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.xml" ContentType="application/vnd.openxmlformats-officedocument.presentationml.notesSlide+xml"/>
  <Override PartName="/ppt/charts/chart10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1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drawings/drawing1.xml" ContentType="application/vnd.openxmlformats-officedocument.drawingml.chartshapes+xml"/>
  <Override PartName="/ppt/charts/chart12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7" r:id="rId4"/>
    <p:sldId id="259" r:id="rId5"/>
    <p:sldId id="260" r:id="rId6"/>
    <p:sldId id="267" r:id="rId7"/>
    <p:sldId id="265" r:id="rId8"/>
    <p:sldId id="263" r:id="rId9"/>
    <p:sldId id="264" r:id="rId10"/>
    <p:sldId id="261" r:id="rId11"/>
    <p:sldId id="262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41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Downloads\covid_new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Downloads\income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Downloads\covid_new3.xlsx" TargetMode="Externa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chartUserShapes" Target="../drawings/drawing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Downloads\covid_new4.xlsx" TargetMode="Externa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chartUserShapes" Target="../drawings/drawing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Downloads\covid_new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Downloads\covid_new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Downloads\covid_new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Downloads\income10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roject\projects\redo%20project\redo_covid%20project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Downloads\income5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Downloads\income6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Downloads\income7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jayap\Downloads\covid_new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Spread</a:t>
            </a:r>
            <a:r>
              <a:rPr lang="en-US" baseline="0"/>
              <a:t> on a Daily_basis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9428436871897189E-2"/>
          <c:y val="0.15888200146699169"/>
          <c:w val="0.9024309724713887"/>
          <c:h val="0.61115391894904658"/>
        </c:manualLayout>
      </c:layout>
      <c:areaChart>
        <c:grouping val="standard"/>
        <c:varyColors val="0"/>
        <c:ser>
          <c:idx val="0"/>
          <c:order val="0"/>
          <c:tx>
            <c:strRef>
              <c:f>covid_new1!$B$1</c:f>
              <c:strCache>
                <c:ptCount val="1"/>
                <c:pt idx="0">
                  <c:v>new_cases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covid_new1!$A$2:$A$989</c:f>
              <c:numCache>
                <c:formatCode>m/d/yyyy</c:formatCode>
                <c:ptCount val="988"/>
                <c:pt idx="0">
                  <c:v>43852</c:v>
                </c:pt>
                <c:pt idx="1">
                  <c:v>43853</c:v>
                </c:pt>
                <c:pt idx="2">
                  <c:v>43854</c:v>
                </c:pt>
                <c:pt idx="3">
                  <c:v>43855</c:v>
                </c:pt>
                <c:pt idx="4">
                  <c:v>43856</c:v>
                </c:pt>
                <c:pt idx="5">
                  <c:v>43857</c:v>
                </c:pt>
                <c:pt idx="6">
                  <c:v>43858</c:v>
                </c:pt>
                <c:pt idx="7">
                  <c:v>43859</c:v>
                </c:pt>
                <c:pt idx="8">
                  <c:v>43860</c:v>
                </c:pt>
                <c:pt idx="9">
                  <c:v>43861</c:v>
                </c:pt>
                <c:pt idx="10">
                  <c:v>43862</c:v>
                </c:pt>
                <c:pt idx="11">
                  <c:v>43863</c:v>
                </c:pt>
                <c:pt idx="12">
                  <c:v>43864</c:v>
                </c:pt>
                <c:pt idx="13">
                  <c:v>43865</c:v>
                </c:pt>
                <c:pt idx="14">
                  <c:v>43866</c:v>
                </c:pt>
                <c:pt idx="15">
                  <c:v>43867</c:v>
                </c:pt>
                <c:pt idx="16">
                  <c:v>43868</c:v>
                </c:pt>
                <c:pt idx="17">
                  <c:v>43869</c:v>
                </c:pt>
                <c:pt idx="18">
                  <c:v>43870</c:v>
                </c:pt>
                <c:pt idx="19">
                  <c:v>43871</c:v>
                </c:pt>
                <c:pt idx="20">
                  <c:v>43872</c:v>
                </c:pt>
                <c:pt idx="21">
                  <c:v>43873</c:v>
                </c:pt>
                <c:pt idx="22">
                  <c:v>43874</c:v>
                </c:pt>
                <c:pt idx="23">
                  <c:v>43875</c:v>
                </c:pt>
                <c:pt idx="24">
                  <c:v>43876</c:v>
                </c:pt>
                <c:pt idx="25">
                  <c:v>43877</c:v>
                </c:pt>
                <c:pt idx="26">
                  <c:v>43878</c:v>
                </c:pt>
                <c:pt idx="27">
                  <c:v>43879</c:v>
                </c:pt>
                <c:pt idx="28">
                  <c:v>43880</c:v>
                </c:pt>
                <c:pt idx="29">
                  <c:v>43881</c:v>
                </c:pt>
                <c:pt idx="30">
                  <c:v>43882</c:v>
                </c:pt>
                <c:pt idx="31">
                  <c:v>43883</c:v>
                </c:pt>
                <c:pt idx="32">
                  <c:v>43884</c:v>
                </c:pt>
                <c:pt idx="33">
                  <c:v>43885</c:v>
                </c:pt>
                <c:pt idx="34">
                  <c:v>43886</c:v>
                </c:pt>
                <c:pt idx="35">
                  <c:v>43887</c:v>
                </c:pt>
                <c:pt idx="36">
                  <c:v>43888</c:v>
                </c:pt>
                <c:pt idx="37">
                  <c:v>43889</c:v>
                </c:pt>
                <c:pt idx="38">
                  <c:v>43890</c:v>
                </c:pt>
                <c:pt idx="39">
                  <c:v>43891</c:v>
                </c:pt>
                <c:pt idx="40">
                  <c:v>43892</c:v>
                </c:pt>
                <c:pt idx="41">
                  <c:v>43893</c:v>
                </c:pt>
                <c:pt idx="42">
                  <c:v>43894</c:v>
                </c:pt>
                <c:pt idx="43">
                  <c:v>43895</c:v>
                </c:pt>
                <c:pt idx="44">
                  <c:v>43896</c:v>
                </c:pt>
                <c:pt idx="45">
                  <c:v>43897</c:v>
                </c:pt>
                <c:pt idx="46">
                  <c:v>43898</c:v>
                </c:pt>
                <c:pt idx="47">
                  <c:v>43899</c:v>
                </c:pt>
                <c:pt idx="48">
                  <c:v>43900</c:v>
                </c:pt>
                <c:pt idx="49">
                  <c:v>43901</c:v>
                </c:pt>
                <c:pt idx="50">
                  <c:v>43902</c:v>
                </c:pt>
                <c:pt idx="51">
                  <c:v>43903</c:v>
                </c:pt>
                <c:pt idx="52">
                  <c:v>43904</c:v>
                </c:pt>
                <c:pt idx="53">
                  <c:v>43905</c:v>
                </c:pt>
                <c:pt idx="54">
                  <c:v>43906</c:v>
                </c:pt>
                <c:pt idx="55">
                  <c:v>43907</c:v>
                </c:pt>
                <c:pt idx="56">
                  <c:v>43908</c:v>
                </c:pt>
                <c:pt idx="57">
                  <c:v>43909</c:v>
                </c:pt>
                <c:pt idx="58">
                  <c:v>43910</c:v>
                </c:pt>
                <c:pt idx="59">
                  <c:v>43911</c:v>
                </c:pt>
                <c:pt idx="60">
                  <c:v>43912</c:v>
                </c:pt>
                <c:pt idx="61">
                  <c:v>43913</c:v>
                </c:pt>
                <c:pt idx="62">
                  <c:v>43914</c:v>
                </c:pt>
                <c:pt idx="63">
                  <c:v>43915</c:v>
                </c:pt>
                <c:pt idx="64">
                  <c:v>43916</c:v>
                </c:pt>
                <c:pt idx="65">
                  <c:v>43917</c:v>
                </c:pt>
                <c:pt idx="66">
                  <c:v>43918</c:v>
                </c:pt>
                <c:pt idx="67">
                  <c:v>43919</c:v>
                </c:pt>
                <c:pt idx="68">
                  <c:v>43920</c:v>
                </c:pt>
                <c:pt idx="69">
                  <c:v>43921</c:v>
                </c:pt>
                <c:pt idx="70">
                  <c:v>43922</c:v>
                </c:pt>
                <c:pt idx="71">
                  <c:v>43923</c:v>
                </c:pt>
                <c:pt idx="72">
                  <c:v>43924</c:v>
                </c:pt>
                <c:pt idx="73">
                  <c:v>43925</c:v>
                </c:pt>
                <c:pt idx="74">
                  <c:v>43926</c:v>
                </c:pt>
                <c:pt idx="75">
                  <c:v>43927</c:v>
                </c:pt>
                <c:pt idx="76">
                  <c:v>43928</c:v>
                </c:pt>
                <c:pt idx="77">
                  <c:v>43929</c:v>
                </c:pt>
                <c:pt idx="78">
                  <c:v>43930</c:v>
                </c:pt>
                <c:pt idx="79">
                  <c:v>43931</c:v>
                </c:pt>
                <c:pt idx="80">
                  <c:v>43932</c:v>
                </c:pt>
                <c:pt idx="81">
                  <c:v>43933</c:v>
                </c:pt>
                <c:pt idx="82">
                  <c:v>43934</c:v>
                </c:pt>
                <c:pt idx="83">
                  <c:v>43935</c:v>
                </c:pt>
                <c:pt idx="84">
                  <c:v>43936</c:v>
                </c:pt>
                <c:pt idx="85">
                  <c:v>43937</c:v>
                </c:pt>
                <c:pt idx="86">
                  <c:v>43938</c:v>
                </c:pt>
                <c:pt idx="87">
                  <c:v>43939</c:v>
                </c:pt>
                <c:pt idx="88">
                  <c:v>43940</c:v>
                </c:pt>
                <c:pt idx="89">
                  <c:v>43941</c:v>
                </c:pt>
                <c:pt idx="90">
                  <c:v>43942</c:v>
                </c:pt>
                <c:pt idx="91">
                  <c:v>43943</c:v>
                </c:pt>
                <c:pt idx="92">
                  <c:v>43944</c:v>
                </c:pt>
                <c:pt idx="93">
                  <c:v>43945</c:v>
                </c:pt>
                <c:pt idx="94">
                  <c:v>43946</c:v>
                </c:pt>
                <c:pt idx="95">
                  <c:v>43947</c:v>
                </c:pt>
                <c:pt idx="96">
                  <c:v>43948</c:v>
                </c:pt>
                <c:pt idx="97">
                  <c:v>43949</c:v>
                </c:pt>
                <c:pt idx="98">
                  <c:v>43950</c:v>
                </c:pt>
                <c:pt idx="99">
                  <c:v>43951</c:v>
                </c:pt>
                <c:pt idx="100">
                  <c:v>43952</c:v>
                </c:pt>
                <c:pt idx="101">
                  <c:v>43953</c:v>
                </c:pt>
                <c:pt idx="102">
                  <c:v>43954</c:v>
                </c:pt>
                <c:pt idx="103">
                  <c:v>43955</c:v>
                </c:pt>
                <c:pt idx="104">
                  <c:v>43956</c:v>
                </c:pt>
                <c:pt idx="105">
                  <c:v>43957</c:v>
                </c:pt>
                <c:pt idx="106">
                  <c:v>43958</c:v>
                </c:pt>
                <c:pt idx="107">
                  <c:v>43959</c:v>
                </c:pt>
                <c:pt idx="108">
                  <c:v>43960</c:v>
                </c:pt>
                <c:pt idx="109">
                  <c:v>43961</c:v>
                </c:pt>
                <c:pt idx="110">
                  <c:v>43962</c:v>
                </c:pt>
                <c:pt idx="111">
                  <c:v>43963</c:v>
                </c:pt>
                <c:pt idx="112">
                  <c:v>43964</c:v>
                </c:pt>
                <c:pt idx="113">
                  <c:v>43965</c:v>
                </c:pt>
                <c:pt idx="114">
                  <c:v>43966</c:v>
                </c:pt>
                <c:pt idx="115">
                  <c:v>43967</c:v>
                </c:pt>
                <c:pt idx="116">
                  <c:v>43968</c:v>
                </c:pt>
                <c:pt idx="117">
                  <c:v>43969</c:v>
                </c:pt>
                <c:pt idx="118">
                  <c:v>43970</c:v>
                </c:pt>
                <c:pt idx="119">
                  <c:v>43971</c:v>
                </c:pt>
                <c:pt idx="120">
                  <c:v>43972</c:v>
                </c:pt>
                <c:pt idx="121">
                  <c:v>43973</c:v>
                </c:pt>
                <c:pt idx="122">
                  <c:v>43974</c:v>
                </c:pt>
                <c:pt idx="123">
                  <c:v>43975</c:v>
                </c:pt>
                <c:pt idx="124">
                  <c:v>43976</c:v>
                </c:pt>
                <c:pt idx="125">
                  <c:v>43977</c:v>
                </c:pt>
                <c:pt idx="126">
                  <c:v>43978</c:v>
                </c:pt>
                <c:pt idx="127">
                  <c:v>43979</c:v>
                </c:pt>
                <c:pt idx="128">
                  <c:v>43980</c:v>
                </c:pt>
                <c:pt idx="129">
                  <c:v>43981</c:v>
                </c:pt>
                <c:pt idx="130">
                  <c:v>43982</c:v>
                </c:pt>
                <c:pt idx="131">
                  <c:v>43983</c:v>
                </c:pt>
                <c:pt idx="132">
                  <c:v>43984</c:v>
                </c:pt>
                <c:pt idx="133">
                  <c:v>43985</c:v>
                </c:pt>
                <c:pt idx="134">
                  <c:v>43986</c:v>
                </c:pt>
                <c:pt idx="135">
                  <c:v>43987</c:v>
                </c:pt>
                <c:pt idx="136">
                  <c:v>43988</c:v>
                </c:pt>
                <c:pt idx="137">
                  <c:v>43989</c:v>
                </c:pt>
                <c:pt idx="138">
                  <c:v>43990</c:v>
                </c:pt>
                <c:pt idx="139">
                  <c:v>43991</c:v>
                </c:pt>
                <c:pt idx="140">
                  <c:v>43992</c:v>
                </c:pt>
                <c:pt idx="141">
                  <c:v>43993</c:v>
                </c:pt>
                <c:pt idx="142">
                  <c:v>43994</c:v>
                </c:pt>
                <c:pt idx="143">
                  <c:v>43995</c:v>
                </c:pt>
                <c:pt idx="144">
                  <c:v>43996</c:v>
                </c:pt>
                <c:pt idx="145">
                  <c:v>43997</c:v>
                </c:pt>
                <c:pt idx="146">
                  <c:v>43998</c:v>
                </c:pt>
                <c:pt idx="147">
                  <c:v>43999</c:v>
                </c:pt>
                <c:pt idx="148">
                  <c:v>44000</c:v>
                </c:pt>
                <c:pt idx="149">
                  <c:v>44001</c:v>
                </c:pt>
                <c:pt idx="150">
                  <c:v>44002</c:v>
                </c:pt>
                <c:pt idx="151">
                  <c:v>44003</c:v>
                </c:pt>
                <c:pt idx="152">
                  <c:v>44004</c:v>
                </c:pt>
                <c:pt idx="153">
                  <c:v>44005</c:v>
                </c:pt>
                <c:pt idx="154">
                  <c:v>44006</c:v>
                </c:pt>
                <c:pt idx="155">
                  <c:v>44007</c:v>
                </c:pt>
                <c:pt idx="156">
                  <c:v>44008</c:v>
                </c:pt>
                <c:pt idx="157">
                  <c:v>44009</c:v>
                </c:pt>
                <c:pt idx="158">
                  <c:v>44010</c:v>
                </c:pt>
                <c:pt idx="159">
                  <c:v>44011</c:v>
                </c:pt>
                <c:pt idx="160">
                  <c:v>44012</c:v>
                </c:pt>
                <c:pt idx="161">
                  <c:v>44013</c:v>
                </c:pt>
                <c:pt idx="162">
                  <c:v>44014</c:v>
                </c:pt>
                <c:pt idx="163">
                  <c:v>44015</c:v>
                </c:pt>
                <c:pt idx="164">
                  <c:v>44016</c:v>
                </c:pt>
                <c:pt idx="165">
                  <c:v>44017</c:v>
                </c:pt>
                <c:pt idx="166">
                  <c:v>44018</c:v>
                </c:pt>
                <c:pt idx="167">
                  <c:v>44019</c:v>
                </c:pt>
                <c:pt idx="168">
                  <c:v>44020</c:v>
                </c:pt>
                <c:pt idx="169">
                  <c:v>44021</c:v>
                </c:pt>
                <c:pt idx="170">
                  <c:v>44022</c:v>
                </c:pt>
                <c:pt idx="171">
                  <c:v>44023</c:v>
                </c:pt>
                <c:pt idx="172">
                  <c:v>44024</c:v>
                </c:pt>
                <c:pt idx="173">
                  <c:v>44025</c:v>
                </c:pt>
                <c:pt idx="174">
                  <c:v>44026</c:v>
                </c:pt>
                <c:pt idx="175">
                  <c:v>44027</c:v>
                </c:pt>
                <c:pt idx="176">
                  <c:v>44028</c:v>
                </c:pt>
                <c:pt idx="177">
                  <c:v>44029</c:v>
                </c:pt>
                <c:pt idx="178">
                  <c:v>44030</c:v>
                </c:pt>
                <c:pt idx="179">
                  <c:v>44031</c:v>
                </c:pt>
                <c:pt idx="180">
                  <c:v>44032</c:v>
                </c:pt>
                <c:pt idx="181">
                  <c:v>44033</c:v>
                </c:pt>
                <c:pt idx="182">
                  <c:v>44034</c:v>
                </c:pt>
                <c:pt idx="183">
                  <c:v>44035</c:v>
                </c:pt>
                <c:pt idx="184">
                  <c:v>44036</c:v>
                </c:pt>
                <c:pt idx="185">
                  <c:v>44037</c:v>
                </c:pt>
                <c:pt idx="186">
                  <c:v>44038</c:v>
                </c:pt>
                <c:pt idx="187">
                  <c:v>44039</c:v>
                </c:pt>
                <c:pt idx="188">
                  <c:v>44040</c:v>
                </c:pt>
                <c:pt idx="189">
                  <c:v>44041</c:v>
                </c:pt>
                <c:pt idx="190">
                  <c:v>44042</c:v>
                </c:pt>
                <c:pt idx="191">
                  <c:v>44043</c:v>
                </c:pt>
                <c:pt idx="192">
                  <c:v>44044</c:v>
                </c:pt>
                <c:pt idx="193">
                  <c:v>44045</c:v>
                </c:pt>
                <c:pt idx="194">
                  <c:v>44046</c:v>
                </c:pt>
                <c:pt idx="195">
                  <c:v>44047</c:v>
                </c:pt>
                <c:pt idx="196">
                  <c:v>44048</c:v>
                </c:pt>
                <c:pt idx="197">
                  <c:v>44049</c:v>
                </c:pt>
                <c:pt idx="198">
                  <c:v>44050</c:v>
                </c:pt>
                <c:pt idx="199">
                  <c:v>44051</c:v>
                </c:pt>
                <c:pt idx="200">
                  <c:v>44052</c:v>
                </c:pt>
                <c:pt idx="201">
                  <c:v>44053</c:v>
                </c:pt>
                <c:pt idx="202">
                  <c:v>44054</c:v>
                </c:pt>
                <c:pt idx="203">
                  <c:v>44055</c:v>
                </c:pt>
                <c:pt idx="204">
                  <c:v>44056</c:v>
                </c:pt>
                <c:pt idx="205">
                  <c:v>44057</c:v>
                </c:pt>
                <c:pt idx="206">
                  <c:v>44058</c:v>
                </c:pt>
                <c:pt idx="207">
                  <c:v>44059</c:v>
                </c:pt>
                <c:pt idx="208">
                  <c:v>44060</c:v>
                </c:pt>
                <c:pt idx="209">
                  <c:v>44061</c:v>
                </c:pt>
                <c:pt idx="210">
                  <c:v>44062</c:v>
                </c:pt>
                <c:pt idx="211">
                  <c:v>44063</c:v>
                </c:pt>
                <c:pt idx="212">
                  <c:v>44064</c:v>
                </c:pt>
                <c:pt idx="213">
                  <c:v>44065</c:v>
                </c:pt>
                <c:pt idx="214">
                  <c:v>44066</c:v>
                </c:pt>
                <c:pt idx="215">
                  <c:v>44067</c:v>
                </c:pt>
                <c:pt idx="216">
                  <c:v>44068</c:v>
                </c:pt>
                <c:pt idx="217">
                  <c:v>44069</c:v>
                </c:pt>
                <c:pt idx="218">
                  <c:v>44070</c:v>
                </c:pt>
                <c:pt idx="219">
                  <c:v>44071</c:v>
                </c:pt>
                <c:pt idx="220">
                  <c:v>44072</c:v>
                </c:pt>
                <c:pt idx="221">
                  <c:v>44073</c:v>
                </c:pt>
                <c:pt idx="222">
                  <c:v>44074</c:v>
                </c:pt>
                <c:pt idx="223">
                  <c:v>44075</c:v>
                </c:pt>
                <c:pt idx="224">
                  <c:v>44076</c:v>
                </c:pt>
                <c:pt idx="225">
                  <c:v>44077</c:v>
                </c:pt>
                <c:pt idx="226">
                  <c:v>44078</c:v>
                </c:pt>
                <c:pt idx="227">
                  <c:v>44079</c:v>
                </c:pt>
                <c:pt idx="228">
                  <c:v>44080</c:v>
                </c:pt>
                <c:pt idx="229">
                  <c:v>44081</c:v>
                </c:pt>
                <c:pt idx="230">
                  <c:v>44082</c:v>
                </c:pt>
                <c:pt idx="231">
                  <c:v>44083</c:v>
                </c:pt>
                <c:pt idx="232">
                  <c:v>44084</c:v>
                </c:pt>
                <c:pt idx="233">
                  <c:v>44085</c:v>
                </c:pt>
                <c:pt idx="234">
                  <c:v>44086</c:v>
                </c:pt>
                <c:pt idx="235">
                  <c:v>44087</c:v>
                </c:pt>
                <c:pt idx="236">
                  <c:v>44088</c:v>
                </c:pt>
                <c:pt idx="237">
                  <c:v>44089</c:v>
                </c:pt>
                <c:pt idx="238">
                  <c:v>44090</c:v>
                </c:pt>
                <c:pt idx="239">
                  <c:v>44091</c:v>
                </c:pt>
                <c:pt idx="240">
                  <c:v>44092</c:v>
                </c:pt>
                <c:pt idx="241">
                  <c:v>44093</c:v>
                </c:pt>
                <c:pt idx="242">
                  <c:v>44094</c:v>
                </c:pt>
                <c:pt idx="243">
                  <c:v>44095</c:v>
                </c:pt>
                <c:pt idx="244">
                  <c:v>44096</c:v>
                </c:pt>
                <c:pt idx="245">
                  <c:v>44097</c:v>
                </c:pt>
                <c:pt idx="246">
                  <c:v>44098</c:v>
                </c:pt>
                <c:pt idx="247">
                  <c:v>44099</c:v>
                </c:pt>
                <c:pt idx="248">
                  <c:v>44100</c:v>
                </c:pt>
                <c:pt idx="249">
                  <c:v>44101</c:v>
                </c:pt>
                <c:pt idx="250">
                  <c:v>44102</c:v>
                </c:pt>
                <c:pt idx="251">
                  <c:v>44103</c:v>
                </c:pt>
                <c:pt idx="252">
                  <c:v>44104</c:v>
                </c:pt>
                <c:pt idx="253">
                  <c:v>44105</c:v>
                </c:pt>
                <c:pt idx="254">
                  <c:v>44106</c:v>
                </c:pt>
                <c:pt idx="255">
                  <c:v>44107</c:v>
                </c:pt>
                <c:pt idx="256">
                  <c:v>44108</c:v>
                </c:pt>
                <c:pt idx="257">
                  <c:v>44109</c:v>
                </c:pt>
                <c:pt idx="258">
                  <c:v>44110</c:v>
                </c:pt>
                <c:pt idx="259">
                  <c:v>44111</c:v>
                </c:pt>
                <c:pt idx="260">
                  <c:v>44112</c:v>
                </c:pt>
                <c:pt idx="261">
                  <c:v>44113</c:v>
                </c:pt>
                <c:pt idx="262">
                  <c:v>44114</c:v>
                </c:pt>
                <c:pt idx="263">
                  <c:v>44115</c:v>
                </c:pt>
                <c:pt idx="264">
                  <c:v>44116</c:v>
                </c:pt>
                <c:pt idx="265">
                  <c:v>44117</c:v>
                </c:pt>
                <c:pt idx="266">
                  <c:v>44118</c:v>
                </c:pt>
                <c:pt idx="267">
                  <c:v>44119</c:v>
                </c:pt>
                <c:pt idx="268">
                  <c:v>44120</c:v>
                </c:pt>
                <c:pt idx="269">
                  <c:v>44121</c:v>
                </c:pt>
                <c:pt idx="270">
                  <c:v>44122</c:v>
                </c:pt>
                <c:pt idx="271">
                  <c:v>44123</c:v>
                </c:pt>
                <c:pt idx="272">
                  <c:v>44124</c:v>
                </c:pt>
                <c:pt idx="273">
                  <c:v>44125</c:v>
                </c:pt>
                <c:pt idx="274">
                  <c:v>44126</c:v>
                </c:pt>
                <c:pt idx="275">
                  <c:v>44127</c:v>
                </c:pt>
                <c:pt idx="276">
                  <c:v>44128</c:v>
                </c:pt>
                <c:pt idx="277">
                  <c:v>44129</c:v>
                </c:pt>
                <c:pt idx="278">
                  <c:v>44130</c:v>
                </c:pt>
                <c:pt idx="279">
                  <c:v>44131</c:v>
                </c:pt>
                <c:pt idx="280">
                  <c:v>44132</c:v>
                </c:pt>
                <c:pt idx="281">
                  <c:v>44133</c:v>
                </c:pt>
                <c:pt idx="282">
                  <c:v>44134</c:v>
                </c:pt>
                <c:pt idx="283">
                  <c:v>44135</c:v>
                </c:pt>
                <c:pt idx="284">
                  <c:v>44136</c:v>
                </c:pt>
                <c:pt idx="285">
                  <c:v>44137</c:v>
                </c:pt>
                <c:pt idx="286">
                  <c:v>44138</c:v>
                </c:pt>
                <c:pt idx="287">
                  <c:v>44139</c:v>
                </c:pt>
                <c:pt idx="288">
                  <c:v>44140</c:v>
                </c:pt>
                <c:pt idx="289">
                  <c:v>44141</c:v>
                </c:pt>
                <c:pt idx="290">
                  <c:v>44142</c:v>
                </c:pt>
                <c:pt idx="291">
                  <c:v>44143</c:v>
                </c:pt>
                <c:pt idx="292">
                  <c:v>44144</c:v>
                </c:pt>
                <c:pt idx="293">
                  <c:v>44145</c:v>
                </c:pt>
                <c:pt idx="294">
                  <c:v>44146</c:v>
                </c:pt>
                <c:pt idx="295">
                  <c:v>44147</c:v>
                </c:pt>
                <c:pt idx="296">
                  <c:v>44148</c:v>
                </c:pt>
                <c:pt idx="297">
                  <c:v>44149</c:v>
                </c:pt>
                <c:pt idx="298">
                  <c:v>44150</c:v>
                </c:pt>
                <c:pt idx="299">
                  <c:v>44151</c:v>
                </c:pt>
                <c:pt idx="300">
                  <c:v>44152</c:v>
                </c:pt>
                <c:pt idx="301">
                  <c:v>44153</c:v>
                </c:pt>
                <c:pt idx="302">
                  <c:v>44154</c:v>
                </c:pt>
                <c:pt idx="303">
                  <c:v>44155</c:v>
                </c:pt>
                <c:pt idx="304">
                  <c:v>44156</c:v>
                </c:pt>
                <c:pt idx="305">
                  <c:v>44157</c:v>
                </c:pt>
                <c:pt idx="306">
                  <c:v>44158</c:v>
                </c:pt>
                <c:pt idx="307">
                  <c:v>44159</c:v>
                </c:pt>
                <c:pt idx="308">
                  <c:v>44160</c:v>
                </c:pt>
                <c:pt idx="309">
                  <c:v>44161</c:v>
                </c:pt>
                <c:pt idx="310">
                  <c:v>44162</c:v>
                </c:pt>
                <c:pt idx="311">
                  <c:v>44163</c:v>
                </c:pt>
                <c:pt idx="312">
                  <c:v>44164</c:v>
                </c:pt>
                <c:pt idx="313">
                  <c:v>44165</c:v>
                </c:pt>
                <c:pt idx="314">
                  <c:v>44166</c:v>
                </c:pt>
                <c:pt idx="315">
                  <c:v>44167</c:v>
                </c:pt>
                <c:pt idx="316">
                  <c:v>44168</c:v>
                </c:pt>
                <c:pt idx="317">
                  <c:v>44169</c:v>
                </c:pt>
                <c:pt idx="318">
                  <c:v>44170</c:v>
                </c:pt>
                <c:pt idx="319">
                  <c:v>44171</c:v>
                </c:pt>
                <c:pt idx="320">
                  <c:v>44172</c:v>
                </c:pt>
                <c:pt idx="321">
                  <c:v>44173</c:v>
                </c:pt>
                <c:pt idx="322">
                  <c:v>44174</c:v>
                </c:pt>
                <c:pt idx="323">
                  <c:v>44175</c:v>
                </c:pt>
                <c:pt idx="324">
                  <c:v>44176</c:v>
                </c:pt>
                <c:pt idx="325">
                  <c:v>44177</c:v>
                </c:pt>
                <c:pt idx="326">
                  <c:v>44178</c:v>
                </c:pt>
                <c:pt idx="327">
                  <c:v>44179</c:v>
                </c:pt>
                <c:pt idx="328">
                  <c:v>44180</c:v>
                </c:pt>
                <c:pt idx="329">
                  <c:v>44181</c:v>
                </c:pt>
                <c:pt idx="330">
                  <c:v>44182</c:v>
                </c:pt>
                <c:pt idx="331">
                  <c:v>44183</c:v>
                </c:pt>
                <c:pt idx="332">
                  <c:v>44184</c:v>
                </c:pt>
                <c:pt idx="333">
                  <c:v>44185</c:v>
                </c:pt>
                <c:pt idx="334">
                  <c:v>44186</c:v>
                </c:pt>
                <c:pt idx="335">
                  <c:v>44187</c:v>
                </c:pt>
                <c:pt idx="336">
                  <c:v>44188</c:v>
                </c:pt>
                <c:pt idx="337">
                  <c:v>44189</c:v>
                </c:pt>
                <c:pt idx="338">
                  <c:v>44190</c:v>
                </c:pt>
                <c:pt idx="339">
                  <c:v>44191</c:v>
                </c:pt>
                <c:pt idx="340">
                  <c:v>44192</c:v>
                </c:pt>
                <c:pt idx="341">
                  <c:v>44193</c:v>
                </c:pt>
                <c:pt idx="342">
                  <c:v>44194</c:v>
                </c:pt>
                <c:pt idx="343">
                  <c:v>44195</c:v>
                </c:pt>
                <c:pt idx="344">
                  <c:v>44196</c:v>
                </c:pt>
                <c:pt idx="345">
                  <c:v>44197</c:v>
                </c:pt>
                <c:pt idx="346">
                  <c:v>44198</c:v>
                </c:pt>
                <c:pt idx="347">
                  <c:v>44199</c:v>
                </c:pt>
                <c:pt idx="348">
                  <c:v>44200</c:v>
                </c:pt>
                <c:pt idx="349">
                  <c:v>44201</c:v>
                </c:pt>
                <c:pt idx="350">
                  <c:v>44202</c:v>
                </c:pt>
                <c:pt idx="351">
                  <c:v>44203</c:v>
                </c:pt>
                <c:pt idx="352">
                  <c:v>44204</c:v>
                </c:pt>
                <c:pt idx="353">
                  <c:v>44205</c:v>
                </c:pt>
                <c:pt idx="354">
                  <c:v>44206</c:v>
                </c:pt>
                <c:pt idx="355">
                  <c:v>44207</c:v>
                </c:pt>
                <c:pt idx="356">
                  <c:v>44208</c:v>
                </c:pt>
                <c:pt idx="357">
                  <c:v>44209</c:v>
                </c:pt>
                <c:pt idx="358">
                  <c:v>44210</c:v>
                </c:pt>
                <c:pt idx="359">
                  <c:v>44211</c:v>
                </c:pt>
                <c:pt idx="360">
                  <c:v>44212</c:v>
                </c:pt>
                <c:pt idx="361">
                  <c:v>44213</c:v>
                </c:pt>
                <c:pt idx="362">
                  <c:v>44214</c:v>
                </c:pt>
                <c:pt idx="363">
                  <c:v>44215</c:v>
                </c:pt>
                <c:pt idx="364">
                  <c:v>44216</c:v>
                </c:pt>
                <c:pt idx="365">
                  <c:v>44217</c:v>
                </c:pt>
                <c:pt idx="366">
                  <c:v>44218</c:v>
                </c:pt>
                <c:pt idx="367">
                  <c:v>44219</c:v>
                </c:pt>
                <c:pt idx="368">
                  <c:v>44220</c:v>
                </c:pt>
                <c:pt idx="369">
                  <c:v>44221</c:v>
                </c:pt>
                <c:pt idx="370">
                  <c:v>44222</c:v>
                </c:pt>
                <c:pt idx="371">
                  <c:v>44223</c:v>
                </c:pt>
                <c:pt idx="372">
                  <c:v>44224</c:v>
                </c:pt>
                <c:pt idx="373">
                  <c:v>44225</c:v>
                </c:pt>
                <c:pt idx="374">
                  <c:v>44226</c:v>
                </c:pt>
                <c:pt idx="375">
                  <c:v>44227</c:v>
                </c:pt>
                <c:pt idx="376">
                  <c:v>44228</c:v>
                </c:pt>
                <c:pt idx="377">
                  <c:v>44229</c:v>
                </c:pt>
                <c:pt idx="378">
                  <c:v>44230</c:v>
                </c:pt>
                <c:pt idx="379">
                  <c:v>44231</c:v>
                </c:pt>
                <c:pt idx="380">
                  <c:v>44232</c:v>
                </c:pt>
                <c:pt idx="381">
                  <c:v>44233</c:v>
                </c:pt>
                <c:pt idx="382">
                  <c:v>44234</c:v>
                </c:pt>
                <c:pt idx="383">
                  <c:v>44235</c:v>
                </c:pt>
                <c:pt idx="384">
                  <c:v>44236</c:v>
                </c:pt>
                <c:pt idx="385">
                  <c:v>44237</c:v>
                </c:pt>
                <c:pt idx="386">
                  <c:v>44238</c:v>
                </c:pt>
                <c:pt idx="387">
                  <c:v>44239</c:v>
                </c:pt>
                <c:pt idx="388">
                  <c:v>44240</c:v>
                </c:pt>
                <c:pt idx="389">
                  <c:v>44241</c:v>
                </c:pt>
                <c:pt idx="390">
                  <c:v>44242</c:v>
                </c:pt>
                <c:pt idx="391">
                  <c:v>44243</c:v>
                </c:pt>
                <c:pt idx="392">
                  <c:v>44244</c:v>
                </c:pt>
                <c:pt idx="393">
                  <c:v>44245</c:v>
                </c:pt>
                <c:pt idx="394">
                  <c:v>44246</c:v>
                </c:pt>
                <c:pt idx="395">
                  <c:v>44247</c:v>
                </c:pt>
                <c:pt idx="396">
                  <c:v>44248</c:v>
                </c:pt>
                <c:pt idx="397">
                  <c:v>44249</c:v>
                </c:pt>
                <c:pt idx="398">
                  <c:v>44250</c:v>
                </c:pt>
                <c:pt idx="399">
                  <c:v>44251</c:v>
                </c:pt>
                <c:pt idx="400">
                  <c:v>44252</c:v>
                </c:pt>
                <c:pt idx="401">
                  <c:v>44253</c:v>
                </c:pt>
                <c:pt idx="402">
                  <c:v>44254</c:v>
                </c:pt>
                <c:pt idx="403">
                  <c:v>44255</c:v>
                </c:pt>
                <c:pt idx="404">
                  <c:v>44256</c:v>
                </c:pt>
                <c:pt idx="405">
                  <c:v>44257</c:v>
                </c:pt>
                <c:pt idx="406">
                  <c:v>44258</c:v>
                </c:pt>
                <c:pt idx="407">
                  <c:v>44259</c:v>
                </c:pt>
                <c:pt idx="408">
                  <c:v>44260</c:v>
                </c:pt>
                <c:pt idx="409">
                  <c:v>44261</c:v>
                </c:pt>
                <c:pt idx="410">
                  <c:v>44262</c:v>
                </c:pt>
                <c:pt idx="411">
                  <c:v>44263</c:v>
                </c:pt>
                <c:pt idx="412">
                  <c:v>44264</c:v>
                </c:pt>
                <c:pt idx="413">
                  <c:v>44265</c:v>
                </c:pt>
                <c:pt idx="414">
                  <c:v>44266</c:v>
                </c:pt>
                <c:pt idx="415">
                  <c:v>44267</c:v>
                </c:pt>
                <c:pt idx="416">
                  <c:v>44268</c:v>
                </c:pt>
                <c:pt idx="417">
                  <c:v>44269</c:v>
                </c:pt>
                <c:pt idx="418">
                  <c:v>44270</c:v>
                </c:pt>
                <c:pt idx="419">
                  <c:v>44271</c:v>
                </c:pt>
                <c:pt idx="420">
                  <c:v>44272</c:v>
                </c:pt>
                <c:pt idx="421">
                  <c:v>44273</c:v>
                </c:pt>
                <c:pt idx="422">
                  <c:v>44274</c:v>
                </c:pt>
                <c:pt idx="423">
                  <c:v>44275</c:v>
                </c:pt>
                <c:pt idx="424">
                  <c:v>44276</c:v>
                </c:pt>
                <c:pt idx="425">
                  <c:v>44277</c:v>
                </c:pt>
                <c:pt idx="426">
                  <c:v>44278</c:v>
                </c:pt>
                <c:pt idx="427">
                  <c:v>44279</c:v>
                </c:pt>
                <c:pt idx="428">
                  <c:v>44280</c:v>
                </c:pt>
                <c:pt idx="429">
                  <c:v>44281</c:v>
                </c:pt>
                <c:pt idx="430">
                  <c:v>44282</c:v>
                </c:pt>
                <c:pt idx="431">
                  <c:v>44283</c:v>
                </c:pt>
                <c:pt idx="432">
                  <c:v>44284</c:v>
                </c:pt>
                <c:pt idx="433">
                  <c:v>44285</c:v>
                </c:pt>
                <c:pt idx="434">
                  <c:v>44286</c:v>
                </c:pt>
                <c:pt idx="435">
                  <c:v>44287</c:v>
                </c:pt>
                <c:pt idx="436">
                  <c:v>44288</c:v>
                </c:pt>
                <c:pt idx="437">
                  <c:v>44289</c:v>
                </c:pt>
                <c:pt idx="438">
                  <c:v>44290</c:v>
                </c:pt>
                <c:pt idx="439">
                  <c:v>44291</c:v>
                </c:pt>
                <c:pt idx="440">
                  <c:v>44292</c:v>
                </c:pt>
                <c:pt idx="441">
                  <c:v>44293</c:v>
                </c:pt>
                <c:pt idx="442">
                  <c:v>44294</c:v>
                </c:pt>
                <c:pt idx="443">
                  <c:v>44295</c:v>
                </c:pt>
                <c:pt idx="444">
                  <c:v>44296</c:v>
                </c:pt>
                <c:pt idx="445">
                  <c:v>44297</c:v>
                </c:pt>
                <c:pt idx="446">
                  <c:v>44298</c:v>
                </c:pt>
                <c:pt idx="447">
                  <c:v>44299</c:v>
                </c:pt>
                <c:pt idx="448">
                  <c:v>44300</c:v>
                </c:pt>
                <c:pt idx="449">
                  <c:v>44301</c:v>
                </c:pt>
                <c:pt idx="450">
                  <c:v>44302</c:v>
                </c:pt>
                <c:pt idx="451">
                  <c:v>44303</c:v>
                </c:pt>
                <c:pt idx="452">
                  <c:v>44304</c:v>
                </c:pt>
                <c:pt idx="453">
                  <c:v>44305</c:v>
                </c:pt>
                <c:pt idx="454">
                  <c:v>44306</c:v>
                </c:pt>
                <c:pt idx="455">
                  <c:v>44307</c:v>
                </c:pt>
                <c:pt idx="456">
                  <c:v>44308</c:v>
                </c:pt>
                <c:pt idx="457">
                  <c:v>44309</c:v>
                </c:pt>
                <c:pt idx="458">
                  <c:v>44310</c:v>
                </c:pt>
                <c:pt idx="459">
                  <c:v>44311</c:v>
                </c:pt>
                <c:pt idx="460">
                  <c:v>44312</c:v>
                </c:pt>
                <c:pt idx="461">
                  <c:v>44313</c:v>
                </c:pt>
                <c:pt idx="462">
                  <c:v>44314</c:v>
                </c:pt>
                <c:pt idx="463">
                  <c:v>44315</c:v>
                </c:pt>
                <c:pt idx="464">
                  <c:v>44316</c:v>
                </c:pt>
                <c:pt idx="465">
                  <c:v>44317</c:v>
                </c:pt>
                <c:pt idx="466">
                  <c:v>44318</c:v>
                </c:pt>
                <c:pt idx="467">
                  <c:v>44319</c:v>
                </c:pt>
                <c:pt idx="468">
                  <c:v>44320</c:v>
                </c:pt>
                <c:pt idx="469">
                  <c:v>44321</c:v>
                </c:pt>
                <c:pt idx="470">
                  <c:v>44322</c:v>
                </c:pt>
                <c:pt idx="471">
                  <c:v>44323</c:v>
                </c:pt>
                <c:pt idx="472">
                  <c:v>44324</c:v>
                </c:pt>
                <c:pt idx="473">
                  <c:v>44325</c:v>
                </c:pt>
                <c:pt idx="474">
                  <c:v>44326</c:v>
                </c:pt>
                <c:pt idx="475">
                  <c:v>44327</c:v>
                </c:pt>
                <c:pt idx="476">
                  <c:v>44328</c:v>
                </c:pt>
                <c:pt idx="477">
                  <c:v>44329</c:v>
                </c:pt>
                <c:pt idx="478">
                  <c:v>44330</c:v>
                </c:pt>
                <c:pt idx="479">
                  <c:v>44331</c:v>
                </c:pt>
                <c:pt idx="480">
                  <c:v>44332</c:v>
                </c:pt>
                <c:pt idx="481">
                  <c:v>44333</c:v>
                </c:pt>
                <c:pt idx="482">
                  <c:v>44334</c:v>
                </c:pt>
                <c:pt idx="483">
                  <c:v>44335</c:v>
                </c:pt>
                <c:pt idx="484">
                  <c:v>44336</c:v>
                </c:pt>
                <c:pt idx="485">
                  <c:v>44337</c:v>
                </c:pt>
                <c:pt idx="486">
                  <c:v>44338</c:v>
                </c:pt>
                <c:pt idx="487">
                  <c:v>44339</c:v>
                </c:pt>
                <c:pt idx="488">
                  <c:v>44340</c:v>
                </c:pt>
                <c:pt idx="489">
                  <c:v>44341</c:v>
                </c:pt>
                <c:pt idx="490">
                  <c:v>44342</c:v>
                </c:pt>
                <c:pt idx="491">
                  <c:v>44343</c:v>
                </c:pt>
                <c:pt idx="492">
                  <c:v>44344</c:v>
                </c:pt>
                <c:pt idx="493">
                  <c:v>44345</c:v>
                </c:pt>
                <c:pt idx="494">
                  <c:v>44346</c:v>
                </c:pt>
                <c:pt idx="495">
                  <c:v>44347</c:v>
                </c:pt>
                <c:pt idx="496">
                  <c:v>44348</c:v>
                </c:pt>
                <c:pt idx="497">
                  <c:v>44349</c:v>
                </c:pt>
                <c:pt idx="498">
                  <c:v>44350</c:v>
                </c:pt>
                <c:pt idx="499">
                  <c:v>44351</c:v>
                </c:pt>
                <c:pt idx="500">
                  <c:v>44352</c:v>
                </c:pt>
                <c:pt idx="501">
                  <c:v>44353</c:v>
                </c:pt>
                <c:pt idx="502">
                  <c:v>44354</c:v>
                </c:pt>
                <c:pt idx="503">
                  <c:v>44355</c:v>
                </c:pt>
                <c:pt idx="504">
                  <c:v>44356</c:v>
                </c:pt>
                <c:pt idx="505">
                  <c:v>44357</c:v>
                </c:pt>
                <c:pt idx="506">
                  <c:v>44358</c:v>
                </c:pt>
                <c:pt idx="507">
                  <c:v>44359</c:v>
                </c:pt>
                <c:pt idx="508">
                  <c:v>44360</c:v>
                </c:pt>
                <c:pt idx="509">
                  <c:v>44361</c:v>
                </c:pt>
                <c:pt idx="510">
                  <c:v>44362</c:v>
                </c:pt>
                <c:pt idx="511">
                  <c:v>44363</c:v>
                </c:pt>
                <c:pt idx="512">
                  <c:v>44364</c:v>
                </c:pt>
                <c:pt idx="513">
                  <c:v>44365</c:v>
                </c:pt>
                <c:pt idx="514">
                  <c:v>44366</c:v>
                </c:pt>
                <c:pt idx="515">
                  <c:v>44367</c:v>
                </c:pt>
                <c:pt idx="516">
                  <c:v>44368</c:v>
                </c:pt>
                <c:pt idx="517">
                  <c:v>44369</c:v>
                </c:pt>
                <c:pt idx="518">
                  <c:v>44370</c:v>
                </c:pt>
                <c:pt idx="519">
                  <c:v>44371</c:v>
                </c:pt>
                <c:pt idx="520">
                  <c:v>44372</c:v>
                </c:pt>
                <c:pt idx="521">
                  <c:v>44373</c:v>
                </c:pt>
                <c:pt idx="522">
                  <c:v>44374</c:v>
                </c:pt>
                <c:pt idx="523">
                  <c:v>44375</c:v>
                </c:pt>
                <c:pt idx="524">
                  <c:v>44376</c:v>
                </c:pt>
                <c:pt idx="525">
                  <c:v>44377</c:v>
                </c:pt>
                <c:pt idx="526">
                  <c:v>44378</c:v>
                </c:pt>
                <c:pt idx="527">
                  <c:v>44379</c:v>
                </c:pt>
                <c:pt idx="528">
                  <c:v>44380</c:v>
                </c:pt>
                <c:pt idx="529">
                  <c:v>44381</c:v>
                </c:pt>
                <c:pt idx="530">
                  <c:v>44382</c:v>
                </c:pt>
                <c:pt idx="531">
                  <c:v>44383</c:v>
                </c:pt>
                <c:pt idx="532">
                  <c:v>44384</c:v>
                </c:pt>
                <c:pt idx="533">
                  <c:v>44385</c:v>
                </c:pt>
                <c:pt idx="534">
                  <c:v>44386</c:v>
                </c:pt>
                <c:pt idx="535">
                  <c:v>44387</c:v>
                </c:pt>
                <c:pt idx="536">
                  <c:v>44388</c:v>
                </c:pt>
                <c:pt idx="537">
                  <c:v>44389</c:v>
                </c:pt>
                <c:pt idx="538">
                  <c:v>44390</c:v>
                </c:pt>
                <c:pt idx="539">
                  <c:v>44391</c:v>
                </c:pt>
                <c:pt idx="540">
                  <c:v>44392</c:v>
                </c:pt>
                <c:pt idx="541">
                  <c:v>44393</c:v>
                </c:pt>
                <c:pt idx="542">
                  <c:v>44394</c:v>
                </c:pt>
                <c:pt idx="543">
                  <c:v>44395</c:v>
                </c:pt>
                <c:pt idx="544">
                  <c:v>44396</c:v>
                </c:pt>
                <c:pt idx="545">
                  <c:v>44397</c:v>
                </c:pt>
                <c:pt idx="546">
                  <c:v>44398</c:v>
                </c:pt>
                <c:pt idx="547">
                  <c:v>44399</c:v>
                </c:pt>
                <c:pt idx="548">
                  <c:v>44400</c:v>
                </c:pt>
                <c:pt idx="549">
                  <c:v>44401</c:v>
                </c:pt>
                <c:pt idx="550">
                  <c:v>44402</c:v>
                </c:pt>
                <c:pt idx="551">
                  <c:v>44403</c:v>
                </c:pt>
                <c:pt idx="552">
                  <c:v>44404</c:v>
                </c:pt>
                <c:pt idx="553">
                  <c:v>44405</c:v>
                </c:pt>
                <c:pt idx="554">
                  <c:v>44406</c:v>
                </c:pt>
                <c:pt idx="555">
                  <c:v>44407</c:v>
                </c:pt>
                <c:pt idx="556">
                  <c:v>44408</c:v>
                </c:pt>
                <c:pt idx="557">
                  <c:v>44409</c:v>
                </c:pt>
                <c:pt idx="558">
                  <c:v>44410</c:v>
                </c:pt>
                <c:pt idx="559">
                  <c:v>44411</c:v>
                </c:pt>
                <c:pt idx="560">
                  <c:v>44412</c:v>
                </c:pt>
                <c:pt idx="561">
                  <c:v>44413</c:v>
                </c:pt>
                <c:pt idx="562">
                  <c:v>44414</c:v>
                </c:pt>
                <c:pt idx="563">
                  <c:v>44415</c:v>
                </c:pt>
                <c:pt idx="564">
                  <c:v>44416</c:v>
                </c:pt>
                <c:pt idx="565">
                  <c:v>44417</c:v>
                </c:pt>
                <c:pt idx="566">
                  <c:v>44418</c:v>
                </c:pt>
                <c:pt idx="567">
                  <c:v>44419</c:v>
                </c:pt>
                <c:pt idx="568">
                  <c:v>44420</c:v>
                </c:pt>
                <c:pt idx="569">
                  <c:v>44421</c:v>
                </c:pt>
                <c:pt idx="570">
                  <c:v>44422</c:v>
                </c:pt>
                <c:pt idx="571">
                  <c:v>44423</c:v>
                </c:pt>
                <c:pt idx="572">
                  <c:v>44424</c:v>
                </c:pt>
                <c:pt idx="573">
                  <c:v>44425</c:v>
                </c:pt>
                <c:pt idx="574">
                  <c:v>44426</c:v>
                </c:pt>
                <c:pt idx="575">
                  <c:v>44427</c:v>
                </c:pt>
                <c:pt idx="576">
                  <c:v>44428</c:v>
                </c:pt>
                <c:pt idx="577">
                  <c:v>44429</c:v>
                </c:pt>
                <c:pt idx="578">
                  <c:v>44430</c:v>
                </c:pt>
                <c:pt idx="579">
                  <c:v>44431</c:v>
                </c:pt>
                <c:pt idx="580">
                  <c:v>44432</c:v>
                </c:pt>
                <c:pt idx="581">
                  <c:v>44433</c:v>
                </c:pt>
                <c:pt idx="582">
                  <c:v>44434</c:v>
                </c:pt>
                <c:pt idx="583">
                  <c:v>44435</c:v>
                </c:pt>
                <c:pt idx="584">
                  <c:v>44436</c:v>
                </c:pt>
                <c:pt idx="585">
                  <c:v>44437</c:v>
                </c:pt>
                <c:pt idx="586">
                  <c:v>44438</c:v>
                </c:pt>
                <c:pt idx="587">
                  <c:v>44439</c:v>
                </c:pt>
                <c:pt idx="588">
                  <c:v>44440</c:v>
                </c:pt>
                <c:pt idx="589">
                  <c:v>44441</c:v>
                </c:pt>
                <c:pt idx="590">
                  <c:v>44442</c:v>
                </c:pt>
                <c:pt idx="591">
                  <c:v>44443</c:v>
                </c:pt>
                <c:pt idx="592">
                  <c:v>44444</c:v>
                </c:pt>
                <c:pt idx="593">
                  <c:v>44445</c:v>
                </c:pt>
                <c:pt idx="594">
                  <c:v>44446</c:v>
                </c:pt>
                <c:pt idx="595">
                  <c:v>44447</c:v>
                </c:pt>
                <c:pt idx="596">
                  <c:v>44448</c:v>
                </c:pt>
                <c:pt idx="597">
                  <c:v>44449</c:v>
                </c:pt>
                <c:pt idx="598">
                  <c:v>44450</c:v>
                </c:pt>
                <c:pt idx="599">
                  <c:v>44451</c:v>
                </c:pt>
                <c:pt idx="600">
                  <c:v>44452</c:v>
                </c:pt>
                <c:pt idx="601">
                  <c:v>44453</c:v>
                </c:pt>
                <c:pt idx="602">
                  <c:v>44454</c:v>
                </c:pt>
                <c:pt idx="603">
                  <c:v>44455</c:v>
                </c:pt>
                <c:pt idx="604">
                  <c:v>44456</c:v>
                </c:pt>
                <c:pt idx="605">
                  <c:v>44457</c:v>
                </c:pt>
                <c:pt idx="606">
                  <c:v>44458</c:v>
                </c:pt>
                <c:pt idx="607">
                  <c:v>44459</c:v>
                </c:pt>
                <c:pt idx="608">
                  <c:v>44460</c:v>
                </c:pt>
                <c:pt idx="609">
                  <c:v>44461</c:v>
                </c:pt>
                <c:pt idx="610">
                  <c:v>44462</c:v>
                </c:pt>
                <c:pt idx="611">
                  <c:v>44463</c:v>
                </c:pt>
                <c:pt idx="612">
                  <c:v>44464</c:v>
                </c:pt>
                <c:pt idx="613">
                  <c:v>44465</c:v>
                </c:pt>
                <c:pt idx="614">
                  <c:v>44466</c:v>
                </c:pt>
                <c:pt idx="615">
                  <c:v>44467</c:v>
                </c:pt>
                <c:pt idx="616">
                  <c:v>44468</c:v>
                </c:pt>
                <c:pt idx="617">
                  <c:v>44469</c:v>
                </c:pt>
                <c:pt idx="618">
                  <c:v>44470</c:v>
                </c:pt>
                <c:pt idx="619">
                  <c:v>44471</c:v>
                </c:pt>
                <c:pt idx="620">
                  <c:v>44472</c:v>
                </c:pt>
                <c:pt idx="621">
                  <c:v>44473</c:v>
                </c:pt>
                <c:pt idx="622">
                  <c:v>44474</c:v>
                </c:pt>
                <c:pt idx="623">
                  <c:v>44475</c:v>
                </c:pt>
                <c:pt idx="624">
                  <c:v>44476</c:v>
                </c:pt>
                <c:pt idx="625">
                  <c:v>44477</c:v>
                </c:pt>
                <c:pt idx="626">
                  <c:v>44478</c:v>
                </c:pt>
                <c:pt idx="627">
                  <c:v>44479</c:v>
                </c:pt>
                <c:pt idx="628">
                  <c:v>44480</c:v>
                </c:pt>
                <c:pt idx="629">
                  <c:v>44481</c:v>
                </c:pt>
                <c:pt idx="630">
                  <c:v>44482</c:v>
                </c:pt>
                <c:pt idx="631">
                  <c:v>44483</c:v>
                </c:pt>
                <c:pt idx="632">
                  <c:v>44484</c:v>
                </c:pt>
                <c:pt idx="633">
                  <c:v>44485</c:v>
                </c:pt>
                <c:pt idx="634">
                  <c:v>44486</c:v>
                </c:pt>
                <c:pt idx="635">
                  <c:v>44487</c:v>
                </c:pt>
                <c:pt idx="636">
                  <c:v>44488</c:v>
                </c:pt>
                <c:pt idx="637">
                  <c:v>44489</c:v>
                </c:pt>
                <c:pt idx="638">
                  <c:v>44490</c:v>
                </c:pt>
                <c:pt idx="639">
                  <c:v>44491</c:v>
                </c:pt>
                <c:pt idx="640">
                  <c:v>44492</c:v>
                </c:pt>
                <c:pt idx="641">
                  <c:v>44493</c:v>
                </c:pt>
                <c:pt idx="642">
                  <c:v>44494</c:v>
                </c:pt>
                <c:pt idx="643">
                  <c:v>44495</c:v>
                </c:pt>
                <c:pt idx="644">
                  <c:v>44496</c:v>
                </c:pt>
                <c:pt idx="645">
                  <c:v>44497</c:v>
                </c:pt>
                <c:pt idx="646">
                  <c:v>44498</c:v>
                </c:pt>
                <c:pt idx="647">
                  <c:v>44499</c:v>
                </c:pt>
                <c:pt idx="648">
                  <c:v>44500</c:v>
                </c:pt>
                <c:pt idx="649">
                  <c:v>44501</c:v>
                </c:pt>
                <c:pt idx="650">
                  <c:v>44502</c:v>
                </c:pt>
                <c:pt idx="651">
                  <c:v>44503</c:v>
                </c:pt>
                <c:pt idx="652">
                  <c:v>44504</c:v>
                </c:pt>
                <c:pt idx="653">
                  <c:v>44505</c:v>
                </c:pt>
                <c:pt idx="654">
                  <c:v>44506</c:v>
                </c:pt>
                <c:pt idx="655">
                  <c:v>44507</c:v>
                </c:pt>
                <c:pt idx="656">
                  <c:v>44508</c:v>
                </c:pt>
                <c:pt idx="657">
                  <c:v>44509</c:v>
                </c:pt>
                <c:pt idx="658">
                  <c:v>44510</c:v>
                </c:pt>
                <c:pt idx="659">
                  <c:v>44511</c:v>
                </c:pt>
                <c:pt idx="660">
                  <c:v>44512</c:v>
                </c:pt>
                <c:pt idx="661">
                  <c:v>44513</c:v>
                </c:pt>
                <c:pt idx="662">
                  <c:v>44514</c:v>
                </c:pt>
                <c:pt idx="663">
                  <c:v>44515</c:v>
                </c:pt>
                <c:pt idx="664">
                  <c:v>44516</c:v>
                </c:pt>
                <c:pt idx="665">
                  <c:v>44517</c:v>
                </c:pt>
                <c:pt idx="666">
                  <c:v>44518</c:v>
                </c:pt>
                <c:pt idx="667">
                  <c:v>44519</c:v>
                </c:pt>
                <c:pt idx="668">
                  <c:v>44520</c:v>
                </c:pt>
                <c:pt idx="669">
                  <c:v>44521</c:v>
                </c:pt>
                <c:pt idx="670">
                  <c:v>44522</c:v>
                </c:pt>
                <c:pt idx="671">
                  <c:v>44523</c:v>
                </c:pt>
                <c:pt idx="672">
                  <c:v>44524</c:v>
                </c:pt>
                <c:pt idx="673">
                  <c:v>44525</c:v>
                </c:pt>
                <c:pt idx="674">
                  <c:v>44526</c:v>
                </c:pt>
                <c:pt idx="675">
                  <c:v>44527</c:v>
                </c:pt>
                <c:pt idx="676">
                  <c:v>44528</c:v>
                </c:pt>
                <c:pt idx="677">
                  <c:v>44529</c:v>
                </c:pt>
                <c:pt idx="678">
                  <c:v>44530</c:v>
                </c:pt>
                <c:pt idx="679">
                  <c:v>44531</c:v>
                </c:pt>
                <c:pt idx="680">
                  <c:v>44532</c:v>
                </c:pt>
                <c:pt idx="681">
                  <c:v>44533</c:v>
                </c:pt>
                <c:pt idx="682">
                  <c:v>44534</c:v>
                </c:pt>
                <c:pt idx="683">
                  <c:v>44535</c:v>
                </c:pt>
                <c:pt idx="684">
                  <c:v>44536</c:v>
                </c:pt>
                <c:pt idx="685">
                  <c:v>44537</c:v>
                </c:pt>
                <c:pt idx="686">
                  <c:v>44538</c:v>
                </c:pt>
                <c:pt idx="687">
                  <c:v>44539</c:v>
                </c:pt>
                <c:pt idx="688">
                  <c:v>44540</c:v>
                </c:pt>
                <c:pt idx="689">
                  <c:v>44541</c:v>
                </c:pt>
                <c:pt idx="690">
                  <c:v>44542</c:v>
                </c:pt>
                <c:pt idx="691">
                  <c:v>44543</c:v>
                </c:pt>
                <c:pt idx="692">
                  <c:v>44544</c:v>
                </c:pt>
                <c:pt idx="693">
                  <c:v>44545</c:v>
                </c:pt>
                <c:pt idx="694">
                  <c:v>44546</c:v>
                </c:pt>
                <c:pt idx="695">
                  <c:v>44547</c:v>
                </c:pt>
                <c:pt idx="696">
                  <c:v>44548</c:v>
                </c:pt>
                <c:pt idx="697">
                  <c:v>44549</c:v>
                </c:pt>
                <c:pt idx="698">
                  <c:v>44550</c:v>
                </c:pt>
                <c:pt idx="699">
                  <c:v>44551</c:v>
                </c:pt>
                <c:pt idx="700">
                  <c:v>44552</c:v>
                </c:pt>
                <c:pt idx="701">
                  <c:v>44553</c:v>
                </c:pt>
                <c:pt idx="702">
                  <c:v>44554</c:v>
                </c:pt>
                <c:pt idx="703">
                  <c:v>44555</c:v>
                </c:pt>
                <c:pt idx="704">
                  <c:v>44556</c:v>
                </c:pt>
                <c:pt idx="705">
                  <c:v>44557</c:v>
                </c:pt>
                <c:pt idx="706">
                  <c:v>44558</c:v>
                </c:pt>
                <c:pt idx="707">
                  <c:v>44559</c:v>
                </c:pt>
                <c:pt idx="708">
                  <c:v>44560</c:v>
                </c:pt>
                <c:pt idx="709">
                  <c:v>44561</c:v>
                </c:pt>
                <c:pt idx="710">
                  <c:v>44562</c:v>
                </c:pt>
                <c:pt idx="711">
                  <c:v>44563</c:v>
                </c:pt>
                <c:pt idx="712">
                  <c:v>44564</c:v>
                </c:pt>
                <c:pt idx="713">
                  <c:v>44565</c:v>
                </c:pt>
                <c:pt idx="714">
                  <c:v>44566</c:v>
                </c:pt>
                <c:pt idx="715">
                  <c:v>44567</c:v>
                </c:pt>
                <c:pt idx="716">
                  <c:v>44568</c:v>
                </c:pt>
                <c:pt idx="717">
                  <c:v>44569</c:v>
                </c:pt>
                <c:pt idx="718">
                  <c:v>44570</c:v>
                </c:pt>
                <c:pt idx="719">
                  <c:v>44571</c:v>
                </c:pt>
                <c:pt idx="720">
                  <c:v>44572</c:v>
                </c:pt>
                <c:pt idx="721">
                  <c:v>44573</c:v>
                </c:pt>
                <c:pt idx="722">
                  <c:v>44574</c:v>
                </c:pt>
                <c:pt idx="723">
                  <c:v>44575</c:v>
                </c:pt>
                <c:pt idx="724">
                  <c:v>44576</c:v>
                </c:pt>
                <c:pt idx="725">
                  <c:v>44577</c:v>
                </c:pt>
                <c:pt idx="726">
                  <c:v>44578</c:v>
                </c:pt>
                <c:pt idx="727">
                  <c:v>44579</c:v>
                </c:pt>
                <c:pt idx="728">
                  <c:v>44580</c:v>
                </c:pt>
                <c:pt idx="729">
                  <c:v>44581</c:v>
                </c:pt>
                <c:pt idx="730">
                  <c:v>44582</c:v>
                </c:pt>
                <c:pt idx="731">
                  <c:v>44583</c:v>
                </c:pt>
                <c:pt idx="732">
                  <c:v>44584</c:v>
                </c:pt>
                <c:pt idx="733">
                  <c:v>44585</c:v>
                </c:pt>
                <c:pt idx="734">
                  <c:v>44586</c:v>
                </c:pt>
                <c:pt idx="735">
                  <c:v>44587</c:v>
                </c:pt>
                <c:pt idx="736">
                  <c:v>44588</c:v>
                </c:pt>
                <c:pt idx="737">
                  <c:v>44589</c:v>
                </c:pt>
                <c:pt idx="738">
                  <c:v>44590</c:v>
                </c:pt>
                <c:pt idx="739">
                  <c:v>44591</c:v>
                </c:pt>
                <c:pt idx="740">
                  <c:v>44592</c:v>
                </c:pt>
                <c:pt idx="741">
                  <c:v>44593</c:v>
                </c:pt>
                <c:pt idx="742">
                  <c:v>44594</c:v>
                </c:pt>
                <c:pt idx="743">
                  <c:v>44595</c:v>
                </c:pt>
                <c:pt idx="744">
                  <c:v>44596</c:v>
                </c:pt>
                <c:pt idx="745">
                  <c:v>44597</c:v>
                </c:pt>
                <c:pt idx="746">
                  <c:v>44598</c:v>
                </c:pt>
                <c:pt idx="747">
                  <c:v>44599</c:v>
                </c:pt>
                <c:pt idx="748">
                  <c:v>44600</c:v>
                </c:pt>
                <c:pt idx="749">
                  <c:v>44601</c:v>
                </c:pt>
                <c:pt idx="750">
                  <c:v>44602</c:v>
                </c:pt>
                <c:pt idx="751">
                  <c:v>44603</c:v>
                </c:pt>
                <c:pt idx="752">
                  <c:v>44604</c:v>
                </c:pt>
                <c:pt idx="753">
                  <c:v>44605</c:v>
                </c:pt>
                <c:pt idx="754">
                  <c:v>44606</c:v>
                </c:pt>
                <c:pt idx="755">
                  <c:v>44607</c:v>
                </c:pt>
                <c:pt idx="756">
                  <c:v>44608</c:v>
                </c:pt>
                <c:pt idx="757">
                  <c:v>44609</c:v>
                </c:pt>
                <c:pt idx="758">
                  <c:v>44610</c:v>
                </c:pt>
                <c:pt idx="759">
                  <c:v>44611</c:v>
                </c:pt>
                <c:pt idx="760">
                  <c:v>44612</c:v>
                </c:pt>
                <c:pt idx="761">
                  <c:v>44613</c:v>
                </c:pt>
                <c:pt idx="762">
                  <c:v>44614</c:v>
                </c:pt>
                <c:pt idx="763">
                  <c:v>44615</c:v>
                </c:pt>
                <c:pt idx="764">
                  <c:v>44616</c:v>
                </c:pt>
                <c:pt idx="765">
                  <c:v>44617</c:v>
                </c:pt>
                <c:pt idx="766">
                  <c:v>44618</c:v>
                </c:pt>
                <c:pt idx="767">
                  <c:v>44619</c:v>
                </c:pt>
                <c:pt idx="768">
                  <c:v>44620</c:v>
                </c:pt>
                <c:pt idx="769">
                  <c:v>44621</c:v>
                </c:pt>
                <c:pt idx="770">
                  <c:v>44622</c:v>
                </c:pt>
                <c:pt idx="771">
                  <c:v>44623</c:v>
                </c:pt>
                <c:pt idx="772">
                  <c:v>44624</c:v>
                </c:pt>
                <c:pt idx="773">
                  <c:v>44625</c:v>
                </c:pt>
                <c:pt idx="774">
                  <c:v>44626</c:v>
                </c:pt>
                <c:pt idx="775">
                  <c:v>44627</c:v>
                </c:pt>
                <c:pt idx="776">
                  <c:v>44628</c:v>
                </c:pt>
                <c:pt idx="777">
                  <c:v>44629</c:v>
                </c:pt>
                <c:pt idx="778">
                  <c:v>44630</c:v>
                </c:pt>
                <c:pt idx="779">
                  <c:v>44631</c:v>
                </c:pt>
                <c:pt idx="780">
                  <c:v>44632</c:v>
                </c:pt>
                <c:pt idx="781">
                  <c:v>44633</c:v>
                </c:pt>
                <c:pt idx="782">
                  <c:v>44634</c:v>
                </c:pt>
                <c:pt idx="783">
                  <c:v>44635</c:v>
                </c:pt>
                <c:pt idx="784">
                  <c:v>44636</c:v>
                </c:pt>
                <c:pt idx="785">
                  <c:v>44637</c:v>
                </c:pt>
                <c:pt idx="786">
                  <c:v>44638</c:v>
                </c:pt>
                <c:pt idx="787">
                  <c:v>44639</c:v>
                </c:pt>
                <c:pt idx="788">
                  <c:v>44640</c:v>
                </c:pt>
                <c:pt idx="789">
                  <c:v>44641</c:v>
                </c:pt>
                <c:pt idx="790">
                  <c:v>44642</c:v>
                </c:pt>
                <c:pt idx="791">
                  <c:v>44643</c:v>
                </c:pt>
                <c:pt idx="792">
                  <c:v>44644</c:v>
                </c:pt>
                <c:pt idx="793">
                  <c:v>44645</c:v>
                </c:pt>
                <c:pt idx="794">
                  <c:v>44646</c:v>
                </c:pt>
                <c:pt idx="795">
                  <c:v>44647</c:v>
                </c:pt>
                <c:pt idx="796">
                  <c:v>44648</c:v>
                </c:pt>
                <c:pt idx="797">
                  <c:v>44649</c:v>
                </c:pt>
                <c:pt idx="798">
                  <c:v>44650</c:v>
                </c:pt>
                <c:pt idx="799">
                  <c:v>44651</c:v>
                </c:pt>
                <c:pt idx="800">
                  <c:v>44652</c:v>
                </c:pt>
                <c:pt idx="801">
                  <c:v>44653</c:v>
                </c:pt>
                <c:pt idx="802">
                  <c:v>44654</c:v>
                </c:pt>
                <c:pt idx="803">
                  <c:v>44655</c:v>
                </c:pt>
                <c:pt idx="804">
                  <c:v>44656</c:v>
                </c:pt>
                <c:pt idx="805">
                  <c:v>44657</c:v>
                </c:pt>
                <c:pt idx="806">
                  <c:v>44658</c:v>
                </c:pt>
                <c:pt idx="807">
                  <c:v>44659</c:v>
                </c:pt>
                <c:pt idx="808">
                  <c:v>44660</c:v>
                </c:pt>
                <c:pt idx="809">
                  <c:v>44661</c:v>
                </c:pt>
                <c:pt idx="810">
                  <c:v>44662</c:v>
                </c:pt>
                <c:pt idx="811">
                  <c:v>44663</c:v>
                </c:pt>
                <c:pt idx="812">
                  <c:v>44664</c:v>
                </c:pt>
                <c:pt idx="813">
                  <c:v>44665</c:v>
                </c:pt>
                <c:pt idx="814">
                  <c:v>44666</c:v>
                </c:pt>
                <c:pt idx="815">
                  <c:v>44667</c:v>
                </c:pt>
                <c:pt idx="816">
                  <c:v>44668</c:v>
                </c:pt>
                <c:pt idx="817">
                  <c:v>44669</c:v>
                </c:pt>
                <c:pt idx="818">
                  <c:v>44670</c:v>
                </c:pt>
                <c:pt idx="819">
                  <c:v>44671</c:v>
                </c:pt>
                <c:pt idx="820">
                  <c:v>44672</c:v>
                </c:pt>
                <c:pt idx="821">
                  <c:v>44673</c:v>
                </c:pt>
                <c:pt idx="822">
                  <c:v>44674</c:v>
                </c:pt>
                <c:pt idx="823">
                  <c:v>44675</c:v>
                </c:pt>
                <c:pt idx="824">
                  <c:v>44676</c:v>
                </c:pt>
                <c:pt idx="825">
                  <c:v>44677</c:v>
                </c:pt>
                <c:pt idx="826">
                  <c:v>44678</c:v>
                </c:pt>
                <c:pt idx="827">
                  <c:v>44679</c:v>
                </c:pt>
                <c:pt idx="828">
                  <c:v>44680</c:v>
                </c:pt>
                <c:pt idx="829">
                  <c:v>44681</c:v>
                </c:pt>
                <c:pt idx="830">
                  <c:v>44682</c:v>
                </c:pt>
                <c:pt idx="831">
                  <c:v>44683</c:v>
                </c:pt>
                <c:pt idx="832">
                  <c:v>44684</c:v>
                </c:pt>
                <c:pt idx="833">
                  <c:v>44685</c:v>
                </c:pt>
                <c:pt idx="834">
                  <c:v>44686</c:v>
                </c:pt>
                <c:pt idx="835">
                  <c:v>44687</c:v>
                </c:pt>
                <c:pt idx="836">
                  <c:v>44688</c:v>
                </c:pt>
                <c:pt idx="837">
                  <c:v>44689</c:v>
                </c:pt>
                <c:pt idx="838">
                  <c:v>44690</c:v>
                </c:pt>
                <c:pt idx="839">
                  <c:v>44691</c:v>
                </c:pt>
                <c:pt idx="840">
                  <c:v>44692</c:v>
                </c:pt>
                <c:pt idx="841">
                  <c:v>44693</c:v>
                </c:pt>
                <c:pt idx="842">
                  <c:v>44694</c:v>
                </c:pt>
                <c:pt idx="843">
                  <c:v>44695</c:v>
                </c:pt>
                <c:pt idx="844">
                  <c:v>44696</c:v>
                </c:pt>
                <c:pt idx="845">
                  <c:v>44697</c:v>
                </c:pt>
                <c:pt idx="846">
                  <c:v>44698</c:v>
                </c:pt>
                <c:pt idx="847">
                  <c:v>44699</c:v>
                </c:pt>
                <c:pt idx="848">
                  <c:v>44700</c:v>
                </c:pt>
                <c:pt idx="849">
                  <c:v>44701</c:v>
                </c:pt>
                <c:pt idx="850">
                  <c:v>44702</c:v>
                </c:pt>
                <c:pt idx="851">
                  <c:v>44703</c:v>
                </c:pt>
                <c:pt idx="852">
                  <c:v>44704</c:v>
                </c:pt>
                <c:pt idx="853">
                  <c:v>44705</c:v>
                </c:pt>
                <c:pt idx="854">
                  <c:v>44706</c:v>
                </c:pt>
                <c:pt idx="855">
                  <c:v>44707</c:v>
                </c:pt>
                <c:pt idx="856">
                  <c:v>44708</c:v>
                </c:pt>
                <c:pt idx="857">
                  <c:v>44709</c:v>
                </c:pt>
                <c:pt idx="858">
                  <c:v>44710</c:v>
                </c:pt>
                <c:pt idx="859">
                  <c:v>44711</c:v>
                </c:pt>
                <c:pt idx="860">
                  <c:v>44712</c:v>
                </c:pt>
                <c:pt idx="861">
                  <c:v>44713</c:v>
                </c:pt>
                <c:pt idx="862">
                  <c:v>44714</c:v>
                </c:pt>
                <c:pt idx="863">
                  <c:v>44715</c:v>
                </c:pt>
                <c:pt idx="864">
                  <c:v>44716</c:v>
                </c:pt>
                <c:pt idx="865">
                  <c:v>44717</c:v>
                </c:pt>
                <c:pt idx="866">
                  <c:v>44718</c:v>
                </c:pt>
                <c:pt idx="867">
                  <c:v>44719</c:v>
                </c:pt>
                <c:pt idx="868">
                  <c:v>44720</c:v>
                </c:pt>
                <c:pt idx="869">
                  <c:v>44721</c:v>
                </c:pt>
                <c:pt idx="870">
                  <c:v>44722</c:v>
                </c:pt>
                <c:pt idx="871">
                  <c:v>44723</c:v>
                </c:pt>
                <c:pt idx="872">
                  <c:v>44724</c:v>
                </c:pt>
                <c:pt idx="873">
                  <c:v>44725</c:v>
                </c:pt>
                <c:pt idx="874">
                  <c:v>44726</c:v>
                </c:pt>
                <c:pt idx="875">
                  <c:v>44727</c:v>
                </c:pt>
                <c:pt idx="876">
                  <c:v>44728</c:v>
                </c:pt>
                <c:pt idx="877">
                  <c:v>44729</c:v>
                </c:pt>
                <c:pt idx="878">
                  <c:v>44730</c:v>
                </c:pt>
                <c:pt idx="879">
                  <c:v>44731</c:v>
                </c:pt>
                <c:pt idx="880">
                  <c:v>44732</c:v>
                </c:pt>
                <c:pt idx="881">
                  <c:v>44733</c:v>
                </c:pt>
                <c:pt idx="882">
                  <c:v>44734</c:v>
                </c:pt>
                <c:pt idx="883">
                  <c:v>44735</c:v>
                </c:pt>
                <c:pt idx="884">
                  <c:v>44736</c:v>
                </c:pt>
                <c:pt idx="885">
                  <c:v>44737</c:v>
                </c:pt>
                <c:pt idx="886">
                  <c:v>44738</c:v>
                </c:pt>
                <c:pt idx="887">
                  <c:v>44739</c:v>
                </c:pt>
                <c:pt idx="888">
                  <c:v>44740</c:v>
                </c:pt>
                <c:pt idx="889">
                  <c:v>44741</c:v>
                </c:pt>
                <c:pt idx="890">
                  <c:v>44742</c:v>
                </c:pt>
                <c:pt idx="891">
                  <c:v>44743</c:v>
                </c:pt>
                <c:pt idx="892">
                  <c:v>44744</c:v>
                </c:pt>
                <c:pt idx="893">
                  <c:v>44745</c:v>
                </c:pt>
                <c:pt idx="894">
                  <c:v>44746</c:v>
                </c:pt>
                <c:pt idx="895">
                  <c:v>44747</c:v>
                </c:pt>
                <c:pt idx="896">
                  <c:v>44748</c:v>
                </c:pt>
                <c:pt idx="897">
                  <c:v>44749</c:v>
                </c:pt>
                <c:pt idx="898">
                  <c:v>44750</c:v>
                </c:pt>
                <c:pt idx="899">
                  <c:v>44751</c:v>
                </c:pt>
                <c:pt idx="900">
                  <c:v>44752</c:v>
                </c:pt>
                <c:pt idx="901">
                  <c:v>44753</c:v>
                </c:pt>
                <c:pt idx="902">
                  <c:v>44754</c:v>
                </c:pt>
                <c:pt idx="903">
                  <c:v>44755</c:v>
                </c:pt>
                <c:pt idx="904">
                  <c:v>44756</c:v>
                </c:pt>
                <c:pt idx="905">
                  <c:v>44757</c:v>
                </c:pt>
                <c:pt idx="906">
                  <c:v>44758</c:v>
                </c:pt>
                <c:pt idx="907">
                  <c:v>44759</c:v>
                </c:pt>
                <c:pt idx="908">
                  <c:v>44760</c:v>
                </c:pt>
                <c:pt idx="909">
                  <c:v>44761</c:v>
                </c:pt>
                <c:pt idx="910">
                  <c:v>44762</c:v>
                </c:pt>
                <c:pt idx="911">
                  <c:v>44763</c:v>
                </c:pt>
                <c:pt idx="912">
                  <c:v>44764</c:v>
                </c:pt>
                <c:pt idx="913">
                  <c:v>44765</c:v>
                </c:pt>
                <c:pt idx="914">
                  <c:v>44766</c:v>
                </c:pt>
                <c:pt idx="915">
                  <c:v>44767</c:v>
                </c:pt>
                <c:pt idx="916">
                  <c:v>44768</c:v>
                </c:pt>
                <c:pt idx="917">
                  <c:v>44769</c:v>
                </c:pt>
                <c:pt idx="918">
                  <c:v>44770</c:v>
                </c:pt>
                <c:pt idx="919">
                  <c:v>44771</c:v>
                </c:pt>
                <c:pt idx="920">
                  <c:v>44772</c:v>
                </c:pt>
                <c:pt idx="921">
                  <c:v>44773</c:v>
                </c:pt>
                <c:pt idx="922">
                  <c:v>44774</c:v>
                </c:pt>
                <c:pt idx="923">
                  <c:v>44775</c:v>
                </c:pt>
                <c:pt idx="924">
                  <c:v>44776</c:v>
                </c:pt>
                <c:pt idx="925">
                  <c:v>44777</c:v>
                </c:pt>
                <c:pt idx="926">
                  <c:v>44778</c:v>
                </c:pt>
                <c:pt idx="927">
                  <c:v>44779</c:v>
                </c:pt>
                <c:pt idx="928">
                  <c:v>44780</c:v>
                </c:pt>
                <c:pt idx="929">
                  <c:v>44781</c:v>
                </c:pt>
                <c:pt idx="930">
                  <c:v>44782</c:v>
                </c:pt>
                <c:pt idx="931">
                  <c:v>44783</c:v>
                </c:pt>
                <c:pt idx="932">
                  <c:v>44784</c:v>
                </c:pt>
                <c:pt idx="933">
                  <c:v>44785</c:v>
                </c:pt>
                <c:pt idx="934">
                  <c:v>44786</c:v>
                </c:pt>
                <c:pt idx="935">
                  <c:v>44787</c:v>
                </c:pt>
                <c:pt idx="936">
                  <c:v>44788</c:v>
                </c:pt>
                <c:pt idx="937">
                  <c:v>44789</c:v>
                </c:pt>
                <c:pt idx="938">
                  <c:v>44790</c:v>
                </c:pt>
                <c:pt idx="939">
                  <c:v>44791</c:v>
                </c:pt>
                <c:pt idx="940">
                  <c:v>44792</c:v>
                </c:pt>
                <c:pt idx="941">
                  <c:v>44793</c:v>
                </c:pt>
                <c:pt idx="942">
                  <c:v>44794</c:v>
                </c:pt>
                <c:pt idx="943">
                  <c:v>44795</c:v>
                </c:pt>
                <c:pt idx="944">
                  <c:v>44796</c:v>
                </c:pt>
                <c:pt idx="945">
                  <c:v>44797</c:v>
                </c:pt>
                <c:pt idx="946">
                  <c:v>44798</c:v>
                </c:pt>
                <c:pt idx="947">
                  <c:v>44799</c:v>
                </c:pt>
                <c:pt idx="948">
                  <c:v>44800</c:v>
                </c:pt>
                <c:pt idx="949">
                  <c:v>44801</c:v>
                </c:pt>
                <c:pt idx="950">
                  <c:v>44802</c:v>
                </c:pt>
                <c:pt idx="951">
                  <c:v>44803</c:v>
                </c:pt>
                <c:pt idx="952">
                  <c:v>44804</c:v>
                </c:pt>
                <c:pt idx="953">
                  <c:v>44805</c:v>
                </c:pt>
                <c:pt idx="954">
                  <c:v>44806</c:v>
                </c:pt>
                <c:pt idx="955">
                  <c:v>44807</c:v>
                </c:pt>
                <c:pt idx="956">
                  <c:v>44808</c:v>
                </c:pt>
                <c:pt idx="957">
                  <c:v>44809</c:v>
                </c:pt>
                <c:pt idx="958">
                  <c:v>44810</c:v>
                </c:pt>
                <c:pt idx="959">
                  <c:v>44811</c:v>
                </c:pt>
                <c:pt idx="960">
                  <c:v>44812</c:v>
                </c:pt>
                <c:pt idx="961">
                  <c:v>44813</c:v>
                </c:pt>
                <c:pt idx="962">
                  <c:v>44814</c:v>
                </c:pt>
                <c:pt idx="963">
                  <c:v>44815</c:v>
                </c:pt>
                <c:pt idx="964">
                  <c:v>44816</c:v>
                </c:pt>
                <c:pt idx="965">
                  <c:v>44817</c:v>
                </c:pt>
                <c:pt idx="966">
                  <c:v>44818</c:v>
                </c:pt>
                <c:pt idx="967">
                  <c:v>44819</c:v>
                </c:pt>
                <c:pt idx="968">
                  <c:v>44820</c:v>
                </c:pt>
                <c:pt idx="969">
                  <c:v>44821</c:v>
                </c:pt>
                <c:pt idx="970">
                  <c:v>44822</c:v>
                </c:pt>
                <c:pt idx="971">
                  <c:v>44823</c:v>
                </c:pt>
                <c:pt idx="972">
                  <c:v>44824</c:v>
                </c:pt>
                <c:pt idx="973">
                  <c:v>44825</c:v>
                </c:pt>
                <c:pt idx="974">
                  <c:v>44826</c:v>
                </c:pt>
                <c:pt idx="975">
                  <c:v>44827</c:v>
                </c:pt>
                <c:pt idx="976">
                  <c:v>44828</c:v>
                </c:pt>
                <c:pt idx="977">
                  <c:v>44829</c:v>
                </c:pt>
                <c:pt idx="978">
                  <c:v>44830</c:v>
                </c:pt>
                <c:pt idx="979">
                  <c:v>44831</c:v>
                </c:pt>
                <c:pt idx="980">
                  <c:v>44832</c:v>
                </c:pt>
                <c:pt idx="981">
                  <c:v>44833</c:v>
                </c:pt>
                <c:pt idx="982">
                  <c:v>44834</c:v>
                </c:pt>
                <c:pt idx="983">
                  <c:v>44835</c:v>
                </c:pt>
                <c:pt idx="984">
                  <c:v>44836</c:v>
                </c:pt>
                <c:pt idx="985">
                  <c:v>44837</c:v>
                </c:pt>
                <c:pt idx="986">
                  <c:v>44838</c:v>
                </c:pt>
                <c:pt idx="987">
                  <c:v>44839</c:v>
                </c:pt>
              </c:numCache>
            </c:numRef>
          </c:cat>
          <c:val>
            <c:numRef>
              <c:f>covid_new1!$B$2:$B$989</c:f>
              <c:numCache>
                <c:formatCode>General</c:formatCode>
                <c:ptCount val="988"/>
                <c:pt idx="0">
                  <c:v>0</c:v>
                </c:pt>
                <c:pt idx="1">
                  <c:v>100</c:v>
                </c:pt>
                <c:pt idx="2">
                  <c:v>287</c:v>
                </c:pt>
                <c:pt idx="3">
                  <c:v>493</c:v>
                </c:pt>
                <c:pt idx="4">
                  <c:v>683</c:v>
                </c:pt>
                <c:pt idx="5">
                  <c:v>809</c:v>
                </c:pt>
                <c:pt idx="6">
                  <c:v>2651</c:v>
                </c:pt>
                <c:pt idx="7">
                  <c:v>589</c:v>
                </c:pt>
                <c:pt idx="8">
                  <c:v>2068</c:v>
                </c:pt>
                <c:pt idx="9">
                  <c:v>1690</c:v>
                </c:pt>
                <c:pt idx="10">
                  <c:v>2111</c:v>
                </c:pt>
                <c:pt idx="11">
                  <c:v>4749</c:v>
                </c:pt>
                <c:pt idx="12">
                  <c:v>3100</c:v>
                </c:pt>
                <c:pt idx="13">
                  <c:v>4012</c:v>
                </c:pt>
                <c:pt idx="14">
                  <c:v>3745</c:v>
                </c:pt>
                <c:pt idx="15">
                  <c:v>3162</c:v>
                </c:pt>
                <c:pt idx="16">
                  <c:v>3594</c:v>
                </c:pt>
                <c:pt idx="17">
                  <c:v>2731</c:v>
                </c:pt>
                <c:pt idx="18">
                  <c:v>3031</c:v>
                </c:pt>
                <c:pt idx="19">
                  <c:v>2609</c:v>
                </c:pt>
                <c:pt idx="20">
                  <c:v>2043</c:v>
                </c:pt>
                <c:pt idx="21">
                  <c:v>418</c:v>
                </c:pt>
                <c:pt idx="22">
                  <c:v>15152</c:v>
                </c:pt>
                <c:pt idx="23">
                  <c:v>6528</c:v>
                </c:pt>
                <c:pt idx="24">
                  <c:v>2143</c:v>
                </c:pt>
                <c:pt idx="25">
                  <c:v>2183</c:v>
                </c:pt>
                <c:pt idx="26">
                  <c:v>2035</c:v>
                </c:pt>
                <c:pt idx="27">
                  <c:v>1882</c:v>
                </c:pt>
                <c:pt idx="28">
                  <c:v>500</c:v>
                </c:pt>
                <c:pt idx="29">
                  <c:v>561</c:v>
                </c:pt>
                <c:pt idx="30">
                  <c:v>630</c:v>
                </c:pt>
                <c:pt idx="31">
                  <c:v>1762</c:v>
                </c:pt>
                <c:pt idx="32">
                  <c:v>382</c:v>
                </c:pt>
                <c:pt idx="33">
                  <c:v>568</c:v>
                </c:pt>
                <c:pt idx="34">
                  <c:v>854</c:v>
                </c:pt>
                <c:pt idx="35">
                  <c:v>973</c:v>
                </c:pt>
                <c:pt idx="36">
                  <c:v>1344</c:v>
                </c:pt>
                <c:pt idx="37">
                  <c:v>1424</c:v>
                </c:pt>
                <c:pt idx="38">
                  <c:v>1871</c:v>
                </c:pt>
                <c:pt idx="39">
                  <c:v>2379</c:v>
                </c:pt>
                <c:pt idx="40">
                  <c:v>1980</c:v>
                </c:pt>
                <c:pt idx="41">
                  <c:v>2612</c:v>
                </c:pt>
                <c:pt idx="42">
                  <c:v>2322</c:v>
                </c:pt>
                <c:pt idx="43">
                  <c:v>2711</c:v>
                </c:pt>
                <c:pt idx="44">
                  <c:v>3930</c:v>
                </c:pt>
                <c:pt idx="45">
                  <c:v>4131</c:v>
                </c:pt>
                <c:pt idx="46">
                  <c:v>3854</c:v>
                </c:pt>
                <c:pt idx="47">
                  <c:v>4323</c:v>
                </c:pt>
                <c:pt idx="48">
                  <c:v>4786</c:v>
                </c:pt>
                <c:pt idx="49">
                  <c:v>7504</c:v>
                </c:pt>
                <c:pt idx="50">
                  <c:v>6756</c:v>
                </c:pt>
                <c:pt idx="51">
                  <c:v>13194</c:v>
                </c:pt>
                <c:pt idx="52">
                  <c:v>10888</c:v>
                </c:pt>
                <c:pt idx="53">
                  <c:v>11233</c:v>
                </c:pt>
                <c:pt idx="54">
                  <c:v>14567</c:v>
                </c:pt>
                <c:pt idx="55">
                  <c:v>15174</c:v>
                </c:pt>
                <c:pt idx="56">
                  <c:v>17560</c:v>
                </c:pt>
                <c:pt idx="57">
                  <c:v>27087</c:v>
                </c:pt>
                <c:pt idx="58">
                  <c:v>29532</c:v>
                </c:pt>
                <c:pt idx="59">
                  <c:v>32433</c:v>
                </c:pt>
                <c:pt idx="60">
                  <c:v>34178</c:v>
                </c:pt>
                <c:pt idx="61">
                  <c:v>42551</c:v>
                </c:pt>
                <c:pt idx="62">
                  <c:v>41888</c:v>
                </c:pt>
                <c:pt idx="63">
                  <c:v>51480</c:v>
                </c:pt>
                <c:pt idx="64">
                  <c:v>60810</c:v>
                </c:pt>
                <c:pt idx="65">
                  <c:v>63913</c:v>
                </c:pt>
                <c:pt idx="66">
                  <c:v>69564</c:v>
                </c:pt>
                <c:pt idx="67">
                  <c:v>56503</c:v>
                </c:pt>
                <c:pt idx="68">
                  <c:v>65003</c:v>
                </c:pt>
                <c:pt idx="69">
                  <c:v>78439</c:v>
                </c:pt>
                <c:pt idx="70">
                  <c:v>86328</c:v>
                </c:pt>
                <c:pt idx="71">
                  <c:v>82414</c:v>
                </c:pt>
                <c:pt idx="72">
                  <c:v>84199</c:v>
                </c:pt>
                <c:pt idx="73">
                  <c:v>77159</c:v>
                </c:pt>
                <c:pt idx="74">
                  <c:v>71697</c:v>
                </c:pt>
                <c:pt idx="75">
                  <c:v>74672</c:v>
                </c:pt>
                <c:pt idx="76">
                  <c:v>72426</c:v>
                </c:pt>
                <c:pt idx="77">
                  <c:v>82154</c:v>
                </c:pt>
                <c:pt idx="78">
                  <c:v>87168</c:v>
                </c:pt>
                <c:pt idx="79">
                  <c:v>86422</c:v>
                </c:pt>
                <c:pt idx="80">
                  <c:v>75486</c:v>
                </c:pt>
                <c:pt idx="81">
                  <c:v>118581</c:v>
                </c:pt>
                <c:pt idx="82">
                  <c:v>71828</c:v>
                </c:pt>
                <c:pt idx="83">
                  <c:v>84603</c:v>
                </c:pt>
                <c:pt idx="84">
                  <c:v>78260</c:v>
                </c:pt>
                <c:pt idx="85">
                  <c:v>94454</c:v>
                </c:pt>
                <c:pt idx="86">
                  <c:v>87864</c:v>
                </c:pt>
                <c:pt idx="87">
                  <c:v>78220</c:v>
                </c:pt>
                <c:pt idx="88">
                  <c:v>76315</c:v>
                </c:pt>
                <c:pt idx="89">
                  <c:v>76481</c:v>
                </c:pt>
                <c:pt idx="90">
                  <c:v>76077</c:v>
                </c:pt>
                <c:pt idx="91">
                  <c:v>82014</c:v>
                </c:pt>
                <c:pt idx="92">
                  <c:v>84390</c:v>
                </c:pt>
                <c:pt idx="93">
                  <c:v>93603</c:v>
                </c:pt>
                <c:pt idx="94">
                  <c:v>83149</c:v>
                </c:pt>
                <c:pt idx="95">
                  <c:v>70762</c:v>
                </c:pt>
                <c:pt idx="96">
                  <c:v>71027</c:v>
                </c:pt>
                <c:pt idx="97">
                  <c:v>75753</c:v>
                </c:pt>
                <c:pt idx="98">
                  <c:v>78771</c:v>
                </c:pt>
                <c:pt idx="99">
                  <c:v>83704</c:v>
                </c:pt>
                <c:pt idx="100">
                  <c:v>88968</c:v>
                </c:pt>
                <c:pt idx="101">
                  <c:v>78389</c:v>
                </c:pt>
                <c:pt idx="102">
                  <c:v>74047</c:v>
                </c:pt>
                <c:pt idx="103">
                  <c:v>77610</c:v>
                </c:pt>
                <c:pt idx="104">
                  <c:v>79655</c:v>
                </c:pt>
                <c:pt idx="105">
                  <c:v>90441</c:v>
                </c:pt>
                <c:pt idx="106">
                  <c:v>90137</c:v>
                </c:pt>
                <c:pt idx="107">
                  <c:v>91893</c:v>
                </c:pt>
                <c:pt idx="108">
                  <c:v>84241</c:v>
                </c:pt>
                <c:pt idx="109">
                  <c:v>75213</c:v>
                </c:pt>
                <c:pt idx="110">
                  <c:v>76234</c:v>
                </c:pt>
                <c:pt idx="111">
                  <c:v>85403</c:v>
                </c:pt>
                <c:pt idx="112">
                  <c:v>84416</c:v>
                </c:pt>
                <c:pt idx="113">
                  <c:v>95644</c:v>
                </c:pt>
                <c:pt idx="114">
                  <c:v>96331</c:v>
                </c:pt>
                <c:pt idx="115">
                  <c:v>93907</c:v>
                </c:pt>
                <c:pt idx="116">
                  <c:v>78348</c:v>
                </c:pt>
                <c:pt idx="117">
                  <c:v>89140</c:v>
                </c:pt>
                <c:pt idx="118">
                  <c:v>95813</c:v>
                </c:pt>
                <c:pt idx="119">
                  <c:v>105421</c:v>
                </c:pt>
                <c:pt idx="120">
                  <c:v>106059</c:v>
                </c:pt>
                <c:pt idx="121">
                  <c:v>107249</c:v>
                </c:pt>
                <c:pt idx="122">
                  <c:v>104107</c:v>
                </c:pt>
                <c:pt idx="123">
                  <c:v>93646</c:v>
                </c:pt>
                <c:pt idx="124">
                  <c:v>88583</c:v>
                </c:pt>
                <c:pt idx="125">
                  <c:v>92358</c:v>
                </c:pt>
                <c:pt idx="126">
                  <c:v>102554</c:v>
                </c:pt>
                <c:pt idx="127">
                  <c:v>119992</c:v>
                </c:pt>
                <c:pt idx="128">
                  <c:v>121473</c:v>
                </c:pt>
                <c:pt idx="129">
                  <c:v>135044</c:v>
                </c:pt>
                <c:pt idx="130">
                  <c:v>102860</c:v>
                </c:pt>
                <c:pt idx="131">
                  <c:v>100285</c:v>
                </c:pt>
                <c:pt idx="132">
                  <c:v>123392</c:v>
                </c:pt>
                <c:pt idx="133">
                  <c:v>114479</c:v>
                </c:pt>
                <c:pt idx="134">
                  <c:v>138326</c:v>
                </c:pt>
                <c:pt idx="135">
                  <c:v>133561</c:v>
                </c:pt>
                <c:pt idx="136">
                  <c:v>129333</c:v>
                </c:pt>
                <c:pt idx="137">
                  <c:v>111010</c:v>
                </c:pt>
                <c:pt idx="138">
                  <c:v>103051</c:v>
                </c:pt>
                <c:pt idx="139">
                  <c:v>126003</c:v>
                </c:pt>
                <c:pt idx="140">
                  <c:v>137192</c:v>
                </c:pt>
                <c:pt idx="141">
                  <c:v>136192</c:v>
                </c:pt>
                <c:pt idx="142">
                  <c:v>127488</c:v>
                </c:pt>
                <c:pt idx="143">
                  <c:v>133909</c:v>
                </c:pt>
                <c:pt idx="144">
                  <c:v>131944</c:v>
                </c:pt>
                <c:pt idx="145">
                  <c:v>124938</c:v>
                </c:pt>
                <c:pt idx="146">
                  <c:v>143906</c:v>
                </c:pt>
                <c:pt idx="147">
                  <c:v>143202</c:v>
                </c:pt>
                <c:pt idx="148">
                  <c:v>143146</c:v>
                </c:pt>
                <c:pt idx="149">
                  <c:v>181138</c:v>
                </c:pt>
                <c:pt idx="150">
                  <c:v>185871</c:v>
                </c:pt>
                <c:pt idx="151">
                  <c:v>112841</c:v>
                </c:pt>
                <c:pt idx="152">
                  <c:v>142346</c:v>
                </c:pt>
                <c:pt idx="153">
                  <c:v>168181</c:v>
                </c:pt>
                <c:pt idx="154">
                  <c:v>171479</c:v>
                </c:pt>
                <c:pt idx="155">
                  <c:v>179519</c:v>
                </c:pt>
                <c:pt idx="156">
                  <c:v>192494</c:v>
                </c:pt>
                <c:pt idx="157">
                  <c:v>176423</c:v>
                </c:pt>
                <c:pt idx="158">
                  <c:v>168867</c:v>
                </c:pt>
                <c:pt idx="159">
                  <c:v>152722</c:v>
                </c:pt>
                <c:pt idx="160">
                  <c:v>183754</c:v>
                </c:pt>
                <c:pt idx="161">
                  <c:v>215144</c:v>
                </c:pt>
                <c:pt idx="162">
                  <c:v>205000</c:v>
                </c:pt>
                <c:pt idx="163">
                  <c:v>202665</c:v>
                </c:pt>
                <c:pt idx="164">
                  <c:v>189738</c:v>
                </c:pt>
                <c:pt idx="165">
                  <c:v>186279</c:v>
                </c:pt>
                <c:pt idx="166">
                  <c:v>168251</c:v>
                </c:pt>
                <c:pt idx="167">
                  <c:v>209631</c:v>
                </c:pt>
                <c:pt idx="168">
                  <c:v>215260</c:v>
                </c:pt>
                <c:pt idx="169">
                  <c:v>224587</c:v>
                </c:pt>
                <c:pt idx="170">
                  <c:v>233130</c:v>
                </c:pt>
                <c:pt idx="171">
                  <c:v>212866</c:v>
                </c:pt>
                <c:pt idx="172">
                  <c:v>192968</c:v>
                </c:pt>
                <c:pt idx="173">
                  <c:v>194540</c:v>
                </c:pt>
                <c:pt idx="174">
                  <c:v>221059</c:v>
                </c:pt>
                <c:pt idx="175">
                  <c:v>229880</c:v>
                </c:pt>
                <c:pt idx="176">
                  <c:v>244953</c:v>
                </c:pt>
                <c:pt idx="177">
                  <c:v>237342</c:v>
                </c:pt>
                <c:pt idx="178">
                  <c:v>235307</c:v>
                </c:pt>
                <c:pt idx="179">
                  <c:v>211882</c:v>
                </c:pt>
                <c:pt idx="180">
                  <c:v>208188</c:v>
                </c:pt>
                <c:pt idx="181">
                  <c:v>243156</c:v>
                </c:pt>
                <c:pt idx="182">
                  <c:v>275376</c:v>
                </c:pt>
                <c:pt idx="183">
                  <c:v>279685</c:v>
                </c:pt>
                <c:pt idx="184">
                  <c:v>283585</c:v>
                </c:pt>
                <c:pt idx="185">
                  <c:v>249535</c:v>
                </c:pt>
                <c:pt idx="186">
                  <c:v>211811</c:v>
                </c:pt>
                <c:pt idx="187">
                  <c:v>234439</c:v>
                </c:pt>
                <c:pt idx="188">
                  <c:v>263869</c:v>
                </c:pt>
                <c:pt idx="189">
                  <c:v>270286</c:v>
                </c:pt>
                <c:pt idx="190">
                  <c:v>281778</c:v>
                </c:pt>
                <c:pt idx="191">
                  <c:v>287584</c:v>
                </c:pt>
                <c:pt idx="192">
                  <c:v>246257</c:v>
                </c:pt>
                <c:pt idx="193">
                  <c:v>230628</c:v>
                </c:pt>
                <c:pt idx="194">
                  <c:v>206120</c:v>
                </c:pt>
                <c:pt idx="195">
                  <c:v>265293</c:v>
                </c:pt>
                <c:pt idx="196">
                  <c:v>275184</c:v>
                </c:pt>
                <c:pt idx="197">
                  <c:v>286734</c:v>
                </c:pt>
                <c:pt idx="198">
                  <c:v>282473</c:v>
                </c:pt>
                <c:pt idx="199">
                  <c:v>265176</c:v>
                </c:pt>
                <c:pt idx="200">
                  <c:v>232958</c:v>
                </c:pt>
                <c:pt idx="201">
                  <c:v>233235</c:v>
                </c:pt>
                <c:pt idx="202">
                  <c:v>265534</c:v>
                </c:pt>
                <c:pt idx="203">
                  <c:v>275090</c:v>
                </c:pt>
                <c:pt idx="204">
                  <c:v>290123</c:v>
                </c:pt>
                <c:pt idx="205">
                  <c:v>307088</c:v>
                </c:pt>
                <c:pt idx="206">
                  <c:v>249023</c:v>
                </c:pt>
                <c:pt idx="207">
                  <c:v>210111</c:v>
                </c:pt>
                <c:pt idx="208">
                  <c:v>212871</c:v>
                </c:pt>
                <c:pt idx="209">
                  <c:v>259397</c:v>
                </c:pt>
                <c:pt idx="210">
                  <c:v>277484</c:v>
                </c:pt>
                <c:pt idx="211">
                  <c:v>271485</c:v>
                </c:pt>
                <c:pt idx="212">
                  <c:v>261963</c:v>
                </c:pt>
                <c:pt idx="213">
                  <c:v>263545</c:v>
                </c:pt>
                <c:pt idx="214">
                  <c:v>202755</c:v>
                </c:pt>
                <c:pt idx="215">
                  <c:v>228209</c:v>
                </c:pt>
                <c:pt idx="216">
                  <c:v>245215</c:v>
                </c:pt>
                <c:pt idx="217">
                  <c:v>281685</c:v>
                </c:pt>
                <c:pt idx="218">
                  <c:v>287260</c:v>
                </c:pt>
                <c:pt idx="219">
                  <c:v>285281</c:v>
                </c:pt>
                <c:pt idx="220">
                  <c:v>260714</c:v>
                </c:pt>
                <c:pt idx="221">
                  <c:v>219733</c:v>
                </c:pt>
                <c:pt idx="222">
                  <c:v>264314</c:v>
                </c:pt>
                <c:pt idx="223">
                  <c:v>266885</c:v>
                </c:pt>
                <c:pt idx="224">
                  <c:v>281889</c:v>
                </c:pt>
                <c:pt idx="225">
                  <c:v>285433</c:v>
                </c:pt>
                <c:pt idx="226">
                  <c:v>301746</c:v>
                </c:pt>
                <c:pt idx="227">
                  <c:v>273687</c:v>
                </c:pt>
                <c:pt idx="228">
                  <c:v>228982</c:v>
                </c:pt>
                <c:pt idx="229">
                  <c:v>225237</c:v>
                </c:pt>
                <c:pt idx="230">
                  <c:v>246505</c:v>
                </c:pt>
                <c:pt idx="231">
                  <c:v>285300</c:v>
                </c:pt>
                <c:pt idx="232">
                  <c:v>304389</c:v>
                </c:pt>
                <c:pt idx="233">
                  <c:v>316379</c:v>
                </c:pt>
                <c:pt idx="234">
                  <c:v>288686</c:v>
                </c:pt>
                <c:pt idx="235">
                  <c:v>248814</c:v>
                </c:pt>
                <c:pt idx="236">
                  <c:v>267156</c:v>
                </c:pt>
                <c:pt idx="237">
                  <c:v>280547</c:v>
                </c:pt>
                <c:pt idx="238">
                  <c:v>304947</c:v>
                </c:pt>
                <c:pt idx="239">
                  <c:v>315575</c:v>
                </c:pt>
                <c:pt idx="240">
                  <c:v>326631</c:v>
                </c:pt>
                <c:pt idx="241">
                  <c:v>293083</c:v>
                </c:pt>
                <c:pt idx="242">
                  <c:v>255109</c:v>
                </c:pt>
                <c:pt idx="243">
                  <c:v>259927</c:v>
                </c:pt>
                <c:pt idx="244">
                  <c:v>284299</c:v>
                </c:pt>
                <c:pt idx="245">
                  <c:v>311647</c:v>
                </c:pt>
                <c:pt idx="246">
                  <c:v>320920</c:v>
                </c:pt>
                <c:pt idx="247">
                  <c:v>330009</c:v>
                </c:pt>
                <c:pt idx="248">
                  <c:v>285661</c:v>
                </c:pt>
                <c:pt idx="249">
                  <c:v>247069</c:v>
                </c:pt>
                <c:pt idx="250">
                  <c:v>262746</c:v>
                </c:pt>
                <c:pt idx="251">
                  <c:v>282795</c:v>
                </c:pt>
                <c:pt idx="252">
                  <c:v>324519</c:v>
                </c:pt>
                <c:pt idx="253">
                  <c:v>319129</c:v>
                </c:pt>
                <c:pt idx="254">
                  <c:v>329481</c:v>
                </c:pt>
                <c:pt idx="255">
                  <c:v>297300</c:v>
                </c:pt>
                <c:pt idx="256">
                  <c:v>260499</c:v>
                </c:pt>
                <c:pt idx="257">
                  <c:v>311383</c:v>
                </c:pt>
                <c:pt idx="258">
                  <c:v>316065</c:v>
                </c:pt>
                <c:pt idx="259">
                  <c:v>349258</c:v>
                </c:pt>
                <c:pt idx="260">
                  <c:v>359311</c:v>
                </c:pt>
                <c:pt idx="261">
                  <c:v>360404</c:v>
                </c:pt>
                <c:pt idx="262">
                  <c:v>355455</c:v>
                </c:pt>
                <c:pt idx="263">
                  <c:v>289423</c:v>
                </c:pt>
                <c:pt idx="264">
                  <c:v>290032</c:v>
                </c:pt>
                <c:pt idx="265">
                  <c:v>319377</c:v>
                </c:pt>
                <c:pt idx="266">
                  <c:v>380700</c:v>
                </c:pt>
                <c:pt idx="267">
                  <c:v>406941</c:v>
                </c:pt>
                <c:pt idx="268">
                  <c:v>410513</c:v>
                </c:pt>
                <c:pt idx="269">
                  <c:v>372066</c:v>
                </c:pt>
                <c:pt idx="270">
                  <c:v>331200</c:v>
                </c:pt>
                <c:pt idx="271">
                  <c:v>374978</c:v>
                </c:pt>
                <c:pt idx="272">
                  <c:v>388790</c:v>
                </c:pt>
                <c:pt idx="273">
                  <c:v>439492</c:v>
                </c:pt>
                <c:pt idx="274">
                  <c:v>482025</c:v>
                </c:pt>
                <c:pt idx="275">
                  <c:v>493870</c:v>
                </c:pt>
                <c:pt idx="276">
                  <c:v>456244</c:v>
                </c:pt>
                <c:pt idx="277">
                  <c:v>358789</c:v>
                </c:pt>
                <c:pt idx="278">
                  <c:v>483123</c:v>
                </c:pt>
                <c:pt idx="279">
                  <c:v>468367</c:v>
                </c:pt>
                <c:pt idx="280">
                  <c:v>521751</c:v>
                </c:pt>
                <c:pt idx="281">
                  <c:v>551404</c:v>
                </c:pt>
                <c:pt idx="282">
                  <c:v>571744</c:v>
                </c:pt>
                <c:pt idx="283">
                  <c:v>472038</c:v>
                </c:pt>
                <c:pt idx="284">
                  <c:v>439136</c:v>
                </c:pt>
                <c:pt idx="285">
                  <c:v>548434</c:v>
                </c:pt>
                <c:pt idx="286">
                  <c:v>565440</c:v>
                </c:pt>
                <c:pt idx="287">
                  <c:v>538604</c:v>
                </c:pt>
                <c:pt idx="288">
                  <c:v>619304</c:v>
                </c:pt>
                <c:pt idx="289">
                  <c:v>623165</c:v>
                </c:pt>
                <c:pt idx="290">
                  <c:v>599173</c:v>
                </c:pt>
                <c:pt idx="291">
                  <c:v>490828</c:v>
                </c:pt>
                <c:pt idx="292">
                  <c:v>509860</c:v>
                </c:pt>
                <c:pt idx="293">
                  <c:v>571047</c:v>
                </c:pt>
                <c:pt idx="294">
                  <c:v>624775</c:v>
                </c:pt>
                <c:pt idx="295">
                  <c:v>640307</c:v>
                </c:pt>
                <c:pt idx="296">
                  <c:v>661136</c:v>
                </c:pt>
                <c:pt idx="297">
                  <c:v>586795</c:v>
                </c:pt>
                <c:pt idx="298">
                  <c:v>490148</c:v>
                </c:pt>
                <c:pt idx="299">
                  <c:v>526014</c:v>
                </c:pt>
                <c:pt idx="300">
                  <c:v>602196</c:v>
                </c:pt>
                <c:pt idx="301">
                  <c:v>622231</c:v>
                </c:pt>
                <c:pt idx="302">
                  <c:v>653856</c:v>
                </c:pt>
                <c:pt idx="303">
                  <c:v>674225</c:v>
                </c:pt>
                <c:pt idx="304">
                  <c:v>592312</c:v>
                </c:pt>
                <c:pt idx="305">
                  <c:v>498066</c:v>
                </c:pt>
                <c:pt idx="306">
                  <c:v>534336</c:v>
                </c:pt>
                <c:pt idx="307">
                  <c:v>590653</c:v>
                </c:pt>
                <c:pt idx="308">
                  <c:v>617122</c:v>
                </c:pt>
                <c:pt idx="309">
                  <c:v>589116</c:v>
                </c:pt>
                <c:pt idx="310">
                  <c:v>695160</c:v>
                </c:pt>
                <c:pt idx="311">
                  <c:v>607238</c:v>
                </c:pt>
                <c:pt idx="312">
                  <c:v>495446</c:v>
                </c:pt>
                <c:pt idx="313">
                  <c:v>506828</c:v>
                </c:pt>
                <c:pt idx="314">
                  <c:v>614745</c:v>
                </c:pt>
                <c:pt idx="315">
                  <c:v>640293</c:v>
                </c:pt>
                <c:pt idx="316">
                  <c:v>690565</c:v>
                </c:pt>
                <c:pt idx="317">
                  <c:v>696351</c:v>
                </c:pt>
                <c:pt idx="318">
                  <c:v>642088</c:v>
                </c:pt>
                <c:pt idx="319">
                  <c:v>543878</c:v>
                </c:pt>
                <c:pt idx="320">
                  <c:v>535149</c:v>
                </c:pt>
                <c:pt idx="321">
                  <c:v>630518</c:v>
                </c:pt>
                <c:pt idx="322">
                  <c:v>665432</c:v>
                </c:pt>
                <c:pt idx="323">
                  <c:v>672050</c:v>
                </c:pt>
                <c:pt idx="324">
                  <c:v>705786</c:v>
                </c:pt>
                <c:pt idx="325">
                  <c:v>648427</c:v>
                </c:pt>
                <c:pt idx="326">
                  <c:v>538742</c:v>
                </c:pt>
                <c:pt idx="327">
                  <c:v>551205</c:v>
                </c:pt>
                <c:pt idx="328">
                  <c:v>648547</c:v>
                </c:pt>
                <c:pt idx="329">
                  <c:v>717622</c:v>
                </c:pt>
                <c:pt idx="330">
                  <c:v>738563</c:v>
                </c:pt>
                <c:pt idx="331">
                  <c:v>721465</c:v>
                </c:pt>
                <c:pt idx="332">
                  <c:v>635230</c:v>
                </c:pt>
                <c:pt idx="333">
                  <c:v>547233</c:v>
                </c:pt>
                <c:pt idx="334">
                  <c:v>546361</c:v>
                </c:pt>
                <c:pt idx="335">
                  <c:v>651336</c:v>
                </c:pt>
                <c:pt idx="336">
                  <c:v>682094</c:v>
                </c:pt>
                <c:pt idx="337">
                  <c:v>693269</c:v>
                </c:pt>
                <c:pt idx="338">
                  <c:v>518518</c:v>
                </c:pt>
                <c:pt idx="339">
                  <c:v>507087</c:v>
                </c:pt>
                <c:pt idx="340">
                  <c:v>413267</c:v>
                </c:pt>
                <c:pt idx="341">
                  <c:v>499396</c:v>
                </c:pt>
                <c:pt idx="342">
                  <c:v>671715</c:v>
                </c:pt>
                <c:pt idx="343">
                  <c:v>725378</c:v>
                </c:pt>
                <c:pt idx="344">
                  <c:v>839704</c:v>
                </c:pt>
                <c:pt idx="345">
                  <c:v>586278</c:v>
                </c:pt>
                <c:pt idx="346">
                  <c:v>581245</c:v>
                </c:pt>
                <c:pt idx="347">
                  <c:v>520324</c:v>
                </c:pt>
                <c:pt idx="348">
                  <c:v>557668</c:v>
                </c:pt>
                <c:pt idx="349">
                  <c:v>740883</c:v>
                </c:pt>
                <c:pt idx="350">
                  <c:v>791006</c:v>
                </c:pt>
                <c:pt idx="351">
                  <c:v>869918</c:v>
                </c:pt>
                <c:pt idx="352">
                  <c:v>835540</c:v>
                </c:pt>
                <c:pt idx="353">
                  <c:v>756192</c:v>
                </c:pt>
                <c:pt idx="354">
                  <c:v>601415</c:v>
                </c:pt>
                <c:pt idx="355">
                  <c:v>614686</c:v>
                </c:pt>
                <c:pt idx="356">
                  <c:v>692470</c:v>
                </c:pt>
                <c:pt idx="357">
                  <c:v>743307</c:v>
                </c:pt>
                <c:pt idx="358">
                  <c:v>759156</c:v>
                </c:pt>
                <c:pt idx="359">
                  <c:v>783736</c:v>
                </c:pt>
                <c:pt idx="360">
                  <c:v>656874</c:v>
                </c:pt>
                <c:pt idx="361">
                  <c:v>527583</c:v>
                </c:pt>
                <c:pt idx="362">
                  <c:v>517310</c:v>
                </c:pt>
                <c:pt idx="363">
                  <c:v>592782</c:v>
                </c:pt>
                <c:pt idx="364">
                  <c:v>687211</c:v>
                </c:pt>
                <c:pt idx="365">
                  <c:v>668883</c:v>
                </c:pt>
                <c:pt idx="366">
                  <c:v>663481</c:v>
                </c:pt>
                <c:pt idx="367">
                  <c:v>576627</c:v>
                </c:pt>
                <c:pt idx="368">
                  <c:v>461956</c:v>
                </c:pt>
                <c:pt idx="369">
                  <c:v>481612</c:v>
                </c:pt>
                <c:pt idx="370">
                  <c:v>561292</c:v>
                </c:pt>
                <c:pt idx="371">
                  <c:v>600990</c:v>
                </c:pt>
                <c:pt idx="372">
                  <c:v>615144</c:v>
                </c:pt>
                <c:pt idx="373">
                  <c:v>588971</c:v>
                </c:pt>
                <c:pt idx="374">
                  <c:v>514778</c:v>
                </c:pt>
                <c:pt idx="375">
                  <c:v>396549</c:v>
                </c:pt>
                <c:pt idx="376">
                  <c:v>443031</c:v>
                </c:pt>
                <c:pt idx="377">
                  <c:v>465527</c:v>
                </c:pt>
                <c:pt idx="378">
                  <c:v>525310</c:v>
                </c:pt>
                <c:pt idx="379">
                  <c:v>471764</c:v>
                </c:pt>
                <c:pt idx="380">
                  <c:v>536489</c:v>
                </c:pt>
                <c:pt idx="381">
                  <c:v>435130</c:v>
                </c:pt>
                <c:pt idx="382">
                  <c:v>351518</c:v>
                </c:pt>
                <c:pt idx="383">
                  <c:v>339964</c:v>
                </c:pt>
                <c:pt idx="384">
                  <c:v>407225</c:v>
                </c:pt>
                <c:pt idx="385">
                  <c:v>440466</c:v>
                </c:pt>
                <c:pt idx="386">
                  <c:v>443783</c:v>
                </c:pt>
                <c:pt idx="387">
                  <c:v>429587</c:v>
                </c:pt>
                <c:pt idx="388">
                  <c:v>380453</c:v>
                </c:pt>
                <c:pt idx="389">
                  <c:v>308642</c:v>
                </c:pt>
                <c:pt idx="390">
                  <c:v>280882</c:v>
                </c:pt>
                <c:pt idx="391">
                  <c:v>359781</c:v>
                </c:pt>
                <c:pt idx="392">
                  <c:v>386375</c:v>
                </c:pt>
                <c:pt idx="393">
                  <c:v>410806</c:v>
                </c:pt>
                <c:pt idx="394">
                  <c:v>409665</c:v>
                </c:pt>
                <c:pt idx="395">
                  <c:v>375099</c:v>
                </c:pt>
                <c:pt idx="396">
                  <c:v>319591</c:v>
                </c:pt>
                <c:pt idx="397">
                  <c:v>295593</c:v>
                </c:pt>
                <c:pt idx="398">
                  <c:v>392748</c:v>
                </c:pt>
                <c:pt idx="399">
                  <c:v>444968</c:v>
                </c:pt>
                <c:pt idx="400">
                  <c:v>452985</c:v>
                </c:pt>
                <c:pt idx="401">
                  <c:v>441962</c:v>
                </c:pt>
                <c:pt idx="402">
                  <c:v>396716</c:v>
                </c:pt>
                <c:pt idx="403">
                  <c:v>307777</c:v>
                </c:pt>
                <c:pt idx="404">
                  <c:v>305535</c:v>
                </c:pt>
                <c:pt idx="405">
                  <c:v>387606</c:v>
                </c:pt>
                <c:pt idx="406">
                  <c:v>441866</c:v>
                </c:pt>
                <c:pt idx="407">
                  <c:v>458447</c:v>
                </c:pt>
                <c:pt idx="408">
                  <c:v>449122</c:v>
                </c:pt>
                <c:pt idx="409">
                  <c:v>414006</c:v>
                </c:pt>
                <c:pt idx="410">
                  <c:v>374440</c:v>
                </c:pt>
                <c:pt idx="411">
                  <c:v>305526</c:v>
                </c:pt>
                <c:pt idx="412">
                  <c:v>414038</c:v>
                </c:pt>
                <c:pt idx="413">
                  <c:v>458863</c:v>
                </c:pt>
                <c:pt idx="414">
                  <c:v>489692</c:v>
                </c:pt>
                <c:pt idx="415">
                  <c:v>489244</c:v>
                </c:pt>
                <c:pt idx="416">
                  <c:v>455610</c:v>
                </c:pt>
                <c:pt idx="417">
                  <c:v>365071</c:v>
                </c:pt>
                <c:pt idx="418">
                  <c:v>354116</c:v>
                </c:pt>
                <c:pt idx="419">
                  <c:v>467030</c:v>
                </c:pt>
                <c:pt idx="420">
                  <c:v>545720</c:v>
                </c:pt>
                <c:pt idx="421">
                  <c:v>547929</c:v>
                </c:pt>
                <c:pt idx="422">
                  <c:v>562546</c:v>
                </c:pt>
                <c:pt idx="423">
                  <c:v>498426</c:v>
                </c:pt>
                <c:pt idx="424">
                  <c:v>440465</c:v>
                </c:pt>
                <c:pt idx="425">
                  <c:v>423403</c:v>
                </c:pt>
                <c:pt idx="426">
                  <c:v>505878</c:v>
                </c:pt>
                <c:pt idx="427">
                  <c:v>631709</c:v>
                </c:pt>
                <c:pt idx="428">
                  <c:v>652198</c:v>
                </c:pt>
                <c:pt idx="429">
                  <c:v>640041</c:v>
                </c:pt>
                <c:pt idx="430">
                  <c:v>584518</c:v>
                </c:pt>
                <c:pt idx="431">
                  <c:v>492654</c:v>
                </c:pt>
                <c:pt idx="432">
                  <c:v>459307</c:v>
                </c:pt>
                <c:pt idx="433">
                  <c:v>562216</c:v>
                </c:pt>
                <c:pt idx="434">
                  <c:v>673904</c:v>
                </c:pt>
                <c:pt idx="435">
                  <c:v>709823</c:v>
                </c:pt>
                <c:pt idx="436">
                  <c:v>644801</c:v>
                </c:pt>
                <c:pt idx="437">
                  <c:v>540332</c:v>
                </c:pt>
                <c:pt idx="438">
                  <c:v>559922</c:v>
                </c:pt>
                <c:pt idx="439">
                  <c:v>497026</c:v>
                </c:pt>
                <c:pt idx="440">
                  <c:v>607487</c:v>
                </c:pt>
                <c:pt idx="441">
                  <c:v>663164</c:v>
                </c:pt>
                <c:pt idx="442">
                  <c:v>836052</c:v>
                </c:pt>
                <c:pt idx="443">
                  <c:v>752189</c:v>
                </c:pt>
                <c:pt idx="444">
                  <c:v>670620</c:v>
                </c:pt>
                <c:pt idx="445">
                  <c:v>709604</c:v>
                </c:pt>
                <c:pt idx="446">
                  <c:v>613880</c:v>
                </c:pt>
                <c:pt idx="447">
                  <c:v>763805</c:v>
                </c:pt>
                <c:pt idx="448">
                  <c:v>811236</c:v>
                </c:pt>
                <c:pt idx="449">
                  <c:v>821315</c:v>
                </c:pt>
                <c:pt idx="450">
                  <c:v>859866</c:v>
                </c:pt>
                <c:pt idx="451">
                  <c:v>794015</c:v>
                </c:pt>
                <c:pt idx="452">
                  <c:v>700107</c:v>
                </c:pt>
                <c:pt idx="453">
                  <c:v>690968</c:v>
                </c:pt>
                <c:pt idx="454">
                  <c:v>839479</c:v>
                </c:pt>
                <c:pt idx="455">
                  <c:v>889259</c:v>
                </c:pt>
                <c:pt idx="456">
                  <c:v>899374</c:v>
                </c:pt>
                <c:pt idx="457">
                  <c:v>907691</c:v>
                </c:pt>
                <c:pt idx="458">
                  <c:v>824208</c:v>
                </c:pt>
                <c:pt idx="459">
                  <c:v>728483</c:v>
                </c:pt>
                <c:pt idx="460">
                  <c:v>689071</c:v>
                </c:pt>
                <c:pt idx="461">
                  <c:v>839095</c:v>
                </c:pt>
                <c:pt idx="462">
                  <c:v>898824</c:v>
                </c:pt>
                <c:pt idx="463">
                  <c:v>894042</c:v>
                </c:pt>
                <c:pt idx="464">
                  <c:v>891376</c:v>
                </c:pt>
                <c:pt idx="465">
                  <c:v>794903</c:v>
                </c:pt>
                <c:pt idx="466">
                  <c:v>687266</c:v>
                </c:pt>
                <c:pt idx="467">
                  <c:v>690455</c:v>
                </c:pt>
                <c:pt idx="468">
                  <c:v>784955</c:v>
                </c:pt>
                <c:pt idx="469">
                  <c:v>842024</c:v>
                </c:pt>
                <c:pt idx="470">
                  <c:v>872830</c:v>
                </c:pt>
                <c:pt idx="471">
                  <c:v>834851</c:v>
                </c:pt>
                <c:pt idx="472">
                  <c:v>788279</c:v>
                </c:pt>
                <c:pt idx="473">
                  <c:v>649408</c:v>
                </c:pt>
                <c:pt idx="474">
                  <c:v>625663</c:v>
                </c:pt>
                <c:pt idx="475">
                  <c:v>725818</c:v>
                </c:pt>
                <c:pt idx="476">
                  <c:v>767499</c:v>
                </c:pt>
                <c:pt idx="477">
                  <c:v>734695</c:v>
                </c:pt>
                <c:pt idx="478">
                  <c:v>709578</c:v>
                </c:pt>
                <c:pt idx="479">
                  <c:v>631598</c:v>
                </c:pt>
                <c:pt idx="480">
                  <c:v>546621</c:v>
                </c:pt>
                <c:pt idx="481">
                  <c:v>543560</c:v>
                </c:pt>
                <c:pt idx="482">
                  <c:v>621994</c:v>
                </c:pt>
                <c:pt idx="483">
                  <c:v>672068</c:v>
                </c:pt>
                <c:pt idx="484">
                  <c:v>631144</c:v>
                </c:pt>
                <c:pt idx="485">
                  <c:v>626487</c:v>
                </c:pt>
                <c:pt idx="486">
                  <c:v>572342</c:v>
                </c:pt>
                <c:pt idx="487">
                  <c:v>481618</c:v>
                </c:pt>
                <c:pt idx="488">
                  <c:v>451095</c:v>
                </c:pt>
                <c:pt idx="489">
                  <c:v>533399</c:v>
                </c:pt>
                <c:pt idx="490">
                  <c:v>568450</c:v>
                </c:pt>
                <c:pt idx="491">
                  <c:v>546884</c:v>
                </c:pt>
                <c:pt idx="492">
                  <c:v>505523</c:v>
                </c:pt>
                <c:pt idx="493">
                  <c:v>480420</c:v>
                </c:pt>
                <c:pt idx="494">
                  <c:v>389945</c:v>
                </c:pt>
                <c:pt idx="495">
                  <c:v>387054</c:v>
                </c:pt>
                <c:pt idx="496">
                  <c:v>460009</c:v>
                </c:pt>
                <c:pt idx="497">
                  <c:v>487624</c:v>
                </c:pt>
                <c:pt idx="498">
                  <c:v>480513</c:v>
                </c:pt>
                <c:pt idx="499">
                  <c:v>424914</c:v>
                </c:pt>
                <c:pt idx="500">
                  <c:v>396650</c:v>
                </c:pt>
                <c:pt idx="501">
                  <c:v>322980</c:v>
                </c:pt>
                <c:pt idx="502">
                  <c:v>321771</c:v>
                </c:pt>
                <c:pt idx="503">
                  <c:v>370107</c:v>
                </c:pt>
                <c:pt idx="504">
                  <c:v>418294</c:v>
                </c:pt>
                <c:pt idx="505">
                  <c:v>453503</c:v>
                </c:pt>
                <c:pt idx="506">
                  <c:v>422037</c:v>
                </c:pt>
                <c:pt idx="507">
                  <c:v>368374</c:v>
                </c:pt>
                <c:pt idx="508">
                  <c:v>302796</c:v>
                </c:pt>
                <c:pt idx="509">
                  <c:v>309292</c:v>
                </c:pt>
                <c:pt idx="510">
                  <c:v>374759</c:v>
                </c:pt>
                <c:pt idx="511">
                  <c:v>389169</c:v>
                </c:pt>
                <c:pt idx="512">
                  <c:v>395988</c:v>
                </c:pt>
                <c:pt idx="513">
                  <c:v>403502</c:v>
                </c:pt>
                <c:pt idx="514">
                  <c:v>348398</c:v>
                </c:pt>
                <c:pt idx="515">
                  <c:v>303650</c:v>
                </c:pt>
                <c:pt idx="516">
                  <c:v>296653</c:v>
                </c:pt>
                <c:pt idx="517">
                  <c:v>410208</c:v>
                </c:pt>
                <c:pt idx="518">
                  <c:v>396620</c:v>
                </c:pt>
                <c:pt idx="519">
                  <c:v>409234</c:v>
                </c:pt>
                <c:pt idx="520">
                  <c:v>417653</c:v>
                </c:pt>
                <c:pt idx="521">
                  <c:v>362880</c:v>
                </c:pt>
                <c:pt idx="522">
                  <c:v>311207</c:v>
                </c:pt>
                <c:pt idx="523">
                  <c:v>333007</c:v>
                </c:pt>
                <c:pt idx="524">
                  <c:v>381187</c:v>
                </c:pt>
                <c:pt idx="525">
                  <c:v>399455</c:v>
                </c:pt>
                <c:pt idx="526">
                  <c:v>435490</c:v>
                </c:pt>
                <c:pt idx="527">
                  <c:v>442292</c:v>
                </c:pt>
                <c:pt idx="528">
                  <c:v>374409</c:v>
                </c:pt>
                <c:pt idx="529">
                  <c:v>328214</c:v>
                </c:pt>
                <c:pt idx="530">
                  <c:v>376637</c:v>
                </c:pt>
                <c:pt idx="531">
                  <c:v>450465</c:v>
                </c:pt>
                <c:pt idx="532">
                  <c:v>465168</c:v>
                </c:pt>
                <c:pt idx="533">
                  <c:v>481764</c:v>
                </c:pt>
                <c:pt idx="534">
                  <c:v>513119</c:v>
                </c:pt>
                <c:pt idx="535">
                  <c:v>421855</c:v>
                </c:pt>
                <c:pt idx="536">
                  <c:v>370469</c:v>
                </c:pt>
                <c:pt idx="537">
                  <c:v>432358</c:v>
                </c:pt>
                <c:pt idx="538">
                  <c:v>525500</c:v>
                </c:pt>
                <c:pt idx="539">
                  <c:v>537782</c:v>
                </c:pt>
                <c:pt idx="540">
                  <c:v>576231</c:v>
                </c:pt>
                <c:pt idx="541">
                  <c:v>595667</c:v>
                </c:pt>
                <c:pt idx="542">
                  <c:v>490214</c:v>
                </c:pt>
                <c:pt idx="543">
                  <c:v>421057</c:v>
                </c:pt>
                <c:pt idx="544">
                  <c:v>486363</c:v>
                </c:pt>
                <c:pt idx="545">
                  <c:v>532173</c:v>
                </c:pt>
                <c:pt idx="546">
                  <c:v>555816</c:v>
                </c:pt>
                <c:pt idx="547">
                  <c:v>564955</c:v>
                </c:pt>
                <c:pt idx="548">
                  <c:v>727957</c:v>
                </c:pt>
                <c:pt idx="549">
                  <c:v>492922</c:v>
                </c:pt>
                <c:pt idx="550">
                  <c:v>446824</c:v>
                </c:pt>
                <c:pt idx="551">
                  <c:v>537351</c:v>
                </c:pt>
                <c:pt idx="552">
                  <c:v>606096</c:v>
                </c:pt>
                <c:pt idx="553">
                  <c:v>649941</c:v>
                </c:pt>
                <c:pt idx="554">
                  <c:v>642744</c:v>
                </c:pt>
                <c:pt idx="555">
                  <c:v>732309</c:v>
                </c:pt>
                <c:pt idx="556">
                  <c:v>519455</c:v>
                </c:pt>
                <c:pt idx="557">
                  <c:v>485051</c:v>
                </c:pt>
                <c:pt idx="558">
                  <c:v>566791</c:v>
                </c:pt>
                <c:pt idx="559">
                  <c:v>634013</c:v>
                </c:pt>
                <c:pt idx="560">
                  <c:v>680525</c:v>
                </c:pt>
                <c:pt idx="561">
                  <c:v>685473</c:v>
                </c:pt>
                <c:pt idx="562">
                  <c:v>819385</c:v>
                </c:pt>
                <c:pt idx="563">
                  <c:v>564285</c:v>
                </c:pt>
                <c:pt idx="564">
                  <c:v>470766</c:v>
                </c:pt>
                <c:pt idx="565">
                  <c:v>612925</c:v>
                </c:pt>
                <c:pt idx="566">
                  <c:v>645540</c:v>
                </c:pt>
                <c:pt idx="567">
                  <c:v>730767</c:v>
                </c:pt>
                <c:pt idx="568">
                  <c:v>705634</c:v>
                </c:pt>
                <c:pt idx="569">
                  <c:v>801981</c:v>
                </c:pt>
                <c:pt idx="570">
                  <c:v>558361</c:v>
                </c:pt>
                <c:pt idx="571">
                  <c:v>471329</c:v>
                </c:pt>
                <c:pt idx="572">
                  <c:v>654173</c:v>
                </c:pt>
                <c:pt idx="573">
                  <c:v>682473</c:v>
                </c:pt>
                <c:pt idx="574">
                  <c:v>735674</c:v>
                </c:pt>
                <c:pt idx="575">
                  <c:v>711624</c:v>
                </c:pt>
                <c:pt idx="576">
                  <c:v>785584</c:v>
                </c:pt>
                <c:pt idx="577">
                  <c:v>567013</c:v>
                </c:pt>
                <c:pt idx="578">
                  <c:v>455040</c:v>
                </c:pt>
                <c:pt idx="579">
                  <c:v>669136</c:v>
                </c:pt>
                <c:pt idx="580">
                  <c:v>676478</c:v>
                </c:pt>
                <c:pt idx="581">
                  <c:v>737340</c:v>
                </c:pt>
                <c:pt idx="582">
                  <c:v>736377</c:v>
                </c:pt>
                <c:pt idx="583">
                  <c:v>751120</c:v>
                </c:pt>
                <c:pt idx="584">
                  <c:v>567466</c:v>
                </c:pt>
                <c:pt idx="585">
                  <c:v>455156</c:v>
                </c:pt>
                <c:pt idx="586">
                  <c:v>653363</c:v>
                </c:pt>
                <c:pt idx="587">
                  <c:v>620357</c:v>
                </c:pt>
                <c:pt idx="588">
                  <c:v>719309</c:v>
                </c:pt>
                <c:pt idx="589">
                  <c:v>678296</c:v>
                </c:pt>
                <c:pt idx="590">
                  <c:v>723695</c:v>
                </c:pt>
                <c:pt idx="591">
                  <c:v>507419</c:v>
                </c:pt>
                <c:pt idx="592">
                  <c:v>457320</c:v>
                </c:pt>
                <c:pt idx="593">
                  <c:v>456279</c:v>
                </c:pt>
                <c:pt idx="594">
                  <c:v>656843</c:v>
                </c:pt>
                <c:pt idx="595">
                  <c:v>637590</c:v>
                </c:pt>
                <c:pt idx="596">
                  <c:v>640073</c:v>
                </c:pt>
                <c:pt idx="597">
                  <c:v>658795</c:v>
                </c:pt>
                <c:pt idx="598">
                  <c:v>479568</c:v>
                </c:pt>
                <c:pt idx="599">
                  <c:v>378662</c:v>
                </c:pt>
                <c:pt idx="600">
                  <c:v>559627</c:v>
                </c:pt>
                <c:pt idx="601">
                  <c:v>549600</c:v>
                </c:pt>
                <c:pt idx="602">
                  <c:v>568197</c:v>
                </c:pt>
                <c:pt idx="603">
                  <c:v>587288</c:v>
                </c:pt>
                <c:pt idx="604">
                  <c:v>623282</c:v>
                </c:pt>
                <c:pt idx="605">
                  <c:v>407717</c:v>
                </c:pt>
                <c:pt idx="606">
                  <c:v>370688</c:v>
                </c:pt>
                <c:pt idx="607">
                  <c:v>514023</c:v>
                </c:pt>
                <c:pt idx="608">
                  <c:v>488633</c:v>
                </c:pt>
                <c:pt idx="609">
                  <c:v>535048</c:v>
                </c:pt>
                <c:pt idx="610">
                  <c:v>547561</c:v>
                </c:pt>
                <c:pt idx="611">
                  <c:v>549318</c:v>
                </c:pt>
                <c:pt idx="612">
                  <c:v>381174</c:v>
                </c:pt>
                <c:pt idx="613">
                  <c:v>363536</c:v>
                </c:pt>
                <c:pt idx="614">
                  <c:v>467848</c:v>
                </c:pt>
                <c:pt idx="615">
                  <c:v>450915</c:v>
                </c:pt>
                <c:pt idx="616">
                  <c:v>491076</c:v>
                </c:pt>
                <c:pt idx="617">
                  <c:v>489807</c:v>
                </c:pt>
                <c:pt idx="618">
                  <c:v>522041</c:v>
                </c:pt>
                <c:pt idx="619">
                  <c:v>359066</c:v>
                </c:pt>
                <c:pt idx="620">
                  <c:v>315181</c:v>
                </c:pt>
                <c:pt idx="621">
                  <c:v>432497</c:v>
                </c:pt>
                <c:pt idx="622">
                  <c:v>422760</c:v>
                </c:pt>
                <c:pt idx="623">
                  <c:v>507136</c:v>
                </c:pt>
                <c:pt idx="624">
                  <c:v>461747</c:v>
                </c:pt>
                <c:pt idx="625">
                  <c:v>475463</c:v>
                </c:pt>
                <c:pt idx="626">
                  <c:v>348954</c:v>
                </c:pt>
                <c:pt idx="627">
                  <c:v>324002</c:v>
                </c:pt>
                <c:pt idx="628">
                  <c:v>371562</c:v>
                </c:pt>
                <c:pt idx="629">
                  <c:v>438129</c:v>
                </c:pt>
                <c:pt idx="630">
                  <c:v>456469</c:v>
                </c:pt>
                <c:pt idx="631">
                  <c:v>454364</c:v>
                </c:pt>
                <c:pt idx="632">
                  <c:v>458036</c:v>
                </c:pt>
                <c:pt idx="633">
                  <c:v>352197</c:v>
                </c:pt>
                <c:pt idx="634">
                  <c:v>321909</c:v>
                </c:pt>
                <c:pt idx="635">
                  <c:v>408141</c:v>
                </c:pt>
                <c:pt idx="636">
                  <c:v>431524</c:v>
                </c:pt>
                <c:pt idx="637">
                  <c:v>476324</c:v>
                </c:pt>
                <c:pt idx="638">
                  <c:v>461938</c:v>
                </c:pt>
                <c:pt idx="639">
                  <c:v>492829</c:v>
                </c:pt>
                <c:pt idx="640">
                  <c:v>385280</c:v>
                </c:pt>
                <c:pt idx="641">
                  <c:v>322867</c:v>
                </c:pt>
                <c:pt idx="642">
                  <c:v>423490</c:v>
                </c:pt>
                <c:pt idx="643">
                  <c:v>426358</c:v>
                </c:pt>
                <c:pt idx="644">
                  <c:v>513999</c:v>
                </c:pt>
                <c:pt idx="645">
                  <c:v>482931</c:v>
                </c:pt>
                <c:pt idx="646">
                  <c:v>494121</c:v>
                </c:pt>
                <c:pt idx="647">
                  <c:v>395979</c:v>
                </c:pt>
                <c:pt idx="648">
                  <c:v>365623</c:v>
                </c:pt>
                <c:pt idx="649">
                  <c:v>419169</c:v>
                </c:pt>
                <c:pt idx="650">
                  <c:v>404288</c:v>
                </c:pt>
                <c:pt idx="651">
                  <c:v>524780</c:v>
                </c:pt>
                <c:pt idx="652">
                  <c:v>517396</c:v>
                </c:pt>
                <c:pt idx="653">
                  <c:v>524235</c:v>
                </c:pt>
                <c:pt idx="654">
                  <c:v>439590</c:v>
                </c:pt>
                <c:pt idx="655">
                  <c:v>364128</c:v>
                </c:pt>
                <c:pt idx="656">
                  <c:v>467442</c:v>
                </c:pt>
                <c:pt idx="657">
                  <c:v>469229</c:v>
                </c:pt>
                <c:pt idx="658">
                  <c:v>573547</c:v>
                </c:pt>
                <c:pt idx="659">
                  <c:v>521016</c:v>
                </c:pt>
                <c:pt idx="660">
                  <c:v>599618</c:v>
                </c:pt>
                <c:pt idx="661">
                  <c:v>440573</c:v>
                </c:pt>
                <c:pt idx="662">
                  <c:v>381548</c:v>
                </c:pt>
                <c:pt idx="663">
                  <c:v>522931</c:v>
                </c:pt>
                <c:pt idx="664">
                  <c:v>506687</c:v>
                </c:pt>
                <c:pt idx="665">
                  <c:v>615168</c:v>
                </c:pt>
                <c:pt idx="666">
                  <c:v>621440</c:v>
                </c:pt>
                <c:pt idx="667">
                  <c:v>614503</c:v>
                </c:pt>
                <c:pt idx="668">
                  <c:v>501688</c:v>
                </c:pt>
                <c:pt idx="669">
                  <c:v>422240</c:v>
                </c:pt>
                <c:pt idx="670">
                  <c:v>597953</c:v>
                </c:pt>
                <c:pt idx="671">
                  <c:v>574867</c:v>
                </c:pt>
                <c:pt idx="672">
                  <c:v>657342</c:v>
                </c:pt>
                <c:pt idx="673">
                  <c:v>597333</c:v>
                </c:pt>
                <c:pt idx="674">
                  <c:v>613384</c:v>
                </c:pt>
                <c:pt idx="675">
                  <c:v>485651</c:v>
                </c:pt>
                <c:pt idx="676">
                  <c:v>433979</c:v>
                </c:pt>
                <c:pt idx="677">
                  <c:v>630650</c:v>
                </c:pt>
                <c:pt idx="678">
                  <c:v>600183</c:v>
                </c:pt>
                <c:pt idx="679">
                  <c:v>702123</c:v>
                </c:pt>
                <c:pt idx="680">
                  <c:v>707305</c:v>
                </c:pt>
                <c:pt idx="681">
                  <c:v>730539</c:v>
                </c:pt>
                <c:pt idx="682">
                  <c:v>536551</c:v>
                </c:pt>
                <c:pt idx="683">
                  <c:v>461470</c:v>
                </c:pt>
                <c:pt idx="684">
                  <c:v>597223</c:v>
                </c:pt>
                <c:pt idx="685">
                  <c:v>638967</c:v>
                </c:pt>
                <c:pt idx="686">
                  <c:v>711143</c:v>
                </c:pt>
                <c:pt idx="687">
                  <c:v>698033</c:v>
                </c:pt>
                <c:pt idx="688">
                  <c:v>693416</c:v>
                </c:pt>
                <c:pt idx="689">
                  <c:v>520384</c:v>
                </c:pt>
                <c:pt idx="690">
                  <c:v>458967</c:v>
                </c:pt>
                <c:pt idx="691">
                  <c:v>607549</c:v>
                </c:pt>
                <c:pt idx="692">
                  <c:v>636500</c:v>
                </c:pt>
                <c:pt idx="693">
                  <c:v>740102</c:v>
                </c:pt>
                <c:pt idx="694">
                  <c:v>743852</c:v>
                </c:pt>
                <c:pt idx="695">
                  <c:v>767436</c:v>
                </c:pt>
                <c:pt idx="696">
                  <c:v>572403</c:v>
                </c:pt>
                <c:pt idx="697">
                  <c:v>514059</c:v>
                </c:pt>
                <c:pt idx="698">
                  <c:v>737825</c:v>
                </c:pt>
                <c:pt idx="699">
                  <c:v>758358</c:v>
                </c:pt>
                <c:pt idx="700">
                  <c:v>914391</c:v>
                </c:pt>
                <c:pt idx="701">
                  <c:v>1011469</c:v>
                </c:pt>
                <c:pt idx="702">
                  <c:v>891109</c:v>
                </c:pt>
                <c:pt idx="703">
                  <c:v>703745</c:v>
                </c:pt>
                <c:pt idx="704">
                  <c:v>585547</c:v>
                </c:pt>
                <c:pt idx="705">
                  <c:v>1273829</c:v>
                </c:pt>
                <c:pt idx="706">
                  <c:v>1336255</c:v>
                </c:pt>
                <c:pt idx="707">
                  <c:v>1704627</c:v>
                </c:pt>
                <c:pt idx="708">
                  <c:v>1948925</c:v>
                </c:pt>
                <c:pt idx="709">
                  <c:v>1743284</c:v>
                </c:pt>
                <c:pt idx="710">
                  <c:v>1228472</c:v>
                </c:pt>
                <c:pt idx="711">
                  <c:v>930314</c:v>
                </c:pt>
                <c:pt idx="712">
                  <c:v>2357250</c:v>
                </c:pt>
                <c:pt idx="713">
                  <c:v>2513708</c:v>
                </c:pt>
                <c:pt idx="714">
                  <c:v>2584030</c:v>
                </c:pt>
                <c:pt idx="715">
                  <c:v>2667456</c:v>
                </c:pt>
                <c:pt idx="716">
                  <c:v>2953555</c:v>
                </c:pt>
                <c:pt idx="717">
                  <c:v>2190338</c:v>
                </c:pt>
                <c:pt idx="718">
                  <c:v>2040608</c:v>
                </c:pt>
                <c:pt idx="719">
                  <c:v>3159558</c:v>
                </c:pt>
                <c:pt idx="720">
                  <c:v>3030215</c:v>
                </c:pt>
                <c:pt idx="721">
                  <c:v>3446738</c:v>
                </c:pt>
                <c:pt idx="722">
                  <c:v>3185426</c:v>
                </c:pt>
                <c:pt idx="723">
                  <c:v>3316685</c:v>
                </c:pt>
                <c:pt idx="724">
                  <c:v>2504835</c:v>
                </c:pt>
                <c:pt idx="725">
                  <c:v>2186611</c:v>
                </c:pt>
                <c:pt idx="726">
                  <c:v>2644845</c:v>
                </c:pt>
                <c:pt idx="727">
                  <c:v>3764928</c:v>
                </c:pt>
                <c:pt idx="728">
                  <c:v>4081728</c:v>
                </c:pt>
                <c:pt idx="729">
                  <c:v>3728886</c:v>
                </c:pt>
                <c:pt idx="730">
                  <c:v>3822790</c:v>
                </c:pt>
                <c:pt idx="731">
                  <c:v>2779854</c:v>
                </c:pt>
                <c:pt idx="732">
                  <c:v>2465046</c:v>
                </c:pt>
                <c:pt idx="733">
                  <c:v>3410644</c:v>
                </c:pt>
                <c:pt idx="734">
                  <c:v>3650478</c:v>
                </c:pt>
                <c:pt idx="735">
                  <c:v>3759282</c:v>
                </c:pt>
                <c:pt idx="736">
                  <c:v>3698959</c:v>
                </c:pt>
                <c:pt idx="737">
                  <c:v>3657905</c:v>
                </c:pt>
                <c:pt idx="738">
                  <c:v>2743176</c:v>
                </c:pt>
                <c:pt idx="739">
                  <c:v>2291764</c:v>
                </c:pt>
                <c:pt idx="740">
                  <c:v>2729528</c:v>
                </c:pt>
                <c:pt idx="741">
                  <c:v>3124379</c:v>
                </c:pt>
                <c:pt idx="742">
                  <c:v>3175059</c:v>
                </c:pt>
                <c:pt idx="743">
                  <c:v>3185875</c:v>
                </c:pt>
                <c:pt idx="744">
                  <c:v>2948937</c:v>
                </c:pt>
                <c:pt idx="745">
                  <c:v>2315413</c:v>
                </c:pt>
                <c:pt idx="746">
                  <c:v>1891412</c:v>
                </c:pt>
                <c:pt idx="747">
                  <c:v>2622120</c:v>
                </c:pt>
                <c:pt idx="748">
                  <c:v>2599385</c:v>
                </c:pt>
                <c:pt idx="749">
                  <c:v>2427485</c:v>
                </c:pt>
                <c:pt idx="750">
                  <c:v>2807201</c:v>
                </c:pt>
                <c:pt idx="751">
                  <c:v>2415940</c:v>
                </c:pt>
                <c:pt idx="752">
                  <c:v>1930294</c:v>
                </c:pt>
                <c:pt idx="753">
                  <c:v>1528828</c:v>
                </c:pt>
                <c:pt idx="754">
                  <c:v>1707051</c:v>
                </c:pt>
                <c:pt idx="755">
                  <c:v>1872456</c:v>
                </c:pt>
                <c:pt idx="756">
                  <c:v>2237121</c:v>
                </c:pt>
                <c:pt idx="757">
                  <c:v>2059122</c:v>
                </c:pt>
                <c:pt idx="758">
                  <c:v>1980308</c:v>
                </c:pt>
                <c:pt idx="759">
                  <c:v>1663449</c:v>
                </c:pt>
                <c:pt idx="760">
                  <c:v>1310202</c:v>
                </c:pt>
                <c:pt idx="761">
                  <c:v>1398398</c:v>
                </c:pt>
                <c:pt idx="762">
                  <c:v>1670074</c:v>
                </c:pt>
                <c:pt idx="763">
                  <c:v>1914389</c:v>
                </c:pt>
                <c:pt idx="764">
                  <c:v>1785648</c:v>
                </c:pt>
                <c:pt idx="765">
                  <c:v>1652211</c:v>
                </c:pt>
                <c:pt idx="766">
                  <c:v>1447969</c:v>
                </c:pt>
                <c:pt idx="767">
                  <c:v>1159104</c:v>
                </c:pt>
                <c:pt idx="768">
                  <c:v>1325096</c:v>
                </c:pt>
                <c:pt idx="769">
                  <c:v>1598066</c:v>
                </c:pt>
                <c:pt idx="770">
                  <c:v>1656294</c:v>
                </c:pt>
                <c:pt idx="771">
                  <c:v>1770981</c:v>
                </c:pt>
                <c:pt idx="772">
                  <c:v>1760602</c:v>
                </c:pt>
                <c:pt idx="773">
                  <c:v>1480884</c:v>
                </c:pt>
                <c:pt idx="774">
                  <c:v>1225783</c:v>
                </c:pt>
                <c:pt idx="775">
                  <c:v>1431808</c:v>
                </c:pt>
                <c:pt idx="776">
                  <c:v>1738542</c:v>
                </c:pt>
                <c:pt idx="777">
                  <c:v>1830026</c:v>
                </c:pt>
                <c:pt idx="778">
                  <c:v>1869411</c:v>
                </c:pt>
                <c:pt idx="779">
                  <c:v>1870791</c:v>
                </c:pt>
                <c:pt idx="780">
                  <c:v>1797732</c:v>
                </c:pt>
                <c:pt idx="781">
                  <c:v>1282567</c:v>
                </c:pt>
                <c:pt idx="782">
                  <c:v>1612954</c:v>
                </c:pt>
                <c:pt idx="783">
                  <c:v>1806484</c:v>
                </c:pt>
                <c:pt idx="784">
                  <c:v>2234320</c:v>
                </c:pt>
                <c:pt idx="785">
                  <c:v>2075906</c:v>
                </c:pt>
                <c:pt idx="786">
                  <c:v>1889795</c:v>
                </c:pt>
                <c:pt idx="787">
                  <c:v>1737931</c:v>
                </c:pt>
                <c:pt idx="788">
                  <c:v>1091828</c:v>
                </c:pt>
                <c:pt idx="789">
                  <c:v>1487591</c:v>
                </c:pt>
                <c:pt idx="790">
                  <c:v>1974335</c:v>
                </c:pt>
                <c:pt idx="791">
                  <c:v>1801552</c:v>
                </c:pt>
                <c:pt idx="792">
                  <c:v>1779466</c:v>
                </c:pt>
                <c:pt idx="793">
                  <c:v>1757888</c:v>
                </c:pt>
                <c:pt idx="794">
                  <c:v>1376416</c:v>
                </c:pt>
                <c:pt idx="795">
                  <c:v>960575</c:v>
                </c:pt>
                <c:pt idx="796">
                  <c:v>1479762</c:v>
                </c:pt>
                <c:pt idx="797">
                  <c:v>1749701</c:v>
                </c:pt>
                <c:pt idx="798">
                  <c:v>1594222</c:v>
                </c:pt>
                <c:pt idx="799">
                  <c:v>1814217</c:v>
                </c:pt>
                <c:pt idx="800">
                  <c:v>1164980</c:v>
                </c:pt>
                <c:pt idx="801">
                  <c:v>1067941</c:v>
                </c:pt>
                <c:pt idx="802">
                  <c:v>807835</c:v>
                </c:pt>
                <c:pt idx="803">
                  <c:v>921533</c:v>
                </c:pt>
                <c:pt idx="804">
                  <c:v>1364704</c:v>
                </c:pt>
                <c:pt idx="805">
                  <c:v>1418953</c:v>
                </c:pt>
                <c:pt idx="806">
                  <c:v>1250611</c:v>
                </c:pt>
                <c:pt idx="807">
                  <c:v>1148733</c:v>
                </c:pt>
                <c:pt idx="808">
                  <c:v>796923</c:v>
                </c:pt>
                <c:pt idx="809">
                  <c:v>592012</c:v>
                </c:pt>
                <c:pt idx="810">
                  <c:v>949625</c:v>
                </c:pt>
                <c:pt idx="811">
                  <c:v>1094200</c:v>
                </c:pt>
                <c:pt idx="812">
                  <c:v>1058293</c:v>
                </c:pt>
                <c:pt idx="813">
                  <c:v>956752</c:v>
                </c:pt>
                <c:pt idx="814">
                  <c:v>694022</c:v>
                </c:pt>
                <c:pt idx="815">
                  <c:v>603690</c:v>
                </c:pt>
                <c:pt idx="816">
                  <c:v>428013</c:v>
                </c:pt>
                <c:pt idx="817">
                  <c:v>479642</c:v>
                </c:pt>
                <c:pt idx="818">
                  <c:v>939525</c:v>
                </c:pt>
                <c:pt idx="819">
                  <c:v>948609</c:v>
                </c:pt>
                <c:pt idx="820">
                  <c:v>896319</c:v>
                </c:pt>
                <c:pt idx="821">
                  <c:v>804650</c:v>
                </c:pt>
                <c:pt idx="822">
                  <c:v>517109</c:v>
                </c:pt>
                <c:pt idx="823">
                  <c:v>385254</c:v>
                </c:pt>
                <c:pt idx="824">
                  <c:v>579843</c:v>
                </c:pt>
                <c:pt idx="825">
                  <c:v>642121</c:v>
                </c:pt>
                <c:pt idx="826">
                  <c:v>813229</c:v>
                </c:pt>
                <c:pt idx="827">
                  <c:v>730572</c:v>
                </c:pt>
                <c:pt idx="828">
                  <c:v>629783</c:v>
                </c:pt>
                <c:pt idx="829">
                  <c:v>364757</c:v>
                </c:pt>
                <c:pt idx="830">
                  <c:v>313302</c:v>
                </c:pt>
                <c:pt idx="831">
                  <c:v>457819</c:v>
                </c:pt>
                <c:pt idx="832">
                  <c:v>665819</c:v>
                </c:pt>
                <c:pt idx="833">
                  <c:v>616438</c:v>
                </c:pt>
                <c:pt idx="834">
                  <c:v>588172</c:v>
                </c:pt>
                <c:pt idx="835">
                  <c:v>617695</c:v>
                </c:pt>
                <c:pt idx="836">
                  <c:v>347261</c:v>
                </c:pt>
                <c:pt idx="837">
                  <c:v>282129</c:v>
                </c:pt>
                <c:pt idx="838">
                  <c:v>713920</c:v>
                </c:pt>
                <c:pt idx="839">
                  <c:v>630718</c:v>
                </c:pt>
                <c:pt idx="840">
                  <c:v>686310</c:v>
                </c:pt>
                <c:pt idx="841">
                  <c:v>632682</c:v>
                </c:pt>
                <c:pt idx="842">
                  <c:v>565759</c:v>
                </c:pt>
                <c:pt idx="843">
                  <c:v>444498</c:v>
                </c:pt>
                <c:pt idx="844">
                  <c:v>375817</c:v>
                </c:pt>
                <c:pt idx="845">
                  <c:v>607061</c:v>
                </c:pt>
                <c:pt idx="846">
                  <c:v>594481</c:v>
                </c:pt>
                <c:pt idx="847">
                  <c:v>746961</c:v>
                </c:pt>
                <c:pt idx="848">
                  <c:v>587653</c:v>
                </c:pt>
                <c:pt idx="849">
                  <c:v>619389</c:v>
                </c:pt>
                <c:pt idx="850">
                  <c:v>370919</c:v>
                </c:pt>
                <c:pt idx="851">
                  <c:v>329357</c:v>
                </c:pt>
                <c:pt idx="852">
                  <c:v>538653</c:v>
                </c:pt>
                <c:pt idx="853">
                  <c:v>579213</c:v>
                </c:pt>
                <c:pt idx="854">
                  <c:v>634229</c:v>
                </c:pt>
                <c:pt idx="855">
                  <c:v>508802</c:v>
                </c:pt>
                <c:pt idx="856">
                  <c:v>568120</c:v>
                </c:pt>
                <c:pt idx="857">
                  <c:v>288152</c:v>
                </c:pt>
                <c:pt idx="858">
                  <c:v>277363</c:v>
                </c:pt>
                <c:pt idx="859">
                  <c:v>406167</c:v>
                </c:pt>
                <c:pt idx="860">
                  <c:v>618489</c:v>
                </c:pt>
                <c:pt idx="861">
                  <c:v>691990</c:v>
                </c:pt>
                <c:pt idx="862">
                  <c:v>524530</c:v>
                </c:pt>
                <c:pt idx="863">
                  <c:v>542052</c:v>
                </c:pt>
                <c:pt idx="864">
                  <c:v>252929</c:v>
                </c:pt>
                <c:pt idx="865">
                  <c:v>266166</c:v>
                </c:pt>
                <c:pt idx="866">
                  <c:v>436541</c:v>
                </c:pt>
                <c:pt idx="867">
                  <c:v>650227</c:v>
                </c:pt>
                <c:pt idx="868">
                  <c:v>699676</c:v>
                </c:pt>
                <c:pt idx="869">
                  <c:v>564935</c:v>
                </c:pt>
                <c:pt idx="870">
                  <c:v>543877</c:v>
                </c:pt>
                <c:pt idx="871">
                  <c:v>283573</c:v>
                </c:pt>
                <c:pt idx="872">
                  <c:v>203472</c:v>
                </c:pt>
                <c:pt idx="873">
                  <c:v>563090</c:v>
                </c:pt>
                <c:pt idx="874">
                  <c:v>843439</c:v>
                </c:pt>
                <c:pt idx="875">
                  <c:v>718749</c:v>
                </c:pt>
                <c:pt idx="876">
                  <c:v>521362</c:v>
                </c:pt>
                <c:pt idx="877">
                  <c:v>585303</c:v>
                </c:pt>
                <c:pt idx="878">
                  <c:v>228454</c:v>
                </c:pt>
                <c:pt idx="879">
                  <c:v>275171</c:v>
                </c:pt>
                <c:pt idx="880">
                  <c:v>790379</c:v>
                </c:pt>
                <c:pt idx="881">
                  <c:v>812196</c:v>
                </c:pt>
                <c:pt idx="882">
                  <c:v>805642</c:v>
                </c:pt>
                <c:pt idx="883">
                  <c:v>771922</c:v>
                </c:pt>
                <c:pt idx="884">
                  <c:v>758563</c:v>
                </c:pt>
                <c:pt idx="885">
                  <c:v>316661</c:v>
                </c:pt>
                <c:pt idx="886">
                  <c:v>287154</c:v>
                </c:pt>
                <c:pt idx="887">
                  <c:v>924780</c:v>
                </c:pt>
                <c:pt idx="888">
                  <c:v>933244</c:v>
                </c:pt>
                <c:pt idx="889">
                  <c:v>930155</c:v>
                </c:pt>
                <c:pt idx="890">
                  <c:v>1057886</c:v>
                </c:pt>
                <c:pt idx="891">
                  <c:v>935534</c:v>
                </c:pt>
                <c:pt idx="892">
                  <c:v>358763</c:v>
                </c:pt>
                <c:pt idx="893">
                  <c:v>360479</c:v>
                </c:pt>
                <c:pt idx="894">
                  <c:v>898315</c:v>
                </c:pt>
                <c:pt idx="895">
                  <c:v>1187607</c:v>
                </c:pt>
                <c:pt idx="896">
                  <c:v>1230128</c:v>
                </c:pt>
                <c:pt idx="897">
                  <c:v>1035165</c:v>
                </c:pt>
                <c:pt idx="898">
                  <c:v>983060</c:v>
                </c:pt>
                <c:pt idx="899">
                  <c:v>502872</c:v>
                </c:pt>
                <c:pt idx="900">
                  <c:v>426078</c:v>
                </c:pt>
                <c:pt idx="901">
                  <c:v>1108768</c:v>
                </c:pt>
                <c:pt idx="902">
                  <c:v>1195171</c:v>
                </c:pt>
                <c:pt idx="903">
                  <c:v>1450291</c:v>
                </c:pt>
                <c:pt idx="904">
                  <c:v>958852</c:v>
                </c:pt>
                <c:pt idx="905">
                  <c:v>1014349</c:v>
                </c:pt>
                <c:pt idx="906">
                  <c:v>551898</c:v>
                </c:pt>
                <c:pt idx="907">
                  <c:v>459160</c:v>
                </c:pt>
                <c:pt idx="908">
                  <c:v>1235786</c:v>
                </c:pt>
                <c:pt idx="909">
                  <c:v>1524894</c:v>
                </c:pt>
                <c:pt idx="910">
                  <c:v>1597310</c:v>
                </c:pt>
                <c:pt idx="911">
                  <c:v>1123838</c:v>
                </c:pt>
                <c:pt idx="912">
                  <c:v>1078368</c:v>
                </c:pt>
                <c:pt idx="913">
                  <c:v>636440</c:v>
                </c:pt>
                <c:pt idx="914">
                  <c:v>549801</c:v>
                </c:pt>
                <c:pt idx="915">
                  <c:v>1026777</c:v>
                </c:pt>
                <c:pt idx="916">
                  <c:v>1173358</c:v>
                </c:pt>
                <c:pt idx="917">
                  <c:v>1407697</c:v>
                </c:pt>
                <c:pt idx="918">
                  <c:v>1095334</c:v>
                </c:pt>
                <c:pt idx="919">
                  <c:v>1355850</c:v>
                </c:pt>
                <c:pt idx="920">
                  <c:v>574944</c:v>
                </c:pt>
                <c:pt idx="921">
                  <c:v>545114</c:v>
                </c:pt>
                <c:pt idx="922">
                  <c:v>909244</c:v>
                </c:pt>
                <c:pt idx="923">
                  <c:v>1175509</c:v>
                </c:pt>
                <c:pt idx="924">
                  <c:v>1141105</c:v>
                </c:pt>
                <c:pt idx="925">
                  <c:v>1044540</c:v>
                </c:pt>
                <c:pt idx="926">
                  <c:v>889708</c:v>
                </c:pt>
                <c:pt idx="927">
                  <c:v>1023031</c:v>
                </c:pt>
                <c:pt idx="928">
                  <c:v>497490</c:v>
                </c:pt>
                <c:pt idx="929">
                  <c:v>845670</c:v>
                </c:pt>
                <c:pt idx="930">
                  <c:v>1034253</c:v>
                </c:pt>
                <c:pt idx="931">
                  <c:v>1011881</c:v>
                </c:pt>
                <c:pt idx="932">
                  <c:v>994185</c:v>
                </c:pt>
                <c:pt idx="933">
                  <c:v>748548</c:v>
                </c:pt>
                <c:pt idx="934">
                  <c:v>635504</c:v>
                </c:pt>
                <c:pt idx="935">
                  <c:v>460639</c:v>
                </c:pt>
                <c:pt idx="936">
                  <c:v>873360</c:v>
                </c:pt>
                <c:pt idx="937">
                  <c:v>1085846</c:v>
                </c:pt>
                <c:pt idx="938">
                  <c:v>980591</c:v>
                </c:pt>
                <c:pt idx="939">
                  <c:v>931710</c:v>
                </c:pt>
                <c:pt idx="940">
                  <c:v>790640</c:v>
                </c:pt>
                <c:pt idx="941">
                  <c:v>573379</c:v>
                </c:pt>
                <c:pt idx="942">
                  <c:v>484290</c:v>
                </c:pt>
                <c:pt idx="943">
                  <c:v>735152</c:v>
                </c:pt>
                <c:pt idx="944">
                  <c:v>882157</c:v>
                </c:pt>
                <c:pt idx="945">
                  <c:v>830623</c:v>
                </c:pt>
                <c:pt idx="946">
                  <c:v>900462</c:v>
                </c:pt>
                <c:pt idx="947">
                  <c:v>697628</c:v>
                </c:pt>
                <c:pt idx="948">
                  <c:v>451769</c:v>
                </c:pt>
                <c:pt idx="949">
                  <c:v>405956</c:v>
                </c:pt>
                <c:pt idx="950">
                  <c:v>598423</c:v>
                </c:pt>
                <c:pt idx="951">
                  <c:v>693602</c:v>
                </c:pt>
                <c:pt idx="952">
                  <c:v>791481</c:v>
                </c:pt>
                <c:pt idx="953">
                  <c:v>672161</c:v>
                </c:pt>
                <c:pt idx="954">
                  <c:v>652227</c:v>
                </c:pt>
                <c:pt idx="955">
                  <c:v>375711</c:v>
                </c:pt>
                <c:pt idx="956">
                  <c:v>370153</c:v>
                </c:pt>
                <c:pt idx="957">
                  <c:v>478000</c:v>
                </c:pt>
                <c:pt idx="958">
                  <c:v>670859</c:v>
                </c:pt>
                <c:pt idx="959">
                  <c:v>609385</c:v>
                </c:pt>
                <c:pt idx="960">
                  <c:v>577078</c:v>
                </c:pt>
                <c:pt idx="961">
                  <c:v>519179</c:v>
                </c:pt>
                <c:pt idx="962">
                  <c:v>311988</c:v>
                </c:pt>
                <c:pt idx="963">
                  <c:v>313952</c:v>
                </c:pt>
                <c:pt idx="964">
                  <c:v>509845</c:v>
                </c:pt>
                <c:pt idx="965">
                  <c:v>544414</c:v>
                </c:pt>
                <c:pt idx="966">
                  <c:v>703163</c:v>
                </c:pt>
                <c:pt idx="967">
                  <c:v>601649</c:v>
                </c:pt>
                <c:pt idx="968">
                  <c:v>452267</c:v>
                </c:pt>
                <c:pt idx="969">
                  <c:v>293669</c:v>
                </c:pt>
                <c:pt idx="970">
                  <c:v>254121</c:v>
                </c:pt>
                <c:pt idx="971">
                  <c:v>440083</c:v>
                </c:pt>
                <c:pt idx="972">
                  <c:v>548186</c:v>
                </c:pt>
                <c:pt idx="973">
                  <c:v>516683</c:v>
                </c:pt>
                <c:pt idx="974">
                  <c:v>611755</c:v>
                </c:pt>
                <c:pt idx="975">
                  <c:v>512643</c:v>
                </c:pt>
                <c:pt idx="976">
                  <c:v>263608</c:v>
                </c:pt>
                <c:pt idx="977">
                  <c:v>222496</c:v>
                </c:pt>
                <c:pt idx="978">
                  <c:v>464696</c:v>
                </c:pt>
                <c:pt idx="979">
                  <c:v>603719</c:v>
                </c:pt>
                <c:pt idx="980">
                  <c:v>531121</c:v>
                </c:pt>
                <c:pt idx="981">
                  <c:v>660404</c:v>
                </c:pt>
                <c:pt idx="982">
                  <c:v>451703</c:v>
                </c:pt>
                <c:pt idx="983">
                  <c:v>239265</c:v>
                </c:pt>
                <c:pt idx="984">
                  <c:v>200011</c:v>
                </c:pt>
                <c:pt idx="985">
                  <c:v>318121</c:v>
                </c:pt>
                <c:pt idx="986">
                  <c:v>643216</c:v>
                </c:pt>
                <c:pt idx="987">
                  <c:v>579767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91-431A-9B15-23539A532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05827856"/>
        <c:axId val="1912942800"/>
      </c:areaChart>
      <c:dateAx>
        <c:axId val="1905827856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2942800"/>
        <c:crosses val="autoZero"/>
        <c:auto val="1"/>
        <c:lblOffset val="100"/>
        <c:baseTimeUnit val="days"/>
      </c:dateAx>
      <c:valAx>
        <c:axId val="19129428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5827856"/>
        <c:crosses val="autoZero"/>
        <c:crossBetween val="midCat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2000" dirty="0"/>
              <a:t>spread vs income level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slide10!$B$1</c:f>
              <c:strCache>
                <c:ptCount val="1"/>
                <c:pt idx="0">
                  <c:v>spread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slide10!$A$2:$A$5</c:f>
              <c:strCache>
                <c:ptCount val="4"/>
                <c:pt idx="0">
                  <c:v>High income</c:v>
                </c:pt>
                <c:pt idx="1">
                  <c:v>Upper middle income</c:v>
                </c:pt>
                <c:pt idx="2">
                  <c:v>Lower middle income</c:v>
                </c:pt>
                <c:pt idx="3">
                  <c:v>Low income</c:v>
                </c:pt>
              </c:strCache>
            </c:strRef>
          </c:cat>
          <c:val>
            <c:numRef>
              <c:f>slide10!$B$2:$B$5</c:f>
              <c:numCache>
                <c:formatCode>General</c:formatCode>
                <c:ptCount val="4"/>
                <c:pt idx="0">
                  <c:v>30.8674</c:v>
                </c:pt>
                <c:pt idx="1">
                  <c:v>5.5216000000000003</c:v>
                </c:pt>
                <c:pt idx="2">
                  <c:v>2.8584999999999998</c:v>
                </c:pt>
                <c:pt idx="3">
                  <c:v>0.31990000000000002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7E-4B09-A70F-3F1EEB000A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195602496"/>
        <c:axId val="1551479520"/>
      </c:barChart>
      <c:catAx>
        <c:axId val="11956024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1479520"/>
        <c:crosses val="autoZero"/>
        <c:auto val="1"/>
        <c:lblAlgn val="ctr"/>
        <c:lblOffset val="100"/>
        <c:noMultiLvlLbl val="0"/>
      </c:catAx>
      <c:valAx>
        <c:axId val="1551479520"/>
        <c:scaling>
          <c:orientation val="minMax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5602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 dirty="0"/>
              <a:t>Spread</a:t>
            </a:r>
            <a:r>
              <a:rPr lang="en-US" sz="3200" baseline="0" dirty="0"/>
              <a:t> vs GDP</a:t>
            </a:r>
            <a:endParaRPr lang="en-US" sz="3200" dirty="0"/>
          </a:p>
        </c:rich>
      </c:tx>
      <c:layout>
        <c:manualLayout>
          <c:xMode val="edge"/>
          <c:yMode val="edge"/>
          <c:x val="0.39713894190899263"/>
          <c:y val="1.72349890483179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677309351293682"/>
          <c:y val="0.17171296296296296"/>
          <c:w val="0.85615292477467753"/>
          <c:h val="0.62271617089530473"/>
        </c:manualLayout>
      </c:layout>
      <c:scatterChart>
        <c:scatterStyle val="lineMarker"/>
        <c:varyColors val="0"/>
        <c:ser>
          <c:idx val="0"/>
          <c:order val="0"/>
          <c:tx>
            <c:strRef>
              <c:f>covid_new3!$C$1</c:f>
              <c:strCache>
                <c:ptCount val="1"/>
                <c:pt idx="0">
                  <c:v>gdp_per_capita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strRef>
              <c:f>covid_new3!$B$2:$B$232</c:f>
              <c:strCache>
                <c:ptCount val="231"/>
                <c:pt idx="0">
                  <c:v>0.4984</c:v>
                </c:pt>
                <c:pt idx="1">
                  <c:v>11.6429</c:v>
                </c:pt>
                <c:pt idx="2">
                  <c:v>0.6127</c:v>
                </c:pt>
                <c:pt idx="3">
                  <c:v>58.49</c:v>
                </c:pt>
                <c:pt idx="4">
                  <c:v>0.2989</c:v>
                </c:pt>
                <c:pt idx="5">
                  <c:v>24.5414</c:v>
                </c:pt>
                <c:pt idx="6">
                  <c:v>9.7597</c:v>
                </c:pt>
                <c:pt idx="7">
                  <c:v>21.4489</c:v>
                </c:pt>
                <c:pt idx="8">
                  <c:v>15.9007</c:v>
                </c:pt>
                <c:pt idx="9">
                  <c:v>41.4367</c:v>
                </c:pt>
                <c:pt idx="10">
                  <c:v>39.5283</c:v>
                </c:pt>
                <c:pt idx="11">
                  <c:v>58.2309</c:v>
                </c:pt>
                <c:pt idx="12">
                  <c:v>7.9692</c:v>
                </c:pt>
                <c:pt idx="13">
                  <c:v>9.1465</c:v>
                </c:pt>
                <c:pt idx="14">
                  <c:v>46.6402</c:v>
                </c:pt>
                <c:pt idx="15">
                  <c:v>1.1975</c:v>
                </c:pt>
                <c:pt idx="16">
                  <c:v>36.4794</c:v>
                </c:pt>
                <c:pt idx="17">
                  <c:v>10.3782</c:v>
                </c:pt>
                <c:pt idx="18">
                  <c:v>39.2143</c:v>
                </c:pt>
                <c:pt idx="19">
                  <c:v>17.2197</c:v>
                </c:pt>
                <c:pt idx="20">
                  <c:v>0.2138</c:v>
                </c:pt>
                <c:pt idx="21">
                  <c:v>28.3867</c:v>
                </c:pt>
                <c:pt idx="22">
                  <c:v>7.9866</c:v>
                </c:pt>
                <c:pt idx="23">
                  <c:v>9.1765</c:v>
                </c:pt>
                <c:pt idx="24">
                  <c:v>42.5597</c:v>
                </c:pt>
                <c:pt idx="25">
                  <c:v>12.1921</c:v>
                </c:pt>
                <c:pt idx="26">
                  <c:v>12.6073</c:v>
                </c:pt>
                <c:pt idx="27">
                  <c:v>16.1898</c:v>
                </c:pt>
                <c:pt idx="28">
                  <c:v>23.4721</c:v>
                </c:pt>
                <c:pt idx="29">
                  <c:v>51.5669</c:v>
                </c:pt>
                <c:pt idx="30">
                  <c:v>18.3411</c:v>
                </c:pt>
                <c:pt idx="31">
                  <c:v>0.0979</c:v>
                </c:pt>
                <c:pt idx="32">
                  <c:v>0.3999</c:v>
                </c:pt>
                <c:pt idx="33">
                  <c:v>0.8313</c:v>
                </c:pt>
                <c:pt idx="34">
                  <c:v>0.4473</c:v>
                </c:pt>
                <c:pt idx="35">
                  <c:v>11.2399</c:v>
                </c:pt>
                <c:pt idx="36">
                  <c:v>10.6109</c:v>
                </c:pt>
                <c:pt idx="37">
                  <c:v>45.2169</c:v>
                </c:pt>
                <c:pt idx="38">
                  <c:v>0.2735</c:v>
                </c:pt>
                <c:pt idx="39">
                  <c:v>0.0442</c:v>
                </c:pt>
                <c:pt idx="40">
                  <c:v>23.7942</c:v>
                </c:pt>
                <c:pt idx="41">
                  <c:v>0.0698</c:v>
                </c:pt>
                <c:pt idx="42">
                  <c:v>12.2434</c:v>
                </c:pt>
                <c:pt idx="43">
                  <c:v>1.031</c:v>
                </c:pt>
                <c:pt idx="44">
                  <c:v>0.4256</c:v>
                </c:pt>
                <c:pt idx="45">
                  <c:v>37.5757</c:v>
                </c:pt>
                <c:pt idx="46">
                  <c:v>21.7891</c:v>
                </c:pt>
                <c:pt idx="47">
                  <c:v>0.3178</c:v>
                </c:pt>
                <c:pt idx="48">
                  <c:v>30.427</c:v>
                </c:pt>
                <c:pt idx="49">
                  <c:v>9.8719</c:v>
                </c:pt>
                <c:pt idx="50">
                  <c:v>23.8471</c:v>
                </c:pt>
                <c:pt idx="51">
                  <c:v>65.6238</c:v>
                </c:pt>
                <c:pt idx="52">
                  <c:v>39.2042</c:v>
                </c:pt>
                <c:pt idx="53">
                  <c:v>0.0969</c:v>
                </c:pt>
                <c:pt idx="54">
                  <c:v>56.4658</c:v>
                </c:pt>
                <c:pt idx="55">
                  <c:v>1.4192</c:v>
                </c:pt>
                <c:pt idx="56">
                  <c:v>21.7464</c:v>
                </c:pt>
                <c:pt idx="57">
                  <c:v>5.8123</c:v>
                </c:pt>
                <c:pt idx="58">
                  <c:v>5.6528</c:v>
                </c:pt>
                <c:pt idx="59">
                  <c:v>0.4719</c:v>
                </c:pt>
                <c:pt idx="60">
                  <c:v>3.1958</c:v>
                </c:pt>
                <c:pt idx="61">
                  <c:v>1.0416</c:v>
                </c:pt>
                <c:pt idx="62">
                  <c:v>0.2811</c:v>
                </c:pt>
                <c:pt idx="63">
                  <c:v>45.4088</c:v>
                </c:pt>
                <c:pt idx="64">
                  <c:v>6.1572</c:v>
                </c:pt>
                <c:pt idx="65">
                  <c:v>0.4104</c:v>
                </c:pt>
                <c:pt idx="66">
                  <c:v>65.5309</c:v>
                </c:pt>
                <c:pt idx="67">
                  <c:v>51.2752</c:v>
                </c:pt>
                <c:pt idx="68">
                  <c:v>7.3806</c:v>
                </c:pt>
                <c:pt idx="69">
                  <c:v>23.3552</c:v>
                </c:pt>
                <c:pt idx="70">
                  <c:v>52.9529</c:v>
                </c:pt>
                <c:pt idx="71">
                  <c:v>25.2286</c:v>
                </c:pt>
                <c:pt idx="72">
                  <c:v>2.0807</c:v>
                </c:pt>
                <c:pt idx="73">
                  <c:v>0.4738</c:v>
                </c:pt>
                <c:pt idx="74">
                  <c:v>47.3843</c:v>
                </c:pt>
                <c:pt idx="75">
                  <c:v>40.3463</c:v>
                </c:pt>
                <c:pt idx="76">
                  <c:v>0.5168</c:v>
                </c:pt>
                <c:pt idx="77">
                  <c:v>61.509</c:v>
                </c:pt>
                <c:pt idx="78">
                  <c:v>47.6294</c:v>
                </c:pt>
                <c:pt idx="79">
                  <c:v>21.2844</c:v>
                </c:pt>
                <c:pt idx="80">
                  <c:v>15.6777</c:v>
                </c:pt>
                <c:pt idx="81">
                  <c:v>0</c:v>
                </c:pt>
                <c:pt idx="82">
                  <c:v>6.4003</c:v>
                </c:pt>
                <c:pt idx="83">
                  <c:v>0</c:v>
                </c:pt>
                <c:pt idx="84">
                  <c:v>0.2801</c:v>
                </c:pt>
                <c:pt idx="85">
                  <c:v>0.4268</c:v>
                </c:pt>
                <c:pt idx="86">
                  <c:v>8.8689</c:v>
                </c:pt>
                <c:pt idx="87">
                  <c:v>0.2949</c:v>
                </c:pt>
                <c:pt idx="88">
                  <c:v>4.443</c:v>
                </c:pt>
                <c:pt idx="89">
                  <c:v>23.795</c:v>
                </c:pt>
                <c:pt idx="90">
                  <c:v>21.7091</c:v>
                </c:pt>
                <c:pt idx="91">
                  <c:v>55.5775</c:v>
                </c:pt>
                <c:pt idx="92">
                  <c:v>3.1689</c:v>
                </c:pt>
                <c:pt idx="93">
                  <c:v>2.3522</c:v>
                </c:pt>
                <c:pt idx="94">
                  <c:v>8.5878</c:v>
                </c:pt>
                <c:pt idx="95">
                  <c:v>5.6521</c:v>
                </c:pt>
                <c:pt idx="96">
                  <c:v>33.411</c:v>
                </c:pt>
                <c:pt idx="97">
                  <c:v>45.1064</c:v>
                </c:pt>
                <c:pt idx="98">
                  <c:v>50.2223</c:v>
                </c:pt>
                <c:pt idx="99">
                  <c:v>38.2308</c:v>
                </c:pt>
                <c:pt idx="100">
                  <c:v>5.373</c:v>
                </c:pt>
                <c:pt idx="101">
                  <c:v>17.2174</c:v>
                </c:pt>
                <c:pt idx="102">
                  <c:v>0</c:v>
                </c:pt>
                <c:pt idx="103">
                  <c:v>15.6706</c:v>
                </c:pt>
                <c:pt idx="104">
                  <c:v>7.7299</c:v>
                </c:pt>
                <c:pt idx="105">
                  <c:v>0.6385</c:v>
                </c:pt>
                <c:pt idx="106">
                  <c:v>2.6615</c:v>
                </c:pt>
                <c:pt idx="107">
                  <c:v>15.2674</c:v>
                </c:pt>
                <c:pt idx="108">
                  <c:v>15.4942</c:v>
                </c:pt>
                <c:pt idx="109">
                  <c:v>3.1582</c:v>
                </c:pt>
                <c:pt idx="110">
                  <c:v>2.9084</c:v>
                </c:pt>
                <c:pt idx="111">
                  <c:v>49.8895</c:v>
                </c:pt>
                <c:pt idx="112">
                  <c:v>21.7463</c:v>
                </c:pt>
                <c:pt idx="113">
                  <c:v>1.5118</c:v>
                </c:pt>
                <c:pt idx="114">
                  <c:v>0.1535</c:v>
                </c:pt>
                <c:pt idx="115">
                  <c:v>7.5277</c:v>
                </c:pt>
                <c:pt idx="116">
                  <c:v>51.1745</c:v>
                </c:pt>
                <c:pt idx="117">
                  <c:v>45.0091</c:v>
                </c:pt>
                <c:pt idx="118">
                  <c:v>45.8613</c:v>
                </c:pt>
                <c:pt idx="119">
                  <c:v>0.1155</c:v>
                </c:pt>
                <c:pt idx="120">
                  <c:v>0.2306</c:v>
                </c:pt>
                <c:pt idx="121">
                  <c:v>0.4426</c:v>
                </c:pt>
                <c:pt idx="122">
                  <c:v>14.4407</c:v>
                </c:pt>
                <c:pt idx="123">
                  <c:v>35.4932</c:v>
                </c:pt>
                <c:pt idx="124">
                  <c:v>0.1492</c:v>
                </c:pt>
                <c:pt idx="125">
                  <c:v>21.7897</c:v>
                </c:pt>
                <c:pt idx="126">
                  <c:v>36.3971</c:v>
                </c:pt>
                <c:pt idx="127">
                  <c:v>1.3618</c:v>
                </c:pt>
                <c:pt idx="128">
                  <c:v>20.2206</c:v>
                </c:pt>
                <c:pt idx="129">
                  <c:v>5.5964</c:v>
                </c:pt>
                <c:pt idx="130">
                  <c:v>14.1376</c:v>
                </c:pt>
                <c:pt idx="131">
                  <c:v>19.2981</c:v>
                </c:pt>
                <c:pt idx="132">
                  <c:v>40.0071</c:v>
                </c:pt>
                <c:pt idx="133">
                  <c:v>29.3727</c:v>
                </c:pt>
                <c:pt idx="134">
                  <c:v>44.7269</c:v>
                </c:pt>
                <c:pt idx="135">
                  <c:v>31.7636</c:v>
                </c:pt>
                <c:pt idx="136">
                  <c:v>3.4119</c:v>
                </c:pt>
                <c:pt idx="137">
                  <c:v>0.718</c:v>
                </c:pt>
                <c:pt idx="138">
                  <c:v>1.162</c:v>
                </c:pt>
                <c:pt idx="139">
                  <c:v>6.6894</c:v>
                </c:pt>
                <c:pt idx="140">
                  <c:v>36.8526</c:v>
                </c:pt>
                <c:pt idx="141">
                  <c:v>3.3289</c:v>
                </c:pt>
                <c:pt idx="142">
                  <c:v>48.293</c:v>
                </c:pt>
                <c:pt idx="143">
                  <c:v>25.8218</c:v>
                </c:pt>
                <c:pt idx="144">
                  <c:v>34.885</c:v>
                </c:pt>
                <c:pt idx="145">
                  <c:v>0.2203</c:v>
                </c:pt>
                <c:pt idx="146">
                  <c:v>0.0373</c:v>
                </c:pt>
                <c:pt idx="147">
                  <c:v>0.1244</c:v>
                </c:pt>
                <c:pt idx="148">
                  <c:v>0</c:v>
                </c:pt>
                <c:pt idx="149">
                  <c:v>0</c:v>
                </c:pt>
                <c:pt idx="150">
                  <c:v>16.3174</c:v>
                </c:pt>
                <c:pt idx="151">
                  <c:v>NULL</c:v>
                </c:pt>
                <c:pt idx="152">
                  <c:v>0</c:v>
                </c:pt>
                <c:pt idx="153">
                  <c:v>27.0726</c:v>
                </c:pt>
                <c:pt idx="154">
                  <c:v>8.8138</c:v>
                </c:pt>
                <c:pt idx="155">
                  <c:v>0.6797</c:v>
                </c:pt>
                <c:pt idx="156">
                  <c:v>30.2929</c:v>
                </c:pt>
                <c:pt idx="157">
                  <c:v>13.6908</c:v>
                </c:pt>
                <c:pt idx="158">
                  <c:v>22.6971</c:v>
                </c:pt>
                <c:pt idx="159">
                  <c:v>0.4524</c:v>
                </c:pt>
                <c:pt idx="160">
                  <c:v>10.6886</c:v>
                </c:pt>
                <c:pt idx="161">
                  <c:v>12.297</c:v>
                </c:pt>
                <c:pt idx="162">
                  <c:v>3.4763</c:v>
                </c:pt>
                <c:pt idx="163">
                  <c:v>0</c:v>
                </c:pt>
                <c:pt idx="164">
                  <c:v>16.46</c:v>
                </c:pt>
                <c:pt idx="165">
                  <c:v>53.4554</c:v>
                </c:pt>
                <c:pt idx="166">
                  <c:v>0</c:v>
                </c:pt>
                <c:pt idx="167">
                  <c:v>16.9264</c:v>
                </c:pt>
                <c:pt idx="168">
                  <c:v>16.9338</c:v>
                </c:pt>
                <c:pt idx="169">
                  <c:v>14.3461</c:v>
                </c:pt>
                <c:pt idx="170">
                  <c:v>0.9844</c:v>
                </c:pt>
                <c:pt idx="171">
                  <c:v>33.7898</c:v>
                </c:pt>
                <c:pt idx="172">
                  <c:v>13.7483</c:v>
                </c:pt>
                <c:pt idx="173">
                  <c:v>16.4301</c:v>
                </c:pt>
                <c:pt idx="174">
                  <c:v>54.19</c:v>
                </c:pt>
                <c:pt idx="175">
                  <c:v>9.0557</c:v>
                </c:pt>
                <c:pt idx="176">
                  <c:v>7.2868</c:v>
                </c:pt>
                <c:pt idx="177">
                  <c:v>61.9925</c:v>
                </c:pt>
                <c:pt idx="178">
                  <c:v>2.7951</c:v>
                </c:pt>
                <c:pt idx="179">
                  <c:v>2.2729</c:v>
                </c:pt>
                <c:pt idx="180">
                  <c:v>0.5242</c:v>
                </c:pt>
                <c:pt idx="181">
                  <c:v>34.5115</c:v>
                </c:pt>
                <c:pt idx="182">
                  <c:v>44.2763</c:v>
                </c:pt>
                <c:pt idx="183">
                  <c:v>0.092</c:v>
                </c:pt>
                <c:pt idx="184">
                  <c:v>35.3906</c:v>
                </c:pt>
                <c:pt idx="185">
                  <c:v>0</c:v>
                </c:pt>
                <c:pt idx="186">
                  <c:v>48.2623</c:v>
                </c:pt>
                <c:pt idx="187">
                  <c:v>56.3629</c:v>
                </c:pt>
                <c:pt idx="188">
                  <c:v>3.0436</c:v>
                </c:pt>
                <c:pt idx="189">
                  <c:v>0.1595</c:v>
                </c:pt>
                <c:pt idx="190">
                  <c:v>6.7688</c:v>
                </c:pt>
                <c:pt idx="191">
                  <c:v>48.0637</c:v>
                </c:pt>
                <c:pt idx="192">
                  <c:v>0.1658</c:v>
                </c:pt>
                <c:pt idx="193">
                  <c:v>28.2838</c:v>
                </c:pt>
                <c:pt idx="194">
                  <c:v>3.0809</c:v>
                </c:pt>
                <c:pt idx="195">
                  <c:v>0.1386</c:v>
                </c:pt>
                <c:pt idx="196">
                  <c:v>13.2326</c:v>
                </c:pt>
                <c:pt idx="197">
                  <c:v>24.7293</c:v>
                </c:pt>
                <c:pt idx="198">
                  <c:v>47.5078</c:v>
                </c:pt>
                <c:pt idx="199">
                  <c:v>0.2688</c:v>
                </c:pt>
                <c:pt idx="200">
                  <c:v>28.0199</c:v>
                </c:pt>
                <c:pt idx="201">
                  <c:v>0.1824</c:v>
                </c:pt>
                <c:pt idx="202">
                  <c:v>0.0621</c:v>
                </c:pt>
                <c:pt idx="203">
                  <c:v>6.5392</c:v>
                </c:pt>
                <c:pt idx="204">
                  <c:v>1.7606</c:v>
                </c:pt>
                <c:pt idx="205">
                  <c:v>0.453</c:v>
                </c:pt>
                <c:pt idx="206">
                  <c:v>0</c:v>
                </c:pt>
                <c:pt idx="207">
                  <c:v>15.2636</c:v>
                </c:pt>
                <c:pt idx="208">
                  <c:v>12.0066</c:v>
                </c:pt>
                <c:pt idx="209">
                  <c:v>9.3438</c:v>
                </c:pt>
                <c:pt idx="210">
                  <c:v>19.9041</c:v>
                </c:pt>
                <c:pt idx="211">
                  <c:v>0</c:v>
                </c:pt>
                <c:pt idx="212">
                  <c:v>14.142</c:v>
                </c:pt>
                <c:pt idx="213">
                  <c:v>0.1785</c:v>
                </c:pt>
                <c:pt idx="214">
                  <c:v>0.3694</c:v>
                </c:pt>
                <c:pt idx="215">
                  <c:v>12.5868</c:v>
                </c:pt>
                <c:pt idx="216">
                  <c:v>10.9921</c:v>
                </c:pt>
                <c:pt idx="217">
                  <c:v>35.185</c:v>
                </c:pt>
                <c:pt idx="218">
                  <c:v>28.6507</c:v>
                </c:pt>
                <c:pt idx="219">
                  <c:v>0</c:v>
                </c:pt>
                <c:pt idx="220">
                  <c:v>28.7908</c:v>
                </c:pt>
                <c:pt idx="221">
                  <c:v>0.7167</c:v>
                </c:pt>
                <c:pt idx="222">
                  <c:v>3.752</c:v>
                </c:pt>
                <c:pt idx="223">
                  <c:v>5.6751</c:v>
                </c:pt>
                <c:pt idx="224">
                  <c:v>1.9323</c:v>
                </c:pt>
                <c:pt idx="225">
                  <c:v>11.7818</c:v>
                </c:pt>
                <c:pt idx="226">
                  <c:v>6.5451</c:v>
                </c:pt>
                <c:pt idx="227">
                  <c:v>0</c:v>
                </c:pt>
                <c:pt idx="228">
                  <c:v>0.0362</c:v>
                </c:pt>
                <c:pt idx="229">
                  <c:v>1.7129</c:v>
                </c:pt>
                <c:pt idx="230">
                  <c:v>1.6105</c:v>
                </c:pt>
              </c:strCache>
            </c:strRef>
          </c:xVal>
          <c:yVal>
            <c:numRef>
              <c:f>covid_new3!$C$2:$C$232</c:f>
              <c:numCache>
                <c:formatCode>General</c:formatCode>
                <c:ptCount val="231"/>
                <c:pt idx="0">
                  <c:v>1803.99</c:v>
                </c:pt>
                <c:pt idx="1">
                  <c:v>11803.43</c:v>
                </c:pt>
                <c:pt idx="2">
                  <c:v>13913.84</c:v>
                </c:pt>
                <c:pt idx="3">
                  <c:v>0</c:v>
                </c:pt>
                <c:pt idx="4">
                  <c:v>5819.5</c:v>
                </c:pt>
                <c:pt idx="5">
                  <c:v>0</c:v>
                </c:pt>
                <c:pt idx="6">
                  <c:v>21490.94</c:v>
                </c:pt>
                <c:pt idx="7">
                  <c:v>18933.91</c:v>
                </c:pt>
                <c:pt idx="8">
                  <c:v>8787.58</c:v>
                </c:pt>
                <c:pt idx="9">
                  <c:v>35973.78</c:v>
                </c:pt>
                <c:pt idx="10">
                  <c:v>44648.71</c:v>
                </c:pt>
                <c:pt idx="11">
                  <c:v>45436.69</c:v>
                </c:pt>
                <c:pt idx="12">
                  <c:v>15847.42</c:v>
                </c:pt>
                <c:pt idx="13">
                  <c:v>27717.85</c:v>
                </c:pt>
                <c:pt idx="14">
                  <c:v>43290.71</c:v>
                </c:pt>
                <c:pt idx="15">
                  <c:v>3523.98</c:v>
                </c:pt>
                <c:pt idx="16">
                  <c:v>16978.07</c:v>
                </c:pt>
                <c:pt idx="17">
                  <c:v>17167.97</c:v>
                </c:pt>
                <c:pt idx="18">
                  <c:v>42658.58</c:v>
                </c:pt>
                <c:pt idx="19">
                  <c:v>7824.36</c:v>
                </c:pt>
                <c:pt idx="20">
                  <c:v>2064.2399999999998</c:v>
                </c:pt>
                <c:pt idx="21">
                  <c:v>50669.32</c:v>
                </c:pt>
                <c:pt idx="22">
                  <c:v>8708.6</c:v>
                </c:pt>
                <c:pt idx="23">
                  <c:v>6885.83</c:v>
                </c:pt>
                <c:pt idx="24">
                  <c:v>0</c:v>
                </c:pt>
                <c:pt idx="25">
                  <c:v>11713.9</c:v>
                </c:pt>
                <c:pt idx="26">
                  <c:v>15807.37</c:v>
                </c:pt>
                <c:pt idx="27">
                  <c:v>14103.45</c:v>
                </c:pt>
                <c:pt idx="28">
                  <c:v>0</c:v>
                </c:pt>
                <c:pt idx="29">
                  <c:v>71809.25</c:v>
                </c:pt>
                <c:pt idx="30">
                  <c:v>18563.310000000001</c:v>
                </c:pt>
                <c:pt idx="31">
                  <c:v>1703.1</c:v>
                </c:pt>
                <c:pt idx="32">
                  <c:v>702.23</c:v>
                </c:pt>
                <c:pt idx="33">
                  <c:v>3645.07</c:v>
                </c:pt>
                <c:pt idx="34">
                  <c:v>3364.93</c:v>
                </c:pt>
                <c:pt idx="35">
                  <c:v>44017.59</c:v>
                </c:pt>
                <c:pt idx="36">
                  <c:v>6222.55</c:v>
                </c:pt>
                <c:pt idx="37">
                  <c:v>49903.03</c:v>
                </c:pt>
                <c:pt idx="38">
                  <c:v>661.24</c:v>
                </c:pt>
                <c:pt idx="39">
                  <c:v>1768.15</c:v>
                </c:pt>
                <c:pt idx="40">
                  <c:v>22767.040000000001</c:v>
                </c:pt>
                <c:pt idx="41">
                  <c:v>15308.71</c:v>
                </c:pt>
                <c:pt idx="42">
                  <c:v>13254.95</c:v>
                </c:pt>
                <c:pt idx="43">
                  <c:v>1413.89</c:v>
                </c:pt>
                <c:pt idx="44">
                  <c:v>4881.41</c:v>
                </c:pt>
                <c:pt idx="45">
                  <c:v>0</c:v>
                </c:pt>
                <c:pt idx="46">
                  <c:v>15525</c:v>
                </c:pt>
                <c:pt idx="47">
                  <c:v>3601.01</c:v>
                </c:pt>
                <c:pt idx="48">
                  <c:v>22669.8</c:v>
                </c:pt>
                <c:pt idx="49">
                  <c:v>0</c:v>
                </c:pt>
                <c:pt idx="50">
                  <c:v>0</c:v>
                </c:pt>
                <c:pt idx="51">
                  <c:v>32415.13</c:v>
                </c:pt>
                <c:pt idx="52">
                  <c:v>32605.91</c:v>
                </c:pt>
                <c:pt idx="53">
                  <c:v>808.13</c:v>
                </c:pt>
                <c:pt idx="54">
                  <c:v>46682.52</c:v>
                </c:pt>
                <c:pt idx="55">
                  <c:v>2705.41</c:v>
                </c:pt>
                <c:pt idx="56">
                  <c:v>9673.3700000000008</c:v>
                </c:pt>
                <c:pt idx="57">
                  <c:v>14600.86</c:v>
                </c:pt>
                <c:pt idx="58">
                  <c:v>10581.94</c:v>
                </c:pt>
                <c:pt idx="59">
                  <c:v>10550.21</c:v>
                </c:pt>
                <c:pt idx="60">
                  <c:v>7292.46</c:v>
                </c:pt>
                <c:pt idx="61">
                  <c:v>22604.87</c:v>
                </c:pt>
                <c:pt idx="62">
                  <c:v>1510.46</c:v>
                </c:pt>
                <c:pt idx="63">
                  <c:v>29481.25</c:v>
                </c:pt>
                <c:pt idx="64">
                  <c:v>7738.98</c:v>
                </c:pt>
                <c:pt idx="65">
                  <c:v>1729.93</c:v>
                </c:pt>
                <c:pt idx="66">
                  <c:v>0</c:v>
                </c:pt>
                <c:pt idx="67">
                  <c:v>0</c:v>
                </c:pt>
                <c:pt idx="68">
                  <c:v>8702.98</c:v>
                </c:pt>
                <c:pt idx="69">
                  <c:v>40585.72</c:v>
                </c:pt>
                <c:pt idx="70">
                  <c:v>38605.67</c:v>
                </c:pt>
                <c:pt idx="71">
                  <c:v>0</c:v>
                </c:pt>
                <c:pt idx="72">
                  <c:v>16562.41</c:v>
                </c:pt>
                <c:pt idx="73">
                  <c:v>1561.77</c:v>
                </c:pt>
                <c:pt idx="74">
                  <c:v>9745.08</c:v>
                </c:pt>
                <c:pt idx="75">
                  <c:v>45229.25</c:v>
                </c:pt>
                <c:pt idx="76">
                  <c:v>4227.63</c:v>
                </c:pt>
                <c:pt idx="77">
                  <c:v>0</c:v>
                </c:pt>
                <c:pt idx="78">
                  <c:v>24574.38</c:v>
                </c:pt>
                <c:pt idx="79">
                  <c:v>0</c:v>
                </c:pt>
                <c:pt idx="80">
                  <c:v>13593.88</c:v>
                </c:pt>
                <c:pt idx="81">
                  <c:v>0</c:v>
                </c:pt>
                <c:pt idx="82">
                  <c:v>7423.81</c:v>
                </c:pt>
                <c:pt idx="83">
                  <c:v>0</c:v>
                </c:pt>
                <c:pt idx="84">
                  <c:v>1998.93</c:v>
                </c:pt>
                <c:pt idx="85">
                  <c:v>1548.68</c:v>
                </c:pt>
                <c:pt idx="86">
                  <c:v>7435.05</c:v>
                </c:pt>
                <c:pt idx="87">
                  <c:v>1653.17</c:v>
                </c:pt>
                <c:pt idx="88">
                  <c:v>4541.8</c:v>
                </c:pt>
                <c:pt idx="89">
                  <c:v>56054.92</c:v>
                </c:pt>
                <c:pt idx="90">
                  <c:v>26777.56</c:v>
                </c:pt>
                <c:pt idx="91">
                  <c:v>46482.96</c:v>
                </c:pt>
                <c:pt idx="92">
                  <c:v>6426.67</c:v>
                </c:pt>
                <c:pt idx="93">
                  <c:v>11188.74</c:v>
                </c:pt>
                <c:pt idx="94">
                  <c:v>19082.62</c:v>
                </c:pt>
                <c:pt idx="95">
                  <c:v>15663.99</c:v>
                </c:pt>
                <c:pt idx="96">
                  <c:v>67335.289999999994</c:v>
                </c:pt>
                <c:pt idx="97">
                  <c:v>0</c:v>
                </c:pt>
                <c:pt idx="98">
                  <c:v>33132.32</c:v>
                </c:pt>
                <c:pt idx="99">
                  <c:v>35220.080000000002</c:v>
                </c:pt>
                <c:pt idx="100">
                  <c:v>8193.57</c:v>
                </c:pt>
                <c:pt idx="101">
                  <c:v>39002.22</c:v>
                </c:pt>
                <c:pt idx="102">
                  <c:v>0</c:v>
                </c:pt>
                <c:pt idx="103">
                  <c:v>8337.49</c:v>
                </c:pt>
                <c:pt idx="104">
                  <c:v>24055.59</c:v>
                </c:pt>
                <c:pt idx="105">
                  <c:v>2993.03</c:v>
                </c:pt>
                <c:pt idx="106">
                  <c:v>1981.13</c:v>
                </c:pt>
                <c:pt idx="107">
                  <c:v>9795.83</c:v>
                </c:pt>
                <c:pt idx="108">
                  <c:v>65530.54</c:v>
                </c:pt>
                <c:pt idx="109">
                  <c:v>3393.47</c:v>
                </c:pt>
                <c:pt idx="110">
                  <c:v>6397.36</c:v>
                </c:pt>
                <c:pt idx="111">
                  <c:v>25063.85</c:v>
                </c:pt>
                <c:pt idx="112">
                  <c:v>13367.57</c:v>
                </c:pt>
                <c:pt idx="113">
                  <c:v>2851.15</c:v>
                </c:pt>
                <c:pt idx="114">
                  <c:v>752.79</c:v>
                </c:pt>
                <c:pt idx="115">
                  <c:v>17881.509999999998</c:v>
                </c:pt>
                <c:pt idx="116">
                  <c:v>0</c:v>
                </c:pt>
                <c:pt idx="117">
                  <c:v>29524.27</c:v>
                </c:pt>
                <c:pt idx="118">
                  <c:v>94277.97</c:v>
                </c:pt>
                <c:pt idx="119">
                  <c:v>104861.85</c:v>
                </c:pt>
                <c:pt idx="120">
                  <c:v>1416.44</c:v>
                </c:pt>
                <c:pt idx="121">
                  <c:v>1095.04</c:v>
                </c:pt>
                <c:pt idx="122">
                  <c:v>26808.16</c:v>
                </c:pt>
                <c:pt idx="123">
                  <c:v>15183.62</c:v>
                </c:pt>
                <c:pt idx="124">
                  <c:v>2014.31</c:v>
                </c:pt>
                <c:pt idx="125">
                  <c:v>36513.32</c:v>
                </c:pt>
                <c:pt idx="126">
                  <c:v>3819.2</c:v>
                </c:pt>
                <c:pt idx="127">
                  <c:v>3597.63</c:v>
                </c:pt>
                <c:pt idx="128">
                  <c:v>20292.75</c:v>
                </c:pt>
                <c:pt idx="129">
                  <c:v>17336.47</c:v>
                </c:pt>
                <c:pt idx="130">
                  <c:v>3299.46</c:v>
                </c:pt>
                <c:pt idx="131">
                  <c:v>5189.97</c:v>
                </c:pt>
                <c:pt idx="132">
                  <c:v>0</c:v>
                </c:pt>
                <c:pt idx="133">
                  <c:v>11840.85</c:v>
                </c:pt>
                <c:pt idx="134">
                  <c:v>16409.29</c:v>
                </c:pt>
                <c:pt idx="135">
                  <c:v>0</c:v>
                </c:pt>
                <c:pt idx="136">
                  <c:v>7485.01</c:v>
                </c:pt>
                <c:pt idx="137">
                  <c:v>1136.0999999999999</c:v>
                </c:pt>
                <c:pt idx="138">
                  <c:v>5591.6</c:v>
                </c:pt>
                <c:pt idx="139">
                  <c:v>9541.81</c:v>
                </c:pt>
                <c:pt idx="140">
                  <c:v>12895.64</c:v>
                </c:pt>
                <c:pt idx="141">
                  <c:v>2442.8000000000002</c:v>
                </c:pt>
                <c:pt idx="142">
                  <c:v>48472.55</c:v>
                </c:pt>
                <c:pt idx="143">
                  <c:v>0</c:v>
                </c:pt>
                <c:pt idx="144">
                  <c:v>36085.839999999997</c:v>
                </c:pt>
                <c:pt idx="145">
                  <c:v>5321.44</c:v>
                </c:pt>
                <c:pt idx="146">
                  <c:v>926</c:v>
                </c:pt>
                <c:pt idx="147">
                  <c:v>5338.45</c:v>
                </c:pt>
                <c:pt idx="148">
                  <c:v>0</c:v>
                </c:pt>
                <c:pt idx="149">
                  <c:v>0</c:v>
                </c:pt>
                <c:pt idx="150">
                  <c:v>13111.21</c:v>
                </c:pt>
                <c:pt idx="151">
                  <c:v>0</c:v>
                </c:pt>
                <c:pt idx="152">
                  <c:v>0</c:v>
                </c:pt>
                <c:pt idx="153">
                  <c:v>64800.06</c:v>
                </c:pt>
                <c:pt idx="154">
                  <c:v>37960.71</c:v>
                </c:pt>
                <c:pt idx="155">
                  <c:v>5034.71</c:v>
                </c:pt>
                <c:pt idx="156">
                  <c:v>13240.41</c:v>
                </c:pt>
                <c:pt idx="157">
                  <c:v>4449.8999999999996</c:v>
                </c:pt>
                <c:pt idx="158">
                  <c:v>22267.040000000001</c:v>
                </c:pt>
                <c:pt idx="159">
                  <c:v>3823.19</c:v>
                </c:pt>
                <c:pt idx="160">
                  <c:v>8827.01</c:v>
                </c:pt>
                <c:pt idx="161">
                  <c:v>12236.71</c:v>
                </c:pt>
                <c:pt idx="162">
                  <c:v>7599.19</c:v>
                </c:pt>
                <c:pt idx="163">
                  <c:v>0</c:v>
                </c:pt>
                <c:pt idx="164">
                  <c:v>27216.45</c:v>
                </c:pt>
                <c:pt idx="165">
                  <c:v>27936.9</c:v>
                </c:pt>
                <c:pt idx="166">
                  <c:v>35044.67</c:v>
                </c:pt>
                <c:pt idx="167">
                  <c:v>116935.6</c:v>
                </c:pt>
                <c:pt idx="168">
                  <c:v>23313.200000000001</c:v>
                </c:pt>
                <c:pt idx="169">
                  <c:v>24765.95</c:v>
                </c:pt>
                <c:pt idx="170">
                  <c:v>1854.21</c:v>
                </c:pt>
                <c:pt idx="171">
                  <c:v>0</c:v>
                </c:pt>
                <c:pt idx="172">
                  <c:v>24654.39</c:v>
                </c:pt>
                <c:pt idx="173">
                  <c:v>12951.84</c:v>
                </c:pt>
                <c:pt idx="174">
                  <c:v>0</c:v>
                </c:pt>
                <c:pt idx="175">
                  <c:v>10727.15</c:v>
                </c:pt>
                <c:pt idx="176">
                  <c:v>6021.56</c:v>
                </c:pt>
                <c:pt idx="177">
                  <c:v>56861.47</c:v>
                </c:pt>
                <c:pt idx="178">
                  <c:v>3052.71</c:v>
                </c:pt>
                <c:pt idx="179">
                  <c:v>49045.41</c:v>
                </c:pt>
                <c:pt idx="180">
                  <c:v>2470.58</c:v>
                </c:pt>
                <c:pt idx="181">
                  <c:v>14048.88</c:v>
                </c:pt>
                <c:pt idx="182">
                  <c:v>26382.29</c:v>
                </c:pt>
                <c:pt idx="183">
                  <c:v>1390.3</c:v>
                </c:pt>
                <c:pt idx="184">
                  <c:v>85535.38</c:v>
                </c:pt>
                <c:pt idx="185">
                  <c:v>36327.230000000003</c:v>
                </c:pt>
                <c:pt idx="186">
                  <c:v>30155.15</c:v>
                </c:pt>
                <c:pt idx="187">
                  <c:v>31400.84</c:v>
                </c:pt>
                <c:pt idx="188">
                  <c:v>2205.92</c:v>
                </c:pt>
                <c:pt idx="189">
                  <c:v>0</c:v>
                </c:pt>
                <c:pt idx="190">
                  <c:v>12294.88</c:v>
                </c:pt>
                <c:pt idx="191">
                  <c:v>35938.370000000003</c:v>
                </c:pt>
                <c:pt idx="192">
                  <c:v>1569.89</c:v>
                </c:pt>
                <c:pt idx="193">
                  <c:v>34272.36</c:v>
                </c:pt>
                <c:pt idx="194">
                  <c:v>11669.08</c:v>
                </c:pt>
                <c:pt idx="195">
                  <c:v>4466.51</c:v>
                </c:pt>
                <c:pt idx="196">
                  <c:v>13767.12</c:v>
                </c:pt>
                <c:pt idx="197">
                  <c:v>46949.279999999999</c:v>
                </c:pt>
                <c:pt idx="198">
                  <c:v>57410.17</c:v>
                </c:pt>
                <c:pt idx="199">
                  <c:v>0</c:v>
                </c:pt>
                <c:pt idx="200">
                  <c:v>0</c:v>
                </c:pt>
                <c:pt idx="201">
                  <c:v>2896.91</c:v>
                </c:pt>
                <c:pt idx="202">
                  <c:v>2683.3</c:v>
                </c:pt>
                <c:pt idx="203">
                  <c:v>16277.67</c:v>
                </c:pt>
                <c:pt idx="204">
                  <c:v>6570.1</c:v>
                </c:pt>
                <c:pt idx="205">
                  <c:v>1429.81</c:v>
                </c:pt>
                <c:pt idx="206">
                  <c:v>0</c:v>
                </c:pt>
                <c:pt idx="207">
                  <c:v>5425.62</c:v>
                </c:pt>
                <c:pt idx="208">
                  <c:v>28763.07</c:v>
                </c:pt>
                <c:pt idx="209">
                  <c:v>10849.3</c:v>
                </c:pt>
                <c:pt idx="210">
                  <c:v>25129.34</c:v>
                </c:pt>
                <c:pt idx="211">
                  <c:v>16389.02</c:v>
                </c:pt>
                <c:pt idx="212">
                  <c:v>0</c:v>
                </c:pt>
                <c:pt idx="213">
                  <c:v>3575.1</c:v>
                </c:pt>
                <c:pt idx="214">
                  <c:v>1697.71</c:v>
                </c:pt>
                <c:pt idx="215">
                  <c:v>7894.39</c:v>
                </c:pt>
                <c:pt idx="216">
                  <c:v>67293.48</c:v>
                </c:pt>
                <c:pt idx="217">
                  <c:v>39753.24</c:v>
                </c:pt>
                <c:pt idx="218">
                  <c:v>54225.45</c:v>
                </c:pt>
                <c:pt idx="219">
                  <c:v>0</c:v>
                </c:pt>
                <c:pt idx="220">
                  <c:v>20551.41</c:v>
                </c:pt>
                <c:pt idx="221">
                  <c:v>6253.1</c:v>
                </c:pt>
                <c:pt idx="222">
                  <c:v>2921.91</c:v>
                </c:pt>
                <c:pt idx="223">
                  <c:v>0</c:v>
                </c:pt>
                <c:pt idx="224">
                  <c:v>16745.02</c:v>
                </c:pt>
                <c:pt idx="225">
                  <c:v>6171.88</c:v>
                </c:pt>
                <c:pt idx="226">
                  <c:v>0</c:v>
                </c:pt>
                <c:pt idx="227">
                  <c:v>0</c:v>
                </c:pt>
                <c:pt idx="228">
                  <c:v>1479.15</c:v>
                </c:pt>
                <c:pt idx="229">
                  <c:v>3689.25</c:v>
                </c:pt>
                <c:pt idx="230">
                  <c:v>1899.78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905-4860-AE55-5581EA0BDF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8890080"/>
        <c:axId val="2097200000"/>
      </c:scatterChart>
      <c:valAx>
        <c:axId val="21188900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2400" dirty="0"/>
                  <a:t>Spread rate</a:t>
                </a:r>
              </a:p>
            </c:rich>
          </c:tx>
          <c:layout>
            <c:manualLayout>
              <c:xMode val="edge"/>
              <c:yMode val="edge"/>
              <c:x val="0.49596999462489644"/>
              <c:y val="0.8350237595557685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7200000"/>
        <c:crosses val="autoZero"/>
        <c:crossBetween val="midCat"/>
        <c:majorUnit val="20"/>
      </c:valAx>
      <c:valAx>
        <c:axId val="2097200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2400" dirty="0" err="1"/>
                  <a:t>gdp_per_capita</a:t>
                </a:r>
                <a:endParaRPr lang="en-IN" sz="2400" dirty="0"/>
              </a:p>
            </c:rich>
          </c:tx>
          <c:layout>
            <c:manualLayout>
              <c:xMode val="edge"/>
              <c:yMode val="edge"/>
              <c:x val="1.7813873320775997E-2"/>
              <c:y val="0.3317008596987450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8890080"/>
        <c:crosses val="autoZero"/>
        <c:crossBetween val="midCat"/>
        <c:dispUnits>
          <c:builtInUnit val="ten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IN"/>
              <a:t>Deaths vs GDP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4986185803304711E-2"/>
          <c:y val="0.10390413873123673"/>
          <c:w val="0.90679349503867268"/>
          <c:h val="0.75752576097373037"/>
        </c:manualLayout>
      </c:layout>
      <c:scatterChart>
        <c:scatterStyle val="lineMarker"/>
        <c:varyColors val="0"/>
        <c:ser>
          <c:idx val="0"/>
          <c:order val="0"/>
          <c:tx>
            <c:strRef>
              <c:f>covid_new4!$C$1</c:f>
              <c:strCache>
                <c:ptCount val="1"/>
                <c:pt idx="0">
                  <c:v>gdp_per_capita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1">
                    <a:alpha val="60000"/>
                  </a:schemeClr>
                </a:solidFill>
              </a:ln>
              <a:effectLst/>
            </c:spPr>
          </c:marker>
          <c:xVal>
            <c:strRef>
              <c:f>covid_new4!$B$2:$B$232</c:f>
              <c:strCache>
                <c:ptCount val="231"/>
                <c:pt idx="0">
                  <c:v>0.0195</c:v>
                </c:pt>
                <c:pt idx="1">
                  <c:v>0.1257</c:v>
                </c:pt>
                <c:pt idx="2">
                  <c:v>0.0156</c:v>
                </c:pt>
                <c:pt idx="3">
                  <c:v>0.1961</c:v>
                </c:pt>
                <c:pt idx="4">
                  <c:v>0.0056</c:v>
                </c:pt>
                <c:pt idx="5">
                  <c:v>0.0762</c:v>
                </c:pt>
                <c:pt idx="6">
                  <c:v>0.1566</c:v>
                </c:pt>
                <c:pt idx="7">
                  <c:v>0.287</c:v>
                </c:pt>
                <c:pt idx="8">
                  <c:v>0.3114</c:v>
                </c:pt>
                <c:pt idx="9">
                  <c:v>0.2544</c:v>
                </c:pt>
                <c:pt idx="10">
                  <c:v>0.0588</c:v>
                </c:pt>
                <c:pt idx="11">
                  <c:v>0.2329</c:v>
                </c:pt>
                <c:pt idx="12">
                  <c:v>0.0962</c:v>
                </c:pt>
                <c:pt idx="13">
                  <c:v>0.2042</c:v>
                </c:pt>
                <c:pt idx="14">
                  <c:v>0.1039</c:v>
                </c:pt>
                <c:pt idx="15">
                  <c:v>0.0173</c:v>
                </c:pt>
                <c:pt idx="16">
                  <c:v>0.1991</c:v>
                </c:pt>
                <c:pt idx="17">
                  <c:v>0.0743</c:v>
                </c:pt>
                <c:pt idx="18">
                  <c:v>0.2815</c:v>
                </c:pt>
                <c:pt idx="19">
                  <c:v>0.1715</c:v>
                </c:pt>
                <c:pt idx="20">
                  <c:v>0.0013</c:v>
                </c:pt>
                <c:pt idx="21">
                  <c:v>0.2306</c:v>
                </c:pt>
                <c:pt idx="22">
                  <c:v>0.0027</c:v>
                </c:pt>
                <c:pt idx="23">
                  <c:v>0.1841</c:v>
                </c:pt>
                <c:pt idx="24">
                  <c:v>0.1423</c:v>
                </c:pt>
                <c:pt idx="25">
                  <c:v>0.4934</c:v>
                </c:pt>
                <c:pt idx="26">
                  <c:v>0.1077</c:v>
                </c:pt>
                <c:pt idx="27">
                  <c:v>0.3203</c:v>
                </c:pt>
                <c:pt idx="28">
                  <c:v>0.2056</c:v>
                </c:pt>
                <c:pt idx="29">
                  <c:v>0.0505</c:v>
                </c:pt>
                <c:pt idx="30">
                  <c:v>0.548</c:v>
                </c:pt>
                <c:pt idx="31">
                  <c:v>0.0018</c:v>
                </c:pt>
                <c:pt idx="32">
                  <c:v>0.0003</c:v>
                </c:pt>
                <c:pt idx="33">
                  <c:v>0.0184</c:v>
                </c:pt>
                <c:pt idx="34">
                  <c:v>0.0071</c:v>
                </c:pt>
                <c:pt idx="35">
                  <c:v>0.1192</c:v>
                </c:pt>
                <c:pt idx="36">
                  <c:v>0.0697</c:v>
                </c:pt>
                <c:pt idx="37">
                  <c:v>0.0499</c:v>
                </c:pt>
                <c:pt idx="38">
                  <c:v>0.0021</c:v>
                </c:pt>
                <c:pt idx="39">
                  <c:v>0.0011</c:v>
                </c:pt>
                <c:pt idx="40">
                  <c:v>0.3141</c:v>
                </c:pt>
                <c:pt idx="41">
                  <c:v>0.0004</c:v>
                </c:pt>
                <c:pt idx="42">
                  <c:v>0.2752</c:v>
                </c:pt>
                <c:pt idx="43">
                  <c:v>0.0196</c:v>
                </c:pt>
                <c:pt idx="44">
                  <c:v>0.0066</c:v>
                </c:pt>
                <c:pt idx="45">
                  <c:v>0.0059</c:v>
                </c:pt>
                <c:pt idx="46">
                  <c:v>0.174</c:v>
                </c:pt>
                <c:pt idx="47">
                  <c:v>0.003</c:v>
                </c:pt>
                <c:pt idx="48">
                  <c:v>0.4172</c:v>
                </c:pt>
                <c:pt idx="49">
                  <c:v>0.0758</c:v>
                </c:pt>
                <c:pt idx="50">
                  <c:v>0.1508</c:v>
                </c:pt>
                <c:pt idx="51">
                  <c:v>0.1319</c:v>
                </c:pt>
                <c:pt idx="52">
                  <c:v>0.3918</c:v>
                </c:pt>
                <c:pt idx="53">
                  <c:v>0.0015</c:v>
                </c:pt>
                <c:pt idx="54">
                  <c:v>0.1213</c:v>
                </c:pt>
                <c:pt idx="55">
                  <c:v>0.0171</c:v>
                </c:pt>
                <c:pt idx="56">
                  <c:v>0.1022</c:v>
                </c:pt>
                <c:pt idx="57">
                  <c:v>0.0394</c:v>
                </c:pt>
                <c:pt idx="58">
                  <c:v>0.2017</c:v>
                </c:pt>
                <c:pt idx="59">
                  <c:v>0.0227</c:v>
                </c:pt>
                <c:pt idx="60">
                  <c:v>0.067</c:v>
                </c:pt>
                <c:pt idx="61">
                  <c:v>0.0112</c:v>
                </c:pt>
                <c:pt idx="62">
                  <c:v>0.0028</c:v>
                </c:pt>
                <c:pt idx="63">
                  <c:v>0.2026</c:v>
                </c:pt>
                <c:pt idx="64">
                  <c:v>0.1193</c:v>
                </c:pt>
                <c:pt idx="65">
                  <c:v>0.0063</c:v>
                </c:pt>
                <c:pt idx="66">
                  <c:v>0.0529</c:v>
                </c:pt>
                <c:pt idx="67">
                  <c:v>0</c:v>
                </c:pt>
                <c:pt idx="68">
                  <c:v>0.095</c:v>
                </c:pt>
                <c:pt idx="69">
                  <c:v>0.108</c:v>
                </c:pt>
                <c:pt idx="70">
                  <c:v>0.2305</c:v>
                </c:pt>
                <c:pt idx="71">
                  <c:v>0.2135</c:v>
                </c:pt>
                <c:pt idx="72">
                  <c:v>0.0131</c:v>
                </c:pt>
                <c:pt idx="73">
                  <c:v>0.0141</c:v>
                </c:pt>
                <c:pt idx="74">
                  <c:v>0.4497</c:v>
                </c:pt>
                <c:pt idx="75">
                  <c:v>0.1802</c:v>
                </c:pt>
                <c:pt idx="76">
                  <c:v>0.0044</c:v>
                </c:pt>
                <c:pt idx="77">
                  <c:v>0.3306</c:v>
                </c:pt>
                <c:pt idx="78">
                  <c:v>0.3178</c:v>
                </c:pt>
                <c:pt idx="79">
                  <c:v>0.0373</c:v>
                </c:pt>
                <c:pt idx="80">
                  <c:v>0.1902</c:v>
                </c:pt>
                <c:pt idx="81">
                  <c:v>0</c:v>
                </c:pt>
                <c:pt idx="82">
                  <c:v>0.1125</c:v>
                </c:pt>
                <c:pt idx="83">
                  <c:v>0</c:v>
                </c:pt>
                <c:pt idx="84">
                  <c:v>0.0033</c:v>
                </c:pt>
                <c:pt idx="85">
                  <c:v>0.0085</c:v>
                </c:pt>
                <c:pt idx="86">
                  <c:v>0.1592</c:v>
                </c:pt>
                <c:pt idx="87">
                  <c:v>0.0075</c:v>
                </c:pt>
                <c:pt idx="88">
                  <c:v>0.107</c:v>
                </c:pt>
                <c:pt idx="89">
                  <c:v>0.136</c:v>
                </c:pt>
                <c:pt idx="90">
                  <c:v>0.49</c:v>
                </c:pt>
                <c:pt idx="91">
                  <c:v>0.0575</c:v>
                </c:pt>
                <c:pt idx="92">
                  <c:v>0.0376</c:v>
                </c:pt>
                <c:pt idx="93">
                  <c:v>0.0578</c:v>
                </c:pt>
                <c:pt idx="94">
                  <c:v>0.1643</c:v>
                </c:pt>
                <c:pt idx="95">
                  <c:v>0.0582</c:v>
                </c:pt>
                <c:pt idx="96">
                  <c:v>0.1596</c:v>
                </c:pt>
                <c:pt idx="97">
                  <c:v>0.1377</c:v>
                </c:pt>
                <c:pt idx="98">
                  <c:v>0.126</c:v>
                </c:pt>
                <c:pt idx="99">
                  <c:v>0.2993</c:v>
                </c:pt>
                <c:pt idx="100">
                  <c:v>0.1174</c:v>
                </c:pt>
                <c:pt idx="101">
                  <c:v>0.0363</c:v>
                </c:pt>
                <c:pt idx="102">
                  <c:v>0</c:v>
                </c:pt>
                <c:pt idx="103">
                  <c:v>0.1267</c:v>
                </c:pt>
                <c:pt idx="104">
                  <c:v>0.0992</c:v>
                </c:pt>
                <c:pt idx="105">
                  <c:v>0.0107</c:v>
                </c:pt>
                <c:pt idx="106">
                  <c:v>0.0101</c:v>
                </c:pt>
                <c:pt idx="107">
                  <c:v>0.1796</c:v>
                </c:pt>
                <c:pt idx="108">
                  <c:v>0.0603</c:v>
                </c:pt>
                <c:pt idx="109">
                  <c:v>0.0458</c:v>
                </c:pt>
                <c:pt idx="110">
                  <c:v>0.0102</c:v>
                </c:pt>
                <c:pt idx="111">
                  <c:v>0.3206</c:v>
                </c:pt>
                <c:pt idx="112">
                  <c:v>0.191</c:v>
                </c:pt>
                <c:pt idx="113">
                  <c:v>0.0309</c:v>
                </c:pt>
                <c:pt idx="114">
                  <c:v>0.0057</c:v>
                </c:pt>
                <c:pt idx="115">
                  <c:v>0.0956</c:v>
                </c:pt>
                <c:pt idx="116">
                  <c:v>0.2203</c:v>
                </c:pt>
                <c:pt idx="117">
                  <c:v>0.335</c:v>
                </c:pt>
                <c:pt idx="118">
                  <c:v>0.1771</c:v>
                </c:pt>
                <c:pt idx="119">
                  <c:v>0.0009</c:v>
                </c:pt>
                <c:pt idx="120">
                  <c:v>0.0049</c:v>
                </c:pt>
                <c:pt idx="121">
                  <c:v>0.0135</c:v>
                </c:pt>
                <c:pt idx="122">
                  <c:v>0.1084</c:v>
                </c:pt>
                <c:pt idx="123">
                  <c:v>0.0591</c:v>
                </c:pt>
                <c:pt idx="124">
                  <c:v>0.0034</c:v>
                </c:pt>
                <c:pt idx="125">
                  <c:v>0.153</c:v>
                </c:pt>
                <c:pt idx="126">
                  <c:v>0.0404</c:v>
                </c:pt>
                <c:pt idx="127">
                  <c:v>0.0216</c:v>
                </c:pt>
                <c:pt idx="128">
                  <c:v>0.079</c:v>
                </c:pt>
                <c:pt idx="129">
                  <c:v>0.2606</c:v>
                </c:pt>
                <c:pt idx="130">
                  <c:v>0.0292</c:v>
                </c:pt>
                <c:pt idx="131">
                  <c:v>0.3873</c:v>
                </c:pt>
                <c:pt idx="132">
                  <c:v>0.1717</c:v>
                </c:pt>
                <c:pt idx="133">
                  <c:v>0.0637</c:v>
                </c:pt>
                <c:pt idx="134">
                  <c:v>0.4431</c:v>
                </c:pt>
                <c:pt idx="135">
                  <c:v>0.1811</c:v>
                </c:pt>
                <c:pt idx="136">
                  <c:v>0.0439</c:v>
                </c:pt>
                <c:pt idx="137">
                  <c:v>0.0069</c:v>
                </c:pt>
                <c:pt idx="138">
                  <c:v>0.0362</c:v>
                </c:pt>
                <c:pt idx="139">
                  <c:v>0.1613</c:v>
                </c:pt>
                <c:pt idx="140">
                  <c:v>0.008</c:v>
                </c:pt>
                <c:pt idx="141">
                  <c:v>0.04</c:v>
                </c:pt>
                <c:pt idx="142">
                  <c:v>0.13</c:v>
                </c:pt>
                <c:pt idx="143">
                  <c:v>0.1091</c:v>
                </c:pt>
                <c:pt idx="144">
                  <c:v>0.0397</c:v>
                </c:pt>
                <c:pt idx="145">
                  <c:v>0.0036</c:v>
                </c:pt>
                <c:pt idx="146">
                  <c:v>0.0012</c:v>
                </c:pt>
                <c:pt idx="147">
                  <c:v>0.0015</c:v>
                </c:pt>
                <c:pt idx="148">
                  <c:v>0</c:v>
                </c:pt>
                <c:pt idx="149">
                  <c:v>0</c:v>
                </c:pt>
                <c:pt idx="150">
                  <c:v>0.4537</c:v>
                </c:pt>
                <c:pt idx="151">
                  <c:v>NULL</c:v>
                </c:pt>
                <c:pt idx="152">
                  <c:v>0</c:v>
                </c:pt>
                <c:pt idx="153">
                  <c:v>0.0763</c:v>
                </c:pt>
                <c:pt idx="154">
                  <c:v>0.1024</c:v>
                </c:pt>
                <c:pt idx="155">
                  <c:v>0.0132</c:v>
                </c:pt>
                <c:pt idx="156">
                  <c:v>0.0333</c:v>
                </c:pt>
                <c:pt idx="157">
                  <c:v>0.1112</c:v>
                </c:pt>
                <c:pt idx="158">
                  <c:v>0.1954</c:v>
                </c:pt>
                <c:pt idx="159">
                  <c:v>0.0067</c:v>
                </c:pt>
                <c:pt idx="160">
                  <c:v>0.2922</c:v>
                </c:pt>
                <c:pt idx="161">
                  <c:v>0.6425</c:v>
                </c:pt>
                <c:pt idx="162">
                  <c:v>0.0554</c:v>
                </c:pt>
                <c:pt idx="163">
                  <c:v>0</c:v>
                </c:pt>
                <c:pt idx="164">
                  <c:v>0.3071</c:v>
                </c:pt>
                <c:pt idx="165">
                  <c:v>0.2436</c:v>
                </c:pt>
                <c:pt idx="166">
                  <c:v>0</c:v>
                </c:pt>
                <c:pt idx="167">
                  <c:v>0.0254</c:v>
                </c:pt>
                <c:pt idx="168">
                  <c:v>0.347</c:v>
                </c:pt>
                <c:pt idx="169">
                  <c:v>0.2618</c:v>
                </c:pt>
                <c:pt idx="170">
                  <c:v>0.0109</c:v>
                </c:pt>
                <c:pt idx="171">
                  <c:v>0</c:v>
                </c:pt>
                <c:pt idx="172">
                  <c:v>0.0966</c:v>
                </c:pt>
                <c:pt idx="173">
                  <c:v>0.2227</c:v>
                </c:pt>
                <c:pt idx="174">
                  <c:v>0.017</c:v>
                </c:pt>
                <c:pt idx="175">
                  <c:v>0.1112</c:v>
                </c:pt>
                <c:pt idx="176">
                  <c:v>0.0133</c:v>
                </c:pt>
                <c:pt idx="177">
                  <c:v>0.3497</c:v>
                </c:pt>
                <c:pt idx="178">
                  <c:v>0.0345</c:v>
                </c:pt>
                <c:pt idx="179">
                  <c:v>0.026</c:v>
                </c:pt>
                <c:pt idx="180">
                  <c:v>0.0118</c:v>
                </c:pt>
                <c:pt idx="181">
                  <c:v>0.2481</c:v>
                </c:pt>
                <c:pt idx="182">
                  <c:v>0.1587</c:v>
                </c:pt>
                <c:pt idx="183">
                  <c:v>0.0015</c:v>
                </c:pt>
                <c:pt idx="184">
                  <c:v>0.0298</c:v>
                </c:pt>
                <c:pt idx="185">
                  <c:v>0</c:v>
                </c:pt>
                <c:pt idx="186">
                  <c:v>0.3757</c:v>
                </c:pt>
                <c:pt idx="187">
                  <c:v>0.3222</c:v>
                </c:pt>
                <c:pt idx="188">
                  <c:v>0.0216</c:v>
                </c:pt>
                <c:pt idx="189">
                  <c:v>0.008</c:v>
                </c:pt>
                <c:pt idx="190">
                  <c:v>0.1721</c:v>
                </c:pt>
                <c:pt idx="191">
                  <c:v>0.0551</c:v>
                </c:pt>
                <c:pt idx="192">
                  <c:v>0.0013</c:v>
                </c:pt>
                <c:pt idx="193">
                  <c:v>0.2406</c:v>
                </c:pt>
                <c:pt idx="194">
                  <c:v>0.077</c:v>
                </c:pt>
                <c:pt idx="195">
                  <c:v>0.0109</c:v>
                </c:pt>
                <c:pt idx="196">
                  <c:v>0.2259</c:v>
                </c:pt>
                <c:pt idx="197">
                  <c:v>0.1932</c:v>
                </c:pt>
                <c:pt idx="198">
                  <c:v>0.1613</c:v>
                </c:pt>
                <c:pt idx="199">
                  <c:v>0.0148</c:v>
                </c:pt>
                <c:pt idx="200">
                  <c:v>0.0473</c:v>
                </c:pt>
                <c:pt idx="201">
                  <c:v>0.0013</c:v>
                </c:pt>
                <c:pt idx="202">
                  <c:v>0.0013</c:v>
                </c:pt>
                <c:pt idx="203">
                  <c:v>0.0458</c:v>
                </c:pt>
                <c:pt idx="204">
                  <c:v>0.0104</c:v>
                </c:pt>
                <c:pt idx="205">
                  <c:v>0.0033</c:v>
                </c:pt>
                <c:pt idx="206">
                  <c:v>0</c:v>
                </c:pt>
                <c:pt idx="207">
                  <c:v>0.0113</c:v>
                </c:pt>
                <c:pt idx="208">
                  <c:v>0.2757</c:v>
                </c:pt>
                <c:pt idx="209">
                  <c:v>0.2386</c:v>
                </c:pt>
                <c:pt idx="210">
                  <c:v>0.1193</c:v>
                </c:pt>
                <c:pt idx="211">
                  <c:v>0</c:v>
                </c:pt>
                <c:pt idx="212">
                  <c:v>0.0798</c:v>
                </c:pt>
                <c:pt idx="213">
                  <c:v>0</c:v>
                </c:pt>
                <c:pt idx="214">
                  <c:v>0.0079</c:v>
                </c:pt>
                <c:pt idx="215">
                  <c:v>0.2689</c:v>
                </c:pt>
                <c:pt idx="216">
                  <c:v>0.0251</c:v>
                </c:pt>
                <c:pt idx="217">
                  <c:v>0.3079</c:v>
                </c:pt>
                <c:pt idx="218">
                  <c:v>0.315</c:v>
                </c:pt>
                <c:pt idx="219">
                  <c:v>0</c:v>
                </c:pt>
                <c:pt idx="220">
                  <c:v>0.2188</c:v>
                </c:pt>
                <c:pt idx="221">
                  <c:v>0.0048</c:v>
                </c:pt>
                <c:pt idx="222">
                  <c:v>0.0044</c:v>
                </c:pt>
                <c:pt idx="223">
                  <c:v>0</c:v>
                </c:pt>
                <c:pt idx="224">
                  <c:v>0.0206</c:v>
                </c:pt>
                <c:pt idx="225">
                  <c:v>0.0443</c:v>
                </c:pt>
                <c:pt idx="226">
                  <c:v>0.0602</c:v>
                </c:pt>
                <c:pt idx="227">
                  <c:v>0</c:v>
                </c:pt>
                <c:pt idx="228">
                  <c:v>0.0065</c:v>
                </c:pt>
                <c:pt idx="229">
                  <c:v>0.0206</c:v>
                </c:pt>
                <c:pt idx="230">
                  <c:v>0.035</c:v>
                </c:pt>
              </c:strCache>
            </c:strRef>
          </c:xVal>
          <c:yVal>
            <c:numRef>
              <c:f>covid_new4!$C$2:$C$232</c:f>
              <c:numCache>
                <c:formatCode>General</c:formatCode>
                <c:ptCount val="231"/>
                <c:pt idx="0">
                  <c:v>1803.99</c:v>
                </c:pt>
                <c:pt idx="1">
                  <c:v>11803.43</c:v>
                </c:pt>
                <c:pt idx="2">
                  <c:v>13913.84</c:v>
                </c:pt>
                <c:pt idx="3">
                  <c:v>0</c:v>
                </c:pt>
                <c:pt idx="4">
                  <c:v>5819.5</c:v>
                </c:pt>
                <c:pt idx="5">
                  <c:v>0</c:v>
                </c:pt>
                <c:pt idx="6">
                  <c:v>21490.94</c:v>
                </c:pt>
                <c:pt idx="7">
                  <c:v>18933.91</c:v>
                </c:pt>
                <c:pt idx="8">
                  <c:v>8787.58</c:v>
                </c:pt>
                <c:pt idx="9">
                  <c:v>35973.78</c:v>
                </c:pt>
                <c:pt idx="10">
                  <c:v>44648.71</c:v>
                </c:pt>
                <c:pt idx="11">
                  <c:v>45436.69</c:v>
                </c:pt>
                <c:pt idx="12">
                  <c:v>15847.42</c:v>
                </c:pt>
                <c:pt idx="13">
                  <c:v>27717.85</c:v>
                </c:pt>
                <c:pt idx="14">
                  <c:v>43290.71</c:v>
                </c:pt>
                <c:pt idx="15">
                  <c:v>3523.98</c:v>
                </c:pt>
                <c:pt idx="16">
                  <c:v>16978.07</c:v>
                </c:pt>
                <c:pt idx="17">
                  <c:v>17167.97</c:v>
                </c:pt>
                <c:pt idx="18">
                  <c:v>42658.58</c:v>
                </c:pt>
                <c:pt idx="19">
                  <c:v>7824.36</c:v>
                </c:pt>
                <c:pt idx="20">
                  <c:v>2064.2399999999998</c:v>
                </c:pt>
                <c:pt idx="21">
                  <c:v>50669.32</c:v>
                </c:pt>
                <c:pt idx="22">
                  <c:v>8708.6</c:v>
                </c:pt>
                <c:pt idx="23">
                  <c:v>6885.83</c:v>
                </c:pt>
                <c:pt idx="24">
                  <c:v>0</c:v>
                </c:pt>
                <c:pt idx="25">
                  <c:v>11713.9</c:v>
                </c:pt>
                <c:pt idx="26">
                  <c:v>15807.37</c:v>
                </c:pt>
                <c:pt idx="27">
                  <c:v>14103.45</c:v>
                </c:pt>
                <c:pt idx="28">
                  <c:v>0</c:v>
                </c:pt>
                <c:pt idx="29">
                  <c:v>71809.25</c:v>
                </c:pt>
                <c:pt idx="30">
                  <c:v>18563.310000000001</c:v>
                </c:pt>
                <c:pt idx="31">
                  <c:v>1703.1</c:v>
                </c:pt>
                <c:pt idx="32">
                  <c:v>702.23</c:v>
                </c:pt>
                <c:pt idx="33">
                  <c:v>3645.07</c:v>
                </c:pt>
                <c:pt idx="34">
                  <c:v>3364.93</c:v>
                </c:pt>
                <c:pt idx="35">
                  <c:v>44017.59</c:v>
                </c:pt>
                <c:pt idx="36">
                  <c:v>6222.55</c:v>
                </c:pt>
                <c:pt idx="37">
                  <c:v>49903.03</c:v>
                </c:pt>
                <c:pt idx="38">
                  <c:v>661.24</c:v>
                </c:pt>
                <c:pt idx="39">
                  <c:v>1768.15</c:v>
                </c:pt>
                <c:pt idx="40">
                  <c:v>22767.040000000001</c:v>
                </c:pt>
                <c:pt idx="41">
                  <c:v>15308.71</c:v>
                </c:pt>
                <c:pt idx="42">
                  <c:v>13254.95</c:v>
                </c:pt>
                <c:pt idx="43">
                  <c:v>1413.89</c:v>
                </c:pt>
                <c:pt idx="44">
                  <c:v>4881.41</c:v>
                </c:pt>
                <c:pt idx="45">
                  <c:v>0</c:v>
                </c:pt>
                <c:pt idx="46">
                  <c:v>15525</c:v>
                </c:pt>
                <c:pt idx="47">
                  <c:v>3601.01</c:v>
                </c:pt>
                <c:pt idx="48">
                  <c:v>22669.8</c:v>
                </c:pt>
                <c:pt idx="49">
                  <c:v>0</c:v>
                </c:pt>
                <c:pt idx="50">
                  <c:v>0</c:v>
                </c:pt>
                <c:pt idx="51">
                  <c:v>32415.13</c:v>
                </c:pt>
                <c:pt idx="52">
                  <c:v>32605.91</c:v>
                </c:pt>
                <c:pt idx="53">
                  <c:v>808.13</c:v>
                </c:pt>
                <c:pt idx="54">
                  <c:v>46682.52</c:v>
                </c:pt>
                <c:pt idx="55">
                  <c:v>2705.41</c:v>
                </c:pt>
                <c:pt idx="56">
                  <c:v>9673.3700000000008</c:v>
                </c:pt>
                <c:pt idx="57">
                  <c:v>14600.86</c:v>
                </c:pt>
                <c:pt idx="58">
                  <c:v>10581.94</c:v>
                </c:pt>
                <c:pt idx="59">
                  <c:v>10550.21</c:v>
                </c:pt>
                <c:pt idx="60">
                  <c:v>7292.46</c:v>
                </c:pt>
                <c:pt idx="61">
                  <c:v>22604.87</c:v>
                </c:pt>
                <c:pt idx="62">
                  <c:v>1510.46</c:v>
                </c:pt>
                <c:pt idx="63">
                  <c:v>29481.25</c:v>
                </c:pt>
                <c:pt idx="64">
                  <c:v>7738.98</c:v>
                </c:pt>
                <c:pt idx="65">
                  <c:v>1729.93</c:v>
                </c:pt>
                <c:pt idx="66">
                  <c:v>0</c:v>
                </c:pt>
                <c:pt idx="67">
                  <c:v>0</c:v>
                </c:pt>
                <c:pt idx="68">
                  <c:v>8702.98</c:v>
                </c:pt>
                <c:pt idx="69">
                  <c:v>40585.72</c:v>
                </c:pt>
                <c:pt idx="70">
                  <c:v>38605.67</c:v>
                </c:pt>
                <c:pt idx="71">
                  <c:v>0</c:v>
                </c:pt>
                <c:pt idx="72">
                  <c:v>16562.41</c:v>
                </c:pt>
                <c:pt idx="73">
                  <c:v>1561.77</c:v>
                </c:pt>
                <c:pt idx="74">
                  <c:v>9745.08</c:v>
                </c:pt>
                <c:pt idx="75">
                  <c:v>45229.25</c:v>
                </c:pt>
                <c:pt idx="76">
                  <c:v>4227.63</c:v>
                </c:pt>
                <c:pt idx="77">
                  <c:v>0</c:v>
                </c:pt>
                <c:pt idx="78">
                  <c:v>24574.38</c:v>
                </c:pt>
                <c:pt idx="79">
                  <c:v>0</c:v>
                </c:pt>
                <c:pt idx="80">
                  <c:v>13593.88</c:v>
                </c:pt>
                <c:pt idx="81">
                  <c:v>0</c:v>
                </c:pt>
                <c:pt idx="82">
                  <c:v>7423.81</c:v>
                </c:pt>
                <c:pt idx="83">
                  <c:v>0</c:v>
                </c:pt>
                <c:pt idx="84">
                  <c:v>1998.93</c:v>
                </c:pt>
                <c:pt idx="85">
                  <c:v>1548.68</c:v>
                </c:pt>
                <c:pt idx="86">
                  <c:v>7435.05</c:v>
                </c:pt>
                <c:pt idx="87">
                  <c:v>1653.17</c:v>
                </c:pt>
                <c:pt idx="88">
                  <c:v>4541.8</c:v>
                </c:pt>
                <c:pt idx="89">
                  <c:v>56054.92</c:v>
                </c:pt>
                <c:pt idx="90">
                  <c:v>26777.56</c:v>
                </c:pt>
                <c:pt idx="91">
                  <c:v>46482.96</c:v>
                </c:pt>
                <c:pt idx="92">
                  <c:v>6426.67</c:v>
                </c:pt>
                <c:pt idx="93">
                  <c:v>11188.74</c:v>
                </c:pt>
                <c:pt idx="94">
                  <c:v>19082.62</c:v>
                </c:pt>
                <c:pt idx="95">
                  <c:v>15663.99</c:v>
                </c:pt>
                <c:pt idx="96">
                  <c:v>67335.289999999994</c:v>
                </c:pt>
                <c:pt idx="97">
                  <c:v>0</c:v>
                </c:pt>
                <c:pt idx="98">
                  <c:v>33132.32</c:v>
                </c:pt>
                <c:pt idx="99">
                  <c:v>35220.080000000002</c:v>
                </c:pt>
                <c:pt idx="100">
                  <c:v>8193.57</c:v>
                </c:pt>
                <c:pt idx="101">
                  <c:v>39002.22</c:v>
                </c:pt>
                <c:pt idx="102">
                  <c:v>0</c:v>
                </c:pt>
                <c:pt idx="103">
                  <c:v>8337.49</c:v>
                </c:pt>
                <c:pt idx="104">
                  <c:v>24055.59</c:v>
                </c:pt>
                <c:pt idx="105">
                  <c:v>2993.03</c:v>
                </c:pt>
                <c:pt idx="106">
                  <c:v>1981.13</c:v>
                </c:pt>
                <c:pt idx="107">
                  <c:v>9795.83</c:v>
                </c:pt>
                <c:pt idx="108">
                  <c:v>65530.54</c:v>
                </c:pt>
                <c:pt idx="109">
                  <c:v>3393.47</c:v>
                </c:pt>
                <c:pt idx="110">
                  <c:v>6397.36</c:v>
                </c:pt>
                <c:pt idx="111">
                  <c:v>25063.85</c:v>
                </c:pt>
                <c:pt idx="112">
                  <c:v>13367.57</c:v>
                </c:pt>
                <c:pt idx="113">
                  <c:v>2851.15</c:v>
                </c:pt>
                <c:pt idx="114">
                  <c:v>752.79</c:v>
                </c:pt>
                <c:pt idx="115">
                  <c:v>17881.509999999998</c:v>
                </c:pt>
                <c:pt idx="116">
                  <c:v>0</c:v>
                </c:pt>
                <c:pt idx="117">
                  <c:v>29524.27</c:v>
                </c:pt>
                <c:pt idx="118">
                  <c:v>94277.97</c:v>
                </c:pt>
                <c:pt idx="119">
                  <c:v>104861.85</c:v>
                </c:pt>
                <c:pt idx="120">
                  <c:v>1416.44</c:v>
                </c:pt>
                <c:pt idx="121">
                  <c:v>1095.04</c:v>
                </c:pt>
                <c:pt idx="122">
                  <c:v>26808.16</c:v>
                </c:pt>
                <c:pt idx="123">
                  <c:v>15183.62</c:v>
                </c:pt>
                <c:pt idx="124">
                  <c:v>2014.31</c:v>
                </c:pt>
                <c:pt idx="125">
                  <c:v>36513.32</c:v>
                </c:pt>
                <c:pt idx="126">
                  <c:v>3819.2</c:v>
                </c:pt>
                <c:pt idx="127">
                  <c:v>3597.63</c:v>
                </c:pt>
                <c:pt idx="128">
                  <c:v>20292.75</c:v>
                </c:pt>
                <c:pt idx="129">
                  <c:v>17336.47</c:v>
                </c:pt>
                <c:pt idx="130">
                  <c:v>3299.46</c:v>
                </c:pt>
                <c:pt idx="131">
                  <c:v>5189.97</c:v>
                </c:pt>
                <c:pt idx="132">
                  <c:v>0</c:v>
                </c:pt>
                <c:pt idx="133">
                  <c:v>11840.85</c:v>
                </c:pt>
                <c:pt idx="134">
                  <c:v>16409.29</c:v>
                </c:pt>
                <c:pt idx="135">
                  <c:v>0</c:v>
                </c:pt>
                <c:pt idx="136">
                  <c:v>7485.01</c:v>
                </c:pt>
                <c:pt idx="137">
                  <c:v>1136.0999999999999</c:v>
                </c:pt>
                <c:pt idx="138">
                  <c:v>5591.6</c:v>
                </c:pt>
                <c:pt idx="139">
                  <c:v>9541.81</c:v>
                </c:pt>
                <c:pt idx="140">
                  <c:v>12895.64</c:v>
                </c:pt>
                <c:pt idx="141">
                  <c:v>2442.8000000000002</c:v>
                </c:pt>
                <c:pt idx="142">
                  <c:v>48472.55</c:v>
                </c:pt>
                <c:pt idx="143">
                  <c:v>0</c:v>
                </c:pt>
                <c:pt idx="144">
                  <c:v>36085.839999999997</c:v>
                </c:pt>
                <c:pt idx="145">
                  <c:v>5321.44</c:v>
                </c:pt>
                <c:pt idx="146">
                  <c:v>926</c:v>
                </c:pt>
                <c:pt idx="147">
                  <c:v>5338.45</c:v>
                </c:pt>
                <c:pt idx="148">
                  <c:v>0</c:v>
                </c:pt>
                <c:pt idx="149">
                  <c:v>0</c:v>
                </c:pt>
                <c:pt idx="150">
                  <c:v>13111.21</c:v>
                </c:pt>
                <c:pt idx="151">
                  <c:v>0</c:v>
                </c:pt>
                <c:pt idx="152">
                  <c:v>0</c:v>
                </c:pt>
                <c:pt idx="153">
                  <c:v>64800.06</c:v>
                </c:pt>
                <c:pt idx="154">
                  <c:v>37960.71</c:v>
                </c:pt>
                <c:pt idx="155">
                  <c:v>5034.71</c:v>
                </c:pt>
                <c:pt idx="156">
                  <c:v>13240.41</c:v>
                </c:pt>
                <c:pt idx="157">
                  <c:v>4449.8999999999996</c:v>
                </c:pt>
                <c:pt idx="158">
                  <c:v>22267.040000000001</c:v>
                </c:pt>
                <c:pt idx="159">
                  <c:v>3823.19</c:v>
                </c:pt>
                <c:pt idx="160">
                  <c:v>8827.01</c:v>
                </c:pt>
                <c:pt idx="161">
                  <c:v>12236.71</c:v>
                </c:pt>
                <c:pt idx="162">
                  <c:v>7599.19</c:v>
                </c:pt>
                <c:pt idx="163">
                  <c:v>0</c:v>
                </c:pt>
                <c:pt idx="164">
                  <c:v>27216.45</c:v>
                </c:pt>
                <c:pt idx="165">
                  <c:v>27936.9</c:v>
                </c:pt>
                <c:pt idx="166">
                  <c:v>35044.67</c:v>
                </c:pt>
                <c:pt idx="167">
                  <c:v>116935.6</c:v>
                </c:pt>
                <c:pt idx="168">
                  <c:v>23313.200000000001</c:v>
                </c:pt>
                <c:pt idx="169">
                  <c:v>24765.95</c:v>
                </c:pt>
                <c:pt idx="170">
                  <c:v>1854.21</c:v>
                </c:pt>
                <c:pt idx="171">
                  <c:v>0</c:v>
                </c:pt>
                <c:pt idx="172">
                  <c:v>24654.39</c:v>
                </c:pt>
                <c:pt idx="173">
                  <c:v>12951.84</c:v>
                </c:pt>
                <c:pt idx="174">
                  <c:v>0</c:v>
                </c:pt>
                <c:pt idx="175">
                  <c:v>10727.15</c:v>
                </c:pt>
                <c:pt idx="176">
                  <c:v>6021.56</c:v>
                </c:pt>
                <c:pt idx="177">
                  <c:v>56861.47</c:v>
                </c:pt>
                <c:pt idx="178">
                  <c:v>3052.71</c:v>
                </c:pt>
                <c:pt idx="179">
                  <c:v>49045.41</c:v>
                </c:pt>
                <c:pt idx="180">
                  <c:v>2470.58</c:v>
                </c:pt>
                <c:pt idx="181">
                  <c:v>14048.88</c:v>
                </c:pt>
                <c:pt idx="182">
                  <c:v>26382.29</c:v>
                </c:pt>
                <c:pt idx="183">
                  <c:v>1390.3</c:v>
                </c:pt>
                <c:pt idx="184">
                  <c:v>85535.38</c:v>
                </c:pt>
                <c:pt idx="185">
                  <c:v>36327.230000000003</c:v>
                </c:pt>
                <c:pt idx="186">
                  <c:v>30155.15</c:v>
                </c:pt>
                <c:pt idx="187">
                  <c:v>31400.84</c:v>
                </c:pt>
                <c:pt idx="188">
                  <c:v>2205.92</c:v>
                </c:pt>
                <c:pt idx="189">
                  <c:v>0</c:v>
                </c:pt>
                <c:pt idx="190">
                  <c:v>12294.88</c:v>
                </c:pt>
                <c:pt idx="191">
                  <c:v>35938.370000000003</c:v>
                </c:pt>
                <c:pt idx="192">
                  <c:v>1569.89</c:v>
                </c:pt>
                <c:pt idx="193">
                  <c:v>34272.36</c:v>
                </c:pt>
                <c:pt idx="194">
                  <c:v>11669.08</c:v>
                </c:pt>
                <c:pt idx="195">
                  <c:v>4466.51</c:v>
                </c:pt>
                <c:pt idx="196">
                  <c:v>13767.12</c:v>
                </c:pt>
                <c:pt idx="197">
                  <c:v>46949.279999999999</c:v>
                </c:pt>
                <c:pt idx="198">
                  <c:v>57410.17</c:v>
                </c:pt>
                <c:pt idx="199">
                  <c:v>0</c:v>
                </c:pt>
                <c:pt idx="200">
                  <c:v>0</c:v>
                </c:pt>
                <c:pt idx="201">
                  <c:v>2896.91</c:v>
                </c:pt>
                <c:pt idx="202">
                  <c:v>2683.3</c:v>
                </c:pt>
                <c:pt idx="203">
                  <c:v>16277.67</c:v>
                </c:pt>
                <c:pt idx="204">
                  <c:v>6570.1</c:v>
                </c:pt>
                <c:pt idx="205">
                  <c:v>1429.81</c:v>
                </c:pt>
                <c:pt idx="206">
                  <c:v>0</c:v>
                </c:pt>
                <c:pt idx="207">
                  <c:v>5425.62</c:v>
                </c:pt>
                <c:pt idx="208">
                  <c:v>28763.07</c:v>
                </c:pt>
                <c:pt idx="209">
                  <c:v>10849.3</c:v>
                </c:pt>
                <c:pt idx="210">
                  <c:v>25129.34</c:v>
                </c:pt>
                <c:pt idx="211">
                  <c:v>16389.02</c:v>
                </c:pt>
                <c:pt idx="212">
                  <c:v>0</c:v>
                </c:pt>
                <c:pt idx="213">
                  <c:v>3575.1</c:v>
                </c:pt>
                <c:pt idx="214">
                  <c:v>1697.71</c:v>
                </c:pt>
                <c:pt idx="215">
                  <c:v>7894.39</c:v>
                </c:pt>
                <c:pt idx="216">
                  <c:v>67293.48</c:v>
                </c:pt>
                <c:pt idx="217">
                  <c:v>39753.24</c:v>
                </c:pt>
                <c:pt idx="218">
                  <c:v>54225.45</c:v>
                </c:pt>
                <c:pt idx="219">
                  <c:v>0</c:v>
                </c:pt>
                <c:pt idx="220">
                  <c:v>20551.41</c:v>
                </c:pt>
                <c:pt idx="221">
                  <c:v>6253.1</c:v>
                </c:pt>
                <c:pt idx="222">
                  <c:v>2921.91</c:v>
                </c:pt>
                <c:pt idx="223">
                  <c:v>0</c:v>
                </c:pt>
                <c:pt idx="224">
                  <c:v>16745.02</c:v>
                </c:pt>
                <c:pt idx="225">
                  <c:v>6171.88</c:v>
                </c:pt>
                <c:pt idx="226">
                  <c:v>0</c:v>
                </c:pt>
                <c:pt idx="227">
                  <c:v>0</c:v>
                </c:pt>
                <c:pt idx="228">
                  <c:v>1479.15</c:v>
                </c:pt>
                <c:pt idx="229">
                  <c:v>3689.25</c:v>
                </c:pt>
                <c:pt idx="230">
                  <c:v>1899.78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899-463F-8211-F815E54360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9660672"/>
        <c:axId val="467806160"/>
      </c:scatterChart>
      <c:valAx>
        <c:axId val="4696606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Death Rate</a:t>
                </a:r>
              </a:p>
            </c:rich>
          </c:tx>
          <c:layout>
            <c:manualLayout>
              <c:xMode val="edge"/>
              <c:yMode val="edge"/>
              <c:x val="0.48184999143556767"/>
              <c:y val="0.9073558440315281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7806160"/>
        <c:crosses val="autoZero"/>
        <c:crossBetween val="midCat"/>
      </c:valAx>
      <c:valAx>
        <c:axId val="467806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GDP_per_capita</a:t>
                </a:r>
              </a:p>
            </c:rich>
          </c:tx>
          <c:layout>
            <c:manualLayout>
              <c:xMode val="edge"/>
              <c:yMode val="edge"/>
              <c:x val="6.6192771706208063E-3"/>
              <c:y val="0.3332374927107752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9660672"/>
        <c:crosses val="autoZero"/>
        <c:crossBetween val="midCat"/>
        <c:dispUnits>
          <c:builtInUnit val="ten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Deaths on a Daily_basis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036135409168344E-2"/>
          <c:y val="0.17171296296296296"/>
          <c:w val="0.9044592830386966"/>
          <c:h val="0.59832276173811605"/>
        </c:manualLayout>
      </c:layout>
      <c:areaChart>
        <c:grouping val="standard"/>
        <c:varyColors val="0"/>
        <c:ser>
          <c:idx val="0"/>
          <c:order val="0"/>
          <c:tx>
            <c:strRef>
              <c:f>covid_new2!$B$1</c:f>
              <c:strCache>
                <c:ptCount val="1"/>
                <c:pt idx="0">
                  <c:v>new_deaths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covid_new2!$A$2:$A$989</c:f>
              <c:numCache>
                <c:formatCode>m/d/yyyy</c:formatCode>
                <c:ptCount val="988"/>
                <c:pt idx="0">
                  <c:v>43852</c:v>
                </c:pt>
                <c:pt idx="1">
                  <c:v>43853</c:v>
                </c:pt>
                <c:pt idx="2">
                  <c:v>43854</c:v>
                </c:pt>
                <c:pt idx="3">
                  <c:v>43855</c:v>
                </c:pt>
                <c:pt idx="4">
                  <c:v>43856</c:v>
                </c:pt>
                <c:pt idx="5">
                  <c:v>43857</c:v>
                </c:pt>
                <c:pt idx="6">
                  <c:v>43858</c:v>
                </c:pt>
                <c:pt idx="7">
                  <c:v>43859</c:v>
                </c:pt>
                <c:pt idx="8">
                  <c:v>43860</c:v>
                </c:pt>
                <c:pt idx="9">
                  <c:v>43861</c:v>
                </c:pt>
                <c:pt idx="10">
                  <c:v>43862</c:v>
                </c:pt>
                <c:pt idx="11">
                  <c:v>43863</c:v>
                </c:pt>
                <c:pt idx="12">
                  <c:v>43864</c:v>
                </c:pt>
                <c:pt idx="13">
                  <c:v>43865</c:v>
                </c:pt>
                <c:pt idx="14">
                  <c:v>43866</c:v>
                </c:pt>
                <c:pt idx="15">
                  <c:v>43867</c:v>
                </c:pt>
                <c:pt idx="16">
                  <c:v>43868</c:v>
                </c:pt>
                <c:pt idx="17">
                  <c:v>43869</c:v>
                </c:pt>
                <c:pt idx="18">
                  <c:v>43870</c:v>
                </c:pt>
                <c:pt idx="19">
                  <c:v>43871</c:v>
                </c:pt>
                <c:pt idx="20">
                  <c:v>43872</c:v>
                </c:pt>
                <c:pt idx="21">
                  <c:v>43873</c:v>
                </c:pt>
                <c:pt idx="22">
                  <c:v>43874</c:v>
                </c:pt>
                <c:pt idx="23">
                  <c:v>43875</c:v>
                </c:pt>
                <c:pt idx="24">
                  <c:v>43876</c:v>
                </c:pt>
                <c:pt idx="25">
                  <c:v>43877</c:v>
                </c:pt>
                <c:pt idx="26">
                  <c:v>43878</c:v>
                </c:pt>
                <c:pt idx="27">
                  <c:v>43879</c:v>
                </c:pt>
                <c:pt idx="28">
                  <c:v>43880</c:v>
                </c:pt>
                <c:pt idx="29">
                  <c:v>43881</c:v>
                </c:pt>
                <c:pt idx="30">
                  <c:v>43882</c:v>
                </c:pt>
                <c:pt idx="31">
                  <c:v>43883</c:v>
                </c:pt>
                <c:pt idx="32">
                  <c:v>43884</c:v>
                </c:pt>
                <c:pt idx="33">
                  <c:v>43885</c:v>
                </c:pt>
                <c:pt idx="34">
                  <c:v>43886</c:v>
                </c:pt>
                <c:pt idx="35">
                  <c:v>43887</c:v>
                </c:pt>
                <c:pt idx="36">
                  <c:v>43888</c:v>
                </c:pt>
                <c:pt idx="37">
                  <c:v>43889</c:v>
                </c:pt>
                <c:pt idx="38">
                  <c:v>43890</c:v>
                </c:pt>
                <c:pt idx="39">
                  <c:v>43891</c:v>
                </c:pt>
                <c:pt idx="40">
                  <c:v>43892</c:v>
                </c:pt>
                <c:pt idx="41">
                  <c:v>43893</c:v>
                </c:pt>
                <c:pt idx="42">
                  <c:v>43894</c:v>
                </c:pt>
                <c:pt idx="43">
                  <c:v>43895</c:v>
                </c:pt>
                <c:pt idx="44">
                  <c:v>43896</c:v>
                </c:pt>
                <c:pt idx="45">
                  <c:v>43897</c:v>
                </c:pt>
                <c:pt idx="46">
                  <c:v>43898</c:v>
                </c:pt>
                <c:pt idx="47">
                  <c:v>43899</c:v>
                </c:pt>
                <c:pt idx="48">
                  <c:v>43900</c:v>
                </c:pt>
                <c:pt idx="49">
                  <c:v>43901</c:v>
                </c:pt>
                <c:pt idx="50">
                  <c:v>43902</c:v>
                </c:pt>
                <c:pt idx="51">
                  <c:v>43903</c:v>
                </c:pt>
                <c:pt idx="52">
                  <c:v>43904</c:v>
                </c:pt>
                <c:pt idx="53">
                  <c:v>43905</c:v>
                </c:pt>
                <c:pt idx="54">
                  <c:v>43906</c:v>
                </c:pt>
                <c:pt idx="55">
                  <c:v>43907</c:v>
                </c:pt>
                <c:pt idx="56">
                  <c:v>43908</c:v>
                </c:pt>
                <c:pt idx="57">
                  <c:v>43909</c:v>
                </c:pt>
                <c:pt idx="58">
                  <c:v>43910</c:v>
                </c:pt>
                <c:pt idx="59">
                  <c:v>43911</c:v>
                </c:pt>
                <c:pt idx="60">
                  <c:v>43912</c:v>
                </c:pt>
                <c:pt idx="61">
                  <c:v>43913</c:v>
                </c:pt>
                <c:pt idx="62">
                  <c:v>43914</c:v>
                </c:pt>
                <c:pt idx="63">
                  <c:v>43915</c:v>
                </c:pt>
                <c:pt idx="64">
                  <c:v>43916</c:v>
                </c:pt>
                <c:pt idx="65">
                  <c:v>43917</c:v>
                </c:pt>
                <c:pt idx="66">
                  <c:v>43918</c:v>
                </c:pt>
                <c:pt idx="67">
                  <c:v>43919</c:v>
                </c:pt>
                <c:pt idx="68">
                  <c:v>43920</c:v>
                </c:pt>
                <c:pt idx="69">
                  <c:v>43921</c:v>
                </c:pt>
                <c:pt idx="70">
                  <c:v>43922</c:v>
                </c:pt>
                <c:pt idx="71">
                  <c:v>43923</c:v>
                </c:pt>
                <c:pt idx="72">
                  <c:v>43924</c:v>
                </c:pt>
                <c:pt idx="73">
                  <c:v>43925</c:v>
                </c:pt>
                <c:pt idx="74">
                  <c:v>43926</c:v>
                </c:pt>
                <c:pt idx="75">
                  <c:v>43927</c:v>
                </c:pt>
                <c:pt idx="76">
                  <c:v>43928</c:v>
                </c:pt>
                <c:pt idx="77">
                  <c:v>43929</c:v>
                </c:pt>
                <c:pt idx="78">
                  <c:v>43930</c:v>
                </c:pt>
                <c:pt idx="79">
                  <c:v>43931</c:v>
                </c:pt>
                <c:pt idx="80">
                  <c:v>43932</c:v>
                </c:pt>
                <c:pt idx="81">
                  <c:v>43933</c:v>
                </c:pt>
                <c:pt idx="82">
                  <c:v>43934</c:v>
                </c:pt>
                <c:pt idx="83">
                  <c:v>43935</c:v>
                </c:pt>
                <c:pt idx="84">
                  <c:v>43936</c:v>
                </c:pt>
                <c:pt idx="85">
                  <c:v>43937</c:v>
                </c:pt>
                <c:pt idx="86">
                  <c:v>43938</c:v>
                </c:pt>
                <c:pt idx="87">
                  <c:v>43939</c:v>
                </c:pt>
                <c:pt idx="88">
                  <c:v>43940</c:v>
                </c:pt>
                <c:pt idx="89">
                  <c:v>43941</c:v>
                </c:pt>
                <c:pt idx="90">
                  <c:v>43942</c:v>
                </c:pt>
                <c:pt idx="91">
                  <c:v>43943</c:v>
                </c:pt>
                <c:pt idx="92">
                  <c:v>43944</c:v>
                </c:pt>
                <c:pt idx="93">
                  <c:v>43945</c:v>
                </c:pt>
                <c:pt idx="94">
                  <c:v>43946</c:v>
                </c:pt>
                <c:pt idx="95">
                  <c:v>43947</c:v>
                </c:pt>
                <c:pt idx="96">
                  <c:v>43948</c:v>
                </c:pt>
                <c:pt idx="97">
                  <c:v>43949</c:v>
                </c:pt>
                <c:pt idx="98">
                  <c:v>43950</c:v>
                </c:pt>
                <c:pt idx="99">
                  <c:v>43951</c:v>
                </c:pt>
                <c:pt idx="100">
                  <c:v>43952</c:v>
                </c:pt>
                <c:pt idx="101">
                  <c:v>43953</c:v>
                </c:pt>
                <c:pt idx="102">
                  <c:v>43954</c:v>
                </c:pt>
                <c:pt idx="103">
                  <c:v>43955</c:v>
                </c:pt>
                <c:pt idx="104">
                  <c:v>43956</c:v>
                </c:pt>
                <c:pt idx="105">
                  <c:v>43957</c:v>
                </c:pt>
                <c:pt idx="106">
                  <c:v>43958</c:v>
                </c:pt>
                <c:pt idx="107">
                  <c:v>43959</c:v>
                </c:pt>
                <c:pt idx="108">
                  <c:v>43960</c:v>
                </c:pt>
                <c:pt idx="109">
                  <c:v>43961</c:v>
                </c:pt>
                <c:pt idx="110">
                  <c:v>43962</c:v>
                </c:pt>
                <c:pt idx="111">
                  <c:v>43963</c:v>
                </c:pt>
                <c:pt idx="112">
                  <c:v>43964</c:v>
                </c:pt>
                <c:pt idx="113">
                  <c:v>43965</c:v>
                </c:pt>
                <c:pt idx="114">
                  <c:v>43966</c:v>
                </c:pt>
                <c:pt idx="115">
                  <c:v>43967</c:v>
                </c:pt>
                <c:pt idx="116">
                  <c:v>43968</c:v>
                </c:pt>
                <c:pt idx="117">
                  <c:v>43969</c:v>
                </c:pt>
                <c:pt idx="118">
                  <c:v>43970</c:v>
                </c:pt>
                <c:pt idx="119">
                  <c:v>43971</c:v>
                </c:pt>
                <c:pt idx="120">
                  <c:v>43972</c:v>
                </c:pt>
                <c:pt idx="121">
                  <c:v>43973</c:v>
                </c:pt>
                <c:pt idx="122">
                  <c:v>43974</c:v>
                </c:pt>
                <c:pt idx="123">
                  <c:v>43975</c:v>
                </c:pt>
                <c:pt idx="124">
                  <c:v>43976</c:v>
                </c:pt>
                <c:pt idx="125">
                  <c:v>43977</c:v>
                </c:pt>
                <c:pt idx="126">
                  <c:v>43978</c:v>
                </c:pt>
                <c:pt idx="127">
                  <c:v>43979</c:v>
                </c:pt>
                <c:pt idx="128">
                  <c:v>43980</c:v>
                </c:pt>
                <c:pt idx="129">
                  <c:v>43981</c:v>
                </c:pt>
                <c:pt idx="130">
                  <c:v>43982</c:v>
                </c:pt>
                <c:pt idx="131">
                  <c:v>43983</c:v>
                </c:pt>
                <c:pt idx="132">
                  <c:v>43984</c:v>
                </c:pt>
                <c:pt idx="133">
                  <c:v>43985</c:v>
                </c:pt>
                <c:pt idx="134">
                  <c:v>43986</c:v>
                </c:pt>
                <c:pt idx="135">
                  <c:v>43987</c:v>
                </c:pt>
                <c:pt idx="136">
                  <c:v>43988</c:v>
                </c:pt>
                <c:pt idx="137">
                  <c:v>43989</c:v>
                </c:pt>
                <c:pt idx="138">
                  <c:v>43990</c:v>
                </c:pt>
                <c:pt idx="139">
                  <c:v>43991</c:v>
                </c:pt>
                <c:pt idx="140">
                  <c:v>43992</c:v>
                </c:pt>
                <c:pt idx="141">
                  <c:v>43993</c:v>
                </c:pt>
                <c:pt idx="142">
                  <c:v>43994</c:v>
                </c:pt>
                <c:pt idx="143">
                  <c:v>43995</c:v>
                </c:pt>
                <c:pt idx="144">
                  <c:v>43996</c:v>
                </c:pt>
                <c:pt idx="145">
                  <c:v>43997</c:v>
                </c:pt>
                <c:pt idx="146">
                  <c:v>43998</c:v>
                </c:pt>
                <c:pt idx="147">
                  <c:v>43999</c:v>
                </c:pt>
                <c:pt idx="148">
                  <c:v>44000</c:v>
                </c:pt>
                <c:pt idx="149">
                  <c:v>44001</c:v>
                </c:pt>
                <c:pt idx="150">
                  <c:v>44002</c:v>
                </c:pt>
                <c:pt idx="151">
                  <c:v>44003</c:v>
                </c:pt>
                <c:pt idx="152">
                  <c:v>44004</c:v>
                </c:pt>
                <c:pt idx="153">
                  <c:v>44005</c:v>
                </c:pt>
                <c:pt idx="154">
                  <c:v>44006</c:v>
                </c:pt>
                <c:pt idx="155">
                  <c:v>44007</c:v>
                </c:pt>
                <c:pt idx="156">
                  <c:v>44008</c:v>
                </c:pt>
                <c:pt idx="157">
                  <c:v>44009</c:v>
                </c:pt>
                <c:pt idx="158">
                  <c:v>44010</c:v>
                </c:pt>
                <c:pt idx="159">
                  <c:v>44011</c:v>
                </c:pt>
                <c:pt idx="160">
                  <c:v>44012</c:v>
                </c:pt>
                <c:pt idx="161">
                  <c:v>44013</c:v>
                </c:pt>
                <c:pt idx="162">
                  <c:v>44014</c:v>
                </c:pt>
                <c:pt idx="163">
                  <c:v>44015</c:v>
                </c:pt>
                <c:pt idx="164">
                  <c:v>44016</c:v>
                </c:pt>
                <c:pt idx="165">
                  <c:v>44017</c:v>
                </c:pt>
                <c:pt idx="166">
                  <c:v>44018</c:v>
                </c:pt>
                <c:pt idx="167">
                  <c:v>44019</c:v>
                </c:pt>
                <c:pt idx="168">
                  <c:v>44020</c:v>
                </c:pt>
                <c:pt idx="169">
                  <c:v>44021</c:v>
                </c:pt>
                <c:pt idx="170">
                  <c:v>44022</c:v>
                </c:pt>
                <c:pt idx="171">
                  <c:v>44023</c:v>
                </c:pt>
                <c:pt idx="172">
                  <c:v>44024</c:v>
                </c:pt>
                <c:pt idx="173">
                  <c:v>44025</c:v>
                </c:pt>
                <c:pt idx="174">
                  <c:v>44026</c:v>
                </c:pt>
                <c:pt idx="175">
                  <c:v>44027</c:v>
                </c:pt>
                <c:pt idx="176">
                  <c:v>44028</c:v>
                </c:pt>
                <c:pt idx="177">
                  <c:v>44029</c:v>
                </c:pt>
                <c:pt idx="178">
                  <c:v>44030</c:v>
                </c:pt>
                <c:pt idx="179">
                  <c:v>44031</c:v>
                </c:pt>
                <c:pt idx="180">
                  <c:v>44032</c:v>
                </c:pt>
                <c:pt idx="181">
                  <c:v>44033</c:v>
                </c:pt>
                <c:pt idx="182">
                  <c:v>44034</c:v>
                </c:pt>
                <c:pt idx="183">
                  <c:v>44035</c:v>
                </c:pt>
                <c:pt idx="184">
                  <c:v>44036</c:v>
                </c:pt>
                <c:pt idx="185">
                  <c:v>44037</c:v>
                </c:pt>
                <c:pt idx="186">
                  <c:v>44038</c:v>
                </c:pt>
                <c:pt idx="187">
                  <c:v>44039</c:v>
                </c:pt>
                <c:pt idx="188">
                  <c:v>44040</c:v>
                </c:pt>
                <c:pt idx="189">
                  <c:v>44041</c:v>
                </c:pt>
                <c:pt idx="190">
                  <c:v>44042</c:v>
                </c:pt>
                <c:pt idx="191">
                  <c:v>44043</c:v>
                </c:pt>
                <c:pt idx="192">
                  <c:v>44044</c:v>
                </c:pt>
                <c:pt idx="193">
                  <c:v>44045</c:v>
                </c:pt>
                <c:pt idx="194">
                  <c:v>44046</c:v>
                </c:pt>
                <c:pt idx="195">
                  <c:v>44047</c:v>
                </c:pt>
                <c:pt idx="196">
                  <c:v>44048</c:v>
                </c:pt>
                <c:pt idx="197">
                  <c:v>44049</c:v>
                </c:pt>
                <c:pt idx="198">
                  <c:v>44050</c:v>
                </c:pt>
                <c:pt idx="199">
                  <c:v>44051</c:v>
                </c:pt>
                <c:pt idx="200">
                  <c:v>44052</c:v>
                </c:pt>
                <c:pt idx="201">
                  <c:v>44053</c:v>
                </c:pt>
                <c:pt idx="202">
                  <c:v>44054</c:v>
                </c:pt>
                <c:pt idx="203">
                  <c:v>44055</c:v>
                </c:pt>
                <c:pt idx="204">
                  <c:v>44056</c:v>
                </c:pt>
                <c:pt idx="205">
                  <c:v>44057</c:v>
                </c:pt>
                <c:pt idx="206">
                  <c:v>44058</c:v>
                </c:pt>
                <c:pt idx="207">
                  <c:v>44059</c:v>
                </c:pt>
                <c:pt idx="208">
                  <c:v>44060</c:v>
                </c:pt>
                <c:pt idx="209">
                  <c:v>44061</c:v>
                </c:pt>
                <c:pt idx="210">
                  <c:v>44062</c:v>
                </c:pt>
                <c:pt idx="211">
                  <c:v>44063</c:v>
                </c:pt>
                <c:pt idx="212">
                  <c:v>44064</c:v>
                </c:pt>
                <c:pt idx="213">
                  <c:v>44065</c:v>
                </c:pt>
                <c:pt idx="214">
                  <c:v>44066</c:v>
                </c:pt>
                <c:pt idx="215">
                  <c:v>44067</c:v>
                </c:pt>
                <c:pt idx="216">
                  <c:v>44068</c:v>
                </c:pt>
                <c:pt idx="217">
                  <c:v>44069</c:v>
                </c:pt>
                <c:pt idx="218">
                  <c:v>44070</c:v>
                </c:pt>
                <c:pt idx="219">
                  <c:v>44071</c:v>
                </c:pt>
                <c:pt idx="220">
                  <c:v>44072</c:v>
                </c:pt>
                <c:pt idx="221">
                  <c:v>44073</c:v>
                </c:pt>
                <c:pt idx="222">
                  <c:v>44074</c:v>
                </c:pt>
                <c:pt idx="223">
                  <c:v>44075</c:v>
                </c:pt>
                <c:pt idx="224">
                  <c:v>44076</c:v>
                </c:pt>
                <c:pt idx="225">
                  <c:v>44077</c:v>
                </c:pt>
                <c:pt idx="226">
                  <c:v>44078</c:v>
                </c:pt>
                <c:pt idx="227">
                  <c:v>44079</c:v>
                </c:pt>
                <c:pt idx="228">
                  <c:v>44080</c:v>
                </c:pt>
                <c:pt idx="229">
                  <c:v>44081</c:v>
                </c:pt>
                <c:pt idx="230">
                  <c:v>44082</c:v>
                </c:pt>
                <c:pt idx="231">
                  <c:v>44083</c:v>
                </c:pt>
                <c:pt idx="232">
                  <c:v>44084</c:v>
                </c:pt>
                <c:pt idx="233">
                  <c:v>44085</c:v>
                </c:pt>
                <c:pt idx="234">
                  <c:v>44086</c:v>
                </c:pt>
                <c:pt idx="235">
                  <c:v>44087</c:v>
                </c:pt>
                <c:pt idx="236">
                  <c:v>44088</c:v>
                </c:pt>
                <c:pt idx="237">
                  <c:v>44089</c:v>
                </c:pt>
                <c:pt idx="238">
                  <c:v>44090</c:v>
                </c:pt>
                <c:pt idx="239">
                  <c:v>44091</c:v>
                </c:pt>
                <c:pt idx="240">
                  <c:v>44092</c:v>
                </c:pt>
                <c:pt idx="241">
                  <c:v>44093</c:v>
                </c:pt>
                <c:pt idx="242">
                  <c:v>44094</c:v>
                </c:pt>
                <c:pt idx="243">
                  <c:v>44095</c:v>
                </c:pt>
                <c:pt idx="244">
                  <c:v>44096</c:v>
                </c:pt>
                <c:pt idx="245">
                  <c:v>44097</c:v>
                </c:pt>
                <c:pt idx="246">
                  <c:v>44098</c:v>
                </c:pt>
                <c:pt idx="247">
                  <c:v>44099</c:v>
                </c:pt>
                <c:pt idx="248">
                  <c:v>44100</c:v>
                </c:pt>
                <c:pt idx="249">
                  <c:v>44101</c:v>
                </c:pt>
                <c:pt idx="250">
                  <c:v>44102</c:v>
                </c:pt>
                <c:pt idx="251">
                  <c:v>44103</c:v>
                </c:pt>
                <c:pt idx="252">
                  <c:v>44104</c:v>
                </c:pt>
                <c:pt idx="253">
                  <c:v>44105</c:v>
                </c:pt>
                <c:pt idx="254">
                  <c:v>44106</c:v>
                </c:pt>
                <c:pt idx="255">
                  <c:v>44107</c:v>
                </c:pt>
                <c:pt idx="256">
                  <c:v>44108</c:v>
                </c:pt>
                <c:pt idx="257">
                  <c:v>44109</c:v>
                </c:pt>
                <c:pt idx="258">
                  <c:v>44110</c:v>
                </c:pt>
                <c:pt idx="259">
                  <c:v>44111</c:v>
                </c:pt>
                <c:pt idx="260">
                  <c:v>44112</c:v>
                </c:pt>
                <c:pt idx="261">
                  <c:v>44113</c:v>
                </c:pt>
                <c:pt idx="262">
                  <c:v>44114</c:v>
                </c:pt>
                <c:pt idx="263">
                  <c:v>44115</c:v>
                </c:pt>
                <c:pt idx="264">
                  <c:v>44116</c:v>
                </c:pt>
                <c:pt idx="265">
                  <c:v>44117</c:v>
                </c:pt>
                <c:pt idx="266">
                  <c:v>44118</c:v>
                </c:pt>
                <c:pt idx="267">
                  <c:v>44119</c:v>
                </c:pt>
                <c:pt idx="268">
                  <c:v>44120</c:v>
                </c:pt>
                <c:pt idx="269">
                  <c:v>44121</c:v>
                </c:pt>
                <c:pt idx="270">
                  <c:v>44122</c:v>
                </c:pt>
                <c:pt idx="271">
                  <c:v>44123</c:v>
                </c:pt>
                <c:pt idx="272">
                  <c:v>44124</c:v>
                </c:pt>
                <c:pt idx="273">
                  <c:v>44125</c:v>
                </c:pt>
                <c:pt idx="274">
                  <c:v>44126</c:v>
                </c:pt>
                <c:pt idx="275">
                  <c:v>44127</c:v>
                </c:pt>
                <c:pt idx="276">
                  <c:v>44128</c:v>
                </c:pt>
                <c:pt idx="277">
                  <c:v>44129</c:v>
                </c:pt>
                <c:pt idx="278">
                  <c:v>44130</c:v>
                </c:pt>
                <c:pt idx="279">
                  <c:v>44131</c:v>
                </c:pt>
                <c:pt idx="280">
                  <c:v>44132</c:v>
                </c:pt>
                <c:pt idx="281">
                  <c:v>44133</c:v>
                </c:pt>
                <c:pt idx="282">
                  <c:v>44134</c:v>
                </c:pt>
                <c:pt idx="283">
                  <c:v>44135</c:v>
                </c:pt>
                <c:pt idx="284">
                  <c:v>44136</c:v>
                </c:pt>
                <c:pt idx="285">
                  <c:v>44137</c:v>
                </c:pt>
                <c:pt idx="286">
                  <c:v>44138</c:v>
                </c:pt>
                <c:pt idx="287">
                  <c:v>44139</c:v>
                </c:pt>
                <c:pt idx="288">
                  <c:v>44140</c:v>
                </c:pt>
                <c:pt idx="289">
                  <c:v>44141</c:v>
                </c:pt>
                <c:pt idx="290">
                  <c:v>44142</c:v>
                </c:pt>
                <c:pt idx="291">
                  <c:v>44143</c:v>
                </c:pt>
                <c:pt idx="292">
                  <c:v>44144</c:v>
                </c:pt>
                <c:pt idx="293">
                  <c:v>44145</c:v>
                </c:pt>
                <c:pt idx="294">
                  <c:v>44146</c:v>
                </c:pt>
                <c:pt idx="295">
                  <c:v>44147</c:v>
                </c:pt>
                <c:pt idx="296">
                  <c:v>44148</c:v>
                </c:pt>
                <c:pt idx="297">
                  <c:v>44149</c:v>
                </c:pt>
                <c:pt idx="298">
                  <c:v>44150</c:v>
                </c:pt>
                <c:pt idx="299">
                  <c:v>44151</c:v>
                </c:pt>
                <c:pt idx="300">
                  <c:v>44152</c:v>
                </c:pt>
                <c:pt idx="301">
                  <c:v>44153</c:v>
                </c:pt>
                <c:pt idx="302">
                  <c:v>44154</c:v>
                </c:pt>
                <c:pt idx="303">
                  <c:v>44155</c:v>
                </c:pt>
                <c:pt idx="304">
                  <c:v>44156</c:v>
                </c:pt>
                <c:pt idx="305">
                  <c:v>44157</c:v>
                </c:pt>
                <c:pt idx="306">
                  <c:v>44158</c:v>
                </c:pt>
                <c:pt idx="307">
                  <c:v>44159</c:v>
                </c:pt>
                <c:pt idx="308">
                  <c:v>44160</c:v>
                </c:pt>
                <c:pt idx="309">
                  <c:v>44161</c:v>
                </c:pt>
                <c:pt idx="310">
                  <c:v>44162</c:v>
                </c:pt>
                <c:pt idx="311">
                  <c:v>44163</c:v>
                </c:pt>
                <c:pt idx="312">
                  <c:v>44164</c:v>
                </c:pt>
                <c:pt idx="313">
                  <c:v>44165</c:v>
                </c:pt>
                <c:pt idx="314">
                  <c:v>44166</c:v>
                </c:pt>
                <c:pt idx="315">
                  <c:v>44167</c:v>
                </c:pt>
                <c:pt idx="316">
                  <c:v>44168</c:v>
                </c:pt>
                <c:pt idx="317">
                  <c:v>44169</c:v>
                </c:pt>
                <c:pt idx="318">
                  <c:v>44170</c:v>
                </c:pt>
                <c:pt idx="319">
                  <c:v>44171</c:v>
                </c:pt>
                <c:pt idx="320">
                  <c:v>44172</c:v>
                </c:pt>
                <c:pt idx="321">
                  <c:v>44173</c:v>
                </c:pt>
                <c:pt idx="322">
                  <c:v>44174</c:v>
                </c:pt>
                <c:pt idx="323">
                  <c:v>44175</c:v>
                </c:pt>
                <c:pt idx="324">
                  <c:v>44176</c:v>
                </c:pt>
                <c:pt idx="325">
                  <c:v>44177</c:v>
                </c:pt>
                <c:pt idx="326">
                  <c:v>44178</c:v>
                </c:pt>
                <c:pt idx="327">
                  <c:v>44179</c:v>
                </c:pt>
                <c:pt idx="328">
                  <c:v>44180</c:v>
                </c:pt>
                <c:pt idx="329">
                  <c:v>44181</c:v>
                </c:pt>
                <c:pt idx="330">
                  <c:v>44182</c:v>
                </c:pt>
                <c:pt idx="331">
                  <c:v>44183</c:v>
                </c:pt>
                <c:pt idx="332">
                  <c:v>44184</c:v>
                </c:pt>
                <c:pt idx="333">
                  <c:v>44185</c:v>
                </c:pt>
                <c:pt idx="334">
                  <c:v>44186</c:v>
                </c:pt>
                <c:pt idx="335">
                  <c:v>44187</c:v>
                </c:pt>
                <c:pt idx="336">
                  <c:v>44188</c:v>
                </c:pt>
                <c:pt idx="337">
                  <c:v>44189</c:v>
                </c:pt>
                <c:pt idx="338">
                  <c:v>44190</c:v>
                </c:pt>
                <c:pt idx="339">
                  <c:v>44191</c:v>
                </c:pt>
                <c:pt idx="340">
                  <c:v>44192</c:v>
                </c:pt>
                <c:pt idx="341">
                  <c:v>44193</c:v>
                </c:pt>
                <c:pt idx="342">
                  <c:v>44194</c:v>
                </c:pt>
                <c:pt idx="343">
                  <c:v>44195</c:v>
                </c:pt>
                <c:pt idx="344">
                  <c:v>44196</c:v>
                </c:pt>
                <c:pt idx="345">
                  <c:v>44197</c:v>
                </c:pt>
                <c:pt idx="346">
                  <c:v>44198</c:v>
                </c:pt>
                <c:pt idx="347">
                  <c:v>44199</c:v>
                </c:pt>
                <c:pt idx="348">
                  <c:v>44200</c:v>
                </c:pt>
                <c:pt idx="349">
                  <c:v>44201</c:v>
                </c:pt>
                <c:pt idx="350">
                  <c:v>44202</c:v>
                </c:pt>
                <c:pt idx="351">
                  <c:v>44203</c:v>
                </c:pt>
                <c:pt idx="352">
                  <c:v>44204</c:v>
                </c:pt>
                <c:pt idx="353">
                  <c:v>44205</c:v>
                </c:pt>
                <c:pt idx="354">
                  <c:v>44206</c:v>
                </c:pt>
                <c:pt idx="355">
                  <c:v>44207</c:v>
                </c:pt>
                <c:pt idx="356">
                  <c:v>44208</c:v>
                </c:pt>
                <c:pt idx="357">
                  <c:v>44209</c:v>
                </c:pt>
                <c:pt idx="358">
                  <c:v>44210</c:v>
                </c:pt>
                <c:pt idx="359">
                  <c:v>44211</c:v>
                </c:pt>
                <c:pt idx="360">
                  <c:v>44212</c:v>
                </c:pt>
                <c:pt idx="361">
                  <c:v>44213</c:v>
                </c:pt>
                <c:pt idx="362">
                  <c:v>44214</c:v>
                </c:pt>
                <c:pt idx="363">
                  <c:v>44215</c:v>
                </c:pt>
                <c:pt idx="364">
                  <c:v>44216</c:v>
                </c:pt>
                <c:pt idx="365">
                  <c:v>44217</c:v>
                </c:pt>
                <c:pt idx="366">
                  <c:v>44218</c:v>
                </c:pt>
                <c:pt idx="367">
                  <c:v>44219</c:v>
                </c:pt>
                <c:pt idx="368">
                  <c:v>44220</c:v>
                </c:pt>
                <c:pt idx="369">
                  <c:v>44221</c:v>
                </c:pt>
                <c:pt idx="370">
                  <c:v>44222</c:v>
                </c:pt>
                <c:pt idx="371">
                  <c:v>44223</c:v>
                </c:pt>
                <c:pt idx="372">
                  <c:v>44224</c:v>
                </c:pt>
                <c:pt idx="373">
                  <c:v>44225</c:v>
                </c:pt>
                <c:pt idx="374">
                  <c:v>44226</c:v>
                </c:pt>
                <c:pt idx="375">
                  <c:v>44227</c:v>
                </c:pt>
                <c:pt idx="376">
                  <c:v>44228</c:v>
                </c:pt>
                <c:pt idx="377">
                  <c:v>44229</c:v>
                </c:pt>
                <c:pt idx="378">
                  <c:v>44230</c:v>
                </c:pt>
                <c:pt idx="379">
                  <c:v>44231</c:v>
                </c:pt>
                <c:pt idx="380">
                  <c:v>44232</c:v>
                </c:pt>
                <c:pt idx="381">
                  <c:v>44233</c:v>
                </c:pt>
                <c:pt idx="382">
                  <c:v>44234</c:v>
                </c:pt>
                <c:pt idx="383">
                  <c:v>44235</c:v>
                </c:pt>
                <c:pt idx="384">
                  <c:v>44236</c:v>
                </c:pt>
                <c:pt idx="385">
                  <c:v>44237</c:v>
                </c:pt>
                <c:pt idx="386">
                  <c:v>44238</c:v>
                </c:pt>
                <c:pt idx="387">
                  <c:v>44239</c:v>
                </c:pt>
                <c:pt idx="388">
                  <c:v>44240</c:v>
                </c:pt>
                <c:pt idx="389">
                  <c:v>44241</c:v>
                </c:pt>
                <c:pt idx="390">
                  <c:v>44242</c:v>
                </c:pt>
                <c:pt idx="391">
                  <c:v>44243</c:v>
                </c:pt>
                <c:pt idx="392">
                  <c:v>44244</c:v>
                </c:pt>
                <c:pt idx="393">
                  <c:v>44245</c:v>
                </c:pt>
                <c:pt idx="394">
                  <c:v>44246</c:v>
                </c:pt>
                <c:pt idx="395">
                  <c:v>44247</c:v>
                </c:pt>
                <c:pt idx="396">
                  <c:v>44248</c:v>
                </c:pt>
                <c:pt idx="397">
                  <c:v>44249</c:v>
                </c:pt>
                <c:pt idx="398">
                  <c:v>44250</c:v>
                </c:pt>
                <c:pt idx="399">
                  <c:v>44251</c:v>
                </c:pt>
                <c:pt idx="400">
                  <c:v>44252</c:v>
                </c:pt>
                <c:pt idx="401">
                  <c:v>44253</c:v>
                </c:pt>
                <c:pt idx="402">
                  <c:v>44254</c:v>
                </c:pt>
                <c:pt idx="403">
                  <c:v>44255</c:v>
                </c:pt>
                <c:pt idx="404">
                  <c:v>44256</c:v>
                </c:pt>
                <c:pt idx="405">
                  <c:v>44257</c:v>
                </c:pt>
                <c:pt idx="406">
                  <c:v>44258</c:v>
                </c:pt>
                <c:pt idx="407">
                  <c:v>44259</c:v>
                </c:pt>
                <c:pt idx="408">
                  <c:v>44260</c:v>
                </c:pt>
                <c:pt idx="409">
                  <c:v>44261</c:v>
                </c:pt>
                <c:pt idx="410">
                  <c:v>44262</c:v>
                </c:pt>
                <c:pt idx="411">
                  <c:v>44263</c:v>
                </c:pt>
                <c:pt idx="412">
                  <c:v>44264</c:v>
                </c:pt>
                <c:pt idx="413">
                  <c:v>44265</c:v>
                </c:pt>
                <c:pt idx="414">
                  <c:v>44266</c:v>
                </c:pt>
                <c:pt idx="415">
                  <c:v>44267</c:v>
                </c:pt>
                <c:pt idx="416">
                  <c:v>44268</c:v>
                </c:pt>
                <c:pt idx="417">
                  <c:v>44269</c:v>
                </c:pt>
                <c:pt idx="418">
                  <c:v>44270</c:v>
                </c:pt>
                <c:pt idx="419">
                  <c:v>44271</c:v>
                </c:pt>
                <c:pt idx="420">
                  <c:v>44272</c:v>
                </c:pt>
                <c:pt idx="421">
                  <c:v>44273</c:v>
                </c:pt>
                <c:pt idx="422">
                  <c:v>44274</c:v>
                </c:pt>
                <c:pt idx="423">
                  <c:v>44275</c:v>
                </c:pt>
                <c:pt idx="424">
                  <c:v>44276</c:v>
                </c:pt>
                <c:pt idx="425">
                  <c:v>44277</c:v>
                </c:pt>
                <c:pt idx="426">
                  <c:v>44278</c:v>
                </c:pt>
                <c:pt idx="427">
                  <c:v>44279</c:v>
                </c:pt>
                <c:pt idx="428">
                  <c:v>44280</c:v>
                </c:pt>
                <c:pt idx="429">
                  <c:v>44281</c:v>
                </c:pt>
                <c:pt idx="430">
                  <c:v>44282</c:v>
                </c:pt>
                <c:pt idx="431">
                  <c:v>44283</c:v>
                </c:pt>
                <c:pt idx="432">
                  <c:v>44284</c:v>
                </c:pt>
                <c:pt idx="433">
                  <c:v>44285</c:v>
                </c:pt>
                <c:pt idx="434">
                  <c:v>44286</c:v>
                </c:pt>
                <c:pt idx="435">
                  <c:v>44287</c:v>
                </c:pt>
                <c:pt idx="436">
                  <c:v>44288</c:v>
                </c:pt>
                <c:pt idx="437">
                  <c:v>44289</c:v>
                </c:pt>
                <c:pt idx="438">
                  <c:v>44290</c:v>
                </c:pt>
                <c:pt idx="439">
                  <c:v>44291</c:v>
                </c:pt>
                <c:pt idx="440">
                  <c:v>44292</c:v>
                </c:pt>
                <c:pt idx="441">
                  <c:v>44293</c:v>
                </c:pt>
                <c:pt idx="442">
                  <c:v>44294</c:v>
                </c:pt>
                <c:pt idx="443">
                  <c:v>44295</c:v>
                </c:pt>
                <c:pt idx="444">
                  <c:v>44296</c:v>
                </c:pt>
                <c:pt idx="445">
                  <c:v>44297</c:v>
                </c:pt>
                <c:pt idx="446">
                  <c:v>44298</c:v>
                </c:pt>
                <c:pt idx="447">
                  <c:v>44299</c:v>
                </c:pt>
                <c:pt idx="448">
                  <c:v>44300</c:v>
                </c:pt>
                <c:pt idx="449">
                  <c:v>44301</c:v>
                </c:pt>
                <c:pt idx="450">
                  <c:v>44302</c:v>
                </c:pt>
                <c:pt idx="451">
                  <c:v>44303</c:v>
                </c:pt>
                <c:pt idx="452">
                  <c:v>44304</c:v>
                </c:pt>
                <c:pt idx="453">
                  <c:v>44305</c:v>
                </c:pt>
                <c:pt idx="454">
                  <c:v>44306</c:v>
                </c:pt>
                <c:pt idx="455">
                  <c:v>44307</c:v>
                </c:pt>
                <c:pt idx="456">
                  <c:v>44308</c:v>
                </c:pt>
                <c:pt idx="457">
                  <c:v>44309</c:v>
                </c:pt>
                <c:pt idx="458">
                  <c:v>44310</c:v>
                </c:pt>
                <c:pt idx="459">
                  <c:v>44311</c:v>
                </c:pt>
                <c:pt idx="460">
                  <c:v>44312</c:v>
                </c:pt>
                <c:pt idx="461">
                  <c:v>44313</c:v>
                </c:pt>
                <c:pt idx="462">
                  <c:v>44314</c:v>
                </c:pt>
                <c:pt idx="463">
                  <c:v>44315</c:v>
                </c:pt>
                <c:pt idx="464">
                  <c:v>44316</c:v>
                </c:pt>
                <c:pt idx="465">
                  <c:v>44317</c:v>
                </c:pt>
                <c:pt idx="466">
                  <c:v>44318</c:v>
                </c:pt>
                <c:pt idx="467">
                  <c:v>44319</c:v>
                </c:pt>
                <c:pt idx="468">
                  <c:v>44320</c:v>
                </c:pt>
                <c:pt idx="469">
                  <c:v>44321</c:v>
                </c:pt>
                <c:pt idx="470">
                  <c:v>44322</c:v>
                </c:pt>
                <c:pt idx="471">
                  <c:v>44323</c:v>
                </c:pt>
                <c:pt idx="472">
                  <c:v>44324</c:v>
                </c:pt>
                <c:pt idx="473">
                  <c:v>44325</c:v>
                </c:pt>
                <c:pt idx="474">
                  <c:v>44326</c:v>
                </c:pt>
                <c:pt idx="475">
                  <c:v>44327</c:v>
                </c:pt>
                <c:pt idx="476">
                  <c:v>44328</c:v>
                </c:pt>
                <c:pt idx="477">
                  <c:v>44329</c:v>
                </c:pt>
                <c:pt idx="478">
                  <c:v>44330</c:v>
                </c:pt>
                <c:pt idx="479">
                  <c:v>44331</c:v>
                </c:pt>
                <c:pt idx="480">
                  <c:v>44332</c:v>
                </c:pt>
                <c:pt idx="481">
                  <c:v>44333</c:v>
                </c:pt>
                <c:pt idx="482">
                  <c:v>44334</c:v>
                </c:pt>
                <c:pt idx="483">
                  <c:v>44335</c:v>
                </c:pt>
                <c:pt idx="484">
                  <c:v>44336</c:v>
                </c:pt>
                <c:pt idx="485">
                  <c:v>44337</c:v>
                </c:pt>
                <c:pt idx="486">
                  <c:v>44338</c:v>
                </c:pt>
                <c:pt idx="487">
                  <c:v>44339</c:v>
                </c:pt>
                <c:pt idx="488">
                  <c:v>44340</c:v>
                </c:pt>
                <c:pt idx="489">
                  <c:v>44341</c:v>
                </c:pt>
                <c:pt idx="490">
                  <c:v>44342</c:v>
                </c:pt>
                <c:pt idx="491">
                  <c:v>44343</c:v>
                </c:pt>
                <c:pt idx="492">
                  <c:v>44344</c:v>
                </c:pt>
                <c:pt idx="493">
                  <c:v>44345</c:v>
                </c:pt>
                <c:pt idx="494">
                  <c:v>44346</c:v>
                </c:pt>
                <c:pt idx="495">
                  <c:v>44347</c:v>
                </c:pt>
                <c:pt idx="496">
                  <c:v>44348</c:v>
                </c:pt>
                <c:pt idx="497">
                  <c:v>44349</c:v>
                </c:pt>
                <c:pt idx="498">
                  <c:v>44350</c:v>
                </c:pt>
                <c:pt idx="499">
                  <c:v>44351</c:v>
                </c:pt>
                <c:pt idx="500">
                  <c:v>44352</c:v>
                </c:pt>
                <c:pt idx="501">
                  <c:v>44353</c:v>
                </c:pt>
                <c:pt idx="502">
                  <c:v>44354</c:v>
                </c:pt>
                <c:pt idx="503">
                  <c:v>44355</c:v>
                </c:pt>
                <c:pt idx="504">
                  <c:v>44356</c:v>
                </c:pt>
                <c:pt idx="505">
                  <c:v>44357</c:v>
                </c:pt>
                <c:pt idx="506">
                  <c:v>44358</c:v>
                </c:pt>
                <c:pt idx="507">
                  <c:v>44359</c:v>
                </c:pt>
                <c:pt idx="508">
                  <c:v>44360</c:v>
                </c:pt>
                <c:pt idx="509">
                  <c:v>44361</c:v>
                </c:pt>
                <c:pt idx="510">
                  <c:v>44362</c:v>
                </c:pt>
                <c:pt idx="511">
                  <c:v>44363</c:v>
                </c:pt>
                <c:pt idx="512">
                  <c:v>44364</c:v>
                </c:pt>
                <c:pt idx="513">
                  <c:v>44365</c:v>
                </c:pt>
                <c:pt idx="514">
                  <c:v>44366</c:v>
                </c:pt>
                <c:pt idx="515">
                  <c:v>44367</c:v>
                </c:pt>
                <c:pt idx="516">
                  <c:v>44368</c:v>
                </c:pt>
                <c:pt idx="517">
                  <c:v>44369</c:v>
                </c:pt>
                <c:pt idx="518">
                  <c:v>44370</c:v>
                </c:pt>
                <c:pt idx="519">
                  <c:v>44371</c:v>
                </c:pt>
                <c:pt idx="520">
                  <c:v>44372</c:v>
                </c:pt>
                <c:pt idx="521">
                  <c:v>44373</c:v>
                </c:pt>
                <c:pt idx="522">
                  <c:v>44374</c:v>
                </c:pt>
                <c:pt idx="523">
                  <c:v>44375</c:v>
                </c:pt>
                <c:pt idx="524">
                  <c:v>44376</c:v>
                </c:pt>
                <c:pt idx="525">
                  <c:v>44377</c:v>
                </c:pt>
                <c:pt idx="526">
                  <c:v>44378</c:v>
                </c:pt>
                <c:pt idx="527">
                  <c:v>44379</c:v>
                </c:pt>
                <c:pt idx="528">
                  <c:v>44380</c:v>
                </c:pt>
                <c:pt idx="529">
                  <c:v>44381</c:v>
                </c:pt>
                <c:pt idx="530">
                  <c:v>44382</c:v>
                </c:pt>
                <c:pt idx="531">
                  <c:v>44383</c:v>
                </c:pt>
                <c:pt idx="532">
                  <c:v>44384</c:v>
                </c:pt>
                <c:pt idx="533">
                  <c:v>44385</c:v>
                </c:pt>
                <c:pt idx="534">
                  <c:v>44386</c:v>
                </c:pt>
                <c:pt idx="535">
                  <c:v>44387</c:v>
                </c:pt>
                <c:pt idx="536">
                  <c:v>44388</c:v>
                </c:pt>
                <c:pt idx="537">
                  <c:v>44389</c:v>
                </c:pt>
                <c:pt idx="538">
                  <c:v>44390</c:v>
                </c:pt>
                <c:pt idx="539">
                  <c:v>44391</c:v>
                </c:pt>
                <c:pt idx="540">
                  <c:v>44392</c:v>
                </c:pt>
                <c:pt idx="541">
                  <c:v>44393</c:v>
                </c:pt>
                <c:pt idx="542">
                  <c:v>44394</c:v>
                </c:pt>
                <c:pt idx="543">
                  <c:v>44395</c:v>
                </c:pt>
                <c:pt idx="544">
                  <c:v>44396</c:v>
                </c:pt>
                <c:pt idx="545">
                  <c:v>44397</c:v>
                </c:pt>
                <c:pt idx="546">
                  <c:v>44398</c:v>
                </c:pt>
                <c:pt idx="547">
                  <c:v>44399</c:v>
                </c:pt>
                <c:pt idx="548">
                  <c:v>44400</c:v>
                </c:pt>
                <c:pt idx="549">
                  <c:v>44401</c:v>
                </c:pt>
                <c:pt idx="550">
                  <c:v>44402</c:v>
                </c:pt>
                <c:pt idx="551">
                  <c:v>44403</c:v>
                </c:pt>
                <c:pt idx="552">
                  <c:v>44404</c:v>
                </c:pt>
                <c:pt idx="553">
                  <c:v>44405</c:v>
                </c:pt>
                <c:pt idx="554">
                  <c:v>44406</c:v>
                </c:pt>
                <c:pt idx="555">
                  <c:v>44407</c:v>
                </c:pt>
                <c:pt idx="556">
                  <c:v>44408</c:v>
                </c:pt>
                <c:pt idx="557">
                  <c:v>44409</c:v>
                </c:pt>
                <c:pt idx="558">
                  <c:v>44410</c:v>
                </c:pt>
                <c:pt idx="559">
                  <c:v>44411</c:v>
                </c:pt>
                <c:pt idx="560">
                  <c:v>44412</c:v>
                </c:pt>
                <c:pt idx="561">
                  <c:v>44413</c:v>
                </c:pt>
                <c:pt idx="562">
                  <c:v>44414</c:v>
                </c:pt>
                <c:pt idx="563">
                  <c:v>44415</c:v>
                </c:pt>
                <c:pt idx="564">
                  <c:v>44416</c:v>
                </c:pt>
                <c:pt idx="565">
                  <c:v>44417</c:v>
                </c:pt>
                <c:pt idx="566">
                  <c:v>44418</c:v>
                </c:pt>
                <c:pt idx="567">
                  <c:v>44419</c:v>
                </c:pt>
                <c:pt idx="568">
                  <c:v>44420</c:v>
                </c:pt>
                <c:pt idx="569">
                  <c:v>44421</c:v>
                </c:pt>
                <c:pt idx="570">
                  <c:v>44422</c:v>
                </c:pt>
                <c:pt idx="571">
                  <c:v>44423</c:v>
                </c:pt>
                <c:pt idx="572">
                  <c:v>44424</c:v>
                </c:pt>
                <c:pt idx="573">
                  <c:v>44425</c:v>
                </c:pt>
                <c:pt idx="574">
                  <c:v>44426</c:v>
                </c:pt>
                <c:pt idx="575">
                  <c:v>44427</c:v>
                </c:pt>
                <c:pt idx="576">
                  <c:v>44428</c:v>
                </c:pt>
                <c:pt idx="577">
                  <c:v>44429</c:v>
                </c:pt>
                <c:pt idx="578">
                  <c:v>44430</c:v>
                </c:pt>
                <c:pt idx="579">
                  <c:v>44431</c:v>
                </c:pt>
                <c:pt idx="580">
                  <c:v>44432</c:v>
                </c:pt>
                <c:pt idx="581">
                  <c:v>44433</c:v>
                </c:pt>
                <c:pt idx="582">
                  <c:v>44434</c:v>
                </c:pt>
                <c:pt idx="583">
                  <c:v>44435</c:v>
                </c:pt>
                <c:pt idx="584">
                  <c:v>44436</c:v>
                </c:pt>
                <c:pt idx="585">
                  <c:v>44437</c:v>
                </c:pt>
                <c:pt idx="586">
                  <c:v>44438</c:v>
                </c:pt>
                <c:pt idx="587">
                  <c:v>44439</c:v>
                </c:pt>
                <c:pt idx="588">
                  <c:v>44440</c:v>
                </c:pt>
                <c:pt idx="589">
                  <c:v>44441</c:v>
                </c:pt>
                <c:pt idx="590">
                  <c:v>44442</c:v>
                </c:pt>
                <c:pt idx="591">
                  <c:v>44443</c:v>
                </c:pt>
                <c:pt idx="592">
                  <c:v>44444</c:v>
                </c:pt>
                <c:pt idx="593">
                  <c:v>44445</c:v>
                </c:pt>
                <c:pt idx="594">
                  <c:v>44446</c:v>
                </c:pt>
                <c:pt idx="595">
                  <c:v>44447</c:v>
                </c:pt>
                <c:pt idx="596">
                  <c:v>44448</c:v>
                </c:pt>
                <c:pt idx="597">
                  <c:v>44449</c:v>
                </c:pt>
                <c:pt idx="598">
                  <c:v>44450</c:v>
                </c:pt>
                <c:pt idx="599">
                  <c:v>44451</c:v>
                </c:pt>
                <c:pt idx="600">
                  <c:v>44452</c:v>
                </c:pt>
                <c:pt idx="601">
                  <c:v>44453</c:v>
                </c:pt>
                <c:pt idx="602">
                  <c:v>44454</c:v>
                </c:pt>
                <c:pt idx="603">
                  <c:v>44455</c:v>
                </c:pt>
                <c:pt idx="604">
                  <c:v>44456</c:v>
                </c:pt>
                <c:pt idx="605">
                  <c:v>44457</c:v>
                </c:pt>
                <c:pt idx="606">
                  <c:v>44458</c:v>
                </c:pt>
                <c:pt idx="607">
                  <c:v>44459</c:v>
                </c:pt>
                <c:pt idx="608">
                  <c:v>44460</c:v>
                </c:pt>
                <c:pt idx="609">
                  <c:v>44461</c:v>
                </c:pt>
                <c:pt idx="610">
                  <c:v>44462</c:v>
                </c:pt>
                <c:pt idx="611">
                  <c:v>44463</c:v>
                </c:pt>
                <c:pt idx="612">
                  <c:v>44464</c:v>
                </c:pt>
                <c:pt idx="613">
                  <c:v>44465</c:v>
                </c:pt>
                <c:pt idx="614">
                  <c:v>44466</c:v>
                </c:pt>
                <c:pt idx="615">
                  <c:v>44467</c:v>
                </c:pt>
                <c:pt idx="616">
                  <c:v>44468</c:v>
                </c:pt>
                <c:pt idx="617">
                  <c:v>44469</c:v>
                </c:pt>
                <c:pt idx="618">
                  <c:v>44470</c:v>
                </c:pt>
                <c:pt idx="619">
                  <c:v>44471</c:v>
                </c:pt>
                <c:pt idx="620">
                  <c:v>44472</c:v>
                </c:pt>
                <c:pt idx="621">
                  <c:v>44473</c:v>
                </c:pt>
                <c:pt idx="622">
                  <c:v>44474</c:v>
                </c:pt>
                <c:pt idx="623">
                  <c:v>44475</c:v>
                </c:pt>
                <c:pt idx="624">
                  <c:v>44476</c:v>
                </c:pt>
                <c:pt idx="625">
                  <c:v>44477</c:v>
                </c:pt>
                <c:pt idx="626">
                  <c:v>44478</c:v>
                </c:pt>
                <c:pt idx="627">
                  <c:v>44479</c:v>
                </c:pt>
                <c:pt idx="628">
                  <c:v>44480</c:v>
                </c:pt>
                <c:pt idx="629">
                  <c:v>44481</c:v>
                </c:pt>
                <c:pt idx="630">
                  <c:v>44482</c:v>
                </c:pt>
                <c:pt idx="631">
                  <c:v>44483</c:v>
                </c:pt>
                <c:pt idx="632">
                  <c:v>44484</c:v>
                </c:pt>
                <c:pt idx="633">
                  <c:v>44485</c:v>
                </c:pt>
                <c:pt idx="634">
                  <c:v>44486</c:v>
                </c:pt>
                <c:pt idx="635">
                  <c:v>44487</c:v>
                </c:pt>
                <c:pt idx="636">
                  <c:v>44488</c:v>
                </c:pt>
                <c:pt idx="637">
                  <c:v>44489</c:v>
                </c:pt>
                <c:pt idx="638">
                  <c:v>44490</c:v>
                </c:pt>
                <c:pt idx="639">
                  <c:v>44491</c:v>
                </c:pt>
                <c:pt idx="640">
                  <c:v>44492</c:v>
                </c:pt>
                <c:pt idx="641">
                  <c:v>44493</c:v>
                </c:pt>
                <c:pt idx="642">
                  <c:v>44494</c:v>
                </c:pt>
                <c:pt idx="643">
                  <c:v>44495</c:v>
                </c:pt>
                <c:pt idx="644">
                  <c:v>44496</c:v>
                </c:pt>
                <c:pt idx="645">
                  <c:v>44497</c:v>
                </c:pt>
                <c:pt idx="646">
                  <c:v>44498</c:v>
                </c:pt>
                <c:pt idx="647">
                  <c:v>44499</c:v>
                </c:pt>
                <c:pt idx="648">
                  <c:v>44500</c:v>
                </c:pt>
                <c:pt idx="649">
                  <c:v>44501</c:v>
                </c:pt>
                <c:pt idx="650">
                  <c:v>44502</c:v>
                </c:pt>
                <c:pt idx="651">
                  <c:v>44503</c:v>
                </c:pt>
                <c:pt idx="652">
                  <c:v>44504</c:v>
                </c:pt>
                <c:pt idx="653">
                  <c:v>44505</c:v>
                </c:pt>
                <c:pt idx="654">
                  <c:v>44506</c:v>
                </c:pt>
                <c:pt idx="655">
                  <c:v>44507</c:v>
                </c:pt>
                <c:pt idx="656">
                  <c:v>44508</c:v>
                </c:pt>
                <c:pt idx="657">
                  <c:v>44509</c:v>
                </c:pt>
                <c:pt idx="658">
                  <c:v>44510</c:v>
                </c:pt>
                <c:pt idx="659">
                  <c:v>44511</c:v>
                </c:pt>
                <c:pt idx="660">
                  <c:v>44512</c:v>
                </c:pt>
                <c:pt idx="661">
                  <c:v>44513</c:v>
                </c:pt>
                <c:pt idx="662">
                  <c:v>44514</c:v>
                </c:pt>
                <c:pt idx="663">
                  <c:v>44515</c:v>
                </c:pt>
                <c:pt idx="664">
                  <c:v>44516</c:v>
                </c:pt>
                <c:pt idx="665">
                  <c:v>44517</c:v>
                </c:pt>
                <c:pt idx="666">
                  <c:v>44518</c:v>
                </c:pt>
                <c:pt idx="667">
                  <c:v>44519</c:v>
                </c:pt>
                <c:pt idx="668">
                  <c:v>44520</c:v>
                </c:pt>
                <c:pt idx="669">
                  <c:v>44521</c:v>
                </c:pt>
                <c:pt idx="670">
                  <c:v>44522</c:v>
                </c:pt>
                <c:pt idx="671">
                  <c:v>44523</c:v>
                </c:pt>
                <c:pt idx="672">
                  <c:v>44524</c:v>
                </c:pt>
                <c:pt idx="673">
                  <c:v>44525</c:v>
                </c:pt>
                <c:pt idx="674">
                  <c:v>44526</c:v>
                </c:pt>
                <c:pt idx="675">
                  <c:v>44527</c:v>
                </c:pt>
                <c:pt idx="676">
                  <c:v>44528</c:v>
                </c:pt>
                <c:pt idx="677">
                  <c:v>44529</c:v>
                </c:pt>
                <c:pt idx="678">
                  <c:v>44530</c:v>
                </c:pt>
                <c:pt idx="679">
                  <c:v>44531</c:v>
                </c:pt>
                <c:pt idx="680">
                  <c:v>44532</c:v>
                </c:pt>
                <c:pt idx="681">
                  <c:v>44533</c:v>
                </c:pt>
                <c:pt idx="682">
                  <c:v>44534</c:v>
                </c:pt>
                <c:pt idx="683">
                  <c:v>44535</c:v>
                </c:pt>
                <c:pt idx="684">
                  <c:v>44536</c:v>
                </c:pt>
                <c:pt idx="685">
                  <c:v>44537</c:v>
                </c:pt>
                <c:pt idx="686">
                  <c:v>44538</c:v>
                </c:pt>
                <c:pt idx="687">
                  <c:v>44539</c:v>
                </c:pt>
                <c:pt idx="688">
                  <c:v>44540</c:v>
                </c:pt>
                <c:pt idx="689">
                  <c:v>44541</c:v>
                </c:pt>
                <c:pt idx="690">
                  <c:v>44542</c:v>
                </c:pt>
                <c:pt idx="691">
                  <c:v>44543</c:v>
                </c:pt>
                <c:pt idx="692">
                  <c:v>44544</c:v>
                </c:pt>
                <c:pt idx="693">
                  <c:v>44545</c:v>
                </c:pt>
                <c:pt idx="694">
                  <c:v>44546</c:v>
                </c:pt>
                <c:pt idx="695">
                  <c:v>44547</c:v>
                </c:pt>
                <c:pt idx="696">
                  <c:v>44548</c:v>
                </c:pt>
                <c:pt idx="697">
                  <c:v>44549</c:v>
                </c:pt>
                <c:pt idx="698">
                  <c:v>44550</c:v>
                </c:pt>
                <c:pt idx="699">
                  <c:v>44551</c:v>
                </c:pt>
                <c:pt idx="700">
                  <c:v>44552</c:v>
                </c:pt>
                <c:pt idx="701">
                  <c:v>44553</c:v>
                </c:pt>
                <c:pt idx="702">
                  <c:v>44554</c:v>
                </c:pt>
                <c:pt idx="703">
                  <c:v>44555</c:v>
                </c:pt>
                <c:pt idx="704">
                  <c:v>44556</c:v>
                </c:pt>
                <c:pt idx="705">
                  <c:v>44557</c:v>
                </c:pt>
                <c:pt idx="706">
                  <c:v>44558</c:v>
                </c:pt>
                <c:pt idx="707">
                  <c:v>44559</c:v>
                </c:pt>
                <c:pt idx="708">
                  <c:v>44560</c:v>
                </c:pt>
                <c:pt idx="709">
                  <c:v>44561</c:v>
                </c:pt>
                <c:pt idx="710">
                  <c:v>44562</c:v>
                </c:pt>
                <c:pt idx="711">
                  <c:v>44563</c:v>
                </c:pt>
                <c:pt idx="712">
                  <c:v>44564</c:v>
                </c:pt>
                <c:pt idx="713">
                  <c:v>44565</c:v>
                </c:pt>
                <c:pt idx="714">
                  <c:v>44566</c:v>
                </c:pt>
                <c:pt idx="715">
                  <c:v>44567</c:v>
                </c:pt>
                <c:pt idx="716">
                  <c:v>44568</c:v>
                </c:pt>
                <c:pt idx="717">
                  <c:v>44569</c:v>
                </c:pt>
                <c:pt idx="718">
                  <c:v>44570</c:v>
                </c:pt>
                <c:pt idx="719">
                  <c:v>44571</c:v>
                </c:pt>
                <c:pt idx="720">
                  <c:v>44572</c:v>
                </c:pt>
                <c:pt idx="721">
                  <c:v>44573</c:v>
                </c:pt>
                <c:pt idx="722">
                  <c:v>44574</c:v>
                </c:pt>
                <c:pt idx="723">
                  <c:v>44575</c:v>
                </c:pt>
                <c:pt idx="724">
                  <c:v>44576</c:v>
                </c:pt>
                <c:pt idx="725">
                  <c:v>44577</c:v>
                </c:pt>
                <c:pt idx="726">
                  <c:v>44578</c:v>
                </c:pt>
                <c:pt idx="727">
                  <c:v>44579</c:v>
                </c:pt>
                <c:pt idx="728">
                  <c:v>44580</c:v>
                </c:pt>
                <c:pt idx="729">
                  <c:v>44581</c:v>
                </c:pt>
                <c:pt idx="730">
                  <c:v>44582</c:v>
                </c:pt>
                <c:pt idx="731">
                  <c:v>44583</c:v>
                </c:pt>
                <c:pt idx="732">
                  <c:v>44584</c:v>
                </c:pt>
                <c:pt idx="733">
                  <c:v>44585</c:v>
                </c:pt>
                <c:pt idx="734">
                  <c:v>44586</c:v>
                </c:pt>
                <c:pt idx="735">
                  <c:v>44587</c:v>
                </c:pt>
                <c:pt idx="736">
                  <c:v>44588</c:v>
                </c:pt>
                <c:pt idx="737">
                  <c:v>44589</c:v>
                </c:pt>
                <c:pt idx="738">
                  <c:v>44590</c:v>
                </c:pt>
                <c:pt idx="739">
                  <c:v>44591</c:v>
                </c:pt>
                <c:pt idx="740">
                  <c:v>44592</c:v>
                </c:pt>
                <c:pt idx="741">
                  <c:v>44593</c:v>
                </c:pt>
                <c:pt idx="742">
                  <c:v>44594</c:v>
                </c:pt>
                <c:pt idx="743">
                  <c:v>44595</c:v>
                </c:pt>
                <c:pt idx="744">
                  <c:v>44596</c:v>
                </c:pt>
                <c:pt idx="745">
                  <c:v>44597</c:v>
                </c:pt>
                <c:pt idx="746">
                  <c:v>44598</c:v>
                </c:pt>
                <c:pt idx="747">
                  <c:v>44599</c:v>
                </c:pt>
                <c:pt idx="748">
                  <c:v>44600</c:v>
                </c:pt>
                <c:pt idx="749">
                  <c:v>44601</c:v>
                </c:pt>
                <c:pt idx="750">
                  <c:v>44602</c:v>
                </c:pt>
                <c:pt idx="751">
                  <c:v>44603</c:v>
                </c:pt>
                <c:pt idx="752">
                  <c:v>44604</c:v>
                </c:pt>
                <c:pt idx="753">
                  <c:v>44605</c:v>
                </c:pt>
                <c:pt idx="754">
                  <c:v>44606</c:v>
                </c:pt>
                <c:pt idx="755">
                  <c:v>44607</c:v>
                </c:pt>
                <c:pt idx="756">
                  <c:v>44608</c:v>
                </c:pt>
                <c:pt idx="757">
                  <c:v>44609</c:v>
                </c:pt>
                <c:pt idx="758">
                  <c:v>44610</c:v>
                </c:pt>
                <c:pt idx="759">
                  <c:v>44611</c:v>
                </c:pt>
                <c:pt idx="760">
                  <c:v>44612</c:v>
                </c:pt>
                <c:pt idx="761">
                  <c:v>44613</c:v>
                </c:pt>
                <c:pt idx="762">
                  <c:v>44614</c:v>
                </c:pt>
                <c:pt idx="763">
                  <c:v>44615</c:v>
                </c:pt>
                <c:pt idx="764">
                  <c:v>44616</c:v>
                </c:pt>
                <c:pt idx="765">
                  <c:v>44617</c:v>
                </c:pt>
                <c:pt idx="766">
                  <c:v>44618</c:v>
                </c:pt>
                <c:pt idx="767">
                  <c:v>44619</c:v>
                </c:pt>
                <c:pt idx="768">
                  <c:v>44620</c:v>
                </c:pt>
                <c:pt idx="769">
                  <c:v>44621</c:v>
                </c:pt>
                <c:pt idx="770">
                  <c:v>44622</c:v>
                </c:pt>
                <c:pt idx="771">
                  <c:v>44623</c:v>
                </c:pt>
                <c:pt idx="772">
                  <c:v>44624</c:v>
                </c:pt>
                <c:pt idx="773">
                  <c:v>44625</c:v>
                </c:pt>
                <c:pt idx="774">
                  <c:v>44626</c:v>
                </c:pt>
                <c:pt idx="775">
                  <c:v>44627</c:v>
                </c:pt>
                <c:pt idx="776">
                  <c:v>44628</c:v>
                </c:pt>
                <c:pt idx="777">
                  <c:v>44629</c:v>
                </c:pt>
                <c:pt idx="778">
                  <c:v>44630</c:v>
                </c:pt>
                <c:pt idx="779">
                  <c:v>44631</c:v>
                </c:pt>
                <c:pt idx="780">
                  <c:v>44632</c:v>
                </c:pt>
                <c:pt idx="781">
                  <c:v>44633</c:v>
                </c:pt>
                <c:pt idx="782">
                  <c:v>44634</c:v>
                </c:pt>
                <c:pt idx="783">
                  <c:v>44635</c:v>
                </c:pt>
                <c:pt idx="784">
                  <c:v>44636</c:v>
                </c:pt>
                <c:pt idx="785">
                  <c:v>44637</c:v>
                </c:pt>
                <c:pt idx="786">
                  <c:v>44638</c:v>
                </c:pt>
                <c:pt idx="787">
                  <c:v>44639</c:v>
                </c:pt>
                <c:pt idx="788">
                  <c:v>44640</c:v>
                </c:pt>
                <c:pt idx="789">
                  <c:v>44641</c:v>
                </c:pt>
                <c:pt idx="790">
                  <c:v>44642</c:v>
                </c:pt>
                <c:pt idx="791">
                  <c:v>44643</c:v>
                </c:pt>
                <c:pt idx="792">
                  <c:v>44644</c:v>
                </c:pt>
                <c:pt idx="793">
                  <c:v>44645</c:v>
                </c:pt>
                <c:pt idx="794">
                  <c:v>44646</c:v>
                </c:pt>
                <c:pt idx="795">
                  <c:v>44647</c:v>
                </c:pt>
                <c:pt idx="796">
                  <c:v>44648</c:v>
                </c:pt>
                <c:pt idx="797">
                  <c:v>44649</c:v>
                </c:pt>
                <c:pt idx="798">
                  <c:v>44650</c:v>
                </c:pt>
                <c:pt idx="799">
                  <c:v>44651</c:v>
                </c:pt>
                <c:pt idx="800">
                  <c:v>44652</c:v>
                </c:pt>
                <c:pt idx="801">
                  <c:v>44653</c:v>
                </c:pt>
                <c:pt idx="802">
                  <c:v>44654</c:v>
                </c:pt>
                <c:pt idx="803">
                  <c:v>44655</c:v>
                </c:pt>
                <c:pt idx="804">
                  <c:v>44656</c:v>
                </c:pt>
                <c:pt idx="805">
                  <c:v>44657</c:v>
                </c:pt>
                <c:pt idx="806">
                  <c:v>44658</c:v>
                </c:pt>
                <c:pt idx="807">
                  <c:v>44659</c:v>
                </c:pt>
                <c:pt idx="808">
                  <c:v>44660</c:v>
                </c:pt>
                <c:pt idx="809">
                  <c:v>44661</c:v>
                </c:pt>
                <c:pt idx="810">
                  <c:v>44662</c:v>
                </c:pt>
                <c:pt idx="811">
                  <c:v>44663</c:v>
                </c:pt>
                <c:pt idx="812">
                  <c:v>44664</c:v>
                </c:pt>
                <c:pt idx="813">
                  <c:v>44665</c:v>
                </c:pt>
                <c:pt idx="814">
                  <c:v>44666</c:v>
                </c:pt>
                <c:pt idx="815">
                  <c:v>44667</c:v>
                </c:pt>
                <c:pt idx="816">
                  <c:v>44668</c:v>
                </c:pt>
                <c:pt idx="817">
                  <c:v>44669</c:v>
                </c:pt>
                <c:pt idx="818">
                  <c:v>44670</c:v>
                </c:pt>
                <c:pt idx="819">
                  <c:v>44671</c:v>
                </c:pt>
                <c:pt idx="820">
                  <c:v>44672</c:v>
                </c:pt>
                <c:pt idx="821">
                  <c:v>44673</c:v>
                </c:pt>
                <c:pt idx="822">
                  <c:v>44674</c:v>
                </c:pt>
                <c:pt idx="823">
                  <c:v>44675</c:v>
                </c:pt>
                <c:pt idx="824">
                  <c:v>44676</c:v>
                </c:pt>
                <c:pt idx="825">
                  <c:v>44677</c:v>
                </c:pt>
                <c:pt idx="826">
                  <c:v>44678</c:v>
                </c:pt>
                <c:pt idx="827">
                  <c:v>44679</c:v>
                </c:pt>
                <c:pt idx="828">
                  <c:v>44680</c:v>
                </c:pt>
                <c:pt idx="829">
                  <c:v>44681</c:v>
                </c:pt>
                <c:pt idx="830">
                  <c:v>44682</c:v>
                </c:pt>
                <c:pt idx="831">
                  <c:v>44683</c:v>
                </c:pt>
                <c:pt idx="832">
                  <c:v>44684</c:v>
                </c:pt>
                <c:pt idx="833">
                  <c:v>44685</c:v>
                </c:pt>
                <c:pt idx="834">
                  <c:v>44686</c:v>
                </c:pt>
                <c:pt idx="835">
                  <c:v>44687</c:v>
                </c:pt>
                <c:pt idx="836">
                  <c:v>44688</c:v>
                </c:pt>
                <c:pt idx="837">
                  <c:v>44689</c:v>
                </c:pt>
                <c:pt idx="838">
                  <c:v>44690</c:v>
                </c:pt>
                <c:pt idx="839">
                  <c:v>44691</c:v>
                </c:pt>
                <c:pt idx="840">
                  <c:v>44692</c:v>
                </c:pt>
                <c:pt idx="841">
                  <c:v>44693</c:v>
                </c:pt>
                <c:pt idx="842">
                  <c:v>44694</c:v>
                </c:pt>
                <c:pt idx="843">
                  <c:v>44695</c:v>
                </c:pt>
                <c:pt idx="844">
                  <c:v>44696</c:v>
                </c:pt>
                <c:pt idx="845">
                  <c:v>44697</c:v>
                </c:pt>
                <c:pt idx="846">
                  <c:v>44698</c:v>
                </c:pt>
                <c:pt idx="847">
                  <c:v>44699</c:v>
                </c:pt>
                <c:pt idx="848">
                  <c:v>44700</c:v>
                </c:pt>
                <c:pt idx="849">
                  <c:v>44701</c:v>
                </c:pt>
                <c:pt idx="850">
                  <c:v>44702</c:v>
                </c:pt>
                <c:pt idx="851">
                  <c:v>44703</c:v>
                </c:pt>
                <c:pt idx="852">
                  <c:v>44704</c:v>
                </c:pt>
                <c:pt idx="853">
                  <c:v>44705</c:v>
                </c:pt>
                <c:pt idx="854">
                  <c:v>44706</c:v>
                </c:pt>
                <c:pt idx="855">
                  <c:v>44707</c:v>
                </c:pt>
                <c:pt idx="856">
                  <c:v>44708</c:v>
                </c:pt>
                <c:pt idx="857">
                  <c:v>44709</c:v>
                </c:pt>
                <c:pt idx="858">
                  <c:v>44710</c:v>
                </c:pt>
                <c:pt idx="859">
                  <c:v>44711</c:v>
                </c:pt>
                <c:pt idx="860">
                  <c:v>44712</c:v>
                </c:pt>
                <c:pt idx="861">
                  <c:v>44713</c:v>
                </c:pt>
                <c:pt idx="862">
                  <c:v>44714</c:v>
                </c:pt>
                <c:pt idx="863">
                  <c:v>44715</c:v>
                </c:pt>
                <c:pt idx="864">
                  <c:v>44716</c:v>
                </c:pt>
                <c:pt idx="865">
                  <c:v>44717</c:v>
                </c:pt>
                <c:pt idx="866">
                  <c:v>44718</c:v>
                </c:pt>
                <c:pt idx="867">
                  <c:v>44719</c:v>
                </c:pt>
                <c:pt idx="868">
                  <c:v>44720</c:v>
                </c:pt>
                <c:pt idx="869">
                  <c:v>44721</c:v>
                </c:pt>
                <c:pt idx="870">
                  <c:v>44722</c:v>
                </c:pt>
                <c:pt idx="871">
                  <c:v>44723</c:v>
                </c:pt>
                <c:pt idx="872">
                  <c:v>44724</c:v>
                </c:pt>
                <c:pt idx="873">
                  <c:v>44725</c:v>
                </c:pt>
                <c:pt idx="874">
                  <c:v>44726</c:v>
                </c:pt>
                <c:pt idx="875">
                  <c:v>44727</c:v>
                </c:pt>
                <c:pt idx="876">
                  <c:v>44728</c:v>
                </c:pt>
                <c:pt idx="877">
                  <c:v>44729</c:v>
                </c:pt>
                <c:pt idx="878">
                  <c:v>44730</c:v>
                </c:pt>
                <c:pt idx="879">
                  <c:v>44731</c:v>
                </c:pt>
                <c:pt idx="880">
                  <c:v>44732</c:v>
                </c:pt>
                <c:pt idx="881">
                  <c:v>44733</c:v>
                </c:pt>
                <c:pt idx="882">
                  <c:v>44734</c:v>
                </c:pt>
                <c:pt idx="883">
                  <c:v>44735</c:v>
                </c:pt>
                <c:pt idx="884">
                  <c:v>44736</c:v>
                </c:pt>
                <c:pt idx="885">
                  <c:v>44737</c:v>
                </c:pt>
                <c:pt idx="886">
                  <c:v>44738</c:v>
                </c:pt>
                <c:pt idx="887">
                  <c:v>44739</c:v>
                </c:pt>
                <c:pt idx="888">
                  <c:v>44740</c:v>
                </c:pt>
                <c:pt idx="889">
                  <c:v>44741</c:v>
                </c:pt>
                <c:pt idx="890">
                  <c:v>44742</c:v>
                </c:pt>
                <c:pt idx="891">
                  <c:v>44743</c:v>
                </c:pt>
                <c:pt idx="892">
                  <c:v>44744</c:v>
                </c:pt>
                <c:pt idx="893">
                  <c:v>44745</c:v>
                </c:pt>
                <c:pt idx="894">
                  <c:v>44746</c:v>
                </c:pt>
                <c:pt idx="895">
                  <c:v>44747</c:v>
                </c:pt>
                <c:pt idx="896">
                  <c:v>44748</c:v>
                </c:pt>
                <c:pt idx="897">
                  <c:v>44749</c:v>
                </c:pt>
                <c:pt idx="898">
                  <c:v>44750</c:v>
                </c:pt>
                <c:pt idx="899">
                  <c:v>44751</c:v>
                </c:pt>
                <c:pt idx="900">
                  <c:v>44752</c:v>
                </c:pt>
                <c:pt idx="901">
                  <c:v>44753</c:v>
                </c:pt>
                <c:pt idx="902">
                  <c:v>44754</c:v>
                </c:pt>
                <c:pt idx="903">
                  <c:v>44755</c:v>
                </c:pt>
                <c:pt idx="904">
                  <c:v>44756</c:v>
                </c:pt>
                <c:pt idx="905">
                  <c:v>44757</c:v>
                </c:pt>
                <c:pt idx="906">
                  <c:v>44758</c:v>
                </c:pt>
                <c:pt idx="907">
                  <c:v>44759</c:v>
                </c:pt>
                <c:pt idx="908">
                  <c:v>44760</c:v>
                </c:pt>
                <c:pt idx="909">
                  <c:v>44761</c:v>
                </c:pt>
                <c:pt idx="910">
                  <c:v>44762</c:v>
                </c:pt>
                <c:pt idx="911">
                  <c:v>44763</c:v>
                </c:pt>
                <c:pt idx="912">
                  <c:v>44764</c:v>
                </c:pt>
                <c:pt idx="913">
                  <c:v>44765</c:v>
                </c:pt>
                <c:pt idx="914">
                  <c:v>44766</c:v>
                </c:pt>
                <c:pt idx="915">
                  <c:v>44767</c:v>
                </c:pt>
                <c:pt idx="916">
                  <c:v>44768</c:v>
                </c:pt>
                <c:pt idx="917">
                  <c:v>44769</c:v>
                </c:pt>
                <c:pt idx="918">
                  <c:v>44770</c:v>
                </c:pt>
                <c:pt idx="919">
                  <c:v>44771</c:v>
                </c:pt>
                <c:pt idx="920">
                  <c:v>44772</c:v>
                </c:pt>
                <c:pt idx="921">
                  <c:v>44773</c:v>
                </c:pt>
                <c:pt idx="922">
                  <c:v>44774</c:v>
                </c:pt>
                <c:pt idx="923">
                  <c:v>44775</c:v>
                </c:pt>
                <c:pt idx="924">
                  <c:v>44776</c:v>
                </c:pt>
                <c:pt idx="925">
                  <c:v>44777</c:v>
                </c:pt>
                <c:pt idx="926">
                  <c:v>44778</c:v>
                </c:pt>
                <c:pt idx="927">
                  <c:v>44779</c:v>
                </c:pt>
                <c:pt idx="928">
                  <c:v>44780</c:v>
                </c:pt>
                <c:pt idx="929">
                  <c:v>44781</c:v>
                </c:pt>
                <c:pt idx="930">
                  <c:v>44782</c:v>
                </c:pt>
                <c:pt idx="931">
                  <c:v>44783</c:v>
                </c:pt>
                <c:pt idx="932">
                  <c:v>44784</c:v>
                </c:pt>
                <c:pt idx="933">
                  <c:v>44785</c:v>
                </c:pt>
                <c:pt idx="934">
                  <c:v>44786</c:v>
                </c:pt>
                <c:pt idx="935">
                  <c:v>44787</c:v>
                </c:pt>
                <c:pt idx="936">
                  <c:v>44788</c:v>
                </c:pt>
                <c:pt idx="937">
                  <c:v>44789</c:v>
                </c:pt>
                <c:pt idx="938">
                  <c:v>44790</c:v>
                </c:pt>
                <c:pt idx="939">
                  <c:v>44791</c:v>
                </c:pt>
                <c:pt idx="940">
                  <c:v>44792</c:v>
                </c:pt>
                <c:pt idx="941">
                  <c:v>44793</c:v>
                </c:pt>
                <c:pt idx="942">
                  <c:v>44794</c:v>
                </c:pt>
                <c:pt idx="943">
                  <c:v>44795</c:v>
                </c:pt>
                <c:pt idx="944">
                  <c:v>44796</c:v>
                </c:pt>
                <c:pt idx="945">
                  <c:v>44797</c:v>
                </c:pt>
                <c:pt idx="946">
                  <c:v>44798</c:v>
                </c:pt>
                <c:pt idx="947">
                  <c:v>44799</c:v>
                </c:pt>
                <c:pt idx="948">
                  <c:v>44800</c:v>
                </c:pt>
                <c:pt idx="949">
                  <c:v>44801</c:v>
                </c:pt>
                <c:pt idx="950">
                  <c:v>44802</c:v>
                </c:pt>
                <c:pt idx="951">
                  <c:v>44803</c:v>
                </c:pt>
                <c:pt idx="952">
                  <c:v>44804</c:v>
                </c:pt>
                <c:pt idx="953">
                  <c:v>44805</c:v>
                </c:pt>
                <c:pt idx="954">
                  <c:v>44806</c:v>
                </c:pt>
                <c:pt idx="955">
                  <c:v>44807</c:v>
                </c:pt>
                <c:pt idx="956">
                  <c:v>44808</c:v>
                </c:pt>
                <c:pt idx="957">
                  <c:v>44809</c:v>
                </c:pt>
                <c:pt idx="958">
                  <c:v>44810</c:v>
                </c:pt>
                <c:pt idx="959">
                  <c:v>44811</c:v>
                </c:pt>
                <c:pt idx="960">
                  <c:v>44812</c:v>
                </c:pt>
                <c:pt idx="961">
                  <c:v>44813</c:v>
                </c:pt>
                <c:pt idx="962">
                  <c:v>44814</c:v>
                </c:pt>
                <c:pt idx="963">
                  <c:v>44815</c:v>
                </c:pt>
                <c:pt idx="964">
                  <c:v>44816</c:v>
                </c:pt>
                <c:pt idx="965">
                  <c:v>44817</c:v>
                </c:pt>
                <c:pt idx="966">
                  <c:v>44818</c:v>
                </c:pt>
                <c:pt idx="967">
                  <c:v>44819</c:v>
                </c:pt>
                <c:pt idx="968">
                  <c:v>44820</c:v>
                </c:pt>
                <c:pt idx="969">
                  <c:v>44821</c:v>
                </c:pt>
                <c:pt idx="970">
                  <c:v>44822</c:v>
                </c:pt>
                <c:pt idx="971">
                  <c:v>44823</c:v>
                </c:pt>
                <c:pt idx="972">
                  <c:v>44824</c:v>
                </c:pt>
                <c:pt idx="973">
                  <c:v>44825</c:v>
                </c:pt>
                <c:pt idx="974">
                  <c:v>44826</c:v>
                </c:pt>
                <c:pt idx="975">
                  <c:v>44827</c:v>
                </c:pt>
                <c:pt idx="976">
                  <c:v>44828</c:v>
                </c:pt>
                <c:pt idx="977">
                  <c:v>44829</c:v>
                </c:pt>
                <c:pt idx="978">
                  <c:v>44830</c:v>
                </c:pt>
                <c:pt idx="979">
                  <c:v>44831</c:v>
                </c:pt>
                <c:pt idx="980">
                  <c:v>44832</c:v>
                </c:pt>
                <c:pt idx="981">
                  <c:v>44833</c:v>
                </c:pt>
                <c:pt idx="982">
                  <c:v>44834</c:v>
                </c:pt>
                <c:pt idx="983">
                  <c:v>44835</c:v>
                </c:pt>
                <c:pt idx="984">
                  <c:v>44836</c:v>
                </c:pt>
                <c:pt idx="985">
                  <c:v>44837</c:v>
                </c:pt>
                <c:pt idx="986">
                  <c:v>44838</c:v>
                </c:pt>
                <c:pt idx="987">
                  <c:v>44839</c:v>
                </c:pt>
              </c:numCache>
            </c:numRef>
          </c:cat>
          <c:val>
            <c:numRef>
              <c:f>covid_new2!$B$2:$B$989</c:f>
              <c:numCache>
                <c:formatCode>General</c:formatCode>
                <c:ptCount val="988"/>
                <c:pt idx="0">
                  <c:v>0</c:v>
                </c:pt>
                <c:pt idx="1">
                  <c:v>1</c:v>
                </c:pt>
                <c:pt idx="2">
                  <c:v>8</c:v>
                </c:pt>
                <c:pt idx="3">
                  <c:v>16</c:v>
                </c:pt>
                <c:pt idx="4">
                  <c:v>14</c:v>
                </c:pt>
                <c:pt idx="5">
                  <c:v>26</c:v>
                </c:pt>
                <c:pt idx="6">
                  <c:v>49</c:v>
                </c:pt>
                <c:pt idx="7">
                  <c:v>2</c:v>
                </c:pt>
                <c:pt idx="8">
                  <c:v>39</c:v>
                </c:pt>
                <c:pt idx="9">
                  <c:v>42</c:v>
                </c:pt>
                <c:pt idx="10">
                  <c:v>46</c:v>
                </c:pt>
                <c:pt idx="11">
                  <c:v>104</c:v>
                </c:pt>
                <c:pt idx="12">
                  <c:v>64</c:v>
                </c:pt>
                <c:pt idx="13">
                  <c:v>66</c:v>
                </c:pt>
                <c:pt idx="14">
                  <c:v>72</c:v>
                </c:pt>
                <c:pt idx="15">
                  <c:v>70</c:v>
                </c:pt>
                <c:pt idx="16">
                  <c:v>85</c:v>
                </c:pt>
                <c:pt idx="17">
                  <c:v>87</c:v>
                </c:pt>
                <c:pt idx="18">
                  <c:v>100</c:v>
                </c:pt>
                <c:pt idx="19">
                  <c:v>107</c:v>
                </c:pt>
                <c:pt idx="20">
                  <c:v>100</c:v>
                </c:pt>
                <c:pt idx="21">
                  <c:v>5</c:v>
                </c:pt>
                <c:pt idx="22">
                  <c:v>253</c:v>
                </c:pt>
                <c:pt idx="23">
                  <c:v>152</c:v>
                </c:pt>
                <c:pt idx="24">
                  <c:v>143</c:v>
                </c:pt>
                <c:pt idx="25">
                  <c:v>104</c:v>
                </c:pt>
                <c:pt idx="26">
                  <c:v>98</c:v>
                </c:pt>
                <c:pt idx="27">
                  <c:v>140</c:v>
                </c:pt>
                <c:pt idx="28">
                  <c:v>115</c:v>
                </c:pt>
                <c:pt idx="29">
                  <c:v>125</c:v>
                </c:pt>
                <c:pt idx="30">
                  <c:v>4</c:v>
                </c:pt>
                <c:pt idx="31">
                  <c:v>208</c:v>
                </c:pt>
                <c:pt idx="32">
                  <c:v>11</c:v>
                </c:pt>
                <c:pt idx="33">
                  <c:v>160</c:v>
                </c:pt>
                <c:pt idx="34">
                  <c:v>80</c:v>
                </c:pt>
                <c:pt idx="35">
                  <c:v>61</c:v>
                </c:pt>
                <c:pt idx="36">
                  <c:v>43</c:v>
                </c:pt>
                <c:pt idx="37">
                  <c:v>59</c:v>
                </c:pt>
                <c:pt idx="38">
                  <c:v>70</c:v>
                </c:pt>
                <c:pt idx="39">
                  <c:v>54</c:v>
                </c:pt>
                <c:pt idx="40">
                  <c:v>90</c:v>
                </c:pt>
                <c:pt idx="41">
                  <c:v>74</c:v>
                </c:pt>
                <c:pt idx="42">
                  <c:v>96</c:v>
                </c:pt>
                <c:pt idx="43">
                  <c:v>95</c:v>
                </c:pt>
                <c:pt idx="44">
                  <c:v>114</c:v>
                </c:pt>
                <c:pt idx="45">
                  <c:v>104</c:v>
                </c:pt>
                <c:pt idx="46">
                  <c:v>242</c:v>
                </c:pt>
                <c:pt idx="47">
                  <c:v>194</c:v>
                </c:pt>
                <c:pt idx="48">
                  <c:v>275</c:v>
                </c:pt>
                <c:pt idx="49">
                  <c:v>352</c:v>
                </c:pt>
                <c:pt idx="50">
                  <c:v>321</c:v>
                </c:pt>
                <c:pt idx="51">
                  <c:v>503</c:v>
                </c:pt>
                <c:pt idx="52">
                  <c:v>426</c:v>
                </c:pt>
                <c:pt idx="53">
                  <c:v>665</c:v>
                </c:pt>
                <c:pt idx="54">
                  <c:v>714</c:v>
                </c:pt>
                <c:pt idx="55">
                  <c:v>851</c:v>
                </c:pt>
                <c:pt idx="56">
                  <c:v>954</c:v>
                </c:pt>
                <c:pt idx="57">
                  <c:v>1144</c:v>
                </c:pt>
                <c:pt idx="58">
                  <c:v>1575</c:v>
                </c:pt>
                <c:pt idx="59">
                  <c:v>1808</c:v>
                </c:pt>
                <c:pt idx="60">
                  <c:v>1830</c:v>
                </c:pt>
                <c:pt idx="61">
                  <c:v>2094</c:v>
                </c:pt>
                <c:pt idx="62">
                  <c:v>2426</c:v>
                </c:pt>
                <c:pt idx="63">
                  <c:v>2971</c:v>
                </c:pt>
                <c:pt idx="64">
                  <c:v>3253</c:v>
                </c:pt>
                <c:pt idx="65">
                  <c:v>3638</c:v>
                </c:pt>
                <c:pt idx="66">
                  <c:v>4049</c:v>
                </c:pt>
                <c:pt idx="67">
                  <c:v>3818</c:v>
                </c:pt>
                <c:pt idx="68">
                  <c:v>4367</c:v>
                </c:pt>
                <c:pt idx="69">
                  <c:v>5164</c:v>
                </c:pt>
                <c:pt idx="70">
                  <c:v>6642</c:v>
                </c:pt>
                <c:pt idx="71">
                  <c:v>6241</c:v>
                </c:pt>
                <c:pt idx="72">
                  <c:v>6495</c:v>
                </c:pt>
                <c:pt idx="73">
                  <c:v>6590</c:v>
                </c:pt>
                <c:pt idx="74">
                  <c:v>5919</c:v>
                </c:pt>
                <c:pt idx="75">
                  <c:v>6425</c:v>
                </c:pt>
                <c:pt idx="76">
                  <c:v>8515</c:v>
                </c:pt>
                <c:pt idx="77">
                  <c:v>7217</c:v>
                </c:pt>
                <c:pt idx="78">
                  <c:v>8149</c:v>
                </c:pt>
                <c:pt idx="79">
                  <c:v>7740</c:v>
                </c:pt>
                <c:pt idx="80">
                  <c:v>6979</c:v>
                </c:pt>
                <c:pt idx="81">
                  <c:v>6512</c:v>
                </c:pt>
                <c:pt idx="82">
                  <c:v>6510</c:v>
                </c:pt>
                <c:pt idx="83">
                  <c:v>7356</c:v>
                </c:pt>
                <c:pt idx="84">
                  <c:v>8764</c:v>
                </c:pt>
                <c:pt idx="85">
                  <c:v>7706</c:v>
                </c:pt>
                <c:pt idx="86">
                  <c:v>7592</c:v>
                </c:pt>
                <c:pt idx="87">
                  <c:v>6427</c:v>
                </c:pt>
                <c:pt idx="88">
                  <c:v>6099</c:v>
                </c:pt>
                <c:pt idx="89">
                  <c:v>6510</c:v>
                </c:pt>
                <c:pt idx="90">
                  <c:v>7193</c:v>
                </c:pt>
                <c:pt idx="91">
                  <c:v>7274</c:v>
                </c:pt>
                <c:pt idx="92">
                  <c:v>7271</c:v>
                </c:pt>
                <c:pt idx="93">
                  <c:v>6834</c:v>
                </c:pt>
                <c:pt idx="94">
                  <c:v>6047</c:v>
                </c:pt>
                <c:pt idx="95">
                  <c:v>4818</c:v>
                </c:pt>
                <c:pt idx="96">
                  <c:v>5444</c:v>
                </c:pt>
                <c:pt idx="97">
                  <c:v>6626</c:v>
                </c:pt>
                <c:pt idx="98">
                  <c:v>6980</c:v>
                </c:pt>
                <c:pt idx="99">
                  <c:v>6254</c:v>
                </c:pt>
                <c:pt idx="100">
                  <c:v>5593</c:v>
                </c:pt>
                <c:pt idx="101">
                  <c:v>6013</c:v>
                </c:pt>
                <c:pt idx="102">
                  <c:v>4276</c:v>
                </c:pt>
                <c:pt idx="103">
                  <c:v>4843</c:v>
                </c:pt>
                <c:pt idx="104">
                  <c:v>6147</c:v>
                </c:pt>
                <c:pt idx="105">
                  <c:v>6763</c:v>
                </c:pt>
                <c:pt idx="106">
                  <c:v>5867</c:v>
                </c:pt>
                <c:pt idx="107">
                  <c:v>5952</c:v>
                </c:pt>
                <c:pt idx="108">
                  <c:v>4917</c:v>
                </c:pt>
                <c:pt idx="109">
                  <c:v>4337</c:v>
                </c:pt>
                <c:pt idx="110">
                  <c:v>4078</c:v>
                </c:pt>
                <c:pt idx="111">
                  <c:v>5738</c:v>
                </c:pt>
                <c:pt idx="112">
                  <c:v>5437</c:v>
                </c:pt>
                <c:pt idx="113">
                  <c:v>5751</c:v>
                </c:pt>
                <c:pt idx="114">
                  <c:v>5756</c:v>
                </c:pt>
                <c:pt idx="115">
                  <c:v>4541</c:v>
                </c:pt>
                <c:pt idx="116">
                  <c:v>3878</c:v>
                </c:pt>
                <c:pt idx="117">
                  <c:v>4396</c:v>
                </c:pt>
                <c:pt idx="118">
                  <c:v>5185</c:v>
                </c:pt>
                <c:pt idx="119">
                  <c:v>5406</c:v>
                </c:pt>
                <c:pt idx="120">
                  <c:v>5035</c:v>
                </c:pt>
                <c:pt idx="121">
                  <c:v>5705</c:v>
                </c:pt>
                <c:pt idx="122">
                  <c:v>4453</c:v>
                </c:pt>
                <c:pt idx="123">
                  <c:v>3483</c:v>
                </c:pt>
                <c:pt idx="124">
                  <c:v>3614</c:v>
                </c:pt>
                <c:pt idx="125">
                  <c:v>4778</c:v>
                </c:pt>
                <c:pt idx="126">
                  <c:v>5219</c:v>
                </c:pt>
                <c:pt idx="127">
                  <c:v>4992</c:v>
                </c:pt>
                <c:pt idx="128">
                  <c:v>5156</c:v>
                </c:pt>
                <c:pt idx="129">
                  <c:v>4361</c:v>
                </c:pt>
                <c:pt idx="130">
                  <c:v>3289</c:v>
                </c:pt>
                <c:pt idx="131">
                  <c:v>3744</c:v>
                </c:pt>
                <c:pt idx="132">
                  <c:v>5264</c:v>
                </c:pt>
                <c:pt idx="133">
                  <c:v>5620</c:v>
                </c:pt>
                <c:pt idx="134">
                  <c:v>5527</c:v>
                </c:pt>
                <c:pt idx="135">
                  <c:v>5057</c:v>
                </c:pt>
                <c:pt idx="136">
                  <c:v>4140</c:v>
                </c:pt>
                <c:pt idx="137">
                  <c:v>3257</c:v>
                </c:pt>
                <c:pt idx="138">
                  <c:v>4455</c:v>
                </c:pt>
                <c:pt idx="139">
                  <c:v>5045</c:v>
                </c:pt>
                <c:pt idx="140">
                  <c:v>5428</c:v>
                </c:pt>
                <c:pt idx="141">
                  <c:v>5142</c:v>
                </c:pt>
                <c:pt idx="142">
                  <c:v>4744</c:v>
                </c:pt>
                <c:pt idx="143">
                  <c:v>4393</c:v>
                </c:pt>
                <c:pt idx="144">
                  <c:v>3781</c:v>
                </c:pt>
                <c:pt idx="145">
                  <c:v>4067</c:v>
                </c:pt>
                <c:pt idx="146">
                  <c:v>7119</c:v>
                </c:pt>
                <c:pt idx="147">
                  <c:v>5477</c:v>
                </c:pt>
                <c:pt idx="148">
                  <c:v>5354</c:v>
                </c:pt>
                <c:pt idx="149">
                  <c:v>5182</c:v>
                </c:pt>
                <c:pt idx="150">
                  <c:v>4482</c:v>
                </c:pt>
                <c:pt idx="151">
                  <c:v>4644</c:v>
                </c:pt>
                <c:pt idx="152">
                  <c:v>3867</c:v>
                </c:pt>
                <c:pt idx="153">
                  <c:v>5569</c:v>
                </c:pt>
                <c:pt idx="154">
                  <c:v>5528</c:v>
                </c:pt>
                <c:pt idx="155">
                  <c:v>5110</c:v>
                </c:pt>
                <c:pt idx="156">
                  <c:v>5083</c:v>
                </c:pt>
                <c:pt idx="157">
                  <c:v>4736</c:v>
                </c:pt>
                <c:pt idx="158">
                  <c:v>3618</c:v>
                </c:pt>
                <c:pt idx="159">
                  <c:v>4074</c:v>
                </c:pt>
                <c:pt idx="160">
                  <c:v>5250</c:v>
                </c:pt>
                <c:pt idx="161">
                  <c:v>5340</c:v>
                </c:pt>
                <c:pt idx="162">
                  <c:v>5507</c:v>
                </c:pt>
                <c:pt idx="163">
                  <c:v>5244</c:v>
                </c:pt>
                <c:pt idx="164">
                  <c:v>4795</c:v>
                </c:pt>
                <c:pt idx="165">
                  <c:v>3838</c:v>
                </c:pt>
                <c:pt idx="166">
                  <c:v>4279</c:v>
                </c:pt>
                <c:pt idx="167">
                  <c:v>6360</c:v>
                </c:pt>
                <c:pt idx="168">
                  <c:v>5632</c:v>
                </c:pt>
                <c:pt idx="169">
                  <c:v>5846</c:v>
                </c:pt>
                <c:pt idx="170">
                  <c:v>5746</c:v>
                </c:pt>
                <c:pt idx="171">
                  <c:v>5128</c:v>
                </c:pt>
                <c:pt idx="172">
                  <c:v>4312</c:v>
                </c:pt>
                <c:pt idx="173">
                  <c:v>4430</c:v>
                </c:pt>
                <c:pt idx="174">
                  <c:v>5977</c:v>
                </c:pt>
                <c:pt idx="175">
                  <c:v>5928</c:v>
                </c:pt>
                <c:pt idx="176">
                  <c:v>6174</c:v>
                </c:pt>
                <c:pt idx="177">
                  <c:v>5961</c:v>
                </c:pt>
                <c:pt idx="178">
                  <c:v>6532</c:v>
                </c:pt>
                <c:pt idx="179">
                  <c:v>4913</c:v>
                </c:pt>
                <c:pt idx="180">
                  <c:v>3945</c:v>
                </c:pt>
                <c:pt idx="181">
                  <c:v>6373</c:v>
                </c:pt>
                <c:pt idx="182">
                  <c:v>7398</c:v>
                </c:pt>
                <c:pt idx="183">
                  <c:v>6656</c:v>
                </c:pt>
                <c:pt idx="184">
                  <c:v>6445</c:v>
                </c:pt>
                <c:pt idx="185">
                  <c:v>6084</c:v>
                </c:pt>
                <c:pt idx="186">
                  <c:v>4385</c:v>
                </c:pt>
                <c:pt idx="187">
                  <c:v>5319</c:v>
                </c:pt>
                <c:pt idx="188">
                  <c:v>6935</c:v>
                </c:pt>
                <c:pt idx="189">
                  <c:v>6649</c:v>
                </c:pt>
                <c:pt idx="190">
                  <c:v>6774</c:v>
                </c:pt>
                <c:pt idx="191">
                  <c:v>6591</c:v>
                </c:pt>
                <c:pt idx="192">
                  <c:v>6011</c:v>
                </c:pt>
                <c:pt idx="193">
                  <c:v>4686</c:v>
                </c:pt>
                <c:pt idx="194">
                  <c:v>4828</c:v>
                </c:pt>
                <c:pt idx="195">
                  <c:v>7181</c:v>
                </c:pt>
                <c:pt idx="196">
                  <c:v>7399</c:v>
                </c:pt>
                <c:pt idx="197">
                  <c:v>6832</c:v>
                </c:pt>
                <c:pt idx="198">
                  <c:v>6753</c:v>
                </c:pt>
                <c:pt idx="199">
                  <c:v>6040</c:v>
                </c:pt>
                <c:pt idx="200">
                  <c:v>5190</c:v>
                </c:pt>
                <c:pt idx="201">
                  <c:v>5378</c:v>
                </c:pt>
                <c:pt idx="202">
                  <c:v>6613</c:v>
                </c:pt>
                <c:pt idx="203">
                  <c:v>6953</c:v>
                </c:pt>
                <c:pt idx="204">
                  <c:v>6795</c:v>
                </c:pt>
                <c:pt idx="205">
                  <c:v>6587</c:v>
                </c:pt>
                <c:pt idx="206">
                  <c:v>6030</c:v>
                </c:pt>
                <c:pt idx="207">
                  <c:v>4804</c:v>
                </c:pt>
                <c:pt idx="208">
                  <c:v>4641</c:v>
                </c:pt>
                <c:pt idx="209">
                  <c:v>7058</c:v>
                </c:pt>
                <c:pt idx="210">
                  <c:v>6407</c:v>
                </c:pt>
                <c:pt idx="211">
                  <c:v>6449</c:v>
                </c:pt>
                <c:pt idx="212">
                  <c:v>6195</c:v>
                </c:pt>
                <c:pt idx="213">
                  <c:v>5783</c:v>
                </c:pt>
                <c:pt idx="214">
                  <c:v>4335</c:v>
                </c:pt>
                <c:pt idx="215">
                  <c:v>4836</c:v>
                </c:pt>
                <c:pt idx="216">
                  <c:v>6564</c:v>
                </c:pt>
                <c:pt idx="217">
                  <c:v>6671</c:v>
                </c:pt>
                <c:pt idx="218">
                  <c:v>6217</c:v>
                </c:pt>
                <c:pt idx="219">
                  <c:v>5823</c:v>
                </c:pt>
                <c:pt idx="220">
                  <c:v>5786</c:v>
                </c:pt>
                <c:pt idx="221">
                  <c:v>4275</c:v>
                </c:pt>
                <c:pt idx="222">
                  <c:v>4429</c:v>
                </c:pt>
                <c:pt idx="223">
                  <c:v>6615</c:v>
                </c:pt>
                <c:pt idx="224">
                  <c:v>6303</c:v>
                </c:pt>
                <c:pt idx="225">
                  <c:v>6099</c:v>
                </c:pt>
                <c:pt idx="226">
                  <c:v>5863</c:v>
                </c:pt>
                <c:pt idx="227">
                  <c:v>5095</c:v>
                </c:pt>
                <c:pt idx="228">
                  <c:v>4134</c:v>
                </c:pt>
                <c:pt idx="229">
                  <c:v>5771</c:v>
                </c:pt>
                <c:pt idx="230">
                  <c:v>5123</c:v>
                </c:pt>
                <c:pt idx="231">
                  <c:v>6267</c:v>
                </c:pt>
                <c:pt idx="232">
                  <c:v>6035</c:v>
                </c:pt>
                <c:pt idx="233">
                  <c:v>5999</c:v>
                </c:pt>
                <c:pt idx="234">
                  <c:v>5058</c:v>
                </c:pt>
                <c:pt idx="235">
                  <c:v>3965</c:v>
                </c:pt>
                <c:pt idx="236">
                  <c:v>4604</c:v>
                </c:pt>
                <c:pt idx="237">
                  <c:v>6564</c:v>
                </c:pt>
                <c:pt idx="238">
                  <c:v>5870</c:v>
                </c:pt>
                <c:pt idx="239">
                  <c:v>5650</c:v>
                </c:pt>
                <c:pt idx="240">
                  <c:v>5855</c:v>
                </c:pt>
                <c:pt idx="241">
                  <c:v>5272</c:v>
                </c:pt>
                <c:pt idx="242">
                  <c:v>3988</c:v>
                </c:pt>
                <c:pt idx="243">
                  <c:v>4427</c:v>
                </c:pt>
                <c:pt idx="244">
                  <c:v>6150</c:v>
                </c:pt>
                <c:pt idx="245">
                  <c:v>6551</c:v>
                </c:pt>
                <c:pt idx="246">
                  <c:v>5662</c:v>
                </c:pt>
                <c:pt idx="247">
                  <c:v>6020</c:v>
                </c:pt>
                <c:pt idx="248">
                  <c:v>5431</c:v>
                </c:pt>
                <c:pt idx="249">
                  <c:v>3883</c:v>
                </c:pt>
                <c:pt idx="250">
                  <c:v>4120</c:v>
                </c:pt>
                <c:pt idx="251">
                  <c:v>6062</c:v>
                </c:pt>
                <c:pt idx="252">
                  <c:v>6425</c:v>
                </c:pt>
                <c:pt idx="253">
                  <c:v>8893</c:v>
                </c:pt>
                <c:pt idx="254">
                  <c:v>5685</c:v>
                </c:pt>
                <c:pt idx="255">
                  <c:v>4781</c:v>
                </c:pt>
                <c:pt idx="256">
                  <c:v>4025</c:v>
                </c:pt>
                <c:pt idx="257">
                  <c:v>4303</c:v>
                </c:pt>
                <c:pt idx="258">
                  <c:v>5859</c:v>
                </c:pt>
                <c:pt idx="259">
                  <c:v>5929</c:v>
                </c:pt>
                <c:pt idx="260">
                  <c:v>6385</c:v>
                </c:pt>
                <c:pt idx="261">
                  <c:v>6192</c:v>
                </c:pt>
                <c:pt idx="262">
                  <c:v>4906</c:v>
                </c:pt>
                <c:pt idx="263">
                  <c:v>4195</c:v>
                </c:pt>
                <c:pt idx="264">
                  <c:v>4131</c:v>
                </c:pt>
                <c:pt idx="265">
                  <c:v>5335</c:v>
                </c:pt>
                <c:pt idx="266">
                  <c:v>6166</c:v>
                </c:pt>
                <c:pt idx="267">
                  <c:v>6208</c:v>
                </c:pt>
                <c:pt idx="268">
                  <c:v>6220</c:v>
                </c:pt>
                <c:pt idx="269">
                  <c:v>5728</c:v>
                </c:pt>
                <c:pt idx="270">
                  <c:v>3981</c:v>
                </c:pt>
                <c:pt idx="271">
                  <c:v>4843</c:v>
                </c:pt>
                <c:pt idx="272">
                  <c:v>6627</c:v>
                </c:pt>
                <c:pt idx="273">
                  <c:v>6907</c:v>
                </c:pt>
                <c:pt idx="274">
                  <c:v>5958</c:v>
                </c:pt>
                <c:pt idx="275">
                  <c:v>7108</c:v>
                </c:pt>
                <c:pt idx="276">
                  <c:v>5918</c:v>
                </c:pt>
                <c:pt idx="277">
                  <c:v>4385</c:v>
                </c:pt>
                <c:pt idx="278">
                  <c:v>5835</c:v>
                </c:pt>
                <c:pt idx="279">
                  <c:v>7411</c:v>
                </c:pt>
                <c:pt idx="280">
                  <c:v>7182</c:v>
                </c:pt>
                <c:pt idx="281">
                  <c:v>7241</c:v>
                </c:pt>
                <c:pt idx="282">
                  <c:v>7775</c:v>
                </c:pt>
                <c:pt idx="283">
                  <c:v>6647</c:v>
                </c:pt>
                <c:pt idx="284">
                  <c:v>5355</c:v>
                </c:pt>
                <c:pt idx="285">
                  <c:v>6325</c:v>
                </c:pt>
                <c:pt idx="286">
                  <c:v>9575</c:v>
                </c:pt>
                <c:pt idx="287">
                  <c:v>9964</c:v>
                </c:pt>
                <c:pt idx="288">
                  <c:v>8718</c:v>
                </c:pt>
                <c:pt idx="289">
                  <c:v>9194</c:v>
                </c:pt>
                <c:pt idx="290">
                  <c:v>7785</c:v>
                </c:pt>
                <c:pt idx="291">
                  <c:v>6400</c:v>
                </c:pt>
                <c:pt idx="292">
                  <c:v>7577</c:v>
                </c:pt>
                <c:pt idx="293">
                  <c:v>9750</c:v>
                </c:pt>
                <c:pt idx="294">
                  <c:v>10417</c:v>
                </c:pt>
                <c:pt idx="295">
                  <c:v>9719</c:v>
                </c:pt>
                <c:pt idx="296">
                  <c:v>9931</c:v>
                </c:pt>
                <c:pt idx="297">
                  <c:v>9136</c:v>
                </c:pt>
                <c:pt idx="298">
                  <c:v>6956</c:v>
                </c:pt>
                <c:pt idx="299">
                  <c:v>8057</c:v>
                </c:pt>
                <c:pt idx="300">
                  <c:v>10972</c:v>
                </c:pt>
                <c:pt idx="301">
                  <c:v>11469</c:v>
                </c:pt>
                <c:pt idx="302">
                  <c:v>11143</c:v>
                </c:pt>
                <c:pt idx="303">
                  <c:v>11749</c:v>
                </c:pt>
                <c:pt idx="304">
                  <c:v>9303</c:v>
                </c:pt>
                <c:pt idx="305">
                  <c:v>7667</c:v>
                </c:pt>
                <c:pt idx="306">
                  <c:v>8728</c:v>
                </c:pt>
                <c:pt idx="307">
                  <c:v>12519</c:v>
                </c:pt>
                <c:pt idx="308">
                  <c:v>12026</c:v>
                </c:pt>
                <c:pt idx="309">
                  <c:v>10932</c:v>
                </c:pt>
                <c:pt idx="310">
                  <c:v>11519</c:v>
                </c:pt>
                <c:pt idx="311">
                  <c:v>9511</c:v>
                </c:pt>
                <c:pt idx="312">
                  <c:v>7656</c:v>
                </c:pt>
                <c:pt idx="313">
                  <c:v>9045</c:v>
                </c:pt>
                <c:pt idx="314">
                  <c:v>12444</c:v>
                </c:pt>
                <c:pt idx="315">
                  <c:v>12393</c:v>
                </c:pt>
                <c:pt idx="316">
                  <c:v>12711</c:v>
                </c:pt>
                <c:pt idx="317">
                  <c:v>12470</c:v>
                </c:pt>
                <c:pt idx="318">
                  <c:v>10609</c:v>
                </c:pt>
                <c:pt idx="319">
                  <c:v>8090</c:v>
                </c:pt>
                <c:pt idx="320">
                  <c:v>8843</c:v>
                </c:pt>
                <c:pt idx="321">
                  <c:v>12040</c:v>
                </c:pt>
                <c:pt idx="322">
                  <c:v>12561</c:v>
                </c:pt>
                <c:pt idx="323">
                  <c:v>12419</c:v>
                </c:pt>
                <c:pt idx="324">
                  <c:v>13184</c:v>
                </c:pt>
                <c:pt idx="325">
                  <c:v>10830</c:v>
                </c:pt>
                <c:pt idx="326">
                  <c:v>8256</c:v>
                </c:pt>
                <c:pt idx="327">
                  <c:v>9192</c:v>
                </c:pt>
                <c:pt idx="328">
                  <c:v>13230</c:v>
                </c:pt>
                <c:pt idx="329">
                  <c:v>13926</c:v>
                </c:pt>
                <c:pt idx="330">
                  <c:v>13171</c:v>
                </c:pt>
                <c:pt idx="331">
                  <c:v>13039</c:v>
                </c:pt>
                <c:pt idx="332">
                  <c:v>11257</c:v>
                </c:pt>
                <c:pt idx="333">
                  <c:v>8369</c:v>
                </c:pt>
                <c:pt idx="334">
                  <c:v>9484</c:v>
                </c:pt>
                <c:pt idx="335">
                  <c:v>13877</c:v>
                </c:pt>
                <c:pt idx="336">
                  <c:v>13750</c:v>
                </c:pt>
                <c:pt idx="337">
                  <c:v>12206</c:v>
                </c:pt>
                <c:pt idx="338">
                  <c:v>9030</c:v>
                </c:pt>
                <c:pt idx="339">
                  <c:v>7940</c:v>
                </c:pt>
                <c:pt idx="340">
                  <c:v>8116</c:v>
                </c:pt>
                <c:pt idx="341">
                  <c:v>9554</c:v>
                </c:pt>
                <c:pt idx="342">
                  <c:v>14975</c:v>
                </c:pt>
                <c:pt idx="343">
                  <c:v>15418</c:v>
                </c:pt>
                <c:pt idx="344">
                  <c:v>13493</c:v>
                </c:pt>
                <c:pt idx="345">
                  <c:v>10154</c:v>
                </c:pt>
                <c:pt idx="346">
                  <c:v>8834</c:v>
                </c:pt>
                <c:pt idx="347">
                  <c:v>7960</c:v>
                </c:pt>
                <c:pt idx="348">
                  <c:v>9946</c:v>
                </c:pt>
                <c:pt idx="349">
                  <c:v>15414</c:v>
                </c:pt>
                <c:pt idx="350">
                  <c:v>14920</c:v>
                </c:pt>
                <c:pt idx="351">
                  <c:v>14960</c:v>
                </c:pt>
                <c:pt idx="352">
                  <c:v>15214</c:v>
                </c:pt>
                <c:pt idx="353">
                  <c:v>13352</c:v>
                </c:pt>
                <c:pt idx="354">
                  <c:v>9555</c:v>
                </c:pt>
                <c:pt idx="355">
                  <c:v>10284</c:v>
                </c:pt>
                <c:pt idx="356">
                  <c:v>16984</c:v>
                </c:pt>
                <c:pt idx="357">
                  <c:v>16480</c:v>
                </c:pt>
                <c:pt idx="358">
                  <c:v>15716</c:v>
                </c:pt>
                <c:pt idx="359">
                  <c:v>15716</c:v>
                </c:pt>
                <c:pt idx="360">
                  <c:v>14030</c:v>
                </c:pt>
                <c:pt idx="361">
                  <c:v>9832</c:v>
                </c:pt>
                <c:pt idx="362">
                  <c:v>10441</c:v>
                </c:pt>
                <c:pt idx="363">
                  <c:v>15707</c:v>
                </c:pt>
                <c:pt idx="364">
                  <c:v>17737</c:v>
                </c:pt>
                <c:pt idx="365">
                  <c:v>17326</c:v>
                </c:pt>
                <c:pt idx="366">
                  <c:v>16068</c:v>
                </c:pt>
                <c:pt idx="367">
                  <c:v>14564</c:v>
                </c:pt>
                <c:pt idx="368">
                  <c:v>9758</c:v>
                </c:pt>
                <c:pt idx="369">
                  <c:v>11140</c:v>
                </c:pt>
                <c:pt idx="370">
                  <c:v>17414</c:v>
                </c:pt>
                <c:pt idx="371">
                  <c:v>16921</c:v>
                </c:pt>
                <c:pt idx="372">
                  <c:v>16565</c:v>
                </c:pt>
                <c:pt idx="373">
                  <c:v>15728</c:v>
                </c:pt>
                <c:pt idx="374">
                  <c:v>13321</c:v>
                </c:pt>
                <c:pt idx="375">
                  <c:v>9546</c:v>
                </c:pt>
                <c:pt idx="376">
                  <c:v>10242</c:v>
                </c:pt>
                <c:pt idx="377">
                  <c:v>14851</c:v>
                </c:pt>
                <c:pt idx="378">
                  <c:v>15868</c:v>
                </c:pt>
                <c:pt idx="379">
                  <c:v>12930</c:v>
                </c:pt>
                <c:pt idx="380">
                  <c:v>17182</c:v>
                </c:pt>
                <c:pt idx="381">
                  <c:v>11856</c:v>
                </c:pt>
                <c:pt idx="382">
                  <c:v>7765</c:v>
                </c:pt>
                <c:pt idx="383">
                  <c:v>9646</c:v>
                </c:pt>
                <c:pt idx="384">
                  <c:v>14737</c:v>
                </c:pt>
                <c:pt idx="385">
                  <c:v>13859</c:v>
                </c:pt>
                <c:pt idx="386">
                  <c:v>13875</c:v>
                </c:pt>
                <c:pt idx="387">
                  <c:v>12887</c:v>
                </c:pt>
                <c:pt idx="388">
                  <c:v>10684</c:v>
                </c:pt>
                <c:pt idx="389">
                  <c:v>7102</c:v>
                </c:pt>
                <c:pt idx="390">
                  <c:v>7817</c:v>
                </c:pt>
                <c:pt idx="391">
                  <c:v>11096</c:v>
                </c:pt>
                <c:pt idx="392">
                  <c:v>11351</c:v>
                </c:pt>
                <c:pt idx="393">
                  <c:v>11990</c:v>
                </c:pt>
                <c:pt idx="394">
                  <c:v>11651</c:v>
                </c:pt>
                <c:pt idx="395">
                  <c:v>9108</c:v>
                </c:pt>
                <c:pt idx="396">
                  <c:v>6789</c:v>
                </c:pt>
                <c:pt idx="397">
                  <c:v>7251</c:v>
                </c:pt>
                <c:pt idx="398">
                  <c:v>11481</c:v>
                </c:pt>
                <c:pt idx="399">
                  <c:v>12445</c:v>
                </c:pt>
                <c:pt idx="400">
                  <c:v>10908</c:v>
                </c:pt>
                <c:pt idx="401">
                  <c:v>10555</c:v>
                </c:pt>
                <c:pt idx="402">
                  <c:v>8730</c:v>
                </c:pt>
                <c:pt idx="403">
                  <c:v>6497</c:v>
                </c:pt>
                <c:pt idx="404">
                  <c:v>7606</c:v>
                </c:pt>
                <c:pt idx="405">
                  <c:v>10249</c:v>
                </c:pt>
                <c:pt idx="406">
                  <c:v>11507</c:v>
                </c:pt>
                <c:pt idx="407">
                  <c:v>10463</c:v>
                </c:pt>
                <c:pt idx="408">
                  <c:v>10484</c:v>
                </c:pt>
                <c:pt idx="409">
                  <c:v>8321</c:v>
                </c:pt>
                <c:pt idx="410">
                  <c:v>6079</c:v>
                </c:pt>
                <c:pt idx="411">
                  <c:v>7188</c:v>
                </c:pt>
                <c:pt idx="412">
                  <c:v>10494</c:v>
                </c:pt>
                <c:pt idx="413">
                  <c:v>10154</c:v>
                </c:pt>
                <c:pt idx="414">
                  <c:v>10214</c:v>
                </c:pt>
                <c:pt idx="415">
                  <c:v>9859</c:v>
                </c:pt>
                <c:pt idx="416">
                  <c:v>8610</c:v>
                </c:pt>
                <c:pt idx="417">
                  <c:v>5920</c:v>
                </c:pt>
                <c:pt idx="418">
                  <c:v>7562</c:v>
                </c:pt>
                <c:pt idx="419">
                  <c:v>10623</c:v>
                </c:pt>
                <c:pt idx="420">
                  <c:v>10591</c:v>
                </c:pt>
                <c:pt idx="421">
                  <c:v>10720</c:v>
                </c:pt>
                <c:pt idx="422">
                  <c:v>10819</c:v>
                </c:pt>
                <c:pt idx="423">
                  <c:v>8787</c:v>
                </c:pt>
                <c:pt idx="424">
                  <c:v>8554</c:v>
                </c:pt>
                <c:pt idx="425">
                  <c:v>7966</c:v>
                </c:pt>
                <c:pt idx="426">
                  <c:v>11457</c:v>
                </c:pt>
                <c:pt idx="427">
                  <c:v>10673</c:v>
                </c:pt>
                <c:pt idx="428">
                  <c:v>11554</c:v>
                </c:pt>
                <c:pt idx="429">
                  <c:v>12773</c:v>
                </c:pt>
                <c:pt idx="430">
                  <c:v>10211</c:v>
                </c:pt>
                <c:pt idx="431">
                  <c:v>7284</c:v>
                </c:pt>
                <c:pt idx="432">
                  <c:v>8665</c:v>
                </c:pt>
                <c:pt idx="433">
                  <c:v>11909</c:v>
                </c:pt>
                <c:pt idx="434">
                  <c:v>12927</c:v>
                </c:pt>
                <c:pt idx="435">
                  <c:v>12303</c:v>
                </c:pt>
                <c:pt idx="436">
                  <c:v>10647</c:v>
                </c:pt>
                <c:pt idx="437">
                  <c:v>9340</c:v>
                </c:pt>
                <c:pt idx="438">
                  <c:v>7429</c:v>
                </c:pt>
                <c:pt idx="439">
                  <c:v>8253</c:v>
                </c:pt>
                <c:pt idx="440">
                  <c:v>12456</c:v>
                </c:pt>
                <c:pt idx="441">
                  <c:v>15362</c:v>
                </c:pt>
                <c:pt idx="442">
                  <c:v>14305</c:v>
                </c:pt>
                <c:pt idx="443">
                  <c:v>14346</c:v>
                </c:pt>
                <c:pt idx="444">
                  <c:v>13008</c:v>
                </c:pt>
                <c:pt idx="445">
                  <c:v>9122</c:v>
                </c:pt>
                <c:pt idx="446">
                  <c:v>9905</c:v>
                </c:pt>
                <c:pt idx="447">
                  <c:v>13796</c:v>
                </c:pt>
                <c:pt idx="448">
                  <c:v>14094</c:v>
                </c:pt>
                <c:pt idx="449">
                  <c:v>13659</c:v>
                </c:pt>
                <c:pt idx="450">
                  <c:v>13379</c:v>
                </c:pt>
                <c:pt idx="451">
                  <c:v>12614</c:v>
                </c:pt>
                <c:pt idx="452">
                  <c:v>9136</c:v>
                </c:pt>
                <c:pt idx="453">
                  <c:v>11133</c:v>
                </c:pt>
                <c:pt idx="454">
                  <c:v>14294</c:v>
                </c:pt>
                <c:pt idx="455">
                  <c:v>14755</c:v>
                </c:pt>
                <c:pt idx="456">
                  <c:v>13923</c:v>
                </c:pt>
                <c:pt idx="457">
                  <c:v>15260</c:v>
                </c:pt>
                <c:pt idx="458">
                  <c:v>13132</c:v>
                </c:pt>
                <c:pt idx="459">
                  <c:v>10773</c:v>
                </c:pt>
                <c:pt idx="460">
                  <c:v>11633</c:v>
                </c:pt>
                <c:pt idx="461">
                  <c:v>15001</c:v>
                </c:pt>
                <c:pt idx="462">
                  <c:v>15946</c:v>
                </c:pt>
                <c:pt idx="463">
                  <c:v>15740</c:v>
                </c:pt>
                <c:pt idx="464">
                  <c:v>14423</c:v>
                </c:pt>
                <c:pt idx="465">
                  <c:v>13040</c:v>
                </c:pt>
                <c:pt idx="466">
                  <c:v>10326</c:v>
                </c:pt>
                <c:pt idx="467">
                  <c:v>11685</c:v>
                </c:pt>
                <c:pt idx="468">
                  <c:v>14091</c:v>
                </c:pt>
                <c:pt idx="469">
                  <c:v>14905</c:v>
                </c:pt>
                <c:pt idx="470">
                  <c:v>14576</c:v>
                </c:pt>
                <c:pt idx="471">
                  <c:v>14469</c:v>
                </c:pt>
                <c:pt idx="472">
                  <c:v>13329</c:v>
                </c:pt>
                <c:pt idx="473">
                  <c:v>10474</c:v>
                </c:pt>
                <c:pt idx="474">
                  <c:v>11092</c:v>
                </c:pt>
                <c:pt idx="475">
                  <c:v>14171</c:v>
                </c:pt>
                <c:pt idx="476">
                  <c:v>14140</c:v>
                </c:pt>
                <c:pt idx="477">
                  <c:v>13440</c:v>
                </c:pt>
                <c:pt idx="478">
                  <c:v>13028</c:v>
                </c:pt>
                <c:pt idx="479">
                  <c:v>12284</c:v>
                </c:pt>
                <c:pt idx="480">
                  <c:v>10302</c:v>
                </c:pt>
                <c:pt idx="481">
                  <c:v>11330</c:v>
                </c:pt>
                <c:pt idx="482">
                  <c:v>14077</c:v>
                </c:pt>
                <c:pt idx="483">
                  <c:v>13457</c:v>
                </c:pt>
                <c:pt idx="484">
                  <c:v>13179</c:v>
                </c:pt>
                <c:pt idx="485">
                  <c:v>12978</c:v>
                </c:pt>
                <c:pt idx="486">
                  <c:v>11445</c:v>
                </c:pt>
                <c:pt idx="487">
                  <c:v>9862</c:v>
                </c:pt>
                <c:pt idx="488">
                  <c:v>9150</c:v>
                </c:pt>
                <c:pt idx="489">
                  <c:v>12983</c:v>
                </c:pt>
                <c:pt idx="490">
                  <c:v>12806</c:v>
                </c:pt>
                <c:pt idx="491">
                  <c:v>12940</c:v>
                </c:pt>
                <c:pt idx="492">
                  <c:v>12020</c:v>
                </c:pt>
                <c:pt idx="493">
                  <c:v>10808</c:v>
                </c:pt>
                <c:pt idx="494">
                  <c:v>8400</c:v>
                </c:pt>
                <c:pt idx="495">
                  <c:v>8696</c:v>
                </c:pt>
                <c:pt idx="496">
                  <c:v>10941</c:v>
                </c:pt>
                <c:pt idx="497">
                  <c:v>11922</c:v>
                </c:pt>
                <c:pt idx="498">
                  <c:v>10164</c:v>
                </c:pt>
                <c:pt idx="499">
                  <c:v>10660</c:v>
                </c:pt>
                <c:pt idx="500">
                  <c:v>9411</c:v>
                </c:pt>
                <c:pt idx="501">
                  <c:v>7307</c:v>
                </c:pt>
                <c:pt idx="502">
                  <c:v>8079</c:v>
                </c:pt>
                <c:pt idx="503">
                  <c:v>10656</c:v>
                </c:pt>
                <c:pt idx="504">
                  <c:v>10183</c:v>
                </c:pt>
                <c:pt idx="505">
                  <c:v>8607</c:v>
                </c:pt>
                <c:pt idx="506">
                  <c:v>11740</c:v>
                </c:pt>
                <c:pt idx="507">
                  <c:v>9809</c:v>
                </c:pt>
                <c:pt idx="508">
                  <c:v>9271</c:v>
                </c:pt>
                <c:pt idx="509">
                  <c:v>7996</c:v>
                </c:pt>
                <c:pt idx="510">
                  <c:v>10751</c:v>
                </c:pt>
                <c:pt idx="511">
                  <c:v>10082</c:v>
                </c:pt>
                <c:pt idx="512">
                  <c:v>9300</c:v>
                </c:pt>
                <c:pt idx="513">
                  <c:v>9193</c:v>
                </c:pt>
                <c:pt idx="514">
                  <c:v>8180</c:v>
                </c:pt>
                <c:pt idx="515">
                  <c:v>6768</c:v>
                </c:pt>
                <c:pt idx="516">
                  <c:v>6982</c:v>
                </c:pt>
                <c:pt idx="517">
                  <c:v>8988</c:v>
                </c:pt>
                <c:pt idx="518">
                  <c:v>9346</c:v>
                </c:pt>
                <c:pt idx="519">
                  <c:v>8659</c:v>
                </c:pt>
                <c:pt idx="520">
                  <c:v>9234</c:v>
                </c:pt>
                <c:pt idx="521">
                  <c:v>7543</c:v>
                </c:pt>
                <c:pt idx="522">
                  <c:v>6094</c:v>
                </c:pt>
                <c:pt idx="523">
                  <c:v>6561</c:v>
                </c:pt>
                <c:pt idx="524">
                  <c:v>8160</c:v>
                </c:pt>
                <c:pt idx="525">
                  <c:v>9208</c:v>
                </c:pt>
                <c:pt idx="526">
                  <c:v>8541</c:v>
                </c:pt>
                <c:pt idx="527">
                  <c:v>8373</c:v>
                </c:pt>
                <c:pt idx="528">
                  <c:v>6917</c:v>
                </c:pt>
                <c:pt idx="529">
                  <c:v>6648</c:v>
                </c:pt>
                <c:pt idx="530">
                  <c:v>7367</c:v>
                </c:pt>
                <c:pt idx="531">
                  <c:v>8483</c:v>
                </c:pt>
                <c:pt idx="532">
                  <c:v>8553</c:v>
                </c:pt>
                <c:pt idx="533">
                  <c:v>8921</c:v>
                </c:pt>
                <c:pt idx="534">
                  <c:v>8414</c:v>
                </c:pt>
                <c:pt idx="535">
                  <c:v>7289</c:v>
                </c:pt>
                <c:pt idx="536">
                  <c:v>7638</c:v>
                </c:pt>
                <c:pt idx="537">
                  <c:v>8103</c:v>
                </c:pt>
                <c:pt idx="538">
                  <c:v>8383</c:v>
                </c:pt>
                <c:pt idx="539">
                  <c:v>8598</c:v>
                </c:pt>
                <c:pt idx="540">
                  <c:v>8636</c:v>
                </c:pt>
                <c:pt idx="541">
                  <c:v>8761</c:v>
                </c:pt>
                <c:pt idx="542">
                  <c:v>7531</c:v>
                </c:pt>
                <c:pt idx="543">
                  <c:v>6604</c:v>
                </c:pt>
                <c:pt idx="544">
                  <c:v>7200</c:v>
                </c:pt>
                <c:pt idx="545">
                  <c:v>11916</c:v>
                </c:pt>
                <c:pt idx="546">
                  <c:v>8665</c:v>
                </c:pt>
                <c:pt idx="547">
                  <c:v>8780</c:v>
                </c:pt>
                <c:pt idx="548">
                  <c:v>8333</c:v>
                </c:pt>
                <c:pt idx="549">
                  <c:v>8691</c:v>
                </c:pt>
                <c:pt idx="550">
                  <c:v>7383</c:v>
                </c:pt>
                <c:pt idx="551">
                  <c:v>8474</c:v>
                </c:pt>
                <c:pt idx="552">
                  <c:v>9790</c:v>
                </c:pt>
                <c:pt idx="553">
                  <c:v>10125</c:v>
                </c:pt>
                <c:pt idx="554">
                  <c:v>10265</c:v>
                </c:pt>
                <c:pt idx="555">
                  <c:v>9604</c:v>
                </c:pt>
                <c:pt idx="556">
                  <c:v>8861</c:v>
                </c:pt>
                <c:pt idx="557">
                  <c:v>7417</c:v>
                </c:pt>
                <c:pt idx="558">
                  <c:v>8100</c:v>
                </c:pt>
                <c:pt idx="559">
                  <c:v>10352</c:v>
                </c:pt>
                <c:pt idx="560">
                  <c:v>10494</c:v>
                </c:pt>
                <c:pt idx="561">
                  <c:v>10990</c:v>
                </c:pt>
                <c:pt idx="562">
                  <c:v>10475</c:v>
                </c:pt>
                <c:pt idx="563">
                  <c:v>8700</c:v>
                </c:pt>
                <c:pt idx="564">
                  <c:v>7495</c:v>
                </c:pt>
                <c:pt idx="565">
                  <c:v>8796</c:v>
                </c:pt>
                <c:pt idx="566">
                  <c:v>11530</c:v>
                </c:pt>
                <c:pt idx="567">
                  <c:v>10522</c:v>
                </c:pt>
                <c:pt idx="568">
                  <c:v>10512</c:v>
                </c:pt>
                <c:pt idx="569">
                  <c:v>10471</c:v>
                </c:pt>
                <c:pt idx="570">
                  <c:v>8742</c:v>
                </c:pt>
                <c:pt idx="571">
                  <c:v>7450</c:v>
                </c:pt>
                <c:pt idx="572">
                  <c:v>9843</c:v>
                </c:pt>
                <c:pt idx="573">
                  <c:v>10705</c:v>
                </c:pt>
                <c:pt idx="574">
                  <c:v>10821</c:v>
                </c:pt>
                <c:pt idx="575">
                  <c:v>11451</c:v>
                </c:pt>
                <c:pt idx="576">
                  <c:v>10500</c:v>
                </c:pt>
                <c:pt idx="577">
                  <c:v>8932</c:v>
                </c:pt>
                <c:pt idx="578">
                  <c:v>7778</c:v>
                </c:pt>
                <c:pt idx="579">
                  <c:v>10034</c:v>
                </c:pt>
                <c:pt idx="580">
                  <c:v>11020</c:v>
                </c:pt>
                <c:pt idx="581">
                  <c:v>11318</c:v>
                </c:pt>
                <c:pt idx="582">
                  <c:v>11591</c:v>
                </c:pt>
                <c:pt idx="583">
                  <c:v>10408</c:v>
                </c:pt>
                <c:pt idx="584">
                  <c:v>8453</c:v>
                </c:pt>
                <c:pt idx="585">
                  <c:v>6837</c:v>
                </c:pt>
                <c:pt idx="586">
                  <c:v>9533</c:v>
                </c:pt>
                <c:pt idx="587">
                  <c:v>9600</c:v>
                </c:pt>
                <c:pt idx="588">
                  <c:v>12426</c:v>
                </c:pt>
                <c:pt idx="589">
                  <c:v>11211</c:v>
                </c:pt>
                <c:pt idx="590">
                  <c:v>10724</c:v>
                </c:pt>
                <c:pt idx="591">
                  <c:v>7788</c:v>
                </c:pt>
                <c:pt idx="592">
                  <c:v>6598</c:v>
                </c:pt>
                <c:pt idx="593">
                  <c:v>8112</c:v>
                </c:pt>
                <c:pt idx="594">
                  <c:v>10466</c:v>
                </c:pt>
                <c:pt idx="595">
                  <c:v>10098</c:v>
                </c:pt>
                <c:pt idx="596">
                  <c:v>10750</c:v>
                </c:pt>
                <c:pt idx="597">
                  <c:v>9184</c:v>
                </c:pt>
                <c:pt idx="598">
                  <c:v>8419</c:v>
                </c:pt>
                <c:pt idx="599">
                  <c:v>5673</c:v>
                </c:pt>
                <c:pt idx="600">
                  <c:v>9107</c:v>
                </c:pt>
                <c:pt idx="601">
                  <c:v>9911</c:v>
                </c:pt>
                <c:pt idx="602">
                  <c:v>10429</c:v>
                </c:pt>
                <c:pt idx="603">
                  <c:v>10520</c:v>
                </c:pt>
                <c:pt idx="604">
                  <c:v>9052</c:v>
                </c:pt>
                <c:pt idx="605">
                  <c:v>6550</c:v>
                </c:pt>
                <c:pt idx="606">
                  <c:v>6129</c:v>
                </c:pt>
                <c:pt idx="607">
                  <c:v>8301</c:v>
                </c:pt>
                <c:pt idx="608">
                  <c:v>9362</c:v>
                </c:pt>
                <c:pt idx="609">
                  <c:v>9724</c:v>
                </c:pt>
                <c:pt idx="610">
                  <c:v>9848</c:v>
                </c:pt>
                <c:pt idx="611">
                  <c:v>8697</c:v>
                </c:pt>
                <c:pt idx="612">
                  <c:v>5536</c:v>
                </c:pt>
                <c:pt idx="613">
                  <c:v>5557</c:v>
                </c:pt>
                <c:pt idx="614">
                  <c:v>7687</c:v>
                </c:pt>
                <c:pt idx="615">
                  <c:v>9376</c:v>
                </c:pt>
                <c:pt idx="616">
                  <c:v>9296</c:v>
                </c:pt>
                <c:pt idx="617">
                  <c:v>8879</c:v>
                </c:pt>
                <c:pt idx="618">
                  <c:v>8635</c:v>
                </c:pt>
                <c:pt idx="619">
                  <c:v>5983</c:v>
                </c:pt>
                <c:pt idx="620">
                  <c:v>4367</c:v>
                </c:pt>
                <c:pt idx="621">
                  <c:v>7162</c:v>
                </c:pt>
                <c:pt idx="622">
                  <c:v>7371</c:v>
                </c:pt>
                <c:pt idx="623">
                  <c:v>9135</c:v>
                </c:pt>
                <c:pt idx="624">
                  <c:v>8970</c:v>
                </c:pt>
                <c:pt idx="625">
                  <c:v>7773</c:v>
                </c:pt>
                <c:pt idx="626">
                  <c:v>4886</c:v>
                </c:pt>
                <c:pt idx="627">
                  <c:v>4780</c:v>
                </c:pt>
                <c:pt idx="628">
                  <c:v>5875</c:v>
                </c:pt>
                <c:pt idx="629">
                  <c:v>7985</c:v>
                </c:pt>
                <c:pt idx="630">
                  <c:v>8902</c:v>
                </c:pt>
                <c:pt idx="631">
                  <c:v>8009</c:v>
                </c:pt>
                <c:pt idx="632">
                  <c:v>7203</c:v>
                </c:pt>
                <c:pt idx="633">
                  <c:v>5419</c:v>
                </c:pt>
                <c:pt idx="634">
                  <c:v>4377</c:v>
                </c:pt>
                <c:pt idx="635">
                  <c:v>6507</c:v>
                </c:pt>
                <c:pt idx="636">
                  <c:v>7987</c:v>
                </c:pt>
                <c:pt idx="637">
                  <c:v>8669</c:v>
                </c:pt>
                <c:pt idx="638">
                  <c:v>7761</c:v>
                </c:pt>
                <c:pt idx="639">
                  <c:v>8171</c:v>
                </c:pt>
                <c:pt idx="640">
                  <c:v>5971</c:v>
                </c:pt>
                <c:pt idx="641">
                  <c:v>4662</c:v>
                </c:pt>
                <c:pt idx="642">
                  <c:v>6793</c:v>
                </c:pt>
                <c:pt idx="643">
                  <c:v>7741</c:v>
                </c:pt>
                <c:pt idx="644">
                  <c:v>9147</c:v>
                </c:pt>
                <c:pt idx="645">
                  <c:v>8932</c:v>
                </c:pt>
                <c:pt idx="646">
                  <c:v>7821</c:v>
                </c:pt>
                <c:pt idx="647">
                  <c:v>6090</c:v>
                </c:pt>
                <c:pt idx="648">
                  <c:v>4667</c:v>
                </c:pt>
                <c:pt idx="649">
                  <c:v>6365</c:v>
                </c:pt>
                <c:pt idx="650">
                  <c:v>7057</c:v>
                </c:pt>
                <c:pt idx="651">
                  <c:v>8465</c:v>
                </c:pt>
                <c:pt idx="652">
                  <c:v>7569</c:v>
                </c:pt>
                <c:pt idx="653">
                  <c:v>8585</c:v>
                </c:pt>
                <c:pt idx="654">
                  <c:v>6784</c:v>
                </c:pt>
                <c:pt idx="655">
                  <c:v>4649</c:v>
                </c:pt>
                <c:pt idx="656">
                  <c:v>6644</c:v>
                </c:pt>
                <c:pt idx="657">
                  <c:v>8005</c:v>
                </c:pt>
                <c:pt idx="658">
                  <c:v>8269</c:v>
                </c:pt>
                <c:pt idx="659">
                  <c:v>7674</c:v>
                </c:pt>
                <c:pt idx="660">
                  <c:v>9001</c:v>
                </c:pt>
                <c:pt idx="661">
                  <c:v>6517</c:v>
                </c:pt>
                <c:pt idx="662">
                  <c:v>4781</c:v>
                </c:pt>
                <c:pt idx="663">
                  <c:v>6840</c:v>
                </c:pt>
                <c:pt idx="664">
                  <c:v>7614</c:v>
                </c:pt>
                <c:pt idx="665">
                  <c:v>9160</c:v>
                </c:pt>
                <c:pt idx="666">
                  <c:v>8292</c:v>
                </c:pt>
                <c:pt idx="667">
                  <c:v>7981</c:v>
                </c:pt>
                <c:pt idx="668">
                  <c:v>6276</c:v>
                </c:pt>
                <c:pt idx="669">
                  <c:v>4712</c:v>
                </c:pt>
                <c:pt idx="670">
                  <c:v>7131</c:v>
                </c:pt>
                <c:pt idx="671">
                  <c:v>8024</c:v>
                </c:pt>
                <c:pt idx="672">
                  <c:v>8568</c:v>
                </c:pt>
                <c:pt idx="673">
                  <c:v>7854</c:v>
                </c:pt>
                <c:pt idx="674">
                  <c:v>6895</c:v>
                </c:pt>
                <c:pt idx="675">
                  <c:v>6167</c:v>
                </c:pt>
                <c:pt idx="676">
                  <c:v>5005</c:v>
                </c:pt>
                <c:pt idx="677">
                  <c:v>7521</c:v>
                </c:pt>
                <c:pt idx="678">
                  <c:v>8029</c:v>
                </c:pt>
                <c:pt idx="679">
                  <c:v>9247</c:v>
                </c:pt>
                <c:pt idx="680">
                  <c:v>10107</c:v>
                </c:pt>
                <c:pt idx="681">
                  <c:v>8592</c:v>
                </c:pt>
                <c:pt idx="682">
                  <c:v>5895</c:v>
                </c:pt>
                <c:pt idx="683">
                  <c:v>7511</c:v>
                </c:pt>
                <c:pt idx="684">
                  <c:v>6990</c:v>
                </c:pt>
                <c:pt idx="685">
                  <c:v>7727</c:v>
                </c:pt>
                <c:pt idx="686">
                  <c:v>8299</c:v>
                </c:pt>
                <c:pt idx="687">
                  <c:v>8570</c:v>
                </c:pt>
                <c:pt idx="688">
                  <c:v>8013</c:v>
                </c:pt>
                <c:pt idx="689">
                  <c:v>6345</c:v>
                </c:pt>
                <c:pt idx="690">
                  <c:v>4723</c:v>
                </c:pt>
                <c:pt idx="691">
                  <c:v>6295</c:v>
                </c:pt>
                <c:pt idx="692">
                  <c:v>7737</c:v>
                </c:pt>
                <c:pt idx="693">
                  <c:v>9027</c:v>
                </c:pt>
                <c:pt idx="694">
                  <c:v>7346</c:v>
                </c:pt>
                <c:pt idx="695">
                  <c:v>7300</c:v>
                </c:pt>
                <c:pt idx="696">
                  <c:v>6082</c:v>
                </c:pt>
                <c:pt idx="697">
                  <c:v>4522</c:v>
                </c:pt>
                <c:pt idx="698">
                  <c:v>6688</c:v>
                </c:pt>
                <c:pt idx="699">
                  <c:v>7497</c:v>
                </c:pt>
                <c:pt idx="700">
                  <c:v>10369</c:v>
                </c:pt>
                <c:pt idx="701">
                  <c:v>7257</c:v>
                </c:pt>
                <c:pt idx="702">
                  <c:v>6063</c:v>
                </c:pt>
                <c:pt idx="703">
                  <c:v>4469</c:v>
                </c:pt>
                <c:pt idx="704">
                  <c:v>3917</c:v>
                </c:pt>
                <c:pt idx="705">
                  <c:v>6354</c:v>
                </c:pt>
                <c:pt idx="706">
                  <c:v>7685</c:v>
                </c:pt>
                <c:pt idx="707">
                  <c:v>7952</c:v>
                </c:pt>
                <c:pt idx="708">
                  <c:v>7422</c:v>
                </c:pt>
                <c:pt idx="709">
                  <c:v>6096</c:v>
                </c:pt>
                <c:pt idx="710">
                  <c:v>4454</c:v>
                </c:pt>
                <c:pt idx="711">
                  <c:v>3398</c:v>
                </c:pt>
                <c:pt idx="712">
                  <c:v>5878</c:v>
                </c:pt>
                <c:pt idx="713">
                  <c:v>8114</c:v>
                </c:pt>
                <c:pt idx="714">
                  <c:v>7774</c:v>
                </c:pt>
                <c:pt idx="715">
                  <c:v>7067</c:v>
                </c:pt>
                <c:pt idx="716">
                  <c:v>7253</c:v>
                </c:pt>
                <c:pt idx="717">
                  <c:v>5472</c:v>
                </c:pt>
                <c:pt idx="718">
                  <c:v>4132</c:v>
                </c:pt>
                <c:pt idx="719">
                  <c:v>6572</c:v>
                </c:pt>
                <c:pt idx="720">
                  <c:v>9104</c:v>
                </c:pt>
                <c:pt idx="721">
                  <c:v>9022</c:v>
                </c:pt>
                <c:pt idx="722">
                  <c:v>8226</c:v>
                </c:pt>
                <c:pt idx="723">
                  <c:v>7964</c:v>
                </c:pt>
                <c:pt idx="724">
                  <c:v>6361</c:v>
                </c:pt>
                <c:pt idx="725">
                  <c:v>4555</c:v>
                </c:pt>
                <c:pt idx="726">
                  <c:v>6224</c:v>
                </c:pt>
                <c:pt idx="727">
                  <c:v>9104</c:v>
                </c:pt>
                <c:pt idx="728">
                  <c:v>9929</c:v>
                </c:pt>
                <c:pt idx="729">
                  <c:v>9639</c:v>
                </c:pt>
                <c:pt idx="730">
                  <c:v>9963</c:v>
                </c:pt>
                <c:pt idx="731">
                  <c:v>6198</c:v>
                </c:pt>
                <c:pt idx="732">
                  <c:v>5216</c:v>
                </c:pt>
                <c:pt idx="733">
                  <c:v>8677</c:v>
                </c:pt>
                <c:pt idx="734">
                  <c:v>10710</c:v>
                </c:pt>
                <c:pt idx="735">
                  <c:v>10715</c:v>
                </c:pt>
                <c:pt idx="736">
                  <c:v>10296</c:v>
                </c:pt>
                <c:pt idx="737">
                  <c:v>12347</c:v>
                </c:pt>
                <c:pt idx="738">
                  <c:v>8069</c:v>
                </c:pt>
                <c:pt idx="739">
                  <c:v>5603</c:v>
                </c:pt>
                <c:pt idx="740">
                  <c:v>10194</c:v>
                </c:pt>
                <c:pt idx="741">
                  <c:v>12483</c:v>
                </c:pt>
                <c:pt idx="742">
                  <c:v>11891</c:v>
                </c:pt>
                <c:pt idx="743">
                  <c:v>11636</c:v>
                </c:pt>
                <c:pt idx="744">
                  <c:v>13162</c:v>
                </c:pt>
                <c:pt idx="745">
                  <c:v>8380</c:v>
                </c:pt>
                <c:pt idx="746">
                  <c:v>6014</c:v>
                </c:pt>
                <c:pt idx="747">
                  <c:v>10909</c:v>
                </c:pt>
                <c:pt idx="748">
                  <c:v>12795</c:v>
                </c:pt>
                <c:pt idx="749">
                  <c:v>13130</c:v>
                </c:pt>
                <c:pt idx="750">
                  <c:v>11877</c:v>
                </c:pt>
                <c:pt idx="751">
                  <c:v>11978</c:v>
                </c:pt>
                <c:pt idx="752">
                  <c:v>8843</c:v>
                </c:pt>
                <c:pt idx="753">
                  <c:v>5329</c:v>
                </c:pt>
                <c:pt idx="754">
                  <c:v>10976</c:v>
                </c:pt>
                <c:pt idx="755">
                  <c:v>10651</c:v>
                </c:pt>
                <c:pt idx="756">
                  <c:v>13111</c:v>
                </c:pt>
                <c:pt idx="757">
                  <c:v>12212</c:v>
                </c:pt>
                <c:pt idx="758">
                  <c:v>10637</c:v>
                </c:pt>
                <c:pt idx="759">
                  <c:v>8568</c:v>
                </c:pt>
                <c:pt idx="760">
                  <c:v>5447</c:v>
                </c:pt>
                <c:pt idx="761">
                  <c:v>7277</c:v>
                </c:pt>
                <c:pt idx="762">
                  <c:v>10051</c:v>
                </c:pt>
                <c:pt idx="763">
                  <c:v>11988</c:v>
                </c:pt>
                <c:pt idx="764">
                  <c:v>10808</c:v>
                </c:pt>
                <c:pt idx="765">
                  <c:v>9068</c:v>
                </c:pt>
                <c:pt idx="766">
                  <c:v>6786</c:v>
                </c:pt>
                <c:pt idx="767">
                  <c:v>4757</c:v>
                </c:pt>
                <c:pt idx="768">
                  <c:v>7373</c:v>
                </c:pt>
                <c:pt idx="769">
                  <c:v>8476</c:v>
                </c:pt>
                <c:pt idx="770">
                  <c:v>8173</c:v>
                </c:pt>
                <c:pt idx="771">
                  <c:v>8172</c:v>
                </c:pt>
                <c:pt idx="772">
                  <c:v>8718</c:v>
                </c:pt>
                <c:pt idx="773">
                  <c:v>5897</c:v>
                </c:pt>
                <c:pt idx="774">
                  <c:v>4277</c:v>
                </c:pt>
                <c:pt idx="775">
                  <c:v>7373</c:v>
                </c:pt>
                <c:pt idx="776">
                  <c:v>7211</c:v>
                </c:pt>
                <c:pt idx="777">
                  <c:v>7871</c:v>
                </c:pt>
                <c:pt idx="778">
                  <c:v>7534</c:v>
                </c:pt>
                <c:pt idx="779">
                  <c:v>6566</c:v>
                </c:pt>
                <c:pt idx="780">
                  <c:v>4979</c:v>
                </c:pt>
                <c:pt idx="781">
                  <c:v>3598</c:v>
                </c:pt>
                <c:pt idx="782">
                  <c:v>5315</c:v>
                </c:pt>
                <c:pt idx="783">
                  <c:v>5617</c:v>
                </c:pt>
                <c:pt idx="784">
                  <c:v>6889</c:v>
                </c:pt>
                <c:pt idx="785">
                  <c:v>6742</c:v>
                </c:pt>
                <c:pt idx="786">
                  <c:v>5525</c:v>
                </c:pt>
                <c:pt idx="787">
                  <c:v>4074</c:v>
                </c:pt>
                <c:pt idx="788">
                  <c:v>3370</c:v>
                </c:pt>
                <c:pt idx="789">
                  <c:v>4646</c:v>
                </c:pt>
                <c:pt idx="790">
                  <c:v>5074</c:v>
                </c:pt>
                <c:pt idx="791">
                  <c:v>5980</c:v>
                </c:pt>
                <c:pt idx="792">
                  <c:v>5290</c:v>
                </c:pt>
                <c:pt idx="793">
                  <c:v>8949</c:v>
                </c:pt>
                <c:pt idx="794">
                  <c:v>3095</c:v>
                </c:pt>
                <c:pt idx="795">
                  <c:v>2683</c:v>
                </c:pt>
                <c:pt idx="796">
                  <c:v>3951</c:v>
                </c:pt>
                <c:pt idx="797">
                  <c:v>4937</c:v>
                </c:pt>
                <c:pt idx="798">
                  <c:v>4927</c:v>
                </c:pt>
                <c:pt idx="799">
                  <c:v>4809</c:v>
                </c:pt>
                <c:pt idx="800">
                  <c:v>4217</c:v>
                </c:pt>
                <c:pt idx="801">
                  <c:v>2862</c:v>
                </c:pt>
                <c:pt idx="802">
                  <c:v>1954</c:v>
                </c:pt>
                <c:pt idx="803">
                  <c:v>3026</c:v>
                </c:pt>
                <c:pt idx="804">
                  <c:v>4164</c:v>
                </c:pt>
                <c:pt idx="805">
                  <c:v>4478</c:v>
                </c:pt>
                <c:pt idx="806">
                  <c:v>4302</c:v>
                </c:pt>
                <c:pt idx="807">
                  <c:v>3926</c:v>
                </c:pt>
                <c:pt idx="808">
                  <c:v>2353</c:v>
                </c:pt>
                <c:pt idx="809">
                  <c:v>1782</c:v>
                </c:pt>
                <c:pt idx="810">
                  <c:v>2793</c:v>
                </c:pt>
                <c:pt idx="811">
                  <c:v>3339</c:v>
                </c:pt>
                <c:pt idx="812">
                  <c:v>4118</c:v>
                </c:pt>
                <c:pt idx="813">
                  <c:v>3464</c:v>
                </c:pt>
                <c:pt idx="814">
                  <c:v>2412</c:v>
                </c:pt>
                <c:pt idx="815">
                  <c:v>1710</c:v>
                </c:pt>
                <c:pt idx="816">
                  <c:v>1545</c:v>
                </c:pt>
                <c:pt idx="817">
                  <c:v>1586</c:v>
                </c:pt>
                <c:pt idx="818">
                  <c:v>3077</c:v>
                </c:pt>
                <c:pt idx="819">
                  <c:v>4168</c:v>
                </c:pt>
                <c:pt idx="820">
                  <c:v>3082</c:v>
                </c:pt>
                <c:pt idx="821">
                  <c:v>2705</c:v>
                </c:pt>
                <c:pt idx="822">
                  <c:v>1611</c:v>
                </c:pt>
                <c:pt idx="823">
                  <c:v>1172</c:v>
                </c:pt>
                <c:pt idx="824">
                  <c:v>2180</c:v>
                </c:pt>
                <c:pt idx="825">
                  <c:v>3970</c:v>
                </c:pt>
                <c:pt idx="826">
                  <c:v>3392</c:v>
                </c:pt>
                <c:pt idx="827">
                  <c:v>2957</c:v>
                </c:pt>
                <c:pt idx="828">
                  <c:v>2498</c:v>
                </c:pt>
                <c:pt idx="829">
                  <c:v>1494</c:v>
                </c:pt>
                <c:pt idx="830">
                  <c:v>1166</c:v>
                </c:pt>
                <c:pt idx="831">
                  <c:v>1812</c:v>
                </c:pt>
                <c:pt idx="832">
                  <c:v>2205</c:v>
                </c:pt>
                <c:pt idx="833">
                  <c:v>3675</c:v>
                </c:pt>
                <c:pt idx="834">
                  <c:v>2269</c:v>
                </c:pt>
                <c:pt idx="835">
                  <c:v>2122</c:v>
                </c:pt>
                <c:pt idx="836">
                  <c:v>1139</c:v>
                </c:pt>
                <c:pt idx="837">
                  <c:v>845</c:v>
                </c:pt>
                <c:pt idx="838">
                  <c:v>1907</c:v>
                </c:pt>
                <c:pt idx="839">
                  <c:v>2008</c:v>
                </c:pt>
                <c:pt idx="840">
                  <c:v>2201</c:v>
                </c:pt>
                <c:pt idx="841">
                  <c:v>1949</c:v>
                </c:pt>
                <c:pt idx="842">
                  <c:v>1867</c:v>
                </c:pt>
                <c:pt idx="843">
                  <c:v>965</c:v>
                </c:pt>
                <c:pt idx="844">
                  <c:v>776</c:v>
                </c:pt>
                <c:pt idx="845">
                  <c:v>1673</c:v>
                </c:pt>
                <c:pt idx="846">
                  <c:v>1785</c:v>
                </c:pt>
                <c:pt idx="847">
                  <c:v>2372</c:v>
                </c:pt>
                <c:pt idx="848">
                  <c:v>1696</c:v>
                </c:pt>
                <c:pt idx="849">
                  <c:v>1982</c:v>
                </c:pt>
                <c:pt idx="850">
                  <c:v>1077</c:v>
                </c:pt>
                <c:pt idx="851">
                  <c:v>688</c:v>
                </c:pt>
                <c:pt idx="852">
                  <c:v>1601</c:v>
                </c:pt>
                <c:pt idx="853">
                  <c:v>1655</c:v>
                </c:pt>
                <c:pt idx="854">
                  <c:v>2600</c:v>
                </c:pt>
                <c:pt idx="855">
                  <c:v>1508</c:v>
                </c:pt>
                <c:pt idx="856">
                  <c:v>1916</c:v>
                </c:pt>
                <c:pt idx="857">
                  <c:v>754</c:v>
                </c:pt>
                <c:pt idx="858">
                  <c:v>618</c:v>
                </c:pt>
                <c:pt idx="859">
                  <c:v>1245</c:v>
                </c:pt>
                <c:pt idx="860">
                  <c:v>1477</c:v>
                </c:pt>
                <c:pt idx="861">
                  <c:v>2063</c:v>
                </c:pt>
                <c:pt idx="862">
                  <c:v>1633</c:v>
                </c:pt>
                <c:pt idx="863">
                  <c:v>1540</c:v>
                </c:pt>
                <c:pt idx="864">
                  <c:v>662</c:v>
                </c:pt>
                <c:pt idx="865">
                  <c:v>813</c:v>
                </c:pt>
                <c:pt idx="866">
                  <c:v>972</c:v>
                </c:pt>
                <c:pt idx="867">
                  <c:v>2077</c:v>
                </c:pt>
                <c:pt idx="868">
                  <c:v>2537</c:v>
                </c:pt>
                <c:pt idx="869">
                  <c:v>1548</c:v>
                </c:pt>
                <c:pt idx="870">
                  <c:v>1680</c:v>
                </c:pt>
                <c:pt idx="871">
                  <c:v>913</c:v>
                </c:pt>
                <c:pt idx="872">
                  <c:v>574</c:v>
                </c:pt>
                <c:pt idx="873">
                  <c:v>1737</c:v>
                </c:pt>
                <c:pt idx="874">
                  <c:v>1822</c:v>
                </c:pt>
                <c:pt idx="875">
                  <c:v>1971</c:v>
                </c:pt>
                <c:pt idx="876">
                  <c:v>1433</c:v>
                </c:pt>
                <c:pt idx="877">
                  <c:v>1299</c:v>
                </c:pt>
                <c:pt idx="878">
                  <c:v>643</c:v>
                </c:pt>
                <c:pt idx="879">
                  <c:v>680</c:v>
                </c:pt>
                <c:pt idx="880">
                  <c:v>1665</c:v>
                </c:pt>
                <c:pt idx="881">
                  <c:v>1632</c:v>
                </c:pt>
                <c:pt idx="882">
                  <c:v>2033</c:v>
                </c:pt>
                <c:pt idx="883">
                  <c:v>1793</c:v>
                </c:pt>
                <c:pt idx="884">
                  <c:v>1780</c:v>
                </c:pt>
                <c:pt idx="885">
                  <c:v>782</c:v>
                </c:pt>
                <c:pt idx="886">
                  <c:v>658</c:v>
                </c:pt>
                <c:pt idx="887">
                  <c:v>1500</c:v>
                </c:pt>
                <c:pt idx="888">
                  <c:v>1991</c:v>
                </c:pt>
                <c:pt idx="889">
                  <c:v>1756</c:v>
                </c:pt>
                <c:pt idx="890">
                  <c:v>1643</c:v>
                </c:pt>
                <c:pt idx="891">
                  <c:v>1891</c:v>
                </c:pt>
                <c:pt idx="892">
                  <c:v>821</c:v>
                </c:pt>
                <c:pt idx="893">
                  <c:v>738</c:v>
                </c:pt>
                <c:pt idx="894">
                  <c:v>1145</c:v>
                </c:pt>
                <c:pt idx="895">
                  <c:v>2227</c:v>
                </c:pt>
                <c:pt idx="896">
                  <c:v>2338</c:v>
                </c:pt>
                <c:pt idx="897">
                  <c:v>2710</c:v>
                </c:pt>
                <c:pt idx="898">
                  <c:v>2304</c:v>
                </c:pt>
                <c:pt idx="899">
                  <c:v>990</c:v>
                </c:pt>
                <c:pt idx="900">
                  <c:v>850</c:v>
                </c:pt>
                <c:pt idx="901">
                  <c:v>1847</c:v>
                </c:pt>
                <c:pt idx="902">
                  <c:v>2383</c:v>
                </c:pt>
                <c:pt idx="903">
                  <c:v>2662</c:v>
                </c:pt>
                <c:pt idx="904">
                  <c:v>2023</c:v>
                </c:pt>
                <c:pt idx="905">
                  <c:v>2344</c:v>
                </c:pt>
                <c:pt idx="906">
                  <c:v>1064</c:v>
                </c:pt>
                <c:pt idx="907">
                  <c:v>983</c:v>
                </c:pt>
                <c:pt idx="908">
                  <c:v>2051</c:v>
                </c:pt>
                <c:pt idx="909">
                  <c:v>3105</c:v>
                </c:pt>
                <c:pt idx="910">
                  <c:v>2942</c:v>
                </c:pt>
                <c:pt idx="911">
                  <c:v>2467</c:v>
                </c:pt>
                <c:pt idx="912">
                  <c:v>2893</c:v>
                </c:pt>
                <c:pt idx="913">
                  <c:v>1254</c:v>
                </c:pt>
                <c:pt idx="914">
                  <c:v>1028</c:v>
                </c:pt>
                <c:pt idx="915">
                  <c:v>2020</c:v>
                </c:pt>
                <c:pt idx="916">
                  <c:v>2906</c:v>
                </c:pt>
                <c:pt idx="917">
                  <c:v>3345</c:v>
                </c:pt>
                <c:pt idx="918">
                  <c:v>2729</c:v>
                </c:pt>
                <c:pt idx="919">
                  <c:v>3002</c:v>
                </c:pt>
                <c:pt idx="920">
                  <c:v>1072</c:v>
                </c:pt>
                <c:pt idx="921">
                  <c:v>920</c:v>
                </c:pt>
                <c:pt idx="922">
                  <c:v>2487</c:v>
                </c:pt>
                <c:pt idx="923">
                  <c:v>2915</c:v>
                </c:pt>
                <c:pt idx="924">
                  <c:v>3168</c:v>
                </c:pt>
                <c:pt idx="925">
                  <c:v>3101</c:v>
                </c:pt>
                <c:pt idx="926">
                  <c:v>2950</c:v>
                </c:pt>
                <c:pt idx="927">
                  <c:v>1697</c:v>
                </c:pt>
                <c:pt idx="928">
                  <c:v>938</c:v>
                </c:pt>
                <c:pt idx="929">
                  <c:v>2333</c:v>
                </c:pt>
                <c:pt idx="930">
                  <c:v>3596</c:v>
                </c:pt>
                <c:pt idx="931">
                  <c:v>2666</c:v>
                </c:pt>
                <c:pt idx="932">
                  <c:v>3192</c:v>
                </c:pt>
                <c:pt idx="933">
                  <c:v>2822</c:v>
                </c:pt>
                <c:pt idx="934">
                  <c:v>1440</c:v>
                </c:pt>
                <c:pt idx="935">
                  <c:v>993</c:v>
                </c:pt>
                <c:pt idx="936">
                  <c:v>2400</c:v>
                </c:pt>
                <c:pt idx="937">
                  <c:v>3479</c:v>
                </c:pt>
                <c:pt idx="938">
                  <c:v>3261</c:v>
                </c:pt>
                <c:pt idx="939">
                  <c:v>2929</c:v>
                </c:pt>
                <c:pt idx="940">
                  <c:v>2691</c:v>
                </c:pt>
                <c:pt idx="941">
                  <c:v>1156</c:v>
                </c:pt>
                <c:pt idx="942">
                  <c:v>1719</c:v>
                </c:pt>
                <c:pt idx="943">
                  <c:v>1639</c:v>
                </c:pt>
                <c:pt idx="944">
                  <c:v>2927</c:v>
                </c:pt>
                <c:pt idx="945">
                  <c:v>3042</c:v>
                </c:pt>
                <c:pt idx="946">
                  <c:v>3009</c:v>
                </c:pt>
                <c:pt idx="947">
                  <c:v>2572</c:v>
                </c:pt>
                <c:pt idx="948">
                  <c:v>1174</c:v>
                </c:pt>
                <c:pt idx="949">
                  <c:v>1014</c:v>
                </c:pt>
                <c:pt idx="950">
                  <c:v>2034</c:v>
                </c:pt>
                <c:pt idx="951">
                  <c:v>2389</c:v>
                </c:pt>
                <c:pt idx="952">
                  <c:v>3485</c:v>
                </c:pt>
                <c:pt idx="953">
                  <c:v>2568</c:v>
                </c:pt>
                <c:pt idx="954">
                  <c:v>2715</c:v>
                </c:pt>
                <c:pt idx="955">
                  <c:v>1038</c:v>
                </c:pt>
                <c:pt idx="956">
                  <c:v>1103</c:v>
                </c:pt>
                <c:pt idx="957">
                  <c:v>1420</c:v>
                </c:pt>
                <c:pt idx="958">
                  <c:v>2329</c:v>
                </c:pt>
                <c:pt idx="959">
                  <c:v>2194</c:v>
                </c:pt>
                <c:pt idx="960">
                  <c:v>2207</c:v>
                </c:pt>
                <c:pt idx="961">
                  <c:v>2296</c:v>
                </c:pt>
                <c:pt idx="962">
                  <c:v>886</c:v>
                </c:pt>
                <c:pt idx="963">
                  <c:v>773</c:v>
                </c:pt>
                <c:pt idx="964">
                  <c:v>1517</c:v>
                </c:pt>
                <c:pt idx="965">
                  <c:v>1974</c:v>
                </c:pt>
                <c:pt idx="966">
                  <c:v>2516</c:v>
                </c:pt>
                <c:pt idx="967">
                  <c:v>2400</c:v>
                </c:pt>
                <c:pt idx="968">
                  <c:v>1967</c:v>
                </c:pt>
                <c:pt idx="969">
                  <c:v>780</c:v>
                </c:pt>
                <c:pt idx="970">
                  <c:v>538</c:v>
                </c:pt>
                <c:pt idx="971">
                  <c:v>1390</c:v>
                </c:pt>
                <c:pt idx="972">
                  <c:v>1707</c:v>
                </c:pt>
                <c:pt idx="973">
                  <c:v>2053</c:v>
                </c:pt>
                <c:pt idx="974">
                  <c:v>2094</c:v>
                </c:pt>
                <c:pt idx="975">
                  <c:v>1789</c:v>
                </c:pt>
                <c:pt idx="976">
                  <c:v>741</c:v>
                </c:pt>
                <c:pt idx="977">
                  <c:v>457</c:v>
                </c:pt>
                <c:pt idx="978">
                  <c:v>1332</c:v>
                </c:pt>
                <c:pt idx="979">
                  <c:v>1543</c:v>
                </c:pt>
                <c:pt idx="980">
                  <c:v>2258</c:v>
                </c:pt>
                <c:pt idx="981">
                  <c:v>2223</c:v>
                </c:pt>
                <c:pt idx="982">
                  <c:v>1372</c:v>
                </c:pt>
                <c:pt idx="983">
                  <c:v>582</c:v>
                </c:pt>
                <c:pt idx="984">
                  <c:v>485</c:v>
                </c:pt>
                <c:pt idx="985">
                  <c:v>1249</c:v>
                </c:pt>
                <c:pt idx="986">
                  <c:v>1503</c:v>
                </c:pt>
                <c:pt idx="987">
                  <c:v>2120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1E-4941-8E83-06EFB1BD3C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8886832"/>
        <c:axId val="2097182240"/>
      </c:areaChart>
      <c:dateAx>
        <c:axId val="211888683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7182240"/>
        <c:crosses val="autoZero"/>
        <c:auto val="1"/>
        <c:lblOffset val="100"/>
        <c:baseTimeUnit val="days"/>
      </c:dateAx>
      <c:valAx>
        <c:axId val="2097182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8886832"/>
        <c:crosses val="autoZero"/>
        <c:crossBetween val="midCat"/>
        <c:dispUnits>
          <c:builtInUnit val="ten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Deaths on a Daily_basis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covid_new2!$B$1</c:f>
              <c:strCache>
                <c:ptCount val="1"/>
                <c:pt idx="0">
                  <c:v>new_deaths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covid_new2!$A$2:$A$989</c:f>
              <c:numCache>
                <c:formatCode>m/d/yyyy</c:formatCode>
                <c:ptCount val="988"/>
                <c:pt idx="0">
                  <c:v>43852</c:v>
                </c:pt>
                <c:pt idx="1">
                  <c:v>43853</c:v>
                </c:pt>
                <c:pt idx="2">
                  <c:v>43854</c:v>
                </c:pt>
                <c:pt idx="3">
                  <c:v>43855</c:v>
                </c:pt>
                <c:pt idx="4">
                  <c:v>43856</c:v>
                </c:pt>
                <c:pt idx="5">
                  <c:v>43857</c:v>
                </c:pt>
                <c:pt idx="6">
                  <c:v>43858</c:v>
                </c:pt>
                <c:pt idx="7">
                  <c:v>43859</c:v>
                </c:pt>
                <c:pt idx="8">
                  <c:v>43860</c:v>
                </c:pt>
                <c:pt idx="9">
                  <c:v>43861</c:v>
                </c:pt>
                <c:pt idx="10">
                  <c:v>43862</c:v>
                </c:pt>
                <c:pt idx="11">
                  <c:v>43863</c:v>
                </c:pt>
                <c:pt idx="12">
                  <c:v>43864</c:v>
                </c:pt>
                <c:pt idx="13">
                  <c:v>43865</c:v>
                </c:pt>
                <c:pt idx="14">
                  <c:v>43866</c:v>
                </c:pt>
                <c:pt idx="15">
                  <c:v>43867</c:v>
                </c:pt>
                <c:pt idx="16">
                  <c:v>43868</c:v>
                </c:pt>
                <c:pt idx="17">
                  <c:v>43869</c:v>
                </c:pt>
                <c:pt idx="18">
                  <c:v>43870</c:v>
                </c:pt>
                <c:pt idx="19">
                  <c:v>43871</c:v>
                </c:pt>
                <c:pt idx="20">
                  <c:v>43872</c:v>
                </c:pt>
                <c:pt idx="21">
                  <c:v>43873</c:v>
                </c:pt>
                <c:pt idx="22">
                  <c:v>43874</c:v>
                </c:pt>
                <c:pt idx="23">
                  <c:v>43875</c:v>
                </c:pt>
                <c:pt idx="24">
                  <c:v>43876</c:v>
                </c:pt>
                <c:pt idx="25">
                  <c:v>43877</c:v>
                </c:pt>
                <c:pt idx="26">
                  <c:v>43878</c:v>
                </c:pt>
                <c:pt idx="27">
                  <c:v>43879</c:v>
                </c:pt>
                <c:pt idx="28">
                  <c:v>43880</c:v>
                </c:pt>
                <c:pt idx="29">
                  <c:v>43881</c:v>
                </c:pt>
                <c:pt idx="30">
                  <c:v>43882</c:v>
                </c:pt>
                <c:pt idx="31">
                  <c:v>43883</c:v>
                </c:pt>
                <c:pt idx="32">
                  <c:v>43884</c:v>
                </c:pt>
                <c:pt idx="33">
                  <c:v>43885</c:v>
                </c:pt>
                <c:pt idx="34">
                  <c:v>43886</c:v>
                </c:pt>
                <c:pt idx="35">
                  <c:v>43887</c:v>
                </c:pt>
                <c:pt idx="36">
                  <c:v>43888</c:v>
                </c:pt>
                <c:pt idx="37">
                  <c:v>43889</c:v>
                </c:pt>
                <c:pt idx="38">
                  <c:v>43890</c:v>
                </c:pt>
                <c:pt idx="39">
                  <c:v>43891</c:v>
                </c:pt>
                <c:pt idx="40">
                  <c:v>43892</c:v>
                </c:pt>
                <c:pt idx="41">
                  <c:v>43893</c:v>
                </c:pt>
                <c:pt idx="42">
                  <c:v>43894</c:v>
                </c:pt>
                <c:pt idx="43">
                  <c:v>43895</c:v>
                </c:pt>
                <c:pt idx="44">
                  <c:v>43896</c:v>
                </c:pt>
                <c:pt idx="45">
                  <c:v>43897</c:v>
                </c:pt>
                <c:pt idx="46">
                  <c:v>43898</c:v>
                </c:pt>
                <c:pt idx="47">
                  <c:v>43899</c:v>
                </c:pt>
                <c:pt idx="48">
                  <c:v>43900</c:v>
                </c:pt>
                <c:pt idx="49">
                  <c:v>43901</c:v>
                </c:pt>
                <c:pt idx="50">
                  <c:v>43902</c:v>
                </c:pt>
                <c:pt idx="51">
                  <c:v>43903</c:v>
                </c:pt>
                <c:pt idx="52">
                  <c:v>43904</c:v>
                </c:pt>
                <c:pt idx="53">
                  <c:v>43905</c:v>
                </c:pt>
                <c:pt idx="54">
                  <c:v>43906</c:v>
                </c:pt>
                <c:pt idx="55">
                  <c:v>43907</c:v>
                </c:pt>
                <c:pt idx="56">
                  <c:v>43908</c:v>
                </c:pt>
                <c:pt idx="57">
                  <c:v>43909</c:v>
                </c:pt>
                <c:pt idx="58">
                  <c:v>43910</c:v>
                </c:pt>
                <c:pt idx="59">
                  <c:v>43911</c:v>
                </c:pt>
                <c:pt idx="60">
                  <c:v>43912</c:v>
                </c:pt>
                <c:pt idx="61">
                  <c:v>43913</c:v>
                </c:pt>
                <c:pt idx="62">
                  <c:v>43914</c:v>
                </c:pt>
                <c:pt idx="63">
                  <c:v>43915</c:v>
                </c:pt>
                <c:pt idx="64">
                  <c:v>43916</c:v>
                </c:pt>
                <c:pt idx="65">
                  <c:v>43917</c:v>
                </c:pt>
                <c:pt idx="66">
                  <c:v>43918</c:v>
                </c:pt>
                <c:pt idx="67">
                  <c:v>43919</c:v>
                </c:pt>
                <c:pt idx="68">
                  <c:v>43920</c:v>
                </c:pt>
                <c:pt idx="69">
                  <c:v>43921</c:v>
                </c:pt>
                <c:pt idx="70">
                  <c:v>43922</c:v>
                </c:pt>
                <c:pt idx="71">
                  <c:v>43923</c:v>
                </c:pt>
                <c:pt idx="72">
                  <c:v>43924</c:v>
                </c:pt>
                <c:pt idx="73">
                  <c:v>43925</c:v>
                </c:pt>
                <c:pt idx="74">
                  <c:v>43926</c:v>
                </c:pt>
                <c:pt idx="75">
                  <c:v>43927</c:v>
                </c:pt>
                <c:pt idx="76">
                  <c:v>43928</c:v>
                </c:pt>
                <c:pt idx="77">
                  <c:v>43929</c:v>
                </c:pt>
                <c:pt idx="78">
                  <c:v>43930</c:v>
                </c:pt>
                <c:pt idx="79">
                  <c:v>43931</c:v>
                </c:pt>
                <c:pt idx="80">
                  <c:v>43932</c:v>
                </c:pt>
                <c:pt idx="81">
                  <c:v>43933</c:v>
                </c:pt>
                <c:pt idx="82">
                  <c:v>43934</c:v>
                </c:pt>
                <c:pt idx="83">
                  <c:v>43935</c:v>
                </c:pt>
                <c:pt idx="84">
                  <c:v>43936</c:v>
                </c:pt>
                <c:pt idx="85">
                  <c:v>43937</c:v>
                </c:pt>
                <c:pt idx="86">
                  <c:v>43938</c:v>
                </c:pt>
                <c:pt idx="87">
                  <c:v>43939</c:v>
                </c:pt>
                <c:pt idx="88">
                  <c:v>43940</c:v>
                </c:pt>
                <c:pt idx="89">
                  <c:v>43941</c:v>
                </c:pt>
                <c:pt idx="90">
                  <c:v>43942</c:v>
                </c:pt>
                <c:pt idx="91">
                  <c:v>43943</c:v>
                </c:pt>
                <c:pt idx="92">
                  <c:v>43944</c:v>
                </c:pt>
                <c:pt idx="93">
                  <c:v>43945</c:v>
                </c:pt>
                <c:pt idx="94">
                  <c:v>43946</c:v>
                </c:pt>
                <c:pt idx="95">
                  <c:v>43947</c:v>
                </c:pt>
                <c:pt idx="96">
                  <c:v>43948</c:v>
                </c:pt>
                <c:pt idx="97">
                  <c:v>43949</c:v>
                </c:pt>
                <c:pt idx="98">
                  <c:v>43950</c:v>
                </c:pt>
                <c:pt idx="99">
                  <c:v>43951</c:v>
                </c:pt>
                <c:pt idx="100">
                  <c:v>43952</c:v>
                </c:pt>
                <c:pt idx="101">
                  <c:v>43953</c:v>
                </c:pt>
                <c:pt idx="102">
                  <c:v>43954</c:v>
                </c:pt>
                <c:pt idx="103">
                  <c:v>43955</c:v>
                </c:pt>
                <c:pt idx="104">
                  <c:v>43956</c:v>
                </c:pt>
                <c:pt idx="105">
                  <c:v>43957</c:v>
                </c:pt>
                <c:pt idx="106">
                  <c:v>43958</c:v>
                </c:pt>
                <c:pt idx="107">
                  <c:v>43959</c:v>
                </c:pt>
                <c:pt idx="108">
                  <c:v>43960</c:v>
                </c:pt>
                <c:pt idx="109">
                  <c:v>43961</c:v>
                </c:pt>
                <c:pt idx="110">
                  <c:v>43962</c:v>
                </c:pt>
                <c:pt idx="111">
                  <c:v>43963</c:v>
                </c:pt>
                <c:pt idx="112">
                  <c:v>43964</c:v>
                </c:pt>
                <c:pt idx="113">
                  <c:v>43965</c:v>
                </c:pt>
                <c:pt idx="114">
                  <c:v>43966</c:v>
                </c:pt>
                <c:pt idx="115">
                  <c:v>43967</c:v>
                </c:pt>
                <c:pt idx="116">
                  <c:v>43968</c:v>
                </c:pt>
                <c:pt idx="117">
                  <c:v>43969</c:v>
                </c:pt>
                <c:pt idx="118">
                  <c:v>43970</c:v>
                </c:pt>
                <c:pt idx="119">
                  <c:v>43971</c:v>
                </c:pt>
                <c:pt idx="120">
                  <c:v>43972</c:v>
                </c:pt>
                <c:pt idx="121">
                  <c:v>43973</c:v>
                </c:pt>
                <c:pt idx="122">
                  <c:v>43974</c:v>
                </c:pt>
                <c:pt idx="123">
                  <c:v>43975</c:v>
                </c:pt>
                <c:pt idx="124">
                  <c:v>43976</c:v>
                </c:pt>
                <c:pt idx="125">
                  <c:v>43977</c:v>
                </c:pt>
                <c:pt idx="126">
                  <c:v>43978</c:v>
                </c:pt>
                <c:pt idx="127">
                  <c:v>43979</c:v>
                </c:pt>
                <c:pt idx="128">
                  <c:v>43980</c:v>
                </c:pt>
                <c:pt idx="129">
                  <c:v>43981</c:v>
                </c:pt>
                <c:pt idx="130">
                  <c:v>43982</c:v>
                </c:pt>
                <c:pt idx="131">
                  <c:v>43983</c:v>
                </c:pt>
                <c:pt idx="132">
                  <c:v>43984</c:v>
                </c:pt>
                <c:pt idx="133">
                  <c:v>43985</c:v>
                </c:pt>
                <c:pt idx="134">
                  <c:v>43986</c:v>
                </c:pt>
                <c:pt idx="135">
                  <c:v>43987</c:v>
                </c:pt>
                <c:pt idx="136">
                  <c:v>43988</c:v>
                </c:pt>
                <c:pt idx="137">
                  <c:v>43989</c:v>
                </c:pt>
                <c:pt idx="138">
                  <c:v>43990</c:v>
                </c:pt>
                <c:pt idx="139">
                  <c:v>43991</c:v>
                </c:pt>
                <c:pt idx="140">
                  <c:v>43992</c:v>
                </c:pt>
                <c:pt idx="141">
                  <c:v>43993</c:v>
                </c:pt>
                <c:pt idx="142">
                  <c:v>43994</c:v>
                </c:pt>
                <c:pt idx="143">
                  <c:v>43995</c:v>
                </c:pt>
                <c:pt idx="144">
                  <c:v>43996</c:v>
                </c:pt>
                <c:pt idx="145">
                  <c:v>43997</c:v>
                </c:pt>
                <c:pt idx="146">
                  <c:v>43998</c:v>
                </c:pt>
                <c:pt idx="147">
                  <c:v>43999</c:v>
                </c:pt>
                <c:pt idx="148">
                  <c:v>44000</c:v>
                </c:pt>
                <c:pt idx="149">
                  <c:v>44001</c:v>
                </c:pt>
                <c:pt idx="150">
                  <c:v>44002</c:v>
                </c:pt>
                <c:pt idx="151">
                  <c:v>44003</c:v>
                </c:pt>
                <c:pt idx="152">
                  <c:v>44004</c:v>
                </c:pt>
                <c:pt idx="153">
                  <c:v>44005</c:v>
                </c:pt>
                <c:pt idx="154">
                  <c:v>44006</c:v>
                </c:pt>
                <c:pt idx="155">
                  <c:v>44007</c:v>
                </c:pt>
                <c:pt idx="156">
                  <c:v>44008</c:v>
                </c:pt>
                <c:pt idx="157">
                  <c:v>44009</c:v>
                </c:pt>
                <c:pt idx="158">
                  <c:v>44010</c:v>
                </c:pt>
                <c:pt idx="159">
                  <c:v>44011</c:v>
                </c:pt>
                <c:pt idx="160">
                  <c:v>44012</c:v>
                </c:pt>
                <c:pt idx="161">
                  <c:v>44013</c:v>
                </c:pt>
                <c:pt idx="162">
                  <c:v>44014</c:v>
                </c:pt>
                <c:pt idx="163">
                  <c:v>44015</c:v>
                </c:pt>
                <c:pt idx="164">
                  <c:v>44016</c:v>
                </c:pt>
                <c:pt idx="165">
                  <c:v>44017</c:v>
                </c:pt>
                <c:pt idx="166">
                  <c:v>44018</c:v>
                </c:pt>
                <c:pt idx="167">
                  <c:v>44019</c:v>
                </c:pt>
                <c:pt idx="168">
                  <c:v>44020</c:v>
                </c:pt>
                <c:pt idx="169">
                  <c:v>44021</c:v>
                </c:pt>
                <c:pt idx="170">
                  <c:v>44022</c:v>
                </c:pt>
                <c:pt idx="171">
                  <c:v>44023</c:v>
                </c:pt>
                <c:pt idx="172">
                  <c:v>44024</c:v>
                </c:pt>
                <c:pt idx="173">
                  <c:v>44025</c:v>
                </c:pt>
                <c:pt idx="174">
                  <c:v>44026</c:v>
                </c:pt>
                <c:pt idx="175">
                  <c:v>44027</c:v>
                </c:pt>
                <c:pt idx="176">
                  <c:v>44028</c:v>
                </c:pt>
                <c:pt idx="177">
                  <c:v>44029</c:v>
                </c:pt>
                <c:pt idx="178">
                  <c:v>44030</c:v>
                </c:pt>
                <c:pt idx="179">
                  <c:v>44031</c:v>
                </c:pt>
                <c:pt idx="180">
                  <c:v>44032</c:v>
                </c:pt>
                <c:pt idx="181">
                  <c:v>44033</c:v>
                </c:pt>
                <c:pt idx="182">
                  <c:v>44034</c:v>
                </c:pt>
                <c:pt idx="183">
                  <c:v>44035</c:v>
                </c:pt>
                <c:pt idx="184">
                  <c:v>44036</c:v>
                </c:pt>
                <c:pt idx="185">
                  <c:v>44037</c:v>
                </c:pt>
                <c:pt idx="186">
                  <c:v>44038</c:v>
                </c:pt>
                <c:pt idx="187">
                  <c:v>44039</c:v>
                </c:pt>
                <c:pt idx="188">
                  <c:v>44040</c:v>
                </c:pt>
                <c:pt idx="189">
                  <c:v>44041</c:v>
                </c:pt>
                <c:pt idx="190">
                  <c:v>44042</c:v>
                </c:pt>
                <c:pt idx="191">
                  <c:v>44043</c:v>
                </c:pt>
                <c:pt idx="192">
                  <c:v>44044</c:v>
                </c:pt>
                <c:pt idx="193">
                  <c:v>44045</c:v>
                </c:pt>
                <c:pt idx="194">
                  <c:v>44046</c:v>
                </c:pt>
                <c:pt idx="195">
                  <c:v>44047</c:v>
                </c:pt>
                <c:pt idx="196">
                  <c:v>44048</c:v>
                </c:pt>
                <c:pt idx="197">
                  <c:v>44049</c:v>
                </c:pt>
                <c:pt idx="198">
                  <c:v>44050</c:v>
                </c:pt>
                <c:pt idx="199">
                  <c:v>44051</c:v>
                </c:pt>
                <c:pt idx="200">
                  <c:v>44052</c:v>
                </c:pt>
                <c:pt idx="201">
                  <c:v>44053</c:v>
                </c:pt>
                <c:pt idx="202">
                  <c:v>44054</c:v>
                </c:pt>
                <c:pt idx="203">
                  <c:v>44055</c:v>
                </c:pt>
                <c:pt idx="204">
                  <c:v>44056</c:v>
                </c:pt>
                <c:pt idx="205">
                  <c:v>44057</c:v>
                </c:pt>
                <c:pt idx="206">
                  <c:v>44058</c:v>
                </c:pt>
                <c:pt idx="207">
                  <c:v>44059</c:v>
                </c:pt>
                <c:pt idx="208">
                  <c:v>44060</c:v>
                </c:pt>
                <c:pt idx="209">
                  <c:v>44061</c:v>
                </c:pt>
                <c:pt idx="210">
                  <c:v>44062</c:v>
                </c:pt>
                <c:pt idx="211">
                  <c:v>44063</c:v>
                </c:pt>
                <c:pt idx="212">
                  <c:v>44064</c:v>
                </c:pt>
                <c:pt idx="213">
                  <c:v>44065</c:v>
                </c:pt>
                <c:pt idx="214">
                  <c:v>44066</c:v>
                </c:pt>
                <c:pt idx="215">
                  <c:v>44067</c:v>
                </c:pt>
                <c:pt idx="216">
                  <c:v>44068</c:v>
                </c:pt>
                <c:pt idx="217">
                  <c:v>44069</c:v>
                </c:pt>
                <c:pt idx="218">
                  <c:v>44070</c:v>
                </c:pt>
                <c:pt idx="219">
                  <c:v>44071</c:v>
                </c:pt>
                <c:pt idx="220">
                  <c:v>44072</c:v>
                </c:pt>
                <c:pt idx="221">
                  <c:v>44073</c:v>
                </c:pt>
                <c:pt idx="222">
                  <c:v>44074</c:v>
                </c:pt>
                <c:pt idx="223">
                  <c:v>44075</c:v>
                </c:pt>
                <c:pt idx="224">
                  <c:v>44076</c:v>
                </c:pt>
                <c:pt idx="225">
                  <c:v>44077</c:v>
                </c:pt>
                <c:pt idx="226">
                  <c:v>44078</c:v>
                </c:pt>
                <c:pt idx="227">
                  <c:v>44079</c:v>
                </c:pt>
                <c:pt idx="228">
                  <c:v>44080</c:v>
                </c:pt>
                <c:pt idx="229">
                  <c:v>44081</c:v>
                </c:pt>
                <c:pt idx="230">
                  <c:v>44082</c:v>
                </c:pt>
                <c:pt idx="231">
                  <c:v>44083</c:v>
                </c:pt>
                <c:pt idx="232">
                  <c:v>44084</c:v>
                </c:pt>
                <c:pt idx="233">
                  <c:v>44085</c:v>
                </c:pt>
                <c:pt idx="234">
                  <c:v>44086</c:v>
                </c:pt>
                <c:pt idx="235">
                  <c:v>44087</c:v>
                </c:pt>
                <c:pt idx="236">
                  <c:v>44088</c:v>
                </c:pt>
                <c:pt idx="237">
                  <c:v>44089</c:v>
                </c:pt>
                <c:pt idx="238">
                  <c:v>44090</c:v>
                </c:pt>
                <c:pt idx="239">
                  <c:v>44091</c:v>
                </c:pt>
                <c:pt idx="240">
                  <c:v>44092</c:v>
                </c:pt>
                <c:pt idx="241">
                  <c:v>44093</c:v>
                </c:pt>
                <c:pt idx="242">
                  <c:v>44094</c:v>
                </c:pt>
                <c:pt idx="243">
                  <c:v>44095</c:v>
                </c:pt>
                <c:pt idx="244">
                  <c:v>44096</c:v>
                </c:pt>
                <c:pt idx="245">
                  <c:v>44097</c:v>
                </c:pt>
                <c:pt idx="246">
                  <c:v>44098</c:v>
                </c:pt>
                <c:pt idx="247">
                  <c:v>44099</c:v>
                </c:pt>
                <c:pt idx="248">
                  <c:v>44100</c:v>
                </c:pt>
                <c:pt idx="249">
                  <c:v>44101</c:v>
                </c:pt>
                <c:pt idx="250">
                  <c:v>44102</c:v>
                </c:pt>
                <c:pt idx="251">
                  <c:v>44103</c:v>
                </c:pt>
                <c:pt idx="252">
                  <c:v>44104</c:v>
                </c:pt>
                <c:pt idx="253">
                  <c:v>44105</c:v>
                </c:pt>
                <c:pt idx="254">
                  <c:v>44106</c:v>
                </c:pt>
                <c:pt idx="255">
                  <c:v>44107</c:v>
                </c:pt>
                <c:pt idx="256">
                  <c:v>44108</c:v>
                </c:pt>
                <c:pt idx="257">
                  <c:v>44109</c:v>
                </c:pt>
                <c:pt idx="258">
                  <c:v>44110</c:v>
                </c:pt>
                <c:pt idx="259">
                  <c:v>44111</c:v>
                </c:pt>
                <c:pt idx="260">
                  <c:v>44112</c:v>
                </c:pt>
                <c:pt idx="261">
                  <c:v>44113</c:v>
                </c:pt>
                <c:pt idx="262">
                  <c:v>44114</c:v>
                </c:pt>
                <c:pt idx="263">
                  <c:v>44115</c:v>
                </c:pt>
                <c:pt idx="264">
                  <c:v>44116</c:v>
                </c:pt>
                <c:pt idx="265">
                  <c:v>44117</c:v>
                </c:pt>
                <c:pt idx="266">
                  <c:v>44118</c:v>
                </c:pt>
                <c:pt idx="267">
                  <c:v>44119</c:v>
                </c:pt>
                <c:pt idx="268">
                  <c:v>44120</c:v>
                </c:pt>
                <c:pt idx="269">
                  <c:v>44121</c:v>
                </c:pt>
                <c:pt idx="270">
                  <c:v>44122</c:v>
                </c:pt>
                <c:pt idx="271">
                  <c:v>44123</c:v>
                </c:pt>
                <c:pt idx="272">
                  <c:v>44124</c:v>
                </c:pt>
                <c:pt idx="273">
                  <c:v>44125</c:v>
                </c:pt>
                <c:pt idx="274">
                  <c:v>44126</c:v>
                </c:pt>
                <c:pt idx="275">
                  <c:v>44127</c:v>
                </c:pt>
                <c:pt idx="276">
                  <c:v>44128</c:v>
                </c:pt>
                <c:pt idx="277">
                  <c:v>44129</c:v>
                </c:pt>
                <c:pt idx="278">
                  <c:v>44130</c:v>
                </c:pt>
                <c:pt idx="279">
                  <c:v>44131</c:v>
                </c:pt>
                <c:pt idx="280">
                  <c:v>44132</c:v>
                </c:pt>
                <c:pt idx="281">
                  <c:v>44133</c:v>
                </c:pt>
                <c:pt idx="282">
                  <c:v>44134</c:v>
                </c:pt>
                <c:pt idx="283">
                  <c:v>44135</c:v>
                </c:pt>
                <c:pt idx="284">
                  <c:v>44136</c:v>
                </c:pt>
                <c:pt idx="285">
                  <c:v>44137</c:v>
                </c:pt>
                <c:pt idx="286">
                  <c:v>44138</c:v>
                </c:pt>
                <c:pt idx="287">
                  <c:v>44139</c:v>
                </c:pt>
                <c:pt idx="288">
                  <c:v>44140</c:v>
                </c:pt>
                <c:pt idx="289">
                  <c:v>44141</c:v>
                </c:pt>
                <c:pt idx="290">
                  <c:v>44142</c:v>
                </c:pt>
                <c:pt idx="291">
                  <c:v>44143</c:v>
                </c:pt>
                <c:pt idx="292">
                  <c:v>44144</c:v>
                </c:pt>
                <c:pt idx="293">
                  <c:v>44145</c:v>
                </c:pt>
                <c:pt idx="294">
                  <c:v>44146</c:v>
                </c:pt>
                <c:pt idx="295">
                  <c:v>44147</c:v>
                </c:pt>
                <c:pt idx="296">
                  <c:v>44148</c:v>
                </c:pt>
                <c:pt idx="297">
                  <c:v>44149</c:v>
                </c:pt>
                <c:pt idx="298">
                  <c:v>44150</c:v>
                </c:pt>
                <c:pt idx="299">
                  <c:v>44151</c:v>
                </c:pt>
                <c:pt idx="300">
                  <c:v>44152</c:v>
                </c:pt>
                <c:pt idx="301">
                  <c:v>44153</c:v>
                </c:pt>
                <c:pt idx="302">
                  <c:v>44154</c:v>
                </c:pt>
                <c:pt idx="303">
                  <c:v>44155</c:v>
                </c:pt>
                <c:pt idx="304">
                  <c:v>44156</c:v>
                </c:pt>
                <c:pt idx="305">
                  <c:v>44157</c:v>
                </c:pt>
                <c:pt idx="306">
                  <c:v>44158</c:v>
                </c:pt>
                <c:pt idx="307">
                  <c:v>44159</c:v>
                </c:pt>
                <c:pt idx="308">
                  <c:v>44160</c:v>
                </c:pt>
                <c:pt idx="309">
                  <c:v>44161</c:v>
                </c:pt>
                <c:pt idx="310">
                  <c:v>44162</c:v>
                </c:pt>
                <c:pt idx="311">
                  <c:v>44163</c:v>
                </c:pt>
                <c:pt idx="312">
                  <c:v>44164</c:v>
                </c:pt>
                <c:pt idx="313">
                  <c:v>44165</c:v>
                </c:pt>
                <c:pt idx="314">
                  <c:v>44166</c:v>
                </c:pt>
                <c:pt idx="315">
                  <c:v>44167</c:v>
                </c:pt>
                <c:pt idx="316">
                  <c:v>44168</c:v>
                </c:pt>
                <c:pt idx="317">
                  <c:v>44169</c:v>
                </c:pt>
                <c:pt idx="318">
                  <c:v>44170</c:v>
                </c:pt>
                <c:pt idx="319">
                  <c:v>44171</c:v>
                </c:pt>
                <c:pt idx="320">
                  <c:v>44172</c:v>
                </c:pt>
                <c:pt idx="321">
                  <c:v>44173</c:v>
                </c:pt>
                <c:pt idx="322">
                  <c:v>44174</c:v>
                </c:pt>
                <c:pt idx="323">
                  <c:v>44175</c:v>
                </c:pt>
                <c:pt idx="324">
                  <c:v>44176</c:v>
                </c:pt>
                <c:pt idx="325">
                  <c:v>44177</c:v>
                </c:pt>
                <c:pt idx="326">
                  <c:v>44178</c:v>
                </c:pt>
                <c:pt idx="327">
                  <c:v>44179</c:v>
                </c:pt>
                <c:pt idx="328">
                  <c:v>44180</c:v>
                </c:pt>
                <c:pt idx="329">
                  <c:v>44181</c:v>
                </c:pt>
                <c:pt idx="330">
                  <c:v>44182</c:v>
                </c:pt>
                <c:pt idx="331">
                  <c:v>44183</c:v>
                </c:pt>
                <c:pt idx="332">
                  <c:v>44184</c:v>
                </c:pt>
                <c:pt idx="333">
                  <c:v>44185</c:v>
                </c:pt>
                <c:pt idx="334">
                  <c:v>44186</c:v>
                </c:pt>
                <c:pt idx="335">
                  <c:v>44187</c:v>
                </c:pt>
                <c:pt idx="336">
                  <c:v>44188</c:v>
                </c:pt>
                <c:pt idx="337">
                  <c:v>44189</c:v>
                </c:pt>
                <c:pt idx="338">
                  <c:v>44190</c:v>
                </c:pt>
                <c:pt idx="339">
                  <c:v>44191</c:v>
                </c:pt>
                <c:pt idx="340">
                  <c:v>44192</c:v>
                </c:pt>
                <c:pt idx="341">
                  <c:v>44193</c:v>
                </c:pt>
                <c:pt idx="342">
                  <c:v>44194</c:v>
                </c:pt>
                <c:pt idx="343">
                  <c:v>44195</c:v>
                </c:pt>
                <c:pt idx="344">
                  <c:v>44196</c:v>
                </c:pt>
                <c:pt idx="345">
                  <c:v>44197</c:v>
                </c:pt>
                <c:pt idx="346">
                  <c:v>44198</c:v>
                </c:pt>
                <c:pt idx="347">
                  <c:v>44199</c:v>
                </c:pt>
                <c:pt idx="348">
                  <c:v>44200</c:v>
                </c:pt>
                <c:pt idx="349">
                  <c:v>44201</c:v>
                </c:pt>
                <c:pt idx="350">
                  <c:v>44202</c:v>
                </c:pt>
                <c:pt idx="351">
                  <c:v>44203</c:v>
                </c:pt>
                <c:pt idx="352">
                  <c:v>44204</c:v>
                </c:pt>
                <c:pt idx="353">
                  <c:v>44205</c:v>
                </c:pt>
                <c:pt idx="354">
                  <c:v>44206</c:v>
                </c:pt>
                <c:pt idx="355">
                  <c:v>44207</c:v>
                </c:pt>
                <c:pt idx="356">
                  <c:v>44208</c:v>
                </c:pt>
                <c:pt idx="357">
                  <c:v>44209</c:v>
                </c:pt>
                <c:pt idx="358">
                  <c:v>44210</c:v>
                </c:pt>
                <c:pt idx="359">
                  <c:v>44211</c:v>
                </c:pt>
                <c:pt idx="360">
                  <c:v>44212</c:v>
                </c:pt>
                <c:pt idx="361">
                  <c:v>44213</c:v>
                </c:pt>
                <c:pt idx="362">
                  <c:v>44214</c:v>
                </c:pt>
                <c:pt idx="363">
                  <c:v>44215</c:v>
                </c:pt>
                <c:pt idx="364">
                  <c:v>44216</c:v>
                </c:pt>
                <c:pt idx="365">
                  <c:v>44217</c:v>
                </c:pt>
                <c:pt idx="366">
                  <c:v>44218</c:v>
                </c:pt>
                <c:pt idx="367">
                  <c:v>44219</c:v>
                </c:pt>
                <c:pt idx="368">
                  <c:v>44220</c:v>
                </c:pt>
                <c:pt idx="369">
                  <c:v>44221</c:v>
                </c:pt>
                <c:pt idx="370">
                  <c:v>44222</c:v>
                </c:pt>
                <c:pt idx="371">
                  <c:v>44223</c:v>
                </c:pt>
                <c:pt idx="372">
                  <c:v>44224</c:v>
                </c:pt>
                <c:pt idx="373">
                  <c:v>44225</c:v>
                </c:pt>
                <c:pt idx="374">
                  <c:v>44226</c:v>
                </c:pt>
                <c:pt idx="375">
                  <c:v>44227</c:v>
                </c:pt>
                <c:pt idx="376">
                  <c:v>44228</c:v>
                </c:pt>
                <c:pt idx="377">
                  <c:v>44229</c:v>
                </c:pt>
                <c:pt idx="378">
                  <c:v>44230</c:v>
                </c:pt>
                <c:pt idx="379">
                  <c:v>44231</c:v>
                </c:pt>
                <c:pt idx="380">
                  <c:v>44232</c:v>
                </c:pt>
                <c:pt idx="381">
                  <c:v>44233</c:v>
                </c:pt>
                <c:pt idx="382">
                  <c:v>44234</c:v>
                </c:pt>
                <c:pt idx="383">
                  <c:v>44235</c:v>
                </c:pt>
                <c:pt idx="384">
                  <c:v>44236</c:v>
                </c:pt>
                <c:pt idx="385">
                  <c:v>44237</c:v>
                </c:pt>
                <c:pt idx="386">
                  <c:v>44238</c:v>
                </c:pt>
                <c:pt idx="387">
                  <c:v>44239</c:v>
                </c:pt>
                <c:pt idx="388">
                  <c:v>44240</c:v>
                </c:pt>
                <c:pt idx="389">
                  <c:v>44241</c:v>
                </c:pt>
                <c:pt idx="390">
                  <c:v>44242</c:v>
                </c:pt>
                <c:pt idx="391">
                  <c:v>44243</c:v>
                </c:pt>
                <c:pt idx="392">
                  <c:v>44244</c:v>
                </c:pt>
                <c:pt idx="393">
                  <c:v>44245</c:v>
                </c:pt>
                <c:pt idx="394">
                  <c:v>44246</c:v>
                </c:pt>
                <c:pt idx="395">
                  <c:v>44247</c:v>
                </c:pt>
                <c:pt idx="396">
                  <c:v>44248</c:v>
                </c:pt>
                <c:pt idx="397">
                  <c:v>44249</c:v>
                </c:pt>
                <c:pt idx="398">
                  <c:v>44250</c:v>
                </c:pt>
                <c:pt idx="399">
                  <c:v>44251</c:v>
                </c:pt>
                <c:pt idx="400">
                  <c:v>44252</c:v>
                </c:pt>
                <c:pt idx="401">
                  <c:v>44253</c:v>
                </c:pt>
                <c:pt idx="402">
                  <c:v>44254</c:v>
                </c:pt>
                <c:pt idx="403">
                  <c:v>44255</c:v>
                </c:pt>
                <c:pt idx="404">
                  <c:v>44256</c:v>
                </c:pt>
                <c:pt idx="405">
                  <c:v>44257</c:v>
                </c:pt>
                <c:pt idx="406">
                  <c:v>44258</c:v>
                </c:pt>
                <c:pt idx="407">
                  <c:v>44259</c:v>
                </c:pt>
                <c:pt idx="408">
                  <c:v>44260</c:v>
                </c:pt>
                <c:pt idx="409">
                  <c:v>44261</c:v>
                </c:pt>
                <c:pt idx="410">
                  <c:v>44262</c:v>
                </c:pt>
                <c:pt idx="411">
                  <c:v>44263</c:v>
                </c:pt>
                <c:pt idx="412">
                  <c:v>44264</c:v>
                </c:pt>
                <c:pt idx="413">
                  <c:v>44265</c:v>
                </c:pt>
                <c:pt idx="414">
                  <c:v>44266</c:v>
                </c:pt>
                <c:pt idx="415">
                  <c:v>44267</c:v>
                </c:pt>
                <c:pt idx="416">
                  <c:v>44268</c:v>
                </c:pt>
                <c:pt idx="417">
                  <c:v>44269</c:v>
                </c:pt>
                <c:pt idx="418">
                  <c:v>44270</c:v>
                </c:pt>
                <c:pt idx="419">
                  <c:v>44271</c:v>
                </c:pt>
                <c:pt idx="420">
                  <c:v>44272</c:v>
                </c:pt>
                <c:pt idx="421">
                  <c:v>44273</c:v>
                </c:pt>
                <c:pt idx="422">
                  <c:v>44274</c:v>
                </c:pt>
                <c:pt idx="423">
                  <c:v>44275</c:v>
                </c:pt>
                <c:pt idx="424">
                  <c:v>44276</c:v>
                </c:pt>
                <c:pt idx="425">
                  <c:v>44277</c:v>
                </c:pt>
                <c:pt idx="426">
                  <c:v>44278</c:v>
                </c:pt>
                <c:pt idx="427">
                  <c:v>44279</c:v>
                </c:pt>
                <c:pt idx="428">
                  <c:v>44280</c:v>
                </c:pt>
                <c:pt idx="429">
                  <c:v>44281</c:v>
                </c:pt>
                <c:pt idx="430">
                  <c:v>44282</c:v>
                </c:pt>
                <c:pt idx="431">
                  <c:v>44283</c:v>
                </c:pt>
                <c:pt idx="432">
                  <c:v>44284</c:v>
                </c:pt>
                <c:pt idx="433">
                  <c:v>44285</c:v>
                </c:pt>
                <c:pt idx="434">
                  <c:v>44286</c:v>
                </c:pt>
                <c:pt idx="435">
                  <c:v>44287</c:v>
                </c:pt>
                <c:pt idx="436">
                  <c:v>44288</c:v>
                </c:pt>
                <c:pt idx="437">
                  <c:v>44289</c:v>
                </c:pt>
                <c:pt idx="438">
                  <c:v>44290</c:v>
                </c:pt>
                <c:pt idx="439">
                  <c:v>44291</c:v>
                </c:pt>
                <c:pt idx="440">
                  <c:v>44292</c:v>
                </c:pt>
                <c:pt idx="441">
                  <c:v>44293</c:v>
                </c:pt>
                <c:pt idx="442">
                  <c:v>44294</c:v>
                </c:pt>
                <c:pt idx="443">
                  <c:v>44295</c:v>
                </c:pt>
                <c:pt idx="444">
                  <c:v>44296</c:v>
                </c:pt>
                <c:pt idx="445">
                  <c:v>44297</c:v>
                </c:pt>
                <c:pt idx="446">
                  <c:v>44298</c:v>
                </c:pt>
                <c:pt idx="447">
                  <c:v>44299</c:v>
                </c:pt>
                <c:pt idx="448">
                  <c:v>44300</c:v>
                </c:pt>
                <c:pt idx="449">
                  <c:v>44301</c:v>
                </c:pt>
                <c:pt idx="450">
                  <c:v>44302</c:v>
                </c:pt>
                <c:pt idx="451">
                  <c:v>44303</c:v>
                </c:pt>
                <c:pt idx="452">
                  <c:v>44304</c:v>
                </c:pt>
                <c:pt idx="453">
                  <c:v>44305</c:v>
                </c:pt>
                <c:pt idx="454">
                  <c:v>44306</c:v>
                </c:pt>
                <c:pt idx="455">
                  <c:v>44307</c:v>
                </c:pt>
                <c:pt idx="456">
                  <c:v>44308</c:v>
                </c:pt>
                <c:pt idx="457">
                  <c:v>44309</c:v>
                </c:pt>
                <c:pt idx="458">
                  <c:v>44310</c:v>
                </c:pt>
                <c:pt idx="459">
                  <c:v>44311</c:v>
                </c:pt>
                <c:pt idx="460">
                  <c:v>44312</c:v>
                </c:pt>
                <c:pt idx="461">
                  <c:v>44313</c:v>
                </c:pt>
                <c:pt idx="462">
                  <c:v>44314</c:v>
                </c:pt>
                <c:pt idx="463">
                  <c:v>44315</c:v>
                </c:pt>
                <c:pt idx="464">
                  <c:v>44316</c:v>
                </c:pt>
                <c:pt idx="465">
                  <c:v>44317</c:v>
                </c:pt>
                <c:pt idx="466">
                  <c:v>44318</c:v>
                </c:pt>
                <c:pt idx="467">
                  <c:v>44319</c:v>
                </c:pt>
                <c:pt idx="468">
                  <c:v>44320</c:v>
                </c:pt>
                <c:pt idx="469">
                  <c:v>44321</c:v>
                </c:pt>
                <c:pt idx="470">
                  <c:v>44322</c:v>
                </c:pt>
                <c:pt idx="471">
                  <c:v>44323</c:v>
                </c:pt>
                <c:pt idx="472">
                  <c:v>44324</c:v>
                </c:pt>
                <c:pt idx="473">
                  <c:v>44325</c:v>
                </c:pt>
                <c:pt idx="474">
                  <c:v>44326</c:v>
                </c:pt>
                <c:pt idx="475">
                  <c:v>44327</c:v>
                </c:pt>
                <c:pt idx="476">
                  <c:v>44328</c:v>
                </c:pt>
                <c:pt idx="477">
                  <c:v>44329</c:v>
                </c:pt>
                <c:pt idx="478">
                  <c:v>44330</c:v>
                </c:pt>
                <c:pt idx="479">
                  <c:v>44331</c:v>
                </c:pt>
                <c:pt idx="480">
                  <c:v>44332</c:v>
                </c:pt>
                <c:pt idx="481">
                  <c:v>44333</c:v>
                </c:pt>
                <c:pt idx="482">
                  <c:v>44334</c:v>
                </c:pt>
                <c:pt idx="483">
                  <c:v>44335</c:v>
                </c:pt>
                <c:pt idx="484">
                  <c:v>44336</c:v>
                </c:pt>
                <c:pt idx="485">
                  <c:v>44337</c:v>
                </c:pt>
                <c:pt idx="486">
                  <c:v>44338</c:v>
                </c:pt>
                <c:pt idx="487">
                  <c:v>44339</c:v>
                </c:pt>
                <c:pt idx="488">
                  <c:v>44340</c:v>
                </c:pt>
                <c:pt idx="489">
                  <c:v>44341</c:v>
                </c:pt>
                <c:pt idx="490">
                  <c:v>44342</c:v>
                </c:pt>
                <c:pt idx="491">
                  <c:v>44343</c:v>
                </c:pt>
                <c:pt idx="492">
                  <c:v>44344</c:v>
                </c:pt>
                <c:pt idx="493">
                  <c:v>44345</c:v>
                </c:pt>
                <c:pt idx="494">
                  <c:v>44346</c:v>
                </c:pt>
                <c:pt idx="495">
                  <c:v>44347</c:v>
                </c:pt>
                <c:pt idx="496">
                  <c:v>44348</c:v>
                </c:pt>
                <c:pt idx="497">
                  <c:v>44349</c:v>
                </c:pt>
                <c:pt idx="498">
                  <c:v>44350</c:v>
                </c:pt>
                <c:pt idx="499">
                  <c:v>44351</c:v>
                </c:pt>
                <c:pt idx="500">
                  <c:v>44352</c:v>
                </c:pt>
                <c:pt idx="501">
                  <c:v>44353</c:v>
                </c:pt>
                <c:pt idx="502">
                  <c:v>44354</c:v>
                </c:pt>
                <c:pt idx="503">
                  <c:v>44355</c:v>
                </c:pt>
                <c:pt idx="504">
                  <c:v>44356</c:v>
                </c:pt>
                <c:pt idx="505">
                  <c:v>44357</c:v>
                </c:pt>
                <c:pt idx="506">
                  <c:v>44358</c:v>
                </c:pt>
                <c:pt idx="507">
                  <c:v>44359</c:v>
                </c:pt>
                <c:pt idx="508">
                  <c:v>44360</c:v>
                </c:pt>
                <c:pt idx="509">
                  <c:v>44361</c:v>
                </c:pt>
                <c:pt idx="510">
                  <c:v>44362</c:v>
                </c:pt>
                <c:pt idx="511">
                  <c:v>44363</c:v>
                </c:pt>
                <c:pt idx="512">
                  <c:v>44364</c:v>
                </c:pt>
                <c:pt idx="513">
                  <c:v>44365</c:v>
                </c:pt>
                <c:pt idx="514">
                  <c:v>44366</c:v>
                </c:pt>
                <c:pt idx="515">
                  <c:v>44367</c:v>
                </c:pt>
                <c:pt idx="516">
                  <c:v>44368</c:v>
                </c:pt>
                <c:pt idx="517">
                  <c:v>44369</c:v>
                </c:pt>
                <c:pt idx="518">
                  <c:v>44370</c:v>
                </c:pt>
                <c:pt idx="519">
                  <c:v>44371</c:v>
                </c:pt>
                <c:pt idx="520">
                  <c:v>44372</c:v>
                </c:pt>
                <c:pt idx="521">
                  <c:v>44373</c:v>
                </c:pt>
                <c:pt idx="522">
                  <c:v>44374</c:v>
                </c:pt>
                <c:pt idx="523">
                  <c:v>44375</c:v>
                </c:pt>
                <c:pt idx="524">
                  <c:v>44376</c:v>
                </c:pt>
                <c:pt idx="525">
                  <c:v>44377</c:v>
                </c:pt>
                <c:pt idx="526">
                  <c:v>44378</c:v>
                </c:pt>
                <c:pt idx="527">
                  <c:v>44379</c:v>
                </c:pt>
                <c:pt idx="528">
                  <c:v>44380</c:v>
                </c:pt>
                <c:pt idx="529">
                  <c:v>44381</c:v>
                </c:pt>
                <c:pt idx="530">
                  <c:v>44382</c:v>
                </c:pt>
                <c:pt idx="531">
                  <c:v>44383</c:v>
                </c:pt>
                <c:pt idx="532">
                  <c:v>44384</c:v>
                </c:pt>
                <c:pt idx="533">
                  <c:v>44385</c:v>
                </c:pt>
                <c:pt idx="534">
                  <c:v>44386</c:v>
                </c:pt>
                <c:pt idx="535">
                  <c:v>44387</c:v>
                </c:pt>
                <c:pt idx="536">
                  <c:v>44388</c:v>
                </c:pt>
                <c:pt idx="537">
                  <c:v>44389</c:v>
                </c:pt>
                <c:pt idx="538">
                  <c:v>44390</c:v>
                </c:pt>
                <c:pt idx="539">
                  <c:v>44391</c:v>
                </c:pt>
                <c:pt idx="540">
                  <c:v>44392</c:v>
                </c:pt>
                <c:pt idx="541">
                  <c:v>44393</c:v>
                </c:pt>
                <c:pt idx="542">
                  <c:v>44394</c:v>
                </c:pt>
                <c:pt idx="543">
                  <c:v>44395</c:v>
                </c:pt>
                <c:pt idx="544">
                  <c:v>44396</c:v>
                </c:pt>
                <c:pt idx="545">
                  <c:v>44397</c:v>
                </c:pt>
                <c:pt idx="546">
                  <c:v>44398</c:v>
                </c:pt>
                <c:pt idx="547">
                  <c:v>44399</c:v>
                </c:pt>
                <c:pt idx="548">
                  <c:v>44400</c:v>
                </c:pt>
                <c:pt idx="549">
                  <c:v>44401</c:v>
                </c:pt>
                <c:pt idx="550">
                  <c:v>44402</c:v>
                </c:pt>
                <c:pt idx="551">
                  <c:v>44403</c:v>
                </c:pt>
                <c:pt idx="552">
                  <c:v>44404</c:v>
                </c:pt>
                <c:pt idx="553">
                  <c:v>44405</c:v>
                </c:pt>
                <c:pt idx="554">
                  <c:v>44406</c:v>
                </c:pt>
                <c:pt idx="555">
                  <c:v>44407</c:v>
                </c:pt>
                <c:pt idx="556">
                  <c:v>44408</c:v>
                </c:pt>
                <c:pt idx="557">
                  <c:v>44409</c:v>
                </c:pt>
                <c:pt idx="558">
                  <c:v>44410</c:v>
                </c:pt>
                <c:pt idx="559">
                  <c:v>44411</c:v>
                </c:pt>
                <c:pt idx="560">
                  <c:v>44412</c:v>
                </c:pt>
                <c:pt idx="561">
                  <c:v>44413</c:v>
                </c:pt>
                <c:pt idx="562">
                  <c:v>44414</c:v>
                </c:pt>
                <c:pt idx="563">
                  <c:v>44415</c:v>
                </c:pt>
                <c:pt idx="564">
                  <c:v>44416</c:v>
                </c:pt>
                <c:pt idx="565">
                  <c:v>44417</c:v>
                </c:pt>
                <c:pt idx="566">
                  <c:v>44418</c:v>
                </c:pt>
                <c:pt idx="567">
                  <c:v>44419</c:v>
                </c:pt>
                <c:pt idx="568">
                  <c:v>44420</c:v>
                </c:pt>
                <c:pt idx="569">
                  <c:v>44421</c:v>
                </c:pt>
                <c:pt idx="570">
                  <c:v>44422</c:v>
                </c:pt>
                <c:pt idx="571">
                  <c:v>44423</c:v>
                </c:pt>
                <c:pt idx="572">
                  <c:v>44424</c:v>
                </c:pt>
                <c:pt idx="573">
                  <c:v>44425</c:v>
                </c:pt>
                <c:pt idx="574">
                  <c:v>44426</c:v>
                </c:pt>
                <c:pt idx="575">
                  <c:v>44427</c:v>
                </c:pt>
                <c:pt idx="576">
                  <c:v>44428</c:v>
                </c:pt>
                <c:pt idx="577">
                  <c:v>44429</c:v>
                </c:pt>
                <c:pt idx="578">
                  <c:v>44430</c:v>
                </c:pt>
                <c:pt idx="579">
                  <c:v>44431</c:v>
                </c:pt>
                <c:pt idx="580">
                  <c:v>44432</c:v>
                </c:pt>
                <c:pt idx="581">
                  <c:v>44433</c:v>
                </c:pt>
                <c:pt idx="582">
                  <c:v>44434</c:v>
                </c:pt>
                <c:pt idx="583">
                  <c:v>44435</c:v>
                </c:pt>
                <c:pt idx="584">
                  <c:v>44436</c:v>
                </c:pt>
                <c:pt idx="585">
                  <c:v>44437</c:v>
                </c:pt>
                <c:pt idx="586">
                  <c:v>44438</c:v>
                </c:pt>
                <c:pt idx="587">
                  <c:v>44439</c:v>
                </c:pt>
                <c:pt idx="588">
                  <c:v>44440</c:v>
                </c:pt>
                <c:pt idx="589">
                  <c:v>44441</c:v>
                </c:pt>
                <c:pt idx="590">
                  <c:v>44442</c:v>
                </c:pt>
                <c:pt idx="591">
                  <c:v>44443</c:v>
                </c:pt>
                <c:pt idx="592">
                  <c:v>44444</c:v>
                </c:pt>
                <c:pt idx="593">
                  <c:v>44445</c:v>
                </c:pt>
                <c:pt idx="594">
                  <c:v>44446</c:v>
                </c:pt>
                <c:pt idx="595">
                  <c:v>44447</c:v>
                </c:pt>
                <c:pt idx="596">
                  <c:v>44448</c:v>
                </c:pt>
                <c:pt idx="597">
                  <c:v>44449</c:v>
                </c:pt>
                <c:pt idx="598">
                  <c:v>44450</c:v>
                </c:pt>
                <c:pt idx="599">
                  <c:v>44451</c:v>
                </c:pt>
                <c:pt idx="600">
                  <c:v>44452</c:v>
                </c:pt>
                <c:pt idx="601">
                  <c:v>44453</c:v>
                </c:pt>
                <c:pt idx="602">
                  <c:v>44454</c:v>
                </c:pt>
                <c:pt idx="603">
                  <c:v>44455</c:v>
                </c:pt>
                <c:pt idx="604">
                  <c:v>44456</c:v>
                </c:pt>
                <c:pt idx="605">
                  <c:v>44457</c:v>
                </c:pt>
                <c:pt idx="606">
                  <c:v>44458</c:v>
                </c:pt>
                <c:pt idx="607">
                  <c:v>44459</c:v>
                </c:pt>
                <c:pt idx="608">
                  <c:v>44460</c:v>
                </c:pt>
                <c:pt idx="609">
                  <c:v>44461</c:v>
                </c:pt>
                <c:pt idx="610">
                  <c:v>44462</c:v>
                </c:pt>
                <c:pt idx="611">
                  <c:v>44463</c:v>
                </c:pt>
                <c:pt idx="612">
                  <c:v>44464</c:v>
                </c:pt>
                <c:pt idx="613">
                  <c:v>44465</c:v>
                </c:pt>
                <c:pt idx="614">
                  <c:v>44466</c:v>
                </c:pt>
                <c:pt idx="615">
                  <c:v>44467</c:v>
                </c:pt>
                <c:pt idx="616">
                  <c:v>44468</c:v>
                </c:pt>
                <c:pt idx="617">
                  <c:v>44469</c:v>
                </c:pt>
                <c:pt idx="618">
                  <c:v>44470</c:v>
                </c:pt>
                <c:pt idx="619">
                  <c:v>44471</c:v>
                </c:pt>
                <c:pt idx="620">
                  <c:v>44472</c:v>
                </c:pt>
                <c:pt idx="621">
                  <c:v>44473</c:v>
                </c:pt>
                <c:pt idx="622">
                  <c:v>44474</c:v>
                </c:pt>
                <c:pt idx="623">
                  <c:v>44475</c:v>
                </c:pt>
                <c:pt idx="624">
                  <c:v>44476</c:v>
                </c:pt>
                <c:pt idx="625">
                  <c:v>44477</c:v>
                </c:pt>
                <c:pt idx="626">
                  <c:v>44478</c:v>
                </c:pt>
                <c:pt idx="627">
                  <c:v>44479</c:v>
                </c:pt>
                <c:pt idx="628">
                  <c:v>44480</c:v>
                </c:pt>
                <c:pt idx="629">
                  <c:v>44481</c:v>
                </c:pt>
                <c:pt idx="630">
                  <c:v>44482</c:v>
                </c:pt>
                <c:pt idx="631">
                  <c:v>44483</c:v>
                </c:pt>
                <c:pt idx="632">
                  <c:v>44484</c:v>
                </c:pt>
                <c:pt idx="633">
                  <c:v>44485</c:v>
                </c:pt>
                <c:pt idx="634">
                  <c:v>44486</c:v>
                </c:pt>
                <c:pt idx="635">
                  <c:v>44487</c:v>
                </c:pt>
                <c:pt idx="636">
                  <c:v>44488</c:v>
                </c:pt>
                <c:pt idx="637">
                  <c:v>44489</c:v>
                </c:pt>
                <c:pt idx="638">
                  <c:v>44490</c:v>
                </c:pt>
                <c:pt idx="639">
                  <c:v>44491</c:v>
                </c:pt>
                <c:pt idx="640">
                  <c:v>44492</c:v>
                </c:pt>
                <c:pt idx="641">
                  <c:v>44493</c:v>
                </c:pt>
                <c:pt idx="642">
                  <c:v>44494</c:v>
                </c:pt>
                <c:pt idx="643">
                  <c:v>44495</c:v>
                </c:pt>
                <c:pt idx="644">
                  <c:v>44496</c:v>
                </c:pt>
                <c:pt idx="645">
                  <c:v>44497</c:v>
                </c:pt>
                <c:pt idx="646">
                  <c:v>44498</c:v>
                </c:pt>
                <c:pt idx="647">
                  <c:v>44499</c:v>
                </c:pt>
                <c:pt idx="648">
                  <c:v>44500</c:v>
                </c:pt>
                <c:pt idx="649">
                  <c:v>44501</c:v>
                </c:pt>
                <c:pt idx="650">
                  <c:v>44502</c:v>
                </c:pt>
                <c:pt idx="651">
                  <c:v>44503</c:v>
                </c:pt>
                <c:pt idx="652">
                  <c:v>44504</c:v>
                </c:pt>
                <c:pt idx="653">
                  <c:v>44505</c:v>
                </c:pt>
                <c:pt idx="654">
                  <c:v>44506</c:v>
                </c:pt>
                <c:pt idx="655">
                  <c:v>44507</c:v>
                </c:pt>
                <c:pt idx="656">
                  <c:v>44508</c:v>
                </c:pt>
                <c:pt idx="657">
                  <c:v>44509</c:v>
                </c:pt>
                <c:pt idx="658">
                  <c:v>44510</c:v>
                </c:pt>
                <c:pt idx="659">
                  <c:v>44511</c:v>
                </c:pt>
                <c:pt idx="660">
                  <c:v>44512</c:v>
                </c:pt>
                <c:pt idx="661">
                  <c:v>44513</c:v>
                </c:pt>
                <c:pt idx="662">
                  <c:v>44514</c:v>
                </c:pt>
                <c:pt idx="663">
                  <c:v>44515</c:v>
                </c:pt>
                <c:pt idx="664">
                  <c:v>44516</c:v>
                </c:pt>
                <c:pt idx="665">
                  <c:v>44517</c:v>
                </c:pt>
                <c:pt idx="666">
                  <c:v>44518</c:v>
                </c:pt>
                <c:pt idx="667">
                  <c:v>44519</c:v>
                </c:pt>
                <c:pt idx="668">
                  <c:v>44520</c:v>
                </c:pt>
                <c:pt idx="669">
                  <c:v>44521</c:v>
                </c:pt>
                <c:pt idx="670">
                  <c:v>44522</c:v>
                </c:pt>
                <c:pt idx="671">
                  <c:v>44523</c:v>
                </c:pt>
                <c:pt idx="672">
                  <c:v>44524</c:v>
                </c:pt>
                <c:pt idx="673">
                  <c:v>44525</c:v>
                </c:pt>
                <c:pt idx="674">
                  <c:v>44526</c:v>
                </c:pt>
                <c:pt idx="675">
                  <c:v>44527</c:v>
                </c:pt>
                <c:pt idx="676">
                  <c:v>44528</c:v>
                </c:pt>
                <c:pt idx="677">
                  <c:v>44529</c:v>
                </c:pt>
                <c:pt idx="678">
                  <c:v>44530</c:v>
                </c:pt>
                <c:pt idx="679">
                  <c:v>44531</c:v>
                </c:pt>
                <c:pt idx="680">
                  <c:v>44532</c:v>
                </c:pt>
                <c:pt idx="681">
                  <c:v>44533</c:v>
                </c:pt>
                <c:pt idx="682">
                  <c:v>44534</c:v>
                </c:pt>
                <c:pt idx="683">
                  <c:v>44535</c:v>
                </c:pt>
                <c:pt idx="684">
                  <c:v>44536</c:v>
                </c:pt>
                <c:pt idx="685">
                  <c:v>44537</c:v>
                </c:pt>
                <c:pt idx="686">
                  <c:v>44538</c:v>
                </c:pt>
                <c:pt idx="687">
                  <c:v>44539</c:v>
                </c:pt>
                <c:pt idx="688">
                  <c:v>44540</c:v>
                </c:pt>
                <c:pt idx="689">
                  <c:v>44541</c:v>
                </c:pt>
                <c:pt idx="690">
                  <c:v>44542</c:v>
                </c:pt>
                <c:pt idx="691">
                  <c:v>44543</c:v>
                </c:pt>
                <c:pt idx="692">
                  <c:v>44544</c:v>
                </c:pt>
                <c:pt idx="693">
                  <c:v>44545</c:v>
                </c:pt>
                <c:pt idx="694">
                  <c:v>44546</c:v>
                </c:pt>
                <c:pt idx="695">
                  <c:v>44547</c:v>
                </c:pt>
                <c:pt idx="696">
                  <c:v>44548</c:v>
                </c:pt>
                <c:pt idx="697">
                  <c:v>44549</c:v>
                </c:pt>
                <c:pt idx="698">
                  <c:v>44550</c:v>
                </c:pt>
                <c:pt idx="699">
                  <c:v>44551</c:v>
                </c:pt>
                <c:pt idx="700">
                  <c:v>44552</c:v>
                </c:pt>
                <c:pt idx="701">
                  <c:v>44553</c:v>
                </c:pt>
                <c:pt idx="702">
                  <c:v>44554</c:v>
                </c:pt>
                <c:pt idx="703">
                  <c:v>44555</c:v>
                </c:pt>
                <c:pt idx="704">
                  <c:v>44556</c:v>
                </c:pt>
                <c:pt idx="705">
                  <c:v>44557</c:v>
                </c:pt>
                <c:pt idx="706">
                  <c:v>44558</c:v>
                </c:pt>
                <c:pt idx="707">
                  <c:v>44559</c:v>
                </c:pt>
                <c:pt idx="708">
                  <c:v>44560</c:v>
                </c:pt>
                <c:pt idx="709">
                  <c:v>44561</c:v>
                </c:pt>
                <c:pt idx="710">
                  <c:v>44562</c:v>
                </c:pt>
                <c:pt idx="711">
                  <c:v>44563</c:v>
                </c:pt>
                <c:pt idx="712">
                  <c:v>44564</c:v>
                </c:pt>
                <c:pt idx="713">
                  <c:v>44565</c:v>
                </c:pt>
                <c:pt idx="714">
                  <c:v>44566</c:v>
                </c:pt>
                <c:pt idx="715">
                  <c:v>44567</c:v>
                </c:pt>
                <c:pt idx="716">
                  <c:v>44568</c:v>
                </c:pt>
                <c:pt idx="717">
                  <c:v>44569</c:v>
                </c:pt>
                <c:pt idx="718">
                  <c:v>44570</c:v>
                </c:pt>
                <c:pt idx="719">
                  <c:v>44571</c:v>
                </c:pt>
                <c:pt idx="720">
                  <c:v>44572</c:v>
                </c:pt>
                <c:pt idx="721">
                  <c:v>44573</c:v>
                </c:pt>
                <c:pt idx="722">
                  <c:v>44574</c:v>
                </c:pt>
                <c:pt idx="723">
                  <c:v>44575</c:v>
                </c:pt>
                <c:pt idx="724">
                  <c:v>44576</c:v>
                </c:pt>
                <c:pt idx="725">
                  <c:v>44577</c:v>
                </c:pt>
                <c:pt idx="726">
                  <c:v>44578</c:v>
                </c:pt>
                <c:pt idx="727">
                  <c:v>44579</c:v>
                </c:pt>
                <c:pt idx="728">
                  <c:v>44580</c:v>
                </c:pt>
                <c:pt idx="729">
                  <c:v>44581</c:v>
                </c:pt>
                <c:pt idx="730">
                  <c:v>44582</c:v>
                </c:pt>
                <c:pt idx="731">
                  <c:v>44583</c:v>
                </c:pt>
                <c:pt idx="732">
                  <c:v>44584</c:v>
                </c:pt>
                <c:pt idx="733">
                  <c:v>44585</c:v>
                </c:pt>
                <c:pt idx="734">
                  <c:v>44586</c:v>
                </c:pt>
                <c:pt idx="735">
                  <c:v>44587</c:v>
                </c:pt>
                <c:pt idx="736">
                  <c:v>44588</c:v>
                </c:pt>
                <c:pt idx="737">
                  <c:v>44589</c:v>
                </c:pt>
                <c:pt idx="738">
                  <c:v>44590</c:v>
                </c:pt>
                <c:pt idx="739">
                  <c:v>44591</c:v>
                </c:pt>
                <c:pt idx="740">
                  <c:v>44592</c:v>
                </c:pt>
                <c:pt idx="741">
                  <c:v>44593</c:v>
                </c:pt>
                <c:pt idx="742">
                  <c:v>44594</c:v>
                </c:pt>
                <c:pt idx="743">
                  <c:v>44595</c:v>
                </c:pt>
                <c:pt idx="744">
                  <c:v>44596</c:v>
                </c:pt>
                <c:pt idx="745">
                  <c:v>44597</c:v>
                </c:pt>
                <c:pt idx="746">
                  <c:v>44598</c:v>
                </c:pt>
                <c:pt idx="747">
                  <c:v>44599</c:v>
                </c:pt>
                <c:pt idx="748">
                  <c:v>44600</c:v>
                </c:pt>
                <c:pt idx="749">
                  <c:v>44601</c:v>
                </c:pt>
                <c:pt idx="750">
                  <c:v>44602</c:v>
                </c:pt>
                <c:pt idx="751">
                  <c:v>44603</c:v>
                </c:pt>
                <c:pt idx="752">
                  <c:v>44604</c:v>
                </c:pt>
                <c:pt idx="753">
                  <c:v>44605</c:v>
                </c:pt>
                <c:pt idx="754">
                  <c:v>44606</c:v>
                </c:pt>
                <c:pt idx="755">
                  <c:v>44607</c:v>
                </c:pt>
                <c:pt idx="756">
                  <c:v>44608</c:v>
                </c:pt>
                <c:pt idx="757">
                  <c:v>44609</c:v>
                </c:pt>
                <c:pt idx="758">
                  <c:v>44610</c:v>
                </c:pt>
                <c:pt idx="759">
                  <c:v>44611</c:v>
                </c:pt>
                <c:pt idx="760">
                  <c:v>44612</c:v>
                </c:pt>
                <c:pt idx="761">
                  <c:v>44613</c:v>
                </c:pt>
                <c:pt idx="762">
                  <c:v>44614</c:v>
                </c:pt>
                <c:pt idx="763">
                  <c:v>44615</c:v>
                </c:pt>
                <c:pt idx="764">
                  <c:v>44616</c:v>
                </c:pt>
                <c:pt idx="765">
                  <c:v>44617</c:v>
                </c:pt>
                <c:pt idx="766">
                  <c:v>44618</c:v>
                </c:pt>
                <c:pt idx="767">
                  <c:v>44619</c:v>
                </c:pt>
                <c:pt idx="768">
                  <c:v>44620</c:v>
                </c:pt>
                <c:pt idx="769">
                  <c:v>44621</c:v>
                </c:pt>
                <c:pt idx="770">
                  <c:v>44622</c:v>
                </c:pt>
                <c:pt idx="771">
                  <c:v>44623</c:v>
                </c:pt>
                <c:pt idx="772">
                  <c:v>44624</c:v>
                </c:pt>
                <c:pt idx="773">
                  <c:v>44625</c:v>
                </c:pt>
                <c:pt idx="774">
                  <c:v>44626</c:v>
                </c:pt>
                <c:pt idx="775">
                  <c:v>44627</c:v>
                </c:pt>
                <c:pt idx="776">
                  <c:v>44628</c:v>
                </c:pt>
                <c:pt idx="777">
                  <c:v>44629</c:v>
                </c:pt>
                <c:pt idx="778">
                  <c:v>44630</c:v>
                </c:pt>
                <c:pt idx="779">
                  <c:v>44631</c:v>
                </c:pt>
                <c:pt idx="780">
                  <c:v>44632</c:v>
                </c:pt>
                <c:pt idx="781">
                  <c:v>44633</c:v>
                </c:pt>
                <c:pt idx="782">
                  <c:v>44634</c:v>
                </c:pt>
                <c:pt idx="783">
                  <c:v>44635</c:v>
                </c:pt>
                <c:pt idx="784">
                  <c:v>44636</c:v>
                </c:pt>
                <c:pt idx="785">
                  <c:v>44637</c:v>
                </c:pt>
                <c:pt idx="786">
                  <c:v>44638</c:v>
                </c:pt>
                <c:pt idx="787">
                  <c:v>44639</c:v>
                </c:pt>
                <c:pt idx="788">
                  <c:v>44640</c:v>
                </c:pt>
                <c:pt idx="789">
                  <c:v>44641</c:v>
                </c:pt>
                <c:pt idx="790">
                  <c:v>44642</c:v>
                </c:pt>
                <c:pt idx="791">
                  <c:v>44643</c:v>
                </c:pt>
                <c:pt idx="792">
                  <c:v>44644</c:v>
                </c:pt>
                <c:pt idx="793">
                  <c:v>44645</c:v>
                </c:pt>
                <c:pt idx="794">
                  <c:v>44646</c:v>
                </c:pt>
                <c:pt idx="795">
                  <c:v>44647</c:v>
                </c:pt>
                <c:pt idx="796">
                  <c:v>44648</c:v>
                </c:pt>
                <c:pt idx="797">
                  <c:v>44649</c:v>
                </c:pt>
                <c:pt idx="798">
                  <c:v>44650</c:v>
                </c:pt>
                <c:pt idx="799">
                  <c:v>44651</c:v>
                </c:pt>
                <c:pt idx="800">
                  <c:v>44652</c:v>
                </c:pt>
                <c:pt idx="801">
                  <c:v>44653</c:v>
                </c:pt>
                <c:pt idx="802">
                  <c:v>44654</c:v>
                </c:pt>
                <c:pt idx="803">
                  <c:v>44655</c:v>
                </c:pt>
                <c:pt idx="804">
                  <c:v>44656</c:v>
                </c:pt>
                <c:pt idx="805">
                  <c:v>44657</c:v>
                </c:pt>
                <c:pt idx="806">
                  <c:v>44658</c:v>
                </c:pt>
                <c:pt idx="807">
                  <c:v>44659</c:v>
                </c:pt>
                <c:pt idx="808">
                  <c:v>44660</c:v>
                </c:pt>
                <c:pt idx="809">
                  <c:v>44661</c:v>
                </c:pt>
                <c:pt idx="810">
                  <c:v>44662</c:v>
                </c:pt>
                <c:pt idx="811">
                  <c:v>44663</c:v>
                </c:pt>
                <c:pt idx="812">
                  <c:v>44664</c:v>
                </c:pt>
                <c:pt idx="813">
                  <c:v>44665</c:v>
                </c:pt>
                <c:pt idx="814">
                  <c:v>44666</c:v>
                </c:pt>
                <c:pt idx="815">
                  <c:v>44667</c:v>
                </c:pt>
                <c:pt idx="816">
                  <c:v>44668</c:v>
                </c:pt>
                <c:pt idx="817">
                  <c:v>44669</c:v>
                </c:pt>
                <c:pt idx="818">
                  <c:v>44670</c:v>
                </c:pt>
                <c:pt idx="819">
                  <c:v>44671</c:v>
                </c:pt>
                <c:pt idx="820">
                  <c:v>44672</c:v>
                </c:pt>
                <c:pt idx="821">
                  <c:v>44673</c:v>
                </c:pt>
                <c:pt idx="822">
                  <c:v>44674</c:v>
                </c:pt>
                <c:pt idx="823">
                  <c:v>44675</c:v>
                </c:pt>
                <c:pt idx="824">
                  <c:v>44676</c:v>
                </c:pt>
                <c:pt idx="825">
                  <c:v>44677</c:v>
                </c:pt>
                <c:pt idx="826">
                  <c:v>44678</c:v>
                </c:pt>
                <c:pt idx="827">
                  <c:v>44679</c:v>
                </c:pt>
                <c:pt idx="828">
                  <c:v>44680</c:v>
                </c:pt>
                <c:pt idx="829">
                  <c:v>44681</c:v>
                </c:pt>
                <c:pt idx="830">
                  <c:v>44682</c:v>
                </c:pt>
                <c:pt idx="831">
                  <c:v>44683</c:v>
                </c:pt>
                <c:pt idx="832">
                  <c:v>44684</c:v>
                </c:pt>
                <c:pt idx="833">
                  <c:v>44685</c:v>
                </c:pt>
                <c:pt idx="834">
                  <c:v>44686</c:v>
                </c:pt>
                <c:pt idx="835">
                  <c:v>44687</c:v>
                </c:pt>
                <c:pt idx="836">
                  <c:v>44688</c:v>
                </c:pt>
                <c:pt idx="837">
                  <c:v>44689</c:v>
                </c:pt>
                <c:pt idx="838">
                  <c:v>44690</c:v>
                </c:pt>
                <c:pt idx="839">
                  <c:v>44691</c:v>
                </c:pt>
                <c:pt idx="840">
                  <c:v>44692</c:v>
                </c:pt>
                <c:pt idx="841">
                  <c:v>44693</c:v>
                </c:pt>
                <c:pt idx="842">
                  <c:v>44694</c:v>
                </c:pt>
                <c:pt idx="843">
                  <c:v>44695</c:v>
                </c:pt>
                <c:pt idx="844">
                  <c:v>44696</c:v>
                </c:pt>
                <c:pt idx="845">
                  <c:v>44697</c:v>
                </c:pt>
                <c:pt idx="846">
                  <c:v>44698</c:v>
                </c:pt>
                <c:pt idx="847">
                  <c:v>44699</c:v>
                </c:pt>
                <c:pt idx="848">
                  <c:v>44700</c:v>
                </c:pt>
                <c:pt idx="849">
                  <c:v>44701</c:v>
                </c:pt>
                <c:pt idx="850">
                  <c:v>44702</c:v>
                </c:pt>
                <c:pt idx="851">
                  <c:v>44703</c:v>
                </c:pt>
                <c:pt idx="852">
                  <c:v>44704</c:v>
                </c:pt>
                <c:pt idx="853">
                  <c:v>44705</c:v>
                </c:pt>
                <c:pt idx="854">
                  <c:v>44706</c:v>
                </c:pt>
                <c:pt idx="855">
                  <c:v>44707</c:v>
                </c:pt>
                <c:pt idx="856">
                  <c:v>44708</c:v>
                </c:pt>
                <c:pt idx="857">
                  <c:v>44709</c:v>
                </c:pt>
                <c:pt idx="858">
                  <c:v>44710</c:v>
                </c:pt>
                <c:pt idx="859">
                  <c:v>44711</c:v>
                </c:pt>
                <c:pt idx="860">
                  <c:v>44712</c:v>
                </c:pt>
                <c:pt idx="861">
                  <c:v>44713</c:v>
                </c:pt>
                <c:pt idx="862">
                  <c:v>44714</c:v>
                </c:pt>
                <c:pt idx="863">
                  <c:v>44715</c:v>
                </c:pt>
                <c:pt idx="864">
                  <c:v>44716</c:v>
                </c:pt>
                <c:pt idx="865">
                  <c:v>44717</c:v>
                </c:pt>
                <c:pt idx="866">
                  <c:v>44718</c:v>
                </c:pt>
                <c:pt idx="867">
                  <c:v>44719</c:v>
                </c:pt>
                <c:pt idx="868">
                  <c:v>44720</c:v>
                </c:pt>
                <c:pt idx="869">
                  <c:v>44721</c:v>
                </c:pt>
                <c:pt idx="870">
                  <c:v>44722</c:v>
                </c:pt>
                <c:pt idx="871">
                  <c:v>44723</c:v>
                </c:pt>
                <c:pt idx="872">
                  <c:v>44724</c:v>
                </c:pt>
                <c:pt idx="873">
                  <c:v>44725</c:v>
                </c:pt>
                <c:pt idx="874">
                  <c:v>44726</c:v>
                </c:pt>
                <c:pt idx="875">
                  <c:v>44727</c:v>
                </c:pt>
                <c:pt idx="876">
                  <c:v>44728</c:v>
                </c:pt>
                <c:pt idx="877">
                  <c:v>44729</c:v>
                </c:pt>
                <c:pt idx="878">
                  <c:v>44730</c:v>
                </c:pt>
                <c:pt idx="879">
                  <c:v>44731</c:v>
                </c:pt>
                <c:pt idx="880">
                  <c:v>44732</c:v>
                </c:pt>
                <c:pt idx="881">
                  <c:v>44733</c:v>
                </c:pt>
                <c:pt idx="882">
                  <c:v>44734</c:v>
                </c:pt>
                <c:pt idx="883">
                  <c:v>44735</c:v>
                </c:pt>
                <c:pt idx="884">
                  <c:v>44736</c:v>
                </c:pt>
                <c:pt idx="885">
                  <c:v>44737</c:v>
                </c:pt>
                <c:pt idx="886">
                  <c:v>44738</c:v>
                </c:pt>
                <c:pt idx="887">
                  <c:v>44739</c:v>
                </c:pt>
                <c:pt idx="888">
                  <c:v>44740</c:v>
                </c:pt>
                <c:pt idx="889">
                  <c:v>44741</c:v>
                </c:pt>
                <c:pt idx="890">
                  <c:v>44742</c:v>
                </c:pt>
                <c:pt idx="891">
                  <c:v>44743</c:v>
                </c:pt>
                <c:pt idx="892">
                  <c:v>44744</c:v>
                </c:pt>
                <c:pt idx="893">
                  <c:v>44745</c:v>
                </c:pt>
                <c:pt idx="894">
                  <c:v>44746</c:v>
                </c:pt>
                <c:pt idx="895">
                  <c:v>44747</c:v>
                </c:pt>
                <c:pt idx="896">
                  <c:v>44748</c:v>
                </c:pt>
                <c:pt idx="897">
                  <c:v>44749</c:v>
                </c:pt>
                <c:pt idx="898">
                  <c:v>44750</c:v>
                </c:pt>
                <c:pt idx="899">
                  <c:v>44751</c:v>
                </c:pt>
                <c:pt idx="900">
                  <c:v>44752</c:v>
                </c:pt>
                <c:pt idx="901">
                  <c:v>44753</c:v>
                </c:pt>
                <c:pt idx="902">
                  <c:v>44754</c:v>
                </c:pt>
                <c:pt idx="903">
                  <c:v>44755</c:v>
                </c:pt>
                <c:pt idx="904">
                  <c:v>44756</c:v>
                </c:pt>
                <c:pt idx="905">
                  <c:v>44757</c:v>
                </c:pt>
                <c:pt idx="906">
                  <c:v>44758</c:v>
                </c:pt>
                <c:pt idx="907">
                  <c:v>44759</c:v>
                </c:pt>
                <c:pt idx="908">
                  <c:v>44760</c:v>
                </c:pt>
                <c:pt idx="909">
                  <c:v>44761</c:v>
                </c:pt>
                <c:pt idx="910">
                  <c:v>44762</c:v>
                </c:pt>
                <c:pt idx="911">
                  <c:v>44763</c:v>
                </c:pt>
                <c:pt idx="912">
                  <c:v>44764</c:v>
                </c:pt>
                <c:pt idx="913">
                  <c:v>44765</c:v>
                </c:pt>
                <c:pt idx="914">
                  <c:v>44766</c:v>
                </c:pt>
                <c:pt idx="915">
                  <c:v>44767</c:v>
                </c:pt>
                <c:pt idx="916">
                  <c:v>44768</c:v>
                </c:pt>
                <c:pt idx="917">
                  <c:v>44769</c:v>
                </c:pt>
                <c:pt idx="918">
                  <c:v>44770</c:v>
                </c:pt>
                <c:pt idx="919">
                  <c:v>44771</c:v>
                </c:pt>
                <c:pt idx="920">
                  <c:v>44772</c:v>
                </c:pt>
                <c:pt idx="921">
                  <c:v>44773</c:v>
                </c:pt>
                <c:pt idx="922">
                  <c:v>44774</c:v>
                </c:pt>
                <c:pt idx="923">
                  <c:v>44775</c:v>
                </c:pt>
                <c:pt idx="924">
                  <c:v>44776</c:v>
                </c:pt>
                <c:pt idx="925">
                  <c:v>44777</c:v>
                </c:pt>
                <c:pt idx="926">
                  <c:v>44778</c:v>
                </c:pt>
                <c:pt idx="927">
                  <c:v>44779</c:v>
                </c:pt>
                <c:pt idx="928">
                  <c:v>44780</c:v>
                </c:pt>
                <c:pt idx="929">
                  <c:v>44781</c:v>
                </c:pt>
                <c:pt idx="930">
                  <c:v>44782</c:v>
                </c:pt>
                <c:pt idx="931">
                  <c:v>44783</c:v>
                </c:pt>
                <c:pt idx="932">
                  <c:v>44784</c:v>
                </c:pt>
                <c:pt idx="933">
                  <c:v>44785</c:v>
                </c:pt>
                <c:pt idx="934">
                  <c:v>44786</c:v>
                </c:pt>
                <c:pt idx="935">
                  <c:v>44787</c:v>
                </c:pt>
                <c:pt idx="936">
                  <c:v>44788</c:v>
                </c:pt>
                <c:pt idx="937">
                  <c:v>44789</c:v>
                </c:pt>
                <c:pt idx="938">
                  <c:v>44790</c:v>
                </c:pt>
                <c:pt idx="939">
                  <c:v>44791</c:v>
                </c:pt>
                <c:pt idx="940">
                  <c:v>44792</c:v>
                </c:pt>
                <c:pt idx="941">
                  <c:v>44793</c:v>
                </c:pt>
                <c:pt idx="942">
                  <c:v>44794</c:v>
                </c:pt>
                <c:pt idx="943">
                  <c:v>44795</c:v>
                </c:pt>
                <c:pt idx="944">
                  <c:v>44796</c:v>
                </c:pt>
                <c:pt idx="945">
                  <c:v>44797</c:v>
                </c:pt>
                <c:pt idx="946">
                  <c:v>44798</c:v>
                </c:pt>
                <c:pt idx="947">
                  <c:v>44799</c:v>
                </c:pt>
                <c:pt idx="948">
                  <c:v>44800</c:v>
                </c:pt>
                <c:pt idx="949">
                  <c:v>44801</c:v>
                </c:pt>
                <c:pt idx="950">
                  <c:v>44802</c:v>
                </c:pt>
                <c:pt idx="951">
                  <c:v>44803</c:v>
                </c:pt>
                <c:pt idx="952">
                  <c:v>44804</c:v>
                </c:pt>
                <c:pt idx="953">
                  <c:v>44805</c:v>
                </c:pt>
                <c:pt idx="954">
                  <c:v>44806</c:v>
                </c:pt>
                <c:pt idx="955">
                  <c:v>44807</c:v>
                </c:pt>
                <c:pt idx="956">
                  <c:v>44808</c:v>
                </c:pt>
                <c:pt idx="957">
                  <c:v>44809</c:v>
                </c:pt>
                <c:pt idx="958">
                  <c:v>44810</c:v>
                </c:pt>
                <c:pt idx="959">
                  <c:v>44811</c:v>
                </c:pt>
                <c:pt idx="960">
                  <c:v>44812</c:v>
                </c:pt>
                <c:pt idx="961">
                  <c:v>44813</c:v>
                </c:pt>
                <c:pt idx="962">
                  <c:v>44814</c:v>
                </c:pt>
                <c:pt idx="963">
                  <c:v>44815</c:v>
                </c:pt>
                <c:pt idx="964">
                  <c:v>44816</c:v>
                </c:pt>
                <c:pt idx="965">
                  <c:v>44817</c:v>
                </c:pt>
                <c:pt idx="966">
                  <c:v>44818</c:v>
                </c:pt>
                <c:pt idx="967">
                  <c:v>44819</c:v>
                </c:pt>
                <c:pt idx="968">
                  <c:v>44820</c:v>
                </c:pt>
                <c:pt idx="969">
                  <c:v>44821</c:v>
                </c:pt>
                <c:pt idx="970">
                  <c:v>44822</c:v>
                </c:pt>
                <c:pt idx="971">
                  <c:v>44823</c:v>
                </c:pt>
                <c:pt idx="972">
                  <c:v>44824</c:v>
                </c:pt>
                <c:pt idx="973">
                  <c:v>44825</c:v>
                </c:pt>
                <c:pt idx="974">
                  <c:v>44826</c:v>
                </c:pt>
                <c:pt idx="975">
                  <c:v>44827</c:v>
                </c:pt>
                <c:pt idx="976">
                  <c:v>44828</c:v>
                </c:pt>
                <c:pt idx="977">
                  <c:v>44829</c:v>
                </c:pt>
                <c:pt idx="978">
                  <c:v>44830</c:v>
                </c:pt>
                <c:pt idx="979">
                  <c:v>44831</c:v>
                </c:pt>
                <c:pt idx="980">
                  <c:v>44832</c:v>
                </c:pt>
                <c:pt idx="981">
                  <c:v>44833</c:v>
                </c:pt>
                <c:pt idx="982">
                  <c:v>44834</c:v>
                </c:pt>
                <c:pt idx="983">
                  <c:v>44835</c:v>
                </c:pt>
                <c:pt idx="984">
                  <c:v>44836</c:v>
                </c:pt>
                <c:pt idx="985">
                  <c:v>44837</c:v>
                </c:pt>
                <c:pt idx="986">
                  <c:v>44838</c:v>
                </c:pt>
                <c:pt idx="987">
                  <c:v>44839</c:v>
                </c:pt>
              </c:numCache>
            </c:numRef>
          </c:cat>
          <c:val>
            <c:numRef>
              <c:f>covid_new2!$B$2:$B$989</c:f>
              <c:numCache>
                <c:formatCode>General</c:formatCode>
                <c:ptCount val="988"/>
                <c:pt idx="0">
                  <c:v>0</c:v>
                </c:pt>
                <c:pt idx="1">
                  <c:v>1</c:v>
                </c:pt>
                <c:pt idx="2">
                  <c:v>8</c:v>
                </c:pt>
                <c:pt idx="3">
                  <c:v>16</c:v>
                </c:pt>
                <c:pt idx="4">
                  <c:v>14</c:v>
                </c:pt>
                <c:pt idx="5">
                  <c:v>26</c:v>
                </c:pt>
                <c:pt idx="6">
                  <c:v>49</c:v>
                </c:pt>
                <c:pt idx="7">
                  <c:v>2</c:v>
                </c:pt>
                <c:pt idx="8">
                  <c:v>39</c:v>
                </c:pt>
                <c:pt idx="9">
                  <c:v>42</c:v>
                </c:pt>
                <c:pt idx="10">
                  <c:v>46</c:v>
                </c:pt>
                <c:pt idx="11">
                  <c:v>104</c:v>
                </c:pt>
                <c:pt idx="12">
                  <c:v>64</c:v>
                </c:pt>
                <c:pt idx="13">
                  <c:v>66</c:v>
                </c:pt>
                <c:pt idx="14">
                  <c:v>72</c:v>
                </c:pt>
                <c:pt idx="15">
                  <c:v>70</c:v>
                </c:pt>
                <c:pt idx="16">
                  <c:v>85</c:v>
                </c:pt>
                <c:pt idx="17">
                  <c:v>87</c:v>
                </c:pt>
                <c:pt idx="18">
                  <c:v>100</c:v>
                </c:pt>
                <c:pt idx="19">
                  <c:v>107</c:v>
                </c:pt>
                <c:pt idx="20">
                  <c:v>100</c:v>
                </c:pt>
                <c:pt idx="21">
                  <c:v>5</c:v>
                </c:pt>
                <c:pt idx="22">
                  <c:v>253</c:v>
                </c:pt>
                <c:pt idx="23">
                  <c:v>152</c:v>
                </c:pt>
                <c:pt idx="24">
                  <c:v>143</c:v>
                </c:pt>
                <c:pt idx="25">
                  <c:v>104</c:v>
                </c:pt>
                <c:pt idx="26">
                  <c:v>98</c:v>
                </c:pt>
                <c:pt idx="27">
                  <c:v>140</c:v>
                </c:pt>
                <c:pt idx="28">
                  <c:v>115</c:v>
                </c:pt>
                <c:pt idx="29">
                  <c:v>125</c:v>
                </c:pt>
                <c:pt idx="30">
                  <c:v>4</c:v>
                </c:pt>
                <c:pt idx="31">
                  <c:v>208</c:v>
                </c:pt>
                <c:pt idx="32">
                  <c:v>11</c:v>
                </c:pt>
                <c:pt idx="33">
                  <c:v>160</c:v>
                </c:pt>
                <c:pt idx="34">
                  <c:v>80</c:v>
                </c:pt>
                <c:pt idx="35">
                  <c:v>61</c:v>
                </c:pt>
                <c:pt idx="36">
                  <c:v>43</c:v>
                </c:pt>
                <c:pt idx="37">
                  <c:v>59</c:v>
                </c:pt>
                <c:pt idx="38">
                  <c:v>70</c:v>
                </c:pt>
                <c:pt idx="39">
                  <c:v>54</c:v>
                </c:pt>
                <c:pt idx="40">
                  <c:v>90</c:v>
                </c:pt>
                <c:pt idx="41">
                  <c:v>74</c:v>
                </c:pt>
                <c:pt idx="42">
                  <c:v>96</c:v>
                </c:pt>
                <c:pt idx="43">
                  <c:v>95</c:v>
                </c:pt>
                <c:pt idx="44">
                  <c:v>114</c:v>
                </c:pt>
                <c:pt idx="45">
                  <c:v>104</c:v>
                </c:pt>
                <c:pt idx="46">
                  <c:v>242</c:v>
                </c:pt>
                <c:pt idx="47">
                  <c:v>194</c:v>
                </c:pt>
                <c:pt idx="48">
                  <c:v>275</c:v>
                </c:pt>
                <c:pt idx="49">
                  <c:v>352</c:v>
                </c:pt>
                <c:pt idx="50">
                  <c:v>321</c:v>
                </c:pt>
                <c:pt idx="51">
                  <c:v>503</c:v>
                </c:pt>
                <c:pt idx="52">
                  <c:v>426</c:v>
                </c:pt>
                <c:pt idx="53">
                  <c:v>665</c:v>
                </c:pt>
                <c:pt idx="54">
                  <c:v>714</c:v>
                </c:pt>
                <c:pt idx="55">
                  <c:v>851</c:v>
                </c:pt>
                <c:pt idx="56">
                  <c:v>954</c:v>
                </c:pt>
                <c:pt idx="57">
                  <c:v>1144</c:v>
                </c:pt>
                <c:pt idx="58">
                  <c:v>1575</c:v>
                </c:pt>
                <c:pt idx="59">
                  <c:v>1808</c:v>
                </c:pt>
                <c:pt idx="60">
                  <c:v>1830</c:v>
                </c:pt>
                <c:pt idx="61">
                  <c:v>2094</c:v>
                </c:pt>
                <c:pt idx="62">
                  <c:v>2426</c:v>
                </c:pt>
                <c:pt idx="63">
                  <c:v>2971</c:v>
                </c:pt>
                <c:pt idx="64">
                  <c:v>3253</c:v>
                </c:pt>
                <c:pt idx="65">
                  <c:v>3638</c:v>
                </c:pt>
                <c:pt idx="66">
                  <c:v>4049</c:v>
                </c:pt>
                <c:pt idx="67">
                  <c:v>3818</c:v>
                </c:pt>
                <c:pt idx="68">
                  <c:v>4367</c:v>
                </c:pt>
                <c:pt idx="69">
                  <c:v>5164</c:v>
                </c:pt>
                <c:pt idx="70">
                  <c:v>6642</c:v>
                </c:pt>
                <c:pt idx="71">
                  <c:v>6241</c:v>
                </c:pt>
                <c:pt idx="72">
                  <c:v>6495</c:v>
                </c:pt>
                <c:pt idx="73">
                  <c:v>6590</c:v>
                </c:pt>
                <c:pt idx="74">
                  <c:v>5919</c:v>
                </c:pt>
                <c:pt idx="75">
                  <c:v>6425</c:v>
                </c:pt>
                <c:pt idx="76">
                  <c:v>8515</c:v>
                </c:pt>
                <c:pt idx="77">
                  <c:v>7217</c:v>
                </c:pt>
                <c:pt idx="78">
                  <c:v>8149</c:v>
                </c:pt>
                <c:pt idx="79">
                  <c:v>7740</c:v>
                </c:pt>
                <c:pt idx="80">
                  <c:v>6979</c:v>
                </c:pt>
                <c:pt idx="81">
                  <c:v>6512</c:v>
                </c:pt>
                <c:pt idx="82">
                  <c:v>6510</c:v>
                </c:pt>
                <c:pt idx="83">
                  <c:v>7356</c:v>
                </c:pt>
                <c:pt idx="84">
                  <c:v>8764</c:v>
                </c:pt>
                <c:pt idx="85">
                  <c:v>7706</c:v>
                </c:pt>
                <c:pt idx="86">
                  <c:v>7592</c:v>
                </c:pt>
                <c:pt idx="87">
                  <c:v>6427</c:v>
                </c:pt>
                <c:pt idx="88">
                  <c:v>6099</c:v>
                </c:pt>
                <c:pt idx="89">
                  <c:v>6510</c:v>
                </c:pt>
                <c:pt idx="90">
                  <c:v>7193</c:v>
                </c:pt>
                <c:pt idx="91">
                  <c:v>7274</c:v>
                </c:pt>
                <c:pt idx="92">
                  <c:v>7271</c:v>
                </c:pt>
                <c:pt idx="93">
                  <c:v>6834</c:v>
                </c:pt>
                <c:pt idx="94">
                  <c:v>6047</c:v>
                </c:pt>
                <c:pt idx="95">
                  <c:v>4818</c:v>
                </c:pt>
                <c:pt idx="96">
                  <c:v>5444</c:v>
                </c:pt>
                <c:pt idx="97">
                  <c:v>6626</c:v>
                </c:pt>
                <c:pt idx="98">
                  <c:v>6980</c:v>
                </c:pt>
                <c:pt idx="99">
                  <c:v>6254</c:v>
                </c:pt>
                <c:pt idx="100">
                  <c:v>5593</c:v>
                </c:pt>
                <c:pt idx="101">
                  <c:v>6013</c:v>
                </c:pt>
                <c:pt idx="102">
                  <c:v>4276</c:v>
                </c:pt>
                <c:pt idx="103">
                  <c:v>4843</c:v>
                </c:pt>
                <c:pt idx="104">
                  <c:v>6147</c:v>
                </c:pt>
                <c:pt idx="105">
                  <c:v>6763</c:v>
                </c:pt>
                <c:pt idx="106">
                  <c:v>5867</c:v>
                </c:pt>
                <c:pt idx="107">
                  <c:v>5952</c:v>
                </c:pt>
                <c:pt idx="108">
                  <c:v>4917</c:v>
                </c:pt>
                <c:pt idx="109">
                  <c:v>4337</c:v>
                </c:pt>
                <c:pt idx="110">
                  <c:v>4078</c:v>
                </c:pt>
                <c:pt idx="111">
                  <c:v>5738</c:v>
                </c:pt>
                <c:pt idx="112">
                  <c:v>5437</c:v>
                </c:pt>
                <c:pt idx="113">
                  <c:v>5751</c:v>
                </c:pt>
                <c:pt idx="114">
                  <c:v>5756</c:v>
                </c:pt>
                <c:pt idx="115">
                  <c:v>4541</c:v>
                </c:pt>
                <c:pt idx="116">
                  <c:v>3878</c:v>
                </c:pt>
                <c:pt idx="117">
                  <c:v>4396</c:v>
                </c:pt>
                <c:pt idx="118">
                  <c:v>5185</c:v>
                </c:pt>
                <c:pt idx="119">
                  <c:v>5406</c:v>
                </c:pt>
                <c:pt idx="120">
                  <c:v>5035</c:v>
                </c:pt>
                <c:pt idx="121">
                  <c:v>5705</c:v>
                </c:pt>
                <c:pt idx="122">
                  <c:v>4453</c:v>
                </c:pt>
                <c:pt idx="123">
                  <c:v>3483</c:v>
                </c:pt>
                <c:pt idx="124">
                  <c:v>3614</c:v>
                </c:pt>
                <c:pt idx="125">
                  <c:v>4778</c:v>
                </c:pt>
                <c:pt idx="126">
                  <c:v>5219</c:v>
                </c:pt>
                <c:pt idx="127">
                  <c:v>4992</c:v>
                </c:pt>
                <c:pt idx="128">
                  <c:v>5156</c:v>
                </c:pt>
                <c:pt idx="129">
                  <c:v>4361</c:v>
                </c:pt>
                <c:pt idx="130">
                  <c:v>3289</c:v>
                </c:pt>
                <c:pt idx="131">
                  <c:v>3744</c:v>
                </c:pt>
                <c:pt idx="132">
                  <c:v>5264</c:v>
                </c:pt>
                <c:pt idx="133">
                  <c:v>5620</c:v>
                </c:pt>
                <c:pt idx="134">
                  <c:v>5527</c:v>
                </c:pt>
                <c:pt idx="135">
                  <c:v>5057</c:v>
                </c:pt>
                <c:pt idx="136">
                  <c:v>4140</c:v>
                </c:pt>
                <c:pt idx="137">
                  <c:v>3257</c:v>
                </c:pt>
                <c:pt idx="138">
                  <c:v>4455</c:v>
                </c:pt>
                <c:pt idx="139">
                  <c:v>5045</c:v>
                </c:pt>
                <c:pt idx="140">
                  <c:v>5428</c:v>
                </c:pt>
                <c:pt idx="141">
                  <c:v>5142</c:v>
                </c:pt>
                <c:pt idx="142">
                  <c:v>4744</c:v>
                </c:pt>
                <c:pt idx="143">
                  <c:v>4393</c:v>
                </c:pt>
                <c:pt idx="144">
                  <c:v>3781</c:v>
                </c:pt>
                <c:pt idx="145">
                  <c:v>4067</c:v>
                </c:pt>
                <c:pt idx="146">
                  <c:v>7119</c:v>
                </c:pt>
                <c:pt idx="147">
                  <c:v>5477</c:v>
                </c:pt>
                <c:pt idx="148">
                  <c:v>5354</c:v>
                </c:pt>
                <c:pt idx="149">
                  <c:v>5182</c:v>
                </c:pt>
                <c:pt idx="150">
                  <c:v>4482</c:v>
                </c:pt>
                <c:pt idx="151">
                  <c:v>4644</c:v>
                </c:pt>
                <c:pt idx="152">
                  <c:v>3867</c:v>
                </c:pt>
                <c:pt idx="153">
                  <c:v>5569</c:v>
                </c:pt>
                <c:pt idx="154">
                  <c:v>5528</c:v>
                </c:pt>
                <c:pt idx="155">
                  <c:v>5110</c:v>
                </c:pt>
                <c:pt idx="156">
                  <c:v>5083</c:v>
                </c:pt>
                <c:pt idx="157">
                  <c:v>4736</c:v>
                </c:pt>
                <c:pt idx="158">
                  <c:v>3618</c:v>
                </c:pt>
                <c:pt idx="159">
                  <c:v>4074</c:v>
                </c:pt>
                <c:pt idx="160">
                  <c:v>5250</c:v>
                </c:pt>
                <c:pt idx="161">
                  <c:v>5340</c:v>
                </c:pt>
                <c:pt idx="162">
                  <c:v>5507</c:v>
                </c:pt>
                <c:pt idx="163">
                  <c:v>5244</c:v>
                </c:pt>
                <c:pt idx="164">
                  <c:v>4795</c:v>
                </c:pt>
                <c:pt idx="165">
                  <c:v>3838</c:v>
                </c:pt>
                <c:pt idx="166">
                  <c:v>4279</c:v>
                </c:pt>
                <c:pt idx="167">
                  <c:v>6360</c:v>
                </c:pt>
                <c:pt idx="168">
                  <c:v>5632</c:v>
                </c:pt>
                <c:pt idx="169">
                  <c:v>5846</c:v>
                </c:pt>
                <c:pt idx="170">
                  <c:v>5746</c:v>
                </c:pt>
                <c:pt idx="171">
                  <c:v>5128</c:v>
                </c:pt>
                <c:pt idx="172">
                  <c:v>4312</c:v>
                </c:pt>
                <c:pt idx="173">
                  <c:v>4430</c:v>
                </c:pt>
                <c:pt idx="174">
                  <c:v>5977</c:v>
                </c:pt>
                <c:pt idx="175">
                  <c:v>5928</c:v>
                </c:pt>
                <c:pt idx="176">
                  <c:v>6174</c:v>
                </c:pt>
                <c:pt idx="177">
                  <c:v>5961</c:v>
                </c:pt>
                <c:pt idx="178">
                  <c:v>6532</c:v>
                </c:pt>
                <c:pt idx="179">
                  <c:v>4913</c:v>
                </c:pt>
                <c:pt idx="180">
                  <c:v>3945</c:v>
                </c:pt>
                <c:pt idx="181">
                  <c:v>6373</c:v>
                </c:pt>
                <c:pt idx="182">
                  <c:v>7398</c:v>
                </c:pt>
                <c:pt idx="183">
                  <c:v>6656</c:v>
                </c:pt>
                <c:pt idx="184">
                  <c:v>6445</c:v>
                </c:pt>
                <c:pt idx="185">
                  <c:v>6084</c:v>
                </c:pt>
                <c:pt idx="186">
                  <c:v>4385</c:v>
                </c:pt>
                <c:pt idx="187">
                  <c:v>5319</c:v>
                </c:pt>
                <c:pt idx="188">
                  <c:v>6935</c:v>
                </c:pt>
                <c:pt idx="189">
                  <c:v>6649</c:v>
                </c:pt>
                <c:pt idx="190">
                  <c:v>6774</c:v>
                </c:pt>
                <c:pt idx="191">
                  <c:v>6591</c:v>
                </c:pt>
                <c:pt idx="192">
                  <c:v>6011</c:v>
                </c:pt>
                <c:pt idx="193">
                  <c:v>4686</c:v>
                </c:pt>
                <c:pt idx="194">
                  <c:v>4828</c:v>
                </c:pt>
                <c:pt idx="195">
                  <c:v>7181</c:v>
                </c:pt>
                <c:pt idx="196">
                  <c:v>7399</c:v>
                </c:pt>
                <c:pt idx="197">
                  <c:v>6832</c:v>
                </c:pt>
                <c:pt idx="198">
                  <c:v>6753</c:v>
                </c:pt>
                <c:pt idx="199">
                  <c:v>6040</c:v>
                </c:pt>
                <c:pt idx="200">
                  <c:v>5190</c:v>
                </c:pt>
                <c:pt idx="201">
                  <c:v>5378</c:v>
                </c:pt>
                <c:pt idx="202">
                  <c:v>6613</c:v>
                </c:pt>
                <c:pt idx="203">
                  <c:v>6953</c:v>
                </c:pt>
                <c:pt idx="204">
                  <c:v>6795</c:v>
                </c:pt>
                <c:pt idx="205">
                  <c:v>6587</c:v>
                </c:pt>
                <c:pt idx="206">
                  <c:v>6030</c:v>
                </c:pt>
                <c:pt idx="207">
                  <c:v>4804</c:v>
                </c:pt>
                <c:pt idx="208">
                  <c:v>4641</c:v>
                </c:pt>
                <c:pt idx="209">
                  <c:v>7058</c:v>
                </c:pt>
                <c:pt idx="210">
                  <c:v>6407</c:v>
                </c:pt>
                <c:pt idx="211">
                  <c:v>6449</c:v>
                </c:pt>
                <c:pt idx="212">
                  <c:v>6195</c:v>
                </c:pt>
                <c:pt idx="213">
                  <c:v>5783</c:v>
                </c:pt>
                <c:pt idx="214">
                  <c:v>4335</c:v>
                </c:pt>
                <c:pt idx="215">
                  <c:v>4836</c:v>
                </c:pt>
                <c:pt idx="216">
                  <c:v>6564</c:v>
                </c:pt>
                <c:pt idx="217">
                  <c:v>6671</c:v>
                </c:pt>
                <c:pt idx="218">
                  <c:v>6217</c:v>
                </c:pt>
                <c:pt idx="219">
                  <c:v>5823</c:v>
                </c:pt>
                <c:pt idx="220">
                  <c:v>5786</c:v>
                </c:pt>
                <c:pt idx="221">
                  <c:v>4275</c:v>
                </c:pt>
                <c:pt idx="222">
                  <c:v>4429</c:v>
                </c:pt>
                <c:pt idx="223">
                  <c:v>6615</c:v>
                </c:pt>
                <c:pt idx="224">
                  <c:v>6303</c:v>
                </c:pt>
                <c:pt idx="225">
                  <c:v>6099</c:v>
                </c:pt>
                <c:pt idx="226">
                  <c:v>5863</c:v>
                </c:pt>
                <c:pt idx="227">
                  <c:v>5095</c:v>
                </c:pt>
                <c:pt idx="228">
                  <c:v>4134</c:v>
                </c:pt>
                <c:pt idx="229">
                  <c:v>5771</c:v>
                </c:pt>
                <c:pt idx="230">
                  <c:v>5123</c:v>
                </c:pt>
                <c:pt idx="231">
                  <c:v>6267</c:v>
                </c:pt>
                <c:pt idx="232">
                  <c:v>6035</c:v>
                </c:pt>
                <c:pt idx="233">
                  <c:v>5999</c:v>
                </c:pt>
                <c:pt idx="234">
                  <c:v>5058</c:v>
                </c:pt>
                <c:pt idx="235">
                  <c:v>3965</c:v>
                </c:pt>
                <c:pt idx="236">
                  <c:v>4604</c:v>
                </c:pt>
                <c:pt idx="237">
                  <c:v>6564</c:v>
                </c:pt>
                <c:pt idx="238">
                  <c:v>5870</c:v>
                </c:pt>
                <c:pt idx="239">
                  <c:v>5650</c:v>
                </c:pt>
                <c:pt idx="240">
                  <c:v>5855</c:v>
                </c:pt>
                <c:pt idx="241">
                  <c:v>5272</c:v>
                </c:pt>
                <c:pt idx="242">
                  <c:v>3988</c:v>
                </c:pt>
                <c:pt idx="243">
                  <c:v>4427</c:v>
                </c:pt>
                <c:pt idx="244">
                  <c:v>6150</c:v>
                </c:pt>
                <c:pt idx="245">
                  <c:v>6551</c:v>
                </c:pt>
                <c:pt idx="246">
                  <c:v>5662</c:v>
                </c:pt>
                <c:pt idx="247">
                  <c:v>6020</c:v>
                </c:pt>
                <c:pt idx="248">
                  <c:v>5431</c:v>
                </c:pt>
                <c:pt idx="249">
                  <c:v>3883</c:v>
                </c:pt>
                <c:pt idx="250">
                  <c:v>4120</c:v>
                </c:pt>
                <c:pt idx="251">
                  <c:v>6062</c:v>
                </c:pt>
                <c:pt idx="252">
                  <c:v>6425</c:v>
                </c:pt>
                <c:pt idx="253">
                  <c:v>8893</c:v>
                </c:pt>
                <c:pt idx="254">
                  <c:v>5685</c:v>
                </c:pt>
                <c:pt idx="255">
                  <c:v>4781</c:v>
                </c:pt>
                <c:pt idx="256">
                  <c:v>4025</c:v>
                </c:pt>
                <c:pt idx="257">
                  <c:v>4303</c:v>
                </c:pt>
                <c:pt idx="258">
                  <c:v>5859</c:v>
                </c:pt>
                <c:pt idx="259">
                  <c:v>5929</c:v>
                </c:pt>
                <c:pt idx="260">
                  <c:v>6385</c:v>
                </c:pt>
                <c:pt idx="261">
                  <c:v>6192</c:v>
                </c:pt>
                <c:pt idx="262">
                  <c:v>4906</c:v>
                </c:pt>
                <c:pt idx="263">
                  <c:v>4195</c:v>
                </c:pt>
                <c:pt idx="264">
                  <c:v>4131</c:v>
                </c:pt>
                <c:pt idx="265">
                  <c:v>5335</c:v>
                </c:pt>
                <c:pt idx="266">
                  <c:v>6166</c:v>
                </c:pt>
                <c:pt idx="267">
                  <c:v>6208</c:v>
                </c:pt>
                <c:pt idx="268">
                  <c:v>6220</c:v>
                </c:pt>
                <c:pt idx="269">
                  <c:v>5728</c:v>
                </c:pt>
                <c:pt idx="270">
                  <c:v>3981</c:v>
                </c:pt>
                <c:pt idx="271">
                  <c:v>4843</c:v>
                </c:pt>
                <c:pt idx="272">
                  <c:v>6627</c:v>
                </c:pt>
                <c:pt idx="273">
                  <c:v>6907</c:v>
                </c:pt>
                <c:pt idx="274">
                  <c:v>5958</c:v>
                </c:pt>
                <c:pt idx="275">
                  <c:v>7108</c:v>
                </c:pt>
                <c:pt idx="276">
                  <c:v>5918</c:v>
                </c:pt>
                <c:pt idx="277">
                  <c:v>4385</c:v>
                </c:pt>
                <c:pt idx="278">
                  <c:v>5835</c:v>
                </c:pt>
                <c:pt idx="279">
                  <c:v>7411</c:v>
                </c:pt>
                <c:pt idx="280">
                  <c:v>7182</c:v>
                </c:pt>
                <c:pt idx="281">
                  <c:v>7241</c:v>
                </c:pt>
                <c:pt idx="282">
                  <c:v>7775</c:v>
                </c:pt>
                <c:pt idx="283">
                  <c:v>6647</c:v>
                </c:pt>
                <c:pt idx="284">
                  <c:v>5355</c:v>
                </c:pt>
                <c:pt idx="285">
                  <c:v>6325</c:v>
                </c:pt>
                <c:pt idx="286">
                  <c:v>9575</c:v>
                </c:pt>
                <c:pt idx="287">
                  <c:v>9964</c:v>
                </c:pt>
                <c:pt idx="288">
                  <c:v>8718</c:v>
                </c:pt>
                <c:pt idx="289">
                  <c:v>9194</c:v>
                </c:pt>
                <c:pt idx="290">
                  <c:v>7785</c:v>
                </c:pt>
                <c:pt idx="291">
                  <c:v>6400</c:v>
                </c:pt>
                <c:pt idx="292">
                  <c:v>7577</c:v>
                </c:pt>
                <c:pt idx="293">
                  <c:v>9750</c:v>
                </c:pt>
                <c:pt idx="294">
                  <c:v>10417</c:v>
                </c:pt>
                <c:pt idx="295">
                  <c:v>9719</c:v>
                </c:pt>
                <c:pt idx="296">
                  <c:v>9931</c:v>
                </c:pt>
                <c:pt idx="297">
                  <c:v>9136</c:v>
                </c:pt>
                <c:pt idx="298">
                  <c:v>6956</c:v>
                </c:pt>
                <c:pt idx="299">
                  <c:v>8057</c:v>
                </c:pt>
                <c:pt idx="300">
                  <c:v>10972</c:v>
                </c:pt>
                <c:pt idx="301">
                  <c:v>11469</c:v>
                </c:pt>
                <c:pt idx="302">
                  <c:v>11143</c:v>
                </c:pt>
                <c:pt idx="303">
                  <c:v>11749</c:v>
                </c:pt>
                <c:pt idx="304">
                  <c:v>9303</c:v>
                </c:pt>
                <c:pt idx="305">
                  <c:v>7667</c:v>
                </c:pt>
                <c:pt idx="306">
                  <c:v>8728</c:v>
                </c:pt>
                <c:pt idx="307">
                  <c:v>12519</c:v>
                </c:pt>
                <c:pt idx="308">
                  <c:v>12026</c:v>
                </c:pt>
                <c:pt idx="309">
                  <c:v>10932</c:v>
                </c:pt>
                <c:pt idx="310">
                  <c:v>11519</c:v>
                </c:pt>
                <c:pt idx="311">
                  <c:v>9511</c:v>
                </c:pt>
                <c:pt idx="312">
                  <c:v>7656</c:v>
                </c:pt>
                <c:pt idx="313">
                  <c:v>9045</c:v>
                </c:pt>
                <c:pt idx="314">
                  <c:v>12444</c:v>
                </c:pt>
                <c:pt idx="315">
                  <c:v>12393</c:v>
                </c:pt>
                <c:pt idx="316">
                  <c:v>12711</c:v>
                </c:pt>
                <c:pt idx="317">
                  <c:v>12470</c:v>
                </c:pt>
                <c:pt idx="318">
                  <c:v>10609</c:v>
                </c:pt>
                <c:pt idx="319">
                  <c:v>8090</c:v>
                </c:pt>
                <c:pt idx="320">
                  <c:v>8843</c:v>
                </c:pt>
                <c:pt idx="321">
                  <c:v>12040</c:v>
                </c:pt>
                <c:pt idx="322">
                  <c:v>12561</c:v>
                </c:pt>
                <c:pt idx="323">
                  <c:v>12419</c:v>
                </c:pt>
                <c:pt idx="324">
                  <c:v>13184</c:v>
                </c:pt>
                <c:pt idx="325">
                  <c:v>10830</c:v>
                </c:pt>
                <c:pt idx="326">
                  <c:v>8256</c:v>
                </c:pt>
                <c:pt idx="327">
                  <c:v>9192</c:v>
                </c:pt>
                <c:pt idx="328">
                  <c:v>13230</c:v>
                </c:pt>
                <c:pt idx="329">
                  <c:v>13926</c:v>
                </c:pt>
                <c:pt idx="330">
                  <c:v>13171</c:v>
                </c:pt>
                <c:pt idx="331">
                  <c:v>13039</c:v>
                </c:pt>
                <c:pt idx="332">
                  <c:v>11257</c:v>
                </c:pt>
                <c:pt idx="333">
                  <c:v>8369</c:v>
                </c:pt>
                <c:pt idx="334">
                  <c:v>9484</c:v>
                </c:pt>
                <c:pt idx="335">
                  <c:v>13877</c:v>
                </c:pt>
                <c:pt idx="336">
                  <c:v>13750</c:v>
                </c:pt>
                <c:pt idx="337">
                  <c:v>12206</c:v>
                </c:pt>
                <c:pt idx="338">
                  <c:v>9030</c:v>
                </c:pt>
                <c:pt idx="339">
                  <c:v>7940</c:v>
                </c:pt>
                <c:pt idx="340">
                  <c:v>8116</c:v>
                </c:pt>
                <c:pt idx="341">
                  <c:v>9554</c:v>
                </c:pt>
                <c:pt idx="342">
                  <c:v>14975</c:v>
                </c:pt>
                <c:pt idx="343">
                  <c:v>15418</c:v>
                </c:pt>
                <c:pt idx="344">
                  <c:v>13493</c:v>
                </c:pt>
                <c:pt idx="345">
                  <c:v>10154</c:v>
                </c:pt>
                <c:pt idx="346">
                  <c:v>8834</c:v>
                </c:pt>
                <c:pt idx="347">
                  <c:v>7960</c:v>
                </c:pt>
                <c:pt idx="348">
                  <c:v>9946</c:v>
                </c:pt>
                <c:pt idx="349">
                  <c:v>15414</c:v>
                </c:pt>
                <c:pt idx="350">
                  <c:v>14920</c:v>
                </c:pt>
                <c:pt idx="351">
                  <c:v>14960</c:v>
                </c:pt>
                <c:pt idx="352">
                  <c:v>15214</c:v>
                </c:pt>
                <c:pt idx="353">
                  <c:v>13352</c:v>
                </c:pt>
                <c:pt idx="354">
                  <c:v>9555</c:v>
                </c:pt>
                <c:pt idx="355">
                  <c:v>10284</c:v>
                </c:pt>
                <c:pt idx="356">
                  <c:v>16984</c:v>
                </c:pt>
                <c:pt idx="357">
                  <c:v>16480</c:v>
                </c:pt>
                <c:pt idx="358">
                  <c:v>15716</c:v>
                </c:pt>
                <c:pt idx="359">
                  <c:v>15716</c:v>
                </c:pt>
                <c:pt idx="360">
                  <c:v>14030</c:v>
                </c:pt>
                <c:pt idx="361">
                  <c:v>9832</c:v>
                </c:pt>
                <c:pt idx="362">
                  <c:v>10441</c:v>
                </c:pt>
                <c:pt idx="363">
                  <c:v>15707</c:v>
                </c:pt>
                <c:pt idx="364">
                  <c:v>17737</c:v>
                </c:pt>
                <c:pt idx="365">
                  <c:v>17326</c:v>
                </c:pt>
                <c:pt idx="366">
                  <c:v>16068</c:v>
                </c:pt>
                <c:pt idx="367">
                  <c:v>14564</c:v>
                </c:pt>
                <c:pt idx="368">
                  <c:v>9758</c:v>
                </c:pt>
                <c:pt idx="369">
                  <c:v>11140</c:v>
                </c:pt>
                <c:pt idx="370">
                  <c:v>17414</c:v>
                </c:pt>
                <c:pt idx="371">
                  <c:v>16921</c:v>
                </c:pt>
                <c:pt idx="372">
                  <c:v>16565</c:v>
                </c:pt>
                <c:pt idx="373">
                  <c:v>15728</c:v>
                </c:pt>
                <c:pt idx="374">
                  <c:v>13321</c:v>
                </c:pt>
                <c:pt idx="375">
                  <c:v>9546</c:v>
                </c:pt>
                <c:pt idx="376">
                  <c:v>10242</c:v>
                </c:pt>
                <c:pt idx="377">
                  <c:v>14851</c:v>
                </c:pt>
                <c:pt idx="378">
                  <c:v>15868</c:v>
                </c:pt>
                <c:pt idx="379">
                  <c:v>12930</c:v>
                </c:pt>
                <c:pt idx="380">
                  <c:v>17182</c:v>
                </c:pt>
                <c:pt idx="381">
                  <c:v>11856</c:v>
                </c:pt>
                <c:pt idx="382">
                  <c:v>7765</c:v>
                </c:pt>
                <c:pt idx="383">
                  <c:v>9646</c:v>
                </c:pt>
                <c:pt idx="384">
                  <c:v>14737</c:v>
                </c:pt>
                <c:pt idx="385">
                  <c:v>13859</c:v>
                </c:pt>
                <c:pt idx="386">
                  <c:v>13875</c:v>
                </c:pt>
                <c:pt idx="387">
                  <c:v>12887</c:v>
                </c:pt>
                <c:pt idx="388">
                  <c:v>10684</c:v>
                </c:pt>
                <c:pt idx="389">
                  <c:v>7102</c:v>
                </c:pt>
                <c:pt idx="390">
                  <c:v>7817</c:v>
                </c:pt>
                <c:pt idx="391">
                  <c:v>11096</c:v>
                </c:pt>
                <c:pt idx="392">
                  <c:v>11351</c:v>
                </c:pt>
                <c:pt idx="393">
                  <c:v>11990</c:v>
                </c:pt>
                <c:pt idx="394">
                  <c:v>11651</c:v>
                </c:pt>
                <c:pt idx="395">
                  <c:v>9108</c:v>
                </c:pt>
                <c:pt idx="396">
                  <c:v>6789</c:v>
                </c:pt>
                <c:pt idx="397">
                  <c:v>7251</c:v>
                </c:pt>
                <c:pt idx="398">
                  <c:v>11481</c:v>
                </c:pt>
                <c:pt idx="399">
                  <c:v>12445</c:v>
                </c:pt>
                <c:pt idx="400">
                  <c:v>10908</c:v>
                </c:pt>
                <c:pt idx="401">
                  <c:v>10555</c:v>
                </c:pt>
                <c:pt idx="402">
                  <c:v>8730</c:v>
                </c:pt>
                <c:pt idx="403">
                  <c:v>6497</c:v>
                </c:pt>
                <c:pt idx="404">
                  <c:v>7606</c:v>
                </c:pt>
                <c:pt idx="405">
                  <c:v>10249</c:v>
                </c:pt>
                <c:pt idx="406">
                  <c:v>11507</c:v>
                </c:pt>
                <c:pt idx="407">
                  <c:v>10463</c:v>
                </c:pt>
                <c:pt idx="408">
                  <c:v>10484</c:v>
                </c:pt>
                <c:pt idx="409">
                  <c:v>8321</c:v>
                </c:pt>
                <c:pt idx="410">
                  <c:v>6079</c:v>
                </c:pt>
                <c:pt idx="411">
                  <c:v>7188</c:v>
                </c:pt>
                <c:pt idx="412">
                  <c:v>10494</c:v>
                </c:pt>
                <c:pt idx="413">
                  <c:v>10154</c:v>
                </c:pt>
                <c:pt idx="414">
                  <c:v>10214</c:v>
                </c:pt>
                <c:pt idx="415">
                  <c:v>9859</c:v>
                </c:pt>
                <c:pt idx="416">
                  <c:v>8610</c:v>
                </c:pt>
                <c:pt idx="417">
                  <c:v>5920</c:v>
                </c:pt>
                <c:pt idx="418">
                  <c:v>7562</c:v>
                </c:pt>
                <c:pt idx="419">
                  <c:v>10623</c:v>
                </c:pt>
                <c:pt idx="420">
                  <c:v>10591</c:v>
                </c:pt>
                <c:pt idx="421">
                  <c:v>10720</c:v>
                </c:pt>
                <c:pt idx="422">
                  <c:v>10819</c:v>
                </c:pt>
                <c:pt idx="423">
                  <c:v>8787</c:v>
                </c:pt>
                <c:pt idx="424">
                  <c:v>8554</c:v>
                </c:pt>
                <c:pt idx="425">
                  <c:v>7966</c:v>
                </c:pt>
                <c:pt idx="426">
                  <c:v>11457</c:v>
                </c:pt>
                <c:pt idx="427">
                  <c:v>10673</c:v>
                </c:pt>
                <c:pt idx="428">
                  <c:v>11554</c:v>
                </c:pt>
                <c:pt idx="429">
                  <c:v>12773</c:v>
                </c:pt>
                <c:pt idx="430">
                  <c:v>10211</c:v>
                </c:pt>
                <c:pt idx="431">
                  <c:v>7284</c:v>
                </c:pt>
                <c:pt idx="432">
                  <c:v>8665</c:v>
                </c:pt>
                <c:pt idx="433">
                  <c:v>11909</c:v>
                </c:pt>
                <c:pt idx="434">
                  <c:v>12927</c:v>
                </c:pt>
                <c:pt idx="435">
                  <c:v>12303</c:v>
                </c:pt>
                <c:pt idx="436">
                  <c:v>10647</c:v>
                </c:pt>
                <c:pt idx="437">
                  <c:v>9340</c:v>
                </c:pt>
                <c:pt idx="438">
                  <c:v>7429</c:v>
                </c:pt>
                <c:pt idx="439">
                  <c:v>8253</c:v>
                </c:pt>
                <c:pt idx="440">
                  <c:v>12456</c:v>
                </c:pt>
                <c:pt idx="441">
                  <c:v>15362</c:v>
                </c:pt>
                <c:pt idx="442">
                  <c:v>14305</c:v>
                </c:pt>
                <c:pt idx="443">
                  <c:v>14346</c:v>
                </c:pt>
                <c:pt idx="444">
                  <c:v>13008</c:v>
                </c:pt>
                <c:pt idx="445">
                  <c:v>9122</c:v>
                </c:pt>
                <c:pt idx="446">
                  <c:v>9905</c:v>
                </c:pt>
                <c:pt idx="447">
                  <c:v>13796</c:v>
                </c:pt>
                <c:pt idx="448">
                  <c:v>14094</c:v>
                </c:pt>
                <c:pt idx="449">
                  <c:v>13659</c:v>
                </c:pt>
                <c:pt idx="450">
                  <c:v>13379</c:v>
                </c:pt>
                <c:pt idx="451">
                  <c:v>12614</c:v>
                </c:pt>
                <c:pt idx="452">
                  <c:v>9136</c:v>
                </c:pt>
                <c:pt idx="453">
                  <c:v>11133</c:v>
                </c:pt>
                <c:pt idx="454">
                  <c:v>14294</c:v>
                </c:pt>
                <c:pt idx="455">
                  <c:v>14755</c:v>
                </c:pt>
                <c:pt idx="456">
                  <c:v>13923</c:v>
                </c:pt>
                <c:pt idx="457">
                  <c:v>15260</c:v>
                </c:pt>
                <c:pt idx="458">
                  <c:v>13132</c:v>
                </c:pt>
                <c:pt idx="459">
                  <c:v>10773</c:v>
                </c:pt>
                <c:pt idx="460">
                  <c:v>11633</c:v>
                </c:pt>
                <c:pt idx="461">
                  <c:v>15001</c:v>
                </c:pt>
                <c:pt idx="462">
                  <c:v>15946</c:v>
                </c:pt>
                <c:pt idx="463">
                  <c:v>15740</c:v>
                </c:pt>
                <c:pt idx="464">
                  <c:v>14423</c:v>
                </c:pt>
                <c:pt idx="465">
                  <c:v>13040</c:v>
                </c:pt>
                <c:pt idx="466">
                  <c:v>10326</c:v>
                </c:pt>
                <c:pt idx="467">
                  <c:v>11685</c:v>
                </c:pt>
                <c:pt idx="468">
                  <c:v>14091</c:v>
                </c:pt>
                <c:pt idx="469">
                  <c:v>14905</c:v>
                </c:pt>
                <c:pt idx="470">
                  <c:v>14576</c:v>
                </c:pt>
                <c:pt idx="471">
                  <c:v>14469</c:v>
                </c:pt>
                <c:pt idx="472">
                  <c:v>13329</c:v>
                </c:pt>
                <c:pt idx="473">
                  <c:v>10474</c:v>
                </c:pt>
                <c:pt idx="474">
                  <c:v>11092</c:v>
                </c:pt>
                <c:pt idx="475">
                  <c:v>14171</c:v>
                </c:pt>
                <c:pt idx="476">
                  <c:v>14140</c:v>
                </c:pt>
                <c:pt idx="477">
                  <c:v>13440</c:v>
                </c:pt>
                <c:pt idx="478">
                  <c:v>13028</c:v>
                </c:pt>
                <c:pt idx="479">
                  <c:v>12284</c:v>
                </c:pt>
                <c:pt idx="480">
                  <c:v>10302</c:v>
                </c:pt>
                <c:pt idx="481">
                  <c:v>11330</c:v>
                </c:pt>
                <c:pt idx="482">
                  <c:v>14077</c:v>
                </c:pt>
                <c:pt idx="483">
                  <c:v>13457</c:v>
                </c:pt>
                <c:pt idx="484">
                  <c:v>13179</c:v>
                </c:pt>
                <c:pt idx="485">
                  <c:v>12978</c:v>
                </c:pt>
                <c:pt idx="486">
                  <c:v>11445</c:v>
                </c:pt>
                <c:pt idx="487">
                  <c:v>9862</c:v>
                </c:pt>
                <c:pt idx="488">
                  <c:v>9150</c:v>
                </c:pt>
                <c:pt idx="489">
                  <c:v>12983</c:v>
                </c:pt>
                <c:pt idx="490">
                  <c:v>12806</c:v>
                </c:pt>
                <c:pt idx="491">
                  <c:v>12940</c:v>
                </c:pt>
                <c:pt idx="492">
                  <c:v>12020</c:v>
                </c:pt>
                <c:pt idx="493">
                  <c:v>10808</c:v>
                </c:pt>
                <c:pt idx="494">
                  <c:v>8400</c:v>
                </c:pt>
                <c:pt idx="495">
                  <c:v>8696</c:v>
                </c:pt>
                <c:pt idx="496">
                  <c:v>10941</c:v>
                </c:pt>
                <c:pt idx="497">
                  <c:v>11922</c:v>
                </c:pt>
                <c:pt idx="498">
                  <c:v>10164</c:v>
                </c:pt>
                <c:pt idx="499">
                  <c:v>10660</c:v>
                </c:pt>
                <c:pt idx="500">
                  <c:v>9411</c:v>
                </c:pt>
                <c:pt idx="501">
                  <c:v>7307</c:v>
                </c:pt>
                <c:pt idx="502">
                  <c:v>8079</c:v>
                </c:pt>
                <c:pt idx="503">
                  <c:v>10656</c:v>
                </c:pt>
                <c:pt idx="504">
                  <c:v>10183</c:v>
                </c:pt>
                <c:pt idx="505">
                  <c:v>8607</c:v>
                </c:pt>
                <c:pt idx="506">
                  <c:v>11740</c:v>
                </c:pt>
                <c:pt idx="507">
                  <c:v>9809</c:v>
                </c:pt>
                <c:pt idx="508">
                  <c:v>9271</c:v>
                </c:pt>
                <c:pt idx="509">
                  <c:v>7996</c:v>
                </c:pt>
                <c:pt idx="510">
                  <c:v>10751</c:v>
                </c:pt>
                <c:pt idx="511">
                  <c:v>10082</c:v>
                </c:pt>
                <c:pt idx="512">
                  <c:v>9300</c:v>
                </c:pt>
                <c:pt idx="513">
                  <c:v>9193</c:v>
                </c:pt>
                <c:pt idx="514">
                  <c:v>8180</c:v>
                </c:pt>
                <c:pt idx="515">
                  <c:v>6768</c:v>
                </c:pt>
                <c:pt idx="516">
                  <c:v>6982</c:v>
                </c:pt>
                <c:pt idx="517">
                  <c:v>8988</c:v>
                </c:pt>
                <c:pt idx="518">
                  <c:v>9346</c:v>
                </c:pt>
                <c:pt idx="519">
                  <c:v>8659</c:v>
                </c:pt>
                <c:pt idx="520">
                  <c:v>9234</c:v>
                </c:pt>
                <c:pt idx="521">
                  <c:v>7543</c:v>
                </c:pt>
                <c:pt idx="522">
                  <c:v>6094</c:v>
                </c:pt>
                <c:pt idx="523">
                  <c:v>6561</c:v>
                </c:pt>
                <c:pt idx="524">
                  <c:v>8160</c:v>
                </c:pt>
                <c:pt idx="525">
                  <c:v>9208</c:v>
                </c:pt>
                <c:pt idx="526">
                  <c:v>8541</c:v>
                </c:pt>
                <c:pt idx="527">
                  <c:v>8373</c:v>
                </c:pt>
                <c:pt idx="528">
                  <c:v>6917</c:v>
                </c:pt>
                <c:pt idx="529">
                  <c:v>6648</c:v>
                </c:pt>
                <c:pt idx="530">
                  <c:v>7367</c:v>
                </c:pt>
                <c:pt idx="531">
                  <c:v>8483</c:v>
                </c:pt>
                <c:pt idx="532">
                  <c:v>8553</c:v>
                </c:pt>
                <c:pt idx="533">
                  <c:v>8921</c:v>
                </c:pt>
                <c:pt idx="534">
                  <c:v>8414</c:v>
                </c:pt>
                <c:pt idx="535">
                  <c:v>7289</c:v>
                </c:pt>
                <c:pt idx="536">
                  <c:v>7638</c:v>
                </c:pt>
                <c:pt idx="537">
                  <c:v>8103</c:v>
                </c:pt>
                <c:pt idx="538">
                  <c:v>8383</c:v>
                </c:pt>
                <c:pt idx="539">
                  <c:v>8598</c:v>
                </c:pt>
                <c:pt idx="540">
                  <c:v>8636</c:v>
                </c:pt>
                <c:pt idx="541">
                  <c:v>8761</c:v>
                </c:pt>
                <c:pt idx="542">
                  <c:v>7531</c:v>
                </c:pt>
                <c:pt idx="543">
                  <c:v>6604</c:v>
                </c:pt>
                <c:pt idx="544">
                  <c:v>7200</c:v>
                </c:pt>
                <c:pt idx="545">
                  <c:v>11916</c:v>
                </c:pt>
                <c:pt idx="546">
                  <c:v>8665</c:v>
                </c:pt>
                <c:pt idx="547">
                  <c:v>8780</c:v>
                </c:pt>
                <c:pt idx="548">
                  <c:v>8333</c:v>
                </c:pt>
                <c:pt idx="549">
                  <c:v>8691</c:v>
                </c:pt>
                <c:pt idx="550">
                  <c:v>7383</c:v>
                </c:pt>
                <c:pt idx="551">
                  <c:v>8474</c:v>
                </c:pt>
                <c:pt idx="552">
                  <c:v>9790</c:v>
                </c:pt>
                <c:pt idx="553">
                  <c:v>10125</c:v>
                </c:pt>
                <c:pt idx="554">
                  <c:v>10265</c:v>
                </c:pt>
                <c:pt idx="555">
                  <c:v>9604</c:v>
                </c:pt>
                <c:pt idx="556">
                  <c:v>8861</c:v>
                </c:pt>
                <c:pt idx="557">
                  <c:v>7417</c:v>
                </c:pt>
                <c:pt idx="558">
                  <c:v>8100</c:v>
                </c:pt>
                <c:pt idx="559">
                  <c:v>10352</c:v>
                </c:pt>
                <c:pt idx="560">
                  <c:v>10494</c:v>
                </c:pt>
                <c:pt idx="561">
                  <c:v>10990</c:v>
                </c:pt>
                <c:pt idx="562">
                  <c:v>10475</c:v>
                </c:pt>
                <c:pt idx="563">
                  <c:v>8700</c:v>
                </c:pt>
                <c:pt idx="564">
                  <c:v>7495</c:v>
                </c:pt>
                <c:pt idx="565">
                  <c:v>8796</c:v>
                </c:pt>
                <c:pt idx="566">
                  <c:v>11530</c:v>
                </c:pt>
                <c:pt idx="567">
                  <c:v>10522</c:v>
                </c:pt>
                <c:pt idx="568">
                  <c:v>10512</c:v>
                </c:pt>
                <c:pt idx="569">
                  <c:v>10471</c:v>
                </c:pt>
                <c:pt idx="570">
                  <c:v>8742</c:v>
                </c:pt>
                <c:pt idx="571">
                  <c:v>7450</c:v>
                </c:pt>
                <c:pt idx="572">
                  <c:v>9843</c:v>
                </c:pt>
                <c:pt idx="573">
                  <c:v>10705</c:v>
                </c:pt>
                <c:pt idx="574">
                  <c:v>10821</c:v>
                </c:pt>
                <c:pt idx="575">
                  <c:v>11451</c:v>
                </c:pt>
                <c:pt idx="576">
                  <c:v>10500</c:v>
                </c:pt>
                <c:pt idx="577">
                  <c:v>8932</c:v>
                </c:pt>
                <c:pt idx="578">
                  <c:v>7778</c:v>
                </c:pt>
                <c:pt idx="579">
                  <c:v>10034</c:v>
                </c:pt>
                <c:pt idx="580">
                  <c:v>11020</c:v>
                </c:pt>
                <c:pt idx="581">
                  <c:v>11318</c:v>
                </c:pt>
                <c:pt idx="582">
                  <c:v>11591</c:v>
                </c:pt>
                <c:pt idx="583">
                  <c:v>10408</c:v>
                </c:pt>
                <c:pt idx="584">
                  <c:v>8453</c:v>
                </c:pt>
                <c:pt idx="585">
                  <c:v>6837</c:v>
                </c:pt>
                <c:pt idx="586">
                  <c:v>9533</c:v>
                </c:pt>
                <c:pt idx="587">
                  <c:v>9600</c:v>
                </c:pt>
                <c:pt idx="588">
                  <c:v>12426</c:v>
                </c:pt>
                <c:pt idx="589">
                  <c:v>11211</c:v>
                </c:pt>
                <c:pt idx="590">
                  <c:v>10724</c:v>
                </c:pt>
                <c:pt idx="591">
                  <c:v>7788</c:v>
                </c:pt>
                <c:pt idx="592">
                  <c:v>6598</c:v>
                </c:pt>
                <c:pt idx="593">
                  <c:v>8112</c:v>
                </c:pt>
                <c:pt idx="594">
                  <c:v>10466</c:v>
                </c:pt>
                <c:pt idx="595">
                  <c:v>10098</c:v>
                </c:pt>
                <c:pt idx="596">
                  <c:v>10750</c:v>
                </c:pt>
                <c:pt idx="597">
                  <c:v>9184</c:v>
                </c:pt>
                <c:pt idx="598">
                  <c:v>8419</c:v>
                </c:pt>
                <c:pt idx="599">
                  <c:v>5673</c:v>
                </c:pt>
                <c:pt idx="600">
                  <c:v>9107</c:v>
                </c:pt>
                <c:pt idx="601">
                  <c:v>9911</c:v>
                </c:pt>
                <c:pt idx="602">
                  <c:v>10429</c:v>
                </c:pt>
                <c:pt idx="603">
                  <c:v>10520</c:v>
                </c:pt>
                <c:pt idx="604">
                  <c:v>9052</c:v>
                </c:pt>
                <c:pt idx="605">
                  <c:v>6550</c:v>
                </c:pt>
                <c:pt idx="606">
                  <c:v>6129</c:v>
                </c:pt>
                <c:pt idx="607">
                  <c:v>8301</c:v>
                </c:pt>
                <c:pt idx="608">
                  <c:v>9362</c:v>
                </c:pt>
                <c:pt idx="609">
                  <c:v>9724</c:v>
                </c:pt>
                <c:pt idx="610">
                  <c:v>9848</c:v>
                </c:pt>
                <c:pt idx="611">
                  <c:v>8697</c:v>
                </c:pt>
                <c:pt idx="612">
                  <c:v>5536</c:v>
                </c:pt>
                <c:pt idx="613">
                  <c:v>5557</c:v>
                </c:pt>
                <c:pt idx="614">
                  <c:v>7687</c:v>
                </c:pt>
                <c:pt idx="615">
                  <c:v>9376</c:v>
                </c:pt>
                <c:pt idx="616">
                  <c:v>9296</c:v>
                </c:pt>
                <c:pt idx="617">
                  <c:v>8879</c:v>
                </c:pt>
                <c:pt idx="618">
                  <c:v>8635</c:v>
                </c:pt>
                <c:pt idx="619">
                  <c:v>5983</c:v>
                </c:pt>
                <c:pt idx="620">
                  <c:v>4367</c:v>
                </c:pt>
                <c:pt idx="621">
                  <c:v>7162</c:v>
                </c:pt>
                <c:pt idx="622">
                  <c:v>7371</c:v>
                </c:pt>
                <c:pt idx="623">
                  <c:v>9135</c:v>
                </c:pt>
                <c:pt idx="624">
                  <c:v>8970</c:v>
                </c:pt>
                <c:pt idx="625">
                  <c:v>7773</c:v>
                </c:pt>
                <c:pt idx="626">
                  <c:v>4886</c:v>
                </c:pt>
                <c:pt idx="627">
                  <c:v>4780</c:v>
                </c:pt>
                <c:pt idx="628">
                  <c:v>5875</c:v>
                </c:pt>
                <c:pt idx="629">
                  <c:v>7985</c:v>
                </c:pt>
                <c:pt idx="630">
                  <c:v>8902</c:v>
                </c:pt>
                <c:pt idx="631">
                  <c:v>8009</c:v>
                </c:pt>
                <c:pt idx="632">
                  <c:v>7203</c:v>
                </c:pt>
                <c:pt idx="633">
                  <c:v>5419</c:v>
                </c:pt>
                <c:pt idx="634">
                  <c:v>4377</c:v>
                </c:pt>
                <c:pt idx="635">
                  <c:v>6507</c:v>
                </c:pt>
                <c:pt idx="636">
                  <c:v>7987</c:v>
                </c:pt>
                <c:pt idx="637">
                  <c:v>8669</c:v>
                </c:pt>
                <c:pt idx="638">
                  <c:v>7761</c:v>
                </c:pt>
                <c:pt idx="639">
                  <c:v>8171</c:v>
                </c:pt>
                <c:pt idx="640">
                  <c:v>5971</c:v>
                </c:pt>
                <c:pt idx="641">
                  <c:v>4662</c:v>
                </c:pt>
                <c:pt idx="642">
                  <c:v>6793</c:v>
                </c:pt>
                <c:pt idx="643">
                  <c:v>7741</c:v>
                </c:pt>
                <c:pt idx="644">
                  <c:v>9147</c:v>
                </c:pt>
                <c:pt idx="645">
                  <c:v>8932</c:v>
                </c:pt>
                <c:pt idx="646">
                  <c:v>7821</c:v>
                </c:pt>
                <c:pt idx="647">
                  <c:v>6090</c:v>
                </c:pt>
                <c:pt idx="648">
                  <c:v>4667</c:v>
                </c:pt>
                <c:pt idx="649">
                  <c:v>6365</c:v>
                </c:pt>
                <c:pt idx="650">
                  <c:v>7057</c:v>
                </c:pt>
                <c:pt idx="651">
                  <c:v>8465</c:v>
                </c:pt>
                <c:pt idx="652">
                  <c:v>7569</c:v>
                </c:pt>
                <c:pt idx="653">
                  <c:v>8585</c:v>
                </c:pt>
                <c:pt idx="654">
                  <c:v>6784</c:v>
                </c:pt>
                <c:pt idx="655">
                  <c:v>4649</c:v>
                </c:pt>
                <c:pt idx="656">
                  <c:v>6644</c:v>
                </c:pt>
                <c:pt idx="657">
                  <c:v>8005</c:v>
                </c:pt>
                <c:pt idx="658">
                  <c:v>8269</c:v>
                </c:pt>
                <c:pt idx="659">
                  <c:v>7674</c:v>
                </c:pt>
                <c:pt idx="660">
                  <c:v>9001</c:v>
                </c:pt>
                <c:pt idx="661">
                  <c:v>6517</c:v>
                </c:pt>
                <c:pt idx="662">
                  <c:v>4781</c:v>
                </c:pt>
                <c:pt idx="663">
                  <c:v>6840</c:v>
                </c:pt>
                <c:pt idx="664">
                  <c:v>7614</c:v>
                </c:pt>
                <c:pt idx="665">
                  <c:v>9160</c:v>
                </c:pt>
                <c:pt idx="666">
                  <c:v>8292</c:v>
                </c:pt>
                <c:pt idx="667">
                  <c:v>7981</c:v>
                </c:pt>
                <c:pt idx="668">
                  <c:v>6276</c:v>
                </c:pt>
                <c:pt idx="669">
                  <c:v>4712</c:v>
                </c:pt>
                <c:pt idx="670">
                  <c:v>7131</c:v>
                </c:pt>
                <c:pt idx="671">
                  <c:v>8024</c:v>
                </c:pt>
                <c:pt idx="672">
                  <c:v>8568</c:v>
                </c:pt>
                <c:pt idx="673">
                  <c:v>7854</c:v>
                </c:pt>
                <c:pt idx="674">
                  <c:v>6895</c:v>
                </c:pt>
                <c:pt idx="675">
                  <c:v>6167</c:v>
                </c:pt>
                <c:pt idx="676">
                  <c:v>5005</c:v>
                </c:pt>
                <c:pt idx="677">
                  <c:v>7521</c:v>
                </c:pt>
                <c:pt idx="678">
                  <c:v>8029</c:v>
                </c:pt>
                <c:pt idx="679">
                  <c:v>9247</c:v>
                </c:pt>
                <c:pt idx="680">
                  <c:v>10107</c:v>
                </c:pt>
                <c:pt idx="681">
                  <c:v>8592</c:v>
                </c:pt>
                <c:pt idx="682">
                  <c:v>5895</c:v>
                </c:pt>
                <c:pt idx="683">
                  <c:v>7511</c:v>
                </c:pt>
                <c:pt idx="684">
                  <c:v>6990</c:v>
                </c:pt>
                <c:pt idx="685">
                  <c:v>7727</c:v>
                </c:pt>
                <c:pt idx="686">
                  <c:v>8299</c:v>
                </c:pt>
                <c:pt idx="687">
                  <c:v>8570</c:v>
                </c:pt>
                <c:pt idx="688">
                  <c:v>8013</c:v>
                </c:pt>
                <c:pt idx="689">
                  <c:v>6345</c:v>
                </c:pt>
                <c:pt idx="690">
                  <c:v>4723</c:v>
                </c:pt>
                <c:pt idx="691">
                  <c:v>6295</c:v>
                </c:pt>
                <c:pt idx="692">
                  <c:v>7737</c:v>
                </c:pt>
                <c:pt idx="693">
                  <c:v>9027</c:v>
                </c:pt>
                <c:pt idx="694">
                  <c:v>7346</c:v>
                </c:pt>
                <c:pt idx="695">
                  <c:v>7300</c:v>
                </c:pt>
                <c:pt idx="696">
                  <c:v>6082</c:v>
                </c:pt>
                <c:pt idx="697">
                  <c:v>4522</c:v>
                </c:pt>
                <c:pt idx="698">
                  <c:v>6688</c:v>
                </c:pt>
                <c:pt idx="699">
                  <c:v>7497</c:v>
                </c:pt>
                <c:pt idx="700">
                  <c:v>10369</c:v>
                </c:pt>
                <c:pt idx="701">
                  <c:v>7257</c:v>
                </c:pt>
                <c:pt idx="702">
                  <c:v>6063</c:v>
                </c:pt>
                <c:pt idx="703">
                  <c:v>4469</c:v>
                </c:pt>
                <c:pt idx="704">
                  <c:v>3917</c:v>
                </c:pt>
                <c:pt idx="705">
                  <c:v>6354</c:v>
                </c:pt>
                <c:pt idx="706">
                  <c:v>7685</c:v>
                </c:pt>
                <c:pt idx="707">
                  <c:v>7952</c:v>
                </c:pt>
                <c:pt idx="708">
                  <c:v>7422</c:v>
                </c:pt>
                <c:pt idx="709">
                  <c:v>6096</c:v>
                </c:pt>
                <c:pt idx="710">
                  <c:v>4454</c:v>
                </c:pt>
                <c:pt idx="711">
                  <c:v>3398</c:v>
                </c:pt>
                <c:pt idx="712">
                  <c:v>5878</c:v>
                </c:pt>
                <c:pt idx="713">
                  <c:v>8114</c:v>
                </c:pt>
                <c:pt idx="714">
                  <c:v>7774</c:v>
                </c:pt>
                <c:pt idx="715">
                  <c:v>7067</c:v>
                </c:pt>
                <c:pt idx="716">
                  <c:v>7253</c:v>
                </c:pt>
                <c:pt idx="717">
                  <c:v>5472</c:v>
                </c:pt>
                <c:pt idx="718">
                  <c:v>4132</c:v>
                </c:pt>
                <c:pt idx="719">
                  <c:v>6572</c:v>
                </c:pt>
                <c:pt idx="720">
                  <c:v>9104</c:v>
                </c:pt>
                <c:pt idx="721">
                  <c:v>9022</c:v>
                </c:pt>
                <c:pt idx="722">
                  <c:v>8226</c:v>
                </c:pt>
                <c:pt idx="723">
                  <c:v>7964</c:v>
                </c:pt>
                <c:pt idx="724">
                  <c:v>6361</c:v>
                </c:pt>
                <c:pt idx="725">
                  <c:v>4555</c:v>
                </c:pt>
                <c:pt idx="726">
                  <c:v>6224</c:v>
                </c:pt>
                <c:pt idx="727">
                  <c:v>9104</c:v>
                </c:pt>
                <c:pt idx="728">
                  <c:v>9929</c:v>
                </c:pt>
                <c:pt idx="729">
                  <c:v>9639</c:v>
                </c:pt>
                <c:pt idx="730">
                  <c:v>9963</c:v>
                </c:pt>
                <c:pt idx="731">
                  <c:v>6198</c:v>
                </c:pt>
                <c:pt idx="732">
                  <c:v>5216</c:v>
                </c:pt>
                <c:pt idx="733">
                  <c:v>8677</c:v>
                </c:pt>
                <c:pt idx="734">
                  <c:v>10710</c:v>
                </c:pt>
                <c:pt idx="735">
                  <c:v>10715</c:v>
                </c:pt>
                <c:pt idx="736">
                  <c:v>10296</c:v>
                </c:pt>
                <c:pt idx="737">
                  <c:v>12347</c:v>
                </c:pt>
                <c:pt idx="738">
                  <c:v>8069</c:v>
                </c:pt>
                <c:pt idx="739">
                  <c:v>5603</c:v>
                </c:pt>
                <c:pt idx="740">
                  <c:v>10194</c:v>
                </c:pt>
                <c:pt idx="741">
                  <c:v>12483</c:v>
                </c:pt>
                <c:pt idx="742">
                  <c:v>11891</c:v>
                </c:pt>
                <c:pt idx="743">
                  <c:v>11636</c:v>
                </c:pt>
                <c:pt idx="744">
                  <c:v>13162</c:v>
                </c:pt>
                <c:pt idx="745">
                  <c:v>8380</c:v>
                </c:pt>
                <c:pt idx="746">
                  <c:v>6014</c:v>
                </c:pt>
                <c:pt idx="747">
                  <c:v>10909</c:v>
                </c:pt>
                <c:pt idx="748">
                  <c:v>12795</c:v>
                </c:pt>
                <c:pt idx="749">
                  <c:v>13130</c:v>
                </c:pt>
                <c:pt idx="750">
                  <c:v>11877</c:v>
                </c:pt>
                <c:pt idx="751">
                  <c:v>11978</c:v>
                </c:pt>
                <c:pt idx="752">
                  <c:v>8843</c:v>
                </c:pt>
                <c:pt idx="753">
                  <c:v>5329</c:v>
                </c:pt>
                <c:pt idx="754">
                  <c:v>10976</c:v>
                </c:pt>
                <c:pt idx="755">
                  <c:v>10651</c:v>
                </c:pt>
                <c:pt idx="756">
                  <c:v>13111</c:v>
                </c:pt>
                <c:pt idx="757">
                  <c:v>12212</c:v>
                </c:pt>
                <c:pt idx="758">
                  <c:v>10637</c:v>
                </c:pt>
                <c:pt idx="759">
                  <c:v>8568</c:v>
                </c:pt>
                <c:pt idx="760">
                  <c:v>5447</c:v>
                </c:pt>
                <c:pt idx="761">
                  <c:v>7277</c:v>
                </c:pt>
                <c:pt idx="762">
                  <c:v>10051</c:v>
                </c:pt>
                <c:pt idx="763">
                  <c:v>11988</c:v>
                </c:pt>
                <c:pt idx="764">
                  <c:v>10808</c:v>
                </c:pt>
                <c:pt idx="765">
                  <c:v>9068</c:v>
                </c:pt>
                <c:pt idx="766">
                  <c:v>6786</c:v>
                </c:pt>
                <c:pt idx="767">
                  <c:v>4757</c:v>
                </c:pt>
                <c:pt idx="768">
                  <c:v>7373</c:v>
                </c:pt>
                <c:pt idx="769">
                  <c:v>8476</c:v>
                </c:pt>
                <c:pt idx="770">
                  <c:v>8173</c:v>
                </c:pt>
                <c:pt idx="771">
                  <c:v>8172</c:v>
                </c:pt>
                <c:pt idx="772">
                  <c:v>8718</c:v>
                </c:pt>
                <c:pt idx="773">
                  <c:v>5897</c:v>
                </c:pt>
                <c:pt idx="774">
                  <c:v>4277</c:v>
                </c:pt>
                <c:pt idx="775">
                  <c:v>7373</c:v>
                </c:pt>
                <c:pt idx="776">
                  <c:v>7211</c:v>
                </c:pt>
                <c:pt idx="777">
                  <c:v>7871</c:v>
                </c:pt>
                <c:pt idx="778">
                  <c:v>7534</c:v>
                </c:pt>
                <c:pt idx="779">
                  <c:v>6566</c:v>
                </c:pt>
                <c:pt idx="780">
                  <c:v>4979</c:v>
                </c:pt>
                <c:pt idx="781">
                  <c:v>3598</c:v>
                </c:pt>
                <c:pt idx="782">
                  <c:v>5315</c:v>
                </c:pt>
                <c:pt idx="783">
                  <c:v>5617</c:v>
                </c:pt>
                <c:pt idx="784">
                  <c:v>6889</c:v>
                </c:pt>
                <c:pt idx="785">
                  <c:v>6742</c:v>
                </c:pt>
                <c:pt idx="786">
                  <c:v>5525</c:v>
                </c:pt>
                <c:pt idx="787">
                  <c:v>4074</c:v>
                </c:pt>
                <c:pt idx="788">
                  <c:v>3370</c:v>
                </c:pt>
                <c:pt idx="789">
                  <c:v>4646</c:v>
                </c:pt>
                <c:pt idx="790">
                  <c:v>5074</c:v>
                </c:pt>
                <c:pt idx="791">
                  <c:v>5980</c:v>
                </c:pt>
                <c:pt idx="792">
                  <c:v>5290</c:v>
                </c:pt>
                <c:pt idx="793">
                  <c:v>8949</c:v>
                </c:pt>
                <c:pt idx="794">
                  <c:v>3095</c:v>
                </c:pt>
                <c:pt idx="795">
                  <c:v>2683</c:v>
                </c:pt>
                <c:pt idx="796">
                  <c:v>3951</c:v>
                </c:pt>
                <c:pt idx="797">
                  <c:v>4937</c:v>
                </c:pt>
                <c:pt idx="798">
                  <c:v>4927</c:v>
                </c:pt>
                <c:pt idx="799">
                  <c:v>4809</c:v>
                </c:pt>
                <c:pt idx="800">
                  <c:v>4217</c:v>
                </c:pt>
                <c:pt idx="801">
                  <c:v>2862</c:v>
                </c:pt>
                <c:pt idx="802">
                  <c:v>1954</c:v>
                </c:pt>
                <c:pt idx="803">
                  <c:v>3026</c:v>
                </c:pt>
                <c:pt idx="804">
                  <c:v>4164</c:v>
                </c:pt>
                <c:pt idx="805">
                  <c:v>4478</c:v>
                </c:pt>
                <c:pt idx="806">
                  <c:v>4302</c:v>
                </c:pt>
                <c:pt idx="807">
                  <c:v>3926</c:v>
                </c:pt>
                <c:pt idx="808">
                  <c:v>2353</c:v>
                </c:pt>
                <c:pt idx="809">
                  <c:v>1782</c:v>
                </c:pt>
                <c:pt idx="810">
                  <c:v>2793</c:v>
                </c:pt>
                <c:pt idx="811">
                  <c:v>3339</c:v>
                </c:pt>
                <c:pt idx="812">
                  <c:v>4118</c:v>
                </c:pt>
                <c:pt idx="813">
                  <c:v>3464</c:v>
                </c:pt>
                <c:pt idx="814">
                  <c:v>2412</c:v>
                </c:pt>
                <c:pt idx="815">
                  <c:v>1710</c:v>
                </c:pt>
                <c:pt idx="816">
                  <c:v>1545</c:v>
                </c:pt>
                <c:pt idx="817">
                  <c:v>1586</c:v>
                </c:pt>
                <c:pt idx="818">
                  <c:v>3077</c:v>
                </c:pt>
                <c:pt idx="819">
                  <c:v>4168</c:v>
                </c:pt>
                <c:pt idx="820">
                  <c:v>3082</c:v>
                </c:pt>
                <c:pt idx="821">
                  <c:v>2705</c:v>
                </c:pt>
                <c:pt idx="822">
                  <c:v>1611</c:v>
                </c:pt>
                <c:pt idx="823">
                  <c:v>1172</c:v>
                </c:pt>
                <c:pt idx="824">
                  <c:v>2180</c:v>
                </c:pt>
                <c:pt idx="825">
                  <c:v>3970</c:v>
                </c:pt>
                <c:pt idx="826">
                  <c:v>3392</c:v>
                </c:pt>
                <c:pt idx="827">
                  <c:v>2957</c:v>
                </c:pt>
                <c:pt idx="828">
                  <c:v>2498</c:v>
                </c:pt>
                <c:pt idx="829">
                  <c:v>1494</c:v>
                </c:pt>
                <c:pt idx="830">
                  <c:v>1166</c:v>
                </c:pt>
                <c:pt idx="831">
                  <c:v>1812</c:v>
                </c:pt>
                <c:pt idx="832">
                  <c:v>2205</c:v>
                </c:pt>
                <c:pt idx="833">
                  <c:v>3675</c:v>
                </c:pt>
                <c:pt idx="834">
                  <c:v>2269</c:v>
                </c:pt>
                <c:pt idx="835">
                  <c:v>2122</c:v>
                </c:pt>
                <c:pt idx="836">
                  <c:v>1139</c:v>
                </c:pt>
                <c:pt idx="837">
                  <c:v>845</c:v>
                </c:pt>
                <c:pt idx="838">
                  <c:v>1907</c:v>
                </c:pt>
                <c:pt idx="839">
                  <c:v>2008</c:v>
                </c:pt>
                <c:pt idx="840">
                  <c:v>2201</c:v>
                </c:pt>
                <c:pt idx="841">
                  <c:v>1949</c:v>
                </c:pt>
                <c:pt idx="842">
                  <c:v>1867</c:v>
                </c:pt>
                <c:pt idx="843">
                  <c:v>965</c:v>
                </c:pt>
                <c:pt idx="844">
                  <c:v>776</c:v>
                </c:pt>
                <c:pt idx="845">
                  <c:v>1673</c:v>
                </c:pt>
                <c:pt idx="846">
                  <c:v>1785</c:v>
                </c:pt>
                <c:pt idx="847">
                  <c:v>2372</c:v>
                </c:pt>
                <c:pt idx="848">
                  <c:v>1696</c:v>
                </c:pt>
                <c:pt idx="849">
                  <c:v>1982</c:v>
                </c:pt>
                <c:pt idx="850">
                  <c:v>1077</c:v>
                </c:pt>
                <c:pt idx="851">
                  <c:v>688</c:v>
                </c:pt>
                <c:pt idx="852">
                  <c:v>1601</c:v>
                </c:pt>
                <c:pt idx="853">
                  <c:v>1655</c:v>
                </c:pt>
                <c:pt idx="854">
                  <c:v>2600</c:v>
                </c:pt>
                <c:pt idx="855">
                  <c:v>1508</c:v>
                </c:pt>
                <c:pt idx="856">
                  <c:v>1916</c:v>
                </c:pt>
                <c:pt idx="857">
                  <c:v>754</c:v>
                </c:pt>
                <c:pt idx="858">
                  <c:v>618</c:v>
                </c:pt>
                <c:pt idx="859">
                  <c:v>1245</c:v>
                </c:pt>
                <c:pt idx="860">
                  <c:v>1477</c:v>
                </c:pt>
                <c:pt idx="861">
                  <c:v>2063</c:v>
                </c:pt>
                <c:pt idx="862">
                  <c:v>1633</c:v>
                </c:pt>
                <c:pt idx="863">
                  <c:v>1540</c:v>
                </c:pt>
                <c:pt idx="864">
                  <c:v>662</c:v>
                </c:pt>
                <c:pt idx="865">
                  <c:v>813</c:v>
                </c:pt>
                <c:pt idx="866">
                  <c:v>972</c:v>
                </c:pt>
                <c:pt idx="867">
                  <c:v>2077</c:v>
                </c:pt>
                <c:pt idx="868">
                  <c:v>2537</c:v>
                </c:pt>
                <c:pt idx="869">
                  <c:v>1548</c:v>
                </c:pt>
                <c:pt idx="870">
                  <c:v>1680</c:v>
                </c:pt>
                <c:pt idx="871">
                  <c:v>913</c:v>
                </c:pt>
                <c:pt idx="872">
                  <c:v>574</c:v>
                </c:pt>
                <c:pt idx="873">
                  <c:v>1737</c:v>
                </c:pt>
                <c:pt idx="874">
                  <c:v>1822</c:v>
                </c:pt>
                <c:pt idx="875">
                  <c:v>1971</c:v>
                </c:pt>
                <c:pt idx="876">
                  <c:v>1433</c:v>
                </c:pt>
                <c:pt idx="877">
                  <c:v>1299</c:v>
                </c:pt>
                <c:pt idx="878">
                  <c:v>643</c:v>
                </c:pt>
                <c:pt idx="879">
                  <c:v>680</c:v>
                </c:pt>
                <c:pt idx="880">
                  <c:v>1665</c:v>
                </c:pt>
                <c:pt idx="881">
                  <c:v>1632</c:v>
                </c:pt>
                <c:pt idx="882">
                  <c:v>2033</c:v>
                </c:pt>
                <c:pt idx="883">
                  <c:v>1793</c:v>
                </c:pt>
                <c:pt idx="884">
                  <c:v>1780</c:v>
                </c:pt>
                <c:pt idx="885">
                  <c:v>782</c:v>
                </c:pt>
                <c:pt idx="886">
                  <c:v>658</c:v>
                </c:pt>
                <c:pt idx="887">
                  <c:v>1500</c:v>
                </c:pt>
                <c:pt idx="888">
                  <c:v>1991</c:v>
                </c:pt>
                <c:pt idx="889">
                  <c:v>1756</c:v>
                </c:pt>
                <c:pt idx="890">
                  <c:v>1643</c:v>
                </c:pt>
                <c:pt idx="891">
                  <c:v>1891</c:v>
                </c:pt>
                <c:pt idx="892">
                  <c:v>821</c:v>
                </c:pt>
                <c:pt idx="893">
                  <c:v>738</c:v>
                </c:pt>
                <c:pt idx="894">
                  <c:v>1145</c:v>
                </c:pt>
                <c:pt idx="895">
                  <c:v>2227</c:v>
                </c:pt>
                <c:pt idx="896">
                  <c:v>2338</c:v>
                </c:pt>
                <c:pt idx="897">
                  <c:v>2710</c:v>
                </c:pt>
                <c:pt idx="898">
                  <c:v>2304</c:v>
                </c:pt>
                <c:pt idx="899">
                  <c:v>990</c:v>
                </c:pt>
                <c:pt idx="900">
                  <c:v>850</c:v>
                </c:pt>
                <c:pt idx="901">
                  <c:v>1847</c:v>
                </c:pt>
                <c:pt idx="902">
                  <c:v>2383</c:v>
                </c:pt>
                <c:pt idx="903">
                  <c:v>2662</c:v>
                </c:pt>
                <c:pt idx="904">
                  <c:v>2023</c:v>
                </c:pt>
                <c:pt idx="905">
                  <c:v>2344</c:v>
                </c:pt>
                <c:pt idx="906">
                  <c:v>1064</c:v>
                </c:pt>
                <c:pt idx="907">
                  <c:v>983</c:v>
                </c:pt>
                <c:pt idx="908">
                  <c:v>2051</c:v>
                </c:pt>
                <c:pt idx="909">
                  <c:v>3105</c:v>
                </c:pt>
                <c:pt idx="910">
                  <c:v>2942</c:v>
                </c:pt>
                <c:pt idx="911">
                  <c:v>2467</c:v>
                </c:pt>
                <c:pt idx="912">
                  <c:v>2893</c:v>
                </c:pt>
                <c:pt idx="913">
                  <c:v>1254</c:v>
                </c:pt>
                <c:pt idx="914">
                  <c:v>1028</c:v>
                </c:pt>
                <c:pt idx="915">
                  <c:v>2020</c:v>
                </c:pt>
                <c:pt idx="916">
                  <c:v>2906</c:v>
                </c:pt>
                <c:pt idx="917">
                  <c:v>3345</c:v>
                </c:pt>
                <c:pt idx="918">
                  <c:v>2729</c:v>
                </c:pt>
                <c:pt idx="919">
                  <c:v>3002</c:v>
                </c:pt>
                <c:pt idx="920">
                  <c:v>1072</c:v>
                </c:pt>
                <c:pt idx="921">
                  <c:v>920</c:v>
                </c:pt>
                <c:pt idx="922">
                  <c:v>2487</c:v>
                </c:pt>
                <c:pt idx="923">
                  <c:v>2915</c:v>
                </c:pt>
                <c:pt idx="924">
                  <c:v>3168</c:v>
                </c:pt>
                <c:pt idx="925">
                  <c:v>3101</c:v>
                </c:pt>
                <c:pt idx="926">
                  <c:v>2950</c:v>
                </c:pt>
                <c:pt idx="927">
                  <c:v>1697</c:v>
                </c:pt>
                <c:pt idx="928">
                  <c:v>938</c:v>
                </c:pt>
                <c:pt idx="929">
                  <c:v>2333</c:v>
                </c:pt>
                <c:pt idx="930">
                  <c:v>3596</c:v>
                </c:pt>
                <c:pt idx="931">
                  <c:v>2666</c:v>
                </c:pt>
                <c:pt idx="932">
                  <c:v>3192</c:v>
                </c:pt>
                <c:pt idx="933">
                  <c:v>2822</c:v>
                </c:pt>
                <c:pt idx="934">
                  <c:v>1440</c:v>
                </c:pt>
                <c:pt idx="935">
                  <c:v>993</c:v>
                </c:pt>
                <c:pt idx="936">
                  <c:v>2400</c:v>
                </c:pt>
                <c:pt idx="937">
                  <c:v>3479</c:v>
                </c:pt>
                <c:pt idx="938">
                  <c:v>3261</c:v>
                </c:pt>
                <c:pt idx="939">
                  <c:v>2929</c:v>
                </c:pt>
                <c:pt idx="940">
                  <c:v>2691</c:v>
                </c:pt>
                <c:pt idx="941">
                  <c:v>1156</c:v>
                </c:pt>
                <c:pt idx="942">
                  <c:v>1719</c:v>
                </c:pt>
                <c:pt idx="943">
                  <c:v>1639</c:v>
                </c:pt>
                <c:pt idx="944">
                  <c:v>2927</c:v>
                </c:pt>
                <c:pt idx="945">
                  <c:v>3042</c:v>
                </c:pt>
                <c:pt idx="946">
                  <c:v>3009</c:v>
                </c:pt>
                <c:pt idx="947">
                  <c:v>2572</c:v>
                </c:pt>
                <c:pt idx="948">
                  <c:v>1174</c:v>
                </c:pt>
                <c:pt idx="949">
                  <c:v>1014</c:v>
                </c:pt>
                <c:pt idx="950">
                  <c:v>2034</c:v>
                </c:pt>
                <c:pt idx="951">
                  <c:v>2389</c:v>
                </c:pt>
                <c:pt idx="952">
                  <c:v>3485</c:v>
                </c:pt>
                <c:pt idx="953">
                  <c:v>2568</c:v>
                </c:pt>
                <c:pt idx="954">
                  <c:v>2715</c:v>
                </c:pt>
                <c:pt idx="955">
                  <c:v>1038</c:v>
                </c:pt>
                <c:pt idx="956">
                  <c:v>1103</c:v>
                </c:pt>
                <c:pt idx="957">
                  <c:v>1420</c:v>
                </c:pt>
                <c:pt idx="958">
                  <c:v>2329</c:v>
                </c:pt>
                <c:pt idx="959">
                  <c:v>2194</c:v>
                </c:pt>
                <c:pt idx="960">
                  <c:v>2207</c:v>
                </c:pt>
                <c:pt idx="961">
                  <c:v>2296</c:v>
                </c:pt>
                <c:pt idx="962">
                  <c:v>886</c:v>
                </c:pt>
                <c:pt idx="963">
                  <c:v>773</c:v>
                </c:pt>
                <c:pt idx="964">
                  <c:v>1517</c:v>
                </c:pt>
                <c:pt idx="965">
                  <c:v>1974</c:v>
                </c:pt>
                <c:pt idx="966">
                  <c:v>2516</c:v>
                </c:pt>
                <c:pt idx="967">
                  <c:v>2400</c:v>
                </c:pt>
                <c:pt idx="968">
                  <c:v>1967</c:v>
                </c:pt>
                <c:pt idx="969">
                  <c:v>780</c:v>
                </c:pt>
                <c:pt idx="970">
                  <c:v>538</c:v>
                </c:pt>
                <c:pt idx="971">
                  <c:v>1390</c:v>
                </c:pt>
                <c:pt idx="972">
                  <c:v>1707</c:v>
                </c:pt>
                <c:pt idx="973">
                  <c:v>2053</c:v>
                </c:pt>
                <c:pt idx="974">
                  <c:v>2094</c:v>
                </c:pt>
                <c:pt idx="975">
                  <c:v>1789</c:v>
                </c:pt>
                <c:pt idx="976">
                  <c:v>741</c:v>
                </c:pt>
                <c:pt idx="977">
                  <c:v>457</c:v>
                </c:pt>
                <c:pt idx="978">
                  <c:v>1332</c:v>
                </c:pt>
                <c:pt idx="979">
                  <c:v>1543</c:v>
                </c:pt>
                <c:pt idx="980">
                  <c:v>2258</c:v>
                </c:pt>
                <c:pt idx="981">
                  <c:v>2223</c:v>
                </c:pt>
                <c:pt idx="982">
                  <c:v>1372</c:v>
                </c:pt>
                <c:pt idx="983">
                  <c:v>582</c:v>
                </c:pt>
                <c:pt idx="984">
                  <c:v>485</c:v>
                </c:pt>
                <c:pt idx="985">
                  <c:v>1249</c:v>
                </c:pt>
                <c:pt idx="986">
                  <c:v>1503</c:v>
                </c:pt>
                <c:pt idx="987">
                  <c:v>2120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0C-4EDC-B930-F12599293E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8886832"/>
        <c:axId val="2097182240"/>
      </c:areaChart>
      <c:dateAx>
        <c:axId val="211888683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7182240"/>
        <c:crosses val="autoZero"/>
        <c:auto val="1"/>
        <c:lblOffset val="100"/>
        <c:baseTimeUnit val="days"/>
      </c:dateAx>
      <c:valAx>
        <c:axId val="2097182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8886832"/>
        <c:crosses val="autoZero"/>
        <c:crossBetween val="midCat"/>
        <c:dispUnits>
          <c:builtInUnit val="ten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slide5!$B$1</c:f>
              <c:strCache>
                <c:ptCount val="1"/>
                <c:pt idx="0">
                  <c:v>vaccinations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slide5!$A$2:$A$1010</c:f>
              <c:numCache>
                <c:formatCode>m/d/yyyy</c:formatCode>
                <c:ptCount val="1009"/>
                <c:pt idx="0">
                  <c:v>43831</c:v>
                </c:pt>
                <c:pt idx="1">
                  <c:v>43832</c:v>
                </c:pt>
                <c:pt idx="2">
                  <c:v>43833</c:v>
                </c:pt>
                <c:pt idx="3">
                  <c:v>43834</c:v>
                </c:pt>
                <c:pt idx="4">
                  <c:v>43835</c:v>
                </c:pt>
                <c:pt idx="5">
                  <c:v>43836</c:v>
                </c:pt>
                <c:pt idx="6">
                  <c:v>43837</c:v>
                </c:pt>
                <c:pt idx="7">
                  <c:v>43838</c:v>
                </c:pt>
                <c:pt idx="8">
                  <c:v>43839</c:v>
                </c:pt>
                <c:pt idx="9">
                  <c:v>43840</c:v>
                </c:pt>
                <c:pt idx="10">
                  <c:v>43841</c:v>
                </c:pt>
                <c:pt idx="11">
                  <c:v>43842</c:v>
                </c:pt>
                <c:pt idx="12">
                  <c:v>43843</c:v>
                </c:pt>
                <c:pt idx="13">
                  <c:v>43844</c:v>
                </c:pt>
                <c:pt idx="14">
                  <c:v>43845</c:v>
                </c:pt>
                <c:pt idx="15">
                  <c:v>43846</c:v>
                </c:pt>
                <c:pt idx="16">
                  <c:v>43847</c:v>
                </c:pt>
                <c:pt idx="17">
                  <c:v>43848</c:v>
                </c:pt>
                <c:pt idx="18">
                  <c:v>43849</c:v>
                </c:pt>
                <c:pt idx="19">
                  <c:v>43850</c:v>
                </c:pt>
                <c:pt idx="20">
                  <c:v>43851</c:v>
                </c:pt>
                <c:pt idx="21">
                  <c:v>43852</c:v>
                </c:pt>
                <c:pt idx="22">
                  <c:v>43853</c:v>
                </c:pt>
                <c:pt idx="23">
                  <c:v>43854</c:v>
                </c:pt>
                <c:pt idx="24">
                  <c:v>43855</c:v>
                </c:pt>
                <c:pt idx="25">
                  <c:v>43856</c:v>
                </c:pt>
                <c:pt idx="26">
                  <c:v>43857</c:v>
                </c:pt>
                <c:pt idx="27">
                  <c:v>43858</c:v>
                </c:pt>
                <c:pt idx="28">
                  <c:v>43859</c:v>
                </c:pt>
                <c:pt idx="29">
                  <c:v>43860</c:v>
                </c:pt>
                <c:pt idx="30">
                  <c:v>43861</c:v>
                </c:pt>
                <c:pt idx="31">
                  <c:v>43862</c:v>
                </c:pt>
                <c:pt idx="32">
                  <c:v>43863</c:v>
                </c:pt>
                <c:pt idx="33">
                  <c:v>43864</c:v>
                </c:pt>
                <c:pt idx="34">
                  <c:v>43865</c:v>
                </c:pt>
                <c:pt idx="35">
                  <c:v>43866</c:v>
                </c:pt>
                <c:pt idx="36">
                  <c:v>43867</c:v>
                </c:pt>
                <c:pt idx="37">
                  <c:v>43868</c:v>
                </c:pt>
                <c:pt idx="38">
                  <c:v>43869</c:v>
                </c:pt>
                <c:pt idx="39">
                  <c:v>43870</c:v>
                </c:pt>
                <c:pt idx="40">
                  <c:v>43871</c:v>
                </c:pt>
                <c:pt idx="41">
                  <c:v>43872</c:v>
                </c:pt>
                <c:pt idx="42">
                  <c:v>43873</c:v>
                </c:pt>
                <c:pt idx="43">
                  <c:v>43874</c:v>
                </c:pt>
                <c:pt idx="44">
                  <c:v>43875</c:v>
                </c:pt>
                <c:pt idx="45">
                  <c:v>43876</c:v>
                </c:pt>
                <c:pt idx="46">
                  <c:v>43877</c:v>
                </c:pt>
                <c:pt idx="47">
                  <c:v>43878</c:v>
                </c:pt>
                <c:pt idx="48">
                  <c:v>43879</c:v>
                </c:pt>
                <c:pt idx="49">
                  <c:v>43880</c:v>
                </c:pt>
                <c:pt idx="50">
                  <c:v>43881</c:v>
                </c:pt>
                <c:pt idx="51">
                  <c:v>43882</c:v>
                </c:pt>
                <c:pt idx="52">
                  <c:v>43883</c:v>
                </c:pt>
                <c:pt idx="53">
                  <c:v>43884</c:v>
                </c:pt>
                <c:pt idx="54">
                  <c:v>43885</c:v>
                </c:pt>
                <c:pt idx="55">
                  <c:v>43886</c:v>
                </c:pt>
                <c:pt idx="56">
                  <c:v>43887</c:v>
                </c:pt>
                <c:pt idx="57">
                  <c:v>43888</c:v>
                </c:pt>
                <c:pt idx="58">
                  <c:v>43889</c:v>
                </c:pt>
                <c:pt idx="59">
                  <c:v>43890</c:v>
                </c:pt>
                <c:pt idx="60">
                  <c:v>43891</c:v>
                </c:pt>
                <c:pt idx="61">
                  <c:v>43892</c:v>
                </c:pt>
                <c:pt idx="62">
                  <c:v>43893</c:v>
                </c:pt>
                <c:pt idx="63">
                  <c:v>43894</c:v>
                </c:pt>
                <c:pt idx="64">
                  <c:v>43895</c:v>
                </c:pt>
                <c:pt idx="65">
                  <c:v>43896</c:v>
                </c:pt>
                <c:pt idx="66">
                  <c:v>43897</c:v>
                </c:pt>
                <c:pt idx="67">
                  <c:v>43898</c:v>
                </c:pt>
                <c:pt idx="68">
                  <c:v>43899</c:v>
                </c:pt>
                <c:pt idx="69">
                  <c:v>43900</c:v>
                </c:pt>
                <c:pt idx="70">
                  <c:v>43901</c:v>
                </c:pt>
                <c:pt idx="71">
                  <c:v>43902</c:v>
                </c:pt>
                <c:pt idx="72">
                  <c:v>43903</c:v>
                </c:pt>
                <c:pt idx="73">
                  <c:v>43904</c:v>
                </c:pt>
                <c:pt idx="74">
                  <c:v>43905</c:v>
                </c:pt>
                <c:pt idx="75">
                  <c:v>43906</c:v>
                </c:pt>
                <c:pt idx="76">
                  <c:v>43907</c:v>
                </c:pt>
                <c:pt idx="77">
                  <c:v>43908</c:v>
                </c:pt>
                <c:pt idx="78">
                  <c:v>43909</c:v>
                </c:pt>
                <c:pt idx="79">
                  <c:v>43910</c:v>
                </c:pt>
                <c:pt idx="80">
                  <c:v>43911</c:v>
                </c:pt>
                <c:pt idx="81">
                  <c:v>43912</c:v>
                </c:pt>
                <c:pt idx="82">
                  <c:v>43913</c:v>
                </c:pt>
                <c:pt idx="83">
                  <c:v>43914</c:v>
                </c:pt>
                <c:pt idx="84">
                  <c:v>43915</c:v>
                </c:pt>
                <c:pt idx="85">
                  <c:v>43916</c:v>
                </c:pt>
                <c:pt idx="86">
                  <c:v>43917</c:v>
                </c:pt>
                <c:pt idx="87">
                  <c:v>43918</c:v>
                </c:pt>
                <c:pt idx="88">
                  <c:v>43919</c:v>
                </c:pt>
                <c:pt idx="89">
                  <c:v>43920</c:v>
                </c:pt>
                <c:pt idx="90">
                  <c:v>43921</c:v>
                </c:pt>
                <c:pt idx="91">
                  <c:v>43922</c:v>
                </c:pt>
                <c:pt idx="92">
                  <c:v>43923</c:v>
                </c:pt>
                <c:pt idx="93">
                  <c:v>43924</c:v>
                </c:pt>
                <c:pt idx="94">
                  <c:v>43925</c:v>
                </c:pt>
                <c:pt idx="95">
                  <c:v>43926</c:v>
                </c:pt>
                <c:pt idx="96">
                  <c:v>43927</c:v>
                </c:pt>
                <c:pt idx="97">
                  <c:v>43928</c:v>
                </c:pt>
                <c:pt idx="98">
                  <c:v>43929</c:v>
                </c:pt>
                <c:pt idx="99">
                  <c:v>43930</c:v>
                </c:pt>
                <c:pt idx="100">
                  <c:v>43931</c:v>
                </c:pt>
                <c:pt idx="101">
                  <c:v>43932</c:v>
                </c:pt>
                <c:pt idx="102">
                  <c:v>43933</c:v>
                </c:pt>
                <c:pt idx="103">
                  <c:v>43934</c:v>
                </c:pt>
                <c:pt idx="104">
                  <c:v>43935</c:v>
                </c:pt>
                <c:pt idx="105">
                  <c:v>43936</c:v>
                </c:pt>
                <c:pt idx="106">
                  <c:v>43937</c:v>
                </c:pt>
                <c:pt idx="107">
                  <c:v>43938</c:v>
                </c:pt>
                <c:pt idx="108">
                  <c:v>43939</c:v>
                </c:pt>
                <c:pt idx="109">
                  <c:v>43940</c:v>
                </c:pt>
                <c:pt idx="110">
                  <c:v>43941</c:v>
                </c:pt>
                <c:pt idx="111">
                  <c:v>43942</c:v>
                </c:pt>
                <c:pt idx="112">
                  <c:v>43943</c:v>
                </c:pt>
                <c:pt idx="113">
                  <c:v>43944</c:v>
                </c:pt>
                <c:pt idx="114">
                  <c:v>43945</c:v>
                </c:pt>
                <c:pt idx="115">
                  <c:v>43946</c:v>
                </c:pt>
                <c:pt idx="116">
                  <c:v>43947</c:v>
                </c:pt>
                <c:pt idx="117">
                  <c:v>43948</c:v>
                </c:pt>
                <c:pt idx="118">
                  <c:v>43949</c:v>
                </c:pt>
                <c:pt idx="119">
                  <c:v>43950</c:v>
                </c:pt>
                <c:pt idx="120">
                  <c:v>43951</c:v>
                </c:pt>
                <c:pt idx="121">
                  <c:v>43952</c:v>
                </c:pt>
                <c:pt idx="122">
                  <c:v>43953</c:v>
                </c:pt>
                <c:pt idx="123">
                  <c:v>43954</c:v>
                </c:pt>
                <c:pt idx="124">
                  <c:v>43955</c:v>
                </c:pt>
                <c:pt idx="125">
                  <c:v>43956</c:v>
                </c:pt>
                <c:pt idx="126">
                  <c:v>43957</c:v>
                </c:pt>
                <c:pt idx="127">
                  <c:v>43958</c:v>
                </c:pt>
                <c:pt idx="128">
                  <c:v>43959</c:v>
                </c:pt>
                <c:pt idx="129">
                  <c:v>43960</c:v>
                </c:pt>
                <c:pt idx="130">
                  <c:v>43961</c:v>
                </c:pt>
                <c:pt idx="131">
                  <c:v>43962</c:v>
                </c:pt>
                <c:pt idx="132">
                  <c:v>43963</c:v>
                </c:pt>
                <c:pt idx="133">
                  <c:v>43964</c:v>
                </c:pt>
                <c:pt idx="134">
                  <c:v>43965</c:v>
                </c:pt>
                <c:pt idx="135">
                  <c:v>43966</c:v>
                </c:pt>
                <c:pt idx="136">
                  <c:v>43967</c:v>
                </c:pt>
                <c:pt idx="137">
                  <c:v>43968</c:v>
                </c:pt>
                <c:pt idx="138">
                  <c:v>43969</c:v>
                </c:pt>
                <c:pt idx="139">
                  <c:v>43970</c:v>
                </c:pt>
                <c:pt idx="140">
                  <c:v>43971</c:v>
                </c:pt>
                <c:pt idx="141">
                  <c:v>43972</c:v>
                </c:pt>
                <c:pt idx="142">
                  <c:v>43973</c:v>
                </c:pt>
                <c:pt idx="143">
                  <c:v>43974</c:v>
                </c:pt>
                <c:pt idx="144">
                  <c:v>43975</c:v>
                </c:pt>
                <c:pt idx="145">
                  <c:v>43976</c:v>
                </c:pt>
                <c:pt idx="146">
                  <c:v>43977</c:v>
                </c:pt>
                <c:pt idx="147">
                  <c:v>43978</c:v>
                </c:pt>
                <c:pt idx="148">
                  <c:v>43979</c:v>
                </c:pt>
                <c:pt idx="149">
                  <c:v>43980</c:v>
                </c:pt>
                <c:pt idx="150">
                  <c:v>43981</c:v>
                </c:pt>
                <c:pt idx="151">
                  <c:v>43982</c:v>
                </c:pt>
                <c:pt idx="152">
                  <c:v>43983</c:v>
                </c:pt>
                <c:pt idx="153">
                  <c:v>43984</c:v>
                </c:pt>
                <c:pt idx="154">
                  <c:v>43985</c:v>
                </c:pt>
                <c:pt idx="155">
                  <c:v>43986</c:v>
                </c:pt>
                <c:pt idx="156">
                  <c:v>43987</c:v>
                </c:pt>
                <c:pt idx="157">
                  <c:v>43988</c:v>
                </c:pt>
                <c:pt idx="158">
                  <c:v>43989</c:v>
                </c:pt>
                <c:pt idx="159">
                  <c:v>43990</c:v>
                </c:pt>
                <c:pt idx="160">
                  <c:v>43991</c:v>
                </c:pt>
                <c:pt idx="161">
                  <c:v>43992</c:v>
                </c:pt>
                <c:pt idx="162">
                  <c:v>43993</c:v>
                </c:pt>
                <c:pt idx="163">
                  <c:v>43994</c:v>
                </c:pt>
                <c:pt idx="164">
                  <c:v>43995</c:v>
                </c:pt>
                <c:pt idx="165">
                  <c:v>43996</c:v>
                </c:pt>
                <c:pt idx="166">
                  <c:v>43997</c:v>
                </c:pt>
                <c:pt idx="167">
                  <c:v>43998</c:v>
                </c:pt>
                <c:pt idx="168">
                  <c:v>43999</c:v>
                </c:pt>
                <c:pt idx="169">
                  <c:v>44000</c:v>
                </c:pt>
                <c:pt idx="170">
                  <c:v>44001</c:v>
                </c:pt>
                <c:pt idx="171">
                  <c:v>44002</c:v>
                </c:pt>
                <c:pt idx="172">
                  <c:v>44003</c:v>
                </c:pt>
                <c:pt idx="173">
                  <c:v>44004</c:v>
                </c:pt>
                <c:pt idx="174">
                  <c:v>44005</c:v>
                </c:pt>
                <c:pt idx="175">
                  <c:v>44006</c:v>
                </c:pt>
                <c:pt idx="176">
                  <c:v>44007</c:v>
                </c:pt>
                <c:pt idx="177">
                  <c:v>44008</c:v>
                </c:pt>
                <c:pt idx="178">
                  <c:v>44009</c:v>
                </c:pt>
                <c:pt idx="179">
                  <c:v>44010</c:v>
                </c:pt>
                <c:pt idx="180">
                  <c:v>44011</c:v>
                </c:pt>
                <c:pt idx="181">
                  <c:v>44012</c:v>
                </c:pt>
                <c:pt idx="182">
                  <c:v>44013</c:v>
                </c:pt>
                <c:pt idx="183">
                  <c:v>44014</c:v>
                </c:pt>
                <c:pt idx="184">
                  <c:v>44015</c:v>
                </c:pt>
                <c:pt idx="185">
                  <c:v>44016</c:v>
                </c:pt>
                <c:pt idx="186">
                  <c:v>44017</c:v>
                </c:pt>
                <c:pt idx="187">
                  <c:v>44018</c:v>
                </c:pt>
                <c:pt idx="188">
                  <c:v>44019</c:v>
                </c:pt>
                <c:pt idx="189">
                  <c:v>44020</c:v>
                </c:pt>
                <c:pt idx="190">
                  <c:v>44021</c:v>
                </c:pt>
                <c:pt idx="191">
                  <c:v>44022</c:v>
                </c:pt>
                <c:pt idx="192">
                  <c:v>44023</c:v>
                </c:pt>
                <c:pt idx="193">
                  <c:v>44024</c:v>
                </c:pt>
                <c:pt idx="194">
                  <c:v>44025</c:v>
                </c:pt>
                <c:pt idx="195">
                  <c:v>44026</c:v>
                </c:pt>
                <c:pt idx="196">
                  <c:v>44027</c:v>
                </c:pt>
                <c:pt idx="197">
                  <c:v>44028</c:v>
                </c:pt>
                <c:pt idx="198">
                  <c:v>44029</c:v>
                </c:pt>
                <c:pt idx="199">
                  <c:v>44030</c:v>
                </c:pt>
                <c:pt idx="200">
                  <c:v>44031</c:v>
                </c:pt>
                <c:pt idx="201">
                  <c:v>44032</c:v>
                </c:pt>
                <c:pt idx="202">
                  <c:v>44033</c:v>
                </c:pt>
                <c:pt idx="203">
                  <c:v>44034</c:v>
                </c:pt>
                <c:pt idx="204">
                  <c:v>44035</c:v>
                </c:pt>
                <c:pt idx="205">
                  <c:v>44036</c:v>
                </c:pt>
                <c:pt idx="206">
                  <c:v>44037</c:v>
                </c:pt>
                <c:pt idx="207">
                  <c:v>44038</c:v>
                </c:pt>
                <c:pt idx="208">
                  <c:v>44039</c:v>
                </c:pt>
                <c:pt idx="209">
                  <c:v>44040</c:v>
                </c:pt>
                <c:pt idx="210">
                  <c:v>44041</c:v>
                </c:pt>
                <c:pt idx="211">
                  <c:v>44042</c:v>
                </c:pt>
                <c:pt idx="212">
                  <c:v>44043</c:v>
                </c:pt>
                <c:pt idx="213">
                  <c:v>44044</c:v>
                </c:pt>
                <c:pt idx="214">
                  <c:v>44045</c:v>
                </c:pt>
                <c:pt idx="215">
                  <c:v>44046</c:v>
                </c:pt>
                <c:pt idx="216">
                  <c:v>44047</c:v>
                </c:pt>
                <c:pt idx="217">
                  <c:v>44048</c:v>
                </c:pt>
                <c:pt idx="218">
                  <c:v>44049</c:v>
                </c:pt>
                <c:pt idx="219">
                  <c:v>44050</c:v>
                </c:pt>
                <c:pt idx="220">
                  <c:v>44051</c:v>
                </c:pt>
                <c:pt idx="221">
                  <c:v>44052</c:v>
                </c:pt>
                <c:pt idx="222">
                  <c:v>44053</c:v>
                </c:pt>
                <c:pt idx="223">
                  <c:v>44054</c:v>
                </c:pt>
                <c:pt idx="224">
                  <c:v>44055</c:v>
                </c:pt>
                <c:pt idx="225">
                  <c:v>44056</c:v>
                </c:pt>
                <c:pt idx="226">
                  <c:v>44057</c:v>
                </c:pt>
                <c:pt idx="227">
                  <c:v>44058</c:v>
                </c:pt>
                <c:pt idx="228">
                  <c:v>44059</c:v>
                </c:pt>
                <c:pt idx="229">
                  <c:v>44060</c:v>
                </c:pt>
                <c:pt idx="230">
                  <c:v>44061</c:v>
                </c:pt>
                <c:pt idx="231">
                  <c:v>44062</c:v>
                </c:pt>
                <c:pt idx="232">
                  <c:v>44063</c:v>
                </c:pt>
                <c:pt idx="233">
                  <c:v>44064</c:v>
                </c:pt>
                <c:pt idx="234">
                  <c:v>44065</c:v>
                </c:pt>
                <c:pt idx="235">
                  <c:v>44066</c:v>
                </c:pt>
                <c:pt idx="236">
                  <c:v>44067</c:v>
                </c:pt>
                <c:pt idx="237">
                  <c:v>44068</c:v>
                </c:pt>
                <c:pt idx="238">
                  <c:v>44069</c:v>
                </c:pt>
                <c:pt idx="239">
                  <c:v>44070</c:v>
                </c:pt>
                <c:pt idx="240">
                  <c:v>44071</c:v>
                </c:pt>
                <c:pt idx="241">
                  <c:v>44072</c:v>
                </c:pt>
                <c:pt idx="242">
                  <c:v>44073</c:v>
                </c:pt>
                <c:pt idx="243">
                  <c:v>44074</c:v>
                </c:pt>
                <c:pt idx="244">
                  <c:v>44075</c:v>
                </c:pt>
                <c:pt idx="245">
                  <c:v>44076</c:v>
                </c:pt>
                <c:pt idx="246">
                  <c:v>44077</c:v>
                </c:pt>
                <c:pt idx="247">
                  <c:v>44078</c:v>
                </c:pt>
                <c:pt idx="248">
                  <c:v>44079</c:v>
                </c:pt>
                <c:pt idx="249">
                  <c:v>44080</c:v>
                </c:pt>
                <c:pt idx="250">
                  <c:v>44081</c:v>
                </c:pt>
                <c:pt idx="251">
                  <c:v>44082</c:v>
                </c:pt>
                <c:pt idx="252">
                  <c:v>44083</c:v>
                </c:pt>
                <c:pt idx="253">
                  <c:v>44084</c:v>
                </c:pt>
                <c:pt idx="254">
                  <c:v>44085</c:v>
                </c:pt>
                <c:pt idx="255">
                  <c:v>44086</c:v>
                </c:pt>
                <c:pt idx="256">
                  <c:v>44087</c:v>
                </c:pt>
                <c:pt idx="257">
                  <c:v>44088</c:v>
                </c:pt>
                <c:pt idx="258">
                  <c:v>44089</c:v>
                </c:pt>
                <c:pt idx="259">
                  <c:v>44090</c:v>
                </c:pt>
                <c:pt idx="260">
                  <c:v>44091</c:v>
                </c:pt>
                <c:pt idx="261">
                  <c:v>44092</c:v>
                </c:pt>
                <c:pt idx="262">
                  <c:v>44093</c:v>
                </c:pt>
                <c:pt idx="263">
                  <c:v>44094</c:v>
                </c:pt>
                <c:pt idx="264">
                  <c:v>44095</c:v>
                </c:pt>
                <c:pt idx="265">
                  <c:v>44096</c:v>
                </c:pt>
                <c:pt idx="266">
                  <c:v>44097</c:v>
                </c:pt>
                <c:pt idx="267">
                  <c:v>44098</c:v>
                </c:pt>
                <c:pt idx="268">
                  <c:v>44099</c:v>
                </c:pt>
                <c:pt idx="269">
                  <c:v>44100</c:v>
                </c:pt>
                <c:pt idx="270">
                  <c:v>44101</c:v>
                </c:pt>
                <c:pt idx="271">
                  <c:v>44102</c:v>
                </c:pt>
                <c:pt idx="272">
                  <c:v>44103</c:v>
                </c:pt>
                <c:pt idx="273">
                  <c:v>44104</c:v>
                </c:pt>
                <c:pt idx="274">
                  <c:v>44105</c:v>
                </c:pt>
                <c:pt idx="275">
                  <c:v>44106</c:v>
                </c:pt>
                <c:pt idx="276">
                  <c:v>44107</c:v>
                </c:pt>
                <c:pt idx="277">
                  <c:v>44108</c:v>
                </c:pt>
                <c:pt idx="278">
                  <c:v>44109</c:v>
                </c:pt>
                <c:pt idx="279">
                  <c:v>44110</c:v>
                </c:pt>
                <c:pt idx="280">
                  <c:v>44111</c:v>
                </c:pt>
                <c:pt idx="281">
                  <c:v>44112</c:v>
                </c:pt>
                <c:pt idx="282">
                  <c:v>44113</c:v>
                </c:pt>
                <c:pt idx="283">
                  <c:v>44114</c:v>
                </c:pt>
                <c:pt idx="284">
                  <c:v>44115</c:v>
                </c:pt>
                <c:pt idx="285">
                  <c:v>44116</c:v>
                </c:pt>
                <c:pt idx="286">
                  <c:v>44117</c:v>
                </c:pt>
                <c:pt idx="287">
                  <c:v>44118</c:v>
                </c:pt>
                <c:pt idx="288">
                  <c:v>44119</c:v>
                </c:pt>
                <c:pt idx="289">
                  <c:v>44120</c:v>
                </c:pt>
                <c:pt idx="290">
                  <c:v>44121</c:v>
                </c:pt>
                <c:pt idx="291">
                  <c:v>44122</c:v>
                </c:pt>
                <c:pt idx="292">
                  <c:v>44123</c:v>
                </c:pt>
                <c:pt idx="293">
                  <c:v>44124</c:v>
                </c:pt>
                <c:pt idx="294">
                  <c:v>44125</c:v>
                </c:pt>
                <c:pt idx="295">
                  <c:v>44126</c:v>
                </c:pt>
                <c:pt idx="296">
                  <c:v>44127</c:v>
                </c:pt>
                <c:pt idx="297">
                  <c:v>44128</c:v>
                </c:pt>
                <c:pt idx="298">
                  <c:v>44129</c:v>
                </c:pt>
                <c:pt idx="299">
                  <c:v>44130</c:v>
                </c:pt>
                <c:pt idx="300">
                  <c:v>44131</c:v>
                </c:pt>
                <c:pt idx="301">
                  <c:v>44132</c:v>
                </c:pt>
                <c:pt idx="302">
                  <c:v>44133</c:v>
                </c:pt>
                <c:pt idx="303">
                  <c:v>44134</c:v>
                </c:pt>
                <c:pt idx="304">
                  <c:v>44135</c:v>
                </c:pt>
                <c:pt idx="305">
                  <c:v>44136</c:v>
                </c:pt>
                <c:pt idx="306">
                  <c:v>44137</c:v>
                </c:pt>
                <c:pt idx="307">
                  <c:v>44138</c:v>
                </c:pt>
                <c:pt idx="308">
                  <c:v>44139</c:v>
                </c:pt>
                <c:pt idx="309">
                  <c:v>44140</c:v>
                </c:pt>
                <c:pt idx="310">
                  <c:v>44141</c:v>
                </c:pt>
                <c:pt idx="311">
                  <c:v>44142</c:v>
                </c:pt>
                <c:pt idx="312">
                  <c:v>44143</c:v>
                </c:pt>
                <c:pt idx="313">
                  <c:v>44144</c:v>
                </c:pt>
                <c:pt idx="314">
                  <c:v>44145</c:v>
                </c:pt>
                <c:pt idx="315">
                  <c:v>44146</c:v>
                </c:pt>
                <c:pt idx="316">
                  <c:v>44147</c:v>
                </c:pt>
                <c:pt idx="317">
                  <c:v>44148</c:v>
                </c:pt>
                <c:pt idx="318">
                  <c:v>44149</c:v>
                </c:pt>
                <c:pt idx="319">
                  <c:v>44150</c:v>
                </c:pt>
                <c:pt idx="320">
                  <c:v>44151</c:v>
                </c:pt>
                <c:pt idx="321">
                  <c:v>44152</c:v>
                </c:pt>
                <c:pt idx="322">
                  <c:v>44153</c:v>
                </c:pt>
                <c:pt idx="323">
                  <c:v>44154</c:v>
                </c:pt>
                <c:pt idx="324">
                  <c:v>44155</c:v>
                </c:pt>
                <c:pt idx="325">
                  <c:v>44156</c:v>
                </c:pt>
                <c:pt idx="326">
                  <c:v>44157</c:v>
                </c:pt>
                <c:pt idx="327">
                  <c:v>44158</c:v>
                </c:pt>
                <c:pt idx="328">
                  <c:v>44159</c:v>
                </c:pt>
                <c:pt idx="329">
                  <c:v>44160</c:v>
                </c:pt>
                <c:pt idx="330">
                  <c:v>44161</c:v>
                </c:pt>
                <c:pt idx="331">
                  <c:v>44162</c:v>
                </c:pt>
                <c:pt idx="332">
                  <c:v>44163</c:v>
                </c:pt>
                <c:pt idx="333">
                  <c:v>44164</c:v>
                </c:pt>
                <c:pt idx="334">
                  <c:v>44165</c:v>
                </c:pt>
                <c:pt idx="335">
                  <c:v>44166</c:v>
                </c:pt>
                <c:pt idx="336">
                  <c:v>44167</c:v>
                </c:pt>
                <c:pt idx="337">
                  <c:v>44168</c:v>
                </c:pt>
                <c:pt idx="338">
                  <c:v>44169</c:v>
                </c:pt>
                <c:pt idx="339">
                  <c:v>44170</c:v>
                </c:pt>
                <c:pt idx="340">
                  <c:v>44171</c:v>
                </c:pt>
                <c:pt idx="341">
                  <c:v>44172</c:v>
                </c:pt>
                <c:pt idx="342">
                  <c:v>44173</c:v>
                </c:pt>
                <c:pt idx="343">
                  <c:v>44174</c:v>
                </c:pt>
                <c:pt idx="344">
                  <c:v>44175</c:v>
                </c:pt>
                <c:pt idx="345">
                  <c:v>44176</c:v>
                </c:pt>
                <c:pt idx="346">
                  <c:v>44177</c:v>
                </c:pt>
                <c:pt idx="347">
                  <c:v>44178</c:v>
                </c:pt>
                <c:pt idx="348">
                  <c:v>44179</c:v>
                </c:pt>
                <c:pt idx="349">
                  <c:v>44180</c:v>
                </c:pt>
                <c:pt idx="350">
                  <c:v>44181</c:v>
                </c:pt>
                <c:pt idx="351">
                  <c:v>44182</c:v>
                </c:pt>
                <c:pt idx="352">
                  <c:v>44183</c:v>
                </c:pt>
                <c:pt idx="353">
                  <c:v>44184</c:v>
                </c:pt>
                <c:pt idx="354">
                  <c:v>44185</c:v>
                </c:pt>
                <c:pt idx="355">
                  <c:v>44186</c:v>
                </c:pt>
                <c:pt idx="356">
                  <c:v>44187</c:v>
                </c:pt>
                <c:pt idx="357">
                  <c:v>44188</c:v>
                </c:pt>
                <c:pt idx="358">
                  <c:v>44189</c:v>
                </c:pt>
                <c:pt idx="359">
                  <c:v>44190</c:v>
                </c:pt>
                <c:pt idx="360">
                  <c:v>44191</c:v>
                </c:pt>
                <c:pt idx="361">
                  <c:v>44192</c:v>
                </c:pt>
                <c:pt idx="362">
                  <c:v>44193</c:v>
                </c:pt>
                <c:pt idx="363">
                  <c:v>44194</c:v>
                </c:pt>
                <c:pt idx="364">
                  <c:v>44195</c:v>
                </c:pt>
                <c:pt idx="365">
                  <c:v>44196</c:v>
                </c:pt>
                <c:pt idx="366">
                  <c:v>44197</c:v>
                </c:pt>
                <c:pt idx="367">
                  <c:v>44198</c:v>
                </c:pt>
                <c:pt idx="368">
                  <c:v>44199</c:v>
                </c:pt>
                <c:pt idx="369">
                  <c:v>44200</c:v>
                </c:pt>
                <c:pt idx="370">
                  <c:v>44201</c:v>
                </c:pt>
                <c:pt idx="371">
                  <c:v>44202</c:v>
                </c:pt>
                <c:pt idx="372">
                  <c:v>44203</c:v>
                </c:pt>
                <c:pt idx="373">
                  <c:v>44204</c:v>
                </c:pt>
                <c:pt idx="374">
                  <c:v>44205</c:v>
                </c:pt>
                <c:pt idx="375">
                  <c:v>44206</c:v>
                </c:pt>
                <c:pt idx="376">
                  <c:v>44207</c:v>
                </c:pt>
                <c:pt idx="377">
                  <c:v>44208</c:v>
                </c:pt>
                <c:pt idx="378">
                  <c:v>44209</c:v>
                </c:pt>
                <c:pt idx="379">
                  <c:v>44210</c:v>
                </c:pt>
                <c:pt idx="380">
                  <c:v>44211</c:v>
                </c:pt>
                <c:pt idx="381">
                  <c:v>44212</c:v>
                </c:pt>
                <c:pt idx="382">
                  <c:v>44213</c:v>
                </c:pt>
                <c:pt idx="383">
                  <c:v>44214</c:v>
                </c:pt>
                <c:pt idx="384">
                  <c:v>44215</c:v>
                </c:pt>
                <c:pt idx="385">
                  <c:v>44216</c:v>
                </c:pt>
                <c:pt idx="386">
                  <c:v>44217</c:v>
                </c:pt>
                <c:pt idx="387">
                  <c:v>44218</c:v>
                </c:pt>
                <c:pt idx="388">
                  <c:v>44219</c:v>
                </c:pt>
                <c:pt idx="389">
                  <c:v>44220</c:v>
                </c:pt>
                <c:pt idx="390">
                  <c:v>44221</c:v>
                </c:pt>
                <c:pt idx="391">
                  <c:v>44222</c:v>
                </c:pt>
                <c:pt idx="392">
                  <c:v>44223</c:v>
                </c:pt>
                <c:pt idx="393">
                  <c:v>44224</c:v>
                </c:pt>
                <c:pt idx="394">
                  <c:v>44225</c:v>
                </c:pt>
                <c:pt idx="395">
                  <c:v>44226</c:v>
                </c:pt>
                <c:pt idx="396">
                  <c:v>44227</c:v>
                </c:pt>
                <c:pt idx="397">
                  <c:v>44228</c:v>
                </c:pt>
                <c:pt idx="398">
                  <c:v>44229</c:v>
                </c:pt>
                <c:pt idx="399">
                  <c:v>44230</c:v>
                </c:pt>
                <c:pt idx="400">
                  <c:v>44231</c:v>
                </c:pt>
                <c:pt idx="401">
                  <c:v>44232</c:v>
                </c:pt>
                <c:pt idx="402">
                  <c:v>44233</c:v>
                </c:pt>
                <c:pt idx="403">
                  <c:v>44234</c:v>
                </c:pt>
                <c:pt idx="404">
                  <c:v>44235</c:v>
                </c:pt>
                <c:pt idx="405">
                  <c:v>44236</c:v>
                </c:pt>
                <c:pt idx="406">
                  <c:v>44237</c:v>
                </c:pt>
                <c:pt idx="407">
                  <c:v>44238</c:v>
                </c:pt>
                <c:pt idx="408">
                  <c:v>44239</c:v>
                </c:pt>
                <c:pt idx="409">
                  <c:v>44240</c:v>
                </c:pt>
                <c:pt idx="410">
                  <c:v>44241</c:v>
                </c:pt>
                <c:pt idx="411">
                  <c:v>44242</c:v>
                </c:pt>
                <c:pt idx="412">
                  <c:v>44243</c:v>
                </c:pt>
                <c:pt idx="413">
                  <c:v>44244</c:v>
                </c:pt>
                <c:pt idx="414">
                  <c:v>44245</c:v>
                </c:pt>
                <c:pt idx="415">
                  <c:v>44246</c:v>
                </c:pt>
                <c:pt idx="416">
                  <c:v>44247</c:v>
                </c:pt>
                <c:pt idx="417">
                  <c:v>44248</c:v>
                </c:pt>
                <c:pt idx="418">
                  <c:v>44249</c:v>
                </c:pt>
                <c:pt idx="419">
                  <c:v>44250</c:v>
                </c:pt>
                <c:pt idx="420">
                  <c:v>44251</c:v>
                </c:pt>
                <c:pt idx="421">
                  <c:v>44252</c:v>
                </c:pt>
                <c:pt idx="422">
                  <c:v>44253</c:v>
                </c:pt>
                <c:pt idx="423">
                  <c:v>44254</c:v>
                </c:pt>
                <c:pt idx="424">
                  <c:v>44255</c:v>
                </c:pt>
                <c:pt idx="425">
                  <c:v>44256</c:v>
                </c:pt>
                <c:pt idx="426">
                  <c:v>44257</c:v>
                </c:pt>
                <c:pt idx="427">
                  <c:v>44258</c:v>
                </c:pt>
                <c:pt idx="428">
                  <c:v>44259</c:v>
                </c:pt>
                <c:pt idx="429">
                  <c:v>44260</c:v>
                </c:pt>
                <c:pt idx="430">
                  <c:v>44261</c:v>
                </c:pt>
                <c:pt idx="431">
                  <c:v>44262</c:v>
                </c:pt>
                <c:pt idx="432">
                  <c:v>44263</c:v>
                </c:pt>
                <c:pt idx="433">
                  <c:v>44264</c:v>
                </c:pt>
                <c:pt idx="434">
                  <c:v>44265</c:v>
                </c:pt>
                <c:pt idx="435">
                  <c:v>44266</c:v>
                </c:pt>
                <c:pt idx="436">
                  <c:v>44267</c:v>
                </c:pt>
                <c:pt idx="437">
                  <c:v>44268</c:v>
                </c:pt>
                <c:pt idx="438">
                  <c:v>44269</c:v>
                </c:pt>
                <c:pt idx="439">
                  <c:v>44270</c:v>
                </c:pt>
                <c:pt idx="440">
                  <c:v>44271</c:v>
                </c:pt>
                <c:pt idx="441">
                  <c:v>44272</c:v>
                </c:pt>
                <c:pt idx="442">
                  <c:v>44273</c:v>
                </c:pt>
                <c:pt idx="443">
                  <c:v>44274</c:v>
                </c:pt>
                <c:pt idx="444">
                  <c:v>44275</c:v>
                </c:pt>
                <c:pt idx="445">
                  <c:v>44276</c:v>
                </c:pt>
                <c:pt idx="446">
                  <c:v>44277</c:v>
                </c:pt>
                <c:pt idx="447">
                  <c:v>44278</c:v>
                </c:pt>
                <c:pt idx="448">
                  <c:v>44279</c:v>
                </c:pt>
                <c:pt idx="449">
                  <c:v>44280</c:v>
                </c:pt>
                <c:pt idx="450">
                  <c:v>44281</c:v>
                </c:pt>
                <c:pt idx="451">
                  <c:v>44282</c:v>
                </c:pt>
                <c:pt idx="452">
                  <c:v>44283</c:v>
                </c:pt>
                <c:pt idx="453">
                  <c:v>44284</c:v>
                </c:pt>
                <c:pt idx="454">
                  <c:v>44285</c:v>
                </c:pt>
                <c:pt idx="455">
                  <c:v>44286</c:v>
                </c:pt>
                <c:pt idx="456">
                  <c:v>44287</c:v>
                </c:pt>
                <c:pt idx="457">
                  <c:v>44288</c:v>
                </c:pt>
                <c:pt idx="458">
                  <c:v>44289</c:v>
                </c:pt>
                <c:pt idx="459">
                  <c:v>44290</c:v>
                </c:pt>
                <c:pt idx="460">
                  <c:v>44291</c:v>
                </c:pt>
                <c:pt idx="461">
                  <c:v>44292</c:v>
                </c:pt>
                <c:pt idx="462">
                  <c:v>44293</c:v>
                </c:pt>
                <c:pt idx="463">
                  <c:v>44294</c:v>
                </c:pt>
                <c:pt idx="464">
                  <c:v>44295</c:v>
                </c:pt>
                <c:pt idx="465">
                  <c:v>44296</c:v>
                </c:pt>
                <c:pt idx="466">
                  <c:v>44297</c:v>
                </c:pt>
                <c:pt idx="467">
                  <c:v>44298</c:v>
                </c:pt>
                <c:pt idx="468">
                  <c:v>44299</c:v>
                </c:pt>
                <c:pt idx="469">
                  <c:v>44300</c:v>
                </c:pt>
                <c:pt idx="470">
                  <c:v>44301</c:v>
                </c:pt>
                <c:pt idx="471">
                  <c:v>44302</c:v>
                </c:pt>
                <c:pt idx="472">
                  <c:v>44303</c:v>
                </c:pt>
                <c:pt idx="473">
                  <c:v>44304</c:v>
                </c:pt>
                <c:pt idx="474">
                  <c:v>44305</c:v>
                </c:pt>
                <c:pt idx="475">
                  <c:v>44306</c:v>
                </c:pt>
                <c:pt idx="476">
                  <c:v>44307</c:v>
                </c:pt>
                <c:pt idx="477">
                  <c:v>44308</c:v>
                </c:pt>
                <c:pt idx="478">
                  <c:v>44309</c:v>
                </c:pt>
                <c:pt idx="479">
                  <c:v>44310</c:v>
                </c:pt>
                <c:pt idx="480">
                  <c:v>44311</c:v>
                </c:pt>
                <c:pt idx="481">
                  <c:v>44312</c:v>
                </c:pt>
                <c:pt idx="482">
                  <c:v>44313</c:v>
                </c:pt>
                <c:pt idx="483">
                  <c:v>44314</c:v>
                </c:pt>
                <c:pt idx="484">
                  <c:v>44315</c:v>
                </c:pt>
                <c:pt idx="485">
                  <c:v>44316</c:v>
                </c:pt>
                <c:pt idx="486">
                  <c:v>44317</c:v>
                </c:pt>
                <c:pt idx="487">
                  <c:v>44318</c:v>
                </c:pt>
                <c:pt idx="488">
                  <c:v>44319</c:v>
                </c:pt>
                <c:pt idx="489">
                  <c:v>44320</c:v>
                </c:pt>
                <c:pt idx="490">
                  <c:v>44321</c:v>
                </c:pt>
                <c:pt idx="491">
                  <c:v>44322</c:v>
                </c:pt>
                <c:pt idx="492">
                  <c:v>44323</c:v>
                </c:pt>
                <c:pt idx="493">
                  <c:v>44324</c:v>
                </c:pt>
                <c:pt idx="494">
                  <c:v>44325</c:v>
                </c:pt>
                <c:pt idx="495">
                  <c:v>44326</c:v>
                </c:pt>
                <c:pt idx="496">
                  <c:v>44327</c:v>
                </c:pt>
                <c:pt idx="497">
                  <c:v>44328</c:v>
                </c:pt>
                <c:pt idx="498">
                  <c:v>44329</c:v>
                </c:pt>
                <c:pt idx="499">
                  <c:v>44330</c:v>
                </c:pt>
                <c:pt idx="500">
                  <c:v>44331</c:v>
                </c:pt>
                <c:pt idx="501">
                  <c:v>44332</c:v>
                </c:pt>
                <c:pt idx="502">
                  <c:v>44333</c:v>
                </c:pt>
                <c:pt idx="503">
                  <c:v>44334</c:v>
                </c:pt>
                <c:pt idx="504">
                  <c:v>44335</c:v>
                </c:pt>
                <c:pt idx="505">
                  <c:v>44336</c:v>
                </c:pt>
                <c:pt idx="506">
                  <c:v>44337</c:v>
                </c:pt>
                <c:pt idx="507">
                  <c:v>44338</c:v>
                </c:pt>
                <c:pt idx="508">
                  <c:v>44339</c:v>
                </c:pt>
                <c:pt idx="509">
                  <c:v>44340</c:v>
                </c:pt>
                <c:pt idx="510">
                  <c:v>44341</c:v>
                </c:pt>
                <c:pt idx="511">
                  <c:v>44342</c:v>
                </c:pt>
                <c:pt idx="512">
                  <c:v>44343</c:v>
                </c:pt>
                <c:pt idx="513">
                  <c:v>44344</c:v>
                </c:pt>
                <c:pt idx="514">
                  <c:v>44345</c:v>
                </c:pt>
                <c:pt idx="515">
                  <c:v>44346</c:v>
                </c:pt>
                <c:pt idx="516">
                  <c:v>44347</c:v>
                </c:pt>
                <c:pt idx="517">
                  <c:v>44348</c:v>
                </c:pt>
                <c:pt idx="518">
                  <c:v>44349</c:v>
                </c:pt>
                <c:pt idx="519">
                  <c:v>44350</c:v>
                </c:pt>
                <c:pt idx="520">
                  <c:v>44351</c:v>
                </c:pt>
                <c:pt idx="521">
                  <c:v>44352</c:v>
                </c:pt>
                <c:pt idx="522">
                  <c:v>44353</c:v>
                </c:pt>
                <c:pt idx="523">
                  <c:v>44354</c:v>
                </c:pt>
                <c:pt idx="524">
                  <c:v>44355</c:v>
                </c:pt>
                <c:pt idx="525">
                  <c:v>44356</c:v>
                </c:pt>
                <c:pt idx="526">
                  <c:v>44357</c:v>
                </c:pt>
                <c:pt idx="527">
                  <c:v>44358</c:v>
                </c:pt>
                <c:pt idx="528">
                  <c:v>44359</c:v>
                </c:pt>
                <c:pt idx="529">
                  <c:v>44360</c:v>
                </c:pt>
                <c:pt idx="530">
                  <c:v>44361</c:v>
                </c:pt>
                <c:pt idx="531">
                  <c:v>44362</c:v>
                </c:pt>
                <c:pt idx="532">
                  <c:v>44363</c:v>
                </c:pt>
                <c:pt idx="533">
                  <c:v>44364</c:v>
                </c:pt>
                <c:pt idx="534">
                  <c:v>44365</c:v>
                </c:pt>
                <c:pt idx="535">
                  <c:v>44366</c:v>
                </c:pt>
                <c:pt idx="536">
                  <c:v>44367</c:v>
                </c:pt>
                <c:pt idx="537">
                  <c:v>44368</c:v>
                </c:pt>
                <c:pt idx="538">
                  <c:v>44369</c:v>
                </c:pt>
                <c:pt idx="539">
                  <c:v>44370</c:v>
                </c:pt>
                <c:pt idx="540">
                  <c:v>44371</c:v>
                </c:pt>
                <c:pt idx="541">
                  <c:v>44372</c:v>
                </c:pt>
                <c:pt idx="542">
                  <c:v>44373</c:v>
                </c:pt>
                <c:pt idx="543">
                  <c:v>44374</c:v>
                </c:pt>
                <c:pt idx="544">
                  <c:v>44375</c:v>
                </c:pt>
                <c:pt idx="545">
                  <c:v>44376</c:v>
                </c:pt>
                <c:pt idx="546">
                  <c:v>44377</c:v>
                </c:pt>
                <c:pt idx="547">
                  <c:v>44378</c:v>
                </c:pt>
                <c:pt idx="548">
                  <c:v>44379</c:v>
                </c:pt>
                <c:pt idx="549">
                  <c:v>44380</c:v>
                </c:pt>
                <c:pt idx="550">
                  <c:v>44381</c:v>
                </c:pt>
                <c:pt idx="551">
                  <c:v>44382</c:v>
                </c:pt>
                <c:pt idx="552">
                  <c:v>44383</c:v>
                </c:pt>
                <c:pt idx="553">
                  <c:v>44384</c:v>
                </c:pt>
                <c:pt idx="554">
                  <c:v>44385</c:v>
                </c:pt>
                <c:pt idx="555">
                  <c:v>44386</c:v>
                </c:pt>
                <c:pt idx="556">
                  <c:v>44387</c:v>
                </c:pt>
                <c:pt idx="557">
                  <c:v>44388</c:v>
                </c:pt>
                <c:pt idx="558">
                  <c:v>44389</c:v>
                </c:pt>
                <c:pt idx="559">
                  <c:v>44390</c:v>
                </c:pt>
                <c:pt idx="560">
                  <c:v>44391</c:v>
                </c:pt>
                <c:pt idx="561">
                  <c:v>44392</c:v>
                </c:pt>
                <c:pt idx="562">
                  <c:v>44393</c:v>
                </c:pt>
                <c:pt idx="563">
                  <c:v>44394</c:v>
                </c:pt>
                <c:pt idx="564">
                  <c:v>44395</c:v>
                </c:pt>
                <c:pt idx="565">
                  <c:v>44396</c:v>
                </c:pt>
                <c:pt idx="566">
                  <c:v>44397</c:v>
                </c:pt>
                <c:pt idx="567">
                  <c:v>44398</c:v>
                </c:pt>
                <c:pt idx="568">
                  <c:v>44399</c:v>
                </c:pt>
                <c:pt idx="569">
                  <c:v>44400</c:v>
                </c:pt>
                <c:pt idx="570">
                  <c:v>44401</c:v>
                </c:pt>
                <c:pt idx="571">
                  <c:v>44402</c:v>
                </c:pt>
                <c:pt idx="572">
                  <c:v>44403</c:v>
                </c:pt>
                <c:pt idx="573">
                  <c:v>44404</c:v>
                </c:pt>
                <c:pt idx="574">
                  <c:v>44405</c:v>
                </c:pt>
                <c:pt idx="575">
                  <c:v>44406</c:v>
                </c:pt>
                <c:pt idx="576">
                  <c:v>44407</c:v>
                </c:pt>
                <c:pt idx="577">
                  <c:v>44408</c:v>
                </c:pt>
                <c:pt idx="578">
                  <c:v>44409</c:v>
                </c:pt>
                <c:pt idx="579">
                  <c:v>44410</c:v>
                </c:pt>
                <c:pt idx="580">
                  <c:v>44411</c:v>
                </c:pt>
                <c:pt idx="581">
                  <c:v>44412</c:v>
                </c:pt>
                <c:pt idx="582">
                  <c:v>44413</c:v>
                </c:pt>
                <c:pt idx="583">
                  <c:v>44414</c:v>
                </c:pt>
                <c:pt idx="584">
                  <c:v>44415</c:v>
                </c:pt>
                <c:pt idx="585">
                  <c:v>44416</c:v>
                </c:pt>
                <c:pt idx="586">
                  <c:v>44417</c:v>
                </c:pt>
                <c:pt idx="587">
                  <c:v>44418</c:v>
                </c:pt>
                <c:pt idx="588">
                  <c:v>44419</c:v>
                </c:pt>
                <c:pt idx="589">
                  <c:v>44420</c:v>
                </c:pt>
                <c:pt idx="590">
                  <c:v>44421</c:v>
                </c:pt>
                <c:pt idx="591">
                  <c:v>44422</c:v>
                </c:pt>
                <c:pt idx="592">
                  <c:v>44423</c:v>
                </c:pt>
                <c:pt idx="593">
                  <c:v>44424</c:v>
                </c:pt>
                <c:pt idx="594">
                  <c:v>44425</c:v>
                </c:pt>
                <c:pt idx="595">
                  <c:v>44426</c:v>
                </c:pt>
                <c:pt idx="596">
                  <c:v>44427</c:v>
                </c:pt>
                <c:pt idx="597">
                  <c:v>44428</c:v>
                </c:pt>
                <c:pt idx="598">
                  <c:v>44429</c:v>
                </c:pt>
                <c:pt idx="599">
                  <c:v>44430</c:v>
                </c:pt>
                <c:pt idx="600">
                  <c:v>44431</c:v>
                </c:pt>
                <c:pt idx="601">
                  <c:v>44432</c:v>
                </c:pt>
                <c:pt idx="602">
                  <c:v>44433</c:v>
                </c:pt>
                <c:pt idx="603">
                  <c:v>44434</c:v>
                </c:pt>
                <c:pt idx="604">
                  <c:v>44435</c:v>
                </c:pt>
                <c:pt idx="605">
                  <c:v>44436</c:v>
                </c:pt>
                <c:pt idx="606">
                  <c:v>44437</c:v>
                </c:pt>
                <c:pt idx="607">
                  <c:v>44438</c:v>
                </c:pt>
                <c:pt idx="608">
                  <c:v>44439</c:v>
                </c:pt>
                <c:pt idx="609">
                  <c:v>44440</c:v>
                </c:pt>
                <c:pt idx="610">
                  <c:v>44441</c:v>
                </c:pt>
                <c:pt idx="611">
                  <c:v>44442</c:v>
                </c:pt>
                <c:pt idx="612">
                  <c:v>44443</c:v>
                </c:pt>
                <c:pt idx="613">
                  <c:v>44444</c:v>
                </c:pt>
                <c:pt idx="614">
                  <c:v>44445</c:v>
                </c:pt>
                <c:pt idx="615">
                  <c:v>44446</c:v>
                </c:pt>
                <c:pt idx="616">
                  <c:v>44447</c:v>
                </c:pt>
                <c:pt idx="617">
                  <c:v>44448</c:v>
                </c:pt>
                <c:pt idx="618">
                  <c:v>44449</c:v>
                </c:pt>
                <c:pt idx="619">
                  <c:v>44450</c:v>
                </c:pt>
                <c:pt idx="620">
                  <c:v>44451</c:v>
                </c:pt>
                <c:pt idx="621">
                  <c:v>44452</c:v>
                </c:pt>
                <c:pt idx="622">
                  <c:v>44453</c:v>
                </c:pt>
                <c:pt idx="623">
                  <c:v>44454</c:v>
                </c:pt>
                <c:pt idx="624">
                  <c:v>44455</c:v>
                </c:pt>
                <c:pt idx="625">
                  <c:v>44456</c:v>
                </c:pt>
                <c:pt idx="626">
                  <c:v>44457</c:v>
                </c:pt>
                <c:pt idx="627">
                  <c:v>44458</c:v>
                </c:pt>
                <c:pt idx="628">
                  <c:v>44459</c:v>
                </c:pt>
                <c:pt idx="629">
                  <c:v>44460</c:v>
                </c:pt>
                <c:pt idx="630">
                  <c:v>44461</c:v>
                </c:pt>
                <c:pt idx="631">
                  <c:v>44462</c:v>
                </c:pt>
                <c:pt idx="632">
                  <c:v>44463</c:v>
                </c:pt>
                <c:pt idx="633">
                  <c:v>44464</c:v>
                </c:pt>
                <c:pt idx="634">
                  <c:v>44465</c:v>
                </c:pt>
                <c:pt idx="635">
                  <c:v>44466</c:v>
                </c:pt>
                <c:pt idx="636">
                  <c:v>44467</c:v>
                </c:pt>
                <c:pt idx="637">
                  <c:v>44468</c:v>
                </c:pt>
                <c:pt idx="638">
                  <c:v>44469</c:v>
                </c:pt>
                <c:pt idx="639">
                  <c:v>44470</c:v>
                </c:pt>
                <c:pt idx="640">
                  <c:v>44471</c:v>
                </c:pt>
                <c:pt idx="641">
                  <c:v>44472</c:v>
                </c:pt>
                <c:pt idx="642">
                  <c:v>44473</c:v>
                </c:pt>
                <c:pt idx="643">
                  <c:v>44474</c:v>
                </c:pt>
                <c:pt idx="644">
                  <c:v>44475</c:v>
                </c:pt>
                <c:pt idx="645">
                  <c:v>44476</c:v>
                </c:pt>
                <c:pt idx="646">
                  <c:v>44477</c:v>
                </c:pt>
                <c:pt idx="647">
                  <c:v>44478</c:v>
                </c:pt>
                <c:pt idx="648">
                  <c:v>44479</c:v>
                </c:pt>
                <c:pt idx="649">
                  <c:v>44480</c:v>
                </c:pt>
                <c:pt idx="650">
                  <c:v>44481</c:v>
                </c:pt>
                <c:pt idx="651">
                  <c:v>44482</c:v>
                </c:pt>
                <c:pt idx="652">
                  <c:v>44483</c:v>
                </c:pt>
                <c:pt idx="653">
                  <c:v>44484</c:v>
                </c:pt>
                <c:pt idx="654">
                  <c:v>44485</c:v>
                </c:pt>
                <c:pt idx="655">
                  <c:v>44486</c:v>
                </c:pt>
                <c:pt idx="656">
                  <c:v>44487</c:v>
                </c:pt>
                <c:pt idx="657">
                  <c:v>44488</c:v>
                </c:pt>
                <c:pt idx="658">
                  <c:v>44489</c:v>
                </c:pt>
                <c:pt idx="659">
                  <c:v>44490</c:v>
                </c:pt>
                <c:pt idx="660">
                  <c:v>44491</c:v>
                </c:pt>
                <c:pt idx="661">
                  <c:v>44492</c:v>
                </c:pt>
                <c:pt idx="662">
                  <c:v>44493</c:v>
                </c:pt>
                <c:pt idx="663">
                  <c:v>44494</c:v>
                </c:pt>
                <c:pt idx="664">
                  <c:v>44495</c:v>
                </c:pt>
                <c:pt idx="665">
                  <c:v>44496</c:v>
                </c:pt>
                <c:pt idx="666">
                  <c:v>44497</c:v>
                </c:pt>
                <c:pt idx="667">
                  <c:v>44498</c:v>
                </c:pt>
                <c:pt idx="668">
                  <c:v>44499</c:v>
                </c:pt>
                <c:pt idx="669">
                  <c:v>44500</c:v>
                </c:pt>
                <c:pt idx="670">
                  <c:v>44501</c:v>
                </c:pt>
                <c:pt idx="671">
                  <c:v>44502</c:v>
                </c:pt>
                <c:pt idx="672">
                  <c:v>44503</c:v>
                </c:pt>
                <c:pt idx="673">
                  <c:v>44504</c:v>
                </c:pt>
                <c:pt idx="674">
                  <c:v>44505</c:v>
                </c:pt>
                <c:pt idx="675">
                  <c:v>44506</c:v>
                </c:pt>
                <c:pt idx="676">
                  <c:v>44507</c:v>
                </c:pt>
                <c:pt idx="677">
                  <c:v>44508</c:v>
                </c:pt>
                <c:pt idx="678">
                  <c:v>44509</c:v>
                </c:pt>
                <c:pt idx="679">
                  <c:v>44510</c:v>
                </c:pt>
                <c:pt idx="680">
                  <c:v>44511</c:v>
                </c:pt>
                <c:pt idx="681">
                  <c:v>44512</c:v>
                </c:pt>
                <c:pt idx="682">
                  <c:v>44513</c:v>
                </c:pt>
                <c:pt idx="683">
                  <c:v>44514</c:v>
                </c:pt>
                <c:pt idx="684">
                  <c:v>44515</c:v>
                </c:pt>
                <c:pt idx="685">
                  <c:v>44516</c:v>
                </c:pt>
                <c:pt idx="686">
                  <c:v>44517</c:v>
                </c:pt>
                <c:pt idx="687">
                  <c:v>44518</c:v>
                </c:pt>
                <c:pt idx="688">
                  <c:v>44519</c:v>
                </c:pt>
                <c:pt idx="689">
                  <c:v>44520</c:v>
                </c:pt>
                <c:pt idx="690">
                  <c:v>44521</c:v>
                </c:pt>
                <c:pt idx="691">
                  <c:v>44522</c:v>
                </c:pt>
                <c:pt idx="692">
                  <c:v>44523</c:v>
                </c:pt>
                <c:pt idx="693">
                  <c:v>44524</c:v>
                </c:pt>
                <c:pt idx="694">
                  <c:v>44525</c:v>
                </c:pt>
                <c:pt idx="695">
                  <c:v>44526</c:v>
                </c:pt>
                <c:pt idx="696">
                  <c:v>44527</c:v>
                </c:pt>
                <c:pt idx="697">
                  <c:v>44528</c:v>
                </c:pt>
                <c:pt idx="698">
                  <c:v>44529</c:v>
                </c:pt>
                <c:pt idx="699">
                  <c:v>44530</c:v>
                </c:pt>
                <c:pt idx="700">
                  <c:v>44531</c:v>
                </c:pt>
                <c:pt idx="701">
                  <c:v>44532</c:v>
                </c:pt>
                <c:pt idx="702">
                  <c:v>44533</c:v>
                </c:pt>
                <c:pt idx="703">
                  <c:v>44534</c:v>
                </c:pt>
                <c:pt idx="704">
                  <c:v>44535</c:v>
                </c:pt>
                <c:pt idx="705">
                  <c:v>44536</c:v>
                </c:pt>
                <c:pt idx="706">
                  <c:v>44537</c:v>
                </c:pt>
                <c:pt idx="707">
                  <c:v>44538</c:v>
                </c:pt>
                <c:pt idx="708">
                  <c:v>44539</c:v>
                </c:pt>
                <c:pt idx="709">
                  <c:v>44540</c:v>
                </c:pt>
                <c:pt idx="710">
                  <c:v>44541</c:v>
                </c:pt>
                <c:pt idx="711">
                  <c:v>44542</c:v>
                </c:pt>
                <c:pt idx="712">
                  <c:v>44543</c:v>
                </c:pt>
                <c:pt idx="713">
                  <c:v>44544</c:v>
                </c:pt>
                <c:pt idx="714">
                  <c:v>44545</c:v>
                </c:pt>
                <c:pt idx="715">
                  <c:v>44546</c:v>
                </c:pt>
                <c:pt idx="716">
                  <c:v>44547</c:v>
                </c:pt>
                <c:pt idx="717">
                  <c:v>44548</c:v>
                </c:pt>
                <c:pt idx="718">
                  <c:v>44549</c:v>
                </c:pt>
                <c:pt idx="719">
                  <c:v>44550</c:v>
                </c:pt>
                <c:pt idx="720">
                  <c:v>44551</c:v>
                </c:pt>
                <c:pt idx="721">
                  <c:v>44552</c:v>
                </c:pt>
                <c:pt idx="722">
                  <c:v>44553</c:v>
                </c:pt>
                <c:pt idx="723">
                  <c:v>44554</c:v>
                </c:pt>
                <c:pt idx="724">
                  <c:v>44555</c:v>
                </c:pt>
                <c:pt idx="725">
                  <c:v>44556</c:v>
                </c:pt>
                <c:pt idx="726">
                  <c:v>44557</c:v>
                </c:pt>
                <c:pt idx="727">
                  <c:v>44558</c:v>
                </c:pt>
                <c:pt idx="728">
                  <c:v>44559</c:v>
                </c:pt>
                <c:pt idx="729">
                  <c:v>44560</c:v>
                </c:pt>
                <c:pt idx="730">
                  <c:v>44561</c:v>
                </c:pt>
                <c:pt idx="731">
                  <c:v>44562</c:v>
                </c:pt>
                <c:pt idx="732">
                  <c:v>44563</c:v>
                </c:pt>
                <c:pt idx="733">
                  <c:v>44564</c:v>
                </c:pt>
                <c:pt idx="734">
                  <c:v>44565</c:v>
                </c:pt>
                <c:pt idx="735">
                  <c:v>44566</c:v>
                </c:pt>
                <c:pt idx="736">
                  <c:v>44567</c:v>
                </c:pt>
                <c:pt idx="737">
                  <c:v>44568</c:v>
                </c:pt>
                <c:pt idx="738">
                  <c:v>44569</c:v>
                </c:pt>
                <c:pt idx="739">
                  <c:v>44570</c:v>
                </c:pt>
                <c:pt idx="740">
                  <c:v>44571</c:v>
                </c:pt>
                <c:pt idx="741">
                  <c:v>44572</c:v>
                </c:pt>
                <c:pt idx="742">
                  <c:v>44573</c:v>
                </c:pt>
                <c:pt idx="743">
                  <c:v>44574</c:v>
                </c:pt>
                <c:pt idx="744">
                  <c:v>44575</c:v>
                </c:pt>
                <c:pt idx="745">
                  <c:v>44576</c:v>
                </c:pt>
                <c:pt idx="746">
                  <c:v>44577</c:v>
                </c:pt>
                <c:pt idx="747">
                  <c:v>44578</c:v>
                </c:pt>
                <c:pt idx="748">
                  <c:v>44579</c:v>
                </c:pt>
                <c:pt idx="749">
                  <c:v>44580</c:v>
                </c:pt>
                <c:pt idx="750">
                  <c:v>44581</c:v>
                </c:pt>
                <c:pt idx="751">
                  <c:v>44582</c:v>
                </c:pt>
                <c:pt idx="752">
                  <c:v>44583</c:v>
                </c:pt>
                <c:pt idx="753">
                  <c:v>44584</c:v>
                </c:pt>
                <c:pt idx="754">
                  <c:v>44585</c:v>
                </c:pt>
                <c:pt idx="755">
                  <c:v>44586</c:v>
                </c:pt>
                <c:pt idx="756">
                  <c:v>44587</c:v>
                </c:pt>
                <c:pt idx="757">
                  <c:v>44588</c:v>
                </c:pt>
                <c:pt idx="758">
                  <c:v>44589</c:v>
                </c:pt>
                <c:pt idx="759">
                  <c:v>44590</c:v>
                </c:pt>
                <c:pt idx="760">
                  <c:v>44591</c:v>
                </c:pt>
                <c:pt idx="761">
                  <c:v>44592</c:v>
                </c:pt>
                <c:pt idx="762">
                  <c:v>44593</c:v>
                </c:pt>
                <c:pt idx="763">
                  <c:v>44594</c:v>
                </c:pt>
                <c:pt idx="764">
                  <c:v>44595</c:v>
                </c:pt>
                <c:pt idx="765">
                  <c:v>44596</c:v>
                </c:pt>
                <c:pt idx="766">
                  <c:v>44597</c:v>
                </c:pt>
                <c:pt idx="767">
                  <c:v>44598</c:v>
                </c:pt>
                <c:pt idx="768">
                  <c:v>44599</c:v>
                </c:pt>
                <c:pt idx="769">
                  <c:v>44600</c:v>
                </c:pt>
                <c:pt idx="770">
                  <c:v>44601</c:v>
                </c:pt>
                <c:pt idx="771">
                  <c:v>44602</c:v>
                </c:pt>
                <c:pt idx="772">
                  <c:v>44603</c:v>
                </c:pt>
                <c:pt idx="773">
                  <c:v>44604</c:v>
                </c:pt>
                <c:pt idx="774">
                  <c:v>44605</c:v>
                </c:pt>
                <c:pt idx="775">
                  <c:v>44606</c:v>
                </c:pt>
                <c:pt idx="776">
                  <c:v>44607</c:v>
                </c:pt>
                <c:pt idx="777">
                  <c:v>44608</c:v>
                </c:pt>
                <c:pt idx="778">
                  <c:v>44609</c:v>
                </c:pt>
                <c:pt idx="779">
                  <c:v>44610</c:v>
                </c:pt>
                <c:pt idx="780">
                  <c:v>44611</c:v>
                </c:pt>
                <c:pt idx="781">
                  <c:v>44612</c:v>
                </c:pt>
                <c:pt idx="782">
                  <c:v>44613</c:v>
                </c:pt>
                <c:pt idx="783">
                  <c:v>44614</c:v>
                </c:pt>
                <c:pt idx="784">
                  <c:v>44615</c:v>
                </c:pt>
                <c:pt idx="785">
                  <c:v>44616</c:v>
                </c:pt>
                <c:pt idx="786">
                  <c:v>44617</c:v>
                </c:pt>
                <c:pt idx="787">
                  <c:v>44618</c:v>
                </c:pt>
                <c:pt idx="788">
                  <c:v>44619</c:v>
                </c:pt>
                <c:pt idx="789">
                  <c:v>44620</c:v>
                </c:pt>
                <c:pt idx="790">
                  <c:v>44621</c:v>
                </c:pt>
                <c:pt idx="791">
                  <c:v>44622</c:v>
                </c:pt>
                <c:pt idx="792">
                  <c:v>44623</c:v>
                </c:pt>
                <c:pt idx="793">
                  <c:v>44624</c:v>
                </c:pt>
                <c:pt idx="794">
                  <c:v>44625</c:v>
                </c:pt>
                <c:pt idx="795">
                  <c:v>44626</c:v>
                </c:pt>
                <c:pt idx="796">
                  <c:v>44627</c:v>
                </c:pt>
                <c:pt idx="797">
                  <c:v>44628</c:v>
                </c:pt>
                <c:pt idx="798">
                  <c:v>44629</c:v>
                </c:pt>
                <c:pt idx="799">
                  <c:v>44630</c:v>
                </c:pt>
                <c:pt idx="800">
                  <c:v>44631</c:v>
                </c:pt>
                <c:pt idx="801">
                  <c:v>44632</c:v>
                </c:pt>
                <c:pt idx="802">
                  <c:v>44633</c:v>
                </c:pt>
                <c:pt idx="803">
                  <c:v>44634</c:v>
                </c:pt>
                <c:pt idx="804">
                  <c:v>44635</c:v>
                </c:pt>
                <c:pt idx="805">
                  <c:v>44636</c:v>
                </c:pt>
                <c:pt idx="806">
                  <c:v>44637</c:v>
                </c:pt>
                <c:pt idx="807">
                  <c:v>44638</c:v>
                </c:pt>
                <c:pt idx="808">
                  <c:v>44639</c:v>
                </c:pt>
                <c:pt idx="809">
                  <c:v>44640</c:v>
                </c:pt>
                <c:pt idx="810">
                  <c:v>44641</c:v>
                </c:pt>
                <c:pt idx="811">
                  <c:v>44642</c:v>
                </c:pt>
                <c:pt idx="812">
                  <c:v>44643</c:v>
                </c:pt>
                <c:pt idx="813">
                  <c:v>44644</c:v>
                </c:pt>
                <c:pt idx="814">
                  <c:v>44645</c:v>
                </c:pt>
                <c:pt idx="815">
                  <c:v>44646</c:v>
                </c:pt>
                <c:pt idx="816">
                  <c:v>44647</c:v>
                </c:pt>
                <c:pt idx="817">
                  <c:v>44648</c:v>
                </c:pt>
                <c:pt idx="818">
                  <c:v>44649</c:v>
                </c:pt>
                <c:pt idx="819">
                  <c:v>44650</c:v>
                </c:pt>
                <c:pt idx="820">
                  <c:v>44651</c:v>
                </c:pt>
                <c:pt idx="821">
                  <c:v>44652</c:v>
                </c:pt>
                <c:pt idx="822">
                  <c:v>44653</c:v>
                </c:pt>
                <c:pt idx="823">
                  <c:v>44654</c:v>
                </c:pt>
                <c:pt idx="824">
                  <c:v>44655</c:v>
                </c:pt>
                <c:pt idx="825">
                  <c:v>44656</c:v>
                </c:pt>
                <c:pt idx="826">
                  <c:v>44657</c:v>
                </c:pt>
                <c:pt idx="827">
                  <c:v>44658</c:v>
                </c:pt>
                <c:pt idx="828">
                  <c:v>44659</c:v>
                </c:pt>
                <c:pt idx="829">
                  <c:v>44660</c:v>
                </c:pt>
                <c:pt idx="830">
                  <c:v>44661</c:v>
                </c:pt>
                <c:pt idx="831">
                  <c:v>44662</c:v>
                </c:pt>
                <c:pt idx="832">
                  <c:v>44663</c:v>
                </c:pt>
                <c:pt idx="833">
                  <c:v>44664</c:v>
                </c:pt>
                <c:pt idx="834">
                  <c:v>44665</c:v>
                </c:pt>
                <c:pt idx="835">
                  <c:v>44666</c:v>
                </c:pt>
                <c:pt idx="836">
                  <c:v>44667</c:v>
                </c:pt>
                <c:pt idx="837">
                  <c:v>44668</c:v>
                </c:pt>
                <c:pt idx="838">
                  <c:v>44669</c:v>
                </c:pt>
                <c:pt idx="839">
                  <c:v>44670</c:v>
                </c:pt>
                <c:pt idx="840">
                  <c:v>44671</c:v>
                </c:pt>
                <c:pt idx="841">
                  <c:v>44672</c:v>
                </c:pt>
                <c:pt idx="842">
                  <c:v>44673</c:v>
                </c:pt>
                <c:pt idx="843">
                  <c:v>44674</c:v>
                </c:pt>
                <c:pt idx="844">
                  <c:v>44675</c:v>
                </c:pt>
                <c:pt idx="845">
                  <c:v>44676</c:v>
                </c:pt>
                <c:pt idx="846">
                  <c:v>44677</c:v>
                </c:pt>
                <c:pt idx="847">
                  <c:v>44678</c:v>
                </c:pt>
                <c:pt idx="848">
                  <c:v>44679</c:v>
                </c:pt>
                <c:pt idx="849">
                  <c:v>44680</c:v>
                </c:pt>
                <c:pt idx="850">
                  <c:v>44681</c:v>
                </c:pt>
                <c:pt idx="851">
                  <c:v>44682</c:v>
                </c:pt>
                <c:pt idx="852">
                  <c:v>44683</c:v>
                </c:pt>
                <c:pt idx="853">
                  <c:v>44684</c:v>
                </c:pt>
                <c:pt idx="854">
                  <c:v>44685</c:v>
                </c:pt>
                <c:pt idx="855">
                  <c:v>44686</c:v>
                </c:pt>
                <c:pt idx="856">
                  <c:v>44687</c:v>
                </c:pt>
                <c:pt idx="857">
                  <c:v>44688</c:v>
                </c:pt>
                <c:pt idx="858">
                  <c:v>44689</c:v>
                </c:pt>
                <c:pt idx="859">
                  <c:v>44690</c:v>
                </c:pt>
                <c:pt idx="860">
                  <c:v>44691</c:v>
                </c:pt>
                <c:pt idx="861">
                  <c:v>44692</c:v>
                </c:pt>
                <c:pt idx="862">
                  <c:v>44693</c:v>
                </c:pt>
                <c:pt idx="863">
                  <c:v>44694</c:v>
                </c:pt>
                <c:pt idx="864">
                  <c:v>44695</c:v>
                </c:pt>
                <c:pt idx="865">
                  <c:v>44696</c:v>
                </c:pt>
                <c:pt idx="866">
                  <c:v>44697</c:v>
                </c:pt>
                <c:pt idx="867">
                  <c:v>44698</c:v>
                </c:pt>
                <c:pt idx="868">
                  <c:v>44699</c:v>
                </c:pt>
                <c:pt idx="869">
                  <c:v>44700</c:v>
                </c:pt>
                <c:pt idx="870">
                  <c:v>44701</c:v>
                </c:pt>
                <c:pt idx="871">
                  <c:v>44702</c:v>
                </c:pt>
                <c:pt idx="872">
                  <c:v>44703</c:v>
                </c:pt>
                <c:pt idx="873">
                  <c:v>44704</c:v>
                </c:pt>
                <c:pt idx="874">
                  <c:v>44705</c:v>
                </c:pt>
                <c:pt idx="875">
                  <c:v>44706</c:v>
                </c:pt>
                <c:pt idx="876">
                  <c:v>44707</c:v>
                </c:pt>
                <c:pt idx="877">
                  <c:v>44708</c:v>
                </c:pt>
                <c:pt idx="878">
                  <c:v>44709</c:v>
                </c:pt>
                <c:pt idx="879">
                  <c:v>44710</c:v>
                </c:pt>
                <c:pt idx="880">
                  <c:v>44711</c:v>
                </c:pt>
                <c:pt idx="881">
                  <c:v>44712</c:v>
                </c:pt>
                <c:pt idx="882">
                  <c:v>44713</c:v>
                </c:pt>
                <c:pt idx="883">
                  <c:v>44714</c:v>
                </c:pt>
                <c:pt idx="884">
                  <c:v>44715</c:v>
                </c:pt>
                <c:pt idx="885">
                  <c:v>44716</c:v>
                </c:pt>
                <c:pt idx="886">
                  <c:v>44717</c:v>
                </c:pt>
                <c:pt idx="887">
                  <c:v>44718</c:v>
                </c:pt>
                <c:pt idx="888">
                  <c:v>44719</c:v>
                </c:pt>
                <c:pt idx="889">
                  <c:v>44720</c:v>
                </c:pt>
                <c:pt idx="890">
                  <c:v>44721</c:v>
                </c:pt>
                <c:pt idx="891">
                  <c:v>44722</c:v>
                </c:pt>
                <c:pt idx="892">
                  <c:v>44723</c:v>
                </c:pt>
                <c:pt idx="893">
                  <c:v>44724</c:v>
                </c:pt>
                <c:pt idx="894">
                  <c:v>44725</c:v>
                </c:pt>
                <c:pt idx="895">
                  <c:v>44726</c:v>
                </c:pt>
                <c:pt idx="896">
                  <c:v>44727</c:v>
                </c:pt>
                <c:pt idx="897">
                  <c:v>44728</c:v>
                </c:pt>
                <c:pt idx="898">
                  <c:v>44729</c:v>
                </c:pt>
                <c:pt idx="899">
                  <c:v>44730</c:v>
                </c:pt>
                <c:pt idx="900">
                  <c:v>44731</c:v>
                </c:pt>
                <c:pt idx="901">
                  <c:v>44732</c:v>
                </c:pt>
                <c:pt idx="902">
                  <c:v>44733</c:v>
                </c:pt>
                <c:pt idx="903">
                  <c:v>44734</c:v>
                </c:pt>
                <c:pt idx="904">
                  <c:v>44735</c:v>
                </c:pt>
                <c:pt idx="905">
                  <c:v>44736</c:v>
                </c:pt>
                <c:pt idx="906">
                  <c:v>44737</c:v>
                </c:pt>
                <c:pt idx="907">
                  <c:v>44738</c:v>
                </c:pt>
                <c:pt idx="908">
                  <c:v>44739</c:v>
                </c:pt>
                <c:pt idx="909">
                  <c:v>44740</c:v>
                </c:pt>
                <c:pt idx="910">
                  <c:v>44741</c:v>
                </c:pt>
                <c:pt idx="911">
                  <c:v>44742</c:v>
                </c:pt>
                <c:pt idx="912">
                  <c:v>44743</c:v>
                </c:pt>
                <c:pt idx="913">
                  <c:v>44744</c:v>
                </c:pt>
                <c:pt idx="914">
                  <c:v>44745</c:v>
                </c:pt>
                <c:pt idx="915">
                  <c:v>44746</c:v>
                </c:pt>
                <c:pt idx="916">
                  <c:v>44747</c:v>
                </c:pt>
                <c:pt idx="917">
                  <c:v>44748</c:v>
                </c:pt>
                <c:pt idx="918">
                  <c:v>44749</c:v>
                </c:pt>
                <c:pt idx="919">
                  <c:v>44750</c:v>
                </c:pt>
                <c:pt idx="920">
                  <c:v>44751</c:v>
                </c:pt>
                <c:pt idx="921">
                  <c:v>44752</c:v>
                </c:pt>
                <c:pt idx="922">
                  <c:v>44753</c:v>
                </c:pt>
                <c:pt idx="923">
                  <c:v>44754</c:v>
                </c:pt>
                <c:pt idx="924">
                  <c:v>44755</c:v>
                </c:pt>
                <c:pt idx="925">
                  <c:v>44756</c:v>
                </c:pt>
                <c:pt idx="926">
                  <c:v>44757</c:v>
                </c:pt>
                <c:pt idx="927">
                  <c:v>44758</c:v>
                </c:pt>
                <c:pt idx="928">
                  <c:v>44759</c:v>
                </c:pt>
                <c:pt idx="929">
                  <c:v>44760</c:v>
                </c:pt>
                <c:pt idx="930">
                  <c:v>44761</c:v>
                </c:pt>
                <c:pt idx="931">
                  <c:v>44762</c:v>
                </c:pt>
                <c:pt idx="932">
                  <c:v>44763</c:v>
                </c:pt>
                <c:pt idx="933">
                  <c:v>44764</c:v>
                </c:pt>
                <c:pt idx="934">
                  <c:v>44765</c:v>
                </c:pt>
                <c:pt idx="935">
                  <c:v>44766</c:v>
                </c:pt>
                <c:pt idx="936">
                  <c:v>44767</c:v>
                </c:pt>
                <c:pt idx="937">
                  <c:v>44768</c:v>
                </c:pt>
                <c:pt idx="938">
                  <c:v>44769</c:v>
                </c:pt>
                <c:pt idx="939">
                  <c:v>44770</c:v>
                </c:pt>
                <c:pt idx="940">
                  <c:v>44771</c:v>
                </c:pt>
                <c:pt idx="941">
                  <c:v>44772</c:v>
                </c:pt>
                <c:pt idx="942">
                  <c:v>44773</c:v>
                </c:pt>
                <c:pt idx="943">
                  <c:v>44774</c:v>
                </c:pt>
                <c:pt idx="944">
                  <c:v>44775</c:v>
                </c:pt>
                <c:pt idx="945">
                  <c:v>44776</c:v>
                </c:pt>
                <c:pt idx="946">
                  <c:v>44777</c:v>
                </c:pt>
                <c:pt idx="947">
                  <c:v>44778</c:v>
                </c:pt>
                <c:pt idx="948">
                  <c:v>44779</c:v>
                </c:pt>
                <c:pt idx="949">
                  <c:v>44780</c:v>
                </c:pt>
                <c:pt idx="950">
                  <c:v>44781</c:v>
                </c:pt>
                <c:pt idx="951">
                  <c:v>44782</c:v>
                </c:pt>
                <c:pt idx="952">
                  <c:v>44783</c:v>
                </c:pt>
                <c:pt idx="953">
                  <c:v>44784</c:v>
                </c:pt>
                <c:pt idx="954">
                  <c:v>44785</c:v>
                </c:pt>
                <c:pt idx="955">
                  <c:v>44786</c:v>
                </c:pt>
                <c:pt idx="956">
                  <c:v>44787</c:v>
                </c:pt>
                <c:pt idx="957">
                  <c:v>44788</c:v>
                </c:pt>
                <c:pt idx="958">
                  <c:v>44789</c:v>
                </c:pt>
                <c:pt idx="959">
                  <c:v>44790</c:v>
                </c:pt>
                <c:pt idx="960">
                  <c:v>44791</c:v>
                </c:pt>
                <c:pt idx="961">
                  <c:v>44792</c:v>
                </c:pt>
                <c:pt idx="962">
                  <c:v>44793</c:v>
                </c:pt>
                <c:pt idx="963">
                  <c:v>44794</c:v>
                </c:pt>
                <c:pt idx="964">
                  <c:v>44795</c:v>
                </c:pt>
                <c:pt idx="965">
                  <c:v>44796</c:v>
                </c:pt>
                <c:pt idx="966">
                  <c:v>44797</c:v>
                </c:pt>
                <c:pt idx="967">
                  <c:v>44798</c:v>
                </c:pt>
                <c:pt idx="968">
                  <c:v>44799</c:v>
                </c:pt>
                <c:pt idx="969">
                  <c:v>44800</c:v>
                </c:pt>
                <c:pt idx="970">
                  <c:v>44801</c:v>
                </c:pt>
                <c:pt idx="971">
                  <c:v>44802</c:v>
                </c:pt>
                <c:pt idx="972">
                  <c:v>44803</c:v>
                </c:pt>
                <c:pt idx="973">
                  <c:v>44804</c:v>
                </c:pt>
                <c:pt idx="974">
                  <c:v>44805</c:v>
                </c:pt>
                <c:pt idx="975">
                  <c:v>44806</c:v>
                </c:pt>
                <c:pt idx="976">
                  <c:v>44807</c:v>
                </c:pt>
                <c:pt idx="977">
                  <c:v>44808</c:v>
                </c:pt>
                <c:pt idx="978">
                  <c:v>44809</c:v>
                </c:pt>
                <c:pt idx="979">
                  <c:v>44810</c:v>
                </c:pt>
                <c:pt idx="980">
                  <c:v>44811</c:v>
                </c:pt>
                <c:pt idx="981">
                  <c:v>44812</c:v>
                </c:pt>
                <c:pt idx="982">
                  <c:v>44813</c:v>
                </c:pt>
                <c:pt idx="983">
                  <c:v>44814</c:v>
                </c:pt>
                <c:pt idx="984">
                  <c:v>44815</c:v>
                </c:pt>
                <c:pt idx="985">
                  <c:v>44816</c:v>
                </c:pt>
                <c:pt idx="986">
                  <c:v>44817</c:v>
                </c:pt>
                <c:pt idx="987">
                  <c:v>44818</c:v>
                </c:pt>
                <c:pt idx="988">
                  <c:v>44819</c:v>
                </c:pt>
                <c:pt idx="989">
                  <c:v>44820</c:v>
                </c:pt>
                <c:pt idx="990">
                  <c:v>44821</c:v>
                </c:pt>
                <c:pt idx="991">
                  <c:v>44822</c:v>
                </c:pt>
                <c:pt idx="992">
                  <c:v>44823</c:v>
                </c:pt>
                <c:pt idx="993">
                  <c:v>44824</c:v>
                </c:pt>
                <c:pt idx="994">
                  <c:v>44825</c:v>
                </c:pt>
                <c:pt idx="995">
                  <c:v>44826</c:v>
                </c:pt>
                <c:pt idx="996">
                  <c:v>44827</c:v>
                </c:pt>
                <c:pt idx="997">
                  <c:v>44828</c:v>
                </c:pt>
                <c:pt idx="998">
                  <c:v>44829</c:v>
                </c:pt>
                <c:pt idx="999">
                  <c:v>44830</c:v>
                </c:pt>
                <c:pt idx="1000">
                  <c:v>44831</c:v>
                </c:pt>
                <c:pt idx="1001">
                  <c:v>44832</c:v>
                </c:pt>
                <c:pt idx="1002">
                  <c:v>44833</c:v>
                </c:pt>
                <c:pt idx="1003">
                  <c:v>44834</c:v>
                </c:pt>
                <c:pt idx="1004">
                  <c:v>44835</c:v>
                </c:pt>
                <c:pt idx="1005">
                  <c:v>44836</c:v>
                </c:pt>
                <c:pt idx="1006">
                  <c:v>44837</c:v>
                </c:pt>
                <c:pt idx="1007">
                  <c:v>44838</c:v>
                </c:pt>
                <c:pt idx="1008">
                  <c:v>44839</c:v>
                </c:pt>
              </c:numCache>
            </c:numRef>
          </c:cat>
          <c:val>
            <c:numRef>
              <c:f>slide5!$B$2:$B$1010</c:f>
              <c:numCache>
                <c:formatCode>General</c:formatCode>
                <c:ptCount val="100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1</c:v>
                </c:pt>
                <c:pt idx="339">
                  <c:v>0</c:v>
                </c:pt>
                <c:pt idx="340">
                  <c:v>0</c:v>
                </c:pt>
                <c:pt idx="341">
                  <c:v>2</c:v>
                </c:pt>
                <c:pt idx="342">
                  <c:v>5</c:v>
                </c:pt>
                <c:pt idx="343">
                  <c:v>6</c:v>
                </c:pt>
                <c:pt idx="344">
                  <c:v>7</c:v>
                </c:pt>
                <c:pt idx="345">
                  <c:v>11</c:v>
                </c:pt>
                <c:pt idx="346">
                  <c:v>12</c:v>
                </c:pt>
                <c:pt idx="347">
                  <c:v>38433</c:v>
                </c:pt>
                <c:pt idx="348">
                  <c:v>43154</c:v>
                </c:pt>
                <c:pt idx="349">
                  <c:v>1500000</c:v>
                </c:pt>
                <c:pt idx="350">
                  <c:v>249954</c:v>
                </c:pt>
                <c:pt idx="351">
                  <c:v>523695</c:v>
                </c:pt>
                <c:pt idx="352">
                  <c:v>943022</c:v>
                </c:pt>
                <c:pt idx="353">
                  <c:v>1126213</c:v>
                </c:pt>
                <c:pt idx="354">
                  <c:v>1232533</c:v>
                </c:pt>
                <c:pt idx="355">
                  <c:v>1618053</c:v>
                </c:pt>
                <c:pt idx="356">
                  <c:v>2067868</c:v>
                </c:pt>
                <c:pt idx="357">
                  <c:v>2642948</c:v>
                </c:pt>
                <c:pt idx="358">
                  <c:v>2839813</c:v>
                </c:pt>
                <c:pt idx="359">
                  <c:v>2852536</c:v>
                </c:pt>
                <c:pt idx="360">
                  <c:v>2994732</c:v>
                </c:pt>
                <c:pt idx="361">
                  <c:v>3090859</c:v>
                </c:pt>
                <c:pt idx="362">
                  <c:v>3685385</c:v>
                </c:pt>
                <c:pt idx="363">
                  <c:v>4410725</c:v>
                </c:pt>
                <c:pt idx="364">
                  <c:v>5256143</c:v>
                </c:pt>
                <c:pt idx="365">
                  <c:v>5679689</c:v>
                </c:pt>
                <c:pt idx="366">
                  <c:v>5803385</c:v>
                </c:pt>
                <c:pt idx="367">
                  <c:v>6068946</c:v>
                </c:pt>
                <c:pt idx="368">
                  <c:v>6208796</c:v>
                </c:pt>
                <c:pt idx="369">
                  <c:v>6870839</c:v>
                </c:pt>
                <c:pt idx="370">
                  <c:v>7707490</c:v>
                </c:pt>
                <c:pt idx="371">
                  <c:v>8734216</c:v>
                </c:pt>
                <c:pt idx="372">
                  <c:v>9907519</c:v>
                </c:pt>
                <c:pt idx="373">
                  <c:v>11148199</c:v>
                </c:pt>
                <c:pt idx="374">
                  <c:v>11659058</c:v>
                </c:pt>
                <c:pt idx="375">
                  <c:v>11911834</c:v>
                </c:pt>
                <c:pt idx="376">
                  <c:v>12986738</c:v>
                </c:pt>
                <c:pt idx="377">
                  <c:v>14250291</c:v>
                </c:pt>
                <c:pt idx="378">
                  <c:v>15579001</c:v>
                </c:pt>
                <c:pt idx="379">
                  <c:v>16899221</c:v>
                </c:pt>
                <c:pt idx="380">
                  <c:v>18162616</c:v>
                </c:pt>
                <c:pt idx="381">
                  <c:v>18813396</c:v>
                </c:pt>
                <c:pt idx="382">
                  <c:v>19120024</c:v>
                </c:pt>
                <c:pt idx="383">
                  <c:v>20012779</c:v>
                </c:pt>
                <c:pt idx="384">
                  <c:v>21367313</c:v>
                </c:pt>
                <c:pt idx="385">
                  <c:v>22978529</c:v>
                </c:pt>
                <c:pt idx="386">
                  <c:v>24617952</c:v>
                </c:pt>
                <c:pt idx="387">
                  <c:v>26259121</c:v>
                </c:pt>
                <c:pt idx="388">
                  <c:v>27168155</c:v>
                </c:pt>
                <c:pt idx="389">
                  <c:v>27570077</c:v>
                </c:pt>
                <c:pt idx="390">
                  <c:v>28948511</c:v>
                </c:pt>
                <c:pt idx="391">
                  <c:v>30616386</c:v>
                </c:pt>
                <c:pt idx="392">
                  <c:v>32552574</c:v>
                </c:pt>
                <c:pt idx="393">
                  <c:v>34519229</c:v>
                </c:pt>
                <c:pt idx="394">
                  <c:v>36439211</c:v>
                </c:pt>
                <c:pt idx="395">
                  <c:v>37459368</c:v>
                </c:pt>
                <c:pt idx="396">
                  <c:v>37919551</c:v>
                </c:pt>
                <c:pt idx="397">
                  <c:v>39323263</c:v>
                </c:pt>
                <c:pt idx="398">
                  <c:v>41025656</c:v>
                </c:pt>
                <c:pt idx="399">
                  <c:v>43170521</c:v>
                </c:pt>
                <c:pt idx="400">
                  <c:v>45520927</c:v>
                </c:pt>
                <c:pt idx="401">
                  <c:v>47884270</c:v>
                </c:pt>
                <c:pt idx="402">
                  <c:v>49188158</c:v>
                </c:pt>
                <c:pt idx="403">
                  <c:v>49633743</c:v>
                </c:pt>
                <c:pt idx="404">
                  <c:v>51218680</c:v>
                </c:pt>
                <c:pt idx="405">
                  <c:v>53198693</c:v>
                </c:pt>
                <c:pt idx="406">
                  <c:v>55512748</c:v>
                </c:pt>
                <c:pt idx="407">
                  <c:v>57929228</c:v>
                </c:pt>
                <c:pt idx="408">
                  <c:v>60526028</c:v>
                </c:pt>
                <c:pt idx="409">
                  <c:v>62004477</c:v>
                </c:pt>
                <c:pt idx="410">
                  <c:v>62597758</c:v>
                </c:pt>
                <c:pt idx="411">
                  <c:v>63782050</c:v>
                </c:pt>
                <c:pt idx="412">
                  <c:v>65411205</c:v>
                </c:pt>
                <c:pt idx="413">
                  <c:v>67387027</c:v>
                </c:pt>
                <c:pt idx="414">
                  <c:v>69254641</c:v>
                </c:pt>
                <c:pt idx="415">
                  <c:v>71229479</c:v>
                </c:pt>
                <c:pt idx="416">
                  <c:v>72540411</c:v>
                </c:pt>
                <c:pt idx="417">
                  <c:v>73139871</c:v>
                </c:pt>
                <c:pt idx="418">
                  <c:v>74607810</c:v>
                </c:pt>
                <c:pt idx="419">
                  <c:v>76552646</c:v>
                </c:pt>
                <c:pt idx="420">
                  <c:v>79085408</c:v>
                </c:pt>
                <c:pt idx="421">
                  <c:v>82029852</c:v>
                </c:pt>
                <c:pt idx="422">
                  <c:v>85150303</c:v>
                </c:pt>
                <c:pt idx="423">
                  <c:v>87147599</c:v>
                </c:pt>
                <c:pt idx="424">
                  <c:v>88005250</c:v>
                </c:pt>
                <c:pt idx="425">
                  <c:v>90087046</c:v>
                </c:pt>
                <c:pt idx="426">
                  <c:v>92560210</c:v>
                </c:pt>
                <c:pt idx="427">
                  <c:v>95474554</c:v>
                </c:pt>
                <c:pt idx="428">
                  <c:v>98685244</c:v>
                </c:pt>
                <c:pt idx="429">
                  <c:v>101926479</c:v>
                </c:pt>
                <c:pt idx="430">
                  <c:v>103994771</c:v>
                </c:pt>
                <c:pt idx="431">
                  <c:v>104927695</c:v>
                </c:pt>
                <c:pt idx="432">
                  <c:v>107100107</c:v>
                </c:pt>
                <c:pt idx="433">
                  <c:v>109822795</c:v>
                </c:pt>
                <c:pt idx="434">
                  <c:v>112974926</c:v>
                </c:pt>
                <c:pt idx="435">
                  <c:v>116439839</c:v>
                </c:pt>
                <c:pt idx="436">
                  <c:v>119879139</c:v>
                </c:pt>
                <c:pt idx="437">
                  <c:v>122073926</c:v>
                </c:pt>
                <c:pt idx="438">
                  <c:v>123058668</c:v>
                </c:pt>
                <c:pt idx="439">
                  <c:v>125339037</c:v>
                </c:pt>
                <c:pt idx="440">
                  <c:v>128228792</c:v>
                </c:pt>
                <c:pt idx="441">
                  <c:v>131397963</c:v>
                </c:pt>
                <c:pt idx="442">
                  <c:v>134797393</c:v>
                </c:pt>
                <c:pt idx="443">
                  <c:v>138114575</c:v>
                </c:pt>
                <c:pt idx="444">
                  <c:v>140276911</c:v>
                </c:pt>
                <c:pt idx="445">
                  <c:v>141301801</c:v>
                </c:pt>
                <c:pt idx="446">
                  <c:v>143655294</c:v>
                </c:pt>
                <c:pt idx="447">
                  <c:v>146709695</c:v>
                </c:pt>
                <c:pt idx="448">
                  <c:v>150259098</c:v>
                </c:pt>
                <c:pt idx="449">
                  <c:v>154079447</c:v>
                </c:pt>
                <c:pt idx="450">
                  <c:v>157887072</c:v>
                </c:pt>
                <c:pt idx="451">
                  <c:v>160362131</c:v>
                </c:pt>
                <c:pt idx="452">
                  <c:v>161572914</c:v>
                </c:pt>
                <c:pt idx="453">
                  <c:v>164405949</c:v>
                </c:pt>
                <c:pt idx="454">
                  <c:v>167991436</c:v>
                </c:pt>
                <c:pt idx="455">
                  <c:v>172159228</c:v>
                </c:pt>
                <c:pt idx="456">
                  <c:v>176721541</c:v>
                </c:pt>
                <c:pt idx="457">
                  <c:v>180358551</c:v>
                </c:pt>
                <c:pt idx="458">
                  <c:v>182662324</c:v>
                </c:pt>
                <c:pt idx="459">
                  <c:v>183427079</c:v>
                </c:pt>
                <c:pt idx="460">
                  <c:v>186524542</c:v>
                </c:pt>
                <c:pt idx="461">
                  <c:v>190492781</c:v>
                </c:pt>
                <c:pt idx="462">
                  <c:v>194846381</c:v>
                </c:pt>
                <c:pt idx="463">
                  <c:v>199336811</c:v>
                </c:pt>
                <c:pt idx="464">
                  <c:v>203642230</c:v>
                </c:pt>
                <c:pt idx="465">
                  <c:v>206530855</c:v>
                </c:pt>
                <c:pt idx="466">
                  <c:v>207931508</c:v>
                </c:pt>
                <c:pt idx="467">
                  <c:v>210952020</c:v>
                </c:pt>
                <c:pt idx="468">
                  <c:v>214433684</c:v>
                </c:pt>
                <c:pt idx="469">
                  <c:v>218137736</c:v>
                </c:pt>
                <c:pt idx="470">
                  <c:v>221894839</c:v>
                </c:pt>
                <c:pt idx="471">
                  <c:v>225506043</c:v>
                </c:pt>
                <c:pt idx="472">
                  <c:v>227873479</c:v>
                </c:pt>
                <c:pt idx="473">
                  <c:v>229008764</c:v>
                </c:pt>
                <c:pt idx="474">
                  <c:v>231596321</c:v>
                </c:pt>
                <c:pt idx="475">
                  <c:v>234833159</c:v>
                </c:pt>
                <c:pt idx="476">
                  <c:v>238317231</c:v>
                </c:pt>
                <c:pt idx="477">
                  <c:v>241822517</c:v>
                </c:pt>
                <c:pt idx="478">
                  <c:v>245130823</c:v>
                </c:pt>
                <c:pt idx="479">
                  <c:v>247343144</c:v>
                </c:pt>
                <c:pt idx="480">
                  <c:v>248338004</c:v>
                </c:pt>
                <c:pt idx="481">
                  <c:v>250735182</c:v>
                </c:pt>
                <c:pt idx="482">
                  <c:v>253638780</c:v>
                </c:pt>
                <c:pt idx="483">
                  <c:v>256736498</c:v>
                </c:pt>
                <c:pt idx="484">
                  <c:v>259794817</c:v>
                </c:pt>
                <c:pt idx="485">
                  <c:v>265064000</c:v>
                </c:pt>
                <c:pt idx="486">
                  <c:v>270406000</c:v>
                </c:pt>
                <c:pt idx="487">
                  <c:v>275338000</c:v>
                </c:pt>
                <c:pt idx="488">
                  <c:v>279905000</c:v>
                </c:pt>
                <c:pt idx="489">
                  <c:v>284595000</c:v>
                </c:pt>
                <c:pt idx="490">
                  <c:v>289627000</c:v>
                </c:pt>
                <c:pt idx="491">
                  <c:v>297734000</c:v>
                </c:pt>
                <c:pt idx="492">
                  <c:v>308226000</c:v>
                </c:pt>
                <c:pt idx="493">
                  <c:v>317586000</c:v>
                </c:pt>
                <c:pt idx="494">
                  <c:v>324307000</c:v>
                </c:pt>
                <c:pt idx="495">
                  <c:v>332964000</c:v>
                </c:pt>
                <c:pt idx="496">
                  <c:v>342697000</c:v>
                </c:pt>
                <c:pt idx="497">
                  <c:v>354272000</c:v>
                </c:pt>
                <c:pt idx="498">
                  <c:v>366910000</c:v>
                </c:pt>
                <c:pt idx="499">
                  <c:v>380633000</c:v>
                </c:pt>
                <c:pt idx="500">
                  <c:v>392987000</c:v>
                </c:pt>
                <c:pt idx="501">
                  <c:v>406938000</c:v>
                </c:pt>
                <c:pt idx="502">
                  <c:v>421991000</c:v>
                </c:pt>
                <c:pt idx="503">
                  <c:v>435689000</c:v>
                </c:pt>
                <c:pt idx="504">
                  <c:v>449511000</c:v>
                </c:pt>
                <c:pt idx="505">
                  <c:v>466698000</c:v>
                </c:pt>
                <c:pt idx="506">
                  <c:v>483343000</c:v>
                </c:pt>
                <c:pt idx="507">
                  <c:v>497272000</c:v>
                </c:pt>
                <c:pt idx="508">
                  <c:v>510858000</c:v>
                </c:pt>
                <c:pt idx="509">
                  <c:v>527253000</c:v>
                </c:pt>
                <c:pt idx="510">
                  <c:v>546714000</c:v>
                </c:pt>
                <c:pt idx="511">
                  <c:v>566723000</c:v>
                </c:pt>
                <c:pt idx="512">
                  <c:v>584360000</c:v>
                </c:pt>
                <c:pt idx="513">
                  <c:v>602991000</c:v>
                </c:pt>
                <c:pt idx="514">
                  <c:v>620974000</c:v>
                </c:pt>
                <c:pt idx="515">
                  <c:v>639172000</c:v>
                </c:pt>
                <c:pt idx="516">
                  <c:v>661468000</c:v>
                </c:pt>
                <c:pt idx="517">
                  <c:v>681908000</c:v>
                </c:pt>
                <c:pt idx="518">
                  <c:v>704826000</c:v>
                </c:pt>
                <c:pt idx="519">
                  <c:v>723486000</c:v>
                </c:pt>
                <c:pt idx="520">
                  <c:v>744483000</c:v>
                </c:pt>
                <c:pt idx="521">
                  <c:v>763065000</c:v>
                </c:pt>
                <c:pt idx="522">
                  <c:v>777879000</c:v>
                </c:pt>
                <c:pt idx="523">
                  <c:v>794134000</c:v>
                </c:pt>
                <c:pt idx="524">
                  <c:v>808962000</c:v>
                </c:pt>
                <c:pt idx="525">
                  <c:v>824856000</c:v>
                </c:pt>
                <c:pt idx="526">
                  <c:v>845299000</c:v>
                </c:pt>
                <c:pt idx="527">
                  <c:v>863513000</c:v>
                </c:pt>
                <c:pt idx="528">
                  <c:v>878523000</c:v>
                </c:pt>
                <c:pt idx="529">
                  <c:v>892770000</c:v>
                </c:pt>
                <c:pt idx="530">
                  <c:v>904134000</c:v>
                </c:pt>
                <c:pt idx="531">
                  <c:v>923910000</c:v>
                </c:pt>
                <c:pt idx="532">
                  <c:v>945150000</c:v>
                </c:pt>
                <c:pt idx="533">
                  <c:v>966652000</c:v>
                </c:pt>
                <c:pt idx="534">
                  <c:v>990257000</c:v>
                </c:pt>
                <c:pt idx="535">
                  <c:v>1010489000</c:v>
                </c:pt>
                <c:pt idx="536">
                  <c:v>1029223000</c:v>
                </c:pt>
                <c:pt idx="537">
                  <c:v>1049744000</c:v>
                </c:pt>
                <c:pt idx="538">
                  <c:v>1071783000</c:v>
                </c:pt>
                <c:pt idx="539">
                  <c:v>1095902000</c:v>
                </c:pt>
                <c:pt idx="540">
                  <c:v>1120643000</c:v>
                </c:pt>
                <c:pt idx="541">
                  <c:v>1143805000</c:v>
                </c:pt>
                <c:pt idx="542">
                  <c:v>1165230000</c:v>
                </c:pt>
                <c:pt idx="543">
                  <c:v>1185787000</c:v>
                </c:pt>
                <c:pt idx="544">
                  <c:v>1206714000</c:v>
                </c:pt>
                <c:pt idx="545">
                  <c:v>1225734000</c:v>
                </c:pt>
                <c:pt idx="546">
                  <c:v>1244675000</c:v>
                </c:pt>
                <c:pt idx="547">
                  <c:v>1264149000</c:v>
                </c:pt>
                <c:pt idx="548">
                  <c:v>1283175000</c:v>
                </c:pt>
                <c:pt idx="549">
                  <c:v>1296037000</c:v>
                </c:pt>
                <c:pt idx="550">
                  <c:v>1305499000</c:v>
                </c:pt>
                <c:pt idx="551">
                  <c:v>1318417000</c:v>
                </c:pt>
                <c:pt idx="552">
                  <c:v>1331669000</c:v>
                </c:pt>
                <c:pt idx="553">
                  <c:v>1342381000</c:v>
                </c:pt>
                <c:pt idx="554">
                  <c:v>1354226000</c:v>
                </c:pt>
                <c:pt idx="555">
                  <c:v>1365463000</c:v>
                </c:pt>
                <c:pt idx="556">
                  <c:v>1374162000</c:v>
                </c:pt>
                <c:pt idx="557">
                  <c:v>1382482000</c:v>
                </c:pt>
                <c:pt idx="558">
                  <c:v>1391432000</c:v>
                </c:pt>
                <c:pt idx="559">
                  <c:v>1402019000</c:v>
                </c:pt>
                <c:pt idx="560">
                  <c:v>1414609000</c:v>
                </c:pt>
                <c:pt idx="561">
                  <c:v>1426347000</c:v>
                </c:pt>
                <c:pt idx="562">
                  <c:v>1437623000</c:v>
                </c:pt>
                <c:pt idx="563">
                  <c:v>1447427000</c:v>
                </c:pt>
                <c:pt idx="564">
                  <c:v>1456557000</c:v>
                </c:pt>
                <c:pt idx="565">
                  <c:v>1467316000</c:v>
                </c:pt>
                <c:pt idx="566">
                  <c:v>1478484000</c:v>
                </c:pt>
                <c:pt idx="567">
                  <c:v>1491605000</c:v>
                </c:pt>
                <c:pt idx="568">
                  <c:v>1507605000</c:v>
                </c:pt>
                <c:pt idx="569">
                  <c:v>1524897000</c:v>
                </c:pt>
                <c:pt idx="570">
                  <c:v>1538707000</c:v>
                </c:pt>
                <c:pt idx="571">
                  <c:v>1550268000</c:v>
                </c:pt>
                <c:pt idx="572">
                  <c:v>1565872000</c:v>
                </c:pt>
                <c:pt idx="573">
                  <c:v>1583361000</c:v>
                </c:pt>
                <c:pt idx="574">
                  <c:v>1601249000</c:v>
                </c:pt>
                <c:pt idx="575">
                  <c:v>1619218000</c:v>
                </c:pt>
                <c:pt idx="576">
                  <c:v>1637395000</c:v>
                </c:pt>
                <c:pt idx="577">
                  <c:v>1652819000</c:v>
                </c:pt>
                <c:pt idx="578">
                  <c:v>1669527000</c:v>
                </c:pt>
                <c:pt idx="579">
                  <c:v>1688683000</c:v>
                </c:pt>
                <c:pt idx="580">
                  <c:v>1708356000</c:v>
                </c:pt>
                <c:pt idx="581">
                  <c:v>1726223000</c:v>
                </c:pt>
                <c:pt idx="582">
                  <c:v>1741812000</c:v>
                </c:pt>
                <c:pt idx="583">
                  <c:v>1757780000</c:v>
                </c:pt>
                <c:pt idx="584">
                  <c:v>1770304000</c:v>
                </c:pt>
                <c:pt idx="585">
                  <c:v>1782525000</c:v>
                </c:pt>
                <c:pt idx="586">
                  <c:v>1795049000</c:v>
                </c:pt>
                <c:pt idx="587">
                  <c:v>1808092000</c:v>
                </c:pt>
                <c:pt idx="588">
                  <c:v>1820238000</c:v>
                </c:pt>
                <c:pt idx="589">
                  <c:v>1832450000</c:v>
                </c:pt>
                <c:pt idx="590">
                  <c:v>1844382000</c:v>
                </c:pt>
                <c:pt idx="591">
                  <c:v>1853839000</c:v>
                </c:pt>
                <c:pt idx="592">
                  <c:v>1862928000</c:v>
                </c:pt>
                <c:pt idx="593">
                  <c:v>1875371000</c:v>
                </c:pt>
                <c:pt idx="594">
                  <c:v>1887273000</c:v>
                </c:pt>
                <c:pt idx="595">
                  <c:v>1900127000</c:v>
                </c:pt>
                <c:pt idx="596">
                  <c:v>1912419000</c:v>
                </c:pt>
                <c:pt idx="597">
                  <c:v>1924390000</c:v>
                </c:pt>
                <c:pt idx="598">
                  <c:v>1935869000</c:v>
                </c:pt>
                <c:pt idx="599">
                  <c:v>1946954000</c:v>
                </c:pt>
                <c:pt idx="600">
                  <c:v>1961893000</c:v>
                </c:pt>
                <c:pt idx="601">
                  <c:v>1975738000</c:v>
                </c:pt>
                <c:pt idx="602">
                  <c:v>1988433000</c:v>
                </c:pt>
                <c:pt idx="603">
                  <c:v>2003914000</c:v>
                </c:pt>
                <c:pt idx="604">
                  <c:v>2019549000</c:v>
                </c:pt>
                <c:pt idx="605">
                  <c:v>2032934000</c:v>
                </c:pt>
                <c:pt idx="606">
                  <c:v>2044625000</c:v>
                </c:pt>
                <c:pt idx="607">
                  <c:v>2055966000</c:v>
                </c:pt>
                <c:pt idx="608">
                  <c:v>2067589000</c:v>
                </c:pt>
                <c:pt idx="609">
                  <c:v>2076428000</c:v>
                </c:pt>
                <c:pt idx="610">
                  <c:v>2084650000</c:v>
                </c:pt>
                <c:pt idx="611">
                  <c:v>2092174000</c:v>
                </c:pt>
                <c:pt idx="612">
                  <c:v>2100387000</c:v>
                </c:pt>
                <c:pt idx="613">
                  <c:v>2107445000</c:v>
                </c:pt>
                <c:pt idx="614">
                  <c:v>2113083000</c:v>
                </c:pt>
                <c:pt idx="615">
                  <c:v>2119025000</c:v>
                </c:pt>
                <c:pt idx="616">
                  <c:v>2124582000</c:v>
                </c:pt>
                <c:pt idx="617">
                  <c:v>2129833000</c:v>
                </c:pt>
                <c:pt idx="618">
                  <c:v>2135240000</c:v>
                </c:pt>
                <c:pt idx="619">
                  <c:v>2142580000</c:v>
                </c:pt>
                <c:pt idx="620">
                  <c:v>2148120000</c:v>
                </c:pt>
                <c:pt idx="621">
                  <c:v>2152520000</c:v>
                </c:pt>
                <c:pt idx="622">
                  <c:v>2156938000</c:v>
                </c:pt>
                <c:pt idx="623">
                  <c:v>2161428000</c:v>
                </c:pt>
                <c:pt idx="624">
                  <c:v>2165679000</c:v>
                </c:pt>
                <c:pt idx="625">
                  <c:v>2170017000</c:v>
                </c:pt>
                <c:pt idx="626">
                  <c:v>2174043000</c:v>
                </c:pt>
                <c:pt idx="627">
                  <c:v>2177638000</c:v>
                </c:pt>
                <c:pt idx="628">
                  <c:v>2180986000</c:v>
                </c:pt>
                <c:pt idx="629">
                  <c:v>2182604000</c:v>
                </c:pt>
                <c:pt idx="630">
                  <c:v>2186583000</c:v>
                </c:pt>
                <c:pt idx="631">
                  <c:v>2190792000</c:v>
                </c:pt>
                <c:pt idx="632">
                  <c:v>2194467000</c:v>
                </c:pt>
                <c:pt idx="633">
                  <c:v>2197689000</c:v>
                </c:pt>
                <c:pt idx="634">
                  <c:v>2200202000</c:v>
                </c:pt>
                <c:pt idx="635">
                  <c:v>2203185000</c:v>
                </c:pt>
                <c:pt idx="636">
                  <c:v>2206054000</c:v>
                </c:pt>
                <c:pt idx="637">
                  <c:v>2208921000</c:v>
                </c:pt>
                <c:pt idx="638">
                  <c:v>2211452000</c:v>
                </c:pt>
                <c:pt idx="639">
                  <c:v>2212206000</c:v>
                </c:pt>
                <c:pt idx="640">
                  <c:v>2212961000</c:v>
                </c:pt>
                <c:pt idx="641">
                  <c:v>2213691000</c:v>
                </c:pt>
                <c:pt idx="642">
                  <c:v>2214564000</c:v>
                </c:pt>
                <c:pt idx="643">
                  <c:v>2215428000</c:v>
                </c:pt>
                <c:pt idx="644">
                  <c:v>2216382000</c:v>
                </c:pt>
                <c:pt idx="645">
                  <c:v>2217563000</c:v>
                </c:pt>
                <c:pt idx="646">
                  <c:v>2218826000</c:v>
                </c:pt>
                <c:pt idx="647">
                  <c:v>2220128000</c:v>
                </c:pt>
                <c:pt idx="648">
                  <c:v>2221245000</c:v>
                </c:pt>
                <c:pt idx="649">
                  <c:v>2222666000</c:v>
                </c:pt>
                <c:pt idx="650">
                  <c:v>2224081000</c:v>
                </c:pt>
                <c:pt idx="651">
                  <c:v>2225504000</c:v>
                </c:pt>
                <c:pt idx="652">
                  <c:v>2227334000</c:v>
                </c:pt>
                <c:pt idx="653">
                  <c:v>2229212000</c:v>
                </c:pt>
                <c:pt idx="654">
                  <c:v>2230567000</c:v>
                </c:pt>
                <c:pt idx="655">
                  <c:v>2232088000</c:v>
                </c:pt>
                <c:pt idx="656">
                  <c:v>2234096000</c:v>
                </c:pt>
                <c:pt idx="657">
                  <c:v>2236226000</c:v>
                </c:pt>
                <c:pt idx="658">
                  <c:v>2238325000</c:v>
                </c:pt>
                <c:pt idx="659">
                  <c:v>2240550000</c:v>
                </c:pt>
                <c:pt idx="660">
                  <c:v>2243018000</c:v>
                </c:pt>
                <c:pt idx="661">
                  <c:v>2244727000</c:v>
                </c:pt>
                <c:pt idx="662">
                  <c:v>2246217000</c:v>
                </c:pt>
                <c:pt idx="663">
                  <c:v>2248688000</c:v>
                </c:pt>
                <c:pt idx="664">
                  <c:v>2251339000</c:v>
                </c:pt>
                <c:pt idx="665">
                  <c:v>2254252000</c:v>
                </c:pt>
                <c:pt idx="666">
                  <c:v>2257584000</c:v>
                </c:pt>
                <c:pt idx="667">
                  <c:v>2262226000</c:v>
                </c:pt>
                <c:pt idx="668">
                  <c:v>2268362000</c:v>
                </c:pt>
                <c:pt idx="669">
                  <c:v>2274072000</c:v>
                </c:pt>
                <c:pt idx="670">
                  <c:v>2279422000</c:v>
                </c:pt>
                <c:pt idx="671">
                  <c:v>2285954000</c:v>
                </c:pt>
                <c:pt idx="672">
                  <c:v>2293820000</c:v>
                </c:pt>
                <c:pt idx="673">
                  <c:v>2302679000</c:v>
                </c:pt>
                <c:pt idx="674">
                  <c:v>2311626000</c:v>
                </c:pt>
                <c:pt idx="675">
                  <c:v>2322102000</c:v>
                </c:pt>
                <c:pt idx="676">
                  <c:v>2330726000</c:v>
                </c:pt>
                <c:pt idx="677">
                  <c:v>2338493000</c:v>
                </c:pt>
                <c:pt idx="678">
                  <c:v>2346831000</c:v>
                </c:pt>
                <c:pt idx="679">
                  <c:v>2355525000</c:v>
                </c:pt>
                <c:pt idx="680">
                  <c:v>2364032000</c:v>
                </c:pt>
                <c:pt idx="681">
                  <c:v>2372713000</c:v>
                </c:pt>
                <c:pt idx="682">
                  <c:v>2382133000</c:v>
                </c:pt>
                <c:pt idx="683">
                  <c:v>2389568000</c:v>
                </c:pt>
                <c:pt idx="684">
                  <c:v>2396045000</c:v>
                </c:pt>
                <c:pt idx="685">
                  <c:v>2402897000</c:v>
                </c:pt>
                <c:pt idx="686">
                  <c:v>2409784000</c:v>
                </c:pt>
                <c:pt idx="687">
                  <c:v>2416179000</c:v>
                </c:pt>
                <c:pt idx="688">
                  <c:v>2422908000</c:v>
                </c:pt>
                <c:pt idx="689">
                  <c:v>2430743000</c:v>
                </c:pt>
                <c:pt idx="690">
                  <c:v>2437252000</c:v>
                </c:pt>
                <c:pt idx="691">
                  <c:v>2442786000</c:v>
                </c:pt>
                <c:pt idx="692">
                  <c:v>2449427000</c:v>
                </c:pt>
                <c:pt idx="693">
                  <c:v>2456617000</c:v>
                </c:pt>
                <c:pt idx="694">
                  <c:v>2464330000</c:v>
                </c:pt>
                <c:pt idx="695">
                  <c:v>2472847000</c:v>
                </c:pt>
                <c:pt idx="696">
                  <c:v>2482895000</c:v>
                </c:pt>
                <c:pt idx="697">
                  <c:v>2492041000</c:v>
                </c:pt>
                <c:pt idx="698">
                  <c:v>2499813000</c:v>
                </c:pt>
                <c:pt idx="699">
                  <c:v>2507975000</c:v>
                </c:pt>
                <c:pt idx="700">
                  <c:v>2516380000</c:v>
                </c:pt>
                <c:pt idx="701">
                  <c:v>2524363000</c:v>
                </c:pt>
                <c:pt idx="702">
                  <c:v>2532799000</c:v>
                </c:pt>
                <c:pt idx="703">
                  <c:v>2543424000</c:v>
                </c:pt>
                <c:pt idx="704">
                  <c:v>2553028000</c:v>
                </c:pt>
                <c:pt idx="705">
                  <c:v>2560117000</c:v>
                </c:pt>
                <c:pt idx="706">
                  <c:v>2567552000</c:v>
                </c:pt>
                <c:pt idx="707">
                  <c:v>2574931000</c:v>
                </c:pt>
                <c:pt idx="708">
                  <c:v>2582740000</c:v>
                </c:pt>
                <c:pt idx="709">
                  <c:v>2591879000</c:v>
                </c:pt>
                <c:pt idx="710">
                  <c:v>2602703000</c:v>
                </c:pt>
                <c:pt idx="711">
                  <c:v>2612218000</c:v>
                </c:pt>
                <c:pt idx="712">
                  <c:v>2621190000</c:v>
                </c:pt>
                <c:pt idx="713">
                  <c:v>2630204000</c:v>
                </c:pt>
                <c:pt idx="714">
                  <c:v>2640059000</c:v>
                </c:pt>
                <c:pt idx="715">
                  <c:v>2650561000</c:v>
                </c:pt>
                <c:pt idx="716">
                  <c:v>2661838000</c:v>
                </c:pt>
                <c:pt idx="717">
                  <c:v>2673688000</c:v>
                </c:pt>
                <c:pt idx="718">
                  <c:v>2684290000</c:v>
                </c:pt>
                <c:pt idx="719">
                  <c:v>2695181000</c:v>
                </c:pt>
                <c:pt idx="720">
                  <c:v>2706676000</c:v>
                </c:pt>
                <c:pt idx="721">
                  <c:v>2719459000</c:v>
                </c:pt>
                <c:pt idx="722">
                  <c:v>2732749000</c:v>
                </c:pt>
                <c:pt idx="723">
                  <c:v>2745877000</c:v>
                </c:pt>
                <c:pt idx="724">
                  <c:v>2758094000</c:v>
                </c:pt>
                <c:pt idx="725">
                  <c:v>2769530000</c:v>
                </c:pt>
                <c:pt idx="726">
                  <c:v>2781869000</c:v>
                </c:pt>
                <c:pt idx="727">
                  <c:v>2795716000</c:v>
                </c:pt>
                <c:pt idx="728">
                  <c:v>2810118000</c:v>
                </c:pt>
                <c:pt idx="729">
                  <c:v>2823418000</c:v>
                </c:pt>
                <c:pt idx="730">
                  <c:v>2835332000</c:v>
                </c:pt>
                <c:pt idx="731">
                  <c:v>2841269000</c:v>
                </c:pt>
                <c:pt idx="732">
                  <c:v>2847898000</c:v>
                </c:pt>
                <c:pt idx="733">
                  <c:v>2855225000</c:v>
                </c:pt>
                <c:pt idx="734">
                  <c:v>2863561000</c:v>
                </c:pt>
                <c:pt idx="735">
                  <c:v>2872017000</c:v>
                </c:pt>
                <c:pt idx="736">
                  <c:v>2879993000</c:v>
                </c:pt>
                <c:pt idx="737">
                  <c:v>2887772000</c:v>
                </c:pt>
                <c:pt idx="738">
                  <c:v>2894178000</c:v>
                </c:pt>
                <c:pt idx="739">
                  <c:v>2899557000</c:v>
                </c:pt>
                <c:pt idx="740">
                  <c:v>2905638000</c:v>
                </c:pt>
                <c:pt idx="741">
                  <c:v>2912178000</c:v>
                </c:pt>
                <c:pt idx="742">
                  <c:v>2918249000</c:v>
                </c:pt>
                <c:pt idx="743">
                  <c:v>2923698000</c:v>
                </c:pt>
                <c:pt idx="744">
                  <c:v>2928981000</c:v>
                </c:pt>
                <c:pt idx="745">
                  <c:v>2933485000</c:v>
                </c:pt>
                <c:pt idx="746">
                  <c:v>2937632000</c:v>
                </c:pt>
                <c:pt idx="747">
                  <c:v>2942111000</c:v>
                </c:pt>
                <c:pt idx="748">
                  <c:v>2947136000</c:v>
                </c:pt>
                <c:pt idx="749">
                  <c:v>2951846000</c:v>
                </c:pt>
                <c:pt idx="750">
                  <c:v>2956218000</c:v>
                </c:pt>
                <c:pt idx="751">
                  <c:v>2960675000</c:v>
                </c:pt>
                <c:pt idx="752">
                  <c:v>2964370000</c:v>
                </c:pt>
                <c:pt idx="753">
                  <c:v>2968121000</c:v>
                </c:pt>
                <c:pt idx="754">
                  <c:v>2973459000</c:v>
                </c:pt>
                <c:pt idx="755">
                  <c:v>2978646000</c:v>
                </c:pt>
                <c:pt idx="756">
                  <c:v>2984055000</c:v>
                </c:pt>
                <c:pt idx="757">
                  <c:v>2989480000</c:v>
                </c:pt>
                <c:pt idx="758">
                  <c:v>2994162000</c:v>
                </c:pt>
                <c:pt idx="759">
                  <c:v>2997884000</c:v>
                </c:pt>
                <c:pt idx="760">
                  <c:v>3000198000</c:v>
                </c:pt>
                <c:pt idx="761">
                  <c:v>3000532000</c:v>
                </c:pt>
                <c:pt idx="762">
                  <c:v>3000603000</c:v>
                </c:pt>
                <c:pt idx="763">
                  <c:v>3000893000</c:v>
                </c:pt>
                <c:pt idx="764">
                  <c:v>3001624000</c:v>
                </c:pt>
                <c:pt idx="765">
                  <c:v>3002896000</c:v>
                </c:pt>
                <c:pt idx="766">
                  <c:v>3004681000</c:v>
                </c:pt>
                <c:pt idx="767">
                  <c:v>3006862000</c:v>
                </c:pt>
                <c:pt idx="768">
                  <c:v>3010669000</c:v>
                </c:pt>
                <c:pt idx="769">
                  <c:v>3016150000</c:v>
                </c:pt>
                <c:pt idx="770">
                  <c:v>3022646000</c:v>
                </c:pt>
                <c:pt idx="771">
                  <c:v>3029588000</c:v>
                </c:pt>
                <c:pt idx="772">
                  <c:v>3036707000</c:v>
                </c:pt>
                <c:pt idx="773">
                  <c:v>3042376000</c:v>
                </c:pt>
                <c:pt idx="774">
                  <c:v>3046687000</c:v>
                </c:pt>
                <c:pt idx="775">
                  <c:v>3052435000</c:v>
                </c:pt>
                <c:pt idx="776">
                  <c:v>3056997000</c:v>
                </c:pt>
                <c:pt idx="777">
                  <c:v>3063391000</c:v>
                </c:pt>
                <c:pt idx="778">
                  <c:v>3069619000</c:v>
                </c:pt>
                <c:pt idx="779">
                  <c:v>3075752000</c:v>
                </c:pt>
                <c:pt idx="780">
                  <c:v>3080788000</c:v>
                </c:pt>
                <c:pt idx="781">
                  <c:v>3084712000</c:v>
                </c:pt>
                <c:pt idx="782">
                  <c:v>3090309000</c:v>
                </c:pt>
                <c:pt idx="783">
                  <c:v>3095767000</c:v>
                </c:pt>
                <c:pt idx="784">
                  <c:v>3101760000</c:v>
                </c:pt>
                <c:pt idx="785">
                  <c:v>3108286000</c:v>
                </c:pt>
                <c:pt idx="786">
                  <c:v>3114622000</c:v>
                </c:pt>
                <c:pt idx="787">
                  <c:v>3119664000</c:v>
                </c:pt>
                <c:pt idx="788">
                  <c:v>3124118000</c:v>
                </c:pt>
                <c:pt idx="789">
                  <c:v>3129845000</c:v>
                </c:pt>
                <c:pt idx="790">
                  <c:v>3135598000</c:v>
                </c:pt>
                <c:pt idx="791">
                  <c:v>3141473000</c:v>
                </c:pt>
                <c:pt idx="792">
                  <c:v>3147007000</c:v>
                </c:pt>
                <c:pt idx="793">
                  <c:v>3152419000</c:v>
                </c:pt>
                <c:pt idx="794">
                  <c:v>3156899000</c:v>
                </c:pt>
                <c:pt idx="795">
                  <c:v>3160685000</c:v>
                </c:pt>
                <c:pt idx="796">
                  <c:v>3165486000</c:v>
                </c:pt>
                <c:pt idx="797">
                  <c:v>3169916000</c:v>
                </c:pt>
                <c:pt idx="798">
                  <c:v>3174984000</c:v>
                </c:pt>
                <c:pt idx="799">
                  <c:v>3180060000</c:v>
                </c:pt>
                <c:pt idx="800">
                  <c:v>3185239000</c:v>
                </c:pt>
                <c:pt idx="801">
                  <c:v>3189426000</c:v>
                </c:pt>
                <c:pt idx="802">
                  <c:v>3193236000</c:v>
                </c:pt>
                <c:pt idx="803">
                  <c:v>3198272000</c:v>
                </c:pt>
                <c:pt idx="804">
                  <c:v>3203688000</c:v>
                </c:pt>
                <c:pt idx="805">
                  <c:v>3209041000</c:v>
                </c:pt>
                <c:pt idx="806">
                  <c:v>3213773000</c:v>
                </c:pt>
                <c:pt idx="807">
                  <c:v>3218716000</c:v>
                </c:pt>
                <c:pt idx="808">
                  <c:v>3222868000</c:v>
                </c:pt>
                <c:pt idx="809">
                  <c:v>3226334000</c:v>
                </c:pt>
                <c:pt idx="810">
                  <c:v>3230367000</c:v>
                </c:pt>
                <c:pt idx="811">
                  <c:v>3234601000</c:v>
                </c:pt>
                <c:pt idx="812">
                  <c:v>3239170000</c:v>
                </c:pt>
                <c:pt idx="813">
                  <c:v>3243599000</c:v>
                </c:pt>
                <c:pt idx="814">
                  <c:v>3247624000</c:v>
                </c:pt>
                <c:pt idx="815">
                  <c:v>3251412000</c:v>
                </c:pt>
                <c:pt idx="816">
                  <c:v>3254984000</c:v>
                </c:pt>
                <c:pt idx="817">
                  <c:v>3259042000</c:v>
                </c:pt>
                <c:pt idx="818">
                  <c:v>3263129000</c:v>
                </c:pt>
                <c:pt idx="819">
                  <c:v>3267140000</c:v>
                </c:pt>
                <c:pt idx="820">
                  <c:v>3270874000</c:v>
                </c:pt>
                <c:pt idx="821">
                  <c:v>3274120000</c:v>
                </c:pt>
                <c:pt idx="822">
                  <c:v>3276886000</c:v>
                </c:pt>
                <c:pt idx="823">
                  <c:v>3279249000</c:v>
                </c:pt>
                <c:pt idx="824">
                  <c:v>3281604000</c:v>
                </c:pt>
                <c:pt idx="825">
                  <c:v>3283586000</c:v>
                </c:pt>
                <c:pt idx="826">
                  <c:v>3286373000</c:v>
                </c:pt>
                <c:pt idx="827">
                  <c:v>3289463000</c:v>
                </c:pt>
                <c:pt idx="828">
                  <c:v>3292643000</c:v>
                </c:pt>
                <c:pt idx="829">
                  <c:v>3295208000</c:v>
                </c:pt>
                <c:pt idx="830">
                  <c:v>3297551000</c:v>
                </c:pt>
                <c:pt idx="831">
                  <c:v>3300328000</c:v>
                </c:pt>
                <c:pt idx="832">
                  <c:v>3303126000</c:v>
                </c:pt>
                <c:pt idx="833">
                  <c:v>3305884000</c:v>
                </c:pt>
                <c:pt idx="834">
                  <c:v>3308616000</c:v>
                </c:pt>
                <c:pt idx="835">
                  <c:v>3311245000</c:v>
                </c:pt>
                <c:pt idx="836">
                  <c:v>3313338000</c:v>
                </c:pt>
                <c:pt idx="837">
                  <c:v>3315186000</c:v>
                </c:pt>
                <c:pt idx="838">
                  <c:v>3317463000</c:v>
                </c:pt>
                <c:pt idx="839">
                  <c:v>3319950000</c:v>
                </c:pt>
                <c:pt idx="840">
                  <c:v>3322488000</c:v>
                </c:pt>
                <c:pt idx="841">
                  <c:v>3325049000</c:v>
                </c:pt>
                <c:pt idx="842">
                  <c:v>3327616000</c:v>
                </c:pt>
                <c:pt idx="843">
                  <c:v>3329766000</c:v>
                </c:pt>
                <c:pt idx="844">
                  <c:v>3331771000</c:v>
                </c:pt>
                <c:pt idx="845">
                  <c:v>3334018000</c:v>
                </c:pt>
                <c:pt idx="846">
                  <c:v>3336285000</c:v>
                </c:pt>
                <c:pt idx="847">
                  <c:v>3338555000</c:v>
                </c:pt>
                <c:pt idx="848">
                  <c:v>3340711000</c:v>
                </c:pt>
                <c:pt idx="849">
                  <c:v>3343008000</c:v>
                </c:pt>
                <c:pt idx="850">
                  <c:v>3344528000</c:v>
                </c:pt>
                <c:pt idx="851">
                  <c:v>3345524000</c:v>
                </c:pt>
                <c:pt idx="852">
                  <c:v>3346607000</c:v>
                </c:pt>
                <c:pt idx="853">
                  <c:v>3347640000</c:v>
                </c:pt>
                <c:pt idx="854">
                  <c:v>3348588000</c:v>
                </c:pt>
                <c:pt idx="855">
                  <c:v>3349702000</c:v>
                </c:pt>
                <c:pt idx="856">
                  <c:v>3350934000</c:v>
                </c:pt>
                <c:pt idx="857">
                  <c:v>3352053000</c:v>
                </c:pt>
                <c:pt idx="858">
                  <c:v>3353022000</c:v>
                </c:pt>
                <c:pt idx="859">
                  <c:v>3354196000</c:v>
                </c:pt>
                <c:pt idx="860">
                  <c:v>3355535000</c:v>
                </c:pt>
                <c:pt idx="861">
                  <c:v>3357120000</c:v>
                </c:pt>
                <c:pt idx="862">
                  <c:v>3358576000</c:v>
                </c:pt>
                <c:pt idx="863">
                  <c:v>3360050000</c:v>
                </c:pt>
                <c:pt idx="864">
                  <c:v>3361333000</c:v>
                </c:pt>
                <c:pt idx="865">
                  <c:v>3362389000</c:v>
                </c:pt>
                <c:pt idx="866">
                  <c:v>3363651000</c:v>
                </c:pt>
                <c:pt idx="867">
                  <c:v>3364987000</c:v>
                </c:pt>
                <c:pt idx="868">
                  <c:v>3366402000</c:v>
                </c:pt>
                <c:pt idx="869">
                  <c:v>3367720000</c:v>
                </c:pt>
                <c:pt idx="870">
                  <c:v>3369057000</c:v>
                </c:pt>
                <c:pt idx="871">
                  <c:v>3370162000</c:v>
                </c:pt>
                <c:pt idx="872">
                  <c:v>3371096000</c:v>
                </c:pt>
                <c:pt idx="873">
                  <c:v>3372243000</c:v>
                </c:pt>
                <c:pt idx="874">
                  <c:v>3373460000</c:v>
                </c:pt>
                <c:pt idx="875">
                  <c:v>3374726000</c:v>
                </c:pt>
                <c:pt idx="876">
                  <c:v>3375898000</c:v>
                </c:pt>
                <c:pt idx="877">
                  <c:v>3377153000</c:v>
                </c:pt>
                <c:pt idx="878">
                  <c:v>3378211000</c:v>
                </c:pt>
                <c:pt idx="879">
                  <c:v>3379075000</c:v>
                </c:pt>
                <c:pt idx="880">
                  <c:v>3380191000</c:v>
                </c:pt>
                <c:pt idx="881">
                  <c:v>3381314000</c:v>
                </c:pt>
                <c:pt idx="882">
                  <c:v>3382178000</c:v>
                </c:pt>
                <c:pt idx="883">
                  <c:v>3382998000</c:v>
                </c:pt>
                <c:pt idx="884">
                  <c:v>3383416000</c:v>
                </c:pt>
                <c:pt idx="885">
                  <c:v>3383918000</c:v>
                </c:pt>
                <c:pt idx="886">
                  <c:v>3384372000</c:v>
                </c:pt>
                <c:pt idx="887">
                  <c:v>3385080000</c:v>
                </c:pt>
                <c:pt idx="888">
                  <c:v>3385853000</c:v>
                </c:pt>
                <c:pt idx="889">
                  <c:v>3386647000</c:v>
                </c:pt>
                <c:pt idx="890">
                  <c:v>3387446000</c:v>
                </c:pt>
                <c:pt idx="891">
                  <c:v>3388256000</c:v>
                </c:pt>
                <c:pt idx="892">
                  <c:v>3388904000</c:v>
                </c:pt>
                <c:pt idx="893">
                  <c:v>3389454000</c:v>
                </c:pt>
                <c:pt idx="894">
                  <c:v>3390194000</c:v>
                </c:pt>
                <c:pt idx="895">
                  <c:v>3391088000</c:v>
                </c:pt>
                <c:pt idx="896">
                  <c:v>3391955000</c:v>
                </c:pt>
                <c:pt idx="897">
                  <c:v>3393119000</c:v>
                </c:pt>
                <c:pt idx="898">
                  <c:v>3393907000</c:v>
                </c:pt>
                <c:pt idx="899">
                  <c:v>3394504000</c:v>
                </c:pt>
                <c:pt idx="900">
                  <c:v>3395026000</c:v>
                </c:pt>
                <c:pt idx="901">
                  <c:v>3395704000</c:v>
                </c:pt>
                <c:pt idx="902">
                  <c:v>3396446000</c:v>
                </c:pt>
                <c:pt idx="903">
                  <c:v>3397224000</c:v>
                </c:pt>
                <c:pt idx="904">
                  <c:v>3397993000</c:v>
                </c:pt>
                <c:pt idx="905">
                  <c:v>3398762000</c:v>
                </c:pt>
                <c:pt idx="906">
                  <c:v>3399317000</c:v>
                </c:pt>
                <c:pt idx="907">
                  <c:v>3399803000</c:v>
                </c:pt>
                <c:pt idx="908">
                  <c:v>3400401000</c:v>
                </c:pt>
                <c:pt idx="909">
                  <c:v>3401112000</c:v>
                </c:pt>
                <c:pt idx="910">
                  <c:v>3401857000</c:v>
                </c:pt>
                <c:pt idx="911">
                  <c:v>3402622000</c:v>
                </c:pt>
                <c:pt idx="912">
                  <c:v>3403201000</c:v>
                </c:pt>
                <c:pt idx="913">
                  <c:v>3403643000</c:v>
                </c:pt>
                <c:pt idx="914">
                  <c:v>3403989000</c:v>
                </c:pt>
                <c:pt idx="915">
                  <c:v>3404537000</c:v>
                </c:pt>
                <c:pt idx="916">
                  <c:v>3405158000</c:v>
                </c:pt>
                <c:pt idx="917">
                  <c:v>3405812000</c:v>
                </c:pt>
                <c:pt idx="918">
                  <c:v>3406557000</c:v>
                </c:pt>
                <c:pt idx="919">
                  <c:v>3407361000</c:v>
                </c:pt>
                <c:pt idx="920">
                  <c:v>3407945000</c:v>
                </c:pt>
                <c:pt idx="921">
                  <c:v>3408404000</c:v>
                </c:pt>
                <c:pt idx="922">
                  <c:v>3409032000</c:v>
                </c:pt>
                <c:pt idx="923">
                  <c:v>3409697000</c:v>
                </c:pt>
                <c:pt idx="924">
                  <c:v>3410413000</c:v>
                </c:pt>
                <c:pt idx="925">
                  <c:v>3411136000</c:v>
                </c:pt>
                <c:pt idx="926">
                  <c:v>3411903000</c:v>
                </c:pt>
                <c:pt idx="927">
                  <c:v>3412457000</c:v>
                </c:pt>
                <c:pt idx="928">
                  <c:v>3412950000</c:v>
                </c:pt>
                <c:pt idx="929">
                  <c:v>3413628000</c:v>
                </c:pt>
                <c:pt idx="930">
                  <c:v>3414388000</c:v>
                </c:pt>
                <c:pt idx="931">
                  <c:v>3415146000</c:v>
                </c:pt>
                <c:pt idx="932">
                  <c:v>3415934000</c:v>
                </c:pt>
                <c:pt idx="933">
                  <c:v>3416727000</c:v>
                </c:pt>
                <c:pt idx="934">
                  <c:v>3417357000</c:v>
                </c:pt>
                <c:pt idx="935">
                  <c:v>3417900000</c:v>
                </c:pt>
                <c:pt idx="936">
                  <c:v>3418638000</c:v>
                </c:pt>
                <c:pt idx="937">
                  <c:v>3419441000</c:v>
                </c:pt>
                <c:pt idx="938">
                  <c:v>3420260000</c:v>
                </c:pt>
                <c:pt idx="939">
                  <c:v>3421121000</c:v>
                </c:pt>
                <c:pt idx="940">
                  <c:v>3422060000</c:v>
                </c:pt>
                <c:pt idx="941">
                  <c:v>3422910000</c:v>
                </c:pt>
                <c:pt idx="942">
                  <c:v>3423669000</c:v>
                </c:pt>
                <c:pt idx="943">
                  <c:v>3424070000</c:v>
                </c:pt>
                <c:pt idx="944">
                  <c:v>3424465000</c:v>
                </c:pt>
                <c:pt idx="945">
                  <c:v>3424838000</c:v>
                </c:pt>
                <c:pt idx="946">
                  <c:v>3425218000</c:v>
                </c:pt>
                <c:pt idx="947">
                  <c:v>3425593000</c:v>
                </c:pt>
                <c:pt idx="948">
                  <c:v>3425843000</c:v>
                </c:pt>
                <c:pt idx="949">
                  <c:v>3426023000</c:v>
                </c:pt>
                <c:pt idx="950">
                  <c:v>3426316000</c:v>
                </c:pt>
                <c:pt idx="951">
                  <c:v>3426619000</c:v>
                </c:pt>
                <c:pt idx="952">
                  <c:v>3426938000</c:v>
                </c:pt>
                <c:pt idx="953">
                  <c:v>3427246000</c:v>
                </c:pt>
                <c:pt idx="954">
                  <c:v>3427564000</c:v>
                </c:pt>
                <c:pt idx="955">
                  <c:v>3427788000</c:v>
                </c:pt>
                <c:pt idx="956">
                  <c:v>3427965000</c:v>
                </c:pt>
                <c:pt idx="957">
                  <c:v>3428258000</c:v>
                </c:pt>
                <c:pt idx="958">
                  <c:v>3428587000</c:v>
                </c:pt>
                <c:pt idx="959">
                  <c:v>3428933000</c:v>
                </c:pt>
                <c:pt idx="960">
                  <c:v>3429254000</c:v>
                </c:pt>
                <c:pt idx="961">
                  <c:v>3429579000</c:v>
                </c:pt>
                <c:pt idx="962">
                  <c:v>3429804000</c:v>
                </c:pt>
                <c:pt idx="963">
                  <c:v>3429988000</c:v>
                </c:pt>
                <c:pt idx="964">
                  <c:v>3430297000</c:v>
                </c:pt>
                <c:pt idx="965">
                  <c:v>3430624000</c:v>
                </c:pt>
                <c:pt idx="966">
                  <c:v>3430949000</c:v>
                </c:pt>
                <c:pt idx="967">
                  <c:v>3431247000</c:v>
                </c:pt>
                <c:pt idx="968">
                  <c:v>3431560000</c:v>
                </c:pt>
                <c:pt idx="969">
                  <c:v>3431791000</c:v>
                </c:pt>
                <c:pt idx="970">
                  <c:v>3431965000</c:v>
                </c:pt>
                <c:pt idx="971">
                  <c:v>3432235000</c:v>
                </c:pt>
                <c:pt idx="972">
                  <c:v>3432506000</c:v>
                </c:pt>
                <c:pt idx="973">
                  <c:v>3432778000</c:v>
                </c:pt>
                <c:pt idx="974">
                  <c:v>3432984000</c:v>
                </c:pt>
                <c:pt idx="975">
                  <c:v>3433182000</c:v>
                </c:pt>
                <c:pt idx="976">
                  <c:v>3433328000</c:v>
                </c:pt>
                <c:pt idx="977">
                  <c:v>3433450000</c:v>
                </c:pt>
                <c:pt idx="978">
                  <c:v>3433615000</c:v>
                </c:pt>
                <c:pt idx="979">
                  <c:v>3433788000</c:v>
                </c:pt>
                <c:pt idx="980">
                  <c:v>3433960000</c:v>
                </c:pt>
                <c:pt idx="981">
                  <c:v>3434119000</c:v>
                </c:pt>
                <c:pt idx="982">
                  <c:v>3434270000</c:v>
                </c:pt>
                <c:pt idx="983">
                  <c:v>3434317000</c:v>
                </c:pt>
                <c:pt idx="984">
                  <c:v>3434390000</c:v>
                </c:pt>
                <c:pt idx="985">
                  <c:v>3434487000</c:v>
                </c:pt>
                <c:pt idx="986">
                  <c:v>3434621000</c:v>
                </c:pt>
                <c:pt idx="987">
                  <c:v>3434774000</c:v>
                </c:pt>
                <c:pt idx="988">
                  <c:v>3434906000</c:v>
                </c:pt>
                <c:pt idx="989">
                  <c:v>3435066000</c:v>
                </c:pt>
                <c:pt idx="990">
                  <c:v>3435207000</c:v>
                </c:pt>
                <c:pt idx="991">
                  <c:v>3435302000</c:v>
                </c:pt>
                <c:pt idx="992">
                  <c:v>3435442000</c:v>
                </c:pt>
                <c:pt idx="993">
                  <c:v>3435577000</c:v>
                </c:pt>
                <c:pt idx="994">
                  <c:v>3435719000</c:v>
                </c:pt>
                <c:pt idx="995">
                  <c:v>3435855000</c:v>
                </c:pt>
                <c:pt idx="996">
                  <c:v>3436001000</c:v>
                </c:pt>
                <c:pt idx="997">
                  <c:v>3436132000</c:v>
                </c:pt>
                <c:pt idx="998">
                  <c:v>3436227000</c:v>
                </c:pt>
                <c:pt idx="999">
                  <c:v>3436355000</c:v>
                </c:pt>
                <c:pt idx="1000">
                  <c:v>3436494000</c:v>
                </c:pt>
                <c:pt idx="1001">
                  <c:v>3436630000</c:v>
                </c:pt>
                <c:pt idx="1002">
                  <c:v>3436773000</c:v>
                </c:pt>
                <c:pt idx="1003">
                  <c:v>3436911000</c:v>
                </c:pt>
                <c:pt idx="1004">
                  <c:v>3436966000</c:v>
                </c:pt>
                <c:pt idx="1005">
                  <c:v>3437018000</c:v>
                </c:pt>
                <c:pt idx="1006">
                  <c:v>3437085000</c:v>
                </c:pt>
                <c:pt idx="1007">
                  <c:v>3437161000</c:v>
                </c:pt>
                <c:pt idx="1008">
                  <c:v>3437218000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9A2-47FB-B9C9-7A12F8AA8C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2391792"/>
        <c:axId val="183144544"/>
      </c:lineChart>
      <c:dateAx>
        <c:axId val="15239179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144544"/>
        <c:crosses val="autoZero"/>
        <c:auto val="1"/>
        <c:lblOffset val="100"/>
        <c:baseTimeUnit val="days"/>
      </c:dateAx>
      <c:valAx>
        <c:axId val="183144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391792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Deaths</a:t>
            </a:r>
            <a:r>
              <a:rPr lang="en-IN" baseline="0"/>
              <a:t> vs</a:t>
            </a:r>
            <a:r>
              <a:rPr lang="en-IN"/>
              <a:t> continent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452977880129863"/>
          <c:y val="0.15319444444444447"/>
          <c:w val="0.86399568392777826"/>
          <c:h val="0.7208876494604841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'slide 6.1'!$B$1</c:f>
              <c:strCache>
                <c:ptCount val="1"/>
                <c:pt idx="0">
                  <c:v>deaths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'slide 6.1'!$A$2:$A$7</c:f>
              <c:strCache>
                <c:ptCount val="6"/>
                <c:pt idx="0">
                  <c:v>Europe</c:v>
                </c:pt>
                <c:pt idx="1">
                  <c:v>North America</c:v>
                </c:pt>
                <c:pt idx="2">
                  <c:v>Asia</c:v>
                </c:pt>
                <c:pt idx="3">
                  <c:v>South America</c:v>
                </c:pt>
                <c:pt idx="4">
                  <c:v>Africa</c:v>
                </c:pt>
                <c:pt idx="5">
                  <c:v>Oceania</c:v>
                </c:pt>
              </c:strCache>
            </c:strRef>
          </c:cat>
          <c:val>
            <c:numRef>
              <c:f>'slide 6.1'!$B$2:$B$7</c:f>
              <c:numCache>
                <c:formatCode>General</c:formatCode>
                <c:ptCount val="6"/>
                <c:pt idx="0">
                  <c:v>1944078</c:v>
                </c:pt>
                <c:pt idx="1">
                  <c:v>1515188</c:v>
                </c:pt>
                <c:pt idx="2">
                  <c:v>1486125</c:v>
                </c:pt>
                <c:pt idx="3">
                  <c:v>1329870</c:v>
                </c:pt>
                <c:pt idx="4">
                  <c:v>256806</c:v>
                </c:pt>
                <c:pt idx="5">
                  <c:v>20082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9F-44EE-B323-8453D69C7C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2669744"/>
        <c:axId val="368846448"/>
      </c:barChart>
      <c:catAx>
        <c:axId val="152669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8846448"/>
        <c:crosses val="autoZero"/>
        <c:auto val="1"/>
        <c:lblAlgn val="ctr"/>
        <c:lblOffset val="100"/>
        <c:noMultiLvlLbl val="0"/>
      </c:catAx>
      <c:valAx>
        <c:axId val="368846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669744"/>
        <c:crosses val="autoZero"/>
        <c:crossBetween val="between"/>
        <c:dispUnits>
          <c:builtInUnit val="hundred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u="none" strike="noStrike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/>
              </a:rPr>
              <a:t>Spread vs Continents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'slide 6'!$B$1</c:f>
              <c:strCache>
                <c:ptCount val="1"/>
                <c:pt idx="0">
                  <c:v>spreads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'slide 6'!$A$2:$A$7</c:f>
              <c:strCache>
                <c:ptCount val="6"/>
                <c:pt idx="0">
                  <c:v>Europe</c:v>
                </c:pt>
                <c:pt idx="1">
                  <c:v>Asia</c:v>
                </c:pt>
                <c:pt idx="2">
                  <c:v>North America</c:v>
                </c:pt>
                <c:pt idx="3">
                  <c:v>South America</c:v>
                </c:pt>
                <c:pt idx="4">
                  <c:v>Oceania</c:v>
                </c:pt>
                <c:pt idx="5">
                  <c:v>Africa</c:v>
                </c:pt>
              </c:strCache>
            </c:strRef>
          </c:cat>
          <c:val>
            <c:numRef>
              <c:f>'slide 6'!$B$2:$B$7</c:f>
              <c:numCache>
                <c:formatCode>General</c:formatCode>
                <c:ptCount val="6"/>
                <c:pt idx="0">
                  <c:v>230425076</c:v>
                </c:pt>
                <c:pt idx="1">
                  <c:v>186038148</c:v>
                </c:pt>
                <c:pt idx="2">
                  <c:v>114451892</c:v>
                </c:pt>
                <c:pt idx="3">
                  <c:v>64018820</c:v>
                </c:pt>
                <c:pt idx="4">
                  <c:v>12417556</c:v>
                </c:pt>
                <c:pt idx="5">
                  <c:v>12360796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A5-4357-9A80-A3155728DBFE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</c:dLbls>
        <c:gapWidth val="100"/>
        <c:axId val="146161920"/>
        <c:axId val="244470976"/>
      </c:barChart>
      <c:catAx>
        <c:axId val="1461619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4470976"/>
        <c:crosses val="autoZero"/>
        <c:auto val="1"/>
        <c:lblAlgn val="ctr"/>
        <c:lblOffset val="100"/>
        <c:noMultiLvlLbl val="0"/>
      </c:catAx>
      <c:valAx>
        <c:axId val="244470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161920"/>
        <c:crosses val="autoZero"/>
        <c:crossBetween val="between"/>
        <c:dispUnits>
          <c:builtInUnit val="millions"/>
          <c:dispUnitsLbl>
            <c:spPr>
              <a:solidFill>
                <a:schemeClr val="bg1"/>
              </a:solidFill>
              <a:ln w="19050">
                <a:solidFill>
                  <a:schemeClr val="bg1"/>
                </a:solidFill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1"/>
          <c:order val="1"/>
          <c:tx>
            <c:strRef>
              <c:f>slide7!$C$1</c:f>
              <c:strCache>
                <c:ptCount val="1"/>
                <c:pt idx="0">
                  <c:v>spread_percent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B8A6-445D-B44E-AC2B44093E19}"/>
              </c:ext>
            </c:extLst>
          </c:dPt>
          <c:cat>
            <c:strRef>
              <c:f>slide7!$A$2:$A$15</c:f>
              <c:strCache>
                <c:ptCount val="14"/>
                <c:pt idx="0">
                  <c:v>United States</c:v>
                </c:pt>
                <c:pt idx="1">
                  <c:v>Japan</c:v>
                </c:pt>
                <c:pt idx="2">
                  <c:v>Brazil</c:v>
                </c:pt>
                <c:pt idx="3">
                  <c:v>Russia</c:v>
                </c:pt>
                <c:pt idx="4">
                  <c:v>Mexico</c:v>
                </c:pt>
                <c:pt idx="5">
                  <c:v>Philippines</c:v>
                </c:pt>
                <c:pt idx="6">
                  <c:v>India</c:v>
                </c:pt>
                <c:pt idx="7">
                  <c:v>Indonesia</c:v>
                </c:pt>
                <c:pt idx="8">
                  <c:v>Bangladesh</c:v>
                </c:pt>
                <c:pt idx="9">
                  <c:v>Pakistan</c:v>
                </c:pt>
                <c:pt idx="10">
                  <c:v>Egypt</c:v>
                </c:pt>
                <c:pt idx="11">
                  <c:v>Ethiopia</c:v>
                </c:pt>
                <c:pt idx="12">
                  <c:v>Nigeria</c:v>
                </c:pt>
                <c:pt idx="13">
                  <c:v>China</c:v>
                </c:pt>
              </c:strCache>
            </c:strRef>
          </c:cat>
          <c:val>
            <c:numRef>
              <c:f>slide7!$C$2:$C$15</c:f>
              <c:numCache>
                <c:formatCode>General</c:formatCode>
                <c:ptCount val="14"/>
                <c:pt idx="0">
                  <c:v>28.650700000000001</c:v>
                </c:pt>
                <c:pt idx="1">
                  <c:v>17.217400000000001</c:v>
                </c:pt>
                <c:pt idx="2">
                  <c:v>16.189800000000002</c:v>
                </c:pt>
                <c:pt idx="3">
                  <c:v>14.3461</c:v>
                </c:pt>
                <c:pt idx="4">
                  <c:v>5.5964</c:v>
                </c:pt>
                <c:pt idx="5">
                  <c:v>3.4763000000000002</c:v>
                </c:pt>
                <c:pt idx="6">
                  <c:v>3.1688999999999998</c:v>
                </c:pt>
                <c:pt idx="7">
                  <c:v>2.3521999999999998</c:v>
                </c:pt>
                <c:pt idx="8">
                  <c:v>1.1975</c:v>
                </c:pt>
                <c:pt idx="9">
                  <c:v>0.67969999999999997</c:v>
                </c:pt>
                <c:pt idx="10">
                  <c:v>0.47189999999999999</c:v>
                </c:pt>
                <c:pt idx="11">
                  <c:v>0.41039999999999999</c:v>
                </c:pt>
                <c:pt idx="12">
                  <c:v>0.1244</c:v>
                </c:pt>
                <c:pt idx="13">
                  <c:v>6.9800000000000001E-2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8A6-445D-B44E-AC2B44093E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70182880"/>
        <c:axId val="1831565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slide7!$B$1</c15:sqref>
                        </c15:formulaRef>
                      </c:ext>
                    </c:extLst>
                    <c:strCache>
                      <c:ptCount val="1"/>
                      <c:pt idx="0">
                        <c:v>population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slide7!$A$2:$A$15</c15:sqref>
                        </c15:formulaRef>
                      </c:ext>
                    </c:extLst>
                    <c:strCache>
                      <c:ptCount val="14"/>
                      <c:pt idx="0">
                        <c:v>United States</c:v>
                      </c:pt>
                      <c:pt idx="1">
                        <c:v>Japan</c:v>
                      </c:pt>
                      <c:pt idx="2">
                        <c:v>Brazil</c:v>
                      </c:pt>
                      <c:pt idx="3">
                        <c:v>Russia</c:v>
                      </c:pt>
                      <c:pt idx="4">
                        <c:v>Mexico</c:v>
                      </c:pt>
                      <c:pt idx="5">
                        <c:v>Philippines</c:v>
                      </c:pt>
                      <c:pt idx="6">
                        <c:v>India</c:v>
                      </c:pt>
                      <c:pt idx="7">
                        <c:v>Indonesia</c:v>
                      </c:pt>
                      <c:pt idx="8">
                        <c:v>Bangladesh</c:v>
                      </c:pt>
                      <c:pt idx="9">
                        <c:v>Pakistan</c:v>
                      </c:pt>
                      <c:pt idx="10">
                        <c:v>Egypt</c:v>
                      </c:pt>
                      <c:pt idx="11">
                        <c:v>Ethiopia</c:v>
                      </c:pt>
                      <c:pt idx="12">
                        <c:v>Nigeria</c:v>
                      </c:pt>
                      <c:pt idx="13">
                        <c:v>China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slide7!$B$2:$B$15</c15:sqref>
                        </c15:formulaRef>
                      </c:ext>
                    </c:extLst>
                    <c:numCache>
                      <c:formatCode>General</c:formatCode>
                      <c:ptCount val="14"/>
                      <c:pt idx="0">
                        <c:v>336997624</c:v>
                      </c:pt>
                      <c:pt idx="1">
                        <c:v>124612530</c:v>
                      </c:pt>
                      <c:pt idx="2">
                        <c:v>214326223</c:v>
                      </c:pt>
                      <c:pt idx="3">
                        <c:v>145102755</c:v>
                      </c:pt>
                      <c:pt idx="4">
                        <c:v>126705138</c:v>
                      </c:pt>
                      <c:pt idx="5">
                        <c:v>113880328</c:v>
                      </c:pt>
                      <c:pt idx="6">
                        <c:v>1407563842</c:v>
                      </c:pt>
                      <c:pt idx="7">
                        <c:v>273753191</c:v>
                      </c:pt>
                      <c:pt idx="8">
                        <c:v>169356251</c:v>
                      </c:pt>
                      <c:pt idx="9">
                        <c:v>231402116</c:v>
                      </c:pt>
                      <c:pt idx="10">
                        <c:v>109262178</c:v>
                      </c:pt>
                      <c:pt idx="11">
                        <c:v>120283026</c:v>
                      </c:pt>
                      <c:pt idx="12">
                        <c:v>213401323</c:v>
                      </c:pt>
                      <c:pt idx="13">
                        <c:v>1425893464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B8A6-445D-B44E-AC2B44093E19}"/>
                  </c:ext>
                </c:extLst>
              </c15:ser>
            </c15:filteredBarSeries>
          </c:ext>
        </c:extLst>
      </c:barChart>
      <c:catAx>
        <c:axId val="1701828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156544"/>
        <c:crosses val="autoZero"/>
        <c:auto val="1"/>
        <c:lblAlgn val="ctr"/>
        <c:lblOffset val="100"/>
        <c:noMultiLvlLbl val="0"/>
      </c:catAx>
      <c:valAx>
        <c:axId val="183156544"/>
        <c:scaling>
          <c:orientation val="minMax"/>
        </c:scaling>
        <c:delete val="0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182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8433722139109812"/>
          <c:y val="0.11038244984402407"/>
          <c:w val="0.74095190470009475"/>
          <c:h val="0.79152676744650885"/>
        </c:manualLayout>
      </c:layout>
      <c:barChart>
        <c:barDir val="bar"/>
        <c:grouping val="clustered"/>
        <c:varyColors val="0"/>
        <c:ser>
          <c:idx val="1"/>
          <c:order val="1"/>
          <c:tx>
            <c:strRef>
              <c:f>slide7.1!$C$1</c:f>
              <c:strCache>
                <c:ptCount val="1"/>
                <c:pt idx="0">
                  <c:v>death_percent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0CC7-4CF8-814E-6B71672911DD}"/>
              </c:ext>
            </c:extLst>
          </c:dPt>
          <c:cat>
            <c:strRef>
              <c:f>slide7.1!$A$2:$A$15</c:f>
              <c:strCache>
                <c:ptCount val="14"/>
                <c:pt idx="0">
                  <c:v>Brazil</c:v>
                </c:pt>
                <c:pt idx="1">
                  <c:v>United States</c:v>
                </c:pt>
                <c:pt idx="2">
                  <c:v>Russia</c:v>
                </c:pt>
                <c:pt idx="3">
                  <c:v>Mexico</c:v>
                </c:pt>
                <c:pt idx="4">
                  <c:v>Indonesia</c:v>
                </c:pt>
                <c:pt idx="5">
                  <c:v>Philippines</c:v>
                </c:pt>
                <c:pt idx="6">
                  <c:v>India</c:v>
                </c:pt>
                <c:pt idx="7">
                  <c:v>Japan</c:v>
                </c:pt>
                <c:pt idx="8">
                  <c:v>Egypt</c:v>
                </c:pt>
                <c:pt idx="9">
                  <c:v>Bangladesh</c:v>
                </c:pt>
                <c:pt idx="10">
                  <c:v>Pakistan</c:v>
                </c:pt>
                <c:pt idx="11">
                  <c:v>Ethiopia</c:v>
                </c:pt>
                <c:pt idx="12">
                  <c:v>Nigeria</c:v>
                </c:pt>
                <c:pt idx="13">
                  <c:v>China</c:v>
                </c:pt>
              </c:strCache>
            </c:strRef>
          </c:cat>
          <c:val>
            <c:numRef>
              <c:f>slide7.1!$C$2:$C$15</c:f>
              <c:numCache>
                <c:formatCode>General</c:formatCode>
                <c:ptCount val="14"/>
                <c:pt idx="0">
                  <c:v>0.32029999999999997</c:v>
                </c:pt>
                <c:pt idx="1">
                  <c:v>0.315</c:v>
                </c:pt>
                <c:pt idx="2">
                  <c:v>0.26179999999999998</c:v>
                </c:pt>
                <c:pt idx="3">
                  <c:v>0.2606</c:v>
                </c:pt>
                <c:pt idx="4">
                  <c:v>5.7799999999999997E-2</c:v>
                </c:pt>
                <c:pt idx="5">
                  <c:v>5.5399999999999998E-2</c:v>
                </c:pt>
                <c:pt idx="6">
                  <c:v>3.7600000000000001E-2</c:v>
                </c:pt>
                <c:pt idx="7">
                  <c:v>3.6299999999999999E-2</c:v>
                </c:pt>
                <c:pt idx="8">
                  <c:v>2.2700000000000001E-2</c:v>
                </c:pt>
                <c:pt idx="9">
                  <c:v>1.7299999999999999E-2</c:v>
                </c:pt>
                <c:pt idx="10">
                  <c:v>1.32E-2</c:v>
                </c:pt>
                <c:pt idx="11">
                  <c:v>6.3E-3</c:v>
                </c:pt>
                <c:pt idx="12">
                  <c:v>1.5E-3</c:v>
                </c:pt>
                <c:pt idx="13">
                  <c:v>4.0000000000000002E-4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C7-4CF8-814E-6B71672911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558473216"/>
        <c:axId val="18314598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slide7.1!$B$1</c15:sqref>
                        </c15:formulaRef>
                      </c:ext>
                    </c:extLst>
                    <c:strCache>
                      <c:ptCount val="1"/>
                      <c:pt idx="0">
                        <c:v>population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slide7.1!$A$2:$A$15</c15:sqref>
                        </c15:formulaRef>
                      </c:ext>
                    </c:extLst>
                    <c:strCache>
                      <c:ptCount val="14"/>
                      <c:pt idx="0">
                        <c:v>Brazil</c:v>
                      </c:pt>
                      <c:pt idx="1">
                        <c:v>United States</c:v>
                      </c:pt>
                      <c:pt idx="2">
                        <c:v>Russia</c:v>
                      </c:pt>
                      <c:pt idx="3">
                        <c:v>Mexico</c:v>
                      </c:pt>
                      <c:pt idx="4">
                        <c:v>Indonesia</c:v>
                      </c:pt>
                      <c:pt idx="5">
                        <c:v>Philippines</c:v>
                      </c:pt>
                      <c:pt idx="6">
                        <c:v>India</c:v>
                      </c:pt>
                      <c:pt idx="7">
                        <c:v>Japan</c:v>
                      </c:pt>
                      <c:pt idx="8">
                        <c:v>Egypt</c:v>
                      </c:pt>
                      <c:pt idx="9">
                        <c:v>Bangladesh</c:v>
                      </c:pt>
                      <c:pt idx="10">
                        <c:v>Pakistan</c:v>
                      </c:pt>
                      <c:pt idx="11">
                        <c:v>Ethiopia</c:v>
                      </c:pt>
                      <c:pt idx="12">
                        <c:v>Nigeria</c:v>
                      </c:pt>
                      <c:pt idx="13">
                        <c:v>China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slide7.1!$B$2:$B$15</c15:sqref>
                        </c15:formulaRef>
                      </c:ext>
                    </c:extLst>
                    <c:numCache>
                      <c:formatCode>General</c:formatCode>
                      <c:ptCount val="14"/>
                      <c:pt idx="0">
                        <c:v>214326223</c:v>
                      </c:pt>
                      <c:pt idx="1">
                        <c:v>336997624</c:v>
                      </c:pt>
                      <c:pt idx="2">
                        <c:v>145102755</c:v>
                      </c:pt>
                      <c:pt idx="3">
                        <c:v>126705138</c:v>
                      </c:pt>
                      <c:pt idx="4">
                        <c:v>273753191</c:v>
                      </c:pt>
                      <c:pt idx="5">
                        <c:v>113880328</c:v>
                      </c:pt>
                      <c:pt idx="6">
                        <c:v>1407563842</c:v>
                      </c:pt>
                      <c:pt idx="7">
                        <c:v>124612530</c:v>
                      </c:pt>
                      <c:pt idx="8">
                        <c:v>109262178</c:v>
                      </c:pt>
                      <c:pt idx="9">
                        <c:v>169356251</c:v>
                      </c:pt>
                      <c:pt idx="10">
                        <c:v>231402116</c:v>
                      </c:pt>
                      <c:pt idx="11">
                        <c:v>120283026</c:v>
                      </c:pt>
                      <c:pt idx="12">
                        <c:v>213401323</c:v>
                      </c:pt>
                      <c:pt idx="13">
                        <c:v>1425893464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0CC7-4CF8-814E-6B71672911DD}"/>
                  </c:ext>
                </c:extLst>
              </c15:ser>
            </c15:filteredBarSeries>
          </c:ext>
        </c:extLst>
      </c:barChart>
      <c:catAx>
        <c:axId val="15584732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145984"/>
        <c:crosses val="autoZero"/>
        <c:auto val="1"/>
        <c:lblAlgn val="ctr"/>
        <c:lblOffset val="100"/>
        <c:noMultiLvlLbl val="0"/>
      </c:catAx>
      <c:valAx>
        <c:axId val="183145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847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707264414528828"/>
          <c:y val="0.11138958133569506"/>
          <c:w val="0.8184112268224536"/>
          <c:h val="0.80026840936485699"/>
        </c:manualLayout>
      </c:layout>
      <c:barChart>
        <c:barDir val="bar"/>
        <c:grouping val="clustered"/>
        <c:varyColors val="0"/>
        <c:ser>
          <c:idx val="1"/>
          <c:order val="1"/>
          <c:tx>
            <c:strRef>
              <c:f>'slide 7.2'!$C$1</c:f>
              <c:strCache>
                <c:ptCount val="1"/>
                <c:pt idx="0">
                  <c:v>vaccinated_percent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434-4BAA-8B63-8EEC9E8CAFCB}"/>
              </c:ext>
            </c:extLst>
          </c:dPt>
          <c:cat>
            <c:strRef>
              <c:f>'slide 7.2'!$A$2:$A$15</c:f>
              <c:strCache>
                <c:ptCount val="14"/>
                <c:pt idx="0">
                  <c:v>China</c:v>
                </c:pt>
                <c:pt idx="1">
                  <c:v>Brazil</c:v>
                </c:pt>
                <c:pt idx="2">
                  <c:v>Japan</c:v>
                </c:pt>
                <c:pt idx="3">
                  <c:v>United States</c:v>
                </c:pt>
                <c:pt idx="4">
                  <c:v>Bangladesh</c:v>
                </c:pt>
                <c:pt idx="5">
                  <c:v>Mexico</c:v>
                </c:pt>
                <c:pt idx="6">
                  <c:v>Indonesia</c:v>
                </c:pt>
                <c:pt idx="7">
                  <c:v>India</c:v>
                </c:pt>
                <c:pt idx="8">
                  <c:v>Philippines</c:v>
                </c:pt>
                <c:pt idx="9">
                  <c:v>Pakistan</c:v>
                </c:pt>
                <c:pt idx="10">
                  <c:v>Russia</c:v>
                </c:pt>
                <c:pt idx="11">
                  <c:v>Egypt</c:v>
                </c:pt>
                <c:pt idx="12">
                  <c:v>Ethiopia</c:v>
                </c:pt>
                <c:pt idx="13">
                  <c:v>Nigeria</c:v>
                </c:pt>
              </c:strCache>
            </c:strRef>
          </c:cat>
          <c:val>
            <c:numRef>
              <c:f>'slide 7.2'!$C$2:$C$15</c:f>
              <c:numCache>
                <c:formatCode>General</c:formatCode>
                <c:ptCount val="14"/>
                <c:pt idx="0">
                  <c:v>91.365399999999994</c:v>
                </c:pt>
                <c:pt idx="1">
                  <c:v>87.403099999999995</c:v>
                </c:pt>
                <c:pt idx="2">
                  <c:v>83.639600000000002</c:v>
                </c:pt>
                <c:pt idx="3">
                  <c:v>78.372299999999996</c:v>
                </c:pt>
                <c:pt idx="4">
                  <c:v>78.242800000000003</c:v>
                </c:pt>
                <c:pt idx="5">
                  <c:v>76.570099999999996</c:v>
                </c:pt>
                <c:pt idx="6">
                  <c:v>74.561599999999999</c:v>
                </c:pt>
                <c:pt idx="7">
                  <c:v>72.924199999999999</c:v>
                </c:pt>
                <c:pt idx="8">
                  <c:v>68.028400000000005</c:v>
                </c:pt>
                <c:pt idx="9">
                  <c:v>60.249400000000001</c:v>
                </c:pt>
                <c:pt idx="10">
                  <c:v>58.798900000000003</c:v>
                </c:pt>
                <c:pt idx="11">
                  <c:v>48.340299999999999</c:v>
                </c:pt>
                <c:pt idx="12">
                  <c:v>35.841500000000003</c:v>
                </c:pt>
                <c:pt idx="13">
                  <c:v>21.888500000000001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34-4BAA-8B63-8EEC9E8CAF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09946512"/>
        <c:axId val="18315798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'slide 7.2'!$B$1</c15:sqref>
                        </c15:formulaRef>
                      </c:ext>
                    </c:extLst>
                    <c:strCache>
                      <c:ptCount val="1"/>
                      <c:pt idx="0">
                        <c:v>population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'slide 7.2'!$A$2:$A$15</c15:sqref>
                        </c15:formulaRef>
                      </c:ext>
                    </c:extLst>
                    <c:strCache>
                      <c:ptCount val="14"/>
                      <c:pt idx="0">
                        <c:v>China</c:v>
                      </c:pt>
                      <c:pt idx="1">
                        <c:v>Brazil</c:v>
                      </c:pt>
                      <c:pt idx="2">
                        <c:v>Japan</c:v>
                      </c:pt>
                      <c:pt idx="3">
                        <c:v>United States</c:v>
                      </c:pt>
                      <c:pt idx="4">
                        <c:v>Bangladesh</c:v>
                      </c:pt>
                      <c:pt idx="5">
                        <c:v>Mexico</c:v>
                      </c:pt>
                      <c:pt idx="6">
                        <c:v>Indonesia</c:v>
                      </c:pt>
                      <c:pt idx="7">
                        <c:v>India</c:v>
                      </c:pt>
                      <c:pt idx="8">
                        <c:v>Philippines</c:v>
                      </c:pt>
                      <c:pt idx="9">
                        <c:v>Pakistan</c:v>
                      </c:pt>
                      <c:pt idx="10">
                        <c:v>Russia</c:v>
                      </c:pt>
                      <c:pt idx="11">
                        <c:v>Egypt</c:v>
                      </c:pt>
                      <c:pt idx="12">
                        <c:v>Ethiopia</c:v>
                      </c:pt>
                      <c:pt idx="13">
                        <c:v>Nigeria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'slide 7.2'!$B$2:$B$15</c15:sqref>
                        </c15:formulaRef>
                      </c:ext>
                    </c:extLst>
                    <c:numCache>
                      <c:formatCode>General</c:formatCode>
                      <c:ptCount val="14"/>
                      <c:pt idx="0">
                        <c:v>1425893464</c:v>
                      </c:pt>
                      <c:pt idx="1">
                        <c:v>214326223</c:v>
                      </c:pt>
                      <c:pt idx="2">
                        <c:v>124612530</c:v>
                      </c:pt>
                      <c:pt idx="3">
                        <c:v>336997624</c:v>
                      </c:pt>
                      <c:pt idx="4">
                        <c:v>169356251</c:v>
                      </c:pt>
                      <c:pt idx="5">
                        <c:v>126705138</c:v>
                      </c:pt>
                      <c:pt idx="6">
                        <c:v>273753191</c:v>
                      </c:pt>
                      <c:pt idx="7">
                        <c:v>1407563842</c:v>
                      </c:pt>
                      <c:pt idx="8">
                        <c:v>113880328</c:v>
                      </c:pt>
                      <c:pt idx="9">
                        <c:v>231402116</c:v>
                      </c:pt>
                      <c:pt idx="10">
                        <c:v>145102755</c:v>
                      </c:pt>
                      <c:pt idx="11">
                        <c:v>109262178</c:v>
                      </c:pt>
                      <c:pt idx="12">
                        <c:v>120283026</c:v>
                      </c:pt>
                      <c:pt idx="13">
                        <c:v>213401323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9434-4BAA-8B63-8EEC9E8CAFCB}"/>
                  </c:ext>
                </c:extLst>
              </c15:ser>
            </c15:filteredBarSeries>
          </c:ext>
        </c:extLst>
      </c:barChart>
      <c:catAx>
        <c:axId val="2099465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157984"/>
        <c:crosses val="autoZero"/>
        <c:auto val="1"/>
        <c:lblAlgn val="ctr"/>
        <c:lblOffset val="100"/>
        <c:noMultiLvlLbl val="0"/>
      </c:catAx>
      <c:valAx>
        <c:axId val="183157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9465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covid_new!$B$2:$B$233</cx:f>
        <cx:nf>covid_new!$B$1</cx:nf>
        <cx:lvl ptCount="232" name="location">
          <cx:pt idx="0">United States</cx:pt>
          <cx:pt idx="1">India</cx:pt>
          <cx:pt idx="2">France</cx:pt>
          <cx:pt idx="3">Brazil</cx:pt>
          <cx:pt idx="4">Germany</cx:pt>
          <cx:pt idx="5">South Korea</cx:pt>
          <cx:pt idx="6">United Kingdom</cx:pt>
          <cx:pt idx="7">Italy</cx:pt>
          <cx:pt idx="8">Japan</cx:pt>
          <cx:pt idx="9">Russia</cx:pt>
          <cx:pt idx="10">Turkey</cx:pt>
          <cx:pt idx="11">Spain</cx:pt>
          <cx:pt idx="12">Vietnam</cx:pt>
          <cx:pt idx="13">Australia</cx:pt>
          <cx:pt idx="14">Argentina</cx:pt>
          <cx:pt idx="15">Netherlands</cx:pt>
          <cx:pt idx="16">Iran</cx:pt>
          <cx:pt idx="17">Mexico</cx:pt>
          <cx:pt idx="18">Taiwan</cx:pt>
          <cx:pt idx="19">Indonesia</cx:pt>
          <cx:pt idx="20">Colombia</cx:pt>
          <cx:pt idx="21">Poland</cx:pt>
          <cx:pt idx="22">Portugal</cx:pt>
          <cx:pt idx="23">Ukraine</cx:pt>
          <cx:pt idx="24">Austria</cx:pt>
          <cx:pt idx="25">Greece</cx:pt>
          <cx:pt idx="26">Malaysia</cx:pt>
          <cx:pt idx="27">Thailand</cx:pt>
          <cx:pt idx="28">Israel</cx:pt>
          <cx:pt idx="29">Chile</cx:pt>
          <cx:pt idx="30">Belgium</cx:pt>
          <cx:pt idx="31">Canada</cx:pt>
          <cx:pt idx="32">Peru</cx:pt>
          <cx:pt idx="33">Switzerland</cx:pt>
          <cx:pt idx="34">Czechia</cx:pt>
          <cx:pt idx="35">South Africa</cx:pt>
          <cx:pt idx="36">Philippines</cx:pt>
          <cx:pt idx="37">Denmark</cx:pt>
          <cx:pt idx="38">Romania</cx:pt>
          <cx:pt idx="39">Slovakia</cx:pt>
          <cx:pt idx="40">Sweden</cx:pt>
          <cx:pt idx="41">Iraq</cx:pt>
          <cx:pt idx="42">Serbia</cx:pt>
          <cx:pt idx="43">Hungary</cx:pt>
          <cx:pt idx="44">Bangladesh</cx:pt>
          <cx:pt idx="45">Singapore</cx:pt>
          <cx:pt idx="46">New Zealand</cx:pt>
          <cx:pt idx="47">Hong Kong</cx:pt>
          <cx:pt idx="48">Georgia</cx:pt>
          <cx:pt idx="49">Jordan</cx:pt>
          <cx:pt idx="50">Ireland</cx:pt>
          <cx:pt idx="51">Pakistan</cx:pt>
          <cx:pt idx="52">Kazakhstan</cx:pt>
          <cx:pt idx="53">Norway</cx:pt>
          <cx:pt idx="54">Finland</cx:pt>
          <cx:pt idx="55">Morocco</cx:pt>
          <cx:pt idx="56">Bulgaria</cx:pt>
          <cx:pt idx="57">Lithuania</cx:pt>
          <cx:pt idx="58">Croatia</cx:pt>
          <cx:pt idx="59">Lebanon</cx:pt>
          <cx:pt idx="60">Slovenia</cx:pt>
          <cx:pt idx="61">Tunisia</cx:pt>
          <cx:pt idx="62">Guatemala</cx:pt>
          <cx:pt idx="63">Costa Rica</cx:pt>
          <cx:pt idx="64">Cuba</cx:pt>
          <cx:pt idx="65">Bolivia</cx:pt>
          <cx:pt idx="66">United Arab Emirates</cx:pt>
          <cx:pt idx="67">Ecuador</cx:pt>
          <cx:pt idx="68">Nepal</cx:pt>
          <cx:pt idx="69">China</cx:pt>
          <cx:pt idx="70">Belarus</cx:pt>
          <cx:pt idx="71">Panama</cx:pt>
          <cx:pt idx="72">Uruguay</cx:pt>
          <cx:pt idx="73">Mongolia</cx:pt>
          <cx:pt idx="74">Latvia</cx:pt>
          <cx:pt idx="75">Azerbaijan</cx:pt>
          <cx:pt idx="76">Saudi Arabia</cx:pt>
          <cx:pt idx="77">Paraguay</cx:pt>
          <cx:pt idx="78">Palestine</cx:pt>
          <cx:pt idx="79">Bahrain</cx:pt>
          <cx:pt idx="80">Sri Lanka</cx:pt>
          <cx:pt idx="81">Kuwait</cx:pt>
          <cx:pt idx="82">Dominican Republic</cx:pt>
          <cx:pt idx="83">Myanmar</cx:pt>
          <cx:pt idx="84">Estonia</cx:pt>
          <cx:pt idx="85">Moldova</cx:pt>
          <cx:pt idx="86">Cyprus</cx:pt>
          <cx:pt idx="87">Venezuela</cx:pt>
          <cx:pt idx="88">Egypt</cx:pt>
          <cx:pt idx="89">Libya</cx:pt>
          <cx:pt idx="90">Ethiopia</cx:pt>
          <cx:pt idx="91">Honduras</cx:pt>
          <cx:pt idx="92">Qatar</cx:pt>
          <cx:pt idx="93">Armenia</cx:pt>
          <cx:pt idx="94">Bosnia and Herzegovina</cx:pt>
          <cx:pt idx="95">Oman</cx:pt>
          <cx:pt idx="96">North Macedonia</cx:pt>
          <cx:pt idx="97">Kenya</cx:pt>
          <cx:pt idx="98">Zambia</cx:pt>
          <cx:pt idx="99">Albania</cx:pt>
          <cx:pt idx="100">Botswana</cx:pt>
          <cx:pt idx="101">Luxembourg</cx:pt>
          <cx:pt idx="102">Montenegro</cx:pt>
          <cx:pt idx="103">Kosovo</cx:pt>
          <cx:pt idx="104">Algeria</cx:pt>
          <cx:pt idx="105">Nigeria</cx:pt>
          <cx:pt idx="106">Mauritius</cx:pt>
          <cx:pt idx="107">Zimbabwe</cx:pt>
          <cx:pt idx="108">Uzbekistan</cx:pt>
          <cx:pt idx="109">Mozambique</cx:pt>
          <cx:pt idx="110">Brunei</cx:pt>
          <cx:pt idx="111">Laos</cx:pt>
          <cx:pt idx="112">Kyrgyzstan</cx:pt>
          <cx:pt idx="113">Iceland</cx:pt>
          <cx:pt idx="114">El Salvador</cx:pt>
          <cx:pt idx="115">Afghanistan</cx:pt>
          <cx:pt idx="116">Maldives</cx:pt>
          <cx:pt idx="117">Trinidad and Tobago</cx:pt>
          <cx:pt idx="118">Ghana</cx:pt>
          <cx:pt idx="119">Uganda</cx:pt>
          <cx:pt idx="120">Namibia</cx:pt>
          <cx:pt idx="121">Jamaica</cx:pt>
          <cx:pt idx="122">Cambodia</cx:pt>
          <cx:pt idx="123">Rwanda</cx:pt>
          <cx:pt idx="124">Cameroon</cx:pt>
          <cx:pt idx="125">Malta</cx:pt>
          <cx:pt idx="126">Angola</cx:pt>
          <cx:pt idx="127">Barbados</cx:pt>
          <cx:pt idx="128">Democratic Republic of Congo</cx:pt>
          <cx:pt idx="129">Senegal</cx:pt>
          <cx:pt idx="130">Malawi</cx:pt>
          <cx:pt idx="131">Cote d'Ivoire</cx:pt>
          <cx:pt idx="132">Suriname</cx:pt>
          <cx:pt idx="133">French Polynesia</cx:pt>
          <cx:pt idx="134">New Caledonia</cx:pt>
          <cx:pt idx="135">Eswatini</cx:pt>
          <cx:pt idx="136">Guyana</cx:pt>
          <cx:pt idx="137">Belize</cx:pt>
          <cx:pt idx="138">Fiji</cx:pt>
          <cx:pt idx="139">Madagascar</cx:pt>
          <cx:pt idx="140">Sudan</cx:pt>
          <cx:pt idx="141">Mauritania</cx:pt>
          <cx:pt idx="142">Cape Verde</cx:pt>
          <cx:pt idx="143">Bhutan</cx:pt>
          <cx:pt idx="144">Syria</cx:pt>
          <cx:pt idx="145">Burundi</cx:pt>
          <cx:pt idx="146">Gabon</cx:pt>
          <cx:pt idx="147">Seychelles</cx:pt>
          <cx:pt idx="148">Andorra</cx:pt>
          <cx:pt idx="149">Curacao</cx:pt>
          <cx:pt idx="150">Papua New Guinea</cx:pt>
          <cx:pt idx="151">Aruba</cx:pt>
          <cx:pt idx="152">Tanzania</cx:pt>
          <cx:pt idx="153">Togo</cx:pt>
          <cx:pt idx="154">Isle of Man</cx:pt>
          <cx:pt idx="155">Guinea</cx:pt>
          <cx:pt idx="156">Bahamas</cx:pt>
          <cx:pt idx="157">Faeroe Islands</cx:pt>
          <cx:pt idx="158">Lesotho</cx:pt>
          <cx:pt idx="159">Haiti</cx:pt>
          <cx:pt idx="160">Mali</cx:pt>
          <cx:pt idx="161">Cayman Islands</cx:pt>
          <cx:pt idx="162">Saint Lucia</cx:pt>
          <cx:pt idx="163">Benin</cx:pt>
          <cx:pt idx="164">Somalia</cx:pt>
          <cx:pt idx="165">Congo</cx:pt>
          <cx:pt idx="166">Timor</cx:pt>
          <cx:pt idx="167">Burkina Faso</cx:pt>
          <cx:pt idx="168">Solomon Islands</cx:pt>
          <cx:pt idx="169">San Marino</cx:pt>
          <cx:pt idx="170">Gibraltar</cx:pt>
          <cx:pt idx="171">Liechtenstein</cx:pt>
          <cx:pt idx="172">Grenada</cx:pt>
          <cx:pt idx="173">Bermuda</cx:pt>
          <cx:pt idx="174">South Sudan</cx:pt>
          <cx:pt idx="175">Tajikistan</cx:pt>
          <cx:pt idx="176">Equatorial Guinea</cx:pt>
          <cx:pt idx="177">Tonga</cx:pt>
          <cx:pt idx="178">Micronesia (country)</cx:pt>
          <cx:pt idx="179">Samoa</cx:pt>
          <cx:pt idx="180">Dominica</cx:pt>
          <cx:pt idx="181">Djibouti</cx:pt>
          <cx:pt idx="182">Marshall Islands</cx:pt>
          <cx:pt idx="183">Nicaragua</cx:pt>
          <cx:pt idx="184">Central African Republic</cx:pt>
          <cx:pt idx="185">Monaco</cx:pt>
          <cx:pt idx="186">Gambia</cx:pt>
          <cx:pt idx="187">Vanuatu</cx:pt>
          <cx:pt idx="188">Greenland</cx:pt>
          <cx:pt idx="189">Yemen</cx:pt>
          <cx:pt idx="190">Bonaire Sint Eustatius and Saba</cx:pt>
          <cx:pt idx="191">Eritrea</cx:pt>
          <cx:pt idx="192">Saint Vincent and the Grenadines</cx:pt>
          <cx:pt idx="193">Niger</cx:pt>
          <cx:pt idx="194">Antigua and Barbuda</cx:pt>
          <cx:pt idx="195">Guinea-Bissau</cx:pt>
          <cx:pt idx="196">Comoros</cx:pt>
          <cx:pt idx="197">Liberia</cx:pt>
          <cx:pt idx="198">Sierra Leone</cx:pt>
          <cx:pt idx="199">Chad</cx:pt>
          <cx:pt idx="200">British Virgin Islands</cx:pt>
          <cx:pt idx="201">Saint Kitts and Nevis</cx:pt>
          <cx:pt idx="202">Cook Islands</cx:pt>
          <cx:pt idx="203">Turks and Caicos Islands</cx:pt>
          <cx:pt idx="204">Sao Tome and Principe</cx:pt>
          <cx:pt idx="205">Palau</cx:pt>
          <cx:pt idx="206">Nauru</cx:pt>
          <cx:pt idx="207">Anguilla</cx:pt>
          <cx:pt idx="208">Kiribati</cx:pt>
          <cx:pt idx="209">Saint Pierre and Miquelon</cx:pt>
          <cx:pt idx="210">Falkland Islands</cx:pt>
          <cx:pt idx="211">Saint Helena</cx:pt>
          <cx:pt idx="212">Montserrat</cx:pt>
          <cx:pt idx="213">Macao</cx:pt>
          <cx:pt idx="214">Wallis and Futuna</cx:pt>
          <cx:pt idx="215">Vatican</cx:pt>
          <cx:pt idx="216">Tuvalu</cx:pt>
          <cx:pt idx="217">North Korea</cx:pt>
          <cx:pt idx="218">Guam</cx:pt>
          <cx:pt idx="219">Guernsey</cx:pt>
          <cx:pt idx="220">Jersey</cx:pt>
          <cx:pt idx="221">Niue</cx:pt>
          <cx:pt idx="222">Northern Cyprus</cx:pt>
          <cx:pt idx="223">Northern Mariana Islands</cx:pt>
          <cx:pt idx="224">Pitcairn</cx:pt>
          <cx:pt idx="225">Puerto Rico</cx:pt>
          <cx:pt idx="226">Sint Maarten (Dutch part)</cx:pt>
          <cx:pt idx="227">Tokelau</cx:pt>
          <cx:pt idx="228">Turkmenistan</cx:pt>
          <cx:pt idx="229">United States Virgin Islands</cx:pt>
          <cx:pt idx="230">Western Sahara</cx:pt>
        </cx:lvl>
      </cx:strDim>
      <cx:numDim type="colorVal">
        <cx:f>covid_new!$C$2:$C$232</cx:f>
        <cx:nf>covid_new!$C$1</cx:nf>
        <cx:lvl ptCount="231" formatCode="General" name="spread">
          <cx:pt idx="0">96552187</cx:pt>
          <cx:pt idx="1">44604463</cx:pt>
          <cx:pt idx="2">35701937</cx:pt>
          <cx:pt idx="3">34699017</cx:pt>
          <cx:pt idx="4">33652255</cx:pt>
          <cx:pt idx="5">24911497</cx:pt>
          <cx:pt idx="6">23672856</cx:pt>
          <cx:pt idx="7">22648063</cx:pt>
          <cx:pt idx="8">21455079</cx:pt>
          <cx:pt idx="9">20816640</cx:pt>
          <cx:pt idx="10">16873793</cx:pt>
          <cx:pt idx="11">13431098</cx:pt>
          <cx:pt idx="12">11483529</cx:pt>
          <cx:pt idx="13">10246170</cx:pt>
          <cx:pt idx="14">9711355</cx:pt>
          <cx:pt idx="15">8452092</cx:pt>
          <cx:pt idx="16">7550691</cx:pt>
          <cx:pt idx="17">7090965</cx:pt>
          <cx:pt idx="18">6685516</cx:pt>
          <cx:pt idx="19">6439292</cx:pt>
          <cx:pt idx="20">6307372</cx:pt>
          <cx:pt idx="21">6305467</cx:pt>
          <cx:pt idx="22">5500613</cx:pt>
          <cx:pt idx="23">5479206</cx:pt>
          <cx:pt idx="24">5195408</cx:pt>
          <cx:pt idx="25">4975067</cx:pt>
          <cx:pt idx="26">4848314</cx:pt>
          <cx:pt idx="27">4682132</cx:pt>
          <cx:pt idx="28">4666156</cx:pt>
          <cx:pt idx="29">4638238</cx:pt>
          <cx:pt idx="30">4553333</cx:pt>
          <cx:pt idx="31">4288593</cx:pt>
          <cx:pt idx="32">4146000</cx:pt>
          <cx:pt idx="33">4129096</cx:pt>
          <cx:pt idx="34">4120655</cx:pt>
          <cx:pt idx="35">4020142</cx:pt>
          <cx:pt idx="36">3958786</cx:pt>
          <cx:pt idx="37">3305644</cx:pt>
          <cx:pt idx="38">3273069</cx:pt>
          <cx:pt idx="39">2629146</cx:pt>
          <cx:pt idx="40">2588441</cx:pt>
          <cx:pt idx="41">2460572</cx:pt>
          <cx:pt idx="42">2371474</cx:pt>
          <cx:pt idx="43">2107907</cx:pt>
          <cx:pt idx="44">2028114</cx:pt>
          <cx:pt idx="45">1930062</cx:pt>
          <cx:pt idx="46">1789505</cx:pt>
          <cx:pt idx="47">1783337</cx:pt>
          <cx:pt idx="48">1780691</cx:pt>
          <cx:pt idx="49">1746997</cx:pt>
          <cx:pt idx="50">1666048</cx:pt>
          <cx:pt idx="51">1572778</cx:pt>
          <cx:pt idx="52">1483859</cx:pt>
          <cx:pt idx="53">1462738</cx:pt>
          <cx:pt idx="54">1292940</cx:pt>
          <cx:pt idx="55">1265032</cx:pt>
          <cx:pt idx="56">1262945</cx:pt>
          <cx:pt idx="57">1254247</cx:pt>
          <cx:pt idx="58">1235379</cx:pt>
          <cx:pt idx="59">1216190</cx:pt>
          <cx:pt idx="60">1194561</cx:pt>
          <cx:pt idx="61">1145829</cx:pt>
          <cx:pt idx="62">1126990</cx:pt>
          <cx:pt idx="63">1123001</cx:pt>
          <cx:pt idx="64">1111218</cx:pt>
          <cx:pt idx="65">1108472</cx:pt>
          <cx:pt idx="66">1029426</cx:pt>
          <cx:pt idx="67">1006070</cx:pt>
          <cx:pt idx="68">999839</cx:pt>
          <cx:pt idx="69">995650</cx:pt>
          <cx:pt idx="70">994037</cx:pt>
          <cx:pt idx="71">987613</cx:pt>
          <cx:pt idx="72">986446</cx:pt>
          <cx:pt idx="73">983334</cx:pt>
          <cx:pt idx="74">934888</cx:pt>
          <cx:pt idx="75">821865</cx:pt>
          <cx:pt idx="76">817127</cx:pt>
          <cx:pt idx="77">716543</cx:pt>
          <cx:pt idx="78">702804</cx:pt>
          <cx:pt idx="79">682470</cx:pt>
          <cx:pt idx="80">670820</cx:pt>
          <cx:pt idx="81">658520</cx:pt>
          <cx:pt idx="82">646209</cx:pt>
          <cx:pt idx="83">625147</cx:pt>
          <cx:pt idx="84">603347</cx:pt>
          <cx:pt idx="85">590811</cx:pt>
          <cx:pt idx="86">587994</cx:pt>
          <cx:pt idx="87">544907</cx:pt>
          <cx:pt idx="88">515645</cx:pt>
          <cx:pt idx="89">507009</cx:pt>
          <cx:pt idx="90">493640</cx:pt>
          <cx:pt idx="91">456664</cx:pt>
          <cx:pt idx="92">455021</cx:pt>
          <cx:pt idx="93">443785</cx:pt>
          <cx:pt idx="94">398796</cx:pt>
          <cx:pt idx="95">398424</cx:pt>
          <cx:pt idx="96">343208</cx:pt>
          <cx:pt idx="97">338463</cx:pt>
          <cx:pt idx="98">333555</cx:pt>
          <cx:pt idx="99">332372</cx:pt>
          <cx:pt idx="100">326329</cx:pt>
          <cx:pt idx="101">293201</cx:pt>
          <cx:pt idx="102">280822</cx:pt>
          <cx:pt idx="103">272083</cx:pt>
          <cx:pt idx="104">270693</cx:pt>
          <cx:pt idx="105">265505</cx:pt>
          <cx:pt idx="106">262648</cx:pt>
          <cx:pt idx="107">257568</cx:pt>
          <cx:pt idx="108">244275</cx:pt>
          <cx:pt idx="109">230312</cx:pt>
          <cx:pt idx="110">229665</cx:pt>
          <cx:pt idx="111">215952</cx:pt>
          <cx:pt idx="112">206160</cx:pt>
          <cx:pt idx="113">205823</cx:pt>
          <cx:pt idx="114">201785</cx:pt>
          <cx:pt idx="115">199845</cx:pt>
          <cx:pt idx="116">185082</cx:pt>
          <cx:pt idx="117">183181</cx:pt>
          <cx:pt idx="118">169685</cx:pt>
          <cx:pt idx="119">169396</cx:pt>
          <cx:pt idx="120">169253</cx:pt>
          <cx:pt idx="121">151931</cx:pt>
          <cx:pt idx="122">137899</cx:pt>
          <cx:pt idx="123">132521</cx:pt>
          <cx:pt idx="124">121652</cx:pt>
          <cx:pt idx="125">114777</cx:pt>
          <cx:pt idx="126">103131</cx:pt>
          <cx:pt idx="127">102580</cx:pt>
          <cx:pt idx="128">92893</cx:pt>
          <cx:pt idx="129">88462</cx:pt>
          <cx:pt idx="130">88035</cx:pt>
          <cx:pt idx="131">87316</cx:pt>
          <cx:pt idx="132">81114</cx:pt>
          <cx:pt idx="133">76703</cx:pt>
          <cx:pt idx="134">74315</cx:pt>
          <cx:pt idx="135">73410</cx:pt>
          <cx:pt idx="136">71356</cx:pt>
          <cx:pt idx="137">68884</cx:pt>
          <cx:pt idx="138">68242</cx:pt>
          <cx:pt idx="139">66684</cx:pt>
          <cx:pt idx="140">63285</cx:pt>
          <cx:pt idx="141">62847</cx:pt>
          <cx:pt idx="142">62384</cx:pt>
          <cx:pt idx="143">62095</cx:pt>
          <cx:pt idx="144">57319</cx:pt>
          <cx:pt idx="145">50193</cx:pt>
          <cx:pt idx="146">48713</cx:pt>
          <cx:pt idx="147">47141</cx:pt>
          <cx:pt idx="148">46227</cx:pt>
          <cx:pt idx="149">45390</cx:pt>
          <cx:pt idx="150">45010</cx:pt>
          <cx:pt idx="151">44145</cx:pt>
          <cx:pt idx="152">39513</cx:pt>
          <cx:pt idx="153">39159</cx:pt>
          <cx:pt idx="154">38008</cx:pt>
          <cx:pt idx="155">37909</cx:pt>
          <cx:pt idx="156">37309</cx:pt>
          <cx:pt idx="157">34658</cx:pt>
          <cx:pt idx="158">34490</cx:pt>
          <cx:pt idx="159">33756</cx:pt>
          <cx:pt idx="160">32689</cx:pt>
          <cx:pt idx="161">30809</cx:pt>
          <cx:pt idx="162">29517</cx:pt>
          <cx:pt idx="163">27782</cx:pt>
          <cx:pt idx="164">27216</cx:pt>
          <cx:pt idx="165">24837</cx:pt>
          <cx:pt idx="166">23257</cx:pt>
          <cx:pt idx="167">21631</cx:pt>
          <cx:pt idx="168">21544</cx:pt>
          <cx:pt idx="169">20920</cx:pt>
          <cx:pt idx="170">20095</cx:pt>
          <cx:pt idx="171">19978</cx:pt>
          <cx:pt idx="172">19536</cx:pt>
          <cx:pt idx="173">18220</cx:pt>
          <cx:pt idx="174">17823</cx:pt>
          <cx:pt idx="175">17786</cx:pt>
          <cx:pt idx="176">17025</cx:pt>
          <cx:pt idx="177">16182</cx:pt>
          <cx:pt idx="178">15994</cx:pt>
          <cx:pt idx="179">15941</cx:pt>
          <cx:pt idx="180">15747</cx:pt>
          <cx:pt idx="181">15690</cx:pt>
          <cx:pt idx="182">15305</cx:pt>
          <cx:pt idx="183">15092</cx:pt>
          <cx:pt idx="184">14923</cx:pt>
          <cx:pt idx="185">14677</cx:pt>
          <cx:pt idx="186">12508</cx:pt>
          <cx:pt idx="187">11974</cx:pt>
          <cx:pt idx="188">11971</cx:pt>
          <cx:pt idx="189">11939</cx:pt>
          <cx:pt idx="190">11366</cx:pt>
          <cx:pt idx="191">10175</cx:pt>
          <cx:pt idx="192">9448</cx:pt>
          <cx:pt idx="193">9411</cx:pt>
          <cx:pt idx="194">9098</cx:pt>
          <cx:pt idx="195">8796</cx:pt>
          <cx:pt idx="196">8471</cx:pt>
          <cx:pt idx="197">7974</cx:pt>
          <cx:pt idx="198">7751</cx:pt>
          <cx:pt idx="199">7590</cx:pt>
          <cx:pt idx="200">7305</cx:pt>
          <cx:pt idx="201">6545</cx:pt>
          <cx:pt idx="202">6389</cx:pt>
          <cx:pt idx="203">6380</cx:pt>
          <cx:pt idx="204">6236</cx:pt>
          <cx:pt idx="205">5460</cx:pt>
          <cx:pt idx="206">4611</cx:pt>
          <cx:pt idx="207">3866</cx:pt>
          <cx:pt idx="208">3430</cx:pt>
          <cx:pt idx="209">3188</cx:pt>
          <cx:pt idx="210">1930</cx:pt>
          <cx:pt idx="211">1826</cx:pt>
          <cx:pt idx="212">1403</cx:pt>
          <cx:pt idx="213">793</cx:pt>
          <cx:pt idx="214">761</cx:pt>
          <cx:pt idx="215">29</cx:pt>
          <cx:pt idx="216">20</cx:pt>
          <cx:pt idx="217">1</cx:pt>
          <cx:pt idx="218">0</cx:pt>
          <cx:pt idx="219">0</cx:pt>
          <cx:pt idx="220">0</cx:pt>
          <cx:pt idx="221">0</cx:pt>
          <cx:pt idx="222">0</cx:pt>
          <cx:pt idx="223">0</cx:pt>
          <cx:pt idx="224">0</cx:pt>
          <cx:pt idx="225">0</cx:pt>
          <cx:pt idx="226">0</cx:pt>
          <cx:pt idx="227">0</cx:pt>
          <cx:pt idx="228">0</cx:pt>
          <cx:pt idx="229">0</cx:pt>
          <cx:pt idx="230">0</cx:pt>
        </cx:lvl>
      </cx:numDim>
    </cx:data>
  </cx:chartData>
  <cx:chart>
    <cx:title pos="t" align="ctr" overlay="0">
      <cx:tx>
        <cx:txData>
          <cx:v>Spreads across the world 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Spreads across the world </a:t>
          </a:r>
        </a:p>
      </cx:txPr>
    </cx:title>
    <cx:plotArea>
      <cx:plotAreaRegion>
        <cx:series layoutId="regionMap" uniqueId="{8251A6AC-850C-4B0C-8C10-60DAF6722211}">
          <cx:tx>
            <cx:txData>
              <cx:f>covid_new!$C$1</cx:f>
              <cx:v>spread</cx:v>
            </cx:txData>
          </cx:tx>
          <cx:dataId val="0"/>
          <cx:layoutPr>
            <cx:geography cultureLanguage="en-US" cultureRegion="IN" attribution="Powered by Bing">
              <cx:geoCache provider="{E9337A44-BEBE-4D9F-B70C-5C5E7DAFC167}">
                <cx:binary>7H1Lc+M4lu5fUeTmzkSMVHw/Oro6wpJsp9OPdqWUzq7aZDBtlkRbEmXqYct/Z1azmN0sZ1d/7H4Q
CQo4hpJ0GxXijduq6OpuwJCPvw84AM4Lf719/svtJI6y1vN0Mlv85fb55w/j5XL+l59+WtyO42m0
6EyT2yxdpL8vO7fp9Kf099+T2/inuyx6SmajnyzDdH66HUfZMn7+8Le/4ttGcXqR3kbLJJ39soqz
zed4sZosFz/oU3a1btPVbMmGj/BNP3+4iL9Hs3T2oRXPlslyM9zM458/SD/zofUT/aZXv7U1gWDL
1R3G2nYntCzLNLzwQ2uSzka83e0EoWu7rmWG+Yf/zqtoinE1BNmKEd3dZfFi0Sr+WxgoSS20J4u0
l//RvZRJeNHd/kk/yaD+7a+kAX8kaRFwp4hUdVHYu+ksSrK4NUhmy9bxarEEfiv8UbO71iD6HnFo
9tHx5wl2ES3XSeXvl6H70XRwvU7gOoZp4l/bjyXNCsvBbPENz/OLSYFJk8/EYlZUirNnUhTj6Jwo
ml9NiZvDT4kvs2QZg35MhXjBUdg3AeoTYIcd17Bd33A9Cfl2GHYMM7AtNzBy7G3+S3Poa8ujZoAM
J0SQXsrHl8Hh+ejGs0SjXgQNVmg7vmPl68CQ6bA6IMJxDN8qFkIgs1EpjZqFYhhBv2ilqHc/HR71
s9mdTvVjWR3btVwjcO0CV2kR+GHH9mwvcD0zZ8WVUa+URo16MYygXrRS1M+uDo96P50ms+RWo943
3Y5jmrYJ1S8h3vZMQO7anmF5OeRE7dQRRY36biQBftdBse9fHh774+U4Sec6J71pdCzT9LwwlDdb
O+h4OH6ZgRfk0IMacbOtI4ka+t1IAv2ug0J/PDw89J/TaTTTibyDQ64d+p7vuLm68aXJz047geN6
rk8mfQ1B1MCXAwnuZTuF/fPfDw/72TKabPjUe/8Jx7GxtboulHxxxJQ1jml1TKZqTN8ptwBx1ldK
o0a+GEZwL1op6mcNmOxHL3H2PUruI42HGsfo2CF2UCMszu84tQh3Psfv+IGP7dctDj1E4dQTSY2/
OJaQIHZRJo5+O/z8P8mi2W2scQF4Hc9yAsN1ihlOtE7HcQPbx05czH9yx6oWR80AH0fQ580U+ZPP
h0d+kK6W49Z5msWRPvhtr+PYgWUF/BAJ5S4sAtPysSlYgW845ExfUxo1+tJgQoHUR3k4bwAP3Sx6
SSb6KGjjyGNvP4Z85Gm7difXPX5x3ES/qP2rJVHDz8cR5HkzBb3bANBP4wzHHY0br2t2jNAMA0Cr
Ou0wTgID/wT8TitDX0MeNfblQAJ+2U7R7x8fXvV8hCkUmmc24iC8/+CDy63DjvMWNuDthxx8TAcn
H8aNS661pSytwREmZr4eVPKo8SfDCQukl3Lx8fzwXBzB4JpFE50n/7bldnwrMA3bc2T1bzsdJ4Sl
LSgUED0D1ZFFzYPwZxAOhB6K/9GXw+NfWP/O4em4S6c/moBv8z1A2YfYim2LG3vk42jb6uCW4HqO
4ebrhW0W4mZQXy41IXQ8YYV2U2pOu4enBkaqdBYvtC4No4OTp+dzUtheIS8RKCoDasoPLaKoakmj
5kIYSmgQeigDZ/3DM9BdTUZRppMAx+r4bmC6IWb+9oNpLxxQobks2zV809xd4sRVUUcgNQe7kYSC
XQdloHt6eAau0mw5jrNZ65LxMItaZ4sJPHMLrixUO+XbFBWso6YPIygubBIVJgxIvu2HtqE+Mv0z
kqmp2f9NhKr9P0ipu7w+PHUfVzMsHo1nXJgwTBhNA5tfnuUtxQxh5rbMIHS4A5NPktyJVkMeNT/l
QEJH2U7R/9iAff0qZutG81px4RqDzdS2TNms4cLo4YVm4IfFZo5zl6i2agqjhl8aTCiQ+igNVxeH
XwSforlOIx/sG57rmK5b+iZlnWX7HZi8XY9u3pViqKEvhhHQi1YK96cG6Jxh+hBPohWffe/fHdoB
zqmO4xluca+jPjTTx83PdwIYvIkjoYYsatTLgQT3sp0iP2zAPa43TiaxRtxts+N7pm371k6bCwel
tg/fJRSOb9pw3ou6plIQNejFMAJ50UoB7zVAswyj5EmnarHIXdkil+Pq36cGlo8jyPJmCu3w6+GV
9ufVQuutC352RFXBy+7Kp30W9hMi4AEKPd83CeTVcqgh5+MI5LyZQv65AceVwR//mbaG6fSP/9oG
3l1nf/z37DaZa9QocMTbsJBahX301c3X67hBaMJRXzjkqTr/ZyRU07P/mwhh+3+QUjgYHn7VXEaT
aKN13dgdhKY4CBfiNqLXRlV4chzP90FbTqi4E9QRSM3QbiRhZNdBGbj89fAMDMdxqxuNI4Q08z3x
/ScgBEr4PsKEnFDeINp+AEuRgYORUwRs4U4gwl9TGjUD0mBCgtRHeegOGsDDKnuINV58ESwUBqER
2n5xFpJvXzbiu2wYWl3Tz7cRehD943+zh2TzQ126h4VyJKWg7KD4Dz8fHv/BPNIZLrqNrDAQRa+2
O7QR8+I6Njb4An52RRAXQqU4avCLYQT5opXCftyAaT9AUItWW6mDLdvAFmAVEVyyvccyOrDOhSE8
OvmHwl4pzh7ci3EU+KKZIv+5AcjfJPFyFmn03pg23Jm2HZYR0mTnNQLESHueZdkE9BqSqFEvBxLY
y3aK+00DYnWPshFb6LOIL/j3b7dt+CjhoXFC+C/zQ42s7Nse+j24N91tJB1mPtH2tWRScyAMJSwI
PZQH5rVGVhJJg3nV8Kem8JwhiksfBbbV8RwfKQKF2iEuMtfp4MoGL425c/WL6r5KGDX2+SgCe95I
ET9rAOKf0uxOK+Ymi4/Aad6UlTwMnqFjepbPrwBktlfLoYabjyOA82YK+acGhOpuAwm07q8+rrzs
1OLIKobFqjgwTASY49sP0fE1BFGDXg4kqJftFPajJlxr4+fkNtWnXSwERti2C29J4YSXJzzC5xAa
YYQe+4f/1tyBdVkpiRp2Po6gzpsp6Jf/OLxCP10h824KgwJH4P0bK/y8HjQ68hvJPTZEbBxy8nwW
P7f9gBBRn9eSRY28MJSAL/RQ/E8bMOl76SSd6j3Mw9QZMvsaFLhkx7c6IcISTRtB09sPmfR1JFGD
vxtJsN91UOh7DVDzMDHdJWudaadto4NwaJ+5xXOIDRKZ69sseBRxcTwZyZVXQB2R1BzsRhIOdh2U
g8ubw6uf4WqW6LVk2p3AwXXKYNlGwvRHyAKyYRBlwomhNrRqQdTAl38Bwb1sp7APG3Cduk5ZvAKf
e+9X+QhXMC2Yh01mJth+JPBZwIhhOJYXEJ1TLYcadD6OYM6bKeTXDfAiXiO+ajWKNMb/I8ndC1BY
wnflU2UboQnoQIwIJ4PM9Tqi7MOd/xGvkOcdr7BvwCZ7msWxztwjmIlN7KI2y/TdfmRdww6eiJ6C
vwReSOmAUymHGnYuPwGdN1PITxtwbf3ykME0/ENL+NuiBx1WuQFOEGTeSboF4Qs2TvAsAFoGu4YE
arTLgQTusp3i/eXo8BtpP56mtxkKqty2Psfz1fcJ/kf6e2sJR1UP+Rcar1UIKIfJzLHxT6Hr5XsV
Zj/ywpCegd2A7wXiIniPpGrCqr+RMFk9gFLc6x+e4qv4qfVbjKuazp277Zi4BBsG7shFuiqWkXBu
YlFXge2grAFVZjXFUVMmDSbsSH2UiKsGpLL2Vll0G2lcUixb27YspwyAlgOk217QCbzQh++xWHLE
NldDIDUN5UBCQdlO4e99Pfw6GI6jRO8iYJHptukHISp4bT+ww4lrwEDOH6xISNXI+4mZro5Aavx3
IwkBuw7KwPDj4Rk4W2RRrPMka3QC3B/g6Co8MfKOAkdN4CLYnMcLUUdMtThq9Pk4gj1vpsifNeAW
0Y0no2Sl0f/owmQBE7Tr4bqw/ch3CQfxdCZcYAHHnmieGvKosS8HEvDLdop+9/jw876HvJg7jZZS
DwZo1MYyTXNXKkLQO+0QQeiGzwxG6rJB1fKowefjCPa8mULfa8D5doDbxLL1MZ7Es+g/WkeL23i2
QC3HbQzjMEtQS3DWuotavdVsrJGgNnaG0HNNeMukHaGNjCXDg6Ep2OMt0yWumr+3fTth+W2D6VwY
NGD72daPvIxYndBZ69/6q+XtuDXH//t3fgHcZ9AirvOq+pV5tdEtBbQQKS1teTQZxVrTF6085s9i
Ba3yjzQBcQfDB0nw+XkFpk3+t+cerBryqKdWOZDMmrKdToh+Aw7k13G24n//Pu7rF49so3onUPdQ
tapA15Gwb/tux0B1GRdh5jk16BdvuFXiqJHPRxHY80aK+XUD9sLBU7JEcSW9B3EH0BsmwseZqYd9
ZMMaYqFQdQlZV0UvTWWvKZMaf2kwoUHqo2z0GqASey/x7VhryEKInNzQsgOewS4fybEvwvrpIwVO
nvo15FCjXw4kyJftr1BvgN7Jt9LzZLnMqxhfxetkwQF5vyIykYbrIAER135ZAbFzI04ejsPLaxAF
9Ga51Jzs+RrC0J6fonydN8DthctFlK00MoTaG0gSRYXbUL42sd0bYfzI3yWulxoSqLkoBxL0y3aK
d7cBaRKDbeWxo98zrVVW20AX27NtoW6wtC5Q08EIfNOxWAKFuCHXlUMNvTya4C93UhJ+a8DNqZel
cAtovBShXAP8Xij9hhrm2498NzJRGQ41gWybnklrCKImoBxIsC/bKewfG+AAu0aabjKfwwemUd+w
6yhyoA0kYimht0xWHAt3Bop9TWnU+EuDCQdSH+XhugEnI0T2PnJt8P4tGQ89wFiGujKGK6keB5Gc
KLXqe3siOaukUAOfjyKI540U6rNfDm8e68ezaZQ96EPbxXRHCQykYykrC7NkLeSk4HiULwaDbLY1
5FHjXg4k0JftFP1+A+oCXEcPWzOYPvgtFIrHBRc1F5TmSeaVMl3bhq4vlZG469YRSI3/biQhYNdB
GbhuAAODSboGCTq32gB2RsQTIsQnh1g+8LC4qgCBKB57V0GEvo4kauh3Iwn0uw4K/aAJ0D/Fd7HG
zBQXsVVMn1tITtl+yPUXmSkW3lcIuGKCw1bCv1KcPegX4yj2RfMr5BtgB+pGs9EkuosXYw7B+3dZ
FkICbzd2Wh7BJm22iCOHq9CCvzYoyRHRryeSmgFxLGFB7KJMdPuH335hFh9Fc5R51kcEYqtQuB9G
N86DHJiAwp+w18E3iw2a/9Lc/lxLFjUDwlBCgNBD8R+cHh7/0zjNRlq1P8JCoNwRx1nsv7I1lD0B
gFTpwPZ2kTviMqghj5qBciDBv2yn6J82QA8No/tE9wGIvR2Cq6yP4MLyhCP4Z30WtoD1gXoBSj1U
TyQ1B+JYQoPYRZkYfjr8OjjLYGbTGaOG6PIATtjQgyLafuRTEIt39kM8PsKrndPLbw2B1CSUAwkD
ZTuF/6wBC+E8eokexswhzlXy+zdkBwHP8MuErlO4I2Vzp+ehcgk2AlQ+zz9kN6gnkpoDcSyhQeyi
TJw3wD1wHWXRaBVt9PHQxsnIRmnOEL6XHGnZ9tZ2QRSCoeGdJDeCOrKoCdiNJPDvOij41w2wPaOE
65NO6HEjCGHUhAYqJrmMPOr+Y5tgTmPOdn4QqhZDjTofRzDnzRTxqwbk050kM71638MzFtuaU3it
cfuR9T7M/azIGHbgvJeq/RryqLEvBxLwy3aK/snZ4XddFjXdiyYxKpnrPIO2YVKGJR8JjS6Z8B6K
ISEsEIlGxS2MTPy68qg5IH8OYYL0Uj6ueofn4zLN0lud6exIdDFRjQQhyPwyJl2KcQqycRNweLI7
7HYyITUEUlNRDiQklO0U/sujw8N/kSzHK73v3MEaDYRR9NcqkkiJOkLWF5y+KB1WmKOxXsTrWC2J
1AwIQwkHQg9l4WJ4eBaY0TDWqo8QIWSa8IF5vDa5fBJFRQ0kHyFNjDre60iiBn83kmC/66DQDxqw
H/RSXAFan7V63nEEgtEN2V+8UrCcitcO4AULXdOFb7jcsMUlUE8mNQ3iWEKE2EWp6H0+/Croraof
N68fnogrABLZUcahOPWwY49glGgHsEqwl9fKslbkJlAlzR74t38DBX7b+AryL4eHvJtOEq1PurcR
jIVXdBAYCnNP/pFhZ9XCQhN5j9gVxDlfQxI14uVAAnrZTnHvNuAOULz2c5RF31vH0wQJqTrDH1Ah
FZPeQn0NXjBM4oC9hIQqhQE2iPxD7mJvFU7Ni/pbCEnqH6KMHTXAXHR8u4ru0oxP2vfbitq4MLDn
gOE/k9hpb98d3z7QvHMniyulhiRqRsqBhISyneJ+3ID7wVU811kMAjFxSAZAgiJ7b1PYDgJWBAvv
4fkohLX9kN2gUgw15MUwAnjRSuG+asB7FXhfQGfxSFTLc5nbC0fRQtdIqDPHGJ46QlwoXDbiHK8U
Qw13MYzAXbRSuHsNiLS9RqbcNOJ/+/uVCh4HQaETy+UHT2ZmE2Y5O/SgthWrDlycPIkFuloeNfB8
HEGeN1Porxtw8/2SrTQbnVGmE4EOrotDp4y663UMy0AMEO692w/dcKtFUcNe/g0E97KdAv+lARbn
S1ZnQ+v7miwdBjoESWDKCrVMy8A9jOcdeSISX3C57bmOQGr8dyMJAbsOysBlA7TOEOXgpzEqiml1
fqHOkg17Q4DdNb9yyasAjgEkysD9iAqf2w9R+XWFUjMhjyZsyJ2UkeHl4e9hg2h1l7TYdUCnURr3
ABMXLT9U++URjOviFoCbgDo+qK5Qakbk0YQRuZMyMmjA9nCRfN9o3JgtqCgL9WHARj77ZaOoCX+k
BaOpxWvHm7KKqpRGzUExjIBftFLULxqwN1zDM7NA/fKY//n7jkR/Xopyd7zSqhYtH69AoggU8zQL
RzEE5zk2EuZxXMgnBLlwVIuhppyPI5zzZkp6twHWb7wQw4qgVVH+BtMfjN+uyyotFpc5+RSMWh54
I8bB6xnFIZjsRDXk2YM9/0Mo+Lz9FfofG7D1ZEnrIpo9aFR2KOONKwZe2+b5x/JJAJcQvJLnw/pK
5vygjihq6IWhBHyhh8J/0YCI7PPVU5QsNc79sGP5MCxBr6hu3HiyFuHazDFU7PnE+1ktjhp/Po6A
z5sp8udfDz/x++k0mcHvMysrAepjARkHBhJCDNzEJa3fRiwk3m9GTUxD7f18m1BqLlTfQXhR/Qjl
qN8AO/nlJmK5UvqIQZiGydJEYOnLt10ctMRdGfYqBIbhvKzelWvIo+akHEiIKNsp+pcNuJUcL5Z6
o2QQduchDhvhF8qLOiKVUD0O1RJ4HSdyCq4hjxr9ciBBv2yn6B83wONwmU7ukCilb+5D91vIR0ZI
ZLEzhNLch2kcBybUEgl3S0O0ydaQR41+OZCgX7ZT9C/7h98depu51hII7BUl3ACNMgtBPhMhYRY1
LJAhuGfqV4ujxp6PI9DzZop8rwF3wKMZ/GyZznmPMiAOS1DjVy1Z56Owq+86uJeT02gNOdSYlwMJ
6GU7Rf2oAfP9Jp7FLytkJOjTN6w0F17ENvm7YaT4Rxvh8KwP5vJCHxGzeC2R1BQIQwkJQg+l4aYB
Sn8YzV70huOhTJeLUACUTuRvOjiS2sdjnT6iYByxqKio9utIpCZhN5JwsOugFAwbkI5wPNrMdV7I
gD92XSfgaTey9kHyOHI4TbOsHEriYiqlUWNfDCPAF60U9ePTw++3H9PZHepFL/SpnzzGEYmZlmxr
bQdgBHdgdtLJ7wDkDlxHFDXqu5EE+F0Hxf5jA/xBv0RLrXcsFgBs4xZl8aKMksJxzY6FFCkchYo7
FjG/VUqjxr4YRoAvWinqvxwdfsYfZcwHp3G/xbPAeHfcgxu0COySbQ9w93h4N5uVMc6nPcG9hjxq
5MuBBPuynaJ/1IC7bTddAPxWNLtDtdzsJR6la62RL6zSDe66KD4nb7eIj/TxVCo8obh9ifvs2wVS
s7Hvewg5+36MctVtwEr5+1RnkiZMQGz+WwEvjylvyC4CWHFLC/AEnExQlRRqOvJRBPy8kUL99wYs
i9Poe6rRE4OX3pidGdHAPNaUXAJMExYh5OCAj1wpEdAr5VGjXgwjsBetFPfTBkxxJCwux63L6FZ3
YhreLUHeH/PHcAakzRiLwUcRWTwasLMJiVrpDXKpmXj1BYSTV/2UncsmOGnimc5gAFSfAxvYHeSD
KcoowGWGV5rYw4jsQ86l51VSqBkohhHci1aK9nkD7sBX0UprnWq4e1GfyMabWLmKwXKQ1gAKAbL6
aQ6iUHOnDNFBlfKocS+GEdyLVor71efDH0h/i/S+sNrGDcw1A2R7kImOkAjUBsR7zsw7JmqbagnU
UPNxBGveTMH+rQEb7dHku147DxQ9M6SxADtpdlsI+YVZHw7fokQXOXfWEEQNejmQoF62U9iPmvAw
TLpcPCHoms+7ffFF9YNNWK0JnPTxLBJPsIf6EFyKCMJzQ+SZOS65b3VriKJGfjeSQL/roNh3vx5e
v1wny9soyWatswUrgKDR1NNmJY091/dLU7Ps2mrDscIqs/g+XunZbgJExb9FNDUnr7+BcPP6ByhH
1w0wBV2snuPp93SVjfStEDxJCeAD3Hh34e/CAkFwPAros9d7iu2ZcFNPJDUr4ljCh9hFmbj4cvjV
ghDyJXwyo0zjA3qO1fHxpjZLOstPmPIyQdSKxcIfkJJTdovbcz2R1EyIYwkTYhdl4rIB59HzdJGu
9bKAysiejRCUEmZhPWDDRkA2IodQ2VGlq6rFUTPAxxH0efNPf/srCap91bB41aLxaaCrRPPTQChN
Cvhg/y/CGcipH9XQ8PHhoCzUDux04mSvIY8a53IgAbpsp3P86vTw2uYmmq2i5YpDoOFYxJ4+CXDs
hLqRzkPstgXjmsGCQ/Ppz39pno1TQxI17uVAgnvZTnG/aYKWx103WSY6H9toQ4FYyIdCHbqdAhH0
CwycLqa9idyPUv2IE/+yjkhqCoShhAShh9Jw2QAafkum36PvTzGfijrmP6w5LAraDXDuF+CHw9d3
8CYecgL4b8snfh0Z1LDvRhLUdx0U9N8acB/48vI91l2KFLdg27J9+F12QWwC+CiVxp6cZyUYZfDr
yaKGXxxLCBC7KAVfGhDrcJm+MKPP40rrzEemHyIe8KjPLsZZ4IBFwpkwtqEOoMxBPWHUHIhjCQdi
F+XgsgEcdLPVLE44FO/XPA4i/D1ceHm13VBOPDJhlfMsZGHCNMd/aa6AqgVRY8/HEdx5M8W824Rr
bpRqND8gew93Wwfl/3YmNmHCb6scoNooqg0R29tFhRhqvPNRBO28kWJ9cXT4o+X5JhttXvTmGkPN
u0bA7PWFV0u2efpOB6mUiHPghRBceabXE0mNvjiWcCB2USbOG3DIP7vVXHGaFXPCSSZA9Kx0xmmz
fFbmbzFR+UN1yK8hiRr9ciCBvmynuJ8NDr8CTjO8xqzzQWwTFe9tz0AOnVLhtD04fVFk0YCazy+3
JKiwhkBq+MuBBP6yncJ/2j88/ANmRtNZRAg7qOOjmoThyFsrc3ixQHOUodhFvolXqxqSqHEvBxLc
y3aK+6ABm+zxpDWIJmu9ZbNMVAxC4ijqYxGVE+CZJSTQ49Hb3SNYIvY1pVHjLw0mHEh9r3i4Ofz8
P/p9NIavUe8OjIQV2PQNw0Wg5/Yj0wEjDx7FxYvwsEJsP2QHrimTmg1pMGFD6qNsHJ0cno084OUc
789E/FCi4cwP9xYMPi4yjHK4iWEfHnf4KD3sF4Xhn//q/ORfUyY1G9JgwobUR9k4b0C9s2GGHOC7
6G4bCDpMv0cjjYZ+VuzeYa9MYrPYfuDZEu4FbJs22OPpPk2Ef6NUal6UX0L4Uf4M5Wk4PPyqOYUG
07hekJoE2yispHy5yEG6qM3Ini9ATlixmkJycasUR01JMYyQULRS2E8/Hh72LyM46jXijmsbUgNQ
m0B4i0BYEaigxp5ldVG9IF8wxERaLY4adz6OAM+bKfJfGnBXg2JOtBaDYnEqeCIdFumy7qukjRCY
DsspEvKEVyTE81MNgdTglwMJ+mU7hf/q6PAT/xPKMmqtCY4bMQo8sVmtrMnb9gG/B22E/SDXOcQd
WUMgNfzlQAJ/2U7h/9SA6LgerNLpnc7kGFyZkYnqsge55WlvMHO073qOTXR8HRnUkO9GEsx3HRT0
8wYo+88IjNOp7LGLIpbZwxMEOPyLWp5FJDoOKu0WuwCORaKmqZZDDTsfR0DnzRTyz18Pr2YwIeIs
1ZlxAeM+7gEuttHi6CJbRnF9Rh1SqHgP9zUR9DqSqGHfjSTA7zoo9L0GqJjLaLLUeLJBGjVLGUI4
SeH0wtFFmPPMMgTdg2hocqSpFEMNejGMIF60UrgvG3CAH6QrJLgMVneRxvQiHyYfhDzbZoG5Iet2
uNphKGKZvkTD1BRGDb00mBAg9VEaBg0wRR+x2rsap30bCVzBtqCSusYoTpWuhwwAB8/T5x9Z7VTL
oyaBjyP482YK/VEDall1o+w7bKELDsD7rT5bZY4QtyLMZzvNBZ3TRsldZL4YeBaXX3P578bZO/75
Qx2J1PDvRhICdh2Ugm738NttP56mt3hsI7kta7610t9bPVaRmkPzflraFrxirOQnalLnH3kPxkUM
jy9ZHiuLr1oTe6RcjuNqSdV0VX8jobF6AKW31z88vdj+oqdEI5FYYBbiFy0DwbrbD/YRYYHBBo4Q
O1ZAmRPNf3e+vqrlUdPFxxFSeDOF/rIJB9l0Gbfu/s/ZOk10PqyOIN0AgUI+PJn5B6dWgYC2i91l
+6YxtyeR01Xvj/+pKZeaCTqeMEK7KTO9s8MvigECTGdQ93xqvl+/obKBg/gieBsKUogXlD13gFQc
vH6m1m91JFLTsRtJiNh1UAoGnw9PwQn8/7fj1nU62czihU6rBntuCwU9XNezqQUbWTcO4ny9wMXu
I9703iKNmobX30DoeP0DlJbrBnjijpEJiFrjOjcMlHlHvSEHbyBAEQmKCo+S4giG5+h8cu2uI4Oa
hN1IAv6ug4I+aEC04+kKJV01XkDwkKXDKlrypz9oWAArOepgFfBYeIPsENXyqOHn4wj4vJlCf/rr
4dVQN54kLxr3AegelFBHogH2Z8XpqI2IDBDDYjXUERnV8qih5+MI9LyZQt9twKw/Se51qhkgz8Lu
fOgTSc1AvSCrCXc+RCERpV8hgBrpXGyCc95IUT75dPgJfokgu1G0uNVZzIyFMrJiTSgWFEpY49Eh
VPHwEPqotmLXE0aNuziWoC92UQ4uTw/PgWYLH+ymboAaWjjjSOjDtAdHJsqdlYVr5PleKYYa+GIY
wbxopXAPGnHlZfljeitJsPwxOMoQXUoO9kgPxikGhgvB3CqeLPMkryph1MiLYwn8Yhfl4LIBx/te
NI9bN3F2p3NvRUEDG4cWlKqX5j3z4mM39Vz46ovblzzx6wmj5kAcSzgQuygHvZsGqJ1NpvNehRwl
XKvMAHYfld0BT53hKT9UbYUCyj8yCYMqadT4F8MI9EUrRX3QhBMlCjXN7nSebOyOY8E3jMyNAlh5
04XaZ5Wa8LYPtgNR9XSrJVFjXg4kqJftFPfuWQNme7y5HccTvJXFUXi/VaeNKY+aA9hQi5wB4kxz
XdgTsCbsgBwtB7WEUaMvjiUEiF2Ug0Hv8BxcR/NV1LqKn1qnKzxYpvFKC6sm6gl5cNHz0gSy2RnJ
kx3YGJBdYxNrwltkUhPy+hsILa9/gJJz3YBT6FG2+q6REQQPuUDbQ+aw8qbrQS15SIPC+ij7Re1U
KY6ajGIYYaBopbAffT38mhimOv1oMB+wIFxsBwWqsk0NMbqwL/vsyRIl6FXCqDHPRxHI80aK+LAB
Ex2ltGLmwrzUGVbhQr9YPmqWWfLuiy0ClYEcePq5YiJbQU1p1MhLgwkBUh/l4awB0UTb4i76NmMY
ePASvWeRWy8S65FVw+sCYdZjYxD1TKUUauSLYQTzopWifXV8eD2je8dliRpwyFuY8vJti3WgWISL
bHnlQb9aEDXifByBnDdTzE8bkM2HVzERE63xwInCiD7q0bOHImXQffZwDMssc4qKcCBFnOVDBELU
kEaNvDSYwC/1UQ66g8PP+5MI0aKx/vqJHsu7QKCQ48iRKm1Y+JEEg0KtPMABG4JIxUlUUx41GWQ4
oYP0UkJOGhDTdREv0uVYa+wQK1uGh9JRqVJaFXidDckbrEq62uRQQxI1B+VAgn7ZTnG/aMBC+Ig3
UxM+Fd9/90Xhw+0jVC61tvlWx3bhxGKv2m8/xOxQKYca82IYQbxopXh/HB5e8SD0SCfcXoe5DG0X
jtvtR57qiJ+zELOLk07ei//JqS7jqn4ojRr0/G8gmOeNFPLLBlQq7kUbPHuhX9djrrNDJFKFC78V
wBUiFdoB6kjj9M+c6vkHTgBR5deXS00DHU8Iod2UmvNfD78aBnitfNm6WN3qNDkj1jBAsC5iCfck
CxsdFGbFyyTC6z4iLzWFUpMiDSaMSH2UjoteA+hIp1BPGs092Go9n/3Dow6h9YUlgsgq3Akc1Jng
AXDyChlUy7OHBT6QMsDbKfqDBhyB/hU83SJ0/b8ZPD2IpqnGNYSS6ygzh6szVJa0ehCyaMGTgJwQ
Frwia7AKCfasmlxwQkLx59AV87UBh9dhMk0z/qe///Dahp0U+QbQSNxOKhsx4CvrwGiHKArUWGcf
nLZE2LfitHHcX8a8QyWUGnxpMKFA6qNEDBtwxIKP7wGx0a2TaKHxCgdnAQp+wEYayNsG0mHxqhjq
HrMX4UQC6oqhZkAeTSiQOykH3QYE4Q7SSTpN/4RzbhsXabyqipetBNuFsIvDwdYxUUoKMXP5SZcs
izcIpibm1RcQbl71U3oG3QacrXAFuYyQQaBxgTgsbQZn3bIQhWx0wvpxPPYcE10ng1qy7CFDGEt5
ELpeUdAA18Jp8j1jucoatwwbL2/bnonYxSKviWzRKN2O94oN1AjPr4D0Al5LJDURwlDCg9BDaTg9
O/xKuEji2zFe5MA2mWhMYXZgYkXlLtz7ZA6QuolC1QhCIoek2mKo4SfDCQWkl9Jw0QAaunE2RRI5
30FVJ5UWnrKo/34TqzkUIq7F4HUDQ/m4ihqneB/d9CzmjGYf8CTt3tUCqako/xJCQtlO4e82QBn1
7xO8DqTV9ooEchP3AWzWOb7Yh4VtGk/WwCJiIwOzcMCRbKY6Aqnx340kBOw6KAP9BgS5Hz/ioY4U
0Y4T7YFHOKCyFCXqdYYTlFlqUTpqx5C4At4kkZoLxVcQUhQ/Qdk5/eXwu8QQqeQalVMb77OiaBdK
Xe+xCqJyEbZyPGeA90RlvVQpiZqJYhhBv2iliA8bYH+6TG6zdJtW2fq3Qup/50i8f3fAWzW+jTzK
sKwEKGknE+lleOkghMGcbAsn8V2MSgPxXWuwxH8ttkE6pag/ElDNS9X3EcKqfpwyedKAvaUHpYKT
buvo9wyl12ZliYYfgfW2vR5Pe8P3UdadMgw58gCuERRgw3Ol1DL1z0impnH/NxEC9/8gpa7XgFs8
roiLcTSZ6HdXIZccJfHgneXGLdldhQLzrB60ZTDfCfvg9CDuTW8RTM3Y628gTL3+AcrQ5cfDb0xf
ZomgjG6SbJT8CUYXJMvh2ReEUpXHNUldttmDAahMBrWpdp18GbTqi6bmS/EVhDDFT1DGbhpw07mC
Esyi0UrjcQKmFZiBbRcUybwELN3IDNlrzfmHHCZqyaLmQxhKeBB6KP5XDcAfz1JGt3rNXtBUNkIJ
i6uMbPbyO3C54xWZwkj/WpNViqPGn/8ZBHzeTJG/7B1eV51qfogcrij2HBjiO3epusIVs42nCpFx
hNccSHQPiweslkUNuziWQC92UfhPG3AOw2Me8Yy90My30vcfo9mDPC6SFvEeZH7Jlw9ebfZsG17z
QYXEwlhPbvm1RFITIQwlPAg9r2hogHfq13gaazQ0mgi6cnxU4uM3GVn9wA4ZYF+2sDfkDGGHEA9S
ldKo0S+GEeSLVor6r8eH1z3HSKfW+jQDlEuIoynOqLKB184foPXK92kJ4DUEUUNeDiSgl+0U9uPP
h4c9DzK6SWa3mHTbxxiWTPluH05Cdt2CT8b3qyJW083CVovQ83yi48YgbgZ4lMFC5i9/KAPHIf67
8+DD90iqJqz6GwmT1QMoxTcN2NWPZssEp9ktuaxMpFYrPhJmEBiNatPsPQ32ec0qvFkhai4WLi2y
2t4onJpI5ZcQ7pQ/Q+k6Oj38isxzUdrdZLGIVnwJaFh+zNyP8tSuSRiCnoRpxjQcl9w9aguiJoUM
J3SQXkrE6dfDE9FDfESms2xsG9dAOBxh01erQJZeHNhwiqG04vZDXJA1BFJTUQ4kJJTtFP7zBpyG
L5LvsdbaEi4eBaIPz4sbEOKzPTdwmZ2y+PDVl29ANQRSw18OJPCX7RT+iwYcDKoM2fkZ9f166V+G
/ue/jOL0Ir1FTcR0tvjbX3+Sfei/rOJs8zlerCbL7fQSfriqiwbIDpI4y6LWRQy/DZ/b72eQFfrD
ObvUWjStkFUqxw+goC/ZYOqKo15V8miytOROur4GDbhl9saRxns+NnG4kFERMChSN+VNHg4WhFl4
2HiKSya6xUtmlTBqBvJRBPm8kSI+7B9+P+/ihpksxm8wdL/NyQUbPAK74DEprzDkgoNCL8hvYPXH
lfvL2+VT07LvewhR+36MUnfTgDNxL00f9Lu4cie/B83ErWPyqoF9MsRjmxYedHeIhbKuQGqG5NGE
F7mTstE7P/xCGiJ8e7G9TvbwVle60M8Moi98BAg7KEEiryF4HRGeh4gwHiGJflGR/TOiqTna/02E
r/0/SLkbNsAYMIjS1jCdxlv6rhFffJvMNZ4FUMHQRvVxi9s6oegkAlGmGdZOZFLzFFPY5kT+Bn/8
51a+P/6rEPCP/66UUM3f/m8i/O3/QcrfYHj4tXeNpxY0WgXg/LJDvLTA45FJ7TEcKTqoaYunIVkC
fG7dEemqlEbNTTGMEFG0UtSvG2AKwPM2q2Si8/0eHBbg9nVCl9fPlr0Cbc9mySzIxfZ4FoW8UOpI
pAZ/N5Lgv+ugFBw1wCt8nmTJd1yROAzvv7fgWuIaMMWU6e6vdn+sDiPAu+bMZCZO+zqyqMHfjSTg
7zoo+OcNAD83fF+z62O+c1wmj6sYxhOOy/vZQFlnrAcD9YaxJYhmGbxqAR8OXhtj/9p++C8V/QJv
lE3Nzg/+TELXD36S8nfdAFvaSTR5YI5l/Se1tovHJp3QgqutcABQ+pBQgThZnOTIInqLTGq6Xn8D
Yen1D1ByThpwnM7n0sd4Eut8n4EFV6BcMez6RK3BDGrAW4NKFNsd/VVehSjOf7SOFnAMLmCY2p7H
8Gz5AkWvW3dRq7eajSO+ElXLX83Z276d8Pm2wZTrwcfDH98Q/bNcMCPc8kfQvdHu4MGwjTwB1PPK
GYWLTVSgKDJl4syNjMziWSAS41FPJjWd4lhClthFqbgcNICK6DbSGGVmAWU7QN49jyOTl50J9zde
BYKHwSZW0EsmR2twBJt/fsaov5iEoRT83Ze+wr4BuQNfEbKc5CaEk9VypVfvIc4AaRu4sMgMoP6B
x9xviAfxyK3zTeKoF4LiKwglip+g1Hw9OfyyuGGvNFYXNf3znBTD1TqaaLzitsF6ELq4xhbHx1C+
arFpgRBcpN0WH0wb8bBfLY96RvBxZBrwZsr98Obw3J+uoin/41Va6I37EqI/2eUVgW85svJ6ZNW0
UUTY9HyExrEPwb1KGDXq+SiCed5IET/90gTE42y2iDf6UN8+P+dZJuqUFx/5NICK2j6O63jdkf/O
/Bp1CjdjlST7IOcjX8HOO15B3wCfwqc40w08ULdMA2duPp/FYxg7H8AzVKoZOt+r5VHDz8cR8Hkz
hf7T8eFn/VWyivnse7+eaTPvJo5V2Nl33k0Redib8V45bJk297zxX55P/Spx1LjnowjqeSPF/KoB
muYqzRDZmc1avc08Wy04Avvg//P29+tkeRslmUbTURuFlgy8oeHjqTClzsOjqR3UGfBR21Vtxi5E
qmMeUU8G/kftvoFMjNc/QCfJ9dXhF+Y1NoFl2voMr17VBJGDVBC2Ije0JjhHLld3eO0cpm748uzA
KzIF6bncw/kLKSLIgN899iwewGoKtYcY8S+inIh9r+hoQAzWV1YbDEt2gBLgWVTFyJ+3ZId//C8K
dm006mwbj/vhIRW8s7ULdRRUto3EIJtlDPNiqOTCVkcg9XzYjSSTYddBZ8KwATNBkTq531jwxmP6
v1JHtQXYfUQVitY5+1eFPedtFMG2hIMlciPwLJriaGnisUbmosULpC5XEvnJprY86sVChpMVQ3rp
svnYANM6fSde15pBChEuUAim4y4pXKYE9YWHpJBdhKAhvI6cf4j+qi+Xmhg6njBDuyk1vQa4FMkj
A7qY+deLCkUg8Vtjg6WiobrY+FeJVB7X/WY6aqVAv20b+Vc69g8D6Wm0vOBd0bUe/j9zEu2/kZT3
xX60jI6RoLjcCCvkx73bLRFZEGToD7xnRdfZ3c8ffGN7y84vq+wbJFv/8WKZznYV7fmAOFosf/6A
l2AQ1xigtC3ecHARvYVN/Qk3NPQglMjAW1WhG25dDQY8DDNmb/n5AyKIPQ9VV/2AXYEtFDn60Fqg
kB/r8lHeDdX3Qtfffhu6+J92nU42o20ySC5o8f9bs9X0OsUbCAv8TnzRPP+xXExcn9mzfBDNNVwP
j1Si/zb6nMxG+GnzP4JxOHpZT1OrP0Lt3QvXu//Hy8NvZjv7em9PX07scLnop+HC7s6zx/uuaT2v
e/PQWvc2yWbds8eZ3R29jGPr2b1Il4vgJrB7xuZx0Z99e+y308dNdx0+jbphcJ9H6+0XG9BIYhu+
ZfsoFowoKwMxPj5OUqLYL+OX+/aDNzL7c2fzfD1dZ+HpfL36x71hPHdf/IeXk2cnPN0snoPu5DGI
F97zFycLvo5fpnY3XKzs7mzt/n3Ttr1e4ofp8WTqTrpjb3XfbXtPy2Nz2rWmwfLEeXSerx3v4SxZ
Jeuz2cvk4puzMPvWqp1119/Sl9wvt/ePQnmRV3+VbbgIeYHH14XpMSBkPPnLx6fn1aPRv382bqz5
etOzwmzTdcbmuvdtbqx7bnuxvgi/hZ+cVdBP7Jfg74b564vr35+uR0G7/zj73UvN0+2PPrYNr5ua
yWCSgcj1gz/trZ9c99iaP91370f3LyfB1Lrc+M8vYNQ8Dp7HaW86f2yfjNL5c/c+e0m7ztocnfjW
atFtj8fLXjBxPz04i+XxbOSve9uvdR9ndvdxuXw5eXzGrPCejPnHdD3pLh+X910/fV703dncP54Y
37rP7uqp6628rDeZfuutjWl4atnr9jH+ZOOjYc2H35LEPJmNnh/69rfJ9yQZTfreYjzqPRjh4tS9
T7yu9ZgNJvZ4sekm628vvcXM/xzOQ+fs8dmNE3OSHI+tzTz/3Sgf0p89h7Me4Iasm5d1L1yNTjPH
Yz8wfznxvOy++2zN4of1w69j9yE8zaaL3mbSXh1PZvMkn+r39xfBbDw6fpxPv1rflh/b7mLRv5+v
5l13NOpup//MXS/62WI+72/mk6v0JVx8WjxMf1/fH/ub9vAlu1lHsyfvWzddBOdpZj2ejMzlTfC0
nPQeXrywu4Vts7gIN367n7AZOHKTVdfKpl5/u+TG6XLdM9sTp/d8v3nqho/2U3f6bT0wXtq/jTdT
+/hx5sdbGu5XGD1fzMLT8bdR9zmYr8+Dh/CXDOqlG4799amxTOb5L7z/9jA6/vaQHi82L9nZxGl/
ns3W37+tg1F/mjy+nGzpux9lo7OX6aLfDu1vn7xxNj+fZA8f3SezvzEmXncWrm8n3svy2J+hdWF9
TUf2qmsspsa5+wg9Edj3Z6OXl1t70T7eqpDn9Nu4t3l6WXbdx5XXu38K558cpkKWRoZJ9Tz9kjxa
Wd+aWNnZvTF1+0hcut3yF1j33z38Z+NiIYSrT4H5MD7e/pw5xTK0Mmfee3xK+xNrFJ6OHq352Yu9
/jL1J3a3vU7D00X60IOeCD89rB4+mS+Pt4k3GiZBeBw+fTMv1kuLrXl8EeoKLo+N1QnC4tKTyby9
OTEW4xvr/zL2XVuS29iWX4S1CHq+giZsmkpTqdILlkqlAkDQOxD8+tlk9tyR1Ldb8yCtyozICBAE
ztmO5BpLNptwyuXSYFl703jDPQ4ZLdu3sJyux1ruq8KUzWOy2IQJg++UqxmzykPVPLavKrsxOzbm
FJ4FdedTzA0Opus9bDYyM6+PsWQbfHsiglR5/B6V8Y9jSUxtfDF0/tffl+4Wn763decxv0atdSZM
SkfxKsLIWTLjeyTHi+3824jnR+dD+H9L9TiqfIvn5//3nmP1ll47ZkIPI9MCG/44+bHibU5cR7Pw
ovfXO1JtReeVX+rK81KkM/xM8epZNaio05gEmZmbmQ1iwVKhqFRKbpZtDb8dp/448ONfVect6TR0
MwtV8nAUI77PwdFQjq8+jux422Bsk+qFp8ZTNVuN3ArHpeqL6hsWWYdf2z542WY9pnXpZqEzkLz0
xMTmrp3y4+3HR0c6KVlVJTO+N3nbglOrI7aGk2VryQmrRP2DiOFt9nr8WunXUNnhAtcADa4LR7wz
Vunxo4PSzPDAc5Px1SynyD8do5bEeRSBv+VCiLzrsQSTavZSPcbfOS0/LFp+btp3MVmeH3s6pCS3
wjSnWXqrZqRto1xU35uKFA2Zw9w2nmRqCAdUvKRArwuwy9XJhs58wdXnF+OLvQMPJK1DT6bJIvwC
jYnhOrLcUV17OipT60wDMxWJGVZjFTThgxa3kTRjtkZxtqzhfNJ7yYD5eJ/L+LnfS4eXLL/pSb9U
ccMS/hFynFl/383VrN+9zb6pBqu2nrrxo+6d4SKE5Vg79tSqoCm2JKL3urtXXcal7Z50i4pSjrdm
34nuvsNiOtL7MTw6jJdJiJ8q9DK5Y495qiX2ivkaqvey7zgqQpnkZTIVxyz3ttFYCNvAhOj7fK22
VOowXVBOFjquaU82yqbYKZZ5jNOVY2cczZwv08bKrf9oSByfonYq06gKc11hewY1nTJLlMuOgyfd
qSOR+cQ6XWXK80Y3dmxRq1qPzUmZpFS2qEOoWuXC39b912Hf1mnYXkesLjGisTa4SQNmDa1x9IOO
Nf363DlSZMr3H4a9T65RFJ9Gd3uuR8JZPIePzYCV1s2opmFj3ZfGqAff357HvVUNnqiY65LzsTOO
xmWWbWVzkEuOxrZ/77p1JTN7U4176bAxswl3iyhEMXCxawse0odtm/HxwsyZqOqURjFb+n597HoV
M8eOzDZYG6jaW/EbnhIzZKNEa+O6/r65VqVBMq6PNNkI42hw6bzo8DL08ymc69c6itW5HJTJorCX
zBKc9qnSIm1DrVjnjO6zDB6wf3tsDSDKpQ6XyxjKy9xFDbYM+cSTXViXF9LUEWv7ll/LxJvyyg/f
DmTW2sU5uxS7Y4ee0ZhErOzrFzzmm16NFpnTRx9O12/XY3VVvX1qS5M7/Yf1uDnbmaicxOu5Dmje
r/bslUHIhiXhbKA/j/JEcK831hjhM8MiipK0lFi1iTNoNoxmyL1uWdiaOEFaO2oriJ6+DEvXss7F
OdrPAXkzuulzx7uM/hZng2i3tNrb6eJFPWDnr5Kio9AyMJdVRWOKfYY24ZRrurT127w3wdH3Jevj
sbyNqPmtTOidRuuN1hU6uu5oquL6xfHLF72GH8dEtGFgitbS96P3kUgGrG4LHS/PTTehrFaYYO7P
8tX0Fg1sRxgNd/MmHGRRc9R3XHM1pZNwgkLI9ZfOXQo692ftBGu2HxSW+nii3dozM2w+Th9N+wrn
RdWhYn48zHlTYw1GI1aDC9C3/w1K/JQfKHz/SZRAWrOwaSCFd6CwMIre1I5AdT9umZRRlx5Aovbm
IRtoULK9UC/dr3oVcX5AhGMTHv+S0ulQs1z5eTDGoMO6pjq3yYZSGw6Xacb6iEuvytp+aBgx3lw0
brxkXek8R+2w3Czzmvjt6IJRhOKoIu9djK8qfKh81MBoh4Ztq3TaqP5R6l6xZoiAwGP7Xnvjgj3h
SnZ8zdE/zV5rkh2et+3VqbZvSxB5aS2Um01tfxpXbotjhQV6AfPgy8gm93U09rGPh+99PKdYoUMe
EJOL3uhU+y+Ot2xnNYZTUVp6XuUKaG+Gi097N6+V+qlGna5rZY6975ZxnXqlehAbavOxKuZ9Dswc
/jQ6sdnxq6OUBM380XvDy7ihm6+lIljk63Pv/7By9T6PoZfeb5OnijFEaTuqFdf9lB+1h+7QrAXA
k3tR734XfjVm4d4evAOJoBPPvqPY0SSOoj841a1bElTgGTXxqF0kwJbgLdlYPNU3vSMkE23fYiUN
WqE/5V0LAtT3Io9m/2q3+G3cUUWjsHT/xNL/v8ivs99bM/QjjyLpjMvZ/soilx5VMxyG+BNDHQu5
X+NXEfM5W4n/IW3VpdZ1+GmreZ3HtMycEOCgVPKStKLOHF9+I/6IWuUEP7fe/QhXlLd69Gs2ieYs
nOFpiOLhH8bt4XLVv7Bf3F9/zwR5uD2c5+I6CagTf2a/skn8SRsq8nH2b13d1HlDmZZhk+0nviDJ
dtXaqVLh3Q4838n5i+6x+0akalknx+0U6yo5GQqgETjlaSTkwY2A9Xlg6jOYEBvjmckyiJkhS5/N
LoqHN1Un7W5+qhV9xdZdsiT5saDfnKycvx2weJNj/g/nCDnnvx+rh8dtICUd7M/83i+p/vOxJuAq
wSAbnh3CgqyB0IkAp2t2AEw6k5xWScBh9/GCI3xS2yAcOBM+eT7wjnYmn41d6bJm7Ly8joFqxTBc
CHDksKzt+TjzDp0uQI/pMsVVJprwFtbr9A9H4+2j/YvcgicjIOoVRMg44vZXu67z56MJG6DebVM8
0002qeDn7E82pS4/b2IUqTDimQ7zkjpjVKMELepyFI7OiS9zOEZZa6sn5Zj3miz/2mXH3q5IYs5h
0hdT5X6zlcxip7aAe6IvPBml5TgFLDCtPtNkRW8FQp2s12ZRib6P2jU71me9f1rk7//95Hn7Bvrb
4Qa4JNtzQwQ28ezwXcb5k7pkYqPLJehVbnzJGY2WjNRPnt3bRD3f2hFiwqC6vC35Y23LFfAY+MKl
i8SY0A4PALf3kONU1LEp8HSoKg3UtAOWkvEZlbq3+HEHBlvPKfPPOMXDJa4Sxcok8dhRYCAk2TRc
xldXtZmJ3Z///Tjpv51WimfRO3stgXmHVHDy1+OkifWqsRJR5jnQPI5a6VbqNZrYwQDbvUVW8fLr
4tjfyewnGHl5MxYsSO68UHG07WGpPg24/ygo0X+bfoqJpwGu2nGRIMRzwf86LDM5G4i5DrOjc8a2
nzK5oG9bgAXmORV0rgVMVy7FSq820a+GCGh2tmlzWpHP6PF/HI0X7fLVX1YDhrOH7XBFA02wA/ay
9ufVoJwoEVT7Gebwx5wIeVIbAQHqdmjPzVidzAb9ha52ZrqXYep31hZ9I8I84OEzxMvq6nH6uAkO
uWVyxHmM7YR2vF647w8X6eMPl/HhYMRcq1/HEsi8cZI72DNA3d7XQYjjYV0/UdvSO3Hab2hhp9Ki
nHRdbPN53thBeQ4QSjgEpojPX/xkQNs66LoZT04g3Mx12tTZKigg+ycfVSmG6BPXN2fgIhO72ijK
oE/xcU66BfFv2gc9VclShKuQab8z851GlKUmrBU/x2Z9wYa+fVLwycuBE78f8KLdux91QSkGHp/H
VUNlCNFBlw2kXXwc23hQoA/9CrE2obEtjJ1Q8Ddz4oPi10P6dDYznPz4fkzQoX24i3rhLWDS2tRM
V8LLy560bFpsnxrXZ52XvFXEyVcPcAhS1K5BLCXbOEZCVtTiHakJU5oHMvTFZqer8cG3+nH8evDD
Q99qFv9xK0FwTA25aeXYua1Rfwgd3ic/+OYFUmU6goQ7luJSycQtuppXRRks00m34ZYKty3EJN9F
eDI+zuSBzNeW5tXsf2+gut9rx9L7UKvnQawBa+LCDa1+MfgwNmi7Pm4WCmS7+WzeFS83LH/6dM4c
vWRmCK6y8mXmxoA5fD8m0dlr6RkonoMkbzUYyEK3N+ECmO5nCzxgOWuc6Sxc0DKjalqfRwHgaMmF
KCvvrZjTaiGmWMaVMB80JeXOCGbwHFi0FARPAb68NjWlSmm3pMPemqppq1gruzF168FheLLw16PF
hasSWKPlj6MT6MhC6iL9J6ajHB/3Rz1AHRy90rBZoZ+PUQmI6vRfBFFvkVo65tW6Z+umNhZF9kVY
G11pMKd9U4bM4w5aQzBcTKLQFgho5DJqNlI3YUfzNC2I5AYp8DjYaVyiTK1lEdlkvQbxEt/9Hwf2
VSQly9gD4KOgHSzADjobUfI9SJ9lI18+5fSdFlfO1l9QaPwhxCqyLbBvid/W24lOfcvmOLocfS2U
01MHtpAGO6wKdjaLqrKkZCwbZozEt7Wxe2qmKD3kHr2qy9Tz5TK3/WsitV9wD1KJGMo533aZbPLJ
Yzn6cXp0FhIT59L1E7N1w69GDtcyiHDWqP6j7jdScGHonW9uYWJtb13Z49RAwyA1EEPki4dwqNPW
RrY4SC0dtMecteeHELA3iyyiJcRYFBbR2q6Yk2yWMwi3ukFZE7kw/Qzi1Pis3qnasYf/xzj5k7gs
0CVlOX3QfpJss2DUvvWChjnduBUHcSqB44C8u6KjyTso9aXa1Y22TL50bbBlUcN1MXbJt6MNzBUq
RK2gDE9JXATdXLFxKuvLFKoTqYfxHA4rZjch+Ljg2W0nnVNA2ENI9QfTZ0NUzxDfk2uz928CypQS
IrH5ASV0PEMik17FOmRur/EOodQKGW8V4d3ZoqeknJ79oPl5qJ/Ovn5nIA8RDw6g9Spzb7kch272
KqF63pzjMjhRR7SXlq+fq8t4A72N8/P4feHPcTl8VzsqjI36WPV0PlbtAViPHSMsCg8Bb2Ohu/qF
IfQc455X94Of+p36xfPL7eT2wfd5W6rPKxD+Y8/bL/n/W8tD9gr3ynZxQS0eS7ZfVfvnlteU8WrW
aAmzHtZAmkiSL4v/5gcr1KTdIzmIGnp4WplwLsZemmx13fkfnCWArf9lHC4aJG6aDhxwPEnlz+NI
ZLwN1QYxb6Blcqr1g1tOJHOM/KVVA6t32nuUalGjuvMxEayZg11rR3EAUViElqkJKHNkyY5Wcrx7
W+nFc+OvJA6bsy9/ENLrwgb619rZJKsKFdJ3rqN8NGnvmm98J9vEgqQOgsP/6F7C2X0HCYE88CBC
EMQpalVuycq8xHmcYgi+tBS3pabdo1jOqpzso4AsphAUv02wqZR1zssMQXYlJmBboIIr5fZ9pg6W
aZNEWRkR/AVY6lFPDhWv7EFoDDhrTyETq93mTMx3G01hQQP7da2991h8awIiPg3Ope0a1jbly0oa
cTZDDJURA4NM9XWaPeCo1vu2gkV/co6oOVUjdrPZ/UFK1rRZfSjOu4W60skBS3MrVin70hsoLICz
b6XGrBxLdbar3CuWn5o4gvWHmmc9HWRe7xS4euQPlOm70mXRQL82aCgn/AKNkZa8OGySkqPJoMF9
eoUhrjo9RXd3hSZ7EO9OibdAjt+qxv9yMJ6jHKhu+W5b+ttOtCE7/kHE+diAR9s8LLxEXhOxyqxa
ofsQHgUpiT4l0APXCnkW3b11gGoP4LuTlbEf0Bh3VHTAb6enqK/treNW5Auq+zxDXDi+rQzvpT80
aTmcJ6gMk1GPByQ+3Kxj2GNo8nIIeGZaCPFj7z8e45sj8T2wPpgqEMhuuY1x0vwD0aa7Bf+3/Qvz
fX9gFJ4FjBsW71fh/nnfeI2fVG4jo8xGDr03/onWsQLAB56f2vBfrqy/I0a34nfMkTAuRGzIw42E
utdGGv5PJZ07z4FEWph3re8AjqMXxXbEG4Cxtlk9hGr8uriTRj947CHn3XfgNRBf51Z298M1iPXE
r1sMeJNQ8MVRoYm178e6buSr1lOS7rIWFPmJoWejru71JVqGC22mlJfxkB9FNSJjzOq1Y3Q/K0e1
jPYyTeLqRNeVf9akxoMQloi81X2XUx1dXNPI1Hc/HL3S+yFur2sA5LutGaXtw0rNa12P74mK34/T
5jVQm3tApc9ddCg7K0TkLDAl1nfsMOJ7aThL9RC58hx19WX2lhm6MTm50CmywWcgSKgJOL/7bPiG
/CJUbD6t2f956Ubh5KDSAB8nVc+4imj66TTNwmORIpfPZd77ELeHBqzw5OwUG6KZydrAm17+Oxd0
/33JeBHyHC7uzU99XKLwN3GGN5FyiFm8DLYO8PF+FtwxANENu1syiPMazaA8h00UzC922pn+vp7c
Hd27k//izt2Wy4i/HeWq25ZbEvCh+NQmobNGdQMDei/Ru/c8Jeap85t3Xk/54XjC6Pwn2eJ/4bd7
KhVP1cSztvBImuBvssWUkGYOgzr69IJ1BVApafhMVLMVgVERNMuBZIe+PTbByayAJxP1nzUf4H/s
xgux7vsIiJD999n29tn8K6f0EWF2KXpb7EMO+1sQJEK+dpHahJng7bsPg2qzKLxJfFjNXQGxZX2c
YKGXCxSTgyGVJRwNvQcPcGY2gy7XtDVNkZO51DBmT9XPHfEfu+fQMQ87sIvGL0aWXm73cMkBXg4t
HTecA3jRLQBzTD/vH/ofwQPI8b8ReGgnoO+Qs3fF6Liv3Z/Lj6iEnQWCCzDqq/CBlwO8stZcuo3D
06f2p2tARXD90oOTZK70y9Okoi/h6HeZ1lcxNPWrWd/DqH2PpyS5tfM6vQzucHaWdr7MuDfL7fif
MEsEYz4DnRiLtpS/1i3lT7TPaDfYe+8XjtPd16oJrs51EnP0GIWkYX2Y/E6qpZglD1+qBS4wXU9J
qG3uP1iYOwWmqkwbiwAQrcOzEmNb8Np7WQB1MGY+MQQ0gnRZyJD6RGyXEaR2o8ucC0+D/Rk4JDAY
3trgAcY2bMgVIGPlUVZZSt8c/ZDQCfNOhu08ReYJFxRDanam5B7CuuaS83s7YwAJKaEW9eQHDZYv
ftiIE+/VbXCwE9uojDK+ZINrA0bivrxYoh/U0ouMVu2KUQU2BYd0sn4uYHhlvs6IJhl0pSuI4kk7
5DqQ6jy4EVvM1zq2pwkypEpelD9cVVmlNuIAAduTHvXDBEWKZhw5Fg38rETzwxNrEfvzzw2dz1/n
rE6g2UrZGeYKk5bOz5iQt1LET3LOI4Ol6S1+gW4uSp9kXgQHsJWXcsIKVFCXVlC/avrSkIggDrAy
uQoGz4dJTu6N9Z5GVZ1Vn5zCbBtcqA0928rybCt7rcnvU33p6wZe4lj9Gvehwzo0fBUHv8DFLmTU
fCCBkMjMvnu6Y4ivB8xR9etYu2lJKfjcxzpNgqlY5lS4edcFJ9lGD8PN/TkH3qOzIuoyds9yXfM+
ptiIZwyVOfRBm6xHJ2vCH325PHgOEkJbWtAarqD22YMtH5LuFwOZL1Wz98iJk3lizqK12OexEl+X
qc5M2F4atLgtrpmhy8/IdDBu71Hkp+4WpWFfM2gKZ19zhLyUumy+QBemmM3lO75xaBMs3+ZdD6f6
Rtokd4zI0Kfi4XGCNR5b79FOmMZ5KWCVsUSTM6ZY5hECSjweYRKpCw3t4zbBmKJVnSerQigqSh5E
X9+pmm9wgGBIh7fRM5nGh7e9/z3oq4zMEe5pIHPe/lhGm1a+vth2YYtOnjenA2Vy4VUG5nX1B8g8
nY8UwnLpXJmNIX+IhrqY5PoUutO5SoKvHIaJo6obhvXN6vklwNFWvEpb/VyVNm364KsN5C9k9CGf
xOfWxCHbXPck2uXWrANIQCc4q8cu1dzPS9oUevTPawjK6U6PPUyCNd6usjYFxW3/YFq7J6e1mQma
s1PzXyreQ3fh5gpzNXcl9MVAA9j3izy3nKbzoLLE7V9sWyBNcw+qtRir5ItwnUsdPxNin4zhaTf+
grhV6gfti269dHX1N8cn97ITtwayD0eALEqAXeSjS8bnbuueOGm+4SJfJoYqXVZYT37dXNewPfGm
eXIrGJnt+DCRBdmML4rzx0bAsI3pqe+LVjl3GXtPqtJftlZ+rCF/Tpo5V46ThQlhuxvuxzcUkgxN
HqyEF1r1SAjKi0zQTMjg52J6tu6Z6C/JoH7VHf2eqKBmvjO9mC65rcmdSMg+bpi57WtLi8orc7p8
ePIPKt9vTdMyNY+5S5FeqPzMeVVx+KUR2ZOLe130qHXi3HmQZ99n/503llXRz9Y3WQOBrBLnberS
bm7h2EeADV7e3aGSZ1s1s/gBdzROE/fV8dKofeT2xR1+d7pnZ1iR6XkUBFt+shdYH0UnEToKXMZt
9UVHZVq2e/0UqYE6mUBQAlThc5snW5m50/A6QzFqZv3UrxETToJE4WmamhtPbu5wHWnLeKWQoemA
3BSwsGZxJ1I6dU/reB2woTtSw1sfmI/UoV6+TyJ4ibbpNvqiyOSasJnfYpwhPOQ1N1N0lh3ycv6X
zft9JfN5XYaXIFzPY+SmFoMzfncjfnUVu0uFkBuhyz0m7akRP/vEQju9b32S0YWyepiyRA1FHH3z
h66IBbIy7pwngYsols7n+HH0VLYEI6NAhpsbnaoGQYOozoexSR3+LPkDVJNzT3vNXH0v7cmhoFlx
9zz79cWjTjEGA1S670vn3tdmuHiQ6HDtORAH5mDQ13U99YGXt5J0qYmqOEsAl6HGoov7p5KvbQEe
fRna6tTD8CV0y8p4ZLOcQN3GiCF45rOAXKLGeXGDjxIuBoHHaJaLo0TG+c+2vyV7JeFood6URvGP
1Z1S90pdUG+/YVwjyOQpNk2w94Lw99kLL2Pc3qBcMGf4SmUM9jyySj9RAw0XocVwO0n7Mal8ITr3
OEmVci7R+jOAXCPdLQ82kAoaf6gEYDTgOZ6J8TZjiFS0gk21g5QEuEQ7vvhwrwkiEitEIcQ2c0ub
d+HY18FBTDEhcOaC4Ros29WQNUcYD3sMIleV+s5wJn0pESTsLHOcp1bPhaf7Ex1U6tQN0gfjqSbn
mS7fpo27zI36Km06c+NO9YQnPP0eQmB2vO48WB/Nucq2BO3FE2md3HiLfeRF5XX2nzupf19HrRGc
mJCLaaKvOuKSJSt12ArBsf3hO3Jhomky38XxzNGHSdr3SM9XuoYpcfXrpiCgTsi1Ulo+u1/rss5C
8rJNa+Zy73HhzM86Nbz6VDwPjtFQ1/wfLS2hpXALGI/FvI36vjjR2WvLl9k8zNRLpfe+hD+6pbm5
pEdqlqZupNOF7DImcE2IBGJ3HZuPuRFYCVAaGxedsxjBLa1uf/MWWnAbfhviMCtr7WG5krOr9Rex
PC1beYvhDLq1PsP3fZa+D6u0KlrkMWoveab40/hbFAW5Rj1LnDmVN0TTHpSnTyGmXvP+WTjwPCDa
91v7ruPp3rpAIIgYf++n+HvP52u4teoWjst1ERaWgIxvbgWkA9S0QVYMcjsI+gInO6W8cr5tSNAj
WwnYtjTz/KX0zxQ9yCQ6AH5UNh1cB7WlpN+naoWBKERa+s0AHCA9pO+yegid3xCxQ9Jp5tc1qfhV
RPhXaZeINVMz3M0UL6gdprl1ISQNKWt70Q1VSM+I/uwSTl6HeN0Y2eb12vWDeAvDej55Vdxlx6th
RcxTPNnrUlsxpmRyIaFWDXoR/pQHCc+2ZkUadf9Rtq1z6zxbs883l/aPULVLtiA7U/T1pt/CSKMB
x2t1TXrhwqqnXg5k3N5HHvdMh7fBiuarbZLqis0LFm3q+qtj5ukcD92aGV51Fx5MJF2XICyGbgry
4y0DHedcTmNzOj5ghXyBArFFZ7Nu9deoREEbiUOvx6ve7p22Bum749WkRASa1Cl4qxtqBM/4R9K6
uTY9jFWft4jpjClouTmXHhAF/2a5/T46GH3jsj2z3rXq4o2vVVi/lGpzsR1I1lhk4ObInuF0GAEt
zS4A/IvKqal+L++U9l9kiex1GXancKkqtKylMGNwbelUNPGQ+Yv3GkebxxDqh3kJH+aXEvEteDHq
w4w/oJZcnbV5lTHvETNBJV3NHkn9aUsTZUgOGIaAwMkn2x8xOu3+Hx36VHdQ0028FL2jcZVAFwXM
5ora84DgFMJOAwZbnaVxTVENbh40tcjiuWaxpU9jaLPKrIVqHRhIUrwn3ljM7pg3Q3xWEX/pR7dl
ttyuS/vE59WcCDIHDSkF4gniNG3z1br1r9Ip+LyFxR7zkuOYVs7cpXGb8s0B1HNhDnSIO8pNIj5K
vySxSYeyeYgY8qzyurgEOahQfItkhPjugPC8P6qsMdOCBNn2aHX5DTXnmpjmi1eHHQhuIvcELHJQ
qFENZPBtKCYEipSPatu28jlA8NwxC9L1I4SfLnyA74bsG8zZ2cSQqMlcXh35EQ4xOj9cFETS1t9n
Bzajp5P7Gj+5YXuLSP/cJhOWRbudJsfL/BFRwsFF7LSLhlO1rUUPUzQDhJ/cnk1t2xSDjf9oAA+S
vgTnvIyyeinr+MHx65To4KvGZQu9QUa2NYVxw/sQeJk1QUoDySJnevX7Zxn96PChovP/gB/KVs6Z
UtEZhPe9aerCLQNe1JqcVgFBwlR9HhF1xj3f0mmCqKhtvWIk29dAQiF3+j/cYcJkRyX/P9Sd2Xbc
Nretnwg57ECAY5xxLtgUq5FkNbYs+wbDsWWQBPuefPo9CSU7cv0paW/fnZskdqRikQQXVvPNSb9E
bje1o58s2G9tBw+0pABvswRDFmxozqBuphTzciqKIqrs+ml7OVQEqPWWLCGA0UjwPEJvf/QLF5mN
GD3lzy0Kk+5+XeSVTcB2zk3yidEKFizd0ckGGZRZZsb1o50T5yhHv7TKChYylvLTJCqU5V0TFzGi
AZB3DezidmjubHfNDnShi99DRnGFIkNPolzLXdEHyMOmttyTSeo0WAvC497s09gs3R2pi+TALIAw
VpkvezQULVSSISDQ+6on1XLwetYjFE0xt5LmqKrlWoOg69aZI+76WaRFcco5GX0hbSdqSz5dy0kc
FztD/TG2ImTKMm7AlrpBsnbiSwNg71CYRJ6M3A4oMqo0zrcWe2HT5noaitZveY5/QrcwBQWpydEG
xBQmqF39bhEPK6jwWJp1s2+K9rQsjTg1IzuZaBqiZsPAFu0mO+4bwz5ZA8e+PTTZDs21cZ+Yy+ij
YVntR+5Qf6rY54JW2a03ouMujf6W296zSszTYDsz4Gjk52Oa2lekwLaYKuduMpEHDaM97jUBPOaj
HbelPOlrOli7rGz8urDbaHAcCwOVdQFn7AASQIvfr/vVihDH7ioezbVXBS/0t5ZY8W7Yk5GvAcqG
CvA/+VZ2/K5cxA8TwgHM0oAQrtJ4XmX5gNyEhvpS1qCcowWdlgojGBfCJXupLMS06ZPWdejWsB65
My80UgLyoEdy6TDM+baf5sq9yXNBIuGiQLTRS3j5jQoPQ+POduQ6FGm+kxdhprwv0+ggTVm7w7jB
YONAu+h7oaUByjbDtSrGl2aykaKPIJMF0Pm4imOaF3gM1XgaPXuf2wA0jQp6AqPxoqrDkTgwdy2O
6FpQoxhj91fABb2tI+0k3r5Nm8eCkYP0SBc1pJ0wfuWfNB2k28xF0iHSWjwLNe/qocPkI9uJvRIQ
G02sPWI1Bsbb+bJePFulKk+z6bxQwnqi7JL5mWUT6sIu9xVE8S8H11iBHrD/0yjUZ14VLOAJRvQa
7dGfbK0GQfN9jPT3yqySfDTkfE17ioW3wfPcw8wL5ZW+wEC+CswxoGDBrC5OrfYO+xOQoBdEQP9I
YkIlsXLgonzjpcnGOUGh0SDAzQHbmP8UyAb4stDxMLDLs7oMazf/3AsDmqKiuxu3AYueTVe2sZ+S
pN2l04EOMo3n+Xu/jWdMDHxeZBaGv2whTJn0oDub2xihNkFRWZCKKUc5EYj2O+JMyJ+3mY605Ber
6GKNDDBIvjATMNCsS4PWK/EQzurIwN6GmDTXfsaMW1FwzZSSdslDtPZnhCmSqYPaklqGBGXqnvQM
vRvMx7VbT5nXFC9TdbVNx1LolXzL7T5rvci63rtutl5vUwl9irpXa7W1h58xYh2ftEhRzs0DOhGu
pjamArBihuivr5i0vTae0ibSJKxmFnS3XUJEYI9LjkYOUFc989ajssVrw6XtUMR4RqT1Shp6IKDg
wfejPciAbwTERJlWeyTkE30kBC16jeTqy63hfMHWvSzWg0sc1y+44QJG9HZ6BkMGxMAZ1Gbo0gQD
wdxa/G4kqP2G4moerNk3t4mKHgXpAeSLwIWsP12Rlmh4kY+j173ICso2IygX0fYukd6BGcxqxwpJ
4+G5bZzDtkWFtYHxlZQYZgkAOyPCCAox15+TnPlswy2mapvRcayUipfTrrCnQAMRWj8pNsqjLJPD
aGD/rHmBDGL71J7an2jaIgJu3XV0osdgozk0rYeaOLDtavmAdn6rEW89xJlRLDUUJWxSY0gy1I5v
oj0d6PWQ1BHDAgQjPppo4ZD4ZazqWnWQyCYcP3dpV4d6kKtnj65RIRAU8UQg+Sjilku1T9vCwoLB
um1RY8T6PswDGJA2/aiDg+ttad2APnVLsOqMcr8k7Y+uR03spOjpWd0HLZRpRwyztulmPRenda36
Xd7IUzItEJ5BGhPgHSd7fXty9OigngEg+7IJ21bnYzPzXh5/WiNnn1m3syXapx5YC6kkwTxFTj7t
6ru2RiyyOmndr+2CKIMw/cKG6LGnmiFOTPZ6GOTN3Y9hLWiwjUArz/toDPQjT9lOdgVS4Y2oUmxc
fKJmqGYWUMybAkRMVQf0CJ+JQQmgQyCSGy1SLgDRjUKNOwcBZaOyX4LmJokj2Il5X7VRlg/Ijc20
85MKM9sewVYHeadtGz/vWBfrBd822PfX5IP+dJFCi0lHNfokczHdH9FBtrLxh6ycL5N0SZAr71oP
U7JsuW+dqcBlqP407fWmLuovJppWidc+VQkw69QCJ0nN7CSU/WCPRbI3nEb6naxDYtT1oQFq9ULi
N0WCgrfb6edbP2AGMqiDhZRTryFDoqTf0pkxz4Zdi9xvkNY1K21MGyzn6yBdhZZzgeFAPdXgdjah
Vg/VTQApgK+jpGbjdZjQyzyzkHMJ6E8Nbt5oVirBiDEcWG0Efc5WbLesCdLmWhSAWno7QRK3bUru
/MFxx0irDcfchWYIjLCPF+PyHW/qOtAhT5WFA5bKhT4MSxgg67pv2gSTVSfZYWCgwmVsrrRGYoNA
YkwRv9RbIq845J2bGmkezZ8T+9SMLVoMLf3ukJ5hJQxfW57uSte1dg6eaN8Bl4iuMsaKCVetby5u
GcDGvwpp4oJbs+UOqlW0HascLTc105ibOUYn24nox18/hAaB+k5ZHzQQRJYYJMHek1X1ohQpRmf1
a0kNTC/WsN9wvCzFEm8dLMt508oJ+1sxrHHbq/RFMWCbqQplsVOb2tQYPbTd8bjhev6pB3R62qvD
hQ55+r5YkEtEdtsc9f0vlPyB16zSl+RX00K2CzLU+lK6EznorLHvgWZZkFWBJWI3+kT0WHbbDF1q
HWpwPsBf0mfXpQABktQ3VvFp2Li/Bq3veZDVddc1vkbVMpFAq1OihQelkA7/ekMylLuvpXfUD0li
UUAqECThakPyzU3heyVmNtWmr9eAhHIhdCN3mKjcp1X6eSCG2DmAEHWKoBTF7pWQmKQYNW8w/EuQ
ssHsTIvR+CPBw86qGgu+QFIjQfRiQo7ArhenHtznZSd9A12Z49DudUqpOdOplE8pHX7qbUZHnaz3
7gxgMy+7D5iEHhMstWLcngMO3MAvbn7PMok2l+OXq+fushV17qZCSe30qUQU1buavoOaI3Hz5M9S
ouWo915jpgjy7g2y9Pt/NuNe8HDp0jHOWnRbWTvttQrG3ugJV32F2C9gJRTr6+ChFb+JnjeJKE2d
qwUlE6p8AHlduWY7p3KutxjJOgmlejsDPcjwu5raBVTilzI7KrQfhJt/GaFeiws8x425lHt9rbJ6
XHZqFgf9oI/ooSFuAkuF/K3088TBWLxUYNA30kbzeO2Mun2Wg/hL8VuNQzAtwydN+WhqLq/QfXNb
+sFMqDiqTZ8+pYMXGxmEeHJJd2Y9sT2U/iG3yWnKrPsFEnkd2uhGUGqZnt5dctqj0ftBbdJnTXvw
Gjca9OoPlmVJZLACcAk0K0lh+lOSBzOu+k7vzms7oFNszEEKeXTPEGucwvKgtsS+DxC7Q/5PDvoJ
A31YR9b3oQY7JkX6aJPsYI4Zums5r/zSdspArwyNhTAT2rnE9hCntgvs5rgqBptusy6JtFx4g57W
EdlO2mX3nUo+OVU4rwotmo2bsecMUvdCxARqiCBdxIdm45o3CkSnCxwExAqUeu68KB3zTzhTcaSO
e6B0/titWY90AF/TFd3nBVW3NWx6HVC7hUVAXMrYsRorHluAuaT6bvd2f8cmsUm9ECUlBwlecnkD
B4LIMyE1mKy0xyL4oVELLTfQF4SN4grNGvSZ1NM6DdPeGoEF1FupAf70KnUyLL8NONXiN73QtF+C
Zjw9CyK6gsnVl3MuvsgVso52jeFYgdlWOzxrMnFINiGqAIttG2USN7Zx6zJ0TzOaYFTQuleLYteN
wFqtDCvu6upKLUYaZZkbdhuetp2y3deQvIz9i7qu76H5kg37SOE9ETPRB/p6O97wOHbuXu9p20Oi
SR2dJZXyo7NWiGFmS+AS8FWvDJ0a6IugE+1+q9r0k7ZU9J4L19VAlt4S0NVDZ/ovLMyiyU+3rp70
/xELuvBLrjDYaMw9digR6aCGNwhudc+2ExgoW9o5NDz32LD+wTCTODM51fhYWxrgS9rhJ6mQhi50
o57EEE9TXsMcIet2GATgEQbmuoGNLxFskzrzwdlVQ76eiGFdNcNS7jSgNLYYi1vbxSpwsV4S+2nm
6Bz0OWrT5VbXAZ5yaDA15ejrJ1DH8IwVadT0L2lflw7XpBMdgHtoG2EQcoUC78rNihuxCZY0auJY
2aOgGEm57iZUH4w00HL5yXTvwK89Vaq/Qh/gBRjEuPGpETQWlKKENKpQR4d+aP/Ud84qpvt8Nve2
2TA8p8jFNAW16Zi8tXKA69vPOq/SYUfnEVnveqFb9jdVh8HDggH5BhlqHG1dOvhSTBCeb8pMLYeg
kNWCNSpfSD7NDffjpmQ1mpOua/WC1xtYWclbLutIUOMx9aY6WB/1qp/WTW8uZyuYc+clIEwgzERf
Rp+amVh+u60fVaPcRQc2VnYRi9EG65cBp0k74/Mk+E+9a0DbRfzCxByDkyLSlbtGq4VR3Aqv/LqW
QNfTvvduMQaRYDg1emwU0hf1ep26/T2WfO3n5Ge7iaoNFI/6Pi7KBfEPcd+4nJCpkEAX+WJkyKgB
beprl067oRru2EbgDQOB7q9EC8ssI70wNKBmtuJoKUAFyfK0ygWxBGLN/WAnd+VWF1l5Z/hZrk76
VCfCP9p59ugmXRIYNaZn+lhVlhvHAe9+C9pNfDl3+Bh9p8fe+NkSD6UzetY69Ou/bjyJzDVjvlvt
6RYGCSFZSEbniWQnMhnNUUdMOudQEadxthrWTjhoOA543wyWMto4DgLnFir0zdr+I9tqgXnTAtRF
kE6YebWOfCjmdX0JF4YF3h+zjhf9q97thiWv0IdQP9GQvAbNUx4M1zzqC6dTyWWAFYQwagw/LAcv
CNpSHFxZSQh64sDyAaMj9orZLgOgJ1dG4ZhXysqgmaC4/hJbNgUzwREvRTUvOzI+jCif0MUts6in
I9k5Y/1RjnVzEty856sx/KXORUWJumXo/CrVgxikmjqO60Wvv19Ga4k0EQUKVw56UUn3JOqo8BY0
w0tnQIXjPMtVfWlyYd6nUyxnb3ypoqhb3c1rdsy5C5pys9iZQCmhzIOCULVOh401z32KxMEFOIWx
vLCDZrDSiK1Fv0tWf036L2ufg2pw1xpT7j40EpC1s8Rgg9f3WtCPUmE60RzNVX2zXAJcxuxqVOqI
0xr5HTLUpKPHPyiHXev9FhJAlP3afwm66snJg3a1PzZO+inprJ+JQU86jOuamS0pONEUaIEOHxWz
iogl6ynPkNArjrOAtlVimkhuW4o+D1H1HXVwQ/LSwDygxj7pOshzQXTPDWbs2HmdQIB396sMe4wd
9SU0o6x+TEqTRoWZxsmIT5YDWj4F5po6H2N8PHIPrX0KhmNGXr4ndgFJwdjdZz17QJsKlwb1ai4G
8aHfkK9G1XvPHiEXxoCqaMrukKE1tmIv7kpRhHYOPMlS0BWW9uqGg/ICYU8tes3JEJuwitoxuCWF
LuyMKLgCf8iHfNcWyMAmjExtPtZQN6DJZzG3iCzW3eZ1I3YYHH8js8N2nYVOf8n2JUceVkzZn0KI
KYSq+Quj7Z6WVnEcwcAMDTx2FFHlbmhPkFCdUHIh3PFMhJiUfpAVyHeSqDhRGcazRWC0WeMnspdx
ZuPxIi4dQtMZhrBZgjUbJgABrPUFRChLMzSnBqiYW6qj1aIHnA8jZtaQ7QxESTR3wbvbXJ74ksEy
A94X91y67JCt7fM0LQIAAIxApi49JZL7aulgBTSQiDIeremMIZZdkYOFlRiIEtqrHh4ZFgxCAjSk
0lXVV2O1mUGp+rYrvDoYrJpHmYyGyeivhV35FRUU3Ae9A1ZdoPBHd2kueyvoUWCE5oIwmcw3PJmT
vXlo2qYIl5Uc3QqrekzsBzwPsvvZ4w20SYunZDRn52RPzm0/N0+rMIxonOCFoP9RowNTdTWisEWq
XZlMt+gwoWE92D/XBYyhqtfQJnNzEMzYFZ0Jzg6kqjuwAcNo3NqugCYVV6aEGHeC/YW0hsMMoLVI
6gz7Lb11Hf7Q0ZpBhLtIf8V8vB+nz01XXJUUzSGLQULRWeSpZhK2V7SeoxZKuoTx4Sv3mm+e7Opd
y0rgTTlyvRV4ujUo+DtkQ77vPGvAhJAKTN3QcrDBnUxV8slb4BXFQYagxWzdqjJbfdtOAPiKBZkl
DGQYcQM+1xDUb/Ucxk/fJJN3GImDBlyAgJdd8QCx1Q/oJMPcg4tAq9pTy5M08kAlA1qfcp93+WMz
DyPqhWz2RX9KihH9wsHDuJnKIO/j7Lqf4TiToc6O7MxR+6Tdfq9J7W1GEmfZ2O/wywWwVwL5qgc1
2TzlX1Bs0Hgd2keCPus6we2krZ4cjHR24PR2wO7Q6PIebPmDAaa4qjMb+CCfT2zqvMfB+uY19g86
e/YukemfqTFb1ykkYdYqkptHkMbrSUDO14GWh68VWls2q8Keo/aGOAGQAQoXhXE7aKNDMqN+W5nl
xSVLHgZMAeBMA9EHG3H1YfYfgi7z4EKyPA5my6IevGMJl6ODU2fwXIFUeGrN0V8ac7w24bEwAcNX
menzLAHh7znlFaudpxk9nFM5bn2hDiMSGPYtQSey715O0oNT9PzI7OnDsE5slyKLAhCCkmOqvhW1
JQOrQRvPUBgsJ9VPxeYcepLhgN5YdpqbEaeRLgr0JiSBZIttqDZhhMFLeKCB1dqqgqooQTNKDrme
Mq4qvEsROCeN0MWwoo4Oj2JuaNy58CiCOjuCLZK44ugROQlrDhOrP6EVF9sO0FuXQlZVCMuFJDaR
8cCn7jpDj5509nJ0WdGDCcPk3kC349jyEvolrEIENzAW6tSlRu5Dx2DtCm8ExUNxIWpP1sByC6gZ
t8qINc6LKuMv28fbF7r7xczxe1UvbSqT/uyP/y9+rjav6u7/br/13z+ljRD/+dNH2KZUxZs/cp1+
R/pV/ezPf+qXz8XR//p2m/fjL3/4DxfKv80Yz3wm75+7Ie8v/M//mQkl1NOv4Pj/cKE8Vu2Pf97A
tbk76l94caG0vT9sw7QNKL84Bqfodf3tQol3NcNvehs1IWFA551Dz/CXC6Vt/4E+o4ECxIZlAV7E
8N8mlJb3h8lt28Mruw28CtqBqeXfp/bL/YPf5l9/fm1CqV0PXkH8lgMvC8txXbyL0IS6QOvYXwnD
k7lNS7bYbdBFAK4CcLXEd8M5IHGxE4ASg1fX5d+Ot6l23jremS4eih+TjCuO58T1wQlMNJyDft+g
8+AF0Fru0QliiLBVkMw+e1ex8M7RrTNN4DinKLos9F5gi2hZx0H2+bDPjN7oOt92Qff4WdehICoR
BD4RYor1Q4UIIgKGB5cd1moiJTqGgnawdWzAItaqFPQoSAfH1JtuwjQVjkIMCuaNT3Y6DgWuA/gc
gntOAHbbKotBopUqP5p230+H3stQD4J0V8L+QPK5nSHfrAG+f+UwzxHZn623LAC36QxJQL6UC/m2
Wh7akoGAbmm+rivVzjeCTUNUsyRRQdZMpvfV6RpgQdU0ut4DK4DVHLmytk5eATDXBnxbrLBADYGj
rv3eaRlFrVEa6WeU+o2DG2GI0noEn57wA/FScY+IxGe/W0cXIGEqsoeEJPRz4WTonHJIFg81dYBF
oD03fPNEsj6QFZ4npyJDCTpmG3DuYHu9l3YmPq6TOX8y3AbUDxlQC/pzviD9XK0WgzYP5ilH26vG
L5mizt6g3XQNVy73rlYGLG5GDCzIvSU7DoPU3uBYNQt3D8PiGXAlQCLrFRVAF8f1rPs8dbrI6fIU
i7luC3NX8KL9XgA3euajUKEHNdadh1nRPcfMpgFuJ+EIZrVdC4O8aRhLGGZkwvWZbBb76IDuXeLE
6dNP/cA5SJYBnfItY0p2jS2yzzN8aABDT2iYgLAonzo6OU4wgtgxAgqfTuhgsgQUGNQ+AbGRhrTQ
tZ1ESuyHgea3ypTJaepWfl3bsFRTlgkNMBkwS6potcNXzYFBG8sjOhQphiAK9qtNX1xLxeWeLnz+
qNQ6XC8NRistSZNdXkAQUMP60mcDplusGKH6oF6NftkEfGphSRbCa4fE3Qppf1lQSM0cIQ7w2nAi
S6bJlWuzNXSG3og9IN93RqnSoAHdd1WOvD+6Cv1vKuGFmiCM3VUdBubFkKp9IbFFDuiChKms7XBO
4Utjd0YblsRhV6WVFFFaEShGU/DV2De9wwB30zDnSXUsbLv209wG+5LlEtmg14SYUcsYAw8gCHY6
hBYegcBSFdlnSd7uuiwLIM6WPi8H5+PSbZKKBe3UnpH5qk6R0SmV8WOFNXrKURYc0Oc0b/I134Ta
ovpADYk+eOsNewHtVoAZVRIyOcHNEM9ihGoQDduEZodGeDl4orXcOWSjr5CPYECbtL6RowLjlNW3
ZT/A9ZV3RkRRBR3Ghs7PQ24Yf7ol1DlUdsOdQwxoaAoCSYaHGit35rBAD3mnspXB26BADjBVxTGv
xKd27ZdPcCo0dmte9FDHyK8FpV6YoV113djQl48ZpiEoU9NDK9d+14vSO1kiQS+KzBwIv4DTXXrb
uPbgfq9pj7afNSLYXLeFAfeZtQHf6zswck1DdIOqxDdlSr/3MwMmnaDPzwBMqRRcqCTllcic9Zhx
np/I3LInURiyCUA7E7jrLf23doCLQeNM4q7CoPFJClQfk8qTWwMWHnvemCpGSbsgY+d2aNkDQ3Nh
9tY0MpwZ1rkdpT+tBR1KGC62yMvAOyK3wYqiPCQ5IiSYGxCPpKVrHa1sXGt0YgwVk8plu5K63ZG5
jrEHAQFnOuRr6S4tywmmWpNBMcjMv9VuPR4W1Yx/cj6bN01eLcHMluHWaAYYjBYJrskRzixpdhQ9
xsIBwtBYRLbarnrbL08JVNwPbN2A8W7xmjifDTX5htNXB8jjhu8UP4VEV/Wg49ciea4z6RX0Fkmi
4b4jTfuXHRvyfRueTNxCRsHcM8MbI6fAxCR20DacojUEvbkDIX4F5icq42b/9n59ZneF9OCXg7Ez
RSUnsNzpahzMo98t2vrV+PPtA5zrG//jCJsO71UC0pdj23vb6YD6u5qv8hBttAiQYzBGZoA1e/IO
7yYhZ9o+ZFx4kZGJ/MpiFP9mZ5ew7HuVWQ76Ek6MhWaG8EYEag3OOzQj55REELTUv5E5X8x4f0mk
P9TP5UPfPj/319/q/x9y4y1n/D9/56D/kRsfyh+/+rPjxcp45402aPfYH45hbjZJJnO4gW3579TY
3azbbQfm7Y5hw8LBRqb2d2rM/jBgGgUHcs6RCVMPa/Yvg3a8V9vdkmLOLObAy8X7Xxm0/7r2CSTE
22aMF8b8uiI9Kx3dLp9RnNIkhwZrXZbPieXOL6+Du6gx/dUX4p+P30TMrxY8bBHUMs0l3IG7MpfH
Ls9g7sCMtvs6tiuEOKU5iTZA64clwasL/y/J95Zb/5N7/3PEM6GuB+adD0qAeGpHM4M2y0BjKwHH
DeAqp6w9vH2YS9dtS75fnVjnGm42wb0tgv/sCBgrheExEGqr+vr251+6cGelA/MaA1PQxY0GswZ9
6xHG73tSmsvVwvtyjglbATQWS1O/oyu/dELb3786oZob9ci2A465x+ZjlQxiQFsWuvno7TP6tSz5
58ZscerVAXi6onM32DTi+VJlnzZBBRByw1MCLDRcqRcXOzQEew9vH878Vbn9z/HOtOQ1bAYV7RYa
DVKOTYBqNbYLINHjgs7Jl2Fw5yxcnGm20NBi5MpSBreB1kluFe/sYpfO+KwAg6i6GHOYHkVwgqOB
3VY/k3E5NMaYwxdEXr99npfu29mmVeFhneBOBpnL0rEn2aLPtMBy7Z2t8cIpnBvO5Rx++B1AnkjZ
afpsoMVx1XUO81HJuzDu78tl9/ZpXLpdW3vg9fKoYKxSNwkIfCIhihKz+2hR+C1J1yuC1bMg7ZCD
DHN3m7UX0yfVj+HbR75wAflZwGjhv1zX8OWJeniFrlFrtpkMa+rZ8jcPsF3bVwvfmiVs0vLMjVxD
5jNydFXIYKYF3BnfPoMLseLcXhQtsYkC52dx75jFEFLpTsD7upaok92sHsT0JPHYHd7pATXe24e8
dNHOwpOVLaRET5zEJchY9xbO8St5YMQx5Dth/MI58e3Ary5ax43BgL0DnlkmHBC0CUbkBA4Mi19k
TRuQCX39JFvtdw536XzOgpNXKSeHl5OIK8LXYoe+bD1C2VlUY/z2BbuwLfGzaGQ7leBTTXCP0Dnt
96VblUa0lmYOM8q0n+Z3ntdLhzkLOU01NsKeCx7Xllo/qnZJPjR1397CoTD58HtnchZwUJ1yE7UG
SAYypxGmz4k6eTAS4veKcjX/3g05z1oTDPkVZzWPYTq3HEixGh/g6djmL5nqxbzkwv1m59FGwNEJ
V8jFaKJBJwbm2M4X6Ajrd/a6C7fh/LUxw8gqhmrIjdHDWT/OaupgML+gk56akF69fR8uncJZWIEH
X4mmVcZjp0PtGuXoixC/MxbY7719gEsnsf39q0cQzSfaePN2C5rW9nZNMmRGlPJ66I+K5HAg/73D
nD3pzFpsTHdmNxZLsV5b3trcoOy0r5eR5u9koZcu1dnDxxZ8/80uFDwWrlmc0AWzxnLOif3OY3dh
m9SOpK8u1ZwujdtbLYvRDYNMvrLgYoMBxSAwRS6skUMv6LTpOwe7EBrPy9RFZtLAPJjHtBhrtjNA
ikxXuWWNY1hJlpo3io7MuOIAw+Yvb9+jrRr4l6T6vAzPZwlPtXUSMaqQxLypYI7Wfe+sFdw8WdvK
vUOJmUsEnRxKciOzautpcTyb3r19+Av3zz17WhfhIv1VRMRQ6Axh4uRWMLmsDt/+9Euphza1e3X3
MDqe8UYYsFm2gZOJVhPvcoi4zPIllh2McT7X0KQUe5jtl/RmRgVXwsSa8+wJfWZK33naLn0LjDp+
edx4ifetjKyBN6XCWH0a9pgpXxeFfALy8jBzALjK3THocqyCvbOLX1hJ53ZLmUGgEhdw6bbq7ItB
YNMuB2hmcgcwr1jR9fL697yCLwQTerYxYXCQrNCOTJBM0GfkeRv/36u6jPuJue9cwkvL5Cwi8hKY
DQxfMWxhooPn1+o91/M8Ne8E3AsPuXsWD/PWds1lzljs2Buis0xZBAVheU84FKhzIYZ3Sr9Lp7H9
/avliFGxyzfGOZbGmn3NeENuxZjLd8LtpU8/W2aNLcuMEObFNJ+MLBhMUAAwdG2X7vfCk3sWbLu0
Wag1txB/LpOwDg7rLeuxqaFp3cNbv4YXNNB++b0u1s56585cWFzu2eKypxLqFcCqsctFMWAi75mY
yyvZPENvNP3V3bqYM1w6ylniszqragYX9VUicxW5eI0MtICwZ07M+jfTULrF31e3Hq/BMcoMes64
w7QutlJ3DPOast3bge7CradnYRTz14TMqAjizEqLwOrxmgEBJefvLSy6BZlX3x2FaAXLJTwKFuZx
UDCYn0vptO/c4Utf/ezRNt26dOZcrniHBlnvprG07HCUxHmv3Lj0+ds9f/Xlk2zo0fhd1piIwjsQ
w252qG+c37w021Fffbpdj7TuAd/HvQCZ6BRICBZDid8Le/RsXdojw+vClJhiDD/ae6+vYP7jVOqd
dH9bHP+y9TtnS7Iv8eROqzvFpoO5IVbPV6LU1VRDvWU74qmrYATkieydK3VhRzo38jf7IsfgKRti
jElgVd7a0NqvFhCroQjhH25hrJy/c2IXbrlztl6x4wulMJiOG7wWwAxaagGmTGaVhG8/bdvS+bcL
d7ZkKaaliqzoP3F0L449qAR4dFT5yYM0+J1Qe+kUzlYtGrdkNIes37UYe3YPwoTC76oeyvz5907h
bN0qc/OoG605gsYE7xha1o+MQf2aCyZ/b+06Z7sRxds1AZKIMWryBA3absArsjwoi97+/hd2bOds
K7LrzLFgSDpGdUm+yLkE+td5H+ouO/Y1fW/QcukmnG0+oP9aQjpI6/QpbLIP4Ljue6dw6dPPH26K
uTWHEAmvEPQMUFn49O63L5B99nArY6xFDiOfqFkhoaD1citr92bgClTA9pKTt2/DhXOwz/adBG+s
hXjEQEPFsZ4rCN3wpii8SuX3PvzsMVZzkfNU4sN5x4todZIF8hs3Ob796Rfi0bkvL9g7JvJF4avD
zhKvZniYe/hz4L1bu7F2PncML7b6vQOdPcpgQWG+YRsDMEj4mnbGTaaaWzpnfya2vXfT4p1u8aUq
wz57pLu17esqAUEjYeRii/kKjOOe5A2EbmQvWwPvnnTuipSGjfiLp7uYN126hmfPOACi1l6STaw5
LNj8sphnjvC7Of3mKPOBefPvpTf6rbevdtmm+y/OzqxHTp7bwr8ICWwz3dZEV89Dku70DUpnADPa
BoPNrz+rIh2pX75QSHXbSnBhe28be+31xKbADlPvC/gubYICMnmtYJl5foAW0vnpju7zGh7Swsm4
g8r2ljnBIXMC+IpOXfiAXFitTLalOJnFOorFScPCWCeTBzEhDKJqGOZMJg/XtGELI0Fm4U6gaKm1
yIbEL614jmHQBgJGhLFgsCNwVezf1Taqk/MdtvA2f/2LPw2Hx1OiWgNnqyztYD5VgGjclYXdn3/6
wnCQ0yt+erpWwB1k1tdJH9P3zjE3pqtRYAk48WXPn63eqIkpamudPuG5c4+s+52m2VMp6qfzj19Y
mU6Sx88/P+a8DuEA1ye4+oRtKFxhNpC7P4OMex2XYFScb2Wpk2bB3pRwrY0jrRPF/Tup3HaDw6iH
PjCvlz1/Ftm4yR4F2NfOnii+b7r0hVvvlfj1zfnHLyWrv1DxT4Mc8TFzsEWwCYNVVUINrorLFBWw
k9dWcGkqOMoLFd0y1cMYnE8ZFFyqXum7pRGaxfuQ+RpgD9XDNAjUKGsrlJKMsHd1bBQeRFTp4/mX
XGpnFvRaVjCcS1udMF48lPBFgMU73hU+SgB+xn8uasSbBX4acRkOXKF0cRAwj1XTQ11DGB4S8Vjl
/LKV2Jst83ETMA7jzR7F+sXvQPv8GgknfDz/BgtT2ZvFO+lhC9orjmwyjPdelz1Q+JULbZ4ve/xp
dD7NtIm1AMDlpU5cBdQmgYkA7CvewXS/8OfP4p2NzIwwNQSN2RlRbpEC4tzCNJOtrBwLk8ibBXo7
pmnWAyqHpc95GlyJIo3I4ICt5bgRoGu4glNf/+OLZi6f9jwhwglFMNgtDjd9zTbZ0H5NQ2+XSXmv
iVzZoywNNfnvWDg5PjkUTDjhjIUNHZw8CVzv0jrfnx/qhXXpL0rl01AzMVpqcOOwb6fhSo3khvkr
o7D0w2ehLKzfo74IH68UpbGia69qbBcmplfS4cIPd2dBzMF/yrXGD4fJrwu/WxP/vqhH/sIpPvUI
RIdKTCXG1WujHySV92UcXvaF6s7CVsuhNKiR6hNg9Dx45vckKTTtdud/+MKEdGdRG0FoVbhV3Cew
kS9zlrR9dRMRkYAN90Q6srISLLVyGu5P3ZORPnMEc5098vHTBIaO4wY/QJSFoQ7sLwAsv2xiurMg
xqyXsnKxJ/AnFDbj6g1AtyEcV7Lz30z5j+h1Z4t1BKJWz1DGuocZfGKO+RuDhUa+yd4VwFQPw77Z
t86uelJfUxAbVxa3hYhwZ6GcZ1DYy9z2SS6zu97l71AGo17HST/OT4Cl588W6RGqB2ubtNt7ubji
OKBHRUfxzPPIroz9UgOzkFYaon2nQgOQbT9GovmAbOMOBJeLlgXvf9R3zIeDShR3e1XTR9iQf1Sk
uutCf+Xx/84Y4EX+d+Z6IGZQChxQEo+U3Qet311J4A1Wou/fiw5Ii/99eg7TrQo7cGdPYfcEPbz+
CKd2GzfOV4/T7qIB8OJZiJtYM7CFkUBC4o7wYwYPr9/5kZoq1ATA2O/CZk7j/ynGxVizFFc7fZIx
8QNUldfRb9/ctFrZ7v97GnknFefnxw+UugradGffMI4j/dOS7FTYjlM99SujsdTELLxVPoQ4ujb4
oiD5rZrC94KPd2kTfT0faUtTifz3DYoapRJhTrvESnoH2zcOO9eIJ+cfvvTbZ2GsMwV9qx7wseXb
Hfy4jyh2h0nxtKLDW/rt8yD2ncZmFEaCJ5bOlij6Ds9tednMmSvkbO4VOHjqu4TZ4Sav6HU7tg8o
rVwJ4YUgm8viCO7ooBh2VFKO6XMeBddV4X5p8fO3MpXT/nz/LzUyi+TWHxt4k6IRGXPUUsTiKgKa
LGjrXzAcOpxv4+8u8X/XHy+aRbIWBB483qiSwGuTuoP41/dQ6s1q/xcdvVs5wISoyfIj7qRRTQ63
sR1M8V5QzS4TAOTXPlIWptr/oGodiozLNIYrJw/gFT+jUOdLF9Nv599y6fGzQO9H2uUiaOHN4tAE
DtJ3Bm5xbr12fPfvrQgE4f+NwiGFSV9RMVhKwjA/JIZuh7R7QkEBHJUjfgeH+5VsshAyc7kan1ja
KVN2SZwD1MHsfR1dtksGrui/7zA6ioDrFKoE1eBwglZhUNzJAJA9uE/hgPCycZiFvF82pilbHx1l
+0cHSRb2Wa+OKL+cf/xC98zVaQZC2CrA2QMyytBd1dbtt9Cp0pXOX5hEc3FaRnJYW8J8CbV93utY
FM9Q7++ZI1bm6NKPn0V7bqQolZt3iU84G/eoL4t72C8IWq78/lNE/yPSw1mkszzLItS5qWQyzhOv
yZdKikfTtIkB9uT8ACx10envn9briqPKkPRookuHOxlld602V3BzWPlsWXr8qes+Pz6yaS0HqxJF
w5/uAFNyJyI9HPJGvrImLbUwi2QSDq4/cExQPcKJTVbeTSYFymGL+MJXmC3YtUmd3nQ5XoFlCvW+
5CHN3Ydcxb8uG4FZGPcKniGAFqoECfVmsOSmzJskSsmFc2gWwDFM8XUhM5WgEvMb1ObPUomXYMge
xP/X+S/eSyxM07moDdomBe8H4Jhc3AX6ZYXPdgl3+foW7M39RZ00F67h2LVP4fwo4ZAQvQZA01oo
nqpSvl32+Fkkp4bBcVIUWFLRV3C1R+0rIDXZVsNR57IWZqHcU2C6weqRSRmbr8ZMT4qUT9qJv55/
/Cme/pEp5pIq18XHYeO7MkG1JdxI80Ii0kxbv5x//KyM8P9rQLxgFsdFERfTUFj8fCm+TgCQqEje
caf7oNIZ924bfOUh+AeNpHBDKmHYghMbYMZkceH7zaJ8KPwAntRUJlOsQKno2P0wwl/q/Nstdd4s
wrXTRK1vWplkPkyegCigshW/YQFerpxnLTUwC3FmWxdA1kYmVnS9SEDQkB1cQZhcu8RZamAW5MCH
6UjVqUh8P3OzXWlCAZukOBzVShcthPhcT+XVqCodQZgG+mj8hZPLWxP03Rb2UfeucsXh/DgspPK5
rCoMjYncwRUJLRVMqcH4c4NObSm+61deY6mFWZz3FYSHHW1wsDVNzW+4A9trbyLlDxDn4XJ22VvM
It1wFajRoKvavGg3faB2oiTPpvIuktt4/undPi+ppB1rJ9QCIINIXNnO7Q4j3ElXVruFmeSf/v7p
6UAlUCuq8TTQ/vTqtkCaoaZSrN3OLz1+FscUWdYnFkMcw/GsO4Q6ouBkpW2w9hW5NFFnsYzb0bJt
xCCSKGyKpMORplLR17ZpfvgZu3BfOdfghmVNIFNXmEasfwEn8ynvp9cYdKvzM2ipk2bRnKV2pFWV
ySRs4vemHb1NztjaVebCw+cyNFnbMHJ0LVDj5Kh3VGqToy7r4bLpM5edib7Pi5D6wPm5/hYnuu5O
VUGwv6hf5kIzZR1oLio8PGr7HngvHzioVRHb6fD/Hysom4Wt5MAyiYi08Mqy3PmaoW4fHMqiVSl9
DlxN1Y0Dbqq71WkY2ccuTEO4l8fkxOlh2o+OWsJNstyyOB1tgqIbmLnAu61QP0wU1PC4x3k3Fsqy
bwBTGdNMXWcGBXKJMxW5/0i7EjevYLsFw7vblyV/idPWh5Gt34XRjoPvaQ+jiT2+D3zaNd9NCLeD
x54FTvHhwvlc/6pgnIWTvLKX9X2AIwIPJLsitDfwy23G/SiUsTCD9mL/OTY1sdCrplIdvIZafYVj
2Amg9HioGxQGiMA9jk1axMc2hLHdszYGhBVXpjBLh38ZhaXU+eFcSMZzErBsOOjxU4weR7Eq6JPy
m2qkt7Gpfr6sgdmQulyhhjwSbaJ6CUfK2PrtkUAT+R2fheBTXNbILB17DfcmhxZAYWW1D+d7h4vf
QufmV+jglXbnG1kI2rnYqK/lmDp5j5nPqj+QjF77Tremxl94Npu9QG2YxgSibeJAggD3nwanwra9
bNvLTo1+Wk4gbIVpsKxEUgXF+2CaB7gQXachv2zfPlc9DrjJAy8Nv93XKZJ9BYxJnExRvNLtCzN0
Lnv0B+itvBpji3J/+O45JxSUKX7BSGBlLV9qYLYxVG5GgxLXwTjhAluwxUpCR+c9KNSX8/Nm6fmz
laRAIfrQhC5CDN4WqHs5OSKOhl+1FFjJ800sTJ+58jEPuKsboF6SELdtxwkeDPgIV2wlhE8bs39k
5bniUdXZMAxiwMQ3QApDP13AGxHHtdIocrSUy1vtuSvX5QtbBzrbmwg9qkHaEDzSsg2+NKLWb+Xk
tL9qZsfvtqXtn/M9tvROsy3K4MuJDnDhTCoZT9GGZjzE7aETwOG6nCg4ABwY643BQP043+DSEM1m
2SiaynNNhu1K1L7DF3lMOOcXrvh/ee+fIlzAjB3oACzK1PYwfNFegHV/dC/bCs2FdqOLYnwfrCOU
R1fVdR415U1fdu63izpmrqzriiYr07ZF+mh0eJ031H3HR65dmU8L3T5X1oWmllPdYSsKjnV11E1U
4D69X5MgLszWk9Xg58xKaKVjfsqsUR1dM1j7YhP3TjkcMvt67TJv6Q1mS4OnPKMNPo4TxzawJkdB
we+p1nCYvKz7T81+mjo+oU2RFyW+WoNwcI5l3Hhg946jv6LzWJC9eWQW0ahMTkGIiJoEiq2+fIRv
so3gcNUQAYBV63wBdufeicKBHIIeiew6Cqyy17nj++3KHFgYJW82SrXjuNkIn5FkAm0Wbudj0uTk
KcizOycjXy/qxr9eSZ+6sYejWeahkieJ/Yiijhw+y7gIbC4cpFm2UiHF7rfAvniETVy0hbsdTkHr
vBHV4aKfP3dXDFw64XMKaTelqqhv4dkW4ZjHwPxud1kDs0UQ9uKw9x5Ik9ATlwbMkWJkOKRiQ3zZ
FnAuCgy6CWaJABYmXcbfuh7mu5N+RUnJz4t+/1wOWPU1fIL11CRCNeAsZHBL7v21374Q4nM5YCYn
r+vKsE4Glx0qAn9q0LPO/+6FzcdcSzeGHJ/d6JmEA1x1m7keYOdwrvzC4JS8MneWmpgFeAeicMsa
D+CwOruHxdtNGpAk12t3C0udM5v7mcENZ6BaRFbhsCua5vyqErAnvKx/5styGfBoOAEUAFLiiWWT
+tIWDNTLUDeXmTh5fzPjp9zAYgOrksatsTtrCkihoqvUIy/wKb4s98yldEo0AHmAbZjELB9vox6O
mliHyONFPTTX08VjaYfRw+pf0BwVsLHP/OmY9wVMAcfKacM/55tZGOa5tg6GSWkEVBZSHCyfBczP
T+Te0nHj9rKRnsvraod3coh5nZBKP1ett4M/5nPmpfvzv/+v4vIfu2T3FB6fRhleJUArKbyADyP5
yImvvGZ4lKzeu3m7la05tD67szT947awW+Vr5zEL0TfX2TWwdnRKaCnBZKSgmpR9dgCMSbw0ud9c
FuBzrV3FG0+7pKsSrlNx8DpeAXNB/aTncHk833tLbzELcjE5tZvCnDsZpupnKyvA26H2tem0cvi/
9PxZmMPkvbHa4odj0x/lW5RRi3cO8sDDVMGx9rIlyJ2tcbBGSlPY01TJpMIPvyqPbZ6/iMKu7KT+
HSHuXF7HBhdX6SgpRVVvm4LLKGn+JdT9mpLh319E7lxex0kHMmV6GgJY/aL2QACEkvdvxUjbfVU6
wSYFTm9lRgX//KJ052K7lhQasC+8Cna3dwV3+QZ29yjZ8+CMBdedy05VAD36b0jGwRRav8OW3xt7
z+64hvYV6Fwiu4sUoW48i/loGFOB7TPeIwfcHJgd9tAJorYTqugvHPXTbPiUVmzAcdMwSmeXeZlp
rwvXc+8JEf5axcbfkq//zVtw1/xvAwGjxASBxrRClUONelLpgpTM4P2IQhXPHw65gRnxDvfv8G0t
VBqhrqqA5e+r56P6TVSZAJaLOc9hZiJcdVkoA3vwUGKnehMt8QAfF2Mut9ovzE9aM3YziKK/tjwf
ULGnx008xTnPN27N2fQl91Cq9KTgQ20fcheC2PtCgPO7o7WTd3e0pSreUpK2w8q27t95wYXr5H96
158CSU5uHgDh4RoNmPH4dgR76mpkbvF6SWpz41nqyZ2CDtMwlElf+N+61N1h/j2Vjr1wCs6SDj5m
LVyJxzKhUwdQE2FHOfVvsVz7eFpIC3NF4AnclE2dKXFc0VQE9UMWsMnYQouxm2rpTNcharajYxc7
xWVqCXeuEvRk7Ads8OESLJxgz8qxAoGtPgQBLtV7lEitrAkLSWhulZfjjBu4ZlomUmQcXqEOEhCx
16JpDsHYrV3aLsywuVDQczOuS6XLJKg0f4FmnT1EeWZ+mMJzVk7/lpqYZSE4NYcZEbLcd3CpD3a2
Mn30p2MCBvF8ROHiSiZa6q9ZJoJWItNwkc9QbIvbkYP2DdiIBQoGwBuJyDYaVi+wFs4MYFX537DM
cpzbpKoqE7f+k0ZvkEnv+4n+AftkZ5Q4ll60hwboHhi9lS7898WTO1cIOkZ4OJJoymRqnKvcy3cw
ktkALrCdZL8xHohGlTyY6NJJMcsJIU3LaKoAmIerSwjwXNX5wNHHkCIE2QCc2UWZJ5qlBh/PDjgs
Rnam1eLWtJwBptU2jxV22Cv7toU9yVw6CGszycHJxKFa6PeHgHuATzru2ofT0tOj/06DATSbjGow
DANLo4Pilm9hLv/nfO8sPfyU8D4trG4gvKoKq3TnDfzaTemGtcFKxy89erbvODmWdqjeAc15YiiZ
wo7ck8n5X70Q6+Es1i1s/XgHl9ldycmNyvurWD6q4rLVMDy9z6cugY7SDTFl0p0oRnmN+sTiYLjz
nFXF4bJfP4vr1A/hGUvB5DMaZsNRA3gydVx/Xzn57/MtLKWOcLaiw4FXAafo8KRp1G8CFiTqE+9h
qfCkDD2kTvBgBoAWUMXzuxZr83QhM84N84AJy5yBaJ5UllSHoU3NtSeRHTuawQi99qPLstTcK8+x
BnepteKw3aQ3irK7FETVkY57n56g8+IW827aNPoy20p3rikEF0PqjrbxDieZznhoTpUrMH6Mpt35
wVqIk7mgMIdUV56Y7LgID26zwT9YX36/7NGz6La5MVmdYWNX9RqV9LpBKq/85/MPX1gtgll8D6iQ
mNqsTXe1CL+lYwjs3lvUvdc4q6ANeR4sOM9gyZ9vbKmTZhEPQJ/thl5wnP1m7q7Prf6TqiZe090t
JJS5qDCG3JuFJfAUEWsnsumBkTk4rfdHD+nkXPgKs7DXQZM2oQQ8rB6BtSufvHbt4n9BE+nO/dlY
MIHigEKLxLMOHW7qsqjpD+DhIRKBfkJd59aHqteBlTl8dyfjxk9jr1q5D1GY2//Ip1GxpMcGXa3c
NSyN1mxlNw4QkS4B4g72rn12LIem5ociBKh+e9l0mC3qDed9EHl5uAOoxfEBB2osmDAR7M9WMujC
hn+uMgRAXk9DKvRegwS6L9Phkaf1fZmq374LoqtcK+FcSJpzoSG2jD4VtEY7AjgTgxvkssgakOqc
qxq4mfO9tdTILA2IcACLs0cjgx7LjVN7gNXzo52819jrVlbNpTZm2YDlGu4sGsUABZkOTQMWXja8
hYH/G4cpH+dfY2FWzeWGbRlFrkvTfj8AwrOJHAeONoa5h8uefmr107KfRbZ0mUNhBoMC3Q2wVNl9
FdL+2/mnLySYuRMow1Eb9QIJGLnbgV4epNCk9bG3zSO2Vga11D3kvy/A1ei1uJvu9ylcD74KruDo
FbhTuLLnOm03/3FCMlcaTn4+yl4PcD1WmKC6gzu9698RHl01gl01WfSaAxR8vreWXmUW3ij/phMA
Mt2ex1598N0GeF9n1VxvIbbnukM6EjpVZQ8gU5vtQa+7ZxRS67iTf7SHerXC/jr/FkvtzDbuepQw
jAtPjFSveuZB9liH+Q2AsA+ssy+ngqCVhWWpndPfP81cv9SBQyVGZvS8B4UrZFxDPVcjEMlhk+4s
X1OlLIzKXJfoTKKWaUXhM4VaJsCJcgCoSb/mubYQIXPx14TSk5QPqtuHgnzwij3B6uJPK7KVXePS
jz/9/VMn5XVet61geu/HebhxCIN2f0rb/fmhXsh+c/VX5ZXQXIKkeWhTrfO9VdrCRFTXvD7YgIDz
xZQga77zS+M9C/QT5JyBlgxfMT/4CSv9O5wXvg0E+NVoiI7CrFU6LL3UbBUXeRr2fYB2nBqHatIf
740welvm0VUEDddlPTcLdZDDwMMFO28fCaM2fTFggVJy2EQ9ASQ4vegC2J1Lw2J4PfTAj6n9UOoB
XLaIbLgTVreZ9cbLonCuD7M1DYJJjWrv4SxggwKFnxMrbussfxiD4cOT7Zo73sLwz8WqU16zqcVJ
1z6OK7kpHXFdl26BKqHsIeyrP40cVj7gF8Z/bpQHrGbYhxGg5rwE/FYwP9sUk2g2KhjURhl3JXYW
IpOeEsKnyEwZq5RXBGiml/m2ykoP9yCFXtkp/r3j/8e6NResas9OqVYZTk6gKQ5L3HZaeiizdtzC
3fZ2HFE1Xjrm1WfmiHLm+5gzeYABqtp40j/0vnEvnB+z7T8w4qOnoRrf57L/E9CIw85OvGTSuxOw
CAzkZVX97twyD1cWuBiwcQzQnw9Kn/OzrZov52N1YQsw98srPeKlJZXhQQa63jI5Npt49NOrtKv1
zTBl+hsU4yQp6zQ/nG9xaW7MsoNXQes4wcXuMKWm8red5/XtTeBVTbSSGBYamKv6RBdpfKuI+BDl
0b7t5AbAw8t++1zSBys72VuCRw+EJBPvAezsdhd1y1zPB1ILT0FjRrecLL+iDKVJtdThykxdWInn
ej7Y76CIxLZsZ1At4DflbaPEoxuEKxG51OWzeHd9yKxoXbMd/DkOxicPrOFP5/vlrxDpH8FOTm1+
yiU+XLMAyGwYXLyj36Qa/V8wXtfXOk3jZyA+3+hYfNdC3QdqsgnQ3/pKNn35XMIsaa/r3N0Y27Yb
rwJSvaIMGPqAbIq4XPNPXMiocxVgIzxZVLoNcbXSFG+VrHAvOHkTpPqevGYwFHk53w9L7cx2CNwp
BYvGNDjUwumuUNZrm99Eo3LnKgMfPr/rsfNZO3wg5O894b96fbZRCC1Jm6GQ1T7vzNiYrVfxioh9
66OwqtuoyvcwS3OJ0r1trkgcsg0tJ4uvCBdwegIlXy9B1WgrEeT1QXhZARh7NZUAa+WpddIflI6Q
ZuIjv+jLjVXZqEbUlHDq3cQA2jb3Q5eCKno08H2QUNX5o6i+MhQXtV9ar1FmMxCgjOBX5MKXlBa1
KwE59nppxMFOwguznZUDYIo9i1t8aKTAu25MGBXXtKT9FnoA8dUPAciqqkl9V+3E/sBrHxXe4SSd
8AYO3XW6KfCpO23ixnjtNezI8msxBu6dbeIepaiWG3z01XHtdEnjp4y/j5EnnOumKVimN2Gr+DUk
WEEyNqxKtJurB9JZ3CaWHEUoU5SXgFbUFI61bWjrA053dbYtzJgdfGdiG874scrj6S2HAv218dQW
fM1DFTTHNlL+KcRiuq34aMwuTWm9DQo32kTa3VYB21MS8yOMr4YkajpygCx1Vwr/l1D2NkeF0NYL
zR0d5cFvoXVPhzGxQ5VIArCtOyhvy6Nw27kFriRt9ZwHZKvkL9LdFO0oN63ptgzmyWDA3cAZFpb+
h1jmSSera2Of4WyzbbwCZQw3dYsVF47UebnhGoaWY4uVS8O6u3wHtjgpidttdac3XfeRYc2pFf6X
7B+60nwY52fnFb/AIvigzgeKvu4mSe4N+MYgW28t8LN9hb6CcZiGJkm8D8MvfFEG5nkkL8qqa/gp
bZTiR07QY0JtAvu1iwV4rR2Y99/GLL9Hn9+hWuHom/rDjQcf2cFgGlu+8fn0iLIJuTnJ5rc9BBum
avkzdL5w+EqD9srEKEQ2ztDde33PthFN2/ucZGkCATatNkFZqSMTPrU7zE3UMGcFdqU4hASxNUbH
d2JnJxnfo2vdzYhVD++A69m2ZT+pJceuMS9FAWavGv3rWlW3qWVboLvvh7w6uDa6I+nwXQ3Z1yIf
ftPAr2CZLXaoGCxRjzuiKNfJX4nNvui+e/QnTDkp6SbCJdm+qfKPdvJ/eI3zCu76RzfFd1XIt60d
b7RrdrlDvo40gPdzbbeum7v7UOZvEQxzUBK9K0l/X/ES86Iefjpj0W1AXtszLnepfqmjDPvHQybg
+zT4qG239Mrl3bcy9l4opzsmVLixrXimE4xsY3Pnk1cPlFyACPam8MFfDnGRxOKvw1jdxW71nIGn
YQtwV8No74sBiAgJ7nWJC4cjDeKD44GWnNcCDtsd+ObTbd6pXZa7x9YtrmBosec6ugLQO4FbyU2W
NxtZeDcy6x9QoZLtWt7udZ4dAVLc8pJ/R7htpip9yDL7mrrdDhy97eR9L6fwMURdnBOEG+jpthbr
PdJgDskb2N9JEcf3HNZybjRsvOaBte1VPwGTWIo9dJyPunMOOhD3GaYUF80e0J/9CMqC18XFTunq
IePqSle/w+AnoeU31OckDY9QpYZdY+lfk7TbBoq9Ep7jizbf0PooYv5CInJ0BWg3GT6rwIJJCFPF
DpWKt4S6hxI8oY3kGNNIjdVtN/r5RpPow3rFIRraR6pRcSgG+gGrbByyRR9EiPvpBIIww3XmNbc2
5gcFQMGmdpvxlDG+gIr12IzTFeDJL7XBUppbFCGiNhXbeRJne+aGj1iN4Akz+nTTUl8cAu2mV2EO
kmgcoFZDdEAWy2rCpNC7Ad/OOxMMfJP18JfTDmPfpzJtXsBvi8Wm6c2U7rUmzRdd4L5pAylN+NiT
iL0UxsSgho+Nfmk8bncybzH8JRDtPUeRuE1/+VapbQO7kWCLf6vbl6G2ziPzNHyTuWyhIS0cD3Fd
ux2q4/OoDBPOaP7KarAwtsSPW0AL8iqUm8BH53yLR7BONyhKgI84L1hYo6JeAFce0V5/YcPQfKvj
DB63HkNK3U2wU2s3Qy7qfdC5vNpGjJr+ZuTWPqawxqV7m0JPdO23QfUjwqX4WxTilK1Vit4z1jt3
xLRsm44VtlCDNFlz6IxWzr72QAGX/gRYde34/Q/qQEsdWsa/w8aXZFtI/du3tsn1qeqfbfNhAhd7
5NHW1nVzzAmeuCOmcpsjraT2d3UKh9NjUNghvhV16pW/A8fv9LNX1OzFZDF0KKRyKrrphSN+dCY3
P9KUNN+isneRJgQ7Gtyb3sHQz5q9wKr/21ZiAKy4E/Ediqneyjp2bvoQRL5930kfITY4sd5VXYT6
UWixAK33Wv+Q9rpRh6LqY+RyTb5xEhXfpzRvETYVFsyXvuvaYx96/EVNvvszy2BAAeJTbujtUMfy
T1Z3FFDzodffURJpfvO6ULt0zModMOr0qJyA3ZfckF+UDExgHGl7lXmuvecYxfcSsiXYxvXqfgBH
9Gfqjj17nJoqTjosTI81C+QzPDuaF1tLecV0rBCDLIiabd8GOONLjXKv0tZExynPvM3A6uiV41GI
0lBh38C66WsH3UVxHZEgPMpC8h2gLu/KA9x8XxrKg+c2Vvz7CQhJNi7ORX/2DtGHTscdOfYdeA4P
Gk7DZlcNWIilZS3ii8UNFibLqofAtN3eAcXsKR/98a2OPPOVdW74pe29+ho3AP5f3Hgi+pwf4MBN
rmI/tPdImMOPYHBUBxTFWOzKvo+uWIbfZC30aycg8jaOI+fJtyjJsEEBQW+IXkT+cBy7xTI3fFXG
a4pdW1h/wFVQGNPbKR9qf8v7tvpjJlk/+uCRwxt9yG+acQzfQprVWyfPvS1klnQ7+l6DVkB6H/AF
mEeghZYUblm/gxx3M8h3UQOsSzJKqdQ9j5hntlOjkHqtqah4hkuIcbaonpMf2gyRSzfYO0ZvKo7Z
a8VTN7+TgBVnKC8G2+2jgS8134FI6IXbyM284VgaTvy9abDBSTdmAljkyqAy2+4nVGk5m2kw4tGH
/rfbeCaEvfg28OEUdoBNOm5b89LNsk0o8jH9U2Gijs7GraZKZvCdDPWg97YWOJI8VmzstdoLAjeW
uhohwopzJIhHDsuxelsGJRaxOKq3DW+6Wm0BunO6YSuFk+sNYz4h2PA29JkXBXmvaPbiwyVo22fS
SfHBKdMXQJmGYePTNEDuG8P6izEka7ABjLJMHrMUCt0pyH1sYFKHe/vQt72zdbHFrm5oQ5XYaWTB
50ZlKb8di9LfxmYy6lBbI+wWiGHX+YENj7Z3bp3FJIkjPyTFFhU6DbuNwjHWv7UGwvBlLB0UYIxe
18fXDRk9xSAtgoXytB1IHfMbXukyfGoZoL3tRrS97m7Hgdg75JjIHoC296r9yGsnvpZ69J0dUI/U
fR5lPsLJDJ39XeAoMcIekQwuOGE9/QpwQDFss5KOON2v6uJHZk6fcmNIojhhtWz+j7Mra24bV7N/
Zaqfh3dAYiFZNT0PJCVrsbzFsZO8sJLYAReQAAlwAX/9HPW9MzWdut09dav7xbEkSyIIfN/5zqKz
Gp5ZW0b6qH8lLUqLYq1KZEt3at14YRkKxo6gkAc9s6/TuxSedb7oS8O3SzMiLOphbtg67ZhHKPYu
QVjgiu98leuu7RIfF9VCx/bQl/D4Lbzu63fIUKbmYLqwGV5xbTy8YxDuOOW0rsiUl7jh55wMC4zU
JLEosEIwJMGjRQpkixnnLMo9dKaxzaGZ1fTMIpeoQw/hyVQgW2xjdwhajL8p22PzMb6p9K43Iuiy
2UBEv1+WeeanwC6AvjjRjhVwr0yagx31NBR8qFaR1VGI7zBi1fYlgAOaypp1q8od3yL3Qy40TJGs
w4X6vumqfsWNxXUxwFn7PrG02QA/L7bPYSnTRdkMCVV/nNwUkzxZUmVyZPzF1R4iY+0vUOTYJMdT
A/bdtaw3OUQb6LwNG+ePCKXE1l3CpujbZtj6wyV0ex3rULl8ShsY8eHCJP0B2XY+zmPfBHBgaKPt
DpIPuXeQzNrCzEmc7JvKqKrYrvYGGdZGON2kMphEobu2JGcKsTzPoPfCYyRCJepjAPelcbemxg/F
tCYImcErLu2eIo4EVEiLGy88yWFs6BvnDo0Nx2j1S9nVC7qClgZvjRiovzGim4MDq5HWeEBcwvpY
1qI1hVJR3V4t9SOSxV2E7U2KpuyKSNQDuw+XtrwL9RycwPXavqcqhOXDAq+AGcYPaQ6aIeo7GOIn
y0kmC4v2gwtLnsFHlX7CfiG7fRkJBf9ilcx3enDxV4+yqM8qXMyqWMOSvffxqrY7WZthOsRMRM8j
giKSXR0ypBMuq3LzHY6grcz6VIu18OGkRR6gzCgPle0kSG3hFEe5l3P8bRvbhEMiXg0xFN2pbbME
VzE6VDRAoSXhETDfNlETh+eZtlixq2Kt2W9jiJsT80OW3lFXEr3vZzmshSyDSO9CCprmPjCeJGiI
8NroIDSo082GLR1eauUAa+a5jcoMI5DU31UrGW0OqSHbdt4Kt+E07ZR9guv7vOXtRmYJaiaJuj2V
tAyLGISuOIuDYHutW5uWBc5SB0Y/S8KX66p8gDAJXutN0JnwBDxNfL2WmlGGgpy5zNaknA7Y4kBe
rqq0MXmatAaUbhaFUQblkWizreRhedP60cQ3sU3BElgWfHEZb/z0zarOusItsP4snO3hi2FpByq+
UCi6Tm1TWVIwHD9TEYtqdLe4dak7yQkSPhAiCZLdOE6lT3GyVn3O0FCic43S8kG7ilSn/mq2msUl
mJO57Zn9sY1TKYBjxOaSjGWI6nO1WLJKVCtMamMMrHISMw/Hd9mn3ybqfJ8x9HDdsS1lH+823O8q
Z00dPyAV1L349SoOD9TUvy6B4Y+tBw+qCoLGZUO48BjwiSTAfmCULo59jSoJrS+ymrDXJKF8BuKn
ahDd2g3UAyrFVl/ioA9s5hFIP5aAh1y89lm4mes+sIiy3tqsKdV1l16mmfIX5D6OgFGQGd62Tw2Z
bIg0Z3M9O6dgcGTac1wb95UELmrWzC1saM/LamWlshVh0OkBriEAd1fYQMg7joNZPaVyWsRlQf1t
H63C5nmc3bakN1MHP+tiWKLS31KkbT/AylbaZ21MiUmLx+SewlYGVd73qmadOG+zTsgdcKex3Pcs
iIbTICemEvTqyi1Ntqw0Yd9tLWt1H1I4ZhxXsFLHi16EqyGzR7Aq2qXUZ8MypuExpKl199wOQf81
qtdE3QpFLaCtvupU9WaWcdS3E2gjCvIAL7eXMggb96jajld3UH429Aj3IaEu0xgh9XrXTkQJiFkC
Wr5vCApa0dSO8/RtRhx3jRo0CVlzqhrnzcGAORTJDIqFmeysgVNMNmNlRB96FCEnGnV0OGJKPkcX
YmqEaedjGLQo8aCXWIqhi+GEhoiV5R24RIdjFzGazmQdhPIUh3cdqe9t1OnlkZkE0a8yqVX4gWM+
Q34QCCCiIw8YQAA34nb8JhNQupssbnVbf5vBUw9QQdGhXZfcDjEbj2Ewk+0bzK8rdyxN5aL7aSQI
7EWlkF5i7fqjxZhlvkWPIKovdNaifCUjp+6VrB4Ubuy/wYQvfaFyA6BmNgO/2qwS4TaSbOj7oLtP
YretbwHyGylIOWEP1WhRpn3NVR4vchLnuuwj/60dYyNPjiZQqADhXfo0k7hW7b5XtUzeuZvK8Bkt
dLnu57qHIo6EQRI8Exsl5WnoVDNe0pq3WwEPz9U8qWDlWuF9LQiPyayA5iS5NBuO0iVbxjgBvJ02
0wJEyaY47LC5B+ToSks6heksSYTOEpRxM+AUpAii6aDARdlB8kX0hxUMa1aIqgraoieJKb8pYRYA
HXQl3XBnqqGK0gxZIqsBW1Q4bGugVZnwzMOazfdhT2Auv5kqSZ9XE8FxLQnbyj0HVCdYdjEJQMis
RdXA3ZjTDagptv/tbJTWwQpoj48Ks0TZNngAZ3a8uHrEe7kyYFt5GRDpbJ5RmUbSZKzBHnqC2V7j
QNHorzuBHAGGihxRkYLuRlJGJkfgydS+Ni0IIt1tP5WjT4G0YOG9GNxo9GVsRk+B6BGc3jSPFdXk
FTZiXtFCuphjS4zFrCDBIcQA1QzmsZtv2hV3w2dOxmXeR3GrwhylnF1PgZauQTkkp9sU9fLiMhr2
3XxK1JLUOu9Eh6HyAiqeK2gShtMhsH7jZ8yfY/4RY2kzkWxSZTg/wRu5cV2+WPii3LJguIYvYswu
/Gu7oNRe8q5UDcbU1CPG/gblIQM1xWEKdj9EoqSXisp0eQijxjdgK3FbKbB9KPzebDb3ppX7FNVP
fAORmXQoUZR1zZ53fd30OKvCGkhHoruea6Da7bjczmZNZYaSmtY70oQDwQdzLt1B7jZ12XIFMRCL
IKzZ8TV15qCYCoCv0sFJFEkGZh7VFRedLfq7LJK6jh7rZTP2PDtB2AnmE9MGoKAfUEX0bdoVruQ1
PYGQSMcdYIXxrdw6mpxQonbkDuFP1u3bTa8NznF4Fp9Ks1VDISNwGj+ENpL0m+94kOQow4LoYGpT
s1sT1GuAdBEf+WOU8hYgSR026f1AJwqozQUT31FKZREOIT3A1cy1+w23AQzuMdvG6LkLTXWQNZ+H
nEekEpDi2ba+aMLdCwgX6CvLBohH0VV2EHuPeXW56+Sicbd3E/pKUK7YkgWN6LbHEvHg4Q5p3glG
FkAwht3kS5o+Q5o6qWO8kap+cxsD3tAyaHKzEreo+0wgLYn2uuGle2pjNAEf4zAU24cq3Hi4lzMa
5yOi0EDHgBzDIO+kZ7RDZc8caPZkFQBT4WMR4JQfU5JTO3v3AtBpm+6ga6NhUfWkLveCqfm2S9bV
Hiksl+yhhpayuwfQNd7r2st2p1Yepnsr4f22xwEX2ILNcGpBMPmWkNxalMJVtmiVLkU8JmR+6ycj
2h0mwldaCuYoDi1cwscfAKLaZo8ixq0ZhG60P5cOm9+h6uMlvOgmSMjLqoM0fml5mx6ZnoCTAlST
uziWYLOsnkp2K3GMlHk79nVcNKvmkMit49YAH0DK2QHDoaDP4N/V9XdjLTCZmXUgsF+P0wocEXvG
q1hgOv6SLNgcP8EAE81rpuOkgs8Guqe2MJ5Cc1mlin1SNc74XQkjqqcJLiOoN1I1L4/gmLf6hcQ1
f0HTgh5krRywzLSkKrpbhk6WP5AFtJYfk1TOX8cathS7aZVLdzNhznTlv2O6cnZrLIBLzyKRt+WE
Mvvc8iSxKBNK3X9cRQecg0WdjD6KRXrDsrT1JeOZqmkwfW0rn+hDHZq2hAydVMuBAdX/MVFPseeF
W2vLDNL9dcQIBQzVMQOzRt1PaTVeJjwXZ4eiHhwOZGo/LL0Adq/gKfckxw6jlrmcjr138R00sdNj
FE4LfYyWCCOBiM8JsFAx8vYEbew2AHaJ6btNq+0m8VN625GEfxFolvd8Xv2eVQDt4PsJWDiqANW6
1GJ0EMISa+Bg6rN0sbeYHMBrxY/tJYFCay/wb4UTW1IY6yFPXhQSKzcKBlvfjPRm6WgKlDJcHzX4
BZ8nRmMwD4IeTwR/6K5SqQJwPHXPfemhqoC29Z3JtTpFBiMnU26fy9XPO0RZ9UsmTFq+0ympv9Sr
aPdBPDg0JMu2D6o6uhUVYJZsw8l7aZOUOsyGOk73sEeazwEj9Nj3Edyf/MAQfwehay7TtPyKyxl8
acq0K4HSIHp96eEuvUYbCDOVCccfvOoRD8y3qf9IJtfdazWuNyQWaKkqzbp1H0Tj3OBgkCbKZaIx
cWMSEa2gOTO/S2NOTuBo8yOJ5voQ1dTcVGJQkDjy7pMZtmVfL+mwa2q8TNZA3VsDHWa0wTBr3Y6B
75I2B4RM4Pwp27vOKnebRro5NP0EqAXOfcNu0XQoGCoXmYXThgxp06EdmEYb3HPTkguBfuAW8Ge4
89EVJHNb+IG5rt7hWEnOXRSGALwamr41nUDjygdP9mHYlXtkuYgP8VbX960RsJGMorjo6NrGGXPL
dhrjcN3VSqU7ROf18N+UnOau70WTkYHCt1c7SMARSuVb+CCklCFtwzY3XndQpM1YO9+sdBAU1oDj
UrRpWQqTxJ2WEUDBck2e0CTzT1Uj67TAlqBUngoWPvCgSpIsnE38vQ7gSobR84yuziulsrFdkwz9
RI+0p3SuihbkoQ8uHckM/USkvwY08BfMD8ovabPyY7Ml5qGDO9u0G2CaWLSDQxXXIHl9FQG5IKSt
/xHJ6yxL4zqvZsGpmaBwRtvJ6XwExh+BUbUAisDUlsLiPjOT3ABJGbi3w41ITXc4vBHqGCaRPDSh
i5+ZItGZdrWF3lpJn8fhnITXgEzgkH3LQWdVECZC+ciXYkZG0+1YxfEXn3hzKRuM0aq2i09R4EOd
lSjSb0uQ/HYeTmknucElGY6lmMEqmJ3lra7lZY7i8DMgeTSdo47lW6Jkk6eU+MKh6zgHSWgfEnQs
nyqmYW8fwOOBQoRTU+UL0YRXcRPQPpZ1sOq/bRGEOGe+tyhdGIUFfkDi6mMTaHpn6qQdsrES820Z
xxj9D/2M2QKO/MeShsEHQpfY7pNSY3IKm/4B4xy1uAOwtyvYGmmUMlaPF4s67OC6drmbBdWPS8Nr
oMGYkoYRbI8WU1+YA7l+wllww8OVg3JYb+dg28BdAsobcazCRtWogDVtAOGrcN8kvJmzEVkpeedN
d7bJOO1nu36SFrxhAjAG3YJJjgLy7Idtk1+ln1dQzCr4dzcDvwkWaOPbJZlzkBHcbsI874akbMoN
ztfbZlYY+27Bi8Of2bXoVAgSo75tKLpfNahDeQ0hMPSEZbcP+YbEVShVsjGx4gC7RIy2A4UQYVJ5
fTOoeNwriGDvpnnpAKrY8hTylf5Yyz64gzT2WuuOYvnmF0dOU98QjO8TskvbrboZpzm6urJMDz5p
5jsRpxEwnY4lKiO66QvBSZih86SFjTt9u8ZavAw15ttQ5owHwN/pASai44Pot/WYBmmNXm3rUAyl
7oOuEA47yhkTo62u/HtM02mfgp+e+6Rf8h7daR5PSL7gNIXqfJTBIZgHk5E4DXHEkgogmNc/Qj19
SBCyDhV9qPcV0PpnqXySDRKIboaNsMTQHGhqNMqnCAftnkSYpmdbXIX1HQC8ASkrpNHVpYeVFH/A
0T2aPTxMP1n0xNIXsMOr3A0buxofet4aCHyzdqqYpDtUUjw6roDuxCdOGsS+S0H8dEdatgafVhV4
vXeNmIcQs9ZylU86dmt5oUhPQn8PUa2cjzP2e6cKzAQ9QRKsBgRVbD0IlgBOJYuXLoPeu4f5c8xl
+5YYlJdfYAA7+93IE+TWw67L4xIlNZgLNbCJmzGeAGCgaEcC6C0ambW+4Dvoot1mEc/KQMkosQdn
o41deE5W+Px9ZBRI0smvwYoKf5h7Xh/80FfNowiYbH4gPR06RCL6EWlbDpMp9R1dk7I0C/2oZ6zw
GsaZsxuGcMoqCaOXj6BaKHFTgk6yHSPI8ONzBa+JBoe/tbS9lHGZNM8b8cy8x9Uku3eWzlrVWZji
LvvRs5l2qOIXJLjs03kUUbG6jVAkWERIKlkGb3QD/sDcqoNIUj4e+qYxLawKAUU2ua6xqesc2dB2
O8zoZLrHaiuX9UanZOnBC4iq8jzKylSf4ak7su8L6KwmADitdPnU2xo8sKzvVcLQglVLHFyb7Tb+
3mEKsE4HlFLegWpE4NR9T9iKGRqQZrLqg0UEgAGKp8rpSxCtrr1grbbDYUM4gAdz3WAYyYGupm+p
ofDB7foI67lDboPMKec9eRkC22H+50M/BTBF0Gv7FRjWgMMAyUZwsx9iOLMfIjYM7hjiIDcf03VE
Ou5JEYaG06rJ9EdcAYS5FGETrFRDlaT18AYDO9ud1hJFZp0F6JWGV6r6Lr7lOgy2F1hWhuMl0qtT
OywMXNYcbFGs/iTFD32hGVqvooHDwHISZG3YRz2G2JmyVnIVvpN0G+uPuBP1/AHisWuquCwFH08R
LDnAPhCI8QIqnfg0/hzMOLq+wDiYdc/wVfEhDtZR2+klIYCmwV8B5rkLYqzqh1DDafiR09qaLkOB
X3qABKR36oKWdgjOGv5U/m6TqfK38WrUAG+8ZDLOXltWpP5QRSb5Em1lb3d9SdoeG/wcRA8MAxod
Z5h50vgMax1v9guFF/2+0oiaxf5sWjFdBsE1Vxnq3C1AYaLKtj421gn/fZ6B66I+j+0aPgdW6ulQ
sSUGRRnzNrHtkT8vy4NnfQwYFAP3LfwIq8W0B++Es/akK7rOmAlPbvmYJkR1Jg9SQWR/7OyCarFu
fepOZU1jmtGNwzKkQudhHjGeMQBDh6QrKaZ8HMOJAcBi2/TRzkIbZvmdmsiSLhdcOpDu9raC2zjb
87hW62vQeRiPZFXoqJ72AKNm4Bd6E2H7paqsasCjnSXuzcaXUt6jrraLB9GECtQ4rAX+F4MiplMv
dum4SdyrHAgLWk6QKbQB6aUyDbypAD1Nyb1KU4DqR9DoDIYFG23i0RZyTifiMwzbk6nZLTGbkme4
mXQdUImRTe2LCcBkegCWMg6PzdiUyTtA43T+wNua8o9ViBvk2fipDZ8SggYf93MFU7JvcGgv1xUc
zc4C4oJBxprQgnDhkvNi5lXetlWbiNuQbfXwSMwE/0yl12rZKWXVgLE8ISXJ295M9uzrxDeXOAL9
5LHkZllf/WSqBvNfyzDinroEE2Xr4E7QcRLPz5uCOCy/Erj5bVWxjbwl4VWvcgBU38YY8Jd+BKlD
BUDlkmgyh4HWnO0jBPMu31K7sAajqbRk56FsZ5A+DLV8mY+gqsgUm7AgvMwckp9CQKcYSo/5aKxc
81GhAQaAt4FPdgLxgk0Xj9CtXt73kJq0t5aPU/IyjABfMrZ2Xu+GybllB4/Svt/1rSe34EOQp0ZV
IMmkI4hfRR0G65cucOAbrQvQ912/oGMqg01+oJi4IyDMd5gVp/VTILHXAIGNogUTnD5EMwjuYH++
YiRHBrjMwzN2Yu3NgnU+ZJODgPEEJIyqs48SwDZuHqgGpFpGrhB+AblwjUwAQFxJznFEABx7GCNg
nncpYP/0wXTAJ+acWQRGyHs0UPHY3cKXUXhEhxniN5IjYEwEH6NFrt+MwjoTeeXAs7sLMGcAl2ab
lS7Aj1rKLIhr9FPRdZ2qfEbM1m2iqw39hUJjj6DhhoCCIhC9kMObqY3QWvTibVapJI+AOlm1VyB0
vaYKRhz3EqCyRn+bmqUAe6MH12/0KBWRFRVFDvEi4Pe0WbfJLnwoJRPrpe97x459tdVoVjG2A/Zr
PURgzKfL/CxDar4gOVM/pDLFe0JXEy93zRb3yYFCx1ffgVUat/nc4+3cbBQn+k3bxAO/bQU+T4YW
2Yqnqg8Dn5XdZsmB4YTBfKy26GekWpZPJmClurRDGb6OCs1mLhsbDFkTlVN0H6KxUrfDWLH+QRMa
NzdwrRhBxejAVbgr04qW+Whrbd5aJJIASF5h7HXQQ91CfT0M6IEwazbqJnaSi4dgBbk050O8gNmE
2ZI2heZIasldxztYy6CAxybccvGBmZh8xoi/awDPGFFmamknuNAFkAFlUy/Duhj5UKLDEJv/wBI9
6HyL6dbmJVA/kXmsUnL0aclfm5jB8K1iASDPAMqAYM+xmcO3dQjnT31sgThVBmSjOBPWV22b2a7h
0c2kV718aOGSKTN0njC7Zzg3g30FoXz8yPukCm5QoOJ+rdemnHdbTetv27auZgdUuyQZh7kCOfTK
me07tq2mzAXDJ96NrgJKANPeMNrJFqHcl1Jb/Hvgh+6z8M62u5LjvlGkAzUCtGMCKiSmkeAqVnba
coJZTLrDsbHGBQI1ph+iHBy74Kq1aDyapnpjKkSGB7iDcsgbwdsoX8bZ9zm2txKASAfUL0eDPTYn
n/Ip/rEuQ3SeRBXjXOlrTExAxfbiMZmxGxYDW6KqSDCOmc98FassrAbctNO+ZmeGBCiMVlu94XQc
7LXmpkRo8GKidkhy1W/dgjcMBP8Yh0qsWYx+yj7j4ImaohqFYvdmBA8pV6iKMO/u8AQCwoylz5tF
J5V3UbfIA9cB+ZYobT/jLKDhnilwNXO45U/tjjppztMK3m+hXbCqHKOb9B4Eui7IlnBr3icT6y5r
K+PTB9xk9Rvi/9D2xMLCvjd3mKCgL+oSJBFVaYy0AT1bAhodEB/yRDtYFACY5QM4t+FIEM6rFji+
3U6R8ATKBGx/O7aV87VedyEr6jq1X3DiNM0eCDIDsU4E0Vu1IrARlNDFiuZmcoDicxh8peo8It0F
ZkcLpA2FlFMQ7bpl2UakZ/jxDHedWR9DGfhvY89QBng/oBdDC75V99jjlTzpsMLRtoRRFxdgKTQT
CisM6LFe4n69D8AVTPIuaMGTQ77wfEnRMomuGKtm3L5UccseEQNQvQu5AmjLBgj5ujyEgMt9nTAr
Ta6+kojpW5G4Bn3oNIOxhgggOT7PbUrEqQTwjnHZ1gX52Nh4BhMmoeIDtJ8YQWrqqx5hjkOymfVz
sOJcyoJUl9ZnUtS2vF2NHczLOkAfmqBapumyCzugySuaVkx9Me92gLqbjOMwxsielSiE+wxc8gm6
zIVMekh3/cpE9dnyyUOHNS2IA0ZgUTs7BWxFgvBWIuoxnoOwGGnVzr74d7ixpxhdx8kNGPIqxxGx
gQwbxeCvSGR3D2547iligrifpkfnA7LrqhojaxvwHVJywK9HqQM+UmAeFm++kDVxewxmpifSivQM
XHf+vJRR+qAWErYZ2WagOC1pd9KIcD8MkT+ACNQ/bgr+yrMF953EIcmaIOV5k3iAug5jDnDVgtsJ
BJVHMTqeBxZkmbrpMLbXZqJI4TBX/FazA8Ao8wIVuvkwz91cVHKKzwMqG5opsCaA9AL8UMu6AAuv
xxfQqyakCC0WeYKiO9DZlB/ZJuU+IWEPOjDz2YyuJXMjB9qhWXXaYhQboTT6RZF0eJVBu2YDk6HB
fE170HUpcFJN21zNYZCvCXC1mFcit2U7ghO9XjaIajK0xFtRAvB7YAjmeB7A5oTnY10e/n3cEmXK
nqoDKGwMSciylDQbxoGD3Zk22Fn+XObym5TqnwlPfpKHCRTene6t2rm9PEDVd0j30QvZRSJnu+gG
RXrGMggyb9pizstzdE4OkPXt2HeTY0uC8fZfvI8/EEz97LrMFZ1XzETUrpSfSDJmujrP4PH9+Yf8
IwHjz6bLGrESaVnH8T7ExrgTIJwiIlTX4Hgi3DirMJR7Bdc1PCbhMO1Q5rWZ6aE1XmBZqbMYdOSD
a0H5Qgf11+/p+gX/ky/+Z69mBKYgQd1DCZguY2T3yiWsetA40YG7Rui5MgDSGz/AGh5+wrOT8ZSD
0lClOYbAevqLb+YPVE4/O5rLdXNrHYzxHj0lsqPrClVXXILsjQKKHcAsFcm/Zi/4s6/5OFhvGaVi
vwHUiz/ARrPpirADTeHQ1hrj0z+/1H+gjPttBfwf9RqG7EPaLRHfY6AQgSkU9rsBk81/8UPQ32vj
zMhnC0dKvp/jDoyFEFCA7LLY/FXIwB/dBT+Jztwgh87IEv5FwCQyKGSOZdrcwXD2r/zi/ujr+Ulm
5iD+BNVR8H3Chh00oOBWQ1b9F4vpj178p62kXDFb5Wj29xJEgSwZZ+yQFSDbf+nK/mxOHbWGgreL
7ybaOpHFDvCo3fSHP3/xPxCE/+xNLcawW6D6x7KpgNq+2b6+FmfCw4IVUwNoX8wE0TgwK8fN3Z//
yT/4tn72qa4SCbAMuVB7AMb8lQ2jvWtCjFz//NV/u6/+yfbys0t13HgqZi/ZvktSVAU27a/TyxD/
vXuU3C9M9yn+pWdhL25q0zw3G7BgYkv5cdR1OXxAQVTtRq/e1plWoPC5eANW9Nu7+4/fhYza//pP
/PxdGz/WEiPd3//4X8+6w///eX3O/z7mp4fcvOu7r927/flBv3sOXvcff7f46r7+7odd72rnH6f3
0T+920m5315fvuvrI/+/v/y3999e5dmb919/+Y4huru+mgTf+Jd//Or49usvV+n9f/zfl//H767v
/9dfrvNHTK6//vyM96/W/fpLlPxNEFQUSRLzMIquK2J5/+0X0d8oSAo84VADcMqv23Sv0Qz9+gtj
f4vCWID7wiOWkuiqzbd6+u1X4d8iBjQ9jaBKTVgMd7H/eWMPf18hf78U+B7+8fO/9VP3AG2Os7/+
8vstKcYrpXAGihlPoYdnMftp58DtgWCgeeJ5L+gXeFc8AWeCPCd2f7FxU3yi352I+FNoZUVCKQEq
hxPhZ7e4wXOP+J5lyb2NgQju+2l5k3UwFWEKroc23+tu/QEqiM2htHlfsInBrWvOGySPFQ42hsHY
XKoaHVVTQYcQduGr3KBdXcfuONRHlzoIYFeZBwa+DOE96twN+opS5Ve2dj6KJ2GHNBNdeo9QUpdx
QAhkCT/ZGpLaXtQOlMr+BGp1PqDqz1s4jGbwkn1d9eNWEswKdPId4NluAwoP+dNzS8mjd/xsAsjo
rHdHgdke3vH0BhtpDBAStjcAl0EhrJ+toN9RCIUYDiqW9xqAABhDUNKwg40gE8LhIPKoFB/VdVzT
TyCSIATzeYmkP4Lt+wnGFTfgTKMJKPm5HXgHoGY9OiMOemo/G8J/tCW/B28XQ+7W7WGu86lHnZlB
9G1y9K9bDoD+CEmtzoUmt5CFQfJtvkJRcloCDO06BaTkSnIS9T2qeMTEnk0Uvy3mbgZEF6UQycKy
UmcpJEpMVxgHd+7vzwDUc1FL+NJd3xQcB3tAaPWXCqpVsHIyWDZ3OO5AeyJwUvf/zdF5LDdurGH0
iVCFHLYIzJREjfIGpYgMNFIjPL0PvLCvPdczkkiwwxfO3x3txPicnNUMaOBWCoch1Sg/0Kq4+lwL
Sx/3WUkKS2uqX8/ckj+K+jBQVOI+Jn1pz29T1ST7JFvfMUO1sCmb705WL727hDjMdSg7bi6W3dJy
IIZ6JTQC6AcfKmqnJFSoWYQKrZEAU4syo0v0WhAdFtrFs8eFjEtDO0SJXzssTYNsQ8DncQiqqgn4
Ip5fW8UULsuz4g1vXbXOGMF41VXlTTs9MFlqTzSDUaZjtH5znf60QTmufWVjXEp/zAUXtLgIDdZS
KnvDV9d5flPRDAJavUWFmFpddRHpUn6Zmr5fEhalbqox7C3mqF46e486VIvH43MXG4JhvaMXnQZt
nJzUlPx3NtJZzHqjC1tPnHJtlRwCvCRcspNu0znNu+KnV/HXHsyqJl7Bv+o0HnzLehaCZpWnDVkw
OPWFd3EOCooruEv3jHYiyF3XhN4VgB/JnB2dsp98osNFb/+juPImveQZc+iNCeVHBQO+zKmJzOXe
SrWFduHQhFhgf4Sh7rS2/7Oc/t+ctZa/LmTwc5G0xA18s6Vh7KF2Rkmankx+UTe5SAmz+Wfaww9V
gQR12j2pPf+gV1zS5mwv9CkPYigFfoPqLifrZWh7izJCcWvH9r5f6KbG6vCjD/1dLdvz3JbZtZKj
T3GA/oZlUFTSMlwVcGk9qUrSe1DO6ZMHDOZhjo4b5m59mqZHa4BFPrlBTeAkwP7HnOqmz26hhsyA
0YUgiZUh5otnI1f/aF5t2k51UBuFFyknHWDH8a9ezJT7J4FPpkRUW/6NQ3ZNsLqn2TZ9XEcHpaEO
vEpD3Oi/XKk948MECCdMTXfqG2verZHiaJj0M7zvSmduLSCAjCtVfBC2cT9Z9l5b/9HC+/BG2m5G
v96mqXyQ437sPIANTJcQEzBrj/abMjM9IYtnX6doydqWB6uwaMSa+37OIsbBV/h9CkG22vsmco+8
39h1ADH4nzY5w07Py51Nnc4v87H37YxSDaKVX2od0RyF8wS4O5PihDgPiif3DvXLuJ5cqoupAVIg
vqratWpsxWdEXO+DU6gPa3wd4zJC8w/y+MMyxlNWWg+53JPKv41z+8pUy4sw5XOdLqEuhv2kLZGg
PavK8RyrcjdoEXM4j906R/aQhLSwQyseH4om/swccSo9c7foZijU+N1q1WgmglSr9k5V5692qGWY
V9ZBm/OzmnsHz/Ve2zQLB/PgTjwqLik65Hxfr1wlGizmEVgJKUKGIYdIDqw2G/jU2aq8bXtPoom4
DjfdMa3Ok8uGx4i/HW5d4acrx3+nPMF8p1Q3UZdYkOCUg8EwGVJCHvGZ+r5vaE0M8YnO75AYe6kl
V6vM9uT+iX9gahvrE4eIPcm4UMcNIwg0l4zzU79nl/pEgS5BCFMPjJ9eWYhKt8qPu7IQLpV9T+Jc
tvmdQsN7AbVJk8oKWKjvGhXHTxHdjy7dU1p4HxVtgaU8pyLQ3elAfO9+rCveqXrFDKw/h6E/GEoi
yY+IOzuuf0YS7ariPaDqvtudjoc7P5Kze9Pl+poIcWQfIpr2LqkHHP7fSMS+TzFy9Ff9Lh5cAh9O
jbyS0dWeKQ/108+06qFcm9B29OfOcCMkGOmsRzoD16xQHtehuQca8kWS+FamzzPU98wb7zuPInzj
3lKvOw0pf+mkLaryITXba68T8C1TYn66eiL5/pMiDK5tfS3s+LFb7/S2vOtN77EEPcxciJe0Wx9a
JFYxB72gCepkZ/svm6gf21iaU+a9a+PwT+p3udPuisbEDmqGN7JtZ8ngQ1rUUW0n55Q0EvlTv7PE
3iQqJpzks3WsT91SedvhAxjzvh/aw5LmO67lu673nrDEr2uREFM0pxfs2o1P+tmPySV3hw83ZSGh
cvlSr3SW9Q9lrn+NWbuo1eaLxkE5dI9Wp7K2Zssbvjq+hiiA+JiRmRfPaW8/DdPB67RHY+wflFR5
mkxxc527xkieksn7cvNxCLSC3lJR3pwaybc1j3G9nk0FI0KttRvb5b7szR3RjIsei2+rTkxUMe+L
S/rlxzOJGhjMAyEUeEAUzpT1Y9DVq61PtEMXZhBIcuLd8hG7y08apxfVUn5tRiyxnBGvc82bziGI
O44bJsVS+dViYnKW0eI6z1ltq37WNxTh8yM18UNZy0NSpugcVFAwIArVDNVZr3zkx2utJW9eYn6a
iritndwvzF/zV9jmBLSfof++xxgLNGDqc6mJ3VzUp7alt5D0VwKw931qUfC0X7v0ViUfWxau4+2j
bfEPnP6Zkp7AaThYqngTi7MH2f+OX3PJurgOOe+9kaXaO9txxNDv8OgP9kyYiUkJe5s1pvC2U183
nruiuLnGc9JOz/3kRrZGhMsY8P9aUphwFvjEqa9a1TDvvsKV0fop1IaQPSwohXs1deddW40DJiQB
OO1sqvI4metL08Gw0TsjSiYzJM0b1uP4OFNEbSwtIq18sjwTyERyMrEdK2Pa5yK7bOiAbQgFE/d0
95rEXcjISHYVN9uCzMSGEmh3n+YYH3VzvrcMJpq7BrJPf9o+nrUND6ZirtdM9VWR944+sR2o4Meb
qCvt50oQkkviO1nP746a7CehfMcpinHXmA8mo8xHYgbbX0SZ31xvO44QJmybULOtvZrkIXr0Le2X
q1iLa8tK281vCzNfeTF1az0RnH/T5prCrPEwGWJHHQw0OVGbpXgYzSkyZxmgADxpBFkIDAe2m4d5
31zqXCEq4kSU6W7KedXXcNW+14UMFhUqGn2ZvtxBco5iImRU2UrjvazYy5wGq2jwTWrhWJSh+2Gq
fVRSvOsMPWrW5mUU/PixPE2GEZYFtM7e3quGdd+RnaG9cCn1IXCS7g5bBsBKRcf5YpE8a+wsgiXJ
YnG3Tk5koKPnOFpVU1DmSyMqOaeOBRC9/Tiq175gSOiWSurIDjs4n/Nw2v4Xo+Z+mutQrIjVlr4r
xmqXsSDKRr1W64ipYhxzt7m4nXPdvrmO53e0hn2t1QF8OSzD6rT9+iKCpclgXZWnKtMecDvPnSFf
tnfB5cSAybL3IC2IdgpLBty3lkd58kev0qdeGJTdZYj3HzT6vO9yM0xxiSdjOcSmcxentp/O2W1m
1i3zH6nEc4oQj6SNIwXLoX3J+uREtfBqt85LqSgPPJI7UlxRYivsBGJPWebk6V3okm1spRm6c/bD
8nTwQiZuooBtWYz8sv0pfdl/LFPyxyOlC5NxruOhl10oDeeQZivmUbUr4wa43oZ48cQX/KKgNcud
0dmQXSyoPZ/FLtEngEhHdY0f3QYVWaQRx7xIT+T9lE7nSe0CxfbCjhdd5+nq65WKdIu3kd0xrU8b
Fh4kCB6Sfg7nze1rYmdDZOE99qYkkr3NEskFrE9Uv595XDJva93t080b0XkHp3XfC9dfeGyMuaIb
aoQtp1AchMZsbq0YDspKpXHwMCCzS9dpbEgxxacfZ26OlgFDoJ047PoNryEwmcB9GPj94Bx2BUQR
AqXRMgNvHpwgZocft1tw494xF/qFURtnsgSHNF0u6ASYHOVu6sWR8iX39PlCCyzibnh1Ei0s0uxF
TUAqKOKozub9qNtX3WPwkWlufS/SWl1kTq4/GvNZMfRgXmVY0uNKB2vfqXpE+njPznBh2gJFtp1o
9R0JBk6b/bXx2NkUPSgpICt88NOsijSeHIZ3+sThj1b2Yq44W/MbkYedNrzT01Q7n+061GMnqubs
PFr1ATuabqfyYJkctTUe+9I7D9tQPJ5nZ6wile8QvlLUN7gmTbbPMy9aOyusyU90yW5JYt/IPV/X
qUdLnH7YFZXeEXlN2VRooTQHyC/XAn3OFc4jQ+uuNgvmoOZEL529ak27dHTux8T3gBkRGTj2incj
D8GuyFgFBxjYCIqzzaobBcCj1Jpj3Swnepn7ureghxlHBKMd7Nw9jZGj3XUhV4mwH/XAEzbPkeWb
co6o0EQ6z9a2nmlccemw+X2s7bS828XdVy4E6br+VDgOpnodoNbs9HI46GoVVp4Lxx9AxqSWr6LR
rsv6YcuKekN6oAUTbH9U6iyHmT14SXvWSWdvFOpeTEWQ2snBBi5RGi9lqu63tbA1s3OnDadlyH3d
ItZlZleUlJsh1jfXpjVL3iguhud48Opwqpzn2SF8l7h3eq88wvLYm8beaMoNQJhfBpeDIjKTPNJr
4HYB6mehmEkm88ww6w9Re4+xsF9qhBxfXZrfzlvo2GbaxRrtH5PgEDPLnhpAMX5JLjRcCUv58Nlo
G+fecanlx///n6ORJV1oWwbNRCQK+04MOiExYwwkO0I7FdmOPHMfxoCdidvSKJyMl0T5E3qR+gQm
kYc0lQuswYDIuaJYkXXKI/wfLEXMXZ1sctB7jwg0f6u9VyAGZc02V9x1qcqv+FZo1MR/M+ibK99p
t7e89aVu1oSmyLDX2qyPHK4nuaV0fpIqZ0b6KEG1NTLaYdSjYuHPmaW87xQ3mkzkdEft6oM9yT2z
vT7WQu12FIRXspv/tL75M5Xti68xF8llrANKOyTOuJ4vmbH6NLhXkokqP3bP0qYmj0nKytRrf2Kp
fld0ukB4CjSiBvrt4hjHVhk+OyVckIQyjd+7zYRiI6XL7yYyCSgNopWQqvVtqd05mylt65K1RKyB
sV6qso0SjYUsbpby3qqG8/aeOnrKXmaUv6nO+29NzqNml78UpPgMrmhGpV39GVLZ4fHn/kouj/JO
euzk/Ne2470seENoOFC7Ihe5rRfgRaX3PErlnjNg7pu8vEmSeNHQZm/OFpVuFb7VaTDoh8V889zf
JuPDW+Q9SdZHxyx+R2+mOudZ/jjWwO6WGm5Wvm/U4XPAjwQjT1S5quKnBA4FCcmILDL0CgzqgKbo
XVXcqYYqznMBWU1pPuu4fxTWoKMVJN9Ufbpdp1aPdX5vc2DyE+LDfsur3SvDQVWLb89jE4Aof0LR
pbNqYyAuE99Lt7jZfh6Hve0UMeF3tpycUBk3BAFKxHf44VAJfdrL/qqOLxmCGS8Uw2e0lRuZNYos
Io6/s5cl9q3prWOcYIBx0RDbXpLgRu6UE5woYYPnyd+UmOQLWc8Dp61vUnleCsU7Mlb3pVOs+qS0
V/gV2Z5IBMqCrA2/iGcKPJr9piRtifDlted1VMI8/WRAvPCzmJ9AVBA2YkeclbHdz0P35Wbrt9Hz
7nsd7mlC2pxRfV267Kaiug7km2noLwQ49fmpwWtP7PasxgqtGfiHHdwsxNA6XGKPLPuS/UE0JLLi
3JRqi1h55tF0PD4LwAnjhNksqjvVwdRAzMu4NsvEeq5iwgzdjPxGFiZCGv5aLOXDpWqh8Z9C/xiJ
OvCSqrXymKWrjkrH0R4njkCBIcPM2aXZkEUOjgPSiaPCGAT1RgqPtCGDkGwV+Imyo7H9OFj8e0mg
M6IJRas/Ic2aTMuBDC18DhIzgVFRPXad9o1WjHPS7sEpQgaYiadCauIDJ+CvCSNnT3UhCsmagxRh
L6olyfH/txYOZAUlwTlSb2Y4QCt+FVH/Cl3eiwYelwa4hb5H8p7B2Dga3YZGUYv43LfdjriZ6oNK
QjbKpxMlr2+1ODoV55w5YS3dVqVKF/2OD9OvYXYs+q75Vliac1fpaPmszLMuI4VhRIHal9cSLpMv
6LOW3XofVzmNm3F+JBT3WdWMQVoZHRcmLgXgWRKPmlVNDxS8Qd++ES79sCxE184tzgaf48TMuCqV
OJ3bVxkHVoRmsT/yThyKVtwpE98jpTqC5eMSrFl9tT1xEVuAr8KXi+K/OBezr5qaJOGV/7M8ru2C
Mc4US+R9WVEJb78H2oPB2GrnquQokfGH5RZL34TdUG9bCWUNGS4EmX32oQ8x8e4CpGCdJzezMzcQ
idqks6/Ql/FhSSZIrCUKpF3vqZnypg/jQcryO+lYobRC7qWczwCZTjDlSeuMhNrS6ndUxW9MKi1Q
xrGh9xuVNZ/ixex2euo2dHHUYMzM+tAM3RyUmypox/+QOdjIBm5FM+PlJs+9V8Eg3Dl9aeytwbg1
a26Hrjs8NpttsiDHMD08WAvPDJ2GV9nxtie1J1w7enex5Oxg1PNv6jpmqKjqYQR1gBiV9LtlC0LD
J2fztw/SM8jmbosHKfvL0lq/WsvL1Gr2GLRDvqcv/U+WLiseHx/CwndzWVyHZLp3GveRmCJ7hsrH
zrb5G3W4G+8HXeTMIeBoJi/c7Tl31Lz38ZJDAJ0TcafXpB6XlJSZrgVxK18ztP1jB0DOJ3TmpMZO
rawhmArn14OiIvul2NndzFSeYv7abK9VIJeC/vQOnTV6vjdndVibdhQ7JsqswV0lYZ/33aXbqbhS
PSC7d09OT2Qn3ybDjWkDLxxezTTImvSJVKoImSGVnSpH5YBD1R41o/8sYjGHefekUbYMHcjn4Uoq
g9LB96Czecd2/duLbqOUGfvF5EGx4TSc2sV5XSv8n1kq+U44HFka5C/HrBrg3O5rk9i7XLOOI9N/
gu0xMefl3tLtDVHMg6wbvP3DoBJxFendqBRP9uI0DL9QaO/qsEAwdyMiOnswQfczLuahyqvHVfmy
msKINHP2Qss055NFtQfJCx5dOZotxplMwm1kKhDS/DCNTwoR2cs29NOEWbTvVu1NIeACMM7Gb1+p
xbVyfCvdeA4Y1W3fJV3/FeuzstewTA+j4twGkagXXiL1wkS6V4pF/6YJdZU+fEbyFj6CZ1RVlC0M
tskSRD2YMO6ukMcFcSSyKgAx0K6yra5c7KysnW/eVHk0ApYhzDZZVGj63ahn402TlQhBTPhGzVFT
TzUUEQ8GiJJY5LCqMUhWzBJlKX7KlPhtRRugGcs3gm3GQ109OXTuUZyUjiQ12AHGZfiN7ZinTv2m
YjBeDG/gsaOb2mZpH7RJWtC6HUKcymrXTnHGHYGkl0uRBNd1YlohOhAw2ZuZpXSgezNMnGLlqEw/
2xynJ4/RnQfOY59VsVwBhTq+pQMkgyPVB9zMKIizeabbnENNHR5TouU7RWpoyXPNNTbjBt9AHOfZ
mX07mW553bRBuroetr/17RrcO4DOcGewD51EbYobR2NDmoNmlmZQgOgPWut/CjyUOdu0D+qUPOiM
qLRb820uFM3PPWZdaJ3xNNWNCCYOSx10IfSr2Aky5yCWODtLE+PMHpoTy0CfrxdR6h+JbsS7ctSg
PIv1KAF8DIKr2FQ+DxJtDJDMsSoNMCneMuyN4TNfNe1iAFzQTWXdUS+4W+cctyj23ECl2qKUsHug
IUG18Ags31DZs4ME9nyYezYM3VLOykuK3BMkzw3kwBA8ak26mjOHT35fIRiJVBEv5MqTZvskRNSM
3zkHLVP7oZTZwyIkBzmRJpE2U5NqhmfLm7RjKp9pJWsRk8hfjb6TAbdHVqFiffNmzd4Zo7mP+ynj
7kq/cUJNVazyU9NxhtLYYqq88xlbqw69C2Rcxjhlo5v0KEWaoyEENWlxIWmWLTwjWFCMKqK5145d
IGGMkrXmxjiNmDTwxJBQiiZi/sGeW8/mZXMoXdFRp46tE+r1iQNmC36VtQgJnHinqoUua5BUHazP
Waf7MISCLn/ggBAhZd3zNEB62KnK/BavwgknhYClOeZXBS+9aYwe/7p9hwVhnCu+GrYAT69CzGnn
cjFbi8675v1FDs16QTiF5TBwuxgLK9TGn8ImQlkx1yl0eQR5mLpDb6efFq8sifHi0HimDail+pT5
4O7bjtp3Pafg4Y6j4XFitZm6wPJhHI0K9LOapOGU92bQZ/pRqGtD9RZ50mnw/xY9ZeQwuDHbmd+E
laMMJ3x21nzAJ0gwowSnAYGMquZtVHZUMmLvd9VKtthC8Dq1X2Cj1h3wXxSqRDnS2DUDklYoR/Ks
C85ovTqcS72/4bw0x7n6gzf0jjtdbG+GGugAgsSowaMeuPp4Q/O1eNcOpBi6s2ZEbZs/aLkcL4wC
o0l8ysAq0b2Dvkoxm0xGFg0CdFusWK+DK7Qw109TN6o7wyzbIBnz4mJ3biCjCqbzteNuFzn5TCWR
pjfnnjAtOCvodXb0zPSxa80coY5TQloNt1nkX/Va0EVaWg0l29g3STGHzmpMpxgGSjLbjLIw0Nud
if8gaXQPdxo6IpQAoIklpLDlX0yMIWybag1quEPBJLM9fuij0tZz5OmlvVMKWvmoGqajmtAxZyPM
WxWPkvnktZmcHKugBG2Ww44fvOLGMgT0EgO7FA7pfBk57HwRSz2nIEgJimjVMLfqMCZnfo3X/DFx
jHvPYezn2A9dZEzekabFU5oiOk8FwfjYUy6ZoOaWmXwW3BmgSm6KMC7VNiB5cVLnEoigbvW+mnzn
cNEoi89p4DUvbKN2pLv7WW1dBIm2hR/9ugyad8yUyXmB6fSq02iJDMJddJyLfpdMEubvsIBe0Kt3
OVbKYVlZ1Oluhx5rYlD0LJeyaZFuEjL7s3n1WnkeEw4fTI4t+MnVyFaLCx9A68id+Y4GMgxCINmh
KDuFezzXylJ3AAln6yW2Z76c68gAcHQbDrb71NZ2GlrSwSpPh/utwX5ok4aGBNMunaybzz2zQyDc
0qBy8BAxFC5ausu9qr9QbURqF2j9ncjKsM+jxKjUcHLqOw8NI6rRWM1cfdZ7msrEAWWodvxTm3bP
ilEk1EK4pFJ1CbFYeP1oioRi5E8rWrYsE5hFCvFs58VF1LmVfZrX3kPpx9FATyIkC0vRLy02+EG1
SB8latQpHXA4nJw9kzUaIkMkqoXHjj4DGXW7FlvJ1P21oSfZ2UzRHIbkZMfsFXzON50rDlNHp4EJ
VUjImm5Zp+8lVB/go/EUxvMDttoSJc50rJ3sECvDMZ/bJIxl1TFgx0OqGDjyzYV4pwr/UFrJE2ok
gaK+tPwq1tPIIdOXTiSFuhUAFke462TVN49JmH7hqPlF1wXTP9oVW9KAvE9hfjsdN7kq/Hgg/w+W
ngZi4+KnDraCDCs+CiVeqPnnXzFaMoPiCFvSpGhI8y1ED7h/cWLn0uX1XHrmBoZIYyFTLFY4I69m
5nQFv/zs9cZl0hJ5Z9EPmiia/LMERQ6wR8l2721ifAt1VZ1gEddMX+dH6SlP4HVjlCPsVBMo/uh7
SeOGalkQFa4vtt0/cWg2dtaH09ksQeudm658S2rxCvif+psuLvCIqbDbhI/q1Q6FGH+zRMkp58yf
kqiRNLV2l1jc7Cp6pNTqzcBgUfTwv0LVy7KoXh47KQV1cus7NbSHfPX2nMyt8s1xaHFao05IRquH
7S7zPreC2QCiw3F1hiLoFHpqdfLI4HcCOSb8C9vmM0dqK2znFAtfSh8GbbovZxe4urP80z0OOxqd
wkCafRBrVX2CbqOge/B76qa+F4niBZCpyVBxaq8aB3QgF+1gWZEXTA5BTncukvlYqTRvkpFjViGh
AkkTIKqbf5tj74Teot9nVfE0riCoKVZQQywd8lgoaz6Rc5Rk1zrXQF586Z3V2nBCQyncYCQ2EJiu
ezfn7b3MFU7biXWEYPDT5GCUuxpXJ5VFR/Ut+26pH0pKp4HDq8nyicLUMDFKNxi0VJletxceoonC
10idND6ag0Mgq+8woOIY7KL3lqxktnRH3vLMbU9qOfwm1NYjpkeAnRmWI+oJvJn+MXF5Jlt57J1x
I0gvr+pYRp1mwEqnjBLa9nS2LTqPasVJ0S0fTMWJQ4PFp52Qfis7jdxBbEF9oloEO44bZK6r6EwA
X99O4c8M39ijO8Qh1AbmUtjNLxgdeRzc1D5py4JmHnmGbCPZwb5ZEuNWVhsPADmaI6BBy9RkEeg5
PK2rdyDOl0d2V/9Nundq3Pa7n/M3OWAZbMkWVi+a0M3OLW3CAEvSHcgAHlIlmXZd/cJ4QNzLcTqK
2jyuHt7YBJaVXoxrYdObRKU4M08VfkAZ72WraAEgWTdaTJe5kSruBAVNZkBdJnthqcfa4O5fFgg4
zIMwFuVRtEMEuA+f13V35bzUO5IWDN3qYqTE1PhgtIwMTZG8lKCfy0G3LlNV/DpZnYTlElth1iTP
xpDpQeHmgpSx/U9vf0le1icWzwMNG0iF02MvQOwvaVxHqKIAZs08qhwiQ1wKKZq4qa8RMotgle0g
oo1RV3jPlmk/GBp0BLVjQy687lhXA0iSpJL7blCfB/drrh0VyL0KMxw31Hb+xjzl6lxb+NFrelQH
kCKMcVkOhraeLdwxw8ZV6mxyWCBcAgcoF9JLQk1uTW9paU80zEqXyhT1Yrqk8JrXBkU5NF22I5w2
ueuSd9gh7yrHwDIV5sU2NZAspgtkrB12uf6JPggGwoFgPTAs67zk3puYgN95XNf5qt27pJNlbIBU
3WYEGbCOIUi994L76d7Oxgxo4QzOAzhGzY7nazGhK6rWfximD7aFWUXWT/GLYM6N4ogIErWDgDmb
XZUCcmit8aVg+Gi+06cmnxhEHpSLTcOYOfuxj8NuOcAEZjNziC6glgeFWkbq6FqBOdYPBuZUa+s/
XsIj1Y8Wfo+4of+CgdBVY2e0XDyU95geIxnDHOqTNz8xHcvnunoPVeTbSNwXID4gMeNfJvKsevM+
KySD1ET8U+ws9dsVMxR+/7kxlMDrOIRy8kABSJqd6qyPrEj0LsGUW5k80qX9jUtGT1grCMGF3YC7
1+rc0RHkhMiJE7QW6/XYMK+iNw6yLTbLTjkDOaKZZvL5VxYGD5vlmO00qeDSwspY6FyqLfAsar7k
p6TPhBcGmnj/f7VFgpToQOoy24BbAufIZPi23Jw05GD4K8eCIdbh0mwTcYBIQW1gG9TZEg1PUJwB
Fu4nmJeVBbXfrh3uxK0XODFfkic1UhVqeXmtvdU2Iyja5VHWoII7RTS4DTBxe96WrIeuEqvEO7AY
9jUdRSgLmRLAE+Sb6IZX7kTCHxHz84pQ3DaDLRHc+kWCPDt7UeJpn65hIbvl8rzQ6QDn0vaBXnSP
5aASnWj5aWH7kN0lP5bR30VTBxevZIQSGKq5KkIGID+/cN0hgXLP3YmeMRQuRwst+2ZegRnGuvOI
RnHh3oHUCWCkmOpXlqsDWbA/Dpqwa3X7rk9dLCswOJK3nUk52o6STK/UoRsz/ttdL8bWY/Mmkzue
iDU+L/t5ntNwdCnkWVlSoIOT5JuMlQWe1CGP1nlouTFB1rajko4EVke5l2UGzWBCdcyTniHK8KtV
FgWyS/7ioTYhchxUWT5z0PxXeM5H2hOgcvL2jUIwHHgJAXZivsCQAruv2cJjzley5dhsjMfCxako
ZaMFI409n0Jj4Wt5HIJePmrV/KwOyneO6eIXVs9rPJaHpIiJb1v8lC1XQXisN9ShIVTFyu5A5jnZ
xlxxsx1MJUqTjOYkqg/zfTdqsb6fmUfEhd996EvNiZyG1r6XKy8WecvKKiSmKSMARmu5b2zjBWoC
R7HbUiGLVjEUh24C7MBtOhoH429Yvbcx98JFnVgaXXTCoQYrYADYVibSfepq6NxEnYOEAkDYYbzo
gmk9VVwQLc7rH3MhkEhW58nsk7MeU8EzSgJQ1Ybl8EihMySjtdF6UR8AWBAsN1LzJs0FeHOxfNqy
eCZgFOiyiETXXmvXGUNrWN/o1+zJzJJ3t93PFHqXH6/aEZQGvGEjqmwm+JTzj6VdlfLVrrwPJSVu
Z44+ubofQKA4HEb9So4pJZFOfi7nEaK6/upI5EbuTTOXgbWCjvQ1re1ugVMZetKzGUIy4UH9CSKm
kSri92XCdEjJZY/5o941+EEaiKvJbc8tMdVkLb0AF/mO8gzDOvrcN4xmD7r3oqteyunBBfMrBojk
2msxNW9Cqm+T6rZkob4sgMsuwySEzRkDPnbL4TMHwj28JBYhHvz1c9ySOtMFnw4XKrW7IgzzMWa3
VQuDBHr349ra0WuLW0wsNQXei6fB9wAv8rzU5UnOMbGuvN+ZGaa2ilxPW3B1Ue6GltxGp0kOpVjq
hD+SQFNHNj3uhLQvX3GbnsAQn/+j7jyWI0fSLf0us0cbHA7AgW3oCIagVhtYkkxCS4d++vlQPZu+
NrO4dzeLsra2sswiIwD3X5zzHSdxaAEMeaBNpaKMokfToAzHkICAxb33ICohp0+vyrAunV0ccRx/
S9JHpvDH7XAmdFH6nOvEZOM+7fKY7JmpRg5phq8AVaE52tM1Hse3IuQJ0A4znsm3jrYFo00LCcX3
3l0ENmnPLwWAnt6+tp5cs9wAbYdA4cZrV8ZvjVG/q7lwV0cuxK+cULQ1AGX8z7VDOE7/YQ3RtPYl
iw5j9kouonydN/FrMTh39QBVvIsVTgl9nsDrIg8/icK3Vs48HTLHPAb8mtiKaQiIrrBphEXVfjRg
ZKqy+uNxe/oo/GNASXrq7gstj1Y9/ClIGF9rjZW2iGk44WOiGWX/ipKlDz7BKwC40nelyYaaKZLl
xUjQje/Ui6ntE1RUrlt9iQ+4Q+sK7lWZWe9hSMWXmnTzJBAfezU9t6Z78ZzMIlkKH4iVCRuV1zny
w2OclY/5nN4NdCW+CVsu2rH7gs/f0FUHe1dU34atHyGNrUYG5NHwwGQWLhnLPncc9zQ+YiLQ2PHO
jQe1shhw6CdfDIhqoZDkqKdatNdC9Pt6iShN9eOcJJpft/ehejMdExEVaA/qoD+GakRZEBQc/I31
NCHHNkR+Q1FCEVm476xNr2gwH1Q8nLVvXGMIHwOoKRppBwETUlG3dv/0XYeyNmTP6nMriZzNRHCx
nAvvjFz98y8TvAlst2gdDpRHr4hYQ5BLnPTJgAkA5Ck5pOFhzuK/s2F/whM99/EvSJZrL6QG+8Mj
PTnzB9TrPYhvlrxcmKynr7XTIhtPjnFD1agH9ph6/FPJNN/+8ysPRKjMdPudjo95S5aXyoyXPLYO
Zf9r2KRnhO0uL8x9S2pcQDE3dzHy/xLrQlxlT/mMc1D9IWB9yzcdMjWPYU+yIcjKSlBr8DAKDzCl
PNUjBmAryb8i4GZWTVC6qhA9jq1/kFUEsMRlUBXSzVAy8NfKTwS1yJY5NzyLJ3ZpyaaWSxBdAvOQ
AF2tbf2yymIOYCanktsIezEPEVKRz4DhIfl00R/PCZmveu2P2UZ3QHev3viqMuCSYLlpJ3s4KJ3z
6CtuiDJvsLwsI0h/LB/JkhNyyeP9dJJwq5qOiVk0/5UtpvXOnk86zt+myP3RsHTrmKy7WjFUJkiH
xzHjpqyabZKzuPUk068Sp2lljF9sRsgBQVU5MCqgG6HvsEP/OYvd4zAua6rq5vviebKqr7hJeVsZ
cpht+BvYyS337I+WPdAKx5YuOiwiGHc4hJwL8LJ74lU0sTNBE5MWWJBCSAxMgO+muMkgfZ+SumLA
2W8zyORbmElsB636MbfqcxsKnkiKLJTqCWJJsnMMRcNAsVutPDf7DZxiZeXMi2qHTPUYf8c8ERFW
NbdujMaN1k69zrrk144HRA6vQ53+VIhyczt56vz5m7XcbjArpjZE27FX/qm4TYoq3/mFScc8Iz1H
vbUldStfWwdDvCvGuJ6Y91XeHD2A/VDZTqSHIdk0CQgkOk/C7diD63rz8+ZCcArjShfEVQnynQU9
kiKLyjVpb4nXIQXGU7dS5MrQGivEiOm+dxsXtxv7+sJj8x6/kVf6Qq/0IPlrM1shxFHRc4EwP2g3
y47Ice2TiubnPpKvbTgfxPwyoIlGfn/xvPwxb6gpvdz62/bjK34W/FMGJqpyVA+DAbl4voDyOOMX
gSTI3xI6a3Jv7jxn/ISajiFMMzBGJXoDXk7su0pXthmBMaeLQzFbwrbWKPUyh0GDTV1WxNkdGtqF
9wb2/geWNOmSfsWzw4ocKtS6codo005LlF5mX5QEMFSGOt0NNiEsC3TPsfsdjJ1ncsOgKuBp8i3n
T+Q5W9fnG2efx/PtDtWKjvZq90phBwsoLdW6I9sZFwE/s1OaG4ch0BqWzU+3QGDiCPyYHl+9Zjlz
kGuu2ih7GaLyaKft8qbicnGN9GxE41aG9Tlvo530GQeKpuKKSxTPYJH8wDx+jutkA40Y4afvr2k6
+Cj1QtyYX7X+8JPkDqf1M1Oot0oS1VeW5aedJ5R8U7I1UuceT9k7DCppxn8Z2ySW/tZq/FMU6kwR
ddYS/IKHOjuv07Psg2tapwaxf8GLM9rAbUhD2njc775y1+Q4TfDi5huD6ZNi8LAq++yJcpjYQEBK
K7pzgOaEkpjte9bBhtIOQ5XKuB/K6AOOhdjI2njuOj6RMSAfaXQIde/8nXQjhCH+cMqZD7XNsB+5
nNBYPNRgjtYtOa9r2nBslnp8sVv7nCFA2SlLv0YuIgGHfRKfcslgh3ZUTJqUJS8+unP/s/x4YxW+
TN34V1SSA7DqrvFSuHUdpQe6IqAkwFUgpu2a+hMVUklSD5dQ02JvMUH4czLWqNtn4+jlx1KxPEY8
AJVbEJxSY28IF5eSkfXX3EQ7Bqs7OJkM544JK8/eBaEdEj23BW/LPMUdX0IP7btHNMMysvV2ZpeI
vZO+FGOHg6IjCrFzsYZE6bWXNnkuch2ZHu83wM+NHm/Q1Ww4imtMrY9kCA0bZumPui+/esX41NVM
C3r6Khafm3rp0kClr2Je1pXxkeJb3jCEDQjvaf4YTXrfMO5P3O4BNa0TJIQdmOxTIIIxwD6Ouqe7
B7K4NlM+YVnPHRXcMK0FOLttaHsEJqLE2lI+1PaYb4ch+Bp7DGtMj4xNZFXZSrTmvAVYsPZqNgUM
oKFel/zsoDI5Koe7hA/X7z3BlCU4+ykG0xlaFqJD81wFNm9AYRQ7/I7LPIyrokoeUTDdUgs1m8YI
tQKp524ALfdrYSsQOrTE0h3Pln9GBAh5rAjueov60JzAXLMGZUjAmATzAEIYlf0SCsYcVwIfSZ13
t+QXogn31rWSu0jY1j4vYJnxr0bUOhQ67W8k1W35ZwZ4t5qXQL2wNAug2nSHtBHFohlpLKIt/RTd
nvfIvXKhJ6FD9VjNadSI1uh+ZoLi0PaqJTMx2onW3rmgI1ZFuBQ2FnYLqU/Sn/eJxaLfmnaotVAT
W5zxdeUeYRVf2f6cBm2+23RpkdOfUcyaXfozVWybgeIB689DFER03vRKm5Rd+giMezVYfAvOKKOt
y2WQDtV3HmBYscIvL7B/wtw60VJ9u4zMMyz6eZ94qzhCIBM674RtlsS8Ifacz8R+nZeANyvIHpb/
LDrtr7KldcvbGyYz1FF62A7welYDmw8H/JQW+2EmgXxOinRTTvZ3WDCpqrKvMj6hwyO1pqFUszLz
vQ3tu6VqbqxfY45ewCh++yEbtYS9L3rR5WdsDOtvXKUGq7KHigH2oU1eCOVb0muArTs967s+w9uL
/or4TRxycXszmK7jSwDNGEBvteF4heZLwgQ2rKZnUIzfVt3tgTVustJjAiNwDYKWjZEGtWwMrfM8
yvsaxZ0m5oRXeB1l2dEfzAvr01uoQkK6qicrX6qsBr18N86XkYkSqY9J1T8EOW1YxOMw4Afheu03
0moWuhLhHWH5O5TDuQP8MyC5L1g6rITKdrMgWawtp08MFl9sIrdtJ16pjnbkBz8tGL+mZXxQcbXm
AvdU9778b2M1V97ugy6ZG84BSm3y98oAvqeaYQdOUr8PFWEbKF5WszCeABglSL4JndC2hgbFts+0
Yx4jL9+wtXosVD6ixm82OSNhEV6X36FpLoCF39KyedcKXdCUdbdW9a+2x1HkLCDeKv6m8lwy2Wy8
ck1GqZIPK8qOjiGs80iH8lXn7qNVcvlR2pn0v+EmNPpVG0Y3+F+nhPqj5LpfKeEciHVGPmdykja+
3BArcDCXz9nvRneVdbixB52fg8h6lJM4x571jGLnRWJZNURz7ermlo0jjUSQPCy/Ue/2O2Ju7vpo
/u6seR84L0lRnVn/fOnEfUL1fyxz49L3D3Y3HXvP+NDTd202t9aw37XHtt2p7fsy8g6ehVqTQf9K
Tx4yJh8Ndhd82MTWUUrgMQ+IYSEg79HlyGT20X8m2t9PXXiB+fZZoc5fTcxqQKz6Ky3bTe3SE4Ud
l4lXupeYlBbwnnsZ/FEKV0E5nR12gqDRkLkbxdvY5Ae/jbazcu+BrLDP0kdn9k9gPC8D7URAGeWa
+sa+5Vi1Gco99j5qvLJXF/jgUs0kMxLN88BOiVwPxHzlPTAwbs+YG3Zp1WMZgaeC1k8+4x+0fqAS
a+MsRnQpJQFhFE/ylvOPrmF21co8E2EHnoA+cxPE1n3VilM2J2+9rveu4eCTjM37eECExGaLvj2/
OB4FgI8enms7IVGpqN450Y5j+jjrgT138jGg3oFuSglnM+Fx8Jc9eMgjEQs9W8G2HJ1b1SPZVh45
zokxoHggaEgV7mtSl3+IUydBm2dksDLOf+kfLDbKq4p1585D4YgD/BfX1ZdZsHeumybfTF8xopJ1
GPffJiqjDAM68No/blDuSakyV6UfmZvYqt9yxpadI5luKrTsCfPZndFhjWfPzrzL4Y55HYUQjC0Z
SAvNlFEa0DhT67nInfqumk52UeCtwrZAODJ76ywyVp6Je13KvwkNesA5vWX4PcPzo75MQzwm6cY2
bGfdjR7J0pWmLIjR6kjsBQOuiEKCMuvT5ThZ4klmRiSCm6FsjHUSnnLYclvZZeye3Gaf3jwjD09x
yUkDVAOhI5tPJb+CNGJQL42D2aYSCBovYQTyMo3B1NJ0vZS+OPyvhUbyf7go/0H9+C7/5zyWS/zd
wF38bf8rkOU/GC7/H1FbhA+r6P+Nbbn/k9KR/PkP0Ms/f+Tf3Bbl/EuS2wAICC8uBbcDnuXf4BbX
/Jfn2ZaJQ8UX6O0XrFnxb3CLdP/lm8oC9fLPn7CAoGjqJpAulvwXWyjL9ZfYPVDGvv3f4bbAS/m/
EcY80xH/BdkS+kwwcRq5W4PKMIVeZlMAGgwdN3Vnmndpk5BYOpjNBgo10lgEwlQZ9rQIHJh7dPV0
EE7onSCzzy+xrZAzznDnWE/O91aTR+grFepzt3dfYBp/TObc7LVuYwAeY3sXDpIOPO77u1Z67g0A
W/kA44A1S8gYDzOJYBUVsSP1bXM6qdTLLk5f5e92k6Pd96LwVnYkxTvLArP18nEv2qC8GEFGiwOA
fIM7Vj80Y5oX6yKJqFeKlgy5GVho1dgJ9zc/9cpqUUF7WY5OkYb8Tei5uKKvZ8SpCapZ9cpuuWXH
IYvgx1tIPVMzei/KDKCBdDlhR01mO5okRoa8iMGfIKYTSZ2BECxFrkdmx8Z2rNv+MAQt7k4X7yTM
tHQVW82vMInC6Kb0m/wnZpnJaGxGvWyHGU3tK6S4dGD1t0tswvucDeW2qnSzJhCmOUqnmUGozIaP
4Q5xt6iHWyvQtBl+Ic74d6ddQ3m6rY00vheWr7d+AVMWwRk5LFIl2352jgFZbqNlTtuoc6C890To
jWF58p1C7Ccokjsz7c1PDLUL25EKv6fAZCAj0UC6KdTP2TVvI7kOxEKad4k0YClMpcLoXNxbifFE
F2qvEB9/Rar64jAizoA9CJvMfobiQHi0O3rASR2IK/UUwE0e8jbfGx064cB0cER6KjjUOA+ulkV0
pqXxensj/a5DAcKOZm4y1D7Tr5hm/97KlQ21jx9alr4Fbl9WWP/q9JYPvU10Ye4cGwXJwHRMfnzF
XLKF6bHrfS4jFtW0PpHX7C23qzYkx88shbhuJNszNqtLsuecvM42gI/POu6hBRQjWWeDfBAEwDF6
A8yzIdCOxUM27qt57igUrXaxpZCVswriEotqiQwbH0S3MTW2x2oq4YEKs893Ve/JLcoh7ISsq1qP
YiGmVlTSJoa+TefwPP8D304NLBz3uJCbATWEycfmTTF7WjWk7XxKFARyJPjx1L6kEDIheA8SnOoG
JKxJZ4ZbiO8/itq9GVmWiZoKQDOfMWBSpm8KnSaM4AIDq2i9cReG1PAeWjV6WxnIlTXU+VtBdse4
y3ixASu3ybDrbTL10PoMBfAfIic/+Qy9SzF33oKXn+iMEKtZF1LT7OSubwTZFr3lsYaWWfCGUH64
8XrBHrWjSWtqsjJ/dMIhgauJ8GJjm4QPYFN1kVVDHW0+4NkkEHUIpSWvSIBnFF2DOhQQFGKrwbKO
aRahtEPPQuPo2wKnaRjgpCNOFHgTk1VwR+HKFXbvbfswGKJ7w3EaOM5N40nwE8ZAvGsWyejCOY7c
BVcT4WZQTfzt1PrxrZD2cG+ODeuevEPbt1Ot0tU1NnWZAjwe0P+FTsAexNAj+hDtzeUMTKiW6dOY
+Em6SZOhTHcdY/7qktnIaZAqEm/OHKTKBNpyv3mxkpYkVReQxsAEBzUysiA79Fb5WHr6NWkylpvh
UDj+1cbGWr45s1YxCIQAM5VpMkkkQqAJ/O40emIqjqzurc8ycLzh2XalxWdNc18FzxhSFiFdlILP
AlK/sHtEOOmfhYU8sJ6ea3UOpeEj66DVf2FLHiis8kEcMrlDh4eK0FnmsWkV49EZZB9etYV1FFqR
EQEUbgcXwERPrA8saVn2F5foluoN1I1u8W+5E1vvJJ0WWlPrdgVYeMW45AgN3wl4A+thHgFgIZtr
zy0VaH7fe1huMRumBJQfUD/i1Wy5Box7X7A5HdiG8/WxClYlWE7a+EKWn6ySQh4Q1UjRcxKl0wTP
KA4z8ZwFESlCYdw53dagCUtX0rFN5nbxkhFgE/iDNQAZ0FutrPrqQvukmBWm+22RUSHhy0RO80AY
dEt6ZxA2NKe1kXDBkIADlLPNqkurPBbyk4gziM8yDbKVztxZgyIwzRsMNQ4l9AUV6h7m33jPY1di
+21ZL+wlKQjhtp6XmCKo3bneCtG3DM+tsmJY3Wf8ZWOOvB6Tm+aZM1xzUKeyggp7aapBvg8sw2DQ
mv9s7/6JTshxbAhmcwbzyKQDc/adkAHRoe6ZyV7rY34cQrnw9P8ZETo36wJVIvznMDfHe95Vghoa
8C7tQzFasUbOOFExO6yK1Mpw3O49St3GvLaFVuGeWsd/Zb9IurBtjpIB0jg6T1E99RA8BkuVm5Bk
lrtJharajFKREoHHkcSIZT2r1sS6KhxuymrD45xlnXyc25aGlug/3AllFyCmcmGuWQdg/Wj1BbZA
fQnIcWCAOIdlCeOHHDz64ooSOTXSCnMkG8Nw7wCuSQ5VM7t6HwnHfYBTLuSeeX7HzZraXvwbKj09
5UNsJncIizDmtzj/L3RVSD/GIbQ+arelabPdJSxDRDzqlwgbWLRiTBI+gROd9CP/332wurR1OM29
bF5amIw2sxiJ7TUCZei9EZjQr4zoJQwS1jTYWmkjatZLFStmE0vjMIKR2RDLoskwpI2eX90BmetX
P6iSdUFbm1+AC4R40JzD8cqrdBx9eXyv3il0uqw8LKUHO1CipQuqNAYGazPnRrh2BUu7o9+pFEmB
CTBlY9SWcPd9aKZinUckGyzmLk7D0GlCiSRS5M7agcjTbFRgoe0om7wgSR35Wr2ZvN4PbsnoJM0r
dpzEJ40paPpLpypCxLOmCwooS0vQieL8cN44M5gsmnNtT3s5lYCT7IahOA9wTRxV7qPC+utFFSiG
Niq8eV0RdsjtbJsZQwpB0bRJbSOrjkAcPAghRdSgMc+QUO7GsWfZaiQmqvTp35ksXqinLyo60W0V
rGjNdL0PsMxHVdMd/RSOxTps7aTaB1YvR5z4dp9tDWJZsUOqzjzqqsrkO+UN8zRdSy1OeHpxEjpT
7yIpRm1b74GHTdXRyXKEPCoQJvPw7h8TBQBs1Nb8p/J7MxAkgLCkqcJF6k4u7XNACEzGQrUp/TvU
/aY+RYZK230w5pqzX9ZhsSN1KEcfwricPGAUweBIxkp3FzNIWZlURMjx+tdgiXdhE+d6h0W/Q70y
G6psHnuz7qcV4tmZUtdz2/oq+4hJDm+SJF5gTkGcjTGv2wnrzgDpp6767rex3QmUfMeoDGOp5kPH
6Okt7PPQMtf1bLBUY+wBgOFUCy+AZhS6I2lV9aifzbRkgTFHsyS/TrcSF6egcx86rzAQnQStDVrK
nvIzypUZqlXVk6fjCusnrmwLlocHImJH1jETVXruQKPltHDMo+Ca8nuwLT0jDa47jaJYavcS8YdA
FWhrhBhgjBiNZMCFf2Q3hptfemYYPlbtUIff+EBJLm2GZhz2joV6ZuVZJhbyiME32zY1eKhRcvx8
GmoCjws6eyn0wXfiXF5VFxvTjp9t7O9YBEXR1qlnsNcFriMcBr2DfKaY8VyslCU83oTJRC7UK0ed
cACiIcHQNzFetApsE4ZlgEjlhjE4R0gJBUhfgkRyKD+02xxcvksGB40SfvjV5S1ktBkZcb6yK0NO
+2bsx0VrQpZwugnyyEnPic1whLEohCc+Cg+/kPJy+xyHxdgfK3JfweD1pVLzJlHV+Acw2rgM5JLS
LQ8CD4Z50IDUy603pyhJ+l4m4Q75b+1uTBk048EplNOeI2RA4xMi+Jh8sDZkOjpPFKirJlVFdTDB
mjRIJjNNCTYKoiU7L0LDO3fUCk81jpzyzkf72x7KTiifRirs6yd4gZZzZytEu38rgpqtPSbuLiSa
KZtDsgAdJ7rPgnzKHmVvdLBqyIwDPJSYvB22Eu+lhdzBTbHw/8y1Fwu0p6ASNz7bNO409Lk0WnZS
GEefhClWDH6O+Ij4zLh58fK5qi5p1DtsNQAIncua5NVjEczDtBrrUlYvfC1pdyXxYkpeAwZ34QcC
iNy8iSxNghMZ6bJap6yibszNSPZi4YQLWsLxqremtpaFLD8Gmo+ErcZLNTjwAymL0M4omxSqMxvp
ALYOZzbbafZCHQe9y1jNG41c3bPc4gujcGSNo6wit9ZNgG4H8Vcp0nujRLt9PxLiw2w2MJZVcI3z
yc2YQfO1ULZ73DKzFblkUTQDmVgcbE1lvwUjWdIXqJ7YTLrMcILvNg3E/OP3Y97qXwu2a0keqzcr
eZ8EI8iFEBeIuUYxndcv5eDqmTaJEAgofm2B1WqO4AjFbm4DIIuC54Z2BrHhjDmOPRdB4FJ8BW3a
DeMdXuO6nO4pYYxF9MMcknefuFoX19jM5mTaMp9js2sl2kS529Ly3AQpvejQ7b5qNw2jNvlIZkLI
mhtVfEBYQ9ZXsqUhjWpViZXXZ5P9Tr0Wwt2JQ8cM/9ZypEUcWCazHgMFER6IFNVoblMcuB50A2Kn
SfryP/wIsvpjF8WFeixKLq61PUx0qalBHmNTYebHrCaddxUlzVO58B0KTqkj4RIYaBIG3l9V2w+b
brSSI5HesQta0s33jq7I1jIaVrChSOQNhFg87KpqInVnoOJcBz2554WO0G4nfFH+hYhk/4lwOweN
CQYJjFc9EvUb2drCYvmKJWBdSqEsnq56QKbdJR8eRf+K5iNj9Z0CQAXbSyVk0B72vWsX+6lpslsF
SpPQNiY1LeQ5AqelgPNBx7ondyT+ttzWZM+Mgolc3upONhlHkSj9s+/p4qfuqENCZ8iuNEHprhS9
uMWt5T8uld1vkcALW2jeWyBH80+Y0cwOVmk9NjDQAM4Y4xbFgmuuUWyYRLYz1D7jPYWcQRRWcSBX
MvnpzaE9FPAFrhQ7sAek0jeX4Qo+exwxXAlz8Sk1L6ubA6F2U4bzAm0NdrbZe+Ol816ZpWI9VIW4
WSyg+QX15ABYaKOTyXf4VE/FdEQVPz0yaHIZujf9yWhH8VTq2VpgUkQsC0D724D7767mZvoJ2TfC
s2jK4u8Yu9ExIi1zWxRp+lg0vpvf+YrChsD0aQP1hdVBgwBvP3KM7xgA8fW1TIt5Cut+sWgtezzm
yWSFDgROLpo68tlcFypWAzKzmGv+FFqFAvocctsuqLJN4pPpuHaXsxWzUgnDSaaxyi7tSOoE/V3d
lUzYpzbnm8crQ9flOEb2wPSXE5+q/zfGWsVCy6KORFhZW/eNXalx22FGZ9PTmznq0a5OuXqywuGS
MDL+jqjRXPNJGdKWWrWJR4IoX8yttsnU7iFPcc3jZeKGsmxjQ60ZnSPDtG6INnoM7639ZsQtIlR3
tNEFzdPAFrzv4mQbO5UIWRxXSNNGJ3Nu0ia6e+3ogix2I69aOCwVkcsM7zvz1BN999LZFZIVXpMM
+gu2P2YSJGQjKfDOUzvoPcf6+LdlHMvwMT7YfZls2WZUPG3ti187tyUxcJcocAMEBedvSZYIeocS
OTaqZDRFI8Z1Fq0ytja0Feomi5Zvycd1WcBEHZoMR5V09W3uLRR5hpdiu49SgkqrIWCIM9bvUxHd
j9zFR8uyuudwHqcn0CdPqBrQrVmkNLgRE8XU0pABR5W3J8ZpHSvVJou5mmL9SGxZ/lKlOTmSOsHi
s+p8h8VG0+drFJpXaIKoMzNl7oWGZ5PzAvUQThE4reETWEeFNgJxGwOYx5GIWTgRRadAVAv1x89g
C2M3ch75aporAn4sTxrvVlf00U+oIEs3RY5Oc1hAnsz0nkRXYCMKUu9jqW1Xad7ntz7H7Kpa2k4R
kTnm9ehSmBx1WLkoa4kxjMprJgO6w7F7DUd88H6KGDxtiAY7lVz4b3Hp8KAQyxUH66VVXw+Y4cmd
XEATNeNDvxYArQbSPLInw0iDQ5+npGnOfMI5T+GWKuaX+qlmKN0TQ+g8INNDChaZNJ0gGvOivCPq
78505/dQEtVSWXLcJjo+uQztuFj+kknDjqkFIaBCsoXHR0Jwb7x0J9vhZElARa1FXz4ldXbxK/li
B9MtLKKPoMXkIF3+uxSHK9mVOelZ7VM3On+WP2wkJWpaUEJsybIHbgw21wi0Z2t4zxy0AhQVgEYn
FPdASeguQ1aldXvG2bRxjDbZgB4oNmhM3BPjteku9uCojIntr1mZOh/Sy5mJN047boyg2qeluAuj
7lVG4VMsCmtFOf1KaXkstfODAlnsm7JHe8vlvzYrNoBFL7aFdAyUiOGZgDhWZlULMKlE39/yplUd
2qFpvtBms+HGW58EEXIRyV4cZXxm4AWZtr0M8AoL8YMb9pUu+zse4/PQazwHFBGMld8DzzjNgq9X
h+5vW+I9juTBkGiy4+yTcewds+xXU8g7DMGnutDPZFhCU8eU6c3xAxM4vLHuIUjN3yoCfSkBsjWN
cW9irFuzibiG8DNGPT9V2rsw3nnHxPiFePkTS9hL4pgvTJGOru+9tTFjcKOVh9SBq2gn91CNn30N
oFEi8kaqpJonXv5gHdj5tvCY34wRlpyMLrc1PtPQlWj0K0FVSezzSMtsy/jOzuebkTQUqz7uw7Sg
GcFzhqjCAHgGhHzGu1pa0zEW9ZVW91imtIh0Tfez127LZfEWR88lMLguj7Y5mMzFB3Bk6r11xuRA
6OkeOyvzoAr5c4RLDeUMLtrUlivMNKAmgf9A+NKcHs1HHvGJZG59SoZosYA+IZk6IBpFXtwijUdf
hcxX6RMZfruJOUYv2j/VBLpIDRwfkC5odtmwOgTtpsiO7SdBmjinyCU0xLZiTBh01Rtrk0+Fv24r
W/MP7mbkvFIcSN97JXMVRzIIy5K/y0xsSIUKGNC8z9HBLJ+7Y+i7Yu6fjMHGyjI85wo0No6dhCVL
MgOX9Vr7Nnhqr4M4OThR9tTo9JkCFoBaw1DNyiAYoJrp3BoXfOXuR6O+Kiu2VvjTTnHIiEN3Hwwk
3gxzOBVe/IJZBytEkexo+/Y2RItoCM4h+DuUsTk+ShKZVb4vh3A3RPF3NbUoc8Ri5LvzfdyDaCI5
+qjgnaA45MH4SKnprZk6biJsqlZVo6lXE5Q78RmbGL2K3KUFM5xhVTroziBxJczLhhJXiH4RRYLu
K8qiTTM771wCj47sdwynIQN0jn0cp/kWhs4PxdI+DuYjA5qrP3W/fkJtCTp1jPXVHkdwNTiIVDTt
yU7dNRQkngnYBrWSgpRnDOM1AWjSqfJnhGeEcXwTcknRU/RvqY1jJKbsImIUdi02rQLuPcbD2T0l
ybzkQO28Rj32zmDAOeEidhr31SxhPLr+uQnFM3XeJumRsbrZnSj7g0kkGbeJ+1uL5BAbxsHKwgNz
5TNKomeU/Cd/SjauVT7NBPVkA0B3I9mOWj1U8fStfJiSiyQQvV0Eb0neC+5GrAa0JkzDQOLXv6U/
H+tqhrSMf4x77ZFRzBWSF1mYzUGxiqy6GeGCZxwRPiENc4xH1x53XjteYlCrAFHMj1QM911avQd9
+ER+3JZG+RAn+XtZzxtlECs+czOMlf0cuDU0yQaIRdLD8OtO3gDMzB6fxqh6K6bwlOFdYxx2zBK1
ZeR3sgA/plZ7HDzzSNT8pcMyvo6IhmJcne8sK944GNwAKm9MY7jHE/mapJrdhnm2BIwHt0DMWsKy
5RLKcKgIY29VLeJZxG9yYNqMGQW7Mqfv8q05HLyEnm2DubnUOWPdxOneW3N8YPb2Z6gWCes4HCPK
IrP1tmOMjJtVB26ibU1vTNr1e8kBOfrtsQciYzcB739xr1oeVBDYjyrq75wUuA+RwSBWc++QjcFd
wPKHjcKhCNXTBPxR6eCz7oabYeWYlJr6bNT9JWwAGtji5o/gmmp1naeG0JL4pAuiPps+2gLvZhDp
bHCyn7xWvhQJszFtiGMG/Krpk8tEHDscDwumqqCz7Fid1sI6woN8laP8aD1jwD3h3EdlxPUbvwJC
fnXm7upzKyH+wRreXwMrfK59in1gZs7/5uxMlhtHuiz9Km21Lpg5JgewqA1nUiRFUbM2MCmkwDzP
ePr+kNWL+NlBySxXYZYZQRKAu8P93nO+k1dLu203hM/qs4puAklUbHeLNL01vfozgGbNE7lno4Oz
AKp8HH6iXfXnXQKWTEDK1eM7MD7rsTE2Y6OtKwo/Q5bu7TT91aN26y3DBq9Vb5zMuNGGyY7W1OVM
Ou6D2bkCjJi4bWvrnQratvSBD6geaaDJsPFd+zWTPHpbIcDNdvoltT7IStwgNS0/gIa8Tv92SLyD
0g43mmX87iOabtOttKR2GjR1AyjpRDFoU7fluRpKslbHpyJTDk0OjWUQyTbBNIBiEphNGeSw1+yl
3QwPmhVSP2Gl1eXeAhs404z8yXLkTUhZfuYoIw2pxn0B2YOdv31U5PBYWelvYCXHApWU4dAm4wWR
xOGHmaab0kZsVOY33ljsJCRSfCBYB7KvQe/OlY/XIesfLIol0gye/xnoSZCviczdtao81q11G5Gp
gVbJO5F0K9cNCEDyFcYn2vzAJkjboKDdLugp8PLjqfqlflOhJGO8kkcRHQsNvpzpurNCaG/WwAIu
XAnnzDnIkpiEbEBw69DviPwJRpI9swAcFFP76FKLaAD1g4S67bSCNX345kwMQFlWt5hjnxJETuSu
AF3hvjmIZara3usI7FJSzc3GP/vwZxNnWuMbAkwz3hmU9Rc5b2ppqeuAGpkFRl8MUTZjWD85gKkx
GHmbemgfZewwCiP1lx3hgNApahQWVesiQ4IbIUolnrC8CyYNeKdUtJ+1c8rOdYAOjiMiX3IzBMsi
ZrkKtWQWq0eVF0vdCAumNAWflFKiNzREaPO/0XVCHxDmDZFZu1rKX3QZ9goqqy2+5nls6+CBIYyU
KFVHICXgp1TnYJfjA+3235jBbqbbBfx1LYLoXcHPjrq3uKnqzl6BAHzvaqOfq514bxT+Aq4LI3n2
SS/7aLLx0dPxio5pwcYQuECivBM5qr+zHYfO0ggYtpJTNN3VKAhWLZ43rPJuso6wx0alDr+s5amp
jvUQUQXa6J0qbQqoVfpBfDUAnpYa2Lx2cNPbebYi0tefpVXyhucIfpaS7yUREAP3xLWROiv439eD
jjuIBUgmwxd2Fd4YefhaJ8MOpi4MjVzep758LL2JfNezuYjSAfOE77zUSDPaPJ1eh+Pc19PDEPYH
I2XF4n2BqRokqq/G+GyNrd4F0XQYJXkHyAueDWU1IOn7NaVU2/NWccRXQCgpKvg0XbvM073Rpi7O
Vmafa7ObHggr37C7ZzgoPcXzjPxjXTTKLUrc5o08B/g0IWO7BjM5M3LZskEJOb3OtKYZXjzLCsEv
WvaqJgB5rppOchCZBcVxyJCq5WE1QAhAC+NVgra3n9v3OZGuTtknC6Vogmzf9imE4ZKJuGiLzH3s
e8CqVC0C8izw3eKPdQKO2opNAtiMdE/viCUy40QjgOulg/JMNnG3qtkjb3X00eRQ0ojaKYblwUur
TWTSdrF0RvyxITSLuRPr4ZtNw/uB/faEdDHMjIajn1EBTdk6w06PC0FIouoXtJV6UaJQMYwie1TC
oRlXbdjjgAq82j4jgQF0OAYTBTtrxx2/K0d2k9ChKMpe7ge30Gnpk3eD+CWSwgS07Wlv46BgaI97
6b4h7vb2nKmAAie2ua2A5pPCJAG0SrXdxfjjFzgwSDrVanxrpbgDhOFph7BLveIuAGfmzXKzKl/9
kBL7PkywPy+TCQ0ToAVYmh4bhrZoWUCM1D2qflA2s6S1c+johWu/pFjBJXZa4QeLuPcU+2hEbbIM
Q904sS/SiRZ1B7mNeM63hgO3Ah2lRm5GkTXnaND1XdMU8kGx8/DQ01k/4Fxin9A5ys4sIn/FyI8W
hSPstR4jCbRCZkSoeR2GIlOiOUisJR5LbQf5HkMLvNm5J20+oKYOVRSIcmaTjGGlDsawKpRcec1a
Tb7WlUjvzFgNdxRqymHlYq/luNO3t6HVwM7yzJocnQkcg53Xewa6Ollq3MZZ13Web5LKaKhmILfq
kt5eahiXtrWehN2ioMC0BZIHuyzhUGWn1kND0NU8oeDq70fE9nOr7OOVAxQVFRUKUIMZP8PhS408
Yp7mih/tAs0GeYLsZ4PcFvpLE1JeKDaibOjLdKQVQKecmiQOkGK2UljTosjEb59oTxwWQN+jN8IE
g7eoUTYAW5c6viZKuqg+pf1MS+DRAkOTZPQ3leLklURgWao8sbk8msg3ZnHltEgyKezYWIzKnK5w
XFq/1Nz6hJ7egvskALiL67MSdU9V4uBwsuHW9MiOFFscJJEGeeLgvA+gaATEoHRI3kXY/9at8ZCY
6LJFIdY836OiivxAy2Ufsob2kXugyLtWhynEmjG6aOjgrkDpbmVKiECoLbDPr+tcrAap77Wi3Lgq
USpG+hEoE0bMWLlIhtMSsRieljt8S3tZl7DqfC8EoQ+OPKLoYI3o/XWavsjky1WkUCS0tL6ZUWy0
OC3kHPQmQZxqNmwmKiDvTRst0ECwuyyAF4KatSJeDamnP6Fe/5quuu2AeZcdel0Bwom3MuN04dgd
Y0guK0J8x6rZKJW67DSya1RjF0ToJ4o6EfMO9eFYiN2QjL9xhTyErNAAx/obpCmkLDuC11P/q1Ng
2g1V8xQxZGCJZCesWvMsKWpKzM0KoHFFHT3HX+Hxgu6AEdQspEPq4TLwJsW4eZRDv8IrvY6j9Gir
NkukdZvXA5sf88FV0zegdG+D7kxOOniSOkXGQl9Nv91R+nVK4xpfjL6NNf2oWJwSIBvj28jCnF6/
ttcZZBWyMNsMD+D+wrViW3TkQbJCe6fYmlTn1hlvyTvdV3F8h5mHKj5UEgTQkX3gMT8Eqn0sk7yf
NVXF47HzDX7lah3XzqnjX5qxcz965oOn0620xdlNwz0eiIURuFveg4iV3X5Nze+kcNd1yBeKIulS
2TcK8iUUAO9aomCmdldF2O+mK2qt4FFNnJfIaJCJq6+6pqwa4TwiV6R07KNeituF9NHK85CQyocL
i2qL4ZZrN3ZnKc5xqlwQYHn6NREJbHJvpzuq1fnJltEmd4ujEUSfNK/QiUGUL6s7MNUCA0y0HNzo
s4CjVzoBUIB2TWbVRhjo9XBErFJ8sZHfzzk/bxr3rjc8eKVISIQiflmqfTaIJxEkn6VB/jQ9qsgK
mwXSJvgvtJqTX3qgHDUvvVE17WRYLii6VP1lQOud/kdKXbV3KLba0axW8g1i1ZWZgJL2LRCxotw7
sb2o3X5Dm5GXs1UMcwTzy4Rs+Vyv5rn7xk+8SzploSpPiuVvG4wQXk8BOVhp+gcCpoWeIqpgBRAK
wzxt76bfkcrygPqIHn18y0npVAjGnTLxcvBEVQCkZkPhfwyuvazJGCGgiTcb9JSmuYGox98CQFlV
94plu2ybqnHdp0AkNNHvGO5LTcMbWTe3vMznZcvhHhBZQumNDbqydrIP26QIO1DFnCWhPi+d9JgH
wM977azGE+q4X/hh+q4gAFYGGLoUyEcYSoXm/srq8CD7YgcOvFbCk1E2m0iITTS+G/gdssziPhKj
4Qbz0nxREFpYtboSqr1xJSc2u8jvHZtIs6Y6FkLShDDj+XQXpvERgH0bffJ79Eh9A09FFoCcmY3L
+ypLPtsmflSK5LZxiddz1GzDkfXrn0vw/WSlk4ggQSYAOdyVXbQmvf2VxeumTtwP24N0GSkNA42Y
MejU6C/s6BOtUn5jktS1hl+8gab/guaN4J1KGT4VzfewJflDUuBAgJREEVGPmXVoNBqpDjvRu80L
+gKSy+ACzlTHBP5AuJfIWxPfWoJMA4njyqjD8YbNj3Mr2iJ5wsYgt3Y+BECYGxB7cBNOGg4XWGK0
pWZN63dzRCSrTsX00/uDczJ03GqlhWpWnbgUo1D7Z+FxToq86JYk04H9YI6No6NDExZpuMYrHs58
J3LB55SCm6KxFUW0JA+j2/sHRJPjKiVsfluV+MbzXrfpUFUlB94yWHcaaRc6YG/UWiFKDw59r4MK
nF0dRxC5jRsuHTuotnbgEwMydM27mVvVRogyGDdZ4npn320fsCOPi8aLyBgzdTxjJC+pbxiN2qVf
oaceYmNX65nchmP0nJG9gWOJpBufquoINwETrftsl/mjyApYSm200lSEioOhnvywgbAUYz4pHGIi
kiYyNqqfIRuBlTwDzwKqBcQMJ7mEDiPfuE8NcVt38BDrWi/WTj/qkIyROnum9lWEGHp10t9nLOTw
knBSMPz66OSko6CwqiZL7D3w4VP7IdTVfWMiogWHsqYiQKuzVGc6vxAiX3ZT6cpXbY4dtURojX2m
ZLxko/S+LSp/1bRsvFEcV/JDsvtb2HF9JwECvWLFd+YoLydZraTtVFW/qSS/wRA6NtgBKSXR9xWD
8WxZ4s2ZVDMEZlHBzvNynWZ08KRWYMGhNTX9RMandUNDP9gBMz/1A7jflFwrs9uJqFvDd9yainiy
La+ZpehSbyqDyrVVEdVgNRKio3nvySTeDLiYFpkjQdynbbzArmnMcDJTHkmKT9J5yH9MxnpdpKYL
NRObIS1dGDNkUikJHNUkykibYQmaSTm+62o72fmGqGN8oe3kmBzcJB3vuFSLqGBLb9ejH5kBNuXt
OVLcKahNz8eePAgt7rloDm/eQPBC2+sZMZuDeDRkfMvhuV8Vwnvv2iieN3RkliXKqVlb584Svfhd
1ffhqvbonhJNgejNsjlnDfU5t8yYFzi6HMsy9uOg3dM6g4zrFoCECTlAuoVJiADvwNR3ih+8IpS+
0xL54dcgHDKpznGTTbUjzpzjgL3W99vTkBYfga/9QrZ1n8Y1NmyUPdOUkQvDgZiXdvaLrxfHiDyA
eW04PIA0h2Scduo+RtE1F4F27/mS4rJFu00WwKNtSi6wf+ZDyesGKTQ0T5f9uB+1LyBJttY06oF4
H1u3PbFxfQhp9yISrV4AY1GerMaTroxHB+qZ1yKNrXT7RfWozY7sHbRw2KnZeECpjE4wKh/QwEYU
u+hzemKAzp96gNLi3nrR0i7dhQNliMSGm97Hu3gIQAy2q8Evtk7Wn6NivAOaBGS/Kw0EramEHKJ+
NbpXztxKd5ZtjYI8pkC4sKb9Uq27VD37TQlietkbNNF8F/hD3VCaVeku9qtc9Ml4goE9Ah2OE2RT
oIf7M5Vo/0W1B/+Qe9GxY5HM4IWCdW6I0AP2xvp5E2n+MaM1DBhTkq8pvIM51s9WDA0GUcIsT+Jf
ph6uU4c7GUYsI7LDkTtAgfAVnN4YV55dD01OZljmSnC+nIVJe+hsoFuUbreaihXGUHbS0OFuJflG
q0Hs9IB2S7Slhr3X/GgNFMibj5W3B/V5TlX5obbFOrYbsn6svmRwkaYjlCdWdNhK6DDY3VROsq0q
ZYFWh2Syrl/1CokLaUfRoMXoThZfvKnxzdNXQIBb+c5C86yTH4lHbumbFrDg56TCJkl+5xbNMjdx
yzoq8pFO52ZNHcmm3fWKtBYIrdxl4gRHzx2eRgQNwITYu/eh1iAgMcFaWLAsHB27S5BSQmr7r8RT
PgotPCJ6eUoAX7H+sv+uKG5OlieIU5QtkAJ+WrLaDfguoKTdKCVymY6JRocgQn2rtP0BrNWmifUP
6YJTY0HqOLyzKe1esx4ARpYd7UawPxDxU5SPb05Ny4KeBmwlae7zvj6ZPTy5cnL1pYJtsDXvSQ0V
AzBiC4zOAPcTxjOfyJ1zQ2MfNu7RqDhwDHcJMb6euU+q5zLkSafBqk++oMsf0T/ObT4eWBb0cJ5N
v8KlvMkbdiCDs2cL5wFFUiCTInxeTH8bQxYUDXKQMPgFhEoZ8dpAK80fQNuovRQeaMIShRK11xat
PotNSXqDJ0MMqx2mQ3OOYWLhk+PVIhJVPbaw+JJ0Tb0TBpVI+8Ebjm40kQP5mejDbqYfz1RZuEq5
rIaXaHpXAFhJGc6teY5zcqS1lPIPwdTcGwiyqxE/emw+RUa3VRGMNI73WZXPXLLN7l+N0hUsXvgA
9rarqw+vjxdlYh+byGasl5iJzyJ1J/P/TA/KnZuNG8M0OFUPd33Dcd8nvuZOM6Y0qIoOB70WHdiA
dZREXTpZtLTC4KBTS0cu90FzmiqQ2t9HbMLAzdaRfZuir3jIKyk1jkX04GkxvtZwaxpsJSF3pqyp
v9MSUqU7Az+/wefDOpfc0tUKA5rG2kcQ/6a69AJOjk0PtScHlkdNHxnKGZ+mh/Av6VIC2+iNEQrn
Sk2jI/CombDY/I6Q/8gGfOtF8mk22l7wluQDjQwZI2PV5bMq8yURT2MJdYz7AVxn1XXJDeXl2TQL
8LmceZOvJYAS3Rc1rEEHpzhKzZpkCAzVd6ipV1GvICKpqMbnG8aGMJINAtpFZuJxpvsYE8mDZuvQ
GvJM5N6cskwfq2v6vns8d9h+xUlLlY1HZm0YYSyHKdKakOn16GRo4dnqO2qSrrrhjc97Cpaw3VDM
y/sJ7022SEgwZWo0J2nEz0jut2ZZ7rkRpus/NuQmEGCMycIalk3G26NakLllN968HF5UhxNQghhD
cGCjnoTwXg43PPBBpmcvhhDQgRlU85MZrxunepsGkaIGSwyn+Eio0ZYvQSfOIa7Uvmm/AsfdC1Kr
2lHQ2qsfeIwhChdX7NGbA5wP9r1V3kVFZi7zLk/waaEApNzi0BKmuMbSXt0F1ZPQ7VNblUdomLhH
jL2Q2k2XAB51uuyfqaca9oej1g/TCIj7pFnLvsUak08ZKsSaaCS/Eo+iEZ1VMeWGM+LHtWXkW4OF
2TEo5Oc+NehieDdCSBVms4mH59hhA9IduClFiPCWUxQ9tUPCdEta3pOqU+804W+S9EkqOCay8dZg
h6GVNdF1eHJ9pNSUF/sMR3aBQ8ABrKER5QZQ0EwydHrDtid0NCPnqzCxNOZzn9Nk4h7S7jgihPEn
RyDHwGkgYW48R3qw5UN3HbrBKLIekbdv2HXMBCT9KjL4Uckuk+KmJSvPkko/h3v6MFX/yM7h0Yea
eYp8iLhQLqOh2iRABoSmzoS7pxz1XrckZvFzKfCzpXVB83Yzwx+XaTUJp4YHdzpa10J9+GfChfy2
0oxe8G1Dpr8TfUTkRbKyWaRwN//zaoInC2BTQ4B8jhPkRE7OhOn3LF5N0P9GFETRCVM0aAVsE3O2
y5uCUt5QrKZ/FNagjWznJoM9H/XagUvI2Xfx4JpyWOOLoHlBHpqPtZFUddv5dB3YstCX464jqBAR
aEglVKUEUus3KOgm0f6KWLg5hr4Xt8tXhZbsaoWEUhZ04b8VZFVr7uf0nFgZD9Mz8cCXWZTGZR9w
FtYXjNxp+ZgesZn1m2B8V6msT99rSU4k0z8xYucAF2dZ+f3K4Z3SF6tpReEOIy9cRAREZg2R1km0
D8D25oRNMXZ8ltkuoKTPsh0kwRHd4iOXa1WCjjDRdaQI9UEAFpoUxmiVJAg+caKavCBQ49EINQk4
ddF3kT7sZ0hhunllO1vIBnOnsMjZQKHW26uwtBaInjiR6QtkQFuupkEXNp9el+EYPpqdBc0zYQlQ
8FfKTD/ElMc5TW16S95P6ysIniNRjp/FSByWhZyKVqR7JiyeNO9jyMBiDaVYsS4HrK3VU5S6txEo
6Z7skenGZ/SBHNJVph8QQc1nyGuNOmdlNPljLF9kOp5hIG3hjE3r5fS4efmqKVJyZk6JMnFax8Ys
Ww5+RymGqBPTvuFvYkqgXJPNS7U8ZJZ2Njgkkh9EQSvdA9O9HRnkfvwLBSDthRj8+Xuc7exBIWL0
pYnLBSVEjoyloPp0Y+tsFZ2TyWk+Mwsembx10JTO89TdweDo2Xun7jahbThTc1On4FtSAErj9yAm
wr0cHu3K+c3ah0ZTMaJ5OALu6ktaE45LqK2cXP7wtdyGsHJESTbVQHOdtaE/qzgVL/4ZP5H13mju
iybkQ1EDtZpuIJ2bBQGwYpPSSIunDySVQM44Zj2UCZAtxXXuDJ3Q6ZjyysgpzoQ9Mh8Lsgw4P7jw
zJnM/H+rVx7JQ/oq3S79JWJxsrKeDo/xllgl54TyvlUnB117zrrh1pTpKTO0X7JVd1IhwUPqhP0o
aXMTN91HZvaf0zChf/s7Msf3OqKUnfr2R5uKOxj51O7I3xVWdi/Q0a7UccLDgCSfhY5yN41GGrl3
dUIGcpK+RuH4GhglO4P81qPCSlFhxU3cekpHHI+ztTr1VRbaESbfvnTCe2FGB0vWDwqtb4O+CAIy
5QGKBTbsPLhTXWe4yS1iM7HR7uq8ePFC/amLyIkx9DNhE/RuTWctNDDBiaH6C40wLH5Xcee2xSnp
jCMOsb3F1oDzxJ1eFxpf0r6nzPDQAred4L+xk4odfky2W64ln2njviGm23NcgY5fJ9ZaluakGKVb
G8UcjKZ5X2cSlxGugV626xGVc05hYBYL7Q5xHgI0kkI04iolBW2fjiNGEIdaJPp6VQTVrMwG6jp5
fUSMpZNVlr2xtD9oUqSEKHUvFRBPegzaS6Xpj2zgT4BJzp2dfXgTrQ8Q2CoZoQ3xBYKirCath9DX
b4EnrSo7WLZ4rbROeyuEyQrDasYblFpuHn+Wo4lSCO/fQtX0tdvVlIF8aFt9/LuFzr4oKte5KYZy
+oEx3hKJpzmF4oq9llaNWdndUuXQ0ENQV8DZ7eM+fc+5GVFVnzOjOdcdyj90mqdpBluStk3XQuAr
9OeOHUMecayZFqJpAaZpB9eUmdOZUCR1Q/ml5xyMStqOURG/5wgKyq5+C8w+mwdJ9dabwQeVHThf
pkkDAs4gaQB4xmLepkYxKw11XYFKc6zyic7/KjPobE+ZmmafvmRdsSzDCjTdkO2AA92xxJ87r2K9
VZxzPYYHNmdPMnffMVzgklPGnW23CJHNe2orN30cv1SogtB0b8C2Asyafjo/hZBqzivBzhavDX0r
/ynynZUroscsRs+FVDQEs67jgYy3gRgTVGVsMHLNP6s6i5TPUoxwn7TAGv2BEbKwgQ9Zijp9qWuN
XmF4P8Tjlx20KxnCSlX8Fr9bGCDWQV1IAqidw7uOeMOHPkddpbJJk8XXwPxqLBAI3i0cV7EesZav
ahIK4KDYnHcg1M6RMYPCU5tzgZD9RCEDVXTL+SP0UvLfqfBssBgHZ8x4SMGKLw1jDzDctn3mHx8K
3Jefemkluwr5A23scVz1BVI0mYtbaSQNWV0DwvFBRzfmme1M66CTxjaHXCdUI+zjuEPVLCJWMZRf
vV6vWrP4KHL7rAb9tgjNs+s35jqkqIvppQJ3roWsvp6U+G76GPidWYsbu7DFKqk9ZW6aoEaxozqI
g9308N9SNpioXYOWnqNlcy9f/8rJRagHQms8+Dlj4t/hr14TLrfNC3qByVEzyq8/aCH/j6ryf9IG
GU+Q1tX//BeUjzyLBy9Lt5//81+KBurMmAAcE5jj1/s5SD3+kvrfHdHPQ62glhyogE/biYaXVM7u
i5MeuyH209Ne6fvvsv/+XWL6DX98lxbDJHYTvsskzvxWG/LfKdL+eaOOdzbH0Uiz0IyWzv77b4NS
8rcrE9Ov+OPbeE+BnlX7fGml0T4v9CW7fgSXd99/umpc+XjrPz8+8DuMQjUfj3nxK6piGoMVFnp1
MZ2+LBqaS5Tki6DoIDt3RApYlHzbrLrDwXvKlTiaff87rl0lXJc/r9K3aoEaHZ+la8G1NVB9zOym
KlH3wk/+/ivUCcbylzEipu/+404yNosMH3PO6KZrmyidOuGysQzrgh4zOKh0bdopJ8gy5l2T6xkq
DplsIy1HEf/9b5ju6t9+wvQU/vgJ7uAEaaUV+VIV6e+klvd9QR/f9dpT4BsQQwZv8f0XXXus+n9+
0TAOpqoRuIkInSCaMiaBuXj7/qOnR/K3a9D+86PHtmO9KKp8Oe0o41yso/Czz7/ystp+/wX/TNq/
fcMFTSdzCA6LzJIfn8MGL8mZJbrSwgjWUdhtBoLhqGAn5NUQLvTD+Lv6nZcLCLq7yNODftlWO7jp
G6P215PPS/OeRhNJShMuKdsvwOWsvr/Kvw8Fw7lYRVI7l4XXVv0/mrhU6RfIaOcq2vAcBTF6uR9G
/d8nluFcLB+Y5gBkQPKguAXTI6BNPyfkJH6O+9j+4Ur+vvYazsUSIstBAWmf97gXlF3P3jfHcYGJ
mp3CXqla8koHDpnxDxf09+FnONN//2MKteB0qUxmnAApco4oomttIiWz0qf9D5Pn7wu84VwsFLFB
hGoTsL+Cb7kRJDf4TNIiXU0OjRSJKv2tHy5GvfZVFwsC9qKcuk/SL8sG/UR7z7d4VCryctj3njhb
EiYGB3xA/jIMT/whSgorT2iJpx+kuNnNiG7y+xF5ZQ6wG/zPW0v7zQI9wY8JNAUNz2/T3NstB03z
ScveODbH7C4N84f32rVRc7GMGGkvKf/F/VKjcEEwGmCBjxaxGwq/pctcH3W0BfUPQ1S9NmoulhRs
aLZotKgn9OnZEcq2xuZdUqgeMKsMdo1gjPpBeLBp8dXxkm7goqdsA+iSu6zBP//+Dl+b8xeLjJ5q
CdFzjF3QActJD5vS2E+ANXnU+cbsh4vVrtxa+2JpCdWydf2SvL82mXik/kLVNWzoYNflQO5XeHb0
+LUVK759Gt3T9ackQRteucsoMCVUW4xGnyfst6cRlmFHnP5O0ZnHBket4ps7MkBnOir+HpUWh/cw
Lm++v0XqNNj+/8Ufgvt/DsKY7M2i9ArGhQYpuYxorK41jg4U3PTI35NidKzLAYEsGFmKQ6SfTVPy
+y/Xrjwg+2Ip82zHi+1pKSvH9pHJtxzB0Q52v8WyvMTCgNLvyeomttWbjx6l2gma2L18NXt9xarH
D7KwdRgqRQvK3Dgc1yX2D9X5MsyPsLNm7N0q6/X7H6teWdrti5UQubAe+3b4v2OaBaF2P7hX6QCX
lFE9jV/mD+T7eY1Xdhie+qCGBXSnqPc//IC/U+8M+2Kd9AH2d4VgUo3VIS7IY7LCVcSZg2VqCs2i
zjd5nSwlXf7whX/fwRn2xWoZF6NfgjvgC/GOiRBHGJcNHHjuuV+k0yoGB+h0VbkpRafu8/svvTaZ
LhbFMDLTQtHrfolB9FhRSRYSpaheHvyEyiPvoOn6bBow33/dtTeCfbEusvfU8kBljUCvvhyys0Gl
G6vhLC/cV3hNm1K+Z8HapCiFBYPOzf9e82RIFGW9bQqyCgzpYIv46W043dy/TciLpdMS2JHRoFN6
8QXZSl2Dm1hJg9O/vN6LNTFG8EI+IR8vFXXn6R8ZpGFZWschRK3JepMc9O7QdWtyDPXwvqObNc2y
sd3U2SdvJlBYm+9/yZXrtC5WTUkgAiGkbr80fGMdOjYQWuOHd921j75Y06hCUmgkDmYpIAXPTdQ6
SDzG3fe/+9qKaV0sWvi/lJQIYhatdMVbuyXwGWoX2ZPTol0zYjvoKKBcp3d35xD3LX6Yj1c2L9bF
AuRHQ4pVl2GqpERLK4nxprfhje2LxxzbSRLbH5iJqx/enVfe4NbFYqPJpBlcEZDi7VHWNBGCE4I6
yX5XFtF439/KK3Pdmp7fH3tLgmbVxK7MntgSRNVkl0tA6l35onAMtk3yZqv1j1uSK68a62JdGfIs
tWqb/b+D3zbukl1Sh/tpL4sgeNUMwcv3l3RtU2ddrCdVaOtDPPA9hpUdy4H6cf2UZLswRodU3rJU
4xZ7/9dXdbFY1ALhU9GxWlpT04pdeajaK5fNlRv9TgLzh0Xy2r27WDO0UIuBynNNlU2wHx8NncBD
pmTH5Scbtu/v3JUBJy/WAyQTZpymXEohww8VF+m0DpUv+HV+mLjTyP3LwiovVoWqUuuslXxBJ4YN
+XoLmYHJpCX+/e+/sujIy2UBUE9JiC+LTpK9juG4URGgf//R1375dMv+mCetqHSJ2IcDEmbVOB9f
s9h6AQ/2+f3HX7vzF1PdtWJoSROGAGHLpxy8o2MX2xKly1gUP6zI167gYqbLQB96C0LX0sRDOnnv
UJBN3nTj8ftLuLKSyIvZjThkQMDbsWsgO4qttu9xUqtg4NGgZUfINiz66fh97W5dTHB/1EPVCFn+
w4hYVoPFlzeokYd3diGe/93VXMzqiPQOBXXGAMpEILsZZz1vFn1KLGVaVBwJyEeF4rn6/tuuvFbk
xewudB2KIBa0JTq9jYVuqACzwcwzzWL5z2H4x1rClSliXkxx6i9sap0IAUdp/Q77Wp3Fdfsv1w/z
Ynq3sDVrk3fkktL0WbjiAT3+PHTLLTDX2+/v1JVRbF5M8WSUjRIH3bCc/IFFTtvFrcNj3Dk/TMTp
c/6yQk207T/neUn3FsFpMyw1OSgs5+oq5ItMwyAzJVx1pXj4/jquDGHzYsInpG6OTsh1kIF2bLLm
GBnx0ujluSiaH/aZVwaVeTHhK0iDeVaTLz4V9waMyuRWLZys2RRO+comBgakv/h3V3Mx9107dyuX
qhjEeZvgMhVSDl5J+AaEa4Ttv6rCGubFrA+xVUmTMtGSkFACLxHRaRo0J/wJkCm+v45rt+xi1ntK
1BqKytOfjh1Zg3Q10PaqDN4UN1kmPupcPY5+eDxX1kvzYs77UCEs8q0HEHTOo99gGtRRcqhOhyQW
5BMRDlrdLrEL/LD+XxlxxsXMd4ivASbF1rV0mzvMfjHApWKlqv6rDfPt+/t3ZXYaFwtAT6UUQgcH
CtvDmmsmCBRCHtbP1cNp7P5lehoX09/o4grNAvUy1L7E1I3pI63Pw/c//srDNy6mfgdlt2sccpyb
+B4PbY+nolfyxVQLD3v1scjX33/PtZs0/fc/thKpT6DKmPEgetp3syKM/YMdDhWHeFX/4Vlfu5TL
qY+5RhC8xEJcryyYEraAJRmsXTRZANeQl1U/PPBrg+pi4hMd0fUwiv+3mCsg53td8qQq2KMp9X1/
u67ME+Ni2meDYiHMB46QmMqaIovqPQE9+EcJiPAj+4B2Nvt333Qx+2UFiR8LLnW4+snT33APb3DJ
TWdI7t04FcXx9n//VVdeM8bF5PfgL1r5mEFMio1zmJmbNEbTYUQgT5xWDWdj5/0w2q70AA39Yt6j
UUkF+ijWZnUIiDSqG/JeB4NEMQOFUAfBbeb5cX+bBraCSRYKGiYRR96pfqX8cHi5Mmv1i2WhyUoZ
B0NIXEAW3ZdGfYah+VMb9dpnX6wIjSCmNo/ZOqGZ/cp8D3ZKPag/jIgrw1u/WBKA+yCxJ7J76Wk5
/NfSJXLF3EGNJ5/6p0rJlbmqXywHihbSA/i/nJ3HctxI07Vv6EMEvNl2N7rZtCIlUdJsENKMXnjv
cfX/A/0bTg0LiGBoJS5QXSazsjJPnqMyhtrHfjUAcO/GXzPKPwrv1ZVvSOPa3j51sumsa/jG88Cj
qQQWYFUq3/rtakS8HA0wRCtd1fYIq/bIew7aEByC46STZkYFtwzUaYaR/zPb6FLF7VdTIa1umydl
TG5hBLtXNHSSyvIIPPRcG+MviJvRWe4usabdwyd7s5LjLGFxs/27ZKdEcCIhTQyuR+8c/WnZfeZp
n7Ki/r79admiCl7DzK2xgp1o9q2SZicXWI7d+nlQ/w0a7+/tIdaj8M6tZwjewsj0wI4Khhiz4B6m
PRCXcC911t67WTKFP1WVN+diml1Lc4AFU+qj2RlKp8WNjx24LXOwf25PQXIudMEFwPILpblD8Oag
hXCktRMibxO0AyjH9qFyQcTb1ugdJ338S8vQet4eVbJwf4oebyYGMWo3RCnOQa/jEZQ+msUGCQ4a
PaJix0XIhhBchN7MmdICe/SVIX81M/s068sZFt6PZUx0wTtMCi04s83WG+n0u9HGM8jIH2A09pA9
kotIF1xCtHSa11gouVAjW+P2lXyoqS7U027tztzx/7KMnC54BdtNi6WyF3xcQhdPjCJl0Wg3Ds30
MBRA6ET3jAI2yrJp60Plx9/efYnR64LRQwVZm9WkrzWF+MHV9Bsl7F62Py3bdcHo7c6NS8hQZ0CK
+veVFayNhi9D7u24K5m1CAafmDGyJjHrRa3gYM3ZT3pSjj32TjXN1robs15uqry8bk9Gsk5/fPkb
K3HUlh5Tk9HCqHtJJ/pMSm/HOUrW6U/J582nRzWpZ5j9MEC1Aszc3zoA1VRj3skGSE6vJlz+yBCl
6gLMg+cANJ6d+3lcXsY8P+nq1Z29y/bySLzjnwL7mzk4Ue0OTqXMwMK6E2lXs7A/u+aV3uQdLyXZ
7T/VzjcDzPCkwF0brGpK6q1lv5KkbvJvK+wByhU0SaJlr9orM8Q/mLi3Q8VNFavwk/u5Ad0lwiFD
FH3RULVcM9WKah41VKtXLSLoszTn2/YCyg6BaP32QJm00Lhe6KpaCRgrKzjSvnze/rzsEAhmDsOg
Z2ixxXuqHo4TzWFK7N6yQbyxLh7KkNujyIxEsPgpAkxRNwZPKmPq/rBjehBUbn9bNgPB3GH9orMr
qRe/cUcyjAN4RDqm3E9jXKs/srDqj3BfKjvHWTKYiOWESLhWm4XBjMmC0lk50ER76kAdQNQMpYW1
syvrxf5OzCKCOBfosQPHCKEunfN/oAOOTslEUT6DCOgYRubytUXV4KzAWbOzQRIzVdf5vjnaDYpK
kKInix8n1XRKsnm69nTdn2etNq7WmOyV5CWnWV3HfzNO5U5tRxlj8ccogvTEvKwUkg1dGNtnQTaN
ddg3ny8z1R09yMv9CibHlnKvkii/IgTZzFX9d3sMyVlW17+/GQNYBnR61ro3LoSvbv+cGnvximzb
BVun23mVM8AYAxqOVlLPBPw5tMkoE6tHagDVsnOzyI6xYPXkmZQ6ctAAGMBkunZygbrpboJehHTA
bl5ethmC0UcVrPZKC6wkgRE80ItXpVEeo9C61Orwwf0WbL/r+xIWB6Tw6jx9Vb3wNkm9YwO5Yd3m
5s5+v79Whgi8ZCsokqA65JddDqcK9NkRpgLEHR6sap6jm5XTd/tovW8dhgi+rCu40puI6YzmVD3W
Vjxc6RO6iWG+3ZnM+3ti/Ad7mQ3ksQfsfFE6BKrV+QF1DkR6wvAEC+HN9jTeP8aGCLlM1Wa207JZ
SMkHJw40jduvKwZrLQb06JZUyeP2QJL0jCEiL43FyOZkxB3DdnbUpkeTkg+VH/K/FyeB1P5co/Cx
kiTvo6hWE/mvazaQAP2X+ZdBG/fuXCz+pMw0/0MP9rpkv5OJzp0O5rHwx5rrovCvkc8bnGznJSM7
hIJnyFTNLHSapH1gLUkBP/UV4qJjR+c/Ymzn7dWUnQ3BKYTcOmmqVrqfkiscZrh/XPV5ph0EEaud
a0YSQhme4BPiyDPRoGl0P25ogooyJKQU8OxPKDkeaBF4nK3pnBJNuTB4bs9KApAyVj3Zt/4atgia
u9R1yDRY9ebOJdf2NNGkEowg0bLbplvxQtAfgG80y+SYkyFHFeM28VAkrLB06x5lxJ0VkGykiLV0
9Kav3S4w4fP0tNsSEDfIO2QMofdSddQy6cuBWWh76u/fVMC0/z1z4MdmilaR5VPzG+lzgnTCSxb7
sv11iZWL2McBFRgrzELLj/BPbN5iI8dXA4VJIMS10++wJvXH0TS+bg8nOzoifBF9SJRp59jizkpP
DU87usTN5iGL4FiZH8riR6x8DfdQfLKlEwKJxWy8ZVQjy/ec7qHKhm9V2O2sm8TJi6DEBb7RVlcT
y/9DXugM/XyxggZtGy0Md0Cxsl8veIuA6n7QBHT3h1rxT5LV93Fef/rgNgheIkNbJ1v01vJrPbt0
pnKdgACbhXruzfQGiNXnOuhuLKu5Nk33e3tM2UkTnEaaKbxR1nPcGcSm6t81hAnwJXTlQw/9BNR/
p+1xZNeJK7gKSrr24E695UMrg+xuDXH3WU11gPwPQ/nYMl7iQjFxXokLd4Zct+Sd60REEZawn7Sw
+lu+DW3oSo4ZGNDzQ/MBUK2xvjPyRJPP2D0m7evao7by/20PLVlVR/AOtj5po9soFlxA9lHNFNri
x+8DBFPIuCGTqKNkN2Q7JTXJ1SJCDmdkjd1oCG3fam4mL/iko1UW1DMd+c7O5SWxqv9gC0dom4Oe
2TQqUgg0bWVT+rOlo3l7sSRuW0QTGhXqBAOCrn4R2HdpWn+DeeMOGkog08Z9mWp7GUWJ5YqIwtnI
PeRAR9OH1Bk9AtgYLaP/uT0HbTXR986a4BYU5HZqcExArEd2XPmmIOATGM8r62phvTYtLFw1gOz2
5KgKjZvxzhmXHTTBYyzjaEHwzpW3EmGmBlS2MS8aPT3NPD7gjTy5+q/tGcoOgeAotAStUXuBHWMg
xj1SfTqiUNEdSrv7ULLPcAQHYdtZDy0sA2hK/tqndCkve5UsiYn8Bz5oKrW5TLm9cjVDQdWuwi06
xEvwjj+PaF0ePrREIojQGFrCYZ0ZBMiCHUPIHWp9+Aqxb/3BAVYLevM8Rt4OmY4ePQnXnp4q07uL
4V9z9WXnMMmWaf37m8/DehyrOgQOfj9qEPq58EqFiLv+r0K0lIggM3bwDO+nFQ17PWJvxgFAM6hV
wji2TsdPojwa1eeWol8xBIcJBBt8OgfbMv3tXZHNanUHb0brIHlPJjrmfRMa0jGCsL5CNwkoTYO8
+87GyAIoEWOoB4PdAGsa/DD7H10ByC3fxZp1mUEczvDX0+cBurdyl4/Ziq3/e05zhERCZuQDfZ+/
qtp+7pDC2V6tP4X+dxyZLdh5roQx+jGwQqN6daNDfzMp/9B8lrqf124AL04AzlgXF7ZSCjNLHZ2D
CCbh0FBPieHdkumC1rR4aXj0hk5/tfIHO2yuXfcQR9pXb+U4pT0j0xoa3o0vHhT4EJL7RXlLPqkO
tH9WiLwVK3+pdNIBdkDJgn6m5Q4Ukh95e2GW5ML5N6hR/78KsiCz6VbAqfMUBxWUepb/f0vKZAod
wHnQdy/h0sJb3HkBrCwIpFqwmHq6AgWpqY93dR9CMdu7YdIjVav02aUm7das3F/hY0PEnu+8wSVH
V8QUes4Ia1xERg/53OM4uKfMgvKu+JbsJo8l94eIKlSGuLADXtvUKZRXE87S1NJexrV7fhxOvMHT
/PP2uZJcHyKsMGgshD7byvRNLZzoFQ0+jRR1eA/qxnl7BJkNirBCZNDtLre539Wgvjh09UE24MEr
PZ0T174htKxxaAaKFdvjyWYk3PicF6AxFNkhPmzuQeX+NGgYGMzyf9ufl+29aOJhRQO8m+Ikc9s7
QE/xaEH7eszd8gxj8g5yUTYHwdhDx5wGFHZ59+XzY6+TsULoyondnU2XRFwiktBU03rumoJnrEU3
aRcvD421VxuUrI+IGqxNBERTd7F8qHM+Rfr0pZwQV8sTIMo0UO74dckERNggEsEl8vWIb6IdiTpb
dWMb1o5tSyxPBAw6uZE1ccvvz5yVZ+viwEZtOynMDg9ORU8lBC7bB0myxyJ6sESlC95w5uBB6jr0
HbIEA2yE6U7QIPv8+vc312uEzCGa3N2qT6pYh5aXD0Kc0X2oNrm/PQHZJqx/fzMCRIp2HqJM7Stj
eR8sip868cv2p2U/XrBhB5WXdET1w3dRSnkGGgq13hzPt0OUV98/NISIa0cjtJ0Uk/LcECkQHQZ3
mXqj9MPOKZJwhhgisp2mz6ruVMoabjk4pxTxBLfQLDRUacRNrTCF72eC5Cse609Wbbu3WVXQuO7p
9XH0CuUuttdm1dzeeYvKXvkiJtKu+nk2UQXz4Y9vadUtuhsYgM/6Q6cco+q2KQPkBJUr6Z8dC5WZ
keDBnDjMTSRVLD8pnpb0Z7+ya+LmIbvs4dkGJbfj7WXjCK+TLszAQZqM095m8GV35yCxPunUQ8v8
BW6g5+3DIolMREgkDH3ogq/GNJvdGTGZjFpo8qMv7F+GHTwW6RTuLJvk4IvAx2Bs3ShzsCkkSugi
V7MvYWjAT9l92Z6I7PvrBN/YrKspxYAkGDZbuw9Wlt6mCwRp2O725yV9loaIf4QClsdn1pCFMyHj
X1oIhZTBes6n9H4JrOts6N9LQ/kHYvlHFSbZxjSRz0hgYc2KnatTcv+I6Mgm0NrUQBjbh6n8V718
nYClgpnOj5GTu6ftaUo8nyF4PgjinckMeO9FXr/SWHu/AwdOpe2PyyYg+D60YWZwTbrlO07wo1/0
Exy/8EPO8I95O8dZNoT+71MwwC0LBypPLz3TH3LY5uB9O3HXIc+zc7nJHI4h2H+YTlk/lMzCjtqH
0Qrv0vEBAb9DACkx4GiiPnMOfMOCpm/ceb7KjFRwBdaCYI0dOEQ1lQVgD2JraDqhxIQ/dhVH+NDu
iMhHVk4dTJjofcQUX5VFvdqBcgOdHvoSewdA4tJE5KO5INWXtzzDKe5asKZaV1Rfkd5ENAZzQi3q
oafgsOM/ZRslIh6VmMQXD25cW1pdvUbhfTcjsUIv9u9VSGFxxseMez1Fbc7SbA8ezDLaKfBJnJG+
Hs83zihd9AmYVELaxNKe0sK7sVCzHQvvg59fh33zeRh8Kli7M9tfXPh2MvRQUKvNamfHTqUrJ3gB
clZdnw+V7YdD2h6W+GtMkK6jxZdpw8p9/Kg15i+H/zoQD6KN+LEDKLiHOLYH1YhX7VKosRDk+p9R
xieDUSlsVzu3kCQRJOIgcT5k4BTqHWP5kiQ9UZh+goqfDF12CFAAn1XlPAUv2xOShUq64Cost1NH
b72TENewTvlgPEBt9qU1DRiSokdoYj8BnezPRYqeYZY8oE1VHttw+llauX4akMja/h2ySQvuAxZ8
VNxnDMFUXks4wCeIAINr1H2blh+G8qp1xV5sJLk+RPikamdD7C5ckn2+lDeLZpnHKlP2vi5xHyKC
cijhXtUrvj7H3b2WaT9gAkSgPLr0NA2hIFaniBdBsbu9arK5CAHFOLtJ0iaj7feOFvpDkz53mb7X
TSHL3otIypHUAR2tKHhhwtd2tiHDhWT3CEH1bZei5GGPkL47RgMJDwqyAEcRI1z0gxW66Q7STuKj
RKhlpFrwL/XMT7fCU8Bb9pg69lNsfjQ5LQIsVYS2yjwfYLfuy8ukm0gYuDfqku44QclV/ydQe+ME
rdmdg6GJbU4D6SpnuKzc7nFHR0DdlPmO6cgGEeKJctI7vV0iSgQLWvQ8ZaMpfylj95LO2c32OZPt
g+AkqH1CTVzgzO0w/DrRkoyIffGtmeM9EjhZmurP39+slDbRy0f8bfuj+wjn9sryX0OOCefUUXGM
NWhRvV9T+G17PpIl+w+oslZLAtSeJaNuB3vrcdBDf+Un75c9vypZMhFQOZmKozbQlfo9vPsmtPy9
GVIhmvTl6Aa8lLrq4OoTWqgdIvWunt44KOqkdeq8eOZgPNur3kG08lNsz1jiKUS45TiFTetV5LTs
VePHxExJ/wc7H5ewUhkiyNJSZvTS7YiHjTFBpD9+Lk2FYFO9wI/4zJMEGiT3OZife37ADFV5DGj2
oKFh1oC84VX3MA7q7xTG/dRRr5WefyqK4NI1ytUtTQRPgik+cMKdg5V1FRqI5ifUWPcKoLKNWv/+
5uRFJWXICOF30HbVcEJXNH8wuzY4cgWqp+3Fl1wKIoBTaQrdiRUifgVSssY20e+4xrl6KlQ0mvqL
YvQ7A0luUVUIT+BmHrqptC3f+CMUM3e362W+rvhC9smy55c/og2srr89M9niCb6ngleWlhQG7Ev1
PnLnpzpQb3OoHrY/L3lUqILfCfrBHEle2H6WhhdCPqQ98vvWTo/V7CHms8fnKTMOIfioSg2FTBU3
rSWzdUbfUH2i1Gr92p7E+2uk/wfOOU/R1PZMIi2Dv01neZri6DYf9/BdkkhYFzGclY7OdBwSyANM
BwDo/CJW6g6REd6pEyuHaEeGKA0kl5ofLqiYQnG9PbH3j7X+H2hnkuZkG5hYPaziM+CVmjZ8cPXm
BSlq/VAPUw6OOPpQLKCLGE9dLzlrFZtUA5o5FonZn+qmbm5K1CR3blLZTq1/f+MK6sqsWcoUeRvH
uVQhoh7g7LXcvGyv1/vWqYtAzmyMUWnKMBaCtV8ZMnReF59Xr7fQeohC5aG30Ap1+qHfMR/ZfAR3
kCgZabMCEIxtKl+SrnnOYn06oHqQ7Dj+9w1H9wTzd6aVft/gBCCiOh0RHe5hwF1+bC/X+5e0LiI3
0zx05sbi44kR1U92kjnXbHajS9SWy8mxzL2kgmwSgvUnNPB6WYr9IJT995qHdTPjQ7A4XcRemtkS
pEW4VhlCMzzVafjb8pTP28sj2VwRa5lMdrTYEzkeC2WIadB9DWhFMBc7oavs88LTIkNmEWFbPt8M
3YOmVCb4nfq33QT6ztmRDbBu+xtjixSr//93Ve/l8MQ6L26vX3IjeN5eHsnpcddh33ze9SY7LtDm
81PUwUh8K1ADADaauAu3B5AcGxFViX4t8p8ZvGtWt1y9OJrQW90rc75/7+muYLiTXoe2S9ndb83C
gsrf6W7tZnmF8fw+pZWht4e9Xn9J4K2LbI5RneqoB7JOruqstWE0aXh8m3CyroFrixgHYjkxep0f
WzXhRlfNCv5NhwIfAgfpPY/i4GilxR4hjMTDinBKzaHVIHZYt3lA0ADlKoQW4Dj5VKNSCD+ImWpH
Q4/+2Z6K5ISJQMoI0k1ol1m5P89jt6AlxLvhQPxOECvfMRLJFStCJucpqAO99UwfyDYP/AVikFVQ
L/Ssa+zAP6zozYPW0r+/PSXJ+omoySruw1C3GU7PYsM+KLOmfV3cQEMewY5O5aSG1ybO5099zxnp
7bDfy3lJnIEIppxQEaSvUjH9YZw/NxFNlEN84kn4v+15yWIkEU3ZhBpM7BrQcW/4rC3nGG0yt57P
EUE4EV/do0GtdLezjVJM8KGEuC4CK1XdHBSeQSYOaITV0rmamnpedSrX99Gqy7g9NYkbElkaDTMo
wsGxTR/l+uI4Iwjo8P7fOX6yjwv3u6aZYMRGzoNT6GuP0HJWIPTaibYkTs4RXAFNTtGAzgHIlFLL
jjnKzlewrcttkEA4Dc/FBJVyO+zshqQ2potAyq4mSEUqlDaIbDJPfR4HUJHBFpNXLQopAKwmx7sW
4Eg6lKuqeDnBL4S6cKsVCIt3O3kUyZRFyCVa7KaeekzZrtNvK/Iur6rPdTbcLwVik5qyM4zEmkTI
JcdBtR3HgKnfs39ZM3rS1BF6Z48RV/Z5ITQYtMwcG2j7ec52SJ1StrdiYvChjX9sn2nZAEJokLkG
mrKlafpj6LyQGTob6DMvWfjX9ucljltEWvbDYEdlq3PwPCU95VXg96qFdC9leRd55O1BJJ7bXk3q
TfzRDGGfa5T9McekfFFpF7ydbETFsqgKTvMwBajVNMGT3rfIEG8PKfNyIt6y9RS4j03V9AF4Nep8
yIziWNC7Vbya4T9zAsd2+kfeqtKHHRuWDil4CGVINdCJmumvUoGrfiJtCxM4BsTiLPvB9F6MqKGm
5QID3LFkiU8SoZidHjehPjOiqqbZYennp3bqPhb0/hsDqf1fEVq5Be8FMV3p9KfIMtPT5FFegtUj
3AmAJC5ARL6UZdLUiU4A1OXNP7YyPpk1cmuJmaGiZo+/Q936tH0aJKdcxMBMKtx0xrgG8CaBVmh8
C9Ox8Q2lL06oiu9YqmQzRCzmaEZuGXcMErmQgCPC6KblzvtGtlCCE6hLSMTmAmyJohQo3tr2k0XC
xyEu6IbGOmmIMG4vlGyg1Qu9sVTLVKoaPnpKT9nFrmOgtdo9UXDp1bfxXneXxKOJKExdC93WRDYM
2pnpYUqcz7HnPP9RIN+eg+z7woMhMay8mmwQRh5KxVa7mIc+RukUnMlO9kW20YKdm2ag5KiLU5Qc
0hHJ5PGxLrWfH/vxQiCQORVV/QCT0PrMJ9K82lV95fjunFHZ2gjv+yVrF7VT+XwV13epnd/24K/d
glfz9s+XLI2IuUy0uuvGku8vhXFXBsone1XN3v625GyKUEvSq2ZpNRjBHJqQvdnX1nKHU+jFXxFQ
v0GqcCeKlDgLEXepuobi0D5p+vANnoa2PnFnNEr3tAQfw8DpIuAy8oZhsiGs90MEdjvke3lr8rpc
1RBm9DnRcH6xw3vEA0/bK+dhvf9F7OumYNWL5TVTbXBN5FZ904TtrdFGP2foWdw+/rtY1TRV+mJP
aafEH9yr9Xy88SOm26dFF6/BXVo36EkOw2e715B2hQv84tIIdQyatt7ZMNmhEwxejaLGcA1CpLxI
Ll7MJGZjt6IoO3WCsVtZoKtND2Z8QO5zFYCns7yrO9D9UWBdxqTXTq7R1L+2d0oSKYmIG2xfiWE1
YCqqcQ/R6ZPmFVfY9GDtQ0FzMGqfB/De9Ss76IKvKd0ZAri+od1tgK+hS5rvc2r8mj3rRnF2teJk
gwgep1PstBsrBrFCxNEPiPDFt4pmJbdt1ae/vS6K/O2lk2yUiIyMUJ9J1bA1/diM0U2vewAiqd/T
zjVkRnhYCnXHfCXWJCIjrThsUE2gUaFsvYu30KbuLu2BnmX6Q93prORNfFspUfXLNMM9mLksNWWs
s35jUHnbDnmt1yYoXtpIjOcQ6XXqWwcv0ggzH6z0W6JXhyFpzturKbkoRPiko3p5vZSZCRTGU25m
a3a+OfHc3Cv25H3dHkK2YYJXqoc27AJEOn20UE9mmn1dLPuTqYKRs2sEgzsIuLcHkhxBESSZot/Z
IPHOOc/bk6easMT1XydUlQOze94eQnYmBBekqGNOJwx22/f9kzeTW2sDQMZVZRyW1r1OY/abfvby
QlXyg/3SuiF4pnLOvRbiUzQmKZ3oWnscoU5IyubbiqlG+hwRVxWVkf6SB/qN287lzm0iOxqC2+jy
YEjqIeSZ44ZPmdfA7xGVXwYq0dtrKTsXgsco27yvl7rjdpznuyJ46Ker55inCI7RcX790BgieNLo
G6irw8Dw62ZIQDeHr6hwfYsm7zhazWtYwZa/PZBksURQI3RIU+Ch3O0jGHxF4xgRovkYB9pOdkNy
9YnARSNWw1SJ+bxjR0DR3AUNTs3d+e0SuxEJHNUhh7cv5oDZyUBOyOj/hgPlaOXac1XW/vb6yCaw
/v2NX9OrTh/DkDFQsU9OCAHfVmE07ExA5jVF8sZpKsxCWWUauwy+6tVfOn3gnsxu6BhruVd7+wyd
3Kue9F/cBe2mj01KsEzbVrwMtXXD17yEXgol/9kt8x7AREKpoosoxd6wlGZQ+HqDhwm65RguyxN+
+VnN1WenJVUYh7+VoL6ts+y5A0htxDGKVArNmU2nHiwHxXtE49JI+bsv9h6/ssBFMFr6AuoqIjD3
y745/0GogetIglo9j/ncHqdquGogd3eeqbKNFYGLoWfGddZScIpr+7uacO7NaU79OfrbSexT6B4o
x36vi8yjZG04O/eIxDGJeMY0zQHZ01oHHt76rDjwAZIO/dU06Tlvlh2DllwkIi0kQuOTGxQ8oHgM
5K1xAwQUIgq3Gg51WB2REL8o9h41gGw+q92/sT2laMc6DXiIG4DllpD0P9wohwyId67rNz0wkB07
lBi5CF1UUGxP1XXh8rR+adPwQXGrnfWSfVrwH15IyS4egRNBRvIAdf/jglT7h6xYBCymtjosyVp4
VMv8aqDWQHiFIW1/XJYs/AM0fbP4hTlkjdbw9WEVtsy/xZ568//bEWq7O7HtlOzM9Eeu7fkN2UoJ
1/ZQa6qnTg0rZTuP6IbeJeV03Z6M5KL4Y6Vv5gK6fEl5BJEQ6dTPepQ/umN8Xy/pk2NYOylkyVkV
UYq2UlJj5nN+oweXwc4f866xD+bo3A9B/Vdizb+3pyIbZ/Vvb6aSJQGhr8G2TLyCFuUa1t/NUL0L
ut/OzmJJIgIRfWhP6jSMKK/7Cx2v65VkI6Hi2HtKrbIJCEZdW5GRGDkJfbv5G6q/M20naMeeSF4Q
yH/eXiTZFNa/v1mkObRrb3IdWrXV7oko4dIX1iXMgz1iaslRFTGCKkCq3Msw6rm1TyPg90OkxXvC
uZLDKuICtZo8bZpqFPnr7tR54b3V5ielig+1C8x0e4EkcHFdFSKAjkdvqvVkXFAMfgI1cAcWHnk/
NbhznejBm+qXJiDDWmbgyNX4LgznH7lF4W1neNkcBVsPKrfIKMnztBqK+wG5Ol3NzznPuYPiDd/y
yjgHuYdgvH3ICvNnohZfzQn+mUi5OENysRvXb3J12vk1st0UQoOy7FPP7skFVZ16F83GN6/aa/F+
P+rQRDhhGLaejVgaNfrR6M9KrCiXpWvDi2X14Y+6j+K72InWAqqRfNle2vfNSxMBhkVeW0ZQUFZa
4tH8kWmhmhPclKAxvUx37r0k76JDnebtzmPo/cXTRFwhJFGTZ62lWi0IPq2L57h7RJHvHxJNBBF6
oVeoXY0VJ+gncuG4VfIAB4kb7jV+y9ZKcBNU3GzFGl1qo+Vy02Z0wo7Vd0aYm+9hRe/t9o7IzsC6
cm+cUWMbkOHFODzYI9QvUxeN6qmpnDg/es3sxX49TpZyKJqlLY9pUSgfE47SRP1tNYbZAclmjrVu
f5uGjqxtmT8bbU/9Pku+bU9OtkeCH2nTKkpVhbAa/sC/hiB4iGz91Fbuk1ZoL9tDSCIRiA//vYBq
SxvQPJC7cMLuew6ouFGSHGg2RayhfoDa53mhQbaCPnRta0kTcw/QI5uc4BhsNffKiZ5bv1eSk5to
n7Rl+DxVaXdq9Dzxt6f3/l2libBDvYvKmX9rnKV1AIbcaxYGL7G3l8x/P2DXROhhZcPxWAQ1dxUU
0d5wDqP5sJAKtFzzpBJBt85lzL5vz0XiDETSx7kMVEWZEnjQVOMu76ELjovsdfvbEmMVCR7bEd6T
OMyoyunOU1DHNwQOepv4dtXcrh0h26PIZiC4hGYKlcKsaZ6p6kG/tftAPWpmPu+4AtleC65gsWFc
ySM6EqfA5UrwvrfNcA7Gj5GEaSISsdXsJI5bINGZ2fwy4CH/c5yKMr1JimgvTJftg2DxajQvlONo
/lGz2nxA4ii5jKGnXbt0Go9qGyd+MY/RzoJJ3tGaK9h+mmehluvgivOi+0fL1B8tiYWDriUXt66O
QTHd1LrxuyvL88IjbicgkG2TYPfVoCkjdOdAsalrNJH2GsZ5eQjmZeetIPErIhgxr8c0DUe6WPLE
g2g29uAPzV/TVH9QBnWPgFWyTyIacSmmpEJ/kna2sGtO2gBjYxYY1aGFD2oaXOfQ6cVe4kHmokUs
YpGlzhxqKis2OuphHpWfY5o/JdP8F1L3F4But92g0sBOd8XBySgqWsGewI7EYkU0oqa3JJwmzfYL
vWtozx8ey7rZuXpkayh4g3oq7LCuaWl0s+GnQ4h4Uubhxhvzv+0pPgaK+79tryM5cCL80KuUPG1A
s/jjKm5sGOWDM+q3UVztQGVka2T8+wadSm3OUtWjbaoMsskPEfONT5pZaT8+9vsFn0CvUmjZAf3i
vUWBU+v/0ik0nRzYincsUmYxghtYvLZTnSBzfKPK9S80A5ZXeBmsx3pywkPDpbeX9pDthGD6altO
QeYyE4jdLARcTcW7j9ukKQ+uNmpftpdLciWLyELbs1yvSloXvYuQoLmzXftUxEtt0TNHmvng2IlS
H2JP0bpT2KX2p6nP3WanGC0bXEgg0CPctZUVg9erncc+0q9gbb9qXjodi1m/knE7KopN75bujf72
dCWb9x/p6MYY9NGkvOUu3ZNh6Bc9SO/V1jgpvXvZHkJiqPY69JsYO4yBiwwJkdqCHLJmt3eBbj+u
EeGaTF4TydvDyGYi+ANHIyXGU41hFjU+5GbvHmjM7A/ZYv6Gsfv39igybyrCETMVOiM9LQiqAT1o
dAFNwTMgpwRy1MDQHtK69z3467XhaJLL2h5U4iJEOGIOL2pT9/lav0UOJZ3oSrM7bY87Q2JWIttj
3MaZlUx8PVKKv4DowkhYXZtwT75W9uMF91AXUxzTQEJFLgx+VWP+Q2vcvTKm5Pkmwgz7wuHajPg2
nc6QPCw0OdsoxLXucozd6tSO9o6Pk0xCBBsOM7wAPQUhX6206FEjIULuoPpYyCECDGH3NBQXKh4f
2eVj3oenQUtPiTPftMvr9gGS+BURXTjPCc0OEamOymwPc7YCWckQh9UvNfpntcJMUU7bI8kWSjD2
zmxLp8xIUGY0gR1civ7avNcIIPu2YOHlolKkSgDRK137BdHSp9LZxRxJvIeIK6wHMy5b1MD8aVJ1
eIrQUlDM4KcdJbCd4W93zpFsGOGyR4M08UrkIP3c/VysMsRqdGo99QvMHNvrL7EIUSy6nxY1iG3w
JatrikwYcAr7hH8a7fBQW87BmOIdJIvErVuCXaMR0495WnJqbbg8eb+uNANKEh09tTkV88/t+chG
Ee58tyvrSiHt6qt5lj8kTVwerH6YjloJaapiO8UBTrji0/ZgksUTAYg9qnm5YQE1b0GYn/J2iI4U
Cn5GRuX3bvU9GwDnt1VhfyzyEzGJ86LxlqnJ8yaO8gutmu6khZl5sz0XiVcXgYiaUc5R4KwEn3WT
d76aBvPneNQn3uXckuftQWQLth7zN1c70h9Ia7cwcM7aeEJbG0C0eVq9sOZYh8zRHzPN87eHkliO
CEPsV9amJYpg4nPXcKjQfoy1ckXeJz7mo7lz0crms3qeN/PJp9gZTIdWI80OkPFGPqI4rmxVbavR
jxse8qne2XvZ9giOYLCXOnBc+qhcLT6rsP/kqfmiJO1OMCT7vBD0D+EUOAsofGJy71VZDTJcHiKa
3bY3Q7ZOgu03ND7b1kpT0Yzhb6j9Hop29oiI5ouueMeys+9cd7R2fKbE7Yua0e6sgfoOILxIeq9F
pJwHM1w6OydYUmzRROQfuI0uiQeT9ta8cfMbr9Gr8LEfnLA+RLNVF766NMU3xcz14ZR5+pgfxm4Z
c1pH18IxOZBcP49VoDen7aWVzFYECCKCMxu9Qg0xWpvAvaxcDgOh7PbHZdGriAS0RlWl07IioRlZ
xwix5V71nqC0QFcgROPRPBSAK/vyIYCS3YCientYiRMX8YCW5f0/xr6tOVody/KvdJx3VQMChCa6
6gFIyJvt9N3+Xgjbn424CAmJ+6+fldU1012nI6am4kTF8UlnOgFpa++1114rhPYEYM52HpWGmncR
FEfjAPKOqe54eCr8utF7GbpL+Z+38d+/lv9VfqvLfxKU7d/+Az9/Kb0aeCsMf/rxb09K4p//uL7n
//7OP7/jb/m3uv2Q3/bPv/RP78Hn/uPvph/Dxz/9sAMheYDsyrdZH76B0g9//3x8w+tv/v+++G/f
f/+Up1V///WPLzV2cNZ6+C4r1f3xj5cOv//6h3uVj/r3//75/3jxegF//eNgPv7nr39/2OGvf4T0
LxQlXMg8F0C971wz/fn7+orv/8WB1bHHoKXAPTe6jnV2ygzir39Q/hcWgfXNvYA7ePe15WnVeH3J
C/Au7tHIp6BIswjg///5Wv/0YP7rQf1bN8qLqrrB4tsgtv4Xv5w51KEeND3CKIiu//JnNWdSglJX
Sb9Ix4bcFsMII0CErUWeZfAvjsS/82D+X3/qT+GrUayqZRhhfOwY3bc8n3jupm0WpVPC20fwNXL3
uO2GXByjf3F6/SnM/M+rxCP47ydMNziNhiR6t/Nzmtlc5qETJWa37dodPwAShMTxv7haCHr8q1v7
p8MmrBevdYBt7zrTmXhAQ2Nfznq7bQnz13SL2hW2OaU4FmFVXkFIx+Qba6Okqcolh5SH70HXKZie
1UTVk1cG/fSw8mX28W1lSdtUuLY6FCVfTysa+g9lw5AwqaG5mxU1h0LzNQvcbYNFGG3tbh0Dc2kt
a35WDLj9Bnl3yljIymxpZHgSIYGMcMEDmHCP0b67jprbopOZMsCw5Tb7ibSdTAs38t/lJuhN1Au6
b7uh/QpDOV+2ESs2dqutSvuV9o/zEBZ5INh8P9Vkepi8wma90zpPMFXh6eYKU55aN1x+ShdEgd0I
e/E1Ea3TBzelJpSBXqE3KPH3nthgJ0BXiU6NFh+1CAs/WQpve2i7zYJY3QRySlTTe0vChG+rJg1k
i5EFcG35GPcDgaNd03kteS2hVlqk1Ec5A7Sg2Ey2gkFI3pxtGgzmGWVYprVg1HspHB7JrJw698PC
z2LKSBd53RPULwwoec7AWZWPaO/2ibfNhdmpqG9/APjpGWWLa9q0i9bSeeqhTgCSZ6Pxvyj264nx
PfgXQ/Mwwfxg/vathskPhPODNcS4nhA+zABgmtGnDWhezQtjHXOBaER+b1IqZhnxOKS6n9Nay5LE
o6zNtI/8SQ+pEwJjTnwjDLs1njO3ezHJaUubYLID5qk6h3yv3AZor9gVM/F9FNOhVCwf12WI8o0L
fzr2M7KXDFrTzXah3DRbrvwoWm9qXTUUqmw9cicNMNsNHCdm/bKhEAiQlIjYBoGioMpuhXSiuFmm
xgHbrq9htF0OllRjomrtDckSlHZM666oFvy1qI8SO7MONIrKky5LIbhltg+gbZyk7mZny6H2Jcvh
tYN8W/S7UwEEEGJnrWTEoLDGG+dXEU5dlNI+UGsC2LWauhi9yDas41JaOb9vhTVQoQwE0fkGL65m
Lxfg8iDxbKXRZzuotb4sRSOCfBUTN6+jt4zTrtIGFWJEA0Zn6KbWdvreoqnFeBH07yD55YdNe+WH
hK4lPFZG9HWzs8XksK9lK3tz3Dp3bqM4NPNY3EmwG4KzhxC0PIILaojGDLdLl3ukWar/arg7jDDc
2Lp6/CK69NR+6AvfP7nTcjvMoUoMjKaCZkdt2fW/u8D4cx3DRKxe950JvOhFYVi/vVK7F/tRhNHk
wdsF3R8DK9GHES4TukpG0s3hsyKsnJ+JJFP/sLbglZymNSoh6ye6ucfaUCUXfTJNzVhWUJwIh+qz
HQbp89guLoneJ1K66kQsVjZweb8f3YOeTTE8R1hHWBVeNPUMmsPeFeEgddFCQa3d+FzGhRDMfFi3
0l6xK6xy/VtRADUUpzq0mCq57aLRHTFOzAhuN0n1jH3h3Pc4oUiXAQeqMb9nG6XHMC7LwHohFIfq
diapEKJFCRQMeoYC0cB1idFaQ70RkqBKrnzY4QpK+lbpiJQxnKicnZjV51w1E3xiwXVBtd6QEdVH
M/pi/E1K2Tvf68JH5wlOBLNiybw5tbunHvZOE0fY2BDyCXvq09jOEnOqieq9GaiFiVZE+qSbZUCg
yuDbocJrrO26Q9WTqLoLmS/c41CS0J9jO3Vw+I2143i4buuPjS1jsjh6JXfNGMG82HMqauEsBr3b
XT/Apgke2hibyXw/Iis2GqYPX2E8z2oos8nBglCu3EPTopvhpJU1YIbEs60XPN9QeQLeiVDSYwkU
Pa1/YMFQsKxBIywtgnJpdlNPlwZual4vwt9qkjO5WbWyNaAq2sDwtnAdtV0AvxNEraoF+UDFjqIF
gnNTwrgBfHaPw94bPQNWvW6ugwgOa3n32hdaDlAI5E2s5zWADIfW9XJo0P4NT34nCdoYU7eRZw8Y
gDp2Pa9cuBMNdPTOc72RLpdIrzoVW8upcyP6tV5xbhrG3tvZ4zs5MRI8qHaMtqxcWLOitT8O0Yss
4G38Du9euTz0sDSuk5kpsh5mbr3yYYiKqTls4GGHKWaqRrrvu8IZUjkap36BgYxevnUd1mpLaAPl
nZsS3rm4z9Rrpr1bsWiChcRGNhi1jsX1SGwW7h1bREyVINbLCJQCPjT0h/pgMuwMxizpvjSqXu6q
etzQGmQdhAY3hYHgV6zr0pwcAWbX0Z/bqc4WDwy6pNOVGe5E4RIXXpdV2bwBzML0jYPOtgftB8dl
2xFfmzn7barc6hwEYYlBS1W15OjUnfagigsPdpgyzfoqg4Q6x0/DDvI/0KGLZJ+X3mLhJyrKb0QY
chFgFfB47hXrUrQsp3TYluK7gMwD1n3l1ukIgm1uCxHdOVOH0DuLyNkXm2ueq0AUB4xQSZq6i6du
QONvwvOgW1WnXrgOO+uhloid9qp8Xs5orKzRQA/jFJD7ernuBHB9TDpDLOuZluuAtbthdG4rRfGw
9AbN2WBzuxxU+E4kUFE1KnGC0Jx4L3GjnF7LGNBI9xEqdMhzNgASWVpvNshdwMntlLcg45oHSGJ7
DVYudVAWETLIPg49YXCeMnCQ4rbBmkp6DX5Su8jhqWYYBzKsYvEykPaIlajKpEdh9dgZ6cqjP4XR
GEOMASLUfaVWJx8L2p5l3y9P0YqS4NCGAubBba+tBT7TAIj3Qq9PW6PK8VCY2rlBXjHDxKw29BXU
IUjqs2Uq3FQjLPgvVQQa8HOHYlhkJZgxPyjO6UF32KHpskwu1FIdeYhMTapbv9uKg3WGNS2mKnzj
EXRhvMBzbsXcLV+BN64X4xMnayXcqwM6FckQcJrAjXQ6TNNEnB28AyAwEuBiKmQst9C2WRDcbB1C
BZMEx5qpbu/V/nqPTM67dekU7hEIATxBtX3vEHjHQZo4pLugkuUe8UdgCs0uecjmJdeB22SQZKnT
FgMdebOtOrPt1TBy7vHdNQfIEMYFJzWOclKfMIcx7gN8ob3bld4jrTqkXxRjsA8wY6uPpuqjS1Ty
4oXysT5Ru9XxYkszJH7E+rxY++C+09tMHgKD/09xkqILhk5L5w+vSohyeieNA7mZEb6sasdXOiND
UZDVuN+YdUnSRqb8aVSELY4WVKT6uC5wcuzrcOj34zr3eJ6yUJ9r6N9CW3vMQrL6jxanMFQrN+dz
XureSbc6ENmIQdFUq+vem6SHR+379wrHXz5j1hFTiHZJLE6uk/YMJU8DpWWUXBUc9lFNupQsM/y0
Re9moQwiExOMFaReHTiZGlucutMatEc79PNNO2qeLzCr/EUlCXOr9JD5pBFyV4Di+EzWYhkTpzcV
pAHH6AN+zzYumoidWx+jdiOtvjxP9AhKJEzqbRUX352rGEnMFZUlUBgyztzd91Kp1F2pn9CW31Zg
9OceXXE3hPwmovvdqxIkKvCmMXhb1G+l79IMMV3djX1p87Adih9GSXADyis827Qv09IHsSxG6CWg
krX1xZ3onMlqJDvwJHQ2rDB3A8Xss+qb5W7jTuQioeAMzNdtSubKnw6j4U2O5GSKEXuQaE+dk7bR
ssURmZ/8RT4j25aXRsO42BDCDm4dmnQZFI4yAstQOKkkq92QytUfIR9YwqV6bJqgTvqhOPYr6+P5
ugKs13wHhP8a3XdGXjSs7nKzDEG8+cuSTAykQlDzaIyhtF9hMRwCJhLDBjiE6krswiIcMb60Pg+u
TQdt9lM9v/SG62x2ZZFAVyV8Y7M0Jxcs38zvjH0kCES/WtKRmKvimRigo7G0dQWZAfrkVfhGm9Ds
InGm7xuutocx2Jq9GgV5LiIKQBXeBrFtHbRGW0XOACr42UR+nbc+c6AhE767dnuqOu/Rus2a8tLl
qe+rDEZVyEzq5ZZA9mXemjzsMZDV0uo3kotjQbwvWk4vs4OKKhweRaUeBsXeLDIejG4NiEFvJT6A
285PJoPrn6nXYZTOQoedJ8LOv1TkfnaC35uW1eASVHFVQKSr9C+1g2+9fWtNLrXLb8W2pL7tUoTC
1JCujLsw+IGyfNL4H1XTpwrH7Rgsx8h3nqX/WYPNt2zNA9CTpIheN87eWDd/1tZ5hsrHL2y+rBct
htkRPCE2rsr7tbuZi/mtFjiXVfWwGP2G1HHn9xCCof4as9WJo+K2Lc6wnk1I8IEpprj0DgMWmMdv
B/sOP6mTJj+QsIqX9gLhx1joHwrLkBYpN8aLw71xb0zPwOVmR1J8NRU6RDpmAXDGgUyZWftc9/QR
mdUtkraTgeBJjIn8FJ2qO9RQ75uzwLOOjb/g7ZtB3vfohl25w449rZY8N7K6rL370TGblov/4lIX
X9DKC4fKSE29jKA2Ksfmo1K0TztftXngV23i8enI4GBkQvMwRusRUR1xfIwSz69Q+WuB6OYdnMG9
i9zypVfruwEajPq3P9ejTpaBv0TGvwUuLE6R48zw05PXfLP9CAvnQyxebA1/A7ULjRyDXAjBw60O
1RQmY+QlRW1i3WKxdSPmvZ8qUMwnm1ttz3rud+H4HorHzqUxvJBQo1ycpc2kx+Jty1dHYQvkc0cz
v3qDYwvuK3zIhfIAFVRZ17JkXKNjYfwUJJnflNpMEozSeaeImARs1b2wBe7WY+GDs9ShgYaMp+Qf
0kHx5yckDOMw/FCDTCGwHqtKpUqMsPiFgfw2XKw1ca0u8DRINj9ImtXIpG9+OuQgwGvOkylRjZIj
OHOZo9rU0Me5x5OkF/ho7Zr+Ew1Iq58m9qqh1Tk1j5R5595Cu9n7Hjzx6DrmzQOnMBbySqgoDxAv
3xWkyMv+p6JlUtXBlLjD0t0oaGkU0IeMt+GFzri+uen2jSbVTjd+kcAOzKbE/+rbBlHLwJEMlOGY
6+FAIOk0e/t5nXbDwkG7HOPGbvtxm/IFJetE1lvNn5sKJ0VR361beQRQzeJZeD84letYkfbg9gpV
w5pMbXVVjmxiuRrYSGyZMx7dyWRohGRuA7/cmrdwlXxmg4bg1sEX/DeX5brXZZlP2+9g+0Q7MynC
QD+EtpifQxzad6imYcV9U6NbPhUh7ESR6UbWq+HM0mAHrro+V8hfWqpfmyILqH5w5wHnGd8NpXf0
Gp14w7RT4e+y+3GHARbUPIUR5C5w0MQc6ttmObirl4fLuvfHyzq117gWV5rFqJ/ADFQxxOcf1rLc
udG0b+yEif2lOvlenZajPTRQoEXVEq/bLHYeLHCgYwApJzeG4s8NgNjdbJoy8ZR3byYLsg294Ybl
EG13Yr76P5p7ex8EdwcHv0PVwwTqKESoIBkfjCjncThAIbjGrqlKP0PhifBA0hXRw/fsQQI+istx
+AHMFIuuPAUVlA7Fm5ynz7UXKRf6bhB8N9pTu41XK98knN1MUPpCuyot6Y/rTduuZGHKdPkARnfq
apJVYCqCMfQkUaokG8SK46an12Tjqyf3IxCM1q8Tr3ZlDM/6rFCySsQaKYwYq2z29BEhNsdXjg38
kev1SS8tpBY7DgOnUyBl4o9T4sktE66XFdCuI47e+cMYD3q8OJol1TYmZBgONCqRaoVjXrQ2UXP7
scg1royTWWsT4CUiGecgbb1qL/l8Uy9Rhr7+nRY+i5sBDAIVYE9O5whPkYX8aIrwiKz/Shs5IIPZ
Bw69hQNu4uM8opB3x/A4yLsnAqgVck1FzAycEuHOGSPbxGJWWd8BScAweOYFbRaqd1e6d7zfwBnB
NRH/FFXDDYRmUqqrlGz9mRTrblyxUFcLK+JW44mjHZw47pSJPnoBzi28EV1HvZvnAnzhOWO0QxLP
h8QZdnS4HtzsqW3ok25lapGSlIRf6g6JW9iCHFtmxcS//EHmdriLJpMAS5h1Gbe8A/ja5rNkCSXH
WSARFi+Ng9tBkdLSzzC67/UtSlywE7I6nHYj/V6DPHAYcIPHqaTnDTeWajffYCZiosfRVwlKJTne
2s7dKXYx9a2x91zOwNX8xEY1puB6UGbHOAKcracHq76m+dldG2Qb8H6d3iy/LSOzA46zI+HZ2irG
c4kD7E5aNsiqyt226DTE7QvA/ihRrUXEuYcoQ6Ki4Vsafy9Yd0ab5OyGw8kZl+MMnQ6LRaA9fi4E
S0f8vvK6x2odX4lABmKh42GgGicNJCr0bmD1DuIllsp8gh52sEU3TrfmtRmRfLFcwPzRFxAUqxEL
qvau7JszxO5P2u0ew0Z8AnO7yNVP2bT1cc9rPMhJf04tu1RmffEpl7gXCEpWvG44PioJfANUu8yJ
lgc+QqdzKfe8f+nG6HUqWJ2old2bBWzNajmJAO+cxSQwywOb74U2sBRYWuyKFwacJhLb3vOKGbfn
0QmhWsO846q3G0cWPyPhBoXvgssfksF552t0ktx8u6R3cfCZIBYooGAHeD+F5AnDXDchVxdn9e6I
P+azHs7gBN8blGKy4Lm/NqkfNHu4wR/kzDNgbqnycFos0/Jak+aXrmEugVQRGMLr6JDHOijKGIJU
8TgM0PyIaNwbsnPn8rLyz7qAaVtrUCG9IWXJwJeLi5YAJ/WHNHLHUyXb06QXVEIV1HlHWAIBVI8b
kAwS/NF9gNXjzToxUQVF30cl4PM6+U+Wiscy+NR+BKA4PAwQPO08egMACknMXF1YBaFX33lcA/eF
srnaMTBimqj8iPBEIcFyaAw9SzRf+YQcpJhv9Rggp8P4V9y3Dx5bmrh1A9i8YXArlnDWxPV5mH8i
O6+vjnXpPqPUsjA7zYcw6xd94ijZUZt1pT6QyLxXvndXrlB0H48LBTIbiAppLrup5RtY52OyCgfZ
N7aSxYnrw7EzkK/dAuth1AyvINN98nI91ZULf4MOCur2UQ8bZlmHuJ/1jldD/ezXUt1MnVU5bG0+
AJO+SeU/gSD/BtLB3Tz6gP4RcXjhP0MI62tYxlsZOTihx90wAnDfzM2q3MRw/4xxq1vc+dy1Y+5w
yAp7FaxoTRqiUtFoTFcNw+i63d4JnpMjaR5y7zKTMRtrdV4mk4uxhO7724KDVXt0XzXVPXcbHRsj
DgXMAQpvGpOhLO8mHqa24Tb2egwue+vQARfrwgsdfAOfdmGeQbj+wMjSHanqOyvc8+aC5dvBcWRZ
0pb87jRJx62Hl/ROh/u2RCtqEfczhQnlVL/PTnAbtB+eWfJomfNmXk8a5o2F8JAsgDlcdefSx7Eu
b1j4hHMRTlf6hvVyRxuOuQw/V6I5d/OdFP1liLCm9QbXqBJQ8JQEy7U71CdBEGU43VHC6fsy+lKG
poF20lL5t6qGATZYyR1KEtuGCbo/u4Wtd6tfnmYmkalSbPOR7RV0ElEZylOISTAMpSeRXlNRjHcQ
qTpWNkDOvmQhNLEpBUSzfjr9dscj+7iS4gkldLI5/R2qa4BjPF2cFfAnQO6KJaVAsMc8htDbM1zd
bsnUHpx2xGCI87Rt1UGWy49kR0bgzznUECKM9uHAjoHgyTpGTlz3zzKqIYEEkCZZvO67bYZdMKlX
ML1xkkzHeqoA66jdNjTQEqQ/pl9ziqPF6w89GRNbobUWIlyMVuy62Ynl1GXrvIFqcPBNlTLmJMtc
Jx01yDuQU7Mij2b9zpQ9M87T2Y6o3FOUt0sw7Fr9jb5NGvn8OIbDPSV94hidrqbdrYXIFUr6ivG4
maGw5bUJVL1iSLkiaT1rSChh6CZxwKKd1zCrzXAj6npfN1Fq6yHe3CJl2/p7oP7hinq63Rur3wTM
TNB6zBWliXVupc5W0SGLwywNyveCv3KRFxBabtWQeF2QKUTlFUt+qgRyygnml8i+o9/wiohZ3d8v
OCJceNwLH1y8lmdN4MAih4TvcuJwH8eFy8SgunSDqy1fd1u4xR1lYmc4xLHdeMT3BuclV0EFx872
BJDlLpyCmwl/hesCqAtsqto1KRqIhPhOXtTzrhxJPoMBpKCTGkxIsCDxMg4uGDTAbzcU30PjZx5c
drPBH70dc37GyklguAQvtiChNWDPsc2cQe15XSeVgWAMR2dUmniEXDKWzUH5+2i7r1nSTL9F8wuI
IxLki8tkMvp3gu1R66BWPGgAsau/N+NZIRMEVb6OYJ7IddrOKhVwn1RcoAEOpR6S9sbEri4vasxJ
iUyjqpN6PYDMj8asScj8U5EWbRgwvBk8ATTSdazyqekSpwH8G2EsFN6m3vDa9x+N+e6BfpYgf2NM
OyH+k+J1SniUDuhAdTbKev+0eRS8SMAvFocsjhqv/Cz5L6f54sEPCfIaoZ8B7PEtuanaeh/JQ9Dt
3IEi2i9RDML8BQSdbIi+m5XEi+vGjt0DMDmjY3jauNxpDPGgNrj4xVcRgs2gRdqU0bngyzl0edKr
pkp8oP+Au5IBWoEsiHaq0ofWAehaxRvO0mb78tCXMgvGENFDRTs27ekXwPZnawHHO7tKWmgJo5tX
FruhKrPAA7gpebyFy2nkr2ZCRx1sAja/6gF9Do3sXqbr2iCgBLiP48lj90CEpf4ovPbQLvMenYK4
USB0hv2dwKeZJkyDQuyQBB/BtY7hjHNqdJV3TpNBQ/qoRBDX0j82NSh5I5YiqoTeRcc0aHfMg9LT
gKxqwWk+8SOmrQ91bxO4dcA9atqRjd1S3+70Ko8rYC851NlKm3xgVxZEOv79sk9w30yve9rtXuvQ
A/3kl0BNYKyHiHA36hwqCXGvxxNbAbo6DbZ1FAWXumEvVekVsQRq1S22O6Fd+y4JKKOqL98XXz21
qwGPYLIfcNvFMa+CLqn6DXNRE9vDLzeGoenRr4Kzw7mfRgU0PGGp1GLLqiWmvOJ54HqPEnQhpNL2
YWlbcw5hs5ItFdDItYYfleEodALjfLjBnLqRPJXeJpNiXsGm2cAp2JrmxtvYByJIAs/H40AdHDbR
Cru2SW+pAhXjQvt+O1VijHYUHs7IDkFK71xU8UiWKjjcF7V35NJ/nMLyRszlL95hw42mBwDrrQHG
pF0cOB6mgBLlVsUe1aB9giGZYHnAWtHfwhxOhfFEJdiIriIj8m/iw/bG0xt9lLDieN4cFX4vCzof
IYopoaIb6YG04NKPCY0aw8IOgvpNUiJ97zWi69ZsByArLxxElv3c8B8uAW2WPUKXn84doOmIuvcO
uJvIyN9B8DtKDG0IsaY1aAyrE97PHiAEsRz9zUCbEbnCjOFbTZwHQdmxm6djFTU4Wiv4MtNFx2gD
3tYl22HO4Mmt1sdwbg5kbL+E9r+4tl/hyLNwHO6qXpypuWLJ02/T/MDGE1n6dLM2VY3PsJA7Is2D
g5KggVz65vqZ7osMHWdUjmUKIkxWep+QRrs+wEPtz29L27xq+w4iyl0xlOd5hAyr8dBMXk7z2nyV
m75HA+8KWcLoEUh/geG1WLTXCix4csvJSQp4qKDelLlQGI8oxxunFNkcrq+RuwLLZ8urDIZPt7d7
U0iggjIFcQhUiWnvhyAJqihb5XQ3Iza0E7AgQ/c8oq/ARssU6gavoe5qNHSQna7hBOCOBFMGCAa7
reihEwrKRwznZhxP4ZxyLJOAC5LwUqcCr/RKJGFIklmA2GF7HdfTsCf9ekQ3OoESAOIvjJFcqH9G
b15Rw0pWPIS+hEpjn9RtlfOJZtuAb9v+DPB/XQiyLfwnb9A5Oqq4ygjhit8RKrNtmRJRtCkNxhuQ
yy8gHCTVLE6rqvbGAzju+TEuOEEw3Ak0ewvk4YHhmWibe9e6+1rIowvJ8wlWamz63KQTm1Wj57bN
iVctKoHVNlznXI1P6fYBdsm0BftRNQcuxdlzuncgp7dRJZKuB1IIFTw61sBbg7uuaq+F+nYcFE18
nOYUTHTbhRkMh/JihHUFoCuGoorV5FCVT7hZO+E6d2vXgbDcnFyJpotowx9g0ECByPA7jNDfq5pd
2E7321IuB9GjA4lT/WFubIZD6RdgkCP39ISptuhJYzMCFgieHdBDNZrkQh+rsV5+V36ZgWsBkDUA
uuCRbFzdOKxZnRaoC/IpEqCYaP9QYzkmJkCXoLr+uMl3PCzAK9y7MWB2pBTCY5t2g3vLgE40TuUC
ui4+N4WYiClCkqHVdG3YJNEwpW63nddyGSFBGHWPnE1k36MJpdYq06Obz417O7CAn8TS+q/l9Q0G
AAyTPVqooUZagIoldVz0c0AYep6oSChzdapHvfO27waLqh/RGy1IkI4rRVqxDSkpgPnxrmh2oJu/
DMx9nNb60xZoy8F8snO8WxeNXA2gPAzKAWAT3ZYm4dEIJRg60xTGthh2mtuqhLZ2u9z6vfVjzmZk
+r73NqMfnkK2CYJZ3JzB+mhfPDVBS6XEaA6KXUkhM2fhyQRtcznD1XDAHE3hTMXBc9blwuBQdlz4
og7MmuJcmxD3hgKAaxeEsYI8SHTsrwLiJl/7+X+Tdl49ciNJ1/5FBOjNbdGUaad2kkY3hMyI3nv+
+u9h7/vtVLELzV3t3GgACYhKZmRkZMQ5J16rPE4zW1co4Pq5TxtC5zkq+QRdZYAAKmXhT2DM4yFI
sy+Z7PtHrRp6Z+hr8s9AfZgVv9/Lc9fspz5IiIrpM7KbBdWCxnCyKcyOje9LdpulHWjiCtBZIJXf
DWWSTprpT98tjcGm3TiArQqyvzs5K2yVvVb0ut5ng6Y81qpqfarSQbKZ3fdbSgC+zNYs7bS8lCil
N8bNJAvg4pRBfEWIwbTjQv89tWS6LQfB6TUl+8LOTo/8ZJ+aSBQ8SGrS7YHHKGB+6m90y8CEBMy+
QyuH5DBqOvFUNDU1R3mkSw/KpnCjhgHiVaxUD/PMzAzea0ZJBaiOkfkxKZLFsuWEJIZelBS/Nd8v
GQYXpI7ud7+ColIqLzWq15LHI/Ku8yfRALHkAO41ncLnndUGGi0TIZsyypZKcDQANt0ZpfIJmfr0
oZpmHnCiydimnoy5N4cbWmm1J5QNr2tTv501CJnqoqeeB2r5RNbaMfYeFFOUdc9gDPBcORbsRJzD
fRovry1hqqnuSNlrwNCv+1mLrE+jmbIlgxp7uj7BVKyW7M4I/yqt0LgVWj17TjXEVaRAlk/DbHSi
J1Sd4Rhjo4DIpPez492GEFRlFQ9zoWgpcLM2+6s0gmfBFFXSraSr9lqtWy+U9L/QGxK8lIGcu6pS
c1QhYGjE5Zy6o1jPrtbBFuoiMv2qtXw7GPKKujXcq8L0qWmaI5kCVxTbp4FVidpeO01dblYHjXEi
j+QtQ0o1ueqTG60dJxk4YzoVnhTlyit1SyDDLuWzIicmq5UhNbsoyGrKlXkU8zISB8AqAFHSmMmd
9D/d0I+k2daiROOBbg7G1Dp9PwxLBq43lforzvtJultmJlZ31aypIGRJC4XPDbie+HWa+TcnUU4A
0O4WLZngZDLNiIKKkAwk4xmi/smjHouhdTB7K6R1LNAUQ0+SxonyAMZrbN1anBL1weiKisipKEnn
ATHpzHs1S+ToOc2KIePl2ZfA3CjoESCqop5OeQEyew/clGiUqCKFCWWR42szc/7StC2UFYpq83gC
glLWXi7mTDcSpUa7LaDRnVJZEQU7zIb6Rwp2xI6t6HeJOJHsFWYsP5miUj9QLFEPwOvgnBZiYquK
FtwhmpSSr4RztNOZVnJo4pk3XjhWdh7U4rMIgmyXanmU78RajL4FbZ48khPlJxjn/a5tufP8XNP2
aUOYjyNajpNamt6YaoKr8+XgJ/oD37JOKtXLsyJeapeVJyhBayfpTJ6W8PZHqkW+ldHcmnZqF5Dl
1TmohOX2IK2WP81mRosuk0tPb5XkN4N8lEMnmoqjB+CEuf16FK0Uc/q7G6W+3fV52z6h0F0+mk1K
tlsG02kyKWtCty0pJgiF9CUR8/AoKSFJNp6cuGKbw9OezYBR3kk/OqDNVEriUZC7tUp7n5pdm4Iw
T5hMv1NSnpEx78HXLkboDO0fVC3TXN9lCe9JI5obaMQh2EoQgUDiyl9TkdaU/xL1xS/19BNSgj9l
Rry6mgKUK03JEYAmh54qcvPo+WDmuyGqaWDW6VNvSDTQ6uE0Bo3sATSeHTVMKxqbww9Lp4Ck6Unu
9sRAOyhJnUJfke4zNQmdQJDVhyyv5V1JED2IoY6Khzn3nmXqn8Fp6H8FijW7ZtZSDCY0ObS5FCqV
QfZpVHyFLBsEFK252XTDGjhXneufk3JUbHBF0dfUKmtH6/KXjkfKDr2y2YmYvMdhq351s9i8IKM2
3pit/1KEdfJJyIyWImLNMQUCPsQexdTsEE6UVUup2wmlETk5KXsvxidVqmL6TcXcHbIgfQTdq2vO
JFrSb5+hqnvISl9LBRBpPfoa1QCtPM6pDxI+8cFkA1rwv7SZED3jjHttWq6+NhbtPExDuqvW90Gd
XnQEk5mzG02nALStV2VMuBX88aeAPLI9+xQWKkXNbb3jdUCJgYVq7HjQhiaj4MBTocoeH5sxmr/6
qQyvZwBA83nS2sBuQo0J8YQER0mo4s3tozkln81Kjt1Sml47cwgehSJSE4S76SEkkMsXJFOvBLd6
RZLZo6hhq7L/1c+7nEtY+gvBsldVTRM7rxXqwWAS2rj8VdNqQZ84HNxiVB/HLBuOTR6qP3RJqg+N
n5k/DWDIEdXSMrwVRuOl7cP+twhDoN2BNa2pH+SiHVhZ+ZAwbxmVzw6gxFyP86fYp1RVDyjaz77+
24hryUlmtFI0lRnalZKon4O0hVURoIJpKj1kA7ETjUfQhNEv8FnfM550FBzMsP0tZ/VwN0VjcvCN
qPMaUWAMeqo+C0LNiw9Mcxl7RQOeDmB3NozOQOfQNvVe+iyHWukU0kwRkvHdpSPoGh19Bkiw4E5q
NbdqEjM9CKLBW5iL93MYBH1wHAL05Z1YD8qvlMjyAxO6GZYNo9Sc9F9jAjhbDnr1k4+u/q4u5O9I
ajL9pwFXaneBXsKSKiMzfEyFiO7zDFfiJm7nONnlspk6MZ2MvSlp0pLYifLR1LvI3Jl51tlprtCk
qD6Vc8/3C9qnQha1L/M8GrzYpIYK2Cx0P9pWEo+CWpS3rTpUj6rUpp6S5uNeacAgTHJannSRqXJS
HY+7Giiw4wtlb5epBpDBFH4JY4vuD1K+tuGXD9I8ja4ZqnetSNsmUCvLTdNWPEZTXHp5JzHACxwt
c+ml/GdPeWEHvhBymC+RK4/BSTGqyR78LN/plC1IzUHjE6butA6kuK/fV6U5O1OckcKFoX5Q6uol
jMyTOaXNS1LmCfLiFciluZ54OkDcjiEKfEHamCpbk4+//TynoV4wnz6dhjamFmwxerBZqs6T+KNr
cd8yEzoepMNvlTfGoTaV79wS2ide9bKnh+p4K7XhbINIyg+IB2ulrTEkMfA4mukJZBTvv8o0AcSI
1DskKrqKRBpr8PBw1H5JoUOeSUUfCY7SkQxUmSwd/aZndG1a022JIlV9jfOldjPoEUzEYOrttqMU
lVMNJuApsAmKyR0BcX+dDJN/B7WGnE7xBZopEeXEQyLU+p1AFkGuATTmFw2OL+PYJoBkYkrzUwPo
eQoL2r5FBpKJs1XoP6fImFxJVAEiE5Oe01m/KUoFKZ9cCdR9HFvG76xQoqduEmnlK51uD9BDTpXS
JPQruFEMoWyJGnJsz5L0u0sh6vYwWRy5mGenbSlaUTPyw93glz/GvuPXqAX8x9EsRJpmk5jd6xG1
Gamr78zIb8HfdxAVJhMXr0ILaEVZCfXz2HXVZwrnnS2R1NrqZA125aNUqY0Cb65QGpS7prR+mh1g
vCKOimPWB+Cde1n+WzMk9ZQCv+5tMfKzO51D9VwJFcXXjrJFU7Xfy5DUQRHrh8Ycb0N5fJWE6DXy
K/UvZp34P0NDBiabSQJsEl+1bCkdy8Ok1jxd8rCTALRR2IV2Viw9IK3xkt4SkNaPphdBKeqH1OgT
z/CDRrcZ2vHSGX3rFpbkaaP/V6mj2DzHv6m8saJWfZxL82fVcNEEwycq6IlH21YeeDYEwLikdAYg
UYRi9Is3dQXboGgYimbwWPxBt0351hSh9GoERfIg0k/dJQqwT7M0A7ed/NrrhkD7UlaNf6wrgRd8
74efy1Zs4IICvVFujTRORIKM2h+KxgQtvBNao0p49gCLHgRLfUJ4DfS/HCRHfhDv/sks1S0m50o/
/F88NksxDUO3dM1S10K0YyTkRg8Dyqnc1pkdy8seg5Nwrx7BL+oP1h7kyQ267+qTeW9tCA7Il9TY
97YXVvIZS1s3MmUcC5iCpdN7yf3oSE5xmr+MAV/9MOwrm0Tqpql2DCXcTU5gc5yC4JasZLipNiQ7
VlMQ3/+WRXHj7LdUfq83uQCVsPVmT/NSrz/ox8oZPNWDtuVkX864nP9HmjwnSV7lD5599zcttjN7
ZeuLijbqmTvYDQHaq/ZtBCHGET3U0Oz8TsADPza58bXfqMRnFhOwWXIlwVhkOFwN8S6VTftjC9f4
mKasq5qiqxLTz9e6qJZVpQFtRKiftr5ftjN/oHCYvAb7gSK/J7kxpZhTd9Mcgh8bphe+5YoKemF6
tX++YvWGKhmpGyHExvDIXTqA6qOsV6FrWrX3ySzs2qCm3CkeG+MoWxu880uC/uI/lq5ouqbqooEo
wnqeKhmDKvmG5jsy7xLkYcEmmbs43pABeE8AvbSy/P3ZHloWLzXmLPsOyW/kzFYh732jMQ5iFim7
AurUFs11a1kLE/zM4DShcjLpfNbG1U/B99nRbf9oTRBsRS93pxtqwHTgt/xoy+oqMDQVj49yxCoY
aE+1c2cefgtu5Uh2YM9AiMFrdY5O0WfjiMiLCsmlF/F9dajLioW+N39eLrcxGUcr1EQkbTe4fb+L
Zy+pbPV3YPEjYscCQ0r3YJe9IMIRPpGiQvb1t1avbPyI1SaLYiswyCNg0Ik9uKot7WrtmO0juzgW
DppsgmP8i1t/Qa2/CEbvQoMkagbYbF3WdMagLsT0812ufTMJ+5RlF9OOBn1yGO5Kbz5Ydsuc2z1P
rZ3gbG3yls2VZxlRK0ZxKvjOILhhJoGY0raWtdC/L3ZTskQWg7KbLjFqXlzRw0dJm1q/mnwnPVpf
Sy/bi91utv1day9SHRu+8za/4CNrS4Q6OyqpgqB4mGPNUZ6tZ6iMMGVd36GiTLP7dnJQoDhs6Xa8
j7jLElUCm6pyX5jvpGemXINivVRQf8Yvmld61AEc5V4g1Y1tmrG27EyHAgTSD3FDWuX9DbYyvYq4
BQmjpgMccxrX33M6SMqfK6d3FXc61D0Jq/ffhvhLg2thgXKep47pzotBxcvc0NPix8oZXVIUHr48
F//IoEZCTmSXYJeuVpjnjUDCikEyI09xIhf9oMimRe1QcqTkveGvyylbO5AuItogs6Fs6nJizhxo
LlBYlS2CeyzJdPFHJxQDxw/gBW4qvb4LMXzKc1OrOFeKulm0ucXhs4FvPNEUchmIs8t34G8BA2+f
9qveggQCfqosJ3GtLz01Ga95JMTYPBhHduyZn6a/VI6jxLFAAHjDV65/y3/MrQ5jlA1GV8bLRXnK
zUOYefEvDZ8JXBgXbgbWawcGsN3/B3fXtaBzvtDl05/vYmzpcT6xUHUPrNYdD9I35RTYpR09b4pQ
vI+hyzb+s8qVx6QzA9VzhVU2blbcZPTUj82+P5jPgBGqkJElO7j+h2ZDiOJS/YVU5815/rG6ch4x
kxOUs7FKyfqUw8Gsg9aTe9KsMN9Ditl4Jiyn7P2x+MfcstVnHxTUH8JgKb6q7sfbZk9P0ZM99bA1
iWMlpfN+WasLKcsL2iMNduJjdKi+Abp5C6DTMXn23Y/d89q+WRL/iSJ3k7bWnoTsoLUow/LYGOJg
F2vydN+OgnL82Ip03Yy65KS6yHyP1UbFaiUJNY9R3nbiSaLO9Dm0QTO5jSPpN+jjcw1u3epXb0EI
qP+2udotOQbXW3WkEuCLXN2OaMDS6aVGtFto+IbNgbcLj1oC4OSPl7usZu0n55ZX+xdR4RcliMWO
MmePWTTYRmYFO8nY2Ltr3s+nlIBaceNKa225GOEK6N2oflht/jJKoS3Kz8NIGzqoj5RHNhZ1NW6e
mVtfeu1UA7vz9eXSKz6LbuKC0x92tSvsM69pd1up4Ps3Ocs6t7fKmSh/oC7dcOctGbBXPOUv03dQ
OYdqH8tutB/tyZkQ2MGFyMWLBwoW0w503v4P9vKfj6ytwzfcEZyI3MJIJMcaw70Atxd/dj42c+2W
OF/sKlYHKE+j5RJRgEgNOESA52JZtEHQnyZlS4f87bS988+zNa2CtWDmdVy0OM6swmKrrFsLhMmO
Nhxf0ir3egBtdNIFcdcaHRWuTkpOpuAfRNPad4M4I2cy/W0pyBlRSpYZYKHXf6FD4SNkyNSTsa1B
XoOZ7UQnBsbdT3R2x8ShRHpfoMMgy/JP6Oz7tAwQXA4G/YBG5viKgFN7O8HE+vHxh11HHm558lFd
UnQuC8Vcy6wGoVgEkiIYDuvVKcr2iotA8LBxEV058RK3kaJbkiFa2Ly8GUa1M4Yx7fiiA7D7UOyS
z6Uedd+sItpYz5U7CAEXzVheEZYirScspmIdBlI2+E6d5HeTj+5KXeh238CiAF4B7nGaPxddZP2c
klD9r5QF3+6lC9uruBZm8SCHMXGtLB6QP3KsIbLFLNnImNY7hiAY3T9DMQxSNNlcz9KDlESh0eI5
lmjqcDLgqrWRP3gfu8W7DcOIZYiqhvo2bqGvREALnda3Fs5csW3+VbdSoHh9+kOpzI3ten/zvRky
lGW/DLTNVgWEZBLHsaSjQl1RUGyYZcbbc7ZxUh0mr00n097Ocd9Fk5XR1XPBFIWokSdWl5uxp4za
PbCXJ7LBY2iIG/HxfaFCXjxfpDuL98vyOp0eQfQNescCWw8E915xhjttdrrXZgTCuy/2hj15MrAV
kG4uDXfxi+VspRfvN5OfAKzHMCURaJaxuikCDYmpwecnIKf0LSw/R+IXv1AePvaYd7ctEnemppsc
Pkt7U6a7SP56kT4a6iAccdrsuwKZMNQUsk80gmJQdWN1m4pStXEU3mqvF5Eao7xRVEOVkTbR11Md
4hwxsDwhE0yFZmdY7Z2ftPtBF05R2dx1g+qZ3fQ1D4jNabcR0hbH/Mj0yoek2LIAyJgIS2g0BgdY
qp6UcV/0Ksy4upU1p4oY9jmV3dZQ6ffey6LhT5COQqwmClwGUzPKUL2SoYUO0OV2fTb/iiarO9Ho
Aj+qdFuVxS1zi3edZfVa3nViAfbLyQBI9PGoetYAREsQ4S2CA+42DswVZ0UkxwCdrjGuS13L44/o
gclTQmVaSHult6u5EUWnpKxCogPYs3Q+dtv16gihqoZIlmqCRDUlc5W/1CCA5Gb2uf86F9m1R838
Cl/qJi2e/ms7VOxYkGGppmyaq02rQ6NjErNpOJGROlMWORMjP8Ad2HMsbZzEd50i1mSJVPdNXdU1
habm5Y6p4Gh9Uw5klOJgQhk8++S/g3Y6jlyAjazcyqiV5TCigYwf9IjXNlgARZztuPpZFAAeNPWp
hIOeWbn38UdYX11c/DykNArviqUR8ldpgGpOWSuEqeogvn7XWsJJqF7/wIIk85WR30I5a7Wd0pwZ
NPtlyZlKFbwU4NtAAYMxzcmG31xzUy5G06DexGqs1TdWZEWO5synbIG8XSIj5Kf9QJ539/Fy3i7z
VZThOfiPmcV9zw9fYjQZjruUfyTq65ELjMl0SqAp/z+xpxt5jO3EG37495tvxGVD3pnnclbwJQ1F
yFUawEAeMFqJudzOUrdHqeWtHuSg8lM/cls721fz+/aezEvtzOTqskICJ5XUAJPNydxbJM9UoCy7
caCn/WkyAO0KlzR1xQJCtZ5embWjOgmMF3dqMQw7BmiZyBB1ilKCJknNNuD5CMFiY2PfpanypdGV
+8jALxCUYZUGo6+C4des3/eJ9Q0EuR2jECQAey4Hxf3Ym9bHT1kZXTmTgCxNMTUBPZPxb8F8rgFJ
f2zgrf2w8he+pcobReF2ok996a5NILdRiXQ0yc7oLW1Fq3tOPcGtXdkb/dvgl2K3d8F2LeOKn2o8
87kWLZojhPJLu2jbyHGrcEzQOnUFn5LaY4fS61JzTqfXqiWH3Hp/X3NUTZdlXVEs0sl3c72ltmHs
vM9al8qsbMNhBtKD4oPdOYuSrVHcbhWjriTLCnFdN7Sl7MyLbfXAkEYgypEAo5GJwyfxNDqwp2EG
0XYfPCiE4Q7CyEace4uYl1vK01ICMcUZUS3rrQxxFoGCxER0NQ2XZS49rgY9zKPgjkhw0v2vXWu/
nMr8bi531Rjv6EE5ibiDuzT37mY4WrZx/VtUSTRFmVKqRtfvcpt7xHRqFMyWkkfvlJ+Um/7Q7ia6
1eMr6q1byeU1azoa97qIUDOzipfjdLbyudFVK5uwlv0eXOQNbSQuQkc+Tl+LT+3r1rCoK/5EH/PM
3OrsjKo16GqFucEOXwj2brUPnXkP48aTd5G32bx8n7Bf2ltFgxgUfYhe2hLbOTMPSmZDJ47ogwFa
dGoygtNwq7h9YNOi/xNPvljsypP9DG1e9L2WnSx+i/bSJYpccdglt8mn+e/ta+V96GOxsqhY7JkE
tGn1cbVRSngmGJYjZ1AJi9fCP26EvnfdBG58Q5SpoHCRgC5Y+aavTlNUlYSDyjXRtgaaD1iYronu
wV+UNiL5+xL4mzXuSWYASmRSK9+coilpTXAMbJ71U3aDE2pH6Y7hTg7g5o0QoFz7eKaiqBw43QIz
svp4cDkBmge8HwdbPZErigCQBsbNeEbo1Egm7chobfB4OM59dILnsRdyIqD/DC/qkJ5yFB8QnaFF
PYF4/o9a1O+Lr3yP85+4cmYKE4WP0IvvoEIAsu/Q7JFveGl/qx4M8j9o5q7MrdxXB5yKuglfZOlA
APVCRiOtTkvrX+QxP4cnRbdVr3AiJ33d2o5ra+UmV6n8cMGiZLbajg55IupsrHXZhfmIVo4Nz+VZ
2Kdu9+N/trb6srKQI4MnY2255uA1v4UI5d4Ab5Z+22pYXQuCF2tbfVjTjxi8rbztY3kElQQUQD0q
d8gSuZk3HLIfH5/aK57N+4hqBZmfyLNplWyqUtjGWkoYQhbTNq0HU/gfDSx3zNkdkvZwqwTdtJwu
m+0OCG4Rf/94Ce/7OLLCkADVMCSgExIjBS5NdPStsrghtC1PBGFXnRoke80dXbg3CAVSEvV/0j29
+unOzK7ecnOKxuzcxwsAB/kyB8r8YjOyp68gqnalTdmj2YL+bdlc/v7sa6qo1Ve9jM1/pVwNMmc0
yRB5ACoyf4M6QQHE+fjzvk/UL7/u6rCF+TygiDXgIXt0Dd96migC7Dcd/8r1cbGLq2MWxYji98vn
XKYUQLQPvfxL5VRHwtfsbF2/V67+C2OrUzbFYUXfBuWARnpZhi/pCPOGuXxShnwXhX99/AWXL3Se
tL1VWKjPMf0Cvg/1qstNk3wtN3yZCkuq6p8ATNdOVNX3qtJ/+d/srC5gRZUCLZHpZEgtXGdhEpKT
YJUZfCRryymWzXi3pLOi0SpsdIKQLjBDw4kR9oTy24U3QgjnRA3Gk9/AhP54Ze+O+Fvd5KyqsTpr
gN3Nbm4N2WHCcLcLP+k2UqW8NLTHZI8W6FeAqPv/trG32JSXZIYbn0kka6TZTJFI13mOOJ0IEc5O
2oQxBmiF+T1iiLk5bJyzd7faYk/h3Q8y09KoNiwH8exsM4kAPt/IGit3suEI2vGDeWvsZSfyAm8L
PvjuJYU1YqZFyY+KFDXx1Q6qUZUrWsTQTf2uczVPOmS2dK/s6TdkzmE4bL0l1oFrbW4Vo4cQmgRw
RegKRn+cUGfQwv2Gj6yfwGsTKx8JdZTP4UQqjonEmrn39yXv7shG0gAK9ugW1Gq2jsG1VWkS3SGT
CSgSY2kutyzp/Vmd0W93lEBEsAdOklv1HLuNla1D8LIyXrwGz2zKNLK62isl6zJNRJsSrPLszU7m
MhejfuielEOxD/YIIFKKQnQPmo+4C8fdJnbn/Wm/tL/avFqe1B7hYNMxHqBBMG4EKuwOwpUruD/L
3yBMIQE4083W173qo+frXn1ehkcgdR6hY9Q6xs5npgQSBKDPLRfWl8Dd58QumhUbfvQ+Wl8udtnz
s2NYNYJZzbliOKOEiMo+r1r4dSFC+NJelGF+fLy3Vz3IXCKMsWyuvLpdE61tWqZAWE6JDHCbfC2b
148NvEso35znzMLqXi0TJarrHAuNOzq8UDIXcPDTXAJuEakp2oHXxxvh+uonPDO5uvAEWMpJCUfA
CdIvev2qgQaRpg0bm+ta3XbWOLdDqGAEAeF+V3rjzVJ4otwF1rm0t9Fy1xaly0zu0FReWqAOL/2C
lnoW5Z1gwsqXvalD7hW9LiHo3Y39uuYRvJ4NrMiKJq6vnSpqjGEKINb2nuKltyOJJdhc9K/d1uVF
hUSBs1UJWX765W1OLe3M5Gq/lHpGLyApLCeBVGqm1S1C1Xa4yO/oldP5qU3T4rCxzCVmfGRz9Tlj
JKdC1FyXtFLxEuN5AQObt8sStea13kwvr4UwSBeaSo1UIxNahdAJcehWMsjBZjNhSARiNEJzOyWj
1zdbmew1U3SfqE9SGDXQEL10FLltOo4blwJtym+oD/+ckKtAKqGCdtUfP/6MV5xymQRLqwsNEUNS
Vu0JK5vNtomxlYi+58eRI7bGQ65EG2au+KQqLo00mvgmQghrM6KUD50VMmhIlsaffV0bRy70fAum
feUGJ02WCYM6bzlxDZKhz5RC2+MhF9cOFWU393zH9/QH6IhORilh84JZtmLlhCqeb5mWSVrOBX65
VUWoRmMbcsGkVDGkH8meDPahBaAzHgQbqRdneckhS/ejrTdhv1cOwIXt9eUWZXQ+5IYBcJ55Whpb
oVPemM+yJx8QYfzysZ9cySAujK0utYnnDtqD42KsPebeAkxFuP9PUmYckaKcsrCM3qWwkyKqSPXF
piMUcm1PzK9+qWQo9F3Rza8fr+iK52tL45rCBUAduqmXW9exz40x0U4ea/8ZnQU71DV3TvKN+/mq
GZQpacnRZYSYfmlmCmQGfeWYqWako5oEBQxjl8X1Rji8csDw+3/MrBwxj0sLLQXOcRqJ6smc8/on
ujTltz/4ZmdWVi7XwqHWio7FpOHtPLX3MrONgiL874PFxVpWvqaiUlRKS0yahN9R8GTAWP54GVsf
a7X1aRi2RZ8XJuhE4EL680hx9U8sUFykrQVmYc2QG4ccXbeGJWhW8mDG4rFLjQ2MwvVF/GNilZZZ
bVFHfW8Yjq74MqpxOgphSCL80af6x8rqLspTMdYV5pswHWw4mkP4q/LT7x9/qyvXnQYAAHS4BXeY
jOXyhNQMVBjGmbtBixhZHk3V+CTHnXg0rUavd5Ghq8nuY4tX0pULi6szmesZe9brBjq0cXEyRan8
1gyx8oWSRHqX0ztELVPsbwDKjk8fW95a6+qY1v6sN7LGWgcpEm+kwVA/85ZnuFxrBW4zzNHLx/au
OsnZt10dWHHgyZC9CbnWavCiT214CjUmA31s5cotePE9l19x9uJp5moKkGEzHFCBzPywxnFXdVG/
ZwQGZPuBkQdWVEjOx0a3NnF1iCdZnnQrYhOB5+gHpBsRWFfC7jU38vRLgNyMM1oZEwKnSN6wfDWk
82SnEge0k4Lx5XKzzq9KEM6mY/mdnfefs/ET8JONg3fNCLedCO5Rp3SkrZY3ZgwjzCEwOvNkOIiB
jDs00hCdUJiX8PGHvOYj55ZWgYQZh75ZLLuHMuIOdD96GncfW7jmH+cWVkGkyg0gxehiOpGi30az
+tzgDrvWjzXmEei/lEZ6/djg1SXR5SZhp6IP4/9yh1BLrutxuUHGwf+McLNkw1ae/mSHJGpuDP9d
EAWrHWqsRhkHgVXFaZx5ZZwzgVLuhX2bMKXq4/W8a1byBud5pTGpjImZ4L9WLmdKY9sxBRlvKCL9
e4ha6Z3GENEbxsLFd2UxKzc50xvB0CeoCU4CvUSjLY+GJSgbR/1aAFvqSPQwidg8hi6/rJnIfh5A
63OQtt8PXYWI2lDf58Xw1WLG3cYXvraNjNnmqQxaAzbgKnqFcTWZDRNMHLMXEIeoXrrC2ljPtWN2
bmL5CWehqy6EwBKF3nBqeVSeZNheTmWWyo5J98GGU76D9iybSLqp0SYDDKKsKbrQvJEBy1nOwulE
22+hey9dVjX3KkffqR60BhM51e3625XsHewJc7JFgHCMWl7tGsNpI7hKGuM80SJi2l4+SbVZIcyl
ZtYh1ZVu7phuM4QCUUYGDONrfQeHCUUzvxt19dCbRFrZzqPOiJ5nyBDRk4B6soim75w7CUMlc0Y3
zEU1+Ggft+ZkN3VfR+7GKVhux9Vr63wZayxd7vcCI3EXyZrbzjUoOYufOm9eqlCoVmyV8a7dL5A6
ZHWpby+9wUvP6NB5Rw9UozTbCrpbdcGIDGc6uBGzSY5ymi0zRCTZRf1FePl4ndfcHhgLXg8qQXnH
uoJkURliw2HvGL90QHx1sGcGSW88lq+v799W1mkXY/HGPBhnHiZF6e/TOpjsNBUKxzK1R1TNvLKV
tFc9TQLn49VdO3Fnq1uHsrxSldFssOuP+rQf8wpBFFUbDvDJ2o0lbplaZVuIG2Uw1dlCpITrw5iW
ArNq2uEBRlG9EUeuxcXzVa1CldVHo2FUjGAGhFQA5Qqhausjkt7MGe1uAjUVN2r6G06yhlYVii4y
eJdAbKn6o54LzH9A4/QPtooaIiA9qE3mmhtQpJkZjmgpOGDM61M2g1TX0ojuo1hlG8TXq8ERM/+2
tQpRficyBZOx1MBPTKa7OTlNyF2x7/XTQk0dQL204y5xTPNxi4Zw1UtkHWAeamWMw1n+/uwKUKKh
tqweyxkEjL/Lfkh+MqVZ+zH7orqxyqtecmZqlWp1GeNA/QkvCdDctOt6+FmNDKpkfLtOB4S5nh/v
37W8iwbjQnEyiPrrRDX1/TkcZ8xNDIG+S6WUm7qcIzfQ6+CUkj84U6D/yYsRRCfI+aVOCpz08nMa
csrA9ASnESHCZcC65bHa8MtrpXsN7Cbw9AU6jpVLG3mmMMumKomQJ32fHOaDLuz8XwzIS/+PZF8b
f7Jz/1hcR0umxgjCvHzKMpemU1THhlcPzDZSx6n5bjVx8vTx1r0Tu1iSBR2JKoiFIpCUNdxOsAax
iFVRBR8V0JWrIkRZIldHd3un7+InBlD8HTJhED1I8GpbzdarR4IshZYS9WcwB5fft2iW2hzu7+R9
7DAv4zD0waHSt8hH75Cx/1qkAapBhLFCTnlpxxLKfJTjkDccCJjooBzoSzaPOmD1b9k3Zh/07U5z
GdLKcL8bk+GCNijVkurmVjN78Zd3iYX6z+9Ygu1ZCKgLxrXKImVHCigI8FhJcopD0zyo09g/MGY4
cPq26veoB4u3qWFtHZnrm/3WqFwAaaTPl/bVptfAKUbsbrETfgK/q1+GfUB3VLsbHKZkeqrqwnV1
w9OWFtjVnUbtQ6J/CMVbW0Uko2/bCdk63ZmD73nI/IhlppS6UTa8hkyAW2bSjzIXgsAamZAkWTUz
MROEpSO9KVMwUq+3F/mU/A4PyzYu46vPJfJZhKHMhSZjrVbVoF2Ht2Kv9/pbmgDojjcgrRdQeXfw
+f8/OKysjoQNyT+Ne+Ry/5CD7NKcVr4zes1nJs3fddHP9qZSv2RJu4v24b3kml8SpBDn8BcDNAzz
83/9A1TAMjThIHFpdFhWyWo9Z8BoKkl2aie5V+1uP6FHUNnAF/bz/6PuupbjRpbsr9yYd8zCm429
9wEebchm04ovCFKk4H3Bfv2eamkkNtBLaOZtJ2I62E7Z5bMyT57jtMhCaBCGMgOTsVcML90QEVXC
Mov/wbyAZXzecrZOODkUoLWN8hZoglsouD7lXKD7ALxqabCrcMrljAWWHDlUXEBRJQmg8LlFPwtU
BFMl4IMnje8sTRnqAaKIHOdv1UQImpWN/8JZA3u0dAd0tgpOm9lZ0w8il4cQkEcLA8hu3lOwqOhx
G9kurpvhAMXDlVN7UZIpihQtj2sv8CBwuuYOSYCpFLFxyIPPhcJwVS/yQrd2gIBcmbfLbe/c0Kwr
ezHvFYnwvCUwz1kaqd02Q5jhRuNK4WqEPCHvpowShHeQBGejI9VpidcqMZfALAQ1FNSa4xDXBAWb
xGw4weNagd19NEmcexXnb/g0MoQ6f9IiIOmbb2ycW8J0lYQ7QgpdAbuVtlEzTgdr7dpIL9wl+lNw
20PtH4d45vzGJ5IalwNlGE32hhftqbakt9zrvNQEzQauuqAVYZ3M481wgzKNtT1rMRYojzjVNSLD
TOHos6OwD7QJ2vbyiHQ2HfTEqZHJ5t01TNpyK0bZO63VRAwHThqcjPP+BpMhN4hpPlGYN0qpBzdB
ZZjmUD9i/VxdlG6LsCbgdoAkiIyKynk1E9TeG1DrNyBspflYFICEwFhUerEhh/I2tClFCmsq7wBN
xjfsY8uugk+X82v2C2ZzPOiDsBEJfoF639e6f4N9w0BZgdc/Iboh3dA+Vry1wVwCj2ZW5wd6xoCX
nLZ7RAkeZzaOIrjltt4KDo3yyPJGQcXhylZMD5kzJ2Zmc7aSBinjeKGFTXYz7QQXcSU4w8zmN5C2
/AVLdMtXaYAVyLXZpq9OmQTRNQGQ5R/8VuwXGodB/ZTrG8NKnmux36NZH43NJmxTtrg2pTAWQ9K9
CVOwpUOpPVy7BS53XYWSdQEzg9WPs1SeLcC2R/2JFLOw40HMWNkObofZiTs1CtG8z4dqcWhSU4qq
IngsgPx+7g6FZToqbQpUMlF6KPM9KeIqO+kiugMCUAHOD45mlJ4BHXa+zAkDJzMi2nTCeU+gWDO5
OzjYZmpmTmsrTnkVQV/Pbm/Xy6LoijqfhzCtoXYYDwDMzNe8VhGWL0YGHVnIodvSqlOOexGEgYPq
9XD/eVdePJ4xYEA18hyNR88aCoFRbgig52KmO3Uz7mk5W+J9x12EVuoIK0fmhTgFiup/2uPnSJai
l5Nu5GGPv9mrDnw9wI5qN3O+V9F1979xO1nuJnAIPtqceXdsLUZiHDDYR4DAa47UAxl09hbK3vDs
wO7hFa9/v1d5lPNSfIQIioS5k4U6+yBVqNOjQLV9Ovg3kZtf+zvpRpBQKe3RTWztZFqsc3h0FO2E
3AImD0A15zMWadG2jfsSjSQA1+uZoNWsJdU9eSziUGrXdsvFApmZm50LGbSZOLUnHM5bqTb3zQMt
wJi26WNv0ytX7Sib4K0GducftROeK27VOBtRSHfezrjJ5CmvfBarAiLdDORPH6tShioVz9RfVoZx
sRSx8DF4lOIGmQfcTs5taZDjhM6Wj6vjjhYTsxZUqPaK1dulC/wt8K/JdWBW7udWLwwkjMKPgIsB
kg1tZpRlSFVFoEQycWVIjJgpBDdHSbPBlQO7thrXbM3OvHCABE8IYhZsc5BMOEZb+b3ZU3CSCNa8
9rZ6K51V93xx+tFOBS0EMF9gDpGE2QCmaRNoEOVgT8VjopGaxTvt0soTXcZT7j7vzAtXWVhDrEvW
FBHVAvPaJJGNI0FLZBYIM8kGYPrIv9EZipuzA2L3FWOXupPuo1j3SDzw8810aMByozZ0vnhlco9s
sAVVRj02A6faxe0rEi0A0a05LpeMAokFFhoe8a4lD3GtKsh2c6wZRoAEOjgXpQjpKJZJZZdiCllr
pZWXBvCjwdnSp4E1oPYUOmkAaD6w76GpWC1I3oR7cr8G5lw63CKN4KF2B5QlIIJa4MwqaQoDFBta
wUNnguAUwEB5l3h04/6NyUm9lLPDl1pD7J8yqyLTx9LO/hDJUuUQsucSC70qfTyV1KskAR1U4NA6
EJQ92uv31YU3g7s4ossizkKEtsHMcm4ySX2QraMqyRR6mYDDNT6Qulot4FkMGmVZxA0cQSqUnKjz
rYwBmXspMwM0ufeBS64RNDI6w79mHN7tt2tTcjloM2vzNqEmI8tpm2hlN3wLs3P5g+DwOPeC6zVt
gOX5PrM282HYQOwy1KQiHG/ku95idGnLbRlD7wwIfyCA7q46uyu9OYf9VhN4y6YCFum+mb8JLvWb
Oqs4DPvcWEOHX5ggH4duvmFm4zT0HB06UTmEfatnvbi2cV1sD+qsKLsCmA3mlEeyyAgEYmcIlTq4
aVqNEWzYAwQMncIMrtcyw5fHS8Ncx2yEm3R6/8MiA4RNID3S3wj3yZt6R++1wQYiYDSgGW6K6/WA
/NLNxRSBH4+sMCUURtHy+SJrwR7FjxrtQwfCJkblcIgU4H5Ht5HoVntby3csQ9Lw/FAZTyvCFQpt
nm0kUofuFDrsypQbM3Kl5pa9z79A5ZXycxC98vxtlu8hUQGRur8/mogWA7+NxiKmiZDxeWMBKmjT
vkJ6ivtK0wITYhSKEV7xNiUzXz3PF+cPot5geoK3i7MHXtKspfEkRCI04+kJS7yyNFEWsh0KsI5a
uNRaqSX3sp0xRqeULjT/VmujllP33PzsNCq6YBo7GeaDl96CZrcrXNF8Z+thYM3Vxi7Oh1ljZ86Z
Cuez61VYA1jI6Tx6exHNYkcJTsHavHq2L92Xmb3ZRloKFdM3EYbS33OgFQ82vlt40u/ZutiTiL6j
4hLDCHTe+bThqlpOMxZtwyawgzCjI5qS871lzGrs9NICATIPeRkwpoMZYw7xlWNIRZQpT1fkaNXX
/kOhGTTqQmupYwhah6AvoEMITfi142kZVqO9ipJLMNhBgQN4ovOWZnB7VRllXyckkebr/IudH/je
HExKwh2By6YDnn3SebMHowQqktcnEl2DZ44GZShUEKDG9kDDlbNVo+E+KtdiTSN7ih5sacRS1FW9
99ZvTHSOLE0hNc8C78ghSX/e2oCTs0pVIL2n+uIN1/aNWSDzWWS9YFSS/DrxX5j48LmPeMGkBpQd
UGfUd0Oe+dzkSBAJjidESYkUuBmykz723Tr28jwx+Eq+Dft+Lfq8PCVxzwYLIxKNPKDQ6mzTg8ya
phSJSAPAtMKC3cd2YvRPKNSEAxBucLUwP2/jhbV5bpGupw/HmBRyfA0GK4TeNfB95HZoE0jImPkD
tGs2Xa+vmFtcRhFeB+UqmgZHERQosz7FTjAUwFSMmLQ0OwVBwvegNTWgOyDMZ6aB0d37FuusUXfS
VX8+e87Nzvq161CeD+8cBUBEg2x9CAUicNlxZphDthuEg5soE9YSK5eailMT/IvIjsEbmc3YIeDY
BoK/I1RuFejQ+RMk1ANEn8vQZXh+beYsAr80b4HSKhZ3IaRS5tRdY9X3DbTTRpMZxMlIM6k3IgT+
t2kOXau8Snik8cWosyNom2p6OsX+F1XJ2ZvPx5e26ayfacTxQ9hvdo5Vss/kIwgtIFOrIrQYlBul
Fmp9bNeip5cNgU4KlTvgIpq7k4KaQ/U4j+B9lf1XSE16oi8fknGthGMxhmgP4NfINdKw8GILaHhx
FPPCn8yqYvl35D6DL20ohlYSVKrDRELz96841CJmDDjYQAMLcuLz9RiWnNQpASLQvdEVOnj5HZAU
7iTH1+Ptut9zqRs/WpudzFyC3GPbQ0svHyQ9b4nHZsB4SWutEhan8qxVs8tNXLOIA/OwQ8lVQoRL
aLyUuq4hEtTkMYP4juRkN4obm/Vrt0FltlVuyt5V+jvsencnnhIcYL61Kpmz8svU2YbEQAyyEST8
MsZlrqnnpVga8BaBAfbAdU/oojXs7MhYg0QYCivno9tCQTUAYOE0uuZwIkJJdj4APMjsemsb0HJv
p73+wdpsdAUNDjQfyjjAcEWREJ8uLdxODOKkxqqthU85szUbYSbXgLWvYIuOVXZs4QpUpuBUXoxx
67eruY0Ve/Js3EbSCz12Xpp+kh3+RJ5V3BNXu5HtxGQOa1Qvy2AAbR+4p8FSiIg4YADnIxc18VCM
eYVEJWpJEfKnCIfEd6snxREgxyOuiTssL3sng/QAAQkkvygAZhMk3ZmppO6duIESgcVKuHKB/Qhc
NgmKt6c15QU6QvO9GynhnwZns0WGEDUOMxiktdS5rXq11cCR+/uxsFnDZjMlGbU4i1L0pHwDJkR4
6MNR1v0T6Zq2nhCl4/JJq04Zvw/+zRAWTTKWsMYhur6hgjjlK7Qrnlgzs9cOpQvpQzpJfnbhaUF+
MAbWB9J0AYyFnryBgK5HgNOrvPXYzcJPRB8i4gY6WaC2UBMyO2ezmitzXgxxMffV7LXxG+Qw4rT0
15bZhTmBSAr0mZG1h9M2d4FlmURRo2K/IrJ2l5TQNQZb504iGbhQ8vau7KWbQoYbPLb9CnzrwskE
TVMRc5+FviJqKM/XG4GasY8oIDir2du4C3VSHapIWnFH14zMFnUXKYEyQl7C9HMob6rCU8kSl8Tq
38eqwqenQCVgKXFZQmD2vDVhFiqdnws0kNKZIk69voSn3YFqQjCCymS88fi5I7YMT8FhoZcIwEnA
GMUrsxnC5kiyQW+AOtqUb1TaRptuC2UKTEfosm21w9q6nk9JVLQAvkNTBihWBKHr7GjLfS4RB3pb
avLXKdSMasycz9t0yYLE8sgpU/IMJI7OOxEk6b4SBhBeTyRWzsyxhpaJwfSFUtufG1rgRWhbkG3F
fo/Ln7gAtLUiz7ByGk0YLn5DwJ2E3guJTkMyykvmcVZplPu1nOBixz9ZhRijjKs0YnxzQHMsCV0g
xbhNj301GbXmyzfDoEluy6eHOiX7FHLEulKOjT7WHJacXLz2YXiryMQuAnnFk184DxIL+BN1fCWa
oYTYyKy3AyFniw7RVDmZjNxDkhuUOarQG7T97HYtnroc3HNzdKl+2Dq5nDTsRIPtxVBZVXAzcrz7
+aguAiZoETJ2lKFERrvAWnVuoh9QtM5A78YMQ1EPOkhCQxBW5m1fQRpBLgyoVt/HfOeRWjXEAaWj
47GOeR2M85E+MhVup6WujL5RJ+yNkmbh1i/IWtRzfuE4/UZAXWhyERKVLHV7PnSDIhRiRjL8Rh/A
AgW5vswAPbALDk7LKKHjyL5CImjl7jjfBec2ZyPdtVHAlAx2QSXXaU5aChlbSsnd592/1rLZAAtC
wKVdRFvG3chwXlTFK6oNm66UmV5oDCYSwjYCpa6Hv3begZEcdUUH39tU+mArltxWlBm3AuPIykjR
7eyjX4FOw+lEeYYpWhChuHM7xC/HLiUaa2oBKHZq/g20uKXZTmqjI6h9U5RrKNsL/QeDaBeP457C
JM8Ntr1ANLFkELTl70qSG8WwCcfIGMZu5VBcuLrfm/bL0uywipNBzmWauxdvBvDGR1Z2H50wj91v
0EOvNWvmDVYhm7FxDGNFNBlRxZZ6WnYeKxYHORPMz6fgxZZRTSMUwqCWCXvbeR8SkBhIARNSGC+l
Sua24P3b0aJLeiVaI0W9tIMiNPzL2qxpUYlaojyFtRg5heKGMg0KYPLNb9ZTQ5dmPSV1w6THngFp
1POGATFAuKJEQKvnb/j6ucseA9Ve6bxLI/XRxsxZClLUNctCzAFaSDzmUXoE77127Da9KdqxK27J
XgNt6uNanPvCwYB6z19Nm+3amp+CXlaEWSEne0bhdH9Yvdyt2ZhtGlzXtWSSYKODFjoFyKRQ65Q9
yuCtbSp73A5fVjrz0vbxsVX0F33Y58HDxA4Z2OCQjtcR52G/BVvBHYge7CUo8DxLmCeqO+2LW+2w
qmO7NpCznTjlxlzuGdhuN60FTKDZOsikOwrkBRRH2/Cgvw/sNUDQwiGlu8rp3FWArYRTMbOaS2qs
9BWmaOqND13j0tJd4kY7/imX9ellcNLNmku6kP2Y26Q98aGXU2kSwPECm1Sxt9HL2+KIQrFd60ww
3YDmLYt14UHdxpvfgA9c7GbqaPxo8GzDLidBKRDMx/LfFQ+1p9kZNIpvmSvf5jbRl/RBgA6sqOjC
4Z9MLQlldwhXgm9rXnsX8E1csSkEpmlavzkOod7eVDfqO/XfCMpfxF1PIPkHIsu/nbOl/Q3MF6pf
aCXRAlfOJAMwuUpK+3u0BLNwekZX70TkxClgPlwVSF6uWwDKke+nd2GUvMypvuqmliNlDMDsu/ed
KtCTQNd4vXd8xC4Gq1S33P16EG9pFBlx3K6Q8cLVADxj55OqzYdYyhJE2is5L1EtxmugiW6lpltx
y+hhdO5hALEHhgBwONDM9Bx+KSsFH8QDj8xMX0GSXW12DclsVsWs7aB6xueSC/GolXvj/MIvsdQo
EBQKqipxes02+YnvW8rgNpopGP59vZPSAQgwkgpgUyZ9MV61WtNnWxn++gQd1z7udwAxD81aXHZ5
oKE8Ael/pPs4ZOTn2f9QnRJFQDk6snxv/eSwlaRr5WrQcrlEz63MzhYmgbxgkMMKSkglHcJ5LOJ6
jJURs7Elh0XmX9xlt/3jWljlwmZ4bnh24ORhWzQSNUyhRQ1KIaINeVXN7zXO+XN+L69Uwa9anB04
oBbquqKAxRrVd4mbWCjCAJEb0O1QTr5miZ46awxLFy60562cbfmyGgZDR2CTbgc8RdbSoHBrtjsV
VQJMvKqiutrK2YbPFJU/KXTahB4q0aZdtNGuFAsqvKN9iuh/CfdrSpmXZ6qCJYNSXRxrM5NjT2Iu
DyosU7V+lSrhW9Ypna5p8RrVzMX9APU62PKoxtL8Qp6Eke8TQRgpNuXYiH2mC0oENrnmWSwyFy60
V/OxsnIZuLBCKCPxT6OzIWziWBZFH0a5pnRGJIZEzUtBXZUgB/75uXVpW/1oadaPiICzwDpgu4vH
+KoQ1a95nwcrrbkwVsBN4ayg1Ug4nmatCeucxFUZjyZ0ZivD7wlBCVklO1wLtpzPm7N08ChUAcWQ
kIPFeM1PibjzhUSSMC2ajr2J4e7pQliEGzbO7oFvaOyERVM/N3mhdUB3s6AM5XAvXVSPga9DRCEh
Uvl+/MiGbjUlOObXwkIXhklEMgISWNQKws+z0w/n1RirBEGqESomogW5gsAigS5/rczOkqCcEg7G
Gj7qQmd+NDpP0oVNGUHVG0YLVCaX+bYJZBA1XPvqC68Q9/NevLhrAWOtqOC7QKhoXjWTj36uKVmM
Eqpxn/KA0yBH6WjG2D1OgGLWm8Rei/xdWGQimBIo5poe+PysT0mttRAMRGBziBh3CHIna9mHTsnN
Npn+wRyBS4rYEqYK1tPs4AGYiEH8FtOSrapdGSetHU35qNc+v4YjvzRR0IVwkk5A+XnCTGanQokm
bMVV3eh8eTeka2Wjl2YF+NewoqFURlWDzqdimYCrjCkKbIhR9MK1420Psq+IaQEPkt5GX/0HXXfK
hKjAruC/2eaBiI6QwuUbTYAvoH6U5B14mphKOtYJlFH/wSSEPwuyJlCrUFam87b5U6D0YYLeo+I0
FHss9jrOaL24o6IgqdOtXUipqzPzNpEp+GVwtv0mgZx3aXY6q3srfqIIdRrwDg6yXd+Lx8+bd2nC
fzQ2uxpxsCW2HYwx0yHX7Mb/xqCiqVyLpl6cgh/aRE/UD9e/yJ/KkmGYwcyy0SaR59fT2jhd2nM/
tmS2dNs6zsSaujjkKx0ncpsyJjgbUE47WXEA6WWdRf6bW7njrfTf/HBJCrUfa+rmyFWk9xxriWBt
qIq7yl+l26IbwifzQp5dCLp0ZDOJ5pF6gxaxpmgdMsMuVSIU3cDW3j6fGQvRVVxAPs5Dmc7TD2PW
12MF1jDYoyXQ3S2DSYgerHTFEhzGGT3KdMJBIM8gYJ21Vy/Pa82d7Y85rh2pQpfBdA2NrhdUSiJq
15iljPx0CfnD1SsI7b9F//666KizCcTkYB9lEjD2lcJXRvPqtLAzn3UjbTKy+lkpHkYOXBHNYOSl
ZH/e15fmrga2CFyycPigOPu8q3NfRP6T1+ANJRViE+DHKp4yYKlUPSJV46/4XhfCoaoI5wuXSwTM
EYCdmRsrKSrGHsXtZT2h+hRsxVdK0fpGknP5FQPCA4fwLZgy2A7BEsZHOGhAsiUM87VIJl328y7/
+ENmu08JgcAsqCTUTULIUy/9KreYNFP0NpSDG43P/G8Rx+ebLOB57x/0OMrFgNBDfAYxzVmPt0yY
IHuBW63YiCaU3K0gqzC1urVjfhnpxkXkVCJAI20Uv3ZuiUuKadJGFHHRGB8VZgHM0fpecPQbOODF
4YESRqotgvgeFdJTZxutGKlqAjAwrrKnZDMq1AIs2MGgWmpxpa+FhBc4C+R/AcZDmbaC3DZN5523
Lu1EOPAhkoWio26yTeJ8pbiY3yhyX6zOmaHZbuS3fxXlEDO6UjfMo++Jemvy3W8UhPOL9YgbCYL3
CGSBPAaYxpk/M8VpXhcSyjtqs7Zbi4fIRrSZvNpLIR2Z3k3IxSQbdVPaEQ6YCnwNPhdbJ3dgHc61
WCOoaEF8WgVfOTL6gCOf9zArhiMHhscKI9pAIlXi9UaPLOKGvkFBZJyVb8AzY2hes1nzhpcbxcz2
bHQLdsy5UIJt6vuoDxVk+eRd4bWH0V2ruloAEwFgR3wJtyWIHwDpqc5WZBs3KDTJwspKdyyiPzlq
vEhsZGmmRwXzrSvyzXBDQRqQDgWPrI44iW9kWyE1ptux14x4L+97aRNytrqf0vI6hIYgFL/7r1HI
/e39E4lGXO6Ax4HvTmG250OiMcHYAhxaWuMmvxPMCRD/BugzgivXaun3YkGf25rnkzIlyosm6ktL
uUWg+ImWf9auyiGQS6uiwef2+b643K5O9oB5QJE7BbvNpttUFWoWs7DHXU+2UugNso4BeAZNSigB
uO1qzfDCNZwZnM2xqRM1lWRDaeWtZIL0lWI/QSlqZvv41R9jtzc5a/2itwSWzMzO9pMmajTSKGin
rxjCG7FV4MG1R87mLdDXmXyfgw8LJZr2jwzXf30d/jt4Lw7fT7fmP/+D51+LcqyjICSzp//ZR1/r
oim+kf+hX/v5sfMv/ee6fM9vSf3+TvYv5fyTZ1/Ev//DvvlCXs6eWDnBhfymfa/H43vTpuRkBL+U
fvJ33/zX++lfuRvL93//8bVoc2Dlj+9BVOR//HjLe/v3HzgCPsw1+u//ePPqJcP3bl9eXxYff39p
yL//QLLyTygyIDsDjTkW0Rp6Re3ff76FfALi3yCOFrAN4q28qEn47z845U+g0XDbFLErgpiPEhI3
RfvXWwDc0hSIRiOfeOuvhp8N0a8h+1feZociArgF/zCd9L/8FPB28OCUBlQBcBABLIBz5mMfMni+
0KqUAgrVhXq0qd3RxnLYrIVXZmHTvyxR0W/8bjgns12wJvIAF5+BFBZkX+0KFIp2sq/MDKRTmddF
hvQe3a5VniAWdrF9P63O996RbybAMzXelLR9V3lj++bfJ+09HxrhaCdVosdtpctqcRW1x5rfSV1u
hOWez6+q4kr5kqg6v+236b6woquWdxAZgrO88e+5A86sh/zLZBepHn1jj2Np1Xa+o0RauRncTN64
SXSh12tbCI9MaovZLXJHiND1R+KRTpd2ILrwEuTsGiMGDpZzRk0/MlAHLm4A2zOmO/GBzW/FTXUF
zhZ/1NO3ZDD7zMwaHNOCRIwx3aSH9iFy+33xWrjcNb/xnXqXHgQN9GgAHvB6chUGjgZKFkr+zHpR
C0IiZMzG5++QC7K9luziAdoHyQNkpXX+fbwq77gM+2Ks2bJsFFcZqrwyxaruJ+JJ9V5BotHXoVqH
mFFV3/KpVcSeCJhcu0vv0liv9sGjpCOchUsc4L05eKf3mi5bOaUU2HC6oA+2ootwOgYXLpvHQiVN
qfeULCJpr2uIooN58XU6+oIeIqV43z6EhS7jPnhMvUyvHsq7zPK93G2/5AWyydH2OwdcC3yVF78G
kU7cQtQ5lBh1Xj+h9qdAxnmAtoOBwg1DGaxhdDOySTJbS2hRwOtwJKohBCiArjxUspWgSBVufeZY
yvskcjveUFIDRUu+o74Dr/yUeimEi4S7/gVD8y1xMXZm3Bi9U+4UeEzkETmzrDBkDCkDH6baZ6Bt
KYAo0KWvg4kJILRGf0PMMdXTQ+pVo9F91aA9Hz7zbvVaO9D9u/OP2WPqpJouZg78diXU09CkmU55
IxsjiARozrPojfYl2V5rT7ld7xhbdIbMEL+JoBFCIDG341vOhT6pOe6rfWoHz7kt7ICxMcj14JbI
x9MfnqEyCsokUKHNr+kIoJgmEnXZE1KrfOSvuSsp0BszuFP2/cspPGlJoxHsMm9ymh0D1GJqpFeJ
R7kO8azy901jtb0eM7ux1PleF++GzOIDM+J2ypFWPDTgdxh0eZc9i1+CG/6NOaKwPrC6wkxHvYp1
ZjRz31QhpCQeYoR899QNDgywY9qJh7yyy1/Ldxrmj8dcATixDdBLd2kIYng9f+yMOtXF2mwLXbwF
41aNNYQDFgX1uRvdC0ftiMtY8VTEkPW1xC88o8u9IR2BBQpvObibrlRsgn3BuBJnkewpguXBENPX
nIcjrNyXkt7kkKD5UjOWzJkQpatCE9rrSPg39qi6WuxNoJTABjGMeoiJ1ZsT5mpwZDW9TFzOP4go
RgESXbQExehqI2N0Ljbad0ayfEQeHjNDMzSU5Te2kFkdfnbscbnjT6dS5J7VtfiAMmipegn56ynb
ZOmOAbBQoKKRCQQHa1C1Rr0ecKg5u+3Up4Y/9OKOJlAj7evEPvPll2jg9AEaqAq3J4mXizdyc5ew
lQ4cLRgi9uIWocaj/yTuotQYNEvEFlW5YeqUqaPIenOIiJvL9jjZqaSDbwVq85xsZKrOFLbWuTFo
UXCpL01BsWKk34paL4IvMeOmiTXF2zzaNhbZMW4eWxpgrt0Va/ceVBHt2Ih6QL93KmIEuSsMTtMc
SLvXmmtxsBJgF0ArwektaHBRzVu0OgeScuFYt16vGE1hNszT6ez+W27M/zsHhSbq/usvP2DhoNzn
EXl/+9cteSHvzZmnQr/3l6ci/0mZWcGjDNQqWD1wc/zuqCAh9ieYkoBnQ5kImHZkXAp++CkK9yeV
iwACEmhietf8y0lR/9QE4AiBmgC+F9W7yt9xUkCMeHaKgxgK/zqIPykuUdaEBfNHysV1zvWJ9F4J
xV7KWeF+qJA2KcNJc7hO5u97seLNbKo15/Quq4LD6vQuX+fC93fTNPnx7qXv/vrwpe9y2ksE+Skz
6Mpqe3pQ07SCgMnP59owVltQOv54+/TG6bU4QID4xwch5CfnZHADcap3vx7SUvv4NBIzZlskrlZp
wmNQptlOkLXAYOjTasxZq+9DkKzIYH1FZuotyUE0D359nQtDCzh1VPNO/fgslZWRE0577ILBlsCn
SXydVcAcm/qTvx3Hyt+e/pJLzd/mPpi69V/PE58TNpC41sEVEliiAv+D1EIcmGo/cdsh5ZTKpqr3
29PzUG6vmcJnX8skit0xFvNdPIXFLqUPoT8oRsqWojF74/T09CBHdbFLyoRp9NOfpasFfbI7vZcO
A5yicMBOEYydPQiTehVD88EOUIhyFdK/pgEyQLUmFWbJOWCUbh40tmIOJC0SJ2HgQAxlV1x19MFn
Ejwo1ahLZY5kB+mDtsRBC6R/WQWaIxByxQVkugpKRrzliqix+M4P7HqopdswKPt9ANnTKst8kw1Z
qTsmSdxshtAAr2tzbNmUHNGODjRUUfT9tdMbdK1AmSgOvNNTeeIDQKb+7y+d/qFU6lwBhNFePwhF
pYOqaNz2avLx4fRaySvDhzdOr3Vief9jzFUwrMadK3J9el0LUXjr+4zkNIh3GbUoh7egYsKVu28G
M+Z74lQJEbaAzLSbUuk7XMer6EoaYrhw6lQc+UEVDIlJwsckBZC7HzSIV9GCtYIfUiPum/jh9Ff6
86+mZ6Lvr/36C8rS4BtNQ9kCUXxkcEouOVrot6Fxet7nneQEmYbQPDe2ZjeFlc40PYoQhiR3p7qr
3GBg1WPZdLXeMVn8Fg69RaoweybgvDdDkYn2YJv1d4GQiKaPrK5dtKKkZ6WP8xGINknHpC9skCoU
V+EYFlesUhdXI32olF7SB62GD07fqNURQZbT20xIJB1c8F+VdthDnOyZj7M+NEqtYjb0aZ53HRSH
lYnZCG3xjOWJBv18CvGx+qaZPJBZZttJIkKFM1TktnFOhS9IUoC8sMcpfnrx+/txw73KZRa6SiZF
VhEystF2TKw6EvOVQVxhnyi+cJUNmgHUYzo9dGmf6mwVBWqOqmiS6pwEkVTIpY4HbZKG7w+5aOIb
0cdXgkHVi6qeHF/ER4cUZfIiPzqpEkQ3hV/wOj/W2deoD9whbodHqamvlBwlw3QfOT1g1/O3Et1H
Tk9B6YfN5NdzDOC1P0G0SKm5eEc6LtuHtQg5OUWangKf3UGpTH5DYcStCEKux0zVwAYm+UA0TnW2
jzTok5w+2uXTLhaz4vHDUfjjSnx2BZ4l40WUnFEqQCBrqGANTVTg9PmQDlK4LEJYPlTfEzmCvKaW
xKnOa1G5YUoZBLIJj+enP+fP5x/98Hzx5/y7DbgBDIYMoiUKE3vfVsER6YLhOoui+B7uvZ81Gbz5
0bdSOsynB06eROxhWbLLU/L99YwvQkE/vavSb1DdB+v0uV9f+/mNX69L/BQI+ukb6zaqvN5XQMrc
jmqd6E1X9DcRCB12vhzGpiST8iVIuk0wCMFDpjGRJ6p+Zge1Wr50WxIFyUuTFQ1yo4XqQualgU5W
5kErTu8ncjsEU35gZCIds7DdB6ArfRolKXQnxPEsTiHtU95VmZ7VTXidSU3g1gGo+7mag3hQPYbP
nd+MRsayw67L1fE2S6qDQl9v1CG02GzyPVT05Y9Ti6smfb3VIKgwkph3/CwJnzly3Y+D8uSPOeN2
bS1ap5eDTvRIXEb3ASJ4WyJOKIbtg+hZ4NeUMwC/mPk2YC5E8RMi4AiRgFJtXjE0xYLaoD4xeotR
KZ9EBo6umE2mZ5GdZKNHAGMnl75wRNUHjnLc3dlUkw0mIM1uakbhCK36xxEL1ub6IsbF0k92tcAm
u6ysf/x1eo1Rs0OST+AYOX/99NmhlQcUfNHv/no7lqsDeBXQ4xf+udNrbBM7ZdjeAAtSWEPb9juW
ZNIuqdXYyoopeCJyfK3QxS350qFC+Onx9FE+FH98tJv4Dx8tkBZ9KxjhEJcZ9yj7Y2FxJYcq/pAE
YqgzIkqV84Pa9h6WpN3HoCrV6V9sKgKUG7Thj7/O351/jhkie0gKfOP8c8X/UnZl3XHqzPYXsRaT
ELzSk3u222nHyQvrZDhIAiExD7/+btQ5bsffuV/ufVFUpQI77kaoqnbtCmtn51atvwiLyD5Y4/R+
iLSzFej2tv2gv9tmibYPRgyIOjSDTB54No5tfDe5X2t0RBVnt8/BjD1fahaN/uNlMrIvVjaz7ihE
bad8/ISXp1ggS1a9otMiRyo17L+lujlOWQoaNzH3AgBGhccS3LsNiaqLwyXoW0lxdcQgzi6z3eub
NEWpd+W8vLqdFGdnluY1I7l4U90t/0/XTfNPeLvL/eel+AlGelu7/7x57S69/WakyOk20yBpFA5n
CFCk/mIgLkI/1E+PRmdm9yEzC2nuLwJn+GX3b8ZsSP4EpzGsGfdQ6sxOBAozpHkQrzXUGh/i7gPj
lsuAFvrBhf3cTFX4FFIhjnWWdAvzRONI8L0tvPAJRx9+LN/0IfT1m76beL8AJf44HyG+D5RH7+yN
3kvp9zz5C214L1GTo6MaHm7nkLx9a2+zWWdPdbkSPEARDattGM5farNsBvNtMzNjiLcj4j+ejzsa
5e3moZMUi3JCHbilcCgu80zHRRcV+3I+FEvl2Rtme+hmN4t2EeZPjYNeLrOk5sFLUNLIB6n2nHyd
mnwRJiMoY8qmPvdurxcNz+T3EixWIgmGrxLH5NXdIiA/ErKruzDYgsAtixsnwCHrLmvvD6cBA6VV
+ZiqYo70m09xdnZdJIiAgf0PGlTdjiiosLzwB9ACDgFDolO6K+NFKgfxHdf6ZIQse+iJtj5pHqhn
Pv7VSbpPapEeg6DCqfBN1ImNX1j0yW014rR6igD9sPG+IVPpHjw/Bw2/thF7nmferDMzo7uvonea
tbnbmVnP+4tTTPzQ0wjuhO8O6wZIuHM2pb8Gs6DaaIBT+I/OmEx4yS7Mggb8Hn1g5utQgvjrNsba
GEbgUvhDJs6QJP7+NwbROPxD1FXMeeiPoJCUdNyyB+ahRQkQNjVHhLB9GwKwuKEn4Cw3jY/ToU5X
XsPr3V1VFvhgct55q4kT/2TxzD9loFsSHquP/tj6J3cejJ4LP19Fo+MvPiyY1SHK4dm6CN22kYUC
uonT/ISSZLHkrnwtB+5siSI1+m+09dmbZ7Ne+cH4cLPNhJ+d/Tbbd37nXidXRY+U8n3Va+/qZWP4
OK+VyAzd1+pZ8v3+k8LfbKVcq9zWvRZ7MxP9+GuWv83uq/dZ2lOxz9y62vzhNGwgMr9/OGgFgh4r
4Hqa2ZU/pmUZ2LhzMdrVj6wpptpfUR2tKzZaxzwsH7U1dFsj3VTUAeVUBQLTZQp6xUV+k2drsy4y
Pu56Wm3HIrSOnmSkQ55DvbuNWTC26PuItj2qR/ZbV2Ih1GR9IW5xUbpyEM49pGND8W/qPQ5uUX7t
E50u8qawn202oQeespJjqW2xdXlRbkFP6x0zvDRXTi+qZ08WYjHWLP0635Fl1J7v6Cdpdgk9Vm18
S3sxSmDkd9+2N+XQj6+8k8lqsmi/c/IA0dvZIq+C/pQLtBkGZQW+s/PXc/Bb+0DNd7YvEfgmXpqv
7yt3Q+W2+dJLkWAqeq9+igYV5+XAnv0yYs8oiQEDQBTWa6N7s2iGMls6Q3IpZ/8RBL/F2k0SDv4D
iEbHASVblxHOftR4nOmbXMBTezKGRmdFQiwnR9RPZuF+L2kcV1B9xA64RXZ+yVZlExYnNKKEPzzP
qCvVSZMCbLFluvqgNxZmcb7SmN4vAooVTvR85dttjYXRGzOXD7fbGtWHy3+/bR2ph//+bQ9/Bzli
t0f/dx9knCByBJ0EMdCNd64f+szbYsyK5Hs2og+gQwMVt1MJD92Gmx44odwbsSSJE5MKeG01wSeM
zfIHQxEy1IDczI3RMN/DWN7NzS2NaG4ZanLOXU+uuWjGE7jUtItuxXl70nujmXpvPGVGTbVI1mlv
D+BVq0tAReYrzDqitm1MaZ5tJoePp9vyr7s4iCLFVSXJSoGUpgqBfeustjo4QpVyaaZmqK0cNKvI
xcyLdu9Xh3fGd7NxXmF2GO2tfMW1xu2M6jZNWo4XEPWSdVLn6lgXxQjwMsrwKWJvR6MzA0FkYYjN
NOzpQdtjtQ1Yw37p7oYsan7dwegiTaI/NLdEI4zf3S98AwAdnwHk6PMXIrb8ARWCbjiCRLqxvmV1
hsRPArfYQsvapaPaYWneEfd3SdhFwyn8ahS80DA175RReuUym6Zf9kZnrpz4NJy679hJ5rvOb6nb
vX6//+2HckH/pvhIs0HWT3IeOnphtl8+3s4M88EBLvhdk4Yye9Ti4M/d6vC5PGVNTp4jq0uXta+A
bE0i8lxMgdgHpVvGZnVwBvI8X+An2AeMChFXXNAjHV/Xxcacbawoa5d4ZtSDEQEfBBotd9SDPQfT
WfLPqom831dN5N2s2rPxh2udzC6uoNJE+lAPfyejKx+ZzYrbYKXdjwml5VujMottmHdb4VZ/S6cu
HnPbReUCSnvwP5GqaNfCQ6u8+eQoujpbjO5IzmBlbve0JnpF6iT9WlNrUSXMe52mZJmmpdokQ8uW
eLmw5670kPXLhlWUNtbZqAY+KBxkNbJ6ROAd1/buKmpakFVavFsQR0XnEnieM51nmqRI5gcTqPLf
FoYs8o+lNS2M2V1vbtI2BVLM8/VmAbHCKfZsC4cNnvjTvqtKRDcynOaEVo+2FXxvRjq8jsCGrcGY
PG4CrcfXpFXnANjZS8bYHzZCU1Lz/q2PVlBgdwUZN2CcDlyYDzEwNKUJK3ATD9+GCpF+Oy4Gq4gD
fyBHnNOeFJGJXtDG/9vrWLSfhN09I2xbP2RUIh03i2bo9KegmMqLEVyO7w36HSdrIzKnIMdUkCcj
tUnRPXc8+TvLy3aPqn99QmzVv8W5xtFaqb639iaGdYtV5WHE1qzLUVH4ZueZKFbUJqsyIksr35lD
mIxwUs50bi/NuUv9LkZjJNEOR6+R9iJHL1fPJrhvBp3Jx7Sr9MlICT6CVe7RYHXLBogquNsrZ/QW
6GmI8iQxeEszk8EQfirH6tDPcRqj98fM30VNEn5qQv1R7/U2jkOCVwvA69PkTyc5wzTx+2c641bR
QROAGw/8Vh8+07B062asweBTj32I1HpSbRvZnsQwghBgKNhwTNHt+WhmKivqbVDVJ/hzNdkZ41mU
fSLGOPIuuZ3TY6S4fNBRxHaN1csjFVOwooUcnvFmieKKc/kXlcM+a3WNAxZKlmmXuT/oOAJMb5OT
i5jgEUH8AhGucEReCScS8GGHITAeY/FY0CyOKNoIygT8AB1apP90kdlcFiOTSObj1XMfAsbrQzgP
d11X6NhGk554LpZfRTjeNRfVBdsiQd8cdF3/7AmmlqP2yZbklve5CcJD4kb6guri/iKaZI8tMHvR
9EzplB3wq2QHMzNDOFVgRRJds1d1DgrHebWKOmSI3NTe3NxmJJ4+5bpONndH2/jmdzGZvXTjd7/Z
GpWxCCyA9kjXbGudjvv7MHV63AMv+iBl4z6A5Qat2++rN5kyJKyCZNoS0fvnKQCxdyHLozdLRgXG
oXJvN8PRSNhjfuk7ZfP1CGDk4q4zJsjhfEXFU73pEeOtvgn0Xl/1zQCACAhtwaAypl+kV6CeOeDj
Xo2y+OxU4qZXSaK2IxNAWiAi9cUDzjOWwJKffVkET47fXINZTxAgWWfRkGwKC5Voyh3Z1MdJOTjj
vhv64LnwFL82am0CT37tGMHEj3wWsnnFCPlsBoqcu1nK16WI2Oq/HxdRZ/jhtODMe+PcZA59IWxQ
Y89ws3fnxcHrCx0Vk/dNMjwvQI6HBzNY4STW5Yjys7vOZw14c1wEwm82RZ7bBzx55O0qY/tBNPYE
8OQYlVLdmpbNMygax53oIgRG52Ek9sL3cRK5qwJe2/FYusVD6SqAZ2Yz5gXZOrDrcGF0Xg+WCFJG
5Rrt1oaFHmpwbA1l9KkMLHsVeBoZ3VnUE4AqWRMyuB0QxVggH6h0ExuxRUfQc2f7RyNlbFKfUiD/
Z0szyKB7SISgj2nEvwtbFnvwwKcPrT+AgHT2WcbZAfmgs2dd9rvdXWcRZK5vubYP17VeOO5J76Lb
qQXO3ExmL3XXWUC+MbxSRnSiBtt9t8xJZn+xp3RrO23w43fTjOLt48+mpOzQAmAY+k1YMYrMS8dO
4TyUNsK5tg3AIM/ZKSCltGOzauQ+HE5wAwFJqtzcjo0u6gg7VVbWLDw2Fqt315WWSzd5CBxAyVh+
9qbm60Qj+0UEOKaBlAuQ71msdO9vaMaKlRFrdKpceWGfbG7GecIWbt5VeyOmVvlKCWvPQVo5Lyyr
F+BQ/9kmLZKJqNt4HknJjzpwXs1bzKiQm9vDv+VnqiJ6SDP/4o8KeU7jkDlysmPtIJZ099TubplZ
dUsElD74a1Ziq+3g8HAXTQl2n6Ydxa7k/pYNtoyFGyIjONZ7bx5SqWskDDGbVKaw20XLu8rMjJmx
MKIZ7IbWezRgAwN8Jngs0hZt0RLqrZTi/DVAkWbMp3E6Zn2avETjGXSI/NVOSLKfkgKwzll0I+kv
gYWVWyOqpth3hZNcRCW+JHXwV+aM6JkeJMMuYkpeG5bvq7wbvxo9n/VoLfSveoqY+o5b3gQAGNKh
QxBlKyOanKjJhpqFe9r0rmun5kFP9taqbe+Y2OAwwcvPRtIb4n2I3sTEJjImpc83ZjVF7GO8WVel
K44TqhB16R1FJMpVOvhzX1MvPA5ww+O078svCByAB4sFyb5DZPKq2wQPOy+/+Jnlb4SbN+t6svWX
0vWPHG/259Bn0e3yaTb7cLlsraXR46jkrwgXwI2FwMzNkAgzeEqDhkFSb2dEnASccz2h5dtsMRa0
WZAJp8SwTbMzba98SGgYwyuHc4Bk41ywXK06gQSW0aEmCRkMekU9829mBXnNeng+MdNW9OSPlwnB
PbVwosJaZq7H18Rr2bMdlcm8WM7Yh6QL/tBDEu1bP7whXLjwgEihMRKqo2aWyt/fEFRaRdkVnf6q
E79DoUYd7O2OF1XscQfjbR4khOw7qtGqlAUgzjRLNwOzdBsqojei53mM5Ge56WSR3wLRehZDfDdX
xuVKVKA3yqrzlXHIgk79WhWdVE8RHlWDXzB4BjNr6/Za0ZZv7/o7FKL/Z9HYG0zE3Syy+6uY6oty
i3gqMn7NxLCinZxeXSfHM8WlhRBXNb5G/TTEEWK8pyzqb2bWRLujHCx3YQ48OF3Y64Q4/JYfM7r7
SehDRuNu/OE49UG83xnvKX7LYtxv6g7dofFEeI6G5mTykpL3T46V9Z/9ipQrX+TNIbKy6IAyGLay
LCFfa6868RoB/tYEiIu0SYFO7rPY0U159gnOvr0L7Pz8n/ZqIh/qsUK+YBaNmQso00E7XRGrZCwR
1h7k4/27nI7y2qFb3e72ZfYCPTx4Ej6uMTEDmGLhKQfq2vbK3t31d1tzz9tDYxF1u59QoO2rJ1Yt
4KRmF0SinSUIdKKVjoi4mMGV/Osk/XFvpKR3wsckezWCuYbRxN16DboN3XUf7jMU2Z96poHF6T8e
IPCuIioDkJE3h+U+eC2gd6plwpT+2jAXZXdjwY65H6XHoR5RJwvnY0lAa1MvjfLfls1Co8mXuvb1
3jiaTXRug7S7GCFDL4qlm4RsY0RraJ2jnQyXm5ObZfbPUtH00FUheRgdwhfJMJB+KaI2XXqlVsu+
GoOHUrSfOVyfleIMAB5UQp6J3zuo8Jy8z2Hhi53RBXN8QIwWcnFJuTHSNPrtjLUDtqnvNHZApcBy
VySR/xSyaWV+Keki8mBnAQN2Fs51olr2hET2ApSJ/bOxqPwcCZwiR83a7EqX6He3AxM7vmKz6Hg5
WHgz3m9yfyoO2h+WDU5Lp0CPiBqWDeKMDrP7Vdpa4OkK2yJYmqXasr9GOvQfxiidFmmKDrhgJEc7
uWFwLozW3XJCcOeSZmO3HOaZmHUqCd2jZY7tNHPA7uZzpNJz9kiYi7TJPNRzfsno4fQ9GmniYEJi
ItqHQUYfJ6v7YraOWqXTutOW3DgV6DXbRgRbViRPTT7URwNZa9wi27KoSuJg3tLNYMnkKctofTTS
3cJA3sxVb/cwFjwFTtvDEx/f90Wz2blOzY5N8uOD2oi0c9kRoSoj3LdMsz+ataT9cd8szaz0j10d
VsFpflnpUGQHD7m6HfxGgGHAbXW0HQWwTJgPiPcx1P/ZRLyg/UMXy6ZUf5WyeYxyP/k7aL51xRgA
BQGwugKC8AfouL8WQVR8SbMgXRRIeOy0C4fatTx6HMHScxS0oUdOarUtnOwpzAr0NmazziwU4XPA
cAbsbGt2wIdULIrOTTf30ByIJdcq6tB7iz2FKfO/v03yVNw04p/JvNQ49GyxLtsHdh4eLVa3U9xX
CC22xKrgikAZOUBwLkswm67REp4/cUHITtsDj1nb2Pmi9km6tOwsWpvDAXaf6kmM59wKNyVAbIf7
/kfx1wCvCPaE29bX1ZeGhdaKOoBZ9jzLP8H+1Un89lvLAxl3DpI9IOytd9TW3qqskEOiKKYxFqp1
+LKpquwo25aegsRHiUtJ3a0VKrx0UcG61/Bc99U8GPE+VKW96b2cbe+qNsj6jYcKuunFqep2g4D3
CsE3NBZDNvJxQCb7MbQEGqMOE9101LeSWIWiW7MysBdm2Z8N+cAEPI8UicxSbEKOmhCv86KNyKtp
58iiOORZ46xbp8KXx/f9RU0S+rmkqDWZSPFTZ15MI8D4YjCkPFhlNXzLLGAp3LZOliOC4nHYqepZ
WQyEdm7wlNdh+axEiy4AbZatzaLHG3pOrGhtFo0qdQorbhCQ3BrRsvN+T1ICB7/PGo04TX7NhZcf
p1IXS02Ax12XtY0yY4l0CMuRXEHVG3IoZmqUZsjm5dsMPS1QMl8g+XK3MSK222AT+oO1yxLm0njw
K3Bmc/E6qCE6J6WMzt08K11uLexMjyuz0GdqeEjA5B3De6GLLOHYVsJhfHVdZM4G+ll3brJPB10v
0KgjLqUvppepsG18cV1xMUNqXdukTB4tBJ0vDSmGvTNWX+/rXuWHq14P7tLoXLv+K1SDwEGBAmCG
XqOgd+5T/VdDZIB+ta468N6mJ8cZ+wW+KfL7v1jo1HbWvfZfPbhnlxTxTw9OxtVIgoCY4k2a13DS
QMp5tlSOtbpL89oYBNlPiSDuPleteGyBmbs9b2WOoP+ASOg7MHJRd/vEB2Av0fI0No71QsJ6UVVT
9ymx6u5iO8U2z5X14hdkOJRe7sRob2y9CN3TjSiZXpnVXLB6CVYloIs1IAQG0+yqPH90mvadc9D1
ndpUifj1G4jUQ4vrNBNxnYXeYZjcSyvplOOT4fkK7esGZHTD+mIG5EtPg1Zk1ST1mRjgSlUjQ8Z4
g+D9HGm7KfORqE3nIpWKpqF4hQUWfDM3Kx611xWAwlr9WbCt0dzVd1PmEPloFsB4OcymNrWiTadR
G/HAle2uECOvY6BL8581wGWOSn5SGXJkCJrmSvIIkH2nnQ6Ddpw9teKhXeCQaC1vYJ4c/HHB1F3t
lFa7Lg3f6f3BE0c1qW8yld4FL5+FnXu/Ii0qTBYRqqcvJu4iEvrqdAl6382hGBdB0EXXlmpnxC5t
oiUScfnGiNwLmo3gFDWf892CsRp31J1r1MKkXncO6qPQ+g654qQiBxu96s8VdYK4Txr2Dc/eU+dk
6dX38ALTrvTWNlflcZwzXPCmN3Vl8R8091DbnuXtMziGrE3LxvEBKKTukk9hGxsTATYSYNTsr3lv
4RPpGMBrruz+EAM3LRXVOzSPC5It1JqiwhYMR2AT++CNecB1pk6k86+cZ3HQle2j44EGKGvcbKfr
rIyBU2ouRqdp7WDTz9uNEc0C6FU/XjVYzsOoosZ6JkEXF6DrGiIQm/jtfQJshXzy7NRdIRoFSAD1
mnpvhkSScq2I/ddkWfW+SOmASjnq1nuQof0yMaJfNLjOTO8Xv7vG3GcY/9jG24A7fvt7UbyHUP0D
HDRw0f/x96oru2a99PovblfItUzBguPN5wlnHsxMsxyvdW43l4pTsTU6Ph8q+pJgAXmAekMtDx15
ZmWb8fAoXY8eso7CBVIpnNHAOX+YdW7u3nTD2+z/b9e71bohKZg85zwlSnnR1NZHYM24xUZMfZHt
TWLSiGgmId6JZvVufL+2Adt7/MH4LqZ1hR+UW8nCHhx6CJVS53DMHuSM7jAD4vXeQkaet0EAlj3n
U1ScA+otfNdG1Wc2WjEwys0T6jTcB53BiWShn8Ev8LxYDF3wI0ti8NRUP4KstWKZD2KnHWzJga5B
cT/kxWs6Ysu32OBsjFgM9JOlKEjAXSTjgM47gdMbNY25qh+Y1aLUwIhimuKgT8ZjL7rxxSt+CjkV
r31eFHvPD+dvNm6NSgO+VKENDo55dfStRcSKCoBRe4A7gd/A3MyWPF2b3+Am+tEnFXbFUxsV5aXu
yEmmjKwIEXzbAli3rAZKkNLQySMXM0Y2K/k3PBxfeKi8Z88W3jbgDlvX6FXxNaTfrIaybx8uTFrn
D+C/G6/u++8/QlToYwIsCLq+gHn3I3/Q5GHXtKJAvgQDziIvaFzrr2smAlB75su2a5M9Kv6TPevK
J5am/sZIRo/MGq3iu4xqGkTeAQN76HtfbsdAwMdjYNFcULd1YppM9dbryHApy0A/qqBdpFU+Xoyq
UEO37qyiWRrRLPhu9BxULQCD80UUxTmHmk1XI5lhSByN4i5EVTpAflfCRd0SnWq6Af/RtBoEoJI4
ZLJFZTf5gQCM8HngQCWEcrwCSZduS0EFuBw70sxwqGnhguhxaR7i2yNvHmXeoNmpX+3T1nZjgtfS
RkQTKjWR9LoNOvPd2M9J/m6BzSbmCrBeyY0xRo/tb46XBKif0aiP69IWyakoK/fN26wyK0ZGojcM
F2FIvw86AuB7NrQG+9TYweOHOIAR7zo+xhNQbAejQZO99HgPGTRuWiLLlvgxCwu2QwWI9ZKK5KuP
vf9spLY5574Kr9JN5JNN2RlpJ+vFbdmwBy82X1SktV5QpMQ3AUKtdQ906gUFOMUFe7V4qvGBsMwm
z5bAULJegV9YlHujkxo9oxs5bhKhu72VWO3eUmO3j3IXhdh32czuNuFsbUS4fSeGILPbOcPDzYlj
CF7sWKKvBkZhgBNm5jOQHAwqAtJ81HD2UoSS73ZEoQKstsSE44Hjnx1OyCKocILyZtEMdpOSc+Hr
pxnRuxsrwmncdFlyrLok/mAmymZE98u5Os6eEn+f1RU7m6FAN9lTOD4aAdFAhJ0RWX5RrTtti6mX
fmxWKJ+TT76DsO18aYQv0z5sxBE7jrgMNY1z1eePRtJBJpG/4PNuhPrneZA5UlwT6qtwvPhH52uG
szyK+2XWsWNRjT/qpPOuWaBDI2kuvKuwpncScm43qZaue82y5N1ah6KoJUKvcpnqYNoRJkD7MM+a
fphuM6NDHaYX230OgH6blzu0itA7TznofhLQtsjj29zxUacowcuEUv/O3YblOG4H2eYHN0xQj2eN
yant5bSykOq8KKn50i9Ycy1ISVH5jrzF0PGfAv7kd1I4+DoPIEoVXMR+x+F01FUV0yyVKco72oMs
rfBbwOq/k6AJX4tIgWVAO/KqUCW2TEIUI/0hYfqxchddvUMbziM2VWymKOz9AK/KgoQVfVnTK2sS
Ozav3l635SLvRb4z4evBQqWqtu18Z169ZlXy+teq7eS/Vu/XmlWXDNvWVfrp3643tzMXMBcIY1JV
7rgvygG4loYV8YeKgKAF5B7OcId2jCaIFYqoP/gurxfwl/urrpJqkUZBf/XhtLcAu1qWe/Z9rj9P
IZ92A1VzRhYiIoX2Kky9EZskxCClgNKXTXmc0DrjMyEgZxjLfNOSJlqlDQseUPtTbkjnBtd2Ihfj
CI7NxOIQgOdn0RPyUKd2uUkbQa9W5104SqUeUsJ8FMqjsU2tii/EAjSf45h79L3C3TMwvqwiFXQv
sg5eTJT7zVTWxS9TdApzbqZhNHxWvbaWqJikRz9EWTJYE1A7JVS7byKGM107puHRRQr2iG704TdX
TpcAD+U32yt/UjYEXzwt2ziSyfQZVWsoiQyC7jpQFGHIyG2fcwE+07JFkMK2mm4Vlsw/F4XVrQEM
Zqek0vZmaP3mEPQ+fXCtIdpFIZU70K4OW9r39j4sS/UwBigGjLjim3bQ9KQFARFDOE6PLmDBSAH2
7aUQKl8KHjaf6sqFL+8W/Qs2Li9u5eC8cmrlQE301lc6Ta/4n1TfcQA40qmkP0kv134L6uQUSZuH
ssd/p/OL/DyqsXwqdPltEJ7zxUl9dEpMnXKX1SiEdPI+Nno5NHRTAdu2HlJqf2EpAW1CyD717XnA
w70FSZ540CiVRqVUzRdIamXf/bKNWZm1P8cyTOM2aPWVJ3m6donl7ZuySI9hSuQqt8v0c9YHL300
gSsiE+u2Jf46UMJ9GOHTLJSXtRepEm/ttXa3p0CzYkNM9bqtmH6uJci6c+bJb6Sc1o6umn2mQO9A
M/QtQOKf3gYjog94jTMIYUuzABa+Hqzts40tBabG6DaN5su9Zir2GX93G2Mc8qZfUFvlW9eK0P6i
t6tTYnN31waFu06BWvwEwGOBF45f/PTYl35i0/cCL+bFUKFVsFtOBVjb/fDBt1L30WIhHr2Slt/q
tFqYa4ow/Lt1bXXV0s/WLb56e+KhMhtdVikgvGxAOLqy8VoUcofd8Bkslzh9zIM3n1KMvmqn57vq
rkdW8tlIfeKiKCLn9e0e/6vO3MT8hKHLX6UHmEDAQ7JEsVD6qe3K+tTI8NG1BPtkVAFpdjWSyWd7
VoVRJVFAye2NWRQklICTIRlgxMgdEY8LNj61wTFTD+BFa+TJy6fmHDRW89wwvk/zDGEsp8sfSpBp
r7o5qoXSaRF3Lgg0Ss9rn902fWfWjkBayuizl9HxQSNMJ6MeKF63DKvDQIBdM4MRZTbi8yOkWCJ8
5D0mjkofBd+hNBfxSqOyevIVvFfNL900ExcDBlCuzCpOGfoPDRsRZ/g9OwS6rBCEz6DBR19KkIMb
vqd3AJzSK+SkROFekf9EMmaNvVbv+incBIi7PZXzi3yKog3KNn9J89pdmteMJfqfudfhN8v/vM5Y
1vM9337C23U8s6pNj36mcdIlSKckbY/0SnSw6w6YyTAYT0ZjhhFgqY0lclAR/L5QBzm8ABMoDkOJ
Pl9VsWMZQSXDnKbDA65OpEID2Fkyg19zssFGUS0cwnqQsDRhu+iicNywwllMwC2hBrCNznTkyY57
4okXIjoblZlZHOmaNp0svDH+WUB0C9RVMh1PIkIfWDm5j+l8ah1lqdGYzyoBOynIM3OEvcf5IYtH
6X6rEOf9xJ3w59S47Fo5Xb8e0Z5x5yQZOfm+x4AYTuutVn20QjQK1VsNuVAt9XOmi00mA/U5KHpx
IC1ig0YcgFfErkWadTUU+vM4uXxhObtA6fZk5YVcIiblAn+vAjzmPVGntFpNTg3IaG1ZWxwlmlUn
UQS7GafpL+KqPh6zrlkhMh1eW+1ePCRbv8sOKZRBoSQE0KDgIfeQSf8XC0Q31bJJHHeDQh5nPekG
SQ1XgrhPTnoltS1f8C77gUKR5Kfrfmmbtn7MUVnsPyToDAHXCXRBLs3JY58rZycQKVmh6IK82ujY
xgbyP6Rd2XKrurb9IqpEj16N+96Os5KsF2q1IEQrGiG+/g7k7OWc3LPP3afuC4VaHMeANOdo8h+m
AREd3QOfnmwn0tkCEt3NoamcJkxyjiX4BPlFSL0LM4G9slUB5ALMKTMCubtD5KKki/dMDfuBxNCW
apBFaY0GfNAmdaHcIa3fsekcEWbm3wW4vfCAotFLUNVFiEUpv6memfMIf8w5Y7RdFoCOH9wkV7CI
ApRFsR7mg4NbrsugDA4IN2bLVEASAP8xiDLYSCirOPeaJdbg48GuFbgRVmlvYmKoVz7gHVANFDHz
SBwG8A9mut6JmnFuJwO6TQ+uoR4+dCMcBizt9AQzFCw+y9Z978Y5KN6c/sarnb84+AohoiDeYsgd
LDL4f+zhtyCOmcmjMAZB77sJ5ZGYeD8YIWU4tpwCGUWtbdMKhg9r1S+8zI+5x70feZb9Kgwpbn5d
V//X0tf9xCzAowpC+441Se4T1wHd7V+RIO3ATT/rSvUMtA69CudLYHd48EIuY+v2FIyBjNdvOUur
mWe03amXtX0ZLBPSGqjnI1/0Ss4T8DBCuxr4Rm9EdJE17seibvXKdlez6kLHINtHJpPLRAzVNRNc
hAOiHW92Pl6YxuXSYFO5fv278apvtsqCFwMUzzCXZr5B8ud3C5PMnUEaJG+6Sn1N/OLaQDHoSUz1
CcD489ix1dd+X6dReZIEoXe9oy/5CEmnsYxDvd/XcQEkuIYDsyp342W+067cksD+0bXTlZ/1WFmC
OI5cZVCI92C6L8050NL93k+LGAskMsi9LkdxKffx4HbISgzp5wbdxas8DNEdWypgYBQMz63jnTWS
UGMPwXLP9lOVAdLAJan8DBITgYT7r0UOgd/WCxhfYDNESAUJEDb8bBmYq1bs/vaD+ppGgfEKQQHY
T6TCPI8gq+P5byIW92c4i4AZ08Pxzd2He27s/Basv462ik+dE8Fvng3FqQGtAAJZXvEqBINGp+/l
K0M0xWvie29d5Mgzq0f2REGb1dWKFgGktBpI/EyDCoXdn2OJaA+D5vaFlWvHjvJXWlbeDlliEeri
YKgn8G9O6SQIVIjo6KdufYthtbSTpt3PdT28iU4A1dU3u4X+GoXWFsmqpdO2WIJjJb8HePzj4VFH
/FYunFLYM93l0aCLQIrKBThL/ryQjZoPVp5daF3QBZYbBC9K1q9Ymtf7uFblhmNZuM2BXNjBJKZe
22nXQSMkN5ck7kGZSCGlpvJ0uGYZhTZwUDTPvC2j2WCa3StJGj7LU2V/s6IpB1yVv8SkycajKJmN
7gpujJTNbBXNOh6zeEZKJGEiv/3RxezJ7sci/d0DTLHRGbOhQV4g6viFTNm0MmDbCM+3i25DRufe
BvXFD206C/e/x1EuknkvIR8XT1pC1GEeQKU0WWsEJrix9rasEpCzJo50G/vQ8JNZBagrfpHdEyXx
Bsv4+DeYipskKtkbYiEwFzcGfsxoZm8JpG2WeWr5T4FAFptBmuVX6oW4+/2fwqzJbLQK4xqYY7lq
sRjYDjHkkuIa683aytRbWcc7RuH32xBur3xE8mYIfMa/ATnNC8f+bVTtW4nk8ovf8WpeB914sv1K
rUfbqjY2JKuX3MiSHZRS2DJLGnNnC5MdSFtnC4C++Istsy/QAeh+AeWy7LiTfFMcuh2Vp5IziBF4
0tRFso5Fb1/8hENdUFnud19+xZIZdIOssOWBaZqCN1RyN+Un5cRX0A1ABL2fOaYaoG9QwgBBud65
l+2bqOjw2gdKQfwdAorOBMRqTWdOOoPeVCbrPXhNLCStw167MgVcDT+PtS7SURy6JpZXEbXtRZb8
yZp60dLOIBqpIEozFRG8Q+TTSH4UruyOyCfgq6hARnqApEamfGSaGWL5f8BWqoPEMSSnTrrKL3y2
FlmyQq7A3mV8AOEi9unKqRo8GQjsHRqz627cG7wZEb382sbVBdbriOxUxoJzXiYzSNvvFMycv7ej
CWJ/zJxnMh7vCwOD/8CD+kvUOvZL1ZrjusuLZKGLlPZdaBi40+6t+LNggeT9H05g2gH3Qxw9AO3E
RoAY4rK+Scn/YnibcgRF2quNm6SFCWyTbYeqHvsTkTnfNlJES9Aly1tUYlniWLn/swIuMG5xEz/6
KvAaN4ofsSxAd1YVt6pOYM1T2t6jew657fvUGQiu23vfaWp3YpM0UWuFd6J2MXaA1GfZrkXE95do
ze3Qlfxr2/ROyNq0ODtcWOsS+451XJrpOQZrFOKKZfw1ByM7xqJcD+qlzxEFBU5jBG7Cmp4ElZuz
mx+nM2vKxycQvLpxieTv9ATRbX9Kio+f26ZxQLn8X8K3gMx93iiBcWJDw4B4UPOGtMonGB3CN5ED
OKF/s5HanfNO8eolcyHemox8BaBYswuIBDdTn4oO6ch2OtxbCkdBFFKXswaZyFEFYZy7QJJ640Hj
XDQcRp99wsR8KkoJ0dB6bD1nDbIUtIG6vscCvA+eYBmBRWfQdzvTqP19y71+0UBa4xlSJfFs2gX9
yqs9xBjcn3pQbjAM8tNuSWzs+fWghse4LZPAfvazCkv97GRZVfKzk9B0txrcJXUMNVYFMAzYfd/8
1htfqdlC/BTMjytRHLRYzrxDmzrGGvxDsuGEJwcXcIGlM0pjSxPnSxIhoJYBZLNHiI7ugA+FuGs+
ylsBThzelVL9igBvbh38QIDHA96jT58lp+6CUfE+CIFwdh+EbWv9Z5DSSAEBqS6RWew+KJ2uNG2b
7leKLEPeSOQhRQIA0AqS4vmiALCTfRnb+JvpBuZe2jzdjlVKsdhFlLGJsJZthiFeO1MMsrZJOYNH
GL3HICEvNZv2m89V5s4lAX7TMEzvtep/NxPOve3aAUKbdrUO3NSfqms7Lc+xw19zP48gjwaubtNY
L5AxjI66Sh90kebZEoH3dP+p3mksK+xyKRaFuvLOVrtkEkBEBgRk4unscdB1PO6rNS/2eEIFPfZt
5KngE+A4i9y9OaV2fQ94WisovL3Ve9azblUdccHHeorF0GysnNsvfKRLJOm8JzL4yUUk8imbSGCw
xaBrM+cejIEse2F00AMqK1GsJeLvc33XmoEq1lQF3b2oW3Ov2kSmWrlV+9udtmYDgPpLhHE8VKFo
pOahBv7zGpU/beUb+4Yq/6AXuFDuZz6pD/c1rxV4UGV1equfIziN5QyHupskKdTTmgToaizVsMuM
55ArSOCeleRP7ph+rB+x6xsKN3+a+rtdTt8ca58pIPzzFhxb3iULR38illcbLP2DubR7svZGF/+A
PBlnedsGh5Yn5bPRxgu9z1RFV21yxIdDya3uSQ1JtaoCO13qRGHEc3uWc4fuOb6ylyI9V8RUX4A+
u91BMMB6wSzANsgSa2N/m0edcQj6FtvLtK1f3Zaf4ynW2afV1ssL903yIQVQnLIT3IQiOLE0zYrF
1LlmRWbNAmBVfrbw/uHN7wJcB4g9XxEMhnTvnxPD+FzzsakAegFywh/6FHXrvxGQ+3TKAdiXKUfk
I9w6/ZyKBikji5nxUrfCGgbQS/U98GeFwl49wr8zBJWgPWbM5/vOLRm01xr/rcvFosla80dedhDo
Nfl4ybBIAhDQC5YZk/Q5b/ub7iFyhg0ry57bKqtXXVCwjZl19bWbgm+6hw/hicrt1aHCM23eTnoj
YjpIAjINSWC1G5iJwr7eS1HpQ/k36/z0OR/Y0bay+qxfPiVKGFCd9c94anuUWjv+UPozLorwQ/zP
WR9KtJj7v77/J7gNMj8mEnWTAOy/7n1t12iMmAzqNtKtMEzZbVgOTBKlTj/vy9TbaWKEPou7CBsg
BxwnSGlHBrBkfbTsCsj+gJwCHj5iE7vaGQJkz8mN+5wuPDyqVspp06UXFYgKT9BiDTJOJ42btoQ+
UQ3CGoOo0c7Dk/WL79AvRcAhHz2VCESo7SK9cYaoDWzCoi2e22IeF777Bsb1Tx9AuUtFG+PIxx56
3mCYHRU1YBHCh0vS9g3If91PF0q1bwKRNWAXevWS2h0LmcjOXMXyWKZgocOwpjwK6kfr1JTNRmB3
mmMPuVBd3T8NFhn3Geu+mqPVP6m6sMK07eOlR5FVqPCu+0m9Zmbju1tzEyrKddR+VwI6cLmTV/g+
YnsuTSq+mbjbC6vyXxzlRCvQgYuVV1fdJfGqQwYo71sGh3udVyItdImULJOzn9YXaSTpZhiYt4sK
cFH0Aa9PIBTLGnJrE09o4lX1v6WF9y0yNKymr0kZQWjTJmIX+KpFUN3Dq7RjECd3h3opeOScYLsU
hzKqg2UggSiYgbUN1aaO+9cgIicbMLhvJgAzs7Iqi1nkVxU2PGpZkuAlcYv+exCwclZL0SzSsUtX
niBmiCeAfKGex2bCSfofMejwIq4l9OHtW1849LfbGxdsitctsvNz5YOxoLgVtq3ZzmSeBCvutHRX
Ds2w9gJjG41lsTAVWOxZ088I0NUvY9ENyx64uGUZddiBF+3JqoDfawA6/N5xeQ6QbP2FlBNiNj4N
4ygJlpALarcZYDGa7YcOf9ECCzX2oC1k+yFO0os+1DUxdwYHhG+q4oYhQpYH7qJyS/MgfQX+gaxe
h6A6w/uvugGVezMFzU4QUSLPpWF+KWPTP1pp1RyUK84gAgDSn6cptnC/UtLBdoDFVwpe9yb2c2i4
C1Y6e5iAd3QxJl7+Jj1EjauOiKUuGso7BRW2h57Vy2PntcMsNorizTFSNhekS3YW7Q6AaQbAP0NF
LJqQlAnFWQ3NJl7BVCBX8r1eN3IEMRGumbroMtTGvhp+CaebSD0jM1Kc6ix9xuqkOaohxZ00SnMr
ZdN/IQGe1ICG5ysESX7ivSsvedDbh2Hw127mJFDu96AOjLOLbiQqkpd+8P1tNfLvyDGih4RCwoYy
6JLdywyKuDMF1uQsGop+USGy/AXLmG4B6D1ea1MRzmE0hBdstymgz7xktFKhbBsD8i+eXezup77T
YZuEFVcQyqmWx3hBBZYRJvJYyYRui0ada5W6pyBvV9h9LmC49LOUJlZ4aftdOm5/Htu8Cq0yEEvB
3kYBoG+KnY6CJ9Bv6TzJwJfPDU/oHp7C4A7XGWgVvAOJJMUjHRJ+0ZpIls8q3M7n3OiqczGd+Y55
zvHQ3+kq3diXTb6S0oaD3NQD4Kb8aJjiO0dKuGx89yY4gSdC44lQF30Wj4i88W+pUXg3aAvLa96V
YTaVqhKMTRb33WIgg7EfpwPQZO9nGbf7VZ943x5Vj26PvhSMYqQ2cPU/I32v2QHF+7uOqmA71E26
CbqIghI65GvmmPFBMtasEmHzI1KJamlXdn0aAwHvgBzSHlLGZ4o387rMy3wHPeJ2m+D2X3esDPY2
lFKXliLjaajbchEB/HHtYLQXZo4ktyq7COECdRCM+QW61um6d4TYpDFtT4p1DHGvTLxZUXGAZan/
i2fAFphF8zUVHRT2fTs/20i7rgGkIuu+6uAdUcL7wkQUdWN6mE26xvTKkHUY+Lb5zcPGwiLC+xVU
+ZOJNQSE6gk5S9tYQFyk+u2AVJbgWfgW9/iE8OAsz27BurVQ7THArbTiViBXgwusDPEDxBa8xHoh
bvPd8vL0d+EdgNKEwAJu5rOH3PObn9jwI+jN5gq5l25ZZ225DwaxoylyglFsNGcwjDp4CyATUJdD
mJQi+0USbLNogTWJFzgwzMiLcjeOtnuwgCOZJ1Sar45UB8RAAiQqqYlH9rIhXv2NJe64kAGptwhT
+teikb/ArcCDEll77Igb75I3XbqzWQwlv7xXx5xO2xfX/Z6aVQxaRqvWZtJ2Ky/GEgmSRZcOKN0f
FDC5mVnk6qpyRwJhLshSFH33gvAEEiTowaaFc1CX+cWSTQkcQLMmfpxt/JF6G3NMyz3+l3ylSOud
qFPTOZOTXNWQ0rWymNoXFeD4A6PRzXWc5uyLYcvBTJW2nNk10r3x0GYHBgG+FTLI7UKDu2J8l3NP
snqjoV8dhM2BFAlaiFoB+tV0wayDpumNkL64kqhEyLR1d67os9B2ernpOjNejIFZvIGI8QtZl+Fc
U1A7Sjv5yaZnrsvhD9EbVcgsxGEVJTC2YL1aDT0vrrEl4eVSds0PjwqIeXbmLwMpi5ow/7kmzrgw
Tf4WKFHNy8Km8IfAAQR7ObNS/FAjz4DLBQJBsKsQfrVIIkHPuiOlHkztUofOHnVQdgO/xcWDZZpF
d8vcwTsH97nvk2WeuYqBaujl+KKMOFkEZVUcjBgBQHAGsX7u7WxPU/rV5zY9MBv766R5Gm2bhdZo
QbCWguUuoq1PA/NQgaASjtDXBvQEovg0a6wN/GHVqZoOsMdROcxN2oytK+wU5o7XWS+QO/1mi2H4
jfzcCKQyFirYbQtYK86alpYLidg3HpdZPG6NDA9qx3AvA54ja6KMdA5rXfPZS2N/HXEDNlh5gfvV
zF6BmYELWNBgwUUqtR8joEdy2BEuU88eoAfEy2VAlL8v667roaTUPbmln6913eNgNsFfXZrAQlzN
B/wLqxEoEjbNS9DIZlb4DvvSQ9R93ueufeY0wRYVWAjguVepPYIiAEIC8D0QgpRWLWcjaw9S2NgC
IkL1lCPPNAMpe9joOjO3vVk/tiAVG8E5tZn/C7kouCCEbRQH19jGKplZ5BsxDLUF8nTcOgaYJrMI
2slMTaGJ2pBYCPJXo2HZmyQJAOuAA03A5QAB8GQLVHoPATQbnoBDIBYeMPRuAhehLM7ZnlRDsYGx
M+6Hihjz2h8tpPZodFW+vMZefAA3OoYJS2ogwMI7GAmK8oJ4GijJRl2Ax9aCNu5h1QRKrXj2SpUe
BsQ1EAppxTOvyuBIuXPD78e7jQpsHtDB/2KI+5NazIMKVmMXN697JIA1QVw3pDAXPbbVD13wkoQs
Sl/yue+L8QwrZTCpzHYAM8Eez/c6qH2srCwA9mLqohuwW4BGigENGNRUMuUhcQssgCeNtIH69b7r
svezzK74ArKRLmS+ZNMiD4s+91M8ifC7yki/hGQ+dBFdSE4aBNTu3KTRQR/wM6CbDkwrG9oiB1d4
eAHk6aWtDY7bH49FrGD9iznCHDDCN7NxhetfdF0blFuLN+O6TAMLAlNgdnWZhyz8ADU4UkBTpVZH
ZJ3sM1HKDe0oiS8JPvVK+SpbG9ha1lY8go2mphDCCQjWee8SB69pIDdpZYGLkzpvPUh9h6T/qewS
idZOVUsaIHBbMe5vm6jBWmw6Mznkc+6VuqwPrX9Ellct+461C4RNkaKowISURvYW8YR/hZnApIhi
tF/wvDfDNo3iJ2BR2MJJRXTyCH4UjH/D5goJ+E4AvN+5eLVMRX2Q1AKq1qWIDoDXhiZr8L1tIeeG
zKyz3VyZ04DYSDxIr0T4giGJAOVkQkW2iTx4FBWjabCwGhEPcDisANlo2Bd9qBNQArHa6pZmTN7r
RNt1SNhY9WbIhHPvJ03ziISet+elS5dVOuHEfdPZtgyRFgoN65uZeM1VNjB2hAjuzfH7BeXEuEwL
9ahrzBcbiNU9AgTRvehWeR6mSqbL3KpSAa1dOGBUkP9fQYIpQy62/BFEaQnnACm3uNdgztw6w8WF
kkaoaDauXBoFOy6ML0la8qsEQ9LpRHOLlRK3Emikym7NYxUb4kZt6YY9NKrxhEURLizRyuwRmona
6OiWAFWBuhUdi9T7aY5j+hLnqdgwkiAjRGP+4oEts3Bkw9a6FYwIaHcmTgX0ClphMwGVW248wYyZ
XPH+AIwF1YPfg7eYlN7Mw0Zz5xsjAIO9a69du8nmUBHxwJjiDQSbgB4DD9x7zhFKgH9FQOaI66NV
EXNVlXi9G9x3EWJJoN8JmOhCj7VoH68qs+oW97EdQGd42yPON3XGCq9ZliOQ8bqV94j9OWqs70XA
tPDCUgNZ6s6FzJDfHBzIGU7XJTEvFqJDYOw+dhiiuY+E9kp3tvsWXqVJEN1bM6/poG+R1+v7WAbn
trpHSkj/CXxMjBAZVr6CGc/a9Wl/glG5v8zZWO0DvgP6hN2MJuxNIm+G6fe3XAxfwKKih9IpYJ3W
g7xp2IM8dS0k6FhPQS8ymHeva81v9Qg9tXtVD7GCo4Nkc0Qq6Nym2DEDaA5/PxnIk56jEAwOa17B
VkExhLlfSCzxGFzuSZrt4hjEb7DefsAauv9WVYk1A8rDPeWRm67ZEGzbdszPncufO8LjF/CRrS18
LaB4TYf4RfC2XSLWrpa6FeCBJkSOkG51a+mIp7wp+3PMAvtL962p83htJSWZV9KFoVXuiXkD3uqq
SZHkhKcFZJBoBXeQRer6f51m06lj5rUVfujw4dTJzWrJFcIHsXuNQML84uHPQ0IWMN6Bxl9s/Nou
UVZudclwpXOCy/BVl9KxgARqIX/oksAfDfo2jMLZUCdfRgHtoGBAjk7PmrajvYyATJmnnmGf4Iv8
fnCMjW/I+PSoxoK/2mZR/Kw7PeozpzMXiUKm+FNDGacEDmtgCzw66y6IR2CvAx0z+edyUY8NoytM
8xl8+CWTrXoLRi+ajy1AzTD6JgdiIdwF7PQ8gNYL+O+wSmOT2Yk+wFfp/Syz3QC3d4F3uA9nFN1q
/jnLypwuhh6Ekk8NurNulZ0Rf2gF2Qf2K55sEJVA7PU+a9MEs6wZAdzrQCpGgEWNxRZyYe+HFEuF
bTYd9Nmj4dHv0fCp3z/o8ph+BCCez/T8j3G6+OjzuNI/6PJpqsfYv/2Uf3u1xyd4dPk0fRNPwLxP
zZ+u9Jjm8WE+TfPo8t99H387zX++kh6mP6XZq3rZJez6+BN0/aP4t5f42y6Phk9fxH8/1ePP+DTV
4wv7r6726RP8V2P/8/fyt1P9508KeQeB1aFdhhAIwdKOTbehPvyH8ocmpKIwqsiC91H3cufw8j7L
vXwf8GHYv72CrtRTfRz195/ocdVHH4K887h4tHyc6f97fWxmsPWWTorV+eOK91nv13lc92Pt//e6
9yt+/Ev01VtwINxa9svHVR+f6lPdo/j5g/7tEN3w4aM/ptAt2fQv/1SnG/5B3T/o8t9PBUx9N1dw
+Jk5qWqO3ZD4CwFEfKiLST9JBjhFA+QOWoHRckNSB9HcCJrSWmUNTP0aQbGinJp1x0HFwMQBvLIH
SV1srRKeTXPdHPcLx8noAZhfMOh0VT/SbFdTrAIrq7JWlrL9uYOkUgjeX4g0A6CXk13b3cxN+7pp
Szdw9iDpqU/dYeRG+DB6s/z3gY+qhxVcFNkpVI6b7FvEGmPjQPI5LPKcr5CTQjyK5OUVqMy1Uxft
EWJLxdVA9GXv0vas23SvGnfuknoCpr1TD93N4rASSxBs2eouVkSwRCqwNMWsukNWlcBwOak5e0z0
D69uBf3Zd60IQdR/c2WqoLxkRd/jwkYErgjkYQQSS808aH8cdBlmk0k4ZPS9+dHg/OniOQa6lAO6
lPJ9mB6rD7of/TOLW/NkWTog75oVGC22SJEF0Kf6gCghREof5Q+deBAcgL5Uqw9jgDz9q/uHWogr
ZkE42ERCpg8a/nB58469yfyjPsvgXdH3RXf4VI8FEZtjfYrf0KcBQ5vsex5DreGvOXQPfaiwvYUK
lNevHnX6LMn8fg0a5K9P9XqSqgl2ohq9rW7UVX4mlzlRclMDbw/MJPKEMHJy8RX5YeEJeq/Xjbpe
nz0OgNd5O10ctQCePg2QTIlE+j5WD2scFs2ZLVp4nuXDEhCAPmTpaME42qXNeVabCJLA1MjArxYQ
aoTtvGGZ0rI9y5i0Z2FW/tbvg5uuetRDfuvm5m2AvQa66kMOOPLSc+I+VNNIXXe/hp7pUamvE/ix
ul9HN5BqfM1LASvtiaarz6ADdXnn636i7kKEj1aze9v9XHN2NXsXsrBAO7RzCl3OBDncLWltO4Ou
eZ03W6M2PJxHBhH/ct6atiCh7h61oh92rWl5s7jp83mT2u/caW50NEB0A+zox8GuGoh1Ipqvqz50
+cy81u1xGoCO/aGrbURSD9dEbMgXzBh0/mGchpi1Y4Mo3WSBt0smUAQcIsnXvIQ60OSk8eiReKYJ
0WCZh9bmE+iH5wCfL3WlP7mFgv/qIgAyL/9gg6BptCu8GJmjKQKIO+XKkEWFcCVk8fQBguw5fOXg
qa6LldaTnvq1yIbd+wFqIRdQPWkgHVc1l0mhYMlakc4TSL0nIZCCBeAgeTqXERWXSipx0XXmVNeB
1A3LIcRol7qsmz/NM5D01HRRvOm9Ru57cJ/3VCJDPNPlFCr0u8A6ll05FPN7A4JPwAMMfvc9gbkN
EvdWD/3luJo/ZuiK9H2uT3XJNF9kHT9Ve4QZK8MaLt0fl9AP75V3F1ERjSFiCOaHN8z9tYMU4O7e
R5c/jLy/ZGTESBgD9BSC4Qd9XAMZ0zxjLxK8sFUxmcrpQ/bnTGlTuUdZN/eS30d8qtdF7KD7FZD/
r43sgnGGwCdYUxQk5txhxuFxKKLmvejE7awDTGSvG3X9fWwPNk4Yj2JcPIYhqh7N+6o2w7varQPC
IWhQEmKAjs0YQMBmvTD85s1WXR5v28KX+yItsDFlTb1Jx6zecDsLyFW6iB2QIShC3UdMHbmmKigK
ZHSHrBvikEddFSRWGWIxKiEP0pgELt+WB73iwR/XeM2ZJ5BZrZM+y+EDao2sOzzqLVi37XPLhXYR
ulICUO3MHCp35eNjg+KHyscBYT38JUB9z5lBp8zA1MwcCqnKP1fTdc10yaE0kJLB1R4fIBFFs+8b
5361D/VFVgMdA188OVqbMWP1CnFq8kS7HEKVRuT9tGDnkXS5/B60hQwFSP3n6E9fZvvjp77SfxW4
TFZDTzk2kQLoGoijZbRBOKmI1zb0muS9ufYYIpJAOrzXlSBWlUMNh51pxH2wnkcmU1CvToJZM7UI
6JiZcz2jNyRr3eXzkGluUGsZVN8xQreWbj3PLN8fvBMw68UiaCA0jH+d99NLwBMxOezXvRS6Hm6T
nWrB4f0LM8OlC57LTffVci3/2pf0o4s0DaAPhiWMmW/ilaQ5Aw1cD0CG4ShOMGJiQ1dNt2q2gW71
AwAddKseW3bIQxJqO1SEEeYJHeTJZ2Lyk0K8HhH4GvipR1G31pMTlW7NS7jKCAeApsaEyi/tZk6U
NScIlYDBM509Gh51ydQKBIe58lKwFXQ/fZBQY743gLvxc0SGb5QSSdTHAH2JTzPpSyionUARGhPr
zo9rZ9OHAvqqOdSANdm+Uy08BTge84b0DTwo2MGQtxhfAJKFDFLDsjPfatcEyKpST6qU4OcZPEMm
PDbf/IL4SH6S6BBnI4EBIn6w03A9a9EWYjMg3vvPZo0GC9oYhgF/HyweN64M3JUZ9WBmA581g35Y
v2cWi1+SatzENaL9bZCOt7Iuw2ESRgN/rjxaHWyj4qkXSItYO3vwmNGtlFs1/hRMqVv1lGDlyb1u
ZQ75MGWhCiSKMUfQlj+RUsiQYaAlEPR+dyUQHN90QeItYXblfTFGdtTv4UePDMDPTcV8d5k0LkSX
HahTyZkY3Xql18ljyuyd4xfhp7UySJVYgY+E2Ds3fW99r9MtrBEfWtSA18/svlRHwmdtl80Tn+wb
7SyDio7TbFsiDXn8U0RSND7ow1j4G5Cjq4NnwM8OE5XrxgzYVR8oAB4VBxZPl6BtYR1qp93ZvQMD
mFzlwyrvZI+HLAaMuP+vfp614eS/tSohRQeTmJZsq7bzD7qLsiJ59IJx9RhgeSNf4wkKVr0eEJHS
DVvIp9/73K878lNVlsl9EhvyjqdEIfGpP4UPGD5s2yN3pvvqA1DT2RzYJrl0pulHI6jCAa4IT0Y2
Jym0XcuukU8qFlbIJIxvdd0AxO0eqKifdNJ71VV16UAqKCcHf6qSQKcvufCwipyKFTZ9V9t91W26
u5OCR0pzUHZaEjlblUdv0A6ROxrHcqeiASh0faoPeLwbBnwt/nT43Kv+06L76GJUtnE902VInbGF
5Y79fc5Hn7xMVRQ+Rut5XaHeP8d9Cl2ucv9GpIhXn7p4DcEbNabPiSvgpNJRZxv0BgN2cCQ41YdH
WbfrnrrZh1TWe09d9h497026KxISKjRj6IzoTnoOffa4JLwJDDv8t1fTPbFHTaA6CGQisZrh5ENg
cJ4OJl/oYk8T1PX2cOqD0Z9JaFAsPzVEMvuZIN+y+VxfDtukys2dKETmwU4FkwzBk6UqeYytuAU4
KfeXFDvLC0TtxSwSo9zooj7wLrgSp0/3ulSnqXnp3GFewEDoVE4l6sTxBcTMx5D/oe3LluNkmm2f
iAigGG8b6FZParUkS7ZuCE8f81wMxdPvVYksZNnf/58TsfcNQWVmFW25G6jMlWs1YOE49715E4pu
Tjy352AZcIuvGtq/Ew8cLzN+IjrI/mi6vPBkxOO2SwrglJrWA7xnvLa2Gj+gEQC4yvCBDiy1OBBE
ZnjIpc3pAFSdZwXiLnKIan1/KSP90Bju6wR9AITBhJAgmdCKVgT2PIA2VsYDe1uehsr+Z41HayDg
XRbU7WRAMzTCi4ZY3NBw5nUPMJqVeDRUnJzdl/VTkeWvVwMrUoP0pWXvWc4zoG4qhqSNI3XLwCWa
4l+WRj4o1qsz2ZLKBIh4HRt7hkY5cPUjIJSTKIqGdGCJlQJHU0X+B8c6hHaLsY1NCxjBJ6Y50MkR
LIJUioNi0wQeexPAR5+P3bxFFR7U9U4SX9XE2aSiLv7w0lwDkjwUmzMneqD5aO7/OJ8iYpDTLhHr
Fd6uT851DYCCweULELoLqv+tGYPDK2shobex0LxzdhQeoDMjApGAOX5veRodUomx3lB0byW2J2I2
3dGBgzX1XIcdaO25uCstNHkUaVjs6DOBYhqSDGZ7WkYOymidYk6bjP4cb176dMVfvDlSYu/m9nLu
KP90pZqZN6hVR+hwytF6k9XtAXBBcEsBAHs/xV6eyIK/tFRq6h6sqfyHXEtQG/ZB3jhJsM6Jxirf
iCF6XYccIDP+P1xnvfb03z9PP8yqx0wwlDW5yU5Vp++GVDf3PGR438qHgZ1Eg2Xw6pWzU26x9DCh
BRiykOxEppG8SwyFN2jKCTTuopdETqFIWpuGygT1CL+JQPjEs0YEZCT3ckUKn9CEFKD5qt0kTpK9
3qVrAZzPpjaYuIEmRgD1u8TwkNQwDklTmIBu457PIzzyIDGBsUv3d/IjlyOcoG44v3l9rwmnZI8s
n3KLH0h0cfrc2U4VZ+A6/mVTpQP6d+jMafXFXoJ5B2LJMgQK5p8H3az3NJ9MNEHD18fHNwW0KHI+
OcahcE6WLpRtWkzo5xjrE7ASzWnWzPr0tyE5KESA1dpqZ7TW/vdYWilPoq+2BUa01nqoFaZ4dGYA
tLKcldJW5wrE/968/zkOerAKUMFIZjp58IEbi4Y6YLxKmQAwK9/jyESHNh6idzLcOaAFechA21ZE
Z82O0HyG+rJhFMA4TwYDgDl9YNIcFn12ENhLezQ0G7TegyNJAYB5rp51DUl4ZIFAOCqD8Ua/rDHj
neYuteOHCM1Kzzhk+NkaeI+BwoVVQO9tV9X2fRdaUJNch2gO2Q8RCE12Sucu3ghkZdfUMswTKMKn
uxk0KaZg/REkaOIuNHDoEgUs2E2i+/ZQ4+Y1pVZ2mp3XCTSLDg7Ll6k0ovmTmaWBDSiNXztNjlxn
L3aVlrBrjUaroK+RJzNME5J60hYqBvfqyuqWEHIILLABM1t5qHXxs49M7YDUMLuC1PSgprF61nru
JF71LNArduXSJXqunDVruuHMdhMIaRfikCn6P0ukgWYtoNONyqNrrh8mj8D1nQIWUwPDfiR7zl3u
NZD42C1LrR+G3PQBUztfPsi6XPWsuZm9L1M9AmECNnZM7iedRBluAPVH35aCLf1mNWpiBu6W9osU
Dsw3IkFav8SsS6yO1bYuA7WfdDPjdwqt++kJKbRnNFQqj7wS5q7qjfqGF23+CCa/bzqAj99/D5gS
CF60EdIyRAUkVPTJMBB5ERmgGlvMt5ri/dCQQwomLwWvQ/J+mFtZgKdzYKy9sTfZuciAB5pC5zPw
rVp4iDTQpaOJByxfba0IpGlS44zcLjtTdDdxP2vZeKz4P3llGocYFE9HdJLiv6pRoFOJztCqBYkY
rNAxn45ICZFXyBA6o0PboUlq8XwcWwlnB2v4DkkzC33RMo6WozGSSD1aoZtDKiLQtUfZUKANGgc2
a7FyMzVI2M94jniD2ZTOP3luFEeggWukPpOiOHZARHmZHWoeTeqc3A2Svk/wblXainGGVjO61keB
DkCpkC6HYI0SFzcOe4iQu69eUx3a6wxpgDMa8J6x66w+90U6b7QqCZ/7HnAkbajEc9gk5sblXfkc
2pAdrKrIhYpCp2wUEz27PUNHE8oG7kGDOu3Sp22kabgMNaJ6AFvNu+Hqpb66/9e5eR4lnj1iS85l
9yfrAY9hbaLhXcG1z5ZkO0H5DCh2gZrhcYyagGwTIJezv7jllGKotKCVKxho6ApcTW8Dp1XqG9Cn
OEGGtt0vepY+dWgxuKpDo1/Gosk3ZC+LwfALFTByV4J60f6MVzPtczg3/IA/QAelkiL7gu62btNF
bngLLOB8Xyv8SvZIL5ptHhomEmO4SNLxbW8ATsTBs/mcvLA4nX6McwS5AtzWrkPN5xuonzQ3qlFE
99gOAkNvldaP5EXn4D+hSNCbiauVghbm9c0afJPofIKmow8Kixw9UG/y82REq0EeCGHnZ6Dx7EvZ
KIqnRCaeZm9nUYlUKdmSt7PVu5ylU3XuS5BjJZF1jfH2usd3kd3SAU3sxq2ZhlBthHLg5oODhiIN
r3VdOHuKXSPA845MmAnM6ZBH9yD3Kx+0Nk+DUAXsv+rQOJYqde2Zg51/51PqzYaYXiKoiwVzm72P
6GSJ5D9GEE9UniZekcRQE40UNHyUoNrcgd2mwK9IUeNLSDrLsWv7pgpOsEVEOabNib1qLkfob1AS
8+iCM7T3Xekgr5s7+NHk7VkodYumELmneTdNro0a8HTs2jOXUrv6gIQva9z6XgCYuB8dRd9Oc608
IYO1RDA0/WwKAeIhK0VLVIn6sCb51qEC/hWlZ+0IZl1+Dx5FcQvu8xtW4mN7aiWqrSn00adYOjA1
/woKO+1Io6ZPZvRUDjfgc+/usLn0hrlFWTKEmBsJ5fIOebiKITsyd1x8svXSpxZo0KNiOww5FZ+6
nB3d1jaOZalnNCh6eawNykMSChGAdb+y0CkDWlw6xJaqHhRTHoA1L3AXwSmwtYaOloL+W4F7IyoF
0kPhsqf9307LCCKQLdph0ffaiOmayPs1yL5M1HByE9t6NC6UP+eQl9tV0nMG7hbqfg20AoV9Q/aP
qp8UUqZsOuYiNjYzWDh8CiTHuhSdRVm3S9+W+hCWORfF1You2YFyRU99Xpg+51Z5Z9Y5NppGlu5a
ned+pyfYaao5Gud7FTqjRvttrAt3qw/qDCkCGwrUUraabNwdZm9Spu5Kjn+1qXIuOvzQmrrG0JS8
7UavF5PmU+FxJYheypbv6pgx1Iu24Th+oqrl4l64o/88X8qbBoMk3cI53Ve9tR2q/pOT+CC/3Jj6
lJ9HMQxxkClo9bTLP4aZ7DIuR2To8oHvaPQWymUvcisPb3ZakUZkp4i3eLIbUiDpLZ4uSaHui9WA
gKmWrNV0qOrQCrqhnTerjc4kf+ZZr1zQ2FKM6YCXEP36r/O4M6IpiCLHrIGU1pjZQdVk72PWFTmI
13aoRv2AXoJ1aBrzdvl70BCsV2iLxh9g/RehyraEkckpbVQB3qYuQ/J8sCHj+zWM2maj6aMadBx3
NmIXqDv2A4D64RIBWgwMq7YhDoIuaoqTYYAnlKJokh0NYF+QVOZ/TuJddn4tlWiJBqVvo0S7W50J
aEhBnnmT1dZ0pnEEeZztIFBKJJsiY94Hous6wN3KXmaTGzlhDZVF5N+AvWYgHkp/Gqi87ZVSsDs6
zHywfXvsomC1tWivQwlRjTZFqRrYFkOqfZTCYXRAthp8qy1y3uUUgsFRCofFVsYgRv1CAe/M/aBt
QWdbeGRb10BODrinzraXNchhlZp71iO8aspL9W/XAwoo386zMX504J3jO0qvw35dvHHxM6iNHl8+
V78BgxIoYaRoK0gN2yvTK/RZ28alKyHwCnHI9ioDyEQBdEjt9yYKlRMBVjaXib+vtS7/+1qi4p/d
JNUOjh5vbMt8lZhMtQqK91rYv+ra8AqkSPrsGvtezfn9MBTu3VDEMkcFLZkxgr5qqCJ6GSNxhVp8
qb1G22jHuauwlfkYvV6PZqhyfbIJY3LvJqxPo77WnpMifp6yxL5OI173mozFexpS644720d0oXVn
6uEpUje6ptqRBhQUg5kevYzGYyL7fsiO6HCXDUBNtSaawbwe0nm+1uGXQzMoBh3Ir5dal5KXspHE
hew2PozGq/gatujzk2uo6Lw6jbhM4crKlhqW20iNAbIATv8uLobbds7FkUx0qMHqtIPstQ4yR4Qh
8wgu+RRxqgnwQKbYzaGZjNSGkjBkt29oK5HRI45O6QAOx9DnmqZtaJtCNtqW0NlqW2d8sNECBqp+
G9Wp+iBGAyggQ+ALe0cahmZRe9+q+XGhE0O76ythWCXawDR1UGQOEBfcKuif3LayQDpndbFFm0G2
bWQ1dfWKSP8+aUDQoKSXeOhTsoMPMHkakrdGyXHxrjB5gtOjShsvcz84lqWkN5vxTYa2IbJb6CKC
ptHTXIOpK9TA6O8MmvkU9voLBJnKCzl7rm9Akqc/NkXr3gs93pE5LiDEx0b04U56Yj1NldrtS7XO
fPKaUacEkZuijiYvEEL7eLnAsuRkf7gAionvLpA4nbMFlSlQr2hz4SczzjwMkXahYWEC0Cc03cuz
4QACT+fUhyLxOzNJvjVo5Jh18J9CCM7YjnplgdSiyj5NSnulAAAobZBdROyyzoQ8YPyt0bAJdkPj
cz4X5hbiLvhamWCtz6cC/DASszJIsMt6IFsJ4RXQ25a71e4m7bhtAJREngviYB+m0lAhMKWciz5d
6EW9LSzu0wRfJrOP2nrTS30KOlhVj0QVnbYpIFhcHlY32cQcxf48IhFEjo9LLOvULQrFyEL7TG+t
03oY+6E7DDWgS2/2CGikE5tAtOf/OkXL4TB372Iqnky7jLvfhmiqbsGVrJ9bZUsDUEND5tnC6/hi
b4od2clCZ1zOGbNOP+PdZjVHEJQEpx2KrL8t+m691f7bohEEsYaySxzb09E5JfcUtAExQ8faTVP2
Qqb18GH/gUbhzxD9Ap5WzgS+TN8m6YRssRyusbZcrYmTl2UHRN5lPzM0ow9Ak3NMWdEgpVO2D12O
Bj5VmdGMUjQ2eIQb+1FY6EwHYc0/kLBzPmm4fyKHp4WnOW3bo84AhIR+EXvA33zcxApXfyj8Qjpf
co7Z6K9zQk0JT12UQJo7q0SgjcITRYVdMTLaLxz3580AEpdL2w2g81Aj7L7iYn7pbHA/gC9SeHkH
Lkd7FJWPikp6AfR42luOUHa63VVXR3Mb7HzQh8Vc0C1L8jCRjHfT0OmfP0zSeKuAbdWorrwF74Ej
dHtvjK4ooDqBF0j0B7X2NjNL9pS1020unPx7xjJ0UuLt7R78mi16TBERKyp7asfhlvJnf4t4W+Nf
I9DE5ngluoB9p88+gZeiuCOgQx+oqG49maJr0QAWPxKgoopV6zCBY2uBORQ1A9QTahhbNoG9qgff
7q5m5eBVlQG1bYmESMtkWZTmc58WFUBL0qKEoUBjp70s2muiD1KIlgBajNcU1R7vIrUpT9A2wA4E
4mTLkETqiTdWgwm5EzCsyNcdsktTm6rliZZ4W4dMEPT07FTR8GcGfb8F0CMar0DyEZ1mS88unRTS
6+O4/N7HQExx130Rsxr6OTZaS4TJ1WETA6TjAmm3tboUDVRv+VTQAXSXqs41OCAjJyh/uhpN8GBD
5lLB1oVmo2jTbHRwPsgHcmT51TQjvSaK4lLU4BIlXfO+SScAqv50tJaCvYR0RMioLTOywcW3WDqi
tDZOOgMP8XlCqqqoOrV7eM3vjMwuthMK1KR354eDUL/y7BlKocV3ZPpUL3HFfKsB33RCAzsowl4D
yiEJ2lwBnk9JnZ3g/dZUuX20RGjaPtIl2bYEkSJQRtCYJ3ei6PYxwb8H9EPQq8zRerfPdTSx078M
MOuAAf3/3E9g+ljt4MYJjDyLn/8Sb0m7nrgVkI0duMgq0HvkWYtfqcxJ0lh1onaDsrEJQTvkLtxa
mzaGVXBIxjbsuUPlpeVIQiI5cBu3fb0hlk3wrIDSSgHfIQ0Ny/jPkxrNADivFGckqSrQ38qDAp5K
wAuhn8HnXzbpSCFTBkWYEbAn1QoE2I1rzWlOaSfENZaHcjKDrq7A7i5HdADg30g6vHRKi1v06qVH
rZhGoHQEHweQfZBEjo6rKZ3a4jgO6hcy0cHq3WrvqDpfZnZJG+/L1vwJiZ7+CO5PyBj1UzZAHLTq
PRChm6gxjTXy7dJIHoqksyWcxkZU/CxzVQVeJptO2DJpQTMP44awltqI7hu8l8NDY4qhMzqAJQ28
BdlpNYO+FwDOuu9fJ7QdJLabWb1kug0pI4W7Nu7Jio6/XN+GgWgix08zJh67IUYe1XSvugosVzzV
YA+1NOVIznlUVTRUQmidvA7on24gWh165HXwqDlbwv6KzmLxaIIL+gFyAFXbtr1XtcqlGcEtRpGV
ie7sRpTqntbRW/x0OnMUAXn1rh8PGvpdwYaJTwQcR3qX6vWBlqUIICFB2Kc09zRKShBRYsvZnGg1
5Kx6kNg3AjRaFvRGDejhmdqAbdgc659CNLOi4JGAJgpKpDcjvsh7BhrdM7qycWtuo/qxATnGRh2h
zFbhjxYi4RNBLqjz1SidbvqoBOBC5lSxnda8JIkbsOJhWOhVzDZAM2RnPJTA11IbaLZRDNtPeap5
eVj8FhjbEAEIm2Krlg1UgGUJTpEluFCW5nLkgNxh4rdkIqfVgcBGdY1xSxHksHoQOdF8sq2LaGYP
jG7R35Jd7ZQRkjTQzEK/vnZq+6a8qePwGs6KAeovorSKCh1EVho4Uucw/V7gWQ5yFemJOxen0ILJ
tha0gzdkBHczwul0CQV1ZRn0PcpSkKf2Xfc5rri4rCkAoRhoCwgT5YYSB+RIOmOCEHbX+rjBsjty
5HqHmnelPYMgIz/YVVXixufqO6Po3duaQ9egMBMIKoTz7KmtnT7z0ak29lyEXxunuR1HJOQ30/xS
Y8OHv2rF0UEyND8zo3gyx6x86RX816J/WXzCfqDw4zLvrv1QISFgmNrZiaf5RkR2f2hUd4Qqr/7H
lavJeH9lU15ZievbWlTIs1T5C4r276889NlTWheql5bGcJmTcgsSM7Bxz4ayMyqhfGUjvudun+kg
w26dABT/7gk9/8MBdXRtx8ZUvctAaObZXVN/Nrv+WYK2Mf8fUBuh0jlnXxVNUZ+jwc58HT/6uygP
lR36t9NDkqXdeeLpHJjuXD3acQjC6NjQvkFI4/VjaPgYShhF33qGJOCHjyFm94+PkRhO9dvHaPFi
c2Z4T/b6Cb/nZoR8BYoQxSOoYKsr47ityJHhqjgAy1faorwlE962Ot/tWL+jIU2PZ2CVaMjZtExH
X7fdeXIqGgPQYw5SZHs2En9gsQmBeK24YqsFYAI3H6AnYD4MkUzCQATpSLY2iiTqV3JdgeT4AQij
4mqFr9MhCYZ6YmIim2D06qnnxuuhk2cZ4O+WMgBdKkdWMszIreQMiVPpATkPVHs0da+CpdInXQdD
Q3YBJZD5BDZYaOqp38kMdVFIxcgo0qmhqHIW4lQ36hXvLaGX1DX4MMVotKdBMqjQQefDgPdjkEEn
oH/crw5IIyBafYsWUxtUPLyBXGfvMeTP9lS8yzNwX4FhwgEZKnDW5AXntbunwl+hz5DjdUAva4Vh
sAAH5jGON2E4Orsq0Vrmk967Jo3QVHB2JOxOYvF0Rl4dLG4bLr0NB3amHzlU10ESdplj9qgTS60c
CUt9JApb8snR6pOR6lvk7/MgMLxE1qxlaCQDLCwcTRFkHBxK9Aq4vA2ScUpq6ITIl0UqldNhiTY4
Q5cvSvPrwRWKCESNt98xtm5SQ2EAKSTiBcAuv87d7FkkbY1WP9iJmzZLXDBZNPlid4RkGHNC8SLt
a7ymGz/x+jbiHobcyyQZ2+nAMx3dImOfIN0G2+qNZFxh8xlgB9otlnkR30YaHlycj+i0EPb02XXD
yJ9YoR+oumNXd/MsuucPUaOdytriIccO/qrgP61nFgoXTmIbvlPGKHBKYdaRddO1EfgvpbLGoGPP
RuW1iSn2NTdU9gCWnUDB8waaKWZ/UnLs10ipRs81vM7pMZqIpI4NZF9KQNPj7khenpsHAdqK+yiK
DVqDzAOkRU9xgTVoSYY8GPBIWbEp4iqDglUfP9SiaUC/A6BSw5L4oQJxP8haHG+ewD7rNWyApmEY
2tvGsF69GbbVNJVMf5svI8hpo8EuMKFJg96B1ua1/Kd0C4G5XRnNCf+UbuEsV824PZF3lpVx8qI6
juAY/Oarl35NNIxt/f3cvwXTbw13tew0HsvEnrzScpVHJRJ/nIlJf7WNb2cf4pQUWu5T1067rszY
MZ4ckO7ILy1wEPeinsSDOXB2rHuRQ9UQX84WdN8Mu5d3dvoyh7/ixxRcoPNQjZYa1JaNBBFITI5z
F+tHoXPLhyQ825BtdfxtiFyC3mxo3upm5Wz5PIZC9geHJtfP8cT1ucMg8aVo8YUORZU/on/VBuLx
l4nOwOvmeuCUz4OK9DLJWKcdaFMsBxRov0cnMcDuufVtNTMRJesVCrt6vYJtArslWeNcT4/iPKAZ
a7ClFA/RWOwVBSyb6F5KN00xpVsOlU9oyTn6ns9qc6vKSq8SF+5R7QExkJVePGm7+w45J8gsNNBt
lRHkKDpjr6GHbJmE9uLe7yBuJrQ5vIUcKd8ouVt/4TXKkaZexMciHOpn6JEt9lZApQiCREbQZG3z
pca7qqZV1T0rQ7AVFQJIY2kf5HR0QEXr9AaSqw+R1T9B5KLyob2XPYwq0i10RrZR2oS00dn/TpxS
Ib1QquCanqZY81w2g25f3tHM3TwI/tnQY3EUKjDLZM3yQvOmEXeUOmbQrwj6GSTYLkR4FBDkbdsu
1XYkdDHb7NbUKvU+K6bsLun0H2SmKCdx1F1pGOKzjFJde8cK4GEqxXjAu2Z51EzcBFCPNx/IVsWx
P6HJ8cpMZj6kEGr2baCudxRBEwyBdKcUgH0gm5wwWGBvXfIAjh4lAPFlAVi742fApdt9OLR6EMvU
lw27yc339grbohcZ/zf7OOdQn23CTTzF/W1Wjs4204cqqMq4+AQaQ3YDXUrXi0NefBrjFk3LdmRv
FBfDdA6RlKhBj0nBGgOfz1CMt+TM6nS+z0BCFuHVaYTOll9Elf6o92NyHW0+3gyZ5ahIw1n8UONh
mW9GLQr3BttpZtcNP8ihVKC7Ohb6xA9LOGT7oDcDESqgpxqwsMz1dGskVf/MfWsyxmdV6TgEp6Z8
Q8Oo7iXDpAIZWOmFKmkNcQW0stCwmKBgFpnjAyrT7tXprTOZ8dcFQ1EEkHudtVjSgQpaASGYG/La
mngJDcG3WY793fq4RXYkF5sEGRJoAbx7DNPTdn34hlMgm3rfBZAvJgUWOGfIvCzPapqoIwedgAzp
ZIDdHXtIbdwOsspW9BO/T+Zwy/s4upCpVx3oHcftD/KRaZ202n6fxKe5OWr9+IPi/38nJT3QYmB7
wEfrOwd5Unu6uGkEqEfdjaz5JtroqKR423woQ149lln4jybfuhq7TTYOXibPoBNky9D6fUjeNRgZ
q+68DscMHWdaHjW+q+xDQ3YWT8yZ7zCKqM94+OuI2WW5GXOruQckRPfMItavjq6JLWSl2xOI4IbD
2EEsx7Wd7oL8MvMVACY+zQ2ENETVtN+cJt53GvC2mwpwbvATQCi0YN+gvBN/tnRb9zKU25YlB0XS
Ptrl65LjDMBSP5qvS6Kl/BThu5vwbvysVPoAakacCfTgbaBzMH4uO1yTzkZp+2tcxWbQxLogLPUm
XsRb0gYLkVY5WzYoLhoQJwc0bPsWQuFQ5CSlMNIMqwvdPr/ZSVrMQgIDD+Msxbvg2SkhG7zBiRHi
+bOBVMdy8t71H2JUAH4Ow5ywbdSz3o9nO9wnris+25Cz7seqfuq0Kj3nYIjeTND1+ExhSZIpe3AE
Q2fTsDe1Prg3aaaHuxjNij4ak40gGWv8X9f53PusyqH7QWPBjR60IoYRTBAVgi6oNQdMtXfAMv0I
TRHtibceoCt+obM3+2oi+2xqSzxR3JPJlICRCXY8VaM92clEzv9q/7A+vuPvPs/v69PndAnR8bb2
qJtbF11tW02xDHwhfx0GENkKvb/0ZQbe92Z0ULoo028ts8MsALYd+Z+2B8mInLDEsDmF0EtqQxUm
xV36z6VWy9tyy/QUlL7WVEAhXKohGJUpv0Vd7bmak2/JRtoJPZhPb8dc3bBBBy82HqXMiLQ9SqPq
ghsbndzYmJ3Tn22wzH9KGvb6AE7r17AFRibDXF71Z7CGWJ+yX2Ezn/5Y7fcwml6FEf6LLXz72YyN
MRSYLrw2oUnPGvuadIlxBdpzRP8wvuiVeso5mC0osjMYv7Es5oArUcemRMa3cwKqw7gF1y3FCMW0
Nm0HNJ2OGssSI68A9mXz3RVUfwnPx3A+gTbijqJp2cnFfYstxSG1mw6TDdSKESrFTQ4dzCe1Rkki
tMPoTENQ/e3agicPChTpHgrBfCF7XLOc6eh66qoNDedZYzcgY1YXbz7FAMJMZXlDXloyhuDGmYZy
SZGDk4+WLEGvk/cRP5tRCFoUxUWyIvZ0ypvIQ9cWgIlDDu5EuZQ+qmdo4iXRloZaFo9HXYVm0dDE
5WOEutGDkS+pFApoG1A+r9O7rlE91+4DjTOoFEape50atKrpUi20HgfQTtgcQON+APvDnxGjw4/t
hEf9hwggp5AWlyWPv6xhY//uTwmDPjzeWQo9ABIHKRWLGTjOknZ/SJUtEekvtsUPUn2Q7DctWGDN
UtF2ZmOgKqGD1RR1sOZk0xAlk2VICBvC1MSjuZhWTM3bJELrUNSbiUYU+jZRRzvCKY7QSp3q1aXP
syPkB+0HQIPtB1vXn9DG1Z5BEmtDsrxxAuS3p4Cc3Fbcs0DKiksnmcoyv63sXAcrLWZniZkGaKlv
tzTdUTsNO9H22zJbToKUxg7w/uSOTKoz4KUKxM87+gTT4PTHGHrAG/LSGjpqcKWqD1cyjbWCDqLR
zm7oI0BduzmYuqUCAPLrE4H0B6pfyj1ZuFpA9Wn+FqbJsKcEXAeC3N3c9PWSwBsTxm/xoL2Sk75k
qMZC9D2Nr/QFizOOto/fp3dFXfuxpYO+ucycfYLnALC7zp67TfFo6mn5WOA9iU3ZdIkahu+4qRue
qcfdDTmBkJ5vGIgSPJrwNh33qwIkrsIOHKtKbxl7INCEjoeQD0jvDPYd8N1nDYrK7Tgl30CD+9Xq
oe8DohF3X8RQY7TzXHvBRPLTRFErjm+mAM2UvqKm+t6UEHxNacQNyuKahF50V9SFzU1Yt/nWAWvB
CBmkz32WMLCd5qhg5FJJSkq5SDuQtfo7++/xqBmedbeN+z1alydAWDMgFWTm70MOsLaT2mMJChqr
412ysKVMoD2CVbNMcA8fhgpcGmN4hYpXeLU0VFnweuzuBsjYXsERgJy/hdav0XFPFKGHqXY39V9n
YZqpl7uxJenDf4b2aKWeKdmBW7kkxdIatKTZtNDsk1doBh3J2x7q3eGApje5s8N9yYKMX8T3NGx1
1Y/BCvspwc4Dry1/htGjYjChoO0W/K9hjVyNgMxvYXIfs6xGdrqo0hvdelFarR/AqDxkI4ATECbb
8TnLjtAFy4+Fphg7ARTCJR4rwNgrzXnoQ6SuG92svuhJ/CWJx/pnk0LvLrOneMMmQKDbuPrZu80X
ocTll6IpU0jjZPaD0PFjrpU4v0Cg4vUqjTa9v4plJGmAOlgL+uOXhqmvrDFQmh6PwGwRR8w7M7Qh
F1qZv9lokqTgcCINEhuuE+TIvT1AJKY6mCjZQJjHNB7IFnWf+WgM96OGx4FrQna4ncGFtcZD+gqQ
xk7FW2qrtdfl8DzwGaKllXFnisk6MPmyagG7sdUykaKMPXcXFNsnoF1/Ny7i8WRkMjINjMPUOc6P
KlNPKlhO1hPb0haL++vkt5gqdcVTwpsXekemt2V6URYDxOa7UN2TfXSdS8wcYB/y+UsfQXZgTe9S
GljaDR1i54YVbanzQIxPdQSlCkhFaH6COiMk59L5loWd6lGA6T5lvDG8uESzettFudfNarSdE9O4
VYC4XQ6aq8cntzOCoQiR3iIHhYyQW/JK/Mi2ZBvQ/+erZhJBmK7vLsMIuhBuZtO2Kjv8/ZpKQQKy
Ewe8NIrPYM+1IVFpKodeDnV927iT/VyDvOZoOlDvi6V2tFbMttd3oPCfbaUEE1b9sxZMeZEnTla/
nmjgx806CIKYGqqLpZZrT43DuR/3nXEZNWgLZG1SHFAwAKNDOLtBrUMVIdXC0strkO9EUp6ulGe9
A7Q3gDwYqxqKfumkasG/x1AgHdIUbCexjF4Xo7O4+FqW3MV2i51oyzlU8XynK/OJZMiyVBd30kc7
TPK1Or4tcnP65vtP88CHApb7yXhpIcuwAfFR/BCz0NkKBxibETSGZz11k6BvOu2pUvqvRTVBzTwB
Dx7e6r6D7pltJjlJ0X9NAvh2OqOhJwWzpqI+zdO0TIKs6jKprZDQAtxECYfsmDSm4uXzmHrIOWXH
KJxA0k4eHqbi9ZRcc6YigWIW84FNKKCVsq2yUtAInmgQXocWWHJyQzBoKEXX3itGWntV3cUvohgv
toler80wfh06h/9Ey9Q/sWM6T3bOwMPsTMYls9UMuk9dfMBftj5ngulBZzj2g552z0kY7WZZP6LD
WAkX2JoYfeM0zhnKxZk5HTSqQL2LeXPHTiwONOIqFOe5cOcdQYKqCTrlQ4uM3oIQkvAhULL83dZZ
YKAgUWoKprjpbS6hjmg9ivvX9cwW7+hOxk/g30B7imor/pphGQz1ESzpwNzIJE1pABRYmRaoyiQ6
Wh5oUghtp2C1zal7qykvDbbdh8Rxa+ySVWXC3zDyl+E0FtZFjEX6P6x92ZKlurLkF2HGKMHrmuec
KyvrBathF7MYhYCvb1eQO8lTp25fa7N+wVAoJNbKXIAU4eGOyt0kQLgAxEmJPlAHmOzCleOJeP/J
G6vlTTPm/XVx9rgm9s6qp09uEHJPtoNXNOACfwVBTHBty8pzVh3iAcfACV8r2w5vY4t9ywbw+x1z
wEA2u6DmalqlSWjg6TIWG+CJIGqwPJ8GO69AZr2lB1NHdneU7k3kXbFR2pl6whwZuJXZAiCYtrPz
Hw8/mr2wHQtkiyhL12yHTNMjRrZAXSadmkR8uHSRUVmpC1QfsBl6CGngffKLe6uMN+ToJRbKg5yK
O0fbVbNtnsEZq0MDmTY3XhVVAbkJy3Lvk2yqD17S5UfheOPdBCFIaMSl9dsAuUduRMY/vqoPrLT5
t44Xw5oGFSytDyq3wDwSyPHOwZTzoMJkV3oiuKI7IEbE5kEhcG33QTpubSj0rQpdqcB0pQIdqqFe
I2gVXB1XWcDV6K09uDZi0F+h9ACEjO9+2DWBuaStauDNEfJZfQw2y0TtoY8GeWOkc+6AGR7uikzV
V5tBob61CwbxHVCgmEkznsrAfKAW0yY6A29JfpBMlyfooTQJdQgjynZmBfgdDxvxPkuQ593Gloik
JpYfJlvhYqM5ZDYICZdLIbeETwMEzYFmG8b0EKZpe2tBqrD1fZVs6Y4q9W1lJuIJSm72hVpNGHRX
UUvw/qGPDkFtqi0D4mKblsG7DZWrD2Fp+PO9iKpaca0m54786VYEeXy7jWJVb5eJVNjeO5AtvtI8
CA6DfmPkKYJMoFSpNP+VlSW/W5Xye6+HeHcbgrWe7C3z+NpqLPvcRGJ4sdN4342+9ZYrC0rWohn3
5JYhhZ5b2Ng3U2+f/qdpJ9uoVkyBhoumLUIlTg7BAhtDOgdUDYbbwpu6HbGQUTNFbP1TM9ZNoiwz
mzrcLr2hQlDCFL8jvBZeemgKndoM35Kaboxoecl8FCLo3tTTHJFxBVyibpopsIetpumnJlIGyTWr
umxuRqMyr1Fl/DPPhIzHLY3Ed2pFrefd+s78wqdpeulE290Z0BGjvthy4vsmD27UNwC5eN+MDjgD
cEUwatQPWGAdQhCsvCTGZABTNO6or+ht65GBMJDGSU82T2OXrKmvmqLkmRW/K/zy9ioF1l2Gon9S
hchAy5X3Z6bJnQAbdg6p7VbQ0gFf1OyCapra8bwHaqUit4EBTKwdNXsLGG6RBTdq0SCBBfoKAYL+
TE2akvvygWfp86hpT/K+yR4NHbUVVezuscDoIXcTV8cBtfs3ckFSJr5Bg+K4DOiK1tyjEAAICj0J
HWSRtPMkUVH3RwfQ5RUYJgKksiu2SusAaObKdY2VbXgxRLbaYOPKKbyv8jK8R7Vkfkggb7Qyyae2
UWYnKnmjXjqQ83gSQcTuZ6eswcOlwW9gnjcLwJRkell0WAYt1xL6MlYKCtsgE94GBVfAkASRaZ89
/HE+1gKFSoDWpvant/+QjPlWcgTBq87cpzLvDwzVQk9R7P2K06n4KcwAmQNevhSgS/ubQ9bwl2As
q9kBL97+UI3YdOkZcmyWHjl4ZFYJg6a9sKLqynPDebXb3RQWyWtVD/VtSCLgtLVZChXvMwDHd0hG
Oa/LoPcmVuspIlnTVJ7nN+NgB7hHkrhEeR/kkT4dZAjAW9yPUPlFR6PfrXQGmXd+w4YncYZgQ5bA
trHOycpyH+YCanieG0DWNW+3XmunL22BpWDSRd2vErEqw3bd3y3SWBUf0zevQ1AjBz4bO22J7SGW
3yeralBsp4eHELuZh0++2bwg5dFv0xyr/UZjIZjGR7SNi9cllzdqcRNsClOXtWtrtIDv0L3SV++9
UYRy+dorgZjSQz/GB/4gdmYABtMEFNaIBaAQvtc1KrkDWhXcIE/I2/vgisJeoOe2+U2qZ+oPwe22
sZ1gOtPAXA/sqLhlGp7rPBlPXJdV1J0vbp4+o2bEQtynYX+xJmhtg4UD/Ix1qS7kRh6TEZX7ToIs
9gjwkVz7XlEj4zkac21AmKflKrFMdW/1fnUD9sUAmhWpU6aqEr/PSouT/jvCibLgAYSA4DDP3Z+8
9dszvZxkkwQ3yKDtuxhv+nVjR/0OTHrNZlnq6QFM5d2ZTAo0fTvTdwCSRni0TdnwLcyrI4h3jH8s
z7pAuHR6a8EssOao978Db5Zx8KTZH1BeCtSmHsQ91C2mZn2chri8m0JXrLJRxNdcV6VmCeDRCpJA
c+vD7rWeaDeFKk7CAZfiQjIDWCh0fQzJwa5qihN15Ph5bcvcRY7fDqHkKs3xWoMh7VX+rpQlXyN7
iMCRC1a0oA6c1xb8X7vUUsOOnMDa+j7GZrX7av10o/ygapE8yNqJn+zCATA+N0Ff1aTJU96WzQVP
nDfqnOK4uoKi+ioGll+cMcs3UMaFwKJuBhJvwBWd0iE0UjzCdM84ZOjhEO7UQj1sS8be+wFIXP7g
jry+5cCPrro+ML/GzWBsytoWR2pmyFhAHVO9ZJbeggFnu4rBDPM1TOsB2ArTP/LYT8+oOmVrLIdW
MmvbL1MRxVfTGAMQ6AIGACHZbmOUfnQqdVO7tdrNjOr4inglNNGiBskwoLA2oLKJT9T8cLP0bACL
gRuNQAVT8wOVHWDYqsrvAUNMXUfMU7NRQFpJ/zYEorygIo5tPjyQkkAJQKrUmmmPsAOlPHlAk6j8
HtXvc5CHAcU5cBGBIxkPJPOxQzJtO9WoARnK2npEKb31mLfBrkGU8o48iiR1gDgIhhWiU+DZ5Smb
VnjajEdydh3UZLdjA8wVhtKIRs+JcGSzdUs1FeuKGbuh995saGodM9AxrTrNDONNYXWmJkRqnBdP
tu/NaBiTXYJS5c1Qt+xQCQiG0V6d4Vsf2lIlG9rIUy81abe+OLudCs8I6qQrymp1bgeq4FT0u6Tx
DYCUC3lqXcc/m0BtzdmxLAQl14AMKw0gO6XOmnFI9iMwQPNMy4A/50SkCKqEmyzGssfOAXSLiz67
DzK80YaJP9ShgAkYgvNg+98WU58ySCK4hVpHXS7TNY+LdpMaXbab21U0ac7yxDnObSvEy7cuxY2m
KAuW3Y+DxP5QDwbebp4/R4ktSOqGU56ci0hlF6x23g+TnwLs82c7LiswrzdnstOILgwc0KiaRDXj
3LgGm099CMFgjlpKJzTsFdk83YF/f7kWAEVtFxoQOkMYHWlUIO3ipHiavNF7HlrAZMbkTraG90wW
x5iOoI+Q96029Y5Zr9JK8jN5CGQkNk0LJbTGaBhWVCiVbGtwSNHQGFKyJxRjBStqoiTWuv0vV+JO
Le8TQFwaZOEDmXuolJ7q4tzpQzI4aMsxLoAZmooznVF36coB5MTOAN7GjzERuVM/eVZTBT6fP0+p
32j6egsprWTv5lG2Id3wY6Grwyr8TjZ2Y6qrBAD/6uV5tslN2zkPrPynDTN5sZR8P0SpKy9kYz74
9Tw3P1PnpD0k2BoQR/twoZ4BFXSgdAavWmE8LGmqqefx2Rzrt/ajstxFmoFMlKaig9GBolJ7UYtc
aeAUd/PAOaP171zL9P85F9k/rrjMZf97RZrZFsI5oxYbj088jOoMlbeE4PU/mtju2C9ph8fK0ovl
xOcm9SIhHud2c3U9Q10Huw2PeLWdOjsFYods86kPgMoxtawT2eggWIV6Zn1AmQFISl/jDjsI8Ha1
fHwxAL/3U+O16uryh3D8Vx8/hB+ggp5PgCedT/6jywwH/gVSGSfdLfTI/2WK/+8+kABDlRf4u7ee
9LxLPTB3RUQPRZzHuwY6tTM7hMOh7FJVpnfr8JW/2P5zMtnO698Ghb7dzOwQ/z1oSCvnNXLc5KIE
ii9lYQz3dOgSnkMrc71YJgTi7lmiF+RZrEVfTc1mKSprbyXYozJljZ+G5nJthHUZzlP2Frg6zEEH
JfQVdEzvvg5ja5+FIIIlm4sM5arpuAA1qKi2PWrqjyFv8y+jMe1FbQPUqu2mkwWLXUXlu52Dse1Y
A1/3xSuxh/ywL/7/aS9r1K9R9mpOfOnsFSgvock8zsmyGrS1Fxk0z0v+LO/tet97/rBe8mcKKUxE
YRN/tyTFpBu95ZE7nMk02+N1GaKijHJukxFml9ipnpdLSzxw9nUdj+tlmibsP09NHaOVz1PTRCao
nO8ls9eThQrBlk0IDOaApNzyirG10bQF6gCG8Db34Ak1HlHX8lJoG/k1dggFRSBI9jTDPJYm+JhF
gd0HBU160o8DlqfzTItpmbNOsj3eN/xMncCBPaZeLi89yvg3Q8Gx4tYLmXnlgRdfNbpIzWqTD57p
Q5mPoOrSTVqueCJCrk2F2ZlszAfBAUDhd9Q5u+l5GVLhu8Um7N/LtMbof56WBgUGglmpajPso7AM
oml7MFpTJx26j2nDFluFscKqaugM71h1WNnResaPgIOgJq1nqMn8XqEQCamJpUm9qGXD/ZJd/Ai7
nh4VxPtwmL4HHbZEETf7CwjFscajNtdGOqNDEgpIxGbNnoaGYFnHa0MPofYyQ1iC4N/pm8c/7PPM
ny4y5kGy4r5QO4Q4+uPAoyfb7c1vHEKsQeglPwuZ9utmSP0bBH+7C2g8UE44lsF3q76SgwdV4nXJ
wSlfD1V1FdAR2VAH2zvQmPoBZed6w2qVXIM4Km7xBOwBUlvJT2Y/95U1fXdQlL6Bjq3Qy+ZwjxQx
Yg8thDvxzh2/FabbrpLMie6FYO6NOrAFQG2F7jBQYjd3VAb4l0MbdRRDfeJWDGpFT0OghlY9kk11
HlB2Yz8+1ogM7pzIUHdhHtt3VmM+tHpRmyKVRC3VGfHOAGM+FIEh8hhxbp8QVTlSUctS6EJNqDt7
J5Cfz53kT3Y6jEgtnbyEHf6062nBDm2cSqs7fPLXdrpANhnxGQU5c+cfw1G9i/yxqeaPt9TbkBsg
keI8Vfl+mdYGpv6a+mpdG+1wZQwJnQGY/Ls+xOsahWbJY5sFgP2WUGwYmkCsLdeqXnnboIxPNfk3
3wcKQCnxM8hAniSY/C1dscmygkM/9BHJoBS7lLxdV4ET/kbqDDDuPPsxJL9Qo1e/uFKO2xiPxktt
ivJsIbu6m3wXi0qQD6yiwu9+Ona0Nqa8+A0O7i/SG93XwBgQ3Efk/cYM0zyWLkr3OfZkD6nw+7Xq
TOvb6PZHxaz8t8mnkxyD+htAmxDoAvshl+0qVv30ZNoi3YdunZ1q3mZ3rh9HGyvo1Tcg6fdjleX/
mGP8Vebp+KVXw4jdpyUugSXdC+7scst7Xr5yiXCgdnW66ZhwPz7XTeKtqyiVoMD22nPiW9NT11pP
4OnwvkGjGWpOodtdoB9WPYKm7QfZ8WUQlelrdRWgrXto2hhA6sTfGAGK60CAGd2MQiTX2oqx2Xec
/kfjbVmaiJ8A10AmSzvYLRv3qKGMt6mdiXsUv4j7MkSBFwIOFeL1XnFvQXvNX1UFPvGU35EJNVwG
MtMqcOLVYJSHyOjSndKgD/yrjQfbz5MVwsbq5Oj33twRolpgCst7asUsLK+FHV+XQXmJt/4YJyDx
/JhIIGG8wc2U7gyCiGBB/T4x+fDYaleF3/wksrdJ83FWmRzPXbESnqZ8m4nf5iP50OFTuxqi6dwC
6yot/wQJm5XHwOJR5s5txixMkMZAcCDdEcYhEnZ7RYHGF+okE4utq+307/4tEO5Ik0Xe2Wh8b010
FG7ZfC0T13q0ETS7/MXe1+KzPbW7r17evvvXAACtib0Cv5uvQZjaj0OEaqo5kiXCvn3nd0US5MIZ
uEEJk0ClagX4F7qmA/dE6N7jD1O+9JBkOnQo4d51o2N9nfDgjSSPf+AVBvqUNjMuo/SmO6hU+yDK
QEGyHomcbvky6JFticBQxKp5JDl4IYrAaKQDRMWdTCE6zv8dSdc0OSCKNNKLffNrC/AROWClh9qL
aFtEjfsIhHi6wz8juKgsAd8wxKsPTutUyAvEDtTCpQk9agf0qo6d/YR00W6s+BShJjHegqPL+pm6
qCwEYjb94k2m2gS2su9KFRn7fuq7E6u78YI8O8THeVk/1njMozyvF29YRjyHGcC9q/hxkg0Ywype
aVUR9601TLH+22ebpPNfny2qzE+fLTEMiOzq2i8q3YqHtli3Ttyd5uIs3QRqvjtR2VdrG4+oI2mP
lcoytUJkFRRyFK7zG15vnQSMAbORIW279YfYWCGNLbBr7fhugJjZOh5C/NXJ2JYJ3tGRd5m0iteg
D0KafNdGEDvn1bB3Bi5OBiAhV8XkcKUzOsi0BENZyNhm6ajr8EfSmuGqaPiwc9LIOfq8ih/9UZe0
jaD6BfLkghLP6pU8Rtexkd90XlD9o9bQY49OAx4lzpLW/xTjn0/JaYITpQB4mng7NcTY9oONbkRw
1+M+alDCfFtrWHHrtN3K6oAM7AELemYeINJuNn0lt9AEzalXVYjA9dhrJEnX3Trt1keo5dPD/+Y2
4M7fC0ARIWPF5UtTFHuUciOvhztvZ3vxtC90U+XVOoVuyGsmavOU2Qyy48Zkvpne8M+YBv49Es3D
Hdi0UbGu/R0rYOtWcmSu9LSFFHvyH1P+Pm2JuPFhKlDZDmptMOzufGDG1sguJkfa2lKzMtP0OG98
dS8qNpJPTcQyk2Nam8hE16gu9Qm4GiVev7Ks3tsGIjAvHqFd8ZLo2Q7lGffvV4Q6zTnqEKfJJ7u7
oMgE9BIFiKovEOgM7V1Uoai85IPaUT8dDJ58T1ll7wdhS9Sw4JCIqL+WbV2ilD/3wCDjs2FFxqRs
330cJuW6altkf7U3dUgeDeC/hNJCViF5C611eZUqBJgQ+lLrroREo8qA5kfqHqdYeXU7ML51Kx+h
yWFFxkb30JkPpMyxrPndYq8sG9Qfc690NlYFoOGAlYGH1/i5pRsNt1B87TIX9xydxv5T5eQpFM4Q
N6cDclS5Qkj333YHfiEBXn+yfBpJ7SlLLGiWr2muZQyEhBCK1we74M7WHXKW30AP1u1McIHfKit0
rqZ8sTTciw5kprMpVs6apaPYJlipcOxBQv8yRcWaXDKyjYFooN8Tu9tlhiYxX7A7iUHT50uxMqBK
dgr0gc6izOsEmBQYjNjPBVuydlPjAr6rvTzuQum8HQ/kQybXK/8dTVMubfKhZlkWnrteepjFy43F
ICjZKCSMlEjeDymikQ3q5dHOB78G4VD0z2zLqYfcvYaXu74wflME8lOQMksSqPzEIE/vgGa/YO/4
OZr5R3CTBvte9GIkxhegoJ2rbYAfUDnxCKX4Mb3WYy7AvSSNBxSh2eu6i23EePJoBcZI8WuIsi1A
igLYjwTCNV4Y/yPT+kcZse5rMyJvb7DYfMSCxwf3ZGvi/1hmR7y0erDgNKjm59mW4eWK+8ET+Fuk
arzMp4YjjZPVYE0lshqVRLqHDkwBmTWCFm/AbrBLbBTtgQ7jDcDLB4h1Nk/+VAUXFAs2a7IbEuSL
ZRPXd1noTPeBN2D9ogfE4ApAxqj0zi7qi5/9EnK6yhQvUTk1qwGMfBc6jMooLqY+LDZqSiXbtZfb
u3ICIFyJ9tqyqHwJgIJ9bP1wbdpNDFzLpmEif/GGrnxB5BXwxko+kmNU5jegpPw7ajVp82sQ9ThP
Ar060KrmMe5DPWepN7R4EKkjNfPJmzbAArl7anZ+hfQgAtw7ao5J2GI31vgbR18UXKHJEdkNZ029
yMQbp7oEvQX1+qxPrl2HFSr1moPd3CFk8ECdWLomq8obzUNhGM4EtuWsQUFGc+qwOEAoqcjCK35b
4ZXODFV9BV+2OthW6U0ruw57BOBHMMFbBTaGBZSZ9RkdIqgCnMIEh6X5N79lGI0gFxq2NP/fp1ou
+cdUf3yC5Rp/+FEHb5U89tZTGENk2YBKSLmi0+UA4g9vUzrVsIJQQn5eOngCSvq6LP4dQu2l29cz
Lk06+/MCeYeMpMXBcvh/nyauPz4YXYU+yWxcrkpG1tRuuWKu9TDJBHs3/SGWIdScXeiUhlRV+grl
zfpoOEl530Ea0kMq6CI0YycdqtEDCsQIq/VoO+82RWdptjMganQd9R0AbLRsd43MUCvxMZZGlCnQ
cgO3r4t9MlG7PeV4EtFVl44R9DqKqewm/Bgrcxn3bJtVSbCer/gxMaJUKNwGh7eia+dSYJdcW+lm
nooGx/It5yq+m6fKpVVt48SoZ5fACG4OSIj2YJiQJyZNeZrPeN6/n/3FRi6D7/IcNzbG0UF8nC02
pqdZZqWOxVaDJXSdurjjQe8WPFY9BzdVDCZ1aoZeFjxKGxLaKrPvYu1RQ17tEHdev6bO2vWDxxLx
lqJW5nUepCSUAlHEg8gXIKJCtuLOd5wbaFLqX9Xk3QxmVr9cyW8xx4mAxQ/T9sKTHNxMgRkeeTO8
ECCdYOiRxqIjEjDbFxN5kL2opztUma/MERuC3EvvQaDnPqRJym94IG2pRQdjAptz7nS/+jHKkOnr
gMirgrpd+ywEiwEvonOTu3o/X7O37uMsS613G531ucve4njMV2ZZ8Le5N9qbVvCUSZk9eJ6XPYD3
ml3abjqTCeIQ2UMHIP5diGcZVPOGaE1uff8Qg4zpnrzo0DXtIXNKdaXWkKTZQyPK15ILMGnomck0
tOCsYIYdHRdbXzrN2k/NbE8u1JHLAkUXJYp4yEZzxjXkRKPOzTbLVSMunX02gIF6mS9ycvvIrQF4
LcvHB07LyT+7rHugYfSVgIuooVRafZrdqkHDm84fYfkKGXaUCuxft8UkwuZ+CHh8WT6Z5GGyskCT
iJpU/MHIt2VNuDIMxj99q9oOASO1QVdFLnQIJnCAtFZrzd+KJuV9ANG9opDr5bJmJ/yDUQO3vnzT
vumNk+mrr8sfDgFS8P7L/Lh8ukF4wV0ZvdFc8/8wGCoddR3v5uZUuScwbChdTKOO3IZIglEWw/e0
7Z7tvMieU0g2nrhpAqGr7dCzc4yyu01YhwP86be7DlRGR7+o3BcJojtyMpltrTtmNtfE8YyN4ZXF
SkKA76kfrC+qG8VV6RargmkHrAiYk+vAemrY0Nz7IL3q/Mx6IlNvgdorKqLkTLahj6pDkZTmeh7g
2dHTYO1CKS0wcQKih3V1nx5pcnDiZidERawVNWlAgB+LwazhgUz9hFBiPvTNniZHtUlxSR3xD3XS
xzUS64wUbnQ3X71zFNBmCdvSZD7P1M10qxv50yFI0+9lxq0LtQYsD/cht3vQieALTcYQPQCpsqFO
MpWQyFy5TTicqJlNlXPgCYJ15EIfQaEyzpyeyGBwaLwE9WQe6AOA1sM8RXLAVhJ7KpW8monTP0wu
l/fVpH6FKgi+Qtp93EIRcDxEA5qxNDYg3QJGMw2CS9UUUOBDBfVX8BS6oMQtunPVJ4Cu2Q+zuYcC
n6xr8IUgRrN+33GDQu0w4/QWbH6G1Me5F9XqE1DPSVuIiVvOo4GPXUXhK+WvI1P8kK0snysk2Q6y
hcQPorTBs3ag1DbWgD/c9puBIOeP1AMAMlPu78zJ77p8tN9k2o3QA7XFA3OSfu/X9nAKa5YhTpGZ
YA10h+dshDKugEDnTz0cGqXu7wTDeYFgMH6i4S50cvw0chMlCbqOPPENMFtYGYrP8nj4Ao0KcDnD
vrgpXX2eBxxpRATUZjeG2ntyQ3XE+2yjdltmS9KfIREdQPJ4BM03yjuMVTH+KngMdGlgv0J2uAYo
0SoO7dBlX+revfDKin+gnidfV4BH3yS3zWtpjUitOWPy42OkyiFGQSNLFgG27TjmxkhTJIgikX+h
MxGxbD5Tf7H9zS8yLRPPzSr/lGczmDOewQx2+JTVm3Ns3vhkeBM7Unpt7uXIkm09o0aZyUeOjpxp
lrxuD2Qf0nwlJiR2b1VfVXsG+oFXu6hmPiuW+9Y2c/zmCBQSxHnzcuazwloa9rQDgbYdGF+0v484
GarUAFPwxhI8ynal7K3Gzq9jFoAHu46z/6Gt1qlchYkMz0EG2RFAZbLyVkweEi6W2lAH8oTlLYGG
oLNJp2EDDFV4XtzC0Yt3Y5Tz9eCimlMBqHGWRd8/x8oWW7CUDbu5OYGIzWUNPpLN+2eprAkErvmF
OumgOAjDUNT1QC2abcis99lcS73PFjlGtOul6BDx8u1sRZxZkB+6KN9qbtRqzbw9pEHRrKlJBwR5
QcwZtTe3DgDY1B4tCMTWrpYSIdtf5pg99ID/nONvV3FqaL9WPbgn49GtnozMOhM3Qwh10kOGWqvt
oG8KaPQlOhat7mqIdj+5ajqbEH/d4uHIz3EbxevOn9xLm5XOFxN06TNtnRTlCSyU1SYCau4ruYV5
7V4sM9r7dtmjqJ79oDumbSFcUSNm8dCZZnfuot7fmFGW/JDFtayd4FufgXZ16qbkZBa5eNIDqb/J
Smjo2IALOUnGjlmOeVhrs18RAj5x3KkfyJaqde8G8X3mWxbEXCewjDrlBBHl7N3XgyKLhByj2FhI
nvZg6AX3h2tuBjpzsFVVQvoIF+Bs7tVnTvzd6waouPsoE9IHkGLKaN8C0Lv3OhdJWYknUYdlBPj9
+bQP8Jx5qDlS65ovbf5nxN24aRmCrvS/zOM+fYCynNbguvcC0/uWg2sXYorqmz0N5lpmqYKWXqQO
HeuNg4lM551CSfgaebnprR6GC3FoBwLsnUmpvpl1DjlI1F8YKi2eBUrvUbqNs6ipIBuKR/Kzkcp3
29JLZ8I0260SDZiBXDwoUaJRnOgjhyzPL6xuvs+fWH8VVoHsizyKWB6gWJC+BEV1KUsjeE5B+HTC
E0XfhWr8pu25ibeFHcfuiXFQpfynfUIiY1VabX3A42+4YsE/XCePKehDu+U+s6tkVZtDOq6oh8fJ
tOpqL96XaoSumQEdBD/QQS3dXGw8y8cDsG3NQ68PLYj1kb2AjZrUsdjKlre7OrT7NaHcCO+GPfAD
d1l4JHzbYjd4Ou1NYIdXOdG0LspWgdM8ILfWboXE0yMyLPtOZJ6xTfRZxMb3M7L9rRfAUtDnACu5
T/HrOflIHezaiVcvTSN+OYgy/krqdodAnPpmFWG2AX5qvEnfR2TPKtudyDlb22IyVqFfWBefGBEo
UExtDxE5rHOiE5nowHUUmc6QpoCWazVBiBbg1V3KJaqVdcEdgbjIBgIA6N847IpATnkL9ONXSPvN
njrzkLoeHsmVMWRH1zTwlqgzaKD3beRCTMdKf4W4K3ybed+rIE43lucVtyAz/XM8le12kEKi1hv1
4lDz/OW2xe+x7LtnP066fRiWxTEqPCil6cnIY3KguJ603neE9tNNyCex4aY/HkAhSBh1OgRC1NuQ
e/aWmgrFe4/s3cF1vD0rCsDFx+5pEiFK+7OkOCKngQJDKDw8QBnk3VbzqxGmRxGz7d80K0IHr1rd
OelUPBexuQFkURlPiK7hr6CSqNpQ7X+G1NUBuV4brzCoPIFIsXmIEYyZbdSkDqDbu4OzNjgIEHq3
t19QBt6fXLvS3NQ+wocNpCGWJgOBIv6uzjV1IiCkfRasM80wDqnWL6xtoifudfmlH7NwTYze7F+7
LJ38UjpangkR+C24fHOIElYr3LbWD/BtSGD+7fyeSzaC6wX/iNxL+ifTb0A4pB+1Y/zu28dgNHZs
GT/GFsirZYhEFvaG0zfXhDLPIMdXyMW82wmIAY7M2U7+k0jDbWRMqDHouuzgqiTeIcmBvJ4/4bmI
XDnYbVAUkuX5wcqK7it5xF3i7lOI862w2CrWM/V8Z5jD/q9tIp5HvgxVMp4fHGwGariYtVA/oz+p
bD43qRcRf3Wkv3+dqP/q/WPs4tzrqWrfkPspmk5qRNIVUuj1eUAEYCcay3kSgIRB5lhMv8rwrhpU
+I8z1b8dz/dfZG5hZxkN4QUo8GYeI4vK2IoRlUp0v5mj2+xTIy4Re9JrIKkXPEof8mBy1qb5famZ
XuqqK5BJHIsa4j4uKq8VK1oIFI/yvRJ78YMmA9bmffHimq2J36lqwE1TOLvcA7g4yerqiiJ4sQXs
qf7ScOsnlTYa7CceW9mvZYyZTPHGCL03yfDPpKo1IIzr3dIM2qHeQR453uU8ii7eiNIrb3gl9HtZ
9pCmi8Px5ru+utgSG5mkDq3vbTY7OMOTOVgrZAtqIERwS5RYYSIs7FYXkqEpdNPTTep1etR2Ui/2
ivYL9f5tbMZiZC4KAQJVQ9ywTMC6EgK0dj3451qaWGpqu2oYCAPG7q2Wfun8lhn3H6FHuwHDbVQ8
xJEuYJDJBUzdnvtToIZ4A1oN986ooPo3Gjx7ifKy2UJJarqi5Cs/sSpj+6kqnXsnrbx177H4rbfF
Y5GX7m8U9gPfGMhfcf3vcB5LwDf6zAaRP94V4EcIEIoJiovX9SHQA8MXuv3JbruC7XnVzOpDwWgX
96jtPgsBYaRFkKio4m7vyRhkuBMEiZYOq3Ih+GHcg8EGTFQVUPsIrqxqL1FnanZj+d6k0kO8HT73
jv/ZpN7URHnY/zi2nIDR+T+MfdmSpbiy5a8cO8+NtQQCpLa+/bA3ex5ijsjIFyyHSuZ55ut7yYmq
iMyqm+eWlWFIcgmSYCPJ3ddaVZ55oLY9242bH5ReYCEbEYpsssrCC5XpoE38Ys4PceJGZ47FJ/EZ
xN3wh28X4a0zjOKezcmVyBCsfLB2SBuNt2Q1ZfMfQOkFt1jbLlZUbU4WrMYUVnrl+tdY4K9YrPKm
dLadbKwNPJRIEB5r9hJZ4IbD79q/y8MGfNz4+F+AkUEMyu9DOF0G6zIjVRziiI113xZNuy54Pn6K
lfWlV27yh1m16K7jUHZaYavEku+OgtDqGNgMgmwBftNBA26UYUKYpOfRxefGl9TwxbKg7BOenYs4
/ELLNNogSKBcV9LqkyMt1pTAOwgwfLkhNi/i9epGP70YNaYKzfxF9e3YAdqh68Ug1++mVA+ZzhQT
g6pWIOyddwDNZC8u5MVzLsOvmQ8YtAsutmuchsNVAkCNVIM2/BpDGsBm4N4w3cjf/dwz4dF8m2fW
S46VzQUUTPkFq978gh1IvLdH41laUXSy4mgbmFn1kKZxf+skLhJaBiiDjvC5rGufsT21Gr3dnoNA
fl5a2eR8bwD+OGFxhF2LIwxIXsJDRrZ0AHHd1h5y44ZKUaUc79//+t//7/9+G/9P8EdxizTSoMj/
lXfZbRHlbfNf/3bYv/9VLtWH7//1b6GkJW1bgMPCVmAfcRyJ9m9f7hEEhzX/X2ELvjGoEZkPoima
h9b0IECQfY9zPwA2LajgulVibynNqgAk/X2bTIDhdp37HaFzhM/zb73hLfvYYAiTExAru4RWWINt
93ukmtnp1ZnDbCeJVw5yqWIVTlW0W1QGk6j9qQwc8TVEIsz7MiNO7NhDNCaDQAiYiegQJP7HOjKu
stRjeMePkCdG9qw+2Hk2Xix9GOO23hb46IGR6c/WtO4+gUw/29s9w4rdzpwa+UiyX0yoLxnTAFBT
YKvfP3ph/v3RO45w8GbZNmLQjvj50YMerzCGxnUe2iGa9ggCB8ia4vMmE0b1WicImujlxDADB11J
Ud+ShQPME6DaDGli/2xV575xzEL5YZyBaZoNa+wgVmwcbbsJX9OoNr3YSoaLC0nMU1WCJ2NCbOp5
BukzHq/zXZuCfxo53tqU+VAaCdLpTD8zXk83XRhbRyFMfHMBaXD/w3uprF8fjmDw+uLpCKSGOLZj
//xwBplUEqnz+cOySHdKG7j8QjwjQlHcQVG2vwNU/4k+h1GTG1v65FFRWyFdK7+bSmgVm6H6Ah9w
t3HsLAdrGj5MYd5ArMG2209mV19cvUbEpHifx6x4sY0SkkHlANOpEKfGvQ2Nor5Fov0WAXv7odBs
+hW4bUF3kPgnqgNlWLJrS/A/Uit1qKNxa2tefnjNoFpbRwK4PStbwzkVH2Y3B2u/nwPyOPrgzLCG
pF43PlCEYfsA7Xr74RdbwW8bxzxIKHf8srQnhTmzs9VRN5L83NwHQCcNcHpg+cvOXER/1IPKHlt9
gKewrO0YBGAoZJHTr3pAD4+ZKvNHs+P11uBzsaFW6j0M6dK7AHnvzeJvFKXJNqZokw/k8n3r6q8y
b7fUUJks/A9vhFA/vRE2Y5LjfxuK2S5gyK6lf04fvlT4spgTqGSCBxtTFOTj2HgdOOiVCWcYVc9c
NeYXWoQJox/Pge2PVyNUWKIZNaQg4+RCqrKLSiyJxy7ysHRaq7IsV61We4uQBAjtnSqGuExSnagT
NVDxv61bBgtY4u+aRiLLZrJkuneHmZ+YkPxEZ2JMrGqVRxOyrRAoYnsh48N7899slgpRd7v/8O35
+bOvHyYIoBzBHKlMENEp5+eHmYQ142nG/Ht3bCaEYjO14sAv3JqRoZD0nfFNn6r8tWD2hta6ZFHX
IVB6gxjAcAviWYQRSwnscV/uG8QZ9He21l/XDweAjC59B/E2GFA1ND7gdOIh3GnBnK/rhIPe1WTZ
HVdJtCJnCzWwzHhrQHQmgpcAtO6G6PJ1XJbgsvFVeucgz+X3T0W5f3vFLOEy2+UmKHeZsH55KlhR
iSBvU+eeQS73YmnBDFCbJEhh0yq3xIkaOHHsjeVd5Myp94F6uYCgAdElUx348wCMlaCSJ2pl352Q
Bzc6rdfUsQEu7qxZUypgYYOeA1LIwcnWGYNxsHO70n15t2ocZKe5DNKNg3YNlX4MUozICPZU7HTd
IIFQCifrb3VkV2pX02Ks7ahuaiSW2sJ4rTW998oNZvGAzzB0RcwgBlOXUx2oJaqgseXXkOGi1g/W
SjQNBHKFOoedqV+B6TNep3Ibm828z20kquh6VowOvhFwKoI1BTt+EPZLJOPbctU3anwwNYCkBBAZ
oVvslHRJtw0TFJTSFm45SISFQQ5654H7B4h7l9eujUAzP7f+SWbupzTv2nuqKjB1eSliGFsqUgNP
AaFi/Mvv3xHT/ttPR0FvQ3GICyhbYBeu2z98hybFMN1NVnUfhlx7nfOXuKmjr/mApEN/dNgtIj8R
0vOQAAx+vfBrCUYMxPf91xJhpS10U8GS4TrR4889Vd0zbGCms8qMCBhXcLE4Q1zDJwW6WirKaN6E
ZTc/9KELVpEg30ZaEa8sjOICmlikmuoidhjtXrqa5UYXsxrko5W0xz0VATR6G5KKkELeREg120gL
bzkhgiLfbDbR7LQfoNdAi2NlVNcLcAiOqvmQCkDdFui1nYFIAkpgfIFeQ22uuPEt+wP0ugzGZtMN
Wbdcgq4zAZiDvG8zcV9N0+3uHFMFN0kP/OsIEM+r1ZlQCmcsOyNDwX3kQXXww5K/glWk3eKb6u/I
LI7Bf14i1jW0EvlOPXYQVO+I9sv7sFYwwwOsu9OwZVcEcMWX56YTM/JGId04VX34CM51gfwceOtq
tzlMDSICgBW4a7BfRN+xfMpX2Vz5T0k/m55vjOlNjtzQfVf05oFGsltEAN9HGlgW3KtyBDgZOlm9
P65NiMbBOQ1sstQHqrfrdto0ttWtuTO/1VED2Y3oZTFmLWPIaAcRq+ZGBvCg5KLLPoMA/kjKkG3c
nuxxVq9IYnTWsTuFwE9APtVta74fIzjsuWlZuAOZfZZRc2z8/AlghuSG4XN4N2FjBM0LCFzbRf+I
OFcAObugeCyyuYFMQNnvqOhUaXdoeiSOUxEizNZt07Bt3FnFHTzs3CtY6t6bVZHesMrd8Wl076lq
jPzW801/3lq6zhRVA+WOxdwf0vxqlvmBnLUQDQK7YeocyGEUUoRM17Wji9zongEQjsWSBHXbq5Hz
u6i24dQrmoPl19WP3ky+WPEsgXlt/DW26eK24lazE2ljIB9oBl0DUJzbMuqK+38aJ00OY1ZWOzgs
+k3VQxIvj8r7UqNRkAYJlWQNRMmNAqKNTZrjJ4U6OtgQDiBbZ8ZXSkYVYvLj9EkWhTdPxfQUJwBo
yMrhiLVgx47VrQBAo8BEqskN7bT0ACwaj0Pd1ojADf2QXJq4qNYNZ+oO/KThzpJlBMWZYjonJrzz
SEl0HxwTgQKnCOVXYKo2aRaIH0GnTn2LiAx1RzqAuhNBGO2Q0DRvf/8ltH6dLbFqEMximBgczjm+
KT9/COGGqlpzNHoIxnO4WAcf4SWCDIBu6laFHd+DKgweEarroR0Vtv3j3DoVBG/Aku+4Jb+L+xzr
gaHKvhV4K5FcJl7eLZDDHyBQ7Ud7V1OsEM9KB5JV7H96tSFSlU4L2NIZJBwhjLsOmiZb1hEWso/X
nZiSaxe25i01MERAbn//GPiv61L9GGyGdYP+z3Foh/1hPnDHEXneknXXt5x2V2kkKX7yDMrHIPGC
G8AyZ/Blvv/o08DyxGhVv34MqEeZIsmffv1hCT47RMri9e9vWfBf1jkul1xK/OUkPh7ibztPIE05
hAaj+Los6GffrcGEHkSf4RNOtVMebDvJrlI+2/1ZTXN8zZFK9ffqALyNSzWzuugzpDberZu4dT07
qnJwNG3IzZm5KnoybXC5FOlmChsQByPk4eUJD++NoHo7gxCC8IYOMI884MKb9Nm7XQ6JvP+wHaf9
w7snxMacjm2wwMbCcpRgKP/8Og/TPEb1bCf7yQfUy15bEGXpZ0htu1howoHk3g/zAEFdDTgZuuQW
SW/187uFb4gZ8SFzXA2BD9VGE1CGaBwh5RSCYDrFnAMUaBE+2CyrjoNupSIdAgSCJ2cMzqFg0Kr6
q38+2Alwwpx/ZcPp9++Aqb0LP/9z8eOVLlhChOm6wGT9/M8F1CKbEMkK9guGyyrXi0cGvn11MYMc
gUtwqNT6kMxBAx5w1PdTDkwbCKpXiQMWx6DrQczHXLitA9PaTeByDrFfAHT3Q/m9nTBhsv4PbzP+
SJb2Bnz4x9jMxL9EKcuEh0dI+asXi0HVt3CjsNmlXSKOHeTC18gUQgbbYAefokyBAg+J59KtgZQU
Y7SiemQAuVtwMSIAHeXhJ8WKFGJHtnPliDk8ZYiLklle2PkpCOF2oWJhg5a6iQcGUscIq+WxLY+I
mH1FslX8IyuvWDRiRsoDCxEpX75qquE1PIPdvfDTdpuxqjq3ae8eEUQedm0t5ltgswMPn3LzRY/T
t370Y57fxjENMD06CCaW5ZUHISYQMEj2VyTaX2SQFEcTv26u3UMdGKiC7jIbTzV4N65kRdVUnLpq
3gP9/IXqqYoa6TD1le9xLPvXyxWostFDNnzsV12eBzuq+3Ax6ba7boqb04e6rM+zc8sqzx4q6E1S
F7qUDfDXzkzr7GMd2Rh2XWgNtB4Oi7/fNaSosSeUTO2w0qoOAQMLYgrkGFQcOfCZMs09oP1M+xyX
Jtz1CfdBk9cZ/YnKhSyCdRvwCKvbaZP6jQNVtTmZ1iBQxozitNmD24XuZRb+jSNClHRVl/p81bTM
hlaInSF+E4iTIbIf7xaDzX6ABNvFp10kWC+iJwJx7qF1IbNMYyg9EIjTQVrQ2ReyEGmV7OEbhwNa
N1KdlYgNXFfh7XKlTE3bbJpmbxkjwoo3nuMbt95FTQKmON3PbGS+4Yq7m2WEwq/uLOhbvg/q8jny
APQsdzSqmEv/GqXBUdrMLtaAA0KRovSnfcqW67SBL86QbnkhcxpnRFh/1YJI80hFP5RCo3aQ16lv
gQ5VAD6N1DHP1CuQgbGvS/xN6K6ozjIBR0Cs+0r2kYhAzuHz0KNnM43+Z6toorMENxy+Mf3WDIW4
B9GjuLdmUGFBT0JtWscO8/VoJCsotmR3ZIIcAwsQNqiRRqZZbMxYtDvVg024Sb+kQ5pux1lEB2GY
5XM6+1iAuOkXZEA2ntMW5gmqo+O90fdfeeUnX5AXhaVE3vKrDFRyg9Wps6KG3Bl/9JVr3EV+kZzn
pk09ugA84yep0xmLfrqCqg809iP+FHSR1H8sSmWBfXVMd2k5qF0jjPITpLfXE6v9rZk2gJYqhHGM
9jTEFWIPHZyBa3xd4gNPXAaMNR4ZPI9sVY4Rq9Y+PmI+D/I7auVO1HsOdv47KoaGQj4ThFeXoWq8
wxV8NFepOvYAQYxo65tw5FGxymt2A0jjfrFtR+CzIRVQbP3G+kajuaVr7CCya6+xC+cPpjGK+8w6
UdtSkwMJkSHjbblVabT5EXsWSK3oO7dS7K9AIgLYUINJE/7Yt3vWPtEYwbod3UdXMHG2RP52z4Mj
b5BOnC/3rF+HLbgNig1dNbWRwT67LiLp+gL6QPcNf/Ow3Nfv7pk6jY3xt3sOkhqE/Yi73bT5uB2M
xN51tTqUiM0Bg9aVSOwweiwt6HRKuxppq4iJlJFr7xW1SKMAWjFPIeu2WLYAdcS2DKDapvNC9BgD
Mqq3fiRfEiuEkDTVMdCLhmc6XWrL3mQrpNr5uZF4YYQJwEoe4qYCnqMGyxuWIOkDcJfpQ5VBkXJQ
d2SApAFrwwCl2lCxZIl5j85kSF2gACa9IRzyLdU1EsHiLlpDCnU6FH26fuuGcZuwRV5OV4F32+zT
BxbY7c3End27RVZNHf6ZXbGnsbq5VRc8kbxfV2V5IjvqWgcj5NjY2ByoLh/ZcJ5E/DpXc3eQVpV6
8OzGO9GO9pEleXYJxhor9dHz8/IgkwLyVizPVmlYTn+E8zbN3ebHlM7fsIM2n2WB4EJc+zlywkF8
NzcCG0uzDe5GHzwyeW9mn00uEStGJyTMYqfTml9i2wIRfztn93TlcSrsYxyPzgHUgLtSOqAXMmf3
1MbhH9ZgVgiTGiC3dKR9iTBrbEUZcKDpIJk9JZVaMx85D0azqQSIOVJkWXyRAbuCQluHP+G1kSMe
coxEgTAyi+9GF3yroOz6yRlZshbD5D804Kf0IMPAAPuY364NFH95/OW6URfIO+AhAJsLw+EZWcIA
OHNkFPx0PUh0A89XNOVWTSUYzMF+vq3BAeL5KSR08p5jwT31/AuAeSu/N5tX1QBqH4I1bs/gy3hW
wjlWmR61VnwtZwgdWWPPb/IoQSyHesIX6YfV9OArXh5diElvqEOW72Yzlp8BLUkhkDM0B6Tpy8dZ
ObfUPjsxfLq8Gq5hCfc80I3QO9dXylQAoi/hPuJn1x5GFibbyqz9z369XTpast+Y3VwcOYOHCyJ/
n5YbQdbsysjx4BJsCC4m4jfrQg+IxKVjEXX58yzDaW8CCr7N2q57TcppRQaGBXwetPuyE8iXqnsl
IT5Fl2psgLcbrBpuA+RAnB0wYHrUYNjNVuGr+dJJS+wkqEp3YTIaL4XAX15fExR3lTeHMkUIFxk/
0EiulsdVQFh9hXyX4N4xoFDjaxFh6lHHyPiBI+m1nZ1gN85lvYcKyfQ8F9BZ0Q86ycCrAALM7OLM
hkIKXmyuZkxJTwhWPVUTFDwi5BPsiyCBbNgS+Eb02wZ3AvxZDkKXmgiGGnjgPhgjxDn1bFobsX1f
6oNMsbarrNjY0PQZqR4N8lvojM0yoZZZNO8K8P6sqRNZ9cjenbCcvFDJGTsF1Y0B03BRmDssc/kR
CKqVi6yYp1QYxl0SlCfu98HL6BZ4OAB7Lr7IuuZIc2LZuKFWJwtSz0Do7kDOR2SS/khLya5U0iOa
yKJ4yvWIoKcDsTr8l3aF6/4JFk9D6E0CFHJG7qk8d3aP1WlfjeZ+cLsbUzcA6wYQ2YdmYyz3+Og7
h7mMoWGHvCx59m3zz9MpdKCyM4/fA/55EAHIvrs+gxNMWck6dMN2LTFH7iqLiWQNOcad2Uvr2gBv
cj/XLLxYGbt5M84NBPzGLvOWsgl/IRCaVQulGz1Yk0OHlMV3aaTSe4TG4fAP1R+dk6LN7GS2MdsG
rxldqBHFt65s+QaZ6GyDfGcLTFxO/JIGhrPJDFVA2AbFagAlux8m5ZmKo2XukYOGVVTh2w/5XG6K
KU9egrBGJEOLemEhnbxALUHuaua/tcbpmHhgbJoO1Noz94sowvqGuhrBZrYYEAtpVd7C+fJE18ly
UR3ppjI9PiDj/3xT1JrB+0g3ZYDhE4uFpNr508zOlOW55HvqYo4A+MrHTmYhCyCThUbgQ2ZoYPhw
sGsjl8gE3gdajGjMSBvZWTZ7VRtssKVfIy0pfkAeyPxkIds9aYEOphIbCizRwMZOJcmtgzWzZCml
5XS2gmK4pTa/VTfg65I3VDID9lCBWnIpIavypRtdfqW2PMi+8tCOFtZwBoV5xEbEcFkuwep0hd+G
fyZucBCs1qtcTUgI0TfndwU4C3gqT9SaY55f8UwgTkOt0H/HbypFpm0XsCfHVek6Y5fWqZMDQmPF
4+y48S4xGPeoGKSsvcja/+QyJ8JbDJ3SYALbGDWyFpcqrEYd88YoHsekL7Z5DBc9tQ6+lZ2bCV+0
pW8LnhSZPpJploOqHI56LNz1RcNu6DdQfEgRfcdACgwMR2T/p/XQXFML0gJpknEP8fXmalfQ+UVS
Dk7jEDkWExQbtktlFSo0VQ2/jbNeHOB6mCAJp8dgSATJrOxTPYSHcUaOOsgR8weuhuxaReGVGdwo
kCw6Y8PGLcgJ6VY7atqTPyHjzM+q4oHqIHT12c5MJGLpqkgNEI3XG6GJBpg4UAtm0eDri/4jR+qU
H0LckYrUwyy3YdKze6rhIdZ6k50mW2oLp2S4hRtkMSeLYYTgdVfCk0RFCbcniPv7+9kdP4Mqpz1T
dWsgrREvaH+kYtBUAkgjwAWoSIehNh+tNk0vdCU1A14RYfYCZAk3Sgdme9De8PCipLeDGNnGYl2/
wZem2uZt4XrUsS+4cT/8sfxrm0rN3gSwOdLyMMocW+ZNksY7M5zyBzK3cwRmTTabb7cvA4E9kP2i
EuhNrYEXBR4/WEPZCczermXdJq7OzDbk8b2KzpLR3SKTb7xQaamC4AbChuO4A6D2rTt4/i2kjk/9
GkwHh7Ac3U0qgHOYkAV728cyWw5+I7Xggn9UXQGamawB3d045m92luqGbedC2E+FZeQNScAviGe3
F2QCZl4ypuE3/0Bu5vd2JvrftlN/TM0ZNn9psUWUy/UqhIhOXQtsPqmjvxeJROe9COgQ6Ge0MWCK
MMby++m9lfo2SMv0asXGg0QE66ax+A8KCTsyBEVbXTs7Cglj1XaZIERw32IVSlZ+7D5NA/iKg2xQ
20VDyeRPfRe1d0qo6i610mfKhCnjQG7dslTbDlMnQrKryQGsEiDjYvfOs5UadXYOsW1JkigskQX0
pwlxbCVjWHmgwhk301Ak08pV+S14D+MDJUgtdZQm5Yxt4y3ibtD8RoJIOYIB3WESDw1EyuEskLKb
AzgD3j/riVohMQaBY+g6pMkQbMcAfrrSGMCmyc2CXcJEbTiiY7eWPkxgv7gNsvLrZNbJkUpULzvz
rSvV0YE5xuhN2LTd2Ba4jiOQU58mt+kf7aRrNm0VNttBF4XB3YMTB9GaWgsRq5uqFkdqpKqy7z1l
MX5HJejlgJ53yooTNNg/jsb4Ngpq5w5K2e29kVw6Mx/uuJY/HzKE0JXfshW1UZ0TGJCxigY4hLQ9
1ank0tadee7j7Pre0ZlGtqLiLx2t3EZYHJ2ABxvgppjfrkQd4iz394UpZXrNsU4A6QKHCytw94aR
m6fcH5y/nWGFv+Wuj+yvFt4jeNLgpdAoBKQHDFVvn6nUjYZ9gjDGFyrRASn/0zqG0vnOygYQdfcy
uO/hT9WdaRg/ag396468vknAuq1HbEPbPg+DEd47IZKk0hwakPOzSf+kGLTWnggdCQpUPD46xHV9
Si3LuFBpGoCjHQf+TKXaHfpzXch5lyJydo6CEIqS+pD8dWZHqtu1SfVKFimv3iyoOKXp2hZlDFlC
0YKCFiCgGZK1KwW27OtQpeqG6YZMNxQCyawghAVMvxjUDcDGbz2Adv0xlybgOnZ66HWKgsVncSfA
fjmbzX2m0xRcfNr3TQk3ChlQ3aDJgAzkwi6dmsIQd67a5u7Fsce1k5gRkqVzcaXDoEbIsEFDd9tD
UAkbejSEUic6T7pFAL84WnCpkR21IrnwsYcq256YtXLlQBLFkSci1lIcHPsraqCybjX84BtyPoG/
D6EllKvBfHg/C4wp9EpdZwRoFYn62PpuNxb2GWI3X8NhqF7hnEU4BH/+K+Ku5n2FaCTV19Cgh9us
KfdsjKrXENukbCyd577DggcUnNhy6/r37jlUak41UrNvWxOMNTN0nF6wkQABuj6rdR2dUR21kt3Q
1+GvrVINb32L2q/XagjNnTFbAMm1IUiSwMR/RALKhqre6+mscNrg0knR7JSdzI8i9S8GRDq+6xOk
TA50AlH4pcatoeS7SJH7+Et0cRcejZrfpj72EBH95ei0UTPEeuQ0wEGCv6mjD9RgzWZ4VH/2kPiX
XhcokAvhFuR4WLNnFmO7G2TFH/GnNHZDGuQeFdMGmcY23DYrKjZjgm0aVgpBHZnd2jLM7TDEMXKH
0FUhw3FV4Zd3MlqLP9LAdVzBsaqLoYOBVQ5fuw8PL3iCJ3kLgrFNGZrjVWlwUDJCIpTZgdcD9YRQ
tt8K6wWMYaA0TLJyzVUqXgwnh7fWyCvg3CrrpS6b18m20tsA/s/Hf+hk8Il5eWE6lxyy2oYRJ1gr
eUGArEv8YryITobZw4zl7B3LsbeZYea7CTne8I9j8qWi1QjsrPTkS8UWeqrrOQuru2lKxdFMlbEG
DdT0iYE0ad13dnaGy6V/QU5aLqCZQFZhKQzAzdT4SUmQ9oLwKTtbvUFW1PmfrCwDWJCcOyG8IUn/
IowLjVC23dtlqfjLZWHVpEOxrYyBe4gfZtf3Q2yBD65kl/eajGMeXyEna13XdnmmBqiL5FeA37sz
A7HvpzzDbxnzzBNUwpx9NlX2NkHk81NfN16qc5ZiFyIGQdnKcwwm2Juxh+T5ksyEnn4dJ09p1b71
5H629CSD9K+elZlZS0/KdoLE5N1UtPsIWhVfmnw3grDqRw0lylVV9s6TDZaOTdEP0aWujORUG6O5
VbZTPMDTgtiW24tv3dytqFdSTK9dOEcvLZzxHrLKwmsoEFrlNvx3AMEm93Hjh+sgS6uv0SDB8oDI
WeJjRjXK5tMcqQqcLU14A7rI/iDr4hWL/syrRgFfFISXwPc0yc9YcCKntot+aKGTBKi31zzj7tov
7OiWt765lzJx9oXFESRC/j1keofxVTgFZGwwt3LDf+0wIXTcVle/4sVjDwjBuoRGyJ6ronhkCFUB
7qnmdSnC8nGYBnbTQi0Rv7vikSzsUe6DeUpvqcqpVbOOpQwPZD8Hvb2rMp561AonfnsFPdodXYqq
ZDh6kNrp7qjUhpYC3gg6JjR2FNXG1oGmMqhhcTNOYBVIgi0/k+1YZPU1i2wgviPDgphOlD3CdXXt
07z4bEXIkRag9DnWUiK3dgaoo+HF58mfwObZCbwU0PL4VLKvZG5w5CaNEgt7KoKXwS3a4bWwumoP
Zb1mS9XQMfVaEWfAUmTmoTDDakOD9oZ9LPBjfHTyFpA8SxyQQ5bcJ4WAbo9Acnfj9tCnKnofU2GF
uRre5PuyRZZROPUAeeVDsnaCutuDxctAgFSX/4edl6H01f5xAB5ABTRuC7CvaMaGFsh+8Fk8xRxk
ZB0v7RXV53ycvTIYrMWszscPZq1MP5o5WCwdGNbJlykiSXAEEb9HSatWjcuhl9DO4oVBeTcHH/Qz
Yyq8cZwqXM36I4r1Qb9TwGZsqOhUNuLwcBScqehbT33gtM+hVYvrmAUJwpgYrHdsgIk7UBzG/cpB
zP8b0OweM3M4J5DYdIq5Up+FBTU5SCeye5C19NsxaY2Tr6ruBHC33FpRadzFEwjfQmC8P9t9dzWp
/5yABmqI6u9lDomK0W0HMLRCe7j0VX51y6k7gMZ62sd+095kkwFWYUiRPCNA9EcW9+GPgO1t08J9
VNx8kqkcoUaD356hQWZxXPEdkAHdsQ1nqLX2ub2JwP35yPSHArv38avhNOCyhk8MepH9PrGYv5+M
OvDaxrSe8qiV+7KCE4KKE1LK9omRxEsRIqfW3lRNshSHAL/SDNJnHiti8ZSyEdFyK88xv6LY2vGI
olMsxi7C1fsKQopLq1MH7d6FR2jpGxYu1nlpCKlB3bd0ED1pJg75R31XgPdkkI0z+qU1swEk7SQD
C6VuVaqM9gE3pqU1Vb6xC3rOltY5jf0dQuwAY+iRaxeBEEiCW0urzaH0bJsgHKehwohZO9aCR5WK
mNv4bu4a0Bbovvk4zDvT9iGaoq/Le3PcQb4NUK2pOTSybPf+lD9Be2gcV0BZNhc64M/7dhZbN24z
j+dfLcgsBOR1hUBeuqNiU0JkOA9tiCZp+chMmPKi5hZ5RqV/g8nXckGO4kTbKgD5KVWSHR2CIv7q
RsgspRI1Ogb4J7ts2Ma6/7tpnMIXlcaIhb3X0Vlrskczh6Tp+9gNlFlPMrSPTeRjxiMzPwbmtgJX
jkcD8wwfn1UE9HgGlPXp/WJ+AfmRyihuE2zIP1wfEI4GJEd5vCHb94u5ZnKwZVOe3+u7wMiO4K5+
piu/jx3lplzDMcaXMdwH3+WAimq5FToYEZRWQgWV7Emjyv6sTtPQbldUNiGV8depjVAa+FtAOWAZ
mceQYHFeTsm0LVNjFbbQ46OW3wzXptHO9AOEFvQlJz2OE3TYFVFZTIYExYgyNzyWWJuBB1cNXB2q
AG85FR07cbFvCosLs1XwXEPDjer5KK1DVTMsY5F89Yk3gII5DdKdkeUsnjJ4A6g+ydR4mMMR4EAa
HLI8iJEgrxA+ECxoOUIBdCjbWJ1rfaBi29rVlvkAilPdUFUIUiPGX66YyQQ8U7F7id3WvSRp43XK
mk+YhAV8Y7rB8d1+A8cX5pUkxzqbDKmFR5Bt1Nah7vteT2fK52/dqLj0rQP7KApwrn6t0mY3TaZx
RkpDKkV2ocMkIhBW6QOdUV2EgJGHPOh6/UsDqMYBQNR9yTg2+t3EyuL4Sz1ZUFeEyf1tjeXycsV/
uhj15bX6Cgei9szB9ZsO/rRlWh5x0gfkdb0dShJQTAErOTgB29RUfLcZrICtmTKGndm48crmdgRB
6To4uGWW7oYwSJ8jP7kjSMnc+DFei/ajhUIy+u8tfKNqvWluQQ/7/yk7j+XGkWwNPxEi4M0W9KRE
Uq5K6g2iqroaCZPw/unvh1TPqKNjNneDQBpAEEmkOec3AQqiQd8RvOri4sHUvZ1t4bX7VeXlKeII
X+WvKxoz649WWT9Cj5EPqv6zszfr3naQONo5fd/d0ZqH2WLj2DEROwlI9zXeEVuqMqxnp7t/VlZF
ewDQtwq5Uleuh7bJkx17bH2rbvPZYHj4x2SoaS/6auO0ejtN2qxv8jzqN191qS8877NcKu+mrybD
QE41VFeqyn+0q3LbooXxr9v9z47T+gSqRR3UHV3D/7vuq8hbx8Su+vhFjSPMPoOAtg3IuExhFc/V
44QbI5mdstYvNdwU3RIUVUsftWa/jbsGbiXf8l5Vuo27moLMVrrNGrRPrbF9rhOdscRMvJMfZIRL
xiZ7Mv131aZqQJymR4/I4+arznXw8UgK2HRG5jTPAqzAc/msuqtDbgUs23Xf+/wbqs4WeopoiGiP
ZumPR0PqYGCkzB8JxuWPLbGPo0AFoo5KY+S363NULaoPWM4OPPaAjvPaWzXAnTT25WAhGSZz81w6
2dC+RhLDX6fGCi/w4xfpJNOHIcGsN47syEPXmNLlMQCJop3Pcw2pnoVjfEdIE4NGDQZmxtY5HKU9
/wnRfgMJZYzDvB/BGlkBmCUbQYE86V+1iCTeYDVId3hIb+t5lp60dd0Fd6ncWdM8vVYtYPLERVnf
8LPT550wOiW4EiH42PP65bK4RotERLWrLpZjksf15rwiO/SfsjpThzZpy6PdWog9xfGj+98DoTW4
7xPDmkx886D77Ydq/Kr/V99lqsWKbfuf9/i6VGT+cMaTb6fu/VWvzr7qlspPHhJks9cn+Ndf+qpT
D5MtSC/7uBD+t6tf2MmhdguEtmKnfUQYFqN6L7b2ky/bXZMu4PflU+BB5NTKzn+tCvNeYb9000mk
vra9sYSL1+WXYZTB6xL17Za4i8dnQKvdju7eYvm/M9disHrpLhoQHHWndGgMfGPED9XoIBX0HPG6
sOZ+aDKnwoYt5lXHe51jtMrZkoECy6DK6hSZ9PEMonXlfUzBm4zw+c6n8apKUDlfZKGPt8+SsAls
+dP9s+R6R7mU+pMqBRkREhfdgMLyvoM/hzY8dstNHUyAsLsisnQgCtQVtf13QwOiEssV3991utO7
MPzXFkRVwpgR6vh1hxqdgFsai0ORJ5jR//fOkOODXWGBvgww4YTuJO0d2mPuvQN0c7dLLz3Otgez
bKiAlqwHi6jIo8R63ozYjbAqpa634oPVLBPLU0qqb5rYZti4CXR17H3uPaZJqTY96Mk8biWRrZ+o
8NSG+7NBaW+rZ9J8sLTKu84DaTXVUMM2x7dT/xhGBw7n0v2GkOUf5rYrzxKzBkQAv05T4Nln0rrt
skljszx3hot316RFJywdiDlDqHSdpnoVAzBwZvjmRHCvepUscA4NVthb1SohFz42o/xGMDrvNv24
hH6ftM/VmlRFZWYJHQ8XxyEOMAWAIYWtSF/o59aIls9DVoz/LP7UFlci9KvFF6JC8FLWs2gpxT+K
quFfdfnar/ILLGjVJcbS7RhbnGMDHGgSgozHLMXOE3oDKzZJnwyngQlTt/XPdnBfg0m3XrN+so+Z
Z0f7vBqi7xo0ggkozc96QXK0GObumurSepzIdm7qZipuUyL09hDHMNEKUF7oYYzRyWgzvCJbM7qb
64FdU30dVyJbSrh/BwaWRXo74hpDo+rGFP2b8HV6VvdQB+EmgMDjPbRUcGnCXvA2R8rQtuY/rKpC
aZNEOq5QfXpIBhDh0eCIa4qOw7WsBZqvbeQSiaD41SDWorQ7oE8WJkxfDZrr1I8awE2vLlDOLVrv
3YojtJZF411ciMXfx/6nu1ZHeECd+jU4SJagDkEwx0cDrisKWKOGO6qrPUAetndjLEn8rA2qTrU6
BttcxNrpAxy23qBBGGpy8W5BB0Lc9+zkpz7nz21da68V0K5ju9jmPq8L7b1wtI3qMOOwve3rzH5Q
V0YFUB1lvYLNyLM0dPK7f1tBdE7ObJdZt9R1zBsRyXEfSw0Hkf/WqbMmFfVmDWfs52Ae4BCyMxrm
yeeHybXq4DS5eQ3KV1WwSgaIUAL6O02l96fXzH22Y92d72wYfNuvq+r1+tiqhrCdI++gGtSjRGAf
sPCJEZlfXbE9qPha34pvM57vt6Ey4pCEPgHnZpkPXt16O9XNj0gRuHbAvLu2/r+vcoakfusxX9Is
c7gjTjTcYSMg9WHhk0wm6eGrvk8KEsXL4rMdpJtqyHJdfyDEelIXqXr+X0QfunENcXnWjWw3EfbR
d7/rjv6uRHXS4IDugPdbi1vk+w2/+ua1mrsdAvB1Viy6U4tj1BFklnVzqvbvq/lE30EP/2XF/W9u
Fz9+6vwpBUBvlaYRDi5OSYSh55c0oGrohulW5Jm+NXMDMHDrP84GqmpKkSodzEOsJ/6jKqn6tUr1
ChYRHT4Tv2ZRAvizXfFSzWb0pMlnQMJQXtbDgiXTNq2nZK+KwEVXG+V6PtTpgrCl3z+0RjffnEUi
ZEnWfQOlajmpxsSb5j0uzMVOteJ3O11kgQ+Pam0kil4zOC7VqKpgWgC1teebKjkRMYaofYjY3hTm
dvWbzlc7jQFA6TYHkL5RxS+/6k+jG1We1j5trXUb5Wmte/4EN9qYX3wf2U5Tw8iUJe/yosHqYTMx
vc1rSVXppvkNmdj8UfVv+ckesIln1ll7+MCIngZhE8DnZgFkCkQ2QIqZ2OiYyRV7LJaAE6NPlT/N
usvq0U4eyUvpWx5ofELWzmRhGzJuPk3NUAGuNLPNLGf89rQBl4D+Pe6c4J6dXQabJw9udz7PZFtz
6R1sout73wvcvV3m71VaaYD0XW0jSE8eSceeEAJOnoKIwd2Ao/iHT6Db7lBoNkzbQuPCnq7qTHOA
G9UVAo6my9eaaqPEvr1aRY+DDfEnZmlCsUTOmJJHPcLtuI3srV+aRHGzFUl+9KanOVhXRAHSvjF/
HwmMuTxbZrNs3swEljfyGWfe/ykExvarRGLvudKt+BT78iMY4h8ijYNDlBjBMYs0Yltsh5klE35F
y5uTzPnBXdEMfjud0qbif0U/x0+wKbadcEZO6l7BRNwLZA+yCPR5bbz2lvFHYJh+qIMI29p9RLRT
88LGIkGkzwB/xrjfDCNvD1GCAs+pDtsuNEP0exDoyJ+TJwzNRUAAIhGxA/TsQTytpnZLpmM3jj3z
sp6nlwnYYijK7rEnHB8Tsf8zcwokZmur28WlUe+rTpPhaAMwNfNhg64kQKfkw3D75UdX9wf8C0/t
4tysqtEvQQu2lclp2AVJU4RGMv8V9T+aAvVl9r6/kcLms2g/UBk8pEHxfZCAScyqh4pbPpug1cKx
wVze1L7HRbZxmppppe6wHxP2j7x4R/drb/HJFAGmeZPX/tZZJmwd+xtsgPoM5JjdCWYvoZ0OhAw0
bdyYS5EDsHL+MBNzAfDNmjJISrGhwwdk0l1VMMHOErOpusquiQuyeonJ2zkZHgVT2R9Ai/7QxqJ4
7aO/aiR0D5DQ3jSio6wTlms1EUCSySo4NeVMHou31Q3zCh6T/2SpUWUivABEcvydp3FzNWYLM7T8
tR8G483yzgMIyo0WiVcDXsi2RNlgOzEGEPG0T9iLX+1lOpdCx4krk9exw/PJgCKzWzK+DBK9wyEB
T3pO4lNQdzvPxDwxKhsscuzxqTeShsVnVx8SF9HBYejvQD+2djOPoJDts1H6WqgniQRp1794S0nC
ci6XbR8VzVmk46npweYitURqFvi61uvHcYRjVtoFwFdwXcjWk+1PPCxUKtJEXY9b3IArQxK5V98D
5oxrjuhr99D1CdqZib5xQUAKpBeOywKPwcYCKDSiwjizLfc3Y6+xdI+aEzHs0K67GRSHfk4DAT+8
rhNzV891e+4zhNNv6rSG95aH/2hbTJ2KonSHQ6v3p7Ii0AU6kqvUXQzV/HmDGI+gNDJDOS3jAbJH
AdvZbkKs3id0NJb2LILE3Du9ftPNqj4DJF94wxIfuxT2x9t2BmTSm/Nv5ioXmswSPLViVZNnZRAy
+8Vn10RcoYg3UeXhQZX7fz7j5/SR+mzgZq9OwsL8abrei4j60CSnd4rhqu68dPhVtXw9Iljule0i
4Fuh3UwGvixWkewhuDV5lqAfjPGqK16LZKl3eQ8Quel/Sw/NEoC6HrKpVbVbtMS/DU10kouvvUQI
/EZzcjGs/q1wunKPcslHV+TazotavjyEHVH/GR51Vwyk8ElUG2350ibDH3FjdygZJu4hc0moVGO/
j4am2PC82UXK6RAkfCCyQrPFlM7wWJd8WEYuXuVIXt+s2bpE4pClcr8QUD66on2QskTaJyvfxkrf
iNUbBp9KbKLwTCOjme27MnpoKlQlMl5G3RjuVWS8J6ZHqKZtLjr7jU2/DMMO5qJz1kxNELPP7FMu
ELlouvovYZRliCe1pTd/odKThpOdYk3e5himxk9dYRlHFHqbuHe2KCCXXvui5+JbbetJGFgTW19f
XhPPjfeNNaIvHINNbQJ5Mg0WCZmfvXdNsIR95s8br32oujz03dkNRVBg+C4rf1+S7rn2QBabuO2u
hdMTzUWOBDE1eFid0NGkbPs3YvppKAbn3SpjGFmEnG5CD45jjuaJ355Lbf4deOhfOcGHM0rsP63x
VJB5ChNBupjJedrMDnC+0gz8DWHo6cjOKye7hppNLutLOnaMwf5k7zHPMMN+dfq0cuMbhO4J7Grz
YM9+sE2rAe+MDHKqGNOLOgzCSS9kRy+5bFyow64Exju8+BkECyJLoXS1sO+av1LL+eaM86/G7MiB
JfYDYOxLBQvRm4kj2q5fb9FB+N5iNrrzivwVWXHnOjHdh12TN8cqbuVdzuDwtKR/Ev0S2r3Md5JF
3daEmIUoVorDlzGCpZXupjdwVq5NYSEI5GfHRvrxA7Y0EWo/VnJZAumcIlZqZ5FkxjkdLRiaSbFc
yjQbjwUiyA9Aw62DIcT8OCQyZjELrRV4TL0fRowRyTUZuyrNvLvs4mQXN491D63HFi7JVAwg0c5g
SVzU+BwmiP9uVhTkpst08uY2kHhHCOfVtQLsAhdRv7XtcdBc/AaK1H/rSNpvGs/pUdtP0BjugQFZ
M5ZMSOTr35eanZNRD+W7VpMTDbJuOlWO7WyhvLZhx3D5PjkwfRJ4Le/QijvAyWAfwKni+tcL650J
DGdFqFrvk9v3ePgKHW9NB/8M4iLvMYIoIcP6+E48nQ1bVg/vRhANoQQl9R44SCE5i9+8xyVDBDqG
9TsUsglRbSTeYs06YzhoXtGfDAhIeNFWFVOxmNdCg0U0Je9Ll1UbeEk2mO6429f2xCRr2+fEZU8c
xfZw7RBxvbb8r5fJb/YAztgrMwFtq0BCtcw955G1NhGl4K4tjfbaZXxko70ZXJ4SiaEMKe9pRCMZ
UZg+ttYoKGo+QKOA/cY46LmTbWxcION7XddajFPaH/6Qk2JGGwSOf/lCTmfeD+iJbEEKuRvcsKxw
MKz8VjujF84is3YZIeDQcoaDWWYBnuTpuF+q65DV87Fv0+i68L9oqfsAZvEtTyJxJ5Dah2hSMWU1
mn5DCh1Fv2K5u/bMhF0284ZAAug6lLtJTLGT1Ye030Bm6PbWaoLaF+kGRnx2c8e+PAULTqtIO+LB
Ui1/lH2Jz0i5HGpc+XZzFXwDHLztmzGF+ML7Hy0gfufaF/wrLtgQDIe7BbS25+6iLInDKCfQ2jbo
4AhO92kKZUhEaHwZY353texqrkN3nBO4cmXfbHu0QzV02Ji4BcQHAgJosUbOpg+kF+qyJBHJ9NCl
kfs8VgFBdUfu296qwrEkqFEGsb/NMIALWzLLuzap3O3sN8MZoQ73MRVGyo9uAbfQEi4zbAbUgiX0
zSvTh8KqAelaDzPSdLvBmdML3I76wMLf4clu6KbVRwPFDKG10aXjVUUcqvple0uPEZtwjgNSNEmS
EkKePWPXdVF5KGORb+z0rXWN+h7PkxkSUfuD0ZsM8yjmc+GEwzxUYdLG2s2t2v46uZMWFqTrH1sx
ig2azfzjenBOsN4oSsI8WdfciXYDbugB/pQNCpSFg4G2Zxgo06N5GSJK6+tGdoXeuOcnMV27lmwj
NorBOY58HFOl/4iQ+2GItTwcfP1mE9DZWe48h0annbugfBPC9R6KTvvdTHxRk2NYj3ZVF7t2zv5s
LfA7DaLiOOfcy75JH/JhnEItnb1wwmWgY95HFYJpRXflGSPvaDdHuAeJAaZ0H0WYriHdITzttz3Z
48WOgG9NVbJJ+snZtILfSV+Z8qyJAQqoRWB0nsqTPw84g/hl/YDm2FVv2FJZQEUsLBFNLDcAy7Ii
E9K9NFOAo8vE4slohvYAyXaXTBqUtVosR+nkLdDK6rVryydNB/CGwHZ78Nr2wxC5ubEaw+YNy3n5
Avu29BMsuSU++TGuRWtMtB+SbIccNCv42Ji3OruPKkjEGY6STvZq+aNtLbByLAu2vBRwKPBZ3yzT
hPtQH3zkUWGHnTcQ60CmacrRhm7dG6nS6ToBMkSzqN3nfvzNQ6xmNwUmbqYi3y1T7LIZHviAhkHs
3TjSd8LLv2EING1rQmY7JFf1XZ6AJiy1GKEVs3ooJvSw2ogpSrq2FXpIwu21dPA2nUy7jYiSAzG4
/Jwhvevqpnthjf+A2WWHjHl6twxDO1S8SGE033MAHKNMxVPLfjZ2SDRbPnkTAa+kq1t2rHpjstJn
Z1dZ8XSQlWtsUwA2ofCRk01vsZgcljftsJEgJLeOlz0lgbi4jt/sOiRyyVtLfT9Axzsunh7A+EXk
hDEcKs2QyX2P8PvSuyVyXileDOip76NZ37We34TQlfN9FDiMJJGId6g8fRjo7uzqvh1fDElYSMK+
qU0Tq68gwLPUQvirjtJpi/njC1+VT4zF/0H4M98LDaeL2dp6ORiZmKAcaH2vwdGkQdDOjCQwn0l8
S4jPwHPdaGADAbV3zWZgSbGvHRTMa5QgQIeX3XOdQ+GySAQG5PybCQR9PtlzqLOStnuswRh/fiKz
MF5Emj9pUb1sBt2IHkVrfbg2efhlqM5pn4lTMTNc2xpwrpJsRuVdPHaZUE8veO9uDVzoNnVtoIhU
RlDnInBKWXvuzAKQ15Sj6RjXYYTA6kHX2LMMtdN8HpwFFIRdSqyRXOcpCrJlD0cTM4wMQmq/aOzU
J5kCBAjqE5aX/XkaxXBWZ1+H2LX7s0yBTsGpYab2CLeDbz/MRe4f+HKrs5Xr1dkl3rXvlvI6I/Z7
RhJpOaeSTVsAL2mj7uZ3JAP6fDrUJBiRobkQvfBDQv1XYQTNOauLb40vCaAU9tgcl0SyRQ5gNfv5
jCxxP59Hq0fL3GvxwnUNKUPHQZ3FLOzToK2GeNVhmpfizCxSsAmaop3Tl9/cBFRAN8Ql9yfU0uKz
K+1yoyVlwl7Kj87qwPKVdWiSXR3C7vtI05vz0jfoZY3OoWE4PDd6BnYxYVka1k35mmbdr7Yr+s/P
Sp2pjylZHLTP52jxUX7pxSFa3SjVPkOd+Wtxtebj+942VTHx0BzcKRrPbvwGqalioNsZSP2zuyAr
G3jpN6uIC2PT6nV26rqFhPuyNcbsydCCFDd7/jGSbw4ylChBsIJv2yjaMEitD1DfhrK9ZhrDBRK6
mySbIxkmehQdlrw+jm2NsEKBK2KanMYOXqLGYg0Y7GSd1RMg5kFe2FveSNtV+FVY/rJRp62RVGx/
IytMOkCUSIVA/34ti4Ct1WgTr8GQ6gzQwTwLOOabyoPHVv/0l/wncRefTzZCQ24wHZ/dMWU8sLBB
TcRJfVeVOZXnZj2oojrYiHnwM1+/yv/VHGFE/4/eoxe0+3kUBBeLg1GNG8yWP9ic9JvWRhVu52o2
AiNFdhxqGZDUoUNc4f9d+ili6XPYBA34TOHVQO44DCD+9vOfAk8JMoCToXUPUd4np1yTyLnfemwC
930yPBVR9ZAxDpxRycYhrZI/kJOLCZS30LR6PGYX89aiDU84XPN3XtZoIcBo0glxujxHtSwYuxe5
N8b4ySMrFskXfNffGt23DsMaJtAdR56nGJnIpjEvs4G1zQEigvfSN7zDweCDl5Tla6BokNgPFDFE
ymE8aaWb8er481XMCLI5ntayaiLOGCDeUA/5OdIFutydxrIKMtaFj+aEFozmhAtZ51CbAGn5lhlm
QWy/oHhUVFV2DsrlT75s/GkArZ7sscBb00y7bUKKzBy74DqKxToQVK5gjW1SthBbp2nLmy4hNQ5s
ozYir9Kwz+Py5qRknBGyQrS/OEC0X7ZkYQJ6IfhsTSjb4nFj+kv2Duq/uURFam+wRC62rbbUDxnC
GZZRat8qhtm9NzX+KceX6AnvTHLSztL9mjJx8JYO7/nOfvE8UR54BYpjRBz9W1lEKCak2o8+sqsN
8rQDiFGRXzWdfU8bDLsqT8SPuEreiCRtcOC2P4ZYPCGI6v2Wgnga84JZaO4tj1i+FHFah42ObZvd
uj+JzPvEAhijPL3rjwRLnkkNwnHpa4hWREu2ZdxmJxPF+a0n7eWIiulyWEgdbEFpWttF69ody8dt
WY3pQa/XeEdARKog0tqJ3r0C9MeuUAzPBXwSKy2Tj0irXJjgJBPMl6zSy5W8kux0y12e21H/6Frj
vRi7GnVyCJNk+8nD4NWS+mmADtBYbNFczp5EmknIrdnMILXrZplfalmNF2eN3s1AfUerqY/B0Ghv
WF/vRGARUoWxt436fDfFafwGUvCnwGjq0W5M7dXSHQ37DH3c+b0E2eiUyT5vJv+jIX7dBD7Y+jaa
LwQ+421uI6c0kEE+osi/9VFy/9EGo7XxMs+4sQOwTk2VtIcW7tlLYnew3smE/26QD3aC9M8GQ2LW
04b1FJR5tXqP2MfAGsSTVUeENjRR/Mqr38gKJORIkypcGjd4AW0c7ePEgzBcL3hsLdlyI8Tw52x2
p2UW3cvYdv5Tj7BFUoBnxmi6OaAEznCk8t85D3tWOe+MXFoefpU/m1VPVanK6qC6f139Vfc/b6Ga
3SVS4zxiZdopJvIJ+2M1Nf48LUfsjlVZnan5Zkh0OqnyP06/2r+6qzp1+Feduo+qm42u2Fp6NYXs
7XK034qiYlJdT3WPJQzh1P/UWoPNgmBtzzUguzv82P4uf176eRQzaUDN0fZxJuqzOlTrNDvaJeJj
qmy383/KqFezihzSh3I242fH0HkdfGltABHFz6quki6je2qPB1WnDjrcdD0Zo4fPKulm95hh7Oui
DufGk42a/2edaijapSG/s2odrzf/rEu1NjSMQT991bHj3CBmb91KOzd2iV/FB6dCarzUaueqV7Z+
jWSQMPVN3Y/GN75JgMgvpq5N5yUScudiQPRUzgvbp3gOkXgrPxIQF4cUA8gjiRFYy7ATMdnbGmYw
bIcmJ5YSFY9uObQPdpoffObYC06eLJGWLD/BHDtkbPkvBZKtB8Rd3oom967QD/WdxraLYSV2H8du
Slnh64/Z1J0RQ5EX3HsFljoAuUFRLTsrMFxMTyT6ceXyQ3jITvJBBy8E9B+LrtE/0FsrtmJ0i52+
GHfSzT1bzB6ZxjKbNi3qhge7Kcn06AgyGSZEOZbe22wY9LfaGwGMdtnKpiCSlOMPhQVVbL2n1Z9W
27fslAE09rHzbRntaivhzj3nCSIF1VT+JJY/X1RVE5v9NcjlSZXUAaJwvG+hfm9Vf1XX9eZb4AzN
gyoNSbmQYZoeu24OwKl1YlvKbHwuRFRAg03GnRaP47OqS0oWu4CjrqoU4Mp5SWr5GxmavzssE1LV
RCXBoKz3UAdp/pWMjnhStwmqJTnpWBeGXx2GHrsHW2vyk6qreW8fOi26Bi05/LncopcY341F6ph4
ZvPe8+M1PMGwrepiJ3mSBRlUVeWUA6jbvPylxnVVlYzLvNErwzyoYjq35fNMVPzzDgUW2CZAJYV5
VSBX4KD3tEq9Y9oyviLZ8h/Q7WeXdmF9bkTfv+r/3Y8QfwEc0jL36n5fHQcjeZnIxrGzkeMGBafy
EclA+2RNq35OnUyhqlOHodTLx249xKkGnNOcl1XzCWrOfxu+OhvZ4h0rU79/VamzOY/Kx686P5W/
9aBh9dMkQeg3bfpYmqSMBWa9n2dfda7WASJogrPqoZFh+uxWxHV+1EzAMJ2J6nha2Zih6LJ7iwkE
7SLWDHtVNEQpcUPo4V17TvsmomgF+ayxwrVzMgp5TIUAVL0WR9FXOAaDM0Gqib2XcN+sIAffVtpE
mNeiTVL9aLYg97uxd9+mohmPQmPFplrzqc2OXVPN29iGKz90rneOGhYlbkZ0TtcMgUha7r56Q8EW
LBDfVMmRRvay5glUKfEj99WyHVSSOvmkqso+ZjUhq+VBFUFM2Rs8HD9qdB625lQHr04yaEiCJdrO
CQL/1WBpdNQLFnWqWCL1gv4aixzV2WK4uMNguKjGCETH63eTn/WwGWeL96qq7vp606xjudsFQfGg
OmJLzJpu7nFGwrgwVHUjM89OtKhQBezvg6QaINEw5U1qYlNzk296EeHONY3TDdBFNpZrLkcvb/fC
G3Kwn3FyKFALeY3Hp6pq5D7QMIbOx1X3cnRfCBI4JH+NfleCynrTsoHoVK5/7+OM2X0u5JtjTDPr
fEY5TGNy1uKWd1kS6M7oiOZvgzaRbAmib8hBY8ExIf4c9PZBlepqbF4968TomOxcvCw9UEFnzzQD
6FsZUtRFJN7aiUhWXpOSgkZjHo0i9jaCnMAa5fM2A0iXXZLb/Z4w1hob81nOy5e5t4qNbcr4GJhb
xEf9u7v6waiDmR8tW7tZRfO9NzWsePx6vvHQyHCUE/HqnL2LZkGLTEkeb2K3gmpooiGIalb5oyuG
exTV+itOhgpxEzZ2EL1I4lpZzVpd12o+n9kAXbQe1JlY1xhuaT/GRZx/VhlTlJw1a3hO2/xX5frW
scXG4ioc9OFmlrgXWct31t7tL98W12GSxm9sNvZZ0Dpslm7tvIQsyAty2F0HXMLJwgBx5e/xir8W
RRPGeGO82Wl7SgDy/jIkwnDaPcfG5Nl0ywvKvMW+NIjTFlpa7PwxrUh6J99Z9NWHwYfIILpAoE+f
dXd7KBsCAW7yqxE/9HhxD0FrrOj8wt/OOjHCIhUlxtk+QVsdZKy7mE9LOhavY5+u7MJcnFUxr9Eb
BTTxAPPevUf9TB6qH2u4GtZ0Txp75Zel7R5UcHpsazRCHK04YveEiUPuNkeCfs3OXmnl7MytZ5b+
/PmFHCQJii0gqF2qkegnqZWHqdklBG/c0DafcB18jhdGIIuhdh9HZonbdwHqSzOqN9Pr0KyVxZPD
bu1tWHzjqWvNvWpD+jS49Hhoh5P7Z8/g/GYLL3iRFfL8WGS8DY4146KNCfPaNiEER6wZV9O1pKO3
+FwPRO7X0kCy+LnAiVeV0AOuntsg24uoct66ssZst5AH1dYHjv7kRc3xs1TZ9VM3Lidbz3RkLcxj
VufLVa6HTh8vS9qZhGsoVX077Adfc9EyMt3rZBoee95ZhkR00AxQldbakjrMMfMsL9Js3Ks+GrRG
c7fs7CQZEKxdy6pJHUhgYvM0XFXh81aybh2SqiVhVDmK4zhIwpKtwDDNdxoBYQjlMFUs1z9AEsDl
6hX2TNYCOBHFqTPpvfj6curF/PpZVC1GUw3nxMmuMh/e7TItT5KI13UY6r8PKGB6O3zl6s2/GkY9
mB5NHuWrb2d5hhW2k1GHAMiRFlnvknQEgyYzRTDAjuKblfnTXgyQKY1cj2+8SZAE3GGZH1YPI1Wn
+vlYA91U0a/tO4w7ogzr9V/1S90iX9S4GrqMccNSLjK2Yo4EjFMORdoVAIyhWI55RRJ5rUtsRk+E
gGLgHG73Kp3irYpqcVWlIJijFVqJI/naOHapdtBGN2UjXfSvuluYjy6+HyBGOkAv9KiBpbI5flEF
0ZBjQq9+eVBFowPKARkvP6hiNRfpKRoDkMPrlch4ytsyJp9/WFW5zrxJmjx+ViVHjoRYRzRRVDHB
+33n2msger1cuE51hovhhqqYm55zb6DgqpJ6vi42j7krm7t6drnivCYn1fDTXJ97BRbNplHtVLHC
XJ6fZoHbjXo2VyKDlCIEtZbU3ZLo/xg7jyVbdS1dPxEReNOd3qU3y3SIZYX3/unrQ+w6ZOTd50Z1
CCQEMxOEkMb4TfeYFIR4SSyTWrO0TN0qZV1dbJIFBJLHkrHazOuTapMZEph/vjlDPm4iIZwfAIiv
FXt40vE+1db0l7jF+0gk9FvRQhchKR+84PPNp56p4QaPzuIeBEdyKnLbvzTGFFx9XwlP5CGzU46I
54OeRu8J8my/m9F5Nkf82h23+J2luY3lcjxctAJTYzcCfUPsJ/x9JhFfE8FnYaAJN7pPhiwCiSPE
lRTpMRqmV3vKjA1ynMA3isS+a6Y2nzZpqdG9eVO7JH2QG8W2kweioUhk+z8cFB63XQwD3e1L8mmi
7ABcAT2HQ6eisdnCYvGa4QpYfjpXdfkT20zlbGnp+Gq1Jd1ueNTwg3/Hd+1XNrlbEvQodxf+IbCD
P2Wbxg9hFKJbmzjKAZq++l5YkcaktTlorm6/BfaRlFjyxZim/mAoYbR3leQqFO8X03X1YlbhHzPM
f7ZDYJLeKZ2TBmKULJuLcRZCY0MVJSgwQX7wAiP+3pMkSkbLBYpUkqx0eLHjcvB2ekB6qQQI8Jzn
RyLyESk/TM+bLML8BXVisgTal3IS3snyyHwCfE/2ZYA8pukAVurBwtd159+s7y6s7/s+054Ntb5A
RC83ZKHEQc2JiFnIXRJ4GYj3qszNK8d4GIbvOo4nxlPe2O5pTFvkDwcAytWWOKNy0hTyanCaygPc
eR15EN+4/ALqod4nRMB26CvZu8zOZh/Z6cznEYlNW3wrU7d6mXQ+2lTpDw6Je8DdTkDElI1iDsFt
8KJfY4bp4tCjnYvV4t8JGkzR6B5ugKLeWl3QPJG81Y5WaQUXYWVE5cPC3YlMNd5Bfv7sraj4a6KC
SS7oT9i2JeTvgGB9XiAO0TftRkWk7oxzX/+s5lr4WIJSkSW5Ka1GO0CcJzg2t5Abv9BBugze1Yes
8oyMigbsLzqBjdhHeDE8dJqpvoykVveeTq5bFi2EFO/TCC34+WAHuvClNyBjD3Z3k1UG7IOjE9rl
rnZj7cXrjAaUJwCiuSSrNMNC8K1J4os8Yf76nA2+zMxdwlOu+bPaZ9G+jD6QVjMsnmQJTyqxT1wf
C5354MDKhnx1c5ElT9fal1BJQAg4SNLLOh2PkHPnZTYsGk6QGyYlB14N7EXnE4SrjPu4jFXQCLRg
Vh09tjrZh/mgMm+GnsCfAmngLFsQ6u4vfo4K1HpJ4SYXxFfj5W9Owz7fht74MkaEO0ZL019qH2u0
rAouSRrwpcub6K/d2OhKM3d6dgL7Oel/F3jivhLT3I6GNWBNkhmvxVD8CmKEJuQxQrTqFnFK7wRi
1Hy1NfwMlc7r97JtZujiUmJTs5VHe5VMD/br1tE3H/neF4BhqjG9eAEzCKho4bPcII6S78vYz/fx
f+r0MUw3ovQQ77b18HkUAygv30P72zwmQWi8uHlrvMSTwqAPpuUsi5HitWdtAh4im2i9bbzwARud
NFzaZzVp5AGV1pM9n16K6gDc3UcQHW5bqbTOs9zEUc1oV/fD2RGR89ygjX4/RAo0cx0AWm4K2NE4
0hxlYyKCwRNacqxp/Cbbgvqt99ygYQ+w+Z/rVe3fPFX8Pcx+gFHYpjzDpdOxuKvbpSjrGrPaVRrf
M1nCxDQ/TiUAu6Wo+5w1pUcf4MaDrBqMiXReG6nYepTiRdaNk3/RMl4MWaoapTs1VpXTgh+Vm84e
HwrAIXdLFSxIHK16b2M4WfjouLzmDdpZ9qibG3K7ZIqNXjzLjacGRzU3pntZGny3vg8r95jrSRhv
p3qOAlels5FH85CvfGLphM7qODqsdYYX//FUlY9eV9RPWgir7I+Dt+hQq89yQz9CwaMjW73W+Wb/
VoXqcEPRR33uhB/dKs3+ujaIWaegvFHXx7XOxa6sGZaL1l2PYAUyQltrsMebHkaPzeCl93wD03tS
6JcOEsRFljDKtNWN3PWS4FlrzOb8oU6eZtX5z6rxxU4ryhSQT+Y8yY1bESV0IATAUKeuUBVAuuRi
qn4Xw1F9qSK/ePHjgvCaF4VHWZeGGbHKCIh5kOXFdix9dUPf98+ysWng0ZqjUmyYwH8KFTushGF2
L9qweqmm4rkhUHiH3mv1kseI3JqB4m9V6KB4PfRXpzU7bgAHA+BTOxKpIKU0u3pRxyp6qCP3LA/K
KnzGNIL3tXfWxr64H83haldBx/Psjbfa7IuLN1QtqKBRpHeVKPZZsVfUvtjVtVPtNEtMAI/8+mAq
hnPXxVA0os6PZ/uxPT5uX2rDz+HDdze/6O6sTqDYHpCTgpfw02+jgxUgeBBbrHRyZgBeoZWnIbR/
T24Ggq06q52AOaEEYLrVTt81zEG2NbOPzMNfSE83Eyjh7RAqEEl9vuYy2wc+Bna9CQZdVfoLiIk3
rXLCo+CDQIBbBZIOSLnr9Ks6oTXXaIpBcgF2kqsck0F/Z93FYAN6YVcY6n3aJmfMqJVb2RbQY7ve
PacdBDjDeIvqPmL557JOBu2ZdoH7MqWWdhnJaBPvaAgmGvkmzcYGztRGHXDSRZ2Y9O2IG4BXdPGm
mfhGshi+U7snLai9x1mEb4TEYI+lCe9RGDezjtSDgjHKJg/fp2l6JSO0CxutOOR24167FDcYAgHs
rpuxRwHeNsoromVfQFgMuNA13aFwAnxcdd2/77LfXCa4ILdibNB97reOaZC5zRXtljJXTa1BfTIS
rtyX6XS1EJwVASCRVMFyMdbh5I3xqdb66lK1frXHPrLf1Y4jbolbTTu10b+IAf8AEFPtXkxQNNSp
eLKAfzyVuvmmRGF5SlFrvCGTCK6Eb8o+qZ3mVuQ5URK9h781+VtRjt0NIMGprRBkbKp4m1XF0UsH
75wZY7lLmDewtDKDjYGb1rbq2pNVzohA0Wp7s7fjAwDhn0g1/ZjNRE8mWfItd6vbAodrt6izEcGj
39i1AlwvbpqrxhadBOBaaEmwYm8NvvaGDdtG/VnG+givzqyuPUCDszIHPIz6Sc6otXlazRSFbtSS
B0kChFmyGMmIsG/UNz390dnKfZLA80UcZZtET6CX/06uUV7Iv6l8CeMKzTX1Mual9mzC8DDp9qR7
7aqPwd845dbIgvDWZqW4iIEZRqrx/o4BvjxJWyC318+9t0gJWTkdmhRO+IZRLxPMmBiqXVbVMbDH
n66purfBjZstocAmIBS6gB3wViO3ZDtn0QU4QgjINFqGaVlezZGSLxABsm0fhb/rtMAlOzRPfMu7
GMQK8lbVgRv6t0qwiBkIw5N9wJSjKa1HAiP6JgJdtvOj+sVzazhmbo37m2rk56BiHIwUczv1Xb0t
WmICVfaIpql668JQuzXzxjExrHQgYSbZJtCFvzdbkHqBprNCUZyWsdeq9yKO3S2grEOYi98KmQeU
GEIUhQhl/OqsvnhvkDXno31qM2zsHBdOky7IgagD9FSP6fGdqAHyTE+sSJotec+yMO+xNU83uAG8
JZEa8POONUOodyPk4ofBI8Be6e1IVlg8I6zC57MpQSj5agsO34xuA8jLDbZZzCpYFLaxCofHbAhe
T4k42N6sPlt2v4XrpwiUGcAbXT0BxGBmAA/9YzBh1ahDmN+0GlSm5k8PaTAE9ruvPeB8le0QdXY2
ZtaoW4Sm872atyCUWwUDFk1VkI9EL0YIn8RC4b6M5fg8BHZ9I9SYbqd2RBQtbR5gLz8Taa43Fnry
Z2/UQYHqvnV2bPei+J13UWLfvVgzTqeM2h+1692KkGHWrBWGsaQsTxMKS1iofu8Boh7Ltv2O94EB
J9gWe6WIx7ser6KbQ/A4nwnEItFfEse9gn8YmWUPPnew/z6waie6IYAvRdFeN1p/U+eQKNKoJFDR
CJOsW2GdSrfMN1ZsN0eg6zmgOM8CdMPH4ACZ+eJkJKX0HM0tpGNfCqt1ifLk2i6OomMxNuaxq0rv
a+K9wmVq1cb/NdnVDs4731Jvhsgov0Kj22ZWKi76IPBHLNV6x0rdO3UAz44WOFBwJ6SkFJ/FWwvh
3rFygh6quWPOeOcNVv+Y9GgUOZQQk4n3jSles1Sxr+um7HNnKdrM/M92BUUMm697y2fu6PUWOEY3
BehZet7BF763DTzU1zSGvi1L5o2uCl5F3zSuUxWRNmX28TvJ9H0m4vGiTsg3IRT1pEXijzU7REHV
uaFbLDsjqzM+xPNmFs8xs0G7qWbVPPVdM9430TxyU/IK0TxVIVPdskqOhXDUYJs4PEYwYWelYf3R
dgkzDyt8jxMdnUMzf7SMwT4MWcj6e9747t3ktfDQGi3a1+1T4tTxJWB5cEl8J9wZOQQA2Njh1bLN
J10YsDe8gR6F3WMP4or4XrTvleppwqCSwB6Ls3YWONPSk8SA2XNGGqowsETTmr2uQGD+Z6O05Is6
tE1zD7sMI0BSyy9Aagyp1xBmwa/BQfZ8TgQok77XfWxdMdyCI4EZqAfHWnSgsUbRj6w4fc4lNHJD
UPpMR82vtTk+qsE0QO3w7d2AKs12nIvIFIzbzuRhmYkL0MwJEnglLdKTkwa6yDPzK4iMUz/CSAGu
dN+a7ZPS4P+UmVG80zHRnLYSMxfMBH4L/Nne6ccMTsHk3g+JpjEVbNMHj9TcJarL9wm40RteG6AN
8x9BHyZvaoZLjNf8dnOfzi2jBM4cKqgmnZVOQodyPFe7k5uRTxgAK0/Z+bI1GuDYqxVyqwD29EEK
jFVmXuRlcK18DSuRndOoYMgeWmeHYTfwEFIKgODyaZujmBY6uc17YW9Nhry7XoPSWwEUwH+tP8Q1
v4fkiH8XEWA9xVPwHiAFh/joYcRabuc4AwT3GW8EQHsXazxd9H8TZZt01V/WNc216dNjNVR8JkEF
xg6W1moMSaiBx1lVZyf4lmeF8QUJeRQ5h2c9FtYp6ZXniSDATG9Vj6U5Gw9E39XWOEXeEJCt33nR
5J2D0LqPSKVtEx1ZpUbNEP4zQIzbV9fUx5uWRK+Dyio1KAUyigGU4dmkqfTRtYlrfg8o0PuiACHS
qj3YJLzBchX2IhyRjH/b3tFegO26SGMrIwsBk3Fam3H1WdLVuzyxvUdYAM6DOr5OIPgeDcAIdibq
QxnFXwomBshXhkArC5Kpsjglesqcr0gBaCrKMW7dgPmTkQB/sXaZaI1tWeTdCXZE/tqaVX0aYIts
ZVGPnRq8cWXhF6rUd0yX+X+a1t7phfg92sp4zKNkuiL88dhNgL1N144fBFIuD6LWKjLDSGE6nZPs
rcoujwU0cEPAzlBiJOZS/ryZqeH2SAU7AUnGXGycaUj3rKIfDOIcjOK7NH1oA8BiPzL7FdOy5pzO
mJlixtUFICzOpvMQzrjRyhjVM8CIYEaSys2oh++KYvj76D9Vsl42T+fXrroUgvvqNdDpNmmesJVA
z1oHOa1Vpdj5hxFHyJMVvEY1SAH/ZahFchDQee3GgFvUDy8IlaNuiOfdoqshMUISN5SaLBjcyEHJ
exbckAdaP4EkOfwc3VpcwGVZ057JKn+J3JVvtFXCJTvJ3XgiggQLi3+vr3LQvm6joyBUKMdxhhQy
l00veQfcWtR4PfibWNHmOAK1AizWnqzKN0fJdrEqcMj9bXY9KOb5xtXzFeXeik+0tVid9hKqKCuH
KR3Tk2wZOg13BllE8c/5zXwR2UoL1HFjO2myk39ljNY0CViEz2ZXv6Oo1aNUGHG8LST3/gyG81c7
P7/BDJ1Thhq1zAHLTSzvv9yNWCKT0sL4ThbTtDwGhaLjPzP/TRm4T4F3xkn+pPwzcF4OwrJHnKQr
915R/JbnJYOAYz4/xuUJy0qJl8p8si7WTBpd64ZCb49IreDJBOhjwf7K3gDtlgz1MCbDXtWrHxIP
LDc9MOq2gl9HPBXJkbTsbcyISidhjHfrvUx6LzivQBXfO5iLe68OeKI2EqKHJq5f5LO3Y/ehJ+5z
mCqDYd3qQ/T2mLqT3sovicPyrwnQbFsfGthhHQh1LXbyccmnIfcKPD7jjdyVvcAKdJ+8crvx8i67
4OvogT6Tu/MGIgJ9QzmWeL0ztvTxBBABmDNWwxiBftiVZzs4UoBEdo3ssuxOSQcayg5P8veGuiZG
Xe+iJv4yDfpF3rnlLkEt3eRWMu7kvZZ3JW5y1v+NhvjKjAGQz0SeIfdk3dIdZFlujATHkLoNgGgi
+ti3z/LBL11T3pq1N8gjFZHPTQmGfSdvhfwj9a7i/jQi17dE0JnlWuXPZrYNQe5yub9m5nQTwCvj
kDIboNe9aGXWwLQNDtkE0bnRx2d9HjrkZzuNbOc4iQkkMHZ8GxU6J0q4NXpCVpzl/88Pf/gb5C62
V5Dd9UBfWi5PDzUZHEo7Q9/JIUB+31vkxk82gKzhOYHLu9zcBU7x4a35AKr4fAcN0nh5CGtyqg9G
kGnTPnKD70qbqvv1DjMIXnTHhdK9Di5q95hiYnmQf0vnlw+JPakHNBq7aVunwa3pdQWYxzwOza+1
PFPu/dc6ry0mhAOCeCd7QhclB6YwLF3mjqAPSDuZcKzX7jM3sMuJBqa+7ZFgO8kePLRWfxozi2VJ
uc+cHuMjdwZX/tfftfPk7Adghb3MAK4wA1LWvjdFd64+AxiN3K5meRuGt3lYlj1JFte6nOjPPCJZ
+uTsfafswawkj45QGCNle7lZ39YPXXTZlcen0utPXm1uZU9YTsFW4Ki8NzUJAjkWsmCvjyh0n9c3
fO3Lsk4WxdwL1a471ID0joETHuQxU3Z22WI9/3MXlGX51OTeco4sL7ufjsvip7ql2xalbf8z9GAr
R4I/Mc8CrtwmAR6TJ4DcOhuE8/zh0D2IpkJnoTrqB3woyNMzL5BPvLd1jEGdh2xqnhzmBqwPbzoR
i0nN8diOnzJAKX3VXq0ZqzoNxVPWu+3BNCemErWu7lSRE7vpEJjZkOA9SN7BmM12kebUVzsRFg8O
5sXrg5e/KovL67SWZeXaTT6dkvdJc+qwH5SdUW6qebiWe3oMfcmM4DzJuy8vkoNnHMGs0O06H1r9
Vr4lsNqplbsfanvX+JpZiCjJdcuIa/AeUt03W3IpAm5YGynJmTg41JBoxjcMsf4WdsDdkTHZy3ss
N/KxR/P0BKFc1shj8jMb9YsXGelBnYZrbBYIlHntSQ4yGqN2A2e3QD13F+Ri+QIYzW9I+elZXlA+
ebnHSN/MbBg77H9PvfeIWZy7YJb92H7x8Tw7ZLJHrIOBqqnOmfPWv09vBm3XjRDv17tYpA4jaTx/
ZlI3tXa+BV1IkkrgBXwFl2wwE/eQH5VNyK1BOTHQRRk0a7/omMnJFnjd8ji6znkEmEM+9wg9Eo3i
0N6mOIYts6tlFRVqIifnpmvLIAyX+r4yYuMgry//Lt8Oh3OjP0xG1hxU03iST3V9tHIva9tfkTGG
myHPUfqHQv7PAm0dOBT57ZflZWLH8rTAkYblAxj/vZbaGez8JuvvEGQ3T0DTyotk7fRhW17oC3+L
IE2X5yufxDrGrA+GD/SfBHqmOXrVzoIgjSyGY+BwkvMSuIzgOxQC9wW3TD4Z2a2FSuzRAh7s5/iG
/Gcwlw3WEX19kkuHnsf79SasR+WebPL/vxRztQH20t061Ms/RhaXufhalntL5RRi+8GEFmEGOdFV
Wvuk4rEom8ifXaZccheHTV61ZZe89j+w+uVDKf/OD7OM5dwic7fAAm4kBLHH4EMv568kRwhdy9dk
ypGD2YrR/I7WCvHkoItPeR0E6l42X3b9+QsaAgZpRbLM42RPlTO6dbPWjVNKykFDKVIDJjZPwuS/
s24WlKQsf5jLLn99MQ0wce6GHF23jv0aePrBJks1bdHrzUlC/XTlH2JWF93V1bOclslJndyTm+XS
87RQFkkEoXktIICsjWWTtSj31s36GNe69Tc+nRtmby1CHYxhjJly4GwBAmQnWZZvHnc8Zhk/H1/+
+KnQ8k2o9OqHaaR8hEvPm34IiPZn2V1DlHQBTc/PIGhbJDdkT/n3XXn2MlQByqlPbpHsPlNBBEyR
dQn3iRMiCR7y6HpgXQPKA3KztpPF3v/Va1V2Xv76uScvZI/1nVnmM0tnlrWenrXkT/7z3sm9pZXc
/VyWJy1X/dDq8w98PkvRSGw09qs2ITUrx5V19iDP/be6tYk8usyz5e66kc9jLco9ed5/veqH5Yxs
LRt++ql/q/t01U+/JOYBH6O5qg1g9M2vOB7O5CrKaVmryhdebgilQM6ERsTifQ6zrZu1bkrxBIV+
R5uyMdhdGsnhVl58bfrhiNz1TQFCiBT80qPlyyLfk/VlWV+q/1q3nibfO9nu3+r+r5fyp2wm9+cR
aL9h5+LQxrR2ngvLD9e6WVaya/lDrOLfmn+qW9YT82WXX5DX+dRm+YU+9m6a0v9VWy/YyqFBrkHl
3vqNlmPIWpR764Rsbfyp7lNRtvM7BAO6X1qFJEKc2xD5eDnJvTO9lV142ZW1sjwRymZZnZbpQffy
l3V4B0wFbXwtK9NMI5dlOfIzFxJElKzUcpfQkS+sZtrK4YHoP5KsNcrA/9DVlkHDVokhyNElLyZI
mIi/7f5tuF27giMX/WubtRusdZ+6iyzKo4OoE0IWLkyvXp3MXevoybSV698YgAHhonh4FU0fHpY3
Xt6UdbMMq2tZ3q7/WpQH1ldXFgWBlH+Gb1n+dAVZN6Ux2Akt5jVaB/tlYr0cl89nPbPGq4TFW3q2
CIwYc4Tkw8pxbSbPlRs5MViLcu9TOzmIrnUf/nF55NMpvVcq+8m4AxX4WEGlwDVAtiBSbmggOeYP
V4EjXvMihy4/jdP0JO9MEXdZeppUZ1OnjnWSL/v6RJd3/0Mw88NUYW0q9+TjDfOOiN7SaAlyZQ6i
J0YUIpOio5XdT15BOgY1F228l6/oEqeUPWCY9Kj+Kl/kf6JalSr2WGeTOqlJDmZZeo6RCIYlDmlN
bqqabOVmLfuWUNA/C6xNMesOO5OFARkD8hr5sHRNHE3dv0rOtkUCIFTRrpF3VT6XKoXKpJf5axHB
M5F8cn1+wFOD6E6zxDM/3X55Uz88omXputx1uWaRu8trHpKcnDxz3Mu7LH923cg/YC3KG/upblnV
ySOfyZxrS3l4/Zf0INC3NtZ6G2wMsYoTmf/e5tFwNBAC3OswZilCPUOAND/jM8lRSyd3ZjjI9MxH
PQ+Ypx7HeDdV4iXU0qM2X0ONq/SuEFWzka2mNh1OylSYO7VLAen1fb6pQ151ufFS19zaHgBPDUzR
LYndgxoGVrZHMgjDZVb2e6KSoIZH51zron6Ak0WuGdFYiOepg3tRpN4Sf3idEe3PAhnYZ/g31Q7V
uAFVDoqyLkXwKI1JT1QDKhCRXSbPkeegLGi2d2OEFoIDbOGgk9s/epY/PSZl/Qu+46kzteJ9yExc
tRL/e1YwJa/wgb/4QgUpntavnTdZPzyi9WR2fUHCQWtQx+n7jair6ks1gellSV686Wpib1HUAV4V
Itul5rMtgEkoecqsEv0mVd2VSASjDFWA48aIsbwf5iOEkjAT6HEUCGLtWOd2cT+NcXkv9+QmzXMH
3bMsQ1iYILyVR2JXlMgP+WP/zSR5dmzUWcovVUsDOxKUOHZzAHjj+qzcojxC9VqF8Gn4GImqKBju
mjQHE+Q1PevhOncvIDVIr3kE2xtUv8ZuDB/7eQPRJXz01fg7sprKWVYVKSbd6C6iypUjfGZYZGsc
8Vijhv2okgl9TBRN247DIFhBcCCyPaBVic29zLAUxUN2M/Z9e6/FrfcwzZsqBbZn07dgV9NiPRDo
abLVCgdXtJ7sjDliNjcMOrow/p8xDqf7pQSaA+Vfhz63nl+GlveAyky4LYNmg+6psXc0y9yNY52h
8QaYPjc082I7QJ2BtWo73dbjZoMVPDIYOIAXXlDcSqh2t3rerEX65zHOiaH2SBvZcNMK/ZJNZmJs
NdPQLnKTj+J/K/OuVLajB8vdCxKCzYgavHY+gFHXHrpvcZ99NUilgwuH7s+7ZcJnBpkIWiEvUYnp
pj+kO78EWax/G+sYtAKCOK9iSIFdo4P1MGnkkq0xtq6lm3UXvYuaU5JE+T2PQIPy36jP9aDQudLE
vFON7rVCNejODeOH3i5rqK9K9Rx1JI4cxB73sigPkAp9Q34921fDpsO4YzPOzSMtwZQvAss1n0cG
mypHgXbLmLH7cLKVfXeSybzKS1W1qd07XnCCHIZTZ4os2oEPTrlb/4JGxH+DYIqX61bG1DzUbbPP
VGRttj4Wy51IXzAqnAja5zVrZdu8QrSon+Ged/eEjs+yhNFu84xpHWSodECsaW4h6xyj+HxS7L6q
LnpcuAYC1Ib2Q8Ri3lVg0N3QT+tuVU9YuUhQO5EHHJQszshgxqDZuBW6qTRHxDa1rSzK25Mm6vyp
csCEzffHHgaALuU80YuO9vB3+XeSOPOPdl7BOZvvH6rTIPLS0cOfnj4z9CbKKXJXbkoxwXBfy7K3
DQ0Skh8q5WF5pIXcsesfAM6AwBP9BlwXlgpFyaCkV1+rSgSnzu4FGu9B+b0oDvJ41AfVIdFRbSon
xSFgrbi4hRMPPNciFLd23vQxuieu4R8/HOi6BDuZd+Hb0R4KQ3QthhQPw3kj92SdySobywYbRbVI
C2v8Bv9LQ3nK0no9ux0wB/y/nJK4PfgKVTt+vkzT5ojcPg33hUo0cPvpr5Ot5Y+MeaHXt6SZeRSk
HU2rgQGLIuVdOG8yBCbuZHH0fRQLQ7+HvK5GBNfnw4WKcvlmbST3cNC78uFrySNzcuQSVQmK0sMT
Y1SUi/NuAcVHWUoe/XSqLMofblAdPTkIgS+nyl/7cEaqm/u2AKDx+cD8V41FBNnxacrtrwn2pCCX
Jje5NmOZXN0hBHCiobzZpuQZVbIV+zgPtBe1CPqbq1c/s0BTX3o7V1/0oLpvGWDvyU3DdEF0kK9f
Z6D/5VSNfrWBlry7KZcimVPcJagZvIel8gU+sniQB81C3Pl5ZD/KYyCF9wmEuudsbjlU73Gvma+a
H+ZvWnyWTfjmpC9qXUO/vA+qZLx1QkvuhnmDuJ/eb8y4Yteupw1jNmi8uSjbQDQlkeO7f9S4x73U
JXYJcyl5T70KHW3NaLayaHR1fzJwTd0VpoUi/sa22u4ZGyuki6xB34cQKt/rDlsEFb7eceZXvgMF
K3Z26punAcvMx8IeXoHQtN+s4sfk1u4XS3GbS1qESCfZevutngBSqI6VPSKig5Zu0P0Vjt18A7Kl
76YIF3G79l81wGdo2DY9eE/2oqDZT1jDwhf+3ypokf8c/FSnWw6o2HS6Fb1X7fFrK1CYc/LXVLHs
S520I5rbXf6qw5h+xvp9Iw8qwNheQWB8gcmr3skq26/JL7h9cZTFATWJs+aN8VYWq8g1HyeydLIk
r9j26p2K1psOI/oqxglcQm4FxrVCKwZadOWjwmZndwTdo3YHFg9ZT6Rl96XfOxd5pGt8b29qvUW/
w+1k8hl5EIwJ3zu17LZwfMKLLDqhagNTCLurLNoYEeEDqfs3WZyU8YfLN/9elsYufWS8zh6NCHyP
P4hTEPbKU5I26l3oQyMOfOyq+qx8BOizR3aieyq85i2OGvUKWKF/0vWGVyVCVb6M3ZtsIOvRRTwU
SpXeyyq5MVE5Cm0IDFWrY7ia4x6b2uJJNo+goz1m5lNd5we3dUsMC6s9MubF1R6d/Bq2kOVmseDi
qqhs6rZ0kZlVx13kdYiO22H9EGgOVuCj9YpCWPJNtUpvj25mcZJFODpA6vX8vTAHJCmNDizB3Ezr
Rn+Dph+ommzAXVltAIqXyTdQ1OkROr5z0Ml9fLMt45q5ivViBqlzV8QWAIu5WTOqf0bQkmc+bdod
0zoNNyL23HkzaYm/JYJXg9/937q1idyzlOZP2ena8d/O1xsAMK0dPVTDVN8PSglcOneRvgPVZfIl
+pOp/ps59PZ77QzoA2V6fksDw0bZuExAxPXTl650n2TTwUhuVWh4X6s6U3duFVl3SeFhwFJVqKWg
C/sGHemXgvjVPsq3LrChm1rwUrlD9KPVAIhZhls/eGYrLortxMcwCdQXVFWqjby8M31VC6/+1ZI3
AkZkRugwjsaJmG2B6m5hPXk2muO87g7Cllq2idMqRxkXjapbwZh6s4tg1/l6dKkQJ//nwNJGHi7W
WngkgJ+R8d+pk1CjnTwegHu8yatFjkulXUInLB3zvBTlYd3T4uHAqx0uLYWmP1lmbB1Vu4e7vV7C
csyrDbz84gSWsk+0XMeWqndOFnjfM1439U0zTOdgx+n4OOLjsusatX7jbVSB/rjOd+bOT2jzKH9r
79XtY6akQ24dnl7sJjd/wUlELNJknKf38dKmsQNJRUz7qiyr+0hvqpNplP0ldBsLd1+/wJagddDH
AqzKwAczUy+QxfI7/1skhrc4NJU/CkjL5YfSTEMqLrd+j0n/I1AU56tm1ylqx9r0EthogzNFEQ9Q
qN1jOouKq4qfXLskso6EA5IHFyoQGOfaIn7GQGb7U/CNAfg75EPlty7wQQadxAybSXgsXPNPijKy
3navAmuOunnuWjDL6BTXr17DmrDtSu0B3EYLPAeHJXhXzo7gmu+fdN3Ag2pwZkkDNcEtTmvTq9xz
nIoUIBIId22MrAv+Nc+a03uvWeJ91cZIuTM7z+MeIN9bBUl1kcXWQHkuc6L2rEcdwlQa87JzWwB1
y2vXexMQ0jdlH6h3XVn4b2E1fdMtod/L0jQjwB3depBNPc25hprlP8pS0IljkxTJs5nr/ps/kUvM
rfqlMBznzT8Ofup8i/hUHptBbY5O04vvuX6s+sr+XoDIwjKnrE696POv2NxtOyt0n1lH3jB5yO8r
X0E8X0DeaLtA2yx184EwJ+OMs+7MZBmOiB2NvEQIrxmh8UfaHVqIqQWOaN/WBrVRGbvSbq1Dj6Xg
fTtv6BjjrsYbeSeL8gAJ2/x/GDuv5Ui5ZI0+ERGYjbsFyqmMVC2vG0IttfDe8/Rngf4Z9UycE3Fu
CFxRJYTJnZnf+i7NjNsWltVHmp345qCr6G7AcNQhd1dctGVigOI9WpJ2zs1q/kUW4KUro+ltipZG
jxY9BxwokHup+hLPw/Q21pHujsv6aFn/n/tbIJd+9vctn+PQnuY2gQXw7V/H/1n/fx3/P/dfv1et
BpTbttiIXI/dgQH7tRym+qqaQt0ZyzpwGfV13ZAz+P1et+4CKLK5lsu6//osb05wVpK9i1XeietE
X9SWdtXIW66M7J91MvbRdi62P7utG8fYtp26Rm8QlLdS1uoIJtF8jUo9BBuTe93r4dh42agUt+tk
FPy/iv5JdZSm2qhhIp+CCiEeD6l1AUK7fGqXybpoaBKi++/lrPJ6hmuwHv+1dV3/s7h+Yl0H2+6Y
RzS0/az6PtLPcspDbx6t25LT9d5j/wGRzH5N0DNxUZX5wfbRkqqj+WsyevtdA0BHttAebnXLwnA0
gbdSpHJE9RU1McLjQ1NKW02152eIDMOu46gr8PQJWdZh/Y4wo52vr1r9jBO2ffE7hULXcmzMK25V
ztojfSM6rgOatlWbdrxR6xBm92K4szrqfJvr6GGBOJfB17phnfSwujcWTVYo0XvzIFJRAtdp/Wtm
JtIVQHTnqXsbG7FknmG6aLBjgJCbwiEEQRcTj/VOqrJ+x+APLL72VYn2DcTI8BzFOMEnXdvfRk2v
7OW4zQ7+mIpLGKh4Ykjl/JSG6RdNh9kXHw6xg7+RhICOhfXvFT+ZnTZ2waUqmuZaLBNNJjwMC3CJ
yw6aukiRGlo29La8KCm6eJDJ8mawi+6y7r/uhsHTBtPICQM04DTJ4slOyzxesn1yDYB14KvWpHdA
hzCI0DFG0zp53OKDVl/0oEt2FdKac5IhqtBGMZ9Mi85i1PHG0cyG6FCAMj7aItIPpD2KG3uah5us
GseDJEflMdMKjH38PjoljQ/iaTCtU1JOeL3WJEmiLvG3cdvKODDI9dayixGhK9BlAFD9HfWJcpPG
Znf1oT3BDaZ3kCcO3UBV39/PHVY/mDuPD5EOHrkTTt+FJKWCQn5sqEG74ShrT6NlwfKGe/qM90zv
VNE0nn18qEBQ56lXTWEECQt+HO8mBB9+Ov9OGmvj40f2QvW6gWsTLVr7Obqnl/QrMuT5t5Rov0n8
Ii/XAxLlgaVus5aXsz+IXb8cwYrx76APrMTiYWRAZUxAOmkx+V3Ql6h24t2m14AhYDYcYaOOdzVG
6guNfwa6Vp9tfepAIXMHMDIq91mjAJIB3jdeYmgtBOXjPhdS9OBLtnkxFdS0qxF8KHokd7o/7Pt0
mF6EwdhJUYIHq+BOUaa8ABsgjy8RDYCboBz6/fopNU4OtTYoN7mpDB65xOIGRVDMUHXpDNZtDDn8
1vleJSaAiOsu69xfK41ly7ryv7f87D5mK5+QL/g5zrquqix0aBTw3AzHwItetlg5tlL31GFgeTP6
cga+glOSwdsmbzmg9FgWIdrZm6kt8LlcFlUxIVoSenFYF/20VhzUibGDyQMiOcNkULBM1DzE76kU
U3kc7aTCwYK5dfKzzzq3rsNpnL0blRalIacb6//xuRlgVIlA/T+OvS7+9dUmPgIHIiHnr3U/H1m/
f4zK+SZLX5opDB945vpOEZv6QfXRVvS5di/bpr/ThlBy55x/s2kX8Z1RFft1af2Q0Oz7tsvss65L
e9BF88XuGiSFbd4+96NZOdpgBu9tID0gKLI/haJsc4vHARxwN1ByNWIHoLxdFn+RzLiFDhL/rqI6
5rXTtC+L3b2b6F15Js99lIG4nxEKVOdcqcItONPZSYRcnX82rFsJsP7ZT2DJU7SmK3dPtMjg3Lwc
Yf3IuuPPYm+MpmMONTXLf3/Jfx1aGhP0Qqr/lNKjCjBz+ZKfA6yL6SDvKX7FN541SOapGwMMiLAO
xfFF6kMkJKp5JyA53qXG8vRVCjoMRGh9r0Ppi6VSau1NUgVnU8a4JJZB/X8vLutw6h7O0TJZ19GC
qWzwRaMKsmz92bDut66rajnbigFXgHWxNbR8E4GF8bp4Ir1f1b8jhAt2IdevSjAhf+vL6cksGbTX
U+Pf53Pee7SK9Ve1i6FhmmN2a2lAVWIgbudJ74d9QVctBMeInn1sqw56asMEWZ7igylHlzyVq23G
WPdOhrVLxoDsdarXEon1Invk14UuOW/rOTEgoOizEG94ir74TWp8lLp/I5PIDCDhoGtK6oRQ+rEo
WwN8H0kGChrd1zjZJz/Piw+tid8lQZaapyUN9HQN6XqPG5YAtaCD9MzmbHj066GBac4AYt06mmF5
DDOkgOvWHAvPk9/PjbNujdMww/MSpty6dWqN9FJL4i1ZjkTFI79N6+p+3RYLi5wToCVi8ui2bGXp
EuMkxHygz9HtOrdO5Cx4nVW5OvysWudwQw29GB+f70/9bJXNzNzFFKKcdZ3ZhOAmrQbdKXBQ92e/
n++Rh+zciMK48WeVfecYVyqUSPdjYpeUiHyKJ0qqHG2rU44yOio065GyS2dQMeuGdTJaUINcadmn
lqSp2v58RvGlj3IuIdv9+zB/7aKbMRqy9eA/R+ux6XB7cyq97+Oum/005iv+2nM2JMnFDkt4mmEj
BFsOLw01EkEUrH99cN3w/ZXrDwwz2d/aQjx9r9PWX/Dz5ZOdcAn6ZicfmrD1/te/6Wfvf46rfGYB
3Ibv37CchXXurx+7/Ljv37Ru+f7SrsxuY8CuSMV3emvJx2LZbd3BFzVpnnV23bJOpvX0r7PC6kA3
DL9tKkJnqRu2RBvYqY3NuUmiyq0xsAgipGZBk7/rRTPB0KOnsZcPRujPO9Pu/tCWO3kpYEU5+ujV
BOtIYeBHYcMHs4fuEKbtZ5359paY6WiBMI0qNfIUY1pQtvaHIWGRHXeOVPMgBzQrwOFbNjnGBncr
q06eGGfuEeE9iqa3nZ7bDq7H9FD7Fc3F3aMSjBwMmR9E7OTSy83JjNFfVnQ9kdDZpGS3CqG+h8Vw
kqh6TgWWiBMIhnIp+BUSRYcEve8eHTHDVDs5RpJyrdtEupNjhrwlfkZ3lX8UxCLYyy2rhrFHJpUm
5+91CiYuzlwM2eHnUwGZPC+rQS7hmyrdrRvQoL23M4qrqu2Rcs73TXXfpGK4GwiEWrOGhZ4zJB9m
WkaAl8X8kOBRKjFZwSEH24OqMyE7tKMzIjUVNv2GenrplREHsGUypf61HtDxZ8XRDAadrn8mBdli
F43ZuFULWGPruhwCw27GZY2E6b/WdTOBBEhTdVfholdYun+bLRNwFHZpVnetAa4pbeHijMQwd/My
iVKt3FuTOTnrIk8Q7S6GRoFgqPle9bO+McRzpLfazbrKkioVLtk4YxfaFJt13TrRVF+lTASzcd3l
rw0Q87Sp+f7idbWuFtR3pyI/rF+8rvPDwTHsVvPaqaZivfzIdWOUyPlRNwAQLqt00uoX05S8IQjj
a1FuCgTBd62iRFdq5l9jVPmHQdHOgMjT04hZ1d06sWZY/2Ct9O3PunTqc0zcIPMnshRLSBp9Dc/r
7ibRE/2OZL/+/dkuMjZz4eN+FLYNLloWgzY/xWNo1ktr972MQ1K1rYtUuPT5sj0sdfW4BM9xY93O
NtFBP1fUiqpO3Nl2It3q0TFYFrQo/mcy6vVrR9byZhLpMixE74P7H40ZP/uNCZSjdObRux7IlAsD
74roDsO77lIWk/d9Rc1lFNBr3DpQkZvbos6CqyBJdlXj4r70g/G47rZOCMlUB1ugcr8urvsqUNY9
vaJzfP3Uug5FRYokITkzhhtdWw7suzTX7Du43PONpnVvgV9DCVnWq2bW4yQVO35sofxfd4OAeaBy
H57XPYj87uRI0Y7RzPVXTFG7lwLbuEMsat7hIFZtlNDCy2Cczbt1g9IC95RLijPr4roBYIq4VCkB
I84bEuTYsKWUrGluH/H8TXr99LNvSO4UM7PG3KVqFW+tiY4JcJbhtUQN4WHPkmw0EzKaa7aVv9Vs
DXI4/JYrqOfoKtoGbaiWkD8YyYdaWoqp0OJlsk6IXWbcsnDzVOeRaKMMsMOTMAvxF1KfD3j4n7ll
Eb7ec97i5Ye3hk3/3WKt4mMOfbPOYdecUb++aReVULe0MK5z62RYGyWXCYNaGifXlaBru52tUvEe
Y4AvxfQQfjdeLX3eMmF3/SKrM2mWllHsInz4mRAjI3VYl7NV9dCL7FkswqNuUdLUy0/AmwjlkbHq
j/QKsBs0SJICcHdv1olateOMwVG98Df+Paum9keUqDAwmhzs47q572cUoutsDHYG5H8SU+YAnE/R
Dsre9xmzJixIEjgjsWVQQlzP4vdmYC/HJSuzg32C3QEKM+QLYiNNmoTErvszdeLThxaRFtVuxP7L
05X7AF/Hm6LrX0xO6zHCDmzbKuItnIS9GZeu2oTDFPaRJ062Wf/en7O9zq3/AWpY4UYEnCsJl7Sj
3KlenQRi32LUdmNoRXkwGCQkVVw7ktztBmE8pvzVuj6i0EfUIfMf5hJQamJyCyD9LOleXCNiXkRp
+dJxbS7/rHUuA9qwqcCC8N7tlZsGskVQGRS6tBISX5KOp79ODBJlzpthNyAUTcWVpMwn30/CrQr1
D5GF0kbTT8VQjzdNaAzfE01E442vLmcum94yRa1ukPxWN3ZeAR1fZ3PL7pXNOrtar65z6yQx/Ypu
JxsaxtI7Xyx2LKVWIdAh6PhfL6zSNvNDlAECWDSiy5+5TtY/+GexyzTIMgq+mf6iYZqXHsX1dBSr
5nSdbWcSXnlmTt7Pf2a9Tn8W1zlbGbC3QsDLw7uAE8hEW9r+fiZ6J8JdJ/RjsvTer9fBOomWxYES
x3aOmtO6qvR1zB0Ci2hktTXoV0cDQ+r5//ZF8StVmhr3US1HA7aoxr5nzU4dDgmQL0TynNOFD1EJ
bAzWyboYR1CIlUj6qgkphyPGkK0zN2aPK4oUj0fTKjwNm662GCcnyLDWDfGn9mSrYhSjyv6O3M+n
nY4PSrmAdYlH8I0tMJxDSj9ROt+oWY9uNDlnRRU6MMoolM5leDLohTkHfudSb2+cYcoumcIrIrcr
3bOhrB7lqnV5ZJSU0MksllV3ADewDG1n+Yr6Xt3PAw5ChoUnrfnc1m2+FRRh6GLverxYmmAbtRhR
ityR+oz6CG2CHi9cHhrxrVAVw52USdr4UostTK9uYf+Dp5sfNZEe8rIkf4clUdSI12qo8Cyc0i34
pWijI/Qr2u4UBrXs8HJEmRwWhdcgyAi7E+BX+kliSrqSTOk1iEmqoKVygbJF26FaPKJbjS5cUhQU
p925VAf8ja3GK0FUNBa5xn78akxOjNXbWKXw+bm3T8GUxG6EwZafxzJcUyxKI4V0dS8DvtVi6PiY
Zlb9V+yjyJbppHLHWbd2PqwbqWz3rRpyEuDQRcLgTIsQrXgzCPpihifbWlKXGEESjzWfJq/u5dmi
KLBjTOOQJztNmhACS/T7d4O0I6KYXeqPbwTP4caa0O+XkpHAJqJNx5qJPQXaHAs8Gu2b/OFBbk/7
xLqOIJD2VDzlE820uGdYODDIOf/oEpUumvkuABhsBZaM11YnYE6hegqlr9bHW6Yez8sVpMZGe07D
+Y/ORjdveFFWDLIl078UavdRZdCRVG5RVxl6zJqmgXpjaOKYI8fCIyF6KpIGB1wDnRgKbi8lnaAJ
ROFzIqeu0S5IEVjLzqi2zz7vCw/Kq4MvM/6gGSUci+8yKjuCCTH3Ll05E0Qv/dxV0jYLGv86QVyf
K+t3meKqF8jB+9RL29ZiIDgovbcEgL2hhUd65ba6HX5KcFidYsSbWBnnF7siYUECUpH+mFgkwjXS
ooOmkMmzY/kKccFytSn1/LB/mBRrixEu7SMhrViSkKm2MkKSko+kUrrtXI2dN4VpuZWsp1DKc0eP
M39Tpzn5mT7f6oZUnOaQAw4tmcFIUW6DMW5BU06HTn5n5B+69mT2m66+bxKsWmv8usjnbwy7fFXa
HjwLgCRLw/S47Z/oyNWAHcWhi4tn5hANKu4Mf9WxMUx12mnMnNgM97qQZKcH2WXE4gmQWCVokgTz
lRIfVbKXx7ivWBBDZaXbK1qgs216Duz+3Q+qGqhT8RnPL7OaAF9Lww+aczOvUR+xUHzs6Zek6gIt
dTjaIFOX2kY7dpZHrm2cOpOUGU3Ahq9+kb4BYWK8xoN+KUaK9ql9Eiq7Zcpw1mSif57p8abHdbgt
m5M/dxjI5tMOe14Dd9k83E+/cc4mX/2Q5N2b0mEoL7fTnYiJ/Lt5wfUWJAKxRqfQJ3hC50AmO3qG
ARsGXBNuXXQAweL3npPk1CWmwJImHcqRICsUSuW2O8697KUmCX8sBY5aua0z3b/ibdhuKO3E7liZ
j8aYeVre8SCQwNCm6Qse96mn2BS8m7qNnKbJnukXReTYMoYekwi/JLo3jRoj4cUnls7ocdNI6RMw
/yvoNMtpnnsDAl0VJejuh4MVqZ+FlHxmkfrRVBpmgTVkfpkxFBnuXT5009bKKBZECr3sVkofUTgF
LwpZ0DED9jdMxb0cV5dqSVTl01KI/aM1JtYLAz84pFW26YUD967ejJKxyJ3L2z6MnagwyJYsjbpV
MB4KhZdCRo+QAbwP1gtPTSNwY+VQZ9GtSSOGU6bFJUuKr0wzD1VlvDcRA69R3IVWmnlCTvc0qpAP
8lv8WgYfXb013LS4mQWgqr2KDvRNp8UQeYY+8QwJN3pVaidH0vPR8zXpw4JsFPo9jeiRthGYSqmt
aeymsX7A5o0ydCZ2ZAF2+kwmM8wf81HeCly9t1Zo0D9Mz0qkc5lJxYstF/FN7wahtTDEfvVaCG08
fZrmNvXgzzyE9fxRjMazWkzX3nDVzKi2RjCeZ9CciQF5rsF/UjGMcwHG2ioaOIOFSkVNNIfE92nT
NnZDJHlWhNf96xSVb3aQPhhldxoNehrl4Sls031DD04yck3EbbMFyQaapj+FgANpaAOMVqe6l5SM
wKXa02ruT6jyerqvmmIgiTvBjIMPDTQA74pAf5va8Q1v6swxU+mxsQDZtJH62mTJxwBOT6vGV/Rl
f2jbpS9W2819dOhE9jAhI3dTufhVdsDLIzhMfUJHNefjXmAitisoA9Dzp5E7auYdBUhgas0h6Lor
nkZ4CFrkx4fW/NOIBjQFb1g8trF6zwXIXwDKjiQGLC/lHGxTelLb/JqA5nGUedA3wrZ3o2EfXrMG
QB+0oUMx6i28/YRm+Yn2iBAfTdzYj5hiFBd0w7TwmWDTVe7I0iezQ1a41T/krD0l8vDS8aMY+j1H
NGFA+kyf7Fo68uS7p7msdLrO5NQHFwVn+kJXd2087MfC3zb7Zsi3DaeFhwQjf2qHo0NtLyL+H0AB
m+UlIku1b/FTkxuMxUb7lBSwPjstoZ6Sb4eIu3ew/D9pioVyQn9aPtbPRteeVLu966zUxc/hWrbB
m54xbkRChnXDkL6aaOrhkxa9S2kGlweB9efMtUFFAGx8TthQKwMRzbixNJkG424nGGccbEbLRXbB
erQmDohkclXcLt2z0ZJUnlNrdODw3Kbx2DiVCRFQFjQcaVnwUBjpn7Idaydr08Gr7A7HSESHdSgf
etn+ZWoEkVMIOTsP+qPWEGWXnf/Wtdx3c6duDWDeZtOfNbJ3kFMSD8SdIaVUQysflCi9UyB3n2EQ
0ugUkELTyB3WvcZJNjmNWJ7MPNCVzOtU00bwb1lOHw+Zl903GYyoPpHkrarBbGjq6BcG8K0P254X
HJHk1f6Ux647KYDIGI3pe8tvHyQxgd20uzfRQhqfpIi+l+6tbuxt0IMUbSI8iu3E9lJSBDUFjpTG
eC+XJW4egrBKxG4VkBHoZDkjY53ss7m3DphMPpsR8B7e4F1ffiotsfE0cHsW8HXi6CSkAoe5AYZi
zOVSRb8UHj8e6iS6mvDvmaPqFETFFyajoSOUjrKS9ug3FkYl+W8Fcp0116gkFBzB/MjCnzM/d0F1
NAgWgza/9DZFQ/xFQF2dERA9EWs/WRQtXD1YvCLU8WPSGQEkVj9eLJtXjTF5idUtDoO8zQ0MpOIG
jmr1nKgVd8fgGvUs3+p9NhKMp4kjLGIwI6VvI4i+evLZ7VEvFkKWPsJ7G4dHvRg2iqqPBFaYZkQm
bAeju5OGsTxEUnKnBQTkeNLmqp7vNDJTVTUPBLRhv0OkrTVG5pEQejTC4Dd8K9ipCT17oVJxB3DR
SF8k/d6jIjn4hjbiDNxSrbxkJRgzEPfCSem23c96UHsNREx7iN141s91Z9Ob2v3RpRuslk8Rxqw5
SWiAj/TeJeUGKeNd3AuxlfPqFcjCTZfPEJ+LBdH8VgmMq0dbQaxfhI+lMImE6IGySBI4lRwQdxYR
mEla0HNrR9OSjjWkObixgbjHmFCF6O9xBwKyHyY82w11K7TpQZWNUxVzB4ac4URgKkFV8o9u+r2X
thCHs02oGLvIGN/m8YbOmceUjlQHX5BqkymcJ6zELygxaBuZGa8baJXaaUnB688SZL6lt82FHvKi
NkdJ2RoYHjm2Lt2LQmx7ALfLQ6pw4KAihZpooN4tdDncPxIebJJ2BB342ofab9WQpq2v9sCSkZBC
NGR4mqbg7YgIdZurv5DQDhCYYJsYol8hxm+jEEZSon1pRps7xki6X4eaxHOTFKIOXlCVr5Elq1Dl
TC/B5dSRbK4SU1ffSbj8wUO5PPYJVWuVwv2EVVGiKr8A9mUerTIIKDXFk5NCXz6wicgRe6pKYd9K
dkKHS6uM495Ueos4IC5dUHMN9JT2JVYqcNTtUYq42opaOE1aPsZpjhzJuAGM6c0F8fPQ2rj6kqRw
jDTcDTiOQ+2cLwYt7KX4nBT7o8zm2KORreQy7a5mPryazfABSXQ/T5NrqMpbMUY6tOQBRC/iC3+s
dfgkQ+5SB5FLcd8n5rVrLGQZcXburY4CSiVTyLZfY73F0T7THvz2VydkUN0wRHEQw3FHNn1vDPNz
qouTUAxu3aDFz4k6Ri2btyWjjr7IBy+M5DsMRx7VHldMu8u3QTj9Cn29pxfQvFJQwcAl9mE2zy+W
/csyJJpE1IXFl7Wj27YxATYBJvi6wIvVwpug2GJz7vR1R70h3Ellfs7TR7B5NsVOf8816dZlqG3G
WGEk1ivsqkb5RlINzbVumgBgJ0k/ehfwBrc7ek5yczNU8ouUppRaOnXnjzD3Rh8zvBQMWmV2btC3
H2FF672uHYgvmjwlwBhMRyeqZPQ13MrJgUhahzqc4lIV2a5S9AZfgx9CakuuT29uXmmKa1nx52SG
LyF1ymnqMlfqYQPGtjodzOm5EFG68dVdKihI5+hQ0aAGGwMfmEJ0L0keLBlqRv5+zH/NNmqXFwK1
kloh04pfnbSLEZFORvI4jry9dVy9t+VAyNEbLWXChvJwiEm0bdowlD9LH4+MJCwvbRBuNYxEtvY0
HstE/Z1KCHbDGPL7whuq2g86kh4piBdbiR4Vp+KO39iSydjQ5lYahuaST1sbCvA0kW6nn6vy/CSA
zlYgC6xQIqRUteIG7V/qkwuJos/CT0+yKQE1j0uchXyd0lPU7EMAGw5NS6ZTF+rnoIGdSh8Vw8x3
QaG8mYq0N+eR/IlNN49WfhYFqFN43Z/wZt6JqIdtpYaXGeQwZN8kcXGDhUIw39YhFq53I29TbkUE
h/k7LTG0fvdf+FtefBuL5YhnlILRedabT7YyHqcaGAmcObzktfq2r8V7zj8LJMo1Smx1Jy2Wy2E5
nVJdhvoe5d02ihinycT+ZTk8cY/SBkJT/fI4NDZ1MO34HFXwLgB8Gx6wFXpMFFXycMDaPSEk9Z2h
8uke+rTH58rSnsltP5hZR7RJY6o+03GGdTXSiWOa2AxTeUT5GgEv9yZNtuR6q5r2mlfZUN8qhV6q
jJ4JEra/Ck6ekw/aVUoTUoZCe+mpWyrB0Hu4/yw8FTs4hbp4CGZjr6QE6CLAlI+nExEApD3GsJYK
u7XqNBqNIQmTsLqzw+Ba/uHB61P5GVBWjmF/TQUjNaNGTxMP2KII+SWsMWqY1AI/qOEBAGm6pYfr
Ljb7E2UFhH5SehFp0HoMAk/DQm6dtHvlPcitd7NrnhqZCzPRn/C+uFeN3BMBPoVYAEMBx0h2umlq
7hZkXXSI7xtNfula/bdk9uSV6XRrNLzrYplkTMz735wjDcVEf6i6S1LBAecBQBvcAm9WXv1l8GpJ
wWmGVAhS+5Soxkzirvkoq3FbmdJTiiWxY4ba4A4Fgbes083gc7UQxXR5YSMVF7Kji/Sm8NvfuUBC
EXYzUEran+ru3kzFUcuMxlWljpgqp/1eBlA9xpLkicWft7OVDVJwrOjj4iPMwj3gips6Crdyon+G
Vk2eqqYKiJMqVorRTp3KS2JgKFpX6aHssUzt5HJDV/h7ojS0i6o4dOvRJk4oPMct/W9+DjhY3/AT
jl14a0Y5TcLDKZcU+E6GEjqIHv1B++W3SCh8/2vOpQcVK6HRKMIHKXmDmZjrs+pKgUw31qBeJthj
ntYqH2bXHlQ7ui8GKusoAD9bfznZYfo2Kf1zkqOrxm0B+lXB3xwNlykZzkVMe54fvBNCvGOsGjpm
0W/1cnrrykWXJ/MilzKbjsC5gD2u0m1HbL5kKscdVbzQ0yZSs3KkYgCvkk0I32wdR4qkyU9Zip1S
of/KrEFQQZde52A4yRUIaTs/qzzChWnt2qKw3GwAcpe3m2iIXqK0Fu5XpZcfupb+9suSXku1uGbQ
Glsz4+Fi1Lgt6S14vOOcDxsf/3i6nNBqK+URndG9KvU0p6P8RWWxnwawhCHeoHEsk9Tr8p6rkZ7z
WWieTE0VBleAFiQfXNlt5zHGKTFKtnNgHlFQvhuiekvn+baH80VZzThzhzwbCbQ2qfPsvKAH0wp2
ah275tDRcCzhFhXPF8RLN1Br512laxsdvAHvHwU/ytS1VO6ufpb7PZ4OUPRpAx+tDsg6f1Sp2b9G
k+SNST7F0YjouIrzs5Y+dSLxMFC9q8P2JewpgS+X4DxhMUVjibwNDC4U9BOXOfV3ZMRffLO9kLm9
9QHlM0pAh5ZWygYXomMqsvs2VF+z0RAM9ELCWvRUlg3lSbS8GPPofm0VCGSSMiSPyz2jsXtMtV/K
Nv5g9PuACrQ9gM3HU3n2PXQvL3p5qkv/lfCAfoyQEMUnUX+SKOTUCmYr3aQnGytT93QZkdaLJ42Q
oQrwh5ROhVlKF8aaz2NGbnfuzC1+2blX6MbAmH60t9kMimYWabLP63NeSBQIOMDGSqQPxr3OhBZC
RL61H2cJ3WQGshKTrGC0gps+Ghg0Qk6gti+5ZaxjWzzpu6nJlBsppYJVoUSgEmEyULNCGXmGspsm
uzogj4ucesKDaVS07Jc0NUDjzaTZrYvf68DQx9yXTep7JhIOQPylyruqxWzczAq8DBb3p/HFEhEw
bgwsDHOc3MqeDoWJJB2R05tBHlkR9J+aWift+Xu2s0Kg2gmfTB8Qe4Y2T3NaN7ueCL0eeIf1NQnI
qL3HX/i9a9NF2cXbZ5aGg1B6e2f6Xyaene6UKu/0kfGuaWh3i2UR4HOcvkodQNVCI7Q3BuWPn1vc
NETYme//1mLRuaSILA9sgLA1IM5yzt9k8FiyqptoWEK2UDqGJj18vvkR2upH39C+PfEQ9jv/AIkZ
QDoZq9ZWn+0E6Le+LSfpXC1fFy0VGM2gfWqAfG9bT/DzwB7mOEvMudtP8WmWjV9ZeVvGonfidLjP
A6rPqWUd6lKQ0jRvExU1uWl91qMOxD+o7iY9vcZL6cCWMtKGY30UcjC4Ta1xR9i4wKMqu8EfI/eq
oBqp4bcewfXAba0d8l5gqKMzettrQSiATdDZIRsQCRSzhImaaCaExqDexHp5W8f9y5gtRotj3O98
Lfsaork5t5A2AtLbss5IWQtsXrCTRn1A0zZ2KL9Ek3m2gy+10ajJ1vihWQw4y8jKeTzG99nw5GsR
dCGLMVoYaIGDxNoZW1gOYzG6lh0zdjb1waGmuosjWXlObJ7WsGMZ3ZJiGTP8oZToKDqyL0YvLoyx
Hww5e24yK91ItYhotAheYIwgYbfUHWom2aXRg8fg0nRoYjtE5pAkVecuac9NryJWV/kfq0u1dZYw
htSTZIeRKZ9Sjxq1sK1sGe8zSv5sIFXp9xRXQKggcafiPrQjYzgJ3yUrTy03MQwFRVP/oKQAAWUN
5EtflLRVkbDSy88krmC/5MM+ncgzK6luH1RxaLO2c6aAwlQzk3wyzeS9I8nH26aQnJymhyYtwkMQ
90sArb7qSFwcspUBuJOxvpOzjMKKqv8ultKT/1aRYXGVRCJ2bU8NOUvaZOubAGlgRzBy9Q2uyrwg
2dnJ6E76S4++zqVHpdzY+f8wdl7NbStp3v8qU+d6MYsctnbmgpkiKZKKtm9QsiUjh0YGPv37Q8vn
yPbMO7VVKhQ7oBkENLqf5x8sVNJH0h727FjTCiJ+0dT25Mu4YFBGSLZViEoFy7vFUCXtVeCZvqqx
N5oF+Q/E5U+BJZZpS9xmQFFD6wlrspYq93EnUPzgiRAK01+KNlJPTa9uMtaUi9GBOR1NOJab6tkr
TWNrqq3YoBC5n0TsLOwkX4c6hi1TwMMhCMz60BNvT1wA7nEyPNk5IFO1eSRrxv8/n4D+EJH1ozq+
SQvC6uxb0amNbaxXug1aDKhIiDw6Ng75U1ERtC+NQYEUix5k6mXrqTF4GPf1JyR61rk1rz8LqHFT
t7cSZtI0Kp5yezJ2jl6AZjaL8cas55xQBZwG+w0wfE5Ssa5N8ROHu7E2Qy4LpTchYNcEArnR2GbZ
1lOWVtnS0XJ/ieRKDpYT1msZL7FsyxGAmm/JczrwFsnILWyklbU0TXP2UxBHy4yfG5vf1tcaexdH
CQAmbntoPk+VzTcWFm8Jn4hITGAzrZGSsd3u2fIsgMVJdkTqczgExVUlhMIVlS98/ivrMKmR+64r
tnu8t1aOG4xGOrLOrLIccj1r2y2LZRx0O5ONO/bCGRarrZlvSRYbaMRsvO5UhJi3wJV9UW2zuct0
f93F47PRw7rsnO6x9uF6AgOqtjlGNEzRzXmIJjop301cggjrBF9Lw25XjtveBORQCRx6OsIowUjY
3C5f0W/mJxrjS6e2CubTLgyYzsV2I4eYIErwtDoROh2zkRaHzZwr2fKRW+NGgvVfnsyxYboZcn2P
UEkxsaywuObMUnsdAutF1b93w/SK9AzmFgiFW+Iy1baKMo5PHNp/QXyLs03d3qgpDApShqjX1JBM
iHsofXfbk2O2cfGJw25dh8pnrzLddatVGK5FSXEi8+es08nFHc8kp0Paa6lqrHTY50DuZcXKvnaL
sI+5RBMjWfHY3seGP97Yvkpug62PmQPJcYJi2ChowYNDvm+UVN1U7gWNCxaG6vjUDdpuqlWiwkP1
2HRkROy+WepBXi+H3tNYKKYTnz44hXXzObVJkRnf9S66uOz22QTzVOy6AagR24F2IAEdegpr9l0F
b/wc4EeiFJhZY+606mvltSq6z0aAr1fqn5IWbKXZvvYuAf0yJgQPuvKhISiA35uH7m9uE/wwHjuf
7WGMesMags6LMrPXQmc8DA7WBVkcXxWzRD3fGrnkprJYFEBRVlrHns+ZNfHrMn9Tjf5r06msWOx+
pzH3bGfR7b5Iv4LdwL0S9VPyveyMdae64xvFXFVhTPjFSrchEriADVeJEu8yFUPnyjcuovbim6Lm
2jbEKuBHXoylBzyQJLgmPGsdNn1/W7prA/Tsyh1M3Dbal3EszjxhY1bBxsIsoc9VRQ4OpNyM8UzY
bdh3YNoGQH4qX2NIVmwV4ntd9fxlKAi9hoUV8YrASRoU7Tm3YeYq34i191+UYEf2VUXaybztatJs
05B/c5xZm8Vka1TVAOs6/iuaOm0Db6rP0XywiL5lIGlvZJWdCqyMiDyUic23rWcLGn/YZcAfweTq
zKUYq7uKh4p/1Y2rUjAP+6X2ELdRzHWgPtfIS6w0XXeWgbFzbdtamZP3HEShCcuNmHZRZ/268tnI
ZD08iHhRDYXYi6F+6Jxy2uqxEa27Kr0dgIyROyY7Z1Sp2HLzYGzstgk6wgO5WjJxLOGYY2HpI1NB
dHhtVHV725XuXZrzg+ZTushKrbptvKbEw3vj8tB3SzRZGtIbqI6dK38kyE+YsQmHr32roSLukJaP
W+3JsEEWlvWXUqDkAqOLpVC29irnnJERW5WTWS9ZtK59qIMdKVY0c2ajjf4trsaVb3cN9oU3SdUO
G4S/QS76t94UnAKbvQrbsk2il+GyVxLiMVp/o+E/wCJneGPKRTzKcS+aUV1FmxCGsYOndCT/afJc
ClCQrpTx+4B/cOwb2m1kGd2qybNgo6Q4IwjN/e5YYDSz5mloOn9hIoO8dEZ16dQj87MxvZqDu6sM
bLLj747NBTpl6TcxwK1VnYa1n4KJUT4Gh94oH6sEMEXDxaXXD/A4Dl4Fwifww7UfVah4tPrC8cxv
M+OEhTjqJLWnG0tfd446yOuU/Mu6C+y9B+TnBqLiozbbjAelQra94AdwzNc6hWwJj6gg+LoZfBdR
mzh98Gzy1LqDRxFaIDd2MZ47g+yBZfqfwwsIFGaVpd9P61YHut9Vp7FN0i2wjP3Y+WfsQqC+EItI
tAGojsOYwTg+Z7n1Vk3DyTTbM6tUZIvDQ+LTg6tTARBUbxKz5eqeV2fkUc52HJosZ+uMyImxE1az
1wZ80LPhXhkn7dSCBdLBAW+KaJdVLHEbz3jTE6Nd5Hb9rBTNRJwr4WHA76bDzBSAnio3PDTk0oi5
vehm0xw1zGLj0B03StN4q3oqlp4ZcrVE1xRlhmXAXF9UW2SV9mAmeZQnqg6/v/yS2tiJ+YOB47Ty
FljtS2ImX5sqnLj69W0v+L+YEeaF+K1v7Kn+EhgEIeN4ptPHZNAMPJ70wg2WJhJlRBjI2Fr8zF3V
bQA+McPexE38yP//zvlalZW3CogXEKYl6F976kLp2VZZwdtQD3e17ryVafPsjvU9WQh/qccKOvkO
xlkeilLCZztgajN6hzyqgmuwbQLJxvLAXbTZJNjyq2SdHd84IJT2VfN7dylycGJzNitvoOezU0tX
2O7su8FG/OFmNMatwx2UB8U2Y+L2beWT0UbfETfLiTyLYVuowNqgv4fVW+7Uz/hMEY3Oi7MwN5rP
k5M5HXVlb5eZHerH+Vc9ccGmD+vWjYDUqWaJLwO803K2n1FGAHa+9urobyQ03XU4eacBSNoq15BG
AHodCRVMrxfeDNakLeIoPJWFgmulkR1t2GpJLrJtM1rqGticxeqiX7a5vdX6IUBtrBRYsIg7nYFR
WOP2T8ybik1pAKMTd8cQ4rUnGmb47VjGb2EhZtGpZm/kCt8bV07TJorD8pZN2OyBNvZP2hR6ByIb
y6HGe9y1Im09OPlDWFYXo8UIAplqPka06jOwri7Rcvje1slO2AoJ0uXLaFQxrjKSI5p6V+DfiP4N
JRmrgSTGgLkTyKmtaJRy3ZfnZlK1Q551mz5XgpVIWJSV9a7INdatxISjPOK/N+RrN5xOUcYE5Ici
X6tlcxO4GLcHKrYLII40T6nXXqpAV+4+pUO1rrqaJUATXBSNRX+fF68BCT0RY0bpBUq0Ukb9xW7E
2VSbXeal47rRWO+mTWITDzIgC6Uosvj9pQmMr6V5CAxmTXwCHdJh3z0wDoVpQXPvvDc8Ul4IfpnC
fSKDsh2wgYPTcjDYlIYBy4gh0M8QVs5hr56jvgXtoe3LIM02GuEBO7Mvg+7NUB6Wo6XASHEE61pW
+nM9RA8gLFmOokNlNR1Ejdy+zSfj3jfiO5M5ZeM67Tappq1Xajc+T3LIosu2IEGGNeU6jolG4tgZ
R9VCF4OxAkZJyQ1Y7JTgYuqMqDlc7qgIt2OnbZymYVVCsNHDs2BRKunRHKpXP+5ek5pcRTwtNHGX
irblpoHy5xef9NB+jQbrre0K9Pr1laGm5Rbxe/JlI8IKgl27HX4lJEvCvswrgmfK2Simh9BynmJn
2Km6sRchS1Wl0Y/I70D3MMHotDwQrdptF8fvmqmshVrywEAaovPMjSV4wqr91ypHNjD5ahomPmzJ
nqDu1XaIxKVN8Tz53qoaJ3MbNtqjhw+rEN7nsJ0R8VF4VHqAFADtcIHIhqOV4Xta6AS4M/dRRcWt
9YszgkcdyKvuXnTEYpoAMmzh2CeIYxja+eVdBpFh4U3jMW+9VTRZuCjRhYzJ0UAnhTSru7Hc6s6w
speqxqtMUR209gGkqd2DZxJeNjxoBZZ73zcaCzZrxZRLBhqNBGC45mOCQSd0E+TFLKN6ydV2pYBS
FbiGDpF+tjUHz1B0A2Ni7m3p7+ZHHnmB5ylPrIUZ5nDTofr4wroKo761qsFdkmtk241p3UIRxiVt
7Xqdg+npXZCPQ3PQW7LBAemUSvmGkgNWj8RWF32FgiS4VN3hX9uTL09TjX2psycEz9wYaSXPtWnb
au1TphICQxVpZqRvFYjdtWezKGGh2MNWmdOA6ElFyE6owUhwgNWvX38RrrZpK/PYOg56KCXOkAlz
NoIWTkFAs21OfWk2J62I2hMBiIm0Xq/sgI/0i1oph31Wm+VdbCrJHdvq+bWsKGr4j+gU8di0fbQg
/TDQlpWl1tsfzXRUhm6NraE4yyrgAOQhLPPzxyBxH8TM4+6wtqa6vCMOI+6Ai92XKuIdssrA3vVW
eOruvcPcK8XAdMOnDVcfAxFIh6Xf68pe9gNsPVwHgX39PKo8wC3ZhRAqSVvzyWRdbdfNEoSdhYzL
n3Vp5C41RH3OsgfaXSNol5iAtpX0Z3PofhzY211dM+9vfqs3WRsgpdOT0PqzvyZsVCzMI3lS/faj
OsVa7TYAYSQHlfVpMWI9FVoX9iKbUhf+JcbT80H4AKeKsm9uZNH2imT2gJvW0RC3D14VpAddEEvM
g77lydG4VzwQlin0m2aZO8OpV5l85alj5dXLALDeXhbj1Iu3EBvM1fvAgd8f8SokaDa/bZWiOpdo
713lW7le+UzWxTzJd+ojLBsn3w0ISNC9b0W2YzutLGUxgnl66j39MRMKn0NVz4bQ6ns5jsaZhDIq
cZQDWTmgPpF7/ka2NrG1HMH0wqpJi6s8WKmoNknFrYVUVhguW7tA66LP6qVsBtFcXHnDaFfhwcws
PvfJoikEdUVS62OcpB4H9gP5liCFvmkaIzoTYg83RT+kF1LwM3KgLK9I1DmrIoi6uwRJzVWNqsL9
WAl76cO+eWDtVS2D3k6fGqJv3HdW/xxO6Nk5qeV8ygcrX6RKW3wxq/INU1noklX+7HZx9m0oc2iD
sfGaTwDZU7f43gysKDJyKmQ4imWnlkwck3rxB1Y0i+pItApIboYKjWnHwA+wJma509F7KrYhuZA3
EhEHo5nEa1o5VweE/9eojz+7eVi9qOwJWL3V3med3O0iidNxE5UB1iieJq6YyaOrmTpMQbPhsqwL
khJK5aSw+OmEuMoGLdAcJgm/XMuibKgigkNxkCosdxjqvV8ZDGsbiNlKFpt5gMLR3XU3uCjq/fUe
eD0XwKfJo1m9KMLlVDnqRjE0VIjnPnJ8j5zgdhBW9/5RZUNe++02r8lpyS5y/EFRwfl3Ifn+QoBn
g5G+m7oEu0hSoGfcgrJdK6wYS9AyPHGbKetGGeJ7RAyiZaVZzZcsVW51q+wDcsTXyfXD7yKzXgB4
e8+9rbtYIDfQZnsnJariiYOSF8bB0Xt3w+a14/7PdPLiRvep97tPVoGUS2itYQ/wD5qS6Zo7pf15
sPViGQT9dOdpUbHx7Ay5nazubkD3u1tcm/0ztqb1yhCJ+gSiMEYwKbwINbnLJ12/NcoMoQXD7klN
kAtsk1DccuGQKAqK5DZh67Q10Fo4JYmZbluBSkqak+DKkn48JZbRbI0cVEFukvxvTS07ae2ob1G2
CU6ap9tbbhTnmCQQAQomXO6ymxzQybaE2r8zrDi8shphSac59rcgvUFXwn5t2Icv6iYY72TXyJoU
ojJ/dh26+reuBjTnOxWP723XWMy+bXIPeio+4n227X20TVFbJpwh6wh4bjtR9uG6xy50VVYqWT+/
v2Z6jbNy7E9rPZr6qzxgL+ssDeQkNrKozf20DiZuYJTWtmRqw7g7JpaNqk+w1yMxvJ8XxgSVXd2v
bkiCv064+SFURaQfrP+lKT1kb+ApsRt0dwUuKmAse8jA8BKuBqrCK0A7w1rW9YXrX1ndg9FHcZOc
EP1kndMbq35EnkmW+tDPbpEo28mSHAh+mreLcc8DzswY8mCZlo9xM/fQRx14zopUrq3v27/6kf9Y
6UjbnWVV6bk5km7VrqiwUB/StFmpeg+6ggBKs1Fik/8ddpDhGjYifExlSohl6fXZ4bEAEGCuJDaZ
LN/LtagQ4COO+95TFhHOJ9Q0Hz6GkA2FFTRnm5Q6mtMuMjB9fdb8Ud3JwH2upHwILsz/T2Vg2epO
0QjxyxNlR3mQDfBQSQfPJ09TCXw88ex9MG9ARVgZtx3xn3OQCWAtqAZ+IWpYk+SxioteIlRhTfBx
ipaEo+Hkb7leeNcogHjjCeLpsj5zvHvkPtR7b17uCgEtRglb+ufFoShRhbJG3Kb9MRdrWd+G7Ij6
tnwmi+MgTjRgrxqTuswsLGe1sFcOtcPVtJAvmxHn0nzokDK3lIOsquKEVll+fylrP9o7D+Jaminf
f6uXxd/qLN3V9plI1r1LDBXfq/EQ6uOPg6rW16jlu04mePEsdKxPWgz5QC2T8gtJu1fLLO0Xxcmf
Gk1r9qZtmFtXi8O1lxmofqAB/2QWGukzGB657jKfBhq6TFUaPeN4iakxEyaoDGVdG+PBRWXLH2Nj
BSqc+S8fbkchsrexRNSzrfVPgVWrIEgLlx17r9z0zztd65AVVUndL9TeCHZ+lrO1bqB2uXr2Unra
Z/zJlTsEs4tDriMzGDkTgISh3YisTJ87lSTaqKTaRoHC9cX2lwyQrdvnrgrKG01U6UaFILYv2iB7
csdxTzAyf9F6o4D15PuHLOziO98Mvsu3m3SX/6AYirNTZN2tH5BlGOYT5s8BgpKcVgw2MLcDc4uc
5NcYSdKTPBj50J6E2QKvtVwkDhR26QKA5MnQI3NYyD5wOeeXwLThwJmHH8W/hpDds7J8zrK02H0M
nRrAgk2la9atgBowDNMe3RbvVpbyBAKa0yF7L4txBYoFeOq+d+tbh4Rgs6+JgIAOU6NlIZTqeezI
q8a5KT47E3nraEjrlyLNnoF59N+waD61rEff6s6GkpUHONgX06JwoQksFDbyczjaC+C3ZAMIGTcw
Z7p9Bk+8gac8i8sVjkBhTtfKRYS19FYWPxqSVMnwQQZn2RHuPkdPSoeNuIEg9dG1Q+Ft6hKIbz/Y
9T402htZkgfZxZr7yaKY2UVmHxAva5xrNKjKPnfhdWWw1Nmld4go6JCvVtHcLPtUiq8u05SYaGVZ
9OGx+o0tvXLzfoqupctKD6zze2f+T7cazhJWZTlXCEMM8td7vJ/f+1nFlcV71EAKDkPZ9JtlAw77
Lkiy/M6ftxyRWoHV+avOrdtmlRACA7qDJBzMFf1Sqa57FHpcHeGyPLMnth5UaFXojdmXsnaQlI3B
kztciEfZaKFqvwIHUu7UEpxg0xnlNnfAu6aNETxGfuGsyw5xBD0e4FFB78Q8p4PqNmT2w5SCsvGK
QHnbkF/z3/KOJalRNdZDxlhrALLJcbCMcFXGKQQikAL3RDPXA2NdDMuw7qfKJ3Dq6OwwIdmxN0fU
3TCbeCFbHYNM59g4/pH0PAKjUZTelrVd3Tog1kihV9FX4WQ3VR5bT5VROnAqAuRApix6LhUCCHMH
59czyaXWBNXd8Ct4kfczbWasZTnW+oXcEhF3R6QPfQpDCQHP6Br7PrpRWlOQIkmdbT/a+iHmGQEc
JmvJaMfFkfmt2Y6Z6tya/D5rJ0mMa5FifxepivMwzJJF6PEuhDDdbd3607jIZg+G1hm1E6nOlMAl
qltzVQ6C/1TOh/d+TWUWeFsoP86QLc044pDcmz4WhJDbyXGvQSS2d7bRhveljWZFhNDbWhblgQ6m
Y7d3rOxnFhDCQx8dZB0dNJNwIBGQfu97rYkzbRcc7DytTn3YZ+skS5snPYq/yX+1ZnyPrD58jblW
CaaPGF3M57hIFR3M+ZzUIaZQxWb9NBlz+qD338z8/ZzcS7WF7mY/zhE2uJQkzQ9QqryD1ozegZQn
+a1eJyEh4jzYJDwbKtywacpl0+8vWQQbK6WNNukgshaTAhMeH666i5pvj8ozPupjgAjDwlJdjvlc
8XFo0ggDYFCvDxNE2nU74LheR4NxLHI9WUdWrDxDkj/3XIWvVtRdzLo3nuEt5KTF63/p6mftWS5d
zXC4lF70o+tvo5qTisd6IRLCiC96lRuPql+VD0H3UyHqXrTO1t9bNO+nlt/PKb2y39aVDwhlEh3O
4rU68IyF8U9CVDXX8mWiIQgQzYfSi1GYdM8qul2HKpn3a/Jljgatgqfqr7WyjDJ8dTMZhKy9UbnJ
reAAZcTcpqSKb8jKKzeyHuI7wVNZqWWDiy7y3Jukn5cvZK/W1lprJzvUsla+lAfhWuTKnDZelChn
/OgvW0Yt+NJ6VXgYmecvAbfGLh0IzGmZyC9+ruUX+YpV6FNDMvXmo37wA23nGiTu5am/9gVt+qNv
g3bvAo2DFtlhNzjJg4XQJ9dRZq4dkaFd0rRwv+XLjz71SLrj9z6y2VYtxFo6jGUiYIbBg4L4+yHP
G5X49PxSV0B8yVfyUAc8u4AnhYuPuk53R3H6KCf2lGziDB0zeTIUR5SafhuHcCVJmrq2ma5ccmQ/
jcHCyVnm46CCrynhaiHX13nRBSGD/BKoYX4R6ejAEfeNlTfq2c8Nu6ZDwO+jtjQMZ0Wm1VjJE+UB
aeX8Uu+quaesqHvwYTZLji08jQynmeeJdOMJMwSxkEWoTMW2NlBakkXdhDKqwNU8ymJkRysekPpD
6en6JcnMB1ndR2i3NiYecvGYj8+1RqqXLYSzl62KpZ5x0pyuGGWb93U+vQ/tpWZ76OO2RE+Jk8h4
jGt0hdiPzh9LS1ETLCzFuO3xVXrWfZxJ/vXTmvOnZRkWbsgkDc8fn1YOmfBpsxqBZgFLfyuV0DMe
F5umCMBFz2Lp7+ros576R1HUIUw0DwiNbJUN05Ays8tyquafUy3Nd7I0ZuLAVAnFJ9XWXsxaF1pg
FF3QdhtWNfHs9VA7I1CmMFv6CBXcFiyFsE7yLdIPFfJZsvf7iY4Rgp0W7uzrEV0spY4u4M0Cthb9
NcH/4oiA/KFVBvdZ1Xn70RtgHXneRXTJYz1X5x48myohnd60ifs8NEa8JBAfHWVrY8d4YozJU6CB
nm5MLHaGXnGfK0hjm7yKh408S9d7wpFtHN96Suo9TfFRvqWrdOoRpVcygPNb+XFMIrfKla0sjsn4
ecJ3Fg2runyoA38t39JryI1pE87XbZfqTyassSRyT01qkPFQVcjFGFmdcMp2Tr2wyL3Emu2DCzXv
xzE1kRv6q3lQwDB8nDJN08gkisS+xaPVsGCdhN19ELbdPUZLhA5TwKF+QBHJGwxk+vHlo4fW+o99
bKQn2R/Xk3prdBAtZbGaB5yzuPNY8py+yqwlmiLe1jOsbdOO1XnI4duzAABqXyncrSoima1hB6/h
tQ274hUPpwycYDB7DZiwbafGhejfx4+WXX/1DCV/TXwd+IstPhm6JdYNyoRHopH2qZw0gQeS53yJ
FbGSXYVLnk/vVfduSvGGG9WIJ4lV9XdT6XUL+X42JMW0s8WLXwJVVMTAYkxJrEMNqXJdRLb7DHDg
JLs2sf65c1U4iLqt8aGI6MjvUPi9WDrso/78Dgl7qPfvUGSsqeR3qGANPUa5+Ap8t9v4IjE3qZpM
O8AB2UpH2ONRFrsqyVd6qOqPZlP/aJ28wPipqCa62JE0yjawncmTGEr8pOKTvlJHtboFDN/vhZbU
O2ST0RFVonTloJv3aRy7ZyDQ5ne3PtSpMr01gmkCEfIYQjlnT55f3dbEM4sWwYXeyF/6TIRb9LIy
5O/SvjwSmcMyan71W7FF5BmbYbNZsg+gtxD9CDsCG2i/yezbVDPW/qBER9JG7jIl7rqW9cLVwQJB
dM6PhlWsi6bHMiJoOcPwIoxfvMF9H6DfG46Jq5Y22+s5jno0TbCgc0nEASieohrfG7sq1NZV1aFI
MDfILrLV6/TiQAIBFf2YBBVKYJu0CqyTSXzzZM8HWQzT3j5MmEvKkqyXPbSM/BFJHwdl6jyG+j6f
2xd4HIVWtglxvVlKAXaYro8lQv/3UQBgstbAWUghdGeqH23PTe5Jp4fv9WXqLFtNr7+gtgHbvHtF
bZxnGPCXa1Ca/i5AOmjrhml+n/QkORpF7V6NXl0iAN2+qKg2rZBx1G6RTsUBrU2jzSCU+qlStceg
SnokdTDKGnPv2YrxUIk1Jzm2pejxADFGVPvH4MIeAzJ2HlyhlfdHQ2/sqzUfTB3colVcxziyZ0Wx
9gQE8wD/D6xlZSbVXp9YVnz0b+s62qgNWzZZJ0/rQlD4Y9RmW1mUDWpUvSFbb918dHNAUjl1kZ0h
b9rXVPj12e2U5UcHlGVYmsXjt49hasMR22aC1CdPkg1tGw2rJA19KBcMJOu0Jh8wu46yvSx2hW9v
8qgEDaHijeMF1rPLlu7Qe4AAZLEex3CNUo26k0UnKR4b0l0XyFT+PQz1Td201nM5BhDYvDttiM0T
qQsk+AP1OzAsdRtXJVsaWScPUZTXRzhX0Jbpq06FsfGnqtw3Xf4ZLDDUc8/XV5rqxnf9mFsXU//a
EluAOINdxR4ZMyivc2NRFcmdakbqSiU7tJZ17w1++dkYde0gS0gpWhcv/yq7y5rI0tQ9i9afx4nT
QgUV0Sjryuk6iKRN/TmAQ/U+BpsL4Npi+gz5xV1WHpnpmNS/Nk9AEXqv9x8l338vyblqQOXio637
pfTXeXKS+6unPI+cU3+v9+Sq5wnwr57v7ze3zYI7/+Y8bwhAPwb9PujH5ASzMTlZiX/XZmO3Q44l
OX3Uy1fvdWIgYdaDbKD7R3VeMdMvZLmeum9pADAff4aTn1nFSb6Sh1qMaKroaYuB2J8NvqZGw09l
04l2hRpkN3GPD+X7MB8jdLUyrrV41u6bx5cHORaLgm7xx9/++5//+234n+CtuBTpGBT532ArXgr0
tOp//GFrf/ytfK/ev/7jDwd0o2d7pqsbqgqJ1NJs2r+93EV5QG/tv3K1Cf14KL1vaqxb9pfBH+Ar
zFuvblWJRn20wHU/jhDQeC03a8TFvOGs2wlMcaAXn/15yRzOy+hsXlBDM3vwCP3dJHKtnetdxwMG
eK3sIg9uJtxlXoH3FQsl6j0WKpgEpJsgTszbarKM90M2abcmU+sNuWF+a9SSzFtQ+eVW0YJ28dFP
NpBzw0CziJBMLiOCola+E7nbn6w8G07ylfHXq7kHyik5yzhwpyFbk5Ova/smaotrGQGl9c3xp5KX
q3sr9MbNf/7lLe/3X94xDds2Xc8yXEc3XPfXXz6yRnB8QeS8Vti4nmw9K277Vk1vcbeYX8Perslv
zDVibY04kwHbGJAOmQ8/quPKQzZQ1P5JIbm5ykzVQvBmqK9e5FRIKFA3+LYFnFTtQlh9f5bLtvom
0qrFfSZ8EsD1zxHZ8CdVf0qTpn00IE3dJWC5Za3bNvFJ86EYymKqkVQZDAXx/PkcC+7BOkjrCvJ+
az2BtUiXk5OnB9maF8lP4w/lT+Mrhrrv2wqipa/heur7DWIddXci+vyff2jP+Jcf2tZUrnPHdDUo
X6b56w/durnLgjXI34iI9OjF8PvJXzjIPH5UCykLiH2o5cnf+KO5L5BFrfP85r1fWLcwhdERvQnN
qToS1oEPm3DBZfbYYpo5V3bujB+WL33fnF86+o9epWW/dYJ1lwhKb49mlbHu3GZ6aZrFWBMPnzCI
2aiZ3u7bzHQfLF+7yPaMXQ4Rc72EyenbtxXyxsu6c6cXv04eBmLMD8wBvw2YAj+4Uz0DoOFySNEt
nazh0jlOeGz78iRLiASOlx/13QWfZxT4ujL3F52B8iMwF2Plmx9dOLUx8/dTdcWsVhPrk10Rg/II
kQ5Bwj4a7lRfPIyDpmHw1hFLcpv5uwTKJ8dZj62lflZR/98BFrLfi/YY3eZwWO8NF5OgqLAyDFM5
+9+NOp9eGWghyEvjv3+Z/mo5HX4ryrGKgrD5rfjPhyLj73/nc/7q8+sZ/zxF36qiBiTwH3tt34rb
l+yt/r3TLyPz7j8+3eqlefmlsM6bqBmv7Vs13r3Vbdr8OY3PPf+vjX97k6M8jOXbP/74VrSkRRkN
nZb8jx9N87QPEfyne2ge/0fj/AX+8cfpJX0Z6+jlX055e6kbzta8v4OQwhlLNUm9uPMN1b/NLZ73
dxtFH0d1HNuwHW2e03K0z0KeNH83HI11hKq7ruGxoOYuraHp0KT+3bUsXfM8W9U1nZMt/Y8/v/uP
R9j7P+3fP9J065f7XdE1kztdddT5Uffzo6yDjjwlvrFXeBDsiHfAbfRRCL1zRgQnG2+EzJ2buvJM
rsPcBapp3BFKSvZT4GpXVkyoZjoN/NLYcPcpe+V4Sb5u8BcJBt4k9dXiM3LAydWf0KdZwaXhIS2Q
IFFsIP8Ls4+aaN874fB+jf5yif78hDZ+fUJ/fB3116+DaohnAck2966X+aBjdX5gkFco5izhtAav
Sl9GhID+H2fntdu2Fi3aLyKw2MlXURJV3Ets54WIE4e9d379HQruwfHmMSXAbxsbDimSa83V5hyj
YIlEra0f7VS7GDYpx/XGqiwEfbQ6sSmGoC0+GBitH9TZlS2O+yGySHluPMAetpKc5i/KG5sU1k3s
hcmj2VBex+enpiNUqZ5QiyH9ZaFyJIOfFJ5bjuXi97hJ0vu2szQof7F5+NTYvpiTyF8/sWGfRsxP
H7Dvm1pMeqTv48BOyI62puY329KpIIsvs55TSBhr28qtZ46zIF9FZFTecWZgH1KvMPsLM6OvWxGL
rf/+CLKKmrK38mlPQYAEykTIbxhLvdduADpy4R6nydX/Tr7+59MaNr3x84N6JPuxS9Fz7Oirw29T
HbP3sJLEoznqwdHOOUJ0LrzS/042/vdO8+ldZELahrWzB4WZdG6dtgm1OQrb40XEkgMeA4pIMs3V
H3EqgdfTK188W5zYP8tda733XdDtrDIuOJpsNOiAVaG05P2LetxopBm/dEwqqMb0k/Hp/C8mhnz5
ak6f5VMbyEUQQH+gQmSiGNUwzS3G6Lvzl15666dbfro0cw1kJDDxKJF7kQywBNOmF3A6Gmtz/gan
JvLVZz1NRD7dIG6qTOv7Fimy8oQFa1PHH0l7ZxTDcTJvROt/s/Uo/72NTZlTFKhl43qwca3oRLy7
tk+lgjkR/dziYKkLzAKpqY0+9GRuYIBb89KS5P5pNWbVhde0dPl5YIPaBd4zb1ybgjFkFStFNXiG
9kLgXPjM1iyKxMoAzxsXsosRcRVXOPCqdTxGGysaL/SqhQeYz9xJhwhT9ilr1y7VezgCa01Of9i2
vj//+k9R4ItmZM2iQ10wL8zyoIEnGK9yPkGlksVoPwkRbW1Y0efvsvQQ88gw9JYWqfQGrw+t16zJ
5UND3uPDUGb+3/O3WOjL1unWn/rD0Cp4qlJu0QQdskldK/HN2YDyvnf5WX9Ook4+ZQs2LupwgzK5
CgcFUJcLH3mpGc06c2ZbCXnt1OMD9eigrpUt+z/0siyKt+d//9IXmPXjGmQGguWCcMHRlNHWmzTK
USWXj+cvv/T2Z724NvpKTqDuuqZSP6YFAHbRXfjlS5ee9WArY/sJokfjFlqxqWIAWFN94bUvxFBz
1nsnKexUdD2NG5NZ+eKlsbzzuMMPUWbRDlQIBF3hyVegEbqrb70nczbgV9GYY3Ogu/VpBVeY+pxR
u/AwC1/YnPVkrZV7X/F9QlHNiWoAQI16WzkIL3QAZeE7mKe2+6mDdZNJQTGFJC78932krEGrZn+y
N07uNyQ4rTl8ctor73dLJf5JI72ytukaW8sKtOvm/MtbesLT///0C9LC05Sw4nSnDLSXSKrfTGaf
pj245y+/0AnN04N/uvwYaJ5pQUp2bZKsyGXiFF7WLJjrdshJChbI3fn7LL3IWWePqNTuyK7iPhyK
OaQeQr+HrXVhwF4I6OasowdZb6TAZunoptgXNYZT+YeFJf1Ues6G6fceYdbdqSawplGx+RJKNa7g
1P+0qz678ARL72fW4YssTNKy4f2wQHe62tslaJO/9buNWYcP7DAL5AJ1rV/1xYqtwonaoKq50AMX
frgx69xyG6gc9Bm1a0zW0SjsdVaEFy690DZPS+rPbXPIVVXTE96JBDvbEeAaFNJ6vSTkVO3SHtbS
z5918KBvKW/Om9oVdudQl7qu0Tqdf+9LP3/Wc2s/8PsO5JPbBWIzcoBXG/6uz8QmlfzN925xeqpP
vbesObGbhgErsZ5DFbGcpn+OOI8v6wvPsNCxjFm3LdscVxRVxW7WvCqUAY9ATVpxV09/M8X/5mee
dd5TJlsQ1ES4ynuXdODk3k0gCodslAs30Jc+8qznSqmlDhklrIgTYMCIKPcc0faQDILePIhRtbHA
c9JKSwD7jUou2EK5V/7GQaTdynUZ7epySkDzkGFjyP10qMcupuxO9vVX9vWsN19uWwdFF76ZIhWH
iAPpwYnDwvw19qP9aDc5hSGDET2LOgcdGUIrhXa7HmS7209qI619chW3VUklOcl44SGsLb92Oikh
X77u0HJN6bSxqLrbx20TrgdpSp0J7QJQ+aq79akMPPj9MPwJE528KPJoSXSKCsV8wjuSU19YR9f1
gNSHtHOj/kEJzHRXplr243wjXHq7s9Alupjd0I4xsvF1uHz6WjBKfuvS/3b4P7VvgF9ppXp0IcoD
HowQAHIUXeg6p174xRpAn8Utihwkoz+17Ci/DQzboTwVQcLr9373LHIZCcR60oJrl7ULmNCwfQ9M
4X7v2rOI1aqjiTc3qSmizCvA8jGqOqQr37v4LGaZHNVOtWDhFeX6lWb3+5Nl73uXnsWqiQqzOs0y
TH5WdaJCdLAMddm88DkXGqE+C1TBRDJ1G9DFK7PfxQgoain95qVn8QnQqmUPHVOkCbasIckwaYbt
+Xey1AhngSlQY6xSiVK7Y++trQB4nZesFdO8MKlY2u/TZ11T6uyu5FySoT9uoteOnMF1RHkdwuNS
edR8TMfVNHI4j4v9Tk6i+pBSxbxSOWe4EHoXPos2m3sMdRVNbRcxvJZeecx9L9wi10oujE5LV5/1
4QimjmYmI49n5JuOVLATP/9bX0ab9WAG7mDMG5mgBjZEHtN1qVebItXW37v8rBOHbR9zcEqbQg2y
Bb7xUgXebxGI6/OXP13mi+CmzbqxByCoTSDOuSf/UhPDjBxcHxPhqF7ozAsNd37iF49GNUReXrtB
ql/jc8OLHuEytH+d//1LH3bWm1PQQTIp+cyGO8o9jasquvBili4868uWKU9TowMRke1h3Sjparq4
rb106VlfLros8+qWSzPaGqJzMnm8EICWvuasF8uyxElEpkHf8DD6NIYlrXVgmNsACwNc8MT/3jpd
nXVWQ8iTHpR81DItgf36Fdq/Pv9mLFJnnVWRsqJNSp80xWkyNnmGMpNDLgixZumTqwPWtrMFyLCq
DI9gs0DphbX5oNmlcaHNLsxl1VmXLgZVS0c1ZTkxyVcZUB2chg+cSv1kx/5KC8wLQWnha6nzrk1G
eJ8LxjnZtigthuJI5sbIfBFP5IUPpZya6xf9W531bz9uK455Ge2aPgZQInREbh1et00TUNEtDUpw
r9YJCN6kjndxlYpdExVUB9rC3mnT1D1asix+jRZVGBgwYTiBSjpMvsHWTEqSse/J3XHSfOWq1iN8
lHZ0afNpIW6op87zaUI3WpFCths/HGOFo5HrdEr+nKILbWzp6rOwkeRR0nKwVbte/l6SJjgNb+zj
X7j40nc9fYvPPz3EfGDohOw6kzfMS1GhZ7+AoAZURDYXwtPSA8xiiOxLvJATsDauDfLUske2s9ih
hl3zrbiqziIJB0qJahm0zWpkMWc1mWvUxp/z1154P8oseiQ+NWHaSPcC3HplKu3Rq2DXdel421fx
4/l7LMRYZRZDND3QS30oun2SBMUTlDiSpDujuhAg5NNP/aJbKbMIUULCj7Tcavf4bgBwAXlfda30
NlrC3sqjJsGtTqgYgoV1VAeNxPsQHFkOO2etjXq/12Utue+MsNx06tCs7USQvAEQepN5RrSjxFS+
MDlZeg3zEMNZrFXqI/6iyNK2KSPPaiR6X2joC3Hy3+n/p4ZOkZZnGMWk0EdNlSgmpdeR1FAEbmEk
LUlAwAsnN8qFJrl0t1lESJUClEUkFDeCZXrdqlKA/4bE5lQ29CuquTtQOL05fG99o8wiBMj8QqJ2
GUSYmVsHBQziuqXwcf295jkLER5Hq0aHtQ2WdlO5StIrL30i9e/nr770pmbBIRCVRBmAJTPnym/H
Xt5lUbbvTwbOVH7K/ObC51+IQcosRui90SZSwBJw6LNjGhl/40x6JN/64fxTLLTdf33vU+tCXW7D
CWfJI+GXFB/KeOHtLF13Fhp0e8w58gSaPLDe2QkzfbPCwroQl5cuPgsMDbBi4BOt6qYI3XL2cwDz
k6r6vTcy781pTxWMwSomzanil+K1XHxzmSGfvvGnlx1NWVV0ekDCTnYiZ4rWxA0Ejt/tSWn85s8/
vbNP97AVEiCbcapd3VduelYe67JAfHb+3chLb37WYaukAXEpItXtcpwsATu1u9aX0mwVnfwvmiR8
cLl59liWRugOqoJdGmINbbeXYLtm3kYpMOIwlAJTPf+Tln6R8t/nVQG3+L2dqG4T1joU7xPnJGj2
5y++0Pn+LeQ/vUw/VURuK0jJgyqvMEr6Hf6hdhKg18Pk+fw9FuKIPOvgqp/m3SDZ1R7rL0g9vUwe
hJrkD+iq+g0seH+D+qj63ogtZrMCXR6xuYPDc8fKf07hPeJ7v3DphecQsx5fp15FCZaBYCiIWG5p
A+WlE1j+oYne1KB97+XG25x/ZQvfXMz6v6pMepXUmuJqBYk6IbL5VWMp2+9dfNb/UYT0UdZ2lUtW
tHacBqis2oTD4XtXP7W0Ty2qGo06BgRbuoZ0wsWBTQFefv7Spx/4xXRJnN7Wp0vLfavY5KBTBFLF
HsQk9ExJauIw76XmT+l30vr8fZY+9CwGeEoDVrIJKnfQw57MO1C3zATTVZqgd5QE560U1Vzo3f9W
Il891Kx7x1qfTEo8la5o4nKCnBNH6G6qDrhIbsPjBrwGyJG0W/1a1UAb4M5G4obzpDtamrBeE0uP
32IhWX+9EX59ajXKXRuk4hYMa7oZBXoDJiFMvlMMFAMEg1WrdT9JICv3UYi8e4xO6s4wUuyNNFXD
D8221FVndGLb9b7xw1d0FFW9Pf0osDO5Yky98sKjL33O2fyi0BkYxsiv3DDEJ6IYcFwU/Z5i+79N
7f88/ymXOtIs9mSVDsssGEqX9JsIrURoAEc0K+f81eVT1/+/H0+f5ze2vQ3RtgryPSfaxiEmw3aT
U6h4gDMUUfubxa8kpGfUjzWF/aIlGpz6jo15yc8myhoM9YmsB6rB/AhkHv4bKv2pccV4qqVhuYuM
DGbJhV96artf/dJZ8Jr6RBmjKSxdVjT7HOSdIo07exSwBKRtNOgbO8QuWUG/IbegiyPMPdWrXV4Y
Ar7+DPo8PbIJ2Q2A6q24ahmFD4k/YYXjLPHC9sTX/ZUi4//GhcCS60ZK2fkwQ3vYgixU74Ka8cYo
PRtZMfpjFUbsy/k3uXSzWXzT2N62O/rDPmGR9eLVfbye0F87Yd6JtQYrGreaXbnnb/b1AhH14X+f
TEBqLMJEnmCHStqR8nHVkZuhPuihfzrmM6d948Fwz0oSXALZjy60lqVmfWpEnwKtGaVK12CK36cM
1ODlgd5+oD1pNsNoasdyNNgxqyXzvu/S6sJC6d+u2FcNdBYHoxYzRNsZPFEfDJuirptr8qVRNIWB
CpunBGmXG8gk06IzdyoypW1WTNZPqh4ygDd95nqR7OHvFhknrIEB6rJLN1QUp29+D6cXf3VyQCmB
7MZQBnMT5nXyYwiD4ceIQe7HKX3XRhql57cQh6e7YTJzLEip5zIdjK9xISCjA+7icW5n9E5Dacka
I1N5AG2mX0eJZ18Y4xZ6yjwTsTOy3Mdb1O4t4KWOJauTA8lWv9CeTo30i5c8T0SE6pNT9JK0e48c
//U4ZNOLh5InIUt4jC7cY6HxWLPe2CuxYudt3WLjlqCWDLUmbpqiiu+DcRow3ar5ZphQboJtRZJ7
vp8sBuLZWJJLgYdWqJv2Zedlv/G/N7RdRSHTUpp0sdLSQPqJKSraFHIqUF+3yoemxuG10U/No9KY
fsU31S3XzjrFIZjoqyEzSAqwqZ5/a2V04Od/6MIHsGfjUVTkLKkpL9obkzkcOBS+bsKKPfbRHC70
3a9HVao5/tt3A5HkrNk79pR6Rb6KIsW89iEQ/Sy00+JEifULT7IQmuapoCROqqWf4bSO5EF6Mqnr
n1bACUm4E+gOoHcpP3W50xBDxL18Y0GAurQgWnrCWVD0UiXxcobGPQLv+2gAiawk20LV1k0dJxca
1FIjnkVAG4vBMEAz2JtSfxKYQ1s+WiZ81VU1xuywqVKuPVmFV5/ooKQkbc43j6XePwuCNrNBDddT
5sZB8NoRnbA6yJc2WuTTVb7q/bNOYntWp+JDbfZYHzejrcZHymYlA2eeX8BMRfe+M6qwOnoQx2CM
1tlaV/MC2QBFf6uubPoLTVReGEOtWS9oIzMI2kTOXAADEizeRN6NNloKE5/0XT30lLS3aLVqNHDr
CNIWvDiB9JjC+U0lhnir9pnuxkkSr2sKYV8Uhf+ye8O8EMEWOuk8R9EHomgUVi3vlBjMo2UKDEvB
VLkUAnQXes/SLWbtizaTNPgOxC6P28G1ayz2Nnlt28pPLyWcLLSleY7iZLKibyZovxwXICqFCeqP
F3rH0qVnDclMqsGQ0IBAIQWJniLoqb/XAcxZy7BaQCFTD5BVs05M9HqI1509qRca3tJbn8VGleRT
sgWZK/gWulBfbeJ1hrQPOldyaQdsYQNJnycfN6gOlDELu33vtcoLDHG8HQlurHwlS7hSAlKAIMVr
2h/LV8kWbWRMVEbXymCB7VzGDdx3OyGz4YMICGLqpXXmv92WLzr/PHM5iYterzE37i3ysfFrRSYo
B1OWMUuGJtbjMUsBKXgtfq2o8ClLS7GQSF4oLmU4LAwY89TmrI7ZGqyCcV81r42a72rmABz5Yca9
ZQB2tZNgk2Su84F06Uuf/v+nGWzdeTVCWk3e5UNi7qamlm8yWI97Mw/9C1FiIYjN01wNTy/TLkQS
YclKgTbTK+wS9ZIaPsu6gfgLQVy/bltdvvBIp7rKr8L3PPM1gIqtplFJzt4UGW4dd+Yfb+irH4bh
DWsvCyIIBEPhwHOXkxV/We2TQY1cI9frNTRXGP9qpP7/gtvFYsaFQXieKztplQVxtupdSQNInpcb
FXWgRlVFrPw6/wmXWqwxn0jWYzoFXp24QqjS1ouVkV0CO+pVvIZ+FTp6bVvXeqv1QGlzpGYBa9zf
eqVNl5L9F7LxdWPWipKRVAg7A0en+c2brxQPLWIOVu3kTp8sNW5VZrdqj/u7qLdZrsGVRHsbYs8w
/b/0YHAm0iYXHm4BdRMKgVDTZNMldlrml1KfuHoZXzgwWGqMp0j9qb0TSfzEkPPE7WQdKlpf58dB
2ECYESX9mbJ2fBb2ZF86sVuaSczTdEOhdnExVXwa7NCGU2jhkKNt8L3fETmOt5JdY4Hn6E7+I9Fo
3+VelpE2q6Oa7YTQ2o3c1dWFxf+/s+QvApsxmzMllhakkdA7hgz63AoWS0mFfq5VTktF7K5jqnYk
nw7KUbvOTIQSNgDaICvJjS6l7pVNlz9NCIYKdxboIdXAdAdgPHJEWpHqgKS63DIjqXceg8ba1O14
DTUEe7ZkoLvxlOiqtIvyB3h077FHkXGrFlHor5SYcHCh5y8Es3/Ej08ft8j9XKIYvnUHuHI7E/rU
rtWkyJGz6FKS58J815iNu6WkaEbViNZN1cxbU7Ca76VphDrcCdi5QyBuWkpCH0QpDd+bQ8xTbZNO
xxzrBbhh0AmqECte67C/VDqx0B3mybbxRPqJCubGFakaHrK0NfeS1tmrsEzr6xAM271Wj82FrYtT
H/uiAeqnH/Hp8wzoxFVqWhNXLZStXdHScIGdj4FLl56FQDtLq8mL/NQNOfOXi98hBwHfu/IstEVa
CBRUF41r6ZW4Eoqn4FEaJ/f81Rda7L/E+E+vROunupdwQYDDD/AfV0q/Jkew3QaqZl14gIUWO0/A
rUSbWYMX9KR/1OltBuxzmyg+Q3AN5u6qY+A9CM1LncRASfi9p5pFGkmq1aIxJIrkQsw8RWmifkxK
IW5AfpUP5++xMK7qs6l10ufZEEugU6iwrK4bzgGuQz33AdOWtn2tp0NcXXiBC8m6+jxZt5Z9z69b
CrOxUOUKgrRNQj4hWL1wOBZsmDjWmEZbTjt3nIUcrAJVR3lpfrbQsOd5up5uy55tVqkLRgkYz9Ro
6L6Hafutl6id2syn5udpPQUU5pAhVxoOoaRsWW0+S4G515rs9vwtFlr4PF83k/TQMLKOEiHTgC03
CXs9augd2qi6NMouNAVt1vlxtOZGbksoV2RRrboCXcgQ7CrNnpw+CV7OP8fSTWZxIAd63IcBS6KW
lbSLAH3caoEevekcqj3o/ngphUjW/6V1fhEn5zm87KQ0qUcBOpsbUfnhI8O4TWV0fStIouM28Ept
z9Ipf26nMdn5JJ0cbDkaDyGAkhW8bd/RWSejoeyb/gX0R7tSjI0ky4+DD2/WS7Ze/zue2AnK/LWi
BGz0cmTXJTYQ+WJdx61b59eATHZyp2ymwXSsRFnbmCEhX6Dmq9aosbD8druqqq9PtlyDv9ESe23J
/mGUCuSJSNMiMDvoWjvAaHdm2G8QZsAVDwARMQ0uCtD6esFO4mk3BbnYOGyLAsXiMB0KOXTNILtm
FrGS2tcI/LdveNCiZXsV5cre99D2RPpbkLMNogOVDk/cwGI9FeYfKNBXWUxiXsH2tRiSVU+pkoTe
ZvCkrTaKj8h4lnL/dPR0gMFNIli3Q4ruNKekmiTd6M1DMuF0FzV7SRHJJE2ZH5VperL6fptOyi0l
6VtPOyTee6rKd7bev2l18RvEf8dMRiBFk5O7PvmreX/CCYE5sjQkCdGulQHJA7NW1H6NKNzxWXco
sbar/OrKN9sPjg1WpVQ4k2QfdG+H2H2jwAJVYme0n+rMRLNYgtO9j8NXCOyOnN4mTfQU55pbT/HK
U54wla1gGmJwap1RfkNrQEMAPF4b27LM9mrIjCzMIH6Z+p4sw5XH9NyaYJImH30GETS+T4V/T5Xj
toRxUeAtbRGRVIblWFWKLfDO0pRDn8RMDqBptsO7Kgs3F/XeU4d9ZFVXZMivKv+g1K/52G2MJHaB
QK5SVEO9/d5mfzzRoF+aHko0r0WIr1Z99eoPuVQ5pT02Sngo+lvPJqe5TSssLO22Eceh+QGs6qh7
ykqZfiZKfKcGH2n/M4UuaSW3QdikjhYiCEKFCKGDqR6bxHDFR32vygPMLq1d9XhMHRNaZd/e415Y
l94Hh9ZO4+lXIOo6t1H7vUGTNVAaSL6xQ+2L28B70tqHTET3HgMXs3VugQ080HaS3e5Sc7gzlOZ+
CodbBN9XJYJjJu8n7Uw3raQm2uoiX3d1uZfsd6QqzqB1V1of3NnW38bE1tgrbqBIa8vADUlDQJbq
YIumgpm9uRBUdNSsUq11SvL8/HBbK5ZbtBxnG/Z4mHTvjRoylhDIaqRaQXj/UTFLh4rFKCTaJ5mU
3TrC/4Z5KYOxhuvhz1RYW2brSMg5kC8eShOebcmGWqVrLELZNCz0CLbhyOrLXMle4AZ2Pa1U7Q64
71afMmC1T40pS6D5s6tMo3A3zz/YilxJ48/WBChe3OfxXWNlrO3H28Kc1m0/raizOg5o/wYSZrEH
QZLd56DdvQYXnZ8xgr41g3aFM34bq+0uacLN1FPiXAwkub9UKhTcaXqT+ysZ6VpHzu14Z5Q3TRw7
Q9w57IwAlP/lSdmxkdhEV+2DqUSHqDqJWTnwwuJX5mBOFXPN5hAwI//AovVdLlj8IqqA4mrq7+h7
NpJOyV/3HozpNpfUbRjLrhqldNb0yQywAGHElEj8KuNg3SOolzpto5v67ykDqJRaFeKT2z7BR58p
K+iMINIcUdB59Hcj/DMobwFqMM3gBKzgH5ceeR580SkeKD0bMPtIuDaHsdx6hurguth29lvXdQ5E
y5fOv64mKgQHntdadSPOXnTsNAID/Y2ObDFBi1JCiX615PA4+Jarp2+JwimCXH20U7qDMXboLVWB
YiI7jeUdmvG1LFs3CdymyY/+cCum7qkqr7MTgru4lnrvZyeo5sWhDm/2kJm4EfLsWijCUVIVUTxR
boxQouirrA/WiE6dGC96oFRbldlk2NS30ig2U3FjW6zstbchTVZ5QrDRPk47qugkt1L+Z0juauDV
Mo4YP37VEPoZeGhtS3f7GENyQm4V7QEtwNFo2kMg1C3yZ4yf+Dr1BEPIh1XxGqxfeZT9KBLlejCr
VeH3V2PJJ2HP/lAEmZO07SaGQ5kjvVUrsSY0uCWhIlOTW6+sfslZvFUCWnfb9AwSw7WUECYU6qT7
eO+RuqbGJoRbRXECLJvmYMAgBnZtez/H6AnmtyNCAx/otC3KAW0fGxRm80Hawp7qTeRhrUuuu2NU
rAhDezPVSFLUF9H7iEhyDhHyu05QVebXZDIfqRvdWEy/KX2AUBS4JZqYUlXcpPyltL/SJIKdG6MY
QV5h0XKZaOIgIsBd+ym3jsPfccBaXjzhHRbpClAKZBxh2dVLCJmuJbBl/RE2oEb5qR6RIVyBvzqa
EIDQo+a5d1NgGMPojVc26ASvUHS6zp5ckH4AjxePcM/TtadkxUMsch8iME9A6ng0Oe001Ef21dqr
Qap1dY1+q39IAz+CBD3K+1iK4bfIdlgdYradsKnXSoCJwMC8Opp+0jnaGPrHqdKrmjG8sykwkTHT
4lXCfx6HO2q8OOujukv7i4Td3idUBdEzySLUVyIKT1JgQzb2ttB/+I1pXaHdrG8Lb4DCoCdm/hQM
2a82lHZRKa6MId1XvpQcK5Vtc6fmQPpuzMEwk+sh3I450sanlhBdhiVWVPu/p8XwPNrBafjMu03h
s8WeqO8d24RHQ+U75AqRKQ/Fyp8ocKujvxBGb7TKc0w5301mfcxreVolYb3tpDx/jnxx1em4Mahd
ox7EuCKdp99MGbxOL2FHpY775lpo07bhlOCmGvpbjnyLzaBzJBxN0eNQyiq6qvpKQf0dK/CMc2Da
jl4q1kqelAYqBOVqkSreKBrZ5Hhd1yJp7mPbSldA0bQV8JxnfbTwtkd9f4wt4zqxw5hKaQJcYnfP
fRC8hJUt9ogVJKf0IWpahoeiA/cYrDVg4N2LDCk0TJrH1tKuyC3Zq7kpbanmeMXOw0l1bjJ6YsZq
IhJjOBQ02JcvyeDpg5UcVa3Dr+OCBSRfpV7HTbPLZe3OzLObMrZ3oSqti1a8dGUWOiOrKJm6XEe2
xiNm1heO9uJ1GFivjdnZ5HCDC7PKPfCElFJteVNazFvQZalxtA2D5mjV+jFjl9xKquxY1iJZyeX4
M2yGYQ076hCgEgB77B3qLEYR5isrtiKfPRDiTqLrf6jX9tYkFtvEqaKRV1mXQ0bpBDYzC4791pxy
7XcejpNjwb3bBVmHaTK0/SDeRKoXMzw2VkT2FO52MuS9CV8ucs8g2OgwmNMtKdxK9tDWiZk6kqWx
CKrlgWErV4utMHoq39SgHp9s1c9eksmuiqPsdaPhtoAzPf61Fn2YHDZi6bHzbJvYknwvrFE9albR
jmu1qCq08j5HQ6uW6dU7Fu2YYr0cxbcB7h+Q/NQZ2IMT8N5RjCjQKhK2quwoMjnjV5trS4YQCJZV
ecDCZzudosO44QIO/SVWt6Zn9cWu5+zpl6ycTnXRXDZYair0XYpVUokRx9MzpaxG4kh9D4YzApiJ
pqQuwpUlahFubfj1h7hqJIddQEJIEgyco4RybBJm/arClZckxaaMpSpYG7y17rcW91HgWpKWutqo
IrpNrEneNFgpr8iSFYyielM5KDtKkopkn9IEvRuwWZZt2PG3Bgaw+J/OZgiuI0jgOyto24deqnmP
Zm8UxkHj1IMZjU0VzkqRjbgkXCaWvLI15qiFbdTYcKWa4T0uvXyvpXaRH1pViZt9N1Dr6qhjUHqE
6qA4eXuGKXPNqM6aDekWH2Yi8seC8KNj2WiiEO8qazjKeSU0gZNP9sw6Y4UMuLHzhmCN1Mi8ZZ0M
HixkBsNEI1XLq5RsH6fXjbRa5aM/sWIjMU1eWRiwoNoEpfTDzwrlBmZqed81mvyraUs4K6NEiVgt
i/RB19WpPKTYsWOUnRrnegmnXHeGJzc7jfaMf6DQj7pvopHXgP8dOlObYPbIrX0MyPNE1lhFzxzl
W7d50dUbPx2Hh4IPMawKTRvuDQ+5mmOkKJfz3LBvMR3IbmMIsSnstt5Zjcz0Rx/VG602y2vAOck6
G4buMaxk7MKoce57kMCTIxjJt2keVu7oj9WBM/DwmBoKFC1RsndlWZXx0Udy9JBlqnkD9zR9H6Q0
3eRsrvNMipE5ymk6qXZaFSDTDizX0HRaWKY09dYk7dxNPV8n6ofjjadr1XEKVJzpVgW8Wpj4pEdd
k9HUNwAJmfubeknGhm3GxVUfaSsjyeA+RXsrsvxolWWytQGC2eHDKbPHNu68Kz/r/ZOzJTnWod8/
+UHtbWnt/UYXcUxP70X2l/lNsm7T+n1M2mLl9c3dYOWIYGpOOnWpbY+joSKpCgkUzb3PEmRlBIPi
JKo3ruXRJHG+CP/KY4GAcwp+Rnr/azI91qbCFuug8h4UpS1ZxpZvUMJ8pw0mf9sbzbOIg9yx4qS+
KWnBKL9sj0/UdLA1NLER/B0RunqJpH+b5tkPCdzbDiuqTkK/wfxEyPscALrbVm2/U4IpXFulEm/T
bLr2MMsdPa/1nNIS/nVuhoETlZMKvyX8KD2iUmQgWqkMuHp9lFOiZXewrMJ+W3ppehuHcnhlNYju
K6+YNp2t2OuajJJ1Ko3DuvNbaS1XzMSbYnzsbb36Y5s4viV4jeth1KwbOuG4DqXacuIs8p0mM9vH
obDCvZ2xNDzpJZzJN61tXqvGxhSR9+BRcH/U6qBcRT1vRU2yhKmo8ZK3lWBTMfOcKCnKN89XJMfX
lWmrFlD8lQw4Y8ZSMP5/1J1Jc+TImab/ikznQRng2M1acwAQewT3JZMXGItkAY4djh2/fp7IktSl
HPXUtNlcRoeypJJkRgQA98/fFb9SWC+eFXlM2oPFwVPYmhfotJVSskYChNto1dOYpvGlp3xjh4ew
YoiP08Av7fGI6i4PoL6LoC/9+DyLQh5F000PstaQMSfetZ23tDnOJTawzLRSfIjyDlvsKwUnRNBX
WfdYY8Y6lKJcd2tdTKhQOo3FnhASx5blReudNiwnfSTYZiyo8VO0syVclix9yOgujvq8lJumlzMa
ETm8WaTqfytm3cWZTpvzdf0Y6qkJcZ2NkZO6pK8WzbdVQ4grbAIM27RNLuT1O7sir3yk1nzIHMNM
Aryb7KJTtBD0lWlvEo5It7qi1oHOJZKlkyGhX0FR5cB3B6ttOZGeNkkdKKPUIgpqZTg502shrDJs
q5EU58pnVyeSLmjFtEaoSCc6BcrfilJ/GszhfjbsPiSn+04Ow4c+SnPDXH9Psoyzr5Z0RfFJjSOi
Bvmc6j5QNNFqgUPaeeG51aOFsXPTGe4Y1UNx3yt20VKYFPqMrrbr/O4pZ0kMzRJMhTeSsPp67WZp
6JDrB+8wpXq80ebxfZKrEVkWPRALHqcgT9Wvejust6th7f04poi2FPWLkcftputWA3pPN/bTmHxJ
Z6hCs07V7dIb+sOY1VUoqWcBHPAOEn39piSDYKMrNyEFIs02em2/9E4xXFJrrvd0xRDJM7fW3jWo
vCLV9EVBfAVizhg1kXAG2biejDS7mSX9pqbvDPtx8B3CxzX/pkhUErK+UdXZaCfpT0XUCJq24vor
8bgOXjmWZ9SQaHr8tt0T6iC2NHh6u6rKvJPS2EWkZ8xRvUorMKhrZQ478Nic54y1xNRY75TwPmWn
qTte/F3t9pfK6Mp8P7Y1Q1fmFN7G7aryFtCH3rUmn9ck9OL5fsRGHXLyau5Ne50+OUwIbpC6c0VI
CP74nmBMp0oild3BBWfYtASUr5vZ8cjJK93yXq9d5GjVon11rXBDaRbWwyrLOFrnRAuwIzcbzqFT
sIzVdPBV7UdmmTIRY98ORCrA3FojvZtx3Z0SnovHVl+XZ46I1cBsMdDoWvWm8ek0tMEwEnRBU8j8
Lq2/aERu9+XIsTHv5bqbFx0MsKR7elnEt1nkRWSkFOaFPsPTqawKL2WM1/2Xmb3hSWOIe7a6SlE8
OCGVTrQrFVdM94uYi63IUqqPoFC633rUvFFXxQjflrnO7WDKpvI0qY7TlV8Jfr9eZtl3KyHMxesa
wT9iduwmqakHtFlrb9SUlCB3tKrR62s8pE1ZPvdd6z70nVtvjVk4B9XRETRXmjjhnrQj0x9YjSa5
6PDy4MAvTF8+ZlzlxXUA4La8kZiLemf1Zwop7cUBvjHoi+zTmSNAlWewzbLjPEejiqUu1jJOCDHG
wWb1sOu9scZmqM+WfiFK27k3Ei7dxq8WepFU1+/pKmmD1OAzv57Ghp1Yl+TYuDOti1XGXeiwlJwa
zXCfV6tGQCB1CW6oxz0dSHptfTqr7QxhWmLPZ7oB/tLyJN/Era+fNXD959IiHWKUdfyeic6ptsNU
ljWsqATTa9OZXctqvPLFkLJtwsbDkhDxGFMFjW1+cGg3Jnp1g/uf1Iq18ef2Hi+iVJe6qLUTmrjJ
xdRdJFNQO2lbBJm17gR8u7+bvNUtL4vdOPteM/1QZNINapYkMxQ6H3OoVW58M7ZucTTaUX46GQcO
ylLr7FSOVvIhx7GPHPqkv+cVDvuosUkhQh8Ujxd9kuORDcfgQFxfE45NM29DSaZkNApS8oAJFsfY
5PD8VdC5Ws3z3UnTvSXSIqHwiKbbng7Ujz4tjOdktezPeaQDTtPrlDbbpN4maTvd8bG2jwXVZCos
fJPzRV5m0TgvS9CTY0yRULnGu0RzzSj1CqJICsehy4KYYEezihdl686mR8xNEYFhvs6FnbwxPmsM
vWZuc7wDzk9Dc/XWISg76ZwLV0wsv16pvfXKKjcAy81+xm1zp6cEI9qEk21kTm9oVq2/Tr6OIRy5
/HmNXRnZ9qQ2o5Ss7a0/+/uk74qPSg7Fd9v3PF4HFerDNiEjnUl70BJ112eWXoaZ29NaU3ELY8/M
GETHOflVuqWMWq2SW6KaxXn222mjj51kOx+pvFQWGwiRyME4XTOX0YhpbOfJg7ewyIz2etDaKo16
u2xDf54V0F/2WsdU1A3x60Qoak1C4h7lYPKQOu6woUw7KjmSb7RBjEFSFDr9ITJCgDZul6uyxtNd
/oHROxN0flcNlAY3ThOM9YQaP1fbaaFqJxontpqaw0lU1mzYPTrXU7ZSY+Pl7XM1xDtvoGi98EHx
RvfebdsHiG8Du3lhbQZr5XOffcBSxjA+67d+yvL7a2xHLeYzRwlKSMaR4a75tMblu7CMx3rhRYmW
ubq2ItvLz/FknXVt3KmCGDV3cY463dB2Lr9cI9t7owIZAjlGTTKunKympLHwVJTDaSyzO4DwvXCz
4rz4eROkcc5IK0oHGJyncIlbmI9qpJtee2vH01hrLxTPRwA28LV5co3ekDs/bt7cLN4knXWm8qQP
ZsPxT71eHs2WR3Etqa0vd8647FihvJ1AMg16uDULulWoXKMg5VYrOi2cK4Z2CByHh3rdXUuRlJ6V
VLf2p0QTvr0DWh2/2Tbx+H9C1BrmjxjYf8cK/qSE9eZetIPrpHs/afMsck1reE3IeNy4k4qfba/M
b6A/GeOpSRge2tQjMk8mUn3QKrE+qrbT9r7LbHjNnDaN4CrG2OVtNVuBbFJqzmym6nMxpZqIhnxx
1dZg0rsUpq9T8Tr1iJyXTJtpaFVYsEiMoWSbe3H4Lc7qxQmtymzAx2FE7+yu0r8aVxmHMc6o8AAA
46SUdhbEXbOO81s91+JR1FX+Qpi045ELOvvsqt06HaxqmDcYRzIiUUz7IabX5Z4llAdYozknA6ek
XLungdCYJyTmbqLdDmhCMSV0cdtHQ2e2b7Poy5wpSSc5UGYGe5Gt609t0y9WUK0DkXuGNz43jaI7
xs3Mp86z1/MySHXb5PqIHMuzQIPlampWCFg8nhqa9JiyVXrhRQx3SQO+GrWtLg5U1PGtdHnn31qn
Ma8PVzn/ttjoAII5pyw7KBz6lrKCGEUm1ji+0Adofq3LiI9CT/vh4oDe3VJ2bb52rpXs6atNG6YT
X8FeICr90MrMOFWop775lJC/UvZY35u9ae58p+moR1OzfbatRQtm1RlvYhQcMy1a1+My8W6svDUV
z4DZnWPThc7CLf8bIergyIV3tJI6+cqx7cBa4RW6S5e+f+5tc3nRF+uFkTU50PKnwDgpNv5oBKkz
0vSXB9FP5tkta/aVNnGng+F16WbGO/FWw+zXQaqa+GlaHDsJRaWsR78ovTu/lUXLUtQrPuApr46q
m4DLE98s+C59QcU7592lWJb6QOq+eRvbJgfLfMHjlNpGZhM7aWhZhO2E5vlea4rtGifWMRaUGMcW
vT17b9I5GzhxDyefZq+9T0Ve0AvSBwKLEfZ6bPe7F8TG/Xu6dHF2LGVjesDqA5Svq/V2ARNuutWW
hnmWoAwTVTT1vpfus8SyzyY6qQWdqh4/OxMIyDY2ZHwRZgF5ambs+469pF2oLX1HBZ41g7rG1WKm
cJSCTYledHXsDcOZA5N6mwvmcY8UGVHqAZrnxYu4n7wXr/PoK+zxadmBLJZmn8iu6fA9zvFJdrH8
7uaOfVjbKYZNngsVqpwxigRw3z8nso8fR/DvawZFcmphu05pa+cHkVVmH01W31uhVipv2A9pPJUB
cefFjevQs5HFQ/Nujyv8AIUS2lZWUl2viLl8Cg4GL8QgNBvXda66vllFaV+LTyANCtyz2czNMG9L
8xmyvXsvERQmkaElzT16gOyD0A1qNOdKZpFzteHlveVexqUF5V6bAqCRKR33gPdB2If13kgJup+U
67pTTHR7G+RRC8e8825L7FhPvSHXF0sCSru0cnybfdRwFEl0L2Kt+pRTcgXFWM1sYUB5WUXjvOIQ
zxFF2NEI0brXVmmIzQD+5cNNVemviK3a7WLY7bYvaS6NitzQ8TQpsb6KKR2+Bn8VTWSPOVNbN6jp
Ny3z0gMnh5U9WdbfMKF1HRW77CHlao2Ui7fLq80j8ir1WLst02a4aKnlv5L4P3954PhbNQ66EzK/
Gjeu57mQssuK1Wpoki9azHsSSWEJ3rqZ0Nugp+J0486x/1y5BU27Ui/v/KEvTlpRe6/rKMvbqXbs
R1mMWRu5EMWP3ujbIvBr0b9VFkzcdf7Gdlvp1+hoWF5vztzrnZ5oiu+KKVpPbF+eaj03Chp1jUZH
FZKMXuDqy3zyS9Tn8H5rR5tyo0PgLmu+q3OvebbLbiF2JmEZzVXxnM3SRRyy9PIl9lbomSaOq/2k
LetJn8y0DYWgdSls2ivqWaQ4IwJdGzotcJuim7ep5SF0mFqclAEYREefo2GNGXaasn7t4mRM9gUR
m6S9Fq3zrPxZ7NfUrb882+83Np8VSEk/AbG4S93dOXmZvwpKcT582qXRC1SsBU2RTt+72vc/0tVY
EDIY8fycEvp76Zau/lyhPR+EHCh7KgB/weUHRWKQl6mbuCnlWUwOByBA9cmNDG8qp0jZ/ghFd4Wv
Y7Ph5fM5DVVEVidXtedS1gHHLOcinHHdyjqNj6SJVL+6AyyBoVc6Vqk+Wcgt6NmRoxhcl/JNXmVQ
GgqiPh7Uxqu0/rF0VF3x8jtAHMefV2qtavMutyCM2COs2wrwmlN3h+M+p+9GQmkvDTlhdnlP0ob+
TrqntcfzVVNelXtQ9Gq98bzWOqZJadxVWDypYtXLQ14uFUBoKs+OkdGvWAM+OFVOHgwa3dNsaeI2
q8b8Ro1gF2nfYIZiXy5DUCLtW9Gi/zamxZMbo0VRagh88SGKf6sOymzKz2CPPT3fngAhH+oyIi+v
2kin42a0hBdO13ItKtucY+ELdhWnbJ59Z+6XbYfcghYWd6EKCAtWfRunFre4o+IkDlp9dJ4bTkFx
hN6GFdFR0GCGwU4ZwBSsb0JeD6h2OqOhQO5KE3XhQ9TNfpzdNhJXV7HC4TVJw6G5MRrzW+U11U0d
ayh4mFYW4CbXRqLRcycgfXDqnaozI1oTFW8KDQqqpCDplmsn380+QZvhFH13Y4669ALaW/0DTUne
t9L2WdLrwutuvHokLWGIKYwKi1g5D7Kny05fjfW+A3g40EK7op5nCOuDqUvLjW+vywFD6pwFcdZX
UBbwnYGvG/bL0tjJo2qokTMWTfEgNt3D2E7yLtO86bg4VKZHRtIttwNZhS9qKX1kLp12mkt92YxN
7L53PhtDQPOGsWt5Nrc61hb4dT5ZUXgSxJ5kOhWjRvVoZKdBlThA9oY21NZGDxvOAghY3P5qCp22
w9LKnY0W7HXIJ+tR1V736Auq1Vyhi29VY+dbvRPNzpm7fOPl8PDeYL9NiwA3TUGNIlLiLXBX1EQP
jrWkN8lCi203JMY+cfTcDDpfMLy0VHvXUQZtG/Dv+7erbWh3yhFtwqXp7BnlDzH2ge3Upg+w1Ytb
7qqyjLLaHNZz7ebjs3SyfnhaRnDsjRXrqwvIVmbfazcx3+JWOE8aglwRpHqfWAH7rlUDeRLqxV7N
bR4R+Wy4HE2GmaLACsHZ6M8lubxTr95r19KaR3d25S4dVPlRwnsCwtSxrEP2WTIyyiqdr3kVBgv8
uIza45DoVKwiXq2tZ61ZZ28/WpTYBctCBgKIw7Dp7H7YeEZsPdYpSdllOg6A9v6kX3LPr7ajB9kf
QBaSNr6uHTPTvKDR98slfR0ZpLexGDUEJVjRXZSx4QKDsem8dt70rjD3epGUZiAd0/5tcBNEQLyq
vSxh96DS7EM293M44op4zyT6rbSqyod6kdOzYm3euV0nLqbZut5m0K38W2HK6hZOtH2JVbO+0miU
HubEyI+2q+ShoAc2NLPKuAr9DLxe7DpHa27H97Y1i/skc19a1E6vLJ7lARhUwwjNdlXbdfU2zPV6
U7XTsmVDj5/aPtGPei/r09Q5+V5fEWy50luR4nSev4+HURwsJZJnNAz+s8EWyEqymHygqtim80B8
xGIDMgLuJ4eED4hyvjalv56eFglSXy73iSUzgLyyXh9sj0UYeVe6mugTZvdrGVgrsjmpv6YhQ58z
0/RXb8zBAAZ27OlEfWW+yVsB/+uWCmFeHRusI6mneqq7mphjiJL2pu795n5Rvedd+YP2qPQq3Wu6
Di8Rs1VGnJOkPK6aEMfFSoebtl3rPapIxFucNSiHVh6WjnUs5qfR97JbeNb4VBK4kQR5YngP9Tzx
ENhjE5GsuT6vqZ1/09JZfyoaw9/BGvdVaFNn99BLElBifTDPtaba46AZ44bNqw+nprOOngbUyjoe
I15j0zj4k+rvYRloSCrW7DPpFLtfOmlhLwHCRqAs4uJx/czzAmwPu1xeDMvWdqC086YYY3ZSVof+
3JS9j45l8Zsbey6KrYytlcjMQVFK0pMXlfZec6tgjPSA6jPnRMXehJiybrRLpxnpg9Ob1smcIIIL
SL2TXaTiFgSsiHyW01p548Gj9+pR2vK6bqZgSwHp4tNdso7UEVcD4guLM9ChdNPmK50sFvZmyT61
sslf2cubJOTmIYfTsMy9mDicTCLxjl6WzC/9QKL15Iv0lFG+/jAjmfQhGfMMMxGCjjzUgYhdME/N
hVVHWwsVVH2fpObtNYyOTNGICIK1c+YGBK9qaBTPRs2AERb+mzlrziVx1ybqx7nbV/F8rX2b2loP
nE5fdmqM5dOszHY72Mp8UY5W7AAGlg02ynUPuNS+Y+srmXLThkw3blBo575UI7++pfTU6cYzDLv/
a5to5t5Hy6QdIeZntevAZD5TCu+R9ORWcnSLOT9n1K0cvHmQH74rtV/9JFs2sGB1aFFbNx6ZvCoi
z0GOLlOTC1Qkyt+7JjYPaoTiR0+k9XPLyMfOgs4NKVqDB0xDqmJ2axaxf8m9xd3yxkpvfM5aY35m
GafvdcytECApcWk8qeOtRXLPE1qA6jauU2zysYKoDYnCMyhp1twNeEN+4F9VF6Fc/cjN4KG481SQ
eHjTPQGryT3VH2aSvCFtENh5idciMAYzniC3/Pm5NbT8rgWKimTutBd4deLFYei2+ASN48CZ8+Qm
Ds9iZ/lvrpj7JiqcUvqB06aIOIfsKkHvOqMqopo9P+FobSCQk+Z0oyaRJltPNPV5zFcivcqk5BlS
xhiM1ZxuUubwhxRLzrZxyuQu7qr1VDBRXtTgTedW5+A3WT4FvmuxhHVuYpczRRba5GvvVJoaYaHZ
8cZPiRJAi7BAdTagzPQj7kwS4IB/p4Vbs3KIfLjW/1ZYapMcCaguOrQVrl9Ap5B4tdNzRzuMbYLY
1pk4nZKldEyyrIkyg6rT0kdKls6oopIYcN6sJm/v5HK+LO6E/pwCBrmr2tE/DV2agvs7Lj84q/RE
2RxnYSeOd0sd23faIBeEvSY6HY5/xU1FeOd90sfGsdVMItDyWV45ZXFr25n6tKFMy4s1euLWX5ye
KCtTOS/5UPbfLcMQv04q67aT9KsTqzcaZcuYGjpoR2jVLfHzqwwVS+pHuXQYg0y7zU75Mtu7Vsn2
kFvsmrPZie+Fc+2kSrAroHhmtlNbG6H917h0440xyOoAsM8TVPg2rVvUt3kPes4021WzX+3pQlkj
mZXjA+cSlCN2nsybHBPCltPmhK57dY+EP2ibmNKuo+WW0/dm1eiWBwfarpmvRf1UWJe1V+k32hCt
NFQGvfQytnP22JTqRzsmeqqr5JfKe4En2LStG8sviyEkpMw6EX9Xv1rmWO3NHnYwMUqBCA7rSlBn
toA3Wps7Y3KqZSOVEjeVMbFpukI7jyl98Y6jD4eeqWsCwPH7WxLc1ls8G0ZEW8r8LDH9+SG4u3+G
0RoCFl9rk7u1hyyj0VzcnHV+W2trMmwk4QR+0JO4AVMyI7eB/6pR6896P2KlhugOJ3et0NiZ9Str
oH47ga0dOnxKdzYTxPfMoARHIUK+9/zR2FhZ7D72SmpTZLQevEivO89+nQG/JqWTn+o2n4hhkCTD
9rVdgT8qE31Do2/ydbXv2WHshy77ISApkuXVgmkYopWDXoikMbvO9ImxHXKA7skszX2uzdWpUHp5
LwdpIvJCWZah/DoVc2WENovklWRhEVkL4wHhSfEAfSU/k6ok8aeV60eODhyZ97zajyDkMWLrcdnE
1WQEabusH0yTVwbBnzawE9bGAoiNpK7FkevUXlSOXbOjKc46jilcKxSvCCfo+E3VIrTVVSfyYOnN
9SbHZfGisQ6m4TLU2U6a87jVlBpuMd3OdxTErBuVzfUUeG3D3JWDFDvp6G00HS6NlzLIXe5OpOHm
ZXGjNCdhkffyh5lqD4ITHSt76b0ZJD3tAfLh0/tIi52FmcyTT7IspxtSdDtQqxHBaWVxsoZrBiSq
knWTznnp7bMa2A7/Q5E/+Yk2fAgsWed4TZo00ifu2AtAfszUWU5u2DcmIOKUW8NtGzN1hyX7Bs+v
K7e9Ab4/zR0OA7J0y5Ob+YN30kzhWlFTWwbkucViNiqvuDMHqN6eqvfnNE+QkJIXQF86AhxcqP20
NeNK25d6P+1x3aF6G0D6zhmAqBZOtT+/TLkOhVbU5MEYyrVvQH/jR0Yi46EQmF+oZ2MGInzJ2CQy
wWxY5R0iysaR+RsQZMr9qjLouMnJ/J0u2Kcj1AGFASg0tWFjq2UHLDhqJ7pTfHdTFY7763xl05CW
JQcxKPPemZrFv+01TY+METPtkzk6mr9NDamjYTOF2Z+hZlbQP8MUTvI4YqF5l3Kdd5ytOY6L2fL9
yzDrXg/s1xWvhuZYcwA9XyfPdE44TTTmmg3Om8fjBeU12KGlXTPxeTRjQPUwlYIB2if8bIYhODVj
cT2/2zb2HYHsQlN2GmJjoFpdT/R4PDt6vJT7RLF5coTxhRsnBytGb6Kh9ceMqdv4GxG6SB7HvPUy
jAVGcmlt5EoPhinr57gF8YhclfpVlC0InMK0zkAf/SFtP8usG/SoStWi+IAAHI7tDNcTmItG6z2i
DJNvV1NKznLqLFqYpyVtOqa/TjIQpFI9gwjKKWxdJvKdo8/VdIQ9QWqSTBMUYl02GMUE6n+24vET
Kb3lfq8ymO0g9RsNJX8p7WxnOiol39AYm/UwjpPxKJnE9C1dMvmEhaIuVtAOxX6s0sGK5KrE7Zp0
ThoAxsoKjGwUD7OdO+/CZjKA/lvkreUYXPh18akFqircLDLbqo6btoObe0HnkUcm8GfkTsNyFHHM
2QYKa+vRumOGSFNA02erszFeZxlOJ6sQ9b60tHjjMothIXAKDojo39EDrHm+7dSaPEBtZ22guNGO
COyS3QwrDnqwFNvBsNcE9ejc37Ru2jl7YJYEZTtS3E1pje33zl36LyDYbiu62KINCdBxTOCCCIG6
9rJrIj/lQmRL4CRIYxvNXiM1JAUiaAcw7aaQ8/xba11Z1yGZdB7SSt6sNVOQ1FdSczqRpDtWN/pc
aaTbjdlqvaVThncK6vKtSnMiv00CyC5Z3AxvhIfktyaP50PqZR2QoNd+rTmCinqQ6xbpi8RBm2nf
WQSbNKQKatogZs+PqfImjmMQNm9WRhbDOvXNl1gTGAVDQrCjkyB3j1HJycTZarXlywT7sUNTzc0z
ys1r/9SMgQKJ84OygHbdpPKOADnjB7vBBHJqKtYVLlJ+HDWnfR/9PD3lTo8gZyqdWgRWakzfqHi2
UnZCWkuuOWOIM9QCwDdgtv9qOAOuwg5sC1m8ClIK9ECgjOYErOAfEdMM5Ra3s/7YVwOLVew1Y2TH
sksAK1JnM61xs0Ht44IaO+tDR5v3eSE/8sOO3YQXWdKDPY1a7wWtFN2x6mcTi5FqgGJiaLVKG04p
J9DfBGPXBvD3uhUugOV94nlDaHlF/aGNSrw7WZ0eG62u3mlDzz8IkO327TgTyRLHjhYNxdW39MN5
+f+6sv7/ozJ6+9pB8c9a4v+tjJ7r+5cnhGPFH9vof/zM7230pvWL7vqeozuey/UA6f5HG71p/mI4
/M9FryxMYQkc2H9voxfiF6RluuHrMMRMYteo/r+30QvjF34Pf2l6hkU1NzH7/40y+p/s0q4wcUIJ
y3Z93bT5jT8H6VjkrQpvXYDz/bEzfo35nh9qBF/9FjcQAl2QpT4UbmhgM0DEZifWnCCIHjMH4Xmn
jTD8Wals+3fH+H/rPrptvipmxq+v/vLe/Mf1Rz/qZlGohfv/+a9fdr9/nXzV1+vzL19cmfR+uR++
1PLw1cF4/+PTun7n/+1f/uXrx295Wpqvv/31ox6q/vrbEllXf7zq10DL//pG2X2p8r1afv6B3+8S
w/5FN33Ob9wqnucb3HLTV9f/7a/2Lx64p/Ad12TQNBit/3mT2PyMA/7o+4bOD0G1/fMmsdxfhEta
k8tFtQnooYXgH2/77neZAp/Yf5mKI/7VTu3qBnMQd5vF63K5g3/uHUG1zDEApVA4WD0Vz4VgiXVc
i2PzMEbd6vkeaGEXFYxqF4JJ1l1Gjgk8clXdJeRuMrBvW7Y1XAWFczHbGCDByNKzoRnon/1GbH58
6co438Hefebsy7drawGroIcmyNc8/OGD//sb/Es1lHe1rPrub381+WT+EG7x4w25aPM9nZHIwc18
/fuP9wdZJXy38T/cqcszLUllWNEyqK1WjIOF/9gUcALSfoP9AIIBoTqBeneR3zNCxUk9MRjnejC6
2YgpTO6hBM5Zl4xPel0vWNa6M4rkAgqOvbcxbIlBZUSFW6ceclqF6oeE43P7UTZ7mgTR7znJdCll
3YaxKHfpWK13/+e3+aPQ4z9VKNe3yXxp2abJROfwhP+Ug9Jb0NINm0A4m325hXLJz0VTrCElxsXe
0/b6ULgkxWTiApFbbIwsgwbUYBpyVDT7dJnfS3SyECR1fdMuA7jIuOgP9JuZlxHHqEahbuDBgp+k
ptEBWNSSVPRBovxq68CTnXFyc3PduoVXRH/y1q7JET+9NT4uS/jAtJbpXNfOP17BZmqmddToqi10
U+0tM2kYtZzyZpJuvEsRuJ7cWblkzLglHqMY6j4py5lyY9M5aqSahdjbV/ySsvU3tV9Hs+AaOJ74
Bhof3+iTbaL27oqzry1/Eu3z85J7vSquMDxH6Fwax/u5ymnUsX61WD7Cxi8jrZ2dw2hlxctU1xit
J++EBsYPfNvAirM0ycmeobxQvf5JatyPIpKfPkFXCNvyhaUbbAPXMIs/PAMEE879oGcc2xS6qr6A
TLaWoj+haX3OSIg9M8iV5/T6p0WvWop7yMyglZNL7j769n1KP96x9iyfzgD+NNswpz/+lKCF42Dk
4IjVBsUhTbbR6HB9EOSuu5K19c/eyr+5GVwL7APW3/F98+dCpw78ahENIqJBa2hxwnx86k3GKkln
/PWLQfT8P9c/rXWt9vBPy15e75H//M9KVPVpyXz8+FJ62x9LUKGSjTapU4WqNCDx7U8ez393I7Cu
s5wavHrf/znXpxl601tyswxdYFziBTqOcAa6z2zON8lo6FGRZJ8lANOhjP8XYefRJDdybtFfhAgg
4bcw5au95QbRhoT3SLhf/w74NjOUQlxoYkLSDLurgMzP3HuuYuwt45eq5H85CrXtDPjjMeDSwS3F
VW8bxp+MwnlVpVXo7IfnJjJ3axt/oQHUAkHCmCcHQ724sQBDkxKAEbXpHSam8S9f3x+Y2+2YMlTV
1MWm30So9h8vxJKiG0Gd4APBNM+bfhi9YFFft7WOVqjR2an7T6wA+X6hB0dig6FNn+6NlsXKnDaP
M6u6q2VGyHzjER1DTRtSuvJvNLL/8lEZ1GO2atoWN6pl/0GzqZg+MhiewQti/kE+o9vXThPrSfTb
MyLbCxt1NzAGaVySksWqlpz+96n3+5P495fFc8IfbeIptTAE/3Gg24qWM2IStb92B82I08cZ6V5i
qC95kbfv7CcAELY0TxCLnxcrESHttjiapvQUp9Qudp9Xu9xhZx5VaKoHhEyeoYskVHHkhi6nLEYP
zPbZYD0g7rCx2rrGkX542Jnmzmrc+s0eLWYQSzOHmhvrz+W4IDbO61eElqunWqtxw1Rf8dJtefz7
GJ6t4W9xyr9DdP79Mdjgjh1VkLNG7fybVvmPoyvHu1QP0YJLKjslrc0yUWXLepOwmb7RMS+4SzIe
TVmc5Nj3KBXVJ62r9GdNW85r0RUne2Spif5+3HEJxFd10E8Mx+3jMBSqn6aJ+xdwFCX+H++Yreoa
t7BKDWUbf/6866Iaycz1CICZy3Jo1XRvsaK6sBmS/A7u2zRYvsvHeFN046///czY/+3P5o9UHc55
ps3bz/aPzwqrH7MHVvE+mGg2AdmEbBvVJCszXZZP/Mi8TLCt/vZO/5dfGViObrmI5TTqrD9uF1YE
M8VZvP2xiu73H5XMnF3cpHYwuzjeawtOV1eVbWAsbrhphoLYsLJzimba6dAhIVkuTzl5B8Hc67ga
dfOxP49F9zfQnvjPu8PWeKUNilRuY8P8Axk0VH08sLar/QT9wyeeKPJoOixM0nrGEAxxwkwe8rns
7zNlIKZaV3u/QxwtmaiCS+hqQptLc9gV6frZWBAQZ+QEtzJHMtVH0fCorvPqzcnfsKP/5Vu1hWEI
mwvE+c+jqEWVYJGLVvI5qcWO9f0GPi2u/QDTqhNlcliLyflbzfVvOhTntKUatCjUXBzXgr/996Mk
bVzuKx+hl7cah7X2Lls5nHIx37OaDFAd2H5p17i2IsTqRZwHRlqeIkdt0PjYaPOZ/Q5q9rj08Sdp
jkR3oAZcy+hN33I8hlbZy4gVUAYTDJQe2nnzb6D43yCufx0c3C/2xl3eTlF+g63R+cfLUPPNKfo4
g4XN0vHJrew9Y5P1Y6mRiqvJcq7h6t+omeWelVLvQm21PlYzHg9La8n7SbUfh0ar36Ajij1tswy6
UfGGclXPxuCoZ+Hmw0kZ8JUpjXqmX3rEUKA+tMztsV139VWnwwvbNrkVZVvdKW5peWghjTtscigi
MbDmjV68mBn4hnienEuzwvlIqvlWMTZPgKq1h5GxLtqw8P8LWzrfBQc/UwVqt/x+ipDft+gtr5GK
9vF/HyR/ZBnw9fOaMHCwdIAkxn82TXqduwNCmMWPjdbi2GKXG9XSPfXo9oJmrcI6V7FWrLCBmh5B
d6O7u8ow3iOrXk5k3MRwxnHEyxQzFurJYOFE4spOYVTlTmjEJLOoKTLXprRRrEZOoPc3nASybpqg
ndjCmrI1PEeDMF0a6Anqgg5mQncylrH75CwKwrnEuW/l3DKBZXPyv39/7Xfyxr+eHps+m8GLENst
bBl/PD3jnK5Oppern7J2BAZgaXd1hLBgUJJXs6F6Z5uoPZalWfnNsE5vXZH8nHrcT2uaj7Ae0lZ4
onKQH1OhhFazLDeNUy037B+rMNNiQOyoU+5kp5xkqcx3a9cud1I7sansD4oZ9/eJxV9Ezz7PqBvB
c1YbF3b1H3pXffbd9NbPsr/Nk14EczfBdUCAV0mRPU/uNtEeNkDVYAWu2sv9utTa06Bo1k7ylYRx
DG3e0LV+W83XeIXix6mMtMBiQnvRE7U+a24BQsFu4hMLssKPijryYEAPNxbW9rYzQ237B+UUsWzJ
CvUo+e9H2Wgng4xCDw9HdSiHtPEWNg63VinXI/oY1Ol1xehfKdytrxzDyW5d0lpi54jy2N6VjvhM
qwyjejGELmj0a5Qsp7KzokOrcZea+uzuBiP+URuMQ0ewQrPTwA4p3D5gHd7Cf6an/11NFjksVOK0
24DNjUaLp2k3ncrJ041lwP5reZuNw+9LstUZ7WJyiZEnyfRmUpy7OQLXyxVS35A4o/pWPn0uQ14v
O4tVNYY9eWZKrl1+/4WsBTAxrvqwFHbyzg93SiyJyECfniPa8WAqNubENm8AWxKd6+HDysWNYN9+
YIlNaaCY7kejZS47d93xmg57wMpIH2exHcbbLSVB7vpGa191asybFAuonoj+dtI586fEPHVUcWet
WQnQtPrqLhnFcldI49Ou2eI5zB12y2R0FyWtv/VlBgAAOCMgRKm4X7uvRWsuPJ9lQMDpekVl3IQu
3slAdxgMMI9P7stRfU3rNA+VbHOyM772uilHahf3wz5tyvbq4EVuVRpor9e7J/KgnGDlUEBtYeDE
yLv2XeUIybP5pp078xGc2+TnCjdAh3taJKp4tvrZ3i2O2QZrghQZLEJ/LDR+mX60rbDpNRQpdqbu
mOqb/oivH38BG4s6RsOaVm2++98vPxLGrWL5x9tv8PA7jrCZhLm6Zjq///d/3B0ZF/vgdomDL5CJ
A57y+46wsb2TKjsyeOkUnQRgXpLs0daJ64j/agFr+zDuGJjyMK6tCDYupF5WoWGuRWChP/LWCFXp
CP4gaJfokiSQBQCmoEOuirtmwBdlWry0kzNWOy3u7teVuZo5InSpNffKROY4ImLZ4dr5if98rLQ0
VLDs+SxrzpzWD5UwnYceXShVtPNbhBZUxzpTCHdKzWMPsNYbFjGEZFAMCHleOoUwrmodztIEbGGp
aE5oObAIZzcl64uzJt9Gi4N8rA0RpkjZgqmBZ9/qeE4N9nHkyiL/nJ5xlMB0apKffaMjcWGrXjGt
CVSSb8JBkb8sdMSwN6pbsFwG6PTQdZXz1CiXqn0GMt8/3mNwbkJ87VVIvYi8rS8sYExawL1WHgkq
RCLPqBAszkeszpgx6JeCEfXNSY3yQ2JMelBXyF77yXrDGaeE/UDdwsKl1Ij9LPhjO5QfZ2PV7mbF
aB6hUV0nXWd/F2UkWGHGCRTRv+rqCJhhsfow7xTkiOVO1uldneFvRheJMDJqYV8bSrrvteaEE3D2
M3nfW5NEpWzgEeoiuY8qTXgTRtGwyqgX4qYBGe2WB2kPY6i482tWLp/zpjadSoB+SpVNfLXU5/ZH
t+ghJYkIZwLvAyTHJyepUI7PJguh0+rm7VkI5WYucuHHI6o53Yk83EciXCrlK5/mSzTU8y0ow+WK
jdjnQvnsKwG/TmOJXICVs2XmSSvxS+aClDJ5ijoKyOFQfUCDTrxFWaOgKWU4iwj1x5zeSkfFUZcz
02GawPSXhtjru945NfK4dtjQsKvxXCfJOU3zzLe7tzzR512vuN/SasvbGYGbp6Pc2/P8ywDRRuNL
cepihFsRFLXE1X+6iHbQ31As5NVZor/Pa2/KF6SCI0gtl38B6v17MSAJisf2MwFbCaptOq3qT/w9
VZDi4PaLnCypeOYRLwvjlXQXrGgyQt1UYeDl2TtOpunnuFfnYiCYxOzB6JUdllZzG3P2BzNNqXRG
zlAdHWBZNV9xxmfv8iajugaNVTmWBdTLzXfENCqn1NQRrhH0YUj+NSn2MH+ZlcmP5wpJU4sjMBu8
Br3PHlrOqcEhtROMRnbKSta2UozrPhqAvbcVx3nb4SgZhnI6pNSdXXrue84Td9HKUIYEH4hDy1Hb
okbfN3b+KClBwyQp9QBziGBujsQcGNHG08qJUl6EMx7SGcSdSrh6UCQ69/0EqA59cu33SAdWbfou
7UzzpBdnSR1q3FPeguB6xCm/IxD9pZARZhOr5ioyzfJEm7AEhYqMu8zwf2ZTL32K4bCztNhbXPVR
r1RzqxE1mGmiRgtdaHulnJ4S4ysaINF11jfLC813HVx/nEhQnahqMISAd0RwoqRa5OPPHzBcdI84
5LJ9ltvq0VnfVW22doiTP7EdBKIx4pCkMYy3g/CzDmGCY6AkYUzxlICVOOcZzutUU3lGNazkC0Cs
JLpkSrtzLYKfsd0tu0nt8bcZWROmRtt6pRolAcCdb5fZNZb7GA+/A86uuuvc/CTT4knUxzSJ30s9
miBPYcXHDA13SlWDTlFqD9BpkhpFkDEsJQdjagksWXp/wEod5dyhCZrkTudv0K8zqBovsO3TQ13j
4t5OiprXc42HYz532F9mItkozM0wXZqPpclGnKDg3IzB+mH2rJmTaf2RJL+QIrR+nqeYfXo8pTlh
DndLr9zBfGKLrLYIHNwMG8+svINjOTiAeO6sRgJ8AamyE666wGYTIGvX7MRYePYGM5PcC+kDXKJL
VDluaHXmG5AU+5bvl3NwnYM5YU9io1VWp0rbZdM7pgrrvinqItCT1IUkaHjdnOqedJw0YLn/uuIE
9IRWMHcaV3wLCkK94kGxkmifJUzqVyV/VIdupBUofpRptewc9it0TMkTc4yfJZXw/dyblyHqDr2Z
ajt7bEUoYFF5dbfyOIGvRXBWl35ddehv2B4wi6L4QqAuAgvVLoY5iCXOINaAiKDX0bzX3XlfwuUL
NjbglNj9savlVrr2QAhgN6Q5JXtn5o9zXQARaFM4t+Q3hKWMvxK9mwBOlnJf2z9MpfKdpGfVv2F4
VsVLhOhOfY3gM85uVbNCT5KLwJDFt+E2+r1M1cOEhDhYlvSj2R6NFhQiNzpOGKlCz42xYeoCPI4m
LzLLkKia8Q1X5RGvh9dQWRJHGr8lGnE4JJFNIQqvW9OorkhCzYtrOx8MukzckHkXtPN0KrreuvQm
AWYyLh/6CV+O4OfqGoCUokPlrbwmTvTEmPbYsKTj/2bvdFeHQIMpL5+1Q54iJekMEuPySQl0HXdY
kzItqUfjUDUI2Ng1XbXCLHeWXVVBDo4Iq3y91zoLMV9t7/VY/ao6+juXTn/WEyCqpKR7aIlehwWB
F5iKlCi14kOr1VuhAftLxp6QRxbOXfUBPWg8DhiN/aJdwRZ6U9cMAaLsMO/7KYywgu2geNBLrjgZ
hWrvNHvub+OkBqdTQPdBLDKGhiW+Fkk25DS7wi8X2z5gn6QTHwVuuZGsE16lS1rUrocT24/URRxq
WX8I5VcxjI5fAsWCoTrq4aQUDo1W0YejQJqvZtdVi7hXh8E3ZggE7vZTFhKDlyLp7fRLkwr9nRuv
CKsxo4xox2Cy8asYIDpjSsFgqEsM2xX/LDuisNERQhVKuYFh7fPTlJXVZzfWjxVzMLgQ0mHjapsB
Z1Ycxidwc2+Vrj0i0YVgUe/jeEc5Eq/6oRutoymyn6mBWbNQPuL+eVbNGPXNYWkWjrfF0QIkw2FZ
xI5vcmrjcrhLUwh7CX3dmJdmgDjLRfzMMa/mZ2vjjY6ga9DRoAiwowdNxbQIw3lB93togfpQhbjJ
nWjzJ0hpUdhqRJpUyLs214cnqUncBI+J1MRyEB3pFuQ9fg06QlbIrgDm2tuqQKO9ONGFOu0H3BQ9
tPrmqsfTO34gja1EcYw7EIpQ827QH0CXG/lO0bjvwH5Sdw5B2a6v0lgOU2OpHqzhX9ARPt0ssSlR
lbOJ3dGbPqIyB72XTzkTlSHkGrNCqU93laIYF6XBMt3Yt5BISt605LGT6gEUn2/BGQ9Ks4HJ2rr6
K4OTJ4G7m/ArtHiEbwSLakEqCPFwvpcu4s+ygt6BbPuqMzkqVRtNUh+9m9srUQjthsMUjniKxxun
mGCiNtyNsozDHt9Z5cbOQ+7UzziUwSlSdwih3k3Z6gTSdIKuc6qzyvTlLL22o9CemvTAIUtUC2LS
Bw2T6G5J1SlY6rvS6d1jJnSmboYZnWyD6rNO9pmmEwKiD49oav0ePNchLkzBrj9zw02flecz1jnt
YMlSpcpci4tF/+0RWHwp2V/hBCt/SSa9wLl5O5JD3d4gahyDxBwXj+Fr/UjfhvQRwgSIahfhYqrE
4aINu4n/zGpXBrayPk2G8Tlryq2eAUjSunM7EOyoAxToCW/yTI55glF/xSAS1exnz2mt9ujRTdoa
6kEhjX0BWLgW6iXXpgNdyR22Ga9pn8wshstsTF5Bb12Bt7Sy5TyV2g+2KVuF9uFqMKjzF32075ec
2mesjgwaVF/infQKXXlY0uSKgAoyYlcEi8V8odbWm8YUYG8qaBpGDo+2su6pdNL7lrpKknN36qPh
laYkH+t8p9BKeUUsKTim6DQifYSWoZ2qDW5suflW0Nf7Kel/dBkkw1wuNsDl2meJ+jSZp8Is9FDH
wcBELFOeemCxEaJCv4yIxFmiVfe2n7Su1/jo8k6PAg6yzFXfMSN+3qgGGhrtrEU8JGhmK7wDVXpX
GELzmqXx60H9Tmr9HhZqHOSOk5N7xOSjwiEl2fVwR7+j/jD8XDLvGc3keRoDrPINWTJNFMjWroG3
/1Rz81PFmIK+LdJBieqzX6Oxi9zqSucDbb51UUcP6X1pppdMJSBuNRymA9VrkUfPvBkFJgQVJrrz
aUgzQKT4ZvDJllRieH97P4+yZyuOmMUADVTTu57Sn81pDdkTarDFTDJ+pbdcuvaHXJf3tGnuB/Bb
nuw65hhGe8qdeAhojFL8syUs0fWlcI3XMhdXABBMyUSXcpCacWjoJ7trtesS2aAQDO2ooYzVG5n7
JTxnYKw4yTVxm6Y2lx+cUNZiUBChC2peV0GqLAU47bpQTwopJLiXgdRL5QUoZWPuEJ3GRzmqT1Fl
nGpi0cB9AjFQRfKrSoEGktX6sggXdFCZ7R3hPjQgznB0lp6TNJeS7u7EnbszRM+8CMuvZ4FDDyqK
PquGyTi6Lhum4gOKyDukpiwsB+NnpuhhqfPscM5FtfGau8mXrfC5cl/fLDaOb+oRvCIxrUdEK4BX
0y9mnACShBByFdN9qT8yFukPtOCP0FuPEqeAbyXb4Evnq7HjdPbVoml8cK4AJ3v1iE72YemHj3S8
cnVb44QFKUJy3NTzD5Eh1c+30VxSuye41pccDPqqJD8UpWwPibAyNNyRQsM3SCQDHfnO1kNbCto4
Sv3m4ML/Dek6+fDy6WDH5yjpkXPEya5eBjwOtobJBiijk7OKiIX9uBRGfrBS9taLDW66RQ7umxwy
5ZLD2Mjn5BXQZrIv2yLebaOYEEhmB554vTrSaPx2yeHdCV2lUzJX/v0es2Vnv2SYVZMWyk0djfe5
JWAt5rkNBDtFuE8egQclAhuASU9bVBFHUbRtW5XxzhgPiYlBAfvreo6OqW30J31EL43Vyta5HhOi
rnxFjMd+NE4Ki8mdWaQ/WjH8jDqqJaywtxLvAWrs125G0UzF33js1hvPJRIwAKz8s8aMoDys7AP3
DVwSr2WqIR2yY10dW7PljKjH8d44k42rppD3eT2ektqS+3bAPbfIIId3QamkFWe1LTs/b3iMlCrG
UQM/9yDX+lehdTOTTSuIHdqFpU9YSiTGu5ExJlw1PuciemlZ3vq25KaZ8hq8THE14N/x1BtVQA13
QHsOAncs5M6pBvsULbA/S6yQupyuuey/5kn3oRFbdBHaxOcuLAjh/Z0RzV6s2Nou4svxiER5TfOJ
IPIm0wMJzCC0vp0OFkQ7Gcmuz3WFbiPDUFUqu0WxkwtilDecZW6gGmmDTzh+wGfvQJ+pgshEjlF2
n4vJ2YrpHpZ6lpbQAKsA3heX2zzTznQ4tXIFsgwzpGqYrklZMs9wZA7ES0NQA8s/Gy8FavHRUB5A
7QQtJ/upIAuSZ5NbwIWNGTPsk3b0Q9eT/VhAwB8L67vqwfD/JmTILL5vs/ilmHF4q8Z2mM1cVKWd
qyFz/h8K6Yaa0I6LtezXGWx6Gr0k63CV5KY5o31mhvtJTRP7aZO/NFV7HsqCb0fyFerJq6OhaWGW
fZl+IEWi/TUrfJwKHvsuh+5uaT1FdkOMEoeUDcQ46G3nmDnNJzODYzxUzFEwKQcI37hEFVej+FDy
sNtyFjCZX0GXyN1GFuO7daj3OBQXkWEGrFmwNhE0AbSDJdUp+r4if+5X0I85nbDZVMel3XqHjhGp
SJsdtEnAgNN6mi2z99eJhI587cWupedg2bevNA4s4MRKmBgNhW8EM13DfA3W0CtMpTyoiw4em4p0
jFS2UzHPfm52zJXl7Km6ghlGeyxcYlEgwFTobiTQH5WCD0Tny2Qnv7BbvTIf2Q+m+OGKSdIUWoOn
j7w+o6agtjZZWKTldxGPe4cwZN+eYCBMmJSZPjIOFQmCUuMnZyq7rIUvDfmguFXpWItFdfG5CVqe
9kVO9X1VofTh8XBdoC3lKg0KRxPaBb8JAJNjFY37NjGQMUY/lYUcDsIySJMV8a5TpOOTY3CqFodC
B8+HB74wKHTo/l05Gwwi7ThMBqZd2/fRGpKdCHP0eQawrLUQeLX2SVfS6kSrF5/HpQi7BghgHg2R
vxiwvVjCBIywc/yjOiOIVLkFyJ8KmyFSAdc3i9IQblmDdERZQxNPPDQzCLgKyHBekP5YK4wnpx6a
e8eYR3EfSOsO2qV+UBy7Oc7pe1clCVTePrSGdi/AaHNAgCSEAXIqc+XVzV+t9kkuyC+L1bi3sQ4G
7IjBgdTHcppfozWq/AiF/rFulaCb9SMwSf6buHujp8x8a2SVOrTdcwvbKAWgBfxzuK6R8qn3ZEl2
hGmvgzr56pR1XtYDo0hj8FoV8M4ClLfXJwdm4pDy9OG5pRtrzKk/2TWrI3ccd3aVc+AJlflJK3x3
fHUNVz11GdPCuA4am8lfJgmgH1yaSnC+uLIaLl6UcGSZXFnk536d8E4BziNdfHjVu+SbBfboW7oC
VKnVLaDuZmDOU3rRF8mnktwoJWjZyPJZIx+LbH3WzRpbBruYghB0XBs9pvl6TnbTpO2c3rjpbW3G
jEMITQafBKwrWrfaar4q0GgHx8uhhptoEi1YMwtwgTYPTLUdiAQzqouEtk5Ru7HoRySXgFzXakx3
hbr2e0xJF0u8zwZ7sUVbB6/iC9oV1Xo7VNtE0lW+BmqFFpcQ2/7a8UhQmPxm3AqmtnIRngP/Kdvx
Td0iSLh4Y9YoUMwpJYGB5A3bemqZM8krt8NKblIycRDRlCMNc1VCQPGz0pY+KDCX6BKKkNNlo/dW
CvIDVDU5wQ4qlYKXJMXsFcb4zCxrwpVsLkRxAoiAtvalJPxRbTXcKwbCjVoQD1KXpGJYuaH6AIJW
BmWkv1s6zy+YNWDVVlaGRq+5fvpJsOd3zTeAhYhtfOswqU2N1PUMcz6KddrX0/pk1wrjoHHAdcVu
sRh5KgSBZTgc2WN19AXDEGWE9XyIqFqZCWoRr1N2ZoxJjYSThHUCtLWlYhuhM2+dm/EhbpadOpFk
MOazEy41Rk7G4x0rqIlXlqDRvGCaaE9rsc8s+IwKWi2km/2VsQVACHX6JNgy3qfJetIFz9Rig/GY
a0MJNcv5prHitDb0a1dkyj5z528ETuXjEptBzK7R75uMK8DgaOpyU7zg0F/GzQRZDH6cQw9gmusc
WSU+yBbyRlcUp861Hs3B/uISYZIworawRfwNouB5dBwTRIdy6lipMEsr2Sr9xE7BWBKvrENdnEQv
fZd994ryQ18mFuhRVO+IHl5mW+5jfg0+SPSyxmCuu8RBSMk913I003pD/BFBberQfzQGXZvvaW12
2Yg8RcYkjNQkD5ijUZ61NfFnMVsh0sGPqqVLEPF1tnjiJgliJSUiXV+AB9hLeSM1BKRO43OhP1j0
IjBWvHwcntZs3CVJ7p441fZKmvwiWOGhwOZJWUgb6ERCY+PR/+wU7Qouqd1Niv6cEnfQruqlqfiC
CtGig0BAGyXrd7Hc2F3Z8qRLrr4SD3qslmFsNa+8SNQDBfxfGrZZ4BcqYy4+3EVVoDmbmnNXmM3g
jzYriw43NmBu43mYJVVmxYnEVT2M0bVyq59rnw1+JK3vhWlE1GTbMFS/rjK/a3Ro63qiEAjnoMTM
GDp2OuM+DLyXZp53ahe7F2NE/aHhngXp9ToOLQvEIQEpJFEWl7wqvi77nQq9GanAd6E0L7DLDrmb
xU/WHJ/0WwB9s/tttw2/R/TEaOcRqVhN/Jn2EEnjTUKVCFkpw0WdTwvPrcn3hQNR9bIKNM8y6Tfq
/APwgO5bmmJ4kxsFI/HjhclPPn9swDGtU33Mm2SGSNbT2vJlLAP9MLP7xjFeBmHeiGi1wDY3R1y/
q59hFWQ3fZjtLL6kXQlUaytVu41uag0cGOWmsZh+OUDVvFrR+gA0/IOpAxqColNm4+vQ8X5bSCpJ
7HhKHMnLwV/xbw7bHlxjSOPQMpE9AMCQUxHYS47QonQDVqXwyssuDtxehZPMqNNJbl2rNX2+1Yyt
xLTTDFybqtkbQZs5jw24twRsUZjYW3yHVhRBCjDXwy6uBlOsP6jLIC4T91lDJAcVcaWGMMFeoz1A
gR+9phAHnA7Uf/k47fDOLSRYl4/trK+BwbjLn+j1tBmDtGU2LwTuEO5ilVwBtdJ4rQJQL/8UHWBI
o+GwURb0OoWc97SKC0zksoWrhAwMzSzPpyV3pjtrYcTsamOL3VWir8IB8o7fWeUrE1djLwidYU5o
56CSItuP6u+CmfEB2HLpTTRonmia3TqwZFFIzEsZiWc1j96gjLe2pdjBYjO8LHFh0DZgUB4r8WFT
0gUGcBdfuJQrHG4tw5DxzZw48/FomoGqZKCH2R6YDSzYvinPzII2IZPDhUxzvMKc81nLHaEUnZuS
PRXRBfwo00iIh2zPhqobrBvzmF21kwDWUkcftcSJL/1rAQeG1KP2qoxWSGYY9bNNzgAOrYjAq6wM
i4cJ0V5R3bGNboF5m2yfeuPXhGEsLIqWfwqnZ+0eJTj2sEuYWmXB0tPOSnpaT5zKCS8poGb+Mcjg
Bv2DaSgEhmFaDAUJiBBETnGEWZd9WLAU2QkFCItfPb/lOAhy17R9tV5LPjueyh5pgA0BhFHAgSAF
YcbuvjOVV6MfvkymzQwJ3JUVp/IW05aUjvMilejWqSK4BFDxyrqvQwT0VFTCRes2x5ZfNJJ9kYva
AbD4JeG6TZWmPtBXntPKuGGYuHguFT4kbW+1mixIF/k1s00m+cWflm9t4BTpBI3DDOkbSHUbdrq+
7bKvYqM1T2oBgn5t3+pVvkSZfna69Ffmild7AS8mRf1iwf09tnWu+TBXgmmGB9Zuxv+oq30bSK1n
pjaA9eSojrC82UZSo9hYq93rbCDmEpZ64qVL/WHMeF2Iy9rFWf/KCPpex0U8Mxv31OklMmKSyzmM
fbVDgd7O1AklNAjGoO7e6Se2hPWXZWYnBAG86rZ9ydCFMnha9tIZHkcKz6rgFgeo4oYMPt4/VEeB
GzAbewe6EQiHEXORmj0BwL5f8K2mXUVdGYGaxmNoo1vFR68Y4p7VHUF3CRSolPAO/i43wNqsb+ZS
0irVztdY0Yyja0SB5X63mOFNrX/t+kgLi9R4azhFQkGKWxC1EU5/EWS00bF2XxSdE4w04pkGjI5Y
RuriOC1eo75sTk79q6P399f2SSWF8Qjb+RnsAFJwx7wgLX3SXOUNgfWpGYXrddA/g6pnwD7O0HKd
cr5f6h4ijGodcsmoDlTSteSRGdunsaA6Ycdr7RC5f8EYAazCOD037hlyWacoBgS1xHhrNyAMqFHs
wSB7ckf+HBaCEYbMfRAZUzOdnHNNjvjcy2FPzgSxh0r5mInupxPHWPnnIexsY59UDB36Xm13Zc7j
VjPuRSl9cHur28ezST4joDzfEcSNrOu9DSUWVnpOmPv0gZeyDFUSujWkSp6bU5/WC8CyfLgfI9K1
er4rYIDIzGqn8Pvld2uDoxumNMeO4dt6Z2yrOEQDS/eoIR3Nix9m1R0A+z7D44dpwc+mgRldcNr4
oMSS0AEMDHKfqc62k/KkZrvHphxfbHYCjIpKogUqIFoZ7cCM2B1KxnjEmJc+1aq6V8sFAX11H0FJ
9zSt/bAaBol1hbTZNImuShHBVrUGc0asXyL5Hll1wN6gjCqBZMnmMbMI3gLPYUOYRgxDsaw9dJF9
yJj1UmlYlH3gChDHXkbaPHPh1pBK+p1XYoRriVkOxQnDwaW4W/v7ZqYDsuyrWZV3KKhR9Qha1W7x
6AHAtNl7sB7/x9V5LDmOREv2i2CGgMaWIEGtU29gqQpaBvTXv8Nsm3ljs2Ens6qrskgiEOHX/Xi9
6lprM6vMSiY2XEUQvyWV5MSIbuUalF4Mtk1xob4tavujE5zPGjF/mjgJg+bbcVGqKtEmNKhOB+wx
I9QCNisiQc/OlOk5bCbVTxkc1r176GhH5E5NWsJQ8lM62ns9LO+JZJ7vIjos2iA9msglG8OKd7kR
c1zAvuuXTG0TvcIM1awTnR8N4HbryRRnD38ffa57ow/XqYG+Zsr6pY+tZhUp3M5ULwV8vDRteJph
b+9k9RPTl1Kyw2J2Yb6wK4zgmarAFCZzO3YZAkMFFxwYKgQnES3MgAI+QL80ClFvx6mowaVsGn4Z
NFfLGNUFirSvEODiRT7L8gHk71DtZPlJ4RH0vox1LEui5w78BSA4FoDG2FoCIa1H+W5krh8n6pXY
Ls+0+jkkwpwnLf6WqbiJoWxZWmCWGBryZznqa6bHv8C0Ek+xhre24L3uubdLzpO+VSSfN0jpbNVs
/VaBhLACHTR9Id96tXumYxIbxItacwhzOUT0p4QSM3WG8F3Kolh1FcfhLjhQbeX1OtOjxjE2mUut
QaUrHs0L9iKCmr+KcSfOefeR6xguJ6Yzi7ptv8IBOxK2MD6uPzYASOZHtnHC2QsELDlY0bBjI04F
n9aaYNPilzRRP0P4KwtTEb/ARxjOD9rozU74r4UDSGoSQxwOXhYxbqfJNAW+PZZvk0h+1Q5XjN0a
i7AucLdnzT+0HqvPbrWa7NKR/Z/xIFu5quWXDiaFmU49ijPCekEf+HtnF1dD9L7V08De0bcUQ85k
c2QEq148z46ztGqMp1ZFsyFwBZo9XMY1Gha8jpO6lg8Z2TvtF/RH+5bOnjWtgEJIhFPjHgNz8qCN
LHuze+mS7A06T7RkbvBUpZSU1gXZmpFcLnoMii3bi8iyw7WZvOs2HArHSj/sEUtJjKKHxvCiOhVD
HxbvpWazbOaN4smkKL3CFA1/BrJCySSezVaWepUGUFiPv2EA/Za4b7ukxpFrYoXrdBo19QzL84oY
DD1FrRgXbmTTVODWr3haMSgHILsUK8dPiJFAg4fIrl1fVhyjHpfIvyqu3kSKM3pOQID3qPR2OgNQ
7+9jPYjlqPf9Eh+RXBSK5H2UV3WsfHrBWcAUcHRO2f1S5M38EUPPVjr0IsWSFRIr2VKbpncXp7+a
2QeHH+Y4xrmGx9h+73StWnfVtFPpxxTjj1Ma5h6X0Vc9G926cMt6qc76CXqjA+DCpjFZsq/vm/ym
TTCU2unbJSiKps4b1yNKjo7O3rpvfftRrzdGtQHdL2iW9HW13tjhoUdw/xJR8Jh4TJ+DagEqxl6J
g9b1uW9OXgK+bENQEoOu7C9Tfy3Vpl3pgQ3kM6q/RVu/qNlXbAGD0aHvsOJNWBiGFv2GuVRe4rFL
sAyU2L/jbl7EjwneA8a7F3aQrclyEuCp9fVk8qYmQB8fA3Rr5erVNnS1L4UiwJ1UnflSWIV66fXo
Wgrx4qhOdJiyobiP5vyEgzljBKYauDaHXS4bZStcUm3gRM7CNSVKMA4dkNqul+dyVzcotmOgn7to
uKcqtJdiVt6Bcl1L6jhnEwSfPqdMusjJBmZUn+hTOMQa9+/edN+pPARnFFfY8jjU+HSZbdWmjlDG
dT+vzW5LHoMxrksmxbTRSB2zYzLV1+tQLQok8Nw6j4YOJVBchYI2aoRTyKC9li8lb6xTafIwJ9OJ
pEt6lRRwMrDeq4yV95T0Nh5UIPav86tCNYhPyiTkLceiFVjossE4/9psy8dEuUdleujbiP26g6rr
xPpONRNMPbZ9LGagjWWMBSOFtJCNiftwUS+mDjW/nyi+pM2ywjRHqRTCDVUiZo9QZYzn0Z4+sk4c
qYrROX3Mr5KKoIPDKN8bQqpDYu2roQsYzL62sRwFTBcKq55kukf49dNUCVjbGNu8eghvHaJwQ0Ma
H3zsgMUBxmXssYBGeyP97nsWeApQzpAm6MSpQUGyFWuXDYKvdsH5GawQCLeznoJMO49siXeCasad
WdGly9j5TEjtobnG+jIx0TgpNCwTVtIhOEOUJ0FUO9TcwSAqZ7BpxdgeyQjhdzHyBSW4a0iDpQ9X
7MHb2ci0P6pOkZ67mfLdwb62HdSlIdXTndpQmdDOZ0qR1H085R0tYNiJKAfa0SZqL4OYuXpVr3Rk
LwQFQPm4Hd17EnyAyGx3+SZvmq0ah0916950bkkL0KDoq4w9mm7e1PB7pngyL4We7yut3Qr8V1My
nR0DFH0gpzVp7nrrKuhmbWq+5oj/i9Qq8dwpWUp05zF24N6X05UEy01/FlqNS8WG9ZJWvmF1b8iW
+SIjibAfAK16/ZD/G9w4XFIpS6QR38nCyBWIfm19acZa2wgl9gsbN2k8UJM3sbVa5uBAvAiNtiJT
wrwMYzLFpN9UOe+6Kaf+CTIYl0VkbbppbfPK/jqNuDkNHRTBLOFBKfLW6UCp6BvXd39Pde7x3phj
FTcDunS0UMXsDXUd8j1cgSoP1IthW/JYqdF6kJW4dI+H/76v25fK7qZ9ozsEOo3eZOhcdYekTDb0
thZIw2N0pwsmurstFey0DMbr2rbpv53KSEAtzssTDKWObP9EWfDjqT2qoa/Q6uaxACm0K3PCHB03
Ba5r6jDteWhtxCLHCJG9GQQdqu65GAK2vWEkz2Mcj3gF9eqGB70yBlJ2oxPuFYjpL4SYP0toyae/
ZxnmvZ4Wh+vQQkt6BCrTYDhzAzdOMVoJlfRVyrrdWeu/X4yNsNgm5lErDJdNbWPeW2smM2MwsOBJ
WHFrBo11SpOY2kVNu+k6tU9qle2N0CxPqoiybSBLUKy5NNYF/gzMquZ4ae55wzSU2qdF1NrsrKeo
eEcGf+qH2l52VeD6ncLckmlr5Gks/1vu+8jbf9gN7GqJP5ug1ou6GvfyMdP8e0gH0PJ8D7aw1Ly/
LL/6iI38ZUf+nv49QNY+qvbMyEvt0AaTwrNgau7cNkMw+4sd17XCGNoOvqthaq7au2WZ6RUOa3MF
P+iuk+FRQPM+aep5bpFS8fO/jZWhsF7V3W6gPvktVtk5Om2PT0NGl4md44p/t/Qtc8j2ps68UI+q
r6Ew0lOtOtoz1N6v7vHMnmZ3OVouRcbzwKnZjl5y5gpUzzgBdnLHuuLXfvzK30MtpbHPso5q8/YH
Dln5NHWINIJA4Uud0c3TMvq7ZNUg13DjngO6Wr3ewW5HLrX0DUSBh2jxAucejxnxa28c+3paNACf
ZvdcICicUQ+Ms3Gmgdg9E7NuVxyCCrQMVX/kgvW9FTX6frS6HyfSkZBNhAtbq5/iKSpPwm7Kk+wS
r3A7Fz7dtpUh7swpinzQafL29yDTcleMFRo15cK3UQbkQaG950Frkv5VjPesAP2pTR/EyxW/gILw
37dT9neA2m6Q4K6NyLQLrXYedctUy/c4opezyzWFP6v19NrgA0MQw1MQHZ+d0i48OkjaF4pfMC9A
EuZW7OEeDw91kadvbrBzyCBv1bLOXpKqaGhjTasbLQ974uUDwrbCQMUeqy0UMr92zeSm2IHtR50+
MiKk07tkSMo9ASsNnlCSQpF8FWbh/kOnbQair4OacwsQdr9/bAsWxE5nZCJrOKe19YtYYSxdQ8rF
QG0yTgKuNPZb5h3xJDNEd7eTvKItdfTZPwsqmXi9F39f/j3oqQHGZMoIPSSpux6DVyVytDun/OhZ
Gx0AIWpAl6oo/Lwd+hU9ts5iGBqdlpxzFA0/Rq2Fe4fMKQ16bb6ryvZbVZn1pJLdIek3XaPW5omK
HfjhOMR5E9ra1xoik8ZgJgfgtevcNi6SO+olHan15M+TG6MbujvOwAVFxX5muOHx74HCuei/r4py
+Clpad1YRKUWdlrHX6R68ZWytt6oQhG7noIvNud6eMlQEJmOfw74Z35Ul/I8gaxzt7Alri2h9mtY
Csnmbx3WbCffheSNF42aGX4BNmSlxOEpbHrzZso2vODg/x0xr5yGqHVXoRv5Cga+vS1ZoVW3tzhP
2Gt2qvlamTi/xXSH4A9Qg/Xf4jA8VoV54E1k9O4LHDmmisBOOqO52maTev3oyh2gGfylSfOiFSYm
JpcNfUmlwltAvZhP4eWwVqw+foMz/m5mZe6bEsKeWU1yH+aV3OuPryjY8QMyAZeQ4z6z6urdtqN2
jd3e8GHld1s5gTUC4AknrR1U/Ip6fvt70G3jlV4vRJjHt8gRcTmH0TJh6fvvN5BimOlBBiKqM0nl
rn1SqvXwCO4aQSbP1gMuHaTGb1UXOyUvv/Mq6hhbx/FzG40Pek5/a5RwXGj8L3tIoPoSZOXI7gBh
aKhU/Us1mCjYmfgxQwz0RZxiYgfbdzHSaj71E5MZ1S0/zGhqlm429qs6Mf5lGiC6qGeg6MHFl17Q
Zux07YYYnsDfSB0QCjtDO19yf0fL1U+V2qvH4vGgpWhVi7/nxlBEPuFu+pYfv+LmXeEz17QwZYTy
3M+Q/BwOabvefISu7OpGKC3Bg1MHa0XndFs0Do4dQ43uI0mMu4YRGhKfy/jtgbPoJy3e//2WvrOz
Q2zhUuHjUFqvaKevpaPJr9Ipn0pBI1qrHC29i+66UYuNDmvRc+3Aol+8ZJRvour8rXJ4JvBTNL5b
4WOuoptGNcOGHLa1iRv3AfrR6UaQlyHKpj1C+dAimwzyQd3mywFaaypGnTR9hP+sS8VLbk+CThM5
LgV9GvSZCmVV5HiK1Th3b3lUdwet5FwVEbdiIubQGGVd2iB3L9K1GRFl7Gu5AyGtRYxeA1JecrgP
vWn5mG8YIroRxipGETRnkqaZ3Rnr0hbJamTnmOwslY5Duyf/ZFsbkYefLCerJHrXVBpNRbBLrI/b
lgx080XfULbPdQ8Xu8Cw+Z1eALFuxldpLrNqSV+U9pMf0828Jz0WLppXENmSboCTi+IsF9E3CHnI
bn28FDBVdelVwquv8lfp32pw05m2CzVeYb4fkOrDpHY2R/hWSwgu6JDfRjB8Sng8WXdzh6XqD8Gn
w2jfLd7qt3lNc6aCSSsHJhvNcKendT0l5erSOq25xJC+Ktnwu9VLhc4qOWnRwump7rP84g1Y6Hp5
RDNBFy88eAPHuLpWaoLDtGq+klZjWFlW3wbmn1C79BitnZP+zvzAcSpIupGf01w6pOyXGam10AuE
Vu3Nm0qJZmHi53gFzTEnFkXDhBQ05x+ME0hWsnjRmJB4xF396VB9udbShkSru3Wxqczi02I7Vycr
DJvWU0iH8MJSzYVKRalYUNCwdPCfmN0nCEwPp35sbyHwekkcLPi/1Sfb6df4tlXuimepdYeUzWo4
gaqyve8DAeY+v1jYnZBPoAobw5FcI93GC+G2G2HPuzq9aLh8jNHYDWO9NjUOWivO+/tkSW/POs/A
qS26lYXa32hLOsQ8nX91We7MtPebcY81ZM/dCZsnSsNKLyC70AW3wcrS2HhLuif3cYNN2KAZbb/O
8PaFi+xLkdP20QHE6e41/aUFGdqaH1yci/auvcctVhva6bygIqaMDOV00ypyFNoZW4+uqYVMVpTj
ZahBzpOeMxwN3xA+J3qHxGfuvERfXBhm8sYHs2RgZsRQ+BcNTjz+Hv7smzhRGpHtZzymTEWC6aD+
OAf7ebyKD1UndZkP4lRMVDby1YI6ylrLdvCPH36/eI3FrZ56xF1M78pCYLnHPavTUJUlX/QoVGRM
h+w2X417hCUYaU/VLXKe9IKvsQ/iNHB6b1CSC5h1umso55gu4QFOKQkDXu039zOCPdq9u5+6JvaG
5pmSS60eFo/XjU8Gm47I7G4SpxH78Qpk52K8jdeUmEE09UflZT5NF2076QvrB1t4lK5+AypBcR2w
3bqNe1qs19Ql7KbwGtVZduqVMV8ksyCcGr91qu7lFWJNhi1y7IXf7K3tot0ojzWitKN7ipEvHa7p
usUljp6RWJtg0D/79IhX/mHhws2qsFzScLroOfuQe2oXi3K4BqZnZVa8dxRd7vppwQ2YhhUtfo63
0g/8cH3T8224DtfBJlT3yufiMZ62qS0FJcc8dtm9TclSzMvmVftRM09w5yDvyZLtKS9t4m0JtOj5
b2Mw918or0p6aFnXfKqV1+q2IdO21D+Gy3QxT+HzxNlZZULnkXkUHPznN5fTXHYpJTUswy7ovd+2
y9dCQmtWyyUiFv3Wvt3czOBQaBvYVim6IMx2/cRnoOCKpO178gPFN9yjNp3kklalhMiIHXlMPiQ9
3byqhwIQKFadBdYg5r2exiAww7tdYNhlxMRwkkMuJYBVTYW5OJHL94Z+07hbUcg7nn4+qY5ae7V7
pOEJ0cxZoAZ4rbuPZygWxUGHqMKnBJa5BEufPjPMhZhNGHBRFrSiuxeqXDtSTaPod8gZSwZ4qCcV
BEOaO2NsPDNpt3zdjOaK1FTSRqdQvNDVmV6oKijro93G3pzuyMwjazwWpgA8IZwNp4Za8RM2O0/C
2fCY0CKhZP2XbS81wYvBQTSEVAgAjEoOtqvJjQYCGzPCQlMK/3vEVszCAXovOA4dxnUzPMbIkIrE
ehR/ssHiFXO0PcY9nCcDOnDvJXWwNRruynP9ahkV+xQK26flmL5po7pxV0km8BubjJJwKipbTMDz
7pO2Jpl9DspVTtkPlqN9kygIPvI1skBS6qQqhk4kz03abmi3Eu9ZaA6eotrcmrDn2CMe8oHqPeoc
+upItkvdlmNlbpy5kqe6HyrG8VP6FA2PEUgmzBPYDBAfyvhaIGl/FYb23xeP7yglw6s4JGJHIFv4
M97tDa5c9ymLxltHbJiQER73dh4ycIgkqu2eDiGZaxpVWepwrNPgTrjJn94as6reqrgQe4kK6llV
9YBQcCcg5h/xcs2E8Z3h2CT2axci6aLejEd0iXE9xw1NI3XqbnPx2Hy1mXkfxcjJBt6GKZVbKu0X
g7gvyp99160YSnbCDDkXdXUhXv0uE2ZWcR8+tfR2nauW/DI3z/vfAynD65Aqxh7wp4MvPGRx+P8O
/X8n/7/vYXWnhtv4rXtRXUnhkyKP0/w77f8aJ1K/bYbW10f0RopoXqJHIsQVvMps/oND3Apb9yMN
zJz1EG56tnmnVG2/NFFy7HhAyv4e6LNTqZQdPb3Xh/M4NZafGIhX7lRTUuEM1G+V2l4IO9o3k91v
QitpPDppueDmvN1Mj62mUAr6FoC0EDzbQa8/8HlFP8L/cIrCSBxdvJUBpMgPavQ2UcPbsmJWLjeZ
5MMZExz6qIXYWlnqPucymbdFF38VZnnUEk5Pat+Ls+YomI4ihOeknU6wC9z1NM7YFgpNXWVWN3mB
A7ea0EW4/VMEKjp+zgmYM1bwgb+YvnOSSqq8gHVrT84gg0UoOMHn2EW3rcqITKMGEwGLcObUVByd
YzX6Svn89SIyNrnCnlOWanlsm7o8mnXtq0Y97f6eibTbubQdHaf6jrRuX6hyD66KrdxHQjda7HK3
F3QqSzMRlyaPwpWbdtayfjz9+57bs9Uf+gdMYnqAW6kCE/suafkSmemTDo5ibWBEOPw9lJZV7gZ+
gihy6oNsz0pUcyjHRbefulbgVjUFGQSH8sIK40wND2XpQE3f4vXks08BEW3t3VS88vLgYyqnjziJ
TK7SrNgGtGnuHAsT0AAUd8nfZBJeaO0n2kAPoJx4JaWm4YPr0cQzLJ4QZFmW1DShZ6GNoiO9lMQ4
h/i9aEjFqaLAZK/m61YMDqB5S94rVeOKTTttaVYYO5XSyQ9xZexGstJ4SZxDO1sATxjrRH4sR0KQ
xZCfqdwNSLy/6DVIDtr9PqROKDesKGSIzNG4WpX7DGEdDlw0u0AoOuv0mrsuZjdhYhih/Hw4Mus7
0c4IZgR+TrZJA/sXJzlV53qo7Qkiv2EgxWpHk6SP+RiZsY8ZWsiZ3gXKeejnMPslJQsQCISuWX5u
ntwunH+NDAh9NobxiVelxdZEuTrogktBn+1R1EFBUSv9dPBruBytzN7XJAOR2Dl/4FWdPvSWm747
6d05xUlwtvvkZgxd91lWwUlMKYu46LmbO45xG40MyCAdsYciQFIOHFNbhxPGw6it1DWYITyXg9ud
/76Cx9mfI3d+Ij487MqaMZVtJVDAHuuenLXhkDdvQZwap5rRzca0+n9hwrM/Dffv+/2gmusoguOP
24d9QokNVS3xE/EZgu2HO7OQBKz/zy8pQ++uVCCJEElsbWdgoA4eywwNmI+YO19RA9SvYa+9yCqc
9v/7MPfV//tUpibiXwev87/fEuNqrdxaLv73R/v7ScE8KV4UYZL8+4Uu5hAvxJTsh/oBAJr7D6Gz
TqUEYxnS08sTWnO0D5p2OnQWW3CVFCbO1ek6Z8F4zed6WdZddA7anpv//En7Y30NNX591E1eSoV9
0eM3mtFg8gnWIDfaWroD8W0DCbrUGKwO5eMhpo6SwPn/fZ7j3Hat7KwAMYEzb5M5qxt5bV2mUmMv
KxIVOGfnaF7Bdf5RhfEUxWATem6jfkwVJMCcd/yNQFYMPIVgtDjiGCBN9MTn48wq7Zrpotbi2Ef0
3SqWfk/4KcPw2mlR/ySV8SNmtNw2Ae7u2g+5oR1t033DJqWsqcprK9s4ulYSrsGYOp5B/zU2I68y
UmVDuad4mrSevDLGnzo3cDSPmeUPlDihSyW7QU2Q09Ji3grqlfaOUX4MxQgpFr2IgvmWg4HViMUY
tl90rQ63IulMj0ziVqU+aOXlCkEYHJcx+UvQ+2qpOCvXIcSixnNw0CEJH9yxQSbNUxDSPMMAuwGU
8BLYWAQhBprLIUZwGIZqlzbhpZIgPioRKUuNeQ2SwbyvCETnaux3NWZ4dYSe09iRXAGePdfWDN/y
sS2351fHxMZh0gmuJc2O8cg/XcWIZGTtuDDb8KXKM8GaPy6ntsP7brf0U4RjjWGrGZGCLFBZI1gp
3daXQFO9ljmKB7CAiks8lI9T+UiEKIIJomBESrJdFsUlowtCuFEBmEzk+0gyXcq1XK4qrd4UYfpl
d/KSQ7cABnUO9fo1huxwVWV+bN3+6Ji17fUWswZuYeTYlHJbIxqz2cdj2gWLZoK0Qpyox22rDs/d
Y/RtSOybGvuoJWSp6pDM5g7Xy0w/WCgfIqun1tPwhOB3CSeKJJh6MAlVhzu1TS6z3ZgQpuKq7WaM
H/yXg/lo3gAd4LDV5o5lKoxAGmhiMz1PWLsz/ZjGr02Zv9Szg578KPysVXMlY/VQWGF4q2sMOQVT
d8YAe+aH5y4g51UKqjudnNs56cb9pE3GiqX78enUF0HU9pSktjmNcL26qkvxW5try8QCPMqW6r68
2M6UugNPSLKVrVYXmRNlUcL2GMjmu5Txp0Is3aODo9iYkWlwug4dgiYjHR6N9UVzBiGzvmlW/TQ0
6yFKtGUa+yQ3agSp/DucKfaiYZCxlYaKGAbE0SLsXHnKp3EGEeg4/6x++uUGj9Srmb/VZ507byPT
DTKszEybyTpm6hAv0wD7K9AC7kbGTMi2TpAyLX5K9T0MoR6R8Lp0DLrJPOUfmuVMOPOH1SjmGRtL
M3oYQYMtRsOVUnc/dadWV0wv/IHTtMex57FNcghx1cz361nuHp+gQkl2St3Y2weVDvGDjT6XPymJ
0ETHGKa8p5KQnhcCTxzLa5DsqZjI+mDmexAmnp1Bu46pWqynuH7viynxdAEsymgD+r4DrO9B5xea
45ygpaNfdBZZXM0FrqZ+uy1SNJYeglJDBp497TcgU3J/DtNV1whYhKVYKXmUeA4wKFJycHA6U36m
NQBy4kd4FefXRivXHBmRvF/6wsw2+MNdzKGVsXK74m4OptzmSXhK+xoSVl+NS2lgbbLpGp6Zgy2r
zGBd7O9CC3RPGaxlGYxvRtvt3T5fD0257WXO7b/NBd49jndjAlAgwPuVuLh2VWeY4MgoypV6nzbK
17GSsOj24wweOfoXEHPdYXUtUIYAPThDseojVd+mKrY8zrErBiu6Hw4tHKAWHEOmP0XjrOBrsXyt
bHA+RhpK0ogMpKmIs7HpV5yZ+16hLJZDvtoOMYJ+cKkrETzSmiZ2ZU7ryqCcJudJCdgV3yEkQRpx
qUsP3Zdp6PJFWJDRdQbLs9zuw1U5nkl3b1hGuwkl4IYS7xJXNjfxWEGSdS2vysJ5By5xmw1YwoSA
FzTabD/GpkCapGxrWUwkc0zX3DsIkZgdU1IXxrXSKy8cQhePAHIncbnIJw0YUIHknLNGiVdZLjnM
E+fqsM1Oo4a9Va+TTUZ/PHoUCyLuXIzb8CYS7F4sY6wY7C6pVF9mOR8ImzMJFwmlh+4Utvu2NY8T
bQBHrev9ZKKQSuteaHpljqPwrzUq8D51eQqo4V0K2xw5BmsUZeUxSfXHKLYvmelnUofQMSDqUFlc
r0wMFx7LBSd79hN44sk407MrrZDinL6qD5gu3sB07qcCRUNpq0+HGXpdsNY97onLlNGkAiUA/1ET
Ys0e1q7+nqfJNY3ID3czKl09f7WUdS3yyimXtJV/BQOJGVqn97id1tMg77oT7wwlzJe9aVDMTiNp
TvQynZgYwnZy927TPaW5/VZONEJr/VMl6wiLookDNLMZ77fV1ZlnuJgKLoI+r/5lQbaiTDJYpbQw
sdAta4Xe4LQhIIeUv6GLF93RnNnTTY+hNsecMrbP7WD3pN4peXLSh/8tsYDxaEJcTGINC4OA4RwP
mF2S0acEhfSZkaxdFAgWAgx+Cvn2Bf/Bb8dhoKhXWh1kexH/TEjyS4UkXl8ozk3YGs4p4nrlrPLM
uuSsvMt4EPrepQ4Dax/aFXl6fzInDMxsmAuXM05DGCFvscIYJKGIVTX6qrLC1ywi+xA6z7HCrnRk
5sFlEozbIuRNYTsmR1wuZaR8NBnbycSF6GCk+i8NtEh9FT2Bx2TPVtfy1CgitAMyktvfTdYNJ9qY
rFtursAFY96lnUGdiOo5Ljmh2KlrghwRrX+CJsVyCLkW0XScDPSaMryWZt28Sq14ghF5jzrUNy5p
nIaKTtY/PEe5mLmTTfuuIHliJijyztQeCyOvjuxHTfLnrtwCrSTtaa7JWDxMLl80wLLlgIwGcKkL
2PKXX5U6V9daOBBAkh5WUxijLBcMoLIiX/WP87EetHBxLGfVCnJNpjZ+ubG4pW176k0ptqE+fjSU
ZnSpq2/sSHxYd80JrYs9urjVLBh0nEm584jrTExoadfmVUm1xZjPJnYa0ELxQatQwajN3GA5i1d/
LOAsMB8kFGLxUadeJF7v6rO1GuXMzRh5y4ThEs30WgmOBVVjrUkL4Vi+UOKgLYmbsFIEL1U77Kfa
NnYUjtReLuQ3l9JPn76lTtusMkXDXjsAvqE85ZSh3RFxpme677gYJOQGjSFdXlJdbKar2bWzpSCT
sjScTuUqHE3SxgVDZfefViivuYTZ0hioh6OBiNcljPF7k9EaGXV32WkdMUgpD/Qiwie20ORUvf/X
sxrsMzyold4DflFxTQ0hOSSaKnGR6buy1dZzod4Hk2WK+k/nAXGzV3R1LuCwsF/TnYbMpPD0FDsw
iRp9rQTNN9XvJEkgQ+IkLvwyLYx9ZSSfQuH2CW5tnjiiGOpbq4EnSoxzkEQvkCwS33xA1VRDAg9N
Nyz9GIAthvkGIWPFJKA7+UbuApAvnZ0iEQoEhyYjCxs/nqwYB2u0m1zuqy2BNgT2+buaHSxzDc4g
Sqc/sXkL2lq7szpFNsHZFGmNKplsWDkJHhJFJdMx9rch48q08omZUoQea4nYfXZN6jOfKjbHmLmj
zz4ziaAk/csQZJsiL0eqsfsPR9J8SX9HyCje43hV84OQFQpyY4tlM18giIZQGIL3qnt3VKT0ilgd
PqMARaTX9oWEK0eeBUMxpnxwlzPrcKmv834Otn083/EtYpaO3bfEUf4BYS19Kr3BhlXmOqDbeVMl
zvtkpRy58psV0HZIrT2h3TTbNnp27l35rxy054jVkxB5EPj1vqlK5VBbIIOy6j0t0YvMeeP2CP0M
IwQzA3Ye6nijOq/1ZV7usjifCKvHa9pjhE90Kyd2jcEvxcdpR9ZnjDt8mQURwkf/3M0UElQhlFra
umE6hZF5mAkfhFVDdLHJaDWZys9MJ3g/gGkZYFdVUbaonmfiVMWEoXxSdk6xVWpHrA271Mj3la+T
La41Wb8eTzws7fQNZqrg5IEBxZ0Qu7Xa5K0UJdlmMs8BWsNS+5ghrnIvJEzipLxHkXOUfXGuFYsI
olU9s4dB529xTNgOly3v3KoYnyEeDg/O6if+Lu1mxP1XqEBeUG3s7+jxhskKuc16qwF0AwdXfeyJ
NbPSr3bhvDsyx1Euz3FO/Xqdt8G6VGjLgl71YY0/KrpyIqzXRKCD0//01ZTVkqKNPybh01DTB8+1
8eT8D2Pn1Ry7lV7RvzKld4yRD+AazUPn3M3MyxcU40GOB/HXe0EeB42rbFdpNCWRt9VkAwdf2Htt
o1d7XOJLafZYeSd3vhWadUMkqQJEvvf08QHwzYJ4i1vAs3YZz2rxXlnLiHhJQvoCNgoAYI0E8wud
SqmQlo9BFq96q3c2BUVzKkqEMRJ/Qt3V2zblBpxGfGpYBvCCxzgACU3/6mSI5UaJH2NixdSmD21p
YkFsnEuLKsxgqgi6gi0cUluec517co/8vjYtKoEFMaYUJS3docbOK/JxaJhFC/KksDedQRPTJoT5
SadcwwB50Dyc0diCUU2xGqmZzVK56XBlDKSnpgVtqoiQzjI7dOOuX3kZVi1ADZkPLUoLQBD0wxHL
4YpP/1fkww0b2vhda6ttIKHCCozEsZM8IeZYi4yGrotwvpTTBx2uWgTBxJ+v04PLoLcFtV4GS49N
ogY1wYnee4VfMIkOYVO/qYp+RWgNZoI0+YTMBo8ZUmhZhRdfnbi5t6ItfpktjlvUL7fIS9/91KBX
VLgc2mkz1ZiTYqP5yIbqIJP21NitWgxNd4ZeRI1sVg+TRr6sRrS1NLoXiYtwMcbBD2mhuyTkbPJM
Lhb4EOQJLYQoX3rfPgcmBXto2ByUw6ntbLmx+2Y+mz9FGK278jRpD3rNqMg0c4p6zEBDcl/2/im1
gsPUged32uKxccRz1iDSnFjgoCZBv5uqJxeQTcY4KfpkPO4iKWVP6GvFcznQ1lT2k9YqvOIF4xJT
77cGqXFsOrotyCf2kFIVCBcXamD/4Zn5fTiO/Yrnw4GEoHVl733qJMmnu9IRn+1GNT0bWZ1vdJ6T
eK6t7G5EZ8Gdvy4rRA7jfIBA9CJKXtoLq9ZzmKtoz0qIKAuB3Z/sAyzRufOkhazlGKEtfGWS4MOJ
fWrBEVs5PFqhU6WNFZPJbPbypljyz7am1ILStl4qWTJ4FuVt8PEQVFX7XobaC1OBahMUAzqNwfpy
xSNOK0AxLZ8ShjljPZ8WOcxIwoJkzQZsTccDLgZ3RWg3O8apV3SgX7NYUkIC2uSWA9JUQ5ouOrmm
3jARvWFArwf3eWrbR3R5gC5F/iiM7JSGwVVWPI+E/mGFP0C12eTXDM/DLLwkyHeAR72iOiILPb70
CAbgDz1ZbESnfnCXpuB2wig6z2f8T63GfB/X+JRrqBAkVZj2UnpQQ1lTCsPlsjeiO8JK98wW+q03
6h+2qx4HXGoTvUnMzFizi/tQwrxKwhC3RQ4ZSa+zD09r/F2fOwDtHeNDi1jNJOiBVs7IT+r39hdj
GDbKFu7PIK5JaKVxFOxpuJR8fg1Fz/OGCjTX7sOchyDaymJt0Q4sDGMivCfCRN4tM6VFq7IPXk0d
Z5msMTqWwlkH2GSu1I2HNO/OXWXvyHfehqm/9wSz87L/ldX61UTevkLmfgFDROLwuGKy9Gj7OJrB
pfM7gbhfOh0WdWjrQKHht5oeIQwdyKdl4xrYZXIktsoyN18mDN01aaHYh1IcJ+3oVFvKTHNCNiiM
+hK5oCCFbHdjSvVODTnCoCh9lsdvMxrMcplNuwMKdIrHx0nmXxgMGY7GHabh1KDAQZelACvaMBop
xtJvZ3LejVQ90tTB0OnjFbzpU1A3gCE0HJguzR+MhRqyE1e9xph2QdLzSuhg8sYmcC4pTVHB/gIw
ZmlY/PaFxsxMbHFV+3jybqmu/Uz5fQJ5eNvbmEK8PmKequjySi2+i5F+jZ5iSOB2i8oZ7VWTWzdR
5p8sC8qV04UPEtm5JIqIQyhaqylEo+NJa9/Ax4ob8VK3yVuJ7npkobnKhHk2RvPbblFH9ucI1ELf
A4CDi+ev6wJkmYe8VB/wcURgNFD7QPIdS/If7PCx8R17qefciEUnqGbce9N0wnVNCiser+g5CvLk
qAqn3PgRXGe9F0wTq2vkB93CktlIujgXZGq7xz7AiTcCjsor7ZMNaMnLEwfv7HJfhUQdZ3wkAc/j
KOhXUFDZ2Iwp4pVgPUzccxQM+8mX7JO0eT2ftC96VsgTKljQg1QvEGKNmdPmDKa9qFxjWwvt5qIY
O2CPmZHCDad4Szi75T9HTKTWYKjyRTFz1ir/V1jHTHWdilH24HzjvpoWgqfrirt9gzJ0qU96udFK
5BjuxLBz8gGCdGyTAAUhYBG1/27rqNqi4ja47O85zsgDge5PPLPfrDnj4ZxhFkiDLIJfybMe/+zO
NLpdhXt0mZAGvQj00+SZ9zmwG3LF/W2IAI63LXpEK1Y3B5Atcqg6kH8omhFpcvS5nn12mv4lsyjk
2wyvEiY+YBoJs4AxYrRVef4XYlVwXlV9pBvND1kxPjL4K5mJmqfGKH+V+ch6u0bhNna3guCL3jhX
3Dtp46HPmnSYpPPt2rT+cNBba+0YLc+bNnyW+iGw1ROSp5qzrZqv3ktoZs9OCN5SNaLGRqLDHE4i
74w3s1sYOErXFF/PhULApiALO+70Km2TyYIbbLrWuReGRJNN3l2XgXD29O4waYhZvPqSa52z8HX2
x/FIy6UzpY56rHQjJfYoHJ2kx/CWufpH0NFTc1wduAWQTtjt2WiLe1M3i1PWyR29ebZgBHA1qvjd
sSo2Y5qacWZ32MrK+d0qBp2HBKnCWvlS52IVq4KF3AVufQiUQvuoc2ob31sjIvV54EaLoTYAGsKg
dsanXniK4AyodjQVMRSvVWNS5LWp5KB2Y3vltM7ZxRUGFLlgjuw+1k9anM8+TG8gdCA76S0KTq3t
uNTksK59h+3uUDhLKVD2ZUm6i1O1mf9XN8klrjzznABXWZFejWcEPRxQEvMOUa+HQWl4IxjNYf+4
Ad24zkN7oJTk3jYdFpUDQ0tGJpyniZOue1UzctEgLlYNzUmQbOjdtvggbs6k/eSoAwsTFDMPmxhJ
oJiXCOEx836pXIv2dQOqEQQbkhQJ1VngjLJC/4yLKWSxzCfNSHRjuvjbkE9i1c90fnOent9Ndhcu
yXyZqGDhcJQhwwghK5ruFh8SRjhr0xHUGUzqMuJvdXIEW5PdvBSkSa2DaJaEagelxNEchrWs+SF1
HetYbGjo8hoLX4C59YSSd55Hu1hFlFgxz/p327Gug2xpcrs7pHj1PrS8ozZXvUQhTZsONMhCU/3N
H6J0PTX2Dg9pe4m4tOKKyXqnSGCQerg3bONnnOANGE63HDRd8VQtT1JXDIkIkYfuim5PLZNCfrmN
G8AuBXVlc7+vClV/IAdhOBezwJqOtu05hxbdqSfzm+FbL3MQQJF92QZPHcsWw1JdQrJKlw5/207K
2HVN8tx4Un+lApR454Jb7ZrthTa+P+U+lXlaJ88sdfVz4g3ewZ/Bb3b/YDnle9Zj2x/qLwhjDtKA
5gr7nW2HDq6Y7F/UdO2rmRrayQ6rM6B/dxs3IVuFsuTwNpO1nnAE+yPuOTE1AoEZ0pmYvIzxtehY
3oQohBYxjoyVUbJlz9GL5ve6Usk+J4VHsdOhswUXh9th2g6jWax1El85V5ahJGqzGYDpQF8+Fmn9
beVdjh2wD2cGHk53SKxrT/cfIxhVTZXxDLK1eqd7ON5Qlaz9nsqus+2HMiJ93RY+ss1o6zN2LMfC
uRIoXj1wbwH8bl5rDQdKysDUWJso3P3ie+DYN3VGF45hsAkkfgevfIugPR84XwPWyJV02ISCiAGV
/pG01XPZ+WcLsVapXxogFXKsslcX5CbtWE//ahcde+5qerckkwU72oDCG5em6gbGId3BhP1+TJzn
ULnxwZGFizwtYZOHL3iYFWpguVOc/QCYRth+I5ZGxajJK4111NTrYeQY0UcpVkYY3jlx/EB8hDsn
uDSHASNbqhhoCgkTo6rrF7dvwhW/TurOpDxqyDHn/2/i0H7oJTyb2RFp62hoi/CHMKC9S1O3NqdT
w3ZoW5jiWtT+pZcMhI1utI5RZ097QFTMh0GSQcuRICZV/Tgom/pTJfG2v/qTle+7ovjVpygFjd68
gJ4wV/ofiGKH2q4Dq4XBdMVxBcIbL+q2bHAEyqy6JX5bPEMXfpMrwwJ4TBuEcYEhsywnngztUyh8
7OFcUfTZH66EF6jm5jrkqAwNNIauGZ6NEBWbEv3SPJCAS3MxgnZ0Md8pdvy4UaJr5FA4OLUhlzy8
vxNXvAVVfEuMIt+MLCPgX1ePBpM3RA7pEl7NXurs2KgBaHssEyyXv9ao2JnLDAcWJG79KIIZBjNi
L4PcAhWswUo1rhw12tBGABJpZrIZ7PrRTb+9qrevzNVa5PHRNCt706A497p3w/Bwcqyo2jT5V6n7
zqZpZykNR0lGmYcBm9PMKQq2KWnJHDi4xb16G6TxlDsuI0ha3zQRJw0fsQREXTXsSwfJqJp6CLQv
OwrOxpXTvCFZgeyBi2rV991XC4RtjZb5GYPEAK6N28vskqfJ5ZbwGK+luPOHMt1VRd/BIKBilmO6
U216jV1PX9flLLVCVgKav004UKyG31CEboXquNzoebzvwQJmThPganQfy75dsd9/oxH5lC0l7NQg
JdTNcVs3FciyAU6Qxd5CKOcyNBEYoOHFTpEhN5X/SabZtz2LLYQNdbxmBqLXesdoB6YQ9c9PMdUP
HZFotWC8UqbkBsAxiyC7/uCvwuLdetPC4OkodFSMbBxd274RklzoVbR1bEp0r3zL0FYtIfCV3DRj
Vr7jb/rEarCpRxDSOj+sXqOQNPN+5MHnPQ628SvrtC+jsg+R76hzN2zzUt4LMez47qtG17HKgxh2
pRkNa/wVZwT281XjaPB+WFxIQ3sEFeYvJ23YeDXmwr4jvbnUN1grT2hQAFSw4MKblDEKg6TfoUSw
VP6T9fPYRyEV8KyfoLO+Ov2phhPasfzYuDWRDGHj26u8B9JRa8aXnzjxWvfwVFXWNKzSSe/3MWIA
/zvO7vGTvSVW2jDeORY9S1ovHeNdhcGbKRIIx4HmwKbGG3T3DLC8S+WtqqcDBCKdNQ/5SXnyGqQu
oyaO7AVgs59BA9tmZX2yxIr0KCL91Wb1guDBvrppzMObLXkcgqDGThiS+zMOW1Bei0Iu0c9cQytZ
VuVPIXbkGUQbo04+Cf5mpVy1SCkmUa995VQsAGmwPRTeDMdDPBQWYRYJPXAL4ElzbfQV+fikJ/qx
w3syMZjfhj5WYhOYlsSWg6gu+mLpdcTWD9pE07UluWOfFYm0gI/xB0vFv6HUBNf1YHg59lGFK76d
R7q22MQo3X09fKld755Yn800euHeVOU1R2HS8X1LEbAllYBm3KLiDozDN577uAyaCXkIPToU157D
IAZo6fnPwN+bUxByghu1EWwC374ZFUWGWXdH0yc8x4uq64TFbxPNyV8+SBRXK1d6F3L8kkFppeJd
d+5QtR4yMbyMEXK+Yja4RKxW2JtXNdEGaD+2oahWUsbAYl0LAzObGDTvEFrnRVhLtN18BJxMLz5K
IiLz+IfjtGMdvHYU10Dc9tY2tEEE5BFQxCalsbegVrTYSpyexIGARogUlVkH1300AMdznI08xoO3
JMcbJ9AIm4SfHjq5ov3310rxFt0OC2Ng/aS6JMOlGp+1ll9iheUHMNyTbwxwCYo6ZwdU8ILeuFN9
chMpZWOH4mToRySJkqWtNhH7hZ3wNA7pTrS70vATdgNowcsELF7S6ms6PYkcwviFhhTrd6QUDhoy
UkPCN49FYN9clEJRj5tTWdZXUDLhgsNwtoxA2/UTvmFLZPpKjHl/xxhL1cXRQ0PoxuZXwh63lXLH
1GZYCCaQWAqw5rDfOfjScJaWCB36AvTxqfEQxOmlLVHMlrz33MB84rTWm2VXd2Pbm+scFsBtIugb
1tE+zK3pkE6OvrZHaKFQM5ShP5aBbCnXw34zDtV7JZtsFyEvdMnN3FJWf1i4NHAM4rFq8isr2+ow
RcW7D4Aeqki+9UL/G9zJ6wSmOo6tz1G3xp0YYeAZXAd9l3isAKaV4Y53tdmBfGREUFROcmycbB9c
Gj317sx+OvY1+nMHS+4aQEG6qsu0PZalcw/Xv7m3ZzjbKGoeh1PHmLx355YZcQFF56lwfBhthm1v
PCM317qh58e6IF1Zw/Cd55wkeMaybeHYznagTCkzDaE/GpYJjOemDGfGCcXTdqggdfheP636psPN
ZGo+/XRzdEzCRjvoE2uNy31haXPFZB9mFCl5POYRADuQIEzqSxWBx1R6uSUMxV8gPM4vfYN/uznw
e8MvoZl8nVnYkqIO14HV7UicfODUZwPPjsOxa32fo15eeK4B9RQMYxKwpyry6FBZtGA6gi8gAcOq
Dc23mje57nSGuJoRGUdDQ2dlTolzKdEyB1HZrSbqRj6TS5g0wdGNkue4GQ5xljBwymbDQJMTiRQ9
ph6LwyHOPiBQboau25IgeB8hWfdCbUdyZLFonaG4ehVUPB9vhMutDRsQAobfjxvgmODcB2bYuQ2X
yx1+mtQ+xzX5CB2ywTrIo20QpHd9AXpU5z5YGZH3bcjy1NuhRZZAunes4r0g1mHpManGVc3yW6B+
MJXxKQKzB3WYMA5Rm8goBdLwzlwPrQC7W8ofL8kf0oktWT0v1S1KHWfwn/0w+ggcIsws3HcLf+Cu
yPWYXLY2QunCeUPsDqDJmE+TpAx24hyNiWZgfKdX0dDXYADfETQDJLCLHQ4K/dxYHG0U26C4ap2h
tEsYH875Uy/Hh96OcHeG775EszslGSxk7HEYI7aCAp5cZHcVoLpVWCJRunruoU9wpDXGcNaL6gjh
FnUO+tSWlfH/EX34P4MPTWKGdd0TaICE7/1TQnJRtMruQLOSLUDiZlVWaAMGekOunXgbRQxqAewv
a9lox4hZ0NbBs738Ix28DUR9VV16smbjghrCHS3ZePnD/inb7BQ70xV6irH7I+40Flm9cgEQB4tw
yIEaw3Q+OkHgL6uq3rdeAFNi1ruzBs3hUpmBvHaZo+3YZzpHf6wRIhT6d9lJ45eKCRyyyi7f9QOr
WJK+Lg0QKYw8ZOeMQGTIBo9oKNdWFParri3PkYqZmNIPlT1ELy5icnVaxoZ49iOyAKR8bToXAl3D
PvSPfxxy2kxYw7gHotw7MtuGsj0RaGuV2j6x3BfSnQARmSqw9oQ4XzS0iktNpdoyGO3khPvuH3+L
jObfk2r/5XP4V/ld3P49lLL5+9/458+iHGvOJ/VP//j3xyLjr7/Nf+Y/v+fPf+Lv5+izBsf4o/7X
79p+F5f37Lv552/60yvzX//Hu1u9q/c//cOc6qHGu/a7Hu+/mzZVf7wLfo75O/+/X/zL9x+v8jiW
37//9lm0uZpfTUZF/ts/vrT/+v03j0Dqf/nvL/+Pr83v//fftu8f//Pbv98b9ftvhv1XB9e279um
oG+zyQjvv+cveH91XGu+9gVf92zD++0vZCmr8PffzL9ahm+CpzBNYcA5sbhrGu4EvqRZf/VtA/2B
hzWQWYlne7/9x7v604f3Xx/mX/I2u5GHrhrejKn/OaPcEY7wuUT4yzJgHxG59efYatRsHhOSZK2q
XP8KIC9AJgpts1wGkz3k29qAk2xKgbdwotj5loEOZLpwLXTKqrYKsYIS3PWHtnewJMoKMA7k9RcR
QwdG34JfB2us8oeLDnry2jVN2IDaRDpyhoaSXAtH1/Idmk+vWdVt5uWYl1N50QrssoBjaAZ8F3Xm
YRIdf5AddEXmSu2o6+QYxUuqVc6+0nyX9LKic1hsRhpSdLKC8O/WASZUW+mCtj6iMRjdgKMyU/xX
3VTznqUohhV1KUmNhKHKS+yIvkQEIdBjsTcG+w13Vvc3rWshvUyYEBZFpk5pN2fF4WhfWRFOkkvZ
hLy/cBqGS9277IN71ZnR2mvZS2FJq4PvSmYC+l+ILCnQbWBvGLr4YZg+OQTPlR09noX8Gl9J/SoH
xMViAvFQ6o7z4ydl86pCc3iGH1d8NTpUkYWlMvfdt1sXB1IijC+9c/R6q6Ujq1bkRm7Cc4hJSsXQ
M7f2KfOtvWaEjbHxNYV6IWNsvnBVMbM64hGECCms4yUDA1WgYBzN62QIg9RKr24/084rMKcFwYhb
zIfMoRXsCLyxTu916Dc103DPwkkr9NlGCrKX+VuGUnnMckE9hBrs4qoWBRoZTsmjdPmMEF7xGPEQ
6h1NTeAuLu2SK6pm1418YwzeYkvPfnUastwymH8k0i71nRmo4blvFFdWrQ8M9bqagEaicC5MeaxP
h0g4nObV6H65KCAcxksS5quZcAHHVks4I3PzlCcLVWsAMw72/1QRQ8xtY73WCEXPxFjyCqXn9PYC
lUs9wwxL8elE/vRiGpG4TKkHjM6PBWvAgA8Ku3y4VjLt923DAn4h1B+FiD4F38RDuO49ggjcXHoj
ngJzoM91h5AtMFV5qBBLTIxuIDug1ZxQU2OIIs/53ZkiLO1TAsk700yQc65V3gIycJjSzOM1bKOz
HlQzWi5a+EDpuYdsUCygfYf1DN8unpXdCMIhG7XLSaI9WGOhrVwRR3uG0OmvfMjxi4Z4WF+R2Tnt
up0mXjxEZcJ0flJXIqm8Z2xx5Y2aoXQXQZo2P309NKfRm1XROvvnNyfm7tQohz8JTQ2+/VyRiKDx
0NnprVG/1qolpIKBVPekuvm2dXBOM19HWWMvvaTybyLqi+eknbmhrgBcRbWH0yhDbqaQbpXNT5Dy
XmrYhe9AYirqHwRuGAz1hBjsgq+Dv+VoaAqr/04wW1wUDBUT0G8jb06RyIsHk/g1IkrtJbGT4WqZ
w6vf9NxFSTabD3w73PeNLi+ln0TYyAXy0hX0H7y3jPTnd5xIk+a9sJoTdR2kEt3BSDc4Ft6pPGaW
uG/MvngpI0GiTav8Zx7MCRGoSvKD0g/Ov7mh4d2THYNL12ZENFjaiy0QGu3izjW+DAjqVKxcU7BG
oCMMSBBewOBTECutN6925ob7inXEJ9i2hKy0EGlOMiTor6YkdpaDkaXdxiSF5CW3U//WYs5iECRn
SCF8c4TM+BRDxjGZuuapUd6E6Ui4XjYktJGV4A4otbpm2NVjxCg+IskozoyTSzjirIs07zzm1Ici
4vWDcuI2DQbBihLhN79trlOiGKJE56RsB/YsoiBuEmGG3WxZvvTVUqNi419Du0RNIUgrgspfy5ab
vWXX3dnjxDrRn3a24Xp42oggJlZ0vojDMYMRMZg4Khkxp4xSDA06Nt2j9iKiOaDddqcerJrC7jFM
9uhQEIvxGqN1+LIZ+/yMWSVKJNW13On95D1jp6t/cjvWvmszqYOVrLLeucbhIJKNP5L6ueRTKggc
b/L+g6eocXWbPpy7MUY14KLvMQWln3o1TQ9QkI19W9vlXexSoBJlU2hPjlYF73VvzctR6Ysf0w4R
K8UdAzaCd6vrKAKw0XmKaRB3Cj1AFhyVVsHWlpJ0Oc+bicJE13H8oMCbsOtq1jnQvPY0Fkaw7Zq4
OZp2DjHXh+uRVzAGCcXK66QhKnn87kvWfm5v58dG2O1DweV465SFHNOZpq05SJ2uDHElzfocly0s
Ew4rDMYFk4jkqJMeCDxl1M9j0QZnpRh4k+ZL2FsQMRPyPBI7clyMtzIdnfdGC5BkSie/FJlJ+lEO
5G3NIcuKYe5XWunpF3KaUpBNKv+ISpG8DF6pkbPLXSYj0JqyU2pfJK53i5G5re1Elg+mFXm3PKLp
hY7SX7pE9zFvmeUhB1HG3lLmOy0dYEOV+EFX1Yj6FwplU15D9AAIr3vOwoGVBlvjAuFqZviHSjf5
YVF7wtekWwraRjxqky5JZ8JYEDetXElIj0gqA5DZWtG+EbfbAkrVeqYyw2Lq3vGErSzGNWdFnvNJ
BqK4dgZuDMOpe37cPN1OJLysExeqJoVCuJW57WzaOHopUe9vdS2ttljKnEvtaAO7O5qoqrfK+7RK
uZ2JX142aTGuKsnCydVHY0XmCjp8HxTx6M7WTz0luKK2vY3uuMVW92vsf4rdB8Z0WFT4JqVuNFwL
IQNgzWa3hvJZZPscKdMmcSOE46w1eS0yS92BMzTg+D27pdXibO6rLTly03OTSwBTXHHLQkXRr5YN
46oaeOdxrZO+NkTdMU2wHBiuQSYt98+qRDi+sslK2Snqlac2jKv32rTEFwQCdsWZXzyPg3VmzK1Y
KQlzEbVGttcTicArxRDp5pZLspcB1iuvgx38V/cwmfy8YOcixjgIuaJe794Z6gC0SDSY1+yal96E
fjOydDwmRoH7M5rrkrirTmM4pe9WUzv7kEExuZyksPagmOEzEhPu5BLRLYXs3hk9Ym25we5REut7
zSzcWVaOhZYJ2pJz0F2O7qS2JeONtSuoAgKMyDTkHs1iaNpXU9YWi9DMTncB+P99JFFj2B1cc71m
F1jjvHkUcBqPdmvBYBlblOhaae1cqOoszfhMN2BAnAanFIEpVpDED5luxQ/M3PSzLFJr5YTCunP1
INuZWp0d3LGwjpNi2hUjauRETZ1dCKoLRTBl5YNoGRM4ZZRFSxM25l4PtPzdtkP3DDK03QV+47wO
gELfC7+yEXDxwGgICoI0yeOWhRyGlNA6O3XonwrE3ke98xFZ4DT5Bdlce4sZxTB8KKfuKZYToA3A
Q/HVrYtpPWozh8yCac8uU6ofJm35K4rgYO06DW8nN3CU4y0XuxLjC2LJdqyxADNPz8yIdIZIpFvD
89RxsoVaV97kvoSwn3cZEAF8vSQTOUMFvL3qCRORytnXcAC2o5SYQYugYIBZRje/DIwXQaDNHJrK
RLZ1NPyDdnxpfZfxIkf2ocxY8VPklJt0KuaYAxKLFpkz1ewH3XTcVCWY2JGN743+Wn+nqlHfTMG9
dTHk8XJwMIDYA5kXeYW6HrdZffJL51fjMpkVGe4hjRJpU+Aueg7Kwt/YZGtciql/GIaKoBzYAwEc
rCMfOj5+HUBM7Tff+B0AxY8MUrNh+My6Fvc+hmH20r0TPMgkGvbs9P1Htzd6Fx1paL6E1LbnhroF
mmeUgVJiqLyz2rqHD28YX0nLrelYLRKKOB7nvZ6VsfYFuog5Q5fxaeS6ZfwI5r2A4O1k7YyeyUCO
rmUR4fZbSO63uzylcLpj0pd2x8aoqsTasxG273JV4hpzMcNx0uCNBcuLZcAPm2btJE6IyWJIvUMN
Z29X1521tQfe0EJOZcvQfEq7YlUJFOrckx7mIkT7HAlFOWv36GWAxWcN8extwdilxd9phzTGG3IH
dZROlhaOKM9Syz02rkugVuOiUqDukY86Y559YXOS+iRXPNaxoaDytPIuK1P8VJrQ61M2Ztq5oghy
F+0AG7PMISSslZuA+lOBmWFDiKyigrKSKmQJkQ2NXsCLplOIDriVzWs82kxjvRLdctOV4J0rsiNz
9iGymIhIktl1zqNmSUD+R88ipNoHvVWhNaosB2pkH7CVa1T0A8huWmv9jDnxelLuE0SkZ5u+9QQM
fEAI5vl3nYGoyYjYFC8HEbyqTLMIsteIzXYtG44NpowTD3h5FZ1p7SwRMa5NLNM/sDHM9kr2b4Gd
hidLL/OnIB1BVFr9tItF8h1lJGU10juVBizXXu+/KMSGfWBiMkq8Z6dJdaxPe+ao2Ew1Bu+weLxz
yc9A1izHthXXbw3chF3IYUAgLz4oi5wWztbZ2Ns7n1E8PrS2/xRHEIMxIpArhGOywgbf1QY6JR6N
TfYAJhmm0aTdY0rgWRJo+0G4FfMzAJ2osymMGvs1N7VpST/xFAeDvbTm0rI2h7VthcnKR9uETQ5T
q4JHlaUaCjsJ4Yjsw9jqzkVc3JrQepGihqDSywPPXn8nuqBfRhHr3KAC1FZP9FsJCewhRfXKNHyg
VpaLzzfLfjVdS/Rb9ClMhrSmiYGOuS2Aobgmf2z8alu1bLvuxn7sK5DqgdDwz4o4pm2cEMA6amS6
jG+4Mi9oTdB6t3eRwVE9NCxLkNTNyjV0Sb9Iu0Gw4531FtiNJ1Ha5bvUcmDjfHpFv8x77PSOc0IM
vo+y8IFi5s4ew3Va+Q9eXQMbCVeJVv9QOJLaQ1I8Y0V4yipBeKILrOb5DIqaBHBoExlsmOxx8MDS
99+MWo5z2jbTXLbWraNDpJMPBVZGL8L2HQblo8USEfczcKKkuscftGlrdSZdfGujeIM8vMFgfGNy
dfaT4QloLMoN/w6n09KqrrHGWGCyEFg6DPkVtN0QdZeRRVSTEDeQVCw9Za7NDmBizOpgirVw1Znj
yo8BqCFmuEmRveRjj5in//YmWLIY+69aHe4H0BxYue9AK0Nz0T/SMnuXUj7iOTt3Ybx1YWlX9uNQ
NFudyEIMBfeMmhEkBxlhPCJ/isYHD5l22dzn2bjVGPCnREIzBOwU8JlSeqgOIBHg4+UgTYj2IhbP
FrxrGnWPLArgOi/J0HyGYHChi1TI3wLcCZp70WeMTmFm8MyynzEmAcglgCrIq0c7Fo8+BqfErR96
jB0liK0oO6Tja0C2ivXLxws5qehlwNElQnBhiFNZ9xGtBKUlwDqHFMMUeO0FuNFSTz6tNr8MdfiS
tCPZhjRxXAboSd8dEoRxGfMC+zDtL25Tr7o0XvkDLmLi1sa63aGMwQtfrnO0TF7iP/DaD/9G3Zkt
xY4k6/pV+gGOyjQPtynlCCySmcWNDCiW5nnW0+9PrOrdiaBRV5+rfdFWZl1WeEYowiPC/R/K0gK2
mT7GyJLVwSXn8OBfdgBbNSHe6IywBJkJpFzYjzUijA0KZ+6DNAKt8cx4JyXAl7npeQgF6JjqqDWE
QyTWwJ5whci2ESwHsLTcEQS6o9ztzBurM3jVRTvdwwXKuNNVFAyD/pBj92e14W5g7uhXbWCXwVVA
VVTX+jsXID0mjDwXjZ3rK9sYP3mj+GHJ4i4bN7Ts92EIqCorbuWQawlWY7SXQFyBO0XMHyRWeYXZ
0g5B6z9DnpMxAB09NS88rCSR24EK8kNEvSsa5bsklfnc8lZpvcno8aLs8us+xN4s7156PXopzOQ1
ybIzObfAapbiLsjpOVe/krLYBQYYJhNeLxcVL4Wz4u1NlElbiDY+vF8/Y7ulE2JIuuqhRyuVALRJ
MNDlA3BEiaGZDKgbJ1aU1AYrHm068GV2ZJVYqUPUAgxWubnpeJY6Rs7Iat8hD1NshK6kSQ/w9ahm
ivU09nCWBeYatUlu6kFwpmPjST8Lc+lCB2lajzdVZGXgvcGQB13yUAPdI9cm6q7OxxuXAhMqtibK
KT88moPDevSt6DEZgNK0HYlmbCu+OxQ3Qw/kQ+WbjyVEC9uVgNmISTJBN5QYqiNtTTRKcXcOwSHF
IBCBHyFW7nkJsEcczVW6ozzW0PsyO+4CrhRG/dZVXe0ZeQsFmIVqZT+sDNVETCQ67FWSwC+edKH3
Ok6Eoa2kdcWLe1xXERT9DTU1M/XwAZWCZ73NcH8MIR8D10TUGDOjDAcet+HUiXkJRIMjoZml3Yga
r7tJWAwzXD5O6j5GXGfd27SWB25dZCLsH70fhhjByUl5HXMqca9o2zstClr/2MW9cY5+BOvQFREw
EGM5LO5PGgh/lepPS/MfO2PU5WESWoolKaYsq5ZqzOryPgUgMwOhYiVCs+2luj8oZuXuvw+iU9z/
3eKZehqfg0w/4vUZk1dvahb8v0TvDIQNLG5Co79zSUJr0wPJW+LzuDXbCMT19/HoaXyOp1mGpopT
z8GcmhEn8VRNVQ0BbHlmZTBmUAWHxK1XFE+xFKgLPk9WHb+PKMlfhTQUle6iriiSNptHlVcvvjjA
Xrb5XjlH8tFJd42Tr6QLnLfthWDTH5vNJ3piuoyJroYEkmh9HF8jh5bQYM8D8Ulb6QcLoczIBoKo
rlB33uZbw/k+4BeLBFgyE8kr3jJpJH2Mp/pj2/UmhjK6hy8piC29EW6+D/HFJ/sQYrZEOpgQQ4/Z
FPaFFPuwKgZK4wkvtXmj5DKojrvvw0nTFM2mUNExIZepqLIHDPpup0ukb8MCspq46uzWKY9WcqHB
IY227a61QdqrmxAw3kbFhecp5eqMmK3TLCzSr5YMdUdEwuB5GQb9rI8/QZNQWYAft6rWoPl2427M
H5BZd8oD1/xVFz0ujPhTB86kpXcSbtqkJ5uitHoUO7wpnLThLrsB2I/3xRo2/sEKfiwE+2I7qEgo
GqKlstvkeVqhBlfCxP29HaKzwkZZY0+x+r/eDngRG7qJJJOuor76cWSCkNLFor8Vnos2ZXdhG2/Q
UTrQB0PAcRdtwt/N6Q+96dOcKX2Rz1RLm/qmuoTkuDIL6OPr6E0MF+GMFlC9BlqdO+harizmM4Mz
cd85w02w+W/2/Ye4s01idJSAUEI53feJjZgLDZONyUCX9v1Xu+RDwNkSdTGGQDN9XIlbeKBOe9yM
N/qWwtxa2glTwon2IiNtr/6DOZ7mcLZBP4SeLVcTFhD25XxURFE2ykamLbtznYlDuRmc5tJfLw52
KeIsJei10QCp+9/ZFS8y+32QWEhuhv1/lVU/jHBKiScbMrTiLAogiyZe8wJ9uYIZDgFkYSMuLdXZ
UWF5ZdAAgZ2msXZQs7B2sYMgMJtRstVgLd8qh+mIcu2FuAuTqYofB1f5RQ4vCNnmg2jLNjUuPLcc
d8ebZjURHJa/3hcHyOlsTgCI09mkTSy07l9LFbepayi+dJdtec0jMThoa9YNuRXVcRsT4/XCaKel
8Wmx6rKuK5oJyOId/XDyKSX9r+DYYK6HNc05PzpXbe08OAC624Oh1K/RMfccGv8LoeUvJ/ok9JSJ
T0KrHooiKuMWzuBdJTcqEkQ2j5v1cU9iOH8wV+FZtHHXoCuV23LV3aDlunA7+GLwGigBVVFNE8K2
Mts3fRQgRkmV2sKzKisREEH28QkvB+5bzaDsYlN5XpjuL06XDxFnO2eEQ6In2ZSW1EPE5Qd79PcF
PV78B0n3i2DctDRTZmy6Bkzl4wSHuE7Dkey5KWBP8yN0Evv3UVYehL2w+X5k09/61zoyZFj+ANVE
TdLl95vrbLc2gC77FB9UcdJVCi9DhLFhKn8f4+Pn+h3D0mFiwfAydS5BH8ejNWZK95PKOh15fcQ8
glIGUhQVYHwkH+wqUO+/D/jVoE4CGrNUoPuUVbmB0auE9+HzsqMcgnvUQsb5eEd9H5ZKJY0lqMgy
UzhbExk8CNBu5qr3Mc+tzvHeXLjiK9PvnH0cDcff6fNoFtfg2ekbaUjd4YO88s9rZ1grtPbO0FjB
z6nn8ZzZGTa1tnaNpsZ2cPChe0BRA9nbVcKWo1a8M7E8QFXDBt8JQfX7Kf5i8JrCTQSAo6VwlZx9
00RGcNCMWTcSpquxwBvadTvj7vsg7/eo+QScRHmfoJNUE8mpWJmhsGo5j6nWbOBhmOfaE7JVNvTH
3Zgu7IYvRqVzYWWVGsDGrPlKFTNTKcsaL5oIc4RWw0rXBCSxMKgvVqcOKlTFhEXVZOQuPm4HHeL/
2FfmKrov7ss94gobOMVbwQbzujZ+1VfpdvFs/Hgmvy/VDyGnlH4yjy5oT6sPaQzY8F60R7Qu3m9U
7U4/V28o3yNTeZPeLaVp6Yv1+yHsbP0qihCy1VGPrjpaFcA5RUyJzXA810RzI0jpri3b5zARbmV6
1N/P8hc550Po6SOcjFjJMkDULrAk6mFiWm4h3lLiDML0Ikft4z3W34KO/me40Mv8Lb2py7e3+uI5
/z8ADpUn8Oa/R4fePIO+/Md58xpwnv5Gm07ll/f/6u0dJCro4h9AoCn2TChRRVUMPsRvmKigS39Q
ujcV0KO8pWTuMv8LFAVbKkmAp6zp9cjzSufz/gUUlZQ/DF5edGIAnvJ3+Vd/Aydqvm/pf6UYU+HX
AVQVVYNkxg+cvxsxlB16AwgZ1DoT7Xv/XsVUKuOUfwpNaU9bEx2RZNNp8aUGthw5HCcxUZYr0ZPI
NERSgcQd6z7ayugxgI7O0Kz3HiTBuPRQlR0L8wK85F6RfskTINEfwfabTqdg8+Nh6F00O7Gsd3oh
HOjqO6r8KCvRRh0o6psCWOwCObsMQIsGtVPY1LL1qOMOkYAOVMKC/pxg58FrMb4pyAvBtOB/OR09
0SmBoOCXju+8v6pbUCxuTx2bMixmLia3woLOfd6rm7jxD24O7dgwtiIILdMTnE7SNkP5A6QAxMVj
BjHeA6HRmz06ReFWQ0osbe/H8b5IcDVN2+s6YXrQqm3V5wg0hkCvrFB/jr3mRGjtMOkrJUvtAvph
lCCbg41PHF0X0q1S38bdk6k/RIZ6g7bZjUrdjHrdOsQJ1yt/RA2G4yT8iTAEdmpVGIE9UDWOdSSA
owdUZ1YeTfPSAJxBGdPAEU7Pr01MWVC/xC0l3AoqclaZccGvpKadUWxMNxVNqCjqV6UG0vQ1GS07
pHUmwQORg+BY8YuVrtiXErbyUb4e9YxKM4JYqK2j6AagI8Dok4SGBWJaA5wdEmyzm4sENKPanIHQ
cwz9IhSirQ7Zpkc6vXe3tXSfpS9aJ6wMFD4j9diCKdXgouTe/YiWhWG8Vu+OEpEdsIigzm6EpEce
96xAwcdL5L0weDscRZFnI7x5JaQi350eiF/uPIB2Bcp0AytAyXeikSAmSntmBI/RYSVI20VARqaO
bqlQPrvVz4yhuviRtUgxBCLu7dXw2KMH0ek/o6J+dafuqO8dcVU8AkX8CRZ4Tcnl0vK6SwH9dFBO
k5eIkJW2h+HiiMcgUtCYggl3DYxvWhRboJyYHD82yMi2+muGKsNI5xxiAuxdOEYKmkvYjlflOQ7g
kaHtDaZjxPkgjoOtPgklJ6+NVVz6Gnp7YYzu/H1iYvNNS17S3jwMUnLU/QMcxjEeX9XmBEYGsOEp
a6/XAKDB9y3pSVEgKdXirOKO4mrZuYknVlHcYQ5FGRy5M228KOL+WMsNXcCGLje6tpzJflI4HXKF
BVofmWk4gDQdD7G4vrxgRa3QFbM7GcUeA+RveBbjVdC02zZ7HIfLDGcWmon0VZtbyNAa3Xg9fGM1
IUsi4bv+EnhvAV9KiKG0/BkivxEhmTn6zwLjD4pXcCM0QmFarLFEwhEb6YOnMnKPLjTpBKDPULyJ
KLcGnnaMfZhBIF1EPHGqsxRXCl991oOXogVdECO0WWjXkSFsDflGIkckbY6Iw4ARcYA3sW8n8TH3
yl0jYU/3hLLISqkzGITo1vSHQco3JY5RI19iE5vR3mpKBiCsdf+gaFeNgqkxkuMG3a4G+BdSlQd0
Pu6K9EGGdJYhDNBQYEzy11xMIDULx5HTI7s1vMc4vjAr9kBLjkiOVsjCVH/5Sb9LwESMA/+9j9p7
4vjaeBhox9TqnT6uVVk7TET6TIU1q0BjkalF4X5Gx6JXrhRl5w13gbHvEVhRSVVltcf8GhEU/Ldg
pfuIQhs/cT2khowMS3Hdpedj8dPvE8R3saWSMF+JRPaksMIIZG0ZPyg+2UGEZyLiZI2WroQ0taMW
sl929ON8n+GRZVWJA3E/9W8tJDLLAQm7/tjifuqRURPWZYRdb2iWU3OX3Me3x/48hDHaYMkFwf8i
xZLGM+HG9BhVP3d4fIV8AFRc7ShAc1RuEY7OgOLcwTbu6sHWtG2mTq3EPzOzXytSck1rhwKLW9+G
8URP1tfgSm2rnvSwVVJsA6gKk95RwYXnNqsw59VfQ20/Apk0GoyLo8eqQsTaujMKTIMaCOQurX+a
tANl4FpEo4r+JC3rDJREZHa22yvoRkGVSyNHKA6W1qz6epe7UBJ4j5jBDyu/BOpmZ+qDX3IS0XhR
vJw8V+/8+LzAX1BqpCeLr9VEHj7ZMEDhIkispVJDp8t9UUmDlplvUvcmy+K1bl1K2oMMMNgU+dh1
nThe6x5E0mctJohJ3FcYqXseHi4FMm4ARqXsKpaNM9cPd6NeOdCuH1RIEZ1q7kYFNk+OijjOPeij
c47ciN2PXrpq6sJu03rdxvyfgYJgLj1SCU0CvK+ltyq+j7WB7r22bizjzEOVwFP8ZAVQDclAwBwc
LK5fHsUsvhSbbCVMPouG6RT6AEFQckIk4MxSgJuvw3djS8iovKmAq9BcVsB486ZE5a9c54Z+je/i
McRwE9WyK+oaexDOcBrQ6JEmZQ5pHTX9MzrO2DjjFADyNqzxIULUKmrBqobVcyojwdrT+sEYNq+i
QzeQpmIoJppJyyt1hp6Gr6AgZn+PqQukzKeC7ikkBkf2LHAZj2VZgQgctwWK7Pl4aSQvqUu1DiiV
gK61kCZAngSUqfofKYQ7vx224STA2d/G4BiFKn9FfMEWaaJPXpJIxdAMLp2iBux9T59/XYbIkrIw
BhSQJInKWOhtPGQHC3JLqv70wAekmYUyvXhhBp4NJwYVums/edAAa5qTYR4T5+oX0ijbka7+GAxh
ci+2ZR+7BsQD1FjcTp+3EMAj9za9bJtDXDCkxzy+G+KnSsThvIHmrgU34/jYK1iAZZtc5HxU2PHQ
4satmEHeAHHig5MAgJ6hWeC71lvdPPXogehoncXyI/aNtkXdYpDvvRbLYhlyGlmv/tlUT+XQXXQS
dt+NBiFTtFvzESgNAKUfdWVdKeAAg1Kxe9k9b1MTeNBwFpjjpeWCiyqtrdih3+SNWw9hiCYIr7y4
QRbXYEtmF4xWVRC8hZTcIn2BhJNTw5fU/IIGtbkv5X1tPfg6pxqAHUuka4bHhKx7K0219oNan3nW
rwH1v174BcvCLszrBIq5ACgC6u85piPsEeCxgcQpDaxDwIKgbIw7VfVeYctujAT2ZFxIG7TBLoOM
xjEpL2eUSqYhVuFdQi1BzBpddHDXKNOgpxY4YW09AjRdIw/qqIN4EEYDoc5xq0wsCYPrMFYnlVX/
iIA8qp3s4Mvi5JY4OBhQb9UhhLfCAOoSvRykmzzQqEPndZO83ibW8t2kT5m66kuYBGc+CJ4859pc
NxsZNG3rhfR49Sv01q6R8dsYPmsUKXSVMmxChmY2AstE7lzcaB0wRG65YBaRyjmLW3Hry9WLNQKw
II1MRHIkRW4Tbghhg6iNboG7rjexh8wQRwzk/L0SlPuhzy/ywcWinvXJV+r6P3tTgOByHtDIMwBo
qe65RP+5Vu5ltLiCHvGk6ApgsBNw7ATwy331V5RkwCvjtcwZo2Lj5/n+fYBySIJFN+7l5c8BHSg0
3NajYZyN2TbVYVWL1Wtd/FlYFERErMpL1NBan7+K+USSOKYg7SalV3TLD5OmiojaUaXmryePvuPv
x9Jpd0r+WDZ5f0NJsm4pInQRFBbnlXDJQ65UMevYqda9o9ogUvbKUd16O+0sxlfvzL2tz2B6IlhM
26i2zYcW03KIFlvr/PtfIn31SxSJHrVh8OBUtVlZKoaF3UQo3PNLkmfj0dhM9XCsIF6D2/xHvAaf
u1+I+LFY+3vsJxH1Wa0xsEJRAq8xRRzWvCR27S7d0cDd1FvLsW4Xon2svf8VTUYbSdN1rj76rOcg
sjpNID6xo1/UjrJBD8PRrsettpU3yQbPuYUK5KwA9znerFYlhXLmYfCM1ozdrUcH3YJsx6uq/WVt
a3oqMnYZ+u9qyr/tdX6s3PwVUqEspmkQRNU51EBE6cLwpgd5Ig27UMDR3CpsapErXQmxZPQXCplT
IWj2/pcQ4v5nuPca1kmhKGsg6hgV4UQPse4G2IzyS/SFhSiz1vtfo9JM4F+KoaufABRoJuK7WbWE
OaRHVB+25Vo5KDYIVdv7u23b39FU3aRhDPFVVuYdBHFsdBe599hpN8E16m52iEKFjbUscI1sA0J0
qSn01Uc7DTgVIE9mEeXCRuwFAmoY2Aq4OnRBjFsy12v9smqW0D1fzqZqoABoUhyaeMYfw8lZQINE
1GJnOHAEr4I1XOwJjJLtzY1/lWTOwrb7apOrJoRlnZ6TBi/qY7w2lEGjusSr1sW9vC625UP6AFfp
Wd+Q+RcXy7SL52vyNNysswCGcshNk3DhnsaeXbHLEfbfhrvwsFSj/Wr5n4aaJUysWFCIg7jgBBnK
qhgPuOF1Jt/9/83fPEkWXe8m48CAEFu1WY8rHkAHY21slTXEl6WUPP3mz9MHwgXIEnXHOcxFREy8
YRtOSYtr2K20yp6oyyFLvMk3xR21A254tv6IxCldhW22+36wX82orrHPNc5EcvRsrWRQlvysRXFb
lm7dnrc+xTNATN8Hkb5aIrRd2NsGUl6fsiRi00agQpRljChonfMCOhOPw0Z21IdF8MlXIwKxp8io
ltFxFWfLMXAHJTUjXr2YsPaPIh8QnZ23yA5/wUA4R8fzabkJKn/ecroFr1LRaHAzkfNjACm4SHLL
LHGCe/cCk4fkuT2HyXDjO/lZAKd31R8CMD5YS8drhP9WuGwITrQ0zZ/vEx9+xfx0aMoQejrEyvfz
L/w5qKvfWzE4mht1F9zE9mJn/8uBm9p7uRwNA3l2xJeC2hRWw3U4Blw0OsqZu4/s8aBusktvGdj3
sTM0nRQM8CTa9GtOEncnhaLmt0Rzn6arm3HG1eInthjMrLpB32oXHzDdsBdW79djNA1OXrpsKEJ8
jFpFCK2nbZM4E2BCWFEucdqzKR9gH3pV/N6Qf6s983+t8WJyjfz3fZfN259v5XP99uc/bmr+Uf0j
+/WP9wZU+obN2WkrZvo7vzsxkq78ISoawAKZvMh+Yqn/bsSQCv9AjMPgfFNpz/NE+lcfRvxDtGju
oubBv1BklQ/5zz7MH6KsyxodYBUcnGIAWfsbfRhZnpLISdIGEmxI6C8gAk9PyAIZ/HFJuJBFrD4T
gitDa84xhGtXcPrDnR8Ku1G8ieDwaZU42EMXnmcAQ9PkshMeCiXboiQD16mgeBY+WkXwLGVG4yQB
3ovJeANAkWqDddX457L3LFm5XSBtbeq4SAfrdHwxDIq2fnIjZfq6gFAnFr+a+Bi7Z7J4qXuNXSJk
03l/9lRRs/RVoZRQyQ7GuviD4bWsJrTb0dgb0CMs3JUK47VSdJwnROTpKAf1bwlkNYv/+e2aWmRD
EbCmjNxYF370JzBNZBExRq+EGwU/b4htkCaLC0m9jjuPIZbms4UqvoWDbtqh11nql2k9KXOnGTLh
oYodDdqYYf8WCD5lK5U38/ALhqDNsfEUud4L5EBN2sW0IeIBIhYewncGlhC+uVapEAjwqz3cn4PL
lN7UIB0pTWjo8ZX4S3ndjRmjF78P8CTRhptcPeYtVeHOPLCrbQU6rV642xztb610z90KwnBGbVbP
UR/DKsGykPaCrkH+WVvRsVLeKkTbWsx9tUlWCyJhqIt4hmNrmqEGqvagYbOLXmzsugy3Isc1wqGb
XMYQpUErNYkco7uWa83Rx4eqV++gEkp2Rq/HaO89pIgDmTKQi3mdNmm39og7GsWhDbN7jZaG3qD5
nYHji24qOdz1rs7hHAkveca/qZOXTJUei9G/gp8m2DCTf0SChq9nF2FmhImc2f4ykU/vFEo7+8i4
gxl8VAI4mu1br2ToLLmUQrszxBEeEc1aqWVsVxB4a+QrtJzCVrZRKGNhpreychSiXdXpMZHLm0eV
koEKswR2P95dKFTJzzm/z4hdO8wV24dpmMvxRsvanUlDqsVeONc7ClmwW3/IiJvWcXmwUAxDFiyZ
WEnhzi39M3RJVlFHkwzVpxglik6UI1us9UctxUesVS7iJllI6LMb1/vmpXVq8V6jZQsc/ePmnYj1
GrXD4MpLH0Sj3mAQ5yjyAHx7QIMwhUB/jL14IejsWvIp6HR2nxxdWJOi+AbHHk59CtTnLC9iOygO
J4n1+DsBndY2pob3p7x0OrTpV5xEyUPfxI6VoWHEh44vRWWVpp9w46EKV9EZ8kccoWgwGt2LKU3N
r1s9fULOE/tcmEDFC85fezbtfzN2bmKgj9Upd88uCRaS+S1tmuCqqV7a+kZCJzo0lh7/s8vP7wk+
CTK7GwBQq4ZUkoMrhkh/ZVh3P7iN0L1eCU/y47jG+hjp8t+n9b99/s8uJJ+CzpaSLnhwMCO+KsKB
VnipmhdDsBaN24XPOv2Z+XFjaDBQJvwBy3YWphzLphuVIbyCheVMLxJsLVzHsqcnCR5/wjL4/quF
dBpxtlyHaIhHzInCKzOkRpkjn2Fd1RkdfASBDBl7SXzoSswOgo4OoCTYph4fLBmVYdGiJYp5LrRK
zoSCcrO+WZiNr7706W+bL/JyKJS6HMOretMA1tfQnreVM+BBN9ZWR8h4lV+YS4D9r7bvacxZyUBI
IxMSKzHdt6ywrcfuOt5EW/hT2gVQYdMWnWQTUidc2DnvV/bvvvzsfYYOnWwJU9x+ox+abbJtNhNu
H/WA/fezujTAaUGcZA5UQhJDRPD7KpJvy4kIfbDy6+9DcMn6fhnPbk2Vgaq+bxCjWNMxXKU/jZfE
VvcaXy28YiWD/rOXSgYLC1njink6LrQecrDyfXjldz0wgtSm5QT/Mr0QlJ0/Xg0kw4VRTonmm0+m
zbJdGHVoRgBgu1K3LQfs2jtgB0WjdKXYuR04S0vkq9PsZGVqs7xXlDy8c+k9nLdLN/Wum95C26V3
9cL6mBexOrUYcc8kDDpYKzn8M8Q5xsPEbmHyZqW594RqaNyreUtLEkL7Hz9X65mFiEoYFjX7HMOt
m3Sf7LIr6qiB3duUjffmo3Q/ESqW1on09QD/N/L88azWGpDjlsjyVtrgkHCL+Zx2JlwLNhV5RMOh
CDjCz79ZipzGC5QZrLFOeYTLyGyxeHWnY0ulB1dJzALpHg3lDVUQBINLtOvy7cLsfjFGWTRMUKMm
7+hPOPzcUq1SFfPwigL5L2mDERlK5RNku4EH/UMZ1qLjvQ67sl+6l3yRsj8Eni1SJUA8ttey8Cpt
h2On5x6izDEKhG+YYRw8RDtRlYYa5Gb7BIXYuA8vpL7aNcLVUFVLS2zpt8wOUxFJ+klVjZV8zxTQ
3XfG3SRuyiY1V9WxtMWXxcX1RRb6MP7ZcYr6BcReXEGvJjKbilyzcZjYM9XGuGMa1q62xt1lgw2D
jDfcw2L4L+4PlMMoMFoGDx5AhB93FVJ7uWyZXAun8AGF4WjNE2yVnfdrlKVMrhKOuHRifpGXphIc
zR9YYKI8b7PlMo0/JRm4GuUYG+B+hp4vkMUJjcXQk6c4s1Z+4V6JmbIXRzQnePfgJz7G+cGLixdV
5R0aPSiesqnD1+/3wYwUQlbRpg2g69LEbqQoPztVB6xOy0GV9ePQwlFG8SEpVGfEjqLwU8MekXYd
TGUPjH5NbfuFp+chRjjMDdBzU3Pst4v9KECTxSMlGEKUAil3Bf1Z4OUtrqHa1ouXiA/zCurvX4w1
yJQULQV2x8cviAaj5vGKB73pIJYESSn76+AUz5Yy/ae1Ok3OSajZVUeH9y5rFQ4F3ZhcispFF8Ur
gxWT0SCBuL/KAd19/z0+595ZyNn3SPUiDIJpdH3zaOYedgE+MjDPhZ/s4SQ/h7riyHG4dWX3oHTR
izzi80Ovug/VPX5I9wu/5tME6JCHofJS3IF58akib5QIoZdoVxzd6JdpRYBcBMTkaSs24a+0/7MT
/qy48VqT1k+pbFPrV99qOykcYfiUtqWj5YOEKjVuX13K35/28eyXzT4NqEovRsJQOYqCeYWW8qEw
h7NubH8Y0IELsUAB4XIwzb0SS1e6We7w0lhFQDEXJuhTBqUxOLHhaWlZMD7md4HBVc0MxT7lKBno
Lr5ix3SNJjkIOSBOIG0EqByWmuAa3K1ofZ3ViYeXVfCYBd3SL/l0oOkAq3UA2YoKPYFG+mxbZGGa
KlHdHf1WxWe0p2IFZFfECaAFDKZP1uMQUJBuP8dae9VjVItC43nYKBhYIgwRqc7C1EwBP1z+Zj9o
Wlsn12g0yQQZC5PuN6DgobgKqFHDmvZWU5l6wDHAzjbxVr42S/v70EtTMbs5lb4fhq5bdEcQUk2v
4fhLka6/+j7IHLIgWh/HN+ct4rODtJT8z/GBAV6D2KS5D6fHTexwhajVui/XC1GnW9A3szo/SyQR
GgZ6Y91RPAS74Y3lBDgDDOG9f1jKtJ/X9ocVNdWQTz9gqjRNHzRMYwdpsOxfzGRhCj89gmYzODuL
K0FqrdyoumOTHfFUoFKHzEp0KfnF0qwtrAh1dunAMiyAec6svYM9si0gBbvACGaF3iGKKGe5bcd2
sdQu+XJ8yJhytTVNBTbYxwnskADpIzVkBwCzr1VwR5WA5uJjYxgLu//L8Z1EmmVDIFdGDSdv2vzI
wYSUfbQ/pzLkwuL7fBywIk7CzHKMkSFPGfGqO07lhtGpQc+upl099dbilfo4PEp2s+el97L0Jv9c
zpvWyknoWTZJ2zEek5YRqlsXFCUYt0Oo/kJ4byWvIQwfga5725FrI9KeB6N99oEgw1xYZPR/uSlO
fscst/jVGFT4xXTHqC+Bbj2rXb+UOKd99WmLG5qFMZ4uoxww2xa6r0dB6r8nFuE130xtRDS2fyEI
RHlraY0qXy+df0WbbY22gqMBBaU7trq8kpR6bcAp8XuOCBHwadlgHuiitQvHJMTgwg83jRZskAc/
YFzoGH3uDN1PNHtonCTQmW9ihS8xupx8L+pwF9OugJ+yigbxbESfKWl4+eNYIVAaFxvIIZnOmgV3
iiQjtlyLq+bLbHkylbMdONT/PIOmbnt922zrHQ4rTn4t75buinNsy+/z4CTWbA8WsJ/QQc6mHNOZ
Ngi2q+m9DJ4AJSJ7OFt6ySx9t9leTCHJ+JnIhkhgrHiNfltH+NcFi8f40mqcbbwy6/RsFDkF4j1+
qvTRYecne2RPVkghL9dwPl+A3zf6v9bjbIN1rVYrUsR6tJoVXubX1VX21J8p1zg94+nj2f1FALNj
Jf1cyG0L45wasKenXQw7onDddPp8+GwHqKxAZVjRkdLscM1ZvnBH+fyM+TjOT8pDSB16icn3i/f1
HiYSKC9tK63ri7/ftp8vTXMa+8lVLG61MZcVYr1bXf+uw3H2BUxn5PwH8Ra2nTnLYID/Y11t3pO1
tBFWyk7f4yhnh7vlYty0HL5JluYsfYVe25mBy3LBMv6+hQBEUuGZvRLywEY07QFIFjr01eb71bKw
+eY4vaTQuszktXwUIgnMte7kCNCa1kKUr6+Y/0op5iylNAIFrP59jQQr9SA5Fj4+O2sd7Uech+2a
HI0gxyKQZfo6303pLLO4fqrWac6UFr+SH8k6kTfeBSjOx+YoThWZ4yJY9cuXwskwZylG0ZWywhya
iyZg1fho+Q7mnHZm17sYg84V6Ch/La3zrSUtIi6/utFMav+TEBcvOGk21twM5CZv6vY42WnIOa7n
gQJpbJP0+kpDZGqgWP390gGA9cX8gnsF02FJQJ3nFHxey4GQjlJ7TGGlFT4oqcmbzh8KWx6M+7x+
EEJ9HanXOY/HKKyOcSHvvULZIni1MjNtU9Bk6fRyN+KKWIf3fnbp+uIPHU/rCsw0rABZyLE2lGwE
lDMH42m4LeikJgHQhEq6aFSFBj1NFCD2Y1Tu9PJaG328PgO8tDF5LWUsj1sMIms82npeidgudtB8
0nXR40wOHtxkUtreAA7/Vsk3YfuCdioMna0QKGeSeulak4uZ5fSxvlZxRyplZKpyaeuhuOj75+Xg
3XeaDgsQW23a/jmMrQy1N5boNrHEnQIyQAigtEAfoPccV4hfatkqG0S71q+xhUKzHTpnWsPdVaVV
jZma7qJRazmJ2tw19S8zUy4C2DeC8ZQ3KdzM4XZMtLsMflsUee4K98O1EHWYOQJr969b9ED1asBl
Ho+T0lznwhZRw3N5dPdSIq7drF6VCFca8U8oORdZIz9FMFqRP9+Z/DPC34sZxYa1ssFGXUOTIQpl
c8iWcKDWWWJx5deRM9axUtNh7KKSmas2RqV40yqIFejrbkCKUsTTEJ7X2HDQvbtueVjPpIaDq8eu
hwoGe45mzZOQyDtPBtPt5jwz832j//Qb05YTZS0UN2MvPnhZewFTl5KLH6LmAkNk0FSMuzt4i2iy
KcFRoUqJubBwGXrqThz8H3kgbtwOQgtYj4o5NT1zlUg7US5gRd8nZXWXFcnawNEvdl+L7qpXR5gR
/o8hqdZjiHmLFF0WWn1RJ8gDePqjP1WojGdpaGyxwcJdrrcg/AGzPKXGsK2afI0h3baUXxtNWk00
0ji8NSFlFoK4S4z2vPTwlPW0tVU0KNDSh08jO1d+JkJ3mRrqhnKTnWiKnVhISUJJyJNJcL5aqcGj
N/kIu+hMQJrIzXKLJ7DTR9deI53FWrlNBV6ySAfjeeZuszhwihi2peJtur58K8v0AHRp5Qt3kXCt
w8NSjXu9Q8VFCtYVDqy4lm9FX9oDaHekxl0JhbcWzHAfT2gjJa1/pr5wcHvtfpInV5XLMtzF41Uv
3TXmqxhOlJToAm78q9c0q3KSEVekDfzDrTRxYVEQttpzKRXOewnCm5g+JsF9nzbHWETltYUkFWvw
Aat732je5MnzVhgoC/IhknAdS8YmUaT9aKRvYpluMV256IZuL/cWrD5Y07W6swYEKsAbIIHO31pb
2qHTHkz/Qv4f0s5jOW4ladtXhAh4s220p+kmKZISNwgZCt57XP3/QDP/qAkiGvPNWZyVTjC7qrIK
VZmvkapVBJ3RfZfUdy/4ZkHOMoX6gAaynaE/4iBnK5scTrH8xWncXZhzCfSLV7ntgRQAd2mEW7wZ
hHVMqqk6pMhI+ar3Pxr4c8pPqXR3UAPt1KkeOxe5Z9nYAPFdIZ29EThkA+U7zjKr2Bhw6n2oaIVk
SbrWYNlaIN99iIxVAxmuF+nxF0L4MGS7XrsbvRdbLdlUjnfDb/e8Y1AaGzO8Rbh3PWBcgSvmSkR3
Nz2kWWqXIW8YHJNWWL3vzeHe4RQwICPHsYiZ9i9BPyfgQ7y0Wlvwi3X1lCPA/OY221p8rzLxUNAA
Q9J+K4wq2Td6fdC7MzYhOkXuwYo3jdGCY+FR2h4lpdvFXbwJyVzHDLdyiwL42S2eMZN2OnNbKScx
v9Utztdk6/q/Out75977wX0QvkkO6KnkJYm+VwJq/yp2qvJXf6gZ0I2nvlvirSF9183nwvkSwqAu
WxQG5JMvpkj/w4LG30CuzceaA8YsO9vNdPbSi6MDkYB33kK7N7gTAdvdiH79FLLrYgD3ifLFcr+p
DuT3fF1iTjhAq62SdeiotsMpnWMCXoeAkkDu+lkFKOlWFXntV8IqJaIPeVpPY7xgnW0iBzt0UteG
8JALXwxMifU23Ut1cItItp2E6CT0EHLljSpE97z2DwZyAJIMJo/pTXN9W/eGDXhv41GobK1jUmAm
iz+elSovg5qvhuK564WjqTQHo37uS9oOcO3d3vyjFdQaJeAxby/jYKkfnfTF6b7GJj2W4WeL+bsQ
3aKqHiHvWeKzmOkbx3PflIhLN986tXxxwvxriVsm7gsIf5Y7KfgW5m9WXNJ+q170/DbJFLaaxF0E
A5n6Me5QumurFwvOo8ix6ZfFylXfWvh+YBLv1Vb9hrnZZrQoUoKHtH8d6mqFNS2/sX6K8UBHTfoW
I3m+6OFukJF9xkhXz5O1iElYmHX7rLcOjqQcRbM6RspB0+Fl5Jktt6Otp3sq8kchN4+je2sTfXWH
pxp8XpZzTLg+pV4Op8Tf4HG9Qq/+XqDWZQZ3kUEB2oAB29pFbm6V3tha4p2HG3Qs5lucAtBLdtap
fKd0xxAAGCYKDsrEKqT/I+7ZmI+tLPmpKu4zROI1cHEC+MPWeoDDjy2rZJcZ5rSKchiaB5Dz+8SH
yC0eQxH9ivQRQ5BdIGHBKq5bho05+R0UrFsDVmbu1Ld1SH5ZA20VbbQIsTHJXKn1VuHDrGNPgZr/
MHzBSPKoJtoxtCAyGvLe04BKoscwqAfRxAMR4KcAAK+XnQ29TWDvA8IAwcryX6X4tcftXal/DAPy
uHBynVI7yOEpTqmv5OGLmfE26lK6XMc2yNHmzvi/1DWv3zs8CTde7ex0F+ip98ujniFGxUYynrtU
3ITWj1B6lGu2i0AvqgYOiLKFWlLmzmAPuzdS9oxY8Dp1b7UIlJBpHGoZCCC/u4ugJdMCVZs7D1ko
N7mNVe/ZKWToof5RkL92nXoT1OqmpKiSoRIReq5tlD9UL9oJjfdY1C+aQh/TT59LT9/XvnBw6HzU
BhrgToehzbDVGgwD1PDYxD/qV+VnDYkXaIsdRrDOrBb26tcBkrCMeLRA/vTyg1q5N1iF7vDZOrRN
8cOlmWPKwTYUf6pttGm4lXROekyQdm2tsfCQIQbk3Hc+zy15N3K3tcrdZXwAIw2qsoHksv+eWdwn
1D2y/FoRryII/ik3ORX1gWHHrWJXDe+icCt6w8roDeS0rU3eIuhouBg+pz8xOdp6hndbyv1R0vm/
dQ9Tn8EOjR9pbuz0uroHdvsao3uMAeBezEtspShHcvtK+sKO3fDg95g8eMa6jaSNjy6JlkBvRAmm
k2PEEmj/0vM2ORtkVAOGBg2W0No4Sbmp2MKZ9zb03WZQnCOK3mu5z9a+APq3rfZFpvE82isYRwjK
D4F2l+Kp2yaHxoxQssatMWrcbcKJMbRvNU1fg0MgxjlJUeBtByeNe1bav5vid0l4Mgecrb27XgUG
pGgkZmKnAQIh/d6vb8RcobjD/V/GlwAlSE8558OdKwYrzrsuZ/lUcZ/g0e243X2rUmHT8QYGd520
x6j50TYvXq1xn35yvLsuCJHf+KUru1J8clJpDefVdnNrJfg3sQQG1ZB2lkglNzXwa8juAClvgffZ
Ytvu1Ko++DgINOC9TLFfWRjWNt5PTG64Bzz33vfCuE9zcmYQ/QMVWz6C5m8/82yMjFdFXe/DcNha
KOyHrvtq5jJvFBMLaygZ4GBxWrOjLLQTiG6JE2+qDP1g1PE9GdcFp+IMZ0W7lG9Ttg5BiPB315Ly
Wg7lCq+G29RtbJOhyKj6NJEBWhmnA5zJG8jx8aBsTO2pThAAdF/1lgud0h4V+csQ/Yys72L1JUFH
oVDTbRq/c0xtROXUxeJhcJDDSdBL1LABLkhiFiTGrK/iOY5CfmXIW66wyZKC3Fx9YeTCWlAsJP6b
PEsBHMZFlhnNuQSDnrrvdRLbBp7t15+ic7VsTVVhpMInGcWoP5aFxFLzMIcVeYjihOEwY03SLpW5
5ooJlzEm9ZkYiwZ41MSoj/WmODSnUeGX7yXc1yOTjQPHEvp1rpB3GXFS84XnHdfoMDZUE5D22KO+
dxyrvt59cfRPyuH6FM5WfcFNUKofwUSfAL165eM3Z9ASKUERqXZ2GjFu9bptVs3uv6D9jFXIaW3m
MtykkmeFOlYfOZU17wCKn94Axmi7apfYS/XJKTf8T83wMtIkOXJZ93AMJNLIDYc6eeccsVLi7Gx3
0t57cu+su/DLgL4MSrsQC2DE+uhcrAN9Ebc4m6YgEECpAI4ASfMxTdU8j0vc6JqzENABUZpVoC8h
dGan9W+IKeKtD60qccqiORsaDyQeNAM2EImzF1xjnUoV4H/QdxQEXK4GCwk0W4G6CD3WUi9qsyym
C6omZatvoi95tK8KqKqYQGyQCNnWa2GnIS/olmiQHOX9Yq1vrvSmGUB/4ATBADAmB41X95EYlGVz
Hnnp/mNx7p/jkBo/ilQ/8TJbKxtIguvkeYkQP3vAwSATgcEjlTrFTeQYOghe2FGRHiAGtu84xtJI
8pcmd64QrUMEHxnHXLenmEKzQN/Ei5r2HHgOPB1tHSRYmUAh0qWa+rexyoZ0YyABJMbRk1veLKzt
3CgZI3x/mdMVOcePa4u66FBDv6FfClQJfYVtsM1BRrNjRjmF4Bi90Q9+vR50rAlPT4iLmFPpzcix
HAcHC04IydpWkbWqeFVZPNdK49v1SLOjg6lL+sAyA775cXR90lXUBdR2xL5I2q1kPDnd+/UQ+lwM
Nr6qwyeFNTH9RCVKgXybxGhE7s6C6XGHSE9KiKQabnxt+ksqjV1aaLzw0VQNZTvGZsu6byv1wFsN
U6fsqINCa1p5awz1Fk0WM3Z5D/RHK0xR2NMw3gLliO5RnjhrXcop26QrDb88fShvfEqPooT5vAH/
X7C2un/bjHc5a6TLf9WpOI1iLaL63ZOfonCvCS+58uT2NwKSI47Ku7b0WIEW2SBKDTqaeniU7wvM
SnxehVEbruv6CaXYta50vDv6TWwqSDUVJ6v/en0aZxsJyBcg8sFcflYmxplGDYAGtOeUu2ObeLsu
esba9RAMDop70k3SHNEL2/bhY1l3O1kW8LlD7qRHT2rhl8wu6MUvmbQ0KgybR5wkmA91i+/pNpCC
LSjxny4XT1dAZiiobkquBVEnPIO928a9eWvk6t5BUyd1pP31nzP3aUFxBKMKcYQdm5MNGmqW1/GD
SGGM3DLpWxO/XA8wez/gGici2aMBsZweAb0FulLv6vbcSbdUfO3RTwF58+YmuNfs5XbY6MT+afuP
ru54tQDKxGTk46b0m7hXQjzVzrjK7YbexIUSH2KrWQu6YIsUMYXhRcbNMt97Lgo/ssExSDU/d25a
kWcuimticPQtcVelLqvRxJshRi2PToWLnk+VFGvRE/cDttWFDsWNJy/PhTXy0we9TA4ByKekSm+C
1tosTOTcwExRBhIBFtFA0uHjwKwwqqQoZ2DqW3gvbypSBMlB2/kyguGH71AZ2pslcMRsM/oy6Pij
Lj7OTZprqYMJ2BlH+oOS6Bvfe6xL5eBRHghEVObQ5RnKaKUAhDGTZpfAF5V4HgUSYJS4Xy/MwdzZ
fvlzxs118XPwbpdBjg/8HMhPoIJH3rd009wIdnjr3WM9YgP7g1W7hDVYijvZtJ7oJGlNfehc5F9i
SLJZ79/poXLEwHJhiJ8jof8D6mXsjenmp4dP1g5CAEabux7HfHnj6vEmU6tdmekLD5PP164xEGHY
9IjY/vnwXEylnxctbkRcKkUKt/DJ8HtfDzD/6gLrd/kQsYDXF+9z/n4MOJnDAGt4UywJiPuTXQDR
QtBz4TQb9/bHTz8hwCb9ec+p4tRbIFfFoYhjQmh6wJ8fNRux6C1qhBGjjSZ0S2f5eDp+iscaoUAq
GsDbJ1dX2XVCuZCseoRqtBu/2tJZMH7iGnlb8sgLQb9Ausb7lN4aooHbZTeFzx8TBmwpkGNwbgKD
Ozm+NUE2ncH0GHD+UCL+WEhvhrR0iZtNyb9Bpm+DbDB8kWdeA3giOAsQRtOVxUVOAC+4sp5HmwoJ
hDPGn+tFjarPz5JxfACwx5cPiiSTw1xSXKNwNb0+KwZlFgWPz7TcGLm4lppqX/rJKsW/W0X3XIGL
eD1dZ64Mhoo+loI0GHQfviQfzxpd63WBOklzhre/uhNW2l7bj0QNFfxU+G0ZPzWXvBfxpuw0qxYi
1W1cnu0Z6u31jx5luNTyVpEbIoS/JBg/lzloWsPCRXMMFelJ6hY5VPZMkOqzmdINevKFY7PE8ZvL
m8sQ8mQCG1NoBIcQQndjWdl9Fe/8hIpHt/R4/fzIGXcgYiD4GQA1VSdZUjtBAgnUbM6oLNj992Qb
76SdFK2QYFnnC7th7hS7jDUeqxfHpl5bbZrWxJJhfThIajbtt4XE+1wx+jicSeIlbYUfaUsI8eFf
mkNAQe4EcCDcmR/V/RJvefxz00MMISWMGlDJwIJqMntVlNWh4wA+UXfFQdmPpEHvv8ApfWZ86gwL
q1SLWyB3mCnSRIzpO1vDH3ggneWxNmVth1cLaGdFNcxWfvcHatE2p9jCfM7l4WXgyZIJRtnLWgMx
gKsKMg0lupO6XR3Knb/rT/oKmP7KNX6OIMX/Al06d4JdBp8sZpgP0b+wrM5dB1mbqgY2ptJqRPeM
Dly9sg3W49r2zAVXJg7T7EjD1od9t5W36TdEGcHe3S+erHOff1xNREXCpWMkEn3M4z6SVMQiqG4B
T+BuTN2evjiAI9QujQfEOca12HkHkybE92UfnD+L/Tnp/hPeGqftYhupWRG0Ru+35wQFCGFjHpUb
DXnlxyZetT/7Lcrbm+6eZt+P7E50lxJiNuPJ9vExqPAqmdwis8EcameEzFEc6MlDRi+gEDh+sWWU
RFeSbW6tnbzyt/TklnNifidcxJ/chEbzQ6/K2AntMQz3zbo5KK/GfqRPUDmVb5vN2DZdRYsCX9Ls
yXIReLLVjU5MMcpmq6PbURziEUtnN8fkprOFXXf3XxBp575p6kXAydYbxLSq6pqA6W8FT99kpT5w
O1oz1A1QqkZfS4/VRt/mT/+FbMHSYCcZXmWuho46s6ycQBfhXAjR8U7+pu3aW7xlulW5Xzhn5j6p
F4PVJzkN0Qrr1YjB0jOjvbqzbqyf2h7Bbhhr34oNNtDuevkKOPPA5lz9O8fTEl9WtYPRNYQdqR3y
xt/wut6OslsFdizGkk7p3IrC59C58QIZpOj1ceNaEqRGep0UFA8aKp5cie6sTXxr3loPaB6h8hfd
0lld948Lkzt3iPN9x8AW40ILGunHuJXI5bAMiTucaN6DTLIN/LveG5Tvt/23dqv8BqsBKD/bLZHq
ZydY45rEHZ/AxpTFomksbB1mzdlU0wdBU3eGCQQvSfYqMspBq67LERJoJFst5OPZ6FsLBNvC8Oeu
HRpWHzxvYEWo0+savboygXrCtYNq2bHdARAZlfy/SQ8t8Hr0YR+AHy1+Oecy+jKq/HHSw7YO5Nwg
ak5vJ39M3zwy2Xv1XkaWy/AcrhH2oM//D8c6SbGsbF1VTona2hpWI4e6QEHLbvbeb6CGWIQcHcTI
g0Ul0NkMu5jicQkuPklDKZWx6PDyxu155YI4UY1dLeIMDbji+giXFnPy/am1qo8MqvJnSbmtuheh
frv+92efLpfrNvnApIMbVmVNABr4t+ZvZY14AYiCFaCEsUaSvAnfMA+4HnRpUJNvCzbVTtAmxNSt
J51tGYAJux5hdoGoU468dSQLpo9dV3cFE4/N5qxot0KBgqPz7GW3eLQsxJnf8BqPP+ikiihNX51x
5AP569tx+iAe39c7/5liOVdUe3hHA/98fViL4SYfSQdNpCaUCefcIUKwd4/ubXyQ7FGmGP32zfVo
s1v6YmyTr2IftJmgZ+PY/GJl5T80a1Muqs7OXXpHl8N/T+CUSlK3jiw0DUGarXksUarpjsJuJIQu
KqbOfeRRk6d8rcPP1tTJVmoqSQgzlfbdWBBsDhkqmyHqIJIdQGn0l90r556al/EmO0twh7ZMM74F
enxWQJsUytmopFWY3uj5s0jhE23zrSC+1dx1ri/cTCmWo/9iqJMNlsiaIIndn6HqOz1a1W/S3t0A
Ct30a/HWegmxzFzij8nze+7v/E5yE2vwvI56+sLOWw756AaouGgrW/++2Upbz47W3av1WK2Mu36r
bIBF8uXDbADB8uzZXWvrfzgFk+QtmliXQTE3NP+btbhJ1lhJnbLXfE3R2S6OoPO+df/b7vzPDEzL
Mr1bmL7uQZAYW5jNIcG9OLarY35rbvubpbNg9hDVeY4BSeGa8+cCf/ENMkrJClSx4emf/W4D4FzO
48IUzm6YiwjjL7iIYLouLFmR4fAevdXt+CFUV9pjY+cH6Q4EA6Wm1+sR5y6MI8+D5rNKXXbaj0G2
USuVRKzOaAiqdllBefSOURbdI2+BQxfOKNfjfdbjpM5wGXCSslLlBQmX1+osu+E6x6kgkeFdsHkA
JWM8v+qr8qbrQR+GkrUJOrCMPLaHvLD9sn8YqmQvJe1dZKHz4XfNSu5UTHs8/yUajkrcPaRRd+PG
5a1Pg6cDTK8J4k4EHRdYS9k+d1Jju45UKVxAHqqTa5BU5WomiC3j6Go7x3GpF54zVbGvT9e4ZaYP
8csok3xodEHB8ayrzrqPxqgT4qfVHDTXaWxpEO+17D7z4Bqkw0IZbS6sIdHMskgJDd+Dj2nolQYm
PL1fn1sPUFnEgzdQ7vWwO3i5Z4flXaFpdzK1/IXkmLh0c2cgObjDo4UuGqJpfXq+1EpWuWpUnStO
7QCCgJgaIpjbtqMGIP2IXaRCabR7bvO9xY0NOyIZlxB3M5T+FvswwIsqQEkP9LKEo1BkbArHeLi+
ImN+TlcEj3vDlMCGGJ8gG11tyKmmltW5l707ZEZa8bduBCtVhenm/PB8eSED5o74y3jyx6WQhQqh
3Liuznn2sw64IcbAfeBDKc7SzX7udLuMNMlos/adyMwYmaU/xu2rOCwcbnNHzWifIRkixeBPaJM8
CwPQz4zEDBHQcroVcm9buS7WagAIWl5U15/boQj6UjRlf5rSNJmqrA9AZQzVWWsA55dPpnMMsh/X
s+FPd+VjOphU6WnRMa4RLTT55nmZpCIsWdbnyn/TiwBJ9uoph5fURRIdVudUKTcYou8Nq1u6b39O
RCLr2FWKfzog08JwFnUumk5NjZVUYDu6vA5j6ST7wNYp49dBsRdM8+f10X7OxY8hJ2e3lgtAsZqa
rsRADaEDqD5wneu/t9X/vWdAJPw9EWgfG6BTqf0SGS6jzjoonUfrK7YWdxiH2fmX5LiMWfycJh9D
Te6MeV87vjYQqpDOFaJXUh+vUug516du5hnxMczkftioTuObOWGEp+hLueLFfGPZ7TY91GcuwguH
xtKYJgs1NF3RqUZbn0sEff2bUL3V6m/XB7QUYpL4naP5UaAQQibd+tHCHBCH5Zvr62FmHssf5m2K
FxPLoQBozLy1D8XtoHIpSnf6F5SSANhTyhoJ4u1mSSxhdm/9TT9lUs4S+0aVzXFwWJjvVN9dyZGz
9REvUB1u9rm2w5T8/fpA5+fTsqyxijUKsX085y3XUgNTrepz1/FICt8NTP1q89f1IJ+PeCaTsj6m
4hYCvFNUQSNmStp2f4L8jrKbynr5Z39/speMKgmCPuCAcOpo1Wuvcr6k2Tm7MhcjmGwjX+ysAcs6
Nk1+LiAzZXFiN/5rnb5ZAiQues/XRzTzrvs4ZZOtZA6JImsJQwJZ13P92nDrgVoUrYcblNiPCCLW
wzZ7wJlsYQ/P9CE+Rp7sMDdwnQ7R63ETQwBZdVvnt3vTnKKts5a/EDeuNkhdbtxlSeHxTvHpo/Z3
ko1Jqdzra8nyfcYcHEp9ZeETeox36hdtVzo7LuLbbuEsmZ1ktETJSmAh1mcfHEsKA8vJ6nNaQSOT
wafnGfSe5t6Xvb3Uv/eUMZMBFUIB5ZwRIihATFNoSRldSF3ZW1IVmWxGsBpA4ijmUtDWZvZJKYsC
Wm2Gdk8PzFbDAYvht2RJ23ApyGSzOIUZW7FravdDl9he5AIjeOqdJUWupSiTDaMA7U5GmdH7XkIL
uvyJOp4d0Ry/vk0mB8unCZvsEi8SHY/51O4xlsGKUgXE/Pp/jyChvoqTxHhwTW9zpSQ1qpf12n1W
B9DYrHVo1gs7bm6qLkOMg7x4fLui2AP+HLT7SnkxYJ00z2b7+5+NYvwJFyF8SwVQj93mveg/BdFr
Xi/VQ8akudi6fxbicgyTpGo0vdX6XNTu66N6HNbdU5/akvOnh81h+R1kDJbbGwVC8MLkTW/CnyJP
Eq3X0tS0BEm7NyprJLcj0y86zlepxay21Y5mpD1HeBusnNZ8L5slIs/S2k0SkLp0Eg4943alL3J0
1hWgXuHCrXQuyS/ndnIg+w6w9QYBhXsPF2nrS5EuEZ6mffc/c0h+y1imAFczpkk+OKKSlsBn73no
a0/a13JV7zBn+OHeYhta/5SOqEOs4if6OvXi23ty6H+KPcl+OVLzQOsd7Z5TyC4OyRbb5Jv6a7/G
OnmzhNicm8rLgU72QQs4HbNZgsXhK4+rVQzJ//pOm3bTP41nshN8NxEDHFS0e/SuNoW1p3Dx0Oyx
hMa3egcU3zrXCyGXBjXZAQX4dmDPHOh6BUyDUfXl7vqgliJMslwUrEoEUci0uQW7y8eHfUH/ee78
uFyYSY6ncaVnkcPCqP3J9fJVVOmbxgPapC96as5t2b+hTHFyyzDB2daKPIbaoZ/yLzfBITkYGxcv
bmAWInlXY8FVb69P4lLcyU27iRUtETUSwwpRDY6Dbeyp2HyJm38WZtxvF0e916cNokHsZY1ro4Nm
eIn0ShJUC+fu0miUj2EayaDvnTKLwWioHdUrFx25bgFXMJ93sAe5VJlQSiZTVumO2Tqhp9+XVWqH
8rtXfL8+WWNaTT9bIwXp/weYTFZZJXwnLFe/N5BThxZj95W+ZzSb0ovWctesizg4NsLCdppP9r9R
J3PnGJkatSVRy/TMkwwpwRg9d2xtXX9/fXzj1r82vnGCL5KhVTQ5sxImUGy0Bz97aMRwM7gNztwF
mKLT9WDTN/O/j76/4xpz5iJaKSZalFlEK5AZtpN4S1tkK8Ur+gh4qxZreZ28oSO+1Ncep2s6SAOE
56hdDlhxWpHKC6cMYoXpFPCm36ibYEtx3g1X7k6k/eQK6//iqTKX/pcxJyeiV5A6uUxMTNk3pmmr
mxAzJ6RT1/JX79FZId2iHRC6XZjiuXy9DDs5Jv1i8JoqImzeflcza58geOOxlmGU3Hst9su1uvbN
8vA/LCzddZ2mtwi4Z7oPh67IBRcFI0br3hfFFzy/RmCcunZOSfHCMXOzXEuaS93LmJOtaaSuSteL
4zKlFyA1oz3Wt9F0vQD4XKKKe32In9YTfDCIcmSrKfphLTHZkpEQhoHk1fnJpTWU1t2vvEO7s5UX
GhyzYQxRxKUQEzqOtI87BHan4KmNlp+qQrxJTRy6/UdJrhayZEy+DxtiHMxFlMnUoVkQGQgy5Se1
8Net8jVX4hUFhZWAlkrdqL8bSViYvqWIk+mrBFMTimjIT02hP6Xpu6QPdjJUa0HSH2sLGSoht68v
2PTtLuFc+2GQk6Mt7YGVDKWcn4TEtT0JTGbstXuhUWxfgoM96vV4MDxD7NedYmfo8mMiYXHrSoe8
6nYdsh7Xf9CnQ/3P7xldUhF+1yR9sjW9ATaZlOv8nvyh0opVZqBlYZysZqkUNZ9D/wk0rZLUQ2ym
ELDz0+B5e7c/IEO0Gbyv10czv6B/g0wStasDJMNaRiOnnNuWuOoQRkqq33obbCTxpDb66nrApVFN
cjZXU7cOAkZlIc2i+kclz7ZG/nw9yLS29e+k+TusSZ72SWnUncWwxKMZ7jFpGlbSa/g8guiLwaaN
Cp8P/qHd7pUv10MvjW+SrnlPy0HwGZ9OaccM75E6tF114Toz/pHPG//v8MYfcfEBDnqtVXEBZOM3
5jHLnbWYJJvr4/j8VvyY58a4Dy5iuEXjFuWYfhwmqmk7/Sr5VWABPlJ/opXfrJR4Hcg7BXlY53FJ
fuHTR2ESfPz3i+BWm0MeVsf10zEX8nK7L0lND0mYDO2chYvF0pKNe+QiWO4GnQzViCUL0O7291ll
rFzn4fp8Lo1ocmzIEIp1REiYTkUGvCK2D4r8oCuMbMnbZ2E4U/iV76iN4I7DKTN3mzZvQ6TuEXBY
2McLKTjV7w2CWhAKcVyhhmxALkcQfl6fsYWDdqraizBjCvOZCLmVHfOoWjkIJ+mytFbS5v/6Kv2Y
blPB3lQPAk3zmDKzRc8D6reBFJbq3rftkufQuMxXdu5Ur7fM+8ZXx+NBrZBmknkTSNLai7458i/g
jbaIimmxtFRT8fh/n4Z/wBZACj55Y3CBzBDjawmKA8W6HewO+ouABNxK/lVtcOw9Ih5mo6r0ICyr
Ic8nyt/gk901aElYVArBu+C71CG91GYLX+T5K4I10tkMugrg5D5u4BZwRIhKZw423HEQ5g9vyp25
BqSOnyqSUFzS4QWjibZwbswkKFUFSRyvebTnp3Ct3NXDQne5fhU+D/yC27lLa3eddy/XN8LM0UGn
BpEJ2v84Gk8xVKhXC5ZfshF8Jd+0fmq38TcBCUVPOGtSszCZM6fHh2CT5YrUoXQ9mWBqwTZI9hqi
dgGZcn1I81EoQDImg1bn5PushlGHkq3Kkdu/hWiiGQFK1Uv1srn1ocv/nyCTT7Hpx46RjF9JH/l+
EPSrunuVh3fXXDjalwYzST+vpGEYelz28ypEbPtHi8Bqwnl1fcpm9hEL83c042gvvlKKVLuoHxNF
tZ7a7s6tsoUAS8OYfHMDvzXE1Ge6KvE1qe9L7RcL9A9jTLPLTD2ha5Txuy6ilAf9zslWivt+fao+
FyhwBL+cq8nHtsWkw1Q9wlTrnqZmXK48CbEE7dF4azZZskZDOLSXmvoL86dO6o34nAYiRJX8lOB/
UEQPBdmgi0sAx6Uokwu7pEEPzQ12js8Bnna2XnwpwDpdn8ClIPLHXKusNJZFYEYnP5V2StLisu3Z
0DrX/yzM5BRIHcv0o5axCOYuMQxU9RAgz17/WZDJKSA0saUWOctiIXjI6381+MXK8P9hyk2/QWZR
S0DeCVPgDWP+tm5G/4t6G32Xt4XdvP9P31WaxzBqZZ5lyicKtzYMaY+Ccn4KwPDmzVM6LHx2Pl8b
RjrwSJJEG0tU8NT6mAWKFYdhVwXlqR3YrWmjP0aJ8UMSelQGvE2kOpjkFcgSasGvwcsBVKrbdrDW
ctUe2ri/9WM0gTI8t9pDYPi766v66TTkt4G5w7sb7htgzjGDL07DOqVmY7p5eRKBFPMip7k9bK6H
+HytGGOo48hH3tcnOLafCkpk+cRAGuy+vA/33d65lV7Vdb3Wfsc/E9tdd0uH8Oy4VMUYpfGRsJle
q7WwrcIkIqZLi07IfppLl4mlAJOtnSeAAvJxUHL+u6XDE4XGwg1iKcIkbdISV3lFJ0KQpUgxfzMR
Wbq+MksRxn+/WPy2HpzErInQJF+0/lS5v//Z358kV+f0TdA14yLw4A1/RIb0Dwcw+ZaXrZrEhTwu
QudvCoATJao1/8MY4C1yY9RlVTEnY6jNoSgDixAWDiBC9F5IS6kqj5+aD2+ZcX+M91EaNpDI//z7
xTLoYlHFbVCUp5IW3rq7fZN/azVEnOSM0tva/GU8IxgWr/N+i021DQAF+XPjfxnmxW+QP6ZCg3tB
0hb8hgHIjpigPhwuelKOCXttnJOE7ns/iA2vHMfp7GDKh5tmX8WrYhM9BphS5cMisWlcnM8REedA
VkYZMfIfR+W0Q65AEi9P8fBmhuArf2lLJbLZPTTqf/wrxJSCjwMGM6UyKEMCCxC/C+nj/5CAFwEm
FxXcFztNVwgwuMMqBm9fRkvbaOreKgG95hOIYNqI60IFZ5Lksel2hewM1ckMw++8n85i7Z2dprwR
wuiUVRVMj2aNZdnBlaqN6DTrGHk1/Fbs3qjWWR6+Yy/6FfjSsz+0L6Ic0XVI0CnEKaMcLASHm6Xi
8afn//iDYS8ixghN5VP7oXWaxGkGhR+sorNXuyiOd9s8kY7UuTZy8mZ64UEWvIUHymfsDGGBBrDW
41HwyVLNiPK8k7SiOkElMKgwVIe+ErcmdWVF6V7cMMCsNFtT7Qs3KlpQ1xNhPMymyYyKL4QeoPlj
5+VjMstDWsSKQ/NjEKKVXrJNdXOvFu5Npi1c9eZyGhNSjPJgiGog/T5GstLaGYQhrU6SWNmuORzU
fsmleyHEVA3J1QO106u8OqnZjVDcx92v65O19Pcnk9UDULRKNalOQnlQ3WDVIzJ9PcIUKf5n01zM
0p9/vzi2g7xS+yhhlmiDD7fRdkj3ebBBHXLdHiJYEzVd44UrwXwK/GdhppUSmo0GVCvyz2oSu1bG
uue5NWpIRkuH9dL8jf9+MThBjHw5TjI2GC3EvC7tzrQWJnDucLaYQMXENdr6RF5KkgIHWYAsJ62/
iap2P4QvSrGo97cUZXJFSJ3C0h2VKAVaEtSVkq1kfbM2FVRHzc6fHLzRww0k63ihczk7gRejm1QB
6lZSwNaF1SnBfwGFWAwwFpJBHh/Cnw6EixCTIoDVuQJuFYRQH/Lv/fd61/2Ig7VF0X2Vw2x5LNcS
xUiYTgi+C6PzEuY/i5p+89vg4ldMDgst9IM+c/gV/VG2PQxCVs56ZIH06+LBP/2fAWnjCfw32vTc
KBOtwyyXfa0rX5QUipWwdO2e+7RYWLeTkKjFflKj02QzzR09qE5datV23EXrPE5f+hwXDf21xXjK
VPN3VckWvi0zWxuSEFXlUVaVKuUkX3SrTdLSqopTbsS2bBXfBO1rauwqR3u+fm4p49E3SZsPkSZp
08aWXFl+U5zU1kUfvyh2ftw6tlsGxcqTo59o4eGbpmniWZGT36Esv/TxayL6KdUL9U42RXUjG+Ym
8bMXvLMf64R7QNsLuMgk4fcI6yaniLvd6D+lN18Hv9qLUrxO4v9H2nU1yckk219EBFRRFLzi2kz3
9FhpNC/EWLz3/Pp7mN3YrxuIZlc3pDdFKLuKMlmZx7BIh7sLClXEYhDEzRxvZT8svTOhaSITwiVK
Cerzl2eW6KRh5EJ++1Qg9N7PjFET6qMz1BdYFDq6cgPHRzNd2edLUUeQB9iXeOBD7HaSO4F+Ce8P
CTlm9VK/+W/BXboPXzMIxX8rmg6DMSTu8LmBs/r/fnxexJ0cbLiWG7HmiEu1U8d2UvPcVmtjG2ds
slQuYkwWpVa0kaCViBHsukNkwu3Cg38Sux/lL9Tf7jrBYFx704DgHYocnQAwAacytxxvEEWuteKk
PsswcTCormwGE/1KKH2lhvPpffd2W1nsi9x41hoba+HIBrANwpccOZY0QyRURAqjwcFoZf6ixVuF
H6/vvMWlchZgikRwS+4NWT0G2BBI77CbNDRdK/kNH7MNsK7QYQwNzew3K2EXJ/WfcfFJLlRB5zpX
K4QtLclmh9Dyv1IYBcpbiIhrSFiIHVlOfwD7MlGtWi9XmoILN/D5tHJyuS2dOstiKiC87x47CABU
B9ruVoa4GAP8bgK3YxXNq+kmFAO5VeN/DfGl2IUwk3YtfivrCXjp2PuBVTyvKf7NkcvouUhnQSc7
kMg5zD56vMwau9qJihGcYmO4HVXAin1oipK1ht1fHiX6cxAFAep26uhcQWyEugwBVedOYY8ahcXf
mqL+8iIdm4D/DjLJ/BIHnE5ZQCVAuXe3sZUe/eOO3JHPUbBTsrx9qkJe8PrnW9x4ZyEnX68WslIo
I4wrc+61fkthPXU9gLRw5+FT/TOoyacK21ZDowwRmB7t3G0J3UDtdth72+q4JmC2cJFzIqn4Ax4N
pBomu833SYjLDgWjHJ3plI1yQQfNfSmzZGXW5t2Zsed3FmmysVI3iBKW4Uu1HmypobgNWza0Y8DT
1uGzqgO05sPN0VxLwRZXyHncyT2bBnVQVRRxIQncmeEWHLt3uo2N4mZABlFCpTfY09b4m9V/Hnay
MFOku5TxsUTl7Ov4Lu9+w016ZZ0s7bDzGJOVGA1DXPIeMUYyQpqYngHLqq/ugW+AMEFLGg1JWKRU
f66HXVr/Y76igLUCD51pAdDxWDE4coIivHOgQqs7yloLd6lyAbHzf0JM1oovl3WFJhpKsXmokzK3
lLDfZJAbDyhkMTr2FAtPspLeiEq2djaP//X0Tj8PPVkuitz5TeRkY/m/MbO7+liB3dGaOWyAfXut
ebg2lZNFEvuNTwYFwbo8BdAl1ds1lNMcEzduu7OpnKyRCpmt7PbY4I0NVyVB9+H88DzK2chQvYDy
aAXHgw/gSH+vbbzFxXkWeHKIBcwvRK3E2ES42aXpWy9LhpasLpXFA+wszCTpk+NUTqKxdVKZoiGZ
oQWiM4ORTFca4l1r9wR5vd4hG1uXRVwb4eRpIgQC9M0rhIbprANsegxk4XGALn1mlTDk2OI1a0ab
v7l+zj/o+CI8q3U4fsTcCObepxy2RMQ/qGsyLSvDmnLj4R1es0BIy1OIDKiDTG/6Ha2R3savcmWX
/bz6zgYh51yNnXGDt+W7y+7FEG9X8lh6MVDMlX39vFpZIXRymPRKBU86CQsxcSES1n8IwW/Zh1kh
LVauuLWJmxwdaqzyWK0xcan/W0uOjfwidStJOVmMAfwRUfFy5bMylK9E3I9cgnynrTZt2D+TUBTh
Naweyxa88ax6kJXe0OCBV/l079W1wR2YFXoS/JbRBKeRWYbY+HlqVerw3kTuISPRA2/jk5M7huaE
XwGPO92NB/MvvgIayrAMQzI4U62PUkdpGlEtTxISjGqLX6jXyocSr3UHFifonzjTkgtzu6piCeLk
AwElmVo02lOxWXmlrEWZpE2Dx6MqChClS1S4D34w9wU+4Pr1KVsLMlm4YSGrSQQF1FNSuvAvhYV2
+YcmD9eDLOdH8DHiBC/ZUVH18jwpaJiXiqMhPwIYMNgBWfzpGflGQVcFTX49JmZU6uqNuJVXiK/L
w/sn8OT47Ct4NikBAveoRKh3Qf5B1t6wayGmZ+VQ555WIIQKwScknzC52BfaWml48YD5Zwan0Fup
LCtQXBElBOOw61sYTacWgy9m5HRP/7+vNc3XQXzoCjQPsbwh3/BWfI49Vzgj+4fgV2dV0C0R4BoJ
ovSaLtAcGD7mEWeDnCzGHPbfZavi2vG/4bxOn5ie7WIYW6J+WkKcF+CajfQtw0zpvxBUX/qMFG0s
CQx9NLenckhVX1PeOVJ5qiN5k+evTUdt0NH+4p44izIT/Qsz9AIlAF+iEiekByHO9kaEym+2pqe8
OBxJhCb+6MQCRvbljhOyohCiFFPZurnuCw9ZU8EzZI32vXTFwlriP1Em28up5MobSIgPJok7sXlT
hF9iyaCG7xte+vv6slwcERwlRPQZ0ZafMsxzP6iVMKSoZTa5yeF5XVIomYI4dz3MUmmIgsM+onMQ
ZEpUg4Oqq+WxgHpbnR1izzum0MSKsRxjeKujh/aLF2tKLYshob4M2TrgfWcoXFEomYgyanEqcde6
MEJpewgRR4LhdaEl5IMVZ2tI/qXjBIXZ/4ScfDjF8QkFOrY4ebWkO/A4Kd2HJP8GSXvlflkb2+R0
LKscmhgcX80Pyd7jxab3MYOtHYEA2Gkvcb+G4FksbMAREPkLGOtz9Fob1q5T9x6O/ORXWuTbqumQ
XqqWplSH3I1uBlgyt0UKielgm0neSoF4aZWiDiWCLYAMBPWOy31XuvBVb3K0Enw12EsFB/28Qz9t
5VU+zto0tT2PMn7es9QWvvC5mgbF2Bp5UeLojZPEjrzsl6AEe5ZyI+C94VR8e31rrI1tcqY4keN5
udIVJ0lQLW84oFkNZ/G1t8fSmQJyvaypElWArJikPWFXkqKICKJk7FC5sHKHZkRUGqpWwp90Dcy0
OKazaJMrZ0DBMgq8oTgJQ7evNRQp1cpom6/rM7c0JlBC0SmD1DwKspOZ6zRBKbQCrSxPePVhepxR
2XLbVIcK5D5t1jb3fEzQ4cLMYf3BYwhi+perw/UGVWsLLbgbpO86PxQqTKKCtcRxPqTLIJOygqR6
SiYPQXgnqpnRhX+CGoYirqw30QcdWuv6/I3/2eV6vww2jvhsvUvCiMZJEYxBsNIPXmN3RSZgoRp0
GWGyo6JWk7xGdMM7mfmPUuA9Km1taQ6DKXWKPVxtHLz5qaMds8Jfi732vSarQ/JZ1SaKH8JD0oBs
LD2k93WuN9vchJ23fIpuK6ODPjhEQq/P6uInxNoHHpRzCk+4y1mVUWMWqpgGsACFThzct2IhNBQW
mJC23IprSgxLo0QFHU0kaWzp0skoxbIomwA3+F3jwyTETXXXj8BR+pulMqrQiWg/akgXJkslo2qQ
NV0c3oWlZshDC9GgdCWJm5++ABuNSaI4uhvN0MtF69e9UGMkhdYDCQLqGOYsLdOdk1ID/2omvmL0
qzy/pTUKeQLg9nC5IAf6ebef7YJgqLtBTgT/TkIGnGQ8MYDUDvWoT7YVpHydtt44vmyj7/NdOfTl
+mKZv+EYrHZVGIwCGoeJnbKTC5h3tG3O/DvvIBqj5kndGbFBa3t05da+CwPSF/mGf14PO8sfEBVI
aRQjNGiCStNectJqoq9ojndXx9VdmGZmAG8dpY6slon7lsBmJni/HnE+UEANUHUmSEtA+NKmteeG
hJwKHDm6W1KdNa2eUgC0w8Tqqq9Icc1KBFeqotsWD6AyI3AXws50BHCNOg+PZ0dbWW6zjfPze0bd
BHBPoN442aaV44Wty5DKO72gi9EvL+51WVm7duePr8swc9gmq4PSR2WpbzGSGKXGRrpTHXFLPMdU
1frocvWoxplRQIOrDIHuoqWZ9nyXU3kTZ7KVKhnaK8/Xv8bi4CG/D3whxCOgrHB5Rg2KoKkdbMpP
Q5TqYXfk1Zu2KuI364Vh6BBuhjC6KCPlmHYRobfE8gZEuFMUyPiIkV4N6GuE6nBXdtQsxFOhSnAk
Fh4GgexImq7kVfOUVSEU/Us8auBlO39zCH3XC07p1Ke01XbAHJtqH1rMhR97lJq905lKLpyyoj0U
vrBR+2gt/ni5XVyviA/d6lHjiYh4FkyO5j6WY6fgvD5l3nPBPV3yc6tu+5tOBeusfE4S5RhFgq2G
uQWRJejMPlEOI09gH/oj91a787Pbfvw5gBtg56OXjBPv8psDFKCQzlNrtJxwHWYD/AAqT3f3CiAC
PcCE7gsUBKBoulIrWtj4iIsND5FRwHW0aZWKlUFadlHTnDpfCAwUBGyXo3ddw1/NFV8T2TeHgOzF
pnnIhDsIu+vYIXqCn0jKxhjSt+srf37cj9Nw9nPGo/HsuPezsBPKsG1OXIaAZxsZeaoZKnordfOb
xYru+SC5SbHhhquFmPmGQGgOyJdCR3rKFOLflmIYSUrdnCqoxubgTsHfGLScwizrXmdiaLbRG+XR
iebirq2/VgY+5tzT5agAfY3zF8kCNKovBx4NCq0EKKWf3Dd1oxEdTUd7NN9wIV7qokO21kWaA/Zg
GwgUHcYJkNQcxJylUkO9OGxOdaFsEiYZfT8uuLjvjFbuAeXyrE7OTBqwSgeP5j7svc2aEdX8oKNA
J2PQ+OoaADeTPaiUctPTqKtPXQfBIxiaiV+Fs1ZFXAyCBS4RZBAiHiKXMxt2Ds1HwM3Jl//IQmRJ
HaTewjUH4IX5HGtcMjCso7j4LFUQfVLwVKVoy/HU07WaRWaVabehPxh121quyGAznxavg0R3wFUc
qZftqL8CspkfarII1U0cIyBQQyln8o7E2uKt0sr1ycMVnVN/iytg3ynppk7alUf/wsmBWFCOAqKC
je2HSaxQlCP8DDTJG7HTa37bZZ7N5Sg1WKOCQkcKu+V3JII4SABxOhJB1iaWDT8qTZdUO56spTDz
E1QW0f9ACgOKzkjVufzOaBoIiT9INXCw4S1IM+ago/6XfozNWP6WbRQ8qVceE1MHBFjyjDEBNPy5
p2eZWh3UieiilnXKrdLKGti5QO/ilOa6YKiH4LuKdGJDi1iXt76pmf4aFmLpcxMkbDIMQSROpocG
oI6iFpcu4NkpfDUgcJkOkhFq+3gVZrj4taHNT4F0AmkasoiXsyv1PUw/s3i8n9hHbwl6uHc76Hbx
Y2tCZ/lUbOr3teEtflEUcrF3pfHv5HgoOhrzlsrAueeu0UqfivixcuouTiBybNA5VLxupg+nymnz
SEuVCqNKnlzRKg0U3pttY8gfqi69dcOo2GyX72uFhDlobFw4Z4HHH3Z2zzEpEFuHKQUgldlT8icy
0yO7TcblAgmkTo+e16yq5jChn4gagoIMDtevSYHE52yA6xFKhKNJ6K9RMVTdNZnh/YLZkCHqyTEy
3N/Xp3d+8qKgLGNvwEYcllLTFEvqpKaO6xLI9Bg+H9Gd5ADUUq6xq8dVcHlzXkaZpAyKGkWq17Pq
lLk4YZGVxCB6dMkXTAKgpeuubfl5mnAZbnLMhDUqx40GJoGawRd56OxKJVDElMyUlLqSOkaUS2Od
6wD/xEhcNdIeR3NltFNfTL8OByfPMVpxNOkazMyGYVZoog5lRL3uwPvFHCyGfhXqlJTqCVtpFSx/
UxCFsV/wfJjmqUPoVwwaltWpiewoy42k+lUHT9fXzdK+h5QF/h9g75WZ7n1Rpn3Ech/7XlZ0GA5t
O6purodYXDSwTR5F6wialJPjrKvDhrRUqE8oK++6XANxV7HqKrf93jMA5F4Jt3TOjOa4IkE08LbG
n3O23UXRz1QfGoQnGQl2H3g6gyWHD5ORNlqZu8WDeuQ6yyjFo2IxvRPKHHw0scPIGjt/I0ap44wx
nc/QqE1Hr++USv8bXUccLqhywWsLZQSkk5PpzFoI0XpxC57VVr2XCgCFqJl/FTeyXn1Xv9qDd5O8
rtmpLY8UyQeSrtGBaAr0hw4OhFxSTGq7d768XbIbNSyVXXevPsm6aIsHcbvGV1ta/Sgxa/9yeZ5x
dOs8or4ieDUkFt5lQdFV+bOU14TNl7Y4KjH4i8/IZ3TVou5q5qVifXI8ohesMph7F6PzXRPZ9hu8
uooV5Z2lzQDyJIHJBD4jme7ppC2HJPDx9vDxumL8S2laS8thJU5d063XsAOLwwNahY6pKplJww9I
B6E93pUnIWh0pik3JAf+ULiJ2mBfCdxKV7fE0nkyYnrQZUdlbQ6YrpshVxuk5ni+JrshRs1OD+w+
Qx3TQGzQo8z0EYJsjXX9kFlcLRwCmXC7habENCOtizjKAM2pTiTz9Qpv5jB8zuX/uR+NvYcKCqqF
P2JNU7KEmLS1lspgKrkQKOPDN8vB1tTCXRg9ZGDYXB/SeLtNrh+Q08WxpD0Wj6ani5IKpV9nwJcN
YbLRungL8UZTq4jeQOxNyZ9cmlmeWq0cn0vpEog1RASaGs392eNKYYpKA9HBVjd6o//Fb9w9DjTb
vYOvhundr4G3FxaMJALdCW4x+gTz2pgrxK3X8uKU5X+U4rVHVer6NC4PCJrZ0BvFAcanF4JLsqzN
RkwEO0m2bIhfw7tgELAudiNpQDD9Nc7o4pBAlB7LfbBAmfbHeFQEbkfG+lI2GBHyMd6stXQWjhHs
MQ2v+dHRGuXFy0vOC9VCFFhVneo9NLSjJ3Vfl7p2kzwW7yiXv8RPdaPXT9Vr9rV2LC8O7izyJAWU
aIKN5uDp5+NN0mq5IXlrElsLlSlwAc9iTPI+2sGcDOT44qSR0k7ywBTzaENSQHbSyA5LCBqj5542
3/i0u+uLZeEYwYMeew39fT42Qy7nFXhtx4eFHx7aEiwiRqMGDZpz4RrKcqEYLiMOCjEwBcZdPgWb
lGqZdRHKb9hkpNDBJL3Fs8TQHugDP9ZmeNfdijoYzZop2NcHuFA7AWcHvSs29r8hWT6Z21YOlRrq
MNWJu2P1k9t+ZziJnXpW9gAdPQtg+HTtcbkcFFQ9BX1A9HGmO6JM4qhmHNxm7XGAb+XRe0QKHenO
B9FDkwWrlhtLnxEKNMBnILHFRE/qJWpO+qKHLBskRKDyo9kiLEmjbGUTLiSaYD8hQ5FGcbvZVQ7t
5IyxEFdOC0W7tkl1Pzll5FVcxeQuZV8op+H+1lDukmYcvVT2mgFTiNaJ196G3vjuYuiEE3SMmWvV
HkgFstNCrVl80KLmSSLDPib5LePCtoZ3hS5m0so+GVfJ5d007g88b+FdrGIGJi/cnOeZDxAuPSVJ
uXH6dIMSmR303j6kD24aPcq0s8uOrBzl83TmMup4Np2l9kpB/AwnKz0FxR9RDvYkRwE1hpKYc5Tl
3K7DyFrZLfPTDjtEJCAy/XjtTS/8NGZxPCQOBYupAe8mvHeY2d0o0FGCemyPlqQg6GuEirl6FZbO
qHkBe1PIKZGpNkgndFUXaggqb9xtaAWPQqxrhrQtsr1mVJZsF5s82zNT3LaSsVqsni/ry+jjv59N
Mq1g6u1wRG+N1jrlo2ZMtkfCWm0HmGFrX05ji+yo7dYCLy2p81FPrrQUjVjmqP8etbQNN+NIyVZd
+6SL48MRCKc3CaoeUwHHeOA0UT2B/pBjYOxrMOhwq1ZslIkh6yhFWeK2cPf1307tWejJ+mWOzIZ+
nFq4D1iS6aPjq5fdJik2jnjTGK2p2NURfItEQI63sncWDhF817Pgk6vNEyBb6fQIjq6XKZmRXbGj
43yUZmelNtSknW1SH9PUXH07koWzQqPoCQD6KqNeMTmMwe1yMgCU6Cn+7g13m9jxhpd3/CjaidVu
wWlY2bOLC+ks3vh7zhYwgyQuUTPE68V9wKym0eXyAQ0AOD1ohp+hiOq8yMgj+K4zBkvdZps1DeiF
AiDYiCCoa8j/UO6c9gbGPS1F0kBOKstfnZjd1G5k4Icd5GzYDUKwiSuI6DjevUNuUvdGdVpDgXp5
Ua3T0BZOMBTqAVgBQ3/0CJt89iFQGkerSumkHluL28O2DDZEvuPG6DwxgIC88elOXHOSWbjx1Yuw
k1OkFOomqXkh4RQZk+4IDQld3pWmsIltha9e+AubGuG0UVZPBO96uqmHXuZO7BHpFBBmlvG7LKEn
I7yH2WrvaV6TxMB+wIMSw4tlvppdEstKR36Ox/H4iI9wfLZTG4rV25WVvLBzCBQCR0wGWgGz+lIN
g++2UipyKkprrCKnBny9JZ1mBt8kVrKBvOVfRESCQQBWW+pUink/tH0ok9PwUezK++p3bft3jp5Y
4X/BAhuX3iSJQJvwn2CT4zCLIPLGI5WctMrf1CnXBbTfy2ZN7W1pByDVRbFMhoHoDPDpCsqQuLlD
TuUg6CQQ9mU33F+ft/lzDJXGsxCTIwcKtxlKVC4SE/LZ85ucBmbDW5PIz727+o0Wpw3VHLSUgbAG
9+TyfBPcTBTQTKEnGtq9YlaHZsch8NjIWA+m4Bna/WAFln9a6yD/ZM2z7wUAC9Y/VKrQzrwMTGCj
TIMmpKg8RoVZaLuqBw2/eIToh1VY4Z1SWnVspAf1I+txkY7+aMH939zfBM3A//yKycnC5c5VJTca
8xMPj9zcCGIILHh2Zrn4BWZS6nAUcJGa/YVwqYLPfBZ6MvPAvSqOOyC0An1QUNFEEq5twDFxvjbH
k+e1EPI0cVXMcWXKvQXe/EYwKj08NN/pk2sUm9Vkc+nkhFAqQU1LHT2sJh81CVyWhmJITtS1NIjZ
ehvP8C3VVA+jmJHvm6VzHCs/8Wk19NLxBuo1ikyiCtXj6SOCIpsnSoo7Qh4VR8D7rt59bjWGZIBE
v4vTlYb9QlkB7oGgXlCgoNBYmhaxe1foHQFyrxDHVE3fCTbhENuZVO5InYGVjUI2yY2mqHee6tnX
D4ilPUuBNUIJCtAfaAhcbh0f9o5V4yC0JDo7MX91i8KikHO+HmXpGDqPMjmGXLUschW1rhPWkO25
ntU3vwNwPMr43geV63qwBVQZEAkKKoQoJeBpOgVs+lAqjLMc6LW661B8Khqjws3eKv4mdUHnH0qz
VgRLDpjB5ew09M3KnC5+z7MfMBV3GVrS9JBKFE+DCiNaUROecIHAAgawpaQwwjy4q4Lg0Ll8l2lr
NJ55cAg3ylAwxuqVVWydyReFW3QYa15cY6O2lrNP9+qu2/eH5H4tf56ls2Mg5G0q0P1o7E6xH56a
M7ghATzo8kyXA1dXMmWrysIW7hiGQ1Oz7UFcUMun6593dmtOwk7WUqXmgaxFKKE4had7DoTbv64H
mLP6EQEDwgQiHwZse3Ka+m0cZJIjlyd6ag5o6Ea2YLkboCMdfXgrdxHQAIFRmcOflbgzEbdJ3MkR
K7XK4CclCty0Cp4GJd3LiaKjGndbarLV57npOorFYsccVt2T57Kfk9jjxz57mwBvmZG+RPOusYVT
W+jqM+DG8p7iOeahc+gc+j+oTDMLWR5DmdPEkW/02+gortkSz3fv+EuwawGfQnthlkVEDQcJRm5B
+IRhapSJVke6De2ad3lQO11uug3zIANOu1dxiI+SED6sfIZxAV3cdPgB0N+FZ+uYxKBRezkVgIZJ
fQGRJNzjCuoc/N21UEazvW37KKxbhs/u1TEa0EMj/BSp7fQATvq0d5IC8qWN3bkbf5vjXoXjaWHj
soEPkBCsy/Qt7aDzkJMdVKZZ1pQdUK+l1Ydb2Kra0rbRcZlHtqo3b6np22scxqWzAi8gBg4Q3p2A
t17OqeMASdB6CoBxex+VI3XX2uhybNaOpHktYZxNSiHvM0JrUEu+jJMHQ0cGDWXysUaE4Y0YJau7
0Qy6gSir4cF6fa2GvDy0/4ScgjEitx/A8sdyCUY1oY26C3eS9V/kQ4vLEiJCkDxUuEynt5rQ9Kwk
NdBCpVW5m+QJBpHQtFMODNirUg9X5VN+spzZPvgn4PQWy1pFzZuaFZhL1JAHk9sULZxAJy/JA1R2
j67JPq9vvVkyMn69s4iTq6usnVgpXAccwugxc564Ctvmt+shFo8X9E/E0dYGGMFpm4FVEVdxO6Pp
BvfJHwdbADGs8dmafa09CRY3GlCnI6wMTY1pHhmlUt47NdpFXfXCBUmvYFT6F8MZk8exVUlGzOPl
gmdNM4wW3eWpytXtoAzb1MvuQ6E2SeNv1Ua6kUtuVkn0LTkhKj0QHFj5AUvLEmYzigSGDNjW00I0
hxZ6IjkiBLtoeOiyANVuRn7Xhfgdq54V5zupBYuCSgcs619Nhc535n9f/w2zlwKWjfpjKCCDKYFT
5nIOGjCOaiCI0dqvfENxXZuFDrD6IHOAynY9FBuX4HRT/HCBYJGApHlaZdFatddA/sZwk1NSsV/Z
AHK+8ynmt41UAP5K7N7/asrK6iXAKOB333idIcOfqSDiwSvei+65aZqj5hXbvD92UqWDS2jIrqfp
aDgPEE4hRg/EWNM8p0OxJzF9yQYFuqPykarAlmqFMUjSlsOcuIuTx4Ekukv41lcSkNgUqqtx/dVK
z2mVG2IMYeBQOAYBDof+ty9Xd1qnbtDqNmrp/fq8zAuL4zcYOVL/npdxmZzlD35dRQmAcCDED44t
CJHN+nQvhaIRZU9SWRmCpOpumtpAfWw9pdUlRzv4kVGv8RkXtpyEHiLgjWioo1c6OUKaquYx83BK
inCsDLpXqVhhIM+eMmBmANKMYcoA/s6KNkOkSVLke8UJh9UjURKza7PPpvBtL/TNQhFWSm2L4zkL
N5nXkHiVl4VBgZqxaGrJWKxde60sbB/0G5B/4AuKcwf7hkBICnlJcYoOcDdWbAaMitVtWax7FaBb
zS8flsC1Lr6jkLiGH1+cTdDcINTIkf5Mi8D9QDo3CHDi4xcAdOtKH43Ptpr/JMnPpffhSEenfVEw
q5UKxZQgSDesyR8Drp6SgJi55oO/qYor/dN/gYonuxwkHMCNkX+OGiqTNKLPojbMo7o4kZ5ZuS/d
Ezl69QesW97wU+N8xhFs5kqy8Qd+aCCCH6UA1DZpopdy8B1Fnd0Eop26XA8Z+GRhHOqsUGy0PEEW
I3bAAti6qO+Klm8brTcYjx5ZJeiln1hYvKhCF7EtZ5+Q1jcKSCDkeOnU2RsNIEQKpKcj6zUNj6T6
qvK9qzFDwReShC8hu6d9aNaCqtMy1xUthsefg65N+EFTWOPJ+6CDl5vc7Hr/UDi1rmqh0WSKxQV/
OwTaDVpAYID9kfNnacj2NVAaGV4+oLpAUGjnNoEhNg9l3+i8+tWU9K6AW3IgwL44gkhSkoAwlO09
Uj+gTHRw89wFo8zDA9DDu2XQqYaGt9MbpdbaEnNN7pQbkuQ3SdWaaavsRPk5oU8c3BqOirxPAe6h
muG4bwx2i2hKCBr9FDAfciZsk042cxGoxvSmaj9SyPuKJHlQ8tH5UT70YXaTwoKYq1s1/8yr2xZP
GS7A7ZknZlaIu6gIrUqLzK4Bd1NzCqxuqAbABbeRRZMJsV3S9zACfcFrjIxBxaB1brUYtjzXz8yf
euhslaGT+tOBGgH1l2cmHfJSa2henFLoQhB/nyvkuS3vhhBIsTDg2zj5KNLGqOU9AUgbXg07qDMb
odBbcCvdxlQxPRUjCDKjApW5Da1ekV4TFQaVLR4QMO5jt353E0ExRMjxeGW//KIfDZrtSB10n8HB
y+0ND7FhAWwHLpR8fWg/d7e4iPSoOcScWOjtm03rWkKc2U10rIJOh78UqMWZPrRYdCBmtmIIRcvG
xVL3zEzQjolAzLJRtzwWX9TgCPU9u6fChg6AySjtMyk7S0zvOI7LtM33Tj8Yg1zqostQQEhtP9Bs
7rFDJyVPmkc3SpDsHMhoXJ/7H9j5bO7B0hn1fVE6/aminN1XheAlWQOxgFNcFEY5pAYAxycFC6Vg
ke1nzQ6A5holW+rBHDkOACj6LQ+g/5YYY/ZWEc8QcmZ0fEv8z1y+L8IOTFlx3/j1xvVRYma/+hQJ
Mow84/hBy0qDig+BvxPbVK+Zo/u4iJmnPg+df6upjlGnYI0o2O11/dvJhHs2RMccDqBDx3Dff8vD
TQQ4QVoIUBRT0DYMoIvVmAHODC6iE15uOBNuKsL3TPu6PlNLFxBITRyKIsjyZrVQofEix5HwouLs
wXVdfO7P6wEW3k9IjX9a+2DHzxBjck08t64hApMpvR7x/q5Rkhs/DDYNdpyUaxtQSO0GZs3Xw86R
TrjIkTero68dEobpk7QXuRuqAeTjmR6+ZTtixFZgQjNoFKR0jWaDQxSUCM9awxXO+UKXgad8Y0eR
khTqvSPfpLWCP+UGUnH1nWagLFnvGd6oNeQimQ5gLLbFf9PtFxcKTRg60lcUOdAPJpMKhwB9wFby
UODqsMTSXHyhbfyVaPFmqJ/KMaPkEKmjL2LA9QoeQBqv9Up+4OG9q9wI7Fjw4Jh3vUndcttUw4Pv
PLJaMYbcPRK5/IRT7kbKuR13MFKLY1t0qa2kopkQ9CZz0DYdbqbyh8RVEwsCdN+jO+wVdNdk8UWi
h0F9TFk+cs+tACQqPy+OQvcaCX8ksvNFG60nqMvn+yQJ/vhxafA2tXzBN/LW1736Ia4yy8nbLxjB
vKbqbd3Dm/JPOKA4KUT3If+TDJEJCIuJ1FR3otBg0S3tuZ1lNxIuolaEc32ovooFNmwMJiQNLLV/
CAHSjxPvWxBwfrbwZdJQBetdyxeRIMkvdXI/gO7nyANu+fdGs4LuqZMf5PaWtM+t+hHIqxXmMe2b
Hl9AWKL+iq2JR+ykVNjJhGslAzxc3I8dilIxRqcF5xF605saxnK/r2+WpT36I3QKcyo8nKevnoLn
1ClJWZ9aaLgwMX6mAWCqITGlFj16JfnOa6CqE3EtNV0ojuFJiQqsBHQGULiTG9LLW8qg0zHyGJKn
QtKlLXvA/kz16rbYQ3bhpl2j9pClmYXOBEghqEACCj95QDAitkEeolJVhMkxgMw9c+FHRR6Uhhtd
B1xCoXVvgdTfx0QFN19qQQtWn/DyPMQs20IP02g53xYC34tuvqnE+pNRkHdl8YE3aWRe/y5LqTvF
6xvtfiAmQRW4zCCUVgo1GKVgGQDMm3PXoN4fRck2cRH9zadAkQvsDvSnkLBP5kWt3YxWmQTO0Z7b
NRSR+03zO9z8H2nftRw7jm35RYwACdpXurTMlJSy54VROpLoPejw9XfxVNwpicxJTtVEdEXXQ7eQ
AGG2WaZ2Jsn4Rt6GoAusvAzXkko8zagY6lM7YyFIkasdxFsig53T1OL4j6u5savfRYWrV7YKnLR0
EPt1oNlUL5gfLih9ACE9oc0XRBZF8EWf1XBXQpjaO5LVn1ovtvP3fAv3Y/k3igvyNt8odOVjXiu4
YcvhVgZAB/WUOVUOz4aR9xQg/ql4WYK8Gl7yl8ZGNHFUX0CA+g+ZLN5z/Fmw3dEom0ElJzgnl6B0
emaKkxNm56FgdyF/6MevSlr3SLr26EBeALhM6MuBCjir0rRiVQm8w3tbEvUi+8aWa4WdsSPpiNtm
MBOjfW8bOt8UFVup2ohXwz3kctC1m/DTCz+HoM6kNBLhMQV0o6WJR6KcGyFAPQxKspnyGIrUxnXg
RmrlDD4z6+BRFZDSFTTeZ7FXDqqrC+jf43R3oWZXUbOLqve+eJCqj0gJLBV7oq8ByNZ9E1KOG0Xv
zoC9qtEhRNg3Fq9x71YAo0Ii1CWlvFNVftGN4b7w70ol/wJEyIyNJ2q8SWNxSID71+O7DJHnADZ+
nYqbrAFfBXl5nKkPQXk2jMgWu+bil48lXA4DIX5swsrJk9TWO27W5LlWYdkNgVGh0hE1flTwaK38
ypKG5BzaoyGh5DR4bX1oygMP3/zSN8PwrW1jW1HfkjgzA3UPuMjIdn3wOxdgQBM8q5ATqumxlM99
CZ4Ox6Q7ux4eUkjBStoxrd96KEZ1gW6xrtiEDfx/ovtEdCPRKxKoxdL+OHSZyYwRqvTRc8MHM6+P
hYq8cJDhbShn+xG+F1w6sbhwOE3umuSRifh/kL+GytXZZ1vGVpU9BPE+7N67HMuBTLhMBCdHnqk3
fFcHF5400G0ot2peOkBqHEKps/Taayjkxx55j4Cu/mhjAfRzCFns5OFLG/6SOsESQFevfQIl2G7H
KH8tIfLDW9TTGCzP327f2lfvtW/P2jz5gNpnBYQwnrV+D50HADzhQRB8gvj7W7RQJdhmurkadV59
SkGmnHTlQQCelzRonUtIpaCnDYqVB2qPlRkIpDpY8cRFZKM4s08yye1C/bnTRxNuZsc6qQ8avszt
yV+7XPEzplcLnXm0WX8+WRKnLQqSUNuRoHxNUPOpP+NgBVAhX7nAv48xPZvfkzsxInpMM3SBAPOD
0VUKute/nwWaw5MmFajpC9qhmupVmmUQTc2Kz4zskyg36/H+9hhXt8lkcAV4BhqEC1hTQ/POCCW8
Q9Fz78DX4cJ1M3SlHZTm78NthqLq2xrW+VrvG3jFP/AJIKlQRP25dA3zSVRnESKKDXeZsRsB/izN
YmOcWrdpN9zRnnsUjQII0a6CU69EMz/GngW1hc+Y7usgVk5q89WpQjHfMl6mLleH7PgRAsNWFrtg
ZayNfGW/YGC8+PiQ4AfOX0IJsndyCJLlOUXBOsbFMqyx4K9lmz+GmH7Cty1pZNAlTEGK+9NU9jeV
ZqV3QJ+6yaayibY1Mjt1DHu4E890DWA9LdssnMEehT4EuukE9NzZOx/SFKYqFDbaFYw4Ye9pUqba
SXIEWpN2Tpc83962Vw64BIkIito4+mz6nB2o0XBsQOGrYJr2VvVvjD7yYe1kXCkb/+E2awQzm3hK
P1cTXUnRKBqtQu6e7wZcoKpJbb5VbT8AvhHwMJiKATytoOxn0t3t+S1ZEOhhT8Tq/x18VpLvejRk
xACDF6PJXao49Ngd0Y11VVtSt91Xc4TridMcGsEKLmvd5mtn5A+sR0XLC4J4s4g/jpoY5O4Isp1x
borIcJVCNUnfmB0AlrcnOv2p2b6ZMDBTtAQUBOAJPxdZHCqtjXVxPNcSvALleJsHxE5a4yEPgZyG
p2WVlk7P683tYa/sHxHUHRXZjIwG/hwMVycwcvY1Bk0uGNyWuWH2cWaJ0cd/GQV/HQgpDDav/qSA
hqV+goy2w6QgAmYmIkaSmX17GLCglquI6fyfgebVHlTbxbaAk8W5CXGDyrnpj7kZE4aSIgK7TvqI
k48+2xWCxUmN9gFzg+x3FrJtYMjm6B+6epd1CD2R3xmPYnUvJOWmzD1O7tpwa0yaZXQ0u+EFxrdE
t8baUhgyz7OhbX2htYT4kGlmTu7G9zq8L/ttGrhiXJhl5gbtiWV740NUPjLEaskdzEOVODW58S5x
G9ZkZlU7sWCKpRv073H9muCoBX/Voju0vQnTVkuSik0jQpisf0/1yG5xEFNcKlJ+qIgl54ElA04C
9bT3tH4X6oOkPiCGTsNjJ1TQVSHVppGeC8kdICBRmaw8IRoYh32cb8rClnxPSg9wXCTj3ijhufAr
6R/9weXlttCcFFrw+LcscaXea+BOmNz34I2Eblpbem5nkcUTG+pgWnnipc3zbSB9aaC0CJtS29ek
hteh3bO9mjzIlyp81LMvMXvrCf4UJItPMatsX9qJ5WNTbHNho5YJBGv/qiNbZ0+FemiA/2J7sYzt
squsAVFvw3SXopbW66+CFG60VjuGPkQ4uGzX8Cyhud3WqVPDoDhNoA2FeQKPHKalCSkBS9ZOevMr
ErxIF+xRRauoO0bZOzUcg4KbkH/l+r0eE7MVzq1xzITfCvekbi8HKPmgWaHkGjFjDRJLxSUpKX7P
C7g0jOz97j6X3iilbgK5zqH7Vfa6qWkftZGj0EdNgZQmGRE1o9qWB71FG80h8gckaczGl0xNH61M
f7h9Hq5cXz9Ow+ziZpGeiIMMBnItGXaoodETHUMkXZneu7dHunaNIH2XgSIDPpHM6zh1KzWQwYAK
FvW5pQ39Nig6k3f/JRD8XoibxUt1m0aFLHJMqKtNmj+H/F6EqMDtuVy9iadgE1x06DPMay80HMqU
+Xw8Z/ARU4TcTWLFlPxL3UL9BYj3hoCR2zzdHvRKKAg3kckHHCr3oF3M73+aGqEhJL16qkvJEZV4
66M8PEhR4jZBfGgQlxYwjip49jZIwR4P9SXye8msdBTJwjbdJh1kWXVp5VVagv1BeYSfmqoBdAqf
lvmHpXk19BG0aU5Ye0cNJPCV5Oy5SNO/IqW1WZvZraE8xRLU68XhXjBUoPEzrJq/5yRx4GOMlieE
JgkaMDWzKZfeGmRDRlyuXP3LsAu/cwL1IeZCKERnOwMaTAwifxK85SbpZqE2VRFiZMq5Lg24rD6y
9m3ley13/M8BZ+HzGKLxSVLZOI2D/F6kxiFs8ahQaa/WCTTYUItIUScupHzTcUi0izDx1I0H7kNE
SKLCB23WfFyWUdr0g9BiABCbAKE0/eBvMW/i9/jbsYoVQDO8ZTLssYhVDn8lGbBXLFxJ+q6v9z+j
TVfPt9GqpinFqMFoQxFYBR5CKedmkp8rVEW6JjN9bW3Br81v4iegqDRhyebVVz8cOi6wNDiLOYXb
OzjrmmbJgvIS6VOPFXjZIh7OEfQ3uphtR0V1Kv6cjLlbF8NG9uuD0rZfSrfmd768Y8Fl1HHNolxL
oVIzW/ZyTGqhxPN7rmLVVcOPREdygcAjKtZsh65gzaehdGxyFGeXDKY0jGE920rBeZTRv2FhhzJN
um30aFd0sle3Y2DGSbxLpUdZyHYr+31ZqZ+0M1BIFCF0hLLpbJ6Q1Iamokz4Gc17cQ9W2Ca0E4tn
cFowFUvaVitglSlF+xkP/9HqmPhnUzY+b4JodSDLad3yc5I1plzCo0VYeR2XJ/jnCNOMv23hWCVl
LdcNP/vKuFdTumHFHQMAYWXhrg2DZHBqckDEZVH4zXU1l1olI7Dp9ojV7RIHRiwBVB4gNZrclfdF
5EKjbW3U5bZEFUPG96IQD5w0jX9OLhHZOIg9Ru3czpYtVLdt46HYB3uk92AYS3abm+OLtKZtuzbs
bE0NTjsoZmNY8axu2hOgc/lWijfjW7IjduyEialDCvQgl464kmJcqedjxlBYBSJZQzY85372sS4M
Gi04Gr1ia0loKwMfnGzEDZP2ksusdUHXa1t0Ur7EWFDMXqDf6AB3OUiFjOcGGsXpCNAW3a5snmun
7vsQs/Uc6JgyTowRihn5TnOrTb0N/+IwgQZW3VZW3tDlDTut4D/zoT/3DMmQo411yM+1WmyJD1CU
0O6GQna1LnnqROX19uSkZY8C4+loUSDOQitmfqMrDeel3KgjpDz5a/SinQHeciCnP1G0dbux41Me
WXVq4oaZqGfrdICrv2Di1Ez/TPCU2YyDMBRkH1H5mRtmk29E9bdkQYwOCYj1m/wGVOoOVuLGLxZ6
MrVERz4Y9pqExpXAD3Wbb79h2mXfriFRaHTilyI/h/B5T03Rlj4p9FCc0K63zSsgLbVupWjAJm5b
Ore/wOrYs0tdJQ1DAXvg5wJNBAZIlg1gRoYCpGx3TqRti1K3QthGW/B/dNe4U1fuCgryNKDUU8kV
WMifE1eqUPLjIeDntFbMCG3UGBFbe9SUlc7blWogEM/fBpqFamUHniw0/EdwBuKPpjG1CW4ABkb3
ldyNu3ITPqUPkyUq5GJfbi/wlbsfI0O2C9EBopY5qzKSAyFRi4ifZfRiEuWxHUU7zNbkyJYseyiE
oAtnQCwWG2lRH/dFWEKqGl4ysFois9/EuO2BlXCijwCylKvNjSvnVjYgkj/9A9G8+U3bBFDTkBS/
Pw8wudQFwUlSHeioEyPwqkDOlOhAAOqvIjPW9uuV9fwx8uysqAlp9ZwJ/Tncab81KLxdivsIT9p4
FjxtH7wOQNJcVt/SZVEJddVv852dklDQNCbCHvgsEcUhXXlqBLLVBOqWYWZTdXR8EVLlEoAgo4Hy
TLK5vYnm+ShcuaAdAWlpbCHUzub5aBSrCtI+MEMUCVpsLfCAvmqmqWK3kRSZaqR7qjj8YlRdibgX
ud80sAEACtJS9CjQyPp5QLOCCgOMSSYOjOhW+/Ku60zDhUPDfbIxHB9CMHRv7OODtFXe0KYQdmsr
P39gZz9gbmPHfDgW8B4/IEK0wsedDJ2922u7iBr+DDERWCHmgOBhfgnJYz6EtQHSCFh4ogsI5j4A
65mZwBtNyhiRy9b0/OaZE0acEO3IqxHCA3Ywu/Y6WSCd6kPEe4QDQyAmd34MfX8ScdPoMxfBBpDC
dMVrdXHR/z0oCLpIjyUoV88eOvjYQGssAZEC7CI7OpSwmjDjS1JYYBjRjbCZGC1m+tlzm37cXuH5
kZ2PPDuyVdzg/vcb8FaBiu37e56++CJf+4zzOGk+yuyIgodB/LrA/AxI2u9LN1MtmKLVDnwstqUV
2OTfdgb+DIhrbnq5J8XcWXxtAMRZ5yKmVXAHGbYbcq+gDKXmtQ7ulTMAhbh/BppFgL0vSBWb1q9I
NCvM7lL/6/YHunK9oI6OKxucIpSN5j1IpSkMfZz2Y5ZG8LHN9j3Ucgoo+lFe3IdJaGaoNsckWEkV
pm3+Pb/DAlLwV0D5haYleh6zY0DGukOV1sDlErbvHNjvlEIpIhovrfbFU8G8PclF7jwNN5HUkaoD
iLqQguuKrkojBuZWmvFdIQb7mofA4BCz4+wexOpD0lXg+HCoXLHP22MvQG4YG5WzycMJLBbQdmZ7
xS/ThrFgBIUp1D0S9dtaF4Huj+gJ2kBOVOTKhioAUHBiBygTW0iIYSUIFgG3YJ1xGZRe2+gtgegL
b0+g2llqCNkLjb7KRfYy/PtXdgpXJoU+pAJTv2bOyPZ7pWmNgAynnOrwViaRWRXtIwvVl0pvgdjZ
Jbp2B37Upyb7luTL6D7Ud1HN0CILU1fK1szzljtUR2MMQl1T/qwsbA8gDFr0QVAoJ13JrDIILH0o
IJa0LSAJyf0OkTvyhWZNZe7K0wBBO4rGIy5qeJTMlyHOKtqH8N06xWnujTw+1nV7hxvWiXyEGWPl
qi1gPzDi7mV0cICWUbXSQwK8wo9ZvhdQFlRBNZksSpBnzl5hXG36GCVDe1KrAGZI6IJS7kByypYy
Bajt5qnlzcppWZ5N1Hiwy8CjxPO/8FhgPGmrdvT5qfWbE6O2yB6A30QD605INef26ZhnASrQMeB2
weMMZ2RSqPoZZAySX4++HLUnPXoZR4B0Bsh1tRyeCqvWEfOr9M9Q0P6Z6GTaUgG2LupGT/AWnQiY
i8CLymaTytu+L6BYMe6U5qEqpA2wOPdc0l+6mjp9h37fqyRnK+t77YcoKOHBtmQyeJg3XZnAw8zI
E3ZKhc7G7tlk/lo9fH5mprniugOLYApr8F8/l7VOFRLFAWenAkivsp2Ad+q+b3rMaXCTzjhBbOou
KPLd7a85f+3/HhYi8ZOnrbrA85KgrcUICp/osfGXgECmf4jshL3cHmV+JDAKwlFUBifv3CW4MTJ8
oQuMkAFwrrhBV9vonphKbGyaID+1kXrvN2vk4isTA+oXYr5AWiCZm5c/0QUJSMqU5jSAyRME6qaI
mCsl97cntihIQIEHlV18NxkCZkt+b1izoYB2dnQKIOlEEhx2kr9ypX3OSuFQiHDGpsMxH6HDLCL9
GiSLkEui0uewke+FjG1yNTuWeD5aIzLzqO0tSBz+y/voz09EzIZzpEB8ag4pY11VEAH2g6cg1048
6VwpPBkDaDlgofLsGGSvK2uyWPppTb4NON0g3wskHIDDOMWAzG5SM0jha2GDXzaJrgWOuhMfqNcY
ZnTU74JN605yglAreomd6i3frCK25rkgZo9iLvIhpL5/eDQ/f0zE67DT2yQ4GZUCgXFAHkMg1uUG
nI3qRcnBbKq7y5B1fxmpsSEQh7q9GItj/XP4BZYxJ/0QlnlwCgPNrXkFVEg6ddgcbiAdVTuAPJs7
qLe5t4ddVBj+njaCXYgUayjVzG5pdHSUTsuK4JQoxB4iuoWLeQW6Xu4iOnXjpNxFrfZblkPocI3s
EOlAXCnqv1XUnn4FuqMAjk2miUAY/1z8siRV2bQ6evcievw+8KL+5vZEr60vcFuQBEUTEX20aS9+
22sSHeQUpnzBSYcpl8GjlzTkidmLlck5Pcn1poyb41D19u1hF7HGn5l9G3e2x41IGyJSYFxmmACE
lq7CAD5kBKX6sDELG5iIHoJ/K7tpcY9O60mBr8JZBvB/Xv4UU7mU+x6buRpBx2qjF6UNLVJUm1hq
nAASijoEBm7PdPpE38P+vycKXDqubjCQF7Gw2Hd1EQXBaaxdQ2e2iIJVVr/mMAUIhmSlSXnl5pj8
wSA6DBF25BnT1/72NZMkHLRYFgRPl95UGcDxwrDjTl7pVE3fZjGlf0aZn8mxwuoGA0bpxXu1y01d
+uqrs8BWSJSLFObP0n0bZ5ZG6GE/DoRhHKEzTK6oVhBGB8nP3qJKPw6q4qgkwK4Rmk2HXOH2Z1ub
o/RzJRkZG8g+YGwRpOUQgntJ9KurPrL8X8uJ/T1LcAdQsYVO+BwHEUc1wBcKEby2C08BwEiFVrgc
hAn4nVt5o7q1Qp1GKWyjZ27bZo+3J3p1f6LJCYMx9CUWOngQXJaErJAFb1SCvdy/iwMwZCDGEdSo
RXHtQru6Qb+NNjv2baH6GQskwSOov7dl8CDnMnD2wtr1Mn2exRb9Ns7s4hzA7VFKnwpeumO7pDrC
bws8XKiwQrw6BhJWr1fOxNoyTjfPt5MnQ8SZNHD78QAsMakMhSs80VUXWmF1F8VrJ+P6Muow2cKt
AiWpWbDbBEKYCPBw9XShuCvUNgTfmtwJlWfEb4DpWnLBoPM7OFrGPQpydMjYMYhHW4uQ2jYrhY21
HzMF/9+m3g9SE9WSInhJcSnrwyjdtclaOW8ZhUwAYxFhItxaUMyYfU89FX3agMF7UiZcqghuMtBt
VXoUpcIqhbMIWkZaSFbJEQ1B5uT2EVkg5REDy/BYgV0yXiy6kJFQ+6RB0wqjS/dkT93cRhj2Vm+T
o7EBLBJt5XBlvsvdhFgTTWxcfmBTLPIlnuZUHuKqOvUTcK5HDTrK9ywBZWcEEzJga6n/Mgr4Od7s
E2IVo0DTmuoUKyiIyvV+5OjHxYGV55VV6QEce4YHDp2C2wt7ZZrwQQVFGAEWsMDzIEvX/DLKVAyL
fBj8/9yBZY/NSOZoYWCmfv/wb4fD3gGcBPRC1FVQ+/65UY2uj+gQCIieAzjf+ve674PNmhyzZrB5
lqxMbnksfo42e0H6ZCSlUGC0cjhk/S42LvEaoGO5fsh14QaKouzUsZirM/ljZcBfTKEeU8BTrBA1
hYqJ+Af2ftQsjMC5vX6LXQKYgUbB0AUzGAa285eqjDpISGjF4KWiYYONFYOTq41WFAqbvEJUzoTC
CctABL9t5cKb9t+P63w28vzZAGnCV2Ad4mVA4NJccJtQXWmaLh78aQjwM3DMwUZavIOBHPcpzTAE
Uz79AXd4kG6NEgara9HTMqyZjTSbDC4arnQSRhJBfo+Q5g5V6jbiZz6+sr7a5E2704F5WJP6uTou
PCtQWITI29K4Ne1HMHL8dPD6HrIeFXdb/TMD6y8ne7l+jprOSWMK3Y2Vb3dtYcEkQPlCn7S851d3
3Bc9aKLTsJybWQ+7thA6i+LTEH/d3p7XJzj1tVA9RPNuzrOpe6B+9TYavApw9rZD3CYBvTUeKXfT
onG1VNz6cWP5qz4vC3lLPOqAVIC7/Aeshp7Cz5ul0HJDqRuqepAO/eXzHNb1gG3HQ4zmdJo8B/L9
qJGNEgRnonIEdJolNdpZGbMz0ctN2n62iEsUgb401WukcztIug2RE7tA4Mm0fnd7oRY3E+zCcGWg
ITdZIy+spxpWZQBEE8kj+KUk+lSMS0BX7tqrY0xUfnx2gOfmaU8yACLUIPT12sAL86e+fOzp++1p
LDeWoVJce1h3dG1RRPq56DxrhAxCQpKn+U8QMLN9yIK13YmWsnl7oEXWiDo8ih/YVqBsQ0d59m4U
YlJ0eV7LXt9QRy5qOOTJJlAQZgZeVQ6nRSAGVoZc3OzTkBArASd7cpqZ80fCNhiATGxlL0gbEzI+
24EcWaNZIJtsxbWb4dr8kBijFg0HO+AtZ/NLSAWJQR0vVQ9oIEAxYqtcRoHtRDlxQ0Pf1RmS1dtL
uvh2mN/3IaWf3y7LWlXNskD2SHppos/MeBqSV5yZlTzg6jCQIgHUCYirhfgL9FcSxjt0l8v6kYns
1BTBnahFLgCQ0f/nULMEQCvSOA4BmvWCPjoEzWgPxUtbSa6+BpFbdNfgkgOOO2zVEYlKABLN9n0H
8C3Avho+FywmhkdXTc321FjDtvHkO8gIT/oyeWKG9yBvWBOrMb5flTC/urCITPGUQCx04fRr5Epc
dMAHe40jnMtHwRwu/Wd4oQ/ixtj0j9pn6BgQD1pZ42XVCFOHTAf2KNTMQR2b5T290Ic5zSFWqLPI
acG9AbP+U3yM1XBDZd/rKD9h5cxEetD7cG90k7AWe7y9dRdREH4D2qqAcalTv3BeQyKkSUjIUtlT
YTWuMbjiVtWlGasLaBQe3O/cHoEYWOtrzIRrVwIaKOgK4hFf2iLGlapGObBlnsiopUrMHUJpw9D3
L/gFT9pa82hxgWOaUzkCiw2F/MWzHYx4sguqS14RFZ3tN+lRaaPPuhXXKC7Xbh9I4BHkWFDXBD/2
51VQFZk+ZHVBvdhIsXaNGXFiqj4qZdIAW9LcGmm9to+ubV+A11EJBApgKTjjS4McBMMUOENl56R/
QecPOvy2bzdvSgaBeit8gFSdRbarN9JCQng6vZP70qSLARvDeTgkqIz4Asdn9Iv3sS2PaZxu+qB6
6MCbgo19a0rgTfXoe0tidTBAn01VlpiDWO/qYtw3aypxy9x29ntm9xZKaCKva/wess/vtG2yT2RT
eqvsyXKde4mLCv+a8Mq1rYXDg+gDuKBJRP/nF8d7M8DtJKReNga7hj0ZsCWoI3EFInN1FG0qawGE
AEDZdI6/lSW6tqgqdHUlrxcuJYquXOvMuMpXHrKro0BhEraNILQvLuNRqNUhRS/e08bcysa3WMXm
0dYAAdf2q46yNZI9GT6v8xeaVCHUffIA7xjr0Q36APLGqfL7cg0ac30cJD9Ix+FNMW+9Gw3IHNBz
pJ5IcissoUIXv/S5V+drt4uMxf+R0GHXgdfxvwPNgW69CG5ZOmAL9MaJsQurvm5f0isT+aOz++3j
5xEVAjVJqSfFLzEOldz4iQlVkRPE0Lf/ZShQDuiUeCwAdVlVyVGEZ8nriWCOcW0bfuYUJHYL1q08
PVdXDR0psOVwcwEZ8nNL61GLW0LMqDd5kA4xup75ygjLfuz0YVSI8eF6nKxRZqdGVEcxIHkhez7M
li6tIx5HL9jSbbRJkHVDjQr2ZbJLtvGmdhPdFHJrDSW9IMBPN+QEFYTQOqJtGBv/nKWgloKWNogN
G0fFHeSbjdmDgChCg4xQc/zdweVGHMxyAyVT6L79B6WIP78Aw6NUOmm0zhNJlmmNHLQlFiG8hwam
HfrlR50zRxnFXVykgCONrlZ2Z8ga7WNSQDQU3h+ZAk9YuRVBKCdwchjXsKF/Xob5mcFbNZGSAF9c
EJIIK+SuUhB4+L80OOlN0HXVEt+BTrIaFxTvj0nSf92P/Nr7/H3Y6ah9O0pCkYuSAG8sT6zT3zVV
oU+rbvqR2mFfuqVOrDYKVxLU/8tUNcwR2TymO9voSRf5aUqwBcRL96qNLnVBnvb0XYgb6al8jh/C
bXuWX/rDqk3s9dn+M/J0BL/NNh54WxmNT5GYgPe6USfLhAn/+1lvwauuv6LH9kheiV3/PyiUXIss
AWyf6r4IqhcqUoaSahDIQQoxAhnoI9hKYhcVN4flsamO8a+Rf0asXrkprz1g3wady/CDfFgICprp
3qDL1ggl/rjLIPX0fvuSvDoKkFUqXjFxSRrkWhj7YShRrwAXQTe+ohSFjTXew5XrUQWkClUmiuxg
0f3MSlbX8C2mngHJZKTQJhqVK8/9yhB/SlDftkdaiUkvax311Kp0IaS7GcSVRtIChI7LB7OAdf3k
L7uU5fGlSA9p2FCvg8lYsW+fwnNyH9qRJfwiSOgSGxZHjmRCtMAubf+hWnnOrnypH8PPjjsTpKHg
wIJ5ed65AfBTgwzpL2GNerU2zOySL7JBjDPoxng8byyxGMw6fNW1tc7NlZwJXErsO4Ao0X2fg8IU
Uaa9riMM4F1oZ9A3Goi8LVXF8svKxExX1u7K5QEpSbAHQMzG4zXnjvcjScWWIJUp6vChZ89xU5so
skphtOulHPLWn7dP1UL9A75s03ugTE0iuiyBNbmSI38ImVeBsNDtqk35YvzSzemB9tcwktJy708Y
SUTU4CIDJjufXRHzoMz1vMHGhHhsbQtH6b56njwuMi/Z+EcNvXibbYUnbsmRCVdtO78nh9xaewiX
1+TP3zGrHfV9RoU4w+8A+M5VazhfDR9QHjdDRbGCzLcSdF0VRlZO/pWwBD6K+KZofyArXvjnCnpa
hgxAME/eKK8wTKP6tmZOso32iYWiS2QWj0BZjqETG1Z4SPftyuYCQQxvz88AABU6AJUndONEJJzO
1LfLpw6jLJUjgjIPuTdaxczk8s6gzw3EQRTu8gG4f7ob2j2JK6hAExvgJryY3MQpPnH1XdO5A3kD
GDl88PCpbXqoFPiWLoTm0HhD/0kIN1MBcI5As4H0fRLV9zI9Ve2zBMBhqtVWLQ9mrLbugL7FOMD3
m0H3lkXbounsXAZsiETRZoxThxfatowzR5w4FuG71nliCm0S1N19IAFhaCF7CaOu3jJTiZSNFNfQ
3P1Vave10Zgc0PS826l09BSBWygek/jEQLyq1Lt+0plH8bUs7yP2S5Pv/PRQxKB4iJ+lkBzhIegl
zTgxB0xpfBLq4wR416GP28nQami6GMTq/qEKybapJKcmTxGW0ajZxm9lp4LGjdb91cUxCrsgZdaf
wfDJ1NdsfIX/jllXgmOEvdlome2XT1X0mIEF60eDk0P/N+hzN5b8rxxVeyaOdo7+SkA2bGRWOIAd
BjRzIu58MA1EqfmlFycK1DiBgYqqpvvQuCRpjP+hK5WPiYZIV9sLRfAi1PExE8lbxMB9EqGvCA0Y
geWXXkhNFcYrZAxtNc+9sC4PRg0BBGCzga63qvhIRdnO5I8U5YzE75wqRlUwzu26g5AVZJ+JeGwZ
RPrIe4XsSM93Ih7knIomfF0syJaPmX9IA9VKmHRnoCsUxC965DsxMAR16u+jgZt5+sSTwfLBz+rF
R0n53Y0aIE0vwI65jbYV1VOibzsdxDHIMxaa7iQjpLCh/1m95poCOXLZySnEl/khEuwIFUMNth1F
7Ix4BZqWrSCj4J+xPD1TggbGIBgDyKFmVe5Uh5yIqGFERJYOlStbTtO7TN7KMMNC7O7UQfOup9ke
YhVQWtglxtEvIlMq3vXqt5z+jtHQydgvBvCjqOwCsP6Q5lud8sGBYKEpGO0wFVLP9XiCFSEij/y+
GrwO6XoWPstBv43KwaxakJD4XR48k3yiacdbYO+AesXrjgVN2hfC2TaXYhd+99A2wdYtVFspoZjN
PxgE5ANIGLXde66gdWS4YB6aev0O0R6qf7XdudSewry1i/IB/kYNPAiCU803LRuBo1N2o5Zu4ua+
K45xMP02zRw49OGQSNWUWHR8EMXfauFlsWzLkKgT6JNaXWTptwJdz1xNXXAD3FiPIaEOaR9a4fuB
wTKM4OfRDS2MLYPIZ1YNF1KSbdvRJ1J3ZtFDEa6A+1cHqbQowTSASsusRFKc1k93idjiLsBOUh7C
7pCO+AOEWDU2ZI/Ejwrv8gjWIZppLHKhUOP0KHqEX1L/YoQwFuAv8NG0hRTO5WMGadXDAOUmgTMr
7d54u8+N0NZ7qOtHqGUFpaOx3Kb6U9zf+XAV0Fn8JOQfFXEmk4IYfAoRMiqd8gI1fEh9mGUXbUgL
zXBwuFr9VwCxDQB2rWK6vfpfBngQetCak+gIH78G2BCUlJzCJv/VT/ehWlvEuMgwPNMEMCeSiwaV
bmSr2f9Q9mXNcePoln+lo54HPSS4T9zuBy65b7Iky64XhkqWQXADuILkr59Duu5cK6VQTkdUOMqW
MkmCWL7lLIhzMghejTDl8FBdKXrYHjjPUwp98a64FIxGJLm0DEMyjr5eaOtMKoy0B63R0h+gODW6
P+u+j5Q1bWDO0djtykADkQAUnIC/1z8TI1nFWhUl+XcvhydtlkVaAwFWVFUFWVuaPOjVU+fBxrWG
mKvFDh2xdkaarAiSeQDQHiBLDg32fOXh8Uyws92c7SwImcM46NDhNdpQxbGgsWp0Iso9uWtABQFm
x5cTX6Wy2qB07w/kuwX738SA9Gqbbz2xzSFmReEv1FX1PdHLYFLJo2P2Gw2KrE1vhQOChrgLsuZl
KO5cBjEbaCNDnDKIXWCeYzvMMxJ2ib2F8DW2cPgmoNPQQuFrr/KQ9ZMf29j9DP0Oi8EqQY8F3Uik
48pSFrY/CJipxFdF70Mh+Ejka96CTwqCcpPVdzn9xuesx/ieaPN38NxvUcOrDeeUef135fRYP2l7
J0wj7LTH+VjzKnhKDEUUt/vWhKK+0qOxo5HmHQmOUBfyXo7ThV0Kve6kWOmT4zsDji8wWSTd9B0k
4b121Zr2us+LSLpkDayan8J1kFc65KogqwsNAJ09FTb1vVHbpsyOuPweZ8+VgBwCNpHBe44RccA6
ISjZT6ZBpJdn31DQCzKj2npD6Npbqf8p6m91nV84JHhY2TxY+b6pOJwy+Io7fw7VxetfPYiN4XEX
t9LY81sFooj1Y8QMNgtyyAG41A0QtWCRkL10am/Jx6yFybBzqVprq3Pl99m+LbZ1/UqnF6d5pfx7
PR1tuPto3s8Ju4woH4q5UAN9SHcI+/SkOhIKZydw4BAG5YHcuozQNa7s176Gp1IWR/CewFa7riDO
56p475GfyoCCnmmu4+rescTace+TrA10Vgc8vmU5ttCc3oVZCKlnq2VANa77a13ROKWcPMREJawL
x2TFk36btoC8ANo3ji915flxt+pEjGP9AqJ9MIg/zeSBFbtZO874ifTUdzceeWI/YA+TDk9oTGfw
lilTwNfd/n5k7To3EBrhbDXbqKkOZXfW86dyeGDeT314qNtkTRXU2prqkiSgXoAGPGNgbTFEPVyt
FFj9+h0arOvO6iKEhauyU49ouEOUKIsYy3aQfN4LOIR4Wpn7gunRNH13UiMksG6zhxkYzF4IDr1G
WIdOyFlTx+fu3TQ95vkEfV57Fv3/0xDtpeQNxN04JOe1ld1kMBqBND8mvnOfVPumjtfpwCHYWu4M
xra0blY23GI81YAjbgY9Gda9DVH7Pg//V1NA75GJtD1aIopJC1eSJChvNbPfV34RJM9QDNTKkYdd
H/NeNfBRNWNzjFsHBOMB76iIEgg0lfLx8+zrfQr79kpXecjYFymtLFzJgdZ0B91nKI2bbhx9fpVb
z3NVCtMbV5g4EZqjTSAgTkhY1EfBDNgA3GwFfXwp4A4ggIa+rnEVIRluUrkc2slHBOsurEm7tf5U
QIClCvnWWwOVtAFWZX3LpOuDuGzOXwG6gioKaH9XDyiqbsqqKW6ONcNLEk+l/u3zEVyMjt4taIR8
nu56qAtd4zcsknSpivP2CIWyh7xNwwE0Fcnae2d40a2DLvTQUV6Y1c95PkaT3W08in0JgKiGuAGf
JJjCyAmS4atRp9+tVAf5cgw6+2cOgARovatcpyEdXkUV79pOg944iWJqbhptNcASiccvvfHE+maV
p2JV9XBB0/iaE4QZnz/oB+1xpKjo2gLhOHPurxEx8PrKiDtCj9w6z2YG0wbndtiFs17tXK+8RQm/
eb2rWpHF7ayC5x/0z1F+MIN5vuAQC8TsUBpof93U4fhgqrx5vquikcVZrKEFXh9bVL8hn3kSu37P
gy4sT+bB3iTRTcDBB2v8zRXnis9vKTcMXw1vNHDFOhxCa2WhE5KfW6wIG27N2NsqX+1vDeutp7xq
wTg0V8BUz9c0q5VWHc32Fizmgyb0m4lyXfTNPFWVE8GLM9f2ju+1Y35PIiew1irsT+UuvetuPpUx
b4dXq/D3oXSudhfWxFyT8+Sc7SeMw7hTkY7akbvTDxhaH+nvDlaiIRwkoyxCmAettbWNUAoQ6xH+
dKi7p5tspTa39p93UhGzHhNKIcgMUVqBaPzVrDJGxE+lTfkRScNhgDq4sUJqeo8QZtglpxhJmF+v
4yj8fLG+L03iqsCvQcYGYsTvNGWIXlSsTCaO9jRciOD8o7Qx0hsgenBas85cf365D9bq2+vNs+63
mYwU0HArHU85vdi7Sfhso6Opl38tpwAKxSHEZ4PPr/h+6cwXnM1G0LH+QCxsApm+oxZHJ6XdqAL0
C6XtG/vrf3oVCCNStPdx3GvQu7yaVeZk95kVG/zYJDVqTagwkOdxuMVC/GDBvL3M1VkP3Uu7bh1c
Jt9Wz+0WvuWhWNthH/QRlIyLUAZl8J/vA7MwNiIZyFxa+jtgTNb3raGlfQZgjFxroCE52i1e9vuC
NS4Bdi+6POizvoNQAlMAm/SqzI5Vg6yeyqgzPCRp0m8GHVWDx//2P/rfL8P/Ya+gmuQjKNTNv/8L
f38Rcqw5S9qrv/77yF9q0Yif7X/NH/t/v/b2Q/8+y9fyvq1fX9vjs7z+zTcfxPf/ff3wuX1+85eo
bHk73nWv9fjltenydrkI7nT+zf/fH/7jdfmWh1G+/uuPF9GV7fxtDIW0P/7+0fbHv/5Ayf+3mTt/
/98/PD0X+Ny96NrkH3tRvz6/+9Trc9POX6D9E9xuQIIwmw3oL+D71OvyE2r+E4azkEIA9ANblIZz
thRIAv71h+H+E3QYIPBQ+pubtPPm1cyXwo+Mf0I81AA01jIA38LG9sd/P/2b9/Q/7+0fJYoMgpdt
M3/xm+0bUOHF0xoAbgADkBMtpm+/7R9WpttsIoRdBtMeYESWgm8cO1M0iEbCyMyDAHJzpCXVosaZ
y/8D1J9tFtA8h81ej8q4gvSZP1jtKVMDX1FXjiggn0f0Zziy3DOeiu/qliRrlePn7cB+Etl2x4Qn
oQEfGCgG2BvhcfBSQLdfJz7ppRG6ss92Wn+JIVW+blHN2hBvKo6JcYPMcVX9Xx4fODjQgNCStkEI
vtoAagnfVK+t2UWjECrvdLQdDKa1gd3F9mo8ir52I30ipg+fXn3X6DUSX5BZxrGtvxudixoL3Q9U
OzMFzwBN2sWaEj7cCgDfRvDzXYKtDEjirMyK6bKgO357SW0lktZ0UNfMBE8DWBXjKPNQDK91le5A
OX20hKQ+POUBmoBcsObB8CLrx5+TlpAoUdMzTF1RYYCZiw+uR3qrBvv2SJhvDxNnVlHDn/hvnuG/
n0EJH5qK0UZcBt0bT7nViwjS2X/p0HAKGxS8Dy6Bw0JWxweBwTnbbb/3kEbuJJqEPlZl4HQwAbRQ
FzmNoCytc7CGUtEcJinZgxzasFLlqwkLWegGDT9teFoiAUZdD1OvWHu9u6tTr9qTOLK09i+zbSBO
AwnhfSky+aW2BhTJeKEDY605qPE6w10NGHZgj04FMD5MfHQP/o3NZFl7UIjLyEM/bMNQe/1tX/h7
5f2+0q4MHJdRQscSDR4N+idzavR2lAow3QAMLPNLWff6yYmTZ6fpxYoaTbbpjbFC/RTi96CNFhtL
IqfnIIx+9WxQ/owsL1cDeD+qgzaN7WTxSfGKBGmHVqdrky9sSNPN57d7BUf+dbtoC87UZuxOMDZ7
e7uNVqcQaW7KiygMscXKCRWxD20Htd5pHDmkPgjGG14OxdgYew5zYS9+KLL4p57rYtO54AYQF6o+
+X5ysLukDLLbtkJnfR5ju4cxqqGnN5Jq8230hZuGXJUJBD3amTZQzNdUpil1PGm1gl8co3wiYPUG
vE/du8YwX2vIzjwUEPnLESHvIemtf9E6O31ogSE36rw89TDSgo0v1Abnj7j4J5hMooZSxboMoSNF
Z3kgKLUX07NC/R/+jw+5BFRAjeaBjCrUmZXsi/ndGlB5Y5MQx7RgUTw1zqF1MOPqaZxCK43D0lAx
/HHS4mG2biZdc9Aqe7yrHLgwDi717ZoHRTMZW3dIp6C3s/rGOF3JIMzjBCkeAKAWHT6Q2K9WrEVS
iw9d654rqYntoA8QxenhPuJNWqRGSDKAi4lXXCqxRTWkPzFpPwlttPa0wjh8PtOuMoj5ZgDlBO4a
kE5scqBjvp1pWu/RvHWpca7xeuGbDV8pUYiopOO9IQYYbrZjCDYcSJm06lZpkcIBlVjDNudpxEb7
6/K+RvzqtqSuCC0TWl+mTvItW5te1T7WVqrWTZzbgQWrLuI1Jiwe5qnY6MWIBgY9Ek+PD4q02DPm
92c5NYm4Dundz5/0/ZpaQKuQVgIhGwCoaxSeMDNIgBQJXOQYOp4Wj1FhltMPmlZo+fST8WvYUdSI
XK/eacRU0EeBmwVo4oVP7SpZa4NK1xy6+6jYo09lOJiA5vxHQXoz9DI4YufJk9llyY1EY6kS/U+e
9/dbAkgdlE4sMATnb98Sjihpl6Q2zygyHTSgx9Ge5HmQj1gdXQ46i9ep4pAZWN0I3kTEUifwTDje
6Q0NoHrVQXsNfvcu0axD2uSBW8g8iIkX+53M4WmUG1+mwvwuZfVzprT4qhawIAGZBvDEwvCXiVqZ
FBrh6sVslLfrY6zQz1/Q+z0aLwgQWUTMGnCYgES8fciiy4lihNMz6ro88aeq+67nGYtKGx5+ZDLj
vQl8HtslDYVKS8m+ZYkTCK/XYGggs6DoshrBjmUh6+OPYGZnIVgNsV92qJHfuNU5A7p+H2DCUwRw
EIJDLvb2ViG+qAMWpeiZ5xJKSEjJYL9H+ihNUHXvUyl3xJxan1bQc57DTN8DqCRkCrjGG3fy7vjH
oCHZRp0PHEfHuEYxK1rRifQ5hXx0xrbJwH+2HhBA0HFpDDij5zpaUM7UbA1uR7VyrX22snlVbPuG
whGmcYmPYRO3zq/5fLoeHxhfYLZSgLghzPV2fHg19uBbY1fpHViRFbIGITgJINMxbTRB7Zltztd6
6YSgJQPkcIDH8EqYWF1W26EyUf8QnanDQYiDrke6i0gqZ40AfzjSmgEWqrk/qU5TH1Ld1g2o2FVW
uiw1iHygyg202KKh9PbWa5EIS1MNus6F/lUa2a4HM8X3JIOw77yaXNgn+1WbcWAgvFdhg1Mhublt
SQfDxKa7F0xlh1zc9NX9YMphmwapA7s0dutlI/8tDB1ZSsxiyKxfpwZ1ZLwWjv5zmEzAKtpEC02e
mhdJgMb3WM3X0LlBzbBsb50YH+2jEEOBvN+8lc7Hx9sBIjX0Xm3pWud8Sse1QbIwTo1taqErC/Jt
4TuTNq7k2GyHKRNbW0JfShgKN0XhNx1rTuQWFHl3IpGHMNKv09hCn2+UR1h10sCCLI5lCudoNvDG
/XyxLF2mq2mJO0fyBqjC7H5wdfICmKxJQ9r22TYruncq9ZSXEK70Y612tqwxn3Buo5+TFC/loCV7
OKGIsFH0tJzFxHLju1IlQHjMR/M0miYSo1ytKSbrJuu+FRQq5wIUe3Sf9PvS08iKpJ22I+wW0++j
dzBvljAE0GbM+gIr+20ySNMoCEON45xooIR5I+kfusb+0sGuaFsmxZNyk3OiqHk2R7p2JsQUmZaW
kTgKpev7lkHWYdnBS9FvyoCYnQsJ4mw4qb0jmosasvjL50N/VSqblxXiHZRFMPyAwhvXO2ZBC9KM
VgwFV9nDsBu+sUzW07bTGm3LVcStON4tU3ZMqb5VhH3lNgxYXL3v0PB3Xv7z25lVkJF4Q8gWpndX
9eDW0efjxlLnkZYI9j1yjEkCVx6Sa0js+Bgs83ZZ8L8GCksqIEWf/Fpcy2r//JauoIDLCCGXg7Yn
intz5WEOr397p3E1uIxIdzhTNX6RgDyeWDXtALrK+2RNIIq1dqGY4YOMDRhV7xw80crv6RwupwRG
HlmFfB4K9Do0Z/aOysqwEZBTtlZtz8NcOkCNtOkAc/hJ2+gJ7Fw+v/0PolpUROAagwQZUDqAGd/e
foHIVSJX1s5LdGe6JEJf1HcylW+sBuyNNIc5pB4P+VFmgwGIRUS1Fh1NfovQ8cEqn3duKO/MiEoE
RFerXIeP/NzfM89ZbacHy+yHgEG0FkgodMozmTkb3mhTKCmb9oVZrk2YDa2EjOE0BhSrKEx1zjqg
LlMFAb2p35BUYPAGN9smiIy5TIYtSacTIYkMKbcgYzbvvHlyi698hdhfZgQmqA2h5RkdCtzy2yGt
tAbYuAqr2GntdO1xDyjANvsxkQF5kjfADy7rN+Mo6nvDeKgquz6xuNg6Vg3/tLEsHksjKX3FLOhX
yFjfUog/3QiE6LviiIHmH5Y1OM64UdTS3t6iZucZ2C3cPOMuwjpGt7FovXYDTsWpzApzV8d/IdAT
W1Te+HpKEAsIOOGxMYen0vS9rs3xbhh4NAplRDVizai3Sm9dTUIeEoYiVlFBPHY+Wk1OADTMy9in
GU0ippobjzLPirdnw9snuSp6d25V9JlKzHNR2N8girXTvVtiCsaHo4WtEBUvhGvvZiY2s7R2mUvP
1FM5ohpgUEylo3iUmkWY6XENTCVO0CmBUfUc37rp6/KvHkH5mJZpDrUuOD33qkMqT1Sz0Vh94nHW
oQ/QA1dRyHXKhpAVQAn1HkzhdGWJrXTk87xwNz3XTpWZFnszrWsoJgybgXnfWsO46Jogh8qJS3xH
aQcFMR5ubA8fDS/WInRgQYCF1MnV9tCkxuT1dmqcQcJqH1NAuXSuQzi55jCMmKBbrmmttqod4OYa
Vv/FZOycWlulEJEeQZ50QFmaIBdwQ0fjqk+1RHvgfQH2i24AVN6uLZYhlGl6POnQ252LVr3VbrmZ
2SHqXXxlxwjy+GSj8t7HQOkU5+WAmik0kPhgvmt08JCCPOPJ5NnWYZD3+XzQFpru2zmJIhAgF9hU
TfBJtKtB6zop7Ck1+WVZPiLWADR1WyMiOS7vjbq2Gxwtg2SwqED2VPdVmWyWMyt2xq+U2+rYVUYC
CKX+RGM33tU27MstWLabHTk0EjZFWu8zLVYzHHA441IwlUQO2aBe1GTWeEcconxhrQscV3eZ1754
DeQtpgzoU4xOBFO3Ndc7d+vw6haZ4YMDZa7LA4oPeBt4gNeFzdxSJhkkgC/NnLZoLnsAZDL2Udsz
w8SI83WidY9uzZK9O9F4C+9DBatGE4K0N6XBlm3s6kWgiwmBDxRJbNzS1eaQpC0EdhuaXJZ0n1VF
t5XFkacC2vdZidOsGza1AWGybHLOTakjfS1kggIDPw7SbUKajrve1lFN1Mwm5Gnri/Z7jBDxYHZ3
sgOArLGGsKu0r7m0VWS7AE8uf0AJWq71tkgAt6FpNLT8S2lCSt3p++mgkx72odyBuXMyR3ejC/ik
4DAsksYDLCV0aDPkfjXZI0KrBvLSvK99E7rTiea0hxTV9kEDTGNAJE4ylNJbLaTW9LVIjD+XELe0
s+eclzzktX7MG6FDMBReFRU86ryyMQLW5U2QdXtHF89d3+qnjmTQPx9GlCzN3E/S6ptnj2zV84Gt
pxqw2Cwp7LtBOV9LGyAQNz2zdih+lGZ+JiyDQlXcXDpRHjKEGHesdFfDqOnw9tQR6ABcbEkv3k+g
ywMEO7FD4bhfWN+jsoQ3B3DIlAO93+HNpDBI6XrJd1Nl/rS0GhXluJ2xjz94qawbSrYfzVMUvD0I
Hc0cz18Y6d/itmIuEZrDDNCSytrrhXcqgJgO8oT+cDWIHtFszFa1Po5bL63007KHuF1Tb3ub3Ngw
PogYYFuL5jcKsBR9cOuqhMK8fDIgxskvAwO4Xy9HO+rm01MqbYdCc79ZbiGOB7F9pUOsrbsurYIa
KHqvmB6GXPPCumlXcQYmQq1n04061vuOD2RD0FWG4O8czmBZvw0XegsG6aq2MiAdBZoAqE0VDf1e
w5Ydhaiq/qpPcZQMOBcK1K83xpRvpgRpoDQ5Ouq9DeF21/graTtMYSF1+E7AwqWHU+GNffd9UcWY
rfiwzvHfzD16e5vEagdaur15Lh33UClpPLYiAy8jpdZeunejtOneKGL487k2niWrU9AI4IyqSmNt
Emn4sjPJDoAD7YuBj83lTiOb/srtLr3EDUxpMwkGrKuXeeTCtkPOwZHiKC5oeoxTqK7AiJhbIqmj
6tCsjWLjzrubYZfwdXeY9zV1URqHkvqN5/7gkEanFBUt6LpAR+E6cp6gZaks2uhnmg9Q5BmluxKa
OrQVsFVGz1u/K/S13UzKn8zEXTkMTBBz7L1Ih64+JxBG7ZB3+4mynMig8NGIJd4bp6Ov+iTqULPZ
6+bkBZTH5aaL4e5L8ylYTixIcQA+htKJXsqXZcTSmsIImZSQrE/vbIvIlZnYtxS5P0oW0HkFbV7T
IDeOZ3/7qid3ghhphkcuQIHtK2DIPa3bjE5CTvEkCFAkkCfuY2GsiBj+5J37MhGtO6Cd6ksTXHue
Oi+cOFvHE8me5eoxr0036qdK4GWiyNVryq+xdaLCUT1zna06Kd0bNStjjrLfHk/QAgONCXUrGMJA
dvjtQ+TSm0wCIMp5mTV4W7ChrkixH1LFAF0dsZ7mkoVeO2COxSlkL7QvyyZgfSFmNl7aGoh/rY7h
tMdtZ1s2BYzSesh7wQTjS991oEV1TRqh6JUeECg/260KEFgQBK4ULpkM1LURFJ8NzCVRNkZP+fN5
eaWnsSRCULaA/K4x4/AALHr7fB6624yAm39m9jfUjfhKA01hNVqa3061e5fMdTlE3fpe69TTVGZf
wXfw7rq5xCmK7i6pbqe7bwlzv25pwQ9A7wTE4uvQzBo0g1ZlrsO1e1qzdFJ7O2cqJAV90XvXDSAR
FnI5Fr8Wj1WAWNTmYBtjGQ993+yEO/gi7p/G1gVXrLOSWQDQuSPidkVzbg5czw6kkWgQAxEFz6Cr
5kFvyylJPYVbXQ6o1swvNINNy2A2+b6LMy8UcYl3WXhQqDI0P9MYP+XJpqpAALnxJueI9d29QPkG
ikOAMb0L6rxO7/KalBRVAoJDcYA1oGblgZ5Z27jwjg40ZFbL62RmBqglreFCNrOaxmYC+n1qvE2d
AUYzTCVA0uhROIU5rPVOy2/d6LLw394ptBqwWyGtna0P3KvYe+xjr4djSH5JbHLwqkIcyPyHo4+X
RrMPS8RVWQLnlVmTfeL2YTWCwUjNHvLt3ugcM/jPxIM+RsBqtYEHtdFo6aMsMc1SJCHYYXyrzy1f
E+4JqGcdenodfXImZR6NAWqaFrp/maeFgko7YvZo+PbIK98r+VfopLl7p6l/eCXkmlBxXGtGnUXy
Yvf3Bm3NSMYTO+Y2fRgMNOYUKkuhSRr5oPUZirQN4oORjiC91Zww2Pya7tZwuBfoecu2iPly3smt
3bVfl91fQgmqJvAOIW6PGkmVPuqioAFocHHYl7U81jOFwPDUFsVnHTyRvN/YsrVAYZLxHqK7r2BJ
Jus6HcTKFJO1rxO7PiaVOhEhMQhDK74ImgVAOqRo0cp2O1Sg2VnuAA2QBioBBMiCS8csd52TUa4m
ROmh4HI3AAhXykut2cPOtQsVQo7moATjAYDB2XbyqtTv1DidzCLb123bbfqkT1cmLgEtQQdg7Lnp
CMSLeZTWpefQweRO02x1a/wzb3i3HnIHcaVsQFYsMvgLcqtEIyMxdm7t3Y1auRvTLovGvLqr5yN7
UMZ3jXYnkuXsYZyeJi3GSsu8fTtLTyPbDIa4p1u4vIKL4aqj6OIkrDzQj6hQEbOmETAJE2JNLpOn
LIl3Lmf2D8q/sBaI+M9X4xUtft7EvFkpluLQQOHRXoq2v4WuTAkzN81cXFhCysg0MnOvUVDGehNS
4CzdtUllQUne3Lc6o2fBKnhBCw/AfNNmKy5gnyzqjK7LwUfRmdx7UxwwDfshRxIZIroBrwtGQ5/f
9AcNGkQnUJsFpn5en9bVdma3eQVrp7S6DHXXhqySB6h4eftRH1t0aAASsrpUBFXJwd2ekO9Ibb8k
KkUH4ItVP1KrNR5Hnjx+fl9XiHgMJqw9QFCHcyJSUCSLVxtGklGaF26X3qFeFkKnqoHdu1eD30F2
TkGzU+11F5IJf1lPfVafhokivpjPrmXHc3K5sU35lGMfWUGSQaEBa0D3VWPNfvktQVWxQeCVrKbS
mymoThx1mQn6IBhP0HZZLXHkONH6UPD6i92bfSDtnIJFWa2gv5Kdq3ysUUup9ZM9WSgZxKBx6diA
b8wr3bkudCEYgczZ7OuhI2N+ly87NHak1cGIZ2npL20JOVobdBoDGFH1kVuBa0la8a1rq7YK0JB3
D0x2RQBNIShlFPI+axx+B13mSr9rset63P6aJPkviMCUihL8XnZesnHN/IZqL/Djc8MriRGn6xX2
AaiSmqEq7cRnjjXsWsQrYUPt4iieYYe2XyoavZWkUQoPtrXlAjE8lMlwdBkYzdboiF0bF1A1BiyE
eOk9snmQflKUMsc2z4GyK51zjvaQWbYbV/X2qVc2C8FaflF0HO5H6nxdsDuj9qfq28MoNC8orK7f
Y7l9p4b5Ylgx2aEGJsBVnSIqwLvPUJxBzN+iRWsM8FDoka4XnVUCkgGlemd+PMN9qFldR+CbFcHo
jns4FhvrplTgPu50QgPEedrjMj8KrypXaAo+pgJEr97Tt5ybFdCUSDYWiJZtki0tG+u4BIfjUEc9
6WpIDogok2N7UIlzB0RYvsED8FUFZ4eur44Q0WF+U49GJHL+SpwHZhi7pi61Y+UYYJtrhX4STQFk
BADfLWr+dulkoVVlycoZofHR0gblYc+JYJOhfJrIAHrcxrlpGMIoe0I9pc9Wbl8k/vItFZUtwDt1
dV4eaoxROGClIqsSQLeixOzvW1rdc0QTc5VOt5K5JDFJP3OH5xE8k4i1qNzTugBh3NQCQWy+RUAn
tqbLUKZxc1fD/VY4axAegb7JcSyM+QHAdm+j8eR+cBJ9CzjWV9XRC9UBInfq9kvX1ZulMZRY9gMF
FO6h56/IJLWVW9jmNh8xA1WJ9cy6AzEFwuwBzm3AJa2ImR9KNmb7kt6KWa7TAGh/QWwU8DaEybCr
uMbyWJ4qx1SvtXPcqWTTOKifT5mEg7WVZFh3JcBRSXOqdaQ1OKLUxs2bm5D496kzcLE6gLszthb2
C1epiNPVnWMM0Ag2IA3gp7mRratYeusaYYcPWGq10hPYIf/awbgJ6NM8YZaqI1BDsPDFnh2wiVOQ
9Yz+RmLvXu9LcxIw+2WBG4BbhMHU20TCUbpsndLUQD6Ku6hQFQm9UpPf+545ft7lRogSdbWyvM4O
4kq8tMDABq0CkqxwC2eXN/F+YDRetV0rV8IovQjb6koZpRX1ajBCqyfNKo2BXXCzJ4OgbrVEe7w5
cFEPR80YzpVBSGDWVuIbjVIbZvX2SkDWHNPdld+X/2ODjiK/AbiNAXBSxLLaQavnBVzafpUUpdgD
EbZxCt1emVl91O0SdZF58xsTeiFKEDASCfHBcCUA8gBYbGYdFqdrrFoLIvTxA28e4k4HU3jqtBVB
P5HpqD4uu0Clq+zCk/QOwu6IRmUhv7tTnhz60ngQujJgE9TmEVb7FEDJFvDNWUuXSJVuCFQmR8Kn
LestsCyF/gz4hhNW1FiPGrFXyyt2E9igpYSakR7DRYU7Mmismt14zfRXoett9D4XjpEv6kg0DPsa
tJuXfZWxDgCdJSOe5JCcKm2znBdW9WdjzaR/R8qtA3CRL1sob9WkANwvk9+gnBnZsEL4MlR2FKfM
OTHD+mbGKIYstbTlaIbygQbCNEPffBjA1CocIxpLqAoMyrSDClzPaNxxU0vuYchbYNSS88S9V2o4
FURcq85HOOzA4xgGQarTxbaR1TMBKWlP0csVFNq6lbqAR35ezs4iLortSId+z9p8w7Lq1KZTf0c4
ixxVQTzBc3OAknsI/Ke9vo5JoVa/oHYZYCtJnHbHbKzk1kzBuVvOydwhmp9wmIQUC8W/tltMhyw9
DLWMcExDFq6XI4pd1V8csNlANYMMayf/kczhsMNsI5jKnK5VBq+a1MmKoK3j12WwqTYCJJYwht+3
tBUHGCgsvb8sr7zkxA54TocQAXFU1oV9KtFRr+Eyd0SqrndBwYrqZFAsJGZla/hDMLBwywuzRBMJ
10h+ZVB50WOBDQSfHH9KRaaNa/KXtuzVcbDcV+KS1RiX5WPearvWxjc36SjQ2MWmn0MSpJSW7c/1
3IAOaRKwQR1th2Cp0vzH/2XuzHbjRrY1/UTs5jzc9EUymaOUGm3ZvgnIks2ZDDI4P/35SHUDfeps
nN2XDRSEKpchKckY1lr/1InGebSb+M3TB/zqQWceNyaAGZAH0uvB8GgyYt6Nif5aDrfOn+Yfpui5
G1CX50P/xw+4XfFtga87f5RLFp/d0f7svYDiAQp4NPNsz13j1TvXFvMxTjUZZUrLokVvp4OvL2c5
qXOCf8ZdmWNfsVYEfp4ZNwMtzp7enoDIkvaJT8+Im0uyX1r56GCZ3Uzdt1HPQVnX4nBYGMeToG3G
c/nh1czgMZyd7GrgjQHwbHtdL9LlqAItNB2ZH0fkRiEkkCAqDKC3dWpMa6b4xgUJuFBYXODIW1OY
5nmqpnfXH6prFUvMUTjlhm5Kj6AzT3M7oeBbs9i1dq53da7qMKaIjxoUne3onbx+zXKJY/9o53cx
lg+GVE89XGG9wPawM/T7rTKbmiEIuwI/DH9MbWIz9LAiRvpqPcAK1g4AGOALpbiYupazf6FD9DqW
Ba1Rfm+cBYcbW9RnaxkimKBt1Bcj4WbQOm6eTiKkO/Uo5D21M0RShkDqxGBmGsYyQTOG6/jOWjAB
cHAzaHedMb1Zj35QJtCwMY0lMOS3VWbO89Sp5KzVRRGVyjmUve0AEer3jL3h1uiMMeoix+o7X/Ee
Q8bRLk4sLyxX0nKgwyz2nA6vI9x6NAX1NS30M6vUCOlXF2oEWkooWG9VZrfgMv4QbatQ2vOIFUXy
YQp+lbzKKfADke0omvXnpcuerWTCrFmJ4+ISJyHWcVxMi05WbNecQLHmmxyLO3QAxm0IHvhRw6tp
2J8TkZb4gyyv1GUyCs6Q9/CgDljj68dKVKftOsIcdlMz0Z3eHBH0bzl0gtBaGckBGZGXvDtZiUwP
8eT+8Fqc98dFWge21IOICZtax1o2P27nEj6675fgWgHynOLF+GLOZYYNn03p11Qs3TEDswUlozGx
jAZmVvmr7n8EYBKxT4LENh029VY/5F1yrteFj5sGk4yN3Q53DquGYvjrN03UGW5619TZRWUN2OmK
8W5DsG16U5Yo7ZU0JuZf5veEo8nX+u8k8+00m3zWIGAI4VDiF5x7AO+9OGR2fiT2Ey1ATUzk2u5v
zVypx0epp+VFU+WtLav7sfW+5U0jcYBCqC8mT4RJnBJyaD3lejgVhclamb/e6bYVl0XeSivVjlsN
3WC++6T66m37f6CfA+fvUILYQfNzy/RPY+bLfdbH10nqvydHPumyTl+GgGdQ5Xn7UpUJ0SGjZT/g
sqHvt9+06jUrqnwG3MuA2dKglvvtJtAVVgMdHj3b3xJ5dbfNJTzhEJ8697w2U77pVuY85Xnw2YwC
dkxW/4FAf4Dxg6tKlerhYLbp85I40fYKcJn8Xbq13MmglMQ6ClCCta/bhl40qW3kxwk7gJGSr88s
HeNkspIOZe7+kY1T3cMRLULHJs147VW3EytJjHucLfLHqu8OlW+X0fb7Bskijx34W7jSNbflOsJg
kwBKRt01P5zFU/ep8mDqLCZ8+nn+pleujKayvzcdfgk/td2X3hHuZaC39xl+ktanfy+zWV6XwTR3
uq1hZTWZYBum5pzhQDEt0x/xXMSSTINN5zfwQ4kbMSaIgeZ8sTmRFjiQp6ybPuq6B7fJyuWAo8Rv
mETs/nUKazdYCEG9FodtKS75u9H4q7WWfZ2H7hkywXxpIS+nQ55evFi14Qzyv0MNVR1Vb7k7duoM
Db1qD1OlI+LJtZc2KON9bCvg5nK8X2zlP2nadKWsaE88Ii7PCWGXM2B6VRvJm1snrJeER/mI8fw9
/lF/VekYl61IEuPg7bW5nI5mUVcPk/bdRr6/Hc1s7jqsHNU+eXwLjg3P3He4eRaJe51rGytVQU1V
jllxMdOW5zrMUWw7JB3XeHoRcVefFLPRSDp5H/UqoIfmW2e1kxzaUcsPcpjxWZqnt0pY8XPelmdD
+SH5pPa5rJrnIo6tU9qwLBs/LLk94Ji1v0XbBvd25d2lDvO5wVmo2NP+MPjrhair7Gz+ZU15eIpN
IlznhkOb75mwTkfsmZ1wBCY41dLB4GWp95ZT4SG0QupeVpOSWr9YQamiDuYKN9q5MWZcoAIpwgxQ
3bVwbpNNOhJJ1o4f3ewdW2sNQLKIqa9hPUNCmy9FzXbqDbHXdP9k9/dGMKXXpBxNnIzSFlui6pH+
NWwKUey+Diezf6pW3vRUu8cNyUCn2GfhEvTlk12m79s1rzfyNgeTffO7D84CvH0QLj1t+5ru5xy7
uoBNCwFu23ouApdHbbnF9nwYpiC0RQFG93UMcemt/9Xzx1I0+r3j1BDGVU2lTtj4g1Yl864dpz9b
o7FtPfxH+12iiA1NVZGeTN3q9+P4y03odvzti4PJmSGjpDLK/ZLq6Wk7LZN08OjH9aegocmyGvdm
yPyc60PB7EXt9DGhw+/xZR8pubmrETTajREBwXinxc+N29wYn0WAwYQ22smh4mWmvTuzlFpOcqsV
kRt0zoGSZT/IdzI3qJaSuo0QanwTFXq4PqgO28XVDHZ8nEpaAXjeIRl6GUmoVIV0gGgid8MA/3Ib
YOldd0kNn+GVPhlINMfsOtvWscdvYuev27kg95Iw+BYTodo4kyvcwX4EHZYYVqzXhGGPXCGDbK5F
YDenzi6/dcj1djpH6NGNpySqZVxeS4WV3FAuPXeOkd9VYG6xMU5YU/90LA1t0hyMe44ne6c7/U/q
yQ+bKN+9WPneIhWnWZRM3LUHoZLX3FdDiMJ0esxl8WikWK0JKTXCTy6ybPuTmcd/FmeSZ2WXZTQ5
rrnPXTaF9JMuzEsV70Uwz2iv+uqyLagl4RQqliEP46zpUGGeunE0bnEnr+iqmj3o9mkukuGZkGPe
1DiyK+ruOfBPHaydVuZvaUbInN9IgZsmDj+2LZ9hT5T3lS3SQyUIYRNL/rvR3hYDXymBguw2amyK
VPNpQH1cmjAuy4M4ucSj/aRbbsrcEyspPaaA3gok2HQ4arvYdKyqKmoRM6pTja5+ZaFjbYlxoEYz
j4ziE0sr6xT3DcaH5rQczOVCDnb1NHQvzaBr+7Ec/wjW0DFpsCurHW73oAw+a8jJCRyhsz726qt1
g3Pr5vBJO7RqkY0OdD845gsVVR4GdeCeqMz748Z6Gw2WoTKW4KAKazdArIxk1YsjJYd+knpZU3GP
/m7snOnqBPmx6MYae0DA9DTXu+fF6+twsRfcJnuM7xBgJse8Jc1YYn/8kPnBt222Ry4Ujg9ZOV62
2YO7pJFSrf2oF2OYrQ6J5WwSd99AouDEeFmK5VfZkRSgO1gH1cq9G++3jmNJn1M8Xo55Emf8duYR
D6T4PGTzH21O/jDhCs75VNJL4Dinxz40ak3Ux0Fb9uQymV+MTz8LsKGkKV2HGM2+LodLnF+Vgn/C
U/4ZZ+ZLFttvTLyHW29Pfzzbe01h4l46ypiDqoIb4U/4eFm6fhWl+9ZMpX8ERERKa9mSB11bER5g
j9JPZ7Jnk/SW1nm3E+KPbssetpXU95VTfzecH21wWHLHPWltjJ+KZT57WGIdcrHIb1r6LRmOlV+m
b4mlqv0oquKlg6y6BE7zvFWNCiLqbrSDO2MtB+K8xG+NjM/99sSdlWqV5/6+aer8q2NPrOzR6Sr7
pidPaTBkVw0ANpJ2jnZMLfNhxiRz3+HjGfh+dqxydLjtGMCNjg0zhP8pD40ck6iwjfG8rR1vldCh
NHBCpzXtQ0IiPBT+Jj42uvVBShO+wg4hjXWcPy1FbZ3Tmp3QVeYP6taeMgKa+OR7nw5eqm4xLc8L
zFHPNurHlPXR2sNCT75qQ538PZ1GIr+1PD9vwwdvBGaRac6Wr1kJZenhyGpX1Z2V+MWNhxYmun/T
5JQ/QdxJ0Jg9cqDHCMy1A/UWiRSGsiNkbVQNSV7sYQcx50oY+48Nz6xL5XAxS/nbdNrgoXbEZ26v
Bptr5zuW+kudQWhzGju+0Zpbu8zvAfTlpZsm71BUhjqVwveOIktfpBa/k0I333r6ql0+q4oHALq+
vcB+dH4ZFK5P8fOINdpB0zq4nswMbtsrjJUTdnM133nDI9x5AUXScw5Gn/8cfEdFTMS6cCSZGigp
NSPTWwdxEmMyG9IZbWZ96pYaLl8Ft7aZ2oc0vzWa/1lkfv5i9tVPlDQitOdOHaH63jdzatz0NHhH
g48TolH/ShyYTm78Dlcjf/XHYADDiBw37Z4aXd/pPMCb1rlf3UayZLusN5J90s7GS9ZOkP+L4NJV
ymRQYnyvbfW7zpf4CSOtR+Te4jaU5RzZzshZVCgGHrmRvue2uKjSnMMpH+STgn3nDrr7e7Sxp4hN
bg7RDd/gDfC+hnF58mHwzZ1OEIOTpPeNW3hnQsNB6ONmPvOxX2KzayJtFN1LUMIyOYzJJMCbvJ2T
D87VXdRn6kceAMyn4xXvLveFjZfjL13/oZbhKGvL/ewW970Vgf9UQ4zzPdGc9ExLDyWbKlpkMjD4
Kn4w+gzONZp2TpTiBz4J+YmzHue4gUWWmofannLWTVEeuqzr96VWWlFuECsfAA5frdn+2k5KacNh
UvF15QQfEoCCPQrg8oJGNNjV05PMneSzNoh8TMRBGUl+7kBQHzI8ADDUHK2z7jR0NfQ3r7pefS6Z
c1o4Ee+6oDxWWFA+2UnvhXMzzbvFT1smHd2fOY35XGLWmU517806jup8BUQ9NHcCgzWU9h06iSTw
LnnLjGmYittiWn/FPMkTqHwJWBEU+6SIH7wxM6K074s7IHsAwNkl0ayfp09dapRMWLTjLxycxtE8
Cgr5Au0AtJPSZJX8XQr5OGfOt5WyaydVHpIeLMIFYXVjgbO7aRk1pvabB8MtwUhjJyuq5fm3hxBU
o0rAYPA0W74Vuam4aEIM9M1VBgvA2qnRfu5QCzx0WX9IivFHXxfWEZIdloZN97PqCJoVXqnfcz0t
oTkfnDo1dm5pYGSTYwaYZEvEJRzjZKqanZ/RPJdTdj8b7bOtYnz6moDOpy4urWN+z8ogTG18LEU5
PiyxCR+gTb81ZvmtLW3mD32Oo6aAacgwqrfoVgqGfXp6G1aDTFQLFf5yxJZZrX9Rvt1H2DigQQC2
YZ6MeynspoXQoj4pGB3meCgT3vk2O0W5L40i2bfgjA6CphCz1Ho/F/RNtkbeUWH6WLj+Ugtbe+zk
wINN77XE+hvUcKzcvT41MRzc4DAMAsN5Nt+xmpfXagoevVr706omCU1D1bsmLg9la4hw4ALbawuE
nRbC9LnU4dCz0oLBeZmYFofaZBohk3fWLqyHkmlrGs/GZTCDt8IMjn4ZWxik0oOna+uK/eHBz1Ck
koqgIxbSb8FM+2q5f+wRE9RZGPvJSgSYMdQbP5gObsKdJU0D5QtFWeYbl5WFWNB0rUgyjU1uhTJB
9twhR2jBTTSOnqBvZcjspNrrJC0KzQnOGEf8bZKlCOVAkoDWeaGcZ+8KRfcllyNDPK+qwsKDNqVr
JUFOTKTcNi3x8ZyQtZYPMZl5SYK3AA6EXd7uOygzYxovUTUGdjRlYWAJf+/X42tJFgJTQkZW6ocL
HzUs8toFD3TOajIhro2WCIsyu2Ith5zLaKh0ffHG6yEifJhfnTR/X7wpwLCad9xrw0NMYU+3CuQI
2T7QSL3BoQ2uiq723JcvStl/c699T2LjBUe6MOmw2Er09Ec2M1DIgkeTv7mrfZxosVN9HfCh2Cm3
cnAdTA7B6PxwO6eNZpR+mJi0/slPcpLmtJRf3OYJPsdeAlrqVY+NIGo6c0pI+npx7ExN7OcfVBLD
QRo4EaupWln5L/Gip7s5mX/0NpWgrKjKrMXTIrMzdsktpTCFVyPGferY35D4V4x51kzNVv0pMnXu
JvBvXXV/3WGoThM+48jEsUbM6svk1t/00l0I9uVDeUh1R9PPD91sPPll/oCVkzxPUx2qCg1qTj0/
mVi6+HZ+FqmWsoabOeL2OgqSvdGKtvMFNPbDSLLhwlJ4t/vm3sFwShrZ0QMoOvYjwDz67rAe6ove
mTgrK+D8Xu3Z/7gDatBzQrxY9H0WTGeTBjZCZNrtO7fuw8V12jDAd/2a8amkvHW5aZ8Ft+MJWt6O
GdvB1YCypY7JcjrZ/q50kp8TW2svbPeqVVoZlqKvToQMa9NI66MKP2xab49hB7WCOmtm+jAQ/rrj
YYYkiqaQwpwHN4azW1Tz1YVwMgfnxct+N4n5ERQGwByUa6Xcj9hI/pCnWqAZ309lHLw2RQ1T3CmC
MHBjjNuytHgqGv8yG8PP3II9MtZOhYwrMy51PcJ7kzUAXB9ce6e+ZEwogt5sj6nbiUcz7cZHvM+q
msmeqlPz1Kl+ui2auM80rAmKAjbBLFnFPIvxMJRdsRONEUe48UK1jguDy9v6TKZBnJvVFXqS2R19
lrooU3txxk5/rU1OzxrCCxkQ8cW1Gv+k2SmqrLnw70Q1/p60urxhst4I96PTmvxezQcD5OfiGUNx
EKVs9gHzrFPBU75KOv/cEy9LrRfnubcTxBBOchrtFm+immwuC3CBrK4awvGY7rPS8R4TP4E3PekM
utufhrUseBM3aELwOdKxCvH9p+2LnPBr7RNg+YA42a8/Myr7j7vozmX7o1ZU0IaGZd7HpnTuti8e
Pfsd3ttp6PvCO4xB01wKO/iVqTq5Yxw7h5KhCJ6vIHuVbY8MjDry4AcSPVNvBO2b54yRd8xcqDUB
5ibc3LHRj7bJX7oIBtz0ySAbw+/E7odX0LZgzJ/jotauG6kgN2YyQrQA0tf8glbxvDr87IbY9XcV
Ct9RK//GrmKAFHOmBfOjs3TmN7+e3tsWhZeMJagkDdlsjeO9Zr4YRlIdEQ0U4Tb53xhvSu+Ck0XL
gmQ7gjBR0Eelby1FtVWFJuGlpyp1ZNjk0Ll91f02UuIw2loe/VZWaCO96d7mNmfGbDA+VYTpJFEZ
VMN3f8aMxV6iepzbJ5hYXz+BUeML7twSgoWGhs91lp2jWMYqnw81+cGy9jFr6ahszVE9mK363Tvt
cBlKMuhRhUOts259NZ5LLEYpZevXjeskRXCC4ATKvH6KadT+eL7WRpiaJLtccHokwn/duFPw6q17
XU/XDIMiuQYmzlat+45xh8ZUf74I3XxEGTNfu7FadtvEueqT+t5HQfnF3wdK6RJHvsx4x+z4TunX
vC9OIWrN+fSrArHaB4x+LlXREVihagykA4upS+EPd27At80Z64aKDnWfz8t0cjTT2PmaesnypT7z
L8WxMSztQMMFLA9A1i/e1ekBqxj69QgyOmKykEHidmNbzWUMRpD8ejnrYHbWakPiSkmCXfsGW5V5
gJE/9l6/hG4D/971O9bNBv11jjzHveHeOX5wGwP0d2kFo0jaNXW62xO1sH5oa9CdsGFNoHVFdqbV
9hNVdXHYgEHp5z8Usomd5VjOC4Hs3OHqik8vdWdnE3pYUcGvHgHHHuITaClOWeV8GIVbPzA0urhd
7F+LAXpKulYyeFJvM894gkUrirzYxaUPYa7p5x0qNnEYexlaRj+ccTsCj3HHl9IfqLjUoKE/WAeV
K5UypoU31VVkcrh61r0P2cYyvOZiQJwjukgkB5gcOKd4zSvkSga3ffJiTNVBGz37zrPmB55owA4O
ytBIFhyorfyPnXTtYdPLbw8v9sxut/Slc5wSO376enpJ7j9UpXrUSQvZyTSzvjlTfhrX+TF6oRs+
8GAPXDROc5dWnvwJ9p5ctcY+j04vr1PONKOzx/FY2so+iQ4CgE26tleVU5QKl/65+JroygbyuE4u
czF+H7U+AMujH17XTtXWD5ac/syDPt2ZDSrvTPzaTptlqfxrOjdwp0UcNmI1y5UeJLDewCZKDExq
VXkIJnUHNl/e67h1BF3cPTnQhvS4Sx78qYg20VA+7as52AVJuRC1MX/Lcl5bpcXTRc6QxrdRgUk9
/tQZIqL2XQ+8eIF9WDPKus02DS1bjyF4Wo9Z2Bf2FMHBQd2ie09idUobXAYrStsX+t3MOOewQWHw
8KyrkRVv0+pNtjFsFY9o1xZKhr5egkeuEtcU2lYy6sN+26tG1jjXxWkPiYCs0ijzMPopQWf04MJD
4jGhb3hJOnjM1Zjfoy2NQyvB+nlxXBgEpeBiRv0Qqc7z2cyLddxWJ6OE8sTEa7eBUk2jvwFZ4D+8
gqwjtcFuwflxvy0Thj3+XjB4OZKdYIK/TfgG6dNHptXf3dL64RptGjWdS//kyYvJmHcy/OkLCYXr
B/ggEEjt+hTXUrKI3miyd6zWiBpiebcKvHvy1fPHbdyj6c3tcfvUWalQEa1bvKiq8eTF4pemwZJf
F0hv2A05IYG8o3EsIyAD+dMrYH/ECybUlCwvs4OiZe6fLbrNU56NVTglrRdhNva74ylepbnw2iZd
YdBZDsOrQW+2KRa81Gj3vd4+1JVIog0DYZ26UZ5a9P8ZGI2NCZwm67XUdR+9of3cBlr2Us7EEJDe
EEMI35mS3Bzd1/vQWbkYsEIREVqlRbf1SMwEyEa8JAezi8EF1s84Z9Y6Rn2tVOvszRYR785v0Fkt
TXvYpKCJRYKFQx72gUcJqM3ygCcTKxRX03St3TzbQcSW6GEK9L4GYK/BLJpp4VSftGEESRXJ1VHE
2+soZgdZMi0i/4cj1afgMwIGuXs+j/DhYwXxaL5qpbwTDqTj9VePU8bD9ZDMR7zL6mgoU3gCLUxz
zFuRXDbfuL+MFycGMU+c+OwwKKWEmisomGMkVzJXvODaN5jGKTOxadKML0UYdIQPt504RhmsbqAO
Vlm/NMYL+8ptWIhkZuP6hBdLM1eUeal/235s4GdvS2NSIDM2hqdVDRcs4u5MmAohRgaogCGGHRhq
k/wELH6uGDRWZEb0FVTc2C9AauEib45eQuUPiqnRNVB+RpZI/dgn+vQIkfwRV98888nolstfw1LM
N0p3/Biq6aPrnfwOiGi3beGlLeHs5M3H5Ob2MQCGeMwQON05EogWnm1qCDjO0DYDN31PGngfmiRk
ifECOEeO7uAL4ZIZ51d8D9cLX9XWRZSWibDx+vnSjL77kCpyJ7bFMkDMfFJsD5wYm9e2R1IMclFU
V8Zk6gE2W3poEZB2nMTCq/W7gmtTBKLBg6rsj63Tu4c+72C7k9V1cjEZD3tz4PVzKx57RFYfvCM6
M38RpyLW4f43v9xcwT1X6ojv4KmerPTqqxZocfFukKO7sE764ZjO9sETLv7vxUjglKaWA/I8tRMj
yGdjGh8Qx9We7xufC3C/MIUVfSoTxnH+/DeLg/JRb5m/OqYLjJXOj6M0f49+kd6ZCmJJ1Qj9zs2R
Jn9RWeqyeIaoVkPLyci20kZrOS3BqN+M9YvVEeCRPMc6o3g/TyAWc2HEMcqEflUmTqKRP+cF+MBs
F/91obM1ILu/AWJYUT9BDjFY9+SHt4R2t1NLICFtn2L3ZskPcyz6vXJL+uXNhbBpi3AWabH3NB5Q
VyrIPc18xLdUnurGOVqyJ0yEEvcMpTba2LrQRk5Tx88iR/RLzZapj3Ls61PTg5IUQBZnr7g0cMZO
TpwRf+IrI/IseDJx3SHHrWW5j7lY9qUIyONKbDKyFhAXB3b0JJEpiIlaFCbg1TeHFyPBb88yM8I/
pc/oc0Fwr9ntTRvU9+0qMgWhEUtckBKTzadqmfz7nECcYAIv0b+ntgTmEOo8SoTH8VrTGp1zX2dG
vKuHAV/uepBotc33zfQIHTahhMQcTQsE8bqwv844iGGAnFb6qaWD/+RWPVliiaZurvDfnbF6GJDD
AOKmb3NiTY+wUK+zZV+zWjzyQXMYUSKUvTJuDBdtIhsMzjkg7G80u1FGGy49sOKOzx8uuUGp5Ljn
SoPnkJed+aVLUKzBW9BI5DoNMRV+zEAkxpWyrw2GrU6NTU6Vn4H7oE1p3jcWa34EkIx3Qy3XSo4S
EtcXUOJSTXs9abAqaKyXztL0s9lb+9rNsFbStKPbMSAZcqM5Qrj5WBqBTLK+NKUnwTGa7xsGm1h2
EkrPzg5BicVjVintPKVchQ2kzYtLuRsyNaWv3OgVeEBdGwgLzZS82AlZOvFyrFQd0MMuF98I3ix9
0K/bBTZUOrV13Z7d2f/6UVsxHdTZHaQh4v/KJN5ttPb1zYLZw6zRupOx9IAk5rkSrn1FOA3DJ+lv
3q+tgavXEKXSPgLbZWvzwgFWadla9oextgi8AFraZk55ezC/DzV2oqhracZEioeAN5enoi5I2ajq
tTl5alZmuxtrvwxCOKFEVcM3x4yNXdPb4tSMBt2G1N2wL9ksqeOWjCpXU8I6m+5ogL64wQIN1nHy
UKgVsLdOWu1ZxxEVB44yiGVq0lTcsmj3FnNYdiQdaeGoPnSNOnjg7e1npB7XDTTPfC09Iw5aVpaU
doj14U2t3ddWJDfeop8s595C4AtZqyNndbaIKApsdBaEAMUUXYHnpVHhNCrMYnmurcaiPBme28as
zlk/wmcZwBtrJmbjd3RH7kn5yRyROAJLo0OV0NPJFQ0mbDIRJeH2RXzPEiLPYwdrzLkTkziDkI13
ywRVafA5nDigVUzeq9k5wV55SVig6LjIwMT9iarSNqZhJwVE6VEnd2xJ7ewp1a2QA7A78nqPGBVf
nLSJr0mWfeaZmnbK7qYHKCpxDiRUu8lHLH3cy2mbL8mUwEix9EvWKIa8sr2PJ/NOG+b1MYifwjCY
jEwzsvCheneT6XMxSU2yg/FSzB5bjLgLyDU34entTumNOs5N/NP1MMlTLjmlgVeeSmIBy96tTzZb
bbverRiaNf0Z8+oG6mCjjXCnYh+mB0RSHdUaovQbg01YEfZjVdb+89bHBQpVtguGazsrxSaR3+Mi
8a6bg4Prj4BsxrPAXjW0htGB+ZYYVBk4O6EbrE6pCb4CO+VuY0CISSuj7bI1IJOdglG0aLOcmd8q
c6mKYXhatQEgZzHLydEZun3/wp0zwrgC8tTSwj4V2TlLV1cK8auyemwnTNoVU8Y1VHnSodpoRCh0
cZepO7hmkR1aUz7QuwZMOwwsFurkOMFXw1Lsl2gSsf/v9V3/QimOzNfD9c43LFz4zX9YHTUdlc1c
d8bDxjjMs1g86Aa5hvZlKCCbdgONm68zkGjwZanMOEYACevAaHPv6BcMnkdRGnCidw6amysvdGd7
sXzDBQFdTaI9d3pqoLlHJWqBmJHZF+TWv1GI/KvPgMGYji3iqvbz/imk7qeWSY/MlwfdXDzI7V51
cNNa3scN3Q+GlcybYyAP2LJCDvW9IuY9GtqkplmZ7JMlYvMwd9b0U2Hodz75RL7QzIq/vZc9CNyz
3zXNlTucAJM3Uo/10Myyf0PtN/6rDSLRs/i4by6I/9VBIm2DceiF5n8R+ytL1HvRCnpTA5FoVgUB
HTIsTzQLCxwBjJNFS6Bcbst/64O4elX8Z4mBF/iGawY6Xv+66f3DnWtQRF/KMtYetu5Qq+z2ewUw
NFsVUuCqaqBwzOTTTp3caeR70chMTFRoV6++R77lOEE4NdYrNIaq3ba/CpL3/NydVmZQF27+nDgF
+7vGs0/IRdXLf7+erX/5+zu2vhoGrE6mqxnE/yX+pFdnztMt2oO0ZDRzfj4Q4GthVzo5p63gYLaz
T6APM4Xg8AwSTYu2Lt/AOGPHIPyiOc5nLPVoqrBO1FtKGHOfBJV8q7AVOVTeW9AO7WEeURli7ZJG
mAdhFik5pSoUfLAJjSoaYe6eCbCK4ZB6w77NCGaZK//fWM3/K8NEnWELQgiMBHznn+6ZonAqd/Qa
+wEEiJ4PlvFtzJbLsjbCW623vUSBFz6DA+OcN76KAuIlD7CFNqZdBX4c9eNytuoku1YBoosc5uhY
JX9c53PrR/TOr8/bS/rf0QqPX8vpH1kO//jP//Val/zzz7SG/5Ty8P+W/nD8U6+5Ceqf3+r/x+AH
ndX6P/9PtMJ/CX44vadd+p8iH9a//xX5oHnG/8BdZg30xQqHA3s17PnKfPgP0s6jOXIkycK/CGvQ
4gqRkrLIYokLrKu6Ca01fv1+4IxtJ8E0YqfnMH0pG3oGIsLdw/35e4Kh/Q8D5Mw6W/DQwCu1cEr9
W/RBFv9HhG0KDhDYS5EdWEbD/i36IJn8vySTiyIzVGRohvmfiD6s+IKwqagaU3oMXnNPYJhdMY5U
kaj3Qx6LHgjf2IZSyit4+dAws8Udw6Df4i3SncUR/e2oFoN0w1iVoi8MEGh3v7/ojGjXgGEmyYM8
fmeeZC/dFbdKaNPfdWEwg4nTqaiekLV/3VKXWt27N9swncPZocGSDN3DauAOxhFrcdmyFx+jA8NO
wCqTAxgGd2JMxB4dJXOnEN11St+eRJ5hT060qCUjXXRxQP59kS4VAN5T27z9EENiOhLtDs6Epi3e
8MLbWfTOlxoCiDv5RYx+d+IGDdRqlv7fBjTeoiYa85BGrAzMCaC2uSXjZY7kprurnNBVH6rv0KM8
lF5xI+7wdWfhoH+hZODoX4StwLiMva92GSZFVVlIgg2wj6svXenqbGY9X7r83rsiezzDjnLQ9uBE
fv8/ZMrez3n+e7koOUqmbpm8E9bLFaM0jiG+9hrP+D3vUKG8p7HnLsJhFg9tB91st9uaK38/4Pov
ozq0HGzkojSwZm2FdiD200ySvfF7/DDdtt+AV/Dustu9cfz8uFxb3oUla5XstUIhNeOIpYZJt278
HhI1FP/1cyPSxnqslSuY5UkrhhorwgFIhN3t/QemwB/kwz/xAQbpHowJhEDVWJ8O1azacAIjw3aN
Llm86x+Vg//DdFN70aqqf9Jpd8XzFr3SiqzhXzt2YXctikYHsqt0X5G94TG5U53GUc4hbqdx6StK
juxGO9+xNuiCrl11w+KiI/gDB/ma1UIP26APZVP2lOlsChrF6S39yKuX/dLEKncC/GWqdKtkzzp0
yPRlninYwV6wedM++azO2uen/NZ3BoebcJoO/8Svwvf+9xqX83vhzkbqEWJb8wMW4Tf5D+Sdl67P
E0QzzdfwvjxLe8bfEAycDlLhGH9V95N62L6Qi09Z+5zLX6G//xUxdHoTnWbZU/eUzw8MEe7Unby5
2uXPfGZmFcCGNhbNAo0eKpHBN7FiOLpN2xNjIq5gCQ8bd3JxXJ8ZW9F4VIZWVND2oWSPbF50aPbM
tu3Fo2oL+2yHEKXhfm7wyuIQ0OSkwucNd8jbk+1iJ+FYzOCvzJlxrOk2vwqIPPcG/7P++tzOtav4
FpcYzYf0Gk7N95s11YPc9XGlslkwjgC+tYtbwZnvshtjrzgM3d8Lfyrllsu+chkvra4daQ038jB2
jJEA7XihY+PELsUuB7llLz4092CvnI11Xkl33llcOdWwQOcR4lDVa93Bm120rULQ7nb2F7XJt2RH
/1XeWj8WpvqNrby6VhI7kkXeU7DrrL5wim01g3qJxhW0QKrL8MZGXLq+ixYOnNljlEzWjlzoGYRC
71j1tCcaPegNCk56pgdyHp3lxk8H0MFbDvVjMIROklAvQbsjoau4cjaFhqjUVOfwzhp/WoHiysbt
BNZuY98+XgTe0uQSFvkqqfH66/Gg1Eddj/+1b8UX9Y/iFHJWRsd6pLBC+mT+QmFr47RcMarAtS5L
/EeFj2x1WOC5VLGKUUl5JbXbw14B+Mp0dSPcuAlXPuI7S0v+dnHP/TmVtLTBUgS4X6M5FObgV4uf
G19x+TPv3Rd1YwR/0fORTVidV2dwhmsBJknMNN7kATXNfsJkbidHfUeXWzhupdUrRs8lwGOP1IIX
lyZKH4Q+4ZXtg1lLll3zwdbDMYbSaOG0Z0aTU7vZda7itE659++KbxtLvbZ3kIwoi12Kcus4T6Nh
DEtFof10mk7ySbAVV/k22uafVDFaLzykj8Ov8FbdKCVc2UdozuFlZmIBaZM3zuaLfZygtIyysVM9
oR/tWgVTpe0C09p/vriPrkR/Z2UVhbgIiVXGWFFL9MzBHHBg/oEFejo8aRd9RH0VVCm7KFAdDao3
9PmTWvd7rZA22LWvbJAqXphYLSKNESOZZUz4+hmVOsfsJ0fUb/Ph+fOlXDuEqkQhjhFIKoOKuHJQ
HM8MnoN6CW3KEmJ2M8pZB31Pxx813GyvGFShzuou2wn94T/3+qi0EcGX07/oRa5cSO+LE7MBGE/k
wKWDDcZkQ+Pv+vp4UlKgMGVyhfX6IM0Pi2qCBpEZuS+9bI839Z/0/85Uk8HXO+0d3aDp2dqLbrLb
ejtcO/CQCZM0GLKCS1kdFBglmRRY4qkAwE0Lu8BWhGlvtvXGaVGuGkIQUmKJ1OqslaEG1tioDvmQ
Kbw0DwS6ltEhgymLPA5eSj3MDQ86CZhymFhMD13Vz5AbT/JwgJeUGT9I1OZ91dDh8OaM9pgrD+Ks
HGKASKPtA3umW4FSDb0jAUi/WGt648jCCE3nIIwnGFQU1PZi+gZlLQ253fq1dpsM6sR7qaTRbHdD
ANJYpZDJFG7YMEQgloF8Ts1ycmQLrQuLiaeN8HSlWKQTeCGiXEIvLn218xpd2VmYoRda1MBzN971
B/V5ebPpO/Fgzhs+4doOXFpbLvSFb2thjuiTKdU8KJYPqV+6EjDxod3oQqxq+G8xg0WRwrDZlvih
AtZEATo1aQVn0k5B/jvyJMNWbetR35VIxW19wuX+rSLiO2urwEuLThOGHGuDA1HBEUJRF5TBsXDL
ffUfvzyX3fp7Yavgy4C2HiR+qYGUPWrD7ChmvrGaa3Hh0sLy7xc71DQyCFGY+z0zjG1Qb3srr283
vOnHV937VazOHJN/swF3Apwtnn56q+Oc8iOQAbc9dDthv3xA1e099Oj3m/WC5QutNgv/Rp92kWiS
xPV5n8puzCF109/Ou4kiJ+Lwljfs4i/ZD/PXdN5y3m9JwmcGV0c+RP2gjAwManbvhj+Sc+yCs+Gd
EDFAsv+PBaiXfOndAldOTlJyHWQT9piq/14r5ld60vLGNb5ySN7ZWMXdOWmrUumw0c4qSMt7y3r9
/IhcCexL7mNAMU8Tkcj7/hSm9LqaxgB3G3bjn5Fm51P+HdbSkzDCZv65qRX385uzuLT1xn19ceKL
rk4E2NZ0TuMAltNGRs9Lf1E+qp4Dh5EDV77dUq+Xl01YHQoyShnnCnmYIa5Dnl5meS4s9F+Vx3i1
eUp/I77k5rvqjrz6q+X9Dp6j5+Am/WP01Bv1ELnN2biJv7a302FL8X2lUPK2fvj0Fi49sk4V5en3
3zquhMhPR+Ff7qs+MnoS2r6ru6MzubFdO0wVO9N5q8L1MRIgJqhD7El5ly0WV0mNnHTF2DPV6Gmy
CN9XanmCJrykdbmRTX88Se/trJxzRw2r1IGjeZoA7XABHPSYVRYc1DkDhqM6zC8bx+mjc1sM8qtV
ujy08VdHF/T8KCLIoHkgh8bvUBgVd8xc3mfoWzjmjXpv3uvfrdN0BMXG2dp6PKwUv5fdXMybJPck
jdBxr3YTFsjB6DvWe9bs+qajGMu85ml8Tl329BQfRYRJbbRU3cIJd+VBtavjfEoe9N1I9Sn6E8jy
MT3Idvw4bHZIPh769z9t5TWKHtJRpeKnDXG2L6WXToeDCV4MHeJWof7r833YMrbaBiMJpY4rSV4j
WICyEIZ0WhNIUBvAvJXpfv5An0X5j4PnuxWu+TFFIch0SLxJb5i3m6fKywEef76uq/fGQOxB1yVN
xnW8v60t3l1vkkLz/J7puBLOcPCH3bf/zshyqS5cInKeXSkhU+nB2LxTJSixIZjyy/z4uZkrsZHv
dbGY1WHth7JHqwU7tevvFTc5GbGTOKlt7dt9DQv5Ufc+t/gxcL03uDqCY5NUapWzQUn+0iI0tIwy
/HcWVueu703UKJjf8PTiNer7vTJuleY3TsBbz+dic8QWLgq15qNZ1bMGQMaoX6b66fNVbNlYeWcz
StPRyrExxNa3uK2+RW33CMTinzjnv/f/7XFysZRaRiXR1zATQmAyPg8BJJ+ZvXEplz19H2vf7fm6
imPAYhAwNKp5cxDctggmmfXszbV1TpPwiyK0I/wK8kazdtnlz2yusugeRLlc1ryqNEZgYXt5LKzm
rjPAZUoUc4Jm3wWMN7Rqs2H3arS7+KAr76DUCoAhJn89npW7DI1mMZi8WrBsqBQ2DvrWEVn5iLk2
OySIOehKUjIa3Ryb3Oc9Enr/4CSSKSGgAukw8Lb3rqin596kBisa59HWqtaBpNMetWpjNVcqIJyS
v+2sb9Xo611WStjBad8YVBtvoIXpHpuf6S50Lae40f17yTMP42182nqUXPFKS4dbAhSC/MiH52pl
ikKsDry5plTdR3X6O9Y2mzNX4uE7G/L77xinA3NzEJBRRhWdmf7sKDgtxe9v7SG6KW7aP1onf2QE
ArKrzQfy1vqWN9nFNWceBmbOBNvQrY+uRRs6Zri996B/QJnjNaA3xDRBOm5UtbbMri4hdGeFLi1m
i4WfjNDCzNPG6dwysbpvUi5X6gyjoFcW+QP9wkelljZWceWeASiRSUZojKiUx95/vEGrCzWbeSog
mABMVbfNglGdaKM2ds2KRHsQDUAJibG1FQNmO6lJZ93LgEyLuQSTJLJ3ZbDh8N+gQCvHSMd8aZyD
kQNjuToKRQCXoEEK42n38mlw8uPS1oXb14Ywdy98ZcTGY0Rq89n/1tv5zO7qLAhlKTdAUvW3Gk1x
pzvBSXGXQkNNA7b6S/DUJ8sbnWAP048NIf0NwCnP9OIb64ZZip8wJdykjrhdHfhQO6JXalLZlWjP
kravn0EZDLDzUJm6B8mXsgOfAUcLFVfRTb1pE6j14bSujK18gMhwW5P3mu4VdCyhoJ+jrd728hfe
fWbU6TTdEOk0y5ZGtfz9YY2asS5gQzW9jGf1U6xDFO0xCj+GL35YU04d0KAo9jozxjdjGJhPoumb
VM3gZ2kdSBo7867QBLieP48hH5+4AFM02kc0NCXQdeuelTalqGfBMMruj+7wIoTufAQjtrPuoqP/
GxZ7+cb/Npy3FCY/XKrFrCXLC0iQavO6iqFaOcS6HQ5IyCcP2QSwq1Qhi8rbWN6Hr44dXaRVxL1F
+Wj95DQVOH9RR6Zmd+vv4U4B7l4mDqShxiMK1xK06TKJyMZHvbY4ivY8c1kaYrOrrW7EEGdl8sCS
Av/cqPktNEx2ISX254u7asZkyIsnj8kyV/FfUSboK8OObzg9ReOpEe/UcSNp+tjy1jVNpsunglPm
K65t0O+pR5FZF2qC8kl2ursFP2g44R20Ny4ErXa+34qJH3GLi02KkOwWqE9t/fnUvpZRIaF1Fd/I
MJjaw+vowhf9fXkHpW7/SxEpwkBNeAOhRoeeOdF5OGw2Vz+4n+VX6LImL9UfiZ7u+/sa+h0d83ym
2W/PFJ+Sk35kotENz/V+q8vzwfmsTK088DQKgZTWmOqk25DGQlBYG0flQ9L9ZoGSC3quiqWbq0cL
DSyIS5g39QqDukf/jblmY9x3IQwoIjKqAaSX0G19fjw/5o0ro8vdvMhtpolSZdVhtP5tPJVwd/2h
vlJE7O6aveAhrdAiOgqppVMdNZrUm9Xl61/17zWvNrBRuqkfS8xXXnmj7BbgHajbow5EjHmYF/kQ
bhXvl7/4zsWvFrzaRwiEYtw1Fs3b7gUG+ZSeUeRQQ1IdjURuGwn6IXPFIJ1JieFdgM0UKN9/4agJ
2gQODkAvUeujX9aiklKYEIFrwO/iDoXcqkX49vN9vfZdFfDboPjANGrri6HnTFTEucZZaoW7qs4Q
oEqadsOFbhlZfUoJnoJEGhCfUwrkoZ/N8Nfni7jq2C5XsTjXi8PZMQPM7AcGlt4D5BaFE70BCW8h
3KfcB4M04MVfW4fyissmt/v7261ehs1UwRJLtd4bQ+iP4Lq8L43wsQgAo2+s7wO8dTkaF5ZWMUjI
a0nPKiyp0Iv2/cB40XyTBC/hAL/h9MMfG6b6oTDtN7Llt+1fXwJARJRZkTs0yWXff1gzQskWfVM0
8L5Xfxi7/D505WMW2b2nOZCvPG05z02Dq28aB+hnJIywv+WvTLrDNX9OBDQQdgvIdSjddD9uJHMf
6ibLx71Y4+rjQgJB7EVryFPIibNvU/cjzU9R+7PTXmtQ9htbefUuLCAfWeK2fUAgCDrsDi04f5DK
+l7bNfv+m3G3qL/Sil4agZRujT8/t3nVpCEzrsb7ClTdyrEMEoqqLThbGHxFSJAs1Aa04vVzG8u+
fDgotAFAtqnL2371EYeAlCag0+WJTKSbQ4vw1GjDeWYLxlYWs0Saz0ytapsoiEdRmfkLELJG58yD
ZcPhVQUO7Ewnd7d1yz822cldGLjQGIMRLaZaVndgkBmBpNlI6JFRp68kWTjHlQy9sAajLnNWsAfY
DMBIcGEbGmxyia4+FHNifIM7PWrdz7/zlSDBcV1AdiJI1w+JjJr5Ym346AP4vZIuIjV7XRR+DJp+
38tI8aDmvYUxuBIHsbg0kjk9tLHW2cYIPAwtyQVj0LuqA2WVRO16QfG2+/BnfLs1m3DFq/KGkWCh
t5gy094Q4xe+fPLHTEPemTcM89SdP0NQqHfnPurVrat4JSnkJWqS1EvUHKx17Ety2YAYn2cLrFX7
cjceANndoPDmbuO7ry2KJxlgVhDD+ocRwbIMR4NOg8HzJIR5KnFK9XkO6404e+USLjqO5A4yVTZ1
3fMvUwhHYPYwvPx3HcJFJ77M8MGnW53kq4shk1600Wmjrl+ZKqpunbUodRkwbDTqk5JB7/L183N+
xSkzDkOlkgcXE8LrcadQzKZMF2fKoQgGMAgze60SfEVS7AygYq9AHQKHq7wFLb2SSICWYOrIJKrz
kF1PeFVCOA9mMyC6/WQ86V/Vk7FbYNZTvtNuh98L1mU4lFsvzCseZknllyOo0+kSzeUKXhz5wo/z
2Zp5+/m3wD4d6QDo014GjtrbrXGct+Hq996T4TWLtck8acGurxw1071yUZfYkvflTfey4N8gXuzQ
mWB6jjq6BaOHWzY74xQ4op1+NY7Jt8+39mM40tlRxPUkTiqN8ZVDEUoIW+D8oNAnRz8DGfLZIA+U
/edG3s76ap1EWTaRSQDKTeuaRByASBDg2PSKV/kV8rvqpDESJ/ymGrYz6fk3N5Nb7XpnQn/ri3Zb
3cB96RmINzvBr89/ysfrwnr//iVr3EWGLkIBpTjrVXTYgf6w2q9FufXC3TKy+qi11Lez2GMkyl67
/iZpJDvWNzbuSnnp/UqWyHxxTqEVbBi4xIi8l37rr/qL8I1Z5LtmN3wPHqzX/qd8ZjJv9/nnu3pc
Lj7f6nLESMPVfZjrXi4i/qw/B+kW0vuj23y/rOUXXCxLm5VC61WWZX6dnPjZf83dDoj3XeK0Xvsy
8B8HYMq3rUD3EZCjv7e77OmF3dwY02EqloOx8/cSg6O63ezbw3yqX5rn/rYeeWRu1WOuvOMXo29A
WxGC+PX9h/OormoRxJF0z1MJ2ACKIhRkhr8C2hRIPHMfJAdhG+hFOnf7kbtpf5W9qVWcl8HMdvpM
ddWuVNhQOy+P+fq8pMDxF9VtPX2XNzZTPN7nR+n6Jfl77atE2FDkNp1S1t74T1L2vHTYovH1H9jg
ocRMpcaU8zoGK1FloWjI+nTxhyU/xJ3p1lvl56sH9sLG8u8XB6ca0U8rJmxQW/PE4RHCHNAu57He
6n1eP6IXllbRQvJJ46UKS/1v+TU6JI9MWtwYqSvuZHc6+I683xpGWP7iB799YXF1PgLo3mW9Wb5f
MkOHfVYhpM6LByP71cBX9fleXXdoF8ZWB2LK5H6GA2lZnrLjkQsX78/wXnc71+ASBk7hJm7+l7U5
y/Uxp+YS/m13HRJSQxUQsMDuUqcPaHcdsr1qQzXuzV7shY9bUIorz+r3BlfhYdZLTYyXr5reVH/k
R9ljxpDhsUxe0njqdVs37WP69t7eKlIItSROCJXpnjWaTjHA6n2OMjS8nsvC9/x6642ycSHeumIX
F8JiLH+I9WUfLbs5L/OGSFrQPj9bLFK/z4m7zFHDeLyRcH9ElS8u3FpSKSgIFrT9+5soFLICTymY
SnVvngi5brJX70tboTiSO1toyqtXg7yJ0qAoQkOw2kRFROhTSzA21lx5vmvWO0nyQ6wVyP03U+Hl
r324iBfWVlvIlFUmyiLW8psMtGaxV13z9/I6yp2toHQtxDP/jrdkbcYHSoFEqVVxkEcdrl9FhoMq
huE2aLbi7TXvf2llFeZN30d4Kp8ADMNLWwc3eqfZzfTyuUu5uhTGFhGQllR6Yqs96lWx5TfQfzWS
9Kh2wd4fpKd/YAK+i2XcSFU/IOPCRDImk1zSq8Pke4YItxAEf3xu4mqU5mj/n41VhCl76LjgJ1oc
VJG5PMYj3UYu0MxcWrdHBEW9fITs20ELS4EXTTps91Gu3enLn7AKPcLUDCgi8hOk+Gdlfs/1W72T
4DL8trHUqztGEYBig2SoH6oAmaCVqCnoJLU//UcYRb+FznyA4O8eWUBaGU542ipyfpzPYV06quLM
oegaudgq7FSqP8sxF5yva+7piaV/wuAc3S2NsaUjF+2ls/hSwDk/wx27F6D4hyPe7s/BcbjRgp2Y
gT9y+j9gg+3uYXMTTih6nf8J18H736ktZekLtwq7oBkDpQD+voNzIILwzi6+5LtwlzjNd/Fp+G7t
9UM874XjZtFt8S5r73PxibTVPUK6QES+nk80loqjIvEYqVA5wdJmIdhV1PfNpLkKrKR5+lwbh6LY
Gg+5fgP+3iNt5f4yrVnYrPkB/a55MfdojGYn9a8QB9870omIoka2oexOkevf/SNPdWF7FVWmLLR6
YcS2n4WPWqR75ej/GULgt3H0r3rECzsrjwgtcViLKIXAKQNNr+TyTc1XRLdvTXfJxVXZznW3eNqq
QWyZXf794lgxlF8LQbfsLaR1Paj4pLqP462cYLlEn52glQsj2mhtX7G4ZXpddarH8rl3gSfcRd6C
w8GDvci7KHegFYQ64/Mvu7XCle9SGhWBcMDrXqc+6+hkTrBFamG3YeVaknV5R1apstYmc+bPfEe6
QzNChumpjeNjNxoncJnncqhuajXfiG/XvDJlfuoqC4qHp9T7vYt6Xy0bowYxPYl/1W33YCb9Df3K
g55tdfWupTuXplY3UIBfLDDaFrSHXNgo+dzkYlw4aWr9mXbmPQ0x7/NNu5rMXRpcXTuLpgLSlc0y
Imjulw5z6Pa2/KSdoFPfWRttjGubZxgLkxojoQAyVsbmZCylaakIi8pUgoGQk+ZLibgrLDwm7Nm1
NLUQc8px8CANoVy6n69VXv78+nZcml9dfUmp20YSYwPeFXkf3U0eJLJ72Ji/GOfK8d38EA4u4nrw
DyFkiYLUAc50N/r1+a+4tsMLuxgVSVgIqbi+P0wtdMgCcxxAa8dvegBfpSR5A2T4coyAUbX73Ni1
O2mC36H/tXBKrAsfZTkOkNRRHDfhgI/7Fw3ZGCHP7P/UCpkEnLjiAjUB7rba1lpvhrmv4XtfWqq7
lkvozIZZeb2obORoH9djMFUFGooDJJvqui+Tyw0cTmiSedJ4FyDIVVhfSsvcWM6VFzJWJFU3aWTD
s7Zm+8o1rcw1eMW94UQxvHwunzPPP45fBO1c/iGxZXASRDvQrcfPv+Om4dUBhSM0VYQIZUBgc8g3
Ocgf31dO5jCvdWpuEgZ4gt/RbutBt/zV99fi/XKXj34RmlCahyO8Lqj/J5oT6yJyGtM/+qR0f2ly
AR/8wL3FKw6ZD5GNQ93oWN8Y340ALFS1Xx7kAapwNIh+FDtUoDbu/JWUhsVxVJZRYXhL19dNKnQx
tXTOpp7YzSk9BmfkpXSnPVZwyVgzHBPwEX+XkQ2j8LiFEbzSWnlnfV3zAA5YZ3U+cTN++pPjS/tI
8PojoiHe9GfUHIL6NjzUzCFuLlu+tqfMVwL4pQ/AMOz7PTWavLVK6OLhOoPhyUNq0fF3GTCl1Pt/
1FevXssLa8uvuThBFoAJlP+wNjjMmSuuClF17aCpA49HTznka7VDhvgp3H9+Xz7GZb7uhdm13+n6
XskmzOoIG0bRE+p0toRmWJQ8/3eGVveymCRfGGaR9enFHjXAfSeE8MkLJ+j+N3zA1qdcXcY+HGdf
mUbDC8enIvkrhcEgnh7/u+Us3/ViuzL4+ApTwoYsPfryuZAjxImOVrdh5ko76v3+rDLCNMgnKTK4
9OFRPOkn7rhHp41MI+KZd4cs58EEBTl61quxh/rvu7gT3cXBbWWm5BYb12GVNaaw7Bsaulyeb9Yh
RBjBGD/E5gBVuq7FePmuiGY7Hqqqv2nnOLkxmhbRLy1SHxtz1PcwmgNSAQQCy7s/nTLB1F0TGqc7
Te8rBwUSc58YKhIoqTXEd5XaD186QdJO8N6bEG+b8lHwNfOmnAz/0EUWDJqW2dygYqm46KRBpVch
5sWbZToJc6bsLbH1f0E6q56tNvOPWoWQtNkayv0wt/WpLYO/FKEDWGqMUCYaUeCZida4bWk9Rzha
Z5yF2h26NL/XGss6IPEHXqTVYyca0vBQpujIlsaISKSEhsOfWZZOp2ggrO+bNNQflWZIzN0wN8OP
qsnqhyEqS8sV84HAF0nIt0JPbmQu3dSu3IW6VRzjcbCeBaNKX7o2Lb8E0jR9Ta2QNnkhyqeqgxN8
zqe4sM0xUhnY8ANl2gdSH93JfV7di8jO3plyzI2iwOOgeWb9UOrA/Gv2fYXZi0GHP81Ay4sXRafe
SlJlPlrxaNGxEeNkvEP4Mn/J1HAIbXQTpmddDqkfNO34FZFnXXMh1G72tTX5ohNPXd26xlx3N0YQ
LNjb3Ff3YpjmPy1/FEc70uPsOaB9eytVIoz6TYgYdjZDbmhK7S+kQtHTSGvtqIyp/yuvR/PMdxn3
ksLATYJmhO4opUqL0Mya3GmyQX9iEBEZ1bBBy6+ZGumrPoRWaotqForouszTH9o0Vr9Qs/LdtiuF
6iynzeiUrLSwc7ltUySP4pSUXPP1L7mPAKhTjHHw3ChBhvZWloQnKdWVr6E0z48RRVu3bcZKQrsg
82+CpAp2JBVwJhdpnii7mBco2lWBOQHiFws4lSsjtaumRndOFrXghLCzdjRn9qGL25Y5AjROJbyc
E2XoZCilvCirw3AlF6PgQsUiuJbYI5OekNQjWSUj3KFbZ6FoaR6WRv9F6PrO00pDOpqlONmWrAo3
YYQccFyV0a9qXsRt67DcmX4bH1SjRWQcua4bPdLIzQ3UdDtg3afaaCNPqUPxJybtoTF+AGC7LwDN
OdMs+u4UBNGxpp+5n9FuOSbLD5GVAuUiMa13soxiVi3HQKyRlD/IYazts2qo0eaBcsXqhGon8R5x
hck3jr0WFk9dW9auMKDVg76neYpjCLiTDMgTaPLhSQKtIzvtpJe1rQvzvJf93D8m0AKf6nDMoeFG
iLfwRxUwSglbdTJArNPWPvI15qhZu7TLE3ecp+Ax1Hwq9kYMZbpTxRMyvKZSCa+TaCIN2DWwAsS1
YMsQ4D2iR8RguzGnwYx81TzfBkWY7BVIY35ADQZNkRF+VyK4nhKTxQ8DCsjIrqHey2Q2zYDQsIUW
Vb3mpKAC6oM/gKnwYAxh8dIqLR0RtZkcKTIbB9Ew1Z0An+ziypJ3cdt3j70plZLdjtN0VCzEDq2u
yE/otMSHKUDtdVLPEyiSn6K5aKB0CJJVQnZAdkLa8c/9GV3UMdu3VTg9ypUvnEUROYMkQHtmwpU+
9Cl6CgjL6Ohsms1d0GUmLcq63cWJiLzKFM7NWUNyzAE/pR+DCd1yu48S5Smr0/C1DaLg3BdDYatx
MX/JaojDiiosduY4W3etgt8QZC34kkyC1TsGelaHHgk15O7abNcbc/e97pX4zjRm85zVlv8FwUfd
kQJt3KM209pyU0wPpp+bjhbkykvjl91XZRrgbYC78tdUUg9wojJMzr6Yx48hgjzwsuXdd/T5CgfI
c+7KDdtpDWG+6ydr+qkqTW1HsTh4fhGN55milycl6Rwi0KlDdaa2ooO2BnWocEqtHXKFHamrFYpf
Gpht0V430gQCxFFGIwZ1gGM89eYPXewnZFcgKPiVSmbI4ov6ccK1fK+tPPiWTerstm3Y3/bR3Lee
OUAJZY8VqzlZsSiPN+aQay8QH0q5PQtKe69LnbwDrBL/CeOReZ9xiAOUY5PhV2dI074XMnQXZ1WW
cjcAuoq0tyXGEkJ5VSzskUHKfzI/Z5362dcOWRCpnh5rCEXBdGRQbGsa0VbEZDikOooqXam3gm0N
gdU5nSiNzqgP6h4FlMkjf7fu2zZT7XFGKlGSi+YhHWp0FGJlQHhamUIBinmj6L8JQmMhZKrJezFV
vkIBTqwrecYjrFKinhBVD71lCV8HbizazKLyOBPu902TU5Bum+gQBEbljWPpvxIbzbs4CTob/TTt
i4+i8T7pCChBPgZfcdKzqxoNcOBZ7ndCBevEjCoPIaXvDpLS5/uhZQq5IxV10Pkjq/GN0gt59rtl
HHaUdeTuaOZS8QAxh/8lj9XazrL5d5XDA6tpiJzg1SOi5TT8DIHE7+QklHd5PVsPozXXRzMwFK+P
wvbWLIUv5iD4Tmx10KnUMsxTYWIh/qJpuf+SRVpgIBPb6zc+GBaYsWdVZGZo1IE+mVaICntiSWQE
kXk2/L4aHbWqstqmmc9WCbk4SAxvRxBgab5Kkoj6Wvhodjq8tD5RwC5VoQ+RsUn1X4KK7opTGrXv
5IrWf5UmBUcFoXBiOkjn9q0TClr7zCOtvB3UMtXxu33l+gMFQxvWYXWPp0OzRkKcB0lf3TWksH3Q
lZZYADe5J4qCuM+TefydZwTCYsxbZVEELJ5VYUpREi0SEYnNSexTd1KQ4tzNelc86XOHFEw9DM0r
V7v+mmmt8J2xgP6n7+tVbiPhXe9mqcOdponhUrqybKPKUIsXM4QHXHP0pcPc5uQikW/3mRLbHHDp
MWDeDf4+OF20qkYJF7kG32c2K27VyW0DMwjdTOuRgwmUPLbsSkRz/m7Mq/GQh9Wi1duKHYKWVXNI
JEV9DQl1oZM0IcJtZhY/oiPPfFLSjj8Tgppj5B3yVvXYe3GNMLgYlLrbGv2v3ojLE3OfzIWFMpEZ
vY3ajiOxPkhaXrmdH0S/FHXSd0GZIPM4A/CJUq4+4gPkuGpYJN9JJOPMQSo0S+xoCKLRTgYtfaK7
Fu/EIU87r0tpR4mZEL9ozP05gWlGP8rcAqeQIeNr8ObySSSDydEKq7KLwpx2nVZ2TsbM2gHFoAR0
dCI8tUVu7RCII8ig7IW0hSy85pp+kGRSFMGQf8BL+jxZ+zRQB1wtSbPkdIKs3/oUlyR0Rgy1dFSx
8nek6m9tCL/+ZvkitCeDVN5lA/tr+8GQ3nVzVN1rSqe6oV5LTzJebk8sSne9Pk1IUsy6ardJOjmN
2oweWFx130cyeIfRqFuvLId0F6VtTyoHatELzZTkRzaa49CrNPRx45qd9LkOCVyvdB4EGu0RVrrs
a2aWleVIWqLpVDItPuKgWPtQU5onLU7an+0Yac5clUWwZxPMA3m1dE/hrr0f8n58mPS26+wkK1Fl
JCDe/C9157EkR3Zm6Veh9d5rXIuxaS5cho5ICbFxS2QCrrX2p5/Ps2qaAFgsNHs3BjIrRUS4uvfX
5xxMzXgowkZ+jevQRJF2meRvmVWVvZPHcfftr1PCX6WdP1UlVzmkMKmRSpfyjFQwehoIlBHW/w+O
ooK5oRwJH+DPQOTEHLOi6ThKuKjuvLxpY+gq9f+gRgj5F4eg28F8wk9Zp9YuaWvVJOt9+Fnp75Dz
JED58tcX8idlc7hNNHMjN6Ip8E8H6RGDWi2jtrzFGd36Ju0iL3O26dX/GSkxlKzfHe3nak5BtDqP
bWIxg5gyJOtnB0jQ/SzYkGD184agyB1l/98YXPuTCgtEotrGRwOGGfGKHysFCCzKudlxL+UAcUG/
vvVvxUHwxLfBXdzxs+7rx+X4y8GdP1mMPxz1p2wdcki5WXuOGu83bYBN+sGugiRAEcur7+egeUCb
+Re1pD97ot8f9GeuebxhSuLYWFQoZ7d9G879jkw8QBUbLYJfbYQ/u6/U5hie2dDyILd/vK+V0bZZ
GrIRLAn3Md2NhhOaaLLK/zYkH1zK9wf6aV+nKBwN1sRVdV4YGAwKPVeXjUU7g6VOqZ31bmTuUN0R
UP5qGupPqj90NzaCWIbl6ff/XKuXunGlq4OcL8qOV3W8H0Rlr4TN2ZBHN5XKm0iei3e+CcKjuRiH
ZQ6fRUakbVO9b9c1tCdFQu6HwEmsIKwUhI9TWB+rWnL74jBLYmAO8ue2+aNF9W9p5vz3BHGu9dfy
oW+/fu3PL/X/B6o4NGjAsrDS/rUyzsPXMnvJhr/tu/ylfOv+l5u8VMvQvyR/uxvKt5fqe9Gc//q4
34VzJFn9DWsrbUSv8M3Bdv3/dHNQh/oNbJSisBbA57Po/yGbo/1GV1VEk4vGAGthm2H7QzZH1n5D
5gZae5kNgrPX1X9HNud3qZh/NDnQQlcBaHGYn0rT2jqpRjJC3IqEzLE5dBfhKuwUuyYUt80zvM/8
qF7MC8NLtc3Yg2PsloP0wHiZdA3vksvoh155Xj4w+MnI8kb2NgUJOPLW7Q7pKXvJ9yXjQLTvFrve
q8GA9Frkzj4ZJGXMzJVdhjoP4z7zoF51Br6fXUAIbnYfIqWDYuUxdhan2TXHjn49zYEjVLR7YbdA
4yLtkl27XxhEEQP1QK8E8szFE/xqB7Hmw8ZxIbkZUGSCtuEsufW+9uEG94tLdBkp7vkKlJuqK5xJ
jRvSiVN2NnbNRT4YVz1oLss5dvW96q6HHKKEcVf7BWwZOROhwm44mIfqLrwJl/whO1iX6lzsmkO/
a73EkbjO2Ik84awFWK29OdmGYRfn+IqIdTjZempnTyiRqJM9fykOPdyfmZfysXAr21/3XueG/mNi
EynhvhJ6EyHTF9xX+Or099OATX3HJ9AcAgcJh12173xPvIWn+ZAEVZB5gkOxczcE9Kr9yYfizlOC
9ji4UtDu9E/tsXMLX6Fnphwo5ML+aQTZXgqmW7kbedd0X9zF/hpYd0NiIxHrx3cTfABZUBwGpN6Y
dEG7OMC7YSFDOz0wCnUwfeWbBJFe9ia/Wp/7XcV5dC76xo9g9ycXLgbaHBotusnXr8hy+uQKXhbU
O9Ev3HhHtfEuvC4b+IIhYtFVnNJuXP2a3oun4m19bpA5R0N5dGR4KUenvSCp4mkX5WKdu332UD+h
6refv4l+72hMHRV8SHKLj2OwjT9p+9TroVOFuvmsnjWwoqGyjwe3Vu3kwbgZ+5ajMcGMSkPmr9kN
mCd9LhTFEYtSd+iHH6cPwh4hJVfmZE2vf034fnHFnXpfHFHX3FkMyEuOeVHvpRsrMQg9mp9ewz6B
r+H+bTjmT9It+cL+4ZXpnbFfgqSDl1ANBD+5gpc9bzQI+UmHatO8T88GO6A9pfv4UB7UY/eLGRiU
DH4o9v9jq//U85qqQa70qpHOC6omY8wu7N0aMEG3G2zDrjmH1v32rQ82uCRDwft6Tx7voaTl9K7w
iHOyO694iW+TAxuMLbi9T+uMRmxmP6Mm6Q/25FBW9Og3o5zgtnt2mJ+hoWD0dvqaeIbHKkK3qYE2
XPENP/MoILsKq7w/qtGhoNdJZYMpnMQx3SKYd9WddkSBwdPdKIgIb5Kv6CPnxoFqXvd1/VI8jWCi
siB7MlN73iXBcq1hs6XQXDnj8V5wDEd4VuG4sbweMZ7Yh97hqO5p9LnVk/kpOst76RIlJ5O1dAYq
6aG1u5cfAf7cGx6h1ME4F8Yu2o8HuEiP6yX0O1+9aoFS3UxeHTI+jCzzeQ40wBEj/DnsB7BD1ET5
/bcB0NDLp9x+LbEKE3uBwUG388RD7yr227eU90+MlG+vDR3ToVBrFy6f5HV77QADz24MUgyreWl2
PTGe5o97OLkkxpYGXpz45M7LzmI9CsfoAyvOrZ0X3Rb3sBEAfN1O7g0bflIDHspZOJanFaTmQAMS
FemjdcsdwO9edll9Bjg9816lDhJYLAc5kNEqgrabKffcy73SgYB2L1yXw3bc/Lx8ia46OsUI0HLI
1Kt8RE531r7ZVcw7Rzv0Ct0MyTHZbS8bRCZ3GEVyJwcE25FU11FA42b+ZE822oXBgKvpPMEu7MH+
to1cjS5WH56scq+5lhvF0CCmvKrZifcNDCDGo/EpcluWX/Kx5dOZ99sLeKCtZ5tyaaZjuOG9sR9s
xZYDYVfzIfGhfgK86Xzn+G+/e8bvFc8kyH3+xT76aQJyMpIMfQ1TPMPgfF5xZZUD34Xdu82uKNkX
Jhe8+gycO1wBt3JwjFPMkyjxVTDw8FvBfchwQFT++Tbhbjw3ZC30HOy30imdwa7s2AmDkTtpQKSd
o3E0HAe2Ye+P/rZlB442u5/NQA9GH9dsC3bqRx4VR9ZY6+eTvS2bzUnyByh9OUOcK2BdXw8knxIZ
4FY1aH0TUx56OVtY/DzQ/d8+sNsxosa2Li6z3/BdjNFsiI87b/Da+WgGg4eOpbP9ihX0sq3nbqe5
FT+LTrvP7lU+qPGqncWSkDkMg4TOzMVuH44O3T5lsfTu7xeCfrM7srrRkUG4Kgd2NDB4yLvOJvJO
ht08D1ydzPLRuRiW1oWbhhNXfKwXV87e8KuX9JHP577KMPaGHuWYoEeMj+qoW3gJ/3QQFRvjlsHt
Zk0Jt/wphOCq4ZSWbzwWpwYFsHwRRTt6CCM7fuqODWuHdomrc+dy0J76vuA5J7aK7Zz9ksdpbXRu
fsyeBZ5JYydgppBYhYWOQBxThWwcsIU8me1v2z2Dw56HGfkRviP3NseosZCR6MVwaixlY1/igral
TOOJ90lMX1l2yTUUha2dmHOGxjbcb5ezhUq9PxyXHZaAp8fsRMAN4hUCXDatW+22m1fu14/meTos
3A6UyXwG2HziiQBg8yned4dmW6iuHgjX7UkbgHdKbIDBAo58UmYErh5o6XANCwuudL5lnJTF6cZY
BTSS3++FBlNuxqzP9H6TkSkhqAtZPSj1EdHUMqdTb6ezk489g8H6rscrMx/LjJkA59RwFG7TrttR
Mfe3Y8FmsbFUkVICeXlfmBKuYuJEqZ4GrY7IClQCmyqXZ7DztiVRnrBNu3xbyVgXkSUWYzxCkv6e
W7yRUiCA6HTe+nH9GO8rT6fIBTd9tesQHsfVpRDTNNiunvY0K0/EKzdfrL22pzPGnqU5GUw7gV28
rdTkYgZ0ln1h1/pAnaYjbctdHGzboeclpRMz/bTiDhbCkI3jGBPtCLt437+qmGHrtNmqPBi4pTJL
ertUupRuyR1VWAata7CqZO4lQ6kee9ET78yn6U69YNN41oUrnQtUKHJW7Aa8z3aEvygBLkAwJp6I
gjMhRvKZmYG3iaKHTXGO11DMY0Ni6oOJ5zJdJN69GX5AIoSrAzshxBZt+pAjjoJ9QRhNBnnWXnW2
r3i3AAZKsLuLW78IQYVZQ7SY7V89T2zHgjCAOXWcS8qzEdmE25GpFPt02ggkiF8ZY6KfyPhk7Vtc
Z8SxaXkyPogmJ5+bc5Op4x/QVjwgL8NTFd9X+ExRRUfRkc/leBRHNzMk8qjZqY5C/Flz6QVcz53G
IhGwmjRPHHqwrmSDZ/L7mNtIuLN5PU5lPFGOZ35zZng+u4/fqst2q0EBc6I5twHryd9rzyIkNwNQ
n4TY9bUIGgKV2N24qZpgPa6IrFyLu+XrvNsCBUiOvIRwpd1hOdjqwDZ5mXWhHToeyUo8pMuD7Bwd
KMOnvoQ+Z3Uo/eKQHaJDFeTLSeB91/nYnLtzxzA5XWWfGXo7Q1plFu3iKfdJqXaciy/YtMwQMmWB
2bE7BY1DS/5MVmSD1iZKqmAsSHYrERTBLXFOSkoBK5MD4w23RXIF8hOGSbd/fm+LbwJMgIgcOLW3
xS21xwPyl/NwmU86Mi8moMvVg46YQG3e1SZA1Br7oZCVhFQqHOtSUwJavYaQHUrLfX3ULuGjhmAk
34gPxlOjPy2tp58IxLzYh0aoCExSCS1A9ZEswE64LaZrefrjiDHZ98dwXz1xf1koqitfB7KQ8ijf
JsE2azt5UvcyEZzyWX0zH9VbEnB7eG36EHE6+qfkq3Vpj/qtCGCw97dyPdzQHpXa6E7wYKMCTYeL
JMzc4lBptTUPSUGPKTe/IFKM+HVIvlRAwDyishnar/07hYgW8Au7cTr7Rmz6Ur4wF9IvXnZKTiin
G87gIw3v1x5h3o6qgdrsSrqXe+uzptkxb/soP4Siy/iwzzfVIy8m5tser7AlfYRh9JtYySb3sNpv
eZj1/twsPrDz0xd1PgqfCU9ZgEJ3Cneda9rRoxLZ8j5p92sQ+9UGlP0ksR5eZx5i+IqmiD97L5Ac
YhRam8oVO5FzNBzDU226SawuyqKs3Y14cnG3MHQk7KYdz6aK2OOmHa9OYWY2ORfppehagewz/8Jv
F4Ep+W8dZrVvnKWyp4TTkV+LPfMFXnxZNX/+tvgInHO4LboN4Vsn/Wo4AtwTtswRTI7EWUB5GZk7
4U72db/xt9PoiZPTzo7e8vv8skSB6lc4ty2sIwjCrIWs6RoZxOJseKx2zDrDGzBmIr7FscSNDIjA
swzwOYTArF3npXcUHC0n72ybpuboNWH3FnQn/hZsb4sbnWrn6VsabPHsdru2FKS3SaE5yIKLrh3x
g4CN0u3xkHPeLS57OykMik2Pj2tidBiDRHROIgB7PP+duGU9ftHA/i92RSS9RXVwxDDLmJOMlhg7
9AU2NwpS6v2mk4YGJahy2R/clRNBRxsjv4WDFkE0MEXP9JtHwKe+tYfvKNi0CVaYrLZX4n6d+apx
AerOOrCOHps99wunNHnd8+pnxB6tY+J7U28MzB2aBjaONNjqLxC2bGbY2+4yKQBGmbDgBPao+tYR
MQo+7TDwpxBzEvGLNm/ghAmk/G1oLbmk+y3GNg1uqGyTgajv0gkyMUL9lVQbD7OliwJRxV/H3whP
/Xn4/TNQyhTmpFioc54JUok0ixUiVTXAr3tvxCmeTsEIH1Iq4JAFHoBBZDWRV5B0sr9NLFVD+GTh
6jR7C3NXN9rlty3emvfS5hcCwFZ4BZAvRHFQA17DJ2Dp5/ZkXVtAsuN+CiQqHBYRK4KrrkRQPR00
akbdc/64eNGu34fEe5OjY7GRCt4KNbvi0J3psB3bXcn/ad9uTuPcH/X9ZhEH33wAk4rbiv3xw4zM
2o3St1cE3dNql9funD50Xzc3ID1u/m0beM48bSdR9cfE3BnH2X4d2dwF/mAzVZat8U/c7DzejnYe
1kHbMUGx8ueRbbRZtYIyd+z0W1K5+RUg6UcBayi55kH/JhH4bliHusdoozbPzaOwRJFucykrieVE
iMrxHSonzuLnHCIFqUbQ6m9OaWa/TTRfYCLj1TPidbO/RTcahYaNBFl+Xt0tNtjKd2gqw3i1PRoD
CKERCIGOUvf6fjkxwafsNJgpngiDKp6Kd64QbSiVu05nu9sVpawRi97bE5E0lnx20jIYKBB1vv7A
pWMGQoh1x2fhjqlb7MHsKYeEVB/8YjDucMzBgr1UPDYHedY2Pr5BPWbin9bf4kgLSl6DTGzBty9c
g0Jmr/VX61afkRO/K+pdArmpl54ntvdmRJgWihynIAgDXlwS3Rlu625rcuL7llSLnlDkP6VEisMe
hirM9GLnd7MOrLDdDAgjz1s+v+mPTDxHAnObDXjdQsSB+GcL8RSvEX0Vbe9D7sHI4myBIQM5/rDH
tWKsYCXn1LEIhGVUcgjqauW0JSUG+zF9t1zYsVP4ml+i2+TO2KSt5ACsE0uVE8/+9W5l7Phf7Naf
elVFVmtZHpvGOfwqXdWDVUHGN2zx3pN4vz4wdC6fEU53t0DWxDRuoSUj0jfhOlFl7j9p++RBu1VH
qmp362t+4vffsovhKzt8vGceTEKS+Mp0mbdFD+EtOpQP43FT6FUO67eK+mZEzLN6MlXOZRtlJzDs
TyTQhDGkxvuRkJgkzm93yzUn1tBv7dF4Wg/U91xa2j6iaIeKJZKcilNHinn+hHPE9LviJcPgrZ6H
UNkeUsZP/aE44YUIaGV8WegPFDkbShP6rttbd2bkTq/jguBI46vH5mhd8z32HStO+ZzKm3KVL93R
2JN6e1uCnwZ/yIz+W42bx6rgfz/3Yl7n//1a1UubRHH/93/Z29kO9F8v6/7+/iHR18p96V9++AHf
lfTL3fC1Xe6/dkPe//3/8M4/Xvnf/ePfvr5/yuNSf/3P/3ithrLfPi1iMOz7Fgs98u+W4XYmf7zv
8lLwvsf4Jdn6NP/0lj86MqL2GwNxJi0ZkEbKdx0Zy/gNsk1d1k0FNAY4FxZtWbV9/J//IYu/qboC
0RqEvAaj9Vu/5I+ODJ8GmACEroGwlgHXx7/Xkflxw9DtgTxAoUO4nR8yIXza374fQhfrobbWWeh3
sZBbTsnwic+coOiEQlZdInW89FZzP0tletX6fDhAZyYzgAPNZLaGOhxfwjnK6kOV1eLnuTe9FbE4
P9HGeD8JQggwkIkucRif+iSRTgP0+CeTCRq7XZHfq40qmMeB/EKwms/Zw5QZ46PcF+Jom6DyD6s8
m7t2qty5jJEEkOvqkM3pQYnl7rqS0Khzmz5kba/5SaZGu0SafkEL/45K+Ue3ars5Crqo8KLCFYV2
7s8EwhAexGOZx3QapjQ5Dfown6F+nntRODfxyFzaKo0HdUyXWyKUQS+vVTBEUnefoYBja+o0+Fbb
F8isZCpjkdbywFxi6mtTb/q/X2eaRlAbTGZ0brs2D7pRBXFdMhq0jca7E3CHhzKS6Te9f9dVof3d
Sv2z8uKPRXoWF/A3oPwawq9wvyJt9OPjZ2BvQMqoorq88sXQRxhuGQGv61AIVjH5AHNC/WnNtWMl
hJWja+u409K49tqQ6TthVaKzZhZtIIzo/JSTLh8TK/rFTMw/PYWNlQEeLTRiNzE5upo/nmNmWYtc
NrERSFbWAmmjPN/NQ3etonw81bmg7JueSckxKc4NF+OEshTfL0X/0ioMO7WaTEisSBT5tpdaS3wz
9cZ6GrPJ6VqTXuOS5x4zrrjgfKSupJXLrYerel9Z1nzTU8mehZXi9WINfqrn6i/gGcqPBKvbI0CX
AglczIAJOZn8U523zmB0WJj6DoS0EinqQUQR9IWEe22T/KEbdGIexuSJ94X2vixn5SKWq3bWCpEK
hQQdo9Gl614WyZH6eXxbUqk4totFV00u6ovcs2KN3sruhbzz50rPjhtX4N4YoT/KVCs6L2OqH4V4
rjJ/7ivrmMhZeYuSUP2Vc96e0/e7CTI9BXo7GTVZ4InGzzz8UaNqkApnZAZCfYCIiRk+JX5I2zR5
GCqJAHmZJqbxQNfNA1iM5aPZhckbQ3HXQW6KD6tYU21DL8GRhFA5puEoHOLkl2xm8o9DITwP5ojk
jR1uE+be9CB+XG6SVdJCr5shUCJp8kDKQrkcMfSXC1njv9sAPZZToDq5yloT0v5z3Ee7qWXLp8gJ
3yLmkaM4oTv9bsqQ1bOCpvaggpxJ1Zf8ImhRdzdovd0U0/oA/djsyEmU+O92oJsl2fvrTf5TCrNd
EZMfG/8qktwQiRrbFX8HNJIbKwn7uRyDoevLk5aIS9DMMfWHVS9e1+O8kDRna9RdxRpag7UZ+0At
i/lsrvFDO/jLsUcV1dE7sbjr8yjerVakB4u0HuqWrlYzt9qDUSfNLyBYytYo/HG94AERJtwYbjbK
0Z8biRqTtEMs0mGOqvIiKPDKRcJ4CjXDcotmGA6CObRPsT4dkLdb7ypZf27nMuEF5ZdQkBo3tYTw
FDOIaFfLUn+uRAInPbc3KdFzpU7xsSlVsDM8jdjQ6dkXTF1bk/4sL23xmo8aSJ1oJwmD9CQ1a+WF
jfSrLfHPaw0HjkKfCGKXyOBnB7MkxVqvoGEC5X2tNE6TpMqTVZzlaZHueRcC4FlZ3pqlK/djV9Aj
ZUIyXSLzDi/dBMwqT+cyl55+Tbr+4/TXtmhY/jD2Q9kvE6aIP5mlsjJWdYK1P8DZq/upyOlbTn13
iOUB4C0olmOp13tFUKtdtJSDqyv1x7k1GGcHlOPkZtKQMSzWXH/669Ws/ByxcGIGKj7yRs9pbGyS
P67mCCpLaejTPpgnuQpEKe3uuplpUHogWjaf17CuTss6FRCGyNICP0fbM+Ruy5Vh3FXCJKJJlazu
olrriyFl7pjLFE/KsHRmbWlPYmO2p1puVycuqtIb4DU8ipl8WWJlvqWWXO67tB/cVACmVBq58aaq
1wWFsFBe53Os56L/15crmVB//rARTJX57C3QY5ASk4Q6+08OMJ6aEN9djUHb0yAAHG8AFataaupi
ah1KODRHbX6I66FypkE37NBYnpldjyC3KPY6k+i2Wtx0q2X2hVlyW40ldN1lq/N6sfSqioF+uUmR
Jx+XZzCsH2O1x9lEeBZUU/yu1SYnK0SK4d0YM8IiM5IRb7MmVfJQTL24b0HCqTkD5NNCgUaQgTJl
cl24CqQ3QDtExiN7WD0EOT1XQ3GfZVIKymkg57Sqwk7G5kOc3Balyd05Fq4R2wUIRuopeU1nRS3f
tKr+nBrDrpKt6zCuDLQ08cmQqhg2LxEsYd0IdmlK2smYtdnL5QVtTegN7LRoUl/oYwqlcZK7sjG4
Rp5rvpVEt3jk0FrRvVm9cA3L9RCxmsB6v+lKFbvW/EFYlug0FsIuMSba8etNqiBfCbPORzV6IQER
amZsdCUwYwkAwSG6V0qyRjRW5KaDPHhJaKHJxXHoObQGD4cyWqKXVFbt6TLyNwcjqlZ31cfKKVCj
Z7UlAVPlkx0bOGyllY/lQsezQsKsi8TETuOVfkXU2ONagjAZE2SQCdZKIX1KuvHLtOqhN2y9AFPj
ciXLTpVkDMp0QoOyfQlbyU2SHCxbYtS+UvL0UvFMNOcvlfAkataXXkr9ofrahBE1T1miOb40riwN
H1I9Fp1qVFdgfdZrPlNIZsfYLX7LHrclh5w3+tzlEwPw1ECqATHXVgA2o4nfZqV7RsxA3gkRtYKs
o/Qkw0oQ6RmMk1oq7it2TryUz+lAdaFWj6M4PYqxscP93nTTaGxjUBtC5+ElnqyDnineqp1K2myd
6oZSAl9kVNWeHLGEzSQ8G8CD+nCSfXXZFn3eOJC9fEaVaLB1ZTyC2Nm4SvxcHyjExTooDR3F0FYC
B5SWfgeyS5SEx04dJk+qk8IOBeVTqK6Sk3QMosVN70QxcB6NaQXYNWxFrT4v0Qq2a0nsuIuYJclG
+kFtRoOoac+yOn/oiPzn7lVVl436vP3QYI3Cof0Mp9CpbbTC7ZPyqZGiz4DEnttl3ZOLMY6qFT5y
V6Ndg5Cv6i9RNgBHmYcPUS6ObtubO33R6echqGJr6Lo2lpDZzSRMrpgJFBeLnualwVJX4GUMrcEr
O0LnvpyPRZLG9hCGl5gzOMzzUUpWzbZ08TGPBsp4YdQ7wqAa9ipRpa4sCvT9uFt6Tt+KI6Za2JZg
rhGKqC9pZZRBJ2MfBp0WcJ71j3rxnEJCjeY42pIGrajE+lgKyQdN1TLHJIWz9ZrUqNNfCUlnHyzE
mVn6Wy+EjZdO1nJvSPmO4XztWU3m/SytzNVVUe/NuWS8FGcxEeMvQ1FSFmd+/ZAQK58UYz2ksw5x
wBTJgJTUZI92RrcrQ0G8NZ1MU7IUtccOnBmhLg2/qG937Ra0ZK3+KG2GCLshPKgJVTRVLow3kKhO
rqcAI+e7sE1SV5/m+JAptf5RE+9LVV4+VIksHU2kEECUKfrHMQEQGqdZdQqlUX0etMle8GG+1Ce0
4iN9AN2zCl6U1NKnlUwYuEf82CyxcVL6ikpmZIifxKZhwzNzfUlXIT92oblbckm5mgYltNACR1ab
49EUug+wCuQnsV0/1k0m3UeDKt4bcUNHe+qGYA6PRhLJl1ieuqugiUBw8viJPKG13+/eIkEDnJvp
VW3U+WaVs0b2njzDT1J/yiOFxsjUT58MIfW00chfJwNi4rpLTujtihiEJTtoU9a6Qx/JoLIZQOPZ
2XFFs0qfW2GfhdKXWisOZRJrj5NWnN9zDPjuFH+MVhB0xujqYVsfRmFoTwD42pOQe0o6kfjK6v2C
+X3oulHxipmmaFa5WiVnUA0axWOjdOldm7VeazWZP6wSJGaqKTwKaqDEovxUmeZ+0IGBLULL2GEn
Wh/g67/H0fdfBcnYTXUXHhMVRK8hFxQ3SG3tlcV6XpW4DkDiVzt5yNuDHLL0pzxnWauhflvnBqxi
2kVwohk4uTgrHjNTejYhVf+iJeCxmZueb6ZqZPTqYK4tBXA1bWFUZyuUD0uHZbDFqUBJdjY+kDef
4OCkeVoY9V1fltXBWlS6LaXKOAnezR8s+gtyUb4snZx7JvHnwSLeeSwF4f7992a3jk5aDLLbxIDj
JjHsrmped9cpydOgSmLVjq2Vh59p+ckQLOR5lP4myw2NJ7PW/Ths+9u0/a4hHjiIifIBqDH9k7qy
vLSJzEu+fXn/jj56pqjf/aJdkRvDPgCvXBPTruIaqhlYxK+NuP7xZbUKWK9khhXf/yDJmYASUT57
jbkuJ9b7cpI3QR+7sjRbSvro+P67nu3/+1//8aNWNK6VT/VZsPyo66SbkeNu20WRbnWvpDaxc79P
M1Vk0nOCGSocXDBVDPxtYXSRSuQOdRl70Cxol0xrHoym7M+d3J2qGL14p8iTmtrOFDlNFFWOUM3V
dYoTRpKBXN5ZFVj2pijiIEMOEBBTe1eDr/89qJ0tNIC2ws2GUzt3vXCew6b+JGTiOVuZmpMzFqIY
ZlTUjZAav1kruqPl9OwbJqQyY/1sDG1pD2thPMoM6UrjMuwAfspOIZrlk7qFEGN5k9Sntuq6O1XT
1ksapy7VnHShIuFWppief/8pncxyBzTsqS8GjIWgK6xzU9b3Qo/bHw29taGZjg7xCJoqXpojuybP
fcPMLbQoW0bIwqo5vn95/7O0vcZsm+4Q1ej1AYKMx0JK7JX7EcVZ8goPgzI4FBPgGNY+TJNQHqc0
NYhp2q9FPJnXpioJvHXtIQRiXKANxxhBza2TrUh5kk2oPKMlesgWtaNH/rslqtRlvoUg2PzSUKMz
OVPpkZH1rjzq8hPEJn4pdDkcIzHtF0Wp6X40yus6g/shRQK+aTI3UhLiWo3bZ/Q75Ix1BrMVUNT0
nsqsaFdzTxJjtQwnNbOMUlXR3cG/8TTpzBmC7muPealM53Z4Wt/zh07ISXuVIX5QqgyrIUC9Vwh1
5L2bG2DDX4l/KZYNkh5UafNQ1VZ7MlctqPItp2zk8IDyLsTSucKYUTFR2AT+3LvLSroyVc24F7v+
SW379Vb14ldVar6Ng5JdlzGhh7Wo4cWcrNqZOyu+DplWeGOtiIfKqvIHFBg+R2la7VQq3Dt9VB76
KY4/CrUyuWor3a+UlN25HquLVhju78duYN46TBViTpGoI8A6T8OHMruiEc8Qe64y9wzn4v0UpjSZ
czKH9x/HqHj6/e1KWTLevN2zDri2N0eW4raDPhJfpouXx3V1TrrkjXLXGLz/JJra6iVzqe4rQZzc
si+I0/vcOijmLPh9myluUQ79fRoW96I06Ke+6Y8dDKa0Dk2p2G/MS8ucQL/5ponhGlRVru8IGxm6
hhraUXp0x4f4NmqKvWZJcm7VUfLkahgfIUAaQZsl9JIB7V2o3vxRQmsK66WuFP1NDVvb0HOCvqFe
mSLGW1zu5kSf7zsk7PXNP6SKnv1x50ChJqdJVwxH1nv9Ki0iRJ3Vngcjf1h1eXZGLS0CrS/VS9+b
6iUuqatsDnW0ipJxh0Z5HGcz2ZdalAZ1M9XPaj7fukJUfHUsUwgi9hh1NbX5Ri0ljeq6uMsAFISq
MT2NQtqdWzalDYlo50xRHu6STOzvu7JE6ya2ThNRvtHH8fn9i6amt9/rCYY0/l+2zmM5UqZZw1dE
BN5sgbbqljcjbQiZGQoobOGv/jzo+5dnMyHNjNTdUFRlvi73Be+SQp2HzxH6XdaVKB4GWZ6W1vnM
A4cfdn3k9sBskTEY3Q0+H7e4Ftmonwdgx5Nqgx+NvBOBQ3+ysneVuPLoiBzlX9vhSl+cu3XOIQFT
Pz1VyfJETS+v0pboYjz98nv/C1P/Z07XxuvN1y5wlltL79FpLDL+xZep4lCQDX1YyKJ994xsORqi
YWxfXwow2gre254RT80CK0JnJvuUTT4OMq97oO6QlCeTc/r99nd5/v6dsWr2ycKcGLUymU+Jpa2x
WAtF3cHYugnz+djMwZ+m3M9T1Z+Xdiwjboz1UvNM//dtV/fyQaXyYZomL1LJJJ//v6+AtF6csvJu
fs9ga/CNYyBadTNz2c1MPKRGfXXSRo/SggxRpw3EU3NnbcUXHt/0xu6kFy5UpzdrSbOXViXau3Zh
3ohm3c9B0h6AMZBcmznpIZpnv8xa1UQ0d/bLVKuGeJPsf1/9/uv1v71ZYik/YIJHGZFb5fk/ALlo
inlnViti6roqDmmZN8We4D9KkO0kW8bWD9uhyHYS07WiiygR8R2ykiJDdhb3MhUGSYjl25SP3ZG8
CqTrjfKuI2mQp9qSV09YI4IvQmYOWTV825wVYHa0wlcTTc2g17dGC8Fk2hl8e9HWt79/Zw6dfy7M
KmSq2XHOl/a9hH3icepTqKG63EOn6PEv8roatCCVlWdhkTVraJRtde/4BS3DSBfS0DZjJ7aMC0Cs
enT8+oOWeDrLTkFiBBjTCye9lcl+9t3lNhmm//2RJTXwwAaUU0/YV91Bc7cB5dXa5YfZlVFAxf00
s1fFpSoQ4WT5uVin5aNq9Cr+b4XTMz5U/cTkZwa8xJQCkMaIVku3fqtlxkCHVvurlx3ahQJJ9+Jk
3XGsnWq3COiTWffKfZrbxhaZIVkcCkpldoa4nNBgTfjLjxoc161nQg5PtdvvzE54qJzAGva5LtC/
98H6HEjroSUnX6mfolzcG9zX4qkY7fFM9nQXpp3+Nc20h/nS6OfW88W1chMDAKW0jo3uuKFUguJk
8uqLtEW1+4+QKGqL3Xpd4ZITpzssghmkLYjr7QpbAniFqHeqm2M+aN4fe/w7llX2XPnibjVa81AW
XbEvlmDdk3fEMWlwFO7/Qy2ZkBL2v4TX5OdJ2Gt9xcEkuKGm3e4cY+vl07m+HaV+4+dBdSeNvjrr
4O44/akVUq9Gsmvl950jfc7BCUp/Gqd91ZrLhyRhUZXyXPS185J3c7ZbrSrWGWJ4kWJU1+avrtXp
F/BBNJVjf8GeBmDoJGN+PziCfqsXXxyCa+wrfFdtVu38bbvReo0BBNKeCV5y2bDcaqR0q3kgx+2t
FvP49B+HZ4q4qtwUO2mR3692TbDMxj6VZm0eaFGR3YLthqpB62KP5gu386+WOs5TNckDZahxtjud
tt7KhqgY8uQkfMVx93u19GmdLl2NnsMxl6ffqlNf/ZJ5u3keMu/FPRsdFW3vFfkjJDKKWFOSIjMa
efy7IJKq+vi9gNNa2xcC6oxwMnKCZMoa2evv8btmUu2KYH5sPMIF8D0zHOAXhjZzecra0U1uCoFG
jEiigvWvTrnpBleIj9eKNCCI0PlLtzT1aMjFvgza8ij8dIysbkQsvXWyjqHV53L1/43bd3iMq7AQ
yowDIIhzsIW8DEl3GjtFWoMufxIDHG4Vxnyef2/TL+f339JJiKDgkO/s8PdXdaZFMzr4yTG1reVj
dfogngOGednmrL/3rrYnowg51yiGOyfIzobrFW9GAp+QFxXCSetxnER30IeEoOnVtN6WPr8Ri0/t
oQXPJN6ezUnm0TxM041tTdprYld3bpnIh9HVl13gdcxRUXVxY1cNeSZm3r0V/4qlEhyIUG11kX8x
0Q03W6rsXVqXfjRvyOtvbwEEtRxHoh4mX7KLVhoRZI35Vrs0i5Phto+B6vKjLNPnih1lr8GUnRcP
yjnt+FgMWDhPy7qefr+qyNE5Tdvf/X6l1YUMPbXiwdDBv9pi6R7nMpdRwq09jPrQbmirYuPh/KGX
K2FJpiWTL5m1vTjE3G5pGvhflQGlpas6T727XIJhSnlmCSh5DdLEOPXuiDDO/MwSHXtTgnJUzkR3
V2xBYV1J/fT7Od2yx/QsC+cg2vnll2S1nOz+9wj6/WPCWeX2ZXNdVbeDlrQu6erOmNlAaKeKzJQJ
m+stA0m1MzNE9+Zv7+8590GdS7qYLbMFKcG+8zz/kinfOsm1CZNKOXeeW3UgOtUHV9G608YCxZfp
SJqa3H3XbF+GWh6Iy5pr9W7C3ZJvm7zFith7DnAWOoT/er5hFPI4zPKvn5ngFvKsARrkCCcZ9BtV
qQDpoZF4nQsmmsJFM4QYGVDt5f/7KjWYYNkkkIueOZ/LXFt3DYfRR0DnWUPMfeWF+e5kGeEUvvVP
G1Z9T2KNuugNbRRY1G0p8/4BEB4hXUpazFLTTkzOOcuSkvATm7JqKd8am+nUme+juSZcJMT+i+LQ
Ns617Nxd0c1lGOy9vMRBaw9eFDg0dzbxXBd7ek6n7ma1hlc2uU8vZ2QcxxDQjS6OTps9+gmrPPFA
WStSUcDr8UMehd0BcE56EMoVrbwzu8fBzdJjwBEdGxaNqEjTd1jnJeyZAkmGyyejReedWFBVbYCG
NYEWWqn8Xu3qbNhF7Jsy3xXQd6HMiOfSfORV0m/DRhMIHBGe1OKoV6MRBsqlsYJZD21vBKoWOOxV
GVZ8FyaJvJu1xYw8IFFO75Ss8SlnD2+YW8NxhhBRGABu2bJrm+Rvw7tF8jaJaNbzUNMkwTCdHxFw
ld1UOsFpgRCwAvPTZDV3ndTys0EGfkJ+xtz4Zuz0u0XT4UCmBjMT5JTvkyUiA35nlkJPAVOIoUhp
IgFvCaGK3V7JI8v209EpbEzGN8f9D0F55mlwsn2vlHfDCL0ugVGgCESvR5yvkQyHITHApAqv2C/6
luHGBHg9SDkX1QTED7KSe0lUEo9DuTGErG5xmn/koqMihR2ZM2b3eN3bQgZbmLDiw05rD05+BGF5
zUDWV53M8GEAxi3WxyH1qLlM/4U+IYvHlalNvnQPc11W+2HUyRMc1YuHTEIPZu12ytDoisSPbFla
u2ptz1nhRYvdwsBlXzS9H4nKusNofZYaJ5KeuxfbD1Q4S7eHCcGiaLm4HrfTClrtjUgYLqeaIXKq
UxeU8rWFWAj1LvjTAdIc+iX5crDU2E4GyF2taZh1xnxc7fTSOM73vCiovqw/BIXvxBz8+CLMbYI0
UH8lulur0ftDs5iE05kGH8Q4Ny7iJxF46Z58n1elmn2a9rfKNu3TetKlv6U5GTBHcgj13NYO5Esy
4YUaLnDkka77ZxEVQRk1otSlvThN+Wa5681iLu8AcbUh7qtAzLFhZ/KQLsVrUg5fRjYuseapz9wW
L9YGnGeek+x9jUC/ciCNiWzIfaYb59bI3vM5WQ7WssLUcelLlahDqZEnlosvOK2nRfzdnpWBA9FP
NC0srOIPWyYBlXXuh9qYHRrg2tXo/6XSgxpS7UmMyyfpkn/7dCoiLejh5fwGL3uPUtRMNYxiVXCt
/cnar34GgzfnO9NjQ3PL5ZBPczyMmf08InYKZxPXXNe8665/6ldXsr+1b2Qlof0tuke7RPU9pvnT
UjUxWejvbdIXYa3rD6XNwAlj/OfWe6/xyNE0IPdnx0EKnNd5vNbyXV8oifzc2ifFrskT/5oa1ZPb
ZUwdpdbJZLXGCY2LUSdPjjZAU6QcVMtU4Ev65fdF+dJ2NqkWtfGh5f4hnYjTUjK7cXORHC1zPQV2
9emnRDZaFkxfndoI0K0Oi7JITiaZQsQBlY/074jnZbLlANGezyA5ey4PhKfnpDsmucYcUP3B6Mtv
Hu80hBKhQ++HECDZjaQH6s7ktZPh2O+n3kw/ZzQl9MFo3LQ2m7gYpxJ+yF81fWe0G7QCQRV5yWee
VRPOjAakwym/R1N5Mamef/rJzcJuQassNc4uiDShVWkkquJoz97FBMWJVZa/m4VbnEWFq0Q/CUsS
+JEX5HhWP4PZYYeemoWqxYMoM5uozxK5C/r53Jlbcp4a1XHUwcMHa2+lMGCgRTYNanak0nvRz6O0
jIOZlifSFPFqwhiFa6cxpQVBDERSNVHY53dim+WTWmxMWTHuUdLAzoFLkkM3PSXQSrFEb7POzIMr
1ePscIo2tnkodJKwa87k2gpz0wa4XZ6X1l3Cda4ZQvI9ZjlOxYpJoGXb3qVdhmMbHClu9CLqdI04
MvKoLionArIUDjLswPJ2ljWwDKYF339wZ3T2P90G7xoGhytDFIE2aDVXpn0ulXWqlWR79/nUtJuE
oz7A+pEV5tU/jp9/VHpWvc8Cfw5NcyiXYjlX6bLsVD5qkTPRb+TCeUHsQ9ZcgL+S27ELkI+PjLSN
2wAnkEsOntUsMSMULYIh6WA6dWzqRnuYOggYv9B1iLZsjgrpv2ezqcVtOu9qDWbYa9vYa/OPifHK
sV1ssWh6Yxx6YX9Ig1ivhFx/9sN4dl1OO4BYF+FOvS5E200jLpQAThLqcuq6gzCJok9G3geV3S25
emW0TlQUpueHASFnlBTltwsQSUopcMpqI+8GrJ6H7LUrJdFcJop3wkC73CTkzUoOAV3kCiQOhW1o
UB8F6Jv111lxeM1MHGsqt9hbq4hINASKHZr7FLlnZAe3mZz0i5CmtgMGQNAQOIfWS/ojC4ZsP9wx
WadudKclHqGfD3qPe3bRgxuplVeXUdp3y9wfSMwNgY3VPTjbiXePs3hNzL0a612ukUe5NvPfAYPf
OPoXq5iqE00jo1W0BBeRnV/Qrz3kQxBT6hqHMR3x+JDgfVbLR55CIZOlcw146/pYpMdOjpFmMY3Z
mIHsmBpLr+40l76vVwy72PaqAlONWM5N23+UbJCJQ79peRJmJGBqVlqa5yxlkLPfMrF6Sh9svyh3
nefe1MOAda7pLhOkIqnBMg257lE9r+izBvKGtWL6yVGACw1EJyNurnKHy+RgKgj0DxjR/tB1DOaw
hmCv8qYNrUAup1KHZ0r1fL+2+T2DlRcCcEmuyzv3mAYjsIb+VUtrBKoHnVslLKs5IsWzSiJZVPCq
Vi5E1uVflQKfMFAYFloVuwwi2y+tkvTbU7QG7UO5KWXIVb0JCOEMhEbMUZkyLTvwlt0wGT+TaYp9
MOqXIJcUzyr7qyfGfaHpGqEH8NUip/Cz+4QWx0Ct0upvpAznsb2wVDV7p1bdPnmMLio6qFvCjJPT
2iLCyTQUhSxgJQo3zoeOTbdZOGD1LCIq0jhOnICHkilmu8413u0Ka7JtJsc2W/dOQenf0Arvlrl5
Ri59qVeCjX2qQWL+KG0GImET3PK+tYRjj++igKmLNfOHSL9P37QwpiBhC/0chGihURrzGp/bWuBP
G8u9ousPRam/NpNeRVmAp48UpigYPUKuRlWFi15UJKHOKP+Dl7Ux5sfqGYTudZnXK+7StKfuT5yH
XhBj4dJN24vJCWpjGEzST99nf9ALdZMvAHvegKG2A/Uv50tp6MzL9s0Xgtiw8tk5JabJ1osYlfnd
6ZZMi0DZOWtD+cfUSFzOlqjoC+3kiG/0Q2/U9CimGE3oXOxN/GZntnwwCNpBeOolb8RGd4dGLqRw
Tg3DmHt0YWX2vhB0GW46pnOtzQ+pQ+vhjhwpiRIxKFTtc+TogaHvetquOOnGOh7nOq6K+XMxjH0W
WBI95KrC3G7hEQe+rRLmoaIOjnoxMCCVTiOfJoxBLU5vHy0JdP+jlMmNlpZEEt/pff+ugcPFw7L2
tAfMAZSOCcBCM2ptZU3NfntQRt3vCVY+pz2JtGnHNKvS6ykwOh+aYgZgnhSyJbcGlWcd5KnCkFrk
7dFUXz6Ro7ta1fLm2tYLwk+jEbvSQz8IabuRZNbZJH3fafP04HoJTUsj2D+9/GRZ6hlAxY38XPkn
zXXeTRhbwkTaMZ6NZQ4D/Y9ulQx+Hee7ZsFgOpezw9WTtBcujrJgJA0x4xjJLOImGvFscshuxw2I
qfNYsZSO7cSCBBb949aFvbdI9zzmTv1I5Do+PeIXI7fWzqPzOJvOGK2DKI+cofvUrOJaX+7yinQA
Z6qvszteZiPR74i+3Tk0J9FimCA4q8kYvsETG/AFA0y+9FHg1Yg0ozejqrd7mo7xapXg9GP3ZiwJ
Cw0VEwM1A4TUYbtMBDssGuLl+XWqPA4EGKO11/C0i3TXqf6tt93YUf5XZgbvZYqcxMuDU4ISPhIy
6KBzp6PTZZiPMhN7ZcUortH6Gtbgplj7BOR0odvU5Dkt/4CuWVdLjazBFArKDrCiC1w77KZXp2+v
TnCndaTv9qb9z2mfC6rWY2fYWP4nF4FfAg40uMu+NR1sOuRkR215znw99lIfHROR1uD3017LZy+0
KoU5VEsvQzX82COCnOyzqLOamGfYL6cxXhdnCA3iKvwbN/s3BERZeAQeNOCSSpyqidVYWCfkrRRj
/0jeBAvwom58WkySjUY8ASo9oiCPluWYmz/gNQcUETt9zvau/8coP2K7f4XP/crJFFbusy9FJAey
lhEUJecAB145vywVYjUeH1fEwkxZW3XYtUyHWJxj6zHsBOy9f8Ue+5tiGibUMIH5r8VN5gQvgajw
JiDYBhhB6pVPmAShgZuE2ciaG7kpzkcDGwC0Gyh/mGNj6EYOR+2nXZawS/8R+L6zBYkrPQkiGflc
+hpbkAvJktGfj3gQNoa4PnRohYy2CXvj1Uypl/iFMwKxtUSMRR4Ny6fd2ILiyew/W1dFlWrpA95t
G8crNZYu0DFRQhkPvvVQTl8eKbqVd5fe6PZDq75zPq/mIZZPnhvtWS5vTCKMhgnRoYJU9kDoh+rQ
uhizeFvaSpLQ2sTG2MbQwbG47ywjdjh4IBCljWURAToKh8hASJZ1JE6QuaTKIqppVOzcilXpRpOB
v11CtaREoMw/HjBV4tFtolO06mju8BIuzNWDpazQG/tgfytT7tRXg5KjUBgXhAld3CFDcnZDMkZ2
GqA9bBE9dmGcNw/GXVe+20jUxOCgWcP576od7zi014HQW2en2QAaeFAGa46AZAH7kObaN9urbxfX
V58rL1WlhPZCus7Wz80yfVcJrWf9maE0KB6ma0sXE7h3VPrN+rYGXyw2UpHDbK1Dqf/NlpdxOPWz
ArOvoxzttF2ia8plSEr5GzVq2K81tUK5R4ZC1C8DZ8yWzGJFXi2SPEpo+ZZ7NM9PWUaEW/VQ5H88
4AvBsjVHvJ8OVlZ+ygu+UbvjB89o9O+l+uMU2ylIHeD5scEQXROUpG4xjYNCIT+MjbY7NcF8NBMz
ahTBIqVHZC4Ox5QjqyenPal3pXwa7IeUD+hXWLInf1+CxmjUwP24gATZe9dhJvX4BDO703SsktZP
Dbg0KkyhwReH652dEHW2Gdc773Y170t2ill3yEDGqcnkyuVfxzrfHiBGsoetesV18l677w090OyR
5wLMPtdV2HMwp+Zz0D6PrCutBjShtaDq1qdHOM+oIFGgYWfJ2/diIBETQ5AoYAPpEHkqA4tukCN/
YPzA1EqCfLanS9AOTP6fWmui7UddBjA0KLRRnUal8YGnwS9ipItz/gjpE7YagAW+eRRYJiupX59k
w2agTVHr8P6Cnp0VIprxHPHavFvyQn+5eWKT7NbWEM4IrJai3jmesTN80Mh1r3WA0LDtiM1oUm2g
rJXDogD+HHXvQAaPhXeYJPxlwEGZpEfXIt+HH2CrEu5jrX5qg1ShgNDM7nb7/IGHsT550ZvX7dlw
LNJ67CVWogtHDgninxeNBKk1CIVt7x2kCQOcz0hCB4t/hqmZjGxXNEGETIeC3I3he+OsaqOmp2Sb
C0R6ZAoTfW0nI7gY8BFC67QmekTVTCk045pHpKTUR4IbGsre+w5ZE0gHFeqDrmW7B9VItB0UGMrd
U2E04JfJW9UNhJdXsaa99yiM0SGFuW8SYZxFkyQgzYHp1rCJEwNNHTWrNpZsRYuJiiNBiDZ9sVe1
LlZqqtzWvKvBE61ZhdPHlKeUvXht+/ceazWQqp2iBvJo4BgR0LaAdI1C+kccBBdOK4AHaPBsFAmp
2lGqV2wnWdjSeKzruJt0fT/WNQ9tcmqmWzP9M3yOCYBuIK7t2B7VBASYGdxku/ryvZpxf8HNkuIj
Trj55rIv8n/mi9asMCo8aLxZh0ueWuRWrT9uScCEz7PO5mqXzU0zCBTRItyeNttOkJohLS1wvn57
DUrZiCJ/l3jdbcXY9Jb21EntzcG081Ua+9hyyMoNq9mLexMEGgc4qozKr3ax5PtBL9DwqqgBHmJ2
cmhzB4vydRVErATNqdI4dspXHW+YW2/30wVZKSAQb01YO95rZayRb6WRS00n2PzLrosGaRxqi/RC
b+Kg2UKsAVFk3FG1lV26E0h74F6jgCZBc7yPbDJenaSUlHSNsxWRkBnyq0Vr6T+3yNjL8WGySQfQ
wOULpCofLfuSxV2PrdxGKElCBieP4u4xbI00EHK2TrP/0Xdvk3pvBBUg7KBooaQIa5LO67WeM86g
e3ZmBk8hUUYEZc9hQ951Mn26tCXpQCA4ndrMpim7h877aTSCIxHOHtNmPLfdx5T9XepdkzwXvbjW
ioh04vWGf9r0Vwj4CR5oTs7JYUQnknT9VjqoKtDUTu32quaGYnAWutXTALk7o2afSQNIRb8DSQbj
NIL4dxGyqzLuLHYXQonoYvSeiKS82zfMNtiwH50ih5kT8GeMIwpRz+6mvv2HUHA/J81hsBdOUv04
dlCRAFRk0vgy3j6ajqzFp4pZkqd6RHDevhNV34Ud4bU5VeN69tR1rxe0BIDg3EQ06gEVJWBh/pq1
6qL6Fmwpm78NBySoCoiZ60HcFoJNCH3etpQa8agCf7aoONpi3dv5Q+01YUfsUxeEiduwH8EAmt2+
48hrSIfwl3Ynk/K69u/tgrufY3v7eJnT7NvuLf3sgSua9aaXdyZELLUTRAi2h9rjXLgbqm8G74Q6
7WMP+7BtqCUIQCrvt6XSkMBJwdxkYodRHm/ZGjvCY+enL2BNedZ0qAVahJR5MkZ+o+sytjZMsix+
VFOfMuMPoxdeh+VPYjmgiOS2m7fjOO+04X4T2ojdmHw21j9de4NZ24ob1s208zuuneYhE2gp4Jy4
Z3pTQxrZ1g+sP0onsCdgGWbMIJ8IjXEaFCj6QdbJjYw6RkAkfhKbgPp1/a2hN7HJFpWHRiRR0hYb
lhn29pPRfE5A+b1owwiVNOgpsRklbQbBXM54gbk9eDjVsnR99eHa2AaW0dp3PKbmQmYFxHxl/7UL
Cvg1QCisQQOxCaX+zvaWo21cfxdLTgSCw23mhhUtsSVX23Xjob7taXCr9W3CZrFd+KQkFjR3Q49T
OLEaknTUQdR4Arlo28ItGPVkK+81NaigJ4IYKSyYfxR1q7snap5BMNrRtDgtnY7HHI1T9ZXrgDYm
uR9j+ey441/MeSwpwyRkDBMnDzeVRRJ72hhOGvlI4rsYCBJgt0/zK0f29lB3OixB+k+ot3E8NwEu
tReVGtgliKDhvJo6FrK/0YP3+3TxwyF7cimZakrNuZ9pQiiEWL5YSBmIQSZPj/Ld+Mj9R8Mz/gCV
USbxkJxs4lFNjDzNoe15M0ARBuAofuSSH5DjHHNWH/L1Jwf1bSjLZPEsJjSP74RmMI/kmthP/Otq
cVlvsvxUswUxsWKvtpqPQ3qiJHHYJEBXXIr67cATzr9gNR/aYIG2XOc3tBywguZJrC1qchXalYpb
+Vg37AtUd5sV2ZYV8B1ntslNCojRM57r7MAeOzHPqHra1mgzEoMEtA+ex9EOR+Q95ZJokW2hBu4J
Laga81c4ZsOj3HJcLWzz2w4FjKjSm7xTkhvDmMvR4FIZggOqgUAjogjD69OwNGjGjmXmv+JvqSyq
XOct047V8M+Y9mVLsJwbHLSAZCYHTue+hxvxT8CV17bLou2S9I2KhUNXgbAmDcStb8Ac/jPt52VN
Wbo+ySCeGW0flaXA6ti2/W0Hc3m+2jXd6Z+OsYBYoXknJjAdXyb9IfCHvWq+5+pD4Y/XGKbgrvKw
cq8rj2mLExrGYF/yoCzsmwWt/UTFyjhkJjlcrYnYUMIAHH+MMUzstqZLQK+5FLNd9lJ6+Imv2CJC
3EzU/z+Tuknz6WmOba1FdoLbersQWGK2e7w9jIpt1W3/4h8NMxb1CNEr8hedUef1NzMpamu5Kfuv
ebLibQfNFLS5/VeriFjK1qgla2B75e2TDoYdV+UYvlZi3BOZza/5HM3H1iBrjSqpGdZTyTi0FVak
50WKDFPIlgttMLs7/6inr99Hpyc8NsBStfrueeVzpc1t0Cccji+jxUn+WNWokn3jsvKjRjDH2+k7
0bl4BmOBOHKmwWZbJ1pS6yOva9Ds3Pb+I4dpR/s18Vnn7sHv8TtQNzk9ETkdRSc/U3G0TeDRsD0A
1Eejep5BATPgRQFvJJILk+R2vfqzvV7FvKTt4KY+jJceyxC/dnvz6ZDF222z+L0WSc+GwH3UQduR
PTRQAbPAt31AtB2KHXp8jyAyzgdfZDuA32g7PbYTReD+leuP6NrIpd7hNNn5DY8s/2Xr/U1m0Lio
MPrke/QJOlJdjAw+KizCmp/anKxL9N1eifajhbRapvixnPNoQOYxM0J3GD7Q+2RHTXqPusnhhu3q
YDXGBldzSW22Lm9Idqj6g3nd6ZV9U6XvriKVVZU32mifnKJ4YqYcY7aSnTGw9tOku1eFccNaZ24c
qga6/MHJQXlJK+p0zmAAAKME28/3ctBIofCP4wzmZJIUFGA/86cosx4yI9vrY3kaB3mel+QgudA1
Fb9nujvNR+OkGG4AwxCwQupEMSuxaJ1zw6wgYb8iQwOoyElFgMbI+gtyBjJYtGWXD8vHmEOhOIH2
jd7gKpJHYxFHXzXxVMtnz9euazXcbodHQmWwIQUjQS/lqU6Hgw4P2TjBK/XDfhswlyBDw5nZguey
oZ2WtXkz/vhpcA+C/yNIVU6m4hXU8k2o2Eqq57XrHsy+vwcEfDKt4MERbO3w6fuK0TPZsN6u3Gq0
gwfdzvbbTRwIn9BBvHBVRbBwrCVD8w6pae0sTVwK6J5qk3Dp1SVInkvZPJuErtouepvxrBP1kQXi
2FoLGa39rkTiOAsUKAapuT+ZT9LuFDwkOdQjmrpaDnvtz5zD4c0Z8Rz5CRh/B7juozXugSGU0cRp
oUW1EGcTyX7GIldWsqdMeFpm97Fc+1dwVUMN56QH/oCPEpa49Ha10+2Sknfea+aM2ByKktgRJti0
Gh4lerp9WzJLyShv3dU9VgyZau0zUyAeSgMUPUFJrTwaVayc44PK01fmqsVwvzTbVexMRDrDINek
k+gFCZvwB2oQD57KYDb8B10SytW1r0wpx+tcgcKQRRF7Que6059AxBIZFdUrYT4N+jBZPAyB/RfG
/tjVxR1ChqIizrIxr+XyXJoTwM5Mm6YN7sEN/M8CnIUIRKO4oq8/65X6djxGuNrJWWjBfSArGMp1
Ic42LS7YGoEOcwYJrgOEEJlfPv2AL29nyhKzmqPa9vYIcXDTxjhbSNmTd12jml1pm/dWIW91l86S
nnweacpGJpmxXt2nwVVha12WYIxLSLF0bY6tv9x2HUMzl+TskljSkGySmT6K5q9quDdnCH4G1SX0
NAR1HBJVUhiHQLs7zSPdBcVsVVQnacyXbWNJ+/aAZQuw4rGjpilRe5cFU5yZlpmFI5OsPHtrL4FL
nJ5BPUPMcNldYn74YGQKiWNmP4nlgp4nCmafyq+ofvytA4MvRaRUe5xJFunxVMKl86ZVBLIt2WOZ
UlvYK8rmOd5e0UGBPHo/3nCzdSgCeVK3iagW8m7l+5qAL082k5aIAvXQnxAIm1A+zdN+XZLjROfR
OYdu/RnlMzbrXXvV8WwJK4gMV52UM4UpcBD4bGcSqVPSBeEfKubskgdZ3BvVZWB+0lLeC+OHhB04
mf/j6DyW41ayIPpFiIApuG1770g2SW0QNI/w3hRQXz8HEzETbyGJoprdhbo3M0+G88oGhejVdeJl
bjMFleYuUmKfZ364CjUwclzeJwFjUCsf/QjkWHg/RnTBqbMwx7tFTEaFOjNNvegl/F4TrmB2RlDf
Bpq/ajN/p1liHwbZ3orlnn3b1o/l07Onbda8ejJeNgJ8fQxG3RpxyIMlt5KHXbTXwQJsbrebIvhy
bIxcZoll33mxLeKkVuxtNfUumnhni/qim9OO+L8fDlsRcEsD3Tl/wEk7bzq+gh4ASC8+PQ+epF7s
Y03cMr8/Vdi2ArBAvCz/Ee1ZZF5zQ4v+9XrSMX6+MXL/IikGszxUqXqbpHzOqaHhTpsWFvgBIF88
+QPEt42VXStKX7em5fgr4f8V5TttMqcZAlG2aPyyhPgSIGZKi0VX855LbZ1a79z5loZtrEMbTPVw
y+VnjTuHbV6OtwX7Fu6nVJtOcqTPq2UNZCMKIXxyhDASgsGGntH1ZKcV/hcYy5JaPmbM1yip1mPx
NB2QjLa5D4W2S8PfKIFES/0bO5BTW9vmepy7WaNmX4zXiYW6nmY/voedK3J2nYruRRnsDRV4rHSH
mxTmj6pfRMJc5KfWwzO1T5F6907Js3sh3/8e8pkzi6/CJFg6iEvvqhui4UqLm/UU/E7oaaMpdqJM
dxU6oMDArWvurRwoGxf/cu3HtGhksDHnjx8oqb4OfhnjY0GqvUogGSbsCsS5q16I6t5mo5tvMubb
SLGw8XP2nFrdLVT317fwLE20UA7CvtvUeAVLwUoMiFQPQrJPDykOQy9NN3TH0lumf5GAbBoQlyy/
S9XgpGHp0UPcRYAwmEj4i+PybMgv3yYcz0d/6gNuJ+Haqdqn485WiG7p3ai3ZePwbRoYiF1kLkST
QqKrIeYl0v2nSm1j1COXWkw3HFodVy9XvSX9Zqi2vBPwoC2D4RwSOW8JVjtaRFT8XOV3LFVNdzQw
8zmSe+AIY7BgG+PHC0e91Sk3XSxNcx9rF/uEMicuyLtCksTrtq69VtmrXSKZGcO2pME0s2hijaD7
EMarSej+iZz7XEiiz6bFhBi/WYnV/AV9J5pVfHL+Jo90Bp5Fn9LaKT8t6kxLqV+c0GCDR2qh15aD
1+6JnRyxjpLY4FWsy3sf6Du9HjlFmk1ZqZPKk03AgSMVlUMGOx95rQ25blIIgT0pBMtd8ZVZgnl7
0EdfxAr3RWYvuw7L4hA2x6AV7/YYHzTuHpmLX8DZBj5PphjuaMdCQmGBKyP3Ex2ZI3Bd2+NPB5vA
jMVNtYo083AoomQjU/9sl/nNsCLSqnCmJmjVTMdh2755jnwL/GgNSeQcRf09ztSL2ZS3qTBfnVxd
NJ4Y0SBO5LoulelcU2KklhN+NYX2E+XDI9C9LRaumpRmmQMGY0h3+pSnOhHMsTo4uDLY8+6VxLY9
7LqJCHwY3xsZYcR4UZ1zb1VzHuSA8yxckvHcxMW4llG429h+syWJuU6x8yi/fyZa+JekyU6RDcCQ
fJzfGbb4MsNmlbFWqvkvbvClplPlV+5ty911/IjmN8j82LaGeVlDKamLdbgIT96on9xp+Gmm6C0P
K+ZS11oiQJ2GXj8HzXQY6/hVaY6+dMuAycYx0I6yq8IrDYF4XTfTKvBQW5A63+Xko4bnLSM5JbWR
8cL99iMcuq9Bm/uc2vAhw3wdBlTNmoIbHEvukChsuZ6mg+0j6FX1MtPVETPsE2Mo7y+tpTChMrDA
juSm2ndnooYywlmASOLcUQnicTshfBWFv2rGfssldmVr3QVIwGbyxCILOOST4jq/s6rEPCXddMmd
BBk22o0u9Tl1du9ltR8p6BSaeNHakPx6eXD7inFhvA9j9lIH+anz633bRlt7qheNzTTEBMxg8eqV
ASuO8FRXjEqGrR/w7FUFLC+LhqAeYqg/i1X4kIq20lnUf5tRp7P1CN8yWHKZKlExwCOHQD7Yts0/
nvmJXwDS7UldZOl7bxHGoL9ztNZaTEZ40HFYDFtNjkediTaChuOOf6EqftlZbUp+XiIZ31QIZ1WR
tLTSX5aG+aROuZVe5o+fOaE2BVN3jTSsNKm986S4R7Z/xAN+SctwH9PiGLEzzcxLVer4rtt3f3Le
w5RCI9IsPMafWuXQKEthehvD3nbdrdChIYzjzkrdK8m+Y5vzE3C2osFF4GcMVKXW/6VGti9HSTBz
D9SOS7T1KPThKqvkUPjo3nzPifbqqnBHj0ZkPtlm762eg1O57Tr6oIyXRV+OvyGRrAWi5lxotJtD
r1kp+TFR7ThioRZZsJKue/CVOBGePKmObLyzmqhWxySwc0bz3PjdQbcgFSfTalP4wXrgyUxoHj9Z
dIoKfRu24IWi4pmVw4kbK6c2qNee9tZ2Ck4uIkmMXgIF5phNxv8l0kyDnQy1RGv3WolZp4Hert64
/I8MzkZt/SezHJ5AYJx8lwKISL4QEiR9Yi3diEKhGqK2MvtLOzNNSvEupfq/FOY35QEWxwWgw751
/L2fPKbA3+fYeJVjHTpuS1HwXRrZTQj/3pX0a1TGuu9dXCHYXVAWbNEs0D3WJLXWWQfKqor3eWvz
Ls2fJq7hPHrJHUjRvn4g+/xASziwYdpO6X9WG7zCHLqp1ELzbw6aOx6coNsGg8D+7T+cKJ5TcOE2
GFcQ3DaVJh5lGD8orT+NNb0zBs0PmeQU0c6ZTF9Sfhb0omJhfNFpL21surf66dr4864u53GW7cM8
yxdaHiXrqa25sGcdwTHapVPZ3mewUBo1YI/xy6FfNdfQatjTFu6K2f2eOMnRabKjTe6EHs0vpbmn
On3GRFYIjV7d1vkt5Wc/ll9Th523DT9IzB3rybnYtvesS+ubyPt3ln/ofbn3suCSVeotl+nrQrUY
yGwXs2zhuv8YrodsbqeO/oqJ2EKOFXyRZP6fFoef+tjsCZ5uh7bnOTwisZk+ARJxTGmU4Ky3ONni
+anR6T9c3u9N1t8Cw32x4vw9ZZAi67WDmYSjy8v1hf8AjkjJy5DtXYHnrf+ZbERu7JUQk6sUtJ5U
x7z07j6BvqT0MGyomXAzq86uBJTsmzTR+p+EJHDcg4/t5cm2uYLR0GU72GRHnt9N4rNliFjNZCQV
ZhbgUhUQhcdkATlo7s3MgPIKtKIJadUpSiTvxjDWmRX+ZTiQncGvUUg9Fjc40ZejQcNCQicEFmA9
nCua1bqjYl0PmntSaKch+vRC7VXi9LdoKnfzaD+M8bmeXD757D/xicFMSdA1ZHrBPLnIM/Vf6uhw
zSe8E21VkNHYEbqLFhiM37smfkUGUu6If2QiW0YbbswxsXRNfB6zfkfc/CIiMhI88JOhOPhVzT+F
1bEVVKDC6ulWaCulvAt/9DUrzF1o1C+9lqA7dC3Cl3s2sv6O+RMmftm8FoZ7LqT1N0WHieysGfj0
TDjmv8niQKjYO1rNeJHCf2Az+LQzgs+ifrg947oWOofciw+F053crLnqJGRwF79ko/2ddZcx4fz1
2/NkurcuhZpu++0q9e0/28TSholz7i1/hJH4KmjSNkZa1wz3neRls0yE+GyL9G452XOyMCeOJSOJ
bJ2/kUeJnrnmmu//UXfZh4t0RkboNA3OMwJeF5Yaadn0XnJK1zU4raA6kyhcQTG56EZ46/r2L/ZY
iMb1Ea7Zuh/jb6LjlGmxdFuEuvgo42Y5EAxJo6cetc1J9PGpTNpPATRoY0d0SAwSqTicFpz0vDTh
dOTQfoly8mctob+uz/9I4v64Nk2O/bZ1+DSUbBNQPyDwZIjHjbmVvGWqzNxNKX6SqfiQI2+OyfmS
Np6FKcMIxee47PwPQ8d5yG3CFtMeOCtHoOO89p55akX7E0rQUnk5H81kPZQ3NCtplV/zz7iNdk5V
7Ir6ANSDCFq7mkJtG4lsVwX1CT/0NejCD7MpPvucPYduPXI7/s8oghsq5DImq01cORThuriOFK04
UI0GtdU8Dg0rLLjGKhu+Xkj8ABDKNFKk4/PZo2F+VzpEfytV8HaaNm5qfhiKn1HHLG8g4rAhvFXe
PCJ/pZP9ILPJlhzlNzMtk/GhoRmA7zWo3wwjfui4/EuetG3j/CWu+a8ozPsI8sDFAqTK4SqaCWdJ
jAEAQ+AKCgaY9bL4a5S/Sy0fejkxZhSlNw2kx6J3/KfH7RBHOeeS37yDRruW3UcVBFA1WNwk5V/I
RjUGgyh7+zUt3btNoWKqYy42M0YlbGNfYzLAACc4jLV3F0iIIBj8J6o+08jZB060a+zuwLPzmprJ
Fyt09t3OFbjv1eYYKCxjnzb+l+pZiYnyYWc6FnATOkHgfSWIhYZvH/S8faa2fLZ29NnrGtClq2YC
s1c58273HJ3s7HP5ihPtbtUVoVICE4Mv7mraoXyBKD2XNkopJoYUG0LWNxtwuu+YoO5R/6YZhAQ9
+6kmzMJliGM19g5JJI+NR7tOi3NQj7a6yq51pO9p6mBmLTS6OoTx9NkjV6Fzy7rRBlE0fNf6+Npo
R1XLoz586nKAVRxlHxG7J8TVEccxsqxPqE042q7DlNxP2b4bwoXwp/9kIK+IgO84v49TNZ3RXNcQ
A5h/OzhGY7/Ig+LEtnm1iM15QHwqZd+yYlx1kgKEmo8kzp5+8q4idE6Nelil9+YW5QsZKTwrWfdf
68QHC41Y9OZJD6YTlJGzGdI4Q466Koz95H7lpX4IsgDfECRzMhDSUbusBwErsLx0X2HebdjJrlgj
YWqq11qudjXbuLCRa2vyd3pSbmz7CJeMaWG8VApEjZvAVOt2KsDY1XrryQNf0mVbdzxZ9fCqD+4h
ggYmVEMMerhg9rubIW/W3F2XMGnLiPVZ7Nn7EJtPotp9Sc7CiEHd6NPKuJOf3FDyfR4qtoVF6L5Z
YcQPzN8Jq9+WPk/koKV1wuKQdk26F/d03h9rd48SvzcSgiVa+VJn/SWiIKBO2q0ptFWke5tA78+p
3txjt73Gvg9/rIcuDVT+6Qi7vbXxwx38a87iELOSn+fb3uSFm+zXaPDvFkSfdqYs5PKaNs2TZy0f
33P0CEzrGAfa2bFq3iPFC4flNlXRCeLOp9L8taO4JoXRZ9H82gistaR9qtVx19FtZbDvJ/7kRNn3
VFMRGqOOEKXAsBKx0mtQx9vASvlJDFccnrsxKvEk+6ellcu79OXBd7mlRDqShrcZqd8NHJxHPctt
/AwdNs8snp6VVZ4TbXxw+uAs9d94laiwp8mxby+h8l+7wWLjVR6N5CCq+owHHp9bQ0YiumTUQ1kj
VokKj2OOgmB233WWHgcx7kNHXQsVndXdEGBr8LQOU3keMpabpfyp439tYaOK/6fR/wcucQE7x1+o
gg94pe0MgdeBXlO3hmHIhMCCZ1MY1snO3n0HtyFzNJJBvp20eCVJrMOC+Y4dO91mBVuLnvTQxmc2
Cgk9v9bp1ww9nOlYSM4jL2cZ0LKaLXk1t5GkvJX/ostvAk1t3TTFeD6uwKGsJqffGsadLMWq8Nql
0NIVCuEqH5J1Tdyht2gmIonClX3pwPg4ZbV7aoeO/SH346BlTaT6NtrAr7wkTgn80ivMpZi8JYcv
HRbIKyAMVl5FC0SVYIhhY7qrSWhMxvhfSPJ7NeCdFhGXzlzsjLF5cbxxFtM2RB12Yc9V2r9GNO+N
1lEk3rkmoei33QWO4rYnleuYeJzw15cV2eyoxjjU/nQVu4jBX1vcXbyCp+rYYfRZTp510xvrN4Ek
FctXnhLNwqkqTNvis3IoyyH6wTMAr5dcp3Z/ahL7rgMINdAvM3c49E539I2DXcpNoxnHYRQ4Z7h8
DSlYJnbu86/Dg9iV4XhETtgX3guGoXU+8GvaGJ35yFoF8aoRs4aWhZusJbkCDea7jFE3swpHb4fG
RTz1o7DL72FOOGUbww+WBSGzyAfJ6En7gmnxZncO+JBo41qY7oFlpikKSfQxVTX1YFZ8BY6/EvFs
s9ReeMI7mwFDP/EwqZm7tqXPh482RIGVw9Ov6PtXhz46p77gVj05mc3//YtVGARcm25vQGEK4Jrn
+ZKkFOsPFursJjET2PZ0UJX5lvoJNyryb+gdHGDiO9b+jYPjM7Xr4cLjDEoVRUQ1+dZloet0v5k9
X3usD0GyBM22inkaPqyeyhK2PYQKIkLmEmtydZOK5rtielACjvXLPJO32dowfFJnV2YBdGNQ0yOF
Jq04hqK5OEMPjYqcNQmAaGPp/ZuVmu0SyOTZgCEPeFle+VaWjH47lamtyCkXEerm+slJDjRWNPml
moFoCQ7X4hsddzvP2Z5BeNKyTuOwJZq4lXW0hThx7oJ2MzVPG+BKwPfoZJRnOe3FHtl459M15rc1
6IMWr1wTy7UMxb72yY9xzxpZtOTyW2+aD/yljsVyeW951QtRU975ebzaJCNVU3yMZKuYr4AKBNge
C0FmcgrhZM9LzL8ha4hwl/GNU+PM1TnAO2cfc8vedxVFFZ19Bo5vT1c3ba5x1FEug0TZdjTuzKEo
AiVFaFCoeyCqKTMNH5u5zmGpytY6+EOxM/NsKzyq6hJ0oei34VlmSblzHbGLMkp4PGOb5BrvLTqQ
2R9007hENjnopsnWKt8gQZyjcdoaYXfyq+mVFNo28P5zoEryGd9oyjzI1PsZoeO4fXwxySn1vv02
4V9VXnCGrs+VKb9lTfyIO054DFDCJRQ4O4+Cgj0+Z/texOPVQrszIGJ1/Y2Q7FaFGUpXJG/pAOA1
Hj/7qrxpgoWfmD2il0bhs2tZOUYMfxBDDDbi9KlkA39vwoIwEva3wBMwFlcv667du2poSLALmoGd
8VaZIXhRiGqCYEJeLkuy48Epbv7NwEUjdNb0RazDVO6TNliLQD+6BWLdzvTbd93iQRCVzqLsAZyC
dcWOyMaE/CDDsl9/uSafoTJBwgt1/COdjo8rksWHcvmG3dELCFJR5E32Gcu2TzgQ6UFvX9yu/QcK
67svkieRt1M6puckMXdFyG6fBFCFvFlpR487XtJAnGZFbGHBqId2mYY4uJmvyhKLOGJbxbIRrw1N
UiWbRd/cEEXwmlWQY8XmJ9+a+rrEOgTMje0RuaMr5NhVMmSQspydhZMRRDO76uo1wtNc4ZbKFY9+
PduDOVvyWGHSBtgVrruo29ttutfcbDexX3ay5LDxfXEBxrrWm+pk82yrhl99pB5MH3Z+DNgV+8iA
q9HN2cVxrYyg0JXjCjTE2mhvmfldhU/wzGzoeSQ6FtFF6JI9yYKOakOC9yQHuQvjAkQnSbNMw2uB
rtvrqLLZar4ExvzmzOGClIWsHWhk1aYLoZT2aAgmbXmSBanUhgSRYx7K/rMLmiOWuJ4LeegGPdiN
qN8D2A4WI1Pt2na7JwlgqnTZwxoTZ214LLP802zPNnjMLro7fbis/I/O1lc5wQgPx7rNQV9LfzMR
jK85aVthrVh6RHPWY+M5FFcJbvTVnd4QPJxQcEVyAMcBSjC7sFg9NhFCt2+9N/ILKPYCVuO+CqKL
1YDZMjN9a5QMCYKJCJUO2KYI+nUQdFii4LAJi9LSiEhCg19yZQtLx7EMh6sOCUZ43wOeeccBn6xj
uWWBZM+GVfmFSriVcEucYbpkpYv0bVrIBguZ/Ev7bY9fAysazlw6S2qL/SQ1pxQOuh44+eHdiqKt
24dfi/GQFbThEfPx/xPmxeroVU9Ojg1rEsCXT8/iRJXzOPF+Ryasvii1WSUmQ1zzMjXojPoHUL7C
gp4CHjHFOwINDGJ9tNEqKusYcLBHb7tkoPpyIJQGkeTVSTIu9zXuQb1Ed5emAP6I7uivhTHLVWx8
Exae7NdDgWu8P1nCeo8zg8f4QQ7Tqaqrm+oH5vSGlZTC9qUivOJTcquynn5DM7tEfU8/syD/lrkn
whYrZyQY1Wv4p+1a7LRor0ZKnYqe8JLYEkrC/RVuOv1fYRZYlairWBJLPcdquPWjoOKqHHjqI/Up
m7SCM47tuvIk1jxFVEELPnP7pyt/x8xb6762k3q9jTEHND0Ob0ojyvaCaPcveSY6f1oP1d2N3bfU
4YQeK8ZB8rMHXVEw4wN9W7l6cqhMbTtU/jYFOgu/G1S4GXpfqjOx5UdGyiPRXBim92K66l7jjddw
YGG2G5gp2I9Jz9xwaG7K2jz7VfSczS+WTUgR7cEk8gSJK9K8m5mwUE68kQCBE7GiTMn5aSj2RfPU
+bfVlPgs7DTgTISkcUIA6fyDEV8y7Y9U8KdX54+4ZUfNvv+9xyXRme2pt2i4DF0TZgTepsR4K19l
cOjsQ8hyyS4ODUgztzkOs5cCmViqdY79nEaEFYhJNl0jdks77fE3snjUSF2LvN21UfIXDbCz20hp
S4Bcw7LWnzXU9chqjtrs2QP4IxcunhinDnFmt/2uSZ1j6/7kIYZ74BB5jJLByTPpwN1h5PQ5t7lg
GfHJ31SCK5n13QR3VuZ4/7MBA72NHZkrMi0ltwlcVKd/hikflDoZF9p9KH9Tm+nR5x6YUHFQMzWB
SO/UxgW6FKG4SgRtgmrpW2l/xhP7ugonCa7VAW3raZnj1TeNa9HxvG4NNlwVwtvSn2EoA1SYwijf
fnBYh9BLh/Aj5rT0dUmpV12mD0VvNlkojeZx463AXcmJ7PXgzycszjUrSsFN1KS+FfqxUfw4w8XL
7+lAsvOXnPJSqU8aiWyBanXutDearrEeRt099BkYX0FiSKpKOvZ0WYUKyZD1ynsSZbvf271ziDDY
LzrzmJAjUAawIkyHAsFTigB8SH/p/OlgRhzisHkCT23bqvtIWOms4z79sPPmTw9vrieLpZPYqL24
8YGOA95a1sI6NBkSOiPMvIgPSDUMHRYsiJjTh0ay1CA/24bUJCP/ux7r+pgXWDbZi6bHx7okHRcH
H54b/lfYtb3haD3A7D72rnOQjf9WBnGGERukL/dQo3t4xq+js//a5HWAQd4CiGZedZP8WAwWnvtI
TqSoHLOQ/TNBFxhWGFliZ6EbNDyF+Ky77FdDDEm5EXnx08Zvk+QgD2osjXHsHgdGLsBsBvB+LXUX
qdW8T+onir1VIuYJ0mM1oHrQHlinPZ3kpts11uFLFbiYIXWc6tmYSd3FSo9ucHL0DoMi0rwB/T10
W/TKKPkpPP0/Q+n/Ej/bAwmgeFqye6jGc7CJS/HHooPVE+OG5QcPi8oOYG5VvSpwhYdNsRWlfc5n
zDhkQMLM2SS3AZN5w/fdNN+WZawnVI8Coa5Y2NjscY1wEPzhuljNZErbvBtMc0a1nt1dPDmfjBst
USXwn44GnHvamMpeJulXCrWzvHn9s/RmGAvrYjCWm8G88cazggAvVZfj6mjCbSs/yVnZxVbVpD4G
MMsmDi/Yz0wzXI3f0vzbkfyPm8RIi6/49GfOCNZdoyEn1GGtUidU/TIn2gSqyCx73l/vJlD66ui4
eBkIRFfZXZGKTeRv3n8W+V7dnZTzBHHIW3SSweXEULFovY8q/spIfOh30cWA0f4KliEpmCCC2es5
7G11C9M84t7OWGT9dPXHnKgSIYNIZ63j4l2OxT40h7c+ab9EHv4A39lINz2OhCHPKt+KYUcGly4D
2wMo/6fL+0DZOi7T3D1paJDpp9duH0TMEdi5STbratNhQ/Bbha0dBBxXF3A9APSKYlHaq2z4cHts
3bD0SWQkccuE2T/GiWfXQ2h3vYR3+rCtffd/Siky0Qbdjnw86w9nJVF1g25l9385m0p8B1Bdctsm
RvNPRUwl8cuAlOfQXmLk+tVFadfwtii2h6b9OzJ4pYFYZkO7yTx6V1nGFhF7bi040t+2rqpta73E
6tBTyp0chxQHJhElUQhgU8dwYDa3zujTVEE6Rx4HS+vguDtFlubIvTiUGH94xHfnSf+YAGTVCdZ8
ciP5H6b2hbLiZZjVkBDfrUQ9Yq7JbXKx3QtE4TZCJiqOyJoz9RYzmWCRfdlk9rlIdh6Q7XRfRtsJ
LzJVvdDCow3J2ZElOMVlb+Fv8gjP6X0OPxDIShoWclub3si2h5YV8jABe09glH2l14mr13F7Wy4b
5133/rnWQQ+uSU2clvDCSgGsNlNwBznIXQxM0l2PrMlmRNLZJZzkgPNwk+gG0pS/nTaEQK7K+uRw
FPLYqAyav/QlXPNlXEPlrV4yeatrzLrHRH+Zyr+EhVP9pdfMlQXo+EtfbmX5SwlYpduLzJ+fPdwQ
MJenybvA6aTrO3KjEreGZp00ntepRYyzOwz+V5L/G+YklJi2IV9PYQCsjIsfnO14RUac2ecSc4mT
6q48Ug0GTfGjzTf5WllPPdu5wyXp9331l3VnX//xokPVvozqpPn7urpA1lwkGBiUeETZW+E8W+9m
tS+6dcT6dK31a1i8aMmXJv48XLD1VZJaqt0N9uiPljth0P005b9UP3Q8FU3023D8HvWfeu7i4q31
z6x/fQJoA3DJ7rXA0uKtHbmnjjzz//lITnr2bRkspXrCr3vGBMzqp9lYzvp3UXmPsPsOm9+h/gxY
LtneL1E+VuUzv43cxcnlN1ojCdb87gTvjvr0DBDqV2lgvLA2veSD9mu9kzL2tJMzUei22YQ20eBt
ne3MiILLMy9Pbn0WI5zQG99qyRKqv0lilgYdmN1j1L6j9mA6r6O35481ePJsDvSOx/qjrH9kdmUs
NaaL737zNOvSN0I6Sw2plyyBqP4k+xn8BL5/jdtpIXl8IyFP3U9JXZzBQTq5XPKwlfvBV62szYgT
RZ0i8deFzw1AuiHfWlsBpyHhhiD12ZMBP6c8EMwYqtexfIV1hpT7G3a0FbNM68Urr17QXweD3AAP
h8FhwXOuicBgIAiyne+cjV3HL2qsc9hg40X0loSjBa5/7KrLKP2qa8Q9Zh7KPhYlcUU1hwK4CDeC
e2VUbvvh3lC1bvus7tJlb/00uMnbb0FK0mHKzT5aWMDxvSUTO/kfoXvp67cqeQ0pKiZ9zU9lFF+u
9jFTgmrcgPj/NwX75ByTpBfuVE/Xi2hgXcDELjpYeS3IGRc97ZT6uEwe9vAxYoBgIGNlQlxAe4Zc
R+ucPls0dF78gbxxMdYY/RgsuBkG47jvig0kgIXwhr+Kx2bJ/q71b7r+7UF6qhWMTI9YLatxUuTy
mZPRitlQWlRTVYO1rEePxA7+9yJdVAkMLyJLIsCyC9ivwI8et39lwC/DtmqqnfBOOHAT/QT4Aag1
G8yY6okxWOcoUj2DwjS6i0y2WxzfK1PFOPirHRDijU4sJTEu+oQkQhzHpSTgq3OekmijYvwYnYq4
KPsN+KKrTDzQdZaGWPvThaNhHytwWUh0krtbRDqIKBUHiiINDHW8lIj7JuBjbIWaQ63EX1wc5uxH
8+vVJ6tkMuSfNrIJwJVgh5812ETetRqxJF2tm4FzixuWons5uzbuX/Q7mMa7qj/94SJ5WRPzRqRI
Lbkb3FPBiKh+BFZXVw7fqj9qWbnCaXaJ2CoZNh6CCHmZqdnmFe3SEffEJalYoUXUJpINb8CUpeFW
+MkhYdgI42KTajQuQ6OCQbCy3WhZUROX+G/Ys5aAZSOTCp83bYJLj8jhcodN5x6lkdiaJRaGfIeK
toqy7GCwLUqwE7sVvQfBqW3jTdA0TDKQs+F+XfKALkBrWHsO0/KIvTNcKpy9PmHsSZkresB08005
L049i6IhnUgGV3hYgwlOCZJG0j721a/joQ1z3knNYjlEHKgmM4kFw8oJi+GpKCQmfcME+P7ZcUdN
W3JfTbyZ/6aCuJ1RAXjg0avjDfMF8T3+AgPsknQdDkexnlziaU50LlId86268mv074z7xoE+0Eiu
BNMOWYsglrF2gTUSO4WI+EHZKoGScJMSw9Fzlv0OrILkUPL4BD3pcRqNBLiArAcZZdQejli3Xrvt
fTIN/E7m1g3b78Kql0BWDknC1FsAJ0iZECNYrBFZNkVf+RRvhliyaZg2NjYmtx2Wc5sLSzCCdrjZ
u4hN7VrXuo1OE9BE80It6l1Q/Q2UOGbkJ3Wo0gxihvWLLrZUbIDAvm1SYziOBfk+Bw2wJ40U+Ags
SNblrI6zQDXpWRbeLayeWmORpCS06JKo1Lz1CNMUy4f3cCB8zF/PYgxI+wyiEgsuncnQhXPjQRVo
X80YkWY4d/auHd+c6maNVKUzAVkqW6edsY6neN3WS2uyVxYPbdWSnjfefWa4OUUAtkuvxL2hkyZu
PgaDnqb0O8Jyyz4euky6VETsfPL8JYxbH2tsT99hGq35vs3gpfaovQcyFob/I+m8dhtXlij6RQSY
w6sCFW0l5xdCcmBOzcyvP6vnAHdwZnxtWSKb3VW7dli6ottB0/dhxp49VLqjAFQ0UvrN2o8yZhnU
i2c9gwKW96uyoqyd753y1joxoxAEkJBNgUrod+oFxjYLNT1jeMYxi3R1VH3ElG3EbkDiS4IX67AS
+XRrAsTn1EZ4qB97bdwEZbCurWSnU2oQgkYXG/rV7G6NiYw0bDqH6e6OLhx1RmD3cIJG9iTTeTXs
ETUq88ZJX+c223e/EdDxgJ+Olb9M/dFEemc5VyI3F8K9Sl6cgU3BhHBIrX5RLaxgmfLsEkvOdMCt
qCFXo/KqZCer2pIWq+F6gaxZ4QxZz8jGSyBDSx1xeMK2NIPwh4gCV6CFjguIfBVMHdIYJlduLqoo
3fUD35KMCpUnTy/YfFx/DXRuUYeaj5m80ty87DQ1b8Le1ebNhrVtYlfTXEz7gMjIzg8xxmhzzbbq
mUDA1do37dtU3UXL3ugoq4bDTLFpPmCu9mINktlrV9w/OHV0vyBCz/2AVU3pfgqk5rEj1IsSVpDX
VOZ3+Z8k+Uz1Q5s/Ve3B7T+HknYK9MEEnNZTSxq6r+qEnBQLP2PZwceL8Brio5cLbWO101Fzr7n9
mRsXRgRY9eArwqhwTqQZCnxxJJFEyrE/qk9kAC03YHlfQ/1h9DrenCRpTG+djTVtSmnaKssY9hVA
NgzAkDw0mFkuZ6y0+jBDzDwAAnP+690CL4HERNRBC3EK2yuB1R3uquTQz+lXPd4b55hBone1D96Z
PUsE75ZWCF16XG2Q/eEIES2JtPWJzkuCh+bqi7oDf8BJ2a0OinJS85ti8OA0/J6SeHOBW/sstTw4
oGEXY+BELNcTwEo4LlzxyKDeNP29Mz5hbR0qCg6zPxU4T1b2yWx+ZF1Zg2zkprWOGgSDwY4z9UqK
LN4YXM/QWpcJUnjuxgR5z2vP0fDFQuE2V8Zd714iaGw6JvpJFiyq/jvNr151C6lPWvQJQ3y2lV2E
0HfA0lNrGuyTkPBjJdI1O3J3yBUhRrCPAdyAbwHMbiFfMNR31p78chQN2BxBQIxufeagfqD7J5lT
bin9OtZrTNYYhJ90++yZG6KAcEfG4lWbx2Ug9qXmd1j4gSDArdyCuXrNDcqxNR4hqtM3qNGl6qCl
+4Z9TYgzU58dd2fq2QnDOpKAHbpg0xtRMTnsGeuy/7xqqvGUjUfVu5o1KTaPLHufzHPCRtOyStoB
dkqGFoT9L+WTFWus3FbxXLHDUZMmNrYw7JaQuucguyfYTw3bOg/PjFoxDF44aYCw6sfL8YGLDhai
GY+XyMF8cvecs/FUUFFzu6OvI4T+aWTuUwKTpmj96Dlonugx7TLjZmB+j+5KI2bZNBw/iOzVzNjJ
DJl53wS0OzkD7MAHZj7ZnDoofjVqPXPtptMPSqobXrdM/pkddbRANRjMuHFkTlD6Lex7jcjYzICp
2XaINRRZtYwrYKcAKpzh/EaigE2Aojq1mJ+fcmx1gmehA5cxopbnDFx7WnGdE+OnMJXlROGp8v5j
VIC4GrEPcjwCc3jexm7eVAKB4pBDtkJOO2GIX8eozTCw4JHQ9WplTWSxLXRgFquVMDDvNw6WZarC
BWrxwA5AV0hC1D9jHPBVlO6KxqEaKcy3JfACVEflM5OdYB31+CJPiITkoAktm8C3xzIxsUFm4EKd
l1glEjhZeO7xNaMSRC1CX49dFvJvnlK2eGGfWmB7sz7UvRR+f5c6GCoXqFb1ZUBF0dYQHDhv5XfM
d6J3lm33EQj891AZlHTCAPSniad3pFKP0lfY4cz56tJcxqq+77FfFYnkU/wRDlOzTjJRb2ZlW3KP
gjm55bmGQSzldP7L/+Crq5p2gmbureTyceu/TvyF5ksVvAJxe+SruuVPrG/9GQJj8gdRrNQ/s5QU
ErZv8c2/XaIZ9E9Nxe2FqKT5zoQDYuyb3vhxfFEgpYe7UvtwAKJjNnC+ILwtP5aSy9esCZSYk2M8
fenaJzqdKblVypcoTpaDMewracMMYW75dG2QmykSl9zxEwO7aAaqMeTrCSZTHuJ/Hln0VUfeCy89
URTx3jqAzhEAeQ5/iMBbOOjieSXhnrzJPeY43oCtCf3RQC/VMGPPEkwvtfeQKzs0RyemCDbXEa5L
VNe1KqdyHYReXEEQLqCBVWkOBb/NzzEB6kYgjtnYGsYr3jaUi9/EShmuAuq8bjBVLTepue9G7iHu
PzY3XBrwyKtqaY/JfDFjhoqcfLgoLmf7nusHi4/MVBWDkCh6lleUAcSWUJZV1G6luxK1Xu+85enf
gH9SrMNHqAXwE8i78uUWvAriKyy/5AWcJEYfdQgDvIWsu6mUUEEhB57Y3cfNKiaCXN5NeBEl1T/K
Zkr5Zo3b/4pr3YCGgnX2IZo7B/Nu49rwW7DCzEjWIX9oZeJMYbZ4px3kemxhpbQaMxl+UWlczOG1
vkpH0j58Drsrv4L3J2tVrp7exhz+xda06rU+Iidv7obVAqmFQG42qx2dV/OtIa9XI3Akwn/g+7Ii
3xpkz1Cx8KFIMYZRHXVBkssEW9HYuV6xbQRFMiwVHQJOT8fPuAH7Ei69gtlhDjTkZXjb+JhyOPmX
lzarggHmKEXonJA6YOfA0pjCF7/sv3vnKv8lz2lqClA1xOPmwaSCNC5u8BZG+9m4F8gQw/kulclk
lKnpqh4xsQTtmqlDXeOGJ5Msdgg+DsaPEq2+qf5WMMG7CRxO7VfICOi2ez7m1o+TDbosb/iagw+c
fT1Z33BqkF5N4ZotdmB+qYlw8Vung0BamZhfBhi6M0AIc3+V/scDaakodTCRXshtluWUDg/uDg8n
j20Wr31ZquM9uCtJhTO8F2x31AZ7BkQ/44vRHVhzevdpNIcAEvTLRIBxhNRurNu1HdvErhxsKDde
s2ucA3GwC7h7K1nzi2OIi5Zh0qGyT1WW4ttshGC9i38ztOGK9r4J2Lpt9tfRdydjnVg4M22ociHP
AHT9ydLELB+6rKvEqaT3kFt4wkwGOe2/AmSiZsfGgVsi5LqATWZ2bL0sWyVEjs0TU1jKahXR3mLv
4UL5GprlS0bik7weDiEH7kfWfcx+qu4a41LNNynpg+xc4DkAeayXEwtmzN9EP6nlzTJPHtz8JKNB
Wb1E9qlMf2KmEIGDH2KQr3Lz80sv/2Q9rkg/i77H1POBPnyRGW+D89Ha8FWZxYNB8mplhcqkwHCG
BhzeBwS5bWAzEUegkDSC7VwssVu7l8FbxSCln3h00592fitzxjfiD7EePcJzGf55OqkHJ2vgrvCN
Ie1LlcGoxQHxYUcXL30NZRePJZMRbrr64Nl3N/mb7WgpCKSdmngVuemSDWcf6k8l02zMP/uA5GBG
iwwq4A8uNOs3K590mNmKJ1YVoU2UDuP4lzdy6+JMt+mMdpN4BYLg5IR71d68/i+138sZtSyQqpwW
avgcMKHrDnm6NvS7CxEeti9CtlWDtlllpABJmKofo0DTgg/yhMFQ3p1MjxE3g+Hiq7f/OJeke5B+
oBKlsJBuhOX8OZnPEnYxOBV45tLsp0oJXXauDnU2qTKsDlzyDPAjwomQVyUqXDrcGHIPR0SM4eaO
iSm4lwEKNepw97RP0aFQ0DjSG6g2zyOwpPtwzO9RsoKxxQtafZXqLxEfzcEWcHinSVwphNBoduOP
4R24q4X80UCUy+jpIBQIkqF6D5IUqh2FRjahc2mcsz5cpWJVb0dojesgeVfck6COjtmtnMnXXAmP
NJGyHGey0HFF6p1pkRiwJ+AteLnkmvzRUJGLejL0+H1SdyCkn5231lrGaXTGdRQtmgTLrgEm8c3s
TmlJqC54zd8/U4vIJa7AR9JNAM9Q35G6QA2Rdi8EtzMHGWC9PfTykVf+YN5axVkq2VOL4JnrSxA9
ZpsggwlOVu+9vgqqc1JcmCaHGBFNDX0GvRcDBUgxjGMfbvtgC9U1HiCG7lxPHBfYlyfUxEG6Z9zJ
/LdlWAEBgWsUMvBvzV8Xh5+OOG7D/vM17GkT/P5KOnwqx5mhjF79oRAKq0PDbewN3IK+FO+vjCbm
ZvSq7zjjePkR74Re5MuAbIaJziMYw1U6z+gs9WUJwTnh6HKMK/KYdWex58syr/6w67fY+IyKV7IC
WfR2+Zs53ygQMhaIvHRz8OrLAJFpes28hB2KF0Gvr4P+SINxvmTiniGXk8pAsBqwwqte1IpiFqt7
tTz02nNODataL+Jsso8YlxIQS14aq7mQaK0o99R5lxcaowB1+pK/M1JeO6pbfjQyf7k68hZwyflb
iyHsfOoY67eEp5K2w9pi5WB8H06fNflNLejSxPAC4yZ6pMRiEPEK0fffXeavLZhXfc/tZx2PDLc8
xvqtcMhe/BxIdCO/Cztk8uGxSjVMP6Xctogy0aNzF/2Skq3Xf03/BQ8I5tjS6d9ijCYKLmxnXE3z
Jn2sXL4vJ+TnOaV2aebXOLok/XQoc/NCe1MCRyEY9czDiGG2hYIzORCH5AtTbOTapZHAtg1qHX+3
6TF64GDczlYq2WxEC627dlhb6kOkL4H13Okye0U+liJmsI9nSevrVJqqTRfq7CxJ6WOrIJCGD5jU
M8F3OIWEB8qvyRZUZmSNEl4NETLBUTEujybHiANDiCqRUDMcy8RKHRhj83Hj+FlzLrNzicZzn0Lq
w1ZwvKaKwT08WO2N3GW2PoTkOTMSqgh8CUG07eanlsYqjJoqUDb8ToA0KUwYoYg33gnTHX6cB1Jx
r3oLQZdpZwO90y9cBolU29SwgcP0DS07R1nlfSn62Q3Y9+C4Ykn2FjUpoW0Ywyw09YhLTD/9DLDK
8dKAa7LjLsAt5eBcaIXGDPoeWaGPPWyj+JAwl5H1WoTfeIUwgo5zXHXgRnEEuO4yngIcA0nRpVKj
S11MIBmgNEPTHKbCgdFOdERXQhuOtqGMsWKaOXFkhEB6OXjOB/HaS8siPYqZpFz6EfpS+Wyj5obc
TYpr9uPK8oLrUeIpFTXIwtVn5tGVAfIWrTouLyQOLjSjgiB/WMYrV2jhTD/yTnlDsGhwixBwQxXi
1RiYwCne4VFih/GiMu+YGy5ij/AdwnHEWV65kbov9ixuI/2tHPXokORqymODoCNEbCEcLq22sUUF
Ls1V8iZug4PaETulpH92Roo4rnQGnTnmy6SSLQiD7wwAHNI9MHyL8XfpeaBNjoG2ufBI8rwY3icp
xEsy0pby2ZL7c5VfzIC3kGBeR60MaAQ0AGWI1YJ/W+Md5T4jf508PFoLluF6YFtlsVc9d1HHPH76
G+lLCvPNmG7yOFMKknUtoMWr7RzkIuJKaZyCNq0KBLyVO53IQeIMx8WE4dcoBVDk7erM+A3vBGYA
gN23lDQ5DpRhvm9wbkjbU8B5UO+hpCwyuAlqq65KTi61Sf2ZIlML7JVm88M7gsbxGuYtQAgjODnk
DrSS24EVqbeFhMblXHOSiPHt3zorUG+FOJPzbKcJRyZOhGMJcyaAGhJ/1+E2mn4iCyf6j7x51fjM
hUoqI4/xrH3nl9qlGoYVIG+fPLjkJdXSl97F84AhCQdtoV8HViPZRtTuBUa5EXtZuO6jCsNn/MW7
lWvXKzmVtCGo8OiwFJkGJCX6XEhlHIgV67PvP3iYoG0tmxb9aHvjqrsgGzPfowEBuE6yalkQQY29
yYvcydmVx+ArYMCp3Ag1xao16p+iS9mfR25/SopUpPy28bmPsNRdWHAqy48g+VF/m/jPgF1n0mOK
9MuLXt3hO3Ve3HnnRNcuenIx+8y87zJ+ivnBrjqw15tDtVIwOYuwJnjGIlgeiQUQIUbKaXvUVZTl
eJHR8UB3R2YPRqCSr3NkUY/jwfiQhs4DL+ZyPEEjBlj5qKnW0fjCTTV4sztMdZ+N+VjF1SLVPmK6
mgb7x457i2aWd8OL5QHbQ/wkxzADrxO6HziNtC507BbwE+rMuUAFJ3+E694hVUpdJEJ+4vwZCUxD
+2fm3ORTsV0ZSJ7Y4XrisegGsa9i1sh4czkrftLubY0Y7APRvdhDPVSBZ+xlBpzQgn414ZrfYhGB
bWsQ42C0quH9X8YWTuwAqsQmwGPHRvl/XUdWExHykJUBu7Akre9JTcnXHOrqPZ5O3LqZqi4MDkOG
5wh8JjZVyxB7Bxq59lxQuk3T3UzfmxSNJC4oKIpVXrsdsUqm1MinLZExwjmPFDltZnPQfIe92GC4
UxHDCbtEYf9HwgqaJiPmpZloddIiTgZ8m6ceVc7EJJ1GFi/H6DBbb14BoMMwr1zjyTbaG3n1Mrkn
ypgX8cS1UwGdVHgTI+FfNCMt4vFdwtjEcfeWt8EHgBBSdd7Zl5G4mPMI0jgtQ/MjJgDVPmAXEylQ
+4+iKuWdHJnRBGDkRX1KmpcUDp6Gc7WCjbmdzusmAp/SyWxz6DmocFznEJO9ZijIerVUe46Hp2h+
Y6sfnfhZun+M+Be+TOlhnhDiUZXhjmfOmFiOLyEKzgIL4I5QnHKR9o/IumJGlU0H6YZGdSQThcJr
nN90VVmgeoCzaKx6i8kUMLd8mwz46TMZ22hnApwORo3zsBWEmD2AomJC1U9EpLNeaG5zRlfTVpLP
RTuuXOjXHlKDSLwnzPMjZrA58LVRiQVDQW9J0gcnY7rOG3NhuOpRTRmMgmVu0liesEhMX1TiOaxj
Nf26oPpad7M0DIh4LYeGTKQn4mRX8RnHFDU/hsnDjQ9B7G6ju+rc0RPnMEYAA8IJCyoDNr25YqdP
vxrvidDmBRrFRodycs2N94B5XQ0Op4eMqXpgDY9YsX3UdvVqqqttXurYOG2xX1vKPwhiVtCUV3b9
ook3fE6a5mI0V09GlFUKG9h9yu+D+JJlOnjoS2y42IwIePrssICp7wPxchomyx8JkGXgYm7dgrwX
l8q7jNaTG5/lT8YuGmLYoc5Usv6n6SVBUa8a+d116ASC+Jz8qRo/Co7PyYkSCP9F1Fyifmjzk0Xz
ONrU8il8DiAMGIkMBP4alBoK8kODDrDE64CknhJ2CrT/eNp79Yb1wtIvwGCZKmfeI2ueWFHDL3pb
RjZocE2bzZfhfHE0tR8SjyFmQ2swY3jXJTO8Q9S/ihQ68M2QKrunSr2nPTiwRJtdDixyoeDSDSFV
4G5UVlqwkfeUTCkM7ZdW/iT99ttdVpDn1rxhfMCb+ae4OEnVWg97rvU4aoF6UAigtUft9EXn5Sbf
rXuhAGX3xZ8fxu9Q3rE5iswljnItbFd6BvfhSR7TquPqslq18ZvCjN7wWs6bmG1t7NA8v/GBKzy/
zR1zLl5Z+/fg8LiyVWiRua5yjGgZdBUxfIjpa0Jj3h6qCEl8hXPHjRAWSxwj5cN5Rom/NMmlI9sZ
yto1YsykR3BU6ab1eVpj79gCFKuJuhhdPJy5OrKoESZQNSANpUmvvYr+J4B5ObEDNd1uyq6u+IK6
zETKWWlfjp76drOJeDDavgMZwH8Y+NSAlO4O762VL/UGRt+Mn8nD7emSvIODzFoKMoruHZLsVF4L
Bk46ZCQrfZKLNJydFbkQq8H76cx3FJUcIx7BmZCa+uxiz9HBNa+1d9K1W8rVL9t96d3N9kn+I4Y1
mfYX6gelfYVrG4U47NnBibY654io01enfB5a3IifGK0vBlpsDXvQMn7r+pOikuf2JupbPH0QI7b4
leNQPYA5Wb422d32/nLt5qXesonRMZiHqXtym2EV1beq/laTL61+lMGVbxP8cEQDgRkjRiOL+RpE
B/wt5Ovk3jUp3zqMGFU816ZlDdOmYAeGO06+lxUcDOdFGWIEMB+Dgvnf3oGaACkfhWL0llh7ucId
55nJMx4k/Fgx4dTMURzf1514MdqrZTM0K38gLA4baqByizBMj/a9tVWzc0v8KO/LbU9KIZd1PO0G
7TAaOyy5WkjZikH77n0O0bYNzwKwff4odG513C46Cbc1Bxf1L6Ix21V56Dv2QLIsekVrn4wRkLsq
qfCFCiUrLl8jyo30ZiU/GmSppLh54nvGZza1vv+JNsxvMz4qab6J+3l+6qOMDanr/R4bC/KDs0PW
lbGPxY3S31ueVIZeUyYjzDCwSqlyEw6m0GO2MvYxdOvgNlOUTpBFSrddWxOD8g7OFD2MR5Ksd/Ns
fMn4FzJYtqTBb6R9ycNDWW9sY4Y7WUscagCdMctXlv7IOFGViR4CrtnoXZrxSQ9+Rjh0Nt5yAqYj
1vBQp0FfGQ175tZxt828C9xnV3yr9RljgzV9PaEBgoFasvLAU9EfCf3TKdCR/o64/5KQmeNP31NR
t9safqLK+kUij+lCwgOuou1sKzS0Gbkt0FfKKwy0SgbfzZegvDrGqYQcJte8ilte1ZzVEb/KF2v8
g30Z9581OW9Oa24quK6R+wlftk9u5cQsP72N5tcuYZwvJggnBcNFDWNTJV4PKMMG960sT1r5w+q2
4zfMyFYKXnEI6dLIwvSKDEINJg/u43CBMErDZFehkFegoin0aTnxRtX4p3cnPEsARil4JNmW3d4m
a0PjymXk1MR9wcVgzMeHTHgDIiZ0bFd4dOV81phKTLOfVAu3cyP4xgzJGr4snJuLgYgIRtC8r1F/
tFDRpa9TCrVt/hfsAlGISYf0bKHcKEHRS1Lr9NcpoMJprwN05xrrtMbAioEhru5iPsm7LVwMBb3l
ZlC+wSEOcfEJiuHiNk8w0aaLyshnax2Rz0Oe5+xJ3d6njh3WZbweA6IPndF4NhocI8rkXYT9uioP
eX0JXAgAlF8jN3BRQQUPqgsyeR5kHj04t0P8x4mBU+sq6cpt3Hw5DPPljRi09CsLDMQYsgc0aNN/
qsH2BdbCGdaezLmALiEW0S4rndwBfjpthSEjTaHiCzv0nWJXTTDACNfSyLKQxHaPuNaEaz/kCP7H
W+U9V8NXwLy3w9ca/fwyondCN5cx5yZ/Fglgss7qdFf0ij870cbE216AnQ/Qf9xzXciom38GHU6W
+FH83rB7ayzaOvlmC/4cjac0aN5zR9nxSr68+6zLEV8S8uPwo07WTfqN+ZbaP3ynBTajGx37dWQ8
hjyH4LZzbBgHe7CezPoLKCLUwTvR3j1ppnGYtWyt58C83QXlRwoRWAvxTRv9ycSUzVp1PQi7kq49
MVOdnygRqwbfwTDb2aa+MmGYuonAQj/cmvR53uTsBB59JdIhOdqjk8EjzllgZbyfCAYXOA6nNWQs
vortDTPE/k1eLMWkkhq8Y9VhW7BusAkF+2LQr6z0jpPUVlYQSRgAElXRdUuHx5NVKh8QA3ghN1DS
5c0+iz/lRZHpAxF9PwNgKkvGxveC8txvvQcXqKPoizEiBGV03Y9wftGUFnIq0GLV+bbzbgGCuyAY
/BXDcDaQB/ylZ3kzhpQSRI+2cWuSt2b+iqw+m021hOqgItRCfU4PF6Hec/KKxRITQKItXVVdWhpS
mFdiL1GxALUygqfQMQWRLRVzMy4iDoJgGBNoKISBbwXavWoQJOiKqzCgwQGbk6R+HdnIKLc6Z48I
mOVeM6mUv2JgPmXITYCkpYRgCLxEHK5yVHMleoKOBW4Krus7YUShqS0Yh9VL3Pf6tWjPcvPoknDn
T/1nhBjV0bfymdF4hNyI5dxHW4Xey8IUifSC+pNMSzwdfyrQE1WYW6FTWsThBgcNHBMge+GtmuZY
NYHiS2qsvKs9Q1tpAo+DIbHx9ML6Uq/hrTCar8xlV83LkRLUs7499E9uyxh/QFVNHAbzSZI1OyLK
9oiYtAhSbhlq5/pNtjj6zGnd0eNqubGS+ztKV8QXf039xm13qz+LWz7D3QSiWNoBVqs1pzriV9ZG
bb3klGdick5tcGp4lnPxqsHtzrWQnBec6qz8gO0Y4gd0wPmeQAGcjpCQILV0uCF5OND84RKXoUgs
z0k0PQ9B+4O9c6H0b9ifLWkJnjA79JoazG9SXuc0gTjNdipWSuutuolgzpoxsTpDpvbYup9DcuqM
o/wQXjlwRMLZAiDr6e8p/2XmICP7VuwMkvnihKkD18WlFEJ/jWwZ5JCHv4QhBEHFGvXbxNCS8KWI
Cc2kl+vMvmbcJQqDJ8a8vfHKkcaGP/AIIbHJOfccE3v0aT9gcj762nCT89oUPN/51nFQEt7JghBl
zgo8pysO5WBNDmJM8KY6XeVpyBQwG33TOsd5uY45LFyctjg9lejRRfsBL88q+LddyAUhwll2rHKw
zTONj1u4c4tN25RHT4iz3j4SEibziXPgGy90cYPhF+tfACwBs2mpDodRQgse8jR9tIWKrnTGW/6v
CV/06TVWT32G7H+kMqZJIoQvbwbfoQFmQi5jjYy29HXw4xJphS6hT/6vah4WVbWf9VfJZx/gE+D+
u4bZID9t+alBh9Fq3ESOcfInt9kG6BK8KofsMCdXp/ywrRcKFTwPFzn2W/OvwFHCxU23A4chdiWa
/oboQ26VBfqcOZe3OoXAOtF24o6+MsGn4HIt4+dJWn6Iyufdod69TvGHxgeWpobRhHMGVxZlqh6+
ELTXV7L6ejGVZ2JFFiYs/xZViADJbOq/hHx6UXH0w8Yc7Gd2scriuIJUlNCjKoS+MYTi7mDfRyrB
vUbUWYc4a7uLvsXsF26Nqn8m9t1CMcYvmdio5K45pidtvs54KxKuEeNzUiqyvT7JB0z+AvlBhqra
TYa1lms3ti7ckBwEXC+xbNcwdHO2hgCRzH2euZzqFmjYaOVlM2s4R8fZusbZDeJ9p31YuQ9gniRX
/p6omKbmR39OYO2HSKX0awz+K3/9coCIJG+tyF7lUutMpjbwkrwWQybWaOb8FgSQwsRPuW8OxnL2
M4sBLQvvDXDC4p7wUXkLWvWZkJuaI72g6ecPi46jM1A/5DnL37QMdfyr/JQ90dD4669ZZKr2xX2S
dza0aINZjbmAv8El8V2Gz9nMKBMOJp/lLhca38tl4b0m0Jep69SEXgfyBJUpA7uEys3G35JoLlqv
PoKnpbjOS5OzGwsXP58ufepnzlwYexMBEghPazcmTV0jJ4xBAXHDTnxCG7wwzWrbFMMlwsonC8nQ
nWBJ9xh7RDMCJe+j11vizt6CKd3GIngmyOQjbAQz/ggeJVo+41UtGNsW1T61uxuYp8XmVE6TRcdB
xhVMLQX+2HxjX+8N8xlv943IjO3sdFu5XEpN2xKtNiRItkSJSbG0EoxGpMpWiRqIpMx2VO5ugKey
HkWQvwpEpXPHkPBHo4sQOK85hrcsBXm/GoQTm1Ht3SxxAcZ0TYv6ZU4UrzyzHdz6h+S1YjpjeySU
diaXRWBsHWDcCu3fxa8dj3E/GwgkpcEK8CRwayJYp838eBmbkQ1JO/ZqQEdB3ityURqV7VjOpzmH
uNerdB7tElQ2AHrztGKvwHbumUnLs3e0NT8fjQ1Zq7usjXdAFCM6fRJdD3U0H01dUP/IEO2Z1muA
30DRA2FFVCSD4zMaaYyU2M3Q0K/lcV6dwhIBIbzfUtb97Q2OEMqesH4oua3AtR6/RZ3+EEDH6MMg
wqOlBZsVQ9tPpbf2ZvUMKekaq+WHptXQ9me/Np2fFNebBZGlpe+iA/CKCTy/zJELtnts6CCmBjVN
F8HlffyTjdQ+RR88XAPuQI/xNqcts0nUaa1d56dKBMxMwX71tHi2VLo/G5ZA6AL7zjimtyhQU7QC
2KRAWbNb0rkz8hVsBREk94eitfjGOssR8LgDzBqqmSai7fG5HUbGJOwQN3uK9C0GPciwXYZsdQFN
JnCCieTW3ldiJOQQjElnqcEXvfFnss5eZ/tV5KzqIX2KTpGDiU6H9XUKtZ4RrFBwc+KP5f0/PnJY
AxiKEUQkIKJb6NT2PTM0x6YyZgAVPRQbGsQM6T1Q6OSIdxg4QDCAwBT2CT9oumRp6D3hzgNFkAIA
KRaufGY3LltS06KZ06NhyeUtqlqIVWW1SrJ6NzByMaH0zK0vGg3DfDJ+McGvM4z8hbdHRkIyL+LL
ut9W+DbnDIrKfVwxJI4atIHMSzz7WTTDlVnqmKxjFQV8HNN6QNofUIbwgLXgtj8CrkwSIc1qm+w3
GVjeSoDNtpW89grKeyXeeCVq27K5k2a5xusSP1XpLr5uy5borP5lnKQcJzl2Ij0X4fCRchp3nXpg
tIfsTN9NOne0qp2nkKZzqOMbDc61lOeykiH0KLEYzrVqibYOPx0V1qCSf44jmKbpuN+6wuCoaddT
DFpo6DulzvwoJZpOnTHZpeHShHIkzolpn6vdtP5R/6PoRZsgNT7SRrmkpP7qPR13+dpHOb5+LpiP
sysm+hv85aFDU/rGwkLtlBf7VoORoo4HTORwitFLcuLL1Cc9DMcopoyhGO2dkitXK/BOpqvuLdX7
0UZVzjjelXwUy0mY885qUZCaaD6At5lwUsQ5GYofnbhiyKj8Og/akwrDbKv0cKu9Lq+3vTH/arU/
dug0eqCUU67VSx0VcO6E9WYKYTaElBWhlgSc4hrTUmx38BiCUKdlYuviA2OAiuLvoK3G1Hx4RnNx
pkZbqRUI0RjiQRj22wkPumWJIwaPLyc92q5IAVDBCML812XNY9Rt1YBiqsUARHRrU4idk5YZIZPw
VecRU2zVbB1CddKPAiMgENu1rRCc5JoguUl/VALryej0cRvUNyPFNqY0vVtNZg1erelNy21iUvJ6
lWrc+l4rsIEClCEjkAYxaP1wBAoiSBdqTDwyZa+mS6bi0uB46ap3RyTAebrJPZmpB8pgJaSXV+X8
7GTV3inwI4AD3iJfIp9l1WHngVgJ6c1E00Wtg5peoNpfGrp3SQEDrd4O11qo/NZJ9NtRT4eqGA6d
Ok5r20u75bc3kyqneQYonoB4bB8xnGlQg9PXq6MGz2GKMPzSidCYdT9Wp9qvgvm3swGpY6PFUJti
c0mQ1kvuMS1Dfdxh0RO7PvbkGIDFMOVR0EPr4QHHxsoEPqCOHzhwzBHPNpzarfq3tKe7UNruyXHi
dZe436Sm/KXM0Ka89DZW81uU3VtjTynOxeLK5NtnqRDZhFVBUYPI5mf23YPWWwDh3bDtanGI234T
VIQmeU74UjTH3p0erTSXzGY8mCdZiY6Udzo2nY5tBXTF2jHqJQnYsn6b2XZpJGRXp9olZycE95lS
f2rVl2h0InSE4ewL3dM3rtIxM3MrfE6a79YK1dXgderCEQzF0+wTiu15MvhCNEQYmQDjhRa2dWXX
HIOAMWL/FUTs8HFNa+RKbVDmhKzmUo38XJvRF/D2Wu0DfCjdOBDlPJfwlkLd6/hprEMOMFsT5s7R
oZdlWrFRwR/aeiggMhTRM76yR2WuFd/FX5BYckp7ySSKCzmiMd/twJb/QvXwmuVGv7ELf8xj1B1m
/1vH4hH3zJZNN46h7hGKDl0FsURzzDq99IfM3LeF7RMx/h9J59UcK5IG0V9EBFBQBa9Se6nV8u6F
uHJ4U9iCX7+H2ZeJmV3dUU83XSa/zJNbiwVts2BQsVp7F5ceVR/ueCwddqiKoPvtFHenAUX0nGPh
iFd+MOzyZmf3mKL8WdxphoF1HZ+HmYy+U7x1Zpw2eZcB+SdgibmJub+7ZEc948pJ8FzWPVCg2Fq7
YTdijJt9YsUod9dQD+yNKJIZW129GztSMM40st8tBagwRDeQsu9ZLQA88GXZTz3KT5sQ/C5zogEu
G3qKZTcZnUMJ/2U3FO1d5zHEsECs6ql7bNr5GEgLVkPOLGLuH7MYzoEz0ddj5NlKQkDu/kMXpdAB
ZO8910SEiDlA8rAaXAXtFB30KhvxYRDIg62zoGEkc/PW0Jws+/RlDLvTFBGiz3uiX4N2yX01ghEH
fxxcgQMlzycB7CZ4gaeHIWztY1JAjLX5FowLEMjcV+Me21VCHe7Bgy1TBIS5Ikkc3FTynFpNvRl6
KTivoyTIDkfjSBo15QuQDn65cTpazdvs2FHOwtScAVhcJ5gZeIe4YjGiALXtLSNJqJxcpZuP/yJ/
PgR9/5ZpiCRQQTidR7SyDBwOjXd0/MzdR23JKUphNQ0hdm/Mgpqm3PI5I0t3HMl3KGxTYVd0kL1h
UmfWuyim8dz53yUjglUOz1AgVeE+GKh8a+7kqdJCH3gzgGdSzFTzXWgc1+xaJ34IMe5tSmU/2g7u
93Kp9nNE40Uxq73xP5yYh9ZfkCV7h9kM6Y5m6e6V5754cTwyKfN/BjdSiBqUV7V43vowJRIcuG/L
2IDqyyjEmAPUo3QNWM4vnTd/qhiDeuP2j12BUoIWwakk5qY/AaiLbGyEycjQoJqQ0KI0e8t4PdzG
cOJVU/E4jnITrR51lai7SGr7phiBaSw9gHXStCCKtsmKhvPEyiQk6sll5d3pcM1N9aUMrbPvcr+d
nQUZGlmniDnic8LFGuTcStOCxBAY+yY4PpARUFFVwGqT5fYmTMjwRHriljqsXtQS7iXAZEBKtLUj
PRqHO+XcDBFlE/RuMdrqu2Y55Om/2tDoNnBZHgJ+2PZHkC5u/FTEnBcpISGVp9RvlsfqEOVE2LLV
DBuE+74P8XAMeI1ifZgKu9vz8WJWNPCtbB6JyF0HdNmSHayhVSTN28fMMKNK1vtwShf2rCDYep65
o/AyoskWM3IZmZ2OiyfWy2Wfcb70p/9AQIlLE/p4ktNc7doyjDCHVmtGVDdbbY+cApYwuOocrthZ
s4pDEWSYZBkueu349JOB8jqXKFWUhcRh+20WGX9btiFH61R4B1cUlLtPaHJesLUMHpc8ejFZsIJP
EgQHUR0mZ6bCphXlZnS6U15bl8FwgA5h9x4qZBisPs2mWdX1BuU0aa+YdcBocSxMjFmxqxTX3H6k
FXWqgltBDjIJ0nhjd/K7kfSB96rhbIx5IJZyb7t4i0DOnruYKZMln/pQM9Ca2Xv9kVIw6kSQnpL8
MZTIA4oKe3uNtom0ZuGhP57qyDqL7hMOgOiumjKAhiW3WV2tycoNMcEMdAJG82BGoFmGOONi2ft5
sFymAcOw80HlSep/2tLZEfPA4Bfz0zF7GvEdQnCtCg04l2DT2QtYVA/gjwgfmszCYIhO7YtMXZFw
mQUZJDutn53pGJQxMdzcrDqyfvPmCNCC7UMwK6dlI+cS62b1KW2ugYWckWXaky8wRud4Y3fawOLT
y4C+438ANnqcDS23daiTXUdyD4spfah1D8Kctl6am8ZZFls2zF3hsHSVSXAcZ8hkWUdkqxZ8f6Ps
touXv7xCcPUleqy2jk7DESKpoi9bozghFgOEko+iY7TejPizImSmJIkAXrOdK/j2dedyFy0l0Nn8
j56n56jl2qmahH3AJlcofVCE2XPk9kcbGLhTMvhxx5oxlGutjcvZpZoUiWkUryuWEK6c+Gd631nT
ttmXVTPBNRJ5m2lm0VHIQfjfRp/fD1mKLU9+OrEYto2XIT8LMCQMmK86iQkozldsw8xsHqDZ0eGs
1oTAwOyp58inIIHZ0y/CNU2TWm+nVNxhkzkLEF/TuEYruJpwLM0CoAVuCGRZbJvYn7YS4v5168/n
shtiesXnH08Er55cAlotSdw57XJbNQud874HklB57wA34y3dfX+BIqpvUqm3Wp8w0XXlOXdoTxAx
POOm5frIAyQSPGMS9qPXjHsAFOcpje4FgZc2h3gIU2/ZWH55ixDUsPiIE8BwzjojkYjRzjC7edjs
wpq1oisAqfcFvUzmdTLzssX1/xS7DQvXhI9Epb9uD0cVz7abhqeuyrotmEpKM6r8o/RwZvTijlVy
2pZ6eF766dtNnZ0MLPZJ0e+bxafNqIbd2pU8NwAG31sbMk+zMKe1YWmyWOMXoAEHwwhvS9mjKze+
dQhZGUtrjpjxTE+RQZ63VqNt0KJMW3g1RhSUtvKXrZ8TJtbJGiN66p2FqqYSWorhGjc6GfRj6z4c
V8Jr2+HyLiq6OdRNyYrOkZ24SM1+S9UE6z2zoXao7qPVFS3K555pXela5qTGur1ib+LgmiNXxUg1
60satSCAFWDl6ROmaKFPjNXPt0A9Gc9n6rEJwke3GghrdYxjcnQtZyJBV+Q5l22aEh1HMQ6AsNVa
hzJw3pq03Qy5PrpwMvwguYQJX46yLS91ihWBfpy7opzfBi2hZl0GWSHYFFn0NuC70EkJIiNt+WIN
x5yWwdHlg8tawoJiki/eEmxFPL51Fb6n3EKLBLh65YQt+HD+kHQVsHfL+o4ZVyICfk+aS6i7TIh8
40DYDu4fPpObKlR/uU1OJ0GSo6TvtaMueJNU/ledR/fwnQn0t8j/HQuZO9rnMsdLbfSXrxi64EyQ
afnSMjFbOsY5DV+fYkKTz3H/wOohjEIwuM5ome99NG0fOlmp79SMnG6P0WVEqQEHkcH/Dn+sIrgn
20vGIFgN8EzHWj3vK1yeNvdMR/+JlE1ISA7KxUEnQbYZ6/g5nnHoOd5baD7qaDpRaod6ELA91oKK
hSZmKYyKl3Ke+v2Ei+HYjqQjPHwQuJ3yT6OhoHkZEt4IZk4pXrab0E5lAjiAHtS/O480msVM0l9m
KodKNpmEjd1GEBwq/WP6hnROl36k8kx/BhVCUfrZm/6A0flocdUcOu8DIgzmHuBec1gSOWE8McPU
tfkqJgJ73tg4l9yxvgSzzCTE0hjl3Sd2noDsD/Rh/HbG92FyT1iViZqDNOlcpgMqacAUzo5Nwwia
Ipe+7dqtwzyVeowFVz6uMWPB/hPtbyyrZz+er4Y5/24UyqRKWJ2SIMp3qgnP+eDOu5Fh+aijz05k
xBL74W+IsbNb0Lu135OMdizOquQ/rxDGDnUjx+ulfFKlBClbEbuI3yOfnyBUyAg6qJ+jFDxL2RaM
hullyDaNyMRONihxys1e/fKbu+ClWwcgXoSdHVYfGucgNgLXXBgfFP8PLhGEMKjuV/1AmYigM3mJ
g2XzM+f6fuBgvWli51LmDbi5KT8VSXIuRXkz2TW401Y/ZrC1q5KDXlyJXTP2l1hib9dpCHegnW+7
GvGPWULpLUDfqxsiS42Hgh/D5xyb4XqQimtCDOBzjpD9I3UbN8kl4oVGGBet1pxrQxw0Y/9PgEJs
YqxtVUB5XxnGeBTr7EFyfiYVgV6XtHeFx6IyFDmLtHEuSVy/FSsepwA+VbEL9AyGRuoTuqn9XbjA
Z5IYn+/okA9F/oZzthKuWFuo0UaBYmzg0+Akurs5tHephOBlI1eX4/uSmZRMCvucs3MljlmvB55I
WwmeTSZS+QR+3bjmvrXpbGngsCUYY2VVPi6+/LBCxqZuEpGrlPPWZNO9nQ/3OmGFbFvHgmKGIw1m
rxukO4XZZtWziNfyXFYtZ1g/6lk2e8KW0w3vAZxPkiH2mL5zGrpUBaol29pzNARE4QxwOJsaPTMM
NykH6DG1j97y6swrmiRIuKhwJiHlbbGxww9nvljkhFx18QIz4p4jzIOfGtRqxaVkno5d7b8Y3dJ+
qG5cx72kVn+fzvj3LNE+l3N/bqzqC2X8we1vyrB4iXRLLUXobQqknoZzJJbmaVjbvsWh12bXa4xr
vbtb2upnfRkhwlhbyj+pOFYLy9um6fRvacZzOIwH7sTAj5bnClK7N8NVtZ16t/j+tnJzdKDkO7QM
9lRAYBium8LnouaCna4eDWvbnD+YWhxRLyds1k3tJ1f1GDx3SXq2hp4rRtS/8XOJNe+yDl9a4b/w
jr9kaL7GQjBuOrDQoqQMnjKva5TzHYbjD2N5KOQRw3kXok9uevPWo3r4Jbwrky2nIGHEr4PO4Ipv
cWIcZUd7DUbFMp4PY8XX1Dbi3qLF6orWr+G2ctcXZ7fZtT+EZ03CBksFIm+MxBlkaN64K6RRn1EY
c2pNp9+qqL6cIaCLPE4vNlaChb4JSJ1lR5dXV4pr36XbYPTf1QiyXkf+yaP11KFauwdubaLmLRxR
7F1yz/TXymU3R9NLVNb3aWYOo+ES0pPgmNrm3Z5sQKjiPQNZVNvx95QhI9DnCQ4TQ7DF5KNOyKhh
dxC1+WwWvo92d7bdBF8zi4yeErONVMxEEOxwANZPoAiBFr5yZhYrx/oMtbfNJoqPgwH6docKx94m
tynIUhuPAWvisQvwoUn5kyTWY5kBr+td75SVCweUnMmrNX3894aPIeZ+5msHzuH4xrKKNox1uWjx
Q+Jx8sdh4xbqpcXwWVH8quxDOvwtbUdkiGCiLp4JFmUQhpFI6REkOeMSMLqbh/EYsxJvrGm5bRMq
iHMsYII0U0YXyn+/eCrTz9wkLyMXrKsG405AQ0n/7Q6QskMmhT2uSgcqpR2AJvCa7MFuFhSVyS0x
tzcnt6weB0iMqasO8cgg3wj2bnpducZzIwc+U9r2V6QJ8ZelwG1FrMxvGRpoYW7DFZ6WaB8fmykf
6jVJHeUcAxNmgapgBV3AKgIv47g430cDZn8OqOcEIOcc6vK6Ca0XK0sX5Ducv6Rixwyk7Twfl7a5
eGvZmEqw8nhM5/9TOKa+/LC9aJsk4s6PWkS7wT0zx/oCGc6/un7vmKSVw6CIUjCznmzMQKaYsY2y
b3WvsT8yblXxa7AOuVoBqR6MAKTYe0UxYR4YrG/wQJJouKlSeRgkPhwtzVHH8gFrSL7jViL88Dfu
+MLUGttdEHjfVsuAD43gJefqco3bm/7oh1EM52Q1J5Qt9iUhsjvysW1LRNmo6KmxmMH5mgtUEv10
2VJtAGZK+ZKS/Wy1OTA4O+uS2TBxwalowaRU5q167qTECUg0hfDYpungaPogUZ0a3wygbYIA+KOs
onqopNQHtdoZqofJTm8pvPcz7+yZ4GtancbGW9g7Pm1qVeG/8UTTHZTNPLCVqZ4pxh7gQIx7aoOz
ZzvRm6Z3XrRfAu9t8Kz4dXPyIT82SUVfIzzu63xynhvtTDdSwrqClzBvRMmhja83GNM6FSeBrQuV
dfwYh+YYAMjeEq3AC1aL8Ohm5fXiLjZMhgksy8jBqrS9P7fn7Uk61wG+zxgznG/auScAljaSEKc4
5AWcPDH9S200D5hwv838DA4SNR8x61qK/k/m1HbSTrfXy1OPqkNJV9LddIwmtfvjWwa8c8y806x2
xrT51eBqV0Lz3dRxeyi4kyteB6Ykh0FJyVBfoMkH/0nNydlren1IF+fZ7QxBC838oL2wLH+6RcJp
sf1KEoAGHdvZtkf9vu4L67NbiGlZ+Sn0aCwaAw6nS/IU4e7DuR/dSmHk1RCwXHAvX6tI90WxOtIK
ZqSyt+ANRH9UhjNKJdM2GzTNeGI+FuVI1LI9QR/wN7bP1HJ2rae5b+9GX1t7NvOHDPBYovyLpdtx
61jW5zJiIcY24HPQplFcK67r6owrk+x2pammpqJiOk/CfwqcEvzBNNyGAWPariVjxrEFd1YY3y2T
vbPUeqagKAA6AhtHrIDYpaRDOVlcV9VgjqoS55rS9JiZ8IFPILe5Kno0AvUMxyMFHKNyBux7fUph
Z3pQctyzYpL9UO1WChwQqR39qQYrCOmWYu9Y3J3a2Tn4No0yXkf3SuYhYXla4YxZbsIBlHwyg70B
fWrzVPE78nY9IdkE2ruAoHv+UWXObyPcglaP6WBg71J8DKeylpiwmJWdZps+H059eOntZlOtwTiP
KTeioIf6ByPJ7gYGDs5ya9gzoFBBAGuYTafleegBq81MvOysR9Jgn8kYpnVBL88c0086CCoQmlgG
Sx/Ov+0+9z19TKItHiybAYiIL0JyXlIuB37bx3IMU3s5wUm4tycDqsxRHean9K+bDQY67oaixhvs
u5dR4RQTLpUHHfCRuSyf8jr9qh1778sKYalU4InZSEnEB+khYkJn0fgTp6QfoeZBo8vdSwAuy8bW
V8/O7bDEX6Ir7rpmoogVaP1CPBRiH6ONJbO+vYTABh78jmijmj2k5ey+H3i8ljahHoKy1xSUBsko
vMdaen/CBomX4j3gegIduz1aMU+yLGp73wTJzUivGS0HsDqs7s5EI15dBrYukBZEqhIOcPJhVZxO
606j1lZE7bKCmhbP1G95S4NMl7LztQGjxdjCPIH3CYtpewGy/9wFFmcSSv02mQcNo07uO7ZYqq1A
4FsChoJsPnBDsHYis1AdnW6M578Ptn+nlss4DAl9CZoWleTRVS1cHNRvzi7j1mNASImbc9Bd5FAz
pS9RUS5saOYI7JRUXQ9lZbnJLaSCFWaU9QIze+HPzHit78gZbCQJwiIljSYBJAqJm64sGRukfl8c
gxmajRUzEp1T3wE90DwOEZG/BZvtVQaKZiPZw0EMcNAZsbdmguhbZTpvN0bJBe3kydc0NkPt0sFL
usKkoGgsW/qOtobpNdHBkRKISZMkD4uPMnajXaQF5gzcG23YRTsDgL8xE1ZPCT65n2RHnjC/niyL
pXEO9nC34Ic50Y0p6ruiw3rqKvWJog5YIM4595B9R3xmROTXQXPdtdt68m+p/UuoJeW1JvBOk5k0
VJOW+a7P9KN0sWTG3Diy1MJrrm6bxsFKFKIZhEwyprx8cAOyULhp/tVtm+GFtm7maXnBZ/owLNq5
1NGu72BrV7L5m8f4goOdBXt4Z4z+4Ez9ZTY+5jKoC/vA7bEGTdFLJlZ6X5ydRgKXEyWUUdI+1lMI
WCGLju4aUGqumdmRiNaOuCpt/vPrevwBIo8wxvRehu2aXTAez4FF4omQZBiH4Y457Q2jb0EXWLsP
MSJ5QfBKnfAmWWloHh5XVtpdNfgMWRfrzw30P6E4UNO2sR1ScXDc7mVkj9qMXn8ZCT8HLeL/1E3e
xm0diErxb07X8pim/3oB3ZG9kXhK3GPv0z8Z8zRfZyfTAZS2c9gwTf7NhI53w/tVRYmLT2kmQcs/
28aDaHFLx+GTpekmHGf94EdM7ujnKQLz4zvxtPfs5M0B5tcn1qvd6OLIF/x6GWvMTxMfodDWuJPh
2qVU4QQnurfTfvrd2f1DBYk6YJcnA43U49i+ws+joO3VoSCq5n6OsMTbjqcrZuZJFl4Qm0WFL6h3
FDnVnpq5IVgnbstpa57wPF3DzQ25aTP+6xY+Gja8jjF7M4fsOrBPmbec/rjzvVqBxwDU+lhy88iS
Q5A2YlQziw4PExqOyy8vsMXIOOJkEuhfKa1/bJ1kW9zvdvGnXe94fCtcaAn+8F4hIJROi3/TGhQZ
dAZTvthIf3jx+mUvQ8acUfzhRN3z6HFlU6wMgEdwTabFb6eL37HkjWqp9Flv/C9tVXxGQfr5Uiue
aMrRkNrG5qNNJemKNURbrqIPubNNLAncefe64cvVUhJKAv+MQATXuM1YDsbsmXHMs00Xqx9SQkV9
254S3HgnRRnTphD98xoembgO/ySDez6W8sS5WIQWCNaJG50IMq4z7O08EveyCFq0emBfbO3OUHGT
sMCbl2I5xgGJpbGcQrx38jCvtyCNDqf85lPSOcz0jDQxk4j9uBC/itZCIMHmQosGusayFBtEubsq
U+UGjYXkidOuo9b8fQoZhEQz4+BmMJfeZg7vB+yPwlYvTsS4aV6RTFYa/DkeMVk/paXUG0D87ls1
P0lYe8mAuWBeAiZTDwmX0J0VsUmEXvbPtRkYLU36sQSrmSsljRfO5bZM81t4gSjrfFWqcPkqg/HI
oOqpnYCueiMucKWfVFffhSKtSMxqKiHtn4g1bHJEul1krkFHd0xNQ7y/XcNzmx4GJ1Kn8jt1kg8x
zNZVptYRATPBq7hc4GBeU6d5t+RwHF1EXMR4xNR6fC8jagsQwVgSnlXAcz43CHQxR4g8YswxNnJ1
TYQ7PIMXLn57XdIfig0V8ZAx2xKRfgDCJUdLs0py4QV5Zhj2IjlBMWUm8VWaBEY75j3TAJyTk9ku
qw7UQTWtmKDwUY8VAQYNJI4024BCQB7I/cjxgeL4+ExzB7tjR32G7j8o9v0O1x0oEQtlUMlyo4vP
ghkVCF/2RoUyDHQFLN1hMsQ4yKJN17WeXkYqSmLh4M0Iirsovok85WBVJpTpud0+Ixfp8G9hLOKT
4SRm0wXiV6THtsCf4eZI4bbrH72gn2hrf5x5ONHceLEZHKuITdVRJUoTxZ9+0t23MVwu6so4ajik
VzhbpnPJsSdxv2ouXnxpBlzjSxnfdpXiM+gwAMuylNeBRehKleahEfYEH9tzd3XPcSuGtqY5FEVM
e+dqHchCp0hYS0Cfu7QecJDktHoSGZ+dpSZsXumtCRO5m8y3LRTrSbbKn4KDYSgt5ur+GiH1ipdG
TB/tYsgIBvN1QJ/kZjSAwQu8JngAOTpShAP1MgUHavCdiq6/rfI03s5u9Ub340Zirbke3pKif6sU
W1HTAB8b4vZmlgxr4iS2t70enN3I0JlnnVm7VrO6DhPaAXOakzFilPtFuXI7rjcnroV25CpEXjR3
zO6bLlfeoW7pjwdHRkOxW25YrfjVbXstatBnPa7kFtGGoykPVUg+Du5MOTWPfqZof47vk6QGKgDe
tW6bb7kWBIQ+uJrslfK95TbEIlm43ECykMjfYtWnOcPSMvh4vW0Ltd2rXfKf8XvbU3VryOS60nrs
yNxSdbjsmPX1m967Cxo4DdMc/0MTefXDn2UcE5R6zHF0UY9Qb0OOdJF1r2yGc6DSH4XoX2y7fZyo
or6qFANJNxo/1kXDI6FHbYR6KrLsIuPy20rsnyXjGCJyBlqMk3pwxgRZXGJL0ZszIpQV1N5G6fTi
ygx3n54PutA/ha2qbSWIIrbF5xDgbq9WDoQVTOEm96v3buVZCbf78hF1cdDRWc8YWGI97YLqzVFJ
B5bjsVvIIZIrf3GMMhyh8mNi/jmsw2k1PkjZUd3tnaJVk2/d+l9U8pVoPfk6ro3wqRUQ/ORGkvnq
FHdvrg++EAqBonYTnWkdszH67CmQa7LbHAquvVBxHHorCMr+Kl19yiqGum7E0CrgM7JtQKx8Fftr
l8fUrvalnd3lwtqhfCK2jHCP/Lo4sGWzKqUg1Av6LzwwBiJkVeqc4p8hWmO6cmU7MHYlyPxq7Dyn
/wMIosixMWnJmgj7FQAPNIxSVvsERtBc9oc5IE05d3mxRef3B4u8vrNJxvrbK+GO1U68yzQ+MDXY
IAxt4gvV+ERjJKEMGTxGU//eBROXbBtIrENvV6q4dPAkOgEwAd3b5bbC82Jo4kEy/Wv6cpdXY7Pl
SsRZW+j+amSiDTZF8G6l3+CdkqvEBtIyt+2hUw7HIuwMWfXP7doHOYrHMbV+uiLYlygkW0cyiqub
8XWR8OAzklvX3TR9+4v1+d8/TImPT7SlIdxQCu67E9Fdr7n3cK8YlwGaSJvbWnDlz2d2M3zrbxP2
djk6IdYZjcuXl5bHhdpzHmdYX1DNTHzEEsEXlq5NRqhYCsV1BMHJeNSMzD6TQq4dzKDE8mUx0cSn
BSgtbF/bobl3u+536Znury/Ua8Ax04v36XNE2Cwe66xVRduwFue2Y3pPTsMKbCRtbb86Ku5ZVuJz
0eNp47m/S9cXbHvBgWwF95XI4U/Ts5ozoi/cUxL1r9RWJ/Q26XLr+kCt1LihspHw6fJUe/A2NJE1
8l7mVIItmWlW2+rUeUy4Q8DbPJJiAi2BhXXTeGIv/PoOU92v5OZ4JSdeQ6YKgIPNTTHDtFXTxjHs
ypzCcZWs3MvGe4XeTRLQni5By9wEcoyJP6s5XrbGE98juZmlchaKGiGj9WZ4k+GyjcuADRcRz4o6
sXf1fBu1CjIlo2k75l5p6QbvqEf4OXKjG5St5MqA2y2oAGecwfCYvYuajBG7a3dtu7zMKKAf3mbK
PDV0/eTRsBmpnYVDGjOFYTtRC1dbzkWwfyv/Votr117Zmz1O7iiuGVRmqLQMEsXOit2/UNBhHsBm
sYbE2zGzfJioNx1CBok+3UbICQ70HfInnZe+ogult5pyhsp5XsSIv6k3T34tN0NUiH3Ykgty85KY
buzt44qubtnQmuznJ7syxfWKsvBY0Uk+WuU+XC7S8qfNzJUdPgBsrAKJ0eQVPsKUTzlMOQx7XvWG
GjFDR1mjGstnW0+UH0m6ScphVZDXT6qkqXkiuEAKiAmlhX+gtQwlRM74Z609LHMmtq1htlPXHyKo
j5HdkjanuSHueXXxjPhnCnwDMRXJVhshxyf+ghOS2ydWzj1tw8rrSBYt6FShlYnrxQZrNvK89SlF
eS7LAG3YH8KLRjpSmJAMvPeO6t/IMdqb3OLoQjx7ZaV8NX55mbNFb+xBRMeFcaelZxZp84dX6Sup
NLK3SQ4r1MmjQTyyQ2p1NBpcxpHL4nWa+Ki1R3rdIrcrpmGDnotfEZvVtU7gK7XV8i+eAn/nTGBc
vOm3safmEOMiqu3Fh0yvj4hM5MQVlW4VpiI8Re1XxxzrylnCaseaPlr46kQMAiL+iTFEJwUz53SG
qU6I5oa/OaNS4UKbAc4F1V3TbNscVHDiDbTleGzangmx+QCM0Rz3yAJuvJqEQaRLi/HaajYqHD5t
1PsUw+5VuI6euq5+FtVfP1Q+0+r8L08gMOMF3IWxobMbgrRq17BV6nj/9RYOZiF8wTeJCuRm2qaC
q0rILsYORdFO9DKhjNKlsh/SFzEEsBYC74moewPKbjuQI+bzz94KXT1xL8ENy7tArYeZ1dohuWvn
Grqkn+7mBqAbsQZ8soNzmyb4o33DWt74nIclqjtnrR2ccJ7MUN2XjrM1miKuFCI6UBkkXNt5WUqb
+FIJcEaIBzOv8d8mtOnTJuIS9zdVVeP1S9+GlJvFEv1Wbsf5geIrYUHGKvSbZDTMLXeiCKCvv1FI
v+pxdZC6NnJpfyrJAuwwcA8FHvB0JTiMhoE91/Em4u2YCyZczCeCie9nzHUAqz0gUxrpCGExH3SW
lHxubiFVZemlyOph64ape624PXBdmyqKajvnUU/uT0muBcF9Bve2pPpeyEId7EUEV7KxaWHofCoE
QqHvW6t4tDLCdrJmXlXRiRCkDRxuTba8nFl0ZlYcOTNU1m71gpQ+bcZ8DPZDHMrbNkr/OVK9tmMw
PMcL44o+cC9uVI/P/ZDnfL1w8OJgPHITHN+Y7N0MvdWjdMn0KcOi6xbzyHs5Obw0ErKblk4T7bp7
J1fm0w7oSCw6JJIycz4I7LcPkxq8o0/jFg+te+w82hBymXUXHyQnF+w1YLHQkneyJUCSZch+4IPf
hRW/u5qXn9AwUdr6Prcxhb/hJZbjKnr1j2FgADMX6dzBAaCvTVi9v6miSRMGxaVFLKEhR4nWrZj0
OkHyFeWAJqns1Y/8h/0ztbwPXTs6MpdiJJVl6sToNLutcf/eJvP8UY8LLQwaTu9cZaE8WaCQpiA+
//cXx4vfu9HDfRHZEVZX2cfn1G1t2pY4kCdLzMwk9Hy4i8pCybSHhTHbuzMFHUkYOe+jElkHRzqC
jVPGpAuYbWZpvU38kuqPcfodURMO1iJiah2k4gQ50HynHbqk+Z9y17L2tlM8aRNmN60p85vKR6DG
IlrwTYTk0B4iZyHHMXh7zzF3pV/Xp4jazGqWWYY+Ezc717arjdIWaVuUsAdXuZCl0tTdBfS8byyo
vltPzuNdUYX0jDkMnExLaV0/GYyliVhPHP99NJwwmj2PktoNuPePniOyre5kLNAe7QirUR3dNLFe
42Lc9efQNB+UccMC4s/tLEyld9HcEwUkb3Kdq379kQJntmSOrjrcGnacp1+VZFTuzd7u/2/64nrz
zX8eGaFUfheC4vLnZD40PWlnU3YPbVVeT7k7nvJJZVwzw+Q8+fQH/fd33tpeanLAeyPI8o/Zsa7G
PI1eCQxTFi3s+MaZ5LohQRJBwQcxoFJA53k6HpyCC1vjzeZeaM/c89EQKecD2Pt03aLZ+4odOn9n
Y8qAoVnLg73I6JB60B0Ynu9iJ+CC2mLInTUNHjROVc+zH8bP5aNeN7TO7R1MUpDRF1iKWlWoccOb
ExstuEPunMBrMICwFobrkxi7SX7TkdBvB7u+iyfM5GWbeUe7xb465RjFew5eJ9GXGFUo3NVwXefX
3quoiP3/s/s/0s6suW303NZ/JdXXB9mYh1M7uSAxcZIoUZZs37Bk2cY8g5h+/Xmg7hOrGbWwa6cq
F2nLFj6CwDe871rPymZvyvyrEtyKfmmpp0BPhgOcTcXT5ycX2Uq8H7VYuEmH+hFp9HiMsyY6GGZC
d0IZo289HRYIduh2EAEWPnz/epcPET2b+feOHelWGbaSnm3qGW//GThMwvijOHR/f/eFABVqJKFD
ojIcM62BURMCEnteh0hyM6k1aHwOkhyUBLR03MUCIVAAZSRL5fFpDOjClQMJdRZ6mAa/yOH1Qay1
OZNAlTKft7lD5TnEG/pQFJP0icxO9ZI4QpF/F+KWWV4M1Ydf/y8PEkQr813jhRicMGDnqMtF6/dN
9d0AQOFkGWZEiU9pYSHYs9bmR82sq/WEudMP6wC0nfRCE2MgrL7MdhlJH0qhNbehLJ9evyPSTWfu
EJWHJkyK/STC3YUYsRHCUvrSGYCHU5FjZIQEUG13PBEFxlMA4fGnuKtVx+oMvi81NpEsYsaWxVx7
GNqJroWqsYGiZADeT1Wewkxe6wBgbusOwq8S0jtUqm0dn5vb7MLuw7SqO0wq92zU9WOhG+2niiNo
mJXEzdb0mzU6dIM21nvNFNN9iUwZkZCLNFlDPjBWJz2q/Uoov0WWNX6uRIITS6t/LJnynagJKPSn
Q7LTFKDyqdrEd4ZV3cidZTmSeC7uqH/iDSBzyg6a+W4QhOVpYlC/FuDXk6b3BzyyAAk7M/EGVED3
dW/e1Z20LUtsmqki6RuO7Iizkr58yoaf53CColjMpH/tFJwt7aSrJgcWLf6qDwOhjgJH4KCtbkwJ
E7+qQjxT272iycJtzpzpCHFBT3+2Cl9UKd+fS6LDaJ+SXVwm4jGYAJIa06QA9yy6Ocq2uqHcwYlE
qozSjeSXPlfCzVBjVip1vIpdkPe2bimQlowhdEUjGL/OKOiJvrhXmDlGS1zU8lhnBA4SWkkatHRQ
JIKMsqF6wupXbNkxcLTRkOfHlGRPGeCiVSdk8Xd6B944hNu6LfVPFepagBGKfOyTy92sTnWSricH
FFeAC9yk3nTk8Dmvr0UvJ9H+PE7ivhfEgXYN3L6gDnloOtW6j2wB75Gb92ZyQ61KcMdai4hlh7Oc
AvuU6lF0y1QBjBf0xg6yCmr7qc62LcWWrTIipgkfRMpkbpLpoNWrvtoYmlF7eZljqMgJmtBmdVk5
JB69Qs2fEtN0tACsCwayw0XicBOHEtM85sHYjAl+66xtlMnDzowpCPQDD2fe3Q4oG20ZgRT+k5zi
PBE3r4gJxIvCjYKxR1Pg4Ab4+cI889OBfjr2v7WYins45YLXtr3oT9N0q4iwQGoR3WZEs9RBw8zL
1Ae7uCcyVDIsY13V5AI1bRs4g4x/S8dtFgv10Ugsuj9IcMlwJI2+vfghuvYple7roG43BrazXkvS
PRouy09YRwGMVrqPVl3zwgi/Bytq5NNj2JtV2PlmQKBfRgtLTWu4NHI2Q6HRRxdduE3a0vDl87Qt
hppNbWZyFIKHfzGBIZ/P8+p0/ibUGVCECjt1dmmcqdLg2liBJ+uWtrKwwht5Y/htKn7JZWB9FaTa
8lya68lEIGjJ4SZUeDVwplQ4DhI/42HM40A6REOnw5muyCmWSRMuxR1zW8G5DHlRLkTPGSuU1qCL
MiW29V2TeToPJaCjVvKKOSAwj77QBwPlJCp4lDBcjoJyumTC12ie/8ZGOXZM4hRWq9sx0Q/hSENf
DMXJVjrxUaFatUadPmu/jISYrz3K4+GR4dAVRK1T1LIzmrkMdEo9Gvm4NQN9y6mGDozKLx1m0D/m
GCpFCAZx9agungM7CFVIAky5Oc4bIxN+FgLgYQzmEAP7tHUKsrGGFiWoEqU7S+iCLby2LyUbdcTR
Z2zTLbLHsshtcRoxFU8/BykznNfLsjq5kYFpBdHuQZSxkkVTE96Y3OAIErneT25h9BzbaTutRXWg
hVcR8YqyWD3H9c7SCPqQMTaaYnVfkdLLhnfOZ66/15TrjVSjqoYSqdQFrNT8NU0LzVWbZMZmkkzk
rdVntTjftlL//dxjIm0a/avFwS0xtR3faEuaXuJLg4L82xgfzZAWqZT0cPW6ahO1IgSpuVvZZhL1
WhTBNYXgVoMjHXe4D1psPpz2oR23IMoG1BfrYCag6lK5N00z9DpNBP9De8RpW7SwCg2KRkmocpaZ
zYEeSMP8S9tqeBzmMPUsJUZThFuxbqOt1Yu04VTQFnmJY6aIPSWF9hOSURIE95k+tPshUkubNs5e
LfKb1iBah8hLwo2F0e6m2yxD4l9L47ak7eoRmvI4yvL2dSDJBN02hyh5x8ZFPJxzCXoAgHFRovTB
Bj1KMfdTkk1tuenujIS7LJj1SQnQBGRVd4cZP7WxZ2/zZHiUSnMA+QRSFhcpURSjeIqV8UvDQ2y3
s2+F7D2gnBTEkBgmX6oLeyOdp1BLyHwMw7uxEPsveozgJX+JNaqAXSJBo5gwKuviJoFt1BbToz6y
XkYHUyKzowlL+DIjACFm4nn1/UwngLrwrNkmJuoWdsCuBWLWGN4UgShRe+waqmA9XuoUzgGTGuJ5
WiEVgo3wEt7BQfmm1hS1ho48CFzCX3LNwCSWSUd9FD/pAjJUDlJUfIr0K2JH3WmMrxrhhTm7A1AM
FIQIPnGpRZn0RDUE0CZF9SjkLCHEFG9Jg3EqXzjXLw1OkmDUnsMiPyZG83r/TA3sWhJVrqXgPGv4
rElZUZAiZy+n7/L6khV1dUcPBS7hRJbcLIu1QnGT5+iaNQBK1GLP9wG1o1aPfpQqZwhi/h7KOon3
qcoZRC1ExH7kQP72t//653//18vwf4MfxbHAG1PkzT//m/9+KcqxjoKwvfrPfz4UGf97/Tf/+jt/
/hf/PESkIjfFz/bDv+X9KG6esx/N9V+aR/Ov38zV/xid/dw+/+k/CCKO2vHu8qMe73808PNeR8Hn
mP/m//SHf/vx+luQHvz4x28vxSVv598WREX+2x8/2nz/x2+yIr7eqN/v0/z7//jh/AH+8dtDkfxI
ny//9i9+PDftP36jTi39XTLRB5iYyWWNOuZvf+t//PEj+e+aLGqaojE/UPuyfvtbXtRtyD8z/64p
MpIqXVJ01aCcxc+a4vL6M+vvKoFvIlmaCj+SZEn67f9/+j99i7++1b/ll+xYRHnb8HEYQPn7lz1/
Ot2SVN3QKViJqmTxX5rCz1+e70n34G9L/0fDTZrE2mU4jdqOyBCwmnaoQoRfx7aiHRAsfdXupBqe
4vqypy+j3xTQWWhcfsNo/ubG/TG0Pw3FXBiK+uehGPC21THrhxMBmLUvNNtY+wFZXHInG9Al/moh
hEZbu2AHEaZafuoAfaKJJeTHiOzeeI1FfU1QKlsWT03RaO8/HqC0NEDtzwOMJ6swLsnwOkD84wa+
Xxt9+5PGdoEeIJkwImMQPBq4Bj7bwNiKhd+fF+6TNF/mo69M//MwRNQPo6gwjHgTHicbp5hJ5+HW
WvcvF7t6oB04YM3xe3HhwjJP3YcXNv58YUsS8vycvn7+i3WSBNdaIUT1wc4TLxLZar7DrLhOqe9u
wtiXxG/DjiU0XPdIqIfS7YAOBkelu41s4/fZ6U+T09tnR+Wl/HBo81f35jE+i5jzRygYJxw6RnmX
6VRxfChwmPHlnp3Kuj8gSVvRr0xhbjyJwhYhQabZSJ6KzMY4O108kWky2Spu5iS9Y2BePCXlYQzu
DSq8Dhtkt2pYrDnu8STal9XCwyXOX9tHX+t89998BNoUTV/GvImNw56lurHIWQPL2OG/WavgqUSq
XY4sf5WSe6ym5Iap+kpuVk3kq+FJLL4VFBjDCVPwCAYQcOkuMniJwVGTKaNvTQXtFDBPPz3vBAT0
e704IPoFJBCQLY4rgrrXfZDfjGzoP03Fp/oTO5/202h8ZWNe6k/0v0nCOkZus5P3yUNxlCKaMusB
JgtSBFzrt+cd0RTkJILm5ESOdlxsnXorkZ8hO+edJvrw/odN4NJ4Gg4t3SnDju8pQsNxR/+/az+d
d9GDiGtmdIraltYAB9zwzoiOIVnGwgZxExIeZfPxbVcWnml9frDe3PU8VfSzrE4DRu+DGD+F9QNs
Ui2Ltl1Dlt9J1o6QdxqJ+WcXr1HtE7DpKXZGyjEafj3cCjAoBpeqNRbh2KMUFfupeKgD5aBlDr45
DGJD4RnBbUfQ1wBc9UkdHiPz4eOPIS88//o8zb/5GI2ujqmpMHeOg4PX2LkkGyDm6HA3hIJPnxXz
gR0oFUxHplhwS3K4QLkPC433H45D/vM4BhOhqzjwHoIeLXZA1hSbjVH/84IXs6Tb58wzNJ1SEVh+
uBe+mMLu0v+ccxedj0cizQvXv71OiiKpomSIhibPP39zR4x4anop6YaTderh1K6Ub5Q8oDs+Q6LO
0ZKbMNEWJkjl3Zn5zTWvVjBcvZlZd1yzX0vxnj487QJO6H6iurO6pXZLXKWK09oX06VS7LUbaVUc
oDwAw1dX2Trfjd0ONs/KKZQbczxaxs1QPBKMFTL/iDtj4eHXl+7R1YI2iOj6TaUcUJaQFILVzkZ5
ta7WoZ0/4eFHWqRVvrai6i5T96ZJCQoAg+caUmmub6DeWdCIMHhY8v1Y7XR2C2AIHAJXFFKcXCG8
IxQ8pMW0AY6MWzEtD7j1NPOmYK+qryRH9A0ex5POfr4+5MWO35aSjfxZzohX28zLxizY6zFx+SBm
hpePHxF5Xq8+ekSuFtK2rgJL4kR2QnVHMUEf11H2g+/n4ihuHqIi22lPZxtCCfY70eNMQ0olVFRA
fGG6IdcQCSC04PQGjgnRE7cfj06aX5WPRne12oZCHF6EDHlpuG8cuKy+cAPAG4CQU3uxZyxsbpSl
y12toMIw1d2k8+yOoleDe6zsXiCExUsbv7JuGryqEqJGL7g/p/bAPjEAkODqdmN+4khEXkHwXM0q
tOCOzHLLsvnnNrqXyM89pVxYK+V3l8o379nVUokTOhbPKrNda3d2gKAuuhdjH1ugTnCkk+tg9C3a
kwjzfWkiw2eHY9rg3V8x+2C92NIHCvw88S7+x9/Z66TywXc2nx3+NOlUYYNEj4FJ89Cie6hM6N0l
Zd1nP8vNxYu2Z7tGqn57tsnqhUgY2oLkgbL8krjnhRlwcTBXa0IYhKOkjwzGqD+HcDoeelygjUOY
ROuUoo1PdU20NVSbx/TZKn4YyaaOn6a16sI6yEmoXhiPNM9+H92cq7UBtkhgVVLDvhXQelU/UnpT
fNOmhZ2g0NpLCC9W9Rom3MK0/P7i+OtxUeZp8M1SUOecokODG1ElWxntQNls5IGdO6HtEGnWBlWs
YUv81LCe9F2Z+GrgiXabvuTeJTksPCHvniHejOVqidCNVK37+a1mF3lmn+BpNCjuCPtm+17uwnXk
dH6TPUd7uHd4QM0O+hphc6vxs05JNF0h4ENtvR8JV+sQSxvux+PTlsZ3tSS0SlYN4HMYn+Lo2c9I
epDCZxri5E2uOzsh2Er7Tk878rv+eIkPau7p0oYVIydN7oZMqcfOIdAo/jIpJIx8K4VTgn4dwkqK
4pQI8zWZcMDhmfcxkVnkapbqPeeGRnFyaUPpjCykl0HaTiO1cDfNjzFxrA6FZl9c5eseAst59/EH
lpc+8NUikBsXUgJlFoFY9/XeVtwQ9Ux2titPuKH6Qy8jGnZp881UaIWs2BRX7W4UCbWyRXMDZTNj
I7NKbA2SzFqmfjidcCMvjHHpzblaCoqmo5FhIYNqnLLxEX8F4AAfde1zrABhZl4523g+89skZjL2
WifAXs8JZ52gLZ9uuLcelcqPx0SZ4eO3eb6vb14q9I1Rope8VIMbHq0dyMNVt602zWn5BX6dNj+a
Oa7m+4ulKOeu5lqgGeyuvLUuayG8z18gtjryo7LPXbTyrbrhsUlUbAock/aym7wMN4QRP+XqMcrd
6jsmghPytfOPj+/E+0/QXJGhkCNbmn41Oq3F/0gO33BSPXAT0HmPiYM5iQf9DmqTidwxOWC9pueA
fkx0dQCJJMh4oYWBAIOVdy448KwS1ZNohvmLW/L5jf23m/dreMbVmgRpxAiMhptXs27X3frChgtl
NymL6RYj0fhcutR8OBxDH9Dao5m7Ehsh4YAhiZ1O5krqCbnlt49vmvTuEv5mVFeLkwyiXYhjthvE
R1zINcocoLrtd3rSNxWSe3hffmR6RPi4op8tXVxeuCXzz988u0OqREpxzub36ezlbujW511jC3cd
zwsxNNHSHLN0vasFSI+SEKcjT4jgR89G5bMRVgcHuZXkzjO+4HQWGcxu1m+RR6inaQvh7b72jCNF
4o/v+/ubgjf3/Wr9GeQGeKDFR59fpbzj09Pog3Csq0et/17k9zoyu7r8Ptr4Dp2AxTi7lFDCDiEt
r1Z9QltaqvbHg3p/Z/BmUFeLjhAknRbRcuQRDcUj+uZmnbLvZmdg0If3YBDa85Lx8VXfL2e9uerV
zB9Oeh+Ccn49rbmJT5pIcS9On89wzTB0SYTRnh8g58R3U08+Mdp6j0I/siGypzaF7Ifmox4/DFiz
knyTBn5CbDgCUGthY754c64mf8w5aTZYHNLQHqHFArpHMc0efEEBo+CMNi09iWYULWNv4QbNj+VH
M8fVFK8FctYYc0EWNkn4XIREPjlgSBDFExKwjr6e7XTHkah1AE4RLdYnHHndWnDQaVOT3C/NZO8X
Pt98YVcTrWioUwQXeZ5oKe0hZpOdySdfwdEl5lXZlp90P7LNhe2j9u5K9+uy5tUEWl0UmAglz4ly
KjeFtcYJJweumWy7DFcXGS97kBfRhKwMI6pXXR6k9qhOnwkvSbxA2EAYFmo3G49S5qEocfRkTa20
dKQSEJKLTlxylW6XZ8BC262CCEN0h8vB6B9yaZcnN4nmtx77I5VsCI7gvT+LMBZehbnX8NE3Pbcp
3k6IKqhh2Zp11pSycq8RHajNSnaoOo7nK8shAdrg3LKOndLEleBgwSip+i0WUBbHcTUxF3ESDSTv
/r6UNhYcBzaEKwDeLmiMlQJwDLCFuWLvezciOLiPKcYl32as2ceP/tJLZ17N2E07RErYzpUR3U83
yDBUcDxMSVKHuHHexEY2zGZSHZbeuXe3o28etuv5WbUK7kAy3wFCJhtbX1NOze7L+nTR1znRCxfi
7KlguUQdrm7mAxOgNElbN5EbxzeG8B1zBjIlGdz9Ll14E94vmLwZ3NU8Db/pPEwtX0/yM5/fBKy+
569RYcuHzp7s5r7xBAfao84mh9INaaCl047EhdHhXXPSTGwj9vB8G14tLZxb3m8AvBna1WRuFB2K
4f61el5M6xC/UfRsYpALlLsJSXVM9GYzfVVDvHXDCVQme69P7CFFcYvkCb+WEnkQED19rTVPof0S
KfBpnYz2QQS/U9NMQjUIWMfYExC91BEphP53NYAoaJtH1acutPQELr2SV9N+K+LBiyTOJXKKMAbI
AUB+R/GjYs1rkWED2g71vr84+ioXNxxMBhzYtMB3hu58/C683yJ8c2uvloHQEISgmU8fOE4SwTGT
TZX6E6hICyCmj8nISW0ymIH8vjDFSeUN7IKzfg/hDtDl0mDmR+yDNcm8WgO0CQmnOO9mofyi04Mm
uaZeGtwj7gaBgTCEzQOu9BViDZeYzo2AX1TZG8mTqjqT0321hMXZ8/36wq8bZF0tEG0/jZJSvK5L
E7YEIdkj7cDh6QzfQGGkTrbpXySoWmDnlbsW635kbGOC8xbmjvf7k2/GcTWLa2Y+IZNm7pgddJv6
eGlW1lNFkYdF0og26ku1CXfSp9CpnojJWdzlLmzpravJW4eYpaddMS8iZ6+4Y96KHVwICfVtVHnS
cG+0R9CrfflpZpa66FAKVzW2U7yLEOmy6STB1g+G/WW87w1zYYlTl0Z3PaN3ROcYHU9xaxeP+M0L
iDshcM3xJKFNGQvM7EeSYLDPn4d91ey6yyFqdvXFTw0HRr4j/wi258vmnD2TwXquvgojgLJvDRY9
lcP35fO8KgxEbJU77XwSmGAyqlxt/ThOp0a66YNjJdFCXGwGL6wX1tV6cUZznJkjc1q4n1zNze7C
ve7JDg3y9dkGh0iqSO8C0FmzLgBP+HhqUJeufrUgXPIEXPPEJDUfpDA1p2wf7lvxm6jsuu5GEp+k
+iGAu6vUnxMgIkJ3B8gRxJrQroAGaIBQMZFYs+XFndcOzmBIDc43YTHOIbFjjdPzmSTWPruXjC9d
eWqJTC35NZ+04HPSPgS6IxjHc+0JG3wdl/hWC75//AmX9pzW1bqixYEYWTrnJVqSbomR2IldI2Vf
56J/Xs/VOAwkU+cszv/z2/LBRGddzf9ZfZ60Rn6d6HqnPkZb0sXXlic5pXdZXNmNhT2udTXH96I+
pBrWBrYd7WYgBMeJBQzv68GerM34s8zWyBVxZUj0dlbY1GyZGN5mXYKX/BqBHGDNJK94ZYxfCdgi
02bVeNEu/G64sIk7H9G86loe6+RBvS/XxmO1ab35bIkjDByjl99EdLiwjoLieTh/q2kngMGzp9vx
G0UbjBQ+EPXksT7gc4RgkXZLq8r7NxtdjWRqumGpVzOnVFykHjH2cNIPrKiQBNaVV092flLQfH02
HxLOOgl0HT64QtdKlZzgciQca7FG/v7y9msgV3OohQM+aMhx/L3StZ+bcRGiCqagO2Qvfvo1Txxg
mMOX/9Vj/uu6V7NjdxHLzohZOujmIUaW54x4GTqdy0kYZ6xGqWIdIYI2HRTPYHU+vry8dP+vZrGi
0EWBMJH5KG7B+F4L4BJ5hNruhwB/iUCobJ1yXZfehKNx+GRtAUwYP2bnXZ9vlhoGxvt7r19342pa
y7SkMAxyTZjWECB1dvmQZP6cfhjKN0Z7Bx68qvfGBeZ/4RXygbMBugjZVZNdbzkVsWxD8glHE+Hf
mrVRo8NY3iDVTy9Yc88r/acpAHw6gKhGa4GmmPcJkXHgTalfGztCRKpumxledPFqa2doXkATbaIY
0gGcgPswhKfxshO1/Tm+t6RbrCkDr4r+WaZ+5On67dRvoFlqX6oROvL4Q0H/cu4+59kT+OwbVXPI
PbWXj25/cUr+dc+uJkryx8byIrAU9Ose/bAjm/ZElIlfmw+4B4mwIpCWZIARgfvXwMYYRv1JdIQn
QJ6i+qTGEPL6A5zk8YgU39PJDxG+VCTvKbSNjxmK9Go9B5jY6g6H5xosRGXibnFyluyL05ACpm2S
4SfZqPBnl1ZZbemBuJqMyVHOwz6idVX9PHsg9pTPOKfJTzbvzt74dUIClcBWIU0LWr3pgsvAsogv
jwIBUYy5eQ9WZrzYOSBntEY2wlvUavJD/YhUG86tKK6Kb2TNoy+ywq3ZbQmQIJCuhcyPfcFcg+By
e/+cbZptfVnDfQvhgoFsAG/UuWl0Qrk+T5cfv5Pv95+NX1/o1ZIQl0Z7Kau57jT3DMX5GD4wUHCb
bJfIzVmnQHEWllt1vpH/vur9uujV9n6MRVUFNMERDdwxfk3ZmzV27Ua5nETzKGY3kvmi1y8x+FPr
pmDxpWbceDU3jtPo2c/7R1HepQNYnK+TvoG1MsuwPRKg6BiA4MN9A57VrhqMMZxTMa+KuhfqDwYK
NixAjkL6UXu3nchn9JuFzZKy8Nm0q2OCCUCfLAcWGSgBbvEMjrJykOljErIDR21tglPBf4ZwWOmj
wRjhD431BdcKTR/qAP2P2G0E0iGMdcr2iGNpoHKqBu0BLGyCOJL7Weh2OSgad+FRmGf/D76V13f/
Tb18CoxWlVpWBxivBvruHxIHG2jK40vFAccRdxictXzhqov362otzLQqCyuZ88Q8o9RHcugKJGxk
YZodw0i/9vJdWT2MTn72qsqN7YoZcK2ltHHRyyuJnxPK0s7wj3uh3ImWL5VgmDdtsjVBojjhjlet
XlvKzdnEBbz09izMGNe62k7OTQTcQs9hCCLkYIdo8YyMh49IE58sY3U1rWcBTPyJ3Ywh+KLEUP7D
ZVW7WlYV4PcRHKN5HRPkvVnsNOEQt/5ZhrvqislOgekDGoOhRN+T4UaRNub0U6DpA72PRsjSnvYv
Ku7/eru1q3W1FYJCx3uK4IbzHrT3CqIzqx1UpJ/QX0rSdPFvPw1PEHh9mGPg/TOYWrJXU0HKnPB5
gkKKJPK+3so78clamHz+4hz/a3hXS5gJ4rEsC3YhjdOG9lnyNF6nVeYZE9wCEIjr9ufg1PdqRyE0
G/dVeljaeUhLc8TVQhPnYKNH6GZzi653FBSUmOVl16q8iXxtsoUnX+w89HsQDyI7JEoPGpq1VOdb
2I69igTevO/RGTbhGecnZ+XoZhb7pDghPXEtr1/VYfWpvNxY64tN6B/iDYfjj559Ngxnad39i3rw
r2/kajm4tGewZkiuX7fDia8MP0f5c9bdy4IDH5sCjxRtNNExvAJB2k1HtQG29P9ObvRrJbzWiEIk
l+HdvE7ckgsizEP2dvkR2sPwYil+jVIAGvgG2DKCNfZW/eyuUusdqGXWZWZ05/IkZkvv9vtH73/d
mmvFZ1u1UwCi/1W8BvDIoG2ne2N+0uoHc/qqqN+hNsaHYNwwvDUntnjfocsSV4rROKryqBUvJEND
4l/3wDJcLEBLD9G8nH2waOhX03dqFmqYXDg5Yxka3Cnwys4j0Der9pPuTeqGrNAIOFC1UQcX8HJ8
rzdPabLL6tMQ70phYfX9i4bzr/v1byccWSTkhfs13aoN4OBNmrkqzdfMCzbkFSv88ct5ldnL8oW/
EAj8uvTVNHyGvVxUCjWaYsKz7HQ2us/LrslPav7jPGSrTDrgapubHBfATF+JN3w9EqiE6d6UxqnS
HtvsadLJCQHoy2Zv4Zv6i7rhr/FdTcuSCg5fm9h0zVWcueFQz+IfW3stNswsggLf/zfkwroDIala
La0L72t137xgVxMvnEt4bDnfDSmVTvuALB05B2ftycls2l2INhYn2oUpTr+aaFurm9KzzCVntXR6
BNXnx09kknmQnqHQOAs7qPkr/uhluNpMJ21wES9zP4l5nUwjErTgHjsBSE4nnHWvVQlyhrqJU1n2
x5f+ixrdr2/3ag4Nwuk8yXMFay7tBCXUu+dSuw3gpMmnmnASU3mCvaoIn2LxSdDoLWHOTSxmeko4
nmY9dY4Jy4nsP+PyTVDu0uQnXCy47A76jKG570EQuwUkyfOayAhT/JINt7DtzspBUk6a/NRdGugd
JzXY556wsEX8CzXDvz7btbalTi/QCMVzfxJOYM2lTcaZ8KG6GQ8REwp+23UNqov0RcGpWpSOJFPQ
k6jQIHdOnOwWC/ALq/drle3NuqnEZokenXVzfo7DL5AQKqc2QOUDnVuRmwED0+l9Ul17kTO/6pFR
+vGXrcxvygfPmXE16eoqYHKh4lXuKd3RNnS79EDoJGxJol7s5pmq3Sp2R3whP0E51vzZ9Lo1HS7S
JjKdeOY3OvOrd9nUHrhPjdPmBcv+RZp3PIuvhTFPLR+N92pWTkoBtqrOF1iZ8+wIao9ik/6SXraD
sh+LG3Hcx58I0iBBDqHD3eVyr1qncHpS152CHDH6IRL3XERbI71LYdHGoANSA3XvviWLO+9A+z0N
0jdBJQn7DqCf9E2HjhGe7a7/qVafEKOuYnz6cn8oIm7H9GIUvpqRzw30kYrL0BOzs+q+YTLTINiK
yKSS2MN0jAm+6Dcy1Gi7CXwydMGdSOa6CoADEq63TvFl3xFxamP2wCkcp0fVCIA+Mtlo2a4ZOb+b
bgNs0k6ze54CTb4T7Vmf1g1eQl7LGoOAEG6hEUQ7a/IIqLfN0gvae50+kmwjAGfrecl35QsRUmPo
qf2xpJ9k7NH5Nch22JXhUXqtrybj2uJsSbsJaMdhFO9HDW3lETvG+qxv9dKB0xY4cQXZ7LNBaho1
zYLOGmJ3ycEjEUr+BW0uJ5VoBAsERnGfgi3iL3eXaI3Zt16Vxhr6FeRKYJ/g/NPD8E0OX0K2igMR
9Xaq3GFwtxMu3v9E7FBfuoWn/i86lL+mgasF9lKLetPOsmvxLnmUAs86H7TP9ffmrv+RfQLW4oSP
VvF9Lh91K5zE4I6NY7MTbz5++RYf5qt1tCXWulKDiQP+XJdCD0lGj94+hwrIQub27Wiu+3ij3Jbn
r/BV9UP3OdJceO2DTGoHIbzOBFMG9/KnHMrgp3ZHYqOI8xwude7q/XbG3YMGVfyx8+Vg2ySOZWCT
Jt4b7bJ4gQ+3LvMfiPcISpc/g3Qo+YMdstzxKH8hIjd9EkhNJMcOO/TZ4ynFkB0nG5gH0RcyRZVn
gm+I053NXJGrMEXMmPs1GsVl8ejC6di4WvCjTsfgTkTNaaK1xkyl8BoRVUBBD6DJpnEhIX2ftx+J
bRG+48JDKJcMQkvronG1A5CsUlVJdGNdHJxARFgV4/VGhO129VNA6FH2OEqHejwVxi7iPc96X734
k7SN231vNw+FrVp3prmV620+OVAH4waD+c05PpKyjnqepmALyYZ3sZ4rZem4beuvZ0cQvpfDQ9fd
ho5hZ+GCaWTphG1c7TMAD00l7Kl5/le3ZL7M8sI2comPmOh818OerGMlRvAJXxqywZPmnXHov5Q3
xIbl2A4L/5L7F/XQqTdaQE1MuF+qKy6u2Vf7EalSQoGIjP6EwTEqPKiTOYh6aDNw3hVUvAYJAyvE
Fb3bPZ6BE68D/VAL9+Z4z60TftRUjxd3wPMy82/LkIkV2jIMU8ELzc/fLNyFLP7RRVW/zrtBxQfX
JTi1I/3ET3wHpXdhU/b+lvvNBa/WabE2cvDOHGwhAtpnBCvrDFJRQEqpH4x3QoHUiIyfDag8EkQC
+b6QnQrJ/8cT1vvH6zejuFp9JykixlKy+tfjtSGvGuVLVh6VaJXbsa1vXlLJi8XNZH6WnolE+B8I
vt6X7bwZwdXMLWRVUMNs7E8QqszUplS21ny0jQjKh40Y+Zgx8+g5JmUIMbU9URV1obVjry6QV4S4
jCwvQtPQ3Z9h3aBKkzZJcVtYG42wmXGXKw8BKT4YplIPpGY13Bfa9uN7+P7a8+YTXE/6VVYZKaXG
k97sc+Olwy46TSersaVqW3nDeZfAO/Lq4hggDYmVbZPuU3PXWpjXlWGrnP1iXHq43t2GvhnS1ezK
fr8porl808CWDQ0IjTO21ripSRelXU1l/RG+0So1MVV0ykqqb+T+OM9HQmUuPGKLt+dqlo3LpMv7
mlm2c+NjKtK3exLKTZ965JQbmUtW4/ymqaveHi57QeJsfpAvp6Bi+7m023z1+Xz0ll9NjjR5W2gx
r5MjRv1m09YPhUCuHy5M1AqpeJ+kN6X4Q9qBa6t9czoC0otHvy52T0rmxZkXoqpxmo0V+jKMhM4E
BEuo++Y1c9TpBO/jR+v9YqBpSlDGNJmDw9VMqXbnoAliNscIjjN5S2xv5hoQo20ySuUCWrhLDFUn
Yjhmc0cdriToPX74zwYhXXUtcpBXpWIaPa6tzaiw4q1VmtJF6FP/oiNly+eDbnkB6D5qX2W/Ia7u
/5F2nruNY1ubviICzOEvkyQqOKgc/wh2lYsSSTEn8ernob+ZaZutYx7MAI3TjdONIrW599orvOHn
N7g+fPtnGT6ZKF+C8wlgURsfeIPK0w5bJCJsMfShl8dMByFLydgm7zXrDtlxJ8xTtxVjxGA3x+Qu
bZDFeMzU3YmrLJe85njbQ+DEvdF8EPIPIGsDKXYPJjHaGhZz3gbrDg3u9FLNvBzbGRy8siedfj2t
2Oj2cPLbCO6PxyQuF8E4F8No22bY8nCfS89h/5HAj31vwMJFiyKf69JcO9WmxuUkq5auiMYkWGdx
eIowOhP3td94UbtogJghXxDeYefTerhBKH+P94oTSk9Jvz3tZ6EJ4+mYnp6vz5+E6soySoy6Y3Fk
rl0wznPwFTqljKfQoXcjX6GcTdzLDbbyGDbrAuW4/V+QGq91Fb++xSTcWuinW9iuiyQ4kl9APcMh
RvesanmBhOZo636pWG4/jopBM9hWRWui7GhM4+r687a8enl+fZNJlD1KWZz05xPfw9V+yybWK85h
oSxlGg0HR3UrV/WxiMaUbKc5UWB0zvH/hUtoWiLqMrKIctBn7P1yMJhXpIN40QfGKfWGZH0LcqWt
HU2y8Z1kWOZIq3pDrWP5YuvV4Ut7/sMgsUQQYM+/65aWq512SfGqSP5sS29MYP61W7682/jvv7yb
0BaJkPTGQGox+Plt95EtTo5xpwMQs0P3OBMqr7ZYvy7F5HB0Xdsl2N2Le+P0KiIC5yJMYg/vx+JJ
AQVpIACC+qpTcyHfjW1FdZ0y+jPWpgx3AKrWyHrFjHHAbonxvIrwmDLzhle59l/fcHJ8Tia+y33N
G0K82lXLZMOMctMNjlUuNRgM0S8cN9xxwKLGty0NBzPb1EVw9GPoJhssJ0S03J4Yvsqe8Qm2EkPA
+GhmA8xBpBEn7sFl8kGMql+PSMXZ56NjNCPTTDQXot/9ArDfgOF5z6QgCeq/5sa4wwvoF4Amp16A
y5olCI5L/tMOmJzUVmzUsMfIhvMhOiewga5WOVX7EjvA/BZI9FCAzBGwr+bVX1d5cihPF7GN81gY
CA+YXh6ZHuKQwOiVOQ2OvfmogWFdHLS5ubBEN1LWkY5khzcTGsZv+dNPH0P5l82PhGcmtyKbf+wD
SqgXtcvDC+KJJ6dH/iKycd+QZp5pjr/sp2dOkpu8LaUqF7TxmafjFud5bHMQbYqDIt7yGvnuVP0e
ktQuz6+5Dhw/Dj2t3WVltlOyHB2TpritlPBWtYBhnroNSpAOar6+nFd3lbVJlOoZ40qPDofb4sqF
pqWDJumobLY8tg+ir5S3Qvwn1/KbaFgI9auR7DrMNetKANr0egyfDtrB69ra60II8eHKBJuRhvs6
Qk5KBlV/BM50ow+P+CceE48r3zYPL3CwTz7QvyS5FbDtOxvgAu8M4/Ys/DofTSQrSnf0j7K6l6OG
+BNJlF1GJ6Tix/4antk5pEadlm+NibmfDAss1mJ97l4e9/FPCz/J0poSufIuOwxM+o8aSBl0Vyy8
Wl9Mt3lGOuiArqtHdY2WcjGXGs1t96negNCkmLQiwLlXkR8GJjQ44uPZG9UPrO2m2iCBID8Pnglk
anaAMnO8lUnJHEKL0uri83i3bma6WjtKh420V8SwwkWCIiTWZ3OX7szJ+lSx+HKyhPNBB1TB9d/f
5Ejt/1I4XJSLzFPseDV4+vr4OlerX21YfIkpU/mAMLZi3IH4wKWbrsbhTQ/U9SPfj+pWF/+41AIN
FrYnP2sBMK+l9ad/4YfPdRevUpK+vsbkAkEYMTKLM9+6dlNy798MYNYVyuk2brk9ma8NuWF1epoJ
ZTO7+1Py5suCH2WpVorYJKAmCBytRA/JKeH9iDBj19qxc+GWdY7JUqv9qHsR59j5sz96Es+7WsFD
TWKXqQBzL48j/CDStuDtya5Q1WWQRt4zs8nkuU02Cd+92KIbnp85VZdVsqrNpaF5GBL2NEh28B4R
uDltUliyA5pbnoSKKLw+LhPAWtEbZt3Zqk7fZj7D3CtNortRY7KuV3wGfZuv1LeRYB47PSN/uHCF
D81/BBrMPHPuhE8Cm1Rb6NRXrD1OmYpf3yiSg4Rw6jDZc8635HEyjmGzT53ZcJ8doy8bzsCrKcai
T9ybkNQXbemNfZ7arj0TFV3uLfTtaFWMagszP3f8OT/E8WkPUO9FWSnPCSlku8byp8HPEVEQCs2S
4y4soHaq+/E7K6lbHRdN48GH1Nw5lODVWfiXY65OEmdlkDHqMVh1nLFa1/CVNV0H4eCQvSKehalf
hgLvzORi9qHjVviy6KKm65ejQCUxonLxO25xWl2O2co4gS/jteWibD6z3jPbS53Es7QHt3gZU3bp
BkP2yyNgaFe7T/6Oeh+XfRT8P64sktyqZMqKOqVphYplSUOBjl6yEn6fl1j8IXpgbLNfl1XkUa8u
Z37g9Yzsn+dNbsjDuRBzI6Vg76Il3DQFTXC7vCnGvMlwGA8xXUTwil1tq0/Sy8zDxz/837v5n4dP
tlGc4mxUyBwjdZHtsqBdSgsk+J00CN25vtp/CNL/PGuye0qN38m2HWvy0w7H2FE7hSQ/24S3zCpR
9Jm9kscI/NOvm+4dbmOsVVNxL6Z/1G26wt14oQG/jn9n2pOu7pFCzBi69Ijf40KFJTl6YlsS0EQH
a8E8xrg1qJIPyTYDAqwwUshm2sKzazK5uMROagBohUSTgqyBDn8b095H2blDZ8jTsYxIxgksJlyz
1cf1CPrP55hcX211CaWm5NNrNhZC5t8EJASCU/09fRkcRy/u8Ipxw8Er59AHVyHjpvXPkye31KGr
TvXxwGdR7xI8loCeHRhjdI2DLysWYbPaJldBXV8fOLmikP0842rNA7HHOtyZgerEXuSetsmT9HRC
CEf6a7yxD+Q5wspVtbR/HqyJk65ofEoNSx9TBHYWPbck0OkeFovRu+Fym4cLdCIhEyaJLzqDazJp
cwUHo4Emv7sYK/V4nyOp0tP4Ljrch4IGLzXAKejGznfMZtZIEyeRAJG7BmOKMZtZCOWqegPgxXSp
tolAxgHFpVGtIUFrZJYtfrVV9393gyZOwkJ4wNppOFMFq4voYIcwHnLfVJiHVuhqPbZ6UJ9+5ek6
rTeqj9N3n93HNWtyuj0whYvvZsty5eeArImTqKEfBQTjQ24c9PRKV1Ogr7nwDPR7OqqPyUvsFQ/4
DmN3AMxcuVPpjVwQtfDZvBXccHtk7ibgw5KHhLax6R22wlJfohczczPOvud4wL/cxpCEpNAYqzrg
9voOShQ+p17yUsWrZolXVGaL96J94rmAqDnPoDEW0BJHHo2rI+/vduFCwKmEAeYaS/rRjsk5LsPn
o2fR6Js7CjOHXvvUtf3ytkNUJ6GlcAblu8FHHndxdsQV9jn+KJk7F/k/+az/OfJr4iS46ReJ3HyM
/KeIKRL+7hdnPGLdg/6ItTSGfNSglgNZZXcA/jS4ZWof/UFyRpJ6HGOeYR9vIMg6r5VTbEVcRDvE
CLwutoGDHZHgBBum2c2WfzYBjMWI0L51pX1B1zgOUlyeY++0UOm5qZhYrqEy96Z/Vju7wEHRyAL0
2Ts1cssG+eXjRzRsmt7JaQg4Gbg5zY6tTdY7GG7iYxM5iYB6S1lU9vn30UOC4NKe3bp4MIZnuQQH
JXykAn9ylp939TA6e49Y79la5+ebVBMnIbuUe9xf4nGviYveL8lK9hW8SwYbpoPtLDQrB3KTIwVH
THgWuINkOIiaK1GykzfoXa/tB3PMefTw7K6aRPZETjVVHQNs8gxJlJkl5i9bgRYmysApS+bPpmvX
8///c3lp00HXUZSzpDyyEoDQYCY077o3KBw8ZuHsqCwhG8bXElYEzSVqz2Q7h0K4yj+wRFWj9yUq
pjblcuNOOjSKToJK26a0MSm+xZMyAEH1Xi+PuHg4ok8v8054yXdw51Niw0zSOF4F08P19QUmgUct
Y0M7ZGQORBkfIU33/FGuEaBmiBLvlduZp10Lx1+fNkmRNDPHXw27q3200TFnszml4YO0GIn0sh15
PHWkOOCtcv/zg5VxT//0MycxJDqIOEEMPHjE/mLcZ1icX4zWIEdmO7n4c9L943E9srIu6T3Inn4U
hkWGe1Fpf/ruvt2pIO4Y9Vu0ci+5C/gtLpE7RQnkeI8lbvFLp+u+7A0v2Z5npMSuSgx/XbTJeQ0P
xVC1BvHP2OsBkthP7VraVI9h4ZhIDe9EbxQZjZ3ogjOJjU30GcttDynWTbFKPO1tLK5K7jEt5b9f
iRvukdkY/Yns/2l9J2f3JCstVkfjO96Uz8YNHHI3e0NTCB4eMNjHtLRXnRcCrPRRoVPhlaBAtqUc
8+HFLgjSF9Vmrusi1NxihuPFD+2ZJN1WXk3MceAAwyO4C/3GtKs1WO0qkBeHsVdQ/cW1y4Ek/Dxu
IOQlXfEOgtXi591zVRHgny+gT1O/Y6NpxlmhFUMFoQYt0itk9gEdIvfQLISA2OBwKZNV/Pxc+ROS
/p+XVRcn9WQulP/7olWRKtthQjj+8hoA9yLcjWlCuMtd4Ze8Nbfhu74w0Kw44uPrVQ/lProxfOPp
vCxvpHUU+3GgPw7usFIgWjV29FLrnugNq+I+ZVSnUsA1W/Oxe5CwInSQu6nueeAy5XKvb+pf1hMF
BQ6I7mUXo0sMyKy9JVagNw5L9A3bUFSTwSC6J4CWvIPlX7bKBuQ584i79pfxBHtw+alXSQ1eODX3
pnPxT6uIZNg93CQV/iiuEkD98mvHJNf5RXG+itbxaHlv10EfMDxCQQu1DeQmRVt/UrHjfkErzsPn
ZXAGAgicqCXIuw2+mYjHITUAoYJNH2WOwok9OIdd/F69n/Y1nj9rfQXofUBgAqGrM7KRZzffPmAO
AOZWudW4BDoGllJBq8vu3/N3hYL29eIPi1HJ3NrmnrHFyZbCetx04pOxSJZRkPnRnbwUETi5uOIz
pY/df+hr462HCrPT3zO/2tMeTx/M0O5vRhfQRX+j7yQn9z5R4u3S4hT4I+o2e1Ls7DFHNz/zQr/c
Hu4JLmfmt1CpVzJK/3TBbyL/sOmXuWfSen8uPWvM6h2E6A1Hr4mkJx9pXfxi+N2C36HjP5OwXgWq
MOsVJVM0jNG2hID7JQUUREWv5JieVfk8ojmLewrvXB77dgp4LNDkpNCYteKnXHiUHKe5e+v6TfLP
8yclTihoFbZS6jj7wkxVdobWyXpiSEyb0CCn4kY5N0QELu8DkvT2zyfzP8Tkfx4/KXQiDSRAFEtE
hNope1Tvj2wzjD3tfmWGvqb+uYirHNL4cZ2dsEqFBI49hiAFphAIEq7odLXPTln4Z7rqB3foAWHH
GHOL+wHXeYGN1Y68tup97rt9wmz/HVH+efFJQWTEXd8f9GbYQ2XvKsADmFPitiIi68e0+OGyzQLp
uMPVcXls7G5h6r4Q+adhgeIH2TBvzu66Ee6HZbOtSw8AoXbGgtzGPcaq7ewOZctduAWC0Th1Ggx3
fWlrATCcm0xfVDfNLSpN9+db6YGdiaLDmX3tX5BjRh0kwhjPzl8RAjEK21DtIy5usYvsQVc7XfNE
0+awToL4xtxp7s8f8yos+OtenuRAuVJU9SXtGHiIi8bT0JSyVpVdxBgp/2lKa4XwfeK3rd9BpXht
ns+vPaifkrZp9Sgzn2ge+ILVrkGR7bLrz67u425x9BAURmBfWJeFnTOne+4d0RVaRLirwukOfibT
k/Lz8Onkx0By587nuP9/+s6TTKuRD4euD5lgWcsLIJWzd3gBGI4iS+JZL//fT5ukV4MQY8SOmeU+
fiS9QqLR/NU7JtINZz+d/W3m3G+bJERZnmWmeqHLWnkS0G18yCOk8zJkS0CLnkZLsvPdpa/tYwaa
/nQnnF8Nbibt8hhGgURr/1Ru9GERnTAoPAfMdrplFQbYUSJpDVLDw+yA60n/RXvnrb5N9vgf33XM
9DFDDsQFDKiagRCGd+tska6NXbyhRvh7XGEAuc7Z0NxMdKPW8s1IkcUPEmyoHd9Y1UPUiLdZBq8F
gGa2UjiEeMDuusNdG/X2cODOkn738jrHKtmJn37e41fHxl/3+CRBy3ojPtdtT2cm/VPxm5ZiaN2U
N8yU2mU0LAs8obEkX9T4I1e/a7iramq4x4BJ/MyL/LtVaYiyphoIJ4v05MXJYRPkglr+XA/7wyvW
bZ60PjsIVkWNP9yNKo+Znyyw8USB6+fnXpnwfX/u5EBUAuaypTG2prb6ItqgRfXL8JuHkaYvLXVX
XGEk6Wq8g+qrG2GRvZzc0J2d6M79+slBqaMLUvAnfr2CHIUPnO2+WeiCndFAALbye0wwSBgK/r76
+fdfwa59//2TQxObFHlDUnJhHmmf9Kh57BO3it1M+FsBCEYVf4FY3q7hNqD89ZJueal2s5zcKxfn
99eY7EPAhLFWK4ydlD1Cnn6/Ot+TW2IQ5Y0NSlKpvUoRZsE1v+Anom5GqNKY1wsr04lW1VJzshU8
DL/dzgMcrshPfHu5aT9ARkzyqBgAapBE+sSlxzfhScYA93YsaMrkhcbOSVol2p8CMbvyBswd2aoX
I8/hVmhma69RtVP1ZRmCDgBmbWLxuafrf47uI2lFY6kBoBKcxd/WbFfnSo3y/d0nCVkiJlmpxcX/
AJCi54igVNjCffmkyBij20yCvOjV6hdF+zizs8aU4ftV8/3JY7j+kgq25+xsYGPIk1H8EnwTqHCI
9zZNJFRvENNHmr6o3DxGzn9ugiv/e+b1/dmTPKwMz1HWiexq8wE1yHo1dm70Ua5M2FaA0ErvQPaA
Q1oa2tFditn7SsCm+WZuHibPnOvP2dCXNUBS2sgTMx9Xn6imBINsuL9gWanoW+yK3j+v0P0RwQ8s
dPR9ejeRt2OOoIH46yFZABNKP5Q5e70rQf/76kxibVvkVR7G1QBEEqD9p9NPdie914MbvVexb5TU
KmZLDiasDCC93fz3+fdA4PsbTKKuVVhNfpJ5gxERaJ7d6LwBwOKazbLVxjbFiYyw2KMGmD4S8x7l
JVpjjTxHkZp7i0nUFVI1avWSt2h9UA2HCkoJU6rcBjyGXqJBZfXXgPy8ygwsmhc6UuSOGMLQdHDX
/PmwyP/OXb4vyCQMn8LzpRcuXACX0+qU7RBUxZb5pGOjF51c1PW4A92c+79EAGxpYTMUrQ4mdjEq
Hn+GI3Ur0Zi7kT+nMj8d4ElMTvRjWZ0GrsZRZCoY7QVD3Fkp5WGU4VOCQPSbWfsDmAgP1c5N4uIj
1/nZXS3Z0rvcM2q0/Ogm3RvrsXU6vEt+uFbfjCWERToB2UL/c/AJAG+ph3KXQ6pPBd8uuicjyFw6
VeuxW4VfDt6pe/X1D/A/9GmQElvgF+W0O3kNxGoTreXl2JK0XCyWV7GLjP1CXKYI5MU0DZtVcQNj
9uN822+Pa3kd7q0g4U+eO+dXJmvfPt9nP/fLOY/6wtIjhaWS7+DNeaJDczq1T4Gy6+86n5/xlqCN
pN7/vGvmgvtnGPzyWD2yIlNtCe6j30Tq06Vstln6ZqAOmeCThbYyVN1Oh4wxtznG/fjD3vjcz1+e
XJai0Kgx+xVw8Vjo68hu+cNSwfVEdMB1Hjs3W+X3hd+rGFzET6c5fuMVoMr3JZ+E+HOi5YOocXi7
3Ck3aMCgDEhHJoE/RyaAJvh2dqp9pS3//ZmTKhniw6FWBUhduUAxfy/WG7PZpCI+kXm2qoQ/2gVr
t2Ul3nbFttPvka5F/h5k0HB/wdNDmSlQP+ku//4IpiyPMBZRn/JAsDyPuqTMKK+Sz7nUKcAkHEoc
7gTlx2y383qI+udpkx9fll1h5jF3mazxtPFGBXE43Fk4JCE9Pi+19wlZ/ennTa4p2D6D2VvpCEUS
z7QlswDcHYNQsGCrZjHQd5RXyvvRP3OVdk5leC3qBK7xt/APgwugo7ZPXPhLnK35BvmcUuh/2ID/
rMfkDstasa5Ei9UfRdwqR3pSO6dcdv7Y/WPXh24tzJ266ynVP4+cXFiGWZdxKfHICu9JFaGYQ0dh
WVG+Z354c2ZIos3UB1eY7OOW/+eRk4upP7WdLF/4CFK57F1LBg4nAGAi8Gvi7hIT7E5yoFmos3S0
Q4V3pcFh/XcY71BgIuWV4LvL5XN60jHnXZ+VTRM2NijRFAW2iIZzsb6cXPoifCEWzPD0BkFfz8h+
xeauRmfXoAx8KE2bQv1c+bGcIkGDwbrzaQx8rFbx+/Aao2ok2NajVjCrr09IvtuHVe4hrVAnB/Te
8WYirxIud3HldqiLoc3MEy/Z6hDazZwa0+y2mNyaeWeksdmyYAJrEy5HxwJGqZ9ck3phudLMB7pC
ZTQkRTMMPIdEy1SnmOSLKXUHlc24r7X38lnjgsMdzAd55Qj3IelV6lRvbfR6weIHAyg/9vpq3z9B
QTjAnlY9Mb1BvlgMdPuMpL3kdCVoxhzeHCJjM/HqWpLz7VUnESRNzFo5NR04v5GXFB0XKS1N0QOx
07vIzzSLitn6IsEVL7u10qByjYWOHVHiYTZCH33x8+15hSn0feUm8UVrVamSreoTXEFSV/3Vg2Ez
rKQcBhlkunZdLgsFERy7pldNFZqtkiWgFXjoMkzeAstdilB9PS/lfa3g/LZQk9BiWsdzrR1ypq/B
5ey1kp2txUW8y1+ye4Yw/dHuAB5AlaePLy1LcO9/FMHhpbMHmaKZyqa+b8wgWhab9rA3kESx+0V2
8DULN+Elwg7ztKsrKLfvizkJTZWWNlpcspjjwEewEans7ZF9MGpjH9YlTdN5rv6VG+nbMk1ik3hO
mzxXi7HhByoG3fibUXu6863gQDdvdv9+3qeTC+nb8yZHux6Evi1McAGZl9ApQhWa5h9gDvGjX8HH
OgTli0kN95vBZbU1llFun5eaaUu/9CAK8IY7GjZd3+pdX15oLyK9ywlYZcCKX1SaAL2twmwBbaLb
PXYiwMTA/NjCXynQQVOykKovHm3rb7c6syuX6B7CsIBCpznnG5Jkhk0hVaXbrbQHPKI9BZnC2SXQ
ZpZ8isk+VJpeRHI5Lvl5l28GME/PWuyHuwzNEre+JaYzbzneXLKNhGFr7Ggi4wJcHXejSim5yRoY
jjK4/dpAco65pOkg9S37gBwwdoKW1i8szDnf+ld+mrjWWJT16bkEcPHMzyv8ExBSdXYnXRHL+LZ7
p4hvoToetHAMBaO14Wmprc1uefTF2zCIA7L42BEkx8RO5Qnj5Mc0hFkXBdatvNY+eLVwX6CvA6TT
nGexXbnxv265KQZ8yE9l2J7rEbIXLhVXZoeM07RPCWgQac7xbpSwmblT9Ctti29PneTWQpGJg3Bi
OaLVyEMEuiS0fpr61TZOvPAOMFWKbQqIlHat3oLXC4yFEQiaXaHV3NkUygi5Mwy+h16oOw0eBIxu
gNPZlwCTNVdQVxfNPS9rv6X3gOlb5yc9DXo72Y7TMiwjzl5dLrTalkT7HFh+uRF8LvlyWwmYD3u4
Q9CpmLkNrmWb337z5HJqyXEivGO4R/2KfYk8UGt3pV9vmGj7tM26fHNkmnXys9ej+zHqv0NDYM5s
nPkqdgbU0yarKA5QffNtt56DZ0lX/Mm/79HJddXJJ3BJKrdnqPqh/AvQ4mErmjBZt1B3L74huSh0
XYKSBmnFqzKHOizkYBz9XwCbJYtqF3V2uwFP1G8EUMd4yaPYhISB2450liPQhXptADCKVzBMUbuC
HrorNmlio+0kH13On4JeEEQ6yU13JTQfFKY27Vu07DagmEfF/n4NsDgpyK0o0aPSoZLfVL+Fcpyc
NE6DQjD/RwtBelWvh3V6E/ZgU/zjTbPlTjt2Qb5Jni8MwnGihYm6RAbi7+XXCBvXVtGmxiH10xti
WJx35t9hFQdqZMsfmuBKS25D+prMGvFqvcm29frgx5uws9xKCPLio10o+dvZx2Qxc5eYx+OUFKeA
RpQVIoaFsJ4lZH9iHX+4Kz5NSL4UyHVVDy0XFF/rQu8DQKImkY+67fGNLyL6B+1XorxDBXYOYBE6
WCylMXgVXZwufRJzCE0sdGXxcsnaYLIqgmSk7pIzZZ+mg28dtCBsy/XILSwWZotLNlcAE6tckqiH
dNeEg3QkL07uBIdMvHUM+SWt/RQRZIVfr6AJJvWLxhzsNvba1kswaVqpl40QL8hsUkfHBhHVSXnZ
6VvlDCay2x35jyo8O6QQIOMucmr2F8ZlrZ9dFqnlm8hRYrJ0190ntxEyX4LXH27C8pGOJ7T4x6q6
04GdGm4BNDT2mwJfOE9rXMQiEB+xokWeOSf8/qTMV7q7uP849nf1ZaGbvw4ivjV+Supz8gsk1cVf
2WNZrc5v1h7b+qD707+Vb2y6wRvQcYBhMErVwn83mzd9m900m0z11NBTAnFT3RxJTtwBeslxyRQu
22PJ6ZTuKd+poySy38Gr2YmB/FgePem0SCQc623AE5CntfDv8YzVn40sl52VriXcpkhPMOnGY+vo
lSWyXQ/1QqaLGT+3yTLRMts6bVtlfTH/pMVHJ26kcC8SR6lTssujhBtQsQyVh8b4jeEh+rUMZN32
vFKlD8tAvwt81hk1/8JuKZIOvtS4yUIQ5kirc0m5OkncQrHX014hqZEXKjkm9gK3WUDEh3h+DoZl
dx/5UDoXFYZB2gPT6U7xym00I2BwZdb+PbhNUrmoqbOL0fEWuu4esNuxwTanio0MS3hXI/Pf+aLC
rN2p/2C/vms3p6XlN9uBDOhj9HbiBhm8cHXajqIsisfnsm6PQRp0KyuwHuUWGlFDPsERee5Wpe6q
nX8uArDuMxaN1zpE326RSYooFEItVvgc0VIuKh93rFEQQ6zdHKt08Mmry+1g7oiAFxdc2uvJ1+Ot
ULnMH36uba4AG7+t51Rh/pKJlpyNFFFzS23FqGrDah5/iyO28ol11J6yIFRoz7Zr7o/YrYpPxPN5
BcpBe2Kt2tfho39lRj0KpoS2btrk8G3njcv465gs8sVceXitm/l17aba8l2RFJkWfuaWzO8VV1ni
bLYeSwiIKgSqt9A5BrPS6Nd6t98eO6a8XyL1Ifo/Ke1nihU75Uu1tdYyJSDlS+2pflUt9AJa2Cw8
4koT9duTJ2lWU8Vq2RQkdx2j13AtokdBY6sb/ZpaBwK3295fqAQC8DBo786t97WZ67fHTzKeTDTi
gyCS5dWobbW3AFtGtTrZPwR4TeL8EvQbbWmFNrQpZiF64yW13aPHxweRfYRMcdiwgLWtoyBdIF3f
rAvLP3Ad7OcHep8J+A/X6VQv/iIfDw29A4bTlp1ujrcd9NthqSF4CD5exI3FUbuVihbnVnwptlLu
XvJN5gyGneMaPrx1m2JDgbFGzvAYaKZHsimvZRnhTPuyDG9iOkTDotUdljmZ7ZWP1fpP7z6p5rWo
Ei6f1Pz8ufcZ53TGUy2id2UhdtXj6w4OEa7LMwXiaZ4fNwacnx4+Ce8ktG2JOoK4P64uQNgBmC2w
FK1tIkF6c3no16Oou4kwqW94oE+88DegFNguha8uwVod3s+CM4sun6lqpqryRXVKDlXMzhtJpthF
OuJYbo0SbpkPmp3Gyn+xhWZK109xqS/n/BTJZ2opmirGXg5qHAYuTor0iuWfgzJ3D5HLbWKxYc53
wnvBXDi3x5J1XZvb4/MFx41RrYR1QZ4ZLPo6FBakWOYStr0VkJUUXibZGkp98n261W4Pbz8H9LkD
oI+zzC9vn8pRc8pUDkDrk0h2wQURvgaSZYZlguYPvy/o5eEMxq9YUzt1hY2GJkSgKlq0iNpgsqa6
Nf+7Ojnj+AxZ9QHdz4X0cT5xE52kUXM6haBHpAkO2ew2nIs1U1yodG7Si2QR6iJsa3D7IboLzEpI
c/wCBLiJeBTCdIKNDnx9uqkjpxjZFdDMX4SjDgoS52+0aDPcLsN7a1lrjiLAW6xfhhd9l3zM4gdm
juwnrv3LatdF1BzyEbeuAdL71CK0mn1dBla6LfWbkxKohiuVL5d+ixErCBWvTBdAdOo/JzAz8kJQ
1g2VUKYCxM9W8awLyxV4w9fI/akw9OX1LgyhjDoaV3MFEpvSyR1xMbrff8yfm7nCWJ9cE1qiasOp
ossmod1femNTu0PUzBdz/2x5SvioHFY0rNh3FF1D0Fc+1WD3p6QRj0BEUKtrZFyK0R7CjvA4hjgn
zGVdc+sxKY1N/aL2LYCP/UnYYARTH++ZFLWNY8E4kL1IduhF4n9oNxjbdzWjAIBtebQdjgBSZvVQ
Zo/qJN4fo6rOB+V/rvUgtWzkwHideHkODsDP+2bXRYtT7lx0pwgU7jCXfxIiR18dlueVETQrfaku
c2SaA+VDfw9vUIVu1kLnILtPcCxhjFcL5aMOV8LL3CB7rhr4ZB582Vm6LA3ykPLupNnU6ZQDOIei
D27Q06HaYhYPeVx2h/Ym7Pz8QV2ay9Ot6efbuTtCG5OfHy4ufVIRxK0cm4exuWs+JKsDdtfE6QFq
DsN1cU2xe2rXuGKt9Qdr2QPfQOoPS4voedh0CzRt7WKrk574nz1YiVVPx4Z5ik4jWq4X1zLdbgMU
vSZ6bgxaqvqS4pGWY/+qfTT8ysI938w2BWZuIH1SHBhKHJYdQ8N9sqF7ozrdPT172qQXEG25L60H
urke2iGgHmijnX1Az5hPha+Yiy5/vk6ukOq+1QfG5Do512dsTFJe5X83PD+FxMYQUuz/C7efMcn4
4VtO1fCbg3iOjQvhVF2Uq2OzwsG73OSZfd6JRJADXxbMiPgRB9bBgVGICrrXSW4DtuXeOq7iep/g
OWmp/4Vrqjz3apPsXxGSE9hf8qNPCtIYLnoL+z632o5fYw35ZVtsuTm194P7e6QBH+VlEtB01Zey
tmqE/8IcSZ3Z+tO5/kmMhV4VKN7UBeF9j7qjoXONO3BTR0yN/BfnNQ85ry07noYkfTQ6d+G2D0K6
EcFl06euRPmwGV5Rmzq5TeWoyz7zVNQrVzoiNbfVqC8u+Cdz1t7iGvJOUnRTRIJd4Y76HG19CSCx
YZ5OYsjGQgYf7oJNmi7a1UNMmYmc2O9oZy5HSsqnGsRtsW7wMXd/3ttXVJrY219eYRI5+kNkKkPD
Jx2zS5SAS+/4W3mij3B7+GvlMI1QYNu1AVSj2+Py9LtLbkL+8mniz7zI1fP+5UUm530Iy0OiK4Qw
sgh6xSgRJvGLIGO+c9cV6354ZNpz0W4tJ/0r+j06Z0WAvoAfgyfXt/NM2k8hrn8dw3/eZzq8iSqr
tLSK4F7nd8eCxkC7Sv32CdLaBtQbImuRk33km5PxmfEYIpT4RZbcxpobL1K6gb8Hr9EXluJfuuf8
uB97bT+v2PUWwJc3HC/6L7vnZFSNXBp8OpRFAdsCBUbVy/zDbROcn3XbCBihMW/1Zh57tR758thJ
EJBCPW0ik8dC7r8b2a6xapu/xkHqqKkk2pf3WZvV6wNTQ1IRGhc1yZpK+iZ62gryqF8moNffdOQl
9+d41ZkOeQs8MOPoqh7NVTq4vXZT54gtnculLOZ2hTSl1NEyoCPKjcURtGttO6ivqGpKL6jZysqf
9LBXwm0rPF36pz6/bcEjnwdYZWnBfDHdnlwJ5QeHMKD/ToddW96JlxUtZTIk7whuqV4U6oJCA+3/
+4t0czrs0n4RjYPd4u6gPjeYgK2Khsup3ZnvlA3qU8ewBj9aGI/xPtxXNyM+T3CFDTLSxm17X/wv
9q5kOXJcSf7KWN/ZQxAEQIzNe4dk7tpLKklVF5pq477v/PpxqHrJRKYlu/tdpw9lptYSiS0QiPBw
h1u96cB+t0DyPV9FCbrivNfRAnJxW2Kvj0sGDPToov5TGagFIu9gLzt7iWAyZSu+TprPhXWVpg89
2mPAZQ9ihs1cBcg5m475c0V0mLcpLDlOXD0Qs7tpPZBbDz3WSH5G3kMZX+UWnFW/sIrrEak0DwnS
8hpSwG6aA0RtLS3Up8SyepGABgTXidy3ELkZ0LIBxY0+WnkSsAp0M/aLDEsNbZX+G9Q2ihsfpGUg
Ow/v4sAd0JE5PDB+HdubANyN4oqMSPnbu8IC2GkFNVNwnXNwB1TPsXyFaKwR4zXPatexvCeDF2hv
g5x6tGfZfRh+NsinYbwj/k1ab33/PrPuDHRQDSjNRMktiZ99O1nkkEYZ7e3oXyf+Yxutg2HnrfBK
W/yT83Uws9qxNse+sgMLF1q/Rx+Qa970N7mbut51jTbd9BP/Ip8uWzwfxx5Y1E50y83azgWIiEDw
QX+MKw8qxl2zq8otaCGWwgIDJ3jjgQ5CKyJWFWrGmdEhx++GUC4Caux3IP5/fx3+x/+e3/90s/W/
/xdff82LsQr9oNG+/PdN+LXK6/xH87/q1/74seNf+vdd8T3DW/L79+bmrdB/8ugX8fd/s798a96O
vlhlTdiMD+33avzwvW6T5t0IPqn6yb/6zf/6/v5Xnsbi+79++Zq3WaP+mh/m2S+/fWv37V+/gJP8
YHHU3//tm7dvKX7v5i0JT378+1vd/OsX+1eLcwHUEvrpwcL1Tlvcf1ffMYj1q2WbFhoSGe5yiHHj
sGZ51QT/+sViv5r4jzuc2wy0Hw52U5236lvE/BUOFTgoCcAa/kEX0e/jPlqhP1fsv7I2BfV31tT4
w85x8swxHY5PBik8Dq5tJqhexHOIAbWuGK2X9WCybZuTwVilLEq8+1KE0v/gSfBSfBA8mOpVb6Q8
/4YUk5/tws4Yggc6FJa46VjPqt3EWmv4HGZRhrtfssxfit7rVqNtAfMeliKW+6qLo37N/cmDOEyX
e+SKTnlQvMbUCOo70tljie7JoZA1inUlYfE3px84MlVNw0N0Zk2+A6Kh3Od9+IKOjw5qSEnte1f+
FJbmB69NpvwTyStIMWcyivlTEwW1vxGl99zHqAU2tZehRYF8qYcIvaeDk48xKsZ9Mv4AJ32OOt3o
91m/HagVUaiAFRRCMv0kIoSSHkXAuk6KokG+TPak/mwbkYH+a3MqjNfBCTrfR5IpnwD7Lts0RHK5
SCn5lNdGXr7S1M5BoCDG0Pk4ctPvblM7hdRQ62VJtRlGG2S0TiwHAopLO6IvrdEL8HGkvhVEz1MS
Nd5WlI2gX9LCiu1tyvw2e4PgoByv25zx6jnvy8y6ioOkSj6DTYeMj52Ducbby+Nxgn5bCfi9mwlf
hqiLtywh35tyalNc/BVipluQe5sZEgpFQkEhbJK4SZsNnQQFPCyvIQhKt7XIowJxuhXF6PA1h9D6
yoUnSh+wEd8od1NJGvNuonbcBwCxGFGDcI8GFcoaVZdn3aZ2pAfxczifJgdgNRPoGWwny0MzBu3a
2FmKtstANT+lrY8O9rjum6duaGPz1jGtCNUKo6qd+BttfQvt6QCmhsmtScdcZmBaCttqLfuCo+s2
bIns0F5OI38E2i1n2MgoMtuBh4xoHKPAx1I25fdmaUVsZzfMCvY94+H0lBYipl8GML32YDRnMcgx
ASIIsuqe5nGZ3Rm5P0UvXiVo9lBSGZF927eJsyNDjk+9aEYxxJCB67viQ9vISqD/vEXxezlJ2VNo
oJsBu+ZFJBuEOFY/dndVaPTDrXCGtlh5JOPdj9i3qHHdmkEUstj1DNqGBNxVeRuONfi2DJ6PUbvJ
oCpDWhs1qz7k/mvr+KhZ34Pogyf1NW3HOkFPMw3DwCMgjjAM0vR3UOlNM4H2fScKKJpxWVehkdS0
iFWbw25MghiNXx6Pxl2RFqP/BdLU3HvzSe5DriSPRsC+ec6nXR9NHBWzPgalX9U4xboXsmptXNEQ
6HxTYH1AFuwYIjMubVtZQ3i4svuHkKTYIOAbB1WgO9a+00NBawAlMwYD0YVVMhqO+J4YTtKsqzIM
0keSGgmYMPhEA/Nr4kw5IP9JEic/fOGU8rUgvASBYuiYxp0Y/Rh9lGxM0hvuJ1Z8bzDDoJZbFSGx
vjhlifhx9Cq/vUsGLpyPbdQl9MnuBmvoFzbMZEs0GhQGUBq5FT0aRo7N4gwdT66J1/XmtxDizLYE
bDOOun1ihQWAFh5c0E0c2rRbETMh0U1cDMTYUJSc4PfGtAivsp4Xya7tOtS2JzMtERtmhpWOUE/N
Q3+TpbzeTmA1Ljogi0e7/pBNBrdfrKYyxhenJqFzR5o2Sl7KPOidx6i2kbNdlDw1xmv4O7MLt15h
tJCC7lIIw5C+Bfm1SE2n3cURa+qbUcLx3jVctNUb9TNuXBljkZF0KZrUNm4so57ENe0dY9h6DGfx
PrWZndxXQZ3idRL1aKN6COq2E9/6aOy8j06QQ5/XkgNz1qYFrcVtHCXIvCNznzQrPzGyHqMifXyL
AzKmu5YWXY8g08gGdClTmvuvzOyRS2ZRHw1bEoh2vBdJCRlUI0QH4m3K+z7+TKZaeC3qECxHpB1l
kF+jVQsl9ExUETTNrdhidwNP0tyF5Aqe2LVa+hYkWfuJ0szH/67xRr6xeVeyfcLo1FwlUw0GV4PR
QtyNnvD9bdFlIdx24xNj2PdTGMY/n13/HxL9YlG8MP/799DjJCR6arOwDt8Oo6L33/gZFRHyK2IO
hEWMgEiDWiq/8TMqEr8yi0iBuMYBvQYSLH/ERBTfUr/k2FB/MIWt4uHfYiJq/opYyGQSv0q5SQHp
/P2D/YWYSCP4EPg4DhUWDNkSJKlcBV+HL/QqsK3O8oDkNME1M4IqhmxRYHKW6Q76WG68Q+PVEtiA
3ZzA5/Hj7NSuFtCHtK+dYYqQk4t6VGqHdWwGcH8cYJ+UXUcEOTmrmmMTUX/0z4TJb0YZoxQDlg63
tEx+nPg9HUIvATVRs2sec1cCk6so9CyAVcsZQictJ/tuzTZtJAMcThxK9PRwTB2PdA7A2h5SM4FL
AX4ECR2HEi1fg6ZzDuV51h4ljErOLGZx/b3rofW9TwuwVtM7SIuvyDZ7CZ7bpeKaAeP/zFyqEow2
lTa1mDBtG+JqSNAd75s0K9PJbmHMhsxxZVguID9gV8xncm7HmZyfc4jlYoJTCUvvVYWDBFLGTQjc
EgCwM6ATuh5v4uj+4Kj+diIOXwVnB3JgQX2CAwtsDDPFkZwuigi9KYBBlu1Dnljby1a0vvzTgaiP
cWAGiil+nlmIm+xNuXLQbulfgd0HUmwCLPfFFV9Uz/QtRoJm8ReQOHOzqO37dPTMzhtgHFLYG5W3
RM4UoMl1jmZ1hVyaB5ZrD/bT8Wo4hbjOJd6CMIma/FPruP6WbOVth4rMVfhQXUHbdOmsceKRIrsG
ceimfoke6rkTqDbhySY9WFvlhA4mfWwTJrsYm9TakFd1IsLNdKsUyXBHoz18Tqtmbitp+WEzYnUB
4gOgK8GpLVkLkqunHO1ql7fSO332hVHp0IHcdEAvQdCaSTgHsQ8BXZlAuq61lg04QIex31olOkL6
9MOYdnuOIh+zkOySkxs7FbJJ7XqQ0BULwURCd5znru14S4t/N8Qza+CQ/fIhoPWirVOI6QZLD41F
Kfi0fAEUo925NXrFaAkP0wCWOm3MFDpNHfAJMfKW5JGjT0G00NFtvKUhoYyBlNTl8Z/cHA7oeZnE
Zcq5ZYOU6nhRkzQzSrShxYBm7PN4XJj5DWm+xQEw+8AAddOMB9ISu9jJx/b00pon44L4Fuz1e+Ou
BGFa7hqueUc3Awh20zX6mjeXB3iyjZRBzhAWwIeTE9rVTiUk+ARy4zbZhSmyo5S5Pvg5/zMr2gFt
uOUH3AAUeMoCXFGNfA1MHwExaA4vGzrGXvw2fwfD0Q4hWjESH297ZOiItSzFWlomEtwvU/P1sp1T
l4N5YzYiGarSRfQdQ3lw2gMheiYCzFu3Dp5MQIaXxU7BNUGx+SLihfeotBXIbb1sr5tN5oqliQLz
zNqdG+zhZ9A2pykqQyIHAYorZBtEDoLqIHEtck88Y3l5uFpt5ee8HpjSqz885IyxCR62WoKsECV1
EN+DiNz+BG5/UG0BfjaPhVCb4sj1qClmDijUpUmF/Q6VOJhiGU4Njr26jpWE8HjT5S9TMCzGbl+D
WHZmgCr0vGTMOj7opcfGCf24uEJCc2PhGbrIAvg12b05Br6IuhCSJeSj2YArsSboOTWzfnf5M6jl
uvQR1AVzMN7es0QzQbhiYZD7wQRRLHQhkPUw62JRGJ8DSBe3w5fLJrUu8N/W9WCOtYCE5rxI6xYB
yVCZxQN0UtBjQ5D98wce7MpsdAcj/CTIiMRYu86m4NXMrdfLn0EruZ5+Bi1a6RDYTTXF1ENoLLxN
byeERmCMSFf5jVy1a7SVAtiSXodAKaF4dSP2oI1bz4EaTv0gQgQkTLmwGcg4TW39EeTysKG4vR2j
XNj2HkopUL16mhnq6S6DFYF3FLNsznGzHC/xNLWceAOWGEi2Hkq046poAd9F/+hDtPQ/jndiw56j
ZKFA3ysDvGpN7s6N9OQVRpH5JjZ0QAVCXQhiaj4yab2ajxlKTwLQljXo9R8AGv6GpJE6y0ivLJFl
etmy+/HD3xw9hVoWIdI20Z/EOdXL+8JLaREwUSzKlWJCilfeLrtqXuIHZzc9tGjB3AJSo8yDpPMR
mzAkq/zl8mfQANuC6p9BGzyfBt+XPtTbFWw63PofFKGsgWjNWdIR46du/Yj2jTnaHN2X6WZ1V43c
S+kIvEBlAuSnPQlUJc23SIb7EcUByKJ9nBmnHoUrg9ChxtVOqIVEgPbUpl0J/JPjYy9vVJscvVL5
HHB2Xvfg52mQh3YhJTnHKaJ7MN2odojsLplIFKJa9o6G38abfl3v/jZ37s9FxLXALRPkAiizaLOZ
eIl0IjU4BWFEN8INaKGQbMRz18QDI4ZKmstXc4PTb1s1OIGaEcNVx3EbqSU+cM92ntUg5AQTYMVR
B20CAmEQE4l2z4u/h/YsgaR2GejWtH1apNyP8wx3+hC30XXft/7eLnKwoF7eJ3OD0mbSadORTRB/
g4rMo/Q2PZWLlu9y59NlM7p31UajU9wYTlilKABh7krrsR/6+zECqKWux4f/zI626yPmtVXowU6T
WaCbSx8yma7NsprxZBpPw+8b8I+98B4dHuwFadgTYOgM3Ok3E1oeQMzvylXwrKRx0vW8NM65w3yw
9d5v0ANzaC0VhQFqiAXUW1GZuMpkv7w8cectOLa0IA2MhJV2MTnc8x3wgeM5FZsrEuAhVtR/923z
vgk4ozg8QkhkI7UD1A01wgrYcG6gkQp6RsBaQdatOtXvwJOFwtUmn3mUnx3WgUnNIZHaEZUVqMg4
rj5XhrhtU2tzeeZOMmHvwxKMCwvKTzYaKY+H1RUdj2uVNULrH/qdebwJ1uB+XNMVA/LJnW38UWHg
YZio21NH+mAzGNQYIy/jEOpb+wjCyQse5+WSv1+c1UfvVjz9kwE64Ne0qa3Acdq6eRhcQNWbtF55
mwbKU912um0QnqBV4IucgWOfRKTvwzuwpi0ZfF4dphTTqdKm2V2zBcctyNqjlb/MtzMjOzuVB7a0
iHs0SS26EUlTxeBvLBRVPzhYXUjJI/Sa341nvaC0HGRAAEDA1Xy8cijp9M5EcQBIhE7Q+snJIB02
i30+tz0OjGjbI/fCcaoddcrkPQfBh3FtFDOnam4c2k3YD2VTQAAHG6KQDz5Fw03M3vwynnEYc2a0
KzAyhtgBhzJUwGP/Y+FdkSm8EvUwY+VcZCYO5ku7ASkwg4lFYKX1k62NfohQOgvW5qvGZKsqndty
Zz3Sn+b0BM+QVVEdDzBnb5L7oIJSwSBAXR/eJ1uIfaIFHVI7+1k945lB6hhqjzq1w1FhXfDPQE7n
P6Bt7Y4f8xt+H9yF6KgHd3g2LZoNGPJnpvckc/B+ng8GrJ1nzgQKiyqQcT6Xb/FVAiVEgBjcae/v
VEYYjPjzUNC54WrnusF1htyMssnFivWZy4ptCsbMycw34xAvZtzIuSAKHGrUNlEpw7/aFoo8q5Fe
HSgHmd72e2Gs+x/VLgVaTAkUiPix3FWgs5h9yKmp02+CA7t6DYbW00i4sqveMpbLXUVrll2pq8fY
zSUKz21cxxIALZimwFNZc17dmPISIA5soaK+t+SuSaaZKs/ZqOrQhOa6SJM3pW0ATayg63hFDI9K
7V2RAKGJuAaf58aZ251qJ5xO4Z+j0lxZ6ofhMAlMYbU29yHEHMONvyEb2IScGWgOdjNbZc6e7tMK
SsAHzMDp/+pAW8PfG2hWG4AVjraqMjI3Pq2l/Gegejil2tbs/ZbKwQwhA+EiqQ7hDsg6gx4odOvX
FLRnN8PqbY+uKjTBEbIQc9WDc7GRwJsfyQZCiSP1wl1Qe2lg9qBvUTu0/ICmbBBwso2S3gjmz8OZ
yUVcaVsEiRyVrNQG22WACZoRKICq5QTJkAw0ZsEa5R+QbwVXxc1ccHluvx7a0/vkrdAiaIWBPQD4
0BzbbnwQTofQcC533aa9mrN35gRCDRClCGROUHrVY3Q/TJucZKilkbSqtnaZNUun79OZU3jGigMb
Dp4BtkNOnNlolROJFQysz1cpSO+Ktl1ePgQzFnS3leRRPAW2RJbJSod9JCK6q63S+ftBioNkE6EO
iuEqC3IcbNm09aTTo+TA7B9dW2zqiG67YUafU+0ozX04FrKGqBpbApolWmjcWAyAyhBJABPsb9Bz
2KZKhHA7x3BxUhbCJXpkR7tECwdA/WjAothgoHWdPYCbNcLwMVsrSQQA0pTk41w/37nT6yBX6HBA
P5D1EJpzrLM0oaxQKY4b1Uzh78H6s/DvUUcF/dhs+8bp6ZUAhyBTRWwpbLjk4wWzugTo3AwQN/tB
qaPzfqfiBHWZgRAz/Brs5260M+M7tqjNKuQRfaOrUK1BJqxaiHW5kS5wonfjMlnNd9OfvGxs0xHQ
JwDy2DY5PJTmnmSbOVY3wF3kdYVkN7chcTPUFt7ceHYVbtxLuwSlEQN9QmgAa+f6dmt/nFoGiSYj
mKqZvXvivrTPo5d2fX+iZiqR+4l2zc7ht+WG4yoaVskWLd1Nsio2czOuH5d3iwSYGE4ZPIvUzqQf
Egixp6D/SnYo0V/JFSDL0MCbC4z0hwPMILCTQKVguoHm0HcSmRISjKCkCPNxQTowCAV7PpdJ1oM+
3Yi2eRhUaovSgjducwM6QQlavdsouxpY+3nsWupe9pkne1U3p02dN4mscxqMSancoV6+8XZfcdG9
qeLiXIrhzDI5eKASilsGVW+pnXshAgAJRtza6gke75st+PhW1WYWs6SfeDUmFEPQ6qfUO07qAcjF
lxbP4V+CnSqeKv8CbVu0TTF0u/izvdWnKwYkmwJIofAi+UlKfOy4LYMGEWzehVCue/WMG0pfZRz+
/bVShlQiTQKax987Aw4zNGHnjEQZ6vchYG6qp1iA/2wj91BuWM+9sPTrFAfp0JquR97WVQ8vBmus
dNzYipbAji4u776TMPLdBjB76DbDXWfrTaX51IS0ZihfgIRsSZZ42Mjn5mVCV5e/AMXb0gJsz3hC
k5EPGoxdZS+Sj2RWkPp0u6CZglA05uAiOC2eQQibTb2foIsd3L4Bykepm30BPwW4LUH4dz+rbqJO
8OHlrgYtYMkmFoCL/ORZ5wStNRohOLTQzGajnD+1a9XWR1fjNqxd+nR5kk+9FqJTCrQlQCAASuvl
7qGacpOprErbxysi+0XTIzFl7C5bObNbjqxobmtCAJm3KtEra1w2PvQaqrntf24gDLueMNRnKPzH
8UVeTn2EMjk2pLUBjeAPKB+sh63iJIIWwxqQs7/Q9ayeTdpSwVX9YVKPxIu8LptIJQ0NM5oWtARp
sh+7zpDe2zY43W1IxtnN8vJMnnHJON4ELwDBUNQ9ORSG403AhwBlxu44ei7BYB+7EOFGXWMHyrkN
X122d+qVj82plT3wKmZnoXmDgGRFeeV24+wUXrYCWvaymfc4S5vLo2Gp5T2wMxYdQFdsAoPNXbWD
SuNj88X+ZJCVAf6aZbs0QUtffAT+koOQFsKYnku/AX5y+UOc2UIIEoCrUZVL7CPtBk+dnlfDGBRo
c3kN+k1RUHTwv1y2cW79joxoR8FvqipnsgJX3DXo9mxAIyVYevireorP56TODsmxHJsTeBS0gx5P
62D3YKTvanAZU9MVdrOivSJNfPwng/rTzDshy8Hq4XHVlF4F0s0Gb2CAj7N1uilRjTB+2NAY/wd3
D6MH1rR1auNsclgDchYxoseX2ls6xTPv0bPzJhGJIFrAEdcpylNWYUgdTBTlJ6d7KOWXuJzZCXMm
tJNVpKKt2QgTcfm9Zvdd9wUMlpfX5YzbxQAQDKjsGbD0WkhliziaRo4aCjhYuztgx+qdxcZ0LqQ/
FqVBkyGA/zY1Ed+gM9wBtuN4kyVF2eXGADOKvSDcgtNpJzbqcp4Lsc8eHhTBgSBRw5F6MsLu8qBq
6hJcrztnA7mqVXeVvdRrYwPhn0+zkeKZ0A0JHbQh4J0rrRMYZk2jqZMlHvPRtQ9h5w1Zpg+KQDi5
8iGHt4deCDqbFu12Ln925o0kUew3UfuyTIxTtWYcOUMWpTY1MpXAUo9SCPlFLlqQFGMSGLW3XXcz
d6ROEuZqDQ9Nqt16cIKduigiQ5mEMj2EK/DEL/bOUrG95csoRqgFWZBZQehz+5MrLCNuMryY9JA/
78eQDE0OnuWhXDjkOo0//e0DgAwCTjCK5tj++tMvSmonLWKwEZkOAgCTu8Uctv7M/XhkQVuqeKgb
p1E5kmRX7VSmUYFPkIvZXB7ICYII63NkR1sfsyzQetxhJP1ead7F2+66RKC2VoBv47P/xPbQmy5m
GQbOxeBHdrXs+GQntTWqGUQ/JnvMdsVa0byX6PUDt9nXavVT8FxdyOWq3GbfZxM0ynlogcHRB9B8
GPWTKSoyfAD5+BPWHyzphxHywund3CTPraWWJkezNbGSAqb8/NkfhEun57R7ccbHyYTgKSo5Ruct
/8N11S5oETRJYaj9o3LVXbfIwZHw1Ybu6NcP7TKG3jlf+AWoI2bTbGcGi3yuaVtCYbbISZptgC/v
AoDhzQfgHq/BW7olntsVK8jtLadVCtJhSGaib8Gtvic33Zx6plo2bVlRJxAqXIcQyHsf/aG/oTwe
4qhFFszKb0US/GgTgSfkreE8B5Yzd3jOXLVHxrSYS4qksm1PcWWBq3El1uE+hLIv2+Q7vs5WhUsh
1zG3mU5sEhNZN2RoAWCgSGxoC8uC1A+8EtDOKAg3dQutBStbpbyZKe2euNB3M5wDj4Zno6mIDQ7n
kck2SuugSxfc+NGB4zacCSFOton297Uzga5+6qeiB5EHza6zbqoXdovuLuBmnYptMzO9GqVxE1aJ
mDF8cvnCsKQIJlByQC1Jv+rDwC6CycTjH1HMzeCRe443lUGzZ3+aZubw3FIdmtJ8XMWiaCQFdHVi
J1oC+OZa0xWhxYyV01tdjYhJEBKgkgmuB5VpOLhixyCgSawgOwMBD3mKyN80Nu3av+frYgMpPwiA
zWz89xfo0SlTJgF6hYa57QB5q23ClJO4HKsY/XKdTdKdrMYOQic1KMQzcIA70xt+H5kNVAF+FFIE
12wsQQ3eFuXGi8fJdv0+QCuIZWSuEzty5dRB9DgOFd2EqSXXRuV8TtqMJW7ccratsxbiTrFR/zDF
eNvU9VekkFx/9NgyrCl0sErw8Rt+0buJP4IjuStBGld2CBSnDIJ6XZgv+9rKX53Bkd/skTd7ktuo
0pgEpW3ZSdTVverJIoG9MXntu6IsyjX6xKFISUl3bTadsewloFZFmJB/sHgIOwlmETAyOE1t8YRh
Nn0QBnh2g2VYIa6IEvO6VxdR8gCl9rl0xplzh4qEQj9xAo0k0IIcbZYsGgY6mHDP4k7UeAWvS9AH
A7izDd1i1S7zJ2c7JQs5AvtXIG85G4KeXLuqL8fm0lE1JoocwLH9KclrdFTHCuwKgCbyvmTTX4MA
3J0f6+nbX7OlxVAirmguaFS+5/ko3hDsvloG93KdoyyuOlpiN76u3lS/LsrVyzmSw9PYSrOvzXWQ
8d6jNuyXqw5iYYABQLByxTbpU3SbfRAbdQn+hdKTunW0w3k0xZrbidEXJcpMEZevnWoB+SsUgoZ9
uut3qij/j3bU4YpqN4Ul/MbqCpgDVROBAuYPkHlumm22zaBZn34KjZvxNdhODki8IQwwTx1+xsse
DVe7SfIoIjwEz8miem3HRYZ+ZLzf0k2nxM9ia9G+KoR4sJoLIOfMai4wr/tRSA+Lm+a3XnzF+JMN
ctCZKO7MUqJXXaKrAR0b9CSLyocQXBMeTqviJQcn93LYqplVAkjWdpzXOT3dOUfmtHimj5zeMENM
pbmvnihMhTt7PYAjbW7TqDXRtiiycqgdAoCJLIjemzyAMiRtuA3lHJP7C7/bxVCL8oLbHnp+gOzG
YiaVcObSB4cSkwLW0E+nZ+Cg3Boz1gOEE7Fvg/hR1M+9c1c6n2eWSzkvfViHZrT5C/KsqCJQ1LwD
qVXTLHi0QLKq+jAU/mbOmZ6bxUNzmi9lfjYMVcGw823/rvPjbeEhjgKY8WUA66ToEeNHcT+jT3Eu
3LBwe0gTRFCEoFkQk3AQbsS5l4+5j+tdJREqcGredPBqqvaZgwn3LzREn7T42Mjxv3fl2yDYoog3
ji2m4ViC5AmdNlDfLcFgxl26pltjJepFDk0/5APbncrEJx8hkHJ5Sc+ccopGfVzNAKtIFPaOTcdl
WA+gzAKViv8wJa9eteMoEv0DGwR5VHRrgVtLB9LykYKtLgFQLLJaejtWvPrSScN8IZERry+bOhPV
o+L0pyntaujHwUkbirprmewIijN5RGYGc94CqDdQ07Is9q6kfLA7anMiRa7iC5+y6aavPEi79RNd
XR6HWnHtoAFdQRDHqBcKjvTxslSy8SVFiWmRSWth+2C0qu8NA5IyKP233T/ZA3C/CviFBdKxgpQY
pO5T0CZTO0Q5K1/4yecw+nR5RGfn7cCItjKtb5ZozMa8Sblj1TXpny7//dMUJw4RcP1/jEI7RFKy
WAQ2DICux7/1Nu0mgJDjiMbMVYMOxNk8gHID2hKhMIAOI9Q8FNpeS97KcIgCEFjBTewz4CPqDQoS
K+tbA2bMdJ3dWHOn6BSQopIOBNK/iKXxtNOJ6uMq5zVvYTDa4T55GCBxDw0lN9qa2zkp2HOTicsL
+VvApQSuMG0yPQZiQK+Atk61VJoygTtdQa0TcsPWMp7lRjhvjaHYgpQ7MAZ6277tlDQZU8gq/uzy
wxq+s21CoAYw0vmI6sxWVIg8FaLjMXmS3GzNJK47C06CM5wrEJw2xcyJOrWAe8PC+RWq4AjHqh3f
Aj1A7SjjBUpjC0k/tf3sblBX7fH2Q38HRoE9oWiC9O0nKhn5yc/y+vBe45c5wIzoCV01m/ELMlCX
j9fpiLDDlc9DUR8EjifmmtSTIZXgdgOXqFGvk/ztsoETFhQb7ufQghrwgWM1bdCCjAzxpupGTK6n
tcMX6hIkL86yWvn1rntLl9lmuEe76bp/mLF+epqPravvH1gfA1HLvsL4FFpBVQ4ihlcF+MyApAG0
BnRlc0oGpy4eFoEfMPFW5M6J101z0UmOhrdFXH8wo2+V2e04tGq4BQkev/rb9+KxMc37pg7z6ipB
8TuHrHJL/cU0bmZm8MyGhA2boHkAREOmnrezMlCUlTFi6/dXmcrExi7d+PfYkBBonQM9ncYtivIH
wDHELriL9bQCWNSkUUF/GS/53n+G2vC4kqChXMqsTWbu4neEq3bUjmyps3GwN8JOGNOYKBzctcqk
h3v/RhXz5yHR5wYFJBLk3ZEpOU0t53gOdQMSaMg6QUPuexqtWT3X16dWWh/MoQ3tNSl6syzhGYtF
+KMCPXnkOuyawNHP7IZz/gJYVNyOAtHYye7Os3bKihK7oZB33koxC0G7tHZVdZtYT+rFOk8sdGZo
DOV64VDO8KLUd2AngyQyShAnixAcShBThGQtn16a5m5mcCd1W/RTcAkbBEBb++R1l2aTlUWWEtDB
xa+UiKEZsDH20MqbOVRnZhEPAsVBgN5wEMRpXqljWcXG2EHkHLQPXQlGYyf9dnkw709RbUMc2dB2
d53UWddN6Kmw0gmaJePUtK/cm6JXh3TFx8rv629F0YJ1VGSQco0nm37K2wHs1PEAkc+eGhtvCHy3
Q9h9P9a1F7lpmhcPDYgi+sUEQRk3p2N1HchPqh+6ZWV/F1WQcVl45diSmyidhLdoHVD5u15eQyQl
m4bMHUE6ehvYyJ97BWC/y6oid9QJweRT1Vm4NIoWed+yqXYhswqoBeZG6vpNPBiLmLJuHeKyShAJ
pqjteXn1IEOH75veC9dmH4GcwqdoHYMgW7jyQidN1qMxpSuZNNGrFTNvWxVmvbs8z+eWEgQpoHEA
BAMRgRZR0cjMq9GTKMdl4LxMwK8ezXU2nT6XwX2EujfAdgq2rO+WxGzAVZG+I5Y/DJOzkhnFJZos
qNwGI3g5mjlByTNjAvkGiAjxssNh14OCuqtTZIig4VFJvMSxTRkURy9P2xmXeGRCiwqIyIB7lnBX
U+K5MeTj0+JVpB8uGznzAFd1bksRLeL9jRU69vDDYGdiBHktWkNqB1VixYKWIoP6UxawfiIJCnrm
n1ThR0zhhwxzp/ABlazE8cZtBgDvic9C82dvpjmAGfZGvop6iYbJ4JFDZQq1DXfcksEV4V94vZxO
qzJrE/gUoNwBCzkecIN7PDcjIE+y8BpcOb712IUzKamzk/reZYGGBGKedFr7SNrwtqxUnx2Y4CER
1W8C+h7S2aDRlwjmpFt+K/b5XYNs+YznPPOmwAjRGsOQwMGDSS8asVrmdUMAF5vAeKieZ91WrMSD
ahaY5z5S8fyxDz02pvlQPKAYywB9QutFtas3zZVCD8/LFpx5AsIOmmRAbahAJ7oTafLYS0HgnSNK
VWJ6Ssc5QQOhtZwvgZ2Jeo5taYHCyHvDH40igmQRelYK1GMjKEv0n2zIfbPGdKdoXQkoyTE6AyE7
v3Tg6cILCsXZEwyZ8AAdmgQ6X+1NtlOjjJYS1HyT29xWm7lm21MfxkwErAjFcfrR6K0tXYdVA+c5
sIuY1tfCzj9myRzC/NQvg/zEBAbCAsQcoDjNh2VN987mhlUD8jIsqlew/F55fub2I3hQ+tK7Ssa5
JOaZA35kU/NoTmoacdwCKFmvyBrihpBbtlaQuEe7W/Xcg6UJnDrj1Zy6ylmruOQs4L6BANMBbc2Y
4JWfADWJm8hNWki4F+VWtjPu+sySoUnsTyvafHoA1rI4gAJ67I1bbtVLZvt/k/kTiVik6EFjBhQj
4OQnN1vfysKPvRxU687HzDDdyktXIImau7JPWsXeDQmsvyVQBpH/R9mVLcetY8lfmbjv7CG4M2K6
H0jWvmmX7ReGLNkEFywEwPXrJ+nbM23XVVjdLwrLkgpVIJZzTubJvGaTjGVhAgjXC8CjxbnYshWo
ET+i5KWmDuszPiGuWX9ETn5vi4G58q9hrzZ3Q7UDxwIsjwoRrLmnoCYtba3ybrnk2u3vr9f3nlcY
QUQEFhAxNtvVZdMRTXw9QvhOIN3g8U0zfLAg3inZ+068NCmhmAMqxzVcLyADayuCj+PczmtybCHw
AgvPtYSN8ALyfoTuvAN8Yjy0pyLzRGMYuIa/Xp9BqfkQDmTZXfEF5s8MVpvwj1HAk/LXsU1hZ7ZI
JH/sI/zOBkO5Z5GIQnUOl+vVVMJgoCVN54jE7o5TbQB/UBDKVr9/Xu9dMy6YophRhAdgUy7v4qeE
V1ZeHxUOqDcm42g2W6YzP/qo/ZkPM5z3VqKL0BGClihqhqgd/DqWdl0zOgPGGvbmuLDyFxG56ryo
sII88dEne2cp/jLa1dGB7NpRkElfLtBpBccdBVcskQ4wIy2hyGLSpW09/XC5LK96FR78MurVYRw2
HFkU+uUT9rSoPZNkfi43+X2wrrPy/qPI553bBhsBCBY6byD4fB3LsgYKNxSWcgmxUeap7th8O7sR
dKJOA6yj9Nffr5V3FiRq3zbu6qV1z77eCbilpbINdoKwnsPxLXK/O/QD5OCvab3/yxBXz2wS9Qz9
/wIVC4P0oq+HLygYZ6NnZ9K3P1gg76wPQC4hGj/B+8EWv1r5aEfXLuFwiwSNIyVi64Qm/c8nDI1K
iww39Ifs694XmKAITBkuLx0+w+MCao1N2tb1RzDVe4kFksF/jXM1a6YmbWcCrHR7T9aL46RV3/7p
ca42RKzNid5G5/+8zAhpeuxhFHI9IAfXaYVgOE/QUolzuFKJhLOp2yW/n773zotfhri6ufKSAlkn
GCK8Xzjz6IJ9K3YDlMzVJs4+6uF/7yT8ZbSrQr4ll97VJbDnR3fd7sFyS6GAn4gb8yFj+K87Ce3U
i55/BEl/IM9Xh0TnzEVbBoh6TdxnIyRL4ZcCxaOP5m95mV/PIgyDVq8YsCJ27XUK4bc9n1X0I+Es
tvWqeV1szxbRDvE5ev645eSdGfx1vKvnFeuRyDrGeNEp2HcbdkLL4an9wdT5qKL+7gz6KK4gq4Um
6HX9A+hzbTyDGbSb+zp+EvXR5Xf/8fLDxwHyG/rwbMBDurqAbdXbljQoZA3pIooJP7dhF2V96qzF
uh+2H8qUL9v0L4/rp/Gupm+s/alTjVjGE0/9EXogeweHYAr79KzCJflB2vzXsxYfDy3YaNmE5cNf
yuo1/EVieKmJpO0iXMSdPZ0FlMJXXtWJbQiLoQ9Ow3cit18HXA7kn0KNSTV16wd8+XwjiE0NiHrB
bnFC+KFXdvhQ0eWvpdtlPNRuUfdYNDOuwg2HtWYKPMxnfI+iALRVgl23lud/o/HgnY2GKjEukaWu
BNDsaqUMBk8tGAG3FFHqvwZ7vs4zeXBl2pbJvGogkGY9/H5xvrP+fxnxaq1o7vl5XmFE5LlJ17OU
ki5xiw/qOn+9IkF8x9UIEY2lOfuaMTL0nSZOjh0Ae6EEwgcruzWr33+Qj4ZYVulPiwJCD5XKBVZh
0+9V3aYxcrzfj/DOOvcAEyBZAEnL/YtIHoPddNC4+BCtD40MbiB5H24sGael+aiascz61Q5GORZr
Drk/2uevCakMTYtsDHEAzq8dZP90ouEi3ydd1pzbV+xlVE7PCz+zldkMI9iX33/QdxJM4GPLHQb3
PaC31+FglMNZjUY4FCcF1TxnFX5VJumTukuDhG71ZWndhyXBB6O+c2z9MuryhH96gr5txW6+9Jst
IoQLY5tAAmXdZQG6sLotefv9cO8sfIgBoOsQ7Uqo9l2DgWwKRNQyrBeuYVj62npvhfVBEPreQYVX
jyGwgMgGse7Vdp7DtvVr7GlkDuUZdroPi7lkDIQz3hCYc3zEvoT2zTtziFPDQxCH6wbMlqvYY4RY
mCC9/8qaopdpVdmcPbilJDBxlXbxDHXOxt7GrGnu+qH2TTLYc5unCzxQbtpBNsOZldSdb306gwst
675fcwSfTqLmpnXXDjCfu5y0OYUXhceKlHJ0Zae4QXFgVaMyZeqMGr7Rtd+XBypGdkE4xwG50nZQ
7iGO2DBtPMUZ5HxnY1kHSm372YVMI3SpgQN126DoJmsVE1IfQ8q9i5uPfBeq3AIFW9osyztabYta
xfGm5SViulHq+obZ8XxoWB6t4cGGm06NxX1g6ZcqJHTdIviD9DPc4S05mRSseD8pR86zspn7NCdh
uwqiBqYFo+cm8JbzgEkEry2Z6Kccbm1T0ruLvha4/5KlrZZDcZF9AVO/ZoQpHxghyEf9ZGzKyDzC
Koz6GyVk62e239kyiUfLKtZGmhi+jQYGaVsHhnZN0tCiuYFBHKQUVEzZPtYOg3vxwgDN8GvSylSv
J7ZupR8Vm8mb1bMtrR6m9nZemDXLJUy8eoOzSPOoUmtRG6s81Vw1LeRnShme0fLjfm4NWmGg6ga9
ZAIP+6as81ukz/o7npO+Q5m/MJthiHmRDGqoM3Cz5a03e/aRD+Nb2OI2GEzN1rRyYA0cjWTPMUOr
do6mdV4O+8BSZz2jkQobIFhXpEIVpY/1pXDH0ziQZW0QyL72+ed5QKNDLB+s0sdnaGCW4BTTxYU+
TsoAymfKL2RGtF+uPGe8E1NL22TiYzHBYqxJtZgHuIDwgNupRUYYBPt9O62wZjwYB8Bv3QjFv/gj
B9Fp8K2kMs5e5pNZz06rU93Chdg2cRpF885RGp6YclXG+kkEOdzfvG9s8RWxHP5dx3af2QYyjUrG
UAiCl2BiNQbO1nyQa9eYU25G64Bx3U2lwZIv3RWKfutclxtGgZYJHd3aveiyqhmfWZOruy70CkwD
xNgCpyz2RZOPG1oE28K3X2s3fvGMga8J6OkJJXIXoauoD/U66vIL97rNbOHUlc6unoq7ZVBmOftG
WTufhTIJVWd2aKa9i6WEworPSOLQ2vkyB1HEUpTX0C0Cw6MMjzF1arIh8WIULYPpBEnoKoNzn7OS
1KvXYIk5n9qyP3dwHc07/kXM+dqOK5q2qruxuzZjcZDpShynkKPMmIsbZsq9M4Y7wuotkL5t4OcZ
KwIFX47qpHp6musZT6zCzKOC4uwCYqk0Ku0prYX+2sU8Qj252Q4qvFdsxPtg4F3GfHJXeTTck34M
tiHp7hsJEK+hOELGrtWJyxgkzqfuJgqJgn9MOK9Cy9rIadrAzHQTuP1TUPBNbM3O86BruRnrfjw2
lRfAILl8zKv5C/xJtpTJDr7Jnd60c32R0nJTz3irkkYp9etngNVfhdffQZArg/EkxAnj+6Yej12R
Z1Fuw38QHlwEHCqrCVMnmrDVvDfbAiZNIcTO+2xwc+D7nv+VzONuaOMbbStvBXfKIRFuo9JW6i7h
c78vG/Qo4Wi9o5zgHwBI2t6+Z8QkPDermTegpzjWM9YpYo5yvNCSw5HUoB/TCz453NqUjrxREuob
MtzMJlSJUjpPKaui8wjn0lUxOU+z66wDuxKnznJM2hYEoqSUFjvSGmvTBtVGseC5D/jd6FG+9Th6
d1VUtXc+2nBgKk3FSrrDp8aCe0M7NjobaRQmE7h+K537+cHSwArQfXcQnNppgCN+xdxo17XjtvXH
+55ZaV2/CUUsVJTGDDBbGkAkKg2aZtXh5CRAbrZoOoJbQCi+WH6/EYH4MtJ2C+/UO+i3bBtWfIpk
vWrNvIkqB7uE1HsI3B1gjeilwWxrTN0EcMTYe094XSLRCZWgZJLOEZa+1eNjxPN59sOXkOGortD7
qfoThbjBuhTIZZV8njx0hBTzs7JbvXKLgl7cGrrLdPYXaREvXs+NrVY1tx/mGlFs1Uq5t5mLh+TB
q8QicC+HMDTgZniVgg6da/uuh3m2zMPDFPEXHQAvgrHb21SJrSW8Hbw8D35PPmlo+MPtyDqwqXga
ArPJo/LoteNZlh5O9Sa+RLX1qZAu7sMQGmJqgkdlfeBj+8gC+5MgMV1bPl/XMLbMnN4FeA8vVRSy
jX9hMUcvBpq9uZWXq9KiURIx+B/IEbSuiTK+vNzdXNtHGAXDtDjceCW170o0yXarKupf4CFR3DaY
ErUaQ0arUzWIAVdh7UDeUU9xJsG/yxSDaUvMe1wfRYzuqcLnqVXZCFer4mvX1HxjmGM/FXQoXIju
TpTsq8hXT1FvcrCHu4JclNWUm1CPXUaduE18PnlZBSfWtVYwaWEVJymt9HCeuJk2Dtc5rHdEWNJN
rhQWnt03qSeqJoXQZ7nxGItSEkB/PlKeWHUTmVGPjuT4mVj12CX2UEefdMeLFxfF8GwwZFp54Sgz
ZyJAiBbxf7jZdmfm6uoRam0k8+yGrUIz2DvmBCXsevNnYnd5m8D9tE1nNYxJxxioqLRpqkNZ4Gwe
W/etmyYOgY4iIOUqqNo4Y9ZcfoGjrfWMQl/TZKXbtY8Ty0FaZN1UJiMLnXPZtYXIVO5CWXZEnZkX
FgMUF+ApJCVkp2ZQXzgCkqG03I01Fz7cJlywX5HFZm3tjxtV1FBryBnO2yAsbwq3EW+1qdRbXiIg
TOU0q7sSJ8kDiXWw8QIz5qlgXQkvek/yYo0sDbGhHdajTEQ4MZM6Zi7R8DdHdTo4iBUUkKnEqqNX
TrVMBgvrKhxRESLhW+e7BgQEiL03AzlCZGxXWPrcT5GXyGC+E3V8E814UlKGr6wMNlI4w7qZ4n05
295WgfaYxFX41WmKIGmayQEffzi3Sq1HVz+EZhxWnYXMAMpi44F1gfdQzIW3ay0rX4VtbMoE3S69
u/hARhckV+Q+mqJmA3/xB8QQGxk1r8Es955vtqol6sB8Wu28dnYPTjHIMUUbXlr4YtPz4q70IHzB
512l/U1p8lVX4yiQcs21lfQe0Ju236GhPIDcmHzo6fy9Izj/iqHbeHIoU1YP7hrW4N0mMIrcat+D
VdoU2ivcGnxPR4NGzHlU9zDymDa2X014cSozVJofZha+WEE4ZGUZ56kXjUsD6VCtRrf3s9hX4z6c
uycy4ThEFLzpnOKTp4YyYV67+Et3n3Or3w4V5slwOCEzc1u58lzhBoxHHK+NtbENtVddG3ciZfBl
Rhl2Fdf8C1mohEo7l3Iq8gTCPRpHvtLbsK/RamJPl4KE+S4WTo071+8TuyfbfOCIjMJTZQU6YVVj
pXAkvw1wgyRhLyC7WFAnZVwfJjNsG8ph8wThhrjNcNVeat6ssUA3kywURHNgRKyK1TiYtIPRQ1JW
wSnOI6hhog+aRE/oCHktcvmtLrwvCsFU21kX4qo+C7qqW/E61xs25DeOEC80FjdeWUM7zwJnReNg
zoapCVZAVrpkFExmo0uwuxqPr0neburAh5em7qwkJ2N/bKSITmxQ2Fx+NCZwWj/xEXSluFI0GXy4
3I2I4Tt76wi56VHtHcJ4pSr4LPVl85V4rTnkU2XSOLfL1eSE/BEHWb7JfcD4jljB5vdQ1mWmoC14
gGNxd196U5E1wmBjwwQdLtd84LdBncNG2vdxxEfmRrAIZupDmPiIyVPjNFFSjcWwraYRTsxDFcPL
uDKibFJKhzGTga2wERqXeivOo2CxBDbVU902N3IMN7V+m1W7jw3QOii8x4RvYQCWgvd7CIZ2P6j5
O6+KhbRnNqryNPSaB7J2GPM3XdAgyanq8zhyZw2mRKat7i4sA/fgkum7G00pPNh1asPaPoLHFVzF
m7SxO/GFdNo6VHYuMsrIvHKGAdbj+bwLh6AEQOmXGfHm8Twy/cZHO1yzTsdJ6cwzNiZSNLgQf5pg
vR4nIxi2IPqVGviOT/sJEBmrwv6lAThuH3D2VfMGsWqwtQNMwlTBITuJNIKqJAhGAUkrGiK2wp1p
f0X0Kj63MQ/HrJJ+nuZDzqAVpeEii5ucSBAhBn9r53o6zdQ3R1YpBNc9CVbFOI5rNviqSPCEA/R+
hz0ETuFFwXpE6LlHkbJ0zs7YSDSDXlYvrYmrTTPIfOPZPO8TeHZ333Qo2yc4XLM5dQruvTBtkFUz
D3ZKiZUHTZWWXUXaLK7nblupodkIYfoVsgwwzBrpbUTrQ5PPzpt7FHTcHXwy56TUMB5AcSdKS9+b
XCQGwxQnTtxPtzZ6dMvEYiVCHoxkF6mn+6FcMXuSN+NIJpAx5qF5AOygdg1tXT9ptDs8RVZED8zW
1aUKveZTA8eIkxepfLl/+TpG49RF+9z6Jli7dLoPrA9T3wG5OqSuyIDAFaC/TpG5i+wxSiy42LPU
Kr3xfnLcgSEeN86XsIA8TgJSczdkgfHGF5uWlsJtKNBoBL6/fLQcXT0X1ZgfJxGOiSLyRlhtsY78
CZmu1o9RWHqHOGTjqQMDG76WzdjsLCSoqwpCP3NKeKwhqzJM5oBQ2H5zlYg2QUl7IPB6dPadPYJ5
Rhs0K3aansu6xj6DxnZWuDU5KL/x19HUlycHLt3bSYfQzOW0flRD7GxZwZEyjIqVuLew/TuFtCJg
NDrIvuwkCG1RtQ1sATINfMFB/qoFPfZDD4EydOevQVnVqZpq4iVuOLTfnTqI5N7yimYdctEf0Wg3
eAfoKSPXYGVh3cGGtX4KhXRUwsPeh/aYKcIwaVTEnjtvIne1QFU54cZpacJMMcK/0OE4lKnd5FMq
0F7zRcMxC11BAhIBKG4EiGeoJ+ipaHHlpIEYpJPlC7Y5KDBC1ZC/qVoZ3PVtn3ml0KeuKvNHf2hh
3BlPtb2GL3v7ovxoOuiejqsgrBCycHs2bw7SnYe+p82TNGXZpzay5e0gIkjyFsGAbdrF41G7jX3S
vVdm0kw4B5EMkQEFgHhKEAFOaSFrmAXGg32OcyvfTk1sbaFT5XQJYpgekC+d22MZkjitGobAzAwt
zbQZ6oM3iHILZ3v35Bc1QUPKQvwPBf4Ddqdh8dXLQ2uLvBZnwBgM9RHPF1EoVIfORM5i1dpNl7lt
ZB4CWeWXNpzkgyCWfO1awDhjT6wbz6m6fW5qEJiphoayL+CKWpawpMYJtI/Djn6KgxJSobnvA8hH
5HlUjSwvk55qP6lcrY41OnYPrmPZl340xk4IlaJYaDBwLpHe9NzwQaEepy10j5VKfO7G3s3ymlKS
2DGOSxTEQv9LPVfRUajCxoNeLC8GKG7ejwjLnBRNJKZCXIc0uKhImIpueJJ2Va+HSJtvAgvu0EnP
a1NiT/apjI1GHZqN+rVy5ujgjVVEU38Muy84DtqnrrLMRXFPggVUty1d5a60oNJYar1FmAy3rgE/
Mq6LCIWz6AYtM8MXoT17VwQwH8ThRjL4PeOUbcpKfp65GB8sHAyvdSzkdqyhlJW08DCdE8Rx06e+
yKNv0q17JAqkeeh0Nzwa2YyXmuUlIhfVDGUWeJPPD0sVG7dZiwq6hXI2HCKq9oFWHh9TFECrw8Ig
MEfQj9kTQ2TyqYw6yHEWbeNkYwUz2ACHGrb2EHQ3AMXDDay3Ncx+G0k3AnUbHHB+3Z0caejWVpH4
BDUMhImxn98oBNAhMkeO0o0Vwho4rHI0MNp07wi7Wfkxl7fdyPtTnRPv8+yG9M63Gv4oau2RdMrF
HOO6i6K3Mq9hFgKlW8ThJSLsxOGuOlbtFHdpA0RFn60ONaJ4dKuzExNIDlp1VQ54BnW1moZJWRuP
D/rMSwidJr09qJXdNLWNGt0ILQDdAjYeeiO3FM68333w7F9Zj/wfVsB2W6PGaKHiSeu2wx3cQpAm
mWdvSFlRuQ+5ILNJsWphuoyGVptvK6+wcNp2kcBtk1sh4AKcOsGDnHtEVgj1q3JX1i3feJAoxUOK
YZLiQABF4BqslFXDJ0XaYXHjFnhE9xbxKhRKADyrYN8UaOI4BlIx51LDYIwPicSVT02GErtTrV1J
SlxakYQCI9xGnNYh943BHm83jeFhmMWGoJ14N7gIib//HkhYSuq/YjURAH17sWT30JB9DSTUJvTy
oGU8qRkLv6OZWO/Cdpg3PrGGexqh0OjXtXsuXZ/viw61lN8Pv2AI18Oj3A+kBtQreAdcYQyO20/4
gJDuUQwitrI45D47RaLJ4rFFbUPc/3649z7t0jvoQHlhaepbYJWfQJrc0rbo80Up6IdEqdkOa7o1
H4oP/hWdgQwOumTgdoZGdyQdvw5TW77Nu1ZxhGzRGr0cN5znq6D5yAnho2GuIKeqF5q2oUBtkV94
uC+jR598IK30zvPBJwFRDa3ZaHq45qpVveUU1oRmqQ7y4cR6GAuS6XYfyFs2eR9AaMvbvVoLv4y1
oEM/PRx3dk3XFJg1P750UODK3a+/f/o/VtNfRkAzCvyygeI616tNRxMrWgsTtthpwdMUNGsrTPhX
cuvsRhAMFuOA6ZmJrHj+/cjvPqmFpQn+BKTlo6t1F3mucOKCoBlRfbUJYusSKPX692O8Q9HEqvtp
kCsMWVJktC5Bt/SirApSaFavxq/x2XpCkW8l0auFJCZFe9EHw7732MAYhnZiAPGfv8CE0K8ydgDR
/CQG2LJid+YGOjyZl/mY5Gx+CrZQ3v7Tg+2/f2ki0f/4H3z/KuSEVJiaq2//cSpfldDiu/mf5c/+
/9d+/aN/XOQ3fm/Ut2/m9CKvf/OXP8Tr/3P87MW8/PLNipvSTLfdN1QTv+muMT8GKb6J5Tf/3R/+
17cfr/IwyW9//+NVdNwsr1agq/yPf/5o9/b3PxYy/n///PL//Nn5heHP1uqFv367/v1vL9r8/Y/4
bz4AYejGoyMKTCeIlP3xX8O35SeW/zewdkBgCMFsXdxuFpoQgmRD//6HT/5mRzY6gUALWNZmiE2n
Rbf8yCN/w0oN0R8AhQFAzEHwx/+9sZs/N9WfjwTz8M/vf9P243vo91m09APnh3QotF9/3d3gvOQq
l7icEdVO294dg1W+sChV79DjUBp6bHzlrqH93d+LCDUU/sWtBgtFUAM5lHCep/M4yeEoZngt/TSJ
/9Z7gyYtCPxYxSB0YhavbiGbgeCkhe5h5A0h56LreObn5qalk30rGoboBa4zSYX7d8OdOTzGbW9t
uVJWGk9Rl/W2iTLT+fURoQXJfv/mfhi1/+vQwsQBaAG/EPEctDFAqLi6TJAclyK36y6J5Twih3T9
FPm4Ouc88lfTZ4AG9FyhT31VS+A9hbS8e1xACN4f4fwozp16QYDpoQLDEK37+xyCEo8w4RNZSNp2
57YV4m+ti90oFUn1QLvV3AywCZpsvWmA/YXWEOzdkaqNFVm7fubRKuiZQJQl4yNqUEAali9xXMTr
EvJySyD9kdns1cm9TAIwc3SOL7ITMBe6vodc0QW5KVyV/Dm0Xdg75OTjMItnCvPR81I9bBrvAaes
+xhV5EBYG+3soZl3Pz4N03Z5MnmsbusKxXefkrvfPyYfG+Wn2wvvMMBd76IdHPR4tCkFyzH50+1V
dkgUqQIJeep9CwTrEtqHRSFOhfTmk3CUt5ZhBKA0MphaKs6sIc2q99Hu1vj1sB6biUDCBRKX1dyy
bNauycaxmw68nvx7WrKvsQoujTfeeKpUOxVP4QlR941bN+QudummGNh0oBVim3ou9GXIRz+N/WaB
IeyUoup91BW0r2VZuY824ftZoso/d8bZFQDnj2QsUhQyydeWzo+a8v5iynYF2iEa2V1nBlLiV3dx
HdMtsnkwXSsoVbgd6BndPH/QbOz/yh/6MZXQPiTeD0IyTqtlqn+aSm/0BBsCMNYoVW+93Zg74Opm
pUskkvNE9pP0b3JO+I1SaK/zagFGQw0pwTYfLl2gt01tBICjuOLAV+I7aQt1YkH8BX8bbABqqBN0
U76KmesTGbW7mvsWMmZDjUp45FknIYrsX49jcDFFcdXwFXqY6P3oGLkOVHf0POvS5MPRpaV/U6hV
M/vi7MMJKIzyB9677ec5nNy002AhzWOO/BQFonUUteW65jvbtfRdGKjbvkfwphi7B34QJ2iHl2eq
+VvcjI9NBL5C4XfFBw6mkP34dbEuXG80VICkF4QEzkz2tbMOCrFBPPro7SFDNWcgIMDb3MSohzq3
be3CXpRAdQrOy85GRDrLHRqvrBmaaEAUC3MsUXcBjSFwj5MkXyIWp37es5P0X1XolaecMgdwFuo4
0zCvqjIOT1AG9pKOWE7WS/JVFc6SgwMjC6jzfSmujbOTfx4HlDMADBxmAqwV1fVNjWJBEtqTzriM
FVA+lLjoPKV5JdsEv3UUrnIOXdM9UMsBncC20ln4d7DefuwrMDRq60trz4hAhLOgpNWjMvamkO3e
7VY1C+jKRy9lwn127pDnAPhVtHJRgVF3oV2fAKeD0uGFBw8eSNATRWu3vqNsuJXx3KQTyjROAC0V
L3dXbh19baoKjww8XFo8WznQ9TKhVgOHgBjVAVWQR12r+5Dcz7LhKbqlwQsgUIacuw5VxuqWBf2L
mO40M5tuxrGr0fV4YfQ7KpveE4EESQh6xGJ7eJhjchNZVrWL7TJOZc/d3VDONOmFb06Km3FNQfRL
K6H5LYcsjx1Vd4Aqxsgy803eR2HGiB+jMtUHEkbyeBM4BUhmWWWYAsDK58SfUDwsBnHj2AUwJ+tl
AEMJWOZ0qevJuUBk+Z9fwLpG5c4PLyjhgS3bs/mTE8t92HYU7QqOt/fmArlc4YH9QStgXzGVl3Aq
qo0L+a8jETre8pbfIJOKNgPq5xu/k/kNsHErJShYPBPAUrRBLWFAIxVp1j4LnLO2CL38+BKbHEIL
E2a5yGEyRvr82LO8AMWQgzKBF2AApfIC07wcuYIi8R5r75tXP6MqRWniMLmrx6l4k3nzGQCE+FL6
ekDBRXhPOSvhXeb5w30ELWeIfQTHDp2gZ9uGwBIn7EEri6BNNHaOYb4nMAd7oHb/2evkeCZ94Dwy
PwKu7x5CgFY3xjLdQwmSgBO03nPdyjX64OZ1W7rtprUK/WiF8ZOeBmDYalYr2VJ6M+O+j2Pj3yrf
zJcereCogIozNCa81KARJgtUvcLxGe3iHmKMgD4mMKQEFHEil667STr3ygBaQHmkfPTy4mUMHfEl
b51bMZHqxnV9nSI7jffQriArz6jvP77T6GuHGOvygxYYBR8g+mxTC8mLdq39n18c69xC7Zfi7AB8
Qpc93pay3AMavO1EeQMIgV/QUNUeW8/uk5bT+DnOz81Yg2ggAUYW8bwXfmwuRgegHeUCFmcjn9au
dnos7LFAF1s/LJiaHR3//ALqcUrdtK3SrhdhagAznf71RYOhu4Xov05ikDkeQHHaFE49fAKTIdhW
eCtpyamztwBXHmuPuuu48foD0t4jio/2bWXjAzoFeDVO0+U7iFM8leTWKs23kEGbZizrW46K1CVk
bXDwa88CIkEgI0Kcl6Bfi5H2X8s2yhNAzb5ee9gAG+Xa9VFKD3rrlU5+fMdpB0q0N403neuvrarX
t5FbkmPV+ydI3Ktb03oHXQLTKmsQdyrQpta1P7cL0OZsSVx918xxlgBHpFHrP4uS3svJHlPuedMn
OdskdfLJT5s8QIBm22AIMWXMvic1JHKjftoCpsm4pSuW+PNwp6sxygrj2RtQF6wmlp+hXfuNKP2/
HJ3Hktw2EIafiFXM4co0eXOSLiitAnMAwfz0/sYXWy7b0uyQQHf/qb8Lc1GPuUW3Yjgt3aOp12fp
8+KJvjGfM9WeewSTL1Xh4kfBiLKa6qXSYl2NwUud9S+tZUs0at34NGf6+DRs5OGawhTHMmghy8cy
S/vMTzy7NM4GQ1K0b83vjiJ8XVlXezIXkejdWd+Mhs31E0zTXBRfDhueIs1FOG97jQi9Jcu/6jnY
fqaDNbZvzjzqyW51WjLe/7FqYLS63fdegq34O088vWbfD0azZic/t4mW67fL/3+ZIK2xCMn6wxqD
PW6bqbuuQz1GwzSoOPMCebCDrY3n1aKxWOz5rp7Og4Pti1+4ubvbro10em5hc4u2MCZLqx95ylm0
DeiwTGwE58GGDLD3Zn7Ryqy5ZkH9CbA4vXTaBPfY3KVatg7yPGsl7HwuT7vQnctWIVeQJQIKFpja
l2WY18OWU65Z1odSQ4NSCrX7L///5/9/5bcwxCiMkhWCDedpASl5/9GEqurrYH8Olpx/GaUaE9+H
yOaRLtlgXp3ebuK+qGAEaV5i4Rvm0ZL0m5yO4JBXRhsNxqqlvbXTrVKM0qYkiVrU23KF8hkOmYu7
8P/ec6+z0K/NLeQcJzPbvm50OsMB4vNDitZ71tho+xzUPkzsbv/5/+fUs/40lX7z5FFIiM0Z9Cgo
vOF5n6smtmV+AGVoEzS+1nvegcjDfSSWqNVjsJxNwwErrOsllOxnvM6IZBtQ27Mmm+5q6i0X7Abs
AY/SvgkpYdCKuSQ6JRdp5mUBdD80ceNa8jVbY7g84wVBko9bsuFuh7QZCo52/rYP3ZWShqxu38dD
4wcD+QD+c7+KPCz1pT3lsqWF363psKDWIlClfx797EKC3XQtGjfZy6z/0czV2ZkTy5zft7b3z/bq
D+noO03adZJK7Fv1g7d7TthrfZvm4/YaMC7cOI3dS9b+HXvD/azsvY3Nda2fBrNHQw+n+ao5eRGj
N/2jO3DS///nzWAS3OTeuw+1fE9sJ78CN8vXojJ+dlsxX5GbDK9Tk6XEtzgx402XAn+j/1zbeFrK
v/6ud9FkP5blvj7K0Q0LlxGZqtJvjfq9l+Yfa+nyN8tZ5iS3iQCXk3NW2/wwzCw78Yzev3l11V0H
1AvIgK51lpPCvXg/inIcw95EijW2gKOgGZe91zGJdu0BSdKLTSE906IsD6bq8nCcq6se9Ebo+GWY
94UZrhX+AYykdlTm9k9IHQxxps+fWdAi9iyDS2f/0cLSDl3EqLW2QVw2TXGDYjKjergteVm9b+MM
Udc9K2RV4A1q57Kw0lXoXUys1wdYu3NVTNchooYsdJT56pbWh8Vbf+G7m/c6dVfhQNONF2lvxRll
dVimHlL1g9i2m4WWISFVswnXff4O+H2y7B4CgjE1y2uemoZLYNLSUc4R3C2kOrHKLuJx/R6BMjXQ
pcOdfWFlSLL326Pr0zDbuxa3euke2byZTt7YHhWsaUWiQroq52wFWs7VEKwPE/qfyRCpGWg0sa1G
m2Zqlx6zIuz7o17r0A0KcZyH7MuRDpkJzDDW9Lpmc8e79Q8BnJXO9Vno+ZXVySrqaO5i+NE42CVV
oCIdXt+2n3qlly9Wc9BUHdrdCyCAd8bLbUZmx0eZ8uVZ7ooNMVZ/Gase9hY5jFvcezb9EOQTPNPS
PjKKUA0Hc42HiyxYX1OgymOcj1tzbqNixTjcasFR240067sR8mX66bQB9HxT/5227MF2u+JhpTEb
1qlNTTuTCPpigidY1Ih64bjWf/agj7UsRxlu7W85Gqmj7HxshzN32Liux2Krr9OGh77htfQ23nY/
RxslyuUNHr2D9vrhUVvCoejJdMcwdBRG91nW+RIR7UpiTU4bUw0eQvSfgxUs/AyipB7+YLLmlkSq
MxeqQYa5/YVmJnpg0aNGNz5QQi9YHYrhkmv9bdL9Z3PRtdi0RH+sy+aWVcFNDMa7N1pZvHSOOMi7
goGczqQw3X8Tl0iSm/PGn0u3thk/Wos8PSr8V7FpNs/EmdKt38+Wr4nUFmsdt/Z+lu643GfT+brV
y5Oqfi/u8MCm6OZxq77ZUecf6OvW16bVf+rvE+/9MVhWhDl7S5yBslI9R3Hfy/16E6Tyr0L68eQh
pLVb93Fy1u7qbwDRdrl/+/52VK4UiSGVHxPr7ZxXo022vt5AbBihqjGqe6dK51yuST5aL8bGgFbl
9yRT696/tw7X5Xha7lHkpDF7ERoo/aGs/Jsy+jcnmGXqSuvB6Sd5rgEMp5nX2RpQ5sOyJXWL0kW0
2yXLxvXqcdXrLhIXG7J02ba/ZVEdzMxZTwioRaQT+iK9YLgoi701kmYSrUJ3AuV7Lxr7aVv7PWV3
qh63XfC33JZw2qST6qrJDu2bZ9ZWlCMCyTqME5DJbixKrlM8APukcEFthn9GvQh9OXtHfV/Qs7iZ
G2eMmPXev2UVP62oCXCwlH8Nmmpmxi3JvXFKtr4N56aZcZP2JekcIngNZrSCpa5etCpbIlYgsHOh
+V52BOsq863IzYHtVmhFPaim030mIikOnZfu8fBLDkmlIXC670vwSULbd17hgOsotAxBMgzF283E
SzkX+8WVko2niLSHmfs/n/Tu4AXarzaDoG69PQwc2VxQ2GRALssegZ7+K8AW4l53usu4apFXQeZr
9U41sEiBscVz27vPNFW6qXW/YJ2eVyY4s6s/9857LhX54dbqZLHjDe1h8+lGfKuNd7jvm6oBYhtV
y6hdGKZYuHnYpQ8YiBQhn+XvLlgojQxUvJOs1p3QB7ZiwGqwdsiQvKm6wXUtCW2Q1QWsJ28QtdSi
Xo/5uP6Wuu1yIchT5WUq3vsGYZj/cN+wRZ55+4ctCC/Z1jko32mxXYje2O8acCE+ecQOZJv2G1We
3CLeEBWNAV9rLkxM9d21UztXRFuVsV82p/mORwg3H2L8VSwBzvmdkEvC48mbUQr9uFfVpZor+7Qt
PDMH5crR0h2ExQ7ZyEPWnq3R+QEogO18/6mMlaRarZ7SMdNOcPfYfBBUZey2jxZ7R1i4N0eUYdVL
27lJP31WbpZFzdJh09idZ1/QJmf0cRHWTSf2TcF86xSMyhIvtjAcFj9nE3prtYWAdkh58TdHrc53
0KgG4NsoysRsWGvVcZe2uT1HtVckrYbYZfHxwaEoPOBYAFfHGzT42xBN+sAz2IqvAYHHPPffo2g5
txo6/9mQiNu6IMXY8bque3PSLHXyg+UHKzuqzPm7FY2MnCnqStRpfn3q0EhHwn319pwRZimR8c7G
ybaaDQWhn8p8MU+T81mbrNF1uoafxleHUqd/nfI9WnCNIM0IBM4r+2ACLLx4/faclSMtLBtY4gbX
FLqF0ol3wV2GzCyfyltmS1LLKuR4/gLE7khKka93CbouMps6y4oyRe12NdYTK2aWvrOpY7aOA2Sd
qtjo3URvBz9yN5EfTeGcDFBA181BIKEbCl+Kc4kKv3fy+n0xvHRQO2ro2uoPei6rmFUrLF4aybtY
+tugDqaBHGhp+NbXJkAFrdQFaMi9AQtjZRlRIJpd6lSgwbben0c/LxLPWD+3gALft3x32L5Cy2dE
K7oi3nqPLSH6Tkkx3etul0usW9OYDAadUTWZW4Kl67IYnAq/91OjHlh0Ync9BW6e4/r+Vrptsya+
Pf80m/lim/XPtlAjC5U0PoHDErda2jdUWnEzwzn47uu4GXZKYsrEgYuGHYOeqfYkd+4XGqC5jRt2
sfw5GpoR0vbTdfJvHT8H+uLxrdm813GSHzk7ZbBqtX3CkBSzu5AUqN0zjhlraWCxKQ3iZlMfUl+s
R39cPKwiLENCa9MRfat/m0BfsRyMLFHuva3Tgbkzu3odZ5HSnGJadVlfVI3MDjt9UNjWPqvN/CoZ
lnGPnMJnp2uxxTa3A5d/xqy1sgDB9HdyL4wsHtd2CJtWXnGAvGu5QOXW72Q3Yh67ESIRbRN7LgwN
SyBGBu2MykyCPhmcoW26qDWvkGZj3GgRjkbCoqYioEv8UrFFtjL0tNL5f7T53QrK8ZzfhVPObiSL
gYxLNYy6bJylnyWRlP//qAp6+Yo0z8Us53MnFIJ02uqrYvGFQlrNlW6RKIkYFjxV2xNnZcuXnj3Q
6QMH2lztyz3BEq1u1HDxLTuVcHSOvQWA0/c4Edxc8SeMLqMsVHC//ZD+8qT3oCsZmC5IjPOsNuxA
fnUuHB3DC6KXhH5zE9qhNnMv7Cv75orpAkngcKVVOIiLnhQ2u1hDF2YqNdzdfgDGTxhn3/D144TJ
qCW8SlJqB8i0IZYeKAnznjprVsdwMZQ910+GL712u2hEhB2pwW8vqOPai+MJTBAZFyBCyGO228Nx
mcaBFmaKDeExipliTcrO92OCl4K0ztZQH8r6bI/yh+T53FZrOqEnOgmt7Q6YVczbipBu3pryPKg+
zgz5Y1yH7WyMCMx6t+HQ6w1bjnCTlP72YQ22E3u9YUUO46WYuIDVnGlPjJfFsXK6PLUViumZSD8t
Mx7MtjqhKZzZ+rZPIVzS0+o+ocd3wkmN/zIXn8jo5g+OmcWTs3xrzvDAcBDrfULb+0Au1xiTJ/aL
jUlTMvjWA41GuG5dGhCTMtlfSva/vCrfWIPGxhsH5XJS5t5vVt5uoVU3R9JMieVfTkR+p73bvU3S
+U039lIxe1LY59r9K9Qxhxn40fOCK8tO/Gz+UI7QQyfzrpJUAjoFfki5tm9QPEboKS90l01GKwsH
KMrej3KrWOFrMB875d+pKV82aV4xZbqifeiFk8xbDawclDCZczj3YJPu736xv9VsQFtmhPcZogOv
bV+2397KeWowNRp4pyNahrdRMbY428ncaiNiit/iu9ewpC8LUbxuYRUYf3J7BU803oDAeO+4x+dG
JtnCBoRFwyuXu3zIcsODoyhCo3TjbZuMaPZ6EQOayEp/H7sVfF+/H4zi0X6a2SdyFqS+hnONcMwq
67fRGx+15rkUPZ3tMgwhGmsnxb7knITUMe61H7WH/Lte+4cBiwDmtmKn9WOsmLTBCnVb2XEmxt+V
HD+8ogH+beZ78bO5V+ZX0VbDzTG1I9EIbkqInUUhmeFQDAt7ulab0ex050URaNvNxr+gcPELQQJi
oIm9RaUVhJoaVoIqZAU/bHsT6DdK6GXOkpFFlHiR7W96nTUd8m/oJNYG+/aj91s5d6QFDfQpB5aP
t6JKkCToUTbQl2revb6WDxNd7Klc4OBaqkuIIZnbvqY1r4NVPBRN93fcxcld1U3T17RcnI8R/JzP
0w94lxa2AVUC67Yu8HM5Y7Ti93oQOQYFnQvsuZfsE8ufNr2bbnU2OZgF5XHczJSftrm2nRHrhfy5
CC3eEI8+6ooNBqtdE0QNnKBXvwTjKc35+tUzn6LlckEx4OkToezmuACQx0FxtywU620AC48yl6G8
s3ZoeXO7NEpon0gZU89S9GBCK86Ou3zay4y6e+tDrcuLNK+AgKU1vmxm0aeaMRJw4rChe4SCvar5
nVpOaEfnpziDKm/8HlXx7q529aK3zFds3fqQalkOu/mBi1p/1PMNDeg8UCQV30mdr2hnt5XgaVQg
3BLTRy4ZX8W8PYJmF4c9/2UP4KnTUFXRhhaSUIcPr5XMRAIlKoQxL5mp5BVVU9w4ZPXNiVuMy7de
mpEFBBLWGc7adshfhcnBUX05h3zf/ivm3T/KR0sg6/2rrMXFvftpveXid2cTWDHUR++6muXXulnA
wcPrWDuobY0q7QqJEnkvSFKYaMPtTbwoc5ovQ9e+dCYEQKD8u/MPyWC+RdvcLJiR1oNtjIz/ZFml
Wdex47fv2By1L0yC1XRGPVLG0uHFsjwb1X6XnwO3AfUzlofZ08/u9O512Hrwcjqh7fpcnlkAsuDT
LM1jPA6Zx066EXsrkIo/obqAMo4l168t+l93nlHYX1bWF0cUWiLcMpXutvYpvVWwsKq+t4lmjG7n
34iv59hs2rvZeg/1NGcXSPclbFtGhLa2MBLerGnCGKSn2eyTkIFuXw1e0pMN0KKx6uH8Qtdj9Gi8
7E1M4qv28nvHLP5lwDKLSZ2fxyUcNG4Wh05VN56b2fnqbDwoDBRrpMYh1iYHoXlV0qkDn4nASTdj
QGnzLLrATEqDS4iH+7J1gM/0sT9cj96fT8x6ANHyRWCDIwIARc+XrcAt3ZtR2DhTJNF8owWKtbdH
X/YLjqXFAZJYUnP0Pyt9/F3L4aPye+QESh1YC1VGq2+qw1L0T21dxmsxNnEhSiaLme5kRfQ+z+Wb
K9QLPWkkVm0Mpe6IdISvS+ceyxTzk1W5eWqaM12cBdO3LGbSlm1LO+I3YTAgfzAtb47NsoXztKcu
6YIaCeBoE0DZIyaaKmt5zPoWdAyddmVuHQQamEzLpbvuJZlKqnzoWllE+uZFq4c9b117GUP2hhXQ
KskLfReR3bqIOcq8uU5rXcZb8Jnn3rMnAuPYAUkAS0wlwGxHk1m67MhYxGUwzFeyb7Nzo8FU2nX2
FjCMoZzDh75vQxLYkHzGiP+s6MpTUVtzmCHE4fza0awrj92MbR3rXPM3A2BPy4FxKwXSuPjd+tS3
6pCt4oVgWb4k2aSkH6OSAa4OjGL/1NJGoTQB8zNU7kWMIy9K83665viPq8GLuCTraAbSCoPG+KrB
lSMHO15Slhcyqlsc5KGFteks9bfNMw65BhTgbrjx/Xr6QTTF1amleFw2PHVbcAUIZQeZvYsY9Xxs
V2EhxH4uvs2+Ng690/1zZ5PNwZouErlmzxNXoqrhV1nIaodEDDA4uPoJ57Z2hBENEbNheqkK7s3m
bGj7sXaKf5lFFdYLIDiB5WIpuZ0KRrGVYIPj3iv05yuHXza4ba29n5g64FLE02KKbyxweuh1wGit
iySgzvbtkKnlJxEkybTA9vmOHM/1Xl3UhpfW5XU4r9N67nbbPJd2IQ6lwPm2uQfPy2hStpXZ3/w1
aRMHTYd8cQVx5DpUSxe7szqR6NBE2/gbBdwMLhE4wL7Te87JcAy6PM/czJtp1dc87irnZw0z/ZE3
8kmqBpGloduHEuAykeUaxJM1o17R3UO1FlCEHhcNXtqHrCMgDhWKg2noND/h6igPGxhXuI7DGx2/
TaF2Z56GO0SujZ6KNAILgmnlN2u1h0wPHjHjqoO1Xz1mySRrAiRX+b8OZkmZLPHILC1U+INeW1te
PDaG/P/3Fa8ybUNOfP3wqcmaSczux3CEPiL9Yzw7LMM6BG39inH1mex2j5YJdhSWJVn83kiMYNTS
/bIDyfuNDyl2t0VvJVT6hCxnCDDPuFlHYIYoqrNqPumg2su0zOfG1tm4AInK4S3TfdFOndx/Od28
hJlO046lDA9R1tjNV6XggSvzgYlezsGtZng03Ox33itqoLYmwkV+UFD34mkwihQWW4RB7qOE6m3e
SCKNV/svI3esDBB8oJBOe5buV5kZLrpBVB7jtJNuktUH1+ZL1wuRBoMDaOa+5g2AkOv1XXLX8QVj
q476fcHRhhxE+drbKESd+EE3J5u/5Diz5jbu6+FvX0ugNDmFRQarGIBI859/GaPfJUal7YfJn7Wk
7xBBYKCIcfdVp+Gtr7B9mn1wquphiGtcjCFvE5fJr7lun/wVM0Q748dE+GfjG+e0AWEmAcm1bGjJ
UWu0q3twcnlDF6ZdF/9LKpldzWoA+xCkmuCseMQl7VwD90+jUKB7g/qVBa95p8oQWalP1Ier3xy9
+dgH3svC8Rf0Gfn8YAfZcz6AcCh90r9Ks/nQHPNY9313CEYY3/4Jww8YebfsId3yn6qNc+l+Kg1J
ykjnQVzR2ez3i1455RWjbZZP35mT0cjdxf1Fzq+UKP40W1QGA6upXbdnMJ8v1J9r3bpjrFfc1YUa
Imez/w25n5/yes8SWI9IBn2kOYSJtMSCrLIjt2xanrAnliErDvfUWzXjGGAb7KdlOGH2gMpEAWA5
j5j7tV9bBUTmY2GPqsbJntfgwCIGJCVjp5+roZjP+ZCJxFpXwiO8CxnJ52YysGCbCCNs9UlCDLK8
jpyffXxABJf2TWelhNRZsZ9JHUy6daO5BRFmHcie6vacg2jp7bOBRAfjS8sKIRf/cd9p6aAxdlQY
aBM7D24jy1NDS8v2uGiaUClPhlOrFafW/yGhGC/ELpwsh/GqN/M17soucXftX10WT0QJHRZe7JRs
iWO5w7N1i+Rs7HUCfGYRfW3k4W468gRfH+3LvvIl+ijiOpKDhktfrT+5rvxors3nNsBMoFdVxT4l
x4or6Zs3paqHqh75qGM6OeVxcYqauZY2gDw7GbqEupQlPa0a6zza1upaNubKOt9WxOp9K923Lai/
NyNToTs5NwskL0bmhFoKjDia76isVqkdcD9cPX885c72rnfpNkDNVVkBLu4HofAT1SI5ZJ/Kd2uQ
HNPnLkwsI11+D9epNl+BR53XipgBo/Z6Dvr6nGvjE7yxeTBl+avY/ccA2AmIJgOtNeGep+6FOI+b
mrBKW7pEfFKDnLr697qWT1un6TGZytDIC+OgjksqL7ciFvp022360CwYHnRNv+iY8jx2XMdaYDZX
zREPKKVerDzDyOXeDcH718SD7siiCtmocJ9lB7zx2hTamuXdWnfGi9iY+Dfuo+qoqo9x3B9kLeOu
A5Myl+Fd289qyj+4JhShE2YyQiESlVRUtEkTZmKWOXIhkgA13Gw7ONe4v55UOVDGttto9GyEta5F
3fQJhN/bPpft2ZbDZdrK4ORW3h9pl+jhDBrdBqw8nBtPjxCIKJRh06drbkyqkvpbFnjzumFFkifQ
12TWfGp1YPGiIngmd4MD0krkxZr94jjX2hMZq1sE4G8/HTvVHPWq505CtnVk/o0EWrMwJ3UhWVyk
PfrWDCEsCcu2iu7J0eujPwS/aM72cHH74G4+RGxE04WFjjpg7HqfYmGG1tNSzdbdeGg3kits82/t
FtqxGNAXDsGPRd61Z3fkFOV3m9hMT+RJUhIULCVNAqq9iTrlaU+DaxzcFRlkvrOvpKKOISE4W8BI
wI3aRdnDZ5YFvLRBRpvq+adtd4FP0MEUDiv9ykqcimyJ2wyWbcvoz5pgzNFaOkcrP/o1UsVGar+7
3MPtbxIcVDoXwB3BJEBFk6jqw2XpHg1gT1FgDJw6p09LwIFL4RcfPHwsPpmeJ+ZsvywY3gz86xEo
uR05SB8YP2IhuHnLri7ZG1DnB8hREUOGE5xGTs+6FBxSu7k0y82ZkAO4+9+mMG7cx1ssEWdyBn5W
yvsc8egLP7NO+cRsORole84k2VFLQweYv/o2MVp+3/72G+epwMcZzwrSSWK7jrGhSa18nse9T4Ol
gHbEYo4Ffa+IuXgh/v+fUK37BCJrSO/QQJfWGo30CCJszJhQm2gn8OfB18nQaSq45obKMeYjLvVS
DIeNLQ/mih7KFFgFaaGupbOU8ehmKRPcm9H4v/ap/gsFU4ajhjkyG+sYFfeZOcqOusXyIj1r/8jB
fSOMBQ7Z4gWE9Dzk+a/ARopQTDpMPou7uIYynPCulfgGsNze9I/A4PPmyMNQN2h7LIHQtVrH5O9E
9pHXKuxq5J9Bp0zkhfms0TFBEeF+ACMCfaDUBG1S3o+rLSWPDUjNFX2C/JwaOoto9PjMdqHeSfcY
sLNze0vYdW0RzyWrHk/mvTm1/e/BWq/5fVwNUFAn3rQfO324VHv9r5CWl6qFQLLxonLxkPdIppG4
/Gmn7gCf+YPGDInSssQYMFs6SAWaJp/XsvzO7lgB5agmc0l3YjFImJfgwSyYW5H9wPtU901Ea8Gi
o73/rIAZdUGqhTMAj2fZlExWsEXtaKNRMLvmaM+fYihEgl6btJuONLciaI+11V3Wgra0gUAaPWLQ
RCbHsJnMa+UuL53uTUk/DlvYTfLHFkBH9Zu2sihovGp4J5QG7qlZND6z+yEhyaHIvqr8nzmu2XFZ
KOlz/r0RFRdVHuYKyxO/OYjOQRDDFgYkmoU9SpdQ26p/sve0OO/cQ2PPj52vxchuL1qtNyk50S+U
DC666v64bCN2e+v35hHSxmDDzIsCfbVX1B4nMp9oiqf9vRnz6R4/mBMTkX9ttt1H/TDSlRkJLP3z
aOZ/p1y7EL+goUTx/rXEawy8CNM4ITC2O7QKJuP8SnGIoX2D0L6DyHr7226fh4/G/ouYCe8/EUoL
GMfaOgiN/ewXlN4S5Ohoy+nnNga0qmuN1F5WBeL3QMXkL8JolIJgKquKS8tFU1tdgKASHM4cmsH5
FeS0mtiRyPdwCVwk3a+5A+JjWxrpMk4DT2n9V805qjhRffkE5hxTb+cDO+sQMCiROR3IbzZo/lBD
ph1aa6W96IOkXJGsda77XUEepTPrznaJTmAF5dIaFLDDSorf3Bq/pnV8FEgRjcEbTk6P6goYCKO2
kX8QzpIaKJ9ijfOpBPTLtK0f0wyNhrVEJS9InL9aQwRh7XhVKle0e94K7Lrp9hksvngoSu3FXIvY
4UCHezCJz//5cKVtr8a4/qwn0hCN0qsTfRr+wv5/8K3V8Yj+JnJpoPl3JTsW9U5ga2iMKFo/eit4
DErjIfcqL20D4Lu2d06dZZAhBKkWWpivD7vLQAvF22Psp5/IILnoW02amQ46QOdi2+f8ZFblR1vx
RuRBT2S4bxMaRWdyUHwemsM8qjf3K6i1Klq5/bpZf2uH7s9MAY+zzH8eTMZ0Igo+7ldtuN18q7qT
EQ5VEW7H8sZP0+7zxCDThU1Yyu9ezBF8bWraH1o3IRmeJ7JZGLp2s+4OkqvmRgb8Zd89jbAlm2gX
a6Kw7mYoiKoL5+mh9LN/bjZ8gxa+LJO+c+7RFg/WLkKtsbSjvOlWeYeGBQZNx10hfMvEW5ElVSOZ
/2NnfzvG28K6WGTj6hlGa4qaaXkp/APh99mVSPNUMJMjxWa8q9qcHJr23fPWJ1M5+cEfRTQMxWWZ
UFy3Vc5R0eu4Jp2v0j6btn31O8MDdd6ZewgMs4S8lPuGRsZKbI+fQJK0k0h5bbPsLrasc+YnApqy
6hIMNMW9ZR7NXi7IypgpiQ4KwsBk4VvnPOkb0hro57POd7837ll31ywNiAaNVgPM15LyXQ3WNyow
rtY8oPYPLfxrA2vkwkUIQhmSomxiqCCgU81cw1V1WtQU8jqjlhuJ7ThpwXKniKBgBuOZhWl5FBCG
dtCZQ4yymIh4QCQ+ZS4pfiQ17YIZonO9pxbtvU0kRExgK1NFIN8B4MFMd4717H7LkUAvax2Q5Unj
DacAXQapjENVvmDJeil4i+jfB1DE/U2YVjL3DjkzK+gJLiU2M5AbNxMgAMMI1CCr7EvuuZsu6/5Q
9CVR5gn8aH3Cz3PYYd0ug2+esbHXoYtPgV6F4ur68tKMZXxfZUeUEBtgMVAVkZp2stC8eiDRD3ns
pM2PPbL+FNE41592VpLuydG3N5PnonsEz3OWSIPP2uzhrofuPJSvhA8+7r5GE0MdnJmgthxBP2Vb
2ST8GxV0kMlAyfLNb8Pa3cPik9W0bsji5/+4OrPlSJFg234RZgQBAbwmOc+psVQvWKmrinme+fq7
yLZz+9h5wZQqdWtIiPDYvvdyqlC2dmbTtccp0D1ykT+roIs8aH/I3klheZqNHSAW3cFBZzoC4b2Y
wRrBmt59xZSwIQ6/lcTeUi4Hq9po763g0OXQnlz5DGJcZw1dq7Y823L8MoCs7Ttybn3QTofcqn5U
fnZVqRtsZqifq3BLsceot0tp9t3W0WKChLHYxFOaeFhFRkIq9c9ycfbj8fW6MDBBwjbltog7L3SA
4LnTxpiz6TjnH6bMh20PJhU5bLqrWvW7xO6btcx/N6R7iC9l75YzvzZDhQHQ4RvPOphLDnEYGu1D
Pw17TtBvrWm8zoCyvDmh0Cna9rOd3AUHcosq8hxsCRt/EB+h1X/2VUXbTtdWY6CVh0rRX+r7YA1L
8MM2sr+hOX+hkYdelLTXtBhuDjMVWSmyLREi33O4IVfayJtQ4Xy3hPBgz6aePlDIVvXRr7tPy7b6
C64I15tbdA/H7j1hFvsiY8A5SHDmOc4NOJ0meunxDvPv08ZJdepUMqIOJcRqMmE8s9KvSqoDSrLx
k0qKwBgbWRmwm/Y65u2Y4NwuHydskuIvjTeWqQg2RmN+jqIGKS5jTFLDi2Bm/Aq5KD9n0t0PZLdr
elyqI32nf4fpAtQyA3RmVMaeYc71VE+eRstw4xeFtqpT7VORbtqadvHthpTX0okvoVMdqkKaZxcx
ZW+NtP5nwE4jmzESkpt5YOco8s3L4GOzb+sOk2CmPOUqKg21oCqoYm3gpn3DUbWzeMD6BWaUKyVQ
sogGtliJKFfncp9jJAi0ge4THhOGYMp/ZOtAF+WWVoAuTbodOa5QLJYY0bCewr+gUC6aQO3SZdcm
VZh4mELRIJyB6n3AAiETNPd5wWip/k73BoQY2p0HzH/ragZYEJGhvXb/jGRYt7lWfssMik76d5mN
4OmNCBlkFZqEZyNtE9thh65P6bSUz5nGWUkb6WSAADo6pUsfLIXEGpj/EGPRLlkzXibO73v8+u80
bmgs2Zu2TTAnpvcQLknYWlSBuldm45VwSvpI5ugx5bF5lGX82mvX0R1f7G4qOAFFpzCZsvWUAwdP
hX0oi+gHuA/nMCb1JquTy5TM3KZ1qG/xW9gnvYj93WQ2GlgglgVNfiZGmANoaXZl3m4IGJ4nespp
w5G3tK4pxkZIHeF7rxKXdRVNxvqwSIXt0pT12o0CzwmGgOTceIuwdrIYld9QNM024HFUM4QqjJWW
ivdRIAAjEVNcmVnFgx5lL1lo0QuOibKF9s84lXszySaEIOxekzMDSpa9143jt13ufOX0J6Z0HwfE
9OXefzGjIHqgBPH8OYd8PEeq26U2xGffRbDp4o9xjpqNM6xiw3S8oHPOEjailzrFoe+x2dC03IRh
352drNlpcRbvbJJsGE1tz2kiPhBp8BrgJ5/UtNb9cO0g9SO+w6Seivdo7jRafWrt5GEFcYsQWRfK
tVY/A9u30hcAXRgWZ7b6CX9PvlEqZhq1SjZR41OBzsixY5kdQhOy7FJqZHFfQx+S6DSLu7gaK3Ob
Cjb72HEuoLrxPFONHMulLVD23SMJcczSTF26pdUqYg1Y9RpBCdl40UQWB3OFQe0KZbrr/J85/h/P
1NQXoRcX0/jo/rWtTH60tNdkbK+hflm7tMM+EM3TReuie6YvpKk6AlKUDbexAw8rs9jrnVbfunbw
mqWJOsiS+qaQv5IIFmAjdG0rTAhJUxcdIJuqTVxtjLEt1ruamMFmyCtQ06A9VxpnjIWIFcRHrY3u
6QxTurDjpV/JG+Yo/tDEwcS1KH/pg/U7lYSWmW671XwzPfEz4a20jHyvUPA55BNIcRACRn3fGGV/
wnmyy938n4q0+mGsAVGb4qlg/kNy4qWlwts2bK0g4pyVpXW/Sns990tvvbYbbM2j2PSuhnd4pEAW
aCSrKXujj0ZOf+llVlP9XWcFZlDgOZRRVCcySzctlCZPTN+OwaErIhu1qnAl0E2YvqwS9Eie1hUC
XnL0uxKjiaUznBdBpSXZUSCCbxrLrb14ps8YwzpcWWnknzIqTSL5WIBDbV2IlhOYiwKLmVDucpiD
AAcC0Iwl1kFh6lutgM7RsDOUbUVcqUl72mYq8QqbbyYpqQz8poZe/OK7mUFMXTIvZNpxr7sNCZ1p
4LTId1sJGV3ItqQlnkYjMX5rQVV4jX/MWXS41+adLu8Fah/6UgevaGyGbdmF712t/sJEumPA0McY
k7zW19c5hB7AqqANGEzd8VQNnCGimiCSuQkb2hoqBLtkD+1Fb4yvsufm0fmyOe7Owmcum2bUt1TT
TQRoSrGkrX+IwpGb2o0uSMo2vqluYk/H2Ti+CWo9Dzt/uALA9WLQbtj5JkwxgplvpPP+xNIMDya5
Kc7Cxm4yENcRU0kfDiBR4wQMP/L/nsTDF5idDjuRY8TXBBnEcyZRbfQkTK6BoGU7JuFdaIFl7rWc
aEu9pEZnOO+g8FFVEtC8t1yx1STQOS1In/QKkvwx9GRF2l7/7jloIh6FR9wmpWd2PgZes3oMvgOJ
b0oehQlNfZyqU+m3DWTNcnrrzAoCGz3FK63aI1tstdd8jUwJPqFJtKc0DYujm2t0kAJjzknotW7A
gTWzoIzEf7LEjg6WO0MXnN1kz1Rnlrm2f+HUU2MLGHKP1Hz0s0qGdjUP5ngDOtdek1b+NGmL5+mZ
ezk9OEn9D77A4DBZ49nyXe1OD+O7VCORmuVVb/XMmjbcU5GUkOoiN9j2KNs+jZV9S6C9Any/D6wS
a1aNjBNiuN2ggOBQTGKQ9bOWH9uiaAycnEG6xxLvbuliTJ5IquIql8vzo17owbHu/ct/n681M9sR
xE/38YVTVvNaKSI+Mw5+r8P4IjDhvJgjTqJEH3cg9PDyt0awQ09uQAG4/iFt63BXuVQPuNCJqIKE
WGfC6O4YCh2ir3wdySM6Lkn8q3EtY0PJLzYaIikIOM0hpRj5e72l5h6d8QAhYc3znH3j+metwwCX
aLl6m7IZv7xczt+Nbb0ZuQurNVrqH2P+kCkNA10k0dXMy/kjZ3Uboqx9iQZbvRvO7mnlo70ZPSRY
jud/Ah/QOQ+T26LLgoSBabAzSmhatoULUdS5fP9fL9n2rlplf9Sd0T+y+iCBBr1YywVDR3HA7POt
Y5SQU2defd0pTnKCzgfIs1kJ99QxnObaZa197aUEijH62xwX5snPXfOQGPobU2YlQ1Ay5ziEOV78
2U4vbmt6USWsk5h968QTzx92ZN2NUts+/XcZ+8Q59bGDqcuOQJ8GrBTSMaGvDqX5kiedugpb7d0q
Y0JuVg/7SOXpe0m6PfFH+TIOevoOUOVqJoO8uU4aXpXRf1QTb7zSO7GvW218sSCxPHL/M5nm8aWZ
LLDY2dhsJyO2L5pREOklzNH0zksJnrSk0vd/C55ex0yzowle5pDMgAjtykm3s7IZKW05/t5arEw2
vpFNS3Wyj5m/9FXGbIROnX0SMDsWvWvtEoIe6yyMxFdEWHxV5MwHyYmZriZXuPjrGnpXUfNIpfPP
k6GBQW+J+b5HSUFQFUiBTZAY6X9ysVwmhpXvq1DE+6419fPzAjJS/PvR86WgBcAMxnIvEMP22uC6
WKFwIrtZ/+5OYXBxXLpd1jJdoTMbC/uenmyJRjD7uFXDh1HVEZ7orjoouHlhV3anTFrV5b8LQ4WB
lFbL75sfFv4bHpH/uQSLPXVw9UuNb/iQPyPyOGNB3g7QDJQpQ48g1cRRgIhlOrTtGc/SpsNack2i
bvl1y5MKaDmu9IIgEczHaI01Kg3PKmv2RNKDvSkr66g1oXA2zw/7KPcy8rRe4wKMEEORTCyCbBDQ
gTlvNo8pxX6Xl1N2HBZOi6b8byhC5Q4umTg5wyzA5f8wSsgJG7cf/Hc2dm3Fs9w+OLDhY4kXWBCW
qvJsTafJZ0CKriHO6qOhe4WVJzdbop3N9BwEu82zk1BF7ZFZM+UWDO0ZY333h0FyFzsz1aPQ5x+F
MZUeko7+4rC+YU93Ntk4azvDutrkhz745ToiGeNwttBys9j8FEmnk1lNiUtoHb7jCuXUyd1f4xBG
EBsTk+bCRKvQN7Z9Hk2HnggBZUPIMSYriyXFcgD1g91uFOatLHNnz/guuNjE+jybsTPUyfwdnpdA
x4LTVeMWGCXlxxIW7g11wVFvAOcnnBH4aLRRRDxPCGDGKXmVbdJ+/btYpKQH5jFhg4/TDzow6AQL
BabCUbDW57L3nu+8PjPnoY8jxVsoMfgTJapO9K4gahu1+EhIJtH8ktmdRiOQZh5JKiJVrZNRkhFP
cpjacbhxxnA86eRugI+huDa0Z7GauCe8vv5JGKRe5zgHXmzoRIST7gUDObDXygpecMwdxjFgA3fn
7FKEmvBczY5OGq6KobOjVVDvSnVVtagf/16GorxFdoF9OB+wAFT3AQ3kHtezjp4dubtmnr9UqeS+
tfx8Z1D6oZTZ96yxsfTq3YBjeC7PsMoLVrLxEJcy/eCNCo+BoYVbMgHZPq3EcZBS/1ibWWudgghy
rFP48Xks6gq7ovmVlAMCoZIDfSf1Vqugfy/tmsFrM3Vla8pPEdVkBdlSzdzqdyAFildh0TaisxC1
WvfBvJuVHHpolMRBfshRMrykKdODBf86kjMIiMl4rcUQXVNuogDey/ecmndAteUhEHR3nGRIPk1q
rI02NfkWm5wXzHN6krOTchB1iPVC2MFpzkuncqr9PLR7c5ReAWzlMMycgbC7s2oXZGS6vCdENRkg
+m3rXlQmmvDQ1Ii3FcPJcYJfU0yeV0Ik/Cyd/huE1bwhhoDRhSPCmpZ5dq5DMLyW3RirJ44pSZ3g
jqxHohShazdbk/VWR6Niwg2xrWzKoNdqGUC+yKZUysaTCYBrw+NIUytup2vifBBeHC65bmleOmAT
zRJNnHkKGzf8aPVCu1CI9m9S6zhUlw/4/cwBM4g3CBVahHqmIdmPjHXznre9SOeO5lr7y9Ja69WM
fw8dxa+FMF1iuoDuQ1bOwAjJOhESk8tiDrpFfKkWwAM5VOP07+KTgF/oFlwRwuEboitSoj80uHHC
4mYKXOeF1Fc4wKafCsuHId10Uy9HibGDEzVT2sFVVKnPl3TgQhmzGGaJfs+19jcMaHS0QIpzHRWM
5h5r69WokktI8hpjFtgGk+iqXUHlbdwxOYINyO9zHKYbiJewZnuCBpZo/9qlxIvFb3mZGKVw6SBG
7OtMvvQGsaOmzskLwcc8hYM8RCp9xpAR8npgJsrRocMUFmV87hKiVdFmiIj+F3hMVkTIjPXzjfWd
/kXqAzn4KptPvpqYFjY5GVWaLTcs2Mx56CAh92GnnUMJ8ZrFARlUb6bzaFKBxcrHMtGU/zQGm3zA
IeC5QnWshVsq4L+GiNx1GDvgSmabrEHr+AcR5ppH4gi+6zAQgJgagthh9BVAuHgtAgRsij/7YHM+
8fReCpgPXLQsXlrCrNDxS48p6eY0Lgculj4GuaUkxYW1FmmqH8cUhbyEqjaGgCsEkuBz8Z/COfGs
hufASbFaBG4nTs/LaEycv90sR4RhKtY6ERF9+lqzdqE5/MDDQTisZobI4FrQkcIWL7NjiGNIK3Ez
qXE+D8tlbJ3m2CJ1Wj50Bs7R9nSMF0kvAZar0O6URk0U0Bm6sdGDTdZVfSzj7EcKo+xCuiQ/5nh9
Vo1UOg9pyLwau+rZZHFQWKT9dmnTzNepWMroIbgD+2G+ZiAARi9nnwYC3HsO/GIJNX4AN7AuPcPZ
HvnMiAuqv+eSM4bN0eraapOL9OZPfnuw5IAwGNbjVR9i/MQsRbu2dZydhu9VXy3qMXIYrRg/S9Zd
IqZ9F5TnCj/ACxZwzSv5ql0gFyZvnqtdXjFDI6T4aPq4PbtArTmLpa8ZC8+aQNPwQUFTbdN6DlGn
FCydfjoTdmGekt9YWwIg9kvvsEDMyXKmtyIOmypcK+ZY7YxUrVu/35t1H77kPvVDQ7q4iG1vrqL6
3NRmuJUL/eLfn3yMhp/jsgJi373PlkGNOXHAAR0RAtpZSjwNe3AVE3LLGWe01pdHRhDk2KfLS5n2
4W7SoopZWC4Th6KqwrOerOuKgV8Lgho/a9NR8RWwyxof72aLKBjpBjaNYN6pEtM3yefkTNuT8fVV
/lkwtWfHICN5jDMVn/k/cvytSvOq26m/ttN2JAyUfTgk5fakBVOO/mBwYFCTYfHn4BJD8HJVCrv9
a5g7+2YV6Bc6SmVAUO/2fOZsoxTr2G7tiz+YDPzQjfc6No6DNuqfA4aqbduZr4Ro65uJUm0oBeaL
qnTFjzbeVZql66oqFhcvWZEMB7LIgp/ZPMFwctN57+gVTyoPLIJgPJ6fHzXheVTfSxZoVkF0I/Wl
7oKy9K4SXH1VfhpTX2Dz+Z9PY48DzAR2LR0ZC5OM1iZO6uzYpT3TZaRVrCedSSGRklfV0hjjpCD3
ce/Ku2iq7cTh7IKKtmuquDzHCzOPCIJ/sutub9o1JQ9si3Xe1wl4vSC5MDzgwHK2nuWk3qAIOydC
P8qL0LG/pt5es9dtGFikHg6q9K5rCQvUqizpV0ag/q2uOhlz3d+duMiY/wTpRfRBf39eKiEvgZ79
0dP5YWY2PW+KS1eM99Sf/VM/NXCoLJw27lSeItWeihg+eB137sNSw/a5GQxzVa3/vVe7wvwB2+xm
aNwOok2St8qyeTMCw1njBTZ38D+TA2PUrfUIAApf8wSdqO48+NPWiXkHkHVGnuqZ7NOpKAUtc7eh
+IOeh13SyF/iYta+UD/pWVgq2Kl8jpnRQpiqquMlSVUH1+dFSRFc28CcmGhaH2i66uuirKG7xAPc
z0iOmDWMWHvw5FFLJP6LK7DoiQ6vb2HPFQ1DMtNxJea1FrjaRuuj5EWabynAOBzeiv0QWlBLl3Rn
FA5iSlkllNCJKU6doOUTC/bqGtFpisPC34aTprY2i/YqXO5pMrCAG0BgbBRlRx3UzXGOxvQ8LhfV
pV8sCiNbTpScSruotm45E+7Gh/E2UTV0Frh+BSx7Ww6duyd281CN8E+dwQnQxHp9bMierqLlO8nF
hFfZ1c8c0NzJkl34GpE29yojC/d93wOywTwFPZyuRqTb5NiRmrY2CCCsrzK9D8q89kFqbayQ6VS1
36R38MbXJwgq6cduG/X6dIo6TFtFZNq7NqEnoNIGxlqdf1RdNQQHyyohyI8903LatDhhEgvWvct8
BDjlxars2n5bopzmhZFdmZDSP4g9lbsFDYN1yLj4kfVA4mle5YyWEcXpH0rf4SshmzRoaQoQz2Vn
haakiYmzl5FWRzG4f+MJ3HsLoprEBX0r+rvzIfdxmmW1CNdicqq72ej2TiefeaxVCOxiCiTKOyN4
4jy75b7lrLXYANhVO87q+aN3CNrIlGm4fr4kYMOKlofovC3WCgxIydrKORh2ilgTP9OFzDFyu8Gk
9MEyT4mwC/LTEius0vBO+xJuqu3LK8su6IcK2GKfLfPRRq259y1EMRmQ9Chb90OalBUtp721mB3c
CYuj3pNGrc6Ua+psST86jGH2qqpin/hudJ9zEbzJIWQDamJtJ1Isg2Dn65MettU2DC368Y5ad7oR
/cBFCpgCg+Z1GrVfsWq0TWZZ+X2wwfUvC6oGdjIRakCAeJRBoJ+UPSdnLVQXrO6Lnrr8lhGhE4s9
Za0JjCFzJ5u3J12pgh3vjuYVUpJ5xgsGZ4KpjhfTiOjtu3SLcaW21XQ3VSJvifPlWxrVSz14tqGp
fRp1VyEyFKuW70GAkKYLpxckFSmPU3Mqs1iBjtQ7QhYPvevpgi6qFqeWFYqJdhVd++qWfsKCaf1o
1DQfmHhzLPg/MlVGHjjX+kyuWQ5aRl57M0IB6Rc32NVOung23WzYC/qWp9Fw2NRYpxGTwTXK+ec0
g9V4YqA6w72XUg9OmW+FR8Yy4ONp1MEI0j9V168DK8YnDUK22VhpwrwlUbg3w4/iixsxGGU5+tZG
D5jBnPfM0GTATg4GZ+Docnxy2xh2/FXNNZ1C0tgbZt61Z4ijHyEByGu8XFSjbiOTYY8VPBEZDDtp
p9aNB2BYZoEgTJDjy45Vo5AcK/W7MQpwC8kQvk7fTN2ihZTzlZrezSehuo3ds8eUcDinVmgflUQj
g/kU0AcVH36bBXcgSdGnJ9GbT1VtpFsD08E2i0FnPaPI+ZSHl451Lc1/MVIOyQNvpdeIyLn99zKr
zP7I/Him+S54sETv3R2jKWaSPKm/C5WXd235Lgy8t5amTZsOSAtvqNl4pt46O8Nl820SbMnFUlD0
SRWAIohJvUblux7MRy2McYWlr4tj9UrAP7o/L8lEQaCSUp7IJGvvmINWmc7tbYffAFtpwQbNHyMh
m9hribUXxYjMZu7CIUA/gnEFRYDY39rPyWYqza02hdb7vC8lgvs8df3R/1MNBUO0q7b9QYeaZ9X5
YTcET5nEmb26TnlWesg5vGZ4op+4Js7vqt5bel8/0nw92mI5p0z6V6FL3i83enEymvx2078lSb/P
Zw2YXYUlwAmt5tg5VcC+Y00Xjl1MnjPBw/mq84+Ywgnj2FANpVb/qIOuP/j4q24Rh2MvTV3oaaM5
n5LI/4tShWfcdSGtsWiyGOM/E33o4B3q8qs2Hq1Br8CywFjWtJTeENWwttJM42xqMD0yoX7ldjW/
WJG8glk1bwJnv4CK+++rlICsFGmxZSzQ9GPOX5BQ7a/c0hFTx3TYyrGxvzq0IdiT1jt6GjFV8xMM
Xr8pJlu+MooTExbt8xMUAzCw9Dy7KP2STAU41IR41jnrew7l51UjB7V+fhTFNAqfHw1IfuRzh43Z
YlOOrch4PC9mVOMYtHExLZ/qRie9Ln3ZWjk0KRk+RrEIST6b9XvEjt3FDUBTdnCq5XoCONDr+MSW
y+wCGECLbj1qisfAPKytmSxTdJKxwKJDJN/BM3DGYmSvYhNEgxpC95CFsyBJw4mgHST9X224FM54
FjOGTtOgHBq7A4fT+GQu1UQ1cOxx6+RNQTz6gkHySc5YoxgAURGJtL0kE9X3QH9+n4Kd3loVDnYJ
JYUohP2HwSPDvaeULoPfSI/R43mhbWvuw+UHsnPp3vW/TKTRt5EW9A9LkkkMUewfuJY5XS5VWTLC
VynEuIqDmNkyeGHR2JvkVhEmWHOu/WcoVPnWax2jSxf4dOq70MOU2pJtvFs4z+y07zA1F+tZd/+M
TZafpR2Un2uzo5jCsOq8qJY/YjmCdCiWh6RIqgfHq+C776nHajhQ+BOanW2V2XsV07nHcSCwUUeY
CsFV6HO7GUeN0EJjOwKd0YQAM1vcpwH4gnbC/pH24AZ7nIMbyKvWeWQSYZzY1Y+EdJsnwz81buZT
TYVgNfUj18n/PutghlxcoSFzANA618S8VSo2Sg5cuvOL2DK2XRvXKdqbv+lHPT5VoxvjprcxGg+s
0n2Znag5mFYXb2HEuodwUcvEHBb758bRRFhcfCrvTaoVxz4dph+MNmu9JnNpd1BcJBqk5mbWGeRs
4dObTRfjOcHyIxEsg+//R68AhQyjW79ZuCUhm2QnQ2TMBof/UgXDKtXxA0xTId5swkmbuG3E9vmy
N3IYarV4BcMFD9Ghm26Fo/Ndlf0tkn3xMTRlvWs0Bxt23cZvoTP9ko2wrk1iMRZMNOY1m0g35Xhq
9sWMZW/dFWO6SSad6VcFyZBFF62KpnksIBnOjXxOs4LmMRoqPcImAkwW2XxJ0Gr7PuPtzLTubLjj
BFgQLTRLW+uXHk/f1KfVS4ur2Z2bG8tduQfgmWElLptbY7PAMBe03GUG2jhCFInlBTJuNhzIgCGT
QpxQnofZ+Yg1eelmlf3TQM0KTGMLEkh/oW4XL5gpsPnrOK9Nl46CDWPgUReLDbJyk1+i6HZ9RdGo
S7oPTp3M5960CR0tf9bMHk+9A2RIYqHDDtsZ21JW38RCSAYWwYGlxzmGtHnXwWz3rzq6TU2I95Mm
LgYWQUQ+aGLjhMSSbWbSuPex/OPQAvPghAyfFAGwqW27MnfOyBvMUJpu2xlFdAFwFF0cv6BT+t9r
2cWvNaLF/vmp/z7//KgIW3oqGlglN/OHLTAbi3STPl//u9gNoG1b+b9jLWj3z8+Hqh9pEog/utEm
2n5ChD6NuJdPk2qMg9+Z4gUGaf/e/aqZv8d8BUlSs26nO39punWOzmx4kwa9n4NMcls3+tGDR1oH
oZkcxMLLr9tmT+hrr4+UFhBRrBffZ0L08iz0NEKpMwTwscJ9LWKsPIb8XUhyFYHeme9GzAYfDc1e
CdBfz/Mqlnzz0I32tqBvy+OGa65xkQyfokSlw/2YyMS8VFJrH4m/Ex/wqbt/ykn0nhGjJghVpCes
FNwOCi5kj1b3vAz6CGcDgy1/8HdkAcZ4du7FXi5ar5f6emyMv9yXJth9o9DX//4LCeldM+gEwf//
V4P7msEFzJQhfVPeR3v+jeBhHJ6vnpcKZPSe7ZDZsH0hSuJQeLlqNZ6UqJkEKEld9iR/sQ/U8ohs
/mgS37w9P/W8pEUoePjB7fyff7D99l2o6laXoLedNgwv2iwDiCvppzNX3bHXe3PDX5eBc5Hxd4in
6ov0Eur/HKhDZWXZ17RmAlb1VZhKHOy6vFOsogzbhvnSyJ7T9yzMDxwz3GGaXr5Hdv4y18626Mrp
56DcZkNUm8Y2vL4DbLrtRKL3dR4K9mh/kttndR3nJ1zSXhEF8timTKl32pQ5o1PtC5KiLOloVb9N
J+QEZuTtPpiwScCR+wvHagne1QV0G1l/6rp+0ALgWY0oXiGyNJ4seQVylKY3oCZa6DORMWZnmfck
DrxKl39H9Yn0z9HUsBkz2ZICpL7EmmzGjLiL+/goDazTml4f7SV9TEvLxUeYLmsqHlUbGaEOvzhW
6ETyLeRgs7NxBUicIMtw98YnCDrXWy3+lnSC9zJyAN3RGce0sg5tSKoqJn3uUm46eOZobhPoKIEp
gmYpTrps7v7QYmlqwtIrJrzVLQ9IMfgLMRBLsKUxAbByxxVNZOnhlkzgLCzxNFQ6bO/tQ/kVzfDl
P8xBfiJRJBtXYwbxon6aHaZ8WvxeJ2q4HRwMN1VDzRaGnJGH4PeI/m1RZ3rkg+nSACmu+7y6kriC
aYy857u3SWoxQEzHOTDJ+xCZIEtogJbH1JI7B6aK5zDrOVDjGQ2zv2WE14rYrFZVObcEU20DH2EW
bmaLo3WHHc0VDUBMAi+KaZnLgO1fgY9sw6SeFivEEv00py8f+9sq10V5mUqsyoHZ9vuWOHI6EAtF
gDyOjZk95pblIqKfW5pIYUsE3jXjAxOez02Xn6ugGbyWOn01SwkFI2KPRH9bT8zj8Zk4Qk0NYLcI
7p0m3bPOgJHS6QCq9Jzyo5KkNtUMiqU+rqKOGG9oYzvvikMs9F0xMvjEdBptW1g6WJ9orFjwCXVZ
0Oi9Nqt+6joAibSvAL0Ypb/xzZKvQNrUxDWyEwZeBnhYFS7pUUnzp6b3nu82sdfMMfBg0RwynBz7
IiKh2ct7SO/23QkVuYuJUYvME+YYiGnRav07XmHE74UoOvvaYr1iR+MQtNWTwT0wO/OGBpPuaEau
NJD8B7+IokNfaeuaM83aYc4AQS/wa3MKBGTyna+QIa6tyfz2YTbtfVSuw/CPT278xYdwOXQlU747
WAHMXq5WLfHAY96SUQhisUoX2zdZGaslPgWEdt3ndnIeIDLWQYtcSuiomjpwL4E9Am6l/Tyt6mKs
cU8s4+yp+oC6/QZj9xMIxwRCUbbbshpvY0lIjoBounAsGS+uryd7/HLMEDJiYjMwVcmjYyXvGPbM
DcQz1qKewnWw/nCI2hiG9VvhiVi7aqakGbfmnIit7Jt2aZIma8UhmGl7pUmULNvqsvePfoVpMgUY
R6cP3CIIQlp9M0WczN4TjdZxLoMvEqpIjcUf5rGYW3swupvER2qb0BLnsv1D4tz6KFkoC1fu5tn/
jDPCovVEo9IiiHkcI+NLs4nRFcq6B5HICM0RwNZC809k2/ylQ+2ni1C6zcdub4f9o4QqTFmcbpOa
nMVR2G5yczkhlbN7Fhz7f8qw3cVtbG8Eay+oKO43s/rTOP0fn/m4HjNDOq8PmIlRTtUOtMCv0M6/
RytdQCALGAnquhfi5roUy6Pg6FJsLHiymF76+gAM+HNmW+4ZMrHp/h91Z9Ybt7Jl6b9S6OfiaUZw
fqgGOpmzMlOTZdl+ITxynoIzf31/tAt1rdQpq271Q6OBA917BotJJhmMvfda33LeVfQPbo0EAn8o
QS1Asd/KqDRPcRwgnFYjABUSa3gBsFTJCrKNAe+rRqdtTzgiiKXPVk1JZsRgkmTQ+41dfSEahjRA
m9Ta2aVnnAA4oqsBKFKl35oF7GMzR6SLS+CvUA4SbIv8YK07doN9OxXmqRLI4JkR3bkSTrnpzfGh
JZR+kXcvfmW2HEBBURr0545sqlWaIP3W+/yBBB0870H1qa/RYUw1JtBg7knhlnIzq8I8Qj9E9Jzc
FKDHFzXPZXSKO69r401lhzdpLX5otH42xVDt0yHTjmpyg6PNo0dTZ57XGPgHOjuKbUc5IPzuUCMD
Xv+hAX8E/eXd1K0bo0nXn7mTnusYbiHaua1rw0ExG+HwqA0FeFauWCPUupSo+MwSRZpmwRPp8m8w
12AVxn5Rh5iphQS3+76pAMpmefeY1pp3bEllVTit8YlUPqpSVEgWEwwvBTk4Ds5tVkOkmcIBDRzr
zta40xreHfSYwgfloZWUDOTZ78mD0WjZAZMhLv5InfSs8C4EPsWbwCWswXzoQhIgIKufZ8mzJtSU
nLVR+zFm7W2F+2xX6cRHTIP4URXFM50XdFFB+qPq+qdCzR/ULC9GhJcdi05lIn9mR7iQTg24Nx5F
dgrJWNUfyYfP6G0OH+rJdo6iwZs28M8x1sK1zdgxzoJnJyqn4703lwziW0I4c4fnw2n3TNg3zhCL
Gx6tR4A+VBlZQ5E1YSiAEId4fkck9nBMkIS5SWEfwE+fbGe42Kj/j+gU4IIH8TH3RhIqQpwmrVYX
xy6Ou21ecC+luFHHiTojqPNLOthbjAzf5lC/a/vqVoSlPLtNeqxVuLfjQjy7izwEmU6GXDr+5Hkx
HyrW1gn/7nEIwoKmFcs6mjlJC3dVanGyHY1Av8jpaRIT4tLoZDk64sSSNVgaWJSkiV4EfrqmP+DD
w7uOG3o/xsUXD45PonXOxmpzX9cl3WZZtjtXsvOotUH3gylEX9Zamw5389msqN8LcFC2kshFkIz0
Zf6dFmF/ISbXr0wyFGhg+d5ix0dkuYbPej/bxF/MTnLfYwILxtPcfikqQiRy29w2ub6rsvBToFff
CmtEzQQWgdY7XAiRXArdTPcMFFapttO0jgavFmYbif9ix6TlnrTI91DqErf8IpPqUzz2X6vRQlmD
JWdLs3ZAzDydBwUi1smqHzjyfiRGcY8bCicCM4G9O7Ij7FuP8b4XV0cxqurInokR8rnG/7KqPAg/
hiJfACEiOdbMKt5Vo3wW0IWxchdqTXc5CwBvF2kZYHmeHxDX4qBOi30aAyaNevc+yRBFe6UHkgkY
xUa6AyIwCwWZZZL5Wo2HvKc76wjyYQI2gg/KZHYgdHiW4zpNsJUzurqPBTiEjvapb1nhTasa8zBo
/c5uHN9W7nxSeYq6Snn2rVXRvZ1vI0Sy3/pBu8cAvhmIo3lqWbnUAqCU9jtu6+ZSI7OfMyi/du9u
hx9tKNqNNIE6tKhISpTCbe9V5IxjVjHH6JQ0hG8ndbhzsMfO+LXOHpurVZv25FtU9lZZOYBGTf/s
hpW4rfJAvwXf3bpauPdgSB5FkW5RU7H1meb30QxhVJnpJyw/2qMpmvYQInZZjYH93DK2WxP2+0AD
gShcUsX2KE0swsNdcApE4jg8JXsGtdCNK8gkgTEOtzmu1jxvjSPl8r9GA4MhM10QKm2xBWs5HGq8
qElIqs+k0wWDMRdjatdoiFgDQnViYvKwumD1M97ZZXXTO9CwRmONukcayHlHcTsWUbIvYudALb0t
M4/hCqPMPbG5yKbmBzsNKORNeo7TPxm0KYn0kDYkJU840oJ8dxW0ifDKAb+HQVvNJM24HeCcKDWd
jUuiDtMvdCUOb0REg2GxabjUqJtRCBSd+ygn60vY+K6MDYZmKE/SeLz8OYhOvsr2cg1L5wDCwA5p
M4J9mZ4GKobaZ2r5dCHvjTQZofWHWXDfWVvMhVzKxom3Vq5v8tScHoTRomyIny0RnXntaNuGHFEg
WuUJ64AAzcJKUkg6y7m2J/5Df57x8eBFrt4IJTPFVY6o1D1Xt13pOLah6w5ttJefWzU26J+sA733
c2AChza94PdGf+ZN9gmdVv7A4vQZK2mxn9lh/dLEwMuBD6aZJAfhnmNwbQ304dS01SZlHwfXa45q
7DeokdJ3pkzfhd6Ub0N0wwytui2reIfeMdcfsDjqDx3GLq2BQTdj1ibFAjKCXrtAGrP3vW71p65I
BrzEjYT9YEVrqwUJilkJGKRJnEFZghcI3PiE4Du/Cct5XNe4KNgoGZsuqMu7thPNIxfABNxFAoRW
AfpqkopZuKBDmelFfBPDPfTRz1lYJ4eYJXuESdMmMasitLZ9A5YLhhzep7pyXb5dCypbjQ2dWqu9
6QvIRGkslgEv3M3S6zYg2FgbZOodQwyBEGdB2vI7JD4nqe2S0mjOs11GOzOaQj/KzHaLnr4+WpUG
g3/58fNvwai/T9Axbv/xj7KoiLb0zt7DamAu1qa00XhJkEe1/Kmff/7nH3UimxwDcmPMYI5u7eVH
XWABlrI7zarCglFSmgow3Wt3KhhvMmZiDZBf66Fx7xD8r+qlmajCwX2kO0S4hwB2Lql+0r6dgKTz
I2vgTnQWynwMbJefra9KGNNB9EhJQhoZm1ErMrbgHVEksaSrUOLN/fnDFvYTemRzh1cq2eDmKSGt
1M7ea7SvTdLn+JAhfRB6WR5//q2ZxrcT4xi30cfjnOcPXWvVe3q19FG1y9ySizUb8tx7SEEhiH0Q
7AUPU2RAbBdVQqIBmP2xmex7qSqkGy5JD2AngtPPH0WdAalwGrCmZqSdcr1kT6y3JMewz7pXQ2U8
xQAVPS2ZH+eikAgKZ7kO2UuJKHQ+hZ4c8G2BQDFCMnrkyKiprQffjkmuyeh4M+NE4T/xXXizeSer
c+p67m0rS/OumS5Oampbq2u9ozsiKBhUC7jWsEdKass4kkYD5b1S0+lu5K484VFWqJytEH5Ao9ot
I5CgW81ObJ5a6jJtGZZi9cqOP3WYvGzpwMw3oxYWFwLFasaH6jvQUbJMnbzFk1H5sh7EcTQ8vKRy
0h7oljAWpRvq06JMaFQTp1DUYvTT5Tlpl6ej2Hihne1J8iuf+6pIVyHjLUPl1YMJVhBOxkyUwgIS
YKLknSwMEJuB5ZxErRoyPhljgHX1D64AfGH2EnsWHOu7LMQtUBals47spYaJM2h9jYOQbc4b33FG
dZTYbVckLzR5A11WuRipE/QVjGPj4+SG3xreEKhTptM8myh5YdVLWROUYZeH1k3UQXoVW3O6X3tt
iptLHDR4SUuUZEHtMTFZ/lnCekN+GdYT1biUKmyhUYC6dc33qhk3juZdCJpL+bRVdEJD8TWw0pFh
9plNg3kKTAv5alZ8ZA5v3TjBEEI7UhgC0ybfKBNL5ETtGSyJsEZlUp7oRbOJSeHajXmBAEMT31FT
TB+iBZfulbkJW3BggAMjuLFGrMaowXOkVOg8XS/6gWtX7plbVocciuR6YLnxm0mD6Tno1V1izOEe
y+yNk3nNrREri81qlT51EY+I1h5LM89OiAuTbd+4+kVzaHO4ysuOhoOK1yyHs4ELHEuqQahLmUC2
mY6pmyQfuwXgPKWdQ4yBoKuB3gE7OloOGXRffvqACHydV4n2TNzACKPq6E6IguDHWt171L43NNy8
vZePzi7W2x991Of3cTbWl0Lozqo1jO6CgtHcTK0Rn6whnfa97D+WPZ2PfsAsPDrjOseYOQV289wU
H2ITyW5oUGOoISvZn0DAzPpLa3XLdEUrd9g1+lvX9o5BJM4xESq3QWBqh6lwFYEi0UoPDPYOULMu
7KWYyM1UHWIoNPxvqt/mZbdc0GVUaWBM0whToP9vf6tgC52SAWpUG4bDUS0/TDpoftdLawPNhDeo
U4s9w7b83Qyde+9QcJANxFbRCEAzZRLGEGjMQ0w+xlqjXfBF6/cgdoobejX1LreC2Q8n1Er0+FFa
5/nZ5Co850MA0DQIxiODWvkr9vh/ktX9j8Doq0zvq7/9X+/KnL+uU7tfpH3/11LAd9/LJUC7uf5V
y6f5+lvA+L9/uv+XAeCkO//n+d//+0cYfV6iEj6/CA3nz/zKAHfMv1yX7R/uXd1EzLqEbP/KALf1
vywigTxHeK7p2obk3/x7BLjh/mWirGPPKHWJmcZkY4YEcIkAl95fhuNIfiejXssDDv7PRIBbV1HW
ODyIhycHg30z1BpHOOLlFq+ruBvRkgSbUSDaxr4FjpfYEB0cErAHRKybkTjhgbiQYdDj+WslG6Pp
EQcKN/iaWw5kRlnXVfUuwRiRfbRrhHfErs9hjdIlB3+nsLzZK3aNvBPHcAEctyVzp4GX7Mg+UfO0
cvzhuYltP2BNtKI7z7DoPRVu4OifjNG07AdbZ6vGf0nCJwHlNcbTzCgEE1yNRvJtTim60nPxw+tm
MqQ4IORMx2vU04yGXDtETBbZ1dV5MW8c1ZKlWiX4O9aUujRHyDooKzrIavaOxQSS+RZgQVY8GyP6
uM+ofCMijuci7MazIuFFP4LtkwmBZaFeXwapW+mdrZpu2Oj0JKt7Ovto6cnRGPj/aBqiYxWJOCct
xyUDLtNk522QtIZEzOguSsfCUnCcPdkTlQrTYNjlUAXB2QjkdfeOTk+KYDTW+MzUcTLbRRSmHxM0
tu2u7Ect/z4bJKvxcmns+NbO3SUPzBmQvbiDS+xTz5+FeoAupsNtjyVgG3VL5zzqY/Gt7pQl1pbo
PZ3ohGwgDcXRowxM3aw+l2j/TBxXYaqd9AVjeMRw3XaHTNfD2LdpDGULES/ruaQDqlG6UG1Pygfp
uIPWBMtspypt0lwJxPoUIZed1wDtDJhNcUOLix1DjzG458aLKPLtwlj2zbZ+E2I5aeHDGBM1PUYh
wq+mom2p9ge92TtpbTORH1KhdprJDvVLak0d9X1oGY7aux6NA51mX2z2a6M2ZuezsIwi9rMkbcz9
QOTKU1qQMrHLcNXrVCFokFHtkzzOK0BQ8tZcO5yXHXk7dj1LtMTQa6INwhMx7LhGCB1mrq/Cuz2h
YMdLpFv3fZhk+saL4YAVWdGj29RNkNN4dcNK+QxZgufGGiZ7gyCgKDYKxWvH+KdXn7glo3RvMzG/
sVWs0MbqXkf7qUib8j5v9SkgyhiD8UGlOO4YTqPD3wU94LR1HeiBjSWC3IJtKNn6+VnbweyuChN0
lq2iHrxqFdLwJqRA3cXZMMI5sgj73XvI1sudqufpkZGYOd64zBCJNMpmE52+RTY3RKN4jA+hNekn
abK59WVRM0oIytleoXhKgdXVRADjbsVv86OOjAe0zzKgbU23aG11A+TlRA4q2MUBS+Cq4cVnfkTJ
knhYzMtIHXWZ0eIGWGJUu3Ykj5EuiG62TCmiInwXtpPzHSV6Hz+ZtodWCn89iHUCQ9Kx9+ti4Wvl
uhM5TBXRukCcKIbggk2vAb2qZjwqMALi+jZTbj+wVxdA0Q3XCMQWWj9oUxddWuvbM5mcKIKU9wlq
Bz3ljDw08IVFi9k5Dxz45Q3XGaZta9MldOlV0ylpjS7dMGgoQaU2hXWxkAHGK0WoUX4o2JpSLVPC
Ql2yWNwZa9l0GSfbrhy0wMUA6b6byLJpUIyGYH36waXdEk2wlYuU/z7HCBL6spocokWFNVXnOJ0g
QKDnDeeH1nMb9cwuOt5YTd3lRK6Fw5de0+MnMSV40JWOTHilRtM5FLXmfDUrs/hmZwidZCOqr3VC
LhJW2MYA2qYjegVei2Bua/ZUQCf6+UW94U0F4sAZGGkbiZCg8bg3ic6xCy6uOQZsUmTZlekuNjLQ
GYbbYPQ2qy5O4OQI9akubZOeOJbNjB5p3tFrHESTr5xstMMzmXVV+EDlOrcPXUSoK+J/NrK6K8b+
LBlc8bsGvTCggbkAO+O0i/rHlgWPaIAh9AZDUrFJ/H1hFNo1mvkQ05xuTwn9eBa0/ocxanM4+iEe
BuZMUwOu5zEJQldeemuR4E4hPvcUORnYaRZ2pF97jAH6cFtz86b33WA47l55ypMoqAwiWasaYgZg
y5jOZaQGI1gZudaG2xgNA0rALBXBHoEOXka8vXkbrAubzR1mPYiUfMMpprlDojL8nDIuKiBoNjs+
qrF++EAu8ZgfK5dF/JbCBbtYBKI/GeCsrjxMvQLRoMT/M9ktfBnIFsm6mWrqBKNIsZcbCuk1bAjK
6aUE6aZVUneW2LJy0eEqwjxj1QWEBEQ6yiqy3QbDRAuvF+SSYmycnXWTWZVHGYUA8RP08po2iKFh
08zLVjxpIsHWX0Z4/3a0g8dwh91L9Tdg44f6lIfIHw9otRiON51awrnD8ss4OTQgY/AbeLLiRqkv
fTXAF8piHRO6FikSVfrWchnXY/2LNypLIuNMvDDocEs0sYESQktS8aUMRM5a44VpuG0MVONgn4aq
U7ReZFVCwemkCJYOchCrrWXmqtxZQzuaq0Eiid5w55JSZWHtDLYds9NntG3qwWhjOCpDgtGMoQ+v
ZMwCdtMjTIkzD44xjEoIQPhvwV56WfBA94RHO85lKG+ZPqGbLGOHdrgZWba9Jya2bS4hfRrsEPGE
4jZTnpMeijLVs+8xrYMECuxUTojTpG3eGmY8ESUlBns4kANteHswkVp4tqWYPKqwkJpD8xKpjvXc
Be0zsGajPlbdqKGmLSPEB/siDXXElQQ5M1JnhFt+GLGBRhfHSMx2T7NWTI8dOgxutrYRrb5QqgwX
xWIbg6/wM0amzGxbnVy+j23o1twyJBXY7SMKPaQ1ZaMxmJ/w2C208IoW2GNcAZBeF6Lmoyyp1P1D
g43S2ye18S6M00Yd2sxNEzhgGB/U2gPBgPtMVilvEUt3VXMf9MR7rmSnc8fOqkvxrTW4yja9HUnv
feyBAV7pLhSqlUYt8+C4SNpuy8ZJJ1RlIp+WjAKsz0g6yAXbTgVt4NumGdE8pAXRzit4Loa9K2OP
k8lsiYeTwaiCsI0etw6PLK2td4vppo4OiIMAqsU1rZx902Hg2NcRvxp9ox3Ct5V9DfofARExRT1P
m7mvyhldQ4luqLxYkWYTLYNwKdsDXejUrjZCp0FoOwHdhGCOoBT/lssBslw+l3bTEBWbeQWhmPAs
CcFNyD3c8hCW3cVDLe3uTH7v5Of1QGafLovQeGYID2d4RreT7UonF8ljCZNbRmD0oqr+5nic5zMe
8IERrHImUKZzPgIVcQPXgS5BchmG72rAQOwXdhONxwFxYbcOkdxEzZpMR6wFmpH15W0SYjiP18hJ
7AAUtk0m0QNKFwIxOgD98JAjPR9RPaSdhZoID2qePcWEURv5Q2GiLT6XWh7Wu9RmKHqvZ17bbj2+
uuDokUI87Ipikh33zaiUd4PL0O3r9yiVohFCnK3PWnKihVzbwWfJHgjcBTaWXG7dtqmex6jGCAR7
acz/GxXsf608va2+F4+t+v69PX+u/j+oUYXr/KlKvfuuOirSoo0BDn77t//x8z//VaBqtvsXkwmP
tA/bNZl5GpSAvypUzRV/UZYyIZWe4ZkWFeJ/lKia/pdueAzIPM8xTNdhTP0fNaom3L8YeAhmHQYp
RqZni3+mSBUUz1WZTWFZLJ8VFQ+/wrAY7FiU0ZaU+ssaNcajnI6B0W/MnUK/ug+PLGUrpKHCt/z2
XPj2GwMbsVS9L49oCSpzS+jUl0Lw+f+l+vr5IcYYwcX7V1dUxsTJ9Zt2PWz6Q/0Em2wF5mMtn5Pd
b1/E3a9f+i9Fl9+xu2uXP319drYrDOHQ4AfrhfLdtV4eiwfbDcOM6sncde9Jru3WOLJ9wiQ3DlPK
dbFzN38+orFcr9/PjsPo0O5t17H5imyLW+f3sxvYqWeV3lCz7khr2tg+1hxtRRrHka2UD0r0ptyZ
a+MY3Ri76QRpjVeGP9xMO/PC0PECNOIm8f/8ma5GTQzsls/EfYbH0dRpRixX6bcrXgjcconLFR+O
y2cq1sYXgmPuzFV5gDVxp968CmIZur26Cv844vV3XCXt4KUeqacMN/z8Ath+GxzIf9tNa+2eJviK
xXFfvnHthfe3RwXXIriXeUSuRmoyQrcuzeU8fXUiPEjH4X5Od8O2uDj+tI1uknYLgH2b+OY5vnV+
LYAvOngvbrbrG3u5zJZnOjzM/PTk1c3WWX2FfoqvnjCezfiuOaOK3lKOf4yO5sOfv1Ju3dfnaiwt
LHpMBmdqLtfit++0Zf6zMI57kL1asHCXEQFOhIyyiX+Uib4w2KQGP/AmIGV3+FbLwU6/2oGN6WxV
mkzsjubUZPgCA6o5/cJo32Zwn8EnA2OKWtLEsRiBEzvUKJXAqVsTY3ccfNZgf4tmbQmm7A2zQT8E
nA0DiIym/lkjUIveaRENCpBWNU+wseYy1W6cWMvgMIuY2GSIlmqE1A/bsAqRlqsJmceA5M/5RuMg
dt97qiwh+zCKSNEBoIW3HgZVJt77wcxTCl7mzHX6OWckPf3Iybh1PxAVb9MkXhS3pEGZoW02X0hN
U4QVVAwca33VD02S3g9GRQ19NyZsmIz3jKWRgWw8hDnVhzLBVvA1ip1cElalgRGFi5hFQf4kBh3G
LyVRIs6jW5H/heWVtr5znpvI6S5mkg7BY6OX5Uy6RKSL/GAOmo12qR2S3BopB+bOfbbwrUxP9DkM
+xlVisjL87TEKfwom74t7jq83s2j6IwQLUY45vKpzCUC9dsMdBo2fj2j6Fp0R5FkHy9tXAu3uq4K
mAUVuzbmtGY6q082s1XdW1mpNyYfJiybHVbeuNCfLDszrI/xGJWwCKKgVM5NUgNwusxpZTa7aRY9
WQ012pQDUTxN90M4qVE+mENcWsjjJuncdsolNWal6VZYN8i45GifEzcJAk6bILnSRuk7zhZD/tiI
t2mBvcGho2F8L2yCc2GaaURJPscjMRkV2EjVhyeIEQDCVqJyhdxZcVsl+Im6Mk7rXYimWdwUNBW1
j7TmiAeb6d6hAEl5yJaJtdude5q4hHLnVdoRQlPQ2V9nRSLvmcmOEnAP7Ua259ClN7GBrIgg1jFk
hEsaLdC1TiAnXuUouCU0kjwjKZioyelgt1rerj3XMYly8Bb6mm734XQM56XdBXDFSE68jizrnQYp
Wewts+68z03eN/GzK6txeEpCmllr/L+xddeHiJds4Jg4p+HvG3JkEGxScp1FmI3YYVYdXVBx1Bn7
ujcEdBOawD4VZG8fJAtvZ55jdRjtKiP72cg07daUGlGlJLegwEYy1dq9n9N6sPCviYqYWtcpFjqd
hQqcux/O/e3AIIM4A5ro5m3bI0wBuJRF0R23RyvRSxbCgbI3ygwtUZu2x3lgGf3qlm1k7MBwEsVR
1MlSmgF8hr2R2G5n3vMez2xuSAal1mmoHWU9gd5qxb4uYzUeHAd/0zulIj25YHuvSOIrnEiu3Rre
tK88T8lP0mJufddUnM+9m+M7eQjw3ztfYG9bzY3E6aSd6WObCKfJ5QUwQIu78me2w9Gx517KqLBC
DXU3TT7U8vEk++Gui91QW9U1jfWPM7AA21lRozrOB6HqfPAlqKxmp5BmNhsiK5uUpIjKhfqB67BM
/aFyZoFk3gqMc2winjiH8GzAO0+EFE20HHrTU+9HruhnBHuNPJYDOQYuhYqOfZ+7uk0mGMOmPbGw
uDbJJHQ6eeZXlCaM0WECo51PDSh7MILLJP3olkoE3widLcj6poeQROcWtVwbnOxwzIpoTaGBwB2v
Mrt9yBkx0VKK5G+gqITraKJyqkOkQ4re1imTvgcH9VS8bkA1QfycIp15JbYtXgXkJM24u1e23Sve
AdKJYAogcoghWAIahXvK2Dguz1XjVPqDSDpXP6kqBw1rxwNrpyacGX1BL7oSlAXp46JBugE8HUqL
6zqsLMtkQEOtzGtDK4iIrm0nP83ZDJOFA2mOe6kqwAlPVj4q9zYYiRi5KNM27YpeHRTMdznGOeCI
PL1dfcwyVLvu2cWZrx6HpO6b5lz0vDIUKg9Yug0jO94BZycmk+MuB9lNG1FUo0tMBm2KIv/EwJda
NNB6h6CVLLaoPDX6EvONN4BmQgifNF1iEIyCJ5xUvrBCrjRTZRtTW/tq6JG8tGaWOvr9UAWKPIgu
1OMC2leRjdKH3B5GtyzdnN4qVjOQCNbCyN2MXrUkxHTWHPjVaBblfupVnn+nV5xNaDZIKtKZrGcm
kUarJo8LstpAv6BdXgDWGp4rGw+ljSQmZ90zVmqAzInUp0FrtovNZI9EFc0E8Zkj6aO55rUhu0ys
fHj2ItLXGPAMXlPMu6QDJ/mEMp3hPt9ZmrpgtWRt3XDdQuc5GzwVkfTX0zT8MvZ9PmVrV58gJdJx
TJvuE9Urvhc/xr5e8RZpkGPLqK3shxRrntxrjplMh4BxrvFZJfQX/LoV6XCic9kN7xSl67TOswl/
YEA1U2PnDpK+eh9bRLESZQTdTATrONJT8zuv4Lh/x+pB8FDJn8ER746kJrW7mN5MV64Zd6TNDujg
7Do7S3ZAKQgvK50+ZwTeEenHi7w7iyENpuwwtclgaOu+CjUPgRyzqBKMLt0Z0151iC1aKMtEXCff
2DF7zkmgoteh+sOaCdsNSuyZLDA+sRLyrY346w2qbbiuNAG5MRoU+tVGfBHGYM2dGOaw1a8f6J6v
06PmlzvN733SFvbJBV/XrjqDwH5LxbfsPl9uyZdjW67HXx4pEFeFXkRGTeIIdqdL2dU9lKHPOkXC
B+vfCi/Kpjgm046uZb7681Z1KXh+Py6ABFLLhbQklTAby6tyr65bJFMRGUk2MWshUi7IADDd6bMK
vDr1G0f7ucf/zw8nxdUm3JKDq0aLiq9dVwdrS6wC19in27mDPEjF8/zns7s+HuNnNIdkzyE+pJo3
vat6L8lD2Wkxx7NWcMT9ZtU8ERvr69tiEz++VV1S9v9+LV8dbCkKftv0xyHNqdzkO8wc3jXBD90x
3rh+P+v9367fq0Nc1RXAD7vWtn8WMRhmdN9+T6jx2vahAT5bO4QhD6M/bjB8fZJfst1w/+fL+bcn
KBnPeygiHVu/upoaIVClwlW1iclRzPANNm+c399/X9RnwrEdhvL61f1RgH7zXMxBm+F+8ivqUoK6
8elZO+JDd1ay6d464NX9/+uC/nbAK31qjYPJInULJMCOPak+b5iiHaM14yFCMJjiNjQjyGEnuSpA
Irn6vz7+1SV1tbHWmuWEwSxs5VMNncXvb77mJ/eE3Hrb+uktyGS0BMMbZ37VA3h14lc3qx4PeKGW
EaHFeRPEsQkQgBoNb8m3jnS1rL460tU9GxR15QH1GTbFCenV3j4M2+6gdm92k66W0F/HYTmzBS8D
WzhXl7LBdRxNvNz4KtuTvuGdIXzwbsa+3bebUJ1xuyUbZBlwCf78WPxctV49lZ7jSjpZ9s+e34sH
PwcrxWBh+NlagGy0bXaU5AEAiR8uqd8r5WtraPkRCXZvfInXvaNf5/zbkeXLJYdS35hHHFGbcVvI
9QAUfBPdLi1CwqJItFi6aNrdm62Uv10Hfjvq1YsSV85UjRpXellV5/Xhy/zscUzU9esjCQZvtST/
7nA2rVa6hJZObNTVF6sTUYoQjsur72qY+SucZbt0Jy4ruuyfUZXunMMbX+jfPRxLR1K69F7NV01Q
tJmAfU0uq7lzOmw5PoT9dfUFPfMO+hmhlOuWS73W1sJ6YxOySJ9evUQcXozSlK5po0N/+Y2aVmZH
QNHpvTLM9PUNX+ha3eTeavQPmPnEGs/kY7R1fPoI05r+RbsLHvCAbqI7TKRrlIBvfd1/c/ldXTqG
tDx0KEtH++XdbZgh5nGeX49BdFd/mPI3XivX/cjlLn5xhKu7uMK53YFoHTYkPxXvzA3ODTCZX+yD
2BWwM32EnrfFTicn6I2rLf5m+X9x5Ks7OSs6yFUOR6YDXaNB9U2f//nokaKyYR7dncpteNvvmDV9
RH7z57vsreu6/PvftguocV2NiGjWxbwHfwx+s5nW/+Qh2PssIjqLrSVZ29dtyAa2euQuh1AotQWd
blA//40j2B4WCYd7hCHKy5OY3FKvrZqlIMduQJeFF9VbD+OrJ2I5id8OcfWmEmbguH3FIZJDe9Dz
Nd7wfU85e1Pv3DVpmmJXfbZ+qKN6onEVPv/5/F6vsOyMGQ8hRnQ8lEbXdz/vSUd57s+1ToJpm1bW
Vuw1ApJW865npzU8ZvfN/s8HffUmW47pMPDBfgIU8+cU47c7Y6zG0A3b5WsT78sIWCHnJb78+Riv
X1qu5C1pm9QahpTuz0fjt4OQYjEb/TAvt/7wniEz4gVg3uulpbwSPtAzOG6fSK5+49xeP+xXx736
OjVcwTjTgTC5DvSTp1kj0pFa76MiuosYMHTXDyI8FfLjaH4KLG875Oc0PSZJ+MZbWy7r1ou39vJB
6KrxIkNyanhXz/4cZnSlSz6IWptH74N+Hr4n39hKa0yhUHUBEl75cr047fwWJ/j3Yd8c3/gOlkO8
/giOwdsEfSwTmZdPj4ocuB4B34F7Tu7EejhHVEMmSKk1dsEbTNbJG2vO3119tICL7tZki80D+/KI
fe6GXbNcfepMLNjURPiel6miuXLmfb+BmLatKDRRJrxxrq+WOyowb7nZbEaqKKmuXiM0UxGFxrzY
cB/eEQK1jamtez/suc6Wz+BnXb91q711SPnyZKe2CgoNT/QmIBVR27SH7h7b8To8iWztsB1b52sU
Z29uRJdfe/WtvjjTqxuLOlQaIUBwvtVgJ/HPbKItLjEfkSA6xzc3vq9Wi6sLe/UeKXDOGZDSBtjb
KC3amyB6COfoja/v9aWkT8DcVPcQUVJOX63ztdQQfBYOcbD9wITqW+z+88+CQR9CR4fFU+m+Kv20
tstHRirTz/kcYIXt9L3fxwwG8auxjfbffPf/zSmhJMc05HFOjouc/MX7N2rCQsmOAzYbQkDvivUS
7fTQ+8NaX7fABX2X8FD/z0/B6+/KcAVVAp0Wl+3d9WUUuOy0kVEgUVbfTEKHqvkYscH580H+5iF/
eZSrJdZkNpMgo57YQ3rqEO+bHXgOJE7gZFYolsnT9nFAw7H8P6Rd2ZLbuJL9IkZwX165SyqVaq+y
Xxjljfu+8+vnQJ47LYEcwe3bb25HOAUQyExknjzHQmuQYXvt0uBJ8QwiSH0MftIFJd2ohb7PwuX3
rsZ2vs89ycMaJUs4pnaIiX+GxfWeqjz2FM8vSVWIJ7/+jnXTGhgmAWca1vdmZFa3y5FBNu+pJc0o
25UPEPeFDpd32yzLKnXrwBmTh3MFq5z8Foc/5+4RWrW3TZDPdO1HrhdGHVAOLahCA1bJCSTIO0Lh
im9A6Tb4wXgvVG+anji37a2rL7gEvCzxuIcYspDpt0elzyVUU2AQQ/ZQ6vXTfeq1hdU4stt5HIgF
GIdl9cy6tidQRc9CArenANp/R0ifgEgw75/H5sBY03oTyZrwKtfOU9J0VaDvlX4CfQA5HdEDhIs7
EQRrpgrycyt0wBWJcQQA375zoAr/UewrjxmExNVXvP4B1GWc1FKpAaheHPlRckEFfAS5v614/Q60
Hj7Lv2xkdbCmSHBqeDqipEtdBjDOzE2TQ/IC4lYtkrq97GR26kFxZFHMysRr+bF6HP3pC2ObNz/l
hV3qOkRoVkrTALtDZoFiHnT7j7IF1c2foCjDFLXioe8BPCMG+P7Kk2vARunILXCgANuiUouoU/kM
7J+8M3xfXN7pnmvFRiZ7pxtmYIqgwIDcpPkX8UMDZIkXgSDDfUFt4trv4MWM3g2QpniXSB9QI5Xc
HvoCpmGFIObA21z30+eecZzXMQs2DTzpMACFAEKvNK+wVtA4YI3Lcx89jGBYuP0hWQbIab54FdSF
MI8qpmGcPo8BLgclKc+wQOOAEPgQGCSQ7CkGD8yTQh3RSAtCTJXCBPSKsG0Yqglkd7IxkPMeOpjV
bB2pNSGn0TkAq1jtMyGGtG6vcn1ar38CdVonoAoUCKcLzgykNcj5QcX2VUS1V01Otw2tn48GOkmQ
pCbXUZQEicqbkgpiTQ0k0+B+xjfkgvN9YkPnw07uQzAMmuq32dcZizu7zau4QdmkPI4ApVW0JrE6
UMftMW+zg0y12e9EnxUDz97kliXq/ZLKdSD1QQDG0+/jW/UjsyMb+CSbtJIIfs9ifTeWQZmKGEkD
/TqoC/NwpqAgrcwCFnX7bFGySJ2VectX8eN6M2XKt0D/UMR0IDYz2vHWdIdGPRjfkUx5FarKxLsk
SKecyMlSdCiYG7w6qJR16jomnCoPko7jA16Gaie/QcEW/Qnjid8hL7aGR27GLwAx3OvtY0u+243v
KlNXdMgTIU/J/Rjc0IdX80dXdtnL2zSjoPcI74mqPd3tAQmiMGkRVpfIDea8QZs/fdTqZ5581caj
FoKbc3y7vbC180GDVUUVE+OJOqZM6XpVhGEBPiwNHCDP+L7YvRc8dDtMitlgJfokiXFw6D5Fm9up
TzmrlEQCwvWuGggXyEM0FTN1hkrdFszHAUS+4PCCPiZ45EwoU9v6LnqGaBT4jBSz3eUuB81ahj+g
OFgwd4uOMt5VKHGQStbqZYWhCGXKJXxN4GuAKPRwghMbBIXowppGgLIjzhBoSNCjyDQ/8hJUtQDG
wh9v7/3m8i9+BjnrF6HFCHh1GrKSsCkNhFIasBJInGM04raZdRZLLZdyuUiKQAEwY7kY5HdlBzNs
O80TsCTI59nKv18UBitEgIUUlNJ4GrybKMKkKDPO0zTqx6yHHqrcA062MAhpNhyfcWWHilhBISct
X2HzOH9x9b3iQ/vom3o32vACr3FksoLIxsdS0YDQJbwCJLBzUpvYyUMxJtBkdIY8x4j+9EuZQDzV
14wnzrqhbSBLxVCopEJPmV+1O3pOF+dUhJ3WQW2VYGQWuBzBr76NQGKBi9JMMVwGtQS0Qjkbalv7
0A6YR2bt5K9+Bf0QwSzZ1MgSfgVpaI2fuoJb0j5xIHGyhm/C/WRheil76hZzgsKmxcINrJN2sgka
j1csKc1h6OD6ZgRBx0sxhikd6Rn9nB2/x92wWs9wINUCbKlNimOlz7gmxIdT3ghGVWSTmPAl4/TX
RptsTMRp+A80At07e/JRBjypyJn7E7cLHIZBCntP3NCVQcr9RVUHrhWwQWGTR0dz48fYk/aFU3kt
I0neOrsXK1slCUqrTZWI7VSMyUkW/ZiqzU9lLHeMBW3a0UFiQMi3MC9BfTZJ6QV5EGCnswU3+Q45
J0SR2l720p4kBpUHemLWvdy+MAavYioEj9rVG12OQtSLJQ0PLTe/n4FtO5SPA+r2KaYVeBcItvEu
8UkmNHxBDctjZmAk41gdm3/s01dFk+VsgivEA9MzPgp38iHh56QPIrrcoc1a7Ua4xpm5sEZt8VRM
kp51+vn1julTzV/uJF+3ZbuGSOlemFEp7z8EIDSCJ0h7sk4scarrteJBrQGMoqIfc31FwHifBsPS
LQicg10/9UcynqKedJNkt6Gbusx8b2t3VZRg0A5QeVKEubaYN5BGmOuzxWJXPoGV9wggO7oxDVox
rMTgHJzo9QHFowMwgbi8ag9OWs5PKShZ0AEZ0FaLLN2DI/bQcPEEW/eEZ9VDt8sVbFLB5p+DZ7xr
AxfSfHbjDV7kg1jAB7j2J+uzr7Nesvz/+10KleVXoQasXCzjZZ28hslpMXwOYGJoDt6+wFv399IM
tdkQnVS0iSt5JzSem4AMXmA6Qfl628hm5L60QqXwfD+mZd5AFaK4gz4KRpvc2pN/CF5wAvVi5ZF5
l9sWt4LZpUEqeY95odejDmdICwdQEUoQadV7O6u7h2TpD42RvkSBzLoqm3sJJCEKMGglYqSOOriQ
X4+T31cFSZcnuMNp8XMLjJeWYHG/kE+6KSuf3jwmFzaphBIKnRMkLbDQ4g5c4KkPSj7U9AxLfV4A
gmsfRFex4IRZbp8ci9WtQUtalFC8gB+m9nfuMiOuRZglyUJ9L5wRTWD2PrArW1sOCIhU8DwosoAZ
OSpkgi5hxlQvQmZtDB+V0Z1EmRWWRRLn6eVc2DCoywa+SCj1tVhO4y4fENpaPipwHwMGgVoW6JbQ
L3Nj6041K5RjiieIONt4LbS7Em3CGoNxt8/uxjEC+EVUCJoAwY3uj2A4rwfl+whNTyF1lvhdmzUL
hFSsJwLLDLlCF08RIWlzKIrDDGqi6Ha7YDZoj8Z9DTkBLwGLBwqn7ykeQELh3l7feQHUbhN0j4Fh
NLTdJfqeSFDUnUCgSvJd2QOYARzJpGqyhKaXmTi2AOaj7T7A2zMjNzkst0xT16WLRkyHkadvlGoP
AsjZJdAWmCJmojwj6KDNkWjxPhEMFwNYO52roM2ptq4AXT0zSDTAZ7MGxGqlrNmjEA6HChRkcVY9
TI3G6guIG1fsapeo3JRX6lLIkBcgs8KouIWRyIcMfazCjh0w7GNIEVBNM/aEPTDsQGGxXqpbT8gr
+9T5kCo5yxUVXwkTDp7mJq5ugzXp9IdFLdaHoW55B4KcjpsDuCwnv58AbotBDoX81VwO7TEHyAWc
ok51X9qp24NzA5JbLitlZq2Y9gJkjEPlJKwY7HqtO+BHkMKa8VX8mDGn5LG8ztaT53KHDSr2QrFA
UpCWA9/2pnvQg25eWgvK5fb0JN2D5x1jXZHP+7K0u33/ti/+/10/mtYVUgNTNAQVrt/QWGkBEVrI
+BQhk5R343F1tTwqRkjJOFV9fX7WCq5qAVjDmRBofgwAdQCBFdDFT7cXtlFoRodLAHJaNzSNRxvk
2qWJMr5fBhwADlHwiH72D4J06IAaBO8khu1sY8e6pf/PmfnHJFWTaKtJNTA6AC+KZ6voSD53j8iB
WjNUQnwWJnMjTF2tj0owsjgMpLSFMfAP8SjUg5NpEl9zwXgaQQaGJ0LJChLb3/Cf5VH+spAwX5qA
zw3Zv+BOuxpFM87iT/VOIbVtT2OUeDZi/dUCKZ+HoeBaaDh5ceZwzsxh4j8wZ8kIP5ueBp0ytMmB
pBXOfvci7rVx1YhGABuASOOKd35rR37nsTBe9FIg/gEKP43EbwV9efqNOM25hplHhFfgBEDHsmAQ
UQU1EesDiVRAO5sBeBTsCGcOP8qHSMsQgLAOwMnfMGRSMkm9/A6VaqR9rDUJdEyirZFfc7F3cxpW
rTQT1wG4iHJXPMfAAiv7cYc86BvjMtOHndgCGkwB+hglRTC4XdtCfpKGGFVHZsu5i4tayT4/JicC
4kg+jb1ybO9IUchgVjNXj5WzYegWgVgMb1606K4NjzFmOCcMtTqGrwkoghnu4M9fEmSCdr1bjmFk
MmMt/Vw5m5QlCUcGU7s8DTrAFGkflwlMdvYE9Q9bfm1/ZS/DLt4bjvqcfaJDP9rhl+U4dyYrDIlb
J/UM/hFA1iFI9At/wHSQAaQMSTQAhMQcUmPzIM17Ds7xXrQTeOzsk9tDwefQmAMaPp3FHzKrZJSs
WL+D8jVKo0EEpCzwO5CK8kYLLZzj7TNFRz6yzZcrpY7UoHQT2GBhQeFObe9LIgAdDA9GfuRlgkmb
oLImQ+0aWeZq3onBrHkQ9AItBSHIvkCVQUFdSsnDx79YkwBKB0KgoYNs4fq0pp2gR1wnTI4qvMTy
oZpAnP7jtolVkDsv6sIGFVc1Jecgj4ATwvnFTnRiQCXBw7wPCUuGywypm+fgwhr5+wsno6ipXirE
WukUOyjPkHGOzAb/rbP8Wt4aK9qzIaF0nDuvUEQvDN14CftI3XkhBb8vHw4TgkLyABKjQ3/UntKd
4fE2BgDnA+vSrYp6tEHqsLeZUIL5FEdxMcwQ4LTwFdxlNqjIrdIiyS5URhwehaVkx+1Y7kbavAcX
q6XuAeYYxFAF7Bf1U+6k7qsfuZ/v++N0kL/EluZlPtJwW3uNX/CVn8pd4eSnEOOe4r52Ei/ZYwTT
IYMooSv7rBCz/vgoxPEEE2WAkQho2euPv0hKmwttPzla9VIX36I2Nm8f5k0DiPoo+OOJvWrqjMus
81mG2Xfg5cBdq4CIgjGrs95dLOHCAuUCuqXUjGZqUXbHjSfa8jH01bkv/34ZGjpGQMejPY5De71P
bQFui9qAES34BqkLjHFXf7FR4AUGxEZBm3ZVZMeEclZVWTc58fxZTs9Kz4CF0HmYwaMEAHpjzBoj
V8d/1ApKEIWoaU2uXLcT/NjrALGDuqp/e6O2voYhgmGZVwDzB+3OtZkePBWNIGGjar6yeRCBtFPi
DGFm3TazKmqclwOiZ7BooY+P2elrO2KmVlOhLhPuVHoPEiW3/TrAbYHWHmNwz+0OzYHXvLNC12As
cPXqoS1T500dBmPuc3woAIl4DO9gbvk9eOBQAtTRxhomc/ZZHmQjRxIAX8dgBuZBJDCZUrsa80nC
caCvdIza7p3Q7054GDjge/nevc0YbGR9xY3M89ogFeZKpIOB2GGRGI8i/rI7aK+EJGvCXBLL2IaL
uFocdbe0Qp1BqgIttlmWoQTyxmWMTGfrkwFxjWwEXE8yDyW968PCZ5DcqoiXU1FbaZ9qi8w8CN6y
H23FAm+BrTqM47kOcGT6WzBQbUNfAa3Oa4toMMuY81LIjO3sZFD9+UZMckfSx1nIFB+rAr+1xiuL
VBhPR65ZGrLGZYHUArTgSigPi1r5pnCo50AIqcoLp+yTlyU2HudFO8bwBQpnOAt0t2+vfsMHXP0U
arvDRuJkgGwmh0vBaDoBHg3Vhiz58d9ZoUI6BIZKNBhgpZEeAv4wd348MUysOp+461crobxMg9ql
mg+wAY6WZicDHORgdmXyg7veRh0QIFNH2MsiOq9ozp3Gx/adVULd3EsMQRImAZEHMe/1QRrzfhA6
BZeD7zRwcf+E5DFYRxhZ9JZ/wdgpklqQmUL4hvbaXd1XEsQZR0c6LS6ZNtN3jV/9goank7qBFb/f
/nQbsejKHOVdZBAR9QUIwxCLyHg2wXqR0huztcmyQ91CkJ8Dvytg1qnDuBUXAudQuJEr28Vb7hUg
ITEJyDxwdCtDr4jltDcPDxBfOqZ6RcDB6VdmDf5Nidf10YE2x5SQqj9vLTZYUL92D/kjmGLM6alz
svv6R8b7oMDz+389AEXOL4Iwyi/AnuEkkw26yO1BwBFnnYTviulhqObe9yixQirvC6TRTcECvTgb
YLd1YM9Eh0AmYdiNDsw1ZD+HZOHAKFJrr1LdfPZGmZmhEX7ePkNbIUpHU5ZAXDGq+Vtr4WJteswl
MeTyfs9olo/Ev6onCYXHZM9kqKRxJGQfL21R+xiN4LzLQKd67sqnPngo/Hx3nlrb/c2qkKKhWAae
IwC6r78YD9BVmVe4Gp3NWxKQB52PzhDKm/yBdT22bgcZn/2PKSpigPGrRLjEBoroscfyuxY88tFb
BObogNtJsT/LrEmd9WsdM0gK0D9g30QsFqjUSYqMPoFR3IgRhMEN5Gqb3AcnPeimmKVU4kOuKwPX
tqhPxg9JoIL5jBAk8BbkTzHTTkDQ0l5yqiNz4oIEgpU1AAjQM5UBb1KokJcOYPQLmgoj9BlwGwGo
xc1iJzsxWsPyy4Kpw1oCV8Hk8YfIu31iWJapMNgUIOLWwKTjdMnyOFVGbHeceAQY8ZuiLj7Io/8m
VhA863+WSn7Qxb0DMT7Qjpk6OP1+cWM/c3NLfen2s0te0HCk77fXt3lmLsxRZ6avRUimgcTb0ZN3
KXlUFxRB8IiX55nxADuXiG99Q+rExKAJqtoIOZsMCMoITwnyNxc8/T7ztJCgfcMSzbzEqSMYKaPp
NwML4KK+0ICQaLEyf/abwrq9gSJjB+lx8mRIIf4apL9ZSFtffazwhsAoBHp9kj/5yyH8SToomB5x
a3twsqdqH6HoMLChRsR53Vo3FfebKIbWgB6RHQbRxO/KFmawFit5gooZoJZMHg+WRcqdpt2QRoWG
0zN8SN/1feuBYMxa9tBm+93GZaVrm2n4xe1QKaca5ODr1BIEfVKzUUSzNaFNv5NRx4UA8h5+1maC
Q8g/eWtXKd9TJWELJRQEeezq22JXAPtAHBBjiBgwCwkCGRnc7SO1mS/qWCZeVUCVY4j22gcI6Bxn
CY/QgcEZFyyuB+NJuJ8B2Of96Bi6rFL1RkWUDK/+Y486ODkY2eIqgJPLdvW9cheiJS/j2NQP1f4v
n1KX1qhDo8VNI4VQTMGh4UGHUu5jJz6Gx9rWvNKNT9kjKxKvWtMkv9BR9tGA6pRQN6E+4cxBazSS
EPVJW0lzlXfDzVyCKwLdzL3qyp05Hlj56VaidmmTChw5L2Qz8kPUHo1ncTjx8ncj/8Y4J2sboiCh
zwLhV5CTQ0rr+pw0EKKIhu4chIUP8RdwaHh681A7uNNA/JyYHaRDbGZFm5yG6wtxbZUKGUndclMC
MTpHfcSlcEpPc9IdGjpn+hzWw3sFHAGE/GqNVNgA77MMMDesKRCX3i13870MUKMIBAn5gMrXQrPh
4A7aPrdnPHEq7y9/AaGVl6BQBloUapf1FryLGna5dQa7+KF8lPgJhVuCr4jUbMgsrXr40jijXdr8
oWR95M3tRjeNjCSCQ2j1RF2qPgx65D5S6DSE1xuBM4am2JtglXbMdj5rf4cNB+wPYy3A44BI43q5
eTV2IlJ/QkBFWhbLneInbkpGIHfFE8FAs7oHZP9W5+kfgzQ2VB7zIhsSfOG4kyDngeSjKGuiLrwL
6vZXGCsm49qso9bVCunneNYF4FsOYVD00C5wixMHVKNxlAn895i8sg7QOkGAOcwMopyKd+KquC12
WCFo6vFkgxCJqxmOpH/ktXd7UeTSrTYRFQbMXGEwWqMrYvO4YPamikcnil5B02nK/Xc+/Dm1Dy1f
W1wc2LfNbYQMLOrCHhWIc9WA4JECJ05c6vDSeiDjMPUTWB8xZ8Qifdw8kqipQ8IAjAArxh6MX8kg
JEKKVQYDgCJ3Uvzr9nI2iglkOf9YIJfwIuuGh5HGKMP25b9mSxQf8/yZoKcrjOHY3E8FuD4ItnsG
FqmD9IMMJmJo5d+H/esfQQXGgodSIQhwcRHe4nsCfU1s9BEia3B4W/RBXsho7bC2lfqGmtIFKU/S
DMF4VYX3OPjC2NXNm32xq1TcLQNVWiAiTwpRxUtk9cfazHYGuq76T0iaw4+BpPoOSi4OxshBdcm7
BFpcuzkQgX9R6bveXCoeh6BI5uMAi42WZ7V87dM7efh5e73EM67uIKF4E6GDiWoQFSiyCdTS0C78
T92NCCG0uz+ou21+tws7VAA25qARxyhE2Sl11RF0fREBMjmhp9z3EHN1l8/m+O+7CNi+C5tUVIAe
bZ9DXxONUg0U70li1mXLOP9bpwV1PDTRJFRkAVi5voNRKxYjZHrRc5oEYyc0I6aBRwO6YxYyAMPL
q6WDlnElqax4sBVh4TZRweOB/8Z5vTasDmqmNgJeMfye6y2S0RhWeYfBG4yhuJHDygy3jgnQ/Bjd
BB0q6FQoc9qitnIwpzgmJR4ROqazRkirP2YjNOMxkAwo4RhwjDVuplGXRqkzI/JjU7QqjC7ftefS
lxH58ifQZsgAKw8+qZSKu6UxDQ9I6eap80Ymu8JqaJVkcpc/gTpC0jgnkOnCT8juBrvZGa66B0OA
T0adhr34UNvRJ5mX1bHlhs17LeKJc/uCbjwfr37COQxcuPmqhHBbkeOIkecjJA8d4Z3ggBdQ2RRO
4hSe9MCwuK5FXFuknnJxMo15UnIQX3Q0QKEiqz4WvuZBBJuN+F2XUa9tUUEsNxoUywvYSnahD3FH
lDYJDzObJWDzBAuYPgYBoYyshvLr09DIAfQTEKjEozJWpgZp9hiluTr8Ncm5Bblss2gL+/ZWrt0D
pp1BFnrWcMLANXV8an0kWrMlro0km3J2KIOv2vxSI/VPv9+2tGJbgo7cpSmNGqDIJWibFwlM5Say
AcIg+QhMC54bGBu18y/5aTSZPc21UyeYJ8gnAS/H6xjuvnZCIqYawRieTU4vnJL+Mx4YKc5GUYHw
AAEAiKYpUEE0MI5T65ZPUgTA1sGzO7ZKkCIPJiHHgkcdjn/wUFwnvtcWqZCbTaPcdTrSNkDwrBgU
PZYBPpAMWN+XAYFeseT3UDfLZxb0nWWXcrAjlG9bqHyCtXsXhrVZ8h9T+7NYGLNmm1aQaBNeYsAk
6HdSgaZe2dY4JGULRTvg7/iXsPYlZWaExdU4j0EInP4xRL+PYhD8qRAbIk4Lz5W7DnX2J+UAHUw/
dlAcjlCp0T9iTwZ57qeTOdwOZGdW9XM6Fh7Hqk6Tm32d4lz/FsqdjeNY6V2CUwpy6x60QO099BlS
QmrfOOGLThBCZubNzGrKRvC4Nkz5tlCpqnKasQnGs3qMHnr0/XMn3MuQW0D8ItUqCXMjv/pTbI+k
24dB2b9AHeB9daZdIMPVoAm6vqJqqIx5V+M8i48hIPGfkitgfCX22u8gLa6t3GUlXRvx6toidYMg
BJ6XYwNHS3AOw4+uAqFkYBNtLcWCbrLyOh9YU+RbX/hykdTlifNobgYDJocSzw8UGqZFtieddZBW
IUQFZSJAI9BsV5EE0bdHriJJrUA/j5xr+ZKbHYZV0f//+cRh3i+3FKdzpBn5F7oRzNfk2hPCtnqm
zpDB773qHOdRXs9VikNMelfJj9ELdh0pd+64feex/eBqR4k5QqSFji3yWxrTqkpxbEQldtSYQDqN
EpUB9WSJNQiwckcgqwDxChmzBXEFuBeuD2eH+fiAhyiJMy+VNbYQ55p3+jjZi8SUfFiFKlWGzjXo
AFVIMWjqiiEjmSBkMsNUc6Ybba0WYpdnlCco107Nz+I1YkCdtyxqBI6mgGoU45HU00BeND0XyEsV
7/Kw/CzSH4yIv2kAuT848jQAmOiKuxYs/CxrOSlnLG59Xz+WUOsgbRvDq+5JSYM13bPKZrCH2oVB
yp+VidbLmEUBxScHsfq+DqxMkqCR1dzVQeOoXOzeXuHGIbyyR+8gRC/HwcAOLnlrccFLOys2kYa7
bYW1jeTvL/LrNC3HbAqxjWr3rYacRYEeyW0L61o+Ng4ISEE+s4usoF98oFdSqsBE4864vsEeVZrT
dOBeeRfCtXAY6fO/fzaooG8WMb/BywDvgKThelmSiEmRntgkxS4BNVDAXFJMLRqPopsgd/qDecXV
u4EoMBGrcE/AxdJjG0oecGOf4Xxoz8XL9BzuKx/wtu+g1d1zrMO/PhugTJXxAuYBUYbcAnU2jFYY
hUXC2SCHv9lJfvtEpjJlU9iT9gjBqOtPtz/jlkkijwldxDPtHbWjaI1A8C8AX1HJyc+VFtj5aNzz
Q/zfmaFTp2EyoiCMIFA5xHjd5T+1pjeXnlXg3VgMBqOAH0UwA7MFDQMCR3rXJjyOBw8FOB7yEEXX
WHXAgFkyrNDznFVQNRJUt0an6vaJemr1U4fM6/ZnWQP5VbhzA7UrHfgiEC9S38VY5iCV2gzt1F+E
MSd30kdzei+gI3Kf3hEALlTpCBWJ+vQn/Isi7tFVdgnrCC3nlBo+mPbCehA1dahiidmdqpxFIQj7
XITODoaC2YWYtbeCOZw/5O/AcYFg8/paCxDUazixwXcrAzNdkDSXrLrL+qOhMYdcA7BiFOVBknht
whBaRSyGGskqdPxm45cuPkCQnPHVWEYor7tkUKDja0gI8fpBrWWzUp4V4xfjZLCMkL+/cO2BMFRp
N2IlIrp+OuAFUK+0lXuiZZXLFiapHklNnDnLsvWNLjeQyoAHheeXJcA3KiGGGoOZBgMsjJVtnToQ
pihAumGMchVRhDJW+ohIKuR96UH7zZzz0OU1QHor6LxpL2OwmEP4qCSSmYypU07fGT+AHALq2GNK
BEkbqo8yQKJU6lZPGOKfKvyAxpY+ahDa7mq0U6Rj8pm/FECI/vtnBUwhrgiYWUA1ZeWwcqE8N+AR
XCJk3soH4YYIndQyJrP9EF3SaxC+/M0iMSMB1Rckj4ij1+eHzwIxzDKyyNA2MEb23UAHnrOCYKc+
J/cgjQJdvX3b5saRVdAaQr0DMFSMMlD72oWoxrei0DscZE7qJDazIjSBDmIcoE0zAKUhLwADhEJ/
viQ2WikoQwyvzNAEig+zOJn5/HZ7LeuaFPlmwBICpKwRrnHKWenaYshxXfdALuLxOdzh9et0fvgY
Hzuz+lXc1yf+m5qz5azIBVsdToQDCLrI0MygAafcUMdxWxfErvCBGauHHI3+o2HlYKojtx5w0HdQ
gDNaU2es4i2zVL1aahrZKASYHS25McW3yBpfy9dIMFOPe0s+Bat60t6qr2kKRtLg8/Zer2dICbAW
w864HKhwrp4bFRB/ct/DeNFb7Vv2Yz5i9H40BcGKX9WdDDKa/k40M9SLjR/JV+C5fML7yiaLWXdZ
8UMwVUT6kpiJXAlgSdBw7qUFP0T/OkHYIXOnb/JONcMHgudmIg3IEaL3/NIatefKqAhlmqX9Oc2d
P7sHbPeZ2jqzR6BJlFdC9q4+8U+y/wdEsFvX6NI6dcAxAVbIQpOgsqOYhsl9GG45ga0vfm1t3gXX
9HDfEg476/a3Zm2xTtV6xcno637GFjc2kYcs7OlAammEEit2ddax3lwkBOHxOTGxD0TStRfkkiGS
I6JWTxjzyNuFCNVDzczUPNG8V7+xuaPWuEtyhi5MUl+10Mt8zDURBZWT/Gs8pq9A6FlhZbKnHdeY
ccoU9QnrpcpDdYx6ZwBNt0fQ8PqP+ftsZ058YqFGtoypKMfh1YKpdmgXUt5dlPI4UbW5Q7cj8GQn
2FUOeQL+SQVnwwciLSZ1Fczug/OQWle/TEpVGDwoW5qPWFhMTB4hK32XOO/fH0bQT6EvCDy8Bq4F
6ngYSRxlujxhdtDDmqzac5uD4jn6H0wSriEPwPtd2qLOhSRAWRZ8kVBg3fefRGgsvtdxIAm3fPDw
fcDwluxW+3rX3Tce80W94WowbScIYAfA+w+k69f3oB0iMRUTfDyAmobWJ3x0zTe+R0oJgMeJcC3W
O8QZN33g9uz+lbTxQUFMgEuIgVC0tWnSmGjIciE0sPbWSR6M04S+3Hgc7zWfAOgS6PZkNt48xTvR
iqzdxCdZWGAtb4LToXERAv5BHCAOwYEQU7DI8tbTlypY17A5APMjBq064arWo9Is4ecldz3ourwK
YLPsffBDj/jCdjd+EEaMP+BfW1elrg1TL4mMS9OhHofuPB4xvGjf6r1ySFwClESf4wv3qyGTWDby
cMbBJ5eVCj048UAxSih4ozNOHXxVj3UI7MAwSutPo8c9yXbwPJ8xhSwm7C3HAYoRBdkMDEFYnbIF
JqrUSPX/9cFEalV4Dz3Sks2fWRQ3W873yhZ1ySLQicZa23cgtJPc3IGCg0tSh8pi5fRbJ1rHScas
jkTGgykXpSagMolVbKBhfBNilM0B0Zjn0l76gvWtNt5LECpAFRbFDlxi2knFwA1KZYc1yd78hjbz
AWobJrkVBWHyZcXnjYh5ZY3awdHQRqRIWNi4750ESutmnZrBrv4evhT38h0k2R+SlKkFs5UWADXM
a0jrAS9bcZikgVIIQYxF8vvwAGlz+3tvCxAP646jz6ofbThD9PjASYrKB+aS6NS+mTAcxTXnDSVC
mIO/7GU32TOdLvXOxNcC3gQ+HxUJTDviqXvtdIFE0Up1hJ3RwszeLrMBdHEmZAOqW8GbsGDXNBnp
b3uEPhIiYSqqp1SEHpJBWFRyUBpMRGRf+oP2fO7aOYZTq5aamNO3ojCDO6hE7wKUlWJX2Zeu8SAe
CcAutkFkbkmnajFF5nAWdV3ITwOqWCV0ACAnhBTp9VaoctQMmtx0Tm8g81u+xXVl8typZ3Xd6ebt
yhDlUTU51yeJq7sz2H0BKWu5gPZ/9I7FUbf0x+5uIfKfhSk8tZA+jcCxYrUv8YOEeUU21S910H7/
GOjjAbUBPooVvXFmdHlayOX5UJ+nziHi8gciALSHXdkhHuSiViQFUAEqJnz4aKd7kr342UHz/gwf
Tl/UlS3qS7aVVqVyiC+ZvxFu+MmXbYJGT/A8+4PZBcr3raxRnzOKonlR+I4kDiTBrY+x1/wy9jw8
OnDoz4yoSP61i6i4skZd2KVMukZQ8L1aR3+cIWSd2cHD+MAdZ9LhR7mN2Qqg4vDKIrk3F18ui7NS
CuDdYZHot5DhGu3Iu9BMdVlYgnMtebU6RGDCsQ/uVbqrEuXt/55G6ZTthl1+XzwMD81zsBdfi+fy
a7CTPGNf4sVvV3AIgxdbSBcxgKr9Ug+5C7o2m7HdFH7q9+L/+UF0t6DlMm0Ri5QEayAb8DATd4oH
vUgoKDAsUXnWb0twPugJozYFuOj1NiMjiJSwjYlnFPeEaQ/c/5qZRWb4UxXM2SUZJnhWAt7KPpSH
28apgLqyTQXUOW8UdWgqfOL2qVgOAjScOJHRq1i7PSQi8K4InwKy7FX4XPD/uZCDkeAoIO+JgVtp
94T4U/HVPWdmGN4gIwUTJBvdwomRUxIuTN6NDpgvsG4veO0irn/MOUm7ONSyKE7g0cKP0Z5VvHBq
1BQwpQ36/xzUtzVj6XTlCm9RJEZk+lYTNXT7JSoTWyohWDoJLPwE9KzjXZU/gYYb1BvANQzAcoex
vXySFJBdL1pFtWvTNAYgGzONDyoFvknAR1WPtRybXbZLhi+MHSVO9erqUoYoBz+VU9zIqdbi/ALK
Cb4edzp0JsAi3Rv/QojUxSeGxdXdpCxSbl5MAyNvClgs7pC5nPuvigdBkD0ra2HtIeVzB62bYyWt
AZIrIV/RdjNvTjE6AHwvPYhLzloXuW23dpJyuEWzjEPcV/hkRz1HmgQdybcWj1AOWMPwYXS1ffOU
v/CgZ2e9GOgCAH1Q6XfQ3AiNINcpKGrfoI2BayFivkgCoknfETxVD40VDSOVzTH5k0i6ckPUB6Xc
kJpMQ6hMfeNUvSPUX5PYGVT5Pk9zDHmEZibJFldDOxwTGC1u7linXt9AvaNRrVhtGJ5/FWep30Jd
2XmRezFMQ6hN6rlVybxZBy+3zy9jtXRoUcl0SSeIjdNChTiKE3caQQ4dK85/Z4aKK4oRtlXQchA3
F0HOBBHt4sfSsgYAGTdEob5cqzVRmw4DZ+cK91POlsySJ163uFBUTC5oDcaa6M4HfU4V6uvkRVUu
IDnlbL6ysp3S7dTGnB0y/0cwCtKyE6wsdKcQbWlm6Ng8GSAjJWIgENGkn0xjXVSLQTwqeTLlSN3d
0uKsDvPGXYxUBGBDk6U/RJaz8ggXJimPMAONAeojeATRa3ZE603yOC93WaWJza94YYY6KuqoAYFi
6I0zqelJT6VdUHGPXdbY4Zx7f3Eq/zFFH/5O1cCwJbagtpoyqJ2GZsg/6w0TGbT5rVQIYUO7CWQs
dLuvwJmE4riEXBnS29A7JRj43FNf+o98x3n9iS0nsrmHFxapMKgGfLJALwanA/P2ec6ZswpVTEfk
REYKs+2rLyxR4a8uMLigEkvF3fkdAGFK0E99AbnBN/mhcfo7AHCtCCEjMnufvVC6Ivn7Dl7YJ3t/
kULlAA6NkSS3KAxiMNSW7C42cyhWqVDq61AWJcViogjBzMlZH5U41gvDM/TyUlHBbRitVgfgGIQm
76VlWJJXi+fyYHhi2lw9gkg4uFgsdQPLpJZiXUFgJJeetITCPSkQCn/QxaBxzauNpa5hH/dBO2qw
hQMruAXeyoYl+JGtPQk+cW+GR9LjBJUnbvf7zceky9hMQS6WS/lzscpHoerxE1AMf+lRX4PPEfzu
QIrfIDjwQI7jg1/pD9wr6+NSnr2RuyCuswoT1EloSkYF6YLP266HhgvS+0ujpua2MOJQmBuUIoQP
dX+Wv8H2yiYgAYvVvhBiKOYBYqyLpsJXIqWQIpXDSDgptL0Mpx6Auv8h7Uu2I8eRZX/lntqzH+fh
ndu9AMlghEKhWcphw6NUKkkCJDiB49c/g7IqM0TFCVa/WvSiWik5MTkc7uZmLMLtf+mClurxb5Qx
TwYYvxdxWdGAK6rqukQ4pVeyPT4USqDt48C4q19k++j4moJO8dNamf68A0TCdHE6lVZ0RhVDxq3S
iMrgb82WlPG3wWLB+YU8eSv+Gh/KIu8tgftHL2uWJGHLmvtc41HeNAeNlRcg3N5zdUwIy1PVV5T+
v8S0LnYQWoPeWzbwIHDSulMCi/Uu0SFLTOxyjUVGHvMPl/7R8OSOOnJzLbCQFR8RuOVxH9iozpYK
/le9TE5xpa2ineUnf7QGhiEQVCD9ucy8tAJC5MC6Sm/uoFBr++wrOsbBv6Gjz5hH3fb82i0B939O
4S97ywCgtEQOalbYG/zJ90oi03QOqHnZd6n6sY64/5iAfPPgvw0u9iWfVbNOc4RtFBojzfXPVmOX
DDt9v/aMOv3eh0z9n5NpLXZmbjiTN5Z5G7IfGojdSxsvKBYlgMfInHZ+2z+hehjQLVu/HE8fv9+m
F1szGVTW0QKmB9+7ViAch5T+QXLwyc5qfeM91cgorRKAnPZuv60u9qpoR6NSRlj1SitQOoNYcb1y
2tcGtrj1FceaXKUvEdiwlvAa9H5W0e3bpv5imHW+8sBYG8/ium+43TqmDmNoECdTe1vnt+f3v376
hv09Y4tLfhKWXuoM9xxArUChZcAg+wBJXCr3CRILyOvSwNlreyUE3bmHrhdsmjv93sFzChrkwAPi
Eu7ImjrFaZfz66OWVEqJ0rTTWGR4RXHnlvEqmqomKtXq61g6j64wd+cn4fQF9dvcYklzo9PHhMGc
Y4BEyXpODbYx3Zn8MyuLtRzakneNBmpWlZq+XX8dTOC0hn/oz5bpW4j9DRqb8JqX/QC63/rWN+WN
Ekrzu+tpu0ZBdXLqXPT2IGGM/tBlfdCqasYn6T6hH0EM+1rX7lPE3+dn7vQz+7eVZaRUto7GVQqf
aUa4cyARtIHflCnLIbigPFBBZrnuS04e9COjS0fN8kZMpnTUjRUN474274vucylq/x+ObuGlhxJo
G9ctpavEyxAASoS4Mr5WN1+sW9n/TcO/odsuP//DRXs0vIWDFlU75SW4kQFolxUFdhEDz/4zb7l2
D530MUemFl65UMAwO8kBtkLV/KGqqK+m/AdgjE9aXB7Kgu9UZ3pcmdaTvvPI6uJUs7RnoJxrGujc
FgWYKFqANygQRGLyOzxowvEgXtfCiZXj4C3OeN22cVWlLS4HhT1qmTg45fAZHVxrXnvNzsJr0zqv
u1bgXpC1PmEj44QqzR5sOsj/dMFLgVeod0An7A0EvKathAPZUX7I18EI5ycZmaj3wWFazbFZO3Cd
gA0Rzfyc9Ss1i/OnEEI/7w3oKRxzMdEk1BpAWis86ePkVh9vtPju/H5ZG8li6XK0SxulgZHUHGjW
IkMmaM2PrZhYll86Cj28urWasLGA18e6VJ/Oj+H8toACy/vJwpuVCqWCgdLe99ZO0NsKgjbnbZy8
m38dK21ZyKm0dOqSGjaUbCZM33vazgMbipd85kq6OW/rRHkMtzL0uj3ZEguk98IHu10/aIU7t6F1
jQrdG/tJhty/rNcnq3ooJ9zUO2MLPzwj1a6lYFIPc0Q6tjb6hrmbtIRQ576avk5sLZu6xHLLt8c7
gwsX3A9x2+Tqm+MHFgF8DgayLB1SSFe9Soq3DEuL/qLhGl3zkWwcB+7Eny5WI5NlL/eHD1mc4swe
hFBlTGtdWy+6b12yCwRDIK33JkjIAVF4WMtenzgK74a+cGAZltx1chxrFW0C3YOTvJ7fOSdOwvHf
Xybm9SquRwAU6lCBu1eMbtM5jPRcROfNLJvS5MwBAiZV6yGNqiI39/7E5a3VGza4RvGaM3aSvcKw
wv4BvTnoOqZP4222A1bzrj+gu4Ou1gNPrduxdWN53itwkFstQpR0Z14gqPSzcCQSESmeJBpyHWRy
Kif4zuLiQDpaI/pMqLK66kYdGBbofYEgs46wY91Avx4gIJ9/Te6TT6DtwM5Z/4RTj9p3n7A4ppCU
A60t72WGQAWyRaplz8j6ZheyMwlsYdfoEiJpiErdavJM/ulFzPTO9OLAQthgZF4vPcTlvAGP7tZJ
wA42QoLd3qh7VGLP764Th+SducWxzJHVBtcqzKUqvXFEfT0XdXjexKns/Tsb8iAdZXfQezhbVszb
MAFnBJOtJOzrpuggx9kCVGij7Zsk6Jt3Q/jbVWTo6nZaXLpZbCkMPSYyjhkDFbRH3TPq9Zf0s2zy
lcQHahrWN+AJgutLAiYLvmsn+ESA8W4CFp5IKfXE8Vr4Pmr41a6A9jhw7Q55UQ6KnxPv9k2e4DX5
dn7eV3exvIyO5p1zjuWF1FcIFDV7Nn11JrVfRllk3UIRHb4ffa3PICwa0cG9Buo8lYM6HrO52Mf5
pORK28D7KqX3YwJ9qx+3RUPmAZ1uvSfwzm+SZ1pZV5Oh3bS6eZXpzRycn4GVeV82b9W21XjtZDSh
57zMuNLceop6qhGVat/PW3rr3ztzbJecSW4y1+hs1GsJnro0LyiUzkCpAUkEZDw0kBhnoV2RdsNd
P7sRPxoo8MXXeB9EcCK+83D+Y+R2OvctCweKjFjKTcuAvpeRNrcFJKvA4hh75nVZp8pNTZPCJMhy
lKl/3q4u1/SDYfRvmCCxM6Ekvlhz3fHAiK2NspSi4Sh3oG+2tpOPV2fobQBlkJk5hRH0kX3XQZWh
+UXwN+iOT3rQo69YuLTUEh0knAFhMSPkmAhIR4LsMIA++m/t85N77Mjawrk5eWNXlYA13FeXHZ7S
QA0mIf0muRwbdBlB5A4A3rVH4Km4DuDd31O98GrQHoFPHeBTm011CVZHYCO7CcR9LRjI0yvtSr+W
dQ/IuvodqcDp2l7kh3K7RsF8IgR69xULx5aPLrTZRoRANfRj8gRUhQASD6BgXtlYcsee2VjmwpNZ
Nu9RYjF/ZpykKFY/vo6faiicZ5c5mICHHWcAKxEzIeLR/ZS5xAFVxMr2XhnsUoUB3OuKk04YLOAS
vg4aFuirl1/Pj/S02wR+Dnog6LgCmS1m4shnUx2QH4rcJOAPUuKhjKqtAW1G2Vy+qnJ2clZ/2/pQ
lyjhslRL4OWDPF62zb46oexkcFEDWauynsoBo2n317iWpMOO0wFZWiFrPoL3sNroYQ0ZBBayEl2d
KXhezetZMsu+yuBuCspN8xhjASkA1A16AdZu5JMe8uhrpAs5muXSnXvLBSNkmBR7bdzw/mYsEzKb
e3Rwr+zdk/7hyNTCJ3odp06hYdfglRkymvlNbEQNe5rmtS4i6dc+HJLflpYZbS+eFTWpbShrJjca
pwR0GStjWZk2Z3Gx5J4lDLUb61BoNyB1vk0zVLT6XeKmUa020cpROD0e9IB5rmqC72bhXHornltd
PsynC0DbfYgagTK3AE2ubI+AX1svXMtl/ziDvy0u3IxjzoZOOV4eArhOsRsef6p0oEngdr2156Q7
Af3GX8NbnPTKpEbHRhhzMpAqt3jegBwrydLg/DSevil+23mLzo/2elx2I+/lW6YJ7KgC4FoyO9cH
N8gu7Rv3HqVj4Asve+TuZBdkvQcFLDLda87zVBEUDuDXcJfdMKOdZ3rRwbH9VTTQtkX0MwXNw/R2
rWggZ+/MUr69Co5GTanrKZoOf0N3kjW+32YAQa23Up7KHr0b1uJ4Z6WZa1aLYVFg+FH5fNQrkhN6
ZSCfrt2ItZtw2VH3MxlwNI2L4KahVtw1Bl4zZuReGHuGXm2X0O260tbp18ORpUVgIxon6b0YqFAz
yq6awp8faCChRyKsL9sdrmKAY9GlAybXtTfw6QfjkelFcFNqqalWOtyzjCPFTcMJQgsGWjxkGp0L
B6wrmq+FTVT0G0v2VkXGw/lDczrrcfQFC99TiMrK+7mp0f+GizEsHrNWbPTkwg6syAj5V277Zo8u
5ZUQY8Xlvd2iR7tWQ16VeTLnLqrer/FIKp21AOO0D/99Dhduh42tqlQyD2dG3ZPqa4G4f4PmX8it
JCEQY02kaOVaV+/K0N56ko+G1paT7bhpnoTTwD3ftuqLmk6rIMjTt+2v0RkLD24qmRurBaxIL5MW
YKgEr3U87CR77bCxN2n7OIJAAhXltU17qoB47Amsxaat9dEZigrXr0Q9KaQITX3D9I12NfpKpB1Y
YA2+5oJOe1zR3j397Pq9WZ3lSYWMJGN2V2NJvRcp0aPaxNm3r3HQoOUWd+aObstNehHv+bMWVlF6
WI+o3mb2jMN1FsNXZ5H2k4WPsA+QRcFzpH1sviHxGtpRGXahHlbX2YV3JTieYxQQ88CFSBK/MLAs
WliibJwerKDx2U4qt6C/yQ3du+nu/LFenanFsVan3k2EiY+Elslld6W+JhayULafX4u9FukbkF7c
Gzv1sgiaQ3zlosu8+/bfHgS8DkCtgvYg8CyeQB9VtppmbYZHclw+pfNESvbl/CiXJ21hYBnWo5A9
JI000CsXEKgKnDoJzltYXq5LC4s4kKFkPWogVMalFyMlau/Q6rhd79hduqqlGRmuHbuMmrfWLJE2
iqP5gt9AHYIUmkeM/lOsrFGVfQhQltYWNzmomhWamrh01EgmXlspZllhn86+VLJOD2sUmEtXtbS3
OLV6Z/WQtgEs3IJ+fNjxqbmpXW2+UUcd2rZzvwbDWcabC3v2Yu+7VlqL0YFrpLzwy/wbTaHRqa6U
Uj94wYWVZR6sYHmruDNSbpJcVkaaM1Ig5i57bEJc2kYoIkgIZt/XHnRvj4Fj97O0u1i9fsyEacwy
QyCsiFrpJjZAh5K6V5WjTkRVp003szthxJxUuvHCsvSaDtml4YlLY4QQX8svRjzQKpY8nD8rK9O+
dM5J5aK7RmBC7OpuVKMKokL9iokPKN/F4JckPgVP7NEDlV+oXaffs731jXub5hP0mTblQ3dfIxE4
EiTdP/2jkbmL4+mBM5bhwYSRod3OjNOw4kinKz/OW/kQ8S4HtwhY3L6ICz11eKg3yaOdaUjstNrW
5n6f3quGemWPYlfVfNuU3ucV0yePKBSvZGHYQgluMcLRKihEKuBJmxewC0LTUJVCnzJzXl/Su2FH
w5SR3F8t2sq/+2EzH9ldbGZqMi92UzwqBj+OmhsW9lstSkZiwtHK3mfJxSDr0zkIuAySX4KpaSUQ
PX2Ojz5BXjJHvld4cUY1Cy5eBNWlpuOOrCPvLvPryw4oQdl/Hbn7dbX2D3mit9U+srvwilYH4gaN
wwsb1ykKYO0dTYlOgy4CL9VBXNg7+4u6QwUDnfsCKSJgHHzzIIDZpdtiY/Sr5BQnj+/R9yzCGn0Q
3aBPgJNPFGw0Otuaen1bacnd+a22YmaZ69CsSYApAc5ZSQsys9of2a5VqpV7e2U/L1MBdak0tZ0i
RBVum220fMbrarSgqzimYBtPGA/Pj+r0nfp79pal66QbvLyre46sn2dAWkbm+jwwbjgucuN/R0Tq
4zzqUBlH8zVoksHwuMwyCEtVxlmnoHjItmUFQt/0YlZasjKsj+fzvRX586PDwRSo1cVTLkL25F4o
AjRtim/cunhXJB3hKBiv2PsYb723t/AHY+YV6AAFLYFsP3KfIBMH5vHUb+57QbRtFtlInhbQJLrv
azIAirViXp719+5Imgc1MsAxroVy7fvhpgAgm73XoukvEJceVEf90je/1GDFU6CW49Ov663c8p12
zuTC/VCtURxQ/qKBvnvWpqd2/tyaT7nHSYHn2zB9WxmhHMEHczZ4WlCueBP8fj/CSh10zxqxoPB3
lym0QWiQBvm+2I1Rhsa51Whlxd4ySoptnZmmgL3kaUYuvEUdeL5y7wFve1M5Vtd495bt42CfMdCO
D3opAGhBxCuPzdGG1arEdeL0bQNx5MMYcihGpEJ8eK2t8g0OspxJ0LjaoJfSNKn6995SWWm96k0F
CF829EYHXCQPMkbKC9lJ1h30R/l/1Y9eiCBtK9m8ks90a++73VyTGBnK/nUdZPshmSNHj08Bm6Xr
gmVoCdQZdK3UlQ4AGhHMG34jheWafQ4QY3NVBJXvrSY7T53XI4PLA+N1uWvHpSIz15JPvN92mwGT
vbaNTjm7YzOLQ+KVhRs3HVY1EcnGgEz2NBMlKf2Vw3HaDMjY4QLAD7z0qb1StXpVv20e6EV86RgR
IK9AQkUWi4ovDSOu7GJZdTtrdhdedtL1skqn+GdldbwstknoDqTfgkXihywdKwgL9mtFsRMBiNws
IPZCIy1ovpZocxQ4lKwGWgOuALFlZGxy4F4h1LUHuheQK6zmXhI2Abw5XCIY2iGxghI+NGDw3hGv
a8oPH2/sd1+zRKUnNvTeRI05cKZ6Y9nXeNBkRex39Mv5RT7l4o9GvWzZ04oiBSMgRp1NOWmzZ4+t
uaBTd+axhcVqepSnPLNhwT7IhyG0wfe4NKPi5u/g6k9vnV+LuNTSq4uCZxpI7sLOrXzEAT4XT7ZI
yPlJ+5D8/+lYfptZHMDR6tuSmhiTTPm9lVUiYL+JTBGnt2tRwNqY5M+PfHjWmZllNKAAccVLI65i
65Xl//2D5/12W0S7Rc54N+WYN4n5llA/tKrtJT9ruUNqLPAkKWWwdmeceGu8t7rITEzaXEEw20LC
CvIL5pO29UKWgRhtAp8pmGIOLj4n2azJf66u3iJXHKeeMtHClqs3b8SuZW+anBKSVn9porWC1Ooo
F+9Yo1XL0ih+ujM96K/nbRwIMl7YL3KUDHVvkGlirCt79GMS7XhyIa/2ftswqA4KXmNJ6S6/mS6S
bfdVsnzyT2xnb+zrbtdEzs06j8yJZ/t7u4scYWxSRpMEdsFZsSlA8st26baK/gbS7FQw9duzGMtX
+pQ2la3LJ6PEi86Su1TxJYcxuIZ80D9C1XDFWa4sJXTr3s+paudaAgl3WcusQPpz2XqgACojKdvU
9sQF+y9BK+keTO8P51dzbTEXDienA9eHHEPtwD1SeuDUtNOSjG5j+GOj7PtZezpv8LzTAfr4/Ugp
pXxuhQeaGuPHxPbU7okzrijJrdlYOJ10GhVoRKABv5qay9Kyo9krb5Webf7ZUBZeRjReocxIKYfZ
WJA8/pLHFQQNdv/MyNKnMHP08FZCdwSH0NUDL+61dqXcs3qyFo6k7Pu5KDWKTTD3X7t0yPyYJvcO
tS69nEEiyt2g+TcqteJiVtn2H43v7duOLiF0Zpgtz1EU5uWM5rh0pHdTp9WXlVe70XlTJ5IHULsG
ET1I6N+kthbjzKx8almJC489lc9/6UGDZGsInAvLL67X7iG5z5ZPlyN79sJT8niqFbPCvOYGRAVx
E5nGBp2xj8M4rQUO8tM/mAInqA2AlQoU38I56k2hmImpSVB9A2ZcDjXYMnL87Ja9atCnQtehFznP
IKDGnZT4Q7Fif838IhYzHD4gb4uZlfUb5FJ3E9CR6zXBD2A2GR9J6tO/hrnwk2Np8Kqlbyso8xXt
Qexl/x+qkfdr/X8fSntLWwvX2I6pAhplXQLM4oZogbE3gvIuD8Zt4ccbL5QUzjJ6AXwo7A/ywk2/
GrvzW/YD1mb5EQt3ycA/a+c1sqay+jEWaKRR/f6B3syBWpORJIfs1kVRdkILNAfIrXu79PMROaNV
vI0c77kttvCqk54n6cTKn7Gpif6J/FqK1MXXDaKNN8bBtdLPqXv4eLUXDrZuazy+Swzeua6fJcBP
8SE5hVb8ORwZYddrz9+TAdyxwYWz9bKe2Y2B9lL7VttUm+RCEHBmAsgPsav1CT11TR1bW7gjJSs1
t9Dh2l1GBougAzm+QCbscfiS/qA/zBfJ3Zi/rq3jitVl+43q5ABOzLDapgd1cElTtaTtVl8yK2tn
LB3SZLQAaMZoZJ075mddu4P0QOBM7etkjw9G0/nWPPkOx6t7YCC8TvtvpQv9rXly1l7gayNeOCeF
54AWSqxvqeSArQP7M/LQpmu4uFOh1NFyLtv+5rHyFNdCYl8RqX5nT6jE604L2KQHbcfLqhXYUt2k
/n/cn8dWF4NLqkmz2xlFX691gpSJg1B6Ett/AjX/z8v4f5PX8ubnOW//87/475cSYVGWpGLxn/85
ZC9N2ZY/xP/KX/v1z97/0n+uq1d+L5rXV3F4rpb/8t0v4u//aT94Fs/v/iPkIhPTbffaTHevbZeL
NyP4Uvkv/+4P/+f17a88TNXrv/94KTuoxOGvJVnJ//jzR7vv//4DiIkjnyz//p8/vHou8Hv36Cd/
5dnzh195fW7Fv//Q7H+hMIA+YXDFQ0vojbx9eH37ifGvN8S153k6lC5kuwovG5H++w/T/he4+aEW
Bf47VYMYIT6gLbu3H1n/QquDDXgq1AMNDz0Vf/w18ndr9HvN/od3xU2ZcdHiYyzn/cUMTV3EA+id
AKYeuhCOu8xbeKOFuI5bmc8cjQWxZhKqavGGTkmzMXPup/nUA3GbDwRSKpKtw9RIA5bk6wZasiQW
k0cKqycZywwQ6Lb3tInjbe6xPRNXzpDSSxPb2m1adGDoFgoIThc5KX9u9CrMci3fedhnPle8ORoz
pQy6vguzTlG2eZOCuKMANKzlpRKYNODJiH4WpU8DcPlOe56xS1uUN0XMoYfeadTvjW4gPB1TcPGr
5n6Ys5TQGP+fXQBh2lZtMFpOveM83TLudsTlbovnmpeAiHy8Bie9P2WGFWQQXiPlxByixQbhcWZe
gEeeEtrpYVy7G9BfV6HpQFSu7zmo3HNDJ4I/e9B59CGB8SltxzagZh4mvdhmqfU6VG0RjpZNSet1
m0k1U1/pCxoYuUfaYTRIPRjbItOzsJ7LguhGbYaGHY+kYVa94SlYUQXdpXrrhkNSgrm8QhFYd4ib
AKTS8fpz28dXc9UpRKhj7ndtjEdih1YFr7lTZCpq5FPh6/N1U5UGKQxhE3DWAyeh0a3nxBAZTAZf
CA0N9axpQYo8W4QBDrLRK7v0S7ubQyCtXDIOqe6rJmi8TDuBJEuRkIK7WVgmlJPBtvD7hg3eCuCn
jby0Q3u0Ptc0jTwty0mNJ5DWN1+Ems3BVNUPo5sNpGNuSYZBedWV5JMi+Csf0hpzLtzAsuoAb+yO
DKWd+iCHe0C5fTNQKOE5DoapCUjuajWo99pKC9xRAVdk2V/1rYXnNwoAraLPgVPmRpAk8RDkXHEI
z4sthgjFlbpBSUt0OalEX24q40mzwP/U08pXpwSfPDWf7DGseicnqm2AwNid/EHLDOgI02aXNgCV
uSYPzM6r/JqXkZlbSmgP7RevCqBchl6j0UYVJ7NRwxfuwdEwf5NocYN3Og5K/FlUg3uR0NHZz7nT
4kghqV2b6hxk+ScOxdgxA17Nc1EzsKC0yuJDrvWez/T5kIvWw64Yhe9V7lWszzrpUyfC88i6Qy5t
QJ9jSbFsTkDbqSezXW0UrEw5RSO17woddMiowKLCj87rCnsxD4Q2Q0fN8FDe59PXThuhVD9VEbb/
k1Kw607Fc8Au0Okyj3ZLeo0RIFugBjvqTyIRGhnR9gdZ3eIilgK3dCyonymhZhlfR15ja7kAs9YT
cWesrSitjvQ2MIOJKLe6BkJqQVuErnUe6RyeRBPci1qr82sFG153+Re3R42zmkeQVbd91JsGtm5V
oLtvGH1gcAafFjN4kfRRD6hdVv7UVBtH116aSUt9SGpA+0NF2/vsXua5FYFAGgk3yBgBTqsHQ+Ld
uvizPtN6HJSCPTBdry9G1k1BT2fI8wHSlmVzE9ZZh+oDCsDhWOphYmkVid2rpM9i0taAK4w69qPZ
VCDucyiUY1Ifyp7VBuInE/qUIq5pLyDL6cBr0WzzQu983cIZ7KZO+HqdhRPFqbV6jmE3IHuENjJx
B6cDwaV7C9nuJtDyFN5NU/dqan82U8bJxHt0uqG9bxjA1RuXNWHepIYdtneLlsdy3iWtK0nOMTHM
KXjYT/kujW2kjpoZLOuicMjo6DtoaMO7UodYecFIRUfqO5POfWbGOrHKXCNu8X1UizYwnamJao6l
BOzUz5vKIIY7VyQxBuFP7eT4FLu7Ra2DtCXcTBMrt06SfRLlwXJ1HiE//iJm5XOZ0SfwPsPzFMo+
t3T1LuHQYVD4vJ0L9YV680OZeLs3V1ll1MK4MTazveyz0BgsTpjb389FnISZloI4xxN7yjzV5+63
rrfzyLTFZrCnbJvEn+xmEps8RSYw7ZswhtKkMPB51leLhg4FjW4MPgNcbtk3o2+/J64xEiNWWyIU
j/tND73jWkkCXctvu9noSOcYuZ84eE/Fam4Qc0zVIJuzm0ZTI7fdMxUzgZP6APVnI7Byv/b2MWvv
RQzVZNMaNgll3z34aSLmMgmaxgKLd48byBwim7/wGdkGS0cToRLDi3ksQkvrpwJbSAZeIKYw+Q5M
M1+6POm3o434GBysYBzHnTd0tulnKQ5gA0rybSUi0xhMP67U7/Jv6NNd0po7D0qUfqUKfTOAU+Oq
UKgAOzKLaoPHJLWrW9B+0bs0mYDpQhcHpla7QXt85KBzhMxaYvp6A8bobkoeik4tcdhNDEVr0Vgd
eyhJ6eUDK4C547Xuz3NOlIqziBVKVCcFJ7jUhF/rlhswKGX60JE41ML9pmbMvIEMlNaxi7wrVZxM
PB0zFxz1UI6HPvcTgoRIOB7dlIMKzgG0+xWDnkVzJmpCZ+UWp7QnSXPVae3t3CA/pQw4+7G4rLQC
Kgb9/NXOhioArOCLUtn7stAzoqfNJuHlvma9vQW6NCU5erQCgBLuTXiDYLSVO9dLU8Ib96qwe2CK
wbNTKvEEKdbyOaejFdSxReFhbchiF9Xo8yy5TlIKBrUquYJe+9bWjIaMbLpPc/q5ECox0xQXxAi+
JyM3fNTPqd+5M9j5c+fKUfHOq7q0xaFD1rNkJdK7zaRjP6ILQWMdqAHYHvzokOcdvLDVEjvKIA9s
T5AtiCEP3Jms39TTdOBVXoNSBrFJ1e/jofd5r3cB1RNB1Ak47bkT+44ibzzGEwSvEj93OlCCmiyi
eAqR2q2ws4x5COy2zEmWqxYOO6jtCnv4IowUTe22jXs7d3pSJFNo2rwlI9wxGSqn8KldFDeZY9lE
EaWPeymklYuae9dtdQ+Huc2Ml7RPEI6VWaAnmhv1uridbY7eg/ZBK9C2a0GbkVQjhHXB2q0IF8qX
VgvS2xlE5eroEW+skk1FAZY2KjdwqpwGul3jpvH4ZrRBkO2axUQMVip3gppBkimopA659yUuA02f
k8BA8T8Dg2VtB9M8or7rCeNiQv+JP7eDr2hmvpvGJt0oY1sH41w1xJq5E8aXfZyBltZpJz+e6Sdo
+2iPPLfg/Vzvq8Xy3h91RokmEZ6m2dz0c2lt5r5MSdUk6AdurcSndek3Y9rCHToGEhWsDnWhTTtg
6l8rw01DVnBsXr0OGISOA1fhDd7+YiKVYSRbc44vPB1wSyc2bw0O+k/Uz7ugggCsjwwf0ZutMN1u
qw5mheiduKlwUIx07qbYu7Oc5GFK5/GqsbKeKJ2uBIxV6GKF6h/R0p2B8hTRZgXbyALEKAalVe9u
nZYpWzpZU9QOnUeszAKbSsUQqrrzFr/ZEbPg+AR7fHTybt41FG9oc7wolHYG/3qK0DyrGELMGo0J
qRbMDNEvhZigryb8pRTUDfo0HnHFKhpcvD2g3A9eGn3sgEzLoJFrC+UHXqgVfPVLPVtaMCXT5aAW
WtA4w63SIBZXZwW4PIqYEpW9CFWLBNi5RPWZ58wBVIQDvcv4tsC/NESWkLpPUWDEX2kSrQ2cYY6J
PdhekKLhwh87jvJDUkLMSyCqbMHPNE9GHWi97vqqBj0xu/cCHsff8qSW6QkeCYgmB1p5n3la56eW
hZe8UviqA3ee89gLGn30h1jiYpPPFkUcaM3pZ93M4sjr2RPc9lWhTgdRzXcZKDEOVh3GKaKl2rMR
dKi02TTTdZL3JFeGDMJFdfKYaJ1BUg17AfSGpSNSgJ5B6BtXFFOQQ/TIYza6eTp35yYmEI2Np141
OAaWdwXUcrtr+wG9d733gxVzg1Cm+VTb84aqVeN7xgMo7c1IZDnzu6YkBi0t/AUAoZiorZuICYR4
nlLNZOrZV2PgNvxxJfw5GZ7zrLtM3NH1kd9AU5/Jbi0jue06XICKQkmZiU1ZY2E9oHnDSh8bH1VK
BJT0wezUp67L3GAYzLuEutcNM3epJK3SLISJvCs73+soMXOXX5T4ezPeZdGctF87zwj4oNnSvdZR
1lnbIsWh1sq9MirQM4inaaeN4FWxPuVjFg6mN+wnpQBzbo8Ir0DXDmIJ+D3W1n6vltuuMhHKgA+K
lOXUB1PjpcBsK6N0coXvmF405fE+NhAk6u7d3NpRnEHvvgSfDvgmi0OOEPzGdtKwqx2cJwOv37rC
304bBAqj99h188Gr1YPew70VOZio0SWSBAnP+8MQN9ZWFfWV29oFpgp3wsQ1MFUaGvPLeaB+WiOA
KY3xe5zS9JDiGBlT/JJ21N3qWOHL3GLbCr/bw41sGQjVEO0kaMJU6Mb2knoP2mIlhPzZhNKh6pfe
qBI876AAO5bTpaA9wns6KGQYKSDO6Syx3JXpG14ZQqSNXTJl2CnM9sG4rAQGtW5bsObHXH8wtC9N
ndWkN7x823n/j70vW5Ibx5b8lfkB9HAH8co19oiMyMjtBSYpJS4guJMA+fXjrL7dc7vHxuzet3kY
s+qqllIZYpIgcI67H/f5Ngu3CJD2au20iY1IzPU9n2vzYBLEpDTke6lrdkCmAXwENESFjZ6ifM2d
oNc+Oxbd/Mm7UQaYkhARW30Lop8aSfVjdhg80R8Kq0mqTnUh7xozJoZxKivGUlktHVZusTO7Pgsa
Q+WBbnP0sSCOWIFZyT5b/CDvhsPMir1u21NeMXBZWRUshvUjV0Ls9QjYsbS2868+I9S7CjUN85xj
UIjVwNfXRgS2NRapYWrYqtRdmvsVAAxdnezCeWQl9xNfLnlgDwx7G0WTazGgmQ1BWAuseYOpH/eZ
JaabmJcmcI08TzJouDANh4EmdXYXirq9M51jy5YY47TzHtV16OnGCKxtBx7m33w1zZRU6rRkiMRy
8K5XVm4cqeCB6aOPNae7O5Fhp5b5SdQq9rXy8mBx2dHVO9wCeiC5YUWMZiItHDiPDSW0nnPj78jS
lAG8AtDYSQPGT8PyvU5tH4m+iFcbhZ3TDk4kNf/B5YIQCKOOeU9+dEO57aR3NEJBrxp6xOHGaIe4
caNHkVL5yQxTYnwK3va8KcB5KS+UpMdMluP/UsavqXD61LLzF3MeWOTad8MW1r7YHFwslrottp/O
RivIp4bHmFgZ1SrTpejLYGKYuDBbOiVrJnLgJhy9xzJ5R5MjREKg+AO0VA4TOdVl9ixHnDAGtF6p
Xhg7jqooQrMs0T75Fg49wGTxYOvpnPH+7tZ5BvQbxwqQDhwwtYuCU5Yi7PupCxcwTYGLGqM39NHK
MmyKuBqtLHRX/twe7Ur90fVYxb0W7pHk6LGGAtlzQH14Ai2NdPwA4ZjIEu+7Q7vkO3ctoypfwEv7
vysqeZKXBhT58LTcWxMeqmvwJiH91a+5POCao25BfUIsJSNr7H9Jpl96/puP8y9foqfuSwBcJuMx
ggo6XWOndj6mvn8qsPfLzNWNKxrhwAHB0GBzkYLHZmPMUd1BEcOrJczMXwJhvAEM+GokxxIWOX3x
dNm8U3X13aMDxNFebvVIE3f2eFAKU9+LMV0sAjxmRU4czhuEo7iYSsSYacTlVKSEAe+3J2PfGMLe
UdNK4I/9MchRxHSPBcRmnPTKzfvjhBYcuOGPOrc+TUPmkZ6pSE1BsRI8ePcs3H3J2tYF8V38kKS6
acNaEzuvFAJKimwHV/Tq5NsyzTkqNNlCXWS1NWp4DbfMBTsDUwy1OfJ/IaFAmARZC+gcWjeueoLR
yUbRXTNgwAeaDrSUEex0Q/TQt8xjXUK6CaEy7hIJ06jhsb0413fh8/c1m6AS5HOXrMao06beXnDs
WWTh8062MmF40Kd+9K6iyYuDq4qLEOYd7aqLz/xp+ZMfSML3pUZal9Ue4G7z3jeR2yIxt8JBYU0/
UEchDj5z0Oo7zbFg6owC5+boDkXtNESTZRxJYby1nr2balSBXjM64ejxZNywzqL+oqaBvQl8kqgL
GeT+B6zsCeCnBftBz3caPF6czzNeVEWvOcFwp1sDgXUBM61t5qH8Lg+11m+GLuEF6l9Un2Out31z
6HrroKMI4NhohWTQUTWg8DFwEgVFB0pOUiXw6un7mk8wR/JfMkddYbm+W/xnbhmRu+5XQEZ73I1w
LfrdYFYnWUJ2SfrsQ7R4qyAknoB0wAMGn9avIkC6YtiUFcT9k6WCAlsgAZxam1msHVT+trqDsfvw
l/JiSfsPLCCxs5C4tvFau8XF6bKH5eOdFflLX2VmsPrigxbECLNZtlFTFTdjLvxrd1xZFU9UrzcP
FtkhzMXMUC/NV40N6+RK5w+afjepRoXCxrIDxbz+0LXTD8MpIipGrFq8cDjrsUfiPv80qXf0PAvl
qfs90exHrlecgN50Z3iF0jybp9CHZ9RWO6SmK5zQsTSSAU1sXJnXpXg30ePS8Ww4EhgN/KSRWj/F
bc4xBtzYr6oen3k7KRA+iLLXrRHLxZLB3I9Z2DQTJG6q+dNr+uGT9jpjdz+zDDLtpXhtRPFLFbYf
irn9vVpDj4W2kB1SiiWadpmaqyxeK4LBWeq2ydz5L65o/UBooK21aSPKD+s7cDDNnuaWBQsmpOr1
Y/kDLHUZ8fW5kAk4Oy0wODA4YKtzZtcRn3uCsxLooFPxgNNsOmhQuxHsquEtYpe7kj2BqmYRrQGp
VLxLct2jvXRbhGRkS8pJ+7lM8oivwGCNK6RR0gkIWKHh/8QMhXuSoXpZxiVtu/LeknIK1bpasS3b
IFf41cjx6dr241b3wOBMYmJurnw1Z9wwZzqRzm7CtapYWPIr8l5Z1NZAEP32VvvGZ1NNPyeEe4d2
a0FzsDXDhrnG8zi8ogMaQ6kd5ApuMBcr8t2MOj3MXECSjLUd0PM1BtH7Mg/9d1W1ZcQqZLQyD3dD
2+pbVAealzKs1jZPRTUlGS3XuCfy5lmyufgMCgPwS9FQeCPG1MR7a3rPAY8VJvFVFiihPDAKTwCD
VbgydO20wcgSTGHcobZTZ4KdijlG5kReRV7Fs2Yne6LjKytjTXZEzdgWRgq8BjAnerwx4ITNLwDa
D1mNo86X8AosPZEQZ2ox9uugK1AqWRVt0MPF0pw+8yz75Q551Hnzg1MXUYSN+S414CS6gvuUup1Q
zwC4yL0Ky8vCe50T+1617q5FYx0ovw/tGaVhQTV+ZrwThbEsAcqBV24AFyHeCNSkcb8QKgZwdxj2
tV9hLrGTwdQaH45VQYWRIZy5meRh7qb+DIs6YL54P3swV1jHyJcQOAGkJdZ4QmRYsKA/iMBdYW00
Q0RczJ9J5FunwsONAPIemfZiw0Db+TAmZ04qYjuxwGkidfYDEDbYn2bYecvSh2YBDKEzyr82V6CF
BLu411yMCZ6ShlXGgzWUIYpYJDRp/GRu1py1s+LhwI0yxLKdAOBnbu/tCaIGysWImC/nKDMt7DvD
N5sbcQKeSwHAdu+IaGqCv5jM/xap+9pI/PPvPO2/8Lv/Nd43/d1sjOnw7x/1/yDly5jpeJsO/3/+
g1z9P2jfI/DWufnPpO8/v+nvxK9l/g0JGzZ2e7C41PkrIPzvxK9l/A1JwDbsVV3wwn9xuP9kfu2/
WSB3KYLoDUzO0M3o/h/M798/D18zfIrBUNv5bzG/1PlX1QMIEJ96GFzDmCk+0kEy6r8KLccZc8LS
gRmjLf3fIKHZSfbDBQKE9jlZL6i8uu9Vqu08OztF2x+Qhb68ZL4wUlXlOHeptxtQ1OvRKBODzBSC
o+Hc+y0JS+RVJEVdDOmApGfpeNUbdU6lIZC3yKt9Ry/Kgva5BitQCe9LSus8mxqp00OH3Fsvn4LE
c+Bmt+EW3SwVEJB3V/LqVCqW7em6fOAGTck4Y7c1OvxxS9kxAWO8w/h+Fzi+VV7++pfogWaapkiH
nCwJYqF7GA6t8on5fqggTgu7YXLIC0dCMlA71ouxGmbEwFlGVg40AVXSlDq+ghZkt1brciQmfzhm
nl8RTYLByam5YqIKwzzNpzWLJ5jSCaWRB6kVzpzYM+qgoxTSKxTYTTXnqe55KseyPArfPVrNzBAs
MO/XsYfszqDr3i/cPmAzA3Wm232mygxXy+m5wigTlC/jrIp9NnIQ0ypbw6Wbqx2gnN8aeiQTA8Wp
Pxs2kJzJw5kpPuD+6cW4fYECbaj6kI4mNqSseFOkAXmjAO6VVbeHwMiIgblhqLpGCUynI5mqBB76
b8PknbHdBZlHYWZU9HAX7NhltfzTQjqKAlUFusLycetxt5gMSBfyJWGZbpPQoqMb+lWB2k82oHDr
dgoNwxiDpQdgXZIJVQk6jtXGzldIu0+5BIzBuz5yZr8GG9IU4crB+qnmYQ8Pi6oiaMUsI9Mcvxzg
p95oxwDPQWfT6mVp+Is9OR81KuqwHNEd6M6BeOAO8v/AhxmxHtR5Oqo24sbpzGDIm4j32z6euyqS
Pv20s1aldusaERdIljMWlCjqZSzuHVA8K+M71lQRlmiEAz427CqCMiERdpfWpIjcmZyGDTAu2L4A
JtaJ7gtihQcs3g9lUe+HprkReCFO7bXv+itz22PO4Y+JpnJYjLTh/q6h1aEDe+330JNPNRASO25c
55qD2q6qV8PoUvmyuvVhLuSu8xsYTK+RQ5aoWoeUjg1a61NuII7RIkE9vPL5Z790UeaMqaWyePI+
cqM7Nug2bfT3S2fHNgVym5UnO8dMGihcz2zOqOLvc46YdHjyGmuZeo2ZLky8u1BDuTgIq9L69muV
YE77pF12KEq8yAojE80YWBgG9RVLM4408BVCdC7jcuYHCEf2Im/3FQwSDa6fhi0PbsMuGTzWYRKW
GG4dtYPerb2/B7WeAp5Lnbk8jfiZPGva8JuEdy3w4S8tVdxoN6nxGDxmpIvho/5Ydkx0R7bMMSAf
Nc277bdk1ibTZNxmlYdmxwJzaHcW7lY/2aHXv6FtTDD9keAv3UFxhWY0v3SmOvmFftl+X1ru1STF
C+qAPbK2Et/6nKwlsSsSW5MdA5YECmPHcmiTqsXk5lCklodPz4sfJrzF25Gnm+IbcbZgTCOLokkG
XmyVQLBQqXUQjeBtSvPCCQRsc9gc6yohV+j6O9izc5ftieLwZVv2NljY7Uk3OktU3uyS7XaUHHON
Fd0xu40Bk99gbli1O1bUZwHPCb7kl5H/GKDFLukM2/81bLJzZcA9SoPBGsp9Kb7ctsCTNY9idT+2
q/Q2OnWC/4jjJP7SgWOwY8co4nrck479dpEZsOZFCt7qbLv7brUD1rFDrune/jk7Y1SuaMtq+Q6w
/VHmMARdEDiwrujNVMKYE5rW/FYoL+rJurOpjuYqmWR58k1c0Sj3jdSxlk5MLXQO0jsRjcFJ0qdO
2UcUY5rg3yOo0SIThHkJ9me7TVbbhMN6rr05RkeCrQ+TQtUKe5EcvLV36tZ9hS+NdvHiFePntpS3
e26Ds1PtjTp3QD+Bq/K4qpOyRok2hCJ/mJylCNdIy9K+CrO91g7d9QMcPRp5zmcOhP3qOPywkvwl
OywsPy4buzM4p3WWt6UA1E2tK7HzdO0bKABoQJefyMcJ1GqHE0m9JbtkPk+Nrto7M4mzeokk1Cjz
yOO57tGiY/sjMe1kzCt/Z5cqsbssHvWSgqk5439h48TzYQV8jks9QwAPD+B4KOZEtlbs+StwaALm
Yn1ftB1tG/H266lAv4rTGsKCGAsBtAdSq/A+ZquT1E11xoGaLNaJrRoAOeDtUvz1ZRNdp9cqvPoA
qgVJqxHgNVcPyLCu6FDgV76zau80VN5Jl27EmNy7NgVdElqQlnjVciAGS0Wnf/m+CM2huLjKumLo
780u5ZkJKM1p3t+HLNQcb4MiyQDmbFtUGMGMJwYRijU9q4YduPBOUC/ufdwvF3Gfc6MDhAeHJoWF
oY19WvgHZ61Afrg/TQKdlfbYGajFyUarLHGzq/a961FQL7BSz+SNN8NpGPSr0SxnaMOAKx9njDDg
qn3xcwtBbsf2k6DdwIT0ZL2rxjkIvwT6fa+F80nM/KXJxW2U7Wfm1KlSqDsqsDIbdw99XIK97uCA
DWMxEet59bvU0POb0fj33EDuQdNByoYlY/agsYqQLfcecn/mIJbgThkep0FifyWxA9B/yr/JiE3W
DzztB0y2sQad76BDbTZEPs0cZLgDx3eWyB9QA02YDF0B3bsJoKO4mfFIKmNnzH1ULkU683qPjPiD
Kq1rv24oC/pDQIRmiY3ah3YabETWALb010jkmGtC4TFeBwuiWLzUbWlzKFSGSBYwUDftWPQrxiot
nwE48HdsNM+0w0ZU8cPilmkP5mkw7aTYuQxamExtiPguI0tYO4hzwY/UQFNVWU/cFCD+0MJCD1JL
uGxSvZulCNX8Yrc66jdgdmO5oYXS0B+UHQUVBQPHMkscBrKuw0gbfj/3QDOO2V5yFpLlbNupr3Ww
rQJz+D1BIzhIf2Pv423l+CfOvtvJgQYOW4xrbq/m1hEfFo/93i6m8ttjmdHIB65wNZyHyutdp5fz
QIoUmsJ7DfooEkx89D/BUN2EXb4sHZRYHUPCJTJ9aUshXBsfoxyfVk5enDo/0fmX65HAwmaQmwzU
PaLIFJReUPlkv7f1LWtxk3N7Xaf8nbs3IttUOSSey+WFTsVdMHiT+O7PvE+9WVx4uxzsmR3btYTg
EXAwy04z4jZXgKg8T1uhkw6avqWEIqQwDkPVHWRDdxnrrp6NGFkugXX/lqWMIFczbZzxBgJCjOzJ
IUkEzhIwLL0mq0NM/pzq5W31ILqzRFQgTca0lv2AomRaVTxl88MFrcS87AQaG8ymE/ZFUl5LAJnu
u1nM9w54w6i+Se5Cu4GHbxxb1CKmO8UZZojgEnCaBtQ1J4iHqgtOWVFXh8Gyr/YypgsuGVNapFvP
TeWeegGH6bq6lfV4wtsI1ZE+dI6Ogh6k9LZBrHUdKqn3ZHROTjmmDB4j/bTuQEkGqx1ZrN0RrwJz
GmBjLi3IN3x1MDq9BxOz87vqg3h0R2tsnwiiV7Bd4U3oNiaoB6SZCP8kLIzLOPMrRlCC7T4vhN1r
uLmp+Vrb9LfX67fFqX8uRfvqWajLiAzQ2n/r+qODWtWhWIl5K8/EhRmJ5VwtUgAu8rK3tqBgLkFx
l8OvgckdUKZYqvKlA3WDMYwQqHhiNPmJ1/XRqdXeWNkrKXATUOET7KU2yVJoq9LFGmMqcTLabjLN
+kwYqlRo7rAgx02MpxFXaJP7vIjIkW5i8uyNDr4K1JDdLAkvhHb45fT1T6+Mbau7Qxz26Wb502+e
5sIeXp04Hgg7CtyH9dNz8ODdnCcLttAKX+5dBZXrMl+2g1AOw5NDF4f7p9YjGOBnP+I7tPfZDd6n
nRvvwhEfS5a9tmp4QMBycb1DX1kvdKw/7EbeZvercOZT0WX3fDW+M/Wae9bBYwqvAn8Drfxmyfqn
w5x4NCHKYAKZpNP02L6g1fRE9wH1EcrPQzboOyDTZ81gweWfrKK6GaX8sPPl0ckWtPvyotAwDPJc
zv4Fd+tZKnkznenirPm99vVjofpaW3+WhjyXlK79S/du2+ILHik/JwBzbQnxYC/Ps4FXBoZe28m1
Xef2UzBjDV3iHrbLUs1y8LLfMzoLMs6vXaleUPHeXYFWygFNgW+rjem5fZtY+HNcBOil4byUeJbK
SPvK+YS2+pZhEfHZ+8zd9R3Suzsq5o+26h9+CcNFRNb1BDAvYHTeTZd+GJ9Uj88ir2+Ts6JiLbDM
yQvScR6zqG6Nbf40lvHB+M3K9bE280tep7SZXnWxvlt+d9FtdVsr/3MQp8ktd4ul3iXnDwtlRM9H
VNK/RnSAYm6+FlSckJsErvtReVNMpJnW2n9Qdz4UtPoJBd8NKHqXkZeudz/ROj/qgTwlgrXt6bYt
CsC/z9L3P7fHSOT0umoQWlaHLua2OMXNtSguTr9sl+BS8pyt6tz2PyBU3JlsesyTd8Hb/ASHcofU
7KXQ9SE3WrT202MbVISzczBU892HPon22d1esLBaC8IKde/68jYOv1rLO6sRPuiueuSe9wl+8mvN
OdSaS/bGvepDzSjwi+I02/qdOOqpB/OIJ3unTcp5d875cIF+HYWg/6js4WJN5js83M8ZgjcsN2Zg
BrcLnyR5lB0/m0X2tv1QVd4devMrb5Fi6t+RDHbrZfZWjvKgiumR2UFrmsdWssdfn9+ziwZXbFnP
AQ9ye8gr5WHvqxuU1je9DhdFf5HSPm9/FV/dS5uZt7XI3ltNnk49XUz2DgHWG1XQ6Bs4WIzs3g+Y
Ihizu1Tuuce0Tw8GYVs2nc8fozdcHE1e/F7dCX4CPSTlpbpk9RBu12NsovouC9BWfW5/NMvXG3Gh
WoZPkTfqwzjk91bmNwPEcDWAsBaJt2Cn9zTUQX5/0EUDfWV99uonG25oHXx/PC/suv1gZo9t8raV
pvZyNX4h0vOJQ0Ih8KCtDioHmMGvYvxoLCgHQMqoCEjPY3sAOs+eVRe2dLybnhEI6aZVhvbOxDXO
FEJBKFPB+1vTkORQ3FW2d6HYt2BL9S7wRpLSgy4ApXadRWtm3GxvOq9lzIXxLvGCQoX4xrGD9s5F
ExGKkb9k9fpUqAw6c3j4Pj1hbe7HFcUVFt+2oowug+pqfCtVft/eqMnhN3Y26+aT2wLVIPhfiOj5
gxl4YarqBm3I+3b1y1Im3NhoEPO6fT1f/UcmzXftNBe3vlUtnlOLxKkB0sVRvdf++g4+IKBZdRE5
e9qmcVvG8eE76240aCxt/XDs/nUSWGNkefdB2WAIBNor3AVTkK/FWKCJ6SLqwFS1A/GAt3S1lvfF
mO8lz0IpwbA54x2RIhV7ASvxATcYk98gxI7afIzsRvxkxfClRiPdTgdb/zRNfq7xERagFxNChBIi
1QH9alZhqICT4+obN9KNz+2acko/HYFWFMiMT7unZ/HH9jNuK3sqgDax5bC9qy6yp0ZhHeqB4udU
z2HBkVnCSKkhj9r3LrXFThjvQKTgccDSLrHEbS1ug5Y3iErOziayBihlFtsaMN+3u5tTdXOZ/Gib
6YkB9C9HKYBG4q9fA7RZA1TCCOvp3oseSdjVusvFxwpgB4ceJuI9fjZ0apHvoexiMERpUaPBptkF
3PqtaMDFsKX91aP8qUzrSEeg9l3TXgGc7lpNdzZAxRz65B7OLihQ9ehE4+xE245aQ1P51xsg8tSB
YN8AWdKAQzast0ZgWaMe3BbNirkFyFRj0dmhcNmr46Outpajy997oBDjdKEj+ZITjoXMSLf/Tr6O
6kpE0OfCItLGGAG2b7rsKkfGdX1QUFEIB2Jvm+5108Sj1ewLV+0I9Krb1tlkeUzKWwv1OCuP/vxn
kvLc1sjPw2TbSNzTOPTHwrku2ziGMdbwLcO55aHFkQU7dFAVs4mjLsRIox4vngUuJ/O2pwJMJLsM
Io+X2kkQfZyuVb0rZi+ZIddlJcpeH4jRvJ8M61oDPds+Dq9fNGZO5IBPN6emR+mZtgVJdW7clFEf
ivbDroFAeNGs4drA29QB7OS1n7nzqg209RCY4T533YuT5UfZF6nZZxCbA87CqnMBN253azTwWKr1
MDJoCWl/4iZLcEoJaNGU3IN43DeCh36Gcf9hPHWjFfuUvW7fiX0q6/QOf3874JbmQEG7IfBaqLcX
dGdopxYb5oZGkSoIP9ssgz4EYRy22tXQM9nist0TKBRTQzU7Dww45m3igdYHMZC4mlUiBD9oTKNY
4mRU2EzJQbvkD6+7W9ZUv6tC6FiY8L93mB8aw/xOZm2eGll8VdTT55yeSjEfypEDlJogf58ktAgl
IipKB5ZHIFMLw4cpC5D4Qut4stpzARk77CnB9tfiKNsWebWbiKpnVAZLZ6K/w5wU3CxfXc5+m5j9
iO1h8CIgfuBC3Re3LTsQkewxtdlj4Ank4wNCCVyo5smQuhmIaw4FZgnNV9S5Igs7233lg7oOYvoz
FbyI6nj0MasgIAUPWgdt7tJAOzhVBsZD1HdjgWheDetnMZeB1RRfC/MeEDntNrFYzs6QSO4rExwu
g25+ts2L0dLLqMo6bCsCTz3i78SKXprUXOBT8zB37O9qKP9kaBEyvXeqaji6N0SnwH5vBZA3bGNh
C0SCXBrvdJ0+ulm8F4YLz47x0/c6eVaMo7hwH6WAvgDKdJL0UARllIid9H3gqrYRr9BDOTUbr4rh
IsREw6pViCmR2KMd+G1rnyQdo3W4jNCxmxCRI1c6WiziR7mJuwE3Kf9YupguKzF8oD0zUBx/CPqe
DyiYH8WgloBYmMbhNhCNXP9yIBYP3By+elYn0oX3sDHJFPzKy0pi3Krv0Ad2oQ1RPWQpoCPnbIUV
lj/vu2mA2MDTf5TKdj2z2kgCUFgRnhpC9TmBspBx740/lDM9ha9Shw/oL9GGBubTU5jTkfyvg1eH
wsY4KnPpK2sV8hkthnHfnkUwGsFwCx512CwPy2N50HTdxYQcbUS2yxb8gzmhAqWZDYxQOtU3VqUX
VAtPMBgOPXg2QgC//unN5QkZN5RWn7Upugh+EtvYCjlg1nCMpBwZ6PohHJRxdmdxLlw3C3zeef+f
S/39XxqfdTEk/3/nUd9/iN//Yz9UP+rv/0ymYgYEv/yPCVqM0LrU9kAwolQzXRCV/zFB63l/cxlD
VAuFd5oBjeM/R2hN9jfb9EFa+siypIZt/u8RWnwJi4WBnKVwRPcpPCT+wfL+F0ZoXfavtgc+ptIt
13E89y8zRySG/9uUfm4OZUOVa7y61zkZ9DWH08PdCd0dpHzVmecAg5w6GdYWVp1fUDqEOKQvZaVT
rurIXN/KzAgqF9XrGFBv3rfA08eSRcqjSVODz+vXAGMzmAAgQdGgUPnZiO9Jv9I2hud0XkBMCkSx
1xpc4Zlh6oGRk6eOGcbW3NiVMSymLZLM5c6FaFXocECe5By68kNiGDeYXjLM7wTrSwewHBVKWMHo
Dmk3A5g79Qfk7/eYeC/uDVvMhvU97aRx9jhNHxDGjzqykHeg9xxYpMbk4wkKLTFdmiMKK7ytJUaD
+8C+Gj1wFkyLQGFx6F/1EOU8LW/1Pp8D8YZJTpxzUgDUDjU5Q9lRvHlf5IhvLt07CEwwG7cCgc/t
vG8QhPW7mPYl7kwbSPwUKlqqRGLUtblB7A2o064CjsGxInKMU3Vw9xAC4nHAipr/bCKMVkCfHSJD
k8xhmWLMJJzfxlSN0I5dq9SHnieUf/wYxyUmoh5dAt0uZ0B5kFbj7Rz3CkDRwfAZ/Mg0Tb0v6E1S
ujd/A/w8oFqtr8OJHTDGUmJoZn1ORoL/72Pcx8M05hmf9lHFage1Ukj2rohd8wiJVuCDPc9iDidX
sGbwhcz7nXme+MFuLxDlLOAlvDdAjdc6XOfd8rKEZrKOMZiSgR6Ng/M1telGDgXgfZQHhqm4F18i
NiPD+ILqJOR7AIvVj7kHmf/Q1uGGFhj8k4+8Mraf0gawflAf5cmESi9o4OOzXUgyqKOHCcwbbldq
4JSP5Kv64AFG29xLkQy7lgR9VO1nFPBT/E1uEG35KRRCbSDaK7P2+XiEhXKWDnBsdYJ7Dw32jrII
ZB87DxhwOdEVMvG9B5o2I/cKB0qZNi50Pph8RH+w6+3rhAyNdfwzF69yflm8EzV/MDBKNN6U9zRm
/UNgqlnApQ15XsXv9poDBo05/lIwdaGflKhDT8OnPixI5djc5MIaI2k7cODlH1Qo7hCsh+mXj3M2
sP8M358aCkL6v6g7sya3kWML/yI6sC+vBMGt901q6QUhtSRsxL7z198PPR6LrIaJmfHT9cOEY2Qr
WYWsrKzMk+esdLrKt02EhCSDMQg1tONmNMvF3n7JnO4l3nRrso3DJ8YQCm21yPZStAmZGR8ecmSN
Oh4JC2mphqsYHbV6O0oASuyq9Zpcp5/51eM4Eu0RNpep5yfLd7Wn6DNoZEbHvfuUkmDR3iT+z6T6
WmnUnK6B2Q+dmzP31rvhOxE44KKAU7Iuf+Vuu43d7la+6joQkEuTrk7VLRXvpk+pFC2NJ+u6ie4h
kFxpv/r+yTdARl7hON6vKoFWF+wa8qAoVX7Pflajrqy6K+Qrgwt1hBzfg3eS66vUpnJrbJqf425E
5K4O0wINGH9pyR9+Bp4P5bH/rP4qrmvmr5SU4uYvTbpFcKVXAbPvuoG3nvFV7Ssn7x4or/rdJ80L
3SpD9s161tKdGd2bFCK50I19BwgR2GmafVOZa7TiGwvSGs/1KTwmvwydO7xwGAG6ZfrpquhZ9RZk
wTJcMzetVDXAfIcZEcDStexE9vPg771nilbAZm02qLJeBv1tgeY0JeQb/Ydh3vrZrrCfe3+v2V8O
QPMW2/B4nS9+hc2tB6Osaf/UKMF1R0pX/o1qXnf5PgH4WTJTkXoBTagvAw86VWE6BhiqztCabOk7
FQD5gs4Hkj06Qwp5Q2Op6elY3A/Z3ktjplhuDvTX4WeNNkO2Uin7Vt0P7Va7rWZ5VvSRSIVhKJgA
RvaKf99PhonhUd4PBopznE9aHEFAAAF6rtzqExB+xVg2G9SNqDtH1/mOSdcn/bOabXt0wZlhsRhh
8JlMvOsWn9ThLewBQf6MNcs56jdHOiJtc69Hz0G45hAlebpqCdlWvz+ay+Nj7wCVU78a3rb0ruL4
tpa/PwbDm6WSRA6PvNBMqjmLtdS45kN+22/KnzxvwYfQlT12N/1NSMTcAtxj8KapACZyVIjBqyJ3
j1T5LTaZABn/kp+YgqkWTsrfQDUWrk2Gzxisdmi4mNyzffDLOj4CSI2BRMZLWp0h54v6d/6YhQyA
5Neh/J0/wOlbdElBCZNgF58BdyKUm6xs/apirC5pd0G4G6XKayegRrK3ml/HeA08FLsaIINsbxar
Vl5ypMw79VniSVeiTu+2b7TyzcUemENV3WvM1zfUn9zDAi90xnkQ8JtLGa7LlRE+y/1r55iLdc0w
F9fOihfH38fw/TWA3v83YhaVnO6/J5bL8tsxPJzmlOP//o+UcqFY/7JI/+D4NDUAeuaYbf6RUy5M
9V82wy0KvMOmTAJ5klTq/1LIJFVoUkDNyeSdULb8G523UNV/0Sfk/6DYY6qqWH8rq5TPmeF01B80
FRAbej2WJBmwwJwf2sZr8uEYyg8jzSuvqsAhuF6N0tHauroeL5XcOdw0f7gKWM1pOhgWfRIpyK8t
AInsBnRBkNWYIAzP+F49ECW+V+c8/tNfivTiV9/kuoK2gfFA78HQbk4+x78z6TPyGYEPiXSezFnW
gKaxaRJU7+fmOj+xFlaRVUvthqZwu4T/jqy5+rm45SpV4bv6NDyTat6p9/rzZdMfLQN+ZLmGzhtB
k/hWZwsdZDnqDwcsL9I7Wd15qIkMlJU1c+Ho/pwEgvAtDc2Ak85SNEsmFpu4zciEdcJgaMIRp7Ul
2+rd6K/1M4Pm0qdspESlce0wxvRwYAaS3vdmjr9XEUjYsYwLQ2Wo82oatQk4AKeWo7QcUj2QH9CR
QAWM5t+1vwVCQ15zWCU3xn24I3G9o4TghGvPvbzH5/DScdXjlaNYhsSBgfZodLaTVfsaOJhFxx4f
ap7nkU6BoZX9PdOm7YzbivSUoykOpoYfSbLM0ROWacfUB+PAfF14BqKBR4mpX7mkitjbkWPFh12V
S58GG54dgGmM6MwsVOQc1CwdCC0c/rKqK7aqaYJ5M6ZnlvesdNRKyL+AMt/S7dl73/8C8+x5XDBG
LnQFMxb/sAEVG4IvdUoaDUFnkMSigtP6P72FuTaCHiIdaiuQNymxsvSoUnsBpf6YKlWZbtIKJH6x
zdOfjTrHK3n++P3z9xAkdV0bz7KQXByTY21qgQ2wFN4MM/tRtnPco8JZ/feKf1sQ/KiH3qpp4Ylz
UDIi886WySedKQZI0uMb/WuDWORb8myt43VzNceEd86N9XFxwsu+VOSilhIWZximGxwZeaXzFtfB
qiws1w+YelFgJGrrOYea/sj/WfL7sT45OhljHvlxXLL8FH+z3zxk3eFSNG+Vp5Kx6nDJ9GzJBeBD
O+lcPrRTm029U6NAooFRt4TNXkimUTB4R19vcVjTFmQEBeYJ7bWOULRKihlr4sl5/7an5oQNju1E
H/KwoPimVFeUBL8wgC0zkLNcQO1jMiGj0xA1FsntccHAmr6Y0zSfWa7IdZ9aeWUaGctVAHmXFh0e
4INHvYU27Kfqz5AOi6IQf6zWtmC/QXcShL9wdg+xWulJYbC5u/KwHtzwSt4C9bruu5X3ppDBzt/o
U8eT0th/TApXrDF0XIISJku8V9a+hoDlL3uMGHzHVUHxrfAfA8EG5Z2g9MRZGbiNDsNAqw2pw3wF
9US7L3WJakquNesm64JvQ1tB+nFEOYZJAFfvj9LD5d8gXDV//AR0sg1Y9MaEbTxPJz+hkxtT0WqN
t2mgPEk+xwNN5Ww5yOW3y4YmtlOVYAgm/CKLa4tZWd4tci026soJbe9RLturLuzX/5sJ4TKBPIYC
t4IJS1XDfT/48o65tX7u5E14vippkoT4DMIpij7++cmW2QZ8b6FR8dX2PLS9B81pNoxBFhuLCs2w
ju8h1lvl1ImWcxyqk3uoqRqEhyonQRcXGCyYSq943lVxD6rqUH5CRm73DzbxxIZw0jLo7TKfKXIn
D0h8juAqzBm3n3S5EwvCwWIoV2U4BAu2Sv0OCqwOCjXGDWfMTEVIKNBVJnUUSt+mJtgxE9TJ5IYq
YOvJa+br7uD628cDxaq8jai6+dIzPcjPVZa7XWuv4zyZUdGY/FymZGskHgwsialy2hp5P8DI7kj5
/WLxmphz6sDCo+P98NKT4sGlKppEDnfuicxHHo3eI35YzLTBfASRcrHROvqO23CT7CDI+XS8Ca4Y
za0+e49/k/r1D+vQX9qGYsoUQQRPsSDkjOxYx1P0H57h8zZfQPQ4p/Q55S20I1SV8KgbjHCdr9EC
KMq/ZY2+b6wXwRebjE3XmtVlr590llMzwu0NhiFn4B0z+nLUAwYM8eJvotsUYXBtxi0mUhSVchYZ
N70PGEyFFbWyRWEsCaAXUPdmXwHRH6kCl6Gfz52A8W/6Xb56T8LOLAmLss1Qb/NghES8pc9541LF
Ja2nj/xaf2O8ntrMV2udb/I9kNOZKDn12ca0VhrfiaAchGdiFw8dYyEjykkrbmFhck09vPNTw738
3cRn2rsT6hQUTIuMnofa+DtOgrGqpbCxyFnlaBt/q26t+3410mejo/uYu+nnENUf4FLuoXco/VJl
nrk+37nfP2wxCbysaRrvKPGMe2pmV+jXgFV6ij+1q1FJWvaW6Sreg8z7MlYdko2/gaUneFSuDW/V
AS+a8d1Jfzr5CcKtAOWzanU5P4E6K+wDEAg0sGx+y2VvJgubMyQceJjqpKEZDanH2y54alTQPHdV
H8647X/5pr/3VAjcCEnph3y0E+2svbLXHlsyvuY2dhe3VNRd0NFU0F30uvMlicvY+PknTsW1gXge
GmSKLDhVBCClp+pNbou4cL1D8s3pt3R6XqjMO/k3OGs3oyR5yZt1XpRt8uQYjOQT82i/ippsoABz
VNkwXmqfrAgsz4vW3F9e4KQJi8KRwhArqYzwdkjbIKm8nscZMCkXwjoqp4CJspmM732bxLNB1Vyy
lLHRi7nzswlSJbLCEZGlPwXP0Y8F9e2tx6zbqvkCk8Ou9deR22zjz5cXJ0/diiTmUE9KGqzMYkkj
LmVlIR2JryOtf/dJXkWQuMZXoRu/gGBy43vGLyjZGNI/ys8MmaINy5VN9b2dcBKM7IPBQ0hmwWYv
vSgDUzV+Uc1d+uMp+7Crlm5bhBzKEuJT6Mg9mEsWc0ljxBs7y8MNiK7bo0Mf9FXazkkSTfmKcWJO
OIzMe0L00+KOQRFfUQT9UivGJmqGmYrmpBkgBbqq2io1YtFXsoOUSxpmskRzMtAuxeElGl4vu4Yo
O/F+W6AMjFMyKo7m4RjhTj5QAtud3nnwpiE/dG3e2Uvuio32Rd/C2YJcnLWimevq+1F5YthB17ru
tuX68m+YCqKnP0G4/X0DHhEthN/AhN0jNJ8LyVUB7YT9zBlX5gwJl3/YxUDcNdZ62Emb8VYEw0AP
heaqseodpsGc/rF2u9V4PQ5XIAjWYyTNr+3dbDwdfUR0WWt87PKc5v0g6hWkMY/c+kgDK9gBp3hl
NPiRah9SxUa11l7Ch3pH/9Ux3ezagFyp2i4sh0lwZWvfzyklT/0SkDBwDYOV5IwKDtDntZrE9rGk
OqK4mVc4ejuXFitTWdepDeELW35u6GEplRxQ2rO79lXbKw49rGBpfcK/HesLA5Ub/QE28OTHwWXs
zFV3gdu7Bxe+m9Vld5tMbE9/jeAGUIj2baGx4jEaVreHdbvV7spbCKxX2YymyEePoy0B55RmQpip
Q3twfrr6g95LpQyXSkpHwtT3hnerD6BmP19ekij6yCke7ViybKsmH1F8eBR15Bkhz3CnXFub/tr4
dtNsC1cqHBnsgOKGe6RTnki6dh4arUATHDDdkOhJa90BNzufLoy57Ll7jyVcmX4IGCtFVYTrlH5T
kKke/KfaBjq/X+mzfN1sCifbkAZuYXMAWdGsGSZmTixb02r9C6KpH7f+7CeIwiNBIQWaNf6EFHYe
l4m+1/HEH1YwyJHtH2CdXY+d2GzuU3y8jM7tCml+JhfsVBgAOnxgdO7u8MwIsWvsrZd0B6zgBbYB
iiJfO9rAVQLnEwP2AGGCvXl92SUm6oPnv0PIgS3pUEaDxfqBExyz5Y2/rTajYF+gr2G2XMMctpJn
CiXTW25JvOtHkV7xYZpYvEuPixD6c7u/67n6XdvMVwsJqjk1a2erGR8j17jC3+aEc5yQXHiaj5pL
51gbBkM/91uIzHayC/3gqt3M+9Tc+gSvjrSy7FIrgt+37nbIUaw1FUptW91Z9cxVNcYF8fyAKhxL
GDr9TLEJ1AZBAnliwU76ANVs1JxJbSAKgHRiw0jNZVf5mGjA2mKMz2+TzPRDR7Hrcvp9g9o6ZN7b
sASz3Ro1/NWJ/PL3DdljO1uV6e4Y4qUHsXzq5aHVOmUs3Q1NBVmvXzIdAsr5sqH3RpG4fzYCKVQU
oN6RRTYaxYrDAjaD1qlXVuIav8ztAUFsY9fS9YbB6rX8NjxVT6BOZu6WiYearZ8aFgJ+XVIfbWBt
cpiTHR5rSLnf7DfJTVej3rC+MZ6Kg1O9Kq/Jj1HE6jCr8jT1LU/tC2cirnM1qWStRUaCeY2B2JL8
ypO3me2dOnmnVoSD0POw6SgvjievLlf9a/yt3DFkswodwKHxc/Vcg2S8bHPGpCZkw0YFT8ZQYzKA
hjav4m+Reph5zIutdW7R8eORBlnQSGjWO8fRSS5c9e2B4T9ST8Ri1LdyhybmCFDj3MVO/2BCObxX
lqDxGa+MZjx2+rv9Nj2GnhPTrR7m9mHgaHiwORvlKLDyaai6mWf85CaakoEyNK9AHtPnVmQo27zw
aAB1rU1/7XexDFdbPXMGJpdyYkRYCiD/IaoyjoAq01ksYXpR/RepnasZTpqxxuYizS+ZV+35Wnrb
01E2qVlLkH62JGOziEoLet9gJoWbsSM+w4bhQE2P7oyjDTk8FQeoZv3ua5j+/e6hzSMMHSbaXhC3
SELkaJnFgGUH7RCt5j3CoLxm/4D7HvZ4Ciw45OXjNFGlw5yi033SyE8VsRXQhW0bKyrmUhvp7361
eAXG58KTsIYxxek2/oPSLUfI7ZFxjZ/6YlldwdB3+UdMlEPOf4TojxJdKR36YafKHaZk3eKGISDv
R7tX3lQnWwV7z/Hviu1lq6NjCHcDK6fjRn0SmSrxwRMY9RApfUdiFKTrfDAfWqtZQdvrmuVPhRMh
LY4wMb9cNjpRgmGpmoJulzr2wsUMvU+PaVJE3OidA+XecanbSwSwmJjf1lfB5+pN3ivAe621/Sm7
02eyCVGJdAxslH9ghwO5Y4IBE24FuKHhRskxXo26rvoa1L5TrKrG8e4UsuD8Zu4enLqA6UFIKnR1
1NNoGp+fziEzA0hgOZ3Rrr3unBCgLfywe9tlMJ4Owgp67DV0NWhyz5meiHFnlsW4cBh4dVlYlg1o
DIanrC7+foAbuy4y0yBj590QApxXhJKfFinJRTEKGeTf20Faw3Y+k5ZNLoTAhb/QCmcbz7fQhiru
eITpzcm9nQ8NjZU/XfbJichm0Cr7jwHl3ECk6VHQpww+VEcPSa08/aVnw6fEBHb+vxkan0wnl9sx
bj3VzNiwg2FDWrC4otAMDrr3ZuxMoAfwc0pJ5LEKuBNj3NJTQxRc4jbICWrX1h5w9A5O8w3kFY43
c5FOva7OLAmRy67CJrH6jPv6hoq3G/OgXVSody4243ta3UGeNmNy4klwZlHwuhakWhsOWKxyCzrW
XFvrGpMeoXkdDtbXg4SKzeWvNg41fQyUlqmPxUFpjFznuwnRXHJQbD5bALAbOtqtt2uXzar9pG3/
gjzp+Ld9CMsjGFblK4G7EBI8meFCmDB4hQwM+DwXLmwu24YXa3oFedFS3+jDUnWQnlotVnMlsIki
KPZObAtHLQQ8WnYFtg/XfM0NTIrWe+XEW6m3x1v5IdwlMKfulNfUhdDOaV9/5JvgHxx3WaMp/o77
+9AaX3RlWJgNcSvLordGaTZpJG8vf9GpiHJqYvzgJ8dD8TtpETbjnc/MxaL9ughmDExFlFMDwkGP
ZH0IAhsDbVX/SnpFQ8gjvcE1Z2B8U2fhHaFDsV+iwi58L0+L9CA/YMc0v/cxHUbGsuhQwcCfwBJ8
mDkIk9tGK1WlED+OPQhnHcKGsjWihrusKdYxHNKWvb78YSb3jdlB0OOarOsi6snHgq0kLdFE/nJg
+urgv8r/IF82wCn/x4awCqWjlHLMsWEci7t4KK/a3lh5gf18eSlT2RW9Ch2wrgwvgfjyzm0pa6ID
m5WSejpt1i1WSbxg+L5WDldgqMqVAf/Rg1Ub9WNThYuHy+andhKrKtBCEBi6KaxyyHLoczk9Tpmq
PytV/pQa+T5HYOuymTHYisGKJE4jOlKi4Zudn6T6oBXRIWLIMM5QW7jNUZXp7G2Xzb1Ip5YDDBZ4
Lpqq1OgFO7EexLk2YEd6aFeKwwv0e+YkDnSmTnnbXTOp7sw9tKc+4KlJ4Z5RqkNcdz66Q2MzDVWp
TekG24Qpvcs7OJkhntoR3jtGkJq9qbO00U59lyN8t6+vTFbWu9YV4pGbcCXlq/mbZuo4nxoeL6KT
KKjWTGMcO4mhUjoq1ggBzuc+29TNeWpCyEFLxHbKflyb+XRcjzm+tvN3o1h6sp5PeCez+9/WeDqe
L6geqlLNKxaUXvOOWzY/g9Ubsjef4NVj+8yZAz4Vew0NvTUmU/iHLKytVxH96caqK3KHbmQjoISo
ndTnrreA6C74NeMm49cQT9qJORG9XMdZI+uQSTgdw7/HWw3wMqU0t/qabWy3dhMmotZEfGWF4uk/
wewAA/292PdX9ImvxHbUV+1AxVehIAu3BvpAqpZ9P0RQw80sdLyzLi1UuJwlAENK1lA8l/bJY75O
NmOl0nsdj/jc2ZuKKqerEq5pNFik6ADPJ/oySAvBy8bAImlebPmzNfrJzwc9lWkydM8YknDYjEpR
DyARmf51EW7+tkiXxzWTdG6wRsVHeYH2GviKsu6LNTypm8tbOrnME9uCp5a1qmrUvBtngA3cR9Ko
Orwco0+XjUzmjqztzxXq4unrui4DtdLwtpbXjOG59Tr5NjbP5WV01y9DZ1jb+CfVXtPRx/rhch6e
MxXSxjErCt0jekUTYvZiQAgFshBCmlI45pAu4bybSYImN/PEhBCuTav2i1CjnZS0sXtAvHbQDbfp
57pW4y/9cApOzAj+okoHNJISVlK/HnZoWaQ/xgkjYxfu1L1VrtpfqpOsUGmeeVxNVqJOd1DwFRvV
pkPZYVd7GN9zQNa2wdpYjSPX5WYsVMw/6GZ2VHScElW0BWSejQMmaAk5r4b66NGe2dDxd1/YTxF/
Uy8QbFRhSAfyoK/Vbb1lDtuN9nNHbfIOOtk/EYed12ZghON3M+9kRsSzjekeN3DeO2OPFXb3me81
4/Ai4idVsi47ypiLG2AjreKEw8zGTX8d+va8DEnzVCFGItfS+Rak8Q4lyqWXLZbH9ls9W4adszKu
8+R+QXMUGYQDVjQ05pxIRW4zMSGU41IqZw7wZMJFrXx8YvKcl1XhBEeHTI9Ql+TifsqWXzUn3o91
C+uLTQSudvpLtH/yV/rMtTZ5ngEvKfCjjHUs4VwxllrS3qMbrpcIlQ83TaMy7wQ9gN/MuMRkSYZe
35+mxIZ/lKk1NU5MRbt6Z2xQsPtCt3/VomS7Utbmz/Jlzusnv96JReEZGjZ+2jZHLNbpl7DTgHrD
TPh2+X6ZsyGkBUXNk1FPuKv7WNoq+m0KTbyK1Pb/ZkXwdi1INRmaT15tQUchK6DPkS7ruf2aPLUn
+yV4O10c/D1lvwz0OowIeqn2+fI6Jtsap04wbufJgVLKzqtkGxPBjkF6pIjWiVu9aHsUPe+sHZRa
r9Kqu6t/9S5ELhDNLedukrnvJVzFZYvObC2zkzVkBKOiUNplLjyQMx9ssjgHCJHxIfiKLKY3zxfa
t7WUqeUYOTbma3fj7SCJ2bdQAdSb9Gau9jh5i5wYE3a1SuujXcoYO+z66/FN2O8XG2VrzYwBTN/C
J3aEzTPCKIXBkc0bc6kaxYARmpWuSzLECFK4ZbL+dbixJPey00z1fWmO/N5LITJWRi77mT7G+if7
bQSmqd9REaN4rL15ZG7Frnakq+L7ZavTkXGEXDIMw3S8kDdqpdHmgLZax0dNIEa+dGFzLnbt4tdl
OxPgO94w1m9DQpTSpCEwMwSancWTvIaNngtacg932hfrh/kSvmh3odOsZNd/TW/KG3M34mWHvb6C
K+N2rvX2X2L0798iRDO7L7UWyRoKhGuEcL8xzs1D541JhK2+72/82aL5+/3yIf85WbwQ2FqJy6cJ
MVi5kgNlBsoY4dZHgXB8lG+8zTgZ0V/F+2Al7TTUDKHXkV35JbkPbvPH6q7bzh2lyfhggzI3VdBL
hKrzczu+nBvkounqSPdJ9xAhbCrPdKyn/fnEhrDLB80boKrDhrZJbjPJSSisyAi+3nUrBkMfxoRM
3i12cxXs6QzjxK6w2YjK2ZjFbuX2GXrgS/+xqpb5U7Tqk2UF0e6K+V//C+SLd+FqFkIxGaROrAsR
MZXqsrVirMfyg+19yfLnpt9BU20X9313pYZzd+YEnHjkCICuDfiuCcpTCBtxylw1rL+8L/eocDxA
vQJR1gjbhddp/G9rAGIrdePfh9fBIzRBa66c9YhonfOpyeyb8gAhDG4IWgfCL1HkUj+kChWgaHe4
v3lOV8lGujs8jvY8ZzbRGiOTeKZOrQlvtCg202HQsaZtDvdMr7ojNVX2HO1nHWoqRlI1MJlKtAw2
WjgsGhrJtbRQUa+80famsoTVf+PtbFRyb2BMW1d3h4f0pbkKNpdD5rhdHxYISM2AgQWKo3e07UkS
gZSZWtcjTXeMyEuw2AQFNJwITvbN24Ak5mVjUwHBPDEmZMhGT7KAxD0V60h9LeL0SxvnL6rZzrxn
pk7HiRkxO6bj6oeKjrOm1+qavtquWVM/3s6hWCZXQ8eQGUid7rhY70lRiF+oNV1KdHI2MLSis4X8
DNIYlzdtMv0Za+88Z9AMUE3h9qzLso9qieY4A1EbzUWD+vp93AMaJH+2PzhGjg/+cGJMcMOqCkm+
VYz5UrOTfDQ0w+rL/7ggIWYHtVxJhjKCClYSEyxwOV6NeDrY59zDw1wB8L1Ie2lFQqT2jgjD+mPr
HwAf6mOOus7Ry1lGq8TRVg0DENJzTrlzqayzdQiv7IzPz34+IVb7lhn11ogI6JhmM9fFptweH5CX
IUiau1nKnMnvZ6CeqDASSf9HWG3Q5whXIfhGs/7wbO2Hn9lL7Jg30D1ey9+QIFnF3y9/zTmDwvIK
VNCDQiHrCPQfw4Hq33GusDpnYTyHJyGqkpsoaRNcchF/VRa7ozbTwpgMF1QLAArKzOO+z1Cc/v1t
Mgx9OyaNiEHUCGvXA2jZsIAGMQNmbSBAFkvrUpnrIE9fqieGhXOQKVVQpQqGlQf5dXTLcufDf8qQ
xlX+FL/In9ur0FE3xa7bwRUdbZtrRpPW3mP0tZpLoyb3GOlMyQI5BVGsEGMKSNq7FsE/p3xt18ov
igrO8XO5RbIBaVTViVz/bq6uNXnznJgUIk3so/iWF4AA0iJC76CNVMsEjZ2VX6pjlv7QjTo1dt1i
JGa97LETcduko06BhslkqsjCLaTlao1ENUSmWnJEwWlwdATDD/VhddnMxJbC48STh8wXji5DcNus
0Q5+k4QdaDDphTYcIhrG02UTkys5MSG8IQPd8zojCcCcNdp2Ecpu3RydNDHdy2Ympog4Fid2hJzL
rsy41yTsaAzcoF29ja+Rv6Q2PQ/qfu//C+H6zJaQcal+rcqNjK12XSs8Ytpdyrsp3yYb/ebwZLvh
z5H8S+YZhULRyn62M+J2Dint5TVP9Tr4HUzgwiDB3IVIjRJA85+ZGp8vujb26Qo1T2gTt3ZCl6NZ
mZHjbVuXiSKn+Q7dwtp49Jivuxrngi//jqnr6+x3CHsfR2q84FUHnZ2DVMaW9833wyp87DbHJfSn
crJk8mTTPrbFsnpaRO5cUfO/fPvf+yB8j9hI+7Y32YeSyzp7lK/Cm7GuXt3Nt3am3NmwKfCYIxcg
PCfngd7m9W6U/pEt15OVlz92kNBa2j84/adGhGOZd4bmLzSMJI26PBr5Mgs2nrm+/NXmViIcTKk1
q5pLg2GdJHg8Sv1Xucp/pv7wD8zAUwfQlYFgisHCZV8emWBZZHrn+H1ynS0WO/OAUItlzfjgxAUJ
BPS3GeG7IB7iIyyOmT9hEn+0iuaO3NSmkbaDV9YhBUcUWvj8fkojosWMqT/24bNUQVc98zKYNgHF
HsAjSChFjMnRavJ2MagdrPxU2MoX6PE9/dvlbz9+WzGAmUAy/7QhfHvg5y3yMdhoyfkq/3MqZ8sW
1aFwMXNpzy1GiAzHxLeyY44hD86vOriSE/3JVv2ZQuWcFeH8NzKKFPTVuGOi7QIZE7Tf4oP8Dw7l
6Z4JV3JsJdGhlDCCKgJn5rDMUGqEA3HGzOio//3TQOJ07mF1pGRBiDII89bfrcpzIDCZuTYmPz6z
rxQ5oefURAeLfPkY02DrIFi327tQkg9u0vgFQrmM1EhaWe0uO9vk1zmxJzibXxVe5QUaK4q3mf9k
NDDiS3P0OHNGBEeTj4kUKQlGpDRzD2W/MjxIyqQZUOj4t3z4OCdLERytinXyYZmtQxlo7R3Nz3rX
1Mv8qK9jwxtZR8Lvl/duqgTPh/r9sQSvC3s7SZWOdfmJG9/SWL2C52Bdb1FbGmnGwTC1m2FbzBzb
y+sk5T53wiqzCpibsIp6+Y2OBKUGH3bURHtbXfvaDHp0yuNthu41Avg4OST4R8xQcGXLJNnB8SoY
omVazNV0ppZzakFwjgHNJ6mF0AtxUn+ptLTStK9HJIYHdGbU2dLBlCvaDDpCfUtaxqzA+eZ1kppl
wzCuZ4dy1Eq6KRxQNXQ9jdfSyZ358e7318CZW1IbQ+uCBJC6HKwp4y86eR0iAmdpKLPwSgDaMujP
GbjbsLqlnOZEEgNfYbMqvAx513rXZK5WJetFew8FCfIEh21RvTRmgBbxcV1o6l2t5NsBHiL9eJd7
P/s+dMrye64PVxlqM4j2Wd2XojOeAnrvYENWdnkXNPFySO/T+PNQNk5TPR3rt8un4IOHsD4msSi4
6NRTGTE+X18Q11ot57hjoMrXvVZfl8pcNvRxIAgb7B2BDxdkYkH4al4NCCtNDNKhm/IaUeudQSab
7cfnrfZ2dEF/3dmQy/+F7HlqdaeWBe+MMzQka4+cwrhBSO4TOKXVwkE64Tnb+STvf6E+PYYp0V94
QxuSLkMO+IH6Su+bIht61trtGXpS3HESXwdgYzrqvmQaCJDIrc+DutvOtWM/Pp3et/m3aeX8U4L6
j3O5wbT/TX5lKLdfHe7zXbkexwuqjeJGQARMRw6c6g2mjfA+2mpXATX6uZf9x8Aq/BAhL10kBfvS
8kOCHU3pb/FWZlq9WpVXNG4dxCpeaMusLrvxh8CASZ4NzHtq7yzjwtp7HXhRGNm8HeriJo1f2m54
7g4zV9R7c0H8uBSKYBUkAoGRFw6LmodarYdYqVwfSfv6exI68fawtt18C0yMpjGUiYi7XJfOYqXM
ZGLjKRGN2xBM6DJYPurAQiSylbCu4hS5mqp4O3q7rnHrLFi2w0w5bOLIgJwHsQ6/LBTU0vjnJwFP
CxZ6GkoedQuzuNIqfatIc+QJkyZ0VkEZhnq2OO5lUiz3tKPfO6mlfu28FqG7ufmoD9cSoYaxbGbX
NG54RQRp+XqSWUGBCb9mEF6+7+V66dWweMUxioPVjPdNWkMwCcCRxbNCJGTPj8YisFI0ghJbWmmI
0ofHZlkoPwN03Au9WF/29Y9vchanUJxgIoR7EJK9809URTRsbCNh/7zji+73P1pzeBzq/KFR2i9S
r6yPR2Xt28d1rpp7OZ+brZk4a2fmhXBuBmEA2TvmM0VaHY41EhT1EpnVy6ucsyKEblTaOsPXoO7r
S32ZZVdZtJET27ls5GM7UdhKIes8NHoJ/SdrgVIVlYpVuuq3yk6Fyf+VcVGINeaGRuaWJSSdVtgi
uGalqERRWW0Xdx2icIo5c4Y/Nh3GZSn4COwk40NXeEtD4tpYPHZBG+zynbry9yg1UScqAQLNc4VM
LgkOUgbtwcjr+vjnJxEDrKQNhRxUu3FjXUFp72QWosTG0b38rT6W5MZFndgR/C6LhkGTg6ZndE1d
6kt5La8a0EDMUjsLf2ms9A0NpFvviQ1dUpvc+Ag0/X3WCeFHCG5ZelkaSIjzOge53EohmgRFkn6O
tGImc5/bVMExg6ppOzQleqeormUTWd0n6zhzwiYulLP9FFwxtNMkSLwKJ1lAMV2r5jark5cqOGzK
Rbq5/PGmrk6MMZ4NyhQIuS0YO2pZncNGhdAN+hQruSQtglx/85Yg1XrfO+2v7rq7i1z7CxLKM6an
1/mnaej5zv2zU0rfLjpMF655Z23g896GN+E+3ATfUMZZQkN4VW7mWirT3++3UeEEHiLD62gu9E5H
LTsZXjvtZ99tZ1Y2kWyebCqMjucrs9QW/qWO8s+BcZiRzU7+bsHj8flwVaBLdtj2N8OVeX/wnflC
/dQd/vt7fmDSiVND0XwUTZ2i9hfMo4Sd8iRri3LGb6a/HbN1kq1CNTwKx5zGln7obfOgcQw6VJ77
+Msie5PMRzn4ObOT08v5bWf885MYFid+0ksGOznsh1+DqwJuiYslw7gPSK4/j8P76hxB77uIiJDQ
8fV+2xxd6MSmCXNIYY6E/el1US1L5iaQJUs2hzumgO+y5ypaxpvlyJWZraCKeIyKJe/qf5A4j6RL
I/v7mFeKE59GbHaVYhAEItjf6+YqhAHjOPMRJ8/CiQ0hcCeLqJPCuCRhsKDdhBiTaZVl0Oszl/mk
r2gGVwQy4YotlsMbqw4yv0XdrDya3/ykuE5QnKotlNW0YmZFkwfvxJTgLrmW6FEaY8oqe+Mn1AXx
CopD9VpLslBddtFx2C16SYZ8HBKky646vZnvOEdAOx+IbWK77AZj4BasTZDF0ldV3zex9E+MgPVi
HgB5GFjMz13zWPhV7amsr8uGZVN/Kptvql/MBObJlfw28k5xcOL/x6BLkrbGLZJF55rJQ0JNpcye
/sF2wf0CfkYCjPmhApa3nXesxzRS+2nqN7H5hgz2ZROTsePEhHm+WaZW2kMpk/2nxwIlQ99prDmx
iMmtgr1CVphGpEgjZgN1aYHrIE1to+uj/dboo2phPPM9xo8qxCMEDUYZLjJH9CCEKyvwdOvQL8ze
CWEVWYSurPQwAxt6amc/DkauSjd+vvDS1aBnbU8hq18EqyTIkdS+vJ8TiwWMATMVfTq4+0X+mCy3
EdaWLPyipjiBPk1nrpL/I+26liPXkeUXMYKg5ytdG3mvmReGxtF7z6+/Ce09R2wI0VjN7sbGPkyE
skEUCoUymWlwHoS3WNDKg+4B4SlqD8xiTbOU21qrl3+LWuqOzj+J2o84Pomy1/8Lw9zQZq4rqqQC
Jp0uEnh0Xf0ua8/tJMhMcEyQHlQU6WkUTlj7MJRaMhJSLShs2SXYqKrnLLIEEalCPwlrH1sQxiks
k9LLS4i1jEF6272oh/+UpCG0epc0DqTHJKTyqkO6h1SgvP8jTsZ+LoZTkv6PZbIeI4wUM7RXLNPe
p4eiC0D6fpGhMUB7HP3yHpRYsmOjPA/WtDvUDvRf502G+5EhXkfQxI7SznuIu/FXiamYZiTlYF3G
vF71pE4iPS4RAHPKcyNew6IqFhdpDR/sLr4qOuI8BHCVguIEjQ04Row5VpKerFWzwhuuzUGeMaQ0
2wJvyDu9Wwj11Bti+xSktBH4KnX60GrQJ2+K78SaBTewaCX03zebsVR2rGh4ULgpos8ovreKu/O7
zTu523XQdW4A9NSu2jHCOowF2qJh3j2XSP1bJHHNPBak9vjfDMOsKl7QeLMzG1/0ZVPlBYLpQh+d
Or62kRsIe8GCeB6PKhX8A8Ic36GWC/AwA8RsDuaK6dyWEiEfk/RH3iZg3E7dshOOegtWxp5Ybe7s
ys4BmqGo+9beLleYg+7QwZNf1xfgTHks/axEHkRwhXyevoCnAFEA3pl4bhoam5NYB4z/FYWM/N+z
dKMHy1X11F/kF/PR3qnPyM5+ExHPcyJCC5xnCjqBwTzyH7Hzjbng6iedRB8qKkSTjfi3pGV7fVrB
utA4vf2mqPXhvH3SqIL1xltAxj4VeamtmAIOnepk8upU42NvTd4QXxjRt/8Ni56V7eJyoxnChMac
I2YrokfMAjqW8qbKg9PrgrPAPdi6ggZtZK7QPse81nuzk/sczGZun4/BICP0rATBLS87BsZLMDqA
cJYyKjJ3f2qNxjAoMMrOX/zoojmCEO8+3OOlFygvtuidxz0CGzTG50YmyZdyoUdgMp1y+N0OP1ZI
bp/fIV7NhYqgyDJyLHhSsjn1tirbuJXxjutfFwhGPlKucRulLsz5JAc5iDBLjpkj/zwqzwbRSYOc
HiIPsGcxS0OlqyCVoeHF1VaYAemlq2q9Tiq5AIXFpO16CJztzyPyPiZIg0BDQzCMgv68U0scOq2r
80FFIKwpu1RBHidGNlCTBbEOFwYs5ghCwRYPV3IKk6ZWr6m9hMNV3cqL5ixp4fZCsrj3cjV7hhHO
0wsZkT2EME9hLLJA/bJGRDW5tafsIOn90F5a7oCqYeyqF/OhwQBidqkeIeJ8kL6vfgEJC/B/7EQ6
D7xDhzcS5DIwBoIaBvOEidASa9trs7j44m6fPqzW6/l94wPAJYP0TKOZ6dOVhjPa4CdlXlwJGvFa
23iNLvCHvC2jFJ//IDC2SMoxw/gMEIZEcaR+b1YQP0h/nV/G53kz3CuoJ6EngPapoS3ydB1Rkcgd
5N8WuI7yUNwrb1CjDX7GtLA5XVagbAuv0dfvnUflLs3U0eSH443RcvrvG/erJGoJCiqAhjhq9fw9
yt+KUvD5uBsEpQ+0uiJFiwuMwQCxI4R9EVpPYBCpGzS2qgIE+hc+GbuNGBkEIgrKi8wqJoOsGFqA
jdFRPdpFPATJrZg9mfexUFMEV5oJtiqQI54upOkX0qQZ2rpDyLyRHLrIknLbRFpwfk94lSMchg8c
5shI5RTWsxUvbh8gR2Ich13lGgf9Ks0de1cFUSD6fqKFMUGiHcn6EFYJLuAyK5wBV79T1uFVNar3
55fGMwWkfGDeJkIok62dhnGOeSc5W5CXSZ/MvH4a7PzuPASvHICv94HBvBJaOHLkNLBLYzD5alAG
GDbrQawdPc0XEK13ZW+OXIi92d9EomHc1SFvhsozBh0+ZReKERU/04YZtmvmLvLvQTT5y90nENrb
KlILSG8xdh7puRqCahrPxAGKX2nl2PUvWXRcP7OvwxGZGxTGzNe4zEOkbunVMfnJvgyGN6pIJaMY
Vu3GwilelZv4XnWboAL5+5z65zdQtEjG+uukUJTapH6w+hXXh9LEDNUguIR5ITU4W2l/EiYT8eY9
Pcl9P1l92w+Lu0A4IhlrtzIXJ0GLY0Juda3cpSJ1JREgc8K0qcbwooWdCyW1AU9ytW8JWiwyuT2G
i3pTq8rPrv2bR/92lYzjHetuKFcToBJ0UwoQ+SYQKv76Zm0g2B6vPO+MDinjxU2wTbXxK55/amjw
OA/CO1dbEOZmlHMyNH0FEPTGBmFX3k/2X9TUqJog8rjo2/yssLVA9r4kJYWoH5X5G6mfVfJ6fhVc
E8DYHPLrmBCCQvmpzeHuskm0YDfi+G3UO8ee/9hgdE4WKLHPd+r0eB6Od4wQbf0Lx5ziXOn1JZoB
VzXXhnY7J1dK+/Uqr7WFYE6RpChlY0EJ1V3NH6X8m8zQiGn9TpD1oT+Uvdy3KMzRseaylfIQ/qBw
pBw0bk3tmPal4NYQfS3mqIRmm2WTjK/VgAHPxNx7/yqXgkyqAIPlwM9tEA+HOsVQHgdk+Mj8ZJmC
dfA+lm2hIRJhJLSSNGYdkR1VSw/tADcrf2VG5TSgv68iJ2sEm8I7khsclnYr1LTIsCTg1OqfAlrg
g6gWxQVAJlSjWoUY3WBeY02v/j+AVTzUcCqdkMmJ+6k2CIxXWaW6WKcI20GvOeK1UNcM1hcLpOpQ
v7lbvHQPjVtf/psWRuSOPlbGvCZs1INHXYM9g4jNS2swaZB95v6sn9vSVyHp7tHmUVGcz4mKFILe
O/CUg9sJfV30e28CffSzJWYSJ6sbmyayOuZiJKFjRFKqOCrkfzD3VhCIrmMgDHKKU9wauTul2ZK6
sZItINoPlSXBmEGhZhd5pVgRJvqH7BV6y/VyKZmNhLG1xogE4eJnl0l/NHrfIDSG9wMb7xSQIK5a
KYbWKSWxs2ZvKvb9GDn22vmFXe8sVGDPe00eIm3IBuktehQt9j0U6kacQ0JkdZU5CSTtqSVpkC+/
mji6yuPe7XVRf9/np8v7uxiKkiCDQIKFscIKCSmi9/bqann6Ux4rN0IXbZP+HDFIbs+5m4XtnojY
bD4fLoCCglnVdTwz8H+nxqBKSzFKaSy7ZvSmTY9p+XL+K372dPj7OhROoVmmmqj3nf59jKRPUmIo
qzuC9g0K3LeyFd0ommjc9vMJBgwmD9CEhk5Mw2Lun2jRx0jr1tW1q8jtkY6Ku8Qf1Z0O0Y2/WBDK
X5oJTmZ0NDBIVakZvSmZq2vgjmtC3eu6u16SvPMo3G3ZoDA3nZRnFVlsC2cU2a7p0egfzv997rYg
sMe1gCV8aqwx6hCqNamKfIKm2zspLopvSSlNbolLQ5Sa5GRCoXOLRnUCNRYFG8TYgFHWWTiraB/I
nsE6EqzwceHe3K2QqhOzQIrQ2NSuLJUleHaBhuIdxBehzWF56075WV7T5n9RcpKTEj1ZHEupEq2J
kuV2KsOHp4+x5hb3Biih4of+OHiLV4N34lnMxMqpklJUNAKDrA52yLIepdCANaUmp6hILr9liZt/
My9A7JlidLhpPdDrz89VQIenM0c5zr/FvVkcEzr5CczltUqrOi0afoK06N5avPZT7UEk7MsB/+lC
mSf8XDZqVFPbGZEcnYcCXT2C0FW0DuY6HLSk6NQW62jqn/Wwr5TYWSxBjESdwmngilVoKv4LdSUq
k8N4wbxdox6auq7R3i/m6GTDApeOtBRqylUh8FDvWfhzaNRZbi74CveHNNsNNY6WDjDF7vwfcTQV
ykThbjxQCljJb7zJs4/kAkIX6mV0zC+m1+px/V670iGCwKawqZVTLsNXQGbOxlAkSJU+6V/EsRav
hQGn4yL6WN6VSqEnXjmYwWwdC1LN6VUh2F3OpXqCyfieYUKqsEyAOXeYfsob6PEWMcrFWXErpflL
Qj9/aZm+hnjivIvlXElbZNYPDeEqx/oAFx7aRaC0b1qa7CztT15EgruCky4++a6sC1oUo+rS9P27
Tj6EpUDoLfmW5EgreguJW1/3oH4fMbb/eH6F3G8L3yMjjkQ7DyuqSMxyAE86rkLK2AAJJF/ddQdl
LxrZVrgndIPD+AClsRawcWF91Z/+EoyJXqg74RXYkv3iGhUM5PXGvQXO9CDeV+2hRZocN4sN1iIx
fznnXkbf38eSGWeRq3JS2A02VdLTqznpLkohwzCnAx3bucFgnUVNujKc8VntB2sHuScwlv8iDtUW
lx8SDFztTT/H4Gjpg45Beec/6/b1k+iZwPvotowqMw4s6gE689EbSZuGGgoXbtQ8V/FhDcFUrScC
7845IyoGWhSUg0AvALK1U0+VT/LYlqkhu2EBrwuNtmmGsFX1J9RF5HLvPQCMUzyBYnYujjpkKMDk
6yZtf6dU+ZU5GZ0zgYrKaeMVWfUiuUtbFUXFsAjUqPx2/qxwXhO00RE0LYgZoVvGhI3FuIBgC7Ne
rp4sPpRcd9GYls7cVd5YyRlmxSU09FmCA8rZwxNQJopM0iafMZEpu0OdOst0r8cvjfllNRcqP4q+
RyxKh8OzmDjASJJWzU2AdJPmKSFmJIpOYCacU6e+90NBkN5CMoPZOxND2lZr2Ni7JnqZ8+rbYhD/
/P7wLJEoIMVDFhjvS7YdMKyhpJI0MI+cEK+3Eme1IlfuaifRRR+MuysbKGY1CzTCenMGVGPqLpl/
juSbKuSz5YJgJBsvfJo3YQtUcx7KZKpwsqK8yzw5Vh86tflmS/LXbzkqco6BHFTL8TJnHq3rNC9K
GWJrNLm6mgr5Gq+0V3Wcvmft1xNNeERuoBhDI0WVyRh7Q8A5hLsUjE1aZQlCJ54VbCEYf1SQoouU
AauBV/KySnEUgtRCmDrh9PPr9gYbQDQIThWUiZijqaZZhEcYTo3Vm2gdn51lvkvXdFePIi4aTj8j
bVb/gGJCILMu8nyMATUdi2s0YWFit3Y6KIdXuwx9jNHR8PJnXJ5Ipvzun9Tb8wvlGeIGnQ2DYq2C
9iZFH/tXo/gxDa9JJijh8NwDPqOKnmIwy2PG/PQWwT80YY92QDfrVz9TskNqxwII3jNPxQMWis1o
1TAttvOlSNYuzC0DE/oP2fV0TWkzcYIRdagQgU8hryN5+sGq/K9/PB0ZXFrlwxQm2yFSj2qsaY2M
Xs3wpWqfpAEML9pfnOAtBvP1oNtb1FIOjBpCce2qe1OYuw18+CyqfPH2CQO5SDlSCjh0CZ7ukzyY
DWR1CNRR6/Quw1PImkrBQ4sPgSYhGV0maGFnrtmlk8g6JwvqXE37IwqLl8UUkZnSk8kGEjoGo/+B
YE7uoNodknSAIE37VBrZxZxBzcla7/qs/zb0ygFlqf9xVcwJLoaVJAhU0HhdWI7dr866/M0Vu1kV
20JJsiyqJxWrCrsfaXet1QIr44wTI6cJbS+VNsShXs14b2gf4mlcorNPd6C8BZKECLNx1WW8z7+L
FLc4XROnWIwbTxoyJVkDrM4HiUzjFJkTe1T+Z/EgU45IE5Tc5w8q7+LYro4xbbNebGlagEik76p0
oyaPuAYn0bw517o1aDzQsj9a05hvGMUyavExaEJmyCeHPV5BoplelRZTPln3BoL5dDYqEnWfA6Lt
/KFxV299tEBpauKF7q2B1YDeGwwPv0Bdg4ctOKmvQDZxX4IPW92V1+U9audUUtL2RJ6QlzyA/Xys
nf3CDRkxbg83pTv5QQJf5D76jSfJoTssh9YtkdgT8TLz9/QDkXWMljTqSkO/dmw5xvyEHXFG00KR
RNCMSv/QuW9Of8gmX6MhMWQWLYCW7AUEoCVoAEMRRw8fA8Qo0CwGdwBbcm6UsIwrc0LjmlLtovqq
IKqnpoKgRgTCLESyJjKH1E+h3eIg9eXNSNA63xKBO+SleFGvQFEG/VcgfXmfedx8MBA3ztlqKdiZ
lVg7PY5TDMDOyaFsCuJW7UB2tmTEFxHNy8trJt+kKmkex9HQrsYUMkvnzz4v/4KMMvoaaccApscZ
92yPKBXIOvbPujJvJl97CzI/Otqu+R0jWmBk0V15P6aeAJWexE9W84H6fpI3H6FrNShzFPQjBM2z
4i5X44XuG058rwXvk6SCOI57GhCBKNCdQUci25NYrVrWrBUWiQYMpw1Lp5lah4SXoSl4KXNypfia
H0CMkwvtyqxSCzeRXYDNxVo90v/WtcULwbciCUu/XDRwX0KAWgH5tcEEDKlWp/og4Stqu+Regob4
ZYcEWn4Te7Zb/smvCc2iX8h7UZfJO+f5p+3bALNhxECmtjcBHL3Vh8qn6aox0I6zB0rg6YlSVRNw
Fxme9qBDL6ulnLy+elRRjca7dC8Sz+DQ+uDK3PwcxoYr7C6BfBaO7lX8mP/SwOZjBtWRtgZPwa46
9nuM8/jaZbpv3ea2CPq7JBBdovwgG62AtC8Gp5tNBylaK6cYaKXdjtrOOK6euU+gJKFfq7vVHQ5W
UAil3HlXqqHSdh80pNoyW58EdZkSRYmF+0771Vr3ySAiTOIGPhsEti9Kt3tSrLaJi+sGQvX70ht/
2E/mDsrHv0WZUp7/BWcPxm+oHsYnblOUJtcxn/AQktfwVyOTy3qug6gQOTwuDNwA2oHxP3i+0/tK
KcreThPAFGsbwOcfcyJ7GDMXuXlqc+wRgazivzj0d2w8XG8W8jB0wOl8KXetY3+DMQpMHKyF019k
LiXojVSPKg/VLghHhO0ZXNuAHjJysVDgtXXmiM4kn4tYV2lbCHklgX657mMPvPjHxdPd+SkJRDy4
3A+7AWQO4VAPVb0UAJQb+6bAEJjSKper+fVxUUXFG+yfdbE83GE1yVWeAwbZMKcfw10lK0E5QS8t
6gQJFQ4r2ykWkx9qJckoMLOOB9negC5tcjE9ZxeUIS27CverW7/l98ulsY99TVQGE3xMdgqRNMVk
Tgn9mOuqOrPW7opOspxELgPBTcxH0lABQQepDe6sUzvtJmIs6Qo7nVzUJnLcH1RhsfajR+LiSe0u
DlgVRNbJN84PUCbW0qImVpWFgtah05DZ0Q3BjS9aFnM11roWWc1owHElUesMan6ZFum3UhI9DbnH
XP9YCXPM6kZGNiwDzlD+6s2freGb2Ws6Hokqe+b4o08E4TbfI28AmWM2WdYarwkA8cR5LqB1sUJT
hlK0/AXbNJLjYKIxMTKFBBxC1VPTCAeC7oeQHjWQ36SDgYG2GXwKIoYp7lYhKwUGScxJoQ3mFGaO
Zb2Go8YpW5W3TiX7UBlVJ8z+ykFBOBtz89BGRQbkFKcjc1mUtI24HuMgzJ8JQX/DOnnnDxSHswRf
7QOGTUaEFjLXaQ2Yzo9vKeuM/IwKFHRu1wNcR2DhLQ8K+mvzKbyRNRe1lOCvTtfmFzBuSx70qVTr
Ee31NqL3/IdV165gkbyX9naRjGkseOtGdY9FKjvtiPz5c/Y2HsChiOpttOs8PBtyJwxMUFaGP8q/
oHynlrlZIWMyxpCq2loBXtuNlzXe9tnqlF7q2eBQlHbpNXhpoS/VOs1/06PDdV4bcPrvm5t9XGzw
crQAD69w5eiX7SNVljS8zitCJ74IL8TjTdxHo2GjixADTmi5ZIfDLGQEp4YOE4A0m9IYudXv0Wmg
ZIlI7EmUJOQ1WdJMF/5Du7kxtH+6wnjOazNEgwxkN6Y/8e0I1sZ35V1KJDui2eG1vZiCuPT6r6s0
043dIDPuVK/CxFpHmK6kVV6jQqBOvbLLr3KcAwTNuKhjorQEEnLmfIRElQq9anFCC5AKpY9l+NBG
h/MnhPfi3GIwB6RbSJwPDTAMKBeO/ZWpDqicPoai3nWe89ziMCdBzqKyHXTM6qj677J+qZTrfBaE
sjx7xyAS6IJQ8EEFgd0T2S7JWMLep5wEJVHA5nt3/mNxRnXojnxAMK4ZAh2NlIww72bx68sUBLhe
4s9O5nYEB8u4UQKphe2hieJW2TfEX/aijoHzi0Qh9dTk9aSpLFCX0kmaB0v91Zb355fIe6p/rBCE
oKd/f8m6pW1oQ3s+EifPGy8DN9EQoSM5CoxYd86jcVeDeVma2bEIqPxP0dRUi8fIohYeTnfh0ny3
TEk0I861cLBMY6oZrwukjk4xwkjqhqyBkxh7yVvb7KIx7WPeEj/8+lgfrGODxBjgDKLcuZEHpKiK
31ryOmRI3VY/zn8x7jnaYDAW2PTrghgIjseUoJguF/1d39sgtaiS5/NAfFv/QHr/9831oalTXDcV
kOKDqflrjJ59tMdc1RfKTfXTcKTF1xRH2+fu4NgPKdqARKYuWCp7l3RlXWAUBT8gim5W7WJNrmJR
lMq1P0w7oHpvIB9iMtZONLRVFBPybVX9h+CdZrSxIAIRITAWPmQh0SWQqLhFCpXbLkfjxqtgo0QQ
jGttSl1aDAUQrWcczZvhbf25/NFfVw9PpNixPFA7tJGTPqOtH3xtT7NfeQlGWjF1J1grt3wAHrx/
Pyf9pRuTmXSr6JHeQrhzh2jL73YQsj7q141nOPaxCMzbVfB64ozd48htEKkNbRBJ1YZLBmFHVE9G
r8QHqF3rTnrQjprbuOGhLZz6x3xfPlNSchruDJcNuk5cKpBLRdvO7wQ3R42rGg34ePigDZvZ7KqO
pqJekJoHCcDlhK6uverRXIoN9ob62fq5Ps+QIZCC87BcB4dbD/6TSvKyUVCtzVZi0+HKOE+OVli4
BXmYjHpXal/nLqNf+wOJcXDxsBTGIOHywVDLrp7Wnd0Vh0qe/fML4t5BGxjGx5Wx1RuzhVsWDxQX
Y+6eYj9nzaM82UFRCIbE6N9i01+bJbEJfjDwLdH7K2g5juBoiCCJpPryXhSqCvaI7WyQ0ZM7JjQu
tmPNSdLXQYnB9nKXiJbD9Zkfn05lLFCzFym06Fyd3IJMae7SQFWh5GCSXmB0XCDwpiPIB6sGhmlO
D55FJKUJYwAVUNAaNdUzshFcDX/TMQaxgX9hmPVUNWQ1MJCIt7ANa86Gfp821rUaN/h8+vznvN1x
NwmTLaDjRuYOadfTNaW5kkXKhEihxu6gr8FV9NVbRlCn784DcT32Boj+kI3XCms5tFIVN1tdgdx/
zHtXy8jj/4bBhD1T2s+TSYdFhxytAAsyucvX553hDjS4OfTco9jJxqJxpjdprcAGFq1ylvXR6ET1
N66VbRAYK5OssasjOoBPhslRktiB3CjotlfBxSWCYaysa1FYzOlLWcpHZ1K+N6iwW4OoDMZFATWM
hiIY6Gg+hdaolK6WiidQFTZOXH0HZ7NT6CKOZJ5DwyQYaB3wDMIcELPviRlrXTkipLEHSpBfzfdT
qWFV6Xpo9DBQdeXP3Cq1E4bS/dctbovM3A61Du1JiAFgfXYY9Gl3pWSzKKtId4J111sM5moY1qTB
DDYwpqO1U73kGII/3A9vjAClu2sRTSD3QkciA9LAICD5PFiX6yS0llGlFzr6ew2nOoaHBP0Qkpu4
q6u6ql/cDD9EcRTv/qM9BBrmuEAVw7bJDhUECDDegbfy2OEJsc6HepB+LMVyrbf1jSWLLg2e39vi
MWFbjYlIY16At2rmTVuEd7qVBfMs+UbX+n9jIx9Lo2dk4/n0VOlxEQLKxPCUrr2u8/48ALe8uV0M
41v7Ql8rrVZoys3eN8/zY/5Q7zXHckzfuuluqZyHJbBKnjvfQjJHbhrLutQtGGXfXeXpa12L4i5u
YL1FYI7WIseQB62wqM6v3qZnOt5nu1Ng/PyPRHvkiaqPfC/ysU/MOdOtKlJmCgjqL3C5/DN1IgqL
BF+OzUEXXbMaDUEtGr0jED7DLSJK2XARMOkLLj+6mveS/Mbgktm0QXSKkNzO672VyReQWNidNzk+
BGatNNQEMGVB/30D0ej9Ghk0bDAWwyMN5r/03jkPwfUI5AOCOTaK1TUY/QVErhAPK3FM/a5PWkjG
qE7XC8yZ6w4wbYTiJU12sWQtsTU08SLhk3Wt6bTSDSIvd7J/lLUgvSnCYYw6mfUJcpTwBXFHx+ig
zKxDid2V7XQvT5kgOcj3C5tVsRbdRoZZ0J47aBk9Zshf5G4CvR+qo5Q+K+Z+ucwhNCGajOPd+RYo
iRUFsvImbpFT2+iHobHqDAXEmtwqae/E7e95fDxvHHwMJKOhbYYWG51xP6HUyXIW45IKx9Cz6re1
M52uLQUxEne3YGSYyUYNFh1KpyuBbvBQQLkJ2Zg1sZ0hzg5FmB/jGmNiw/pwfkX0b3265dFAZxjo
PgNnH2PuUN6ajEWnF2AuY6MSTBIKJhZ5CChRgBULeUGMRjG3BAoHhjWW9gLdogw6aaOj2b1/fhFc
p73FYPYlylP0x0ohksXvQ3SKn3vjy4omm+gbVTWhzUgCRJ4lbBGZE1WCM3+ZIwnf7WYedoqr+ATN
FBhPPCaX1g1GRv6LKWluyQc6SZReDPPnn/oE077o036KMHBKwsiLwlF3pHbR3XzK99C+A42VNO9i
vTg2knk1S8kR832xowyzwJ28WyBjNZh5Jeiwwrg2xn8Zq0kwV0LUFUrg8eXgh62jxv54m3v4AAdQ
+6HXK31eEE7hMeGWPm1miSE7vf4e9qFgHzjGhR+CGSoMReCTsO+ivB/nJlXxRdbRQlN0WN2GrSyw
Ls5Wg1IVfZnoJ6dKPYw7sxZSL9WaIpW11l5f3iVK7TfLr/MGxYkCAIKJDDA9goNPpQvd3mxRtILH
BCDpoYd497hvffMo5vnjhdknOMzOgdlEIVVNcS7J4Gp/YjfxQy8Mlld0mnrrMQO54N+IHaGXBM4F
/FNIc6vsGENdaKMuJfPqmlb7WA/xczVbl4bePp//iPyd+oBhDiUEV5vYbADTjaszEjAFqHhNVKIZ
fo5/PlkNYxA98vVV3YJJpa+Sg9lOFymJr1M9gmpZKjhpXLMAtw3IJohMVexOzQJdjJ3RQx8XrIJ9
YEfXutU7drib2tgrjcdksr02E8RYnABIkzeQzAt9qRpVzSIZHzF86c3YWcFGnliUhD8gEF09v2Pc
87sBU0/Xlw4aqZoW67M1pJl6jAV/nZEcpodBThAj41zZrADgWi+2UebIY8jShJFcw81B55ZKEK1N
hXTC3NVgGgRzr6C8U1mKKgn3NcwCn64PrDuQkpeoiDuSm/8ZPNXVn5V9Jzt/UbrB+v7FZOmqqkmy
C8wdY31j7kjj77V4sCPRNnEtHk0yaCnGuCqmYk+3qQepk60uDT2//YXcpw5ax71MaQJNFnXYcc8w
5TpFSsVQUSg6hVpJhfGtAVdLMz2t888keZPNx/NGx7XwDQTjJpRO18YwyleXZJ2r9d+N4TFJU9cs
bRDYZcH/BsY4izZvkIyqsB7FiiWHDOZtLdvPcm08NiRKd2b8dbJn2renYfgXzBwgA2eOVDd1Mtra
axD6yJKj5YorzdVOXoRdglyb2OAwNxZatNBHoVaULSFVvOrNfqV9gpIP7v/BVUD6JXupnwSiG18E
y1xgVrrKnRwCdq0sV58NJ5SfrQT8y4noOPPMBOzSIKs1CMRd2PSePTZNpbY9jL5oMqeY0tFBLvCt
scsrhNOJEw2SwNvzbH+LyBhmWeZZh2we5F7jeB/n2YM5q34XicS0eW6K5kYRuIFOFtJPp0fMHIo5
yhVYyKSaeQD6p94tuvbuvN2LQBjzmJD3N0NoQLtSVrgJZLIqWfC1RAiMJei93hn2BKcUdumPsS/u
63I5/G+LoMa4icrkNkXTRAEItf6WkYtueDj/93kRPeQyPraC8XZ9O4LwjTrW8rK/VL11X+/JkXbZ
Zh5GwNzzaLyjA9oByg2r4mnJ8qrU0BxXpBzmVZW7RX0prAupuOiqv3i+wvt8wDABBBQSlSJPWzwO
xuE4pj2CZclT57ueiDSPeO8+iB6AqwHxOeJLttYXR3keRy1ov1TaCiIpfqREhzqNKYOwm8ftrl2P
VnFbhwg45YscU6YQZHCqQTTISA8m8x6CJBEYHQ3M3IA+hnHyVmgvi2ER+gzRH40xcyZQ4WpDslvK
p87EuGEoikE5rgKIGA9XENaAtZs5w3NXDqk+6wgMbYzQKge7RwViEpzh93r253V9oDCHONZLxW5T
oMzBnDjaPSoAN9LN/JrMHoHYX7GTHwbPPEKNMggD6Lo5mOV5LQo3cmG/QtU9zoHHmi04ZIRXaCJh
DGvJoE9SS9jtwh4deX5RdcFx5ETbJwDMR237UlYR/eKAhMYe7LW+Yl/aa+ko8bHI0EraWgGamr58
KE8wmU88j1GjgPMCEXCReuBkBHEyZMaJDcm/H+eRRJ+P8ZeqEYMMcwGSbvTDdVRnlo8wXxgX0F34
bDMfu8T4zGXQu1LrAdO/qq/9ASrmvnqn/VShpYERK4FLE62J8Z9qqQ61PWHHerl1ivHFGAUZWu45
09DtgacDZr3Z4nuPAGCOEhAxagVU4afXLBsDE2MX57eG45kxeISjTJmnoJXF+A9iTZB6gByNW0WF
R/QnxVwDnRxSSRTIc2KaLRDbaRabkt7HGRxVroeO2U9gxJecbD4WU3xpC6cRBcti28qS0rYl0mNZ
5miDleg6KjuvJ/vKFPgpHiUIXiUQ4UNvGcHYH/P95qmF/Lo1wgzA5m5iBsi1Iarm4gW2t27AnoXE
BmRAggWPZ88+iIqI3GVaSMyZ4OvEPCnjNsgQ44oykQ8ojFcVAgNxrIBo5XpcI4G1vxdpPp2tDRLj
LFSrSMKVWmO99m49615JMnckL03RXsTSbWbkjrVCD1j6dd4+uadgg8u4jjkq9SXG3BE4W9FTLDVO
BY7EubOC8zCiD0n/fRNuVbOm1NaA/E1VoddRGg5L3aPpqfbnWKTpxl0RZpssFcE9XrXMnhmruurR
SlNFpnwoVdkhVQbqKsGC+CjwGmiHhWWybEJ6qsuNRJ8QsvaNTM96heby5Of5j/Z5/Ae+CYlYSESj
hxhLYow/n5cFbdRLhLu5xTxJdhxRhMU3RF+0aCDzc/rwFIvt4ZpbEEsqFrA6vz6kv6KLOL5evkNK
HFV6ObAUD/0PNtnLwmbsz6bPIDOZsDWt06yGxKqzHDF0igQp2WGsA8l90RrffeDJIaNIoHNEwIZv
CnaXUytURs3UQxukBdSZ2IoXWwZGAiY/fzSDzln3kh/uR5+49nO55lcKNI52/wW55KdrFL8CIpsg
M8bzEwObjIESM+xHa4aQQueTIEyupMLNjpLf+krQJ6//xdbSD8guewvI+BZtNnLDlN8Bw12uesNu
3I+YkU4rvxcqfH42WlSbEC5T7kwqm/qp7kSUrm4m81XbZffq3jiAATDQAmX/F6NPDBLjVLTW6Pp+
MF8rUmaQ70te0Awk6Gz8XPE8xWBVemI7rSOjz3ts1uSDTdxAIahzC1xAlDQXrGua7Cyxk3iiJ92n
iJUBZhZXaaZUFi2Aw1TNvKUshkOirTaytZNluCj59XuSROQmVNfwqi6lUeDgPj9g6Q/QTLy+aA/N
J30iOYIUd7tk/fthCY9IAQXJLr/Qj/UxCqqXr7o6Bo1ZrhmvOlKdQIsvESAFZG89ZgfVpbzLoktd
uDImtAynrqmbGViURD+yLupg3ieXS5CFu+g1QUXr/NroTz85fnRpcOMgejLgy1kd7rBcQ2MxzVdd
bfeWdD3Kph9OsbcqqiCI+HQnMUDMOYeuHlG7zn7Nmj8Qzyj1RysThGOipTAOtLSHacWsyauF6riS
7CFK7MjGvRqJ+u9EOIw16Hozl+lqvpak8mazctselay4cmJJhHT2m6FflUEKO21YQrMAUch6axsw
dlN2ol5g3SIQxuBoGSPOCUCS5f9I+67lyHGm2SdiBL25BV0btTSyo5kbxoxmlt57Pv1J9J5vxUZz
G7v7XytC2QALhUKZzN5OFdQMjNZVzdi5bWjXd/jaALAYJsu4tCU6JWTgTF7/VqAYEngYXlD30C13
hnvDtNNvyNRgCGUkIWeJ1Lb+1sgBzYQqqiUs+TAAWu3epgz6RDFvzGnbFaMsjYKPgitcYe5NrYVO
SBOBrAqnVsZUZK+iAkO5sgKCFkInfQ5crqvY9MIrTOZICbOlZVNqvid36iGyM0QJw17yJKf1cz+2
Bzc61vv+ZTlBS5JzmDc39BNZZWxmGmaQSCnYUEFqyFLMZBm+cczlKhCh5rKCYMxlDDHjN2D66ewH
6Zzp8lP/UmO8o/Tmo8xjOWDdLrTFMDmGpxRuE6pCazFHLcqSWhiz4D27E8HWlbuha91b3xH0oCzN
u0+YtN0VFrN7iiCaUigG7xBNJVXgmbHmFuJLZ2ikjl+05pWzk8zHuoJjdhJD9VJd5sG7eGjvy8fY
HTun+mN0AlAqjLvSK/yepyTMQ2TOmyLoSdLIwbuWqmTSvwncFz7js5glgRXgMlYuBaMthSJ4j0D+
GwY79YErDMecrSsEJu5v2yC0Bi14T/aILsDeo/jRjh/9bq0DZWhFoe1Wos5WiZWpVPR0Et4Fs3P7
/iSCSjmd/7j9/anlrpzfeSVrDMayuzLTy6gX3lOlso1un1UNUU2Mh0ec/rvttSAxTKlzDHCxXn6T
XCqWZhTDb1FdJIM3yZL5hIcOuoLaSh84NRiWmvC8KBB5mhoEZfBaYR+fUq8IRRtJj8FJ8vJdjZgX
QbCTPEEpm/DpJ7bsGUkesC8jQoJsKXNge6sW2jy23qtFI6L1KuYjJxF3/r3sR0KmD90+tEKCqt/l
5glyH1ki1lO7pi+77Q8NXV3GPWQqT9YT6AS8gYCk7yT5GljQutfJzx9yqFYu30DN7vNfvRufEuTa
aKjFPC26g9hPiYZdsNzBQVnxk6U+lNn3jKeltrGjFwj076uUy7hAArldgnfMnbYD9NMXXhX1yscq
Z7EhRaedjFRn+RKgxgCOrMRo6K/iwQsWX9F+JqpCzFk/jGZjDzrHIs9f6OILngEh84hGOdQ32ZqQ
jmCtWspWJ71dgjrfAy/1oX392UEn0I3w/eSH4Q8MiGZvdDoze6Rpkug0N5yLmU1JIqtE1/35M+i1
utrY1ihRQB7xM+TyuUYQkvXDvsxiyDE2pExlO0xMUuiZX5jDYRkHzPdZXmyKJFXAiVup+7z9akw/
kqoieV3w2H+vvjr9cZB4BxO+rmiYkrn8cXJp9kWcdzpRT2FGxMjO7y0PPT5qRUbJQVJsLzsZ1OL2
/9IDMrDM4QoX0xjHCLaQgVVoiL9ZhuqU8s8lNDjHeNPoVutjrLqBS2pkBetL2n0ASkU9oxNtKBG2
gi12LZFTnuO4cu7o9qGVOCrbBDIOjXHuVmvWQmf1BkmgYoBGIFJKjTsux8x6u72H1MUx5o2XNr4Z
1TJAyo/ZwzpZ2mkosWNJpYRPA/QboKmVOJoUxsTIsuQ5mXRODWTDWsBxq58bE1GfOOdyVqYcC/NQ
xsgnkDZD2JLcd5POWdT190LxQ8YkIHihQaTM1k+RbgsNScl1kicQTSgSbdcPUCrUl0OrD6+xbO6G
NN3d3sjrVQGTJvnw4kZp54r7x4B8yzRm8BP5aC9Wbpsqx9yvP9UFAjtyMVAJuTDCqlpNfk1qTIxH
8SkRxENs1veimf66vaCry0KB9AF6rBVQwuAiZjunDHRpGXpda7AM86QbaFcxoc1S9ELm3Aba2Dm0
cKIfEeOotLLB3MLhpJkFJnk10gbyK5gW94rC4zDhQVCDWZlcqg8NDZY1Av81klRfvD7KPm4v4/rI
QmeYjguAJRFin2xTWxbkRVbJmUbMKBSdWAkciJTfQc0OKewFk/z/Eg2UqTpqVJCHRlMbTtHlikJR
N8c+6WWi1+M9JKkjSK6UvjCMtSt0isBBO08fX7gJlCxlmDbIBqmwm0iNZbWB8agoZQ3JHqTLdb/a
q7ayQxsOwrPYLbziS+Glj9Z9eVh25p3yaOJx3DzOnmLLRD4Wr/J96MQCiKh4ufWrz8r8KsZLQhI7
kq1IFEnfo6egfstNhbPwq0OgoQ0EoxmqiZYtEJQx22xUQ9+PjSSScllImmZPUv4Lr7wftz/m9TpQ
ksdwvoEAEWoHrN5pnuaCpWdA0JuPss6JrE+cdVx5RA0sLZDtwKgvHC8GMy6/X21MtanmZUOQLvwy
9a2XhH0F0UH9AD7ZFxzqY1vLEydoud481E+hAmhBPxpBAdttLLSpYsVmjPnf5fsUfNPBwhcPvFza
1bEDhRRqtOCRwsATvS4vVzb3plBFOrpjxzDbKdFISjCaG+3PfuIJULK5IAiJQykEYTOYuSBLjIzC
JZSoYqq5mhVA2cGjeZj28WH42u0qjCdSWormlEyER0a5sYdrTLZCVteNlaoUM5b2OIJ2OB/7eOZ8
qHPl/PJ4Y2WYfKCd2hYmnJnjHTZRFFZJMRK08WPQ4kP+kWMApTylJ/2X8f1OOfR38928H17lr5k/
Yqs55kl37hofJU0ZYz0I01jzDBXKMUrx9/FOO3a7dK978pHnL65PATLimEyiCSj0R7DJoEJQCmmk
3T5LVcSnPgiNN8jMRSc97eYvjSokPjom1S+m2vAYCFnOvrPt4AmIMBlCPDQ4ubQdVZiRHhJgprPf
uxrV5BLJgP4xhcTfLXDKnccl3P5OOHSP4i45QcpPix3ntp+5fl7DgiH7gIEzPOahBcIclkgue7Tt
6APRT4tHZ4wGYtiNSweic0h0cDOZDInfn6te4THfNR+VNE914GkELE44L6Gf4y1Q+bxyB5uFPiNh
qAH6R6gAqldBhBIGGaJy7G/nmH65gGQ0dfPX1hMtZIWJ5hsH0xuP1UfOS5lu+Z81MLPEKTP0wagB
3Kh/DjdEJhRrxBeICHO+3pYrwEy5hgATXvyKVC7UWg27GcKdDvPy3QoCA0ouQuuIwVByQs3rtCkM
BfkB3PcIMChPyKW5trPSSj0GAUg9j/2dqYdGR8wyaEG/rWtPclCC4DwzB1dpxdpDXVlyDbwB7+Oi
Mu3FjLm/5/qGhMywCOVayn2N4VbG9SpGVC71iKsEY1nTx+RoXu+HB8NNZnzb8Euyiw7ljnNYOJgs
M3WhprmkSsCkkhxWSXQkqwPw1kKOUaYc8h5af/zbmFt+UEfLNh5852o28xobOrnLkwCXmCmbhyAr
nMBIX4Q896XE+MMUukcNlCAThpI4/ndzqStc+vdVeNf0dVaZLb2pLfAHQLlnjnitdbylMVeMugj9
ktdYWtGqoOHvp8OEm5ZMQnXX9hUV7infGzUEgWnGe5pRr8beLutdZXxvJo2jmoSAVrSZZNrvIVCJ
NrxbU0LEjseTsOljEe9o6IuGODYaLi73sq07QYqVBLckSka05IApBpuWwyw/c4U97zW95RXWcMyn
m/s8alsdn86aCtdMQBOqYVlF5N62zG0L+VwV8/mKXLTaKsGqpjA9LlH3XUb/FscK2f7rsxNfr4X5
UCqUfIZOA8jgFfv4CSz7rhTYmiuW6ARGVQO54B2P+o+3MOZKrGMIyQw5MJPla6o8tdLP2xvHtQfm
glDiOU8VNPyQzhtdxcuc6RifoKhK6n3uFa+8oQ/uJjKusrb6pJ0NGETjmI+Tozih2x2rY+2UuHnB
tr2TOFRuPESDqdoEpYmjpGOFKHRl0E9T7figgYSeZESy2xf5KDj/JSzG8aIDeGDKQUr78pANZZYY
RYVFCnPizfFjK+uuVjxzPt3W3a5DJwAjoJhVw9v3EiUZBCNfCjzgG097Nh/RXgRuusgzXOj7oNyC
Ll4P7MrO9I2DS13ElcNa4TIuRErnshTAFfn/XUgG3mHTASqhLiT0eCaz6UJWcIwLMfRqEcUccKn4
XdAe2umrqPJUHbeNZAXCOBB5LhvomwGkuIMyvOIpO9MpDISflNMvtOuC/AMWZ2oGtzaScSj9VM6R
RD9gj1ZeyVNtuSYWJg+QtCh9cz96MwJEn1IQZaeRFxluvhfX5sO4FkNNrb4+f0YM4NwH0HanXxL9
635W2zVeOA3G2GdOCMFFZY7GGNRooqIbPT8OzuKMvgh2fYdyOU9/KAcIioHblke3tHnDUqlGzPBT
uXXG54hDHsdFjtA0CfTQMYPMtZrR1zDmBO3TiGSVxus833Tbn4hs53nV6Klh9cJAJEFHZ3uPAXAr
Rirj9kncPhl/rev8bl7FRXldLqbWYF1K9WiEIniPSiJKH/8BBEMbqEOi5VzSmQ8WjsE4LXGAUiBm
w1DYyQd7GFTdrc1pdG9DbQZhKyjmOwVNnuhmC6hKQyUJ3a9RFxFd/zBV2Mj4s6yehYqXO9zcw09M
9nZI1VaT0hqYpYI7D+wOIfJAC3emeNMgdMq2jUQThrgY/5JoVYrmaBNmr8ze0qZ3Vl+93d69zZWs
IBhvoi/NULULINrJuNcS85CiKTLWZfs2zLarXOEwfqMWwyxqe+Bkd40X3usHDH57+q/B1hEziHf8
uvDfIKL6jp0DZZrKbN4Q11mRonSIhtNmL74uu9KO/fAOpYZ980j16npexocLyWxmv7TV1KRnSFwG
DuhOPOqjOpcW+ysbaaZHzrZuf77PRTLbKsojWsXK87ZK7zJik9y2QMelY5qjB7UsuurvBh96tu7/
EZc534M0VGqTA7f+Qwa3buEhjW65PbQL2r0CKXa6v/XuNujGWk0V7ye86WjrucIcdAgmG7NSS5QM
MfJ1XdhVmbor1fCP2zAbhw4kd5h5gM+n5QHGbhIMj0yxWc2kMHJJdlWrWipXDcPZ4rREU2tgLnJI
d0CcD2ORyGGzxZUl1/PJkNOZVBDMqb/UljZL/rgonXqahTAJP6Q4j3XOQdzYRGQ+MIOJnhZUEVl6
XiEWtFEPO2g2tpndSB+Z2NhKwnvzb6Kg1xn8Y2AfRvb/MsgM0iWQwSs5E6OfTRvkrJqrzpXgGpa8
eLc/18Y1jVYUFcwpJmLnKzUvqg1sIFE2o0RfpwAQxfdyiXrfRKcolLyDdjfJg+7fBt36dGcjhGod
cvRsA0VsTJBBqaBHLU6zv9SKPYX5PhRRihDfbyNtZa2sNRQTr2tIwVkWSKWJIWBgVI5+a316CNrm
Fa+8Q5z0p7hOvg5owyaiMbipFBXga2hqzoK3DsX6VzDRe6WKginSXdan5JDqhpNPEuelvAmBT4mE
MugERNYy5zLu00zDuUvm3wOaQqSOxxK8jWBqIGNCnRGvrEurVOJQKKcJCCqihBApVAEv8dufa8vw
MaMI/ikU6mlD0iVEnGVTKUr4WnXwNSlPRiiTrubVSXkgjEmkfSCYswDrw3wWMeRXoQwhMPTz9kq2
zhUtk4ND0AI1DMsjKMp1XxiVMpEMBC2SdJ8ZIPcTfhkLZGAXy70NtrUilOZxjpHCv5bTyvqqXsQR
5gXJUjDpWGCm+xWP/8Gxr0HooV4Fvi0qoopJQZYgd3ozd8bq37YVgvkKFxPqghBKQjGNOSV9qRiJ
qABhilpbQ7txp/Z7GWmD27u1ZcdIYyt08kpFZYkxMuieL8qYop4qxcFBMjuvEHn9C1sfBHo5JgrF
OCuYQbrcK3BINonYYCpBidIHM54PZQDVHhBL6s7ttVwDgSMQIIYGrl8cSgYog4J2NKjYMnnUHgqx
f01y0JY2yvN/gKH5f3AhwI+dpTlX395cwqDFdMJMuig7SPO0q028kPOM01m3uZoVDLMaI9YFo7YA
09TNL1NFRGT2j3picJrTaHR1GTlg05Akwk2OriOV7XmMRGi0ifT6abvoPTaSN12JfoV97WlpWhDF
Qhym/ut2E+0SkxrlagfnMBomyEQjWqlnNMVF2ULCVOccoOt7FSA6zJoSRVBCmUsQM2raOckQNwQd
Ylc0Th+mpvUaaXqC/hFPjmvzY2EeGW060HtR2AunQHpPyxP4al1Dzj7TnACyIkHPySReH1YsyQL5
Bh2UpNm9yyVVsZjq/YKazoQ88INVdflxAaMk537eyMgi00yjVc1SzWvXg8dhNwiTMuK1A+IfzYsP
FtQy9Y/+TgHRhODw7qCNZQEPPggxJLpI2ChZDpdQqMFPT+QmI8Xce7RT9faZ3ah/0jV9YjAO2wzD
1ioqYCgoVnV3koNJHErFh+Eid8oIoq77xg493jtjwwgBiz5FXEUosbAaoPM0DpagqCMR5++F+Tvu
TL+SHqLY2t9e3yaODJJKNOOgVZsNIrV+XqQanpyk7WRrFkTR6uewCmyrCDlOdvNjrZCYgGGQCy3s
EiAFcXjXUw2biVcKuw4X8K1ULAIRMZoR2JkicYotcdbCichz58uT9pTlmlvHjddKtWMUPMowdjgW
YJd4dMkrdwRuwcZswmgiM8im0P3QjzHkzeNsiMxTVU7Q5tGH5TVENxVR9fbNSrskI0YwjKqTZkJh
cr7lxtP/8vdQZ7P6PZkxG0WtYP0QjvVEFyrGj6lPtbckOzjKR2vP6+I65+mYS+Bix5nTIafgJ05k
IE4fwocQEykiU3GaUnvUaHmEYL7Wtg7Jrphcs9vJEcHEmnisvwocdpZN41p9eWoZq5UXdVjoMV25
apZE6QGscR7KG44aKwWfMEYOqKtm9rZGM0JQzUDQg4pkdW0bYE6yKp5L2/Y3KxxmR2MYiyj1wFF6
OBwoBtn1azkROuNd33U/EgwgNafM5xblt8/O5/qYHZwqAey8dH2tOzkCqTzddCNwMPm60zuLO++n
E7res9Cu+JqQ9OhfWZGBFlVErXizsOMibazqyjyjyYtKJE77FJVdTNFDVADd7Y89J4ND77orMDSa
oWkIkGhWujQVGTRhAZ5NI1GhC0wnlehAO7+FcvswfuKwDWbD3OZV0wLnTE/wnnxrvsWuYPfe4Aq+
CIl5fkJscx9XkExMXgTTFKAdkkIOZ+Kn7qeBCxhNFRi8lr7dvjk2D4RpoWkE0wLoMGPA2knQAjmh
YOaHtnwMfQon9/02xraHXYEwl4aoBmVuZuePFe/mU+TAs3jRrnj8B0wO9AdfG8bngpi4b1JDXLpl
QHdPtKtfCggkUFB6ah7546CbxoEpPKhZyLioMEB5aYRFMQzJWJroRzllL2CDWdBvbFMFg85Nrb3k
igSDSrxQZuuLrUGZI96ZhWggM/xnA4WGKvYfYH8qHKTAHfNBbx6hB+Ykr1yPtmWVGNlDLzV0O9HJ
zxy4fMB0VNUYFFa0ZTvCOgVcDYYvO+JO23MsZiugWaGxVRE167JcbYEWnEwf1LHRN9lVdqUfvOgg
BZBwDeHBAmk+XtJl03GvgZnzEGYVBnVqACsP0GHxkN1JQLQN9eW3pSETRppjJ/H5iq9bfptO96HL
GaPUV226Kah4ijoCZ661fBGmjwz8vGJR+KV5AOk24WwuPQLsEVmD0Tfh6potG2kI0G05kmivIXML
GYzAke7lBw1zdp0tHnndCFvX+hqPMZ1M7lIllnAkKxNE0dbXSvoPvce0n+iv/buyF0GY1SAAxDQ8
6xglTN1gr+Rkeao/0IyAEePZoZ/uX9IBn0PHNSxjLYqZghFEojsZBXYXor0y1skw8uiTNh3oGodx
oFpuCDlEEPAk00i1z93Sl56itwEjdf9A6vi6K/VyLxkPWsl11vQjvHWyH/bZc25/aOgBqF55m7eR
j74EYgLvGCRQyABgVbPqVfvKC93U7ubdZJco/MRewSu1cuzQYII/y6yWJUmAFyqhW/WYDswKl3O2
NvIpF4bIXAmT+L/N6xxncpJv6G97TqBKmaPplcwSmcDxo6DFIAQltvXGc1+bd8PqGDB3g7pUfYoZ
ZURFefWiV+WPsF8eizrmvRi4Bsm4EG021HFKYfj9YfEMr/aDu+g+IKAg5nZJb14FqzUx3iOahDqp
M3y1RkT5XXLGvHX6wHTBFPhvJ+/OTYngcKZtiRqi1Uu/WKtT2WcxHoKy9q5LMSlUDsBG8wm1eOht
gWHKoNJylwhSM8uDRN0UhnP99Ng8SMdhF2LKXvRkRz/Ku/Grxckjbm/fJyRjkMGMyZkkwYugEXIy
lCVpQZQ3Zrkd8RS3t4/XJxJjfEqUi2oX0bfVHHhV2bmQwnI4x2v7nvzEYOwubMderAzYXaXY+qEl
GIHXbeEp/A1unZnM7wERSXRQEmfBte3/H8EZS5xTuc9GC+DSA9LZRejG97RnKfxu4HR3pH6HqFmB
hKZHIxOut+R8SHYKCgOvWjnH2N7BW9CvBarP+DX0IYbZOoMr4iESetq+OPFcyt946b+2nGXViwUV
o7Z0y2k6gkol62ig3Q/u4iaH+mvJSQFsZh9XR8RirrpCT/Igotkf2h8s/igH0ACYTovHa6mgcZcI
XFaX7Zjv81SyOXArgk0tMlZofo9R6L2nbYzof3ux7I/6HS1wXuGmz9wQd+uhsl4oc/tVvREO0QJU
es0WXuIEzgd9K5cPvPhre4GyiJI2bWJHMvLS7eh63iwKfTLUbrZv0Gr01EK8F23XZP4QP6J7GWGE
aPDCzM04YoXKHJcQjqauI1xG0X5ALgIvsXvFP8sl7zkHc/Pa+0RiRxHEyRIqg66PvvmoPHSckuzB
dFQCv0peIUdZcKOXTW+3wmRCP6u0jEiLgClYqDhJgp2GFWcHeRDMUSgHK09TuoHj+BQmP62BV7bY
fsCuFsHceMtQh3mRYxENZXKNwdlAKZR6Z7xLdgmIcqgGOudb0a9+9fhYQTJmD25QCz3sdFE435Z4
X8iOcrfsUrtyxeQuSO8mP3YyW/bHt6D7B6QmmzfICp+5ggcQRYRpB3z0OSQocIUfZdYio5nrvtAO
O63iXcDcTWZu4M7QQ1Wi1ikeZFu3QdF8rxde600ufapHNW5mkr1ztnnzjbdaJnMZN7G8TFlCzbM9
BD7ygCAteNLvypiMd933OoIf5WYmNm+oFSbjZrJqanNMfuMRBv5h1FiijxgcIJat+G3rUi86H9uf
7a63b6+VZ1GMn5kEU7CyAbCDR9+yw270BP8fpALpcbthuewFXFQSxF8E4Kj+JBMMDqAulmP4M7Sn
Ez8Twap+/fm2lFVIEIuQINYs5gtKVSAkVXxeluK1j9OudWdXbOFHg3P+rHtT/qAGRHl/ZL8H9XK/
b05css3tVX/+DOajdnI7lm1BP6qneJFdPIdubqvPsld67b/W17laNPMtuzlXrIpm1AL9WIMcL26/
JfGv2/byNwfyf0u6otGahLYThT+vi9EtvhnH7Pz0HD3NtEWHljhB1c3BvL2NKN9eXsHpkhVjSb/m
aM/n9Fnm5X6zMyDKnj5wI9XN2OIv20EHFIPWDNOI2XJqqt2+eZ4IKriHfp8crD0vPtw+9IaBdji0
tmMm8hJKEoZMKWcaFEeKY+JUgK/JcKuUN/20hWMaVAYSU6zgjGJwhLppBbXM0ButtCRXH1Ff8YIh
tI1/qfZ8NkHaBog2SpRswQV1uaBeTTpDjlHGKIydki9Oo/IKnFv3+gpBZweCskHr9DEFQlv56PJ1
op6b49varjUGY29hMqlxPAODFoIkB3M5JpEFsvRedkR/IcbFcAUOCDqRkePlWbayA9CugowPhlLR
jHOO8VcJxsaKG3UsxT/Nb4DHQHS0V73g6z/IwVP/w3hlYFEyeA1EYugyuvxcS5EYtWLMdLqqBwVl
ZKvRIX40E9zoJPop+ZTm2DSI0EFBC6LW3Nh642Bf4DPxjNYbSl31y0gyzObH9LWiO3gHSiD3GAVo
MVovtz3JxodFKzH4f0Geh0lflqoiVhMzQQYZeEP4oZmBOwtPYK/+VQ489eytZwOg0LuMtlt0tGnM
0spEr/pGQdPEMNROIxpPVgF6D3GQiKik+0LGjJKVfWuk7Bu4HHcgP3zJ0uy9hXaHgK7Z3lTvR3X4
fXv5G2dHpm8YGBUmnaGPdvm5oz6QmrrH8qt58sYx+B5U9cdtiK0nKDockItHGxmavFht2ymqRaGP
8UnpjSvdSSh0GCIeS6jAu/JRDGzekOXWjQREfFMIOoMOhKWrWcTIUgaz/XOWerkLMPDlm472GL8s
bzKoPwt/+g+PC4wjySbYcYAssm/CXouWvFoAKcpQXR5fZbT8c/Zx81utIBhPmiR9FBszIEa72Df7
7kuM0KFyc3BISy4kX/5LOh4EJOiXBF0XDiVbBZCsWoksrcGHG36ko/G1KSunCbhK7BtPCDCpIE0I
KHQYs+Nc4MVAY1434GtBuxMmArllaEnBx4F8dnbGHj1FSI64409eDmjjnbsGZqe6rDQVlnkCcFWX
D4PV1kSvMOweDErMial5SMz1IYpZZBg9kJKqfchEkOwm8q/Mkr3bJrLVeXKxIuY4T0NlSnPXUxNp
7oQ7GeRJdCLcuE8x6tURcMegN6uxMdNzKJ1xJ+156myb7vTzW7JtgnrcZVWiY6G9JjrDiNaFIgUN
+HvECyu2vcoKifGm4hLmalgDiUoMRHbr46b4ojuTbRxyL1IJ9zm2dTOtzFRmXrqQVu/lGpUcBIGI
3CUSeeavCgaK9wrGPB2L51GuSRjRCr8GpHu9uvZBZ2TlS4UVDu9I3bk9hQUDVurTuU79ZfSUw+zI
pJVdft1/09esdpd5LSVSFnTRiMVOyxejlkGcwBup3HbSKwjmJRQpdZCD8epPJ03JrrNnE5Vh0SP6
DpQtnE6l7QWByoMK1eOyZ0+GIoFkBAYJvaCqgl6K/lQ3zcvt4/c3NgleLRBRSRhjYI65MQainlCb
jPaU4R8M2jYErlXwd0e71AtAssND3Padn4jMssTRWKoA68JjXfHyQ3gcv/cqqXa5P0DSJP82301v
pTPv5ojjarby2LDOT2QmUGzVeIQ2J5BbN/ALB3LdEijaekdyGx+icbxE19lzsIHpGo9+4NVpUPo6
SMcBeMsDyITsPETD6bAToH1znNAiAq6Yu4podnLoj8rv5qTZUITn52Toqm79CsYJqOYQBfmCX9Fg
4of098g+2aCFpWLt6Hnlpy22L47PXWZ8QD+LS6vRK2oRCzvtfpld7IO3kGO3m1aE3mTQ+FHiAZb/
U+ynuIwEBS3DYGnDFHf0XkWkf0SnsosW0UflILndoxKiDMMbV+QhM37GLEHyUcxADkvxPqtqry3l
hz4oNKeZOy8VSv/2UjfdAN69KhqjQal2vkBXVtTnMTiDaXN0gfmZUJdIWfDozbYdG4YhNdQHQF7I
xtTVkgilIZ6fa4pX1Ihluq/0ZIiO8husTXTalFvm2VoXBJTAtEVJizBzd3k69Lmd59DEs43ehnlj
F0iH0Ai7xZDtHn1TzvyVFz2xokb0ZQ9xv09MJh5VJ1ObGg2Y4kGD7ykRsFF+8/yBN7O4uaMrJDZQ
k/JWNcrk/IL4TlluMvQQhUS7bx1KUZH95t31m3HUGpBx5KmSKDFUZ6hblT7ApHIUffkQ72jvUni3
HANnfkhVp0HPIhoWc5J8lzizCZtXCR4vYAKhau04mpcfNBGg2CuO5w9KEw6UQSLHGyYj2mHw42fe
9bjpztGJZoKAEjp0GNi8xButEpULgd6PGaleaIYj/j6F6K+gJA5DafPYlDcNFnKjlCLyzER5iadG
qjosGdZXF3K7T/MYoSLGYzjjOJvbCB1uPG8xtQJqOMZGTaHvmqIDccO4aK0HPdAZvMaR7keqGHq5
FeWuPoTBl7qcWpKYve7gpdr1pBj7YNeXTWFbessVmdxy6qsfxSaskkxfrCDEj6IdqeUTyKtLW69J
6CL+QUDZSkh1OJHLO7DbsJalQrbKgEwPY9SKVeqNNUfw8uGLIKVOif7KgSs8vfVhkUv4C4WJSDTo
nKZhCRRVqHBOOqM9DXERPt3241utH/Iahgk/iiiCOmMEGP1Uv4W78dTrdvI8oScDFC+aPf02fs8/
jV+3UTfXBmUWytADVke2ZKEEg2aWfYjbfyqOphxF4EfPeJzz2zYLaT9QY6IXFnngy6OhdGI0h22O
O/GH8BGGIBcM3eY42AUp9+3wD4httx5tUKb9C5AJMkqzA1HmAMAhQYLG+j60b10GQcGK89E2DRDr
oaQZoMpmm7+zPknNOkpGYoS+oYN/tn7BDUpuf6NtEKSbkdVSNfG8u6sbvtVAOAKpClTqBNMRxmYn
TYZA2l6ROUCbxoCj9D8g+vcVkNSO0pJTCti0ivylE+5avXy+vZZtU1hhMKaAQKhS9AEYrQvdQJTI
jCcTPBmz1++jg7ZveLa3aQkrPMYS8rHTW3hFbJ4cErmb9vV0yPCyzYKe05iyhYShXoQrYK/GaDFz
fvsmFxLVmPD66xUnVUUni4M7o/9ZVw3nO20ZBOIi6ClQjklMsF9+p7kfNEiw4C7Xx5xUlW6HaekF
te5xvtVWKIurTMFwuayYmL67xFH1ogybVINzeM/foMmDjrcWHVWQytGd8aNuHEr78Wa9pZDc4MV/
W7YIAU3MiWDqGNIfzO1d9ZDgMGsMxuVyvgdz+wnaSpwH9GYVYo3B7GMWNH06pcCgnQYqWuQpv6rm
m170yLupeMthtjIz6taK6FRc1Oq20r5JEPf4L1/rc8c0Jr4qTE2vphoQNFM2izspIFUH9avAMVCF
Tn7MTrLTW7+77068WRveTrJpgjDUc/hX7KSCGsvsQq3noH6hTcHgdOa8d86BP/tgXX01llRukQRo
xGp48KiPKZgb3vUDWoecGhM+utMdhMfsKX3JnjK38HmpQM5H1JgTPkdFJqUyXWVRk3o4JhLHhWwd
7PXSGAdc911cJRaWFs71Tp/aXYx2l0E1ODCbofEah3HCuMiWXpqwkPBe/YNy+MQYt4EY1Z/dAppz
2zJ528a44EGNw65MgKZWIVmalJQJJyjm7RvjLOo4rgo9h+ljzJoEKhQoYe48IsotEMySgRQIHvd6
uBpP0WKOWvh3vVVIIci2Got2kPKoSTZhMLWGFz383hXzkKmlQqPoeLZMY30qktpXhPq9DGX39kfZ
rN0ZaDbGHB5iF4VlBCrTeGoXC3Uy1W/2lqcd+5qYTgUu6wKzEJM/HzHez883bT5E17iM023ySk1F
4Yyb3yuY/8tJDt2DYWdATJdySBX3IdL54y51+i/68b/VgNY/gHHF+hTlFkqUOMVKvS9Uw9GFwQ1T
Xt13y+oN7C6YwlGGRIL28vKMYEdLmQMGhOKvulI9y1rFu6Dp/2BdITidUYKkY1fgZ7jEGPq8kvIJ
/gJP3PQH1WHW9/E+wvw/mDXV47jLeZ5je1WfiMxZlnVwzkg5ELWHwM+f+if0DYCRsXNzqudIqRF5
N+ems1ovkj3cZq5rSgHIAfyvwUE7Rh7qaJh17p7+QQ8Xb4GMec5N0ymxDDRhFzxG3ypMLtAFjt+Q
B7aXFr3j+VfOSaT/8tZXZAxymIZe7in1gLCjeeD0OBQkn+zkoShI4MTgPdbe4DkxzobjeDJbTuBw
fqT8Pb7MigaqUl4N6nje4Owlfg7sysG9cJjupjuadKtcI7H1PdjzPlpnAuuoYZc4pFTrO/Rg3wmK
NeoTZ0/km3uCxNWlZQuxsYhqjd802pNDSykaNDWhZSd6YHwruEpYm073r4MEeYFLODFAd/BED5Km
hBBDQUCro5EdEdTtZVFTvbXTjE/oZSvIBNovYXV16mt5kZC4zMAvl/VOfn41yL9uI26mND9PD3Lh
lysD7UQ35gMgoXIJUQrMed+V++FR4JbWN1OaayTGGc1B0Y4FSAKJ7AenAG1l/VPrh3gqLIfuR14R
/iAa76sxzqjLwasxUGckaJmnacn90A37sJM4AzI8GMYBFVqRKiJ1QF34/0i7sh25cWT7RQK0L69a
c62s3eV6Ecp2l/Z919ffw/RMO5PSJG3fQQ9mgAYqkmIwGIw4cc63WUT6kumYwmQ2R28Hc6ATrncq
RxTAjAEOFAGVDO8tOfwtBMtFV9/XKO2zB4VZFqnAk3RtUuEsINV4E3dEzaLezx54TTEoHzuo13m3
fZFsx8L7yS2lY5Ic5EiU98sNtD4zciPOw5cOrICC8UXhPFmsrNt21m+MC0OUzwtpZkhFAUPCSfpe
bzsvdKGpnKJlmTt/V4TULqxRft9n/FjzA6zJGD4Zh3tAYe1ZZqWFq/fShRXK13UIsHFxCCtBYJhB
DAFDJtEsywTl52Ued10OgRczrUtTBLZeljaMnVn1uItVUD4+Qz9HNMjOkLu8vMeL28mO6O1uh638
Lff+AnoKga9fHkc5eBUEotIGMDeKGF0QoYkrQt83CTcBz+JjXb3Ef5miK4HoQyaVMqFFJkW8N2X3
tdCahb7t48DM88ZUM4Nxl/wPLwfyTpYwbo+6ExUvypgbOwn9htolyOvEwfheve9cwyvc4RtrGmk1
CII47b/WKOcwFLmNaxmvn7zKZFMuxvq5jDTdzHWJSd/OskV5ichDXYgXsbLebQ8tpKGAFBE2I6hR
9JPx2d9VJyj8MILTmvPrhAtMB1bUgEjV9df047wDarDE1wQoU+1Ks2D2pNecXwdYQ0GPCAQsNAfY
nGR6UhDwmYyWn2CnJ54zhcDM3lAg1LzKHTb6wLi61gozGkQIAbJVwdW1EIbqBi6b8dAENb1J9NcF
s3khmHIIGbywGt8rDgl9Y9SnAbMF4yuvUkkUFyZiU9TgR8Ls6oPmznuoiR4GoIkIYJ7V0FzuF4wB
cwpJckDsFnwIml4PTSbCWMvFx4DDY0T7YwFHCKNB4klCLRfYF1DnXruEKs6xbPQqTOjf/fI9L/ep
XDFO8TJswIaGMifaojBCz/uOxlDG8oz9yWfBlofIgYKIq88g2TslwmFQt4wATH7z9R18bY8KGtEw
dtPYwB50CHel628DDGoSKDKSeZs1BE7OzC1jVMyomqEK/BrG4m2wkTaEggd82EwVw2W4uF4TFS6K
sVS6mqwpabU7v64cMMiGIEJg6UetuhyEz3CEwaQMJrVrf+i7mEsAM0cdPIhee4H/wfnCy+39WTeB
ViZko8CTdD7OFx0YaUD2qk5ox/nNj1AvrSJ5+/8ZoHwaxOuhOmswkIuKzSFhKfPvty2s7ga4s+HW
eG3gc11/JS4SSx4i8YhybWTNvlvX0HmOS/u2lcWHAqoWTQEVTWcgovlzleniQ0GHrU3HSImtWEm8
ZIytUFac2yYWC6FMUAuJjPY/Jib+GESfUvnDlz5umyAH4OqAEBMIlzIozc4KfdffSq+brJ0nI7Ym
o7E0PjJb7aEcVTtPfgwtA3+xuhwD3wpAIdCS0tl3l7UJHwQCRsH62WyNyObR0ZnKnJF8L5J8sqQL
M2TjLjYmT1XQCk4wo86j1Q+QspbvjAR6pjyLx5dliSz4wtKQZGKqF7DUK+DZT1/bVrOMGsIyEoOU
YdXXLpZExcyKk8cZzbjYSvzmIRGzhzBk0U+yNoeKlH1b6ZJg8LHVNJE9GNoeBeDtmCvubX9bW4mM
qwz1FAFayHQnOeK4roo1rCRDPUmM31uF8amW1V1s/6UFavsFiU9GoZBii/casNorThja/GdopXbm
BWhMfUb3xmd8R6bNonsejBaRzerSrH1L0CFDwgKJAZlnv/YLHpyuBp9jkVUd2UIumFOhW1UjMBx9
qUiJpeLYohMAYi+ojVPXQexLuhz5UWwNVvYRH8b7+SR7PJR5MpALBbt60+6gz9Ollv8kg5lNB7zz
xFrrMr+jfgSVtg7g+ZrDMEYE2cX3skNwo+oJQlVmYquPt51n2TG4tnUuNV0cuNDv5yjhsOD8wG0U
u3GGj2IX/GNgqGE4cO+z01o5U5hybTcxRiEhzQPZJ5Kx692s6jDBpE2LsKW+tfmbPKrWFEk2Y2kk
ltOB+NIK5bYTFyno2MMKiDs8zS2OgQd2Eo9Mwf1F6opxS+hPgh9aAGTJoFvbUadEk1ZUidXJjYOX
Bq+PrPWsxMYrE5RvDqXOgQK7TqzJa+38WbaKdzE25xBVc7ImMmWHMdO97zC+I9kN6jte2aXcESNT
k1LEDTgdwXXnJvvq2IMbNP4gr4AWY/vM5gDZmBsG6aZ3YASq3gpYKAzqgkcQ6omnvY+f0CKB3Ev5
2GLw+fYiVzwSXXbCH85jnBC90muP7GduDtIO3Ke8CmRb/Q+wnGbvK4zwsm6FsFMTV4Gw8LUVMdGK
QvMn8F2JP7K+NeuwtdOUlaEvQWfEF5GAAJQFlAciN2Vm9CVumLGY4hPDkRkZBPU4dFfA2du5ANtu
z7K2jLf22tqwLBGnGTMFULW4NophGpAeK1lqGePwRSnbfRvwH5EkMz7h8kGKxeHxBgwoEkXAJamL
Gxn2OEy1mFj+UYR42LxRnHn38wTkFqvWtHb1AdkKpnTUNkERRftFK3UlL7Qq/AK42uyOAE4JNa72
oO2Dnfw8Wpw3H6FVsy022j0bV7925GXwRp0VfDGtR4WwqJwrIcbUutVPohcqr7n4Ufr9zgj+ue3+
q3ZAN4DPikQPmg3Xm6eLhcCLKexkrW6LgWBlcWpB6Gs3qwFjA9f8hDDBQ0hBA/UoDeLvcmiy9x2H
qBxJb3Pmb0px8oomY0VLlh3KH6HIVqac6sfW+BY/806yD9szeaVsDjbfm9n38SWymeUS8qHo0HW5
OipG63ocjROqF1a8DZ+jzbyHqhha4CRUFu5v0IIuXuM4DVCvxpgAHgBAKVOnYUrCFI+RlBx1Q7Db
7XAsLBA1PNcoizrFgOZa7/hvYBuAKkZi5e9/jI+m7FNfuckQzbQR9sPgNZAOlfFw2zHX8pOrBVIf
NOvqeB4lGJB9B/SYKDns9a327nOE3MCaCnNEfHPyh8CVWT3UJayRLA5qUajhCBiupgFQqjJK9RCE
mBc4yTuMm1jNC/com/oJh/5l2LPuvbVrDycQZUQcQCjMUDluUxtGKiZxAtmCyFNAbNZFrPGk1UNh
QIcX/z2PU1+fc2WMAIOp0frlyq+j/lUU72uNUZ1cXcWFCerykWKljzCFG1ttx9lzJFvjuP0bn7gw
QUWrWB3qvIdqBXLWeivY6N4RcmYZjQBT2nE7fY9KslW7LJwE8eXF2b4wSwXjQOCUKPfV2EqjR6Ox
Y100ef+UJO9JyuwbrtsCPTOZxCfEF9cbJYHNeOokFBHkEjBGZECIXclOAQlMZLUbEsOUVzlH+5XF
UrEWUPAkQIn0fJfT5MYq8gZMkOrk7UGgJ+Ap3HJe6zUMzMlZL4X+mKoMuR5o3Ygq0ErXC4xLlEQE
tQABlA0Kpr24iz3JVD35AfnK6I529Wjskx3n+Jv8w39qiRhdJJoEkGKBlw30NyxA29pplxQUACUD
gLAldkqsM2C/JAWoOTz9JkyzgGYw+qf63tlxC2VzzmaCNFaOypVFKrbVGCRRolAFI2nzGqr7rmc8
3FdO+9Xfp5xojqY2jBWsSG9eAXI0B2B9654FuF3xGNTqCTUFPtuyAxImaFjN4QwrLx3mfwmNnh+b
PWg4DN/iMex4R9xVstB9lm2ltQtW1+A89EP50k+1PahHIINRqYM5NbXYBS0fWXlqnV96Htrf4rMp
5rj/iJKuaBanyC5jZsNiOe6JyWCQxUjIREE8gMz02o0TCI1zBa9FVu8GG2NPuO9HqDc0YEziLP2Q
Heu99pICppvZGWeFR0hGZk8stfOV7A2tQiTdhozwjfzt+kfMSl0EQ8ZFFjBlGy4tnVDRHKGBPFn0
nRF611wKzyOiUIaTy/OUS0lBH4AkB+vVTriNIYjcWITCcL4Tt6JhoiJojfJvkDWunZQLs3SVolRF
GeI0emRNfGdW5bGsGbcWY110fUlQB3kMeBio9CcJyILqPgYX0O2Pt75N/347+lmmZ0GqpglspDJY
ZuPJGvmvcfjcQuX5tiHWYiinxDNWTSIJhiCva8UC8EgNxDQBb75tRmTtCnXu8npOhLaBHU0w+ccs
w0iusgmf63vQmGzzE5GfkDzpdRDN9JtxxJUFyjThyNagYK2X/PuLGtZcVoJUi/gdsYZXO++bgz+Z
ysyKM6zlUrm2PGAg0ehgRo1Vswty0wieGF+UJEd0JLv0cyqdRqavyxPZOelkHFq3A4uTaimJhU5C
6OYbTjGz59HLIZh0l2FcvtnID/EL69G7vk4yniuDgw7iTNefs5RQKJljXEt8LpnwV3RjH2+vk2WB
clAuHf2Mn3ExZcW3RLivy5fbf3+tSEA0kf5dAuWZ6pQLQpRiCeqDYcqW1prAe6J0NDrzMX9oGMUj
1nIo/9Mlpawq8sHG8mseTVZdB/btBa17+K/1UK4nzm1f4x7CNRMfJD+yCwMklgNr2mR1HRq2lzSu
iWb59cZLZT1KQi3jPM+CGXS8CeZj9/ZCVmPghQnq/tCNsVAGkJRZQi9YEnS22+47134NeNaI2LoL
/LJET6/2laIPogZLRCqmPM17lBBfSrzEVXfao8h3e13rsfDCHHUHB7qa9jV6ByBlLLf8LnuUHcIv
yDmKM3gVGDYiq0ZPPrtHEhualVtCd4wdCVeeDQD9/7uDNFoj643Y7yP4yYgUTPIPmBC18uIz0FKr
bVg8sqtOeWGMOsWDMKH8YGDJXXto0rsUUl3tl9ufdS23vFwP8diLyD41Tanw4PBAUvVT70cBs1vN
7EesZpA62AWhhEiEN89ViAs7UaEVSteenUVwj+hvOtoeyKvAG3ckf8x30Ul9zFxW1fnMCLCI9xd2
qXjfGkKmlD4iR+O0B8nOT/WBd/iXwkss4SF+9E9g+LbQ8Lrvnn6jWLV+GH+tmjrvYzu1LYBEeFF+
J8iRzuPu8r3yPn2tz7ytpZcVjGNC/uKt9VLHf2rl2uDIoVTCZF8U/KExqo3UxnYZQk69ErHRTJXs
9c3FUxrOfobUUUdTlWM+qDukx53VObqXfeg7krWSijhelSC+sMAyjuIc6ym9ej5QN4JQkEE0Dim7
YVZPQRXiMm+izBuazgx62RFy0bp9RlbXB1VqzCtjrJM0MehDko9SXsJO+zbsJjBh87vJwUDinnOm
e0Byx9fA6o9s8qU197m0SzlvV0LRs+fI20fXnSJGU2aurDEfABD5vL3EtS95aYlyVKlLsjkhmVej
QMGgecZUmJUZDL2qVSMot+AbGiCXoWd7wKkmQTkdnGpaemhijMYexvnt9jpWLyVUkGABjU/0Zqit
Apg+nXXyUiWdLW/wgneDcBGleKH+Fg/QWvw0ANrBhLmMOXOe2qIZAqVCr2BNI6RW6kP02N0NjzPq
Opwjw++VTzKiLdoTIENHVi18LZu4tE1tWpO3s9ITjrqp2M/zN3X+zviYpFtGB5NLA1Qw8Qe57P0Q
wWTatVtpo26TrW6SMTNWfrdaGrqwRD8/wapd1lVOwtapR5ieMdZGbBFas59MzLdXtu6J/+4a/RiF
TDrfxxy+nFyEZj39U8qFWWIA7C+sQGfcwIgM6MboBCkVON/H9HJkhZOCQfqTInYYs/ybQyXjSaMD
hwvwGLVHfdlwQHWRhKSerD54V6PeNJKIsZT1c/XLDA3UBs1yWhYopuG1y1mioVt+VeHaboeXolLN
OZ8f5ykOTS2eHkJVcRMIIJuqOjLC1KrHX/wKKuArTavFtYBfUTbFQeHiLTCojGobywT1NgvFfDB8
UqSMkxdNOqXVX7zMgCn+737RyIwIalY/HxpNHJkB/1TGjMLvqm8rQBLLGuG5odvEYtmp4ArDRd+o
8wG4WK8LxSfO55zbzr36nRQUzkH9Bh1eldqKnBsHKSKJY2B0H37Ev6ad/nDbxOr1d2GC2gqpEXKA
znF+gvIzG6GOF7/yCQ5qMDE+2Xr4ubBEJdpd3NZBMmAxfi69Jv7ktNy8C2RU57sQFJ1hASKefg/1
2EcD14sZSfFdVvtWHQYt47Ou796vz0o++0WeXFST0E34slapfuIDWGoKtDvHUmRiWSH//sKK33Qq
B+kSJBYi6jhpZSrTxzAl9u39I3ff4vq4+KrUXYyHaKXGPKwoU2gOAUrHQNOo6TGWDz3obP7CmA5M
qw6NY3DyUB9uEKtK0QofwVZFcq3ItoAXby0+x6l4aplCtKsf8MIa9QEzVSqFuYW1NDnwBTIaVTa1
/NvtJS2nEFH7hoLov2uiPuBsFO0MKWTy5CVaE5k3e9U2BnEcq8nMWg6VxYBLpB1HBcsRywDoKk0d
ct/SwGAZmX4+Rf2WsbBVz4BwKV6CBqjG6KZ6IoD1agYoztKP0yuhNcpdfUtI3GYwx+H9CfgY5xrM
ZsLKMmUe5GYE4CIIqF5du302aEmv5cin+VklSOtXvYPMFC/xDF9cuy2BZUFwBfmfqAL3fm2omSVA
RlXEk2EHtUukM+WeQBRQK8a8AKuvttYiubJGpQCCUBptFOLK+knI0li1eoQuSeSUT8HoFIkJWCUQ
NU7nQunaTDULuix5YvpjhPaqZTwzNpcEy+tjDyJxgQhuAqAN4AQVTMtc96dKDnM8uasKOvcEGiWb
2YF7CDcilFtZXf0VNNa1QeroTwO+QCrCIKY/HttuP/yTHA3LeC/A9nbI7KGxetWC/NwfDz+hKYfW
KnjrwM8H7njKnfoqmTDdBW44TarNLMjMqnm6/S3JL6c/JaY0gI8iT88lqwVCdBfrQWbxE28O/B2X
ZwxXXbEgywA1qjzeSrjKqZMfdL2QTI1SWdCyUp3e73xXr0BpeHsdy4MHzCbKnUgWoOYL7MX1edCC
ONKbUq0sQc+3fJNDx6J7aAuJCShZvlhgCO9LrAUJ8YKYTU1GaDUKEtwu1LdJOuxiMbL9cXKVGMTh
WvVj4IddgOGHMgoY2Qo509ReXZmmEqJeKbQIbXgo53GTww13RvNZYlIESsam77/kBovOaqUgCpgJ
Ei8J+iC4JhZb1/pAjYd6hWMvvPmfnVcVVg7g6GtlPfsot3gjTnv1Y7I1qM8m9iBY2ObCDZ6MH7d3
d82HLn8IFe2SpouqLMAPMdRvlWGY/dgyvHSljHe9VirEFUlVEXp6rHUXgdrhSd8RnaD69C07Iml7
6ndWDBUBS/mIH9Jj9OX2+sg5pncW4yaYa9MVjRBjXntv2/dRlxjwXn/oQE7ZmlnaWJx2X8TPtw2t
RTI0mCUVjIaaDA5e8dpSPI3lrBhcBTCk8aZ+TMcIVJCEvnU4dM/9Ud38jUof+FsRYc4RDHOBKhUB
5qgBH/1Y1AjXk6MBCaxvA8/fEquE1RRVQ2tgc8YuIwJeKCJSNR1cZYB+UqdlSsu+FaY+xYMfPgul
MuhBA9rtaughgZw+D36D+GDlWiZGgfZBeohKtEZ93gC8bHmR89Bmhp5duw2mY+qCpAS617W8j3es
qsbyXMCcKmGVgC4QhZ3r3UxnRSOPZoi9caU5g6h6ir7edpjVr3hhgbqBSnkGNGLEV0TwdcdwL3LF
JuJY3e4lRwVUewjwQwFwG/ka/d1GnzMKWY8M0IrkW00B+AL15C99beavUBjedbkZHznWm4z+ekBA
wCwiHO4NoJfoQe1pHjptTqBRnn02HxxaAw+pq9+XtSlMZvRVeZ3f68pkDqTTmSmxihYFsIgEHwj+
vus9S4Dq04wGM2VJ153GWgfMxRCtccifUmE+Ce3k/dkOAvdv8BBeAsIF5x4lnGt7HTj6pHGOMjNV
GzfXtHfMz93LdbC5bWaxhYCrI6YA1g35JUxI6pTrZ74Byk1/BKfvW/c5fBD9AB2kR+mXwdV20Vvp
sYYaltsHa4BBosuJvgD8hlpY0SsTRl9SkLIVs8n303s9dtvbq6LdnywKJ5nslgBVLpqCB5xyUlym
sCFjjHUIn8oO7XR2o3PpE9dmqFgVl1I91jPMNLvWju970azuwrfhDkh1INTjydSf8jtfN2WgM/5w
/JBeIbVtdcq1YkBMR02v/hi6INgaQgoZzgxlF+v211zfsV9fk7rmJlHpxVCGrVY6aNUXQf1y+++z
dovYvyg66MPUVH6Evz8DkCBtpfCYpH9YvKM/FxVxK78UwqGCCY3oxoeiqc2M88r6SNR5VXpU1aSa
WNDQ2uLU7lQ1EcOtWf5G/v3Fh6rSohsbshFc/rWPxYM05mYntxafAXMe/mkTjf5mVMTDGFwwpTys
KVLsyuVBAUMpnjUM51rwT9JmqHiANvbM89wEOpmDuOMd0KECsJ+YoxlBMLe3CH5R/4ZHmv4tgEzp
bc9jbBrdXfALHipePWzL5ewkiW6GwN3cNkG+0mWOSC2P7ij0RaX3SoCvqI4+7ATBlyIERcDcf6n7
1hulQDGnvGacqAV2n7ZKhYcS03fZLGNhA2CZUWNCvRqYWiPA9Fhnp+BPQSkl3gX2/9NnzvXUCw9t
/awuwgmr5dvmKJSJmRiZnRSMF9VqwIC2AICQ4OIw6AygHzuNSzVYEQTIrA+9PSq5CYqH2zu3bsXA
yxT4WmMhCCP5IrAJDQFahg/9eCiS2PJlVmylnxDnjVJ+GaFiq1/NYYdhKxyyPm7vxqn22rjYYFa/
2QqNsLu9olVfBCeLgIEqCEjK1Ike1FRsghErElCTgBZ2b/Id+nZibcpR7vBGdKwTVh5zdvDFAbgw
Sp3vqjaKtO6JUSM2tmHX8qU1tnrqKGWpmMIMTOmQi6pTqnywBVsEaOlEPtrq/Nhvbi//3Pa/8VPo
6ca8HwqZ6/BTeA8zzOV2PhguoEIoALnDCwclk/IjeI51vBcJnDayw2HL/SHa9bzfv74G/bwJoDSA
+iP2Gxox+yj2yky2UOdhBJ3Fe5E2Q53/EBdqW9VYae+G98On8b14lCBOId7rT/Edzv/0XP/xICex
CaIalIxA5sEDj359O7UhB06EFJlkL1X7PgLpVZOom9pIWLCLtYOJRgi0QoG4AlCSumorvouhy4Dg
Fne5o/uZBZotL61Zrc21o3lphrptNQGtSlXCengozElx6PRpYFb+S4qO023HXLuGLi1R5xIvKKHr
RFgqdPV94sR7QU//IphdmqBOoTTovoIeEvLFsgadtCC5Zd0rZpOnzu21LDAxZzf4tTu0BEIOeOHo
F7DU2mFvpvew5mCITNhnluFMb4biFvexY9hJbYqPt20zviONxteEVBv6hNx6hvYlAuVDOMYvf2oC
t4FuiJhThjDJ4llWZLOECkUK8FJY8o8QRXpoWj38etvIyvUNKwYqeLoItnawF18fpcLwhUBSYaW2
Xd6aOf+rDKpJcGmOyIfiSXwcuSfFCh0OzxpG6Fh+w2vTlC/2bdQVlU8WaPSzw/dV6bSlqrmMFZKn
0XUoBtJH10FbqEsiwgVlphXVQuw4Bf2Gg74DvEgAnVEPalaxt1IMJDGskXB3yxrl/WC/r7TKgDVo
yNjjYQZzF+ydtYgCG1qHNsPe6uqAPcMAGa/KIPG63r8+S6oA6w+hURtsagH3y3+EWzqz9ljVpJUb
Fn/rwhr1DFX8PNBDDdZiKOKOZ/XfBuy6/aPIpHVbxkQMuhBlGgyQqRDEpWJ8omY6eregg4o0zse0
fmGYklCVmxb/8fIuLlnFHrpuD3YojKohyROhcAQ6NOKuFwllpHf8bFQwCJ7Xh2IEQLJoBbvUwkPB
QfMTuA/cpL7TC9EGzzrGq3EllkGmD4UdWcbsCJJNym/UOSvicQRWWvSaZKPNd0AAQBseFMbfIdjw
LBenEggrJ7MBEWXcCSzbtLYqp1WjL7Sw3Th8CC555VHwT5X/pCBlIdRfGWh6qr4yw/DYp5j/kdng
q+VFS5aP4h7gIvgKtEpuDVj6EAYjoOL24OjjS+YAfwV6kvE1a4Bhy++giYQ5SMYNch5ApE7rlVkq
ealnUZt7YyArH3FaC4M3e3n8IO1S2ebdPJO/YIwng8B1sUXH6C5zk/v5NRc2UWS/sAkqFiAQ+CB+
D8TJ4fYokdFchsUg+7ra96EJHJVNJsyg8vVEiDg0UEPyX1gDmotqNGWPhofNU4KuRgd7rV1u8x8d
dL3QwrVLPOM8NpaUtTwasCPLTS7GAsypR+UN87REO603izf9u3iQN5HLJNkht9dyf//9nguofN3x
Wh3AIDz7sz1EG20T7TJwYvub2Urv4k31lD1xNmsCey1OXu4jzSihG7OQAphGonL2SAZsv89Wedd7
wR/jCegdpKJWz82DLlewVIRjbnF5fO8HwjGtMUx0+6Yh1+TiU4J6CnpJkPTT6AIG+IbbMCtwQme8
OVzfT55Bx/+dy8Jt4+co1yQ11CdT/Y+LjzgQF1apC6cTxSKPod5gDmOMWpohQtjInCD1YAV9wgIL
SSuX6ZU1Khw0YZcofYY1op3pzrMLBlNBQUUK7EzkEKYfkgMOrI3ojuNHsQVr/iMP0lZZNPXNcIi+
ohC3rdyoxOH5m5sXPw3pIBo5oHuhEQ2pkU91Bh1c3Lw1dJT7TWVD+8AiSBxmDrP+GX7ZonwKPClR
n4ddaCbxloB+Qhewet3j3cJmQyfOPeKlY/2yRl30wwzixELDyionqSw5+SJ0llR8bcp7A4SnkpXc
GVVpVqoJLW6XTHi1JpiuAVxE064InQkTv0nZW5PdQhOUmV+t5HOAPeCL8xK6aOgjUFmBkYL3WqiI
SwxON9oZfKF0/BOSnhk3EqtlsZL1XJmj0gA9Cacq1Wri7/Xb2AuOAXqARvpQUtag6now/rUymqdI
y4fGGBKYkr0MD3W7dMcNYS0fZ6u4L2z23NKZQHKx0xcWqcMs1W1XyBMstjYmuLnTCES3/l3PvgR4
kM7ao6aFwByi7ZrhIUdIECa3vEs3vXjk0ODYqJAciWzU4qansf9WziZygl41NWiQifjnXhht5TN6
4xr06+77B1nGnfIbl9jqnXKxCipIoIfVdGGMVRB503rgH+VX8msBaTq08lct3WSq7PYCQHKEruvv
rpYL81QZL+78dhIlOKTspfeZ4287F8zYZHqJebes1HYQfcnDkHBZoTBJ2ZoGoPuj8ez8s1tiHDGU
UMBzMo+kZmX2RZAekthMhU3LpIZdT00ubFNBqFHmvDfqs23BVbmn/7png8e9tPuNCEv+4MI7LwxS
cSia1TDNZhgkKSgnv5aQOUXcs4PGlj7bR0nFg4oZaldv1QujJB5cPDpyvHehsASjuEEPo2xlk2Sm
DefoHwBBQEQgN9PHMt2q3Eshjl5zYicQzE2mKgC1EU9NQD606A2vKYQS4m7fNGaOwUYD7Du1iilR
5RBOv5Pvrp4loodHOB+hhUN984JPO9XXMQDRu8VdDneGYLBhaRt/W9mDned2gf/hPmXm63L9zXNh
mfrwc9aNEnIJstu9jerlQPYgPfAqFj7icuVdvuxNcX4iQzvsdtD/cO9fK6e+Ol9VbZ5zsB9vO6h7
kNCrmspnfJ41YVVazsnZ0rd/WaNuMRBrFloQlj9jfYl8tHPzO+Cw2OGJ7NjCkiGJwEuIkCihK6Zc
QHQpClgaXd97n+pXUk5SbYwgzeQfAqxlD+Gt3ZowB6IZdGgw+UHFirqFFLmG/obZ6WH1RR+F2p6r
Udl1RiU7+tzEzu1ceDW/lzBTCRwvuKMWjCCKGsuS70ehKaXP5SjYSvZcCNCc77unoMB45aDdq3lr
ydKrorF4etfOzKVtarHzIKRgN4ftND7MuuAM3EkoDjH/MM0GI+cn2cbVZmJSTiLYPghWSoB/Um4j
JuWQTLnyKXvtNtu1m8EFfHbDQn6fa4zXZrBx4NXHwxduo9M+449VUwk9CgxqX7tqXp0KUX/iU3EH
fAzG1vKNHIlf80m+i7rnIOPNStlWPIgVg3tVzkx50GwfgIg8fxJAAGfETlv7ppIdwuQx1TYiMsdC
wASe8Z4NPEitQ9B/eD4vIONQLCJt23OQnQtlwDaeIm30+JBzDOnUNqBaayRLDe91oHjHTLcz6LQb
00MqsnRil9EAkFFA0VDmggfLQOJcXwNBUoObTO+qcx1CBTBmivdIdB0yGZwl1qixHJjc3NQnvzRI
P/w5vff1SIPB0U2fASskp1TDZYdC7M+Ax+KbWIag6yXSb/8p9xs9IUsEpXyDJKLwFAfwBeEIcCzD
bRfhgDJFZWh+VohNlcCfoJputRm31bnXKewPacvbjEDA+o7k31/c3xKYmodJ+c/GxZLdKg7JG2Rb
RblytnTZYsOalpk7tT4qAuQpECylAaOtjdQIVExh5RClUKIGkDwJ4OphfNBlOxMW0YtQALHF2AJ0
gK6XWYpSmWRKD8bb3TBjxHqyssfUhlJ47IC0jxCVAd075niQIufFjHVvV19uf+kz7pT22MufQB2R
auxDXvXxEwaLOw0FkIzQF5OhL5YhbuB+MQDzki3OaWxlgqDdtBGAjfoNgerFBXf9KeiTA9A3IOzh
AMqr4UlE+I+VF9GQP2+vdnWLL1ZLnxa5Satx4s6rHe2IU1CDmDdkmdlsuESXAzMcW4bNxcUigtAV
tzPYccFCihL49SY3vAys3JRAqs0bPru9dD/sBmc8NNjp7IgFA0UaPmqvf67gggEGQH9R84aPCSh8
Uv48KVOhBCMMA2Vk+QVnxgMLfrOMsMBI4n4xeNAuwpBGeTA3Vb0OybHPwapTt7xvvLw18ZIEmwUC
Xmmx6jULL4GsI5oXYFr9qd5ChaA+jDN9TPTPXolM1TdMZXyPc41xLJfNO4lgKwAnhuAoQCoG9eF6
uRjCSUsCMz3gxCXb9hn0Ek/RS7nBSxoD56hdT8/9Cwduidu+Qv7w1WGEYWwVhikgOogBMWp5oF7K
hMiA4RoTqvIpbV9u//3ldskgm8NsFlgyIeuj0eCFKqkDQlwBA/Zo66kpbVpkyBhmR7PXM7Z//qo+
P0EUwMAxuaGD3Pva98upk/lJhb0YBVtlf+ZXRVgrf6OxtbwJKVvUx4tAnskpULc667cq0E+VPEJt
zG6hLZ92lCXqdgqbiY9R1IQCJR5WRnumeiSg+vaOF83eq4/diU1Xu4zUlFXaK6UcGEgD6xtdwZXR
TEaqil00IognbklHqbdEtw1OseN/l6x00yYm5uESl/m4Xngp+SE49uAgxhA24tr1piJx1+LWPy/f
9/CW9IwME34o0zyS+Fk481vMmjJavgxgUxJUFGmRxgHuTMUZBG1fNfKebG52V+0KIAtbUzer59Zj
5c2r2yuJEmgRcTsTJs/r9RUhX49TOASm+jAQUkYnckIXSMYdHq+Ei/DE7mwsUiscRQxbYwgFXBMC
WgHXJmMfEg1x40d4GQdOmvag5UVPjGMEtsXGQa4MoGr0NsjzaqHXI8ldrMQjUNRoapgqrh6JOddK
XP8qgmkkeuG0E55cslnXC2nGPuHzJARsEG//V4RNu3zK4JkgAs1tUlVn0QAtd+vaIt2pVxtjqvUc
Fo0n0HRsRUeyuyPpt/UOTNZmZP9GsXJxD1FGqbgWJ0PmV2A3hlCkDrVoEdlpfiL1/P8YDSEBy6LQ
Y66UCnCzNogtB/kHM3kdHELeW7oCtH+JUYxP1RYpqLAi+JlV5caGKlSsaxJhjmo9SMy6gIBBvQ32
qCZtUNO04+3s2sWdglRZ2g9zZ/kPvhdthqMA7tB8C06kO2WjZOX5/yuuZJf4QprFo8mVQVYbqnx2
eUx9ziNCwoQMhOPfIZCGAu/88iIeSgB6f76ZWGtaTkxQu0edtkkNfSEd8CHjrYpqr+Emu3FDPuOs
msRH2XtH3H7xFaHOhmKvDmZAGg4UN5JahSq+IiFU67wWdxPnsceSlmGSrOzCDhUm+VjV50yCncHS
zPmQ2rFdb4pDuCk91vzCYjZZpGxRR12bgB0JKtgKDzMYxoRNP6O7ty831UF1+U3gdhbQTRnIoTS7
dUfM6tbeAIUN1fnTpOb6h9ARgJOnCeOZ50UDbbAl3e//I+3LmuTUla1/kSKYh1eghh7dg9tt94vC
QxshEBJi5td/C39x7+6iiCLsG+echx3ex1kSqVQqc+Va81iyeW3v1GFL9OVsNnOx7GUKZYYU420S
1uYKp5kAS4BiMk36uwm5FD0GoM/10EOcbQOSgWbFfFv0ceYesuetNtr8OU/cCmQjEKAEqgZqTHPi
eBptMaIjW8j8yajxtB/7lVXubUOSnR0U70Vg0KdUVmQn2bQ1oXp2k8AwUklMAIE8PwzD5RXp2JMO
GoGQQMF/REr5uaXulmjLlpHF6vqhT1N3NoJSWnocg0LGyuRbTKxnz7M/S8FA5pzyezg7p3soKhUS
JyxlBM7D0otE0w4/prCGXBKXRP0QVLHnps9BiXPZbddX95/dxRVCnKLOGiZl5ASGc3RMA2SHxuB8
u2xlzUOAK/jf1S3vjF6izzTAStZ0ZGfZjhF3w/gTe/Ej7U0aj+DnHpoiuWx1dW2YRwOjtQdGcHfh
Hv6IS1lmuDG6EFKvdUG9iChSHy5bWV3bBysL/3BqFPec2YoPCaa6etciTCwJXR3+u2MClHgb9s4u
/dlTQEgKagDM1eMJdeoprtRGX7N5VQCOyobufZl/mex04xF4/pCBHdc0cKyAWAPHxMIjcYzD1hxr
GaVuV+Q7vyswtKiEy78r5jMowAuOQVe3bKw8whO2+D4Vkn2ui9prNhLGlZ8yj0vi4TaPaeBjLtwn
neymQ6ldRXhOhnYyqmIQhzKkor/uzHRi+6BwvPa6arJA7UAmNMkH169GjKnYNHW36rnnHwCMCS54
dUNEHnDULnMRa3J4CbYqtKd71JZN9QBdASf2IL172bNWDQEpZs80JsjJF4YCObhFMRLEVSBSGoe9
jLlXRaWvN8CRK3bm9sosUoP0Hxptpx5V8H4YOgMwjHpCVm7VbflaY5rzFiNV7T+YCiE35UHq0HfP
iA47ahdNVsxfUqvgp6mGNvKcRr6oZtxq46ysCl0NFJ3QB4Q06LL76PelHYzSySNViPeSTTLpRt3F
KXG2nqLncQbjm2hPoc1h2HhCLWJoNZE+H6wwj7pSqE+VYfePbT6GWxNg5wuC2KCJ2X0HgO6Ze/D0
M1WDUePe6ESEnrK+NpQnROSWGsOvABb+LTMsXoEQgUKiiL6FOysDLIzxibQBqUUEvc0xNjT4XSbS
PaeU8+Pfejl052cq+rnVBo6TRZQ2XDENFWciGgaKds2U3fgTwYOp5lv3wfw3neYpsDRr1s2sQCgW
LjYw68uMjs5syUeMskX1wgrrqfH655apHlATINEur23D4p/A9qGBoKjVZ6nC8HUmf00TXrxlGlN9
TN1DaW1lEGvugUWhyzbLiCIjO/1i1HNZ6XZSwBuKmwBz+28y6MMbyPtsjVqe+3uAKuucqADJGqJb
eWqpg3FhEliCzmf6QxgptJiQrzxd3ru19WC+O0CBB5QuSPFOrbSu3fuj5CIKTb6Xw9GvsoRg1Oyy
lbUv9NHK4vYWrigRKPCFBgpMFORK88x7HYFRqql541fBj8vmziosOFYBEGdgk3UBiViKwvhKllY2
4Fj1QW1+SznQNZBXDJ4t2bEf1AAA+x/sYTQCpVb856yU24wVz7LuT8xIMQxra9szokZByj3hwhNP
QDPZLL5s8+zDzWV4uAdi1J8ZnsWWBrTnWW9ZIpqy4BOlBLN66oqZ5sv/zczCC8u8LUE6ADON68TQ
77ku7X6XMutw2cyZg5yuZjmGZBSOdCU1RRTkdXindXbNeV/+zDo/v6vE6Lzloau3uObOThhUzQ2I
wYIuCSMZZ3eX7Bsf59kWkS6LZ3Ru7k0SbNUfVj4TbCCjQqUMEIBldjGZfWZwA/vnaHc3tL95WsU8
zfaXt2/dCt4OYEQBfe0S+g8mJOVYBbZv8H9QCWRZpm6YKJPLVtb2C3yUFrDEqCqiXbKIFTJvOkyt
wRfQr92XmtKrUNLu679YwW6Bbw2XomudWqEqDArawooKMF0uhp8yHTey7tWFuDNz/598YimNmJOG
5J4MYWKqoETD3Dr2nO718jrWvskfvhVEBIjeLFktfG3pAeIKeDEbRu4mVuU6U0THTAO5iYR/2ogH
a2tCUumHSPgAf1heFwosdl0r8jJCllY+th337hVIIjasrJxTpK7oy2HvgOZdphGlgiJwQEBgYMlc
fQHUgyZN6YHMRbT8s515rYjEWAUv/7CV9vwsdpD84bV06hK1blTDKYREpjR8yjEg33XBdQO65Mtm
Vhf3n5llHjFUqW3LipWYumyf6na4krkTDemU1KHa5e20cZxWHQSZLORDQEmFxurpqtogyG06YlV9
YacGkpeUXRXNEOLRh7HFDWPra/vP2PznH3IklJR06mD6NgJbG0oD5CDbPHK5ulLBcBWmG6Prq9ZA
5gImeYhQh8sz7FoZyXWLA9Y7kwl6ZkKzb5gBzk0QnnQqiMJaeiye8CLboo5b3VQ0PP50JXCnL67F
ehxbOmC2GW6o3i2VdZB1EOAbM7Kt/OwsycDtgTcCUjNk8WjlLHa0yYwMXKUoCHpmSF5FrorPGVAf
NSgBdPPmdL7p/UOUx3jiTGsUgEvwj1Tch2+IqQbTGE04DA9A7OFWQX7T1QWwP25YbbjL6jaGKGDj
EwDKEM5//sFUJWqGITsFohJppXs769Wuwts48YqC/8OqkKUFFpi8cH0tM2pjJO5QqbKMRrBDWWx4
qYvyHrDlx8uH+7y8ge8F3c+ZItEBk5G9+F4mkwItaoSuNgj1t87onMTCeH/SGYPeUQ2p9KE06ysy
35/+OLzwPOs3jsVajP74ExbOifbV0JAQP6Ho07tsIE1Ei8bbCNHrRvDyAscXYvXyndxadq5RGIYR
2bBPGHp1njTX1svl7VzzfhdZwP9YWdzSnGYp0RgsAqmHFws0dvye7E2Rv+fOhqU1V/xoyT51RW3V
PCSzpbQz26gJ5CdUOTE6UqQbFOxrQcs1bRPnGZWTMwa9pjdBSk7giPmkn5uBeBHLDRFXuqS7qtc/
3aqlz5d38byHA6dEhESZBl8L7drlOctQWfEChUCpBcDxbQWYRuik142dJnXJ94KQLIJDUlUO+8AZ
AMkyUu94+Ves7TC67BgbnZnakEOc7vAQVpXkmRbROKaPTZFfjdbwnI9bczlrjvnRzML7yzbLmZ5g
JtC0TzIPr0xvcP9SytGaNxSQ6RkJi4LH8j2b5oNAhbRBLUBVw7GX5pS0HloieeBlW/PGs4+fVDpg
C7cbZEswFD9zLp7um5XWQy4Y3g+pqEw3cmpH7gnp+ghxxIqcyp92ta9JJASpy+NIJqP8OnAJmm5H
Nvuuq8VWDXftS+JFiHwCly6ywMUv8rOu6lLPxaNQtmYM/ql831bQN6dDW/yD0+CpC5jbH3jWUkuS
2n3v2QTY4UJlVtzimfvOHTM8MkX/VnNw/qaQ9J5F3Swgz5YlubqmIs/bQUTURmWRhUcTVCwlt/7h
zvNnVj0QRdh44iyOgT0NplQ2XvFm1pnHug2/EOkXB9+WG6wy55izeUGQN3HwiJoVVOeT8uF2RT86
yOVooOgSanBKmtTQu5GpEDPLFTHuUnfyMSwfug9sMHo38qqsAUg0pNaOkZH/mqffybXvN86XOiuq
G41hpk9A72dbdEdrJxZhwYQIC1J+JHOnv7MBhalN8hEb3373+rsRr4vLkWfLwGIj1FSWufTwZR02
YDo0y/Ypq/+6k4DWyjxyGwCRiT7CsnGqCy/sCtND3BnfRgbdz9+Cfru8jnOs3cLG4oXSTDYghCNs
WCGfPrXaqb6MRenvO1EC0Cw64yZz2Lg3tMtfJxTc7ibjbrAQ7PHpDxu/ZSUIAMmEgTMD2Jxznltr
NMraTJHq9whGL4ZRqKNnN1B1M0VwgAZqH4cWTxM8T5ur0u1Rux+8MY3LqvBAjet4cSc7usN9gcSv
b8Ld5Z+39uswnj8fNOi/I1Sd+lRWhZVndkhi7bCz416Y9lVfVNZONx39+8wShTZAoEBcgmLZct4X
NItGWloByJtV9iXNqBmVTv4lVPXWbNCKGwNAhjvAcaEdZC9BZH7AeSnx7I5y6FglQSZ/M0/9vrxv
c+heXDZoSoAfGuMNNiCxi30TYoB4YhNiMX4WDe6wYw6mvGYijaDb2LdzzAy8GfJOwKeiLQGj8zf8
EJ/CwSO1KrsSyNExHndl0r4gLZrnM2eRN3Xt1ZvSBfPlv1wenlFQ0QQMD767MFmEjVdRq0ZhwYNy
Letn9B/vrm2f3jLfsBIpxWuTo8L197s607HMXSWEzWVTTqiU9nQGVRgpBEOpwUA32X7W1vAF/5et
4sma66OmBXEfZCjgdFt0sDqqiwbnFW7SvhDn1qxBEcF/XV7QiiuiYQDiflyWIcqNi33sVRW2wiV4
I2bBbWeZO9TSNjxx5VPBBy0P5Rjotpx1ZqsgK0jR423YUjNso9AdvCypnKaTUVHVw9vAWpCdgMJK
vfbADm7dGXMoXXgKLk4UvecqJKTBFqGW524egnIDASQIm52bFRhg8Kg+2K0Ar3HdgvJjEPxoaC+I
C5cUT5c3eC1lR5nVBX0aqMQRZxc7LDyLdrmtUdeDrg3y9um+aoEfRdYZK4ExqmC8B2Z2n1K0eo3O
e03brcRzxY/wCwI8isA2jLt5cS2nhKMaxvELqhEklbZqbnRNweJcTxuJytqXRikRGFX0GfA+WcYc
HFVJoYwQiXm+1HCro9fl36GbeSwM2caVML4VOSTmLu/wmgt/tDr/qg/RZ2SYPvcpPnDN+hgdq4h0
csPE2g6iWj4/uaBtgULmqQnL7mSt7B6nZGw0OHksDCEaz7zeOIwrZvCw80AZjnQPNdN5pR9WEvq4
2KQFEEnaqwmCWz2u4e5ricjtWkkbGFps5SFrFgHThoodXrConS++mKWqjCgPAKcZezjj4kub3+qd
s28eZ875lEHZ0Yhpzv6+soHojV42DKPztuSqrFg+BbocAKwKCxcsP8xA+ZQ6de9trHB1gR8MLU4/
G0sSEA1DqWckPA1iqxtjWZS7yz54PjyEohfqe2DzBhId52zhIaYOjRQ66rgYrvmv8ir4zvfGgJk0
TD8OSbVP9yU5Xja54vYnFhfOAjwYkIYllxEBM0sjf/p9cbhsYS1LnV8e81lGCxvtylN/JD11qklj
UQ2I841dkTgkwmQkBAKaA+CbmyDm+UJbhOoTe4uTjGIs82sX9jSG7OgXDNklxpW86j+PR3ujpbMW
lk9sLRzDlCVLwbQwez752R7SnYjpsbr6/36/sY/zxz9bF8jQQekAOhPgRE73sWZl6Ggfl6xXJPqq
nMldQE8E3NtB7AMREb69lSt+H+K+/V+TC+8QhTEKeH4ZyXFHDwL8EeXrLNKsI++TtZ9H3reBzKs2
gQmYoRw4CO785x/CVw50s66NVEat/lLxn0P66CAtu7yXK2ktbrD/bMx//sEGaaBw7gSwETqIj316
IPLdhhIByX9cNrRyl50YWvi+Ay4pklFsYKfSKsIwZh0J3vcA1VV7SdUdWAfvjWz4etnq2qHGYFmA
uW8Q8AHod7q8YlI+XmOAZOqsNRpIjdjQHOnM0TA2zvb885cuifk1QEVwpWF6ZpFbQvJEdhLQ1sio
p18O98cI9a/fKvcAG8xUooh248tLO/cO9IIDsBN7IJ2AOObCI5u0LD1XOcjDeA+8f2mynSuZOpS9
VV79gynUSwBDdqBNHCwWZwdtD1EEsEY7KBxieObRrdhB2s1GBF5d0Qcz1unHclyZdWOIFWVZ89Dm
0/UIomOL8r/2CWzcBzOL6DFY0nZyG2Y6KlD06Oi33nA2MretpSw+jhXwFqLK2DHbBuBG14k/BK9O
vVFsPfduEwXQueUMnTCc4YUVouBWXdggP+wJcHnKuXez6q8zC9gA5B06wEAcnEHkauo5RPmwMXUV
2C/sB4uLjULu+dmBidA30B8CfAH57ul376gCsnWAiXbgB8KCu4kZcT3w/UStxK6rDXLf85AHpWvg
SvBfVKSMpdSrdHuwvk0CfV8eePHk+Eez5FfoW44RC8q/bwedWFsqvoYlzYvOhzW3NI46MG6ZqP7e
oefCxCzYiDYGBoRP9480NikyChNm32axPZHPntduuNraN/pgY4mTtkC80jg5qhCQWTyGnRll5RMJ
6P3oYIrdJxu30opj27PwqoVGAjpky2JLh/hJa46eE63RLh9A7XGF6kS5EbNXDumJleB034JKMtvq
5s6W1Ik9NYkjoJ6A/PKvo+eJmcXncabQY5rBzKDdyEqbqEl1pOmvy1ZWvBrZUADMrAfChrNneQdi
ARVOsALUeGJkD0XrR54xAtyQb1w8ax8HGBCMb6CyN/dyT7cNsimDrOALkd+7tyiYX4GRe8PEirdB
CfA/E4uspA8ar+nLAovR3ZQ0tvzShpg7cOvu2WTFo8NcvuFxqxbRfETlBhJwQPKfLiq3VMENAjRB
M5lx6YyofpVJhsZVIRqU+8INc2uuB+AxCPpnQBcYyk7NtXlWggIN5sCpclVCIVeI/pflFlv1tdm3
TtOSuaGKGAfSS1RgjYWdXBGUo2qEBtU1GA9l6HZkRu5lUYO13euehNfI2rwdmxz7kAn4y2WvXPEV
dMGQd8FVkDcsUVGZZzhFLvAhVZC6cTXq9ArMJu7uspXzaU1c57M8uI2iNhqBS9VaD28q4D8Y6gnt
ZFVJm3rKAZ86JIATXrgTsJkDRIdSox7jHiXH1wFyR3cda+WU5GXYPnHbGnhUYbjtum2FeKQUtd4N
n17dCpTdUe2E2iCazqef3GaW15seCu+NW+27pvusuS//frtRaUfzDBMzyNSW3Vd7kCyzLaBv0qr/
Ckr075mLNvrlzV4JNCc2FlET/UxeqAo2aq+YUbb5bdFRN0IZ9+gNab9hbeWgAOjmowLmwpFRMDrd
Nd3lnslr3DtlyNqrXPftjoY9fRStSDfSkJUPhLoNKop4b6EOviwsdmndBbmDs0Im/7tZd8mYGhup
x0qUgYlZqQ+dCgiWzT/hw2uLBpAmbARW4xiV+bVhyv/Sm0I1u2bUvoqGArWVGBypaDpe/mgrceDE
8CJmQ3sRhJwSt4Np+/ZO8Dzfg1yoO+Zjjnpt1YsDIQyzPrYHZRPRThvZw+rWAg6DYg5SPaDDTted
2y7zugBYTM4VAyW3pjzdm3Y9bR2A2fkW8W4uy6I0biC0nOkh5lPf6F7Nd9Pol7+txsGAcZizLxxr
jwvTLePMNPTRLbmbXN7htWOBMAc04TxIBn750yXqYQIGM8QSa7S3gjy9zfsbMx0STbcIm9bWOOPq
Z11WHIgl7KFTHsgLGCzRho4eKL8K4ziNfbHPBss8GBl4MUyMqyXEd/mG/64t8qPpxWkkpDdz0sK0
oXI3prX37nNnX1tg1hS83F/e0bWj/4fIBxjN+TguAuYgstCbCIy1lrtnASbicv3L8tPdZTOr2wkc
ADYSqF1Q3Zx+uC6Ftm094irOAod9KVQ6HCcOCtSONFNck55/Vt4ASpV+lE//YDnAqxqA4XmyalGc
aHXW9ANapBHxqQ9QJsd4VSwmy3oz6Ti8WSwsf2eBWT1WlotRxH8wjlcjgCog+QCM8nTZkF7PU8vD
lWlXrrefMILSQFDFLUBe2agilkYKke02E/vaqD5fNr0WBV1cUmhwghfj7KjU+FVSTXOv0Rd+HLDB
2fOStn0WofIUyJemTQcVo7Us/Y0Qv1KBxTsZHVXgRsE4hDrN6ar5IJq6Vahv5aQzYgFU7p3rsPah
4BVgxoJ8BaoHnKH1iF71ZGCa3KzBWBVwa19WQf/t8j6sRUXgZIGXctBvAaT79MeguUdDQRCsPNOX
Mbol/Y6HfXF12cramQUk3UdmhDrR2XwlRgKLWv8JifzFy94Je53I85hvZbRrH9WbUaS4rpGBLDu5
Eum6WY3wJ2QEw63VoE46ANH3mNtyjG0SQik2GIyNs7sWIoAomUXoQdSJr3q6g4WlWErYfHZL/wUC
EEfpFt/AxbUR9lbNoNMFZKI1D+8tUh5cM25fpDDDhdzjggMovYnHrZHnNXcAzgftPg//O8M/eQz0
m8jXgBvxW+8Gjav0SWGQ/HjZHdbCHQZuoLWCMQLUWxZOhwa1zjyF7jGndbvrdJAd+s4Hu1df5zdl
lUJo3sjcp8Ht1MtlyyuwBtwd0MWY6akwxLKMd73kvMqsuUDPegxa2sQ8WrT5EbggAkUvO9iZxfCm
M+uGOv1B1Q6mt3Kuj4U9ZDFzwb2E10xy+Ted7zl+ElRn0GxyodRizH/+ISEDmU3vcRfDLhgS6ViM
wTHP3fk8LNhfn8JTQ4tt77oR+yuxdquiSVi0N6wXnwvQ/8vB+3V5TecnEa1HyLnO6H/0p5d4q8Dg
ZdApnMTBbgGtLgoGodM2VSN4K/GqDSJw1QvIi9ej2sI+rZpGfMXEFdBeqBiebqfrExZWGqtk0Fvy
3kZfR70tEif4UXbdRol1peOEdWK2B2hBhM8z2SdWNI39523ZjwYo9kES8FZ2jD1BKZ57eberKaev
mK8FAZvApGKkDDwKzSH963fd6c9YBIfSniQJbAQHW1HxnQEX6iVukfN6w1XP4zjszG5qWKj2no3+
TEUBdFOHz8oYs6MsBzwoRUYUt6m8GvWwkbH/eVidZtI4ohaQYkDmwOuX0zFlqGTGS0Qjq8uOk1dh
9L/jt7ltfWY2lMr8ouNxF3IjYgY71p38RYP2qyXAMlRC3qIIzB+q1j+lsL6gLFXiMc4J6vpjE4ct
2DdsSf3IEuGIwa8A80STaSYj8ax4HLtPgm3pCJ4HvXkxGGcD0ghqkEtB+BJkBmVrYzF5MVpgq3Ht
9J5WLHu2g2nYodrkQU03kjTd0nNc3Bx46iBxNfASx3sEWulL4S6fuQaVNjh3EZB59sMcnVa9Fz0U
654tDOR475ePvol635w1fvhwZyYXiV2IIXbFwKGyU43/Kat9q2pjn3MHB18OLUooe0x6dmC8CIbU
N8BEWssOk0K6JSOg053GMGMb13nrBIeysMY2yjUFtI6WfgUO4TDvA/F1bNM6B6zZMzBSsnNSlB3A
1Ra6PGuSKbPEWMeqSAv92Ia6CT7XdW8aeawZnQIfwEPRSDMOaFrLMAF9zsQBi5hsMG6jwteaAn8W
zlDguNNlWc2O4ZQ2O7S9ptZD6Tl1F6nQ6OVeeX1Nq2icghyNnBQt/D1z0mFHMsWvOGh6bkZlMTT/
PMKvy2qyryu38W5LIw1jzGu6kQtKnye3sNo21o2s7KjLRXY3iHB6skqVYYq9ym5BrlEmRd+H91qH
1X4qLQPcOGMQB1WJISoks9e6qOynoDfq2yJrW8x3eeUhxY+IuZLgge8MsWfe0MV0gv4idEX1taOs
8TgIn1zVGDLeZRiAuSVNOuwb09aRxUP3xsU8IYRiSO+9E8vN0SXNp0+uZYrrtLU97Fgtd+bAzG+1
bfA7DPgG34ahz+8mfxj2qKuTl8mH8EcsoTQGvL9w/HsdakDgK98EkyeIaIx24jsyMLAaTsGM+Cvo
BABV1t3hr212tHbFc9952Q9SSIBYh2z4zLQK9pbfeTHumCpGKZFHnjCC5y5o6sQaSTFBVYSXItZj
AI6xxtfXYwpKpvom58XoR6rvmgaTDnn33e4LSKaEJp0OYdnYEV7uLO6qaz07nWyDN3tsIZnmGxXI
61GySbQm8jDZgb5L69C46kwn/ySEqr64QzBEVOnsFjU8M1JZ09y3hlkAW9SY4jdRBv/isRREUrqv
mxteEDUmHojeY48EQ2IQD0yqIeQ47LwQtxPjKlLKw0kxB+vNrg1159FW78Oc+s9jAfqnUNDiqI0R
FP/ASwG0KKHtAHHzLrHMtokRLu0jmybn22Sm7S7wS+jr0FBjCtVnSTsM4o5oFJpz34aX2boD56Gb
BjsLle8x5tA9PsjGfWyaMtwZvPESoCtAXY6x32uIqex75u4mVYODug6mPt0Nfjm4cZubw2tZNt5P
gRJd3E8G3WVlAEhcZfaAsluZGRl+Ve3FYKHZ1pisUwcgBs0nOnZDNA75g+lwwKPa38LMX1xW7MBT
8XMqwmMl6yNvi5uSqxdVgP1nJL9Q4nJjzCDpYziJ+jiwEoOG44AZaGsWYhjkZ1UFmPNC8134Xpy2
SsbSp22cDVO/q71RX3uVbd05jYpIDRptbRYpAgBg/6zENwnyK+n0d5zYzwaIK3a28qvdEJoDMm/D
eeBUfCqKbIhVLXbAOc5Q5hojZLBtTG5CHP1VthlePNZX0M1bUQsCoRiDxwBe0/qqY/0d0kqF2638
DnKAL04rWJSa6YhuljdFLsvtqwrPl8aAmp5llY+hx9/RNPyUBVm6zySVeNQIcK1CJhToecGOMpzS
uK8MeCjIwEq3PFjEs/cYY6vjscx+YHpIxQxVaoiPM56Uou2itgohUClAG0aJ80pNJwFHTX4NEo0G
IFW3v1Vd9wAHv6ttCwa1BWINkAQl9tBMOL3mdTNhtH1CELNd8dQw8xBg96MK4EnEkE4lxBXOnvZe
uuu8yYqynoPeSIxoSIetN4KUEhE+GkNGoiqAOnQelHlUGMQ4opT0C9SSQVRXAUYDzXLfpjnbp8rJ
HqgXsIQHNS70koIcGK0TNLlRjVaRsCmwRnap783RHh4Er/C0wFjy9DB0afipInnHIwze8sQP3kfC
bkIRfhog1Yexk69TSODpSGgj0AU99WlwDPy5A1P1dz3TD7WDqFdBRfHQDMqL8cQ/GCP2kDvHkTo7
y8g/pZBVUS5NKK13YVtHLRMOwH8e6p5I/iIvk0Oclf1PVoFCcarzA8Y5PvOUf2u94XpCWyny3PzW
H4MDByIa9Y/pVk/Di63rO2Wpx2IcIR9l4K8rUKetBhLEnihuitG+qeoi6QC7zSDfsBtI+qnj2SFP
6ftQUUgsOAFHeQGM36CO3oXd+CB04ycYbM1iSfJ9L/AE6iyh484zpoh11q6U5K6a3K+iF2/FhKNV
F6CFrB4ljlGjSvD95SClTVG1KRroxGp5LDnkvQojMX2kvAqDnFA6w9dMK2gJedN7qjyZODzcgVHr
vTNojIgN9nPlxBSXctqOt9ANs+5AnfhsZsVX6U19IsFWHg1h9lSLHKl8le1DGxJWGuqOPVQUTXZ0
VX1djFUapTlEqtFtx5iHD+lVl+jrEDdA3CBRiCaD/TQYOCb9DusF59tk2IdwatqdMrL7UDl3bVtz
4M5V7/UHI7d6mngtobhbGlt9MupQ/izaLP2VeqG4sTptJYRZr1pPNIaLzNjbEHzHNr1t6mDXdeR6
Ujmqd9nQvRWQa9rlPasBxBn3mYvjpfODhocAvvgEaVXj2E5KJynp671uPZ6ERLeohc0qPWZ6UyG8
4Z/SexP/Um6CC7ihn0Rui+tyHGLIrxx4mO8Ut+DHEj5mAQrtjEeZCx656F7gNiru+8baOy1grmMb
O4IlmBGJC14+5SOkvJl5XxjiwS/BeyWHtEhco9ZxbWlk2HWp8C/YHSpRHRRdODsQcHJggDtMwhp6
URIzSUXG71kKka22zq5rlPDa6sYMq2Mts2tayp1yA/zFuowt2YFCseNdNGbF9RSmt04eQDTCx0iD
VWSvhqhjUoGxPSPOnk2AlBT6a916+94P9yHaPcjq3J9pWccZ7k9/sl/LrEb4x1RCYHzDcPQeTJ8v
NgGwPuR8x1298ztoptAyDvrxreF5hc4UeRw9by9q73MorReIusykctYxtdJDLeludPLEafu9Q5z7
MqfwaVr9Min7kbrWF9cYfFwUGmrjyoxAIsgiIGsewFcBIafpvgEvdeRmzt5u6ue8N58wR43OBlzW
Tl98OX4T1r3XObFP6oegCKE94lixa6orHqjbyuN5NLrhW513j73Ddm3jJAChJvlkRwO3QDfZ7ArF
b5CSjZEexYheavo8GMU3wIp1NBjvklqv3YjJZlnQb+lYPkzmdEXQ+QRF0qMI7Qfog7qR3Q8x6603
zoN7t5BvYQ128MmGFlxaZg+upu9UllnkjNZbYPIhrliYZJo8lIEG/ELPau9dZFbmd/zhocSzvhy+
uSmQWdRxkgCqIa49vUxMX5F5pK2Rw71Mh6sMyRJpf6U9eFaUead85H8EcdzCVo+IGC0lu5zDRDgW
Ks5xuXRM72ayRtIU+67kgAdCPNyFTIFwj6FDf3uugTsOLQik6XHWQmlQkfxdGNmPKsRh98P2pTDK
15SOI3JE6xMqke+uVU8xF/qIYkgSyjYJNHbXFRWQsDWHE2CcGZKmRVQSk0CWKzsMfVtEUIdMaoI0
zHE42vHOtcUtvs8d407z8cbiTnDUJLwHpdGBkfKGCzDkWv0zmJQOdudeDxYkfmtr53rToa+CEE+G
7gaI6XejdinCLds7mXx2pfFQpFocwyL7pQiS+yp15I6I8Ln3wYNt8yfX5r+hyPGYT05cKLaviLqh
yBxQoMA0wI+hCZCMec+yJ2+pqa4HvANoqY44R1eaZclYZ8c2JahrtUnOy51ZQ+itlf4T6KUSG5fa
/+PoypYj1ZXgFxHBDnpl6b3bdnufF4XHxyOBBAIhieXrb/q+nTPjsdugpSozK1Ouyx7OBcin7VLM
siZHM6d1NNo6zsY/HYWaMEvFfU2iepHwI3ZxnVBym6U+hJhYHuBJGjM0MGGMSIsNR3vfQl+PWdGd
s02lvPU9X39/Esb0C7/HwqEYHle6Hrf5mFioWAFGmZHWAXp+M9jCzq8E95mR/pO/RfdlIWEV9iLb
r2p4JyvCZ1yu302KvTFtp67tJF6OKsW6PQPuFuWszRPMoK52a2gBo/+lSFyKPiOaqyyIcIrgETRN
KdULn+L7GGWFT8GgMf0hohxTSLCXXQngQoYKSu+TPnnpI1VF+Bpc4oPNKytYxYi+qSY6xn1Ts3y6
RUtWwaW2WqiFk+MPNkPtogiZn0vBw/HSejnedlT4GGKFNHMHGcCTcuLRU/h7fl2S7cQ78Zx0slb9
VngeIA4yXBWwrEG/pAzXb7S9LPGHN3+p4HmQ8x7epW/G5DuFqsw26LPJWzL88ae/Uyvw8JIS/g1Y
j/FrY48dfkmZ2qJZPqm4NIt8izaYqUAjmo15scqxCNRNzTdPvRCeY8Ws1WxmDN/3VT984+jbR9F2
9Ge/SNZXz7ED9cQDRpJk0XnBBQVQseHydNqv3PQTt36Ziabo1VBF0aPXo4bw5S1WadmmF+5/WUz+
oY4sw5w923m5TQFFgqWt9NSUPiwvuXNFPn5ISeuIhaexA5JIfhiGdOd0qtlwb3R2mcPhwTNvlD7K
bSy6id4aOdV5/6b4itAhU2cM+Erc7JZkrWSsK+mF6Bxa6K4kXBI+o0lcQYAXuUVYXAB1D3KSfRSX
Hazu2XE1FjWDd+6I2zH7veFaFRvaF7lhx7mz7+PeI3S3ULFf8Wd5n5cLYTuOacr81+xJ9DXMRE9t
9BSbnYdp8Yi5KgruyjsG7attPuWAVp6oGhF2uxU90IhbIN0FKLM99h9sTKpkczsvPqrhFshrLE5Q
rEEmFlcy6jFCPKqKRF655H9cjEBFnxarmCC7CnYDe2Xxgxfm9968m25P47ASercOnxqt5sRzIBNx
flx93Ak2XhBOPX2n6VOH9ndKYNW9RKi+1U1Lf5cwXqfQdrYOIun5NMIELOqys46zC/JyEVOwLJVV
5iVbSbmm75QhuXECIfzprLlROb1N+d8omoGENHXT0qhYuT31uAKitatF90rG9UjT5inp42fIHna0
7d+DEFUQGWvebPXMdOFRgcLcltZ4p/g3wnZVRZ/Ykve4QaQ4/HpDivw6j8fNM7Xq1t02r8ekDzFW
HSIGO3xxU4C18JLPP2vU1138PCQfmx9XkXhU6SOzpy3fKiIQgEPTq9fs07g5T7CA0AOOUIUUPXCl
uaLFbxc5J3wX5cNJjfMeom50LfkpS/Q5xEugvGNVEz8nuXvdGO7WYIEEiNUTHouzV4yy1zltLhFW
sxijJ28+cIhKinH4SUNgNlG7S1CYN1JXRG9IaZ3PKQ9epsGe5rHbjW66BGNaQjGBcZsaRgj/oRUI
YPG5PMLg+MulSVtm0fjYBMMXBrXuelyAA4BdGAY0nJ4nS7K29yZPvnAYHGbpdWVAzVOsTaXXCD1A
w9B3KRSqovnHV4UTHEQXPo9DQhu+2KcjxClReg1peshzecF/o4aS3pX3Xin8K4CpwwSKpUfPMHbq
UYPJjNH+2TQrSHMbl3oOslosU/T/eCmdJIfALohrZzuVBK+tbnDFZPu48XHduNrg7leyPTXNcNHj
xoC0uKpPXZUMn6JHWHPzYnv3F8aW5ZTzA/EReDBMNe5X9NH/omXDofPhIK+VtK2HMQ0rWNucLUXF
ixU5xyik9TEeuqsk4cWsyV3k866XDF0MIqiQGZEV8e83yRZIJ1HJTtGZbL8lN4xiZFrRbfrD1raY
uqng3o+XbnePyFrirg/WpaYz+o45qpmL9mjgChm3l0GlNcFiiMjftl2LFueGNmQX4J+sMBntbXI3
ejl5XghJ8PcYBnhOzZXMj6nLilHNhel3chMrgH48Ztgi75cmrbTiOwsiHyk5+M2jeL+Y5dmx7IQh
6JcFQBgK8uckehOBX46CnTJHqsXndUyeN3TUYR/UaX+I8FK3ATEDONg8NV+VG99kpnayj2D39tok
+NLAjI9xZM+2C8t+JVVH4y+Whi/pCJwpQF0q9MFrQWvBnv6cNeSK+uIQhcNH4qNOjXgF25OHkL1o
4ZeE8GPnInjVkiKGRx4PipnM5ZBRnKNQW2UMjVNfp2LcQTCHiLrvcEj2Xt6WvAG1kjalyZ61r+op
AO0bHnul/gv6OqIH4avK0r9tIwH6buZA5uAY5Iic3sIqAW44efpA56XoEX9lUow3e7bqkgvkihLU
wox6sT8orP60fY+txepBtC/OnHj749GoonN36QdzESkCIAwAjBTIQnLUeFkjxpCEbwoveiPNvmlZ
ydiB4w/hlQEPs6TY0AxN4X8MxYWP8yoCGoB+/ASJ8UdAkD1G1w8kyu5Z/totmUSZ/+1xcxpDZCpY
7Bn65o84R7ftPHoW1fdytL34UNjiwNsgK4/sIVhyHOoh2uGmTz8wrHFrR+8iRgBtCzH/0YkfFzrp
WpMVvvY2vI/r9I+PLUVrKG7QqsiiRdMM8ch/rR+/RfFwz9IZzrT4TddsfhigS4Fs4B5F3S0fyF9v
CO5icrg5llfLd50zO5LdmG+fbXqPU1Ox/iHMPiTuET19JgGsj4KuQjTDkTFcbRFBjy4qEmNn3SaS
A9H0rv6CBT7Fe8eR19XJw6r/WUqqMfVgidOUCQWU0JSphams/FaI3etmVWf43ziBhxouhNwrePyX
03DHkk/r5kOa31I02BtutAZyDy/7Z/AsxVzlcGVJcfGmfKxyRGj7PYasWHQSGqfWeFhcuk8DeyIp
jNNGfWftQ+L4F43xnr22yDysmqE9GLkUobbdIU3X9QZ/GMBJQKlwTJHlEYv4OGxblRBvJ+bDbDzE
RH82yE5pfbtz2zvB7B9Puj0a/2M6kkPKPjJCTyvI2pZjpAxhdbB1Ktc827fir2OAHtqwbHl26NCJ
e8sATjtZnju+vWyBOLkU26898bB/jOFenPAXD2arafrYGLSw7mejD2TBXYaSCVR/ydYdG82hbacy
9mWValltsz3kLUDb6ClE/SxCmNr012l5zpiHYvuLaiRHE9jSujc+IifOPTfo3RUebNOcohbwhXjC
ci6aLS/k6hcdOK5wfO9CU+r8khiEt1i0LFkV84P0Dr9+cb0CErD+yOglBvxDm+UMPKMwIb6B/un9
oUi3f71a9sB9L/3WfZkEI8KYum5jaGUM4nSgoB9EBCkR0cfFxwRs9Ngj4zl7maXa9w4Ypy7G3zgj
cuuT1wQO8lYB9KfI0iZ/5myorAzqDZj5ALF8O6KpBfDUJefcvYXdeFsdMK8cYW4dBRYMUVSmDn44
771prSdUzQ2UA5geOnkOZEvbWkC3886M+Z3OE4xMF5SSudpTyXd9Ko6wLHmWJjlAiH0QqXenqdp3
IYQGfJqvuuvvc9d1SHLjfhECSND+hLMuiCFGAIy4BbXng6vqh/gM/5ZDO/QC97dNS1gSNVeuZ1G5
nn2LcaxXw95bM95h4HlOAfmEHqmHEDkLCzstfvDlhuxxAzpz6Hj+AhU4WBFfNsCvOC5xsTaFTJJ/
0mlAeSo3386fHYwDUSe3jptStOwE6ni/dGFfEM9i7h0s4B7G1g9BhLo6BGI9NwPbCQ2wWuvxDu99
jCGQZsOYPkcLaGOJwiw5xAs/bMgaKiict+ClQg8wM3txZkDU1kxeh3gG3tJvY0lGuVu6cT9p/dEF
6UNsUHFM6YOi6NU2jjeiImxILxV/+7wBr9DjBwTgpZRsDKi6yQe+nSLCJBe49xqcvvMlj+Q+3MKk
BGCAbp4e6e+KFKDQUGL2t3Bd5rJrwY7pef2SIvwcSAZQj0zNQyC2sXJBeBmzdTfa6LgpZnbg0MPK
tR0coEw4HAPCm52N3J8hpX01q8ScZ63+Q+OWl9OAd6vATJWEThANjDeaLXdfZ8kT95FLDkcysJuo
fZMZRuSJhx4R5Di0c7qvgKW1MObLZwR0GAKwLErAq0RdinTHnnI1FQreZs+Zv/avmgxQXvVktm8x
Bcz4KvCkscjDUB+xGASkuYMhvzRGe0YpMZMXnSyZqTxrfFBCGmh2wvzjTNjwlyRUrkWX8+EADVTy
1mVd7F02a4fuERjw1vxtlkjn38pTut3FJhW0iJbEXOY8jK5jjmW1akWufjrDDMcHccGN8T8mOEdU
ocnRnKK1qMG98BPIUPUZ2pgeGqddzZqE3lPbUAUDabnAQl91V9FEYMOY3jAyMU9PHg/SI/M2bN0u
w8nfLXghgKAv/gbvVQyRNfXY2rj5rZRbFFNDV+WzvVt0tseGoWEkvYweA61UW/hA4GovCMdyS4es
XKXz0AiI+WcmY1sOs0a1nJESlgz0nALnuWwa54DEmP3OyrWppZbJvOvC3BwBLfXwuuncWSZwxkTE
oXzJFotu2QeoBw9pwMir5U9tsPhZ7SsJ/AXZW2LnQpAhGfAxTHJF+G42S9a2lAa+cKtj/lM8uKmO
RTg+ryl4R0a6dI/1G1a+iyxKhgQpEjxA7CUkAK5QQTfv5wUG7VnfOzTj2XQQNNW12gi9EJpmZZxy
9HKwDG3LlbLwff1dojPGUfBTUlr2Qds+EolzDjpCHIgTrmIuUnMaRniIg9hp0eyzYF3PQzDxWyc2
6xeakyn9HUjNHuMx6I4+AMK6Gzjf09Cnf2kagZCFSdL0yvrVnJDQHFS/wqF6hf0zSqoFIMTqh2CU
/PywcdNdtO2DfexcAncnAs1xQgz4rZSceg8g7zpbXCj5lNHCA3lxVl4cXVmYTLuVkQDsZb/Utm2y
emW2O8/itysB/ryDMZWoI4cKuIcC+i1Juj+JmLPCWO1goRSyY6Py4IW4WJepyeYj5DDiLTTW6Ir3
8MYA0wV2h0nb1Qxk6B2zpfxfk7m+9MCT49a06ONClPumNe6yKos73rDgWXY9RPEwIRv0HskkM25Y
G44yeF97cIPwD84RCvK6TcGDEX1ywpMW/Eo8JtLhV14uBDg0PkS8r+Ck6chl0L6Ag2AEnH5gQAwl
l+dIRr75Ir4Hce4rhzSB2SKRvdSoL7zOyfex7/z4C8522zLt4ngzZjyyZN0kyKSsH6Hf3Kh6HFpP
Zy8b0Sn+IcxrjUSlg3fg3rOsixB4HZpkAf8ivADMXr6ZfD3Biy4XT8J4ITlBahoTFCI06Xdrhqvx
YrUnfxmjBu4uAQahSOPl1SCgbQDLBnmk/AwGDFX+sBhzAn+Vx7Llv81rIckuIkVWUFEp9MyogOET
NzWsHgYRmy9gHVZf3bRpOlZBsqBQK9bceNtjo+KOnIJ0nOGynxC1DO++GFJGCyg9QwzPmphohvWj
51YNxdjHBNAeEDjafQp4WwD3wJnD7Y+XgU5Dn879yf8P6ywDSKz9BR+pGLLGjJ9Wjr19gsf0Qo5I
xoj1O6XBRI4yYyH9l2HVrw+rosv6ESXxFJ3aVFFTTiZjSGGPbZ8cWO90io04NA0MDUXvvykCHu+c
xugr6jzOc1NM6xTrHVgPbJjInzP1mUxjiOzZzC0DaoAF0uLOYh4d0rw0YweEygTxbRpHHVXziHCZ
upksjaBUyVm2D9nqfa6hyj8n2HmhcUn8kTZ1G24TBz3OY0QKlB0LSOcfc8zoAj00seqneU8HL0f1
EEhf2H/4lce07scuA1knuP/P+ta6H70Qr23KzTGnPztoEVBHxkvmd0Ae6GaaV8+3bq1nYBZ4HT7U
EB85wVkPlK5pNvg6mMVH9d2myRa9qEjx/6Y8XMbz0sfLHUabNtqvQ2raB5LqEHYJCjA4QL8o8vRa
DjlULFnRN2sA+jmcmAPNC8B4mCqmGFWfSPEFLT0CgcZSBTCDPrhQw+DLAq4ailULzPaCMrYsW89U
sTB7ZiJMumrSzv9BcMhq7jDlC5u9GUk0nmYBuu7fCs8/Um6tHFU5phDa0mLK3LTgVKeyQX8WOq8c
mA2iXZxNqLu1C5Fhnq9DMOLhWOWNf4cu75ud8nPNzt6Y6KTC4IcO/41OZUsVYdgjeSPM35AKqoW7
ZnrTs0M5Pkeg2CDroGq/bk0TV6PuXH9PMHeoeDU2cvB+8oTn+VvqLwtDkesB2P+rzLD5z6BsNnrj
vrP8IrGp+CFgrUXyGKRWa2U36czXhr/1PrK+xclZyA1eV6Vn/S4pg5ys4z9IeYh4huxraw55Cn09
lHYQxcKUmSKHuwdaNkvfPkwyQd3HVdY273YAP/zBlmxJ9pSaKLvkmFJwL4la06HmwtgYCX66HYc/
QTNn5dwzjrLYmnEqF7yS/2TAJ7bHt03iYp1F21YxhRnWRv3lOxaE/7qDBh/9pMmMERIeHhbJ5/hI
dJ6ft5ZNpzCSsFVq2AjRVDtty/woqYL1DKV9fuMgSm84KCFVVmP4QRpw1jPc9Si0a46/uUWbfcpQ
psrcJqqep1WsRTCNAO0k97y2zK2KXSFck98gaUMlQ6h/xgSlyvfxKpruoRXd8Led8uhDq186wpuy
7GcIcrvrsRWfkjYW9whGkn84chlQsGrgtSKHN1XtObTJcKCeQKL4Mb0Fi1unI/zFgcyvNl+eB58g
S0nlOZ2gvgAJUFpoXpAkz6HxLPuGTd8hctBmeGyphUBkQKMdtLxhiWiX6TaOtiF7T8j8KTWD216M
1AqyV97/YEgFEjzj4jbBPIvaJuiTgujULRN/yG0/PvDA07VH6UfM7Ccqr7chm8ZymiIBA8KBwaEP
M1nBPF/YNu2D1L4huAaqwMSCUErJVHcmyksYnL37Czi2lKXvDcnsRfdrt2MhZHjKZY8S+nO0kkt/
Yqn56ibd73y1Za80MfobiDPDi5Rz3aTqC8zyg9ejIfTIvD1mmeJnsbbbHvdgf0lopP+go+Co8scT
lXFQTu3gVUlLAU65cSu2VsFpiQbB22j0dNDD7D22uAdgr9P6s7xlgoLqTFW0M7HVZ4gJfChR3DGL
A/mUAJv7C9fr+W0c1268R76I6zmhLjjmBhuqjJaxu0JVAJ1Ph6UIXe8ykvvqhdHJpDayZZBiogTJ
rtDTcBZN79CWmGJQ5qcxKq22aQCB4za7xyf/5/rB27WEbADRFQBVzN78cmnTrh/6sJzwTI9LOuFk
yPWFA8hKOw1nyBFNkRcAilqtOMVGg3GAI0IECSv1SjXkXWlWR+qAxu+J1uDb+yi5YhYEinrcoI8D
5s5hezW+hSOwTD9T21mHlN3NuDW/1Z8revQCRoZnn0g0JhiBgIta1JULT2NYmJCnLRgvqGegEqAZ
Di+ybG/W5pCGtCv8hGiwU1Yz2Ftkc4lbGpszRtMWLLCxtCF/3LYmwR5Ddgnp9EOsRVKo9Ndp+Ve0
sUiIUSG4S6GDy0bYruZJNdgsPDubPKIG+fIkSiMGnhErsttKqE5hOCcGXWJwyJ0dtL5FkmzoK/wA
T7VFzRbN6T4f2hypCD07jS46QR4NPdEk+lL7pKROdgCmodnAni6CXGQV6X3/tKgt3SWDhpLB2QUX
DpCCkfTItMWtUc7YoTf4W2YgcgUvO9w90Fw+LWSTeEbYt574PdjBEx1904hdusBXH8NFZ9CSvAw3
ZP+BeNpqmNGQCnOQH8QYoJQoV+s871Up+fg9gywY+my5eCJ+iadsAkE8vdl0i8rJ50kJ3fJSY/BR
HJesHStcMqYSbDD7RqzJ2aO9t4csYH7N4t/ZDs/ENaQS58HNKDb6FjyAwPHJp6HUuInLYZxDRBGE
R9hiq73VyWHkYDsWBWFh24lHxhtwksZWDUNHYFyL9+y5CKGtwR89IQkG0wfgq3o8YAzvbaWIpTwC
Rg+KGMKXMmCoRjoh9xBzgC5o3AWDKKC8gFeDg9WXmGJIkoskOmJVeaXsUBkJ3r6HsIWH7gG3NNte
+CKGKpbmrDrvOQvBng/ZRxsB8gYpfoDlYFKQjD9C7/VqY2AS2zzcqYo/OMr2X41CWLJ4dE9MjdDB
RZ17bEk776QNo8rXQUWXbiln0r/jnI1q1eBsbgS80whEjuWagEnxmWFHtoYgqfFnyA5hQ9k0IgZe
gm6o+2WE5Sp+bOCnlYDXSOkwQlRxk33T0D4EzfoJUe7HMIyf2uqHUOe3htsHoBa7HnVwYZCyk/ae
99aw4KHLEN445/1aR1MOTMi+BZreufajXbYFD4FbgZI10/JPzXCRjZIGaOPS+S2+DQqUBnCr9NEx
Te0x1iFgDvQ2IKhkd1zgLKAKlbTsmsXCQIjjY1nk3gZ5S5TsVtP6tUGiCNCFqbkDFZvAJkTy3DK2
PgJgcHcfGua3nkzbq45jd8cMSbRzxPXXISdmD/vg9rK4kGegyxUUUaCzkrzu53Zcn/xhwqZM56BB
dnraj5CLZa8BBDrIE19h1YuuMDUKDE4fABAaOt6Uoz9dpyTas8j34TkjIEYIYnMTy+i9GT9dd3nj
TxUe5DfzE9B+mUb3OG/86NBvQfA3byfjj2spGjSdCpBOrdADVGli4ZL9K4RK14aXsJoHTWjyoUC/
DUMTws4LVR/whRZlA43pe6fBfcxQth3RBA+19VN9Fh3aeSE4fCEUpm1tBw5G30SyxFViNv3LDayP
iOGKa+oF8w5IzoFtA3DdwBwbyqD8WMA15T1UyWgj9muf+UUfdeYAiXeIBqj7AgG13axlONeGCbKI
zZX+lpMjHFbIye8Eu04CjwVPNThOlAvQR1PyyjSmW/oWRGkY8gcu7A2Y5Ax1T4t95zSkDow/xdvS
7wmLZUnHEd8wvUADiP7aB/q1jIh4dBjshV59QY44XtePtBOg8G153khkgeZlGqqVGEnYkkNoYvw6
+4U6VQBgWquhxT0nbqi+gTPN6LoSshZ0Hg7JglgHao7CdxtmB/I/k3Hfw7SC00WtvIcWAwogzn5M
w6/N2B4HiVxxqXeR14tLjPZh68C/JCNMRjMc9QDgId4B5o1ex19YDZMQnJ5QNCXbjNwvQkodiXuI
PBWc0ZXl4Xc7De/SAcqW0/ZoYVBRDolF/T+qz6wb4p1QyU+wNKJes/i751hCmx39ki84oBM7HkMZ
YVIe1JL7lY7Q+YVRTmp0OrBtTnQw/07jvCcmhLfjb0xJMfTybUiC5yDvoCETBNrFdb1kTryLeTp0
IVrx1frfsy/qXEkHVd3I3lKKAxryjbZKGAEXZuTBLPIMw2jv5DscDPxXnDLHUl9yxKFXsK94whV7
Nmxey16YC3wDEAyGArdfB0gSNAi3cKIn2WwVBgH/YEWXLpPXcIWd8JI/+C19C9b50crlEMZguFce
fEVyBWw/C1BImBjbIX2DV9mQQzDYLhIS5xZ5DLPG51Q9SFmohUrpOFZ+Dz1TE2AgAE0OoLqUZ5iy
gWYjyUz2umQsGME70/iEknoGpAyRgNXjdRT5VGRcNTDggECUh9mly4I9omOaSg+Rh/4dn0QI8QY8
Epq0fAK70m0xFCkDqVLMJpUb7u2g7dAxbWdASgNUyuvDwt2/JvxVJCpILzFy4Mp0Rt9Eh/WBolwt
wzl42iRYyEQG1QgoGBqM5UsDKqrayWDKKbA/lAzZA/zhYa5L3dfamz+iA0UTJsormUEXqsfwSbro
CSMue04xk+XP5BlBY4AxkvwH85TQpGRGlk0KT1xr5xbv1KBsaaaPBV0kUh//S3kcVQhy64+jpguu
xnDcgbb2CjuFEGDKsXbZkOxm0p1Eas0p9yCvjmiw1T4mes5mCEC+yvgfLN8gP8vD10HFEX47cGe8
/9eH7T5ok+sAKh2zF5BVUMYPduUntKAPw8IeJoZCaAKa3mbzn5zTu0anWG9j81+PCr1YXX/Um/sM
N0mLbSQdjjjEfwSaPXkQicEJ8Ta57BKHwb8FxuuFtN4XlHVHnIPQCSTxDnY6mCIRpF4SmpUW8Ywa
5nRs1H9ZDnm8G1AJbpG+Z1u8X3PyHfEGtpt6gXmCit8R7PMYSXFdiGNnZDd/Ns3CYNcffMClpwMx
gh4+Vdun8hKHp5IfKGT0TxiyXHYW1iCln8PvpWsuM9qIJ0wCRdccnS8w3qQM0+VsVL9ipgLEOQPw
RyAR8YNsty3NXltEP+FownPpo//8UNXwV/D2HKBlUIJWjM9y8f9rs+mTbT0Ek0P3sjH+qKL1w+8x
g+H7GnSaB9tLfF3p22bfhvKYLe3ZbP0ZCW5TibEA/5F15Nh7JgSr10Cf5VBzDDMBRuwSBgR2bms3
QqYjhvbUzuYYqyCsZIfBfKSj3jlVuP3D/IeK+Rnd+h5H4wMNvAVjD8s/hJiAYknD6DAlgN/w+6Rz
t0B0p+tIuB9cw7ce3E9NJGrDmZFbFOSQZXn3lAW2kqp/gt2bKeUIGe2E6BVH/2S/kWMWCxKVJWyW
k/kYOOg/vbE9wBgQJmpcHTam/YImXV6OHnzbus388LFhVbCMf4w315iJecOYGBRj4YNH7RvqnGs2
pn9tC50izh1Vaw/6FOBj3qWfYZ8fw2TQ0A5s64AhZbBDGGQBwe1y3tfNaKbrPG0E5VZ7FX50SlgI
6dD8HSzRB+vRL9OJgg3AZ4Hkpi0ZcNZfiWtYajTkODiBXTllqgwIEFT0kJeIFRDiEIqXlsdPjgZP
IYVH5RDTEDJULN9sTWoNA8mCozD71UJ3fdIceZsbMMY4feIObR8zbzzODuDgoG5j8gjL/1fiqbOn
40NmIADQ4TGhtBJdjtKXJ3tM5kPP1uW4GlQVwp/8kG/pJxiFD7JOe4yRYkvy44p82gKzag6aiQ0x
oWguoVd5ztOWV+CYWKU16g1/PjQqBCVNvDNDKVCqCPIEmJLsjU4uS5r8TpesgA7bb6WCtIi99tjr
Thf+4vwjhgr2ws5ziSumvebS+4lTywvPTi9Ac8ZiQaYK9dLzBBGqGyPMD0JBF02Qc8wXbIEabnu1
Tv9SPjyF/+PoPJYbR4Ig+kWIABr+SoDeiKK8LghJI8H7hml8/T7ubTdmY0cige6qrJdZsgl9Of8U
ZnvUPMkrJy69KG8jmq4vx20jlvfUj9eoYuu5WhiO9+qpGrTQLDjVMjF82iJKAndKD5M1hH5p6Vsa
6kc2220RpLasywGciAJGqGstF6sFxHNiAp6y2qx1XPb7cbSaKcaEX78AxqM7ojYy5ufam9+NaJLs
ZbefpD1se52Q8pQ8puVt6NW5lu2FRccu42seu7bEsDD/YTTB98jkOYiz5aXK1JvyxJPdgAvYvX20
WD+2nerqpniKgiHVdrXeIjfEMWYO+8FJXWZh5bmPGdB4CT4haX16lfttS/udgEsnsC0eFoyJa99y
dsKEX6vRhNGL9XIn03LflWjgsus2onH+lFHySveHkqFXZum7agFI6sYXr6h22WQd0dLPjHp5SMtL
6ldhKZ1tzzY4oFrn0CZtxMIoDdyN5GZS6q/GYFXrKIbZ8NPpwVfRURrVPovsk3l3ewLCABM53acN
2wWAeahi1P1ivqDM9TA9/SbjidUkUEyV1Leq6l7Z4HKNDBmzOf1uZIpYXDZhjh7MbFsOM5BfTdni
vdjAAo24uMu4Kzyoo7oAPodCT7V275jpqdPHfZRi4Gw9RunuoymzMPW19TDHVwrnko/Se0yaYauJ
Jog9WC7CXYoVTQC8emW/avPdTJbiLbCp+epyvsw+k7o52qDdFpxlkAeLyRXMwf+Qx9gwdb9E+sh+
3J6H6g6SgAL6PYA9lV7UF+epMo5xPv5rcv2TfR0n0ypfNX282cus1qPnaqGBE3txpyfTHjb9PV7E
Kt+1vA0R8te4oajRZcIo0KCjNkxzV8oRJPDuzBrXyrGAcTA76F50NVsckkuT7vLSuYzR9LX40zMy
Lh1xeWxEeWCuc+gkeb3K+9Pp4lZisaxV30XwUeNFsvUmqEqXGHx97ZgAcm38qQnrbx7lk4N/aGUS
i49QaQemnv4tKUdk5xlMuYUqwhigcFW14/qO2XU9RHdnuwdT2u26NK19O4tN4+YbtdhMJPMA49ou
0XEYWONHbEf7VKaHhEOmbNEKbRfVGtXCU/eg/vlLb8yDmKOA52OTasufUfYhnf7JoKLochFOqfkQ
C/qHyRk3YzoeMl39MUe0sU9nZ6JwmPcABcbf050eK2sIVyn3UTndlHhiNd6bpeuU1V7o4Ja8g+YC
ot/uFzvop+izaXXmVNMxZs2NMCNYx7l/JmD3EZ2OgWE2HKylWCcles40I0pFMWAwAxA3AJsAiItg
t6Jp6ENyY/fIX99ZlK+7jkWKfp09WeJuf+injRstV380XqekYBPV0uziWftnZNVMG1bdfD06eXoh
QtnGL3ZOB1iqYiOTJnQWh0JudM6eWr6UY1/9HJEEgQKYi7evgTtazdMC1WYYiBGVdXCNcQ9LSJ9S
bUUlGe5HtClkCBLCgSXKaRDJCaye2pDS8LaoLEwABsZ04jC3z8kivprY+I5rYFJfbuJZ3p/gbepA
08puQZPWrW3OPKr3jLU3+9uCuS0JKA+Fw8ZRXs6T6xbeuoj7UGbjT9KUN0yrlwynHMaBdj+LKMxq
N+zn/rUW5X5Jho4XNNFBxlqW2Mp5Nw/td1dbd1eQucN7pcNiYWcV/UUfqpOH+dqUt7GXqICL2CeO
OvqZ/aiV6ecERdP6jEcz78GO3+eyC2XUHEsMGOb9F3WsDaH/x760dnXr4YnTnlhVcdCaecf2mzNG
6WR1n9M3o3UTrh4mVkfR62l7ymHWVU6+xHEHh2OUer7pIYLl8iqZgxpldPTixlxPZfGX5t6zo+Pa
rLBrhO6YqY3wcIbSFlRBXaOI2c0vUV35CoKGMU9F/eYwb0G97YI5Qz0UkSKLhx6lwCmQVjluJ4sx
Qhvlv17jXRafUcniQq5zxhS58ThFPovjm9/BzT7MKj/oRsU7yMjV9DAQtm/6QExWO17b4Qz4slIg
6FMqPrKhZ2oxZsw+xnLtetiRsc4zKLy7x2CCaQfgwzJtedKM/tobdQj6Cj4wRH/6BBw2twe9gf/E
K+179gsv/rpM3ppY3xbC26UWT5NHN5VOWxTJAM8njGdhrKJMIpjRyJbZtzAhzBoR9qaH1c6ZmEmQ
GlhIvQrjyZKhWU3JpV9c8mdm9FmwAod5JQ2bYY08tEY0P4wJNh7fkdRhlVuf2ziV8B1CHVslza3n
9P2mravssW8wWuJu/hljpwGuZB290SIQFrpefblYLbfYJo2w6EQW6lA9Z110BTAX6hNhDe9dEleB
UcZr3Sr/Cq0+UOjtOJzX7vQ9NxMJNc52rJbfLjMCFzUjLrcMivcdI58KXACrBJwExkXOb8NtKDUm
ks7FQdVkxLfMu1Hy0MzPiSQWs47JWpjFDgBs3+CqyHMKoKoAj4q6fmsXzcY35EWluDBHumTch/ZY
r21X8cDq14okjYj3PSqb890p75huOFBqE9h91f9vP8ezTNBdLQI48irMcStV+czaoqkPtazYzyho
GQnVRSy/Gj3aTiPpFDZ+TRw2pSBQv0ifq4l2UCbZyc76d79yzrwcWPpMlpK9C7fGFIPnw4wPsUyP
MfC0R8Ol/YwTEc6TFWixcebDOqWl2DUWfllaAwD7nTfbh9Qz38rY+vGN9lxl7RrtgzLfqbMQFSf/
qSZ2nDBxzlj50K9z4W+yUYCodXxfRkg87YbGNii6EjA3Pc3MYLA9PVbxlZ9qU83ML9Rk/WmZsQeM
CqQczhYAYxTzg2ksQ4iZpiH3uH0eTlh77XmbF+hHiD++E71mmgO4+FJPz/X042cQ8C46YV9cc4Qh
xkIsW57fc2cMhuq3T93nuHV2GLkejFm+OJncRMv0G8txYwKM22O6Hgf8x4zJP+coZQ6LoQSZYbx7
ENKbU1dbYi92pizIIYJHrYycoo6HuBk+0vhc6el24Gbp5+HHqeUZe2hYxNQKzLCDzq7tYKl0FoDq
Z3KLVotHQ+G7B+Yk+yEftqP3wu8d1rm6jSYTJdIe1PA1uGoteZDbIT16XXNx6/JYx3RoZfpULfHZ
H+aDnADtde9UL+qMbdY3E0pFpG5UTJmro+XqpzKu+Ton80DF96DH6Xr2vFBvGHUk8xPuVwxt2aHx
uS+18SGxFCEQ9hlKx4Andc+zhdStLUdiQb6L2FnFrGrxcWtqeFn7WX/uE+MYGX/6UuzF4hwH6uoG
ETBXJIC0pFys+oYj0B0/eQl+fVujCM02FEgPhdoPzpUx5lMiynPU9ueM6MemUlf8FQyXDz7Cibdg
TLnPFiOxTZkRKB8VbmpMBrXatnP7q9mZL8KlT7oLpd7kflcy/WmKCNeb7VSoAdW+tI1TPpTfhdc8
czCFczFsap9IbK5Kkr5YgOSt+1T/us9Ih6g4GlnypFKF7QnJ1pmKd6cu3iDLjAAM6lxEcKNSe/JT
VkimfDGKYMWBG4yFLJv7XAVOqV9RkQA0xkdyFLAmORfGqPQe9dZgVJLn9bFmL7zd5KHXD4h1zJES
Ps0qPfH1XHl8TsWs/gqnsJhy4UNo9deK0CTX6P5iAAjCT3uiFpJPQaGTFsPThD6PA2OH84IwaXd5
jmzurUQ0eDqjt/Yu59n9M/vuGPMN0Fv9LhXAB5idt41NnnCJ1S5FjweRuQ299mi285WI6nVmGY+u
/zlaC1b3OtCl/eqk3t1tDgaT0zWYNqcrJkBySfjD0Kfrl5MM+wwLwNQnrzQz+xKjSNndoiH/ajJ4
7OZx0k3ejeJgoKD0bGnUOxVqUbduwOxL3PslU1cnmjZOkxxN8OzBOwyZQfvSRpe5Bc4a+51rVi95
Zh4UFgiVcqn4w0aDQo0WfG6EQ5jMgzv7pY2mh87VGtgE6a3GSN8wIG0N7R/WmABZBI9Y+jtb1nXO
ppPevo0jN2oe8yWmV70vDpgjd3SUF01fdstYXkaMYb4y8SKzWQq2gqYDUoYBD02DX5BwFVP8ZgjB
Y4/snBc/IzGKyOLtfmCGMJj9D2XeobSoL9rmbvuw3kxj3HZCgtFrj7pY9ixXf3XkTMwJ5jmoXa1a
z2BNonUf3W7e4eSC/trjzLE5KWPOE4IIuuVvKUpCXZZNJ+d1UznbZKGYLY71/MpFceCS+ItIIRGN
tvL0l9TzoUQhAxU9BCY0v/VfPC4uGucw85VcO5l4zedxm1TGLjPl3hnyjdbngTFzSzDP9qg+DKxO
yj8nqR3mo/doIX/MJM2X3VfWLGEa+TzR3pn6ZW/30SqOxrVVpl/UYiur1wITxtYCo20QzVoqwbzS
wmrO13ZjbBJAaR1g11C0ec3Mal/df5Ga/gsUsi1KCmSHXVErVnMfReFvkhjpvJ2uAG0nSeo4WUD0
0gRkVKa15uALu9TFgo79u160ExtA3iRI7ZDU2EGcf3ONxZ7F9cjT+0zDSo0hFB251daLfchz5oyd
vk78qzZZ72YK8usN2DsxnLjaxhVdoEiEqGOf1UdxiPULlfiXroD7u9oavfk3DtGxQ/LUtBePwJFQ
NNPVKtWBLUOrGqmtEqRzwIleJnc8Sad57DJrncj8lNUQF7X57z4KITX2OlnG22xUO5aIbEVtbpd+
YFhP/AAxUs7c74vJxyVYrTOA6sWOD0ZaHvroK5rzCxccYz7yKZqKotF+9A0D8Lpa82u/mVZ6Q7T8
IEQVItZFSMPzguBvrQva/3YuN27cs/PyReHEm21SDuwFAmPKcCVY61o1R9Gm5GYImLTRouDoYsC6
OmBRCG5x8s8Wi6HwQF77p8cktGQck2bm61ziFGIIzPCYxy76aCrM2sPDHW3qsPEowSvsPBMMBWal
iwCkGDNYvRLs9LG7rU9FOqC1EYR0FkwFenk21TnPv9r+T2+rwPT+TBcIl3PJjOovMdMDTb0RLkZ2
wBr+mUz+nq2jzL+y6aHszfdacyjpIBrYzIWVSJ3qzAtc51hqYmP31wE7hqX/Ixvp0hfWelTuX43T
wcldYmYYpZFjUXVA29a3lbX867zOSGZQETB38jc0CjBaMgv9o4fDqtv9pFmyUZF7ctg7rPUSMrhF
AEvOBcW4B+1N25+wlSzUyb/ClXUio3WHxksaK0eezPtDRHvlud02z/YsZAwBGjjAebFscVT9u+zK
UOsKLAlieGasZ4V5Ol/Gwvx2Oq7lZagvlMEfMZi14ijgRMDr6llUsE47fBV2d7W0u9WyDWzPJU8j
+nYqMDU7aSmLnDoYxiHwbUC/go9aT0qCgzLsisPjLPOXktjmobur1Tn5EOAuRhofVJ+8tfzVti0e
VNmcYj7QSQBeY2gHaEHS4DDrXA9T8y2Ovpv0g4spsO4DPNtj5m+BN3G2DAs/1zKorV0m9w9Vvc2p
8ZmgvJPP6v/arQ4t697DMbC7JzHVlGy+Kh1LvRDX1m4/UsP7tIdXZGt9LVS0jTJ9U9rJG6LbZ+I9
zFX+J5V6qcptz72Or4IslQ/iyjaCRqhJn0gO+9Cn6uQbfRjVxpdM/X99RBKVcaw4B7oi+tV0c1eR
x2W7ndjqkrQih1SewI8hwPGwc7OVZEfkpziiGqs0dcFnlt68WUWf3f2RzJbSWyvD7Texk90GOxq2
XuHVj7LRypCBhgptZSTQOULHXtl7R7vxrL1oJJEcpFKtZW4eAZoiwVuQ8OaSnrmrcAyGrSUJ0XBp
68HDCZYwSfrIXYl9vmjjo9LtFp5ftsFsmJhHNEsB63pfAPBfi8qZ3vjNpyv43krjLmaL+la2db6J
XPU12Qa+Pp8ZoDZjYK5m11qlKn4ZWod/04bxPpk9L7MzbFsL8bPPZAnxNB+TQRv2NvG6AeICi8Hv
sU6yJXsdwe46GUy83aEogrhiNOFQS452uoEZ4H9TMsOCenwYlXfzxtRFQC1NirB2HQnchclgpKtM
VWLrJcvJQTPkjMWRO9TjduydL0h74u8qtk25Meu5LYC53o1RBatvVzhEFhj8BhZBy7iaS0ZN7AQx
riL3H0cb2dp2dnnDdCub8U1Lh4G6Nzx51bBrdP4K5FTWfW8crwtZmLMn2OnLQyJxUUKyPrpqGkNT
dTf4DObJ74b7yEp7Ligll9YNmXz3aEPyG3KR8dEYJAWry5jKulZ14X8Nus5nGkdmuhoaG0OKXL7z
mXelW5J5vZR0tZNBekrilcz55g4HoH61hLfn6/lHQJWD1VLbV07xOBEINbrqEYWsWncucVemjdcf
vgNdNW82tihObo0kxkDzeQJptPP5Le2RGmaZwgdrEkDOG/ZluvjMYBtKQd/5ZheIcy3LGsUr6moW
uLtxQKZMuHASpcSF+WZ99HTq1T7p/5Ewj52P7pkNP8WzIfPfdJnPWcGjb8vbIPQn3av/WQtRhdGE
IsaGCdxiY/PjmBq4fJXs8RGETWd9Rh52C8vG9O5nzKfS1oIMLn+N1DEgBHEl9DU1QV0hJltQhFXn
YEzEteH4y14kCnSgkPN+TtuHxknOkOz/FssQBxrSbz7XH/L/9WApsFsb4goh93mXtep7QVJld+Wp
C5KWNAa2c6WBcg3yM5lyTJ0XrYipHYMpmZIgyaZPQy5vPcazeVm+8rvbu42GTSssgoKi6FLX+Vmk
nHD0L+lqLFNSgoYlB6WMN2QoSvADsg0bg61LIiNzwuBADixerVUm6y8ZiaeFl7vixeZbJI5KCl7G
hLz//WAiA09w+kwBwd4qi9iN2dF/SzD1tepxt3BN3rc+3xeJMjaKspoUKVmspUC0zllDYigcZ9D0
v2kFYNNObktQG6YutyVTqwStYIfHri/nX3r/adf1AuNVNj7mnrNjxk1jlO81uETC1aawv6ubVqEh
y0OEECtzYOT1VVjeuuEf8PIBrUwzhaelMaIo1DlxS1zuBokkETt0mHgkPOXCONmkLoVLNU4cCgI/
Lz2zm3HWmrm2Ya6zSUadi7mwj5kdy22kmud6Lr48HyNr2RjbghD1VTZTWo7xxWzp3chZX00EoQSx
QYxOlo8bJ4peFuU8yMr5qQaf+6kOi6K6jl3z2Uqox1pjAMm6iDDN6G6EeGqAyUjNqaxw6m1itZNI
g9qvj20ZXWDuT90sjlln7ExrcBGVP9gYpW8K5TwRPvcyeiAXQD+3Sg0/+ZA8qEHuq8w9ZxniTgnj
TsWysxLj2qWoIEIU27QZHqRhffZl/LZM46vRijcUfSpQ3TwyI93oUkNd9v8JNZr7ZOrnUAkE3jQz
ht3iAcAXy9ZM9F+GWavMvuc84tDG24xX016pOm4JcyGLcO5jwgAyShoOy8ga9n3DRnRIwQ/6LxNX
EUY/x2y/mpyxk55xTjIPu8xTecuye2G4AJ7qgqS+rOPhyOzuocq9cuMze0xFpYe5y42jwRboXnbJ
acJWbkn0vJAp/LXNIm9ugXfSdEgEUN2HiLHYL8R22LIvV64rYw7w0d3EXVsGqjbbdZdMe55TK2A2
/9QKD+QBGdXGJLTORx7AOlK80hJDD2brWMVXDqJDn4lvr89Pcw7/T+4QiUeFP67ZtBttkgbaWSdZ
XIj5mArzwfCav0VHllcuJeqoUT/lhLTsiag99/z52DPx6M191Dhqp42Sn9Mm3MtsiUO9z9GWjDCr
NkNR1yp5VIRbhqndP0wYxEzCoBbeeDCcLbEXKbPH8ViaTrkmwAyLTtaxGIiBuK15t6wW/9jTkYTO
4HN7ZxoVaHRXnZgS7KTDHV2PnLMqlxxOFYk/SK7perDdW5JwzhAWsct8nsmeYU8E6wMtRVk4j+uk
9z96zX5zCa6J0uiMZWnnpvqjX6YHdtbQTmkFg9waGJeu7sbGi+PUwx+Mih61Ye9nIetHtxSIOS06
EK4i+Kj0s4W8WOi1tTj+1keihWbBiYWwDYIp9hTgzGDnIX2SHlEihVu9VyV6qIr99cCvXt7xXDWM
yDSstrk3hpmj8LCrke2zrMYLkriXu95PCnDcujvF+kjz3cDkjC6ImM0OnCtYuLvroubku9Yj29aN
jVE5L37m6fihSU1bpEMuocDEUqcEVo5Vq4eytDK4b9p6V18a4kyiP38gmIeyPAC0zTeZgfqLoxOi
sb0nIKB/NjYnzdRpnGTy1jUTfXP8miHgNJnz2cxI/RarXdhutLHgFAKzKM9Vkb+CUPHV3DegJERb
aIfBoDEyIQQSznwI8EXJnXS158UT19G1Xn1wQ5uJv7fo74qwqrxOSRYW7llXBPwTgzF1+XoZh1CV
FqJ3dgfX7/vcTSIe27p56cnJazp8j3aif8pm2g/gjGbrvreT+mBps05sCoGpo2a9lDkBpVYmjF3K
ugJAlJhCrlRMQwxzXHuTmALss6eRCGondttV19UfjBkuI7LwKmbCR/Cf/pQnFIiNY78sdf/UUxVY
Vb/XXNI7+mV3bzuzOn3WEu2CN/slSZxz5Gt09vJoJeZJdA+uQnuiwbkHCQRGUx8NjcSH0d5iIl1W
DXpt0BNlRELfxurms1NhlUvL+Suun/yseyEDfMcM9zAUy62qe5oc4jRyIxwdDa0XIa6UKJaUWUPi
vvBMdcEEhCrwm6F0RdfFVu9eX01YBe0/uyWfNqb90pFbmUjIkO+W5t4KeLTjI3hje+ezX8YiflB5
dEyYEA6EryhFMxTDtgzihY0e/3KVbCK9vEgUBDl85VKdLYKhstx7Qwx6kIUPsMq0Rfa7Yfhi9rtK
G7aSOTSK1nKKinq8Z0V+12i4oSa0ByQ6SNnsDeIjKCpS3gm5UsaLzcQ91adT3cpD52LnIfBrVQ1w
HFDVWMJOda9/RzqEjMclbJnyeagd0pUJbCSDIJ4oSP3+D/25G+09bOUq8u2NcPuwXiDP5sI9ahym
DbZl8K1LPBZHNaWn0q+2CfnvXY2zVe8solqi8jVqhjdTcw4FZE0yam9k6ZG2aT9MFCwouR7vqkd5
UA7QSlVP5GPXJWFk6dz9g7K30qaTreQ2MdECuuwtAnBgCdUh8WWIVoIE2wRa1GyXySOE8LM17Buu
sp1o1Wd0p40g5PcZ7b+rkZSnzc8WcJ9VfenoaEYDPwyb0xsLgRmOib8BgLmMd8XIk6Ji/vsptODI
tSVGDqne3frqc+PGcRxaFpkI8qfGkEoJ3MCwL+nbKK0vtBk04Vl+UzU8YR4NiUfe4s279a63rl33
2hbuP3wXRHioQzNqv5St6yFCUDO820SK4DjITen4fOFVaEdzUHIM49pd1s5i7R2UQ7pK6iYopzj/
EzmebJWClaJgLPl0cJ2W0Vk1vbT0UdzlG8MZt4aXHSILo5arXS2Y4UJjHJyP4Jr601iZdzGYE4Jk
CYMFPJsMKYKQM5vFD9F0khbFZq28s2SYP9b6I5GdWFmtnInxcnI56Rmb52Gb8cTzQ2zHguyQ2iQo
cKEQW/rpU7bO1tIWKkVteccMgkgrdlqnnXA8P04wEDG2MeawKgnJ9tzBEB+Vy1KPrHuLZ7gxvaT5
GP9M6oHAmSEH2rbcJU10NuDIMIYda78+dj5hrVEpacMN22VkMWShzIkyzkuDFVTC3dnsJPFMIhp9
nzyaVpeB0RWBNuM8YwpCAlfH01xhKW2ERkJRdZyJpiRGW77HdfeWFANHzkyFY7vVViu4Fp1yOCUi
27dU5g3xia1DjJ7HteyaQO4GEiP5zfkaWf21ZNPfynHtYPKJdShzJdZFIsSRrvXZNixM+KBn3Dx4
mXK2NUB/+wvcfD1+WlV9nVwFxt2tBk9cIFT7lajI10va7rFJ/U9V+nMwZtFz6hCb09AK+AkrnLHR
4W7fcXy/oEeHkWuvDFcd+tG6UTbQvGscq9rKL6dLTf4f3jnXIHsW7nLSpqMFLkavHtaMyqaGUGTn
2yZKpCkJ/QB9Wajuaoi+nEwM70kvXwh94C3z1hqxX1VHs8/kUgfuSvI3fDckIaFlk75GdlFNt1Tq
9W5c+qPnyCcfEI50IIGMrborqk5GLFBCx0Y010w9hQzr+Ny2flnf0DpZ2A79qZLsWCUKBJOvCMUA
R2Bjv0XaVGB660/ScEnHSl4oVgNDmmu2TH8Y1LpAl5xspo9pZ2w1tYc63KYw7qvSSTDJ2GTmJNJ/
jDGXOLn21mTljezkiUJTPLKsjGwH50cZ6X7sGLW5URww454oxQA/kskptp7XrYdmuAczMnKZje2U
a2lQur8EnnN6ccpY3KZNnh+GimpBfDKWXPddhjD4j6z9kAsmiAr9NLcE5Q01z053T9Z2z5GdoVx3
2sNCNhH7wUdIomSuQ10Mb7ZrPiwDYE7kWle/8WnEHY3qLIsONrPlAVI3lIa38aeW83ehK3SedJE8
laxXYmLcEyPikFao9IYKbba+nZmbGRw5JPuDB3vRqYStLqVWrG+6ZwJjGz8dAr3pTWusqAxGcSzN
GM47gthUbl0aFptstci7FaqK15Si16TwtvoAdcXE4F/c4jwjZP+503KPuIWObQRlQgxNrj9MY/oY
2fYF/n6bJSnVAwgYwlq/tXJqmkHSt6UNQS9yRBgp1Ust/N9G1fQCiE49mFGdMLyNbX6ymjAvGHU7
xkJMFl1tPzootkGdo5241gBxkTxjEftJimLTZc1aNtaTKN0XnyZjJcghN61uR0Ltg3uf1dJicjoX
H75mPCvX/B5076K0mdIyOi4YylBF8LZP+DOcZr6KCEFb2kQHZ4LtldM4XdPBfmbCx9wgwShQOr/O
fMFzQX5wh2WjcRP0ZfZrO7P92NbmOUqzPW7LsHIADBkRWeMEsc/PoBtvY2rsCg7qWN7nGT0LcyM+
HEGxHPUceLa2Ljxro08OYQaEACm1cC4BoVThUhrPzYLTwI36LU586vsoTGzaCZKF9an7AAKZebQ+
DCsKvN7bMfK0tkIgGI1xfEoWgwsxRs1mDvNWcRWmRkIQnzoUUYlwL26uVfMA6TQ9HbXL7C1n4vjJ
XnUeekuehhbIymfHQM0wvBjm3453uVoykCpD5/bU33qTq8D3sgodXieUv1ju4j9Dg7JXGImTQJvG
cOIKywCCo2Q8e6l5siZ/B/IQGhaBRsK9RpbGe+xwEOeMydHXxxGFBo4wReZOUQFoI4xdBFyW1MPG
M28JZH88EgAiBJVr5JqvWG4fEMWyE7ax+uj3/j97Nnc45g+Y/TAZRjneCFA758ds1XaOyCEfM3M/
tRkFQH4l7uQXwoNLXYveRwskEu/JEsi0exui/rZE723KICOb3+JiuhkdC/tc7OcbTyuvWT+vRQxQ
l5tUyYy7J10/Ot1cop7lJMTUXmARFSpKkHRMA2GkqiVUCxYp3X/slmqNI2Y9Wy7f1JSuSzU+mQ6O
vabqGBxZ7Isx+/LPdIZbHxvRto1m6gaoVzxXJWw0/D2iVgtevDhUqM4tVu2PnnL2o8rdU/oSh7WK
yIZmdYq9/jsWoGO+Vwd97JY0Hfz+zLj9UX60g1EQCSnWtOk73TBY7ATK2JTlJ14vSsOW6pHn8RGt
+8YnERCFchjutYbJgMyTO9fwj3fcdqrI63bAUnx7LfzqU4OD1eWwn/r25Mv0C42MCJIO/YOpFjsh
k9DUpq3qmwsx1ntW1SIR2Dc4SyPQcfoyatf0DUrDbwtzwbqgmnq12Q6msbMAJaXdXEbH+vKmviYy
pP8a5n0l8KcYC29ozEaTeDqxkWvv2PVboe4b3BaYecWKlJzBPgoxHAqhwZnbbdrW2+nNxoqx0Yof
I4IL5BeydyhAXqB1NllV5LqqSYNTIJJysJ7mCSZclpc4IhUt656Z6MHQEcWLg9aIisdxVo+LaT9B
1G41N9+7MbI+zPTAo+IX6qQmqjA7NX+x7QIGTw9DRPfJsb7JeFL1DgLwXs5l9uAHQnHF8oXjlLC1
mtI0WevVwsnPlhavGzUSzjN+INYfoH/fIzY9jORL+8XCtDJgL8Q98bfnNmsqPjiG0YJSlrSWlc+A
lBEAwWolZ3da9b82hzAzB/EhDEIw+ujmy/iFZm0nF/thScyzhiuJvHyN65y6SsOTExjV+N7du1DI
mjengvTBTvWRjmgqRvHUsMd75dTMav7j6LyWG9W2KPpFVJHDqwQoJ8uS7X6hHMk5bODrz+C8narb
t9uWYO8V5hzTGlaIxShMfgni9tskNDZxiMNplNZBju1Ik6y3csrYW6T1V1t2noiFmwUBF+0Qk1Yh
lVjbkekACfTECApswNUb1ciwoq9cRU6YSMD22fZ1XLyKJa9DS6HAqzxLSzwjZucxzR1raNR9RueA
AG7YdqXcrHKVHEWIIahKpmM2Zd6sB7RgXLcNsEpZqCeoDeR1pzc1Ihc8TgE6BnV66CQUgZNOHagR
oMIQzP6scQP1+nBASlShEumBz0eLorsowPSDTbaFcc8H50WpOHPDCOkvGQTSlXgSh6KgOYKWOhr4
/ErR7HsN64Bco7D5YXANgodxdqr8oytHfyVh1wGw/DKq3XfRlA3mYWgSRii926N5zytBndMa3jRk
Ps5eJHIFQvXE3DhUmCv85XRNg/WD0/dRzsEzV9rvKWAAxjhlr/bfjcbUV0+jzcwmPsALqQ7IKeLY
JElDFX9F8SHNGBBs+17QbpAVu8ln46CJe25xKSmoxIeY/tdylCN/4CXoKNiRp1xNWfzrM/uJvxPl
EHyRjRGPPIex/J6kymUYrZPdDn+RoHgcErvcG4HxWtnV9yhjPK+WXZfGpxsG0BSi6JALDJWms7Xp
LPoEf2LDIqbsND8q1GcmV7+4afepdjaw8xfOASbQe8EQQe2snyCWzgUfcjOOezPR38aKQ7tJd4HK
F2AxD4Jc2oby1SKbuZfyUyxYrFKzznbrgkLmAWSaFTeuPD9MFuiyom1I7YF7fZiiS81vp6BsTCiY
iF1GBL2FbrScePgdrbWG5DIpa370cwZgcmLFWCI+zVG/ztkWWw7WsdFvsdWLaNgJSXLDlpYM/fKg
cGTNtafK2auziGE45BTatBkHXMYEuWhL2NEdD2TTEXGm32Tm9UWWeOiyRPg5LAat8qFSizRI1Bkr
v9QEp3QgEnlgnvKY7OdFMCjlG5hYBHCM4bGPP42EDTCvVU0oAYPWvpK21phz4dmb0ihO+qyfbP0H
0wXffLLKMLFOGu2KVawa65mwKDAN5HHhjz07a4BUr1NmfrJyt8Ns0cwDiSRqZTu0lt81uMntjvmb
+sW22U3GbpMy0pDDr2LBljvCjXLW2d3rwKhp4gIsJWubxgZTmZQ+JNikGs97QRElq58mlwzpO/xo
Ec5CthaMkJ5wKk5FUflT9Dm1pW9Ylj/CnF3k3AjaoQvkXsuQL9dZW1rOQhtdjQy+7UFdqz0W3jrf
S2wjsqbZ1azzy4WwGxoMk6TdQOhWwzytt48J6nQFHV/nMBqBxyVYqrOwQ5lCI0BpVBVfhYaOIcR1
yXQoDHxUd5hOw00j9XtV/jAKhACztipBI8UaGsj2Q9KOoEv5+vH6D68ThpeBwxCjOLXmrpyAwOIE
hX4HLJvTmRu+VdpNDU4TWOq5L5+5hDfaDio3io5to6Og1X7qiWuPa6XKmb5LdNdsbae72h8zcS/E
Vsa/5ojt3O+SsXYNCVhFETC64dqxsk0ypF4ZftsMI1LIIsb8QoSFL0s0CQsP3dyDGTnbeuGbiBKc
KPxny+FxKrQ/Hcj45MBmlpRi3au9G/YhFFLl1chLRsaNQ76ChbKpH34IoFuF6I7kIfOIqONc7yY/
r5nSjyoO3IbwAzrOEBdgtYdLctRs+2rkE90SGX9q+dM006UdTxIwHWMIDqopeWMsrVWwYjEL23Fq
Ni13ry7uNAeJ9mWPEXus7cggrhI6RZjiCbNa0VCDk6GcFTW2SybaOS82m9t5Gfq0BFVU/Y7ZI7sO
4jjRQ6pzdQRQ2elilYagFyXFtbEVlXNOWWFt5+6zc5hyGs5OiFvcgWpDvZRiQqdeYpg+177CW2S3
+bHFCqqfwwhYHzGG/PrWDWM1qQeXrt4P8qvKu6jEri75HDiM5D+TEIix8taUOykidkfcBOVFeB3b
R5GeO10lE2FZUnwjVFpV7H5sxQuXDYGte0qHkM14JqxicD4aY7ZVBTt5Ui/Bwrhxr69Ga+kwSYso
O78NdW+GA6uiFs/RwcuQzEK2FfCHeF2+9QFQWIojeaFER9NG6+UXvSDFwDrKlk9LtODolehrbt4q
up9wZi5HCTlGfLoJy2wMahKSqnpnc0FoaPWF5i/DTiX/h4guq4/V9Fkgl66wcs3hn/0vqHB0xueC
VpS5r406UeEShAwAHmhtwKAwPWv8F8sgtC+sUszRZxXNmAzD3EY0GyiNYX2yFiQ4yK8EIhnMQpOO
0Kj8nDC+7NVs3AGdsdlCwo058tujEf7q+Ps0Msna2R0kpC7O2VZnrwvHPYnrK0nHC58W+5Kbossd
cgkaBoyj15DH02gO5wRuHbyHoYaVh80r00uvjrjrqT8J66OI2xFV4wQ/pkFmXnpWHW0z2tI6Z2Bh
s6yejEXNS7DfnB91Z8c7x5QZk3/N1A8PgGq+ORGcVTXdoubdtzEwZzP9LROy18rmt5cMsIIyC/+x
7tDq4RPPc+VlGVCT2hHRi0URPIZZfOkhpPoS7CgpYXiFF+Z8ljwcFaGRYSVXlvegA6DVgMuIsXuU
o7UlV87NmQ1Q9rlaTOtm+0SiRdOtCwTk5Fe9Qn2H4YBAzlm9ZzAoGznxwFFj7rc8ysx91Gpruemu
FpUkK4e30qAoYAFaRPEuly+2DKjxtTOu4XBiBLVS6YGlmWCa+d/I+qnXpVNafgwKjgckgJivciN+
ayfO9gocm1kdjOEuJZJnI3eEKeh2sbU3kS5CJKNrcoXxLmMYQHUCrmiV06MxWNHLbW6+w/m2AkzH
jVsw1izKj056axGHKHHrWdKMcgabIFDekNwpeXnLuC/CexU9DfldNg9NcB5EyHDyPAFn7nDnVay8
3AQwnzLtqVdNi2Udo2D9m+DN3bLPAHzJtu41ryY2AOmuHRxfTXl3ybvJsbcaRO5k+ms/b3TnpSTk
SKMXLfHVqRi1B/1bqUc8rmc9AQG0IbXm5MwfAuMqeiMPNpgbw6bu6b+ZbhbGeULRGD8se5cpd7t8
h09qmKYn4Dia9jYJ7iYPoJHsZsVHm8PMAQWHrbyTicmgAjEJS9T9IjNctLwi3A4jmFuCrx6xczbZ
nmNacfrMHXufGZuR+Bq6XY39Zoxnt3sJSFkyEIw62TGqSY3wWrJgeEIFNtlAWD42o2PFhQoaYrmr
VxlUBaL1GNAZvpJML07ZSwCcAYmZGpeXHdrvTBEEWQm8P8wegxiHMvJbDLTOY9aGm1zm5LYwkZO6
fd+k+1rgS6kuZV7Stt9Zy+8h4l9zWDVRKa/HeF7D7GGeUK0ilp1K6vzLEV5aVMCAHZnWW64+ndj6
QdNVCEDge2ihYcaNbxDYx6RAa541XKp21xKUNUtXoR/D+lW0lxHXY0Z2aOHbavYdRzyoUlceRgnr
FTA/1rhrDY1lkGkb4Lf/JgirpKaZfiqnmwIdvYU83hkQJSbKscvTPxs3RGuIG4XdXiK9psGlzjXP
6knZFizFBKPwMDs2ldgPLTEpElO4JWVanzogwzW2qHHN37Pr5B9Si105NiFfUQRV08+syS9DMTxn
Oz4p7bwxJaZnQ82pW2pfoYXjF57XnBsrXYJbzU4dKwoQ4IDzxSLwRgQzWrRExS73G0rVtZ88hSlF
9zGy2DWdVaxi9ydnka3JtMtqPCOPoKJemtxuqi/aOIJ6uy3NMpyabTAlHgk9pENu51x8knuIxgRt
c1t4kjXsU1K3wi5/s+VpLRSiKLdJO3C8CtKX+mubQKLmbT3B9GNslsuM+WS3RdXJdvQ9l9D1a8am
l8Gj6r9DdZipsq38NM/qxmSmY09HSam8ob6EsGGEROQVHgYW1UMiI1ltzxkmJjIJAhUm7F4K/JKm
MJ20I4rVragu2OE5USCtdSihZrQAsSHuKMbdgRyoumPulspXhWi3oasf4MyOBpIvhcGHsB74ILMl
rpIWV0VuYWjSrXKkp96zwaIgC9Rom4L9KsQVA8qPLjnXshopEXP4I6TnkeesWcC6Jh5WEC1UTEBE
UKwFLsXxC0tT7P8L+SfaaDE4qUbfMbAnCQSFQfrXM4GM2neZCmLEyoQwzIn2uvResKhppG8xFjtV
/jE1B8gMaQxMJJrqNFRP8Pe83JT5erAXsXlU2Qpjod1MAuo54/XB5sxkWBmLtWOpfrEA3SFgF/yx
aE4gYUx+raNs67ttPuKsbqIdwVOviR68xN2pr2ZfDX84gVB6Y60QaP5muiqTyjvjnpGOhq7vcjA5
/XDruCTke9FYO9592f6WKQbz7r1tnqXBd5ft0uYR4YGPqT+TAMdOHb4GqHwztLboIbzUEGjE+79i
QSCIiBIKTC/VLeqmDHZ4k+nwTj2HvtysKoarAyEKpltrOKrEB0bNSN03ocJVJO2wJo0VU1I03Xr1
NkXPOST3J6QXiegL8yvpYPwTmlfzNYPUvPQd0oMZ9by9b+lgYtxrsYZ/MX3BH8fXk3kBPslh4JMS
IxGRRCIpzstouFPy6NTdUEw06jeppD1VpA0gUw/hlCV1pzxCs5vTuhvaW8BHjeizKL5s62bD7KsR
LBTlZWQH6GTPtv5o1dltTZ7s8V0k+xb5VEXoG5sFfprpF7U4/gGDE8TaLneunTRb8pOXnouqReHu
bsfGnQQSZiFWBmg09q9r2YEshesqnlq/AincTaz2MIqS2YgTbybER93mdF2BVPoJanJafVopeAN2
eUjtalM15ibAlS9r8gnV4yu3BJQ4iaXwhMgr3ole89I0WPc105aoWRfYrpY9Fd4Rlz4U8e7J6o1b
DFVbQepjG+M25wUvOYFmgHazpBL/ou+HvtpCWDmiJtzJAWVXlT7xGd1jggBh8K5HAm3ryQH7wtwX
IFZEKFbUdKvBsb04w3TB21aprQc2zMP5DUH9h/DGFZcLYqI22EGedzuUPsmMhyBVttCJd0Pu3GTn
H1nRl4gMhFBI28oAFd5Q4mrgCbjhJz2n95ShxspujolQS2IIUgGuw8mtQ/ueWJyNMfSVINngDD9i
Qt2ZmKrXFlqryxyw+lUKJCyUXeQTvw+mxYjDoluoJ4Iu2E2Fq87OoBBm6W8NWrbo4RkO8SlVx8eM
iiq14ESn9UXFU5n32UbvtU8pwddTPBtjfs2y36YIUWaJt1GQSqxo5xAXeK0lBzkKL0K0u85w/sLR
eYtYyDaVzHeyXB9XsGlemL60OcelIf+wLPntlMG1TcXrJ0GWX7UHlQ+WqEZnWLPzfxYlWkJnmY7a
FG3tDMPbmjdN2nvILVxbzw/D0J/Lrn42U8PY6ZjqgIvRBxDctzZMH468JA3AWYq9zVwpKqd7xCRN
05WNZcm3njzQmcK1lQfmvtoL7pkNqDUm2O9Vfh1MdvzOngMbcdOkeHDIfVMITx+HPefJVxrzM3Lw
Qoj7hVlwSSM8l3jodY0nndlDws9hU6JkQ7Htbf2UKot78KQIZ8DNpFIjw7OTviLcT7xX1seMdL1T
P6mAMgIVrPxnQl2bJZIbjdmj4zCJlOQDECeHIN4RObRWMQw5k78yUd/QBjHg+O0M9sNWRiMZ04sZ
5r6fn3Dz/m94phGPoZKeo8BD3Psb8tGLXl4bXGK42OGEUFtbRrJp8FOV4FLKQoEQ/z1kryOpZYNZ
+yrONRGY6BPJE9BZX9nmaZzKS1NmblKbWAYx1pbNfm5bmJg6PEoyMcbuOWATK+TgLObKU5ilcicd
wQq7VsN8rYquKiMNO5d+GWU+jfSROD9x/UgkAKaBQXQZbGtFUOu2rj5fpsrAr9ZBJgI8p8uflcZ9
liJMNxRcArztMzhPg/FBgRLDmhq3tAq/tohHcZItN4grZvIA0+EYx+o+7XDQiRvKhZ0ePZY8DgIl
+Whj6rPUQ310iTPU4z3pMc17LEMO6Edy3TrwDMvwJzxKce/VqYNoR72Fab1VGc0vuKFgoDOaoFLg
BValvbCpHnptb8RsXbMInpVDR02Fpsfti6ZRCtD0A+81FMqmwvZNbjqJMESy4f5g3vOSVV6WmaST
zDEO8X3ao2cnM6guQ88IMcPAQzv1mYEjPvWcSgOzGfqoY9reAG7BzJaw6jG/Mfl6SYMOc4D1ambL
IcSCk3+xRq3WGnuDuZ7qmBtllj/kYIHJGBALYLFIHV1+gnCPwPNVJyFcznvlJhvZXu7733RuwRgN
Xyn2PappkEXRiIZhzKEGp1pqroZ++gYaeHPG/iz4Kdf5nKHUwN+5yOEp6KV5wUPAvMlzw2+sZuJD
SLNX5G/tpZim4BLV5cPWye5WdI+4b676vL5nAK/IMer+9RqcBWLnOCKKAF1eqr1OUfiDv+0pRekv
0I8nY4jfcY6ovRVOz1pAgolJlPOsmvo1qZQv0Y+0BRrLoXISvafVApOymFsw5amxgaF2mMBdB3zV
VdOjfzaais69zDaOgdcgHi9mlLQYQaQfjTw38mvizRyPXlEFLzndi9vywa6FXla4OUKwKqn+UAWH
7yTwqMLvVDbORIiDsUiktSIg/obfmRRoohsVp8dIxAFRt+pfleJdCzMNqcogzhbueeaWRIOh3pbW
Q6k4iNGru8zEepkKXVVAbGuAkjwqhvERxtPGToNrX2R+OJf7rpG3kcrpW6ivNiWlUmgbdbTOuPct
V1Hg1ZgpwnD9pdEY3xO1tdJF/VfKAMdD9RmCcsU2H8GOxh5qyNI+aorXlqJ3lWvgIfDlaUK8yUkK
pCedHpocP/JGN92iN7nKQRDGQBpSpT/gCQVi2iFatDbFkiueWuHFsJESORYMW/alpcxO0MglhuIW
9o70OJBhG0/iaDbDnoXNFlx1uUny+S0ucYGDtMfhZrlDSBc5SD4qtBeRMXoMKsTGBqvG+opxzNMS
5yqPDI1G1B+g0oN0/EB+QkJaywQG5S4jSS2yiGdrnmQfnLKuuRkKDSneSrzmsnVUx5mlo+qPBGY3
Cz6KI455yEMwcsfm8lLqHVQEWdnWjbkVOtsGZhTcZ3XFJ9zndzsMb0OMrqRR7UPZZl9RzOC4JWip
ZwQQzX/sQv7pNYnKoncBOL8NBmlWZOygMTXupTbfp5FVGVwNQibM9CgFnDgE4DqmplB/BW/Ejt00
ZWIonV7MPH8OWXQSXfi5IJQ0MR4bxp/BKO3Ccq58re/9QGUUULPsLWSvJRpMi5VzpYZ/zF3Bbo07
Q9Z3LTpRLJ+5K0atWrUdJUVOoRP1EqNA+ZwqtqcSDKAljFTDCq8CYrOKO5ZA26axdwnb2lwa99Cr
tk3UurBSUAJ21KlsEtAsHSUJ639mPmqbBYSa4mJaWpmKRi6frMukprRf8aYFJEBAILkaJqvaYhdM
yp7wDd+uMmjqQJIc0I0sgNj8yOnLrAZ+UUG/GL7rmBg6sUWW4I0V/j5uQCIGV5mdrSE8DA31L/JD
ZhgntOUbUpB2pa1eTKN7hfO0G4f8Rpaza1BphiRp9Ip0zerfGD3ZYCD7xoyzWVDCUVDc7Cm7cDpt
1bg/jDJ0DVYyUmk9+1TaNuXdmt8N3CFy/yrLkk/YwD9bWlIIrRehXoETn0MN+MCQHATbPpHgpKQt
QHW/nifrVmupF5k5ID1yIE2UDzOSoMSu9tY0ofUt145zXIhVREO7GH3czsJdQC1YOPFGlSyKQ6Ie
6p47Xke3Zx7D+EtdRnVSvddwi6G6aZ2vYiKWqAOtxgIiijTPmiiyeCELsIaJw97M4edhYKK/zCG9
Etu90nmTWRE3zA0YRPNMEzsu6/suCE6FrZHhBQWFm7Q3q42s4mcIfvPe8cdM92tN2hDGtCWuwiss
jNm6yuAIS7rDLDxlerf0RyU3JTU/X9qfVpWfmYTwqp9sNLcn2SI2BD8gbKhgTrdhwHw6nXi5qz/q
x12jPNS82JJJsWpN9A+RV2fpsQHkLqefafGsWmUtTfqHNh4nXJchTicjcdwUmT9xR+tCUEbXDCMR
E3G9LLk3WGheY+DgBQLZWCbRnvVL1+JDSOCDlBq9IKNjyIuVCpcra/oXFTWVrIA6z0by4SPsEuNa
kXI6twYxAQpnYE22drTzD5upOrE+TEELD8pCmN2UOdvItHbaQiZbgkEywaykpE4DeFiCwRipdItW
9Re1TSM4xDFNTEBWum9zeCjLvNe8L+Om3iafkdC30HCOxGdsNVlaz050aKj9S3wjIUleQf9dK4dU
GG6LVs+Yv4maXIey8qOSVI+RkrEhG7aaVEu9gyhi5u6khF9KGr0ohvCKODkSk3HKZ8B4I/d9E+wK
h9jREFN3/IfGKhHVzRyabykkH0o4VAQJ61yMKYynSIM42DbpxRi0MAbu7ErbDEj1RuuuQxaCVUAK
h4UGffQDJFoOST7o5n2Lt9hKQQxVn330lttkfjNjUVDxquAgoqVymRZ6AKPwgTJVx5AHAQclwFHS
5X0Y4e0eOFqn6R/HmMstfqzb8Cizpu7nS6i9O7IniTfgpqz7QNXKoT+21rNOxs/CtAilrPBWa09l
Mv84IfcQk4E1yCeRA09ia6XmN0X8mWhWQtoZgJh4qRd9g9OeHJwK1nSXqbbK5Wsty20xBR6aTy8z
XgMW1uKllkLitE45A3GTl6urYNkCi0M1pyqPUSqeQSN/KV2NaRrTC+JJftO+Boszw9eAKNY7sDz4
sODjbEe1+ROS+g0wY0pG1lMRA1XCGTgsmKwlKaFM877FH81MJpMu1hIGiypZZLCNGEC2EvYTzutc
RlXVZtt5XrY+46GATD9pQD/Yjne4sRMtP8nozGx0UkPd4DlqXNIqEQorw6MHKQM0/y/RHWTg9d5m
H8KT3vEI5uRH9ziaCK7hUX+mMx5gvtqYRbeo48X28ySqhteSCTc2PVK8SaqsITdkmwEQgaM/2uwF
+ZoQJ+pDG4mydKjCbdwdEwS+sCpmZ5vS6SB6Jem9nk4VKrsw8Tp5y/iy7XZc1gIkx8UEs+K8q/XD
nN/zARUdYt1Zf8+1X4P1iL03jatVKh4TE86vOFt3zEMxegntCvxxlgB0wfL6VDDZmT6+URaFUEdg
ZCvc7haW/4zXDxkAqhpKunbJ3xr9hlNRwzRofOXTe8YEpf0FQTMnG2YByjXtj9pAHInHu7QQ59tv
HZke7EvWdxN9oTk9QAaQMXCfDVhWAGuzQ6DjX6Pe3ORs7GIz2ojwOQ6UIdHJgtVlAPe+29rXmKBy
cBXnjNpv21r/UDvguFWBoeVOvwvV2fCs7N0uHh0XplQMXgx5jC2age5/3IThQcs3vbRngE6+t1cm
FQ3hRgcDONgTaVGvVF9rPUI1J6GPYc39T2puZvxXjrfagGgJdw0e3LnuV3q+qjNwo6uq/ZGwr7dv
Zr6x5BOlYT5/29kinASzBBhkIGbuKAqGl9UrOfZJfkMlkEj4VsRTVKiQvcL4iWP6oqMBvYU8N9R7
6SZ+A3Zi26CbFslQfQCg3xg7AmUy29UHX60/6GBloI1BDUwRggcB0E35BKZglS+WlMDKpnfZASwF
e4BAK0epBi8MmLtX4Ggc/yzFG68VfZVVnzOgOMq9sD8X9bplnaaGHfB7hvxTFp5a+r19ydRnt0RK
PsC4zLh3EOLM4gRusco/5SURY/JitvwqoG08EiGNAkhsGXv+JovtUz6EO1O6DrlfKjhXQv3KKJW7
Zh3A6l414GCcaz8CZCbMEEcnYVwxldWmMP+NOjGFIXC2ch8xqcj4Qx3zIYmlTtIZa0cLSZlmR3FT
xncEQl2766M7+R28Wrjwmq9CuAPOyWHT15jYwF7AVh8uZvnAnM91WSJVxjURsuYnYRfpNW9Px9j+
vXoryOIxOFm/aXTwS50nFCYBCjyNNHfsq0xeXtv0ypNiYaFxtAuD56SCdbYkn/gZzY5B3SZA9uGN
LUkZYogeeWpzkPM3lZ8ujW5p+dsDOKDakK6oCwtwPVOU+5G6S8Sua29ivGLI22PiqvUNy5SBSzwa
UOz/APWMra0GlRhAP3PoI5avV0D06uJwHMVB40t3aADSdrHTYuCMiR9ATpXDVwGYJ/NZJZimXO0b
gpAU7oHpKPN5tB/SQNCDi8ooukiowDJA5rw42GRrst56QDRbIRHNVpza6aYxAVPoG5p0fo6SFyzH
Gj7nKj9hfESJuTEwiTi9O3yG8w+ZKHH0x/rElgZPxkxBgCJG85A8oOvUbnMmvcDSlycLxYArlnOv
ejro2xqFulD9a9XQjSYEbuhGQup9eWTz8IqpYJj+adKbQE1T6r/avEPO0cR+YXkF+eOT7dpUYW14
UvodMJgURSDptRoPSGpflfCglPcc91MHoWn6Topjox5h3tEwnOAqVtb3xMTd4oWO7pnwsa3yr0fm
xXaeYeZLOC4ZlYq/lPefRLD+7oA6lbcmS+3+mCOJotBytDOq6dYSC7YDAP+ENs4zEM1Op8l6xqSa
K5yEfjGAloAfsi+Mz6z9sCp/CC9p8mFofhzQdIOTu+MYw3DY5J8TT6a+4X8qZ5fAyFuArd7eRQXL
ltxN9X0SHQfsdpK+HZEszMo7yIXOYZkLfYmwG3sH0d3qcVQzV5PVyZcW8SvJiCqOITRS87MAVNjJ
3zLuv/YwGScS1MkNnaYfEX11RBhwd4IqKJ3NpK4Rn0WC6hxjJmkFi/38HzNxM1vjEi7plSglOf+M
i423gmgUGv/7EB/qfksAoJ7QFTHKYGI1AG/m+JuzK2OtYT72uhsta+XvpOsYp67nj7FGY7bl5QyH
da55jK1Ap6KzNkOW5cgDe+mSh8+8eq8iZstsbIZ8PuNjr1tstMwNOaCd8F+kfsnOa5FBM1huo0PK
rtR5ONrrDIzS8haukxSBwYz9LH9p5veQxZQlDUc1jtwwuS0xQ3HJdTN8tbRmoZtmuyk5meHWzjZQ
9/2hf8c7i2j6IwMyL//E2mdeo+mgU2vDt676wJCMkwRQelYw3UX7443hTm03Y/gut2+SGu9tVV5j
9eOxc1j6j9ojRcrZ6PwWAx9I+Rr9sCRvX5JR7O0Bc+e0aodjXn5RArmG8Tmn7zrLVQRG+XcSBS7j
EjielwaKoQoBvKbOAqoeGJfRVH22iSagcOSi3WsEzUYZF4PbRzh8GMPgjfPodhmWsIjxCUpvA78B
BKVufi04uDBhwlHkVCYxqUaBxX5QEKxmUUCoXgi9v0TPadFENQUaRQMO+xmg14x2JSu34iUz1Qur
i1K6FIYvKSiwtIcZTytLP7G10N4t+TvhOcyw3xUa7CAUuPCWH5Ht4YNd2dKXhQwI1IuavJr5tk13
fXZ1koceXDAPoc7IQP0oD7N17e6A2NxhLTRwXHIosuOXES95ISdvDGipMfzCeel7oDban8JXw1AH
PuhBbe8ycsfCuMNpRHO7mUdnVYtRX3XGHx9elFx04o100yM5gIrqg383PvZkSSIAcoJzkN8C5yFr
t87YKcpZmNemessF+F4/zN/1mfhi3j8yyokICTkOAS2gZ6BBr8qjBKuhISuAQGCZy3mrTm5lPYrq
Q6HoDB3ZteFYSswc2SCrJDIjRem4gyFmrSJrP3QEjje7pPuThs8xvEGvQGDlQu4Gy9/D1fEGw0Px
k+KNxJBFfu+af2bKbnrsyc4xNt70nvAjQspjSiWiNNGm/bUshOF88Tihwar5FpudRCVdttY5nRjo
Assr19KSUDU8ZOnGDsgpLovQNWC0vSwdbgVYs1g2TpqtQ1bG+bNJFEqwXxkBX/avt2A9sZubvxTx
6bD9jgxtY3YHu3ozGaHIHhF4NU4yGjAKQgx5jGB0yJrJCB1S2hT4b0psOHhPGsTXySVICM9mDQ2u
BoaUvom4NWbmzfcuelffgIzoJtsKgi0MFagmvsfXqmUv3/3O+R0eRZftG+RxzHsiAlkSEPwV1t+f
KdmI7mSbXwaXUnsV0xdL9XU0vevTzg68zKEM5Z5gjSpNzzhinUPDuRYSpA7GSjZgMXIDt5a668eD
jEo/0Q4oEZzxrwBhgLi+JVWCVVogyaeYAA2m1QjJXHodCLSTA2JkWzP7j9msK2jv0WSGzVlC1DzJ
+MCmda89UZTF0XaJohiZUZdkc5fLnqep6A3wtIrtpPiB+QiVj5z+FR1FjwZHpH958zXj91Qs2DOw
Q1j0MkvuJZjFA5Omk15dFWjJkUm1wGMxMzdxO/VnhAdp5DBqkn+CuUqtbmpOJ5DJBvzdZJvUr3aP
B6w6KBW3pqCC0XcW55N4w0UwkYA1vzEWAKO659lj7Vlot4iJXb01638m4D2HWS8MoQ9Fwb+y/Be0
k3TbJftY5sUoGBZVm6b+TBPCnM6T7s8C//rwgUdhkZdhXPXABIcEP7XdkXQLptvjugbyFVDFdwWY
0p8SrX6fHHsmoI2PUGM18Ri08AHT9FwGfwl1n5JmvqX7VnXV0EZByebYMPk/G54IOdsBZuP7Y4/+
1iUQRh/kqk49klrtaRcfKk0tkr2ofrWUP7W6tg7Q92q1pFCXNeaWdYuUXH0LmHdgRWDLR5BLfjOJ
bnH4L5a6BX9NdRbQhhcYFxrlGWMmZ+gHSdJ6XLqsL2MZjCSmhorDMgPOk0EXJ/igsbaF/SQcnnmh
yUcfNw9t/M4hSVpfaApwXN3sD9hlZujX2bmZf8OaSoAseXsdF/8yRK1V9wwjrm9+Cpp+ZxbUj6Er
cYW7SnRvB+YbmF784aXiCWjcGhFIb+B+3IcGUoYYEJ1rtn96S6TXTlHfWwzEhoOKsD0Xljue8SGu
FwWnAnIfUGbIVQ8krDcOI0djQIvAyCLMDzE8hVn8KDPR0K40HRNijOhwQFyCyBfxb/IfR+ex2zq2
BdEvIsBwmKaSSOVsybYmhNNlzplf34sNvMFD43ZfWyLP2aFqVcAj+y/PfgpkLERxbWPxZ02v4EdH
IaFK20R74eRy9TQir2jd87VV82P9juTTkm5SgZnX5EZhkdzco+7VISgSNgov/NHHcTwTjEVOso4t
yfSIcnNl5M5glDlWFPkf65NEOnrSrpSIO7zThnRsqqvp1EaYzhLSzsH36sGmLYu1HZENC3bEwNtB
d6AofwaJX/wZPGrsr1Hung3cabiYrXFt+FjCnhpD6MwUjsFxz1/FOQpWzZ5eCc6sqvgVwb5TDn3r
rWSqkjBZhRiR06A7Ejgu8wvF8T6GnDcdgem1/d4uLrK/91hoeE/9hnqu6T8MiXnbI4FAp49uFtB0
san9EqiiLORxBllTTXwvf8mZA1oRdL85xkHmPeD+jj4iV6io6pN+pIWSYGwsj7noErRh2s0wlMUg
vxTjLypohFnTLPXuaRa/lf6mRVtAgUuj3RW8lioEwLs+nSDC2xET3qPCWsATlCHzV6xx997N7isK
v8jUCPABa52r5y6yM7hDvPIsks3h2ScACbZywLHuKNayMN0+PerDkn1yzaBP33KJTwaeE/AiiAFj
DlOejjHf0q9iARztVVvfdGtclMNr4n7i05M5qOMjTOgahWzMQta40+KRqhIzWFc7xmo7UlddcI6o
5xZ24MbFFXEqE10j3U/hyZPeg/xT6lwmaSK+BylGqezVJawg7rKM1nFNCgFsSBP1aiVcT1wsceoU
BwxTmFzr8cZarAsxkDd/MQK7DrflOHubOCCjLiQ9ZUMlrqunuD6MzZ9SxJuK2x2W12oiODT/mg/A
OMU9HzLQK5/57EVnhKmV89CTxjZ9mcF3ocQ7o/i2GLHCLrU6VhDL3LxkNC8YwchOZKvOBYUco3Il
61C2zPs2aX+MWiLASW0goo0ERpTG7Re4BZRl2yj9+79oeyjWW4BtUDC+XqX4MmvOXJujyUBBDXOr
5eLucnr16Ck0zEynGS7f8/UEARbaRTDnYPyQ9o2y6Eiir5Zu7PxSS+eOY5r0lI6DZjyohAMTFmDp
HPc71SAibhfqO8Iv+19QPW3xN6lQZIDjQdlA1wgOHDUCKuD4ObKVCH6n8ddEGNBSTKblQdUQpQ6E
MLHzbFmm8sryVK7r/GLSYUb6r8+sWo5wDD7H+BLX9z7b1AqSyI2nXTMbJQQu8VxbSBHoJG7BGK0r
3AY0QPmqG1Cbkp3YIG7Ablbhtfxr/Q99uut+x08Pe2Bu8ZhqSGCt5Fomg8E/AlgJGb/jBLOn7qg8
2S7FvHztbibNomKh88GgaqDaZamQpa74m/cVmhW6Mzuzm9ADwT55iw08kksR71kk9BDJOZ3bD70+
Aq4Ppi2hdYX1TNodPGsUTFCpSjrldACYri3kC+4vngvrwq6ybQ4wp0bSsLT21En/TO0UPiUPVw1W
pwppDOvQCHJCwtq8qLlrTgC5yERwcKDRWFk1191iRiVaGgnJi/yN4FkAceEyVtjlzB0ecaaoDBo2
PAtKMKsCN2di0ESkMv+BWn0W6T2XZ2cfDgenkT6NgZigdWDRZ8CGH3lophXZXxkCA+5JcG6Sj3j7
r9SJmd/7dYAad+CecRSDSA/c3ncvtnAhgc/+Etq9GNYjewKMgYLBNZYl1FMoBWUyKXLeC5RJi/EY
WW+kk1BDrAhYFeUDBQ8ZHnXyyrFFARCqYfLH7pTQgcAjX2s2ym6NDuHU0rKe/NhtuitMEKqZI5Gx
BS9QdmNPJw06XG3aEPbSihsG24LXJxgPgfmKtK9AvNfTzyDd7P5bLTbMcVsU2Ww27RbOuDDZtXJG
VC9FvQeNx4BpyRqAgR/iW7cu94au48QATXcWbMn0cJdh5sXsoxMIbGFdNtW7zQ48LLYMMAhYBQnD
P/ihvJLnDAB0y3j313G4kyft3qKQVJSZ2F4tMNksVGWfArBJfnM8ubJLqa2gH9+ZdxPxTy/GTfAj
d8eyOeVsAL3yT8P92zEgpQmX2SBrCIXXvnj23oKyNRW/fFzrltfJsH6ATEQTLuC+QD1+5RLBqz8p
+759RC02eL4AtH2gRZrP+iuuLmF6GuJzNn0LBA4am64Cy8ouYLhi7vXyOtoYRrmNI3ZCqF26fY1O
hdGHhs3wUoibZVGaVRtV3xW14wENadjmdhu/uHTBdwcYuJygWbadAy5rbUFaz/pfPd7g3Ogswrfl
Q4QmCwAYoV1MMEBfZ+FbQ1Zvkv4Tw76UD0HCp2V/luO2CS009Zj4z3LxUeeFA3EDFb1scWNsQ965
vN8Q2A5K5RJH6wHhSKLAsyDnkx/BTk4SHEE6H7G1yEqmHUtuo4KBRj+L30jJUXBe5W7XTQQlpvuU
1C6v4I07xGwo5G06EXnDdTSo11650M8V8SXEycUYfWnQQaknzXOt2DFjjZSofinZb/i5sWqBwcup
wrmTJ0fiSCwwd5BGSMUUQAVJm2fOKYM0My3/qb2DOE2lAx855Nu6dgiYXjQ4gCJSfESwREXdkK6V
8rvRIZBvXqALjt8pmmT2tt7/t7zD+9dqbPoUrgtusXqe/hesyWr9muqrRrb2wfCVAnjogAzn1JIt
Sr8adfejG95gdLg2QS5CXsa6Ax0VzuGv3H3r+ltqXg2Uq0jfqJeYjVXvkCq18sKKpJthaEv20S0B
pMRqTEa4ItN9ncYMKtBb1B7QyeCIp2kTkwpshOmXVx305J7AmmLMXHH+US1+ol/BTR6CnsFGZpFK
Rz1Ub5h2dwCluS78fwbuSzvAEe0zPjsSSkOCijl91wwrEm+vdP/ErzmeFcM1VKdO8TDwqfzBuR0h
VybxOkJ1PF4p/jSGLeLNqA51zNO+NjrW+Gej2ihaj2vaaTJ1C3mEltP1I0x9yLjzKt7YQCHrqXpD
lwS1YAy1FTfiQOhfVHP9VSGOWs7ycRllX020nwuRIKVe75VFpu766BVl64g2kNOHoJtRPMnN1Ge1
244fr6Zs08VWRgm3JW6zBgSgWYfhgywgXVva+oH9kNd9W8kFYo1uwnmK7rF1VoonyzvEssI49zK0
LjRj9Bh8BXs7vVTdTc2JtXNZHxWJ5ljdhQG3Zu35iL3wZum3CuFrgPl1anamfJHkU8etj/iH3Y3F
tE6Nf3oFQwVqMdTjfnHsfeDZEZTV9mzUp5ghu1Kfw/Y4QvTqGDSQNSXPZxIZrQzR5jt20YRbxsyG
RTWD4ANYnULgmP6p6gVDN6gd7D2q+F2BeRobPywq0YyRQ7gl29DFUsHikIQq4m/3uQVY49m0Rzz3
gKtYwnwUMLNBTS2Ezld7lbSLbeJNYwSVi4vRXfXk6lMlqOpdfJT6Y+q/yDNSCaGkh8lvQfI2L2Y9
rJniV/hrr3GC/DtUvE2mAzsu3svhGWS3nmA8Eg0NGshtU95HjyfcKWwy6HosyYspwNxApi/NMEtq
CQUxKqj+4jHQzpypZZGJtiDZekxfrWus7KXx2NscaI9aCHcmUVZQIBOK/t/IYuyiuEn2l8jasdGZ
ezH+RxF/iLQ5oqZ3lAkuPy5LT9A6Wzk6yNytKQ9LAfbx3zxWUccNQQbYnhI+B86O5GL2t0hZjfIl
FOdCOcAGo5iLiOtluZJqSBpJgWiWkfaJMtrTVmUH0ecvtdyUoS8lTYs6XDDSKXj0leKdKE4QrNs6
OGTU1gHogqoOF8J7M3THmpY1Osg6/LA5dcbxqme/eNT13p2Qu7EdRVWvFmfW/mUeIC5/pjnJQmuP
GonzuebamN07p0z5htGA99JvQQ8du99JGRe2Me1EQQj57P198k82NSSEGvqDgW4iQy2B5xsPvMUk
O/xEn8LzD5nT8h6BvZf5grgtAjAc0b9iPqJ4y6voL81ffKjshTP/1TCGA6VizVqCAiJhelD/xpyN
LDcR+lENbafMsvlh0I16KtsuVgw4l5g87EzeMME07Qoy1Bw5rvBDSV88mfGwJpDExGtcbmzjJjGw
rNR9Wa5lXroa32qubvDxxRggI7Ix4nkUepi8PwoR2NEMiZZaviljdI0r1NijxO3H4NkHktB25Ubr
aZ8eZvGj1QbhAb8y842BUUT/xdsG1UIT/9g5lOneypA6INLgTd0zuLIjOK6f6Ebo1wDjZsz9clIh
djbrELxpsYpam+EqMTEawI17jZMZQrBin9uW4XRH3BY3Yeewe1CfQd3sbfulJI8ZZZYosH2taDme
guBc0G9Lqc2srISt3DqVfA6rdjUUfy2CAWWlmdsI6PGkvGcoC0kzXkrTMzKe0XAB6mJXbgZJpn42
EeVjfg0ahrDxLhQQV4uXzHoiI37DaJpDg+Uw0g+VuSuKkLXSvYoJzdVoWOS7ye44emrBG15qS2bJ
fqqleGXK52JCP3VDGmBXuF4vnu62c5+hXsCIUvEe5PBt4GiyDPqPwRHFuGYnaAEUy+mKkN7S8r6H
5lNlGjdCSiRUYOwdM3qX/ZON7aYs/yoCYPgEmBN4e/gC/FuGxcEDtLKl/mQIly+h3W/C6Bbgk0u7
D5P9jIfcxXhaaBWREWOn5IKNKXbil+Rf1fIkyqc1XOPRLaxtf4rSIw0MiJA+dCfup/xfhpYqj7f4
GZly9ulKna5pQ1neOjIOHtjJ8Y71VlJv1Ae6M83YTMa6yW9icFKFZt8ZNFYFNYNnpJZ595WiSPGz
O3mouNqvmXFmTcWosmPFscsG6Lcrf7hCVFCHrWjf+valQiUPvtT45CUbjcm1Xz563WZaPC25KBxd
1FtDXAbjTQYEIdtfeYwx4RanFBODo4+Mr/G8LAUhoZRr1b+R4rawHklxigl4GLba8Jt6m9mcoo/G
Sgk34/Bn471LEYTyN+C30U/ZAN+Ms5kIHRWvdOx/o7wgamEwEBitKX8lG+F3f9MSJO+ES+L+0ept
FnyjhA3NWzy3N2uABZ44DRTWfMBR9K/qvtFXxdl2nnP66XEAMMLUKDDdYqD/xmOKX7RLzpn1JvdX
j882RcgvkOM7aFnZ7rDh6bZ+7+KB8Yio1Y8Nq7mImXIF5R4j/KuhNQ2wPnRE1ErgQILkEqL0B6Uq
8g8LbHHqwPSz+jWK+za6mf4e619YfEvmj84SG8Egq37BcV2H64C4+XApoo0q7uNE4digH3gTIZZf
t/0siGlQLwM64gZliTzfbC0BSG7vX0ug2RjltF8txmOFmpUBOPoRGsQ2udfBsWs5QuyV7N2ZYQiz
JCv1lqLOKbB/uWm4we041Jeu8VZ2dhoNDev+P7RQ67ovUHHVy1bYG6Drq45R/xTfrFmmXr/E7Jd6
aeU8tiUoLmZ87Qnu8N+qfRYWJGiLn59WlmXNYqQA1yhgYqqolJ+mkeU7+bTDIavIE2RY9unHnz0l
RxleJJMtKrmOOYRABo8BvXOhfFY31Wcp/KzvSYQmmZwIXlJ6Ti4/0bqSfGiHlyTlG64AinmZQ6VZ
0zRDGam8P5UpkrlstJMx8XxvKgMmhTt+h9NGDSjxpxdMFYm9fT98C+MRQFciooCoroVlniXpYA3P
ORhlXIedI+nuCIQbt4i4T/meGekoNjW/iPYT9j8dyJI57jvp9734TKOtMn548EdqcfQVEr0vNEIS
PqkeWxDKMeuZI6Qsz7MRO/1Xf5bZsKxQgLHAUtu7hjqk4BGk6UpCZzKOwjiN2i42P1IynPMNmm7k
CtqDGa2Xge1e4d6giCUPY2GiK594L605V/WZsSU1ue0ny5l4Xo0MABY7Kxgokom5gKnAe1y9CZMh
3NeUgIDw/mnpQdb3AmEClugOFWHwwBemDU9V22cJtSiPQOjMzXRVAek+6rwYseFa89f5q+WHep7H
1XuclElw07CCqRQuAxVOzGJx9G9DeS9inQL2y0rPSk5i7TxmXcftDokJBuAUIHLr7wbtpfQADNOV
8S0jbIaz0oznCANjnnwE2XdkX/V8Jz78ZmkDqGSCDJBN4KZlHKCk6J0RGap8nhSW1RAswCb4xk1u
ZnAWOq2EC5rO2FP3fRfsOthxEWctITQKgsRZXT97Fhu/XbXyZtRcCahZ/szRW47iquMLiFD9q5mT
ZnsJhxbkBrFUv1V1o9DGJd45Rv6bSWf6xhSltjSzyn7KdsXOe8yoCxDxsWo421DIeqJNCUol+/sD
BpP5aoJrMsmkfkHYRMcFZomoqbZPXWvslv60n+SD0v2W0o3k4VA98LGiwG7HNa6PRfUlzfuPDu0s
gz9Gmy0PgoVtTQ9XVvmTeo7RU+H4f9Lg9OKX4XHiuToQB02h56LDCZSforQXBpKblgGE+IjVZRkw
V3gkXBHIz11MBMpRZEDBHqOGhqZ4mtJ7B2Yh8W9WfcEqxiBS794AEtf+MzZNBpw0EO1mQNmg9JAa
cML59srnv4xMcD4DHQk3d6d9mfU9a/nRk2MXH8GD9bjHE2+nlf9wdRrytzWuBKm5uLzU1lUkArcn
j2/yd2jPsBm77tnBoR3st4GyTFJfoVqsjeQ6YrZrUOUG/CgkQyxjRlvKjNyb5YrsMe0IR89K9td5
lDmy+mi8zcyHMh0xfYzMMmt0iy3Va37IBtfWsXikZxWujLkR1Y6AM07wvRnvA3Fib4SP77skMmzS
WBMT6TIpFzpAQxzz9tgTkJ3u4mIlGY6P/1fe4zcU+atmkBlbj0C/W+0/wA6FeRnyO/JEDoMyPXAl
VxGvsTNWlM+XtuTfYdMK4YdsW2Cvq7rcZMGh5D2v03QVqDeBthyo4HwRFcFmbO5Zc0evDpXzUJbb
5otrlXOoIKkoefgBXc0iUUAur9CGpOatG64M8a0JUv0tVY9cUf2noaLaewdDtSzvrJhZabDCDLnD
8iXOMotAy9ly3mwQPQkSWNRbl9+VVxrfmrZbNu8Zm06ZT5Xoj0/F4m5tSTiUY0chnovjGJV9GN5R
EOX8voxy2I+j77XuOr3ZHPBQI9SOcbSqqMsTyEeZre2x3/FgfxoH2V5n5blFNh/6d6/desoqM/dJ
01zAlq1CJkahDxIRiDB5Xy06bpXF8Bq7dikYSE3urMsfn5XpI7W+4WeWE8oeN64cLqSidcJHZ3V3
QKkrRjPZxHYtOsG8hT3ndX+wH+qKKJQQ3SBZWtpRmq56C2AsvcntdQC06e315DsGepIMf7l+iQvu
aEZJlWshoIHAS3hpxUK0u8TBpzd+NEjYOZA+wuCvEohMrT1wu4JkYntYlYW9lij9pE9KBGu+KrH5
gkhNKVxkFjuUgnjqcyQ2GGLZeKfdm99vk2cQookVAkjZFfURzbGEZBZ92ADkFbVNpb+PsDs6lL22
/Tdku4kthuX99vKHqo6ODw7eaD9plMcCpqaFvARCVIAWQzCESkLO1Wgn6U73MICQ4uUOdriEGNoW
yYrLvYBih+JXYZpvEa/r9NM343q9+1VQVAzkbDNpPcTKLjMOJeXhoD/6eD9Km4EvSB2hgylsQHJ9
yzEz6fE1zhiDK0vePdjwGr9d0Lz3JPs1DQWtCQnqLrRjwbqqukrTEaTRkqYaYwmnYBa4BvgWmErE
enuy0/EZzGJp4USwieviyCOXsTdk7JObfyllFlME6Ea1wRXSf9fmeUhOglCuNio4uonLgWisfo0m
HBTG7w2KufSoFguTymtEDYs0oVzzgIvopMtbn96fDEqacggK5YKZT228lEcY/aDrlmQn0pey/6FV
n2X0J6Afy+TPTvMCUG2eRbmzAbgWbyo3Mgb/Zi+GC18yVAVhn2baSc++nmRxGv6SEVzKdLj6LTRw
nXsVwQjkcntj1Og5EQtuOnBYcA/lvaeTqYcarV41qKE47ZkvzJILdP+cLwXvQTIgPeieWFRWVXyP
jck1OqJBhuahGt+Y2dxJx5EEB9ZfSuIm0EGLvFmMEgT+ASkbfzZTBdt//jrm5WFKJPSQf5iIGQhL
upRWscyBVnfkoBNz0+ryWqj3tPqIpGqrN0/82VX46WU6dxZqU/PamZ9tiIuTmZTW3UfmsQlldOsp
6wm5gBKd2vofIYZOjahOpTBAJTj440aLBFrs4FISVF7x8dsMDqGTBvVSAlRRIEwUlGex/orTbZtf
quroYz0IQRFrUfZIsP/bGPBKxZW8S4L+UUudkALchrMzksqdqAZzpVnezKhFPAd46iRaLnugckTb
r4JGXQjYKm1H4qFbsneTCYZFR9pBQ8IW5k7ev5EcteDLhgjHqpCNbX1oCNBK6ntKnoTPqWjp7uC7
ETNb6L+LnnUjjgeYSWTmoF+x2ENPkcEei8UQ5r+e5Fu4nvQPGzKktt1EJJXnWCQnlEwwooYzjB4H
b9NS9OgoGLNohF/ZZbwexW9oGJQdKvoXdIujW42sSowJ5wsTlxXuyowtnxhDVIu4/LFOMUId4CgY
+GBtqh8VGCmkdR6hIzYyJ0LelQ3vpMRspug2hOxVuThi9D8YDBBXYx1T9aWqYM0n+0yY7Rt80DMy
s53QbASYCfrW+lvxYB5UdbxgXRFF25TEk9F269mY//DHv9a6YrDCYXn1Ks5BNrfwyUR2taVPyftK
rQOsxeUwPjrvmiifovysAOfRHUynLDsF0UtVrwVBlT4vXMWtNw6sIFmuUI5AKRhhZAWcP8wMSzXl
yn3HN72MlDc5uYvmNUUfin2sWaON1lNGrcPKM2LVrZfe0gfzuVCZU6ucjwH3FtmQ7A8ZuUyTdUqH
ch0w9Qrr4+zBL2RUXNVfHFn3cVbJBiQwpuGPXVAzwijM6KohJiwq5SyTNmNd+6Rd9P18g4H2ANEZ
N+fAKvbEi9rBR4RYXtXQHUrkMQX8F6gNujTaJMwMO3xiZL8tUwaNKuo+A/tFoWvAReYvtH/K+Prt
jntGzZ1Bkhz2CjC5WUUbDRNM+pZSbEhw4MJQkIv/dBUrsrrxObG1Q96XLG7Lfw2gOZOnAlQZFzUE
dS0EYVU6ZVttQHY7IULFoaOoCT2kmRu9OvaRIKUtvivVT0SCY0L8UFW9l41P7s+NbBC92fTDzsuK
cyhivDrWQmY5VWo0r93oEDrNOOeVzz/6/GHUrTPaBndBxi7csFGszm0V4JaQAYa6K1SdL6IBCtt0
/1ItOtW68iehZgr6/wUqy5bZpWS9acaZsAJwNFwwMEN0rUF4OuClblcJagSmpoaNjc7l2gsa3Hcs
PiLAUWr4izMCsCY1U4A+fSv0vcrmAEmqJ66e+WF1BxFx3PZrUSf78kOltplYJOcYXxtTX/rxy+z+
N2sR2y2B7jkSz10iIexqDY4x0Sxx5IZUbr0ULDyangk4gF1jSuzvacwFsUmZphkW+8KJzCNB8cda
81Arc294FcYl7G12xsDxIOn1axsNTZcuU/GT57+THOP+n2AQuhWb5br4Rs14kqKPAPW59GlR0lGf
VZbbovFF/xn6CItYim6VisdsXzQggbSd3BCUpB5l/0tmX12gUpGXDOkuhaafRz19ZqzqaEREtmth
3SfI8SaFzND4oAdiDkFYymgCLWw7Zv5jFqPbDv/AzMSYIyoEaoxj2OvPVHntJIl1J+8sQ9vHmYnh
qqdy1/iyZzoY4ABqMquCWDncFOOHTLYJeQ8Ae/wvdfOtobshxJZV/Q5wi8bocOjvkTpjWBeNxvBN
J79347O4C/D+rHgJSPQJfszxQoGsSu+RhZGIEYiFKibpHkUJ7UF+5HEEbIxaC1buHOfEBMBLD2n/
ZqsxxjxKc4Qo6irnaar5EpTwo7S4Tkg27zOEsha0UDdKvhE/++2tK66iBN7H75wsLeQAWOQWjYkd
Hq22YGPOPHKlKXD1V739gZwgyrSVxkZ07XsPSwIaqK5kzm/J6lxQ24uI4RYclYBlBUdWbK0ySFTB
Nla2gW6APX4OHuIzKJ1srVjH/Aqe9RI/Qm7Wro5FkjRO/qYRYj+TvyG+2wbdZ8+ndUf9WvH/Sm8j
5Is87tNqN/xLQfZZo7QskYvMvSxbNqW+kFWJ+oOsq0OeoUG/TBOSDvZqHpKaE01T1G0UDEMdg78h
ZGrQnOL+V+glMGKMA3tTJS9a4af9yQv20jO3LKFi7d2KoZZIBzBxKxCSmKFM3Vz4mKcSeXJMq1vH
CvUUkcEpnEHUlLUzwtL3sAfMJJFO3yB/S5EG+nK+NdVHiHR/SPLV/F9JGabkDT6m6N5ACfTXZXMc
251kMU/apo9Mem/979ljwP9KBF2aU3m7FGZWDRpmepNCFymnz+5H4xG44tOxipsZop0Ea16R4ajM
K0CwWhqgKxUrx4gcieC9K+bOo4daJWf/MTKOjul4M788TfG80IVnWo+yixrKDbDdJ3gPyK/7GmkC
mq7dNnaCU51Zk8IwNki2vFPkcOpMKsuLn7drRJcJj4ZPnt6eKe4o1nMgAQA5Yqh6IDpnTEuB5maE
dcguaV52vE0Gx0guCZGJ/oEGglSHWYiMUdy3Nign2DP1LYGrFppMZpjDSmdw3wDWfGuLNcwXPV5D
bMI2MrKAKTaj6qoauo2nhNP9rpbnXF0WeHsyImS8KIbbc+cKbSdUEd/8PV0dfcpsX33ZHVi0sAPG
94Iywybtuda+c1ykRXM22m2V3Rs0AcNfTa1dlVxG9TvpbQu6RbIGEn2Oy/jpmLAP1cRtQUxHkx8T
Fvk1B7Zs/o8XHbXPST7XNXsKda369oFumgmd4KyYgrUQ4aqspjV6ddwN2iChkHmqtEBx9D5GnZtX
Vz9hi+RvC0K1Yraz0HpT2VsPOpXD2Vex7fdcJQNTHbyuzU1m7SyIJ+YDVPnABEGdbMZTxsWPovs3
gbitYYTjeCcT59QNTqPfS0T+jfW05Iry+xL7hyY8mtSBqmRTYB8C7Ww3F91kvSLv7ew5mMlqpJM2
ik9NgbIqE66NuRUnZJmDV0x8dwavDMkx1a6V9i9gLSEpz2Km2fc7G8ujnn6JNmUGlyHgPhLPTNR1
pNGJ8SdqYq+Kr7QgpQ0uA+XSyZKvCZFs2LfD9zzeEF3EFAYh72aMih1TOsW75OghEuxUkvlrc0iM
NJNVfa9aVwMtjAMEmDmKG8hiIBzfItNta3+VBfE9J7hNuQzhMZg+EQ2E9jxRb/SKMDKx8k1iSu2P
drz6+qmkCocj707ZBh4LZiZNx6GHVHVW6Hn41lMy5N8nZhwtLx4zdbzUPmGqsSMZjYt6s4NEEDIF
9zKKY7xbqMwUFckHLGv1nwKeJuot3JtrpdiGAdt539/J4SXof2JU/2qhUlJEa0tngyC9NxzkCpZW
w5+9nEgBZgY1m482OssJha+L02zbhafJu1nV3YyRqGSofgZXyc8MzCAno/CknW1YcX/7Yp4jwU1H
4vEXqquEXCTv3eiPXYZ0CEGQbgMVQ6keiZv0YdvGyvY/I3I7S94VIS3RaZHHZghsm8uShV/GliLY
pObOhLybK+rel1hg6zQWvNvR1VLeYpANkHTcRpoIdW7cpAbcVSnMkIFMIsAzGcwqWrUuo4oV269F
I4RLf2EiWuC7jhs8qHzgFa4SzAzcSWhuHWA7BhpV41OA8AmHrWfsSu99GPailP7Yn9+zOmMVbeCz
5xIh+UEmCNXnKCBNbWNYHucLBLAcGbzEL63i15a3QfyrhJ8tK7TBHLdtv8uqnia0c0nXXHcqewlq
+RDfRc9gsCB0Ik+hcrdp/YqkEPOTvUrCS2FbEAd1E2k6EyrF6DaWam/np7d41cwGSChHq1wwHZse
skXjLXfEU6fvE7thNf5qEdYUWHhSVDAio95AipF4KN4K+8/qjtHQsiXExKYErHBsB3HnV8gYzlOC
Q6OhK/MZ8HnQf6vuODUjyhKg/EzEW4wVvk5gGXAaz+am0oZ63xv/d6uE/9GL+Z6xMukHW0K0pKxC
XI+Pph7qdYn+xFDxqXPzdux5KbtiUX9kcJPwBwxbixw0VRFgCXB0DPwYk7FIRLUupqfBnJdy2X+b
kMXYxAEpKqxrSkTkjRFzfE3FBceTlmj1DgHMyqyNTTjBRIJuVzYmeul5NvIIJ1Ddgen4Ovmh+L/V
blXJd30IHBIJaeWfA4+/ynSwIxeO9LPG+IPAAKwjPGYx2ecR25o06/9hgmOcVnsstwiKFqY75gn2
E3MkSFp76ThaEzZR1l3Kmckm6x6racrhEaO493z4mDh9moH5I4hjDcF/aPFqm1vaMapz1q4YVzw+
ZsxwS7PhKKqrDwlNWoU1vPV2ZvvNveUjfskxMCQZcW2m/AzZfwFGw1VhOhOB72jNPYJrJVFcs0kj
Sbp8x1mbjs1PaUD3H3JoBjn2JEIFEUXGobeSmq9RBrQhtIPP25lZs3rYJ+we36Ce0hlieuCRLcve
DRrm8+wqIq7zjocmr/CI+9uGGXrffKXthaSgMwniSzKwFyambxuZlV6Np8x4zpAF2T4k6Aj6ycO0
2y6tBKFbE8N7sgmYEEg9fDs4GWw3zPKHP3htc20rT68ux9DJfKpK3YYoOjsfHxgNWOtkM83YCREa
eQojS5zIcWXvrXQvgzAzSnvdJuG57Ji1pdLLqkZ10QGtNb8C1qM+XsyUAVakLTWwtVKEqD7L3RhT
ut1tjOzQoagY0q0WtSuLV1meNj667TE/SkhHbIZ3KijnrP8p6NxHNDZKh9MbQDiXOb+7cFr1DH/P
nSoMviQxmBCfqwT8dX5vUEh488c78FfEKNP1EQHH2CIfPxUI0oksX0S2vIvklCCZaJmp6S6ZmK6g
FUU/lbcPPoYt4XZwrrhMUBdoir+W0gO5N4zXYJkX5YQlZqZytqswUQ5lFZyrEfcPNpkWUqdhNBul
Z/qrZ5S81YVEyI0623nV5Jaaw6bAICIQNeYsbtXmZnA92grNbkd3XwYF+WISifT/0jEZF1XbncOA
+Es4crZs08Kt4Rat7Dpd0VmsJY0qiU7UY19EbdW1rMcCKkn94WEt9GpO0dDqVkqpHej/3+KAab0F
2eHYQqemiFrZiB+ytlhqtKkSloKU+JuxhV4L183QwMI21krS4LZjuAK81MK41jRpK9H5thwgT61f
t6r93dOkejzLkVD+TezGuDvYtoql9R9H57EcKRJF0S8iIvGwVXmvMjKtDSGLtwkk8PVzmN1EzIxa
XQWZz9x7rmEv2ZljvlkILNylSXtgpu+JXb1GNJk6i902N5hZ9OsWKw7Ky6e+/3Vh+E01hXNUQ4tg
rh86F10lywHZd4ZQB4rzenZmM8dbm6Fi90n9oG/afN+VzspOHi5jfY3IxWz8sWPovOb3WKP7+LQ9
cDQd1GszOfmomjU3exmc4d+onRD2DQbaRy8jyg2KZL8pRPVKqgiydqVwMlrhdzmmhz70Z33ssqiq
h+M+2tKGjCOBY5chJAwYP+3Vb15c7+SaJfKtD78h/2rAcxjC6m69a9Wqq43YO+DKltzDJlq77lWi
sSIQJYV3nb8o1z3Eob/NTYksgFMtHy+R5v+MdQw9D2nygCSmiXAu3jsfs2ZJ3QvciSRgw0YuacxW
qnvZa8y27X3culuVBGzSUTbU4ONIesC8izK/xakX0/ZYP/BaF2VC6zqLGrgeYVFbdkKH+26Y7ynT
KSP96lxG7Yn9S5gs3ZMO2IZlZ4ipL5bbdCQ8r43IX03oHy46z33XAV/A3VGGnxNi3iDsRjY0Df5y
0EhRdTMKLDeavUQxgp+/KL6ZlQ814ZD5T+N73348S7gIbdHV0mKZyKqAfa2/KhmujVjYlERRjQPN
6TSCRi6d2/BdbzXUviYvj8mYolTFLZvDPQPKNYL1evVacVTWPWfwhTWmYP0WmXew8rV/rGwql+bF
xx2U0L1EB7NDGEMgQGkxf/6XYA83w4AIEvpgtt9xF7IOO/nuvNWe9UUK1fPvWH81FljV8DlPEQMr
rMCc13M0RjmCqu7AgxAGpDOpG9w1rHva/YTOF4hGHXsrZZh3DT7GhIAKTveyZ1ub41dzuJeDHKxn
EG8nttnRvPzlwZB8Zw1YPxGLlwBTQGcIyOoKYa+1TQrw2LV7nOJkD7OQXLH55SbMG/TrJZeEfwQc
lQmaegvHXuiDOeMq8cN+rc8SW0Q57NnNX2l2TzhGa79ZTaX3r0+HnHGWu6HyI/ktZckKvZPMMwfW
NBpV374OEcMCBr+TiyqIh9HAKDtEN8l2nf+R5/LLH/Rd3MIC57lmIothfu9BIGpaIOfi3aIvlMZS
ofa2a8KyC9g594YsEonVsMKIVLc97Ev3qSq+JhtXK+Ndafq43QhGq+Tawbvg5hD2vX2CA1FnPTTk
9brBEy3yZjfaCS1rvNJYbFfGIRuvQdgeJPnJeSNOJvYMq8wWuX0Ksnwbk4kOne/D7Nt97plAMDqy
UPfpHDxn3yphsApEl8qAxujzP42tYio0bh6I6PkcJXyQvGe1jcgLOZKBI0YxdoxTa6vCYtf06OfN
cZMjmSQ3ZpVS7zlIGg0v3lQSslZTf4y9+5Y5IyKt75IJpA681g2MRdL+y8nRS2zWzxxWmd/eyCdf
mmy9u8Zg7TmdAbo9xQwoagELQZXnWRWfAtkrGTiArLtB/CAI5+HZNMkt28RWX3KZkhJsHgyvW4MV
aMrnwejm3JGfOSx5oJ5txG1IumedmqeYXIq6dtP4zo747Scrq1/aSNFXvOHdA7+arVyqlrKuV7rV
70aKE78NIKe9zlIzjarQI1/RoLrrsa2lVbhTzniwhLep+mJTz10PzDrKeVJiyBDweDvYkRNHnIBZ
L1LxTreFKkWsE4SFQsWPOHwNc/1i+8iAmem1IylL1wwtQE19mI+3QBCVg4cKn+vO18CdcXaNHGgJ
rr8iMF4NbLbsJ+KOsE/2ZQbZr6T5rYu0XAf/M0PtFUUvL3q/sSoUFgF5uVN5SRhsWc3K4xWrtM8u
f7acBHA0WyoCTVUMGARn4CjOtWQc2OR/QzqtK5qlVg8OfhRvvKy4qKbY18AZPD7ukAOiAnNUNO8o
TukG2hsffoJGykI013fTzSqPvUUJ4sXsrimqNChknqRWLPxzGwanwE0vbucts4G+jQjEGrMr254k
bTZDba4TIgozI1lbiFb9VKwN3d2HMRg12mDBQEDnJsEE7wrjBHC2lA+LQsJ/SWLso4GDhIgsh4qm
p+HX/GGZ4xnxQuHDl8i2WCEuhrq8KJyaIUCeIiCxga1hYLEaoCh22W7sHJYHVTWgFcS/T7suXEFk
Sbkp5N5Dz5phsqpgZtm43YF8QDreBHBpHBceS/EW0aDGTcpVz6iI+6mo0oNHMpXbhCcKSRR1wTnG
7GL1xSqK2Vdp4VYf3a1sq1VFXQ5sH7muvLWB9tLgvm3ZCgwYoCdGJWPOWRx0Kxb9qmcWIiI4c/oq
gJ8iCsU7zFZ2ZfJviAVbuGa2jSzmKirYV+QdOQ6kJn4px8JK9uq0ZDgg/eQzSHXeEXx3FTpyDzOq
9R3UH0QIBsmbzsShCMXSB8VQAJfyyy2V0SYOpjffId8qUtyd9EFYvW3zqwEUFrHNV+KRF8tUoPOD
T9hb9UJNFIeB8zzZGiMComls4D8oOGatiDsy5CrAcZnAiH217hi8Bn34ryVaM83RNeYNrwJSZ9gQ
AfCPBmEFcoOtNSFkzyjF8OtYSXawHf/HtL7Skqo61O6+6ZyUPmyUOWBO11cjpf8QaQ/NJ5iibU9t
8NeNP3m8bLkck3Cuj/SD62sw0D6k/ZJM/ioUv8r51ezgJugv5nm9rP9MRy1CZBJDJpjHmvvao8/J
mhUIvqWJ00QwJ8j5qxrm1YBNPuRsjmknU44IbLwaO1yobkD2OnRxEgIx+z6sP1YNWBNpUjNtaYYe
TuRjCMO6y5RY+hmdfLBMJdAKT03vLnKnHtNop8enESdMFQ2bSGOwWVt73Wx3VRYdbPaqQ/NiyXM3
sPkRjAGDwMKRzRoVu4MDaQiP1RkH3lYXGtIN/worEM425kpKcRQN29zqjyG7Yy/FsxBjnDU8zEQF
GSnBzkXroQsko13B/5TJVZM1n9M47FwmK15fb5wJTZrbcV3waY9kKwBCAIh+HPv61fWyfeJN19Bg
hubGOwsbeAmFuRfMK6f40KObFiPZqg5IBifdwGLeDMNb6I0Pij4mpGKV+hBrTaQQVgkHIrYL9AsZ
DnRv78OaEZjfQyyYXUB+RtmAWRwYBIWoUlnOIkg2Uh3wvbyNzrmjZ86I5RVB8Schpz+ViXkNWfJ1
hJdIJp3ZVG+KSjynSBw631gM6XccvrAl37gadgnIjrJuUP/OuwdYM70DTc48NPzXmsQ6Ck6MNeeh
ZeVicUYoRL5qgLIS6UjK07Os4gcv/XmcojfPTrknDKdYDPqrzlTeqF8ZNm3dEvgqgqiKHVWOWEur
f0pCf0hv3gLv/R2rDQzudYTIL2r/0QlSvYZPFPoYi5CZXlREqW06KGIKUEZ4anEZZRDvE/dQ6t91
uGu4G3nmDvboPXTi1xsA0fnAJzDHGdIlBNN06P3hp00Z2GNvS8lnicil1ENOSRC+I3WLZ3+0Vbwp
2QyPJc7WgcWS/jRH4kiX2wg9X5TUP8VAfqdD05XJbD3iOxAMqfuIeoTjxwMmpzt/ivGRNoanAC5C
A+mgivW70GeKJy010DjbuiPLxVOaLgxQ821Hd4qWwEYfnIgfG8FXKARWyxprB/xVy3weRLOZp7CF
4XQbAm5nNxbYuhD2xWNo3wTe2hgeUDDu9Zp6V3DZV7Bb2GweI97UurZfSQd5QcR5DVq8OU4+H9ox
NL34SKPz7Caw8Fj8tebSpVDVCO5hRfakC+ZWBiODguFmEJkboemngfM4HsFEKvcvLuYVLj/MxgJh
sXYGlvEvZCYwIOxrbPTtkHdGbT3k5a32mS9F4y5h/epj4s2TYh9abObahl1zvmiJB5M4DjSn3uU6
6Xx4TEdFbx2530ahXhuOm1wzKLgs9G+m+5rVCBypr8s0nFkvLMDqgxneCjgnRdg/Z5O18mT0HgJ1
9MrsMOTy1rMxEGO20xqetjkDokYvY6Yv/Ji7dD/raThFjctAqFoA2V+Vile1JXYKHp8xjCvF9t+Y
DUKu92ZFNK5DtS8ARdQZ8hTT/20zO0az2gHbcW/EEMZ42vQgf204bogjQFAeT0crBevHZ1iGgvCv
YlUp/9ThFRNT/4govKcR31QK/qcCkleueWV27hDiW2inDVn1FOxMv3VHrIX52lpUcHqI/yDjgXAk
ejmjEW9Jc8Vo5qfOrlIlenVKwkzPLiQ5PFvqq8peVT8daovzsbaPvim4e77mQBcbKF9lLfUByx9o
Z9H6h2kYd25VA5Pz9ZVqGStFWPbD3icvAJ2iaKES5ecWyoKf+dgeKJvr+m4UCFqKeCOI2ZMp0giP
+WnbHUzX4QoJSTPpKNRoGmwUq0FfPKrR2ToCwa8DgKi291H+KgKkKHOSCHEInevfS3BJtRrxEMyL
vgYLIhMpFFyhaa9T46Qm5zVs2q00zXMfexuTnaNdRAtdVPvaHdZW0x7ytkQGhMSMkeVfHeQHVfMc
zpegkniHs7VFsJU5shBxnbWqmleVfob519QCN6nLNZBvjiG2TEW/Nqdwnwu1i9PpOaiqlY/umS0Q
k+90YU3YvnA2m9PRZAYWdO6Kixl9Uw7biKhL/aP1CVP3lx500lq4Z0OyJ0nFtkOukmenOOAyCXsy
fH94KDD0kKAHxXiYaKGgMxLnzh1sn8METCU09z60d8qHpcgSpoQYUusu2hzGhmNqcMaqm8fOX5HP
EsXxxiBvCbOE5c5dw+xydfYkYAEBZyXCAjAi0VaUCneZfwJJ0/blNUA8yF17H2W3VAV2AjtkN0Lp
2wAMmrSvnK7UQIZphfUxi7xNkjjfoUKzIeRWtyYOxJWX3OceJBHynX6LNULGsq1DSfJRoYwbEHtP
Qu2ruEFi/Bu2KPJdvJqzFKFF+6JX/SUX2FN0cTFdb2M3FU6uYT/YYPfTiDQItt+aq58aP9gFpruy
e3nTdAfjHOQOJqruGGJIOzvaWUzeptPB2v0r9H6VVRymKBUzJoa9jqW23IYSJSwlt103X7n6aJBI
F/6nzWgb9uzDn1hvu+WGADmSnLPsI+VGjuIRU84QHSLFgDZpvxwnules35eZ02HxCVjAW7qabUgp
Bmhhv7r9xauKU+iniyG/u7OlHlOiFx9Fne1zHMI9GyAgCEzYeNeU4nx07jPppIDzlybbsn7PpuTg
tlcLgkycjifMHpsaT4PvDJcsmbB04gRANG5aCtO3XCQD5d8MFlDevwrJgNmpxzjmB1cZd4OoLRFW
r1bEjGxwVi16oKdRwBME6uoo1JAUloGdz47/6RZFEzCN/Ka7NVrG6lerA5Z9ijlR8q3LkvJP8dB1
nQ02JxneUdmRiBQyF5Kxx7DDagKiqIJNEhOmRKKlC7yirNKNQIsy1ed6LK6mTs4V6pMiyZ99Aw6B
e0rDGHyVzInASzWKEetYxT9h4dLNIuqL2NLUdrZmgrcfcEj2JSCXWn+LcqaYo5zVxkAwIN5aKVHw
rDbs4aezmKZDq1uJoNuL0WH6U23SMcQQDwi8NU61xC/kl8tAhQY6Gqq0yT9FRX+zkAAnHG2aaM+h
51yrND67Ylwbqb1VRcf92eGwcImwudjlyxQ8ayPlzOBeWk/H+o+LIK+uSWkexkjuPNxbExpjaWjP
mudilWQwTNyl2XeXFOJ0E8Hl9yd/N4bIGk3A1vPMmfyFVMOCSTelNd0phKwcz7RAIHkQo7mo80M6
iEXTv/tZuwltrkjoccptFi3JiDHHEH8eSyZE3FF2mI3odSUg+xob6vMZ8a1zdIWbtMt3tmafNS5r
FYY89aSdg5GKc4CS5ATZA53hrFfnkk9M9LyCwSRaiWGiwIvshcxnLTnaOTNhvNhiZucA18NdLX5G
giMM9mpZInY+FJQUYDH8GRK8zV1njNta40fmBiYL9Gc2/IvABdg7RqC/1DVyvfBayu4PEd5WxvZL
VMeS6QK9GKZc9KkKhSPU3s4oX7052jtBrNkho0rmPhj3UuurC5UfWgvMZbbP2cXH+pnRp8nZ7aKx
18h068PQ2mMfBA+tlL8cJZexsc9jUv5ZLqqgAm2moFd0JghSKXvTkpj43vMNBj0Gw8qOvjHnhgCl
CtrWnbi3vdjkhe6+ylmALXPsj0bgHLq0ArDr4VyM6uiFQfIyLEO8WcCCn7jTnroK41D80evvzXiv
q2nTByl7OsJSVbmb45voKZ9MM1q77vjbhg2nHqVq3dTEekJF1wuqY+6THhI6JHI0MJIecCLNIE3y
nV5lj8Z9M0yemIbiwbRcgMrwkQKoTC4SkUGSUqvoXDWPbXjceLdUA5RnJPues2qE7eCq8GBl5jkn
dAdMk4Wand88BsTXh/W/sTJeLZ9IbNp9LXd3WWuBIIFdGej2Jve0LQPMBTX21oZKlXhio1EIM95b
K0M9ksKY13s4GDB0ceJqmdzHycgCw2HYVCzbkH1m1t4lC751xJtfKLUeOUpDpAejtM4SIH7rlp9d
q/a6Q6ud28spq0453DyT5W+h/QXlIyUOj/EsPm1MOkZB1O+EwIfoI5ovBoa4+S3UnloLthE3Z5Hg
6KySR0eWj12WBLYW+zRSW6/+UtT5nZwWfX93qG3oVnCWI3xr01uFfwtPKiCaV68c3ssJLZAi9ty+
0/X+K/H0xbqxMbEma1nFtEfCPcbdE8KV5L7WZqACHVYfH8MWKVkyCz+WClBnYJEJ5rRHGVa3NFF3
p9BvWgF1eDKBkoB7FM5jyNSnHXbbatx62CPrRltWHTWgTQKHFvyrpLOY2M16DByEwuzJmCoZdWQJ
I990qzNtyH5izSMaafYJiPiHMPJbP+I/73TvRVX9h4Rb9hTJGZCuH2Bx0iqFcI2mwrwhnL25CZJ4
bcDRZ1Oi6OjVKtMBX+Xh3hIfNQ7pjA8wxw9b6gPMtwkPTl09Syfd6yQcGW7wDQH+yCIe7m948zGH
dBbfZqGutek+1yaRK+QaGYiqUYhcuRgGJllMtDSUr3F+ye3ypjPXS0apMSkPNlZTHuyCxM+K9rBE
Go3MxNb8j8ZEWy3EQ2v1k2fiYFNhS8hRvDHRxEymdbYKbxNGyUb6SImQ69iKSisxHkD8IRnBJmNi
cx4Ek83C4XDoInYfIqaGgHljyOae1NZaF95LWdPYtOmwbrqQGtFCVUbeSm5/+CgC8Hb9xpQnRJBc
nS5yMNGOuJ9hrueJblMrIGEJNQLfAwDV4Zw91MViTt+GNmIlbC2asHnRZfhs+f1d0YQy0AS9aACG
G0pk7JDT+Ow3EkhTy+COXviSIwQRacQUUx59vupKy6enwScUzwtLusNso7ftyqGmlYl2ZWpBTGAP
Wxgr4KjeSknPjDG8p8GPjR7IEmVfanMotklEz6Le6DV/6VDxCaEwqyuGYzXEfBTyTB6Z0bvWa826
IsN3mQ3yx+jZfRrkqNTTYshQkofD0WDXqcEv5sOhWc53YzSsncJfCcvGY+iuIt8jnBpYBZRZnXYF
kfRyggCgdcbSwfvjQnm1kKo4jLu62L2rPuuXuTdHg6FVqfz30gQXSNnhSMn+qfnkhnUWeeTtOr2m
v8ApHg9+gn99RlLTFs8gbRmKe5+h2a2cM048AnAD/GQlYIw/2cHIKt6LtqJkM4+NNR5k5RwqOZ2r
PLvmfboJcrhjRmPtYvMRwQIyW4SwDoMLJOgW29jF2BgIFFzD2TIZeZaRuSjnOaNfnVh4/2YVGFwX
7FYZkw6XT90JJSca+zw51xEI9YIAgEzz2FMhfC05O1eTtO4u52wUlMgqKzyjWJIx3OUJhKoSNXTi
Ngetaa99Kc+E3a0rSgmgUeZ7lSGXqJKODb2WLsrGw4/rwNcwVmVf06eaxd1RTFtVdWEqdsbvglFA
f22MTqDJ4lh3O3qnMnHoJfPP1nQqMi489rWi3tta/1aOxZefqOVUOIfWjG+MuJkpgWchZRK4b7jG
/f7d+6zt25pARslriFmbf3AhIthu+W5U0z7s0t8izAk00w4p2nS7cngU4qvVI/3nX7K8YCLVymCt
u4yK8vBgUxIlHrLEWmMBETF8l/gSOSCJGTGguk3kBcuUhZPAkhZGlLQepViJK1uvg68uL47o+7cN
OQahiRzWiH5Fqp4rA/BvqU0bPUXB7I/WI/KMz94Gn5kg5xop06LeRaVIJQ1qfGyYx5Al5U6O/zR0
TDoLWDGF3SVLT0w7ZSpiqDGV2ZJFgw+fGD9PgFWtbouzEVQnZ8j/Urcn7xt8bBlWq9RoCfez63Wh
iBjTkn1ONDHXTbmnTsXVgPRD93YFPY3T/MvQBsopvDQCvrULCYv5lp6RXJ/5C8tNHnUqNoT9UuBD
e7ZI7K5l82B1uDJgeBOwhCspEs85u8TJ6paajjxId86GoL4sRywlRr3jw0NEpq3U7IxKO7lmvHRQ
k3EOYuQyFKxN0Z8MYd7LmAM/L05R6q/zQvylGrqeGjWQ5xC0bsgQV3i19qEZIrnBK6qzW6NGUR46
IheNKtMsAxFbdrURlj2N7ENzl0Ub0zwEiHjvp+kxuJADZahhxBfeeqK6HhBK6Ul8cF3WUSmbP6HX
CIqHe9y058S/60a2C0V/iGPrm8ywVekkh0pwIdfiZLSsvk3CrFz0ccApwypYDF71L/KjRx2OqNLs
Y+qzpx9ZqBN9i+YEQAHicKt4z93pMX9UpQL+Jso1rwH2WKw9rK1SRpdhOGC0Df+aANBCpZWXTusv
ESZLzeeKSMyTDcU56adNEvl0MAaml+ivL8FtG5ZpYvAbqNnQ4kTledDsh2SPpXUsSwychYMHeQQN
xVOZZcy6Pfqk3kCPQKEFes04jLrYmB2KoZEQOIubJGrtazemXFPAUgZxI6j3qejtJXvzrZOR1Ead
/FQQ11noHcB0qhgU5H2nvwU+An32ycRU+3jtcCtBGs6d5ixsBhslZrfApr8dqNMxXROn2NrLqMKM
Msb5UQqM0K2NOq/tMUIWswBWRvvJc1/yhFA7LJqzxwmRyk7i8GmE/l7rw6NzZuVKGWyEP6161X+4
jsafHW1cNzpn8HbRLerLBlcXvJ6b1rF8l451L4J6207wt/Rw73TyOvG5lzaqlBwYdGRFSDS+PRv0
VTzebdOj7jIKFnvZS1cxcnV8SjZ1yXzJCVhcO3o1BzCcGRT3Lkwewon2Yze95JPGIgr/TZXec7AJ
pQX8gtU1WxhGymDrBMB7IuewcwJgwDqiwh3hhDS4sGTQZ/U3G7s/XdfaC2eqe7n1EntlquxkExxt
+EDzROd/ePQgGod81Nk+BDhUmoP6lt4bZ8a7HnR33WNATECIrd+tyVnEJV240m4dUKSR0tR2mquH
g8kpjHdn9J8jRm45weA1XQoKgJ3RXMHMYp9oVqb1koJP4eqBU8W6CG2gMWrnaUBM0fPEVLn7ErM8
crCmOFb9i0TrLXITfJsvtjKuuHR+TU7iMr6zrT7Xib2zB7j+8T874/1EDlLa3Lw15GBLHfUc/Utc
yINuDieCDHGXvlh6xoYzRl+WOt0xceeYF1TiYUyeAOllvmDYbiECLcevOmADhLfVhNaiYQpkA/w8
jDxUrrMYylfNlrjuMnppcHG1seuNYBdqPyV8wLYtt6MDFN3oJMUqFIhJ8u22sNp676Uu34eUjygc
X+MedTRTUh0QS5mRooy5dLAYbJUROSMEN43c4t2Eo87PoRPBC0kLQBigouddw/QvTpB7BM6vrXNW
FgCsUlCBhAoCRvcs3GDis6EbVnjcUzUSPd0dyxTUeOufMDyeA+V8mFwLlTLevbp4auA4KC95GXWL
xPZv1ZQvbgjgWrWwMpEDsyvSi36j4XNy46M+9TiQsJKZPgqINCuZmWb7UtcYUfkzXWxVEYzlZQSC
OITDDMkpESAjtEZsNacDtcgqIyYsdAggQU1UqnCpL0mDGs324qsK5dkOkZDqnU1Cckc8Jzt4djCo
WjZGLA8x7lrX+p7mZYvjXPBtUJ991YPzk3rtZSrnMTUKgyyyfToivE418xSlvkfEzZNLzHmsWdfK
a9imj8sAMoTJmgTGtGT3auINauv4R1YFUkm+cr8bz6RurAfkakz7dyPS6zYmOYFHRLTeG6j4d60h
FwtfWIm8M7f9OXlReyok90U+OsepR2vbFuwVGRekDIyXUQIBzuoqIgAUEX/VAGI6zWPOwgLcDdx2
TfvKwhHZoR9s3bHbirg9+IJD2dBIj86n4aINGagjSZWWf2ueI45FxbbMURiBywKtaBryg3tfkjdY
YdsQcnpvhXlrMrmrOtyzBsVtI/8wbNyiihUr83ZCnnx0PFnTE8FQ+khZ+g12UPxSmfFrjZjVRlf7
aFDDU/45+dP8YHj0OKgdkCwMgESKnsGmbjI74Ii8TYUkMtA9IijBexDFl2bGiek12y+hzlZf3cyO
MTsjAbAO7UENUENUbuy5aehRRgTUymHHoIz0DHDMBR4Btn3Kpy+trC5G4d2qhKF8XfM7o/y7Jnl1
NMJia1WEW7vyatnRXiNL3W7TVwmOQWEjyolZQxbg/7OZhDWU61JpwL5iemTPggqcOQ42M1z35PrN
MQ06vDez5XNPasgAo6h2U4YAXXNLJPnmKRb53Q/rTx+FvHIFhggTPx0ILgd4F1Fajkl2cBbTYOjZ
Dwji5ZT+eZKvVPP2wMlugyo+mRw8EwKxTTIu5j75hodkrjvXQmoG1I/9EWNt7hKfJUWc2buEi/tJ
+Z8WgGYbSkGDQcu1qx/H0t+7dNozhbzaQ7UJ2+hRedPaNwYSVTVmXWHvYU0L92kmqIY0XOrgqQgS
WQRJ+7BreTft/FKXACipVFGkEFqMaiyZiGLHEDCg9fC5OlPD+kj6cFln9j1pUD2PVAkjSKgkVajq
UKUOOrl5HrmHOvZQz6gfRuy/ZAZkaq/yH5YwX4h3+FWMOQbpQU2FFOFGOwAeR2fsYZh53b6xxW7g
xQ+z/BhWzYm11MoTeFxd7awCb+HpOM9Fuw1imHcJZzdFNXZUWmjHes8sQCftiMV1VMsgppHrbUzc
6O10J4aGl2CZNqEfBhV57FqwTcvoYIj0Mhr6W1oQDSf1NdEH0KhmFCIIV9NlAuwgMaj65ux3mFRB
B8Z6slTuRYeFODD7sY05hEE0184vN1z362hwdo25V7atAxnJrJOjQ2sromeio8dFT05VW3RrY8jI
02KiiSpVH9Gf2ahv1dCQJzEm69G0CZ+RqyGrj2bKypu/Jgmt0XOXwbEMTLHC+JkS3wXf0hjmrqFg
jVBp3dx9ZQCwusukQMDM6oCi6d6c2v4cVftmou4Z9eTYSJDFvhMhPBJUTWQj23R/S2OE3Jdq075v
9JudTLtCJ3Vn1FHayLQhItP+7jvv3DbdY9DBr8pC/DOk+e7l9ID1DAhXqEqdEr+XL1OO0wq19xCX
W1lM66ZkWWvE+TbASDjkobVWjTMt8yh6aT0DtxtHvAGjIRhekjF7MSVZIuzpOYQ8bSbNcErJstvZ
kfmhEvoxcL+XmIp8rSt/PXEQOZpFBQDNiZlEuSrxFjxJPf0qQ+f7/wm/Mb3HJpmx4aT9hb7zqIQv
V6WGrZQIzJ2XDQci+k5pPH16IkDgMnkvXo5PvW2iPdmqm2G0Xrn1MEANEM7KyH3rvPGjmsIr871N
RmJkrbptRJ+GqLK7QzkKQJgGy64oBjj08I4EhuXSrG6Wk79oea+jROw/mOTm2zlpvm+UQHGldmHD
Yaq8ua9OkHW0A/MsqMVsXRjj5mmOQVFU6OVmcl0xLSojWLWWepR5gnE8gRPRt+ycrAIzYZSbN+rh
OWOuuueOzc4WKZM0D7Hy3voRe2OQpmqOVeNsa/V7I1u+wAiOWBUWJyf1zlam7AXFBDEdg2JRMeKR
AaspBNtZt6eDSGYDbG3qt8gvmqPyAIzzJ38rk71u7TmvTs9uUlfUri1d/pPml685/AlfQROQAx+C
0LRmrZPM6qcZYciq/dFyrNgK9wtwHiA2Xld/oRB5xGK0llo9QHA0blqvPoqkQv+l02tbYbQNVcog
qTg0EZKLGIX7RD5hfumC+tuyKF9SA9e3X6qT1O1/PKhfVLiSpU8NFolfjXaCr3XwRtwHNoDBKmby
BwXhEVude7aRweOdyjSu/gwUmpsEKMpigE5G5kJv7kQv1CXXI+r2IYjYGzJCj3NQKUWxKZj0xnH6
14OZ08jyynlPC5fMICCZomK55EJ79sjiPoXlK6mPK9vz97L/aphcBAxtsdLGAbVf8gHAnk1TwoLy
A7zMNSSX2y/oXSeOXo3OveskC5yCxyQM10WFfTkrT6IbP13Sz1K3Ai7fsaO7+Lo4D1KtRVdetATn
CtqjkC+Mn3P3ZfssavsJSn4lx4Xs9es49gfHVRCmP6FmLcUs22CBPRnupxXmR6KDNxWG+J5cAYXo
dmmTNLGXkZ5vanR0JI62X42sfymIcfeZ5LH0eMlWXQynUkay2A+1w2oUGJPnd/VhwMn53OuISywJ
mox5EuIHwOJN5Yx7t82SW+3UFebhEj1WRnZp+JxOoHFB+bcVk1oCCRyCY7sZ3DFwwLQ4VhyazUj4
N1EE+H9L4y+f2HelcD0aqCgArvAbjTcTuRkqLdaqfKTHgU7GO1ez3P6D00fkmxzYTPPuqGVXn9vp
rLez9IQGwt4mBJ+nKJQWIPX6ZPMfaee1IzmSpelXafT1EEuaUS529sJJl6F1ZN4QkZGZ1Frz6fdj
DRYT4ekIR9VcdKGruiuPm9HEsXN+YaXKGhVTN+4fkPMP6aILOinV02ztjeZV2vuqwHIhK9Z2nXt+
8VYgVR8rG4F49ogLlBXsEJr0tCRb+w3aAI4HaHiABoy7T2fd2sNdB0Kh+Q4jkz4JHZ9VOTxDSKX4
GLUbtNHK7go5K1kg776bacUtthmL7j9rCLDrTsAPoG0a5g9yonkKQnVxSLjO+i0Pdvi+CYiQPHgJ
UML2TbDY92Oztjs00NDtmRFZQMunSOHLAuGMrkkYU9760riayrcIXlXoOzw1fysIT2ImQCnoVwCP
qO8zNwZbZ8rohrImW5YXP6epRY/PYfnKIHbjmha5wjXRsneV9joF8mfCNoyIGUERQA4FJBsFXyQ3
33r6WjgTtpeyRqm42FcO84Hy9PdQHlrlhS49dmCKfyHvII16dK6pveO7StveFdY2Q+1UD1EEhhAY
7AvkzNG/iV4m09yNNSC0lfjO59EqzI/tdQHYkucbOPiLkaq4ziVKe49XVhHdLI3/qnoucQ0I6UrT
YSyw6y3IDzHKQOSdPts+zdeRDjKJfIVHN8wWLp1+KTq7OQhfNXtGz1ljL2BXZtffwvDAMu7aLVUT
XM+M/jD2G/A+q5ruWbhSyJXy8tcyt81FmV8a2iKkVZTf8ngv29sGhZAO6kZEdcutRlojpWvlV316
G2qjC/5K+1VTzEX2QMgbDC7U7sc4g/e4boa7BFlbsTUCFXeyLY+MlfbT4gFvUhDWrF1Rb3owPPHS
4QGenFxb+T0cNwcxQZ6zIZqvOWYXDX/0SwKWoY0OS48e4irQ2dx4rtr7qfpVJhBJxl8ljgc2DwuH
Wg+2YjWfMCn3bXzNq6yGkuA7gA6Q0Uf2Ms9XOrUX3jtATrKLeBruNTQYi0g5mDwKYMdwDUJMuLD5
RfNDlV7kDjBSngwIB1WMA20CC66w+QKRftbvaxt9g+cGCqSyLp290u3r9r1Lb+bmfpYXUD+AhrIr
ArK3e4SesFLIqLcpladNnME+uqMzeonpo8B8ApkPmodUjiD9WAhbvEFsaMJnMuKlBj7vBn0dBd5Y
APbeze12DMhkepDZq6FUVxBUeKGCdd8uoCw6HqnJ3cDqyyNqykAXhSca6vj36D9IlMv7Nz9+MK2L
TBNwFfVdvshl6DkMmG5t07Vsrvv4m5Km23kR5Ne6FSYd4GRE8xeldbHk5eWdKVclGlCVc1Uvy49a
iulpxW+p3kXFvTp+gx+ZwVYFhYAQ25ZDHYOPJHxLql0ln6gJGhwko85aQh4gueXvPNOC+1IAcuQB
B60juVIj1GHry8zHe91TaSmVvJLN3t44DUiUtQa6VHkzev8hE9vO4A+A3jfpiFuTdcC4o+m0iqbr
iYYUz7B1EwKg65FKLx/g2nqVCvtCp4EU4TNl4d+4NcZvqJBsEAtwbZhvgUECY/KWvK2NuyJaB842
RoBhFndy3PdUPObFpa158kHItnPN/bkzlaXh8Y2LN0zeQntTjWgLls+N/lwA7lIes2RRkoDf4GZ2
uaoCk2fwD5TQon4TI/ppthcmd8yiZoalLFgHuUPdA+8aoawF2mACgQjejlOExAra/PauLa4j8RJR
SxDoyiTpNS0x0CUHZUbHVL3puJDHDpcr3evbd6RC9fZiDK9oXicFCKV1NwB+j2jMuC0rNLsLwVxz
PQrnZz1ehtPPRr4hl1qByy2osiTjZVrcD4MAVbuLFxbseKgmhPbC67Gr74LyshxmFze3bRIjpI8O
o3/VRi9B+NOBzzDG3wK2FcdWj9CEWl52YovQQB8+geXRb2LjFocbh5EjAOQUGw1uYcD81PJFar9V
MpnZc+QrT1hdbixxoY43qEqCN8jGzZTCj7kdQAMOHEdsMWwtp+RFBJQKcX0bb62cnJYZSfYVzyoc
RdIG9ZqXerkwqPpSF10lrO/C35Dj7Q1shsJdCTxnuq6GJ41SvPFDgZwVdniWPqB+v5L1IlyQItZQ
OndBc5tPG4OM3Ue0Du1g+dpg3URzvBagPAGQGwcYLll9WYP+UxD/Q4i0a3cptORsdjjWD6F20Rrv
tfLdUvY9Vhgx3naGTtdlrX1vYMWoIBubvRb91JCQ6bI7pXmeFQnzCdEag8sDpgt915xdoWOaGbb7
Bm9YRXFekgmjDYQy43lnmUhGU6AldQ4DT9Of4wINgkNtN+tBPqeKAFi2z83Xtrkt8SlRX3PgNT7P
8xrjNfBoPTY606IFcTkCgIQpnwvcW+6NKPEkypamf1DYvOgE8VDzJBdM2l37AjwUhS6OlmwjnHrb
5IjYs+Ki+wVWwfIUgYSUsFt0pDo0HCkBQk0vB+DM8BwQOc4OFW9yEX7DWq1IDxZinHF8HztPpQaC
S30S/VKyonIbOtit3KnIO9BCR7tgRw+Jg/e7oaYIaUkQ/Fd19Dhmr5bz3NW0hHaShpzNQWYM3LvD
d4MqeobsPrQOXjslSeWVmZaAjzoPQ7hNa9cuQEROBhQtp8tu6unElNs2oRO6UZ1g38hpM1G15VXK
U/+1YB3W4w659u3cZNshv9Z1iMPy2s6NXaMgAC53rQ5oB6H5eKdbr4vWfoxyHdix2nrVkmgNdNFt
QMLCxJ0xUrQL+pXdu2ZfG9BfgKZTcAIxD72X+w92VI3gARJonf2gBG+tgK0FCdOJUN8YYf/WiBPC
ul6AUObwbKHhNITWThTVfaGF333ccuxKsHgWkhm4JjAEGnBx28YAiT6wXxRw48Wq6ZwrOpxYW4wH
pVIe2p4iuQOTI124GpEZ7dG82Ia4zmkRqGIEUlDj/QZal6dfhjaomiNtW/gGZ7fhGfQ1VCzgQ66e
dEjXtbkQ0rC9Gk21vCrqQqBM6YNlcZJHsCGI8CIElanCjSxn1y7QojwMH8Ar0zMF5yEj2K+OtZ3Q
aIBz3lyoBoJ046J5oNAsditfbg3f2qa2j5mZH/8C23VfFiwgu02DfWdUj1MFzM2hInzbGY2/FyGa
wFPgYGZfjpmnRF35ErcVZK0JZXaArRO5ltNFP0YHqgkgKsRZJudycKz9KMtF+3CGXG2wA6TOji7x
jmiMOUQJvjP2Qa7cWlaQ7Pysqw6dBWBtanJApIZ6VVTmi61pI3JFLLkhKymxBabGKY52OWoDzbXN
z10lg/mCTTINRmvQN+Zo+M9AHGgqyBb51JF+LOqH1G+sw5yh6A9GknxuHq8dBbJOVkprmc3bodC7
C1UJKtfSsZ6yBij0ptCuKfLynpqvUngOjqzJNobpIiLRSzMBUca+kQ6FxJDUyhU1XGqairsSGnEb
q29SwqDsuD8ADfBCLV21FqaXVTRpCjofmc6WFVE3UMRHWaRD8M/EOAWJgaSYDrmNROdkvNsKGHWE
MrlmW3jiTSW3ozDkDsjJbowWW6L4YBgWIkTOCK1CZzxV1l+PMnmJKJ7A87X3M4+dCXD+pFX072CF
TYviIVdtQ3e8sBGdrLvFxyChQVWi0KiaJh4WeBJAjrIhrEwIxvth/BskLo7AOLh2xr3AhVOJUWGO
WuTLchzWJsDkRkfxpPgW6fZ9D+4vhH7gNX2/bUvrVz4n70FFb4TfRjdnRPmkUd7GEGqfToMgb9W3
tl2o4cpPEQe/Qqk8FQZSKA6pvVSuUjy/OnACjagRuyuuYj3atyFfXMmuMzv0yjHEiZIzbpb7lsQ+
1e1ngDvAHp38it6WoLsOm6fN9rANN73Fs9wOdjHSwFEMlxpXNt1sIHQ2B2k1W6mqz9kAThLoD8Cz
yItrRB1byBOzCa/EzK95HKMGZ8Z3WY17edI+Rg3vpcZBXwW1QaXhASO+p77SIouiwURvfUviFqxZ
KBWIbW9Pg/oLPZoRcobR5MbwQ5WRbr4FCZDUn1rfVR19NWT/pYorVqpi+jhAZkDFUyppQisiL/qc
pKswizwRm6DWC26SVqlmJJa4nmnLhrJMaW41DjJKFDMwWcEr0SJ9hOcXhKUibsLCNhAEbjMf2UJX
5rmj4y3ZoKrBfWrVJThYvOZryllcaUVK8WvOFgB2LfhsK8TuauyOocrWOu3Mmb70jyniofNbBXWJ
gYM1NwLzKF3p/f7V599dSgOOFnTWfdVbGTpdWZzSrwL363ckDUo2lfa30DcBMVAEs8Lqhrduj4Zo
YTcJZ4OFANXS5On4VLqX6ErLgx9hUR4NLT0JaiLzrFEOoqokuFeKnubkxZBkfZ56lZUZA6lHQKJ/
1Uhsv5Fps3pZuo0Z4FAxhI5+MJIhzriFBnoUXmPLDB062HMhfsUAa3OepAlQxvR741BintxcDQvK
YwnQJf+Hb9CPyNYQ6XRq+RE+w9xMWRelneUF6eg3GBEZPtBchD4CjAKK0J+NCpBgP8gdkpMF7wHL
L/HWcC2bjmDGwgPaiZ5C6yACW05j8XuuhCa+S7BWyO3YrG6e97UAkovQXBUaBS6qRjP4zx3SJ/Zj
kNtBiR6kb1Jfm80RqBqWy4pBcqWnhdn9RrG/wIKj6USPlnbW2gkCLXleag9tUdeUhdWkSoenpAWs
BFIu1GDwd0D0fzoJkqJ4ezZhK34FmqhGpIv7uOteNKpPYquxrmZlQTVWSHjZfZKLeI0o6IRHY60n
HQ95fcxU+8ccm6KLyTm0AgXaTPFzVTukvmpnv9N8UG3dU3uLLEG3q1EktG5ETSVXZZGbC8hfKTFw
0zUtt6+SbmjtR3D4gQWOtJ1N29mGU5I6ksJJa6Dxbeh24SDe68hpvBm45cA85y3X2RBJf9ykVSgw
paehNhpUGAerkcPjEJj0t1ahMdr+a9vHEXQ7u62n6Gdk2TFE1Ia7tXs3wVNCM+P0aPdTr0wLk7Vx
ao2WWhOQHa6tEDJHOGB1T3vSgi1JlVD0fdIA1qBXGoldm0MmHw6WUAo8tKYwtugld4oZIb+YocWS
CLTjpSNxhVEboSmbzimL8dmAzAGRNtbjxGzXwEkLqq1J35j0Z7XWp/8kpnFOalDgeer3qA4FbQ9o
uqE/AyzRLLVwzW+r7Z2o5opOS2sq8sLQUBHcjXHg85XtKgBXhR5Pl9e8R+H7FGSMbVv3COrVQPBp
CVnCmZ4zuwka5SJvujgf140yBHZzpUojzUyvC4O6gaWTykUN1J9SvXzr7S6YI3Semkr/JvjRIFw1
Vc1UisMoCya6x2YLqIGAKWh7ey2iOhIPjfD9FEFWLdHL9M5pSrUx1gqsgO63RmG/yx40/AnD4tdk
wu7GjEP4GZ3TUI1yygltGNnpm+7riXYVJKFeUeItjBxY2FBBfkb6Rit0GP6TYmXOYuTbmN2znwyJ
mLZJPQhnBCVShYCOyRj69nKo/R6ENSsaaYR4FCDk2UfxvAHFgF2fLfiSj6PsC960EM8YugXulmZi
0ASshSyKg+oViJCek5yBDuyvfKAvgM/aZIPOi/UYqAb+SKNOI/QuVENcLKbZypHc7wUSyRyiwJac
yVlyzLCjAAh0LLvIOxvIOxg7u/8l9NTA6NPCanZ8mZqxxKbXaSfBK6mbq1r7zbYO5itGyIKI5yCJ
7pB4LPRLaWhL2QDpEW7wWI3nZBumkSYvjbHmXq84xyEZxiYPoqrlkbWmwGjHV4puL6XAunaUy562
7LxH37hFypB/eXqY2yi950NH8UXk1Eb/w9LEOO/VIkqR5wo12ErInJv+3URlwQIM0Wr5Ts5d5qAq
0uZOt9WDVEUyLVV44VpzFiG3WLahScF1jO3qHmCAgsShXeRqRDVsrqt+ByrSaRGmjWENwZOn0/Hc
tHkDqVQB9OisqZjqoae39Wyr3CRw4747c0n5lIUsKTIICdSbksQ0x78tI8sG6E9RENUPgIIzSomT
r2AdFYjErl6HRo9Ip/lGCsWQOpgHyJKp7wNhCfJgiGgcAVTYZSPm5vDHi1mWtDzFAq6z2oKMBi83
I42J4M9F2h8SpGl8DUPXnhIZys5B49OkT1VzvLIcitkHtkZp0rzoayi85NiA+kivJmN6V6oeC/jA
UZ5rYHsg9OK4m60LRc8TnfZDkqcxuknOGABoHscJlXsEGRBvWweRX9EiLREAkooyrXVaeEhZBuj7
2enMs7FwpjIKgYzYgYPSSIUnRTFaut9gq64rKLZmddRFIESKPkWLKKU5uh01mwZ4ZnCWbSQ2XNbW
hsuh/BjZO5ThBnrn2zbHIvBSCQt4+DLjtvDsIAK+aeclKpYWChb+peLoNM5V1e7CdweKeEf/Jez9
baUEYroAkdU3T/iIJDC76iRHVg8e4whISgqfI0Thfr6dkkxHd0nDBZTqVZHk8NBKkeB0HbY/JQv6
SjRVof0M86Ym1aoNkVG9kUandig22UW2qXQVJpgSAzOhL8c77Gp20By4bfrG1i7KQRk4NViz1T6X
VaVfVMHsl5Q5Aq2dfvl+baW7SM4TNZm8DWg72wo7qvbbBohh0uo1HiEtyayiz3n8FNZZ3j6xVYvY
HRrub0QytG645tye4gNICh/Q5WiM82Xbsse10SoDr2ktOK9wVLrHvNaR9UnsZBS48diokY22GeE+
SAsIU9wuLFh7CsquRnkYxgHn14yGVHhJd7RrYQsWSJcDWQSZYyZGNBykQaq4Gg3dCq/UvKJPM1Cz
7Nd1T1t/o/uq+jNOJJ2XGrdm/Vbz/cS50yi0ct7NFeJ1Vpm2+LVjihWuWzWrrbc5EgmUj9wa+juq
sKmzzXTLAsZqWS1nU53YQNpmtZ3Q9WQECGuCA7G8wYjraBc1Yh7f/HE0o00laoHo/ZQkZG5OK95D
s+5/9k7RctOGEkMAbeodBF3yQbtmMPGNLvSwwguKo95T2oHGyWQBtMN/rVZiABpDQjU9QXiIguGs
UJ/TWwSIJ1D7eAWFDta9AsjWyhpm+LGpaoEEnKiRTivHLAzwG62s4JcV5WAvFVIzvtatbDTcEkVo
fDxbs/2RNLqOBxy1iB6PNTtLqQZpsbO1qw5AmkJzXLsXkRgBKpiJo9/P0UybVdPATd0kKLDciNKP
v0EWQVlFtnGALH2VTUA6BB4yBsDx75VZT3eWb8O48sMZWd8JwCUizLPBFcfLqgUTURVYKgUWlutV
gRa3D7H2R9GIJHVHUeT8deqnn+DiLTrN4O6TTQwr75sqfOPN0UZY+3SWMdtNqiGCVxJwUKFJILof
KJLZqGhkIWjSiUrS60Rf9R5pxOo9SkscdowyDyHU1VEBxgyCIer6etwhqgPcE7de3QxRN1DGMUKq
fzBqnNUsgdAkMgoPtWrO+Na1UOqQREJubkna0c5UDKmnlCdt1BiVelAmb+KU4Q9uhgydHJm0oAQa
p6DSyDk+rfMsRSGMjAyTmajiYbMKalVwISk29MUinPNgnZNmOqtIOAYq8zAp1DXkTgRWpzCiMdMM
MW70JnIQ0BwtNe8p5NXt46iAmVpnmYUoNRQfQ9lwmpv2Zdw76uDGRpA7+zAw2p/zXPc5nt8QzeAc
TgZvI9aVwk2tA0ZVQmALqFTlhzKzLRSiUdZFNG5IzPCeFEZHyCbtJeLAhcBvOdANVFqAPFn4VCYh
IoTQEslwDJUi6WbqU7V6Qlwpbzct77DklQWZNzcQjPLIc3RlAbGEY1bvbGVQ6jezGDBQtadmCL/X
XQdrVkNFPPqZBqj9bYpOA7iD2Nkkcswy0OpKbh1U01jzM6Bd3SZd6aGxaIlZ2TsEV6f02QGFlXBv
lWZ/2dK7GvajrxbxO9dnyiKZJzRqwL71IdkbGYHiX/aRCZRgNfDS60kOa3TTKOugENhTJlt0ubVp
vh113HfZQPM0ooPbkMv3piHKO7u2LInHgDMCbneqDmR6AnxudAuUj2jO1FmokmJb6Emz0MNmR4bY
Rz9L36csEeudni1Eubk7WH6sYO1r4utAQQY9CsrQNdSovlSkB7iEcl5qqJ28KafUGLelraf3Wu1M
5r0uW+CxCF4HbySEc73u6W3ou7TXzeCJDsXiVJAnWsCXTYIlL6GOnVBCzvRiiLY98Dp0IbvafGkc
nks3JTrOOdrLYZFdg2ulNBpBkdzX6aiVbHOLsrnRGSjq9lWWJBfVUFvtNgKWMuzUMU9CIL9BBikt
WA6uuStyBM1ma7FKSMekcNy0loO/LrnkwhcLZKADiU/P6NAmilN2T6BRGrL3AHYH9Rit6NDl5iLk
Wi8D6OOtLmlx/ocfRdAtS9CbcLc8TlD6u++V9aA3i35k5/JcJBezGQZsrARyVb1k+gbwjDAFrdC2
1PPrivctjXG1GNGDpnQzJ88V+7gDxZWGoObAPDj66P77X//r//6f9/F/B7+K2yKdgiL/V95ltxB1
2uY//63/+1/lf/3T/c///LfJxpCmtITGf2E367rK//7+dh/lAf9n7T/mwPdtFCRi9IsjOrxwjgox
338dwzgVAw1j0wSHJaQtP8ewhCFULYBzNfeorQ53pZ/CJRbe349iOEK1VcswVOc4iqFnmp75gsus
fNb0vV8+Fu3F1yFOTZZp28K2VcGPdo4GQneQNW8VNRUydUe5at9qxtXXIZwTc/UxxPITPnwPadRT
PkRcyfG+3Ws7uqgbGgK7ePt1GKGdiGOphs4KcDTeHdbnOK0+ocCWEAf4X7HjNPWyNdj/2BUHlObW
2bZcK3fIerpx5EKSXQdevfn6J2inZtO2VEl9XRrMqvj8E8K6L6FFO6mHR8QlBkzppnCd9bhDHmYt
XYSx1J28/TrmMqrj1f4x5NEHFFan0mcDwFGWlZdSUgxm2Ei+3OVs3dIIzw1x+fP+jMeKV03VsTTr
KF41qDLJJcoAg4utjBe61TZYwxFfOdt+C7/8zPrUTu00G/mK/x/vaPXUWcRNKoPEcx6S69nLveIq
uuq2vlfu7AeQJ/NT84Pr8utJPfUdqUpw0kqLBNJaltqHJVuKsEaNivwxiFv1kmzR2vWOrXlfRzk5
Nkenbshzx9RxTvocZkAjprLw4PDSy+6AxNzsQdHbNlcAKWhZucnttA8P9vXXUf8cm2FI9C11U7X5
furRhIq8a5S6pnGrpAN9NznjOyqMbP91lD8+myH4aqREhmYKS1j256HVwVjGWCNL11enSHmMRgtW
e82jr/wxYFIy/fo63B+DIpwtLGkKXaqI+RzNZBw3Cf1FwjVLb7j8WRm7rwNof6z7owhHA5J1mUm/
I4Jxk+/tQ7YL7mgTQz5dYY3rBV7s/g8DLsfqhzUI9F+A0EAsv/bosdxFO21ne3SwaN1zfCmefybg
mSnUjq7NOAmUwjQZIKo/COYOZNvn9vIfJ/Qyh7rFE49Ppdl/7YcPQ1J8ZOfrAZ1S9RDtjB9oWK0Q
/t6wt28t7+vpO7X+PoYyP8/eQGGRxw6hBq5O/7HBE9buzhy9J2fsw3COFp0uy1ZVHWK0vOx75wGZ
jK8HoS2L6tNhezRhR4sO4EHdldMyCrf3xstyU19Cst+i1L2uLjXX2GpuvMMc+tu5xfDn0WSwj6TD
Iahzk2nG0djifhIIZYyMzevWgPSwUfXgG7nDRh6QTl+n62EXbs8M98/18Tno0XADaE71tARNL/1t
uRl30SWApRWgOa87c8KfmFqpSvI3i8uTUcqj7TXFPFOURSRAv1NdFDRxVKQVdI+y4Nq5pwEJoC1B
jNYt79ls++LlzFD//LKEt6mr6wapomkcXaO6rFp77Anfvw9rVG4PUGx28cOyJZAdWFO41djlwPQ8
eeZk/jNP4tN+DL0s6w+70EAHrhu7JfRmWKOYuEaT+Jvp8n3dyI1Wj8q6XqNksh5hVR/QwDhzzvy5
MwnvqJZUDWE46h+HgMV1joUBDKMhNV4DrEBAa9edG+VDeCZLPz1UR9cgLDnOkkR8HupkOGZE0Uh3
p0P2bMJTjlaAQNcIbl6hP79HemwVg5N04Tmusg2MxLPH+HLOfN7BjFPTl0ve1lFyPPoFup4mfVt2
kBkbIEU2leUSaSoEesLizIo+Ma8GHTVhqZZtUkM52rEmqsSjmmgsaB+ezPcQNFgwTn//430KcrRD
/aQQgBj5eJn+WFcvILpsSqtn9sbyS4/m7FOQo61ppVE+q/0yEnrFW2xD1mjkFm69U56UNzzIxYZE
mu2xuOEaZ+4NTXwdXB5dgzR61TprCY5gzFp3U0+5b1ft2tmiDLUpztyIJ1bHx5HKozwTbZ05MWGb
LvKfWVpeTGIA2YahQlWeGdefd5UkkmWpJox93pNHkcYilJOx7ASZXDo5T/Pi6euvdiqAkIZu8Pg2
LPb1562WdgqcC2AqiP9AKkTTOyhfv45waoF/jLB8uQ/nFsgE4aSSCHjmJZSQo8vZPvM9xLK0jpYe
6SreEo5pU0EwjzZRYVWOQ/8Hw5stRL6DchPtintlk++ra9bhXeglbuPBnHNB1+wrL3lcTGnc9hrt
DxeKuHfunjgxZlM4qnD4atIkX/88ZvR5G61tWpSmR0iANjxhVNVF+vi3Z9bSDFMzuX4BdxxnzxoV
JkflEeBqQES1oNqWeEyGGCN8HebE5MIMMnUuXCm4AI4mV+BQA8ZygC+zBd65TbZyG+4AVO6+DnNi
zj6FOTqjDLMPafFSo+8L57tWdS8AP1wYvGeOwhMvAvkpztEx1fYjVaYljnllYfTg+VtEzEhZVH3d
XAKs2Z6rcJw4LQhITgYI3ICVdJTTNqpedlrSG0BHHsJuhzSIq1kXGmfG1xN4ahd8CnT0oRBRMHFC
50NFz/FWbMNtt+4vld3kyo2zia6d15xkRVljo6zx8Ndv/FW9wkL4ul/DPtsFXnpmqk+cLTDXoFRy
coGqNI++6BSksgWAsGgUdyscNmnf/j4z5OUePtr4n0IcfcxGDc1ZTXEiG9+1DSqo723oCTd0u18+
DtsupoWUj8K3Cr13L/E4rTfDrvScy69/xp8FJIOCA7xMKuuasNmKn/d74ffIZzW4D4ttc3Bu4tts
l3pYBKAh5ClbPsjm3ENJnBr5x5BHR4xugJ2yLdCt5l31Fj6i2rttnoILamdXxoa0cKO478Nrel3c
DuipuACxD/9kYX/8CUcne9m3SaCb/IS0brwuaO+tVt7FeAq7jQ6W+us5PnU86IbNy8riTFOPy8O1
nltRHCN4DdnQDFDQynb0ejZfB/mr0ne8nqgfEcKgPWEbR7Pa6a0jy5EPibIe5JoD8Aqv2Pq3/iP2
doOHzOFD675A9SXPdw7ZRvmm33/9E05tmo+/4GhSq1mO05zzCyrAcAFKFGX24+sIp2ZyuTVUyxGS
pP5ojHNv2WXYK4YrKXXWrblSupr+28Pfj2Kq3Mpk0KeKBkEEtsVnHLmfbAWgb7Rmov7M/j81WaYA
VKbpwhSqPJosC7SJoRqB6UrnTdi/kv5MqeCv6snxejAl+hH8h8fX8UukTNSslzXidNPBPHRX/v4d
RuCt2Fn7r2druQO+irMM9EOSlMBvxrA3YSA0cAHZeE6v78ViMxA5z38/lCUkfQnTIemTy8HyIVSD
vLM2lOFirBmPm3JC6a0xWtANY4LGsNWl5w7HE+8CQAP/HfBobKrS0F0DJuLG+xmWY3AFVQ8o+cpZ
Iye7qe9xwg6yDXqYHoBf9+vBnowtpQ54WuM9d5y7pCDv5zZYBotKjRrf5ZW6KiAMA2VFuu9Mx+TU
xrI+BDu67+pQc4K6YKBN69zN6ry1hRlRv8rPzOipONR2+H4OpYg/HqeTj+dOo4zCVRVnHaEuqFj9
AV6y9/Xcncr7bNoyjrQMzTLso83l1E2MvN8A6aELmwuZhbDAw6CEHF4gqdRhqOqEyLb06M3eoU8q
zuy9U3sbSpDlmBQdac0cZTN6nUyAa4Tmjmq2GwW8CyXffj3CU7vuY4ijDxYbFXDXkhBhG2KdESpD
dNODY7uEJpFeItwwvX8d8MSXs1Wbg8Sg1QSj8ujodVo0r0SIQjK+glV3BVpaNb7/gxDUaUhGqKBY
x/XgoMAfA2AbzoF9WW0KGv0HmTjRWgCPPLO5Tnyhv9IdGrcqrVvjaPrgr8yQHBSB1yeNucZayeHb
3x8MzzneHkKnJns8GKkYaQjQGbk7xI5npdzoVbSdpuTwdZjlhx6dvktKofHWlpRhjKMTahzzrLdm
BuLbGJ4BiTb7h/SHDUABpCykpX+wCpY+N19ImJoUy7L8cAKH5C06fWPhznmx6qfZ9ZMnzcn/wdcR
NMGW+oG0uYk/R8kMv9HGmEF1uKUN9lNqndmg2onDFUg83SLJs8ZWnaNp4yxICuD5woVwBoXu2/AM
oGgdXBWvPW3TbKNvmksyps25l+KpYs+nwMs2+zCBFWdwrGcENq/A9HqApzzrmpu5vD7fnz6V25PW
C/Q1HPpipnEUrMgB08YKOqX6FgMzd7yUHoN8mq9n1zjINYrmj1+vxlPTSjDe2jYoAukcHRIKVhvg
BCuukQRbrXr0H2TtT6uqGOm7GIgk66gcfx3yxEFIZq0ySFNIEt+j90uu1ozdIWSGjv0UmiiVQbpI
B8/Bsf1/FupodEnVJ1EU1Ehe6zjUPmodzirRmwyiM3G05Q863tQGHm+UNWkXsEA/L5LRqBNA1ACy
zaFYz6DqwFtOAhkSS147CAE79XwFinxTqqANSuVM+FMnPSAW4ZggWZba1OfoeBf3uAEPRF8EBnsb
n8dprWEj8/Vsnrijean8hZnhkhR/lQQ+7AQDd61o6FCy17f24b9qM/qm3p5bH6cn87/jHC8QM89M
WD1/xXFel05Wu4Ly+xO1XDc8k0WdPFYMiuG8UTghqeh9njqRp2ZQO43m+lfJNaDmNSIMu/RC2yLw
74VrTKFX2G973ZnzUju5CT7EPfpkjZMnFCthe06HdpNfit94UiUHZ20+IJOyJe+H1bZKboxzx+ip
uKa6NACA4HH5iM/j7YJMMzpcTVyVgk3+6Gygob4ET+/ZHtPENdjOG7RTzqSQJ081kCCUfB06hfR1
PwdNLSR9szmjGbmCH4oz2abnmwLPdpFWYX6d/dne5Kl0wbR025QcM7zXjkK2Y65FcSbpfe71A+by
rnURrDO3d/E/uVa99PCP7gk6hYIxcrihwvZ5kE1foIlemoxpj3vFRtshlv4wu3hvrnGlObN+Tu34
j8GOlo8e1JnS9JCRu/QlHaKVjK7a4czVsPzg4zONhPX/kfYmS24jSdf2FcEM87AFQDKZo6RMZUna
wKSsLswjMV/99yD777fISPxEq1obLVRWzgh4eHi4Hz/HNA1FoVivC8EzMMGeMuCmIoQ07OvMdK0c
WsD7dAIq2mhenG7YWz2L5wYF30Q6M6ciESjvnez2yAjjDlYgj4L6oXVJXNzuKX7KHv7Bs80+Nyu4
CuOuDDcyLO0heQ7W8ShJFfQrgVejt3LaSsdW/JIzYJGPm5qtOJZwwdNSHScoR6AdNymQ1tU+tL9f
j9Jr20jHmOce024KqZ+wnqgpYL1GAheuc7fy23tewAfFT55M33qAUeNeuZX9pQJrboCG1g07pOdc
3xpnTnhEZZN8WkYLFjwAQrfuySWW/qr2qJh9V1+YXPNzANIeM2/T1s20tqtcvxbQEYMqk4hXsmup
RlK7YnYXNt3S+KR3f1zf1JWwSfiC9YocmsKMeL+rgXOyewnUwdwkL7Blswa1eURXDIZh5hM2LtoV
4AEvEJXgZSl4yYfoBf+wnLdgLwASKXt1F/603lADpZyuHbI7FATmHYp5Xv28jXn4uJNYxnsAfS3t
d0fwz+rUFFD+G8wC2csg1ZS/6qfffyxQvaZjpeMlzJiL6UobMTIdkXmCiVHSm6wCvOrwn/vXP9nK
FYuZZVzSomiHiJVwDmZ5VMNhxIz2FB3at+Ko75DyDd32dkhc6OGMA0KFB+279nLd8Mc0Cbvktqqj
UvcEwHB5EQDiY7qlYShVqRjMD+WXKkJNc9AemR+4ZwzBy2zYbdpUPl63u/LpLuwuPnyWnulmUzoh
JWUvAP6eBJ86e+Plur4wAM0GTH82L/5LA5kDgj/uIRnRS/OQmdkbVAXM+zA4Rt3rIFXG8zwHBoyL
/eH6ylb6D2ypadq8VIGDUNC4tKwPvVl2CUvr9+Zt73c3nedk3vQ6HusDX9T40fnObfKTicX9Tt2T
OO1vtnoga7u7FMFU0BOUOsREMWiioB4mGKdh+4LmBZ7TYSN+frzTgXfSz7Goo7zD0i8XaWeKoSqZ
zrEwGf1BPaZG1lqT3q7v5co6TMYziWGORd1GDNLtJM12Juf0ybpliBreumzDwso6LiwIiZDcZzBw
VBkQfh0BTqD943g0G3UjRq5b4Zaj7YROmyyc7kGB07A1UvrR1ohe8wiB98ktuo33wQo6iJYCY24U
TjT5Yx7p2FBIp2mK0Hke/5XDvzBLP5eBqWnq/Fr9s7V+DGoFJY/tD7CTFT3qaAkT2OCilIXpCsan
BjRr49wqgQwjIXrIcHxd/6Ir9y6/kcanLoOkpcwu3LtNA0+9YcHYu6TX1rP0xLTFH9AXezCKP0aP
g79k2cXDpt2PCaJh6gsagMKPTNVCsCtNaC+cNPoI+iG8KW/7T1QRvHhHvdZwT/ulgdV41YP+pX3Y
TDU+evGlacHHKAVrGl/f9OD8pX3h1p9PX6M92n/0YE+tV/0ovK00ccukEIPmLoV0nhF8HA6dRy1l
pDvYODkfs4yLVYkPX27MrGGS2/Ta9KtKqV2zcK2+O4TWvHF6NhYjtuX6nv5BFMAS0iTZovdz7Kr4
t2vDl4sRsvkRMU5rqlhMU70Q2FF5fzKnYGMdK5f8pRUhDEwNjmmZy5b5CZRuHoKSvxJ4EX7Fh/wI
IabhKl9D5b/w/rUdNLmJ6GkSR1URoniib8xYJXSrsYQQ5y9GzDaWtpyey+fXkriQqVO7tRjEF06X
0kwoYTYZ1BDJ4J2yx8n4VGkQ8sLwkirahrGV1VwYE84TY4eRNCYYq8PRR+Rsl0l/bUSp5UuI6zGp
UCkMFdCnf6/6nKUnfawXek/xmNedfVi6cvm/oJZy8xemku+avb27bm/lLIFkY4iBIirJmC6saIR9
P3M63fbmVNoZxtdUsQ4LG12yWcr5mBbRvgczt8xG0cISe0fQVYfakMPh0fqypz/on/Uvg7dkmxA6
wamyA4eNxlLmhl73DKGKf32dH+/BS+vCOmuYhxp0HLBuJDdjCIEkcp5ztJVcrnnj+SKF6JdD96b1
CYtM1e+9/GLIn8zwxrZR4HQ2XHHl8XOxIkOoD7eWEcwN0zBeAywCDsXdsBuP8S7yi5vkFa6cG+lz
sSsOCFO/XN/KFbQWlhXgxrbBpBsAv8sMrM6LRp7Vib3cm4fRZwx119+YR2a4D/p9dZA26mKrn+5v
c46w0Fq3KqdXMNcB9h2Sv+xJ8w3okTdWtXoSlrbJkkPz93L2zw7eKauX2Sg+nfGM1NIjXH8Puae+
WJ+Xel+0s46+tFl/U5ffLp52RqPIz5jtUSxLiF4o3MjA9FmbfChhIJN26RfHNb3aO/Z3/W38Uj3G
n5zdsG9fu6N6s1VCXlsyEDi6eKQnVHUF61qtjN2UK9DOTo/xot4aQ5z7U203qqlr2SGVMTaW9iop
tS1s7YwS2GBMsuWhNTLsTEp/9qHyDX/cz3hPpLjJPj7AwmBBHOTWf4J8eVY2fsNKcZW6KhcFIY4S
iCrOE7ZGDKpiIbkbvGGXfOdF9j4VweBH8A2JteUTp7+uu9TKe8xYZkFtDS4qRSf/vnSpLG7bbizI
OCGzUACAnb6iV+Utk5smoxhP5kvnd/fGw+BrnvWzOgRkpsVXNMOu/4xldy99DOfS6dSqlGaMD7W0
nho6g4ZU6tLcDOAjKK2DgkDWxvn5eEoXKxZwO5JratfCN1b7AQ7SEgN2+aYU3zpDgjHC3LitVpfC
+1YGwUvkEaEjk85UNfRgFB1PFdrbA2rv88313Vpdx5kJ4aKw5MjIcVW0jrvkUzoiol43OqBhE17c
65a2FiOE0bKHFn60sBTCIyxFQAFs6IT+iRHmQN7BPtQkhOo0BGvWoGRO4GUTDLWmX5wy/x8s48yC
eunkRhnkhSbxTca5gwcwk78zBL2xio+BCudaxouYrqZvLmLKCugBddQu+SglLXptatGJbWBoaw0o
gpVZ2tq1LXvCwc3ncgyCRAs8rYNXzo6c3G+nvka8IbjPJnjYr2/hms+RNVAxBCNCyVvwuUZJBthj
8AQNbVd7KH+aQ+Oaxe/XNKjKUvtSLSDwUE4I4T6XclUd1Qj2d70EcpUmL9qUHK8v5WMChA3gDdRk
NZ1Iv+zs2S2aS2hHSTPkIVCYwmAKhUcJU54NzWruaehfXre2doTOrQkrgiVVUYYAayhowBtX7+0y
+n7dxJornJsQvk1cgwwJ5FDyphr+fjPZa4wPyPrrPHy+bmhrLUI4kMJWi/QSQ3HUwJKaO5+lWN+o
nW3YEHPGPGxsfayxEajRg16cNBQGrS2qhS0jQsiZQE9AaoqRgo+SKgOCIfLP/2mvDCHmqFx3xuDw
3S05+SIhXFJ22kbIWT2TNH4ZdiPqKCIkM0LYO4dXUvKapvyG/p4vwfRRo7hxfSVbZpbNPDsvXXNC
sN2IMTNpP6C/eYOT7Re1z40NWz+Wf69m+RlnZoyqhcnMZDV6Askaek1PilY+WpJya+nRQ1L9k3Np
8oK1GLnhxSesypoTKEmdHN3kNMh2tJwYbejnbmPEaG3vqOOB5SDBMrB0uagohBMyMiDqxspdmf8R
w8IPHdxGbXPDilhtKmaopWmcSAiaBC70nTA7U0HR0w1HWOKImKUBQLRATTN3T4vucjEGmhZ61WBG
hyzfh69Nf7X77FGBkd3rmrTcTd3UesEMUdh1D3yHtn2w7DCTBLZ+gcUI5xVYpUXlFe61+NV4Q019
eU0OHiQ6COV4igtfmqcArIKt+tOIWuRu8mMGOMad89f2XM7K25Jr8OzHCCc7tSeznyco6XvrWP/V
vQIJhnkk5u74MvgQf+62BiZWgGuXFoW7foxqnSyd5VvP6EWGN6dDfjDvh2/OLTCP/f9sTjgaE5em
0TUscPDix/oRarA78+WtBEaD5NCG665F4vPNFE59qqnTQt5ID9sePoE6eUgm/7rzrNyOqgxLBI2u
Bagmlvdo80rDVOTMKS38u0nwLA/WJxi1YcPYOB8r9Q6mCRgA5hWDMUeE4M1ONVdBjeyJVjwV1g1c
jF7/ZPxhH/Un1KsR0nuIHu3Ize91qPQ2J+HWF/q3ddEvpSJJFKgu/Vnlod6b0X1YGEhIOz/mLNi4
pVciDpRHEKbQ1waPLAufTU/HvDXbQPIoHylwxmvai76ZUq88ytnPMyvLis+uhLSOgA+rWFkexEgI
wdDyuX2unqN9697fQ0ALJAcGKzfYdTcLxmtrvGL9g579ACF5OzkE9qThByAf5TcvaLIGr/ltlOyH
0Ts9NDfTXoYl/wZBIlSwot1W5XOlJn65AULEbRniTRDT40m+R8qqogCzM/7IvZSSwNC7VuYGd0bn
t6kf3W5VI1cOJntv0yhd5j3gLbjce8OGTrVtbL5wicqpCpHkotZ6/Wi+nz0hrjN+A9TS4W6E9EfY
3ykd4HtD+dWD9e45eQlD4F01HErKIfnZvoLLdavD1sJWyixs6plRYVPL3pnVSsYo/G5/TT9PgJNM
v7ynroukq6ffSJsYr3fA+bV1CmkALITwtVWYlG+nXeTFt/px2pt7+W4rdn9Moghy1Act+71b4giG
qrhLEmQ3KsTdvshIyZm/Ss1x2+bPtv/twH1uCYzJpX/0maLYWYalqfmzLL6P8rcN31jC1eWeXRoQ
7vxqIQW3Evpmk9Qf5uhRh/tQU/3C+jUSQ4McFs/k2WBSjDGW56G6+SfmHUgkqBeB3RELj1WLlKij
hrVPt/ahnIIHefiuW4VXd7U7Qxhq1dljHLS7Ipzg6fuVoFl6/Rd8PIAcCAPuDMACJD4iEJ9+SNBI
YUwRUikgd1CHP8Mg3rqxPsbxSyNCZgHfYV2kCUbIplQKn5Stb8Kds3sz37rje993c6555dBf2lwW
fhbVB/iNBwWNSf+0syNoxaAkz/yl5ZvlO9OFePVL7p/mfzDThVloo0xQWFSTxUYpw/4nBpJGcHSx
Ae1nbf9UlWBfjEhI9eU3Wi/FRuKx9gGpAOI7hFEVJN3lOvMT7O3FKJd+Cmc8CkzIwlKU/P1jqKkE
M9mmH0C0FjbTSqYYsmKl9EsVzL00ZDdaM36+7okr+Sf1YWapdJ0aPG8lwUvkEWrVhdH4/2OBQ4Da
yw/GTt5ru+mm3jh5ay4JNAeKQkaemIkWLv0KboKTEY2lD3dFOXzONPjVNyrtS4QXQot2bkK4dpyo
Axco96U/07PsH8Lk9pTYjDOaHpIOXh8fNvZvJSpjz9QWEBk4NlO4S2fFTOqkxZ5+0PbTv+Jb1YPZ
zuM6eFo4ChdsRXKQW3czf1h1wTPDwl4qc2gH/WI4QYvLbZ9KD+A0lEPJY/7SMDmZbZ7u1a012D4+
H1SS4o2uR30tB+qyteafFTzsUfglLG4z9MBsWfLbLtvY25UVEhvZWoVhXotYeXnI6LqPkDgjeD9p
aEpntBgQk9V21z/gSg/MNhaAgM1RZrBRFo5yAm/9FMdd6U+3ww6ldngRGC6oD8Coo5sAnjbnc/4C
xnPYyXdB7uqWu4WTWXkCX/wEcaYtHNH2Qj67JGrClr1QM4Q3SJGgcEFiuqQU0o7WI7QB5YvqO5AH
ZLfFbnxA5NavN4oaa/GAiSZFX3Bn2lLWuNz0btRQLFBj/PnzsLPYi9Tr9snjghKSNuP2Sr4GlO7M
mhB9Yjiw29pOSr/xlf2JDDG8O0G9MXr9bv6JyJX/D5jrLi0KQRVGjPak6cv6DubC/bfLl/V9Ud3t
J8ZKtLtYnOC/iibzYXUW1yUD8kTlkOxgJTdvqr6Kv1334hV0GctaYLo0jxnhF1Gf9YxeVGlhq/Xr
12ln3KMb5wd/6k/abcYkhX7jHJFz220F9BV2BOzSuwXmDNqScaBLdwkg6u+HPls+YPm6tBaDw3Bb
HcGT+8XT8pYzEXmGG3DyVTf7bN9t+9A7gE2I+Bc/YQlbZzlHGc56Xlb8hP4t/Km9jTCZxrvgCOPT
HvmkxX2t3Xxn7eyn8NO8Wz508Jj6p2f1D8cvN6LJWsj6Nx+aAoQGPuHL3zKndQJwWy9BMJcv3EPf
ongLybLmVctIEC84hoPgRb40UeRRFcqhU/gFo6JJ/2ikz+E/gOrb73NH/zEiXC7tfNLrMbALP5tM
t7XRbdwcRl25TcBDknTQm4Yn/v19fPbZwjYx03YIoJo35j/RegHtjZJTYFt/GCeUDORKfWsb2bt+
TtaMOhoXNpgw4A6asHkDZPh2p+ErQ31iOKaEGzBss7thGFFz7u5iRX3tS3Ujj1vLiuGnA6lPjZOe
lC1YlaDUcrKIafzTrpVIEBzmjsxP5hPq7PfRvIxc7MP9Jv/ZmqOcWxW+IRoJDdcKVpcKS9tTS018
43H0xl0Dt8/piKjXdkBf2WALkitSShUwHKHo0jvnICsa8j+qFmii7+Mvp0foAEj/oXqAlZCBXGhW
w+/tFzX1prvN5/9KMragyfi4PKsg4xWWnEuwNrfBiE99btF2JRxBqdQSe3RiYX/b78x9dTBz19YP
aAqhLnDdu94bC0IourAvRMO4LdXYmqPaD34opRvf6N4wufJt9LKwZEmeBeXYTn3Kw0N6nHeJ68V+
/0g42l3/GWu3KtkZnVbIuqnjia8Trc2laZbRIltGfIbH4evCdhY8s/OMXudPAD386xaXff2wbuaB
sQo9A9wQl1/dQL5iDmytRu3n1UDUs81emmjcTfbGa2XFpXmvg+/gtUKnWoSTTwgTTIp0Qke3Qrir
L5PZLQf7QU2a5vcDBSxSMJstxRYVyPblimpLkmMd4iK/lB2kN7WvcTY8jnLyAglo68VzhV81W8tb
uT0oufLcWxBC4NiF3CSR81nWsrj2Y2V6DbT8NUF0+fqXWulwcEuf2RAW1qMcIycNLjqguu7FN9k+
8IM9PWWfJ5+3zQi19smI8AA8gU44YL0uN5JSdYkILtLHqprfhnF5i4Z2kn+5vqq1jTszIibQiXFC
MtMqa1+qON206l6heN7YubXIpsJdRuEURnoc43IhEiJZFVxqnG1H6gfkVRwL4FZEt6F7a2srPqh9
EUShl4SGXv3gS07VRnhZXSVQWd7pDO4x7XD5C9QuL0yn4BeoXeuWLQ8wdSv7XwughG6w5LSdmW8R
DrJUIKFiFnhHv08fW3gNFrZg83sKS2JPxy30zBsGgf3pcP37rTkJrHDcyIyILNiqy5VVBhLOOkqO
vqS92iNC2Ke3Wfl23cba7p3bEHYvkFRJqSRsDIr045Sdbody/PO6idVlcHbJ7FnJB6ibltdjf0qd
yg9y3TPztyZlHLfZGqNctbLUGqAcfh9PvdyszHYaRC3nys+0V6lFzk15CpN/EGiJE9S38AEIjITN
MlOlrxHlqnwVrNOk3yK844bm1+vbtRqLoDyhGLQw03CwLlcyzEFUO4WyVCiNt/nd1yJ/ZPYPDsIC
nazNoskSbMR7apGUYEAUSnHmcC4NVkmkoDkyVTz+lknN9DDsEVffLJSsNLeWFf1tR/DntKqkQedN
5tujmx0XlGn5MB+zvfopp5k8e9YtoFp5fzpCPvjHNvXtqodA5rXUpWjni1IgSYHgVNpDFicp9337
GbFGd9qaA1/bSsgrgYsBMiUiLb/hLH0/FSOaRxN31bKVC83EALnLf9GRX3oN4ic7tyOkdF3VgBBY
7GT34Pa99NY8/ptsdAuNvBb6AKni8cAVFyDp5YIiLQ0YpKfaFGahKzm/LPlrYVeu7hymYCvMri7q
zJaweZWuKEFlxo1f3OOH5OUoxOOJ8raUynJQP2wfdFnv5d0Ffnu5KrvJUdAJrcLPUR7+K/vT2c/3
0TKy72kPsIQd4gMIZHc8IEfglS9LlSf0t4DIa8WJd86u//wI4ZybY4NORJ42vH/iL5TYIJ3+XPzS
7nLvTYOh0zO8CFYbiIb9LVrmtacXTKPQrizpMDNGovtIUcZBbP594oPxGN62N8G+v10AJSghNR7M
Wx3j7v710LZy2Sw4UeAslGNkCMMvt10dglbXa8wWElBr47afcu+6hbUk/8KE4EMnjmWgJJgwntBl
vOWi3ktfzE+xV72iNOExMyr9ed3kWrGHdJjXHbojlO9FBOc0jPapmXtuhUP0MuJH0JLcVMfukXHC
I0InD+NOaxh7bw/dU+Vlh/Jmq+q9EnUWViliN/UVdlZw56IKZrmUC/haSV5tiOgKswSc03v5qUPI
+Wd3Ch9Us9hfX/hKPMUqhEH8oZ0txjoGlwYtCHO2ukZ5DiHuwwxhpqs20kalYM1tsMEwFBMRTLIK
y0PM+RSNcwT7dNwchqy6H6vweH0tK7w9tk0aC7DjXTdGbCMbctrpWetQAUMXwIVC/y72zGfj1qBn
UP9x3djHjWMacnlDkatYi9XLY2D3ThI0qJH4See4iXSwdWau5o2B91Uj8GIpOKaCnqBw2VonE6Gm
lg6WXL3Jdu+OvYkm7m9PAbGSMyPCSiAVbvMmw0gSPFgIopX6yTVSayPDX18KhAu8lOAPfi/On12q
hZpz42oz5UPdvi/C+GVGxrnarIKtBGRW45BnwyeGm4l+1kW5PVk9q9EPRQ8LgduNfrHv7xasRPYF
jsBjTwW+5Fg9bV2z78WHyxvp0rZwGTRKG/27q8ks6IseIWrpKr7zR3pbgn2JvewnT1OGkod2RxD7
ugX7+VipgJmALjEsmRwv0udLj1TzGVIIKy/9vFpgW2X+piShsmvq4YAW70bcWMEY0bmiME5VnrwS
77y0hny6UXVSu9w+4/3p5No/kwTtWXeo3fTQ7ObdEsFCN65cmZ4dQJ+tw77iUBc/QLj+9DZlLLwm
qRn3zpu1L+Cp6++am9M+P0qHxs121Vdn65ZYkmjhA/PeVzUEBGA7Q1LvctGajEq9bZPcBA8MIrrh
47CL75b5I6ry3BeO1yLGEnpIpn46fYr3m0i91TVT+IRKUXMYKxXigdbPGVroBDiNi1HeFXvpMXww
ds4Dwr6uCqVOfads7fOKWxG1l6LUO/pIRISjPV41usaHlm+T3DNU9wd5JNCjzk++tD+n2DXeM6ut
afeP1+Gij2eARlwaTSAgLreaaZegcfTu39nN6WAfjcOShG+xZi3XjvhFORZY0Rb2OnGQrLAhXQ3L
JPe76hHpeW+Ky71kf8rrxgsi4/djIGMifxsTUicW2qihEZFaaPeS+rWpIMCwrI3saWVFjCQxhwIA
hzKHCK0IlEgpDQRYfbl802Ta54iXOxWCg/1jMW2B7FcgYiArwFfACM+TnS7z5WeqtWEkbxozPzuO
CMMpNwtETPlH9OuLNg7nDi5M6m1isS0MOjVITm3mFzNFGofHJ3rTQ2q4obxF2rjyeL+wJdbcUD6t
tDrFVi+1u9npPFOr9m0Q+CcUjh3gxQBVTxmY9aE/WEHv6SdErrpqawB/83cIb/oQljU9lPkd/8ln
bhaM4ehVVLvNu+1R7rWgzibzwIfklpE2MamJUKIdlbjJ/IXIgxF5dKbsY/KMSg+T8s8LzymiyL8Q
dK03RzpXQtuFaeFs1KmFAK2O6Yn80ILUsQLQeFI2DsdKMLuwItxacWobfT1iJTHe+pnhVF129fRn
53y/nh1u7qRwO8lz3oWoQeCu96S6PmK11n7B21c7utZf2kP0uFwUy5N06322skQmgjUoFpduAoWa
yxOp5HKdxpMU+U4b7Ubpe5NNbjrW7imvN8LZSqRxmKxD44MGIFAxwZKaOkPPuBOM6kr1JeyRF260
lJ54R/Hd6HcJWcH1XV3xEcgNad9CqUEJV2z+ZHMdzeNkU7ZFi686ptqbGW98uA0T75CaszQV9Z5T
Mg6YqI07Ob6xnciNIMu6vo61T3S2jvca25mRJFdPUQY2xE+rN971blyfdr1l7ZrY9n/TEhC7BTrI
li0IOLGj3ldD7KRRnfhKblUVM0qdHPpRn+dQBKn9jNx5JyPYft3oclQv7tR3oyD7SL+XTpYQtuIw
sVGWbhJ/nrtH9vPWkKeN1+SHz7SYoL2Oei1TkZAKXDp53aYpQ0NR4vdNhQRe41nl5M7lFoXbhw8l
mBGCkhNHY1KfYryhDfZaMb/qebJTq8Bv1S2O0vUVwQJLegloSyyrdH0w1Y4ZQhCX14p550zpCTHi
0E60u2FG9OG363QsDaDuwsnN8DodkcsdpG81BlKJZ2T3430OqCQ8Fo/6zTZt0doewvmwyEMt+ky6
YKigqXiiihX7TScV+a6WE6r8XpnnFeLcc4mczX5Uh3rcX3fCj+WxZYHvYWIZlqN3e7lAVN4h/2sU
bsln+zNS9zsQ0P2NTrMHFrdD/bKw+W7h2NfWupBgMXuAEPaHZjE65XbZB2hMFKHtjkx8OTaDT7a0
b+t/XV/emrvoCpNB6PAtgwjCAZiTWQn0Efl2WUEUPc/kzyeIPJg2sT9dN/TxQc0+nlsSzkAoBUNZ
QPH6nhOksMi8Lhgo4EdkBcoX3QVUbu5zEMlussmM+hGy926c4gfZOXLpumDctKPOQXMxpo2ivU07
Xh63MF62rnVQfcqAW99vfVf/Nrf8+1lgxoNHyU7Y1S57TiXrthuDw2hYG665Fh91eNL+s6jFi86s
tHUW6ROR2Y+U4o84bx5orm2JQ3+4m5eNA80KYgRqNENkkinkTCsjvM+v587Vm2fD/mXbtdf39JDt
LTKvDWMij4zNXJUuI7vgwyLllbXkpswYBd/L9lsyVRsZ3NrmQcII74cJJJmK7eXmwTQi5dXMJ2qR
NdsFoSEdzWroNj7RxxI0+3dmRpxNVYyWhriJGXXyFH1XHXMU0pUvxskd3mAilu+hUvHLX9fP2lr4
WCb8gRRwrJEgFtZm6jOgAhyji023i2+DfPIt+cSU1kZdccuQ8LiG2jVNa7OPfaSRPmvzHURyWZU9
6GhmXl/Rx3bhso9UsyEvAXICFu5ySSdrzOS5lmM/JWzUjxOcSojeA2Dq3zFM5rHZpZ+QJox8+IGk
Q+7Hm2ixxSPEdOT8J6iXP2HuksmcIn6CfBsccgDQKMf+N9IJS8i9ZkcIyZrRpoM5Yoe39l/Vcfox
3y2UUaOnZa4cudvw0I/1bmFzhegoFxyS6YRFRHJfO6ZrFxFQ61ZFjHirTrJ67M6+oxAZdactu1OO
KU3h6Z0+1PLzdU/ZMiAERV2Shq5uMFBpo9vUb+1WgvURDS/slnC6Bj01wgwNLV95Nh+kbN/D7hWj
MO8WfvpjoQ+a2ltGtJhwg1PWT26LwxZV0tYahWOXZH2Wjd3yvaRbBXbjETrP67u4emEu7LjUkjTk
hMXz1splbeWhSXj0m/vh1bob7xagsvbX8LRdL1h+70eP/9uYcLLiHJKYMcGYdlJ/6rXqjU68jxMG
Pksbyi312AzFhpusmqTy6qgESqaihC2UusEKwpBsMs1O0pNqjDY4JbXxhnqS7/Jedf4quzC8l6wu
+SfBmYcUFHvY/YB0Lce0KC062/4QRwfqsO5sPWuK6sfz1t29loXA2vx/loSj0Me1U5YylozgoTIs
1+p/gEjdXfeULSPCaZjyxDRTCyNhFHkJung1FKa83K9bWQ9RZ2sRvlc22F3cLbtmZ9rDOIVfci25
1SjhVRMzX6FZu4xkfJbnAer0Uxx58Nb/cf0nrB66s18gJAxFHEtV3izfzXluqtQ1m42n1MZOitlP
PZ1apwIl5+vtTK9/Gm4mKi9tF2y8eTcWIo7p11YdDdWAndkEoxe9ava36zu1Hjz+3ipHOM9BLHdt
XbBVJygPTVrg+XBUv3f7eUc8rPbTpkjG8j/8EEDODApXJqpGeeKkGCz/Qn0KrE17oz53PuAh8oAt
irPVF+HZuRIHSfKEnCc/LZ4AalyHKpiKWPgv7ZEAqfg1gCXa+pabbsmRr3438nAScrhaYW+6zD90
s1TqKuUhmumo/yi0yKQND9yysPz72YNC06aU9v1ioTr9nLLkJXZ+u327XJ6MhC6kMMDmxLZqmjb6
mJzmJe3OXD1wqICMnhL+r2aEcJGEJ0QcQlbSRA0c8nr8xNP3zmnCjVft6pk9W44QFMZT3neJutzE
OsQWxrOZfD0Vn68fp+W3is7NG2Uh0IG3zxbJJiTDCCdVHRI/qoLEtUunv4unNi3cORjSz3mhdMeu
TtXaHdrI2OoCrS3w3Lhwh8B0Yy3swIkfx72fF79sDQmA/Of1FW4ZEe4Q1Zpiyyz6xB+aPtu3HYoC
YdIVBvRkWRT4v28MDh8KOZwj0P9CHWmS4pQq3Jj4Vmh40zCFfjsAZ6vbLcT12qoslBMWOSb8XST2
M6fcmq1gTnzVvJPTR0Vn9NTaKgFvGRFCbdgOcpaTOvgctR/WpD3IPQ2BuB7d67u2FhrOFyMEn9Fx
SjvKZWqxZeiN1vfw9HLdwNZChNgzzOlJahwW0qfZbSQZu5GDa5K1XDez9mI9X8fyM85CXCulejGl
rINymBvH6W5WXjoHoMpw2khZthYknJxeqqxglLE09DHEuIPb1/DoK7/+t/UIR6cbzKZA0Jfya5M7
bpjIpStJxg8pBrMnZRuZw/rmMYhLX4h6vC44QZ+3pGDjKfGT0r6ntHIfZsYPpx1+lMG81aNZfrgY
9cAjAuC2F5pCsXAiF2MbJ5DH+fIwg99+a6djr+3t+M5Qf3togDvp3JRQW8gKzo5GPdnvB8en5wUa
sTxc/0yrx0d3FJNooELhJQSdHknJEiFBYkHxySxPOyNXN9xtrTpB7/z/LAiLONlKHdchFpYh+0Ww
ftgDX9nEba969ZkZId60Y2ROZq0Sb6xfRfM0lIk/bmktrxbNztci+NlpVnV6j6yl359elfsa5Szo
6dzyeDo24FHhstrYvE2LQvSx6yjlstBAGTNkTX2zDN2xcIMjGOADhRDqPX5x2BpqX82Tz9cpBCNN
YvQTLSZu9uPpVd3Vh0Uiffam+/+G+Gf9QP3tIEI8ikzof+thcZB0UA+SPp+eO7uAEjxoC8A3Ffxq
Rm8N/nXH3/IXIT6V9K7nTsZf2uBrJ/1pNW8JHIDXbawm5Of7KGR7SqH2Tdyzj8HXeT/t+mP15DzG
BqOEcEQtunwZ5UKGgTbMLm74MUT9vaNC8tca5UxbBbOIIL+MIAQZBKL/dXAeqkcwP9NNtBFFttxU
DIpmXpYUnviGtIQgrAmjh/Kxgwwgvc9Oezm4lQ7ZLtxL+42FLof6ykLFRuyYZ0Up8+AGhGDfLpqH
yuGdHMeFQsPbPIurLsP4CcgD5GAccRTYUqN6QgOURU6PRuepXoROk7fMxuovSF1p3xvsFpv0dash
+syscD6aCcqBQSMB6SzGDdSHnPHJ6/u4tTDhLKiJ1Pw7xbGlxpUTIBvqi11FGzX5rXUIhyFJ5lZ2
Sm6zLg7d5PQ4BFtXzZYFwe+tsZGdYLkv9SHe91Lw0DWbbeVVl/v7a4jFEBRFZrhwcYJ+L3v5DBX8
UpXuvml/Zbv4eSsSryY2Z9aEyzPKYzN0JlZUVvMuCrSbQo8/24383XCG1//JCcTaCHSyo6bLuJkG
fq/KzLuhbh4rG0n463bWL5ezNQmXaMGLJDeWhPr0zmyfcGzlwY29BVYn3wRbPJMbTiEWRZRUMpJw
eSCkSuXNFd+rzDbi0JYJ4brM64iBqhkTGY9fXQ1du9o4Oxsn1BFigDkbQ8jLkZzGTI/01zyp/VVY
GzWD/58vY8rwey/cu+KMiB1TLy2HafkyGpjfZJ/3u56Rt0XFz/iOIvyGJyze+yF8L6x4MAQhIij2
+ItQqZh35ywFDw3z/tKXUnLHdxnu6Sb9bS2DJZk+M7Z8xLMHllLYERhZjDEM7CbAFmx73vCDj3hG
wYbgCFKRaZ2ecB+pBz3fLWJd86+W/sR8a9yOprud9X6EpwoWBceQSnOwxhbHUA/BYYlF4dE5tId/
IFspGBLuiFIerbzq2D4tltHo1NxsK9atAjHOv5BwQdRKYCSNgolp8rJsP35rIz++AVRYg84cvfAT
SWDS3k+onG63etZP2N++KNwdTaPxth+WM5zlnln9dMrE7ZMtaoLrVhi+vHTCyg610Fje3rJMmcx6
KAkW3fSvjXO1mv/9n6szQ3dpJbS6yHm/Nej/8UaBO4LKM5guNzLvopv2IfOsl+smVx95ZxaXW/Ps
cI2ot6r1zKdTmuBuRori1PR+S7edUXWvC4qbapZSlPmmm+t2F/cWIwiUC6hW0rVymK+5tBtXaQ6C
MyUHy3u3VH5FzlvMjZXMP6/bWbz7g52F5FpFTQgOAcE1yykaSsVSYxoGfec6WTYdqOyPh7KfzIcx
Mt5UFr+7bnP19QCsAOQ5+CdQoYsznW2qLnfVkGgaraVCvdXKIfPn0ZS8qh+YuVaXJEoKuztY1qxP
jmQN93oz8D5rDW1nI6qxs8qq+dzFyuy1drUF8VndeHBgi8Lyov8jbEhwiqyxQkeD8k6TWfAMZ9PD
NKbSPfwG4bGK+3aTlHYt82IumvlFR4EsS/TquBr0oMxA/CzdjdMXSFl2i2g1tFC+erc16rR2pZ8b
Exw6CYuon2wQP0Ub8tiPT8b/I+06e+vGge0vEqBevqrd4t7iJF8E23HUe6P069+hF2+tS/NdvmSx
wCLADXJEcjgcDmfOQV9XZdycX2LuLJoohsR/eO81GaezVFWzLhoebJZUOo4GkoppVVyabXmjlKso
yucP6V8wi/E98Wq3q1kCjIorR1buWkIFOu4SIXBAkSelBGCXKKoTvZcnzFrcgp4EPHwefA7EqQ6y
DxLAnYixi+dNQUuCOgBIh9rgvDvdIL3TolVfQqYnKruftl69FhH6JmrZuj+/TFwcVUa7PPJtqAZg
/OkyjBCk7xtE4XmEise3eVLB8/x+HoTuGNbFgNcWYk9IK6JclTnJDasoOmOuEJ9UmtcUNwvY+xvo
wtv6r6G9KJTwPNzXXj4c6Fs85kAHw9RkaxPwjGFHvpvHcYeKeq++jBK3vrRQawPpwPHS3C97KOZ4
58E/FJrPDZZxHxaUhYheUXAXNe5P9lWHoscQHI7+jDIqGjjVu+lCRgu/q78l30D1tXTg8M/BXyLi
P+LmLuBeMe8Q/8C9nnGzraqROCslPDvf1N/6F2tPe91AuQX2pzc0+gSO/1cPtWhvA88WyvxQ58fM
vTWafTK38J7oe/Hne+ufke9ar3vtfbS6gYX0IXk6P+fc6H4Lysx5CXVIMBYDdPYWj/a+rBc2YoIl
/AjvD+fReM4GVwhUGFJKJPTEnm5NRa/MKo8LXMWdBlLLv1VT1MTE3ZSfCOxFXKrtxU5HHP1qF9J+
pUUxwLNbiraJCIbZ+3lrOlHaAYZ2DE0HNYfWpJe/N88ddLCVK+VdhourPUWkF8qLODYTyF7HBzvW
lV4FbtSah7yfrutxxWkONhIdEXGiC6yDD4cIDpoBENnUmPXKm2WZnQJwiyy5c/eUVpIbkxblKt+0
hAiMgz+nqHemdHPYAPT3bWBTqS36HmAcg6R7Tqv4M3KgjZP5f2ODnzCMR5XjcjbAvIyg1By+K32J
Y6L6dh7iqxIA9aK4uf7vUJid3GRdnHwEoPpuuuzlKxky1p6JyoG9FSTXte518n4sPelYhn/eIMxg
Mxtab+JymouSbmjZA4+w4mt7DVQOnnqA+MC3+ocqu4VXCmox+P4StVtof8HyoYrrdPVMuSzMOaWr
5/9TRJM4j3n2ttyWOObbG1vb98WVkf5NcgLqHf/CMof92hTRMEWwUPqOVPnrhdbuLDCf6KG6VzWh
Gj3viMIrB17EQI8K3gi2FyuPxzLLnLKCj47vKWFGfVf5eF56xh17l0ONEh3JUwBWPh+jDhtPOhRX
Xfj/oEGhZsqcldsPYZ/opEjHtdvGh2g35bcJN2II6/y0AnKk4o9LqPrdDlcEwQnNOy1AIaWBptQG
GaTFJrsL0LLPSj1QOsbJx4SHSQh2pxit5yC89IX0JByXAE4dcBAiCqa1D8w+yk2chrI9l7Ble2dK
Qf97PNo7/WVucVS1KJ0ar6IfjpcerCPZ4a6nG8Ga49GtQZW6KDrhfgs9t2xKs/CFgrHtpSzp1KH0
9Sk7zH2Zu1D8Tb2sSt/Pew8BELuyC3GsvFvhmHpZ2mlddFdq3X069A/nYTi+HQ1y/46H7cbLcWGs
inFE1gTCeqqT+CsIPjvzWFfJXjKr3Xk0/qB0FfRS4L//Itac5DMhXUtKv1VvhurboB6a5O08BO9m
DB4/vL1DHxxdcmzINilVlE5rXCIJr4JYyrqRPStc9yDKhHRxc5+5uVDtmh6A7C7cQjKHCZYKTBEK
IPVdRwlBgxHP2GKnztvsWxhmH2QyLp5kSXFWtQWtWoXVvatD4w5J7J6fRE6EdjKHzOkxZTZpyxJI
2aBcNag2mrol/G8QbFAhq4WyoATSj63hm7Use1AfCyDOzxdOpNPDqJFVw5kMLMtYvVfYpJH9LetW
b1pETuGj7+b/NgBQSZ4izda6xHgUg5wniFmtcDTduANNbv+yfkhnq7faLr+tAtoFUfrqDQE1cB7C
V91OkD1DM00oyrnxDmIFfErgiYXpqWgTZb7IaEADI8lIC41u+ZLujeccT7zjjymw7iiVhHErStHy
9jZuwWA4AvWCikbOU8TKjprMgaKFr9nrzlJbX+nJ73LqRQ221PbYuUbwS4VATQt3FsZwMpTxLH2r
obncKdy2OOjN6MbGsxY9J/3v2Pj5x2aKvh2wWCOvhP9/eJtNONoQ0s5WX4CyPin3ltF+Jwb5dR6C
d9sGBhyigUcGCKsxM1fPIBwdjIjGahNoJECXf0UGFyGMkXm97tOuzchFGPFzyIP5udHBxCCIhjk7
hbKZQc4XIRRVSzhdu9nWxrQbc9gvya4i5aYdE7/NYMijQIOM9wpygkQ9z2Y+Y2Jk0WTMHRpT02sj
bJF61l1y1KDiNKBGRlhkzbGWEzxqtRu8odRTUGpKuS/vssktU8/+ra5PeUDzg6NvNbg6uear8w3i
u+OtWJePczKcwNOJ38DrxBxAKYyJLQ7/VHiDKyP4fzz1iBaQ3e7VYutphlvS7K1hd2tfrSEu1Wie
C21fv+kNxKJgeA1Fjo+z50+Gx5wTaa9KLbGiws+jxrWN6w4lSOPwcH5/0G9nNjyqz0AMB14nBbw/
jHGaQzXrDcEcViXYSvPevpHz4SgZduL3UnPoKyHrD/0XzyEyRmqkfR63HeLbcvabR5r8yr32u+mS
35Tdu/FEtzXuNG5GyBhpC/Yqo8zSwh/VPDTMZOf0w5ujRI//bSJZY7TsuOxwKfQ7yw5kZR+DKUuR
Jq8gLwvkT86D8eIwLBv4Kj748R02gLVQ3J1XJZatq9Hp7tJHY2TuqJiNVx/wEZQAJL0REYDwDr4T
WOYoNuM+avsFZQr2E3mz8exJ9isIxyJkm6kbpbo9ZhKeHyt//T6Hytx6Y6NQ41gBj1LTPK5GAWXv
+8J6/m8YzC4ou6whC/UkinytTj9W6VZxOsGacb3IZskYu5fV0aqUta18vX4z9EunA9sP+gEJfOT5
wXCBPsQh8ECEaxRj8EmC93UQJ4EndbmuKLVkR3yDrK6jScF5JK7/twwdNSX0SsD2IaBnbZQWU8d5
kyev4Eh0q0YKyBy99H3mNeZFLNpkXFsAsQTyt9CA09mh9bkG/eAenFD6moZN8UOatWDK38+Pii4E
66AU3Luh2QQlT7Q6nB4rcm2AT57yQTXoOW/VxGt1UQqVBwGKDBOk6ohn8adTiKYkyqL0GciCevQF
qVUPQUlU6f/5OLYgjEdKKrNYxqrp/dTJjnG5Hkhr7v8bBHMy9tVEus6ecI/WQHUd3SiFIPkkmijm
DKxiUmXtgIxAgYfAw9zq5bVcRUS0N3lJFxXMXzKeA2Xa/M8sSGso2iKbiBJpsjndD8mHhHJ5qG+z
4yIkGOaZ8RaNWZle0kvwrtSlXw7FPc6Lxa0rspfG4a/OCbSKUnIzpJJQP3lqaHmpVYq+WqCZ+Q3u
17x3lUtaXiTBYeeqa3d+cU/ZSkRnLjcS3eIy61bWvWINNkImfTfglra+Fin0DAcQpKD49qYwvVwW
eD3unG5GyuzaRaqiqhuBWMcgxYo6N1lLVx6FlsILmMBJSRXmDQUtawyOvpq1qesw+QUkzCG6+37S
9Afx0tsiWHejD7lGr0MZkKjk9kPHgnVLG+CPgqRNtKs69QI5KQBT6VvT8ZosrJ/ynwhDaR2sW15Z
noycpPqdFsQX5HF6okFA8lMklMKf6H8n4KMvd/Md85IQCQl+bMm4OIA08phpziGNnL/Z+Z/z/LFj
NzCd2qH1bcB62rbT38l6NdwXainSheKuJmWcxvbQqKTS6f5YcyvuakvC/ujMIUgqeVcPkJAzjTij
3TLEHZ1B4DN5xBVUoBI0qoaiGGBrOcVUckuKjQq+Jvop3YwvqJ7GGtrudFHI7ooyasNDL3H0Ou+H
zAVpwOVHo0Fw3nFzF3HzDUwwgpYUtZ+XPMdD0HDd6ahNH7U1dutJxCb0YZZfzHaDRL9ks44rIZZJ
HJgtlY4z9tOelo6Mh0HYh8I9KjZAjFM18rTQuxGxr4Fqe8jbWKL6Wf6c6WgMQkkQVKkYgEE1Yn01
8sJP7Tnopvh31Sl7Rapezi8N/We+TtgnDOOy536Kei3CkZeU47Hqc0+r2+NQg5m1GQVWwJ8ykEmB
xwcpGLbstJrG0sz6ovCtfi/Ho7dUpiAG4c4ZJVpVQeoO7mzG1qO+qcaMZsDjtJQ9E0Vqj46WqId0
iNZf5+eNA6WDt1anrwcWCBzo7xtDGyK9TxsZy9PhlSK1rtsGRLryIjhmOKsDmRcq8GFCcgWR4ClK
CvkI1UyU3C/JTy2+mGPzsEaKGw0ifgPO2oB+C3y8lBJY+SIob0NxyMlyA/TiuP13uG0J++l4E4Y1
Af8VPpnSw58OpeqVtK5LIJhNdJWQ4kWJ5m9aLglMgD+QTxgmFKjyomqGXs99HXm3KNJcRXgP4Y8E
fNEggwNfJFuvV6FKaACdJLZImoEjQWl+VnZe7ZKo+/HnNoarDqXxBy8GeLZOp6xDOrSL8Orsj13h
DU20z4rczVvR2nPHs4FhTiUkvIcK9ZVgm4cGu7S+4lXMJdrz+bHwLJlqX4LKE2wu4A84Hcs8ILiO
F4jOdTHuIcPdOq+eLkHwAve480j84XwiUQvZ7MzMSOKsr6zct0rZnUfJXccubNpVwDbPC+JBFPyJ
Q79jgxNBgH1CHJwjT/cPC0MOxnAPeewD1bDXBLbACR1O0JjjoFKT1SonzB9kf3S30ZajUdie0ymq
qxXVm13EIsorESKzYSPwZU9WC8RMIkGTpp7apAhz1Qt5+N4RwfD4s+lAUw2hEQoLDcY+hhiFMEkB
FnR5NwZLUAZQBt1lz/UBsqVPIoVZrpPYgDEmEuO9qo6UKPft/AEEDYEJUda/MEI8jOJdFE8bsPdT
45DtuOk0HQVebV5cLZHxRHo7RC5BAMPdVRsYxkPUMQK7wTQbfyoaz+5Gd+pex6JCRbsodOXlAMH4
/TkixktIzqzksgbZMXpnnb8p4Jqi0dXkUdFjLUBXVFgLfAZ3J28gWZsYkr4H6w2WyextTzbWW8PK
DC8lzdv51eIOjpKH6jrS0ohMmGtWbBLNmAtk5Giti52DF5Ls9cfCbUrfHl0SVEew4tS+kN2Ql+LU
N8AsGUQ5ZDPkecGgW43wIiN8orzHLQ9ClLpblb6j7ApUoxxF/JCiAduM4aBSHFwuJdKcFmwGD1WV
nyQu5CX2ljf65CW6oF3OiaB9n3dPPxktY0OOloGE2aIvRmBMDYdDfvyoTPzeXlI5nL960zjBYwwo
Qx/3IvdYViqTVhQ/srIHya5IUpSGFEwIDRRIF+HZDa+Z7GtpPxUrGR2sob02iSf1tI8fZfGOjU5g
Be1OkXKBvSPoFOPt/C0o48ISbexNc0K1bEMMv0gsf54vBk3CDVLU3cw7B0C/bUE8wUQowmYPswpq
IHWNLDxaFO9sZd+Mv0k07dQ48jRJVK3w8Zj9dTI/0ZhzzijtOJZozp+eqooPPv7mSCDP/aM80AQD
uNRhJ920dwzvL17AsI6f0MyB5yS9qqJiEVkkxSoDO7NsPzeK4Wi11SIoruPdynH9x4UcyTLwm5sM
1qzI/WgkCW7E6PfPL+IL+86Bo/Hj/T+y4E6Q1y4Y+U0U1Zeaq18MyLkMfx4p4YlfQ68LKFwhMsNs
D2dCQ8oa40JWJRYOJ83PE9mLMOzz3pVjqicwjKkapePkqVKi5msqXDwB+p0DH4OeK3uaBFCcE+ME
ionJtHEYnDGB41zbxi2G2QO33qrNgnnjkcGdwDBGqo5moeYNJm5t+zBNrxf7WqmhLQAphQn7rxt/
xQMJIRLqkWYIz88mLzN3As6YjlbG0jjWAKemA6Ga8Wl91Z6bW7DfhSbEW7R97dHjY0LDzHSlDq6B
PzehBHH5819C143ZqvgQhDgmgraviqDmUsgtKVDWpqdX+VR6BCrO5xF4ywl9GpQL4uJIFTtPoygn
AbtQ0hnIspJ9nGhuY147s4h9RQTC3BhjZek6QlkUOj0wS30PicFDHf/HkTABRgmhzrKYMBI1J7i+
9ygfvu6ElD+8MmXo6P07YWzWdtSnacELGsq7/yk/gYqgilfuVxAMKTvjg1A1viGVVwpT/7xNvkVm
Agq7kKvKaTHADNURBYR1tBAZ62cTvuvBdHUQaxe7tPHL1/MWwjsv8CKIZy00B0Ejhk35jAuJ8olS
mOg7dLT7U31DizOkoH2zkGUE49V3XIyobpokLEih1sfaPzJZto2CIpSPsq84BapRTJVap0EcN0IF
Ux9lXjzeyLET2GgXEIyUeuNzcIzTmYp40dMRcLSfPo7D3ktCkPDpqFBGKaThQppKYLS8NUUuDQIq
qCCkGrPM9lOSCi1MSFc3w3MjF0E+PRZ9gXcdUUM1z5Nsgejvm6s0Xi71UtMABIpjaPy8p6K6LBEA
cy7oRmkkpQGActF+mE1/ifykKHQRYTDrkztJY+sNMCrjd49wvjdEp5toPRh3OKZzUhUWfeZaiVe1
FdTB37Rs9qRZVGvF84nbBWF84qg3WjFMGEvXG2nrWss8HtOyaHbKkomKAEXzxrjGxiF464cGJ4Sl
3+UF3nG5P79zuADg7Kb9tVRwTD21Lm2p7ah2cEmu09RPzV+r0O9ypwtNdrS/E6WabKIuLXJnSjMk
towSZMvGz1QHFU8iotPljQMZVHTiorIPPo8x4iSzFEimg1BDGQJcKvaWtB7+fKZMTUHZCMUBy9bp
TFVmXmNfwJnGff+mKRBDsGrBvYXnNLcQzGKkU2bIkwQ+Jh0BYFb+UlPLpRmtXvvZWCLG0q/qRbiu
bNEYDxaVuarNKQY0e+ox3leSPyheszfuQe/nzRMeTxsPQu3Nrr8wJNd4PD+dPLOg725QIwWVtcoW
5K8lgQyDhdO4ye5j0u8jPBKhUWr331CYGS2WBlKhBT0XOmS9xznQJNlrx3r/5zBUuALJaAdCvR8Z
hY2PnnG2t3kCGyeTdlyj2jXnJlASAQovRWBY6PO36Ha1cPicmmDcOr1Sou0Ip9w/3CT5u3ONOBqc
+t3OtlxT4Bx4a7TBYxN1TWXFDur9EbFoVlAX+b2k6m5cEUG2mA8DYgEotuOh5WPYm9lLzCwrlzXO
MXvPOmohUF/tKYlg+34V/4W5W3gu/F8U6kE2KLi+dZApQr4DTNSdW193IQgFQqr6gFjMVZ67vXRV
UX43KiytBNFrEohiBu5A8f5GiX+gcWUxZxRZ9HLJM9zf+/pWXx+jiAQFXpzP2yJ3X8M4/kVhzid7
XrRWWvH6SvN1NHvVHJRLvGvfTPvEhmy0hhLZJJB+Sbei8fGcMO0XMig1GO2ZOp3iWltzaRjwxNg6
6o94nQY3KzrBOoowmB09jdJY5gWe7PMx9eYIZf9I/4tEz3il6hjC50gY3zhmQ9M3PR7lp7C7zBp3
7FF77zqv7U+E0QgrwSdhukPvOt+WyiXv6YNoKnnJTxgs7eiHLg9ESJkvaEAmDcJIjDM7oNvNdiM0
3ZLHJIfILArJAxv6D+sxXd9aUfaFE0jRnYLUvAZhTpXdjYOdJ/ogAxhDP1h7I7Reo1uajEyDPMCV
6UC8BXXCH07nDlxPNTrSKx3t8UOo/XnhycmnMFs26Q0VSXWsgm4OT1kmP8sVimwF24UaDHN1OAGh
m3bjF5IlVat1xXgrSPglnvZMq6BN13bRr/ogUtjgXUJP0JhAOFuU2Rx15AWq7+pRB3te/a6X9zJS
viDxqILyIQ4hNYD0YSy6I33Uj58bKON9tNpWrEjDQLFnBn9FwRRdz9zraCoRZi591NFb9/3V6pte
+6IHKdoHqOxt4pt+7xfXdlgE/cHelzeqr9vu4ha7bN953ZVYUIyzzU/miXFiuDvm8Up7RXrlUJil
W86mYOE5zvgEgTlMswJX8qVD5g1nEvSjH3vrNY//vKsGZTDIfSMBTpPgDEYHBS91ppcSUHv+GqX0
too7UXbho8D8y7p+grAkAGYc58YSAUTajwHVC15lN1XDTnYH7WDEeIWa0IfV7VrZ7fA6igAWcofv
TR2e30jc+dx8BuP8ocBj1XqHFTMKw9Xl/lfRr5dpXwmCBV5SYzunLCnAbBtF09H9SuWRDehtWtVh
MI92+ZpfabvFLwJjPnT5DvREpXElqujmhOgn6IxbdpCWXSYDR5y1qC+DPUPeQiKevGo3aVQdTL0X
8bvwjiI8/FBtRwfPfV8OAmVtUqMoUbVFwmj3oWKTeaaFfVs/WeARpm021u0IHlWS7RrTs4M/X9Yt
POODjUVbJrnBW1/ngG+3VPxueLUjUSUeb7tvURgnjJfaGeFSgZOkaVyjiveSpQoGIoJgPK8iGZB2
ofPYVY9Wg6LUQvfPT5UIgXGwaB9o7YWgwndOygt5aUNbVPTCPT6288S4xXRyujTvUfFZXU6+4o87
ewZFhdc/pTtKmmJ4lulN78WuEaX1eVHBFpjxZHRrK1OC9x/s8Pu8udfV3+aqBvoyCZZJAMR6s7UZ
wfg+YXsn1RWRLhw0aThhggeE82v18fDIes3NgNjr/JSPBjhNMJPqnRKufn6nocO/98hzdCg9+VBf
/lBDpNMp5bMS5CHkkJfB7SpBsM43GQhHGHjm0r9UdhTICltGhmldrDYYFzQNZang1ki3zteBfkLQ
T9jEN9ZsFSjEwIR2yRRG7RzIbevP6ypYt6+OEc5JQV6EBo0ONABPYeomUSWtJggV1Mpdkl+toR7M
9CnRp5Dof96IBDAdOIqFZlL0kp6C9XbqkNrMQdYkgTCgrq8ch3itE/04byS8Mem0HxblSoqNmrZT
GKINKMwdHLSF231YVXtNekzVZ2SHQNYiqlb5agkalOk/sRj3pHV5QYoGWFan5FeSpUg76AT8Pj+g
r7YAENTLI+8CJPD3nw4ogpScZHcrCDpsw1OT37X5ukYi2gzuSD5B2KxBh8tvE9UA6fT0OUl0TyXF
HyfKNLQR0iJDnT4uaMwpjJZvQmLbhDqIJunpTp2JJRF/7VdNiT2lrYZphOrb3CnEl6ZBE1V/cSpE
gK+jVRN5K5zIFmMYWS+l6lxFGOIbEgrNo3URg0ru3rw0b0jhai+yWz6IY+KvrhGoaDpXUPGKanW2
3D/V5FFzrDjxbWjNTAet1iryE8ki1UndaZE0NZQcNZ/98zbDRcUrjqOjUssEC8ypzSStHg94I0fF
SyFf5FoDduLOHaXIlTWBpxIhMYfbrEC5q9WBBGonL9PAeFKTnR7lbrm+/sWY8HSDXU0XkNXg1KLa
MjvJiNFrkLnqfNkWQbMi1Yn+zfNAvL0AT4XYxUCpKrLfp5On2hFBbdia4AJAuTmRM4gFk8bb0tAS
hSHS+8WX1KNSVW1UKCYQrOYyz9r7sa0uon55OD8QnivEloOmC0Se0b/EeI5pNhUT1gWty1jeRfqP
ypDdKguIufhScTiPxZ20Dx0TDcLosPTTSSMYKtEaYC1DKCu/JOXPgxmU6iE/Rc8p1Nt/hNybIxHE
3qBiM/XERz28XeENuInrZNfXsxZfo41OH44tcv36Xw3rX1S2UTiTJF1pcqxUPecvlUmWwHJS0RMC
1xw+h8am1VHC3htENxJfNS40c/BUPb9Ui1XgE7goELxCwIIi+y/dCkqOBtZGoSvUZIelGsJ+MtxG
+hvTtpEQRloYkQVLsrVM6E1PIVfo9+0cNl2GIooepEeDYF24g9nAMHvUUIpKkZop8RO4nBGdP0Xc
uEmcB+etmruDNjDU6jdGV3d5k2US6JxVVKLZ8bEr3/u+2I3KL7ucfp3H4nlStB1j+6BcE2wbjCdV
Hbuq0jZKfATTsaumxJvi5CKf4yeot7d/MTDwlFBGYOrk2GNpyma04cmgVNLz5gmdk27b/GrbwY80
kDQ0zdP5ofGcA94/0FwCGg/0lzDOwZnNHsUOMRhwTft5tuyfWiQJrJtzy9IQjSNFDxzUoLFHnqKQ
QZ8VTJ96t3iU9yv6kT41F5R++0exz/19dF98Pz8sTlrjFJNZslaf8dayANP8KT0Qv71v79Kjc41O
MDQ0PsqpO1wXR8nvL+T788jcCUUQLYOnCo/AbLUdChZmvTcTKOaiJWBU31Vzdx6AU76OoW0QmKHZ
ZlGZlgSEBE8P6iOd0HJXXEj1r9mvffEzC9f6N3jMWdW1vZGTFSbST6sbTxoOqtnFzkTSfN2fHxtv
U6NmCBVeoB6CRdLJ3WzqWJNbS0sLQDlLsA7QmkT52+h2nYkGQhPK3pXoxsgfHFK1IHWCY2Ttf4xy
kuNhALI52WXcx668oiu+vkvUvzkkQURiorkWUecX/qG0HEH/XEvQ7C7rS8Ps7yr1vZWvY9HrHzeY
RoeNBSeBuPaL4sLgmENr9yWYeIIxIJf99fJOLrp9CTJHr3P1vfoqfl7h+XzE7QpyahAARPP/6bp1
db1EetoiamqauzGGYo+jR2HbrbogAOQC6egwxQVfs9HWfgokl2lcdCmUz4lWXqHF1a+77qqrDMFL
iQiG8YpDJPeFvgJmHaqrub5vlDREmjQ8b+08VwFS638Hw8yaU0DRcHSAYo6yL0mlZy9v/w2BOYvB
eKI4yVIlfjchuNRA1ZcL3N0HTf1pPgTCkptBMFt2wGM9Cp0wCKp/i6th73WoSj2kpas84gH/orqR
vOgye7GOg1c/kB1t4CC6K/tkR57yh/FVVE/E29HbD6Jru/EhVSJLHVrAIKO2Wr6RNm5eVzvN+p6v
pcATi6yEfskGCUKluTmhDt8Hh6hb5q95+pLPQo56nk/cjof+vkHJinqe5B7jKQ7ZLYHMeusZoQK9
ZN+4htiiryH3SkBkveylxgU7yXkL4uTLT9eXOW2miphxS+EzPSC3415z5WN0LKD+6kolpIDlB5Rc
fl9RPO6DOPMvqKJO4ZnDJ1d1oqspnWOExHIe+7FT4gAS7BNuiPI5yQrL+WfJHcoBO8CAGK5wsyrM
Hb+/ypEFtt/QNwK6veG+b/eV4YueMLlGhI5X6D5SYhY299KAx2TKDbhrNboeFNQdk8OovPzNIm5A
mE0aj51Wyw5AoLFyUH83oXbR3cTgJF9+DMf8UQO94HKxXuHcfa0FD+Dc7QjBOmQ6oHSB/qNT8y0l
VYrkEdC1VrsOSVy9n9x4bH2zEr2tcKHwxI4SKAtNBmx2oIZerxFVGQ4HogftVIaOPQ/uQLQf4G3+
JphS6pxZv4daXMvBZUoHVzPjZuRkREp2BFhxwKZUA8qV0fo1xuZRfndRFpA3ti0c/X3jBfS6sVbo
ACF8yPILfVWvu0Z20TtyVOMiOD803rG0hWIcDuVQzMYFUE70VJTvjVDSge7Zc1PHuJSRivKsBACD
X6kuiEzaC3p4DGiFKyF/srcfG2w4MEjND3XlznvRXH7c2s99AONUjMxpTHnAB+g7FOqF0bcqrD2w
12Lb7yC+idr8sNnNmZdBOeFAdsOVfS/6Bs62R64d2wEJV8r4xJhPkyB4k7se/kxd3YyMYdcm7hQR
QUAtgmHNpl3TblABYzWZl1TNrk5WV4kHwUnIMZmT0TAmk2tFlqglYNTkwQL914wBnTdK0UAYm0nX
sk+dCQhpJLv66AQWeJlGM/4bGNQxaGAFRzaLZTDRmk4uNKvBQNr3rqi8XLleahF9FXcsGxDGG6tL
o2ZW04JJJ+898CS4Yxp5qlD+mbsoGxjGxIhapJkxAaZofbQJWeOfExOBXXsDwBiXU8aGMScA6LPO
ldDXLJnXS58IIhD+bKEKFFsFTy1sPiSa02idjQKPE3kTu1qiPKQ11GaI5QjWnjtfFnrybGR4jC+p
X9w0ST63E9Zel9xBJ3dxa4oOYi4GuMjxaAOlLnTknbrxsh/H1DCG2JePyS9aIdQ/Ode9X70k+/6h
8RxfSEopQmQWaW00ZVJ0IKaFq5f+T/Nl3ZuH9EB5a0IHbTrDkyik4UKCjxbajmD1Ndkm1XiaykSi
kKNVemV1OZp/rjuEyyYymVgpPKKoLMFHOTvpolI5+3a4jEvirWgJ+3N/gwdRqFagpR49YcwRkTVK
b1WkRBpnNPYWiAChxhg6kUhqns4+cxKBpuJfmC/Rka4nQzoi4UEkMECb72YuuV0doXM4/m8DYrfR
YkYkh49OfTAA+kVN3CF6TjvBOcDbq9vhMDdaXNonrbEBgr/0CJ4Ff+jmm9HBQ/z51RFNm3a6jSpE
Q0NkYdpaVT7kknaIlORtdAp0H2qtKHMjGhQ1903o5RSpkXdWBZGrWUa4YhqXEEc81GvvCEZFT8kv
xoDcnoK8DQpG2avA0BbRvEQAQqg8esS09vLQJW6U4DF+Mm9sJRNc3rkj2wAyIys1kkilU6e+pL8X
xfdUvXUyEXMzJ04GMfTnoBiPJ0FhA6WHwEDpcvWo+D1koNTHZQmNI1rlQiHbANc0NniMv2vMcpgN
BXjpt/ob8fvrKkQp37WClllImMQe2U0/m6tWEGfxLpBgrMWhQYM6PIIysBNeI+ZBXlO/Qymo+a31
ots0oFpl5o3mQYhql97EYtZazuTalEmClrMhuc5eQpCETqOB9NCrOERH2hUc2JCZIgEStZSpT1St
xx/lBo8ZpRzPeMafP/BADWQ9FofVV1LfeEZzYGG5xm4N5gfadb0TcfPxEvonQ2VCTAvP5pneDrDV
BBkIJSyDNHfbn8Me8QfxUJ957O7kfeEZh1FU3MQ5z06gmdgzG6OYDBFGnXcvkYNqz0xU6sbZiCcI
zGlTpak1ZQ0GV6JlQicTxA8fW5EaHKdlAynTz9VjCUDihDhm1wNFeTB36X6MQXtgBrROm6btIL5z
EUOHyuu/y2FSIun+wZORigqnOQ0Vp5/BJFdNE293coHPSEav/k1fhEaosmh7yFDurSeo032XL+0a
W2Z2RblBTpkaxcZ7O9hX8GQtMweUbkqkr+QpxVMUNExx9dShC6u6yPmYL2kwXSyjqx2hc4R0TChf
OruiRYdHjJZevCy6588w3jvOybcwh5jT69Bg70fozj6oRyptiERpqH6PXKiqCPNovDzeCRrj6/Ws
ta0+nuEqUteKg3hxJcV13mLTNVCnRwvXk9lfFLQVBnrsU9mJWCwvwfdXn9PPHAZjQwpTkzD9gz8W
brpHKOprd+kjCDaCyBM6Zc6BejJmxl1J4O6cpBVwU+i8rX7ynTyiBt9rgjRyq8ItHykRjPIrOYoy
UZwi8lM7Y7yVSbIly0wgz15zGUfXE+hLg/kJCsQXjpdfKp0r1247HrVguTDDzE1DkanzXcrnVDNO
C8TfaFDosd4DclILnOaqPk6zKBDju8ZPFMZxmWmhDmhRwn7qNVe1r+ZGIGcqGAYbIEtaLqfaiIms
V8tGRZH16AxIs1lEcDOjH8rEXltTYcPjqoqL2pmB848WT77TcJapQn7kj3afcziMA1qt3p4IXZbs
sn4xUtwAY5zZyl10QztBoFUfnPcy/4fT/3eF2P4jaVWsFjxuNB4aatdWds7oKW/WmxPvujSgbj/d
RQ9l6XX5YdG8JL7TU+Qwh6v5QviWILCWjyatTSRdNDAWVYK14C46QV4HnTJZ+BEkVTdQHguqnfQY
P5+fAN576MnKMj4HdY1DOVWY8fxbek0gs7PobnTrBLpbvBTX03UZSj9KAahooIzjUXDMzvKKgdaW
7FVR69qjIK0uQmAdTAH9xsXCsla57VoFuBlSgeVwWuZOfNjHOb5ZLZBarnWkA6LzoYU5QT4KzY9g
nqLh1ugNL1pQCsN30bAYf2I5g7mMETDNwT7W2ei3SHMLDEKw1dnCsRrJ/KRVgTEfexBptB6Yuv6H
tO9akhtXtv0iRpCgxStNmfZGLbX0wpAFPehAgvz6u6iZM6pC8xajtbVfZnZNKAkgkZlIs1YhgOZd
7JLw+zwFnj/elElk/God3zlsh9Ebi1SbyjT9/64BAYhHzY+u4BsvyS0JipXRSgMQnx2W2PRz+TEV
tdiNpss3Zoc2bLOa50HVs6DTcp0zMR6NhO27Jt7zdCudtBW6qF0hnV7o4zhgNfoVfa0HH+145qu9
S6/yoAL4zK/YtwPUXb3Ub5BDi5/s44bGLNf1gtFWs3YJYHu0ZoAJWZCeydcyqiq/hyNfxhrlVxYk
EWbAiqstwvCt/VWsSGzxgaIRBeue6tCNX9HW4TfNfmNxW1IUS6KXetm4OqTgZePgFriH6Wdxn+y6
nePTJCgflvFm9DJdFrv8rZe2VAlPFtosx5M407njN0kJ0HdqRiM1Iie+slF6+d+kKWaFxakXJxU0
daDTQ4wSyNSYkdX3D2htfx3n9v3tI6cuR23Zp6WTj2aPxXnVj4ndczMJ6FaIuXHFVRyQZiBuPLeQ
QUR5pH1533XJxljA/+fN/V/soKKZJElX6PAz8NfAxP+wpKuNbzTowjF0dvTRjdw9xh4OxX6LzHpD
JdVE2FQ0su0mqGQpvuUAixxAeEC8x8s6sbWBy+8n7i0TNGFI9yP1Kp/1AQkb4Ez8hQSKkr6+dALq
qqMxNOEOAvCMIQXA3lz1d2bnbh3R6ladyFAe06IndGhTrGLY6fx6HnwML5gh3y+8proIKjzvfmmO
Tw5bVnlLsOJiGKBuhKNhcXMyPRvW+FrZeVTa9ZbtXV7BbwzFyQKVV/IMHfc4hZyFHKIKjeu5A+Sc
DOie77LcT5+3rP2qsT8RqOhFw2HrxfISaNsuZAy1/faqKp7J9ON/045lg0/0rwf/S0455NigIosS
nrBIZqzeXZaynrI7WY7iRESOEVB92b8xSOCnAFhWBjQa5a5A5gXzvXJfB1WQ3BbahmNZ20fTQfMw
ANINdHMqNrePmcUAP4IY2PrAOhHV06G1K9/Qtzi51zTxRJDaE0hpRmhWQpDrPGnph765zqsNLVwV
4Zqo2YEYFjUt5ZYVda01TjbBIOnz6NNYi3c0i0lkW8NW6La6bRjFMjA0gY4gdZjCGNCGXnZYDWnT
cKrA2FrtHMaj2aMbOes1A2gCIX3hm4IstdY9FnOhtykkieZ7leMFYf3F2/1UgHKTtMzDOM0iYK4/
64BgKqsyIOPPywq+ugrUGtEtjHEaovZbczYRW1D4igGjWg1/6outUcLVhxDG0v4TocQqXkf7TroQ
kRzxhOb+comY/9T7HYglwh45pK3kzaoSnEhU7k7dVHh8LTGZOzkB0/RdRexDI51nvX0/tzKW5gH1
H2BfOpA1FfvaAF9XQ7iCpLA7h4R/c6YKMdgWpPfaKaEaDEAn9D+j60XZQqAsyaGrLeha1V07NI5o
ZW5427U7eipC2TNRxnVZzBAxUnlvAPCokgJReRtvgFBsyFEzUhwVdV0HP2jYj9nBYt4VSftfVjU/
XdbrdTFYkKXb1H4DNunhTV+PlQsV4ENgGxkmddrIHTdswKpu/2Zk0XUT1OzqajSEWc2k20sSWmIC
fmz84WDuY5/4/AaEv0G1l38RHJ9KVGypU6WTcAH1FzoW3zflfOcN+f0AXM0NfVjr8kJLJwB//l2a
EqHUc+b0mQtBS3OZvWuf0YAI0Oo9v9UA0qLtR5QgWTCATjmLJj972Ypi13X+j3zlZul9ilphDPng
Rdq5VflANff5b5TkjwjFwnKcZ9JwB44CNiLuCQNP4fREnH7jzLaWsijrSawC5DJnNBvovMke6tkK
+plGl1eyJUEJU0CIZYKmAxJazwj1ggSpvfmcWb9Sf3ZLeemyNCEsM3AgY+DtFyCefg6LHpgEItRD
0H33iCYLQAZsKOJqzvdUERXjl2E4qqIz5C50BgSlNvPTkvR099YOuYMr6y9K7meKr1hCUO91drPI
GwM9mMMuqJ7ltRu4+2aJmLcq7msv+ZPVqa+cOMtNoyaQlvVRZe0t9PSXJOwdQKj3GwHF8uHqW+BU
lGI6etY6U+dAlI56mXndH8qjOOa791N2mKf79zulfqLtY1vRtNGhi/bURyNqongSbNATkK1dU4wD
Z7MXD9bvM1o6X6vPUg/TAWwMyS5/TJ4Bqh3OKOSTm+quX8qPAXrvH7IvnfDFffEF7uDy9Vv9nKXp
BPONAC51lZ0VNdM6I8eSB5f5rvnUQJDLqp3Z3JRkK8RdvYcnwhTDXOpxOyeeibgwvs90tPL1L6nZ
h5dXtGpQToSoG1xLQ84YJgtlbIQAjnqhs74F570lY/n9RFFibvdZs4QCUwp4dL37mMTdy+VlbO3V
8vuJCArEJ5FwiDDNIhLGFNHxe28bG1JWMz1AXf7v/BXzWwuiFWTZrTGO5KtzZYZJGIdGvV+Y1jFj
CFNlgX4qcLdr8lubqFhl4OhnrT5BdDVrAavYQ8m6X5c3cd0Cg8h3Qc520Y6kWMS0QLdVv7jiFjj2
3tfxtkZb1W/UvSlEr0whN3GeVpPW1h+RljL3UHlGbw7/RB/tcfZ885MGpiFtxra6S/IibDAm9VLs
+wDJXbb5glgP7E7kKze6iksv5yVCA+O++2gFRYjO7MjYzwA3RXUPzUHJfmOTVw+SLlEkHn14Kyuq
CqKA1JANNpns3WJHIuNAI+Nx+j5E6PDfVVfV7dYzafVynEhUtLZsEmSgEkgUzeSbzAXHkoXJ1DS8
vLKthSkamlF9zuliq/tWPJA0C1Ir/3xZxKr9PVmJEiLorM4GsA/AJM4VyAq/VsVNk31Mcz0ANktw
WdZ6YHwiTLkNpUUYZtchbIkP2mPn2xh6sKGY3o0FRxMtvLloAflAQrzZ7wFe7n3Z7ALa2FM1aeM1
yb+vAJPf8yELSm2LKmdDOdTJ3p63xkwnrDKfHvO88PXqVgB39PJebi1DdWVE0hyzQegNlV6Y9POH
Tm8+XRaxtQ7FkQGL0PHiRfvK8udM2rCsj2ayEd9vyViWeeJlvLHVybjEcO307FUMT+g8TMm8kaxW
pCzYMEgEAiWMWMikYULrXEphE09rejCCx63dHgGz2N9QROv7tHOmx8ubptyn36KI7nngzCQYO1Ph
Xh1wMVVVCTBZYsTWF8wNxod2EDXQtLzpM8kkecyRM9yKBxZ7cxKf/iMV6c6FqRH/UwkiZlJQG9Sj
YNll7bQ3LUkwruKyey0W4t52u61H07o8MBYghYMcnqkYpjnWgO3iQt7o5N6h75wWU7dczkNgSG75
ZsrGjSNU9P3fFf6RqNgpLU9rwfMeR1jloV4Wr3ROv10+ujUtWVAiDBu03joU4FxLBlkbUmgDvGPD
6x0V1bSjJvlo1eVGDL4uCBBMGBiEz1KH1tNRm+jYQR1FXubXFUNHGDoq6iOb3Dq8vKbfaZQ3mmH/
kaVcYk0Qr+wX1UfXt/ETDYoc/gpVrXqw9chODbrvmARiNzExBuZyUh3zmbjRxlcsPv/NVziAKwPv
IQZdVBKmduBjUpiYz7Ybjogk7n9xTG7dZhjxi9FO/73te/4r1p00qJihH7KOs4ALlJEuf8eqEmFy
iNpATwOVmaK2bVGPdpVIbDzJfgBU6gZGYKM9Rg1//lFUD4O8gBvRMaSphD9jX2TEWGR4ooycJN7J
1Kl8zOLJSHe7a1d2XzTDQL8tWvodQUNJQQciPakdtWS4Nrzu6fKa15QNVg9kCg4An+zf78ETCzuY
oKDtecV9UmIaBh6vvqaZ63zS8X9vJCjXrAIAfrBu0PkuyOHKBZoacHCbBfctrfM+F510YowzuShC
azKfi9DTTBrvLi9vzd4CPM7CGDNEwwCey8yMZGJsrLkP4P508nujGFjU6RJDejznLVLlidUQfyo7
nm10oayJXhA1MAWEDDaGxM5FW2aBbRg0mCRhaxaeYkJ8dcputn2m1SAjaoBXMewG3Y23KKBXbzVu
EZyGiROFGTkXrc/c8sAmVfnJwFo/7bP40eyTj41MnD0HdUcQM7S5kqH9kWV03E9jH2/kb9eu0kJZ
BRdAsAnqyHPelaIsSnwBjMsMGCSJ13tt9RsXdmWLCShMXXgZTFc7vy/bifKWjl5wzfUAzd54dXaN
Gcm43LdMiCRIhqp6oYPUonGuqi3w/VXBGPWyQAwEgEWVxttq0tQDYBaUyKzI1WzKV9LyJ8drSEQ9
EYH1Lt5fVuS1M4Uw5Nt1F3DxwGE6P9OKFJozWRk0GWVnQPTGbJwwjpVggGRqKuNhHvTxV8IWamxn
zDMrwJtTlPvU8tItNsSVi4zWAYAUAuyaLuby/FNsS7YAK05gM4wc1znvHMyLFqhO9jtjsoyfVbkM
DV9e/4pC4QUHTnPUBTHFol5krSs1MDuU3B9LoblhnlPB94lrNlsEQ8s+nvsiFDZQ16CLG1hAJ88X
h54F3OYpq/x05uSm5fkDi0n8AIjI0S/rLP5Ci9q+9+pmi1zk7QohGDB4qHjq5sKodS645xlybxId
XIXrDfuxKMStoHXx8fI+/nYw6vow9QR8Sd1xYIeVw2ONtBi14PF1mAA6AyfZIX7S6Vdy1D7FtfB5
CmDcBBCJdqffCQAjbHzAkmBQPgCYlhbI6YE2iZmk5W6dXNocRJop6wwQ9Mq53xet1z4Sr6ERA6LI
bii6eu+mg3YAg7m9KwHaf+2V2bxhOFb22kDQD6xLsPyAAEL5Bid3RVEn+IZC08vRb2wDsFVlHvdb
xZ5lN5XFApcThO9IXbounOz5YjtG4AE0C5GwN1wPeQvknsxESZshqX95X1eWRGAblnsJkK83EFUT
nzqNSYDyitmJb2qdyNDMTHPDrv/GwlUXBFQdkH5jFBnYvIr6eGWTs5a66Jdwxg7j25q2q7W49tPK
k/6QjMeJGFlQWU2OFll78L3KJoErqXksrCHfJZj3Bzoxp4HGrI9eV2UPsxszvx557VPDzq6EDuwB
QHhHE5nAbZJKkK4KZ/Q1170HfNQ1eKVemt561jAS7ztgVMcAQbzLjezXgMYVmISyD6pcA7JAPkQz
9z6WqfN51jXAC+SVcegrzNTMKRuu6sWY6pUtfE/m3zJRP2d8/Ga4IOYcO+tIYGxCsytvC2m+DDIJ
Rte5LbP+ITWB6FfQXV7lnS8aggn5ufPTTH8USfuQd/anvh4Aw2y+P1RDIIMjRlUc10ZXc+ETEGMx
5cW4b8QVuKAbmTZRV3hAogVUWPJ8WZ3WFBfwIYCkdwwPg+HKDbFIkblpDBtvF4blC5aB+7ybMZ3r
0nrjMq6KsiwAP4LkboEgO78jWgMUFFC6IVrhNsargANe6v2zTtqXv1jSiRzlLladm2UVhRwLsME5
d/wEqKbpuDU6vXYRIeW/5Sg758zof3cSiPE6FjUiey5NtuWBV7cMfvBfcGKVqxtgvXL0ZFz5jf5Y
zs7eAKuSlr0/vFoiZ7wLEFwB5sBR8nFA1GWOluKu8y6PzHT83NTZVw3/XLuwMzm1Nx5Hq6v6I89V
UtOk6caks/AcGjTjW+IKF4BHve5PurtlxVasMqIoghgNowQgzjzXuLKX9ZwWCM1rzKnuSd3rt2ie
yPZN4VbXs10Mx8uat6YSp/LIuTyJMKOulqdAXtI9de1HT5YfLotY2zukC4AGiqY2z1HPyuuFNfXO
IqJ3btsp44Gd0Ot5LjZKnetL+U+OekboK9PbWYMRYqy8d7UqnCj7dXkpyz1UXYyLZhwEQ+jJQVuZ
sltU/rtbVXJXxekXy+X3s0aiJU1xWdLyN12SpMTUQHXkbUywaTZ7iFuM32iu71aJz8yvXW/sLgtb
PaHFkiKCxWtQDSyzuKdWuVCT2117xbzhpuLVMyzFXxhul8IxAzTVBcyrYuUmazbsfIBp0A10TLm1
Dj4rBAdw1dk7W7SQywDNLjAikBZCdIMEwvlB1SbKGqOHFZGhl/txqvuwq0b5mAjP/AsfcSpKubG8
MfoynSCqbTEAYxPfJfKYthtZxLUjAsS2BXANxN9vnuxMUqOcJih34w3g4HwlRPo2UvSXFWFN6zwE
hYBTwBMd0Nfn25bRabTQGoirWtmPboEiXy+mQybN58aGp6j4tLEsdbL590HhjYwqKvw50iDKjapy
wg3NhCEHoFN/nWS6eWcWVrsrcnCN0jSX+zaRIpjn6dVNwA5JW9rv7SXzpNsTDWantQBsOZvB1BTO
1WhNv9KEedcp4Ko2kiZrd3+BFwaY+m/QueWETh4Hug5ZIkU6CowjzzlAOwtXA4HxhEEv5vVbkcea
MQPsKW4kGk1BZaA4uHnUu7i20QQPxKvhaPFS7OfOyTZu5IYUtZUt6cpuAiEgUOZ6EfuezZ7stm/D
y0qlTm3/c8ZLF6MB/QVmsrKWnjmdYU3IdHG3nbSQcWQRbvEf10Ywi6azfLSP10MIiN6u3ef1XCBc
d2Q3BEmcpgJ8UU1RRVbl6N8uf9jqiaIKuTzb8d5TW5TR3ZDxZsTDvcNcTdDGPXosZ5Fcd4CYCQdh
Je/OniMpo6NHFa9oCy3E5rkGsWJ0kP9KkceW7tcpGaA9QjumIv4Ln45pIGRkkCdAj+Jy6ieaGsfA
58GLiyM5S6ZjP8aY8qKFvnGsaxaJElSMyAJf46qRSj0KT7oTPNQ81JEdN1cjmPGIq2149S0xSoCC
RJEc7OVpIQpMtRhjEKcPlG/N/K5dBGrheWrBWSDTr7hbQeM0czq8uiaTVjwYqhKpBivhpnj/rqFl
BLyOwKtBslkt6FEvNtrO5HgpNSRDhr34wHWXhJrt9bvL2r2ycSijolzgIepaMr3nWlBagselaDgo
g/hVPBWTH88WDXM7f/81Ah0D8kI2lPst/wP8Pc8cu+N+IvTrVoI0yZqvkA4g2MB5C9t1bVUwKOBY
dhBNvunxjQ0vka6Lg/Iy64hJ90+W1xxFpX9//+bBLWE9IM5zYIfPN48zJE7mCVe187x4N/c9PLs4
olu7it4vCCn4BZcZ86XI+pwLGkYv7WkOr4KEcP1TqxLxUDgaf0DCzd0arlrbu1NZikaYTgYqigay
zFY7WC17tbi+Z3nz+BdLAjo+0lcIImzVqVSxlAUTcCq2Ppr3mKY1Pom+B+Su68gPl0WtWHD0zWDw
w0NUjghCsahWSszCbaDjEsC6FQHML55ofVLt6vjnZUkrBuJM0vL7iU012w5dmx0sHGa3XoGkDYbM
Kf8Lkwoh2DiUlgwbRvVcSDGbJa9mOErH0WUYW004dN6u1+WwEeetasKJIMXcoYCYzpTCCvFU7Lw0
ufNGuadJstFWu75pf9ajOH6zcetyIBCDYjzSZAX51cbphrNbCVnxpgALA66piSkJxT8kGmIKMkNG
XcgD816ZNfp6emPH8lhvDZCubBuM6QIahQLL8uf8fNKuSAatHLFtXfuK938cFCX51Qv0Xl/WtjVB
SJkCFR5U28DZX34/0TZaJ7m0UbfxW5P+Sl3tpfHa75UJJo3LclYOaHENS7LBRcpb9eGdLfR2ahZv
1IE9Jd5xFOD+NwnK8ThZU1WxtUTNscGjrOvu7KrZAupbXQYCRngh7Ncbp5APNq1mB2Zg5ANmi/Lk
s92mPy4vZEXPkAWEG0XZEOBh6oAt3kAdQQUAZ49EsGv9sOL6qenpbjBIA91rN05mVQMcvMbx5gNV
t6WomgG0XWplA/cro5eRVgnmt0lMo040D5cXtrp5J5KUExoKwhwpIUn3ynvB+WNnz78ui1gx0x7G
5bBtBHwHmG08V+eZ9oulFrADNt1r3XXbIjHskh0C1b9RtxNJymJyNsR2ySHJxfhAEUxQDG3nzRZS
9f/bkhTPU7k0bymBoKas79y5uqkZ2Db79KvLy+fLotYP6M/uLb+fGAPbTpckNMbomARikN1i/zzy
dFnGqnbjvbnAl6DzQ23siYVX0CLDNdVmO9RRv8zma2Zqt7olfbd5uSxsdUEnwpS9oyIjVtZDGF6D
UwdWt8wAPsrUi27DN2wJUnYuaYWHLoPF+BAndIcyQpklvLyWtXsK5hBU0FCWxR9lLWOhMZThIaIz
3SArtR0aKEGdsFVjX7tB5jIS/3s4+A3d5OJrQNQJdaMzwNWkd8+Ql8md+KPg2pZTUPuwl/c6mEnA
0gg0WjBrqW4uo0WDNLQOUzfMaR7MmkzB8hLLPrKczokSk5R3cuRu6CZZcsiFrB9QZ28+zEPV72tu
az7g4jIN7w0ne8yYWTzltBQ3Mf64PnJ25kPB63LasJhrKgwKKNwTE3QxILw7vyYwzn07N3DOXlZh
sl+3qucsBaJuUxJ677Ic8++AkdnIX/0mYlLytBh8gY0GPAxe26qnRheCI4cJlzOZtFT6QHd57Xrr
tZM5OtVIRgPmoHjdleiL0OryaSmH+WkhKTrYisZvnQxzg2Wig6rKk1dLhX8HwqwhQl+OjITHvR23
By9gNlD1mIj7XdNUU+g27pd5Nojf1Z0ZxBxUPyIbXwFZlfilzq4sadhB0ZqOX5kV3xV6zQIUy47I
axiBrYOHSxMH1pk/axpfp8y7FS391XiIZ4Ut2XVNSu+6iGsAx+SfC5Y2GIPP3ZDpkx1InZS3Vd/b
+87Kr+jUAGZCbxn4p20jaDp961TX7hfqxh7Rf7fIq+/l0o5NtKIiEsppXgRuJp+TJo8aZD021GdF
EOo76H5Fm+3SnaQ8xOp+8rzJgRvk0xgfk9HVPR9sw/XHobOBLvxeq2FDAS3YQAfPlzfMRkYx2+3E
8cBrdfoBaUS0kBdc+DFzXy8Lems3MHsPeiiCaX9IUjP7cz8WJncpIqN81mmoUzEbMOgtwCqrIgXu
r1fbs7dhE5fXw/mdQNyCVlQkhZZwSe3xQu6jZ3W53AnN+N4nIEiz9I/wj6E1GZ9oWce+nN+fL7VR
jkF4tiBcoyqs3H6aJzGml6AnZTm50UA1eSi6Tv9weTvfKgnYGlHGQvkCUTmM5LmNaUGRFqeLK/bc
9B45xQMu8FXiJX+xgadilOdZWaHuPIyw9jMvwfDquD8KIW88nT2zrsYkblGGwI7aEPrWfi5rW5qm
KCp1SE0pa0s6IV0dF8Bza38WJEoSHhKr88fxVdOa4PJOWis6cipt+f0kqJlYZvWkhjRMUue+lXu3
jp7uL8tYPS1C0EEK0HM8qpUVOcZoNWLAaZXUO7rZbQ0Ez9gad++XgvzDAgmgG9DB5StOViJFMXr9
iEFpt6hBRzXu8MQ/Sv39T3YbR4N2WIr8oYfhq3MxdCSp06Ba4lcJukXbKpt9kB5GklXlhiKs9GEt
opYH4UI+iETOuSjWoQetR5ISefEEuVBikhxtwADTWNrgjn3ap4exQ05iMsx+n5cJvM5MSJIEQmTv
nElELIIXHYYR0FoI54oGtPNvSd20Q0SFM5znH4n52LYbnb9rOoJa5NK8CAhxtMqd//2dUc+Eu7DE
Q1PkN43XZ/5opOku7xpzQ1HWVH5J74DvDYxveKuei2Jp7vYJgy02EgE6AYfjaulJvHF6b68xsv4w
u3BmS1ZRXRCZckpjriEf4nkj8hPVY8Hne2pm7a7r8+s6Nd7dGnEuUFmWJ9pm7hYkKL3+MUoA/xZf
TMAnvfeSnQtRzAWKYDUaFCDEa79l5jcDSMv2liqs1KkgBN4DPY6/m2cVIU2bNp1W4IBkM0wTkjzi
G3hszRBMV7VfwnhwG+1yuDZAfYsn+SFzWzsQg50FzJibD5dXvAg7d6J4UCClgSosXv9oCDzXFmPo
p7zOlxWj48oHXGAVWGO/Fb6uCQHy+0LRqkMrFdtVW23XJrWN4orr9CIYG+inj+dhnwUWYpd3pwMX
bCO4T9gU9CCpbyUbs7/ELiw0UrE7fa6BJZ0Hlzft7W2GBODJo4cBHIFY2PmmLYxkA51xgrQxwiH7
ZE5fPef9yblFiElBdQOL/6aEkwErYGA6xlHGdtxN1PCZ9eTU7oa1WF+KCzEI21AZV44G0W4pjd6B
4bPhS/o6vkff+udK26KaXYz5Gz2Dt/8/OYqxN2qgA5gj5PTGR6vs7gToJ9zxvpy+Xz6aVX0+kaMc
jZbbjE4eVA209aCP168qa6sL8W3ciYNx8JYH7BRKAurIcksxriZ62HLudRYD7qMFtrZyqP0MrZdH
rk9iV8Kt3bdifieiA9zUUqQHOSQkA/RIBYaynMmbB1ZAFIoewAcmsQhlMiTHGONa5l2ct7PxsRmp
/XJ5V9dO71SuYrKkjW7mLIdcmxmfphZjKzUD659dmh/yjIaXha2ppIvC5ZIeWEmzplraJl4D1zI1
BOSeGJNZkOwAcOtq9eGyqDVtcdGbjH7SJTv921SfBFXmNJSGniYwu8Mob5IqHUODDt5fGKRTKYrr
GjMi7VFiQbZLDjW6OHy7EltNl293DWw4i7WEW0EQo75M+FTYotSq2q9m/qp3gJKfP3eu/vm9GwYp
eLfCvKJ3Hrzy55ZPQ7NYVjCMZ3KSTjdMAxkjT5rs3b4eUtC9gAk0GxNmak25M61h0Dn6odN4jK+E
HaMZvgT7Shl3WwnWtxqAlgIsCSlhAOHZalidgcIFL0VoAMoe1/bkHrKx2Wp3ent7IMMBizEKSGjo
U92FiFOTYAa/9jGbYzCyb/hL19vIz2gbvUNvgzIIwqVZ3uAGXlmK8aMTWrYt+HO/7gBNNac9AKhd
d9e4TVjjKqV6vzUGtBLMwC6g3wY1MXCAIX9yrhA2KSadL2GZJeMfVSa/x7jYEUq2T1TTnm0530xe
eWtK0/aLxHiZeXVnOe3Guk0VJQOGEZ9hLhPF1LOg/spnjDJz4qzFFevs61RGsbWfNAC418EgfPy7
5wa8/FTVr6XZRGP/I65TXw5JqDGQuLuhRQNBKZLSoJzI7zEg52stCUQZDt5VUYx+h+tkah9aUNbO
cw/M1aBhXxi6771MDwQy8nnxJOYHj+u7Vg6hXuVR7EXo4C+sCLibJsA/eV8FxXBPqiZIhbEbu52e
HnIZB6UDclG5i8s0aDv7xuvSiNEbgEaZ9Ovg2WGVtMHoSGTlwQTKkmhKgny+8tLOT4zYb8smqh0g
Jcmk92OvuBlF1lyVifysodmNaV88eizSNjDiDHm+LwzDpS2oDDHZc2DC/mTzl7HfuckB7ZHoWDQM
FhjNTd4fJ+PeE8BhjwF2Q8D4mJGAA2nALB6t6UPs3erZS2IcEiSvJvujIcaIlS/WAFDu/tCVj6P8
UOi7DExZNXkSog5M92rMBwR+pt/M945+H2M02jXucv7L4pkv5EurwZC0V73GAFVEkPKNw4SynRd/
n0EpZzq/Wm8/m3e5fphbsksQKQMZL0B+cK6/2zJH0+/XXGD+DCgsoOnIAZZmJ0GvNwGvPvW0ubJo
Fc55fo+5Nd/whD/nt0Od+6LcgewUoOmDhXSOnH1pX+Umpuw/d7aHpv/mKCsNfexIq4rBz8iBmDBI
2t4qdrkwAi+7adzAqXZJfAeEmTtZ7Mcx8fP2dmxCHZBOJs9Dzl5sHH58b8z3o/48NtdWFej0G+e3
er4nHKgVg7hKch70wzWpH1l/EAMGxfmTtLzAGR7iYc9oHzEBXk7twRJkxxOBGdLPZEYd4CNp3UDP
n9Pxq3QiLf6sFwfD3ZfjTza/8P6G0HBu/Antqf2Vkz+xLLKLR5Lvhsr1a+SSu5TvuuaLxBu8zb61
mEFuegfGI41s7TjIxq/cY9ke5rrzXXpddTM4AoB9OdzV1tEtQE5i96GHDEtVOEHWTn7df7HFXY5Z
sSo5pJT4cvo80598QJ78ucgzPwcIqMwiI773ii92YUd1lV55Th3YtvZSVTzSctdvbYrGU3lFZHGo
zajoHT/OCh/qvaudq4E+Jg22YIh3GjqCMBYYzMCO1gpxSPUy6i07asHcXWA2rncecr33h9K7lXWG
n5BmrqxdNuCUnIjG94SHHKWEmfpE+0Zi+YBkTmS0B4zK5Jj9cjJtd9mHvo0fYavAR4WnEFwp3Oi5
ydRGRjIk+JDJaZEqnShGhMzpbnCcoyy7m6GfI92tN0KQlWLLIhTJI4LmUnQAKY57yDqW2oufW5DO
0oOVh1l1O423GPMDopWv78hN0vpOHhgibPNoSnfjN3cjsFtdOLqykThdhtzVhTc8Z2NpwEibjNXH
lsrs4PbSCOuiatGoWFhB3mZD7BtmtZXfWXPB6G9Y0kxLAkbN73PweYKkEvZ7cPNj5YmXxGMz6unO
kfT1j8vnuxaJEbSN4YGwDNG7yvmaMx2zvGS1j/P30xxdd50MiuLbZSlrgcuplGWzT0JXLfcGcwAS
pc/SW8P7PLlb3FoqNNM/PnXJhiE7ANeqvnOknbGubaGnhrRvrAQEXpYZWFZ3iwHqZSP7HHCkVv7D
i212k3Sd649x8mFmZPKHvBk23tzr60VGy8PrC1knZVctW8sad9lVzHFHGCyHrdla8drBARLcsxwC
FlAENedbWozpXLAE4RMfa2/nas4IBCih+U3nbAS4a4s5lbT8fnJ4aVJIEifZEk6YAj4neQUgwsfL
CrK1muX3ExkJWpMwlg0ZQJ/EAJPF4RvTZVQhR0PRZVEqk8tvVUF5eiFodRfAZ+VwvNROAf+HnYMV
bW/43W/ymp9sb4F4zgiSw/CoH7a6pNauNCp2DtBxYdXetHszDKBLs8VTpBPaHULdPZ7gx3nKfqAd
daN3Zc1wITmGwBrdchgDUxSj5QVHqAbjmUz2HTI9hW/LpkF2DmOPuciumpZfNf0WAuzKAtEwvuA2
oFkCxkQx2fkw5WBDbmp/Si3EJzcZOk0oxtqFtwXItKKO4Ep3YBeRmLTeIFszrWwrQ+9hsRrkVls/
A7b6hoYsvTfn+R8kizFxDbp5zLC/KZxNdolJaAYRC1g8+KLSq/hm2jm7nARauEUqsaL6SP5hrA3d
rg4wJhR1NNOp0iWpofpp2vgmMl/hkHKwExZ5HV1e2HII6rpg9/BKpUjvv3EsXV+5JAV9N4BbkoM9
69+RvdlbjXmgWnkwR+EnRJv8Trc2njwrKgl2cpRo8AcrVFtSm+H/kfZlzXHjSLd/ZaLfOZc7iRvf
zAOXWrTvkv3CkGWZK0ASIAkSv/4eevprq6iK4nVPP3SEoyRlYUskMk+eY/S16pCRGcwbs0/wviMb
375XfXVpl06YrGkyHNuMH+0tPBYenAmr58zTaNpPTldfuGpCg/JwhwtkJVY5ZgpZVZQV8KjEu25x
2nRuZ15S4mDbfe4i1LflPVrG3ZtxbKYI1zjbnF7Co/ac2W1Bs9j4REjj5w2aY0oBR+I2gSbbjUYg
6zq2+znvftrUsY2JVzK6lwF6cdB1c+iTR6vS/d7FbqGSxlLU53mCdgM19D9O25k3+GJXmuDXmf0G
+Ck8Z2HH6qQ35j6G1Gh6HuBJhAAXTShBQbtH0tQ8AB59XJnGI07ERAIK2ae55eATxZafJ2JUNU54
NnIUyLNpJBdjBY6XlTk8slyw4wMaaaDHGJHJ4RxqoPcyc4vjxE1dt6Eum7a6kb8U2kjC2h7Iiuc6
smTItwJcNadcEXaYh+ZMnGE+WHhv9nVlxuXYFbdG4hcbkyfFygweHRnKMIAZo/KKHrxDU6QrSesT
id3B0sBxgGTqwko9UPmb3HjzdY3ueReNB3OiCMCNQ0OJVRcKhfEmaIcO4CA90NcEBo5tQAOTBTFP
gmLMMhsJwD5I0RWKL5waFyqrUHzP0kZFI8DNu9od2UVdIWNxetcfm7+5tQbI2bn1abkzKKW6FIUJ
x+EOgV5aG81BSSNHAAL2hL9hCm8pUE2AMg8QjcMZxBVKRpIaDdgdrgYBytDS32fDNQgeotOGjp0q
BDjY6jhbM3HUoSGTGV5p2JjIfEgfe9nvSCtWqnNHp+2DifnzD4Gi6zfQtcj0JuhKMEEkzjYvv408
2VCtjE8P5thZ+jiYxb1cglky4wyWBIW6PciDdPVskt+Vb/25vT+aWTyNrNo1KaRVMKCBbYlv3mZy
cEMDUbznlluEbmekVN9U2yaxU9NtiwRXa6+x6ByfVTAE6ei4QSp2sUMGHMAigTxYUIgsLswkFhQK
fQMP6JqzP75FflmaP/+wfqMqMoTmI7Z9emmKJiyQxTu9bsfSq0Aj/TKx2IWAkVHJUuzCmk/pWd63
aj96rNmWI89DCeAZckpCbElb8j0QMs220pPyDpgLt8CTIEVm0bURjTm4jNDGB+avySlDd9Tszekv
enyD/fqei61sKbwHdIHvOZoXpelHrVZt6PjjtJEjvg3lFROLOhOqwdMczjfSN64YXbgZBsybE6px
1L9IAEYfdcim0WBMazBrUJ5la8psR0YHw3iBmBbI4yBEc2i4lxMwFxByCgZoj3SZiPrRiUAPvuLb
1swsbrxEdQlHVIdYqM+fcwkem8Fnu0wgI3d6ItcMLSYyEQOIs3IYwms8KJvXKTnTAAH+G0ZwzSGN
gTgdU3c4aejCVHrPsFrSbB5y3/qe6gYymfrvd1x6s1LPX3YWp9DQtMYeMyRGQA30UHkPdd1fMrIS
9R+dsQ9G5s8/HPUphc56Nm89l18BNbVjbRMRcPSenrJjGxzben5aewimln0UoG1uOLYWnoP6ZUWn
sM5+KPfBKustlw+nTR3xXUCb/TK12GsI9cu87OYt3XC07dwUYNn5GxbwukXEgxK4ZS6mrJYpYRDh
wroM3nclsp3fm9l/aWPhdhhXRGsTLItDunuJdXF66+n0MI6tPFJfoDBAcxBemours/BZ0rSlh0M5
1i9azr62fNwZfI2d88h6oPSqz4BaNCB9ygQ4IM6QQ4n1GP2M7YyEG7HH03R/ejDzfCyeJ3MZGakN
9KiTT31nlLgly2xYcdD7YfZ5aGVJBwQKZN0gbLviAI68lDFvuIPQoowCr74oDQ51TnrRNS0uoqp7
zKrMvBwcQ4RgnSTbfmRykzlZtgHv6Rrp8Jrlhb82LM0q3BSWLacVW07H7KpNCuM8gaLmrgBD+lXB
cm+XiNUQ6Mgy4gWBZ8SchUZFeGGZIkjuGEXtBhymT0WhNp1Yk/87siHRDYs6xkzlihBn8VhJq0lk
vgFVIksUfVCUWhlMg3hlk1ojdjjijtAzCFDDDM3Hzl8MRisZWnk6CyU9Yfj3DCo3N3Qceeim6Xje
egI4uSpLnPj0Hj0yPqQCkA8AMAr5quVjjNGUuHWlt0E3okCkHonf7izQlZ62cmSh0FKKl/rMTYLs
28L/CQfBg17CiovaI2q/AZjhVkwcOWwEuHxwKiJcAaxicQGOmmkJx0QgOqQuSmROrQeOLZ2AORS5
N81cOdvH5u2juXnEH66ovED1Z8gRgg0TlDvTPgSGPfDN3el5OzqomZ1tDoXQtrEYlAJZl9ZqsGJY
XhcqQ77kzH1GfBmX0n86bevYGlk2uv1A3Guh3WCx/+zOBVyzR/w6GmUoUfI2pLH970wstoGFVC9r
E1xSJlXfywS2gDBcuaSOLczHYSymbHChR2qweRitj8fQGLGE79s6XVmZpazl/PoiH+0sNsAo2UDS
GnZEbGx0FZQokL9WGzeyAxCxPIElxC9DH+CMaO3hd3Sh5p5pnFhwNvx8xXzYeqXRizqbJ88uKi8w
Ob/Iu+n+b6zUBxuzz/9gg4kEb6EKV5eRMQ4axeLCLNcU5I+u1AcbC9c6OL0mtRQ2mpJdacYNJ+qC
Tr+PdcY6/bKyRO4A6dvxqYGVdPRCU3sSIMuq1pjMji4JPBvIniA3iq6Cw+ka6ySnfo28amX1j6Sz
rrSBriHfVmwsB+JJC+HqhIHk/IefvA713eklP3KN4+b5awzLcLicWlS0E/x9V1o0lJ1xDcKJaAJY
Bgw7VY67bzq3Rb6SBT+2CRAag8kIQQu8z8LraJmkmqvBqqJ1kNvnYEwKhvb19NDWjCz8jtG5ZGAt
jCQZKv9lfd/pTmh3a2M5tkIfx7JwPRCez6A9ATPcf229LEJIHpweyJqF+fMPx9JPOiDfGuyzeno1
AP3Wk5WK7VG3hi46hFVIlc16RYcWENkzt5kPJbLnya0e6+8VGJJboCf06x7YMSeYLsqIhWYBbE90
enTHIiAErvM2AEjxUz3LHOrSq/K5OqHDdeZdaPFvProhVfqQFytESMdmEr24+oyUQJp9GW1lvRj7
ckzbIEUkjrJgKORa58+xXYfUMDIZcyMEKHQPpxKSQE2hZQS3HW/OhYI+4pRvm6FfiUSOxQgfzDiL
wN82lOVxCjNpluylmWC6oHxHpz20MtZ2x7yDFy+aOUA1UD61UOZc8ih0Wj+Z9bxCmYjbH/xiVmQv
NiQcnHNIxMZsu6bpdHQOPxhcnNy+c61uKmAQbVIxQz8vmHHjsddXApM1M4uT6ymS2HYLMz73HoTF
LnNLRc6wVhc7uulmziBkGdHjtpy+lDGSFBM2HQfKUgJDltL49BGa99SnBfpgYTFfhWpc0gDPF3gO
fRx7eqlV4rmHHkPEdQtIN+8Lerq9qFmVWj62CwF3AgxofsSgfe9ws6dp6Rc1y1q01E8tjJVnZm/s
KtqiWcqtVxzFZ2N4jYHjEM104HXBo+LQWGOq0nVz1iIsdvWvnZX2O54XnghwFgoWttNglCue9/MO
gUlg2YAbAGckmlEPTcoE4HaEXS16e9JbpE3TwFUqYpa9ZujzHgHZPgDh6LM0IapAZif5wcXbJJ26
hPRtQNvpeszIj3ponZXBHBEnOTSyCO/qqphIXQwtglf7zK12uRfkcRK5930EdAt44iug59Yl4eZJ
Otyds1n036ClZBYhWXhE9O7XetbjvY4rzEOcTEyIMGs00W/shLZgSzS6b3VjFFDjSqjLg7pi5XnZ
NS4NcrBUriVmj20j4PRQNfiZmrPnNf8w1QW4WsqUYapri+xLNKMZE5oIM33LtDUuqmOr+tHU/FU+
mMpUA1b0CqZkTTuAJaznNhUrTuwI+BGduSaSFciIQNFgWe90+IA3iw4j9ra4AdWIDTqB2jpPwRFc
kgu6BbdnaIQjgtNrqS6E00G2qQpZuIaTOnZW0KGBXYy0MzoOFmdl0HEUvRJoXAmEZMC6tg/HJr3Q
VkPW44YIAaYH7yCglg5n1e4KJepxQnSSJDws6pnYIM8K9NxZLDztWD/HJphbf+4BQGOD9wkblaKT
wabSwbGUzhliYhfEaNUN4KZ3gMXc+Vq1Ehcft2ehIu/gQQ4EwOHQekVVjtnDCc07oIjbUUfZCRiH
Ke22ek6piIqxc9aggZ/fAPMof1ldnAi/J5mWtzayQSrRz/1u4vuEX/makV2BcLa/HkXvhtTyqvhv
zC7gusg+oOcLqajD0arJ0ISbGFjIlHwdSu+ac3I+IdkdQdPxCsix3Wl7xzYO+pPnMEYH2GGJnKLK
KkFN2rUon+8K8iV138purSJjfA6WQKv4wcjCyRqQQxPCEJjMaERP6AgdZEcHbhxqKlEGzUOo6lLI
yKylY4/0qhzaXZwKSZVW1B4GV5WeeQWUWBoSo83OBBciGpusjqVT5V8tOkwh7iA/LFII9oBFVUS1
7NYoGY/0vx98nSWReOY0DjoGMQ0i9t7suN7SF/4ESeFNFf6+ssqhqYXjASYtzQwXpozGKkKhazFD
WWzl8jx2a8yUJia6gOYW90Xw4WgCebICTqc3IPRpthC7K/rsTlTiLuXlWk366E5Foge5Z6A9gDE5
PBlUDbRJZ1/qch9qyFp7DgW1OqRFtcYtd8zjoIDwl6XFGeRlPbdsI0dbkVJGetJWcdeCOFHTZzpp
8yHt3TY6fQyP3YogyQI7tjGLpyzTJniAqhTKyEiu15hPOfmXrVJfTts4OoG4EWdkyU8g1eEEQioK
LKAcMYfs5S1ouV71UXtj9Zoy+KehoOyKzYCnHoBooOVfxL9en/ZI1iNXxhMbzT195RZ3fcWGauWS
P24HooTosIN6kb4IJBAheQaIhHgA9FkCcVsr08iGFE3frtAr/yQWPQjWMKKZKwKrA/YZkJgfTlya
1iBFlkgDFHoiNmKq+Z57Q/lWu1ZxXrrFEPVOzkLwqPfoPjHZTrKCPJ5evM/OY/4Sc6qVIKBBD8nC
l5HCLQALxrS2hpBBzywZ5mDriFM12jtUftCslA92mAgjvXWUGmXoDmDMktClXAkAjs8HCmw2zgj6
D52lO4c8mPCheBVIPEq3pVDaXlcZjdMus2IwJaZhKkstHLKi2yHDbj/REX1Pp+fj0/38UzkFHCwu
ARIcZESHayJLIiqTIApBYT8NbWZdtSN7dl35I+lzCYZ3/8HxGn/F4306QgurC49XDVYOKBusisEe
0FYmz4TD9rhd15Btxw0BwQC4CUiJlwFs0tjTyFyrhc5AWW71Ao8rt0pBvgHikvj0TK6ZWpwjlmmQ
obJhitvgtwUfPKnEmWMUKx7ucxDwc+5+DWn2uh8C/7bpe5WYiOOSxHxy2rG4EI0p7vh530xyz6oI
kQh0k0qTxw02LUCsULsEgoyGptWmD39j0DhIeCFAKNFZFjNVN/pT6iG80wb9UTpj6Ej0QPXW7d8x
Q3BmQeyEfoJ57j+MOSECjcDMxzMvuZy5zXr0npXD2s14xBPCIQD/iCYrlE31hcc1HGY15eC2gVP7
EKVDHKWK7v30SI4dekhgIS2OMj5mbSk8COeiCa+ZjdjKs0PfknclGx7tQmV3QNv5N2kzpRPaj9Ey
igJepSB82w1r/fvGfMIWvhjcZih141B5oIhf+B67A7cnmRAf+3qD2JE9CVtdOjW5qhJ0J03DruaV
GdWjuZGJExm9vq8avpL8m13tqe+wcMUTJATa0UV8wLmbbltjS7UnqNZia3PI112lHZkgp2Frv0sp
NB+gv4aOvMHhZmqsmhe5DrM1wJRNC+pwAVqGYs31HBsdcs8g64IaDZ6Ti3Nqs5IVnYMoRBgP6dC2
54iFSCTwXyAFGyPqG1NgZqqNgKJf6674FFJijLOgG0iZcMHgkXk4RpOm1SA6zKQCu3cHlGxgG+yu
Z00ZkpGtQTaPHRwkjMG5hjLvZ+EEaiaToLOXbTm9IH53rxq6VnX73Co1Dwk0VjO+Bk/zZX49of5M
+I47Q1JetEHpOs3lZOj1PbHL+kICEQONVA8Yn6weL1Ob6Xf2JJrr3tVZXBZNA9wKbnizp+SyrQi7
O32uj3n/j99uMeFU2nXW5fh2kwTj4gj1+ZQ/gq1nJYY6uq4fJmHhopzUQauMD38rZ242pGKRm3ci
4A0B0xvHlavm6JjAcQ1CBBdJiiWSI5vsKu8neN1e98KO8zg3HQC217pbj5uZmYeQNAM/xuI80pro
UCH10C/d+CGbxg3L3bjwfhs7Ne8f9Kr8r5lFpNPInCnNh5mhnLPZssuDCQA3wNvq91Gz1lJWR88E
spIQq8RT5BPtHCpFrtlNpEUja3alD1NcFeBh+xubjoAM0AG4Aiws88x+uBblgBaFQUP7sV84/Kb2
7TyEouGsemiuxYlHNx4S69AtmbuBl9n4vCjMVrM1DAd3LxgUsmdtKJ8Ky/na/f4jDuyGqGjgsYZ3
gvNJKDJrVUuJKngwDG4XeqOx74y+jU/P3ZH1gZF5OEiIYYEWF2CBrpSEMvCCi1HcqHqEjyj+SxOL
+81QfQMUG15W/qj6s7IraQjqumYF2npkIGjuRQvWXErANbPY1wXUkg2QePJgMnt0VoKHnP02azcW
HMEXIgVUEdALvxhI0jBNSZnwQBdvlveQgG/w9GIccQEoMVlgIkHpBd01i7tS02WvZxxjYMUdlKVC
kUBwW1uj7fw8U2j3g4YHrig0HH5iIEY03OI6hPSmlt+1xZvtrPHVfFbLgsgBijqIh+dsNVLjhwfS
96kCbqOB+Gg04KoPrCyQKiggExGSV7r3Nwi22kiFVmgCtBau9hN/nkfkCZAxmHsA4XiWMceEjgYQ
4k3gI8jBatVrEA+3J92Oi3T8bfkaEDDYALviAAEtid1xONTKy9AJrmVdBJxNqd0R64xY97+7K2AC
5e55Uuf24cWd2kC2GfsFVRvD3xLnGoV3cBmvrdlnxwblUOw9ZASQboGdw3H0ei70ziPwA9xSfogL
CvR0xcT9ClxhDB0uo1rV3fj86AYT+VzMmIE9oN5ZDEyDKnEN+kdIrkC1JCDckhukRsoAnVFbwxDl
fAveqdX+hCP7351Zfn7eGDhkiyXzJsdoUhvHuB+q4qXKACBgfUY2p1ftiBU4VmSsiI0nFJiFDid0
RA+e66ewMoF3PMnLB/iWtU6L2R8cvhwQ3WJL4BUEDw6PcWijBGm5gXyYCIquBT89dMzJC2H0QoEx
Rft+ejzzrPyyhXsVD05cEuBohiw7wFiLWau0oqx74X61EwG4tYUE2bbVPSyYGaAqGdhIFAUeFIxP
Wz0c4SerSwwGQy+Bz0b3a5aeu1W9dXwVZMgFJSQH0drTb9lCPQ3Od5Zjx3MFJ3p5t4MGXQ7KoCh2
u6CBd5zE/VoltR1qSIJtqY8qeJmvEscuXqCYSWwO9JUASjffwu5S0mvo6xaXI+iYaq/fdx4YYzLk
mcCofIuGg6CQ4DI3qod8UnsOUiffvSvWEJeLOZ6/AV76M3vjHOSiq/hwFxEJZrtOGmNUJDNV+xha
CAfc8qvWPiq8jE9P8uGx+Dlc0O8CTAxgLZqf7EXkTtyMO17WgjbIKLqbstONB0KaYXfayuEF8NnK
/C0+RIRAj0KYNG3xbm7wQNpOftHqZ645peWZgyxC9x9z/+dt/L/pe33zn2Mg/v0/+Pdb3Uw8T7Nu
8c9/X+ZvvBb1j+5/5l/768cOf+nf1807u+/4+3t3+dosf/LgF/H3/7QfvXavB/+IGciLp9v+nU93
76Kvup9G8E3nn/z//fAf7z//ysPUvP/rj7e6n9Gad+9pXrM//vxo//1ff+Cwf5j5+e//+eHVK8Xv
PbK8e//+j/Ocpd9r+ukX319F968/jH8ij4QnB5DwoIkFVzP+pHyfP9H8f8L3g8UW2oZwk7jgcC2x
mnfZv/5w9X/6oHqD/0S/GohFPfyWqPv5I5vgoxmRjroAioz4/x//OwMHa/Vr7f7BenpT56wTGNLs
iX95NjRKg3941pefIS94GjmLLSmMDjDGzjUCfVvtxwj8aHiDVc2WhMZWhf4m39Bn5wb4L918LeWT
7II0WuN0WgBH/vwSGBPQX6h3IDo73LFVTkZga/Al+hgSk1G9nYZ0K61gDpLyjW6AZw60IUijmiv1
8J/w00/D/2B5Pksfzoqd4s3OG1jmkb81Q+DOzGrnxU3cxVPUAWatPYCl1EZjYrG1vVvTu4XEqhO5
8YeN8+eyfFyGQ8fw5wTg2TvTAQLv9FPB4sPX8HO7yJnmGMFMq+fYO9VbK05hkToBNgw+DqSnM1xk
frwtr+S00bPWKhIJCTZm9Jda7TUPHBxgaD9pJqfbIwEACph+hCrlhklFh3O71CY/FJCUUC/cGHS6
GzWWtlsNGwnsa5pegOIepCBr3L2H0Ri+KXbhzKAOiAceGp+SPNLsh9JoPSNoen5R+hJkg/QMiq+b
Edj335n3/5hCVcCxECYjeb1sENdsQ2R6pSEBkOmPnuZX52Ry85WpX/jjn+NBHXKmvQXpMVb3cI+p
irk0Z5kZlPYEmfUplLnxaPv92+mx+Pgzv7byPBYPSQB4EkB0HHiTxUkmw8BBWDEhnemJzaBYh4yA
uFY5jVycZ79Ul0Nf7U/b/LxU4NQHY8X8P3i4peCWpdF2GHPArYqBRH4yJ8txlwNzzSD+e9rUomj3
c3wYGwhacXnOEhLzd/lwRmjlGoU7ZnbAEgIl4auqvzHG88Go0Dr1nCSPY32R0AsDnesrhvHHF/Hf
PLfoHQZVDIiLsUuW72tpNzxtGLcCjmodjRGTAohNKOfdxtAZ0QMb6lkNdBobrdwYORFAZHisfctH
O3FBVSeHrzLX828279I6Hoa2L8ICOD00Etlp9Q2SqfK1c0dJd2VreW/+2JCIGn2ZxgUfpRMl0uoR
+PW180Q6aA6GnWVP3yDsYrRxOhou3Dal0gt9Iyu2A2cmiOR7ZZZRihBSRbocGrprM7eUOzplyb2D
J2oWeD1Lb3RZ4tuCogn0pq2svCsPgrf3WmsMV5rqMjSoSwJFoNzB+7XqKcBfw+BrbaRVFb1H+hqv
Jt0YCRikjETTzzW3YA9Wqkxt6xfQKIrwQmQ5OHs1gddAA5msyJGN2WxrysdvQ+UnPOJcnzv59A4a
O0hgpeYm7zvTvoIq4ZTfwTGOzXUGJtQvTcK9s0k16aYl+ndpmxNeSX0C2s1CboxJicgElDiWtEqC
WhNfqOh5rI9FGrnu2AcDtyvo9NC+KKIub9l12wLBH7vpaENRgDiFF7Wu3fIwp20SDWAjvUlKDw34
NeLGJKYtH2LTL+1dipUwd+CsnL6i04DaQavnxXhRaTYf9gaoXNBhLtDft62xFk6AtLhmRpZm5FfA
Ykgwck69++ZY1T1SNtbtYAtyDxYpGbt+ybZ2r/SXFijCW9bkAzhvk01FM7BUgkzNrcrURUm8dOh2
KsXUhMpJ5WWTl0yegWMWsrto4Uew15Ezmalhh1Z7GaWW6EKnSKqHLnWsOKtVaYNJAYF3MJU5kXFv
5x74OHvm7CfT5pfYn9lrp9fVgM71uq7CpvKreEwSKBlVRZU34QSliyZSyejxAEElylRqcF/ytkm+
N1MP3tqGeZu+G1QsNDyegs7i+X5AJx94JZheWNvUkgo/MOnNplYwKbRmuOKQBYdci1GWId7j712V
POvZhKMAcP91z2sWItjiu5YWvg6aT+A4t3adgzS2Qr6L7nqrpPr3lFqgZeRJI67cSnOyLetB8B3O
bMnqTPNFG+OsVnFvpuq8sas0pq7OUQOzy1SFk9tl51jNa2rkxc7tWzQkQH8zKCdbBSboqgKdVlel
IS8ri4ROmj8i25MGzOXJmVFO3oSbxPL3oBmNHI+HtW5/N3VQq7YgJ63FS+NZKvbbDMQd7L73JGhy
0ecnythkikU0LaE0ZVInTIvO/SFlQ0Ldq26aCqycrmDB2A9JVDUiO4Os87AxjcYIkINpdwNkRu4p
b8YIk6TvC1A/o0Ti7rsib7ed2YEmlHd67Cs6xsY4mk8GI4HfuptkHARYYEk1RQj7A1wf9CUpiiHU
CgCt+xGZyowaoc5ATIs2vrBj3A34AK7f2i/2Q4PURaNuGQMvpTn4DQpL7RQa6ZTGXE+efLd5wN53
N3lNbsEpA2yuQig1pMAc1h1PgWUREfd9ETf5FE01wBgZSfqwkjxDLqajj6bFyb7p+g1UFurYK9vM
uajFyG+9tJdRM1ESKEONZ27qMpQwdRvZVWrdjhOAwImFLm8hcCQdzXJ+GENvvVilUTyCRIPucei7
vaYZBDy97xT8ZpNVX43Cta9t89VzvuepWd6BhwfMwm12IbUkYqAuLiCWbIkpzut7QA5BDHjNBNqf
8yrorS9aQbpg8s0HFHS3xBs3tKm2aKw7t9DtQsCM3Vo5CcbE2wPreE+KOhogQmeYP0CONPd4xVJp
MfbUmZ1NuNS2DeLOFCoamX3doDDMqsDPfEj+iOcxNb83/hMzjIupMkAoa2UhH9MvVXWRiyvp7zQc
E7jW88w3Y0oxOM8LmVYEaGXdV6OMZdVeQ09M919EZofcBVfwC58qaIRnod/UYTWqr5aZgd/FfzZ1
FNXOAIkNUOKIffgvw6S3pvLiSRQg7hFRZea3VS5F5PE+xnPiBigE5Ol6G8wUzvjc8yfuvVgWD8ty
nxE7Jloa2XUFVJPaT4mMpK5/V/mXfpaA1CYH3MtufatDJrhn2V3fahcQdX7PmLMBu+xVSX/0oKQ2
rS6CYnak7CxAyX4j6LT16BetsbaFBd7gUTuvKX0EA4ceJDjQiWntJau/pV0VuoXaefOebZs8ngxW
bhBQ3RdmBuZcaFJkEBDxii+cqb0iGyOV1/50V6szz8Gbmj1z5d+l+fd01obDdiiILkN7uKzd+jv2
o/PQTsIJpTXp+8TP0x3wWtCsr9S0B7unDCqtssK2cL4h2WcAv1GRDRQxI6OToczSeDCfmsTfWjlY
Q9XWRMtU4bG9k3WvdtbW16DwRc6ga50h0DRwaBWNbmw9mX1RI6Ng6GDbnGgbQtK4aXB+mdjNyHBL
tTESjNvE6bAbzCBpxjM2FdfoAk4iG+1RAOf3F2JKh9BkZh0KBPtwbo5E+mXII+DcjPNmkHxnoLxg
CpADp5oXgZX73EZbQQDRu2FbiPIbGe1IA9223WM/emi8NLoyHFA13lo6uCnaSY4Ptgbe3s5EEGRB
/qHJ5a5X7KnyBxaKMb+gTp5EcoSzo2DeRsEaLjJvN9zyIp72z3ribWvksgLVE6TcOkjAuJ1LN5Ma
AF4j4q3Iq0viffWBfFHFzJWEuL7TowZE1V2WVZs0adwAGipv1JObCjTVsrNe3bYHq0nbGzEenjkU
fzAOawIABKCt7zzv+q2vxKVoCDYL4mjf1O7VJAtkqICRQ/zgplU00s45n9IeoA6W7/KMbGlh3065
d+uU2RBnRa5wvg2QmXO+p2Bao2mW7kTT7yD2p0c+FWLTjZ0KTSfzEU/K9o0nEkcATHC15vZxXRv8
GaTMeqC40+3aQeyUgp6u0Wu3CviQoFdV0DlamMmbJqMh8/GmTcGh7kzn/gQidJSUv9Ka4jiAZnLO
zG7BB0hAfD6d1Tr2MhXfwIZ3xhq8UPwc9fvHxMLV0nbbfOCbTgBJYFntLYqNIbHvEXgFI3wCLe4y
jd9mPaqblgs5yhTJWO+NV/qlm/8wgNL3snqjl8OlMHgosmqnI4ow/YcBszIJ6FWyM1QBz2a9xSnR
wtxLH3qZIcPZfqXoJWnaO8sdvxkTMv92g8c5sp8us75UWnPTmOzKy7PztPxCFAtd/7ow3kqVhgW5
w1MoaGUejQnU2Qr1yPSHUQH5gKS0zMiZ5sgixBX9MiA6NYHz19v3qkbjCliW8uS5EjUgIXC9oChz
dH5LHHDON2fgxowGbPYB2clJoM2v3XQs2enOHWqwL04yYQiYQcOKoc+6A1HGHc9rA1mr6cpAHJm6
YB8v6SWpcgg9jTuLV1moTdl1ZU+3libhetPIE/ZVU4BoOZ02lI0XSNfeyskLObghaDWFvn/v+jnu
yOrWavE3HUyKTfgmKV96kUaIJtCk3l2C6OayAQhMG+xgSJJAkOlMSQQVaYTmNzDJ+2c+aXYWqW55
oV3MmXPGiki52wwhZjbVd5njO0FavXMzJaE0h6+MNThzVfbFa1hsT5cFcYJRqDeHcWemL7bCTBv1
sC6MVw+yQQ3I5JXT3I6pmwWpYpcZ1YyQSRchFV478m7U/C5EyPfotrgXpXBeJq/ejGqOJq0nz5xi
33nPOwX5S2ysrlYBHkqRzO1tD21CSPuGts7AZU4vaIdYtu6Md7ALXNTSu6is9OeMu1mySSrrO7qs
vJD4OF32lWfLclPw+nWOMlqh4KH7h8bIY4viSvB8BviKfeNj36TaF1qC9d1OnpWe3XE7j92ZlH3Q
p6fJ1fdDiViF3zJHv/agzwBE647mDVjVk3PPqXZdSnZai3mDI010iYnF39c0vqtsFdYDqMuFE03l
N8G0M7/3H1G6uzSLRkZEDH7AylaepX5/A6qGR6Sodmnrb/0Mjp+Q2NXcBCmbnm+hWoNHmtF8yxIW
NOSO5rsRxb+qni7Lqj53i/uhUm7gkytbyrjIzdjUtTMPRO9JjzUayytkPZLmDUysT7JpnmlW+fOd
ALn59rlK4LBwW1zgBXTGVIf3i3WjPOup9s29Zc1l7d5+HLr2WeWR5WgUMn7Ontb5VlMUGTtudkiq
T2iHZdeTYGdj2u+9RG4cd4hty47y0ont/8fRdS1FjkPRL1KVs+xXx85Nk+HFBQNYkiVnOejr9/S+
7dbOMtDY0r0nElx16/KCFReD9DSwpOs7N15XM+CFD5/RqPpAS/sVgiBci2jTw19NaXMFVv1hrCnZ
lLl5jjgOq/jzN+tq+yZl3Mp9nx3KwMpmMxf+Vl4A0OZdOybhZOJywBhX1RiDyrhRIVovV29Jeh1s
COAMjnXkJxYS1VVEPwa0BdSePKw2jlV8zayrdJPbJISOa0LnnZCdxu/KWRKwVWgdx6tfPlj4D7zy
0GbrPJHpnRr7Yi0qCVd+Xa0mh2gc7ythHGn6IUKJxrTuvW8EKCdjGJ3mUhYIiuZQ/lofgbb3GNiv
EaHIF+QgQp3Z4O09dEFZoOAPeiuPfegKcSQm0LdoImUiJvVd1sszCzXJkBS4m5fwiJtGxpzbOkZV
4BVVsMBqdFp1j0Ht37QYvZS55bHzH6emQWdGezTSellRc1tWaPQwduqrEMMshz2870jsbfB9RfjK
FQBE267TFeOaxfZLjyhzb8RiUlooS41Y6vZODvnzjZVFhToIn5NsxkalS5RAKdYdhsqK1eZY8UZW
1BN0GIWhYqoGhOgTN6EjdOAYhuqoxDVYydiE5T4K1tRnw1fndUfPLNAnKoxPwutUAngkw85XUv9k
G/Op6MNWV7HqjrayD86Ab5ZNDHbLJXZ6O3PxOi26L1xRHS3V7jojrxLZl6puTtNmx66acgAY585u
U4uXO0YFIupgmCrPtqFnX+hik85XJ9ZPNW27zSxFWDYfiODFvGQl4CgRFgLvgw5xv0DLsvbJGNXx
3JrnqS9Rk6FjO9geUA7zo9v7W1uy14W2BfKqXqd+fVZ2kBInuPDVulg+sdOBBR9AcUisw+iX6AXp
9cSLHU6QQoDw3c2isY/FrJUVsgOtSDwvqMhIfZdDVdVY1Y6us3OdoCuNuVXRuERSTxo1S5lEc+Ae
QiE2PIoIUA1kmHG7vZUVWQqLwZLizr2zj1RT9KsJEli2doH/2VSsyfgkz90S7Vg7VKmz4QlbMDai
swNs9hhaewZDGfCTxMie7LcQIEPFAn1s0GQWd6PU8abnTybrpw5Ks2wd1098Lytg6dYqzNaZGLRk
l6nyEgTTOap/yxVYygMJqyIQ/IDNN1m3CckL9XocqcjWmmOLxoqxJ5YPO0FTiue1Hvqd1+EkaFtT
hNV4JpN/HjxgaoM6Uu+37d2YuTbqNV4M9jNp5B53SuxhObJxYc2NzjqEiFD86BMmsAhTDh3+2Ij9
e/DwaWGt6fPIlFlQm1ciZtzc9GRgn7DLv16GuQvIqacPEmUr/RQetTv/GqAR9Jncm0vQHOL8ui1a
Slx372OwDScsR9HJWdekcinWTD+ZenlcOcupDjGkwBHCqpzTLWXrO6Xdw8JxLQVjIdafjqN8pf3o
kB3jjaLoGhNHtU4X9tPo8C5xiCWGnHa+ATRtVpYAz0l7zdOmmjNOUexwP8IWxHNsmSP0IUAXjot/
F95wEArn5zKeIgfxLRIfmQF0Tr57/bHOb07pYgQLTnXzrSz1PvImn/x7Q2mz2LEp3YelDhOOpWe2
xlgCpnAbP1FmwTgUFuXoV7CVbtemqdDKhiOcGijWo/dVrZcB5TjhDKCXOcnWsqwNqnMnHAR1/1j6
27FOnjqWwJMWqQtYfB9sVx9nwY/rWn0uCglbxPH/Bu4XYYOBt+4Qnsr7vkaB3jq9UBGRYmuDfGlR
Mibag92yBLK0pKEVcMFQqeCvMsAiFD7Yl1K1C+ZfeBdi2QFXx71RoVime2pqlLwjIx7vZ2hB0GHZ
Z9TObwhOmzBVRvgr1RDqmPrka2AS6N0d4+o/22B6DfFkpkG45ROLNnxtBGL0S1LN5NcsyMiEfgTQ
j2Rvka2+aV2ldgDvbdDaoHbpHlUSj2xx8BLZybaFwV+AyycZmoDlJeXfzPWGkx5A6ljOlHOX7hEo
otPOwc0MqBXZok4O00+4c4ZqftZbcCBLQGN9nxaJefeMXGMYK6BPbzdk6jR+EFd175+Eta27kk9d
5nlt1mtVxWxqbp26J0oFnfdoEVZBilgvqFAlvVU7Rxumm+CKETda8sUL+dfQr9Mrel3HLfbusT2Z
73HLwXwTgAaT0qvKogn6Vwk2KyWzXeLbL/mViKH/RB/ZbB3bdiAmx37XiZzOVGMJanrekkLj9cPY
T1wGELCUyvvYdIRWChtSg3lrl2TinQfCglkfMAFADOM4JLcFitVzDLsvEKLVmex4n9Y28g6BOMvL
EnHsbsRW7GI2jaqeiUIVOzIeJQ18AkkFRC7u2dij1WmhaM7yAwkypNR+JU9dxxBq4Vhv4aTH24gW
JoRhCTlmLi1p4g7jBLF/C0mvgsjiMC5R9xUOdnOpSCORXAPM4JnzVnwNA6cFUyH5MptBTxZx20z5
GIQrm8wEkUeCFi5QdhugrO09cmKq4wSdzifoC/PURC2OfCPsV9KV3WEUhiA9NOgOa6uai8EuDzTD
rcfLgDsRkMi2vgjX2fY2EY7KsPfRp42G9WVuNra39Oqm893JhaOvzcWGUitnRfxEDydXh8m8dHLl
exK195ZZMwiJzbUmyi1w51bFirHqGEaGQPFB7MrL3Q38UtZWNqdJb9lE3i8tQES+xHtPK9olzVp1
R0zQmBLh2MKyBA+M/A6noT6zvgIGA4BVYdHuoCLLViDrFpYZQbzz4E5uZvDVSoxastoKAQm5heL4
AK/3KILqMuJ+eAzxT/AIOfN8AEddJcjYvhDXapONmd08mgLzRX9xgRAeQY6o1GX+bez7zKgRk3Yd
N6R/qIZgPK/R4s0Jj1zlJuFQvnS1XTA7xLDp0dz21bONNj5hdyC63SX1IR4CQu/rHTgk/2mKLIIg
OxgH8Hey4dQPAf2xprI9S68rP+sN4ELTgFfp7cHf3atpk8AK4Bdb/RXzoe1CCC4QOuBze8xKiA1u
peyck5BquoW2Zj9261eIUgYeqLdexHSOgmLA8QYswx7wprpxKDEFK+e88SpziJtraPELJxyXFJUD
7HuuxAiDnL2Kq9dsAYk5+ukz6Yl3Y7tnX05qhxNU4bOwzuh+A5Kp0L+ltsn+DjawyYkbVLVV2DUQ
uq50r000OT9Npx3M20i4nnNfWCH/tyD7EZu58MscGdvVCUIzXNcOzjQsU/3QoMmawicXNaVzWLc7
RzVNnSxTDDdsJzFt591IgisdqX4Rd8CZeyoXptLv/hBhPd625wDJh4/WjCvQ7Vv2Mnbdy0wVDOr6
ibb9MVLz9+bNDw5DyxolQ47+rd0yoCUr9Au/cg5tMz2jMPJsT+1uYv7RHqV83XDoJDjh0UFmbSAs
rDFD2a2PeIRSvgpGxFfYC0BflCPHHc63CNv5ivXWivabGMtiXQZ5XKrmDsqMEmA3zgc1ZZM7xoPt
7UmDHTqq/UvTtbsFh4+CwVr0/tM9VnqaehSeKPdpkc4n6SR26HDfrzBJ8XFAX9sdqNTucQm6OQkG
8SbwiYTbNVyfPFI4Xv0o3LQPn6N2N0SPEOPGczfjudbAewqks+DV1k9Q7v64G77/FS7NZucC4/XU
ZxvBHUC/dAVoBM1+Icna5dZMQGUvHn/o3cPCH6wIMxRWy2sFuLwTV99miV8/h+ZMfBMrkqBZjPnX
2Tn44n21b6Ac6HIK+QMHYuh68YTHzgrTUDYpckihDriIEFjTr68MMDQschJ3gXzkXCbDFOBWKxSi
7FXUAHfJu+jDAi2nMBVWXyJ8qtQ/0f0ovMstYkCItVtDG3hymK5UFwtQq6i8SJT2NZ11BOOSQL29
A4eYlWrdt8uW9RO64qZd2J5dYLE1h/QwyHHXprWFnl7Xl8kMpsTgql2bnQ6/W5j1eXUW0woEIB1G
3LxGoEJAAHJ+NOBG7cUpJJBYogA838Jaxso9rMs/OPxVm1f8Ud03O79YsPnKo1Vj5vma1J+zcSB3
hY26QKSHxkP7Jjq294dnvnQJl7noacGDE4YF3/2amYqt6MvXwMDEc9TdhHodQJBtxRjuQr731z9d
nckAriH1ljfLxqP+6oinWug8GN89SORI8xwGmElASEbbk7RuoEljpmXGsft7PK4Zzvp25/jHaDlh
OGu3N9HcRvpV+igiOcvtqAx2leiysqtS/wjsHq1RWdDd6gWXLBIMFj/cByjSqzrMwm2PX8Reu8PF
0yf4iXez/XWfT5v1IMMPYQOHCh76+QUJSPEsXkrWjxjtECQ+tGfm8EunnE+4cBJH0Z0Z+qQafk21
5hQ5JlL4EBU7nzi3BWYzIRN38584FX9l1FQgcKczbgynrx694A2tfdDWF5GFJ95h4LNZl+EkcrC5
nlsK1N1+1dO3z0Tijn9AZqV4W+sXPl1V/YQeyuF/HP9oOTuiEVW6oMBPO8DUjmt03Sr/uePlcTFB
Fni4ajwUyB3vVJKLoq6w8g+B/dPpv74BMI+lX1hjXjVWXumXFTpFjtXIfo1AtGI/X1HjoVqN06JN
KqtoWV5FmeLXoUvBfRz1/GzcQ6AhRTHDpQ92tX9dAOsSxEf3YQY0MrXXF8iT9iN/9+f9XWhAmriB
WYwrnvf1aVr/Su8V/QZR80esR8u6ROWz16f9BqIURRG+8TJKTjx6R5nUjnhO7Fo34gv0D6IlvXwL
m+bItv7IJlDr6JqcvRxYTKpctm+AGgm9W2m/U314wPkBuPdsi/dSo4Go1wcHk8DgTdnqNZm9rOkm
o8TpP8eyzR0GaUZ15o2OJShbDinuwjBaVLl0d66EGOJDVF/L/EHLKpnVbYsKL5zTiP7grwFSjTWJ
jLfZvaoVNVHWSysL6T5vTb5B+bZRkqCWlRoNTyKLw/89bl8ooYefbsF7+yuRiR6SM8GJI4BQLONn
7bxZwEQVRstqs1OuP5t5Tp0FqeDgp2ZaZQAlY4tDpuHC9Uh+0SNZ+IC+4Lq8kA0SBPD8xyVya+BL
1r8B2IoRl2j6wmGed+KN9O1ujk5029kj2k1nN44cXTj6GqE8DjmoeAx73ClBAeLgChlBjNMpQ44P
ogpl2nZI6Xi3vEfWf0DyUszBZxN5qe1fTfmOxbslO4lfx/QwYukN0Thf1xmJ3GSSTxU8DXxM+8bC
HkZX7AMdPl9wWNnaOwh1iNYpI//nFfBgRMgMeNtV7ntfZeNEZdot7sWdB5VjcX+qwzVR8r3DD4Cl
8Ah9/t4Of4gAOF2W/SlS5GRTeZJVma3Wk00VwDEXkLcQsdWUQaqFFnGrgynu2hnxavQNolsAui2Y
PGJdFo8XulkfvC3QiJUHWuWGFzEBOV8lzi9HHtphqVHgYic92oUZ0r64Ivuyt8D4dUeo6ApIH/LI
NYjFQFsAXQGkIph3bPLRYN6xxVO/OacONAVUDHg1nRIHebjasaT1bXHfFwgdY4ouSFb+Y/2EZXlG
SIusH5fV/ZwX+okknliNMLpUyDpwbTu1TPvYwxUaEXljAu8ktG9MeXm/1UAdpsuCrYHZXsJdcJ4Y
XC+zmYpodWIOBk1gZAHKGx5c2uGRADAKuCw1GtQ/Mu7HejwNpYUKtCrteV/HSgEGw3ApMOLb3lXP
3hJvA3M+dcD+0S1awIf5fVptgczh526Ktoygc5ncH71qzAnDo734D3WAC6BhIPuWGds2ySBhBbsr
z2M4eEk/KuTdOcYcWx+Hlz02oIvJUPSR/BxMdxldPIzUlCe/GkgxQOJTiHqCrKIOL7bsXydTqWSu
qnR0sCBhZTlaW3jERY0FGTOav4KvnvqnoGTHwY4ufV1eFvyMBHYbE6m9YiUsfuOFrfXPSKcj5EKZ
bobzur30wRLhpNY0nmH+OEdsMw9OIIfHQPpurBxoQEpTpxbgTcgIVhTlLq587itxreYR/RTefPGY
OVROdNJ0g3YimtpbXd0Tx6D3GYX96I/mmU3DzgvJE8wdfpiKjngF8PMF5a2jh6IRQLaDA7W5iwxc
4wn8qAarQF1Ha2pZi3MddcVy+MSRjmAB4E8tyP9OqP76Vu18dvwHXzYPLcavSGN+LO9nbWvsE7zb
MoF24sumC0wKn6YPYS72E3o/urx/kUMe9dxmIbZ56j6u9XmqaR6UCifRZ+kUIQIfGtUCFZ0ukfc9
jGerQ4RZUKz8YUUUOt6wqe8BpDzy4OYECsIzsMRywImM8tHV9V82r36fKFSzvoYecPltgOqi1rcT
JQT9qJGzHsqyTrj46wGY4HmJo/VttlnmMGzsTmIBBrX8KAbdeYwQJCaxIFM0BTu/kOpiHAvi2fQJ
xYcyDajion9cvKFD/U4rmegKIyylGGhJFq7Xvn5Y+9tqb4eqfUS7bVQCG454bvBdr6zgZZ/jUSGL
lUFGx82Zy0vXgiVUhQlfmPvlkzaZ2xmSjFxYaECWAAYKgv1zaf8YXy+9XHJlQ9DGoORYwMfo40RO
pK3xOhyVDmLRj3ndPoRQot0nfkQLBlDZoRgAiAPYbVw5xno0LYp0Ptr+JDC/9csVDGKqza2qzi60
olV/xAe4+BXEeUgIPJIGfM0/eBXRflmiPxp55CSd9I76uEAf5upiBTd0Q5fWAaWH2/q9tFkgi7b/
2+Q3IhMTZYFrNl8MCrhup+zMNO8jFujoGYOKv1xcqDtWNE9D8+WUNYrqofYJAywcXtLZVrJSFyBb
TtZ/HGxj38TDlE6NC+pHFwC2QdE/OFKkreUCjd/Z2sbL9j2C7R/MaysgDICjispPd8voeoKrw436
XTu6MR2Tmn/yaQE2KBMDnraB4JuHf2LsoRKz0Lt5UIAyh/dGA7qs9/aUdi2+L0zmY/BguRijOxEH
3sMSFgugWLHVqdcvQKtrdejnJaPNJ7V2DvuZyic2O9ilHqIR+Rw6swmwFUjc6v0IxNQ4l8FTLmh3
tQf9nfX9AC4ipyUDU1cn0gPjxzC0YCUc7XmnRX2ScjoCSsq15SSODHarYxIMMfecXlS6gqKA7RiW
koNB3Ejpy9NsFfN03jAxzc4fd3YwEs2Vules7PolF1V9qlmXTE4ig2+13KYQhN41wigvUT2sOxAU
A1R0nriWfvQYIqFBz8fagBOEnJSivhDD7SdwzmcR9OcoOgJuOS/d19RHl5YfpXMByHIr+VCMcg/i
NVHjb4s7tuZAgJtqt1UoFwYNH1AgS3g0AdtE7Kj8cR9M/FiWR7W+QMCHvitURFsmHedntl1I+M+R
a4IJpHFsCI/t2Pb+zeIeig2KE19Z5xvSFfxtv2AoaCtw5AVpdmLYs56eFVafKXhq7+x3WH/rqJmR
ihCu5xlevbhZ+4JLcG4Tf69Q/gC4GIKg8hFNt1MmKT1tvtj3tfiqkZTfzjCaDRblB0X8db/N1s2Z
gxuP5J477ePoYRGaichX2wZ1/uJHww90lPdOG2bht8v3gUARqqU/pjDacLFOj6UHsVvj7YMNNax3
YI93/dM2TEUjrbegq6GZAkfRuNUVl9zOCby4vT/Vw3BsB35EDuU+4l8mDDGOruW34dWPO1Z7TDBH
snB8mksKQ2pmyjFWRqQa7lBPI0i6XAnq5fB/T4xmvc/2pZp2wuhHtfJ8ALIdI0t9PE7oldytrH4M
NjYnkHwCdsAHIILMdXF6lDYiXyaS+O68pCHkT65Rv7C8F7q29tG8ArtkT/O8/i62fqQIMWeLex/b
ixV/HvbBTPiIFmjuqB6YMde56Foc7OquCw12GMD3qwhOGh0nk1iToWYZMKV0oSjsQPFDiPJ6z9rS
VuFnUvUOmVk3nziQW5jd2Ez4zoS+ltOcVSREimx588P1D9osIKW4tX0KqduaGER3W5P7McCUNcAK
XtrDZUGRa7lE7+VSHmiJVcguk2qEZqjqlpOcykc9LBc1YC3Brm0GdgI/XDAQJ2WAE1urvZwquBxI
+Nha0H5VQNslsh3xhB7toM95RbKFBwB/XQWfcPlgz2thCKRMjf1Ta/9AEdIIlB9xcy00dTapZ0gu
KPgLXB2rjC7+6F66BlQxt44AWBCiLMcCGNNH3cD/7XWQbDnodljUdWomkPfkPoZgtFwotD1rBu8k
zLsRmAmInVrcW/569lpQjzOVAaonFpzH0UdIcGoxYsaYQcrCdXmhYOi2kh5KHd2qrYEsBYseLdOw
AyBrz9Cpor726nH7rfKrG527Q1QN/9Cg0cSeKXNDkOHnVamcuzMJ+A1J01CP+ZkdSiyWbmqgvCHM
BbJtiWcl2g8HChVU0GNEg6UtovW17VkG9DFdhu6pinS+luTU9+4x5ONh8ds/yXx/VzXQaZdRu4Kx
c/OZ+08rpfOtR+ilGjAwCuOkU/SPOHOPI7fdd6ylO4QSAC4FKoYk2ZlmjtMJAANBgj8EuCkAg4xn
E1g5Giz83Vq7cx5Z7aEiXjb5UK6u3rPr3IVs4amfCHRbFlQWkL9DIN/UrwbKNuQlHX0SYQhr78Qa
x6MfbO437OrFata/Vd9/DZMdB76VCfQ+ePV43XxeDJF9HiedRqwrvKnK29E6dhG04AN7BFHxiAba
J+oMdSoJ/6fYiItq9rAVEpAe2gO17m/B0xyR19UvVVoth1lo/QbGZXmS40uH0Le6rvyr9q3xJkgz
njwNWgUAK7Qe04MabAC3qoHYd0wjwV4mrz6UJWgM3WLQ8gN06EJfAR2O6U54Q240XK6s83DSRYc+
aF4rhG56M89bjl9FaE6Yi29WQ79AQWTBEF2DoTvV1lS4k4AFh6cAUt8qXiLDz07boIyDrslFIFM7
BKXfzmLB2a8OA+iDMmgrgA7jA2kiAZETiFmAFo5j5aZUWSivuPfbtDTBq1biAgeAlbqq2jmTg/ti
udEBlxxys982MqfGgRKWueS4dgjtbdm8UyMAMsjcnxVZD70c93437AyV+eRUOxeyuZFGO5iqWNzY
+K4hYpRqyJjr5/MyAat6AdkDGSuEniq8LsicVxgZkRXzwK3+xmoFk8kEiFF8lSGBhsqJF8x5bF4b
cJDjy6AcPABAlIBMKLhfQkuf4XkGUWNyDkoEP67OJcbUapmLlVaARtoIQg3Pg1YS12Y4HvmC93Jd
/224TqGhyZYVk1FUvVlbCUF4f4YHOW9n99BNmMhs80YbA75Q5eVso0S7zYlpX0ZvPoUTjRs6QVai
nsfKfbKi9zZg+2gN/5razmClypAm6uIBARsrrR+gvNnihACCKW71yBRQ3MQzZ2Da569BQyHlC/XZ
K4hokC7T7oM6RDRTt4vwn0MAX8pMcV2WRR0ayGe94cv3h4Jq/Us4kIcgwFBzZ9dpkDdr/cagKIUI
Gix5eJcD1fSoSJ93w4IHEhKWmUNwApyCe4+VhneHB0eFezLwtwTpZg/YgXehnPe1O+GHwOMQDVfY
ptDsfRnhAfFwPokAATtzen+lmObvLQpzUe2WeD6yfoah2pey2RlV8ySYnOdVkutmyleh+JewoqfV
1Ttr8c69tYLWZsDdoGNGzJlK3BbxFpUaCm6R/TgPQImdL5ROZU1AHh1TicRzlhMcGAVq1Avey0L7
/jmCJh2DI2SBNYMByG4hwOV/W0TSAEuYR/Y1b3Gv2+nIIO0j28E2yGRSqAgEmIAY952jo+cFKIEI
uxfXgyLWq5ekRkLYVv3O9aUGHu0ifQcolz/8jNOS3p0ms2MOjsBgjd/EKUR/Gu/kjxVuuGd8aC86
PNLQX4QoDp/RQTebI8QgOPAX8jFvM7pFgO8if1CdYW/60yMpSA/PzejvoLjMYK7Yt7P/18ybyoiS
MreAWI7wMEUhSypPF8iUS81yNZZJesgHSw8LHcf3iYiMBDp7kKd4m5J2cU8eaU/WaJ+HboHDWnpp
wyJE1E3Q7d11bfYbWEYg9mrnNQHk2zQHrfprQvJcYpxY7o9A2xfBBgzQ6vZA9xJYDfYlxGUhabIu
gBbJVLfWiwAUkGTTzb4RwAjb/lw35dHm87Oymn1Y8Vw65Bnc0S6wJxDXYdFJnAPS2DkHSEN9Cyub
2m9QYcebaB/w4KMYBSXy1MzzzhHiMDGcJNq9MEmQg9u/ECL3lbv9gcm7C3cxNo6h9xlF9TWc+yMQ
FPirwrEKHsiggx9ohcqDD5ISXxA7I2URK0Jk4bzOUgVdhgPWhnSnl/2FK1+ngWKQiTXzndNlYfgy
TB74dI+Xh9ahwcmh84YOtOrOwo2RibkCoRtbc8gvpWmwTnmtEws/ILmRS3uapXSvA8aTl2BDX+2w
QDpHkEBSbd2nXUFrsIG+KTyfpXRyn2oQjfEEC3a2qatDnIHfeDW9+hCtnUu/lScGcWmKhjTkBEyt
bx8EqFxQZRog04TIiwQXoyQQeQvvMVoDAOtLCDiq2wA5S9r36VQq96fhw7OPeP/9RCYQpATWM1hy
mKlRcOsSkOPL8Dy5ejz5cwVysJ6GvDZz9MsUHBXrFLX7Gf6eq21PTTIQnMJmGfVzjUIBSBkogXKA
BDvRR+1x6YZ133vW9G9yQBKWllInlwj+5nOO08wVMLhELTwwMUqYIpRWY2o3yQxhqoTStzsgNtRl
aQkMFcXx1rRfPN+D+lt6mZJtdWrCrYa8vsc9GEIVVw//PCyzrKswgS9xBQargVYogjxsK+oO9fNZ
t9Bv9Hh6u5kGuFDHnnXXaF0WGJ56+cOFv+RVrZ5ZELaFsQTZO1tpoSuFMeRNwDKzZrKnoZWWLmYC
F2aECwTVcHv09zS7AGIykAVumfas6U4N4xRpA82Lb2OeQlOL9QTDI4Ql0fIlNkkPdjCQlPW6BpkC
TrFW4ZqNHaS7js0LhzMdmy2cPzb0Q+1RV9AVCJ6DqgQVBkPawyR1mZR6HpgBqNlAqtsFnt63Y1fu
5dj5SKAcJ/hEvKsVihsRo0nY6ENs1RpARzA5JtBXyHis9JzXtB5hG9NzOiGyYoftor8uPZKJxSIM
Og7xeYZYNNoydcr25OKXiJz27US91iC81VgJNyGHfC/sjytSv7Oe0BucSjJl9WydGjnqa9UEzh6t
E+3BAfS4QwKFdyyt94bLKRn1+Fhb0k2XcI2KcGLo1eyWI3WmBLAhTs82+NADhRhbQyKsx+jVovUu
At4eIdkphvpgRU1m+RcsBAJIVJ/lkLZgoMDnAeMBcbE9UxhcgGlwdIizHs9wMKVAfXRuQ5OaKyiZ
4BQK9ptXNc8YqyPoCMtM/8fReSw3rkNB9ItYxRy2IkXl6OwNy2mYCeaAr39Hbzs15fFIJHDRfbqh
WHcCYuzklctSyUXTinLlKwbE7zeuNwNVy2SfSXebufELOaV3a1m++ql6FfwZN0LsqjZd9p2UV2U5
9gaX2EXz8pVl/IsAMVNFqMNjJhHmGuB3NZY8zJ5JIF9VSGjwEEdqQ+LHK/aQGhsaNcCLtF3Be8Ra
5SuNe4z7eyOMbcoNyo7q7rSyUf2qtjZNCQQiW+3kLpRSOHAK+aDsm0E14SvVQ26+tS7PYATB5mb6
KVFxX9WExau0HXRu+zHrdsO+K4s+HIbh65EqHGu58copGBYPS7ZDn8EqX2Bl5sjbF6y63BW5zhfJ
qK9RHQbdFWvD0baQEGtN23Q4/ZFz4k3YUQd7mPJyV5GswUyf5kc6czUVoroBF23J2nxlqGqWMqIZ
RRaSFfwE1R0Yu8k5KuB4nAX7hUPKynRI9dZJtl5YSeOSaU/xRAn60pztyY382WMnTlJjRxLDH0mV
tUP7J3qr9a2l/Brrj6VTfdea2GtMryb6O248cggjQIgSXWmJfJ+082h7QTTEO9O7OcDSHOkO1aBf
SiQcBx0UCm3TKpfRTlm5mCDSCEMnk76M0HzLZGNUlRVMzTRcnGHBOnAVNdnmxqyeZodIALeelUFm
4lsZ+vRWRj1QPMWKY3ckI40EmrT2psO7XBl4U3ikzDnlYGxdGRswoJhreTMYmIx8t0ROooDLJz/d
dn5tc1lAXvN6lY1UyKY2wq8GNUxSGiUcS78MdXnso+Y5Mau7bqCW5cOk+2Pn0FSADGsa3BXWIGsj
LhAtyBEDraZx7pkYgA4Vy/OTUX6UQoK2FQ7n+om5pBqsY61C8rE8weckyZHVUTtoxMPy3tmBiB4B
yp7/DyUiX9/6UjxJHlvyUtr3CFsNRBjnNxaW7DalxY57qpt1nlQb9vWLm9Z7y0ksLKR4wIg0Jzuw
ey49sWEj+7jcZsP8JZx2EwNfZ2P6LxZWcej1zq8z41pxehh11OHGY17L8MdaeOGZA/Vc6t+RJp+8
KuO0lD5po/Xk4Zmj4XGDIk48EbIJ3HdR5TGOSF8DXHOUrjA3rKpzX4leH1IVI0+zdvMS7dIEEQPW
JJRGMd2TYkaN0AY7IK+H9I7Ut4qRz6TI7iparbFMLzqsXu9M0zbVx/2QQ1KYfei544s3FK9SjneW
UDB0URIfjud7IcCouHsLp6RYhJ+pqKtZPZAjFDEyviFedUHjorTav5iYi2WaG093Ubp6c19EasIz
wPpHkdOrq4tr3bplaFZ9wVJDmmuCVNUNhj6e7W4fqQwlVvxc6BEgTIFOrVabrhoPIlYOhlkIxlr9
brbNvp27r8hMDv1otOFgatu5jj4yAXutNmybcWKFoHcwstqTldtxMA7LtdEajYTi+OTBlzLYwwyZ
gwWvME+vmbUANziKF+9SoQ4begPHo8gn+yCTIr4VkweOOnRmfzHtLPcNc4hWhjuMdsBqLLe90Ezk
/Fphmh/Tbab38EBgp5meXTVMhYaTOoGEWATNpELiRO+WtpAsK8RNLPlLNEf5aRDDHwi1/blEw2+S
Lk+Ulc+reWHiqqbuyR25kWEZiR5lA/EJQ4u3Cq/to9RjSjmSNnC6GrrRblo4ahautiUg/uMW8TWn
XiNO42uXyLd67ojbkuQ0dN66qret1dhU/BLRS/v40uwZWXjAIXC5rgChEk3JGWTQsvVbdbo3dHNb
0U/uaUVxNueFg1lZQxELdT14LSdbZUz8ES27zYc3w36klElCmBJuOfU+8QXJXSwVEYQSwDkvbmpL
sq41tSvlVN+9AZgeG/F9seQ/6nN/Lfwh4AfrM1YZVLOE0JvMSSwkDjCR4pQpIWVt3tq1i3A9VOWW
ktF2W3Hii3UFg/MxRUkTI89P51IJRZPap9aOvtk0T0LpvQI1moa+qs6ss66N5jvLfe2XreOsFdYr
8HC37Wl7ba3iPqkkFB0xjXNojgQVdUNpgWngA9n3l9CuW3EUA9wUATNnNXEe/uK6KU54czVdh25R
NqlYlnwllbn6Egu0Cys5xgcx6vxklByNtFEsW1su/aFlTebsKMrAtGKxK7hi9c+Zo34jObxys0JC
aJL05jG3SGw0JQR+l+N/5+38NdgRUdkBW4Ge/2FPWmQMloEj6WKZGbwgJdPDorq8gXb3rHAnwa7N
86fiEWbI3DQKYzGWRz0qFxecvu2sTZvKpdjVHq//xCVTni+6uNx1eMNRxdM7KwoEYMnVNgTnlsQ9
DY2RXJ2m5CZTh7eW/0alHfIxi549V10A8BMNNRNtlTBEFxFQUciLdkrG9qVjw3OVJNfBLbr7aH1T
Ar2q9rQnBNEY/1XmuFd6mKNkFUGWzbP2Xg/T2mvGTZe6CRFQkuVtLy5tKd5Z+wHY81NdUVduEH2b
pPQJ9hCOqk5ZlZ1Z09m9/3XglhiaDvqidynQWhylO2nEJ0qk3ZJVirA41oOP4lj7nJZbWA/7wxqZ
5biqsyGzI+GaUxQyx2mCEtWRC7JQLviccul78bstqdeWHXlAI0LILLfunH16FGw2kQac3bwPBfck
CI8lWBgupnbhvtvRfO/dhkoJUb7zyqFcqzbDs6m9F5ry1IEMUZ0hIanUQPV+KerhbwysAWm3kMKV
za50FmZH98lrDO7uHi5pVHxbLWWDKDoM/Im+o4Dg3Wmqd9znvQGLVFjqrsdmy7jU6uHPu326o3b0
UvYkBLgwsmgNlZ0pUhkIGpghHRTh7lYLIO0ixT/uAc1DB2mVi3Gy6GLHpQVOSY7IaRjMMfGLhIu4
MmqvfCfNX/ICtuex+IeKHvE0izQ+2x39cxUnhEC6Gqu12cuLVJplo9pJGi4RT+TQ10cjdcYtd8zu
E/YC7AdD++YePuLMqU0EI87Nk5TqscXHiTnpiHRbRvofEdgyOUhj16k7kdOzMVGjYq+JAqKthWVZ
7Ln+eZckk181YjNl2b+h1L9anodkJHGn0vDJoq+24aQERGP8OP9uYESygxRvKV7lwjGqt0X7iJ2u
0S4snxiSEhQz5EmXGsSpzHHd6lPYMFehEFeh09W/g539lGUw1Z+ZpoRGhxVsKwHmDfF6v6RmwhpY
J8fOPJUK83kBZZW+CItc4E9jLLchgQtSKWZhY9DZJXQxhy14SVYw/xTjqhiXUEWKm/t/S/Me1Tdm
gBb3a7K6/aOVXmX4NuO/BnIrd+ZNbWFdeHRiJaQnFPyP+Ll3xVZtxsDGPSBb5c/JEKC47cuBtxWH
NMqg5hR9kz2SfSRdi2vRhtX4a2dROKBYyQUhyr7rXNdMzWH7GFVL6B9x7mNwT1TXVpIxCEGNfQ4H
9SBWs4L/fOY1g731p5JDWKn5vQWj8vBNLKy0fje72PU4uIj/XlFfbBowsl1KXGialU3SDYeM+VW2
h659bWf5bDoY4nD/xSrvzRU3YqVc26ZzOiKdYmth4Xl+lDe+NH+injrXTjwicI9crlq/LiZr3azx
8m6aR2FV/Wqrr9K+xdOOXgK/MvRdz85pu+uspgkgzz6rZDoToH94RcTiFHsDYWuW9sb7biFvi8LZ
JZp9bOzyS4sJIEVRdhgE415fzBCf2b3WvwobLnssN2L4cp3qw1CUH3Imtc7RZV7Sn8gQ+54bPVaL
OBYWOXtgi6k5uk7Qj1SV0WazKGtmkU2KHu9EhDCX7m5IlA2cpRVT4mV0VK5Cwf3U2alIS7Zipzbd
tjfSjU37s0fpgSfvrXI3OHBZgMW4lIWbB15+c9XbXBkbpLFV5XLE8LmAnn9wgzAu3S8Lnm1eON4o
8KW0OevYG4t+T+ytyB7hN4Wj6Ox7ZQjdAmOMM6ZtAFtWkuE2yj5zY+2SU+xh4KgrIK3UJcO+QKrM
U8LMeIrRK8QNUs6LslA+0sf7RdRvnm5hkbESW7BsXdqt6bf27YqzN7aDyb+RUUGSbtSuuTu9ty7K
Dzbjqn1HK/nyKhqQqpH/IvexQQoQsTG2OV+SKN5Vnj4rNn6dmYW+Gd4Hp05xCmwoz+k2M4OQoFK3
pRkFzGnbscVwiOYS2DY/zk7F6NoGusOUlMYHbmIIq35vimg7i+ytlOqjQWM3Eu82FW9bqlDLRrsl
XPNt5dopsYnppTCA3w6a4bMYsbpKTCbe07JL0K2WKv6xzXrgxZt5tTJV04mzYd8Du0fPSRvzpnFR
dh0gMjMrciyeXpVUTCchOdenZmP5CU01RB/a8i9uc+qDlJloORl7r6Ze4xlVXKl/Ne8gtTYsM3Vd
yQW+lqx/k24fk2NX5wel+Gt4eLwpaIs/tXtXMP4deTGMcVtjWmsx7lu/ozE/TAa6++1r10zf6kLE
FUzECBhIvLX+qAmRdcq2lXvnllwEuBytR1wU0esXE9orksVd9cZ7p3j7FusQfeZnwZckWUKFfCyu
kseA9yONj1FyVJuPRPxoJmcZsi42jTRwFiOdzPlyN8v71DN3TOK21GgOElQOfLZGX0lndxvlvzPL
u4nUZskmxK4cIqQOiLEadQvNQ3SHSTyZqDePP1rKc1lM/4a2uI4WRBCzTFkdJ3svDBoY5FMnvQle
goIqRfl1ecJs66J28yES3439UzpnfSI645ZHUkQ7TTeOmSJuZZUThnNPo8qWnNfTp9nO1waceJja
F6u7uxZyayK9VZxVoVdkz8ug/NULpQFR8xOn51jwlrreXl2Uv8e90rxrvGXSfHAlNKB2oZvVL3Y8
TX6niIPRNzu7jwLgwV0UI1v3JM5XIJSMpbYXAg+uOguqWM9Dna4EWoS+ZzbPSlf8Qf3SxdFKwFbZ
b77SOcVRe3Fz9gtVoCaCFk3lMdeWoEB2oWmQQhgvDtJoZDo1Qk6iTd3fSsW9OqTRHKjhXrH5AMcg
jvKrNuMuWOW8Z6B+TTXtYjHOFf2zxbJjuu9R5z5pnnJqHnHdju+rMXWcCU0PrF7mp0aL8q2qVZ99
Im/gtawEJZ9b7tRNHtgpGiFSyyYXibMpqXzazi3BA1OM8zU12cvLDuJd1vbrPLP7ZiNzVe2ST3J1
PVfBTzkhaXIpRaBzYeULc5HHOxDrtp8uWtIfbaZMFmpRQchbaEEtciA6dkr1B6tUPP412JA8YlQj
Pc12LE6uI0Y9SJRhPvQQSutORhdFzt1KLVxuMB7BW6nUOrQQJytH9wgPTfnrKCgCMebp7KK3Xa1e
6ZBsaFVYDVo6h8McEYS3VTm8IXC8lkWFLj2m8Wut23+iJoIuJ/TlhP8rl2L1gM+mzpfuRuVv7yn0
uGncMuBBHkhAh6TRwiVO7hZUy9y3514bdjpm14waPLpPWad+cLPduqprnsDUWccQOlzA+GhqKvaT
bS882US0W91jR+JHklH0s5k11nIY/aoq3UxpV/qLSUZl0gDfRs5cKi03jsjo2gGsa5lB8wpUUUtg
ZppFvaZF/lE3Fu0hSuXiAHibKGHpBdCu3HnDwOYbVRLajU2WEjofK4KeMxKu+pqOHt/qTzXzDsMt
0gmFMOwR6DMHrIZjTX7XuVHORljlLTnMMSWlww5sqCyJhaCrqy2D2CNPHiQx7jLKUNQ4q7qQK/EV
Z1uTc0xSlfS0aKwzu2gIh2gnsp0C8EMulxop2qKaq6oFHFD1GyUS2XQxyr3qhTyEuvdh2MfEuLtO
GFsbwe2SWR/5pf1AZhDJ8vig7zsFqgWz9LUoPmtOlNPyLp2NOvy2rrlWxxVqh9C01WL+8nuYC+qB
9zrAk2u8PFLS0jbYjBtaoLuhrq5rcuB4mTDG89ZjTRGn1ApN797Mm+QJ00Ro7wQ8nWTwxZPR+yZW
WxWmbeCJdQaEeUA6owmlNq/6q9D3Rr41lnd9r47bODkZOCDOt6Ns8N75JCK+WwfYioQvb+xPnH+m
E/ICjm4ifpuc+Ukov7WN2sBhx0752J0vtdvOPeRUZ6Ik3Id6XFfaziadnaoet6nlPkWC66pzoPp5
a6kwJQ9DdmcMXBcmkEaxJND5j8ZYGQ8nR7/aCVFjwhQosWZH7KG49DnutNyoVOTQ1fT4gp0M6FbC
GLDtzh66phv9Ea3xiITWFlIS0x1lXE809+yGIbmOtMYN1XOtSChuGZKlDrE5V9GIm15dXf1rImhq
lNdJfRu9Afq4C6VJyv8UKfJSPUZsqs4Dx1ZOs6SlITY2pk53QlGLT+TRHPDQExoLjxHa5b8q5hpQ
a2Bo+ZflH5b+bCfvUXoWkF8UedvVsaZ7hIqB7UNsSEr8KQJGyvBbTl9ljIQNPBZJh+ex5sDhbGql
DkqAmci9yOKUFHdT3Aoj9HCe8onFB24zu2TDXRp92CTqOpkdPPmPUdsbCSUZ+77isVgIFg1IM6fW
mrZTN2855RxFJANDdu+ulLt85JtnKG9wAQHSfDnDLFt8tXz/iiY3ZubgWPzTCNUV6ezPDUY8sb+i
T3k+sgyIiJx81m64l4SIVLLK2fy90T3PEU5K0nB+NNG4nbVcLCB7myPeQTT9ti0ICc5OkIFBPCSy
geqcftRhroz1hFWhAsHQQjaHzWSF0VCGVIEF9aMgECk8npZgqDVf14t1Ydl70xv/FWMEuP9AuUR8
HvEs4qY6QGoEdb1rkwt+TISepENHukl2aNKjYMFT4Mna98ZQ9g84rGsBJfq4PTutvtMVUrqJRdeB
t0+N+hg9ajj0ft1iuD9EtIXIJ3xqQa4oKqNV2w1PpuLCvAZDXnMIyi8VCpkYgA+aaVt3/b98AP09
LHXhT1btFwjg7U4zoutctUdJO8XMZEcn71o0WC+AXzDjOb1hwGTgj8EY/46sl6PHQfgRfPLQTOkx
uVK/RkzCrq+luZHOTUlel+FFMS5Gq0L9k54pqB9wYeePQxJWBhnJXWH+FJU/ix9Rmn5n0gDYgYDr
KQc9ogZ/rtu8zymeTx16tM4kYZa/MM6M8VUAParUMug6BUNrpSlMxgPmLbWfA72cQteLX6Te+GKm
969Obw6wWms98nDmvhvo2lukuqfAlPCJTsytgH+5dor8m0cu6rCTGZQzNXyqj/eZUC5enL1g0NDC
yWea5Nh0w0+65FBckxGoA/HBNPnEmFrPIE94F+dE58QcEVdIKN/tKy52m4nGj9zY2fTxzlGWeyes
Q2I2SJke1wQXHMuw/lZpNe9cim9XXOzxpnD927q1si1R/u9SS2baugTrqLtfQJ0Q/jjLO741l6+i
cPxFccneGR0NN1LjjmV4kkXzrQh2EieckBI+Y0nKJmIAIoS6JgTzZzTNjcrwI7UfLR19BNHdBEPt
wRxpn9w6+W2ZCc26OpZFQwxY6nD3Zgvu65ZUNikQi+1cfOQjbttcLmiOWrSKOudcaVzOkSopabCB
WpyWz1TzOFbjsn4mKm0cOjj1WJFUzj5Q4gOvAe9n5PK9VIHLJkhVIDfb9jTSNWZuchsKWp8M1I7+
zs/2YGb5n1RY+oG9NH6aRFuB2rZKFuPTSuzR75pCIGYWqOjou1zZKV4pAVgbSkOelN4C0UqNdgRV
I0JCWNX5jNk0UPo+WzrOyiHHk/cOkUk6a3GTJ88mrGibzx2/duQBLOCoSc4UFhP9iAAzcfyphBf7
raU+pw98nPnXKAERYO4ssazHmflXozvW094dnbqQ3pmZOViWUk73Vczn0+Y6odPkVTe8tymK/vg3
KVwrAm9keyRrC92il9AQlsrb2Lo0eZG9lAO9e1xpPxNQwjeHPl2BstDQ6z1M7/7dJVleyD+aeoIu
Um917dxSAzipav0SOqeaaPIyyDQMdA7pkkqQHgutgPeie35TPKrKiIVzf25GUYevmSRCpaDqDBi7
tp+cftm1Q1X7jHukMPqnwtL3Fbxni2hQjtal1LyLTEwsL+dcxxevVV8qQB9nZPlND1J/Vec+yB+n
ai/QlZvdkNCqeY0CLoD1WWDmnmJkFzQFPcJ9jrQPi/l0DhdmOBL+2fiV2Pc+/VTkWXe8NQJOhks3
vQ9yw/i+nU0/5xM2io9HVurhUHC9A2HzJbkw+GlmGdTeflD82fhJ9ecByXBiz4QHl/Jet2HLBpJo
HLUUsricvwFaiHtXwNXUDXvqMceJLF3kM/W74ZM1t4v3lCyv0YhV995KN5RUoC4R4UpC9TBBxPD8
mRpRR2eIqsO6fqarMaAb7JzHeyf9NFMgbnrH+HA8dBGn1zd0UPt1ra8HxktVs5ExirPlPA8x5Ms7
YS9OVVDmzWeRK1vmAmI3v5XJrdEoc9l8jPNd3u1V+11W1BXMmyF7Tfl1XOtsCrj7V3N0Dypn/fFr
xo2xsEyViLAUui8bBW89Ist1bL2wyp/dCMkVoXKKd524ls4bbVdrCwuSO12Ibh17FFAvMrcGzexL
5vmNFZQ9tziCSQ7x+kGfjuZXWm3bGEicDOos1wY3zSt/nrx5EoeIfqr4HrfVhYbKUr11ADLC2Juc
D8t447WEBL80IvJ2/DdPB2pgCfPt+vKkzRuSholk4MwPmf4vzvbO9DSD0ZsEYuqPyeOdoLYWNlzW
42EC7ltR4ZTOzbqmA9NxV3VyabmtfLqV2pa5Pl4u1IE94jQ0VCQUHGfjq6I2MNr71t3N9VuG0CMD
jTKN7RRTgxE6yl7WjU9fjINp6z1XuDGjCxh0y6qrXX+VJcAyQbupfjG7K3cYO8TwuDePLMo4Hpr6
3HyY1e9Mdwe31Yzy2DNLIYe1OHmcDGOchwZFmSam6uItNBQo+yxOghgrXy/v0Dcj1Z3psnCTHY/i
ZBM6syDftl7sBCWFS4skVeGELT8V9GylU8326G2O9Utr36b+RWbhNIfkTMzpNClHA5IRzKAXv/G0
VVmr5zeNgVlBB67UG3DH0tBV+QNWpvD9ZZs8f+cnOzq8C06OAIzuicjS6xU4mAc6gJdqJmsnIoXD
3N46VLRyMoO06MlEit1DliqykOB+rB8UtpXC+NJq6l7Ejx2fuAcVpJbqy2mjpN4ZPVVal1j86slP
7VKOFL1NAEOkJUgx/quXVzv+VVoOYRsSKn6HMoK2wDkS+p8srAgpdCvoK6dkVOMNoJHpa8x4Nk9T
CyIA58qDolt3WPsh2lriMswsifG2pxeyheWrlmOt7JP4pCenrrjrykhU6J1yuEjyOX43w40nYZYf
Q0yvLA21+puCMV737ypVBGTy+vLZY38fY7lWi7WqhpEMi5ZGzrdihl1cfhSwaiPd1o/+wFcujaEY
hrTSZcr42Yvf0wixfFf9kUKIkSiEtXzHTIF1u5H5k5HsH7a0oQnaKFkeaQIb13mdblCGODInCvbi
mdyd1oAVrNvYn6Fiu0M+HSjYUZudkOR7oDNJOkoGZJYq9hrk/GyNaOq79rq/dCnyqx1YIrBKakNO
Vnue3VsPj11pH8734NLfsWmWczTQh36hM5CeyrPNc2skdxWGd3F3AzsHVY7z1c3oZKT7llR+IOPd
xOiBzTMNW6msK+o1HuOpP7srAoxzghN+oDW9KWBEGRDXMoXPxHcPK/R6LWRsV41zXqOyfglQH+uu
6xsrAe4kJ8lH+0smmEAMmqOqnzFnKLMy0vWUnXMuZZPnuDlK/j8zPYW7uLk3OLTpqzbTeUl5toGf
iG+TkdrKGK9idN72ZGg/WclAoZOfB91Yx846EvEKlXg1V9W6JztPDyx9FIhv6ZZ7AlCUycfNVGQq
KTTdt2stW6970jvPb2ey47FvWZ+UGhGVDR99EEWnbrkHZL8MLRAF6sDZFb46BVSbUR/di4/h0WqM
uEjqOduQlYJ43pCgbV5oYe69IFOzkIvMm+it1a96v7IJNWolF2m+pLRPL9j7gd36Iz8axJwu6QUt
jSCowrfQ5VvG2QHp2tvpDU0R//T0COjL4monH5lyglHuwTYedgsfCl5TGtqOjypgqL7NfMuVAnrt
K+xEFrJqv4O7mssnKz4mfMLkUrNd5IVzt63HLdV9o/tCJKC3fvj27IbAEqrMvnE3BaA0jWfqcPIQ
J2rOgSpdmd1BV59VXZyIjRQVO/SWrHzU7gW6wzJ/PgonqDhtq49h2peCYiyXHpnTjGs15LsFaM9Q
d3lEeCR+SdpDmj9lHpn26uC0n4Z4jruLsAN14rMijrucl55VuithxxBHxoPtPODYXaJeBZuNYf4T
7Dw4EdXXnKyTlJpPVHs+FvdaOS9SfS69p9q7FgnJDL68EfD/vSCHZNpHE0eGSzHaD3ZqdkVSf89u
w+9B7OJr9r7jLl23S9DQMFQeevPO3Q2CEsHlnGZ0e3UXchGPVYnc69pz6KrKET0oBzSU564FAP5e
khd2OpyYPaqaZh0G/m6WbEuJWtf80m1ijL4xAq8+8f4N1blVTuOydxP0GBGY7qsQh5nGMBvZQzvo
zsFLt573lVifSfrCGGRUX4WLoPpCspWQX2deOuMQm1tS6ml/9ZqTSl2De9Lqm0OjI8t+x7tR8Dv0
56Y/ljAH7bc0aH/lgRn0j3r80ZzbxPrsdNu0ramdJmBFXF1/nWjGRnxS7jZjrkXivnFfxvZE+YDO
WCG19WQBue3S5m/QXiOXUk3jl2uyVe/Jqc6ptiEiQ5BGx10cGQKdZafLXZe8cruS389EMZ+VSd/k
SntwjN9UhibN/La1Ntp500AeqW78VmXZNdIvRbPXYQk0ZlHz/wq8ncHjw7hX3VmXTAP0ASOUOFRN
0tcbvHCcj5iDPoT51PRQyCFx+hXRsdBwP5biXy9D+NF1Qzcnx9W+DYboLrV/9fTbVaav1l9pJ/xE
hVBt37P4N19IheUnVRyKaeTpxYLnB5iYSCjyiWmGOn9BrW+tyqP3HA3GquZFzLRrl11jk9rw9J47
WWB0yQcLmNPRZxdvjPFUcI+a2Bvd2nJDTMSiOlHNu6KYIa6vhf0569cccFGjTrPGy11HVSgQNBdQ
vebU5Zuu2xeoa/otNz6T/KinGyeruLVt3xIuouoybX4Za2w8FtSkpXpElEt/mNgbkREN5qucdksu
VEwomZhfbQycPPlTqTw04/zQoioKN1tzZAVMbOnPcHhiB2Y452yLMkzkHXqEiwAkYLU9UIJMLbrz
7Y37ZnrqkhOa+hhdPGQ5igaSUO2OsUFzQUz3fRGv9HnVaZRycFAx8k3bn0Ud2BFOEbHgq0rVSH7r
GkSYm0bDZ5m+cs8AES32p13T35jBNo1y6JxXLbrqwwlBdla5BLc+etRq2MO+Eu7ayzbSZAoBAN2w
dhaoxRNE2PhU6BvcJY9Tmkz9vP2MvBPXhK7IkAHerXLCDrFGFdtRU9Z6dYRnravXFueuxoHoKfZh
SbDCnOIjmi82qR7SEN91nzoqvcoBdXC3NeEbEpX0L6grhU3OutZYpsV3ZL9M8m7RHwJ44OpPwtln
NSvgTSn3ihtOdRNo3fdIDya/cY9ke2yTbYfkHn/3gMeEDiwdfDAKl4Z9WcdMv2nJG1LYCHlYV3+K
fKhuPPvMifORaFXt3gxm8Mzq2Go0plIkYks7NcqXGq+tZl2M5nceEfIxgFLMfqR+4pPWpYYG7XZE
EKz30vse0Xce/eI1V8DarbkuElp91zQQrhrSghTg26AlH7PFVvxdoCpP1DSyn8YlN6XsskTj7zXx
rc9Yyyegh9SssPPs/qgM+cbpqAQU4xUqlbpU0zgULktD1yN6d9myzqZl00vq7fpZDaZy2jUVVFlR
XfKm3WMiDL4ZUz0Xi701cIC39X9OvmzwvNfdlBxHamgLjYd8pnRRm15it0dKZhk0euAz1udlGUNj
YPE2LIJ6ottoMOQjRAGFYSwKyRwqKB2WOtwpiaF3uNoB4HyNQ/bXRdORyuvT1E23scjhIx7pIS+z
ERl6nE47GW/ZQ5NNu0tBsR+wKiWU8stk5jGzhQHYU3eOZv7m+fBvaTEXK7V9zxFZYq+zwmHEeZCC
fDw8J4uH+WdhdbeP5hla1T4HaqRw03gocjTRziKH2dMwEiFc5waDMrGsJAcorc2eCjFaHfxBASJO
4ulccVGDM1CY6I36p47Ut4od4ytn20lNmtoU7n6haVilDDG3uSVCn+CNQIlkau01mjJWrZG/yVwL
PNL4hfTehql8MQ2kgDSe/uPoPJYbR7Yg+kWIAAp+SxL0RhLlNwi1DLwruAK+fg5m9eZFTPdIJMyt
vJkn2eVP596PvyZsM12T/YOEoZJ7jKSCZYoEFO8PbRqPbtrgX6x5baZMLTCirGICBt0QD6ymR3NC
qgTdyySzTd0e3FQEzoWSTVR6gehnKMYxgZdK08+Dn95clb5PjnUYdWfvq/SqkjTQkmhY9TjLzM57
9SvELxpz//zc2Go57iI7xWfHzqe0Ba7z8r3U52mTjvMzeZ1vLOUnn2KlPp3OI+YDZ+QR03yRncE2
YrJ7DCH4dDFud3YAc23cm3LknlVYnbnSwcVRJ/I48asWXFAptUO4NdYOmE1OseNVzwqGeh4mUf3C
9m7fDu2zGKxfpdiSuu3FGwSyt/otwv6R7cil14C/NMCoWjypDl1iaRJtYYcfGOcDoiQrxhAAmUG6
0O5pOIjRT7tPaUWH2qjPk1PpK52Zbx66c+QtNCE/JLs5fZOr2Cj8IREPM9YBDaY6fH2L4o7GOwxM
iPOObSlubvKTVQ0Lk/VskSQ7qyoXXCqr6PRKTEGhKLKT7uXOYqSN8/7SeemZehhCFdGFcieajkFi
DMYf7NINr9ybXqBVDVZ9rJv8S8wtg4AJN5XsHU0PbJIyAsqYQFht0HPzrx1z6Oxi/MBDiD8tBAvW
8HCFgKFo0yKiII+ZYirsUIYsktq+nh5La/KQ4gk7lsjvk/402Ml9cGKb1Wzz7TcA6joiwFRjjAIK
sPFeps2a7qVNHzFAZe1rpZWHJE/WwldHv7E53uSXREfRXqxDcbpFMw0UgJ984c76GPgi9RJ2oItc
65MGqGOoefuqhg1iVhimDRdLBaGO2pROYGQmy3UZsWnwQW71RnuJe1iqbnEzc//kl9O1Y+FRtu0G
4BQFQuyllFZBEh4PuEBICObdvZ5+Y7ti7c1BCpPKPAah6jdJHd0d3ubSjXY1zUYJO8ow6vkK5+2E
yuvCh4EiucYeA9MsxH2DomqcUlL4yps2C2i3cOGnas2boUc8oeCRSjguvQU/gKPLwo6AHQyhF52R
cL6fFjsc/7sehb7QZSCH6MnT2Ispbyd1wY7M3oUNhSp8x9SfrYpMwn8KNwW6hEq79ZDkz2CvA03v
Ni1znaFNoI3rsyi5gOMElrqNaVGiilkRHk+8jvcyDfeAxNeyGncgxPfGpK6umJ/d0rn1Vn4QHots
I3pqqe/SbO9hFHhQsg75eooffNAo2Yg3WWrJIS7jI3gOxqOMVefy4ZH9cfVP9tqc66yloyPgWYr9
Gq0ZD2wvuuMcWqsMG4ziMDxIY1+kBBPKfAuumYO2Z216j0+DpKKo5oMXa8da00520Rw7kVwsozw0
kPZCtzumYCTrFg3IM1dD0/x6vh74fvzJAn87+WlgqjpQnO+IB69NmlEq/v+YcccYLUtb90gDA/Ji
fwEjeaEfiAvE2HdZuUUy3tuDeM4MycgvAn3OX5ya1fUAEhNvmad1WK/9QJs4jvneIYd7oBWYyiGJ
SY2j1nzBEyaYYcaHxUJre+F+hnXUGM2TnarHqHXvVXuYtG9DwP7apcW918FnfxjwI/UvrVo2NMHU
uex+aJbKv90yfER5mrkDQNWkn3X2WaPk1M1HmkH+ZvcVfXfiryWMWwUd3RKy3GX9o5H/xAz54fSq
ofR0IFWOGfUVOY0p4QnScZp81zM0Pvi2AwORJf6VaClhke2G9IgJZtsOCBtBDb9wzsq7AV5Q2w3w
pXwxPkzEZOs9lJJ1FcljYbz6MMbCN5+tbm+i0Q5MnTWdKPzhEAWkYntZqrcMeMhwHfkwm+alL1+S
7AA1YjvEQPoizuzMzL5+rcMocPPXWLDJXWJQ77Zwz3V5otxtPYTsMc0fCpoKPVuzS5xThM8cNB+2
EHEwErg/H7I/W8iI0bJBRyQUmo+ZZ6O4vuzSZwLdV8DZFDvA4eDKg+Yaj0OTb8dxBxmghZMIW9OF
qZ4ax7Hbt4s1ZongumzXxCrvWTBBxbZoTIRs038V3sYOz5hV2ThbU/Ey91v+smw6s74iVQP0miBH
UUPOCM9NT4L9p4GemZ1L0t9ue3aQ1OKCEotn5pFgbrF4EXWH2Fq/NN4hMsw1gcCF1gqBzGtg8xF+
tKAUCJQiycqKXFuSvVbFU8vuCAjtJi1+G/vHbvhkGo7XY9DxEDC6b6gCTLcbUb2YggXktF80ocVQ
PwO8OBKFxag6rL1mJ8ZdgZ4HZ0CqJ4xwaw/lOUTphogpZhKM4xxYhAbE0O9zQFqe8ZfS6vY/DbG+
VbyGEFQ6TjKjvzdGDrMzy4KoJnjy5Hv3mSdEOd6jgdpZghDFcMGSRZ3nw4jPZbLfDNZzSvCVj+gf
gJuyf15NbfeVvXlgAL+RQQ8jTcx/Unuv61PLYzV8Yw1JUYXTHYC4oSXz8h+64gQs4GJik6PzGK0p
peIQ+p+ixVEp7XNQ3smX3kZm9SGWBIA514KtwvAC8iNaAyDDfZ5k15zEV+c5GBCeWlPdDNR+zUGk
wRdVQJOdp4ueuS9ZeagwViHPII9HbvMgR9rF2SC0wiboHR4HhW4htq4P8ugIpQSq3npwxvWQrcw4
kP6Fc60FtDEPwZ2Ak3yEa7xKZYkawoF1yEmB0j65AGxYjmcEQPyK4ECyWHTJ6FdbY/YWfd9J+yBf
LEh4qDMNZ644WnMCzaxlS6Dj0nc49DLwl7NIV/ivCArg/BXZeTBwrOw7XBaT6liikz3h7VrX1HdM
+rnP3tPyX1dHP0Az1imZOHNwdo150yvQjpAGie9jJrUrJlnIselZxK8xT4q6OGjFJuu3vv1uxGwT
iKkhKJJuSJDXe+1F6+7YNdfudCohRTZ6viktC2tNvtY1ZBd9Q3761PeIH4W7RXS8pdOnZ75Z3g3I
wUes2ZucF2weHwf9xZbNTpJdy6xbIf6E85UAxGvmp8G/2RjWojR6qxiSHPURFfmD58w3jQWRgxtE
DP6a1mhc4y2b0QsIYl7z+0jRoDnOp8l7IrvMMUCc3OLgk43t+Int8b3hjhIWBdP69OyxkG0SGUTG
M1QGy4kDrfwO62ZH/I1hsEaVwK4rJ+vmiegMJvEXacmrgOyo53SBgGbfDX5p7pwRI22uq3Xe422d
3E05Q4cMgaxM2XywUR16zDb6zBqAQ7kM57NwyoOoxaGKtUeCF5WbHZRItgAYdpXEvaesld2ovZ0U
265IjsRm7Oyt4mBKhLXificEua7q+W2u2HI4HXs00imMMt3IXr3CdZvXuKuu9FmzhKegQDfxj4qd
MOer6sPdUNQrJThQMvdWauKLQ/nhX2Ezozc/ZcmJPGo5tiTYD3dEtzZZW7MI9vbgCXgZZZwGOT6h
nRp4hDrjLWm1o5V/iOk9S2B0viXJQ+j2VDb+lnJj8CEKyJQNxS8smbde+R3xj2F0mzKUDfIjE2tm
OkqY+2DzQQh1R4gKPGpJ7oA5ddlsLbQrRl0C2GNzS/A9AJQKeswTIhHQXShWzXmNAj1NMO73DKds
xjo2bRx4A5Szg+ffm/ZBVuFfLFmJtJil4p65czxo5ALkQDgT2hHrheLVcZ/HiI3pouoTVeGOqIZ/
rvrJQivISNo46c50F9gRfN4lwEyc6qcvFI4ZZFN5YNBGVaJ4T7yE2vMEDADxeEgx1WEkb8aOYohn
G1TzlMh9j3aSekGdTYHjyG2ieWsjFrthtLka7z5L+SJEoefuw74quXRca9He0nVTvFv6S8sQE1N4
7BAY6Vpuw5aoqb/CiE+NyjOBNtcm56o7eDEYAV9U+oJ5zpgus/Hayhm43rFzmLG5iUzc2PrLED2G
7c3CoSDeYvxnrfzQug90zvan5E1vy5+epJoFnIBfRdT9PjTNTRd75M3mTW9wImhuRne1sEKOYyCX
PkiYVdlL7OZ7J/03W89aBdpdXfTw165eueGwcS+ftM3HHBSRvzHYdbgq3kvvHPKVtMzquv5o/iZ1
vTJq+7icceIwwTFH5ySr1fKn8F+NBvZZTpewiZeiIFDKoXP+rNt7pgik43+w3g391tG1msNly08D
/W9Av6LknPvGzqK70ZI/9UBrjfmJgDFOMMwumX+y4qs9bFunPdrUjSxe4ZQNnvYONnHdxG9YleBp
vYJY4CgPTxIQkHR/wHYY3XuiVU+6kusRSx8S5bDkwVldYLBlmLx6FNLEgJ1adZdI/AlE2mTeZcnV
z9qN7p5N671gc0gZ9KpsoS4D8Y+/e+KMmatvhPGzaKPoyiZxW69bRYvnkbESK2zc/wNGsa1NEEBx
vMumhy7UVjw5jPZhtASRung70PKaxJRuyEWYrEnYFZsO1mXfyAvsK3SfbTeefLaDfXeLk69I47xS
XLJwD4CMxmIMcn8Tj2bw2LwM7qZ1qBlEQw9HgyRWmh1mtoyFfm39Y8zZhU8ZHMW6gK1iiWuMhExz
DjtRYbyVzs7Nw32HnN5yYKNIac93pGHtXtLKOHRnLT04LK8mmWMK//BYkNqhA3BAR11ywFziSuAn
X8q9PP2zLi6F+YZ4F3kktVAq6uXhLX7AeBvDj8qO+vgxAJ3rPnvkgIkNn0EauP7SU1L12co3H22Q
qhUbYZEnO0j/VfhJ7ZfrfTVU+2hAEx312GLLZY7VwMgWbE/JPaDMsDCyVqx/ut7EIuOBhWCBVP0t
Dn0XbT6KSAK6YJdBZswTeyXrVLV7gTsjWobj/JzaF0P82hB9Y/OolfRXPPrDB4Lf3qCb1chvSs3r
tPwYzbd6vk7UAi0gR/8GCkSxBjajdwjRIyQ+HuFa8ajptzY9Y4Q34Kh18B9vRk+BKy5kMz327IL6
P3/45FQ3yJOlc44B1FIRECQF22T1xkBH9kcoST6keIXtaD70zaF1prWwv43+mhd/0bjlTGdipHaf
lFgGvHsOIgo5sbOMAFRZPfxMaJj2zU0e6SmuOIdiBtIBc9ZvjvFYhh++zIJMY0mnPjXj1FHHSHsD
/iECEiafoPtFRH8mZ5szhOYd6Cl6jwtyweiFJnsae3quiGEWo4pXdoS4ZUNdbnkaogx+O2D8jYWV
/mmLP8PY1uD3B48X13wbwTZUuwGxGgjhSo84CbM1TICUIq21KJ3hxZKczTCwlC+O9WTNH8oHHwu3
RJ1t/EGoRDjHTY7t3Nw0RdCAMgAzAEax9/uXsX6v4gcPRIsE4x53qBTVwYhJG6UxgqBYK+QTGDbh
IzYiQFUvUYRBqB6Ogl4O1iEe1Rd9Nq0HZgk9/uAv5bFOMs0cH+Nuaw8R83KDDXSfO1vEp0g/Jayb
fcma23uVdBr3PIlak94MBGxAVBBZCEFDzWnmYr+Y/ulvUWpbie98KGDfgoGAId066qqVf2UltyaB
E4W3JGdR3v3DULwOa+/EnFv1SRC1v0V50+xLBT1gYLmZzY+0Kvj5r4NPLbL/lfFHQkbeWl4P2MiB
pcrU2CFlQjLw9yykjPmSVek6B1jbS28t9eewDipKKZ0PMRwGzuWKwy95pxHae3/En9mR7ewxwBgy
IrrdUyAAtIkj3ej8JJiUu87D0flPA7Hk14PNKnq8Ug63Ml2+8iUWkeE54Zr3gMhwbGmzo03+Hhfb
kJ0TLBlRTQsFxADoYkbyZ3VXz+83xC4w93z5ot47bvfnaO1hNEtg/yPHAxB9LFJTnjk0LKBJRae2
anByhdfB4MpKvA9t/md0L5WnNlYJQ+5aU8UytldOdWn1gy/Lat5L6+aTHZbENYTSyO4sbwDwBTGF
r2NN1oG8w+i++kWILBrv3QwPPEBBSEsOfkQgPvqrEbeH0r0asXlxvDDQHe6EuivODmf+zP8eBK12
XQ6OiBNy5hCpbjZynt4Mzm92Ye+UDYfN6lg1p9ty9teGWT4W9XfniJUV/1rQ2ZziadDEQz8jNvVx
0KVowYCSPRYabLA8Mz/J3OMBzAEqH2kgKljcnEzzoWfAwPjj0+Kch+xP+L4j78Fm/ygY91wWMTYv
F4Lu+wQgAgHdc9/xpkTraJ+0hJ07T98lWWw27U5z/9zwx8v+Eqe6Zh0EvZL6EHxEDZql3cMwbuyV
zP9NunkgPPNYFKhjMeAsvA1Qf4ByhdWz2f1Z5s8cP1foOx00YW/oXiLmfuF9u7mN0CWCSb1nBo5S
zOid8S8uyELX1bbvzbOfutuR6bfEZDtzhp+7j6hv9qHzanY+CYMXo7McqNZH5QC+W8j7r7q4J9Wf
ET67dMSjFRfgwqC2fWjZJ5UUOd+Mpf2MFBf66rdrH2bMAp311/tnLYRB8Ex/5XryaEEFmoFU5k23
Pv3OVXpMWa4J9ekNHB+wcsWfdZ4uxXEYenCbeNkpEjPLgdsMvXKpBfExwy09CA2vpVnf02LIqZd1
V+9/ddYljaBZx9qu+z9lNTzk7bhP01sVFQBiFF51BJjp3cEOWx6WtHPNgKSOjnpDgkv4IJoYr8SX
9Hf2/OHm7TbMPUpU6dQwzpSdLnnfZN83m7YE/rSrkkuo/6GlmuMZhG8jTJ5xIX5kKFXZwkRhHus5
LLA7wFiFqoCzzOQLmcTWEh+AkNn8p3jWtvHwU7eQWRqSUKRl5m2RfOtzEJVQtkm8vjfhEz5gnzsc
NY2mwY1l/Zp482CdzjRuN9UjVgVUyH+QctguPNAbUGFCauL3YinbcPdtek2YN2qyT8ttNR5jBAez
yIoVdIA1UjjzoOY86tF9YaYWcXrMwOZn+rDrrB/b6cFqh9yAD2zjhvBimgQL2YOcJfsDTlbTNUcp
aGGqXxrrvbbNlaXwiTUa5J7niWWQw2uZcs720uGStsyjOR/C8RIKvp4nDhGLrON0t9z9oCYSo/3T
4o8EN4XnrXqD9uOQW6GmOtK+h+7ApDBqDyaWWyA8GR+5SWCF7S6QA3PhrOKmp4pRJ1yTBDzY6RLB
0BngWfdZZEo3qLpPzWJ7Do5Od958Z99hP/aYunyvW9f28ArDjMtgDw8i5LlEoNZkhd/ID29GtmIV
288BHWR3nOZboVFDDhtosHh7xKtefnqjxZtnP0MVHDOm8T2rNGNAtO/PvQmv3zz10J6I2QDVWhfD
u07gJF6MhviJZiqu2WPoeOcuDhqLwG7BoWO4dWR3NOtuEGL7f6pCTGwfYSRX/X0IK7hBmxAIV/9S
R/Byyp02fFgmyGvnc3mnyOjHULgYjbOwbx7O5/aFmquVYT+bZpD3b4MgUIN45uNsMCE/aH8dUllt
f0T+vEXyH12uOp1JZu72ltc8C8q6LHhqMdnWsATgEeWPXf/g6o8uvKa03bbM4bosg3BRbthSkhgW
yc0u/trseXbrrTNrHHq3fQJrfVEdzp3+gQ6VjlnQCo5xR2v4ZCMp7dcR92MUXifmNQ7EE9CFggI8
b/iECkd32RctlKnvPufdJ0zI35bXO/TAnVtjH3L3Wnftq3JLyLzhZJKZ/jHK41OynFK6vzSM15mf
/fXqUtQvyVy8VPMI0ccmz4s7FjsCy7IvEQ0IITSdad6hsnEnPRWZucFfV4MW7QBDR6jmLNvaZ4UY
ZfAzhvHnxP84MEH70dh6Vr12xC5y/gkOx1WM63BqzhMmelgmgQR41DvZIQYtLiUiX/owpNA+mJZ8
oJIqPSjL3sLp2Oacu2f9IPkEnPk1NvpVGyaPvXWltOOzT4q1s3giWkbNxVMpfUpd2WaFHRsEKHWE
VgzdDlJjXukIxq6DxhCvNOYre1FKsnOMqGRE3rHwykNO+oRDPxe9s06RH+2auDoQQ73TrwbtujEL
7EqEKMvFgarnRcx6KebnxcxZYADuhLafUWg9QEiLP9dwn6uSZER/tGR6mHBBDtFuJP9VL/2ksmAp
tF6ylZHGa5I8DBJOi+UFNz+jAvytGGbtezKyV7E6nJYaBqEPA53BPtWcUoCvkfPMt46zlflfQ1UO
8bB1vqglrPSEwMppn7B74i1K8VGEhKP7dDxliFuRp69c96r0AykYgwNXMjDNVvLJ928+q2liGqu5
3MHpJ7aTfZgUpAv4cEuNrhot2pKAujtM0h1/uDlqBl94WT5ZmB7NEM43NxJQsbE4xbXC6HE1XWq2
8KprzbXycZ7dltMGHISc9xKwAl7AfjBzR7VptjMQ/9ph+iK1dHf6EHXW2ErO8NJPcIJhwZ4YK0rC
PGrplat4AMrzYgbCXrVO0T4ard/0ihgDeC+xB0tGRK3HmJ0NJqBK8oTu8CU4OMGcIWP6Jmx/X/pv
3cShQ3tgu2lREoL3HgyVN4/n0DhVxb1DWsUVpd1peod0S4PF1u2vQjF8c5yxbgsmeYLeifeS0psi
/Zy1m6GuqrtTebLJTNDP9pPH3J9DUAy7U8VDIub0WrP/gYkJpjcJhlSgDRJn41Uz9pvcPvf2g2Fj
De8vnr2Nwp/JPFHSvnEhzJNVH0BqQ580BgqCEuAa2a7QSoa1edvmrxFCME915qlxT1piTc0xnVLL
Bx0d7FbhlCeH571RlMgVj5stSMzvzr1lJrVlpBGsbUXFVxQ9yemVcFVNwpcaTMM6ZdiXas6/ncsD
EvGkPbHTwkSdGAcLr4ZPgnHGY5yyDYn0fat9OlynkUS9jo9Gcpjbe1ndGuut6Z9rJs40//XIk/rT
AY4Dh5Nc/8j5263qGewKztHQ/8EXOUWsltxT2e6mHp67QkSwVj2GsJY+q4r/QOmxA44caExp0P0U
4lf4/rb3eBDHbBLaxWpwdop2D/Ysb+4t5wYJVw7ze36RLLYcTOgqMIz4USUa0jxCzqXGxUPepocT
GHTkEBHt/qCFB4g02xYvBB9OuI1VCvcZAHDxJuVMwHcwsUT/Ay++spW28bCKDIALTFj+YXkNcU9K
R1tXOONB8a99HhhafZhGyYIc7dbLsEBAm0kMPiofkB6iqL7JPC+IO49SIGLRk34VSb33qM0YkhIU
NPBD5oQ+JwPcWjUxYYId8EksF+piVd3jljlnoGsXJdBrFQt4RIeB+2PGh2mteZrtR05yVQJDCBAK
hJ+DE2sPnc55kGaapLf3NDQe5P8PB27nAXpHUxd7vWjfQhPrgg/wZgfQGemp2s5MxYbLUF/6HNTM
dS/lkymoF8k4vS71HOEgX2YaUhy8I5vI8sZTEnGoExUkTyrItlkm9hm5EyP6tpd8jvaTqPSS+sN6
iKEqOjUXGbNGA5iO4RLgAyUYgukr38VUjM1AEhTvK4lnoS3NdQ3D3tIyMJyfOcb9Fkw4BNq10KyX
VBJDhHAm/l83YohcerznGIWZHTjABZbqhPY5zTZsQ0TDxMEUq9fdARRrgbHZlgRi42yP4qUTMmtV
cpJM5sAxHuqq28rxpeNZT7PCaiG5+A3JPCKIpZQgGKjlM0FxtgkGBE63kTu/VZq6x12+AWqMpyif
3yvd2BIKXqemRvOzWlOOGSRkVVztucG/RH4gkIrmLFdBZEvOxLoO7Xyvx/IlTXgF2h7uKhKgEyGs
jOhPHTOj483OBOEw5R8NZowKhLrGCa0pwz9or2/C8J+VBYFTnxEO2M9Ncl/w27JQHZbCFI8touC6
SUexl/R+V2mFxte7a3qnnyxtXvUQZXnP46yz/0D8vYJBsXGyh98mgQZPla8W7creVDxbbbGfPP2a
TxjAWuleRJXXMC+g5lOJyykUqludVzvfbYI202513WAIwqXf/GiMJjYSqFfO4x101EM7YjYS1INN
hv9LNvChjnCKibl4lDL7ggmw1nS8npVzjfWfTOTbyo6/PCXORr1I3PSdztw1st3Fmf7apbz8Mc2t
aj35LgCijywt3WgRAR1iJWpbxtmrPQA1IW4ICcW5hbnzpEG/YeGBToO5RbKYyXtUFsbcGgulpMdl
rK2jybygGQTtKAtzQrkT3sxM1T92oct7+TPrcbcCqeqxR7ZWd+nwAyi/3btTCFUVY7uuv6ZGvC/Z
XCSsfaPWfxSsjk2iO4NMuSC1Zl1POGUZAGxFZLe0d1qqs6Xm9MEk0cCEVRBmE5x1Kfq0Saldy+g7
s6UZKTFKcPSa4tQIPcEs3ZLXheJoW3uPOpNQ+EetgH42Ek+xXlPmi44yT4jCbDkcRhPc4/gZTPoj
/LQNJEiHEsV1Kkb8cWgPkmS0QVArjbNtvGhoMzVWTbk2TfkwdJQ21OUtnqmYVjBBKpTtHr9LNNhL
G1eQNJjdG2XzRZAHq0zqbnE0J87yersvKAYxubQY184TEI1/VoxC6kJJmUqYQ6nTBolBwjyr82Om
04muDXx+aH/0UmzcKIcpiCuI8LZonG1WLoWYcAvcDBONSY/NPO6H3nqBFrpmW33JzQLbtX1wJ/Ft
JyNRBop8CVR6sMu4bjhf6aR5pzH6ymX11YkK9dT7BgMW2HNykT2l7U3xJ4vXomPZhzex4PEtqKZk
dCD8GCeYNeVeFGo/jc5D6c3PftbcUnM6FVn/NKn+1DNjaHiMJpMRQhXrEiWuGVUgbLlXw8jxv3+s
5FUmqNNelO2I1h7TIYXITIp0brhN64BIyJvZVcdwos+ribZjhWhtWOrSlxgrbMFLAXsc0e68+Gdm
+Su04A8zN1kET8j2PWTCAeux6y5FFuJJle/NsuSz+pPmms9NpjGIt2sfa9/AL2v4LZ3zfGx6DSr5
R6p0t7g+IwkxjI8/0sr1iBBPpfsT3T5YLgAwl4wqScZBHqeWPWpLehS6/7yzmWooCFBCPywl6HUD
bawzqMzU7qixrwOUhRJ6umvqwUAkEt0EfpMKEoJvEdsrnUIc3TWYvDn1Iw02DW/i4qs0tFVhG0Hp
mYGqH3R+kkg2pwn1HV3/PiFXVjmVBLgejZ6DqJC8+g35ZCkRKDpueonJgb7sTVOFu76UAWLUXvdZ
+NlcZq13GLLstW7tteZzy9kk6QuoVaUwOSDSAIbJVdrRnjK6jUyt35hDSg+fsVH5rhu4V4dkfkph
i614CuyUYZNaSLapMA9ZJD9jQUCVlaAWaTvIXFdTZG9h563pl9horr3luPgWRcAizInLv6EjErEP
TXHLqLDVcyj+WX6peg2zLGkG2lnCdOCMXQNxGABqY7wY8RYXtmtuhD9v/NG5WtCxzcJAqDY39LZQ
i8Lzjo5iFthQcyhNcONymxHHNHPWsVN9djW0OYMHdcHkqI/9JycmOOWQl/J8OGNfvdp6/Nro8hg3
NRFHL8XH5WNxktU/R9ApS9aRez1CXyjAHUmyYLnevaCc/llNdROW/sFy41RU5lrrGnYn8WWI1M3v
i1eu9B1dt3t6v1fFEnxkL8t6cbjYHU+yiJWjPUx/aYeUj+rJUV3RnYP2mJGP0fL2Mg3m3iY3MWkh
txORvNaLvwzOZFNCOZ5k7zg1vxnONpIg3i+30Loup68k55hK+wNvI/tE089IXbZJBL6h06l8t/2W
PMj8rmXJS46sXvvFsLF9dQDb+GCm89WPuhtQyKUZGdnEL96dbEmCDepil0wPGdBJh5BanWzN1Hzs
cMIinfevDSoXRNVnx6mdtTNgKs69/kuFxo68/purWefG5dikZ78OxbK1Yd6Ygn/6hjGTXLreOkZg
t8Sym5Diy3li+Co84mEua7kwZ4JLJUYMr8c3nfSV9eSW0FJSyBo8fYkIpbSi4dJAIGqi9m5KWZ5s
c1qq05lG58DgCRBXpCPwy0hNMPTWOA1ywHkGC1g00W3C4R/yJldnWL4A7d8p0gJRy+Zotkxjo+yI
I79DpJQ5n7l1qI3fxauZeJ1PiCDcR6OGm8L2XnVi5g3BP80zvzWqSvUa0q7MujvG/YODn3/ME4jC
CQNNnOq/Wpw+SnqA2fXz2sMKVJrzu5tmX7NB+4ofXRwRfRiSiCfX5JU+incRORXDgvprNEtxVs1y
Qpf8uYjtmFvTNsmpw/P8bWM0j5aJZZSPPipeIm0pLaRworfdB2r+MEKZ1kM/xEcp0A+n/tfROOLG
MBBtOp5Tl1Ep0j+mJDlA9mN5Lc6zyxa1jnwiUNqlg3zBt8hhrOtyKDvpDxx/UkFWeOkpBFm7+OkG
B8mB96vfAYfRhp1TGWcvjPZqmXRjgehlN953Nir0kyIOcm1J28Y8hCztySgpwowTzHCqBtjiPzhl
wedGeZulQeepF5nXeM90FhQR3YBlByGR4m+FfCcq40HjUko99xz3SL+8WIiRZttZJZeJvFeMNJg5
/kqnRyOrqqMjw31rhyT98d+wIb3o7vQ3VPYupZc0i7IHPMfL2fZCTGdvKcCX6EOKrheXRakTid1E
b3o9kl0cUE4xzK/MloezLJ5rnuQuSVyRRefMtTeJBFFkeIeQkFcYDiy6iIYxiegYBRo/e277cs0v
/dhNzqUHzVMoXqROUwPUo1vCoe6Yhc+U0rnj1w8Rmv+gONMW7cOA8SRiJE1199ZSHyXYyHGVcfM3
LebA2U5Y4GjuTtXJZiYUL6MJMEQUH3WeXZqjDjji7vM0s1YxETyL+oCU/eOT26IvHZMkjszmQUzU
M8AS5k6m+oTQqRbWx0pJ+m04vpXw1LT8Tl8MkJw+qJhJTBoOoLJtvam9Au86gssluyzm+5RpweyQ
McFLdAFl8TzVxZGS2aeaTBIfDJtZoGppWp51GCC+Hl/x8vLb9h2NQ3LjFOLATpAioIKABFZ1qXt7
XZQYJa1/lklZ8PRiG91rU3pPmKXQ/7NvsOtvmcnuj6iJTmNZmE7QtjKDA2NCnXe/1SSvxBQG/YKB
ahu2OvgwsQJGN80cP+gextFignWoWxCeGPGQzVtSDWT2MFJMtYOeFJ4tH23XUc0ZP9Xn5PPnWbib
VfREJ+FeA5YOS2TnwkjLNVrk+fshFAS2kTHvFiBVmzv9hWwOO3Lv/3F0XsuRIlEQ/SIiMFWYV7Xv
lmkj/0JIGgnvoQr4+j3s68bs7qhFU7fyZp6cjeRYwP0TgEZWauyuNQb3tJvYjui1novT0KvbULdP
Dv2mWYaBvLGvvT090bZUg/vEbkcsO3XkJiiG9zibN0g0G7jUqxHTq+vAP7JTG7SpvXKbGDIEhTrE
HYKhvlPAUud8JoAycudXzV9k6dfQRvOh4WnngVWWzBCZQUm7k/orSjMwGeRPrpWfYkRKTJFjvKqs
+lrg/pUSn6VX7CO32LVwY2iWk1P8mlHmyDPxUQl2QG0+HmYDedMuwQwEwthreH0KgpwQztnPx/3C
EvBZLWe1uW2598sS/JsVM/FY91gD13KBphDkhn28cSxCmLa7bgG25eV32ySbppq3qmVCntrgPuXL
MpcL0pybgmqm55LsgnLHM+rcybYVTA/vkTOabEx4c8nySA2ytVggrDGpnEmQd5tKujQAM0zDJ28A
0h528FuNI1DG+p3mv6NZDAdLBz81tGRK2dibzsU1mZwVcT9+e0SuLAp9spQqN+hC85BfZ9p6hBU9
aJ/wKeWoqd1u6pI22oIkVNTRzJNe6G5fV1P0Z9nTg2FgvaWm8bEQLfWtCIAFyKcoRs8IOKYy4vmF
PV9CKjctIT7RIqSlvjpqlktdvc1OSbul+1S11lqTvXM8ti5l+S+Y8ao2qIHAIj+hqfBCdLxDs6S9
HToBpvyLl97OJgGeyAJ90QW7VUG8U5ciqh712JMqTk5lSNKUsFNk8cxULCG1rUG4xcbJH6PHgI5T
IcQLOB2Kk7DBRCyDLA9bTIIZNYuBievuV/TeJtH+v8TmfRZK4jl4DNsYTbksUbL1h1U5nzPDuJkU
x3HkFT9hExfBG6xsCvtKLsv+ER2ObXCAWNz/SDt69R12+pqTlCX5NHTfvUeDrXL3nVnvcuvmx+0B
xvJLASah0iVhKUVIj1k0aZwjMB2aurzbspYXY7GXtbMrcToY5PaJJ2/GEIq0bZ3a+tuJzFVPS9Vk
97eILL60ubamyROfGwMPOisNkpu6n3aa3VRhiwMTypthCJAFVbBuwm+NIGUZIPyE4Tw4MmZ5Bzkk
Hm9DF7Fl8fbNnFxmAOxp7H/QLnIUXvUiMQymQCCiEWfaULw3M8Quss9oR2y+MoacGarGkrnMLQwG
4t84MSigH3G1qMZfF8jqitpf0nTO+Db3VJan+jzKelxzySBXgvAf+860DSoXFi2JAsFvniyku1Cl
qcJin4zTv9fdpiTjhAfwf3fFFafakYnMYde0UP7ERZsc9HMp3hMLHlgCqXkOEIxmgMqxz0JCmfo1
Gbp3+uo3HYvkxrXODvYzP0DVbehUDIh2WwH9Hza4uPBjcs1PxHT0BjDZWj8kTXHva0wwU/WZSpuN
l2Qj89lhMqyj9Nbz+jOJleb2st2JXrDcXDzsXcRD1kZBK3pVvoBGx+bF7lno76GvThHmzsDEbkK2
uOpj2qPxTBn20UoBfvGJ2igGEDbvYPycRk/f2xCMZP/pWLNJnoLM2RCBE9HUsthaHyl4vdPwziPV
Xtw+pngy+EjZVDqUFRh8SV0JY2JyWgx+atW7mIwC/0H47jusnJdoKI/cYVazZX3oktdw6q6YyDSG
j4j/j8Df1OhGrGZX7UQQbRZiZmD6pFWcTRXbvyEWytbMKbEdow8Gv3cti4MSHGYiMHCtDdnKTxxC
AFHzFxuE63U48QZKyo86IFWUm58VgKOoVOdORYQAu4tJDHNdNOyOmZ4jHPbTKUnQmhAzoe+UGw1E
hxTTujNJNsVnmLO/jZoeSuMMI+qInIQLONzXNDtiaYse1JgBQMHUnXVbTCwrizhOVtMAqih+0rle
eW12rMoS4KzjvRWKqQjzfFL0TxVse8OosKYiRzrjyS39Duhl8gklbKMjfjAYXBXdgDYdUF0e3I8z
hhVMWCE5aGVQZCWq8WHk7Werae3UGbvQes/wz1gNr7L6yGFgzzlgqenRy662qV9EPN1ZE/aM4aeY
h3cWgstpSuSV06IMnVcqBU9kiTYFAZomPwW+8+znBHug/TW6QlcIT4rqYwtBfR6cQ5Fmp5CvoSE5
RWl74KeEo5Dh5eUmtM36PfMBjEYPMlQ+Y1ToIMjuIpjJZLFhOGpdxNApybUluYFqNe0CgUG7qB6k
he3Kg1tExcu+tKkZM+3fuUIkznFPDAD/Szt5TBtxGGfECjjo2caKlu64acBdR7qiLodrTTm2bIlJ
Gqm+GBJmV0+jAlTWYMw/PcXPXTn2zey9X1hzhG/DyLlXwifBGgH0pGa6CULwQ+ipWe6/yHr4cXhp
8S4AQKqNv2ged6F+r235PgX+o5la49GJaLUgza3yYccLUK1HxNGVVJ+9T1y5f0647RpK36divPBz
kdFwG1AKlXgm+ZNtvF7lrCkghg0u5WoIXZaH344wQrn0xvi2yyEqelwzA6ttKyCgaHBRTPWPbybP
Vlne3NzteEn5+4Dg/dyYv67f/Oal5NfQ/mYiv8wpsozMeKcN1PzyGluRWXnKdfeRpN5dq1Xx/2qn
tOHKuBqEHIxEFgDzrrCSTUdf/ME3rAcF9UBC+ommUdyHrIN6h5UB8ymzO5Ch5A59apO27Ak6iziM
HiwDwnJ9idz6XQPuwYNgPdBuuneC6tEV8ZPsh0dJpqGbnG2BR6cSAGED0kno3K5PvGjIxrVHyLZs
IV+3kOoCcdfl2T7xAiAtAaZliXTpUYCVhj5PotqEtnXMUv9gm95p0sVrAmdyJCYWFv7e5ciUTbId
VXmMjXzntuY6dqPnAQ9D1rfISsV88PzkSXAedmR5r5ENzo/gnoHlJRDuWTcWS7CwIosfNl8Uzi0v
Mji8BOkp/Rlf7EywNCUl2SRUkdn1/FfUvGY7xc60bY1jkBOpM60DsVF6D3wMMv0x6pEITOPZ9M3X
1smpj033qpPvaIX0CUZqN/F1mKqhA93uA1zEYFRZlG41z2nBnd8aNAMgGKWwosHObc6Oweps7G46
55FJORcKtmCh8l8dIs6jPR2XshZ8zkSaikOf63M/LCbN1N/I1Dnqtrr6gF5XhhXTWgGjEfcU44W/
Uw3NuEc8oGhBWV2ZHtakiTfcZDOxIKUk1WmiLhKga1uD0MntEdW1ncBJ3/lezJmJgIzWV0O403xG
R/6lAKY/gBSOxDD/DIz86FntxTb7a+uMeyC6bwXim9IDw9WQPLiMiXFnTNAQfzk4MlPvmHMOdgkG
3QMGX7UKVMvy1ZJF8D64/jEL0yd+hYfGrYEME3NgBZiwY0vM9pxEwA1kCEGfJqMXp9Ck2LxVtOiY
dXNLXPeULuvigObmNt+qWNLXW+9nBL8xJwwP4tzG+EPjyq6fIgici/N4osSLry6Ks5YWs0SAKb8m
CTb99OV0Uk2/pVEPZBE9f1R6W/XSnVXju8zMn5Z0g00qzsOfmnITbgDZ50nxMAEcFHF613ikIUv7
YiUgInRwiKj/os6JbT4I9hjbCyHtJIufGrP+LKmSaVoUaiUfswxBuruvE6AhxnCNjOHVQ07rUzoo
QuOtNAQ+Gt9A55IkhWELaVIUUT2Jq69G3D8cef+a0MEEBSodwH5DF8i0lwPm3btIUbDIi5X0AR8K
MZB2zMtfZ240nK8kaNhlum7ynbJY7DtCM1m67ihvGyMbvkx3qYF/1Fl+4lDbenhKrax8nFgr97lx
smO6iZk85nmjc/M4j4/W0q+DSXU0OpDO7m0IQU+1fNyjWz/7VO622DEsDu0D5Eyu20e5iy/5RZIX
FIL1U1SkW8PqkIyCz8SYY44sPLc+XRtsyJeFTvnm0WFiZjAITKoSJoiaiaIlVDPoRL5LlIZclpG/
+90LqKd3t6J92lGCjFz3Cw8Yz8KU7Ll4XksTkrMeABMPdb+f+vxDzePGoyxxRbb43BBQngV4ZpYT
qL+sYCXfofTQ1NTXjRHxLpSUXdvMiLWk7erqy1H8FdA4ESnms0gEnmzMEqAlAzBSzgwXKXSxnyYL
eG5FmRPfxmKw2Zo+DOrilwar7OI11tV5OYQyEkNE6hCM9YzEmzoN5R4T3hwzgVBSzTO3KH6YUkZs
1dyTAVfJCHtq4pMdzkl8NUbxNhdQERKj9u5UmnwO+JFWiLYPclY2H6v34zXixkO1awwk6dmfH80y
Uxv2lft+bA7E+O9k+zywnvZy+EtJvRspkNA8Iw89SaQN0kuKYlUggd/Jzram/UQZpWgpdx6tgxnX
eKL0ppu45Gs6WZr7sXsaZfHQIVoIscHeF8pTO+NJGFeh6A5jKp9Cq1pJ2MnYYF2erbl+Yddl8vfl
bRzm1sYzl8wVQXNn+Mnkgy44jC/Sfk3qNzDx+JkKTFxYlpzpzIoUbyBHKaHnpZQ+PLSz2DaAzazC
fLFT0Di8IYZmONYBe6hyeldgzMBeWgQvlOBiGURvkdDbXmZ02QzPBGk57vRmNPDkoyEVXbhhzkWr
IOWH/h3dKqYcTemgRbsMRbMfTdMcreynm501x/9S0ZGn01Ys/lFWN3N0NqyvMronfU7aaWTRAB1Y
udTWv/XyUU8Pibvr4UQuVP4tHmdFDIUXnQr+Ovg0xjaK7hWOiNnMDo7xNZFRt8OUcrPvDNcSLI+d
jWrn4eyDQ7f2TYgaaPPVbjTLv4KEZZAeE3a35Wg9en1KLkJuTasm5Rmbe4zqz4pbcsYxn2jAbMZZ
OK8GNeqGd57ENsBMRkb0jgRtkH4tUL/GCI81xWQRSGJw8xvfsV+blEKfRrvvrgmRCI9uRdMWNT4I
Y3ce1S1VeB8Y+k9lxbvlxKBxJaaqVv0YxGOcImETjpCsnfsZPyJr6fWgWfSY6b5lQTHyMwaEOBJ/
u8S2x5KdYxy9mNYfKFbiLAFJf7Gzuis5IV+7cAjxRWgeHMzSNQRPI36T2Nm7Kjx6Dsn7kVLPxrl2
Sb9R1GCFOvjAX34ooEdMvkGCx31Ck93UGnpspFhf5zu7pf1b5MOdixOssLy95VgIiP2XIo2SEcGY
2pHuDqz9059ptytECit2oVnDDXiv0q2Lw2AEW23veqQSxfFR9OLRpwKoGv9in+u7zd83eQQiewir
kqozir4ofx9iJNkasrTS04aH9yfkP17pPyujgAQuFPCFbSazS+cgKzByOrxFRHzvuYfZfi7FRhT0
AO3r+sWetn6z7bNdNT8w683qI61/fYg/pvb3IyiPIuBki9cJb6CkM48J6SFFdAzJTrj2WfhwHvn4
CXca2W9XLgtom3k8Ze/4QF9pLRj6Yd+iOFe9iXP9uQfwNp9V8RgQRZaWeVjKmOiY8eXBKp2rUHIl
hsVShKuUhr8wmwGx8+UPAYLCPZMxHLGUF5FdqL0liAoE9YtVtk+FNDeGQz8HDFo6+1g4kkbruv2I
26jEazNFCU9KtrOhBJpztLI0scYcDu7Q/TNJOfnl7xRPu05x9dqUnsGvhXEoBLHLINnAcZKZ/Q75
4tVvrj1xhTTEvoM/skto/YBSa1e41iVpofuAm9JMQHWG5NOy1Gj6R4eznwFjV9k7KmcnL3iMFHIE
VRf0c66dyt/6mJOKyNgMHvZgDcpjNJzvWEm22Kl56pDy2PJvvNSHyJ2AmVL3heh2rh3eWos6dEBw
E1HHgJYyttYXe2LRM1nvqieGPLAzqRCcM06sv9nw+nMliTCSb7EcsUoxWb+0xYABn3tBzHPdUQww
zUzG3Q0x7SmZDy6uqiwm5ylf/fCgh3NDo14RghqJdx5z9ICpuiPtU1Ee2uA5AmGYkImtPqsSdMnD
UnJc8uLqKaluWM62QvKxA/yUHlw9by1g+828TcV8HcHajk6z9rD2luI7n9M9rQOMDxTkZsnOtIJd
yxZjMKxtavXbsEdaEHTF5LSngwDNAZRnXGaxcijC7M2btkMkBOPRIz9q2PZbxRKhZndLDn9PbSHu
ee9g5hQl+PpjYjiKGd4sdDv2WjFbe+AKecKvwKVAnt+mT3ZSm82mhdBWYNjnDWue4JqszRo5pA8O
+XSgQXXdmNOd3fF8MNRmRBj6dRqXl3E0P0SWnhw2g/kAghLv05TQZkHKOWHUdUFFiek4aILMpBkG
UvN18zJRDZr03z1obBN7JtiQVRCHkGHsS+JXpyobdiH3r7T41Nw+G1YyRr+m2/dvomBI2tZdqgkw
IXqBXAXMfdeT8Uqc76B89st3b+ogCWLsSV60dxmwN8xnyRf4/wOt2lj5TIZxJmg1cSXLQJGqPXKa
ip/5/LnfsHIDbwkArYL2Q8C8gOO4AL8WF2YxeMdu+Qkxp5ZsOhIxPTIkrn2B8WvkPJPM1iZKNFlV
F6CLsMO3MhE3gVtLNNC6u+QBesfO4pIaUdZq48GhV2d8iiEJMazelU0CWPm7s15rrhRIk8QWG64W
7+WwLT4FlQ94Lxe7pPTVKqufzeriBmTPIKDgLOP3MkIZ7dmFz1j0PHLQLGqmVa3JR2Q3imPBWoDF
57O668qnQpcrWmC2YQqJheLfTtdcBSG950QtlXMYsSmaA9vKF6QTMj9bI8FAiBTi3c30QfWSkY/O
xHECDhNgF0m809h964we6HseVyCiWbDFqm97L8ToWMbcsfRo2OlRryqPDOzMJ4G/qex1WkHOcNc9
4xjuqEQSqsP9Et7VfrPO6/uq/7asX3/+TMShj6gYO5nOOfH26O/8qON3jbGvzjZLhGa6V/SjjXJd
ZS909/kSqNLSm7uKjG0tD7Zz68nECHAvK9aXItqkVMeSD0Y0oGp5IDz7a9LRF+6Z5A3o7s5nsbSA
0/5MzwHLEyZMvBflo1V8+fU1rNE5mJjkEe2lNEkxDQp31UNLUyN1ddRK7SrnQ7rYPbthn/20al90
x8EnXH5IrYe83VvF2pPvJmgempRg7Bb+E+3SOKf8p8ZmZeAHd2mDyubft765rZeDNxxJoo17OmeZ
9L4plT8M3W8FGKXMzrlxw5iCj+2YQhutZms79XB/Mas3NiY7/0uHWEOb8l+i27WCdNT36jD7HzJ2
z0bvEqycgIaLnarig9MlpHolEFizowC4fScgHQioO07z3E/1d8GJ1ojkaGe+OnWBhHc/kL3wjrxz
mnpBomVLxtkZbZj1eQCu0UQujiU+4GHn8a7IyJDUISlRL5ixnpEFBD1swo7sS2QDeFJjgtmeNMM0
sweo35CNV7r9dhq9lu4je/esoQnuxQUKTxz+TuBA0iA18blwYZ1xmS475Pmr6B5U8dQO5FvJuzYp
/EP724HQH9M4lwrScTReYOIZa5gG7nWw/pqS/aqDMfxSsQx0q98cfgItS0iIcDbNU2wD94Y4Vg8J
jTCcPNjphMO6hN5PunUwi+wW8YmJrJgpQpUfA5kqzAKbOJOIBdR/AvPmDPQfRhwBPbUVgxedJoPy
tcq4xORSZru/uoun2qzZGTOSlPHSZX1wyWfbYUwO2DtknoVyfh/bxuM4Izx+T0N/K+IfrELbCqcc
+iLJG86WYNP2/YuOAZ25MOP2btmxP2mKRB3qUQfw4UrcvqvO9H2w+LOFKDG7FiaUlgAAVs14aptr
mmGNxVjLgCzdKIEOmg0+6OxyDg+DoL4U81Vpmw/t6KZfRc22BUtM9Wr5zhKfG4z0Yjkdzvcw9XBO
0T1PpKqfKo9FLPES6s5FXV+sHvHxZzBpdyGaAEDSHKsBhWDGd3N04EUQBKBB9I+VIJv5kXbQfjfM
xpI01VSnMAEuK3P69ehq6Hm6KZIGukdTQ5zzhSs4ZFGyXsYEP13AqzzDx4VVbk+1ZIqrAEZtkwNV
C/Vb3ToWFlfYMCkT54uoATPRxKXJqhBWJPdmR898w5JbwhHhnrgEiH91bRZrJ/6fFkuSE88NevW6
nGBiDKNh/lk+ebAC6620Jk0zIh324FPGX9nS27jjFyGewz6yXmoDZvDClPHbTStyshyhb8FX9ifb
IFcjhvHVtHxwPGnNppgdc4K0W8LebyP/HenkMzXsS6cjQA6uuDQUB697B9NkH3VsErvk2Cz32N6K
TjarMHc0TmWc8h1tc0JnfuEtVx5x7HOHOSjExwC9pKJbr7/hXFpIeEANudo+hqxJ7gASHRNlPGax
8Rl2GZWbw4g/3p/2NSo44Y3llTbOMN378LGP7e9RucdWQ2RwsPGudE2Ox6fgFiskdsMYPdMSb2Zr
mRj8jQffziYChXgtGt8stt3IDdho3VtOgCzrAkInNaMQRC4unDCqA5vm2ZjXTcIN1pzwfwI1BEZA
/cKmY72d8T330EU8bvodR/Sd6sSpt8ytUXIcUeiDTxjQBt/RKXGMnV3HOIFxuG4dTbtTCjbIrSnw
ChYQUKHiqzI7vFs8I6zR/4H/mMn+YDXrJtxYsqL0Jp+76JK2XYluVTBwhxoYOexK6KbFqxP4R9l4
NDU490ZhNCgL/dFl6tzNc0jxhlbP9VS+uZN10CIgL6hWgTMnL/FUl1TTzvdsdCm9NF2meMX+yQsD
Z+WxPQl8y1kbnV4xC67HBkSR5q5RxmNDoAV20xC3EhXCyfZ9UYT7WEKyEEX8D+sGroEpf2XOZK5j
O+6noltPqdF+JKQUxsp/Wpz1FXUfkl6qxMl+vVTuGlMQCCtagtWlYL9Ws6EOIPDm+rtzKGPNGSdF
9JLE8btvQaEwrEPr2T9cenddgwGktpPDlGYgD5YEudmtI/tb0D6Z2BNMKyLFEdGEhDQW/Bgcn2SQ
+p6vFLzDO9KyF9d5WjRb0uOXPHUAN+j8MOKWqJfXue3vKyP/CfXfhKHLrdV2kurgpN8KmC2EJQ+a
cZXw/b3NtOCUOGAI6p1qf2REjR7tjsjfPA7Q5FjP3vtcZ6kNHh5CT3+zy3xxNZfQiEcY8Z7iKWzY
XMsW3DKMkDnILm3RBPDr6ftQVMbw6HYYnYvpMTVDMgPOPU88dhe5pp6J3zXjdl51tD46kJ6Gm9vi
kRCnlj3XKPmnDZL14tRU3FCwz7mFt7MT9hFh8uFRLhC0r5kxHxNgsCxFjeeaFS3ezBHZMKVxAo/J
mhcNcouNIKkxXuunZoq+OAf5lMfqM2LgsZpmK80aCMWQVLCouDvVXAelNPFghf9iicXKxkzE+via
9eQK+WaWBKAbNjrhFByQ+Fd2TbkTpAjsoyq2V0FP259wgWbka6uHo4/bxxZyw35lVXvOJTfdUyOq
Ve6lm9aukOkV9EV2NTZBvJ5+0CBi8YUXtGa3w9vCN8cVNYnbFNZ9OrS8eMR3FZEwNxroVoGlzph9
zvQaH2NAXrwtp+NIgrWC4JYX+lv2BdKhbD0IKT1epOEgU/vQVOWRdywdT1P96JWQU7vy1eNynlPG
lpT9xsGBIyIyiV2Jq5sdHjiKnIttk0mcmkRgs525dFhOLalRYC1zWO190kCDpy++zTWZ662DmBRF
sEFiPI8qefDz3wAqFvBSL+xOvOC37sTVmVAmEevdpIJtjZDLHMgebPTjTxvjdUWHn4jKNzMXp5Bm
5k1KY45XAXso/gWSLz08KUAEppOh2WFFy5HDkpgnaK7cra2KF0N30EqrnUWcA18Tr6QeiZmRIAyr
u7Dg3YOVA1ioydxVAcUMifo2HwHdfGsnUDdHaooZ/ugBMdOX0izIYcEazubo15G4iqTJnhhZMsPy
MZuPi2nKy1022+qd52gnWS+GUPpAa628kQ706Xek0nAcQEf535T44d9IdwOH81yPf2gFG2CZLLdw
udJPv5azNYIaydDCLLiyiI3eQ1C+DgYl7gXdiampOA4x71cLMSP8Zj9A068l/jig3eZTG8PFGp1+
NSAleWn4vwt+IJvZj2j5CqeZSHA5jQq9K/oASLPl/oPHASYYgC5QKGHyY4yUbFhdV34ZiD+BdLu1
2+NNycdzGOvPkH14E38DzrnaYf7AOfMS+riNht5unqJh3udB/BDm0DzTzrfPVtIa68Hj4c+b+zio
vYMr6bNWmFzbqjz4owWwp593XpZce2Xuqxm/DPG3YrA+uije6tJr6DsAq9+LfBM1zsUm+O5U5qNe
WEsKRGSSd+GqlT7IMfCSAu+PXal5VdKjQsveyQOtQlhEMRsV2G8qxFL3pqRzMwsMjWG3n3NJQHne
O9H44VpLDge1s4zNFW2pXI/N4K5CbrL9St83dq7vnITrkGrJOc8QUhnBFJSaAu2v/vKl+vJbjvGS
P5I64S2Onfc5C3dzihIfQSNhhmetu8rg+ej8aOIoJVofgjJDvNm54EanwvmIMYC28jGKfl22I+Zw
wxC5LWI6tkj5RS0o5gmrDZg/v2MCDaYn2/rtJPNCwGUkbnexoHzS/xGOu+mlv47i5K9QO81DGPAv
5MYfTNIybhBL56sLobZsX3oapbt8Uw6sqZeRwA4/+Bz2BSeOCyi5WMghmh2/ULQKy9Ae1mk3cGHG
hpyL7pR3CIiSPlpAolo3B+J826B1aW1/zTQlBcU0gKJEdeDLPz44OZ7tKjQwocr+rq7In9lR9swI
bKy8hlXzNPh0tNRUB9pdwhHCwjEfo32kbEhDHcnrssIiW1t/fhR10FOgozhkasGzGNvEtb5rECbr
IOkZuXuf/dXMqmcw0Gq6AtjwMjYOtb0duHa5bICIIvnZPuP907Ft3be9uTdFfxw8wjtx5byOxcJz
MRrKX3rEJIDkA3s3mrLpKuaKwwJ3l2Kypt8au6rN1rDxAtIltlMcRuX/JsAKuXSBWGA7yzaftycx
G72JI0agIVdvusgfTK6TZC+hu3E9fem6f2mDm3hsdiA7boyuNCzEH5jbj3RGr0UFP1FgxCrAUYuk
OQ+YStcKna1LfFZn0ZNrf0mGlSCC5JzEuC4W//NADAKsAi6mrZheC4JeHe92IvxmGgADEGCXqHYD
MAlDYK/VK8FDxWBdNGCim56I071JrWjbBVtU7RXXm23pXpOAWsw2JqZFLB52h6pvzF2sGiaYbSH0
W5L8pTpZY/lHh9q2KP5N1ueClou7/tMcaSRhwKei985duAdQTgHZJ7ZiZPthsqS7C/7BgL+Qy0EC
IMYuXvvc3WTRkxUCT5PkqKg9G/q7UEzr0vgq2m9bT3ea8i5dn31/2sJh5aJfoZd7+jFceDAaf8WI
P14MxD1p59Efix/HFnyl2g3OsjXFNJZ1DfA72CxOZdTtB+6hDYOS4K+BFLAqwHvDe2uAKipzYU5s
hXzzsOg2+hBZuyn5iKarlDE1MsDV2aShmbOLWWXSgVlCtM8+LAw+X7/GmGBrftufSXuGV0J8jnay
pWkwwSHzFNL3ri8enF9NAY8NrS8KsZldR7IunlaMLugt8aYY8vMInzGgh7Vg42EZWxVuo+SN5qKZ
md5JsSstpW7EjEooCaAdh/LPURAkR6ClbIWj4SvIP7vKvrIO3U5zsuc8WheWD4Ez/azTL6duj6kP
fD4awndqfh3ud/UIR6eHReVzxXVcsPhd/VuY4dosiM2VM2gDBe0Kdbp34DsCzWTDGhfPoB7uEi72
dAq718m75fyRuQDBh1mXou/un93eJnx0DeJF2bi7BV6HGQNV6EXO/a5dHjtsfMDtVy7ab5pU2KaK
J22WV9eS+1lZRFLCbbucRD3VTN60ljj+l3F09KJLObErDPQJ4NCNdO5WeibMKbLZXKtk4t0neE74
NFk5tfd92K2k8VsGzE1/IbnYLKTRqzE2E5+H590m48uxppPtxq+eDu+nMFmXxJsYSFizvDRi/NUU
F02kvsfxw+xg9HiYVBc8GXRdyO742yKwuFhTsS0M1qksATLyAOG+ctRzYH9klb+SqUHO/m8RJN0x
3PWosGOZ3rfDlww2KTuYTPKmTIC64CUrILpjs5OOg9rBHdR6lancGqomHPWczTdnxGARlelDSV1P
wyPbTtGxD83PeXJ3Np54hT1fcBMex9/ZxUdLC/N8i9zwTU7esxMfWPbYDq3jwWWKcCyxfLNS7AC1
CuFnl2dwdk9aMZTRa6jI+jfJo2d1h552jjE/Ahu6c4W6NhilSkOfvYX+ibbuUmMlm2GbVjMubxrd
4nNenKLmvbVPgPeB5lDcQvtHbIFzzNp9hXASuT/jdOv9m4OGZsQNnpl9Or0LdXLcI2Vns3qrQ5KE
7YqcfRExonIpIJeydlxqBssn4dkbp3BRrHgb4RzHr8LTzgQccJ4OTUegHc4FX5s4Mx4r9kRz06/n
8FpNORb1J0vgyc335hwew8hjU9zA2Fb/YhwUfT3sIJwdkoDtRNg+2yxS2DzKOxN0QO7qm/LNbCsw
oJiyfoc4vq64MhVkJHNZoh1CBSk1gcaE3trU4vBxCCEDIP/wF7lmTJJg1Zf1mxFOP55Aq2/t4Cer
aB9Oq4MHpzxpmJSdosMh7X7PrXNt/fBc8uVN2vJVGmCKcKS2LtUTpsFwSJCGDwETWNES6hrnNZaV
Jz2FNzOkGRDPhPC4Zs0woevJQChU+2wEAiISlvjIGI7jE1m18Exgv465YKcWHe3ciGi9SoyVaXr/
1EwXwggHpS7Ak5gIMJPhX/2aKZl7qSLkEuOvrQN9iWIkCKTfphXXuQNhl7Fq96EceL04qxa6oQtW
LMaoWgQOD1kR4pEzPlLZvjUBuW2hqn/dSDjT4f9Y1tDza+cR4P+7b0wfHFTWKgIYa9vxexfOLgNO
tepm46frquaVSmGo0ljt1kt3KTxoR21jI9njSbl3veKcB6SQzCng1I6uMm3YuVMBVPSz8ZDV6Oc+
Nl7KZ9xDIKFKsAjWpOf6oaJdXX60GUJq/x9H57FcuQ0F0S9iFQOYtno56imHDUqjQII5g+TX+9BL
l+0ZBT7iom/3abUBDfyY+Rklm9LdCyBuhhg+CEu9TK3ubk1icrMrBMyU8qvIggU9Pn7lHU56/mFv
qRhirh7eY4TBFb6cEBSE+aSpkiTCu5WRK0gpumjIAys9trQ73PT3keMFW4WjXpek+QV8NDHwCmZn
CIEmJzdmx/jG7rzCmughaQp1M/OoBtppFuIsPKSss09oFwAXvpFfU/bWvI5l2+qdY86T2oZ+BGEO
QGD81zk5RqYGS+nFGEwWNJLd+hSk7H2oPC698TR0/W8S/rBgybxkbBE+tSHv8grRjT6+1gkP5UBT
wTFRGWt/GEEV/RFlwaWkTZBqQXKHL1UY3Q9x9twoleW42QcmRbDCFRQsCv8CtOt/PHXIGb7v5Oap
8gM72deqTOs9rq822A82gRrK4ajpJslYclQl85B4V2RjT21LBz16TxrUZKeUpWl2bxaQaioqLYAG
hfmMBSG0yZOZUWE8G5X03bvSnN0P6k5ybiXtkOf3gwrxtQvXa37RQtpvqwxH5iLSixSk8yplsIDQ
obj/DYTy/KhqwmPGbfSRA5uoBHtz/azl2D43oovxAgv5NfWysNa+WFTM0e+6L8ue4uZI56fKLrUa
GIo9ydS8LarePGIpVPFmAkAUl+iQ3jKKtdms2Sb1X0ZtPJhu9DDzoLpLKbWR27xYiZgn5l0qWChc
Ad/U5TXptiAHxvQ6RI/VcCkViCBOypOmoqt6ACITug9BsDWTJ+gVxK5ZXNSswKjX2RBp2GYuliwS
SKqzWcQoos2ZvW2onQfwfUvEkxvHj0aFCWTAlcqBj1U7y5JTZYRftWYbbXcnWJ1/AcVqlod64VQB
1vqw3SHyY0azYOKpKV6LmVltgJc6ycz4TgagOgvb387i9D6quNFX2ui2LKdJ5kUorH3HbB8k4DV6
1R7jmV9XDXfadqKWAaml0g2/kQLxWqjozRpfmH8PAykPby5wgUcvvIheRDKxZnEfVQXHqqB7wAvm
e0kZLLUXG9Fa+B6qN9syltGIcvBmSo+tm5Esh9THb5dILaBuHU8nC4Ih+hTiSueYT8QC7P1YjPcd
Hi1KF5kJM1s9FRbHa+leW1sP2yyNiBMuJn+oIJsZRxkt0MTlPzIPrjZ1P1367HAmG76xzhN5jfP+
biFiO1R2GQnYJuRG26c5lrxQAN2fuW4VZMEmn9WOSZMLPrc1ySIPT6O04fyFyGSp7K+RVZHAMjpz
g069lERYt2Juz7XDWpVtrkaziMnLjJupobuwnOnVmdkEAD4LnvJqfijjYG8oYYDFBJ1YU6rg8c6O
zGGjLeKeIfn9tvwxtVwpY7qrRihtXbC36WozMjQsw2JGDs6j1p+s3K5d5PxSPc0mnqFgwSN01VUM
3qWSxZvT40PPfPvimaz7bftgS3cVh0NLS65PC+fIQ+Dzd2eGt8Jr+ZGn9sHI/fvKNTYuqM49WSoq
5mJ9MZPUgWaBfanm2EqMXVlXl8S3937b4LshB1WyS8udZkev1Ka2nEsCwtbw43seiLNnRC9EHt4i
H8ouCdlVkeM2MU1WUpBJYIfZf7kc9D6nO8VUybkQ0VXTIWRw63Cof0/m9le3869Oktd4Dvn1DSYR
yGIzUFJkMrIAQcpBpHKM4q71VjRajywS6TutiDtb9mddkEEkOAS1xb45UCVF2h4SDzm3rYmYVww4
+LyhLE5N/FkLiP/DERzJpsLNqSF3tcW0I8eLBFZER6/GPMuXc5368B86yEab0zaGRDb007qM3VuM
w6JP1RfI35OKTdgnzdlSE1wpOzuYc3XpOs4Y5rPKLNGDudwD5KsanLeMHnkMH07QDRLFDJhCDjs/
DEEPge9NIvp2ITD7XnzfZxZkRRcugEGPjGXdWuWztFLeq4cUgDnhT5TWHrH5ky0DzMMBekOyOEDb
66T619gHEo0ucmm98hF3jL+bMuWuQmg86xylE5yV+a8rDO4FagsZBa5I7u2zQP8WGVkH30OydQXI
m2b+M1JoPp5Alia4zzYkQWhgcIKT0NzJpNow/xwBgObDeOzK7k0XMSn49DGGv4bEIZBmcF6Hk0B9
H6wPsyC7Q7/NrcRdmXshsoFYctW0xWhgfHb4zyKzsPWbbh/E8MmiWb0OCfkFLDxGvDiX/KHhJg+L
EceoWi/fqNs663lqcJbkG6MZ3gPNXEUdTpy5JDNA+ZfjvgrHY8zyxjIMHHTwgyulz2MmFfGikMR0
gD7HKCHA/GqMVIAeDk3m7Dj793ZYfriAgwln8MYAqt74M8J18pBQIpVPwf1oTu+jAy83SOtpH/XR
C+7Ao2XVN78wH1lTnqq5eVFANE3GrQ32w11oe84qSYaHYcQxmmXFruPdaIf4S9SAIanZsF8dj0MI
NTNzCE7PSeVAF3dvnRu+YZ5+j4KlxkG3P6HlPI5mcy68r8pVr8tkcCcbHh0oi5R4eflTXc2ndAZE
1WNgo4eAWvbe4RMWsNhPyfbJlEDScie2XQfzulvTzRp/6qT4HhYOYar0HpzhRHaftx99pFBVXe8S
udOy1QPtOXVpfBCmeZjCPlnCqQ+4vm8Ieq/aTUixegndpuVzZ4N+idEbRWfSg1hWDyIoHjyhuOnE
9KKUAchsIRC7otKmjQWGaV+TMARh4vmoSjKguCrwwpOMuC35TZNQRlPz8R6o95q9ivpY6d6n3tTv
LYNof4Yrlj5DqtBVLadjG8bRijksWmchf+Tc0IQlHRA/c1dj0VfyUJWZfixHb4JvTsqBeDYxWkqd
OEfGh8zproVSwOastcjSheTxbqvkJ7cYwiOBPTRxLGBa2Q+RgI1dzx+RZe8ssqQyx0GpzHM1kZuH
+LvxYwMjZlcKgjVcmNJ+zqiV6SC5D0r019wM+FZCOChdXBNeR7TdGRkyg6VE+C2zontMcxGgaUw/
WprdXdgE411XVVfL4bMhKzqNCKIQz4ga7hTzcPVacgG428jKTbQJ9VFY7qpxhsAWEfDPbeCAIkgZ
itoAy8WIKd8vKuzP0KJnQz4NunxiaohX1hDApFTza5SPL3XKBJJ41ZP2AEISmTsOJtVtqNyLLUmq
lsTiBLEO9KMuO96AZIV8L/2csmyDuaqC3mRB2UMUafOpvu9biEtEtKCgmwlhwEgDEMpxqlZt/lrg
yGX1yprFB7Mbln8anX2nO1TssH32TDhFE9RyO/hKGaxZaNGwLAA3jJO9jvBiBWxBnRlPgEW7Rjs0
S/hpwPwYvMD3u3guHsKiGniuve7izXIT+LP1YFhYdY3Kek2ZFzVWp9zsdkzSZ4I8p4I2mCpwi31s
AqQy8Sa0wFuwbz9zX3yam/y5obaekq6XEvWnF9OnRU1SOfAhq5bLSH+ZIyJ0Cb4cYFi33mbQcUOY
8/7sQKgyRXEuuhqmf1nkRHVBpZHhq9+FpKig9vOLXXCrn1Q2nNLOvtp+8Mmvq7znsQlXcY1pKC5z
cQianrNqgEhokm0mVm+BE+InmR3LGLpWXsnnVLvYLtC/R1YyY3xPCZyjDgoypRgRGtgJgyVZC7BT
kDG/gn46lCLewRN5rWgBZvrB+DTti4Yy76JCFbBPGU5EO2Gi6uxjocPLwuduRuTPoKn2TiEvuSCD
qqeH0ue27kJ1BptfEp1Tek2O7mQ2EQ4V45yX+s5Khr1hxPccgxvfQ7WzH7LgJknhNCyCBeP+lEJd
SiAf8I2NGLtlfEbkZ+xvuo+pNu+rLHhQ6XPvEwbFI1IyQw2s9kaJ04j3qgwVSmu45hp9p+Y/vETr
kil51P29a8BlI4atqElGOAibT9XL0wJOc2LvwQrpNaTnmxNRSNIeqABRNZ5KFOW8bu6zWG2sNt7N
pKyykvTNEo7Isdf1w1u8IPcNcGAYANvxaPUAljtaZtgZoTBjlfx0e+7zDLdjv019Stfy2cju0mkG
hcDDwR7VE8FG427VhH0EC0G7t2glveX2ivDG6Hxj/GLs7/ZcJ4gpMQFiQl360206GugYSNsVVzEB
lLG+OeXGK0xcTvRyYPw1rPuY0EbM6gt/ITKu2I0dPRMtz82MX7JaME5ksrwAUab/we10KKV5ynMw
bJC88Rd3/SbutyNvbDrfS3DkJXj6p5oYEY79MD93BMVUzRsLlwFe79w7Gt1jV50zn1VUW24B2nAZ
W9dWjBvwJJm2FFbIjP9rRlmpF4/NgbBoJWn8ZSY9OPmuheYvLwVWi3if+ERhWVrI5JPaJkTYBtZ4
t84hdPAXqPwh4jLgXgab3M1FyX9z+YtrjoeOaBHulfZoab1u1OsMYLMEB0XZEjzbilaeczxcYnMj
5w+XrnI1np1uZxsn2YIHztN9G1BRP5PJJU3B+yu8tATtzHVJqduyl+m7glTEBLlll/CKwlvfb0Dj
1fWOwbTOLgaZdmIXNsMZMp91lA3ufSpxjTdMty1HaHykY16IWzR+RuOJX0/C5rrcy2VhAcPPooio
eQpYnyVV+63aC20NIo1OMni2uw38TBaF0XyGeVmKQ6RXU7mP2rWIqY9QaJE9Dwl+cEz45NJbLPa3
ouFoGS5FDiD2ViHYZwt65lKQfpDlm8kHxXomfl35oEJQQdgg2+GhWXo4w93Yw6diPn+rW3D/aCkC
kKGqXiP21O2xSnatcS4bUKGokncU4BACvyDgK2hp4i/vUZFchFuC2NR+UqP8z8ZMP56BKtIgnPMs
EzGUz2W5HgBl2Qeyj1YAhxh7wkrJz7FhMUaMaQ8gJcsxlxcbw/6uuSNymlQXd1mojg8o34EygJ8h
EUc3yT/Nj4RDHSBm4qUwDsRKedrVN+p5ldwC77sTBklRcujyI3UAmlQnx3/W00mO7wXHf5ZscnGs
DYR3tRLjOY6JmNEs33r3FrhAfLkqwKyK3mN8dgM1ZmT+WqRMXjY2Kf9l1WXj3GLC98ZdO5frZfu5
+N6dAaRzSnXS/M8cTz4+hdb9Ieeg1JtNja0k27MoKNZd6CKcEpF0MVnM9g+Tn0FMMZfu1uXT6UMY
TvlmWz7Rua/fY+m+yIVr5D1X0X5pr0uJhpBtLxg/zLJZFUvMX1x8IjzBpbEeTC6W2ufAW2IAE5eh
Mf5ooQ151MdPSRNtB2t846L3lbFvqLY+r27d/jl+QNvN1+j1Zyz9AdcUy7uQ8QHEC5IzC641COFt
7fLu0IQwnAxlJ5drOWLGDyYrAStJwjJnFNfHktRDXuLF+5MjrmKvhvzDpiGx3xPn0ZtvjWmxj+Ax
KI1/VTReVG+cY/eZuD9C3LQp+BUtkByrHj8MGIqZc/EG3BZnEby6WBTM+GeIQDm4FLw6jGvAd/sH
SaeJOrSdekgQVZIOq8xAHKUR33GgbwxD28RlEYhithm7v0VzLM1Ton4l2aKywGTiRbm35pTCX0Ze
pCvtZB0QwHKEBb+C4yz234Sd45SL2eaPDfsRl+tKD0E9M2fwchLTwtDN8PhQMOiGPhoeJLg0e0+N
Gt+A6D5tFx7mMFMV3k2r2DA/+84/YAN76IvlX1BEG4qC9hxR7/wuu8YyJgxwEaL+9kS49XG9ZC5r
6b7OYhLkcuLK5rOv7B5y27nFxJvTGmM/lvEgHSAyKTzmrGxJS/P2UQD5bIrlEPSIoar2GdKQd5fW
WGvDOmVtJ0J6QKP4yZ8cdkJsO6fyO9QdhzeNSLptH2UQfYwNBYfWzH0hbRj4IrrCuU67LC/VuOro
jxlGlltuWRPUm9G3W7PYs61eB/5PzL2pAYXezPmn7FlvFa2PKpQGlIz1EL5tmN5JztdUdRowgX5m
ajZQ6cjBZrcB5wVtB1sZL+t5dZxbdlN1/Igbe6XN+OLn7caqBsgqTsQVavyyM47wHPaU6LtNVuDr
ytO3pBJ7Ez9awXrIjUpkahDXVOMczXECYpL0LymFIYjlwz2Jni9wmLepbY52Nv3OHQUtBMVBIgFo
CzUqWQYO1aKfbWTEZSkdvqWO+Rq6OfeGqr1QGo1oZ6IFOe1r2I2raVLuYzrat5CkEWxaQa1rHL/V
kHeKxn6sXX2K++yaDnwpaTvUO5f0u6Md7Cw+Pq+ZLc2mF3xnxrgx2GqnJZgyikVvk8VUTRsY3l0s
b0sY1otPAZV7O7twgLaQ5zk29dDRF1ysiK9ecrkkH9rmvXN4ktkqpvQ7J4846nBjep5Yy8y/h2jy
YUtOsI7lqiIIvUORfxQi5xKVjz9+V/x6IUOniDCUN0l/sG1/52pxT19fDuKjOEEwv6R1cYF18DVP
PrUw4p1y2HzT5nhrgECrwt74PqOhJX2ft5MVYNAFoctw/kijz9mM/U00WsgdhJ6bbAf1yzpNMZ8u
JHiAC+piTyFdjZrDZ2JVb9a4T/wcL2w23yaiYquQIOFsTsaqY4EU2xFgjpRAh0uv1p3p9+/+LPYe
VeTDHD1E0DXWNlY3KidOU9N6hENomSC7p9PwLXbV4ljxjnmf11u4HydXhjdljORX+FiT5HFo6pl3
E2FiyrHvLcKkadiT8Jz1NnC8mt0SpUN95D57Pv5OflhWkt9a4wWMGIkUvDNBQEKVEBStDpoJud9g
Yl2uv/1B1wHxymZrZf6ur9CnZ0L5onLOyhYXYmbHvC2hJqju6Ke/RUfgvw6bc2jjuC5MgO0FZZKB
tDmSJGgKEgEyifcyML50TkdGn+4dVT9WXe9DPc3wTdrsL8PJo2hKeK9ZNZlrKZ1o5xHfKFlNeSXv
WCyyypLkBoKNY4v3Kam2PYp2hC/kDpTGJqd0jZj83QCcULkFJYnqw8FhocTYHoIY2jsifCYZZxIj
i/5ye0r2FL5OO+Tm6NaJqNvDiDB/wsYsduwcg/eCrojXRBreazU7sLRhJxb/plG1TGdzv59m45Os
fQy/vC4OMQQIOgz6XsGODzS3q3iMqKqtCpuUtRkPWF4neGsJ1dN6ZeWgZuPCPdX9ENzCMbgZIY1a
MvX6XcLN2xXLDRMTDlMHUYvQd5yj1YV0ZTkOlQhRH0yAhRswC4x31EUZZQhYfiyNR5DawRWeqXUZ
PQV0voEt1GtX/pP2EFVHwko8I4TFCWTz7rlTZKkvAeuWjzqszb82UNFKej4Xv8rvNvQppMDoyP7a
bRutLZILWLsIADwo3Tr/+tSY7imD+ec4KZ8GOi01tX7LQX7F43bKgw/LPtt5P97lo7jWwkjWmotk
XlO2WZSHrMkxCsATAmGZhetGNyc7i85zIraGX7+mOTCBqoyqt6pP9dlLaDxrqsw6FHGbcz0y15PA
bjnYKVMiNClrZ3h0fHYuKwZvzCA6acrJQpkUbI2oGvfsAaKtqZjZA6W2eYWT1V6UQTou+Aod72dW
lBQw2cnk5jRY9kvf8R7g2SQ7QiQ0RczQ72CaJ2WDgzaoJXSd0D03teP9uU5ImWESDMNmllLfaFCA
9+nAF6qD4a/nZw2k25PHHjMc6WMBK2F2PdT6ilB5DlGwxN6kGqiUK2OuIxr/XDsDKaKkfXbCBMw5
H7MvthCvXd+XGHJjMikcWuKlr6qlVg0IzLMnE/2MP0PeEPFDPBiV8UQEzQYVlNr/GDTYBxVgzEt3
9j+aoAUAWWs+EXiZoT6t2rqSq3jKrZOfgiB1NRNOGOLCsyKNK0GV08Ccms7OYzE4OcEK/MV3SQOL
PnKXkooY1Tg0f6SzDDS+QxUXZXNhAogD0AEFhyHmbCtE7A+uamHfuSVkJK+OTo1DLZZ09iFgfTYU
S6KxGvZ2ULjc9XBbMyGm4fzWt8EJAz7nMTeDxj/aI2XJIi9OXb8YYPUzRb5cuUl4xCz9llD2e6i5
J/bo0pBgN4NFIzdBg2s8BBMZL7TT2MrOs2DDGHlwinvDJMSlW/sr9JqDpicgJXWm+3ezZVYkaeC7
ytp6VUQYFyut2c33sLIB6BUFxunR+gyWvkYn6zOyxfN6LiMWnN6J6gZQt2jTkfeW+z3JyNB91u7I
Kqqb8MRJi6+knshzjuTcpAr0kknErYHLRhfZvVi6DyP/lpngLo2ZxI4mmFla3dEuqOL6f+Kqx+UH
U4aPs65+Z5eais4jM9zrDtPL5JxJ9wM/MqhtHTP60ysWmv683HodOdKSh/RO3y47iPrFCOwzu6Gt
ZTgHNzc3aUUXD81N7Ti/+j2u5VRBJaBTADOrcPdNnALhM+zkzywmVp2k1o5UOAanoZl/W2/4cIry
IXSZyHLyBmTr5FB9JGb73eItcZrvQL73ujgP0klo7uMl39r1uSKIaDQpj8rnaNOBwLTGKpm77ouV
3aII5sn8ZfvGfijnL+H7zMwKn68z0N+igvy3R+Czs8chRjbgomy6gootJq+iVCSumm4rCrkgkDx7
I6sWrRhHLyE0C6wpcQFhsnZgw7/L5kunsMxVQfHEOjcifI6rDe9PjI+ynoat7+H28kqeJe7BI+nX
zHuN2MYw9YMoO03of9Stsguh+8qinBsyhwk9w5vgP8JgMVx4KwgUvGGw61d7t1FvZaLv58GgkcnA
8kZkn05mrm9lu3LoYRtC2lsxJKHjmAthNqQDC6qdcM1rQdvpRAMwm8O54Rhgf9FDEpesqOTwrhp9
dur6XETxnhXOGXQckkS4g4NyULX77RTButPlgUgT76mciCkaDwCGkRnfWD5qJsQeodaZY67zvN2N
fJ5JkdCjcRZYZHIs8KNZHesSPi6gyXUH3KuYA7Rkus5Vdt+O+IGm+rXxx7Uqll5aSUm4vGtwE0g4
HyYonVXqE2Bn2ZZumsj9Jcikj0SpudWWnldeujIADYcgjT1h1YgW547EJtussHRdSjN4VSGM7AIH
TtEZd3Ex7p3YdbbK5XINHZnXoUUcltYjoB+GJOdw6ay/Ce26KqGe9HKNPoA7+2TpEs4R7ouJ4Tju
6hdt8eYPXj1MiXHUrHLuw47n71k1HPDG7LoqOKRhvZv51jK8smHtnpmfjn0Y7LLUuTYiADfTvhlt
8mNHjKVeET+WETC/AeM0IsOmdcgRpvaxpeuvCXJ+aGRmSJjPefvojSFX7bfOA9jroApWFdeXzFxU
ozx+UHV7alqyJaSwzUE+Ouw70ozeg6nxSBjw88mHbd1ZaHPiBqUM/PeQfLLg3bWWaWLkZHectLxO
Pfa962heWv8Sdcoc55t+l2/yAocAlmUAvKmeMfqL2rkUUkfU6QTQ2axUHXwJHjDt78es5uNtIGdS
YT9pQda36nFrHruu32NLno4BWOhO/rQxpTVBUX+kQfdnYTskukUOEFeaYdcnbJvRbH1lVXnTaQlx
tbr1GkW01sRsLez+2OWhAX9W2muAlTW7yCKVaxhHJq5tNIcH06iHjbGYeIOZY9QJQrwMYXICfYkZ
TuC0bck3ahzoRplfrML7ZmajmCEGUdJ4cNTmLThcLMsgMTQY7FXQJDYGX/lZdRG+fbm8eXv7bJjw
M6Z8no9Y6Ct4WcCSBqvb6BGDZVBjI2sokMmU85v3f71EoKKSiXRRia9B+PpmZ85v0f54gIXdMp5v
RtWAvKTXKPa1OBQq27ee3jpFXKxF1OuN7/wk4O3Afz+AxyF0lCJxGesWc6WpR8wz3qVLp9fEzd5p
NqJOBHGmU6han+74TE0CRbQ2icyYKM4Irz6ixxCDwZQLKiV9VHJWYoT9YujybXrSjkFNRX1kA7o3
CVjU1fsQqh2P/rbHxl6EC1pDnaAJxefJNz+iBk+oWorz4mePP4zmVK5myUWDQuNCEm5cjV93TNCY
9WsxJffBmJ5hbZpPjPRgz2ds73088IjSBT75+bJRD7d9fy06eQw98GntfBKt/5BZY7xuHPxaQcTy
zIWlGFoRlg3sytkkPyPBsBywPLCaS8CPxm69a+4UtzlG9jY8kgGpuPWT/dzaPw5wRUOb11FEEX5B
oo+YipdIQYQJvOPFJ9gk4i/hr0Qhyb+QQyCFjuvSlJuejhtTl0drHO+Jb28HjgxlYGp2UIXLuqPL
mwngrgpC6LMFlQSVhvc0tKO/rhzoMbmmn3oyiMlINDwcK6/KL45aLCtfRM5i0ZPJRW40zP+J4l4J
07c14XhGxcNkRXtnrLe49FYzp7fX3IDInP06SNYhi4e0JQnmUFas+HUptu/XqkRy6kv7Z4Q7thnn
8GsWPqNgX4OEUbsQfkqTjccKSgQelocq0+h7LAl4PVMu5xS87Gu6QRryROxjH/yhDpe3/6EHKtT2
PdFEZRVXU4cTNkQHVRs2IH09QwCJyhQHisHPfsI9L7Q1Vx+dnrPqb5j6H0ORHE64zld1eRurMF8R
D/gSpvftjuwbM3P6LkhhK9wpU9VRbRdM+Kqac2rjKG66s0+J6v3skl5XYYrkT8D9JYsZpHzSuY2/
7OMyIlWQmSZk+b4WH4WK/XMRmta9SrC9qdQ7SKd61YvDYDLrhmVHRHHv4D/h6sa941r7MOVjG0MI
4kzpIpzQkOBmOkC0+TPa9i4rBh+9U80bX+KkiwGfORkJ4pl3A0J+cPSsiIwWXJO7/wtncKVRDXD1
AhtJr1pJKrNCw19zh6BEgB4u/GCgZZYffgCmHwvYIzIRQcch8raJtijrHIYW07T4tqfqJ5tDnHwp
VSq6xBRusg0gn/IKrRmwocv805cA9hBr/LWyIn7dyuY/4QkaR7qIR7Q/+NbciBs4sOZrOX1TKGN1
04X0DwhoMm442XxytpqLdeh+4lujehvwGtAzPNXoOlBwwrsZNoHMrRF8TfEJIOxfmU1bzFB3oXnB
2sjMCquT7Dh1M+YhnDG8jzyxdz32IB4qrEsoZQbbsTIrcHPTi2j8SaqUsmTrC5QOZEhnzK7mjAgd
75fCO8U6NKG/0Gz5tXrXPnkQHd4GzF495LXeuJgDLoMvK7bXcf5LfvjOsKZth26b59kuddy9Ll8S
MHYRYAa/eigR4arxEQPNtmUEH9GKDNd6pWwZjGkWPdc1tvA06M/4z9jVZcfQgKpDtRXlAdJIn0bN
xGcdo2hbg4k2ACnPW9NszwsxYsKghp8U9eCNfm7AqgVqcYWXJvCWpRl9ZXcFwRTLvpeIq51JT0y+
ILu79Og5/la09oVkGRgpD++/8eT7xz7KNxDfloN26CjO4Da6dK1SpUSWd9OVFwCiHWtaL+RzE/5x
Om/iONwZuQS0Ud67LWzR0XhhIfySDcSVsNaOCH4mZXZxVOwD3Ah98j7Wi0RI67tchdFLyXw2YIKt
6GNNpps9t/lKaraqldc5awIEj6aktc7s0Y1df2DQsoz502UpBbXOABRxV3iUytr4yW1wHEPf4yzo
gnMLZGjnNCTLjJYlgtAt/hYEfshn/UCeDfVyRvXmNs7OzV/1JnSImPcqIy2NiS0hPeJGyYZVZnOv
7KI49rhhk75AudWwABPLYZEy7ENCoH28nwYODW/BhrL/y5qryVIBDjA4EHHuS+zMIxOoTIKtdudH
O8fOxONC0pXNC2u/dpweqpSJFRX9qcViBeXdwZatWBjqNxwJdAHb50JKeCV7HOXHIf4C63sXIrhS
TWG8+UDKjIT9OZ07bhrcTzOxAMN8mlvXIIeVsaxlwdg4VED0h94gJ2TN+pKiPAyMWyPXSNuINyPf
YeX0q2jEDi/zDiP2xGuBWxlpQPqQplQADDRuffqdqJeydLfNwqIvu2fqQXaLV6mBg+V5w8aP+HG6
HCO6Hq5VtG3gchZzs52XMjps1RCTKVtI0+a37JdWeGfGgEzkM+HpLOhhTHGPo9C8hPoTiOxGD/DW
zPZuIpoC8Pc0dv5z01BA8Vy743rAZ59EA/3KAS3EYsdn9zrY+Bj57FHstVQB7OrscWy8n9Z/qjQ1
LNDD3BzXjKBrvX8jq7uvAzJuGi8/TPfV7KR/2USUuGquZT6/2iOQHZPpWkCFJeMQYaVrVo74LadX
C05jPdYEUENw1GxPUltvZ5KnZuX/itATdx3Lk4ZjPK+tY2ciRbbhuUL1Zxxb+2H10zdiTe05jgj8
agVvEqoI78ZKpJRB2A+lMMCyEVXJ60uhgUXrGeKCAVKo4tTazVOH9kHvzMDFtvaHvWSp8Mx5lR4h
X/h7I2zGQ9KlIXCqaBO0IthZXod/lV6JDy3MtW31gG3ooZ4IbRLJ2JqoKT2JgH4O8QqErJcr7eyY
R8Z1UeqH0pnYwrD283sMhIPBxsAuEx4FEmupJ59dVuWa3tadhEHJAdKu5oHagqIyjhRkcKfiTa98
loi1+zSov5JCdpwuVCB7EuBsTFfIHaKWfxlnrJq5A/W/F3zeaAkz1y4++N3U8gbiww3YaqqsO6NE
dh/rHvJPbZJDK4bUhtHhkKX0Ijy/AT7OddvWf1k8IFvjMg3/9QHtX2ZYYkySA7wvwh14NOygRh8p
kBWXaj4fMSTKhm3IAnNV5lbyQv/KeEudfnyvaRHkjl5FA9ceSCD2gMN3cBLrO297sTNMID1TIhNc
vma2BR0Ot2HExyQXe3ziG3FFSifNHqvlThSEEdazFk+v1TYBUZu42E0TJvdoKsi3jkFm/JZmSvE2
rwnW+7ndH4wyGDYxVwqsFvDzvMbXG0BZDdYUMZ/bfp62pnI1CGlUYXobsCBIOw7Lte9jKELUTsE6
JPxpiUNBWpR2uLkG1wIPVNn2fJm1Hn/a1H2ba5t6gfJYAMFY5RHmqSn7j7Qza44bufL9V3H4eRAD
IAEkcOPOfaiVxeJOihT1gtCKfd/x6e8PmpgRC1VTFfLY3e221dZhJnI5ec5/8TGr7p9sRGQ3Xezp
91qCrntm6c4ybgP44TUtzrKiO6dcJbx6wQk5N0HcAOUqwHu1sR2TXOpIKzmwQF+QbTPv1QjDJUcM
/j1qboBTSFSQfNk5QXLvogPoy2pbOeoDeig3Aw2cRVYVu3y66KPQgf8Zl6ht0nbTm5+CAxoNCT6e
kefXZFlADMJgLbWUH7Z9xykP/A0OIFcNSnoLBB8mleLkO7WBL/nYIQ4k4Ymnq7SO8B3ylLfECyGB
oUb8s8hToBAxSlExehlgQfqB07czHjQBNKgGOwPTqd/aSuduNcB+tFHeu4ZKhIVgzVd8CSQ0UiDs
KsQLqYYIIJU0NIpi3Ol0tXzd3ycQPrYoIqPU3mN27ybNzQDC1Ru4o8X0mKfwl+PhXvj0du1br04/
Z7Hc+x45BTdtq+JMmroWFlvtbRg01OVzZQ3rpb4ybG8NmJxqArToJhqKOw1sdm8boKfcQtlIvfHB
UnVcBYkwIHzS/02NgMbEwAXQxHxJB0XewP7cRrKDaUZJUwsoNEkXseJkMDWewG7Gpe35eDWNToYq
qpNW17HuI6dmIeOpr8Bm2YAxMQrude4WCDhOv+oHt7+tYs5QW7HihyYJQKnJCGOhOM2x6Qnp2rZm
0t06iIlqg1HvesXMP3EpDy9jyaJ0Hdl/1SBGjzBlRgMX45h6r5nBHVXiCJvppsqedeHCYQvoFfZt
iKIqWTRZxL1UqUzmls8dlwgb8bvhscxxEVIwluKIGcjxQ8f4Jn93xboY1wGbtn4HwJt2T9dsSwen
iUhpk12Fz9WqbNNnMAfGKmggCAtP/0lpQDzUJQeUrY6AV0Ax6DlXoZZiBBNWarPKIFyszQQtQ60j
CYpRxULpG9XbsDbDJZi+z7EEdFv2brxSCnrtpSeRVstwYEFUBZcIDQeT2LY5oLX4SVo95r7wTVap
io65MYDGlnWAFln21ctrEgQe2M9RwVq1NbIdAzDvmm9EZomwiZom4gHl9vibyPXoaezdR80V1JjK
vkLaNp+Yer7F6zQaVsPAcUwxtd2W/qjv7NHGtUjDubCkCQulqMpfai9Tr3NUi3GTSoCNZRGabbTk
V/VE9fVtw9oYhutudL341jkmaSQtcWzlixcaKMm21iRKAt1Q0aYVuZm8IY5OG0c1fplmFlyXSIBQ
FVTtXW+n9abDLWxF8brZGE1GK8nsvReQ1sqnUQNWwoWP7WiNoAg/I1jaQv9p52NAAb5WtrJjqmwT
MEWmasjY6dU7wP5ihYoSfEF7QGKA1unCR8sM2lxtX1MXwzQRRSi/KK37AhjKKsLNZhMNpnk32kl7
1yABfxOMgOtTVFOWneH/sixU3dwRMffeh5LN4y4ukSqHWW8l0AIj2bKonLq48vUadTn0XVZ2mgaP
zmQw4BZordaOb9Ffd9XrIUVbrEsTE+U8BIp3JJ/IrLkKnrMSTVgNm7eN5J4D3o44EDRAC9gaZBmH
n/dhhMWzlj1VbVWgsIzWfg9/P3t0AUPTAfbUdCesHCbaYHaYxTXdLpaMdcB7ilO2bD9Rn0Fm3/eB
9XRpdQVlH29Gm1enUqH1qElon6Me9F9LDAiBgtRQoVIAhotOlUBNDUDdMtFxfAhr5XOTAXJA7kmi
49d+sVIMrYsU7TiaR+ToGY+yXovomQ2duon7CikR9LZXvORQpBekdxoA4/XQW7+8eEDwsNWQB7Y5
cYIM87saxWlOMNHCcqGcE9att6c1h1OYD3fGq4NgmYl+iBEYBdZjDmr7LOy2gHcLIzgOOGG0xldv
xEAHyzTxiskghj2Zlqr8QmIr+ipybOeQVxOoWvVqdGPKSpsyplSlgmI6y5QTb8uTZRsMPO5ovrxX
CdL0iU+hMHF44UoMmXoUIUMPTR+EfYShJhSgVegDYwS9sRH2VaCL7/SsLGBQ9re6C/urLK3FDkyI
juskpkRUgNtnpFacZ0+t36Ma4TCICJQyDNW+qyIMQ9YtSnp3pig+CyfCOKI0/ae+yP1nVZjiPpoM
Y4Y8+tFQwTdUkBqotjFHOsXYsSNZE+DZF6GptTsyo/zV91CU1p08vRNI+dnA2wUm0UZBaRXG7W2C
AMuNREDukwmIZR+auW6teaAryCtiverwHqmr8Kut2I91bj4VnFq9Y37LJzsTiFhL2nCkWylFDa3V
boaiK+hwjTdaG98L5IUUYBmmgP8Mr/GZFjlF/6xEqRLfxxbNkyD14vtA4uwQCspCWCfRyBMTwryu
cx7V2VUT8WLGFhEegRnfxlbe7XVBshUlgC8LHRx61MubsFUetUaJdqBJKI+jtNmr2nevaXemP6x7
b6TUma4r+LhGp6+KFkdlzUZFolB6KnYeVBP0CzC9DB0U7vjSCF8slRZhI9fFX6sNyf7LPOTpkmIH
XcGtVOr7unTufVxo4W/ji0ShG7r7+DgkwaPviEcPp7JtiUIJxcME8LuV59umtoDyK+qnIJX5Ko4Q
ohFq8Vj6fQnpJKq/cHrdWnXA+OE5YvPGa6ZUAKEFWCqjs4WywsYqOV+B0yBggTb1l1JHdjCPtmDV
66XXdTQ7kVHZlgndrsqY8pX0Wg8o+vUBREDXcLVbW+Q9FDeTp62h4IKRoTJhAS2kZUHRvgGKCPv8
Ycg77AU1WlpNFT1bDmLlLOtt5wCK91sMyfxS+MCMKIeEdnWPnuuVjPHqhnzhb6pa+RTHFoYkLsmQ
y5t95aNn3oXBiwRGrgz1T9lhaxkZ/c6T6rM32OZzbpRPGmSk+1joP1O9ShHONrnWTUlhfLAw0rBZ
yKWh4y9QfClyoC+U/GFJlSFtC8d+Q4/wobR4jIeG+xI39i13I7W0IAI7jsqGEdXjTSgQyDLEg2vI
dx9ZOcdvtgLcqkxCFLN5VFRD/F4YNQt/6K6UfviVpWLbwBvr2ohzCr8JvvsN0CHqQR53pcL5tfPQ
VaAJbSDb3y9h3JLVdO5+Ym4FSrp28m5ykQIoUC998JshokaKiwShX1Vfc73M77Ez2VDa2VcOosM9
HiT3fjsWe6pPFv8PsU+Q8KfW4Zc6vAUfmqVWpS+ekSarztTlFa2sYjXC28rAgRtdfJU0Jr5l+U2v
obPWDxN/xEQmL8OFyNkOXAJ24L4ZfAnZhvtOBd4BIw/iFmgk6FHIQWtIoTilc0ur8a4R4g3BZLHx
jKR5840qx7kdzngVO3eclDtHs7/3mD9GHMpe61EyYsvUNq8pQ3BkV/74hmGBvBNxtzZbsDtBtqab
unXo/lQl8DIq6uANVyr+wQAqV1X+ywmxDvC9lwDzm9xoX8MMp0feNUsteCyKidmY88klG1xf5nG5
rQVYNViae074vepH+JIWn/TMBRmubHysfWPH7bajlz1UtEVWAS3kBdwesS5h/KECIR/D8R1/KXcx
VJHcOkWD0G/jvLlj81JF2d6lazUdBa9DOqxLE59nGzaTr2kry6lffFXpPxk6aZ4OsQzlSF0M3I+A
iutJxkHDH870UVcOFTyE64F72SqgF6QD9TyNqTLbDej6EtBBAii3450zeGzkoEYcTDdHChIdIORR
LRPUDe0uffd8WPa4ddGplvpUJA4t4ESJXst3slAf8xATUiX7v6Bwo4PQWgk31tFpreJua9qoZWSR
N/BMSlBKWKapYt1I4Hw3tZEbSDe6/be4TePnQggYGQrmYd+tOpIv2ChCVmxsM0KaoAV21NAd5eVX
16G7z3SUMzfSw1ZtjKjTOajm5RsH9t4bdWwItr6q4jedl+QhnhUVXFvwBb50dZVfVWWRf9eLurku
eEFkt0leGvdq09Q/nNgwv1Yyo0aIG1T4KxANHYlRaZEtL0FO3bR+hXSapbrxOgvz/tky88FeZI7q
wryoyvsq472cmACS+k46D/7YR1tZkeVHxqT4XyZ0pNNCgcYAsdYPcvFlSOUbTlTZpE4lH9RIL97a
rFtxnK1NM6/3RT+1f10AOguJavNDo1qUXE18Jg1MA5XxieePcjfgyYipgEBgzm8a4FWCxshDmaDN
Y9p9dmN2CRr/AdgXYIblpupZcamhvPtd6O+SSou3VSknD65a9QWOf9B/G8so9yVGm9T6KtqWZdHl
d1kMwC6Pg3oFBFa7A4eVvnVhBMACoYertO8APiigSmLElAX1Jy4DzVpJ1zU2KjgiGE/FdCJIa1NX
nQOVTRPf6oEsgEZ8C0I/a2J00hutwEZGVYfup0Buhv6mg0AI1aIxV6+VIi8EHt2GCzFwIAfieQrm
mZKP0NNdHrccRjnIHQboRl9zM/1sAJl4dsLUyBc85DoyQgw/4BSrKX4trC5BpQQ+vofz4apvBoOa
ZVRaNZuzbiCXsawjMAmZLdFJp1MGr22okfRUKtGx29sMcc1cs6qtnZQ6EupCZNt/q7E3wxEcnG4V
RGhHQgotyQ46zzMX//zHv/+///u9/z/ez+yBhoWXpf9AAewhQw+w+o9/Gv/8B6y/6X/d/fiPf9q6
ZknbloZ0NMuSuLpq/Pr3r0+kMvzD2r+RuNuGjRgymrrjvnbMzWiYu/Mh5HEIx9DwaRLsVtsw1MMQ
6ajyqKVUhOiGXNjiWal+9t2nnFe3fnc+0onBOIYusWIzTFPV7dlgRhTPOjYJqhPg0Wwx3GEj/fT3
IXgF6BN00bRV2zwcTNsBUioiQvjqQ18+mcrV+d/fOposW4VZKixDNaFF6uLw948Td4hVnwOnAbIy
1dRdUNcNpkXw1f4+kmloOlACaVOrmo1EWq2d2UHGAx8ghZp/jUGANu3Wl+b2fKDj78886Tq4XDxI
pOXMvkojHZebdiDfQJoTbe+Fql379b5HZ2UYfpyPNf3Qh8vZUU1p6LZu2pqlytmgFDoQKpsEHfrh
2RRX6LpscTW98I3E9BHmUSzVtvg8muNIwzn8SHRbsq4IqFXB8V5Wa2uLt91KWaDhtQjW5AIrd4UQ
Kn/S6VqiM7rCkHYJn3aBHslSWXULdy1X5qpZ/v3g0coyNUO3JIS52eB7RCgQbeHHagvcouBjUvu6
PR9C6KeGzuTqumY7GgTOw6EDQVY7xaZ2X6ynoberdkV7Z4lCw2Jc/Bk6nnQMHDD/Bgrk74FHq3SJ
MMUSsaJlvjr/U2nThB98EKmpYvKrsiCmmqYxLcEPpxjVrdi16eRCsNlRP9BgUCAvi7/pc7XR7twr
Jdlbi4aP8MlfPP+4NO/60aadhbcPw7fwe2k0Ep7esUsV7tGWy3T35T5bIgYqllTSgh2mXlff2yXK
AIt8cTcsfnWLcBleWAFHW42dzLlkCs3AIIdD/fAHqUiRJJ0oC63nbIuHytawfaDlnffJQkg9COWF
5TAN7HDeOaJMVpvQ0fOEuXAYT8sSh8L/KHE2rO4yF8E1tX6qasA6Q2nf6UVInpxcOOS1E4Nkg6tI
x6imzS6f7T4rdnB79jWUolTreqpQKnmElpP5LaSV2LXxboAvYYnyTqrokqc4+K54IT8kZbSkE3Gf
FuNVqYw3QzheuBu0aXqPpsMWpiNVJsT8fW58WIZlRWdFL6fpaL91brcjxb5Gu5X6A9pfQYK8dLeJ
tPReAA+oGNmFr390+Em+hkP7x3a4bHV79jWkXqsDDsJARKdnfY3IQaM/4gh94fg7+dE/hJmtdruO
obGkhDHdLbgMWF0vnfzWG88azNYiif6Xo5p9bhUZ0rZvCWdYCAokILMU3EUUqJnnD5Gj5IHZY+tI
1gP3FJ/vcC1H3YhYVwwPsgGAWCER46PA/rchHIF6laTRwxMfCPphCE/yplJqQSPSzz6boovuY8qW
r+eDHK8CzC5It7jXLcMiEzoMkieiUGoTax0lULca6W+ZNm9gLy5sw+MzjzAOyBcyUktqcvr1D2sd
dVIdEp9DMUJ7TbsHtQCXCVEoNy98/lNxNE3wLtckSdf8UkNOgawSZgH2bTWuByWds9jlTe+DNNPv
z0/d8clCoqobfHxN5T/nGygIbDeBDk8rxjRuvfzZqu/pbt4INVg3vtyeD3b0nUi+WQSMyWH2HGu2
jRRB9ysNLbkoWke/KawI7AKArqVfqxeux6NhcVvrQk45pRCOYc92kBK4jUEdiFpOCWBHgOgqbsBl
rVvj3YDS/dfD0nUD82LNYZbM+TZqiiSJPJVgWQihyfbXI7u2A97812F4SZgscParY80vARs2lwEK
FsmH9C4oX0e8t4b2wk46Wnrox1LH5hsZJK+qIQ6XeJsmI5AzOmLlcNcG77mzl/Hb2H8+P5Kj45Rc
FVlFoZJH6oCnZs+jthaDrcUo2cIAK2+yPhkAFECHBchtQr9F21SX2MUnHczs85FPrAsuGcMgk1NZ
9dZ0In7YwrzKYqeXGkJNutFtC2tAMmvUxY9OFuUuRANzYYpGvRCUbcRve3BL2gyTDF0ivqOyHmfT
WiRj1WKvaS1Wq9V+tbpd7W/5u830x2az2Ox2iwX/cbvZbPi7xW6xrRe77XbxtOUv//UvOj7pt912
seWXd4sn/v37n11Pv85fltMfS/61mv6yXC5Wy8fHq9Xj6mp/RazV9Bf+XPLHFb/KPzH9/erH/vXx
df9jj2Mh/22/548f++n/wY+5v7ApjxcXDRfJA1LCL7RtczYLRoNgeF9D4w1h1wnUMDz6amr5OMq/
XsUC0XD2CU99aZvq7D6IROuGKPnBF0YGRHojfLthbyF2HWNUcX5BHR9pXDfTnrEMaRB1Nibds+Mo
cWCwF67xUKKrKRXAj4Zy4aaezqvDBSQMDkxdZUiWZotpXX9Yt24NB3KgDgo6J8Sg8VvrR1BYQMug
og6qdbC/G/qFkCdGZlp8K8sEQM9VNH3NDyF9LRK5CH0MxlrqWklsOcuS1toNLO72wgF6vCuFaTmO
qSI4apnkc4ehgsryDJPCLgIwkQVmKnqDStuv3aBAvqBpc9g+ksryX385k8UxnXYSm4v5IkkK2+ob
t6E+0wI6jZYDiMcovfBaODWyj0Fmk5hrdgMWqkUTAsLqY96Qo0icUPmEE1MsyvyNjcXGy/mRndhn
0xbjwYChBU+UWdAkdl3faAmq+QnC77T9FCBYQVy+TmIEfx/LxmbHooBj8hqa5Xd2JkrfG0lVA1ro
mnJd6TejuCpAqZ2Pc2oiP8aZHukfVqOTNnXfaMTBeGllBk+h9+4kkOKQNKwuPWqmS2C22Xjl6xBB
SfmnMt5hrMqCbxZrVO6qMH8cK/dz0LsXVvyJEJZK0uBovFlxiJo234fhYACWukHMg86GorJIoV/C
F8kvnE3HjzPY4x+jzBYCeoCNQL5OQtVC9K352TrPlqCOgbuCZiZLBZJN0HytqpUJqPj899JOj9Dk
pKfCirHvbIRh4w1UrOmmFdFzrT/ohjp1g+EPP0TuDsMAy9kiVSwKbEquB3dbdK/nf4ATJyZj/xN/
NnZcrgI3mBYM8b0Y2uFdGMF0qFBpflIySfP20/mAJwcsLF2Qm7F25reb1lois0oGnJdIeSZd8U67
aHM+xjRps5VpaTz6bORGqXjMiw+Z7kEH9CCduZV8hc5zRefiPfe8C0f/NDezMNhkWoIzRCdLN2ab
LcpRIFJDeA5JJ18M6d35Mb5iafw98oz+wiI9HhI5LRwKquQmtdJ5NV7p9ALUEd+pwZamKOzvAn4d
ZlLv52fueEiE4c0GnolDStNmQxpaf8yBWLEV6vbG75OVYVjoNQ9rHscXnom/v8Lh9E2HBmLVqklF
wjGmlfJhczuGAj+7BTxtx3FWv0qEdtK3wh8zdHEqKxePADzr/B45JsxExFhqd2aeyl/IZMZfQGRn
7S6uiiyH/RCnw9LorGZna7X7VGUhxqq09LQtSENkfwq9QAQKSN+kMTWCdtooeQwNsTU8/VtrxHq/
jupcfQyQxLxXqsQq1+dn9cTHm6rpugM4SOMOnW2yBsu9PgoKGzg7mEofFvYEGcdG63yY4601vVFt
itu6ZEFqs/wgdFy0ROEg0EcEByzSb7hEvZ4PcWJ9aFLVKSXbGi9ie/bNvBbzhqJy7IUP9U6r0RoN
NrAk7KS4cDCeGostgN/BdtanV8jh4qATFhUiBD7uFLsYdkv5cn4gxxelofHApiDHyiWdmiWkdgi6
VKbhhIgTy1YquDyWC63/5uT5RjUuLYBL0WbTNlq5OTox0WjFrWo0W+of2MauihzC96VU+3eSO9tX
ujrVeXhli6mScDh1remnah8ngOoW2eLLf1bfxX29Irtakwps2w2aKqtk+bPbFPTC1u7zeB1vuz0a
d4vXfKUufv2wl+DMV8O1sjo/6ye+Ko0RKpBiusyFPm2UD1t+DBTK0FXG8umBxWgUg/n78yGO35BT
7+VPiNleq8e267AJZn8lmQPQCZ0bxMK6pZsAzlYBvyxxUwCCPQJtPB/59+E4m3iKXho5OmtW0qQ7
HB1UTTCtNvSx1lep9uufEjCObaHsChcVzdH4HgOcEGoF38mHcFwv9Tq/kEgf70+LBqdBRcxWKYqZ
szzTKccQp2wU+LMkeyf0LbXEVahaT6htXHiuH39LxmlYU0+N9zqH+Gy0UQ5vvVGRSISWf5MEOGTm
fd9cuCWOj86pg8LjlCLLVNmfdtaHFdPCl804dRCv6+S6sfEeh06niOzl/Lc73qCEsUyKObwHuPhm
x0GUpwLvXlRz4zr9pSvdKlGLz7wNvKXmFy5c4vLqfMDjDyU1wUVLCYm9SqJyOK6xSQc8pyKUJPVX
7rYliKaVH0hk8dMLJ+nvF+jhsqSMaEx1HCpV1PpmH4rrrUywlPSX+89w/hYeJZHt97flevl4YUWc
SGYRc5YGBRyLji6xDgflk4u5CPX7S31brijTbLc3NAEWlFAuTN40O7MhHQSa1uaHVdEJvY+GAKF+
7Kh+t1pL2q2YS68xO14h7LWY/kTud7H//Hl166xv7zeLXT8NfPvw3VjcAHFZIXCyNtffFw8Akxb0
uhdv2/Xz8urxx499dOFMOl5dh/My+wImqWirRcxLB/x1NQQqcsTkcnjmQS2XGQgevCjy9YVJOjlH
NlebZdGSnddCYleRNZI+fIzRgm4O8aiot2kcgEIMjNX5WKcH+CfW7OQbPQ3fC22KBbVmrOv1CITF
sAOMm4zrXAbb8+GODwUSA642QVGCsos+C5cjIZwGDVqePHbxmYrSBbjVvS20h7+OQxZFfu+YEiSM
mG3SIFQMry/B7eBtQsWzpIl5g4rv+SDHXcup3/MhyizVASU2DHFhQVSizmFBj4jin31xXxdfBDrO
rt6jLJtDkL5x+jsLk5y6kpOSFk6zMTrD/RaUxoX9dfwodED+cKyzlw3t6I1mqUOVIriH/HJr3vuK
uEc15Ts1akjJAK8d7fMIlYAS7t+eidDUdVV3NIOLSyf7O9zVTePEcevDRNGynCVkp92zXpX5CoVf
wLKUUF7Pz/zRMprigWzi/Tslg/bsuOo7o6lDpNiWqWo068g37a2IImulGajTnA91dNwTisSfYLbF
bSlmJwCZtF11Ff6qfQHIWPEf82HcjAIgt5JRVzsf7HhFTdEgstDlUxGomt9mYznQVjEsGMaVptHN
CeIc6EdmuLDRhyywlpZVoj5pjo2HZn1hxV96l9RhG4u2r26j1Knq+4QOwLg2Fc/DWTJv/GIZVUHo
rxstDGu8z4uwuXCInJgjwZbmRa3SCT1qUsfoucEdLsNl4MVoqbnKY4kByqMXgr9Hma+7cIicDEdZ
k51HPZVW2+FqKyPMtRuzIJy0rvIwhR2VLa2cvt73859juowOLitHBXVB34vHDIt7Xo0QI11p4VfY
3uL/hXUgUH+Zfj4f48RS5hicIHsUI0C5zLaOKuqmyBBTWMoBhUq0YOBWVf6FXOzUjOm2qbG2qHrY
8/6xFMgFeoEeLvX8m4XCVfvJ6x/yv+8VMF8G7z56yGR9nL2HHyaMa64uxMonkSN9O5RAJdy2QBMg
ZWVeyJe16aqYf5zpEchFwqP2aGOGg1lk4FcZk9+pryrsqMmC2S5/Gknp/Kx1BQO+0BqNr7iXQe7H
ceAZhdXxnldlJe862ljIzBlq6m7MEv9QyEiR4iCEoQ4vmNohc5Aj7tZd2CmnVhRlJ5XDUtVoPcwe
+m1A97iGP8NBqUwC/lvV9dbnF9Spb/0xxGx3KBlC5L0khI9pNDawCu7HYQlFBu2Y85FOLV3wcjSE
Nck5/Psw+5DLgcDV89FAOYbmsGnxdgqDX5Fm42Bo+Rxh54MdJSqUqjnypg4RMDgW2uHaqhDvK7Fa
R/qhRyxsdKWyH33vm2H14ULAyoEp6FxqbpwY4H8WMXgZ8jD8XX7+MEAxQiVpDRvDcTmt5PJ2kDFK
yuaFpXziix2EmaURPHzVVIYQIOruObdRdUMcrLWeZXpzfgpPLL6DOLMp1NxIQicjThkWSGfgk4Qg
7d+HAFzMQ8LBnPHoJsh7dbQ8DYEObou14bfXAOcvnGWnPoqD1qMF7hhymZwWyseP0pJ7h1CCllWw
w5QWWxcSvOe/HsbUq7NJHKlz0t86jGHqaoH1eoMLbFc/+wN6MA0VyPMxToxjwggAOeXs4sk/36fC
8KrSAkiOg9w+a+1FMchtUvu782FOLC5z6sJoqjoJZM73TZpjtYXwTYReBxSWyaHK7pHp+RpaF1Lu
E6uLQAZlZZIAw5g3ympIzip1lGgZohOWIfyE2cXm/FiOn6kggU2yIg4RdiMFm8Pv4owu1kyc1lDj
wvXgPDn2J9OBPY2hQYC/PBTqrZ+/Im9VqtsigVGkqRe+2qlRghGnJ07iCUhqtocsVBXMoEOH2PG3
5lgjCHAp4fxd7J1dbBRp/4SYfoQPC7xBTlvTK0Lk34HbYEOCmllwk7523/r3S9jfU6uDNcjC0Gns
UEM5jOWMCJHEGbHsBqXf+EaPQyxtV2NzYRWemjbE1VWNg3u6r2dZTlxL2Rk2Cr5xXX7yInOXYJ9z
fnGc2k8TPG5aIDqt2tm5gMqcx9ImRN6gN9JCvaZB7JX/wsnA0cY9BCeBh8dsIL3WKwhi9XiGJLhK
mDZufBcW+YmpogVGFq3RVTSOstsh1UaMoAGNJehxYuIMdVa/8Fw7MVX8/BaPcKpzFgfQ4Vevhm6E
HcUgnCjA+FrdVBaI6qq/UFU6FWbCqPDhQSBY85KmWsE+puIULdNGog54bYXfKKis/vqz/wbC/FeQ
+Qo2VPTiQ4IMAHAhui417UVF2+5fiMJ7DK8B5ovG+eGM5WqiDTYe1UvMoXYKMhTGGG7c+lJ55ESS
A+xtwhrw4DCOkhxR6q5R1z4uQK6KvVauLoEkXAcORXETwR18ZP9+0xCQXBcKB+WYo0PbLd3BkwR0
gmFdyDfdx2SH8+bvZ48aDu81EA5T8/hw9vqyLeE34CsbacHeD6zr0lS2+VBsz4c5tXMoXlKDgOOL
I+HsRkVkMeEKxHmlidU7FVkgK0kubM5TS3oqrBiA8qe60mwkiSwLs1ZSiHuwUJLRf8rD5kWa5YUw
J0fyIcx0bH+4AgqMeRLTIkzbeCHdHfAnCOBn5ad/YcKYL1IcDPiA3h+GSQVaGZpGGMrCO/r7t4Eo
Lyyw0yP5E2I2ksHEYhEb0BjibNCioYVVRqr52YWBTL/L7Mqki/8nyuzsp2sUBLVDFLQDIGfeYhrr
Ry/oxF8Yzan9OSW31Jw4zgCsHU6YLnrHkn0e4z+Yo6oL5gTViTBLrkp7fNds7D/Of6DpAxyP67/j
ydlzcbAFkn9uNqn7hQh9TLaLmln/SF3j5/lAJx7TnGsaxQHLoo4zT2vQ46k6y8dBBSGmvVN9jYwf
rg7R8SHOx2V9iRB3KsU5CDetmg/r20pstbELwqFLjtZGjuY5BlrUTJP8fRhuEvjwGRopF46hY7iQ
M912f0Y5W++GlnsqRLwYfUEVYaGr0nk2Q3wwbzyETLJqwCku3VR/DQqfRZ1tAcsFnOYlRFUifJQq
dGnJo2+THqOg8x/x5F77MLzZLtARC5FmOs1qI5ZF5W+QUbwQ4uSC/BBiWkcfPpzZdvjlIOyybIsq
R0cLhR/d/Kl6cn1+KNNGOlr4VLFh+5ELA6o9jKN3uZthHoN8qxV+rmNFRRxCf6Jx9IJz51XrfcZa
CpOl80FPDg4R5gnpASB0/uprdSBxTV6j4VR13/th2GmTbYlhiAvv/UtxZgvCdKiVFw6Do6W+GREa
xZd8Y1V/DcSY1h1cBBouZF8gWA7nMCmc0A57tOhoYtmT1s5PDU/1v58y0hR4AcB3jzFhQYnvTO13
mJ0h8Kz51r7FajlW+7d/IQysMBo6U8F9zqCVeav4WtOSQIRW+uJCjscvGzTUK0JY/0oonkJAqEhW
zPlLJYjNyHD9gVnLMa9x02UDjjukyHB+RKcWOO8hi7SIrwP1+PDjKCJOVKGMMbJWGEmmdbz2tKhY
qplZPUTq3dg/9k2GwxBS5ucD/24hHG4tYLMaxQCd+iM52Sxy4SAAiYqBiXQYmisDTiQ3ONY7K4wz
vvT6qH8qiya8AiqEJPXkUypbifiz7wxbT0E71aqwPTn/Ix2fW/w8TIXBgwSO4/zl1gmyqoHyH3iE
p6551+oLfbrj7ODw958dWi3mWaHna8ZirB+7/q1GBDl0b2JduzC1x/v6MM4sO0jC1MYIknEo/U+l
dZERvVaVS0y9Y6yKw9rkfOIRglCGMcdV6FXd0onTaYRPIgv956H8PrivZg9PUj4VznvkXneolAdP
SeBcGOCp2FOjBxTjxBOmwn+4alOJIlEhsD1UJ9+XJ8361ptbFSSJLf21EVUrp/tkC29TZ3eheam+
dGJ6CQ70YqLvSB6Oh8FxS7bsvmXhJrW3xroNxPwir1807dGzXxtxW9rBRuUpE2cbO98HWAQEWKO+
JgPWFSaiotkmHpAGbla9bJY+nsqdTXkFS83YeFIrTEF+1QaIsuDWMO8GRHyU+Fr3X7QMZUE0+91b
TWwr89b385VsF3qyc/WvnXwu/C9peqn+eJyOTefCn6HOVizMZwMzRYZaCkTeJ+sgEYNvv5GOtxyV
Zwft7fNb8MQWOQg4/7BJAqqtI2AX4HFhwDLXHK523PL0Sz3O6TPNzp+PocQsp404XrvcI1QPELHG
nluPr0cscXzErhDuvzCwC4tmDgQQqMvBi8HAWvWNZYFaX6FP6pzBhZ2h6ydHJXkTUE6ZCCyHi9Md
BtdCJhoRcz9fdsg56/vSfTbUV/Q+HfGgK1c6d5ZSoy+gDviXbNsyWtS8IDo6J4n3BVn4JXr3eMfT
RsFE4hKmRD9xyDLtf37A6dc/ZG5uAgMFKL6JqgkNxnhvYEhn7RDDWZuWsnCy1xztrAoN7wYfWx9b
WwPtL+ctNG7g6k7NZ1SY8X9gAL31kCNiMZZ3ZaIvI937en4tnkjTWf2gmcFMC0k9b7bREaNV+6pi
LhN2eYDcXovUi6Umk8gqpqgYPY3f23SrdDRmkF89H/3kgvkQfLb19MYKYtchuB7qCzzIV1Lf986v
80Gm7XS0Bz4EmW031UbEGkHQSRYrtWkwjPq9MejFivo6oOo6dhYZylWTSFK6TXU8wM6HPz3DlgbC
FAw3vK7ZDPc2/QZTRRRoxIYyQbq0Nn/l5tfJmgPF8RiIioevgtMm67S+RJj+nawdDf5D8NkMt3E6
YrxO8AFTFXGt8xmxytnb+rUfKCu16laj8WSr+9hFWAP50FC8CamstQ7VWh+NzmTpOBiVwShJijeE
1hcFRrpVc+ET/Q9zNLGtMY+CIDbt+A8bZqyxVZEd0mVsncVo7uzkxjdoE7NbwgK36txZNna/rOIb
H8mx8x/o5CLk00yqNOi4zK86z26trA1GE/EJJK5ridVQorQ/jBqB2f9dpNnHQK59MLSSSEWN4gds
qiIMruPuErb30oBmCx6x/QhjPsI0jrtMs2Kp053BDfHCvP2uJB6vrf+euPnl4tiNTs6qYiaIINXY
Ls3/T9p5LcmNJNv2i2AGLV6BlJVVxdIULzBKaK3x9Weh2u50Jgo3YcNh85BtPTx0eISHh4eLvc0S
MpQHXYbC04McI/+Zmg9y8ShKBy845e292Z5I421ya3RASM6Mx9xSKYaYIJZvM/mtzm90/SBFb9dX
fTmQmvJuzOdRypzPHurZBP5GqRsyCOvPqH+XAGwzIuE5zhMY2Nvu2Pf55yDKvsOesjfqGnh3Ze3O
X8jC4GfPPmLmBbS+AT6Uiput10DqxI1jNH8K/5RmoPBnzcRzXYkPCZHHdeUXbIEazTQMg/4SM+WX
B6ss4RqARnUyOTB1QuHOhdE9SpuVavfSAUaOQcJ+KqV86Aymn4MWaANP7gWCtQElHWorhhNsHWY8
oO7cr7kSiyej6SAjBxPezoumsvVoXLtRFqqWNPRPbV1kM3C48xHaWHGH0Afz2k7L6rtWAT5ewXgQ
wzhZVzpEd+LR9YDalqybFLB/N2pfBDe5F5Rgp7XRSvV8adMvPmYWB9SZFNW1Nq2+Itp6+yR1j2ML
mUZ3S2UX1FYR4psXoXi9vucL0ceF1MkmzpxpGjZ1IgQswdhrBxM+90JV99dFLJqVPK0zjpPa7Nya
mxjMYxXFgF7WtRsvglK5XAtNpuB05l80pk7+I2TmLlOG1qo+RY9y+FwB9AwPXVY+VuOtX23c7lfc
PAGYc12vhVjhQuTsuGR6FAICjV6VUOEyxT2Idwq8qsGfvqFbFxy5tUrq4mbhfWRuH2MqpVxuVmlE
iamC1233pnGQkgj2t/ZwXamF9wY9W/+KmK0j3YFDPEwitEKz1eaHCoc5bJTZ6mTH4oadCZqtnpJF
RW3lXDxRNcXbp9SAwvFn7NPpVXz3kt9dwaR+/Dem+B+hhjh74sTQw0p1jGONLfrF6VPIdeuQCuVK
GLdo8WdiZvWukSTpoMboVmpP9H16/WeQSq/v03VTYH7s0hTyCiapdMJvpZWFZ0oOndzn6xLWlJg9
nLLOUkP04OGUBfucMRszKm/IM2+vi5kMan5waUyhz4GZxak/+lIRr2Cq3xTZkqpUtmIGDHN2l/mv
kG1AnSboa3XVpUCEu30qEpIpYYBwUvvM4WluWSjweml2rf9SY+kEp0LHDS72X33rE07QHnjKJ/TH
+uGtCFtFoz1Z3Q0Uw3bVwAX0qzN/ttTLGI8UpWbXeneC+DtiysUY//ualnnxpdNRPftSeh3TGNJw
/GYXjydXhPqs6usfgqlCB+7W4Y9+jOhXv74dC+f/QuhsO8giGa2YIdQvYMKS9Zq7SPHyA22bw8ar
Yfi5Lm/BiV7Im/kbXeihAoav1gbUOfVJlYEmCl7sIZJ+N6BYGu6bsNoNu3TV4j4nTDMSVjJQR5cr
q2a9kuo9Nqd1XPk3YWw6Zr0z72GY53VHnqVXnkp9DUljKcF7LtaceR89qlNdaxE79s9N99Wj0CBB
tlCHL2N68hj1kEYYnQ5KDuMnSP7lStfH4lIDefOeCaFda7a1RpNJLsjEWHgCNZrnGdkm83XtVim9
AQg/2rZ7s88dI5d4X4MAv2JZC/4E7f8VP9vp1pWNJmzQfhoRHQYYXURmdH5eN6f3+HzmTi6kzLZW
AoECal2kAMt1EKBgMoOvQOXbpvh1oO0oJRsriMdAJ58IV0Rl/mDAznGVAkxrjny2EpZMS/rxa6bC
9DSUbc2TXFqYebo/sOR++C2Rv9Cbsing8xl+xe1a/9v/R/N/Zc1uhMaTdSbFZIKD8NtgfA1AdwCo
+s6UTJCl9U0RwznFMFyagCG9r9yTUe9agEfc4QRK/vVdWFSbMSKiFHHy7XNLi/JK8gTUBveU+D6A
laKB7vtFtX7I5ZpdLUXxU6/5f6TNDGvU3GQQShRvx/JgCFCJNOTJdmP5tVFgTlHvxfoY1BDqAOnC
Dtgw5mbQcl1XedmnnH3FzPDqnDdbHfIVRvnFdfuj2cPLB1Z3P94Z0VY0ngdAlEM4xf83ufNOBPDV
tF5iLJjUJLT02m0QlruhfCSIStRdmP3xox8UM/9KqCWSppraed5feGdXU1fqydjUyvSa/xxM9OI5
AzA9hLEvunnU9GDTm/dwhK+InZsV02lg9NDWztUtEy7MIpJW7MyuEEzQZcpj1ouM3FS25r+O7VOW
3axoOI+v6CRh4ntqZ2aWiYfqLEyYWuvbEYRb58vux+74++Hn9v4ZYs+13ZtHP5MYc7qK6OwAEmTe
iecJkPT5YxI4b5rNdKdt3zJPaTvbw5rvn9/rkyBaiXhYa1x4ujXpe7ZjsivHYHjA2gYE2N3uy90/
P3Ygf90BADb9/AfMawL0mlC99hPG15H/Pv3f+4/t1t6m9u2tszkA7/UHhK/T49vj26+3w8rSz+8p
PpV+VDp4p58mMyuXn5oUtabSZBA4YN46AJMF76hizmGt0ivPnyDvggDpY3gBN4VVXQqCmzeJElg5
nAlyDDw0lN7af7HDVJPJmtMxyiDvhzebYiVJEUCIHNmn09tpc/dtt//MwOzn7coWf0irvKtzJmnm
B2nAllzLR9Lp7o5tYxr5LzaGIuOEu0EjOWX8y/UKMisLq2CcBGw2X+52v+095uAcVkLC96Gn81tz
UuRczkwRqU0yP8qQc/ft24+XlxeyvPYLo8agqYF6PP36gujt7dY5PP/Jnec/z1Rr+OfPYA+2P/32
eF3z9/Lpxy8CsNQy6S3EpV5qXtJmkfrTrOFmOi7HT8DmAWQH3t0BRLsV9T+8UP5R/19h01E+O6od
uEm9VkzCgOgDnO8JJD5UPUwgetf1eh+J/6AXKAAM0byPl88eqlRzwEqyYC2YkAH/QQSczv3kACag
vnfMvjWhy4t5JnQWqHhWBJNbQVvKBgoXm18iJswT+w11Ae93fu8/7x9uH25vtyu7+D6EcE3b2f3R
FC1dtBGCcYGZvdu97L8692te5cP42/v2nak387SGJ8l5GUzqbe4M28J9Puwx1dc1O/mQqp4Lmhkl
5bBSEt8FfdnsgGe8X5Pwnv/8sGBgVhK80nTzAelbCTO4LacGIrbnBEaeXW2b7WbHwH++/YlVTjZy
mI7Byu277AHOBM88QKS4STJKCJ4sJLK/NM6XtwoM9M4ZnHozIaEDvbJ7srksJ6iBGqgBe/85tnun
3vbAfusAf6cc0M3K3fSOB3htRWZXhpnSniCr/2zudJNu7v7zy45/v7vjspyO6/QLv/Ljlt/fT9M7
RCaLxUFeOcXTgbnyUXNQU6Fwi0a8+Kj3T9tt/rm/p6+YvmWC6ty+36VrX6BMNj3/AlkkocIorkQk
M1uWLLNiTS1lDIXleEcTnQBFJ6zQz2h/79xMjnLzuFsLaz7IJVE5Aa0xEUa09mHUtIgK3ywt5IpS
KtmFEdyJ2rCCQfPean+h3EzIzB/XYSrAR6xw7WX2J/iCbWp+Tmv/5t9gb+dXb4rZtuhpo+7+9sF5
Oj7tj1v75sb58+fxF3HdcTedoLfH0+Fx8/j2dno8NPYfb9PZv9ZaaT/EyMTF02IQQjGq9AFVWYto
BqC0w7DXmBSVQ6U0Z+CLGLO19cyzNqarjul2hGBs5ak7f94TkOvgGoCmxhQzuNszb2S6QjGMKtMx
kjyKDEchXHFd+RSPo77y1loUBSYpuG20/Kvy7NbKxSyWQuh6oPT8nhq/Leg8PXOlFfRDsuZdH0ha
QOEB0pJa7+Ut7Ks0qKiTkNb4EcR3dXEnab9N8zmxvlRMfPTp515yhPGTqdz30orJfQzlpsU8E/7B
5KjIZC7Cg8iFExSi+O6Qpg8DuBW0IFanOL9NYGiMvRXBiyt7JncW4b2H4xlAMA58jy6dOcGusOo7
cO4/r7isub+Y6Tfz71ZQAVfAvDBA/VBWZLdln9iwEYvm2nDyokLUneQJ449X8GwXiyGuBdfkOPh9
4bj+UVcquy3frmuzKITRcRr0cX8gw1yaipSPRqwX0CD3ZW6XxbNR7uTh19/IYBqI9yg9meJMRgJc
EnQHIxZh0jWnbDS4tof86/8mZBaZ+aXvjqU+MKlHKTba+iP0wbAuU3XaD70ar+WaP2Ru3s8YU1X/
T6lZQFb48pgHKhTxJjNVvmq75kZzT7CrhfWdFRyV+CjU3wXxTjfuAs0ppZUX0/K+ARol083ExOBs
TXXNM0DgRfwY5M4I+xgDuTuxXSnsTrY8uz7oy/9XynxR5S5RhRwTlOONHjz05vdG3xWp54jWIbP+
R5VmK0rGe2jyApU6stnRkzYItrGGmTw5n2sKTZfy2ftEqSGk9EpkRNB2d7JgV9kLbbsD2Zjr5rhw
u1+s3OzwhlnulmbKyule8+TH0raW1zAZFq7LCxEzRytDxFhEzbQ5AhvSHUfavDxay6z7ptld12bN
2ma+dVC8EtpOli0HXKkVbo3k2V1NzK3pM3OshaBrYSMgBMi88Yv7h2Hbw/gj/uEds2P4hHfaRy/D
pvvx3+JkTicZaBFmvyHOnrgqZjaRGW4xZlYE6bNuB8Uua9cSnUvLdybhPf96ZnVCF2V9BVYmg54g
WfsJTdWRPbj/LVHXTJH3m/lMTJH6Vl4XkyK6+axASdwT7EO7+sUfHq/bw5JfoEZMuzSQksxezo5q
YYQ65ZgJ/jv/VacvFj3RJtSPudNop2ANmWdx9c6Ezc7sCE0JD1OEeTRPFoHvhCp9TdVfXITnKs0O
rNuncpL3SGmAsDaGtwDGErFZcXEf372TrdH3B4iWNsEZzGzND9JE7GquWwCgnL6FfixgIMJwRhPg
JXlr+s+h1R6aclsr93H98/quLS7kv8Lfc4pn9kF5MtNFONWdNGntUt5akw/U99eFLDk+cp8E8EDy
kfWemYZasXBAtDP+2b9a5n0wrtRnlpQgop1KM7RQatZsBXPRhUQ3ofyoZ2C0VM8xhLnxGuyEtXRP
gP0IchIPA5SYWcMAdhI1a6RUogJdsmr1Xxo99G/yyhwPeJEkt5UGettQzV2Au3jAVX7rb6Mgr7aW
nAuOLjTFJqrLYhtYXn1HF5i7AxAokxwDtiu7jQFUHuESgaWSZhGSBpCKd64kO71KE2MY+/ednAAJ
OOgh8g0X9lRIy4uTaLrevo2tgqq/7N5C8GTtErUf9rkUguja6OxuCicAOOk/DIk5LVEksDP6ON0r
Xfymq4V+g13C8l1H1T6LOgkWymG892RGxiyjlbfwTpmR3coeZMyF1kmnvoYpFO6sxtznVqVsVF/r
NxVJPkpSUIfdVYBYbY2qa+6jUcgdLTJMgAz66B6akgoQfdmgHU3Kj54knTR9zG2Y4USohIucHkFg
TzvmBB6Ujk5hOc5PqKo7ps4YihCrng1RtPTSFwHxh1xkp6jL9K0F+tdj28A9UmbteApzY+LMlqJb
WDxloF11q39OY1G/bUux2VtZ3R3LJNAyO5Gs+uhKalDahZpqJxHq37Vi2qJ9KiAhgL/Ce3KOX9RY
ZlxVFfN+aVHeGOkEt5afZHENCn/RQM/EzC5LFzSZIWdsyjF7M7ezqHckpbT71jx1ibGS0lpTaXbk
TFobVbNFlgK/5Aj3akvzq/v1ut9YVsgCdJWKMx2kMyFeEgwVYLicay383QCPBuofJPXlQzeqKy5k
yUUBNzyRHJE7Btzj8sIf2kLR84AtsjwYcM2OftGVJqplCXRlTgjfmjg3gjyXpksLZYrSa3Z5aPyJ
c01dCTGX4iU8BOyKEpIYyLxUoym4sEAC4pXP06qmm7sZXrTa3Chtbbf9y19sD2xxE/wuuFzzbgDI
gJtiBGrdsbpWmUrRRz9paicY/G2YeJvrwpaWz3rHSALZgVrpLNwMzVQLu4G7OGFUNjXv3WQlflkU
QFpYUsENBfdr9nqKckDigSmhhyURoa4/SsPrdQ2W9oaUogzgE1QVvKwv9wYyYQvmZObGEu2kWtFn
KxYdzwveXE3fNtnxurClaAzaM4aEMAeItGaGUOSy7/thyIhxVx8ZZrMH5QsMHZteuh3Fxo7l3XV5
S0f1XN60umdxRJt77VBCPOVEVv5db7YdoZLq6vQirYRLa4JmB7VK9bIdfRQbAVxNRcjU4fGRSqjB
11A+FvcLiggQrA1Qi+YGQa5l9OIBlA8BIgGniw3HSod7q/d0JwOpYGi6FdWWfCpsYTxq8T+ggs0M
pG2bsatbBGYtEJdpxW4l4w/qliuWPrnN+YOXQ8R20WRCoXh2lCw1LgMpY7ZeHntHd29DN6SFi9ms
+NiIb+p47661Hyxu2gQ/Rq8DRDDzMRMVegjCXzTzXPPBoG+l826CZg+82ooZLh5iyKjxECRSac++
NMNMbX0DHwg+h6SSsM2Cg+sRLF239cV9OhMyy4CEopHK2WQYBWQeWfVdVNIXI1mTsqgKHg+s+ik+
n/NRC8B996OAPxqE5nckNI/+MGz+QpEzETNFFDEraBrgLDXSyLMjbA6yVaW2ViX764IW9x8ITfaE
1iYaQy63RTMUIQkEBBmJKzu+P37OzPiY6hD1RF7x67qwxe05EzYLg4pEaVQPmm1cn7ZJ84PKb2P0
3y+dwagHGXv8A0mCmaFVpTwWiYsNGINGTM+kY6k4gTysmNrCwl2Ime1QPN3yQwLezEjTeti0DtwI
Tm7BxCh++a9XDRAMOjroVDG4MWaxlh6AxtR2PA6UyjxoPnG4/Fa4498s21R+JUyl80CcXUt4mszM
EvAVyA04JnSsGWC09bgWcC+4boISesWmsXVoFmbKmEkjAuGHh0uNV71KjvL2aFhbXfRXosZFORiB
ArcoWG3vRZezW08U9NITJyAPpVEA5U6Vt1gX7BgAZDuA91FX1/L/6kfXDfXAxGWqkJ/iIXd5kDzD
KAzTnUL8LH8Qy+YgWdVfbNGZiDmFXFnJOchTiODludHVm7TOd0l+uG5tH9oLyUtBDklPGg20oHl/
yEtZWlPn44TnEY7hqYCR5LVO5eI0xOqjHHnVoxC23U+Bi3JT+QNP3ZIc2dP1j1jcPWph5JHomuaS
v1zM1gzTIulkjFFPsJS7eOQYF7sgz+zWW3kvrcmaHWS4z4ogYzoQ+HtvV4yvVXarKHsh1omS1oY6
12TNDlmlGlwb0II6SuQ6ncaAnRLej+kuKx7U/s/1NVxwtlTI/13DyWDPTkBv1J1ukShwqo64PMmK
Zz9S7jqwK1c84bLFnEmavuRMkubSWV+lygS99TsrbtX0GIoBQ+Zf4+x3oYFzX99oay3uS+6XIFqn
qREQDMDYLmWKZl5FRcpKCumLUB3SUNiVnm8Hxtfrq7hUICXxB3cj0GITLczMFCOvd1shYBkHojYH
YsN2K0BgtXVTI7Hb3P9VMdW/VbVUhHTO8/8MtZtuM10p99c/ZMl06DyA85OKN2+hmX8xKrVvvUyd
7s5+Z2j5SQ33YbUzhWhv9mtRwfuTdxaIQiP2H2nz5CMkXF6dBxpPrvRTA9OvWdBjPXm0Wol2qtLf
Fv4ulzbDXg9e8vDWVXbQjoUP+UYKV/Re8qt4JMrjE4EaE2OXG50GMFMMOnprRrUL8+hGi6sVD7Bk
SxOWJ/2+MoC/+sx+rcj1S6HGlnQxtmQn7mVgdwajo79YEBg+j5X4819s5pnE6YvOTgzUBZFMhIcn
p/m0iH+2zava3SVkBWRamq/LWlxADgilTyxHnSOyl30QTU1+5BbHhr/e2ln12rzHkquBu4wXBHV7
AFgn2z1Tp/bDMSsNRGjDZyt8YQQy079d12LR/EGo1Ch6S1DizPZo4uAs9Mn8E0V9YO7kBKXQgwEP
NaxN94O6Rvm5uGjQ2ukgMCo8V2bixNrr6sTC/sdubE6SJFi7NBNer+u0aHdnQmZW0L5TJjUIidNq
o8jf06nrwjp26sraLcoBjptaPuxymMHl9uRm77ViqAM2lgufBMMizI+epXqMbEP0f17XaXGfwObB
e2BryhwEJRTF0KoDixtO1ckf61uv3LVp5Xhp/aXtpf11aUuaTaCijK+B9gmh6aVmcGQNqpm6vPfk
SLlv5IHJJiu3TkVgqRvXq/+iTkzPmUEnGK1HwELMnJHe+WaYFULsdBS1UjVx6jV866X1O5cwGebZ
UVL7sRI7HwleqPvbNLJ2fq/vM0h/TL/6pAfeWkC+eHufS5yZugkxQN7HSDS9BJyBN1m8U7tjmnW7
0tyM/mtEXj/VV8Lzd5af+QVzLnVm+wX3VifI7JwZbwz9IHgb7We707f1Tn0cf1bgAJmO72SO+JBJ
G/1ZYMJEBznC9l6Mb8qN8Zi8CHeh7a/Y0+Lqg8WGn2SgiEfK5eoLrtXkgEASVYC/LxrbrH+Ox18l
FfsENsPrtjut63wFSLrosPWQ8CErcimrEsN2VPzJaWq8SerQzqkVaVGxvS5myZOdi5mFt1WupV5l
cNUwwf1IReVJSce/0QSGX8bhuKM/QBargt/lakuIZGRfJX8HBGC2xle3uFhnImbHQrBgE/WmB4Hi
a44HsnyQOlHz+y+W6kzI9BFnZy/2WiiSLHZEGuOtzxurzlfMfk2NmdUHzDlbQYQagZLZWfPJdz+v
0nEvbTiUOIAkMuP8ETdTGbBr0TVj2IqCz4IUb6sqr1d2fEmGTucn8z3TjM/8jegCrzLylmE7lNy7
qZsxcbxaCl+v78eiayLL9s5XA976vK7LlJuRNh05FtAxv9add2hLwxb7xqncbIKr/uRayS5prY0E
kst12UsaQsIEvRDEPJo475lgzKyj+JVwZ461CoNR29tG7K4Y3JK7ORcys2rN87tOSdFPUAQQ0ndu
fOxwc14ibgtvLWu5dFeeC5tZdx1X5hB5lPpLudoF9Q/VPcSRRWtVu2Ick5OcO7ZzQTMjH5U+hfsM
rQCR8AE2HY6hNqFKxc3WbL4UgblT+mwreGs404tPtXPB03KfnV9TFWqYIRCcUDLuasdrYpsp59F8
ztI/pvm9yE8J5fV0DRJkoaJjwCVNVY/sNlXK2cqSB/QjVUGuL4UHzwA1K3Nv5fCZ6l6o/wjbzXXT
XN7If8XN1jfUJS+XVcR1TfTKEP0G2uUbNylfhaZZ2crFUzBRVnPIaUOeP77UsNNbtQLsGqitTevu
8zLfXVdm8Qjw5lIovMoQaswiKj8Ys0YNkFAkzyXT05n6JIcpU7V3/VrMsSgKaN+JVoP+sfmFK4au
2oKhzbq5nqPzugt3ebOrizdfe7yu1JJBTDUcQFt0Urfziuho5pTDKbo5VbpJrF083rfRJ28sqBzd
GM2KOSzt0bmw6WPOrJ7GjtzzDYSlQwR8BjXLO0OFqfi6SpMNzw/1uZRZZBRFY6EmElJG7VUwX/Tw
VdD/ovGOR/gUesmwX9CNMdOkMmk1hzDO0SqGjL2ReK/dhsXTX2hyJkW+lOKpNcA2GVJCfIGg0A4u
flK7X9eFLNnauSozsy71FrLQFCGj8jtTnmoyiZBSWCDVgXT7F4eUTkhwJ3kf044xc3uJkXoQ0pLq
TsC09MxD7K9l+Ba1OZMwM7GBKxZKGiSUtWCCTmKcir68DZpqE0jyp9j/i9bIid2HBxbq4HpmDtWf
2PJCkxR0Yo3foYAcba0Ub72mPWblGprBgmEjC5Aw4MioJM/PatGLETT2yBJd0TZbaKtaWrjicnvd
IBac9lRdYzSALBZkO7PzE4TaMIamSEFPgecvK/ZGFEm2OZi3Q16sBeRMyn48rtPKMSEDRTF0oDP7
i9JeVkeFHQM6DuZwgglxC4IL48d3p3JzOp3kfXgsp1GhhP/45cTPzZfN6e4E4y4zt9Ov7Sa/3WT2
+9QZ3MP8Qf7ohuHxzTTCOf3DHOfdl823aTJtmuicJkin+e73ce5ppPvfcbDtV4ehQab4bvkRMx82
/eNMw2rb/Xa/Z17s4X2EbcsQG2Ns0t6+/bmdBtv4Y++/TdNtW+ZwbX7+M2D2PvvG3/r+l9i3e4c/
6Ez/H/tbO4f09d56bTbKVvn053XtVlwyGboNyQmT4CDLMTtwlO3DOsFMSNZ8FuLboQdg0FiZClqT
MTtyki50lZIjo6wkGsbISgrKQSiUw3WzXLg8psbJ/6gyM8s0qdJYybD+UbCcXnxNrLUxseuKQDZ0
6W4DNVekdESRgDsp61N41G7itSTxUjrBpB+YLD2/fGSDlSk5FkrJw92VXUGx5a4JgNlV9VG5lUBF
+VwoA2iQWVFk6j4dAQLbir6rm08C/8nbBmElmDdNZeE5h5jmRjtPFM+kkzPxSfz1eq46I50fA3iS
Qiw7ZZeJxhEuLV5AUpHHxh46X8+6bSrBKnZm4efiUa+DpLtraFOBfJUaQrZVSF+qK9fykluhhYj+
OJ7e9EfNrsxq6P0I/mbciuxtEu9YdlBqq4dYW4OIWtrGc0GzWzOVCugWJ0EZZW5deTSzV9rOVrRZ
EzLzWqbWZVYDnpkjp6CJsIFNZJf1yuTZdHJmkQzgQJBrkRAH/XY+qCVFGkNhPtnQrJcd07g1chlW
5rfBetbJjtZfrx+wpTfshbhZtJ67sdbXBklel/5ti7ZdWd9W6u/aPfnA0cnqUYxu+m4lAF2aKQRs
goqGhe/HNKaVPgsKDanL6GivE6cQsztxaE/NtzF9aNL0AJrsrTiUdg1Kjzc8hXl5pwFgxFTr/rrm
C6Z58QkzxevSjCmq8AljXDZMzLag7o1H1RsaWy3Ht+vCJj8121SU5bqbuitFY96P6uqsrpp0Cb3Y
4VMRJVvopmhjEMR7X4h+gzh1dA2YNVVzJc5benOeC54jbWmJRB4THAlAgAlkDnTTtI9+2mfhzeCn
0aeW9urwk+i1hbiR62ykxpRIwPN0JFvfSHisTUwtroPG2C2NSQCwzGdJQ2+sar/twUc2uuYoDPI3
TVCYr6uilzgLHrR4PxagYkr9GlbywtGlzYIusqkphvaH2dFNuyLVhkBMHHhM36pcgLaiuS+ztcTT
QiQKusyUkwHghIB35u8apS5l0BUS0jIlMEs3mZAxprOT3a24Su0+ffLcpiguSDKdKuLUtXR5huqu
09LWBOFTGx/8cJcBQNR96pT7XL/XmAKIvd4WlU9xcGyrb5K5YtAf13NKCfPwBjMV967P7n8xDmGe
FmPexT5jTv2xaxmzWmuV+ggAwsU48VhR4Qadi9LQpYpCbCXcIFglaCOfwD95eXkirmKI/nmwQcE5
rE3RL2jFtDgMkDRZ8zyao5v0JtOIPS0BDo8ju3FL2wg/p8X3675g+ujLfQPS5UzIzPHoIpeulSLE
I/005Ldqu0agMv0NHyUQy+sAO4LsNwsARz3oaIxHggRXZu1Fdmo8ml61LeOVic4lVRTINgD1gRCQ
4a3L/fHHQWsUsQEGoBfyx7zQjKOfMrt1fcEW5pyocioGJXYR38nM06UYw6O23luI0YdXLRd3ne49
hlW/sfT2a899bwwuhAn5feTpvV2MnwMtOV7/hI9+axqy0uHBgfIQgp/ZfVVmgzwkYkGzTxXeD7K5
E8qvuPrByTsGJoJyfO1rdauDqXZd7kd/cil3ZiuhJ2itXpdcUjCX5Gq2UXqJFr40/51Ww3crXAtU
lw4ANR/uKG4q/PNsQ7socPUirajzx3869y2Xh40Ypc51pVaEzJs3go4hZD9ASJbhHccNXEmOulaQ
XzJNujFIcTHMoAJ6fGkzoRALNEdwvQvMM2QG5Zhhrdq6EDuxO2cyZu4prjvmZiYZljJuROlWzG/H
AqQbusFcjfeodIOx6muaLdgErwgapzjfADDNqw6yZQIaoGYpo05/YMhue2uv6U5T3QK9v72+UwuO
ZGoiprEIfwi43eyKyeGvyZU6Tx1N9GzDekx12DTGyg7DvxJE7ZqwgNbLeTxYpULfqn2R0pt/aONb
K2QErpfsTvhyXaGlLUOjfwXNDpRfNG3pEgw4WXCM/LusPeThN0PYyAn7ReAjxPdjs/JWXnAeUKVS
8OK2Bq96nsIR3aAozL5KnTJuHdEcNkliOl2Q2pLxnFa5k2tfgnZlZmhx585kzu7nHqRcHXa61DHB
by+UvZS4B0O5gWJt5TCvKTfzGFrclonSldDBaz8A6qaV9SEV76viVS+6TeSHm2FYe7Kv6KbOnuxZ
N+Q0X6JbNx6UWraNKN8F3S+z6Fes8uNTjDwvuCeKRYDDOPfsHh16sS3bUGIRs2CrDDyUy1uB3quo
6HdFA81Mvpa6WTrb5xJn26ZpTQA2qZg6gpTvq/67kEwABvouYMxbiPuVvVuUJvP8o7AxYQDPjje9
ZqEflehX99lmSA174tkJ4NGRvbdUWOM5Yu0+xCWkzk2CfzIg0IPND8IY1f4oNRD3RGVYibT3aIMJ
x9UQV60tonGyV+Tce01BB1acXh7Kyi7y1C9OepXrmeMWGcUrFRiOG6DZoZulW0z+lmpyRg3DlWHh
GeosTjeUl9XXbigyn1ekW6ib2qBwvum0MgYpxtdTnZZEuS2YbFf0cBuobm99iqyUcaCIYHO8MQrW
/dkb4zjZgOCaJFu9CqVqE/p9Y/yRTVdyN2IoG7dSZRrpJle8rNnHSTaEt/QASVDSKAV0Hvyr4B5E
PbCGUzlkQrjNxc7ot/oQa+PeqgpFOQpqEe/N2sryO3I/ob7XrHYsjnLeiczd+cZQPXla0Y27sQri
Vy6DTNiEVUoiyGjG7GtUlBYjOEbJmGucjJmxBcdjqJ0oK6yBceNG7Rwtz+RspwpKKG+YR5IMR8t6
Q93VdRhWD2KjlfVxCMW62zTNkP2USzcKbSPXZcGpmC6+G0UyS3YghYq0kwtLYNq7tLqviSmDsNil
TdU+iUlmmo+6K43lLglySb5PCreU7mu9gq0Z8ma/g1DK9d19AK4AcLtSUVWbgSe44lCELbObwK/l
9KdLpeCtqSTScNLIUB2tFF39pUiM7jFQB6hlh6AsflZJEP82x4mMsAC55KQzbi/YUdQrxoZuIf+7
2KriJyjPUtIYUpJuayznd+ZahncqaNR4SzO/0A4VnCWBPWZx8CNgiLjeh3GkpNuAKRCRYf2gibZ6
pMbKXcKW5BsvqfXUVpWmHGkkVsTWdt+j+DyUPTvwpb3UKyWsbYMmf8UwmQO1xLLcWo0Z5SciNtXa
ZHLn+U4qdwOdS7oAb86g9FDVyVlIEb/mHNAhnBVKZFuCmXsbwVC72m6qsTf22uBJwcYHJL51DMtv
/vjtKP2OklbKV7zCB/YjmWbT82M6c0Jj4maqGSSJswufk7uczPjh9Hja/LE2h24lvv0QCoI1o2ik
RvXpscxT8jJKE1PZ6C1gVGwvde0me6UwaWe5tKLRh1hwkgIbMl1xPFY/xILiIKeN5yJF1L80kG77
3q/rYcV7yHrx4ppJmEWCrq/WRRaCAKPvx5/BIT7uxgOD+EfhJn8LnB+wkzm6LW7wtDt/Jbr4cEkh
mgkEkJBE0qw0z1wuoUTec8wCA3ib6lRlb2H0IkS1k4/bsGttP1hr0/hw38/EzXasrKuMjCT3hKY+
qeIu1n6a3i6vbgM4OCBiFvyVQGbJQs7Vm60sl0OdD+GkXnGshQ2d/HZZraRc12RM//tZNjLMk4RO
U2ToNbU1bxcC+N8IX6/byJIRkhUi3UkFADOcBRNG7w5GNe1Tlz3ECm/Z6s91AR+LDO9b86+E2bl1
AWgAZ31SY2/clsLNaAtb7NFmiHvX7bttfyg20lZ71Jz0JGwY7gjsHtpUu3bEA/AkwEte/6A1jWeh
Yei7sm9VfM9Qw51YQt0TyP+biPnIUZO3leFNizrwVxf6a1cfruuwbBqMVshTeoOB3kvTcHtZb4HG
hj40rOwo20b9F1l/ui7jYzZ82jjwdAFGNpngnb9+oDXXBb2dNu5V3n9pN9EbjVbdXtpHx/8j7bqa
I8eZ5C9iBEGC7hV07Z1a9oWhkaH3BN2vv+Rc3K1E9Ymx30Xs0+xMF+EKhaqszMytV+XCmH4Q5Esz
e7NBIRXKRamAvdYhd+SpfZLMS2x6tSWddt1O2mkWyrLWwiAnPzR3kV8HOdv/SQlw3KBiJitw0dfG
Qe5Hs06tSNmoqdWB/qOKnrq6Ynl1KbuFo3FzJ6J9FEhWlBVA8vt9FUuNCl5fYcCIFoJqqw4LuMml
35+dvBpoAK1I8fthRE1D6WxxCfs5LcnP2ftnBLOzxItYLcoYFqrwviVO72/RSQyme3thlRbszEn0
K8qFqPNhB6ldzbdewvO4a1cAPJvBZ7YFn6yTOsV9uYBm/D925P8Ob57LDj0jHPsOZtHfMlzO6ado
hmAXDcVt9/yIB/P63rBSZcF5/M1m/ZhUHL2pnRAxyDy9wUUQhI3TYEeDlRvlTXIHV9+Xn411PaH3
ezgGOAm+VbHoXtyqS1M9PVN/sz4dmC+3DuTVgVnycCCgLDQGdv4A+l6Qrni24EqPS8jxnx1T05k3
lL+JZ4DL5iDAPEXj/phgrNGu/CwfJDM1k626Jm5/yZ/6DdQizXIbi0xZOPc/3nywOzUkaBNjALpv
Zncr8ZSKVD1GmaN5X1WsFiJN0QOK1ZBoWAjzbo4RpOTwpCB/R7Z2ZquOvZYXAsaIFxu3RTtDXc/N
tsolYd1ucHTHOHer3o3saMHyrfP/1fDMoaZSq0BnHoa1AtC9KGdSudADtmRh5sFEQjMPE43oob9P
koCJ7RJd980Y9usgZk5M0EBS6wE1zVBvKZm0KRx6ahjzd7VvqUxn92hjdM/yWjktHYVpXWYnAY1Z
wEBQVEYBEJsNTuqLQBkrMDSW9T0EeXTR6o2H3x3bjfmDCfj+CeMErq9ZqgNEUWVDyxErJEATpUJJ
RPy3mnS4VZFYVKFJh7oL0GEzFy2pHTGqDGwYhbcX/btGuS4MYfrGb9OEKgvUGdFipkCvCd1L3x0G
Hs1KHeQQQN32lm76K+MoM92NLM8pWeOE29hutumZmj6YvxtzfDh1rnJQ8fTIWHqqj3AsW8+mh8Po
Iv25hrSRdb8knPljmmefOP3/Lz6NI8MSF1kSmJJ2yuRz6C1cFLd+H6s3USuCCweUJ99/H6KKwMm1
GTJItSMml2xJwf3H9YfvB8MOuFtQ04Q4yGyKadUgUdpC7IRLz3312DWbLnDScWEUP/b7zMpslnzD
w1nwgQKToOnZeRuwrgF6t3C7/XwOwMrfeAfCHhpAq7NTlYx1DewUh6yWpT6gPcAudrEtH14gDo+r
1XebXbhpzXQNDPyBHsursU4tXPOucM1tZf373v151UJZFKyYgFED3YxM4+xjgMvMjTTrArNCqt1W
arv+NI7hJQRz+LZ8Uo/tZ7fLnxERPg2Ox03V+d3+jRn/Zn7m25IIzSZiAPN0WCnKkVJwFcYLD/Eb
ewfgAuxJ6MpMLZmzvSk3XFDkBjZy1bfq2InLYyfcV9HC5rlxBL6aUWfZb/BTSHnSw4wPtC6vNy1d
MHBrrpAukVGvmJg25jc2jeusKxo5QIMOqKwejRS98sbChfnzssF++GpkmsyvjiKr27JTYURYpQ+K
tipa1ufMc8vL9TRYHyU7CYMJpFWlODKiztUSY9LPmvLsA2Yb0sggtZiDVMtEt7rEwppJtmcVdu27
A8gC4V/H99+34M9X3szibA/6Rl+TpIfFSnDCBwGZbBOI+62/KxF/0TdFNwtrweStvfJ1lmdbshHG
SSgWJvkmE/YF4FbmB3CUpvgUAjYyMJJaAprkf7cq/3jpUbCtgeEGfJ1woShRfl/bxKuKiNdKYAZX
ZS0jG4GY/tNz9YfutTpdEP+ZpdtsMhaashuakMDblWu+8k3PDC1hYBGrHiImLDzRfoqt/P0q9P+B
/Xxi+px9lSyoYwuoZGCiIeWAaibTN9oxvfT4jM6JPlULaodmw+JddviU7Y4dAE5m+iFlrx3z//w+
RbfcIabon4+ZbX+9SmulybUAKh6RCWHRwKIDgxz4jprBn8YGuyfEX83c8kwoBeNcLOA2briqb+Zn
m1/W0H8s+zDfVmstPGggz/QLhen+gp2/Sz0LWb4Zmu35KM6lsh4x6YMtT6opBxDC28k1N9NLsyKr
0b1vTeokTLZRpTkYrrHhq8w0Ftb+xjGApDWY+aZM6SQn8H1D1rXnoY/HwE1Yu4ZwasOFHf+Tvh17
C3UtZG4INKHQn/vdgDGUIDEZwZWg76u1uO8ObWGNOhvNoGacmqGPzO9D7S/c8D/fOzOz07i/ONHK
B0VG2MBs84aOFCCwknW49W19HfwZD+JRcdEXHNi2sSZL1/mNO+LbgH8cprCUyhaWazsHW/wT/eTu
eKzRF2Uqe+Gl3NUhYomld8Ktdfw6zbNTM8oizX0Cq2Hl5OlJVd9/P5Y/fx+4RNR7Ma3IpP+ILsOg
M+S68hEEoWi9iXyj2CagVXB+t3Lj7pvgj5N0H+4YeMjZ5AHuqkYCWPbNaCdb0Tq1O9uwcf6RnmKy
G32ih3zf6ubANKt/4yZfAinecIXfP2A2j6GhprKHqtwkKuSgATFkZKd/Nrund90ZNr3lb/st/ZRs
ipIMy7bxlUosMsXNoRnN0kO+eKnsfXPiv8zIzB91WuD7cgTGOhlcaISuPYgc/D7pPz0eIGQgl8Dy
IqJBdev7UVHAhQYmXQ8c440GheiQcXSZZuOLX979bmjyaN89HgwZSHUAbQrg+xyrFpdKRAMKQ3rO
jbMvZ9FWUfzoLGcKBYtv3Np8HD1WtuVSOuvWJE4hPzjYoGEG7tvvQxSMXG8FDZPIq9D0tMw2hKVG
q5sm8DbBOxQdScDkfTfhR6WaZOCQNgFCOsVF+AjizoXTcduEjLZqBdc0xvLdRNobtOMc2cd03PfG
ugK87vcFunn8pjrg/1iY7f4kGYuYt7AQyGZno8EOXRKN1b1OhZImtUGt40TsIb4iA+ib7yJQHgtf
MEVd8y0CBBfuCwouB+ixfB8i1XshBuI+MdsQd/4UdNCjf+oW2SJuXEsE5DD/GJqNtKRRkkghDCl3
yU5DEw0rE1Zsw3VqPkpvkqMbzFs4Z3+RkL8NbnbQ4jQblVqd1o8VV3EDAaRnjvn80I+hia5nlv5Z
ghNOvzi3iCcl2OCA2UUVdDadKS1G1H3Rb+xDIqiQwLBy8jTIp5wasvp960y/9NMSQlqEEJOE5SyJ
JKV+1HTopzFbbzOOlpQd+yWA/I3IcEJ8IgsB/pa/bcDfN4fWlELR/mWufumPyCSWbusgv9OufBfM
OLU12nZnIUg2U2vJC9+2jSwZ6AinnTnPYOlq1ZNQb0DFu4o4A+25Ay4enJHaDBpTMEvL+ADOZNz7
Tj+yesv/k70DpNX/2J8XH8QIaEPawz43vbO2Vis8kYCUMHN3dC6j2QUWMRfc9Y0YCvP9xeZsTcO+
jXhAp/pGzqJ1yOKN9iTk7E9slm89Bm8Fdm97j8V+KWf80wsAiICIFPxwVIPHnh2UJktHpRz8GADV
HgT7bgsYp443COJTHkOoDK+Of920N+Fgv5icReNF00NJUIbJWBXXXHoHMoPV2kIx/cY797uV+aMz
lIiXjbBS7OT3yhmf0g1dy3sQEys2dQB75AvH8oZH/2Zxvm+ipoanE2FRRM7gJV/1VnQc9v6lXSUs
3YPM3kTJ+yw64T1BULUp3N/dwo099N3+bA9lEfHEUIX9YC0cjTsf5dvyAWCynX4dfHtcQZ8lM8ur
dED++XfTPz3Sd8vSd2+RjDoon8QAqj3ZQ0Y/ui5yxGBhQZdszC79ygu7qO4wurANoPjm/xHosx6p
S4f/Z4T2fShTYPDlMdOTII69aXOKbrsTo5VoRlb4MRgMJ0E6dla/kbao4Fjy9T+YwiltB7pG9CLP
327iGLZjRTGFNbkK+arKH9rh3xZvpnMH9ICB/wD+mPtVqfRboZ1MpMTPXTGLH/2s7xeM3Fymf4zM
D8GASlsMJAE2YfxSeVYo9qxYYp35CZ/+PpJ5nVYLFJT5ZBihws6jVt3/oah4lwZ3xHJfE3ss3qQl
zPbSwGZ7HOR9BgYHm6UiDI7SDhQk9KVuE94vUZf8DD6/LdQ8UZBCDqbX8gjDKw9t+8qX2MyXfn+2
x4cokSCFEmIjNDG6OHDbLBFR/QyGMIJJGA/9YFNX8TSZX04R+Ad8misYgTZmZgRyUzk4auAHMwDz
oGTB+/x863w3Nosvc4kEetbBWA0dJamyPfISZessiS1Pdct0KdC7uRG+jG12Y6pc9wujgrlw3Cf1
Hop5lpG+/u4Nbg0JJgz0jUyY6Hn3bT3ySMk82BAoD/EyMGyxEzTWa5FVisQSankDFZHfbd7aFVMm
B910uo5wYHZhlqGnDESCzT7PDl0vv+Q+X8iA3Ty4/9ig8zZ3HzSUaDuLJ5RPYelhh6coslXUDnIn
HSq7Kwq0rNTmv6fthsP4and2NULaKNRDH3a1sHpQCsFp8+SQ6kvcSreCKUoQsspQnUSOb7Y1OjHA
mz+CmbEUoCknQxod6bBgROVa9k0/145VILjiIFu/L93tef1ieBZSlTIEeUgHwyGqX1epEfNdOHRA
GIxQfshEcNBKEBB1u5A3G3QhJfteiISFgs3/8RGge/hvmOs84U6CJEXdDR9RqljG3mz5KtLehMYZ
MlsoKkvLPnt/Iei6uWlRWFQgNzH15s0WVoJ+X1yLOaK8VN8jAkL7cLYQV92KCECFBPleMIRMYiTf
fZkSSmkOOVFAZ/MHPXZj+d0Q7PRfCz9MOxRzh0ZJlCqUORVJEApelxUVEjZqseG+4gpV9p/sEpC3
wKVoaP/5oVmqJUVI9AixDc3BMap4eJ/6YyEdDLn8kPxONr1KweNcE3QTLrXEM52QBSdz64So0CNE
7yk+AkiF75PZJgIujArtJHGd2kmlnWUg3sWsYVpYrIPOs0gd2UJOF8K622YBe0XFHh0fP9fQ85pI
TyAppAOhicrlFjIbZ3RJ2Rl0ZpzE0NEF4q841+3fT+atzYOZ1oGTUPGfMdufxZCDQ2nA/hykfj1I
su15/SHPWqelS7xQS6ZmAUrRGskwjNNRiMaS5XVn5X710Pe+rSw20dy6A78OaxaM84YqQdPBVqO/
GhDP0oqHfMmfTFvhe5pDQuLtn6mbjv6XGKIwIChZGbCBVgoDVQtlXHuGBcRF3y2UzG96rq+mZke8
EAKiDX4Rg1KrtPoe+mPHEYkGP2JlemxRRJACppG737fG7TmE1iQYIuFW5Nl9G3VFGLcqxqeOErJU
Xmdy1TiAU3fBjvwD4QfXgk4K5J21KS6edw0nHlcFKYFroW74iOyv+ZDt8r0MqN1WsAfTWxu73qJI
PqLLwhqZd30qTbruN+HVeyrf6YLHvjls+pf0DWTYkJ74vqxDwpVsEOFOM08DxiveoOOGUaU//z67
NzKAGDWy0Kj8Qk8YxATf7eRTYgMk6Ag1zvRCnHzj26DA7E3JQUHKia2iY+YS7ujW2KaVBGXKVFOZ
95HkBd7fed3EEGFrI+A7EmjzbiXw+gC0LfJqqfJ20xzS07CFTh/g7r4PkRNjqHOxhTlj7/dr3XiN
Fff3abx1v0I3AFefQSlAZbNNGnQRKcVJRT5H0oBEHguVhXf9LbeFYsi0RkQH9HzmIeVBTXpxklZH
UHUcuM5QTDxHVcAoXWJRvHULIAer4QxhV/ygqgjSXs+qfkB4Vpy78nUI3FTaqrobtgdJ3fX8+fe5
u7k8X8zNHHLQEw6szziJt2dOmotOHYORQwzX/z8zswMV+eHopx0mMPe7/EkRvBK8Eans9GivWzi7
t1wyjizeJeAwxj062w1yUyOUrDEiSL8dU27stNY456CeDknsQFt04WF3ewL/19y8wxaF0KgLMogn
j+ht04tdlQVMCRbGtGRktv88CKmXqg8jQpI7kP6oPQpK1n5hKLdm7i+fx1RtAbfmbObKMRXlOFLg
jZrmvko7CwNb0T5/STUC0EW3kIW5dai+mJvPnNr2kR63MNcbA173kFGUdkKy7Zr/xAV9NTSbvYDD
5SGehY5xvEJUJQjIkpHX3zf4wtzR2TkyxDCYGGAwd+lHWLkKDVir1oAzrNR0IRK4tRm+Dmd2lrS+
l1s+mULzK+1eQ+IzsVg4r3/x/LPABhrnuImxs9HKM6/NyrHflDUuf5CiJRxXUSvnz5QK9YcgK/UF
XHPyHsJMpIFKX5BfejKiVdnLo+GPKsVcNn+f3BsOflKykqB2CikjlAG+3yHDKBbohsaboPIcNULx
UdMWLOj4hflwp9c3nsMgejX+lnu+xHFVMla53CJxhqdZveZaLlsojft3eI5nptThtgyMfD+m/RJb
yq2hAekJ4ikQYWpoLv8+NC0JDRJqeGsY0P4Fk5RZNwuvmRvHDLeSMaGtEdD8uIA7D7RVSYC4cfBA
/1I+ak1ol8Y1Xsp93yihTjmFfwxNc/x1DgNFJa2RxaZ8ZxA2uFCZYfQ5d43DiCLcQ70zLLoAmrpx
FFRgiCCIMqmQ/dD2AKtIDgLYKTwVdonqhvQ91Z3f996SiWl6v4xKgYa8EDQYVdNsxnTvhfdydvnd
BLm1+5D0Rs8HwYWPd+d3G5EXaKTuEW5yIO7E+x5Cv4xaLfB+KMTs9KOIKqawbZzE/ddNxRRrBulD
cNggO/Gj07LTw1avZITd4riv9Z3cv4R0IXa6VeT6ZmO2L/IsphzCBVO1QmPhyrelZ2/HHcPFRXkC
4fvCfr+5YGhhxvsdPgPcYt8nMy1pCO3DKUlB1p7/plZu7j//vmDogpv8+dxhTC+iSSUOsfuc4LiJ
+goczQIKdZ2Kzn644H5AMu09l+6icu/5xyLfJLrroV2od5rIlX07b/cBd4WGCZ2rJmyU75FwYvrI
ICBAB0tXt71y6nJXooey3hp8A+ghS42TIaxFAsVw2xP3cYPglnXZqkHPV79WtIyVBkJFsFyaWnTk
JTrR3pG2HFIUHMyR7pth53ssJ06jBpuAOmiFtxodlBwsLna6sJbwaPUqR6ncuHuVyxWvHUlws2JT
B2uirhtuecKTFtg6qq4QifKdtN4o8T4N79J4rSo7rbRUZJrGJ6RKombfD+BAsPR0JwOr2rsV/oL+
J4dgfC65nbE1cqQxmIwNngeBNUCeUDbcCOe3TddDasvdTiGsryGqjAkFegoEIkV2CBKPyQM0stBy
jCSi6ScRkF5o5BguQuVG/FUXt34XmRTq5r34JsobgOajuGW8fINKg8Xb+zES8Za7hi30SqFuJov2
4G+GdkfpQcrf8QZj6ACw/DzYhdDU6KfZO4TCKq9fqu5NEh+8BATJyV6mIIR/M8CmUKT7Ur625ROX
VpF/V+BzUl9iQwVSUpBQlpvJfu3d4T6BntZKg8q8fAiKnaRePbKJpJDVQmdBC5slAV+P8skAp2/i
26kisi7dFq3pK6np9ZHZR9ue27xmSWE33DSErRzthuRP0No028r8gWN6s6A29WzLA4AdJpV7CdB9
V9U/2mPQvo/hfVO6g/DoAyQRY7eJoCgSaARhFmQsorsqPxbas6fZjX5vpFvSvQNxXftrWVuTFx2Q
SXUjiBtSWYXu9tRSAUx9yNEpgVmIdlzb8cSkTQjp+c3Q3eE9zdoUku/KdtQ6M4z3oGxgFdBywd4Y
WdYIG12wKzSyojWl4886t5TB8VGyFE5ds5crq6OWkJ8D0WpFd1Tsv7QeSL1Bq81KIGQJKCXTApF5
qavSwDa0hhX6fV1S5tFNWz1x3fF9/LRyzvRzrvds2NP01HVW6zPDOLeKBk5Za4iOCbrkNSuhTAHr
75hAfQLn1vHHJz80QU9Qt7KV3BnA0/eO+Frz+4TYpXdHw8isBTdOa9Zn76pQ43CZtb8i5bQckLtn
oMik4VbIY9aoblvsswHCotgVdqhuBvJcZSsBkO4IVDn8IGUXkq770kqic2gcdG/Vxj4jyP2LG6li
/uCQxKnyQ97ZiWd7oAkC9wZ3oWqYBEj4vEDxQQbHFF0Z8C+xpU7AZIukJtjwh8ppirthYFIGGS9T
KHCYP3X+SsGuQHZZZUGIKEucNjhG6Iyqtm0AWHnkpo1b5auy2enDEx+YH74jI1EXp1J4o8Y+E7EG
TvXcGNuWrkSg5ftLojwk5WWIcQOv+mYTjhZwroq3FdXCCbot8qUjZqlRLArPRWwguTTjAmPCH8Lt
BLAyyJo/lEBOZivlCdnOIVvxwqwv+V1fbcLWoSn0n1hdOQlOryhZcoPZsohsDqIJIvYaDsQ0KicT
1qkYO55nd/JF73qw4rCxdwLgmMVNG96DJwsZHebljtc8V9VgDnxVaXjfuJxsAt1JxIsSTJvM1+80
9Sok5wy8N6iok9HRqjXOZkdBDo1ae3qORifQroNqpuJWqOwAYunpUU8+FWmVg67G2PfBEf06lcxi
SBa3rY1VRMF8ENwWvCuFFRbwgPw56redzDx5oweHpDzX4VZXWINBprlZDzsptxFVE/3YQ1wJ1LZA
esrGPtQt1MZZVwGA77MIXlyLTKF9q8lGFW25YUpuh5A3JGaSpwxyxp7CktCpFacZQLruYBQk3Upk
U49PQeeUANMn+EZ1p9MnIO1YRk9RYEvcSpQaailrDYe9wPZpzHYAaQVWIrHKaJsSVxeeDO9DKp0q
cSTxqcXVpgYPY4URbobipW2drNpK+VUtWaCteeZIXMPO/BgNNwtaByz0VtOWbKifBzC1IDUIpbHL
QB9DEH2J3V1MH/nIWd6dNaiQJ1AAK5TQ1NSLgbMSr8X6oAEcGrpD8U6k+1Y4Ev2at5mjDjinuBnW
YqQxNSyhK7nX01M27rwKg3xJdbsTgPHbF+RBSy8QPwVVsJ/YAj0Z6qYFow0Hy9hwqY2dCgBX5VLf
pIGTUewvn6XtPQmeC+0B2nssV06asIcIxV4LDkimadqqHoDfHwXbaB51DV8vXQEftmqd79FP1QWf
JNDcqJSQ39+qxZ0M9xitvMYio4SH/SbPahvJMivGTdOrdOUr56CrgTw69BIagDQ7TFZDc+DjOu8+
C1rjwglxN76DUqgvXgRvn5ItNNXRN2yHuEkEEUmdIba0OGNiVNqJ8BSDrpMq4DICXQJ29qjKNpfO
OBVN/lgMhlmFOw9Q5nTA+86phc8ie9c0uJjira5fVEPdqf26EU19fOnQ3Zo8t/FgR9LZT4dN67tE
BhRtG2P4+lnLDqJ3R8a31tj6EAYeRJuDcQr8grJ8r9Zv3giSpUw25TSzJn23jDw1Uyv5uBo6py7/
CNV1VAkzxE/DP09/gdC7MczBA2qVSQGNUDdFqJBkZhJt48xOxgcj2Epwy60dpxueTLHQxQ9Di+u5
zXOUVNdVviu7V6kAkVWLTnZQJ5EUoYijNi43LIGe1QHtNFnv+MWh0Xc0Kk0lsRXijBJhAsKqaJMP
F0W3qHg14kdVPmYNADjnUFnx8F7sT1kTMB9c1OU691JbB1y12deIUYQUZJsnEURVo3jNEeyg0ojK
Y+rm3a4t78vymEiUdZ3T4l5Jsl0STuycuTn0Lz0Adwnu9bpzabVNOJOCqxCt1a7cKdofRd/jW8PU
cwCcRjOoKQh7RDgsaPZS5sTdtYv2Ak/sLofM6aqvn0KEkIp3JM2hih2DXAbAhzQ7qlFYG/aysi/L
B9SN3ZQI24JfBS8zA+w8ha9qRbtIyEmmuSXq+zp50kuIOT3J6gqKu0ztO9ZIip3ltQ2awBKbroMS
XK2DcLFkOgcPO3Eo2Qna00gPYUtYAqfeFbpJtTPiirZfheSBa06kEea3116/462EqOy59Kxessr2
MyYv0riK2pU3/jF6W07ehmzEMx3qFYxIdzouR2VVBA9JqJnVQBBfgOv3DwXpaZLcF8M7B8FPSiHB
Pj4jk8z64NVHqimj8NP5tSTrlmyNajUU8UEPHhXBSpre8rzVUO575VVFgUXRIV0MJT91RIC1U0Eg
NqwNCQrrfzRcaqEw9Rm2+BSzb55V/lYVPZP8zKnaDbYYUNaOHttFdh+L+8F44nTFs4hFyilXnbqn
ZppfEukxHc8jfVS527SrTFvpreOneCQgGNZ8kM4hJiDequmcblwH6T7KT2V7pBV0isiHhgrNGOis
xG2rtzFoeeCr/UOW7moo6qLf2cBojX3sXcoA/zhg3rgiot2gw5unqzIGy9m2HdZ9aNMhssYe86JN
5K1tpdtauuaNU3UPmW9DMrYTDmUHlpxqDUVDlKMq7ob6DnQhVbwj4ltP9mN84fQUQpmidAPBGWK3
EjOWZQ6HLkdZfjTVhUsq7u2dLx9Espakd937RK+xWyAiG/yV7u1kkPuRUbc5vEDSfqTNJu7h/faj
52rFWyzj7joaOFJ68gwVUcTQpQAwQQw8wyP8jV6c8+qd8He/eOvynZ8XTMPpFHqnj6iD/c3SzMD1
7xjo+1Xw89UhRCOeCGgWNAdsv623kmQ2Mt+V+Robg1cSAws91AM24EI3ZV7YcXmnl4KjZOiSXZVK
jtfJIVefQPkpazpTid3nz/jHCD4KMKpyRUPA27AhrpnQbmL5kRTrUChxrwLLWh97ZTQhGsmI/pqk
0LYK8GqaVqmXmRBL9uj9MfDwqRPwrqmqqadoSB4jq1LwskkqUy0eRW5sZPSn0XGPJYvoQxdtDHry
p6hjpepOjN2D4wuti5WnRKZXvPPhGqeGCZdeZMcc3c7d41C6fb/liisZgFJHJ8FImDYimALJH2dI
QSc6qEfbuxSy60P6YRSnopDN1MeTM19lCEbxLNCpbpFq7cfXInjNqABZKzesD4EcWXmzqsQIsBp3
TDaTcBgtHUJMiidVQ50yUEDAvC7Kxya4z/oHjt2ToVu/PBjBgOJLgYfEcwflKpptaPmeQ/1JjyLw
HCLay7eUljh9WIX6SRSdispuJSlmFAAbXfiuOK6LPLS61urrDk0fW5KLyHmA4wKq9VGtwRMAUXAM
BVuQX0hod96bWrymHhu7d1E70cTJPNxs47oV34oeLanYlX6COFkHWSngaQT+u9jhazV9ZbSPavin
BJ2e2uKFAo7AwGDieGiA0QyFzx7SDlH2hCenSSBu0SktHne4GkjP/PjskXOk31UEmhXrHr2gcW+m
Chic+VYdEeCluKH4nUB2FZ7uevYRcsr0/I8PjqAK13wXO0Nx7yE0osqBIAVNFHAaGBUTwaSXopE+
qs5tBDZmIrOhs7mYrUTUkPPkru7WsQGmfYo3Z/uhtz6emw+p96pLHUMTpK3Eo62A2omIjcUHEKZ1
+PMmtmOJ22OG5/dQoCh914evI5o0KiwtkHu5fsTTnfnUFfiTitsrQIBGOjioEa8kJ88+YrrOZfiI
C4lFnD7kzfkhaQZTivDN/rvWH0CzzCrVbcZTVN2JyWircIWFlpsjuarCp0+AAqnBCANKaa4/FNnn
kFlg/UvEveCxKLWkyNWjXQOeh2if5agb12sptkfq9OhflipIgQTHLj6J1PaLezCz+/VmBLFgrF1K
/lzpF9pCnjTYoVIGxs9tEmIXluccHiO/C8IGYcnbWCFCRvKWRhcubnhuID/wquq2DM8MckQokZxL
dM8Ol4a7sfKihfe83+vS6wDfq4kHTVqr8I7wn6EsbKNukwh2ADpKkD3jLQO1T+SHINXR46Fx1w2X
EXyQw6VLNkX7mEWSKVQb0m81TUNn6imSXvF1anMYcp8V/Sbp33NYIeRP7J3y0erKi4/sitJ9jmAN
7uUVDfbSsBbTXVc+UPrYAN6W0HsRpIx4utSSS3Ba+zUamVJctvIVwmsg3llB5l7HBe43zogWgCa5
H4wPpdtXwyoorUIrnNgvNkRyIDAWBpc6djMgzTXdSlR0RICNQ0tYmG3LsWWafl+KuLmkD59eQZfp
FKKlkntR2eb9Z1IqmNgPnZz58CaHfzoR2SvE0NBY7ljeWhNpHw83KXkFtxnLxRXv3jE9PVR2KrE6
kMbh+rOiH3MZmLJOQvbkosRrg9xVsosJTIJ3wzhUfC1KiGXvInBnji+Dj7QUxqbEHvJSO6+9UvU8
+m5FtqK4z7wL/rBWnzISrBWju+vGq0Irs0a3nx9vaWagW3zA2+uaKWsSdAwrWuJBTECtoztejZcM
+ZAkzrz2Qyg2jf+KxCxyXjoT9GNJX/vsWao2CkYzTsHaexO9SAoCnP/i6Lx2m0eWIPxEBJjDLUVS
Ocv2b98QjsxhmMmn3097szhYHHglkdPTXVVdhaV7PFKKh21XHzv9DrlPn/RjhjulvLWo+UPwjcFa
ib5x6WQwiB2xcG3Nm8ZVbFbgD3fsUwsgRSF2kfxuqF8CKGjWd1CKc88OS/o10ntZ8Q8Jll20k6a9
sfxjNvQrW3ixvXn2E5G8NbpwW4TsN6Y464BMC8nLKLz01VL+T+8sVwrXsnlK0bTKOUjcvupvGut1
ZbdfnE/iWmiNq22ayl6GtjKdTDAAy7MkjKVxtBTTj3DuOSe+l7xFeOWIKaq5b6xta7IEr/tDOK2z
aC3ocZv6WMeP0bra1mXSfs1pPSTNj1Px+BYlcBa8RsNb6lxF39977Z5W13K82WG3yjveUdvtsfJV
8U6Qw4vUHERLJ5ufBOZdw08qqQ/TWUnyX0YT3+J0LSgw0atGfTKsPejgPJzarqIAY6V/tjv2UnGL
impGz2KjhmEM1vSm9Rc9uulAkxXird7m1yWfRbTfQ7iS03plNiKIFwjqvaH6RXGzxSlx3lT12sQX
M3XcRn3RgbIG3BYyijKztlbzFlyAYyx1XM31xaGCmc2IUMThBiq2Y1Mc1JgplYmJ8cvwCmurm0E1
cXHk18woN3MBPvFnV9/gfSUAQoXfLPK2eApCZ3IN3fYXB7RGvxlT6mnUtDSuXVs5yiB04zfWCIWZ
4su66oc3Ee3svHCdbGsZ4RP+ixhIc4ILucWXBE+Mr9HeZDR29dmwaiYfUNl8W4a+Jvg0NKd4KZbn
wfxkSFuN1SnsJHCUrXD8p1VtSfsfGx0GKIyGTBeR9DHJoGbddKkA7Oz5M9FiV9j/KufTIetKWo6q
OCnVn5aOaxW816yOCt6yokrWcbWrktzTE36GeCec4/zs+tVNHtXXXDGC3vzOn1izzgPlcrKUq9zi
GjevOy3yanUjFffJuWj5NgwXYDvLU5P0UixvRqV8OCNnR1PWCZHW+vxWNkUgzKOIrS+t+4zlaRVP
6U7LTHeRhItJ8cnpf9iC9yP1PvencPgwhKuZWtCPOkmqJRh7T9Hqt7r9VqOPa4dhv0SvtpbudM6/
XqYxYUr/0FFQzOLPMbnaynva362ZJQbQqjbNMHFeD9Vvxlms5zc7/+xV1Rvn7ZBvc7q5IXwaCK6H
9CwaARR1G2yewyv3Kd65Js9l0tIgxf5oPtvLv7y+MNQrHBe578l+91T90rDkLIOfE3ArsxodMRz3
kIsVbU0evg5YVKj+IFCdvzu8Hx03GXKMfL40i1c7Zzs9AijhsEZXwcloLGzAxtM0KAQqBktD8NW3
JDduUx6HJglS6eiQbbswIDX/UucFBXaCoL3YY4eNT8UBDZWbyADLih+L7yLfZuWNCml0m5rzXAXS
s1cvAzFF2zG6j+Z+ya5SQSVsvrIR7dwE7dB7dBmq4RnxQ6cRzJe3Tn+qYGZg4djN0mXXRsd+8ZIo
EIBtbFkENgOmIvpVoaJDnV7NeD8Wy7ZVu1WXHQ2WmsqSC6NbdyKou09Z+FL+Oy0f0/PIDKs+UX8q
PVvHCR1rvcuQjmjxFlDMU6RXmaG4H1Xun3FV5VT1lNYuHf/m8MPmPdeSt7be6fSGWTDiRQpmowIv
tzZfIgTae5tpwktRB4Vcry2C4JtyS0spnv8N49pCzChgBJINUEJjOggcjaruUAAIi8Uf4vc8HT0l
6z1BnLtIdmUuu3n6iEauuMa5qin7v6YRWFaCiegMMuzQ9O1ajLT16aotPPS3jJ1xhVIgY44dmzew
VQdnTqbPTN3O9DlSg8atMTbDM4a2vyLKlEV4mJedzCdnkXkmaSA2GbWB78onkVa30coAVio2RfVo
w1sybZr21nNHZ7gTTcahnqOtDEkCkJS8SKT55OOmA2Drum3dmZ7sNL8OQXH2BIgpWS8hu1+pLJ9C
FaInZ3QROc1Jj6zZpBG7yhNXG3r4BPD8ueKZOsUaasiNkIybSZClY6CI8SdKMN2euO6ncltjtCuS
/KKIaBVbeTCZfIS7ZJkXrf9X2/Ro1VnXtvg3u7mZ4JCKhaz+psQdcKx6UGgO0+qkLMMnGnlfMnS/
H0euwMXaRTGBgXRL1fAZjcKvVHlbdH8L+VsRaOi46Os2bO89ojqrIBqrKdc5ClQ1TwNDI5wK3l8o
2lpmyiMiw42McFcnD14NtzRMd7YeupK5BkRgIkX/1GKb55deNyAsjjoQugnDZq9kI/ekYZO2X8q4
b8IbyjQIyrS+xoogKBmuRcq9DJP6sGpWncTIWm8cqz5EjbGFQV3HmfaezZcQNXGuPCymde0PWnaU
H3o3rkwdUgzwRfhm0noWvfMAY5l2Z7OQ3QQD1LBsNl35qednZSxeIqTg9qek3If6MhXnGORijOBK
SOid1zq4eqf6UQaHJ3uG89nPu0jTL5W1Mxt1lVTdyrK2kZNsFqc7Vnm6pZi7DXNqewvz10nr/GHc
ShqXzkrYp6r74rWrI0AX/bVWmo0ub5xk+nQYFQg78EMJiWbabaDv951MYph8HcCIJPtUj6/CTHeT
cqjqbZkFQJwdZFuUxetsflm0W1OVazlf5/JLzvZRAy6ilC6lo6Q10j9SVqZz41Ao7/Lz5+Tq6S8N
Y3Io3RJCZ5cwcGr10LX0wRZZNwDEwyWzo1USwvEFdZMew+6S5AUsWLgql1O7nEb1HIYnnX55RL/o
WC9z4i2lunWGeyrpyJbuteKPOae2+83nBwx2Kr11yr0F7WqSa61fBv03zX0YCK16kcKTkoJugk+I
6FyUpxYDB6nwSReS2AGyMPTO7ox/40D9VwMU2AtdUnOgYA0VOFAc7qcFCplPbocrR93QYZiImhtK
0lwd+mjwVEFX/tAGfSWJqyRIOstflIKenbHbekW3wFWnr6biYdTHpdop3TaK+ETSIbJ8AdSsN28l
DaU0fsZLwShkXXWKFPd3nm1k/cQPl4tqoyLsnZXXwqCSfduJH82f0NtWcxXaLan8QddcjcOqY8IZ
6jklwdlazovZQNaWsmua9zQbQYt/lUgnD45X+GvgmtSlzcQdmdEg1lP/adYfCgxHHwJf6P4kXua4
50fVVz3SYi05oPAclfUSMV9yC+YtXF4RrqsQvHKUfLX+64rWk5xHFR9LmgkM04A458TY1sAKwn7R
hh8p1d0n/51RYSR4h5nZURXjlplyQp2gFXkwasfpor7LsHT0X9xzQxQM3J7NLEiZTLb2eK+5SKP5
r+WVtBxUcqZDsU/8isJnmTvCUl2VHm3uEq+LQeahPfN+3BgmK7s8i9LYh/VLklVUSjWY1O6e9lR5
WgBgnA7GN0teo1n3nA42hR5R+lWlca82V8d4Awv1GoaTSnqdn4A8kuT0o62MlZjybWx8L/JBtdfK
/NXRvdi9vYfcjayaXApMOIcSUNL06/Gkp8paN6kb8yZj6tWsNqB4BpkMO4xywKqi1dNNBEEGQCGI
N2ADxg6Lmzora3Sl9KOg+1M9GcwIOAiWWZY3TQkLyglDfEBGgeX30VFuV6p9SuST0QJlxIyhriqd
1Cxo2i3QBXMwRd3Z5KNnTG/A63P/wgCvdas5u1edj1opgoUjuKPz4OmMR3fpaFKxdusxW2HD3VMs
D9a86G6J408OVQYOAWg3NshP8mw2s8m7zgJpgLpai2plaMx8wPKruH40FsjM/akskAeuwxUFLtc8
xQHpoH4wIr4Yiafvh/65CD2Xex5G0+5kqkdGqeHElHVQaX+xfM4VDzyTkmC3vtUddVLRDLzYD1xg
ofbPaoJp2Cc43Jgvc79KuhP6Wm3gjTNcPs+8+DNNVCJ7nAyiWpsPS/MkCcKJq3ybZi5tPayAqgTy
7M9feFKMXF0IhIqNxVRExiInovKm+bT8qblnfSZfDCXoUQQwO7zfk2h6s1GiiF3cnaPi2PWuCUIB
FJ54plgjGwMX3DlZYD3Cxgtx13CII1sJ56Sz7QXtAoXI1aX49Q3qOJ63Wbu129Vssd28St7niOl5
6N3B+B5zGDqLn2ttvqOgaOpzWB8da6OihsG/Ghow9Wd7xfhkYhzKn6g85DkhDanui/yNKSzBQEe9
WOV2RNhdicDK/Y4XXssO/PraIcXPDnJJ+oDXTePnk2/qn6RaxfDrv9PrAhLUu9GvhMnRl4XCgNzp
zNqO6dphlrLIRtqAAtXcSX0gvRURnCVDC0T9as53CAba+JiDv9HoKn4fg48nQZgDhxzSYV2Diqpe
M+71hYmE5+olRG28IOAw7RWqt6Vxw0vY+urPEh0GZc3rChLKChKpq+ZwXLDOV3xCVlxo5Qo4PqIb
H28JcNDRCTuXc6cQL844HKZUbuH29UnOvDRaT5Qh+R7+9Mqa8HZbQzQNqgho4emF5i5iEzefyBYc
RET/2l9CkwiRRztEwWgAvpHKFV78tKSRXQKJEamQEYqcQG8Pc7hvs43VHBP1yjU+m15Rgv9R7dgx
2pE84S72jRUy1Pu1vDadF4YQWd4OPZgst1m5JhlGc07xG60/JKk+7rX5rSf+pI9gO7yGdlgOevV1
ztcw7ZKyKqSNNm8XGEV0SDb6Kec5lk5ehsjHsXJPbkjA8eLir0cVkkIUIjRyNpYaFOmHkR6T5p8k
AYb8n7u2ThqKOrSsHshGHMSlwKMlkNp/qfXZZtulW5smuiItqJZ/Di0dVOhgBbW2iZzzQMsTF7/5
+PechQCeOHQ1sRYPjlE9f1Tp+zP0Jdkv6QmGWVP2bOwiuTaXtwJrMvs7bLZhdRzL90x59roHmXyg
dnwYvCTKCiSVxFkNLq7ZRzCvtp9xbyXqKkVXUfaX7qIV+3HwBTUyt/YFzYtdr1sHcsTPqq2OB7Nk
HnJjnyP3aLNLHu+VHH30zASbBLVJpJiJf4F+Hzkd8yHWl52Wns3hQVGl5op+XY+HUjuH1NFZ2jqT
5pfp85mUnmLsjZH8PfRt0srks9uQljrSvCS+d0B7ySUUPGuBly9TlTzxtuUVPp0Ty1P5IZIZ7+d0
Fc21D+QByhojxSMVJAn9iso7M/NkdGPZWrZjl57UH5sRpCD1+voRzv6ocrEzlSzYvAyPrPqNo79F
/tVb5iXrFGUXcrhBaj77buBIecmSn8d+9lLWBVZmUviOzkKsWO4h/NpgZr/syJjzxtTTa5FvsMoj
Fee3Bj6rY2m7TEMwKyg6dGtVZcW2dLDNkw3q6I+w72W3TaZDnb6QjetHlrKW9cgXxJ0O5dkycaSR
TbdRPqzsK2oPVrzTy7VhfCnOtmdlZsBiPHU+l/hV4RPokuGGdu2l1fvMI7czj+u6c3ateiWdbZvY
42VIXy2OvaPfNWLNSXyKKqyWk9uSYUmd76v0nnXHoS1JsnhqGbPx1Sz+iu4u6pMUGt5zbCi6QDc2
UiNAfY4GJSfV3rTsNLc3klozupYp3NvZpqBzL7KHnP6zar8UKa64pC1P2jY0KoKPuf+Z12bJz2PN
rSEF7ZMJYN2KxoubTTryaM5OesFPvcSKqJ69iTYRFnAxDk+tQ/VvSb7DGt1LcS7DP7s8htJBk26T
kbpQLnjSlsYt6k+a8SN3WzEeOlnzDAbVZtwQuRSg5yCmJHUnINSwBZSsEHLwAQcFKQM4Vd7u50J1
G/1sxYNLVtai3Ni4cm1+A/WQSGzPMzoLfqY3PPBcNacS2vKuME7pco6iHQISfURpiRhM2fbUtmW7
MKUmF7UGStZn1wGZbNESRbDIj7ADKBOHiGuGJs8oNnJuXHQAQVy0oHzKm9PyhyoGZPubM+RZ7cMJ
98X8sVBSB/3mhIclP4juvS3XKpcCI3b9NBHsggzlR/0+c0gr9aCqKCJwxc//1XpQjesMcpVJTKsr
gAqQtR5sBtZHkz9jNvesh+Gc1fhiU88RGtpGoLS/VfJTj99mdjFpe9IAmYbebyoZGvwljuF6ZC9B
+IhrovQzgVMb+VFJtrWx0eJrRhMPneuNDahja/NN96OFWhS8RFf/JlldkV+wmoDuLPlq5Hwm2fDV
dm3R4LTa69TcpmTyZ6Sx7BV4nXKc5J2hXYmgctuxXROSEkgANZMKJDI9Ui7cyiaFOvUKwLGsfhsA
Wxd+x1B5FdImR/zRUo6mvkYqNrkaGE1ujqsm7enEH3Or+8r0XYnvMspdNfybkSvMJshCRIqYLEgE
RlTKLCFy2LIIGLkPjLzb2MxQDRI2Lb3VuAvbNY6R4fA6QmqmrMpY0poI45KlN6cCdxqTTRLF61Et
zgZNYr38TumB1aSAnSuvAfRreu46zb6ohu6q4GlK03qULhheDbUq2LvuwUpN0pNcOyb9uza9ifnx
7OylggCSFmPVVPHZ+35o2p9ievkY2BNv/ATTq9E3jMMKWZdAbNGlt24A//qd2CRTjIXivp3bHvxv
T7oB2qeJiD6CARcywyTQ6yd596Uob604ZRn7nYBQ6EnsHgYnPzxBCDEAHRlMO0XcdWsI3msOsBAi
L8tKVKcItDROUmlZaBaKSzfEpyWsXgt6iWly5TYY6rfk2Tl+xc/5Qt0nlk7CqR44zSWUQN2eJmXD
bhh3SniMsh8jVVZa+zWipS6ou1rz5YwdUUf1hmiGF6XBf7V3/FHei25XkBu1zEDExX1Uzd2YLK48
mnCwo68b/Jfbal21ybrVUGu3D6nYLIbt2pDHiwRKYZJprE9kQWkMGCcxvXQ9AwUEg7prBWijitmu
8Z3BqtSA3O/QZ67TnY0udTt52DntnxZD0QZV+FnJe6tG4HpMjK9YyW/wDyj2eIHGXzEfiUML5mjY
TwwZJvz4gsoKaXRbVv441jyjfjVr2qpDTK7zWGlfYnb0zMQb8PiDtF/nsx2Ulsat/5AEID737JJB
NYY9D7/eqcBAdh0HNpfAqB9Lnb5Bf+nafG2CB7Sm7o9F45kAzE56UgThmg7t8MEc2Gp4qqQj9ANx
7XYxkhf1X0vtSsN/lVZ8OhIquOzR2Nj0dy/KEKRcWWNyyHGvs9BuLsDoY60jC+FPqzpjUMUhsUHE
LK8E+VjwdTBmL+6eEx7HrK4tX1GTPTRb4qi/U1x4AsCuipHyPOdl42Yv3lALLy3w8v6CUbCVz8Xg
HkysTWLXm6ceY6CwNRGXt8KJfH58koULhkPx1FlSJCRMOfMKprttz1l0nfTPMCZcCrUtKi0G+iaQ
qz+bjliyNgDeZvxrIFqMrQ/HEKcS3vlpvDzN8pFWuWnucQ5PhOx2mrqfIglTVxkJzoj7EfNFMzVc
K5y1oKWrr/EmzePFp0h5/bJbwG1N/ZpFMfWPBTuWuUZeRkh1I+29kWlXdHLQ0c42ymc4v5eY3+TX
cJCf4ikHMZxs/E4FaLejPubYOFSpvX0W0LxmmQfan0HNeAzSdM6YYqrc8gsdxz3IVVN7F6M6uX0c
IsqTo69EpNuJVy6dLqkCOSljFoPQXNE+sN1vVkul32LBeziZNYbXfYH+wrqkoLYF7EDd7GAXb2Za
uyMSkDLi5TdjX18WkEYbaFUEOZmWygwAH5n+Iv5J8KrOelouvYgwhEYKoF0WIB29cyfEFmxCIW2Z
3Fa3t/jw8xe/NPXPtlFUBJF4FepLWF4y/Z7Wb0K7I4MtDdZ8owpdRLivnGhvx5FXZB9OcRuYJYYu
2urlI+M1CtEDD/UKS5OVo29N/AyKbMdaLd1f5yfVJU0fRWr46eA8JcVZNL+mLZOo+ZuZV9abEWuu
rNDPwbFAZ6P0DxfW45BGP0os75tI+GRFoLRFCzAx0cs/atpDD6yV5x0MXz2tWgN3bKCfUu9Xjb1r
otrtZVrozUBD0+zl+pRiLqfvcdCOlX5LFB5xBmCb84LPev1axGowdKdR+kjzYGEWnLVkrUs/HcsR
YfWj5cqbYkOz0WDXA9fmrHx16uIJ5pEeXa+K3l1tMze2XyXghJJExsf0s4zTmn0+0FguN/2xSIk/
G/c4FTQkIBI2QY+NknCoBgt4Y7Are5VG6W1x0vDcthrTqITCJLYiBOFtOHGh1/190lREpYnFd6yZ
eYQDACpZ9r9Qf752OcxMO9nom8iOwDEQuqUa6xcbkwm3KnWm21ab/U4QQ4nCkuPQ6NOqhopdj4hc
+VFqbyJ2+6gm4ZckQ8sY2hAeQo3dl3JwiF0qhptU9bonVxPwpQlwLZf4o8qx6G7ZM9RAmF216xdZ
38wlh8RIk5BP36XeVE7Lhh3CKLCyIeekKoxNkdV/q11IvzcNNB11090kBzwym3pM1Y0EC9JUfR0k
VfHIztahozQR6FM5nOYIvGRKm8KzQSo22EtJ4HPG79JnpccaO6aslZpvhjj8VOea08nqvC91C/QQ
EgW3k6zfkh0qDwvn6oZKuWOvwAQKFiEosZlo5kmmiENoxVhlV/SJmg3b0zDxQUL3E+o08Ttkg3pr
6iTZhVa+rDLblFdCbqtjR4ZooBTyT6F3f3Fu9EE4zCE7CNX46WQt/9c0mq52jYxX1uTofXBMgtob
EJe6FULZNXmtflShPMPjyTYmm8Xk1QuLD1KZmiwcaR8iZAaORvM6qWW8k/J68OxO54o38uKMS1Ps
48fnrMd5vLWmNO60VsTB0C8QVp1cX81ENYM4YXxNzZQNFP75FtdW7DbN1F2zmQ2BMCbiBK3nxN5O
osw/coI2Je6feH4ScRX0itxei1YDcWoiq2JzSpl2na1o/qjUwnfCJA6IYPk1CRvcqx0dMt9Q3oY5
ubfSPJeBpteIHePBgcl7bjMUunmHzni1R2UMQqn8kNjmAazChSJvHdI4U+tsVyTNsy5LAENa1Zth
VMDEcw3YiMyzvT6OCMeWUPhCVfpTxto23NPQrm17+mzVk17Lr1WqT3e9nhbkvRTtp/XSU/DdZPfU
4KAZUOX0i4AMugx2qz11i0qWX0dZtGwzM41pqd2yqKIDTCdZvSkMa3H5oFHQDfVCvRUDX2X6DhO0
sP3UqQc9s6Vjx4pOYu2fuzuzLHuLY3lKzbWPXiNSdqM00cpW+2oQbhR9aKgstBjywyAhfkwAi7Rl
pZTTyYpLNBaM1Eiqcc9FxD6geaY/8iua4XbY1mw7BoqUJqSg1dtRMvyl/egiC4UkvDfi7For0XOi
t6mvcBApMQoDeEA90ZmJN6x2zrBF1fBUcpirUH3VpX3OWBmzfKNV0mpMrVU3f9RIJ1SWvEujXjUL
GMV0k51rVpGapJ3H50KTryXoq8LEdktQ2KJS3Mx+t8RLhjQ7s9PtmBhe52T7buq9qt8rXQqWgKYn
wselyonrbma/Ze1Lzi5kRHiJAiW10A1Lp1i+hOgTWqjSdEj9xeruCVHDYaf50qScJvOmsk842b8t
raleoHexsGpippbEz9gzerZI4eZmNUYTb+Cbo39bKX9YuTR5B/nN+tK0K561t4eANlta4F/BvQPT
wYIQfaJt+e1Sr20CoYUN7WGpF7kkBmt6473jofTITzLPiAZExQukW+ERvxuGcPxs+ahNcrKrp4cS
gXEiCUimxs3pOfiaxwj8VZI7f0m+moqNyKEJZstex+xOKUqgORVUg/PUKnYrAb48cVMvw/RYMPKO
KZY1s0S1FGv801YwwkHK08gLnfDkw5SZmwVQOekvpNp6swLFXHhdKSHZfTOKWzOMfkysQ8ub7OS9
n9BrTFPhqrPpo82JjOxglNJq6l/02PbkEfhdbbdPPWaSg26xEhM/F9EW2w6gWupVMSJZTestod0v
KZtvBatLCvgkvT4zlxa9SlH8JvWVb8JQ0Ga5WRu/iara1PYhm52gTyVfH4Vn20SBatrG0At/KJa7
Q2fb8V4KFYQh2Q/lGksuVxXD2rJr1zFONh2WwZiaI8+ts3uDMF2p47cqbtgRAsCR2w2JSj5b9r6a
zAd8n961Hsgh4ja0UHFLzU3tGUoBOKxSW2dJ7Mey2CQgkG1y6Mm/zB4h4hoMwtx6zCBOTjbgqoSe
uFCn/WDfB+296Cx6K7Gxs3/GQIvSTedoLjbR2HEPKm4FMoT05DoaHx1Csc5Gn3p2+FJz5urPrYud
IZxDu8xBHLUQHpArBnj+5Cl0LHOirHu+q6hDTxtU70m3aXp7IfVtM89poKvMUAWkw3eDut8Ytsr0
URmv8vSDY/JqVqrA6G66+kZ9sc133dzFfR3Mgm081OOR86HaX2n2N7JEsnSsMFY/ldKvTdRqzXSJ
oB+6tA30GpQ7K868s2udCXjh7Gq4o9doRDqk/J2s7rM089kCQ5G2mad3yf5iMNzqy4dedjf2I71J
bgERENCUno6iOtJvI93cQLFZ7pPcrMSPxOcHfVZK5tHsL6pgqXGVUrqd0f8mBT6VuIoK5S8Ni5Xa
HVNYLzM/cFey4rJeZvRknxaJtXJ8LXR26vgCziaps0CFCumtt0FjvqMiUuFj+ausyfQxkfN+LplC
1/xwtAO9X8uSmZTfeunU98ZKB3qiqWxYlSjA7Jatw8VXdxcBUVl28HoD0bXfJKav0uGwZJlXdesi
tdzuSaOACPE/q/yjS9iXZOyNoysITMeGIBK4lIDvWPA0Zej/6ruVz1J9NxDLG+I+mLcs+enG7wpI
Lsx8QzvOzU7vLsryKdcNEdW6Ww6zV821m+UnmWMe9iyqGkzX2HEPXsMKyQwihKED3/67sUCz5tcQ
pfzSIbeHIkrSj7oYfBjvPrsN5Q1/x2AShRs1EwZwQKfRtOls3rV3S/5t+hAdw2uTnyo030+9pLo2
iWZNdxLrmFlJFq3eeECd4whCr4dogZHLsqj95PzGmX3M9xRFp1lWgabKh4olVBOcpXOeXf+6gUFR
h9pNErxb+zAIYfuq7BxDpBX8OCI6FezZaU3h9lYRhIZ8yFuxNXlJuPMCaXyM/avVriVxHARuEnQp
bA3NDodkepHVk9reS2DbGGKG58s2oqVthfGVo0utnb0JduW0nyqhTo1FVwlUP3yV1KIlffQmUvjw
ZaDZFuCVThzxao7BRBM8PLF0ESxL9lZ177NcBBI/bt2UuyKbN/xrz8jZ9TBuqfadi40sdasYxc18
Tsx1KNjMfbIWr2m/uICKS4zSkj5zMD09+httBsfxZeqnA+Yd8MKTW+SwwrF8rJSvxMz8pN6VIdrW
85SkMADmtigUXrnOTfszDcyqslVUPOFaG/1x7jYtDJYYgU4rCTk82010JVbZeRpjP+vedv1tja9G
d7V6FO/g6zPr2iLuAzhxBKPfEduwdnM3qY/z/JVbL6In8BEJdG86OxmUXZG/G2lYN8gaUnFH81/r
x4EFUafoAbHu1vA+cQAlo0a5VUDg3HXnRR3gPBmroasIxFXR9bOBXhMvaThvC9a3Kps+9Bkzih2t
OJW8n1XlGcNLM2xti1Mbn1lVKs2DZjUbRd2rS8CC+zBfDYMxrLkZ8ibXjwYkfm//EbmBApBNMAcS
EF53/kGaZIC4jdU9Z2ToMa4OX9WU3EBOkK5RVZHMmwtlymEz+nUEkm0FO18fWf1iIeAAPQlC625R
PRkN4yj01elasEIo25+mene6CK1o5IcgADUA+vIPoTwYx3rOb5H6gTpPh2iUwJqYRnlyevQvxwOR
oV3AqBUSvA9nYmaRfKuUj6YasLVEaaS8GxG7Y/bTuMr2NFQ3/3F0HsuNY0kU/SJEwJstSRCgtxIp
bhCUKXjv8fV90KuZiZ6uoijgvcy8954cGwCNOV1VI/6D8kKzf7W0lyb/MY4q/JLetp4H+n3xO5Yf
TX5PqQr49mt1ERELZkhdE0vl51EJBCj6KsxsFRESYaJ/9Zat6Pmumbd9FqY7NSmGIGE34Sjog61U
M4DXRhpJ384wzQn6Lq2/C3OFX4KT7ibwKAj9us3arZgvRfYdWfwOUHsTxbWQ7/EjRMVHpOAy0WhR
zS9d/pWY9YHVpU3FPBduE9Fp6pVef+nDpch/w/QaaZuh+JemX0b6zJq/mMqtFjZa9jd1p1AWZjpt
0Xirnlyzbi5CmhmqhzLCeO8IPVNKeakz56v0XVOs9fqttk4/jZAgTjXUeYl8qqWtVdgFUiivDP+D
dVcGjjhJfciizXjF6lw1/9FpHnwUng4P6lYmwpOPnGvo/aJykPRlVK+a5G1JCFRMy8voZSRfRnQe
jNKuu7+h4zjELV9lR6vepSJ5LNz42bAQwtO8oqKLC1wqfwrdXoOnIelORfYplWcqKa34TNitnKyQ
YWHVCtLWolBGxcQAGGqRLfWfMb4LrbrEDZiIaqlB8C0a4oNnifRF/fY0iBKTXUg7I3WaDEDNT6Ay
hgfOYFYcB1/l+OFHnw2S+rzrwNwmMblrEA/1CQzXRql5lIi5j+uW0FfpbcXOjem7VPWma9Afsncb
vXT/hwxMz3/JiK+QczPhGvi4sUJUpF0To6TS6Yy3NNs0AxGd+unX+UrAipiXPIAGt3OwjuF2U77F
IvYugs7ufFd8A3iYI+/JSmuIfy10VE+mPrjxnOlgIcbgJSesyAFMArZfEP2pfmrpI1MXaJRiv2tx
GZRdtuzDXa0e035DmmZEw66WKTaOyNGLQ0hqyVqgghJKBebRSTbfDoCG+iPvNoN2ENNvpo3Ttzdi
zMxXIAWoURGEaecUTV4a2kZSPitjy5TTqlelYeMY7csN1ttK/WA1CMdYgeTDlrPGMXQihSIuNq4o
7xRS7U3IZaObZ/ZceIovs7+TO5WMb3lyBGUtFp+mQCrqNsSXrL50+gtn8ShLNkGSOvphOJKIR4HT
hD+glPD/XjQEgGyLBZ5odqAdFNPJZvoD5t9mZ+CD6pHwtCHYa8gtJmdY1nyL4xmtdbJuZoedA0RK
c7AaDITtd8HgBhGh4EFlNmRNP2hNi3y4S9GhJ1YweFge16b5kVAbKQaDE/NTryJbCKGnmLZoOrnC
rx2ewzDuo5b+R6W3BXCij/K6ZYqpk7IQ5T0MQjcqH/WQLkVsLAL+xsTna8ZaO9DWNMpdYtitME1u
xwLfjHAU+5KyZNGBzyDCZRuQNFKz44cLaFTx5dMH+immOVQuRXtW3i7ML3r2IYp8U7SctbRLZY4Y
kQNV/FTAQquU6kH5zWTTnBp+YLy9zPuzaVnH7baED52hYrXmaybimvqljup3mq1DGkxR4P+I0mGQ
CeF/so2cXcaLUv/+Hxni0n7OJjELx9ecT+sRvfiQmN0XauDkGLoK7RES+ijmWbS19aC2Mf2sL+N8
LxBxy3MsyyuvqrZeGyHIfbbduhCkXejlC0nCGjIbWPka9VkJIBG+6pioa3KJ8LG3km0Xs7rbw1+t
A9tqsMw+IlrR4B74b+pOWXwbntMFtOycyHHR2Y0VOtij7RCrTaq/u5gZNjd27e9S3HNxZcvRt44F
uwrdjoJhzhsO/bbXD6nyF+FuR8SMjX4tSohV1bAoMPYkQeP2yrHtb21gR+WmUtaShX2TmQ4+PcAo
gnJLg3CTyCxY+U1TkzZDRfnZd8yHCJmkoZ1WPQart6ztFO04NnTouBrnF4oxd3NosmsV/Rrlqwvw
uyS8cKxnBCswHRnE5cp2GjeeSEVMfK2SaP/wM3YEXa11QugfO5EarszMxLCNvsGZ44X3JvutukPL
uWSIh7DkjSHOYI2kb/tPDy5CWfOe7ZXgOFbtsmHGrfDX8cpYBLWyfJewoUbhIsaFnlFbDxXD34XW
IDWmpxLGWkQsfSyIBisJ86pPLB+WdR7ZTyJ9GRJ9g44MgN5SH2VjxU42knCcra2boFwGH5K/VfET
DNY9RHgNAMXi/5T3Ip+u4e+kOu28c9DhGHN7sB6G+ulZhO56agQMIdkhDVpezruRnQOaJuvTqtem
8hyTJ4NNDGDkXUL0jp7zX1310ccUtJtcndZ5VNkmtSw6kdVzXv02gZsjWQX031pkYSSKaAVtXyGY
xXs8LwAzgnPXOib5SP/gdV8Mwu1MWJse74x2yKetJ29KwpD5us53JZcmDH9bVNxiIqrS0AdsUmE/
IDYN+tn3cc8pzBzkfdWeBAXHeSUgq7pKfzcEuihtyYYDfK8/I9KH6VHnSF/sOGaI+CiR+uJk7eG5
7/Of1FM56HnxS0emrg3CV4KQH9PQjgwXAA+vrexOqtXk59X8jWAdpoCBv7hNZIrRfSmSpl2zR0Mh
gsLgp0CfaQXUwXyV+Ng7W0xkhzb/oY/2hWfGHZHk+5hkUPvZ/opdTtz6x0c4Qw+X213D1V8HuIZ7
d5z5MizCCbEL8oXzheFtuGgTpY7CSic06dF8t+G1ERwvXSstSwHZgot7IGwRI9s/iUvLgDzLc+dD
lhGPTJCYD+xrsrZte2RNFp0W3Uy/F1LHBD8SUSaow66hNSiz06jfNW0X527LFCvKHb95xwkoE53v
gzDH+Ez5N2N+Zo0Kx6TrZBx07ME4TQr5DfPTtz4xcBbJxVKfofAXE5kdK76rzl8FQgvZRscoj2eG
eIyq71vpWwyZ0rqJfhlDe5J+Ze1pkS4pJPAM1qqpMXTvawp1BRtdn6L2qqsB20OEiBI2f7p46bvT
yM9jad/mHJ2wjkWxTbpZw6qTZB0ypQyGfRu7MAvamMoX94S0mXB54Y0pRU4k+ivSxVnaov6ZS9nH
JqItfIVtZKTUTQUVQ38GOo5oTlBm6PCFeHexwVNycYcu88FNGdzMAdlEaM6699Mh1KYJU66pdzKh
XAtkwS3rlPbpsjNNO0g7uDc0Sma1LYeXLkU3X/uCwBQR3+Y5oZqPaKUjWi+VUmJstGUr7qgoOj1z
lIlRRHoiREgCTlmEyN1UuirKMYkYc/hpWI7qb32wQbPou9M9GbEaM+0ha1dFto9lF0LS1NpDx/Fn
wx5hnt9dgHxkIsgY+TfOd4CUIHmxE5hxRU0phE92lsDiXRk5GDY1Chh1cioWwxoO5UmwNLI7NSMd
e9RQTO3l+hqJR0lbGqTAaD/jCwkL3vfWot5deE+r3ygm3C6swCfTcqi82QKvwJI6GM2pP6k43Skq
tYOaE4ZYmtWpCTc+kzh/rQpMIdGmszU/TQ4Ry6pPCo7sZqWxQMmmdG6ra5i5crTt8dRm/NnHgDsX
g6r+tiYS8S8Dqgl8IqbemMvk3SRvg4j88V4qsA2CZadgeksjjlVcMTgcJuJJTPGOw7DNrm25Asnh
7ZCdUXNVf8VdajZbESoQ2aZ7nz8GPBtjfB/Ffcrk1c7Ene6DJ3sn/NU4tqAQqNapofjOHSa3Izqg
4Yz6Fu6BAuWI903fJa+wsStigrVLhKAN7QQbvxW4E1ZbwaWp7R8VVQrHZ7GikIp7p283/t17mDDY
mpVYP9T8y8PxW22UBFbFLntzpImATsikp6sQ3Y7G+U14zfyZbslWHGwjtluNYNPwFKNX0lEnQBcY
rN8iU1eq1DsCkXrshNQX3mAsEytH68toG3a1B6FtpfYIcPmpyj6I5RZdvxKwArfaLaM7UQD9heNT
4yXsjkNSuEjfRbhW7hk2kLZf+X/osgP2LY31sBInB8sxFlzBSCCDtIQHR1TGf1u/aeyamNuWgC7D
nruYX84WtzFfKmbEdgJqRPZ3US2lZhV/w4HiK25WNTy3U8iQHVvyX3tk1UYjrevRjbAPyUumVoyE
WnK09ZlnW9vCoGlYCcJMSqZTc6c9mRtUXqa9TFWY9lIYtQQbI+bJ1tHDrY3E+gdXZ1z65iogqpop
VxRfQns95qxVy17foHsIKSN986H1u5AIKTajDO+9Je8L/633LYa/z0r89jmA/NEJpIjCYx+WP2O4
7ceXlILxMjecMGR2GauV8Y06zdqGuQPZRoq4aHm9CZZQddFeSJ5dgZ7qdyUsQ17cibtKPfBIMuOM
tDW+alCv8BBqtiujGBbtOfc3GrmofqMFpwSzY8LsBpeuPG4DZQS4yMLpcC/bgb5lEIA+hrWzoQNd
5wSafjAnTMkhRDCLN2ZD5bT2X1F1kM6qXbv4wzX9yuzfyhf539jaPFbeJczhjjhKvTPzZVi9AnOj
f0g8eew8/WF5V7EglFFYC/MffbHAUCOy4Uy0mASGK9k8PEWSemBylTKg8t0S/Vu0yX7BPnIMavrh
ZRifugr1ZaV2K6P8McEcnfGaR5nN1W/9BH8jve1hdmT7jc3Ikv1X+i2/td2ZLL5Q4xVbpo/smD3M
k37s1LWhLDLEf/Lef/VDtK1f69JXOw5+s1sxZZbauyLfNOtacRcHD51zK8aCPLFWTiAVu8Fgq2DE
WvBwhejr0KkYdqq8+k6tbZOLQaY3d3EONnRJBlrc2nxaidO8m+nA5FQEeMhhv9VE3PbP8bexbliv
GUDzLarRfiIGQSDYPIGztJjZMiha8YJL1k0YVgj1ubLMLsO1faAspN/oh3gHoSpKFOkTkQSnNo+e
trX6e8p4j4rB7dn7M65QexedgZ98UceXJj4P2A2FL0OxDR8hUaVBdHue1rhfNdxhMcaqnFxj48Qo
pFMNijJ8eSXeV27iFZimsHTid8kUz6AH26Nx6LbKWIOXYkSSVrxXh3gWib2jxQ8vZtSeWPgusWgq
nVspVARi7oQFsDkEulwOr5J8N5pon8WfLdcMXtpUL59KPOKi/9ZqZWdUlGFjNNsk1W9fPYQGw82K
iQCnpS5xwBfLTtPWclVuhnxu5BADQDq4oSo/k5FFhJV5GJr3wP2RTuVywESaWQLHasPXpmHgYuiq
9DhF6POmwk50ggWlj0wiE7wD08jMRkWyNmImfOxySBWQdMXakNHKi/TeEbdkYurl4yEmXZPyCcrY
jkg1m4xFIK6uA1XbDoL2KgRhq1Qm7AVzGWDa99W3kPF5JxSQ+NwFwwItaa345lHmWUsS14/3ZXT2
mHK0Ke0o83/fPI8WLm++OGEXFEcDo1FlPWjIZGjSNHEJa4Db8B0ZxUIbSQ+V+oLIdAKfCcFQFykO
r1LxUoOPcYjpAZ3Gs1MOfhVAoMTQZKJmrRAaLO9Xbd6puukbsh9Oi2iaBPA6tYun7BXmnYjBjbJt
GbWo0rnG9qVJ4Hq0bZRuhdIE3wHC7ztutpa177ofncoAizOegmA6jpKNArkICa4Xs/gTrKKYQE5H
i7kas2xZS+RFBALiJhBDgc9PoSfkX53YrXVGHXLJvOVi+a46fbF+nREafE3QBpUZoBM6gU6G4eED
T8qx6HcGNhr+nnpdMLRhQVTwERTrCK+CZBzM8KuV3cw75N1LzrbirKOl60hU13DTtOSzyY8ttrzZ
GTcPGD4nrCyInrqy4QeDU2f1r7D7lXRy0adiqmliz0b1ndcPj5kPDSjAg3o46xl9Vf2vDVZqDPDp
JvcZOch1SLdC/CaFW4uBBds9fCHCV1PDPGxo1nJxS7tHTwFWz1Sx00A3HFrXjhrPrCRCQ4j24Z0h
DOlfG/Y88JEaEFGzsPAOkMhgIOOoFUGjlWh8630Pq6NHrv3EGyaJn4Kxi0cqsYZv72mMz2JyFHyB
9XFqNjHGK35Lkg6cEpR9NakkCnTQc4+hOpsVfMtLVpw0kCpasTP5CgroZ81HpzPPcobuI4rPUXmA
88ZH+dawXM8Kgz8cZ702PxSiLRUfvXkwkMAqnY5jX5XnGSSleA9ddkuZi+XsI6ePfEj+aYatVykD
KLesl9/U3b+ambUxuHX5o4aniDl/YyGsQENLmfWm8WBrRCU0cafC6dUdqX1q9Zch/yO41YdYGve+
9lJHkhHFpvDcAp9cfSyafR/cPU5aI3Az6w2/ulJ/h3qdYgSa/C0lAs1jshyKq9ZGyyjZ6vFTGMN1
ULyG7IyBa2Exw5U1XFQYUCZPpD/wUPxIF7LknTIUYXqq375ouZZg2STHJh4kkxil0l6HdjNyDCjS
LWnPnaDg9K1WcXLVDBffzcJQp1U8G5jQvZllmK2Njx3xmJ1OjIJ7dHZvIbPfGbaOoOzjfC9L21Cg
sHqb/jOeQcPpSwLapY6v0th75i5ojsbs+9niz46N2yxBJyjXsUIyq/2IIe9llhMbeyvczO7GcI0J
bKEw7jDFZxAefYzVTK5NCfgn/2DgPzjr+vwNpSqXn+g5abeX8IhKF1CRoGAVayfGmzL4KaRz6vG2
azYjOnoZmAZ4I1SDac3Dyxh4s5gKJQcMLUd/vilqW0iJ+Q2k92cob4+b4hXhaof+F33xWy3Df/Mi
yoy5MDoEafVXAoxTMA4J9uecLLpFXrCwPWsfwmjqNFegE/NlUoVat27KmBA0Mj5OZ89szxESiImD
QxjuBj1na4J8vGT6c2h+Gu4vDX6NciMJW8QHTEHpcJzM1aht/Zo6C/mBFh6vp8g8TzsnHZ2TiBPC
38eEPKr8wwgfsbXttWsyXLTgmqNjJnutf+AG8BiyqRrIorPku/BbU9C6xBLV1GEuiRmKQu8aE5CQ
WnNBZ6FRK5TBhRJ3IsA31hTfDynbFd5nNL60wTEaR2a6W5wrfa3Jx2KSl3m4HmpiyW/J2wKz1Ilo
GiA3ECc1VVrOSGsLM66Y19DJXgngQWgT7cliCGuFX5Ix0S9s54FkDVWYyrljmJpVy4pbSfDuuM+N
jvjZzuTuG0W6fMD5ENCUnpDSAMoWcCq51cwNolZwRglGaR8W+arsBQJBk6fbnUKfEulmuBanonUl
4ieO7mvdqjbH/pYm1kZM/vzmL6LcM+mYmv5XZ248WIptQl0jE6NVod1xBeV6+WFM9WZQJZuoUk8b
Gcteveito+w9A1FfBmZkB9K5HLdS61Oe/Jp4Mk0VCYnbkQXxG7FjwrnSiZBMmr+iIZB7Dq/etE2k
Y4mbX6peoVKs+ZBPT+ovPqaHekanwTQ26BOwRO1F8UMBvYzoOdHYe4SJprA+NzjwSyrBIY0AciKg
0QXFJmbyibGyZ8fj2mgThwy+UzLJJekrYvuLLOksDdhxJAgoLYahLsc3UZ1a4BZmzEQngi/Rn6eU
OWfxkFMR2y6kv2q6ydh/Eqxi/TzfbQw3ZQQyotu0MelaPSYDFQdHS4YqJdOiZkzGPZkJSRXc4agx
LA7dNlXumtHZqpXsPD99wdeAWEEwkVuGzHCHhYY4TQ/ijkUufA26/CV1jyECC0AsZDqpHZqCtOwS
wY0SqtFQIGEqCtti5PFA/+3r88wQbLrPIEH/rCUn6PD+77kxzAx24wd8uJMsoUZGpJAbD4MXJxx5
OzpFPfqe2MmZ7STPsL3hPEsgBlVfLvB8YopocgUx6SV05ja0JjtuUPZpt7z6EsDcIL2iCKD/8oKa
9tFgruaoS310qjhZahyHQfUtC8Mih9fX9CDNk0MPT7HDRNCk03as0Ko/+2nfjOdESe2weSi8Y54R
uVkCk0jnoMoBILKgJ6V9k+mtZX+iFUjtdv4NYQeIymmZYlBNFDicDDPaKjuXE16d1JW88zBMe7Pd
GNQrnlc5Uj5nkHJbIdic1GdYt0sTAUWm7VbHd46q3ui/EhHVBOGu47JlPwMuT0a1mANkErQiMr3m
ZxeJSHgFyz7tiYd6Frg8j19lwuynGTAkt/ImHRjfS5XdQfNuM+E4atwowlkonhUqmjqEEOFA0cDZ
MBoe2fhtQsDhZbRM1rd7HS07jnh8W5H/5s1aRX3iWJUF12xYJTLiQCe4FT9qnxr7rmC5quGtB0Do
mE2ZJwcuqZSOYtg0N9XoIYn/JMFHR+XHBDriTirlkarRWtc0jUL/peY4BcUCrPpX1mgXKeNNR/6B
SnMJ6Rgq8zkzcCd5woRBd5x0mGPQQQxA8kDMaLYDZdsRGEykyMmSo8TjZeZrI8VfjkGihA0fkNA0
E2z55loLCjhUBxhCfUmnKVpr/GIDF5D6m8EA4JnFbkePhmEuPYzdVja+VQP1zzuHFYyfc4ImYbhS
sC68p9EoCxOESadd5ModBigL5OuHAsHlqWQ9vupjMHgga5jxkLRro72fnobidxo+zRkQ+hGWXyEr
4+RDrBML33kK9YRh9+Zvpd4S4zPWTyEJytlHy6YFXHZHw78N0oo1CwQHvVYk10osUf80aMmhCVWc
uuYO6m6hSWzG21bMcaIypxhnPmBnA+F08BH/2OM6RZ+WuI6JqZYHxcPN6njTBgYO5nNdXXEkMcPB
0Rjg04yu/48apt1AYaKom2g4Mqtk9Ujirev0nzH9qkAW4o2G9JZ7JFnN0YHyoBaM2NQfiUonPzIl
tai+E5P6Amp9R8W+UeKPMAFDvCWMXnuPwbhIFcDFQ9kfLKigSanbVuoReZvD5TPxBgWD0Eg63GGi
E/alzqX7bdK95n+MuBTUxBEMZtAmkd2CIanJyQ+VQNCXFb9MtXZy8mUC7rEEpzc6yAKFK55lBs0d
Gu53p2yfFhBxGpYOHQOOnJI6wUBo6eVHPEfFNicyhmrdDcyhTkJ4HjkvVJXktEB4qz22EqMHL3Yw
o68Hn0eIHbL5WC4G4TwaKWE1uHhDseZMlKbUlsy9kOn0NsSJ/iKqwLy1sCtdICEgkZbqYZoIf5o0
B6IDQQlMYkNestIfIljoIr9XAen2nq0LSOzBS0Sx1iq4EAwrqw1e3WWZPOdvRRz/BZwavopNuFvq
81OAaq4urSnd9vhMNeY3PYgH8NcgbHnzdP07wQRaErumFPODI2jqQtw0Hun3ZTa8ZQxaDT1vynhi
PItN6PrTQWMUjmg7Z4CjtUdGX8DyQwigKp8JVa1SMUfkFG8fSnoVYAEHPTSP4HPKvjrhLb5hyGr+
sY+eccjlhtvaCu5Nw5UL/Iw9oEsUA8JndXU0FVfBPuEj1BG2p/+amPr0hFoOwESS9EqTDIwi1XCO
3ARthZOn0O5+e+jkdxP9yAP/KpbZKeuAy1D0+XZ6reFkWvWGJDJfLiO/uHGzNv3OeAUihgNqauAy
mjs80dgGRr7oZnBL/WNF/yK0YL3IHLbsIkpzXmY+nE4HnOzgPYzqp2t+Te2qlg9SeYqJKSMDmCnT
MAqH1jSvAZ5wI1AOmq+sU77qgQF9AV9flHhEJ2bgzF5agQEEgrIRFM4EhDxFTQ0/EuhZDOaF6CKi
hPfpXvfMlQ9v0ULSB2PiUrKQhptvRzW5GtmfVnKF++Ixp/0JPX1rsHylg7DXMSY3mbxP+B+jGUQh
WSsubkb4XfTA3pZxQ5M6NXCUxPWN2HupM6PkMsJ/ACHNdBJT2QzptxFIAPv2Ao4E5hfaRRPpPONd
3W509qr4QFxCprwcAAZ+bYn5Zfun6Q+cHgYkEF9zTf2uBKwHaW1luOvjDVK/zqSrgPQfHCp+m3w9
1YwBYQuJR6BFWlQE7xC9W/mh69eJwLey8UlkAENJtiNBEsU7m9KOGD5+c66A21QeU+016QUT8ofa
bCzm5Ro4FR16XwVbItjW2rUj/0NwqU7uyGMtQz6fExZvDVZ7Iz21wz9YRg2BKsP1zLVhniAvK8yw
MSg2jYF9/QPzFpGB0DrFeM/NkgkDJXbH1VyEkFOsDftBCvUO3mpvhsNSgvnLiktgDOKqJ8Qfxb6t
QyExgNDnUJoUVxxurLtTil2f7UP/QwbUFz8M5prtt86X4Hdfk34Pzaso//UdAVAT/655hD5ZGhuv
fQqoic3scGWoIpi7Fk8vnHjiLvSXB9zaLX1p9q45CoOpQVBNMdCeW+GtkoUiTdEKr7hjtvzZan+R
wBpUjAYcIH2HZy1zDYzPqXIlK8SMEb4TR2wGTAhfQv+OsXjPTjRR4ENyTolGuMzUqyisqmZbmDaU
MiF7tOa9if8ZI4FK7KtBAG1pyyFSBduOY6zI7BYUXURwActKLD/Y/Ea/txXHPfcUxQUvfYtMJQMK
Ovf63a9AQbhhvM7bT006FIj3GvlSVueIBQtcA8yN9QUOxkaRDvX4hwO1Fi4Zlgxr+FbVDd+9P32L
mLCYeHnYQmVtHc/SIAm+MsZaYPygPwXkvbr8QXcYoVrr6q1sd7yQWXQZkufUuH70XRpLT/+sYwjZ
oYt1PEzftcpNOy67Sdr0GUttwq3Uv0Sc6fItAzCNj2v4hx9dHPaAM2SZlpOpM7BKfD+SfylRASfx
oHHf4NyQ+9tcVFMwR59jp9CT7uANHQMMdAC+/PgUAt5LLql/ja17Zd3ymExbSTYA+j1JGihOr0zJ
l55/7Eq3j/cZoxMLe+QxBANWELxYN8ZeMA+QDdu4R21n8YAKoHnHVvtFSQShH06BEe9GJIyWGaNU
Hkxm+MFFCpgM+jfJ94gM4r3A9119t+JVJ9mtBZfCePOsyeEjA54uOqHIlIUDpQ9LXqzAmcCRyOyP
gWzPddLJFx1/sbcw4w893LQEB8TpXFQ6DtPXUDiZsSvCD4vlPjXABJdTaRHSalvGE6rXYO4z4ohi
AMP3NtQ4xTDNLTLvmCvXLC6go8G2VQAAAORtwJzifWLSXZOOafhzSKwt45ZZrPDQhE1GC9WIaAok
FD4k6yi17uCPCzW89oBN+1uJGticsIIZ+nLI2I61I0sVGhcvtGNjK2OnUQGxHjgLc0KHKFpFds5Q
8OVKO3jE3OZ1fsYGVxi5Rg04k7LJWydomB9rv1F2iC3H7J3QcGDN+kzzROkWC0sRssGQ3ljM43VM
GVBYcqeasWXGrdHPJkPa8hmb60HajCxu8XEmk8CGKM2+JfM0Mvq0nLp89P5Vl5aNzgBOwK2MvuPy
y6Yghj976UGDSk4T32FdjOa/mQDdFquZvqJR5CKzMxq2kTla1nAJkMbLUnFzBksDlTzUwkXalph4
UGkZ5MtflrSbQDdxAERArR/gUgwNV7qfL8J65IY+q81TEq7w3bLRySear3ZpIF9mjONEgSYpu+TB
OTH3Gpy2gTTfwE5wXTtbMgN7D5aB2q2TCLTLcMZXYgcYhrL4kRJ3yf7mmVIhHtLxUyXJA/9nJQ+A
DljZk/C53Ck/oARiFVPzc80UMxAwory95E4+XQOH0a6r4FJZGF9cSECgtqX41Oo8Hh6XT3uIRjcN
R9vPrhmcDZJeZv1Us8+4fHjYur3zCP7I05iGh8CzWC8WaXeVorRjxN5OPYZNLPi9XU3YzXjLm4af
cFsLBNzEkxdiNUZE4An0ANiayISZAnKrVu5xuRn5EpOclRh8lD75mI3EgF7JSq6sgBCFF9gDPqFY
/PalczD0tt6DySugwuawdpxEuzIIn5NuRbRro9MQg6v+zoRtiYE5FX9YiIvlq8EoqNhjqGPPpLhB
30ivcXpJ0WjFJfkzG3sY5H3i7RBDuy+VUpeJHtxIo7t3yS6m7ERg4JvrMjfXfwX93OJsFOmg2Z9S
Qiyug60mXSflyA6FrruMwjlJ+LschGBLhb+hIbCg6auM/GSOb2HvBVu83Lr1pYW2Vry88eWxEsTc
gPaRxVNtnZPxoQew/yCuoXt3qL/JrBFJ92z2QG+E7EhjnlpfZfYrgukUMODBTzLaVVefJpLCRrsp
4j+E0THeELRdljTjReg02j0XnvK4HhgBs60GBe+QVZeaJzj1boPvNv2bvk2iNB0a9p3gqPI/RGWT
1eBX7QHoIVdWp85BfTZQ9v+kkOgN3nOfhmF4Bwl7SqwfnetTx8Cc38rsnycGh8DQHrqXjPS1lBhl
WS0aAsUvulusaFr+m+UOf5OFxZJHh7VY4qoFIZYCIXIKRF/ozIUD9XYExEaIidJA2tSqGw8/yXTK
m0ff/un/OsPxPrHSCUBffMIIK7bYwKYKlB+Ieg5TzUkAUfWp+SX4UbISKy2/0j1IwqYH1oGD2/vo
H3OJPC96x7rkVNYBj2+PzEBSB332s6lQABn0s29QJPe7MutdryL8rC0PM5BMJHpk0rDOuOH6ZVP8
KoPA9IcAAYgHewLSrlys5sMjWO0tzfw0+RzFV3D/yl/AFi/PjvIrsDWNUZXJHLVtNgJ7t7BnJY8e
kwJG6DrC34oWth1nelYNJHLLpzYQRfot9PdRO/AJvO6XuHtrbAIsQMGSK83Tdz2uruC7NXglThoa
dAvn9Dapdz23seV2Io3ECVoHGJ6JScv4NcAy+y0ZdIXhTel5bTH0UxGvphHukSMPbu+xzgHM2rLF
qFnYTA5Qr8tpTaSKMaSa3AV6n9TYSuXFTEm9zioK+3bWMy7Xg9hGeXOtagyeBicVtZGw9aIrm1Q0
pmYJx5O01imSsUNPZ4sXvix/m/QeWYfRhEZzKVU3m9YwYJN2l/W/hEc5xEFKaSGlx0E07x3IEhYF
tSwxOcjQ1jl55mjTowRoqh+mDnDMt16w8NvBzBtxPKGMYgYjKcaOrtHaQ13QA5fYTjvP8V0Yzhlp
q5wNX4QZUv4GRwMlp+bHrneS6EjEIfagWC2z6D/SzmtHbmTZol9EgN68lm9v1OqW9ELIjOi959ff
RQH3qCqbICFpgBkM0EAFIzIyMjPM3vcOL5OMMQ66ozQyeIeufw7Yj25/otUr/WZ5xyx5BLDI0GBD
gF3mESyZlKFGC/5uBdxxNYLLM7euLJhFlJ4RK/9nG1/VQ0rzCyQ85d0g8VnFtjTuDX+CG3Mg9DJd
RjRoc8q3KoP4Lb0H/lZ9C/7jjGXOTQn+sxPmXG8MENbUQ8bwBMBLpD87SuKfzJyvdaHx24bG26js
rO6laK57nZ7VDavjZPvqBwNGMGMCopZrNy1NtDS72NviG09m+iet/DPX9bh61U3l2NlAWR8ZrjB+
Nc15R28YNkr+oaPrD+RcDtNw32Zfc5AzjTdiYVHe9db0VuM+SFbrh6v9x6i5hOdmzUdNl7n9rHDO
qrOcvTbVDsfSqHXbAps0L8m+hHeWl/qGntpD+am+euj2nBfmESSrncX41Kb7VF+j+zH/ic5b56Ou
bE4Qcij7Za7TGWJrcIF+f4rATesHXGY12wXTogYgW/oUh1+YdlAGwIGd07KoeR5cR3cMxbRlWVYE
Wbpeql5oTizM4CBsmCehXBqQ8yazdOM/4iX3UDtwA3hsfwaA77wwobf8BbPcsWcfMLE1n5H9tpVS
OprGB3h2/CWm3dbqaJW3lRUxiszviOyxumyohmPKiqEok9HP5NAqr1VK+Gt9QXemAZFz82Q3G1r0
H4JvyzrNkQufyxLodwuenE0vIctJwp1ZnKjiNUBaefpNFMlgOOQrVNrK5JxLygkEvFkJ9WmWIJDC
vHYqfyTX1Na3+nd5F+77Y/pxWb1Zp9Fl23QMwzI03RZsqctA+LgS5ODqU3lL8e/qAVjuO2bBmNHd
qo/kTa9S0FvuvQdpZZtOirxX9LdkwbJOOTLtNrkr/If5VfzTu2X27zU8WrfLKqoTCfiSIMGiqRMF
Ln3NZAVAePmQvR7GIy0zG9KwG/MHE2rP/jfIf+69dGPeq2/N2oLOhQBdNWzL0HXdgC1a8FZLKoGb
YEHvsuf6waZwtlEOBS1LWyy9Db9kj8MNEHXOLnlbVnx+bc8kT652tk8Mx88cf3Kl+pNtbB4kpnWP
JmM1m+y7TT/wodwEu+om+AabAVRhVyvSZx35TLoQjgKJepefIr14BW3JOz0wiBC/drv8GvC1w5qZ
52KPrqmWDvyVqkLGfamrW1hRobossu19gskjKx6K4ris0RzZ/LkIIbwljWlnlReQMaak135k0mH5
99U1Haa/n63XkClq5arTjjgww0Fb8HeWLclu2tvgq+fQBMrUAVhnW0oOPPs76EvoknkjR5aRsTW/
A8lgf/q6xnE+r7VjQk2vObZlC7un9CspHIPpziI90uGdmn9BQm/ItsYpqZimYgq/byvyONYtrbRy
6d52Oe2SHgyjEPIuG3fOtmdirOlMObNtGPetFvHPljSBWT1k9kkJVjT5dcCKgeZchrDTSfYaieIj
gw79qV8FggAN6Fd4KCUwMfTyvgH71EPVZFTuCs84ln6/S3T1+t9UFbZ9WJi+LadTc7L2ChVfU7wk
2srmnnMKQ7FN3bQ0W1ENwVODyg/8GiBRiog0HIfPRvVlWYe5K5zB5Y1ahqZRtBSOpcqQK7BqoaFP
6GVi/pfbL3AeFESWxcx6BQHDJE4piiELUaN0ggYYOFgeABmBqQogkL57+jcRQtRoUz3p1YlIwo9A
qv48qkewvpdFzK7GmRbCaljFWFmdDQ+8L32LsodgWAlMa1aaFuts75SK3VT5pEIJkzAgw3b2JbCs
zbIS6mTrd7vnTAthyUE78j3TQAqz/MpOeu728M7QZberT9oNY7331qn4WP3nHorH8rm7pWE0Zoh0
G//jegnXkqbSlVrRJ2P6R48Ov8p4TcZvy7quGVSIeRQtbMnKULWS3iLjg1w8jdLKmq34xK879Nma
ZVnUDWGJCGl49Jm7avPnv9CBx4YlG7JqGpawXIPcREBV0LWYKBOxaJ78lN2bZRHzAfVMhrAWrQa3
mUzT3NZ8Sr4W9979eGJae9ccKOwAhvtVPq0InLXamUBhYaLYsD11Uoran7MBH+n02N4AGveoHT86
O/l27XCdjPTO5w1Nlk3dMnVHF+KPHDdxnUIhS9H7U9k99sOdQUNL8zHRVjSb9bgzQUIUauxEzUoP
QWp89Ck993SJVdVKHJp9mBmGqeuqTizVZMF8YZwYZpsgxX0KHyxarklVXDOurO61H+6K/80u1W9Z
ooObdkS/ToCsxoaZ7N4K/2YDWbD6qJrCk1oXdOnqqhsbl5SPmt50HbMMwfdlZ5tdkt8CDOFGYmjN
4CQ+Z6gkPwbSc5E/qNZKLJu1ka05mqzqCv9On3AWBGKncFWnnnoc/K+F+pNhzD9XwTQdW3UM3nE8
bi5/X+7jqJRbEGenweSmP3lMuw3yykJPhhb3yLkQwXVlKSxBYUOIX9X5bavSZhTVKUCHQ/mdwJQy
v95M/KilPVXf+s1fqEgaycSvZcv+9bg8M6GslG7UqESEqglOJeATjB6WzqdlIbMZK65S/5OiXhpy
HAPdGk2keNzrfbBQaU/bGLsPycZ+ir4ah/FAy999c09f0T59TX/6UzsjEMwbmY6PTXQVrlwh5xzH
tEyL9IpGUk/MCmhxDHatNoULoC2Hg9auOOac75//vn2pr5M6IK31/H6VMBZIbjelTqAx27RiV2XO
d2xSYRb3ct2wBAfVbSUFuw05qaq8yVZ/UMePZR3sVV0FdIGGZJphe5CHLSB2/AhaTk26N+IenvHk
5IAlr0J5rJukT2krASkcdiZmPsaX5a+cNcbZRwoOXrdZMzaTMRz3a85swUg5LIO4blnKZNJ32+hM
ihALktonH0CieutrFVl/OsW1H1lDm/CVmp08ps2Wxc160Jk44c5o1V6cOpNSpfLc5Q/R2t1g3mga
S6oDlsfD9NKDGC4AeU6uCT3wGmknSBFA3Qu2y0oo01e+N9pvKYKfDmam92qI0ei2gqwN5Ph7phP3
MGrszAdAgHfpz+Cl+WCvHaTz1vstVzh82tHypXxaLBptg/v6UaVn8jrc/IDGaSftGGjdRivrtaKp
I5xGjtK5TZ4hsYa+ktlCpXgD+o/6/ZpJ5/3wf6o505Y9C6hu59IF7uAY8dV4q91oO1r+751tvmfQ
5rv8Xd0wM3gy6M18Hh+XV3PFqI4QZF0HqtdCxWX8ID9RsbxpI+m4LGLFK8UsVJwCyJc5WNGEQTIb
qMVl6qYrm8O/iREihlXLgVa72HAiVrK7Zx+sA5iTloWsmUsIGKPUOU1hYq6xivfWWEJDtZKZVdbM
JQSJsOr0SjbRI3p1bvUnWNoP7pV2132ub9wDUDPPw2bNCdZECnGDZ1ep6RUrJLGbR/kHPIObTitX
dtPsncW2ZJlLkamo76JTYwa9ETfY7lN3X2yj2+gRRp5t8La8RNPHvgtP0CXqhq46DleUy70ERG6Y
9DpiitHjZgKl72GAC8f/Ygz2ikazdnOmJJ0ua7YsXiVVphwiFzL2rSffhYxyyAyGANu4rM+vys17
hX5LERyiDa3IYGiHe8EetNcPECEfguv8Lc2he9gywHRVfAg/SiAdPa+lq2e9/Uw/wS9cs0/AkJ6C
g/2cM45Rti/Luq0JEI6SrslDedSnA4ueKIlJrVpfOTXWJAiHhtqNDsnaSQI1sQbuaVc9Leswm6Mx
qaoqlmbxYP21oc+Cd+I66pjWPcnaLc1ez2CoUckYT+brgQnSbXtnfmI+kYPKPlS3HxkjPa3EpPkD
+ewDBAdxXaPpDY8PGPZ37s75ThfbVb9x7syr8J42xh0tZtfmflnrebv+VlpwjcywdTNLGHGlz7bZ
S5Gl30Z0Oa+s3qpqgoNoatDXZoEY845Mv+XtnIfwYB6Dp/TNuLMAtTpy1Vf2wcHaLes32UzcdKBA
kd+ncGIajuA3g675mTotqmP1H4wivbJy76ahDagIGPpcljVnS4uKvK4ouqpYYsK1k5JOLZXJln1g
FAe5SwsGxgOLQb6/EKQppmUpikkcFkJjhps2aoNStlVsYvmuMtcSlrNmO5MguKKRtUkKFDxmU35Y
1VvMnaUpXxrr87Iic4EX3/ufIoL39eNoZt30/A2gYnbTaq9DsicBh/pvYgTvk0NTr4IEMUn2OEJa
lr1q7dWyCGXuNWZpFOw12XZgUBAcTWfCsoJemuMKsqFbfQ+34K30n3HdvTQ3/nFZ2PRb75xasw19
qiCY5EAuj8bO1uzObkdq5/oPK4AscNuGAH6kn+FYAclDT1cKFvPL9D95unB/VrRQLySg7Ld1ne7N
Xt5I9EMpQJMvqzXbHkDN5f/10oXrc9QHjCcWyFGvy3b7UtGL/KNkAPZIZYmRTSZ/D8sS1xRTLw1J
U6vSZCmOYQG7qZ/86NobV+6BayK0SxHcj3Wy4YhQAV1IrrzhxlvrCZqNO2dmm/5+dnBZgTn2XiJz
YwZ4h46pLlzrSpk2yDuHmy5iioyDG2I6zyxhlyAYoQTtx0rFnaXeACQ69XXFjMUy3r28LrPhR7dt
g/yboThiYsqwqjivUuTpYM+Br6i0/XYoXsLm87Kc2cU5kyOsfx0NQTqWk+USJtpAydBptHxbljHv
1WdCBA9Iw1BSmgnzKNKOhXHj1PeB9VEbbnUHvrZrxTtAqw0vjm+veN7shcai9QWuHBrF3t2g3S4x
lcbF9RpFV+5SHlWAG+bSLoS1EXDA1PCgzoAVOc/q8ro3mNCReugKOg+sfPgJ4XSraaWwOzO8GWN1
mp0EZcfV1HwLm6G08+DOvoNSp2cw3GFAUwlpq4ySZCXYzXq3pToynWaqDGDepXdXvZr3uqPBWjjc
p/ZnJtqW12fWB85+Xzzq8lDTukjn1tXLV1nCZFYW3sejvOLSa2KEo07rzNYORsQotVdeSw3d6DIv
gn1sJ8luWaPZ25Z1ppJw3nVlrgyqhcmeocU1HsDv/wxsF+PJN9oTw4B79ZmQevqb1+e5VOFUyno/
Z7wODRP4OWX1AGlMZd0tq7biDKpwErWxH8lqgYwUtPeSBkvDW3mmrayTGHp8n69PJi0i+mL7/KSC
RzoYD8tqrAkR4o4Z0zc52iyQaX+w7IPLHX9ccYLZEGprKpcrlYgt3hE9TzYKOadRok8fjPan5D4y
X9StPZrmDgZezbybCXCy8yv2nR09StRDvcb8+lamz92I8z1HyASgZSWww0L09Lpst9k3NHUKWVF1
smymePNJ9cgfg4xaQvfkHPRj9jyeGJ7Xr+r97bBj/jPf3JbbBqqYlVg653dc7HXd1mUaM2Vh97om
1FKSS8UZCouvwVB8N2vvtKzb9BPiGWurls3dEUo3kvqXca4sQJrKR/JF/oRXO94kzLCFMhAX33wu
P38hS7cN5jZUUzdsQZaUG6mak6vc6j1RIZS2fjOchpaWK7CoI4ZKl8XNWs/AQXAVyzHFNqusbUvY
KIBbtYD1K+VDwHz4soS5DcUJN/UGO9RNfx2FZ34IcHY11iWZLxs0oIoZelggjvGYHZbFzF286XV0
UEWxKB+JF9TcSnzX4IWX6d6TX1b3mmnuFYOudT9v9l3lgWZXQRmurazXrHq2avN+NSkJmMJ6UU0K
K9fmcTFq33t3I41PsbpyzM6LmLIP7GI4fgQRvT9qaaBxWZBT+6BqE+auDj3WsLJQc2HJtn+Lmf5+
tlCyFtuZNd24ZBt8Sk2dgNhC79kYV1xuTY6wYbUmcIPC5imhFyCZQtdU5V8K5tBb4x8VEs7aNvDt
vB+wm+3XUBJ+GOVnpTSPbfS67HqzCjnTWxliJwbIhNO1S7M2lXIinw+STXvnBTeManvZyuk3t1Md
RaYrjYujoYqn36C3eexJ5CiTIoaB5Jgy+b+sx5oE4ehrtTGElggJkpk8ya4LJvVadFsTIVy4u6qG
qSyZwg1ob0r/UAwrV8a5U4+2CcNydNKE9LZcOnEkDyB0lWzHjJE7P/mYDJ/K4eGzkdz3K7tybtXP
JIkPLzVMPDOf8jD9WANOC/j5vQF2VaCv3Kvmdv+5HCGwhVkzyMaIHNkqgqMsDYyPWMzDRXAE/sX6
/7adIax/3+qO4kxPbgUEWLOa5naeliWs6SIsPwjfYeZK6AK5W8CTC1ytcvjHdZlc8CyMSVLTm+E0
9MTbHkAJJm3Nb8CSJ+aKLiueJhZBWjNzrLJDDqWcbTcGO4v5DDeALVHbZaANdsBlLFtvCozCNYTS
jqYolF4cEpmC9dQkt6vS4ojzXfMg5cCG30kq0HLgdbraSl5pRrupjOQ4/DvFNSFIu0bW9Y6LLB18
iQ6C9AqQJasEZAnI8GIMgQtcu8jNbCgaP0zQgNi7Oq2xlwtnto2SBCrngkz12UZD+82XvxjBin/M
+OCFmOkzzvzDH3R2lIkYVw6vKz26r/Xi55DV++XFWtNGMGAGE6vrN4gJMvMoA9UYQlxgOXclgPfL
kmbdQoUF1nYUWqLEpZICE4+fzu3UNN504FH85qcDJoTfPA2p8fpvwoQzVdKlzihqlR3M7KFTfNhs
NNpGwvrPX2GWzH2eS6mpcO8RrBeEll3HFWLCRNp3oPtbtLbHebRS/Jj1hTMxgjYGw+dSISMmt+gk
hf3oBvicZYPN+oFtGDxR4JThdnXpblFiQnVlAQqTNIAxB8Dcfeh5hA/VysE3c7JaMnTphk7a2ab6
cClHSd04dmzk1COwIOYpBJxqWZNZP6PjzuEOolqy2HnrcdgNNKpyPJQGSI1gcj749fPALONaxn7O
ZorM6Af3aaxmCzbzvF6VPIB9AMJJf3YW4PjyWJ68wEw2TrDWTDhnOMWGmovXD7FHfHCFncm7NYeD
wmyY1lWToYdVxDf+IhycS5lUPos6tefFcEui0lRSyRv9FlbqKy/1d2WQ/YUnqDQoMVlAxePda7WK
+7jOIzK0Zll+sCyQmwfzedkV5vaNCikllTTb5NUlLFDBYzHOAjIxXg8Sk7QPw2sSk/8mQzjHfSkZ
3aFHDagXRobJBxNgQ++/ZSFzi3+uyKTo+bIEoBEyKUpKaYAYNO32url2as/byuJpzb4x3k06ZpIi
FaVGQinOPnfhY529KtLPZS3WRAhhTNJwArpx4UzRbgPIbkCIMVdeH3OtopYm8/26xfSNoQmWyvs2
ieTQII7RAh//yG+D5+H6RdrGN/3JOJQ3AFFdA9r0oG7Se+8g3TwBOr9ZGy2cW67zjxB2UVw4o1FN
H2Ern4G1A8t1Jcapk6nEO9a5BOHg6QansooICcYGpqY906lXYFXt21vjAPQVblgdh/2mvALya8u4
31WZHgEDoO/h1tvVX/1oY67s5kmldx+kqY6lGpql62LuqY/VqKc/mOusCmkHLEIA6wfNDdjJO1jP
qpW7xLw0iqSk0wxFFe9gBmPAXe2hfq6OADzehDw0ckATAPxadtm5w2Qa7Pt/QcJKAt0ae7lMBImz
FIpGiSn95LtMhdRv6kNrJX9xCp+LE5ZVL2krdk2s6OY21FoqVEVZB26SCYw9/F5RuLJqczvyXJ64
I5lSgS0EO46W0h87ebQPrSLLR18f1N2yJWdFMR86NUfZHM/CwV9ZQWVBKsyNrLkdaZxI7Z0EVvWy
kLkaOi2vpqWY0ygq7WWXgbJVpTEqMxSy5OZeAzHSj6H0UiHfbOFmh6K3AEsv9tRTo/vXWVH4Kx8w
q+WU+4LSyiTJIpw4dRMHcWxO16jeBgcURBfYB1N/WPGTNTFTADo7DzRDDtyqsjim2/BOHzV4RaEJ
btdae2a32Zk2gjV1rU27sUQbUx5ewCh7CaFvA8LgXir0le7TuWEmmh9+W07YaYnKJXsMUGnCFNhk
mvXFyAEMN2BVHuhMMNwbcmTArWt3ptbv1FA+lXb/3BfWh2UXmo3dpqybMr4K9rWgc9ADYJI2eFAF
trABe0j7F6Vp5lp+SxA09UjF1jHkwgwb/fRAIYJQ1bK3QbASumZ95EyMEEs0OZGDflKkbBTAQz+5
qropAHn6N3MJESSB5d6voOeAq/ZkMIcKYPzKWbemh5Aqy+0+ttIBPaLEe3Nz57a3J+qHcuUpNxvp
f5vLFOqCEGRrg9Mjhr4lnqfDnRJL92PhPretdvBtAKKWDbeilinEwyQEyzFLkCd1E+gSaD1AKHut
vmK9eXfWeDVoMs86sZ/ciqvccCJeQ41cHmo1hkhV3S9rMhslgHH5fxHqZTDK+6AzZJed6/JWCFv/
RvGaQ1z0+4rRiX8TJYTXTKux2oA2+uBdOdVwldryVklt+lbMlfWZHPfdhcbSVVlnxI02KWF9KNH4
1uA7+AMU1GryuQBXUyYRPKHF7cO1LO2s951JE2xotHVN9Q7FCgv2O3ryBogrjPaKOxQwfH+zYGfC
BCvKaaOl7sRubdbaoeifvKDZecnHNlxJW8zUumiE/W1C4ZTy097v7AgTNqAyA4PsQuITlHs3eNak
51gF4HnlEJl19qnzdnJ17d3cfcHh3+kZAnlBn4qiubJdbeWBMSuCWSlFVXSdvKPgFuMQZrGp8kA2
GvdGYrLOaqu/0GIa3HFkSzZl5isv9xOIvLoh6VkMoy6cT24da7s8Lsrd8laaWxyD7j8GlC1DlcWE
j5c5diUbSLH6onypB2iVra4Yjkldg2sF6VdvN9kuzfDDxMyN47L0OTMSbCn763wAyaBLHXMHWiW9
rmIoRLKrwARkqohelkW838DUoKbX7FTlZ8RTODcYL3G1SG/xvuLVTr/m7RO0D75aboMWkqRsJc6+
D+dII69Fp7Bm0c4w/f3sRjamZR3FLtK6ARzfEk7ZKxnQ9WWV3lvtUohwc2hl31OrlGx3ZsLy8aON
vy3//vtIfvn7wpVB0nsyShOpqTGC+8ZZBHuykt+GYOsuC5q3Fu5Hy5/sWKLzDbrs9k2NIkX+6OfX
ustsxtWyiHldfouYbHm2IPXYeekwiTD6N5BZbSjR62+lthLi5laEpjKLngRmfA2xq4OLnJEUbY8i
kDHUnXMqnPyPwwEzfDYPCpJkbFOxYWWsRuK1S948zx+y8Eu0lpGdWwubgGg5cNKCVyAseuMXUfAr
Va5Y3yo8VwGPMhn/YsHPhQjXRKNtejWbsmRyfF3Hn2L5idNhZXco70PaFDR5zU3ZH4PS0+WS94Nd
u4lJfqk8uF+UT5m97aDL2JhPBSCau3xfdzsgW9WHkSfhsM1e8uunZZ/7lV26vDTwhCFdwEwwUFY0
TV5+gSlZudy33IbZNAfz6gtz39au2ANKTDqG9sfN6516rR2MPXNc4+YtoTu5vSYjs4GKk0GrcPPV
3Xtb/244xisBdyYaGkR6WVcs0iW8tC6/rGQgKaXMQu6ttp/bKHnMguLkS/puKO3nRtV2ciatDTNO
nvPOGnRYKRqnDKFRsEbZxG4Fdg2bI4ChN/AeNN8+OP8pd5rvrQT7mYZFOucpyNmcaBws4rMty+Io
6qb+YrN2w88W/wGgwvKA0vcMre42WV/mFb0bQ3/n9nkP018NArSaH1zd7yH3DR3np+LmgP4FZg95
QpS60TeGGCBHWvaRmbhkUGExTZKUtEeIXXVRlOYtKTQyBAloj9Fw1MyQYWpoAnyrWpE1t+jUJUAK
0tkVlGQvF91S3BQiNC56lkvGxR7zrZfHx1KmFToLbusRZPAqX+kDmJXJmutgVhkciILMfowqqRm5
IFlOCzVGcopTGUat7FZqtI9GD6Rx7v15hDTY9Ap4SJy+9B5dqpkS3EZmrwj13rfOh2ijWnsMzIR5
WrV+lSlAdWL6/lKCbUV5lbcunpx+cMIXG8bTZa+YwQbRLiSolxIcs5FkqcRs8muu7r2P2jf587BT
zTudItxKLFjTRtiXlaVlZe8hKxlP/M9GGz+uaDN9rbjzNYqimsNmJAsmrEhVjsFYVhSrUgNQgb6G
prRRzFuTCzqMILAFZn4LwJ9UF9s0rkOa0vps2yme9dLW47Bf/ppJ2LuPAQ5TM0DKMmiNvDRtWVat
6eUQz2TOsNMU4zGfyBzTdkXM/BIaji5PTx4Vb7yUo7VVTNKf3aY5UFJlaQL0RK85j27ejFs/C8Ho
juPo2g7AnU+DFqLwUf65rOqv7qp3upKEZ6+z6Wn1uvwG17D9HszweDvkPuC1Q5DDoFg5mflaGq4J
87AlOdJ1WRS2uy8KuUm3aeKS0+ti43PhBQ6M4GXXwvNQNd5HwC8gR4wNeGJcKQxBq1EavbxKxsSp
91YJErvXD/m3MMt4sC4rMhclwWRxeB1wuTI1QY+BloREmlgJkjB+rIzhvqOOPyTGVe6vTfDMBawJ
eXI6OKYiviAqbE29ayweQrXjb1PrxW+/muNrpp/kBHKiz3+hF/HfovTNnLB4TNl+WVRaDBFOXjoH
o6nBY5S3hdee0rZcCcSzJuT+a5CIZiuKLbNdEdGH3JXxliwgUNKPsvyqli9DsnLPngsmdMHoNulu
IpiYx5Jz24ttkhdby4TrGTKpPpJXRMxt4HMRQmwEcoHyRIGIMq12RgN5nPnQDc/LKzOvh6PRyjx1
p4jnMriSvWc5QUzpRf8+pmn52IXNuPJcmF0T23GokFHOpQn9cns6/eB2NETGW522v6DoITG/9mGb
hKBiWZvJacU4wEgLW0hzqF6JvZ5NZzN7GWMy+GXtaGKIvAUPXob9KqxXXHpu/wAABcoZrSNTmf1S
p1APMsvz8LM8uNW8Rx2WL7DHGQpSzPu0WsnSzq3SubDpY85edaoCwJBloVevjAelBh9SXSvoz63R
9NrCeBSR3mVM3TBJNC1hjdrhPgdOD+qBMbqHuGwlxM159bkcwatLo2JSgHsrmX9a5QztUAfQWUBS
8+eecC5GOJV6ABxlx0PMRNuW948T3Y2nwPIb/ojMtWferC9MYFcgUwI2K3aZD5oz9lVXx1s7hDnu
1lO7jW8+Oc49vAANyJ/Lqs09+ICd4uVKoR+wTTF0KwUo+6XGNaMA8j8Hzl0qnuQSIm7/OdbvKkji
su+l9KDJ12Z4C6XgWBSnJP8Qj6ekgPMMGlXZOyx/09yqnn+S4KBZVWhS5nEAh+WTXT3AABt6P5ZF
zKvNowpMMVvnGBGiCHzlleIbqF3CrZgGkLrepw3ME9GTAzEx1Ac5rE1GYe8UKOIy67myn+Liuxvf
WuUXcLqAc9om7X/LHzUXcDg9//dNgjfnTpZq+aR3bJ6A59kE4WmA+roOeti6/yIImEDuUqAzAKAT
7/tFEfquPRGDjr68JVtKdfC0rM3sKp5JmGLEWZiJqtxJvQgJAPmBaHULDYVrrSzjmgwhbhbwwTtM
4MfbqB03pfEgA5iuByvuOLcsPLFlwzTJ8VJevVRkaFp40TLi5QhxphxeacAX6LQPKV/9YMVmM6I4
0n41/NKiZokHqN8PFU9CRCmcAJ702EV7LfwEhCMH3X55eWbCzIUoYXm6UPViqUdUFF4VNWTJhbmx
o3Cr5h8iuLAYYF6WN3PqXMgTloqHoSGVLfKqAaLsIt6FdBkvi5jxhgsRQtwwA0d2nemOU6s1lJf7
OObdZ3xcFjIzz0vhmQ1DkopE37t+VY/BNFUdkFKYnxzzrpKuZODrFXmnhB8CeLvD5nWiJzfL6yg+
lZ6/0wKTUYEjrOijeYrkAyAw12oFQpq8b2GtKo/LHzjrQ2ffJ1hBtkDWKwPuEkUZbJ0SSkT/upC+
ZFDb2mvcEzNT1ZfGcC73Rggfc0wXFV7k0VOQbjSn3vRGCardo2Hc6eDfFepz6I3XkP4akIkvqzr9
unBDO1sKVZYF6e6gtLmM9LFlSAIqaDinDMh3evutKWEymIilmr/yMoghmP/hyUPC7FKoMWRjWacI
TQvY6KBUGVPQFL8tazbryr+FiBO2lloWchAgpIs/REm6a8fj2LQr5lsTIgS2qScrL6cQ0IYfi/Rj
E+xN689j5zTZyDCJTGnHFhuJC6XIIWMlraQYkPKQMiyteNdHUFm9ZGtQjHMRhilbfapX0bYsLkyv
thnuPnBLUx4H5yGw/rhsSQ729++La2IDE5oHBb/vuo+x99k1Vx6bc8thqabD3J9MkkXMsYxOVhqd
1HHxS45N/M0Kr6DZW3arWRNRAzFl8m/MaApBuKzjeEgtVFCGm6gH13/FRHP5G0BGfwsQgs8vwERo
7LARGF7wxRoHqNnU+rtLkr6/jT0iAwTxy0rN2o2+VweGEd5rYqKMF1XnSHRLbt3oNA7fawVCyOd/
EyEclqVch2qVIcKy7tL0fnT2RvPybyKEpamDxAqUBhFh8CUpHl35tW1WtJhf/d+GEhanqoq+zxRE
RBUxMn8b1Gi3rMSaBCE2eorfhdJkpy6GgLz6mZhXywJmmhPZhBPeHb3JXFzF15EZSbVC+wrXCA1m
UtfctWZ1iHwYJqv+aIJuXZjWMc6h7PKDa0ltV3xtWmjxxDkXLziCJldRFzuId4KP7fBfHH8qDCik
iw/Las6c4YxkGSowdQw50899ecYEbi6XpWIw/MkrM+lvC/g6HeAcoORM6jWTTosi6ERvP/wYJDwZ
rhenIqxEGko3M8kTbqrX5muy175pO/8HyeR8E1zBVub98DfZW31n3wwrJ9CMvyDaIkE5pXLeDbq6
TuO3JkfCtgKgsz04ax4/ebSoGqMR8OLIFiA2Ilo4qZ2yDH2J389p1+6PofswwCRpN/dhdp+tYWbO
OAfDOP+T9is4nr14HI4fo+3ceNsYsHDlNOpcjc2tnHxado45o52LEY7tVvY8W08czgnJ28Itb8IH
vSxhJqJeKKJeul/oaqNtFyjS9eOm4A3ivGXdn6fxmN0nSzi1lrD+QrxrAsMrmwivc9z0Vs2sbV2R
TzDN28T8c2wZ2knORAlxb1CiYmoLIHrDIRx63wgbmzr5/hc2OxMihD7fBsq0SxHSKyXVIFiwI3MD
7M/KjpmZWtCpolm2xvWTB4hYnXD8IrPL2vtVHj/C9PqSHYfr8qra21fwSH8MtvqDd0uK8l76QgfN
Pj+Gtzs8clPtvd0fd75ffopg15Z5UiW1oF/KoHvN851bwCW0NlT33hcRQuFbJqM8pfsFb0+Zb5L8
Hn0VGz5i2GrD9tkLX5YX732cQIhGSxqVXu544gxi1dQVzE6TUbUf6cDkaxpuWhghaHsxn/X2dVma
Nu2fy7B0KU4wnFKloeK6iNMevgRb7VO1/xBeBcdm//Ld2YyfgufvSbUHEnxLDgqML30X3Oab+Dr7
4B3Gvba3HtOjvV/+pvex6/KTBPdl8kT22oRPaqt9mZ5a57qqP1drzCfLUjTxwUb7TA6TLlLISEXJ
1i61Ct7YlOYyAjgEqbpvr5ykM00N54rRwHsZy+RB8brORGS3LTMGffyts6+/xfLmcdgxNL6jObS6
kU5riJezbqsrHN9gQxrvUL8q2XF9C1IreoavXBMx0l3dNbvlRXt/cqPbmZDJ3GcHzmB0iWqZCKnB
1MigvCSHI9OJYWcnLfnc6k/V2kZ5f/ZcShSitlUoPVUMJMbQs4YM7MGIu6zTzBNiEjH1Wyg8sLn8
XCql96E9tjEiBufe+lpl3zv71s/LjQtjdvDSQzuur5hxfq3+J1EEVvSrKiR3Ma1VB3pRsA3z+zZZ
G91eEyL4YTWMBvBFCOnsnanBu0sN+Nuy6ebd4bcewrGtSFJuNRMLYTrcG/2Nku2TBMSxsdo7brAZ
eXw10R+/WS8WS+xBlQMLcg4FrVqGyKTO3fT9F3dcQ1pds93klWd+HhZNIpWTSzAQlGsPkbrr/6K7
Dk2I/6TvbNK8uuDZZZP3YeMgY9S/TnftOt1JENQur9CsImdChMCftpKaDxZCisTfRObWLeHIXnus
zgRZUwE2RrNUha5gsWXMhYRMKagoA+f6jQktx1c3unlMzRUwrhld4NKj79igZEEVRTAY/W6toUdB
vDUsaO0f2+iDnf65d12IEMwlWX4hFQMFES2B6+feTL1tLz0vL4k6E9IuhAjx5v9I+7LdyHmk2ScS
oH25pVR7eS3bbftGaLfbkqh9X57+D/aZaatonhLaA8zFN2jAUSkmyWQuEUOJTEnOitbVc/xTR32c
JKR7Qtp0HRy1ayjSuzoJf+5bXNb1XqPk40N+TRb8QhF+TAtHHuIclOn5HMYIzil7aNFfoyhEa4m+
sffyT0iTxU/5xj6ix3vaDx9DvVbJZeuXcLkbJDLiQZ064KbSrWk86BqaLZOFMFEQXKGs+Gkb5yh6
h0aOwsQHTotfpvNh4a5S8r2pfSj0KvD/nWWYFTE/0TifSfRxGBoKi7Thty6tWyyivGCQcIPNIDiP
KZIiNwobBiXRa20+m/rJx8NcGR+/sTbgomP5QFao085PvWwsdRtk3YkraR9j89JOp28QTeFjzSC4
gzV2qrY1a1YFnE5dcpKk7WUTRHsLS4EDAhoFaGXklt5qIiwFaEr/kFEa8Ue0lDMVA4BvDix6SPvy
D3wNg20FShBYbVXynC65n4ylnKYQAtlY1smAflO+AbSVCoUmOSD8/Jc/PLR43l3+SKI9yNK9/wXg
ru1EHSXbzFK2CAcnKnHi3Nb9r8sYS0ZwvtTZdjPkFEY41fOUPVXx6vLfF22JuQ0Mf3ZD20le2lUM
G6riIdB7YkPFKMbjt/7OgYWsHwJrjUllmZwhKvpKinpCK0bVrEYEaWl6V/27jgKO4BkGZ0zbgpFG
0oCR2JsxwGtwaaxGuOIzAPbvs6/V2Fav9w4682jxEOkPxQDtnXAhFS/EQB8Wm71DHyWfKG1jyUjt
Fl1yur8y6oOqvbfy4+VFX4LgLo+kCupYLwBRV5FXStu2KL0M1AmXUdgZwT2WQdWCLmgUxjEcwl+N
pVanRsdq4nG6hbSPa9JXsDWb4QsF4ddlKLFBn1CcQfUk5a0/AQoL3ytbvXkZ5YWNuATBnYihHVWN
z2puFj2C55GgLzTuvxEvg1nLVNiAHWsh4i4ou3RSjA2hBKwVD7EauEb1TulCw7jQkE8MXu24KU1H
MQoc7c6wHtAAXTfPjnb6xnrMMLg3U5kVfjS2wKAYGY3yTa0Pnv3vpHvY7Q5KRyDRwQAS718y6Clo
BMJF5H6IjsC/AqlCstSbLjx/ZyCcZ5lyntaFhCNFwtNMfhyWWMYFTz/GlIBVZbz9iMjPTxSrtgYM
taFpzOlLkHkoB5vGHi2ltTFoV5GEYYzGBFMEegwX+ogEnAM6mlYVlsXHTY9BwXNkmmmYjmgmdIZf
K4d0g65FT5ZIQ4yNNhB/NVEyLED+KbTyJ8Ickgvx0H7clrQGpLrJdtH9Q7YLaqL8gDqMG0cEaZ1N
eK3cKa9QxvYqiUjv/+6VGsIZRnHL/sd961ZNEzPKsLuCZB85H1G7cpa+qug6RTceiwkwkGPz1Ja5
XChSYsPxDX3V0oMePNJw/w1aQyzdJwpPa1mjdwL1aLaFJ91V7as8ftbLnd/fatmN9p1LdQ7G7eXK
L9JJY2BWvVOL115eyoyLDiSQH7F1Ac0buifPHbFSu6mYCmwBpWycxpOcciq83FKhWma0srPEdSza
0TM4PmmEd0Yd2wzOr3Ri67t66XYV3XtzAO6DWZORWfEAgMgsCHUs1zSv/OgWUmlI42TuZZ8WWoO8
B6gmMemDNvTzjzdok4IKGsA6zYY4dqDkOQa69DF9uIwjNApHFGOWwruGn0nQamgLVAlwgqB3M3sf
ZD99JyGZeYqXaKzEUEjAok6CWonM/GUWZMmp1naO06IPyk68qWhByAPeGsT3bgJ2HlqPPy+bJv6E
n3jcEV8Yk9o3JWrffrpv+sc2W3hLCf3bYVLBKFuiAMT5txlb0BdJelyGab5uu8JtkmbbfCdPiXHD
vzAO11PlKz3ecSbM0AbnIXGKR4gy7Dpp2l3+WuJDfIbDuXeV2aWeTDBnupFDN7jPOpflO66d1XQd
udEueHA2YFLqvd4LVyh/75aCPeF6zX4A9+zynTSqKhk/INYeILhBlqXmhJfyDIHbVJYkp9JA8SmH
tbI2TuFDGHqdp+/LTXEoKZlC19q7wYv8jEHxRVEdsXngJcC0FkJnfoYwTaGoYYYA1+lHqzVu5nxc
XkHh/kIL0X8BuO+HJ2WnhczfK5/k9FkrX2L7JgBzX75EjiL2fPSQsfCCPfTPd7IiR9WkGQN2Mniw
U8MhsnaUtKVxKRHKnwkMzIeDmpZnXzNje4y0lDmk0a3iol+VaB1U1afLX03QMamDWwODHv+B4Y6J
KJRorlaAkbb+Vf5TAknEvV6t4iMGq2/tgUBG6jKiaJ1ApAWNKqQvWFb4/OtBdcuGPMyIc8n+QdEc
KdOcxNaxAmtAt5CvZYEXH5hhhBQDQJgRBKUnt6cxmqP5UN/CLVLuqOpO0rNSXOntrnd2yVKWW1Qn
gjzgJxjnf3Jq5G3YACxTqm0XSlemnkQkrWUvn8zaA7c6yWt/JeWVV1bTy+WPKtpdOixEgITcE7rD
zz/qmA2WmrE+IOg3kDAw8GSwFh6jSxBclBtaaqAWsYzz3rovph2dFhIEAhUPeOLMBm5bpco49bWC
MFq+M++UHRQB1bv6d1qSZkufbMWTHv2ATG4EOeClarPoZJxBa9wlY0+lGsisVRNLl42dV+iviX8b
ZGvZ9D1tvJHCX5fXS7gJ0BqIh4pjosjPeSbo+bK08vExe/+HFd9J2quqRVBZX0n10n4TniOoiECb
lfVwGRyU3SZpbWBwzO2QKUzojZ3JaDpZWDwhCMuGwByEu/zpnrRBnQdURav7JN2YfvlGZfRZVv8u
WQoXmcFwe6xDl5ECWjwcVlnqqoOJ6YAl8mzxgTjD4G5JtG+j1d5X8JqrjENroc5iVu6Qaicjjx61
DBUySen2iCmPFAS3Zplu9S7cXXaPpc/J9uIsVswN0x/zEr+hCDctvW7ygzU+fwPCxCwhIkSkRvg0
clBUWdl2aOlT6Q+71kkwHaalnIywjISM/l8Qbr3CFPcaFhQZuVX2jNfxTdita9f2gsZDPAWpKxc0
qvlbu3DFCI8qjJAhCwDeW5uvOHZVU4NYFy7fjLe5cjO0S2chuxS/XCwzAG590gRUb2YBgNHv0CB7
X2ro5sh+O/9OGA9/n+EwP5n5Qa2nrRm3wNHjk45+e5qcdGlpamHJGC4CaFFyUVt2cQ3SK42fhyIA
YXiykpfmpIVOjRFpHXo8to4WqnNjsiZtq2BixmB0Hjg10cKny04tNGUGwd1RJbh7gkHGOR71KQm7
28Z8DrNtLb9dhhH61wyGu6nayjBbMPmjjc3pCAwmUf/7MsLCt+JTIUGZ+LQfgRCPE1qjN355l5qb
yxjiCxdh7J/iAmQPODP0YtSmUGMXbnqw1t2zvEJLL3g6KRlvM1LfGhvz1Ho/McG6sD+F1n0C87na
MdGT2s4APMTSrlWKLZWSTZKOC5eScJlmMNzNVzQFmkEog9EgWBi9jovDqiwu+HIOzBC4863EUHGs
t0Cwsw+qJCSF9EH8EOa3KCx2lU0yeWfnq8vLJgwdZpjc/TSEnWzqMTAba0qJLSPFWKrmKo8Yr5yC
kLp/vAwo3FQzQO6wwxhbnxsBAGPbo8ZrD5YZByKQS0UC0Wph5BfNt4yVBew258fDmAx1GDcm7grL
lRSLjP0Sb6bwap9B8LsqM6LAzkML2Z7reDUQNBf46+hxAo12/N5lmDxc8PNFQM4DzRxRpcyacOmx
/ch2/r47YJBxqMj0IRMQSUnry0sl2lhzAzl/NNTAz5rQxsu0eyzGX4r1nHTbyxAib5hDcO7n1CrU
FguYpCr7mGIuxEQ8dKjs35dh/rxY+K2F6raBVmzMa2GW5twdcPP1So1UmRvuxpWxzsAMQKINPVlI
n6YkjfF/8mdtJJHXHjSNoEYWE+sleUTX5pW+hsT2UlAhNPzzB/GHljolrQE6T2yD4XVoD9SaSJ1T
r2v8Ba9ZAuKcRh8VJVcUAOXxLpc2aS+De92r2nQBR+gsM4M4Z9HC1piyHjipstfjVUO3pexdXkW2
SF8W0WEdpyiYooWfc5amkfRqbJFeBW9jBJagKtvL6Th6DrRIr5qhlW+KulxRrb1tqbFUcRZ9R1TS
kGwCeRhYpLjvKEM9PEzZ8I8jpVAFRUUB4qCaTGTE1ZfNFH3JORL3JQ1a2W1dAamFDlNqgFyi+lVa
L5dBlszhv2WfT23ABrLSsSNW3ntSkF6nUkxaU1mKDERnMUoxyAkhQ8P4Zs43n6ah9QtyO7hjjopX
+QfQ8CdPyEJlBIOtuUFAR+BOJ+TWvmHiDJZ9glm4mypFCAWRAddp++jkULQb1mOikPA7bx8QOjFt
KbB6os3yHGeAmkvn9DpSNfRVztdFeqDDwjEp+oJzCM4UvQqsuHM0vOAodSU53CSDvOB1IoeYQ3Dx
dGVXehhSWJHH23zcSC0oADq3otUCjsi7QcaBlz27nFHLOv9adjUYQ8jmsTq7IWW91lp/bZlLXUfC
D/aJwg8rZYbfqbUMlDaMXLUD14W+4F1iBBP9yHBtlIc5OyRHb/Q+ws2lTyu0+sXq42XvXfj7NpdE
cvy2hoAqLJC1dap8VN9RQsBjkKl9gowSo/4GZ0HR1BTNGkAYtPc+2RTaz0TbY9yURNN13b+341rT
r5vo9rJd4vX/i8qzqLeBHfQRe8RrDcSXgsc8f0nth8sY4m/3icGd1XYvFXZTwzIpeamlDyu4u/z3
hTY4TKqC0YlCE+vchw0t0UYMuSDpHJ9ofVIguF4uLL9wO84guB0/trGRagFyU6CjNOMfardF6oP0
w0Kbs8ouE/5OhQrGX1O4bQ8u7LZySpZqa8m0tk4OQY8BJWZIbo/kx4/JJavjamWSrVZ8ZwPNkLnX
dSWDlhIzsDhwhlcVjMLO8Hx5lYS9z3PbOAenaU8dKHDB1W6a0Bug8SNdS265Ca6sVemVuHVWZFgF
p97LHnXI3iw9TIVP4tkP4H09sytIcknwE/tVOQXXEEzyMPBET7+l1/pWudu3XkWqq3/nc2JJnr9L
yvOtqWNOpcYGap79tspVUdx2/m7K36slHxVtAwgGQ20MRQIkUrkYIm98H/w62GagBr9xjOBxtE3w
cZQLJwZbJt5Fmcg4E0zBaDTPHFBJXU+tBJHlgBm51MyIrmQksFAdvpKjN6eqvGTJMtGreA7JDphZ
6KDTKJf8FpBqPhJcIej0PNrKWp2uM3upA1BY6mEZLFZTgiINn1+kaaZSpXFwk6SepUVuWx3r/jEZ
jpaWuj6k4krIjxdLRQqRiX/YtdEaZoAridv4iW1naWYC1ck06T0cG8ilgAfg1PgQEXKlwdI2sZLq
S1odonMN1K9Io4I/DROe3J502thP0YnI6CfRQ1siGf1DbSFmsPTsEfnmDIcPAEpLKrPQwZAvaJpc
XXmnznWlrC8fMAo7onjPhFSlDNoMVirj3wR50PtB5sMYeAh4gdMP6SY6DIdinaEj1Y2O1qrHNp9W
5nW4N3YL4OwS+wIOVkWH0ZZiEI/7kkqf13ZZB6mbh27nEBwux/iq7E/xDr1xm0ViGKG/oPQJ0RuM
NDt8QsWIwYYXgMfBHRNQiqXvKQauivxXVtyW1cIEgnDtPqH4xIovV+B+D2EZSlBuRKdjCi33Ca/k
y19wCYaLEkxpHAtJAUyV3VTKY1JpRO3GhVtuCYTdv7OTBPNqFNzsYeoa/lXgHOvxWo1eLtshinZY
Ufo/K8N37OXO0OMhCjvUFPMtpUZy/3/8UtxxWLZ0bFT2pRxzb0lrbAgytPXCw0DoYODFhdYEO+n5
cDS25bwsKpq6UlA9aa00EanF9CotXdtsN7XafONN5Xzi8ZczxFQGVXbg0NWgr/Sgu87DdiG6Ei4+
Y1FieqngO+Q8LLYaddISQEz0NWpkEocrtXu/vPqiViOLSQ0rqPyq2JzcQZ6aSdXJZZliBHhaO0fd
DfbB72ob/gjuijfkB7V7uyDqu4rqGAreGaKCXfzj8m8Q2Hn2E7hQDkM2gVFKRQpF99HXkULochUt
uX6kgmPB6AfvMpzoxrQVA40/CPFBkM7Xh6uiNM1Rg8lUeQpsmGSk4BJ5a0dp5UsWUaUHiinKse4W
gAWX1xkut5lrCJyBK6dKXUv7jVy9q8k3snTIpM1l+9jJzZ3sZzBcXFVHkuKUIWAKf69nEvoHV9rw
plsPSfHk5Eeo1/77IXUGyO3vycaJ64M4FQXwg4QZHanfLXJ+CYin0YM+WzTmRLOTMMihShonsIpW
W6fZVXRwE/rom09asoaWuhch9Rlma9/c9cYKBDmQItuESu42+insH+XgZSwfsq4jcqgsmC/83qYB
Mbc/IuF8k7cWxWkZDfhlbfHUOO8RVI19iIhhDiP33/xe8wJ1SVtHVMuGZKSF6gQrWYP28PxraBGE
dUIbn3zcy7/1l7Ik3bb0DDd+MNz2oOzKFRK1/uqyY4keJKCBgLAcBFUQcvKZuBAPgwxDuil69iAJ
+tN/VVcTSBnQchn8zq7NdXrjlK62o3dLtQvmQbxLo5ccQ2wWiHAMPlJKMJuA3rc6dWPpFINpNVw4
zAWR2B/OJAzRIMdo8ZRCoQWycYj54gRq8k0be41+pSZr1dcIqGUb5d/vwzM0br/Icld0Uw60Udm0
0a2Tbfp/J81mEiWYPv6PQdxusaU+05IaEJq1n+hVA9mVy74gXJEZAJdgKEfIYEgRACzVk6a7Rlu4
EwRnJVrV0b6DuQ1M/PLDkbpZGiHELlGAq6PViJX3UUQBKSSGPhcChyUk7vaxO2eguGaR64t/yPQN
RMKglpaXYiARCgbP0dqIBhdkL7lrNsqLNq47FB/CtHar/pcJpnGatqRZepgJLlMMBX0CceaMmKNp
pBxA03Bq7JfeuZn8j8trL9gtZxDc06Hyg0krWfN9YLvyCNZCYu6Co01Ge8HJRMHJHIkvc7W1ib4D
GUhRYz3kmrquwwnFJ9UrpDtTOck5KcGJNISrwE72pkzXRm1A8/lR9WXcDlDpwcsmnMzb2u9uEnCo
XP4OC2vKn0p6a8qZUuPXtTHeveteeXIiDwx7l1GEXxuMquiYg5oaeubOj/pAD/2iHjEbMpqT/oQB
PP1Zz8zkuQB/10Et1BrN7pkJ+hY5Dh26YOLXbQ5RH4wwITyE8s0XPk+/GaG3GESo4co3vbUz+u1l
47566/8TDWIQBoa5OePSrogqn+Lv1yhWUfCxFnIMGcTnyyiK0Az0oyJNjfF3YJ1/wz4AEXppYJS7
0p4cydWHdV89KdOv2r8xJg+6E9Z1N6xcvEuCf+8kgD4CyPgZySfCbL65UkfxRU5UWFhR5ag44yqR
h18L5rHD4/x6ZBoMJkSQwLuqYJr83LwmyZQyYRIJSDcZD/Km8+SndO8frSujchtiXaXvmZsekv0S
kY+AKRzIFoQGTHBuOSirniNPsowRcBmHZ54UfkYMcDT/TqB3VJCqKafOtUH2dQ8GKem3nJm1QxL0
j++VKMpvqWT692WZq5hnSNJOX9lTFkMcKdcDk3R2DnpaqvXao2MVyr06DKm1cO5/3Vf46ehOBqcV
EoMWfyKDNiUxdVoxVgmIRkMw19jkyMqTguIHKL4hkXLEIMkoT0u1H0EsC2i8O5iimybo2fcTB7Vo
bGm6U1/9nxopjhLyuo6r73wvf+6Q1t32PcnIPr3Rr8PfS50ZXw+uM3w+u2VGXZZA4B0+qQQkMA9+
tOn8H7K9ueyXol03M5OXS5tyfzJaiNZA8eJWqRLiKz8vA4hOD/C4oCsR8ulsburc+0y8HBND7VDk
osOtUw7HYMgOpk8X3uEiOxjRhI0ZThts+FywbdMu1ko2aVuMCljHUOOg998wBAlchDtMt4s/BrWi
Tco8wE3i1+kqMC0PAwi+sxB2ik4JqFf9BWFeMXtBpV1Y9RqaEt3B2Xf+YepPMj04cU2K8P0b5jiM
jw7pRXSHcMdtayVpbyqo2Kfhc5ZtW3s72neXIUS7F3H6fyH4SSyrDIvCZgNKpXxVZXcdPYzjKnaO
iZqTKW0WrkEBsSCasGdw3AnrSylku3QGd13fyQORHh13XPWb9+TK8K6akISetfmhbEmwK4iikwQH
B8lcCARClS/892nO81+jnq/k0OS+k0NSyR1Tr+lWWX/bdQseKXSWmcGczzeq1A4Dm0CrIXDX3fSN
K9ur0ljl+kJ4I2hLY8bgVkYOCO7CZ2OKaLRKKUKfRY3Us3ElT88q3daRhizxSs12kvVSSCgqq7k7
mEsRnGhn4wxG6IHWbMTlXPiBdAxqCexDKiDF9yF2sTgkIDqi0FYOxgwV3IkYeThfKivVuyQx0a+Y
g29fSq9aPcIM2MJVJiD+xemEjwiaWKbIw284LfIlnbJxmLI9OsoJ5XgpvgqaVW564BdHn4Rrlm5o
ni7vQZGPzFD5PRhD7cfuO6COAdqaNor2BhrrTHmNlkhdxR/xr3m8JrKeqmPsUAaUaysa5pAzajZJ
O3r/mz3ctuqtTLc6BqPUJjGnmxKMqFH9MNgJsZYGBIWe97lifMYBs8vaYE3Akq0fxrQb+4U3muiK
x5y3zKhgLLCpcEdwURhVVeIB7cYJmoqiTpXIWEn1CkwLkVfrofSNb4d0KhMCgnwS5GTP/VyXocoo
17iKw+lW049DeJMrKNDtqv7l8iIJPpzCpH/+MFKA9YQzzLeLsDbYCK5ql51Hm6Zd2yOy/ZdRBB6n
gM8IdRGmYK18KVdRJIJi8Ce5UUFHUsfyahzU9SRjRPAykGjrzpH4apUytIg5DBwQZUp309CgGyjb
WI2xqUZt34W15+igdWnU0B1C9T7IlooMmsBT8APgJqANYhNZ3MpVAe1yK4Mn9oGsZhsVNPUB6fM2
eoc8fX+VQuf6KrTi4BeqmKAwtDG1i8nPkek7lLT0VFUGtXylxllG4oSRA5rSoD5Xil6CXywf3qym
wZiS2gxNhjskcTxICQ1IShnxGv+R1ESarORFmvJun6ettMcgetwTIwi7J0kv08exKcoXvy6hkIPD
dIPZaFCFdjQd7souCG+TCvozS4siXH5MkTPeDozV8pWXQoe6q56jy4i2uMFRkN3mR426xcHfBipx
NkZBsg16Mn5cdgahb89guQMIDpdPNoMN/MSz7SvIBC1ZxgIV7qkI5hsUztm4sAqRwPN9iiRD15Sh
jljWKOPGtao4GVBlyZ2PrrGct5wODXj8KJrrRnmsOlJWRvthaVn20OAVnawvGyz6zqBhNDAdxRQw
eN8LWlnvUtZpZQdjuO3UyHqLxrQFuZCzRIzyJ0rnLUffICul4cH3RdQqSgscXhY6FtS79glJ65Wm
ImqTd1DSXOeoCzzUC7kN0WrOAbnVjJquy6A3wFKYxyDb14tuugTAx2jm0Ci1zQAcmfRF5xrRwpNB
iIAnCeMhVzD5zR22ei5LUAZH5dYe+3VlFbu01J8uu4AAAkUMnLSskoHznAUZs1dJlnYl7eOeVbg7
r4wQqSz1fQsQ8NAGdzVmvHUIxnIHnF+EOOhLGGH2vadBaydXlrpShRAWpOIgeQTtRb6GbqqBIhWs
k6MvP+LiqkH7/+WvJCi9GGh6+URgv2D2mbq+Lwc6oiFl3DgnUHWobn5vHZIb/zZymw+UnDB5o64p
kbxywQcEPX4MGukrLBFTr+SODF2LGz+OYZxyMk76Xl9JK/qm370Z1x0yZy6kzzPSbseUgJhCc8ct
3fRLskLi7/v5E7itlI+4J7oRP8Gy3srsxom+EUCf2chtJSpHnRE5ADB+YTag8dHG2DFqcRX1wlX7
Zi7w+wtaf86/KbecYZSEHWU9KuGuvcpNknn+cdroaKLcZ0S5kzbjj5ZQ90l7WFLTFOVCz0zltoOE
B0+iqzC1eqY7UETZXvdDR5MYUZgjuc19vP73g/AMkUUgM98NogiT68zYJsgQHawm49+nR84/J3eI
UJmaTcpsytR4l8mj19mnvFgwQ3BZnZnBUhIzM9JhwjNvhBm606xtJ/a04CovFsYEBdGYgegZ9HDg
p/uqczRORQmBUIDQ4dQrKdH610a7DgZj4UARGjPD4RwQdM4Bdjoai5L8RvcxkaivavXn5UOL3Q7c
jXtmC+dpBvo6sroDRunfFkqJB/ahma7U6i7KdrLzMxgWoomlb8f5mQmRBCmy4QW9sZaSwG1L2S3y
g7bUuCc8jWbfjvO2vFN7XW1hF4aLSe0nhJYLliwhcK42UCgOFA0Q+ulKzze5tVTXEUVDf8agQMSA
rAt0Ls+dubXVKNBrfKu6nUjruKmJ8Ms1qEO06t7Of1bJSbOPdrar8oI48VJCTbhU7L3oYCAKMnXc
eSv3FYZJcri5aSLPjVaJTA9c2ekhGPd22QkFrRKG4ajsyYglA68Wt1qNEZrVGCFKqrzB83fFGwZV
45I4bkKCG8MtruR7UIwu6a0JP/AclltCKmkUpqMH2NxgnHk7rANCqsPgts/lqTxY/56iPjOSC9S6
INDjTLHwcig2hX4VLN7AovNiZg7f7qZB/1uNGAAG9UgdPkX5zTi8X14qYaQxB+EiDUUqB5CfAKQm
wWZAXc5x6Y11jciGknTjow/tOfAKL7w/afsKBV6vryDPt3AyCu/m+a/gg42hLRo/hMNMECAh8dW0
rd3w5Kx+q7t67ZNqU5SkPRyGl8vWi/Y8m0tkjARMZYXzU0Nu7BJvaYxSTCBwfdf1JT3o/49LfiJw
LtlPUImpRhjWrDvP2LbXaJb8mYJbySfdpt8u9vyKchvwyk9AzivbSnHUWgGgulGStb8ZHoK7/HmY
XMUkIWi9Ln9AoYsiCaEgTtZZsvD8SEssOQa9CI40Q3/PgmOl7E3p4TsQCPB1vJ2xTJxBUx5Raexx
bCnWz5C9u+5Ne3sZQugG2l8IfnArwKCj30yAkKLHREcWvPp3ulUciDME7jv1eIeNNMXlEuJFGkdH
uVqIYYQLoWOCBBXpP20D5wthxXIaQusO8V77nKJrtEJSuv1OjsZwQFTFcuvoXf7zYpqFY61GrWD0
sV9ad/jV4FhIibXGwU7UE6TF3OJucOuFp5Awdp5jcjvIztSmMwO42LDWP+JDv7K9aZMfk+ty17jB
2tgtvfuYQ/Eh1ByQc7jEaCrT6gAob4L79DE6xrthVbjy/WWnY7/7AsyfPpzZtzSKKDT7ikUDq2jb
UlKvDZjTvfxvKJzj0SwcFa1kX+8Xmi7ufCib4b2q7S6jLHyyP5fMzBY7UP0m6YFCj/4md8Mftdet
ovXSjSvoIsY2+vQ/PoRpFb0J6AAc/U7BBd8cqpVPxudk099dNkh4IsyA2L/PDKo7ww5HjRnkb8Zh
nzany39f8MEY3Shmo3CLo1+Q/fvs76N5dayckXWya/eFtE9ra9W1975x5eiY7ZbXuvZ4GVBwPgBQ
Az0w27aQdOUA5Wjq0IyDN47pE7DXuE0REj1ciKHZfcn5NIv2ZFlWQUb8RdtKgTB4raZMSCutNk6J
6UcareMxRJFvao7BFC8EmoJlOsPjwgY9D6S6Ry+wC80IMtnrofn1jc8G9gDMpKOrwuQ7iarWLxIH
pXU3aFMMsWmQJbmZ+n8/u/HnP0E4K6RGsg3JAYhhb2zjNm6hRbKwQYXLP4PgYn8MwseSQlPcPxYC
8vyh1a6zaGHPLGFwe6bT2qltbJiR9hrER96cTiPDUg1PFFCBlgCpUSRHUUbm09c+5rd9XQGKjhUx
ooL48m9abFNpEzVbo3gdDG/MDnUE0q9HKV/wb6GJM3D2xJpt21jSOirJ8LchzTYYlXtPNOMGejIL
V4PgpXZmIxeWOkVVQZgHNqot2G4PiXE1KC9TsRSUfIVBitYC96euOyoaerhDSAu7QGoni7pIAQck
srMjaJbdviu2sb/gG1/PO9ZoAPZ/KGsiVcsPhDbQc22myYRg1nDtaB+Zf8jb+3Zq3F7byc2Gjg+X
9+3Xg4G1/AJKxq6VMXF3vlB90Me1kluY96APcXivT0uB/VdPOAPg6/C9PEQWREKhntbTDWrXXl8/
x/rmshWC2OdP57KmQm8C6ln8qe0rDo7pzoYGmIJRRbtw0w+HFIdaI01FrFdQjJ5iL//naPgclHPy
QIGCZo3BXbceylU6KBhCWrBL8OgEBFjk4Q+gvsSNdL48ZdMEYVT6kB1bZQ/QDHXTNQV1PlqJdmgD
yN1sq2VP1qZw73riHOnGOS7NYop8f/4LuDN3Krpm7CP8gqqD9uNWqTZqjSdm8HJ5BQUwaP9iZRzM
JrM9zRnq1JrTNRFiyWlrOIcO+k/jbbgkGSZoCQXHITzEwUihDpodLkaWa9UpwUmIZxhJ7+MnpSPB
iqJvjoCZbh9tfC8B15VLr7pVsE5Pix3LgnzPOT633cpkUmtwneBdsJ/Wipes9RflelyrJHm0r96t
zc/3y59VcAucAfLBcytPVUptAPqvhkJ62Y2fuoNCIIN+1YLc+oOSnixAsqU6j20YZcgfLRYcmgY/
/kPlUaqMgXmMJ53obXndnajlmUeQ4Xdk2jiviht7pe9qxuJTQXCaQZKMqS+gVQs1NXYYza4dQxpN
JfYDFKKs4ndpZ9YGtMbJ7rKBIledg3Db3tBGNVQ1KXZRyN4XZb6vEv2UY3Y01r9x8UAqCdNMuBKg
1/flU9Ii9MsSq6ePEsmzx9x+bOq1Xi+wEAg+G6a0cMCAaxrKg3wRclDQtGcxwn2npfHbNGXqT7AV
REuzaF8fcvYfiTzolYPE4Uss35steKbYmEnVbOrpeQC7G412oI8fg8IdoqU0Lvq8v3oizk5UVtEA
jmlyvp8A/BSpEwZQa2o7qZzIhCLlwcqcNiL2UMlv2ZT2m6mKzQA6yLK21f3AgWbv1KAE1FdG/lRo
vrbLdX18tKw8HkgWDO02jKY0g3qVXUdEt0bHhuruWI2eBeEPieipBc0m1EKbm8yh5r52qmndR2O8
t4Ku9mLIU53AYmEfhsiud2OWDA+gKQwepTIeQtJWWvFco/Txk+Z5qoIxM4jehqIb1pDPat+sKgev
UJjK105upnda0kf36FvIPC2ybbSqt6k9ukXW5m++Ru2S2Bgt2URK0qzBFugfa9DSPA6149Reqxbd
bV37ik96UzKOFTRvX3U5jSd3oFV+qOTByEliptZNrVqQN8vrqqlu8R2Nu4H24HKNaQftKNum1tUk
jep2yAvlQ4es24AiOT6LK0m5tJsKqb02jdJ8KqI+PA1Bb9wrehT2KxMt9iSrE7qKSsxGkKBPhrum
GqoXbbSCTVVCMshNfBtN751i1sM2Hp3sd940UPjpEjV78PFOu63QpPFT0dpoHfTm9JagdVxeQ6RJ
q92p8ftVV4zGs23/H2nf1SO5rnP7iwzYcn61Xbmqc5wXo3uCc87+9d9SH9wzVSrBuj1nbwzmYYCi
KVEURS4uEvWhq4LuzU8C9afdd+Q1ydPwmKFfBexGarM1I02t3La1e/QJALUjCZwiz/QxDBDDH0yg
goGivnRMEcKvUKoKJBuzGR0epTMF3cbuxq2ZKJtYaW5iSVSW5lDEoFaHqw5wNHSpXQ0y7rOqCgOK
spMee0CCjm+Fa85OdtKenoKb/hC5xqMOdkdMHbrLPsOVhdgCRIuqQHOeb0ExB7g7dDSDUILRPEWX
6GDQuSGjvkpV0MsVonEQnEHRUPRMBOOQ1cEfCwuGgYH0a71zyGlyP5EwQLM02hc99b7aRUcMatiJ
ElMi1ZiYpdcbTOelo5uqNnVgVU4wfbtycqkZE64AVlD/pzHPRKGLDPuwe1i+yzgAZ5Bag97CUkCX
BafMBCQt2gGLvJ0QEBVE+mH2Jpghw5TUbqRqdbZWEhUAqGgMiOppud7/mkYrxwMyag6zPRmvSteQ
38ufxFtVQ8W7FX28GP/C3nmhUlv/wY9roJ6SQG0vmqjIuxXOBdAPOAsSoiDUuqoCfJLMxQuoy92i
rTzV/6yNRpCvEKnC2H5kAaQ+UnLAATO9SvneLEQNXDxdTOSQkCDDCQcGhtHFjqSMUGz1UNVerZ3U
5hhLd422/f6eYECTjAcipAHdeimGyHMeRDawfyBQlM1jWv2DnZ//Prn8fTvLwagQw9KCsNgCT+DZ
c7b+31RgEju2ppdpIUGFmBztCvfy5/Lvc3fCQFszAPUIbVggUtRPpIeXxwstydeYcLFu3v0hXo2x
iEFBJIhZqzIE+1AloQ5p5/mm13dT2nhZ9GHGgnqCSA6zYKOCgCXxUSMuRt9rjcirx88oA2ghM1f/
sHS4qpBZQY8gaCYvd7+PbavIbSydXsgO8nqjUQIOB9hHI0A2cVU6E8Sc/EZJtClHAhGtKQBR9Z6t
vuVAGKUvy/pwirSo5aHyg4o+sio6273X23odAvKIuHPVrcyt/fgbMJOfuHxRLgMUTt3I2+Fgb8u3
wfZERZmvrkbm+QVcPeWOJxq5hkXWPTDQkQ7h7dpGGvYRbdCpI9s3YEd/KFxNupMtdxcBR7bKduE2
2iGp/gQeOfs+2c3gozG3IDV3lheE+rmFT2IfobKBFAZCZzAPj49Jv8OVMURPyyJ4rvZMazZRks31
XCUTtG7QhXIEqBtYdUOdBHcT52l7vrZs+aYtyyBKUrqx8vtQ/fILYNNkzyavYC9Z1oeXKbgQxRyK
uMosRaJvsujDfpJvMsOZj4aHPr8A1FuAHfSOdWOtI4EX4yqIKA1RI7Co6Ou+PIqzKplZ0YFfz0bz
Zaa7WnUH5iW3MHajaBY3XxTK4TRJAKYbRkE7VMIhKDSEp71vOabf3fuh+qhpnewpwJZFeFgsLylP
oI3hqtBLtk08Qi51IxUZVHOAqVsqclnzUOwl9Q4DBzEwfm60XReWgnGXXIFfBIJosrYRZl0KxHNX
a6oEVw4ujaZ3Gsw/2HWGWb71vdyEbjrXdY/ul8H+WFaUcxbQGKIapoV8LoYqMjFdgs4bXx5QfNaT
GYDDZ7gKgcfmHOj/jAwx0H0C8BKjmYQSpqV1tCoXtrYX23SIOkYKexqKMwLfwVMG1T8wLSClBHfK
KGOkqWWP1GdXybDpTBD3lQJlvpLDjHui+UDK2QvyC7yV2H0agzCj0x2s3ptW2in0yM5w/eO0RqOD
N2MKCxg2XeRf3KHw8o33sXetlSBU5GUmLz6CrsN5VGqiKUqjAzmmDfo6kJr7tA++15yiXbGzT5ZT
/Up+H4mT3Jae9fB9eznXn+72meh2UCPJqqD/jPRHrOOiGAUps68lXFpiejOfiVCr2uotOsoMr6UE
sxx//IjXxvtPfW/dAsHkGPftMfqR3RdP7c38aUROoLnKyv+Hc3GuJ+MAJt9SrFalS2xPbpb9/+A+
eNZ6LoJ5sAWpnKNCChGmk75XiWOMTvmZPR/RLvTH2moPbbIyv5+8o42plKMb7EDK10VytrT61MGn
TXgCBPqbCbCk1orIxnkhxYUIdveAkc4l2g9YpJ5yWzmxtG5WkmPePsWm81N2wj/G02vtSLZbr7JN
5Q2lYyGZhdvJuAH/vyiZwltkAy25mI9Om2LYptzM9klQlSo0Jju7+eiqUeBzvp5Nl+ZKoZ9oKcFY
VRP/M05HT7NuimgwX4Aax0s7KcrXAZ6qq8AOu8Jro3L4o+QkOmECVpRsUNcwTFfP2+F3qOeK/z6l
auk7JeafWxhnh6F2mMkZVeF+0qOWOOhSa0UTO64TTPhWNApjsB2qvUhoXR4wf0oCv67xxWqiox9w
yH1Xaxppp+V+jeZKOhZBAsQ5nMvw/rveA5JBVYGpcMC3ARt4KVkrp6nA8xAMYzPI72fkgR6bHgMl
l6Vc3ziQQtsd0euBXmz2Lh3tGK2HMXBhaQceS1PJo11YAuFc96OogHFtXujlANMWUKO2ivnizObH
pSoVQ0r5vMzSvI80OrfX7gn6H5ZVug4PKOsKgizdQlMqJsNeLlyq97bR9GCpKpNjKD9I/sEKnqty
14OaZFkSVyMTfUaqiYwKmB8vJQXEqMw86VGNb8mqUfP7KJsFdwgHTglt/spgaTv8Ev1YcwsZ8lg4
YTi5PS6SubwZpN/zWKJreTWk9UpOAqeK1v+gHuiFAdqxVPsqROgaTEYJSogeImDFffVOmkVsIZw8
GdRD4ASAC/pQoenlEnbovxmCdMrcqFrX+YOVHOLkBf5H1zxb+STh3SSj7/MWHQWCvePwsYCGXcWu
AQWlUxDUpWSj1c0k9DWQmT1KnVM449HarZJNsmkw7sGZ1va9hBBhcObOeZY2Iq5hnumAjBIjpG2E
RygOXUoHUmFsxhgFEUwjcULFdAYRxwJfAhqz8QRALx+bIE7CyC7GL5bL6slSf2mixnkONgALCNAG
gmGUiK4yMxpSM0amGHiC64dk8GwnX/fOeB+dtEeUcCpp/UG2lSBhRuiVyN4gIM8BEyFqXqiBMod7
LvWi1SusW+Y0Trd/azA1xsGUUzRRdU7m3PYe2dg35Va98bf1tLJ2cDeuqTsBoI2ij+HkIyiT/9+P
IZebmMxZXaYNPgbZccV24t7x3QCZh/YuXuO6lt/MhwhtvajGuTe/ls8mB8FwKZu5mDorj5Qkh+z+
Lfkz7T0lWFWOdte9/7R+zZsR8PV2OxwN04nvzU1BG72E3Q68u+NcfWqBZxFSV2lxWdO9KFb2o/qG
vmFXPekbnGV3XEmne3JfCp6aHPwlenlxGaOJBJnZKyx2B+6DIahR71HazRSCjaU55YfptmlWyd0o
EMZRj0ZByDhRoIjJQoZy8E/lRQ3iS71dhWnlSuAV7b9PconXCW4O6v80hFzMNlp6UUWlpUAIaIZa
yUW4IXB0nIwH6L4VtPrjoCJJx/IM+X4eog3ZzNzmptmEr9rgAITbOfLjXfIGEr14izK4KLTlHY0L
oUxoS6Qwyy1wcINhuNkEW8UB5W69bd7LV/NEtuRWj516HZ6yg0JJypbPBufNB43h2BGwgX5NZsFX
po2b0c8sYNE9f1Od4p21DzRn/CR3gTve5y+Rp++i9+Q1eow37fuycI6DAiEGKgYm8GYQLV8eCj3z
9Qrk3TlmPa/z/DQpj5W1KzMRVwXHu1PSKIwrBo8Z6O0YP5iZmDagIyXu9slzVL8VIqoljvEjGFSR
IUBH4HVc2GVJhLAnz93Yeq7zNclvE3+3vFKc0NoAGhiWTytSuAgvV4oARmkMfYWVMn5n1sZH7tSs
W6cebqfuJhJVp3gO0zDgrOlwanBfsKx1wEF0Q1NC3ODmT/ZtsR09XfG6FF2/Tewkx3blr5NjsLE8
FFRXeFa+AmEpCE25u3b2DcwzNkceMCRUZWTMHYIOzAGEKcurKhLBrGpcNIEKkuDcjch93P/xp5f/
6ffZQdV6CJgtmfH7QaCsm7ZdR528+r4IkLDAHeIPeKKobZ7dK+ag5ZXmQ4QUm+smt+4NI3taFsHB
byEjdSaD8U99W6d5i3kPAACm4Sq+y56to7wjwUrZ25vQUUpn/of3z4VIJtRtIjNEfQsikaB08u45
igTrxnteX0hgzCvAswheARLqo/kYYny0o7n6g+YZTrYePLREuNatuQcji6D+w/P2F4IZo8Oo98ge
MVvPte7Tu96j02ve9QMBTYG1M1eYSrq2X5SX/mSjY2d5I3lOBIz8oKtA9xcuacZW9BaJ36SBZCN8
Vf2PSn2YQRarvzX9phChYTkPS0TroPOkszuQNmVkwbPYaVeD0QYTnSewigcY5xrkH4N56mxRbMk7
xrBQDPEGXwughkxcMKlp30k5RoLG9s/OQulIERgLJzuL3z+TQL/g7JTBIVdBZEJC+1bdIEHZOqOD
MW6aIz2k63ZrgI4ydapd6iiNk91KuK9RGalP82OzEoYo9FJkonoTNXBMJKGDxQgbBTV6axFMiM9d
/1nel4+zsvpJ1pXlIKUoiA3oHi1JYrSummY2TX/IQayLN0T4GE+jW9ii25kXp6LHGpEqJlMAZMzi
pqMMxBVGP2Fx282AocbSh917rwTsgLrgAPDCuwtRjCeT5iQmYQ1ROSY/3mQn61e4NrxuTdbk1gVH
4Un+lH8sHzre0+9CJuPKlKKayKBAZrEKQT1b4C0WegnifvUU3rTO3hKBroRaMq5NkpWxjzuMojDx
0vspvySBC7aiHWi6PHvlPypuuu92IqZbTix3oSbj1kB4XY32CDWl+c6270s0KYAmyWlEzTG82+hc
EHupFlmvG+2XIEy9XoFeu3FNV3vMD7F3Z943j4HAaLinACN5YKEIUxU20+sHFcF8LhnRozm4fR26
ivpeEFHJnJ6li7NGaZ5xLwAkivwRImL8+5mHQRRSD50coaprYi5B8DD0guLOlRqMAMYoyi7IknKE
gKGMnah7l8mLLeKk58mw6IxOOGEA/thsohHioZ2NYJHO89IJVS+378b0cfk8XdkZ9EBCg8bygCUj
pr9cKFAGg6iKAI5cjoqXV55lA376QqbXZTEcVfDIBKOtjg482ptyKaaN40TpqxI44al2gggOf/5R
9rvvC9EwuwaMlHB8gGZeCtH8wiotStWX2MNdi0lkmO66H2YRhR5Pl3MxTOqllOvYJzbEGHaytTpr
I0n+TRLU22VtOCZMGxbB44k7H5l4xgOYfkrGYQamTTHxQhjVk52Lang8TXS8TAjtTqL0g5cLZvit
MaGSj5pI+VNpdnQYkypiXL+KXED9jCEEuNNRU0Z3BnNHKLVU9yjdo3LdhGvkPQ+xmri+bbwCRed1
0yxIOVwFZYw45uCT0YzzsgGUSpkRU1QPc/xkWr1r2i9+cJe1f5b3iHN6wGD3VZMHxh7U2pcLGJp1
2c4UptrJnRsP5Wok9gYYsYe2VgXmQPeC8WigWweiSsEEV9QGGeNGmBeZWQbgoVRX60rdlMa+i7zU
erS7Pz6GEefFw/d1A0WjpiEzjoc4S/I+J0rbJiXi6S571KfQKZXAK/qbSdSpwFtDkETjvU9Z65Fe
u1xDkifpXBWQU8bSziqCY1N3jRMnxcbv8/WyTpwzBYJFVZHReIV7gU35a3nRDHoP68hMJUTP2qzd
SZEmMnmeRgRVC0sG9o3Wty41GojVKD6dhYuGAldWTqaKWSLab1kUR/NMAo3UlBkCL9WrLKFtJxPM
BQVCMA2qmJUVnGZgSJwqte8GzX7pJkBR0uA05fnb8jJyFQQOHUrSG5yt3KXZNMx+CRyhYlW/lDjd
oAegchRtWneVIUgqiGTRLT27yUu/zSZkFQAzIOZHZIAjLbJ2ilm5Y6D/WlaL4w5Bu/5XLeY0S41G
MjvGes5TvG79e0VBWubb8Q+yCmh4xnMbwCU825jXVVG0kWFTJE+kmivAeJy211ehZQmWjeN2L8Qw
yxYF/VAYPnTRzfBPbo9eO6k3Cmh6gmZcWyDH+v7SobBKm7QQT6DOerlL0zzNbZ1M8E7qaiInZZjd
uRe91Ti+HcVO4CHwH2ri7P0Ouh7Z7CSgvVrZAMll7LTFk57mTu4391X0oVeCtwbP9FBetWlzExr7
VUYpZWq7sC9xPQKZsAb5x8qIu71cWYA0vy8vH88vgTcZtzxCFywh49xzM48aiY63L+ziE4NO3b6b
X5dF8IwbAZiKRz0CMQwmudyhwgxljTRws1On3HfD9GNoE1e2RJQlXDHICiNxQOv6bKJintS2jUzg
SoxsgzYuJ7F3Awh8l3XhGTcisP8KoRt35hMMLcpyu4IusmSg8QxwxAxjJIHJQMdsVSpogwGV+yAK
L0VSGXNoaMXJ1KlqbbyTp32gY7Ko7+n5DFSeAAHEXUYUZ5D+RvWbfJXmzzRM/Q7tYCrwMCMxMAYx
6o56g1ExSS4azcFV6kwQYZYSo8hsnZ4pP4sdxfLRr/bHnxO8ynonrR+W941n5rTxEdURzJK7IuKQ
40CuJLD6upaf3Gdltu1y0awT3pkFJTiOLCVLQf/EpT4k0HN7qiFC8StMR4rrCQ3Bk2GO/npUlSp0
iiQrfy+rxfNLeJ/ptCsL6CLChNG1Okpy7sNP5Nq8RoPic1gr21BW1mnSbtG+6jaR6HHAtQ9aJMF8
EIwtYx1GWM0juPMQyJhZtdZKfWsRtN5ZuqCJgxdhYKeoW4Is/GFW04wTvaCDpUFx45TlFleX4+dP
ylw4qrSr/EcrFoCCuCYCi4fNa7S5jF1L5PitiRq+NkuOUmvHYrYFeTiuifwVcQVdt5TIinSIkHvN
U7BberdKkuc8FpxhnhxMacTmILsIYndGlUAH6whJcQWj2wJQYd/6ZVeD6fYSqk3R2Gy+b4R0tDJe
Iajn4oVwuVWzbPfhXCOuUMNi76OztbDMwikMYE99dUXm9J0kybdZPWmJ5Ewo4z38VlX9Rod9pJoN
mEPQorREEtdQRQMoefaOfDSmZiDMRb6KMUQ5kGJdp1GghSKTg/gKdG5tti8bIHiX15FngECKwXOY
qNQpbKNHo9W2NlKapTHO3v1setMSInjKcZUBtTLeOrgisX6XW0Va9MARyoWp5b+qIXLRR7tp6sdl
PXhOCe9upFrgkECxwwixCmmakfsAxkhSfG3fhJJcnbp0LjEqq1bItJ3bOew9PNmjQxRFkojimLeO
6NbHLY1W32vIHdhpOstGKR6nLB0AMUoBsJINb1lJnn9CgoLmriigiS3XxWirTq0KbrAymrvMbh/G
Ml3Lmv/Wg8/Unf0Y4w/RMBPLAi91fbTxhITfxeoiO3PFI6+rgz6UCELcUjEcO8wxEL7wglZ38lxw
ZV7fz5BkAT0B9hicNTZsQ+JG6UcbdbWI7HPjh6m8p/o+DffFKEqZXlvlpSSq81nIESazWeQaJM3Q
p7FXNqAuc/GxvGEiIUwMVc5BN6ZUnU56LUFM4xe71P/28VLQl4xsFoWHgQmH8RWR1aPVPUCdJSlr
z0j7bWama1XKvi8GyGzc96CmgGNiMQSynoRSpiCRrWbkA0jDjenD4XayCFJyfZDw3Pkrh51JmaEA
2ZbqV/khwLSTZtXXiUAVrghMaKA3LgIKthdUJ+j/l0oD+AQJx6aQAkAS41AUml1XpuANgExBxpEy
tQDtfWlhRJH00Uxs1O8xm6jr0WDSPRUoHenSoQrvKEu3r7YgGRBoxzlCQKng5YjMMFpBLEasETVh
7EcQWyXx59w1t34ZrGtZ2hTV8KsJTUFlgOMbKO2GQUdMYZIBaxe9GsQpcNOF64PLrlc/89LfjkO0
nvRhvXyYeIqdSWItY5Raa65GSKraBzTTI85YBWqz6aY1xs87y7KuPS0M/a9WV7wbkzIGWQ1ZMfqs
lEdzWGvmTTysDfIamdZKtkQdARxPoaDajSlZIEu5jp40NYr1tEkwhUttnCm8H8nkpY3ghc9dwf8K
MWQGMQWuabn0DaqVonp2RmnJ0UXavtnyiyWJGEQ5pwzagGodVgiVWPxo0iELalRwGKm0j2LaSPJ7
eY84SwbCeDqiDrc2jZMuz5c/ocrStDjGso9SJeax/FANNMPas9mtliXxVEHK1kDTHT1WbI0ZFatU
SomJUvZUomSw01sBAJLnK9Bri8I8PAa6H9jwpavlJKl9HNrQr/v9YM5vWmz1+6YYMMqnAw1ROuyL
eiQbVdIGN5DVXnC4uCqiaZLWKXHLswD7ONOMkCRh4RoSORnD+IA0pOhQcWSAyQ8EZ8gtIcHEptgr
5NLSdpKAPUAklgfPNZgjlzeKYxKQAHZ/oiLvDQqnS5MAL1aVlVMAWlJi72fL2NTNZ5fvloV81Ygv
axMoDwBpALwqvN51zJxqc0xsHKNxDSb8m8/Ryz4ap/Yst2qczfSzfn2g+J/8cExuayd9eZSewn35
w/QmgbocL4UPAb+7hrap68i6i6tcUROoqxaxi4lKg2O243amRAp1501+/dBiFLqTSiLyT+5OAjVG
RSPqYMlgiqbN816D4LaOR6ch41GdAwHUSSSDCdCCVLFSGSOu3LpUnEabbkihvS/vJG/9KC0rOkoQ
2l5x1ydxA+okHxtpjJjScNPnbxFG0g9oq/tQzLtINKTcgvWxdnMujv77WcgZxxj21EVxgWl+H6Rf
owLdl7u6/Nmr92MguJavgSOoYSHjruJNAhvF2JxLYUlfIjdYpxC2xTQ/615eFS55R8xueJqX7fpN
8vPX8mryDt+5REY9sCNO7SBBvWoebghBT0cUHok/Cl6sPDEoaaELAt0kSOUxL38fbW8W2tugjdWs
Jn/YVXXjjUovyAVd98tgAUFXiGOOrg7UrOh3nO1Waw/JiIlhBXjqw+O4RtM/+huUH8VR+xk7Qlwf
TR2wtnEujbF2jID2gfKBNDBdedLW2EQb5VAf5hskokb0XCxvFe9sqTbWScZ9hlo4s4b2JGmjplTY
KsCAbXQ0CcGxXy+1K4XORFCFz5bPRDcwHgcQoSpOumvfiDs7sgTsm6F4ybHfz+4HikLfBvlj0zRc
LwQtCwjs2QyeHFd+XRgNotH6oYh/diIczDX+kgrACwhMMnh04Q1+qZav18SvxwG8lbv41jo9Gb/Q
wXkz72Wwc7oYV+K5eLpIkbe8XzybB36b0osAoAh/xUhV9JBUale4SUNQjlGdyPSdtBE8869pqL6U
+yuGms3Znk15YIZ12cNn3GLU+bDKfxWu9YQOhmRjnopj/WJsq4O9mwWO4ytjzNrKuXrMUdMxgTYv
M6hHNj9Gp/fm2/w4wGet1UdQ6P8ujxVAb33gtGhniJ3qVdqvus5NPyYPA9l3IkDodVMDswzMWTSk
2AhkA5/TNit9az42bn8wvHJFHsvCa9bjyva0bXWMbpNXVzi6hbvVQEGh5AcjwyPkcg8i2WwbO4eB
6dW7qhO8EZ8LMMgt2xPVgFlwYKwoUw0ae1GXYha8McwYg2vb0g2n0EOnsNcWd8gSO/YoC7w1T5IG
JhmoAxA4nsOX6tB5iGGAhkoQp8RvapcfqqitHUXH1jWi2jnHq1FcAFBXNFRHNv1SVq4qpR9GcuGW
XaHvcYgrF3A/0f3DMw9wb6C3GuVfvG1Y6og4NAMjGyZEDc/WD/PYeiZAhP6dHTlAg2ICjTfvieIU
x3iLeVzL+8bzqheymRNaocBTdRVkE7f5k73Ux/ROPWTgSYRd2kgBumrllM/y67JY3sKea8yYS10B
9JOlkBrHxwjsj98e/YUYBSzfYO6Ee0OyhNm4ODRUfwjx+yZmf5PoJfP3vgjEwQuILoQwF1KZJGBY
LiFEOhib9qgczcN8sFfS78abPDCFygfRhEp6F7CnDA3LyIsgE0Mb/S/t0YyLWW0m2GMqx1stb9dx
aTl22a+ySl5Z6fj9gJnOeMQcbETkeF0xuwR2/AF8mBjkbWThJpSLUzX4q2VD4ATMdGQryAAA08PL
g9moKB5BC1rohQtwFuabuGm005ojuKMra8J9FDuqIQjD6Eeza3gukdm1RB/7sco1GLw/S3vMxe33
vW6+JGr5vKyaSBBzxSpFbbQNVa3ps1XYtm6PclkdiW5ynj+kWAF0YANHhyDi0iYmW56i0YZNYGAv
BjNYrjImnhLdVsW3CexxqM4kfaUczi7zOU6HMkvA8q4n1raRNS/O57UcSoKyH2/dQGsDJgvUg1Hg
YdYtG4qxqlAPcHUS3Bpj/BmbYOyq9Jfl7eFYHoAcoNwFbgQdKOy6ybGvlJJvw7cPyinw8fLOycGX
yKrWjb2aJu7UqL/DoBB4vmtSAHoR/5XLruI49kaWdVAvLpTXQY5WIKfYVhnAlWZwgDdbgbHWLdty
DTaoByMim2W1OeaCqdEGkg2gp1AxxffSXMIalSC/Ablw4ldOYb/Nvu6Q4HMQtZhzdtHClYZ8BgBH
aPplDrahgFLSKiJkwzExGtOxp/RDTp+WdeHcIhcymKOcKmEVjX6I8TooAo6RBjiO6F1z3WpDt+tM
D8YaQaoyykoDPaTHOnfIXfFDfUj22al+nWJHA6nLz/k23mTrei0dzMHRbjGemazLDUa+ps8i8kzR
ojKXdV3VYOsCKZc7WvtU3Q3IuZLH5TXli8DzFNSDFIjGuJNsUPLBtqCvPd1Z9Y9Rf0vnt/9JBDtB
vUksoyxqiDDSveU/9MF9Nj0si+BaOVKr4KUAAwtAlpdW3gEXPkY6FgoN1A9p2jlVJ1dAUE+HicT/
sGI0I41+WwSJaBm6lGWOgCpqWV66gVJ6fpM8BA06EFvleVklnrEjqEFbNNo7kCZjxLRDPdpWXpXu
IA/HcZI2wfxnWQJn0ZDVQWxhI0cBRlPWNQxNR4DFwVNXKVNvnhIQzdYEbUJjZ92NKOvfL8u7NjUi
Q5CsoDILxAVbZ1R90vihjvhpzk8DeZSUUw8W6GUZ9Jsvb3vIQFaVNirD7bFePvIVtWsKhDBl96bk
2wjtm0H3EiJa63bLkrja/JXE+nWztYte7nE7FvFWspxE/5wSwYJdX1kE6RVgYZBiwZw2tmpgEhne
rjUQuiTbadiUSMSFr3WwrYZDHm7N5n1ZI97anYuj9nJ239ftoM3ocEBsNozuJO/UDDM3ABxugjsS
V4KN4i0fEkjIsoPMCMTLjHk3Awlh+RYSElJ6CKvsYRqaDZAIgrrI9SmipHYUNozxAfibsfFGszpA
6OEYgjJyprZy1H67vGo8RWhvPHpN8ZfGMg02ilSP0ZCUblf/1KcHo3gf4qdlEVwlTCRtKIATNS9m
rerZtHvDgIjS3qnGu4SRfcsCeDuP44JfppxPiPkudz7VYj8Yqrh0VXtjlM+W/avrwJG6U9teIOna
5xD5XBKT4gVVs2SVKb0LJMUJ7V3T3up66TTDZlkj3q4Azw3IK/DByLIx11pYSg2RQyyZP/1oyuOU
FAA/i3gZuULo0HrcOXR0BLNsZl5jRsac4u4cb7QerdPyIVdEEYlICLNitd/KQa5BCOojqQLeQOmp
CwV5O56BodsIFc6v0U4sc1peogMoiSCjqUm3a/LoRZIn5R8OCrIrSEmB/B+wbWZLCjv2u8bHvSkj
cpt1IOuxKShNuv+w8/8VA5TTpS33SWWoyINDF+NNln4mwUH//pMSRnwmgjmPBmhDum6ACMXa+eRV
0ddl9LKsBfecGCquZ2Q0zCuIrDL1jRXmGfJr4fMQvrX6PituiSgZzbUt9JnJaKzA0We7DEPNLwc1
gyJDg+kRWbSa0/wx078PRsR6nYlhLhZrGorCTiAmH17z/i5FRbHr/iwvGNeEz2QwZ7FQ21hCvqQE
r3W0JfrwEo6ibIxIBHMSR13tk66DCLm4y+JPW//2Q/hymZgDUutJgKQLft+vLc/vP+M0WNu1IMfD
N6z/bjkbjIMecWgqDUKUzngMBgwuHxK/XDW9tVKGToAcFqwYe8lPk0T0WcKR1zsbWPxjOXz8T7uu
k8vDLlvZBDpHumR9sSrU0bM7b1mC4Iiw+Pg46TWjIpDQ16feWutkT0RwAK4I9CoCl4nshMUiaDEK
RU5SzI5xkzx0dEzItcC4FIkZPUVyGPsNlSEazR5yMO153e2jm+KmeEY1YgtWdlAuJU5y123Np39Y
P9CUgtwRXbMI9y53yK+TKpHNEqFF+KyCwCX73Ylm0HFN+kwEtcKzuNUMZ1OefejVFC9d+Eh62Sni
51RXBTcLJ5WDA3omiC7wmSAUBZo2q6AL6HsVDD1/zw+YrHfCNEnP3gSfywtHd4N9yZwLY5xmoxoo
0al4/wWWp/g/1ajzJGDGm2lvGLtqFMXj1xyLeJmdy2McaNKODTqOIU+ettlKdqMXzQ3Ast7v622y
s58lDEzrV+1e2qib+iHy0Ma/rDAVsKQwY55S14wGHDgspY5XevgyYEyrjmdPXYOyvxO4Qf5Z+GuW
jK8dzDKURhXCZhXJsLL709jlZihzEYiCRhsLSn0hgc5MRtLNXqmAo3Cn8BFDqsoUQ/cCLytPHYpl
er/VMN1lFj2CBcqxwLlZGUO9NCDUTPO7kthgskd+uJ23/9OGqYzzVXHn5noMMUoo7RopdGv5RJr3
ISuc3BY9UbhXyd+zd1WXn/+fH5nVyZHK9CGVzPtlfUTLxvgR0kVKWGSwCUw2yNItAm+njL6dPLo4
ZWzddEiHyQQxMmREO7O9KYqnzHr/39RgHEdktHM3UBFFftD1k4+Z5KLTI/BNLHBytPzAiHuIsMb2
ZZ6kBwxCcyQTU5vTaTWq4Q7Et2/LWolE0n8/O0jBDKCmFUJkr2rPYVw/lcO8Ms1pn2rRPtSjg1UG
22WR/HsF0TdmVKOjle0pzP0u69SW3stS+dQReRXJ49qcilPUav/ijhAAoHEBj9WrZqQQGLmyinCU
sp54RjWsGmNyFCGDJdfCz8QwJ1brrNqOJyziqI1egBpALyU3ahM8LC8cBwYCK0eXPdLJgMXhDXO5
WXDjRaRlQAf4P6TQoaz2uLJO9TZAhnGHC2QPzJ/yHu9EETp3x87kMvphQhiRqxByUUdxWqSv0JYx
Qxbwi86yilx3dCaJCWuaokdziN/AxcISu+dYFpg79zI8+33GF5md4id9hd+3yW+w6vWNiumATpc8
+oogquHbxN+9ov9+drCSIZaKjCI5pu5D6v+gsa8pdsuLRS/Tq0vwTBnGI/l5PipRDhFZcJIDDHfE
OJ5jkR9Hsm8DTx8EGvGsADUv2jOBMbe6xrgKWwZTdFLh1aGS9FesKWuAChMnnTMnzkVlL94+0fw8
OsQxVAVzQC5Xb9LsWdJ6yJqN8hAp1trqAOawIqQy00+7NETZIJE8RjdFyvNCptmNkSSbMPCAFvVA
7IPxLQ+RKCskksXESFlV5xkJoZuF+9A6SN2fwH4AcsWbjGC1bCH0s1kLoRkIjHAAJBMVxMtlbIa6
T2SAK1yjOAz5S07cFt3qFmY2grylNytvWRwHLY9W8TN5jKPoRj1Q7BryAhBKmNrO9gdHtZ8m63Ys
b8byuczA0W5qArG8o3YulXEaWpi2ZqnSzZNO1rjpi8Qxw05g/SIhjOcYLH82wH9VumjHTGQ3UG+k
8h9uK1qUIBZ4+ynr7OVuYS5ZgqgWt1UYRfupyhwt1W+0URG4DfqlV0ZxJoZxG7ruh3DmNTRJxm0R
YWyIVQric66roJ2CYJanDCOMiSt94Q8YQgtNFBCJWs6oPKcTpkSv/8Xe/ivnqm8m/z/SrmM5cl3J
fhEj6M0WJMupZEqmpe4Noy29J0Hz9XPQM++pCkIUojXRi7vQjTpMIJFIpDkZaUixzrCAZtx9W4fn
mMXap5SoRkdWdBk3mN6aZpgH7cmIRoSLiIJMpHfZQCu+L2RBIDfRerZX2UsHPjRdIpp4Bd9/n/39
7PpoqWfHNXvfa1q3Q5PwnZeDds+uUJ1ey+4RMZbHBm2gQM8wuN3C8YlppkIWFbFKYlnFW9enQaIr
u9HSJRe88Bghk/x/WCYXRkbVkNG5JrDoaAR5jtLj+jnWJWdVIhBftqYa5eikBUCsArPMvjOi2UQS
ghMUG8LUgX0f8SUU2ICb4HKDMCdYdymKcv3lBP6N6BTMP+uDnZFoU+6r13g7H6rtEuR7lAMfZIWw
QvnOsDkzWyn9sLgshrE0HQ5XgurtyMyJolj3k/RqFOwYuOzQv4pZIihJ5+uIlnlM8CcHqV87NOmJ
KqEX/f73c4zKbdDCoBCVUTxwli8HNZRd2igiMsGBYC7l1rCbjRWBuqVzdkupn4wIpYF95491IjFV
IvFQJYViW0aQgP9e7qO9qlM1ZagjwuTWMaizOMdo2DTdqYk0UiiwGeiyQhU8ig/QGcfXAerVWC2R
BhNlx83LYIGjeEGcWLKUInmglcg8/B1nw+ce6Gr1djkiQ9ea+m2BoIg701uzaQ+OZiTH2FXHPUjT
o8BcJroFMUAVoKAahb+jpoZ6DIcujS14dLK2F6HsSOeZIENBvzqfc8+7BIQ8BmQvhnkzDG6Y6+3m
uuhiyd8h2Kk5M5ljbXRqYwOiStxsW6j516x2k2BiHb6fQULWGG9KPPv4I5GVndd0PTy4NJ2cbWkW
mEy1pGg5G1NZEFYs1DsUW9czoXQ7zZRuQAqxwTD71tiYGIo3yjj9BB4pOjLeQdhHnIGsOhgzkgZZ
sYnat7qRIhB0cJ2F1AUGWSgSyynwSeEhgnMVb380uPBnPRnWTi9mSDQmdRUuRk+fzTrduvFagyYu
X7Z1R7MXtRtLiXslkhLcOC66r9D0ClriSymHOU+rccYIi9hwapJ2GCTfY0bjJkGTA6jOB3DmrLMs
pCMw1ehJRI8q/CAM6+C7sNMO0+C7HNI6C+a1zY9jAb6mn7SR6L4ohn6Ow/dgr3VpWqnJjn3mIv3r
WkGzUrxk6INdpEGuR6+aDbZg1GdSRXl2DCrZVYmc/Euja1Q6jDHkxNSpipTzTDLGiDaUOmhWZROh
hGAoDAHnkIbgDg9WWl6sWqxAIMGhUN03Lc2DqfyWZMH1cy5SVUZ2/h8c7p5FPrqnmQEcN5qC2yqo
q9j32gcl37h6eB1KKBJGMaFWF1yXqOS+VM7Vm7s6tWBSUAl/rPpTpXr7oTrMnzkEjPSKETbhxPOF
XJHVlJbGkmKmSmG6omGL/xuE53OvEFr3GBdWZLIKBaFsCFeBMBThgw/1HGPfd04+w12phi2MDJ4c
xPX27iDJ88pguDd8llcGZpMCZnYx7Nnr+w366mvS1WuI2bOfUA0HNPhsOjroe/miu9YsUOHHSkgr
715RfD39mfe7fnp2nZJEsogB80G4F5t2DsZdAmpt6l6dobony11Clx8mngKu9ppnX/PxTzUcdRkP
oOjWQagH1xvrdkJHzaU2NklK1YwBKhqsYmHfZIsVgipr8+9K7+qs+UjFKoL8+RImAhFUoljMKQAb
c0XLAFzcgdF8X1CPcx1JtILg4GaVi9B5i6/Eqm29R8SZmSccYcVNQ7rc0/HXaB9i57HCjVfFv64j
CpeQ8UWgEYnNUOL8yqEe4mKNsIStkZ+WrrkH5f8hM3qJHopCLjjL/8XhCw/cOaFmlWMNnXgK1aG7
WSz9h1EML00ch2lV71M3z0hcmE+uGn+5LqPIPjL6WhTpgVD5QxK6nhRlzlV26cQ2Gadntdw760OO
oS4OGGej8RMH/ByOOwZxaqQo6gWcYb/o6n6JmyDu3yJDVurEfoc/buc4nKOwGl1BDVYXmK/3nflW
/zs3pY6XBsqckZbQWWvGpdonaAgaFxe/X7n6aUrLp3kyAyuVBf+EYmD8Ap5V8LPA6XkJA+QyQ0YP
IQRzr3oJQaOT5J39l6Luw0q9Q/AUdlWjlmoBIkPfua/BH3ac9/l2eWjfzI39ZJPvzR9M2g3rsA9B
To5I4P66+gkFBIsPG1DrgKCDMx/6XMeaztxwNFP6g7EEniFxGYUKfobAOQAdLQy3QwssAkgvrbMv
i0BfXcS/Db/o3nIjuC6P0GScoXFxTH0A6xX4G/CsR5qlKn6Pzq6VFcUI18wBAweY2FChzlfZt2Pl
uDGL0Fa0wIR5EBL5JpVNiREKgn40qDjiIwg1XmpeOfUrtVhF1zyP69ZBWCnQQfsaKnommygkcupd
D9TnMLJw03j/Gk0D05KwK8RYmtC2H/AWAyfFTxXzrZa369sjWjpGAoQaezAZfOAwWfN4yDCGCXcI
SBqrX00msabXfx8taJertrSrWxYufl9Lv3d1hvqFl+sCiLblXQDw81wCJLZZ91UGgMXeeNmpKgLb
/Pe6cLBb/WeN4DtcQph5q6ZLD4guvlu9YLYlB1ImAndEGkqHNNLx+01eb+wm3yyDR8om+4RjAjYh
+OMo3MVjlX3G2YM47TG75m/6qTMTEsf70iyDUrmhxeP1HbHxO7z9PMdhfz/DKVID8SYTJ17FCen/
xMWhjGx/zCV1yALKDDCNnMnDTtEZTqsv+dJMWLZp9O7Lrg+rRAuiznheFOdmoos/DDR0inJA/VWz
KYrsrmtn2UeIjur5R3D+eaEWfWWyNM14UO69p+WEKVkEQ+A0h3hbdR/tlqAKsxf31ZVcUzJg7iJc
TKvXF4xj8JNJe8UJu1OibL8sXtjU2X6k1en6pkrgXO4cJ24zjSYrbYzT23n+sT7GxXEBd4L2dB1H
aC/eN5VvzlrLvrBBqYTjnJg7rZxuzFKW0JNBcMfZ1qplrR2sXN1sTTVGlFAl14X4OLAN5KZnWsGP
GF1zb41jphXWfXlX3A+blhTBQ7WZB7LGxGHVk/0Petu1xJKNIpScPpdJf3EqTAxGYNC43XV6Wg2T
JN1epV+uiyi0WWf7xBmTdrWmuuwB40zGDca93yCueCo951O2xEVgDUygGNXDaXnXDvXSsnJNRy+j
/eBGnm92hQ7apLY99hEtJIFzgW7g9YvnLxwvlATwkQTqRolRd6z6YLWDqXb9qnAkyiFwvwBh2igB
QMQc2YHLDSraKfPAdQ8NL7Rt7w5bEwRv6ZCCBnoKZ015QWuSLLYrFusdkzfJQ5rCq4VYk4E4WgOf
5et1dRCYBwiFul3j73R2PkBf2U2Uzgpyo1l7ysZgJKAEV0qU1so4KQR6h6Y9jG1iQ00QxOLuStRh
2ivSQXD1+lBfDkn9ZVV+XZdFcIIuILgTZM9mb2kpIGzPL+zj0pvwW/dpIbGoMkk4PVgGc8mmGnui
Fvul+WYYp5HKEifseHBXMcbl4lGExywmK/Mhj6JUaK/nK/YdRciUeH71HT3kRx3zrK+vmegyBnsV
wivgHkWjK0/Tnqe2XdSJhhDcLcj7H5e7FNR0yh5eBtBkrQICdg39HI2vlHVqrwG3gIoYyzHZZsfm
mGzSWwz63MTbdWttO+n0X9EBwvKBgp5RFn7M/ZuTUoPgBoc2eqpTbNa/X3sIlfzn9z/k/HMdczaR
rYIyKA90PtadxK6J9+cMgHOTXWV1pogyAU5rsNwhjG3/6sJlE70m35SNElxXB5Fus7kHMFWIZaMB
+tLGgSNOp5iyh2AD2sj8pAXBvV27ObxOU0b8KYHicwRzkRiJwspLW4zZog9V9qrkkjSAyGKfScNH
5vVCS52FVbuvjk2UHFSwN0W2GfNv9XxsFoklFWkaI7hAfoUR2/MHCSVhHQrSkII3hz4OllIbQmd1
LcklJLJxuFFRygIQlKxy6rCM8LM8ds+N5hLMODdJvilMk6z9FP67KuDuR1TIAQMyNPxSFUq7A09q
hIBNGw8Hh41bL4yvziorXRBdQHj8sa4YtNmDNfwSJo1iQ1GYP5I4LwMFg1f3aprosVWIFf26LpEM
Sr+EoplZgAMR/iO0H9z8R7M+jcpAivjUKdvrUCLNO5eKu+1smzFHe4DK6wc6JuC+rAkoDjsd3gJG
jw6lxIyLDtM5HlPOM+exm3K60AFPKlQOHibH+91lw84wE1lFrHgJWa4G83hQLM0pRa95tTJHOLQu
CED0/Etj3ibVHy3deYnET5Ug8cG8GgOuakcH0jIohzHO9+NUhuZonuwBdCquospiN6KTBXX/j2g8
FUPe1GDiZo0OQ6GS1fg+oThbSW9z7N513RBlR3HhviNxeoh5F1mxahDNm4a3RDM7oqJats6Xo9PM
IWo2UCUQH3Jt9ZNmvHNMzKe6/gVCbWHM1QYylqDjYX8/0xY3a+BHs/bAaVGDtIyCfil+JaqMG1MM
g8AymwkAXeGO9hhFyjIpsIi1i7G+T2O2XVGI+QlRmE+hMTrsD13zyLEsXr7CHuoZmGKmhnhO5n9i
oiGih3AeNEdj3Mu8OzYk3qInJlByy/o9Ft5Rd7ugz9JD2SSSkyzU+zMoTjnWel3rcYQTO6BPlLQY
gG5p9DC61V3maPeuJuPqEqr9GR5nqRJckZapAM8Z21tQENxhKAUp9DIYM9leiW7I81XkjFSSdOYy
umwVl/1A8ciVmAzh73uskRpUKmCZ54xTM0/U7CuKt0yj+Wm/VRIZNbX46L5D8E4LYq6FPhVYrXQJ
tU0cgsssfVEfrCgsQuXYyMauCE/QGRx3grwEtMNtAYlK6200Dv06ozQk/MQJOsPgFC6PLGrSlom0
7qfkUPSPqixVJtkYh9Ox0lLt2EohhoMKCT02ySSrsRQhYJoEG9qLMcmgAbm0aGi2WRAYAoLhYbBF
GM0S1RKdSuROYcsYpzAoTS5/P477edHZ9BQnXUmcOASDpvxWGwIQD5VSBnRdKM4ZHPucMwM9roOB
dD7glu0cGK/0xnx2VN+rA+3GfSgn33mk4cukEuWhH0i/U278+L6iYfvDeP5n5YDAiN+AnACzo/ny
qBbVIXlMYcKrqHvtk5oSLVl/Zusgew0IJEYRoonCAthyxsl7KbGSFEsFlmEAlc0uQ64p6WvJa0Bw
mC4gOEWPpsGplAkQRvVVsU7Oum9ryWtNYEwvIDhF1xUvTcoR0ZSUZUz0lypHzFVB5Xz+77fEBRBb
zjMFWd22jp0VQIXRPWu9snHrEs15Bj3VNEOUSMYEK1s79vczvDIysqFicajC+DVFv2L1IZ0lFI4y
DeCOmNMMmeWyZqhm1Xeli8mpni7JB8mk4I9VatZzEUOKbDZuqjHxlay/AfuTZHNkWsClFoxp9f63
D6DJv7nDZu50khoxsTRZRZh4yUBXCjo7vJ74C2+p1DRae5huzCAJ6tm31zq4fv7/du5zgSgo2n8h
+AuvAMVONTP3wNoYu8lfQtOfSXWjvNyp99PX+Gj4+nNHjNtmG4V5R/If5Z9cFqOSiMk/41fPpVrK
Aq/5hC6UKEUxnySRJ96xdyl505AbQ1LVQEDcl/TGKfY8X+1OVfR4fTn/2stry8kZCNo48BgdALUF
sYJuU96NMTHul7DaqFsrGH375NzMO/e0Eswsflh+xg+x72zr4GuKGv4saMmyWWrSp8Q5pIGshEF8
Pt6XgW3E2SmPrAUDoD18nUE9onbIh9GtdLyBDIQzJXGTWF5dAiSuY8zn7kCI4dsYX3d9pWU6w1kT
q59ss1iBotmPGDxNWu37dQCBR3BxMDhb0lQraueZT6O7gZ2+dtW3QTNJOb4N2c/rSDJROHOCmAGN
VROidN73Zvhe5eH135dtCOc7aS1ox6wZvz94yXe82HZqWb0OjbW5DiMIiZwvGJ+IzEuvLUam+n1n
EMXdmOrtpCm+2W4r/dDKij5EkeYLOM6hSDt7Lkcbtn6OQ3efhmpDtF11kyKOQEzdb++V59lCDWhw
XUrhZoGgGkU+Foq6+V4zdU2bodWZk9G1gd2M+8xMJft1HeJDyNk248xJRyaZ8cfuamKD8v66EEKN
+K8QCAVf2oG5dlsVxMPQiPSlHu/T6calkuo54fE5g+AsbmF3kxLp0IaZvmpRRFAB4iK96nlPjqyS
RSwNKpnRU4IYAZ+3q+0c4xC6Ca4lGqIoxi7ruIxn4/X6mol35R2FNzgRY+A1YA8qd+85p6GVuEei
pye46N8BOIMTUQyVKCeIoc7LbinApR0TGzHtbiJqEurOM2gjBzeYZRSYMsE485Mi8uEkAwRrou/z
fO/J3p9Cu3AmF29+ijHrFSZXNLx0zVuvPLj2UV83Y9GjW8j8jG/2juZx5RCKi8FVCeaX+1Pb+bry
VGtPCpIcriNxNYUexRkOd4TcLs0RvWdKp4EDjwbd/M3TSwzkkPWKS7Tb4w6S18JXQfAfSc/OIXZL
eicBmOx5JjyuIHRHbTkocRH95SyCGqVWzOIeWXM7pxtv/plqR9M7rePp+jESinMGxB0j1VRcY1lg
eor6OVVDOh3dTrI1QoU+g+AOkpK1cdOwd6C73iYDypz+nyJwB6abPEQomBelo39VzeNgVXcp/X19
nYT6dSYEd2oG2lcV5i3Av5msoDJK38uCaQnHVWLWJDj8ra0tjbK4bD+S5LGJNhV0uEoPaSopx5Ls
Cf/8nzJ7GCsW9VzoS2qjY36UbLrOzsEHz/t9wVzunIAEvy3+BoodjXg7PCSs+2/6A4bzPGh3bZC9
qvs+KAZiBv3xJR5I1ZL25t/HyrOhCP89RXx10TSiAn5lnlymDjAMpLeysKuPjXUjtwuiUvwLMLbk
Z858u2DMcc3ieu7kknXVAlVbA53W+x7lX3mcb2wvDdu23JRgcb+unNLF5sxFEtWVlv0NYm+0o7aJ
crJu9HD6U/rZFNj7dVsfo5surL6om1P8oz98uY4vMSIuZ0SGQbOLv+9ipxrveqspyJpYqKgCndv/
D4gzJboZt0XLNhQzE+roDwbbT+a3/x8EZ01mM/Wygb3xwUBN20M1PCZueB1Cdvg4W6JFqNuZGpzx
zt7W/T36gSXL9Jcg5crh42/dxXCa2mOvsezY+/VWe0wxNmp+QGFBtwbx7bJxLb951TfRY/Zqv6pk
2ul3o+8FL8YWpa6yeIJEPfi8lNG7c24rkHet7xvtJYoO6/j1M0uKThuW18ZrgFMMJ6NaiTQO4sUx
OrCcbZJJ7Jl4z94BOLUY8ymeqAuAkU7fotyYSOVWEr1gH/lh11AFAk5HUNQjyMRZkA5TzEoDrkXf
I21tnhZMjzbmfZKhgSO4vl5i7xY1DSZq2dHfzzdflXbVl3O5IJT12H/pC1Ihg3NEcyOY9B7Mu8+F
B87guNtgUT230ByIpqh/zOXQqLJyNxE7FgY/vQvERXpA1lC5Uw2BFERzllC9TQ9GHRSvzTe0t++z
bXbIHyxfls0TqvYZKmf0Z2uo2rQB6pgd1n6/lje2t5VsFXORP6iFDWZkROnB7f7hPWUWczIoqE0b
2mctD3X3tXdu+ng70ue4ul/6t/Hf54iyus53RM6ed6Ou5IYCqYq2NI6J4bTHqmhkRN/CI3WGwp3Z
qu/aMVshV06du9JWbsEpLzGEwu05g+BObd6ORez2gEj128l8WNuHWNZ3KioYu1gszpqrVWbVlQeM
op53dnJH602ubEH77KY34/RURjcUKb400LvP5Fcc1n4Klixkjbj1K2xzriwLSasWU84WjHq9XWX0
GEKLdAbBrV8JOothxkQOX61iUpY/3EEjs/cYLRuaSaQROr5nUNwydkkaWXkEaWbtS5V+pcu3utzH
5eb6YRLqHEa1gQ3LRPqLZwWe+wiFy2yz0njydetHrnzmnjgD4FZsdLN0ShwADO6P3H2ZGonhZsvA
GwOEcUBozO4iFGFc3hHgGlASN4Yhzdcy24LiawnaVc8xXmTqD4nZpzelknQhdZavw6w3ElskOk8o
v3RRd4f2GIvnMGn0pMvLekbswH5znJOSvXa1xJcVQWDYHAgpMF4JnaWcHgx2sbhObMDFM9dg7Lp9
OzlBhCjpPysCCgfRjo5cC0JUfIq8B2m/kmJgrT8oJSL+k1L6qLPKJbslEOYChanj2ZtgVcu5qGyg
zFH70Gf1baZMJ8VWPyEMtgVUROiGxKAJTilsuvaZPjuFX6bjRnXm16KzJG6x6H61dcNUwbCCyvUP
w4C8ZbXKdHYhSnG0HfDJBKmqnQrvaZ1/N+u3KP7W6KFlfEUsBLV+T2P/tUjC1pYkfEULiol96PiE
9kEJ2d/PFtRJ7dIyE6XwKUirtlUfdxhFs6jLn7y3LEnoSoiFUipWJ4nRWzzPC6V629M2wVMfzOHo
m6wCFIibYWb3klMlMH32X9Y3cKJgdf/6amdCRaDXLBS1LP28/TXp6UGrv+tDREzZxBOB7bjA4Zyw
wrAwv8MEjmNHpEx2Rs9atUlGHZLWd41xlw/h9VMm1hpGaPd/ovGaGcVZ3c8gkpnKnLFxRdQDd245
f589Jb5PUqdq0Sjl6erGopOHbGNjxkiDZY2NKCtNHXyZV6eu71Ajth7Uru6sIJrzrg41LZHpuChb
iJZVnCIUxoL3gM/vrktGLWOMS9/YKKYf7bUAxFBkDn9qQYzyo/EUh8YBzDhKQXSs2yHbY+xtWO4o
RinPN0gqbkcyhk/6sX2qfFngUbR7Zx/HZ4YbTAGOEX0s/RVdia3xNHp7fKSqbDC9cnJui0+w554v
Bp8FnmIcDIUtRpZ0mk6ShtpflA60tqNelKnkrInSRxdonG42JUrGSyadfeqSULvRQzeg4HMm9WbZ
VHdRqAZ/ruumwBW4QORU0+ldO0tzhtg/rtZWGx+v/76oPf4CgDP+plXbTT8BwHl6wxCQPaJA33Q/
uT9q/sO6e2BHkJjHdGOEscTLka4mZyat1et6lDKW/vjHeV7f6P0PUANvXWIdHsrt7OeygIN4LVkl
Pvo+TIe3YHpvRnk0wlQabkas6kFrJIvJ3CbO7UEVqI3CNVcHF8rfPsIzE5kNSankHex+z2Y6WntT
+aWaPxv1m2q92IWMtl8UywOc54GmgTVrfQgczn3RJ0w31EkPMiN9dWIlqNx2O6B4hbZtijgDBTVd
tqlour+uN6KnOWPTMNiYUMu2+DsuL9RB6wyA430Ub4zMftIM5ACmCD0Ba+MNYZI77cbL7fmta+lT
iZkjobaAhub6d4iuv/PPYLfW2ZJTpVjmjF1/Kv0+JRlRo+9D8usTGAaK3Rg7rYo5dpcYFUhmkj7P
Sh9Ns9pt0jnuRqmtWPGjXhlkxaTiAwmOPw8TcjEQhCcm0K3UAi8c0PQiMC2Sf4/DaNulBDFp+3m4
Ub6llDjqLQYkPDVdABKhxJfIKzwnZ1/AWbkkWruxatgXZDbp+5Yo0ZfrKyq8JTDEFiUENpwJj3sU
jlORp32bl36cO2i9cZud2rb7aCm/YPWfk3K6q4p1b+lv12E14QE9w2V/P9MWTcuSuDSB68RB8uw2
JEtI8WcJ2/BeV8jrFMRP2kL6vbenE5EF55gqfrAO6I5g9FkOq0W+BKdxX1LTgmMzmL9c9wsOELT1
FEt5hGQ4bHvPhKzmvKw8gzlQXh44vQa2omi/Ws3B8mT5euHpY9XveGKDb5sXSYkXiimScJzwSJrJ
gFFSPojxMtJEcy856CKlBIUUpvkhDmh5/LFIYzAADmpVYkJSTib3u7V8wr81TZX1vaL1T+XbH5A2
c8xWaWBJMGmlPljLHxcDxQ3lt0QHmW7zanCOw1msslUsb/WAs+SH0bw1msBTtlHzPS4wQWNjrD/T
aG8pb63uF9NI9D6I0m1r7al0Hp/GFO7jlziMIJIxK/KnMMdsOX1x8CUFql/U9blpn5z8we7u7eaA
OljE/ccx1ObnhG61z7xs0TTxv4PnMJqYWYgzJdWiUukMrcfdT2dKMNsXbSBwtiUPMdFRMFH9bWMs
K2o8+D5mN60Sb8pHeE/OXVT9XifPn0csrLHItFOIhE4QEy1xhg0a2kt5HC+Kk84GUh8WQb0zt/Cl
NlpQHKlO6M7avE1E2zj3KfHuFNIjKkoqUvtfk9DwSx/8uDdamO+rOxdd6mQ3vC3wuOiXdRuREwbN
3ibhl+taKDpNFnTd9ExE8BFdv/zcMe/72TInLIy69/KETKNEzcUA4I5i495BJMWtR5+69YihFohX
5GqJLkvrgLoeye4KMdBZ+ZffjlHAXQox5UUdF6xrbuorLyUplB8UX8voOOH11RKZObSoQ39Q5WDg
3yVQCfK11R4B1GTH1bxvldtZBiHSn3MI7mYyKgvNaxYgMv2PEh095YDSZ5+usiyXEAdkaAgpYdnw
71IUZ0pakJEBp5+hWF58G6eZn6sTBjTLZgTJoDg3om4NsKeCItXvkpH0deAgCtJZJukaSTBO6Ahb
Z0JxitC1TqKME5BW7+saO2RJTtT9lrRP+APMLFHbfV7Liu2FUYNzVKaeZyZMXfuoqxemFcm2RyOW
EU7qYcqDssVE8ADcFpu6PNoN+vi6t2Xa0/hNaXda8eO6bv4NNfJW/PwzmPKefUaexWmczRA+/9Kz
xGn3ow3ggvu/x22uE2WfHK2HJHTDcWffLZJwuPAEIj6NMTmOBYINTptSZOcoBrGXfukiAFWeBozF
vi6e6OjBDwYXu4WuPTDiXko34XE/VXWKX+/bjaWku9hTNk6iS2BEDilmBYMkBC2JLKt5CRNbNkWU
GuaK2vPYh2s5K38U2o3wss18sQPVbsvBN6f5V4FHgOPHiuI4EnMmVGPMroa5RLcSjA33EUYOGuUS
5KdIDmJ4Dkg3fsx2YGHa/EapiCEptRQtLOYKY7wR445CrPxSYg+tIqORU3iJ5s4zvrUacUGx/e+b
d47BncvELdGHj+Z0MFqSXN9lOIquLFwoqipBmuRdEO4YIkddJVkMQdIOYS6H0IGUhH59q7clQS3k
r3rrOCis9wtfOa7+wfq17GTTKoRrCdZYB4kspqbcxoGhroang08wnfkXyhTLJizHVJKzkYEwc3t2
zuNSmfF8AEg7YVx2A2LqfQkqBoIHjbq5vm8iF9U5k4c7dFGdO0pcwTsonvv6zh7u5/VWze5lA9FE
F8Q5DHfnNXNhmO4K9VC8+xy0LB5KPVJw6HwmJgnOAoyN0DHnw+Tb9Ew6V3pMZ1xEb2XtuwmmN2aH
6HGJyScS7aDKVGEQdbiCH0bQN1TXFl0FUp7vGL+7jvJlyd4I1eAd4q8ROVMDZ9LWtW+xNwsmXtKv
/XrXyHxzUXvPuRh8oEyLRqWDrWOGqA97ghgHnsrjSEC6X2chvcFkra15nwa9Q9y76RT53t7ZothE
oWg2ktgQ0RUDOnRwj9hs7gI/ZalBfxlNba30K+O3NVdEmyVmVxQT+JtiU3GLIaLOGSm6aKPV6Db2
TP+6WNsVdAklHBa9iRGwfgFNjEQg0eE6x+Ps1ZRUmPFqAU+ZLPCdHoe4IwO9ibWnUtbuIIBywd6D
Hk1DxeBt/nqmIBGI1tIr/RozjahaEK/8PXgFGbwnmkqapf5GwTg/BGCI5sBHtkw8ty7tE2jx4zHt
Iiimb/r0aULbS0mWlkxf0pthb2zKw+pXj0CfC9I+eHtvO1bEC2yShWbvy4ItouDy+efYXEm3XUd5
1SmQvTq6W9uvnuMwv412RLlNboxD+qQ+XreZUkDOF8JIvRZcfZA/tQlaS4gbxKdhh4asp/lL5Bf7
ZvtLgsg088qK2/rliq8TGjBpDsQJLRlEIbmPZrDNA6jEDxUG/crSxKLI5MWSciclGafJLVvgDcFw
NI4r9THZmWDi5z0yPN/ru5i82l1why1GKzSydrJ5Q9Il5o5OlXS13dd/P6C/7fUNdMze/IwPr8hz
RQ5BQG0kslEQf19El6sMEixEKcFH78EE8V4ZK3CvHAoGEJgJ7G0U5LWO4QXxzkofXcS6JuutQdDQ
ixMf8+bypSQt3TVqffLi1sf4TVv9Erc1iccqVLoimA3JhfDxFmXfh+pxG/bL0nkDabRuE1UYTexb
6MOOVMyX8svFBnHIP6dPMErExrQneDgq6O74CFzvKavdJ3bha23eb+rJoZht4MhybB/sPUPxLJbe
xC36wWaBQamxq5Rl8Fs332dz/isHc/nu+tH54O4DxNFtHcO/wFiF8NflyaHGEIHTEa8KuzL9cTRu
CwVxv3Y/ITFUGUXQqDuEG/3roB82CqCMaBipc9RyaHz1ZzUoRoHwL16p9u9Me+6biiRJTJJK5u98
cBEABLpKhL3QAaw7POeUldmLnaItyF8H+8mJ4/vOaJ7TXtbMItgpRBEYUQyDwxiey0WshnYxTAUR
Wc2OvxaueSpWVbJkIgjd0sDhwG7+D2EqrVdXR8eR8tNssPxCrTpfHWWvFMG+IESIDBZyCwZcN85w
dylmh4KGCnKA4sdBb5FdfF+LnV104T8rAGp4QPGvMVo9ZCAvF6xDXQr4/c3St5qTXT7OKLJfH4by
x3UUwe4jfs3yDCi6M3GULlEWC8+DtLbw6IqWhyWp/T7ybvJpkjz9hTAofUKID4cUcdxLGEVxUc1j
AyZFSYuj9rB6ZlhjxvW/S8N46D1wRKKVnT+pkVKOUUHLyi+ziLjtbyUG7Tj4Va6jiPQMQ0qhYGjO
wqAMTgXW2cqzZQFKY7b+ko13qJ1+/AwEXoio0dEx3IFbL71Wu8S0qspvl3iPjDsoYmjz8zqGSJNZ
KxZiMXjVg73lck8sp3TVNQLfjF3/dOdT43ytUYVhAus6jmi5sCEqtAvajOjPJU5sdqumW10F7pHx
OGmY9lTIanJE6nUOwb0N0fkDwqMUEI2rbNa0O2aW+Sv2rH+NgiDQAmccbzaWkkMu/VISb4nAIjAC
xh4e0+rH6kWYo/PPbXIXILh0LkGKpDdbiwJEwWCPptk3mrUp0M40pY+zrKNJuG7/FQjJrEssTDWL
kyYCVtInG3RX7HOzRk6hDK5rgEDTMA9Fs8DgBfJHEOxewlRzlKIVGD36MEF+jMbCdJhIZHyJZPwf
AnkugJgqnj137VRJNGMBEK2T+tEaWXKsKecbs9CXzXWZPjwE4dwivY+yQcsBaRBfSbc4SkGpASNg
2s0zjXTfK7qFWGBVML3oGKkReqplpCAi8TBpDCEjuAXuhwBqUYF1uUnGys+7gSA1RZYiw1CS39cl
E6FA7dj8GnYt8ImS1KATAriwC7pC0Svk/kkL++DVshHcArMAqlg4VipKlxFI5ZQC7SZR1eUQZm4X
39AeQVYUXhdEhsBpQ+bmtWcnFIL0y7aYUJPkuRItELiGF0KwtTxTOHew1EgrIYQ+60GRZH6PIbdT
Ev4PaVeyI7euLL+IgKiBkraSqqpH92S7h43g47apeaBmff0LenFdxSZKaD/g4iyugc4ilUwmMyMj
ZnC6Vd71LB4h/f35eOpjlgHHCZpzuByUKNQbKTdmimWB+OKr5bs7h0+fD3THJtSJzZnEzkALmCgc
Fqyx819Ns6/+EG8UU2TkP3ks4Qz9uUJlMwAQB2UlHRkTLry1Qhsr2WVlG9TJ/bq8TcQNoMT7L95g
o3fNUG6wbdXfWqu213TEmkBF8xB34qZet1gZtSfnyITicGPqx2zwYIJ5PKw4iK7Ai07c+XDer3Wh
x3QcUFxB4xM5tbJtpR+n4PXDIFXBij0GAjDCf1932a4lY1Syndgq1mid3IfCLcOL0YfU4KmT1yn+
77KGumc8x4+F/9Mt18jq38vsGsTlhlQMK/uNJeo8A5qfkCSR+YmpjnKlxThV/bJUYRrfd+w+SV+p
9WYs3we6haDSWpLi1FidBxUj5QSjRrUMdUqBbR3jL47XRJbIgTFiewtwXbvsNwpfum8HtVTQTGIr
Xaianu5lsU5VNdk2XMQYYxH4VuNc5mNMrxp/FBeQx25DR9gULYjm5bzXfGwY4bQBgIeEVXamIaB0
ahr9b29qLXxGE+gewCkADJv5nU/sa57X1xVfLud4uGsb47A2fCOg6HYZCGS8Lh2cPDjvqW0I0Yom
SZDP2kYVUb4GlbBu6Piadje2FZ5fqO4Uug4mB3Ar+zaS21NbjUt6wHMKiNGKKT64a1aDcc+YvtRW
waLzpnQ3DHoFPlIaH2TX6kn0/ZJXuY9l5X56NzXZ8zhk386b+AidxN93YQHzI2g2foBOln7jLLbM
B4282qerezUP/rMviivHyS8K1lyK8nvTiDs8u6Jiydjlefu63A0qRNhG4G8ctI5PdxP+apBykYVK
84HGYKRbwB7ev/Tr1rWm+2xQV7JceauBKlW60NFVWlVj7BqC48hXv7LqzU1BVD9uXDjaxRzZkKfz
yEaXDU4y16jeDOsd74ZAuDH4lA9+tWw4hnYxCM8+rjVZAZP/fmQI2pAD91C8D9MBclTovxCohTHj
00wk8A1weP/PjFzvkZmks/ImdrFn1AVioAhyg4VivrCmf9k3vHoYHoomMgPl23A2SdrVtAJI8CpO
bt3UDwg95LixzzubdtuO7Cjfh5HOL+I8w3oSqOis18TaryTbiA+6WIQo+L/FKCG4zDEy4vVYTCz2
vlmHDlrBGGQUyWOSXPy/1qNqwxtdlw+CwA06UN9X+dcJ6vNx/tlWr3SCv+tR78qeVahFO1gP85+q
4T5vXustUjddnAOHOwaUHDx50LY59TObF2OWlnhXpbFxmY3s0lvaf3AxyY7qQ8wSzw41agMn3ecD
w6fvHPQ/BJA4ax9KaWP67fw3+VNpVLPOY0tysUeHpqdtNhAfllwIb+VBQVdnRR95EvnOAEYH5CS8
8qsdmxeGxkRM+nRP/ZK+Ov00tSGQ33QJeQyc4FeXt93rio5gehmLvuv3GLyrr03Uue9aY5wv2tJA
FBucWRa+BjCyBm0CVHEQe172WifeUtwus70kIXdom9wDZOWPt77dF2WE53RyaUNe3Y9c1rZ855tN
eT3XM4UaXD2uQCtgXNUiPCp5T0AOb9dVESwl1IcCg81ijgyS+N/dIfWeS+FVflRYa/+UtpjeOwiv
9dZDjzRhCtJpgES06afrvHcar5wir+NGvGtrp4mDenDZL9eYffY+eW77u5jTtb0Ye+Qx+9IZcvTu
1nh5iuc+boLY9pvbtKvqp7xjHKR8PUrYO6vp5pfEAhwhMNPM26I31oX046+pRNoBCHj8WfnkN1G8
ar5M6f0InINIfp13G11oQttECjPgTQytk1Ov8aeGuo2syBHr3eyrwAPxxDT/P40o8XwxK0G9GEUF
lsdBY7ZJMCbNg/C3CEG0m4ZGL7AHgHTiyJ0uJs1H4fgAfgNcvl7go0czMMSTQZ+N2Nu4CXXR1v9r
SkUgeBx82rUslvqpHTj9U1Gw0Flvy3g/zPPu/Df6iFGGCBGKCXJSQCaZKq7W4z7CrWjxkfI6GNof
PP+P9W1gQzh5eRRrhR79FWC3getGSX+wKvLp++vUvnm6ry1DnJw47I9JESVGH2WdiOxma4zlYziG
GQyLYjZASiioywTZWLM4vEesBHcCpISubLpFFffR3WEC6Tr6mAy9NbUrFE8ja4q1rjDJSK2H0syn
kDQpu0IpbEsvRpPhSlsMK6F4lWAQ/HTXYoqZAJojwy3b76n/K08wVJGPgWMEJX9r+SuxH436TtDP
ZxundpWLgOERvTALX8t1+UVG2UufDHvs9qeTAJiRlW8UdjHlqz6f5zatRGV1ONRVGgxcRHO9hh6U
Gc47v/aLYQQIe4iGDgpEp7tYtvkA75dOUf4SXR4C5RFVW/MIWs87MqI4uEjyTvgMaynXSzKCgWcL
GLFlQPGFtFnjZCmxCoveOyUG78wtjY6tfVK+uvD5ACAjlsBBg98t1fdqccLMWd/Ofw4ZQk+zDPnV
/34O+TOOsgwzFQMGULCQfrrux5cMQ8HrfElYGhbFU2M2AUY7NjzgY1QHShvvNAy9QFoOYlWnJh3S
mmnpoRjZpX1Ulj+9zo1qcpttTdHqvtGRHXVqN8lF6ieyDE05ACu2dVemW8LBWyZUZ56L0R4MmGjL
6WA1+VVnbsEwNfUQbBcoRjB/AbVdXO2n2zW1U5Maslo3YjHfqF0671i1u2DcazKWQ5q0tbUroAdB
giab7bfBtcfrbM3i5R9ujeMfohyqaWjWAt0EdGGK6oGR8gd42KMB5cPzHrm5YOVs0QqsMUuMTa2Q
u9DuK4X2QNHfGO5D0ue4Lq+q6mZed+etar8k+M9R4JfQMjW48ybNm8REsTJNvXiftYZzhbfxFjGw
3gqepyipmR5StNNvOcLjjZTCijGRK6/OvmTDFsfox0QGJFYQy4LP+BCkVAsheVuVZmmgWF0CsmW6
h7LIgG+8GYH6Zua385umi1HYMKC6UbJDGqN8KUJ8Y2lmFCUxIbxPym5vZ9MunYf9eTPaJaG4KgF/
sKSCgWbfjkWbmqi/Z2/pcguMd0jKp2q6SvqNaKhd0JEl5WHvZ/VgWAUs9eavOW0CtrZhtUWYJv+I
GnJx7yEB9JGyYJT/1AnIKqDHK5dDJtwcHbAZQ99d+VZ94B2goMy4711+OL+FuoXBJIo8wOpI1zi1
maaON3WYKApF7+9R/D+UAAbxtNmdN6ML7ZJBBq0yD7MN6pdavdxvUtmorYRn4mpf3QOpUbeIZwBc
EhdPrvP2dMsCPgzsVABwoUUj//3o9howr2BYa1GH2YhYUbZ2ilTWBENFTX7/gyVAt8DyIsXbVVZY
UkErycezGSTOkG7fzUs+zkENDdv5CpNzwt7YSN217IIGwzBAMQWNVyXoewMvmip30TuZaLBScZig
hgjKYMu7b+w7xg7c2eoR6k4Z2Kzw8UB2Bs4QZS9Z31Cg31gVeu5LMt17pRGJ7svkANa11VDThnik
mXigOuDPwnDh6Xfj4OQ01zJFUct6T/ilmK6H8aHHrFH3xWzvhWOEDR6Vn/+CHhrSNvwFqCg1WLnj
HBM/IfDN9YtHzMuBPDRlt/HddJuIJg248Gxcwlje6cIsL+n7vMDCbP95FQ9O+yxmUH0XT5Ik99Pr
wYHGs0qGEjTZlCNttnVTLn1bh8vgZD+YOwF9XfPKvOsxu7T1BtH4I8KGDclHH1TvgOGcrsudetKR
AsZcEMqiFeK7JKgbVBd+JeYYTsIMRb6lEi33SomTFKkpml6YLZfH7tRm7Q12XPVjHZqYO4h/1/43
i2yxmmrX9T8b6Nae2vBmlKO7FjYGy7g3zSEoCA3jid1msXm1rOS1cPr3bBo/TcAHzMLfteFeO7Ur
2sKxehd2cxfM/JxdecYWgZzuvYpOzB+pKKkVrMJZ2sLKhxXad9CkM/Nyt3jdwkO88lJEkoyzFzou
/BFMYFa175g3DzuSUzrtwZNVXppg3CDPn3dYy0KnH8NENjp8yqFn81jPtWWjs53Ve1/MAbSYo9oV
G+dCcwdhPBfvV1NS9nxQ/BtZmS8uJLJCVPUOk/nitlYwry60N17Or0drCDgxyYsCL1UfzKmVeH41
OMh+XGPPUOp0yHUunECM1kZU0VlC/UvSheKsf8ALsjorcpMjNKfZBFphHtX+VePdgRTl/Io06SlA
jxgZgQn0/NW5xLZI8743UPusIC4XgB8E4gH21qzPR9ZG+L6NBisaXBauNjUJrkZmk5nlddj4P5Z+
LwfoaPFQt3bgiUtSf2PDtTU8iPjW+LS0mWJZSe9yiVVZWqQLab0EjXOAl4dNf2d4KPddnN9K3RUH
NLQEXrpyQksFlmc2SDkWo8Zo1txdYRK6Ceaxj+q2DXrPvKak3ZFOhGJJLyenfT1vXJNhwjbwy7jO
UTr98wWO0iIoZjhDO1c1ZFTiJ4KBArEmAH5Nu5yyn2PeXZKiis6b1Fx8oICVc/EoOmOySTncZF6s
JOZYLrPSpxV8lUM38hBDqZdjXOxYG28gdXWBW46+4epDugIAxmkATQfUjvwORyLnL0vSRAWtMJ1x
144H13p3qkOWbSAitB+UQZ5eMtgg21TnjiwQCvrcwHGvuguOmlKbXRbpY5m+x6YZWOzKrOugp/vz
26q7AwHlBD3In8a2iq4GRpS3iYd7YrbS5CHLm+xLavUN6A2oudHZ0poChsV2ARtHeVq5kqglqiI1
+zosDRvNnOUunUGgQfmGuIfGDACc6NGBGx4IVXUoWVLAzU1tIGU3vB0l5a5IymgCMOD8xuluP2Tr
ADzABsqZfwbdj86Alw4Z+ldI2Bd/iPiU7mj/k7MsTAwSoTS/y6FY3IFbKekgapR9HiUg3wp/rcvj
cmSdD8KZG/lcIFDPTMc2bMckGuLy8xcDzODukbLV8Eu52UdmCJgh0fPDQV88vFbRELsHqvSL7bg3
ick2LgfNJQRQvImIgsIdDp5ywleoL1BaYkmu+60bb/sFcozJI1k/j4uREzKosYOBFCow6ktr8Mq4
wzFD8PKaPkhZZYEZZ7ot4i18mu4ikuA05LUgLkJhTVmRN5eYoSWw5OZZKIoLmt6MsxkY07XlHCCV
PZlQCj6Yydd2+vyxlhk7OHnwCrIhOn763QbLnxOywLLjdcFs8n2eXPvFVrVJe9T+WnGU5Ja1eYoZ
LxmTvRi0Xt8FWtY2qErPnzSdFbz2sY0oNklm2tO1xMAsT2ga12FvgZGiSy2wWvq3zG+/nrejPdGI
GiZmZzBzhJL1qaElxhWz2LTGgNYYYDIzcNeLfDACK79yumu3fCLjc2mjeb1JPqXJi1Cw+WtZqXyO
/pJlfQ4MhtEtIC/iByroRvTVnS68TH3wQMEfP+hQuXEDgs7Ywy6ScYf0OfTYGDFOAnMVGwdZd5MB
6yORWhj9k0iG0410Bhs6uP0CvxBGdogNtwrIktNHexpJlIiZfR8LAMQTvuRA93egT6zLLeSR5v7G
d8T/oB2GQSi1T10u1B2zAR8TgE0nKIrhMIG3G2J5kWdXBx/zJEHttxd86DfcVetGjmO5oFZBMw/P
m9PVu/bceHhzIjQvSzhlV0P+gikc14ra0fq6uMadvfrfRrrcrumWbZ0f4dOC+R95PDI0JVx38N40
X3H3MW7h2ce64ZB6yxaeXHcgEc8kab0czPqzAUeXAnU7qM/Jd19mmxceTS4yyMlbo7fhRjoz6BWi
veugkIkp89N9nA2LZJjHg+hKgukl/vMX8bb4g3T7JTGoyKJBpvWh6FYtqZP1Uqe+q3ln7ZwsTbId
8GreVkNc542+fJEDOogxNrWOOGXjEHuyREPEVV3vEMia9aeTMPT1Dm116MoNLNTHqWNZ0DgyKMPB
0TeCxGc9ujkMLiGNxDMPyON/eRvkN14wXCeg0bq/Sn6R+yF0o3Ijc9Z9t2PTSmri2dCDMjLIgjnm
b4Cog8L/YhZ0o9gm/4hSuzlZn/LSGhGHHdDWQhiqGsKCsqAu+v0A/t6KJBGeCNH5u2HLnOKLjT2P
uTFiOz3y5LQikBgkUB34/FvGf503BfYc3dpQSEf3WvKMqWnDmpWZW1m4VsvFXtpLO4fYzk0xrz5O
3Oo60C3NHWcOTNKlIOMgc78eWqPM7D2rx+l6zFfwNObz5N0XrCxqgE1ERh4XYY5GAKmHjkAwPi6z
aHR4SwKvz+ofi0/EcEGTqQGvt0NGY0/cbsEsejflC4BQUzOFedJW7/Nsxs3NvNT+ywg8vBHOSWmA
oKoblvXaNCvGgjkZxJuozdS4sFoLJPnZUsy7peiNt8ad3TXIGJ2ehFNa4tZJWvMqRoAuwOkAUrL7
dPAWc2dW8TAHzBYYW8wRB8YIJfh+jFqLF/GO8rJ4IS6QzRHr+uHCnRa/ueK+uVx2cTyDtrmubBeq
J/DDaycxRQ8sqA+d24nNtA/7vhi7kDeZ7YSzkTpvQ0erpzqt1zhYG6w0GJ2lch+9YTBRDBmXDPmh
vd4Ma+d9Kyejhb+N1jVLjPIdCgreD1Ao4zLLfDst9lCRadJrGjeddWMUVrWLXRMzuKnX9/1V2Q3x
81JR+XlMg9x63jJ/t71k+WWKJa6CGPguO7ScpLAhE2P15A7yzfNjNfV9F8TUrSF0NbcthH6qLB+u
ibPSJ1sAiRa0rUTCmVZt0vsJrwHyOptd4gU1mUs3KPMJTCDnvVR7IACHQTMGMc1ShxmF6PtmKhuk
tmS9sNJX07ge3DKq7IPhbQ23a2whT0ehATNmUhdB/vtRLEOFKJ5IhgsVA5M3QGbBWWYW5MTft0WM
ADD+PL82TbCG3Az6YMD7gBRfrUX7SeE1uTmgLhwenBujorsUqu0A9qFIHZkYjThvTpOZIfPDqDb+
g7xTPe44kXa5uLKM6vOOgC5GuI8jd43hENMmA/6HxNmWTU2MxliJj8kpjM84H0b5iUOLtukJcpTi
rk7AXC0eDWfY8BFNHEP9zUO32ISyDULZ6XeLQXxg8IZDz0LYPW4hZ8yWHdrF2T8AB9DJQlIlB5Gh
Y6AYgto0QXSThpgTDnEV1nF8mfl041LVfSjXwnytjewWXWnFzOKJOvGhdwhxXwlcuqOdGRLza7zV
jv7I2AEn8GykcNg03HKqAy4oYFgNmqdhIzCxuQP4tPhl9Gncgx+P5/SiBP94F1DXKl5y01l5sHaO
cd0kwumCaTVs8GpkxsB3y4JiBDDdY7JF46c7kvh9YJyQuEmAJ08/rTUukykwyxImVhck5FuWmQc4
WsQq9GJF9w8n5NiasvFOuuRGI89g1fpRA7zx6Oxm4yLbIjXSOCwoE2wGEIwEOKhZ2tqC0rExkA5S
LwW62L6GisjGAJDudXBiQ0nMTL/PV4vDhutcYA4rWK32BmPAIM94aMAdxU1xGOJ6N9aPQ/N8PtDI
bVJyJtmbRDcB1K6yqnn60URruHh3SW26zHi0SfIK/P+VHy8bhUyNb5yYUR6zHAoCJfekmf4WSJ7Q
zm+S+cEan71lo9SnOZCwhMVgOo6B3Fjxi7JFxap0OgjQgszNyNmX0hz2fVrv3XiLRUdrCrPucjxO
NmMUU+4C4t2CIt9kMdS5lnRnDXnU2FPQUP/y/GfSFNdBZfjXlOIhHSRy5nqR+fP6HHuYjQM/ZhJ1
+W1TXMybMEDd1wKVLQabcIxB6qI4hZ2n5ppMEDUakzcHjYQ0iXAbRe3wPttbTV7dyjAlDkSKD5J2
dLBPHZAYVVonPG/BfGFjrqB9io3OCJc0DomkUfQxOVBWW/QOOq9HkxIEEqg5I19RvlyJQSe/lmPc
sVlh9oTccI7GzAT63vOfTW8HRD8gZgfPj8ogUvhp4WU97Mzl2+q4gbBfl+LTomcYPmMYQMF6AFr/
AG20YpQ71gL4F1e8dJUbtMBhpdBXPb8UTQJ0bEUFNtIu7xrLACDYrJ47fKEGDOWQlSEgia2r937e
pfVGdUobFo8Wptbe0qHyp3GGSTpY4eQ1e86WA87YnWsB2NOmA54NxZufduA7dO+baatcpDvfQMFA
rEBOYqNHceqasZdYdF2wsfVEvrVlvgPq8sYUIIIdPk/PgxT2yJTydOUQvUHxXGKYLPPQLOySpluk
DLpDDQA0UOuQFYSzKD6/CM/JDSkx2fj2EDSd+Z7b+VNvLrsk7W8IpQ/nHUZ3cR7bU0IW2NQqgdax
nItqglVYAdvS79GdLhdjyVIHCz13FdPbLyCXzReJVoY0N96KeBeKYEx/n1+HLkAdWVEdH5Sow7hO
QIYmnXlJvemJMHaTViwkbrF3uX0YOTmcN6n9VH8Xpjr+WppunuQAvTrmrzrNd8Q4tOwuAfzQ36Js
0n6lI1PKxZz1qWlg5AWri2/n4isXr+eXsvX3lcJnkrWCd3L3BpsOgW2LJOj5tHHnb+2X/BFHj8F6
nBc6+TBi9z0coAm4dxD2g5P+ZM7u/Hq0Pid5p4CBwtSfOu0HzlDbXWrsF8my0K7mMGkwA/Zy3oiu
WG6jg/8/K8qC3NqYvYFiQeaCrFZ0e9LnV02T7+IliTKTvpKk2w8WC61yS71du5dHppUw4dROT4sV
ptvJDEtzX3q/3eZ7VuD25xtXin4vMYoEQlLwqaiClgvvvMJ0ESFWhhIMssLJe3Ry8/MvThsvWhDu
oSQBIJmSYFjJWllDCSvEQ0UQxR5zk8Bce1EcmVAOEWgeMGBiwcRIaeSQepdbNxy1iWprXEZ7mo4M
KafJzVbUDAQMtT3fC0avvcW92PC9LRuK703VaC4rqMIxophdruO9116KdR97h3a4W73InpdgZNez
9Zbbdwu4l9r+eeMXyO1S3yTHX0x1wZaUeOT++WJBkX6hwI4NjhNMog2aaueDGgL6cVV2HXc7NBvO
G9e6v2tB8hLD9pjvUryFoH8JBVmQazCPfK9R3EUB7oanRZgWLujm+nojsdcfddRDJPE8YCwqKnVk
JlQWY6RsJmWXljUGaB6HnXAj3v00vORHmzUHDx0jZm69OmUnVt1mYJPon9krUE8pS62tYWSFh6XS
mO0SYkWyUptUaKzMFWqnTv4yTShWsv5GlPWWfrPu7B8bV45MYdQt2JexbMb5zvB/efYNQQP8/MfU
ZpDHVpTz0gNP3KSTzIcFqpL1D0Zvu+xn0j0WsR3NKB6jMuySeyAMNkKbLluWafmfgTN0WKWbHd1I
HeoyNUq5CG3m7yl+8ec7z9uboxX1ydVoPa58I1fWb+dfezKJObK32jguQwt76Hu2zY5Bcz6JABQr
HsaRNo/nt3XLmFz8kTFwpbASRK0ybv8keLnlA/QY7I0dPG8EmPRTI0Dxx13Z4NMNSXdpTXYIRU50
T7cI2rfMKIfAF2NcYaAEh2Am0Tob0AV0bxdj+pdjDmE5DPmgmOSBOv10Ob5b1pgrN2TlYw2zpQu4
/6th+xxSo6y+GLrHOr4zkw08ku5eOjKqYjFwphcQBcFoITDAbmDy2we1eP9YjK/nPUIXNVGYkpAW
9IA/VP7XpF9ytC+QiedPzP5i8lvTQM/EupqMfMMvtGs6MqV4Ok8Inc0KpgC8yN193487j8xRgnH9
82vSIXUgx/V3UconS0ePDAWFpaocAWq8FP0Xh120/q5sL6v6AHhzUELxef3ZpN/Pm9ZdwaAukcAW
C+/6P7qlRweMdoCn+iVAy2stvvF1ubehcHXehNbvj0zIbT4y0dHa7UE7gPEm2obJ6gMZJzDfu0Wp
rDODKi22EYx5EGtT9tA1yxVTRxjWSllehKCNyIPeYNOutNDeO78inWNgtglFf8hGGbbafQIRX4l8
GqMWPZmAfEO9u0/CbqzvWFZH503pvs+xKcUHrcYsuMVhKiGYRsyt3gnGnI4bVrQOeGxG2Ty0H7Mq
L2FmBL+9aYMyjbxm8XNqPMfjU2tdmvRX5l93zrXdb5RrN/byD5LgyDs4kbvswjJhWWA1lw5wO8R+
bZx/qV0dLVHFf86pZ3cD52hiO/FrXOb7EVkmbdrd+Q+mXQ/qfIC9AfXzgZjYxrPJLxHpw8kxLnvu
Rp21HowmiajYUpzfMmWeHqxp9ETrWTBlEHo19fmemHRH2Xy5iv7z4R0zo2AiYZCHx4yYcncRuHzX
e/hKRt/20TgWy86JWVCBohICysX4dn4TNV4PsiYMT3l4ZKAWKM/6kVNUzcCSsgQNslOn5FE04E1p
IW65P29Fc5Wgl4YupBTS86CdeWqlcSF4WNkAH/ceAFLtNZBoif/s+Qv0KrZ4xD8KT2E2C0zVqHVD
PRP6q8qSxppVS9kCG9UlPXgVbXqAAwV17+8GMe0r275ALfyK0iJaM2PH5+o5z5fQn+x94ed7g+dR
7W2NM2pCJn4TsNd/+CtQAzjdAGbUE9oXAKn1XQcww1ue/GDrtPEo1hrBqJ8jx4IBc1LyU0w3D4k7
oL+MFCvsij7I1hnEX1shTPcxYeJ/ZtRAORvE81eYiavn2k8ATPlRNzvL+FLVW2gqzbkD+SsQYVDS
BYRXnSR0GmOuQPEF7+QHDh62LKfRmj97AJecd1CdIclqC/gBwsmHjlkTdz2jzSThz2No7iwnjXzx
WC1fz5vRfaFjM0ocSQzQseFOgZn6QNxvFWjFRLO1Ft3rU4ZDSQpvmXg+KM628FkIO4WVZn1qUFyk
iwhsDsLzGoIjjwIQ3qG8SarH82vTbiFAkHKwTzbqFO+rUEEl6zzX4Zi/YqIRilb/cYheWD/Om9Fu
4ZEZxfswxsh708GXGgsP7fDyq1jrYK27jeqj/DPKOxpn6O9qlIi1+H1nGAPM2IOzWyrzivB2nyVs
x1o8KbL2a4rM8fzKdOfqyKSvPI7MeMnsuccGIrj97Irm9wCQVmMNT4R7e4h7bGUi8iY5s0RfvWmK
BsmIjyVy82BXF8QD+Uj8dcGzuUu+IQex2deEvo1bF5zePf9ura8cgi43exq7sNvQOeJ+cSgxbTBB
i0FyMVk56kJiAt/YundN4+L8Fm/4qFqXyS221FODLe6mH27/NLSQNOZv7lBs7K3WSUH/CWZ+IJKp
et/xouhHasEO6VBnywMzPtD8v39Yy18bKtWeA9n7yXVgw3dFVAi8/y4AbKPW06fNSOE/DEFi9Ayq
DMpBqDNIVBYGgokogPwwu0e/I9d97gXEcD+PJz02pb5suStabskxXX9+duALVXUFAt7g/Ho0n0bi
vYAYB68A0izF6x3ADstSIDvI17u6HoKkuFr4PwztnBhRXJy5iW3OFox49VNVvpvJIeZb0g+azO3E
hlIGy+zGSFKZ5rCKB14+ywLE5xMKTIsZvnzj/ZkdO81aqnbxi9xF1mK0XyxvDZLmPWu25v20HwQD
H7h3UWT4ME2fYSwtTw0Yodmjkf2XtnfG9PP8N9cce6zjrwm5lUdJ7sB6Z2QxTLD6PaVvlfc1EWs4
843oorkzQH6K0U8AizDFoh4VFAzrJicwM8X3w/hojGMwmd+Z81ABkDCPG9Z0+4b+sotRXjzbUFQ4
XdTaMWF5C9IwUThRylEHWo1gWvqNUCbPt3JLMKm5CTgm0iLg1E7NeF1Sm7EHM+nww7YeRvs2qV9q
+hSzC6f/mYOc4/y30i0LfgBGG2QugI8o8aYoEi4piJDEFnMg4NbpaF+5abM/b+YP2PLDuv7aUV/D
qJ/nTgv1h9BBZSHGpyq6KzA7RPb6aCS34/iratLAMuPQ4pe5cajazTRNBoGPvwDvEx/q8GhkKQlT
x4GwnrmDZLAXxXuRrmYbUH+qHlCLJfcxoQ3buRmdp2t7jpc0KMcit/e9s/bjd1CwINjjvbXVpdQk
IWi7m+BPBVYUvRJl+71+nLNmcQGJlZp44pBmD2JuA6jXBUM9bPiW1hgoIDAFiJzbVjOBvEO7ouxg
rLB/Ls01MX9gRgOx7K1et9TZdCEA3UITykKSSVB9GxFb1IMl14Upa/YSg5A8cpLsuimS8Q6j9lts
EDpkp0uhhY0UHE+xD6czKaw2zTIgVeu5ouXOoKRfkHUQH7Wy0oS72SuvDGT/FOAeb7AGArISLkA4
49I534GoHNqAELylv20rs96ETwGRP38ENCcNIgSohqIjhte5KofDBzB7CXztkLvTTYe5LGNu94Bn
b8Qpzc6D2gCwPTSjQDCiop4bwv25WHMIxGXvcCFoZV4k4wOkgs+vRuNLiIQIu64ckTfVYazGpQRo
eQwRcbcJMuduSu5Ttsu79jCMW9S9uhYUjGGOCDPBlovnzmlQjA3CV0xfNeGafHP8/dI+gdmmIXOY
d05Ekywo+A9ufZ/d7+cXqXerv4ZV3MrAQWDZgSsoTJz+mvQ7379fmndaZ0ChXTnpV2e9QMt9zW4z
4y7lr3R43PgBmv7i8crVxjtnrb3EDn5A0/j7BgVZIiLH+JG5XWiJixwcRuSL12yJgupcFbkniB7A
9YgilXIJzehEda0FLO3k+7veuUvZf8nobpwHzU2Hiw4nAuN8kiFP+aiYJa/xrzDi+BdD+mX1Lr38
P2sSe3MAoQswyfbWbJMmYZD0bRAioyCe0owuxqlT5QDQFv63bHzIOEb5gP40H0xzjnp7K2PUncRj
c/Lfj9Igi41WsXpA0TqguGqZe986fdAXS7Bk3sZbVntCjm0plxteyWjp2LDl2hjKOZTrgWC2pYZw
4NgFWf/Trx9J/WCv/533T52jIGGVgUbeqGoKhkRPZE2BDn8JockZjeCh/YrJmQ1P0T1h8eH+Z0Z9
qbRgPFl7ig/nEytorMupeBrRiUMdHzTbQV59cwoWuJvUz3p/+WtWOQakAwaacqzOmq9Ze110B2a9
2+OlYT/W3j8080/WaJ56i7kiPejlVsaQDqh/uObX1Nxq7+iC9vE+KjlsHI9T0xnYx675iWASUvt6
XO8QRcb293nH0Pi+B0Q8cg2MsoILQNm6XAhSCAvo5yG9XLzIGL1gLGMQk/9DydJDiQ/8JQCXWoBm
nm7bwOpkiglA3XRo92K8j4tXdx7CetyfX5Bm6zCY+4doF0nyh4rl2sQOZrNmjMJAfLoV7yXEMAja
mBNgZa/nTWncDjy+KDUgSOERoCYKdDRYPBYU0TepCQvbLMOsCmrdMQ+M1J2vnN72eeTy0eujmbrl
RkdEvs6UPPnEvPx5R2GrXS3agP8VN3vqvcZcXJb9llSSrmeANy6GmEDCZBtAhp7a8ByLCwyRI244
y6FkZNe14y6d0ovSnIpg9Of7aUa/k6T7KZ8Po9tEfTGFhrlGsds9cd5c5v70f6RdR4/jPJD9RQIU
qHSlot1O7c5zETrMKOesX79Pg91vbLZgYWYvfWnApSoWyWKF95zbZl84yxDPAJ0AQ1WAHmGBcEoh
T8QyjdBEj3jnzuMRE0965z1VXZGuFI4XTIxuaBUDXDg4Z2b7a/X7cH4LaOj6CIZBgTdN8Ty+tTYm
trAHYWL0BYJVAaET++AJE7/TA75Cb0kQOHktW6UWWX6hH5p2LX27pJAko88cL2TMv7GFAyHs5TGs
ISqoUxdVcCfrePP28iyJwAgAqnRojxC+gUh4AceXigSU47YoCOVUsTayho+s21KWLlLMxIMAD4cK
esnZqEQp8iDSS/AwRBjz9PtkgxqgjWrgRuYrV4p6O5iIQUJpi5qhTbhq5dxcuurQXY6uIuCaYO3Y
DvOCFLIyzOilodRayliZUdjsc6C0Ypr3IMSeBWpYq4lSJ9LA4nBb+SUTYwWRFULnICC+mLN0JKWa
cyIPhwH7EcBAVMUUhVFZSTsuueWFFPYyB/VVVfcdOiZS/6HkqlMHPJoQLS4qt4ZbtygJaogzFAHm
R5iTrFWnURU8sURbIOCWNfGzj8JNOmauMKwBsC2J0gDLgQk3vHjxUrne0WGlJ2SSpdJIAvU0lqIJ
rAKjyAe0jv0DIix4Iv6IYrQC+I3k+4jOjbodVMvLiuqBH/PCnYgvrjjE4m7AzCTIxEDLhmQxc057
Y861bQfOsFir3VD8QUrEJJmS301Z8ORV6rYVql0bxzs9GH52YDZbifyWzmS0iM/IDuj7wlzktVkz
rcJwqK5Cvs+95nHkDIF4j7YK7++zYLjT/5Pze1de3HnjWGgxaL5LgzRFa+Zjlh7rUi9NldPWBmKW
NpmGeh3q07ArAJOuVRLHRpPQtF0ayDJauVK9BZ32eXsfL12vKAoi8gL85szgyCybz3l10MZ4Q6W8
K1a82cZuputU0J6CRrnLso0q33l6ZUU65u76gKaT23fbwnfy/uftT5m1uQ4mQMmK1x0yEhqAflm0
t0LuAC7SYuI2VwCy1jt+bmsVhvvq91BdCZu+b0GIAn8ZyJlneDmWn2DQO6mr0Olr5AlGqirOGBKf
JtKWYMzktlLfvRKSoBUO6t9Ej/P/L7wFlgUhTJhgtA+dPXn/KI6lobVrOa3vjoKRkt9p4LlCLrIN
bPogk17zkMjhRSBNF5MmGGPpr+ENLFkNno+M82+ISjbYrFtOrqsAT4J26LM7T+C5ExlEEf0M/UuZ
lmv4KUtKYZuhyeA3GBnrmYgd+K7x8OjnWp3Wab1t/dq5vTqLIlBwQgwlAdeBnShNkrD0wL+AMdna
DMgPLl57RS0LmPmZf+NZsZUA1IAKqU/x5EiVUzY1lAdd5b+o8EfC/AUXDhaLXVtKM9ILxlcspSHb
EWP+t0V8f2Qg6QzwAB2ke6g2sBtTTj0enYt4zwCAe4eAzizjiipVb4nTdAqB5sTngLW5LXPpMPgj
81s7cpNopQKSK5w5nIsae+9jyl2zQ1BWlNXfZ1uRk0SlRlJAmIUcNHNzALAjbvNeggnVJw7YuDEg
PLnX2/r87uxgTjc0GaH7XyFznzpb0h/5CGAIDWLSKI/MEYxUk5ea6Fym4hi9TF72wJUfStKasXcf
9u3bkJEt356EMjH5ei1nNyt061uY/IGuxCAIm+PjBJxjOkGasL1rw+nAD/UXyX8EbXPEM/3vGaOB
5IH2Wh1XGca52Aq/OAAuNcoHWICvnpDjGk2ZdAWVdSAJ3Db2wq4Dwu1ctATILaB0mTstL4Qw5Ahs
3HK9sJU8GcDAZbxWExdnMzFmRLABoEUAgaNQxJ4egl5lWq82lZHtxB8T1czQ+nyLTISoVmwEdmUB
Mstq3aeeyvR+bdRZWNiV2JEz9gNeOPjDBAdE4wIQ0rSVAbi6uqL+ITtNEGvKlr/vDOlZSujgBIf0
0Y0pZ9828EKrLJYQCW1UU9E1qLAXqA8YH07KgW0r7oudRLWttomNF1QfN3h9rKzmsjCUazA7Pr+1
2PrBIHktCRvYmXuojdzRzNQZjHQzWZgUdqMVgJFVacyBGiSqPyk6VCstZetvORocwZ+VUG7/Ru6y
aOVsXXjEwZIXyjEBgqonpSB0UG68r8yioyUdqJqYqgNqvpVYZKGwei1rvuAv7gpFiLA9W8jqt631
MdzFTvtaviqUh4MMxzWixqUj70o1xkMF0iIPPKvWvLbW+K7edbTbgsaLUEyMPjRO9XS/hnu2gLl2
rSLz4snQadALOWRq96kLxAZamaMR7HRqSyktzcYi9uC8BRYG2pznlU0hfT8P5BnmEDkqPIGAPXht
3j7RuXqsIFv41L/id9vbi0ZDWxs357TNN6vLuXBHXsljPFUOWz4u5uUkey6lx95IjAi2Lg3fAR6N
eJyM3Ez2kdG7txVduD6u5DIu2/SjnnIl5LZGYaM17eMsOzy/7q7L+s3pLcDooETJ+E8iiEUggIra
qLei0/5M95IZmBxNDd2orO493LwH2/YO1YTb6i1U8uBDAJH4P7mMD+mZJEUguQFw92v8jolLALzt
qo/KEozBykM479da+m22GHOToNUbwB94j6IMzhZilbyNhGz2HD5oQLzd0GzkN7WwdpJKCzfWlRzG
Y7oJbB0ZYLWBSEgMfVdbR2EzGsfzq2d6Njr+qHoQN/vw6adCx7feDKhvO8FdaJKD/vikrRxHi0rr
mFLB5CeiSjZ9Ng161SAeAzend/J6g3QPQuTcXsolEeDB4RFy4K7CrrzekVMKhqkslrFD1N4UxNQg
3r5faw5deELPKKci0kZ4PuO9wuwHLo+EPM5IZaRgit2G7kTFN/BL3isBXny0NssdT1VzOq2iWCxe
Hogm8WiWML8E2df6BaRsy3rkK2OwO80tTj4CD0s5ck64Nre38PbD+/KPJObqCPk0FNIBkkqrIwa6
52i2Fh8uikAz2NzoDdBadhMIQzWJTYLFarSnrsP1J7lluIn+HjD5dxShoLNlxjVlowlChr7gerhd
1J3E0lVKq9DPt91u8RZCEgp7WRABvysy1oq1lNSeqkCVz8HsDZXGjmr5VNloO0QSk9VsA3roae56
+9rlVwq8i06PyBAA78jpAMX72imQWq9IoMAd+Xzae0PhEpT/s2BtxmdZyT9yJKYpOp2EtGwHyBm3
Ymp2klGIlDMEB8Ag597BSIdOFWJBSwsjzpGhj5ZoYllXTD3H8uzRKei/wXaB3QdwoWtt2ywMhDiH
1yj7+l07+6kJtBBLM8dP1a7c4F2aKHp0LP+RdxOj+AxtvVs5xxb9Fo+Mubse2Aoq8wU9oANrYcAX
eMTuh3sPdzHGFXt/bUByPpy/a/pHDnN4Y3BGG/MAcqq8AW2sNn7V2orjLrvOHxHMeRIimR9pLURw
XAQquRHznmH7qKsvtxdt+dy6MBmzP+oC5XJl3uqq9y40T3z+XnNm04iGJm4mzWgGBRQTK1HL70Ih
Yz80LqIcCfiruUOIeRVGUjlyyGXgmAZCrbZpRyA3GSncszNzp7grd9KPctfacmCIidHbjZUpNLTX
ouIFEwPoQEW3FfIAwjf68koJIyHgOHxFUtNJfYuSh4RbUXUp0EdWCxHFfC/MI2vXm6IQfbRhtGEN
IVSwiyPZeLa8578aq7PQoLQXdfPvV/RKIrOiqji2OgjvaqO2EhMtiqf+pNe0BX2AW/09Z9TcJP5H
OyYubHM/KJsUshLlI1aNAozmIOe5rdDCZruSwcSAYldPTepDRqFvouJzSFd22kK55FoJ5pROi0Fp
Kz2ojWAjH0EbYUUml1i9+TA66tdtXZa2m4r5KXArzpSEKCZcu8OU1glf5VGNhwnWhKPAqcVFhB5e
R9lPbyvCxO/HFOK5edQZHRDI+DC+N4To0/LlpDZERz/y1nTn2bpRVDR6j2jkIIK4LW9xoS7EMY5H
Jm1KmjSrjTivTAkjYv0qJ/S81uzBcakR42+xR7JJEtPaUEuzvydOkNPIBgSWgFQELrnGku7nF0lB
8134S368rd/Sa+TKnownDn5fKlMG6ehUmTNLh4/O5g3vhE6Zh/yrMv6eXB6OeWFQxjF94Mprag6D
Svp2SO2kCo1xDQVzXhTWojNxikhkTMEheXbtkI2i5sju5yjL6/umcEvxKw/Nrl9pnfjdEX1LDOOK
IieWEydCDKjeONpvFUe2jqcjX9DCHajvJHQLJpCWetYq1tLi/r5UkfHLqapUsdEhO7/HIDnVDe8Y
O531qwVg4Mpxv+Sfl6IY/wSCjpj0QVEb5Ee2C46Ny+25+3pFyNK9dSmEccOmTQOAukAftS6pVJp1
Y/bTWvfe4h0NvlTUj8n8MmT7UBq1EUMhLmdVJrs2GrQxUUJja9hU7ltg56/6XnwMzuNdhKRA/IHh
4JXdNh+F313mzwcwalZ55vtDjw+os68kO0Txbsw/ezDb95+EfE71gXimJFe0Fp/j1Yh6eSH/CGe2
XpVO7aDzs/b7aDPeKw4Apxz0E274r3TT0coK7I4OlmcL2wqhieoAEcEZjjp9VjeKddsSS+fqxUoo
THSfVwRF7RHfEjQlAKjuV4HPfqdvvpl6bgpXkPLAbCrjtmDuLqeQr2qjQ+oBoYqT0vYQIFbxAaXj
EDc0W3c6AYpvxZOXMrwAkvsjmFnjjANrRw2UN2NKjGnD40nLGxMNDdXAaQ40u8C5bcrFrXMhj1lW
VY4wU5lAXqYjJy8i6OQ8cFCuqLXoPH+ksP3nMsc3Ga9iwULVCOs7PzM9zQrkrSzlQKX/lyTZpRHZ
6mzn11HU5VDqh7/FifAzoyJ26mQEFNMKFLMEa2fD7A433EWd446L5HVapA0K7dAPaABZYVbkJHub
MOEpKBn+X+vFPuiqcRQVDP7UBuc7YnUURVMRVxonF0OyCx9UmRtQHsq0lQXIiHa80f70HpM77gew
iQ5StqLN4ka+8AvmEgwSZGpzAXYruMfaP4jZit8tpb+uPIG56RKFND74LbCd7GCDx9M2Q4FG92kD
T4g3tV3R3hVfyEoA/TtP890f5mFlDB+AlnA+yS/8QS6TGHEE9NIflK16J73oyAzX9NQh0UIobxfG
Cw5LI0Halnd5ExiO9m03WTbsnw9glrAQVU6XA+itKYdEuge/6z/8Pgp7SEWjlREQC9cKSn2kZUMD
BTkRGoFxIeVW2usW34k4fWdcTVAD4GVwLSLA+A/falBBcVDtMqKvIKDCITxxZmIlTr/xzdsqLUdF
FwIZm7WRFnmBDoEyxTD72NOXN5HWD6Obu2vpkmUHuZDFOH5dIkNXAQjfyC3esxSrtWIKshRKNs3L
iK1G04CevNNncfatBln9eCcZvE9va7xwKgOuHGCbSO5jAup3Eu3CS+O48pJybvoZJ5cjiZv5ka0U
taVMyAuTsaO1tIYesHBQohMc0GfAHkamgc2IJS0pJk4jpQEUIZNTHKk5tak9gd44U15ua7d0jKEj
CB3DkMh/H1QrE6JMVYAONUEp9kINPPY+G458q4I6pikB4px0hq4NH97IOWBXWzkDFi7WK+mz8S+M
24WJpwEnsjT0EC/aCQ+JUqcoBax47YJB5wkgwKWjtocCH3N/l5EnRFkXIPGWioGtkpK3MK0j06zo
/DNXSulDlMv95rZp593NHG9oTENUhB4GNDLIjPc2XeC1GuCujFhyWv0k6W/F2AKR6udtMYu6XYhh
DhniQ2WVQIwv96YsnGKusDDQBa6vewHLelvYwnqBwRLIPwpmo9Frw+jkad0olxoKehiEU+d6bGOE
qzx+S4a7FMJopCaJXATNgNUqBFr2kSFJ94RK3Frv2JLlLuXM/79wviktxFENIaf0TuHkxFHntvJO
yFNa+c3KKbImi3H0QqnGIedRkSwqSd1XgK4QAduEnsKs2eV5iQp+1qw19M5HMeuAqLsiFQAu7/kO
utaPDEEDDkHIVD1nCh8xkLqi1JI3IB+LYwN4wei6YgwYpao3NuIED1dfq+mDKw5R/3jb4ZZik7k2
8J8MxnCDFwBcuYCM0fGc9NdkN3cfE6oUqiWfyYN/KhziIw12W+qaYozlsioTMQ8OoWnxswuPUv8e
kZUaz9Li/NELibbrxamkQAiHbBbhHYLS4T37tgpLvRvo5J5jghnDDQPC1wL8TJ08IZbQpnbMNYO3
0n3vDIjpcOqB9mnXI8bXTcT45UpIsmS7S7nitdyxJVPNt5Bb+kgZ6j/SIjL5dsV6S0cEmn8BeAbW
HIyeMwskq2Bzw/VZGaF/L0bEnMhrj0n6Vl3jdF/W5j9B7JtskqZODGdtpAr9EYlwjkJcVkp0f3u1
1sQwi6VySjIAXBIlTQCIiy0WJ+I2pNCs22KWTiGg0c3N4mgVR//09dpkXVQPvghthuFB7QJAQIDq
6FjzH2W9skCLCl1IYs5wMSBCE4eQlHSa9sYVurqdKlVokZVRx39ovsDAE/rs5/7PmXP2Wi25EZuu
wqSJQRQgO+Z00Hdc69423VKy40oIcxBJZTzUXQYhqmgMd+VWOHNGaCmbPqLTfbvptsi0OsOb8OX9
iykBcw0qUhm1YFY7nkRjrkQw5SiOJujrQrTWt1YqrI3ELYX2mCPAGOLM3AR4P8YJw1wCth+mkIxu
iI9AEzaDaPzhTcIh0Bqegs/E9lPP9fX0rvT6w6isMnYt7erLD2COjqHK5/F4fEC0I054ll3fTfAS
JY3hueQh3WTbAJNKTruWClly1ku5zCMKLf6I+9HTauT+XuDuxGiXrqGWr6k2XwcXsUaVEkWrZRz3
uk/o4N1pXG6SwvXKtSTLmi7MFi/jRg2KWVAVPYGJBYmjZ7H/ur0Xlu6uS3sxm1vH2FPvF7BXggul
4I+V9HJbwJISYDgSUFrAmCFKGdfWAk01iasESrTl51TmLlgv0ZJs/f+EMEtSCr0YDDK8rU0eas6n
AnmLyUogsXgL4/aVwTKEfjT03l9rQtBzE46TgOUwVZ1O5rF2QtXCqljF3rMA+wR8aXL+h/qqruLl
MTOIob2Xvfurysdwnwr7dcUIjJ3Ekqvi7K0CViw59aUYZr8mGIzgxtkPvCY0wqmgpH5ruqc4kszb
S7V0b10KYvyBTJkS1LOgMU+MIdbpOEjP3oyb1hWJGUrlWlPKogNeGJDxjRHQQFHKw4CebomtWWXP
pHy4rdOa8RjP4EQ1n/gYnhEOydmv203Cxy+YPLcCZZUXamnDXtqP2bCaMgAbNoEs6cEkW5DwvEq6
6T3U9mSMG9Q87XpcWbFFA+LKQn85kHa/zQgPQRV64IqG35cN2J9qp0qij7pqrNtGXLyVgaTwnxxG
s3wS+Fjn4Bm8U581o7e6OwHllowS19t1BiZbTP5O3Yjn23IXDSohlQC8XeAQst3zkRSmiHAQr9W1
+tglxXuZFCtHxxxPsK83PLH/E8FsLkHOtbJKIKKd5NdqUJ1KKvbDxDnlIO6yJn1toubxtlZLySCg
nf2RyewzyRe0KQNfiiEp/jFDcSUktZVxsRV0o+tnniGTxJZ7YhbZGmLXssP8ET1b/OKCrPOsT6YS
ojkF0xCNRLM6tYJoJSO7uOkuFGQ2Xc9hDAqY7TgYxU8heGlyNMjODI5vtw25pgzjlakcxWWjzHbk
zarfeRLIjz5ui1j0QCBLwfnQHqSwHSFSlBV6MidJWnHPC3dq8nn795dvrgsBzIKME+Y801kA2U+v
akuljwhTBodw27wom+a+OCu4Mn+utmp8x0DCUAqacOfWbaASsSOKoa/WKsrL6AbUemt4CbfVrzp5
7/J5pGLo3sd8Ja5fvFou5DFhPd+TtosKyCtjNxI+B7kFzt9LFZ8q0IreNumS86GlFDgQwGPDNN78
KRcuPpZpEfMVdvSkuKP8RrKzPrXINa0NFi1536UcRqVClsYxziGnIZ+9dEdycC6vjXauyWAe4KlP
pkQKIAMZTjsQy20+tm6q+/Ztk62IYeEDcj/PwMwLMenwBOIU0JHvMY75L+uCxn0M+YLY8lsZu6+a
jAMjPDKoWUC15KD0Ww6QCB6wZf9BmwtBzMKoZd97gQJBuWzrckrJaGv92iTxoskuhDArM6WC5A/y
LKQGIB/Z66A6H4p/eTLNww7/azM2L6LXJE69+QIkYUssIalVow6r8Uz6em0Ae/5g9iKc28mReFZl
GTmz621TRlPf5woe3koQP+uFeh4H/jENOsxe9ndq6Zu9nj7Uwho25+JunVFBEML8rt5dixX1KfWB
NoQzvAnMOL4bPSAbN24sr4yrLa4X3gYAfUcl9NuEg58LFQFQDZKoAr+J+gmwV75RjCvRxKI26FnF
CAAQHr7NGYQqwvNighFbjN2ILjJBVMpR4/0n77uQM3/HxRmXTI3Kj8O8WO3Ob95UYY/a0e1dtNQU
hlkTZO6R1kY3MNtiVIlhr44FLNbv9QNIz4SX2C3ccF9tkyfBAPm7v/FPnuX91Fs3/lgrGi+mSS7F
M7tYqoOahxsihrDzQ5tQPD6yDxT/ndCs3WCtleH7wiH3IAC6F5DKGLNhCRfElBOSJkTnZy44tWop
wcHnzFHc3LbpdyeEFAC2ijOzIFJoTOpHTHALkhEtn3L03onHWnO5bO3IWCjnYqQXxXDk6fgZ8IrZ
yCOoIIe0k2qMG3DogwTsO63RICUdxK1uo1Esd2oJZX+glAZbdYOZpdrA5NJafvp74ISvQCEQWKTo
qcBA6rWHohBaj0WL307Hx6Q4tf7bbVOu/T6zAwZQxpapDC2z/FFS9r224v6/P/D6PLxWgAkjlI7X
Gi6GAvx9sysNjKTYkoMytBMajdvavhMYhRU7GQrinBlZ8oZ3NIvs155ACwEiGvFF8DoAugjGZMMZ
Mk5eD9bN2vCfq0/FAlnpdFQcn3I/VStzoxd5L2zXuMoX+h2uhTKbL5T1IRRnoc3naBSmSie32oXo
CADj54/qMLq3F3NpX1zqyLhswvUh4XuIm0SrFn5p2bMiWLdFrNmRjXHaQhTLGtCRxnOx0fYqTe85
KqDYsHvRt+FDsxf2f11suLIhC/gp8aGU9rPAMnIjeSPxDnDZbis124X10Qu7yeL1JhvTXPW8BCLU
B+mloYpZ0PAxc9QVIomFCaZrVZgH68BPTdSOkBNtqpwKuy42BDuxySP2gpVvRhvD+5qV/e4U9kJ7
bQBSnN3tlp7MI8lXfI/Uszv2lochZXJo7OgttfBIuhvOnTs3pajYi/wm3Bx+jWfhXjQnK/zw4Khr
RZBVWzAHW85nkeQ1+Bb/ubUwaIshqvpXZutWvEPq5bV4RgPH4SHY90bkrL2iFvIw1wvBnHq6PMpy
PC/EuFUsz0Gvk343WoIr0J87kWqfwrt31Ny1vo6lsxawPPOFAv4EmX0siqEMiiNBQyJaV51S0jZh
2fx1eDbfEn9EMAcO8VuR0weI0PLeyaR60yaINfpppWq6dM3jPuJRewFAO+Y8rjeMKiVNkzeINgev
/5Ca3qcIsftTj/ePoaHf1bi9P+c7gvVbjLcDagitTQSX8bU4v28wRAncECPifozhvukrhwiW2N9p
/ho706Jmf0SxQ4ZeKfMjUMVgwHh0O7k4yEjsTFyH5q20XnlgLW1HjD7MiO+oBn67kqoS01rgZEWe
WO7ApFi7Q4CTdCy6x6H3zi3fmVEuvtw25eL5fSmU8ZCaL8sq5REPJq1oqQq3S5T2s209U/CBWuKH
NojkE5qP3L2S1wfwzDuTWm+8sdoBbMAsYv98+4OW7qzL72HWtmzAKiCl+J6m5WyvrQ4Y1aNCu6b3
ogshjEKRV8ITiY3CRzASoeMIGyPn90AtokIRGK32VascTdaAGhd9CJO4M+IXAn+eCU+9QQoipIqQ
BuAr0x+j16bNqBaBZzcqzNvWW7q5kH/6TxRzc/WBpvZeC1FtFVpphJpn/ZomZt26CtkV3Oc0vd4W
uHiGXQhkdj4YYEZdL2HHUA9cOWnMNNL/OuuJM+xCBHNLCaKva6GHbQE+AFonQMnnXqNWApL736e4
riUxd9Doi3WrVLBexI0UkZo5BWjhBau32KwVOtd8Yv7/xUtTiYYcU11QSi/vJeKC1Jh65FmutJUz
ZXl95jlwDN/pOosJog7oMwEIJBLTIYrPnLcH/PRKGLO4Y3Fa/Z8IZn2AdIqHX4HDv2hi3ozlXLB0
PtJADEFU87a3rYliFgiJzmBoW2jTo7Eb7JFR8Eq41LotZNlkYHPWgBKF/DSzXWX0NekeB5cea93l
+gJ9smswMYunDyhTANykAY2cbYoQizht0X42J4V+VspZKl/UAcAiuDerZg01b+lWQT4VqDDAzMJg
E2OzTJrQUBPgCR5gXCprt8BY9LiQTtlp7F6rtcawpRXC0L8EBEwA9aF2fO3XGUE8G2V4iue+ILtd
5YtHPST+XeKv1nuW1mluBVJlHTTLgNe4FjXJSTmplY9BwTYwEzHcDziCbrvCgjbonIYigGzQyLfc
qq/0vB5GmMIl2kFEkT0v0cAdx/ZtKQsrNE/F8igYgBdEZavsfZCFed9ihVqSmInKv011Y4c6b6pS
LtBAl42SJE+3Zc6YpLAPE0UBpRTghkBFA2UjW2aPci0d5TiujYp8ls0pBNJy2AyWCFCb7EtGw10l
o3cayPy5aullY0VqRsvBM1JhM6mCVcYhzclBq5B1zndcKdI2sRrOEcsnPnKzuSUh+dSAlV3WX3kh
mo3+VdWSm4LYMMlGuxbSuxrVJWl6qcRnQYhMjQC4pIPC2XulukJ0N5RvSvlQj4PBZZMdIrMyJR5K
sk+kBg/0mzc8Nrpu8tmpVe+C9M3ra0rUt05wAq8x8mmLWwPdghHldcCTA2gOUVwFeudJeJZ0XIyH
rC4oWpu56LGozXHalz2qGtboqaaEsTa0GubEEdqtHwq0Ic+j/pwBtyneN6OtgDtkTK0KDYiisB+H
0ZIASDLEZuS9611Ba0WgKCfQJneBYaCUX3X82ocVDfxNOVp656D9yBg9QmvBlcsXney6PqcAcqBd
dhz4B05ytVLAx+89/ej3HiA1T11TWF4YuXHmBEDQFXZS7ub+vdydOP6kpRAIdNS4/ZVK91m/bTqQ
FbuybDUeJg5+1sMu4gD597PTzry0AUjngPkHWd8H/I5wP4OksTsfxIzNDlDOMEABLPfJlYZX0HlE
aU5LsmmD45TammqL0l0/TRjn+SzarZIPYBjfqEjFwiBhflaCl0B2uuAMVrN63PT8RvBBtm5LONyi
mtBO+CnVrujtFP9Fy066SDFT5RIfHM6yZJTCtpzRVyM7ICrVNSfj32Pvl6i5Yut2GJloAOoRnIp0
omV21JtDn9qqHlqZ1BqNSJX6fdLtquKNJO6orOEdDXRqkHPgkvB0AJtln6SzuIYz4/akhPcxj8f1
8JwEjqI+yMK5bfdJ9THUhxEn5NCdRsGUczN+84FGgaq5UZT4KMnNQQ5YCw/h11iQbdWf6mjjaz+i
HH1tmqFj3ZPiPgtPnmZMvaOCNrc0mj6za+DGdfclYBeFdzUypspUeAtO4GkVrQRMlGno02wfyuac
Fjt4QZPs+uK5gy1i9KsTaV824g57yx+dLuWMIrNi3RaJJXd2gI72WD96sQng4XjaV5DaD5tkOvfe
j+5HrbgeNyNbRMCemPFGuQbMQhgaF3dR9+jlJ0/cSNpRe47Hc9i7Wb0dOoClPYWNo0kuEZ5QL6Pg
nzS1okXL1IGrrLgNDDk8lAiQQPQqJIbf33PkY+otBb13Sb+p+acEU40gQ053Infm9H3Wb0LpSELa
D6+kxtyNuu91BdwEKY0+m/hDVB6j2qyjl1jZYnTZjDjJVMm5hmw/s7QQhYxcMrThVCcJrXAc5OSF
BIeuaYGFnNNE3WIWDIH1RIf8OUX+QPhQxUPpPYboU9M6qg9WUY2mj86AqE7Ry35PSjBzTObQWgmY
QNrB8uMNUQ96dyySHHdWYfbdp6RW1IvvgaLGAZZKeJ/qbVKDLzV1+HGLzkdzrD669CwQ8AtlVOjA
fEAwM2W1wPjBNLGVeUdlNh9Y69XpHHVGzLmacicoKZV8xMt4uzpB5iahIXmYNB5tIcRh5w5oSW8f
6qG9axBV5dsqwbFz9NKfSSGgNmroga0LpoAGzkzd4qWIw8UBibESRJQreqoUuzJ6yf1fuWCqmh1H
ERVic4D/xjshvZd4oNHwNo/SGidhZ5KG9pMbKRK44uw2wudVqZEB/rgUnoL8WMiVw3GOXrwrolsl
RuvbXvJzEI0iPSuV3QVvfHdXx89jcpZFJ/XOQW1yFSx4LwYiAHQjLAtGC3d8Yo3jeeKMyNtqxNQH
W+sEO69trT6N431OjgXkFoE7tGjw9j69aJP2P9L45Gd3WvescE+k/aXAvN0TX7jg7DSQr95OkvIG
vBsjkx7S9qtrehrEAQCizkrqoKDHpcckvg/8czESC+ltW+FkU42fguhYi5pRxQ95+M4p1SbgDC16
4cDRwu2VFvGED1AYowaRkmbK+hc+Jo9/xYUToAcpNkt+siK+NqOioHwJxt6eqjN5NTbnWazOHYw+
HdVsI9Vvig8S6V1e2BwnGTFUa0aL7x4FzGJNo5XJdiJLVhXfRfDfUBhcIXzLlbugQ9mOt/Phs+v3
JNSNGE3Pnbftccjr98p8HvWCmcamwAXYfp7RNL2ZetYoDUaQYZTY0zZSMTliITlR3VOUNyxuwKGk
aXYaqIYuHqPpGXhEcW41gqGoTjy4YvZQ1h+gSY+A4fc/HF1Zc6s4F/xFVLEvr6xeYifOfvOiupnc
CAmQBEiA+PVf+3ubmsp4DJbO0qdP90pYRcY4p5SX3vi1d02/V7HEQTx5rM15/+3oy9YXhJfGx7cu
fXnaEo7AjUaXlKusbHielmJY05w5x03pwiTlJN8oK3p2DmB/qkg591sxxc06QNvORHm8/jeHCFZp
bpAzUvvtpo23ilzT4CgkQY6DOk+izolq4szkY3vBYlguo9tknwb/MmLRzB/PbjAjePz1fdggsOTM
8FOE3z5eks2cirhJwdNjG11R3+dB9xzvn1kkGsIbJ71w8WVTWu8Ar7PGalNlIFhw/+Rpp3BHkLQo
LdbR4KpWa4tA6jwL8eUHH916lmvF+wPvsKawvE8rktr+x9dDLRFJnQWSTHHvlj4yBI2qyIJ+mhww
Nc6jFuG2HfzSIGsaLAcafQppdlohLthnf9K4HOL20HffOn4k6VWa80AK+NQF8pnLV9K9d7SK2jdv
+LTinKCFuP94qa9hy5kddjFX8M3sQlwJ+4RFmALOUvlMMyjSQf6WXVfnFHXbMSUXkT7FMq4znEg/
rqLxAftLOeojxHtBolJme67YVW1DAcWT2p1J1esUz/TuiEcwyvIxCXLIGVcKFZfNUOH8SVANuXAh
jeIHb26CKaxQM4YCloVUnaLkS68vfYs07T0AVeoQBnna+NGFrx+EgvjBTpB+99lYGg1fla2hLs/D
dihaBr/09s0nV5F4eEVZaQQsNeOHff2zG4yT/JtWb2BG+fsP6dxC0bC0AxTQxWfkfdgNq/72YbV1
hNRLE13L7rIbL2cJxDr5g8IkdoMqk5xyTW5R9BXHB28+qLDRaXsEIIg8cQlgC4GV5tb8qvVpWI7b
ftjCM7aFrxBrOU3CKxemqigF27MaxpPR/za84K1Zl+c4wtqHW6zUPOxemyfmU8oHYm82LiW/ruq6
hX0e2AxGumEBJ8Z6GN/TnUIx7poguXYxXBejPYf+7dG5e7rpgpo3MpzC/jeK+vxefrOf3QNuRt9C
hKUg/AHsdA8drQgLH3Grt6+eXYp0ftb0KRXnAK/W3AhMJKOZF4M+Y7Mwckizyg6eVQihYaH5f+10
ibM/ncsfDV5Uv5yFUxvcFKcfcjIzBFo3X+Y/s2GHgLY1yCr5Nt24R3MGs955TgtndWCZ87BGP53/
5s1vWfbhpU8d2Uo33vLt/pVFg9X6dTrG2w+2znIyIudKqG+fPSKqBfEILmGTe50CffcVOq3OU6B/
LWLHZM/rEFUGnBTpVBzqlUOENM3+UwnkQV99lD1a5VAqOVh8zB7YAtqMeRLNJexSuu515EsTsKfQ
nNgCl2lNcoVUif+bG4M/xh9YcHTZCX+xeke4uRa28wqB85j6jz4Yf5S2SJEn7r9F5BIktUwKeJGX
PsI0hpBwgUH3YY/3cCLGi1hMbT1IbUKUL/vMxqCIvc+RSdQholhG8dV7eZh9GNZh5VLnVD/x0eDN
/XTxmftw+/HfeeafFOrwBQMjVChDvFRYkyNpbdSfZQpf4CxsYPuy31rvrxOd2UARXQByCnBC8D9J
svO92YJp3hZ2ZTZ+uO1XML+woRHYIRjrwAE3z63icIAnz0GJg4LxKHqJFM22gzXXNebl/1ucCaEH
x7VDFRj/X5v/q9XpRa1/ODmQ/jV0/0CYq5Dm20MRt+o/dnXzbUiPS/QgnR9vt000/1qOQmzFSnL7
j3XoFUFlUu09jbvFHLqVM42nzV0vqhMPcf/t4ToIWDmu73Hn5il6O5tVMwh+6c7BMYCDXcDyeT1I
qLU45UJ5zuJ/iooDaxF/6FTHHLmzb3Pi4XIkrPAtSCvtuVsuYIyG7Kn3X2d9ydqpAYOoHkh7YH3U
QjPjlLaglZI178hYCNYMMN4gE6bGdjn6OzR+6G+SHDuUZ8iNkYnKbmo6D5aWSG38IfDqVO0QyEiL
fnYeXeLV/rYXkfqrlo9wesl2WRtQJFBiZN5VhSQfhFekDEpZfp1Oz0kv4fPzKNH9sEzl8FMp9+RG
Ld4+DGKzKSzXMIJYyl7vAZIZhZEMK9nYnbD2Xqjuv8hD9cGfLRplS0jetqcJ1RZBOEkm9JZPmst8
15Xpb6NaKo9eenGwe5nyOSf4uccYOqIg/afgFib+H+38bgjk0NvKGdNoKx5gpJSJ9wSUknS9LUOY
hyEvsbwMhxm4TrifoJAVPYIeFazymMwJOlS4EruZubAs2fOuvejY/95gbj/v3xnmDmKFNkA4oI0M
jooPxYp0Po22XKLnmJ0YfqYYz3DIpo9oTsp2+vLoXLWdzhNOczu2BeMqF/wuYAAvTtwCeOHNKG4d
Vi3zIQr3prf10J2xSIG1Y1m7EapwwQCJoBEZ9jrNMHbdtyPZv1ePYSEwOjLRnnrse1MeF4Gtk/kx
9p2mRejS/tJwFAVGoMHwvFcr98Jpn+T9p9rn/6MFfPgmmORaNdd9gEvkmBIDpbdOiE/l8Monr5uK
kFzLDuXe2O0wHoCXGPzbFOof8jp0h4C5ZTihI+phCYz4svTTUbVuhG1777/ASWux+E0U6qua5q92
XX567hy0w6/C56Res4+lN43aL0KHTex94LtXzrifbWRR1N/0vbbWZ29F4TxN54FPl8msp9TYv9Ec
11sCNWJGUUDjpCDV1F70G/rQPAvR2Ps/MHbERYeRyfOQFDBoKEIQ62DQ0MwSFT9+Tt6a4xT8F0RP
fRTnxH+JbJzPov2AmHzZrWhIvZ+2yy5EoGNQ2CTI4n4smbwXRrxJ5krbz90+7fQ7me9Pl74y9UAd
KPlnryS+TdPF9V8S55GY1xgiPlogdvtVClLVHqERU0Npkr8q+Y07aMYvHNZ7xZLUG6WPgNoKqU0O
U50idscDX8RXcIcw5NIs0/QSZqZp2XDsN/YyDV0hIu80BOZik/Rzw+/tm6FwSIflyrAQ64eXvSYU
kMO/UDRDsr0vxMOedp0RcWXu302lsE6Eu/M6VgIpnmDTPbbQLzhH9A1dgoCB0PJGBPoztIMJcoFo
n6BP3XQgbGXuXtI0RCKb8c8fCxL7buusjQ7eQvNue4uo9+CDPUnTjyQxmL9GlfJWJD2ESZQ7Cokz
4m3FF/K48fjbz9ofeLVUm/aOWHTEOcPegwIh0Wbf3f46rf/x+MchptaA3fA6y0F7yLrLTa5/gwCE
+uDHOtchXstU2nwfEQp0SJyznhV5pigZ4X225MG6/rg7mlC19E5uIHrmy3IUMSm2Of6YaFjPePCI
iEcH491ii0hBcZdzq5PKRafYLW7heljkW2IX/xal55+ZZ/1hzyy0pOftl4JoiRvPvTyd8cI6ZvEl
AWZ5KMI8jsA3xs5Tm+xXrulPpwNZCtuzPOZhPt1nS4FqHPeDZUBUkmUufQ2CuJwBqy2O/RtDE7sE
9xUA4xh2cO0BsqGYAPMrAz05MKQvxnmqjJvVEthAwRnSA9TnEDe7FFXiejOrrAc3eqGDk5R6AnY6
hKKOcAi0O+RaMDRN4x3JhN537MM6Jx4pqeg4PaYGxzd2bfJqRoyDt9l/CCeodMOBu3PDf6ZrGy1C
m3tJCu2jhP2L9vkHTLyy5+SoBO4GmqJYdgHAn+4sp65Ysr320DpPa1Iy31ZDxvt8XvjL3DlnSeAC
hq01OJb2VarSmluGZrWT3UO3722eOe2ps0PwLmfvqDdH5AwIg4GLSO617i2V7WHAdK6grf3FNx+w
8xkWM4xbUHj9Z2DNRVz2OmfOFdL8NZU7nhHJeoMsEMwcnyMuT9JfL6lmtQNYYERJvM6sbvleS88t
xbrd46z4yOzu51kcnZXjlixRN6wNQjDVOfSLqHY5/3rjBs3fra2mTRfrklZa+lUX0MqJRrQjtC9p
YB+h1PrRonqiLd0LMk2l3w4GPNbgc0jNcV3IjCYJ0INoAWKgGLFJe9uJcwr38CpG/kSo/4mIfZk4
PbmTW4+qrVdLKuk5ZWaDRxg/b1hEBdC8iAncfGJffdiSRR6H2+1eatgxw9XorwEY3rvo4nF9ThMn
1z6aP9xYPwsveUwDGLBEmleEAsXNVN16DJgMeDkAvrwu/Jf1wacwAsbL8/i0R9nTuPDvhWX/ts3C
pKKTD0DbSqa2B4xjGgs9Bbup487jv8sSAZ+fume/GwBlM1VCXvzc+vhzJ1lODGUzWVx0SKQJ4vFz
UMBL9crQq0aADzR0lSS0PPtJlnOWfU0LSuBwna40oUVMeALMOQiB6bJHMIihNjv0J0ZT9HFIMio9
hJlsWnc86XkJczPzvdDR/brj0LmSVi0wKvQPbK5SjuOtJRqM3ebtPI6lcMnH2kfAeCHkiNeq5jxJ
BExbQ8Dh970EqZcjwYyhCLgpWR9eJoYPmaW59UI+uTHcSVbRVUvc14vx3mXoYisIMwue6Ar2waeU
ApWk2Npw5+Vj9pSTb4n4h+j+4K5W1MPu83xFcRCE/80t/Hq6DnnTrTiLz3HYPkNWoh6QKjKfQKvF
e2WthEoCxEBk4h67cXzuQvWh3e7oK3Y2pr8O0/ZosMSRONNepHr+3m0mKhd7tv4Clc+RNtpbARXr
tOFIEjEKIDjvgbRoxn8uzLdyb5Tp1zgqiWyCqB/eVfx9YOwhyX4gE/LiAy7YOq/MOn5TaQuAItxf
YhgchcS0VZfiWjF79Wf+Ru30L1j0KfHTB1gSPrIJzZVjt2uiATUNjKEimx4ohcN34kBae3PnWlp7
3PVW90PyV2IAbHoOzz3/vIoEdFzy4hj22UoUT6hPQes5jJsDNzdaRsnaqBUuNXJ4UajoBs9p9G5u
UBUuVoYM5yVzvZnhVdH+5unpaEP/0FvxmXTqc42QDpNk+QeXxjGPU3RxqT7ozHmFpW9hZHSCmjTG
WwC1530pKaqnJQqazUWZRqZXpe3J8unFmX/afa+mNjx4Y3LQe/Ke+HsTrPYsTP+39dP3UCAeTvLg
Bk697O11TAiI206EPa9WHeEo+sGpd+3D7JDOuN671D6wpNEFFByhBoF7TN514a/vYwSk6NmZAZBo
LT5nFaO3YZ9r5t+2rOel6gFrJ3Y+zN0EF4YO8XNzg4+BDUktEvayAscgjrXnzvEjnFz3LvnNa9km
l3kL14JN+hSk9pZk83oxuP27DtAijuDzbBFrmIrf0nY5jH2K8j77WWh2WVr7ubWYow243MrPfgkx
P3G4iNxB/blMUEccyRs6pQPtwIRwWSXd9NXtlw/VOtWiEFEo8rDDAWxO9Yid6v8v4IdTvlhzJgG9
yT4qw36+LMItR49wfED0Nybhk90H7BOzR0kIcEt2lrH98AAKDmiKsm4o+oS9T9MMR7l2vCmujlvP
m4B7iAPiuo/dt3BUMyX6aXcsgr2SdSu6RorukM20Gte20gJ1OUBuYAHh/GGmH6FYxYOgaI1fBN1c
OSw6+4yVYpOPHtKJ3Vltou4T5KbX3nGWwvcg3L7pI+N+2aZ9RQaRCwHsBHPufDXs4u7+r/VbTDUW
q2pIsaOb5uuT3EgM/Ar9Bl3mSpLYL8iSvKH9KdMY4liwAMQ0fv+cxAjcmOx4WEDwySIKn9KTp8hv
u7RHGt9nz+YldvtvtQLURgQ/LW182zd5yxJJyiWMzk7EOEQxxudQ98+jod/ODq9eQ6I3f4pKtIoH
CKyoKum6q2O9tlH99BQTi95NkijHSTvpjt53oV78JbkOBvtycENAtHHxQqL5h+7+Bx/bB+j9PNrN
/2A8fN6mUza2qJ2XQ8gw08E6t18gOJQMlcAg9a1Du6YiPJQ15rQhrhO23xTsxTyhGm9cECuGp2gj
jes5x8U1APNoE6QdLKt908ghyK2v8CLGHAXAWdO1ojPknAHTQwDrwy4Wb6olN7MveQj13hGtC3DU
J2h6AiyND3TKitaHj6ofXeM2OLVdfHUQDQyWbkFnQ5mVEnLVgDInYsqNy4r4/XlqHWQw2LClcOND
GsuzBE+06mZek8O2eQ3x1Fl7GF8rSJ4GogwXLJBZ2B06Y62sOHoYAs99+9xTDz+JciDzLg5dklSe
XjFaNkU8x02o2cMCG7Z4Gc6ED0e1iQZrL4jzWCrM92n7s2OFj+n0pdXudfadv3tPi5An9cBSN+ew
Rc/V2qMa0nAzDW96R8c6m3M7OgoDafwn0C7JA8Kfkmh4Yw4tO+VVYTyjT6Hrhc0DCq2kNqJ74hws
jTitltU/pht6cj/kyNi6JNjVtawrQB79q73xLGX2HeJy9078TbufeVlexmms4HBWdUN7Ii4mEoY3
LeC0xYvBN/XzweW3jbv1lDogC6bNgAWkVWJcQ5PGMHv2XQdziqSctX8d1rjcxFQFdHnwOy5yLpfv
dgqKPRnf5YJ1igkqUzMB62t5DHlQeSCDeZgQ8X2rGWmB/661H8nKd/SjpMNTi0k/BXCOCcph0vEL
7OrRhbcFoespAqoJ1Pm4x31jQywSzbwRPKx3Ii9mcSrDQPnOEItCbfMArnQ5/FjLoc/eA28+CTTb
E9+bMRkw4aQPcwQsVrn2NRqWata89I36ivsZSLU7XraRn7IIKmBig5X9WjqZgJtX+4kO7Xnbscex
+Q10HC5DZy4BwQpO1tVhxz54jEO2pv96On/F8DoZne3qCu9N+8MDS5PS9YJzH7OD2eRY7oMD4Ha9
pgAHHA9bEwGGIt2PEFMz7OjaFDsp66C17Py8k+1NEnZzg8Dm3dLV3cAeqFS/8xBdbeJ3pzaBiTnw
WHQvbAfOzT7Gnj1GW4CdNfGiLNg2XgZP2P7smRWRFHN/zAZjmT0PE0M/MKtzmMLYXm/iOTFAPrwY
JAZM0gyU2YtATli3jK/KQXu3ZUG+L9lL5qB+gB0xD1Nb4K+elRs2VE8lFqvrMUKE70BP2OOfgIH4
Nzq3LFxuYT/+QucavR7sw+IM4VM65yRFIzcuiMGqgPrhmRB0hMD0SbAB5e7/LHYASOVA9Gu9pT7m
Vju9KTetHAAXMdLk7GGqxwjmoIt4YpRgG0SyExUYBU5+BqdpMD3kSD47Kj57gyYR34wXyNRHyaMX
Iyz6twQDuGTsT6uKXvnieI9jhMrS4ajvtbrjOfd6t3Wu+zyXpt+OEKTJ9/QPsIdyo0PuRRbmS6K0
blwC3CzhVlun8Yv1/fdZ2rfeH86pojWYSUUIPg7dhmqY1AfzEogl2wK0zzwZbWFjYJ9rUAo61BNG
VhYqXbCeyQVs+ia5lywcTnYDNprNFRfppR9w21qMXZcNOBEtd3OCRkausi+kMujl8YPpPIy9Twso
KEsyPMNs+QrmSCnIsXWDPDNrbpYXAmdlVNC5s7onPYzFZmHW2f2Luz2PwxXw6ytBZuTT68xkrbPX
DqF43haAxwnqSYxuEKpiA7OWjuRsfWUdf4rQaYBYVkbT/Ii+r04QF0KvO7bUVim4Imbpc1ha1iOq
Uaw9Yrqqn13MNvaJAt9J7g0vAEtg5MADWsOa9I4IJwAG74Q770/oHUF8BpzsochPCnxS7vhfM91K
YwC4YliEheFyQVO7Kg0WgVPCfxav9zr3n6AZDekfyYBmba8Kg0wMgLAN9m+ySRl7rIgilpP2v4UC
sQOXCUl/G8UJ1a7Pv+kGlGwkxcpRRIMWFQAojEXfgO+a9yOtpug3m9HYTLbogP9BAzJHVCuXDBwO
Da5VBmPF5Wsi/2X0zUOd2fav0rCaIwVl8YIIF+UKA8R9aU/elL6gPkLh5AOiwQP40J8HHgiVx4cp
HUoiPyguyhCNpWpvG7gGzJsOMZSoJLRe+ltP0E0kgAtAK075WHnBr4r68+7AM9Cat9T9F+ugyRbA
6+CrjN1ZCzBhZlIknqjQiyAneKVcevAp3BPyDDBvWtEMx2l5AWsUULqBChorJ2UOQoIhBug2QQih
HgxSfPNg3fM6fe+ReRTpqe39KnSRPluMM+bxmEnM4+1T5/4SqMjCihbs2sIaPLnvNUG0AWYd8pat
+PlIrnFGCPvPDz8TvLseyFQ8n9cOmGaUHnaVlGIsPZ6dNZgtVI1lhGkICU88+w9Va94mb6EARXzs
gUYd7QZkvoX1Q7rVxAG7kr7qHUyWD4x78y18pyB/WUIxdloP8fyRgpY22YvB0BZ4KaBtTJ7bJkLF
Ew+8jFA3TRNmV9A79+1/OxhCMdU5kAbgV7Sm+weRzxQDf518pfJrXj5N5+Rp9DUlL558iyR2Yp0Q
pO8dMwK0Q2a90Kx7gtZGoRQOIehRdp0eEvWSYQalDKz6kKKo1MXobkAi2s9d93mIUV4o3Fxo0Ckw
ZB3AdEFxjVK3xV8PoMfHMwJq8pwAlEsBX03dVvbgRCV7k9mxIt1WbMmCMPEsM3BL9v45WEPIbH5g
E7SAnWyxwOtA4yiG3vPg3QjKOGdeUcZg8rZ1RZQd+P4IedO6x5FEaxO3IRqhsb922pNIdOGLocGB
u0CqqP/Qo0znEy2lD/Hn5ROBF3xFvn6na1htGFOwpHtRgsM3Q4NSR9WhxzATbdiWd6Ff7av8ZoD1
4zZZGsf/dKX8gjYPJrJEf9B++hksoi+gz9ZCyxP16buLGBmSucmMqmG8tIEH4EKeCKAvN6BAOV4J
TxLUcailwXSbAYWS9rJ76iBAylpcFx/tHMcdNa0Xfmns5FEAkVmHrhiKVeDCjFePoGNlFoyH9EV1
yMOJdx0VaAXW/qH3UZZoE6CiwR3cOQ8Y1PnguQCZPnEPOvLoQi11687pTt0Wq3zrnX8Dd99j/eHO
a6UpDh5Da7aB6Dk645OVdzZa+hAIDPDx9+NCKmztPHd7XxnA2bDALoHA1NkOFKgfDqvjVahs6xDM
sV6ajzTM/nUc11onZ1hNy1yRFPqMYqw21N/ZtgMpG2qLOE1C9ldMrcFm0Ppv9Kayp31f9+tejcsG
aN+WxB9ucNIDM1OWdEr6IlbLbUvGZgvYvw2gwgQZqIEPNdxYTwmuM53GRnZ/sU39sFlModf5IAd8
TtYdHQPcRRMwMbvouAIeiWDibBf/2K7hVUn+37ipgwMGOXNj3ANww2QGuZME9wmORWlawpW+Xidn
zdMOkdd1sV1kJVIjivjBBffpdYLMr27RFCR3aUUNYo6bHYgxpV0CDEHmF6jRFULp92D3akAkp7h7
F0gTtDPFAszKXacnFSOsC5meifKek4WUO0aksYAjAA6+ndkfkkF+SK0YITjlkIK0wJYTITyfJ3l0
063aOJpIjHCdlpRm9isn1R1QQFiRKffZztN52qFsYJZyUUBuITYlsX6dKLQsHMysDVbILDvZBElO
phcCUFv3+sAymD244qAp4DkMcMBLPOsYOz8hrzCxKP3QOXgW+XIA/YtA4TxEQDT0uOAF6U2XIRKk
EHE98AWZUOJL9Y/xTEDyU5BlHk364iA+WQFqXIISVISoRUdw0JzByUdkbDYMx5nOr26X/qedpZGe
+AiH7rL25tQOU9U77MFy8TZM3inZZcXB20t1Ww2YFU5YD1nRUBP/3iJJDETJUoRGNJjFol7ZDkka
FYTAcEU70IWfdTWgJIWq0JMN2K013WGL8CTzWlqOJlgYnCh9pr6DREXPLUrbHGLwh8H3mxmRbhx/
sdqXs0Bc5a6PJkGpkKLRQa/h4uzonZyo4YcZ+ZSqFIYlbU3itcHMpnKRFEFseQOsmbsgOXTg+84Y
MCUxNMKS7N1px7AMKOAMH1W5xszUvw1cH+UmELzFdzwNvw5gZ4Dg/Da1E0ovm9MBLCwMcleiL2GE
+XsWvfXtXKPYQb/bgTHXmfe0D8+RNAUHXYVO2wNppwezsBoBD34NFuTb7sjwu4dgDbhK0nxYsNvO
RJXpqGF0q4xB4R7G7ywFOy+b/nJhijYUhy0OUHwCxeXAOvwA4GwbHPTQNVu8XVrl3vwR82IPFBQA
YHjBKSi/sMWETaUJXZh/R5W/ZQ0Z+sq1a9NFUa38FjmZItwPJ3SXhzSUNbtDalF8Ae33cWUSDD15
BYvm8Q7PpwHc9qZ/SwfYe45K5auSkbBESfltrFvTUaW567oXZ4rqCYNWkA+BLalGpt1RAFvepu2k
jUFz3h7XLSNQmJ1/fI3CBPPdR2fCoUYxpkhwjWic93fIQQNBXLv4IQa1adDTxczzK7iTd87YA0mS
mlDvsoDhOTnOcyiyz3uKhzVjDQIQGlLJn1mscaGxMZHs49/ovngX9gADv90IR5rwAmqIjUixEyvM
m2Um51pdkkHUdNoPS+q/t3T+nDJ6WEA2J130Z9Po8tMNFDC/SNA5OJj9B/N8deKu7se47lJ+cNPk
LGYYBSdjNRn+d/PweZGf91Kf57lvpBbNtq3lCuKxkqo0U/QyTMtjsgJ/G1HQj6COhMly65fh4vn7
q2TisrXsDPetgjiQbEm3psPLbEFRmEG8CdInO8Hbboi+zArDIwdRtaddQTxkPC+4RO1QR8g9InOa
GQUG0d2BOXBYAwKfwZxVe/4hTeZniaxyr+qQBGsux8clhszWPHZF6qE0n4LoJqDt5eNY3dHXEYVh
KBSuhMQsD0xzZZ9H3HuMYVWuO3t0siGokj17phaukT3DfIs4AmxMEIMcD7/PyED/9JFpwPXZe7AF
QlsxxRMM5IQpoSzwiSIUNMGpcqHset7Z0rQbrkwfY4bhe4/GEwm2F9BYAXbD6P4PmjHojmeYS8Sq
bNfphN7mzJL+tAgFpsUM/QMQeqTjgoieVhiQnqBOg0ER4EoMTn/s0qKbz/7axfmVCf7L3nk1G1jp
EEgpTOxeWjF/zdl8WDdAOVJXTmIfoFTJ84hgh22CRhTnd+oZMpFCTN0d/8Y2akszrOCEviJC44cZ
VBFhLt7D/lQZcjBg1qi9+1nQpmYoyBPcXtdDo8rZfWVjdX57SR/jYG/oouvRG0pMdfIM+w69YU9c
umg3e0gGdcWAXs8L8Sq1vu6Yb5oeXwOiiC3QSZHJyssOicqeZkquCR4qmCBmTmQVqV+FAmSMl7/0
f6Sd2XLbyLK1nwgRmIdbgqNIapYs+wYhyzbmecbT/x/8n9OmYBwidu++6BtHKFlViayszLVWNvFP
EpfHUtHDdZSSgFeCCoqETAy4mkoVulTZNwu/R+o4I4k3LeBxab4xBWWX0ZLuqOUb5LGytveYfRC5
yXYAl6oOLhwQl/4SyH1FDHb6kFFD9cGyG9WT7PDkyIu1ZJLC05YylPzshcK3Us02sSRuSjcj4TQF
zVaEhthm9MAn/Q7Uq2FGh7wz3ySrVg55QfXYiQeLQCvB+Pfg0QgSOFAY4sLR0QlP3pB1e9GVaQ73
KWOgehe4edY0xzosSQySIti0iamsLSsTN6kg1DvJok7Z1S3n4faoBhQNxN3Oh8fR8H5oNSr2heDr
4/cznMyBUr+iRhYju3l2ZgXINcGqpPfC5KPxch7Mcb1Bt82D/xBBUBi1euNjlhTRL8mVJNuPUusu
FwDJmxFwiaC4twLjXEjpeD1QHdetdcdb6GwEsvXmhIAYS4qZtlBYMPcDoV5pvZWtIY8FdhNCGmrb
KDiFcfZRCFHx0fUJNJzySdJ4ddNXN0+ZKUUPXsuETFM/FGVy58bpW+DK+1wZeKLk8ouh8vcC5t9l
PqXoeOX31THP+dOR1d62Pa2hIoJd1yblXZA68lHqOmtTUEcDau3076ZYRQ+ymJEbuj69t7ys1xY6
UPse6rxdKMnIuVAV2nj0q/qY3226VvWk6MNDTA/eDB8M59ZtPwZ5N7QPEWUot/tw6XkmvrF1K+UU
iBBgBnhTjPNSX5Xa3KniTVYqQKHcVa03ewPwZ/ogBIAum41JQ0nJM37z+H59jXUCr7pqA8MWHWXr
kK+DISlA6xq3OcCwIPTWsXLuHHMd1DRTDLtyzgIbSCPLpPgeRT9N60V08BBKQCFwdzMkTc3OqbhL
e379z4A3FvPUevVWStKbJOFt2LxnxbAaATsIlHtBbftkXrAFQiQKmKTj3tLt2ajOScqDdRDeavpB
A2qjy+VKEPiOjXWe6tQX/XWrbZOqPw8O7x7VLhq6sN9wDrsTvtXgu4emP3v9Q+6RFkcPLpWP6p1H
KLhJaE3HNG/sIhNpgPFcaoMbh1pI61roCIGQwodgWTgaEAz5GJB1ptlXBy6SDEbIHBvcVFvVu5ZE
u/DWorMvS9lWoxupUdameaJLKzYOVJ5Hq3AfJc9cl7RG8zHaiwkdtRAGWMAzzDmqyhtTUtZD9Wrw
gbW6cRKhWmTJ16H7SriVK2nbMFXLrNTv0DcPgQ44VTplzvcCCXQHbEVAo82xaR9Q2tm73rDSQIWQ
5cbV1nTWevlIXqlWBytjOiUv/6pXtnJfUVJ4iaAY8Iyk9LLtgAcUt5RAH2h8b8MMGAiw57x07cKL
N9QBtgU8lIQqJ5BPUbg3U+NRp9PlJO4+Fta5JlMZvMnBEXjdcSAGmu9dSZEJSHhXPwTAkXRf2unm
16rNtqJ6p3Tc+caDUtBjcA6CY23DxDhY1rBLVWcLsXXriKnd6rs+ErYMUXvQDWnfUc7va94LZfBs
iv7RJAWXG31blS+OCmyiqtdND+6yV74UQ7+XuoSnZQo+BERKUqzgPVbAzlDKOEMp34Z0hYXuUANi
74JkHUE3yJL0GFKPje71vr1pJZ761S4Jj1a9TQZa692Ia95ym0sF40wdhVO7a+l0Vum7mN9J4q+8
xtvDTSL5h9Rvnlsgka4IinZMxXI4f2GTP7pqymV9JxsvmCODEkEU0Qf8Ddyvc1VZabJGS45y7oka
hAFOLS2RDgw2lnOftOdUOPDuixzvqALi6oEP0VWNJEqbKpeZRY+s72rect0O6sgmUtwbPXbtAbE+
B7hnQA7qOvvMyM7ol74U5AghkDlL7h7N+rkKR6DlHWuRTZKd6Exf1SAgUK4/emK174Rqhz/cah0g
VoP+XGFA4VHA98k2EyB8Z5c3X0DrgcokFXqqtcP4IC1LmltPqXETdzdJeKMaVATEYxRJ8MrCzciY
88k7waNTu3G4FuQMwgFoRoEBoMJZTs9psxY0KoTPofEqe08+apeyfqiTs5SCiaFDBhXB2pgAWttn
T6vhcXQU0NCOSDa+/xp033LFsvX4Lh1ec40ho6K3acHG+MwScIq2YRKDASXK2Vi+QnuZYYDCR5zv
h/Q1Mo+u1K/Acrx7UXATQcxU6D/ETfzdCKO9arh3lfgSgzyBwivSjgr58MEeqNouBu+AuMWdpFAW
i0RtoweU27iiUpyTGqB5n6i3hvwR8FqXkLNzGx4rQgTKnYASfnGgjxXCKRnevRaAAABl8dzQ6IhE
moSgF48JRCsv2NGmtkTg3Vu/OojCg0YaopTUcYx656Y9BIM7Cp6UAiQ7zO+UBMz7Uxoes+Fg5qeo
Ow3RMZJhtEUnrXuk7CNZW6m8l7tfnfUrcp/BrPvSqzV4j0MXPZpGQ6q9Z3zlypBuSu9Dhb3luj1l
jLeIM4CfEKRjJWLTa4oPAdzzgKq6TIKWqp4cQyma+1CJshe/F6yPXFSFm7KqUcYSwDO17SjCKDeK
8wSXfKV17wO8weRXCF7QGH0d2P1HTX9xkKStR+qtcdAFiY0D+tOCwydKr4kRrWoZGLzpongT3XTK
cK+62jrvj0P+HXTvvUwDmPk1bv7ccS3EacGL+1es74k5VfBami9teOfo+y5/EbQ31XzI9Dcve84d
YaWB51E8qPq1T3GSC4v30ICnoMyW3oJds6lOF8nRo5rJ4PLbjgJ9tLN8CroUDwaeqkM1SmXvTIjG
TbzufesMSK6j+csiKFx3JL4j1Jkuhw4p8yh628qk3QF7w43PAPZWCkCoZuTemem6rbO1wJxe95hn
XNEACCKD73Wgp5TvWiYOFe5ODxExKCE8UTxLgHD624SRnsDgC3ldir+K5K2Rfql+sa9pVsYwIq0e
OWj5lEFKhNQSp+YmjL55Mn6cjW8uSnT+wSrXlpoTFF7xtKQTdwHdNOkFAlBpnMr6RzswNZWbLS3P
OlXZFEFIL+Bahz5V0QIDBkgly07UO1A3EhXipvsp0QLxIeDk7qMMpUfvvij6KR+sYy6LJ7MBYO89
X6emS3Ose0mSUN2xkGYTxYmmSGsZsWaWTBzuaxAjrQxaY4DRC1U0oO3lKflzOXTrILZAvdVP9Sq8
+a63+iHL9YVfMiPSwe/480NGBYILkY5UkoAaBuPTPBMeCFlUNBQeEp3CA3xJuWXJ1rgpF7YiSYgY
t4ctEX5p2xTrOqtJB+rw1VSsJdGfOeo/60KsiRvHVLSJSoMg5IFsWFD/854h0kP5mEk/kIy/V8P+
3CXNDaVz6PQUrXxnQb1tRrRBklBsMtAEQQ7ntzzgxTJdPY5J5Bkq2BbRfWp4X5nU/fW6/8xo4Hwy
MZFW6b2mRl6DuXu9D4jZ63cdUKoAprXxzKuq826oi/7nFmVxlBGSFV1FZuXz2Vly3upyUeInrbfV
EuelHGvFZf6z7XNeBPQNHekhjxbWOfeZMMBaRTAKRUhFnehfeHAUFaXCqlgoq1bNV64MShXG0PXF
zZ2YghaKLEoouSjmqGVycWI8y9LOk/tRP+S+s9IV7NbrBubWcWlglMe4MMD7Swa7iAG5Jz208prJ
qoYgbutY7BfWMmtKkxhogdAGGOjJQelSGJcCE55Ii95IQ1X3sQ8XHHzBhD6ZjJU3foLiLyY6H2Cq
fCObFpzXBUmkJSOTox9KQwxrGSOQ9rOUuvOLJS349IxEjcTUPwVkGJECcsHnU1EGQevDUMKE78Wr
TmsOai/eJTK0cq9/clR61dfdYC4AMmMEEVcRZ1PNydn4VS3JxiBT8xvIDzt9JXjDpowAUCyckCTz
06fCJ9wtqsriTFmffq60KNEshs1gZ2/Jesz/7oovZKeb+JD+QBBAOFxf2NxhqSJSv5IhmUi4TXay
K+oBnRquM7n4EPNvsngL/+U/N6GJiqSYFpGAmWKfDysRk6YrFPzBLz56SHq5cmJM5MIBza3j0sjk
OwUGgzwWrxZAIsVtFFTnXFe3naoujCaeize6JpqmZo5f6VQwuw4txaxd/CA2012uyHsjqf/Fiejo
LTJ1C2EktIM+b1ffiGpWujiAUFM6k1vEMjpUxuxERlP0+sn8VtGZOps+fkSI2hmqZE12redyELTY
GqfAdm8GHMl4c6yYdqvawzHbwjZ7SPbGxnhBR3jFrVHcJAsSkLP7efEDJt9VaxUh6Sc/oAHDobdv
0dKwlN+h4P9eojwdBmi1udKFAxaEPVWMfHOON9X30nZ2KFYc0g/nubxvvxTfggUVSGnMA/+2qxGk
EC+SNW1yjJqh1kUyYjrLYvVt2NN88795ku0enniAyHtYWovq2eOfvGZycpqKOwxt6LBU0W4O0h4w
r37fgAliyLPwVd8r9+JRvhXuxf3S7DtpLjzqCIcz4MzSGMk0SYplehceHW3gwLvuJL/ACw3W/s7Z
g9neyUDiVvDSdu3x9br7zn3zl1ZH57q8mzU3Uc2xEZOrW9fcDFoGvWppRvHogX9v6p+ljT/iwshg
Nl0fuBgpTvB+m2PwK3n1t1ww0o/rq5mN/JfLmaSGdKXL0Ae/YcegBm+rtwSVWWGTdlttZ91Uu/DL
dXtLZzZxUInik+71mEsL5J508N4/WwDepfbtuh1p/hv/s4MTtyxMJzMkyEo2+ou3AN7tfPOGDIZ4
cJ7E7TtFgYWFzYzaYR74hTdOgoqqd37TGBhUPnjox2feZzLP4bfy2R3WyvPC8uaeK0jJ8WpQ0c1H
6v2zg6haKgVGjoP00bp6K3fyV1S6z+addqMtecjckTFdksWNmTxPlM+myqDMx9EJlQ32/lF5atYR
jKdT8IZYyKOqbuqjua3eg521cE3Mft6Xdiee6Se6ErohdqUP5hW9Jmtq+z6wwEdDX2u2fKt+C4SV
uPPOS1KEo2tMPz5DURTVkvmfPr0Ldd72cMmgGUSulfjrqvS7O+hyzMspWj9bUWCIsnWsGsqzmsad
url+tHOOe2l94rh5HccRKQTPQT0Drh/t+3Ypcs6FMEPRAXbwRJPx2c8nmouBr7T0vuxwUEdlB5Rn
WidcNZr3/d+s5R9D1iTz7/Uy8JqOnQQqu01jA1S0tbtuYt5N/izGmiT+ni7XZh+xmPYmO0k/Smof
XH4ipJ6V+/MknIf36JcIDnAh9Zt3kj9LGzPqiwhdDSkdWuivcGxA0ivOnnrqFhljm8EgY0h7EBx1
IaYtHNt0inwviKbnDOymmN1W+ZdcuIn7j+u7OWtCFWWSM/RVlWlinuR9ZxoOm5mh7m29RqCExLfr
Jmb9+8LExL/12BGaoB+dj16fmR1yeX/dwGwShPiqyPNChhU3TZfBNrYipEoi8V239UAkrYxb8T5f
6x/51jrU+27pnTa7JN6F5OhUPNi4z75A1q6ZXUrot7LnPthFwn88MJaHki4ytFiUVUlTJ8G+LuJI
pk9J/lgbKEwhUZL9KLSlqUmzZ8+sENG0eJVR7Pq8im6IxFZrWUVk3SnICBRQeBc+1lkTqHnyxqDi
IE7dy4MGIMgNt5arIxRllbucmi9V4AX53dnzuDAzcTGZ5lCajVdx5QnoG51MY2mIy9JCJntFF8D1
8mi8E8EUeEeRluzSfOIFE+okdqptWfexwF5l3VEsvqnRN7Fc8KvZJInhMJSxEOVTFHP8DRdBTIAu
rLa5Bw3lHTgVwqTdDew8ZQcpeQ0BCtEScJKJrXz9N1/ohd3J1S4B2ZD0YrR7gxrkHWph6+4I/q46
V5vKrr4u7eV8SGBGG/8xsEZSJuclJoUjpIVf2X5+LzXU83PSiuIEPaCPnwXwtKh75U+oZAJu/2n6
SxFpNlv7Y356ljoNaxddpMo2jA8t+1I7T6hbhaBuxPRQBQ8xvIsqWi9s8mzedmF0EpWUQmoNsWbN
1kevrqwv3hPw8nPoroAlQv+3Q6hmZ/GYgqdeuBvHJP6vBOrC8uRudMvcqcMkRLNCrZAifu1qSJZ3
aZquFw929iuxxugIR1o3tYkHi4FXtgUCGzZaN+VZvIGE3N0Mm/7e2GV78yk6K9kqvpMfF/Z23Lu/
VmhRNtUNXabEPfEnJU3yUBtw4GoNF95uVs6Te7gtj0jL3S+YGoPVFVNT3wla03KdgRVmb/VG3+W3
2vfwZ3ru77pi1W9RJ7sPt+I396u3Wnzaj/fKNdNTD+pbJa3HVTZr7pxVvIuOxm2y//ri2Olx0Wvm
M7k/m6pO3EZqALoUvzd1a62k/X1j++dmZdjKI0wh2zhF5/j70pCVef/55yCnV6vs622nJCyxd89a
eRT6b91SsXP2NhqLkEy51GksTVwUsrxFjsIBdqoAAkdC0HypiL9kYhJPUx9xKyUgvjSeCcvsFKo/
rnvhXCwBw2JKsi5qGnhuPOXiogizJo5Nly9aRKItddSDJNIpp72eAKq4bmruRC5NTbwAil7rehmm
XHo4kepu/eIrWtHXjcwW6C6tTFIq6C6B68vsGDLMB5Sb8r226riEILwVRxrygHKPwr5dJQ/d0gc9
Fx0vTY+HebGXGaoGSZ1jWt1pHzJcSqaIhxtro4J8sK0HdQvo6zBsQP4uvVmWTnHqia3SiGHM1iKD
C0E5Mp5bd1eK36/v7dIBTpwRzqMGsxUrabdJ3K+it4ubBXccw+s0MEH+ZmifKTOHfTomqOsGNxLG
4o6lbVwBrkYCyxG58BDEIfjsOLgxloZWzu3dpclJThlIIRWXsdjYAzzrn0TkvGqUWf26WF3fvrlv
2ZKZHGmM/RhzWtVEx7sU647Usk2OsvDD6h7+u78/cT+hKBtZGP8+1Kt7s8jXkddur5uYu7IulzDx
MxgnGpUTTMju2Yrekcpx019ddlNZ7VqrF9xt5mDwAUUWZUOWDK6Pz58TREAxRgkUELL/TZK+N3G1
GVBKGPlH11e1ZEj+bKgTNE0cRBLyMDNuTeCeSuzvG2AJQlOvr5ua8YFPa5pEJ4omkuXrmELGGdav
snPVeuGMllYzcYMQhF+QVJhw1GOCogSYot7aiShg/Jul6Lpi6vSYGbjyedeKrI9Up+eClZ17Wd66
zsv1vz/ja2zVP39/Oo0KKVAnqTJu196EF4Gug1jXB7Nxbysj2MWheWPU4dKzaXSpSfj5ZHPicu0Q
9zS0sSn438Anu97ZFxI79wEwHrQB7ipwqv7elDfXlzp/ZH+WOnHAIYo9z0Re2fYpO/mavJYG/dQB
ozXcfMHU+IVeW+HEAUUx+p/3UgyrzXCzVah4SFb/uL6guZo5FUhRNFSmAavUHj47hxJkSDk5rEjr
c/qn6rlytJsBrkUkuG9KXT1YuGUXpofCf7puenaBF5Yn4TyNTcGSQo6wQUtwo2qF/xgYYHuzMYv6
70xNvoDGoDRkxSxSga3Hw+hZAZGtGc5C3jQbMwxFk7gQFQaKTo4MXo7fiSIrqvonKIBdtFC7mfW+
i78/CRhy17Rx1/H3Ow3hxqixh+QUNru8W3KKpYWMR3eRH0my18oddy2TB+lJOWdpW54ZQ7aT7yEk
aTfqPnpYqkvJ8zZHH9SBJKjK5Iu20KiRGh+b1TM46TWszT0jBRA/8226qBtlh+jUJt5S/L/Rb/mH
k7dqjwqsnIVoOTMKmZtsHEDzPz9k8o3nodnSI+OHaHeR/RoeUeSNoWdXa2gfq8zu9+/hmmgtPCcv
ysFbcKGZzPST8YkLSa2g5ybKXHYo3jXlk9evpfBh0FGOrZbWOf/9/VnnxJvSrgitNh03fIti77rf
vZWd3eyDNVD1x2oDOaLfOQsf4uxVYYoKo4sspvxMOwVj2bOKxKiyTTm8zzLl5COWpjjF2UGS3kvh
XVVLH+XsMi9MTo4zdLVORFCGm0L56QPwjoHNau3Csc07zYWVybn5Jqx4qWdh6k1yOtP9aO6D+2qv
P/OUQXlkpdgoeP0Q1g8Bszz/RXC7MD05R8RgXDSvMD2Av9dQ9vSigWGN1sLRzST8snhhZhIT8qJS
oadjJk6eHCOxC2MfQ+BBrQZhlYdCfbS6hXA3GxFMxZRMbSzpTydQ8deRSMyxyDN0l0CVz4v66/W9
m42oFybGf78IdLmm+/LAnFAkLnlIZNthQDIYHpy0vW5nfimGrKkaWZg2TcF8s6xCTYyptmpQhPJy
F8Tagol5P//HxDQLa9EFZ6GYiPr7wB9B/lK0v76KJROTEO12uRbFUUIN1X/UUDuMf6bIlF+3MX8i
f5Yx+VzNzEh6ifHs6MIa0aEOwq8OggRf+hYaUuprwvq6uaUlTb5bI/E08iJ2zW2/QfW2/Oe2ertu
Yvbsx/qSqEkgCKfT5jWjNC2vJ85Grqcwo2HkxiHXs7luZXYhF1Ymnuwz76jJIsKcz1iYGDqfjGS/
vIQpnreiUoMawb1MB/78veiFmxn5GEzLhmsZ1RLX+GiLpXRtfsf+WJlkhoNaewi54ANK3lKWocC8
DUprWDj62bvI+mNlkhTKyHKiC8laCuNxAFQwiBvUEDQVCZe156kL1uZ2TmKMiWWSGjJHd7JzAHwV
I/L5dhLLPIkhlJvAOA1l+C8+UUkERAoA2zApdn4+oHgA3o58fmU71pfEE9Ze1q8aRPmuO9vcXXBp
ZTzAi7AZ+FlWmfVopZXXCKT3DZQsOGfi3lHutfZlCF+vG5zfvT/LGv/9wmCToXEbReNnWqV2pMH2
dr5USrMQe2YfQxL7ZpChSDpB6LOZDv0IOnSID6nlowz+EVVH5M0ZFONL5xgRCnEYZd+WErHxTKYv
vUurk0830YQW/gFWXTREag2tLI9h6+hBI8SM4L2yL1tE+UP3Lm76bYO8Tx0hDCUvldfm9/jP4ice
6tR6J9UCHhpmHxFCa/6XsN78i2ME1ECxCIAkCeDn/dXasivVHhOO5DK9xOnlXVsy+EU2e2epQjB3
kQAS/8fWJIg0sTGInQuH3hXk56SOd7He7/Iy38atYacWs4DMtwxCKK822KzpgYtnrVBOF1WEDRrp
VDjJ7vrq593r4idNIg6t90piuB99T3lYSzmCPagGfxThTd4cB/OphZ1fLeBsZw9VAuNLNdMiKEx2
HGHcXOlFdqEt053cKnsfEeBOyxbCzvhn/nJh8CqEHADff1VM0baOIfbwfSpu8p5lzP+S/AeBMWSN
ET70g7ewk/Or+mNuEn/QcR70hjKj7aX+rkL/04XYJuTJQphbMjP++0XUERy5CdH0Geu0yVoom43a
aGtdKxbMzD4eRrTP/+7eJAC0iCvJQc9yckY7rcN9uat/+XvBjk/FPtmjWXcvP5krq10x4m7fP173
yqVFTjwkSxCxjSjg2T6aaSWUYRTCdwLs0P/OzORz9NH3+f/3X5r99CB+jsJtsDWvGxnP/ZobTj4w
Wm+FLnRspIrUDTAKneGj1y0s7NaUSJMqlehQmquYjPSgB7vGuu39hZ2aXYSswQDgf7TTJ16nlCoZ
48AiouRObA9F/HR9CbOBEcV8MKuQFoxpJlIVSi4MBSEhreUXRQqeEsPbGb54KlP163VTs7t1YWpy
6O1gNDV6yXxApCE5c3XSH622wMxYsjE5cyRKylDvxjhv3epDg/rCQV/6Rsbf+ZdfQQtkgPQI/pre
W2GLtISqAFhh6m69KssavLlxU3TerdchYeYqZ72LF2LcrBuYgF+ZkQzwbDohW63RH09jcuvAOujJ
u9P+un4287cRgA1yUcOirzbZuKwJ4I7q4+EU5tpy3x33pvRfBdApAQIZPerYiM65C4WSWef7Y3QK
Rx001fREBEttc7gz5duiQAfhZ2T+iw6eLF2YmbxUvaxxXJMk1W6QhWr58572cH37lLmsDXqj9hv7
rcFZ/Xw5xEYPjd2r4JegcWqLN/qNTidb71f+3l81q/CgndvtbXDz9d5ZQ7Z7eyqP9To6art8m6za
FaOv7CXUtDw+jqd+evGbpkCVDPm+AuVQmlZ3b8KG89yF5/Qh+qKcsyMzZr4gLr1hvPBKu1cOwhoi
fKctpdBzbsvcbk0H5WXx1JnsfFhkiRJbNU1aj1oYcw3W3rpl0IjNqO5VeK+sZODi149CnsF2QXH9
Y3Pclot7uo+cptCZSGN/Z16KdOq+iPf9vfiWr78yUW7d2wAK1t6NemTX99rhuvE5yMwn46OfXBhv
LSWwrKRhwTfpXt2h2I4w7k6w2217r+0Q+zxFt4hoLu3z6F5/HfXFmsdzuDDr8tJ0shCzwn5Yo+1k
pzch08Tt8uOUP6t3YFDWqNGtmeu5yxeSvdlS/eV+T26oqgfd2yvst3InbYfVqwHI9/sjulRbfS3d
iPfiHbKVO2ZbrsIvT/W2XaEJvbDrcxH58ieMceZi+U1SFa3u8BNkpMBxsWrzyIDlrWD//vQYhfKW
7YwbZWOtFwzP7rsh87wG8C6JU2xA16h96TbsOzBgdp25bitGIL4pWwY/QpzLjgx0QZszt+MtAjtL
zYnZr+vC+uTUmxaepWSOzpa+as5O6IaF/GbOAPBMPFo0LIUE4fO+unFmxU3SAXCvkOBiLreaLdwA
s9muKrF7MrsnqVMyi5REbeAjXz8S5JA32hOhq+84zvEjec1WP92D+0xr56a2o1dzaf/mkoVL2xO3
KR1ZjxML21QvVgFDeDVk4PwleNGcj6g0sbi1IfKav6+OC+fUm6II8wErCqNwPtAao5UUvzMGzUaR
ZqUVtm83dvqVeXkMB9stRqT5Rf4xP3GSljZkrHfjBvcr7aN7C88Bcxcy22UI+Mq0w3dAXXZ89+P6
lzF3s8NdZcGqokNgnrwjgqoJnLxVAARJr2iqoOHljh15ADrX7cxecpeGJkmlAXHGawIMoVkZPjR7
xj7eJevkmB3CfYtksbKSbjWoNDZy6k/da7BxuaBf0Gu+/jtm1qvx0BVpT8CeNv+66BRPd5KcRnmI
ljZDeNGUrcVfZrvgTDOHSckYgJVlaJr5V8dMlnsz0aW8sJOgLxnMjephL9UiJeQi3F5f0cy3bxq6
Qv+a+hf81ckJJimyP56IAKcqRExhNN+VUF3ImpZMTM4u8RtyaW3U+EQAr0Luv4JdfH0Vcxtmjh1c
XtSoWv/VYnTLqtUYQmxrKMXlgrfJ1Vex/XndyMzhmyiUQDbhOTCyfD+HybipY6GsKwZwC+eu/ykZ
D7l4i+WFa25uu2ja8EWhMgBJf5JMeU7ZtFJdY8ZFws7JDqURLBz6zEXKSv6YkD+vxHBE1BADTKRE
RJc5Dswa7fq7qju5YrnyjAVeyOzpUIzCkUWgYtP7xQpNR9DMlhXl51ZAt8t77Ot/czgwXCSOB7zT
tAaeIGScpqDCkF99QGDXNqKSIQvfpfD7dSeYPZ0LO+O/X4R5lKfbloluBcrZaz85OYsE2vF4Jzke
ggOyTj0aGiT06s8GBMOPOkfEyxCGOPm9G+57s5ZXptkXdt1YxV6BHrnzUjG7kXvoBK6TxBui0tKF
9rt3+PcPQZEVFRmwGdMdldREcSQEKmwUQOMfGmO7vyRVWdzJoa9/IIWsM1I2N61vDeiF76iGpqT5
euMx8yDpqzsj70ADmlEoMYZlGO5dixkrrpOraDSKesHM0Izpy1qeqAyoaCHZoI7brqQA+bw1+Q66
mSmigWEsHgqEE5hkNIj+L9+Vyh+1z5TzTtf9cn39aGfdFJy4xutY/PsGd3qx0HKTo23j6hRJxa6J
jNuo1BeK1LNmyBB0XuGyav0VcbVOtUJ/wIOC9GS03XrQYOT1srLwQppJSCy0HujXiYgo8yr77EhD
LrWMRmE5lYUErFUzbLcUTf9nFSN3LertYDPoDMm3weASc8L26fpujhfHxH0sWp9QAcEfjonRZ/Oe
A24gEHEfppYC10W3N71lbp1fPMtdshDPZiLzJ1uTeKY6Hhl6jy1kgoP6mFoa9H0yLiHeXF/UzNlZ
EhV1kh3qJ/J0UUEDamFw2VMIXOaj5mUSxJ5BeaEDl7xcNzUTaCzUbsg1wM3o4m9psotAMxi+mjE9
hBiNDGkjOKe8MBY8ZMnEuK0XJhrAHVZvEVcYBb7RBneb6/l/HvpZBa0IchlutOnFXOR6JQUBzo6A
rMwkWm5MBIoXbv+5qtYnK5Pz74Y8Fv3x/JP+SRPR/A7fEvEgSS9KtIMiuupkxEOXyk2zTgdExRQN
A9T4VPRq8IQoCaNxaTqTcdR9ixJj6zJ6UVlICGY/ZNIODaQ1AltTgmjc5ELVF6xOyNqD66In2NVf
hSo/+Up+VJQcJXxmy5rRwgc8R96z4J7A3iO9h7Q+/q4L95CGChmvAveQSu2UdjFyrHTM6zh4d5h6
FAzVYxcyLDgHn8Fkrm3bNofAQ4a4rP7ziIlqzDiuRBnvxL/AFEEvOL7GBhhJddAkZ5Wm3Y2ULtzs
M0nRJyuTr8EfzKTWxoBllVl7O8S+560GVU/KFROwamb6WDumzzLCpltK9+e+Q5mw8lvmQSJUf97o
wPAMZJ7xJAnh4cRtbyuvXHhRLJkY//3iLKNI8wbmUrOFTXjXiDFjdusFma652MjXMEqakS5o4iTg
UyIJB6NO+AjHiVCluUnz+sZiCsr1uKjM2lF4qUCIoqc83S0GnjaFrKZc02GXoaZv1vpT0w39IYkp
Hm3Uzsy+MNm+0m1BRTUMbeJcQX0v5UNeZYZebBCwqbKjFFkdevy5g3imljHhkkFipSmdlFJOfzJQ
x6/toSOmrIKA+VMAR7z3ASY6MFVRrr7pvVJCPmaKUAQPQSgjRnsq34ZOo7CR09ajwiFGEImGzGLQ
TNF32s8sr5KCwbdxHR+Y5OyZC9/r3BGbKlc+cVYjfZnsv2wJZRIZGdG8SLihEMfpLGZM+a6/cAJL
hibRNqI+nrUahlI1Oylx+SQWw0IfZC7kmbrMI5tisiJPCdJtJ4MZoKICsU5kzK38oTKSxjMZy65a
7yVUI0EWDypy+9d9ay6kwwrkMUzWC+d/8hj2FNON0pJ3tzbcp6CQZaoIQbSH17xwY8368IWhyZM4
roMuNhq2EGRVzXBnodkafmzdS0GTLXz5S2uaRHFf9EqhTjGlMImIKQJCamdx6W4RNvBPgmz5/6Lc
ZqGVqgP2xRGpLHwONSljWUGMYjBO8mQl6VW7Ko08XeegUBY8cW5tFu89nknkf38pA6pdDpRZ5bzk
yANwm/bUh5KIsqLUMIXG97r/0t7k2KyskJR6rMvoisiY8AQFSneVWoc4OVx3xLlP7HJhk0NL2qCp
RYc9lJndk8f1Ssj+RWJ2YeF3e+XiQhBdoS/kmC8sTm91RPEF81ZtgwU3X1jGb0W6CyNZ1MukCezX
AGMByR6GQRX/eScYb/vHBX4XDi9MiGqcOem4U5UWoHosrVtlIy+W4Odyg0srkxsaCYfUymIWIrkZ
Bf43q7yvOJkyffGNneH8un76c9Hh0tq4rRdr0tMWck7I2RT6dwnZ5rA4e9XCvs1+OpKIMs4on6JO
s1dYfeAQClZksSJm2sWojnfMJnb/RUhFJ2CsNlHOQuDm81oipekEhpATfkLmQIprpbHsWGTI3uv1
PZtfzx87k0upDMirCoM9y1WGqxTK/yPtu3ojh5VmfxEB5fBK5cnB9th+EbwOEqlA5fTrb815uMc7
a3iA8wEL7GINuCWRbHZXd1ed9L5YE0OsRwIhst9t/ZTafn+nm92QTX1vchNoY1dm70ai2VQfBFSb
JihbQUTBOv5u7t6r3WwHuWPYC9fLMMNkNlTqELO7tv7cJPeG8u8ZuvHcnaQKYqgwpOk6YqLZ6YZk
I5IFHQHDnW3x0wX//RNeH+XbFl9ALV2MGj7hVbUBfUgZdNnHjS79abrPePoosVP+bx/x5mpP5tlu
9B4GRwRhlZAh/iXOzEg3qaTfCV7ufcabWyIvcZPPNkzFokO/Y2QMx7qdHa2+/P5KP25D0E2a1wwN
wfDNKxGIttr2BBS37NPNWEguG0yXQF7NKGuEf3d8+T1rN281VYYxzwMOsqG5GqmppGDIJXPQkkoL
W/V/f7XrL7sFjwCOXctZhgRu3Jv7LxeSnKUC3qkuoEY7Zu9odY8MVg5OZSVewaowYVnwu80fUYRv
Rm+HKWSuKtO4XAMX1oVSpa0AMYKTYFxXmQinrohmaEeNxnXm5n9olAMsjpzJMpFAAST/+zhMed1x
VmMpC1Dr81qFqhlGsSCk8vsr/nixfDNzs4bmZFs9v+L+eVa7qpAjxPGOTKY71d6fzVggBEeOBmDk
xo9YyJ+bBLznTs8gw8BK6JRG7d1+0B+PGfo/kDcDRsWfv7+ZBdVaYg6oKlSx4ecz+MD5IuisW9Rc
8ju35Y/u6r+2dOlvW0Wtl/aAvNMReuHIw/sQ+618Hnk01zXaXg85NMr+h6X6ZvH23qwhamyqsJjl
MVVApa5bYNTp7yArPx7qb1Zubk3wp5WKeq3MVMs5ISfD3qbaudU8yXz4v73OzZVpK0OegrAWhnqI
4RBXSpuVCh3u363ce52bmzKryLXhFlamVlovvIxIS05qkZ7kkj9Br+jpd3PXX/ePl/r29W72eauM
OegpYG7orvIdGaQZ704nXFfgHxvIpTSMkV0HjG8+XKZVAmM3AOEyHsrVZUwf4sqXzQduBXabQqD9
0JkPeQc1Wvl/cRbfLN98TLWeKxVtG3AWyU5Aia3K1oKLO0Z+/ITfjNx8Qqi6c32EjKOTZSu1mbx6
7u5Y+NFNmApGCTXM/SAt/fvoQgOMyby/Il/pqcNlklhvJIFWbnknKLz+nn8W6pud63N8i2gqW8xD
U8FOI39KOuzEb9k9+px/v5YGERIJKKgCWBaqjTc25GkGbAWnYJvZfoLaLi/ugTv/vsbfJm48AsqP
iZqpWPVFsTDgk0F4bp6gJGfG9r12tn9P69+mbra2MiYdKa6lVMKhQ8Wf5BbAcjQPKzv+/P2g/rsH
rpZMpACYiEAx4sZSlScm11XELp2+QOoSqvdT8yLJDaTD+b1p5x8/oALk40p4h519s0aKlUE2UQOM
3EMGlENRtoNKW63eqz7cM3OzTlNbElPmEmJ1U+xyCDKP5nSO5XsNLz+u0X+kAgwJUb99s6uvJAom
0EuskZr/IZ1k06kphg1GGzk0ysqzZnb3yrA/mcRhBeM+ZkpQeLj+/NtByiuyTPKsIaxdoFesrfRJ
bAsN3eRnJp1+3xc/9HFqqKxhSkUH6arxT3batwLAbmEAZ0HD6LMvnSHbdwRAtjYghU6h1f6cOD1y
cPq73f/0Cf/tLP62e7N6cssya8ZQCRoKH6xVvlkOrbfsB/8oOzn+r6dl0OO/IQlg0wfdw4j+pQ2I
h0lFD83TIc6KY1AJLcZiA9lhb7yoH78/4Q8NV38/4c2RsQSIwiv1+oT7NIAa68X0Ugd5p4cnWFfe
6HZ0WVlUOZV0BT1ZkBjf8ac/ndnvS3P1hd+2AbOakeQTHiBvwk59M6CTa8dRKd5+f9F/M42/3/N6
zr6ZkSulHeIFZqBMJWtb9UpsBRlsy29nv4Lc5e/W7r3UzXFCvwYvGcN+a6qKXlthALlk9naYn3+3
89MZUg3MF4Kd3zSMW3ImVWlYphIT1+oMhUtIhRVQ0KqNwKoesnvVuXu2bvZygwnxWjVhy9SuMoi+
abxMSUOX+GO5l4P+G4ajA9e20BuHcB9VyRvXMFUTSREPo7I/7WcpKsd31F17+yOvfcl8sbTo96/4
k48FY7J6rQaoaC27yTCkrs4zUcNcPLisgjr5q67ckzL56ZW+2bjFYUfc4FPZXKXvcn7ooWNfM+OJ
1y9lXW0tpVonQvGWCYISv7/aPbM3t5Sop8Eau+urdbrfaoovicI3OgAxauabSeLl/UIhAnYnj/pp
r3x/25u9kmhWbWcCb9svs5coX137ys1QXZ6T9I6lO2t3S9Q/mona6Q1eEGwnFKVst4JQIIoEv3/G
e+9z46S0eFrQAnD9jKQMmDY7ipKi2pF4jeRwafB/t/ZT+Pf96934qnzUUg0SiIjN5l0L0dRRye+8
z0/e8LuFG/80gTOszytY4EPHqFFAGDfuNiojUKPUD3pWOaNm3ylQ3Vupm0PNc62T0ToIYGlKXHlU
qNlBqPzunfuzGcARJlSoIVV2c6EZicHSYcHW4+mpVnyZxxD0vjcp+JN/16T/GrnZD22lxvFSXk9z
m7qxdB1ZH3d2mjr92N0BWe6ZutkMOuvQq6nClNSeSgIpXR6VlWNyI/x90/3sKf77Sjdbom0zHdAH
7KgobdsxJWJybX4W+idL981V2ba4c/P/vM0x0nCVqcL03Y1vsqZWFouWQOllYOgVMrOlna6SqdVw
Z7f/uCVAayGjeUhHwfdmS8SyGHudw5Cwdkb1Jgo0CNxjob1n42ZHyClIhDG6D+I4qLrn8UtSQ1PW
Vu58sh8X6dub3GyGVM3bqqhSjIiYrqqbdLQ/0Q9HC/T12tMzWHv6/s6p/dHzfbN4sy2EXEN/3MC2
aLQnwiH72bhzexAQCVXNO8v0g1aOhhHM/67TjYewimHUYwPfMNYhc4xaZblvlnepKb1ZRiE7l2hb
nVvFa+wVX+582R+P2TfbV4/5LT5Uc6NnZoMvWwyam04YNWtPxgAynDtI3I+pyPeXvC7xN0MxdO1Y
1l5fcphfJsm89KlNK5a7slSslzYOJkO7GGNNM2C29TR+qGR46q3laIy2X1bLbljuRgk/ENVfv/yV
exjRj4TRh78fauaNvfCOYapE2mbDVbgYqrCghGtTpy0Og/KIDktd9lTQRI+McluiA7uXgio/b7X/
PsTNVoMSaF+NCh7C3O+Nl9lJg8blEaTLJao53brS6ehKkXDeQRNHvxqI0/iZS/wcc2DLy+/O8N6j
3OzEoV4wdNjjUea+R1/zmL2q5eyWhRaKXHXVHkfvd4M/5mHfV+Bm/+VJYqetDIuNa9LSR0/a56u9
YzT+wPwbhs4wNYW/jauOe+LrEflfVDb+3gM3G1NtG87kBE8w2A9Ws2flvXKqqmAX3WbD397xdj5Y
GEPNMYKA+bOghYZ8qASIPaI/jVv80an6MTuJh5YuQi2XReVq8KDD7owv6uldBsGaiHJndDO3v/Pl
ATT87FX//8a7hXL6tlOt4fpcRf0klHXWfRnyWs9QaJjX8wCqixRt20ErLhOUroFk0ap140I4nUyF
kcIRh60O7EeKKvtU6kEbe/3wVCNJgvRA5i3yR9PGkarg1tac1liJ5k+SrOxkP/MDt06ZtplJBG3z
hHPQ8h3a6qTwI7ofa+ltTKC4jo61GcW+NKEE4vUagzi0p4rUmblXzWEBtVnT70mYeXHuZtA9SEPQ
tKrrBf1oQKX6SAYRn5uNToOyllpstMY3kOSzh5zvwVHrTLkPOqHpPUdUWzqsL5w2P+XmgvmrrMEL
QtQ6URw73dkjJs1IVM/R8BHPK419GCTsax8a4RkUpJaTkH07D/IZvXUOO9V8nwq/Ht2mOctQpYco
/fA117RcTs3LVYR7WhlY9pFWJbpOaVZGoJCh7ejg/u9TR8mO9ehLyx/IyWAIi6GvNy5cvVrJU4Dn
Ij3tK99szipCh6x2pktnHs3cW6CmKcD1FBUZxpwuLO3QOQit7b3c+OMczO8t1NCmQOWrtIwkPE1F
dWMDHQX9UTIehiFMRreofFumFh4K4jlMQe9h+3Wl8TWh/N5Qq9wY/YOsbsmfhTtq8dkrO53tuxnK
Hrus8vPGN8HsKHvolYU2IP49IS5kh4XAzEodPNxsCmiHJ7zTLuPRWG0aVGIMqhTUIM5chnkW6Kpr
dQcIudaD3w3hoh7qhrK1/CLNjs53Jfdsse26VZL6gLS0JWjVF3X01cTT0Afd5n9ynLF4VRIvVgCF
U+CSFRibl+EpHsDfHSTwntyrVaiPBlXqCv3ZWmmlr3OnfcNGlcfeTeaTUYSWEtrdqjur3MkYOgEp
P5RJqKDHQ3uvxYrz9yFzCn07sN1EfGmmTe31oPQyIqb42eJofG3mQZsqoLdFlyinE+QxUE+uIR20
a3R3kc9C2ZQzMitqMmpPm1xC0QMU6mARofyPykMbMuiQs5kh+jZPfqydJHUDaVA6p4Fivw3Wbqo8
ogYSuFQk0xMkwlvICzWLqBipYoaT5PSthxEINviif6rtrVRRkm1BztzYgfG4WNEoAypG7W3wGsis
8zDr/VkLOBo+OldVvUwFQ4v5lJb7WF7pfZDUVGMbNdYQJYR25mMyvTdAMci9MZW8HOuu7iXh2yJs
urepOhfTTumCQSvd/nlRJprIBsVh6Qu3snxJPUvypYsTSI86CqMlWApNT9cUT5VGmvlWF3QFo0ru
k/kkOlckYdl+CfFo9L1r8YUmmbsY7pL6c+tN7W4uXkpZUNnaxdAXBLEVkzGkPXq59ir3h24+tWCa
sd/sycsBfXYRqwMZAu7tk5Y7ymUsaDFQBSPm4pDHTtKuOuECFy7ES4UMG5N9vAgSIE26A+i2OtmG
h+o5JF+abHt1TQWQBgyjbhK2kt9liNuI2ZN0tJSvZRLh31rsqJqnPOHbpIsfv+BB2mhq1/EY1fpp
mAHFIrVGDRR7y3LIEcq86Vv8ISqnwniEsoGokSVtYx4aFuZasFxu1YQa1Bs7mo6RJnnwaHq2l8hn
F1/EcE7Nlw59J8Le1iB5jZRjIVxSuyCck3Wvz9bNS8z3JQMJs2NBRFQD3ZlEIdlDzYHRlnyqzXpS
X+VEdaXE7SF3tK1aj1gPzfSVWJtS3jEDhel1adE2cWceYnVliBdLKzjbZIhU4erzZlDexviJFJHG
dz1bj+ypAvaooQhLWwjB2k91dtSTFbjI8tm3pBVceNnt0vzY146k+bMS1cufmG+TwjM5nQsnBR9B
FnIVfaUTbaYgZU7KIsypqXPYfNWHqx97l8RRlx+yfYY9JlGSOJIawf0o4y5RvLg9W3WQQs8lh8NY
MGxf59ulGeGXNlp/SMYnafpCx0DfrA2tp0rjt00MoqkvQ32GBmmrOwk+u+Wlq26l2J+k8zv1XLMX
eTnmSTh+JXoQQyK0Ut/V+YCx3VlH+0jvaoCbErGqZQxfecWq0YL0nJtUvlgsaN8wkp7mBDsscWay
0aMi9fR0V2eYu5DWGct3feqTZEXmZ8n062W71A/GHKYkUstNNa4aeTOwR01ZwXsXYg3ZiVYJpeHQ
qqGYNou9anOwYjwx/irDF+kbswmJgM+HeOubBshj2JqIezttb1hPNfkqtcAAu0guPZpqWJ8Qkk2m
E2O4hXCQZ/d+kb5XvRmNe0WEBf4U2zbZkOzqWCvczvF+gsfNRk/VHjFEWKgrnfhlHELXFBNwJndH
fk57t+595Q/QkEqj1RJioTKEPSY2uaPguyi+PT/zcjMBwkjZLtOiWn68Ll+2NSTayD58VAdaJyV3
DNPPjYMleWSI8ONqPM7dYWZ7YZRUklaVQrUiMgfDyaX1DJ5n0+Egy8XnbXF56++cveK0spyWijv8
sQyvaSHhBAQWFW9H5h5+0rDdkjtqY65K7dxLyyq3gk6MkIbIw0oT/nAtTzETE2DaFbdad8UpFwjW
5xhzAiAd1yNTL2jfIZ6vO7+Ia59gGElSRqpKnt2BiW+SvLl6NU1qmY6tefJ6GdzUdIv0qbIDcTIO
eum2ipv/4RbtnzAQnqYYBAgSdBhIuMyv5fnxkdhez9dF/MlBQ6dFGcHqU1X22LjS6z/GhyV8E5cg
W5djgBhKD0sjNCBvNLt8DEcpkK0vNV9LlWdUWKyI5duYOIkWDTHuYScGQXR/GKJEPnbyZlzCUnKH
bJto0JgKbVDrjXiokMCdLe7IZKgC54iiHpbuBZc7akxw6AutRgSbNqGA1AMkZkEz1E6MgLsfG78w
t31n0Lb/rFXhzGiCX/T9nOEkXiYrtPhBFDbCtP2skhB8gaREYKSsRkQPlf1lG8/j4hp5YBIHAcRs
7YorsIdbIrMXiDZ8tc2ZT27eW5RJmNscjzlJnWvhN7dPXQnnzy6C7NN5oDMWhBR7VgMUxLmpGkA0
xWYkK0VdsICOlZ9SzdHZnxSnEEMzbf+G7kjBsZozOYy1Bppr6ES0Bl1IZLcehFBsxArECoj01pJN
3jS0aWqqK0+l/BnrsdupQWzXoQJuIslENmDtcG1ZSero+Oh8WNvYwy2CZKnlgCMKaiVvWY8Ceftn
MXlE7B3EdoEDb4bmBOYtJ06x98ilJk854mbRfJhq4y4KUGJ+lND+ZXdnWUGsauEX6p/cnnyx7Bsr
c9r0yDTulBaj8ngpyGcxbxX7xI1XlSzUwHcp+UslHeK+hj7xXhk3DXRtYsQ4gLNw/CVXWyAdlTzD
xS9IK4zmHGOVMH3ia91rhoOriKDTlpWcS17LQjPVnyTlkhqBIVRfzrat5WZsUypPcnHMu8DqO5qM
DxwteB0Go9RQnTs61hllBAkhboTRfGq7t6bd9uKxRxnIMvAZHvLCL8QQNB2YiyR/MUN9fCohOsd6
5nTEqe1DngZLa1OzRAKz1sRbAWQ7axKvtIgzQJtujM9lXFJivKTjxdbBlrnpFuzmonRH6Sjqp2Eq
XT3rXXV5mRZfw1DQFMcYw9vHiXCg0Il3RuBZYTfnoTo8tVJCa/yCYqmCZPTm7kTaXcwvc4X5PRVl
sqJBqLIQz5gMzxovsqJDizH3KoQscZxj4kVySANlmPZ1Wl6r5jzE56ryK+Wl1J5ruEKleJHzP2hh
DAe5dc1yX1vkegfxHgmUBDExEGAl89MY74X8lCGlN9IQrOTQGASnRF4hj4H71p4xBz0rn22/1/gF
vKFOXOSBljjtPDkaW7PiI+M5XWwNMeda4QF6NUzIQtWekXkSpJ1nTAjq9UdsWdveesnIasKJmaXF
ndS3BozhnJ9iQ0fgcmDLwewR3g57uU4d1gDLsA+2/IAgNi286YshwWIOGOoH1BnsyxIfMlw4+TNj
D9bkxTZSUD8GR0b7ZlhAyaRPS0UVxHwRSLhie2W1wWK7iEQW05ESbyz9Xt7kl9KfzBDjUFc6MKV4
q+A6JO2gpRh0ml41jmn0gyoOdeINSoi5cVoQiiOZNGGKYFJzG2VVTnSc/CFEjBSXm7yIBHuF3I0Y
jiBddjC446rdB+pdNHnVZ5+ht6TylXGlDWFGaCGvY5tadaQT7+rcDyi/GnjM2eGzf82PLCqqbQqt
j/KgzpDP24xJRkECqXTbEvBEhmMb1WBPRYv0Ou92kPYTy45hVBHJ4RyOozMquCmp9NalPiP+CMrD
LMX8olMAdhuLF914gPpAnvqTfdGIa6Y+ptgUa6twBEdIaUJVcuw5ZPIni79aSfELXM4MB4VrKJaV
a4YYpeOrHp3u2mMBJq7lUDXrpTwQKUCyIzRXWHtN8i2I/yyOQHzwYPitRO1rkZbWOGO4WvtQT1Hg
cXMeduxBUj0DTBY4im6PA8m3uhpNc4i82i5Xk4mt7JL3kfgzp0XxJdgDKwLwN+gyMPoj8sBiXHcc
ZAguwsDyD3/R+gcteaxfM5uqof5u2ivorlnFDtdgHvs2Ytxk6tFwWzoSOh0ti7g8fqst5EhYtJTg
qUEfiEfOxEwhl0ATBKwGq9y+PMij12PP1sXBhvx8ormJcrSQa8mYiENMwMgQCMiB62sxfFjIZxI1
TPVua4PtrhY5fnFEtNcqRkSsBbi/Og1VtIo4zewXsnAkjFtI/dfQpa6iYeAmx6a4cH2hqdjrSO7t
bG/B6w21J+MkcBxI0AtoxZsw3odhO9QmZfaRNAXAuplanWdCs5BMASaj6IAEJ1masEpOVoH8EKnP
mLiG5Q78KMhBxiDYFE9eA4WZujsQ4pSm7croybC3coKCqfHZlNI6Th+6eZMqTWjYGxWl8LQOpzGm
xgLmnTjDiBJSuM6iA46gWaqBbUEo2bJpmqH1AyScmYyWqwW9xXCzhRI2/boyQiFMxEDCj7v3RDxJ
8aMoK59n66KPpv7U24o7a6+zfaygP5eLoNUizjSnSs96/4b2ILcxENK9SZPwCy1FdHFsEagxxAKi
ppgVpHW+nuPQynxbWbdj6YwxqNAf1dg1+scpxQZ8NdmHXKqOMQRdDKgiQf5jRLaGWNd2zGbN2eQO
VQlqxM1cbWqm0AXBZPmC4r1H+KUukFNrtDYgxT4LR42/BGAbuMahCRuDYNU2I9Spq+NcCBpDYbcj
ddhpwLgseJvGF8BVemWhBd9ZcEq1+tIpHXAnNOpUZ+TYSb8vDXBQs1WLE5QwVM7rMEZIynBakAbL
ojmbNh46fuq57JERKeYCFz16ouzhXPZDfkmkt14mjgxdAzVRQEmROlxnnmp50viO1iFK5DRMlq08
v7bLprYNV5p3Q6sFtb7vpdWSTlElVQEpv7LEDEa1o5nW+bWx1pJo7N9GdDQ2tocJPDduDIxSvNmW
eSwrFZ29r8200vkYTfIhM5CqIdSA9OVRaZmDNF+5hqespD2CIWZ5aCzz6nit1ptC7j3Z+GOpxzn+
UMhOY+9TnAMN65BNuFr8amVHUwq5vGpLJNqtSaU5QCjfFtsChLJL/IBxHWy80jUXkDLmz2DdD8Bw
KytrCbfVCHmOGQdhsgFT+qMUxd018Ivq0qs13KryWo07N+0FmAS9WTmb43ODPCMDLbhiPcT5m5Lv
mXgnMULRMWimF/CIuD3IlnE58gGTuO8cdcSSyG7DD3O+IoDMrMy19J7Kc5BMr+hJoEhSDRGSZV2B
Q9Co3bl7nGt/uF70bKA1rgYLwY6pXsrGclpEZXqsuXr9TIAuKsxh3fwwk2OJvGLSN415hKIoiMvr
K4VrifSraJ4MSfJqKwHt9wy9vNkh6HHN8RyD/aSYuyb9jFUcEnml4EQO7QDIx6KoqeHADfBeaMWW
cneaNwrZlFNMx4q5Myo2TYErH5mRmsSuqLf69DBApXie3xee4KRsmRymYMaTkdOPVcSb13m42Mam
4ZGBxEX5avkR0bzZQkRZ95Y+bOdgrJ/LGMcPpKOIkQjGjTJQT2UouMQA7boYeKkCjq8MDk1HSERc
pkHXQtWxsobDsw1ACpRmNCevX5H9mskTFKJX0IfjOdrlpwHZ4n80piSWuchmbBHp+RRaKFprTR0Y
fJ1kkd2n7538ZVhiZw9PDTallSFjyzzDHF1LCiUCiHkExrhLgeFqwJsmQMxtjV0y0gTTRIvYq+lL
259SK4Vcl+GkQIzU2PJKRlxdftRr2R2ujt/e5cXbLCMxGB+y1HBj4MPcyKjS/amuUJ2+K6oxULRL
3F/QwenlMGRgv7S5NxYnkCrTeTi3hRFISKaz7jkegI4Aap1iP2Ya1SzNGeRoUFRQRQGiBpyol/Ge
L4DsdKB/KX73NUQQqiuUfmPGJQglzkMC2LfFulu+CtDDQqxmtYgFACimfFvZuLbtdYbym9EIWrJg
stfyOIe1KmNY8GQvz7q0R5ibV08NEHsJULqe4xYilxRDi1r9YQP+NjuFSkbqGyWGebBuXKKqFbZ8
CUcl8zF3iNvDq6Q3WQEZvjK7DAkJVG4iPiDuXS4sVs6qBZi2rzwIhXqttkQyMhJDQMoQtSF1XhFc
A70uPqUmP7F6Qzj0L8cHMxbeWNluhlxDtKGU7Li9I4OOASniSHHsicJVjI1tnTvkTfy9G46l4FuG
i78CvMTxGBWQwXZ6byGnYB8stu/b6kMFYqJyIIZLUON+KIddaqiewMngQI/aCqUKzWMT8hSwT3dw
1eWyYdfoGesjfaHzaDPDIRcV80j73Nvtg00AT9Yj8H+T1oDKa4hDFSJqMaKtiY1+vXf5Oi0PWvPY
VoknkYkywKNQOHOIcAtcO0AghJ77w1S5Fjpn+l4JdCxHBqK8YoxIDrkeFVgd9CCMLFJqC+38+3mY
qUz2WvzBDPRFoY4gHUYLEH0+OWZdOWXjjYBGr43l6gRIpJ2j+Xr1EAMRC3BTidNYWF4xEk/BaeoB
yyXJ4Ke4X+CFLPHeoqOswGYY7Q+7eG7Fw2iXjjKhjrRDOSJDsakXXt2OdJreJTmoroo4HMWwUwoC
Hyl5qxHJdcvRFCCkBKCjlC9CLdGCZG2r6SywvPYqRReA2aLFGjXj9piiGKLOmZOWU2B0OwUuLcdp
qNPBFQBh5/i8mIExyj70qKThMpFQRSycNOfatoK8OpBsrUDIxOx4oBP8+MsQD2blJypOXnVhoBUm
qEXrYkMmGClOOo5Tg/yugBdRmdOLDJCW0ySAxlKaL6fe+jTrp4QhZU5IWKccidgrl3dTpmI/LXQB
9rNkYSGp26F/s+CIS6AJWr7Kmwk1o+2Ie0iv6tXATnIlcLscQA4Nl3Bq8tJJUaRhgF5LZVMBKpAR
Hp/a6XUqIja7Q2p4BjTAxxQpj+Ewe28TFDb4GysKlCsQU8b2kfEnI48YV1zVeLDlI4EbriavK/Dw
eJ08O2TIEZXxXOnIIr8kGwwpOLqkO0gYkpu0KI4PBopdHZuAuz8O5GSXmLmqHhfddkfLxUSYMyHD
4tIOHSoIdB66a2FJDyaiBBUesH+ZxnWZvox4I/uLy1GbZ04Tbyt9xzsPcZOTIsAE3WP7bFjHAUEd
mvaRTLwIZQXuB2w3DeDbMW96x5aaIIaHkpddeY3KlCtni6P0sYupeRC6TE4GakOtfEi1N5ykpMHt
glHqRA5RGTLgT1u5xvHFlqy3DAUyefGy/lAAWa/AtpYPMqIXMDDmbi6btMHrizZ3FcyRFtM2S/Ge
OgIY9McB38OplZmXl2WgWv6iQMxRfRg5iHP7ADopmAo9Y9IB1alnxQQqooA6zHDRvYU7DEFt/cik
raguyMAG8moiTCLNaRpwW19rhbWX1b6iPnf10ZbfcvuxR50jHR4LUVBckEU9eZqsBvJyyefSLwGe
tP2Lla+UFJ8FeL4+Xir+IAOjYvE2w1ZAX6k2ZK7gr5IJTBGp21JkzrJEWbaz8s+Fya5aI3qrX5m9
1QFut+lBmk7dsp0BjVesiFq4USs7owBkKXsdk9ao8JhmVOV/LLTZmSi0JuhA34M8J1Z2CXFtbd+z
jS37iVU65TUEJb6QwSU6hEhueXnguLKTBSDrpdJAKIoOMFlHApA4o71EXQtYXdsLXHWCfFkKZEzS
lcEvUv1qAM5maYREw0VqZllRaSjRmJQeMWx/kr8U9JNLL4Kcsu5Tij+XOv9/pJ1Xj+vWkoV/EQGS
m/FVEpVbHdXphejInDN//Xy8mDtuy0ILcww/GIbtUyK5Q9WqtVbNEvqXmU8ZQo1rcTfFGDhGkfkK
/pxlG8/gOgR5iVqXWQJrO33ryFt0tkRuRnOcUmfpYM9V5buLGqASTsn2SRIGe+fD0hZuE85i/zoM
AXufOiWYF+pWUACPaI74B3dE/xkB+I4U/g9y6sTlDrZ0JrFXv9R2G9OOwXOKpeZosNIoCD0BBkH5
rVbfTGWaqfqBmWhTG7i0bxqwil5+E0bryKJajI2yxDxt3unKlfmms4883I0iN5vr9tLIbhPphgG9
uoBVwVwQka4kocwYI35ba9086x6bursiZ2/bjd/vArqGKqAmv3TqqoGHasOzNKjLmtSwSZcRpCH7
rrKZLOz01DQkSh1vLtBdEBZQFnHXaZvqPwnIoplw+fzTqDdl9F4O74W+otHTFrdt0TmhtSnFwVDn
SrandegzAhfLqA1sLES5YmboxULxn1T+Xz1Y5VKxRAvJ3mGe0rUhLUOG9KYeO9BbBepb6t552Z2M
mjGBunKVUY+hjZnHI1deYYI0Xg/jLghv6vZowLPS+6XdbP3sIChfbMxe7S163HG4y2sOp31diDVO
hJLl4JbljKUPvPmleC+dRrvFX4tK3Rvgs4H33gLyAV2Z3U5XnqSObOYBeMUoVx5VxBhuRDLuDVdd
Df5OaV7y+L4w9oV+xFpwpjSfYbEu42+fPgvyYGE2MyyqNl3XOzCProO4dDSytEw3F7nYiW5bdU8M
mJwp2mudbA0XAHQEpGxe7Hbn1fwyOrQS+XbtznL91XYPia1uMBKNpkNSVtsvC/Q2jsZFGi8L06EN
51mO3phrvy3B8yh+qStyy2HypxZcaxYQcO0IdrzuSMGDUSozSWwVqpaeA4iiNiJ7Z36EMQEDpBZj
vqTFDOYngE5jvEstbxvS3BnJJUyPwtbDLJgsvrTbVexvc8t3LH6bNWGDFg3FT6r9ZDqQy3ezurNk
bykB03AExto6r2p6A93MBURJ5VXMUQAKktrf6XhddR8puu1RcSLzShb+LDQdSyHZvtWrvYu/PUdJ
6K0HsBKp7OaJ+KwZf6HDBhgYhxlubcAVieZKN2AHyRFFN7k04CQ8dfV3B4cHCUWUL3z+1iqPuYtH
t12s4nHVowIu8reOBpu8rJq5nB6tcT+9AuM2asmzrz3rpc0PfXNVqauGKZwtu4XEw4NJgHX0yObK
y03b5bSCr6ft5pJ9KDtbZci1vnD7+55h7kq/UBiqJIklWZSiM00z2OdDuNVQylj3Cr87694Kt5vZ
zSrzX8x01/Q3faQva6kGcwWott8C6dm2IbvZPVkW62ke2YfSxnM93xXiICn7EegwDq4qfl+ofjbR
ygV5U5yByhrQz7SwYX4zyVbAzAL7zaPXbVvLaaxUTmUPIE53zR05hsUh8970dl4Vz3W1Y7pwTt4Y
RNGiYE0Ko5mbTH+l+HyMjMNU50IgicN05tEtC8XniGTFXMuM/ivXirVs6oqlvkyVZUtVCztCybcj
3Y2kSedGtM6VIwa6sz70dh6ubZq+lJQ3l+Ssru47QDRrvDKLZKm1Di30TG7niugWA+AAhmFatlPE
tV9dpXSDBsAYtCebiC9ki+9Yf2vBZcBkfPoKmKKQDI5lyLKsHa87JrQyCxAwWj7QZQqaWBLXlakw
g6ma1WKYY7ZIphFug/FJADFZ4zIEbBtcd89VkAXXtuvA/nCDj7J5zKODFG5qLnNNPIe9MwbB3OA8
a78xMZ/lyntA5lZy5pqeBFT6zhklAVjWDAiYCgBJmfcaVEWGhtTSlQFi65HekavwGpaleDT1fTew
EMTMC6cEq4rmbW/Mk1zZ4A61UwynD/DXj8m6DfavWkxTN2eWT7MtX5al73isGGwzSvo0Vug0o7v0
0AOYbBjbLMC9dFJg+5i5x0IFcKL7LvKS9N9aq/KXAcW6iXm9ljrXWtpvWzu4CsAwzKTcaWO1Sftd
aT0O0WtR2IvCXg2ezRx5TPfpKo/uWqknyKtxUm2nU/QEIj6iTy/kh5judJluS1jpfNaFa92b0kdg
3+cBQLJN67e/DxONZcDpRPGvSmuPmScxvc2EhK55jLCcDcbnJt81FPyG/+znazfZD9l7zLWSudVC
b6fkjcO7DJ3W+7DIjwNX2hX5iACSnvX4wsAhuKNXahazaTSoV9IipTaYaOWl4URkn16yDriZffvd
BKmJkwyI/ilXclyQe8eoHtOECbz6elBlJ4KrMVZ0xyWnU++19DqcsLVmG8bjcqx4zdJcivdqMEkw
4bvp7lyfjgisIM1i1knldZYtI+lJFTo1RLzOgqNhfdOjpoUEoQ3Ep8hf6crIiXus+ief6zXUoeaS
C1mQLQLS3Cz4+A/8rwOGo5zPDgmbvUtpJH6NMpQUHcrWWxXq2U3r1Ye8QKWtj7umrA7SCCtQa9ne
QQWPLxpJ+7PyOjdDSpShJ1kNvRqAMtUp52p1Hln0z90u3Ma9+hoOVEj44K51bXweXAWEoX/Umk/V
8/Crm+Boi6qKeb7U3l15W2o3nqzgWTg4hrz3JP2tYUXInex4Wbr1rWSppNGa7HYEyzDtzAlo6uTW
m9XeQnS9zt3HliI79LIFBMUkvVbGqfW8kvTI8byV0SxLe9eSdlLMNhmHyqYqjGUaSnRqR4WMiqaW
dtVF9zo42aphMoi40pJVqFLVt6wZlRSQFOoRGLJnK9TNl94eNXdd9ou+dKTIUeJtBtdOOnrtzdir
hxb+J8uVirQo9LXqv2XBMvFUIMptbTDqQ0irrr2xKE5qf1+bNPcVZqLwj72uzvqGLqx1U2YHVStm
Q1DOsAOcj/KxB26rFHlRVjtBdRbmFg5fAFdRL896pXIEEl6BKiUNn0uKPqONHJPRfVL0PciCSuA+
5YRp5XeF5N+S9ka2H+sj7fSpIaqxn3uLHfbYcdKlxmpQvnL/gx4X9g4ATfrc79Z52+1hwfhc48U8
pVwMyvsh3OseqJ1813JCh6wp6KWq9KG3y5ySSy3u8/A5Y5sPDaQf6td8JuvQEEkJDaNY8slxQn/F
d3lmYCTumhXDxG5SbjiO0jonVzkkurRp4OpgWDPHZJphmCs7eo+UYSGs2GkA8yNKRK41ZP9Wgbmp
SnJKNqk6gxGXm9A03yKfhkKKuc7Kc+EMGUaUOG09UpdQK66bVic76gYaC0VOyyJXPxLVNCCVuf0a
hdG0Svrgw+xZg6ZdRR9xht0mDo/jIks5UDo3BBXSRfUdYyb8Mladvm1sO9wb7ImHNrGadZtH/rbE
PZOOBKQ5DMfKu8aPaQdaCRB7w49qTTvdm1El35l906+6KING00YK6Hy39psj853uJVZVybiEZlwm
nB0ZBI0uyOeuZq/E8Fr3D2TEMxvEN9Gi1aC/ivg+9qBmKhrufbshfNSsejlY4cLrJEDj96I9qmq2
zKvSMew05WSNtjgXdksDGHhUjWKT2vJ4C1IXzm1YHntvsKytGUFGC4c24bC2koVsMS8tijFRiUsp
WmpKKLGwGhkHkvZTqUPfoTxtV65e11eNR8PbbmP4G3HPlLWSU8WM7H7bN347182CvILT0350Q3VW
gu7LdeL49NFLLdqXgwQPM29WCm0NCfZtUighCWB7lbFGUSfe6CGuP/aVJyRn6OjrWLAiFUWaBYXL
CwhvrfCOxXoVTb2FsF3iY7vFA8lxtbicMy/pNSlpG9eC+rvEjGxtunmBlMP68LOnJlXmcnLdhdJS
wYzQCG6TmNwPakcl/PuAREqrn2P/EerHLGsriqZHs2tnvnfTDrcdxb+dfPduwCbLZ5p+49MuGst2
kWZ7m7Ja1w6DdpM1zzEgsuztSm0TQ7EdsSZs5RQWWDVTuYGk3FtkpGpd9uaXj9IwmWNvbKq8cVdl
b0aI64vM7Z0Ee9VOFlX4jHOUpQhIS/BfoUn6kB34XLO2H3aRDosXLCO166Vfsh8s8RgzMDUCDGzF
q9C2Zfjej1cNzebI+kbDMatAw03WXRcdm5zFX99mg7ySoDb24507LivDnmmsPFO5a6ieS+OjsL/r
+HPkFB1iEND0oOr5KnEnLFhsSste1EwaMdN+bnmY1JBFqulVFGIXn6F9s0gzyofY/jYbzBIbFxpy
NosMjHXTW3hBi7R3FKieUxPIVFqu6mgbdxI5ZkoSoy84uJZq2X24mbcyo9Qx/WRuejo9gW4OT8HU
9kpvQzMqZjLuliZXXhTfxhBavIwKVgMtn3JR3r4iV/PI6Oa6UBluw0ij4HkqFvDv23jxk21903O0
xb0USE5FP7SiGKrHXRmNBw1KekER7fMZpTuFNk7X37SVvOpgAqDJnEnyq8zn13xp39ca/HcAk0nN
XomlCh1DD9RNAA+zBChtc+NQNHT6TQEPIlm5aJkTvVqO4WejBouwLmDWa2xT6y4rYC0ZILaF5kwT
eVQlAkXhe6r0d6sr3+jXFT0ZOwDpggFb9OFCHx2mfy7b6KkzobpX+aJQ330oIIM7rkqy8Fj0AP/h
fGDFxba16WMqpxCPilha22O7FYBOSsGAIb5a2XJkglkHdnakI04LZagpbpMbt26OfkD/mbw4Iblm
xvnWHId5TQWqNa+wrWjF1PDfXCeUuGwH716xmq2AblsE5rqo4ruxDhmN8+DDG6eUSuthPQ7DVx4Y
lKKRfdS7YGMapNAVTVIODHudFTHShYCVKwH19M+VYu7wSbqK6vqA/AMtOPKA4nnYcVeAKnXNuM2v
4nQfMSRNgQpB/Xyd2LOMYwd8g7TVSjeNho6Mb2VD0vT4M8j8luwCROt89VlJxe6KZt7RXEjz14GW
etBBzaUcNoarTHmpzTcjqBf1wJgmH00zk0+Ba4OjxWbwawcOnjFw5a1g26XoIGIwoqB9KnYVvBL8
vZI3Lnw62tFXQSYta+EslJzRfygEvIb2HlvxSuLHgrdCCI47sibWXrC24wnpTeA+C8c09C0oRZAe
K46VDs5Xb7/kjHud5l8mnDou+8tmtKhb0PcgI4gH6DQbb2psxri8p/KoOp2eFmgdePN+iMgkmz6y
J2fkGLh9zHojfJG1AigMt4o4h64NkoCAC+qZyx0ejaux66Dd+svQ+lBlGgQjE5oVu1xKvimv0kgd
cLYVq8h3HZ3zMWuKayViPH2dgT+aKDKaB78L3zLuw6LVFyV4t2VBiApHjtAqZ/yXVB71SdQYB1Bb
NBtgtTRWeH4JR2lpZJpXmmpcc/m45Q6/J2+0d3EUz4eudjQtBbWx5vZroi1M+brrq0WgvnPTQb7M
lr373OsFKQCl3DGUqScCZUl3ZTXsm+S7VsyHXoVmvxX5oZuUD/1XngBb/webLNZaQ7acAlAds4oi
UP9slblF6yaiKcdx33ENtzO81L9kWuXTFZZAX6aOH5IvJAmjNUvJmPV1VxxajZ4ojSEzTRAoCJg+
UzXr7nPPXIqes2eC+N09WQPP1NBYFGIbhwuVV2Jdu/TvE4i6WsC0b7k8hpxJfk75ID2xAktImOl1
bcLxsGZatytuCz2bTT20jhWBQ3Q41wZwK5hpsNOK0VoM3/pnRUGl6V8jIGZ8BYgqspb+7EfgQUsE
VDDyXQw/l31h0xdDDcGY3PJatuHl3WnBjavOfWPGeo7rbdhcmeqdb77K0mcm70CSx3hDP466JlKh
Ma37YE6LTqOe02/Mepu3u1Qoy5ROSWSsG98hi1HSrf5VSgiU9pxGaIk4O1rfsftD5X8ZGnOzn2JR
UibsIIQX9lGj5MbYnFNlIZkbAeFm8B8Hb6s2jtdYEMvFoo+hirxmdbTuh4hTk8Zo+an7z2F51Nre
CTOxgt0WSneeCTxouMxHuYpy+K2ToMRgEJOePLt2vx6lXZ0zYvmubw4I2aNyFQq0D7eha238jvPD
chda3u2Mgcl1w96kX8/NOtO7l4qzIqWbhDwXMcdM/qq+S1QoLugQjWFUKAsTukYPpXmtV2C2c9ud
l8VccNXtYbd68bqmP5ysw8CYFTe+/eh5L0WyiipSpWFl+csczqeWr3KuJ1ta8pHdET0ODSPf3kbW
S0KnW78FcYkZZGuuc+nWFK+Mq4e4R+8E+oxu3ooa0cmhVV60tuBzX+MkQ3tz1cf3bRPTxCPF3GdV
svCsB4OFrYSvIjho2s5zt5V2g2uoJsMy2KvWmr2quS+DOR92Pr9QmM+orAke7XTMQsB3cmWAafNu
2hAZlKU/XnlKzXE/oZ2uvRp9GheRP/f1e1mDMb4ZdHhYGx0qarZzw4dAW6q4NCIDa73RcUGs6qvO
XtjVntKLRQUqHCj1RuryJUTiHN6F/aXIgG1dSgGxCrr6Q8jw0MVexEzbmCXSk6BZ3hg7S771VR/q
+ax9xNyVImGnUhWGN33srgzZsUipIwoxwaEdJlvdXRvMnSBPt5g/slQnVS2QILw6CA7iKqGV3PJf
qs1SptLxthMxtaKHd22StitQPEBO/ZnAgzk37WXngsdx4i4QJ5QHkb6V0jIqvsz8wdOeDS4ZpKFU
SgZiOX2nwKOCpTw1mOOYnsKHjzLJdVrolu3SGxy9BcZMdgMoGFV/+TbwvxpEDaP3Vj1AviJrhPNB
hjveDIyIifS9ZcJPAA/SOejyflX3hBwS+urKVamsU4q9sOw+3QYIq90lcAXd19YD9trb2lZN14xH
hozRw/JXZs1DRkaLY1045cLSippx4nML4z13B+i1L1l+4w0SGMQNMGrZ3NrNbduhibh1Wwq1vRnf
KN5X+kYvqVIoJw5qwbsHiHOK7ipkN8cHWVlKxWqgCOaaj2b0mUhHanh/YqNCSG26e2iJUH2h+aN/
eK+HTVjd1SKbGe5VoD3ynwDz0CKxr/3iMxywwW4oprG9s81lqb8GoUk36xOZjckFUI4o5GC2Yo8/
r7pPiS6oJ8zZIO3MFIbdqjIp7djsxosHPRX0bu5FV2TZOQQy1zqkhQ51JJyhERHfvjFX7gHzEVzg
LRkuovhL4HFUAh9c1fKxSfdKfZDqT1X2KYtd/AY9qIcoW1aW9Ri0a79DlUaPUy7WNLWRPZgwXnw0
AhuuQql51MUKKA5FYDmuvW1SfGQ2yYJm7goboC5ZUbCm8b2rJlfmoO4SiImBxJ8IQbhiRnQhIRvN
nUA2nEpFUxkryrXcwxEW+mpMyH0RqwFc0+A9VLF6n5gvkXUMKLNQi8yrQQOXKZZGcSslKPc8Khgy
5KVSm/etNa15YE4TBaOSoLbTSbZMZcvIq4WXPtb5PpVoAPSUAjRfuBHMwD50NiDxLemifdCLtfXp
sfqF+cYjjIuSqmH8HEg2hptGhyMzk0sIRTZ6gllzowBFgri7a/U9h8373V/n2VsFcAm3Ifxsg5Wu
fE3NEyuMcLbg7B7fpAeubYMD/bMQb1MFVvQfyAb5SXq4aIbFoDi1f0ye/GP/KEicDwpI18II60Xf
zmN7w+BensuUl2L6IC2s4+CJ11ANNIYYTLZG0qOJJw6i2F5F2iL5KpkZSZaoqRtbXtW545Z7s6E7
SIaP9dYxICm/mq4Sccu/DP1ldtRvUpgSGZTlJwSAgXY/QA2g7Gy+2WxpsyPXN737xNjWKTRT5Wj7
N1H7WHM7e8qG8WVFuO2apeXdGfoefabqzuI3jy0G2TUF7fI/MvxyuKYkFMlb110CHxelk+dfFYSd
bNuCPnlc93OGY9DrbrurrHQCihINWSxiHYYUUxbD6ksXNcdA33RohyN0sRX075UHS3Kii31xbvbF
sx3d+g/BEXEsaIrOBPePvJ41d+0zZFB5Ht+o0U5B49q5Tu5Dn+JeL/ckiHXrKJN6yKYpPUPNZt4z
mXeXfxRIT/prL6HErXYZXy/2Nhq1NQdywYFGQnw3wKl6srfya73niJ+EUNbMuu6vqSbtt0aaG/fe
e933DxG0rdKmhyh9VvmHiworDY8anrYUpDkzgNTX/F5rHMSiJR0FuIFYCx6CY/ZoAAYtA4t6a0Zj
BRlz9q3SUgFdgzy1hsZd9Qe4ByXMyW917/KxmLa2JcWm26dxzSuLes+pLhZmwJ/+TL5plNSKSy1E
VwrdGT7jvNEYDwDGLe8oAFLjhhK7CjcxxA8Uva/96yjhozdLnU4g8pjXwwKYwO8RU27BIUJ0VftJ
gHczwDM2EG3NqltTmUX3vbv2DogNU+Q0a3ysBxL0GwFDrEIw6oAQ4mjormNpJQW8TWQa8+g5/x7l
TeuvRxhdSOeDeQeAkMvrStqFUrMWBXhzdnC7x7pRr31xVRTvsXRjhc2LXB2LEnp+smtra5Uq9Eis
jWwWCuekhTATKRTrue6cHA1rC6PeWF0wP5icXn4zBpiMA354YmgA5SKSyZrUq+AOYfdruLiB5rj4
wHthpV5nm2Dx1O3MzbD0QXAuGAD8x3rrt+gn9jCJX2V2O1kvWKv3htN/7d/THh9vYVm9jI7lhLcI
48y9ee0eqOyR9F34AWfNmGzF0AxdE8zfO4kPrmNrmocmQK0zbRZL0nWlY9afMWOHPSXtfNuYuuht
dsHy5HxcLBGtaZqMsE5MP2IrTJhdl5DJ5GyQxKACi3zUiaUA6fcMdGFhE6uwTta/f+6zViv2X3FP
fD68May03iNuVyb7iZzvs4O9N9X4tw944uLBoL++jsi65mmiH1SRb+2y+BpoGMBVWTWjfT/NMvz/
PxsTvMQ0E8WycAb9+0qW4sjWey2E1dvtxoFxXbmTUEo24Ol/EsiyVEPDtUYzTwLVOeMplZ5AWk6V
n1AP5vBFQ6QhFwzWzq0SHWM8A4NoA9rs6erUXLgyBS9RatHqxVe9hOqcysbUlgGAWV9eOAzOGSnp
ODUx8Eloim6efLS+EaWvVFTSHoik4dpLL0QQb3cXHutsGMHUVU2VCaSePJbX6nbHcN+J0buJYGCk
BVTwSzv7UpATU6g0N4UtVIIMLgLp0NItGGAsBWbaJ4s/WA8/nudkM8sa/uvWSKhW3Ck+yD4FQfYp
cyH+Hmd6/aeHJcubqSFUowx5PYkT4M8ZShJx0saA2h5VN5WSvPkBDfpEAkwHmfh3AU9OC1WpE69v
qbdGX8whtMKxFkd7zB9auV2pTBn5PdzZT6YZk0cszDEW4t83sBmRa9IjxYRoeBqyNzzq0FxaF55p
+u7/eIm6wQx2mfPeUE/WuJp4Rd/g9wNKTz8j+lal//eMNtzpDFkYhqzyl3yyugcciwwz4ylUud0W
Ku8pR5/++vurUs5d2z+jnCzvsAZurTuiBOi6lAEAM4vuhowhM2QkvmvloAYY2EJmwnXzWnJt6cJi
PPuxfjzmyWJ0c8VQsoSb2zYoMoZk4YbBkxSrF+ZnXgpzsgQ1CwxJdafnFFuwMs14Z8z8hSWhqOfW
hDHZ4DFAU8YI8e8Lz0185G8NWcDYRJ8+TCxJ1+YCRwGbOYEVkAhyHR2ld4vePpM/+kzQQA6/f/+k
05P8Y2H+9SOsk/kHWYzwR7KnF5pgULqz1G0loOJbkfN7nPNv1JxGRRuMAzNO1idCV73jbub0dU3q
tBSeNYosYW1+D3P27jL+CnOyQCtlCF1APwyn6iOt8BRSQ+utrNia1z1ckPLCU53d1j/CTU/9I43t
VN9SrekTBjrcoEnXYPiI/39/pkuv7mQxSnHhexKWGDSiDj20QS15roGDfg9yzhFrmugxzVujNWCc
LEYLjoXUV6RoFSzosv8U45UFF6+JXr10k8KOyfPuT/ayxTxmhWmAUOBPEprULwDt1aya55jRhNXS
rz8yK1j+/lxnXx6zV1hKisz455MvFNWDOmYRQTCgmHXxRprcN9zA+XdRTj5RYmmI8kfenqJh8zFk
Bk5iNYKBNPaKP3prfz3QyU2SCQ6EPidbiiJ3L9vBCnLczsv9Cxvp7Hr48d6mjfZjZYdtINXaFMZN
sDe6zvT7LMivsYtZ2KBfno28vP76/SWeTTR+hDxZgpI7jSsvCAlvbRmUxsHPkFvDV/EgMigQHS8s
+bNH31/xTo8+q1Zj0wxYGi3wd4lEtYSIVRxSTJJ+f7AL79I6Wei15QZhnhLIjlob+nFu7QJf9eZu
YKZLa6Cf1ATgYIWSPpitH/67BWOpf/+SMf2oPpsec3APHqw4QWPBwlDu92c8+zIZBMcWszRTKCfn
uxKXedYMfLzYBfVcNtKnOaazEXnB73Gm/fqP++pHnOlE/rEuPa3zmJ1NnCHABRUaMr2EuWdKF8JM
f8w/w2jTjHW8MU1l+hk/wuC5GktDw0tT+2EZJ/nLIC5NcT//xv4KcXJmqG0cj9J0/DVKdkxb66HI
0P3J/SaBGvz7S7v0NCdnRhVKaarWvDR0Grd1ktazIkou2Jye3b0MdfjvGzs5MDw7k6FlALW10VGX
v4Vg9AI4e+Y9ehDQfn+eS6/u5KSITL9vspJXVwj8tDpO2x77mhRhbCINwYVgyvloFpkl+gay7JNo
oZdIjCglWmdmXxopra4Y9K6kddV1x1Snb2VUu95t3iv1PSnFVmrB6LSJ6RfSiOsOcSStfn/+s1kO
9+b//iLjJGljClwhdzXv2sthfYE4NqC9Ue2o8r6gqxhKH7/HO7fpDFnRbdOUDVUTJ+unMfALZ8Qx
m9tEZOanhiMM1PwMl/w9zrk3/TPOyRrKIPZ5VV+QEdMGaXc9+DDKsAYbl9/jnE29fwY6+aR6aflh
IxMordZhc+iRoSCtasJDrz5UAZSl8qrC4EL7Ekjwfo994V1qJ9+uq4eo7xJCJ7ZN5wvuGvw4p5Or
ze9xzu15DE6BOgxLli395ARTci8TQUac3GxWwkhfFByFfw9xbhn+DHFygtmeMNxGJQTwFwKqXUDZ
rGLgh7NG9OjKb79HO3fA/Ix2sghZGKmaKix6McCO0e5HnE2q4X6AaFT5f4AV/Yx1shAxIQmFZfJk
MYp+uV94kkr78I++kEWubYCvKMbJAxWpH9uxxK6qmdnXM9C0bbO739/Z+Q31V4iT5/DrtmtUDQ60
blhOXz4khQyXVaLx1WuXHPLPr4a/Yp3sqVFoqRzWxBoDfdbSqddx1V5YUN9oJ0Wm8/uTnd1Gqm5o
tq4KBfz17xe0GDtP1zpeXoS9Ygj9u9bxjqtffo+inN1FP8JM//5HHtDnkUhMj4cKdGhchJEgNLLr
5mG3jJByWe3SSK7t7K4o13LzOGIM4j9c+A3qmVzE+PEbTnayF3ZJPFbTo/q0shZq+mjAj7wbBsi4
NMRVx4BJZmnX1qVdcPaL/gh8sr91GJt1Nb1jD8po1IXzBGMuTMgkiO8j/foxePz9US991JMdgReF
5SkDAWvaUcjTMUGIi/hPtp1qcyRqNoDcaTbe+k3ZCw/7Sw/7jmoaLi0ZyaV1M53ip/mj8SPI9E1/
rJsO7yPT5u3NR/HYocQanVygBqVVZ+MrXR/wB6gvAZlnD8gfMU+2RCEVVltPDybBsGY4O067GJ+C
4Rs2DnvVpZE9Z1eHUHWY8KZsgmv//RETH3WxOfCIiXprRVCpIGkzURVkXa7XtOF/XxoXop1em7D6
azVMiabgJ2RY7DyYZSkyYUHPbGJORPGFiGcXo9BtUJFpZtlpCeDJhhcpOhEj6360kQZh2MxI8vXv
zzW9pX8slB9RTvZYK4u0ahsIx4GMG2Vl0P+D1Yl1gG4myG2ea7wyQ2xefo966dlONpqgUsuET9RW
R/IEBSAoN4HtHf8kik3HQ6Pj+A9MqRksyA093GwkuYG9H/Bxzi/MSjl7PhPgf0OYJ9mU16RF1jSE
KNIB1xJMHyEr/KunOO276ZNPv9QRIunRm0UZRoiHbriQYZ9d3uiXVR5lGgF5sndlT4FwaxFEN/SX
OpSPpd6syyFej1p0GxQxbulYGP7+YGff3Y+YJ3fbWCbJGKDCRaBlOV3QbKzBvHDWTqv3H6v7R4hp
Hf44Bt0wzqmEeCwfPywJ+Z5lRf0Mp4rV6CoXvtOlWCc7ydXtPrSmpVDr/qNQ8KuCuhqgq6z15kJ7
4HxawHRiEjeDo8E++VyNryV2PfLq4qxfp2pzY0fJlYZhoS4jiouVpYDtnvbRbRcpCGGT6l3ryIWY
9ZEZ3fJPPqNtygw6tG3dPjmHtT4YmlC3kLsV/UqW5Luou/QZz6+U/4bAPuvvnxEbOD0efUIUxd5t
n2L0Cv/mGajM/h5AToXk5j3qjEzHvQWpUpfkzr8Lof49hOe3sZZOn8zy7nGJgAh1adqFcvbS1/56
TSerIjXqUR5qnsLEzrqFA9VBHozibQUdHHvN2nRKyHHc0Bfe3tk75Efck43cWbEvFTJxrRIxSPGk
onTpbnWITb56K4pD7X3+/i7PXh8/Ap5s61pyw9qcxDRK9MBYhMZjBIQ3/4MYOkDiBCbSdT6JEWUZ
1+L0vRKXGl2pNhZmum7+J110dvH/hTk5Ndo4VQffmMKgKepGpPeMY0jSqxT9+O8PdPZ8+hHp5M7V
1BEIbiBSrnyLfKOi74zbtyRWFv8uznTV/DhzsQvrqgDzgrmW7MJupUDPRZURFE+/hzm7Bn48zumx
I7f2aDNAad7mmEhGhaPW4rqIxsffw5x/a4YO9DZ1DcXJyaD7VhRKA0ePkX/g0yRHCw01m4uQ6Pc4
5x/nrzgnx0NdyLgam8RJo36duOJWLtxVVKQX7tyz9zx3+H8f5+SIsNzRUHyLkXgRU0SKg+am/0Pa
de1WjivbLxKgREp6VdjJ2W6H7heh7baVc9bX36XGOWNtmlfE8WAwGGA24KUii8UiWbUWGtYOLbg3
KoiIiR5duXF7hcYEhiqslaRCAbKD7hd0hdsJEalNcs8cKwRmleLiCbVqI4YN+oLBz2jOfuNNA7WZ
qDeH3kFuPGh48xW4BBcTm5BsqRRnD7ZgQ++ksB0GdIBI+u9CB3ExCOhOg9XZBJeT217BHcBPqL+F
hKu1VGboVosTmNejSjcdYsySoG5DYAwr/G0FfV6FaNt0DApqdcjh6POhASVy0R1iPCf/O3MYJ6e1
ZM5GB39oQ4KLCuVRpsp+G4K7jlYjxjh4L+W+0jSYHHm+GgN054+vLWpkt0FEg8b4dYbeNUjLL6sI
0m0SmFEkNBRK3R26WQNRYQ1/V19ZxLh47BuxoqPHDuy6zxqa6MzpWGbzTkG1+tjdZNMuR8NBkogc
gxv4VrDL7yvXm+SuIpKB+OqDPCqvr3K/2Hf0igJ2ezD5Pq7pEErUiCazuWxMQ/AyL3KTujHcKlkM
1nMDt9LbIHxrPkGYGavRhtpSC26RkYtW9UaldsPykqD3ZhuH7xmfOMxkNSkx9XyROVW07jJVLSeQ
ArTu92DSKWSPqmiI2Qbk+/snIDNNiiTFhhxj9CwZchtgg+67Cqy0k+BlRGTX8vvKGxpNC/VmESy2
wIyi3Td4lpAaHd0p0AhJdtsmieaKSSDCVO3MMINJSuhSUAINBlTAml8ViPW3gUSex6QQpEgmQ100
dlXl1xyE6M0gr9sI/8/i/e/0KOzJhdSBnuXGMm7GsUresvg1GXrIit0M6A4b5R9xeIjAXydAVTEb
X4699BOVSVpGiaZ0zoBKIAMz5FAaCFJovKMFWUV22dblnmbjRdn7u9aSfo56dTtlsiUYXe6pYPUR
y0euXCY0Yxnt8pjGfHpGyxgx70Lqu5P/MdaPMooQIciybTbfRymKoEECoaCi7RxQU6ayrHE2RG4D
JbzRA08IyIoRnOcTAZfsNhjXSQ1Zg5AsLk2+VKV2ptEbfoWobKG7pkArF6KkidbK4nIbh1vySFdA
y4eshtEq5wJFD8sGbaK/80dj3vT1cQ5v2hl1AYpXpXelNYME7m4bV2Qfs+DTflbHqId9c2LafvLU
DAXYyf+E6FjcBuIGsJV9zGrHm3ejGg2AyviXXjyO1vXcH7chuOt8BcGs88aKaVpqgOgT9JGS7o/S
qYJp2rYCD57ns9RIjSQl0eIOoKZuglOt3gz0fdsMLoaJB3CigMnEUpffV55gWmBCg1AVLrzb7Eae
ivu6JTd0Mn9sw3BnfgXDOJysqcWgaQgeWXFLw2MNxpMwhRigqJ9AZA7jYeokNQ1IzCCb7dObJg/f
ZnW6Ak/Zx7Y53MlfmcP4VzYp/Ri0CEM+upVKMHTXsu9uQ3ADzwqC8a/MIuVg/lWEL9FQBR5ayGcU
aPc2QLJEDPOwjSYwSGNcLasGPRqXI1xAd+ZCAQUqsm2EZUi+bB+mjuRbNszl3HvuaLj6yFu8b6L2
LjjpzTuijp9CkK10CWiGQ1Uwetx9YoXGTFBr6CkMwgTJ5oNaP9L+QrWeKKQGtGsle46I6ITA9+9P
65jZShpf0osC1lU5enKni0gHYyp48sALsD2M/In6B4gVn5XKagqIipp7moZ4s/UvRkl62IZQBFNl
MTu936hNl48wRk7lOyxVyQYdV2fnsl+5Q9CCLQpUt+hhfmz8+TjJKOUOzOEmWoj56zqFbFyaDzaU
aN/yHu8+wwSSF0goSN/ZLD+n2GJSAXDaTM1U4itrkOwEIOIapfkqTsDgNSs/t0dENOhMEmCYclzG
BrwpAWFbaaigJyoFDstf7sZy/4jHRwiNnS+PMh0la1JgTas8WSCpoChYBo0bIQ8DjoLb5nDn18Kh
SJNVXK2zhyNw3o1Zp8OHwNliB2jJzBSnj59lcmVBG9OodQEed3Gs8JbhXe0xFXjKc01fOhMh4CXp
kVeBxjG4An/Ktl0iHGYvC7NwAmHm4hHklTQHswWnKPWUrhfYw91k0JdPTQyeifPluT1pp7S52cMd
1PSZ4gaqLPYJqAq+Y8wnCDNo/qiC8CsHSA5i8OU6+tiAO7pPRAcjrm+vjGEGLYWQgF8nwAEnCyUJ
SGZlgSX84cIigXNr9EvZqRz2FPzHmJYwugzBiktAf5X4ogXErWjEexGKGVGwiVa/LyuoT7IEZS1O
izvBK3IPvc4fzbV66+9kV36pbXD+Qu7wY/7Os/MKl9062z6OUJWGASyyUxLfJtHvWX3e9oW/F2bs
5rnGYCJylNOkbwlsA+WhDXrWwA4gJg8Rv9vslO3LC4giPss26FN3gQvhTQgjSIJclLe21l+gnvs8
pFwSVdZhJbhNp+Eodz/aEZRTgl4snqusUZiVRTIrV4cAKAnIDMC5Y/Q3JaQWtkeTu7+tUZilZZp9
oPZL8x9OdFczSKYfQHU3grEEQovP7aN/f9Gi1d+J3N8+iP6P2+gaL/qu0ZkFp85JJPcxoi/EtHb+
D3obP0Pjz4s8MIPtA0zeXeyaLjQnjuS+cqVfrU2P++YFBMN26TQHtA9YrunEx4P2s97Jd9JFJFqw
vJBgoKXPoJaKBladSdUgCpZoc4pGsQQktGCaV0FXsj0IfARTWUrr0bhtMvNMpUYZ0gk7QtX/rCDT
18XONsDf0vyvK+YTgZljdGZF6McHggxyvvh1MidnAi+zH0E+vXU7w4FW3hg+gUN0sHZkkkU+xl8v
n/jMLKfolJUzY2lBM3rPACktBYs90mz0BUEedwRhmh5/yPL0DqJBiNiB2i8Y9gkeuIIgdTUqX8U5
Znp7UBbMrTFZvnm1D6NMAYKeCz+BVFwNUuXMLRJ9UFFto3Cvpwz503TGfboha4iyOPgQ7FJpNw9P
dNErSV+a+BEcd6Q6NurvbUyRZUy6L5Vj1tKlg1KvpBMx5Euo390Zg6ivUATDbDFVRyzNN2DZNF9B
BQrSTSqoN/6VKWyCr+VqNeO4B8eNn1VUbfvavMtDbb+NsnzphiuwKb6VtVDFGhZXUK6TEHpsz3TY
G42bQjWUXCumL8ATjBybrA+JHstBCLy8uIE0cq/clWhz2bZJEFTYtDZRqFaYBUYuK/uDUdEXPQbn
7b/DYMJKDP7ImC4tz4rkuxYtH9sJS/kbGCjN003IDqKPlgmOeWMiOi6hq6TRfSj76ZOlF93bNsiy
CL84gKJbJrgQVBN+ex4LQCo76/PCFgKeAjeQb8wqBe1V6inhB7p6BRaJwJhRg+YonjZ7bChKDE0u
ciL9VQwCOR+qwN+KcSu7FkdcxTgljCVMPaBGUDVN6kM7/tLy++2x4zraCoOJo0kaQ9SvBoYFzXoZ
DIpJqwuyBO72sYJYRnRlRpbGZa2DYQSEug9aCWKmaysBiZ3ACbiGqIpJqGHJ5MvlttxRv4DeJOZl
gPhGi1Y+etgeKn7muoJgpj7XVQhEJFgw5lV4Ux/mQ+G0x+wKGmsoHcahA7x6rnbMHekqA6MdyCJB
bCt4ZvpLgvHF11ffwPhE26GIrU7g6/3bjYbU+QkKCH9efkBNx3RBS+iQveHMzvRsehBCPM3EaXe6
4Bv+FtZufQPjM/OYjFkTYBw6sMRC28wh9+MFmP8P8Wv1Ft5pHuikoBKneNvjz891V7YzjrRUAtGm
Ai74yPDWhaayi/ag/vH/gCIIrzPWHs//r+lRuwFjqGZ4maASgH8qW+EzO/PSt55YEfDJwxWIV8Nn
/xK8oSrqqXeQFLzvLvx79dqf7eB123DuhrPCZbZqpddnVcsx58p4oehX0FyCety/gvibB63WaJzI
eWwuV3Fdcw/NZqsHeTT8ehuEGzo/7fj7krMCUUnja/Gy4ZAgg6gLTn4+fVer3q3a0Iu1VFB6LIJT
mbgzkbqtJsAZ9I2UIzgPKyfL7iP5vorn3bZp6vLHNtYE214boBJF6pYBnJzKMcB16Bgv+E9YusY1
KEtb76f8ChmfH9VFvm8fwZOZ3oHAdb/9FQJH+VsVuxrgMJtDGS23GGB0EOmqujNDLE9fMI0ilOX3
FQrEO/9zbWu1gzM11iIO3UaBu22LIJ7/XYwrlDZoWy0fMaB5/lKFbyCmEgBwz64rb2SiCZFGCMYu
kTQNYoiwSaCNcyH+nYyzR4yHKPhOfauxwmOiRygr1TCC2czJqssxfacQO9oeMZG/M2GibdXc6pfw
OIYgvv8RxAd0feDtxYW8rmBLF4wdW3ZFpjrq+mVyMtOTOi+x0HJ7OY/pIYPUO24EBJaJdl62CKs0
kWFH9TJXRx+9hScwbZaX7YXlQW76qtnFdqM599PuMd33p8GGwJHAV0Rbz9/lv/JGkF+Nlbls/QiM
NLqQf8YQoYaItuV2xAEFoB17NLOV28h3lOhWa50CqjmCUeDmUWjnsaDTgbtUlqGl7yQC1izkUWbx
1IVHw7poqyeL3G57kQhlWZcrS2mVzUawMOtAuSQc/+jjdQwBOtzlbMPwg8inMUwQgdBIW5ULK1vf
P0AnihSt3RBBFwA/hJgGHug0U0UL1Lkp/qiPYUjByzLi+SpDhUPRClIC/mB9IjBr2iwkqxgo/HIq
F9Wu6KSAvTUNCHjVk9ftAftbSPt1h/nEYpa3ScLQqpYbD6WSwXuvvZTFhBs/A/SEaF0IfCgYu8qS
mO3MLHqpDaSnXXtCqlxdxtFcVmhQyaTXtDELcBh25ZR7EIRGiojG16s5SmIvnuf6vbPa8VEaaulF
zUYKHVqIU93EbToejSk2jZ01+WTaWY00X6qDqj4ScKm1BwXKCaIjMD/G/GMvy/4BgcbOr1AojUxB
BnX/aOvBk28cC/JLbw5RFAqWON8hP+GYa+kyrmsyLvxcKTjHF/HaGBrVU+9sz6IIRT13yVEL/UiN
4ZIUTKDIYX31Uet+bGMsjvDFUTSwgMkU9HUgojnHQCuvnAUTMObwUTE+EgU6DLNnxHupeQ0HUBt7
23jciVrhLYtkFTGCQQnAQwy8OrsxjFcZNXZq/kPCA8X4AM4RQeDgLuoVGrOoUyMCZacGNEn6GWlv
kOQQOIJo+Jg1Pc5pqFUWAAZyEfbXI7kv5dT2CTRp3ibrJgs1ASB33wY9JUI6CBxA7nQ+fphCcBss
zE5SBjp9KN4ZfnSVh9l1Jke3ZWcKKty5LriCY6arzud4ilVwjQz9bwm8+xoU30VNk3yX+DSJmaQw
L6KBSjBJhiTOpP5RoXUfRUt13YMPJYtUdEXNi8O4+FH/9oLKssrMGUKw3ieLU6hZcSej2mxqiqMJ
mTt1zAXPOlwo8AMuhW1g0mGL6PK+N9A3CfLNRu6vyJA/xtR/HbTxQVZENbm8mTJXUMtSWC0sCGGA
abkHlAYhAJI8oN3bXuSWtpevyCDG/YzatOZiQQmKd2gphNmL6lsQQAy9bRwupwdaRPCgSRW097F+
3qaWHIUW+CHy6JdKXzLVS1LQAkBHQPff++xPDOojdHD22J9aIcUTdyxN0IoCHZ3l7B1hkLU5VMHQ
LJxD+zEBxXNEIJM4Ci6heEsZL0D/oDAzRoZiyrWlIV+BgGk07y1oIxs5tJ2fR+tpezi502aCqg9v
9ujcZckJAwvFh8pfySX0JMuh4UHEj6bvFaRet4H4I/cPELsPQ6+oSP2Fnqo0/Vct7U+qUtpZnn/j
URaXxP+1h+36V6yybGILYUkBCXqIrbGaWuSgF5Ev6hnhGoRqb8Ui8ASN9UPogVpgXsEkyWqyU9CS
XPoVpCi7b4R1cwWzTOBq9ZpJ1U9GDBg1v9bHHyRI9hTyIMQ4Nsrj/z5FCLYWiollcByzPVh+B1pb
XwGxgKZC4BnV4DH03nNRBsrzuDUKk7tAEogUpMESKqxrHy/zqXJSIshNvG4bs6wRNn1ZwzC3+d0w
zpM+AwZsygdUXV3rQbjbhuB5wBqCWaZdHM5G1gGijB+t7kNtT2Ej2CZEEMvvq9mHhn0oRzIgxnH6
kBMEHTRV/wpGTTD13NFaui91EFmCW4LZabVw1vVKB1FADE0zKYckYRkJHiS58w5S0L9hBtRxDETZ
FvGEwiN4l46iykaK76RF7UQLCsgdjYJow8kcQAOpLp6MNA6yGefjZhbY460UEhepcknMw02HiidK
0Wr1jY7mMyBmeVraTMGD06AFQHWl5F2JRY+fnGEDAJUNGbzMqsYmClqb0rKzAOA3kC8djL0W0F9j
Hbh5pQuOocsMMEsGvKCqhS4n8O3ILFFRm6MHb6pa9BdH+S6F3mWiS3h0v2wvx1HEWMRx7DMsJtWC
wlw99hKwov4m8C13sN7DoBBcR3O9YGUQc9bN0fCbNiFAlOpY6sfQPErQMbOGnZbrDkhJBU4nsIkl
qWiJGpWlArgCatfTZCftMaF32zGHc6xYjxvLUmFp+eSXNTDCJvX8MQMnFyQ6uv5GSmc8Wr7LQ/cQ
KZrokZfvGqCiA4GVSlCDfb6e0mQAkYPa1RCn7G0IcXpp8hb0fzLzmBu54HDLiUULPe0/WMu3rGJe
0kLtFm0faFRTDkgodyZtD9uDyJ+oTwTG+UootZT6DGum7FTm4B66JY3geMSbJxQKoa2CElTffSkY
qtOwDfwBgS7H3UrVNeOVYoQTNOuo4Y2Nn7qlAgoTK1UGHAoVUfE1z0J0K8o6IZZJkaKcj2GXFZ1u
9DOWMuhw/QDilvM18T+2h5E3UWsQxikaXPc0Yz9hDUOIJw1+tqIXeR7/hrJGYFwhSluIB6Uwo8vf
F2YzJHGjiXT4FFlXVgveMajuvknaTqPQCN0Nxs9tA3lev4Zn/MSHMBRO1YBvoBIsJ8/ZNLtV/Asi
3QZ6nraxeHFegRoKMklQJIMf5nzGpq5OB6VUa0iPxWigAVsotRdRZem4jcO7g0YlxScQk7VYOM+C
2AtAJZQh0b41hE+RfDVWkFe8CKt9G1+myVUYqbap3Q7mcRguY8Mdtec2+1N/pwXi7GMYP23APizV
nYIeb3I00/sWohDowK5BMAiR6Q6s3tvGc5cFVcDlouuofTGXVbsKLdQ0/FQyANfETQ0Rz0balaRE
TXlLRAUeGnd14OpM04CjfSm+TeMqTEoUDjrEhtd4o0vsxkYHsZ1cQ1P9ONuVN3jRqYOk40d9mHbR
Zfz8DlGRG/U6cpW9acvPqRNeygdRWbDgw9jqXJq0clf2+DCZ7qiZ2mCZFvgyb5jRGwilVNlYTkbM
rM7aMKVpDmbYrH4KauKU2a2iihYMz4w1CBN9Bl0J/E5bzIBcNDRsF+HTbW8RITDRR7JmAn1XIBQU
yljSSx8KXhZ4a35tAhNfCrT3JuMyE1Jz1I0nvbwpfdzFC47EXDMgFWGAV5tC6YUxoxlQWtvJQImb
g1U9aIngqYcnswQZGQ3HYLRqGGigOF9Vvh4SOYwx3ZArOzU7CPhZbvMW7Z8nt9vhkO/6Dqg8QOMM
6eFD4YnqsLnetoJnHEEBZ5wmLfapEAfUyFWnqHZj/dj2BS4Ism/w2CumBq8+t1E1hnCATgkoFeTb
qP8559CrEpLzi0CWmVyFJ0L7LsJAo+K1hoLbfC+hz02SBMkPrxgVaRwoAAyIoRCdrTEY1LSDUC9u
6nqjRdGZi2ulZL6pEXDDBFSr6k0Wgx4n9bYHkNdgC55KXMzoYBeWQeZ5bhwKDwc0t04495dPhNZ2
BT1c2t8tgpBq+jqqN/Xo9oUb4453G5mTii2XNCbqqnE1DuGhc+DGyJNasXQcPDPqpPJ1WIe44kp2
fdqianU3WNDnVejLNihn0akLiTQxILCk4Uh1DhrFfdNOFl0IRYMO6rFkN0YixtAlPDDnNVVdbrqQ
LeAu0mIMkweFJnUfoh4khA6xtjMh7IZLf7uLvAbidJG527aJ455neEy4qmdNK+cReHJZu4Ex4d4j
vY7MRnAM/bsBsXahnhu812B8pbiOOB+70NT72rcwO8MJLNS7wYF+rY171sTtTsUelLNQ/PNeUahm
k/vega6vA+FF9y1zk0vNkW0DTQDbhi8DufFB7I4Zx4GEMwM+qJ8bm8S5Qwc3AD3RNL3RIhCtT57r
aFTHEz0IAqFTxISaPiCFbuRAUxTbsiG9pLuw+a15CQ9WYv8cMrsw7GQSpEZ/xei+GvkJywQfte5x
Mwj6Ducp88BgEEC/fF+gI8M/6rfR5Xywdv0FkgXb8qxfIagV7N/W8XdzAHmNZge75vW6mN12Nzm+
KHBwdkkVTVIgHMDJUyPslW7QRuAb9vFh/iPStcvAbd+6yjZd/zLwFGj9Lm1MTnYUVYvwp+ETVj33
wrLUcEWhAXZSddwdPQ4i5m5eEeaZYcxEa/JA+soAwvjWu9pB96Lr4jp+aR4jx38guH61gwf9BfcI
tvmqu6fQS+yPbccWfgIz6VmZkCDFq4bTu6+dF70317pbPN5mV28/yyuyH559BxMtuaZN3OnCFPgc
ryDnbASWiLPa8Cw1CPDGghGQDlfjTfZhOmiGoAfz+PZS7NGB5Oe29Et/MB+svXE32X+2rVf46/pz
ihfPW8GPNepg9AjWk5sb06H7/lVxRxSEBndvilM6rac59WgLwhsvakMVC115qoZ9iY1uVlJG4BVK
WofKhwSCO0ZWgV7yadCPmv8wim7buduuZuh4rlJl/MveBFAS600/YIjnIvSmCgrMoYweWgN0vs6o
HepEd0LlcjSvQ+JuDy9vuwDtsg4riYbmKWYLTFuLhlMHZMyoFu5zdB5U5s9/h8Es0oFqstrImEEl
MQ94kbmBgt2Mqz0R74TKdRV0BlCwnhioC2eMCUFBrJDFVawb38HNw96/M730OP4wfyh77QARg3vp
Kv94IH8qN9h1jrpr3MkeneZZtGh49cNQbPz8FMZmVNkbaAjEuCYTVmXvpg0Ol/EOul5o2XNG5MF2
v5d380lED8pLpJDLKBo6MBTI2zGrdZwUOVT0uEUSpe+I0eyjoHVRjIimy5Fc0655yOVopzaDIEzw
IjEupKG7iVWDhlkmzxmTbKpN6F4s6s+m8owrn//diShZkg2sEJyPmL8vT1CMDJadrx1MPEhNRSIp
XtcUcuw0EPQT7Ge87WyNxmRRGcWNh7UsyKb2XWkpAB/Kk7q88Gqiczh34GAXqtZkEEywrzr+bLSy
0hdYgRXUkfv8IMWW4AjL9QkciCAHhDsl3Heeh1Ckn4kiqSXCC0W4LioPmqIX5ZwecrDYVyDlsEbF
M/pUcKb9S/7HZisoxwMfOeKL8eVZRO2zQOu7GotgyG6qGp0SY31VTukxhpBzHVIvyCMnk7V92k1H
iPp5OAWcJg03KlJxzGTd0UN6gPCVE+j0IkPLksBnecEP1AVIYjWiI9Qza0UJM3QWzvi+oXjSBt2x
2vsWb1DbjsvbStYgzP6VN7kWNQ1ANBLZ4Oi0Z0vHZeypCNNTHV36JNhtA/Icag3IzLYs+3o8jAtg
FD2qRnYLlWGBTbw2VXWNwayPZqqT1vxrVPUSoP84rjP0xDi++ZzoF237HhTQMMaFtvJHtY50FlWU
8upLzvCZ00cX0GDqFhtTy0K770XXRnZO733Tclv6YiY/dA2tGuZjg1KT9n57fHmrycC1GUV81fFq
qZ2vJikM8thQ0HYU6k9qULpKAHZXZET2EO1by+vAgrENuEzYl2W0AlwmfJUBaWlNtELvkYBVdzIU
2K18tIPwAspzNukETyKcJWGZBg6reN1RUMDDLIlp4fjoZVRXNUXiBrpxMZL4pA+lICJxTDqDYReF
kczNGKJorAx19O/oh8J/1Kf7RL02NYFFnFAOKBR7Qi5pKZRkLKJJqOdJsyhGpYUHIQhUZaR3zWy5
SSGqa+E9hVg4AeFMjAoN/UvBWBkRde4JCltqclDBNy1Nzw0uDuldFh9L5dEv7nQJjFi/CzW1C+so
j4KIy1n6Z/iMp4TToEmBhWHNFem5zutiZ7VqLei14brIykhmQDWSzfnYwciYzLsk0/ZdH3oRyl22
vZ47b6gcs9BLit1DZ5a4AVbrbJwxb1Yke3OFB9SkeEhC9TJSyuM2FH/Y/oEiDItUKXeQvF4E5qKp
8MYy3UGEQrDVcHYBzAwKUdC6inMFuwWbUpiGQYyCuCEYb1Qj3MXV5SBnF/4A/XD1Is5GASB/+D4B
mQitoe6lsxatzTwz9tAswJOVl5WKI82S943Rs1QIj1jg/0FEZMLTGKkQ9YQ+k69IEOa4DmVRySfX
41YIjFv3uQUdmgEIU0tBvTZLUJvSjVKHsskigbNtDu/q1TJXaIx/W3059FYENCWUQFcSJ7eZXF5b
hXltIS3p/dCT/OiQICkktfKN89gZOBMY63kcIGIPP0EdxCTVp37IduogCBNc30BtjQzJHd0w2e6S
GOrrarqATL1n4Vmrbg46uRkVEbERb5uGNZ9AzMT5qIozhw5DqZlvINPZ06nFOxCNnszQdKnZ4kGo
aF4CdbSV3NqNpPMKkMtvz6fIWGY682bqwcmPbwjSixnXyL6EnVqz9uA/FHgO300/rWXnrra0yF9E
0Qp05RqVO+PGLa0E65oPgnlbxIWg/8dkd9qg5j6NUGxGwB/eZumuqz01D78T48Gw9V8UJnr4ppIM
YQyprYK8+CANL5PEDsNJgMKNuysUJsQnpG97nEhRnZkHrp8ZXhgMgncvbqLxCcGGdnQCKTld1BIn
MDdGPxs0N0mTsjNQ14pCO4Gr8cBQBWoYJpIAyBQxc5P4qJPrJOyMWTE/t1N0U2kjdv9yl9D41oKs
z7Zn81xhDcdM0kzUKskzhPjZanJI2TbdvsFtNTrUlWi/DcVbRGsoZqaq0gynUAdUWOb7Ec4w95CW
J+Ak1nVvG4rnFCsott9w6spRHRcpVq0m16OmIL0Q3s4sF0FMRo204p+J+tJjqOJmJkPocYIuxMWt
Nnlalu/6MPR8Sj307bhZE+6MaHazeXRILbvbNvKHk0KtCxwGuO5jLqpMFIBJFYFX1qGxq1Q8nkzy
ztT6+yGfRbWJ/PGErCFuFxZZGgYLj0UUj/CIfwAc8OaaV26IArFvzdoninqeBPilHwd+CpS8JJqj
Ey3eDXUh6l/gZVHoUcOji4FFJrMblzJFmZpoGDdaoe9flbu9ERlumA37efSdqAAr8GAIghR3leGG
klKUxS6XpOeW0VmKiLFEkKjU0fA5XJjkvVJFAsQiFGYt64rUdeOEUChBQ7DKoQCG1MJH6Nh2PG5y
Y62sYRaylgfSnC4hN04v6xpUM53TVu9p/2fyT331mPp2FovEoPi24XZZpeheQDp/PoIVJI91C/ry
jmYMB9O38JrbuqSMBFkN19G1TxjGBTtCpynQFxgzP9W9dQMFXcFuwrfEUDTsvKhcZtvtVEiGT5OO
0euUlxK3Gn76Q2pENGbc4IDHh/+CLL+vjvtlLsMPEthBLc9XrjQ62z2IBIZv9EZgY/zEYRwb0mey
kS4uNwXZfuz1Y9Z2JwQRb9vllj/zJdauYBjPLsKiUtOlG6elngxpmiQy7Ll4KoOPlo6CZxvR/DDe
reZRm6gRmiP6KbLcXmmt22QG2WxKY12k38GNRSgewLONpS/tfOfTBKZeFBJnwAqL2JVzTJK/T7OP
onlIyw9ZRKzDtewTjVWZHpu57DNUqDqFcszCdyt59ntR0znvvtayViDMQsUzX+XLzYCpcqXUCbzo
4LsdddCOa5P9b+lqcpub2cvc4EG6pAI3ERnIrN4wyOqgLIAd9uqepPHOV+NDnUaC9JlHaHNmI3Na
nYnSZ3kHnOS37tGT6ummh7ZPD9Ih9xWIFNEQvJcvRMc63nvQGewSvFaLOhhwTDLLBfap8NLQlQ6+
B3W6J/092+eHKXWmzqk/YlQufCdkIe4i9qKI80tFz6TNTan5AO4MdPKk9tR4s94I8pnF17+s8RUI
M3kgMG31bnEcKT92+lUUUldRI3dMvVE1HcnctZJwRJe/uYXJTGTcVxORFsOq5ETGHN3ql0X/UHUQ
BrXyvRS/GANe2Drf7uYjlUU30NzNZmUxM586csO0wBJ0ZrMN7LEYoEeQv25HThHGsmRWPjOWftmB
knrpMPxZKncKhFb/HQCz05AU9yq4M0QyQD+o/qYO79t/n7umUfsEuQGUCFH2za7oTaPREhmXXsmp
ni6l5j79lnubBI83qJLDP8wmNsX+GKgqsrN2/jNWxslQ03I3DrlIyI27i61wmF0savIkR0ccskBt
J5fJIWx9e0BZDY1LL6bkO6nMCo3ZWzJiRhM1gSbJJbEVs9gFE/mOd31isDtKmOMpoY+xL/c59ay2
e+qn+RsN/OgR+Wd2KLOhJHn1n2uEKRrQZozSt4pkonxJMDV0CRSrZTKlLUHwwWBB2tP1p/q6S5q3
kiSHlDYuiVHet+3V3GD3t30VtV+olWSWpdTNUzouWsvlYNmx/9NvLvXgR6thkzQKu4tvwZMhgOTm
GitIZqHKoxmj/ReQql/aVH8g8UGb3drsbZncGJnA+7gJKCh0FV2VVWSBjIHmVOiREgKtsOjjGCp7
misX8jCeoF932B5LrmErKMawOKpM2ViUpHXFx8vveKA0sHGb4YVD5gTlQxYlx21E7uytEJmAMdeK
3HXLUOqoF0/J1RzeGtpHlJnOAJIh67kcfmwDcoPgCpCJHHXZ0qjoASiDV8Uvb5cdKpY6wSlVNGdM
xAhKLQigcYDVXI7Q8w3ceghcZTg0wp1PYA9LHzdXSy3Bcswik2/a4Ll6LuXICRprtz1uAtdgGeQk
1LF3pASOn9/W1PODIw7fto/Hc5K9lmLm5SVMfMkncOdH0MJJQZXDxCotqLtOhh6sM0G9GmVhTjIG
blQq9yOafECJfPRnXOlawZ727akcI7e2TIFv8ifx8xOYSJb6JKnLGkmFYt2EwamIr2QoVRSWqLWO
n+ivbGVypyYtdZKbsJWU8b3ekHs5yY9jLr+NTeC1so8C83RHTOmBjtZuIt1FZWRvSdXsqlL6GFPd
hdhCayth8ycKC6fMg/vtuRcNBJNdKWGVZjlZzlaktY3uo8ZZu5n+tJMhcDJ+NPgccSbUST2qyHAc
QHYcHNX4roEkHUHKKJd3VnEfobL/W303kF/4hFxsX21X1UzmKBgwyb6Ruso0HVsfq1YTvZmJLGPi
XOh3UUUQ6Rw1PtHENZIry7qru8tsbty6+aVLQv7sZYGcLyACHVACHiJ0FeFakxnLIZRkSZqXhLy4
bgtpl8SnoZchAvVhZV4dZN4UQkmzsetIVAXMeWcCtLL0jKHqTTbYR5Eqj8JxXk5X1QiepeFFQzkV
rXxoCmSoux9xI547bfJMWxTihTdpLVJb+5qpn+MzMb7HLXgpL/gNDaNTrYW/GjPqBL76NfACBGK1
uLaS0WzKytJDFqUu8X+R54wXqX4Iqh95LyjL4EKgatEkOo6jssk4TdWUSNJAvOrIRgPFxuiPH0OU
oqa6vb2+eTgoE4SctGriYpqtMqH9EIbpYoqpnBK4Q2QcwlJUpMSblDUIs9BGagUoXdaXtQ3qyp9S
I7pAEwEwo4WyQ21MCaxIzVM0XQf9+78bJcar5rrpslFaRik5RWDaks2T3D1tYyyDwC7a9SAxeYMf
g2pO7YEx5A+p8qjlaC+9FNKU8VHwpo4LCJQf0v8j7buWJEeObH+FNu/gAgjItZ19CKjUpVW/wKqr
qqFlQH/9PejhZWdF4SbuNI00zjSrKz1DeXi4+zmHs1JKUVRNGZYCvPptvwn82yj0suru8liWd9W/
rfDQfj+CWoKYwEomfvOhbyNX93W9tnW/+lUECNA6nrUOQWzEUz0EeoQu2HnC/C4gBUUPcIeSdumr
71rc5k+R1JdvchMEP/oU/6BtCB2cy8Nc3HY/sSdgFgEEh5vMbIBwW6hgmKB0hxZoZCVrMruLE6ni
o6F8g2c1z19QgJMlySd9bgJ7M7qOCmiyYN3v7LwzI1ywY4qBGaM/AMGOtlP7Oym6N1lKJ5atvJ0W
p+vMDh/roPgVCAR2KmmXmolTTeaKha+RKrbEmYX5G5zd6Dn0YH3WwkKaPhjR3Nl1z7SNrN0n8WHM
tpdXf3H/AcE5E+CDa4TvthFk4ou9YuL1aR6zEfDoW/xftA7fVfG+CGwx+fvVmzki/mWQGx2LlKQG
Sxg8RG9DjK7W3EhbebwsTiBgVDN5JyzxSZxKqxFTNgLCPdC5+89JCSyP+aIrz2Jj1cHfRwxjQLMm
KnJSoAjjn7d5J46ZMQXohp4Ud4yJB4Ir5/IiLe65MxOzPzzbEb0xlRkpYSKZPAUI1FpYk1yV10xw
l88Ua7IxzqOo3eJUef42+KYG4FUFyMpJH1UL+LfTfnond7rdPxuAX8VWfUB0dHmgCx2P82Qqxkxo
iMiPx32RCtw6QRk1lpLa8m6wo2/aC/DEG9QRD0lBc8e8F8oVo4vu6cwm5zkUuVJZagLimJbHQXbS
1q3Xoufl2f01LM5pqG2oZqkPEwF7HAFg7DeX521tCNyhavNuCmoDnw8CH7AqNNkPdU3tYfHONQ1Z
B7R1To9y1wTJ49oY459A0ASUZ+6QPNesoXjoXR7K0lSBDAPKOcBlzBfj570uJu3gxyGAH4o5mDeT
UompBYkOkv3GmTq3w616A2xPhrpQA4616yzZQ2Pk8jiW5uv887klL5KWDLGMzzdyh4UxzQF9NkdP
E/++8JqKSjiCiPnFAoQQZ8gcWrHRJHi7eEaplxaIeet+LSm6tMHOjXAbDJINY9BXcA8CeQPwow1q
F5oK9m9M2dlI5i9x5uYitECNJlqqrKna5qJdVwCeJk9TuFZsWR4MOCpAJqkSNH98tmNk3RwtwM4o
vgglVLASy1itfs4fwkfCOCr/NsJF28EUdooawEglvYyq3aPaQlCPkwAuUNqViGHxzAAWg/cyKiNg
dPw8ICaprVZKODOG2qMid0Py18srszSYmXdzZi6FdCFPH2D4Q6m36oTm6UQKqNgj0yODfqM2JUcg
xl4VgEO5bHFpSOcWuQ0XmSb4PVA9Bq8WYpMyv/LjYYUpbHFQCBJwsSJLp/PEMEE4hTk2CMIEgpAH
jNa9rbBAtmdU9JHVpHdzpW9XjC6OC70/M+ePqGCDfF4qMQ31LogQ/oAqgKZkOrDUXwnolzwPwaNo
BkkBSc7Te8ZkAD5ywKtbR21Wh6ZIhg4qwM3qYcWFLp2jM0MG1+dejUUflhoMEZGB0grt6NmdMADp
irqCUq49j9escRdDx/JizAqExVMIUdOBJLRXS6ctAc//ja2HlJNqIisCWmBuiUgu+dIAigMMK98q
arQLirVq89LWQ/0csA4Rjy6Rx/zoZjsoTQ6fLao9WDHaMgC2qZhcaSAvcfc0hNXz5TEtTd65Qe44
+Y2iqEMFg1WU2XHbPqh6R4lSfrtsZml3A/cG0UQIKYF3gwsS/I404tTiLVlqiZcZmqtkaxRAiyNB
2ynapXQEbfypNXUhz8HxjdcRC22UGvO4cWRlxd/9jGZ47w0QJYpVBOwDX6MQBpqLlDUAZW3NTfMs
H4k9gIfsuT8lFkTI5TeQZLnTSaMP+VG7Gq/Hqxcwy23MDdho6Czh8Pfn9fzrcMGKMWTyNBX4OhFq
qjIyT2StOWABlq+iAfLXiLldHxUZkf0GJoirnvwjoPjXja1v9FO2a18Eu9uVR41CJAOjzA6506zx
fi8diXP73A7txRSyUCLsC9J7mh7CGMkWzZYJoZm8Ei0vdC3OY0UpEPoOcMQ8qDkGyg99SUDA4Ww+
C2kOVDXEqCaygQbLNs20TVihrNx12kbqIc11eS2XNjB6ZGEbuSu8cuaJOItyUl+aKoXhiRMn7U6u
BK/qO3c0FO8/M8PFH2kFshYmwYyf/jBB0VSUFKCM37ABRylpyL0imTwP9WwoWmCUGqjrsGaDG2b3
hvZ9Ct8vm1jaFroB7DuyY5Bi5akMSJHFPeTjEdr4zZvPwJgxVlstJndd1V8Lhvz9srklB6abiAvR
jwnCIj6zKAiyjKIDgNqdnFidCpHZ/jdy4mcW+KxiRLRWZnE+R9L+XRD3jCZZao8kWrGzNHEG9q+o
oDEdbbKcK1amLO2kAbH6mEmV2xDWOVUndnRKhwn0T4KPG0cuVjIvS3sbfdSAKqJ+gt5mzokEIF4N
tAHVkjD+FvfXXfYhi7eXV2hxXKD3Rcs2WkoJn64EtUVUDDL8xJC+lGwbxy9S8NI131vx7bKhBVAy
etwVlGZVNLXq+Ofn3R0SxQiqHqBgH8RfbeeyzINMS477U9lKqkvIVme38rCv23s1WXH4i4mQc+Oc
OwQmAvxm4JOyQLvwPlg3wobVrvHtVng0aqAjnfrxNw6aoQLTP6Pu8J953s/OchHJEXCGgCFDOp6W
5jYbnvL0uTNPq4+JpTN2bonzTKNa9qCVmHUWx8Qqxdc2WImxl1fubCzc3g8GnQyGDAt5g2ZMMMrS
lOY7coMEOrOr68qHmtrlzbIyJr6LwS/iVIpnizV0i6M6doL+8bKFn2gfPiRBJKJA5QP0WDKfGpuY
XnRKMSAx4mmWtJHu3cJSCDWupG/B3WTFXnVdgiyaTi+XDS+e6TO7XOyh1Wpe+XoPu93D5O+74EiC
FbexIIGHo3ZmgztqnZgSEHDARuemMpUfq51vD1tjiwasu+Je6u3cIhYobOzgNbX24H+y1lrLlh5N
599gXuCz7a8mZi0aKWZXUNtrsxXcrBk8pVRBljNsL0/oz8r1pZXkrs1R1ZtRGzBa/U7zCkd6E678
hCpWcAojOva2ZGMPeeLWaOmE3pHnwJt2xpv4Fj4abmSvfJl5+b5+mTmaBjsg0NHc1DeRHmhTCJct
eqpbeL63BfUCOOVc6VSBMpUGjmKzA/mQtgEOkRd72oO2cl6Xd9ivr8DNfRp1CRMVXIlKtDVlR9a2
RbDSg7Z4PqG6MlNGKlBA47xb6JtNLeQYpZn0dqtMttHK9PJMLo7izATn1nKWal1dzZ0CPZAcxbFr
GhqwNVLuxd4ErJUElADiIp2PXZMJKoOhDzNRGb9A2M3pSnIYdHWv67kd+7JVj+GRRalj+AnAHsN2
CJL7yyOdR/Jly5x9hfksnZ0VhWW+34kVYjJIpaI70iG113cj0nYbQzytVnsXJxZ0NgQNhBg13yAJ
r1qkioSrcBSUXUlmXaO7GJWJy4NajCvOrHCDinMosk1o5UCN5RibO/ybJ7JnEnuNPriXTa0NiNuM
vjwYGathSshL2s8p25TRsDNWNuSiSzsbEbche6QEh9bHvKWa5obDnSwKG2G48tdoUhfPFvIkcCAI
GdE38nk7aGkXGUWJ7RAFA41Akp2nKw5iaSRAlwMshMoDglpuwhDvDTrYPfBkir9BQysGibqBZlm2
xiy2aEeaixxAS0F5nEsxTXUR962PhRErzVMPchDSuNCOZqA6f38HmGeGuDs1TKFUpIcYUCfPvLWP
M09a+jtPp3Mj3Lq0hq91RQkjpflqsKt+dLBINKtsYw1tuDZvnAOfEpWYPYElQyuBn3BKIlpZepi7
sy7P22KZ8nxM89E6cz11nmhj9jNLsIGCdAPC8mOzVRzTkq/K/WBldkoTS3Imb2dchbcPsfWAwuXK
4q2Ndv752XcwepaOZYPR6qxyY92wARmgReuMvwHOh47A2Tbh9n0NmE8cG7A0pMOu1CrLNOrIqgRz
LfpZOsImqAmRgJFgj89JdCZT0r5F+Bqn33wGGoVmBTa05F3PDXC+SINipwguLFRDMnWHQhaN/P3A
Mqc0rvO1TNJCOyqm7Ww0XPifVxU0jTqMpoC29g9oRWfPxBZvyBMoDoKOItkqPI62uJFPeBi7/jG4
u7xLF2cTWSV9bqgBQQu3SYesa412mAmWEijQJALN2NN/ZoHbgv4IBstuns4kht5a+4HbceWkLXBI
YhJBx6sDjAjtYb5QUWfqkNYBTGT59ZAY6Jd9ZrmnD2+DUVJf2GvxTo2f5GwlbbE4d2dmOVfS1T3a
kSY87xWQVLZMtwXj8fLcLUUv5wPjVmfSCrGOkOm0cLgsZTyEeO8KBh3QEzypvd2Lawww8wfy4dK5
QW6xukpVAhMt+5Y8PsjTc8CQ4l+ZtQUTIDJEUR6dnKDZ/lJPYANImiWYSMvSClTZCVKFBlO/8k5b
QDvi88/scKsTJKnc6zleLgNoiu8kZJM20RHiUUfluq5ptkVn5N58kVacxzxB3ATO8g0gu0Z5e6Zv
+uxwZWgFERXYIkvv96aRU622CyGkgBzZl7fG0jSeG+KGF+asE9IEhoi/k/ubQd2r0/NlE0u5iU+D
4bafobRlPZMbI5q9LiQr6K/iItz6yYNo3NTdXs2vWXQ1glBUvO2FFeNL72wYB/IHxUGA2/iErcRE
FS3VKBSXdnAiVy0WsXhVrNvo0B2aTXjbuhkanjfJIUdpYxc+sNi6PPzlpfz1Bbiz0OjG6I8JvgAY
zfzBbf3HdjplubRiZnWg/M0JteM0UmGHBFBv2YgqBfXSe+h+JIe32I2fCsmOtsF1T/NDS6P70nvt
VxzovFe+btpfI+VuvAhUNGJiYp3xhkNrxv3Q/f28zKe15G85pNGUCMIeVlEfjHYrKQVl8GGX12tl
FDyqL0/RkWxUsxHxWFTfiLZytOcvyc+SDvozxPaqgcCbG4SK3gtRnlnWTfldUg4Vcad8Pw62Qk5h
F1lDs9Zv+7MXnLMIBmZsfpCIgnyQj/HDgLEyRfXV0qUPDRq2YmWNvVfX21R+ClU4NsRyqVOgFxfa
a4GpbbJyH3THod32za1Arob+SetvlPGYFd4Izqex2Yp66DS504v7LDxNtUxHZRsbPq5IBVLQCdS9
TYv0psWGxy4snZpBeBuyBBn4U9pmD0ZNqc3csEhpsNbjv3DcZDAxS+Afwz0u8/cCEiEFXrUqEqHy
oa0eeqi+pM1BkuIVx7lmh3OcUdQPDGQnuH8aL5G2XYuHU30dVN7l3bhwdQNACE5rSI/gsuOLQb0U
yu0kwwyEHjF1IIAF+VYjPQs93hqnqVqzt3AffLLHeasUklpGNdtTtSsRDFxEvk8D4T8cFOeqNNKE
ILmBkQDK4aMR2pCgskrDQQ+eW+rGNhbCFe84fyJ3BIgE8l6Q3uB18YVhL8I+aUF63c6MIBUUElnx
0ZUNrdNsOxnO5SVbsgVcq4FykKopYMb9fHdnObS0zMAELYzRUCBNmhj5gSKmoeb2+Up4srBc6Ob6
ZYvbhaVEQoWJemvlgjukx1S6j9a6zBf84ScT3O09VhmbsgpTl+miFeEdEw4rodyiBTQwILMH5wQJ
588TNo1qphnzhBV1+aSK5bbpiHt5TdZMcFdTbcRtMk2zieoNyFyqr6kPLS7E2Rg4ry7HqmCaIwyE
+UtZOWQU7QjElJdHsWKEF+hoAJIA6RWWolD3ZrP3R8lKtLWH8ZoRLiMkk7IlkCydjQCF1hTOGEDY
aM1NLyV10WP270Un8udFN9pZnVeDma5gryTRt7kSoL2p9XoD2iZNYst97CQZYLiCak24LZjU3Fye
zgXf+ukrcAdVgSoFssmYTrO4N4q7KkPRjO0zfdPGbrsWiK5NK3dSZdEfwTmP8eqk9PxKoQUQkuz9
8ohWtjmfKS8FXPOBiRGhc/ZqEA0X0r0rnnTNBHdBhApUbDsRJiLjbiKHsFkDF6ytCucNtCidoGSE
idJG863L1Rdj6g2q5WAFEGI39UH5z1L78rwttcd82gqcf6jAakzEzm+tqfF0M0ebp5frN0zfMG03
IOFQpTdAJ65M5UIk+DP/hLsdOf4vWf4xavtKCqPO8jM8CCLIgDi9ElNDoyqy49JRLp3Lw1y6mSDT
B3JqdEnKXyTSunHs+8EPOyvpsl2mkm1biC8yOGbaKbDV8eWytcUjfm6Om9S+MeSsSjC+aN/Vdg0l
+UP5qh/9uwf5tn4rVpirFgiC0Nd0NjrOBRu+ksZSDnPdm3iKHvW75DR+gPW43EPDiTi2un1Ub4Lf
2TlnVnl6zBJ0KRBVgFW8K53+RwdO2yM0eFMa0nIt5lzyIee2ONccKRVEvQbYEsXAJqVOY2XX/c5N
dm6Ec8xTlqW6EcNIVrK90gC5Xsf20KypCC/5kXMznPNtpbAmWTOPJYJsQJFACXNtQ8wfwQd95ybm
r3CWtQaWUR9Ba99BdgcUlV79HN/nB8nO98WzcgfkX7TSG7bUr3C+A/lcAyA+YpfM68Pyx+BVp9q3
xmYUlM7oIWxUKnyUe/m+q6l5kz5ePmuz1700VM4r94IaJU0Fy9XwrTcehTqlsXlrrCUZVkfIOedu
BHWFOG8O7UjQJfRNos0+2qm53fYYVfE87YbrBMyEVPaMlYrYmjtROXfSmIIWDvMYUxOqelS6UiwR
XC4lLQLnRUShfu0kLNwKc18X5LiAcoMYIg+yNlUxD7NGQm+vqNtycpJBjxPFd2N1RAa/bb1Qd8Zp
ZSW/+ujZJvjw0CqP6i/fnKCjMSTvZ6BvId4LglX0MWj/dDTZ3ETamnwysDJf9s1na9wRKYzAiJCt
AUC6etTkCAni60E+JcU+Kw519Rz621F6lYs3VoDk6IEF7ybRQAdWnMBYQZlvM6bZTXunkcCdSGU3
0UPVQWXpsZYFSx8TR+lA7RWKlho9+kADMeblakzb9jpGfr0qCtSBU9uP8TgKQztVA0cd3SYBh1t3
yuPSI/JHPL2Z4gOLjnV3lwxHrXySlLcyF+AzbopuE2QR1QTHzArbnK7T+CpPXsfpiHedGR/M7Gh0
yEvc+bo9Rl5ubJX8FnGXNsYWHgRUlxLbqDdlc0qC2i6RECx3ZXurFYc8eaqmd3F4aDroIE2nJDuS
wh7Fd6F/HJB28qH+w8yQDgEIrKI3pliycpRkr9Nlp4hfKv9bCQoj8ORZhXGUuvs8vhOKVzIyWx8H
UFvrdmmMllIpuyrFGUKmJC5exfEkzprPXlk0J7mLN2XFnLh48KtNxbwETdhmfzvoUDPeycJ9Mj0r
EBEG2LwD50alvc3MK0DnaoOrkHJbdkChB6OnylcpQYuU2Ht5f49+GNdMEOOugWoXKlAzfHFWh1BE
VE94TGimBn6thi0KyaUlbfVt7TY2pNZoemC0Eal4TY76Q+0UtX0nBgBTXvZ/S+Y1ZH0U05Qgfwkl
4s++vkrVoq3nbjToOtuy1VuJlV/VIvXp050GMb189wao4BNzqpVb5mdP5GfXi/z5mWXuCGnFqOk1
7pnZLTHfkXcVnZ4gK5i1lmjd6o5+LB12GDfhFotux54wUNEO7IeVCVg4yZ++xhw7nF12YceKJujx
NWQLTzeY9m3Ng3Ps3eL5AQEtNW39kNBn8/2y4a8xyefhczdPaDaDCYVVFM2KkDaax0p0KmTPl40s
VGE+W+HuHTHJ+kpX59IczU6KRfahm2CUld15jePv2aa1/JXofNUmd99kwEiZjYEZzR4rGm5zF4+2
2tFsZr82x1PqqVa/spfmrXJpK3ERbD8k8l9tojlo/LVNP92uTOMcIP6/DZgiB19Kej2KAoYhKUWL
QmYHKIlCjVja521+P8rPrTBWtGKSNQLc1MZr5L/y1zDlfBm/8BibZiqX5lymRjx2A/dJ3Hwb28nJ
t78n3mBPt7h1KCoUlLkG7azeRd7TRtGV3l2eiC/fA7z8oGYDcpRAM+yLRk8VhiCykf3OqmO0X0J/
vZJ+sPQqMe4v2/lyOGAHBBd45WngLwOy6vOhjMO0TRIFzH2pyqjvvxXjXlxDPXztm+aMcCcQ3CNo
cGcwUkfUmMWxaEWLGJyoaCTdEgtSRwWqPtnf3aucVe5EYoN0oFaMe5B9Xcfyg1p4l6fuSxzEfT53
+kI0pDKxxaiEWBS3aVJlT43qR9cpEogqjcwpxJGv0nHliCztDCBldA1LpqKPgXtiDZnEkFZLe4sI
N13nDeJDT941fWVffH2r/hzdLzP8I0uRu6gcMXvmBt2Z0uBqXrCTXwTTCg7GXX5b7tVjslUt1E0u
T+vXYuxsWYa2ElLe6sxK8XlLBvpk9maUYEtuceC2ukifato5xAOwAGpydA2ou2qQW8g2qNqobmFQ
OzaHCKq+nmmpN/q33h28cGecVvMAsxP75OS4EXJeVFDHvNdDGKygRm0jcKWyRGvDUtzcgqLUynzO
X/+CNb4Nvs3TogNnDsg5benK8Lo3FLXY6MjW/DSaPO2KIQYKreYVELZxs3ZJLToYBOjg0ASA4Qsc
yQjiSRSnDNZDwQHsXjfht1t1bZCLp4JA5U+ZQYgKn6HXGkMvTUwr4qr2R+uJaDATDtWu/O5f605d
WShoXwdus5YgW947kFBBXWCO6nje+9aYoFNnwG5rSW/KDbrEXd9Ov8v3k6Va1VX7fWUx5aXFPLM3
//wsiFIFOW3CsOgtXUafB7qZU0qsyGO2iCYZ2opAOl62+LVqP2/WM4tc3Kq3fqplAkZofAtGWnld
5Oau0NHYBQH0SNnVaOuesAXUYfNjsPRv5U44xH+3/jJ/B7ALS+AhwUx/aYXTuw7YGzijOtwr0g8F
pczLo/z6kOYscD4AzVZ9BoFrvJkqsB2OPsghMj25hnTdo9plXlcoNvRVG9dQO6TNhGjtefA1SOe+
AOcTusRIKlHGEAVtq33rXyGtjgbhu3JzW1JAq98yFyh4cUN2A8iUbLzQ7Lu/3Qfy+SuYXOwVdn7T
mnMs4CsQmJHuxMTJpMekWFPLXHQJSFZAXw4H9YsaKusa0ajAGmwFaPYiWgsKKtMFi89K5XH5CgOF
gAS5Wg0AHW7nDrneBOPsZoHPVSWE5e3JVfcko+MLUAD36q7x0LkZuWsq9cvj+2V3DqLPzihJtSnP
GOzi/tw00Xg9tM0hMNZ4edbMzD8/M9MN6oTMLsxk/pM02XG0ldaKkvOm468O9H+gGQT1fQShXKyh
lzUUdgSUFVqROZIeU3OAfI1nBCOaMRjVI8v4naN+bpJzcAxganlMKhxEOLcmQ4fQmu7v0rydW+C2
hdT7EM1LYSH3j+PgZdFD1qxkAr88k3CSZrokkL+o6Gjh2R7SChq/A9omraJ8D5t92rytuKt5Fr4s
zC8DPMtDMQDmqScwIOqF7+k1EhZqKvh23plPDWqR1hi/dkr4iJbKk2QOe10ujgG0v3/ja4CqUoGS
KNpDvxBnQIqlIl2Or5H8kKgEXdbC1hktDqfYi5HHaMSVkH5p6UwDHTJQt4FgO8+pYmadr40lMluV
BqhsQpFmgeD4X+1P//U2/HfwUVz/NY3sf/8Hf34ryrGOAvBcf/7j/16VH/k/rtPXtw/2P/Mv/vsv
cn/P+yhOr9nXv/Tpd/Dh/zKOd/frpz84eRM14037UY+3Hwwa7D8/H19z/pv/vz/8x8fPT7kfy48/
/3gr2ryZPy2IivyPf/1o+/7nHz/1KP/r/PP/9cN5AH/+sWX160f65Rc+Xlnz5x9E/Sd41DDhCmbU
VIB3/OMf/cfPnyj/lNGObCLyAX0KALnYqXlRNyF+ifwTva9z4AcuUwRH8y+xop1/JJv/hCQzVLEk
wLrx8jTlP/7vF/u0Pr/W6x95m10XEWjC//xD+fkk+HUcwF8IaDOYkPBfdKRCCJZzhWVAkqoam9oK
SI2buqz95IdcZMmtHOnjc9/l07QVGnPILcmIGRS/IL94q/h6/FoGPpM8qWoN5IbQw39dp8VoibUh
nSJB6b6b4dht5VLtNiprAntMsoHYU6ZFrgDcnk5zKZA2BagvdlKkmSpNy6bYB0ydSicliv8yhVpS
2OEE7hU7zSqwJ3WkgfyTXwhV4XZJU27isWIvLXRFI8c0wV4LrkHfpGLug/mvkhIv0VN108d9eF0E
RmZ3SZvZUVWWL6CwzFxQ/LNtJY7Na5T7FUpG0pyojgwj3ctGIEJcsigOKJKptYdMfahbZTaob/Ug
IBkWoVSC1gXDVDLKMhH+vVX1kh39CZl/Wk4FKgjCWEhXiTzKAo00v+8+Stb6hdUSUgIpINTTtdgC
+rb1oTombWZ11MAqtFQOaA5cXnHdkRylgrhsFZFCXYtEHtD2QbqVKqgt0IFMoTPGzbhjTQSpNh80
43JXtjd1AmUf2hSGb0+ElSc9NiFB3cRm/ixPhv/SpzUL0R1V9wOiXq1wzFHUMbl5Ml6zRhpMq2G5
HlLfYMm7WfoRRlun7MA0gmcOlq4pKQkywSbhhOR0mKlTQjPAnDKajkmgWlI6abdZW0RXrZBqGyMO
wxMUsCXk8nv9KZVJ4+pBJ7oMnuo+bjBYqg7jRxckCXaSqY+HrCCRHQgpgnU1LktX8kHCoxaa/NJA
heegC0F9m8UB4NC6MsZgxqxLN59hhHYfx8oLqnQmNQPlww8K8bbwi8wzhFFzmSxMVwCHNDch5KvA
VBALg9dPLIZC9yg3B6ERojvRjF4aQRw3Si6ZjtCK7UdZ+O9SQ4qjOFTqjU/C8L5SpJaWBDIX6pgW
t51fh56fxwb6yMnQ2UrWy+AUQehUjFVp1VkcUVn3j6kReziIYA3WAnS0D11Myw7lNUVpHk0JGlZB
BtWMvgZJVE2iFjT1ekrlOnyKO/29TVCXGbVkz9outjUWnqLUH6DP5xMnzto7CL7cd2mc0KQBpgFn
oaRDVxU7CHyqthir5japIAUS56EGjh5dpaURCTbq7gb1ZYLMdTU9oeEMxZJpQnFKNb6HIM63p1GI
rHZE8VuY2PcENZu8jRIcqwnUMCzQbxQFmJRKNe8LJu3j0rzHUSQUbuclVtloly0ojdAkHTrg9IJs
l9zlEJcUd1Ke4HOFHr10Q1RTocFl2EhSTdXAAA12EHyXmfBRtzpoE/FFsbkC4lSiP9xPg57RGPLt
4NVrHR0ex0taWfCAqkPCEdyBXgfBJFoYnX9oTBLQoqlkzxTjbJNnvU7HzJysuiMKoGR5dDRAFGOR
oqpuiegjOZP2iYsTgWJyUQlWIzJ0s5Ims+VIuwK5YnHS+rF+akWzvyriiNlGEj2HEd4faZnGtNMz
IXHGXPxGEnAcNFPfItoDQ4eVqOGEd7yq2hDyLN/iGvzjFCy14HX1B4m8t5UAN0ny2knarqVBoL+M
pOipkfjKKfQ13fbxxNjIUzC9pUoNVxUVgj02cep2QcEOSdP8mEY9tPHSj4/gq+/srA0yF8kwzfVz
rdlJpICWI2sBehEHPCJCofQQFYwnpiXtJmu09NgSIwzovEd2fqX770Yp+BIdhTaySFirT/JQIAWR
Bf1odZBAddoUwg2hGD6YLAMDWJromyGs9RZCeUCDCkytrFIXW0fBB1OxVn9MUuE7Qojvm6ZCeZPl
xl2W9USlrBtrRF+CqZFTUInEKpM+PVSKXIaOJIfaU9YNyV7uzQAwBnC3ZdLQOAkZ0E2ml9FDFEQV
Aps0s6Yg1SlDtnurSBNW26hxgbDMxLnq8QFCFn0rYwOd8s0gjZ4CesabSfaHcBMWftqg0KPg6Lhy
AEqzN1KwJLVIMmo3UzCAZZrJnVl/RFgOR+v0a6nDfabiI3ZaZoQgm2gqKycjsSQZ+HI2yrU1aEPy
FLFSPHYJ+vRlOVIxdCUZ73uT+IYjhySkSiagiWCQFLRj6F0GwG4DKCVUCLQ3sw2CkpZyGqKwKfUT
uSK9HEgw0+B/s2Aadp0KCMZtVebjsRoFWa2pnKuj4Ay4yMNdIos52lTjQI4KTxKQDbDq3ggGe0hA
UAOd8si8zSqSZ5tCDtXwERkDBd5J7loRlQIAaHTNEpvRkG2trKTJCpWJIK2YdUDWa0YXOzHqvmsM
rlzm+2dggghHBtJo7hVEq+3nN1rZJIk/q1la2Gi2+FpfdfvgKADwkG0HJ3dyz1/jUfocIs8WCdIk
WFxTAzWgrnGhUFaYRBI6aNIWJmPO0IO9gJnjREWcgJVonEuazLbwiDdAZ6dB/Wn+t8+jqxu5UfV+
6sB+oQPNN2zSfbFtrwR7LYnIdVb8tKSjOgGuIQVRps4D3/AOHGIiqGhEO0ouxJ82wba1fRpYuGHt
tf7Sz6+3v4xBHducCy+iDkLzz8MqBOipBTXk1MWMHBOmbuvsceXh9HWVAPQ5M8FVRPxB6ZVRhwnF
I25pG16wlza6M+26XecEFipr+1VB3Pld+zlI/myTy6uLvZnHIeg0kMhrQJuGvp/kxrcVWtX2aCOk
tHV7ZZSfKyRfJ5JLqjU9ScVG1tBB5bWOproNsGmhHb+HVmzXe+NOqqxMuxXtFAdhdbifcxdfjXMJ
tVZKVTkOsgH0JZIb7ZnXO5JdoSSbf28cxc3sfoOMiQXYlSetilV8zvD/ZRyEVShgzC8ghe8EQgej
knT+z/UFbsZi3kxNx7bpjm0uzzEHvv5qiRumDK9dF005IPHdOwIFZ31vIXL+P8x9WXecurrtL+IM
0YtXKKjevWM7L4y0IIQQvYR+/Z1U1j4nrmQsj/12X2rbO8miADWfvtnlGydVOgkSPOJtt7Fh1cKm
uCvhFic3NTasWKJd/FEX9W9D7LfbvlYmzVXvVBzpRMmQLqkNt8k2E9s2ZXfNWMV40nCs/u+alv+5
f9ir2pBOrLEk7ydrI1z44JBeJ1HuHEugN/DUwtSOy6r9oJ/4twGF0+p/rnSNoxR+aEZucHPLge3s
nYc3GmTt9qM3egUprHe0No7AO4eXCEbQNVHE7kCKmXJvwUN0M1TZXaK/8uSbAQ8xdlNkWfOPBGVX
ndI/L3nVsVTCmLrAioRL+qBm9yjbMJKqjUgQpX7vf15gbghZM+Ch7oPxe8Vh+PPSV4ttOYCegZ1z
vTR7ADVpO4OM8jqn5NRv2Ya/eNv6bO//fdL8ufq+f8JXqy/1ReRwD9dk4WtEXzhYQB+pB97jUf/c
Fv7Hg2bEXh043g9Lb6iULsJoSSKymW4sOBmb7obz/woX+c9V0JBB8CLy6K83+3ryR+UQXEVYLzp8
7MYPdvi/PSgHBj2InEGLL7oM1d9azINLupAU+QIJmYLB/X1QKITrfDAEPrrI1eDDMbjzm/VRlXke
WzJIcj9IrO7zv7/zv5QQQQBbaeSK44WsGULv30hbSTpUgptk2Y6v/X7arjuBcwtx+b46fKSw+tvr
R+cX1g1Qf/s0vLon21hTYRWuSUZZJDRcjpayXowpsfO6Tx/c2Fplvd/Xcfb57VpXM4jkY1+2o2NQ
SxQ7/8i37lajhkC7ZfPhbP1zgX9/rauZY4qZeXaHa6HzDH5j3KAUg0Q/0Z+CrE+szUer+1/f2u83
d1W02GHX26O33tw9IOu0OPipv4VCG7f38dU+emtX9QpgDeTbtrhYY4ZstL3nMaw/F5E+5KA//vtb
+3Mzgd+07UPvB4XRKnl9PxoXsSwOwpcIlj3gUtt516fTCcqOD1a6Kzr0rxUC1TnYItHKD7525hXz
olFr9iTpNzNYh2XSbelGlfsqK7b+1qSuwSo7vZRp9RE28LeHiT0M/VhYNrtoAr+/QzhiLdB3jATD
ElKZoUtgENSA7EA3xZDigJl/czY8y1NggB8dF9aHdz0jfr/01Xt0+qLR8FiC341111nfwo/iHv9y
rMPb++3ertaScZGmEB0ugForm1HfJfXjvLPvKbZJ24u9U5l+WEz/WVK+u+Z1bZXbLY+6+vI8nQSF
3jlcZ0JKjh+tXX+dc3BaIqFLkU8PE6n3b057XTiGUmAanJxkiKezlfJkRZzttDqUH2xhfy13fr/a
1cuqeMeKSTTr8jWfyiT86s0XCmO3z48IeKJh/BFr/i/DA8Q+OGPBlx8BaNcatEb1rbaoIkmrh7id
vvjdR75lH13hapkUeRiNyuAK8JJNePSg1Ou/Lx9/e2rv7uHqHc1oZXJE6hCcbkhCUvDYwdRKh421
7bfNs//2T2n/X4FiZ/atl4P8Of4rJLZCZ49j/+PHeP7SXv/N/y9xMYy4f8HFxi/18h4Ww9//BYvZ
9H9QrMMiAfJmePrSlWHwCxYL/ieAlCFClw/xDN6KmP0vLOaF/0MiH6yHtaryUSBi8fgHFgPMBtgY
Rq/AsWDZBl+9/wYWs9eZ89syeEHkANrDWxG8K3gNXLVnpC86M8LfITbSjWLuvy2OzGNeADIhhQkA
lohTH7pPHsnCJkTGp0ATF75023DyXihRiTOpx94zW6OKH0NXfSR5v/6CoLciyG11jYczFHLWvXUa
/VZeVqoAgMhcGEIFM9ALz6l2YUOBiBG7PuAHJ5GORb3YWmg658OhlNW3oamnR9aJZS8Z77IwL4uN
gPfSQXgmx3zznD381X7+9srvfj2z3xHGiyfDb48SX5CszsZwz8cuCi7E+qh/+6Y1Wd+g3yEFLtLt
m0RT25SLPssAepESLfB9VfT3S2uZjRxp8GJy4h+HRXSJp2id0UI6O7sEwAcf/j1eS3Pv1/XOUwam
FlO7fIap2M5pkTKtnXu09IaH0W2fAFv4R3tCbzKpxMC2Y7R87VwWg7Kb70FTcoJtXrJm41rDdEuH
VwQABE+6qwBMEX4GpkSP+RRYGc6TotyIvofrieWnrHH0hsy1PAw6/GmBP37n17PoY7RpZWx5Rj1a
1dTGXW2yMY/6+3GqpvTfn+cfGyieZwSCBKYMhTUSRuj752ksp7VH1S9x21q3aqpozHkLvFPCtJxT
AJEsj/ZVl+/HpbFPrPeflrKpdpVt10leBct9SKfXD77TdW27nm8Q/oAtb+3Voix7/5063tsza9Aq
dTtP36ne0ifgxp9amFDdqJFY50ZvihUVnHn7ExHJkDzV8/JZSPIiJ/ujcB/navZiyCEbAgHIwLZx
jPgjP7NvGBAyUQ2xHkmbhmD9nUVQqUzZkJaRUb6N2jN3gHTgH85UYMWtJ8Yt042313nXvjl0to8u
r+yD4P5e+uSNKhW9epUc4nmS3/LWC46jJnZCC5idC1M5CMLh5X6Co3FqiyWMVTvUx8blLPuvHzVM
J+hK/YK1NZwdrx510/UO7zSZ4qFrP3m0dzatvUwxAK+v0pBEA30EyDUtzzT/4imLHxV4ZBmwghAi
Dr/f/PvXWffK95N7bc9fDO3hVIEF6f2Lj5YcjiwDoNA5Ek0O0087hSy4uVs4EXeeXd1FuvA+Ksyv
X6/toCqHynm1xgAP4rowX2ZTVVhsZBzK5tnyIRyTblckzexhKo7LZPAWvXFfMpbHc97Mj5Ppo0w4
LstY/erXhTjV8BO5B4b76tiQwZW2AWcRNI4PTipXsRvYplaOnos0AexNUBlek26axWYN0npADvbd
l4IzO+4A9J1te34bGhvAOmmtAYEJrfvsSQ7jxSh/gN1ufqgmhFSQCnXk4KkjTGJeYH+Lv+/X3KSc
YkYNwj1M7SxviOgf6DxpLPHDoR8jfqtb/SnSZLjxRcFh6GPLl8UDfeLfX/0vRfnvL9/G3EKvDV1+
bJPrpv3+5TPlMM1dsAHqnkd7ywm3anT7u3ocrOPIchV3S/iUC6d5HCw4IFMLueukaX8gYNC5X/9M
t0w+Fo1jHWUoy03hMitFBE+VDv3Y3cFUYTN1bvnIZfBjWpzqFM4m3JR2bjLRzweLzfQe5AyaRpZ8
zSPZ7Kyg+qxyNTzNNNzCWfiYA518RjXYZNWp1xQnxnCJdt4EQX4AHDXJ0YM4dLAafhS5e5MvNUwB
ckdmrqOwb/qc70rSvV12LiD2GuyXsyVyeZKIk4877+IN1LhPwj/bUeE+10iSmolbnqUAn/iyxvU5
uBWNESZGphDfgYE1H2igsDO1En5lTtnuO937j8NCnyisObKaBEUcdZH7QkiXzjxkcQsb5gesmua2
yts9AtedXSurCKpVZEm3E5E3obOcPA5jAT2DWGGWIUyLSve7ytcwZFVlcS4aKHOWHjazBBffO56b
xyMYGti59xbQwHPrPEQgOZxBCQFfpeVtJvu62rRu7u1pEJTpFHjVzTyzPqWMgICzDj6Ercob36CA
pnx4Gp0QMEUekNNSiGDIbM9qDzCqdnaehZahGXN1bKFEsgI3PzqitI5RE5Cs83KQHPw+ur18dEaD
d5GjoNFdA8wjAlDZNuQHirJD438vePFZOqO8FxGhRxHkCBwC6RF9eydM5o42n5x+uh2mAobjDlYA
B4KJM/pjkCm2IyKvvR9ydjuwhooKzYqxOEmCAopI61i0tcH7xk9yGRLeTPJ+rN4GFYmnwVFT+muB
8W1RJhEL+/tmCbudLwc/Vr4DjkJnvxYUcdpB05v70YPX12B3yJ9tG+cwsgj5CrOjMpild4m11N/7
xuvvaZtEbVNv1TrQa+mJ28jqd3nu7h3TzW/w/kbnOhqtuCBDd6ymuT11bPnaSjf4Lpourbl1vkwE
+JEVD0MBDFuCIEJqs9UYwqPd0g25FEJeyMJbqwj9zLGUv5Oz/VwVPlgNuoCQNaAi9SuSlUV+Z/AK
eYzlSh24zNEWU6gq6CgxLyMQieBFtw0a6pxC4o3IFGv43umhtI1obhIUq1jV1hru8k87cC3vLZq7
O7sog31XwQjACtpPLJqr09SClyC7HKbxBD6SZW8OvTVCl1Nj+DLCioPp/Cl14VeMvxa+tWTxjwGK
1EIBBV4/ltLlme4riEDzZjuMnv94uTYSBIOTcOYOY3hkW6seVMxk0MeTu5gs5/oH0lnaN06LIDFu
CPEobfpn7ClQuPpDACEr/lVj9/6xcmVwUNH4gzlUbRCVK1OmKrmBDxmJqURs0KVicB0HujYTeo+z
gYoRKP0WrHx+NqFekt4xbeYFkiW2AHGmtAcnmfvyMLqTeOKzKx41uy3g7RK7fPaPlzsopukxGhDd
2VB1FtbMQCEj4d20xoEbPy8/NTnjcHO2deo607fKgLA1zD2UxNhWzm1njlPj9yfjNE0yeRzSo6Km
e0Ajw8rCobFV3rtgTWxlI74iD8x7idrlrSvY3hv65W4aKn4yVjtv5rKPATSUaSdhv0lLcxPlpL4x
siFZlY8VOChgHhQjas8pkrvBUmbnCp3Dwiiadvm3otbBvmVteGsCccjbjhzryvpczTNkLTYs3mdV
6Vu+hCxTxN3kWlOQw1R5Gkjuxkr7oEoVtnq7/DSIUn3yl/nVZvuahObcjbS58ZYyR5zOuj3SBsnC
YzHYaRk2LAuMmJ/CImoT1+XPLWHzA2bfW+gvS9YBgN+6zC5geex0GXBICVtFMKNaOefHfv0Ibbls
YG7Zrm11kc3gjoLEhY3J1V+Z7+lt0VreY6lzKOG9aI9p4x9ZZ4Mn37pNPF42eF4cRiOsA45GzXZp
/C61IBtM2kpHZ5fBSWTQDdvaY7t1eKv2hPGfnTDtoaiWMbaZzaAaz4cNL8YHbs2fwMVw9uiMOIeC
C6wvVBcPXodkWzW5/ac85F/zAUv52Bvwt9omA4Ww3ZeTauK87ctH2wpTovVhgDLhKdBDkPmH3vgw
nBK5nZWeu3xm1q2e1E0uweccBCa5M5Tb0CMr+9LoIxgiW+9y5iktezhdTlxRUMB0siAJZ6G6G2ov
tSt7uHEIU5sC6ozdPNJdBJnYGxfWjQqwAVduc0twZti2lnvjk7m/L7GjQj8fymyql+jk+ceF2Hna
mqjdRPlMs6hV/jFXeo1zcPUmEtGSVQdMiOmO+c1yZ1A4ZZTIHag90TawKXr4flMeWjbU2UjzQxGO
7kOLc9KmLuwZ1EmpthOtkwlE0jLUic9nfrp8gI2kkbWSw8eprMutcYTeuVFbnmy35UlYyaOhujrX
pOaxz1mUCr9X5wM4AsOpXT/QIEQGZ6h1Zis6PPhFFGZy3LEKfqTgbQ0IlnsWVUt3gGBvq2rE0AVf
dcvhv5TMU1Q8c7CYIlXcVM0CIwMZ3apqmG/xBcNsGFvzCGeh296ad7MsYls60VeF4imh6yNCVKKb
BqHhp7KL+KnnLAZ93Ry7AqRef/JS5pHy0VdWA1wtkntZQUYilDVmLRVnZBBO6HcY9US7vI1FX9dZ
ZbfWhi1ufyJlUO3hcLnX/oLfOtqf+sL/Vja9uBltKzbu5D0OCkHbLShy98YqnrsGEYdtJOyHdgwV
TL9svhNBwzd5g2C9bAl7O647jSrPH+PKhTuFs/5nA+Q1wMZhHLewYrQOg49/0Yq8w+0xdFaxykIV
l09HXlH5ggmdBXISDzkjT1E3its+b+0YOot1tamKe8FcjIPKfaZc2WndPmgd8HtDwsepKGGyvp4G
ZkCCiVMUKNZVq+4UjPESVDFmM7VTlU66M5+E7WwrhpPirZ3P5vu8mvbL8IDaBgVvsRh4S7fo06+3
7jbFw7I2PGavxjZAAQSaLrihYOHe5mZ+smEHmpZVCdgpioY7x70tZJ1ZaDPdIIES+52/gCOcj2xj
YFJho2NysrtcZTjt5rCKZOODGXIL80+xbeWZV1p13ymyBDOnjzCaZjlW2znoPZxBzWbuaiQscUxd
0NWc51VRnI4Qb2g9vboaVjKqaZ6GdTcaQICWY0zBe3roSVkcGaMqdkgN5yMvd/YIyv0oQN257s6D
/R44xIMJF8yrgOysgo3fGkRRgP6Fazc4QjN2IIY6WzHp8QGnPLiGWPqzO+juWFr00HWgd85gJaco
GIfbyweofukIQ+r7Yeq/Xh54yRz30LWBv3dUv63qjxyPV4Di3akH6AX6LgiORR6p71z3sxyFBOec
KgdHuRroLvLLz45h+W4Q4XCWLL/x5mC+4bQtUukt+pfC4p3A4vd22pUXBo6UkY8eJ8Un7F5Xz8v3
T4u2YQlz1BxJ1e1IE9WyMmNRARsue+phZUP6nVd2NY7GtDhWCGa9Caeso9tSgtEYyeg0h7bZwS5z
iNGBcTblUuIIGfbyJq8Y3f77EfHiWfjuWV1oZ7DgB44LI+/rL1vkwpvHSvagywsU5zzQMexgjJbz
Efy7+WhK/tA5ubthYzE/ax7FtXHcl7XKOYHszBJQISGcXItILJnlxihviB2BCKNo9CKQun0ofwe1
HOCy/l2xQTwKmNbsrTlnGdIX/bc+BJ2T9hZqGGNltIy8j9pxf4xeiDpgMhARGADAm/aayKcsXWnB
qYkvFaXR2CnBYUVjiUZKppNEDJC7jlYL6Qqp10AE7pO8+oBs8EdTEGbiCP1deYu4DMQBa4PutzlU
TgUOEx7CccvetuPJquYRZFsQ9+cKNty0RmPksjlUBvweyDnoJnf77uBrpAXToPtuAKli0WDNByPg
D7Bl/WIgD4QBaBBoV13+/LcvZiKoHxqsouBzI0FjFPZJOlNzUyigmkXBHqVdf5vAAUmthvFN3SOL
bhoRMyBCrzgDZvtIQP7L/uH3MenAgBlxlT71ELYHtufVBCpK2QRDDmKrUw00lnL7q8eAyI1lbDe+
ztWhs6dhW4AK/wYi/TcShfPjMIlp30R1ky0QO8gCDTgYJBxGp64PVjlMBpT2aWe0tVF+3dw3lbLP
UQc7q9qf+nhAChi6c9GnsqkPfJIIMbYGcxfk8gcD9frQafo4gJt/C7amuL20wIPPc6HlTSWjBTqF
tULwLW/XUbCERxi13iBTvtpdZsbloEVna8AxFNPDFOXXX82lXzUxozaEI8zq78MxesOzfahHtGWl
nSucNY+0GXErjHlPPIhuL52G3oz1vUNfSfqru22acoRwt7WfCkWWFIQWFKrrEU/b/tdeL0je9Uf3
mTX8TiK+eJ83ETnldK5j1mXEHrwbZ/2QDk7V/5xF59Ldo2jz4xAnjbTVIxrYvYYdVj+Ew2aCXCZu
A4QzeM3PAaeyH2qGUoI0kcBhWLCjLPh4O1MsJ/DX39dmkvul8sULHjqCImPGyfhwuRViRbuZ5s4h
cLBe2D7OFKwEAZ+5fnukI6RM7pz/rIF4Z6UPKU5jQeGvItI9kBp2TcPsB9hswjJDYlOeCQ33JxyL
foyunRAe6hJSAi/xKkemmipx7qP+Iai75QtUKTi4sCl6yfVYJ0UvNNje/QA3iGa8X8TG1TgTu2jf
p27RL6/FUsHJQNsQHpigTKZ1DC26QOm21uQ2hYGLQOvDRSRVyQm6RZjfDgp/VAxTn9ZrETSFKkxk
qE7uEo1nb6BHty67Y1g8TMLSd+FY65NTkhEYT9SfxnHyNphyOnFtmURrAcB5KJ4ABP0aNqFFMrtv
3Oe1D37qgrqNSaA3EPNEn7lkqMjsb1Frt5iuHjlpqURshKsOPdMeoIkg3HsOi5vcYBoHi9p7fXXT
+EN/z9Ds6eEqlLiL7226UGKolG4WOeNqVY6GduJ1/bcOAp1niM+Km//9bRQwkTXV0CZw443uhmXG
AXHW4Sc6TJgYDo3ZYle7y0WI5ZC4UhJm5vlyjzg2lapa/ggsN0x4zqAg0O7D5eSucOg9gNGOkhNt
YkhfkJXXk9rLPE9+iRzTbJhdWdvcnXXKS6L2ZWdobJAefwtJExxsL4urkZSlYHq/cNeD4Tst97Oy
ipNA5RP3paoxAW2xzk8bbjHGT+cmn1/geH+judff5VVTJapyvgvgfo9ljZNzO3rwSyuibT3W/iPE
m9i9Ivt7V/lPOPh7N0WFDyLZS1D4+uTDfm2xF/KQgy63n+G/DhFIX6TMatnJ8Po8r0MA6ocoC6Me
BYAdlE8Uarpj2IwQh4HHNhxZHiCdnsPlz5vIyXjh2z8joQthRo5w7ESWqCQYG+PG4fTYru8WvmW9
2/onGalpTyxyHisq7rDrCGAACpSOasLkKSDJqRxoNiZSjw/wrIdtYwCbS+MhlWIqJOzo8TEgbu5c
4LgMqLB29iQQ7DFoEiGC+VEvVYgDagUJ/1qsWKulKsRt/raZip9iCvUZEKKzt2nm4/CZXE7m1AB+
uWzLwYhlQmm6DWYLqL9VDdnl2wtDnqpOit3lt4be8BxmbeuemcNarqf5Fip8/QkCoUMLYd/mstQa
lQ8pEK9ib9CnO8yhqjMToPdKg5va1QtqVWJnvd8Ph8vxWITotE7IX/+1WpeLE3uN292Vo4Dd3uBs
LxcfKLW2Ed523LmuOblEbI2sjmytz7qS3hMkxR4CzwGZMBrhHrd0aQB74zvCPYNlK/ch+OrPlLA+
GUfRbTXAtU20BMsWm2NKCo/feMOM6V74X3wzOs/VCGfaxYRfTBiWx564dYwee3h2MEfOEEIEmUMq
/H9Llx/rHEmZfj+BxaInd1PnrdyXXt/sRh+KLhc9ko0zFO2p5P6wGZtp2dW19jc9scrMGtiywbiu
Hhqk3ae/5sulUl+7Oax2rbtqBJcK8FL71oZY00w/BZDL6+YIKdKW+xozoRsXWM2hpgY+4D4S2z3k
qHO3Xeg3B892j8skl8+Nh17NoqedVWmSQqYJAdLMvxD0t1M9NNa2bvknX+VOSnnkbpqw4tuuCOpN
A1T1iJb77aVIKlVl75jTOTtw2mIw6MzJUx7fethjs6Jt6b07tUiS7NQ3F6f1e1nYY9oHOGh7de0m
Oc3JPUwxTDZDtnqK6qpOLidMVxC+iQB+1gutv1lLX0PTqIvdpbMxuOW0idadM2qnVydQJg79tt+M
lTu/zOS16PSNHkp43MziK+Xl8qPWT8sM90Ghxy9WZW6m5nvTAgIkHRRk1mWRcDsA4B5rhrdxWVCM
2ENz14fD1m8CnvgtARBmdJDAPTl6DSb3YdlVnc4fnFa0SVswx+yWLri9fKsJ9320IS4si5pnfWH1
JxS38lg5LW5ZkW+hV9PDgFyI44CDmxwcdGOmeTrOjBTHcEYqYD6F6RD0xeMy+iLBHmDemqp4Qiod
FK0CGRTuvAXmMCc0yukmpHDgjObd5DP2VSxqRzBX7hdsxNgmWkSV1es+5tTzuBWdmuJqfsu5z16I
O+wXAiCyUbZ9tLwi3CmcqBLuwxpeVN58sKUHEmQHoxAshWis2uUWcilSJwaozLAgh62zh/sLoOM1
5b6m7NAN87wjSvIlhkdFkIy9RDkRdQCElPeznvkZLFLs84AbM9HmhR07GkzPWslT4AgJfV0l9swh
xbTHdBCHy5GgLz30D1AJZ+AQBBtWWNBZratbQeCjUk4AN1GsxqWty9ulpv1tM3pHvOGtUka+MFmU
J4WJGQ+FA7e1YOEPUx696JrPbwt0X4mHpvCTE6oO4kb97BP0x7wuKh9lm3f3SAS0rJ+FTWrs0ihI
AZaGG691p4MhUu3skbWbS8ukqj+FQWPF8xK2b3U7ODHybZrDOICfmQpYc3b+UiL1DG4aUS9NYmG9
289iKneNfVS1o9HJAjQmpNZxONV+xtfFZFq/2hSNaNTVL5b26sPkK30uWXHuQ0s+Of5wsGbVvQk0
oC/4m+0uxSZA3NU5tDuKKJNZ7ZuywuLCw8Ld8g7ND4/wN4OiIUOVxuKxD/m2WquadsLIIlP3UQor
QkeuugE4TeAkAe1+gMNXSK+bF44neO/Z8MCc2erm6jsejLeUhwKLD97euvS45n5CppS9LMfA9pOA
Lu4eK9lyPA/an75aaIp/MpPRsQpVA6mw8G5UqclJha+k8qxkGUTxZSRNWnqJrW1z0nM/d5umpTGy
boOsWMR4pIKwPVrjFGZYwbi5/Fo78z9/gDOyjUp8/DR1psABxBb7oMydkwfJaTZGwrsNBUpRNjoc
qIPoYjnUT60O6U51ZfOkugiZQ1A3QrATu+v+YK8faOsuqQ5DnkYBECqcebqbRUbznSOgX1Fe3j4G
ovzMwulH7vOV6oEK1avd7t5dYBsLfk9mrFGe/++DiQosq4XAKmltcbmRgUvgFFnjPgKPo9l70xJ+
i5RdJXqZMpePfJ/jeJ4MIfWeu9X0ldfLtpibMLmc6nyLRjuyQJ/ODbN1bOujy3q+v3RtIP9HxCfW
bxOZeZcHA4VSdbKfpE3p1sqXO7uULjYQDMJIEQTRzuiiNYH4IviQ31w+LLcczsxSMWQ0LCY1elf/
93iAYn2hCFzfXVYAvytPHcrzvViqmM/R8tmnVbAXa+sxKOBhXsrUH9vhKSq5vvOqxPrm96SPQydf
vXB9fXSaKoqtqYWcGXyV3aWVB1QKnX59FqJnx3Z0fyxQW98tZfWNK2xRk+fUt2Gky1+wEPrhN0D6
1oO3/iTh6Ylste5Xj8BoEtyU1XQvBdWpilqxwSzrT3nY94ew1zvfPc21Z30e5tBLw5pD/rYoCJe7
8SmsQkR++uzVR5benkiAw4A00UeNoBl3qhxaqqp7mXodnksVYtyIiMcEra09pLhmV0UDMKoL/vkd
AUXNr+6e4NOSkRJRG4NdgQGNnux5WLF0OS0F0oWI9xhVrYMuR8Rv6ES2F6QMJ+pN4CFhJp8WoPgl
cZ4bXzqJqfJpDyjhq9YjP5SOGm4NwdIZNWYrPQtOvPPE79F9Nwv6u9bsLC9tP22jSnap3c0a53Do
em3hf5uxRMIE4Z/aeInI9OtAVSrP3YCzSNa8pZDdVus1WD1bByyIZ0hOf0RBrV5IwPaN5PtfWDIH
0/WxpcGrYRpkrtL+WfcuOQVFDz4FETuLXIwySEi2o47UkRfE2vXrTwC5rJ0ZWJ6gr1skBRH0OC/l
nGHN5jdRT3eTjagmGB4MR+LPS+ZDX/yIarZNNF+waMrev1+Ydl/8sX+uYbWE7c32t76VP3Irt16I
zl9Dbj1GpTCfe989asbZc664fWAMJ+iek10HqOVJejjqGlQZt/lAmjtr8TfwY3g2oE79IIC352YJ
sMMD0bBGRn/YgZU4bX52ZMDutB6iJ6vfRKHYENMPJlUjQqOUBT11i5YdQNuqfJgqQnd+1XibxUR7
kEDRpwZjL7V8BNk6/QKvB2hwDkFUyx2nYPMqmtsYdMu4cdFA3MAThGWczwE6/4JmQ9U1KfiCaNnV
HaKrptkFgWh3YWGI2UXN2FjFzvOQDiHHEMG5HpsxDbGL131WN19r4ad4D8srFwOof4H6VPGVHdor
jXCTit9NlAXppZ0+hZ29MwJAUt6ukw0OG5Hx9R3aEuM2ivKj9f94Oq/ltpEoDT8RqpDDLQIzqWRL
sm9QchjkRmwAjaffj/Tu3qgsz9SMLQLd5/yxIEdlHaZXVxfjZRPO61DVcj9W0iObQ/PZNDdT7v5d
tmM/kutxX5JG3rHr41eFaV572zb+TRTW2pu31jpm3B/RVmVBMqkmf5ablz3X6watYDYQXvdvC8um
d74V89GoWokuQgESL9M3+/6c6NoqiKKw0xj96MyOG+QHhtb+WXUABJWujlj8p2+t5fxSPfEVrj+m
L/o4Jb2j9Yk+WYItoBuOg0Aq245IL3SgiBS+2QnWAzhOeSukRLU5VJ+tO2VXKP0CzkNi+h8JTpuW
xLKL7sPM+51ZST8ZytS/5U3hxSvE67cUPrzryu+Py/3xxVdQ3L135Q+RX2dvnL+RACFDrWigjMzg
g4WmPqrHAOdatKWlA8oHOyv2SiLvq5Y1kT2s+mrkfTJ5RQoGVRgXB1gt9uwFn61lWPTIapyG5lwz
vAYiKhwDsYK2ji/yHjPLRS52DzVO1r4RXdFdGVWjxcrVq1AZ8n+tCgnS8U81kxudavkKkJFlr4b6
GFLTRvuwZLHpI8pxy+yCgEolQvcpPl+rBSxpTQ9+tdVPRq7FxjhbJzYOO3bcllfd70ZGIwdycKzT
qBva6tXTDC9ps76KW4i/MCMO4DZntQg9G1lZ2eXmDdxsuthp4EcVudWzP21fzO/hQELKjwFnP1ut
/9/aOlWSOXp3LpG6pPcC6T8G3T9ce55MdGtqvyFy08Pqqudd8cklLGKD3ew0iqr8JK10Z5fA8vqQ
nh8A05o9pMAqpefCx4Bu581zv8wyKllAtVWC9LtN/8ME9kiy/rVv1ybO9dLnnZic01yJ6MH7yEZZ
SVG6/FXSJlGa4X+vSN9IRKVtkduMv0ZjQ+9hulq/s4CKwuWux7Ur/T+zLvrTtC6nwKmWG7fS9OQj
OumDzL1qpnwn+sK8kajTRttimE+N44pQXzlbIn1tVLzUTpGsuoJ8R7i8+7ef19B2LNVjbC+BGc/O
EpyUmb/Njzd4YZ4JEYTht88KooQw0l0fv0Jhwys4TM45J+nMZWP7WJtx18tc7bwxxWeUNsE139x0
Ok6O0+9Wz7Ke0fHsO5MKP6gi9xZsG4hSZt5UUH2a90GboYzkV5F/WCJ96UrTJUqmGhKjsMuX4j4M
e9pUMT473+dl0uI+cMrXx5eR5Bl6m4znx3dT79qc+eNnr+ek0htDniykDbGYQxRRMegYu3/fi7Ld
nkZT/myXYWJyGD+4DFIP0nAKoIgRyLM3P6FX0p4ev+r7VItXkS8QqwOhORuLg40b/G3xGQsWolnO
w10Qp+ptjAWdoe0ssog2ES0NN1Izru7a8ToUkX7/25qZaF+zIP931/MeQTKsUxZ6vht33eLzfP8f
Vfi4kV2VRQZ1AneC8zEe9CmypnVVrwYRIc+mqhEVEalMps6lkmb64qUpKR/9mxReccjWABHd/XQZ
DMgqb8ybE2lK20HPaMaceEhOZiqb8PETFIvb7I3OVQg2E0Xqyd+pZispeZtXpalXr92qm6Flu39i
uclxw61W5dvoSiQP26zH9rj5B0MYaWSNnr7LhsJ5wR7jvKwmcKy3BjYbkEGsz9xlO8QaYdOm+X4t
+v6wIVC52U23G+sySBa9r2NbahXFHo4ZBlv5CUU0vkyr50QOjQmh7gnnzZLtSU99TrFt7tjN1c/y
zvo/vuTCOpeTBPnarBw8KSMN3rSiOfD6l8XWtxAg0r7OH4bRdu8G2VP9JJYn2nP2riXzt+W+EDqq
KLl9tuCpJxbtqQ80TBTk0JljSg34Xcvj3K9Z/MUtY95U7OiNM86PL2bXDgfLVCe33tRJrrd2zHrm
oY1E+j4ltOUfriRNIJPi+909d8LxXtIg0nMMVJOwk4F/ds9Fudmepg7/YOs70jlP3nTJ/1tHT57l
Ws1nt9fIT2qcXxLl6XkwHPvcSJ8ElkZ/mY36kGmEo6lgXxgBVNHinB9fxtL8cha/47Q0G3Vq+xrI
kxnw8QBaDbIKU2nlMXd9TpKWhwl5N8E2o2MfSskd2mlO/9r4hXnwqFhOrMqNCtK9bptRqNvjV36n
7wrmJtCwtQ8fh8Hji+ECzMGbtLHhzV+ln/fXRc7LbR7lj2Da6reey4rxZnr1Ko6X3que6sHdeV2V
nlRW/Pmns6xWlvz0Pp2gd2mSiszWeJxa+NPRU7vK7AA1BleGgzDLZJ2DJSnHbP4Gd5+fpTlhjBFf
GA3sz/toFUlMAJEFU0UiF/iPSfH7Xg0pJ7hYPy1STOPa7bYnT2uWfW41C5JF/mGhUodYIRazdPBY
eLdu/kg1Q6doYzNPj2+RPBESNwAqdyCROFrWVz7Kc3nnjbes0kBZtiq2eqTu2WzLM76/D5HX6tuc
p+thySlo85zGeseocZn0etmVtWD+iHoDaWs4VJy6VZb/dZfye9cG3s9ghiqfCqs8B6TrP+7R8+SU
a9jf9ST3a5Vv0Ug8vq1k7h2sHlTRYt61C+n9CIaK/FQCoG5rLeaXbZl/pZNbJA273q40K/HcDU2+
C6RNre79W9+y3grb6a5EXY2xkizDBvPwt7nMeKooEw+nSqAnJIUsae7CGbMszsC72825gztdb4t9
BYs1l1SGpIWyX9e6sV8h4D81tYrL47fGLXPiGe1mWMjG+feHH5ylP9ei/99vW9/p0WVriQoE+USF
wxpsT+iTNg0l9oaCKdcxSzcBqO3QsJuhE2sBS0ILQvwb6ZnuC5dr9PiuaLbqGwB4sKpQeva0z4ON
NwM06SkTxW/SXlrkFDygY5fK07KZt01tZ2803T9lQ9DSVPzVDDG/uj6EddOP2Bub4UQ4Vv7W6+Vh
DLZDQ4Kcqmiz2h5DXmEsbhQwdnAuTsbe1DkXHgd3tnH9CA6bUAFrhY8rs+gd58JQI/4RmfU2O5e1
RKNzP65loT57YkmTdsntA5Ce+sQWvFdON9yWjCzctcmuLgt4xLqu/WjcdQoVHsOndlADi3yFxq9k
ZW0hhA5FnzdJrbgxJt0sPrNsfaqVVh2MhRJyBrrgQicsf/CgGr9cZ770jVDf5ShF6OQ+zA5xUo9B
BqBveGHyFk/NzM91FOSF+Go6Pc5ajAxsrU49JXKKG68BrPj/LxakRtQZX46cNC5wID3e3/1m6M33
oZbLZQ08EqucgsACj/+oUdq7h9Y4YxzjZtsVizB+bOBTce56y0mfRvebvdCt6BnJwKNF+yYNe9hr
uv+IC/umk272ZlbjsytzZJRzl78UvT0fOvKm8KoV1nNfrK8DDHMyllv17w2o76/BmMn+akPgSCvb
T701XzfXtZ7dvLGfUW3m6LO9MFV5c7S5Yz/bladr64//7tIC/1uVqvYqF1YhYrhSosGs8fe0+hmq
slxvota4B9oZ+XpMs4/irpRzp766rLnvJy1ZcATt1calUdA8vZV+rqzJ4VCI+tkplna3pNPTdOfn
aTS81tOIGr1z+xjH2kvedJjRtX44O73GenkXCNVqJtmNQ7mMaHkji9FNz8JA0MIIZR0f5ICHaINC
Xowom+jU0Qu2HR4wIkycNfh7nUZlx/489Du3pN5U15+8xSxftYEmN2nM35i99VfSbA5Z5pvXx8Gs
vFSLFlE3h3tONP4l/fIYVjvCHQ/p4lMHz62jzKK52vddi58XzCtVttjLgmceRRm7jarO/5AKffSr
l+V++qzcR8dW3cdI5w2H53AYFvBnVTbnrPEuZIP0V1b39IWMMvFsLTR+oEsDtSBF8MHJE3vaHdJu
emnaDlVDsQxfNQnMrYTzLmRJ0o09f1dVJ1+sDcW2JlFLu40VgQbaz3W1HhrZV9dyDqxnyxx3zryt
N8S8n0L6y1lbN4w9Kf2OghzN1EnHgyvwJwX3359dgAcIpOPj33r8VnnvvK4yOHeuLYkkeWX7XQ37
dQqesjSAabdBrLO6vw3w6nuUyVn0EO4/5qfCxX9hlAKNvyuR3kGXLzrzVqssggMfCPkdfn+QMbaS
9u1+LIYMnxxT3taRhqr0D5IIfmxlCyFjVMPNyWSOL2FoKeS2xmRDbJ480FZZ4jVIQb95zSK6Ron0
w0o03k1+K+GoF0fwxM16qSACcWUD0M7xMldxUzOVPiTz+Tzlh3Ipf6ajNRyVcotoyq302IN3RWkN
8OJMNHbZdF4pWytfU6H5F3x9zxMizdM69Mt1WJBLggLv+Ml+iRqtUTnWW/wA6Keue3poHzV9cMPF
sFu0jQzDOMjUTUf6zG3UZCfGHowQrnxhO/ovr+BRUkSce9Psfm+VYTxlef1r0ABmvM7If9lCwa9x
N8K9vwtmT6KnPXwgFY5CUfN+GM7AdVIA8YLcBRs5TUq7gmqnLsDLVytnysYQzEXNnNGKqcDMnV+z
q5xdWRmv9lKA7OXwO5ML96fyCwjRLlXpfAiCHPjHIKfD19e9nNGIi2wrY7/NPxFDVoH9pPu2iAL0
lZullzgNqmEHgv8cWHyUYPAup3Y3DonZLt6hYbuPZqdzkk3b7mm1eGxsbgriMdTbrJZ7Mj5WAcfs
xH5ruiIpyKQMrGa/OlWN2aEAkcppLlG6ue2EVrOkFV95BwGO6vxlcIcNN5DnhmqG8zB1+P82J3/T
/EI4Q8aIkw/ndFYI4f1X/zg1U5VMk/YJn4HOwTcPBV7IY0a8ocaeihQ9mGKd1d0NtBiCOaMwReNH
y0y5LjMcrjWdUlNQiVmUp7EewBRF/cfomK+26vugAw5bAMAJwpsV+up3vvTIX03z4KzO/aHs06Tq
xgoqRCZy8eNe79Zn4KbI3KbvUK2fwyp+FisZFKVGFrCgwY6kQ6whv8f0rwjWl7SQvzNrae5LRs8y
SdqRYTSnbHxy9bTdpbXWggAH4jhtd59BqgU7Fui/ubYkLp9hr/LDgPwNnETcmsIntvJzojx1NxUA
JFlREh+5Vg4gKy7jTVP/VZrdnYPUM2NAeyDtijVm0Nezq71uJbHds4GnRxDLyznr98T9NBCJQb0w
OFbEsGfy1Tc9eaW4xE/QDbXROkCyrKopuOobKq6coN3DVSyh1xff7zj7xW2qLpawBATGC99yz0LL
IV98lB5dAM47B7oKt2IA5F+2Zm/ynNVFmrh9AEY4c8roixnsMSMbVmUe0SWtfhPElpW/kEMz7Ff9
d2v7v4U2EGBnMSvNeVskFXPYts1eXED/e/rQhKmHk9gicLHRXOjfkT/B6zCWpCUM2lepNwm6OLbz
1Ptq3caOwdtM6gZZECUD1zKqP8HoOgmuKyPM0DPgTwOvysdyiksbDbiXVfus0O86VN87uethc4Lz
MAWoSjavOmbe+r2uxXRYXabYlqsBLUUXYCIRJkHPG/hd1iwXbTOMfV2rv2mVhqoGb8RDQf+8A7ip
bXgIUhs3OJex69jLVRwzba3DQBP5jsemDW1nls+pI49+fleNN/j5ZuxqHum3ITxiQHYu1HGmoZ4B
/XrD0VJfglLsJ032jE4wMyZ2IYoTK6qLhB4ZjDIxiddokOvIrbprZS7EtAqE5mqsjr1wODqRVhi9
9qa67kJlz7Hox9OYcTx1vUOv21a/TvyFEfRyMpg99brgkQfNlk96G8iT1RzRowCiY1st8dGPk4t/
wel2/p/WyBqwuZUzSG/6ZCPDNVwICdtRGhxvuvPH8fNxh3uKTF7gTE4qC4jRna1Id6sy0bT+UKXe
GxMgvWh697t1XXSZC2IW0x2eDfme6kYe5RWCk0mrb4gGf/r6crfSFM+yMUp0/SkfpwaTYtTPGzrD
wA4DL6vhk1SII+dP0PvbzvZfRUcgm73lzUEuTrxKblaIklH2Z9k5Ue16tE/l/ZHUcKxpDRv5TA52
a5VOCGL8puH4QhhZvqsRSeSc2fVxcPtiN0BxJHLwPlDGe08On/mGgGWRTnXhExe05pX/detcJ55b
IB7u1x1TWXAMfKyyZT/3CaoSLKTl3i51zu8VBaolvYtbWW/kSwNVGaAUKCdiGH3KxZ2RCk9ZWIRh
SwsL+S9An+tWt+3Oy100ppnMzjojBhdDd9B81PNOygwqcsoyFa/rFrzmOYCdvpxUoQ9XDL59CPj5
xJml720+INPcjFDflj8mpgt2trGK7dX8W0NKx2WFMrPVxNV0EPYBSpP4nBvTLmtJ83PT1SUt6Ffq
dbRbeiMonsSG2sK7hrZPF5yhgjpacggbVlM62EvRINNd9noNytXCBsUNRs2w8zTsmTPEf5rNcxgY
Xhb19iCTNF2Kfer3GVgfaGwmNiv26NusJ16C1BYcpe3Oj+UGe+BqzcxVwlKvltHY1T3IZ1YeBl94
8Zw68NFkJhftHKcN4iUUNH7UFIV7xeTWZ/9pI9qAVDG2ZxxIcb+Yw86iYAZNib9r6i2x+8ANs/JT
L7iNB9PYcwPKUKFTeyuG6Qf2vCfPcj8dJ3tHRt09BX5DyAQPDvNybOQkX7jrC2qlH2S9qhAu8BeR
qUU0ZoyvtlMd88x1Xsr5a+awiod2+GqMOgsbkpLJQHeSrph/i8VEfGSt3LHyTnsY27ciA84ogyJx
fPHaKKmx4i0ziHURLjRH2SkyV6KvzYM7jO+eh33GIsFjTZ+22laxW8Mp2+5G7K5AXwwEX8TlNImk
tP9YMwMGM3JKPv50NqwClqvikuUiodWI/uU9IWp/ncHH0ZkaN9SJYpdpt4E1+IBZqQ5F9s5f+2yb
+rrrSlaXDVAU1E5urHCLGAQfUWHGwHbURBg/XF5R9GAGNzQSALOHMmHmwOi5OgSHzJKPFhoB07AT
Eo/eRH3P/aZGkJBsnY4NgRjRVJa/kGSh9tWKy5oGX8h5UO25Cz+hYDj11XhpZg7Usc5Qrnw5BUOc
T/smy/pv3xs+ePLfYPfrxEBTgrA0x42y6DatAxPJ3MxpDfY8FIK4SdX0c2HC2vtskuCSXKPIoqx5
SdE3Fs9EFhOG23V9NGWNSKDirVAoUsLztDFuKOSRBPXfui0DFNJEslrOs1EtZwuJ/DchxnbHmIpY
3P9C4pTkox9b+kRVSc5TzRajkWHNI/aGLdaLkNhpp7Vz7bASxcUg259JvKrCEf0WeibpRvlYT5E/
NmWolYz7jt+B57dU0jRrddEEJOVUQmIPHmRl1x1pvf4zD+0PfVnnhFD8gzbIJTFpCQsXX5qHBWQR
5+F0weKdKkC+NHA/JslFbqtmif1AXudyQcPUax/O/G7a7RgHlv6CaN0IbV57NNW7zmMoyFtmCNyO
7wQquLggOxHOPX5PsknYU/OZhrcq/zS4cIuyPSnFrGVjkWZ6T8yqfO3mmoItR4eqx5jWpRpPpDaA
qup1d9PUsRgNpHVtjbU85Vxk9suLHr+E2XJlTj7yU+UfCijT+4tgc5s3hc0zPgYvdnZ3+tbmHpb4
5x0TqtPld+eRYY9/dJ3NDNR4g3B1Siz3C7O4rmF169MKhmvpr0OTBSw7dZWsdfm71tFgtoZm4E/0
d8uiuzF8lxmWbv5iW2t2keYNSqLYbQLIbyJoXxnNeGJjCpi7ZlzfnfeVitEBzOAwdeijiDXC0wox
vAxm9l4Ltz+a2u+8S7Q57uea1LFRcLOuU4xn4jDN80dHB/seGJzRq1a8NJiqkRzQsdAPbyow6x3J
5lExcH3bQS5Czbo/LL57cpf7RF0H45kZWLMNyBPBrV5mrPV8UiRb6j0m+rSL7XL6psSs7w2P8FVL
13ZIjL1w5XFAAXEYtnXdI13gDRisHWRbdXSnvbMVfyZHeYfe8PZ2PxtxTr3EDjUkE06lu4d+mo44
TmWsSo6CdnOJejGStgiYkMrzLE5l6tGvjMcNbrK/jcjZQS+oKJ5Ma7cK1cakE55hEgA+qyJuHICo
QZeRFFV9WHEzben0R8+DV7111a5uTWyww3K00v6TIAGAMAurgGd6RhSovbVhAPfK8eRrnhOTrBeW
gBEVOisk+sP0NjkcppawnKixpp91ILTXFQ6tIDfD9X7RORX80D1ETFNB57R0JnaXiQ7KZnD2dp15
kekM5B64ROh4YGoF9EuWpi4kQTqwBRlmnGJrDlexLuEodJpHtLM7lempsoogEhpyLQdUfJrInXCJ
DkzdKSxWIwt9Pc2TGg2eqQQIMxIlu5n3Cx+xRUZWIgY/37kyzSN8bycqNWpaQNsxIrTmufWQmfSL
S6m0vTGitU3cYkOb148st6swaPI5aThZc+JGkqZbv4LRpAC2DEiHDf4yaOX7ZvWegfzDqZ6hTVq1
0KrQkJXhG88jh/Leh0kHHNaSzplP/LiveeVRySHTF39FgVgPOpUEE30GU7KhPgn9dMlJn9oQCPUx
vhNiA6T1p/PBLpSP9h3KK1qRMAGuleCJOYM6KU0UPgzjbjax+26D4zJ1+DOfyrGq9PehLg5YCgSN
BJVFWTr5A3OHzjGsR0QoiACruDCqqLDRmi+4f+OpGn5aOQYnCNEnulj8PeLSHo0w6g3ge9PnfURB
m/Xjh8DouWNRoYqmBPDDiJ+MqIw1NRUHO5XRPLGoSr+BMeQX+P7Wr9yJJwMEZ0DIStMA7Pfx3h8Q
rYtx4xPcDrPq0SkE3x0mv+NgEZXtpb+8UR47sngSGGOKhdFC3zWbUD41TTJWrTmoofiWpnpxnmAF
0WX8mS3LjkHAs50p9+YizP3gmjGJM3TEbCvLPuYZfPwK6Pc6jtm5b9SU6Jotnnt16TV8ZqOds21O
VcaRRgBBpgvrQrOLSKyh+9tO4qXFDMT5AHniiR9o+8p9V2w/Ws4WfmZu6JbuXczMx2YSycukxCM7
vGqOucUF6xxXIWegrSugz3xPGBP7vmfZCfa8neXZB4k8+DrNa767R3BFRWOc1bZwpJ/RH/oHlzpi
7Cr+Fg9GXkfjOoBjf1Wm0XH+A81yQEygJu6t2CZ6QTqxnLNt3pX68paafnDJC/VubY5KyNY1tPyn
8qwXT8wbIGRONuZYDpG78TMqrMbAZ2De62MmROZovnr7d2U6y0unud+R91lnbZvf9OGzsDFce4FH
GYyFxGOYodC1dOczh8V9kXPFSjokcmMObb1pQ8SZDkeCDWGvbqvUmpsjdBBR1Z+kUXpU8+l5Qig/
GFn5MSD2TZh88329srX1yEJ2g80giBn7QAjbrV7zBVMu26+XmQQfPOIFCmIqTT5KWUOD0g6jNfr4
jCYOwVfT0sVjVify0r0kaGhmCsb15yDat4A/ebgUKJ1mpNCD4zhh/lkXjUqyQxuNY2HCC0zfdNIF
bviKD7CVBfK+/HvRIcFw7IniZkMneAXNaG9bieysXU9Gj+p6cv1t97UFjU765deGJDbJGxyajRDn
sZeHRcrtySx5o+mVUCiMXqF/cL/R5+IgOg7nwS94pJbvxdC5iadR4LEaeOqIm4l1o+Fi8az7XIvq
AVtoDGqOVryxaIH7KrvKu1AOY4h02G3pehxR9EdI0/sELOC25boRd052cqWJ0krQ6ul22amwKWhl
pg2Xsv/RyfHdHuqdqk3ejqaUO38cnrys1RgP1JEzlUjyQn6mc04xlVb9gsjNTmDMFn1HyCznxUY2
Z2rJ5sjiTXruCZktGWOBnoebR/TDD0nB2Ena82+nLv/K2uKNCSQLwyrDtMa3XozfAtE6SY3gOQlq
/W+9mK/AvCJmm1vZpTw03uUvF/n0rumzKdrXNnjShvifgrh7KU6+Rf0CkrHZ5XxyZPW9LUGE2rol
qL4C5y8HquwoAuQVQFalF/W+c4vp7PXqoAyZcdKbzmESwXOZU014h61cb14pO3EcvB2TE2EGAUoo
US7Yi7fPHYt6FWZC25bbVW/kgbhaK5QBWHg6AzWxgEL36JJWgs5r9+mqaAYpAXr6Tu6HeWuP5mR+
Iqujz2br9cSwfhdzoR2s4k151D155fqOvO9PZ1Mb2jtolmxwkmLCcO6arwQlXTsPwX+/NfSWTxvy
TxWomxqw7dyskQ9WomSJ8prPyClMUGoLI7m1/Fq38TbBrIUVzV3xpDH+CUS12M1IaMJWH7q1OkyQ
uyEhyS90TceMz37slHUXAQp3+AHOuie+zKG+eF1tI+I1rnJ2/hvzukL1UD25sg8ANUORg8aJtE5D
4mmA62DiSGf4uTaXfkSFyE45D+y3+Qjw5bF05FUvQIPSHdDbtKe9ZYycQlwcr74u87dOUMm0LFp3
mFP4Nadx0LG32w93KPOr0yD4MGTNQMH7SZYAXsWk80uLgwMBmRy0v8oy3+dcM3fs37i8cCj6HQSv
gR0htPi/I6+5skOSFi55Rnisf+bpcMhq3ny6d8b2WJqAe32vyVPZ3YHZEF4IbMif6otuqC+pd/pJ
+uILMEYnuAG0WBiK+A5xQ1L3/d7pcGiH8qdptWTDyPXX7IgmAv/lLRjluxSae6EDy+I1LMmPScQq
fdDj7RyMk4nuJP8AaaSCoCYaJS3IOhiA5/cE3v2Xq/55g4btDVqAUh01gqy8js9RO3t6P39o9XDQ
OzuNFm0WiWsXvC747zgkX9FZaRGx4l+LvtgHU2Q4FLlfI0GEBuyeDqAtJlIb9ZfKmdPdWFmwmKr+
WZCyYZIKQTER6JOF5SclQLD0eBZ7YTyX9EMnYy9koqzxqk35k9Ta35RhodDwmSJ9B41go/4sqY6x
sOEKVVBaH7k3lU99KCBjMnMw96mDrbVb73G3WGJj6cy7YVxDa5jnY0OMfIjB8q32GrXTFuuD5E5F
ZMmycu1EsmLLZdEBJJHLx6CNP7RaVKG1WTPGLSDApW7eMo3XdDbWqzBO3UjOzuZgBJlNtHyu9Wfc
iEHDb/rip6iGKB2L1yEgMsIyq9jBn0+yH9MpYgsqi4dGJoMQpK7oxcdsFWdV1bT7mQUDX6kZnHF3
tLuai2e/sMPcQ5E0wY6f08G5TZ7U+alJSvr6oQLz6e92/oGId+IDo61Nv/IynSPCqLDHpVpxWjf3
dWlLbdfYHuE7HSaa0thezbZ4Hho95oEvXyp/eZs8cDip3tUsuzd8p7tWyR84GdoLmtJ3FwfVaqS0
YaXXZljfshZtkdunb9AbLH7mV7GCv1cO8/b81Y85+FRqUA31ORs6yzwu0jov2AamTE9GX61UeY3V
pZ17tJxzVcZEwHC9su1yXqu/fWrENBFbF4k621mHn0agwM5H/sWmJMhtNtI/YijG81Lykwo20liq
Adag0EV9Meq0+veFH3E4QfkkmUq3vWyy361f3me+/I+FB31vFznZ0maw0+h7xr/EjCx6OMjhvs5B
ZS7OcNi6kU++avaVxc6PFJBQ2F+DhXZvcLjkKcfwUv3ZpRoqEq35s5R/V0CAcMl04zpKxWXq5U6I
2PjXas3/FQ0Lj6UQnYo/KqMG0FgAPmvb/SwDFu7K6MPFYn2Ya+unyC2ffLqUnkJoJkfQxDaAw3aK
KbAq961GayQ+RZO3idw8JBtJsdj5wURsgWOpTJC1ysjf3G/DbKKC9lnHM6HHcwYEnM3lzpJkT7fW
oh+6mlFqw4SrowoItwUIkZd0sbnn0NNoMZZ402cvRpTtHyrkQt022ck4WH8n2AYyTX+trJbhRkMv
A3z9JMFIoStmZvwtO86dDtSFGIiVy8ojkCpQ+pULY6CszF8dROji3bKyd1vjUCv7D/JBsT+ZM376
ufmeahsXPoVIiSVN9PY+jd+qkydPL/9OeVqfmlZ8sdm9+5tHm05qE3owj69j4Pf7ASC70A07slYf
fNIGGJq/lD1jm+BEd+r1+6LQKJl/c2f6w8/ciL0SOLwssv5nh5bZXNOUZWscYpxy+2AtnZfaFrGW
b7v/Ye48dmPHsqz9Ko0aNxN0h2bQ/yBowoe8nRCSri6993z6/hiqH5Wd3Y1CzRpICHllQqEI8px9
9l7rW3EPLGSptoyUoHa2VujxRN+FyfBCE/aLzXLVxOtxG4mWKv1OJjQ4XXXAudOzDqwjBaNt9nTf
3qyKJrNQORf39ewNExeezCFMphsYiV73TYMaiaUyg/KV1vpZE5QFeobdcqE55HPGfQ/mDk5c9x4X
4eShDqQFIoCOBRPna8o7wHphYvnMf9lpgABB+vDgm5ZuK0q2jiFgmCjppzQZeWlrNXbjNnJ1iybJ
MHOysiP9YbGH7GAp0wsppbEXpuWBflrm1jkijnqge24SCxnMxrlhuHWk1eMOiLU8RVFQyrVbWR6r
MyQupmO9u0Soqc0MBVndLo0zKKw1Isqe4oHOCbikA2KLjSFnzN6mAkSQwJAVRLuFQ7wjU++qU89p
NYHRYA8WmoEFNhu2jL3UcNW3JRuSFNMkIDOMRhiDXMccy4ui0SqgJpqcTo3OKT4fTxs+Vc3WVwVd
juNJSd2wpAlvVDMnISW6rw11y2Q38Ica50JHyRjLucKpvt3qZS6cVCV4sRMvVTQC00PnrWkIm7FM
7pl74JtYVieq8VA0eukIK9vDtcIS6UD2qx2Qgd89mnh7fAs4Xdiyme+V3HhQI4LIxUAsVUfx0QbY
sxkWVJ81R/w5fu3kZvRqayboouNCDFlO5IHidLCQc0hkCYK59PJIZwOAkrAJFPT9AZb6gCxInKDU
pX1JZ31cFKASYzlz+KL4BBLCr2M1YJI2bFLmcg5YI9oCXcQjWpzY2lm7ozOC0s4IOTj3LznyyVIE
6X1TZrtREB8pNQGVT2XtJxoAHORtSjVgWCxp6bbP3quFqzIJ1LdQaPnBXnuDaxvFaGacHWNdIu6y
NCak2K8qVaahV56B4mCJgAfrWma64bBbuyYcMJfXfW8VUozNcoidaMlPQytUh0n4pm8gh3YcpZwy
p9NGHzCayB204Lp4c8kjmSavAQYSwXon7iW8vnbDHmtNl8IIkQbJNMo7lC1xsuAk7aavnAitnZ33
laOXTPNb/QXhBZpNs0/PNG8gbWglN1lel07HYI7sx9AdjaZwbVF8JTjQ5dqSoRjM4KXQtPYxb761
To1QCBRndORurc01350WdO3w8nOQDvmiuOvt+GVc9cm6dbeoUokJbos66o5A1uDOyDQm2dlyNlLr
1E7EjMqiPBpCWoFg9e/MHhcHdzI3lLnkxxyiTR4WtIRt6SMEdLqtgSttbGzBuCJpPQ/xchRhcC+r
oPlIiWWmXkvU/8SrYwJaUYkKBUQVQD61KSJk88BcsyQbVtssdtrvR2guIqKH1oQWYual0Ddm/jnB
C/ACaO8chOQWum68yaWAviaWkxyp+3amBhbUyfAmGryW8Gq6QbVOfVAxuzC5ikTziADnqBih4S4L
mDCAh+auBBHGdWMd5r5dQS3zxk7Ku6qODFcqKLXDTn03VCzkyb3VS5JPiSN8VrlNM0DA7TXZnaZq
8VcJnDVbT+zH5R6bFASGWmNMZzfHhRVB6yiClVBM+zhOt8M8f3OUyzaLwVXL6USS2ulkF/MRG6/h
1cPs6Q1nkGEQrZezB3e4og7zoFzstqr9dCgetdo4a5q1XJoRilNoj6lDD3KfJxFIdGnOSd1kIZXp
e4Sddt9HNaSMSqQ+yoDOEeax1qN5g8LQMwpNP+Bd5FaYUuJLxmmnD+OnTIbFBoF3iYbJuKHlSL1J
z8DNiWD1mGcvp4VB25Lmmk8ZjHYCokpnJNpuecqIWR1xBD0Eq0VkSj8jO8tvAJ9dmvRrysZbWhXD
qTJoIQG5xyQ1ZVhsaOogvjmUgLP9Wpg6PfPoNQF7w8TwbQSJicS2xQaOxdZDjvmbgZqg4RHd6GIK
tkanhdBqlCcpsc9pkp8VLahQcMqSi675LsT4Eydxc9RzeqWZrDwPpFlYM6iVohu++7jNfaQhEpsE
f1T7BncGRYqGnnpo3ouUSU/LGr0YXMJxxiHdBt8cci/t6lXVaCwaggWa1X1bemo9P7aWbHCWoC5J
C84BQZU5ESYGNReoccjOqkjBxXgiSliDy2MQRsB5QSrCn406GdxtRUfSwrKjh7RnUOz5I0Z4dqCY
43OIgyD71gvbdFByvUtl2bnBovgCjBUH4vAR5yzKcsJM2fFxi8sDyfVBAyR/FGQWhshTrYhBg2K2
8lbEGAYC68Dgzc9W8f7MoKOLxjullPAHygTkWqFtHrTyvgERY3akdyNCQ3vxbqeDtLGWWse7KLvF
gDJd1pRVCZycEioqy9B8bfqdpfR/1f5BDhsGwlzOU02kcCpr4V1qyPQfbjIpmbe04k4ywpeNYkuV
GyOI9fP2vrKKme5fHG+UwDhgZQ58TBOboFeKXakIH0+KsdOX0GNAo7taLtMA0GZPrHu30efDiZj3
iaxXySsT8NwmfH70hCM0mTmXck+VzNSNJnNTcuhlcobEY/iEcbgaZLs1ghtfCwXnFhfcGMKjn+ND
nHVgapggW8OS+eYBIk97rIX8rNBmhGwZIvGhGhzwjp1wsj3bBpURS4hv2/j5G4JevWYo76ZuOI+N
ipyd8qGiCYUEODrnQWS7Iad2+A20MaabrgCYKq0mEhr69UafTGknDcr7sDhK/DDSfA/5YTrf9PRL
srxbYJlKS5WVTdJwCek5Hia5utfCfDvgJGXBa+zjVHa3itJxPNUq4vAG841yukZ9cqpTPBtGlsJH
AFF8rpG2bpp5uEhVLw6hruPMNrpzhffNN5NbVbpVRATtUabPprXWTqN22iyVFHJgtGQsbsCAxVTN
PIZl+1fORSmPSLWaKLzF5Eu6fFmi8rMhUKzGPkhBvB2o4pAmwdeZuOA0UpecJgJFVoqwu7niuIp0
YO/KmH3SwbNrPPtQkI2jKWkSjRiJAxDiXq02jZ2l5cS2C3PYcnhCZWki5cwZ9tN0ebzqQpWCpQuS
kL4Ff44uJbKPEUp6J0QhzgCflt7126gO0yMqYGtz9XevvauVt9wlI5chSeWvnP0c7IrBE/IkALTg
XVvMUzQFYcjzKlKZxYmHqSphfbbDx7Kx1spl+JxADOmStZWpc+/Yt9o7NNgqTbaI/TJXGuf6Qmhi
pOW6IAVE+gonEsF6iqzZ6KdzGlvegkBq36B4fWpJHTKWSt9MAmpFGWCzDCPoBhFS3icAKpwHFvl+
GIp7mwjqG1UiyXT9pYoocVk07XAKysRi50ixZQ5R8TjYH6iZKTynkrzRlTpA3Ry7AE+ERxBvo+D/
oWpmPFPb2ktThg1aRxXLdULKyfUdM+JyOkDkvxXTOJ+uklRYJbpzRcmNSCAI8dBCH69jDiypo/GN
zvcGmIR+g529cQOoLFiF5hilo4KeclAT1VFr8fWDX8v1Tn80KJnXVi6VDtU8zmLMZTRLe9AqtolX
rEZSBqp2ddFcPxBKvwujTtsqfXO7MEt5mOxtOzF0HpNC2kHd3suEkNyXDIEdgiqYYUrYgo3CPF9/
vs+QCBBP9iwmPIshOiRNyrYmNc5Ai927kmPMGabRWE6w2gEWXf/aQSwBTJOSX6NOmA/nIXnCzAkp
LEoRmV75vfKAERMUB35cNmpqUkLiE9pfO+qp76KkhoDpwVZWDvM2lMi1CC2RnMYheyTobcTEarc4
7DDipCYmP24ejQ2MEPK+qR9ZI9/0Vpb3YkJEhQzEfmyLfbPa7Hrg2ddslJxoF4LOw4ACCRQ7TRpC
rnNzRjydnhW5JfwV88NRL03wtPMUOHHH+jiih5OGUvyaMrL6UAelPSirOWdXyjAKu4pSfK8EkGO1
+hox4MCNWGZCtYtoOgMW30ZtFV9QKaI+jeDxG0uW3o+65c+JAudoMR+Uq4myzeubgn+1DarcMigg
+hBuZ8qi+ewDesSoFaK7Qpk0ZFa8dQnp3/4Ud8vrlFDx5eNtEQ3V0wydihdpCs9p8UpbeDyPKzA/
U4sAGWx/O43mm6zpnGD6qcqd/och0ir5qQrm+TapKbMbcscdMJhH7O7tXaNTLF7pSUpk9Ej1SpS1
WR76eoHYiqXHOObLL4nPezNuSQy6XF1IOB5MSABuFNnls1qWbhAM5a2qpiVc+ZwNqRtMyDLJanHH
p4rGjjG2Xlk7SQqRzK6TblV0Go7Rcb6Fxc84A1/9FQ8TD8ipjCg5K1kyEEd+JbKw+8ZH5GrNSWWy
4MTgx9ymkz/oNuWHOdImwleqpytg3ZxjkI+Zpl+aoF7Yu8xbSRSsA5qSHee2cYKC5s08R8gf20TH
GDYqtEwHmW74W9NPnB+THi4NLKARZeImBjvmZxkgZnxwh9Qk1qG07czXFYDQoR41jh7ayUEUlMQd
C/Ctxrx49UBfX1SkCV5VJQt/oInkE1/D1ZbYRDAONPrNTskNuLPmcdihxM05Jq9KQT2fTy29qmiF
dYWQshTNvBlXsy5o8sgPNNzOoympnpxFHLTXtySIWgzrJP1t+D68IQxuL5IU2X6x4jGxgiiTUZ0L
nOJ+3wRMkufxUOpC2VxZvRR29qYYx+JeShrTL1p0ef/46VCWP8EdmDdNz9iDw3O2y7ToA6n5PsX2
Hk9ls9XpQhIPr4CDBwZ+4RM+GXnHK666XuMmipiGTV7sY1k8l1HnX/FcjY7C/kqkm/IcZUS3rOtG
9DAVBN/aUHCuCyKGStAXReYbbYZ0oOL4QywFh+TSomeFwZN81x+UWpl7dT7Ip+tmW8b6l+ijAZJH
Mp669UMv44GCxq3skvaG0ciJTXpd3///h9x6M9VSvqnG8n6kl0C9xJd0I/iqRpBC138tWlJQvI+9
3+84EcyvWmA1uK075AgVF4GYde1eKlqv7prhveiocRETauewzOMTGga+MNDQEIjWqHueOwUJgjXN
r0I9GkNk7wuzDxwyDZPXrDcZ1RoSJ4vGUGhKrBEt2fA1BJb2Fpv1aZBfpzqIvyHaoONQaFH/UIPa
UsBTC75DOcJsYeAAIN3mWZJgiCNFeaPHO5g1rpp6Cn0lRQWgIzW8MmQ6BAIbhc66ZtT9indUn8Ss
PKd5rp2b+Pm60AaBnUFSa1/NJpEd1hT7ZqoCnkQR3kJTFPcqGIsx1T0Iu2z6Y12cEZXdwaSXXF0L
+eNWeqekBO8jFpADjsdgV4D0867ohCEcb6fV5JYkc7WfJTN6Kmb7fgbCfplrJX7qYzK1TTMB6L5+
UVv9cIIdvZtqSvWFhbsTUnK0UJufyymt6L3h6l9a4M3SAG60ChQUtSaxKV3WTNsxGdO7a9Joq9PR
ndnp9sks7n/YaMkIASAMV7xKtkUiAo07oEUQ18NN3GCVlxT0BmvuxlLIx58Nv7YGG2U7wyqMflLH
U5k0GVc06ZTX5Ri/VMmhmPfaSYFMZIWJaxs0ZFv0TwlNR1Ruk3ScIhwraH/bU6jDkozT83U9kYjT
hEZn6jhWQBBKVCGbnBtldwW0L7O97OlTcHDoGTGaaR1/gjO4M1mxTjWmwY3cNdZeltPaG0cTOgq2
cy8sm+lcZ7+vFU7OvsbxFe6TOnamn2ZKevzZ38vUnG9Lq3oedGHTv2U1inSMgQg+ak9LlPuK9J2L
pSb6fcLsdTEqokhkfaYsDVWaNf3esBumNZ0W4GWYTXqPc7Dnomyc3g4yJ8Zg4jI8Psgoqm66oGQu
vgLPmSVZdz9PAVGhhN5nqHaaGVYvM+LAVWwH1qWtqoOUrJkqqFwPRqQ/B1KQbZWYuSPaAJh4cIUq
lPY7u22SHVssjSdgRryW6w8RtXJLcswaslDeGRJGtDwNEJaw/OMjRkvV5F86NIKu7cvHsJHPSAAN
ekAG/6KAdySc8Y/FyNlKSnRsblV7SoyivsH1xpmB24G1ZH7F4w2Hbf2bTFxV/SBxWMPu7tMtUE5V
abijKjenKzemF9XfkT4/SDJNTeSNPoa5k42omJnwM74RNZ29imiaSP9qGQlwW3lXyG/KREjrNP1u
CCuwBbnYI/O5JFlUOVeMjDIk+m04RKheUfqhdf8NUIS7g/8ZRbTFNQ2mohE316ei0GSvtgO+NZbV
QPKiHmMu7STUZ608v/URs9u8bW9w4YgHe3yCdLBdsiT6CLNycFJdoT8ZG7afysxT4Ndsr5jUfohz
v0+127IndM9cYwcU/JE1BmxgqMlql//7kQX7zIABtGRubk7m/gowvq76IqJWrkNzr6BEwksZg+Kp
YR6DCwTw2FJOXs9t1aCqDmIJhOPrSQ0xVei1WVxu1+AIzA/xbxmkX4n+359ySlo0ftoOFzLK9hW8
PwSjvk/GAT+UaSA/rLvJGwyG0cOVO6Ak2X5MoSiiOYu9VrcTziWUyMbqNYY0wECjnj5bGVFLkaoO
oUlE4RQBlJOf/5VwhtB/aVylrMWzZhEKYyex2KFwEM+DFTF3VYv3ojXTUwHCitWoLzd9YWiusiIw
BYalYxDXX5OO9+lKm5wbdCzy3MH/LS3zYW47222a3+QyYklVMz5UKmNCELUOrceRIc6Alhajn2/l
erKXguBRQBy6aVh76jUtBjkq3zrQdylH2f5JoeL1oURHDBJjWk9MofszFSJyLSqdMUBJdD0SVJYp
75X4Ii0dEtNxUu6LQKeTmtafVT1LjOHhcghwmpuGLee6Vl5XTVbPquhVRsJHMGqlw0GQ9LcRypRV
0ji4PqtMiY6IekO3qwBlCxNW0ihpNqwrdScr4e+BtrGfzTnD1Wuyz3hCiJLvbOQ829k2TnHVxY95
d6Kir147Paf+aYz4ESCI+bPu6FwA6092q9UjXsLWt0pbd7htTb+x2uJQSQW3k6E96OBQ6o5cLDNq
vnBlnhSZWXmMkftmDKzfmM5UGnHG7wJS4W1rDC9LrPc+FEZaA4EePJbEfA6RsV0Qsjgoo/ubspN2
Exg9AOBMQpkd4fTMYrjXIQeyPAqQaveg5NYCXuqII7kuKqFssVuIzuXWXS6hujBIZCUbTa7uIZq3
RU1RNRuYnkVEx7cojP2AQOak29N7SODd0RSLdWSNTCHAMPPKWGMfKtazIF/Gx1blkGpl+jPLVvIr
zvo7Pc8ttCHhgcna7FZ09XdzpTQXi8t2kzaMzqayN93rbr8OuWmzzafrc567h8KaqlulqelNK9QF
15QTDfb9funk/XUzE6t9utFlbmNSy1RiWtYMkutn5zp8Iy1mAO9oj7wgpuXFYXNfKqPKu2zZB5GN
d3qm7uo11qqu1Lt2lDABGMMhVlckwnICWdJ7qE/zxzmYF0ARVFAZxz+xwkUgHGlMFgco9xAX7xXo
rAduGHRRS0+NrpG7IuShufvHF9IsEDsS1WhL1tFtsLYU5iz4jVxM+Biuv2ivan4zliIj1wQmpcCp
65i5ZR04Un4MyG0YjbN2SVpKVFUVoPZbq4qosA5GDHZhVMw7rUge8MN18GZCazWLsZy0RuQWPawA
6v2ZBvLQOIWc7aOpJVOuz4JzbyMvqq20uu1CRrIqm0bnTFWrubg/X9FWgpjGsu0Irf69IEDYZ2gD
2bdCi5Nc5F7jUHJbYvpLVtV+SbBGsj+GW0E8wLkqBsocphlYEiClV0GEXG7y5XKad1JNxNvKaruJ
mvzmB0ksdNvvo5SQNUCw6wE6bWgNwvlBybRGrULbiVa3AgdrUFdMVRIylOr6yUjnhCYcHRFJSQ68
MNAoerys10/NQf8koNM4IlfI5zI5Ibd2/F4PxTbLs5eeEedFasV7atAXrBLW/UJ5QBs4PokBQFzZ
r0TR60JCy/qSd3SF5VIYj2kin+MIrn9XCCjg+Zjv/50SVg3HCQmmoTxYwX00MXO6GOJzsWjWOCmS
uxoX2VatGzaf2zS42NaTIj2Z6nOjPbf6IwqVTaMaGxPnva4hqqbmUTXJZb0lRcY5FMqOkGANxEq3
7Yqd1bl9W+NZf5/bu7a/Wxu9/y6rUWHSahJUFvpNKXC5S9lBIVSCPm/4PIWCvsfi1lRcEz7GmDQS
xNv1byhD8RLvEdbsaHa/y/YqmG3IAGhnYJu1tYk02hwjIUu11j6TNckcNMI8iDj9tu30B3SbHu4s
dp5EfRgn+7NSDa8o4QotZSU5aShu26o7qYBE6OHzLPRkl+EVDcsBNJ4p8g2Tyy8USk9kE/LurnlI
ViH2mplgy1d19LrpeB/13caW2fKToHngUAn7iKkx7ujOLh9bHBfgyFL8Ix1Nl9mTsGojdx6DFFd7
RE4RpFTFYrJZa0ywFnIR9FzxQgVRO8pNSZNJGbN4+0gR3RXNP8lSVf8aW6vKQlNkheGorhiK8tfY
2qKpK7ubkpqudumOtLsu8/ohtW7TlnK/1ueK4RUfTKXig2H+/Z/Xz4UdyZeyjQymQQd/pnt70MIa
yIFUZCQ6aDLWIyG0u58PFdVtOXLs+dsaqP0vZYs/ljn//TUunESZr7Kam5j24v/7X+PH/w+Giqum
uL4GP5E47kf38W/fBbTX+fKRf//H3x7iovs3r2+7jy7u2z+ni19/8CddXDLUP2yONYpN+qplkPBI
MO343Xb/8TfJ0P6QmQ4hkLAh90J+JuCnINAv+o+/KeYfQjVkYJGqRtP8ekGs6dQ/X9INXTBKUi0g
nnzPv5IvbmhrqNE/UkhIKleFMInx4bfpQgVw818DW8y+q2x1VBQX3M6YvMjzbuh3GUO3tfPkBO8D
U77cHdAdFu0OsjSkBaXxGpsx7w7Dl8d4NWpcsec0jVrfxU4psOwwbMpo8j0nd+2uc/VD7YWXWt5O
bJ18M16DkPnAOUF7iYYdaplxRF4hAV0c8h2NFwF7p3k28JEoEG2w56AIZWB1Irb7XjYpbWP6X25/
4ey0Phij2F8555Vfs3kcslOKj86GFo65EVedylyd3pK7GB4SRpatERYQ0uOH/F1OnxHCZI0HyKIs
3IjAMYTldBzHjYwRcfK6l/zdoumZ+I3YzQhHehfptQZ8T0HbuAkep09tp514cQjbyW6GzwZi0iaD
7XAPS+9m2lDNnaR3XXExFfBQbws9st9q5mBPbEY3egmgMwzeBKSMLoELgZgxGitiBF8JhQbmDHqN
m4wE12SnXKCGGRwbneSmeNDjA0ol81PjdMeRosTs5SE9Zr7NUEf9ZeyZBlPYMltat/1XqXVU+XUQ
2yb24dHG84HHiQx6+/csr0jveugEPSoifAWMBlBFNEhqzigUwIUiGMVTgXDHwtUTHiq6xPZ9Nf6y
+28pHvHxbvgbEv3GKGk3bMsInMEuV/Edv8WVn2NUse5aA8ryTh7f5idz1whPXt5lKIt0EbdAfFcl
9F7wtjdnHAO2tQvxKRMP9AqCXS7caT96ukOi5DbOvOmR9Qw21veEefiDjrtXuMCHHNsxt+kpq3kQ
R/JQnHxmt+FlchU39QK329BzvtTDnjcMabG1KV5sDBgvSAI57+T3yz6+y52UifXGSH1JOSBmkH5b
X1wJFbnauA0/YukQjsdMvNrxrpvhme4gkFa2m8+3/eCZlo8ZgicbDTA5t11/4BlvMG+4fbbRjU3r
JK7kfPUujiHzUHiYNbdcRN1ngUGM5u5TedF2oZc6mDKHG6VyB9vHQ5e5wd54kLjrPN7OzBc769lE
N3pnbyh4XOD1L+i3vf4sdkXsNae83aS/AUN3fll6FCnrN1n7eL9cVIjeniCpGQUbvtBNsyu3KUYP
yQ0rvyL6TkO5BmJtk2MvCffBW/Gy3AlQ22jUuK4CR5X85c7kV5heJLblE47W8t3Casa4sdug4SMx
AjFc/WXcNB/pL3RaU4bw21++86+GzWhy+4flGQ/mkj8M2BqAkSWUMxuYC4lH5qWi7ML0XpmeFMsl
QAyFIZR8+gBfuXVg9Bfy3/KLk/CYvM2cNDFW5k5h+BU+8K1Mzh2D0+/0Vjtbm3pf6QeGCT1XD3c/
J9XJo65qWWrALfECFK4cu5JCt+Gw5AjpNoRv1vSGoADgzbOOCTbVtnOWD+Ypo2c5qB7dZKs2L0t1
apM32TjnA+1Rh4AZDVKCYt2CE2MiOGqeTPqx01w6B8cN5sWNGux1PJlgq61TQO4W/z/cGBMEmVtL
OpJ400xv6K8zcVk4lSS3Jkq84HsYzrZkumn0BscEIr6/hI1jm6dE9eeKwIkbVd8zjv9kfmLfmeFD
cGl4pMqP4cm+mN/aR8Ji7us+UXYevZt5V+5il8nC5xA6wBeQmm0YNH2m8mY+qp/8lFru7eVgLlAj
N+HXMO2AdaI27GsENPtF9al6VOWzThgmIJM4FaPHUJ8cMRkDy2qFBDz+ktUbdOaQYRzQxfodxSOJ
Il8WUPQK1agHV6itdvPg61Rg2gfB9lXihuZjQeMFtYS+LXvf7h/D5M5oL/jgTYH9jILsxTbhF1JE
/rPAtDUS/r/tfJomK6qCZ0Ioa6DanxLBerNI+Sxrc/57XV8wxaUOgA8nuRg+ps5j7ps/gfH/UpF0
U30XD13z/d2dP6q/1kr/B6sgxSRpgErwf6mCLkiEv5vso/j1X0qg60/9lEDmH6pqwr02ZIFBxrJl
Hu+nAtL+0AyqD1lWZVXBVyyot/5eAAntD+xgsswPUutQJVG2/L0AEvIfpqBsQRVtKZZGBf+vFEBi
TVn7x1VgyrKt64aF5JB6i4dbi7A/XwWKtbQTuD4chINGSqrMeqxkMsJGGCS1neFV6O1dMesAsNHJ
bmjgdV6JMnUPX4urM/8e8r4kb6NFRWilJiZVWhOGPGyxfoHpykgdKsMq8GZTspy6gfbUDhzZgq3C
mXs/NjVjeIQubttk0F0JDsIjkA59eeSYywFOEDi7upgkRZG2NIRIjmrjW51W4Zk2qR+UJnp7cHeH
ZLK6E/o7xCyNfFyyoNyaIUl2S6c2j4YYyTmym00iMvMwJSxcYyyi3SpotisZEgQb/wJu8J/dY//D
qyt4j4S9Sp+AW/zlHqOLz7nParCHhtVtlisS5z7gIVNZ0/aHcqbb5KDVkK4t2sJ6l7yqosfH3XaY
mDKEFm2ifdhKBqR9fJ7MYvonz8/gCvvruy8sS1Y5+6iaKsvrGvGnNWCGM5c3I2v4aL+ImijsSIQ3
QaPoAFjDQxeGxcaycYmJpNORHtONJCNU3y5G+NBb1Qkha+sCHw0OOL7Lo3iV4uaOs7R6yqxs2oRA
XRlmvs4x1JnOXN9vkti2VZW+G1ULNyE1bq5XQD4gLayXwu+7aSDmt3qTI3k/mRWOnq7OD0t/C6iZ
yB9y4acR8byEj+44NMqu00iCQSw1XHB7aDCDBj8cjOxBGJHiRBXqZTF3d4u+gD6v4t/60EmXUqBG
ixLtHJgmXOmRcAdCo8j4GnZKgNsmWoAYYIpbfDF2weF6gRT5Mjh/Wihuf+6xPyeImv/16HG99Qxb
tVSNNq+mq/r65vzpxS9CUwYSVq/gBjJ1RfBQpYi8jVC5Led8Og6KbROtRbNdkRffDCLJD9EZ4l95
ZiCs+0RDVMAa89wZjASgOzFQjoKRfM+clU0D+XFbxoqPiCjCqHwZLTsx2N1DTHKmqXkatV3aSJxl
hnTAsKxo0AG6XyGxpGxFiwLqlQJNimPTgQC1zbvAgQdb3MrC2hvxTH0cF+Wl0+15HwQYPeYeus6c
IRoCEJFeIYvc1DDym1Ctt3bTf0dTnJxLVY/P6RK+EXlC8k3ZfYV20f5Eb11D6oywZXBST/E2KzRA
d/QgaEiEexrQ6q5pKVXanNZElplPEdSenWFPq3ULxX+v4IxGIRL/kzeKN+S/3SYcXm3F4KCqsor/
tT8xavqQKR3DEnR2o4+r3wHySy+zS277SKMzBQJRH4YXOyTDdVbAg4ECw+1inS0GVR7o/2XTt3jr
5XGeKQA+VbveMriqLuSsIw1Vh8Yrl4Z5GDx4L5S07sjbnGAqz9ALZ+1KmYLc0thSsx80VUEUXwJo
sWWOCHKNiWnSjrgVCCkRAWySOBm3MdzIY5BKj5beMulIWzAV5FzVdYP+z8aixzTYS0i7cZDwpf4E
pcxL0wkVdfkIB2yn4wBmFO61a0DOIhjn5mmzU4n3OhJQYyh2sc3L9FKa6Wtqo8Cy5B6vk+h2nU7n
vgJ9AadYYYgxTVSqBnLKQvma5cZydXP4LAUC5yZYOGhagFKK4NLmlENVpX9pgpEGLoUBzXcbIsgM
74ISTXcio5ReGVqMed3etgBgt6JhCIuS2B4ALyuiGzfRONv0tHHa5QaqubbtLLeSWomRTWt7Q5/k
jpl10+2SnrnIJ1804c5ilnS/dNp9WWqfYSQ9phFfCQ3pxdSxsfEboGrOebZLW3KPdZmxLdSxZD/I
dbXaA95iMsOOojJ8u0Xpk0pxjS5bARsd8jtRZLQHgW8hVfEC1fH0Tb/admE5ceMCnsI16F6fpg3t
+pTmb4saQLXtrG+5AgvQN+a2x7J9UGtgKuYA7WhQXkE/KfRDaw6nsEs1gTdRjPJ5Jg3ioGGUXKQe
b/P4YLTSDdyXXY9i7yE0Qj/b2kXRvzH0q/YanOksYz6q5dlxrNb+b2lX25y5rNxVhdPZne1EegfT
QJYey05odM6MzM8GpmhhPMiXFXIICYpIP1M51AoQAB2Z4oaBaYxZZIWHx8EvGuOgvSN5a9XEgnQa
fFcORzDHXm1ZIaSZPkJsbwYZQ3Ay7Cl6KHYFnsrWNiNsL8UHFIBbK0MS2Kp4JGZQXJGh9sci2NH7
NG+q4VHpEca0UfDKpOKLeOzY7zTABYOxnSaB8GvYZwgHvA5ldW0CE9OsHmoM4RgkEx4Du4x2c9Dd
IsSAXaUrHkQEeY88ujjGv/OSaM3Btp91U/gkq6U7EItfvW6/pGDDQltPGH0civkjicEJol96lNrm
khGs9NNh/Kkr/4ft4q+B07Lyn8yd2Y7cSJqlX6hZIM243jp993CPfZFuCIWk4L5vRj79fKYaoLKy
p6en7wYoJCqBlMLD3Unaf/5zvsNjWiJ9Wa4LkQa2598eF/4kPY+FVBgl3E4Cfhm8vJin8fXukkE7
/DtCnWMmdNwEPAJ0Xzw+6z7mu7rv0zsaAz8H4fwgR3MTBvTh1HYIEJXi+n9/rlnW3+6W+oXaDvlz
HlCu5f79UKEkdKnVI/1vPkIPZ4QSlfFiCW6frCjIuGpDEQSdTY/ZB7AV7cz19N+8WX+enX891vIa
KK6Wtm/bPmA7928Hr8alWYmTVhzSwZ3SmOiHYGrXM1lK3H0gVU7VELyMa1tehrxGXwKGtsuR5Axc
JaexYaco2viKR8g627b5WFRNf0E0LoNkugNLgiVzPXCYnGBojBlO9Ubs1UQXZyHj7w4AiFvGQXXL
gdu6SgA4oYgDMgOx7WCemZxz08antCvFk1fugsEr9rVNM+pKDwjeTY7EeHKOAY844mx3ahx+08k2
/jeiu54u/u3sZ9GXTLcTL58hzxNCf4x/OX6YZGKEMZJ/SLr2NGjefhMxhQZLfyktJ7l59WOU56/V
1FWHyz9PD/A6kS+bOL+vfEIzNSsETImOczEEGs+QVbDMO5tNtv4dFhcMiyXj+yqKAb6UUL9yTZmt
K6SnJkmMM4l94/zn//Eh9gfSYJANHPO86H9Mw2yita2MFBNyhTlJNkSZuidpZJxFAkLAxt0mOVFu
YMkMOzbauXaBu413X/AdOzt9ujMCX4cA0+Awx+gO0Bv+7CnXoQnHBRP2f/PN983/9KZanPY57iN1
Uwll6uHxr29qN3s+4ACwu8PqfpZQVzZrV+7XGRyRV1dPsiLTMjGNDJK+t3EayA6W3ba18vd2JPIX
JR7h7PIKcWBdoaK3JccHGJJ3Vt74B18ljzjkjyqb3jya0PHNJT9aHLWb1X/BQ+NZafBqJxhAPHjZ
G1X4STh4T6tP7UCOVRJht5jRciAnzKFvNN6py+f7fAUi447OD7cTHLqI9wJfEpC8iINT60kz4pSd
lxk5WRYUrfBoBtGMAXJwg3NtIEm6h0xRAQxPbev2LbnJmWopFtfHwbR7TD08V0A77mHnv9mxe6/K
9DyV8kM2WdgIKGUGCVCb+qW8si/eWCGzsr2KXDIalFv+TCZ4jnZOBMTorNBmmsIrrxjlwJuvfAI7
Ajq8xoD7tuzFsy3kYYmJLuRzxYaUx6QPJGYzNXI6l8ah80yqtoP+q3dHVmVjCly7B3gXIP/jhsPx
QbUmWLKZj8dxUuJ6/RIKAqqH0Uw+CCUyQlSbqlFktyk7A7iIRZQLrdjCTWS4J4Yo5IQRAutHHk1/
YvphQqq9LJvyVhOVS9zIOubOSlo3/xhW/xdmm5+2A5VZtdjT6mG+qOjNzWgCaoADbOPoQdCsV4rF
PXRFMB1G2N9AZ77xIokD2cK4D35isAOv7ZgPHsethI0ir4CPL0pVComW5z/lgGdku57ejwBg084j
dT/17IVBo26TlHBmMFoh1uHgLBPjBCnefUjfjEV+H7HuAzxVV9zCRLx6i2fpcOPG+MTH8MmNtght
AFmgXVHvOqIbcGLLncLmFeFAwnDaWqEb2ewtwYw/2n7xWZtVtAf9yedXRvPWAkEYeRU9784hdvHJ
4EA6VdAcUdbL5hosw7UwzHgjysbgRm1eIBjBdyrj+3V0Tl5PGeDg43KCU/BMz9lLXdjd+9itgNSb
cHUcd0NGL35ps/5UFzAi0nJqQ9NgF56T7wiL0r8acFS4DfYAYUpKT1c43eNTmRXuPh/BAgbkBEJ5
1yYKdkFxa43dHDi/aVyJOa6kwc6e/O8Q7QeCMO2A/3KzkuM9FcpjKoJJj8L85jAIohBn78Og5M6B
/UoIzbTDtUPn5Mt7AapOSHLprzFVvTy0OhJPNn/ZTKduNZMnEe4DlaP+E7DKhgCF2M1QwZ+gzN9W
RjnIi79kGxWXCqodxSeEbDkgdhkKLMxF9iIuDsK4OMjY7+HXQ1s105mY37p1LWxE0rIeBPS4eRPk
rG+siSTBOHtT2MBunWfE6sLOXqoGobPSJfQm4knOVUgWWbA1t7Z9Bnotz4xoR951N5fNl2mgFtCK
JPgqDg15U28HoqE5tT3ZjEBAWOGIVFCGoZb5RdUmdbW+gIsimEtbcV5bCqMcIy63NrWv69w/Jxkn
4aK5GDMQLWJ6n6QCa3qruE126+e0osXD5G2gkWj2//dkUYexg2vRUYdOXJpcjypYklWEqbkV49Xs
f5CYiw8NszYY3g/LWNo7v2uoJRzrrWqtjZkDGKA8u9vYPIKIawztrptxO+Y9C7yxZj1Utg3Y4TId
tlbFisH0HLU3qKLdxl19W4ROUCpyOTMDYiLGN2mKHQ6K/YrJ5ToODizVeODsjVcQpS8Oc+piufWl
FC7Z8D099gNFl1VH+6b2GGzaEHROLoBiGQKk4NKt7EKw3m/6aU8JXhAy0MM0H/x7w5sou2Zg3wf+
0mivYqA/Vdj97iPkkHzbq/UHi9kLDwr+WJ0wRnQVGzMmjNDUNElHJ9zNOOGiidfzFCD3p4xVJA5B
OtU5Ft6OycG1B8aiANdwc9XRROWDsJ774NldSfckcfBmLazgpri7e2Eqo0XHf6Gt6X7iGbQRoyC4
SgocBF/8CF6M91gx0HgOvlNlXMk1wfwXJoky9ETevx3hI2QNUATF5AP07J2XMs1+xoXiNu8sOIVi
A/hZyggyEAYnXo3zNPbDoIjrbdmYyRk+/ZeLgxcyvS5jm+ryMJ9nEmVPmo5/lPB2NiPkQUZqAf99
6jblUFqHsceHCO/z5E/lQQ4jzTfmBw/7LdhhGzOzegbUxlrH8rbm2jA/GTh9nFGhgMwt5o+EiSAZ
mOKb51xMNnMDz1Wi8OUxd+s3s2USbDhyWu+4qDGQtUza3fRjmM4F9IQO4Qc3awiX0+J4aN3MmJ1e
ZpRU8k3HdEYHHQ0auaOBdKZszJ9GBZKkHN0XS5poYsL3bwYtrVFVb+vCGamMRDSbqyULV1hZFNJU
h2AWj1IFr4RMYJ6U3A9P4JAhLnHdUAXNfiNugZl1uqAYbtq2P1A2eokqNtEdsJDTCt3BS4x71/B6
Trdrf546l6iswx7F94jriX7jekbziJnwl5XyY9o5wm5FEXpQ4ajMkgWvAYSEKmm+l1hyQlf2D7NR
ZIfRF986pJQ4L24RgczQXdDn8ngpYP5ikiVGeZ18tz0OdeJtFjP6CH6qyf/NDQAX6bT89vwvsQra
+QKE3iGA5Ezr+H5NXbXB1IastQYXEZU/vYKHcJHuVZIB3F3wvasJqEZBKi8cOvczmlRKBpTU9ECz
C5EtWR0z0PVMwPmPMh3JF7TD1SfhOq3dQ+DWBRv3isc46Q0kXXnncWSA+nJAHPhdRxPN6O4AOTYZ
JuL7ku9cGvMlWODTzfUlALvMndWfz1NEoa7VdfdJ7Vw81owLxyWGbMt49DsYgwr3sm6OYLxYQxll
b775pkjyXE0NjoDwNNBQn4TZ2lqXGkX64mZg17FgLSkF4tUwHGWvWFfVuHD3K1w/hbzHIyNdqZxJ
UeW5QVcEtxMfL2ftUTFWoaKbltPclTa+NqcHDDD5bL0Wz5xfjb6aju2y9Ed3Wtj2Ls9tF+lUSnvC
2+7tRxe11ddYjUSoq9WX1wwR4DGR7ftIkvtetwyM/cO6lp9W0h/F2ve7tCeaPFnlBc3xYZTUTqus
qbkSQYrMdkijK/u/1nyjsI+TaRDTEty3nkftSgJgLiEWLSyMqo67T60OB3jMbsH3Bg6sxeqGvsbC
lIWFMhe/SeShjVe5K/zJ+gsKV3e25YH7usmfWN9XIHUNLGguNIrTvISxscaUVSoWq8mKzlX498Es
18vYcuXojsi6h7eTdfFDMs/NeUrdY1aA+hatNYVUDbw5XXK00jW643aTX1Tbc1Xyb6bnR3fKgJ2R
q4LzlaqnS2+rdFsZxM/3ZtTRj6NK3tOFPQxRyyceJZ+WC9m8jteAQ36THuuGaHTfdN8JuGUXSjiI
OfT9gkEqzTm8N3dZ3/OeGLEJ4YxtaGtFW8Hq6SWQgJPwR0LbAxJgalQvZZgoUZ59TdWu8Tyozk7w
kZDaveY0IjplQPyj2IMB+T6JZHqB8/GYq8fYk89WTxtY2qT7zPDprW97h/JEoGccN/LR8UKcseog
Bt/ZsKz6hmnx5NmSbW7aa7+NjeOh+mWuycrNr/gh3WQ4xnqlwnT/p46tjtNw9CT9Y5VK91NeO48k
X4C5cSKbZ3C0LBsYbFRrhKbjDLgp+AMCKyOo1YRxX1W3tvGX0GJHcgryRu0SL8aCiSV9dBD70l5D
nM0B/IjukaupIDrqHmE7u3W+4V5jbcQeCtVfy3jZr4PzbgaZOKcwCJrYxTWrg0kUBZ7/vARncd6G
KnFPNjIVOxkK2JqdbQE1yCu+Mkqm9WVYbJh46OCjXdM1Pr7F48ImpE4v82LvlWV9GUH9GlTOBIYR
DgGE2/jOyXtYVqUoPkv6Le7yHhduGtnu3sFMoKyuv/JcjneZAzc6g1NwT6l9e6Cshc1O/2Q3rriR
xHhybTxIIqGJ+59/YbDicPhXJx/p6f04tgFgVkF6azLFoZXt4+CLDoRN95LTl7gp49a7xBX3TY93
/fBnb7CM16YoiltGo3WfJNMpLhYAPoUhT0tWv0cFWZ/GHH+mZvLDKX5jrvxeRf1I/0t+zLsoPkdV
YN4NBjdeECEn+qDue75od4tJQV9ds2f/U43x5x+5YBm/mGm7/+OWdQbjtYBItk2q4uVPL03lVca1
ZLreWJmZ71vNHEgKLUX2aKnAPeLQgcGAqbJ5j5ayuliK3Sa/tnEojOXTqefq3DuZ9WAmxo7nkdxG
GPNDEbgUWAw4T4coIh2J4/Y2mpN9AO6fAbflXuNx1DqgV7Idw5l47IscUhJodo5x7YsYMA9QvWMH
jNxmwafb0WSkmmZfG2RnqWMcdmnC6GYZUFwpCtkUMS5Ov2RjJtynKk9ecse0dxXQ0W0HXj5cWICN
wU7OWFWL1egP3Cm/TPzkg7Aw44hBYWngBAq5rRc85aHphvTizAfCiHcDIMuXLp7wjvXpxYAkSYUv
UM+aPLgFk+8YZXZ36WLQXcRIJdBxg8a90rbe6ojpE0KGOtMMkdIS2o83UXRvgZyLh6Jv+ze1Hlc4
P+/6l6iEoR7gvG2HqfNe1gmz7dKop1bvBwqnSfGrrTyWPQcUiOuLuy4Z7toJ8SRjzqEnBRYgDJRx
18fctMjR/jbl25x46i4mtAq3HJ0v2P3R2AWhDk6cBCF9F5PRnPCv61Bu1TrcMrBhYZ4myPgD6VRI
ANFhpblgtxZjv/NpbJAW5lFvWrU3Pzo2uQ0q2HYa9GIPA1Tj4+l2saGJbTePT1xnwIfqBH98vDQB
8RiGfyzU1x7RdJuvLRc+2UDpk1Jc+cI0pnvX1fOZYa+6Ms42qc1tNRBw+odKkeTGh4CH8s6mzp52
IJ8LSGKWaqpgPo1ee/UcI3iobLMPA9+Bs8QJZQgW85r5+OeC2Ke82mvHaxII5ukRNhrsWU6Js/He
Er45ZXCzr+i2m2XIyntp2zRfcPNCrIK/kYOLKTHPbyYwMfu+Xvo9IPhETmE8prc4W7/mBHawOxD8
nqPkKxGJCzdT3KwCGLsVR1YYe2C8nYrAvNlNCriXTd+KpGiZK+O0po18lcNwB8mo3bcrf39dBOYH
5k3uV7SG2UQAnwKv5sksBTKasMo9NTxHCtOiQ9OVsBI0yK9woAFTfPZjqCxmwJhvtWuWN5mgBeWE
+t/QVcdtlPkfHasqkD3teLICNzgUWWtuqe+GXLlm+wa+6TuUaiits4tTaoHvXzVF/hBMVNrMYFrn
uF6+9/ji03xRL5JyeeXAEGwpYj81kehJIYuGR9HZBlP7YraSsW0xv9FWTFlyl5/BDEJRoFQGJ+j8
iGfijQ2WtZt5e7mZe5/4Cs8t7JdD1KDrlTqk03R02wTT8C2OozlsJFd4Y5b8LR4O9CWYAXdzkwec
AZ7WWapXD9g8iUV+hKdB9KYghsc+CtzDVF9W87UZIYM5MzHo2novY/Mp5xcIEksiCsbjJnU8GFY1
sUEV4C30inprW/beqAFdlKrDjVDWuzVnc9ghqacoY2Ry2Koz4nWBOlQqcSk1aykmHM9/vvGDziom
LtVXFVkKlgLTux1V013eYtrD54FkSv0Afnc2rF3pYTklk12mCz5cqtU2/jQ7uwEJYHCm9DDjBwGQ
Uzf7oYZ9UdTtdBuK9n5u/RmnOEUVgFGSPDiJlaeg6XWgVfVFqIAHbvhMkoOx8rIU/TfsTTdL7n3M
+vdwzco8rWdz7Z5IiNBy4i7Tg+XVn+MSvMYNS885ERgaO3GXWIWBAKvFzxZrp8QlT3nFAxPjSnXv
HbXKpmcS5h6xqKqx/jl5TFFjlSYX0GlzTmMLvGGaIDJna5fGXZOvnPRxaYXcaQhDj8OjIEcHrZG3
jSC+zyUzxLua9Zk7rezLA//OL3K4jjIeb/GAhffPulH5rGnjThxQv2jMUYBhkkot+6hU54pmqg0Z
y+Zo96iySNQFISD9jkXzRVCNu4umjv+UsMIWzcfe+zRlWghFCI/jgKD/VdUJzrsKWk4kku7O9vh0
GogKo2nd9wGVVrWd7Be3J2DbAS9RBuFBeiO3raL5G8ikYTXe1ZLWN5S4iEc7ho6wbcwcIlwSX2cC
gRsWkSDu2iLM9Ldv9T7I7HX3gxcTlq1eK5FSElJHN3fhCgLFvKsQnS4zyQzdCe4wKS16fzrPUJL4
ondGRd6BxMIqaWYicv0QS7BISrIXTp1APXG2zMFsRwvdbleeyMy3q2DJUQl1Ks31mq0UfGQjeFWz
new9JA/OVfYjeaM7tv0dvBnIu6Oyxp1D3/fBNllajigfXfCUmbyAVK4UOtUWHs7cYhmAA3EStLX5
Y3odZlscvET+QmLwTlQSnpeOOXhNKyQZgCOsfX2EIMQFadD4B1SJgE3NodX43uqdtrKrtzSJxo3V
Ao9qVJTvR00PGXIHmAeE+X2td6KDGZzHuQv4eoGxAihjbRJouGONEauk0Sq3IckzwI8bI+LmERUD
fqAm+GkP43qRzXXwG3FqJuPnULm4CIbXpY7dJ9eMXrEotbcAzBLkaVDOS2YzHHUYZ6C17BOGrHAh
0HpOnax6HEgfbjIft07HDdeI3P2UKIEXJXntdalJDyBtD+/0gwbdA+zN/BTleFGbWkEhDtpXjhtu
DEe+RorZOeqb7KkVpaAZSrCD5geSDlLmQ9lwxprnDgr1Ys97aeRUbet/wGIot2iLFjv0jC9OBp/D
LT56dpVXMJpuesmi/N4CBUtzFb6heYk+rDkfQ9f3e2Q35+eKfLGpZxzTEF93KVvNzYIZ4RhQ1cWO
ivMhXgcOM75gyBTf7ZEmqbFfr0Yin9PIFccl5T6c8pt686FiXgWwJ6maCYzaRQdm/vf4rnBhYL0R
9bI3lXflCfmcc5/gOzP6J2uWy80x2x82RbbbdbRAnSTWpYwU3T11f4xMxlGnEcNmWJKSnkFPHZxB
3AAh8xMIT4ZFMmS7aqW/ibsATttu/Yhy8dhFHpm0sruYgzs8eFH32+765FsHZWUnZRdAZxl+OrFc
mHOzT2FiIccvQS30ENxybBKF9JGp2m+5Ubwxk1IBQy0jMxnMtJK8px9c0hwAcDDDkVYuRhHKL/r9
XCZUDvKc/ZCSe7stjffSWV+WIrc3lqOWO2tCEKn4abjorJfnuYkbkKT9SXZwajJl4Hxf9YE4nc4d
6um1hK88jsWxrCc/7Ca3JzL9FXVZ+bqK9VcB1wK1G5nC91lDx/4etgHRTGEfrXzie7mrBiw0uDUp
l5mT6VxV7XSeRljDlR+Q3gp+LTSFXxxOQoRnVXaNwT8cZ6t9adeBE6JN9WjnzO9WXXrAktWpWMFG
kdemisaIoDkN4iotRPVax3dtx5j3Ca5EIN/crnL3eU3gc8aQkWK/gq7J+7698JYRAFANpaacdCP/
lC9JfvRBOx861R87aaqzSvrXroqmQ0I792WVz53LeQHK0Hholya+zHUdcofjWhMsbfW6bNemUkCk
89qHdvA1fx0uqyPui2l5i3u1ozb+sCbD2ygIwqwO8qBH2GLOn9IUaEBnFxWgDRIvPnwtGk78AMzn
NP+oGo4KrcVzxCVuRtc7KYm53k4zfPQhDSjiptVYa27fh5SukAhkHgs95BhPRbuajBvCX2hVzn1E
JffkeRdayD8rvhyhfjEZh7ugsHn6ypJX2fgbKYPnUkbP3eBucyQrqbJaF51AZRir97Lw7tVqK+go
DlyHJGiOYlyBJKY0i7W1+brYafcs5Hgb8Rw6+pTbX0di9SGJR0AcqZcfIyOPd5S6rFirME5lI2RM
yoP2ZaKMfReNp1Eld8xwEeA1SmtAFnHzifOzNaw/AY3zzQHxHvZJfJtS5J7EtB66uP9ezwiFjUsh
nUe6yvmoklM75/4hUZgJhnZarq1r3vJuZHEhvPXULz9jl21DVtav9sRA1dJgHlB6fSp8alUHtkOc
OfZpJf1tQIpwbZbtIPR4Mr11vCejw5GP0Nu2U95z2UUfpOyx9ScBe/U5/Uku9dlDHNq0uV/RvQnd
31sfapNuBDHqYEEtOWMhG6k+o1vJ5LmMgpzs+x6CEedeIq8z90XoTN4j+m3Y+fLBaHkWcJr0OGFw
ba1+EzZx7YfsaDmDMPQuAiWGXxC6bDgaPhHFTQthKq3jS4Lr7T/4P/XMFOOQ6Km+YRJ8sKGCb2KX
FWZtHWawmhOXbtDf+jK99k+AlGe8Tgv5bHVO4oRmmrO6K4wYkAQj9TotP0Ruvae1/WYXybbxqZ0v
xclcv2w6AHMje5F0o7exOYf/YdoopG3pMlrHHos8NOOmcZ8DWZ/nInvJWBQKIgtjBHXxj4Xgf2SR
J0TI//7ujcco9P+QI/y3/+rwu9ZZvf7vf9X/hzZ77T75r132m99FnI7lv4UM+QP/NNi7/8AMhT2T
QCDmeoEj45/2evEPxyZOigtD+IjRfNX+Za+3/uGYmG4pw8HyjpLKX/a/7fV28A+O/F7gsYrDtII9
/n9ir9fu+b/akNj8Yxplj0ZY0ZWe+Ju/+l/fo6igorhMvBumxR1GzJeI71KQ2c9OQWCrV84/oxb/
pVtMavfOf/rJrsXTyzexJDp/+8n/unpgus9E+POXjK846I+DtX410jwVMBwcLoSMCyKa5bvJBTLa
672KKcMJzuWZQCvqvTWdEW0ePC6uS/8AB/nq9zdCx0e7nU/xeIglk4fUV6bhVw+KS/UvH/T/0fZm
//1NtERgQ7WSFi51Puo/EYa/GJXGJY44bEaCrpUAldbK9hXTJ6P9+k6GANV+DD6nqidw5k3BLiu5
X7qVcQDk/Y3Sw8+ZzbtNlwKYxFqE2D9j9yij/CObkoazmPqaBjrOMM5a/L3sNQMjvRorTV8o/MeE
JAbncO9HHCUsTTEe27LgUO/+jqmXZouaRZuRmKHTsRaVbZ7ufYB4uouG3h1z/j4FCekxDLM+pRcV
XH+346BolOKODe1rVH3JD3Lo7JSpq/A3KWMDx0vH3MaiA4Fo84KHAfUYSli+KcFPGcHXYpZ0mifG
ZYzmh9o1LrQXZG8cF/J7Oxth53+qgf3HgmMZF07B9Fiu8UZ6z/5Y+SErvJtsgi8utxNtkJyvYkDY
eRu8B1P3rYWmfDb89GF+4ikbln1ZoWyy9Fv99tyb4wzPpLh63LYHm82E01DOQqgWjjglpXk5F/dZ
TxoOq6IuP+zwkcb6ax8d16Hl88vyAKrQPN+kIqRNF62mum26BvN2IMCekhbBgJnbdPj6qDkR8BgD
yy1vxsnJR7xEbUqjQ2wcg7Rm6BV5GRo8zQ82TGEO03RrNZx82ixf0BfGQyXWCJQJcYEECbx1LSKm
WfGxjDP3f9uROCYXKm3a9aVJP+E7sKSS8XPQMlF5WUZdgS8eckYms/fobwLA1QF6Id/b0sGV3EQn
8a+b73Pa9GGNirRFn3tOCRRzVpj809rs1mW/l2rO7iyw1eHqd+Tqk+AiO3Da0D5yDrEAAKBVH/Eo
jWiSEWbxgKOIPeg2xBYmDk9TJ+zn9aVS+ClKP38MivquiGPIcv63JTa+Rw5+6ckmZJahDC7Ocmyc
L0BslOgY2Jsm1zrhS3rkRH92vOZgqPFoGrm8EQ2jnqFaeQFD8YCL4DQ6SQZdIblh+j6XMj05kS4i
Vcs2ctvnpkRUSQRVyp23fLWIEcAULGR2G1/yPYGbDxw4yC7qRGS5kbDhA61UORMmBjVS6EhB82Jw
sqoaMqdKrTkwuS65j6FaL3Bx2BTW8W6wRiKStjhDF7mbKHRgYiLF0JFkHOQyHXEb79FDpweWuy4J
SlyoZ06633I/69G38EIsWfKeslDbzKr44QAJDu3R2MxleWdbqJHsKD9iTkxJxaBlzv3JridxYSV+
bQVi7yzrj9ri5OgRAVSO3+6KgO9UqXtwcuX8hCNUIU/EAnmn+lZQdWm7l5Vwy6YKYPrV1nNQEkZc
BnPeZn5759UpfmUFO4InFEYLk7N4Tz/IXJIsx3+yj/x1PrA5ea7dFl5L3aI20NTs1PZe1iMjc8CR
uzIcwrBcHbmqcQZZ1MrU9bz3LvXk3knJstIK+MKa5C02I0b5vvZuo6SGyl2q56Qkn1NFXxzZWQTZ
1q+iUUVYFmSlpsSZoF12KDRThzlIFnvlcpC12SyB63Ao+NLhX5udbKapoKj/MqDIErg3po0o1TUu
oSGp5ogq2udbY2b9kW48c3nujRIpEao5tfE7vhmMtvTF7SwIP6ZvI7766ctcMzC7jXxZGpLgfU1D
ZuB/5hb1Ym5mue8W0FD1qy7M741B2XFHCOWQlYMK7X687+PmU8roG3El+WhqO0DsRP1WuRFoybNd
rO+SyEYIa4/Fj/HopNOn4a/iyXV9Km64rLPoNaXVawcGR0Ft1LVHFLVabvPaGW6/H6bqHlrZNZ3x
Vg+6ltjG61d+CI+BgJGHGiFR72XLWwVakU+l9oawMBL6kNb8YwbGdekIea+e9Zgv9bvj1fSndL6F
A/+0oEwNtFUYVP+2r1ajeWw10fPgrZQ+n+1S/1Bo4huo4HjWC3xG/Jy70W4wwMPaoq/drUPLR8Sl
j8J1iFe5ifsjs6y3sWB2jDIc4NC0rD3tq4dmZTWVy+bc+RQOtaZ6qhpvWxQY81TO6aMjy13QWDkV
zTdMG9u+qY277lKtUbS3EogGc2W+ehkgFFnctwsr5zh1aK3BDx3Y5RMRMibd6NtoFPLoUBl+gFC8
Hau1BsFrfM1p8JFx12CgWp/pBYxOZVPLQxDhkMQj3Ya9QFbp5YqBWlz8NQIPHTXZnmMdRWTjt8Dy
vo2mb4R+4pU8OYGUDti52U0Bx27dOJQgZAPiykz93+uyVqcAm6zQftnVT++WSHjE7dlk4KToStQY
HLad9tqmbfquTAzNSdUO22aO4MnNoZfnuEXL4gmmN6o55l3hd3gqDfmZMpZkjCcdYwqPrYmhhUcl
OG4g2cV0Yvu2tfV0Y5UAlX24TiG4XO6w1LfFHdNQz1iEayG0W999tPuBjhI9Ow16iir0PGXZmQHp
gRmrZNiy9dQ19nyFao+2ZVnD25wULUOw4aWLGydroyffMz4HPce5i/KZpbyPnhGvWvxkW7K2nFRF
xwlzPLOgyVDo2AlfF6psxFzg9aAkl0XSLdKTZFurx5rWjk3OkJnoaXNYqGdk+gRFy2XEQDrqyTTV
M2qnp9U6OY0MrxZDrJVRxWQO15bhNtZDruK+knvJba37KAwEE2WTiZ8x/YLQySlGahXvhxyjmyiz
O1rFTyLCEZ3YVrGX1fBlRKSUcO/w/NcT+EwM/OjPSPmTns8B1Q3XKT4IcRiX+db6I9wJJV7Rv1gZ
WPrgIvL2OEeBCoHvso1ACnCdhjNuslwzSWekj9IsaRmiA/6FDpdnKpERPZPmDVGEUm5NtEBy8KgO
o/3W+YQFdjEQJQTiRIlzZVbDT0urFjHWkREMYZhUTh5KpA1HaxyjVjtmrXsEq4VsS1Vq2+CWnMmC
d3kahZnxwx9BWeVaP6F1XqspvdZVMq2w+EgtDpmrRi3VAbn4pl8MlZlAk9VOOebbhFgzItp0Wr1p
tY7TaUWnXX1/l/HA4ugixR4ubdhpBcjTWlCvVSETLVKrRL3Wi5akf+21gkSF4xG2PyYJrS4hJZyo
EFm06gTEr9oeMq1FJVqVajpqpqhlxwqNYtW1h1QrWI7Wspo/qpbWt1KViSt3kucMx9AWoDRmyWY+
sYZH9B3G974wUcq0ZqYQzxKtoo1aT3O1skbTVnIRwa9aa25eMOKg12Jc6trj2VSj3HW8Go2zWKkZ
DxhETK3iJT5GR1Q9T+t7dA9CKRnEL5HO5esSffVaC4S45IeF1gc5oU7GGl+X1hnPq+p3BqzXra1V
RUpsTvNQNNsXTrzWC4/rk9AqpNB65KqVyQqJctRapee6u9Sz+w9bF2l0WtFctLbJW0ajm9Y7/7Dl
4YgigIeGVkQbrY0WiKRJUH2rmtUnm/A+JFmgy1XlzuKnRUH8GYz0KS5R+zNzMsLXEq94PEfxNzY0
v/N2Gh4KjQg2cvdqIN7yvFs/WuTcWuu6TlPBfA8CGfpa9XWRf8vaVASh7OJCCxrXlVaJc+TiSuvG
CwKyOaIk25zYCLe1P0ytMo9aby608qyQoC2k6EZr0rGDBz8efXxmRKcjrVxbVsAbKLFgkDWYD/CZ
V61zZ1rxjlP5vGoN3EEMxyH8HavUnlJMBCzYkXCz/hd7Z7LkNrJt2V95P4A0OOBwAFMS7BmNQtFq
AlOoQd8Djubra0HX7iulUqVrb1CDMquBZGlKKUiCgLufc/Ze22s2CSX4sTFm0P45Q0RJAoBBtwjz
sPVlHoFb1QRpb6vMe7UlqxMK64HzfHpXVPGFIo8GD33f9NVZbSglAWyW3XFMXbv9cu37//hNrbOA
0cGBFI4D8wFT3et1YsCgZDMyQkDkX92o6U32BKq665QhSY6+WT3lc4+2S/XexVFJRhGyHDQjCvri
8z4Lcz7rYjy2dWPtW4lUdU3jZAq4qYeUmWwnCwD/KjpH6yRE8DrVOhuZ1inJuM5LvHVykq0zFIdh
yrROVeaqBemv4N8YX6YpBgNhXMndWS7jor4Y62QmMpjRmOu0Jl/nNsU6wdGMctaAQ2Od7eC94Uy3
JMx71qFPxAjN9qNyX49LGGACfZnq5K6gBADXhpgIQ0o6OMUl8zNEyBzyysXbW+nIVzigHDGy6lA3
YUPhyDx0ZLZQhf59RT7DRiSM+wervsgBuCQaK/PQmcsbUWrfif4rt9WYfKOO61nGOSpU6Pp3uZ6u
tYnCHGQCotduJDChQHP/QxllyxrWqksmSh/q1QpOuqOxEDbhufpgmFZ9igce/cgtbbKG6kuWlMYr
OWzNwTU0lGAmFaceb9xWJ1mBvSrJNwOijg19+f6SDikYpNVj26xu26IcOFCHur4dRA1W/7On+EoH
lXUckDADZJjtdprKpO3pbIrV0xti7nUw+XZouS2eSfTU8b3G48Agg5O9qfS+WG1/FBe3+I4e7cZA
aR69i+giPcy8OX5BjW9QzMkX/OgZCBiJENx9HtIeWfyXZjUc6tV6yDbII4wZkeD1e5ReMYzz4kJN
TChUFnEyX02MQ4M0+Udw0Ck3iX0iV14dgFtiNU32Zd5/yfjirQFjZKMfbYlRkiNeshoncT61W3IZ
kUX/yFmw7xUuSyI5CDdfjZdytWBm+sTAsaO+BonkzhsHNGaPBcZZzZudJa4+bs5xtXUW+Dtl435F
lFFhJeXk4awm0PaHHbQ2zxGiw2k1igJMpam9mkerxMTylsz2QXX+o3Cy6OIkxJ+I1XZa4j/tVyMq
+w9xCHhTi9WkKnGrEhlSn8LVwFocYtysWmNrFWxZCnhkht9Vk90sh3VegBG2dpV5U0U+F6oIbOTz
2CbwA43i1VtttPZqqKXAk0fNZAFiBOf4qEgPRh6+/tCHLeOwqYyUENqU5BSkgjjxRXdmDqhAxwY9
C+kxrfJvEWohIJfUNiuW02goVb0SR/6q4hv7usV9s9q/UlTdXl9SFZZ3GQTXwEVlz9HhJuzoVVfW
x0bQlK+s9LsT4pecMorR9ZlzEIDzqJLUkZzMLsbMoSL3kEx+fUZvcvsDf1n0DsoV1AC9MJF1CR09
xbk9nkkW8TdEwpF7F7W4YcPeetC1OMYNUuJGGftmrMFO20qfnAIcVWGnHP3z4bEiS++xnvoDf6dt
xuHeaw3nxMXKmG539Wbpl+7y4y9V1PRYOYd0G9qIvmKNz6nD0a+FBWphQR0tgEREYEL2tTGQn+b5
91nETCwkDBJtk/votr5/GXqk813Jo1UI/4SP+iCj9nkgFfT+X7+F8rmvq3iL3MNEL7b1bKKYkmx1
x4ze3WJh6ZisXOMMEJgYTc0ATcanUDffQKo/+qTBUiM7HdnOzQNe3XhjNhn2UG969JnKVggsLYfU
48ZPbji+2DvPqF5rm4ffKcCFzGQ43k1Vf53TYY00ofCWzXbprDcG4jdOnJmIkDWJE4JtnJjbzXre
YeiiBDl1tUOR7AaNmbe3y5SWIDNwyzX3iMq/I3x4cqYOzYsi8KHsyaBb7HsUa8uhRZSDdz+tAayE
rvya1eRRFc3BtBPG2fT0qplkHZMYlSDs5mMZLfAdJYeYcD1JfHaJ7cXfTb/FNY/ODJ0WnAC1ZU/6
89xRkIWrOVhIk/TtmkjGhCtUEDUuQEEcpD/2qF9qd1MgYSYYBCYo3T+ZJ+Elqdi7dOUiykHYtx21
C9YExRWP6MQ6YcIKxtqHmPlc5JSvsm6ZeYfzWw38bxsXzNEwB/PG53f+T71Nxi6Hbx3vrHkCOFHx
iCTF8G7MHBOGciR1u3i0ErR/U4ny0W2YyY+dLXbKCoGUCcxsqFrzefpMn58Hj7MJYSgZFqP2wdHN
FymwWvRomxI8aad2br50HH2Z8etLO5nH3DAI32Egt8O175CXeLRbKjcX4TVGs2Wf2QShkw74taw/
l7zsratqIGHwnbmuKQLmheKLnsd9HqVnGpzmPgTnzOIc9TnD0JF0MMSjPaoNOkmWqXbTwGMM/33b
CtPYpwm9B9iYn9sBpH2eKRb/8GEhTm3fm0y6codkH8DGvh0S+GBKXmtI7uNlviEhG3LEODsHK3Xx
KcIgcwr72Zv8756v30sEjOottddYwYHEgEkgMKiFBeKN1dCin1NoAnORBm3a9SK3hCQBqELKVevh
Q0UDru8rQuKKHjpb6nk3meiP9dSs3BE6kqVLQDFBI+0GiTmt2rQ+9nZ5Grus2KH0hsKDH9JR+M9s
MyWyJrEuY5NydhAlRYx7t1BQ1H5hB4ropU42OK+U4kw/oKSrnuY4LqBxcaHpwweNNwWR6jZ8k8aD
h7J2Y5fuVk0Yvpa0Tw+dhvm6yOGKIHGHagitXNOc0gRvSZWH14QRydZF27oQIdGnz2ArOgTNsIgU
yqZiui4QTWg9EoUeJR8Gs3jQ2Ow31J1nX3n6omrs2NP7OCJ3VOl8oxH0b2wg/EdbCph+8pOiN5bH
DgtYlD3INTSYg23CAqR1AHaexgrvt+6IPLD76HEoN4lRv8cTq4KPodmNRsKXE8xf+WJtZbLEh/WL
XNSG44hPjHP8lLlE9DAsvm3I49tykEwL51qV+P79DjgYaUVtp15qQlMX2XGkxAl4yPOrjYS+MveQ
icxt3mY3I7ztMXS9U1Ulr3mO5khNCJoLuwiQl17UMFeBYNFJmztsJh+bpJPnbsk+SOXlH6piusXy
tY1654tohts0LaHbZmcc8zsmyfskKjjCyuEYZstNHc/GTVV+tXpnxicQT1uslufWVMCiDRcupKD+
t2uLAipGFoqpAk5GLjcdLejtHPmQCOki9jM4ey4VloVon4TDl0EUB8+wWAV8f+9T/LCjy4QNUd+P
C0ksrk0yTGYgPqBfR4IV91aV0h7KEAbQdo3UQTVMAjTphXxXCPqNAl8J7NYLyXJbRiIBLoRbFAdf
kh6HphGOYCtZrFtH1ce6w20HMWgJKqVQthNPSz9e4e2wOAyaborxAtK1KsFF+ng0bbAnW1q9BEcy
WpfyRjWUgK1HZyBP+oy0Z7xddoh9UlfLUU29vGKUPKV5ghaHULmqKt6TEQ07G92LX+E7CUfsSGVc
IrbQpItHpXNoasG+huORLe8daxepPDAsltuiIWh5McurmXBZjXh4aG3Mrj47UytfzIRC1rQ7VoFS
fm/VcjCSDBmbWdBsitgavJTJk5ZIjlDC9iAaNo5IMSfIIegauumuHIBnRPNHl5yoIWxY7rrkYV5w
ukBjYGksFliAsjq6tANKH91uxb0Mwk9rTBLdS+nUZw6RfH0V+mBHiO3cHLHCYpomaZhNhMSAVCDy
NUlLq9vhbq7b27qeEJ/L5U1ZxXe7858JEAxqgn924A3qkwVWgPiXBjMMJJ5RPA8xQhSRO4cxae86
SjOsTi9zxiBxXvCF4qb9mETTIy2koxpckp9Vs7VC2ZJQCaogx1EFZfqjcqonXCrGJrW/erEga3SO
xwMy+/t0LS6qbkBmZj4LwOTnyVh2PrHVZcpN7XSoU2PKZFK5tzQ44Wca7SfhFvTw0Dhtp4Icoq7k
jCn1Ks6exY23jfZUTiNGqiTezbK6XYr+danFfBoI8Qrh8BzL0nwLE7u+DvyBRaSzN1Nz1+EqQrP6
+2pas5dG4kmklb6jGSZS0rX9QNIinq2bzHFx/6QjRHKgAJ7bOdxL9DchOsGAbeBlKxNmhtWfE5ht
5hrwOcR3Y8q5vM5cdXDc8Z1UXX2Z5LRBsjXQD4mIEZjjJyMT8S4sd7ZIvre18O9kKY/2yEsXU3Rr
ZJpxS2XRp80QXLkmnHBWRUkjvDCwYZhGtx+86S7qmYsAlGov3ixJhax4wOyRC01gAoinOgvYU+kP
8dwy3nJJ4fWYInrWea4879LT52F7ISo5A/yYPutpua0XJP11Fr1iYPDvgKhJyhzGi1Ga3hBOnu9o
WXPywZmr4umR8JyHtCViDJwL2UvxQ6I561umQbzE8ojlWWySrGQ+oTEESrHFjEXxIKqnKp3Aa3HR
ybUZv5fKvZ/DlSdTTlwoKvsxogCJQ0Wcpu+t/nhUzFkGJKVZPtRktoU+5QYx6P1pIdqRVNFrP9IO
Hpm/kQpRZ8RXAjryXQzsivBv6RXiPHO6SCMemLifRsIq7HcL6vso1t5CmeDAUAQVzYU6L0UdTH54
JoHNPjJYuI8NcK9RSW2XTjSBo3xcIQ3W0fGrk+6Tixl1R7PCfVoAXgvq5oqaCS2gSzsOymeyzN6h
beuL6EH3mSSzZW3vHsMk/0hDKyMgxyHbG5UPiZCGhQoqTC8uADEBYuGg3OneH8snPwNcYYT2tAtR
CBEbu+8xw3DAPhbE0zHKg4/nDUiKGcT1yZPjqXez4qyhJhJHfZXSCEXSW+chkD87RQ1/ExZkgjX2
EjLNQdmgB6yKuBEfuI/fEy/6Pgy3fsUnSGP8e5VNV6kJp2CmoAPjXl3qJpc3s5VXh7nFlkWSy1c3
b9F7ImoYelxTrVc9LBxcvf7eGnS8W8rxxVymOmg18A07GzfTTVuM5FL547NuEOEahvthyLn4JFx8
rSzrMSe7xsvpvWSzem1mFrTWzXcY/4sD0ddkW+acGYqMCb/I0meIhPEJ25OzmfAeQ02z9iGj9n0y
kahmrZ0S9vatW/b5IUqRlUcx82zokSd3Uu02cjN376XiFqfonf+Kk5qJTx4O4W5KVvZsxnNPRTVv
G7+Dz9d1z14xfDNT3lA2IDYw++lTa8wffwQ/z/4Qvshlbd0IjmSgB2QVJ7eTKc9qYthKrVhv6A7i
KLWBOKDoff2wRCYnLk2Cez9Pz2Y12lgb24MzxdHqlwK+ZTzpTkNLrQGkmq0LVC6qH/qpvxtKAdmE
Xfv/y6t+MNmZkMJk/1INqCrmh29RUpU/q6XAi/4ku/kHy/32W/05/8ff/5e8yvP+skxgSq4tfKSW
vs1P+pfAyjP/MpWt0FwpyzJXSul/C6xs8y9p2zZYdf7CD2XWfwusLPUXBxbbXAVRMCelZf1PBFYu
eqyfhU6GJSQIo/WN8ec/qYKwv+N3HdP2iG27/UBM5HAXx2EBUpQ+Gi2CCq+D32sScmEaCAzRkOYC
WGzGAck/bo3GZNQetgVNsXhOdo1gONHUfXMtigQ5qTNn76M9aLS27vpkpan+BtYMdHdf5LQ2Byzi
zTIFoem6X8rGN49NmHa3caWJKSp664WpQHUjhV1trWGcbrwijAhyLZddtAjzWzZWfpDKGZVPy8H+
aFcJyg4TNE7reNltOlaYCKO6AZNVtE6Om9wVX0rQeEFa5Pk7uabpm5VmoMQVUS3ByFT4gieGPlmZ
KI/lH+MD2Yr4tmAB1GeVNdalJD3nZcS38tRYFeVkP9JN3KKhK+lN+GYbokdw9QPDOplvhyE23iyk
DMAlINRQIFZLAuBvoJXVJZmgb1q6D95iOxOeUyd6YsWgkSurFmm6jO0Fcn4PxpCuEpiPvEheQ1iX
E4dC5RHzwWkx0W7xYk8WO6oU0XxNZTF8zXArXIUqFpiyHPTxtEQzXWPLuB84QJyadPFeKimaT0yn
IkosJHQNIjUzdwiKm1QM2w3EKAdVd9prMVtv0p05PAxV1wfeUJmfIt+bUIRWMVSIJKsfMCEwDMhN
CCszECxG9NpCPqRQD3PezfqJM38jfGtjRQSgs8IVLEyepXHhRz6meKkF40zGqS9kuw8PiJ7bD4wi
ULMuwunosWd2v2sTmgRJPjYZgeazdUhb3V5raUQ4+VAAcQZbfEwjboVFxIrD+ez6FR0X4uIr8AN2
Jfaxw2l2GyEQo+fRaqA0BL2Y28z3/dfCRTad9I37rYkobpkozBXzBmxCLLNSZWArPVA6UAkm83vV
cd3xnvrqgIzEvkv7bggmr3TQ2eYO7brCD8ODO5iYe7Oa0Km5Ht33pq7ka8K/ukkpOd8zoqrQDiUO
pKqwp+bqR6uDvVDI5GLLtolQB2gLerjVgX6IEsInhYlWiPJuzQGup/okWxv8VM0hYpvPnHgLJw8J
75OYyESZYgtKRoJHSRqaSRG1G/1CYPUKiqKC5ixIoU2fTKnoa2ITXpP7lrkTmB6qPXppHPRGuzKT
vNmULzCJ1vZ17ShMNVGKHGhoyVfErzBk4PlH04PPoYc3j2/iWBqgCM4L/0kLJI1KzOqcclAQNuKD
4TM3dNl679rRcR7ztEoC32i85NK3hX87hRINVibxfu66qUQJ6HqRoA4vx/6721rljnJlQP4uVkFP
PlK5HuAOWRh3xgXxhxNZGmsA7I5yZ3pl9XVcUKDscfyLfdW7tCl1rL7ClbKcU5VECA+SUvkveeI1
3TlrPUqORDv+B7Wk7chRmhPStp7plO4mTQsWiUKFiT+C77aRsbbnracqjJ7OwEOJ1S2BwWEmI5PR
KR6+NQMZ7hCfbftzUmbjE6qn9q1SRXFixIRdXrkYeZrJUg9OVacfiwJA3aacnPixjpqKjnim94s2
6uraFZM6C8fEsO+S6c1y5lTZnUkjOQoYZSV3Bhy2bLe0SxLjPHQpZ70Qk9mw5j8j0MOHFjRO1a4A
wepbYvbta0/a2wd8EvYlLSPvi8yL4rknIvWL7QoaN2GJMnQb2QbltwFZ+NIkOq7A3JvWtCeAchHo
O5hDKcc1yoOUIyfCNZxSBMyymeQPHiUst64ekT1Gy/JFFFobJ1Bj8sWTqbhooD8cWJXl3rFzmDdG
a2evbWc3jGrX+B4ShwFiONRAnxtUB0VA/72LT7NrTJ+jgmyxwEBsam0Bs9sezK2kHwPHdcD3ImaL
YLX6TYSfx9Pdluu4gONdOg11VXdUdpHkiFVE4Uz8gOHiLyGzmcZaRI7WCfFYXQdqSglc9vLyDctx
0hzDyTeutOL8PNCldpaNMhuXlcElCmcXSe4lhFMiOdSZso2DDXvTZNhRDEhR7KEcQOXD55g2tKvW
cndxmtfB6apPyC3LnXYpiLFYtueYgeJLk9MbYDOwdn0fu+9muXSfo8m331SlqoOK7ZHqKR4rSPlV
733OfV9/ROwlQYFo9oggdTva+y1jVLlPsgU3jpV0zhvIphJK/8BaMRYd44a5ScL3dC6lhfgDmgaW
y3b6qnHpafRRMwoqbS3fRI3BdIs8adoXBZiLrFbF91kZ5o03jdVjY0PiMs0E8ZNRgHeCCAaLdw49
/5NrifmmhZez6gcXuHkKpwhmJ8sM/A6ayMIlCaAA2kDzDV2yUdRKfRF+69KBVlLcj0OK8LYyQ93v
82WoHppIuy/EGtKBNhniChK6EJGq+WlJm/q9KZcaYi22rkMKEX5nDIQnr4AwH0rQUNY180gYhxwF
4hJlrxd6u8YV064S5QLVDhQP7coJTVetmoMmXPnOwOn6McYSvlfNbO4RY62eTV8Vn1O3CU/uuEyX
tk+9CxVVsvP6hdQTK8XrzEfHET8kV2LpTCbrMH2s0URGBIcvDRyYIV9n1MhBVvoiKFULNKBvU4LZ
VGJhjoiyW9dNzAc3XSd+o+csdC1KO2VeUK9C8bazyNJb7GZXNcu4b4y2eI1we54ELY1DtzoNew3x
wUkm85wgsTjEaA3VtjVDc9oZOMBv+jwCgBJarea2Z1+b9tNYDl9iOXe3tqsHIB9JcUegYvkk45JA
1qgW7ffRWqjydekRjZ10y8EGmReCl0VAawrDfRnSZtzR3s7PBcReyEiZb58KRukXNhh1JGwR1V8X
TfTZjTGeGPmUWPmWToor7poeJxfO+zmM8j3KieQT0CuD/HMvWRvgNFnjbEyPFpUxHh+6NxRuYUx2
ULrcOjU8czopjHTLPrPepkIgxBJDvpMlWm0S1cK7NnKd26qb8wNMvQEC2IwdS9YLgmlBRrswQOH4
Y3flmkBcL0wiTwDm0HhBfAIz0x0DG3bQXuQSPo506j02J+eTOw8+HuKa9zT4412Nkt/E59K1+iLg
7kPI4TCTc7pjKvyg7cR+I37bvVX0M4GXsMtyN/gPqIloSNrD4NxX3Md45rN45qbw4/aGoWh+N4pK
kmftt2++H7bzGQeEmR4To0iQaldV+SFtTbN8UbYXPydL3uD9N+vie2TUNiEBoUUfYp51EIs6Cw+6
F4zaFuGjmBSy1c/W6rsP/XDme836pUAtNNSwcK3JuR/del4drBmbioV2nJyRoq/X2rPniJKHiGMx
d2Hux4dbwCjGXZBVim6a4RnmUZuiu8Dv8x5VrLG+xZ2g/86Ik0Mycrk6m25obJrVRvSNTdxajdkK
x64+TXkEJDxxPCNw+iT+0GWaBqlf9ZKwFgBZ67vI78Mxtu9BybIwYhQOoyvefzaFMZmYRnvjqNAx
ldo/5Ux+Lo0dY1wfhpYKXnm9XvZ0uRj09kWEzbhRBZuv1RzZmVwOifip7bwt+/eWE1ry1ZEhuEC+
3K4IcKiBN+I28YH4WbOWsDlG53moO+eFXX1sWQHm8TzIgQ0y7PqTpjF3HVQbfu76Xp7xh9sQfEUj
OX613bcKSfwViU//gwNwT2yufCrQgzy4uqyJzvrhpY2w7b0iBRtP8WxiznOZubuRZ9yN3KGXLhzs
J5KTo71AiIxHOm3cN1urPgmqQYDPYCQSHqVWpXkvSqMzHxoYsw9+WnEbur0+hP3gMaqZW8JupEYv
myImHuyFPpCfVdHHbFJ1eC/yUj0udrw8xV3coEZFJ472Hz0mWYsDwYgGX7yGAYnkYUK5UfhZ92Sx
jZGFM9X5K4Qu+QCDx3iBW57tElrcONo6En+k0/GUp/4QFLaaX9qiLK6jxNtOGyrMLqjziqDImcFo
Ho3r3DHT2g/UtIQceP7LAoLsINAicl+2mXqIKsvtT/5KSkA7XCSH2Ulm3JSqysg+dpYcqiIsRkFw
wIljBCJ9R4SnDg0UycwuJHYmpEVAMZpA0PZs6Lu2v/FTQX1D2OYHKC/d4xxHYZDlfcEmN6tqZ4cK
RV+9VKfC5t6g9a692xqKTsw9WJELhCiIlAwsGMNNIuvxJhJmdNMsJHscq0ZwR9ngpi/LuqoRm1bT
RltsJJwu5NPHbkCntKW/7N6sgOsOitIkrzbF16WcUf1l9UDXPHY47QFq+EgPK/vujT0QKIQH76GB
ftIFFAfS0Gc/rnRJsJ8DtdRuxYyJH6LAo4YWQv6vq1hSQDrWn9W4uHwsueArRa6AmnPs4eXaOiFM
iA5f9jJ7KBk3MVXlzdxq/dnJhPUBptrUMJzy5B4M3viaAqd3tza7xC6Cq3AXh1VIJqdOiBAFuWYw
w8qn+bDUdOgsw4eZ3Bk2SAfcLb4VFfssWbqjTvwFnAKOSssxu6uc7OhktqxatrMWz/9XGlz/LzkD
HXIz/s/WwKeP//XMspCU/3Xq/hHDY63/9t9JhPIvR2HqAbrhYQz2JI2kf/WxYNz+RTtKrqY/elKo
m/AQ/juJ0PuLHo3PiV96nmM5xA3+2ylISKFyJZhnB/GIpRz1P2pk/b2N5Tge/WvTt3G4qR/NsV/o
7oZnWWNUWiEKL723kvnAKW/304X5jZVu/RH/2xL4z5egkfdzxwzrJB2+kZegzL7xqnivoiCpjZ1G
OsOp/PLnV1t/2j9fbbVfcml8y1oNij/153pDZ1FvmmHQzmpblnec1K4VElNU8kS/Pxqs3n9+QfG7
V8TvKaQS1GLESv79FX2qxMZc5hC+rb4AijDzS+UB/gEs1WASa0rSCG19qeboIOPsjGDydpVozZF9
XC/2zMoC/RVBjfr453f22zeG2IyAUxZj5dt/f2MiRdZOBEsYQIN6qO38GI9E3Qkoout33XpPAExv
//ySghv9H5df/PSav/g/JVZ/BfyHZT4GR+1wgs4/u2txSuJ0CT8Ghv1UDtsS3ZaRksI++dc/v4Pf
3dA/v4GVlP7z9+9lymkbPnSdA2sAvRrL7PjnlxDrhfv1HlNEV/HoIGhXv95jqTvrCoEp33hY3TPt
/lR6sKp5rSy99fV8UoW80QpqWc/ou6/uIwFQpvxP1Pf1k/z6LlyTlNI1SOmf/lSUv4OVgagLlP7U
j0uQYZhboWLIrY6USde6iU8GevooOacOyZE2B7f5uSk8TiL93Z8vydpz/+ebkRyWfZcGIHKEv192
DsJeZOsiDOyRhAyIH2t2u0tuE6phg5xK9tRNvWrhTO8JBTpSzGhjDiSZzvLsU4P0MPKXaLr1rOTs
xTlawnBXNgNDdb5Fnlkzza8csJELgz/hHCqNra5RPKTJTg9z8OdPI353E/Eoe5ajoEmSU/D3T0Pz
rVQyrgiwpPpi9d72xPwi+Wa4PSCF04eazk6WUYiFw86Xzg1s5OPsv8Uc4/78VtbF49cvGRu5rRyL
Clz9GihRhC4PMNHEHK/Wgec+GWdCjYr7utI7Eh4CG9Vt/B/ub/m7h9gzPaYvlhRsQ79sCsC6RUiV
zkNsPqa4Kh2PZ3lMzg2D5bV8XlUWWfz6wyiaOudUkzQbRZAsjOu6oqUVKYyzcbVm/zokRZAM0X59
+JfFIdhpCQCUf1CEYIb+XbXcthgvZ1t9tOf5YM7TwUsjcF/50a+buzoCFL4AWOK2tiCza5pJzjLs
eF8zI90/X2qSQn53sV3T9KTrmkyffvnal9jzMqN3/UCF2VGQv1v75yUvgC19siZ9oX466eVedWFA
ERcMzoxLGi/OjIpoHpiODicU8ftZFCAMP2MY3vlFek6xU9FwfJuYYOQy3NVOvx2nu4YbezLwZqzR
jMDWlsa/4nrfh0Rfui3gNxdNaWuzZqvjsqQPc5sdIUHTHDV2LlrEHFZki97PcvPjZBFmay9B1OGr
LtaIAL1bL/iq5Oto0M49qFb0RCNiDcijm85Mz2639h2cY9sT/F3tK884xj4O6di4VRsLvWZzp6Px
1vQIpXyLHtu4vtDV3SvXPJk9kd8AKCXBXtNsnx0Omllq3Sgb0bwGORcVVyQ3O6CWW7S69NHnw8RZ
dn1rdAkJvY0OeJSuOOyp6a5s4ue0j7es2b3K35q5x6lMzInVnUbMWV03HZpEbecYoeNknQ1I1eGK
WJ3vTdsiIxARC4V/ZefBTAFsEdE7tSgzybsjEmHfUD0a/CgWJWw7baCzG0dYN4iIDlrFB4paegYe
tNz8MBbR49xWn9nAdlNnsSMjtarb6dYa+WDSey5E8uBm/Z3bRQ+gVyr52GDOKhRq1SU+dzXN5zSG
c57fRxkU9S7e+jLaGVG8G6L+zvOME4lpOzVlx8a9X21NbM8HMLK7vNbc0zbcFz/wrSdKviN20ed0
3SFRYtKYJO8kQDOpCMFyDo59Q+cdMHG4W9fLSn2P+XbXTWj9xpucZM8hsGkyMK9ywsc8bo+1b+Bo
TtfbgKZQfF4D1W3Fm0MoJnLW42U64vNWS+CgwEnNRzPhUWQhRisGCphDgzESw5sgyy6N6/pypMQf
oqW78/lpbhzuzDbHRosV1fuYgUOH7n2/vhj0TAJf9S5XPVq9eKcjrhSbAemJW8+TW5A5J3Sb3MZ0
xvsTUqZTrG9EO5x6/DcY3QOk8Nvax01n+de0VKhBAbuDmFrXZAPzRxY6F8JBvDw+WHyiJnVItI02
cogf8m5EZlpgPIdwPTrB8L1A8jwa2QfYCBaRkqHgIFagh/Ug2etDaXxc/8TRfN98JVM3nPAd7wE3
4TVTT10e76Ye+YI23AvUgb0HWy/mKAsgh0+AdZG3VA8OyIRxV4ju1DUw2dkNadDD+qTX23OD6uXI
gA737I6IwXW4t/4ru9LIVKAi8l0sqwAXlWwyz4ELPZB9YevQwnZsPn+KThHpCkD+esiD9Yp63GPw
tQOb7O+Imr8ErlhHeuflbJegvQp+1bhEpJpXM9omo8fbWuGOJE1mAaRPw2o01tx6fg1IL9d7NuaD
JWoOUrZuxnMHQ0PNkeNONPj0IvibqYFvlgNtxLwzpv28In6Fxb1F2rjpntvoO9XQOZspQTteaooP
683cq+TssBjhir9vTWtPfl/DO8ljdlkr+qjieCexSKBTPirr0RNIZQSJOgJ0Mt/ueobIomwr2uSt
48wgSchOVixieAlZFHRBRw1PHqPOg8VPNhhwts7bnzeJ320Rq7DAQX8ArsX5ZWtc2kblXm/5AYEw
d66HWL0k78Gx/sMWbK9BUb/u+7RJpCsoZDzxI0Hzp2NsGsq8bjwfSlfhnKHMHmI+YauYmeTV/bq2
YdgAv4B6dC6OGjeoaOk5oElihBZUDJ05eoY8fgs9Z3/CAYTxx3TCF1tnnyLx2AsHgmJ7F7KweP2L
O+XXEBByyhHyz9frl/iwf1V/pB0xpiLwUzn2L0UI+qW4LBhukNyWvoXjnYPivnOcrZj8R84RNxkK
wdGRR7wPwEw5RmeAyMo3oYb3xbZupMODn8qjJ/oL9dt/OF399qCHeI0cYg7RgtSQvx/08IePuZ1j
JYW89pAb/amrGHGXCyyT5dCjWGdAvrMZlrrQ+NCrf04w2zeuPJbS2P35Sv32zvrprfxyoSZdGEUH
1idw7OnWbVZ1XVV/hq3x+OfXsdYf9Mut5ZK9ZfsO4g3usF9uYZ03iWH1aDOXMX+rTQTCGCmqVh4R
yQejh+OZ564kIxCRbTCwNhXL2vvXl7mFEG3s122DjvrJMPUeC801+l/Mncly3EjaZV+l7V+3l8Ex
u1n/vYh5YERwJsUNjKIkzPPgAJ6+D9J6KGVWZ1nvuixrUSqlSAUB92+499zyBgeV4AeOiKj/N+28
/BcfC7WYNAmf41VgNfn7Twj2YpN5jVTknvBKT8M2aliICC6YF35yq8lG+7yQqXn8B1Z5Xs+zgnZ8
ORRz6o2//+yWj+YvH50l2YpCBHKA5v3+zYjEs6J6NEiflx9jG21Lo8fFqkE7R1syfv7NZOFf9O+e
4VsSITI0JX8BSf1zKysqG2UGuIyNmRxzHMhuQmZ7gOLQnPZWRVnTffz9Xw/W1L/6C3Ks+B7zJc/x
/vRpZ24z5l3Ml6xsKhIuxZ5X1W+QwadbDyRRglRRB1SghBEtv2UZasRzuOtZZISVcwp0elgemTYF
JnCya+c0WRpFMY/HjMpzyqhrsjut4D/hMViySdKC4tAIoI+Ou6o09n0+bGs9bDUOktlabMDbHBQq
JRfGJChQLhsTQJ7z97DmmsvF05hG26Rub3JKSINQd3izLn5E4F2DIzx02PvEpzanWm2ShxznjDc4
B7M0tkaQHhsPWyLye7+LHjl/jKzGhQZUp4dMtPV5vLqReh4HZ1dZh4670S8dTBb9VvNFl/nFcqEv
78RSgff8WtH25+WEqzJahSK8CDY0aPJl393sxYdJDwAZ4ESy7t6nk1vevF5xDePyEtRUooKTgAuB
xcVhqXm599oSywlH/ZzdhbbYiJK+uEtOSB1+QfLBNeS/sDR5FN+ZLN5qyiREBlsnnvdpMuzciqYh
bkm3HrZL/SxrQKxYfIZhWwzZgWzfLQv0Rz8lNkaG+06HJ6GDbeeZJ9vszm5wcKrkvFw3U2OfAvMj
hv2Q2WTF4sES51alG1A0DPXUXdtxhQz+nZVABxwvI9JOZKS7joWz7MN9QHGRMRKqmIgtC6GYbYCX
HBinrSdusaVSDOYOJ9Cwi4ZPkT65eOpY3Wxr2iUPQE/bqbvJw1lGWrS2uvXykxi6+mawilLTuGYD
WlV0C/wBOL13RX5e5kwgFpyeEcFokULwYTkZ6QI8UF64VzmtRBrtQTWeouF7ohHl+M+AYxhNOGtb
0VWwnI+pe9BlbTLiZXL3yy0++Ie8CbpQUikKJLdsKptuIiEq2yzLU+EdW2oquzvLetrHnFekjX41
fUQBb11agT0k9F4CuuNA0UjA/1++TaS2a/izG9bX2+UFIBMaggMFKBth1MZXJ7+17rPVl3cEeuyL
9sPFN1Lr/H6Zo6JbgROg97KyTuB9jtUUnSy85MvsIkLeNyOxh2mIDo+i3UkfCsYwy7TX6Qj7Sy4F
imKIqweBvQra2L6v4UDHAhqbPaXfqPvtcdeKabMMC5fn1mXzEHIGD3rYLe/cUoDkqkVnki5LJlDE
+aF2NWMR0gW4QTo2zh1UeJOeLvapMXS2aciJdVmvk0V9NrAeeiUfs+DHFfMDoj2SDYW2Zl90nY3u
/u8Pub9O71wDDagFbc8nzp6G9fdjVUkj6fl86LRC8bR0LTBTN6bdn2cageVRW+qNOIVNydo8tqd9
i1mmsdTj338fSyTjb3cJ3wYzf5cVAHJUaHm/fxulURuNQfbRps14uul1ggVtwBM65d3677+UZf7l
4lomla635Hr4kIP//HeWhRJFIUJ/Yy+gtRkxVjTBHYvb6BERfMaovDfrz2Wi1trpg3Cibc0lE0Fk
iMQPTePZO92triNAAf4z1No9C42ToZ7HngMGcnqdMdoZ8Wgsyj3VHyPiJVcSxPc41+uEL5f3L1aZ
fEwDNgvhirskjU96atkiYuWbukPnA5xZOjGcO9uq4uWKnYOcaAhj1tKm3muoUsu0eMYbt9L+tPfA
XuuFeVHmAFOD/oyM+FR61qVMGUkwimi9+JEe5bHl9cwbfVX4jcyCSXupx03U6ZXZGh8q9TY6fRKR
OBA4hgU0WkjbGIIAg78l/hzhKJyvhZyumkivVZwTV+rejWl6NRz1ZM4MXwrO9hnKV+NeUp09t84O
ne8DAAOMtjn8H6pvp5NfroXkLuF9EemuzU8dS26TtEKw4Y+jCcGLDm6sPkgVWRVabLl4Vn4pTmgp
l+lGRmcaS/8Jl8qHmUec2NHJTbBvcaBPRkYgQfddNNHPaXStVeozNpqeOqFOvstMigOEqOkTALtH
p2s/EVacK00A1BAA/6ISt+p+FdbiLk/Dtw4vY6wYJEBJY2GN5z/4gbhgy+l00q+6onuGIh7AXOwc
RB4ON/wyTkAkd6+ZfVl8H8vgrg3Dx7ozdtxBFjHvqK7uhKlw99snZtYPMuh2y41WG/SIDXEpAIt8
pkWZIBeDhwDXEvwu+zBKOmCetImhl+VSmcbmZgy/ge3fdVV0qhK9S5vwcblBvMp7kbrAvdejbSvu
IiA8HQ4ouxJko/GlVHII8+YYF/YpY+TodcxW6uyw3CUqylFeI6rGnuOC1cUGwx1METARdcUMxPUU
rEqa8pS/fpvdefqHERnHNCFoMuG+FPNjrv3vgpc3K4bvfSheV6rWfHq2+1yK7K5Y0rr8XwGGNnIz
gFDZhxZ/EJ0rsxNkMlP80lmkhmTJzvLBJdEiN0g9ffspQZbchbe46a9Wlj38MTtS+SmC7Uzrn3A9
LQ2fQ0pXhdvEZnAR6f7FdmtEd/G7iwQWzCwcL5V/xkgrXbPaV1P20HXea23BRhjjQ2tiqnDCbxpG
d6yDb5NpWnyM3rPr5/d2lyG30jsW88t8aZkNaB5iGMo/Rm8RrzE+4jo3x3AtsN5WQbh1M/IvSocx
n976Fcfr4rIk9LV1vX0prRNxfS4s6KW7mspbIzDJVMmDnQYnKzexxFNW87vYGJ6Wrp65511L/Atu
y+YSfi1lSlw3n75sbk0vXn0wS/j4TlF+b/kJY4GWkYC5FxPY42U+HhbFJ2B9nKtkKsJmvWg7Oi3N
WzLrf9PA/Ysz1jc8GipFYwA95k97wI4Bdj61UN98pSmMwSdSHi0z0dYu7pZx0t8f6vIvIwIXUCyr
Ls41RNe02L9fIEaMbwzUnNoMCe8vgS1LwRnxAzLcpbASu+W9dcvDJMx/c5/Iv95dNvsIH0UqskL+
+6dB+eTza65NDiH5VasZmQi0yw3Th8MyxcH/uWdKuoa1/WEZn2gx7ugq79B2Hsjj4VNB1cCz+8en
8f8EML7EX03Zlr+6P4OHf6MTwzjmn7/9Lf/XP+j/Q4IxWYr/9Nz8xWJDUx7if+0+f/flLP/S//TZ
GP8gWc2hu2b19ps+wVX/MPnp2g5zKKoGJlH/W55gW/xfLn0i/87/+r+YKXfRf/6Hpf4hPdND87wM
VczFnfPf/9tv/OD2T//7vxR9fl/GMCb+8z9+7/7ZsXoWxQokSYoWnvE/+tV/GoOFsczA9oRInE3t
YZFhGgpYjcAXL+n/3fvkG0t3+39KsuWr8TJJ23Y83mHL+vOsYRJFWqEkiw5t08CU8OJ53sZBJvZB
b5oHC7FasXIzW1yZDvWHlCC5Y2URBeB5Mj/NRhQ/q6ku3rOKcOQ+CBJviySMdiqp5bHLTG2t2Ap3
Fxivza88TKoa17PG2h7U2PvaKhsRhcWifZvthDqKAQOpHflYN9ACrNeaQFVSgNzYfk/mNv1sHVLo
uML87qGvRrJHJTFhJ010F26PMoPv4AwiuJGGJvF022MEOMhkeA5miWaFmPVFLll2jvlWxYn9U8bg
xlodFTvDzKGPjWo81qNHO+xGRrKdGU09AJK2sF+Y87bJvfatGchwY+ocbJVZT/QLxWjg72vS7Bnm
Z/ymWsKPVtgxR+Tipuoe6sGYH7GnGruyzKqnrsA+WfSkvvgKmKPAXCERtEXGeLCQcEecIGJ6ivGk
/Byh8ENcaSZ/BZLLeDRmaVNawcOINwnxgp9dXxcnxIjOq2ocveFv6P/oRmt4xk1ImBN6kdtgN/LZ
n4R9aVuP3S2hMcUlqzzvQApwDMEh10fkgMWp8wjKFEhpTwx7MK1ME7gQt0VKu+qljn9IzNTrLJTN
LuxdsH3wNSDDJRHC4CqlX7bziY6s9eQ5bXPMqo67gM9KCEoBFqcOBagp31VDmyicgGYsydvkwUyM
9sx6nYJp9oj5jlUm9zWfw6+YvHsG3bmGyRPE3VU3+PXXBtaXd59CaZ8zloJ9NA7Y2/H4rod0cL4i
ty2OVarro2WnbCALbfUYACYWAqsGi/svUWn31Btej9OslL+w3ECiIa64WJkkZm9qL0cnolKJxHAK
qiOYRbZXU9E9d73t3EGpqcZN3hEGCbHKuGa+12zLofeA5Hokk5dQdiDCVi1iQrf1d2mNWwD/gSE/
sJsE5wgQ4DJoqeQ7fghnOPQZb4fPTbajXAcUZ7uNXASxseFDO8jrt6GpCawHebZJyxF4YTzh59Zq
RAXfxy2erHnsCxY9MeIiL2czF/LU1VmRXOZpUO+Tpwa2IxBoKe878jxinWyIqcAlHQ52Su6qmW76
VFVPCCOhYfv+ML3FdaWrY9oIbWyilh7dLXEa8eOF+jV0aP77wgDD1zr3QuGrQSBp6g8XpNN9UEfJ
A61MdiajiLjWctGih46ZbyOHwUOJw3tjehNGYXcQ5UNQ98MJnjrxTsRQ0vIn9n0B+udKXHyMcbVM
tymA6wO/ZtyZbuqxNM2d96ybxX6qOZtK1pwXb5hAa+SwpKCRxazbZQSDIMF1DUPnZ6jBaRbwNy+j
dnBKa1U+RFLUr62Y9Rl9K4/vbKXmftSBvuaJx2hACojJZQFn10hkDd10GN8mxyFCfSLS4gU3Fo9/
G7jFQXXLThZQYoX3vPTR9tei2NL5mr+MQek7v1XJKcvc8Rz0o32iEVhmmOlb0unqnvGU+VL4goai
DIlhWnSgW2KxEz5SCDLsh+gX/DBJjxH5hltzFNZLtuAsZwHxq52m8DpVZnVXJrBOhJFOZ4jCwcHH
18jT3oYo8DMr77YV8OMPvyeOzk15tbe2wV4CQkCwkZUZ3StUqZcxMJLXyJznCwEvHp94X75YSpkn
cLjyrishv6+Q0xHKQu7vyuQBIDWE2Wy0PM9aeK9eWS14u7JHDWQrYGmmfw6IvNmO3CLoVqhI4QQS
/Nf3YnIxirvJ0bcxzmB4gQ/NXtS7J2Xb+cCCpK5JEEAYjtoMmngy1AdnLuK1mmyXIL1Givc4ZoWD
h9KKVpYqphsBcO0aeDjMtirN5EflSEBLWUyWIwprHCkxU1sWdc5xIPHsIUx1e8KQWG8iocITapBi
jZOq2ONhUT+VRSxjl+QBQlZE/IcRitohzCx3J8Km+or7stn1lWMdXA67mCil0T+z9vR3cGO87yoc
ITDm/t7F+cYmccxAd3j2Y4g4nJR5yrREzPKW9K75yEOmLjY0CcQJkMxwSpKVvgh/S+AEnZ8duwCC
MzMkDmXHbosbM/Dkvep18jMxlPsy20X9YdtFB7hmCIkmbWvL6/E31t1Jicl5E0CsLlYAz9cpNbCs
HgX8tk3AkakygacHj5zoVrDMLTQV0/0q8wDJFHFpFu0P1nXeyOJqazhbKwBycDGSvnkIgyqGo9HA
tPVbhn8FPDie07r8VQ8DUrs669BcZaa5yXivdxxePa+cBczQDTsETEZY7TLASydTpQ6s+jZ/9XsS
jNHh5x6YL7ZA52iM29uEG2+flsq5RgSw7epw/tZkebmEtpBg3mW0kayhh8+irtu9mWcmV3fXH3Jt
WcvoskVmnoZolF1/2sJkRfEhAnVRWQLHWOMF5IJ0jL01j/VbbGf9VuYG75ApurvEDSoQmpbeQ3bs
331L9AdButtLWBfiPJqR8WpmHWBHPCtnSHJi3QgjeDO4adZpbmHRSBRLoaHrrHv2W2IrHOz4XUyQ
2So1x5KBU+37z2Ey+N86W6fPYGIxyim7hKUPIZv1NVbendR58ERuW2HQJAMK8PsIJwYxsw3JV7Li
oOjzCobeoNwHM6hdbCqJ9kAe2Pqg3NHZILHN9+GkagRFkeedkFi7cDNSzDvuZINQABBGNqga4GYG
o4mIwiVPe1Dxm2asZgM9riJ7Z1Sxcxt6eM2ytMZjG8yYKSdW99TGyc4YMa+EWsavo1GMnLVxf+xd
Y/hhJ5mGq1Jo4xXpNUHrWstwjbJ/elBJaO+9AMI5G92YF4t3edO4Ub0L7Yw+ds7918LTlB5kyde/
Qjn1mwgXDClEqXKPvVLFm9/U5j4G13nBD5lfozTLL0ZSI+wPJ6tCGJ95Rwe0MZCd2Yp+eqWwfDBO
Eayj2evrDuebw+LYTPRd3DnhE+5ZJ147JFsSNsB4hp0zIZHS1sbJs9sMFr2Lo9g0g6TaZGjrMzQO
zaxXqpf2W2egwlkN3Ir7MiEioMgtNrcQJYtd2OU1KilKd56/SHzXKGJukrHUJ4OP6OJVMfbmMTV6
d0uG5jEfJnfr8onvEasEDWIZL0XJaIAI70TxnMCqObpA+t8n0+quUT7Pj8w566fqj0us1HDOQUkp
FB2GcY/cNfrJzc+6pi2AsCOlwn9UGM2BKQEqET+winNX41VYKWmCZCskCpHcjb9U0lnlVveD5GID
i4oKX2xigzl8r9Ny22MmeayqWtxb2inXiPCtTUe62AvjefMlbVLrp8kmIcTNUYffGNp430NQNOvW
tAlUAsbTvMoii55KHTmvdV0wuM8N6fxiIK0OyDA4MTTWihUjbaCLiaI2TgmqFQ1ujjwo/FtjLw6z
CKDyYSSvhC/kgu2e3Wl66yoHBCIRXMcCBOWOkkEdSfRInsD6N6xncvk9dtzqwbVd82Z3kfjqXXeM
cH2bw6btZjB8oVfNCLfq8CkrC+RjxST9TTiNjA2HFJEIKq3iklttvm6sJrlI+49YkSiQK0LZrDur
NqPnesyye+K5inRDXsSIjC3O9vg9hlOkiGuH12rv7abxD46N69o00mFTR/lwzUnn2bKgJ5Aag5Fc
jaEeWZlZ7pnRR/5QNyJ7Qr8un5wgyrZaJtamYjBzCGs2llweVKrrsWaINY3m+C0OQvHdo1t+CP2p
+znEbnPyhe43tYyoJKIheC1JXEI4NBo+ua598WRZTQ3TawTRX/P2bkovz07EX0N78VP/UIpZbKxK
zAWkQgc3rIpiWNYtizu/F84IC1CQax5E5kGYEPMWH/rwQVhsPawNLtSNPzfGXd37kc2UuGR0lTVz
AZBlGLdhNCooNobunW1BlIHe2lBbsien7vD4Y2yGZOjEdvThz0Q475o2w4drIkdc25FHKEpAj/KB
LB1xTS6rEbE10mt2jcpiowZdTsIr3oUS9dUli4pm2wn5qc2yR2vYEMRRL4MaMSKF6qSN3Vjpw4h+
YxCRu+WieRpS+AfG2D2ljQlZSNZ0IIbE/xnVFdDcwKiuU5uKvYB0ds2jyr1XtRNe2nj2XxuJ3XsM
2+SU5oHDKQ8cviBnehsLr1oHTRnd1fESkGIrSsFRuogJlb6YTscAECZCsDKsmi0Nz9KmacBTa4tH
h7SBdYdHELdTMdwmVDKBC1FAwvb56CdMSlPcdPhTG1Wuy66XlzR18/PgWclpnM1FJ50sE8e+DOwN
SO/oCMObXQFrTvr/vnUY3cZ+QoTbJF2SRWVOLm+XMFye6yiEgVUY4WfZh1x70py8dmO47nRUrnbN
V9EDFn6LcBa+stWA5h/oavpoXNf8ZPVhPGDpFMcIseFZASo6D3R6DsPLAZIInFfQwXkceGi2kqTD
taT45Uok+qkIbYVLayp/EpSR3vyQMwlokBHOu6HJ46c+BOu0yrBbb4RtynUgGY07QjvcvGBLvnKW
BrvUEP2vxlEK/6uo1n3Yz68mFNDnoU9ycFE+oRYM+kAQEhO/S3k2H3RZQQ1UJrGDKQe/OuZJ41C5
Z2i0Vsncz281EhFWRuHSEqjWDB88p8JoLHnl5bqtS3ohNWofDKCkCsNMlrS7VvPsbO3KnY+9n+Tf
bNMDyOsV2iQjsRota1xlwAU0gG5XkIhstt+yxHNukELUj2BIKh/e81j8Am7VwECIOusx8q2h3FWd
wpxn2GbE2jOPwS/1Y9RdrcCDaatSjf4o7mlE2YPE7i2rCosgljbwcE1YE70HlMW7Djcaft3JuKcZ
tCG5GNWrWQmPhUUBERA4OIOYyXlEGiB/VIsoHBf+iBwBCTmKhWoFwQWkrsmVfWNd61/J+5Zcm+Al
73NhslpXGge7j6sz4T/pKrCNCbQrFHxwydJXTx6mdWttAPmvd00l0ksOnNE45qGViG1ALfYOgnqi
qzdRUhepfE4L0b3zavTw6+S4S6Im+whNNA9MAGq8hUOu2LGFA2szHTz4kDqIRInS+oFRXH0eskVt
q4vuJe4rH6B9yxA3CYpdO+n8HNUYCJrSEsDGtfgATz8QFOEb7UbiY/0xOONwMvHrnSzH/kp96gyj
GuTBd+oS1uYQnvohMEgl7yq9gFnHNfqegBEH6/CPuhn6beHUNnSU0r6kWBGvDE0UGQKmU35vRtVt
lU/CQG3PE5Rxd2IDPQLW6bsGBLrbm8VXmFb5NtdTviM2Wu7RzMenDCjNuSJafBcGc/tkw47YDJlj
3qEk7H46kclFALr0Mygb50SuWsxS3DM4OMfQucDdmWCvGS1XUUJfePBmmw7VrFlQAAkCcwUZ8pZR
GL8rz6iOUE8BTY6zFBusht21oq8gqlS5zhWlc/rkuH3/jnPWwSxd9dOM9jnUUCXJ9io3Olxckaar
D3Hf8KV82G4UwgRqFbK4VrZRE2wkJ+JJrZD5ihfnIMSTwdGv9SCzI4vb4XVO2MY3zIBOdd/YpJN7
HUlekw7GR6OY8hvDriHdRGCzT/Ca5YlXp9wZGZFKxggbaAbg3aMvDnGlskY94tDI9nbmOmeDBnTb
uVO9t+HTPKF1j456tqZnV03pMYHY8zG6c3VDKErJa0wlhVprOgcnsbO3yiAHwx8HrP7LI2rAYDhL
YUUvuhZJizO0YCbjh/iVHQg/0IfjgFgibMT+up+66nPwRPlErUjaqIqHb+gusp+gUCq0RqNHAWqa
g0GasBEN7yPem3Adm1OxlzKa3qKi/+XToL7iu47XhlTjNml0t0liDo4MLvrBtEk3srJc3AI9obTq
0jw5JL2EBhvqNHhgAG2gnIcNbiSFvEMLDIKChRAoXurFSbn2kRGbBVg4zPisGYJ09IYopR+BICf3
tpk6ePp7B+03qaa+bmAL+WX/UuOefajiYHgVdZw/VJk3HemOEA3nLbUMy6tXJ6HH3MKEky8WC/xp
HUUuyc5hxfiouEaMYvMlz8SuB2ALCRlRpZqbN8Nr52YB2Ke3aFbDpYvc4rvZSX22+6QlO85yzU0U
FYLwtHy4VwikqS2b/FqV5CsgJyIy2nCjrfS68i5n5IDGPkcazCDm3MBhPlk+W3+pqugwB6YH1rbP
H4JAjHsNz3yXyMJ8I/vOu0pKojOlaXbwyIVYJy2yrgnWZd9PpJhKv17bIxtc4SbhiTw9812ldngr
G0JN2qFmXjDGe9wYAXy8NnxqUAJ9H4IxeMJVQXiOUCDm61p9YX13fqVZNjyMjCxvzPHKrQPg4tCg
m2VK67Danxw3OxAIqmCHh5U69GWNKbsdw/ij5OToNxnzc6jZHIrbSCTirFSTXm0wIjuRZt4n8GN7
3gWyHO/gM+CvDufmRwYn8TZZ7HjbvOHXjMpFY267RyWF+exyGr7S7xYM6OOsXkELie5Mv8AJ32Ku
5qzXlX+J59I+lKalN9ioul+FDaSfP7E5aXJf880wG4pgwMQ4dFNa3U1NnhOP2kwP7RAPiI4G91LJ
NjVhGQISnTkPwTph2SHTQrh36CmQrMX0kpAge+97XFblMZySwOOY1kQ5TWhjqR38obZYEdvyXNmg
e4aqlEf+feCrMPx2pYdGirvUWEFd8E4Vl/quw2pxnNTcgxEIsIPUVLiExXf2dtLNsNN6WV7Evnkk
O1muU9N2Nhnedm+VeHnz1EY6i9adY4fkJBSkVmQIBZOh4OszP9hEgdFhtHZJHG+1x2TH7dsfBEfJ
CvPDOHbeng+RXbXv0HOlqrXvGEC3Wzd2gBOy67lSGHK5m6MLsBobNln0oDettLtDATLfuPqd71Gj
Mg8xGa5MFE6z1WzrwfSvTotKw3KGGF+3J+tVNfnxAMI2yK8ygK4UoWYnImQqzQcJxOgry3hq8M5Y
YECXVK2in3AHIC9OQZwOxmNKU7rvZJfucYwPz0br2zfwsA0W9xZVMuHE5BBvHLg+rFFczSie23ad
yQEZomE20za3zLZZ5clgXUffgZQ45eMPUipmQredPLiygEVi3YEJ6CJTbjIlzKOd1fZ7O7TJtR6d
Ypslvf81QLciySgeTXCkyVA+iJLhHCtA/7sjTMRztVHzcxSeMZ9wXrGb96ziKeuCbNdbo8FNbk71
pqtQX2RdJTd6Jn9IEgVOh6xgADfxBIcqC71Pmu1gPyYwXTHYZ8nPmMRvrA1EFaDGc6ezjpKedEQ9
h8RQ4dJdG4UKv4rE7J/MOIYbVurWefCFZ23bZupf0DOoK/bD4YyuXe/ralm9yNSpRv6QarouvPcv
Q5NJ1yhLUWnXwSUQHGPol6MY5KeS4Jn6sT0DwWGTBqYTfwkX1uMY0Es3mny5cChhcVizfgNyNJ7U
DAAFVuUcY4lqA/kg/cJ+YBFnbbQ3RYhS1Yz/pSJ4QeryqsAmx7iAa0Wcl8q/QU6wDtyp+cUGWRIT
BEqHta4KmyqgTZydFdeUMX2aHzqI36dm8Ex+zU3unEq434aqSnArdfFP7ZYMuCZDEuA2etOTSIwq
5CAAYrfNHS9HK1jlxQ2XF9sNAijLM+A44xzHHd8TscqfdR4BMuXHdXMny3uftG/tFpj0d36f+nIy
vwWJH0/HeQC120fa+uL5b97Tri325A6SIQ7Xy78qozJZMris+jziQe9zbse3PHW6x7Fo0+voke8B
XdW5mREgNR4RudCryi+zYuzCwSy3odO9OT6hUxuvK6jWRr+FUO77aDOw7zg3pfrhrD0bTRa/HURy
xN8oD9IR0HXdynEzok/+0TgT29lZKWI/Aw5kcrPK9IU9dfvMBw2oJoyqzsJZMk855wQKk0uRNq1B
dE4XnqVXEkPvziK45HPr98epGVtxLSIGZsNELEGZlN7FiIh035HNlL4LO0hxR4j6ga7Ju5dOPABu
5RL5YcC5uTPL0XkwpzgZVmyw803TSXQuZqjxzxEL0pkoZ2VQiycvTyGvwBP7wf43MNdtn9tPDfi2
g5vN7rYUOj1PcVR9D2MatdGHv+J5Rv5WzQ4L7w5CXeQFLYY+k48ndIztDNiDKT8JAbnntfkqy9Me
4pOZHNBzttseFst9GpfmsyzDmZonMXajCJyb7ER8DKxwOjWAzDDWTeYuQxV0HLuOLiWc/Dxa+WBp
v6FbTje2VWQ3RvvdgULavFDFgkv26wA/riqfptrJf5QDUgDmVgMJEUmLrc+01HywWsP2VhE41g9r
UP2NBPDpLIQ1nVpAvKfa6tudp235PRv69jwaOn3pUJre+Sxs1mVepEfTxgHjj66+DmHTHuYl3gSB
cbdjLxBxik9ZcuyMhIz60CTk0fLSEHxx5u+SyQyfawqMt6piUoG/NLgb8jDezf7cPWexk3yz+cv8
1AVqwmzQipG0nzIRR47OpDV3r9bUeh9Nyso8nDMONhbcithPvK2HRtYDUb0oM8j1gsMndGE+Tk67
9CQyeDVBDDErtPxxXzVJDP+5IcaIwdq7YsFKkiGmxkRo7wCEmzWOU+fGt14M88qI+VaFI5KvvBHj
s2DQ8ox7VO+mkhTFuJh5qbosv+LYWZYDEhaYM46Ed7CeTiZmWjoak7Omuvuqm6khkIhV+Wfue3O2
B1VchKue1/x7aM3Nr4Hi94bQr8UqlutPman4h0vrzKmrGppxB+qXysovo3Tac9qzemMvBURFMS03
VqnnG1yKomm+xYj4D2zRQQwyzcI4Cu18WLjX4cEuQg5qUtCtaC9y5ZzCSuYPI9bR16oLPLjsIsXF
MbCN7qRQB8sb7c1ECMLe8mz/Sk88Yh1systowrH02pEAeKuop2PgegTA586RKqEBq16gwQhtXXwV
FhOkkIbms/IGBVRIVw1JwULenCQMftZlZF9jvHF86d4e773Sc3/0bs3cx+4lHWatSAAjbjS4xbWt
fwm/9iFcSi703rB6ccDYKMVKjnM3rUkwjH4UsS6Pcen0OxO+DmMxVRxkEkK9nl1jXzCYfDaDeHgj
wcD5iPocy4GD0rj35HTicmcQEvuxvg8jpwC27FOEeD3W4tHz6x8Mdr2dExnEYoFhZr42yUfN9uSE
JbW5/Vcrj+QU2qbChBcy/gwBZc8om1f5GOuzJl/5l+HWxrchd6bDUI76Nvdm8lYxRH3/H8ydx27s
applXyjZoDdTuvBeIYU0IWTpvefT14qbPeiqQQE1KKAHCWTmPfdICpH//5m91y67FF4s2y0mI7I1
J5uR4EXJneS+2owzo7ixiydPJyjj3vaFfMrSDvIgLxBalRRzSGeQJUaIivKlUJ7uGQqXu0Su059/
MTKRglQ3kSVg3rbZWz1VomKSIgSphOKXurL3ZJH1h0CMvdfXE4T3vhFWaaPUnAax4VUtt2TQL79N
P5RHCueCPzylgcFeXOhupUpS87rpn9AdIjQrN+liGSygJDL1pHzYi1pPp1HLBsuyRHpAYx18MY7h
PZdmFF2DrIy2vYAtOoavBG8zPECg09/5azUfDqfgsT+Z7loeqaIrjUnhJwhk93lN+6DTtkG2AHHZ
VDMT6GQMue9DOvV4pBLUes23IurVpejM92qMopWRqOktk41lsf/VFSkhBJIR03YMnaPUYPIyE83n
IiDfUYZxemVpgEMDDQXWkyDuRRuKHSMktSYGdGbOG5N//Fu2wIqAkY7aWWvE/jaNTzMz4MKRlmpI
nX91baSbkZJF6ylU+nMC+e1F0OcUS0uY/P1vCe9O1W9x65rf3+7wWf1X/d3/h8o6WfxvlXXXMv8s
4s//F1/9z7/xb1mdbP0fQzS45jBviaJoGahF/439kRHcITdSTQA+ioYHAHElVehTO6ea/COMxIaB
s1QFTcs/+r+yOhR3umzIqO0kqiG8C9r/RFYnMbD6z9I6yA4yQjfRYLcDeo+v9V+sXlE7weQZSGxP
Wdm7LUPXNRrk0yBC9KzrHDW45FlMPpzgOXHWgnFn1voBBlnmEIhdr8wQ7llM3mprIh+YSM/s+1xY
o3GBEK0tdMDoy2oNrh41jo4MrJU8FtdvNUyL1xht4aaY3toauYdkjqaHiF9VVd2L5FfFgG1cFM8K
J/yeZY04nikjL1hm+ZKJXH2072670OlhnbXrFARwL0XP3UD2jPqAXTxbL/JobRZY+sgu5Nih1Tvl
cnZlra4enmivhVGRC7EUVCuRaIzcB6Zagzfwu9mBIsb4AzYhJdK1Yd7gFykYk6aMt0S9wtke5Nsc
sVofI0PF2t+yR21R1sH6NJpu8gZYccxlV0nE/KzWa8wEIPGBAd2sSXpjGDIiBKOFDScTc/czoEJp
ApFVm9WQ4SzY+kKEmiX2k6sk2or6HnwMcGXbMrMvTu/uUgnlukDQ7iKDZOcZb/pyXLxRl0JSTwF8
MSsfkEt7csZ6Z/HjAgKv0aZ7KWadNcYoQoRgqzGSdfvWZCpHpB2bTjZFqMfYmuhMCea9SMrWdtxG
LCL3c8kCLzYVb8Bs8Jw5TVHzJcU8PJnGYjFo1RtjRtHpMAF52jy8d/KfVpLpECn9JS1p2fDRrGNt
J3cW/Rk7JTJpw624QD6VMHL4bf0F9Dp0ZlgEnmX9chuAJh4reJ3G+wQi0jHkTHHBBuOzAAGZmQxA
0EM+aubBa6LaWUwSn9UMAdB/2Sx34qRsQn1UnVEMkVrhqSL6R9mI+hAR6E6YLIJDoMwRRp/lkLDx
W5lN9RmqJjOiuk3XXckGEZXlHJJIkQJFDAj+hPcDXVTsf+Q+1cCod8/2jWYoIjNekfZCJVkHUwXB
nReB3ylUM0EsE0KGkAnmUvc+BgFF7GBexzw7hIywbDkbCNHqxEdPIpHPLAcPIOJa1yKZk5rfDbmS
XVR6s22qoxvpmuQukOagYyMjROWPeS4n6VBmGkQOURzMhTtU6Ev6SFr1RsXeei4KVmKoP2ml0DmR
ULYwEnaUNsj9GujOzPVJJhrKBSNg30WQ+JZFmOzN/fCQKaC5iVXwkPWXhHIJZKTJ+krLPodCdFNh
YhbfjrEj9+rKZFPnW+nyMPtWIl4CJm7bKG9iS2aaZdzTJZI3Y9ndKz5ZYkBCb6oGwwuy+DyN9UdQ
PQRpen9isXsMxQWgYUeaA2fE+eLQy0MOyWLJvRSMtlzhScEWnOxRy5qwG1siq9JKXSNGi/F4XGrL
n5tCeQ0Q1NoLMfAChleHQXzlqSBOiHMX/SZ8CkAFad+Yn22id0ypoLhDqt+0Qwa5fMzubWXtekx5
w1Itm7SXfALqAr/M5I+qTfiF25PeldtFfiY+FckuToAUkcA9mCTxLHxwaMCQaTbKy/i0dWaAaqn1
1YekqadlDM8zJ/M6ETCYVlqNBjTkzJsGkprqybFIuSM/k60kQMr1vPCMKZgNW0P7DheTX3QBaV0L
x8s4CM+Yk8iv4pnKd0JvE0CGJ4EAmdCkDFcpXYZ1NmQ4FTPxNZZ5dyTVinDa1YZN+vdB7OpPxJ/T
epTmlzwVJ3fsysVmmaS6SFl2WhIkl7lRcIAto5uaAO2FvnfJLY99GNq5P5qkmGNHdas4ah10fR5S
X6ZYRtzj7/kugNltQVDQx8dk8gRa42qZlq7z/GVZBuVc9NkjU9LD1EPClszoR28qUtYQDWGI0+ze
ynSeWvQnMkURyHThWYdWbifH/aWtJPkYwTtt2hnkwZiT4xvXYGxnJfVDtj6gaFuOeSknr2bY8P2Z
fhQSlR7NETYNJc89LGcEs7AXXJVGiM3VEG/I/t6SoBL3bRWK+44oFdHQpLWF7HAl1O2X1pT6MTUD
QmCG/kFGIVSVgBS7QCEZr16kh9KlaHqi8i2QwoaZ5EuYdQnKvQWfMYmpaa+SQRvzPXUaDYA0RvMW
406LNRqarClY7SEV8FNAMmUkKBX9OQxJFuACZsF7j2olf2HfZ3iCUJEqSUTAlDSVn6Zh74a5rG4s
nmoArayQw9Tcz/nygvC/PEgLuqomsGysK8ZRqZu3VJnDA5EOI+/lcjO0aMDfM1bcX2/kX4XbjMQV
erKIhjNW/Ca7SA3RoVk3L2vECCQL6Mm7pi0sv4NWOMshckxTOcSDrvrRor6PcfgBQxf5WBxZKxgl
es4obwFvCjtjL6ZTfOw1EQMxXHdmGKryUs4oSjqG0ShQOO2xSOkIOJbcUUgkXSeLL9f1MzF6yO9P
x51IytqAjow8gj5TN0WWZttJ/w6QzJGuhlhy7tLGF5oJMAHLPIAXSXRF9xfhdZW9tuvnTbcwh2uM
uriKxJWSgqpPH882t58wqdTL8BnSkzpaHacHuScimqE/9q3WbNykifoHu8LLmJrarhTJzqUuOeLB
Sd4KxF4mS+Aijos9xNXkwCq5dqXpDVH38mmm8FGW+tHOvR33QGYrIgbcTlGicy1Gh0qvi9NUdSxp
Oxxl//zPNhf5pARDcFqywQ9dU5cHmePGHVAvuiMtq42/uPJMnUPLGkJrN45Y87n131HmDns09SMx
b/w3tYQ+DmIidsUGflAf8FmZgayuaLPSQ2R8TdKk3dJOrBxBZM6sqc1LLLOjLYQI5/gzRVdJ6sE2
Wm4KBq2+9YxJsIVQDIG8mZ8yfJ9yhBRtLwKPRlCOKhrHWD2gmRdjNoF1CHdGyPN36srgQu/dEq/L
bqM9YWNRN8Qv4fYLj4NalmstbwYwcbnmd0u41kvSt5TeKl2rREQLOVe2s752WcQTTU2Zt6kXayVb
2bjTFeutbgi+YknAAnETqrO0FUqJR7W8dVPh5sy8CiG755xaJCbqaMUJm3HkjoWuxAwgsVgnGtrD
lK0TxtzM1tThvdYfkqmjzi2dsUcYD8IoSIPAVVuUF6mmvyC50FctEv+Csh9HwcnSPiaBkMm69lje
7pG0uRgybFhd6QTKmMHQgopA4jQ3KM0qOSXujeY3TGG5PHMCB6YSk9RhgixlW1BKPu7uKeM2azaa
rNAzTfoVW9I/kxrxYi53ZEHDwtXj1JeMl7H4jAh3Gs3w0BMGaqvysB/qdDub2ZZCbh8QBMIklM48
PWb9uM5rc4WCdI3NAEaAgcopWDXCo4/0dUvyYUFE5JQ+PfbkwQq15kwYg4eoOxgCYvgZVDBHET+Z
PpAUnw0OUO0J3MHS2znyXig5Tr1E30waQI6n5KaklNQk8OEwlCBAjQL5plHiRPVXzaAh1gfwa+dx
7pyZ1YsKJVOfSlc0B5eIDvfJnw/XEsm+smZ6z4NTLWTPHgs+nE51Q+s50StdVZ/WAj+hlPN9KZLN
eeQaBJ6xuaE6MVyiLpEMmOKTcdI7SZr5zMSQdXfKuhzab236TiS0HRPKNar2hUpDBN+b97D54zNU
+wxhEdsOtDk8geQ/lkyqq4kfOAbPFTYQx4ZDpkNTk8i8qhYHFs7HJF9ylkDcZSSUjmK/kvTu1I26
umrLO3uXgMIWWE95n4t9G0EzZscTKLI3aL0dkBobzue8JdBgDxvRRoJIWAif5DivgW/aYmP5SUVi
ZzHYdUPaMdZV+BEfaaKAGcYOKnZs+qgVcRYsZHBi9cjrlPq8Br6gWVt+iZgbGLcToOSJ31DqCAqK
jmpfb3r5p1NEXoRHAW8oRWqtyf0GfT5nNGtDEsaEBtIA1OO+nFYtL+ZMQKURDlh2I2eZ0dBKIN8J
ZNCIfEU67A2AdZruOTmedpGaBGuFULvuWXGHXJS0jNNWomkQLMTSUk98ap7RFSTtsA5KxDsCOk6s
7BOgEmqrOp33Rqd5QvTW9Fiz1eUCN4YV/HNWB+Sur9myvtRJdNKMFgS8nmOt1rLNoEt3FJQBuIOF
z6yVbxGNojWmLCm1+Zot1ZcVRJIbpCbCiIlxlmDmySmWffaQhGyQbkN2OJLgDiWlOM4fY0H0ZaVm
F6HLr0IrwECN6lckE7SpVMckA+RDGDuRJZJ60qoNZ+dJD0H2gfU7gdNg56jv5l7+TLTmYEzLgzgy
ZvIBcHUFklwtPyCQmQ+kms8TYbGZVKeuNJOVIcjZR1WLDybQrV/Y8A34EckQnxIVEj0yeo/YDbKy
LfGUP9ntlcySN6R+V7GSxz0OoBpetF3kfzR7PGy8hgnix1UWKN9BU+srrCA/TUuc6fMxMxqWM6bF
9dXx8VgdI76wCe4h3OmdpVdfXY7FfYryv6gWPpcZPRRIK4nOTPQQlOcbVQAPawREKOV6uZc70BXx
XLyyjFG2Fu6iVKrWUacJlzm1orUsCJGTCLq4pkVH9yBHqGBmwFssJXgVOeHl4Tz1ROwi4XLVJki9
Ok8LNwMs5NWF5k/IIXjDnfxpjUsnoH2UkEw/9PSqh6SiQxNvEf9dUpAZCM/RoBqlXxSG6QcFAXoJ
lIYIih4l4hGbhOmQdT+65Pe5ga6eJMRGRMxgXU8SEqyDnLwh6pDZhV1DV6xhx65rIoaLU8RL2SUP
s64IM8bsYC8RmjaBzSnvVqq8WTkTF2aSCJJdNmi2vJETVNGYH2LeBukT6Vof78xxxQWz8M9xLE30
5GRqsfYClKeeIFeU1XUCwobYSUhpXePftv6c5p9wulgqtmkEsaDZHkOxqe/ldAnMvWTBJOAo1G8t
UuUp/GiWP9kgRBsNi0gmHy5Tl0rQtoRdSLdSEfMnE9BIaLYdj++JvhUB2HSf2XwaMBsQEoDl8CXp
Z7pghp0OP2KUXrX8o9S5CLGcCUdfDh/D8hbB+SPjMnsI8QvjCXp+bH1QBAVUf7BmZs7sVGXcQFfu
YK2W899IC+yILjTkfSrKlzB9wxqA8hyoCAnNI8kvFgD1g1ZCC3hNg79A+H5GVY4yGWSQRti4kJLk
8KrYdbhpWCQvnjIT5YQcY/oK+LLEQEG/fNMmWDiXKoFzhOfUszCemOsxeqjFW2ZcD1MIGcWJ1V2h
bZSgZxRt2UUmoTR4fZYpUeJr5BfYuAsjY21EBZKm1B6D44z1KtyBzee+uGZpTsTbI5ZZRysBbZ1C
OpovSj6YJRLj2p47fZ0EuyV5idNXDIo2cnMbGwIBk+AFBuWTCE0kWoAmx79B3DfwhRBkTvpVqlvc
csyMgs9a2faKz/U+EdKibVv0nybiBYHw9aZahZKvsUMRNcsW+rNBtAfzlxVIzn7+CPvPhgi2Uirt
UbqY1jGtX9k6M31pKSp2YXxQp0+zh/3zE8unDtVqIqHVln2rcfTOIcOyKHYDIQe4T12lMv1l/ETt
wcP6NYyZLUtEteidxxQnuU8MlZ4v83skXVtTQmabkE5N1Np8gQpXUBkxF3Hm7FVL37NwH2RfQXzO
qZFwhNtV/YWmqihWgbI3UYfJj4qHdtCxhW0Kcyfh1EIVW7VfYr7XDWAWpAw4UnAJyDYgvc5e1M2M
3eiZxcxb5CoC6EoN+yQTf7RKgIIQvqF9HDm4bEJgxHo3DY8gXXF+6p2LD0c5oAS08lVP77AYDz39
SCh7VeCevxpjHlH4E2YgKPq5V3ZV4WfhzlJ/JPUnETDNodoyrFUC1XJxoR7FwjoYt8bwk6dHueo3
YW9e6ic0p7ml/ewtKAG16MRRMUL1Hv90MwC7ZVImQ9240ZrXaew0E9If42JSqASqsFHbwNHrj0HZ
yGig9a3SclmM5jHPKQC1TxFkqow/UcAiNJlOZQHh3cCRIhODKSXihxY1tQGKqMeWUkordbjzZ/Lw
JE1nrWeZ4nGzW6Sd9CW6iw1XdsBihEkNA2L8rPyMVk0GCYXVIB7H8MXK7wIhfgxMLGJ7NpnwYVRP
NDAbdEYIZvEt1zcpWaGGKynZJ5NF3bVV7gp2Y2zVuMj4+9J1kQ7runqzLBAa67CkgfeNnHUbhsa/
aPq1up0gu0LrtSMTACgq5yB6E5RroV7/aQN7V8/+WutMxksVn7Xh0lR7+DKlcbKEV3GmVv+tjYuk
njskAvN6UtgZOiJKxOiCI4ER6T2rD0W7FZhb7wz9ns6nNFvz9cbck5DUBOtGAdwSUs7r22p5hJCY
5CMCojHZMkEdi51M/1flrVPnHGF7cXzXQ665NW7rMf8c5Cdwt0bdA7QGLJ87ZT6fMgdgvOAgqg8m
eS3TxN7IjOxC3UvBwWr4dzfafOyLHfIlrHYNxF6TRR7Wnyr+7Otzru8qPj5VupT5ClBwd7CiPdY7
qzrk1Tmtj13v8QOKPejUtYnnDGDbfCdYZBjPQvzeseJIvhMEqPlwUVEzVJc3jdlQyDks+fjyC/mz
gs8yXDhokJlm5nFIHnlMRMe1Vt/aai+Um7HzAQyOyyaJ7vq4L7nEBkZT+a8ByQVGTP2a59tcPkjR
rgsuavVZoucaNE57jtcQSjKPU8LYabcst0oIbwWfdlv/1GCjOZAtYs9oCcU3s/+S9JgUpl8k5cTy
KuQmYSfPMDgObqAdc6Q4+gpIP7ONFAV2uevCFTMKh2UyN8OcHOX0izhYBl589xYJIV6tHdX0TOzb
PKQ+n5Re+QGyhgk1Wpx5uZ64xfw7hm99SAj1LZc2MsxCnf5HlVeMLY3KpfHjY8yRog+MOgps/wM/
VBK/m6WvcjqsxJC06lUVX5V4LylXS25tRfiIh3tD0YxIFrD6W59u8/Cg19/1dF9a1Awr5P8t0WBh
+hwu2SOhis8NIfa/dTX/pLorFt9q+BLniMNAhfDgdBa0mxp10I4xfBmuA/LF8atMp5zhYTKlCKsQ
Q6Af93l+XMa8Y4iMK9zxqWvpXmk2VXyX6PEL67PvrkvrxhWu062xXLm/+GQ61THzG7+VZZwdWVoD
XTGh+ga7ovKQy40SNQ9zO2v+6tBvldzP3JtzfTenSzpiZQjoEE/8CpaSfIRbBqNKINFMJcR9q87b
INvM41fOlcPzi+R6/EuwjC46YB26MYAnb5ryCygGHsKE1qfxDDLAJd/o/jQ6Vqk7dunLpHR2UjyW
XdPeeutVNbyy4nUcWxtCXSCdeOnCfI2zJBA35fw5mOtM3msRcCW/X74C6kzhOzNPBrZVfccXFZoV
GnWecG3+lmj8u93SroglJ8gsrLjGdDsh0gwpHaI4DDapK2dHnleFsV/jT0xDZvzD0lYc7hynmfW1
pPdE2yfPlxudo77qtMNIYZL1/B8D/mKbmorQJlvmek2LG/WGIn6N0zar8XyvCnFlwswhCdsZ8s6t
43vlzaGLVYxSErTgXQYfnk20/rSRIWN/8xgavOqpk7BL4WmgsFYVhmiHRoXCfXuGGuqMZJtM96QZ
vD+WISpwp672VnJi3+/w5/h9GazujeHcIuEmRFweNjgruZlF81Nv8EolNyPY05qnyWqhcB7JtPpI
0e+hsptkHCP59yDcR4BwUgVswi8kn+BsewQwpOXXcfIaaa8y5ZFWo3iop5ym820ePwd+LSHdWrXm
9kuGc1+xG5pE36i3HSbfFhnqPZ9cvf2GlNV1ZNp7+F5ZgjBOm+cLqlaREDUz/tWMQzbiENZXLAd5
ihXY2SX+NIf+NhNXcUMdwoUoFP7U/i2RHwKh5oGSaQwjzjXkxhH+fk9pH0Ny5yhOC29ml9gEh95A
KnyQR1eVVkxGitAtw00fTOue+o0hWn94ZoZHbiyDQSS67mCaR3aLRguf/WCJ1zbPbGOAXCS6PZnb
Tkic94q/q6gPVsdqUX/UhRfKh0hYZfrJyC7huGnDdZp6aNbsoL4LxaGfDlP63iC+jeB7DesWziAV
cZycE4Kw/KwmMmUnbk1iYjcI69vkVmlfefymN9eyPIsLoDcPbqZibstpwzdCgths7AztulApIIEf
bhVNYbktAVKZwwtymVY7sn4AyAwFgmFVkryP6Tlpb6WMpuJOZwajeTcIbha7Sr9SeQ9UiuOr8hSP
7qDop5Efs5eU803RAQrZJArjBZywI+hQOvpxOU3TW57d5P5TU76j6gOmFO1CbkOC0HBGROdGBx61
z2RX/lOWW6KTBs62SmR8k/zVogNlJVBf9Po8xdcsuwfV0UQc3GCtsyHlK3udsibZm901XsCH/BJU
SIBbVG/BOurSTZV+kuQW9wdz06yDZCXZbAjx69g17YU7R4duH+gguN8rOG4JEsJDFnvBsmrG8zL+
tSN5lyonNXYfxMlMviYMV9Rd5a6MPz2ZJa5C6/0qVQ4Qki72q+mV1g1h51Bsn44jcpWxc/HXQjew
xegVg5Q9Km8L3l2aJkcVH5FT8idchj2sB2HPb6LliIi2pD2LpW3IOtZ665I9QqnYcBLtZI6DzXIE
uu3DQghkPaZ8305UPOssu+SqxKv8bXBCxsJrVz4U8mQN66NWVjznYrFrilOdPEJh32HF6NM/Unsr
8UxmxdBvmVUEtTOh8dJPpAkTSoLMbsT9E+P14OcK97FCP7XOJj9DMtbvA+bCy0eP5SLm9CysuyKe
TekQ88hUm2f91So4UJDnr5jrL6cej8vMvQ4R1A1m54l0NdhP+EDn2+lA6a7dZnYhQMGmQbYbGikZ
tkTtNZBEkv4NkBiBXvYkpri+EsI4f3M6gSZ54QPPxxc55DVEk+7KzmKr9bEa6Yyr3ymgYwamnkln
WX6Ro0OpvozlKjR8Vd2G6i7FSf6iccfn4oNXss2OYDnsUD+K+aulp06NK6m7meFfzoKnSMjyGt8J
/gMpd061IwgbO4eJ18mZMz19Awnzo/KaRs9c61NabFm3hztGu7Mj2L383uFi/dDiO7iIUF6FFgmk
ntDtanOfkZkS82Mp3B0NwIyAiphMYXl5cP4zwV59ETvHReu1Tpk+HxOubKdn3az+BDqpbATpjPJ2
qQ8Cx1F4jsoDvyw1XBPMsUQvQsGideCa+e2FzOG5Y1hwilzaa0iCHmTp3lWdMqMmzjzO39n5ahmI
EpXgt6jRiCAPEJpT0bbrzLrn4G4T7MwK/wnqXz1/pR4py2ulHUQCj4UHkbkAuPvDc3C9TcSrkYPY
ECj45h8aVWdeLvlICR79iVwCU9ngHyZhYmBuq59Lc88tOpnvS3de2mMh3snaFDwLKR9bsfRMiCHj
GHumPvXhA9ffITMmFhuOmjPeHz6HvmYLzTCeEWc3vRXBQZtuWvWudV7UMz2i+0rOef8eDuj1hR/i
yu356d2aieL559Ehv3Q0dhmpEpl8fnZA+cSiFY6B9agSsjJGzERYMiGT1lsleRezszl68vilBV+x
iRZMKdySnr5VhdWgs/tIrkbxIdfHwf2SWWNpHh3y9KjhTQorQ9/P014q7zKDlfZ9njfmXRT2oryN
ghUlNJVopW4W82WRvLL8bLSVWH4m41HQTxYfQittUNHF4SWkxqiayuYLaIG15bkSaj7fdadv5eFS
dX9J+6cYN5GR8oBchjwKCFC0G8Vuid7K+FUaf2Z+FS03sOiMEVSM5rOVNxWbhYmPYi1Jr+byjsvE
popwJXCgRv4ORdeqLyGOMZ6DUhaYo7vL4Gj/FNCsBxmFWeTMC4/nXExVZ6cMSy8Cy9NA7ApnzI9I
rlfdM6BH4a3nFXluon4y5tFWsJWql47sU9gaFDHGOdNLJ45us/EmWJvS/goaP5/XpvGixa9xdkj1
LT5EzrdMeY3aC7bqqqHb32n62qzpedam+T7rzHN7t+H8RP3ooD+N5Jsp0HyLFxEeqLVe5K8ZM4jG
macyvZEnh3OUIjI4GbZld8aaI6vgHo3zFgXtyFF0ZrMrcwdIDn1DJd8N9ePJz+YjFadtVW01Ko4B
/4XNSwUoi/iPNZHvevbGcG3WXqRl31TbSthpWGw7lhdD/ay5dNlnIsn7Kn0zO5l8MM0tiijsQeU2
FDHSEbeU+TpLfMpKTnrtRWkgfjPvxwc34SxLN8iX6z8SZJp+g0RMrldG9jUIvzOMCnW6PqM3DHYC
SiLa8nBPnkGa8wdGx7w6KuGqIewcxQMK7XpVzc2qaZ8shoifcUvnUMunQCYy5LclpTK/Fc0hS+6Q
QKSO+9HVx+8m/cKK4sXRif5R51VoiFx1pz0DQvGegIlrEHus2/lSBJcxX7fRIwNkovtR8mlVg11F
K2n0T+Z0CLKjFbzECM1jbIOP53tvsXTkqDrQaLd/ug7907F0Lwx2fV4jR9tPDawrJwlX2dNgw0KH
zbWc5KumR8q7Yi4nMoMM3KJY06sg3SW1Kigvpn4vxR1oNdUVrjWrdjDU8LqiTPUljiXB5ufiGbS2
pbGro4MWiuvcGOxQeS+yu4jPBzzxTp1fnlIpgdJGeh7iGYPz2W3MrTgeGDixItoVnCNp8caD3dYR
P2hPj7cesnu03Kz0w+htvd61yunvVTTfE64WlKD22J3VCcj0uqFRzmtG84y+oMepr4jUfSELHCFg
Krl8ZMaXRm5QLl1069zVDBmHG9zThE52w9PZWvtpeo0S9gu57AbTRQ1/e0RgI4hVReFb5ovwoo5k
r3fKyeDjjO1zpFFUYyXhCpSpUxrzOi23xV9ctf4eHRELja97WMgsd7SpkFSBKaoKNMtw5pYrnLWK
LJngkxgQKT+lwgBik1crRd3Xuo8q0azuGVVYUAdOZwjMYXRvspnxslQATuW29MhtgoSFYi1VVqLT
2ga/d29yk/piyD/ErDhTd8icnnkAKqLhJXu+3KwWOmjseOr6maLI76RzNd9C0Ru9r1pcBxZVRcVk
v2+QwdH7Y+gxbClZj4pusxB1cGT09P3ilzC+Dvkhew4BYCzpIx4Nr4K8wdCzrl0CjLlwNG5p3OpY
MrTpI8bjhlGQVdOb5bRuI5+eP05KB9LZIaoOLAsYAB0miK5o7Frp0D4vdOL25OBNs0612npmmezL
fNt+Ds2h6h98VPrAHB8k71IiLrxm1QPyLzsxvFG8HSjfO1/pf7ueVdz8UKMdoi2BNogvP5DYjCEa
nbn6swi3vjmZGlmmXjz/hpHJcOdH9WV76a+59ZULn0bT8OfpNRx+YzPI2nW3Uzf6kLkyn6jF/Jpu
29OCDQkztgBkwUKY3ql/0nRLx3vI+NYyN9RYs4y3E6qbZ0kOePVgWGvPWb70KfBIFBkEiOpGXFGe
eoVbr+bFrjaKn9CBNOsF8XTilO2+TyCk32BDh/WxlQ9i+GAJMMZrpq1dtS0kp2t2Ib3B0OzUws+d
zq7pVtcBZhReQIeLUeQ2CdPNhEOvHJAuwK9Q5tsUfoUBi+qa/a1wxBHP53ePdIZVsQAECp4GI+k6
Pw+Iz+oSBAO1hQBOgiFzHApOR5muD3cQCKs+2Uarcq2W22o1IntZjdYFh7VqGbbW9IQxXUWGF1n8
I+eM/8ZV2u6Z7lXyEVksE5Clf8q73tXPDOLAivteccwFmLRLRi4LanamIApJ6UqIm9qb2sPqZ6AM
r8mLWp1xSj9PnyG9y+VOXY2emK9i45Fxik+pCaAv5QmoEcW+TD7T8PpSuSrTqhUkWBf+UuwT5DBv
9UDAhc0dYrzjFVKM1dBSlmumnVCjolbbjAZ9up2A6JW95mTJ8IE3acqM/VpOL6rwFyi3IHhV5r2i
b/UeqeTf3B2k8luPPxSQ0MHIGOUty/4CnZXh8bewUQowcmAAZ2kHekpqjHBiRvUeF19kL6Gi+0UG
akOURA68Yp3Bd156QJOSi8WEJcplr+ojtwDE0hZ/TI6o9QUcmiKaO3ui0dwuLhv3+NB7AmqJMynE
DEc78SgwFtJqUsyYK46e7oQsQSda5SL4D5bOa8dx5ArDT0SAOdyKQVmt0PmGUCdGMeen368GC9iA
sbZnuiWy6pw/fkftrzy91DLO4MtE/wROXZDeltWyhNk6G+YXSeRwhnsADnccDw38ZsvCi7rFAx4F
unNxdFYbfITSkTAfPQ9yIhEbEaFf/TUV/k16N4r3prga0/tClw8ZecgQNOVHRewk1Rsg4YKDPaXV
hjxEwrzj8iIjE4yhfXAm7yULe/gq9zrAPzdGUwoQgD7ozI3soV1cTU82I/I2XldET/ay7i7wMYPD
SF8ck3LTh/upPOZCoEFaTBrZrGo3u3+Ngngd1T4dD8H44/xOPllBHeclECzO0rZ/L3LiaSgUXMvF
edC+ZaleLZ3mJcWZfERO0f5uc4UNQP/UVK2ypvTLVvVaALJF+lL69866MvHiB6MlQKZ6HWtwrF8l
yYsJCrNfRQa9NjBKGWuNL7CrDpm5JjsDXltd9R4viGJu65bcvue8WJdnk0FFBnIqCyYMARhnbjO2
Gyn8TYxjlGwRxvNEKMhO+z2a39XDOjuomHlShxtH7cSVpThPNi9tuIGaAWk/p8W1nxzXdtxc94vG
U/jr81sFC99CxukfUEBIb6bowDlW6tQf+MRyVsm2kg4Zgo5hxb6CaVHbmtI69hw3UgOpw2UqFSyg
RchZwtgwSSnP2m3yWpJXEZv7BPZvH8UWPGXdmkcsdTErk/atN19CaSajWsK3Dd8FGDqR7gDjaXPs
RG8mbkrxgyugJ6PAfuH8YoOUGTE/E5NhNSS2setGXDUSusIUbYnWNNRBLlh5ehafZ/pw2kwJQBrR
YWwU6yvXf8MR2/OhItup/KwsOdCnE+3TYUIU+3Ec0QRdBWAiP4ieebBap4T+1S/N450ecwCcoGmC
gWXp8dZbP731XQ1fsuoN6hGVo0swfuvZ3NgenyIojkcjjcsxnXo2IZ50AyLeMHkEeGyTbz1+ffSX
69tAyDiOhGyteInPqLOw5JkZ+RdcbwbJuozSHRgsIftau4K0Zel5XLgVbOC9gtuuUzhINHJ5ISwe
0ncGy4s6iwOXRBLislYGpYxcBc2Df2h1PliPbrvootcIW6GNkCNw/uI6Et+Q5YU4QJOnuur8GTpF
geeulFuRgK3vDLj2ZqMrx+hxgu8ArB5YFvhLCX5Eq53sVAAenZHf6t6Tq2WTpAL80fo43OdiFQE6
Ln6WXCyGi3AYPRUDQ8K0JydrpwtUrkJ0EOPhoTvAuecIsJMkNNx7XPvlKQw0SJCD+lEzI8ZoHy10
9PkXtYN8vEnqcR2sFecDpADi/DnMv+UpOUwRsojiKnVnkC/yL7bdjWRLziBxTdqXiewUtKRuv5pd
Rfkxu9d0zenbnYiWYzDgfNYdAKOgIj8oMr7q6Mr/mGkr/Kql/dI9Kc4rrfeM6Rwa8j7U2U6rW02f
40Pmmq/dGPRBDqpmnSMMSUcGEhpf5J7kH+yM2ntu/VotaKB87tjCEyN4jDjtV48vAOdV+kkYF+KL
lTAwNgWGr02YPOHhd53FwMb7WDVLzFbEE8EP1fBvExx9nvnVCEtByOtoL2X4p0ca6vvN6Bz7WbBi
HCxk8fEceLa9jv9Gy0cBkFGOYtaocTR3XAOtCZwn/v3/glFf0QSlW3Odj7d/FypkI7Gq0nfFc1ZO
31qlryJlZxf7ytlGPMT9X6x/RiuojidW9AJv6pofuj4+Vk8YN1dNdFesF6SQaNboZo34gkuS0Qo+
IDIVezqn2eNV6ZM+EMtx+X3YwAYiFjm2cy6A5JrEx2x5IrIa4vn9kf+CY3sScg14cmh9CRTiSRsu
yllmjgD9Qp9InXkQaWva6lDM0hFY/rHFThAN4kIZwbTd1leQNPA25MPxkTqrKvq2ZJP7dfvY5Ahc
Q0Q3vlSjcfu1ow3M6JqJy5j3E3s3T1PJg8vQNViEbKw+539cHcqaDK7WS43tAlIm5Z0v6byJeIG6
LwsaPHapK7N3QqKZI8wifhDwafIikFZiTYdXpaueEsqoSuqtpvI+Vm+oW6imOpG3yskMPun1/swm
JsMObWKuGbMCNcVlgzjdkyzWX9BI/H1J9N6rl4QIo/JHxb7ST5+m/NxgUwLRtzyzOTG1hcU1gScd
EAUI8M3UIAPY7OTiHkk0TKE8Tg7mFHSPv0H5mFEcP6JQBF4AWv+1PAIPl5LG+jNihQHOUokf5tcz
lj0KVuSJGp8wAn5AO20luzIVsyOYTD68GT9z/aYSZ9E+tiO5FaexejU1ZGqtDYfzg0WpcdY06urD
cUR9wndd9wGUR6R4+uOjsk/JWvcs63na2NtQv0nFO72jS0e7ZUJaaQ6FR11Fep04l1mFSjwwwPBu
wnvfX8rpSSDCaoJclTvHiF5Vooal+Ht43C0IiCmqPCnHvl4+80lxIgvEbf4gpDOZj6rxvIRfWvWU
zzfxRzvSpw3CUCAHmmzCYjn4pPjqEJUws9QpWyRVq9y8siXoZDeRvqftUUeayrsOvQ5FmkV/U/Lx
BVNrbpUAaR7LBoHMXADbDgmIAUKU9zun3Uyyh0S40UJf44hCYVB2n00IQAd1VMa3ZPQXddMAEQi8
Y4YOnrKgAMGS9AQn1otVvLILENjhpxgxNtn6ka0RtcNLMRJvJcnFauwiaUa2upZ3xXaEjnd24leJ
rYAo01UR33tUjZ8tDPUiU6uq/fQoxKz4c2ETpwKbIfJteYc8bLM3he8XoxEC7TxmwcFkX8LJBxgE
KARfJTkNfV3rNu1pmL5m1mmKQNmPNH5Sn8swPjYeYd41TFQBZwm1MM8+ENFD3fP/GqbvAcmJWITy
SgLJBV82z+LqNobTJ/I4HYY8G7+y5jUqz638xPKtZz+xxMiRvsbLlV1fiT+m5kYI6j/4on9c4SQl
3EbYgPC5trBwOGHR2m8sn4aVkSIQbg5OmyDjEm85Erhb60FG5fptNIMnfhYAVvRrCrBl/yTm+lqg
tpLghProWCLmrZDg6u01Ui8tlKbCyTy8wLA1ywGzHwpYafMFXGkwEfAmYpoHfW9YJQtAVFBZGc2Z
T/qsRqwcGa/tSak40S+63aHvRQzf3W1vIOZgxc+45k0kY9+NjRe4eNneE0YNl3lqpOeaFDeet3Ai
2Ig6u2M3U7n5ZLfvRJLK0hNJqmg3dla+6z0UzM7T4PZQ6Re134SL5pb1tgPigc1dpc265beE/xBY
k794CSwpeT4D7qYJ9bj6pz5ujRyEH7V0RRllARNN8zXrHhyXzxrpTMiXoRyAOxJ7X9cnU97q0E5k
4HtI7lWLI0NmDlluw3wT56P+WIvdLnZWjodlJ9lX6dnSvXxeW2XvYwUFe9tL9bZ+rNVsg2eFQaiu
rlnGo4vagvdOmYB/3izzKTFuFpLVLFNJ9HrV7I8+oWAGSPIc2T5tpWsCIyCIxAyF7mzKPjNUKt4U
1Mk2Fy/Wu5Kc8Fn7ZPf2OMvcJBi0wLEPkfIlxT+dekss1ptzmn5KGOXoLwRRsJERhWC+qBkioL36
g64UlyMiMlf2J2W9hL/JxN4E5bqv4LMCIqUtY68UezBuwWFglxBPGVosMA/6mXlLtiVISbWnzqcZ
1tYjyGCQs+aHLZAnPnV43JNvXGJxHPTOk4ITHB7RZDQpr7axpmvLywrgD5kx28M66+i7rqAzPg5G
/W2EYLKf4/Q5nQ7ddC3NzcM8gBzBM5FFzBO1OFvMOMm1WAJTvaT884XKYZMeoyTbZDobe3ro2k1P
klww+/ws6O1bn2+bz9PeTs5W+qqAsqddN7wyxaO4WRkkHjIIiyAAnbPDITQWe55Xz6pL8Y+bsa6K
Axc+VgpgpbGV8BVMWNLojUftyAI0MLpQM4uAN2r2LUnaHCAGrqk7vjKMuLv+gZpOAtawydclcoL4
EQV0e/kL0USNSHWuDa9X05lsOMgjqtuYnPgR02DYpNNve1HIMV0CnZjEY1b+pY7Qc2STr6rBbJH6
xwnU1LsFdoVtDIoJndVtMaFCx6MFpK88jkwMWA3XSUHCE2JbQXCNrJc+NF56UKTPsP6azY+5Ih8q
630rVFdEcLsGIprXjImviltsGVDBFlvkAjqECXMlK4S0oIwwpo1e60RE/1gy1qYDhyvWG17cYWNu
B2NdM5+szPXsV9PNmdkAipOZEJV1KpWPnPkM2lpj81iYEnsAVukpVjWuwSCmSLM5aEQHswwtV234
STlhjGonVj4z308AESMaTC1B2l6z3bdAzHz/iOzi7LPRQN2c40yUXWSSfYVfi16ISFnTHI+CaRJu
MwLMv1tyb/VaDlguiTbftwwRUHRir6gW5h8GkjzzugE+W/5Q2t2jJBz/XQxc1Q9HXJd8kL7M2cju
V/DKCxieSjXi9iaXcoFVU4kAdkJZUoRlNUYIXj3WO9REcvtJwDpBNuuvJFtzD6Ho8g1ji4SHQKFo
2rVh7CoMs014JiOFx5Q+Ciw8X3r4i0ACF6UFjXlCCS4ucAFZu18WLAmhVat/CFpL6uFXkyPkVz80
EdtDZcB6HK48Bn2+nj+L/tY+TjLS1LG8pmivSNXzWg5OiCkCvMB73JBQvAPxPECtV0Ec2WSC9IjN
tXNpiSwG4PYO9dWXSlFD7qqmUOI8bHJ86zW1p/w+Nkc4CS8YhXPwOA3dEki3OObal1qFVgPlFP5n
j5dZMTaO/ZPIu7i4hN3nDNteIOQX74ljowxiRapXY/5NvBDkL3LjW+umwcz3GIBWzCv0A5rmRxWN
n+fCxS5L37b6Ql+q+oBZE8fpAgLUtUIYwsY+d59EtyaTmyw7QXiX4WvFA0H47oqgPLfmd+e1QUXn
U9gtOIS4343VX13yVXlyvNWt84S6x+BnGp970VP5ygvbFnd2n1q7JtUzKBU2IEviAMuxop6L6ZlO
L+r2Xmz9fp+BqmMCZV+xY5PT8tcHI6gsybraKVp9i87jNoaIHlsXBqk0vPYiSt3VnayA/umQoy9R
/9khJRFlAkJ87vDr5H3mVuE3NP4ynJvHsav8vP0rip+e5vW6Qm7ff9nOVmW6ZX5TWt2lLYkzeKvx
VrwlSO4xh/5SOcmfEvmWDbrC68DjJb1z5tTzquk3qXZKy6DuftNxR9IXS6V2YFbgbv3RTCjQSyNu
v/1QP03yTbD/yUYmT6o1QA3HCwSmTJaxSaemZD78sUFkSDEtJ4nOf+/zUPEOCbEGIFO1jTa9+W5E
9wfEIMGT/I4ACrh/oVBcKfusrcLTTBAbzZeGHWeebp7svgDjfhLahomYuGl8dRQ/sX1W8QEij1tl
GTAl8ffzRgSPtYVWKEhYJsBKkzqQEmGoAGTUwHM2DKeAPkRzGg4yh/DTVv6Wgn1sjYZjtURHVGgg
Lg/3u9PX06bbjPOuWw4ZXusxPw2xGEAKCgGm97beEgGdcSSZHkZx1v761uFne1wE6yKRWsQz3vfw
Pm+oAurqVOMRrIc7gJtBXVzyBqBG/oqbEbyfbnmb7QruiyYCDvnU4fxBdq/16koDKC+2xexJxblY
tl22q/kO1V9S6/hHMzSJueqKcyLvc9Ra5gdM9Gro9kxtyaUh9iZuMnYqcgmQ8Ee5zap64UOb0kPt
c5vOG4HahP2rHKPQUARhEiBWIP2TWCP24Qqep0pROHELRdbBKSHUOJ3fMiS6482c4fY81oB2YHkK
0S1C2Amn34lLeUHGJTXPOegJq1jIXuYN86ZBSqNeNGVt9simmD6YusTsh7p89KXoAB0qTn30rs2D
GgAwoOFakRVGT57McsdwOJ+G6oh+xQNWlmF3gZuk/IuECVxbb/Rr9naAI8s0KiSAN7TDAP8qNqG8
fzf/VGKiqNuw1zJ84+KZXAMVLw2H8oZKGNfC4yyT2aN1V+KG3LE62u26Tf2JR4yrD3OTYf0Jl4R0
IolutbBttPDgBS2ecwxlZ59z9Su2LzySk7ols2FtQ43pZHyQgQ6K8Wb5RHaMtMXh64UczS7iPOXi
GhArjH9xtaWbQZAwg0fALlDbUYEcbuFmKu1Hcu528+o4G3a/kv9LsekUigy6+4DEHvg4ZuM1yt8+
IOgj5LyfXKAPVPohMCK2gIFubeIbsKp9479cwy6ynsw+91p/ELq4/rHWkDcMSXNsy28NWYSysntg
S+1TQPZ9+mzyt4YD6vErRz+5IghnS/DpEewTo4JgIORr3OQBFZxBpqKajQT4sliu6CI4yQ6KTfA1
o9gaxpMWl3iDkPaQUKbWP3CMnMGWsTX5EwsgQ3mqUApwyVovDmKueJ0yqOf7NPmNnIuqzKs76RTa
uXc25kJk4jH8Zr/ovyN5n5WMvTZ/B2DewlmHnT7MemDUZAVGzKyLbrNhyGNiHDPZE1ELmPYAuf/B
fmAp7Fpdv2OFWxFIIJbVFiWpUz235e/82qjnsg5GyEueBcU3E0+hBgatf/veoNpUXy2XHS+/gmI0
Ibqj++M4l/fCiwP6MFYIY7FmTtnFQEAefhMISMqKvYITw+XBqf1rS1tGZZWvKc0Rqkg22zGEqMRa
z3yW7VPk7QzMzAX2v7HKkM+I1Z4anjBJ2qnIeweeihdba852d5zP2RpVp75t1+UaGIVrH6vLkZkh
VLDGxy4Ez1APfG+v5CAQJvHJ7yYPx1BDbxEY4IUlERYs2/E97r865fMfOu28dIjWSBdZhWjmMIvw
cNfJOQ4cVx2dA7kWnF8Xk3e6UE6KdCTDDeykeqoRvDIzMSQY+dMUAks2KB3zZ+6iDGjooYQuCaFE
hjmrhtYNEFkJm5uQdI2oThTj+PhMHFZ5fBcAGEhnCKLw0JN2gbmuIh8DB/v3hmWAupp95tGUteAm
+HGqe+J8zJSKq5c8uY7KppZOAlDiPzkNDVCMnB1BvazVQH+6mwLkNEemG8zKh7m7dsVHWezLjYzI
YR3/qgnUL2fO3dY2A70dTvqd9CepeAHjqI1gvs/Ju8GYWn+U08vIBiyYaqHrTMY7Ug2OGw1xGmB+
/aaQEhwdCApz7YGUYHrifv7t/iDymfSX+ESmmFBYPHwo1BmqwL5bfwkGOBRs5BAVLzMvv3TJ5ItU
Hedsw4BnIlA7hcOHZNCkO0Gtz6vYDr05+qFzSXqUN2f8KXsowkDyh0ZwzKP0JybDR/Ijd0/tL8Mu
lFrPDl6kLwNAlDTeeu7pxbiiGSbCzzJ3YXLS1Cd52CePD+JNUNNMaz0+qaYv435eQna35Ax7wD2Q
dwR8PI3ahyBP6CZZxYzdpuWRqsFg9NhiUnaJJkzk9R8q6e4jCgy0+sgyCEfncquhdiJevwbREDH2
8LzAu6x4QmC32PdWfmabsQyiONYjiBOawMojJyPCMaQNr3P8oypCE46/5q3WT06xFcPPVFyECAy5
0TDs5vhiok7upLsz7/NaXnWPl8Qgwghz2suwvEqM93o7ezpYTW0d2uGtlSgnvjr5KV8MoFHevPEK
vIhDAEp4o1PyzBHAyOjA2jT1evoqycGtd+0EJHGo4z9pPE/tm4a6T3+qs3O0cPNtyKZNS8aSQz77
cEMPBznBMLsFgrgeCsnXXBXwTmkPpN+RfBBE3dMiM+EeLPvam7ck/kvS1xEqoUfeBXzJI9JQIU9X
q6Hzv4NbPj10TJY+rxC/eFT/DJ0PY8+BcW8RKPYPTuf6vEgu75uUXkztLMkvOtSehTheKG7z9mYy
ncfxSXByYhlyspcWRWOmXSJl09kbaw4I9F3TJ7XcMogVNuquwnVgnnPt1s0MEdlXMvxkPeryMywA
WifWtgnzm9HQnBD/mdJmaPcKomdw3ppCga1Tfog1XW6voXX7eZ9MUvB84Arjs0mAm/tftGz01asX
bIyTenhwvafSPZvu5QmWP6HahtmrMr8FhWSB4SzQXlaBPKChnQZwVNgWe8IOEmcv+oI50Efot41F
C0/+3lRvPSbL8mXgq9GUl3MVf1il7Y9g7Cqzdv/XGySmgnmQLkUYHnun2J7WLbNMdwBiopiXRuYN
dIwgIKOIp9v2neiX4IkAertBF40yGUMh5pbuL+a91hlAOueF3WmKGcG/cM1YPZC2gtBCGOWrT4cw
ATvvVzUW21k9ScnFqWHuOQsE2DwiCN917bnKjm0RFOUuDphOuQCmNdgGFcYz9rmKq0VgJLRH4XUQ
BDm6TYGsaHwhSoafH2VSN+5CwAIh03D5vNobSeve0txl0++pZ0Y+e64LlOUvecpsk+NyfwCC76Lp
eS458jDqCOqnrxnowAZVT4wYUIUokhu0YsxsermRYqIbr0bzaTcTo8SPwnJrfQ0mzK/1rXWQ1Cut
2oLhpVBRkcQJjyNsiU/cXg4Yc4ySBuQt0VDFbGrza7a+NMACNatcKkoH3hmjegV25XJETlu7zL71
i1iuB7iRqfiMRg1uriKUtMUbzNcIK9zoB5jddjVM545+GJy+6crSA73eKqnjDhgkkgSzQvvHhoAU
ZaUQk27FNIDygxhswq1Ja/SbrVOale6XL35/ATs4XCjs2nIy8hxwhDasFSuShJ0zESZ9/1PKL0Pz
Xkg78txjkiuAMZH3wY+aJDMETk+XF/P3VBzN6Bn6wFWgeXqOhqbipYLEkRuwd8QZDS5FSX6dw7NZ
/EYN4052MKRdX2NdQVKDtzCQTZYRV8AX0S3inqAoIWqH9cxlQYWl206XR/ojdmCLU5A2Dxh1MrH4
nfP+ZwI2yhRvGD8JLSdg+6JoWwTbkRbEuWuvMYWDrIdP/xQWyzlhLCVoxgafRowkax8t+E74DJVa
kBE1s+DLPj2trs0RnRadT5ms2xARRrGYa9kAJ+SbLbaxyxfU3g36E1XhWH4fuj5gp/TIxGn4jVsi
4P6NAU6zTcN1D3EcmTeKxYWkkIo7WMwCpflTSGPK/BQ9Pg3HTZddJkkMyxxOLmQ1MlI39huS8FaY
I9QdcaCzIDk8Ux5Xv9+NiWKFgOVUXpjOwRb7SXwtVXbp5ivIWAmiGluXXrslq9+B6R8XNbIhcKOg
3sTbST/n1Usd7jPnhFKTj548HIy/2TQIoEFIuZdQWsX5uxU/J/p3pz4vyPZ0F7Ag6YhPDtTvnM3O
Q8jywO7imQSANGLHdCuUoePVoolqWFOMhk7c8GpivBrtgNofjTz2nc6CLuO61ShvYmlKAF5bJLVY
TiCMiqhbqyI5fEDzyjG+q6tXvorY4dbmfGkm91Eji52Bc6bXGgUQXzT0gw/RxADDKgjkPwL0Kf3V
4RYdm6fRQ3ASe5kF2edRKmXjzWKXghzYROth+B2rl4T1wzbdiopEkkAT44I4Ge+vl7Lx0qyL9j3x
Gnmll+zKPms2aROAWCBtiAwZ3Ed4We1z0t8ziKOh0/yxpvj2zSTYUU5IZPl9xPuCScufPa2kyLJG
mMfTWoAoMGLLGfDA6o2wlVotgy5uNuL5sllFE2oDbHvZ8qx5vXpSywuUCIQ/g9bW/kBZIQ60sOaT
vVGfwH38VBHyEQtuJq5wE1fv2fAkztcQ5R9xju6vhJ5Cz++h8pulnEkxyo/2yKcHyouK72A2GwNG
KI6fEEF17qRVUMEDavvBzy2LgpKr1uDnnK5WudXsC8aEBqtDpJO1eC0meD9IEOuGBJd0MY7+dEdk
EpFs73PH1YWHm5x8kh4F/u/4/z65Qtvwjvs2E7Y4Bu3mhA8Q9pmrD5gDvkDggjq3bn1U10tgzWcp
kHF0+Q/rQ83/YOfN9I04gQi5vqxf7GGTlAcpR0HVU/9CLrbph1wf1UPx57YO4pkZATllJb+E4U88
F8GAhxBxpS796A7Nv9QsCqBefK5aGhD8RpT1joY8HifOzPFGoKyIY1yUVzE1asln7jKytOcftGVl
wwqSuNl0bWCyhaArn06AFz0Cke6H+jvUOeKL6GqcerpKiA7pMLXji8Lob3LCgVv56dBzDccZ53VW
4NgnuqlAtZxjml72JWdgzMkC19r4RL+IGazINuMTJ4zoMFpeP+KVjt5rdY9RrnGJehW3NwlggP22
53DC1xSwDtKDEyB3t5Owdjf0j4LFRx8Kqt1sIhWwxPjARqM+U5TJWy7dedpihnNn+snBXRwArxgg
167a73AB1m6JF+Ktj8lZErYRQrUa9hAkox9Sxhmfb6bqtIAEDJ1Fs8sbCm6qON0S6lEYVqCMx40g
Drrkq7OEw9R+vLaRyCdygDKwxvCqt4uQzUMdIozDDrk2w2I9WBe9IN0Qf5oVut8EvaG2EYSleZno
8xFkCWetgG8b/DH5YeZbLKc7zzqvLmCHuYepoWV61XCF57G4XLUa7uJefEUWmF73x2XFQ5T4bToz
2quuhkolw7w5U2I8MKFSCG3Op2UdbVv1TfJpADaOAsio83W45taF3xMiIYVMH6pRvYwr0ZEQtnB1
2fYtET8Ed31BFByYaRiEzacqwbJoaC5J3Gkwbp37CJ2L/Zd1BDRofxGQY/ZqpWe+NI9Av5DLAuGH
vXppwtPghtwDd934ArZfqWCPkGsekmWVT8FxPEWhXH3kx+H7I/8Qf99GHBox0lKILIaNTvvlP+G5
wwsG76lZO7LWJwOocgQVUz9n7fygjbS0iMM32/Wo0k4Y7tsYec4Z2NBjL3YVepzKGHWil1G/kG+1
CuU8D8dg0+TO5K3XL/p9ML+Fs9pM3grMfnwyMpx+Lk4KXs/XyuFmLxEJsZqBcZDiyk/qAPS2lwE9
UVnuxUnQWCQh+TlSF3v+Ukc+iQxbvPVZNARltyiW9C8pOzvGOdVP0uNQyX9W+ayJOCPozug9q38m
+naKnGc33rePc8tez/JJQkm9M7Ln4oH7dz3Tw7NuAKgTmXWUz/GBFj3jFQbK4X1/qatjXV9649vm
Dz4ty3ZBQZArAvQSzQwdwgUm4JXj9hpDFrcjf4VwTSkcLTmW4H2xDddRflviK0E+1AXgeguHS64J
cJU82XghnwD2sCbgAVlPtF12Vo8hiBugjTXWdhX6iC5t+LEaTiA9SUZBskizitrct6yag3Je27K0
EXlfBop8k+OCXyGUyEsYHfYKZntSriY4/o5hXma4Kt1vW6Dk3G0JCWLi/YEFm9HaIuiqCWaHQuTG
cxUkJkQkMYR9WGFJdiCivdzyhZJrcQofWW1DN+ZMMj/9rKTCGc17qHz02q5szhD1enXFMWM5H7T8
8PdLwZyyeAzxSqOGDe6zC2j6Qb0zYD6bXRuCKRzfcBMCHIPIfbLJkmYFwsjE+IR/mHYEcVhHmJsT
aGBVfSa7/J/G21iA5E4NitsSki5TKe84UIQAlUQVAMlt9V5sQuGCVWhX5ag9XaJLjaOJtA2Op1U3
VXrIZPpcA5J+5dfF2JDXa9psv0hDeSb15dNCCppvii1uDvVA8KBYjjAZz0SlIO7s4sAauq2TXHXa
zOwOJn2T8yPSvxbhmoXr9kfxs8gc+Qx39gACiip+qHLMvR41vax7wnpQ8i2LeVil3m2SPqRqkz1i
xubnVroRPzW+2uEJh+aYEJE50zKM3psCBcdE669Wvpb3Htpd3wIJAuIPDcYvLA+eHG31+t5Lf1X6
DBxelOcBLUcEUG4gFVRgYoEMiKc/hhbC8tOY31X6owbiP1swG+yaQlVlMdg28y+zKV8j+y7Ernmv
ChYu7SgZ/BItV/uQALFQDdFdQ76P/DNOUcqAxA5Bbx3y4a+qbypqD/KxeLbI+pwq78zlTUgT6nWC
HRm1YGFNr0TyIa0dvJCofPj28QYxpxFeslHDyn3w7RNBodvViqLGKbxP+AVXX2Pxh+kdJOGn4U+a
hxdqXcTX0ZivY3Ks4GGytdOsdRWb2a6YDxmgL809yNJGauhsl5ZwfkPWvoELsXxrSE6SuKMwRiIH
LJJAeyNvQhynirSDc3bIcSE6Gxz5tTDwgZz6EKYzwhNPrnWNWa7akmlaUQerMVY4e0m+N8N3r4E+
FhRAEsAvIp0qCIPKQkKKIjKKv23yxLgmkabccnEdd3u1vobqsS5uIUKCkMAvQclGXLUjewW1cURh
VbwdvwCtUXUFyNC56WkOdE6kwCLbElmPxkr+nu07myRVoE+PEMDv25zfU/Vu0AZlNG8azAEBOcCS
84F+ZpIKAIIQrwrYM6r+xHeaSG9kT7oTNg+ChzBRbzme+SK6aScDf+KoeLDMGxs9CR41+O27Lb1X
zp+p7zkVqFAK0VVYlUyxxBufjNR1mHBAKIZzmZ7Mim++Y6PJyCRZZz5FZwQxQMloaOdR5iTRUbO2
lvFVdned2aWKr4sE4EAcjgfABS4uIUrsSVddrgqbhkb7n52ifUyf7eLAv+jYZHrCTcnEYGtvakrj
OCMNDeqBYcXgMJQBbpR2S21QCy5jLady0Fhi6HNofpIHynEUHcwPuX3MEZzl3R6WgeSfAtAxlQYE
I6nbyfwj5jV1uAkZEwd8onOgHbXu2TL+EhiHuLtAsoQRsWBICe1zMh7i8BK1L1jRALx9Gndds6Kz
kskwDj/IvBOKFJBFiAmugqy8h8MxNo9af24Agh4/GZmm86ZtGCs729PaxH0ov7ZHZGn4g0CTJk2G
xqRCmUPITyogAeTOxhN6SbHxDq2KjQpzX4E0s0PwfFaJzqqlT63VVo31Phkfy9JsKUlGUklhsY0+
JH8mwhtDgAdk/qjxr6PkY6NAE14Y1zZWMRy0h7wBqxaNqkTkxLwM2eJArv1WyZ9jPKvNsxy+OH9z
MHtwLAyRFNdi0xXwnxPumdWpGpU4NlbXgUjYLwCOepdGIIuOAT9wFDEYCZ4GiDURH2b8DKpnajtc
Eim79Eo3DxDVUvgu1OvW8KotV9V4E34++vT4ZL+xZomFnX04fXxK8Vc8v44zVq29hGibl4OHUkUd
3NoFEwFOMqz3zi1pcSYdp+lizan7GEf3BbYu+WvRiLaveXIpmoTcjLv+IOxpVTFi34gLRwyCqW9D
vHX4h5qRdFLiFU1Is/m56G5y8wmwwBwWLBpg2HpEYl/K7wmX8/xi7Dv7QvENLwAaTh7Cjc7FLD11
V1V+i9sfOzvEhY9G9zCO62QQyGHkm57U3GLnwp8iE21R6yvEJisVAQC+RiO5kL3t2ThLwhHavOFq
2irqbiSxHI0uqVjYNbjPXIW7+k7GdnySx1NIRooFEwgRjkAisMf3Fs8mF5W4l0ELkGgFcnHIc3J3
Oc8I+Ix+VGsCPMeYx7sxmReCBKPVWUcAK+21N5KCmhCz15ccnugzrireHYB16dvq3hfnBfS0g2ux
2cCm5dSAsYQg/6/54zICJI4Nto7lZa7pqNkM6vMDM1varAwKC6iNJOH1yszktR/ovAjcJMyrXDu+
UHksynXGVAnMrnaOq6iD50D2Fwa08NFW95ib9ey7Ur8sloka6SN/a0H2GDZ/lQib1CeCUE4Pj3aL
kmmo9ql0Ihx71WCmVTZljlad09KgjgExoPjetcRxNT0wKIQqPtreWc1OtLFAsYTgtwv/I+m8dhxH
siD6RQTozWvJey+V6oWQytB7z6+fkz3ANjCzuz1TLZGZ10Sc4KuSZnxwouzKQA4IrzliBukhZla4
HcitRnvl7sUn4anPxNpkI4BJtv7DLgvKadU9KxP+JqWX5Wxcc8vXO/hHkX6lTYi1c0K03jV7CVsC
YRfNNOQWUr6XolnT3y3ULTDaPyL3eWN1nZ6GaT5RolWRH1KVZusg/gBh8NBkBGlTFr3KjZUY8GA2
GxwZCFus/rtfBoyPaOaRxh4ZJ09IzuPgOFZ4NlDHK0DHx5xQS/YLHykxguMpZptzZAanedzZDg9I
8pIMwInVRE6eiX5OYMYa0KM8/Tut9lp+GfUvHwmbiiauuVFQoQWRPsG9Bd2UQiio5zoveLGrp/JE
GhmQEJRAkObEAd9s8KLLSHRH5TfXzjW+/nCWMk12MSJF8ZXkUrwOa7s5srm6gdr9MIx3Je9S/MT1
dkg5r7zPobiraB3FXavyMKaaD6sd6Tqj6pbdOtoElHEcpgVS7zBfWdnBQBMeLAimoGhgyQwWkO2N
vwmTaR1fEplZ7eTl2CFwIk7yoaT0pnt3v5xwJ/HmMrZFazcFd+AXa12/COGKHHyKz5YU42lcXuvg
5ST4AxnZlWBnphBdudm/hvytWOsG8E38LtVlP6yC4DZ0j6T6JBkorN+pwS3EvmEoVxa3U+gidzig
psJ9tKmLR8Z8mjyGf92iokLs3nUF3GLqY+72rDhCPvTKHxtPa1pfR2ZJNO+DnrLAeXsKGaEbQx+Y
zn5F+rNF2yQ3bznbMHDgAk+DZ2m6uxapiL+WmceH+paTG83qb2HPxgAT6dwCjqgufdH9H6vsIHU3
25hlNsCB7BQnS/uDZiU/RPpfIxMAj5Xw20Ted7Nmxgyen1j+uv5P158Qe47iI7XWrXMtMLaQ+MB0
5cVzVhRIkq2FG9A38jFUazEcMtBJkNhBk6X5c/QUg3jaUQ0UjxBl+RDvSfk1c7HxboeHeBGxfgzM
MTEwK9Co6EB0hrfWm6y8D0m5F2xaW/2Hb2aU9w2KGs9GtafikZgrhbjBNmq205JFOB5k7Z5LFw1v
Q0R9jByD7dJcAY5ozJKtYXxm6TMed5a2w1BYRp8JR1hun1DdwF5dUDHo6sK0EBgd23rZ98fcQrng
zKP8RgRCihKCtryCuf2/FYsFCYd9Eq/F/L/meNKNuUh8iUgfmTX1l50BnrS+hAwSJWljzhFLdQSX
gHSSDngPBqzOVEzONlQuZQd46FmVPHZCJyp2kRxfs9GgXaGNqMJ6qWY/vfkmQX4aMXybZbOkOfYZ
ESmb3lwKJ1/4peE+xu0LStddCHFy5O96wu3bhdOyaISigbI49441Eiiqn2/rM9p42kY4+pWae0Po
7la2vPTUZScyChea/CYew6mPASRsVDsAdueyTQLJLWOvgrD8o0T/wqg8VJe/1Po1JiVxSLPHs9rf
zLvA3WfkFshscLgbguxiWwhS2VYQn363qlXIiM2bE0ZHLjpOjfidgSCRmYgzgCq8f5NNx/5fd8Ac
Uj7AuEWneR/UhaFSpNAzzJvyK0F+C5a737OobdU1CQRsOFYIdJEysHea5JSmNxJ/Jnqx1DQKkU3f
/FLCISRlsssPG6TnOET22zGwuIXE4tbcVSbhe8yaYGTsg+Sb68FPrhbkH+kfcyXqtmxb0VSFzHuV
xQhH6+rJu5yHmIxcznFcms+BaYYF41opT4inEnmZygKnKkVbZ04TU1s7C0Rj2Nq04uNE9/7Kdi/E
ARAhkGvzOf27ng5iBhamT4vsBeFpGoHzGtjekqfRMYnCco3lc9wl9TnNr64B4Oq7LgXAap8jUjeZ
2lU67J23nR81pNXS2iI/yN8z1CTdDYeNH0AXO9T6llopqTiEMCbh4s0X8ksmIAj5hiOID8B/iIVg
AniFBhD3P7m7sanECWQomSLJXDs1S58ergfbaSq7FJXKrgwgEomZCK8/WkV8tHye89E89OCFUJ7m
5iprtxap4uPNoSqAMpBTxTkqVwHLfm2f8WC7iFDWDPhz9HsNszGdwZloZ+JeXwTZuYky3JHxdKwe
oMTc5C0e6IJEj1hjsDWDlmjHx6aCEuenjPgXgjboME4TLNZywCRSbb2CMcRRMz8dgkXR9PmYldh1
c0DWiEM15atsMAUsmubPw2RNseRMxxrFMkoHXLdim5p6F41Px3eOvbIa5vrc8bDLZ2iHSPqz7r/f
Mv9/OsO4+9GFVqO0Z2X347IDQyU5bVHOdfKmc9bQp0OSnBJE1c5PZ/2Jn8GEaeEW3qSqTlXGmHHm
UiJeiymax+xb9J0N0DCSF5lVSuoLjrKcb/GnwyJSB1g5Dq+cthj0Uy/dRmDOlnYf4rXnndAo2vJO
04STmpGItwlEygXpfGvmdr1yq5t77DwqB/HpJZP3nrvKg53F8HBSgpBboWD7qLOfiOt7rM6FPtO1
Xyv9SzXwDGT2zOv6KyxuTvxWnSvJdzOvOZHYMBnm2iTKnjJbBaFzNNE1WH1KtZVhWn00zU4DXhNs
rJC2dI67zk1vLbMBpSTOm8dI49EAuTDxrKNmYMRYdT5QzSmi5SngF05ZrCyjN2uYSTHz9+u1Tk2g
1Qvjm5UrzBo0htCAhGHcnPEiWN+MgJjmosohL8DcWfa1Ss5x9x0Mx0z96QJ1VVfnutRYKYMDIoRH
t15xtx3TfcWmNubWG1kR5ITDX0z0D8nq39XJZsy7CPJVYj4M9Ib9EpA0j/QeyJlWXuxs29I+lE4+
B3gDJIsxsuhT1OZbx7AxPAT7pe4WVXuo45MMCCzbyoxAGWbZU3I7D6HHTI+z0k0FfNmg+OKlTBbc
12G7b4ftWKG3jSEc80oxN5PBYO05AkxqMIQVwdk3/jgUYKZY+pIIG9f75TRAUPc7ItLoGepSqLjY
IfXflpp5ZHrYsXiM1Ce0AYM1ZFVR2XWbKFo34wpzwST4iytERI/WZaX13VcrhWUdPvhuliPP0x8x
/2D9OARvKdmoHBYdiMH+0jJBKWSqWVALOrJbJ/2R3GNuzKsRORLLr63wuqqYdopVK3FfW5zZ+38y
KunK9GiSFrA35028Ub2VLd1Vg5yYBVaNFem9DPP/moYXKD4B+dMaFPMCSnsag0PGCJgmQTA88JkK
J0AnA+vbkqOVboMBqOgCeeQM4kTaPjqs7lW6sZQtqLgy31n5qfmASYgWATxMflWrM1v/HMu5hd58
GiZz7lB0UnW378PDwP0iNwTkUDuyqIZ299lQMWbFtaoINt4o1dkqzw6XqKYuYQcmDOkiNDpiUFVI
Z0O9kQ9kNfvAJxe6f7Y6B9b4zZpfQLtr1DLI8+22wgm3ht5urhh/d+2ThIUJLoWUUR+DCdyBtIRa
cXIu7oC/YBkiEO7bk+X+2fpuRB+dd4j7OLFkv//w84NazXMNcQJ111IPN05zdPotbM2BxTv8dqaZ
UfuIPM67am/TyKtkTLTBwWRan6c18qGHpq2kbJ3oe+HAHssFwc8zbM9Cs+DtJbQOoRAV0F9E8yRd
QEcXvhmtf1iMWSMQFBMkMRlTZ1jH3WY0l465NNOjUuxCpFrS0aSDyxGb3w3jSxnOibRKnY0Bv6ti
QKpUc8kvoEHZADbQ/GEJrPeUhJPU/FI4BSz3KfZl4HpRp1rpZ9AdgHR8aMluLNYRppIY7Q6t96zT
Tvbr3wc4XLDUzsj/C92d7Fy69gXphSuGTGak1amCvA8pc7oQLRP5mcLPHPLiyFg5K/ehOK8AqUsF
FplXgpOxm1sGHr2N5/8I4lwJGSBbp3ggHe3Tq+QFem5nXdUoo2CfO9YknzXJwa/OeSXcQua6wcox
qA/d/a7sX2Qz0xpBoIXcW5wqen1gDWKTF0rVbc+hV4Gx1Xqm6TiWFYCIpDC5KI7Xvcai/Fzzwpjb
xL7njz6GnmrhGKK/kEHs8W37sHR88kgaBCwuj2WvQ8vAcJLyt9bW7td+/9ORBG+3OGjoWbGYsVQp
YXIKC3Wyqez92CMPn1KVRjxV7gLtD64k/t0aFQLbjUC9eMpGp+G2jaNJuJXQ8yGUgY7LzyvSi3OC
nSatuVbMdcLAIWU81jA3yzvyycARmnMvWWW43eytOEYrZ6bMWc981sMjbFY27VF/hRUZSyDtDdZK
GmuAceB43FG/JMzf0PrHJcj6E4uGCeeLbG1z0h6mKI9b6+mKRh0CFOunmQMNWYYru9HOanBP8QdZ
2O7YMgZHqH1DsM+beWXf0dAgu+d1xNLqDGcluEKXdpibqr67z9WXCGvhBGooVWAJNAxLgT8l/Ulq
9nJ0R6869Zkzg5mKNshKA/NYTfw5lnEDg7kxGdylV0+Z1Pnzemnre5+2e6nbszA6ULMnIDcaxMYy
ShhxS7TQNR08dFwRegM8EYcr4mjD9pEIg318sjTTApAOVGP2Axk6d1QTH3XjEWe8ShZy4OgQx1eE
FDB9VRCgLlACa+uLxUXEGh4qFUUyMOF/eiGfVzraN/WciRVdXhJjJph77r3XgPLuh2YJBipC0dSV
S2unZztreqM/tD/GWQaAkV0JZhnicxZtxCx4DVRDo1jP1q1/tZG8S860c0lV+kJkSKIthftJ9PJo
ylQGs+q+NBiV32ukD96SpV3eb0WVjxNV4m3jjefhHNu1NGzA1PIwajD14KcZ1vL+RVQgXEe5Q5x9
jNtFJghbUImcW5zMhfsvP3cZu6IVt8b7l09idK5Mhnh1QGbDtf0H7EOuC9SWRaSFfCaTQWrP/P4I
bwErq2fYkxSLfwbYXrb1mcnNaGg1UQYf1NEftJJzuHk0zzyTrUPs3LKNTqxMHhp8cJpnRIzwIjzj
kfGG+ON3FBKsJ3wOUD5xw7nTrN8N/jou6Z7FSBaSUnsgqz5tF1oPGAl2CFE1oOfx1uOuVpoFf2yI
NF3yGMKdHW+QoLtgDuyljdDJPOMcmVQ1G7eth0YeIniirQMAxAYhlXsWGczjZXUfVkx62YlkID3S
HJIyfwAmxDEq/47ifpjWyGHEeBKJShctxuQzBXjnVJuANGlxBBczYWZW7U1enQJtzSGTO4g7Qdjw
uJa3Cn+uvkko0mXiKwvahbVj0aehHhjorFjtc1Sp7Yksjnw4Z004GT12kQJMwTJCMjgvEM3/L41W
KIn49noIo4DU85l0x6XclovxCinSQ2Wa9pdSB1fi7YL63TuLVjhm2T967zSZK/nBTNaEw2CRxG+K
RP065lMxeHGTqUSNr+6i+NGx1ARUoCoLhdxMmj16RQMUlRDzD8q1MT6FFyv8ylB92+NJdHNWsJem
4URpdx4yK49QkLtXrEZlabu3/p4ydJUOknspi43lkBS9CENszsAx6wHBxTkWam6fGUz4uAMWYPPf
a9+BczRZNEfWM1z4C0iHY/BTSBxtmTnppb8Ypl+2LBpwjgiDqxz3nnNO5Y3ekR1IFwdudy8PK0ee
ykAhBqH1U3ZN/d7xMdTUpVV5BHuYDaeCLJ9eP4TxTkZiqx8Rv8RF/cEkQFy/obbi5S2KL/Jp+Koj
FgYeIVQCL+bztHYz4avMqldC7KBK0c+pCQ4tQ2DAtLegMPSyRU0DK/ST0qFC6CFdxB+wgSSQyIvB
fnhEmQZYL9UECQtUxGiJAL0p0TYOSyOaS+pdZxRACIoYvBRbCykZjZCFz9FfkSf3UdMEojxrA+6y
9qH7EOHdQ5gtNDiuvYMFAtuegtwNwCDzxDbmhrIP5hRSXvaQomhic4gymBTgAjFJ4j5PsFMGw4LV
GFcpE5xFEyzJDdbKE/bmno7eLt9w+IQS3r6MolZpWZMaZ6Fj7p1v0WJ3qwJ+R/WlN90sxa755i1x
T22zaZOdot2EbZiJrRdtzH6t6uCfp+SujPWvXnw25ttD7ZAhtlUqCMyMPoxiPugzw/wcWKaCvvPV
hWjbAuMs3Et6MZW8XensWW8vKpTHrHXAFIg6WbFPnfLJ8N5CG+BB42MJzBFa3DNj3qW/RXejIIov
VLphDfdU6HqD4K9WzoF7T37H8PAmibibo9tMx9+spa0RctZNSHhDugr5vGTiqBi7ac06TyaVgwtM
Zlm9BkwFEZJJRGYfRy5t1oBEbbZ3umNmdmZygDUSAdBEsyOnBzJK5jEPaV+dZXcH3U9oumCsUUfz
2wLEK3MmsGRx8KjxVYhSTlN5xXaCDsUYOscsY6BoZ6X8SKVn7VxxMBsMHtRL6j8roK3mFZ1BI27g
AGc5+ui1bpPycJOjVSNGAyZq2voUF+sU6QzYYp2qenhnFSJUZ8p+yfvtyFuxQDmi5xHScBBxFD0W
/xMxo33IkcOOGooW+3F4Wl6wF/WGHL1Z+MP+QLXarRjyz8h4GJhpEeuuLQomzCpF53flr/UcqSza
rnjJ9scxdsAlP+piLfyKbK/FRJsW3zyVIDiUEGixdtfKVd0IbrIRz9uEH4iMkb9yakOfVVex9zIF
fsTbUazzH4jtRkN+5CoHzNmxlb2lisBqsgiwrrUKVPdqeSo7NJZx3MceQ+QwyyYqHbkJQ7hzBIAL
Fdc8WtEquKgWaeiDo6zt1ZrXLYXyubWBQDC68I2dMExH1Zd4zKMZv73oZjQ/sJHVjCUGyEXmx+UB
jLsYbmrBmYACuthaOzpAcDOqAA2BAyQrsVkItV+1PicdjQ4rbERL/mqab4N0b1gHjItExd48tnLU
M5O2oOWS8PxaNCvQr8vgLmn72kWb2LFW/9LjReqxnAowQhF4DaJB0pEiMZFTtoPJzoWhV5H+tHCQ
1C0jOS24+cY5i5amui6kS5WhrVgbKF0gR9prO0Hoo82YK+NW5Myowk3e/g7Uv0m4j1uU4CntqPUq
Iw7pYtUTE0RameiwNOVVJikYmWfM1WcRotWyMIW2pQcD9hL3XprFS1XYdRKHvUIPxtqlwxkZbkoT
pFRe8iFOs867loa9r6TwrymLL5JLuKu8VJ8aknIcR+E6olZMUvlP052jn4z3RAZAVSpAGpjnqyH6
MV/a1FzEZb4i7nmvWMtBz97d+NWRJmnz5Wo9uVyetDdhyY+Z+agS8Gh+u7CZ5/iFt8lg3IdJsiup
JAO5YaWq3NCLTxpc/GBiurONkhTsKtJC/G9pRO4GJssC+oU7bjtf5TLFBlLoS4dlStPywJURh+Yw
p7Weo/+fqIG22/l9s2/lZm85ysLL7XOnJjILl4bzd5ajDdR8Cd0MhtA2Ovv9uJAUHdyos5Ajyk2p
P6jsIpFk2JkDmciat7U57+mzBGuz46wp5frH1kNWDdbJcsRuh14iJv8c4ZuDbmxIspUV4BcF8ofM
3GfqZObnQoUUO8CiM3vgi/0szKDJWMMiG9G5kD3r2kivQEu6XrnIRzbArKJq9c1hLLXdUknIHNSG
dSdLu9hPt3kbEBw2LmNkgg3CB8Xj3mSLMCQd2WsOLxXSHzWZN7m2aOg5CwCvgU5vnEXHMbFvrYPV
ozWNYz52Oz/MF4YH2Bc9shUr074QsTk5Dd2I1jBG+CjtzGCtJzwRVFgJvjdaMCf5jHGf9F6/9zAF
QdvcGjAE5KiY1RZMUbiPYo2RhcqpcsCwkVFGPPE84jUK/GLb8WhQmADQU8m0LBZhZmE8A0sE2h5u
8by1AWmxvhgVkuuFCKgki0bhplTwfNvtVtFfkvweAark4uz5USwANhYRBBU8rYqlJxNTl4pC5wKM
qJRY2oJ0fLo/oiyJka0Y7PX7Y+gzLWe1FKI29A3aJJSBkc2i3GDtB7WRvYXO3FgP9078mdNXDQ6d
M0Eb/V6q0T8QDDma0GlAa9UYnQ0GqiZr4mFEJ1bDfE6iadjQ4fTgXVmr54k+UcmmsMGFDdzZKuWG
83LQLhWkgylICTsECuLfo9Nh5c7Tpdhv8mbmR8qHgeGKE9iT6Y3pNINx7o6bIX4WYzXnB50RszmL
DeR1I4Vu+6PXzJQYk4QH29q6wSbF9cEwlUp5ijRJq9itc35Y+BV60Y36V99YWgoZYGwuia2nIvxq
xzNFdxLdczy+DRlkgYXIjtkEMrRA6qaenywq0h1sPpEYr0dMBsCHy6DMle0Qj52FEGFY6QDcvGRW
oe3UGYRIiXxjothwLIqPdxRcG6IQJBj4FupqS+djQzsvfriAhjbOOB+0R0uGUSfkl/wDc5NSJaQP
FZKWmLRBFmMkmgweknfsHgM1VQNvb8B+zXXdZlOvk2ZqgN7W7ecpErwRr4CVLnOf9WPFeI2mEmF2
jkQhGKhKQAOp6NlTBWAqJsoECFQrKjUepRK5FnoBCAJoHlo+cz1dakC9cjfa6qUyS8qBboMGjsHg
rDAvZc4eLPjNAB+bzDBUnnBB9zLqZDqyzs1EBKRDH13xAXK4gy8sh3NQ0xnTiSgWYzdkphnJGQ5S
hxztugXFzoJg7FMvo7+q//TkZWMlFnSKSmUezLJSVKzs75X4UbYgZ7UNDK8r5PqKThggECVi+i0F
TIoZkSsdlxgT7byiNLTQgfVDNfPA7dWvOtlYANB65l0VuzmZWzvjZ9UAkWiytexa+cMOa5QV4QQz
Fq6mjDelLlHRfrXK2/dgiSZ8zKfOJsWUVrKaqT22kJFwgE7dxOVnbeIKY43Q1e/OfbT93vFvsXPI
tXum7qrgUymeQCvs8ibFOx5+jfZS6alSDBoWxvxIE3KVerACM0D/UdMS9Px91s+bSufKQELRu2un
dVlP/egdGODut0G0JiaoYiYih/eYeya3eIDwU55SvpQkOvYFG331ldrMHmLllofgXWGOYLWYhpAU
3BSzQUYoAbKNDIp4L38LqgXLTMPcKRClBgvY8cAtektzRH0B39177I6W+ZWgho5HdybMH44eoCt5
GxBV/nz12jQKZAtmbj7DWIhJNS7HIHgFFVN7IqGINkj/ugbxpInaQXlWGA1ywCHKrxL92Uyl8q8U
GWhIM3eVkzcuBa4A0iFPUnRQSphezwBVtTDhqecgBLuOeU8ps2mkAmZLPlYjjtDi1eo3s7/ySXR4
QVgZg5aLJAK5gklqrHv55OXXhCBd4EfhhghYxSRHiDeQrTeJR9lqYDwk+4uEzWx0VKJDC1Hro1E/
ZYX2X5r7LARjviPgFxZ9nIZDragWBnq2QZskgTux2QTUVKF+AT9aJkREyuGIYSCV+SxwVNZsCwz7
k/8KoR/WJ/OVcMr0GVWLvdB46P9JsWO0fpjMNW7sxvbnmmduUvpdw8qnPqM4F5JtFFfslSBG9l9u
K9CA8UfNHlhlqEBTiGCYUEQW2vzyBpII3GzZZ8UyKqciP4RGxGLjjqziwKhKighT2evEsNFmJEvy
3qBGg1j+sBL6h25Hzs2AhLKbZ2t8jmMyh80sKnb1xu+UslkxHM1w6wVnCbwemvZmI+NexNWjZ6vM
gdt3i8ufEdyrBPazYUxhKFfxkCf5V4ktxeNHzpyeXxLJuhBE2IcTIRswdYrpcsNkXIaog9BVqHRP
sQxKP0Chrt+0sJhq7VF3s7mmnCX9JpEuqalvxb2ayVvxnqzKRzP9d/RUPk5wk7IdKVSO7qnuX7nx
TMt9Y3nwjwyCNmgPfzVOkOwUpES9/an+XieRVLyWafIrWzfVelf9RnUPOfAZa5MihFE0pou/cZnP
B/UeRVspXBV8vpU30wJ7bmpoIpS/luG3+4B1BhS2dDd8loG9ZZrA2o5lTL2RnS1RPPjuK3tTYrdM
LoW4ZoOXTt83aFclfyYJIts//szOsM30C2/IMH5mXLPp8N0h5EuKL0C/cXRBYTjCxZT3ul0R0E1a
srqy+ltFHZCQflhp+s5mkcLMv1Y4EZ8y10+Is710jnLDjGrnFmez+U6LZdHbGHzpWwJMfITGpyPX
PpupIr+pvsUbc0uzxzCAg+ouRn0WFYIio8WdZ9g3lWMaJVPT36rKuTUuNTOUGG7xuTVJN1vbc9Xb
h+1ZpXgfNmFBL7cnIZ3fW9irDrTFePSZj7jqRbOfZa5MDO7UODpgaGOf6MjsAg8lp1d5GfzvJHkp
yZKdZqOfE/TdNOvGeFDrFQ48Td3IpIUo4caVB0y1i6J5BDJix20cHe1sbblnn8EbVLvO3ZSsKtt9
Xsz1CvjCujHOWoPIUr6N5rVDv6CkeyjoJS2jrTC8qQ4Zhh0+eFd51Om6ynex8gzGvdxfdA6CJrjx
yCgcA/ifC+dXdYytMiJm48YUfxyNXrRK3y1rXSu6MjQBwx54f1J7ZyyvDLsgZHH6kYNFoCTztK3J
sg7zIksUD8Mhs8suu+bKlXghBLAHM8SChO9wPEpgIcXS4mraq5phkL6N8fqG89xhXWFs2W0PzWfC
Rr7D8UNnK/Su1I3RwjUO/EUZHWXnajKKtQ1GlCknOtKE+GiUN8vc+yXMoZNfbBIfFf+qH5FELoHr
2f7RR75IZISjHULDnroyVfiCS461uIXqt4eW33UnM34Ddoj5RrMGXR5ZLn1OrcXp2V4Iws7T3xi+
ZvETcf0lO98LZg2KBdu3pop7d/VlW6JBmRdYlpyXVL4H7zWGD9PGmyptneRIdzBdUIH4sI1LztJM
+8m5a2w8WD1qmipDy9OFs4DtVua9jJ58aEo90nDQdmbxfvDJqacDjVg/+Mor8u9Z+zDNWz6wgJmV
6QwzkDts6narxl862/n04Plng38GKdsMFNRmp7dXmXsl/OZwrIyp6uFJmASspcDo1Ydc3zFgqZgU
YyBEZoog4ZWgoLTds8MCrXLPoUL9BHdDvajuj8wXkN14IorkrDd8oX85szJEjHz1GiJdMLfNWkdY
7vHUHu1+47kvvVrnCvOx7Gvwvmt5YXSMv/Nd1+9D4mLaVRge4BnTwNvdkow6zNUc8NGveJuaY9Xs
PHWrlp/02DJEzzB8SPA3KaN07btt7qG8KFBNstZwNnHGhngVqHee1Tj/rsoVsrzeJnM0+ciQIBEs
gZOEVGOGJ/cAs40C1k45FTgnE87iFjYkOFtI7RMTznMCPYxR6JSyMLe9SWjbzKp+xQsmhgd5zaxw
FxqbVFlwtDX6PScDAP2ikfyVrPEDMibpACcoUUDr8JPlypowZE9aySbTLhSpnCZ2t67aJz6IemTG
tXaVLcNDB1d16H2qzLipgD+qDqswv8ZenzZhMqGjJlN1ZTcEjmq/ughUoKbp0PZF8GtlW6jsOVEt
62SnZ4PBQr72w6to0/hh2/JNl+rBc7cZw4rCqEUxapXkZbior7Zp/KvhSGoZ/wYYC43g2g2ftHcZ
5U94DJMTQW2pOy8KYXpIPLbaWzu66PFvo7Del5+9/p0b30X2VyDoTydKR6rg2u9+zKifYHAV/WEj
/YjMw4Q+rC0vuvqAC1ZRhUgM8/0zhlXG6F+ajHATLylZUvHKtddJvXIrUGYLhUAfC3jVoh/Jhj/X
0cW2GXZ/+s4+vpfkLkBVlGHcIbGjkk//YufSoPTNv7lF+cN33jmDgwOoRjBmIRkfc6YiAcvELT+u
ac6BGhBCafLGUdh98NL4xYN3INYOEsas7D4w14uXqrEcUsJRr4G3tWBCU6OU65K/KMjSnd10rLHV
juuY+qMEN44Il2x0yGR8OwWOBDY07KM+2OBB31BJCQoW/EVoXUMGRJwTg4VyZWWQL4k6rc6BfUgr
bcBFwcEYezlrlIoLgVdmQAofWJ9LPR9m+hCiB3G+2mR8OKZ6z+WSIRPLSnV82W4rWIcnm0tAReHc
JOl+4Fe8r+8RU7fA0nethm20s8EGhetK03hlM8Qc325pUEEMKyOCEef0ySqxi43ZUxvk2dZFRZ/Y
bIltYHoSom+kAD2oyiwuj6blHrd5k2wbwxJurJkvpwb6HfMYWjrKOfKt+KXQ74WQAupAVZdxtNSS
atN32raTIjx0H6Ptzschn0sMKR0rBGGIitKHEOJ/9i4tioUZEG0BjtaFYdSLpCWEosyJrzaUad6e
IZAtR8vfK653quzmVPcQOJyBlntbJxcPqHT7qp1x31Ic1T4ggUieNZSmTd6vi+BLRjGQDNS18J0a
dZEG8S4hkr1I0aYYCIcJdTPbg8tZr9Csy+0Fg0BuHQavXyaM9mofiAhSq4GljgYDKKxfcnYS8t0A
F0xEalwaqR8FS0RJvUblAAdseERhinNn3DZoOJQe02S9dcZbEHvTMSUaKSORhzyvSB8mcl6jSh5W
VfRucYUxsonIlMDqt+SrnGcxRhVXWOOybw8YMu1ojn0l+jMYhpAJCtVKRV7nLSL+RUlGSC2N7gBE
HSPxVFcRdgGul9ph7pBfZhL5ZdAaGhRjOUJHS8W1jKyiIm+mLYDyWzOymTmP+KKZxarUjW4PesIt
Rna4BBDVXXuRJex/Tcy5U5ndGZNbm5ylclxkAUlljbfVlGFtV80Ff+KY9VvkmVs5HnihlEOa1ica
4IVOSh3OGlyjkCJ6curhJ2ThWSbbr7ClRzx0F6n+7e1g2VnGDbyuYQ9n1Ys3be4tdXK0aoy9daxt
C728SkX4K8XEXZlC3lt1W+dm9fmr6IjpNbt3WKWXXOHZoS7F5t/ZzbGT+n2nKPvUHPd+hMSYU7L2
idljE+aYwiasDd8VfKeGZCOhwZdnCB9SUpDiIn5VZc4hwtqiJ5KBgsa+OJDBelp0JHOtc1agiRUG
S3JYy1YafNYFq6MdoLMXE4KZIiVfJL1i7p92QXQdfPkv1jTAX1G7r5y/Xukura2fMt2ARNtOTX1c
diR/p0Y3deT+gMMMVYQMbUzTEeJRXrT80ElrsFNABZ0hATWCaOryTHemBH7WeqJ4wMmTvDR3C1yG
7ZYhJDA6ZMzKIbpJgVciPdSguBBqAxNa2yZecWkczGeJrn5mQ9Ru1APUfW7TIvv0urHERv3dS8NP
3xGMgkBxVYCd23JlOkzlHcaHcdN8lIUoNxDpxBnhbEVkB1vXHW9WkJDdMAQnAhARNkn6R0aqr1/j
iOs4QdOCgF2NfauCLYdImgUcmoteLkOql8mYs6rRjXKdh58aIVUOwnrAA+S1BEtb9Zf66K41u1yV
A+ReaCtIPus83Ki0tE2M6gv9SWKzbreT9egbpBt10Pr0pQmdwpF3LWlTrob7DgZJznoEdRWf0MKu
glXWhdMxx2lflyd5wDge+v9xdF5LkuJaFP0iIhAgzGunr8zyvl6IskJ4j+DrZzEPd26M6a7szEQ6
Zu+1AZ+oDc6SU+BOF1/ByretbZz47xooVx4XGz3xnJF9a0/dofUHIjNxCHcjXVh60TRss66uwOo8
CALc+fLvlgBLsieQoT413nCcB6xPg30l0lcz8uUWrXhYBvNuJx05H7TaaXJrC/HdINItz2EcoywE
ItyYXZMPp1UKwFh+4E1j7kj2GgB5k336iuW6x74jbe9U3V6NevleSEjgGb+LPP9kBu7KFcHmc0N7
9bYcR+xKeONRw4hiue4sPm+5XLzEPkvlnIcAuoeGrk+BELDd99KPCdpVDmOpQKaSzNTYPqSf6TLU
6U2T6qsJ5KQRSG5BI2AdjOv52jBsTGR/dOdhbyloTbI6pBACij66oavBn3VSVnOz/u0IKHWsU1KE
J1Yc+kYO8W3PTr41yy4PLYZ85tSlHRqh/mphBRgy9WxA4RMZvweqRBSp8Dc9qP1ciTunBaxzm1RX
ebKP3Rvik/lr4p3gP4zDnVPRRjNn6W/IAm3BHmn9XRv0eeDO5+inc1/btY0sPivrEMRvtf0cyHu8
NSJ5MlowBAZoEV9a5t9t86UZR6lsZMjOYMt/71t/mzM8mO8SzrEE1mQjrE0AqSNKBJxVFpiQsrAB
2wIHRXSHf3aIriYOdqU/BvduhdfLmBmKfeXh8hrLl3WyqaKHiH7BBa1huruxX1+Qx2S0IXm1a8Gf
BZ+Kw7Znds6GnQY7Gcg5hGXi6vse9xhVUT+jb78mPQtPPnXQJSF4QgHO9hoQxNm+sz74IWQvJC9h
+VRz8dT4bQNidvtNxCXpdRFi8ksx3wfNbrCPC+0slW9PwrbXvmTiyMfR5VdWfCvUZ+v9OS7y8qfA
+2y8R9+ld4Xea6PcdR8d/cP3vVAQrz8KsJYqeIXphu9o6dCMXfZ6JcldV0AJm0RvQfQPhmkZs3l/
j2wcE4zNijjLbgwqL5lAH2dQUGJgsALSWIaa3D8e8Mj65w9wCfGj9FA4+gDaOtbsiVTdJX9LfSZI
f/xBGAFFFuPYK+d5BB3pcI2F11b+VDE7DkcMIRpf3ASyuVv90W8dYaMOBRKXdbPO2pgKy+XLBYRZ
M1EjsscjxscKP4IMMRr7okIhcYrbzVeaGI7lbJtU/i4niKdlPedbORnV0S6+My4LuSw66nnAjIcm
nDcXXSmJCzxF7HNMXx5knO/TfnXOtnuf+XU40i/MJ6QfJKKxICabI8PB68ZvoJZJfQAJWwIpVldg
kw0T9jh10SL1G+UToIHtPXqYwt+k4FK02YZB3vEYJUtlWDo98/ane424bSA+qzqK/N5ynuO0YEfx
WaS/tvMmBhqKu9icyNaN9ilHRejfpOFHLYEDqW9vvguLW3wnrBAp5JcaKrH+WtFuDpa24doMdyU7
mJn11f/9Np1cWLwr/W8SLyWwv4VuaYSDkDcvpcL1/UYZVYQ/yn71HXgizxlHtXgcRrYwPZ5+v6BF
Qmo+vfjBJeBjSOLu7Fs/eU+c8EuS3S+0zQRlLO4zT0cYnhPrXi9PCjY1A5Tc+cxYOqjlTVXYX+FU
s9XnpNmkvtxwoTIzZ/NsvREGhRj9MSlwN1lQQt4MS9kQYR+PY/Q5VPZ+yQQerqcWnUyb/xrSWUbB
oav/ZCFZ/LH6ni2MnBvLI6iKGWmdP6GD71G8SP8jzXlpiwKiSZ4VQ9nhNwsg3CPtYJ2J3QUx/Vb3
+ZYd3r7yo4e5zw/rV2lImt3KIOvFTlFrrKO3LqyPUqFhNBC+xEgeLCTUDPUpwlhntzjJjqkSZpkE
Gw/2P6fcRbVziixSB9HzGp8rVQzbWcZXCdOmePLOJqt3PvvU2gJoRg6qHzGS9KZ9yhU8QcT1UkMS
CP+sW234V6Kxryc13Ru2cbnkYcH8XJDgaZLsRM9MehFZTmPIyvpRpZyXi3ejvfookG9YMap5SoxA
JPvQLva8ajLHy33VUitPzaFM/d0S5ghfxHutYZ00huBwyHfhYZ7kjWrxalUJG5BVAMFKRj0rqBZh
hlCPse+E+oPyYFurdNc3jzLJSGUk1S5Bc6P3ycKWD7tyLFHYIfDNaaBt24I2mO0d/gip4Ql343NT
3uqwvGCBBjnSWHt/iV74pRN0T0JF8Zz6m8VGFeDABXEgYjUZ7GtiriCFSA8qHCCEAiDT4qAHNhzA
yCNzFkbVxKoNC06d7+AWbTq4YHIdPffNtqLEoTZL+oshASYtp5teL7sClUeZQr5TbP9HsZ36eTdN
8ZXFBAhtrgAu1fLzzBQcNQhPmQ+HcA6AerJid+3bgVnaEhe7aNOSX+LF3s4K590cka9Ol+0DqaTB
2cl6Os4TthcUGX2k9yPoSBupqw4cxEsLLpxr30e5zu67AvWm+vDQMAliZDGHz6lIr4omPNKXDHa1
DQai36zgreuirc1gkjqd/xFUwdckPZqlu0pC8j83i3Xxaeh8yqqM5ePMDCQC/GNTSyqC038nJkEe
ipNptSj/WdmrXTN1ysx2whebBeyHMCpGGjvc+NXApKlvIdOG7OBcf1OtK+psQFjMfpeItiR7CxoC
ij80y/0Zp2gw3HrDq8+WqIpPnf+QyW/P+hjp+TObakbct9ljincXc/5Zimzv3ifqWlUZW8Jl5DV1
N7W0nnTanpjPVLuMJOqy09dra1jXyzbCr2MISakeXIAy4z5Pb0eQCrl+d8xTK76C/Nodf2V5NPrV
tvap+xSS4FkeMvuubb+L8LSO3edqOtl0cq51SactCPNYvMQQg5t7OWS7gmQV0Xxn7Mx0j+Au/BzE
ZTUdKXDpKEDt8KucUIQ/RGw0JCrD2FslJ2rTD9UuCghdf09cuZkY5WXs5ib5ba/eTAxMe68YrrSF
b05TUL5E9nNniQ3/B/AeVoQ8eBGaJWwJ8r4p8SAWZ1+QvYA6jjbQhz5JSeILHIJ2R3gRSeEtEcZs
wdYfUxSYJ4KZ9WREg7FOvI9aoz93R3LWH93obk5h7FNc9sC+cSCygUCKZfvFz8BuXLjdqecItTLJ
al7vc7aRI14j66YTaPym/kq1pLCksA2UYoALdx9WZAUZo3X6bYt/zzOsw/znkvuwiwb2791BlMvB
RO5uMjbaVLOv6+7Rcj9ijumAwSuYch1NGzdKUX91h6hx96Mfb91Y70Xvbccs3I91gyb7w51pS+Di
RNFNp59jJ/m3RHd5FSDVD6B8mn2L98AOYw5VF99D/t0PGN4yXj6rPNNRB4JW9ybCfIilzm+rzLtj
NGzPOW/4Wmpg9yBjb4oITkFF3CAjZZMLbhJWPdkkNNYlOpcimQ9FzNBevZfInVJkFcp7ddAKo7Jq
SD9bmuo49xF4FLkzGXwm1BZ6Id9xNgS2I77H7Fo3ZJuRqEFOb+Eg2ioxrLO5qljDRxyPo81kukeF
8meoQCdSj9bzJIVbbdj94n9b1+ztOHMLv/RsiMqQNYtcdt0cb0zdEfuHkZIX12O2GMiYzNk6axQt
ztnJeZQpr61N4vAPuOpoRQ+ZfqlT1G8YOSjveus8juCEfmo2ZJWD8ab4c3pKb/G+DAPhSWqL0mwd
qNb7sQ3+eXTgiyG6ztLHOlh23FnkAl16uN0+SaO1Gi7tFJ7DDouFMxw0wRlzATrUqwXLDfYw+WXM
EpKghpFLYLkFOfeOFKRg6ixn56oS5bUTdLeaF05H3Kb0eoHs7nLP+5yL5roGCraIW0/Ahgl4NP45
Db6I9aKXubVfBq6ZjlFJa27yaTjUA7lKubhRUfLYjOJldR65GpGjk+pzmPNQ2DW2ECLqnZv1CRCp
cxxn+4f87uu4UuDMwmNrzzxoPYwvH8yavvEF1LuquZoW/27xruMo+Vqy6jFmMFVY3SvzOibPFST+
HqREPPyAbEz67jGvPBQUAOf4qZaYv9fB4NAPN1kEXyldeQHtjSK+On+OBiBbEbrl/LmI0l2ALSpL
zctQdWBOqFamtxxoS2d5p3xmR44iClkV5sJs3lequ3WSGpF63p15gC6j8NGZeJxpSJKleBcIMVab
gdW+2wG7KzlBul3Oos5ODFJRYCFaj9o77dNrSm6wuW2vWxpRnZJl5+dvo9cizlDuTxc2e6nUq6fk
Syymh5hdXGQ/EQDwkPMmzRaorYh52j99cHzOlZDmkYDX7wlNQ+8xJcv9s5zxgaXZwW551VV7I8X6
PaDsLMVTFSGGEfNzZBHnYhzaplrnr8GSHkKPytj3/iZVney82YtJ79spfjBV8MKPfcw8deOiiFIN
YsEJ7aaVw6orKPZ9f7qNImx6A6U8G6/7VnecOqh+FYbDtoa8iJQ7cb+TjuSwltygwLrUebgP63sY
/tuQPIiMhy1lz9k13SWAikWnvm7N6geFenxmi+YODV7iB3cxd0uKVQw7n9WiIl/xpglh8giIGMan
ObATVpQjN5xw9HU1Lm9I4ajP52u++WgT32zszjnjTdaWu5kU+UHSzC3BY4aAwnZScK7ZNT7qfQhQ
0S8fC1UccJZban7rESmkibdH48qil1z5uH1aGOMPiuhLx7nMWXQteyZxA1Pi6hwvBIZPMEyhK/pg
RX2D8MflWGzcr4VmTmDOiif7r7XznZjkMR3d85y5z7my93KQp7pm60lGK6B/lAf7Qqsn0fc36CD+
VOVt3aQ/9XDjg2k/8nUbiVCH0Z73yalBKZKgzUpJF8ucfL/I/ivpw/0UPCDx245NftNS2+jqMkcl
CyIWHkxlYZafAqxcs1SMQ4u7aiSboImfZ1NaWwqS28m/iEgQGa8B/wiaNqZXtj9QMpMljS7aNcVN
mHb3pjoSIwtH0sTWTVECCXURpHyFoTm6PL9LgdMQ+IZmaxwSjZtx2ZcLEpdFXJoJW9xgI+SVZ3zY
r3II/sxfQLCpEzKP8q7ZjAroF0z4Nl54207+w7zaN3v5u07XnCw+O+wXmqS5a5bgYsf2TWXPWDHn
Q28AcfkkY1fj3SoeaOiqJmuBCV3ehSV0vRIklRdae9fvjqLu7tQElAFztojyfk8z8q8DGCBUDKQw
gMro7nvQBGIez+CEh2DZjl74WrVYQWP2N1XWbZhJoHxbduFNWSK7DqlXFeYEfCuZhy6qrx8jlGq6
QG2AttB9k2O7N2QecFux7kv9TRYOVyM7aBj2Ys7A1kSEnuPiyCI24kP8MDR0EekwbZtivhhWQiS+
fzY9OXHdOSyLo4y6i2vGU+5CZ2ZmOcr00iZIMwfC3MPrxuDRu4gEfVLJ/mqSBOTUp96C6sulY2lU
Pz5z/N7ZkKde4OuruATJPKhZF/RDfxO/5AgW0/l7qIt9PUcbUHKu6Y/FUu0ztFOz9oi6CmELuGAm
nM3Y+nvbHvc1+PVK8sEX7Lri7mB7iF8qsy0g8BfmQDN56kjd7Znx+8R8d3Tk+DAvDcFUNl1Zg2Gh
yt4D0IkdBiAwpuFHE0Jxf7PSik4KbYRAkaySLR/xXuc+079iG6/GSRR/TdeDW3g3ZDPEW6LnI/x6
PZTaGcz4WnXXDDZJjppoRCVTBbkSF3DVaeYk7ipZQ4TdfPYtqizkW5qm1iWdtdQ4NmrYjgtjMDbz
GoOtoDkqyK9eEhzUY7p/DVy4OjYXdh/BvGmwDiJfRSRJzUBkyvfYXkoW3WHyMadf3fI2riOiAoyh
j9EHnh9/zM/SGrYVRS5XFy69in1jtQ9dbJ3+2WYNpduQ+QwDd1uizn5ydHK0xL3jk9TX6h6aNgVi
4gpSdgaH3OdiDRskoqEaFnwIER2Y8GB91VY9nsoOR1+kkQHJAYi1D2vfVG9BGyZbz6VeT16Lxf9y
0/49BwmzFbbeBguG395p+Pmp+nCdlNKrFLe6JeMnCDMUpSH8k8ni1QI+cjLEHJ3n3PsNkLMiZFhT
AZpr+CNUmaQMDBBkl3YGiaaob0TT33WQIFWjEe0OZbDv+4sVc4U5ngk3QYHK0yJQdVzWrUrOlyzx
4KUsOqz3JfEjbi6cowZ3EjU1p5pA9B1m6DBTr0zZF1N2GimSo8/lQxoqxSSE31hlxC0irTL+FDDa
zrZdEHeXCnOhE3gkd2JltgLvq5kCUK2GIMc4fxIBmRVWNnwD7duOub/PhLMLHczKDJg2IQ1CqZEN
+D/+uMJBtL7wJK0UZB+gbR0fnQQeF/Uv1mYy6cMIMaz+6IPyNqutp8yTgHYUPX91Sab+ksrmmE81
VbSPkKBb5kuIfyvJxxNvrNinBTWPZ+7CPnhMyxhChxOPoOjSxyhJ7gNR7LICr/7iu7Tqvc26BHEA
nn9AkwgBJws5gwgJizMrepTgAe3DD1E6OCk8zY7AsdH04XWRgcPqQdnbBG5MDmNrRyaoAte/lGXK
yjQAUKAMd4iNqFem4VU7sFZN6kfHyD/XvyeRAzijJYn+UXeLDXc89V9HYmwdH7o/rzx97J0CHpP5
NAWRCWySq0PpQUZzE74kqnly0xobijQHL+fhcrvpbAWje4jKs+7T4lwM8SEMGCMXAT2Wyu3paAp1
aWrQK1rHyMa3Iffmxig4n6kNFL/MCQRb8nwv5gTQh3YBv8fjrm/xKYZMqjfu7A2HlqeoWROPZPul
hiDbqWRZNejFMZMrvQb6o3GWZTsveDT9VeVELpcY9LTvS8vswtr8TE3x3TtEcviio0Vniu8wprfT
55bU71O+hARy5e5vDJay8VlWDzE7W7crruwGkVjA/LAJm2uRNSzVB2i4OgPQlQU9tDCcFCELgY37
Qgn9o/oKB0u2IG8Qn+WERHuqt2nJ7K1V8rur62nXgoS0JW/TAF9rglQiFjIXC+IpuiJ34N5kaEcj
9u9++o47+WkJBgejekH/RBCavbDmnkX8LhECVIv6bgsUrZlLUl2KeDsqird6TP2jq+NLWbFI84Fn
NTPgxTbwjzErlu1Y0tC5nvdoQ5hj13cQZIvWAWB9xmjLse7tX5QbS/7ULAiHZgV+0ejFpR5ebsKJ
mU43TrhrBbUQkUKF/pQ5jNYpfhodmLkJ601RIbIchdqZhFAPi+fe6/2v1BnPaUsSQblIohQxTjjN
3xTHf7NgHmCoC3SNeK7JaEtRDpRKw0oObjparW1gI8eP7I+YaY8xSHpSx9l686qmdjAuaze6alxw
58IK3iO4eSNEms57zEKaCVfGv5w1BRcWg4ruQeI1EeP8I9zGAm1CvCDULCcAFcEFlsf2wkYkpyaJ
nqeOJ6M0H6mPzThdyIUVXnBd1U8Z4yk/HQWSbz4OL2D8Zx0qquJ/YeBv3EoB4reJFrZaQtaEVcYX
hU3NhSgXriy2pSpY+eTT2xg1OwnMKi4sGja004NyqGyqHu/tWKOp6BqqhYcoq86BB+i6I4Y7zTQo
mxH1bFwFaJGmvSk9FppzCnhicS8mhG7h1Mmt9N61Cw4gjkGOxquuOyQ2AkJCCopaeLwbDQSMIDAP
vVtfXM+xt81CmCnbrS6AYuOwAg5p+vO8eWVNe1uEFVDg2Do5ILWjwTtXvOOcnMycujx+HPnywPyE
ymq5ODhk12yXYGtiKnjfYn9W6mvH8hYiVe6b/9+Jxkt3TuteZQNzo64lLG3oEXlI665BVpdTdjE/
xbMwFNi7DL1NEMoBPehDw4whRzyDhW0g6EXiPZwavO9rJZT18iXqEHdG40moGt8p8vdWMfUSbf+Q
C8w+nUOxUrQLTCZwPYiuhFe9e4lii2YUprpM00a1UL8IHZqX/uTqzt2WFid7g6tOzjGJ2IxerBLp
zRR+pB0iRWOXrOql16ABuR4XAkGcMGIsb0GcQ4KsRlyINrTu9X0khH7rowLr/PahQ+8DZ4nNkhdV
b2XcsgVzGdAld21g/7IceAzbloDFaE+0L+L9aCrQg+Ki831O90CgHIwDddRscqqOHLKsINpBt8MV
zyVmxQRDWrcSdYwDBQMu4JyWqJvHKNyiAHjO7f4iegm2iEgQzuorD/EvzdpbyWPKdizbJJqsj7qz
251tEzPc6x85klowOw09Hzhetm/NpmVe3FjyyBPHpszwVY8NGPKRvX+eKtYOGJqcytpVWcC/9wQa
PnRvzUycUdR+I6tlstrBccwg5SZV9jI6TGktH4+hpH8KVIykl9nQyOPDjObBy8t8O2J+pQCvNtOE
sShKB8U2QjyCEa0CbW9kG+UEFDNXLMmmRbGIkjplUN84NfGWIgIgsYw7PIZzXNjbfviRZUwR6I1v
klOq6eDYDOx5ZOs9loj8R7cEVD6P/m7uK1gI4b0ywRowvkAbGNlW50g2ks5+S10qI09MGUJolHkD
ilrq7mXnlP0bxrnMS6E++OrerTuPgwz5UpYEZ39g+xuzGhuWrN3wJcWUPd6kNiNtR0p8244Es5Vf
EcOA2ZCF1mh118aRP/HC/mGUv9bc2exbDdP/nDGZ58tjnZ+KCYJ8333XFgKVJVoZ+3Qqg/2G+HVh
Dyij/GD54SsFA9Q4zTfRKwjLtfSzyOaI4R5yprmObnR7n9vNmgECGCoZ8A1No3mqYQ94GZtuXOTE
DjnpsnlY+izH8xljI/SQ0UqdPMvQVUffZWapx8g/pF3OUmvEAxE13inmSr1YUOPyIn13S3k3tzZx
181P0nFlWpnD79F/6aqWfNMWqCP6uS7FfGnLO1XFfBo2c5rBwFYLQohStKyjqjBXOYqITGwStmYh
spSaeSAoTFMpYn3hCoi54TggNjNcGLBl3XlyvOcuLgDxeHh7dWmXa63I94YNfDp0Nf5Fgyd9rj6C
dA1hLNgzOHgoIO4yTrfVg+vUr+xdZp9yzkrh8IytZKAY3+ehG+MaEE9OzLyzycxNMobEysSutxun
7Dpre8ZWob51MoMXi7pLafYOedsBzxgGgmCYT9f2B1kUelP5Ts1zaXBVTe0P5kXUsQtWIzt2d1mQ
9Fdx7t/Xff9ZjRmTNtR7hw5Zwzj4dGXGvwsCJMRTVWGLog2J8lAc4oEKzmbaVnOoexUZvn2q1tmG
RfhqH67XKOA7E+kXOSQ/gdvPe7u9LBkWoYFC+Z/PgpkOB9BUL3kiGQYUA81k219bS31rrAB3q5uF
WyclkC2GLtLRIaZxwYxowtTkdkwYsggN7nzluz2JPSJi3hLat5lNAe8qeKslDXSbo47EHBjrktWe
Go6k4Wwz14LkIuh7B4dY5Snd1Mi0N8K4X8YdWJNiNIgW2kwrdXd1N16Ba/90kgijdcsKKivhrNlc
KFiHPJf2s1+lcC3ZA56qbeCB/lPsoe/WSfgv7EIsgfVSbB1rVwbz25h8WU3xXlrNe58yLIgjnCyV
7t7CRGFu6/n4Vec9C/mUltC9ob0SFxhwHk39TmTO30LpymPMjZBa7SYh7bQ3MAyz3o2Q0hSHXFfH
ousgHeIywPpZWXjg7EjsZ7KksTz+6xLoG/F1PbVwW2Fzrv9+qigTkRkS2nGZ1mC83mNSniHM24KW
jiNovl1tndJVaZGs2uQkxq0j1/p6Yapcrwb3oes+iFz/DtAw2Ut4FmO+nQbZolejGGG8sh1GIizD
igp5nsSjUSzISXFndvDtyVAA1+LVFdGXXxhiCWdCKRONBIiBJFwMom31WvIyR2TJRO5AIG670P1A
SflVL82jbw/7lPnSJp/uLXdc1ZEdaMDqtTQgDBL2Wp1akA3kax9oMEi7grzuHmaK7g8D4AbUJd0E
brJIcZL40z5SsDxmbREbPrCADUAtDc6FJLcJRGWT0volIy20k7Au7tIe2ppAauKdnLQOcKKUxa60
eHuDFF9zFnpHYXGLTJNjSJ9Vx3AIEVzbLj6pMNwvNc44RF9vpii/kop509KyJEEy+RpWHZYz72CZ
lLDPMGLlwcxRl/Hx//+u12pHzPNDVdhPrnKe2GB8Y1A/D5LK2nFpC4vy/y7pmCQlbzO7yHHNd3dg
VNrpnxr82655TBkUAKjhSzYv41tjLb+liyrGxqIYZ89movfx2v65cnF0l5Rl3cIuKLt3Go90wPyj
ItkxbKpttMAEKJkQDIVEUxLJQw9RtuB3/+evP9m1oEPZ3CYz2xDCMRaGRStpJcu2tbDob53pEFrE
DLguFrw0QnNg25xW/CrmVV9d4n0XqFm1Tt6SIoJc+ygnfJyen/vbSCK7qzTuyRqZIRcXy1+WnRwF
7RCqbZN0Hz72sjLBP9y4yDITf/yeauu5i9LkUL0OcWrIXrvgBfj0k4UWswPS0rA2SCpGUCqZYCpG
2S8pHs6qmnE0vQ8z9Bd61mOGABKJU+ZR/m2GAWsnAI2zN45qB+AVLFDgERBvVyT3XrAT/o59cq89
+6rPBszdFDCVhFbgDJ2HExnRUGYitSt8rpZk1/ukXgaYEeo4OjYRjUs9hcVOSi7uYP1K9fIJ3+6t
E0/dthj5zKKwf3ZHBGRL8G1b0mG7BXGcs0rOH73CSyqx621Uz4/k9slBQRU3bkZzOQ+iODdT/1ZE
z4XyrrKy3OTo1GY/5bYzOWNATOEVO9C8rObd0tCJ56b+G9rgTahjG7t3vKJzpjAoGh9hG4Ri5td6
X82G0mNgRDNl4tcljTTu2e8tUXWlo3mdQoJDs8bg6AaIo7IJavpCMTi4ymyDmCLZHSm2ExWzjzLb
Bq6pF/hv7eRBU3W9asuNZFjvO+wxubrY63HmduO8cXlJzIeV2hFF/yRthpjsOp8VNB+iUGb2HKuS
T+ZvfchwpDXVxH66jTbFqPnG97O1bejZl1rEyBemH8firGsVzZBZ5qNfg3xsA75tQ03n7/msOIfk
LHNqD6PD5p+y85o//VqBiX2dWC92RB1YJjWtjHCPvZxWSgeqjph4GlYz6YbJMs5lUf0tLWKOohA0
87J78jPkRAgGjpVxryMOdRyTvDNNzDvnuzlWv2K3EN8CQnSC0FmHDM5zMD4FE9Gm0eGhhoFpapxT
udwbaA5uYt+VHkLxOrbgJRnCKoceTkoNS7a22b30ct6ZlrRYakGhy12Q1DHCwo+8e14kZX+WuTjm
HKAHLpZV3KA8a5IdalkA1e+gaJRthWCBZ7r2qithCHnuFdojqwtOtNZbVfB1zD1mIVMKryhRTIym
nm0Rozg8ESvyTYUIGMt5egmdILiqafaDlPk0I/J0QenqY6XvhjK97kbroeccO2Sm+XQb1m0i4PeV
/lCdDev8LnX5vOyKilXMjyqoqlNkgnMzVKvA+ras7OBKs8DcyEqc54Szqk5Ue6Q+PFotmdCqZMhr
xxatAilQuYJOK2cv2C8dx5ebm/fIRtvqB03yL6rCkAE+NjSEvzuZ8nhoB9pxNcDumPhmsvKyb+Ed
pFtTYjhrIyIsqulnqSn1+ri5GyxMTRlrzSok67EibqbM0OPpoe+uvEHeh/NYPZaI0VjiD6ywbuh1
IOvb4JDjBJdHf+DEn3d2SajYUr8z26LMckNmNpTo84LN087xM3LhE13Y/kNxwydaPzKGCulnw3cZ
ixs586sSKWiU22BTIVLYYJ85MpLE0bofE0IzjN0MyEoYFi21QcclSbXMaNBNkhwd6QPoE/Z7l7gW
yoLhaonb33LVLqSnIKXTLHNQv4FeQZ0TVZL7L64cqpk5hkpQj7uYp9LNTpnP34cOLHGYHO0OPT/n
F1miTea9CpSag8VjZms5s68d/pjnLGi4wD5y1JaIoqPi0pOtG05iX9TVsS/cn6VaiAUsOOEja6ey
4MEuSHHxzIpqTOzvqQeUVE3u9SSQ+4ryN1b1tDEGPrKL6dAB9CiFZvEzI4ZN6IgbUeVk3daHWoZI
Y7OOpWepzzkYEDDKOGrqIHiSsmoOmWe2cErUsaNCRjAS/WU8abtFvbtpWx7VmK0vmTaZVuu+Vi6r
0clLD1Xvkg9OwAPSLsvZdklBTq1rFUfXR+zW9Cbf1ADYQsbGJPtSKs/hN8aqchRQc8L8m28ViLBl
5Owvl82sPODzEhOcotsT04Tivit46DsOl7ZDwc+TTRTQiN/D0DBb0qC0pVmBYY3GLS5Ad2RMU/6F
LTWMW84EAiRZh+273sdZ/2EP9EZ6TF6WZGyPmlguyeykCxjS6ri+LvDRJQ0yWbUgK5jnedpMDYk5
mfWUG6Y3Yde4R+4e9oGi3Cmiw9siXa61J3DNq+UK3ssONwW5qGX0nYYvpoFA7dtoN2qV3Sk9PhVz
CMWqcli/oOYtA86lpVzlmXnxWYv2etRsZETB16ZxUnAo5X2So2l3otVKn7jPvZ8ejDu/DKX/XQj6
pThDkekZdvawmAbCaqaULyY7kGIBWydZ5iZIBlA//dkxpPTCJYElQNIRRWa12g16m7KoO6jonSOz
3whaL6w0DKeGMttEYfsuDfe3KznqO+G/Jb0tzk2AHs/pUMxr55O7am88AJ7SgyGQJTVaKiRzuZW8
N4rKKxv3bthV2yraThL5pE8bW7UU2oTjhtxk0UT8TQJ9SwFXtFr2BUkIvH29W3DE7D3W+CShnnU+
zMeFLmzDf32SJSLMgvMEtof8Q4aYj4BY/qPuzJrjRrIs/VfS8nmQDXc4AEdbV5kNGXswghQXidIL
jKIo7PuOXz8fsmqqlJwk1Z1vY1YPlSllIAKLw++953xnyFGCjy365emhcvxuG/OsXuiu2ie2Ty/Q
o/rFLXmTu86DSJ12bc8JM8dQrcMAbkxnEL7qIlxvgzlee/A5xtAH/+gopntBd5ukqFCxYIzFBBXT
/TZatGAbr9jUNqaNKfDvx9AmaSnlRaO68KWUjU2/0jgMgU8MfYxBhljDsPZ5W080P5KR6E3Jzhpa
PaVc3dF29G5lRlnqtylnP0Tp0ztTta3GK99zB97oJgh8pQliy/S6q5YpXp3622mmcTbleCp0klU7
31z3xXSaPDx9Ra72juyGPaCT69782M45Keh9jhC/4AWCGYsWgFtsQAXZJU9UTVBnQzgVyIPnEYBt
lVbfGTDGayswdvYgYQB79Faph9SO2gFnNs3iKLI/uA3khRITAP569JTTdagq54CKst/PU/0So/qA
ZZoaq2mgtgvFAx3YGoVly4rAXrhvbbIMzZU/RSReOOG6HFr06+QQW4br83fSm7lo+02EstsF3NR6
nE/EY0RaDPnaCsWnLCzzNVNHw3U8gvya25GItQbCDKkYJGO7qFDntH2J2PUchNt/MEjpWNWp95j4
/tegqeMrqyUrInBDfx8ZJQQUhHKpIhANPx0qvoIVPpT0Ph0RbOa0oDXUU6A36TPaBfCkUoJvUGO1
c7T3LRmcfczjyLrUXA9k1XRmCs7TQEfPiMNddd4xUxxDavsYaqgm9hRZTBhdoEeGCf5tro11mCX3
epLA6ieQ1EX4XPfI+vKkBzvG056atgdEfNw79TFUQ3AzzrizZ3azCPFS3lPkBAUJ8+YAJ0xW5Ndq
MLPVGNK49PEDHOqxxT/IG0zSycLKNwFNQL02wEjYuj1Q77ZUO1f32cpGwZUq+A9S+kCHcprU9CYc
F0qrU9aYShmI4ohKPjuCTYTq5LBy3GbcWFnxWD9Hs7cNLDwsDS7dvi/X2XQ7e1G01gjLV5KzqROY
CkFEXlyQR6u5RL7EC/mJ5/6J4LCEXfX4MilFfpOBP2hmvuwJo7wKDTapBkSIhAFQIudzXrur9rlO
bWtjO829ivOrGX/n3DFax87EfJBkMfVVYBNd6yaBym2Mt9N80g31YlHNwO9SxEwjemsBgLEIhHXn
UdWrkFAHO7avko4CM1LDqTUg4lqLJHuykVFTVrZkPLNX7JC00cJ05eXCDTHkt2zpbGPUA7OTfo1x
gyN2AEfHi39RHqMUDdFmei1dmDxGftU4lrOj0gg93F1eU80HVvld7DJSpT9KR8zOPzTSOlWzxfZz
QImx1DApCkwscpTyRSXnVQhLVYnxBu/VZ2W7BWtgiLfcLiHf1WgGB9juHiemaPp95ouJZ/om7ZC8
zwYGmtZXcFN9ZOotMNNFJmbGtQ8scNxUidMiIA0PaFzBOfsFDXWhcQ0MNbh3FNxeQFiPQvLe+Zy3
TCQ5TvkaZmgsQC9CEkxslgcUc4TRREWziWuWj2Fu6EzojOXCZ/6Jz25j1einqoqOZxuyEYVNi/CT
MrocB/IDUYm5og62U9k+JBWEJuye/Sqr+X9DIx9q5iZh0+Tr3s3PBsC4VR2vKyRqK2TVEWILXkeR
lzVXZrghfzi46qFLs3LVKBo7KGk1rR0j2pYBq4/nZMMuDttr1bssU7mDctLR936QIWJvaY10FdiW
qR6vEunOO8dkuIsT2bj49Zf/+Pt//cfz+J/BS3FTpAwa8+bv/8U/P2MmrKMA2eEf//Hv90XG/37/
b/71d179lVP0XBdN8b19929tX4rzU/bSvP5Ly7f51ydz9H9+u9VT+/SHf1jzJmmnD90L+KqXpkvb
378Fv2P5m//dP/zl5fdPuZ/Kl7/9+rxUF8unBVGR//rPP9p/+9uvtv37efrHaVo+/p9/tnz/v/16
yWfUT+kv//t7HT0/5b/cvpTd1zR6fv0JL09N+7dfpfubQuSvNBMQx3VdS/36y/Cy/IlQvylpSceT
rtC2aWvn1194/bUhfyR+M01Tup6Sju0q13R//aUpuuWP5G+SQkGYpuDDHD7W+vX/nog/XNB/X+Bf
8g7JW5S3zd9+Va736y/lPy788ktdqZWHxVXZnm067MYdwZ8/P91GecBfF/9LoyDCMZBuC88jfxgd
Hov0yaV1KZZeE2rejLVWIITLOnzqLbG65HFVc1Fe2jTkwQv09ED3pTZ+J1XKNGSuKHHCsk7FPE2l
hXq9jINkuh0twQPtTjIPNrT7E03dYaTe12ikoXyVFuiDDwotl7HGjmW6+6kOHXOdWtkQnNGWEC7f
Zoufq6JDEu0cN+ndQzLWzXezNZyNZuK4V2NLOxniCIo1z6766LsYI2M8JZXuy29tPPmkQ5d1qW/8
JIpZosbcyZo7MI4YElvTCuJtNfPz0L2PgcdoulPlmWFF5V3TX7KpcWSRdsZTqebI2SA3dQcEiG7L
0kkjqAMD0WiftFcGVT5UVDvq16bb+z0qkMaKcUo4kndx1Be5dZPMQxSe0jTw6DB6FNQuKBiDPlfR
Sbd8Fm05Fd+KrA7NQ8KejNza1sUbynuM3OdbqyLddi9mUQSnyYptwhnrcGyOvoJ6dxuUUwY4rBoI
7u7Y7IHCKfu+OWWmn5s3pJLDsZhjmAmPk29mybbXKX4spzK6BkZLRW4sfQeU2GanI/Z4ltFDCfJQ
Ie2GwpLhOQutxrtv8wwYX+PbcM2CKKf5woC9q/cBPcp6eVEPSHQQNBNugEMh5tvWpfUlqb1RH8Zm
YW3Xk0dk26hZt08+aieg+9i9mdUYakyw9iiV94j9KgQSNAHMgvcnmh765yBjV4MWsThYKcY1cGq5
r1dj0hv2Vabqylt1Kobd1dWe2+95nCjRop7yZJO0waBvcQDre5zkhBaXRso38aKJ2JA8F5QrUWtR
0Q+pRTUoeU0QEeqLiDwS2tPOTVjl9nSEjkD16YlG0QLpC0Ee02yX95H2SZdTZVXAu6w4aDA1jJYY
QhOU5jPIfzbzMOTV1dBT4WYifxQ5ibk0/+eFvGwMATCBxrSq8ejOBmbjYRhECaVbUovNddKZ6ym2
RpKQyql0VjKv/GdpdNhsXFvgxDMagd4z6upxNWVIry+smpS7y9po0q+9k0aP2plRho4a++flXHhF
cEi8+lHOZu9dJUnLdzNRzX4Z/KQCRzP7X2NqS3q+XbDVOQZvbSBstJrav8wCtze3namp6tvGIPXW
nUb/Q8hOuLmxZzf/FulmGfj6Q34OrWqG7DIsqV5xoqqXITX1l44JS3EeQjpNvDYbGj92xaz5AxbN
pvsUx6NlrT3lDohIzEJE7PLqdozXfIoRPPcRQLNhscPThh6Db4zNS42Kkkgkgh+9EjGDtork5Ekj
665hc9jdIWhDrK/YbJZKx+UP0LoriEB1ZinY0tzc6ZoQSviUAGmaz7rpR0ATZIF8CgzkKlWC5S5h
T8J5LRaVwxSkyZXbWFa+rxxtY6y3pxCTbekxTQncOaNhGPs0dLgPYsi/YvGOM72Fw+CPXeTdGwZM
yI2OIRhAApNWeB2x3uIvz4a6BxBkgfT3RWotBsNSDSALcmyrAePw6lgXCXMuSJSFJnGjx30kI81S
ZPruIp/ucpOdT5AH47aEEllvhsTHkCuGbOGhhZxv1ow0Ji7YV9Jg5ONW3ZaJQ47aTJVoj1HtG/5x
sLFd7/ywjOl4lmV8y5a0hiZkt+1IslknkdgMCQXUtmPc6wHYi5KwppNsabXFIWlaN0MBkXeXz57X
X/GS1+KYNmr0b+ZONWgohor3wiBqcFt21bjuFzT7Iy+7YoovjSkkMqsRhVIHx4Geh9Qgbzp3W3mF
2x2NwVERasJCNDsnsEr33h/aRm56Q6Qno6POX4GC8KxtXleu87XlAmgcfMZkX2sxN/WhMpWnPmQi
r5KvE/7j9ltDWxetOqrhuPNArMas5ksb1p9v0Y8M2UecV1kjV4Fhinvc48y/ybKfNij+I/9LKVln
P7DVb9tjK1FiroduNPI1W9yZHpzNOOObDAKSnTorIiuafRy77S6kZMLh1AThg9PAT/ChUjVusEXx
QzSd3dOI1gismOj3lcz8Q2eh0djXtIi71cz6HlI3VKZDKjH9beKO8yR86hpWmkPBkJpQ1dksnZPt
T0m9iUWaGavQKervM/zgcEu+mlVss2Ae3E+5o2JyK/Jx6FZGFyHtlR7tH4qtSQV3CDnmpRVRptl9
xq7Fuir6VsTQ81Ni2LtRT2Kj2rq14Pb5Wn82YptCy5bVkmJbT5iq2kKF546r2l5Lb+h4msD/0l0t
CQtwq5o9duKaIwsOqoc5veqKlAlBm1gllt6CCM975Y0yPjqFrYtjWzmG9ZEVWhApKQYT5kFYDKZ3
CqjezSU6kJWYtn1pTcc0EypdMZjEqKrrhnZykS3GbSNTwcnB7cjEIVCoymCcMCuNdRZ2Cz6YpNBC
m4ARQgo8mki4E6Jtx3vuWxPWjBp0hOR2LaYYi0Rbdc73Ysr8a8+MmSX6YUTY1OSE1abQ2ZhCkpuk
T/ioBdCeNh0zrq4Lli4Gg6G1q3nsDmVaoF0ulEabgPgvS89Oxc1BG7UHWXL2vILdy2gDRf6iC3Pu
tlnE2JjSPa8bUoqrspy+Kj8xxuGiF64ks5ttP1Em4Zhk10MyAKOLhDOm3wpjbgdY5NUseI10QNAx
5MC9Ul5iNOCbO9+1VmU82dAB3TSCPqICQXiTVdcuyQINVdsmTBKjfJBtl+Z7rIIlEBd0IPHnojWz
u6avfOBCEvf/ofbz+TtVfTne5lNgyC+h55jtvnIL/Ay5rrTHow+GhXm7Uni6A5qLzhc0GLxGmIaM
w3QfpNVQfeZ3Vc5OG80M4d3gVx0Noyjaq0TTlYF4A1uathbD/FlMW8sj/5fmOxi1Eo6gANwTqyTs
Ef+FuIzrqbbNk6z6YabF5iz+98GWcKowgse88/kIzHBJ7Eb0CmxBnfw/L6/+e7XTdfmS37X1y0t7
eir/PyigpEkZQaX5RgV1E0ZpVJZR/tL8WDT9/l/9o2oS0vnNMaUlTKFNx1EmtdE/qybh/OZJahYK
Kk0bwbT+VTVJ8zfPcrBqOuqftda/qib1myNs1/M809IOTDDt/U+qJg7+Q81kSBSpCvGBrf9YK/kS
/YCpMQ+7uJ8DQf8/uk7Lc0Rl9MPp4M211N1/KMveOABl34/FmJ80SHRoXgKTvwvTx8B+ev9z3/ri
y7//ocgbPab93RhqHhakgnPYbtgA7cdUf3ZiTODvH4Ri+U/PzvLvfzhI5sk+CDsnunJ9FNGVx0RD
ZU69Zlp88/4R3voZlNI/HsFOo6aseMkfLWcia0ne+RFu4M5WD4amdfj+QZZz/e/C+N8Xmfvrx4P0
iPnIVvU5V7PDoPaxW5wsdbQW9YtdZ5fvH2S5Y/7sIPKPB5ljoQ03Jb0oWeaoIAQD3jBx96SYHxjV
fNlad+8faDk1f3agV+U9TasuN+xWH93SwQuWoNXV1Gg/OVdvfbr5x5/Rel3jOCWfPrg+DuNQE+Kk
m+f3v/ob95NaOhc/3E9xZzGlrV33aHf1YVLVR6us1irJr/7ax796mPshFRhBfPeo3Oo6ldN+VN4H
oyyOf+3jXz3KDY4bhSjcOapiODck7fTs9C8qvPTvf75YruCfXFn16pk2Gg9pTQmbenEJLsZ/Hgt0
xQ54WSrbLcE3++j6/WO9cbeqV082O2A55HPuHMPcYbPgZo86aq9D378Fw3Q3NRbzPl3/tYdcvXrI
6VW3+VCSRmz7YGuDunt2+/JW5vzMtgwO7/+iNx5y9eohR6AAZiDhIEWRHXMDrW4xiCuBuBf7DxiE
EtL++0d6Y81Sr570pomHtBuWn0OXBiwcsclgFPFDVPlpbszv7x/ljQdRvXrMEaIgtILWcmwVGokp
AD+dIDT7ax/+6innpdqGdcWd5rD6kjzEANg2yG54/9PfeMytV495q1IdhTFfPe0RBlEiWKgNyqb7
a+ffevWYe6lfW2YZQShtn3OHjTIT6Dl8bPAe/7Xv/+pBxz2O43JiHckpbXZyAS6xXy0vJ8S25/cP
8cY9ZC3//oeVMIdSPGSBx90qp3wLAQ5bj+0iZ5MmoFCtf/JSeuMmsl495hTLVs9Xd4+eP28dHdym
Zhn+5DL8+WdTKf3xJ+gxoMNY9f6hcNiXMyXyp+z+/bPz5zeQ/frslJ2e49JpyGnoDCJ4sfQEIXak
NLS27x/gre/+6rzk49SXuSH1ocpScqLl1zgZf7KyvvXdl0P+cGWrLszVjM6YQHRJPmfekH6l7O9Y
no2frHRvHeHVStejFaAHPuiD738y7f4yxsQdJMNPLuufr6O29Wp1w8lQ0TNs9UGWxXMiiXJw7pZ+
oyNQ5KRu85Mr8NaPeLW8hZKEWtym+hDIdjt78V1RlLtmGk7vX+C3fsWrBa7otTBjTdKHPZM6enCp
BIf8QSHqQ43//iH+/BG25atVzhhKu1UCFlhHY9Cn1bnxybV1muaT5yf2+q8d5NVax+CgFb7LtV7C
AXV0ov+Ke5TFIvzZz3jjQsjlDP5wv2JPHlUdGPrQ+18nPMy1RAWT/GSZe+M5k6+WOdLEWt/pec5c
2aIM7cRjb7Uv758asVzL/3e7hFT4j9/cZzdGqEavD06R7sqG4EevBXDe9sYhQ+wS2GCL7PhIPxdU
SjX95M566ye9er7juS2xROTqKCXhxctlsQNc2D/5TX++L7Plq2ebvngyx11PKkbXRNtG1N5+ctR0
n9qoo8OA9KisC0nQAxx3pVMbqW1KN1G49M0rj+AlL5vFhqkgYMm60g35YIzJ80D2l2aeB8lPvuZb
5+DVGiH1iN3dlepYV6OF2HOJ7aT++fb+SXjr018tDZNf0TwsC+CfAtpDwk50Mn/yxd96Zl8tC3Ez
i9I0YeJ0MnmqnfjIiBV5RVWscyv/+P7Xf+OBEq/WBTMOXd22lj4UKNCnj0DBL1p19/5nv3F7iFfL
gWeYdHZNz0cg+7WuwR90XxUC0wDsQmd/HPqf/IQ3roB4tSaQ19DVNsUAgvXucWJwVY7yJyvCG1dA
LP/+h+UG6X2dBdRlB8fA4QIPhWFhnM5rO7OCM5us1PrJpX7jDSBerQ5BbEZwB0tFUgmwPFCdjZ5O
jMQ3Ayma05xu3r8ib/2e5RT+8HsEe/SRY/G67PwZ6w6jotTLcK8E/YsPx+v9o7x1QV4tC9Lw7HCo
+THCUZt0zLZi/tlO9K2PfvUsFzUDlIFsmkNcjqBi1DCsTA9X4vtffLnp/2SNNl/dsAUNwTq3JkGe
dES6JfZLxgiXZhWuyfyDPGWa+aqd0PbHnvWTc2Up943HZNFa/HhRcsi3VjmX83EQKADTSQQfK2dW
+9yWTMb7eEI5lKRHJxmCz21En6ac3Oxzb9RAZ/OKgEGn7oeNoUr7Pp+jfm8hgmWdn7vxiweWYU9i
Ys340cHyIKJaXNuzM17NCNcuA8M3jq6bkeEx1d7OHe0MS3Pi31th323lWEd4al2wR/ACILRk+t5h
YLuJdV1e+bZpHLQYwrWSMPFdkQLrScKRDC0TBZE5dOVHMaKzuoyDhkx0Zi2rfMzSVZRM00054UFk
sOm1pKEoJQ6hqodD307hrteM8eDmo2xTk+7PvpX3L9oLxMep08WewAxx2zG1glg3BCnCvAy+JDw3
f1elwr3Jwrbb0YOP15NTi0eE2uVWMiu6iBSMxblovFt7FBlIXiRk46VhamCo9PWY7QPqJXw1Sy6V
H4pj6AzVii0BdBUvBO6jXQ3BXU4Pfu4CiORUbxPsmLdRnWEkGFUsV6Wyig+MeWwYIAD+8uKuEtFL
KlWwzc36Iyi36Jza6VHWWBpNh+y6EYnnOjWa8jzMulj5TX4ZEb9VYNfsIKnMaQ9QpovKByWx9YQl
cUWWskCGU2+s0jSZN25lfDUSA8LiXIB0tgmHMZiIerWF3NBdO9QLF3SVWmYlw4vd1N/rtJjvTK9M
dhxyPgQIgaB6Al1nxn8yxu4JRjE+sbK/k1gF8cg+mF4CQHFyYGXz/kmRO170cUm8HYmQqKhd3XwY
o8V+OwU4BzwSzZIs/VKOyJr9OgffbI7d5UzfdJt4zbl3sVPzYmt2riBPmzg8fdX2qI8u3aiUn6Z8
tA/9lGNWSSUCDYA0RJPmAFXwoLhR4t6LYgLMQMreGJv2F3xJgGrQuK78xEuPVckEOPbNhdBrdZfK
Q4CaLyblNK1B+GB2zVdDyRgOKk/bNavRSB3IsUaVrk0bOIueihAEui+2uXbGfYUGck0AZ78G+zXu
zAA/jh/WziUxPvAkhqTaBWMJUwRh1d5yLXM9Kt/9ECMC+ChaiBQX7SSNbdPgwqyZ7u98HxJBXZdE
F7RF1dzqUepVlmXANvNUr61apidA/D1gLe+xr6BGGKBHL4WoV2hlH0SMLCUf4ntRJWtDJIxXxcOI
/+tySJLvRZbiNayEvnCgUK56ogenIj8YQM91DlwJQRMZ9IhtTkE0HhJgVFSqL8hmzWs55/fCg72t
4xTT5ZTvlEWOQYtmNK6ynVnmn1WdY+mxVggMtnAHzvk0HUPki06lTyoObkPLexqd6K41vZsknNJV
PUy7MlQL4Qr6e2+RllM34dkIutMEspu56JOZjesxb+4Qm13NMngcun4Lq3JlhSAewjw/sAGin9SY
V60vduNYXKkoPbJ93neWva9LMKiWS/S8nXwKgpEQEInMJYhhcIXGLVzl0zjJvWZ0Lqz22m2dj8x1
Nl1srxjHfjDDaYP0/fvQA5K2xp0RWdfKNe5gYIyXgljuvnFvjNnf+CK46USER24ZdNciPGUaxkWa
7woS1AEj7IoM6Oc8McNlvWF057c71ymPY+l/i/PkC4PLB3QH52ROb7i/1/PAf1LI/dxH91GJmiNm
scKJiaVtMrm5M3+T9dW5S+U3Il2OUeZi2xvCzWQmDo4p9K+u2+DDDB3CK9spWLUJKN5p+Fqa4xXa
pRMurwOMC2wo03jJObiXOjixn4yo8d0biEHERSMhVhOxj0n9CT3oQ2Ybj6IsT6NmVUysTejaXxiL
nxmhQx9oNbyV6S4exX0p2fYoxX3LGGpdFgQVeO6nwJ42vPivCnsALRaIz4aO8WIjpbisDHsTotHC
ULhMTo9I/1bEet7qzN3GNkWQYThYHfVe5sa5NaMbOZefbA++cm4Oz87CGeud6mxE7TGEcVRkGtRW
Od6kQ3MjYu9DMj6FmndGVembIcdFjHa4j9OrObfPCbQixyOwOORXTBk6AB04D5mqTnaqH0j4POlh
bFF3+5dNDnlhwsTEIIkJuKOxxltMFuQ5F9iMCm3f4a76Po7OfcDKEWVOAjDVh01TXsUaB5qjhmsG
57eplMSK5HdD3iGqaextjFgmEt11YmUPoSFuvApjscc9rP3HJm+v5iy5ZofJjN/MH/3ZfPGc+cYZ
8pMFWLBa/PYhwruKuASTbxYWePCmFnKg7HdjYB5DKzp59vSJ5oRESIap0MM4lFXRc9dX1yLPz5nf
p1dyATQPRecfxGS7Z3pk7cGx0Qao0OqPjUU4nBOAdEL9uMzOAbvSphnH+SxCdFx1UR5lxMFU+qn3
QBFUkdeuZNJ8wEz4YWqSfJ1/LXvHIvpIcPcncEuHQMtNk9vebnTdc+YQX0eBTYhtGn8Uc99dtbAW
dgw1s23c0jfLsFzwFsAO0AMxI+TRQQLhTydIXnc4+6YLKzdfnIw7D/VYctFlmC9sV16bVntXYuIS
Bphoq8rvkRVhcBrqgy25ob141eIMG7L2Exm8B1/hBp5LvJJuid3FIly6Bk91CT0C8HAab8N4/mD0
YHAjs/04m/nBG9JrCoF7w7LIPIzvu2k4TqS1qyyBRxXxbss+23mxJIhljyBhb2YonbZVRNuoL0/F
THBn0YbBilhdyisRn2wclxhQ6DU73XZU0T6ZUQ0k5rQbmnzn2frFrWxYIqncWBJtXVwmx942w2PE
kUU5I1yIzlEi1knrDFsZm5Af6AmGOSuQ7sO98nMcljMn07ZuFQjF2jBe2OxlJNhVD2USPXoB5HxL
GtcdAeHcXhNx95l9o9xsF1jVlVex4lZE1PQ6jq/cqplBgETDgX0XL/b4IRmmm3p2DzBMMbBEDw0k
ddgs4uxwMwQQ3aKBQUNZVl+KuX5wp347CzyrlfG5BJ7FnoV9oJWTgZyUHb6UamdVzTYshyN92l0a
OCcrAARoe/VhkMNRCu8+6foPPb5ZkgjCdE2rKTomPZbSLrQ2PpmHhZk+1HF1IIx92oeYYr9AKh2+
1brJP5d1gNBlyi6mqm9W0jOIf/W2OfRSHyacXw2fRrx8aIwQ3qBC05s69+ZLYCFQprvoHghMttcl
VDbPG/yNKAlemmzNiuHF9nk0YWHZ+VBc0K6Wq1guMkoNQNtS+pA04s4AkLevEDZdOJMrbwJcNzei
BK3iS+LLsph7vh+dfhU15niZhgHc0gGK1TDLZ2Hqbjem4DdBwJhrG0kVitbho29iEtBl81nairI3
AzzmECERp0O0QnAM+6D4Hcbu56TEtuxgDG4vFc+8Qsv0bCp/Z1qYEcixWMgUzozZuS4vktLbY/f9
PFvY4XRYP/mBfjF7jJ4keWVrnZOo27ZEt2ofNqVrqmPpEiVZueOHOmSpUyHYUSv52JEn5fY8TN4y
Tums8AZE3rDJUE/zYPcuDOOFpVo6nw0vu8+nPr2kOoDakDo3logsEuSF9Ui5g78GDPBW9DREp246
2Gn+EBbEZqeKdhYZbZ+7sgHNTrAheLiKxohw5yWyZ10KjSNpJhbSW5sJ1zrGNcdeD+9tuqLriT+f
vtTAs+bYhDPRE8WwsrIIfO7JO0KU/X0Qc75uSQJF/LZ1pumjPcxbTw6fbGLQLrUxPcS9c+V11qYr
nLPhiVOXzCRgyy0JMVi9owecv5CciC3XFl7H2ubXTGmxXSSz0DdY5HRmT6SjkABYO+an1g+bC3vZ
wCTk3gkHnIAFXwGKFpCMcL5GZkbyEdfnsgpItxRD/4np8VfPSp/kULGy4prvhlJ8LmYHuywScDI3
8WWPzLBXAmji3k96RYpIiPuScKl9WRntbvJFscW11O6xhOB7bnRz9KTFuxc/b35jMg19GU1FisjE
NdpomHYbhXj3IXIaG1I/im1qha7eGbqtrnw3q499YmQr8BItFZhHCowZuSu28JI+Jz8aNCYAPY0w
vBomiHBFbd+hhC/O0vK6bWPLFMu0Me0MM2CR7eNiVU0BCa9VO20FCVpAo6ICqIT2IAh3abDPbK3x
cE2kzLVkH7aDP6xSozPwraaYVwtpPtizCu98NcDf8fPikaw0+ExDahMxkg7yiyvIhglbOS24X3dj
GqLvCOxq5T5u4RS7pm6vrFiaJD2CVkTJikmzAEVS2l1/irDkrvq2Gk5Wh52SnR7pUGzvz+x0yk01
1fNnqivnmrcO3Za+6s2TINTpoLu5govQTRd9A0CScrrZtRYTJPaz+cquAZrOCDSYZCi5NKM9e92y
D9z3ievddZwvhXDx0OVcV7g+ZOGqLpOXbl+g+6Nqba8qGvvX0cL0i/O4uGp1m1Mj6VZsBDfRDdsK
HM+dwEQmZBjubZxuN9gXrH2I1twjQUNG90bIcx9RLR2pzSjwysY9TeRb9ZDAOuD/uR1QWfWgiiIH
/0Xc23DuVQL6sJQsoLIcDukA+zIYbf+yZp6Obg8qL55pDBOlofG2in6jhomQUD+q14lXEYij8ie7
6Ab8VZFx12RZfmmMtXfTuy6s3nJJFiHZAopEbK1sPSo4xguTKoCoCwWi3bJugy0FVrwOQAWeXQy1
KK4r3FO9LsEYZJp8StndBUUr2T+FJqe8z49wG6KvaUeo95SW5VZkOez8QuiQF3NQODdIuxg2xMHA
psQNcDG6YSHJ1gkh6efSuVAup2G0exprYRHmzQURWMZlhmoT2OYo7oa0tR/ZumWKZ6BjWxCWxaNt
4U0PWSdAkEoeX5Sbtn89usFXdLcfoyAgQk0mX8IM/6pTIEw0h/IMmvHBGkiuBFY4R+MlV2U35I6E
YItXwPay/NpohupSjWLpYKDatgEzYGd2d7k9PgluK1Iy3ZNrtNXWyTuxL8r6BCwTlbBrr9q61qSn
YqtrhTU8OXXEaZo0zfzCKc65gcsPFte8kk3MG5FsxIuyxgBYmPdF5D3NWY33QtnBugNOQF8E5Eoy
uBAQQzLg7Tx+9HpE7FMwHDo9PdUJT+bkrScSk1ahS8tlrOcbD/3vTjXNM3MF0nrrkbjQaUYGnabn
0By/RJJqjtKQXKVsYfK20SXAJhZT+H2XkzY+Z/00XMR9QUyk25+lCQMw8usPGrW0mQmxioRkTI5Q
NlDhqo0IS2aVbVL3nu3d0YcNGLB7uGTP9gAzjEs5IgxukFf/H87OrDdyHEujf2gEaKEo6TVCsUd4
tzPTL0Kmnal9pRZKv36O0PPQlVMLUG9VDbRdjhAp8t7vnoO1fl/V5d4tit0MMrMbjBeTEdAZBPhd
1jChjLRXjUdVmV9lDFazlZcWQveSaJiuIrqXknlLz+Fws/SoJ6Xz1Snm72gPj+2SksnNyW5Pj8XM
bb0x1sN4G30RHUgOqf0HN4Ke7JvD+DKA27vvuJfEyF+7/kJ2mnlgH8hcwC3diP1bUCufkeKsuqP3
8cktxPjRo4vGNMPEQNHBhAgcJrGnYDYfef+1Z8OdRvCJ0rsnAjys+h2WNn8rtnsbQHUajQicUxmy
7X+Mlj4MxnRKBMeTkRF1SFsKdVJmlD+nynyUeHOY98oZ21g4a8vs1hluGzYMHDQq+WKOYNQTeZ6X
7qgZNUEADVHeNa2fk4kLQ6f7uckf0gaNi5mRWme2/M4S0D45vt2go3Tb0WpPJoPLIfwMio0jtdqi
g/RETjbaEP8TXBVq62DFii/E6q+Kk8hurHhDLxkXZwjTct92Obim1p9C6kFIBlKOMPZiWMs+cJr6
FYogbl+yzbukat+UBz1P+96t8/z3OGW9O8ShoX1V9ePEiALEM4h01mC5YI4UXNtgemc+gkS0jJjm
6nalmZ3MrHlRsvneRPH3UgY/TL0iSDpCP3HTvBll+yHGJLr1E2oM4YqjO5YrC91H2iIejcp4Diyw
HJNAypXH2yUAYKjkRLMYmrEeh6PdsUMkWPt2+D1O5iy+DoXHfENMHGSAz/eZ+bQTbOYFqQumnkQD
InwkRjl7u9uSLp+0wD0wjqK+GlzlzqN2e/BCsnpzzYAGWlxGF1jEFCohQ3ypUmfEY+k21F96A2t6
md/x+quOgIFW1nSKjtkyR8Df5uRDMl2AzOChGUzhQnDgIMOEFGesrGFZDPa4LztbvFnTFDP0xxWc
UpWf1JegX9wX6DtIaBdlR3cuTUexDWIxf2RlMXwr69L7NRhu9h3kRAXRiXD1pQWe8hLlUXWUYxOF
lVOsNK2iPQTRKF7ctK9vVLsKVLyZETLnGB2dseV5HbseH996ZSWp05rLyzI3Qxvao00AMzVQDyQJ
efg9GX0j5NAuXjXM5tCCdvKrm6YiFI6nv+ZDixx5rEpgF1xX75dYMVEQp0Z+BYPevnLeoObQ2AwB
cuUvv5tOjbWbsY78Y0lx381U3k9Mf7VUQ5z2XnoZ0AI1GT8ZMzK3nUvUdVN7ZnyyJ4NB/c7X70nN
DmU2pbOrhOfA0jXUyegcNIQE4MUYMgnCpFjpEmg+5h5jz2HqGiBalBEhJzN7zhi6yLpnQ7bHgUPY
G2WXNg0BU5aH2U2zl8r2wVrVPvc7W63j8XUH24u3odjzN5qhtDoD66Syp62RBiAvmcsCUWH2RfTm
0UrYW1WHQt5oGKhHNwifrmyEftRdPh+gEUU/Ve6138uuweTtcA4KoYqzqghGHjiZxpQ0u8jY6gpV
WVkzEl4pcJ9g5PuZt4po03jvFIi67S4o5xXfxlBL6raXvLbc42RFEZzM1rr5Q4crjFfUj1ov9K2T
WtwrnUGud6vqNvewkg0DqauW0Dy6oh9Aiw8WMlscPDmvuh0t5PFhrmYJXBMqkeml7TZPpH+wlQpu
YjLm70wScb3BLsx0hz8b3d5gROKREQN7JyYPEQbh3vxxCpjYp9xUtaBJK/uhbcsoTNju0OVVNtas
SPanfPC6TxogzWkeOuOZg95ySCoOnBMD9q+c8X0iCqnxNLcJp/gALAK0qNKHqWbEh6hidLMnf3to
C1e/8PAGKLvM5Im4UpNvQep1OC40wxux6VswFrNsuFBPNsh9gw0bF0eH+NwmGk7Kxl8AA27YGbRa
HxqIbJ9Md6Z8gHhGJh/AoeANt03AYRxkqpZT7mX4biyo39thCvyvXuM5e9Qd89mK2/ZLqqruA0tH
eqyXcUHPWU4HszFkWFFR2E+1XE4F99gfpjdXYlswYQZXtEtgccTjNUkscUwrXgxmCsU25+J8SByt
r9qLkPz5jMS8WuYwfe+Jcn6POMDwTx00sEyq8Xnglx3GHIMaY9aUc4vC9b+IpEsOyreoDoBoOiZN
sHwp0iQ/G22zvORglSwgAqonuYDFW2MU40j2VDv0t0KyHLCJqVlalHkANyHFbRhUnBywzxPUAqZ+
PJKxUxI05bGwGxN0dmDYX6fMmDCLuMK4dJ3QOyABCkz8pOLPycjSbyZiZ+az8v5lZu4ZsOPU/7Ax
/+79Ost2rsqLveqxCZsy88N+RPAq68B7R81Mj1AZzZyieLAcJs1kOvYIO7l/f0s6IyWb0VfUcXU5
IkZGVpFzffmii5z6nA4KHDAaP5OktrnLMhTgujGGBJRNBdTatnqeUP5uilJRVFxEsZ4EaURt6EEZ
r1BSAECZTEartiWt7jAfyZNXBFybMuc+atggtgZY3HhnTnrh/VB4gwNLOdU/2PXmm881klHf4Ydv
yS4sO6fb8YHB3kpawJpu7iksB7HDEBX/yyYx/PxhGFUJpHcSd2aBOspPkCywrux78M4cSXqlH5Ky
hFw3Li6QV0aj6DkaRvzE1BNJk76zdyynF8279+hG9qeO58vil1/bljFeoDEM5zJPu0qbDnlfP2hm
76LRYXBzvAKEonANDFql07dRo2UvOVJF5ZGNWDEY57wsGmRkJfM7g9j7LW+S5ZBTNdlSwHg02qAM
mSL/Sl9tp1LjYvJXbBYBniiZGOYOivpdaPVTCA7MY4QoqkDNFM5D9GsIZEEByNszE+vt7HglKgnQ
MaWEMjjT0+dij3mCYaQqhHwLML0ojvx0RjTt5Gp27cUubLyy7tLtMjnhAAXFEZOuChPLtnYiDTTG
qOVjRK4CW37c5gi/54bdKTaMx0y2Gd+c/e4r74JfZeJaZ1CK02iq5MhdIKGmVS7Be8ydj6tGxOaZ
GoD1aYuFcW1EcIOsL00JRq4eRb51koRjcPsG9Q3ts+FsY/pAoN3VD/pvBXQ7mhulfxxt5NKtz7sg
Xsf1oORC7U8i7urmBEi17mD3lECoR5BwHdsKZa8Eu1wHa99l9PQ4G8Nr4NXJwRSEi+QsTmWcP/lV
fxOxfXPa+AccfwZUoSTtueUjKRouQowmsNJFrUZi0zryBWNaYC0/MKzvniwFoEl2TGgy0omqzake
maEMrgOnnB2DefnBS6jJCks8MO/PHCnw6LjTXWiX9pXplBJpX0zgK+UnCBl8mNoCWs+dMlwwww0B
KDixmGd42lt4Uhgl56De0oCWdCsVUEmDXqxbVp/czLnMjwvY72qaaXRQCJ8pguEmHkMF+4EwpPys
E/s+6v3hInUWvMSRAghjthVs1P7NazUtEdIEGaiJOYBokFm0vWsFLywzh5Imet2i9zIg8hr0U6uy
9u/7ZTVZB+N5ab0ABFrc/uT/CsKlEeTbViYjf9CwU5rPsBVDtrfyLg0NFiKmRMvbK8s1APxCk3Fg
GOx4pZ8LreRxXsznwc+9XeZmwU35DpVYN7+PB8DJc9YfTXCLp6rSX6LWYKdtEswk8FXD1HYbXvlU
YFPbGrfMfU6h11GvYxy73Fm6ebFzNCgADNdpwwoJdGorzLs1+Ce7rUKsPD535O7m2eCGYCGjMImU
eOSVFQLTDrZ5LY1TbSdwFUp8PV7D2DR9Y8CHNS1qk6fSHuyIUdFIncrOKC6g68ANWyQRMrF4R5lk
7wCNCUgKeWicunptGy85yjK2aZDGKE27yd5mJjPQfaCD7ZQ0h0igGtHgWtvV3jc6ywyes6FDOYN3
HrqBwlDjcmFIiw8zbWP6k+oRQr2zYyVVzwGDmWepuh98RcZGeT7eJGl+0ziOKVt5DoKS+kNGFn6f
zNAbpYonOx9eYaIDzaZPtp0TD7Z9o+neJ4O9LSIEcZkmAxO74KSpTO6E6/B5LB6tXE4jr9yEIKwa
Uf3B1fTqLtVXxu7XO6eDZ7kK/Icmox/d57vG8Q30FaLfZUFDuUetTjKNXBMNsDrYoFahuS/f/MYs
r0u3RKfYjvsfCKJ593hQ5NkNs7MZCS75Jvh/Hupqq3z9hdN3zewqFrTacyfeyereqsE+qqq+b7Ml
obDEuoqWhG691bgHW/Q39EIwchjyZzlxxC0by2Ppmt85/9S3GS3NQ8p1AhocWRdKTW+lwQIXUvVk
haZPrIPdXV1lOKpMCl819sGxQ53gxt6vUcfifgRvfEDsA0FuSbmXz/Sn2s4x6fHwVTfoBjZxP/ah
29cd4gGKHi43S/addYeQMdez2hwPMzEXLPTVjzJKJTYn790OEKr1QTneAfI4pWVeQrYbfnl2w5Mi
ebAw2XIDUCeG+m8JC423R9vvCjYUmlV29VbVtJXh98NGQLKbjOI22CBoF0WC3RXiJ/P+FzztXNt0
9eL0wx5Sx6WqoDGbaGOZk01eS6jb23nJDUY+3A8+ih+yYEX78K22aVp+NOg3MQJtLZH/zCqglV1r
vDXLSosuR7p42v4MoDGlPSIVZ9QJUMbmzh0LfifkaGNwH804uhRTWaKtaNK91NoGKtca6/AMbRaL
RS6sGdJk/yvRy7UFJxOKCrIMEAUHwkbbp9ZPWu49d3MTpjDci85+8eMI9L0xudaOn2Df167CZldh
WgUDxQV+4RBuBEt8MCXWo72VZLxaHUXGif2jQ7kRZJzSQi9frCtnyvqSMku9l3SpX5K6XK4pdJaj
6gRYMdOMdyoQEEjyRH33bHu8mgsx6dQt+uc5R8ba1hzEOEJFhHPzdvLOXTr4wAdbv3iHey5+gqju
+1DWJAQMCBtoeVuVbV1J5YuZRIh0KWc67tn9ZxXk5bQdPRG/szY64OJFGT1n1PCpbGVpcey1u7z3
VUSDYXTVcAosuy3CMuuGQ9DYgHOLrN+Tm/nIEtcDo++WYTOY9s0rSvMKrsb+9LO2eqTOpXa+BB7D
yi5/0NNF5zfXetflPjzZfraOKN4GqNvQv3IOhiHVsWDfizriG1aAvGqkAl9jo9VHupLI8cY6Poi6
7/fe3C+HCXbPp+7G5Zx2WXK/GGo4UJiIzoSunG8L74KPFFoLiGOH7ko/NTs9GfYKAaiPqVGJZ8Te
KjS9ksod4+V8Xy3B4og5VE54loq3pfIAwsIjMWjHRfAhugl520wKAGx6mTJd7nn8Y+SmeGjX0hp/
k7H3grS8wa3uQJrpmjEt5uHju84IEqwdq7xRKfsb1lzQXLEKUCJ07XTgxrU80SUGorNultTUWtc+
OEbXDY8mnScooaNwNq2qy50wZ6JxJcz6eWNaEINVm1YceRjqPdPFMt69epX9mK4x30izYN7oUYkG
Kf02uDq/yFX3v3hKcWCTiAmLmGpI1ELQC1KbOm4Brr9aMesik+tRZDQBVZbDVwlWclvgf9r3FNle
Argdey9zyOwlaXYLRj9/1hy0b36Qi6/cusUxY95/W7pedSgm37jO5ZgdCCAEWzOpQ4cXptMIjKuN
O8/YGXR+T+0J7KxwpTiOU22/yVbSg1Qd7aUbgYJgrZhr8scupYxyLeMAKWWFpVQ4VXQaA48iA2Yp
6L16XNF6HtzOwAgnO2fp9Dg3TnE0BSdRquYDpKbazdnARoHm4s1mhO+xtxP7VItgeGPISD/kHiV0
DyLrfog6Spk5pbTtPDTi4CZlzVEfkwwDZ/B0p5rA0DTI8WTyYt9GrZN9DjOKidExrWtuWeql9Cck
Rjyju2yu7WOtqy5Uw2jhKuiPaqwBD8sMhRc50q1RVBpqLuRBTokEERuv649dBqrBnAHwS8oBd03O
C2bTek7yKyrL5LgQbtJg6Ygpuo7JX5WW9oPstE3dIY73gZUZV3+OoO/HRp+9SFfiP0zS7kC2Xp30
CGkBeVq3SZ12upNLLQ/OHNkH8MXuMzyPeDdC5thJt692Xdx071kXg+cVQQl0OLF3XFAwNVIIhmgz
glltBlJ1hIQg6xtRaAV0yye/LY5BisBQkKP4nrJT3uyZWzZLPb5UFDL2gt/5QLBLsQ378C/gT22g
wnZNaPWBDH0P8EQ5LgUJlES/93bcbgONUaKhihsmvmighkPJq2J0j2EeixGGvzdxfF6EybbGPeO7
32blNQlW5dWclKiwuTyS5JuNrRUb7K2+DXAUlJ/PKIKG4VzC4ic7lZ6Qp6lrBYv8yemF4CBTQ1/N
GNeguVCcVZ7OYZBocc/1RtH378q9SP38W0Cm4pL7kdyOzUJJHZQ0jW2Uci3/TmMCpQQVInbaBJrY
I5fn/E6XZRaEEl/oNoHau8sKdzrpVWTDB8/HOk3VgVoaSZ48Hw4e+9UlELWA0aKbA1N39XtZ0m20
unm6AgoA++71SXoPIMPfmVBxTvgB9eusYqcJJQymmyQU9lOiQcIv4OFp9qZ7MEAjcUAqw4RWdU5P
T+wJInLcdoa95uK7sSEd5poMygyuRBDeh3H/aHAQmdJqmwEW7oVFcXs95uqu2Qdmfqf8uD9UvXFo
o+wxC8YDj0nIrs1NoB1JidIGtAF7FLrbDVqfPaJ+S5yHTj6e45xmddHvusE/OxO1tRnLiQtaeEZe
mZjtwcyMNRmNvtJpTjHIeRdyYqgz5y7o2ak9E71jkXK088r8kYkwToOpfOAbum9hL9mRzdKDSwXm
pNxYhnMH5fkhmdA2GuMz9N7HaKHF0fQPrcNNxe2au8BA4uKlqTi5ZVyEQzn4GIeDu3K2u4vHJrab
un44QYfhnWIkb9Q5sVinkN5AYUfk4BwnudmitDb4V76MU783Hb8LNezKI43DnZ25sNfy+BSJYrws
tAIDQm/0bZ2j5NxLznPls7/6LkGcyTGscwelem/mo8V2Aq1/5de9NgiGn2Rveae6XrJHrUtYyW5k
BqE/zu1nQ6nq0hIbSvcObCTF3bDRmqIJ4V8+n9x/8KrW3RFUtDYc2aZNA/AXiAwpwU763h53yEBG
nOvKoIhUahZPqJ2KK7bb5w1OicI7OJ5X7JmLFudS9M7Jtj1vRRQbSIFgH8UuXUmzyHk3liRZEouG
JP4QBrd8idN2jKTeUuoQ+6zVzbXLSLk6XGauc1tOvHNzh5JslqPOmN8bN6FutabnyKvL18gZmmfA
9vquXcghdDWzRynH9/MIO/isyoQUJYXvnWVx8B7L1ZtGg+cU42s52KAPftBVVxfPXasqKmNSiQEV
54T32KR+KOa9onx2L3zFH8OdkIlOX7yKDL5Xy/0aOpA1D4cFQyrnI7HQeUUojVfUHg/U9zhySm0v
R6sda2KV3JE2dBe68ZFZYOszmFvrMUutjo6yLK/pgG+ykmP+vUi191TW9nAJwO4wCeYB37bruHQ2
adZjzaCxWXibskMzJbuYtehVi3FrzbhGswawfq4sbK1FfPPpNFC+cfHvQJGhAYY/PQI5HeWl+j5Q
xNpHS/lmr/5aWqQPgZ8/NZ6i8eEjvroxJ85eUcEp3INNXdj8h4Vo+1ifjZRW0mpY0E9UvfLDnC7F
a4T0i8RSTRWN4H84RWy2BVRXaOrav+dlt45j2qK+weFxSTzkDJu2AXWNcR7wZpaUG7lt2WFS98Zd
Bdntp887mwwQ6knRFM3JESqTm4GIzZa1lN5B0K72hI0xFPh99N4n6sK8qjxQx19RqFU2vZLTzD5t
e8nDOu0ZEVjo/+YOwrCk8n51iXrivy07pqJ6T4Ma/49ZBNeZJ+W+dZTkY3CIuQBP7usPGG8z8rLs
IQUDdy4DxHijGuojpOL27C95eTIlcPMl8WOOfsgqmW0tdjqf9H6OkviYLeO8KyYAwZkMitPiA6sn
HewQ74JHxya14oXj5IUNBlIUz8YJoqJ1DlD4nrk+I+6eqgbwOb7eyZo1sHVZn4xZv3kjmhV4tfGh
FnaxJWn5QrGesD2IQgDjZnlX4ri90jyLHgmBj/dtrqtf84rtz7NebsF+TSGODP9QVVDK/YRhE8xH
GK5USVQniV3C/c10gAIttgtKjrVnL59hcjHaHDDIW7s0+xX3j2HIuG7Xjb1R+Zzf1bnlbHuFWMgd
B5dCpwAepxbwgTR2xb2OOyhWXpXuJmZJ1stt8NGmrUf5O//JcZZDRWe73UnLebwKtdppqcM80xAk
Ltp0VUg2qTwaYlXIjhND126ZPHjoPgESY0UYKaC9dYk/PHmdMI+m5We35oM6sdzbDasCc4KBUN12
rh0dxid3iMFON83F7ejcVgrgEltdsTOchJaGqXTYeziwptbLLxNEuENulTdLzP1zn00EA5rJeorX
k7qbkbcyS5a6O1sI0qJ9bbdPxqK+pcn8KCvvsSklo8NM//PzzznJaWtpXsEEJ2vd6E550oS46NRH
LU1zV1mC5tHajOX6Ye2kCs6Osh7cAYteake/pjbYl3xMmyHmgfLMtcTZOwcevicY9C/QOmkb0fAD
LFqz7XLoH5Tj3mImLne9IAwoy3S8OZqjjiOWYwU+9SVp3CNHwTKk65tgMuif4xFDY4Fh4xCVmb/N
Pf3iNc7PuKyeR2bG43mdYqFnstDrW7c8GvlL/wgJSYZDoZOjRUw+pBVZrRNENDxTLXcDi53Ylf0Y
k9S2SokrGg2d3aCPX2Txzex5vaQGVRCPDh+WJ9oHcUbfCoVJFA3PBv3KTZT1oDVXVmI7Z3QJKt8L
KWwhOHfi7y3ET2obkAMmBLgIBddOOMu2HQK0jA4qU7iybCANXYUJ0DKxe9g9Mwmyr+B6+50GqAYN
ev7GDOp8IR1cbsdubbl1SXWoctqzOa6G/egGMaVGj6RUxXiLJWOEiDZSI81b7DYlxnT0FAGFljms
I1eE+ugBXeVdTRiZjAEfpo8etFyzprFxHZIo3ZexT4idFiVo+fyL3aPAskznzVDpUVBoPke+/SVL
Sb201vyp7P67azL6xjGXsQMCPjsOMPKEj4gXuV2Oj5lXvkS1/BorHJqYqwiR2t5J2PHdYsw9s2OA
VHvdVbtcty5tfb4GN2H8UE7ru2Q9ksVKI37PiEx2nILOTdIbGzIJv6ICSehAXjEk5YnIpMAT3aO9
hMOY3kUZ4LqyJ79ljk67pWlubhOCYuQiUhiCunusIPmlEzZ4w31PhvRxycU6URRd7SbqOB9Q7G4t
oqDrJJHLxMPV75F0cr6/a4SxrWX+FY7QN/akliJThw8+0uqaSr/gPD89DQX5T3Rj+mg7ZsxZ3dH3
PJHfANMjG5MvKlnIkMgXp3PvgoV9gwVKHjSfL91c4cKRJ3Ibz3blXQmT8J+jKMMOOb1cW+M4znX2
jXDakXyjE9qTWyEfQ+uoWvoDHBn2wEoooqbTaXEWmziBJuyW4yc1qa3aBs7Dnm+R/krN5RtnYOfo
j1ZHdFOADr6zTtUhk8MvkuD7afLf5oRQU2Am9wZG1D2BF+QAXOs20EJfeRBefcljVpj62aJnFcHw
hwAun4x6eSFzHO1oaYRysEgmW/4Q8l2HU+C+dWZ1i3qC0E3NfyJwz2TPXBjPvIdZhSsKRkNUi3AR
eS9G92LIoS+iJdgGdvI8xeY5tuQhsYZQ2sar3RPdl/VeEkYQFMWw1ZbfGwM92CKQPpI+YjDAZNTJ
e01WMgaK1/c+IqhDdJ9/a/37kkk1gjWac0XRPEjLewBTe557c28O5hsfCx5ry/0a6PiQBOrIZFbY
J+JEApJ9wJy/1lZE2nTEXTguyDTcJrp1Q8CNZqkPNc29M61ljh2KILBHHuRCVPaVJiX1Wf2ouvR9
kfm8HRnSYeEXv8yB5MFoOtQm2+KtrvN7GtCMgGJB38StYgqnSM4s88/OGg/a0usLnZAyLzlGgCSS
PpegY0EYdZfZkiZ4y6W6gR0plW1tfaLOm6zmkFvMTrclVOATm8NjwySDccuyhncntvpC+PeE8mGn
BvJLNxJw8zhJ3kyj1vfR5NKTSQa18wRC08RHZETG2SQtMgBVK3s2nNIPfpCRsY5p1JO5aknpe3N5
Hic+YxV4DS4b+4vRZhSFo6E+BzP9y5zSLnRV6jHW7Cw4OU3aeU37U1olNpoSis29saSs95iahnIK
ktEc23qWPG7fe9VRXrMy3d+Yr3hC+kG/NqAPSPDrLSvt+r2jyXWiE45+IbLe044Jxn6JbNioPMx2
2Wq80RyNh9ogj9TQg+ASagKtrLIviF32igNf3yy3peHW0RI/sr350dHNTycQoTB4wMylazcU/F5m
cJ0+AafDPCnrTNHFvFbL7J4XixNpNVJIsiUdE6qHqOOjedhZJH7tRh2IYT2Dgzy15fxYVPQNVcS5
DmcTkwrGcFdaztngorQjVPgTmjE3xDh+GTrxwzYoBeY9k0WDp+e9nbObmEb/LbGyKLTpkW+BF0E1
Bum0BepHytFV32c6PpscQnOoIuiwllnRZdcvlOTz7eyxV9Aa4hinaVU3JN/2lB1wXy7TtsyLPOwk
LScGK2Kiu3FzDirnRK9pZr4i1vhPbXnoaUrtDQYc0si6V276w1p8Wp7ewnHNhNOPIZq9qkmsX0kz
rWVvRl9jKH1ILbH5IMI1N0xZU1YbqCrH9Cm3wrTIfVaF8Til/MOgDnk1PMwFCtKJyZ5NmQgUvdSN
wpFA/iFg0OClFog3TTOTu5rJ6o1rG1fYHaeZEw16LDucNaNrsiUF77XRqku/A08lkFsut9rRjyZ1
3zNu3K9+sQpOklMyB2uA6hQQTdZRsZNxdmlqEQNndmo2MYOUgi9f2CufikA8JWbtnvlOqk3jOD8H
2/06N20WUl6/15bzhqewx6qU/qrihUNsybomfJ/W9TM3rIfct644HTukeriG6nnYx13OKYdi+cbO
+pEvp/u24mW3VkN4yodXb1pcJhFsPmR5TeWkSa9cKW59Z86hEvaJyM4vb5qox9Q/6aoSyh95nbVp
95wEfbMB/myQ6k+PBP5QI5XuxRzGT0rr62BQLCi8xE+eQefea/RrPPKnZvUB3MZNujyxOQI2x7gt
0v/mKVrSEP+p4ShjEw9kUmEFXzNTP1bQDDamXV/nQZ+NfMRmbVGIt7zgnCYcj9CaMgYTZVS1e8yO
pvdppcO3av0G7YjuFKPJ9iwe04Kw2WT3R2ylbGGL8WzX5n3vWS8EUl50MNONt2bSp/15DUhurLq9
LIt9nReU9XF6dpr8WunKYvzJOw7UgBhyv1lyTfkXZytxzjObbxd75ASG6WK2eOiWqiSbRi1JNABS
7DZ9zvrlkwHJF4Xhlpuwvhsi+aFk8KrHjnM+CrYYryOCWvOWFTEVFW+dn7nrPHy88/reKj3cFtjy
yO7ArsUW4p7zxSBO2U8V6XtI7O5TS1RiD3NmOmLdgULuSPUGrLe5b+KMMS9yVQTfYsJus5dwI3LL
nS4IPAtFSr0nD/hGn0NdpcysexmZ1S+jqwfgQRynGVdef7VurOJaoDt4sHn7fxjl0j5ZwLbOri6N
TzUO4z5uJnp8JQ+YqCu5M8aIhmlfUSlWeXIbHOaaTcTl3CaZaD+NrTucFDnuvZc6LnB47Rn7Bezw
WTpdWe2oUVcJc78bdafrddSY8wpV6PRpoeW25rPj/dg2DvYXR98p06Nnmwlmthazw7SUYX7hV8y/
rDnlLCOwUtZZY53/p6n80ZeJO1xielk/u4og1IYAAttt9pOBoLssCr730vP+AdXwF8CMlc/639CE
3MvbAmAxXsAykEh0k8/JFPU2Je1HG9vfcDV8/XsoxF8gJ8zf0BwpnoIqGxZ+E3OHcTV8zSYGo//+
Z/8Fj8Ncf+d/8Tg6ZVnBxBvtkjac8ogCpwUvdho9PDEz8O3sn8Aff4F5WaG1//2LMsfy/XhCgz5E
z9V8baP7KfsHhJi1/ow/o2b8xuTQ05Jb/mr8wgxxMZTaj0tGJtvBGls0YZa2IPucDYkKeMjMLSUc
sJMH8mk//v4z/Ks/7TcAD4iLpWsKNzgn5WvnPSMbT6fPf/ejfwPwaMcoFG2H/JKww3cVA23dBwMd
/+rLF8Fv6J1IGz46xSY6x4V9LljebcYI3/jYWk9//5//508XXOI/fukN46rlFKfxxcPsKj+9FtGj
fV+NL3//4/98CYrgN27JYOUgtHVbXJaW9vww4KU0h6NnA1yXPplvs3K3/+43/bbYAX5Bk0mT+DJX
QLxjeg+kIhQZooLLsTr+/S/58+dIBL+tcxSAteV0wXRpmdPqixuVbrSh/6c0+g9o+uE/y+Gfycow
/f/4XbTzwLzW1AfkmzCEcQgXYvqH7+HP+THodP74o4lYunWeuPnFyYc7Jys/PS7wxN4IHi1y4P1M
VJ8Ipf0vH1v7j7+OpJlPcn3pL9L6ZrX3CDXCSr0tk/qHL3v9RP7/diKC39YzBUuL9FknLoZYllsi
O2rk5L+///23/Fc//bclHfeEFDml+ucyCnZSjI9Bpk//6keD+P7DHqtHwk9BtgRQ/HzYDM3OqLz8
Hz6Uv3g4/d+Wct0KmshAPXCFcY0Qo3Vx7WjYcWr9h4for37Bb4u5a6vFB+A2XJwB3zwTniQtkZZt
msx/+PuP58/hSrgx//jxdAGzZwxql5donhOOklHyzLRs8iEp3B1MihhPQSa7hxoR3m2pqZj/u+fV
/31dk/UYFwnhzJ+pkpq2cQebn1YyytOwnP7xsf1fzs5rN25kCcNPRIA53M6Qk6WRLdmSfEPIiTln
Pv35RjgXMnc4BITFAfbYi2my2V1dXfUH6bKCrqxb87LiPpzllVfWFeAC99DLmNwV0VZx0xOuhiir
jS8eqFtJib9bWeCUUCIWlsX7S1wbdLL3QUGkMk6m6dEyeuU+qLr8W91qJddzcDSrbOzig0tTYedS
9nsK0P/axK4AQBfq+TpuMgWGgaytBL3vHPyM47MWCYjDSBaUYdKF3BbRnxMpz3TdK/QLeRPlIQ1e
ivuU7o26l4A1D8IT6PnxlFtSeW8CcgcYVXpHMmLqCDWUb0yx+o0K2+oeO5/hEc+mqFpbpLxbH2SU
ozbdcz1E8mPbdCDWNZEUsuuKl9EsBDjhnUkVsM9TUodM0vwTqADKINrFXLmGEt/3gnWoqKv/pGGA
RTcuWdIpHz2gmgo3fk9QX00VRKmV+OWz1oj6wRrlS/M5NrDhrNQVUB7RSfA82VtDF+w7JcuxXgLm
kRkgJNEb8Xaj5MGhkLp8D7NB2AlKFtbr3mhyx1RS/aTqSg3cWoUoxg46qbEHaS5g1SUrcnPmIwFm
vUVm2N14aiTfmahvVPbtTTWzbY1JMKaxUwxC6puHQmtpSvqE4mCHhsDC3pn7+UksBpVZQ6AhRWni
5wRsulHcI7K/8OMzCuK4zP27Y4ZRqPEpRiUBc5Jz4AVnqaT8RZvwte4oyUtqYQO4cSA/0LMI92bh
Lhz1M4eAPonUWkQVveISisZb3e9TIfd2PcnSgubmzKRNtb3NBuERuPIcMT5WoYZRfLVG5RU1jmFh
4uYGmHx0vwdXU5fQRUcLoB9tF7iX3teRgv7m9qqaSRzNyQCKInJZaNlYCPZStcFKPv4jkv5G0rfb
A8x8AHOyrlrRa80C+bED+AZzTxFwePQ1wV84iOcef7KuGkx/LYQgOIjb5yFH+AI1nDb/KUcvt59+
Zv7fLQ0/RHpByHM07rBn1qTmYRz7bQyBbjXI+pfP/f7ksLdKhIPMnudPzAQBp9G5wK0hTX3u1ycn
fYXtcoimBXKZyXOFgEqZfPfVhd+W3iX5rxxIxuSUBxMshrEMSnPM6SVLidKcu3bY4PE8oomUtOCw
LPm+08oeeYNhfI7atj4KTexuym5QvmWjmmxHpS5+Wh0BNbookSSUbOwGjgLaX7q7DVtMoVzvAtxI
vUH/YilYB0FyrAgjCmgBHUmdzugTzGlzdd9SKKBsUQbWLou69il3wS1koiB+AXckU/0V9T8q59K9
mOM7JbUXXsQouWsry5RtEUmZPY5De0xlSNblRZhQqamTeaKPP65JTxSSVohdpQuZpqr7GMUvyPWG
3AgXVKS7hdYAY8yrwgNuPu6W9lqPVon+VIcS6ompgXFhlENrlGULH91efYPGNlIZxsN7i5aa+yJT
9jsCRNe+SW4cn7FMAXfa5cO9pIjlTkJy4jRSDcZJWyiUbQYO5bEbOYhBz4KoR7wAkJTUP1N/VF8E
nPbudc+P0bnHsm5n+kO0xjEFbEBqUdUcCg0hkyb7asS4ckIOrscnU1XHFJKvSPVplNMt4MfxqzoE
5UEuJJmyuCsfjCH+CU/OBbCtSzlCHtjahcBwv8u1hA9hilsX/TXQ3QBIUS5rkI+XkgKGnwx4sHKF
0BZkq4FrLVhglMTO2lSAXy5woAQMWgnRFgkdWsSgSzQ1iBwg6DQlhB5ZECWUcqSrQuisA2U4V3Zj
G7uR4qcixQ1108CHaTxY+7oBDDg0Vn6sa0AVVpJJa60JEBVLXfHkZSb6EwLVMix//BOUtOqCYi1W
MEkQszYa0F5jTjU8rpQlcd/LdruyUdRJCIT7kcil2I5co+KvA4Cwit6S+i0S9F+6TD399mafSbrV
SSiE5RbhHJ+ORyH6lqfpuoxePflRFh8i8V5qzgOuebcHmonoUxcFCc4htju6fBwQSF21IlLsme+9
3v7xmYBuXALxh4CbWd6QeIi/HHQAWa4hICblg0RGUcFYMGOZG+HyWh9G0Kx+0LAitQ5q+y2MMC3l
lhXTjmjchQ8xm+xMMvVY14qRlWgeJK17aivpTfSVHWD1X4JYZhgnCoGdt/neTKW/DfvGDoxgIdt5
l+O+stSmFhRZoYEz15CoVuni71JhwNt8NBCRK1VtgB0q6lh89+lXN/Z1B8ZGvtGEor7L4QkAsYL0
ZhoABj1sJrek4+6vRoUHn+LoirJHkvVb+i7hCdCIuAOaLuEyKQwoAMlqVUpLszezvPTJkYhkaAKt
SbIOrpz7R0Vuo2f4qP5T5l+q0r7Pha6Jc3mdmPDTIMcg1+fiF1lKkIQ9IDyvQJtaJ1MC91P2Oqo+
OUVFLR47Jbn0TSJ5RetilQHYiRbL2zP7Vp8co5R//chtUlTFw652AA/0Dn5BRKUBjFNSSOpW1Ibu
UAmlfqjFAu/1T+00fbLTZJJ0s6tM86DLT8ha1SlEAfOQyt0nf3+yz7Kh6lWhB1YtieWzWYLl9f2j
XIQoMnaf/DKTjaZ5UmN24MEOtF1ts8i5d4OhudBwPzdF8r+hYpAT+pijbhzcXMjTdZ4V7RcK3sVb
ThMSXgYwoYXb/cyilyZrjFZ9jal8MBzR4pFpMcMBT4xx4cdnktiptLlk5KQzuH8filE3V+Dq79IU
9f0wDz/XolGnzt6FpVeSEXMPQlkJ8YuXxMBq0ed/3tmisvS5rzE54Aq5CUY8obEXad801E8Qq7Wr
GhVlagG3R7iEmCvRU7ts0Y9Hgxb3kH4lNNOl7KeKdm5lJcUmyYmfkYp0sKkP6zBtFxTnZz7L1OJP
VxvQrrGnHMcWAcVSSBzBhWyRoIaxMGNzI0xWlTpEpq8gJHHsABm1Q7+BdQ4Y7+n2bM0cpNokcAE1
pOePIsmhRmQzyd46883TTma4dBLMPf3lzz98jUiB89nRlTmgq7yLB+DsKCJsx7h7+NzzTwLUKPgR
IDPmXxdGxWHW2xN27miRen4BQgHG9O1x5t5jEqWGMAF4JMnQHaIGRWnUN2BRlHi4fu7nJ0GqK6oO
LY6Qj+yjZae3/c/a9F5CeuC3f/+yWK5tikn2qiP1OJahbB1S9NK42oUqytHeWzb+MZKFlEy5TMW1
MSZb2/B1bRQj9Lj0OBO/mopi3nkQ71chiLWT1gjG3g8NBeI9XCIU2vWW/hPiMj4x0/FbSbOx7YHM
JQjiLgzBkTe+kdwPVoWOUVqk61qGHTEkzTcTz2xkO6HLtAJkeD/whFWbetJO00QUHUHH21qj6jbY
1ui+gIG4ywLX+hFhxo7+QJWIwcLOnIv3k7WdpL0ki2XOiZ5VTwCHDprlLyzrmeUmTZa1MF7Ss0pN
j1XirlAUh3uJVEz6cns1XG8BG9a05KU2BviqYcCWIaaYT/Go3tehJW6FOKGJJqXmHVcnyJhDp2xK
S1BsEdX8Te+2HQJ25Bie4oZLnpDXC/E8zGTtyybYzKw0sVzWhC9lg05sIrovmaqr6zQFHGvpubvV
CxkaUhIh2Io44UKmffWoYOTJrnDxzUakRRiOvXU2ewWC6HcF+fI2xNqg+umlS92gq0GWcSY7wxOy
um3SeDyWLe5KwKnQT4h7b6VbiAkFyUIZamaU6ZUOQ0LTUuqeEFWgvPsb1Xlgxh5gwM/c6gxrei3R
oZIqJSJvBwodK5daf+tpKwB3dir8vb0ur24oRpgcdb7mNiGWsBCtveFsGdXObOqFADjzqaembxjx
0N1rjO4YxfL4qrdZ8EUCtGoLZmm+XDA2b4iZt6TRIyzW228z9z0m4aESQhnQK0dGKRbrcPhuVX/z
aljF4/99oWd71FeDOtM1CRKSG5iqF7TGwe/UCuJGtwGgQlEFzcMQLQ9obW6/uf0uc9M3Of60oqhl
1RyRP7aeo7E/6+hrjajugx5A3raHmy3Zt0e6fvvlrSbhQCQ0XRCm5kEU8t5uoR6ugxBVfN/tkg0q
x/5WFfV4G8qC96VN/fSI90pw8grwkl0bIqonSPFL71EFH6quWbd4njtDrFroLunpqewCy4lbod22
IvLa/eCDMk8RQr799HMreBJRqkxFH6JlBdMQeSwumnYxucLt3756JjAxkyjSBcFgGj0VKChqpFG+
tmkDCY3CdOkCoF+m+D8nuGFNTeeqvDEMI0qGo5U22ivSGESQStC/IFAQrA0gdHaop/pZU0MMAZAB
tL3ROI90B9YG6mzsJa11LD2QtmHTQ0xqBA7mXobo0OItKjWBd0ZZOX9Dr4G/UFL+AmjxGoB98AP5
fnVPilVuQk3vjpRz0QaRBQFJKblGGRT9RIT2TYDDgXzQUyxbsHHXUVWITAeB7gp9Nq9xUL3ND7qA
8reCruHaGEp5XTUjUmFlZX1TBLyrY7HWd2Vw8avQLvRp1VcpYiYijJO8xE9eli9K25aZPahK+SVO
hl+uLnU/KDv2yIZIEoKNriDBXBEbp0NsdC1SN+kXQsbMNns/Ij9ky4mvaP44FFCZs+4gZkO2q+sI
1gyyuLKuoMgIf1AUyJI+taLky2N8GC5NSl8e8Cc7alUHgRDGj4LrXLAUn2Y2w9T8D822wk2gBh1V
JcbAxacMBTs4iR5vP/3cz1/i7oenVxUWmeF3+kGKvPvUip8R8f2UBx07YRK7DTMqo9b35KNgFvWm
glxFKQeG6e0nl+ce/fLnHx5dNHyIQph7HWX31CIqdrHY8SsoxEQtiItryth0DYo9VL3jqFsDKjTi
tkPqJA9pGaMtnASgsQdxw3G887XCGSz1HrXBbTR2YKU1hGiWPLbmHnUS+QMNUKg+oHAiAFtaDQj9
4b2zkLHMRDR5Eurzygoat1OGY635dOCxENL/NnQ7bs/yzPkrT2JxjYNjmPu+ccgB+twhyAQz5cIy
SRPN+uri/2DfHmfuLSZxGUGzVk/d0gC6/ohKc+s+e8LnUq6p258ASDdGjJQT/iKA1P3E/8S2GgQX
tOBzDz/1/FNFsTGFHpiFhCuQUcffQ9iDQxstuMnOrJ5pSayu9TI3NHh5lVJuCld56+Pg96emfVoQ
ExNZt/JKH46d+9DE9xYyJ0v3o6vVXMOauvvFqgjxOx9Q11RFuxNEB+k7W1N2SpRCskX8muU6LKE+
Z5bP9KpHQ1VTUZ4djjoYLh36RhtAT+j/3J4l+XqHl5eZbGBC8KBJZtkeZcsveYsAbzBMUgasDnrh
T1npAjY5QaXbCTwpTEGEHv1cWpL7GGLID0sdqd+jt9GP8jbR4h8jYrZ3lSEoWwukAe5NZtUcgxS+
1EqIRaO/KDTBFwmUvIZWH1fcXb1Cye6RQupPmSt6W3BK5qsFBRbJ2Ch6inS0YHULtYSgkPNN2EXY
jCBgc9b1QqJTrAZQkctc5Fk0F0GJ2OufXHr6PyVFfsVHrP4OLZbDvjTdC4G27ca/tEeDE5q84j0e
Yy2NXxTlhkaMT42KJ08Fp2VVyX2EFZgGQ1jB/AivrxxVMhPhg0YIdzoixzuyh19Sgiq3UUeI/8gj
bDZR/o2a8YWgV2XoU2bRvkmFH42BMm6bGSBFWTiPoyw8u22hOkTk9G+WuuTIpZA5oFX7MzVn/n8y
jBdgHZ1wvWES0YTpEW4bhDd0H0OISRH6Wmgk2IlF93qEiuBgaTzYiYgsXlOL5joe/e4ROsWPWG9w
cZWN6k71Oxl1Sz2xhbRJ9wBOrHU8QPg2kIBG8Iu6p5Qnv30t9uxeampUPOEnSt4YOZVSvzNhBqiD
mYqnqyanhxh6FZ2utNJRBGkrxACScbDO/pDFsJerRkTIPoTWHCoQeTsVq0XavKDH4jc10mtb0SoV
T+cO7w/EPEJY6Lla7ujSDs+hB1ZAaXEE01EOhiIiFxuwRfBpMphcm1EkQKsqYokrk+zsHAn0jNQS
EHwbY1XTlU3j4AuS3EOmfqmNbtj3QZ5+R8FO2mRdVH0toHJsIdJ1OeJbcf8z6pDlXGm5idisCuef
HC9y3D4efyDp+het6exBKz2U5wIAj6sAfVxHN8hl0asySTtL5H8Gd9yoKlDLwtRoig9Cbzx4MF/B
IbT5Y5FqagWMOsfRrPO1n7la9QTsyE2OuaC1r0mAEU4WGiSPWSXtsrB8iXuaUXWeuQ8qTrQpIAq/
Ow+owNpefpnwvmaVtHF16kIp2AgeEgCm6CIv3iAkgiFFvG5hotWwPQaQet0Y1g++mcSveDh1+0jr
ZIQFGxRt0YlE3jQLTEcJqze6mq/5Ras0TIDMpTXu1W4Xlk4QqdI2RorVRO21UuF/Vci15g2KQrYV
WtJTzfqh1tYjeRGg2yGu5U6OOxtXqK8h/UqcqJLSbtigdm485o0kbK3SDUkY8LhDxj/DpiPOck6X
4CnJxbpb1aGXR05qcbixZMHI6h6qCH5pPERZ9wwnbkRhyK+885jkmt36Atdm2jgidNfSVbSTahW+
XVXIydtq5FFyvx0vZ6KxOOke1I1cqplSANAzQJ9mXnUfK/I3KjZLLIK5FH+S89Dcb9o0LKkFCbpk
A7t4CQWk6lU9OMiRcUQeaheJzUJ3YqZC8N7c/pBntuWIEJxG+w6hgXXW/tAjKK/WY1ughNDEn7tF
TF1Ywf3IRVNU0tHMmrco9dFvgvw/pPInf//ych9eAm6ZTAdb0A6KB2011TrrLMt1e4bM138uTZmy
kxLMMgssGcIj3QTjV+16Y4Ld91B/Lsn6DyVJlMyiD6TsWIAndfApUDc1eAFKNspnh7gkYB8mqUH+
RdE7Qzs0I2bddO7K9qcu5J98gUkOYWmZ2ceI8hxiSn++i0ZGs8qXQGhzW266I5BD7GQzwnbaqNCA
CvjgKEr47rq1fO3v7W09sxHEyV0A6zLKexf0jqyN3VG/EAoqJCRWQ4jdapVgVac3mbjQCZl7ocmF
wLJqEU1oXThIVblLJXpellT9ytF0/8zLmFMiEtlB7QoVZRoVtwuo/Ga8cQMvfMziZDwkeRftTAqo
u9uDvSe9/y0KmeZk+5kyor8xqdFBohOwNgRBvtc8XE0VxE3tMTQQ8FCRjcVSwk491EKryHVXSaGi
ui24wTYD47WL1AJgnt6LC+vxOjrHMKdUqQq3rTiBJ33UDFB7ZiPLpEqmiJFbytIPpIC2E+Zq3xBk
9k+9UrVbFpRlt2XZfb09L9fjOOClfzfc0FujWl7oA6P1ZtWPeCx8kXWZ8hcpQOx9SYGqf26gSZlD
9mI1KXsOahmC+yppUoqilfg2wPGsUTvVQ+1bUqNIeXu062vXnLKqMEJq3J7W3aEQkGntNI5wAeb8
SsSP07k9xCUkXVlQU2oVFUQDVeHQOgiGZDdVvDf7YOGjXL/y0+7496MoSR/6LlbDBy+svw6CfKcK
AyZn6TPa2AtwleuRBBOIf4dgujPP1AyiFV6VBznLH92slzA5013HE7unzPxc0DWnxKqwR5dh7BX3
INcKNAppp1SmrWnjAux97jNMohR3kyCAtmVCsEAhVy6/6OXnOkXmlFlFPb0qrBb0lznSTozTVSAi
8Cfee0sc1plnn9KrVMvL+8IkJuW56iCI8Rt03BJiYWYNTXlPGAhIRXGZl0Ax1mLvHoZ8ePP8AXCV
rC/Er5ldNuU4QV+hy5ErxgFqNo4WeRDbCCk9V2K+kPhdr2CggPfvKqVOVEltGQDY98enokP9L8OI
rEFZ0PPae+wbkE5Nh8dIjn7d3tTSZf1f2dXmZOtBSyqkCq3sQ69I7iawsAeKif6e9hJdLn+Izj9V
cXOH8e5Z6yguRLg80DP/XNiaMiD0phzAU2NRhaQSumD4gWziUOGuIPVL32xm4085EFats+zSKjtK
UnpSevNrMpo/hFJAKdr8kUj50gVhbv1N9mWlSBnl8piDpaLgi9nxkxFpNMOKIxctZWG+Zl5mSokw
BWPAFgp4tQW5bYWvdPmbYqxh55ISAK1OW1QqAv/l9tq4utpNc9qnDGEJWV5QGMc+quwM+bqdh/qg
pBjW9nMDTNaenIx+mVWecQxc3L2wXb/ItGGUmixcD66e9bzAJOb7ghp2ySjoxxCdGblBmV0vt/2A
Y7vW3mMOtlKHP7ff5GpgY6RJnmrIwDJgY+hHeqBYypaA2E0vXIj4V1cWPz5ZWfgv5hJiYTrEiA4N
x/z72NfxyqDUuWqFJTjHzMee9hCFGgIMrXb9SBXnO5ZrL32joTu42JmZ+/3LN/pw0RmysPMay9SP
AT7c+OzBtLXVdtzdnv+ZKZq2rPwq8XJN0/VjbPzWw+B8sQVJQGoYbrG+PcLc819G/vD8UWTCC0Z6
A5J/+SbLLkwzfKGedBGhus+NcBn5wwj4DSvp2PIFMlLeNYImrp3RhrWR4lp6iavhwzTf+1ofhlAt
sRrHkJeIw6+Dean8FqhAQrZJVVvGAvZzLzLZ1mWfe4OKHNcpEAZpW+quslU8k8IzGkP720NcP7Z4
k8nW9pS6FhpVi09g+gra2F22GdMiyZ0qSX2sed3udRCr4i52kxYeihWiZmOJyI6DtA/Ms2X1ysKj
vA/5nxOUR5ns/crF1cvlgDmVqTI6o4FfB9XYCleGIpfRYtOsPEP4zugjjP/GUs62XZoK+yJXrbse
G+SHAjn1lWuYxcaN8KM0Rt/yUEVtigeajQi/dDnCW7pbOm5hgECXPFzPc2pB3cLCmwmT8iS+pFbb
lxYKf6fa58K9zvF8oOBaNsKLJit4y/T4UPAHXW34lHMTPVsI/9evqCY9jn9XfGIg8iULdJm0lbbh
ZLED5+sDtterau+ucJrchgtv+N6U+e83MqzJKw5N5MZRwEioPFkv8Wt0GF0bXWan+qX8pTZC0VZC
h/Hnwuq8PqPcc/99MQmDdD/zGI7e3Nm77+0QH2557a3a1a/wfrDlzQV6scY6Ztf/uD3m9RPImKbW
TTUIhp5loPGoa2te+9QP1bfbPz33naalBCnIIphzvE7hRF/1NQ4v634VrdOVslbWkiPa5dp0bo91
PUIZ0yw+leTS1DpqJHIv3Ne58TCE0cat6xfdzJ2uBgl6e5zr4dyYZvIRSnq6ayFGiXbjWS3yb7Ad
H/EZyBZ+//qBZEwTeeTwx7E2zP6Y6C959qOoG6wPlUNAzf72C7zvzv8uaXPaY4443izcFONTiXQW
gvJnpS9WSiHvRgUzJiQUse6+a4kkkR8eBOWu9ka4s/LGKsdt2f2qrWEbcQ5T7/ra03damRoagbef
7frkmtPmdIA+tNnWQXxCxbA91Gqh7XtFVU9hIuQLB/51KKxpTjvUij5EeIPm8Um0wry+R0wN47Mg
NsS9ntK2olyuRQhsdEp9L6CUuutwMulALxXy96j1RlxWJPnQCW3z9zPvbEzvUZEvVkhFWz3qpsdO
pQdjAmZbAnNcx9qaxvSehOu0UMU9FJWmbepXkoQcuyEQJziT1MiitlmPNr8R7Uu38reFHxl2kZf+
wqX0vTX/36VmTHGwvYkUjX/x8RS/JF/HwHb/xq/qN+xXspW7go+FDkIAC7ZeCXth4VSdCWdTUGzl
65gLBwyZKuGmRokCL/TbH2ruly8x+0MOZCljkMna0B9xGcY2+4sWL0T9uR++hLQPP9xhaYBessQj
04IU/J9BEn/qHmNMQbBFj1cvyiL90SvvZcQR3eI+g+Ldym89YgdmuVAim9u2kxTXd6OirTM0AzW8
ypHrrasthOvYabKmXYpa1yfJnEI0kjoXWkWx0pNfetGP1GtyvM3hQv+RjSL+wV+hadwgqetnQbtp
4UNvVJzVtoZaKt9dregPqjJWf/QsRtNvEAUf3lxMLRL5RUV7rps8BJCVR9rRs0zlSyaW7ktKsezg
5y2sPvQfh6U9cTnKr+wJ5TKJH772UA1+7stif+zW6kF2YhuIiS18zY+lk52SPar3m/DO2BeO6Sxx
Wa7PnTG9jyttXatpqXKmGM8FUaBbkreZOXTfmSEf3gVvuQrTFlZuDDFcSUBwVtThowfaLbgQLDGx
38P/tSmT/50y/L2EWndZxqU9vgRvYCMPwS7dSEfh3nDwtd57D/7X8j49uJ/9SJMEk9txZxpoPx/d
H2WAM9NKetKeky/ZN/fVa+xojR/xZtC37lE+eb+a3eKVYOb0n97YDTVpW93jTRHvXWnuud+ga+6U
e8VOHM+J1t2ms/37/G+0T/b5G+yerzI5VOjEW38ht55ZK9PrPDWuNNUzPiln30uSeCBq/IU9fP3l
zCnwydPMUowv0qJxeVYQQhbav372YHX6wle7/uioUv27TBpTrMRATaKTWWbqWo9lHVf7IV/AcM79
+mQRepAtRowUIoSpaxXxoRh7RDwObp8t14OCOe3ba1HZ5bWUZicKHRvMLVZBTLJsXPTHz5r54raI
NmHJcXuwuXA9udMgY0Elzkyyk6eraNAWTgo+KgP9cPvnrwcFc4qowFbGGFBi5loL+kc81SCz1F2N
2FIx/r49wlwON0UgpB0GZzXzdUrUUXvrRq3YImwtHQoX+SdNkIuX2LDckzRAdu9MNX4csCg94gnD
f1e6IEKLMlm4Ps0sanFyeKdDj988gL6TWGPMrsYPSRa+aan1YAKLW5jR94rAfwOgOYUrmLicaX5T
Zid8Ru14U2xJUzeqY2wkO1ubdr92V90ehsO2vEu3gu3Zt+f5PexcG3dyVrlSeckeqFDU9uBom594
bG+Ltedk6z/t6vl0ulfWb98eATk54qpcyavH37+bhWxrZpH+R3m1yGrFQkH5JHfKKUiRMsib6Isk
t5vb7zaznaeCq26fu4rY9+HJS/P8TQ4kFMyzRl0IFnOrQv43FOHo5ZJfE4pynJDkQ1n7ax9UI6Lm
C0tibnomBxSOjqIECCo6NUKXrmMIfiv8Oigey5Akbs/Q3DtMwoQ/AgdEkTg6ddAv2wAz6j5x6vKh
ax4+M4AxhTW0JnXXyoyjU+XdNReBZxjb+Bus6bstLODrr0BQ+/cziKIQZTVOXCdNxNoYry+JjE+m
pu8ilnX7Ja6vI2MKCyg1XQQv2aQnlOO/jIa0g1K58PTXA6lhXd7qQ3YFlbbFEFrT4SQMqh13Zbj1
wvDQNU6OlVwjuMLCwXl9MRlTDEDFRTuU9CA8oZr0Z9TS5zETDp0yLrFc5n7/MncfXsRL/N6PpDg8
kYyfsG/5o7XVPd6aS0J179X6/8YpqFL/DmAMRuphnQOvwMYYw4k3gZM47b66b8+xPe5+xSuRz2/X
b0SRdf0n3TarZo0OiYNy2sI6mHtH+d9HqCEF4Ol5KUmmw32iiU6Y1Ls0Ez6Xlk2bkcMQKVXYUyUA
ppg9VkVb7Utj6BZW2swiNidbPTITWTFxR8ApEZVC+aeCfuKntse07+gqkmGMpt4fa1Qiq+BHor7d
/uGZ+TYmW1tVjFS1ZPJUr/jjwgrPrF+C/Hj7t2c2njE500tTiYULVPaYx+JqUPKV4h6xE123SU1j
aKEQNTfIZHeDKi57nHf7o14rziA1APjuNSvZDFj31NESr2lulMv0fdh62VgrJMWUK01uvJb1K8G0
uElauxQ1R+6yBQDc3CiTDQ48SRvCkfUj5cK+H3FkKvLqVEb573QonbjolqqvMwHdmGz0tqpSw2vb
/qjibGLC/esq/EzdYI3/9+1vP7MVpoKdTYF3ulZp/bEqI7x18esrF1bVTNZqGJMzu/XbNPdyruHq
1v1rtavuLrvDscWx/lZP5jF7zBbKMe+V3CvhcKrbGTWhb+YVA/n7Wl51zngCNbhO7dTuV9LWuHPP
2iH5bW6KTbpNlga9BLorg041O9nkDVovrIEc783Cc/F7HfGN5p4aNnYSbxFj2GBudxgSbY+LwaPi
fr/9xebmdao9hShWIgoer1uUq3Gj2OFG34t7b88KXNHWWJsLsWwm5EwlpSS5ay72Cti9ehreeZsi
cNeCunAGX6cImsZUUaodEMnpq64/YhghoCxTycaa4mVwipXQ3Y+NpkdkYGrwXGpCv2nbxtj3XtVs
xEFFmlArOug0LpZxmAzujcyN+DdIs9yCO2RRUDqWcWRce0mCQ88gx2wgBQmwshWSVanlMJBuf4yZ
pqahTsKankYc7iofo92gQbZHMG3r7ZptbEcHDuVttK7szu4dyWn25i518u2SrNRcq+6dD/Uh1Ikj
wsG5Re0EOLHwkj90d9E3eT+co71xiF7jQ/DYLqlkzS05dRLwGrd1NShEBO9tsGufcDB51Flx5ou5
y87klp+sxkx1O2RZtCTrUvlyQ0xY/NTpvMXW5kwsncpwdAM8BFwliRKnfqNvwW3tlJ13ME/BXtxA
Rd1r6+hs2bfXxczemSpvaA0QLQ/HkqMX3AnSW6lvSv/37Z9+5+heizyTMw4umJeOI/sSINje/NK/
uF+Se/1gbrOVvy7Wvrnyz8Z9uxrXoh291mDTNsKheuIgXFj0729x7Qkmy2EUfbmmp3Yp29V2a2Mh
vnqJ92jOrc5Pztd9sPoZb9Jzv9qeXt8GW1oTmMTV28OlF3q5u0OVdqD82Pg7L4Sqy8DXHmhyTkZG
phpFVdF4cfHR/CXjvrYw2ZfD6tovT/LcJGoEs9J5VWFXOUgArLRdRn9aWP8hN+I4qx2TQkBkA8ci
8IoL0XF2hidnp5g2gyBcwgqCNJvGiVbCSbsEe/4ZnGENupF/wn1tZytrZawqR7OblcIHqFbSCocw
Shb5rj40v6wf4b3+y7WwAV1pa99ZKoXPtFVxA/030/JVD7d35CAoUre2dMJSfYO50bp0OuYEvYpt
7ugUSWrG9GxEKG5/j5lNPBU/K3IjNAWx4UNHh144BhUOjjFOqEtXt5mFNJU7qwUdqKDI5w7LV7fe
yt1CmiXPPfgkxw7dBpG+iB9uf3nfaeWsLmtJsZv7YOdufxQr7M6cdtWuG7v/qxwuH+vQndC8vVuy
E3kXPbiykqdKaBjNppFr8gQaY7tb2Yl2PhAFz6l37sk9GevCLh3rTtyEnFOhI9guLRllX2+adfK8
tFHfgX7XnmISvDqjSI3W44LUfRkcSIxn99CeRlsiiMQsoPZoOdpXeS/v8126esvX6do/1HfZOT9U
Z3mXrrUHzb69lK4LsZiGNoliRdH2YSUwIUZh98Qv7MzIpi71vnqX71B+t34IP9xm5d9La1wvbcyE
nord0vDv4MprMzGJWWWLXk+GB8WxtdX1S7PqVjSM1+bW/x0+eDuEzod75dgfg2/uxjxXp/ZN3SQ2
zpZHn68jOa0jrwR76bvMZRPaJM714Ribgc92BtwgnOunHFrus/5g4Oy26k7VOf1T/ZQWNsNcOqFN
optgjRapHoONZ+MxfRB+JnfGOneGjXaQT3zlBTzo3MVAm8QouVW7WJcui+3wP87OrDdOng3DvwiJ
fTmF2cmeNG16YqVvGzC7jTGGX//d06PU3zBIOanUqrIHL4/tZ7nu7qZ5YHfjvt0HTxjQ52APKNvB
S8z4HE3yjtP++qpaMCCultGkCkAmfY5ZhZhiAtnKRLVq5SxaMCGu5gKATDvtTPM8RQ50P/2t4/1Q
SG9o8jWg09LNwtWMlBnwxvQ5jlG+g0reBCXoR+/IDtkdwNYp+4a6+f8qb+fe97toK36Vt27c4DBv
bvM/ztv14bt8b7J1z4zt2DbNae2mefGNdb9c1499utL2eZz+f8PZum9mjETZQODBTbNcbgLIvFuI
WET99xG8td57t8jHl75Bd9XUqA/LkIngInn0JphQWjQ6B0CVVxb15dCZrTtrfCnwqs4xQk3hAqQo
Y2UMcZFbcacObfRQsihuoPdx/VMuOzpsnZ7fZYoELDOcVJplUmTt8ZyEbhgQ3jBgHnt3JW9jYdZ1
nnblhShcG3qWhtAv9lwOUoG9n+p5xdJf3jiALP57VWkAAg9HI4em9FBv2wzCrGzYeSiB7do1Oa2l
L9AsDYmi3gNGyU8HqHsqvIhMJ4+ZeL4+DdZCXhPIH/9+gg1ZqiAwMi9lwso2GQKOD0SY0OVDDtQR
mLTp91gr840UClrqbQTQBfQ5PfIA/DV+jzScOzufIUIrvRZw/9lOUNs3ZxBMnNS+m+W8ca0CPD1e
2/OhoFkIEBWIBzua5ziQ/NE9TUaU3wYFdCIrB+rYw1xn75Wg09aKmn5Py7Oc6wix0ycvspudjBo/
NjqDPSuAHnfc9dRuntxgTyXySUdQarYibMSODN1wlMjXOvZTKWKe82EDzoVKWzUGdygvbY52UQO/
VoTziTNVnZCkYh34BAUNt+yGTQXN33voshp/qkK8eq0c31Qnsr2BcFcyea29I6Nfn9zJL5GpwUBf
NiauIHkrJcSAJmcbZpbcAusx3AViYBJ6s2VwJyAq9gznPUwEcqd3vIZOpfBaFxwQFBeZP6MZ/haD
ko05et4e/F0UirIz987xfHITWtnHULDszp0RE90M0dhv1AB6q/AZMHaBA1XsfHCfod3ePublSK1E
dmKAu8Me/fc+C7OtUUj6wsoKJHaH+3SK8fxWW6fOOxNq0BCsr31XbZDmaSRSuGbsRmX9AHGFwt8Q
d+7PWdHI2VwxAgtrW/c3QXBHSLMIhzSYRxPK72aYMlXau6llwcqNYKkL7eAx+qJxiy5oU+VIK+E9
1L0zOKSTYoAixPU9tGDKdH9TBNieHyIYnlqh3IID/ar82ktsZtDEVuQYlNGXEAshkNX/7tUOCeoZ
pc4AII0wj3PLowckQTlbboXz9+sfs2DRfM2iRYh/jlErhpTZxrQpXfjuXS7EUw+I4Y0YJ/Hrej+L
dke7pALr2Vdd3zlp7ssQQQEa3GTeOP2oC0ocKFtY3bgPmsp9RDltmMUNdLG+FVYU2NvrP+DydQoF
xv+OJbZJ3jm936VswHVkyLpdWIZrDs6lUdSuoRCrj/BFEOyApOpDIerf/YB40OipfdEgs/9rX6Cd
DP40t2d0c5cOEIeGctcx/OJj2NYfw30Oo03MCk2X8tkvCIRz7QZIGmKc3EyWK6fnwhToT2LouPl0
mNwubdscxdK+uQnHcOWqtNS2tu/paAnL8SgkU/La3oZU8B20TuwVL8pCPgdCx/+uHm5DejmqZztV
Jor04rYT7nfoJFl/lBPOBwabfAc1bnnvNR7wi4z9N6OOY5O5vflo0Nnd9I2w//SqY4nRt94zzyFE
7TgBVHuAIdq4SMu55eaII6EpzT+RjaQEP+gR9zML8zjw0UkMiM4lLfE86MvbM65loAzJ3Zxl5Yoh
WLBqnrY/iQhHXkfAvtZQIuVIdQRnjiKIRxFfy72VTbjUibYJ7cbOsllMY2p5othC/AQlroy2L7ht
/De1Fkg8nQFF9C/tF0+znrSrmtrKhz6VvfxP2v2tR8K1EORlZ56tv/ibIYL/35zxkFfszgPeC961
vgXJvkMM9FgL23gUmT98+ByU0Lhyyv4WUAjzJyddgLiEUe+Dsim2QBRBxcMS5d7irfeGQclvoQJe
75BK7pyaaCI7CzIM8P0Xo5UK263fxFzUmwxQrsTBNebeBIYgYYMQaW3RcT9nU7cx2gFvknKEEiK1
QxzkLaq0fCHh4/UY9FPbCpE0hOtOLmziQ4gk6tey5E7ajFN2jyRk5xhSEHegnw6PSSjnb47LC0CU
bHMjkBGMtPOIH0LAlI5+njW3ZRGSQ+WBk26aZXlsHXgc7Ih6r9Cngss4GLNtVdSsAeeoN7Zg86sR
8kPDVCW+FwXf3YGD0lW29VAclQgDgefAwMJY5C0AEdR8tRSuT9eXxHnqLzzc9LTuyqYyVCVY0gPK
RVkAZaimT5ps5XK98CzUE5R94Rq5hTzQUygIkO2AAEOEMkctL/uJsrIXUJMf7J6v7Nclg6cdOYIQ
l8+EjWmWFR1KSQbrmwymeqX1hU/R/R3AWCJ6XwZm2o3Bo8migwuZdaAbn8aA7kUVfqAoemWbLtgE
3c/R8I6wDGCI1DEfprO+eYsHogJ+Nvxe9mt0xYUDWvd48HwOkbIWuKki5psS9cPUuKdsBKfTK8O1
EN7C6tKdHo6EIGuZQYqcO0Cr2N9keSSr4sRLjWsnEPNomE0gCZ8qE7k4LiRQnSzGg2plZywsJz0G
SLqIQPqARycc/EjSzcKtbYCgt7Ltlub43OunCKOCrqhdc4o0h3F2aCx9NSWssoJNVSnnh1dZIQgt
FHKDlKMo0RvBbAvxpjoYM8m2zBlRJEZevZgg69Y953s40Hj9KCbw8iyIoG27iTVN7MHtuLUbHiZS
1sGuyiq1tyPffOKA9uHSxIetIltJlLwbM1Q45KKC64kMMxiDstmY3ICsUinmwzgYw5A0rOt+ZNS1
3gZaFo9AmXg3fmm4Rw7w4ndkoGQ3uTeXPK4a7u/tEBWnSg093eaMmzd+r6DiNff+8IgYe3OUViYR
SfHB6xdCRjuB6MP93JLOXBnjBb+rrUc8e+K30+CApeTIZlt35aYVkFjpjJ1LwUTwvgWgrVJ1kl1K
g2+FgzLkgm5Cb8XxsmAw9JioaknejC0/L0/1xzLZphhA0Og8ZAwPLy6niRGtRVaWFpNm+XwiIzJA
KCudp2LLjHzb1D0k2X6V1oRKlj8rS/bySaEXYPUN1B6nigFeY8Kh7obgGJaxQ9ekdxa+QS+2skNH
ZUFlGiflFnFY8diCG8ywmgOwIDMzV16qC1ZP1yGwHHBfgw4f0RmneZg3Hn2BNuTGENHKovMuj5Iu
QzDkHgjBKD1P7WJ4N2s+xrPwHkgefS2Z2dYLcMwOcmRl78/p5Ec3bVs+wIVwMsf2iye2dul1rd4e
82yaAQBQ27JA8ExVSYM68jw0k7aHmAhomNcX1IKB1ckYRsdaXOmdGSbQ2HgySCq2kkO21LK2H1oY
bKRNOqAK4gntle0z8YKVHP2lprUnJx6x7dyQAUCVuv9uV8H3Er6+lQFZWJx6vUxvurZBhWulJKwA
yWTdJm87/6A48bYQ5/iaP0gHt0NTr/EiI2BpXeRFKhC4fGwg2JIYSq5poywMkk7C8ELD6VsyNim8
h2+SWccqWkPKLeyvvzHgT+dmGRo2n4bAOLXdbwN0fxOSwvbaZXjpd587/dS4a02eCZlv1ELNxsbt
T8G8Zt2Wfva5x08tC6gu8Lkvo1MF1sw3Mgjv1nOa8nfW1fnKC2ypC23n2pCQ67nrR6fzXcsWFQQW
Xmdw0a9v1qXW7X8/wFSDNQZOTk5lgOwXBxWOMzCOYfTFpa/tWFaUUBI2ocnpGaDKEKS7RE8OeWa5
s/L7l6ZW27dI8bX63IOOczYOYu91xrQDqIuu3NgXWtfr4H0HmlRtBtXNRs2bzPdxOfPsNe/qwtDr
lexMOhYg3B5ETVB2a9o/pG2C5/61Eitbr2FHrlHVlW0OYfYSEdzcTeZabDtPHSv66NOXL60enbcu
qFIEMYXgNIuZn1xKrLNTv91A9dddid0tTcF59D7tMApFFug8jVNqWvfNfFvP/33tp5/7+9Tu3FMX
zoKGpXlQdTGJwmMdqTsohKycVQvXxL9x/E/th3NfEYgtkxMxkWkTngHapHgea7EfpmLHbQc307rd
Xf+Yv7N64bn/F2XzqTcgnOBWCR2Zyh+45fO36LuHivk69m8cBELi7s58UT+fO1CX4/n5ep8LFRW2
XpA49gyy2k7GU78X47YdWhcvGlwnEFoNbHIC+py/Bo6KPqqWTD9dBPW3pSGDp1wVNjxtyEstkJO3
ZSzKAaYBj85KDMrYB1PNOT5VOn8I7v6xGFHnlURjKe5rQhG46SE4ZaZRbXl3+RQNcC/CdsmEhZKs
lhMv3Fr10rJcZBL0b7yiLZCAjhZndJeHPPvZUFy/G0mGR4Nb/mnio0hUycNtWQUNsBhRbp7wOIPj
1yNO7AKJ9I0w8PuZX9ZHc1RqZVcs/T7n39VbtZZsmqy2ENvMvg+TtI41z4B2b4NuQ41seCyN1evL
gp0ytSOCqlAIAh1gyG6PiIsCkFshiFj8vr6MllrXTojcJpAgyNC6nJsE5a0b032VcC1fb/3iLgxM
7zx+n/YFPNBBYZbtkJKymsCSyHfMg/y0O76BK5x6pRXgImy9X+/s4qegM81xkTfgvJQzIP60mxO7
GzeT86fK2u311s9h6//b4mj93OunTwlZAYNF8gGG8MT4h+978VArUFl4PFr5Lqtuu9ZeGbalL9GM
oxVSbMIWfU3dr8rfu9m+hkrj9e9YmhJt6ZqWm9Wu16FtL87EO4SGItw4zkV33QG84OudLA2Wtmaz
yCViHil8/P0vQj/swXnhbpSoarrnndyEkNUQ/bwyM0tfpC1hOoP0qCxIg0SNwFECWRMgI/L/6khu
mo5KOHPc27JZO3Mvbn2sA+3GU4yUiR4sixT3/URZJYpeCaT3jDg3B4Rlo68tAd1ZCSpMhxh916QZ
ao+sHrrgyj/m1FmJM51X0oXVrLspu0KMruDNkLqFehsMvjedcOUwXGpa2/NTY1QcqpsD8Etz+Oxa
g13F/dCSFdO7sDf06gXVefUEraY6tZFVAsf0gROEMgz2xV+vbfPODiaMMhFpPzn7sQtQVqu+Xd8U
S79c29V5S1gU1RmU1PD0TGynmba1WZm7sTSzlaLmhcWpu+YKLhAr7MsxHSGvEqgaWRvItrN+Enta
h8MvTbC2uUtVgRWNuqu0yPoD6ujfvB7ogOtjtNS2tpexd915omWdjuxuhsSI6azZvfMpcGnFa/t2
oHUkWE5h9/gQ7OvRGF8YjbqthcjJgbbD2gJamGXd4QZZLqvvzVCkjtey21FN5QsBfz2VnV8erg/S
wqf8n7cNAjTCk5FIZcMfbQnIu1nkyZg1T1WUrWyzhYnQHW7Q9SmLySJIVJ/ETU7ES9jK39d//lLT
58/6dJKCclSpAbomKXJ3wfhnCD4/fa1lbfNaA6mmiaHlYhzjDJItuOZfb3lpVs/f8uk3t2E54hoj
ZGqUw4n7bNeS+qHo1VceugEW9b/NQ3IxaEbIIKaO6A5QW/wB1ZZ5ZUst2ATdH+gGYUHIVMg0rPN9
qcz93KIYhBaxb7zM9vevjY+2b/2W88BvxiENRXAX5tPBa/nPkmcrK35p+LXNW3YmzzNoF6WezWOf
h3vbJAB8rWXVLDSvewiduXYrSXEnAt3O3LA2Q2lM5dyZhPpfO8517+AgDEBI+jlLnZy/tVCCKFUD
hF3EXq6P/4JJ0F2DXEwkAN9rSKE99DxW1n0PHGDOqo8mXBO+W9i2uoswLP2p41MHq2M/MCBpej7s
r//4hQucruxIB6unNgqgUmX1z6JAaVson/ps3s+uc2dYwSn0sjUq+cLNVMfkVpEzlhCRlKmVm1k8
yWnvWiMuvw695y6D+xN13X3kq7hj/Gsqsebfao5PxiPiAkhaQ+H7zJomSmYjytXB3hrbZu2zLtem
BubfYs9PfZTG6Jcg0PZph3Pu1mPGdGu5Ev5uSaP2u6KBmQzDozIp4nUTxBG7uIhCfp8xAaSt2UUB
Xv/QCqnjsqzEPmugxaoGOtqbTo7lO6IVzb00hQc1N9Nv86RwZlx5fQaJJLfu6yAOa2/Nm7K0ljVb
0iMC40+lL6FxB+UQbPsf80jepey3BhTPry+5pcWsGZReWc4oe/ThZXdBc8q/9JwOTN1jaSO7CTFi
T8IxcONhNJEX7Dvv13/zwrjoDksrMDkSkDlPA6hYd3HQTFMXU9K5bkzxnIbMTMu/Njy693KmPkTo
g0mmZUHjRnz4Bt1e/4iFgdddlqG0vIxZaHlkf5T9Bqmxr7V7Nu2f1j81Wjcv2Yh9PRdbE1WsbeY/
XG96adzPn/K5acdgI89wgOagX8fG4DzYrnmosXo2VraWsLbUiXYDQHZ8Lty5IKeGNnsOcUDbMu/z
IjiU0VeHXru3W81Ydy5EidKqJ/MBiUL2qezE2pP/cuUSlr62bSnIj77kA2agHoKDDOthT2tWbmfT
ErGsM2Tc5E49QtfOqhK3Atm2myRF7UTdHS1rNmJITTabOTPAfWxM1CSQrjaSXBmoUQ189w6572uZ
QAvn/d/U4U8zmtOOAT3JUbk3ROQbEtEDeFp64yCp7X1tB+mItSanHFlpmTjxmgk4BkMTBTVzu3Jf
XFgtOl3NmgoKoWglU9OWbTw26ian0WuOvPwNqtTWiJ5LvZxvlJ+Gyak8nAOuRJpR+dOuX6mYEhrs
Zf2127qOTHODLOKOgQVTqvdO/u6nL0XAA1PXdmMc+UvKQcOdcQscYJLn7co1bmlENFPQTAMnNpvh
5+/tZxBCx7gwots8B8ZoClfM/IKF1LFnbTTMponcoTSyxxcaTTdwNr9ct2QL6153Jdu0zIoghJHs
Mv5oedG+a/IXVvkrtn3hbqUrus1BEfXVbEJC2xSvYFmkjJC70jKLmLL2Rz6XyO8sftsSWSjXv2dp
qLRTvAksCtxXM6Ymu6uzDydcExy62LAf6dwzLsyJncMqqZk/+8iTztc8uxcXEBo+X4E/bSkL5UK5
a7YjQMJFXEI2eqR3mco3YbniAVr65dqeJYIrnN345TV7coeXSK5JWJwb+D//CX75+Ys+/fJqilQ9
u2ObFtXPYaqTskI0OTeTooNabLRWMHpxhaKX879/6qWBvmAW9f2YAoEZy/zG6kokTv7+wnJB4+cx
+9R4Ac9V54heps3E4oh8F8br9YaXxkY7vBs3N8aosmRaR/2ph7WRFiL543tfQSaVhF9Z7fj52vkd
ca4MqN7L1GXjM5d0a9p8ZdX8dQZcml3t8A4dMXbFJEVKOoIiTa/v6ySYhixB3hIYDAEPN7IRwWb0
G3gP4E3v91nOwLvNWLHJ7c46RFnbo3zImwGNjch24gI4ABDwXtjgjUB05SwpTZvhP9fngpIq+KN4
hSRc2tU7gkj/cUY20S0sX7fvK7zGhq60EDGaUDfcsCzJvejP9cla2IJ6gehgZD6CXjCC/Yyzs7Dl
cZIstWf1ng1rFQELy1ivDu160zoDitsUykevfDbeQzr8oMgAuP4JC+tNrw51bWvy226uwA5BDq0w
vWfkZqfELp8Nmt81vVzFplze9DrMKwicUqFccUglgub1MO0bZ02BasFQ6RQv0eWQQaF4iFcj2wjr
zSS/rg/O0vxqS9lu2nGG3Dde202IJ35YqWbbdt4AAUKeP9dD5z1e7+hyIiwepdrxU1Q8CiovQKzA
GdhWWKEJXYChvkPKt78xDK/YiqkAnsHxgm2Vs2nTEmJsmmGGtKka52/KKugequXlSlBn4ct1JZQm
Ep4TFr1IvbBxYgC/n/uufxEzyAuqW7l5LqxsXf4EW9YEqZf06KOHpo28DWj3athyJW3jb2T4giHS
tU7CkBHX8BkcrWpUCXdLdztTy0xGx2mtuMwdCwUipYXCOiLAg52hYk3hvPlFEQ461vkIqWPVgR0J
HarnrK/boy8QpW1MaH9CdsTf8lFmj+Dfjd+sYhbbEcXpt+1QW4ldZFDx9BnwIQGeAh3KEu4Q0uP3
Np7CryTLc9TgKqv58HpB4F7zi4NoR4mMmAj1y3aIosyBI/xPuO/vrJY6sZeLjQ0OiRmN0SYTskXF
JlTVndnpb2zUphwlaYGuqBrHR5DGnOvXonDy+2rMm30p4PoI/Sra1hlEuC3Z9g8ZNYf7kFD2Jben
H+kQOl+5cFHUuM26IttOfb3LAjvunDXVvMvMDOyP8z3x03krJ3/yqQmvdjeapRe7Rh+CjtV0p2ge
g71VO1CXGSRi5+HQ3AWWLB5sGcz7iLTGIy+88Nav2uFrR7Suc+PnUQ+HH87+lnY8MZjx7uXNOav/
xsr9jWqtlX4WzJoucuObRkRna0RGov0QBq8EwfUVa3O+TFzaGecd+Wk0g9IBhMSR0Wnkcf4bmldT
lpR/+jdqx9Vd+ea0CfL76IoRXfoM7aqEOl2IhXfoLOreVPEsvO/Xv2LBROlSKiNxTctrKxhnFHbR
HGA7QMfV98qcVo7Gi28QPwq1S1LYFkYx2E6FuHl0P3rirXKyD2Q7QXLKdTeoYjz2DHoEFVk5BJYG
SjttIkoIGSguZYN131nfiPmlEnZ8iHa4mM7coV4aCzYyyvIwcHjAbU8NR8L4ny/NhQ4XYSN8MG4e
lhDOmk/Sq+dUMNV/eCE0QT3U7W+ud7MwQjpbhMh8NoGXbVNRF1v4Rg/I5H++3vTCYaSDRTorYoWN
Uv8USn1kH+CCD8GainngjkVDs6bQ87cG4P92XhjowRsnz+ag7M7Ywi3berEJdly/H29RCxLzzc+X
HBCoauf9avflbbhp0h74OPDiYv6n2hZps8Wf2+ihul2LZF/8avyc863wkyEA9sivJ3sAhQlUFai4
QsbNBqVhJP7+C8OKDs6b91MHmTHXLcqT8L3T+6hOZvgfMtqvN71EsNJjPVXr+U1QwD87JPDn31sb
L+126hjtint18DcdcF7WaYJiRnM7Hep7/8ChtHK976Vx02wanboQhayYxtEPY8P8Vhvv7bR2b7lk
nDFk2gvQmYUYwBwB6MhyNlmRw3kpkxqhles//fJVE+1rZg2BmKxoZ/x2iE384C/uq3lbPfOU7MQr
lJZfpzy23q53dfFtgZ40g2aTuvLnAj1xQjc06+CqhZRe9jMwnLjOozV3/dmMXdpTmnkLahu51mc/
/Q87+WnFxebl520ZAzN3+4uedr/aeEfjp3wDZGEVqyTa+0DhmvFHHoN+FX+kr49V8pUTOwz0kA2F
bnAYDVD7oW0BRRefbUfXeL8+mH9H7cJn6jEbanjVTCc03m7bD6cCWiumOLm/dc/BU/SzueuPEHiD
yp73iIK5LWCwafG1TayHcCYzzBvGMI9eB8im4LFyHicUal//sMvefoyaZiMIKXyk/QPuTb5Nibkd
bumpuCdHcmMgzS+BSNbevLE3DTBlFZQpnq73urCDdYUpb5pC32kB5K7tvZ294OyNpbVimZaUEP9u
vU9Wr6OGNKoJAyZ3xr28AXrpsf4W3qgTe8Acneg9hNdW0hkuHokYPM1aqKyr5sI7D17UJaONbIM1
F9fF6w9a1uwEQz0pcErnj6BPTfvuGg/ULjZi9LalW8dD88dfw0P+bfLS0tYMRVV0krMAXal75346
dcconrFZZWLeQ870v+szvkBzCfRQTTRSu+8nTHnXyRsp7mzmxdQiieU4R2sGNJvmh6KpD1G1dl9Z
WGR65MZrDC9qS/TYI6/Qefes23l8Wfma89hcGDM9bjOHYy1n6yx9h32Juofe/zGR/zoUXJXETZj9
q8qRHh39188rO2Zp/HTxG2cE+B2VyCq1BViNjRFLCQHigieeBeeXYRxcuNmi/F0Ea77zpfHTLINR
53bV1jB5yDSOifO9Nu7btTSshY2jR3aQzGKhIAtzgzqAInFL8dwb1cP1yVlq+/zvn/b/5ExVp1oR
HCOQrbZWE/Z3nuXUK61ffgyHyPH6t/lyhlzxbNTBMUc8p4KOOHgZyOIDWMOn5OiP3E67oQFrmE5g
IUs1NnHPxgaaeXC3vFI+I8wvw7BcubAsHPN6KEh1vQ2iiIuvdedNXVRJPbz50HssvJe5dDfXh3Rp
KWgmwi9Jk8katT1cjri4+BV/cIYOEImijVZM6dJ3aPcIPJxKXL2s6Eh8EeyYn/cHkxXFXoXtkDjE
Ubu85mrlTD0v4f/fvnDB/zuHlg/0Sqeq8JhVjkL+mZeWyMCU3ZCMXb5yM/r7wLvUiRYiIiHEGaRl
B0fhGNbNZAB3EliFkcwou49zFuZ/BmMyd6GrQriJiPm9hiLsbqg6495QVvaSNUVexgEm92jnfbbt
XdLfz4YD1R7DzfFXq9yZUGrcZZNVJjX8Ck99o+gPKOSQJ0GsIGWNMo5unnd3ZUD51ox6a1P5GT+G
vWlukCYECYx+rBNaNHRLBlJ+FyI0T6UVRYeeMfMh4yx7UaUctqKiyAVw4BOJ55mBJQEAIOhE5qmn
oX+saWl+9zo241o3jOynV9QInrgyi56q3pnu/L4q9hLh+dtpZsVDwE37xaiMOZlMyN4VZT2XG5Q8
+aicDF03cfvC2PAGZc/jzNgB4wcYL5Fc7ijvfFxf64E+TMEA1qETQplFCsZFjKfu+FOA4Q5Bv9p1
d62KLDiGqmq+mYJWPELvVt2NXJa7XJn8x1d2Bt5o/64kryvaNgJaBc7GvI89CxXDOUo8QnetoPry
1oPz7d8OcrNt2AzH85FN8BM5QOVCeEoC/N36X9vdvh6rC0QW0LnKjKNTFwlwVXHR0rgEjOL6EJ3X
+6V9oNnjJoRieeO14dEO+kffjpCgRvxDy8T3mc23k2HThKt5ZT4uG39flyfyXfCTjCqKjk7bPNSZ
t7cJX7sqL02FdieThte4VuVGx05CmqYMG5Cjx8qBIE4XefekHax9GQSb0OljGin4FpjHDkjpFjIx
ggCQSlrxMId4p6Vum1n5h+vju2TMdONsztxrJyM4Wrh6kILHkSVjs3RBxnq93sPSoGq2uRdtMUSQ
+UOArdzaQh1Lp1g5ThfGVA9DyMD2aG+p8Eg8v9vjQn3GC/vOXpqrkJ2F8dEjEXYweibQGeTYtwUg
S20DAT2S/YCy4YGV9VpYfWGMdL90FLE6E9g0RwdC6BS5/KJezYNZGiTNBlRRVTReznFcmf6x4lAi
lOqWOdbu+vQubFBdZ72a/YyxMoxwLIxnhG9huDdAsrZxHbWo84c8CkF5XClP7djkKz6cpUnRjIJo
M+gMGC05Dk1EH8ehbF+rwYeKqN2ZT8FsrtE9F6ZFL6QRhoPlpIYhbefoiAr0m8gztteH7fKNxdcB
NoUjmgoVrTwdKnCVwnJftfmG9d4+wivNn39d72VhcnQ1D6AhIxCKK546k/vRiqndBpZ6iCJ1FC20
sXtlx4J+kSXs6279CmiBngLse4TAH6ChBLG24WApuXIULM26ZkFRb2cAtFQbR6YGkZCOeU9uO1qn
JmPDj6Cf2cr9bmnDaCaxqhsxz1DmORaj8Wjm8icq2YDXs1dca0vNa/bQd7wsbOCYOdaowBbBHz8j
SQva9vUZX2hdd+cHUV77YQZ71fGqTRqlzKQEeQkJq9nKIbnUw3mtfXohBS7J24nm5NhO/tE8V+5k
0vnThd7Xhl935xOpGLSVceITVQOEgbr5yo4B8F0ZoMu+EV9P/KDt6Pq0gfxZWPMfuR38cuucgeyM
ShuvERuINU7xOCqoL3WAbX1tUs5D+WnIcj76Vs7AnBP5ECvaAdVKEWJdq69emhHNHBY864Hr5CIt
TX9Te8IDoSS/d/rm1/Wfv2AG9fwPM1OUdQMTqQt0QOzZXZaY4fB0vfGlH2//OzZyynkX2jZLs+BH
j2oYAMOm8fV62wsiV36gbWXqR6PIWIO69rGvjxmfpEqmkuRJ6QXN1iNuv/NDY/ro68m4K8CsShrO
IUtljSJ/cHzpPkwgks9JWeTdSYzRuDNcA9Hxqpb3rR9NQ5JF5zuvcEcrAv45xMUJDyqARa9/wNJi
1WyFYRWRmFFLkA5h5cdOAwSrNe1I0xxALelwbpi/SUbeJhkcrnf4N0/7wn1bj9YjcN1UGBaMWDsA
mSxJ81I7eRfF4WSyJ8DcPUj4DKKDygr8RjGkYfCSJ1EVbvPBD1ZMwN+o4KVfodkYUfHMDd1mTkkw
TgrVHzTwIbbY0wmZzZnnImGLf0yhU/7yM6cHMS2wul0TcXIDxrM82DNXsT2acquqYDiFnfoTRjy4
HQOuEhwjbtz6gLHQ2hKozfTp+/84+7LmRnHv7U9ElRAIxC1gOzbZnKSTdN9QvQWxSyDWT/8+nqv+
8wvmrVxNTWYKjKRzdHT0LGNj5D87oft7w2Xjj8SpwKaYwa3wC9bJiEyZNwSqNWvqmxe7VYJJPzlx
rODgZna7isQOyhBdvs4xLW8V9UhoSp2/2aTMb/rLvXPeqSG0iyzd9ZkBx7jUK8pDaZZvmlYMqvGt
2FMp6QHWoezUdAXZUWLLoMT172HAh+9BjoqDCYLPYdXqi+R6awcXKk5o17p6wikvs3xaFvBamXv3
Doqx3n4wCD2yXJeHJp8sWKEDcZrVbX2GzyQ26HoekgAdNNx3SMGKKZCyrORRqclAs7NNz0rkaeU7
FWWmX0GReKObuxLxS627Lk/jyq1yM4L+1g9TwAAvh0yDoPbX9KCcpf+flp6huhEwRpf1NARGLvYh
DQiwJ0DIu+txslKLOJe//5PRbZ0zTzZ9E4Gk8UNzdULXo/LTdvrIPDf82jsu4/fPO7yecvhYdE2k
zO8NqKwGDu/mR4Klef35l2D6LMgW2wY8CttZOo6KqoIbYY/k5ozaDUjqnqr8Rlf8ZVb12/V3rWwh
zqLviVZQnKW04kcmi1NVju+Glf28/mh35TMWGwjaqZ6GIcFFrxju3XZa7eOpP5SiOZR1h9sIJ/t1
/UUr69ZZbCYevDLVyHHV0VTNNwdwDBwC96zY8sBee/wi16PVO2RoMo0R8loWumU2HydS2/tOyWGj
CbEyC0vddV2TtIL7q4ZRNXf/ZHUlnopCbTWT156+SNrg6QD3lOhLW55/HxsnNONsox26MjZLBRmv
NweClqgJol72aBL3CdYVd26z1QRZe/wimrUZz5MLJ5fITH9OnQTQ7taqtpjXK6nifyRjCtFAggp6
11KdRf8sC7Q53d9dn26E8cr6Z4swxpFohnwo8J7KVBouGpAGj3Ph1wO9kan5aDRbB5e1+V3EMLVd
KA2QzoTesBU64Hw6Hd/ArK59wyKGLScXNZpaUBXvEyscLAoXeEDoAjkKuVMi+8GLatpfD+OVtLf0
8MLEqr42PTPKRnUeARDzaxM9r2KGk5fhlKFFnd+Nt4UEXPuyRVQ31MxNwFfNiNQpOXtd4oUFFz9s
b4AbTDtCFa5pSXj9y1YmaKkWoyFzQ22hocxJ6B38FXA73r5df/RKhCyVYmpLcaNxEYCZ1dU3g+Dz
0QV88s6Lhy2tm5WRWspZ100eJ+Y8mREgv3dxO6U+NYtj7oyHZhBPHnG2Wsprw7SIdpRaWGqlR6K4
mch9Hrvl0atJuzEJK+G+VLYeoZLBCg9R4lXyuZctzkpOeialePbY9Pf6bKx9weXv/1YGcPHuuwy6
PVI58am183aXWmgjXH/6ykQstUuIK1NcSnAzGmB5VOuHIhfg0mYh6u7AI1sw9bW3LHaLOR852lMW
wWJ9cOMmFBBRouJ+Zt9bT26gOVZCfSlfImJS4mGMwGdEJD7LDBWmmkVMmT+tDMdwJQyIZMME5vrA
rUzLUu4/00ZdOIPXRLWZ3dYdv4Er1EbHc+3Rl7j8Z8aTtpKdKGDKkNfzbhBAPgBDdP1XryzYpeYx
TU2VzRZCu6rvDDsNC7P0Sfl36j6uP38ldSxVTSo+jKDwMzOyyRQB5P1clvSPJ6avlQZLYZN+mspO
eBSP1zSgk3rWuTh06ZaW0trAL4q+WlgZqrBORzpW33OXPhWqmTcCbW15LvYGq5JxozyuomZ2AkgF
Bjl/L+3Br9pyF1sfTfvjSzOwFDbBtZYoB4UKAfc8L1XumD4MUN7glbbVU1sZpCU0lsF3pstVO118
6h4srzxIyTaq+7VHX9LHPwu/75p2Hi/KhHFLv41xdut1bCM7rCzMJcAVguuW0TBsOJnC+dw20fWB
quQWT28lrJYQV9kLeK+0k45StBxNUN+z7mYooTVRlDW5EW5abqSGlVW01DKBnUrWuvlEojS3bxqn
DuaxxVG0guZdluGrmBoB+0u3EIVrE7KoAlvDJYIMMSRb0yosR+VP8xZje+1LFlWgnCBFJzx062pD
noBUkn5n6Fc+AuZgOSoYaoOgYS43omIFi+MsMa6tkfG25QaJRgfnxIx2du2bPXV+OhfoT8vG/gAx
UxIWuDz/U6SC7BId6x0p+2w/14ztWsebX6+HqPm5cTZu6i+D8s9CLxVNzNyGMlkMM57IkEl8a8Wg
qukxYZA+SeaosuPyqFkCDr5N7Fd0KttfvHDh5leOtoT/V1YWcLNhSXcXWzwJhwSefkpBFlaJcQxt
yDAcXNC2os7LSTi0IjkQlHQw4sTZCqg6SH/7Y9LKRyfVcDjXsJXKoNEhA4P0w3GMObimoID6AzHG
20xPxm01NQCQ5HXyaI6NPk9d6T7OHSM/oNQM4X+VukClj6bBQ6br6TscdppHVKkYOVUPrwJ6yYY/
QTL3rc7gySPniyzVPDTKN1rR3CRDkiX+yL1yZ7d0vFdCyhsBBduf2Ni75zYTXlQRJR4nUPrCoURf
DmAcCFvESfUQT5r7FUMQGO0U39UUYnsJjJPbgFSWC7nG3PWrKssPJaxOAjE1P6tEtue0GsydW3P5
0+6V2sUod/ftbKa7gur4UNW598ilNqKRK31Ts9Y+dr0lA4x3GxQEmJpRz/abUCL5iYYQIE9J44bN
mNg+QRtq3/ZpFphD3Oxh1l0fmCXq0OTOsE9SMNockEVfUnTDgrqZPXDRbMznQL1sN9B52sVD2oTU
lWyXxbJ4JrIs4RRJRJA4bokXG9mxy2wgByHDFfQlTb+J2Kx3vWfRRy916d6NRzATkEx3hSHlziL9
e+b19cGqrTocwfXYV5CneiRjmZ2yUWQPg1l6MJosyjCOcxXyrPsx8EE/6DGGXbuqrT+8qYt3ncfq
jySD2skCniC4+QWl/XpcfJqjAchY1D3OxNjo2W4XjZ0Ise5uWnhnlt7360//XLEZj78kuX+Cjjpy
aqnLoVJpdyJgdp2HmduKo6UUTumsl3uzHclOezp50W4XH+bOrh7ddKQwMbbdm9gEPbEYaBnMpj3v
+k4Meyj/bl28rHz9spE5AW8UJzlokK2+7XIYFmvtKzilXf/6TzM5Ms5l5/rn4y1BeUMYeDOT/j2a
Zz5u5LJPdz48dzFnFtSlcKVWF1Eliln78IqVj5BctD6GJDfOxgDQ2dc+YDF7dVN2JtWljqj9vUOP
2py3jkD/VS7/0xvFNyx2OWu6lDM9bM7a3bxvjv0xjeqTFTnDXVH5AISHKnT8ftce+/vpefzWf7N/
Ee3Lv8mDcYx3rxsj+en1D37FYkMcINiZUwM8OTe7pdlfUtPQkM9JP/ixgk4zeZ+6rS7S2lJb1Lkm
OHFVYaA8GZX0CyPzXQkMHvAB16fq09MeQGKXL/xnrXUF82BXBV8k+Lv5TX2ujC6s8xmgphde6o1k
sfaSxRY6UNbiWgx1biscfMOvkotQtkih6S8s840v+RxLjU9ZVKRaJjTm1IDPX9ypY6VVewAhYQ6y
rG8P5twZe3OaRUhNm9zjRtELW6z98GvDeAm5f4Yxg7a1jstUR01T3ZtlWwdDg2uBuYHruWMmp9Kp
N960khz+p2uZcCAGM6SenoHGBKG4dPj7tW9YRq1oJis2ELVWnY93rlnkgQczrkC7eRPkYM3vMsj2
bxwfVpb10mZyJrDg61xcXTfOmJ6TunejZKY06lK5ac6Isf8kVbBFkJZZpScVg988VU7sq9kWd17b
GA+KVeXeScA7p8BkfHFaFmEK/jtsGKUH4TRB0tt4dIybkQ1bBfjaaC0OpDmO/lUFpGxkNu4jmWqw
ch0FUqjeIlGuvGDZoZz4lOC2cvROnJ619U27uAd6/tKyWnYohaWqvpgrHeGWHty7D91/DPJsUeP/
A2ixEhTLFqWaHHDlSY58PBUtiP4NMAU0FRtfsDY4i+BuDIuniWWike9UIbcZdA46nBu3RIdWNpNl
Y7JotIlbXfz4Ju9aX+r+ycvSo+PQGysndcB06/q4p3ssqnoL9/Lpgc7x7EWoGwrUIEie9pGDDdPv
hh2cJuZd+pCr3fVJX5uQxTZtqmaQfZtAW6DE0XCE7fmWhOPaT19ENWK5RPWF/CcIwa3EdEhTdVOC
o3MA2IKFGXFOahg3aBhrM7+MajFDF9TA2q1oHarpLEc3MLa+5HPWKGZhEdUNKVWma9ZFSZzAkd7o
BpDuPX1bWW17RMXfB67KkqBJEw4bSVc+EKuz9p0HV72pK2Ayz2v2ojx7y2b8c84Yqu5FMeBeAHB2
7EE9pCsrX7jzqS7TGxsVh69V9mdMvX3teYFRlntR2Ife9Waft0a7USasjPZSOJtSOtmpdSkb+bNj
3A/slzedr6/HtUcvaoMUfhDA22LBQzBBDUDI7Vu+0a64ZIFPtpllc9mxIfQZW/HlJASvCQC17fS3
YmbgjP3X9pZlo7YjLrNSLr1T2TzKBq6/Hd8I07VhWQQTxcJzmaG8kzPLzLfrdlfn7i+4Vd5cH/aV
YLUW8dNqko7VRQEAWlVg4aDtFbZeemDMfkwtjJHtDD+la3xcf9vqqXERUFkOvB3aU5DJciw7JOPc
3dcTk7ue5tWJooFx28J7GG4dcxmQyUFvgjrWPiPgdeEs3sGJ2xnecj6j84QN/aCZpg9jUk4bo7Gy
UpbtXtX1qm49KJUWPetuKyp2RmUXO0kBYIfszMZbVsZ82fMFOE5rQlAruOJJlSBom3nYoaK3kgfO
AVJKt/atlRy/FDpo4VwGOBeUnOzi1Ayhs+X89Tk40PGW/V9bT6aHOxt4tUKEQB7zpyTqX8ywCou9
2Pe+Ew77+uid2hf7lkfNoQq2uKX/6QF8EsvL3nBJmwJkTEj3i1vrgR/0ke3lHkdL4Rv36R1M5fco
LB6H24tuBI3EKd55L/VG19v8Lyo+e/tiV85xWEGKEhBHEYpYwRjDIResLOpn4Gr1vmWa/EU4vHqk
o0Kfp2+9avTrkgEh6Qzq3etn5gQzjAEeAN5St2Wdutaudgx0QXI9DiKMYQB36vHvp6GQZerzASYs
tDTiP8wEjqlrNN0xt5SQfXP4Pnc0O4xAVIap1aGl7IINXaIlv5tN08N5kbenSnnkvjRjHgjbqB5H
t3U/4BY+RU0vrfeJi2xvW4X9mNiuiJiVDPsMmGQfaoXiTKgNlfKkwb1KyeHIrhjtcCS0S/unwYvi
wTEr8UGNiUMrZqY3LqByd6wahl2cy/F3U6dt7c9E53+8phJhCe3Go1sO+TsB5lD76ZQSyHPS5xjX
47dU9aafsDIJscnoV+Ayyt3AnexPWtkGgLNV/60bWX+P5lriZ63tQBEP9+elq/Jn3gK0kVdArZkF
BGPzfkrKUDoNoEBDUd+Y3PZu5lrqW1s4gkNGVoiDqo14R+H0+dBhwO4IsitumwV9sgcGzH83EeWb
Y1q8tw3FKTF3h4BjCiKv11YgZoYTfs3IDoZ9Xshy73uXc7o3lIuGaEmSvVtonJSkJgHUrPQxNQwz
UCXrEzSiOihyGXVr+XPZxG+iS2ABr7RX3MSTGNG4Z4QlvuTTuIvLergzqJW/SI9zGIUVRRFZrXqL
M/RzpdTeLwJT1zLCXm/5dT/3MFeEMcf+erZeyVNLln3DdUkN3CNEfZhDhUWG7l1W+LoK62yjnlhJ
UEu2veYZvAIM9IpSs71PG3UUZMvw9j+FiE9idSmnrDCwrPHKLLJMq4WAIjr9eYiAwTimTlI9X3jd
sw+0ssV2PZnZz9LyThq8Ejjjpm/wuL+xDDf5lZLcbH2vml4AFhhuuoK2gcn1uNET+XzH4Us9U2o4
s1miIx7Jae+iXzaFg9iV2cYMfj6+fMmSHEo15QLQRKgZxEFrt8hQx+trY+13X/7+TztFmrCCZZAO
iip15jjxOr9UDHraxtM//93ef9n/n6e7Q4L808JEyOWtT9t3pb92UFzKwLBkrDlkJa2Tyko0uub8
V5tCajRttzRyPlfBwNa4KKhqXNjHQ9tYJxtw8Ihb9XzjmCN0uQ0YFcMJMnLBQIYMaJHfJG0dxiP5
HpfxnT1aDyruptCdkZ0Y2/IXXakf6aLgcmU5V2KudZQ15zR9LiT4LPXT9TWw0jRcCr8IDKHLBCKM
drejBcs4VGlJadxkND9k05bTwH/oss8C+ZKe/lkMkLkcU/iVoz2h2/RlmNL0VsaleZTYLG+4p+YE
yxrt146b9JR2FX2azdZ7bzNzDCe7yUAZUVmQ5bF+6BuAwIuWQWIoicsDMWR5k8/ECCaIOO9NBWa0
LKf6RaS2cZibIT1qkbh7mfL20DeeDmoIH/qFgzK881K+1/ZU3yVdpf1qyOmR9nF2yPuiukvtVJ9b
HIMjGYskiJVd76p2TO4tV7FTZvY8xLY93LusNfYTVY7PvYHsYBWpbijhBLdp1rhD2Qt+tqfVRrJZ
WQxLSZushpbgWBfeSQDDSozmbPfk2+SxX9fXw0rULiVtIBjWQnweTeSxuSvFK51+X3/u2s++/P2f
BVDkFDUXnHgjFzqQPNGHwYJAivoSJdLxlro17jRRsxyxvhyH+HYPgFBjhbSCGALpvpKHubOMwh7S
ppO0QTMapvjebtsX1/bC64Pz6aBzZxmEuEIlHQdWEqJcFqz6+Dg9jrQjG+jStacvYq9I7LLpe4kN
RD2w/hUsoK8sRfzsxXFfe1baEYUHE5JGTk/2Ug73Ckak10fl09IFj19sT66bTGSe4bTeZscpBpS9
laBmQ4GgHBFQeVAVGwP06T6IFy3WZtPDJMZpRjS6WHImWEm+5Y4JjnT8N/e24DZrL7nMzj8BYOYU
nZFL24VJhwdu2UJhKW2SkBVDF5Rtk2wccNbeY/3f91jIrXYzohgZRuPHnHyfMu6nVB053cgQay+g
//cFkHQGFqwDJKyFjmVgC9t778Yuj0Qri4tJ4xeRpMvar3ZwaeZBmyIiqeqSi+VOH4gY9BIjH+OT
dujweH2dfboFYvoX2ysrXEChwVeKElyWlZwdpfemxOxnzm9A0fbXX7IShEtBpbxHrwQHBgRhBRvC
2jO/gzu2ZRj4aXLlzlJRSdjwktNja0WdS94t2fzMx+m9JPVXCi48fhHnKKxzGyNP0UFVHybNcaqa
ugejmr6o7OcsXTDKgo0jbr2syKZFeWuo1No1SafCmlQZsCf9eNNkpr6B1ON4rFsyPAqvBLAEN+0/
WGeod96Y0wkOBl+6WscXLzJC0dbA5hqTFXEXyIcKvDeHbck3rcTP0ta5mZOGZUABRNOY/W3jFidt
+131w29X2xug0LVXLHKA16M7laeDFVmZ/jDR3O5AN2tt8l1kcXh9Pa8EzVI6qUuNeQSygeHY+qMu
3aDrk4OofpsehECtjUyztqwXZbiHQ5uayx7ldvWAFmIAKBMMPDeS/toHLKI+c2ySCAcn/ILE596e
z0Vl/Ko85zgpGbQDju/XB+rzwEfK+r/p0qihCnQx4o4SBxJJcw+j+hh+L18KTbY8euo67vqsc+zI
hdRmItJwuvwzVRuz/PkMsOXZk3u26OzYtCMvAUeuyUvvtgO+bMeMdPzSfsWWGj1uTplHytiOqrwF
R/PelU1IvBtRb1wufT7PbCnQ40EUiRdpWUYzT419ksh+Z5Nc3LmD1jcW+Ar72kWTZGO21wbssgr+
2eWbtlcxyAN2BJUpv0v+JsWPZN66Pl5bSouwRhtYgyAiWhA78yqAeZMXxYx+qYTmbOmswflIEz4j
ywNiBbF4kfzVmXiXLftD+vmLk72I6D5uoApuAc6sCwHRvfpsQsQmcDorkLHxJes8fMgistuJoJ3p
NVM0MOfJSyBeFbdPzpyeuk59bVEtlXeoNuKJOiX4CBJAAcCns4PpET/t/3bB9bSxspCWwjvcdro2
q5UZmUynx66DrC64nB59h81C9u1r71js66nboRiyiIqAW6z90eXkMKTumyqLdmMjWvuKywb1Tzhg
SRm1C65XBMYUjAPcY+/Ee2Vu0fUvOfR/ugqcLcV3qoFB/CG35sjRDfHhJFD4wHfeooy/g+MSLJmz
2vdIdu7gJ7UxL58fShhfBLjZX+rfDtR8XN81Zw6TzAN4bKY4dtzVPzwt50c5tjhCSC753+vztPbO
RdwzWAVTdClm3O+Z8V2qPX6bgHT9no7QQ4YphCp3Dk7XVRCPrfM1FjlbasjPvDWRHWFNAooG1Lhw
UHEix946TK9kZb5IBMY869y4OIynOssgyTofxhjIuFajD+TW5zmpN7b5tRW4SAaOC6sFZOUYfsX8
Nu7Tv1DSO+DDtuhDKx+yFJxJKo+NruUaJ2AXnhND/DGq/il2X9MUfIeOdrvrS2DlM5b68W5fVu0w
wlEBUhcyPufj88zerj/682KRLQVnRENSHH5m41R695N326O8L9JzVWwUcWuPX6SAcjRwu5RP8anA
Lye3pZEHpvlAtbOx465sikuXIQdduQ4AOkxAan6XsUUvRLcvmYNwthRQ6YHTvNCrwPZInhxodQfc
9UhQO9+uD731n7TeJxlsaWIkM6eK6zbOIhO5+CirqQ1rHltBVgxwaMnYE3CIxBdj9S22VR3UBITg
tqDVAVbB8cHzzOGWtBf4owE1xRvwoN/ElOByyzJeRzQbjpaEckiRk1vgJ0z0ykXp438vIEk7sTCJ
7Q+Vqc5ndnOuE6s+Zk4holhMPARhikJok13UR6yfIiugpln1v+whgWpu5rF3SxMZ5krDvS2zHN/N
WBGClFkr3I7BKAu65kT4yqbODv8TuMXarvys539nR2KnbFJRBDX3pD8LswrauVEhneCgNgpv2tnw
nfMB+Mj8om7SU5HW4yEzmo+SdIXf9Vzsm7aK98yCQVfi4hhKiecEFY49ZXApWMHgg3bsE4zI2NNo
GEYZxL0NXXFniO/GjsQBGiKt8mMtNW6Tcu2LCUqz3gypTFhInzUlcLNB2Zjv25HhWnyGP0Sh2tGP
sXzDBp3pF6dL6WM+oQ04MFr7YMUZra8LBY6lgtjhQxMblvY7U7nvNIUhWt5J1JwA+/gwQZ5OlouG
VpJ7ZWAZ5Udl1dAQtXobTni0OYm8sXylLkIl3Ao9y773aHaS87yvmPrI4u6lb9rCz3jxNuad4w8F
EG0dS9332tWAxKSV57uDTHHHZSZ7zez4aOb5s54LsCpKaR1Krn8zDUnQpq9eCRQKfTOlzwx3zaEF
Vs/e61IIg3YpZOZ5z4LcyInv2QlW0pgov6YWJKd5DYtSmX20ln7gCSydmQvoNB8riRuS9K/nAKMT
K/2gyu7P4JU33TDgitSaOz8v5Dszhg8BHkugkjrfcVMKgavUOYNbFGg/j4Snlht2bTJ8B1oPJC7i
WDvYAXUPBWX6HBvpBJFVUe2m3nJ3NHO7nUzl6HNouOxir/8+TE0D9Zsk3yFDkyAusvk05Ggemun0
I5MNvPWM3gZrBECfqobQDacxOcG3qgD9Pk+xqcLlNmN1f8Dt8L1V1EkAT13coRuwJBp73Pb2Hjpd
c4Xdi9mQsfQy1Bo1hTpJpocEG2aMIJv6u8KoXgsvfu6dUQWeiGHiZkjmSzb+7HQFFWprzHZO7U5v
LoHyMLoeHfzfGmOH7kD9szLFfCK264WAh+UBBcA7AMq7DSdO1D6nk36uMnrrDYmGPg9ApRqIsjIm
0p+0/kOzip6himCE5cVCDrdx9V4b7ndTe9DIaq03zvUPi+QePotbviOrp+nSagNbW/qeId55NrwI
lr45JFOBi0/EY6tf3FJH0sXNbVx4KuxYTgNjLNthVwNsvEPZYJADmEeQp4C87SCCprSnKezrJGt3
nmm62b6SmYepoAbWPwR3i9t4subjjBYfMHdm7by5EEs8CF7WTzhL8YjozttJmTuByATapUXqWL9a
x61uPOEUZzZDR3YnZ0tezK9o7yus312Ly8dwGKvkBF1P69npRn3u+pHfdzOEKztaWDdN75VwnaLI
836hccf8ak6lffYsTYvQNZmIFDLg3s2yIDaxhlkL/hfUlr0nFrvyt4k2aB86kxsHpWa/nWrObl0t
i+NAkIX8hHb9Qxw3zSFuebETLvV2OS0FaEJp/mq6fT6DjQWRELe3sv2Asu5lhN/fa4O+1ne3n2bb
b9E33ImqtvSutRp5tGLbOgiDd0BVx8X8ykuwlm2FvFUWhbBDg0D1zp5oHrAxriHu1J0hG2KfGmh4
7yljPBjQbk78DrTnZDeUpfXaGFVxM88iPQnTQf4Tw7jL8vxHwtsbJvn9OBAA7tSkd0YKXiK3DX1I
9ZABKwmdr3oU7ZFCNSpgyuWB6dQs1LEjMajyRUA5GTNguH425XfxYMcHSBBnPo+rb57g1knETAWi
Lp8U1KMOJjGc0O3TLuzT4g2DMnzLjZqdTKTScHSnd5HUYFd1ENdMR/4GlYEK9uwZ+dXVirx6FKIP
Tn2Ri63TUI/IBgSAHX/Ezrgfqrw8MeAsfLgxmwGnqRP0mVLnYe6bD55P+K9unty6c+Zgw+vy9+sb
/FrZtqg+oaxiVxdt7kh49mvCezjiaO/yw6a76y/4HCHB2VKwjNrJrDNwuE7zA+ZJPA6v00+qfHWX
fhvPxg/6zt+HF33Wd7izerr+zpWKbknVFMqBzXjK+ckUMgvboued7+QzSDO2W8CTTuTmxmFr7U2L
A6opxwldy5ifylI/SrO8E9n4w9LdE63Mn9c/ZmWGliwwLU0LbjWUn9LsmNXvVfF3NqqNn7/27Mvf
/zn99mMCcqOF7hkXww11xM4W/UEjmV//6WtHj8WxUAOLJARMHk+q+6Ud7SemsSvTEgp8iW/Kr548
6P/9iIJc7NGHAdo02hH7vGPeCzFawOUKY0sRbW2aF2fqUalKuE4/ReXUpD4yLaBTmqAEirP3tv8a
qgOhshgvy5qhfuFCTVAaasK+0xwvguBFbIWSstAl1SsAeNHcxeeRl8+WNTVQ7mXanxML5Z5b+E2/
pQe29sWLQfXE2CqrsQtQvUu2L1pz3hVtUZwNXeZ7r0jUxul35XC01Ozq3FSBVY7TqQ0puDsTCvRB
nZhbTh5rT19kNxytZ1h5WHD81Tmqtw/lbrSNVh78P3S5GQiUVhfxyYaW5GMv6RyOXroFiVsJS3Zp
s/wbll6cKWNquqiMBw0uYZwPQQuT3rvZLqfn67G59gWLzAUhJQuVSzKi68z6Q9aw6ojttfnztadf
ltU/X2DETa2oiZXsdEw/CiWdA64yio+vPX2RtmZ0BGZZUYw+xQ6blv09M0QWXn/42uBfBuyfn86L
WKXAuOXRWDpx6I11ciSmznbVOOUbTea1VyzivEiHeMgMid8v5wDCs6EJKwMtNzaMlWbcku/GcDat
SOfgA2aKYxaqJ98evVu3SZgPwexfaQNDJttuN1B0ax+zaJTljqH6KcWFdyztAGijXVE/O0oers/G
Sh5iiwiubPDfi7LII0uMgVM9SRcnh9gfh2LjBSs/f8l4M/JBTpxmHW53ZGBBKjYpUd6Vv67//JUo
W5LeZjlCXrvxhigdwc/H3VLxLTZczMj1x6+MzpLvlhtpnusMrSuXvMrpw8P5Q+tXEW/hRtcGZxHG
LHNri8sOvUkJGHcLwJjjPHJtfPHqcUl5kxibpDW8+GRi9O/ndph3BtFbKrVro7OIZKNn3LVtXD2C
OI3GUfctLezTUBoh0fP3r03AIpI7bvW1TdCaJPNDS95tpQ599pdlbH/9+SsV1FKF3rYZIF1e4p1m
C7z2YczuZ6DQNcS+qEp3opQv19+ztk4XQQxHIzelroUifXLQi6oZPRNN05vrT19bRosgblJLx2k9
IMbcMcxbEmTyr5VtYTNWxmjJVmvjNKcuwPqRgdYq0X/gdl11PyvxnsNM5voHrFzjLBlpOmFO5hnI
cTW0yQNSuyCXTm77QNj/4+w6mtvmtegv4gzAgrIlVSzJ3U7sZMNJ+cLeQYLkr39Hb+UgojjjrWdM
COVelHsKiEQbnlbjHXSZccnuoOIEIZd57fF+YeRMiFHWQLHWixwYHCTAmeJKH/mFnf8urTWluqUG
jKmJpnkYe1sL2K7bD04uH5wwORCeba8P3MLnTVCRBdG7ljIUhlROHqZi2MEE/ACt4+fPfB50k7/3
6tStXSlwwDul4eRnyX84/PtM/7n+8cvpA6Savz+uBlikJX3UnmwLJmZTDbWmEajct2JNGOr/hK9/
39bxsPR3C7Xd0hJPB+4JKLVAfNV3OMsXX5T/OB/bbRa0N/Y31P3dF7IrNtbB+ta/VW/FT/I8Qv1h
ww958CkVF0FNIKMYIPUQRbF7Knp1w1NFcZod7qysW3PTuJxfqAlgVAxYABtPpKcmktW96NkYaNm7
K/ll6evnv384siUTh8DOEOHnO2cbEPXdGuTKClv6tJHgoa5ELTwc4IaMlXbgpTu8MjqBkXV9jV2O
Dxzz/v7l1BvAdgIO/1To9Ci5+E94zW/C5acOmtRMHzWzxnYOMa/dWcyoLo+h0wRkWKuRLv16I3nA
lhoP4gR6b03o7Tj9acU6qCcvuD42C0Nv5g64AhSWHTqAoaXe7xbeOH3SferQR004ogSF3mmdysNd
WkOwh/j1BCsL1Jmu//KFcTHhiK1bNoAedvYJBjUPivEtJFTkts2dtVPxUgPnlPVhwYMjNudpyh3Y
Jtg3TVPHPijk986UrhxrLm+p1EQXph21PULgMTdybwJV1D2CRvdY2SMIkNVYBlllreBUlibZCN2e
RXkKEy8P1hVOEbjtZAVDEz1en4eljxvBCxIWgZp2Bs2cVG801DJiGW2uf/ryJYua6EI1trphttuf
1KAOtnJQx9QneBa8g5OJx+LwbQyblThY2IeIcTaLJIfacaW9EzTmxFcQKYCEYUO8EVOeb1q8CG2v
d2lBb48SI5zztiBhHDN+At1mPqAoOm+LrGBbWTrpDcFb9SFSrL/J0sK+q/KabriTdjcQwR+Ok9U7
XyIaspU+X16AxMQksjGbi1JILHBv4ruYD9XOnYds30y0+D6NJNvbIllTd7g8wMSEKFZtXIZNlLmn
vku2QniBXZd+puROzWsCnEv9Of/9Q8DOOZ9ayUH5xsV8E/MY9Qa9F9wKUvGHp7+uT+BSI0ZWyMic
zMmAbF+j7oGnYqv7OcOzoR17fyJyf72RyzFFTLRiY7khEAGxd8pZzwKH5YnPwrXXwIUlSKSRDsa4
4VOkEFbEyVSgvVk9VUVcPGcKr4Mpk/D+8dIpuhO5w/dFwcUuYUl25CiW3zVWPlt4DcrKlSy41FUj
fXQCYupae+7JHfI7wL9fw3xYmarLCZyYUMbJ9YqqyWAmC1kcVGr50Jy6TjvbMkGZ63MTZaQNC+zd
tHNSwIfjYbqJZ/iu1iPxnq5/fakDRq4QgmVAEmBBQxbct8JvbfFHoUJ+/eMLAWmCF0uVpSjRJdC2
6nPYoNwNE9m07W/pvH3u+8bJHiT6uYKdm3uKm9eY3KYaJD039x1vDZW81AEj3G2ADCw4oOLUyPtD
z+PMZ3P/MrfJBuCANTGoy5dSIoxwr6F11NNWutDTDLUP+9UtD4eDZznYnvPbegDcI3Ni1NELd3d9
3BYm3UQzVlVIQXZGi2LsEPaEH5kFm4pifL7+/aVhM6If9vVVymsMGzKZE4jJaYG6FS+20LvWUa+f
a8SI6jDL00pFeBWqouE/q6qgD8KO+RlqPa3VPJfGyTjVl6AaSwEXI2hSA7kDH9sqG/zW81bCYyEv
mdDEXCeEdYUqT2nWvdEI5kIujrDXR2cpA//f7/jDTqXO5XevRtKbVPPALetHk+t3yLYOqGsj7/ah
8CFQ/c7h5awsexfK4kWOyabvP8lHwGXn772SwovY8QDsPwHx4rzDG6r5NifhGnFmYY2ZOMWzvcro
tjj6p/X0QnMQd0GmvgGEmcLyqV9J7wszZCIWyz6vKmfGJikFvXVVdwvs08qZdmGT/8cer+2iTvZQ
g7frr6W+hzSN30TPCXmr4zX5k8tnW6gK/T0BJZ+8tNSRdxri9qnsvaBx2L5P5T1wmA9xMT1YE1sJ
xoVIMdGFZAbXLOyz+pTRZvDrOYk3eSr6XU3clSvw0lQY4d4zgJ3OIBVMxc+Cf9Hew/VAWVpHRoy3
UVjqysvISec596eez09enKWbWbTpTmRFs/K2sTRCxjbO3RY10Qa/H7JgqO/uPNkFUboy/EuLydjF
O0n7biw1cNM9sHi0glY4/AND0OeqF5K22+tD9f/nhn/fuYgJAYnTLg+TiBcnKrmDJ8CI3kHMTj7X
Fd4OOM48xTbXMQCc/dDjcZh0nQ2Yo6eCs7vW52oNxASFQBYlnOcQ8i1ZVHxnMv7J+Vo1eGEtmDLA
witS7VAM45TD2sC5y6b7lL80ag3ku7CG/4GAQM4myUd8PxuSIPdq355+X5+ahdVlSgH3tiNIkuX2
iZZJgZFX3m7OO+hbq6LeXW9iYY2xc6c+bCgVVMF5O4UA0gPJ1iS2n1TOi82mQ6Fvx3BNyXBpCoww
B6Ge9g4XcOqDDF1OIx8JxVfE8mm8cp6+LDksiCn2C93dEQg2JPV6gw4cWVAcuy/8pzzVh27rPU6B
u822+UvyJL6RF3lHj/1tepM/5d/L78zeWpvrw7m0Fox8UJSAgCatV588Ur62DruZ+iG4/umlxWBm
g6rG/V4R8Ksa+TAT+WLpcIP75MovXxrAf0ATRU+gxgvfGhW11QaOqOUGEN/4uc+7OXDPlvdBC9bI
JrGa6jGN++K2Yzq5FzIf77zMncGrzuoNtXsAkOOIbftEFN/xH/pgJWkekHqGMH3TVbEPHSMaQDJc
fc/gQLyz5hRmonIaYt+dAFDtWZdviWr0y6cGztTiLXKISc0Va09FQv6rc5UGopjuiSK/rn9/YXGb
eBA9kmYYwpCerNCX9nZym009fovHT068qZhcK9D2mAbTlMbuA6B/O4Ds8cxDP4XxId65Wx8zgIeL
g5dS+yRVDMVdDiNoiITIlfyycA0y7dWmfGq8juX9iboCsgWsTA/Ups6Wp7W9SWp3H6qIbh05Uay2
NQn1hSg0ZYsbB49/Wrj1Sdf0e1dEv2myFiYLUWjCN/DZqnChi3yaI9vd5hxCa7IoskftlO3++npa
asLIIYyFA5NJDNpyOt7FzH7waudOq/H79c8vZPx/MBt0pnDdRJxzhxy7jD3DXPkXYPvvWkcP+Pvn
TsImciOijRMVaOo0UprA705mftzByUUP3SYfqzfgoVceghbGy0RxKKxYQZkFSH7dP1vduOmiYqeL
ZOUtZSG8TRQHbZhFYSAxniQZ/U5oaKl+E1YOlLuzknqXOmBEYA1eQgaWwXlGPLWpEu8/IgZIAqW5
XLk3LvXh3PKHGOdW4k6yRgtK5ZCcBHgt22QCHiwU3IWjrDpoJ15fXUt9OYfkh5Y60lTEEgUY31QP
b3Mp6C50u/A4lF70dr2JpQOra5wmPHBQFBinkCSQXb0vSDlvWtaSN3us2EaGgGKQsbUPKSo6ENkK
I5w0JoGH1nitsL00nMbtAmiJpAcNaT653vRGNX8SJYdAc2Y9JtVaWl645v3f6ObDQKZg1Ex2m2BR
zC3bKUcMu65V8WbQE90qu+hfRTRA5dEBtmVlXJfmzjhhRMC3V41s8NLOmTh0iVe8UwhoPAiadEcv
nacvtGXfJtkmOINMQwG5aHD+yjhu7/JM8qd0nOybCQ4zfgse3UoeWfhRJn4EJKrISme4fHnWsGlT
ZyN4HFhrENSFZGhCRwCtL9qGDvSUO38sqw/OzBwbWls9++GEa27Hlz0PBDGN9PJUkax3wvEkZPLS
OVGzge/QTd32T7bt7T1sJEWbw8qS/o5tyz5cn86lgTOyigY5zobQDgU2j1XbrhaPuG1bfjjm/cqZ
e6mF898/LNGurytXM5D7nepBVz8s+yg/Oy9GGpnxrsHn2hpPoXb2fZXs1QiCn6p+dKzcNt6wxv5c
iGRTtHkCFDN1VEJOiv0Q7uPUjXsylZvwcwQOYtrrMWJPWL4ROTFveuW4s09l99rla4W4pfdAxzgr
RJlyLTHP9QmGuN6GOh7MOCFMuodscXTbpijCxZ1y/mRtp/E+1JA9Swt9iopG+YKQ6CZ1VnWTL64G
7prXYEntTjRZpI8CzJ+CuWBGunfgam6vL+f/mwr980yB7xurDQZQFWhkIcA3c5kFY4bKY6IaB1K4
PJw3aQz7ZIRuP4KD1kxbmQEoKvvBegWxstjRmYU3HBYBr7Obkk0Mm4kp4KpCUdud231UhuwrFxW9
q1TsHqrWY39YAxvvJO7onQX6213RWjGKEIUF/6Y0Zz9ZSPgXJMbpRz0KZwyyVMgvWvBhX4Gw+Sua
4cK7sqf+H4dzqetGNISiyEOU/Lsj1W80r4O5iEHLVFvResexfAVfam+Nw10f2UHdWUFelDtaxOBi
xdsB8rPXJ+BiqsT4G0vNq6HAR6J2OA6p8zQx/qUeq/qmb/PRT7LpuzuM8e56S0srydiHRtVJu1Ck
OeKwEkG/N8Xm7YyO78VyhfZ0HrgLA2redSlpEnCBo/bIpri8d2oWPzNvFs/Xf//S140CVhqnVjnP
sjm2ffyNp9kBWqZrcMqFsTEvg16ENS0t/HI64mKdW9Ab/oMD18rIX7ytcbhx/J3RRTaEegA/8wgt
TBTFgGlNFAxyu99Y3Y+eVLtUD3+ayP16faAWlpR5M+/qWloztZsjocURz7WPMOf54g7tAULYexpW
a8ffpQkx4geM2lSEcAs99iS5qeT8OOfVf9e7sPRp4yxK9diAz+y1Rzn3N2kPT1D4hKztTkuTbZwz
wSUtBpo67ZFkzY8xtu4qsHarVnzqsI7pNkJa6cbh2s7V0UonmYO4WOqtjCzqT1Vrv18foKU5NoIZ
pEzOXTsqjoXOs/eWWhwccnu8ybQA8gfw2ZPH7DWEwsKAmZdOwAGncphJfow1bzdZ2k5wNbPFjupk
Dfe21IQR3BRicgTitvzA6q+xBUvycQOd95X4W/r4eRA/nKiqvJO4+lUNqDN1sY8rUmy7NBUbwJnT
levsQoi7RohrmUITLefZkXZZFgdQumXPA2Qp/Bpb27Y/q6dDXaErA8DJ4Po101qutLzUufPfP3TO
zRnMwp2JH9re/lFP4Fq07U/JopWcvvR5I8j1kNjIJro4jl4B71bIR++JPHNaZTqtbIELwW5ePC2v
4z0egLxDCc7RNgqZ3ne6S1eO0+cZuLApmWyCsWr6uHdSIIdLAXHSh5CAESRq5OGVfWmpASPc85Tx
sS2c+tjByLPwLeroXyXvBHwFWLiHLVuyvx7zC1PhGDFP7E71tBrao5Lt14g7P6IifSpAlFuZh4Wc
Ylp0DHGdEOg24qGZQ1IAfJ0Edk8OLqTD/EpXr20LvTAtOiw4FaG8h17woXyyOQpgOi2fvYT9uT5K
S70wgh3+yVGaxh1GiVfaJ6V4tCR9BPz7Vg2AVEDSdeX8uLRsjemY3J6CZUnzI6vdZg/Urndb9Em+
ud6Nha+bF3Rdjq7t5l51nNKObW3OYRhDdbMSFEtfN9Jtq+0wkhDDOCoV3WdMv7qcr6yihXAwb+Uy
YZVKh7Y4wtL2leIeeAsGdBRARuVHx701ddiFVWQaD02qgoYL7GSOfQuee9iF36M4e68jsTJA54G4
kDVMi1fwm2svSoV17FSiv5/5SPt6mmFupN3srsL1+Z6VtI0CCDjHK1v65fcM7pq+r81cuqLvASxV
GTR2+tDjgYrG325XnSAEsrOHzrsZQbsCUOSXcsqvn1toxlGrh7c05DFxWuz65qFKsle4da9kxqVB
NA5aUO1orIrw5lg5XRYUCS19BhG4uZu+5jP/Ng/zbZG2K+9sC3Fv3tnhQRHpRtSI+zrepp23T4dy
LxNUE6Zn2ubTStQvLDzTn6cvwj5VLpqZSl7v02Jyt3JI6M5J8mgFHr7UxPnvH3b0EoT2bnbd5hi7
kGyyBvK7hQhKMMGT8vqULwyVac4OvaWMWg5SpAvzab/qra8DvJrdWUMSpGL+2ImVOVnqibG26jwX
eZnhhtDRp4a9QV65yF+v9+GyxAbOusbiyixgUCxIAR0FoC53+VRk2mfTwHbQSun/DE5TbZRdqmeQ
LJ33cGbTG2QJ2XZ0h+wIS3Bx04OIsoMrirtNGOTPeCwmP+JWdmrGwvl9/VcuRIBpWRGWcwmAeEiP
IP4cEofd95H1CpTvLeRtg1qzu3iyrE+uTGM/ctk08srl9rEAcqk4KyDNQDC18+Z6Vxbyukk7G9wY
KB93Cg8VVIxhVRPCgWie70Md/4ROza/rjSwsGJN+xiDVBA2GSRzYkNzI7g2IuIDla9IcS10wjgbw
ISekbjwLB83ip61KcTNWqn1IQpZ9D+eKr4zUUifOzX+I376muHDPzDrIQYKkb4GylhWnzmrjlfhd
6oeRIMIoxK4j7fAA+418Q+bhfi5xvcypfLLifu19bKkb7t/dILC8t0hdhgfLfabsjtSvylspji91
wMgLowN3rAiCgIcQpilVkaN8+VJ3X8q2XImFy/aSHIIUf/94VnoWmfo5PJCwbU4WHO1u4YkaBXCS
TDu/SACujrSb/uoLDf22HPJPE7yuDk1sNU/zoL1tkszFnltuvXKPWuqycUvIClrapY0uF4Az6STc
xOpnk0AhcI0IsTRdRviDD1w5E0UDff42iyc7vGvG/65H5eX3cO6arLTRtea4S6rwUGS5IyAlKK2n
tpBeCk0CUT92VegeYpfxt6oU0IFqaQZ03Uw2fSbkW8Ft9uKiurBf+TXnHl04m5lEtqZLnNDuewuZ
KC18bMa9jwP/nZRQ89CQKOyEezeNJfFzGQE2NjfuStwt7JsmxQ3adNDi7mh4UJLe8+m3azEo28KL
VAMY/sn7iym639UZSUCpj48Qb3obUAa9lRD+2lv1eJ/P0H1tIFZ4fSAXVsw/hDcJEd5SVtERB5rk
xhmGQDNV7FLHrrefa8FIIZpVeJ4Kx/gIR4AoKW+a3N1ZZAXkuhBRxEgiNi2bZIB73oFH4i4q+52b
zdnWqgDhKoZPmalg5Rt5pMp7AfIfCQ+DNZMgqsTw0qQVAEP9+MnXKZPqxgeRzLJCqqLTS4Oy+pwf
Yuv5cxNgJIUMymnK0Rl41JxnmwrSYBs1dwROEQlfmePLRxzHZK2FDm11r/HzbTl4voz4F+J4P/rz
saCyHylys5/J+vF6fy5HIAgFf6d1x27LVESRhKJgpG4KkW5Yyu5Zmr9Ak6D3S0a/XG/o8uJyTIn9
ufSUhycWbLG5DmBU6mfBRJug0nollywN27nhD4eENEk8r6yhAara9D522l9Zrh5o4dw5FmRkQ1ix
gghyvS/naPs3Xzomew32Tn3Tz+hL2dsHrx+2SbpmabH0aSPAp5klTm134aEm5f1UxCeRliuF9qVP
G+FNPIvVadokx6wI/SqtncDT47gyJJefax2TimZJq65iChFbG2KvLzSDTm4QAa6ttig4yAeobOrB
z6CEAMVHaz4lXVaQzfXZWFjCZsFP6sz1NNQVIGvKSQfJ33Y60LDEBRU+x/axhgriHiHF3643dznJ
O9I4dyQYM9tqp/hoQ9+3oOxeqPdU05X8shQmRn6pc2eYY41xrHM8Dmc7tyWBlTC/qq2VmVpowaTF
kd4RaVJ2Cepl6rcz/4yHAh5QyZES/alt0DE1/dO6KWREEuvQJt4hm9vNGMknmciVdbzUgfM6+BDo
KO1S7TmIvqn92bL/wtD2bfpY6bVq00IiMRlxnEhajxDxPGQZtG5pV7wWEIMZZ4hXA2ZcnkX7qmkl
1y/EpMmFk3lDtHSxncyhvScQ/Imo/HZ9nS4Nk5FJ6jGUYJVDFrYLh2BWN6Jr7zsv8fvaXZmIhUgQ
RkIp3bLivD0fd7r3vKB+kXW3+chfPvf7jYPCDK9t0jnns2GlDqJr3mN7doMygSeqGw72ylpdSB7/
sOAqOnhOFoZwc1WBlfZ+pNOgmM+az5Vfpp9yGYACkhHWTiGhlT4JcaD84AAn0BWVP7hryOuFqTa5
bl4EfwaQgcWhBgkRMvR7XUTPwyifvI7sPjUbJuGN9oWDc3IbHtze2kMf2O/dxyrX256subQurCaT
7Qb9q3PkIayL2YZe8OxDphwY1jVqx9Lnz2P3IWvwbGQVStK440Tse+P1gNVMsNpsK1jVXx+ipRbO
f//QQhpC5Kyh2LrDZPQziGvnHJZ0yeeKeo5JcktcNydAWeMA5djPhWqh87umXre0foxAVnmRhTME
aA8RfF/t9ofM1Caz7+01gthCluNGKLuN5jh35EhFUWvvAGVz71D8blcqCxd/PTwxjdhyU/esaAXj
YDndu8C36nne1Bmsuvqv1yf24s9n0rys69pTzVB2CjovjT9ZT8W4+9yHjcN3OkF6zaGQTe4jeqBq
fhVDslZMWxgV82rdN7Ea+0jWMDh9cLyHxEaRth0hUr5mAbXUwPnvH5Y79NIaqXMnOYH18ZJ3zh+3
EjdxC1v7jK5sAUsDb0RUrUcWa6gPgB3pTNssn52tmwze9vroL3XA2CBHyMRWVls2xwSa/9uig6UA
qqj2qyuZ/WXmdK00eDEvYPkY0ZUC6i+hbKLgho56ufWqKgn79pWCwFInjNAa7NC2qZ3A1HGAQ7iV
VygsR691l+20hgnG9ZFa6oFx5B3CAla8DOvUbnd45IWCPmyCPwW3wPAY4RuROSLcJuoEn1XuSzxD
+SH3ho1bJz8+8/OFeaG2GzHHtYDDpmTzppv2TlsFNP96/eMXDxAMPql/h4GDcuYEb25MgKXbnVCy
3/SyrY9VHpUbN4U1ezq1anO9sYtHUzRmLFk923pQLlId7jj1Ju2mbBt79u85tlEUHiLvt1N15ZYD
PLGSWy9HIKRyjN5BpacaxIzeJfV9bFnHhH+qKIe+GCu3yoHhA6BRnWADcJN0Hh6N9R7PBCvRfbn4
i+8bi7abU6tBECtAszf12cLCVy+s2nW3qttVMWrowfU5uRwcwrRhc6M80kkDw1sNSRm/wOYzNx1E
nFZqlxcv1kyY1zUbtLeuhtf2cSzq6JhHVn1QiUf2suzoJk57N3Cj0oEcW1UdmTOv+Un9HwPzzxsH
2jX2ppgRp43aMjoJ2OfEvlPX03+iYPFrqByCo3FVJLDChbsvTcP43iLnqwU8z/utV3TWcQbTZJ81
BG46UVP8ImM4qQ0sV+QPzkh1wyt1PuBBlvToQa78TZXD8COvi/pbXg5d5DdWkdx5DmKpsioAhR0+
fOlSxZN77bXNwW1p8n599i7nTyGMy2SmOOtaassDLJjJ3mVV8jra7dn3xG3sL9PkqJWGFvKEeatM
SUS9boDeRdbq8q1tpLWZSCJeukHUll9MJEtQBuDlSnXkcr2GCZOXQyYUZ0LajLdRBUs12M0IF0zc
xL7LiJi/SBkP91WYitOUpPS98hz7D6XudNvrtIBYfFWSZ0G8LPIFReHnU/sINLD+ziYylW7pebQ8
8qgTTw2cwLeos3nbuenJSr8XotH0rRusoZrhXpIes7oGJM1OktqnJM43TWizlalcasNIip0aoqkv
u+gow/iHnYWg+lAQBlWerqSUhaxretJFSFtlKRJx0Kl8LPv2Aczdle1q6bcbWRHiqV6jgKM8AHB/
kjnkc9NoSvzOjf5cD6il325u5zpXOnQsfijU9DCoaFvZazqUCyFkXnPTqcOSFLGAgYU4kORl4i70
zie/iL56cMS6/vsvs/aYMG+6sWAVipQa8M+J7ylsXDLH2dqZ2qf1Y5v/UtFTNfSbtK9+NU22ss0u
ZCHz7lshAbWlRfgh88bneFLvVCS7WJUZKm71SvAttXH++4fzumt5DTg43D0IQLF2cQj3MLjdQGyd
O/Cs7LqV/WqpGSPGo0pm0EFH9YK5832eOw9dTr6WAnSTuL25PkULa9i8CYPcR9tQlvIgWCLfca+H
7alw+8iHVWn93+faMGJ8ZI7VpyPohREt9TGMcglJk0EpHwgfJj45JcYRKMZpJ4z6XBzmDLovbNpQ
zgCe6HfhuPqauTQfRsBHJKbjWfjoUIzeUyvZPrWnXdjwfVMO28+NlRHyWQtGPCSsnfPzgT8WKIec
XxLE5lNfN2Vf0r5UoYZEOqIeKquE+QW/gw/8ytcXcoqp54IFY5dl7jkHWuFlYkwCGX5jot83lg68
+sv1LizMgansAjAlsCqIs0PaQHZF0+4XXpCpDwsqiUPQGmJ+IfOaxLZQdH3Yx65zyEZA/gkQ2ZPX
P1/vwdIwnUPxQ/IY4TUYR8J2Dq6yAzBv3l247AVl6j1aJZQyWhqvvaIttXTu3YeWVALaiGMnSL+t
Xb/P+aSAaan6TS7b6Fc1U7Uvqjz9TMWbwaTo78aIclk7NIU4oF4V1Nmd7K3boS13brqmsra0nZh6
L2nCIHoL4PrBHuEB7ttNzH45A4Fp4hSlI863zIPmiKa7du7VxnGS5qWGhn7sc1AjP4WxRC40Eg0u
CJNO2ni61SjRwX62VFu7zbMbBsX7lUBauKeYVThbdNUA60h2GD0mbizt8r0Mwa6EniOFlI6bHSJH
N+9h3rq4wNRrGmmL42skH7j+paKxLOegW8C7twB3x2ngMcjOob2x9GlfRg+y6DyfZyFqB7BNq3YO
88oXOwmLlQx4GTvJYMb990JKHNGlnsjcA7Nr2EPGbV5ZO5GKNAvcfrSnbQ50c78pYpUfvDFKHisR
U7qTUQ9XzsFGLBFbhvWmhhMrSk4ZDEQ0Dt8RbFc2Vtd6u37qoq/XY/kcsxdudqYOTNUlEK6hsXeA
mslTOFZzoFIY7Vnp+Pi5Bs6h/SGE9eCUIkot8FNHol4glGXtepWWm0GG9vfrTfyfmHypE+dU+6GN
0rOTKaaKw02xgJbCTw1V/WiODjGDsZ3ehl7sE/rHq2mgYyuw5Q+a6oB4G8LL/dx6wWSdkvZOyBe7
AbSzDpr+a+hu+/Iw2ZD38R5SCpmp8rWGQV9I/Z5zmMquXB8WdgOTTdgrb3BVBH6RjtVTayWBM36f
JL3Nu5X3rqUGjBRKRZaPBYjphxq6gXBihEoA7HazGI8SYuWUdxnAhgVvZE7WEwIL1whn8Xkq3SAX
qg1yPaU3faSiYGIsu+UlmTZNS+iO9gnbkVg5uyaheKUMu2zjIhv/vr4Ylha0kd1sqBppa1LDrU2P
MrodvJPiK0t5aSiN05OE4kmRWd1w2xVQW+YPDAaXBA6A/az86z9+qQUjf0VhjJte2Qy3TvI8z7+7
JAnG7ldCwpXUtDA4JtVQUamSIsLguP1zMx4nct9aK+fw83q6EIOmoA0fi1DgiWG4LaeXqiabplpT
mvk/5vzSp40UElIYDnhWNdzm8FMSIn5snO5XRaYbVWi/zpvATZM7d6wDNc4+l9rnHEfPHAxEeETr
Wvgw4thrT0OO0A7yzoXTerG1S76ZnTWUg32eoUu/8TyjH1IQj4pW8KTWt3YWj+9DI73NDM1c1Hbx
iBlXeBrzRjfbQl6s2tXNRH7MsIbdhClzsc/n03Cv8xpq0BKv0n4Ve5Cq7av8Kx781LiVPGyABYXh
xd7thHy9vtaW3kRNp6TKLZzCAV3yFlJj8luIt8utV0fktcfPiX2aEQ8PPsKS31WLK4+vWqCz3HGk
f663v7DWXSMxxUlYZVxgwdhek/7KRcVvrIHaG57X8b0bh3plzS+cIU3+Y9ZHsRX1iNp60j/DfHzO
4QDrI+d+0yhyUjhnba536GJwCdcMrjiZywq6wnDV5PD8Ss56+rLxtiWAO59rQPy9xpyuiuQ8QJEl
cp1mD4VIuoUF2Hxjzc4ay+HiYKEPRqhNeWLlExhQx0qDEmXjGXJq5yCzz9i88As4w/bKYC01ZMRL
NiU6KxkaAosXQnrzkN+wdIChfUbhFJPM9SEX7Zpe5NLMnP/+ITjdvB9lQzqYt+IkEDeg18bvBZ6j
r0/Lefj/CX2MmbGQkyLv0o6r9CSbm8o5eXVW+1m4j+wqCEd5atM1WN3FiBHuv9y/Os46kJdO3P01
dV9qrwiUfUi8lXeny6dnfN+Ykxnwa6oBAT25hQ5/VjYpvjF4UX7JWZEha1XCrv2296DjqosfMaoE
WxXP3I9Swr5cH8qlHhoTlddqsm3RiuP5zlMD1xPdefpHP6/dJ89TcmGqTA6gZBZsWjoCb13bOxVU
vsI97O36T19Y0KYoT6L6Mp8rjx81fF/AXQ2S+GsHuLxAuT1a2wov52xMkXG66eA5npUDnU5dnj1Z
Ez00/RMX78rJb+00CiKx0/aDWJVgWwgck/WniYaLvYLr8TjitMDjk8rq//gQ/74+ZkvTbRx3MppI
vMxjzPqi89XU/Y+zK2mOU1ejv4gqkIRAW6Bnj4kTx95QGYUYBEjMv/6dvqs84nZXeXWrfCstEBrP
dwbUh8Y4XW548PR+Axc+ylpzzVWIIlgjl1MOBupYnmj5eeH3y1DHS/b7/SYuzP614FpZXqFq0WLI
6gERGbw/sgF5ZL16MW6JIPHm2brVRxAKXNzPr/nXOgaeaUlQA0OkXlgyxE8DMUjbrcfJFA32GoP2
wjdfSzCzyWGoyDjzSYm7tDxI9mkprxygL/30+e9/PT8h8Ea3tFhOkvgktmI5NESdejZeuetcmN5r
5SUwEpW3chHHDAvJU2ECZ+826YeoG+j91S2nxokNDE30vtOnMJLvvg+k+gb225Vi1YXJsFZc6jFb
TJah37nbdAc+OlXSOyXiB6lmxz7k10yHL32E1S2mHoIwVH22nGqvj7JAxQvQ7Bwqsffnw6XXWM1p
3tgp7CbM6aowUTlhXochmNEw0rxmjHOhhbVUUsEXMSjphHNWF0S2wcnUd2Pff8rF1/df4UIPrWWS
ARL0Qov8t2PJg1cZjl9rFdzD51td6aJLv78aSLYKQHKxQ3/KO+4mlatAk/JLAX/ynOw+9gqrfUK1
vZAL8zTM++6E/yWV363/sUn23+nhr0k8i3NFXIQNSEZtGmldL1FPuivSxUtdsxo9eVAiIEC4+lQg
LVT/KJs7Ml/5qm9ikuE/Kru66jlZVM6PvljuKWJP3Qlk7ha6ZjcE2NOwyBvaLPaL+cp56sK7rIV0
aVCBJ1OU7SlIQZMSTRpEYP6qTU6zK3wvcqmJ1Ybgjdng+TWfT+PU5QCqEeTawvMjNm1ffC2aQf6Z
YcwqUCM7SjiJHluEHG0cQCRAgIIpDpuO7eeGC4T4OerOlw2kwX6mErUQ/quSjY3gwIEoAnhPP/gz
1P4QhBUxTmgysUN57SZ6Ydlec+IWAit/wZFXNPJi3jbKURs37Zb4/alw6buvpoK1dROAD400JP5N
gb0Q1hnYJPfZUMJmCUl0Tb0xxY/327r0PVZr6yjCIXNz6h8Dnh00CQ7WH76CE3ZlVl/qqNXs4EaY
hevAP6KOgIgkOTaR0tOVqXdhWV0rI8sFziJgpc8n0pdxqvq47Op4ZN998vyxzjl32l8LhxfUcqxc
lGugr/7hQMZ9tMR3Etr77eb9Fi4dj91zx/3VBND+ErEobD5pE3RJgwmx9WGPuW0t3kkphCaVE0A7
AaPlY2G9DI6D6lo41tvf/h+lXoZit2nmfoaLvojAAYsaEUZZeU008Pbn+UebZxoPviVNh2HsEpog
n5HHAQrGSelpnQTNNYzhUjOrFaXneeDJ3sEIbt0oLWTiFjcZf7bOtSSYS910bvivT9SSAEoR3s0n
qX/Xw2sBZZNWf97//pd++/z3v347C3tReEWRHiGuiObJxtP4w02vRXC+fdKna75lOPpTXXdFferb
PEUYxIIoqdpXKlLIituDsNrFfe7Qx0qk1ZUz4dsTHqqQ/38hz2fKE4jHOsLws/i0GHA1ckjuk/e7
6+2V8R+Znqm1P3Y2T49NjqAcjCo3xLL+0gQwGA0OWXZL82tHnksvsloYOyIbs0ifHVEheICFTJYg
5fXarf7SmF0tixMuqbmT4ccznSVsJjewxwTce+zTa2nj59H/L25A17xL4eV9UxpVn1p4O92Tot34
cmJxXQcysgouCxUv9+9/lAs9taZaFrn2oJeFOa5h9JQ1ztHjzZWfvrA80jW/sQ8n4KBFU58M+ZPW
5T6DcKSthgTxKQgMBLijhj7iQRdr/8qaf+HTrImOfds6Wauz4NjUXt5FbdPoWzG2AsL+pnkuZmKv
7PKXGlpNfQuHQKlCTH3Py2JatKB2T1E6og5YPL3/YS61cP5gfy0uvMBRt2sc75RxJ15yGneKHFG3
ioL8yunhP/uMt4bZaroXs7dQDZ+ZI1+KLzVznkJLgIF5dl+yBTkdKd9njY+lre2Pc2a+Uw8CAojh
3n/BC6vnmmiIohmHcWdanRzkO4vYKakTU+jybaSXxnv8WCOrhQB3z0L0WaBPqZyirn7NkO9srq3/
l+bOaiEQ5QjnzrA0J0r8l96dX3Hmj95/7gs/vaYb0oy5dSBMcKTBz8l9zJ2vH/vd82bz16haZprB
zJ3hwjPSaNIqcu2VqXdhzVrTCAeHVWlblhzk1/S1Mqjg1BD1lr7yom5Err1yth97hfOE+esV6gox
SbnAwUeF2d3oEgiIC+8aUfFSv6/mtQcwihe4EyLgZ/5tWPtH6GtHnQvb35o5CJpzWPYOwMFGmH3j
TciLdnaVdm90T+9wYkzG2WycYr6y+l6YXsFqcksYZSlm8+U0Bizqiqe6h+nYNUOFSz++uuS0kOyV
BcXBt8tfA4AuiHGMXPAd3v/Cl359NWktmZxgbsLqBP0VoptFElJUhnqJJfZjDawmbsNLrRyLexPQ
2njyviBsKZL82tH5wuOvSYPIq/dHUDjqU1g8jzDdbMJvFhaA7z/6hQG65gymGdJnvBImgnyWCn4D
43NTyM37v31hCq+pghJ0pgpzCwaFhHxLuVdvR0lUFCKlaqur01wHu/cburTzrOmCuAVNuXYhEEQw
oPPgl3NZRWyx9Y5nvdxNvaO33WDKo8+6eudWuk9gY5duIQdyftbC9h87767t8pu8zQTYtuFR63Y7
8uyUhs6v91/x0nc6//2vVQqJxcQUHFW6AYnLcypilZv2yhi4cDRYMwdZD3m1GgNxnKHYrOF2B47i
S5vBen9o2ZU2Lg1isnp+1U2dj+ojnBrOys0592J4ap1vmd21WXjpNVbTHOUYv+9dwo7Ke1JuFU3h
FHMkP4TXfMMuNbCa5mKqy5Q22JLOXpWzfD6nF3vzo+oe3v/G503zjfPTmnjHtbt4LUboqcpJvZWz
B3FXP/VHFz7/vzCIcW+eA3UobRlcGVUXvsqaPgc5jOpYhzfiGrYc4o8rfmYQM73/Ohe6a22bX4A2
3dQyYHBSn008T8UWllKbwclk5I/NtfS/S69wbv2vicEZ7XPX4/6xHUGWVKNE0KS60S7RH9s91hS3
JvNyhEtwFDHqZotYtRvDxZ7P/fb9XrowsddhbUVBlo7DteE4tstdy5tN17dXlsVLXbPaskUr8moQ
usWRH0RCT8bnROLC/RARN6TrWDZIHatOiYUdU48lZKijXA+JdD+93y+XHn41myGlZVSUuBVL9c3Y
Px7d1vBre/+3L2xM6zi2OYRmADA6O7b0sTQ8bjTfpPWrmb/D/f3p/TYuPP+aTuPDtEeBJj2dykDu
+1E+ITzLAmtxr+CdF8bNmrCW5YAj9XCOF6PeD4OwpigbrqW3Xnr2c7/9NafqOk/T2W2CU5CV9xXM
oaKgymGlSq9hUW9TLkPKVrN2dkJrRZnpE5xZh1h42XTrMFEn9YLdoZehH2UTjBsG6kgPbN5meChB
3LwBwp/fc4A+G+OVxbWnubBQrVkJs8f5JNnITq0D3NMwz41w83+kar4P+fTnQ+NhzUWo8BKSeNY/
6ZxF2ssjOCqjqOhdGdJvfrLAXyu93IJ6M0JeYZxOxVdYSB3KVMpo8Hny/uO/2Uf4/dWQmMsOSWg+
bIcRehRDQx+VJYupvF8+VLVEA6sRYWyQB1WN3I3SHNrly1KJs073g09/7rW/BnQ1QYXYjxqhHqa/
bwM2QCIjT7rGqpJnsrjSypv7N17hPFX/asU34VKU4zgcp7SIJPmmPCfGfzr5AqHwZhLXnGovfev1
ug4fcFtBm3SscW2NORvsySm6IuFee80V7m0yFd6F/P+7ZNwYbKzI02El+5k1aTy27nYc9Jb25OeS
wlXTXRpYw3TgErcV6Tb5oK59rTeXZ7S9WvrdoSklgUfVMezoDcocr5maNSgi2Scw60RUS3gxvz+q
L/Xk6kRnl4lzz50b4Lp2V/uQLixBisIar6/M+guvsr678XNmF0Vx81gDQt6UpCyfiKYgI2VImOhA
4H/Mhslc8wU6D7R/DpABtCn//9Go5rwzldTHBSy+8xD3YQeftleG96VfXy0BYxp6FYTr/iFoiYoV
cfSmGUn9kbsTnn01/1kll7Ic5hywN1kiLl133zRZeAW9uPTsqwVgGFzhwGGiOtIUGmenNOIWoMA1
X4O3kWk8/LnZv2Y+C7shkANiRKiZfplp8iNQz+6KSv3oS/3dnZZtUQxPwyJ+QUpyjbR9YfCur22U
2cKns9LH0C02VsnDQvOD9a6tZpd+frUCzLCzqMrOz4+VmPn9BEbtn8H37Clwg2vKi0tNrCb6QFNn
9oH3nDL/d9vV0ZzBeOLpQ1Obr6Z2PTThDFpAA1hsyRHZGXqoEZni3nAo195v4sKgWt/X6Ciy2vRA
HXTm3mfE7CpSfIQqF/hrcrscKljUyMIgIFqfJr+PW+CSoiqg+bl26rnw9Gveb5E7jlOMHkI+vdKL
BrmMiHKZr8zmC192zVof+tmrnaBvTwjRhtK1nfvEK/MmYlWZ7d7v/UtNrManLPTShV3dwpFfbVWq
Dsrhp2CsD+///KU5vTadCKgMxJCCKBQgcDXNlqMb3DnADUNoy/T4S4r5jwyHrzr/+n6D54XujcWb
rQbsUMxcyDJtTp4KtlqKBAycpGAFyiXP77dw4YuvU2MGpMaLoJUtwPr8M2INbn1yTQd24WOsM10z
Q6lvM3BgWiIU+On2VI3zjSv9K1PtbYQv8Ne0zt7hhWMGDKgujarNuDNFnCXVF/6CGJSI+gmfr6jB
LrzJf1ylv5bydBFEeRaXZo46skoRFeu4MQuvFa0vfOU1x3MxHS3qUJrTMOrNOD/WoNer1EZMXSFV
XWpgdTj0wOEJ4c3Snkyr/WRszMEP6zmZh3aMMkWvBfkE/3kPvTFe19gRNayCVVQFtmqpvDCCPFJ8
rot2HFAXI+0DpIH6BB5WDYsq5nrRMs1ONHekT6MWrPxTpTryErot7W9ZPvA6Ym5TIMRUNFZHUg56
jmaSV79cn7cTDNS9Ef+E+He15/oIAveRoW3VqIZo6I3eF3XegYWYBXFQqCAKNEqo1dLRz56jkI08
jvNy5OHo7BqBcrdfLf0hhFHLHU0ZO4wVjLVrpu125maOc4/uytb4j3ASVHHVk+mZur7YzsibvzMi
754K1Gq/pa2UZdz4jSj34MqNccH9OjFAHZ+RPzkm1vXaSGf0nrPs0zCwKQa75pMF9zkeFHU2NjhH
herZ2U6NyGBTM4ZRm+JTLXCE2KMXEL4yVToWWWW3rUyXaB7gA9xmdNmFBXG3qBWy7eL4SBXznWxT
6Uokfh1CsAyehZ4RyNeX5ScV9r99irqEL+e7zoFkzJ3tEE/cC+JFa1QU8q/OONnEKNPGo3HsjpTZ
K3zj0gi5JLjEpJCUV+kUg65XRRrFjoiavo7Lln/2SrAVJoY0kayebgwJbv22MHFYhH0U9KHcNql3
GLAX4CZvqk3WuV9C7b46OR5Dzz0yFIJiNxKWxW6NF1RuGGwqxp0o42W+JbZ9yif5q2+KP8LUUFrx
Jzf39C7M3Jt+kF+wxuwqppwo9+cmomyiIPd1N3nq8yiFWjPpphRE7TzdLl2jjznKiRbRSePyBEdf
jAo/vdEUhlNe1ia1qJDVY6fIFf0TyfkmLEwiMpijK/ELCt3HSrMhUlNpI6mkk/QWpgRwfYqF63fx
AOlZ1LJsO6bNvpJBGmeaHrs5H6NUjA8dKIi7sdSf24X1d2To+6hyBHBwt38ReZ3vw6DewT3q6Lg5
aiMFxPJFUM6QGvN9KcXrGBS353Ujsrb8dj4SwNfvVS3qRZagTrULmGE1RUU66KxO+iYtk5SUd9Xk
PRdh+tUFeNP546YOqd3kIt1xZkfgD2G29Uu9xLTqQYhE/k0SkArrqWq3uLrimGzBoOQExVA+5iTx
B/q9mMSfsvJffGRmYHDLH+Dd3TeCq2jIzW3X1Tdpq26Nyu5xMIW9RTkdGj2dhoF+skqclpL+nkz5
g8Cm/UDP6vKSd5/C1r0pWX4PzfuvqTQvvnBv0Ie43rImDjLmJ01OlwMcIT6LYkCdWYI+SHR64zf1
d14Hd3ThMqlV/TMfQ28fMGSiwXxM7ytqYH5Vps81bDCieiEmckkXxEUAZWUj2IvS5JgXyxDRc3IF
Kl+gDjXBnih3k/YI+3Uk+eFW/LMppl0mslvb8zsi6E2ap/pnNYzuhjcVSGYI9TNKg93UVm2Uu+5t
LsF/F3Buj8hE0ZYHrw9vCZ8gtjCJVvkL0o9sVCufREtqaKLAg4BxdZCIgb5m3vgk+maXgvp3trVS
blBCOOqLDe2d8VCyWm1EX+QY2V0NAmIzJbJCKEk4xoDGYhWEz5Y59XPlaBoJ46dRyMQXfxELZm6a
f+9VncXlQtzdMEBqjlwd9VgUdbHxkIQZ0dyDpyORGya8U+2PJRypc4IRYQu4IMiv/dmdZtH8N/wl
H2CAD85SWsmNLTssrJLfz8HEEqeonpvK3vYT8IEFyoYYLkRf/Iz9RLldJ1UqCNCjINh6rCLxHAiW
jEP5C/XHg5+ZYbOkPXZd7u+9BckyTm1iiGjFg+c082aU7n0+j99daIkSAZwC5egmi7plcRIvDY4d
q+6xBH4OcigMcSypUW5gMAjqXWxNUIlCBd1Hzkhc5EfPt1MzNZG2ThFRBC1E5dB9cxzzFbHXnwre
PzRkcSItGhPnSE2Kp8pKMGbaJ963/s4N6M9mmhG32EHgKkE1JgqZXH73CkFCUrOGJT5k+5Ex4eeO
GuQL9uaEeOsbyvrbaZafCl3fwIZRguoDxxxesxc4LDzrmaI7GvCd/bCPRee9LC4pIxiuYJvK/SeU
/151O76mQXdgKeianUN0JBR5UanT7KZ5fF2k12zSMbcbJDsPBwom5Gz5EakYsVyGDeX2aFxbbgHz
IiRlwUvVPr+vESoved3GPJuzyGnFfVfh5+GddmgWE8ZuWFTJTJ0KW3O5gRQjiJREfm04Tb9D0TQb
VAFstOC+m/ihPILv+Rr4OHf0k/qDDQdFs348DQJc9VwMbgxVI+zaw7zxb+emTxPbMZmYkCy7dupP
cxHGvgK0hc02Buv5HtcVvg1C/4yt9dslLf74GYDgfq4S3QZ7MORVjEEep9qefOo+8TnAw0zkiI3h
RhvDoorW32bkUW0564t4SAO94cav9+6MGCafMGcDm6p2l1U6jx2HIVd4wh5eG93Fi+P86Ep32Fjb
VzHy5PyIoVoTNcsE/9Csa7bUdx+1pFBE1Aben5o/pjonkXFNggOR3FVdRTGubZdgo1avCFTDvmXG
KaGd/7nsKgKJdDWhueI8MGDDCfVV1z/QxmUnp0Pv18FU3OeQXGCbsvs8t3cAy6Hkb9X0NA3zrdM4
WVT53CRLT/50Nv3EZH9imWpu3bG+RwRtHfXwH/choMEG28G5O+U/NOXTgfhec4v/D27NgiMiqnYo
B7LZbhxY4ybGg9GBIrbfipGRx8YChM8br9gQSJDjBl7Uz72p/tvAZNIOx7FuooqViXZUdZM5Yki6
OSOYD1/a7k9VlZugnUsYBC7RhN1y4PljXwMxQXhOJE3qHOEWsmvtiM2c1q9FP9hYwIXS7wg06fax
pOkT9CZxIae4S7tfsFNCGPp0p5t207rTjpgO9u19C/Z3QOOm7+5UoRBskkEenj9JcwOENirdcec6
msdLyk5NSHfaq+O28X4sTO/LxdvZLn9ALuGx0GSDsHkAduB8GWfjkfGm7MwuZx2kTWm8tCH8g5ob
kG1eC4ryQbfMcRjMuLAHMgGXGi8p5yw23NmBFwny2yBvidNsZSjj0jHPeoTyoZZ7HFASEHMfUIFK
fDVt6pq/qJE/VuFPaACiwFMP5ezEwdS4MAcpbgfZ3ywgoEc1JA1+z3GTQEzdjG2ZwgBlYPxL3xOx
8V2OFJRlOJSlShrZ3BaNSGaHvno5nspRluKU+TuTuY59jSMqcU9nm0GHiqP2bNJS7F55576CgBVX
2Jos2aiGdNB2tTCd4Vupqj1rgTEy+FZHfjucxmY+OkWZge+3PGV2SkZrYRyjTx0OVz6ljxCQpBEu
JdiRGCIunMpEBcP2O6h6z4Zn3zyTwb1h0J/XGRWbriyRTUFmQMBlWiIu0vfA4Wj9bZu3JcwIRJCE
LTlMfePveOuGu95abyesc9PrIvuTyrC8rTgtj/VQFBFKord9Hsit7/XLdkiHPScEy8TQ7k2Z2iRb
BgavmmEs4tRzvE3aTXajm/KLCYbtkBPMi1p/L8R4GCzIESoPb0E33IwscyMKL6CoG7xz7OhnWBHQ
KJzKl5F6QZJW5DstYdU7K4OkHfTIWQSP5QYdRljrbWe6qcUQG0FxYQukehzdGYxmWpVx1vkBNnUs
wi1lZkNsXScwIGFR09Q4VjVMvoT1aJ9a5DzHiNCEXs003Xft6OLedUn4A+Oyhn8KXgnsGNjK9BUU
RIXOb0D3dm9UnuU7KUKLJXVpaVTA20TFdmrko8hwop0qbrd+nuHzGpgl073nB/CEADiFe9oIR46I
ar9JD/1km+9FMwkWEavzO4tc8G3fkhK5P52nborSXboHmJTWw2Z0zSKuQLsXIHaywk0yoK39KHh7
0l7SNS2cCx4c9Yw6ro9wofeBkwuYwFqyF5w73609cRZHb6wDRqn5XTUf0VkF/j9yvWnC7PMhYkJS
6HOKSQiXSf+FzuVVWcmbTEG0sALutZu2ow3b9JAj4DhH7pon9xNlNYIPxARQblja4MF3wy6MkNZS
3OKgPByKUYyfZsbDBat3gENcVjnYTJxlE/Je/2Ie7igmCCas49yNMjumH+vsfxKvFsHHHk5/x6rt
/PMySnFB6R7Tmn0M4VmbdKvR13DKa8lx7LoI8aZMfgez50NPz9b+3H0/D8LjhhwzVe7gh5iEzj1p
i2ug5BnF+Rd0YeuIKyAOQTgH6Xyc5vxOqnt7LpZYJJvp1Ee+DtswlE89stwSHBhIb3CF/w5cJf7I
PGDr3Ku+UIOCwTB449kUqZIgiqWLpO2u/Pzb0BWusKsqSuUZHCYoOVr70yCyIdjNBWLV5Mv7T//2
QsHW7ubdzCZUmVJy9MJusyC1S7PXYWoS0/+c4ej8sUbO2Otf8GGDKHHc/UCtBywUWfk02fHk0CXK
8y7OSPqxNWNNrZKict08n1Ok1QxL4k3F2aZK/g4qwq68x9vfwvdX3wKqM+x8WqfHzEw7r15e52ri
sS76n3C966988AsL05paNeZ08Gunt6eG/Za22pncx9VwjnrcF7UsYvCioqsc47c/v78mWjFo5RyY
BgEYHeL51hAwKJNl2gfXnEMvVP/XLmIjV0rK2hdHiqlXIVZyhmNgCXYjIX8Gz9tXo92+P8Yu4Phr
4lW4SKlwTGlPC8VNvEZaaJh98LOvKnLSrUg4MYh+4Zr9MLQ4ylTTBsjst2W6JqG49PSr/Xq2XT0y
lkIJaL766mn8EMEGJbPzIPtr5i12kDrlGepZNL/jwu4Kmz/x8JoR4IXhs+ZbzQVFbESdGvC5gOwU
91lxNseHQ5b3gwXple6/cNBY+xdJbxAwhkffTORmdL426abpXz80aNaMK82yOicLfjrLHjz+TV8L
kfS8/2JY/t2U/LWxj+nbUfYtwp8LxyHfHFF5G4IQvUM+DXInmwxlCNPVmxwmqFu3C8QUAfPoDrVu
q6072vlkPMTdOIINbaxwEX4szDwg9XdaTshUzR8q67lbxwMfDJ4bajNwGbz4RdDf+YCXYpxL3Nus
DvNPEynAHBgobnIFGY8EUtqt6XC6h/PkfUE7L2FkmCO/mZcdFs9sb2dRxnnLgg2Hsgfu2GMZkKgd
mPe7EsX8s18CtTXCIg1g6bJ4VnDibKqwSTTM9ymCm5feTVCHRGmfD+TB8UzxlLph60UBq+dXlk4c
CErYB4lUpT6kYxAc1dTO37uKgWWdhe4PDawRK0Q9bFM6Bb9dsgBlm3mJ7KJJN3sRdHIvuPG2pCTV
wdXYdHGZPsOUdiFRX9TL3ZjBggpIs/n8X2KHO7M2XmxQHwCb2V3PnQkZmEvwg82g4bZL129b4D+b
cHH6RHOn1bj9AC5xZqV+ORyQSsHH4lbkzfLCAhwnQkcb6AS1cm86AgdJPGmXS/iCknpX96Z9yFpM
AEN03ycB4qfvslkJdLCXf5pL4CHWMoT+we0ivw8gZn+1bcVvA780ry0FruaJYtwLMeBu64/2xxJm
w08iympHCpMl7TKVT7MQ8JNeUBNFPk97O9Wd/1Bk2RKj/6udECP9kpVm2Ri3G2ziV3gwf1wkRtM5
dS0pGgK6Uh+km8lJZVzl4RLbELBf6Ilm2zp4iDZU7hc6Ux6NrUrvUi1lbDyHb8BOAhoKycC3nAuF
QCkn+JphUCXT3Ku7KUT+SoIq2LAbWWdw8QO8Hw502g0NZcg/Dtzd3Ely6rQ3J35a91HYEbNHig7K
NpQzoOzYKrLvsKAU5901/NZweEcpa8OdLyTugtboTavyr1q45Ouk8c9C3SPXQVUPLM01fj7o4NKE
4pqRDr0tdLVsMC/uB5PPSai6MnbMGeF2fNneNJ7Brc5UU7J0qCqw8EEU/Q/0QnccobFKMHboviLU
2Y5t5Xz1STfd18EcRkZokEAxl79gBGY32pmHPBoKp6rjQI2uTkhli1hZsBMYr/zPCB0Ud2qg7GRl
IU8MbnKbzqgySgkTkR1QqgqJASbk9tmmJyhz5Wjiaw7I5jRxMbfA+JzxVYc9ECRB+ue0FeIwI2IX
aLPKt2E60ueuseJuQHoisFkl7+2o2w3uDtCAyh7XqZ7DHlUgHsXlOBaJZcp3UzHXkVq8EUV1HdxD
c5SXkTM11Vcvk85nJHqD1egCuCi3kFfx+3GA2InafvrmuDAFRUIgvZuMNxznrkYMA4bXyQrUEibA
R1vWo47V1wDoQngHx840FEAMlN2UQw/qspcuVYzKu9rVo9/t5jacN/0MPa7MquoP1SmEnyL1j9Li
/UzHw2ScQr0lxZRt8nC096jyEICOOBvNjm52vPHmDdBQEwvtjTtGdbmpRKu2ro8FDf7A7iZw2gYp
Tdw/zIHfbZcJCmk5SWdHW7skwYh66LS02X7pXPOD5KRIFlLNLxZb9MsY5v0nV7IiCWyub4Q7TA/e
WBRHNaJSkJXeM66N3UMg7LRLHcDQEdPITe+oVKcGmELEvCGNUwKYcTGoD6dl+McUc/jdU3UXBQ3c
CzIGCCGgpdiRKd8jO/LEUEs7GWqW+6mifIe7rLPJetR/UfMId1lrzc6ZAgNcpZhhVqWfs3OJI0O1
OKmcARO6SjXEzM70S7JFAp3JevjdkuCmh1uQB0JpOH9Z2Fx+B/fLBZLtoq7StihXNIHdat6og1mQ
yYKtyO5xRJE6gmdg28JlmoefRFqEv2sKI84QcOZ3t4beDjk/wLqpw7aSLvoQaIoaoTEe8mLKBTYU
oQsfp7r1YmZtvmcIlk0ygeIiyKOwyu79dD9WDsGKWrJvXTfk277poP1ESXTTDN3wpUC2wVc4ptWH
NEM35KagW7/3AEE0fY01B8j04FueLKjk7D1F84SM2EtbAjhzwZltN41elWQl0hdyYmUyMgXPWj2P
CPX7H2dXthynrkW/SFVCYnylRzeenTjDCxXHCTMSIJDg6+/qPPlwm6bKLzmVrhMEGrakvddQ38YU
v0+p9ZDnVX1MBuQZmyHlB9FBW8nPxzFM6+Q34zHUnm0td2PXMgTZIItAVMW/7HsNcVKLPmLdjKgg
ICvL4XzzkvSje64KfYP++XdG/Oxod3l1qBWIkBaGMmw5gUyiNZXv7Vjpg6IJOH9gtYDDgYJAKcxG
Wh0EHAa3uU1bvGSaQ8oYvjJOiIQ0Qrgw8HNOM+uZCfs3qraPiWyOcGroQ2eS+RagAfybwQxh64/s
xgco5UAojLhaMdQb90xxGwWrIRxuidBH0fvQ0QEXtB5qQGNfts85lEr2dkJ9ZERdvU0KM2E/CDos
pKSHsrV7MAGjdy7sAjYZ7w7uKHnUe8VLQIrpvu0Csssr+G2wAsrXDnaJjSDqu65QOwAR6jGNUXYp
hFeGAfe/JHEld4HPfwVD9ZqL9mA39lsNZW04iLnYeXmicUSY/tSe24TwvfiWj6g3DemEwqwa3DCd
OrWrCi/YG2zVKPaot0Kl785gqlD/kwnJGNslMf9bcP3kBd4LywPvaJfeTaLZnW8x7EJFjJVX4Y1w
nnkVLfWPSLZaRxGgh4IAbBqACSCBzFAp8QuwcV3gZL6WjHxrSHnWf2/qTRuPAiiIbtogiyrCqQEU
aJi6n1qN3+MWHs0Km+TOVYG3yd3sISHud6SQf5jB/2agj2+5VnWMnWHcZdWIEDhOGSxrG/qncbt0
63L3SywQxQKE3ntpm+BX4TIk5AWS6d7gPma6xOKym2fXjb8XKZdbO0GhzyY9mkOU2gPq0W1a7bwF
DhUHiLe+j32f4QIlK2Qsu4eA2bAtygeUxr3gHcxmnHEaUNRixH4c6DS+sjYaxUZrDI1Bkj0uGg+u
npkTOrXzmFXZnyHXNVTZgWMxjbG27STvJRxEtpzkw8ZpfWTLRoYUZZqJG6wI3CIgJHOwCsjVgAPx
txzjv36euCg4WtjUBhQq+hbqzJR7X1NdH33pnnmN8Td7KF9cGydHQ1lz45yLF8yCrAOm3C/Zl/HW
9YbpXMB9Tq2u3GqURTegOSqkg/o/zeTzDfT4cdKFYv8mk8BbcBP04SC1vTUtVJhSMbxKm+qd1aOg
nEMd+0jSojkiXuAsnLO/Dog/pxiDV5mE7mHSMAEjZWCGVcevFfWr0NOt2RGSfB0p2u57RUOXqAx+
C2fuAKV6O7hxvrWAhYB/XfvT7RkN6wYgEPAA7hKYYhyGwkemOOg9vE6DilXGfxmOAknlq7CdzAsU
Rt9IC6qI7TkC5q04JPsjgCm6xbZiSuvRQp3wJFHn3JRZoEIX6lkbHTDkFIQhIQmmNzJV/c7SlgqB
42lwvM7+lrwFYNFNfgkGNyf873HIhinfuIgkoRw7s/PiSmwnN8hDAE1+oOxXbciIrW9EvNmZDjcI
aLw5e6hJiz9pFiQ7whx6ixisjwwbx15aOer8OXuBulKzzfop20KBTP8RGhjx0OtQLwMMCPbJUGb9
AquDWyEBt28r4FmEU0+R1fbf/Gy6z8tEQakHCdum5+Sl8lLxoklBXjofEz0r7TgsLf/Fs1l676HA
CGDRCCeeDgbNicNu43MpphDZXmo/CYFTnvY8dss9Uvr49p4cswnFJGjDvjWAuW7LRr3I3HV3tpU/
TZA5PWdl75IKxx1kl9lN4qFOFw/Da1NaVmjy4Wc2jKiz97B2K5s4iIBchZkBymS+Le+1QClAFA9T
PqHiABkXQHiSp7oGbR056QrZ5/jNTz1Qs5BM3TZJjv0QN6VN0ZGvPoPfQZFiw+mx/vq6FTvT107o
VqLAH90bjjkllJENdO51+SZld28qghNlTFMInsMSI1OxfeREJVvii5dOFJEBBXYLREi9SR09IuMN
gMzYktss9eMdyelPjtL6XrbmYeyKfkNiq8SiRxk2aKxk3+GoB6kxjXBbG/jwImGycVR118LHcl9P
VtRznt44RY1sppP0O7ur3oNJphuF8/xGFDlDVLTq/ZDE7hbXmRp5eBGjvgNuVI2aw3aoJxshCNs+
YfRWBnW1Mz4yMwGH0rAXx8UBe3S2TY2LQAL7bai68O9kwkxOBgcfwAKgFuoaWI8Gx5fKhx43znK4
D9vxLxPXj5MSgAsk5+MmHx9yW7MN6dS4sUlJQmg5Zo8MXlthDTfoY6IgqxNo52dXZdAAdLtxoyAY
e5ADXqgaIJaScj7tna5qNmXV+4fRg3SKZXO4PxDvR5I2fOPk1Xcl4BjTC4ZwgLsqzF6cg3Gadlu1
AOxZEhcwGEv7GwuVhoNXW2pjGv8O0BU3nNwSYOgiYKGbImgWNd/3mSw3va+hYQT5WGhz2u2TLbof
3tB2D7WAnGmZVfkBrDx7kxaiekTOYtjEXJQvYrB7xD+IAQ6wUN2yxvCdrMYJ0lRudhglXKYG4PkO
JdP9Dlgys+v9Mdi5Y3tStHuBTiRiq1P/iCENVCp/ClU/4BSBM8eNR4fvehIvvkEdUw8tfaykarGh
S0ySlkDIuSzNru5ycnRqOTzzFAg72RFskj6KsWWMIx8QwGprdxM5jALVLQhU6h9I+tO90Bn2LZzm
sdiqHCANqMaLSaoDtxwTjvG4V6OGHFqevNe91jt1Ht46VsVdDpTEqw349I3E/Su08kzu4DkBuFvZ
gyA6wlzUdrOtU6pXLWwWgkjSPBEtcygnez5K6vRlnDTk3yUO37yAtTWMbkiYkdEcUUxsw2z0htCX
2BjrbKrASyrecpP/cDkIhLCm9b4OrX5s215tpOHWDqvtteot1A0ZkhFxiQpimQs8UMG4Xo/Ot8mX
SLal8JGiXlbtW+KzW0tTD5XHJt2mIqmTjc7iRBxL3yF2SPMzGElm8RBOVYdCO3iDFu6atvWSGcUf
NR+n21Ia9pBTre7cVGCTxQ22bnA/9TDpqBJ2ejLc0GHbG2K+ZoOXfafuWB1Bcq331WRl97RtU+Ah
dyo/QJjvm0fBh4LMTn8LjTa+qY1bHnyOa8tYwH+pNKp4CBImb2vTxXviTCKymCoPJXaTfW4K95D5
jjgEqQZiljJnB8HvcgtOSXsfAHOKe1tpowI+lshaoyq3twhkmXtXI9LhELH32/PGpn2Itg1Z6h1k
I9iTVpSj+t/VyAHIBKiHieURqWoYmam427dgcpxiBIibksYUPr7svBcT0C4rVRw9kuBq6U64xnRj
FeWjLL6RsoCOj87qvZui+B97dhvZmPNb6Yj0CGF6eXDGc119KoeDHaRIrOUJgG6+D394lpR8iw2q
3xYZlc8+lDLzUCi/fjVenSEPk023vlX69xOORrtEDsWmgQPOqamn4NlXIz/BErjB9TYR37D/wNNK
M4NoANnZX4aV1oOwAUyJg0YDAsWy01DXHkB9unNh5lmxY8MzCNM6DaBNhTc0d1Nd1k92DdZpzXz3
GQJ11m3mmAI2O66jcbBzintGGMffc3UaelyPRyex/uTDKKCgg4SV65+TLQYwXAfLcpfRAIJaQUay
PZQa/B9xFo8HBPIKcDgkq2zppziFTfVp5FkJFHBuS2dTDSre2iLIP1camqugJ3ZWwX2HyYgA65oj
PuE/dfZ+PYm8kJ/m598/5NhhiVrSjnIZTdkzasY6qZBXe7z+7IUE+1zcvJ/MlE7nZ3viQfJpQ5K9
d2LuL0jHrdRmFyoP/FxU/fD2ApLwyh6CJhodcpa4vLOR/rv+8ksdw/77aAvmgO6kSBNZ9u1Init6
7+uVPl9661lJZpo6OzAEAgFxl99OsfrmU/L9+lsvlKz4rBSTNY0HAU7bPw1p9lUn440R7LFr+jLs
fXYUgMbblb/CV1/oobmWuQ+QP/S/kQAwLYQIStQ2uo0HQM71L1koV85lzB2nckaNG/Apx+liHLIt
8gFb7lEgml+ut7D0/udp+2HyjGIQY5ey4IQqUxkmQAV5ht+VfPr9qedbs4IrMLbUFGXPTx2uMB5X
yK9PsHHjn+sga7ZyG8ZkMDIfQroJIICto3Hboq61GzITn/zR+SxU5jyLP3RTQRPs2p1wTjWgjDYy
x+cY7JRrtJOFcf6nJ/Dh8Sjw8bwZARFo4m++foblW9jRl6x4uj4IC2vtH/vow+PL3POTPjM2TnZA
VsZNcczVuAI/WJhAc+FpxxqFCMaenRT07lvtAooOozJvreOXXn22lkFghlPL5E6nxq0eUBN49kmx
+1Sv0FllNe9ipeWZQYP864vb4Owl18Zz4a3nItNeDzIB0sjsBNdhYAqxfXZ8TTJpYa78K1d+GEwD
sos3WkCrdEAey/xHl9373nvPf13vlaXHzxYs7XmZ2BRzxat+wnIYheA/Y9CF2l6jii1MGDpbshAp
78FvstiphsgsqnNIbL/xfk3MaGG7nWsN8yDxijHu7VNggYTgls3PqRq+CONGOkZ1b6RILV/vqKUx
nm27iS/j0fat6VTHvyrt4oa2ZvezNASzXRfVWTJWgcNO1IrVvkiRPwwqNjxYg3Z2FSwR11TSLneW
Hcwaoowb4NJzkEW86eBOfD+NwQHOkzeihDOpyz/FmkV6bhY8uxZJ3cmSkZD3xOUopaHgM/z5zDDY
wSxA+DXSfiiSyggqXDBMkLuulSsB4vJMtef6ssXZcMPN8wZY/eczhUqDqDCYTx1o7bmibFKLEsX1
DPLq5Bu8Hbd2XuGC+ald1/Znu7rX2DAtPLsBWBXynKI4eGeQLlnp8qV+mYWIaZwC2Y/ldJpwZPBj
udHDS6vX4sO/o8H/4y5s/9zshwA3diNK9v7k32RA80Ig3EXSkJSJ3FQeqhxOoc6fVZvvvRnpFFpV
3L9n3MkQS8ByFEkq7lBR8LeygBpN3yZi10EPbGXRL336ORh8eLeGV23X5JqepmT6WRagGYHldSDx
qhfSUgOzqKLLmMCJNWCnMhuhfvBSp24IkceV49LlmGXPxWS1knZHesTetqAHTdPfWcnXgsnSm89W
uUmRYpJ5x06Ol8OA4qnnf8os/eSLz1d5UiubDOiWABiP0GudB6s2wcqgXo639lxFNlHMG7wW0FzH
L9+ZKlAFSqv3kXjHPMh318PUQu/MhYw8RoCOb3DYKCEc4KAeQDTIJ97aOXghks91jLpKIoWB0sZJ
TwplZxXGrQgrlPBt5OQG+amzgT0XM9IdKqP+WeeF+2/DVGxZgmpp26JuGawIRCzIE6DE8d8FNvh2
0XY5c04CWe8hTrqfKCcnt8TTIOiObVI/Bw7ptlOZt84uKKr0WbsotV4fpMsXR3uudKSqHmUKldOT
reF4gaSl1ghu1ktju7uCvsCh/Xo7C8twLjobGI9NFhAnpxG5dSSIQpW+XH/y0jSb7ehxTViJqqB1
goLNsCOd+8tBFdkj3pom6VIDs1WeDBK0IiHoKfd5xGP9kgbJyWZr8nJL83i2zuHapWsP5LMTqdPb
IfVBYXFguko51IsM/dNJ9bkzyVzBCOj+IkhTLBg/r/udwHa2SwNyAj97ZSYvdNRctGjs86EuHDKd
eDrQrYH2GwrvAgS3APqt1wd7YRrNhWihlQdkYKySyB2ck+PyV1sZsRJwz5egC5vwXIVHmDGz7L5V
J4fCZVmrY9LFG1hmw+Mi3wb6weL+w0TWztILC2/uwD40CbS/VNKeMtLLrQADNhS1/djUAizH7A1E
7GJbBMPK8rsY730+V6HhsT9USQX/N2O/C/uF9wGM5/5OZE1A5+IkxvNnh4TRktSjCRh4EMQI++zp
XN4eWLXxKyfsWLmya12cYGhldlIwmdOAvAR0kQOImlXdNHh65qwsj6UumsWRLgGiJpP4BA7lOoaC
631TvLX67frEXXr6LIiMuhkLZcGV0+2eM3Z0Gx+oimdTf73++KWemQWR2qpRKyCxG8VZ+VhB/nwA
Dy4E0mhl/iw8fy44g5J1bkDXtKNsAAwxR73C/1UQ9pmLgc/nmjMTTdsepzI7CuphAwbhxhL3Trt2
t1yYm3NQsyDQ11JyZFCkIhAY8N8hhlWEKrCCPUUSagP99ZUptNTSefA/HJUpckGkZa0TBRbwITWB
MgH8LLAMei+DpsTKkWRpLM6/f2glg8l0njLXjbJxPKb16O0VgVNDMX0qlYPhmC3m1OROP6Tnz0h+
Td6pcNeOtEtvPlu/ciwTIAEY3typ6ptO8HLfcp2C6lSlu+sLYWkIZguh6GJsD45oozSxvCdidPto
eJ3dGAsM4xDy4jGUVUAPv97a5VWN2tJ/hyJuc1dMTkwjIBGbTerqow/0GeDAHuhC7We2VZ/P8+0S
RWioXhovius07IR7jIHGqjtnJahePn/i+ecd6sN8oqxTaiLemT0N0nMJTB89SOTv+kFubEFRwX11
AYUhwZoOs3VxF0eL58H70GIOuHRsp8qLEgXIuvfmW7/OHrtj/DKpe1iqU/+xBvGzeTCAy3DyzV2l
JP5jSv7fJo+mZyNW1qZgODKOkT20W5qPm1ZVr0BVbwQV740q9hOECiBfCE5D99v4k96iQPlFDumN
8JCYgnJGMfFXn6wRpxbm61ykylY9ETFowxGKqNtCp98zJ7tJ6vrAGICOlbvClFzq8dmSHqjJTF/U
ToS5E9VJfeNb9pfra2BhUc/dSEvgfmrke90IABtYJUP5Awoe9fPnHj7blElRx4JUyooghwE8J0j3
GtYhELa//vh/5c5L02G2LasMhW5HNFUUQFnpwbPt9AByjbopgI/aOuC+bJwuz25iwpsvgVBQ34Lf
cRFKpeJDVfjeFkr1YIYOFMJ7Zd6NRw5wBnQmWv6uxxKXNi/IdiUo5S+1b9FXUG/VmwvtE76Bakn7
daiD5BnoTet7lhdxVAa5/a0LJD34ZWw9EACA98XYkQTSUSX9EucujC5M7XtrqeOFaTFnLCs9sNGp
ABMhsv4phvQWmM81/uxSXJmTlZXt9bg9VxIMtGZ4b4Ww90qq6Sh7/WciDfAqIBlBxgQ2m/QB6FZg
fK0JYiwrsXlpXs52ApprS3exoJHkyIK7nP5JRPLOM+uTu9mcS85aW3tAgjoRhEQgLkY3AYgidE3i
byEwzKuIyulAFmIjEn81yCC6HwhY2pVffp+SjD+WdguOACgXa3v+UnPnXvwQkmu7oR4Ep1WExJDE
gaK6qbkFIBaJ4ZKImUnqp+tLbnFazEJRMqpAB51kUewUwX2iIPHkGhjdAN5Kb4akgZwX75xmS+1W
bSAxAAIGdYZ0bclfnhZsnmqNYcJSgGphRbn/tfCBxatfwSQOr3/c5YfzeVFzKjywkT2qI0GB3yv7
TAGBWyASnA3F12j1lw8dfF7aJEbVZZcXMhrT8ZUAKA6wuPt3GmCaAKTzp6qQPp8XOaWeKh8EUha1
U/4oY/kGgpla6aalyTZbmkHL63SA4BT41PAygEfWawvgkwA7YiNG9j1v+t318ViIb/N6J+vkkJWg
oUUAbN9XMd+2Sbzy6IvZAp/P652ORSEsY8HxVvh6142/ZJfg3OBuCv7aZxAz0hlYhWvCDwvzal4A
HSBAlbc85xGp4whA5oc6F79dj6/tA0sfMzsVpbJEkTAB8YEBEwERvVo7oUGKcweA6nSwPQ5rviEF
5qkB/y5W7rg2Ey43zPxZMKCWp6F2X1lRVx4hJ3YA1m1j1ywc+nsyfK2q/qVYMx283IfMn10+EmfK
LCUhp8l6969si99Wqk7tVK+l1C8mdHw2LzQAggYDNZBNIld73UHn4ptSwR3okDsiUxkCc/LH1fLt
+sReiAHzinLlumXnVGB3T9O9cnetPX0Rkh0tTPHrDVzuLT4vKge27Y1DhVpd0Dy53iPKX6Gzlie8
3FN8brM8UtH6whbgUjryEAzONykpEO5TFimoEgAI/dMlxUpHLUUA9t99DerLJJMmReLCkrepVudr
zdp3/GNcXzg9zgVOxnwCJyTN7KgIEO6Zm6U36WAzSGeS6ZikJt5Agg9iUB34ZQI+1aiC5K9xYUFH
rB2Kp9g5i34NNohHblCH+A18hRywaFe34+uQN/VN4rT0pgXbdBv0ldr53BO7ETjNvXS0HTpuVWy4
V6D4NAKGCD/I16mV9AZGSfe6U/wma+iPyqM/cznSvWfHt0C7IggWBT1WjfkzJWB7gGn4Ct3UJrQ4
hIGAI6/3OZN6awbUrK9Ppsvxns2r4XUzSVqUjo5AdoAcoQe5li9g0bWvFYhYt5DNaQ+QwqwO11u7
PHXZ/5XHBdDs0FXAQueQf9Vqy3Aj6T6lKoxlfo5kHw5KoEdNvgctsYj31r3TxKcsCe78rH69/vKX
Fzab18hhB8GbWMNduR1eGpRKlOdtOhThA7WysC8vCDavk1dgpunETUaIbfdsk47xO0vpWqrt30Hn
0oqY7ewazo6plokT0bJo93YNsC98yPwO/p2NvO1TMHhyrwmeU5cmjwo6d/tEZWRLXam++gZA3K6w
xPP1rvx3A/3/lwEk7r9DVcFxq9dSmuiM0L8ZugH+2zmcT7aFnyaHPAjSr9LzhvEZJJjpucjToN/A
QAail5BM4sDcQrVna3VVsgFbHzwQXYMh0YJrLbZgvUJ3+OzwjIxf+7XyzxCwEVJ3PwA8m/pwKuxY
7K5/x8J8npfOxtYDE1PROiIQNvCRu6IkhtSbWXn85WjM5v4g1HNMV7lI7ZZ+EYIkhvqpt7Hzn5YF
4cYSMvVrF8KFmefNhgPUxsHN0LsRtO1A2O5v9SA+ld5gc60mVslYw1VkiCCe5Ib5pAGaCFZvLAsv
PpdqyjLweVHS4lEgxS1gIGCAZyD1cKAKbzJh/yFNeR/b9R/c+veD77xJSAWB9Q5VRF6CPm0Fzcv1
mbAUR8+/f4g9TZn5Y92nPKKV9VM6za2CggkIZ+6mEc1bc6bKXm9oIQoF598/NATEQWvBJajFlAMD
xXPrk9s70JVgDtLYauUmuDCv5ypOIFHxOlcAcbt5WW0mzb4UfQCpybWayNKwnX//8BGJycFu5YUV
uTjbhlBivVPA5a700L9k+IXgMndED6RL04Q3NHJCEkLLo7tDdrbcV0/Ot+ana4NSugs6ZI821puK
3Bt7W902N2zPd/7xTNUWz7CuBD8TcBdQw8P2a6b3NPyUoQj4Sey/n56VmV2U8NyJSuh+vFhZkN8J
O+BR2mIrXsmdXZwjHhzgZ20YMJbbsYOCtfT+gsEN/eOifyR+1UP8vPpzfSJeDE5oZHZot4XHRuUg
h5RbsJls3BFlFRi+BnpDwUyDFwhO24/Xm7o4HdHUrM+cEtVWPiUCW5fa8vy5sac9zkjXH35xLuLh
s9jn93yqeO7XUVCAdNihirYd4VF0/eELIzEviwoIA0CghkClHPDS3IW4jnwasVfUjVlpYaFv7Fnf
QJOghbFvC5u9Ygq2XWWTO7dAPlwJlW0/9xGzHsLdDMTWLj6j5v0ThVCP796wyQaxP1/5iIvR07Ps
2dkkTlyiK+pwcCQgnhuaAtL+Xl0WzyP4phu4scKjnfXDypa00GXziqmaWlDcfQsW91Kc+r6HJL17
R3R3/FR3/V/JNGfMSilIDIzEzQZMu+R2SnywALAmD5DJKVcO0wudNi+epiBtuk4OmD4X8GGoBIVt
WPwF6sE3KhZPblrqlQ9aami25bSGJzlXHT/1Ho5eCrr7Q57v6qL8CyWzAyn9diVyLzV0HrCP28II
+eSUDvwkBXlq2uLEKNtURf7L1OMrTfyV2bY0/rPw6CYxlM2yc/o5+eWD4hxAwL7MspWPWIgncwKU
hieSmixTRxCrj7zC2hM5rAzE0ovP1rocLJiRMwwESG6vSdI7m6yvX7mGWsb1qbvUwGyl+0PaxF3R
0YgPATiqNwbKxbn3KXKSNSdCuQEXbu5wEyXdFDrGhnxUv+vBgb3+7hfzVZ41r8WOKbKs4yREhBnk
3FcpLmqkGb/LFDI+vjU6W54FkDLGneEwGJGufNRCgJ9XaHPcmwrDHP/ES3I0rr6BCDMkn70Kqhuw
ULn+aUuNnNfLh3XBWZ91jWdaQEjqfZz1kFfy+schML8dVGqvt7EwbefV185XDUTs4VGe9+zFFeau
MNnntu95IdVJfc+nPtSiQAXHrKJhUUHHOV6LGpfLFhj58yd96J6RWciRWgONCBh2hpfZbdeUf5TT
7IZkOMqmQpqvvAEt6Jhl7HC9uxZWyry06iV5l5WdN0XG93e5cjdtXsIKY+2U/69i8H9nWHzTbKkz
4GBK+8zBIhP0QZPBSo8D78un0eP2g58P7QvY9M6d9FgGST0vBaoBzMtXyK2Xj72h9QpsZuGQx2YB
AVXOtsPxCI5Qqdk4EMYu3XIjZLIBNRfaQGbLjL0Slf9pSV/65NkhoKe9DEitrRMP4H1AvgVWC8UQ
yJkLSOpXXdgU7q7SkN7qIC4CLQgstgo6Z1XwwLCP+z2NUhlsMNKpeS4hgHJ9oBfW3ryUmMSJkxob
GFbTehOcgVyXAXMB24SqGnyIoMX2GsHj8u5H53dZ0KlT+P8lINowDiUWW9/xfHwiEBtrGxFlvv3j
+hctTN15ZZlTiPRWowQypgI23u+a3ciTH9rrP7dLzYvLXed1rKGWdZJT623PGroglut42zS+XPHf
WghW/1eBjZWArBDMf5C+hWSVo2/UtCb7u7CPzEmcXU16ZL8qUIHtBqT6PjkAn/HgqfjJGu0jLeo7
VdiHuLVerg/H0gSbRS9JprJPyThFCuw81huY0DxAvGLXOGtT+PLEsualT6cuCYTZigAMrmRrXC/s
CkgZuX8zHUBAbs1jfek7ZhELBXcBaR8DsDeMFZypeAfF+QGKLw9mTPPt9b5aihHz0qfhTmMq7bQR
3BZ0BsOIHOUwWlX0F1T1wWHv0gZGQCatTrXW6bMDORZIUBda7+OO8Bs76PF+wqZfKj3pJjRTUf/0
vL54SIK4zKEmTOwD8v8wtITE4Nr2/S9o/39ko8FsiEfikmrIcH9lP9V3s3dPe3PTH4CcgdDVm/vF
fnEfkkd6G0fs+FLepV+zt+vddXml03kiBMxgimQv2oUoil0+Zkpu4Ma7u/7wy2uQzhMZFOUIgxXS
R3EiX2POHs1U7T/36Nmuw4wPMArHEZqWzQNUFF8SBUO5689e6pPZLkMgNGlX2Rm8kcCtpK8baNiR
4plR+Dpcb+HyQqDzMkTe0tTPSaVPZe/oh8GbkmdaFCOk+Ij/FSAvtrIYlto579kfjj1x4vmyzlvo
GHMO+6rslgXktinSPfRlVw6FS5Fj1ll979VMgsATZZ482bKFC17CT0GFDbqEEeVZY2zlPHV5Nllz
OEA8BJDuVuAIBkk23LeZgHrwEFcrQ3J50K05IqDMFSdglMoIthzHxI+/wDToNHD5/fqIL5AErTkI
oDV5Rthg6AlupvXRKSt3y2EztE8GuAW48O67F46B0CMx7k3a2eUNi6vyIOAgGVJDIKJXkvxUDnV1
V8Pf5LUrW//L9Ve7PIKw9vvvJJk6M2X5lNcRC6pNLdSOU/HUcvkFHm1wnoh/X29mqYPPc/TDXLSS
3nLoqOiJJQMmOjaAIdvnYg1ksTQ7zs1+eLx28XiXDnAVYE7x4CZQeurSPFs55C49/fz7h6f7ubJ0
YDIZmTSwbzI/be49Q/Onz3UN/+/TC2Vsu3FGEY22fIaW0A9dSQj96ZXHXx5gi862XWJJNtQuoyeD
C1AuA5jvnAR0h/qzfGS50sjS8M4CspWIxvWsiYPQF5AfcJgcosJx4aqTFmvM6aXvmIWatmZ1Uhnd
RYV8LKD7jUTmjlq3CQzPYsfaXR+Ly43QeTEKqr9lxkrXnPpa74V6l2OxzV0JLeFh4w3D4Xorly9N
dA49p9Dcg1Vna05CouwVsF9QfSlC2Jk9uSjed4UPrqKy6MqG9u/cfuF0MYfNBfAbLiFZgOmr+dbK
20dhsl0N4y7j2bC9ne4bSFET1uJ00580TkhwnoOasu9sCgJdwDyBEooO4UmzgdXe53bwOXio1p2A
f6eREVwmjkAN7WsYbV7v3ctzkf4fWEiX0MGPEcvpJJ8DyGypKT/Fvv38ucfP1lNig2zU9VMf1QoG
dZ7Fv47VJMKzMc/1Bhbm4Lz0DcvRinukQgPebwAtoH0LkTcnh0sg5GZJurLjLR0OZssphb0bfAhR
nVFM/+aF/QqT4pNXDt+ndG0gLodNOicq25rAvhZqy9Eoxj1UD+AWukpDOL/mhTk9JygzZddDQds+
EuActIAfpSqDs6WfQuXMv2vU+MQT9aWtLdi6FXJlJS3MrDltmUBWL+hqMPF6Dz6R0jrVhbyBHt2n
Lq10zlcmWUsaE8dlpKGMqysAFgZq0ZXxXnr38+8f9rAua0RJRtVHvXqWJgmZ+FGtsZr+3a4ujcZs
g0yKAtapLu4RPTRQi21CaHBSbV3vEpqOWwGD6VBDI/y26YZ0I/M8fehlXb9XyilXtuiFfBgC0X+/
T6QQn8xpi/OhD2vVJ5k9wmn6FrqLoUWtPben+0zCfQ632cF9o3ztaLAQyucIjJGg9lVriVSyAfwC
lnoStg/lsKtgBiynMMn1zaeiwhyBATtZXqZTjS4utPXEcDHdDQ7hv+uq+x9nV7YbKc9tnwgJA7bh
FmquTJ2kk3TfWD2CmW1mnv6s6nOTz38opEh9lZagPOztzfYa6GmG21GEcG5WNstS5BrJYcxb6P71
HJELQU6orES2qlfOvoW8YzKZOxbkBGLQ9blWz3n6rUjvEkiRw9dt5acvPd/46OnqukChgMOOqIz+
sHpuH6gs2F8IZUOWHddHK+uxEE8mmzl3bOaMBRJQUrFTTmCwAc8OyC1vri/3wgqwy/DehastPCfz
W1wQXehLID5sk6Z6vf7opV9uZIJKoYGfJm5xZp6771q1TXvnq8/bw/XHf9wes5mRCzJJRlwtXpIk
jDN3w+xDoRTYyLHPb+IZt3Y9t/aZSKptkum1BtbSkIzgpwJ33IPEx6FIJWS9mnIABHosQpLRtSpq
aUGMY1+AaVM6o+rOjj3cQWzolENW7fqMLf16o3gOoEffQ8t0OM/WsxNcTP6OGQQvrz98IUExI5S9
IpmHHkC4sw8Wll9hnxY/PM+Cy8UNbU+S1itVy8L80Mt2eLdhu7z3G50HxVnm44bBjnhMq5UrtH8X
gB8cL9SIaUtCArYt0ZKZCWTcszTPQKpCT4OhnRjpziI3bQVdbw5w2okr7h6ygaqDDwzR0YaA61YF
ut0PwD/geiC2fiad7YRxQOWtB58SUD2K9skune61t9L0AKNQHmou7GObCfgrsykH9HC0tzTh9W6O
L7pxo2SPUPpdQ6l9OHe+8+/e6t3csUqSnnc6Oxeuf8oTclfgFmVl/Ree/T99E2YPRZ716lzA4S3X
9mssp7/Xt9aHqdZ3zKZJDCK83dcOOWfpEMXZL9kRaB/D2mpNo2fpBZcK+d285FUDel0PeOMovXs9
+Xcpz/4UBAq85cS+XR/Eh9U2BmEkWodr9H1dl8Cw7JHFb3EmIzttIt+CWl25gidZGoeRcZu5oVTO
QE9C5hM2QnMU22STwpyO4G7u+jA+zCEYhhHmkwDQj6HSOePYzvdO0HewYfaGvXb6dnf9FR9mEpgy
GRFe+nWeUt3BB5tND17bEniJ9Rt8isMiRPJfish9b9HN9Zd9PB5i3nXVRW/1c+IP59pq8pcBBINd
p2E0FtpBN68sy8ehQUwjTcua4tyb+/nM5qMLi0BoBH9qNYiJwSwLp+hL6fXnnv9Gp64pvyfD8/WJ
+Xi/EhN5OaHGdaVXT+eMtPvAgtdKUUJ9PC3ET7jESgzCWksdS2twmbd34Udob0+A6Q0AqqCiZV0V
b5oK0mEsGZ+uD2ZpBYxzu5N8gEc2H84y7v5IaZ0vKpcrheDSr3f+++sh/qJ7JS3rVMZwQKiq9mKG
TdPykXsJW2vlLw3AOLpj1+8qyb30zOJxC/rHg9snKy21jy+FEG9GSMOrrmcJbLbOrq3ELZqQHcTx
ayAjKkg0792OTRsLy/51bhvwmF2Yl0VFG8h7bdH+qEtYj7QlK95KKDBCnoqpDTSQwGWhBTDunV0X
R2B4YNfXVPU+xQ1j1AbMebu+rh8jLnxiXnHg+B2GuB/K88xzbyOl/MsHoDM1/wUi71te2k9xXJ7j
ePrWxd0acvbjz1C81agTeteFgRsb/FMCXlVXsf3UeREol1u4UsL5C9Tz1JfFRuYpg3/TmCRwuu9W
ksnCdjP76J7QidVaMEscYD4Eayxg/Av47G1AIKMr0fJhZY3hGUeVdG3YnczBdBa8e+3QEgL0Ss1h
ORQ3qGZO6eDCigBWmx6st1YS2ccnFzFbh5OX2l3X2/7JSr/TkcFA4k3U9xlsIT65UYwcg02CtUoo
P/kQb80TGsVWs9Wozxzx4k5qy/P8S1y9iWoNDLQ0IiPloGkntUvxQs9RW2J9gx/BLhU3XbbSiFh6
vpF2SJfVAn4G89mu72bYTc4CjgrJGd5IK9Xw0guMlOPKpMkcDxc2OruBGk5YOa/wVYAl3couW3q+
kXaA6k+7Ii79E5deqN2fEw02jvfTU8Xm+povnGBmW5CoNhVVmZXnMvseN18tAQA+3ORie9z4drWy
sRbC0ewPTrGXekmPWKnZL7iBh8L77eOsvD6ChUrI7AMWwMjncIO62HqcWPurbeDiAC/uBg1HKANb
8tf11yxN1GWF3p2/rW4qH3YwMK6J62N/Ob9mt9hzHn8HfRntJav83JYyVQx9rokQaNCd+fDkg/WS
SZh1TRyWJs4nl8MIc5rTMoN6ojrDDQKqtJS2UWsNNxVgWiu7amnB3f9OlprGeOBqYqd5hMCLZ1nj
3m9qdge9gjUAKfkH3vufD1GfmN2+crZZY6cw1ymmhJ3AD2028DiecJfbwpISvp1gqHbxdlZEA+PJ
RHWGSY27T7uOHmwXdGwA8dy3FCC8De2L7tQTmEkWrJAo1oEKhXQTOaDzjzsnrTxsJLgGxe0IaEPD
5XwvB78PvaEUG3ibsrOnaxmNk6eP5Xix54KLwE3DGPh6OhDPM2Tj7otJwS6sr9tn3NSLxwmk+k2S
+nQL97fkWNRVsJezBT8mrmQEfd8hgjFVs9GW/Cm4024CVabHOW0raFkG/nYMyMXBpszOOS7hd4D+
dV+Dypq3mdOUp9jj2S7JRiuSYz+9NGWZbPNcjbuqvpgHFZ044vJJHJng2dGKCzxVlzy7A3fPee2A
gv/Zzn4aoG1Kgz+wAcmAxhmAxYVbz3PrcrT2C1ElO7C2+p3DizEakjl/sQH02RVdZ++6gJU3nSbJ
1oVe7LPUabzhSUG/JI3TPMashB9nXweHfNDlK/qQfy0CPyPHUhTGLDB0geVbgGucuTww9ABQDg1A
wHklfJLsuDhOsH17haWO/qHgYPXC/Z7CFyZOw2Cy75O8ykOorGW7nHbOAUy8P8qPySFPhuJQwjni
iDZtG/muXz5kjpwOsoQejYYt7tYenempnVqsN9j0JJRZ2my9YtYr+mwL6dzsG6P/OWftJRHy2AE6
kdQqVHSEiZhXbVtFP5tvjVNDwe6NsyHV5yGvH5JMPADZ8JLFanc9FS6Mwuwa57HqAXBup3NX3zX8
oWxACvO/J/7L9cdf0tAHcW2qXwZdl+ohqdlJp/yhItmz24ufn3v0Jbm/S+J11yS5Qzl69JjrvDxp
GEp+7smXuXr35MydBI4HgaZnHjx1nrpzp+ZzxSy7JNl3j4aqAy5OOvhWxfUUcqUgq19GylmZkoVU
bXaIaZd1E/H7CVePDD7KWchHwA5FsDIvS483ToJ2zkg3V3B2mj3k5yShgOI6qIgFT62Vw2ZpOzr/
nZ8C1jUw/y3ZCQgkAefb6a9Hhuc0hxAarLwP19d3aRxGoddbmYarmQuSnvvsi0fU3SNfWd+l/W5E
aw2jbVUUIDj1kA2+9zMxpmEjyLyywAuFi9kLjlmVTLxCa3lkzgBSso/s2tvOsAs6Lz5yf5ruiF3r
/nMLbraHhwDXMPNMvROb41M32QcIzMJ31lt5/NJojAgmunaElpaHr0qpT4mT6o1f0SlSVl9FJe/B
c0ub9OlTi06NoHbahHaidafzyH/JHv5tE6SC1u6vlz7LqRHXMqm7Vsx4ehDnHZyzp4sxOuru1vL4
saOaRIEnYZuexOIgWqf+gjaWtVJkLny9mpzTlqZtW1ysh0Qj0qeJc7bFlzLdVTQI4zkF6jVR7WlM
R76H1SZZ2ekLQWSSUOM8kMM4dZD6AZptuJ9kGVK6MqKlZxtZwIX9eVm0BTs5kh86t/wJK+W7rJpW
GkBL+86If9xyFCBzIU0W41e4godj/zuHqkQun2y/XklkS0MwEkFbeiA+KV2dlWT3DoP5caVuGo/+
+tRu9oyWcUZmqEUWlQIEmN+AUwCNoBrsTTr+vv78hTzmGQ0f1+8l/iU4p5L6LvPoV5Jaz9cfvTAz
nhH1FdF5n1O/OGuwTAj/DmfQUNkr87L0u40o73sPslCFM53trj1UgkWp0J/blKZatNagAvmdRB8q
Z2FTzmGStBHz1jrbS7/88vd3lUEsO8p07/GTmIrilhRyPmZuYu2uT/rCh7XJhk5Jrb285sV5guNs
SCfr4MbJ65SlJxJU2wDKIyD1rOHTl1bYCF+0zu1miHFjmao4ymCONUMFgBRrreGF8PWM8B0aDs/D
PJ/PBTiq0LWJ3FGEoiORamqozE7R9SlbGoURwcoLGpZ1Y3+WUK49QrCueggoTqc84OrH9VcsrIpJ
hxYwoqeUIspgBL8rAbPZpCX7MQ4Sn5pB9gWSdvuuHz+XsE1ydAEBHfC3SAn5gxe3f6imp1R/vT6O
hRUx+dDAJTh1zmDsowb7R5OjtQWNxlDFfeTK5qbzoE5w/UULa2K6PxKAyWGkGHinMtFfktH92ll6
6xbu/vrjF5RPiWkAOXcoP0RRDGcqkuBc2ylstetKHHwgkVBNl0EeKgWy0BhYaEKCKAbz8m7kTzDi
sl8D228tlN2MPQ6W5+2gmgOv+wkEoG3VErfd83QsfyQSVJcjHy8GsKJMb4XPY7jbg9Y9Bg3/hgv1
7qYhIt8PPg/+1p6j/7SttrYd7fkRsNH+VxvDP1S5wBkkIrdD2dh8pUZaWkcjB2VUKr/KswlQA3p2
xPCo5vQHdO0iX4snVfkr22WhyDd52vOUZQEKvwo9K/kyjuLQwRO8EumjVa3pNy9kU9dIQWooYzEr
ZzxblToK2zpkULFY2YQL9ZZr5B8/hopNJ4CwZcGUHJRM7hiI4VCducfV0aGYoUnbw8GgrdZeuDRf
RiaCUzV1vDjHR4V+c/MbDdhY2qbhKP5c3/YLUWXytwfhTbjLaqHeRfpmk05EfQ0CPR17BR/1669Y
GIJJ1g58msAGY4SWou0AKPPSJb+Jn0ZCrLlFLY3hsqXfHZ9lj4vsWJbk7CXACqKf96DH6THGNdTK
cfCP0/xBK8OkacfZhMZAXugzvKjGnbxzTl7URNCCskIrQkN/ipqNddtv7Z0IT0/xRtwVr7gsW3n9
woY2mdxeMsEDOIfCmh8M09cJsnqHnLmOWtnTC5FvErmZaNHTbTIYvAKY3r7Z/tvs3o8i33zK5tX/
/8bvu/UBJdxhtgukhp3P2ykfj2kVHK/vraWpMWI9drRbjV3qnBtPPyWF86jsNf2NpW1rhHqqJMlh
MeScq9R+6n1EdF/2VZhSuIALNaiVxV2afSPAawWD0tofp3MTQ5Sphr7eq7Kl9X1wL03SWQZ/KcnW
JIo+jhTbFINAUTzmmpHszEigQw3pmjqFNJP206/X1+PjSYPcyn9DcUwBSSwDO0M1QPaV1+zclL+5
c38mgdOs7NeP19w284nPSO54VEDOMIOBJLwqN/Y8rnFdP07wtqnEX0DBAkRWa8YVFwwvJYf1+2Nd
uDt3eh4tDiHzcZOvHVQLq2FmFQLhZ+HXNm415QDryGRTO9+dtaBbevjl7++CTjmexX2Z2Weg8bbo
p0SVJTcjT7bXF3rp8ZfFefd4VsLgm8Nr/kydJBrcXTdlUbamPLWgmgjm/X+fLl2VNWC5XkwrJPvK
Z+zacChlnES4y8hvx6LxUPpZ0zbHZdfeH71gk2VzC1FLkWybFNb2jte8fW6kRoohcN0MrCqBOov+
4gCFR6wbCvv4zz3cSDLwNYhZUwXz2QF+JGu+920L1YVP/nIjtUDbbY7hQW/DVSIhWzcegtsOtKVT
wkayuf77F2LRJLnnBAZUClUurGTgY4dmV3dTJ3xc+exeCEZT2DsVpLKJO5Czmu1u03Vxv50n6exi
FbBz7OkS6jKZfvanomtDqSHd+blRGVmsgKcdawc6n7Oy3wiZhZCC+FzcmDIQNJgqvxRiPM9TspF2
ftRoRgJQv7v+y//Z1P1vpQK56P9GThtn9URbNpwDIaffpG0CHTnzRacTwvLOFmqT/rfZa4IsojWD
R2AXFIUXocRMzo0LR4zQ7TSDrTVapjsh+HyaWDoA6zuI2xiUEzvkTuFsS85VFMyu/Jp2/ljsc9QQ
d96lgozt2I5UV04HwnpotKSOd5vjjvWH8IT45iktHv0EDuNl6bBjn6sijOHqcHD7sYxq2+02Lez3
4lBDzAmlVkF5pPpK5JFP2uEFvhHWodNJ9cXKGn2owVXeWG2VnyarAiutb9E/buvnugjibd3wCYV5
JV56t9fHSgUyaoLBwokXJDeqtu2NwwLrQOss+81Tp9uxIgfBhgWQjvfrVESBXTV7H23TA4dc8C2r
eXovLlJHNYrZHyMwWE3oFgJ2jnmiphC6HuhBDL0sn66v5cJZasptBOBiBhD7A/YX+lNhbdMskhm0
bmZ8MEYxk4/XX7MUwsZBoSeiCa3peLZdtGyYhsltXvTfrz98aQyXl74/JuaK9lDKxHYHG1FMzzPw
Y3IaomH8df0FS7/eSKCJSzkZ5oRCKbu3t7ly6qi20Nr63NONDOq68FJ0h1FByN6JoS/VfFGKP1x/
9sJHBUB0xtzYblznDZQE3KHvtxqo7AeJO5cHJyHJC6s973sGP4btECTFQw4n0shO6v7OhlnhQXsB
UKlKcxqmdWLhl1nOeQ5QytFptO80Wn4bRoR3EIOid34PwpROpg4Gw6ODTAm/n5UM/XEXyzbR6hOj
M9M56855E6sw69CTGCAjF3IoFwBr2YQO/CEvPJXN9UlbKDtMyn/helqDdw2CUAzfmzRo71KAOaMM
4tafe8FlI7/bsAmUNMEXnNAGUVa3oZ3vRFoL9i0lLfkcBNg2terRD6ptf4Q4L5CidJojFhx4v8Yy
W1oRI+LiyqmA0R0E7tTaaIRQdkzvnG7LsDJ9+0s2n0tOpmS9U9uDp/0WoBV/CucCPi+Q8ivSfKPy
NUDY0lobhRef7SHvJwBPgZILqb6x8jt7WEkbC3nJFKp3UgasjTOPZ2yhc5pcpOr6DfOqFmYLn2si
2yZ7oJCuH3sWmBxTiyvNip0VayMx8eMndioPTOaAcjgM4uUEcoJ49dgQWqggpff1cw+/7K53YZAW
lFb1hcCh6+AO2E4vVD19YVR+qq+FX2/WKZNKJh8u12fO/W4/Bd2zm/bdTcHbbuMEAGJ9bhxGODdT
3GUWRQU508eCwnVZvcywq7r+8A83EcZgnJxow3acMhzQhUy+40Pkzk8AXGBlcZNUxfZz7zDCmQWc
KFnP+EbsY3ipwAMosvU0PImpDrYltcE/u/6iD2ttDMb974rPA6lYDR72Oa3kKW7UqQJmKnQDC0nE
JSEEMA++sr5b3bhCzP4YWI43GvHdOCSVzIf/iG3hKnCuxyoIUb/yOzYV8Podx6r8OiccAvn+4Ebx
QGGLGGRbYMzXTq+FBfSN470qC1bOaQog9gVA6AOSQ+BqvyGKH0hd/70+sR+mMQzTqFC4H2T2BFWG
cwkb7sqOIyf+mTlzdP3pC0Mw+Qy4JRzkfAlUVagf+K4jt3SY6h0dR/9XPCZrR9bCa0zqAThQCgJj
6LnkOs+2WRNqC1ukrxU9I8V9ziA9MKkGhSKW5ceUwDkPtG/VbhnMnwPXXZmrhZUw2QSlbMvYrgr/
1AARmkEvOOSiDDYgoa7xWZem6fL3d2mz80lOWePzE4HgvSef3FpHPczKxOfSmckcSMceMmk+DU6Y
ql0MU5M6sPdtl68cKQs5wNQPgd6pl0DozT9Viaci3kKLto2F7EPcPVmHwVbZPs5H4HED9luX7ppJ
xtK6GKkHqGLSVkMbnLJyfkX6fPLm6p4E3dOnQsT0IZoEKTtvJGCkwb4p8ULXKYAHrr8NKfDe11+x
NAIjxkvd5DjgiXPOGZ02SufToZkuNhldMq9Uvh/DjHhgIvwZ8ySWXqN904cNxAOmfTWElQynAqBo
2IlAU3JlNJez5X96CHiTcfjXBRkA8FPDOU67+0r2t/7Mv1yfqIUAMUH+QwKLoLhpUF4DA1kl7s5P
v0NTJKrSNY7j0huMEKy9mEGjAk2VvPpGSLLRdDzm061M165Lll5w2QPvYnyYLuZjBS7ufe7l4dBI
Nyw1xIHbxI5YOq05kC0tgnHwk2zMadwLBsYIvnRq6sXh6MWP15dhYb/+j65HX3DH72pxmoN7G8zf
3A725eR9LkuZgH6BKqWKh9E/tdlXuEse5tEPs2AtWyzNvxFrjg21ywx4+5Pt2eKR+fF8Uly4N22j
bNDTIXl6fY4+vJhBFBjFAYzPCbzVlX9idX/0nPJP/lpRKypHtZeJ8ynPTB6YGGx7tuxxhp/cOSl4
DAmHOdvoHqpNPVxkP3fsmTjstAAYH45P4lRhbnqCkxWcfctdY5t9+MGJERiVPJqJvZPNE+bJm3YD
v+GpFzEHPpa3Oa7LnGSlXFyIB1O7I7XLmVQBXjPGYl/NoPNXa9K8CyttArP9OBNV5StQAHvoz8m5
lYdKZ/LR65Fn6QDsJMfF2cv1bbVwxpo47cz2e63KITgldfqYUEByBv9G1PMbH9RBVrIN/R7+ZTCS
WEm5S6MzTldcjeUWMCv5OZDwSnRSZ3qhY1X/ajpwHRvbqe5nh8tpJWqWlsko6mcobSa6Tuczaawq
krz5Ww309frULT3biPwp90XbT6CWD+6FquCSnwHhK52+hYxoKnroTNHE9ZL53GfWNwAWfk7J8FpM
cqVP9rHDNw9M9PbMp0G3ZQMZ/jIl6M3Q9i53y/5n2drtHcXt8o3fZcHGi1N6E2SAXJcJNp8DUP9N
3Al/E6cq2bK49g7X53JhvCa829dNbLnURwMEtwKtM2+T2dmo2dtff/xCkqaXzfjukBRKjDZIoP6J
zq9JhcsGzSDiDZa7LD5DCcWEXt787g0d43iHU6fnqayPees9SwpbaMbYQ2XLz5l9AOL335f0Ohir
MYvx9e1ceFW3EPzbaXmrBrDe/T/Xp2ppJS67/d1AZFlbLPBgZYpe6t2k87Mt8p/EXUPfLKRnE6vd
wGVQ+1qCqmTx/AHUgcAJMypc9CnmdpNCqfhFi5K+ynxw17R3FnKc6RzU82Qu+rmXUMakN7jdzDaW
2MztAEjgF6fApREkFkLUNmu10tJuMxJDmrMydicEb2bLTRUnYVk/UbRLSLB23b00IqMYAAlyJtAB
SM+VHNwUJMJ6fJOzbqJ6sto6FH7Gb/umxFUeLdVPh07tSuJYyHkm2Dvmtg16nwBe3QUtFjrf8dg8
f2rjmTjvdM7dPgsafBeNwaEf26Mr0Hsj7sqBvbAoJtZbKE8AI4lvYeClo6zeT3YSEf8tbj5XZf7z
IH0XN/Gsa9tKGT853H9Qibt1FcwJPbKSIBe07wIT812NREPDC2JhhTvex1lyBzkNuMrU90lW7irH
eo47R0PQszgKd55gDK6+6a5dmbyFQ9szkgKgDtppeDafhe6Th8xr62PjlHTXUpmEo4MFa0rcfF/f
CB+vlPs/bEZ8a6RZUMUn339Kqrex7XYle3Kh03T9+R+nINespDMiZwmisn8U+qaBpapbqk3S6DCw
x8grrI2u14D0H+dS16ymR15DWaok4uhUU/48UgsHp6uLV5TV1vH6YD4OSNesputA+bMHJ+CTPzj9
tmUCNGMKi9rrT19YCrOYHlNW5R4aOqfSjsscX8htv8MH7e/JH8lNSkGN/9x7Lu9/FzxFMeWB29fx
iaqjUrDBe03hxivoyrXvv/T0vy0E1yyp51T7jPo6Pr293R+t7f0tqum9tz8PoYhgMxLZEeD74VlE
v2lYwS8QcMp9EqGNsZHhGKLBsWk25AR+50t15Ht1M8FfIKyjJ2sDmZXw9/VJWGipuGYtXvuWCx63
kKc6gU9DOlVwWStiFe9owPuTwM0dGkZTSoD5oWkPloTSOuRzylb20tJqG6V5BYt61kjMUp7e+OVP
Rh4u17N8WrsL/DiLuMwoxv2hUQN6dfGp6NRhqLs0dLrsYSIzhFrEbda2a3Z4S0FhHI9W3NRdpvv4
NFDI7hfWdszWlLYXkodZOAtGepqmXJ5gJdHuShtOODEcFXmBbNySim9df4zSuXJ21zfFQgoxC2Mm
G79LlCVhWDGFdfPNyekxi+lKfC98BwCd8N/A60CAd5IZW26GgxHIeRDK438IJLIjVXoTblD5jjfQ
V1Q22+sKrb7cL36Mnvu71G4Mrr5+uz7MfyDDDyLUrJ8FoNJeosfgNEo3asRvF9psflpsFLU31lyH
YIuE8/i7JR4siFp56u0S3tEknEtyl6X2VlTsDryErRrwhSIBfI75g1XGN2ldfSmCfZO/IXJeuHRW
6v2FLWaW4qAZl01GiTzpcvpDlN5Ynvx5fS6WlvzyynfJcA6GQuVOLtG1t0/dOHyxJazp+3mlklh6
vBHlNbqQgdRY8i7g21R+I4lz0s2wvf7jl+bFiPHSUVkNWq6EEyU/NlLAYMFaefTHMEzumiaddT/b
DtE+Yk87Ecm/p7lz48OuMy1kKNzse9E+O1YblmMdtVO3tbzuzCAjeX1gC8mRGjllsnMfZtlpdmrd
wd9ZNEvg6mg590mTuMdgFu7KKBcm0Kyw1SSgJe808anqhocqgH5IUq4pPf0roT6IMrOInHqqGzrH
xSmF3tOTpVUA0B9Ldv2UUr7tJaxcQ2Gx/jWVSn2xuql9qb1R38ZT7zw3LlQr3UzwfTrCPLyqg2o3
ZbO75axIo75s6H0Vt9ZZle3RCTpJo77zpm/Mt91vGcQubwpp0/EkE5IfJhXr28kWlbNPIYNPQl9K
WkKIs3NODfJ3C0J5MyebmWfOdy5jUqBl21cPcFzz8dJn4CFb78TTeMj2KqdOJBKkqwyBCLxqNV5g
8c1hihPrVXay2oPnUxwAmbG2vusB7Qcc+2mc0vLibc9PrBH5a+yhgO0IYH61dyEQZ321o6ljRzPL
h5uuJMF9TCGDAlZWvMuYZW/bGZ6OanLTL8zq7YPClUtkWUOyyfVsRzGfrZWttxCxJqetBhkTrr0o
iAlybpbA/Vscpb12WfTP0+qDTWEy2TThQWX3bXVyRFv8LAhN7yiEdf8UvvJfCwjKHRPK3Aja1/59
l/gCPalJbSQ6d7sULtSgXJf5rvHd+citZE1qlrgLXzyu+UHIia4y7Fb3hHIn+BY0INHYwyAfc2dg
cwT8YfGLExbr0FFeCmIY/FKw76peR6ln1/g4Km0iD55u1deqLfUcJSSdN+6YzF/y2KVgzbrobjWx
kx0By6hv/NEnTVh4kkJvMebNk9QNs8KC8+JX4WTtdsw5+LZzzJzDWPVin6TO/LNo6+K+KH1UMw2B
M6MX1EkDYZm52rhKJMMGCK6xiXrHfWndOt0WpRN/hcNbv0m8Xu0cmto71TAngpROu2/aCiYU0P7c
s9zlYTCmejdrx//NVWdvUSCWG+hSDH3ocgGHwwbU0wC9vF2bD3ET6Um7Ud0NzhGMhP55rotin5XQ
r5m7Uke+8OlJ+m75Syc15OSwS7/3MZStO3fQX6AYnQMVy+JzMEKrI+RBQfYAwzg/fFmT7Rz0PuwN
025b1sVAIg5H8y26+GyGf3oj7p2sFGnkCtiyhDn0/m61r+oHBpO8BCDYIfjj9cQBIsX6WylL4XIQ
r9CejwK67bw7OwGLAeHUh3B/xT2izzh7FX7q/sId9thHwsnHB392+j8VPtxOEBKajtpVwPknY9AD
ppHoPSAAydHzaHKX1fGwmeyq76KMUvgUDtNUfBHcz6AE1LBHOaKbnbll/d2jFbw0SczfxqFr8w23
02zDVVkcUlig/gz8hLdhGnv4OgSy24WzxqUOyVpqb21WOxHOgkKF1lAXXxxW9lHd0nLDhqxEJ0Yn
Df441XJP7N6HW6GYu6+WHrqvVYltocHgOmKbNoBJkcpVYdGSeQv85QSybVo8eGCP/ZYZs492BZWi
yBHVEFlt0pCN18qkj2Zs6jc5XWR5p2zIIqsk7J7kYjyiDm1OvpXld3SoWhYmMDrpQ55ILHohcS/r
Qkq5DovBTmSUt1X3o2n6ap8EaaBCwhqCMm9qUmTzQT5Psco2voSycugnmNMQ55JGtA1AwgRO7oUl
08OtCBIKDz5oDcBOyxKFuxVjMkzbkRQuwNK+B2h3k/EDvoi75znLx5/1OCOZxq3+owd7gNqvxrSF
QUVj4JsrML+om9fRROIe/2f3YicFh1JWVw3nZKbpcxH4/CbOcv2QAiPdRE1RarmbiqT+0db8Upxm
bfcXDABbhsTn9o5mzDsBHUK3AanFk2PP8TETcfldxkN/SEvyLYWc1X3bF//H2Zk0OaprW/gXESGQ
QDClMbbTTfZNTYhqJRCNaASCX/+W7+hEvlM3I+6kBjVI26BmN2t/a94rp/Yf1s5h94MoJLDEDtlT
WCBndhrpQY91t5PYV2k7VTZlivr7GULHnOnRu5ZwL8Z0bDknXjPJvHbnNZ0B7r3Y2c/nxakRnDat
fynJPPwKVbvAKskvnjQjGLpavCLzwm3L8T2hjC9KXEJjU54bD5LurQ27hBmZRtOchnQ4ArXSHd1u
gg0nM9GUF3Ru74qAAzMmRztHKZ0xZAGars7gMvHUa9gB1UWldiGgrLsQ08VpsU6MJ7rwYE4zTBp2
OxUMecNyvNiyNL874CL3wtN/MOJAM7GOzbIv+rLPnNCjh96yZb/w1lexO7fhg4Q+9dK4DvuDYrjK
nU3aQz94vUnWkU+nBYy73xH3l9dwpQbjkRVI4lxvOaBxFXBlS59G9aqOddfrU0sW99xqivxqrUmi
MbEl4okF3rUtlN6h1NbtffTWHylbyTPzKdmzqsFk7aSn5t0pOo0qr3F2GlzhjAjJOAYIIj8NSAhf
TVyocUhxpcI6m92VzYipZu0LL2YDb6qdXdA0ilcc/x9uWZOXyFp1lqUncxvOxZuLpXqWErHKAlOk
i17RB9x6Msam6J00NKvYTYLoDONb6gKEXw8eAGcZ3nD5rsOKYIqBml0RmP60oTAMpXJlg2RCXTxd
jRekm9YA6U9jeTaU4OwhhUsfZi9a94GSfQ5rN74rNd8OzqSq1LhQxq2Cdt/xmbxHlhipc4sT9VsE
U7sHtOo5ls1q12xw++qZ1YAJgO/bjYmpeucYtr156iq3P0g+iF1TELXzA8ETzMtFr2JmzWOPY+PB
GW2UO/jjOx5Y57x6jbgrx8WJwVit0LPnfHqbJfRriS1NlbiMjz9X7jlHBBTh29yIZsdMJd6WpcbA
sE9YZoWtzmMAOZKreAdBz1ztLdnmlwgMFHRsgd9rMTT9Gz4/mHFlXfnBdKeOzrx4uEaFm6/IwA71
ImlcLO4Motpa7scohPK0d6w5y6Vq8tAh/jfaA0yDaulq+9jXpDhPoTHfkFfDFXqpnC7dYAf+uyr5
sC/pFiVN7VYXq9pBxloH3YNrp+gy3LjIru7EKwml6+yHegofrdX2rt64/82weXtdGoUjtLR90sgg
evVK5m8IseWypGXPq6Pw6uqdY5oEflZy2XmA3mcRuHGg1pVeRhzHPxiHyryQDvoGjmVkFwVqS5fQ
+1XNZZ8MjXAwpBP1ACGNzs9iwFW38HWDGcII86YqMM2Oi1IDzz+hrOl0YTJKjSNfd028bLX3tDkd
3cEZajqqTuid0K18YzWg9A1ppoNslypdMe2287kHZgC0fEnoNT183Kot0whlrpvFswwXMyTt0HVn
jJhYs5Ojr+5L34ONFs7o4zpJCtunAfhVMm9OjNo+woN+Xs0Wz+Ws40gW7mnFRZUBMQHIJut0dyNn
jGhp3O5YRBLrFU1bnI40WOBiZcWjFeGUFiaC/NMOGBgNx6C7ZyEmFVvAGTMlVfWncwoMS7pAEHmC
4qEMgT5jWoEmG7KMAsZBTXmBV1SE8Y9gGb2fTTlueVhpmwcgSe5X2QdXRkaDRxeO+2Ea+EGsrMYB
AxdpaKrCOh347P4yQo3XhmBgIvYWFmXOuLa4zkvzDsvW27ngqxpIYl2QxCW1OEkS8B1CjuqRz7Kp
Mfk0dGyHJHlMV6/sMlhPosBR4O5p4G/axR0Mh+80UEYsmUM9LenkL/p9ZqoFiR3HFwCefkfvR5id
p74/4IjdlgnXJiyAtl+F6QXMz50Fojldh/HCKtytY1hZwBrL8oKmuNJZWLhNjiALho6gWvdlPDnr
AtQEA9bSoABUF146SZATa7iV7WvdChjGolrQpI0CnBIe5Civ7bRGXBVvHTy+0i1okIkprnJq5/Ii
+iD6Xnqk+IX6bpdy5Thp41HzsDECbcyt8NdtBLAgTVfv2qGacqZMqGzj1fzmTTDki6GTW+vYCRS5
lFg2DNz+oHtvqyV8cskQHVuvHp4F4JUrngKE82rlZYqIsr/Hl+Z3hixRmyJU5q/Ec7Yu0+1cvm9l
4ZE08J0mi5SeDgA+btew3vRvZkiLTNPV7u/JgOa7FjM4EPVonJNLKwTpQ8Vg18jGEbbutYwM6Mxb
l/toJh372UHTh7Ukj4hs7ziIDCns6Ld0apQ8IhqemjgS7hR7quyuIHLYLqncBZHRyBZA7+H8Q3/r
ZlKnulTPERUMvUPXvcKsVGA/hNrHgjfsRcjFU3fEnWfEgLVhKYGC8Gr/w/0ekExI5qIRpFdeZeUQ
spdpAI6mNUcI3JGkTk707jQCCBHdV9uDsJq/131gE8zuUbje1ph769rykfcTWN6RtB8+sqYOBc6G
pD3AYcjnwdyLS7tuvxAb2RnOu4v7jaml/bDw1ghiinv46tSUnsjkro/NuLS59F3vcWElOQLWWfWp
CooV30giemZlECRjqJwzhqirC8Vse6YHu6e+zDkdu4sDy9RLFKkxdwwrRIw9Rx+riYtUBvCv7KHs
OMPUbHvDYmCZwD7ZUaec9pvp1yMSrSBFVN0moR7GnbZAC43I2U7GjkXK7Mpfl9ms93WoyH3J2Hyo
ASRNB5QvUqeFRTKyTe/ooARx6bymThsSiWRAQpFE3W24S0EcBc4G1UiYArYXOOpfBrjTXVSzNY9K
YBQY7ujQ8kTCZDh+5a5v0T3YIK16LWFjBHh6VdypwETvw6DEEcqCKEV80R/RhB8eaD0vsAgNimMV
dSyFNhVeJn2/wUB0Ex9cOuNTj9lFEEopbfbThsR41K7NI3DefnAIxkgC096JJ+HYDc8YBlzuqOfN
V8RDAKFSCU/NmK3AlpIFySgwDn0yr4MTxsSBu31qpQowSK3NnMtyaK5tVbsnR8PrCzXuxr2Gyy1i
xP6BhkeyndMv48+ppeKHmVrkA8as3asOS3FEaxTjDlRabjIsCnmyZOiupcXwGDTjBWJPF2XPrADr
a0Fqf8tw3bmXOYyvZF5Gs11TYiHMbHvUZgaXmh+V0N0rykUaMVtoEM61LmiwiMBa6WQDErNf4Dfb
R9a0dZWPvNl6hDYdfcX6214tfKorTBMMtkg4DmKoi0NTgPY3TXcD/PeAzpHDwUa+wem76NwBGibx
zATQ4TxvHTR4fD30rVhwADQw3B1XvaZr2HlJBFjnW6NbL/Z4PyAwYWQ4rm1fBwmup+77XN+KXTjS
kzIA1tPjgQ+LDWCg4ynAsB28Ktx7yB9pYm61d+O1TsLXcr7CXHaADw5t4ak09Nv3ojPVmU8VzMhh
Cn8lrht+H3F6ojVnzKVeZtg8m2LpdpEcZAAkyIb4Imxgg5I2Lp3RehGVi7APSvpEGe78wOiy7XaL
U8KKqgcOKvPKjYcADeEdJSay27egBhcint1hRkNq3FQyo+JCYhJAQRZ7QXexSCsSmEHVh1n0fmwC
rY4LlSSfu6rZa8XW7+gghjEStsaDYGqrE4ZZ1l04183eYCj4J7UU6GjIwfidGNw686F2Se0W9rvB
uFEOEtW4wwjG+l5YhEE4J+sRJj+9d6onLKzSRd8nxuh6sCdiC3BFVuN4RdjaJRJq6JSjoJAYydV9
G4BvgKREOl5Cx4J+l1ilCeLaLpkWVNcqxvtD7aC3GldEyVNd1PPeVWW9r4lnHgGtt0e6qOK532Ct
nSwsaDPSBe8Yo+ty3ozVji7cTXnkUfi0ULdIiNOMBymHGdeTUuzJq3oXqxkGuW0hhnuv7cocQqHy
tfIbhpFeVe07IcxrxIxIGo5TultRgprmCXXaZVmPmtjaxsxnJSA2ZQmPVC/cIenu06aafDAQJv0n
4h4mpGYYTOyUKTA2447IM6BYVKgRzMIiuF3pmY0lebB6ppfS4FRMZL32H7BYn28OdDRGmCubZCjn
+qxrM6dN6UWZQeJ+QEEWBSVMMRyGclQpMH3AOiCfAqU56n4YEy5d3JQVf+4Ln96X3cJeeMVbFAV8
nKFjJxLZQGjdMrP9ZkU7OwkcK4ZTEzpij/DKA0rUUXvsbptqO4J+pqh5k6oMnlpYmyFGqihPewzm
pSEmq+/KycpLNfIg8UXIn/x+7Q6oT4VvAfCHlwCGBkfXDOVD4PLumyMW923zebC30Ab9RikuTAGm
c/wY1bdtZ9pbBCwJONPoKsHjuljFKx+A89bw43iRymueh4XpHxv37IHPVu23UqL3XjH/zmzcffTr
zU8hpgS5u1+bPYH2CPXwzj3BmIBdMDUqUzoZeXVFD9xCY3FoRX19CUGylGlXi/obtnRxWdHxSJuA
tB0EawMS8ojfLKQ2jv1Tj2hzSZ2pyNg9R9qzA+oV2Yjf/Q50XWAEb4DwtbU0Z4qztPbK/iNCNr1z
hm78A+/eIOlhR7lTS1UibQ/NsarW+kqrAUMDpjQ/nEiah3rg4R0JwnUvSYFgbINh9JPnRwRAMtsR
uK+a8EprtCgHd+UYxYkGuauFw1/LLWr2K1+DR0zg+0mzNEzHEi5foHzbrSOJrEzx1CG5+lPKtnl0
0Pe6R9INgodi+hX2y+UeRUovWRpkdwoVuF0xT2Pe9EAxwCSI+UdWDspFBqqLO1Z382FFpoq59Hnr
z4Fwq5z3oBPBLhoPzobRU2sbnTYCe13DFjUP67ZoUeuFk0hQ+eRlm9ng4mREmSvh8Om6p65qrwRs
cwD+XHokhC4Jcj3nIPFadtQFaVzbQR7BvkfC6q54xxhAbg8B6Ojnm18TYh4rZpiiOiQdOoI7CFze
zJWIdoYeWp15IVW8BJR8dKsuElDPlrSuRfOr7zjRMTjH7CXsgzBrUcpJp3Fq79t1E/coQxGV1wSS
CW+cnB0xQRHfSq5uDGwCDAoqb9lS4lduusiKvxWm02fXVk5eLtPkJLUVYJELdFg8uNGtJ0AWAi9G
HaTO1jAkOenLOdfzgsu3d8I10XDGzrATt9iDB9w3GlTt22IRFtveE9+KRprncokEanGOPhvj3o53
UWQz6DhncBHME243iVyf14cFxZgTR4o8xKpDrwhlRdsiMGu9/YQpzwNMZexuAIF3F9Go2PmhixwQ
DacfZK5vRm7AjRVtU945i4oeC67lUzBPIoxDqFOf2nXAwDkddJ9PEeQppgjmPmGB231YxltAc7Cv
u6lvTqHbQtWKOsQ9JvjkszN51VU7LDr43Cl3GDKEv2cJz+kNLhZ4JW37sCm95P0YyktdazfX0eI+
DijjvrbKkCRsYC7XONuNuAcn0rzhs/rtOQilkfmGe1RrxtPYIr7iRtKXyt/WB9SpTdx6KOFshSrO
yOXK3AvnbVcPzOSDKrwfKiy23BhglDvA6Q92HIoUGVf1WM29OAkHYSntHXTxgOR/rRbP3sNhqd1Z
vG+Z07AJ6l3EOA5IozuErBqJ3tknWLHV4JZBhgCX/wi7wtRoqpvgoyGck3vW4AEn8OIuXt2l7e94
x9Q7ajCruJUgtZ/XuAADsJQm/91faaCxkecITmcqnN/dQgXPJfUHkky2rn6g5uh/x+sTLyHsDwTe
ds2vaA+aGy+DvVQujNHjUEv6ShgIl7oHpD1uKXktthmpmA7iANxDYCJ12O3HapZ3aiHbGao3Z0e1
8g5r4TV/MOkfwGuE1WXqlcV4GDcKfBX2Md1Hag2euxA8/M5C24Kl5LzNhjQvI2jzKmZBQB/CQC37
YLXqlyBzg/mWLdwQs44eshv0YOtM6KG8j/RiPljnqb0qF/ePL6Il8aGp+ELq8ZcO82eF4gx4PPwL
2upIQv8K/WgdT0XUxdi5PLbUfjm5dWv0/0u/77NSETUWMtnWQRlpoeZoEU6ix+zV16FrLVpR7rSr
m7DOCuBIYrcbZFpVnYOgUOr9inswDvwm+kKL8BdF0GddIWoGqE6WEvoyho/YXMCzCqcAGMplS1Z7
lKSrbtovnu+/i2bpZ/Ds6oB+vpRVfaR09FiybYKn0gThFVUdlJBCAbXujIImzLcK3j3XkNU9/nft
wF8+2f0kCPZcoFiEmStU3FZcfsHgkruAr4hy0Ll4QoM9OBXtWjyAVLuIWI5h84Vu86891E9yDNPD
mzkMvfoofJrrsQH8Fq0j9PF2zfLWtjQXlYP+KblD1peErPnlBvbtv//ov3StP7Nxx7BuROHb6sgm
b34YZ/6B6SJ6UB1lX7zQv33CJ0nG4ruz9RhKLw7UyHvqVYg+cKKLjBRwH4r/+8/4ix7jMxh3qktL
HdRMMePq9WnAAfpBo3F7+d/++k1m9g+tD2QQ/uqXQXc0mxSJu/TBI/Ea84Va+y/r7jND1nAgLiVH
OdYbt/Ma8T+KO89LqX77W7TDZ73YEdKJxZlE/t9/zl/eCP0sXdrG1eVQUqDmD5i5RycvAa+WxF45
D+n/9hGf5EsCGDbZ+tjFUAm30EA6f5hU32hUfyFF/Q/P6F+Ox8+81i1gSOGFFEdNRfAbjEtygi8O
ujJwwvRQooXKAFO1JYphOAsjwqOkBJEgc8p227UN80tgkeA+F0OFbR4jOc6HmeqvZGd/e8CfThKK
wUDh9I2Ail1i2LONWfch2x//26P9tJ9Q2ahr3An1EdW4Ji4DZb8btnlnFUVb9t8/4i+76TOQEWJW
a5p1Dg5IEa8ob991fX//v/3pT1tpcTwdag0ZS48a5Ervu+GrQ/T2+/9lRXyGMBoulRQ13I+a0iXw
MmiXI9ju6Hz6w/QQGGTAMXxUeugTcYGO9ciOitfuF4fcX6KCz1RG41OotirowQxkE227C3ywBxlM
oL5a738JBz7jXKe+9AqosfRxaWFqCCEbDMEwO0KgPtl4AJYaNTKWQd2z1AqqUYQC+rDaF07E7zgS
xu9egDHXu4pWX3k8/mWRu7fj7B+H4oQ9Dm4qq4+kaiFEWZvnCsXmqA6/or38ZRV+pt6BUgNVuwSo
LVQRyjXNPRwMvlgsf3ldn4F3KF+qhtMF8r3CvoDO7F0GaM9wGJSoxw3tV1zQv33M7f//8YjKgeh1
CNC/jrjN2PY8W5m764twvzgK/vaEbq/mH39/mLiaK5Crj1Z98wmqflBo/Pdt+reXe/vEf/zl2V1q
lDjwlyP3d108RN2ry75Yyn+JJj/THzUoSu0Y9eIYdL9Q90mdqN6TMKeobrTqfztl/hNo/ePr06Vs
KlgUi6MiIo0qNwnKr5A3//r1g5B9On7RiBaiLKL1BISYjKdpPrW88OLWEQ++rd+0DL4gYN9OxP93
ngXh55BmmZxCG1jEnmywHNB7+hly6OcqE5SJW7GDj8nWXbGRL5bSf6Lcf/u4TwezGD07MDSE77Q2
+6by0MDRwEQE6YRrE0DeC0roeb0eavEHG2b/35fZXz/19pT/8aLWaVDQk6/yDhp91ISDA0FXw90K
6PkQDWP4K9TAKUKINfJryPwvlsd/9vm//dhPG5OYXkG2qCS8fVrAitxGusUeUkmXpJ10eshR/T5d
0EwrU4WJPche6oB9CJju/RJjBS7mAneeeV8SZzkC1e980FXMU9bPwXIJS/sVp9Al/xl3+n/flIef
sRpVT7jbmEWAZmphO2mirl1zjWwYxWPMl5lDByXUG1z3miiGUwrSaa6K9p2uy3SPMsJ8Fq073Tk9
rR47DBDnXTOtB8/fyOtmfPKnhBDjWUe6fu2gIIPgxBIPslqIz18hnl5DcGKIemjDaEyACVKXjrNm
gs0WCjUen0xW6I7laOK2Z1M8O+y773UnPbfZ3KHaYb/dMKFCb0e2VQfQbTJKgcEGHa+tXyYOvUHQ
pe3824o+xyE5RG5CFQSHqGCgeXgONT7OSxyJrpHBrRrCmTT6iRZaqsw7B1PZsWUOoGa2hW7aeRBB
99WaC5Tt0XT6qVqY8jY/5orFKxCc1aGYP9B0iDVaF7xSd36I2ioqvjXERhStzd7NJNI63/uJsd0s
2Ey2TmEfozCerygPR1Ygp0a3BQ0Tuqum8OotH4Q6d7PnotgoD4OIMi6Hl5GuOV/KlwDKq2Zwjhz+
sIWzYApjfVYNeQr5W6tARCWptO9Vrc8Oh5NiE+4mKfBDF/3E0KNTCjpp2jW7WX2g9Zj41UeI4Nlf
eR2bevu5dfSBbwuKNwt6/v6Rl/U9OiyPE8Q7O8AIIJ62OzO/Rm6XOgYkjdIOoLGJOCBVztrvpMYG
byGCKVTCHTRNH3qEqRhogDDLBy95yzp7Vuy7QMsbqQ6EKXvr3djZUDYf29rJNoors02IvUcLLB6C
DwJVImo4UGDiHoLT5ILeKpBMue2jOOz5YQNLUMEEur49IrXjKGouCsUensI5I16d7dTzfo/gPasa
kQILm3RBsdNAX82hSeRS5iVUrCjjJnB2zRUvUYpfjwP9AzNmGRevvf6uq5O2IpnAxFZ3bQe16wUR
3nn9YerYfbNLFANFW14oZOtH7+zuNX2FpsXHV443L3SSGZoK95e7VH/cwdwV23MHTlIBE00sUx+Y
+/oYlScUdNFBcPqM0Dd4+nh+UrwO5cWvMl3s+6tsc1efMCGDPol+Dtp98wjf8AFmn2ijSQiMM9eL
+QEegaCPcwnu6NMkj0GfY1QMgs3tCR6gtn1Y2ZRCSVdA39VfWi/plwf4LmuY6DGSmR7FVVCAtwhy
kVf+xkGkxUYpW7iV8nDH8krYV25iweSFB0Pqvhv8K/2rRHtnH0LwZPfr0WdpZfx4gHKCva1/HGHf
yWi/TT5WRl1hpq23B1qiLM5drMcGIq8H1PaTFfzfoqWA/WJHQsQEJ+r2lSxPcjsXVxcqOcz6ZBC8
ZVW95MGUth8jZqrJmrg/ZR9b4u9pw1MadAmK5xk20bgdocZq+KHpHnkZRxr0dJmuEOuw78zgMcUk
vLTk3kClKJ5Ie9rYLuIaLf/ngl684VouTxydye46hWXW6MRp4rG+QFcF7VxA8rp5t/WpA8oHXSWo
WRvrxVhxlXPFepI2iaK4FumKxp6z2/YsSjA/1XuIR7Ccs+kRkJ66O0Uo+B9bdwflRtUbdJp/zHPu
4kf+qnRKn3yMIqo9+S63/eBm7Xfbgb2QAF/Avg9/ChyJmDwq0aVN8FMi/gvfTdndOsWNcz+ZIwne
hXO5KceDBwtV+5TMrxLNhPkEMjbG7aTYVSG0AQcneMMYiFuiv80eA5IU7LzNYRxs58Hsu+2wyCEO
zL3YslkfSZP6ksPREf/nxz7QN02fsTJZeNw+QwnhIiECCxlncY5iaczLi62TCpLccDqF1CZzkG0Y
7wLhQTkZbxa8K7TZkhLwQLm+6epbHzwUy5CiuH/E/EfijF3sB+qqiXfAMMleNijL6jFpYSe5wkeq
+e0Mz53+Do0lSqaPtaX4279Jc5bmF7G39hDUTC5NIswJjbOEoqY61vwNytBczdj51Z0rfy8dWLHh
kM7eh6X7m3qh8d5oMWWLojEZQLYVK9R3Uxou9yjeo479MqHf724fddmnoT63DBYc7gsPXyfGYM7Q
w23ocZmatGCvQ/ta9oeJ5MKHD1iPEbYOckIFQVxxt7ka3wzaoPUK8WmMBmIMUHpcg1IUwDezrlBl
cH7U4uDUv7iEc0GZEAg2NN+3SsfdJBMxkNQvn1HThoQr3MOUMS7wxZlzKnysPYywbGhuyyUbhikN
DBRop4YAm2fGtFvKFBI18MUTCb/mzl5bUqcrdmHkfA9g5KsKuSvanEKBVje73u2SAPMEfvUIoS7a
lPsyQt8UfOtRy9iXbdaW2RyssEgeY2bJGSS1m1zjkUIWGk730ISnS8lunT+dBCtmbYq8FRCz+uK4
gTyP5iLUrqzPx+gJ5ZW71YNylT/1oZ8MKFLWo5dPYn6Ybp1Li/bAok58Xs4drj0P+qTIx+SFH+Ws
6dG3rrybhigGouUpkCO0cJV4RP06dcY/fO0y08xoPb+XGCALcIhQiDsnCp39GOaBYRniHjwSGQ/k
fSP9YcUSrlkHYuK3ED6juOPL8F3WIifQtfTzI50f/OhHpZ3YrDwx/gIZ/Mu0hJAaCyhebqhFhUOX
ZyN/ILiaBDkVpDnRrr2jjb+3GPlKhoL+IW6TCZiYm/EVxvI+8dMhnF/hd/0AYjkQ5Ppat6doqFKB
8w1N4aG5rxAnIXrwcHLZ9tRBbDC4aRG+olYUs3lliXLRultz5ofxFFGCOoV3YBWCqzDx5g9RsTmu
hgGSqvUJbWoDf0hoTyeOGjmW06mG7H4bTV4oEFkMe+Ae3vLAzk2L9r5q9ENUf2CQIJUuiPvDHx/o
ZypwGbU6EepcFq/E92CpdHHKex9CH0/dU3w+xFhXihZHEYTJqsPdzPujAk/aK+qPIZAPeNbpMr9F
GwZuBuyvHqbU3pSJbbpb5+mXGvW7mYa0dH1Itodd5UU7AXXOQGzGye+uFS+KqL3lYdbcABzz9Aeq
8BIytCQCr7OADGKegzuNBh+Q0Pid7WXS7RlajB90Xg+qpePNIT2bG3t2ijl1qvHRhwV8s6KXBmnr
rT3a4qCuxu6q6mXvTPUuoBqyikYB/e8clhFNVt7uiY9zzJT7ucf5C9XCPfTOZdLK4GfZUJrV4fYR
YdQjLdrgj4CFRbyZ2duFEu8Ofi/oiwb8J3S5EJ4Tx98FGEmIcZ+SOER18bIxN23Frfv3xG3/o4hw
XsCep8TqQbjl24xM24+KIASooXPCFO2M/jA0xm8lwsykKnUIvdKKhkRQ5QJEVSNYvojhSQdOAsFa
XCAvkOP6UG0OQtn5AhDijJ4uwjLlFjZ23fkeU0q/ggjyJYaiaVq2ZdrWeMhCFxEcCcmhHgtMqqCl
UluTVQXs17iDgWzV4xZDpoT21hAsOwcSAIbLBhIhFTsSLP12+On6wAkutbumIM3hLxDnt12ElxAF
FYKAb3pChNJ3Er8lJZ3PsmYcaToq55XAtB3XVfjgoXiVQemGrYexi2mIHiKmX9SynTjUOijrHbeB
V+nSLnujqp9Eom/b+E9B2D2H03yHWb9YN0WNwZYqTBcPQldW4RJvaxgvdXR+jLTLszAq5pwGnJ6x
Z147wOYyqAvssXPpb3DBdTxIOb7AtNGkqoMlqwPxSCyCunhvZurFwNNA0qtmHis7/6SuuFg7giel
FoRCAyBFviUYJ5rliOkI/EpMRSMvqOCNgLLgnW1cqJUQ5qzcyhjuPSdUh69+Xe4phQKqaUBTWGe2
Q6cBZwa332FlniCX+lWEW4Y5uQRiwnSK6jvbjpdGmZRXQe4vPKES0FPagCnYuzCGNv24wxBQ0sB0
6HBTfVa8f1hx8M1esTN+fVoqu7emdvYCWpaU6yZnYo4S+CZ4T1CuPEZ9ce4C+XsNx12vdbZ1uBIA
a8e8AibooHSojhSF1hgNHZZFyy08KvRBYdYkGTEPkZYDFuPWVxpmY8GpMTCEd5VBZhpGeySi+YqG
s8/Xn9L8H2fntRypkkXRLyICn/BKGZWRutTyrRdCaoP3LuHrZ1U/9WWEKkJvEz03CgFJmnP2XhvP
TdjeNlP9hKfQkxM7c6OH+aLmd0btb/XO/1MpxQ58JdvqZux2rtKH18QehRhDRivd1VbirDvAkHtz
ysSzxUe9w13mXNeyLq8QPDj7Fh3+MZYlJ8fWzmhrm6Wov7uO0XSbDiXQUUkd81A6Ln+MVYQ/QsMN
HmhcG4+Vo7B9KYYk0DwqSTbWPQLovRor08oyQw3tam7fkKjaNl5RZczkCBrfpXTLn4oyFjeBbULo
alWk1EPcsRVIcRIq1vA2tk2OqyDSV0KLrfeywj4SVTqa37SRP8LaSk+s9tOt45LRWhd6A4c9KL5V
+Kju075BXp9IP3vri6aMObZJ1HlFaevPn9djPi4oOvasbSOBEQG8KNVjqE/tdetG8Q3Cz0tZ3R83
upCq/LfYYylma8aOw1g/u47Fix+/o4b3zI7ZUmd1GLQzaXD9+a18XMFEwfLfi03ohVyWLGA4rUFC
1rez1IqA2gv10b919w/qMnP0Wza1WStLtT2aV/5VtEO2cGhPA4fKeI0WdIXoe6Vvx2t7y0A9VCd1
l191OwRMmy/d3RxwYZG3iAbErI5u+NYbb7QH8GZfKI5/WOEUzhxm0cs0bxvMCcfcrTgwEpeqxcVK
k/5dRVqGfd6wfH4TC6NtjrWwdJCfVpWqR9y12IzsW+tixNvSPcwKfHlSkWQTwDwOLY5BwXvLwUfk
7RqlqmfiKPj8BhbGmHX+93+qlyqCZmTWvXMQynRiZcTCW7a3pV1eIOIs/f6sCu/7TeVnrsAq4/xS
nA6rG5acr+XV8p5nH3tiNKWaCWCSkqUgYyXx2lw+FsK/AN9Y+Ovn2F6rT8ltzt3mqEzVcazuAq06
tpciNxZesJi94ECrJ79VqvYYuM4J9dI+oWrUy+zEiQNXyaWA048rxdRfZ6/Yz2Q7FqZIj1mQmjs6
hsZ7XvQmOC1hbIUcxKOmA2UQ6EON1dg3QtmVKZFBXqrU4gHpn/sWRAWxi2mfsyqOMkY1jo1zyJHw
O2p94VP6sFnAu5xNrUqFRNgpjOkY+d9K0932rSRO5cF1x3XLDjvvLrzThcc+h3tUpNBnqLDy45S+
+oGxz5ObsWLKG7/L+hJQXP+4k+v8H8RD2n3vIFM7+HaJG8LwvaQOrRutCozfrqImz5Pq1icNo+hq
7Nxq08VwHmy3cldDqsuDOrWY9c2iu1VFIjRq2pRlMPTa301zYk/EMeIZhtMlOs/CLCZmHynscydV
C6c5JlbTr+zuXFXSkgsNkoUlU8y+UZb5yQlG2RwDzCxeXlGISOprXS3vtdg9lBS6mRD8bRBcImEv
fbSzgcSxqsMeN3E3pOf1psG9vLYY2780Yc6hcaM+YbGw6u7gC3dT+UG18TNIXUAFL3wH58//g2X5
bxvlnxk5dvKI+OGqOUZFox9ztlPUGfOYOEA7L/4Igd/5S3fyf9A4jDfYjQBpIGXK2d8q95FiHIoq
3X7t92ftOAY8O9aU+a2W8qogUdlXnxNxCXm3MGbnxLhWt1Uz60klqxWLIqXofzRdcqFvuTCC5sxl
XHo42/H2caJp74UfEJsWbulVXZiBFt7wHBJHlrGrjKqrHZpk7FbOVPU0R9zbRivue725hFtZusrs
owa/gC+pGIrjiN9/iPx9Mzq/dEu+aZl19/kbXriEOdNPsNbUWd4MAOvq5sGd5EYB1RKW4rolY+Jr
l5gNojE2Ir9SGUQ40jY5GZSJ2d3HlvKqK5cS6Zfu4rxQ/PPBJbFpk3hHFmWF09iJalS50BUqIXbp
FF6iOi0w95y5GBZMQTSqEttXNHTPgcCVUYrmbSyi98Qg7C9uH84WAA2FXKiq5oWBvLCmzjFMjpWa
ml/BCiVn4C1Wu285bbKsLGNa4tk17c/3rLQvcEkXPsi5xLZSHdidZdMyZeWPqji3e9tLMSwLH+Rc
UZtoqt4gVuj4bUo85hi8kNN4bFyK/p8Ps6UHpf93DHSBq8bSqfVDpd5U2S0urn0iNkA3vLQ01z1i
pM+vs/SQZke6eCr9tjL/FpOsGzM3D6Ov/Pr8pxf2NXNVRxKXFKNBlx2nuNL3/ahgEy8C/xnSYrFt
RA6cQin1+88vtrCoz5UdCH2n2A8K9egSjnnf+A32Qa3M7B6NokbonuqM93S7m4ny+TAlHlX7S9Gx
+vmdfLBAGrMpoRWWH1oUHg8U5r9PkYhfsi4WG6zm+UrR8N1giMT52mtlBOGFDmveY0XqIHWRrTRF
G4OswKuWKd3xCFE2juaUFnALAmrz4VS1+0S6+JDiqnjrAsW81jGRXRhlCzPNnK9VoOnMzZw5YIie
M0QKumNBvOmo210ax0tXOP/7P3OZ5rc5O337HE9cUdOCQGIgJmDuYX/rXNouLl1kdqCwyEhXRNWo
h8j0NYLvkMfWlt9uJ6uju6Op2oUZZek6sxUsKPHetcGgHhItWFtAl9w42kVN7024/D4fxwu6dceY
7U5zzi9t03faIc/6O2hFD3orN6MNdaOTuF+MCFdPU5RYFfq+27qRod/iiXPWRR/VFybphcltrgNW
kpaachdoB3Pwfwktv7bKitxTTgCf3+PCxGDM5pyBml2hBIE4wKVb5fWDza8bLl+qmdA9bb54FzNR
WUqplfN9qB5h03uutdPDHMfuhXrOwiOaq3kn6Hxlp/OIoiQr1m4EhMMq62QjFEAdnz+lhcE2T1c3
1U6xrWSwDyVqGDP91RCqqyqnZrwwPZ8H7Qez1lzba/ih3lNanw5W5vcHHVmvR8ztpb9+Yf2ai3d1
TP+ZJl37QET8tkEP4OvPiXlnUFSDwcEJ6FLqydKbmH37KdIxzSAW60AwGjKYwkrx/Y/IrEPL2H3+
JpYuMfvsC+BPBodleUjLH/5UrhwFIVFwyWaxILuHHvXfKdLXhxQtljYe8bRl9rlLlD9HoLDeMgOv
6brJneq9GFwc6FUnTSQvRqyAf6WrVdNXs8SpSIT+O9E1c4O8THt2ugaXezSp/gV16dL9z/YidW1Y
siwz8xDQn6T3lT7TRrmSYJW+9nxn80FOPm0yAIc4JKbxrLdD5KkREQ9Ce/r895e+pNlMwBLbKSqI
JYL/4DjoV6DVSMauwcAEF+5gYbTPdds0hcmai+zoCAX2qFbjVirC92SPNmIiM3U0403uGpesBH/V
2h98unMV99R2vl8Sm3cYhhjXqNjklXVlWW98CKt0vIYJdEodVtherJIJfRPNd6k/gSQz6/4uHiqv
Ml4VVb8w0S483r9lvn+WeGQbjq6VhjzE5I5vQxUASaWdmWnnjnrimOHXhuHf7+ef60y6Gish6JxD
3EZXNd+fDsLDUS6xRhdWpb+Q0H9+Po2QP8a2aRys/l6xf9uWQ6bEazJpZLt9Td/v/IVR/3sNdsRl
OtBzHGKMiKsiCfKt3usmfENZOBcG48KNqLPpSlWqyM7RKh6S7Dmr0Dv9FpPCrPsLqOOFfePSJWZT
Fi1oaECdVR4r9z4gbzjKFI/oPS9Sr/tUXLiPpROqOpt3SrvD3Ara43DOQ0/hVngAlzr2zGJbwzD0
/N44lFpfroH8XPfC2n9pulBn01GLc96HqOQfWgAAa0dH3Epovdw4daVsIkNkV59fZ+EharOHqCUm
NAJjPHOBb4zJP+UaorHay2iz44m7cBHr41V+rtrX1aAc8t4cDv40qQcHPfaVr8megPYuvrArXrrE
7HmNcApsYwqGYyK64SGFLdehjosQKTGzd197KX/HyD9fThtArSj1ojmavlA2ROO+SB2UyjChtwmV
Cw9r4Y3Mg+CrZEyc0IZw4g+GeVSzNPsmrL7B9ggQjPwusJ3mWF8oui1dbHZqLGvdZmfKtEkJYTtY
6AEnip7t9yKLN43y8qUxNo9pz9O0CzVZRuQmfXese6WsEDylXh5UXtD2Fz7UhZ2kel4Y/nk3JYTU
xq9yLG3+GU4gHhyzvPDal376POb++enJjgfw2DQgJl+7jjDoFal+4aS1sGbPU8F7H6Bk0sHS7oXe
3/Pe1RsmtfFk1Ia5roygZneVg1BVDfvt85fxcY2CBOL/3kzbplzQEcahsSS5w25uOaAfw3yd1GZx
5ZaNsYE1Yx7wIBk/y0zpLwzrhYlUuLOh1lA/zke31EF1+g+ta9aeOUSbnH2iN/gj4hf/CTQizkQ/
Q4XdXNh2fTzAaWH/93bjKjI4szS0ovN+Au+JkcqFNYZMMM68wiS+uM5QVH/+bD8eKBDH/nsx1epg
O/F08Vy311ligTq7tL9Z6FcScfbf3+5kbqahzo1EKSzhTYrQ5THYhGtzjZ4l+EVNA1fFrfwGLOE0
fWl0Cne2iE8IUtjAy/o4lFG6rdM0XDsj4s/SrTkoRwXEIBvrQZYr0YWv+Hw3/7+pFPPccT0qgT2X
VnEMzbjf2+CSIf+hbQVt5q4+f0kf7xRhQP33QRJ7qAIZMDRiVuwftQrwOHLCIyWvZttD0LkwFJZu
ZLYehelka1PO6yIoQZvu8oaExQtvZemnZycJfZS1YkpzOjoKvPEpaqDG5gjbfLXOtp8/I/38Z37w
HuYJ38RWd1qW20hF9LRBxBtm4zustPwpTnvriLkDfJ3ijua0mpxfQatWP8MpW+dR2VybBvB3YtTV
cl32zn3p6NWrFZVo25UBr4xH2Iy97mDhwFBWs2OZls2Fv3rh85sHhgMIUxiuCJWTYnqG4vkEvenC
Ty8883lYuAiGFDGZoKdj2w2keXl0DQeVPJq1z5/40gXOo/WfNabXFLUy1AmePBKqFlzn2AYriRf4
az9/vuw/P6+6PjsHEBtHQL2HBnZvXrYJSKvgi89nNlMYwyS6WNItktbdUL2lxW+Z/Pzanz7boSa6
DIOqz9VjF0CawypcXw0iHdduoGsXdkELa+I8EzzWWhfyPzxTExrmunCNFjX9MLkHVB8A3ov0MWGa
UFWN6oeZuBeOrEuvfDZFdHlAhVtNtQPARx8JEF9I7Ko4Tq0wvECgOI+ejz7j2VQBhM7KdEyBx4r8
hT6fyPNB0Fq92Um9+dLbEbPtxGQ5PqDCyGE2RRPKEvFuT36zrU0AV1+7wuzLqCGMCEhKzNdDgh/A
zPZlmXwLpfLja78/+zQatItj4zbiQOcx3ituEm51Tg8rwxnK3eeXWHgNcyVJQWRjYbTCJa1I3Q1a
NjEVmrdm7D8zCC6FxS0M4rmixGJlNque/oPuY33zg+xb5OY3hLZvJ7PdZY2CE5DF2tIvVcyW7mq2
kI7paNSQ2NWjYzWEe+d7ATUQz121Hwzr1+dPbmFKn+tKihYY/4gc8zCaFNCrHuMLtOev/fbs4yiR
Qhck76iHYjCeqhp6Tajn2vrzH9eA0H388c0dvjCVEiGtjIkLKTpRT1X7XR1hqp0IehM/CuFIGA9G
m8Et0Uq5DZUOh4kIbUl7qjDV1GPIqF4MX5a9XZ7zf9oFxayoyndIzpON7dT3UyVtDyCxcszjogOE
1yZHO6RA2gqn9Qaj1teRO9WbLglvB9e3AK3SKo5E8rtLa3tTum52XcJTA4Wcx5uwbR6MaLprK+VH
B6Zs61flreV0v9waEwnVyslrY3VadQOwCemA2KxU60X3cfeRjpdSAvHXuT6S6EMqiCXh9bbmlK9b
iResCh/iUHvCPaB4oWn0OBvoJjMBrgzL/hXAjfPUJLoxdVPbT92EhS4EOFEoroRjW9AbHL/bbhpt
IqU/6nni7MxeFFe2lt7FJuadvp32Pn32VeX3Pyk8mV7Wj3daJSdiEyFIDqPstyHZUXvU+uONc3ZI
acPor+1JGuvBrIK9OhDAVk/m1VTXt0UnfnVlSuCPGfzsYvfPMHVkVXbZa60l9VUkBMo/bap3WlbA
dx2KfpumdPYbM8lWetmNGxz+2UqZ0oNmtsfO6W2vhUdMTpFBCTiAMgswcoIf7pl0DzwDmD6xSfiJ
1aT4GZbDS5dAnG3Bdm6ilP+VD86NkdjGWpB4lmkuDiD8p+y/b3yLVgCiDLkFXKDQg8uiTRioPvfc
aOSFpMq6ak1ww5mo1hhCQjw4xX3ix9vOlDb8e6R0lcKLyPV+9Aoh5dpIwF0Xk4M/2JTJVut1PNJd
+tJY5S9tGp4zo+VhTocWrbrv6s+QoBhypEdy3rqTox56qdr/CWo6CQ4pQB5siHsyjt7dfrzuUlov
qMVfscJ+zy3cvJJY1dhPg1XRqQaU7Vh46J63naIQ6WGcnfrDnRFYfwr4n2Om7klhuBv6uAf8Ot2A
c753h/6l75qCLMBg3JDawxElyp6gE40esrf1GHR7Tbff6yj+bpIVZeFSoTqka5uKfhk0aOXFTkca
dH2g7tlPBys/R69ulKO+FWm4Vyf3MQ2amh5bQS/XaE4dd+5lVNM9a4IpHlrBSVfca7UhHSouxUad
IBSmdoYZs8aRGWqPXVQfK0XB79jzvIWj3GfNqB7USO88MwcOq+iTuzHavlyp7TlrI1a2Uc6KlKSY
nVICBB5E2dCjTFMLb6Ra7oICw2tg5Dh9yqI4l9+TdRAUPsyns5849sUWmFKMAQfHXOy272Y2/ST+
OfL0IiXsq7WOZuT+GIsWTEcrPH8MxzUshl8Sz8SGBKMDaXLPoRi/57F/CBqNFJ4sO+n8KRtLkEfu
hOMe2NIuLqY78sOvTWf4AalA8zLHJxzJrvG3EWOjNzf4gNBeODphLV23Ja8DN5CsURq0lfCUvpNb
nicAQXlrDFRwfQd7bxE2T340UNGTnb5LO1xeKo86axJ8IsOwlWqF6KVQT1ZvwK7rxBkb2HkKp1Tc
oWSJOCLEP04RdWWlOLuorJ9qSV7ViN4B7eh4hayMAB7DuXE0DUdxrxmeVqn9DiXsE0OxuZpKcVCL
3F03LuQh38dM1ERBtRpjJcCtaiK2cJBChGmKP3IClU4yzksy4p/Cy/GQm7xaNRjYDJF81qettaEP
cZUUmF5BTB57x0GebTXDg51oexfyYwuOzlFKcOBRtxcmrOagC54JNocKPzmPo+bcufqEMSUgjKgP
plOqa8nKtqybzLBftUy/19L8l1RC0CXJnhw3DLktsw8hc+9lRiICcx1DbnC6vRX7L8AqKijVfbXT
y14wZxhEKiEA2bk2TY2miqatOfQWzAbMKmGZr82weCcpvvYIPrlPJkapOKNwmy4mccYwPUbbfZx2
xbZO2GlQGn0ysvoRkgPbW0f8gO/6AkK+PtsdT6IZqMLU8k+WZARnuNFvGeoCh58ZecT29icszOCf
B/zSpQajsqzdk85BPULlu2nklOB1jZS16eTWelII2uIAQqhEc22gJDxYjWXuOt8Z0JPJvR+F17FW
PE1ucVIDtfMSe/ydNPK3Yvbvk2zuLRUzo9bGh9aJ3yVO6Cst9JvV4DsbfcJ4HITGrTKkb32SvZZ2
8FYpWO5adbjKm2pDFNuvfmq/+Wrw3GbdA+kXuVd28mioHWQCUJgrDR0p41GHNgACpUNWte578SRj
cGXjGB2siGZqqMh8zfLrrs28eAkd5goLMxDuN/2by/K1qZs8wlzFstrHALA1Kb1RK/tV0mMiIxP4
DiNS4RGo9lr1mslQzZ+DyQ9WY1E/GuR+rZEipbu+qk/6KB5dtXwKfUI6DDFcjblzQCaFQV619yDW
4y1bkhdboEB27MfB1h8TSQukzb9B4vph6EyqbZFZqyrJYdgmOORcNCle29dIjLB3YUeV1soenEMp
FSg9xJysQn86GbK604le2jJ6iLOJJgDgTvpLSbA7SRLGVlWQY21PUZpJEfSEJ2FYVztWr4i5xKuY
IrBRO8oxHFg5owLVd2AV7EOc/BaLZ47ZljB5UieOWkyedJuFe0gHN/WQfRe+5W6bKtQ3odtmOwTR
vSdz+ydL9LOhZbeAJzAZStbiMHJBBsvnxp8ewy4x1sBe/bXo9e+TQlqHPiW32lD+HFWSFQqtyG9I
sSDyW3TiaIW4SqMSlYeIBuc2S+t217OfWNUUO26TGuJH5hTlQR8wz9dtfcNshvG9IWAnGO7YOz+a
pA8fFHrdZGqihHP4UP+mVq8pQJu0GbIRdI795DvOgBch1dSjGtbBbS3KYi8xbd9GQwyIoqyJrUy7
8Xvq+s0dvBvLS6jy7idw3yBUlF3eyOY6jEnKZfvXb5t2Sn/nwnSxYSuxCQE46lbF1BY/dZDRqyHs
6xulacbnEJnAMQ8S7VQOirgN+sB9tjXlqVeG6db2e3yhva1XV2pXjHsjHFlL7fKpI2BIFd24zWXi
bmOp69+KpBi2ES6MlQ5R9tp19XrjExq4LZpOX4XSGu6pQfVsKm11PYHl8Rwpv2ejFa8ivXmSBQhy
Nj1Ab2KYNKMSabuwJQorJ0tgE1NF98wKj1PBLlmWrXmj5Za2G3rnd+xU1qbupreaBBUs2YQKIiwP
VkardVtQTI+2WuKOJaVsa/t2tDERcZ7/KHsF7sXeh8BpicpR8xV5YKwKTmtt80pzVkpUt4cirNwt
5O92TfyttfaLIFkBevbXo7Csq3gYWQN7m2+5tKEhKAr4+FCrdwQtaa8lRc5rW+/VlanANiBFLb3O
7UF7tIjr2+EsdlaYe61vQkJSCIQarivdSd+y1E3aq6TuymetslzPNIXwqrJ3/+Qojje1CRBgMLQ/
KUnrXpUQe+D6HfecEVnYpmUEQyuL15ow/a2jZ9MKuK5c+SL9HQ6Vvgpyk5gux34nYoSwQSJDNvAX
tV9GrhonUyQ/EyKzyQwYDQ6dDDtCSeu6YVIEM1FFBNRlilayhcXAr2pxsosjP1m7hXyNFTNfDfUo
900K5KQ1en0tx1RBZmQZZK/E1Y0bE3/h6Ga2kyNeQjeeBi8Bqen1/jiQ7QCspc9qbUU6G3O0atUb
vbDj7dQ0L5YbfS+zApY5owsUBv5el2058GnGRGgOb6JTqnUwyduak4+Xte2tWfEFMEEhdQRD7jft
fdsFxJBbWUZuT9GRuVndJypHm6BQmo2DnROafEU50K3v7EhgDpUji5Fu/TRjA8xJK+SZaxsCmWJj
MpRoSkxfeVGz+ufo8hfbvfmgxXA+RJxx/psqpHQdvYk0cOTaIjhkHfX+7yJ0DDbfgv8eM/a2Gdl7
d1pTgFnl2mHSABCC09A0wZ+s76wtt0Kp1Ur3UOaVTdvCi0gqwCth2mjfY7qLBC+wlc10SPaid1pA
0Shd1mMsSYBS8UbzJzXgvGX83fUBJ5XAfxiuEc7/KY5Wk+JUJ0zj0dphGr2Rfonx10VRVVDiIJS1
snamY5BIp5v1LdO1D29sAGPCREVCywjHo3pqmtinvyzjZFMVqgoBX1e3WUFiDUmgG6tQjG3Uyz+5
AYxDVcN2U9tkpuVd/cz+pb6yXcLMALa73zAkkFONTtCL2uxXmUPEgOVtYO+GzQCs/l5Wg1N6ptqS
/+Gar4ow5aknUmcTTixhFjf43PXpfWWS9kkKVblGaciVMivySMkIV2o67JXRB8cNwDpW8dinRth4
ajylvFBzWJtD218Fbk7XNCcnCPGJfhsGLEtocW5RKLGMcWjVJbzQzoCVL6L2qXJhDU/+vRGPcjXk
8YMQ1pudcfYT8Pk4DajFXT7pXHQAJmCd8V1R2b+7aVFAoFBdZirSxJzUhXShVKzXrhHexoaiHsrE
Jk8kAYkzdMqfqqPyHk7jVSs4qg+hetNgnN7Wef1Hqt1NpKbvuQHsAqxIsI4Nu/lF/4xoQ564V3dJ
9q3EhryiFcx7rdtiNXIWWCFiaolNDfoNGXLmSqnLbNObZUSCZEAQu4+Fuu/K5pSLyveCUX/toMGD
xCI5xS4Nc5WrwXkQxU9qAy/fw9RuhJ4aWsiKcc1HBLRtoayDo2o5xiqQN64a2xhuDKM7R75NhGYk
2hO9fue5Tob43pxsdWfbrbNxHWdkJ9gSfBiwKU1tM7zJpKzY5rOAaaxY25I4v8ecZAKxcmuwkLlW
p1u/zCSjDHdkQWnllZ5EjKu8d51VVBf+NZkYwe9J7foHLSP8nMozi7kVhIU3yEKSGqToW53HeK8R
Xwn9B/VRDo/jBZxcdJ2oNekLSuQcm7oer1R/su5ivybRxMK8NxVJ+afOu2gC9wW+BixwdhB9DqAi
dsy11rS8FoAwO6dxz8b3ztlMSVtfhRm1jD7IykOXRP2RBD4bxVUhQPN00l1pjaUf4rDJXa9vEprt
fesEJbgCf9JWozuY3z8vcS3Ur+dOqQoJJWeQyj3okma1q8ExgpSRsn7YzYUS3dIlZj3jqncC3dZy
9QAbl32slJRHeuOFPskXLzBrD5OIVyTg1sVh7ES+xegX7zQ7jzHLyuKCSnehAz23TWXMXYaCERot
tfUYp8Vpgh+bTOWrZtg3Uzn9/vxtLFVKZ3diahnMFg5fR7NWXiNN/9lazoU7+FikQJvvv80jWEpj
y7ZEHFz6FEO4T+pXX91hwvZ0NtujeokQv1BQts+39k+TKkhsIhaLXjvoekH03M/mL8WD+sx4iR2w
dIVZL8kOVP7qhsKVWrbruDK3mfLbAS+RxOGFAbV0hVlRPCOOcSqySjsG6bPevUoRXlmkUfW1cfX5
e156GbOuURX59ZRlgXEQVhRvUAJjmZqSP7avPihNf1B6Toyc8McL3Zel0Tsrko9ZmkCmojUWDH5+
rCznqjOzNSErHHGlSk5CbV54cgtXmpMPXLWhl+SOeA4kqW20/uHX6TaLNzXeTdF18bfKBh73+VNc
eE1zFEIKbch0bYuaE2Hm4LIiwl706sEhIQCw2nD7+VWWbun87/8MaKLBdJecEx8C5ikvHeg17ZUM
ObX3zVptLimflq5yvsd/ruLLvlVIdS2PZvKnCl8G+9ZpH9iKDJfsM+fv/IMu4pyG4JfMwGmrQH2s
iRa1KctTWAZXabUX2pRLF5h9+Oro1tWoWtpBGsRjJ6b/1AqE3pa8RD1eekSz797KiypyQZTBjAkM
StzFVRKfWZMVruv4KLv2wky5dCOzrz9Xpm6Q6aQdKp/iWDE0d5MGoHQI89XnI2phlp/b9HX2M5k9
ILpONaXYd0587vBRzfj815ce0+xjD3oKzJxE1QPEJw/+00qLXxpQcWH36ujR+vOLLDyjuT22hMtr
ubnqHFq/P5Fm9MI2GHzpZH9tW2LO9gwuYcOWRfbZkfPU4dxDEeeSFga4r/35s2+60fA4dJNGmxVK
kwMwIoVE3RnThRe80MWdG2KJRffTUp+cg0Xg5Bbd1XCIwL+tKsowKyx7J0FocMQxxitkfgnM8DGt
Gb7MrItfEvwo43C0ieep1i1tF1F4DUC7nsxOLua5Df7BUNym1GPaJrnw2S8Mt7kPl+1v7/uS8G63
vy+QiQf22mLCH+EqZhhNvva+ZnOLPnZE8pZo8iYKLjFl6bL8XdHr+fzXl25hNrHUQd+JVNdR/Fkw
MxTrPrPtH0YQ/7BjqMGaMWw+v87Cd2/OJha3C2xZjqZ2iK3qCDjqgZbGJR39wlo4T4qR9dSnFLWd
Q5jUj9LMrqg07omgp3l74ZtZekqzecW1nAaaDjwg0oihySEos3SaG4ql7oua2j4Vh+rCC1m4mbkF
N+IY3Y4tIdSqWW9VjVxYp1k54o9P1O3nr2LpCrP5pSP3zBSVGR8dkQA+JDuVFR10m1cG959fYWGG
NGZTDDlaUalqLg5PH+voGBZnGOogoKpq2YVpZukSsz1Dh/0xlpEcie2z0o2uR9+L0dI9a7wk9126
wPnf/9mUZJismww+38Eh475M5YtDnqreThdWqqWfn33V5mR0edkhO5KWeZ2SZwa/VcLptP58/goW
RuzcAFsQYajSXq2PfkpTVbTupiyt+7x270Pph/QNwMJ+fqWlO5l92QHijZEowvZIVwIKoDhMxLr5
cfb2+c8vGPvE3OfKQZNKc160CBZ9cNs6G7eEYMmdKHoSyNQroRRPw9j+El0HV1ShLOuuDSc44WKm
WkiBxR3v66K8+/zP+Svc+WAvacymArVW4f6hcTwk0L930gozOmGsdAXIvft+MKKbhqy5K3dI013S
uVBfG1vj8GFUr1RVjDu9FiBTlFY92NLXdqkm8hMJgoIcURmfWgmE1+hS+c0CUbpqOwpsCnWPU6HY
5b5ObHFGupc7hwiJOzer1Z0Pi/Y0UAK4NiX43ymB0qo0tn/jZlgZ3Uom173s6y1LyLB1Isd9tG2Z
rToULhsy2YerKKgtCoYjYu8ob1fNQNRwDRgqXwV9ZFK9RqwtHKc5ICkwQelORB5EUA8V2xFrWgvW
2iLVYmu2Q3eMlYzztO1CCoXGv3cDExpsSKKmjzPxMY+G+tkfNLErqDCte9cut5Y2ybWOmP7cWHHW
aFS6rUlPZfP561owggt1NtlNdhJZY5XoB78dT5VBL8Kne7GW2OAoOUX2Q4D309PRhbwTJIcIxBC1
d35jFcX+r81Vc5uz7vgORUPYhRTbj1rgHtys26phvP38Hhc+wLnFORtphEqBUrtSX7XmGKuvsr+g
K10AXom5vRlPiqakJn92dzCvyusEEHbjWddil62CTb7TT8neP9HZqr8VW3mTnboLbqiF6UufTe8u
h9sAADNd0IQS/JrOZrru1HLahE4uaV7qxkZPnOESpGxhdzLPMHISmyaYG+bHoaneOOy8KQp1+c9f
z9KtzGZ6Ihnhx1pCP4x9XN6lxCWxDprtquuD4eZ/nF3ZbqQ4FP0iJMBg4LWK2qjsW3fygjrpbjBg
FoMx8PVzKk9pTyik0jzMKBrZhZfr6+uzNGBghmnSyctOXp0FTeCyEAB2BtT+kE9veODt4U8roKAx
+k3y47IP0gL+aDa09H1iR4ZV+jsepG4Ii+rm6EAx+EBpyp4MeD9eVoH4xPd/OYbJKN188M0JVlHP
ltetrOGDTG9TBjOOdCkHPi2qb0L65+L/0gee47F7spJEdCIcVlXtSRAbDht+E7yNAewSzo/bTDc6
vdnhYw6QHzQp6go2FwRYBc/vozo1f1fUXtg3MwtZ5zSDAC+tXnQB4KzetmPsruT8sqWlE5RhLCqh
XGlMRwrJ41XKnRd3qp8gcb6Ul87EMZ2Z7OJ+42HTQ5FZlDs1wWeSlvZH07UXaVZ6OjU5dQqRJQUF
SN43IL8pZPbg1X6Jd265VC+bG35trydVkQWjgbt1LwFb8Wvxjqeyy0ozOtG1j73YcvFSClMGMz+M
NeTGY9HhfC2rdqGL06H4zUbQaa5NAutoCDXjGU4Gr11p76oKVtCnFxKHQ+G/cGAY3o1LGmAzgfHz
Lv9l2/W8EW7dm2bUtc5D5ve/R+a9Z8rE83dwb7Nu4Qyb60ZL2IAX9NvcEe3RMclNnOM5rqIvTSf3
OR5+u6RaivMzc/8/kiieCwWxSXPs2yZ0e7xKLsl9zWwMUzsMfTFwaQPhewSF/i+l/S0ermCWsTA+
MwUb89Trl2molVdleNQVUHjproIROV19RWsJeBZsWMadGN9G//WiCKhz6kc3N5IGCtPAYnK2nVT/
lPYtMIKe+FtNxsdlnZB/vyeTcJtmPosjmaq1icfwk+QL0vEVv5C/pjPqHd8P5CitDrXXflhTOHce
qhHvznEj3YWdODfl2iMJGgY1boopWO2ZBGQthsgV4XwdE+DTzo/TXBfavgDkxJh6Ip2o7H4SWm47
oJSkvURS/L51qrN0fQqZJQH0/ZEmPOxstXfGBr5Bw/aSH091Lq6icmyMwqURGcAXTchH4RdvrpEt
lRe+j4RUZ902vZpA7s1dsIK8+zouD5ZnAFNkJEfiOB+lw65wg1iY6+8DFNVJt4Bn9iQAfeCYcyZg
Xd3DQ8a66zLveaynv4nfLdSVvw9QVCfgjtAch6sCrY6OIk+OB5G14jJbWarzbGujwh1HkOooJ1ge
eDE/+PBCWfnAGSys1rkfr+1qMymErwYooDWZ2EEi5ZDbyUWlGKrzaVsxMpBREbg7twW2ej/Cpgko
hYUfPreStJ2cyKEueWui9VZyODB0LySr7sGTDyVEHlYllhngk9NC/je37bRNbRZDxeAyYOL1lh8g
3RhWKDQA+72+aNvprNp84EoBP2seBYYKjowZig1xftk+0NmvVVslRe5BfFDBt8NK3vy+2aX+Ywqh
3M6pFgLHzGb7Hw/Wg+KP6lwS+alzJ1l9o9ocL4EelWFtIpQAj7ow8XM9aae2AOHWmoomjlo7QXUd
9TbwMtJVUMQAu7O7oAaL7rJZOS2GLyd4n+GCR03sPmp6awXFHZRs1j0gUeebP/3g/2eF1D9tyS/N
81SV0iGSRCmLzZspCZrQgrQd+EvGsO0dEe/O9zOzdn1ti+ck7gWsYIKIBMETNeNnJ4NoTOKohamf
CSE6SbZTdqlaiVrGRIYVzd7iYCGwzg2QtsVLQTxad4Y45gE0MQ0J9yIu3Ie4K4oQgpPZwmvTTC2L
+trmBl6Jerweq6Pl5aHHbXAylDCAiHLK/WACSQv3+tS5bXkWb2wew7bUbPkGhDDcZzvSLOlEzoyj
ztPsQDuE42csjrzpr4H8BlQrXpiimWDp2f8uNcuelCHBizky37/DteyVURMuiEn2c0RVF6VygBYr
tjCeM+vts8L7ZV1PhQBYmxckQgVtr4yyWhtdfI3M9On8ep4JAJ42XUPaEqCvuRV1KjGBIh7adZa7
j8JqrzjPASluiveLetKBbGNRNAYdCjvq49tATbBRuvWgcdvDSwqct/N9zIwWPU3Zl9FikuVmx3Fb
g6PSG/Pam7RXR6uS7sLRMjda2gsuwF8QJHDa6lhkogoLNiRPfgwvT9z/2aGsrXZT5+6wEGpmdqzO
bM2t1GYQhrUiAKp4aI1u/yFPL/rout3SzCkX+plbz6eP/TJoqUShyp7KCgQmOxQdX7cJbK/6elU0
altlJuwg/csOgf/ZTki8gWewcT1W/S+LgpqCm0/lXqZeT3WziaArICDRoPXRNEMF7lAAzZk+fmRs
DC9aXzrFHMl2QcCUhx9HFYxHgBn5dd+k0+PYdNb+fBczs65rywNDPbJCVfBm5WB4lfDn619UCy87
vnAQzO2RU8dfphuMoRaEcsg35aK7akvyg0GUEhZpRb8QH2dCrw5khLcgxcuamCIblUMHZAR3WHqg
nxucU5dffjtGWaLU6lsRZH+OOaBXXnuH/bg1jKVnkJkdrls4pUDqV8Lt4DnmiL3q1L1T2dd2Ig6J
Sl8lB+fs/DTP9aMdImlgJ3i8hVFE7AGBZ/2wjB44T3jDpu+TfxmOieomTm4ODGPRIBzGdfdhifgW
BMSFc2lGaIrqDk4eKPXIuWwUxoAf5aD/IeveFZkLzB0MtxBz12ltHQfmAWqfw4X2/LDNYGiojl+M
C1iWmLBejNI2u8uzeG/IJqQO7COglgqukqrr/VjYW7PpV4W7JC0xs6R1IOMwBXbTpWB1qia9mbrx
IenUwpEyIwJEdRunOAF63J+C5ggOd7NzzCqLqrYYso1d8uxaJkNWrCYewP0GyqOFAH7d6Y+N31mb
2KsQrSuRGXk4Zbn3Ujud8MExoZNYiR6Wjaups7P7DuxoEA4CE1WOWk75uuyKceEuN7MjXW1HMrOK
qxPrLioccIHFjQ37vMG5N8aFE/3z4eGbxF63WeqHKs7hEzREhixFmNQFtqVf2neiTZM93iZkaJax
fAlQh8pWTsdAGOP2sLW8uDjEqHTfc3BzN6So41B5sLQVhsm3ngcZGNXZ9qGMnXbhp84sEv0VqBB2
WflZ3B0ha/vCExO4teSyW6f++NNUGSh8GeALppjeIfr2JBssQMdiv/pR3DPL+HV+e82cDa52Nhic
wE698iDWYbf3Q9yxVV8kW1Pyi2qroEz/G79LE5jEQSHbBN97OBp5og5TLincfGl7B6e89O78d8yt
Si262gFkzPscvj89C26mBmZRXp6BJxNEk710SZ8bK+1ClecVCElBBmGhrNuWLm6zZuc/t+2Sp8LM
ctJtnIKs9C1/qiFa6NDHirBd7uQL8rozTevg0CAYsEdavJLxdGjeOr+3b2TVYXOcH/2ZkdGxoawd
wA0aB44MI3vsTO+qz9SjcLOFBGZmch0tX02AGbJxzqhjkLxBpG3tjHeNSuF3vyTjNZMQ6+hQvyyT
3gHz51i7v9sSCjFwvcvlO/WvjN7ao6a3PT9O9udcfhPcdGwmCIww5ZJjd2y4syfgpAfFlbT5Ftqj
YGEzGJGCi3xVNq+EbeLio4ZFHmOQpz2p6E/Nvor3DoMfOX8CbxKo/h3xn/Ks2PHhR86qzeDXIFX/
yPo0CtJ2T5xdK9wr1T/GoO1S3M4BAxfFr7SJagp1lXhXQ03OBTUx7bb4/rsYHt4lhxpD16xiq1yN
BD7eN72zZw3A/PAMg9s5eO6wdPUhHPADHMN1jP+MXyiYjU5YNX8z8wYYOzR93+EawTlEkrZTGUES
c6+goO/uY8Bd/f5JJX/darr3rGntQhckT/YTFJumdlhBByzu6m2v/sI/2RrUNhuh7e/8rhzwMCFG
o7KNiQpGMPqhC3J/88y5eilTuGZ74TC8QlQdcjesGVdgO9QqhmfvBngAVUTDeKprvpjTPmdPedWs
VfLavEDZBWOcwIkVruOkXRlChBRGwUPRrnowvukATFEM9OwIeka/4xDIkc1qgsUsFGOl+VjYxXqM
u1XGfzckrEdz1cRbiz8mAg7Q7hXs2kv70baeXKR6J3kLz9gBb7Ttmuu4qo8n1JU5/LIza5tDttWo
72sfNV6A3HnmYda2Kd2j0JhATcDewQUaPP4jo4eKlZD5DnEUsipEwhUW3YYCW2zV18i+bLxRV8nd
2EMxBLRXIEE3AmVvWfB142zSVK0ycDOs99a9BolqayT5ik95qJgbSg49gdaE6TS04LPnun6qIUnJ
Xeg9pEUI5cV1A0Vo6a298dXhEFIxNg5M3ASygeaqgaoqV1fx8AbBUeirPjT2pgq8lTNthxHzUzyr
9Oi5j9jLK1aqFTdvGvB3S6TAWwHdH2N48+FCj9IKjITWPpCZNmQUoBK7gi4FZHOuO6jYFNf1b6fY
Ffkq/Unkqgz+1sYfi/0BcEq5x7jpwywlm4XtOhMXdGwEcikw7akBTEnVtVcuifFz3HgIU9Y665iz
2wQyGStINBw7PLTZQfvSFuavrAABl7oWO1QNcPJMeNsa+nNStDBWdXqMp13KbSFyYx90Q7XO3Qp+
6CVLN6m0jdB1sQvjtm4KlJubH2WB0HD+e+ZOgdPfv1ym2smacmAZgIdMHLHpTM7vStKQBd29uda1
QmnrNI0PP2eENuhY7dPGhAhUUXv787997ojRDngjlkXWJl5/nOhvCyLUMdYjrHnCy1rXjvYhLdKJ
2G5+lDIdAD2G7ffOdyVHIdFZAnp8/6INl/B/R1/kBKDgVsGhLoEOCMiyQ9hZPXlNCKtuui5gUYNL
Rgqddd5BpD42Hs5/22cH/z9zULD6t+OWlLIXTusdaiOHy6UDZfU0iYcrqw2KuxyJwX3K4UcFvn3L
9mUFHRRqs/EKgAEF0vGonFvTU+1qSA1rb4kK8mK8DLCRVR5C3nq4cks6PJYJVzddWiV/VF34KPIE
it+UCQRg1jEMXq9Jbaut7RsZ1EvrXqyVH1QQbaqhOObGmdwkUNSBLo3tZruhRCkKZOfktnIYOYgS
AW1rFX1+CArk+/idRryQwc9scB3W7gI6JOkIGSY+Zbs+Be3SFC2snpqrCWJnKFwPDvjI+UIy/AmK
+f9MgEz970xUKOFB26rtjyKHYqsH3b1VR4IfxCweaW2Om77yXi1GXpLA2yeTfc14Ct39FFItEHY4
vxpm9pEOgo/roChp6kMz8eTL5hsQie5DFH8XNtJMqkZOf/8SYgoCZFGbEdg85/ZLbHlhMJgHyzF3
dh4sXEBn4gw5fdmXLryxz6GohDhDOnvPhbg2lwltcz//1OeXtjnLOwkVr+5Y5cG6FS+oA+wG69YF
/fr88M9VUXQEfGsPgemOiMFOY8ebmk2vUnYHkdbb1PIOoEBt4lyFBm5M3CgXLpNzX6XFTmDhfFaB
JHlspQ/dFd7Fj2DaW1s1Gq+W2XYLx+Xc0tKCKIO9czIkSXf0xBNEiaBfNa5FVS6srLlp18JnJXqD
SYrWG//nCEkII/57fkpmGtZx0AZ87YvShw5HPsa/JovdOhB2Pd/0zMDrGGhjGJkf26LHE5z5sxrq
h27iKEiUAcoySi7EsJnCog6GpiTNBMTjIEdWi7DBQuoh9WYhr0gcSM0swLFm5lZHPo9lENRZk0rc
B6AzVlthXsCSPmELmYk9NwnaprbzIhmIRCnF2PfbcR3vzE265huyh3aIuga6M5zWV+qqvuluin15
D7+p22R76ab8/FVftn2fpF0FBVH0LldVsUJCnKsNLECrLfVXLshOv8+vh7lR1E5iuOLBeYaiHydA
6htSgNVpeFnT2h4vi7EeemnAEBPE0soxNgnMc8ylZ7ZPNOo3J5eO4A1cKblNi/gwWpazhz4MhGOc
gpMH00oLFFyQI+Oh3Fg3TTkdjKpR69Gm/bYqmuFFCNMUGxPaoD8QI6ZnaGbbC189c37r6F+FFzjf
SOo+ojbYXF7h4fOnm0IaPwaDPGcTJAHjWhpLq/QUyb4bhdM+/7JO8kbGRh6I+AAeNW7DtHEfyFDb
0BSbTnpz0KwTEyZ3MAAVKd3iL2iYMCukezlOd07/0EDvcE8tSp8Jga6A50DnUhUmf+7A1L5hvI43
ZZ1NC1t2Jt/U8ZlWw3qUaVkX+d2E1KzM0ruumjyoj9njFa41za6ktfgLcL54iqFQtj+/EGemRAdu
KtnkDAqcEs8E/kFkHKsRAl6rOi4eYtd8H9zgAXqSC3WtmQCrg6d7mtpANqMzr4XM60RXCN/ZQJHQ
yAtXmPPvlI9FCu5XQUTUtP4R7M2bWAUowffBlpnpocmHx85JF46LmaHTsdRNDGmkaajaCDKD5qb2
1c9Yjg9d0D2Myti7Bqyb2eR2C6nIJ/viu9WshQyrD9IKToHJMY7dHkJfU9OmGwVI0F+/mbiCwFxX
/gWuIvFWSWblrzAa8e5UUtVPMnHyPU0tf9e5nilDCR5Hs4KunvjDOib34GEU94oF6tp2svbVHjl0
vfzG+ZDUmz6qhkJ06Pxqm4moOna3rk0qndoSUTG1EKoLxgJyZkkbeoKxzfkuZmblU4f6y6aXiQ/d
EWgaRN2Yoe6COptxB9Si8ZfZZEpRhMrNu6EyqhhydZCAOt/p3MLWcqnWcMsRyh1g2k+p9cQDGGFN
tW3c4N052VOm7IWQNtePllUxHOVp70kEUOALNvnYwV3eclEemiDQnxax8Xz+e07b5Zu1pjPhSZpQ
CS8pESUOIbddj8c7fyrqj8taP03dlykaCOVYB9AlKCaX4g0d5EXL4kvbcibB0iH0XIxQAozjJkpp
ne4aFAoerbzP9iCyIuzbqBdwMvQLd8S5gdI2JReAD7fQgosIBGHhdhkooDPshVeSuca1VTUmcdF1
/alcBYcTcFmgbrcEKLU+rbe/m2JtKSV1aqvMRePHN2P1011BTnn1Gx5ra7V2V9fX4RtbbZvV9c/j
Mbze4p/bw2F72F6H4fX10+0DmHurw8PqY7f7s3v4c/jTr/50m6u73eGw2h2eDqvDnyt/td7sitXm
Joo2m83zfo9/vUaP6320u4nWaCcMj/s1/p/NOlrvj9fhdvszvD/9b+t1+DMM9+HPPeTiFnbO96vC
1aHkHrxLyKAQeTJIXb1X5djdxkjqQ8C9uzANGvriVxBJXujt+zjn6shygqlLWWN6BwjFb7vJ2sIC
eQfw1sJZ8GlS+P/Jc3VkeatgVDiCx3uouL+FUu+qB3UO/F0oITX7MY2gCHonmL+m3nPL8gcVT1sm
H2WxxLL6Pg65OtqcQFm+B11aIA4V7u3g4Tm5tgyOsyLv9kyZ1u58pJgbx9Pfv0QKc7QhSwfdvgNr
IFlBo6D6Wy5t3U/EzneDqOUKhgkRa1s4IoKOXrkvoZG4bybbZ2syQPdvOzongujpTgjZacjpWz3z
N0kaq6sOSuNvZgP+F6xnC2NVZtA+9l3fvG98Uq4hVK32anDIvQOJqqOfG9WHW49DchITgYtZ0xEo
++HxRELlNWFwFK5QyYK4aAw+YlEL2K0645pMVrnPLRu4E2Fl7V61JvsDZ5bieCoO/KxShkq7LPGg
sWoGboUedPP2o0nbHbSxUJuj2Rg8WbkaP7xgIBbkg4F7T32LHmjl5jsnACd3VbNWPfPEmcKSdt6m
9+vqUdXWcAdcG98EqjZw6+FinXsqX5MaDsWl0XSvSZopnKSxvxpY4ULNUrT1M61t+HC10BDvPMhc
OhZ1FhKtmVWgu6tkQV9YrWVitZXGGCAHd1jIhUog0E/ypYj4fbB19bIrnu1SqHtnCBCpYHe57ecb
Wbb2RZmvq9MDKBxJUiWUd3DJQ2PdghgK5577CVTo8xtlplbpBtpZ4cJ6Gey32j0MQXOTZWWIKsMm
Z92a8AZ2ZdUBbx9ro4LiaUXuEkH8lZ1b4cjjhcxubvi046RhYwWcMGpicAVcxeI2S3+c/7KZwK2z
BUbTUg63a0w+JPZ2DgSvNyYd1DPLZHaViNiJTGNcQnfPxDWdPcBJCmnJKufRUNP01bfK5q6F0fxV
oHL5lJUVCc9/1MyKtrW0ofRzj6YqwIuiyrYKoLUpxdvl9Hi+9Zkh04EuXHZmNpq8OTbxI4RvQwfy
udmDA5XlcumVYuYDdAaEokNedN7kHcxm2/TvbIIi6ZLwy9xa9k+z8yXqD90Uy8pr8qjuVOVA/d7j
w77l0PFe9QSKObE8QUbM0iqqlRnnHfTafavJ1tBNbv7APA9Sw3WvdhaE2y8DFru+dhDhpacnZUuL
CELF1TYZs/xjRMnAXEN0GK+HmT+g1NaphWNvbhlqJ9OQi4mWMaJFPo572tVXZkruXdQbqFpSmZxx
UnR1okQ/5uYE+zPvwIuhA66xpww848reKyroPQxB2nuIOnFILdXQG+eemZ2Ux+1jwp3xMFRuCd5r
fNL+UaLY9bmgVyWKFmvuuGoBwjizjHWqhQcLU5qWTh0FcePtsxRXtrzO+juzdoJiZVsJjp9p6Bfe
Q+fGXAugyVAkBaFugXuj1QOnGDfJzVj27sEYYgIYBbmM/oSsQFvdZg9d5YIKUCYzuRtBeAuT096E
OPzS6+v330L0Ammd4mYN6mQJtQgLGn/WW+N0NhAQFlySLNkvnDlzvZB/PwSCLRQM0yqJiphuSYwn
fnM4VMatkpddd4keJg0oy8CgKU6i1mggaZOPk/hBHebukGaUV1ZfppcBl4keMpGRoR9RJ5HpHhNx
ZfctKoQn7cKXS0Iy0QGCsqo5lIiLJLKdpAsTE4LbgzyasdhXfrqtC1kv3Dy+P4fJ50PWl9hZxqIy
rRiIonqqAFohabzOSbKEiPo+7BO9LlC3dUU7OChGk2cC9DLU93ClaWDQwRbevuY60EoDdYeZAAeU
RWVv7K1q2nJIA8E+YeFG/X1IIXptYLDYyFK4KkXKhX59x1c1SjO4BAP04oZGtlRUnZkEvZbrQQKH
jX7Bot4fpkc5tWa3cthkHi5aTHrN1mcUrGV7YhFkoJ7yMrstYqTBcnKua5c84gMXStJzn6EdQ3hq
5o3nwZgFmKdO/FBmu7BIv691E71GF4zZCOwtZRGKsWuSm6+Q8t4NbhxaSB4dw3ynlO+GOF8IVHOz
rmVbwoLDT4f7QtQJIAX7AmYqw5hcpQYE1RujDWHgly50Nbd+tVNEeanoUQVmkQV5E+oY+6K5K+0l
mPvcuGlHR2LavSSZzaIxlS+uma4bXu5x0Vq3J/dmn8KfDIf53gi8pbe272O8rZdNIEZf1JlXs0jG
9RUeXg8BfE0JHOL4kC8VE74fM1svlgSBAYsxmG9HvPk9ddbaku/ehbJZtl4pydJyZIoJ41DEUQdv
CiArB2fpBPx+g9h6GSR2aU6sHr/c4vJa5vIw9nIhHfl+zQIQ/e/hWo8JzlfVGAcrC7LQyGV9b8C1
IvINXxydkcvHZITm//mAMvcd2kYvXWiOVz4zDjJ3xYHFJF6XXpEt3H3n5lfLE4ZkhHB6FiRRrHI4
Pvm9iAb4Cew8yyELXcx9gLbDK4jdUoaaW1Rx5z0pYBocBOVFZwakqv+dCQWrLU4bbIHSJ2Hj9Vcg
dUzwX1C7ShQZ6irWz/OzMDdO2u6upWP1TobqnVMnMAjx1377JPNxITLNQFls/SItXGDKAgxTlKJY
BQXSAEVlgHHXFrG2acKvA0c+pRx2R8lFtXFbv0xDLDsDbBpnObQOt26TPic2+Xt+qGbmW79+9p2I
lakcFrWUHVvFt4nJFpbSTMTTL5+8xfMKzMVPTYsDTf/AHGtLBgkb0svukrZ+l0xLkcNtEklIHjwy
aOVW1YHIX8x+FxVZ2NCfELX/1zZtnW4Pr0NwtU2MvVr/TI7tQxx529xb2/ChalbOpgirXbottg7E
rX/k0bQP1v3aWtcP7Z35FPxpH50fMM7KQ1xSIqjT8Md6Nx7NH2rh/D9lc9/9Oi0i+EMMm+cY29Wx
cW0EghLEoObNSqqPIk7uBiu9kXy8P79UZnaVfosE97t3uwIxOnBwalUPk/hdeEss9s+byHdfogWH
yneyfpoGAkLzaMLbKXZ8+KlA2Ae68Emz9/tpXOMem13FI/RfeCD4NfTJ3D2eu9rn3FTu2sBLWFSZ
hbwb+hIqliVQ7ANN+nWL91zYYbL3uovzLSdZehxVl2/OD8vM+aLfQpk/Ja7r0fgAOxcauYpU90av
GthpOsleSXpiF8NR8nxn3+cttl7ARcnRELGP2w+xxQPjfrHubQIbYHFn2tmvnE93CVG/HGtYSilm
NrFOzVYQBStE5caHQcAKyVvJ+o3wH7RfIgXOLCrvNKpfblkOy1PfdL344JHsLaPxhyLZzRCoh/Pj
Ndf86bO+NN8GtI8tQNcPRe4jAYAz5JSWEfC/v863Pzcfp36/tD91kvDJSoxDbpGDlZjwIjY7JF1O
BDjyq+qqvRjVDuXwhcU2E651WrZr87HDc6NxcNL8j5UMP2G6tETUnRsrLZaohGeTa42YiuExMMdV
0Pxm1vv5cZr73VpaAae1PGgmy4BfoMDDjd/ByJWMFtueb37up2vBg9UqYz6f0ohmA45jubP6h0zU
l2WQunIEAkmqMgvpBNx8bFhBSWjuulCulcm6CdLd+U+YKSPaumqEJR0BJyl8gwsuPNR83DRsVT7d
CBVkN6qvi7VFVRCmJgzYxsr5Q53pvTWQaQgAWWUzBLc9eDZwjCKPBYW+Wl47fOGUmQkCutgEneok
GNvKOFTY+A+whSeRlTG4dAO3Y4eFiVe684MwM4+6JECbDlCztJ34UDouuD08dAaIxdVLXjdzzWvR
IEhkJ1hto/mCHWhhViuaJq9es+QCM9f+6e9fosHQGK5wpBEf4u69gIZ41dya08f5oZk5ZnQzoxrH
VmbFOGbSXD6mScJXI67DIC8N7yYjEcz7llQNPrGN3xzFujIABTPWInUOUaaclLejHPODDYWhbYOs
97abcLtp40Sse5CbQkjPENQARu/VbKwihj81nlktIweA1QbbL6ls86Co58N1uYayUxak9KKaik21
kEKQMUyTjQGpgwmWsdZxpPzhsrHWw4kqhVtBtPsAc761BNtqUB9u+SeBxZtjP1/Wh3ZHSWTNcqPD
ySHsv3B9AKj0HcTRNQ/aFapem/OdzCxIXUOgM82qck8f0rfltc8URFAt+74vnCUrn7m7kK4XkJkk
LaEUxiID9tgH5FcJdEmZ/Bg9m4Oqzgv4dRvyo6wSC3XCsgHrxeBLzKKZPaELChSQyhw7gsuLEPcp
XEPL+N7yy5VDwIDMlj5xbgy1oGH4BAbyOWqEtX3HZLaGf+JqMJe41Z/sjW82m04UHyoQ9uVAkqgS
3IYjGvtrG269LeO6jpTtd2HseDvYvSXhaEMdF2WrX2MFo1I4ZuFeoepbAypjFgkexnRSayETC64L
9IG14qpmMLqySdSK+pAOAn7aHhErh7sPuZ/9dKceqmseqJXMuWoy9ofTIRytcgf9Q3cTTOaEY9pd
UnCcSQB0fgyLqWXnHIo1RivB9TTvAbJYKoLOzJBOjKFBCtv0wJqOTMFxHZkLbpmQZli6msw1f/qk
L1G9tk2LiMIrj10FT8XiZ+wZ6w5H9EVbVOfF1KNouS8NL5J2egOD8Vt/TDfDkCykFXNbRPvxObxn
iRywP6ns2x12Boj7QzYc68IiT2MCb7IVLUvrssCpS1iUuCw3I0GN0FLHPP/DBDy7CdQDIUlgdn14
fsRmshFXC/yBj9c3X1YxIucfz3uwT7CZ5NYeFrK9mel2teDv16NvZqTEfa66cYunwrr31EIdZ65p
LeYXTj9xx6xxrnBbPMNyfPqRuMWJIO2xYOFGMrPRdMUDMKyCcoJiA4Qt0nTt+n32kVBFXy4a+/8J
Higc/zH8iQ4+7MvXmZ09ZS2Mbw2SHKqkWbjkzgyTLnvQ+b7Z2Cj5H7gUjwVPX9ymd1dwdl5IpWYW
kK564JhmyRgwCAdguvaMyPeh6V4Cwh8dseShNzcLp0/7EjMk6vCo0Xp11DXuGLZgkKwKspQ6zBR9
PoGoXxoPJJdVWrplxGPP27odQOYFc8xDZhrdLTS74C4ihZ+s06yU6/PzPjMlRNtzWVqr3Oa2HRXp
uGnVeGsFcLXtU2+h/ZlP0l1lyiYPIGICMg04Y0PtjL8cWGz/jNU0HJuqLfGclcIDeSxyvoCEm5kg
XVvdrAVMisFkP8ouvVMp6P9l7yQLXzPXuBZCgjizhro96XaMx7YuQ9lfuq7Iv+uqgdeo3aUxj+yU
kOvEEsEejgVLpayZaoajzTIDbrdlho1KpQdI6greyfzamIBBFbwZQu736apK3eKtk+W4Nt16iWQ3
c0jpjmGdkKaTwZgn8hxo5QKFJsM8Tu1XCEgP+0zI4eDVytycX8pznWlB2OqVAhHDopGiwaEuvF1A
Q0uxjUeKA1QnzncyswJ0fnVZqiaGTNN4JMQjsI2mBdSr3HIhQM4EMJ1ODaHw2vEA5DgOlblh9bvZ
P04QmghysbCAZ8ZIJ0vD9X5o5QA6KAd4lefId4IJxiVF1FQwJ7IW9uBcL9pMwBvVhBwjzH2GkQ4r
lwSvaQBX8D7e9XCdKGD1fn4yZvrRia6uSONOdrChZF3xgxV9JH16DJS/bYcED43T8/luZuZcJ72m
0LtwpxJOuhJqrKvEyndYAQ+XtX36tK8hPxeqV7SGWG4PcRH4xk8r17OshZeameiuk1w5S/24yiFt
xorp2qzAizfH29hYAlHNDcyp2y8/nhqWX0H8ih0tI9lOnX8UtnF3flzmfvmpyy9NmyakzrvqP86+
rLttJM3yr9TJd1QHIgIBoE9XPQDgTknULvsFR5Zk7IgFO379XDprpm2mKc7Jl8x0ygLIWL/lLva4
NW39qAwSIMOuYk9dWKHn0ttTA5/CEVXhps6wBUvXBCzvV37Nvs9uVQM2V1+3BCWBRPkkcLS3tFLr
wnvPrdiTgxg+ZeCTgi66hd6ZQCKTqnubv0hqAl3Oq8+H7gxqn54itSZFgI4HYxHyG64RC8jyzNAQ
9YtQxfNw08RT+d2B6/vKrSH0mnekX0MLyNmXQzc+QJTdD0tEmiCg+n7gmq4FJLZ31jCsT14HwuzF
XFs2QhJCb5sMhV7dKmvtlWPTBk0NkE3c9ew2cZ00bGEdtSrm0l7aYAJA4lBYi5bZIqJwYzsMJoaa
jqfztXKzRevUb1Pqj0un9KD0k9Ujism+MDFsDf18NYxj9ZLQkaxy2vahbktbwjBljHdgWSTPBMb3
wJH4dtR15bx09RRHcC+dIPAjxQrgSHFXt8x9pkRkYcaMDvQwsDBD+3VlEy9fuJnt4c7weiTjMwzh
CLD/C9YO7ZVFFBYeulaLC7ODBfybssCPKvFPC7ujDTTc1Dhu9Zg8Nm6600rdj1pej7y+/fwVZ/bO
Xwx+mqlqMzWmu7jnUQ/NLLspQ8hlR58//tzeOeWoerJjSZm43U6lQ5RB028vk4mHfuEv3cbezG15
LbLue26nUDAvs0s1rzOnzQ+mz08j1zBhpTEts11m+zfGJQdknhcm5dyjT6KvdiziOinaYVcmfcDI
I3QALjz53IY/uQqlRUZfxDjH4pruTMxYiEXsBKASo0YNffpllbb+37sOT8WdMhArmR5pt4sH/q2a
2KpSqQw8G9xtWdZOOCH3/XwJ/NAj/t0qPob7P81FZqWlD+ugdGfGpESLvlZV6OY0XZFCs3WVzN2y
wfQv5zxzPjwyxktY5yUrvyhwktuO9dDw3qyTStlr6NPoG6p1/+jbUCPPu3b0QkAcu4Pfp50d+HGS
Ar6e8j5b2pJ6i2kq3EB4DrolouiinPV5NCRFcUg6Oi9cw/naIQxMdIv1dFVOXrHPsr5Y+qAUbPmI
UlIG7v+So/uxg8wEuaqE6arQ15BI8ATkHDseea4VgaVYXeeWnexmx83W3jwWUZfNEGW182E9HU1W
uqrNF+UIeYWyaEYYQAh5gFYdh7ViqZc067/k5ZytOYslrDpLuRpYKkNYoPEN3CPqqBrqCtBmJrc+
juGI4EINWNJ7QTt2yU0KM44F114TyR46dUBZq2XnZ+OF5XLumDhZmi1JqWW5FO4SQt8WWbYuWgbG
X/z3bvBTIGyZcHc2GqfQQPjr4CbRQKCcT1qY+l5YhL8/SU8tJ1srpWA7+f1OxsntUeEIReMmUGX1
WFeZXIEMc0lm7MxInWJiydTSpsnBigf+4FnP1lpadK1T+vdyilMsLLVIQ5LepDtSimaJoi6PfEuL
CxyBMznFKRRWwBLTLaSTwg0a1Kbua1lf59iFSl2iWp4bnZNQDZtJoCKFjFvK75UEKxCi6NOlzhss
r89M88nZnBaydXTD462wJwUiCTHWoW/8eN2ivnmArYhE8OymxXL0mP5ewtiAbBrLH99npeDKCB0I
YCZwKqoPNkzjC7oabbMeZzAEA8hWZi9T5w1fQaJB0gXSURFmOSRScg2hYUt1aG04juyD3hB+ILnl
LidJ6drVWkE70tB9Mrfjoc6lOLSene1KLMpHxYpx2QBTfnC5l0CUSFSR5sR6cR0iX4velIFoybGN
WAK2jYZAvuj7sX1Ky6pVsAxGyhyAk9pcw88yi/jkVqvMNtPCT1NryR1a4AbM8i8AOIvF2FXxMlbQ
GA5KS9SrjM5H8GMx3XhlMa58ayo/htizbnRvTwdII+XbssvMgunSD2Yrtnb1xPktBOiYHci8r7YS
agMI5vVwnZOSHh0Izby0h7haiqktbix4pC2GhFd7MXXyy9haagXdvfQ7nRq6Z6V5ylunXzXptKFF
cwUSTQLY+ECi3JpVBP/HdKk9CGTavo0mo/SuE7fZi1hBNJHML3R0RFTq9l6qDq7yWmbrgYwoSHlO
v0WjQS6BlITXryDz0knkvkQeG5ikWtvpvJkcvS6dblM51EYvf36Xg3MFedjHxpTZEswVCP2kMAeq
4rgMoN5rIbyl9xUDt8fqoSdpCp6uqtQ/VL6EGIzrvwhevRHbqZd1ozh8KikUcqfs1ipd9CPg5Rvm
Sf0E8dwsSGEbRwo3DyGINkUZnLmRx0G7QZqRBRKhUQhHkTe7UquZmo82cb6IRB/cRAGPDAdfuHg7
gZVkG0o5jYRPupD21mvrS+i2DnqOYjlgz86ChbNd4mqDIHmUpfrGqWYeJZYiNw5Q1QGfQMiVmbOc
Rnkzod25x6H7NsfFne7qQ60hIQ3TY/w4p6+sV3voWj7whsu7nDivxgZRwdalDntwl7DTWrKcauZ+
J6a8YQLaSIzCCjYjxgbJVVkY48zfJi6XKBhaYTzVXSB6oSPZdfd6blFUmuoNIzgwh7J3EfT438fp
qJ+ZyDu3tr5C73bEQdTuhZO8+k55NzIVNrx9hLXqU9E5760P5SfIRuzt2n0fjwAJhxg/TLMWTyMw
PZ46shKdB2E7L0YHj5f7WKZJZAP+uzAZGAxS2G/FdHQ2QvvaqUDRijt9DcjzxuHFnQVdR9D0nvtK
5QBVm2Wi/auqnA9kUl/qar5quDUGMum3NcMke7zYsxQ9D68gdAE0qIl6N2ERgisTsZRf6yT95jnO
3Sjog0r4pnHcA2IhGdaEXQGxlAd5YUORevQ33eQGppU3tNZ3sDu/EgATq9jDN+xQu549UJzHB63Z
rq39RdyaKy+fHmmOUiZRtAkqnmy5qG+TZlxbKVIeSKuWc/He4i4JnUYuqdIwWW7IQ9WS701uv5ix
qTAcBQsZ6CNwxyiujCvNmriQ4oX2YRwkkNoPtMn7sKP0hiR+CFjevDex3y0FcCIR6VjEXXFfwZG6
rmoDqfo4wplmL4Annhc5qd6rtNpT2BdhqUJtd6jgo835c1LFURz7S/+oCStttYpNAndeevAm8yK7
EfxbUDaiRrHI5TBvGo9hHpfvIMu/mnRcFcahYZMlUemMSx3PZD0bEQAzDSumaeHkyFTbdhgCAn4/
Ck/8wB0Sh5Dqua2TVEQ1Qm6Ep9NaOfJNs/LbDNGIcFBdGsKx8jVm9mPOII+bGRs2P/b4CkCGxr6E
TgwqAwm01uc68EiMvDCZbnw73SicFDzNHchDzTAXjyF+GMv4KlP+mgHtuIFC+HTl1lBeLml7iNV0
YzF/CgYinqBZmQfQmxwOenKCiU4Hi/hX0MXAqE+LOm7vW0a/Ftpi9w3sWV6rmmF+YKMSNDTPAj6A
tNqnb2Mx3sWCrnIYhiokd5vOxC8dFkiQTfpqxAGJm2T8bpHySiT0cbBt6O7TeDX5yJwH11oY4exU
LO54NVZLu0d7GdHrYzZVdlDomQStLqulN9hfbGNddZkNBcERcj2OvRTS+HvKi3lhZzi328RdqBlp
5tCZG23PJnKqZJM0fpQlsoF7ERZioSCyDMvI12L2t95sfemMve+59w6M3WGc+QYHzrdCK6wxuPV4
nXnyOyBPuKMXPO5WKc8ffZiLQ8KSrjhM2YOGdDdwLCZhkTsbplCTc8y0bnE7B7U2/cot4cvCJkjO
lhO7pk26m30rhbry/Brz4V4TUAbQ0dwY0xx8qUHIzpoXKP/DL5r6CSjh4gWgyw1CCqhw9WRPfBx6
gnQkckwxLNu8/AB8APIRamjDFBarQdf5H7ZhwGcJ60q4EDv35r1nxe+5NSGAIGh2dLl33zvpLSRw
bo2Dz5bEE2Qr4cOjQKEO86xkO8gb+OEMvmk0l/FNgtWCJmjCoE+cfnN6DqXmBjf85FlDiMHngazm
W4DY6qDv6hea8fzBmjj0nNLhRlUcYAC1tGi/kVhXIz06xE9aBI2dYVUr1Et6UuRhRmsPisnxc2tw
uRoPta8BIl4UGl7JIK/KHDeakXepKhfQWFqXPURdIfQIwqnjrosK5DDLEa9u5jy4IPhWVW4FDVxT
wnZiFB73SRx4yl7YVXxX+SjPYwOHnGQ26GXQiRWljhozg2hmyBAyuwF7XXUy4Ip2QR73Omx8NS+x
eOC0NCXQQeOwwIZNUe9DrNuVtyDGRErzd9GPd2Vq0aAfrDYsFCx10TJ7mIEK9gw2H5JhFpQ9R7UC
F0k6g37UetVKO7aAFjN7Uqn9TXKxU428r3ssnzplEODu1rQQKHBBN3MEasj4qB5lo8PCBCWiAQre
QZzMO0KKNChjCBQ2IFsnHXo4sksCAcJkaBddteiVHK8mS5TXkPK2gyxuvUXjOPBX77LrOtZvdPIz
6G+7OnD9Sn1wxx6cSA+JybHGVXYf52bpDgLFnLYJ6iG7dtAjBBvhmaXiRZewKsvm+apvh2fV0Xso
UkFk3IrvbF55Yc+HR7ipfslZBhUsAmy7GGAm4TWYqLyCEjs1XUC0/zqPzVUNMC0ILvtcCNDnWgQb
GYD9Mcp3S2FXdQ8BOgjkIv6p9W0d28VOFDUWh1c1q8TS6oa6wDMGaYPjsi3gIRHrXPOgzYX1VjMv
rSJwHkwMfWiMezqB+RASi0sA6vq2DJza5M++PULoQw5AfuSKQJm86TIyhwJRQBUahPjPXud2YySc
AvFBPKRyNeVzdVs6fQWBLpbdFW2dXKEUIe9TzatVYTnZHbwmbD/IUG2Pw8pyYa7EC+IfytnTzz1N
QCFnOYqYDAELhGhYd8i5P7yLIvFVlEra6TBFJAbBYNtsYASWYMRsWHbsXPQEh0CR2L2BFG4KS0hV
lpvZngbnnjVg6IZwWmqesjj1Qz17MMUrZ6jwB63BmojS1k4hO8xFXgVefBRRaebuOtbziPuzEsNh
xid9dnTrv32eNv8+H0Rc+WvpJtEsy2Ra6J1f5vW1GKE7S6vZ2jfxeEtLv7yQ1P5Q6/xricj2T9JC
NfuV1SLS25FbtbmRKrxhJIKySngDWTPslV21ET0kVQNQ9YLQ/rgXz/fF/X2+iheff9FjLep3H+Ak
cVSsA4qwg895DdnWef7g3l4j5yjj+wJn9hhfIjSeG9CTmr6f1pDUg6LNzqMPE1ZRUax7yOs6sxd+
/kXOveCk62y3yF7lCI/f1r/K4Qsz8KMQv4TNwd97/kkhKJUTmBNKYaYKLb97LpKyNsnaGy5xlFWd
NV/4HucKBScDBQ9knjVaoqdTOk9ZgTR4qrMvaKGq6PMvcqbYSk4GqnbIYBcZVD0kUvGc8s3kDnfI
kG/8Mossw9sLA3amXExOBkzAL7ji4GJsB5vc9i1fVflF4u+5VXts4f9UWU1cSPNZqDVu+bEiCJna
OhiyGiGxbX/FWbid9PQinf5CIff3U2KfEktpajwFJ6FhO/AHnF2hS278/JLizrmHH6fpp68Sx5BP
Fnyod5TXRYEudpk+M2RzWWB6nV3oqJ17yXHT/PSSCehIyL7X4xYqI1Ge7JXVh3UpF5+vqDNb75QR
6KXorpWylKgNfel965rh7u2Kr8Oknz9/wZmPf8oAjJ0GCn/pXO8cTdYWdxFhGeMGPTWXYK4/Oku/
OQdPmYAwcuhVW4wwRxz7GNRGU4UgN6LQjIvz2nVTEsCt2opMOcJ4q83DJs2tZVfoZAET6wleIcd4
YZZVOHrS3xdwkLzmKb+kr35uAE7mD8VPsAmTodr1hH8XOKADLtz3we3uPh9g9gMT/bvvf3zzTyvE
Qn+h6KVtdibvqnvDhLge4lwr+JpM091c9QN860zLVo22O1glyKFZ1pT6X9BepPetY88KsZDpty18
26Dgj/Bi8HXMI7uY2GsiiFRRx2d0jlIgdtAHgw/hetCaPkJFjNRAZnv6epj1DHCpGe9Vw6c28vsE
OYNPVduECspXIuyqvluXSgt4F1dOf8eQRd0q363D3IXdN8KzCZPmIYJuoja1/SrQ0DtbKlWlS4vX
KmSAin3FavK+ZkCSPfW10zyX+Obvsa/kk8FB/mRmVsIfE7rKMC31UeZTR5tJMoyLNLGqLYMi694b
XbUjU+5cu7Bu2mdyqKCERTsQcKBB4CIxR682qA31Wzh7+IyHeiA4/iA0P71phxXbxpFlWE99s+8h
ioMypyhTJGNpqdaMWuPGi1Nyl3Xp9FC61I6o8bK17/kvzEWwX2ZF/1HbqbqSLfdXSPzHQ1XM924p
ngc29VuXxX4wHgP6OkV6SRJmwfC+2xAfL+nmmEaxgO9QjIHAH6E9p00KayCfsWXhZ2Xoz3W/rHJ5
XRIHJ+kMZYvBup1pbRYC9DSSujhsK4JgO8nZlV04AKn5cuPqWkUwhLEjNXouLC1tLyI2Oe6l+Cs0
/mikc/tocWTB06Xw2mBqKrlAS84EFpSsF7DjeLZqWNokVnuVCgRcVu+VUcvZ9cy9aVXnWRxUldFR
gkoB3HqORtY4CkAzR/2ZJBBiRCtqWHZao7Rlee/1pJxg7JwfX9D6mNsaeFzL5eEA4w04rbuo+KTQ
EG6cNpAuHHSg1GNkAFgyjNBRWL6mEALeiMw7gMbYAiVgxSsB7vwizex3YESqr7mbJltcneUKEoPJ
EML7xbvJLHu+pw2mZpTC2mdYptdzzeW6zni/IiT5yAGFXSUt2H4xv6nUgO6jb92mLbp2GU8KVFDh
+0oTlMxaJylWCUR6Axguu6umIX3g1Vg3HnV80KIA5ckC8Nb7repgGs79asRHr+5YI64wHU0oIdt2
NRsFFCYe/Sxt6x4FLljLV1ZzcAsC7dw04TC76ZQJRxK/FbpK0KA4KuV41vTak/GlsVK1mUqPPmZz
hZ4iyjqwoxr9BZqp6Jxi8/Ew72wV+sgmby0HOSAxbRe2ovejpodzk+78eZ1yywpKH+IJnY3DceLt
vGnG0YF5kXiuizKP4qxnAQS8n5hMUPiBAubdVKEQw0Cg2zIBzg1LqmJlfGnjNpjtSDvlc4NkdkUR
YQZpJsv7HEdQWPUC//DSFgyqhgTlkH1IHd9ZvmzWVEGdEc4yTuDCPzr06wT8ZUc9TbH+Igot1jGU
pMGetZBI0QbKLo5yr6Yj8xZNC9QWJz0ujAHzQghXkxXk/TUa+44bOvAr24/a5k9Mzxo1oK5EXc2q
bmXCOIoiMI+qY9ffutVklrVtQy4czY1WNLkOKoUjpJAcolGJhWZnofvsyoPrI3ooHv82oMcTTHC7
gx2gnaJtK80C7mv1VYd09bVWyP7rsii3qdujqwuXxvnKnqr8tuGQ1gkrUQJk1iZ2hz1P2aqGvWbU
Hb3FLHf4no45DQnFd86LpApxjIPizWED4/Uaat69sd4mzy9vSlUXi8nE+XZAPR9l/BF1njCfwD7n
kO+q4eni9ddZOaHYIdFZuhnA3b8fbaoglusXcpW1XhwxNadP7Wi5ixSeG0C8SciGibpdwQrGjpgY
rY+mt2wZgmmYNoEGBeGhmmkWWISyde+41msj0hFFKNTxH2BurkTQ8xESMHXjtWsm7FItUq9Bg8iW
Vr0Hl4ksuYElYegjIMU/kv7AWoH6BrzS3SSEzZzKAf4ZJmx6hEkGZdCE3aBd538l7niJBXomaP0B
E/jpimWdEQqgm3oXl/pu6IsbXlhPmV0vKgPqvK7XmugL9/mZiOyUKKthmuENNSJWDX1833lkMccO
KDGp84Xo/twbTvLGbJ5EHsPMdkurwQ2TWNOQVv2298dH2IFc6r7/PlexTy3Y015XKkvKaesbBfbc
1oXyrFIJGnpvmfl7kpP2qcYBSp6mMWjo7HQ93s5Mo2d3STTgh1La78Kqk2FKy9532g75vbg1+2zd
BCJcNsEG59wXUON1xG7nrbu1VvXiPt2ugdYonse/JYFlnwoW1BpNYNmLemfZsH9yt6q+ri4y384F
pCdJ5ASlVhCOkVB0I71rWPfimXhXVuL75/HoMY/73bCd5I5x28BIKwH0ZISnq4b6IriY1wP0OXwH
1f++vZ06eN6KC5yX32eq9qmsgGUrH7UDjBTEnXApmRnN2JJ7y8+/y7ltf/z/P217j9JBpqmtdnYs
IYpIAj85DDY7xJNalHMZDFO1+ntvOkkly3HAaVLIAcU2vkmPNoaSJnekavY1KR5rFOhLY13SgTmz
Ak4t3lFthZpqMgMYU6f9q0bD8B7k4nKhmzm9MHLnzpiTRWY3zkz4EI+g8HlbhkKqoQ46vnILD8kL
U3/uFScLzdMC/i+jk+9maE6qIl2ghx/NTAVV//H5pPwA/P1mLZ8y23MbZVJdZWRnXtiLvp4fii3M
LHGZdy/ja3Oz9b+AqU6+fv62MxvnlKuOAD6nxiawNY9R5w0I4whsCWCo66x28+Wk0mLFLB8A3pIN
P2Zr7G4/f/WZXXTKXvdkNkKxW7vbinWbTLA1mFKvnz/6zDUgjrP30xayYfzFU38Q2yx9KXYg0IJQ
CwzTrmkPn7/gzGIWx///0wsmqtmguxml/HpCrFF/0N4ugkTHf+8sPqWvx23pVDli+63ov/Zdm6za
TIr1TJ3uQoHn3Lyf3DMzLImzDGo4u2K23FXf2eaOWbq+VV3S70oFBLJFJQVEbuoAqvOLC7XEM2fb
KQvd+FbZyhaC6jFXIU90OMkG5/MUwF0LqTbI3OISsPXMTj31uE9Qg/cAVUkBo7ewegE7WhDgBoMZ
oIytaMXw7fOlcGYZn9oxC2vwCAC65c6aAdI0DAemzgCK+fzp5xbayXlTZ1WXTzkfkaAjRy6GwHjd
ogMu+G89/pTxXiDq81U91jtVZN9HYr2osb6nwlyY7jOr7JTuntGOVxbR6a700rBs463HisPQjitA
EG6zKl/UiVnpWFzY9mem/JTgHucFHE8mAlhwZqLJRfdYQpANTl0z1Ok/H7Bzs31ysiSA/ZVWJaet
Kye071p4tsqLsrPnjv5Tdvvk4Sh0EobAok+rpc68YqvToUUu5HqYeWZ/RycvK9HyzigLAEBDpDZM
xGcRxFDMc4vawIaxY6brav5COUdX9fPvfWbjnvJki7wb055Z9a5M6XKoY3TIrcCAMjvC6BO36wyT
4b/3ppPwh+PgpmDRdTtftAtbKFhfw40Y9ZCuUNu89Z47NDMvfKszu+uUOmuVfSXkjNu8i59Ns5qb
O6BQPv8aZxbKKWu26R2CyiLaS25W7lVCnke4K/7Nj31y+4y5X3tkzpzt0KYPbdbfkSx95/0lAtgZ
KsKf1i0/3W6e4zZeNQlvC4huv3cEkAfGS8cFqnY0SnWX3fMZcE6vt6yFK9tpQWSt15+P2++nhJzq
ZjoZmwlCuGYHz9i975FrTwBN5pgLuN1zjz/Zv70LQIsiHQAiwloOabnzWR0pcUmf4veBBzltA9fe
DAlsu8E2aZ2IKPUOmB70qcv+nQIMChCIePgxTP/1Nv538iEPf8aDzb//B39+k1A3yOAxePLHfz9I
+LhX/3P8nf/3d379jX+vPuT1a/XRnP6lX34Hz/3Pe6PX9vWXPyzqNmun2+7DTHcfTVe2P56PT3j8
m/+/P/zHx4+noF378a8/3mRXt8enJZms//jPjzbv//rjeEn818+P/8/Pjp//X3+EUhb/2DTla/3e
nP7Wx2vT/usPy3bcf0JI2yEUdAWHi2P3Z/j480fC+adPORjxvodl7TBkCLU0bYpf8/4JIoFAad0B
NIU57pHO20jwmfEzav/Th3cGQbmH2swTqCv830/4yxT975T9o+6qA/zV2+Zff5xYHwFnCgQK4bbn
+8BJo2SET/Fz9IjHFyD5NPQWpk1V5M1fmwwusqHjbCCcEqp82aPexB9L9ybht3ESuu5VWgfsugza
77PZ82nJQimeMusxhaSwHHdOPoTAGCR1aFaWXBY5mHDriW/KMPUDODzUNPDfWRdN3S7H4yBAcCEO
/sHW/N9k5cdXEtxGAZkQj1HXPYknUXpUI3WZOEC1SMxrIO7pIgOaaMnVcuzRT1lk4YDPLXdsoVbp
Rwn/+b0Jk8j5MgMjB8jffTlGUMPZdpcOEkz3TzWBPz+aI8BNEb7jUfzHr6PddzEVBXHFYa5uSrMB
358AguZfU/PWet9SIE7g88M8dD44yqTFV66uK4BCs3U7HPDpO5MGUCQMFBwhMvcAaeoAu/SGsMiW
B7UG9tWRUbe0VlVUrxhdwtwaX8vjK2MeG/m1Qw/JSWFJ/VS0V06yFHwE1OeL7aJ6ZC1Kj4TA+Qeg
2QZzCBoTEFTbFrZN+eKSAdUJZOSv43C8qX461a1M1CYGFOsAv83XbjFHaZhH6X09LOdpPw0PKRx9
BncBkXVnARRBus7LVbpAaaNbDC6WJBxWbukcNXMeuBcuyR/kudPl8/McndxoDL2MuU7x2ep8L/QT
BKaBiXxOIx05aMDIzRE+uaT1WiaRWrkXIo0TMaG/jszJpZAYLnmb4O1ahZ4TiCmA6xNJNoO3KMWV
HG/zOnD6pYsuajTbKxtqyH4wRVXkY/JhoCAPhQfMadRmIUCOH0BZ2e8OYLU48B9b+wqqulIvmvhC
zP6DefbroLk4RXCOMBxyFMv7ZEKVsLlBZ+wuQ6RrANMN2gOoHANomKHjoj21OEqarEDhCtGEAOdB
AhEVoXf30wH8n+Pt5+PspAV+HD58Dur6x/3NHO9UjyAe/aaGWDG7S9yID1H5BYZxXTSgZkmv+xgC
r/7tFI0AAoP9lS2x4r1LQAL3mAb9ZSg86hOKI9p3/8JZd0anA62V3Q0hEOXF1EHoswiT5s143yzQ
3SoDsDqQ9oUKE3SjKSqEovtm6gZtn2/ci7wxzPw9Hx789trv30n6tUigqtDq4GhdxFNvw6Clamaz
zEGGYlsaNeLGfM1gcpPM7/PwUE3rqsoCOoXDIm0iYJyBNPM+plf2hlZvIL6SO0+N+LfSt9kzoMM2
1BfVWkBzFb2qrXTea7g2pqsCrpjdzgIioH4o061rL4m8QFunv8Y+f86X4C6GS3g+tK5Oyn6x1Yik
dDFfQ7xAXkbmRVUFznOycNJlBUh3EaAvNyybDVIQ5B7f6DN9q7+zLV+Ojx0J5Le0vbADfygd/TJ/
Atxf2CIAJgBlK9yLvy5lUHc7u2MMGH+ziKsddXZyXjPvMfavXbOh6oBuO3L4G0Czeb+3aViUqyHD
eKv9UWtBF0/KrKS3T5IJSO2tAzEEsMuBwAMZJbToxilXuf/M0Qb2b4bpWud7Wt8k3apt71z6xanB
U19d4+4tXnIXMEZslTW80hYTG7aOtu+88sqp70x9N14C2PwQCfn1m9u2i9jCEYB6An56cjs5iTf3
TT7ad/XLDHoK2dT7eDfFARZqVIbQM7u1XjhwCgv51SVYue4CoqwG3O9w2pcqNO2y3GZRetUvfRbW
D7UK5CsZovQgMWCvDegZ3+smAJo9tP4MPX+JPH/e987xwvjsox9//suFwrsYtqrFfbss5tA2UcrD
xAfNku+BK7XINQ/LJSDxi/q6uCqHZW2Fo1qbLyW6uWii6aDdwZ7iDZ50xcv4JB5ywOPR2RtA+wSD
AEZyQRsMy/IOgEaOZqSX7JR5Tw2y+RC0FCqjMl91qFZ+M9f91TBHrQjzC2n+X89YgelB4ICpEa4v
6En9BeYZFQQLBvsOMQwam4H0Qu6FcQGY7yJdYqs0EYg/R0fhIhgA4AC+eWVtLt1QJzQ9bNmTj4HY
9OehbqQ9WTNoA3d0BWyuI4Ni3YSgtcAzcOV1YXcwVxfv5F+LNn9958nKhGGyOyRZSu/yTXnwXtlz
jMN1187RaC/aYAxxbIBAFbWPR9x6Ef0f0s5rt3Es6NZPRIBRJG8ZlR3kfEPY7jazmOPTn0/GAcYt
+7dOAGYGPe6ZFkVu7l21agW8Vi8Jxz9t7r6tsC93/2yFQVjPJlmbJS6hDKy2xK/cXhz3s6cw3mvL
wopgUD9Gaka2QmYdZ4dhN+6TjmQnoqsKdml4ceoa6XXgmLZWe310s9CX0nwlQJhmcBe5xfAhB+gZ
g9uuCS8cjJ9uz79d/llVo8ECTqqRd7vubJIx8vRRSLcNK9eOrgRWsL6t2qu0vTJxYcRhh+vvYI3v
uLUfiBtGKAfXyXqxD3S7CZzj0VlEDlyO0+32kWVZHGjUmpkf2I07uPo7M+nopvtDVe2h9U623mJw
TmI5oKNbw5tnV3k47QOhQ3gAkSQ7zbSOd7yz5pV5ncyWrLlRTQWayjZ6C0OxueP855c4eWfW8N/X
1Vm1pZaq0lXkV9wOqpfKWFlY3tg4MZ9kJ2TRh2TgOUHqKo+GYOVP+IgcpVUHOUlwi8jV7NTRwnUl
WTJXj/bHEb1oc/pSsUjCit3pVhZyA4TBp8X4vdD5fNl/e55npxQa0jJWkLXcluiubXx3eiI07V7o
uEQLnaTV4LpluvC0TL/woD7oETVHqHjoJAUruVD/fS/ozzaFU+PzZf9t6yOE/nCSbjVrcMfcbmYb
/SI2861dPCxCK3M5GPzRK1u3QBXvhq46+ogTFJ+0MYUdm8pjvmMtXdg05dNu9Nt9OitM4144FkKs
pAdaOzV3k8CqZWcaaTha0ytsVAqP7enhhYu3fFXjqGglrtyQEukF1cXq/tJTU8628F7p2xS8jGOK
oh3Ra2x1CzYPayDhzyk5c3QLvSjNqSg5iB9DVpg+WKlkdyiILhXL6rfi69+HdkIgvj60qZSOc1Fq
XI1it/S+zrQ0/3R4A/K+c8o3dnojhNaUWOrfpvTk2UegE+dEvVqi7IX3WBfQRRtkblvGXed123Fh
VZ3V/s0KGyY2pC+6DeW1fDWZp9h0KM/VY8D5r1x4F74X/Wff47QGviw+M8NhQ8+l9DDQ11v5aweE
Yc9Lwxkzp6Sc9GUH5vA90m9xeUl7cOlUPncBbWd1WGCZmx769zK2iOclBs5pEUKrlrLpN5o72/Vr
tDnOFrEI9KzKYOkXBsDSpVWunB1OMdmIwdBwB/Aar5qtqtvIeI0XLog4JKgb/pCsmpqxo9289c/6
YXAlhx/2LkLGyhk91I1NhJTSKUtHfuDf8FlI3XQke8FS2Ec6q14NL81f+NGI6ixMf3Krv1KWxevw
MN5RC8bwaDJifUsogD03HT7tvdb4kBXxpNLhsx7QETZwb5+17KpTvKO2NGs/1K81lIGF0+D5Wz4q
hieHS9gRycfwNLriNjHdzNxKcWTl0XWdPWjhI3bWVt1I3hQJVsoAXz+IbH7hk378qMaNYV6p9bKd
l1mI55N4Mzi87y/JXnLlTeJX02rRWKPyKHOJWB/FdPR2dB8RWYyM28VFINgbt+OzfMmM7efy9L/i
4dznVu20IjwWLBLI/ieyde1B1JwLS3infqKofhhGzuFyiVKn8Iz4eoGJyqN4He01OwH2WNw+l8sm
gabqCKovqLtIcoudgkiSDGSXDOPCgZsR3USosGiuA1vf9qZFrzcn7jz6aumWMNLUZb2wERSStvz7
YfTZVf+yyX7WTl9ewFk3IjPAFOFQe51bjChw2NpuQUua3KUcH2Zb19zY3DSz1e1gX8Zrym/buIL3
WvR2CKMVr5zMVjQrhY/5qPntnoh6nsq4sAdcUqx2to+zXeV2UttIop2LgNS3pv20hegKbAJNhURz
nkfTV0c5xKhSum3cBQJ4ZklsiavYdHNoVYRWOwHsPtvYCOiibxOkzfe4a62Ei0mkp4Lj2538ch3n
BUmMB68Ucx0aI9bcVm19A4Rn0GjRhGQYy7iza2ympf6MaO73p3gWpP6/i6Evn31WUnRJlM3hqb/A
Z/zU5zW3qFKUW31XxRbK42sajeWl8/lsvPj9Q88Kh/JYVMZ46iZ6jB8sJHizo7rpOrczqIY2HPDQ
JvWLMvHCl710o8/qgoURNWpGyhEPXBgfpcjPnMRJJDcXPK146HjYSPkX+8gNbOVSluDnwfrLUzbP
ygBNGaVcjjMZiGganJTOobFqB3zl9dSMlp0lNKNFcJ4InzYddonSUsp11VMT7LDsx+yygrt+wDkN
BwazXy6SO2l+GsM1uk5CrNRLtjU/H7D/rYzz+C8AGljvAg+pdYwJKMvCtv8e2e7CxmMFlMS04FEL
Plno6htc8ovFrvL7W2GeHfCdLIqJidcT90tT3bbzyd29k6a9JG911dXAKl61TczmZ562SBXqtR3U
N/Nwn80uedXqprkA5H+azP72BE9X/GXHG/MQP4OgTw/NR7sqbuK/8p/TANom+cidltolaObSa3Ku
tayzblQN9FWHuXaLyUKib8PgXun3UWvNe2FHQ+W2u0tv5ycp4revedY1oo9VkmIe0kP4kD/gTSBd
oWS18037jpRMOsj74xaoR/ckK3IWTvlGX/gyP2XbejXtpGVyWFwHnrQZt9qS0LuleIAGvz4+CK03
9csGfwtHhtP9XhUWzPMHfXKnbfMnuZkMT9QtrbRElOtX3WP49vvL/ymI+u1rne2yfSEmdWny9MKH
EGl4sO87vxN37VP6inlHnXmw/3MqScNORSdaB7bgiWt+ZxS9jmf8bMqOatLmeNnCHYxrOq4Zo9UW
q35vEf/V2s0ieGiFTSFvWsEW7OqJUx1fqQHJOxIiuwWPrZPl0fg8954CErx7P32vnvt73FFEbBG9
AKo3Z7rdlG7R7avmgMYgh+eurfBZNUd2BlsmClr0GvFRNWE9ePPD9NSETi5bkn2qdwEOO0/fyjeV
buX6hZL7+5ji3/PyHCStZEUNzT7PDqnoFzmv/NEGDKqnw3Ha6Ka/oJxxpAA/Snv6U0JuH5wSKYz+
nLbOKLpzaY/HJb/Z8b+9V+Ttte4Q+UHkIoCCY9KUjlgsq9gLaszF7n9/+tKprfnt6Z8dOYqBXVK/
4Oknq2B9dOYNXVe4pZVhGphL7u+fpl6oLM7TQ8u6QnKj8OaOpqXRmttTudewVZyDe6HA0ylYNcy+
2hN9b3vqRF21XZNYnUlLAV/wdLU4XVhPggmC5gMRyWS07HEqsvAV2FSm16pWF3u1akkcIUAPwSUC
66eZ6PntMiTxhDhqGKwrZ2WBAU0BkoIMKmxaONjZdeSH8rKPHf1pZriwl5Sl/Jx9FCvA0ym/rxqn
f9GEB8FRnn+/lT92z1+v5OzBxXLc9fhXg9bY1Jg53oNbwz/1qQ1wh+xJkcft4mVSbNUbjPWR9vlw
uVb8seP7ehlnpUMfYeNdnMBI1Y+XiWQZspeZntivWqt1BR8fXgq3ZYhpF/6MjLmsILf+n1DYLxfx
uey+HEAN6M8xnXOZIznwy+vGX9Cqq9cDw195o6j743QRS/nkCf2yEtTzQy+U2qJrOsp8E4TO6j7y
V2oB9abDg4V93FUs5R25DgiBo0xbY9X5wDzP03vgYTEC2II3yXIAKsOD6KkenMFhirMWIRCYf7Fh
XbFb2u1tzdaROgw5/vy+en5sUr7esbMeuUSpEgVmmx6wsI1fM9WmsY1vG6C+yMEzNvMXFT1tzrQV
gw7DK5cpgxm7f5sMd0gQgPvylXGI/4QDozsreykEFFP+BIQqIm6D/nQCPtzUKyhk3/JLQvTvU0U2
3K9Xf3YS4zsl4evFvaexx1cGn7LpAytppkp8Ezw4GEpU40qT3E729L3xLKZ+tTMgA6S72K/uw3sQ
zHKTXM2rKnWKv35ss+U61LuHxOSX2Zt4NdJnqV4TcQonm2k73A0H+q9UwcvO+sQ0jZAcINrM5kop
vdgx3BAXEhKFMZNz8FpZ3Bo1QM/p6LlUrv9QMcuyZizQW+Lgi3b5bOnlYRcnYhSIh5YyeTo6mNoX
jYdtqKh6PQRLV8z2Aa6BdmC4crSMvJp5Tv0RKlsM1dQIU3qLv0LszmIHnkoy2vDM4ZNfqpg+yYf/
viP/XujZKtPSoDfKggtlCn5CWYgIoQyIFHfufTyoi33UrJDUlKE/VbaO1QrCUOqHsUepN71P5MW1
hRWQiFQ1mTMyxp1t8pSVGavnvSg4Y+oeM5keAGR3G82dVWoesdG28a7YtV2AsSxD3I0WnKlZ6+TH
FfYCaP4Yox7v8v7CK/VDX/Dvlz1blHXfwALv+bKQh5LVCGPEzpz8b2oP1arVbxgaODg078RlVB+t
iz3793P8308/q+IqTatYFnx6OrlpuirYUdxm4cFJHRBb8+ra8J9JopOrm0x3soWl2Jlm9fenlVte
0t98PxWME6mH5G58DUU4/Wf3wjQwZ8w7MTqomFnhRmfjbGg8xC7EGgt18j5o1zGYDy8I6VClo/eu
cuFxfDIL/ll7Z5dwdlIvqkRv4ppLGIo/JkDGB1CL8Jg48d/h6LXiW69eCZjzrmNjGTGXeddni4iZ
9aRY6ml4ganeOnJjlYRKT8J9yPj7+w5s/FgLfd3Ezp6YHotK3VVMaZPiLjN3s7SdqIdIodFCF1+4
1p3bdfAy9a+QjcfOJxqYMXhwSJRtni6D4kFq2W3IEmH/hjGFYIiRuiNrULquWlThxmnsID3JgnsK
bbnDyMEPlzOOakDTEwZyvBsgUXdJsm+9wFfI/43DtSh5DAL2JcNuyWNAwODU4b5JzUpqdlLp1BUC
f5TlqPH34wr3zNlq7OzQvsErSdeBg+z6SnibV9mVuZkbx9xIj+GNcV1uuh0mmJ7mSW/DvrwaV7FL
3ueg+OKrlNwW5QYkddf5gZ9sSXJiXjZ6ohvZoSsLqKwswioHbAhX00u/xXV01dkRR2SwKX2Gd2/q
XvYNHwGxHd7E9xWw3tEaC0daKpI93cM0BzS6T9eltj1eK8vYD57nR/1RNu3k3VhHz4vXHnaJhbJ/
IL1h2+3mx6bYltfDDifDnHO68M239lCN9nAfr5XltGtCW4it8i5dGvombhJEElYo7wTZwS5Z5q4X
SOrt/PQTCxi528VLxDvVfZlc8a2lTXOjS1zU4loDmX/L7diuUl9/E+91L16fekVlG9JaPi/WNLYu
LVX/VBhOla6Ew5HzbeFl10y801cwMU695oHhVsEowXOEbevsTAvWOVjVVrTxu7KJP1ugwz4BrKbm
ipU9zkC+b92t/NDPXnHb7Rvuc3eLaQPUhaM77LXNvJncU5fHSAZGedh6zeswOr10nT2bOGWpdk3p
K5m+ajeoBaxxOvSRSw0a1XeluTrmXlqe7KZWYgtwiWWp8JQ5oQtbwBoxsFrlr7hDGEgpNU8Wl6Zq
i/fdPTj7fHe8ztfzxtyzq4c36Rr7JCWyjn8AS2PgP8mitp3uk0PucqH03FbkqU6FAdla4Ehby4MV
bMeNuFJuMdHzdMy4GNdIG27rY35cxg9a65Co5uH97DZ/x8dwF96oz/oLquLT9I3BHG++ouNyZ5mt
Jw92quOShUbfareKk1BK9FsSSbV3R71p3yXJgt3ZvgtbhN3LcofmU7trIXior7tyla1wnZBW8Stt
TowlV201j8JaXt7fR67ptKEjcoGdNd0wpKyscLlwE5cZ0U56mO4wVuKdw+WTzfKpppNhUzjeq5vi
OfUCt3HHyAH5qT7q0I22eOsLz1imdhJ1trAC+i6J3Su3uHcvkxQyjpe2m3lHrXIsb7PlyDOA6LiB
8rVZ5DfTUn6ELFd2TjgtGLTZlG6R5sRX7d+OQcP7sfmrSMtFJDiGaB3bF21xGnMT7BdT32brvFn1
mneEWoGj1krdTI9T7zUFJh7go/01ejgkAbiqMG5hVBG8FpyJMg4RHqXylC6zxmle++qqHZ6Oz7Cz
xN3wMJg2Z4W/sKtdfmMMLktZZNQ++f2K8iG5Sk23AkYo08oZbpOFb1xry34lQYTHLIFhvLWQPaVc
j/MWTktobsnMDm/4WfgyDKd6sGAAo2LZMEFA8HBYgPwSp84MTWEYnvvmoCRXPXtDWr7WvBgl2yl/
lhMLiO6t4wdLTNjjiW4BA883seR1Cj6rcAOEl8ATdv2wTYJreAt5eGuQ7qBt6g+Q6ljGrc5T5DUD
Cv2muAv0t6DhYhzm+v0e75viulGcEOgnF+7lCPcMPPcq3j1QnwbsveUygkM8H108WMvsINkLr5V8
DOT6aLSm4FUXrnWGzU/areTn18ajxGtmWuT7gvlpyaprQVt4k3rmYE/Cmtw5KzTetNxlSlT1kx3J
vlDu52ydUTYVOxMnvpOsxV2cZlBW90YPohF6qn0++KuseNRiu7iOcHuI3epEaGLnK3xxrpyp2bU3
wof5YEQOFm/wb/iFULIdMdrttr3W7AfhVf8wbxRfGZywtFJzuXhvjKW5V/zAArDhBTvNUMMb/Xa6
Vv/gxsowyDV9JNXOINktg5EaL044nxQQNHinHy/T2Cm2QbA8DVMQr7vsr97xXhtslmB+iO6N3JLf
MrpgC5uAk4HhaCyPD6hlrpVuy4emDoodcKZsxMqPrHbZVSkL4CJGNqwmNd+lpZO9lNESciL99SHB
gIkwd4+xnYMNBT4FDTs883L4nKnN4FfFZ2h/XCROjhf0ph85DvCGXPb8Pv4fWGqSUvMO6XLf0ysE
ePxGVnfdHGRevxsomTNs8Nf4vbiKjROHJ5RuR1SSeOS9KZM/V9ZC87FiqPALLTGTtbDgyOdNis/N
whYGntjABWFRCgTcub8XLtr3SvPUfKmyIsuyTllzVttFWqFXWNdKt+JaiVyVjbmwG81pMkxvaIic
GM+cZH/U/GJwE2/UlhQMeY/38mAVildgjaXVB0ABOpLRlV4jvI2nm2PvqPJtmm3n5oGsCBAcGwdV
i9WtpG7995g6rfgki7fHBacrbeXHLG1Sbcl0tEPlewHQ++T5/1M7fvaX/33Fs9JswgMxzhH23QJ6
4pZiQsXEitmp/L5ZgB/yft5Ogo+hm4fpg5puqpnTR2FkM863MXMhnVzpqzzdt5JrNhYey1CQaytd
GRaLAeNtJ3T0PzW0IZvjBMBAOsSHlNlf7Zh+aMOpbuH6lAVn0nDXKEtMbWHmJqqTCxspdKiQpPvU
q7BSOt6qxwss1B8pbV+f71nhrOQoMfKjKt2aeMFelSt2YjvyKB0ye3Rxf3UvwTefotxfbvenLOML
fFPnySKbcbs/6IcFjFtkOURNWA0sJMjT2CnyzJfRwhUfdI96Y2lulE2FER0UMztdM/UZ/sYvJ9g9
vQme6zd2cdULelt8Dv4EXhbY0k0VrHFXRRQu+MCHH+2DxNOAsEUDjNpB3BDps0ArAEwjbDp8lI6W
8BzcYne7U1YxPicX1tePk4Qvt/i8PdLoE6NKqBiYuIY/M8g94httdzcY+M8rPcAoyxLvh7/a7ODK
IolW+JKuCxvoouC90E6UUaeGenodbiU2w2SZDXDdreRhMRJJY0lM+iXgWzyU9WcFSBRnFxgFVOgw
n5cUAev6bwWfE+I3w7Z6O4h2TFkaLtPH37eKn6kYX7/o2YuUYjxcCGGdHuLJlVZatQqOeyl00w/+
MTrDq/5mnHhaDoY/MV6/qS2UDowbdf1ZjFeh3d2qTLs7bGXsbN7mtyzGETdwK4LAxLrMfZ06weTZ
UZK37jRbWNnrjKj/ztr9wK3YZO/KY3XfMgt0Fw5uNW58fXTxdgdyG13IT0smAvpq6jBOthtnYWX7
7Da9m0Yv35f0QvOSECerc8pX8QmS8p3xdILoUo/6xrwm/cQaZPfYXXFWcosVTI0nB/EYprwP42vE
EQcQddyJKDk6pzC96WSjbmG7ZMiYdXn1wqv4I04kOTRvCT70di5ayurCUzghwd9eL3pwVZQYUX1j
MisiJjxKC1mzdSrhOmeTrkNoFLlijRt8YFOcqNadExnAM5ktOsdSsZI5QP5yfwkQ+nFyZ3y5lDNA
SI0CScLh9gRadxiWDQw6nswR53wf61RXLW5MP4cgV3gJGKp+HO1L2ozPpLPfbsbZ6SXi8l/XAwB+
+GHsBED8lZk8q6iDjrvcF2bLvIcH9KAvvDFeLgTbgPANZm3DKgQfAAt1LjycEz7+2/WcvSGdVCRF
G3A96i6ZvPpdLH3O7QpLbnus1goUOLf+MKGSyE5Xr1SPoosx/IUz/UfK1NfncrbnR4ZeheSLwNuC
wescr81N7GKKrm0qP75Pbf0G4u5nnSU/1kyWFxR89UW48Mc58terOBtpSNURk5CEq1jsjtsQohaw
7fv8yWcWIEz+fud/3oS/rMWzyUUlaoLaTUV66NYaJIOjlT7EuHrNHKycyauZoIOKJlx86J/TBxgg
08N8RzORHFI2itGFdXAj3GiUaoAhiy3hLNrg5NmLFO7y6FZ9X0iOhkG17hVPU+LU7uQsNuEhGtf0
wwSgL2o7jYhN2c2lJWw5y9FRkPIi6W7IEPsSGHZa1b+sss9h0pcTtqGDmLuZO0umLihM5omq01KQ
KEsT902rX8dg4J2jrU8DeyzSi8dkVUOeIin8Inr9nb8AUqkAC6oLFJ+SeYZeN0JWTu0gSgeRjS93
OgNk0qsDX8NhcXrBdt+K+oOaPSReQLelJu8xyPpLMXGFQCu0QQyF2bxBUq2gJadg20IYzWb2VdnW
4gl5VW2TsOIkl1jv38Vwi3+v/Gz3SjQSFMNKkg7SIVu1NCuNR3oE0JWvuwqoiR3ybzDXoRVf2rcW
8rcn+O9nn+1bqSxUWtlO0qGJV7hxcupvlZNTIn6NirmMRKcJT6TtAIzQLU0vcvKiQ9rZgWQKGN0x
syAl0V7knr7glAMYO97Jw66BGxdZiadqUBN3pl2fzAiR2jlo1otoNRnbmo6kkh+7+CXudg17Y/Y0
heuu8E5Kg5LujkP0M3jI2JbkaYxVei3L4BbSbSVuo/Hm0lb1PzwEVdVFzTQW2mft/mUpc/vJ08kr
boQL1AIGNEUAEuzO45L4P66mWFy147JhgEOnZlzYKX/ghZ2ew38ff3pOXz4+F45J34+DdKLXorG3
NLyZ1lgwlhQJko3QlybwROT/fbOSTxvwvy/wvx979tLkUSLqpERKjHyga95Vt8YCXLIuXe0xvV+s
kPL5476dLOVF92cX2HEk9cAO33ClF5bUfdm9ekGo//O848udOHsb+kwl0lrjTmiH7G7xmmOJ9kpZ
FmN9bB8Ra55aOBRglUMrbOgXWfY/CLT+vSVnb4QRHptA1goJ5gIaFDKOwLkF9mbNyWSS7WyRyrcH
e3DilxD6Lke8QD9PRiYQ34lbPo6uQPW4koC4YeE3q7bAutnF90b06L5Z3X4abBb6jWreEXwd5KtC
46TYdZV/aVjxfV7yubP8t6rOqoCjOZNEWs883lb2F77uAUhHXj85Fe2ejai1bLboKiR9v7DUzFM9
xHPOfLywyi6+W2dlQCyIatkFPFLU6aDsYHSghQFMQLtL3MaJ9rBpTtDEiUyA3Gj4//38swKA+PRM
ymtWuZHi9eqDaw/7ygflRktFOIZd6UvD0h6Sdc3+8/z7K3ZxPZ/VA2qUTEKvlhIzq4LF66QuDtLW
aHa2icMmVIJ5NzK8RHkQxF5VrMBWyguN4Q+kjn/W9Ofg+8vuQkJSEBO6KB103cdXSO0dM/anWzlZ
guZtu5vTeL6AFD3xRBwc90+aiP8DUsd3mg6XwWrUDU0WT+YL/25y6aQGiTIlvNqU6N2e2ckSqMMt
ri5q2U6bxLd97csnnS18fTwuipOp3mHM7AmVwtE/Pjf+SZsYL2712uOttWPvYtX9vSX69wueLfR+
Tit1NE4T9KfeUTwcZvDtrZTHtL9RuNd+fxtzX4/hn1B/LgoQNu/ijv7jgf7lm5+tdamLjV6rw9OO
rpsoClK44oybypCjm2Z+OtpdT+s52iPisNST9G1LzJDTwihJF+tZeP99+f+89L5cz9nyXxQ5sI8i
iLQA4ZL05Mo28reqX41IV+rsqetvWpEpMsCqCmAauV161xTL0wq9mDb/g0Lgn8dz/hoQZaH1Q0Kx
oy/ux9Y3GfQoKMg8XC8RCgGYTQ8M4FLTkeN1knp65C/+0sOZ40fBVBLhXQeXEhuIJVTD8bgK7tS7
dJtkmJu9Cy/RW4kAIESUWzgJsIS9gMu4zzJfDYj2o9fJ/6jdAfgdUKRPSjyrH43Kb8M1hA5UBHl1
oRH5oSX999ueKY/EXMF6vTndeXMtTgCOiMKOELCzYikK/nDcpsJS67xAwV/Mm8F/IJUgb+/22eQ3
xOXArdD+70HAf6/prMzJzDDWRiy+D6nO+5G7g7ZPw2XlUONCQZfbTShc1PT+0JH9+6FnRU5dBFJg
DtyICld1hhuqAWaVTRYRIxi8d+suvpGJ7XCPXqztyd608tGFqd5fh9o1RsWtq3ycspdWQ+xAojJt
5UOaXASlku4w4SAapbvDGKl5BnDlW0GTcSCt+t268rLJHWtvaNY4W/END1QsrU9uUeuqXrFYkeB2
oY78H143Q8btxjwRCc++66x3En437ECJvO2dYWQu2cP18qRlvYwZ7nZPSroy06U6bJhJ8siTF7hV
lzxYjJ93of8u46yIk46JkgY1t1zDvxmmCm41ZG+dZKp85BH4Ra9dWO5FBWwNu8COSqvB8qzT8GGm
+YH7TrQcE1xaBkl2scQxh4+EZj2/iXWPLQ1ETLIFxa95ea1ed1rmz8sJ1hS4Aq71HTEZy1O+mTNX
tshYc/8pN42c8B6JOXmD42m6YYR+WrzkndvKOyPbAoWMeMHrnt5a2cFwyCBbVavmah5cObsxcRro
hdtae8zm9WXy1XeThlOppv53x87PxkyZydfjjnUaXIoYQ27UgdIdNANS85jWO8fJzpgPBlcLAhsd
YAJyRm5mV93g1ckEZ7wXLip2Fj+2B18u6uwYncZK6OuWixLX3avxt6KRs8VV/wEXYvaM8trot022
FBgXvkG9Uk2biVx4H65Ge2EyawtWSGoOAK2jMy3eGUBq4lIhL0Fcjq/hXbrLIWxZBhwDU/vDt3kc
l8YfpbRn5U5vvLH4WLRrxSYaTOa1sehDJXfSrc4W0a8wP4PQ+xczfQvXdfoAFVrc3f/T2fXfMzk7
zjNcC3X5xDM7NWUzDHBxBQ2iDlYMhRmz270bZvc8BxyZBgerGnGpO1Pv/H4VPxeQXx7C2Yl+rNOU
oomrQEJo7gWLTN7WPUJ8YPO+fXeZ9NCwKwAsl5VSp0X3rYz6wgg8O0KGLMnjJuCjJ6IXqhJW0Drk
ZHARFjgKk0mNYWHnLLzUM8btpVLmB1SXV+LLp58dFhh9TZk+8+lp7gohrJC2tBQaGMes7cqRmFSY
vmYrQPQOIoYLd/27RckZ0evstg8Yxyn0TtGhSNYGgwQefpmeNq7ezgj6qz99nmYrTHHHB3JfaU29
VMQT56G1yTRhoFAQDmN4OuHFZVxacBatBbKjbrzJkBIYMB3kCAmEjudS4jM6iFV3wAODaGXgjnYb
S5Wdtsua3l8N0NXia21ez4EDJhNWVmozS5i8I1HtM7LffPCK2DMFC3diid0SRRv5lI5mN1fHvzW9
c5FhotF54bxV2isDT6XBLmg+GHYpvqytY20nHpdHKkY5vtKvlaOtpddEHwPIRumfgbk+I8ntlL4E
jY8AoivvahGB5E2RbERlb+DAmewFzV8w2iYb0U18AN+n/LYGRoHmZCCgwhikB2ijszDXi9DFDUR9
aOwBdypw4MYZYAdPjkqaH28augzossJHpW0X9a6kZWztelzJ2tURlu1Vh9I/4+7m8209iCQdEPpb
vUwYdQ30VQ/G4kZKNnX0p0/eSyLp9RbBEJQ2rI0ZCT8Z6a6PHn5fLWf27SjszhbLWZWbUdWURgEr
MIu3ee6gllKgjYbOKSoEdgk4P8S4TPSOTrAarkdEeLR74cO8cARm0fn1qRthInvhqr4fKv9e1ufM
/UvfdywyBhOqHh1kdTOoT9lwUGEGzNdhdjgiCh35O+HU6/wyhPdALOO2XeFQsRm1bUtfDsfm+N7N
fvIkkQWa27hkpdVtrGyaYdnGnoQjds72iyTFEm5yck49dWNew4YKr5gPytv8WlnXr8fbHNSfMRCI
LPsjnSajMnUTMrPGrB8zG4aGJf4JJtE+ZCetynXwOCqbDuUwR0dsCxEfc3Jd6XJ0B43LKVgHri7e
SSM+BzZMmQyxLkLdInGVvc4fmhnepLs64BBjzcQOebmy8Y+kMoDqryu6b4NZ/+RnR6zdAhoxNnB7
QQgoqqMT6Ad4vmxuBhhus9tDo9vrV+j2kQmOjo5s34BPpfv59FwHXoMHTEonE8/3DAmPxg4jKOaD
Susm4XWRD8zecYPzIexFZNpuB195VNvOhYSGd6LFhoG7VOSF6LYrdFqQgADxVxj/bUyQiskJvLBD
AbhMBZ/doS8e0lWzDSBbQ+fPHKUmhtkW5lUqw55ymBPU8HPgOWuYSEHMDXeVsg2ENY1IqKD3sRYR
uShPUIICgTCGm/YvFJARG4tisRsC2Z6owtROZt1+JLInan6uD3ikTo5G+m8d/a3LbR0S65NCwz9V
Q+NNNNLt2BnDvvld3BQH3sYhgg/cXtXZW43t70g8PMybQrki0qNZp5caiu8A5tkKPzsjAtFIjrUq
RcC2MdmW6Sqtrxt1TaiNPQNB627P6MUyjPUgPxgtFkTCCJPlwQTnGHqrhf7gSqxzMYUMIG2jZH9R
2PnpC/DPIXp2iWcleUn4bTgQis5AaHxPjwSL2wR3e8OOs6z4uzC2seaUzM3vjK32QpYYZmPaaI2f
5JRdRGeISPa2fjhxzyfLdIhL7gK7uLBXfHIDfrvKs1JPjZXYjIROvs2pgTEMHB1Kvb+Q+n2j3wF0
zrzvpSuTspFCVF0pjSPTwKkHWnkJ6rvRXYUvDNCn5Loa1oqfwNtCrqp5Wv5oGv+LtHPtTVyLsu0v
soTf5it+mzeEkOSLFVKJjd82xsb8+jtcLd0+xSkdpHul1unuqkoAY++911pzjjlPYv9sSaItk4Bc
K26XfcLX0nKPJsXXZAfa6alw/V8ViKEC3ARQqYmqBCDu4eymp+CEhQ4DWjc6qhAhBFOciGTNb0bY
YH5gvCYO5vXrRqluT7yWWdo4mHqCW1cfT1CiglxdVWRd5H8MyXhwIUf6XQtvZaVgvdavaE2Vgw4a
EHzLL00FcDaDH5U56hsiLs1Gs8AeOhTu0B0m4UrDbzohq9tvqgAhWJrBm/CwyBfwPPNfZeN3YiBe
FtNoKaQebQeShLCH3vwLvqgpW/s65ZVkT35hFcLJIdhIQ8XE6qGNnB0mNsrpqWN3vJX/eRM9ftqH
86KOffjWkxW7yxajL2NYAl3DVq8uS9/wSC96OvgfD2H/9YIPj382wEa+ZqWyS3+MzMWzg2k5JGqX
GBV5jmWSSpENak3aFIij0urn0vK/99h/yZoeP/LD0z2JEyK1S94BQLa3yc0qnJgZVvWjBmkFwaBy
6ye3lPivdvrjSz4U19rl3EeIIpVd2Z5h3v2Kzx/3+92aVsyV2xhG1+tF2NyVb0PeprnX4B2PvbLa
Yck0s6aZiblmtyqzivNgigwvbsRPtzWdufwU9R5e2m9NsXoiVaDuYYS0kyDRTMS9/8OSggbaHcL5
dCswBoSVKK0ZD11oMObWBGU+QhptecWcK3txZZYTSx2CDr8ZZwTXaOdZ9kVYzwTd7lld3ww7py2S
mkaH8NAOw3UqLA169IN+KonEvtiDsU4n8y52agYlnT1FpptugHzJmS2ILw2ZmLdVobii4nL+TEpf
IMkPcO51Ppy9aMIZwdJPo5a7eJ2yJIlBd1+f73MVht79Rc5ea1CCVw4BXfTTpmSR9ZlFNhQJIl9P
bpKnX9lDdX+T73FD9JiCVgZxCgIioriZmQ5zrXShG8pGcNPWtWGLFzMdglCa5zdfzrdC9jaR92XK
5cAzYokTYC9OXM5hKaXVocYIlywqxa275RDBkVy3pd8nc1LC28bpYMmHy7JZxqXNtydALMn8fuJp
d1+ZrprYbr4IQJWHgC9EkI9D4aeyJ7aurHnoz1GWDpJZ0jPvljJRbiw+d6+3K9maKl5dO4Ngk/p9
Ru9mOCGCeIXEio1xdSa1G6FYvtuCvAXwi+5/jt6tMieJR1wceEu6FTXOY8VrQY4UmZvGroLCf2rG
oanCUIkW0AAFVCI0IC3+uKqQBtYE44Bfkd16MsNWxux4QIT2rNAet7j/WkwetsBpKRutdP69Vmcb
DgWpXbMBSqC8UQS4tc8RdVMOloiqbvPkBnncrXikZaAoU0kypoBVf0tY/nFQj+9Dctaq7H/uDzCK
GPmB0eDdzB0qL//Jq40LxMMH/ePVHtYsUZgKNDYKZRd+FzQILXDv+9jJaK9Q2kHzybycmAPnyav+
Za3+41Uflq20Fus+RYuzu5KyqXtdslB1nwZ8b2ebCucqGXvCzU6wV+gNtN1uydl+9uQ9/OUr/uM9
PDyHYa/d1TCVlN1gdrQdL6Z4op5Gq29M5te3u3l+Z+5e22q4C5/xiX47d//rqj/cXnKp6O1Q8B3D
PG2RJQfaxC9ld3pB6OASC19Yt241uS2l87ZA/UegO8jpwZzgepnlVgXllAMuLUws7lj+JKsb7PuP
bI5G2cFF/9dx+iI9QXamAcYA7U0lDpy8RSsWn3yT+mNb8PFufThblbd7IlI3KDvlAx5V/1MW41e4
kXnwj+fMhjCtT0ZPDQLK+zxbV3VwMexpfRwMYjwhJVSOIaDAmUm/NGZQhotG0sh2A7k0AWVOmjni
7aOCZiAGemWGWcfmEs/C2mPZk/ZdPq/wG8C9Wub+FXjq6GKhrYDdT7dvxaeR+0Put/lObE2WHFzC
HDgNmYFHUCfjtIdAxjOlUmGeT2JyypXl9OobFxSXfj6cROmYnJ9JGv5yLPrjrhufjH883VWfyoWa
p8pOSJ1zbrWLyunm4gfkNP0j2XW4ZZTdf9/o8rOv6KEhcc/L/l6KOWcEkNDVtixWN+fqxSCvMExZ
ieGp7K7hRkl8bBpXV3Rw6jEmFD6FD2MfT/xzGzDkOJ93Rm3RpFddKgEz0l+bYV19UoDOn41s1SdL
4KOWrJananKVWR54Y7T2zFL0epoGGV4uNwaxpQJ1sO+UdSreZ1yItui0EOd1D/Tt591SvbvHSZOR
OvtktpU57Klml1nCxBUzy+jnBJ3qB/bH3wI0JTSLg36DCULBbNWxzVwCdyB9bXMIzSSx//vr+JcQ
4+GJ+c1/+McdMGRSlYt6ouxk1L5gVEeUpIDLgioU1ZNq9l/xLjKlxKH5l4y46eKj96bhk4X/X3rM
x7cxfgf/eBvE36bMwliCkiktMytB9/0mYChOHMEs2fDw8tXzFga0Wb7RNIMLlVuY36KZ8NTKO/kt
v//3esi+Zxg6SOTHaWxX37X+Ni3jPaLtAluPRF/TDFUMkNKBegU0zGuzkNdAoIM+uORW91b4lS+M
Cu8OYgd9F0fZYhCxKayyX5KwKV+7Rbg1clsXmd7RrSl3MHxwf2bjP7+x0wh2/ikjxAD+j2/xhvuO
xGHCEnTGDM5FdfR1+cmbwHWouBSmoju4wr7xf48G7fZN/Cr83hQx+p13nKWCMrf0yJYFBm0D/h5v
KH8NunWPPjN4IuuiDVKsgJDM3MYP7c7RAgObQe8xv2Eam4uutBzMxm+d1uIxxCi2LX+m3vXHMFvn
9qWswAQGyQb3Ln+77QNxOtOmx3zOJfFZ8vxyd0YYt77+9Layree8nXni64vbW0GHINBvzlT3p+gG
X4Enq1Zj5Z9vnSOuDZq6W31RfSnBlXQs62pz5BWxMXzGCxiEVb2M8QgvLq9Y11ive5V7pGisvnAB
zl9W593dQVVu3kFPjKM9W3UMVwpwD6JOG4hHrmeJb2i4aWEIBLB6gtgf/4u/4i3VMAHafBuB5NJf
WKWrxI9xtK7yV/L7KNMxvMJSnGDl7vCItChIG+u807+ItGj9bB+b3SJ5UVzMowwTy9e7NawSOKiI
lwJ+Cfra1+SlGZ0O2GPvL6pH2z55m0699lfCgHGWWbEFPb8yJSCJ98Wg7fOMSbDLkK3/hheEhD0N
rsY4CPZye7SBJGdeeGwYJHuxDtKdaMEmuhuz87xmGZXodqviiOhSUb3i+tTnwgp19aIM5BE4QznS
7RGBeOQzB+UHjuMcarTb/AJD75YM3Jf4U2V2SKXH7SzspihGEuyRH9dtsuev3rN1cWIambviXEOY
d8BzX9czWppGZ58P5beymfzuzJC4cbZHQ01owQ4G1zKC1jpcjfy13lGR0g1d5VvVS0usy1E60/x8
Wewh4xu8ssCw0ZRFE/dw/s0vr/b19+3CV+k0/AnJx6dacrTN6K6WExNsIn82FU1aZuggZOSyAsYi
xgnWBUoF6u6TfN0UewMP3rb+1kUebmC+NAVnF35XZQ8HQ7Ho/wtgPagqp87tmH/k3tlu+FlmeZEn
76aheT+KMwzECdigCdxvFn4colkyq83oI5pfxgtPT6pS1wMzYnVptFaZWnmAguFgwOnlf9/MXUIN
e6i87lSCZMR/E482eKT3vqr4kK3r5DXuLpg7EAXIhG3uzmb1U8le2nkSoVrZsug2QAfAfG+N+BVH
TGm83nnW+RImTD1P7IwYyKMoGEXPUWSH73j/bQrnS2/GJ77K4RdN3Wm0pjKmWevcA3Lp6VTT94fQ
pBcr/YJ91q7fktdhk33Grz2TDbydkTArBcTLpjqx1dxTrraGrJkrgW7uh2bG9Z2j0GQDrhDewmU9
JW3F1V3hpxI2htWZpT+BFDae5DVLgRmHcXpJ786pHTzOLpAjHFe0RhajJgEapo+mBYExmQ1UkrTt
u2BqI33WeMOMcctNN3YhiXNBL8AX3Fvt6+RFDUZTc+LlMBicYYGCGglf6mQHfmrW7nA67aDpWeeN
SvmWvrcR0JCTyCze7ltPEP2iddQgOZtYRycOUPFv7MnQOfhp1YbhKvc6JNPdRfMv6JaARHYuuRo7
tAN4XyxwnU7tR3zk1rwdsIBqkG/eS8UMWTGW2aGTmBs3uad1bgfagwc/UDdGbqo/0Wbwz7+q0iab
gcGynvq3qVn/YuoWdIUtf9LohvF0MWh2hF+Xl/Sr94tXeQCq362qlYK9WbdYRJfxXKeDPEaCSOBQ
gLWR2vqRfepBZleqVe6xTBpOg2ia/rdijkUcPp7+JavNatW44W4KLjcJ7gcktCSeaVS8DaM2ZV77
CgwGCrDGBGuNIg/C9QJFOF5wIG372+eIHs1IA1ZxnFEZ32ZeiUM1WuB5HSmmjnaMvtodnFI7/qYy
IKvYqcxiKV+5igCOZ4Q8QHBH8hHtCR1ABEH7v/uGuQ9TG783TtDj4JOJYByrlTbHIAzjSL9aXWZL
x9IRoKRyN3AscIAIcXSfMe4xcQZ75f7ykjsYtM1wqR3OLAq7iReRXx6NiNHQjn1p1fJaGnDW+lRi
+l7eluP0mP9rKx6a5dRSX9TIk/jeQwsydLFCDxrECL3J4om/83XEjQR41zuv42C8CvyA1R/P69uK
+axNAjSEeHZFZVefusPVL4L2e+pfAvqodrWsGEuSkLKfyswjRmpyfZp2XKLRkBvNYNQYBN0wqEt5
3+N4Y7SDmpf5NeAK318zO9n2ACnMyoq+aGMW28yNXnW/WmYsemCIX65raX6dp0emlQcVOH/vyYf2
UBPGUttC7/HD4nu+prNilycYThjNiHI4cLC6BNmyWiYrw5kCqeEltI/zvgku65J74p1mCaiDaqnM
J8wKihmcmctLxwYeWrzeEQX0ufIlYR4zvIqx2vlXyJ6iyaTeOAkbwUtYXykPvwf4eBCUjjxZZ1Zi
dr/UplXX9HaBEhL7UYIDmBt3PAN/VtvIkWfiVxWU+wISxrgx1+tmiYmRQea2Kxf3yfx+fdJIlf/S
Kdckcrgk0urVqf54HLzVYltr0oSzCXKwMU2KQ376OgUp4o+UB3YPK8dKMK40LBMJ5Uh+uC51eNPf
kS2QX4IThlIay6wl+OV6vBWfHOL/0jz44x0+dLcv+iWJb7kibcfDTl1YIvg9K3NChfdy26H+Mhnz
i9lqbLU9eelnF+fh4M7lupdKf5e2IyGDoyL9ATydJ75elJyDxZNuHKf+03aJ9JfK9Y+PPP79PwqG
3BiMqhtUaTs+WjwimAMMedajfAeW2g40Lj1QxBWGEYb5xBxYyDNWLWFg5JCc/aG0ByTPU5ee/Ai6
mLLzKFc37TABzu53rMgWhxKOWFgs2clgxYy7FgypljnnO8el7mU8A2jWnYI/sTTlJcaZO/4Bp7/r
W1WPKCQ6uaT/NMgJ23Z5hYEfjOKBAp7TyFIIpIQtUHVpKkIUiYBAyEtm2CSW8UqMrNXUQ0iiGm9q
EsjNPAWoP0prjMW4eypjAHKITJq+uglVprC6eddg02Lduzj5xGEX0cU5Ev5bE2HivnhXZX1tV0l1
yIYrMy2wUPXx6X041u4PhdMfX8pDI61vpV4ySr6UcvJ+vx0z7TvLXxInNSuQgWarOrH8fqtN6b4a
ifBa6QlQxJ5O2P5lq6OY/ONtPPTSEkHKO+Hy+3EIKSHfx9M1dm4Fn0Nhnx38Zk8egr+0Lf94wYcG
WpLnNYmvmrTNfCoA4UumuzQOcnXD1IPf29/TB8/Q//LQ07v53yr14aEXlRLnYKZOd40l7OWbo+P0
hrwBHpbtAAZrxo5jrPot/2/Nxd6Gy8n28qq5ygfUU+NQf+ozSsGXmxP7QK8vg401v+cENxZrYD0/
ER6XaKI/bk7h01QXPGQ9dudj0LQGU3+L3d4sYhvMt/pFruh5NtgRUlVVNusffUPztqSak6inrpyL
XxO/t42Adjxs+ternb5qgbpmuojZHQ3D4JwpZKglOWSHNrSnupkpxIq8dSgzp0f+UhBn2cWuGrAC
XtJYSeNffnjLde6qa+VDcZFIX4NoVZBNzuB/Ju9RuYhv3ZvmEtlhD25EXg3W9hVlE6dkYaGhBSCs
gLaCh9g6/IxfIjpIDh2QuPFi//7GtaKQ/yTZhLJbL9foZRjjU+C/0AiQp5hS6AJMzGhuBPqMmYaF
BMORzHaholQy4ezNorksBFX93gI/j2ZScF0hJ39jVyzsjrESoKOaf8mntu8h7vebc7NGvJAwG36K
DXKsdCeHWNlnzcvkE068BoVj1b9OIgjVQKoqzMQAKCcA/neqc9uD4TSL1p4i7WZYjGQ+mpGaij+K
7i0BVlBPLJXOTjdW/ERP+L3bc275QuNUWO0vnEQqQppwdtkWCDKaFWBS/nn/Mdrr7vzzu18G1aa5
ziLNotqGh0VFjIVfbpbn0gYBRUlcbOI3yiDVuy6LyiJdkF7rZMkgkHL9R15cPlSnXShmETrFr5xK
hgt2Nli56+VaQFKqyY5hWNiakCFMDsmvybKh34LPagsYxmcg5Gk8yZo72NJBpxxPZ6d4w9X6buEl
ILk8okV9rSTzupK9U7tgQf4AIsZaadJyaQHmlGZFtFiCC3wvwhGk2eJKdoqAj6iGPOD3icZMPxF1
QeQgtarsKOZ9DpXf41hjK8EYI9mewmDEM/ADS9VL+MKTFxoVruEnFq+poECkHp/Fm7HkjZ3qVKOo
mGI/RehGE+AThNPpeptlX5TlN34crNBHsT7fltkXS7tFEW7AMKUyvNywiLeYktUF5NxTuRWP0+wt
R4UmOTEn8W6MZ8D3OeE8yq8akVQ79bzWOk8XD9nZuWGb7jnFleH3PV0q4a6qjtXVuSRuIeICcxog
M1fYMM28uMyBL5ENu9Mswy87m1nX7djULjWxsEL7gUob192AHswJfw0UlwxoUc5U9bGaC4VVij3d
/Q92Hyri8829l1ZMqnofTD/DGH75zFhMCjNapAuqTPCa68QwwwjSUL/v1LlIBmaxRhYtyUA4JzPq
kIlMhMic0qboDxMhiJpllvqZ5sAHPr+LlFQFVYfwA7iyWXGIJ0hdFtd4+ysdOeJMPtQb9SfzSCRT
X0N+ISMdm6PpFMwodZXidd+a5tZNUIHrzKsZHJaBalK7cRpgiLichP7Q+hOUtUDFWEJ5Zqo554KS
KL10V/GMqjbpimnonvMFOW04/lrdnLJQMt8mPUWjNal58VwhymCXvQKHtZvvwVcoryN1oaivgrSs
+zf5fpD41WBflgVTUCbLGlkNkI2IDrKxOK3xoKy67xYRlZ3Zxmn6KnmTIyyrHiQ1PK1kS1PWQX9j
ZxTR10UJwUrLR7LCe8FcXHgplmQsrhhisPOk+2qrnMQlRZQxh7sjgcc606tmXGsiH33hsLM3dhAa
/CQoApkD7tSnip81VFIcGe0f7rMFX64D+xcp3XlveOMfVyZZK5T5CB2JfWvYYppAclTU8TPwwD4K
frKkyP6Bq0U9AJQjsqTV9lAQa5FaFZpIr3wZnT6FK74PXniMvdFmo/uHm3vec+7n50l72CD0DAQU
exIFZWwnyyag5MKsRAEc9CDGkJhPZpLTUIXJwuy6VhDJYyGcxx/TV9IweJt3FOgaaE0O4MoidbRd
vFXfm2V4jPaY+peS17r80BgAcgx3FDOUkfrYy6/B+MY2VYeVuHvZ5nw1mVFpb4DUIkPlEt2XXHDn
vqaH65Ia1bhozsIjNWTzO3TmOhcRcEGw4UPSyztVB+G6zlzh5cajxe8kAwy0v5UsdIjd1/WE9Fzu
bp+R0nSj7RA8UQyvYX4v1PVrve7nYMrYddbJgccHqLfwIq2EDRhtM/yYeqof7s6JKfiq9d+nG3Uy
niQejnV/nDQezlM1h4wkO1fTnfbBy4r7qHBV5FYs2gG7+rdxqL7psI5wRm0JED6WvpP0owjXCSfo
MFriP4XJOYeid59C6VqV0nut4gz4wasbh7R90SdezUoI4pBlzOG80ijfbPjGDzsugyn6pl7FqJ1b
klgXR58Xqp0srnbCsKzUnA4Ku7hUm20Ru1X5cZesSTXvbx5jGl6czeTqZmxHpdm8s0/dRlNHFzrD
xWGlP2A7hcPRdoEsWSRQsuZjq8dw3LvXfgdC80uK1jc4bXSJqnnUNmA7fpMqXtjS+RJw5BTWcGiU
kcCL1/b2K/5ST+0vGf41FS1yCks9AZU8b1nQr6xYLHQapbEb1+zJbMTnOQd+CJwsBB27ToVWDehb
WJP7at6g3SAYuZsSYHRbOfBqQ2oZGi8sT2Z0Rqv3yzc7AzSvF2CNzR4VbHKd+QMKJ9iYc9q8pmoX
6+EH+C8gfhBUL4l1OWSqd6vYsJq7lbXHbLptNXdKFGIIT0dgnHkG4B7Qr4J+hnthlr1q7wXfb+KG
vwBEleMoi/9qsBbxyCAjZ2O7Wlnn1KQFX2YGC8B9VrH1k5qYmPnb/RTeXOm9vdDPa4+87Qzew7Y5
0QVl45E/0o/0IPmpMrvtOm+Umb606jIiZZGSn+V9f6NndFI/hnIRQ4YiA2KZHKs9XEmJf/6ZUN29
Xd/y3h6te4UvrgbRkRCb2P2GzQpqGuMjfgVDXf2gvGTWwFt/pzFM4mp1/BLRgDvxkQl/Fs7l0IRc
vuwjLz5qum38YtEW0LyXLP18Id4F+hbPtuGojCdCBpYzxCDSV4Ytj4gkdYzBKDhai7BIfYod+mux
5lw6swFAhIwE1w/UPu4Jlr4zSB67rR2ADgpCcG66eHURDrcPA+VN4iCEEiYfQ+gT9Pkxxc0FJbKw
prk1EhCmflNYEw6BtuDTsluz1QiJLzJVopmL+pW+Ssdqrh2byZq3ZMw+B1h8rcNuU57tpNrgzUnN
7ENr/btm6q/GF+c+yIwA3HlEa4fkVxTutdeq+HFBbpEwGZTvGF2q3MsGq2LnWZQvaPnpNZ9UQnIm
yGpMnU0RVbnZcJee9Nf2MzL5oIDfEHClmp19TCuH12TTu9FrZ0Jqcoigk5g4dH1ULs8U3Y5ZO12G
BMhvMnfS8QvP+54MKnNSWSm+YI9WmpK8EyzWLvnlZ6dkYxRfWY8nSIIEU++9LLXkbp3Bi2BpKr3w
AosQpCJn/tuWltRFsmm2F/AeeHvkr1z25T60iewctRXIXAeMb5VqnmsrdVTuZ9hT31Fz1OJ3WfCa
3o+NRajiCCAiTQs5weOizS9okqA78/xywRgqRIH8Eieb+3LwYBxJXGdphuQYubLAsv7fi7P493H6
/1aBDxP8SZLK0lAm8X7svwA6QcXVgl7HSkArfWxUjs1x6Wlyz3Ts6/zXnvAwxtdDRZf6SogAiM9I
mK6p/lQnAquYfYQcesEKdu2yCsnSmNfqXp3shpRctt7TkXLBj7xx+IxuQZYuS/wexaKYN3aUm9OD
vmSiv1PWCH7unJ/kzuLgldM7oFj7pW4buGD0DnxOgoHoXrHduJwQpFmWk4cdFMWcn2sHDMbmZI0o
Xzkf4jvHws9BXoyiL+A1n932fIViwfQeqZo1RdpO0nCxyMpFl7iXHn9vy2pmh400S86bltUDHX8f
gMFgm+J0zpe+0IkCiZ0mpwwS3Ehxn3ypTy6u8VDaJ2V+FcU8GhUH3GiSfffoJjjda4TSmpCHJz28
f1kz/2f4/n/vod+eyX/00rQqv6atxMt1GO2ZcJo64FZeVKChdGX+HS+NfW8RKwLlJXu7cXZ81jn6
S+PonycM46Gb13fJtErSGN2O246MHrt3Yu//Abj0+EkfGlSTSr4ZeswnhQRujV3DG6+lMOgZMUDC
EzWS+EgVeHy1h3OTesnEe5rzqRK/W1zd3L063FA0059dvr91vP64fo8NqHMtnWWFIO2RltJ/aiZc
7/ev0i9HFskzbbP27HM9qKwUoZHq3OBzEaM3mHR8uF/uhpe2TsTmw+y+mLwmV4/sv4gG/QcHgGpW
qyY7ZCW6l4XiJHaxTPe3j/Rde4N0at8QyJAn6ch0K7D7gFs2yY/dZ+Pea5eb8yZc3+yrP7wIHJ4A
4TkJB8MAbx9hEwGpQZsRDYrO+Oo9eRCfrK7G4+qaltOzNgaUxz5PxnjDQONTZZ6M3xcXAigOgdun
4YwGy/9+bekv/T1NRHMpTzRd1rXf/b9/PJXXuGn0PKeZyiIAZDTcO3KJM9jkyirV/Ba6YR60e8A/
TlLOu2ipD+zhsd1yKhvzVltQgF4Gj5i8+e7lyXv7yx3wx3t7uAOu19vtLOAb3iofzYJsPAyExuJy
YHZO43Onm7pbOxR8N8ImmCO2M/G7cJ85GP520//xJh6+nD7GGKLItHnHh7lSzMq5eSO6MKdttqYC
ffKF/E259sfrPWx5oSL0fT3hQ0+KuZFZUjPLf/A6IBFVSXvq7dCicQVJZ0yY0CyQfjuOkbN7NsOn
ljgzMXEqAlqQXyB7OHOJiA2/LYfeaTJqSumJtE/6S9H2z3f76O8g3+o6aQuZwUzrxohVKCOAS17M
Vg9UpnP4q0iOs2Kcjk6/EJfZ4NFAoeyN9saT/UV5crf8azvLxEl6Efiibhwi88vifFlckiBTd2cF
3xx9vpixFWpAbd0oXtl79c2lkGhDuygDRBFCZcfWtfcmwGisSW0xv5EJFyvf86kLTHlCTiYuudws
PkLJzmsv2zIJvRPh++RzSH9ZDf64pOO2/Y8nMs3wouURT+Touq54Z4ZLK/2q/85qNKziauua24IA
9nSzeM2RuQBF58bvTDXz9Roh1qxoXlEMubHdPVPyGdNxk3w4kv1zCqE8vD152jR5oU4uQGykANhp
vOgDtR2jzOCx14SJ4NTVltEJ1SJ53czBXu44kBhgpo5E8aLOzj/QOC7wFtEeflKSawdR4DxuDvjb
qwvZB3TGp7VXM0+5iZZBlapUZo92rGE0Zk8nVmrsJ8Sd4xDU6KYyj0AYxnyeomubHs/tjKL+GhRI
jNOZ8qFtk0WmecTFYYJc3AFpER/+M+yi1/HmaDwUYvVgUuPzK0Yx7xaDx5WGNlO2JWI0hWa9Sx9h
oOhd8IHkr+rNSNATzDKMEgX1kgmNHl+CZmMcu/5Wx6M/i0CIo+SdXebJQfVFcCOgmO2aMT1asCUY
iHdjiQz31CS0sARhVs+5bTNHQAh7PeGY1XbiRgceW1vXhKE4isn52GSSr7YMR84UkTqcVNnKcbPI
lkFiq5MCr3J6T/xm9M5bbYrF/Z2Z96XwUqgb+WxKXWtWLNqlgwo2TYIa1QnjM2Kl+NAa0NpXYU+e
jLKEU4hItn0rFmjLGoxVBJj5ySbaTaPPa+IrwXSdvNB0MNyGkJOLregWcQnh9moj2aNe9DlMZlOf
P75j7a7m3cg49gw+tDSbNlYoudVlCYf5feyFS2P7AtCFDHb2Muuudt069xflfrhDGla2FWdoqJAX
t8CzY/wybgRmuFm8SbgQiw5x0+BfaHWluOBfp6g4w9md0Yd+BE9W0cK0tA3tiVPV2P13tFV3mmHf
9Y+pgeeWRgnzWiLjZ3oVVGgGJOe6vPvNOrFuMoEeI8M+tJQNii90TPIJEdeYw5G6DWNu9HIG4bhI
uij4u4vZGBBOT9MV3XIC6YTVecvvj4JL/5Ksky+GHKdsnS81FfEYcJURbWh2cwRjtyNjUrr9qLog
2i5j+tgxi8rpWs/GQIxxolgcQyRE+5S1xzcWIOnmRc1JpnCG1fjXUDGJOKGVj0qL30YPc2W8NMca
SBsrgWCGG9rdocWMHnfN/chlGCcRyMCSdbVHyJcGk96/KT7vXFOZJ+L/xUF0RtaBUBjWOIBwLDkM
AbCcGHaGcSlM5gnltktvoYSlap+3Wme3968cAHz3e55NiAHNszUA7yJ8kSZvOsFlED5RA14jhgGT
Xfb7dVOrO8VrI/LP22x9Q1oSIQLkF+pnR/aqze98r54PpJP0hq3sfkxHCL0JXNeut6P+IXb4ruhg
FzN2PMyk/YFm+guzAvOs8MHyIN2WS2EVw/Ue9RII/oqpQ4bndiRdgzhe5kxYLqt6G9aHjiqEPkJn
kwKgeEZi1246R9uA2DXd5MvmCMvjg6Z9P2vp8oh0XSzphuvADQV3suf+Qm54IYosPqbf1fHy3tpq
kPuhp+8QbawiZI2mZgE8O4NI/qRBDtxyjCeuFxHLAnjgrxRoMtZj+/yNzsNPTtCWI1SrDLSbV0xr
VTO7BWeGfmsSEwpix9VVtEQhQDBHbndBzvQ1meVv/EfcZqt7UNnZMUs8Emkkoh1mFLZFw7mZVQvD
tQkEaLqUWNbS6TK7LK48ZSrIGFI+kZK+oRu4BUW40ZDynUc6XTbjoVEcYHlaxPxGX3GtyxkhP1iU
LronioGcBLnM6liZ+BbuxS+dxbjx0uizuDDJDTcqjh6yRkqaSOplp1xguQwfLQZtti8m5uwamWDj
5MyY8F6GY1N9S+edfD1J01OXeaX+K0EJNcswtNWtVynbgl4WVJXbT/xZI5dYIY2kUR+9yJN1mOzO
rd+TchCtEtErCgJ+xvjqesyIISddcvu7M518GCifEYeVbie5F5SCEbkPXokmLLZ65lSG+n2eHLNu
0QwHDORdC2CC7hBXZFat0rcMFIBs3QwLkZv+rZHy1vqjoIwALk9yLuvMKwAlaY52d9rLbPIykCT4
0b/QhLqAtPSTCWs6toT3fnE/MB+SZgENo3aLqs9EKyh5TZCu+ROUdh8a06Rl5kXMeykEJEpI2nlA
FL/SeFQ3Ma85kBT9oc1r1L4fLUOPrXRkArMGVslQAHkTTaxhTsKx3+/bw+AZx4iFG20G5IJyBGue
rcsxnhG2YiZLNbXDleQVB+mk7JpDcWBOoDLwMLa35LVTN5WwS4pdw594CWOIwmtQ1bELagmusIgh
ynWO62RITGXYXY/xloCUPt2qv8ASkL9HSS94dEJalG6VrbC2ulh042Q+1lhL5jBO4qbHnEaZFiTf
CLeh3FyqQC/Mm7IyZL/HxOALTrIk7pB2Wp6/df2sJryUeJZlpLp3lLLoo26uXjrXubwxdgw7GHMc
q8NUX5QFI/7wR34nUY4B/iJd61YN0Z0JpmF2X40rWNOFlM/oAtGFgF5BjoSyHObnY3y4VzOV4dpk
9t81zr/Ap1Tv/zxOaQ/lRZZ2lSBNUDa1X2OvYHLgNhVoFoDiXeUbZY4A8v/3JR8qjKqs7pmcU2FI
DK0cWEvtmifE/GIlIT+IThAiyGdgrmefU3+o5epUiqWwv421HN5PRuzlKMTd3dF3js7+dP0MKfu3
ftM/r+z/Ie28lhvVtrZ9RVQRBZxKgJJlyzmcULbbDSJKZLj6/5nef+2WaS+z61snq7q6vTwJkzFH
eIM5erLInAdJUJBH68vCcCH5Noh8aIl3BDVywaYDq1XAAmgfOxPTeCoq0LUY+4hUb+IdT6HXRg98
5pvmAfKrqLHL4h0JGgDxAMVecV5FbqJ7EFr10+0a7bva7AxROK7NJFltD5GiqNdptLYVRujX/+lG
aW/N6r12EMa4MnRmXnMmJ5W6MAfEDt7DV3upY+RCMrXBxgHOXcyHEXjp488PZer1/FWu1X4VpWov
HoriNevEawT/cpMd7gYSc8k9XQwuQNXAu45mKwuKGKKylpfmU5J8ohn3Qz0zbksejpGvHU02JpYP
3C9aWw8UrE53zUyKYYdD92Va7uwvUYzRZz9uReb6YBmVXfNufjPQBDB/yakczgdznmj3A8rRvw2m
t3sMWgJHWWPHlAh8IAM7ZntmvsmkZxouVH6fTcW6GryZvs4OK4J5tqQEmnhX3zROzz8lSzzDs5L0
oGj1sTRO6jVT2Zu6uXgBdkrmpb6qYMufC6gDIpHWak959O+iV5D0J0B4O0O+mtclPQrhrHHIN0AH
Mmni2r6jln25tlH7Ux7sUG+rRlybGi5Qs3DKbk1uj7ANdmT0aa6F9arJqDygkUhT+WOqZfNti+j8
Qxv1RevTbFa3hehTLUXzbFiIEWu30l6ONBKzhcRQcKJLpExU4dYonDaHE/mM+LYbT4gtNfN6B8tl
QSKFwFB1mXo20+SJR63qU6uOQqpmSFrQzExqVcGKXHXaDQpaYOUKPAZbJzy4ODaf5EVUuB2ZdrTo
aAzyThLP/C1fMHAMVzhSAkyZ41O5lhKUfhfZqtoKkguKbtYr4C3m2Wyfah0HXn26RD7oeHdYqffG
BaM3rCJSYaSAnK2EW0O+YExe4UH+KpGkQpB5RYMOiI4SCx9WkDvlzM3p41pQHZZ4hGDuhCNm0W3s
Bk8W+9bPP7B41R+a29Muvu8jsJtOHV+egMBxDhiOH/2KARowNcd92afyuzphO2AuclLzFbGiWNve
8Va7wKZIVq5aZW1BpUsJlcUi26uvB+Naho3CeFb+5H+1J68EGrQBqEBnF0ED94Sw2hyOH4qO4a2x
4krWJNFP+SMG5qAZSu5jizPhDN+7AObwe/Tkb0plbT9h/skPstFwEq6RpksvEFkypaviwFv30uMC
jJ0VXodPOe7uNxmNAlIyAzWMrW3dYBiqLatq1SiXceYcyI8tR8WTknaia3WAP9YtIITmrSUZzvYm
PZD5wHyT6miv/2rNezW66KkVjhwcFd9Zm9xrzVtpvR8RK2A4+NF0mHbdofozl+ynvLru2psGR9w+
3CYm82/k29L7IE8cO5lnOQ61V3WArps1V2TqVP8tOTwdi49ANekU0MlnyG8/8Xvlu/y0kuutjpmI
f8TX/UJ9DHGmccz2uhRdHwjNP0c9Zer8HB3bWtX6eoRWAZ817/tKeEuLgZEg5k+OVibWskVz8yzC
Dkpz8lMBJgap+UBUFQmZmK32DVyTejVxZxNnni2u5mw181jlXSy1YrX0Rm1v4n7X7kJK2BYNdB2u
mA5ma/Ievxs1nIXJz2Hv+aq4DSdKBH75qDgwTo93inNwPw0oGle+wLMOCIKgS00P/pTveqrnS4vA
drZ0nqit3YlDPv4thKkTHN3WqCkeSDzddNmgZFko61BGCKleTebbE1HTHp2eXdkpjX2E2aEvk8pF
WEPIjQM6SfHiWeZ06+AtUcb8/I7/kuQbZRj26FxsJL+bVRXpb0RQuclAKPqzbYzUDKhawVWQFkj7
65C9ZjcRZjgILlw2SJUgm+hfaXCputO9bN9N1QHad1368zcxOivzMpX0QOZNdPZ8QIG8N6lBZDd/
YcT0LNeLw30nOm6XBD8gvwFWtPt6V6EFIgGKumx/Sea2jy+UA1doO6fZ9c9PbSqbsEfnasW055Ad
yCZaZFYFGhgKbUFLjnQdzVNjLSTUO7daNPYFhoRMBCiDq4nDXZ0KBqNjtuoNEPeFqJWAB0PRDVb9
vdCRArwERw/V3y2azIv+wljIq1X5qBlTkW+iYLFHkc8Km7hJYiIfLHRRMyAYfdjErrgGEPAOiE1z
gYbmxH1P1IiWPAqCaTfUtpGRR/3/ubmAp4nkDQ7Not6j5fE8tR2Vn2OS9QlKPAsMZVmchqRiyRhO
gtuQJG6LPbZ4mDNQhIM3wkz7gXHzdAkwebfq15gka9lRT4PPFA55NvC4PWx8GMyzu947XgYnKh7E
ISej8M+x35JHodBsZl1WJexw8ZBRnhb2zMJ/ieyx9zTXPMJynJppTaSrljwKgfIhyfvAJgSWbhM6
uNLrbrlDcAPIYOrQfQNY7HXRxH6aCIGWPAqBdj+b5dqREFi61P2Rv2zla22vzf3U/XTY1po9/odC
E17Qlo1NJwaFKpMB+HdY2OHFMXUWfDvc+xP+LHkU/ny9arom5dOWQYyHUDH6lx7OuVffaLC7h99E
ZqId4q9LA4UGAG8BmjA09MGXYjmUepK0giN5PxH1fv7eLXkU9UwjTMOwpAmFIO8A+V93lZXVwg2Q
iDk0dCE/Xx1QL/95WVXEsX8uvS15FOcGQ5odT4LIVW5mwq8RkXQtedFRcZC8UOlAQugPgMzE+aws
I/8yBTz+LkcXQXaFhR2Y7AKFKKWcw8aF6zl1dVMfyigI+pVyqFSaKNeauYb4QwrI2OLopS/WB+6r
HUa2zCBoOboqwFa8xq9iOGhPEMLxhYJHvP234fETCHQWq4ahSeqy/mwjzQovHDzBvkToRUBPabd6
/hOgfMOxJmb8E+Wt9Zknn607qwry4IrdEQkK5NwX/rM26DhcWFuStcn7nNiNn9dztp6dASgwdR48
LsEdpw8wY4FoXViOjnw0QENa6IINcFAmXvlfittfcybrM4ydrSzF0oBWJSG5AuYIbtkpdxE85E/G
I/ahH+Qca//1569gctFRbPSVUDY1o1Sv/fviwt/Yj+m1v7fd0onvipv2SmDxtP3EmhN7+/Oazm7U
zP1hMPv/xGOMCUuMybzmKJIdy5HfVU/CLDhyJSbEPy/8LdzoLP59nsdnCxsct6FifeZXZoK6ogfb
7IN5IJKqvvJ0RNYbyingcemaCOQMicO0dJEx0c9VnEqXJZBbvVnaKl5w8r9M/qzPKuLs4rKgjgZZ
dIxz6ASnu1Zen/p7I8SvG72NAARZ+oR9FWSiIAPXQAaKXWnBOPVffwGjwNhGat9EGfsQtQCRHUft
XD7hxJa8KYaA+lBDv8O/Q7Jk4sicKJSwEfyalKiVWmWKODKBSILPOF7aT1mzhPnmHbe9l+4PsB+K
/xEhqnymAT8cCGMNLCmvo66uPw/sFhJo7Bo2QkHL0q10Sv1VCK8m2XRIvzGx+nQz0vOrdHZRCgos
zHeStTbYSvoVALpFtQLd363Nx/61QmMHb010S4D6lSvhQSXSyv7JNLzjaTGz1jrp9LOBDuMeCXgO
3uK53IkeTfTaHl6r/kJBJeFgExD4UYjTg9vfRk0C7cuZ+Zc9ct7UkWjPuMzClAWNkAFmYAsqZTMT
dD02zwsN00WaLmRUkoKlVHuV+I34qutOELqp9KrAxzqiYJfPFpZpeVYEmVgPV1MJrz4RXD9rj7M9
3vpa1p5qvnzALMpev0biSHsHvlB5rUuxkc7rD6Rd+p1ARyCiItj1ww7yEzhmqJsQ1Hkwgu+2nn2U
4tRZhlf2AhsxGm5bfoS54gvyGafZursHLDUNWPyHtNlWRNPXtpRxrtIeCj85avQukM1CFwb5pQ+I
j0ukUhFP0Rb+nJC5DKbchP4hSv9ZdvRJ5sFJOso6gSt7B27VLDsfIs2nIUjtoUgzuJWNELiwMF7+
HDInb3j0SdZpU7f1sYL23fOO1IXCU6ZfSu4BCpaChbkVOhn/dtlxthHjKZy3x1q9PiA2T1rI5pcQ
XgJqucCDFX+/Hb5Nq2Bq1jD1oMfZhtkd0iAIeb8g9i2WpdtKBUyi8SE+oc7FrwbtECLSv3zO47Sj
TKo0yStSc/NWhaDNy+3eRNptbPpGKMF5/+di7L+7apxwMAMKDaRA1OsZbRBtYW0GxD703KOdCUQ+
cxEcZDKoTnXyp/bU57+fRYHGllq9Txi+yRvpCaFzpL6WiC5VrvUk0P/y2/80qvm+2P5ztyI2na2a
HTO50w1W1XcVjmuLCBfoGdxokUijgTksEEQ6HuF8CT7o/y23+7P4qPJqAwH/F4N2FL9gbM8VxrDd
FqslE7mMkACI/zvWZJPbStROf59pf9Yd1VZZr5ZVdmRbobq89pcD4peHTegBY3GlHTTrVe4B9YB1
+XPY+IdK88+6o4CV6pI6q5OTeMXDRXKcU/HOyKhQPMK29MpaD0CClGU2LADQRDQjGTSad/0iRURt
l/pO8ATrOXj6H+KZ6Gv89EBG8UyaxW1ppuz56mnw2kuhVxJi7MCFET21iYRzaqePUwpVnikHu2DP
JU8V7Y5ga6MktDymSIcBm4NauMiWU6joqRg2PmSLoLJ1P+EWpVWDgRdjnE8dlz3CLwCyvAQdJAAv
k1tcvNIfnqw66igFsVbXp4QtDs7gAQk1HLSZoc/bnUCsH9ZK6kgpjUMd7jHNUw79n7fcPxSK/91y
qvb1+/ZPZdy3NWmrj5bBJqzdkhxCWoQ9AjRR7v4PTJvvs5k/K45qp+AopUGnUDtFySIUOpPNHqSZ
wjFVDewo3G9Ej9R+nmpd/END68/Co1CWR0HTGH1BjYo0D0hnwdm4R2OHno2wHYL07U3uqu/bwn/W
HEWwODmFxyTiixb0pXb3n24scnSXMrTsiVf594Pl1DGVmWkbMtyQT/zCWahWpFNT93Ft7mXrtnYF
JUUZLnJgugBXLHNNkjuXksts2UzO8/+Ol19XHj1ZUAbtDEaKuRfw9x606nJWeiZod+3yXRlWyiJB
xOMxRf9sygPkm1jxdenRAz5VWVrNem5al5elvFNzwagAZ4GdTrXESCVZDTkK9IAItKme/zch4+va
o2PClE+mUQbctlDmRhBK6IBASUgXvYQ5Jar3SM0z1K+z1cSb/jtofF14dE4Y4M9ky2ThYthby5n6
rNY3ucyna8Nrzb0Dqu8oyql3SEYrV+A6+vjutj9cTVzF3w2Jr1cxOhQCv07bvCvMfRCtwGspe8wZ
Eq/vNgPTFhemc0ab1m2g/0zd/9/H0ZeVP2klZzvd9ttc4MTM/SFa+8mGChFzIGVrNlgkrtHFTfbJ
spenspGJp66Lb/1sVbOtpYNfZmy1pTxcWdqdFSPySI6tNB4Gtcf8QeuvZBgTbpx5UKRPxk4XeqTe
xHOf+M7HbI4it0+yEpzE10b+Cafd1VFzpbuG3wKg5kIYjQvVSbWfyE++mbx8fe6jwyLtZ6VRppW5
rxyD8wqTYopFTzm5wWwRwuhHPViA8jIb0x0HCcHJHHjq1kdnR69Xh5Nx4AKKwCmDHUjvww7je4g1
+SqqPUTmtIfYxywUQbup5vLU5/5Zpp+9/84qEZZree4V3kebvHoLTA/zm8DVyYIWUravhisTJ/pF
HGPZMfXsp3bfKNBJtulnSZSY+xIXUvdw3JanfQxFw+nbNVo/ofRUGzddfVHvoeaHbl48ZnBEwonN
Z3yi3H5KWEZBT+5TsxsCTrRofZrNT+h36QmO8KttuBE6owUUcwVanxPcCEnf046MBplcJCdeUMwa
HLSNH1FJ8iTmBsgoacoNrJTfqntEH5PWxTp87m5Vy0HTCoiOjyDAHGOzl9Mu1QScB1BPBvKnPIA+
6pcz0M2PaPYi2GDIb7AprG6JHQwJhFuswOQaNd4XyTq0leWAW0SGxp/9kPQXpnU3JLlzEoIezAdQ
JwbGaKAjZt9lB7AUXlaDqZdu9GDFnTo18H09f60M2rrH19h/6FAy1V6tHBGJ2Qv9JKwVlfpyJqM/
Ndv3MlCfV6P9EMITWIa36wOCkFaH32Xj6fJTUj5a9GYgkYDZqA1HhV/R5zcgmPL72R4Sz210VRwd
hdExptOcZGg8Kwz8FgpkC42c8PoQbnB1boplj/WNsaSfU+CdxDAOXLTqEggUKNrQ6Zi3DNFCUd70
9tk3LjuE5PkNj8pbEC+VN3+G6902mD1C+wuqF3O2UzRmpygVGUgPIjA4e+YB9Sdg5K6EJwEThKPj
Fy9KMLe1NcaFN8ctuk+YIvyqtmg0F4+gfCpBfZ+f3nPFGezHoHuE5zGssXZQ5b2KzlO1YQQUl06S
rE9on3b4DjfL41LTmZoi7uJQUGLJt0RhdJme3OpDN9aoCl2FjROj8hPra5RwWuFGTV8PEfjCMd97
98gregl/iZ5durxTF0IvDS0RGoNCaxEptU2wTS4wkdscLtMbNKkfEOfFW4A25atK/klFgxqrgLSm
K1TiBDft6JwgZ17BgkPBAG6V4oRLeTPbdeYyuFSXg6dfAp6Hd4OOUlc7x52xZhiMM7q9KgDNIx2E
LKuoTu11xmu4VHDtQ6j/GppYGlwIUVqMBdfAVNkJltfdN9fd/XEDsR0BVRkqGQRdRJLaFc3qtlhq
sQOVYgEVTbTr0G4ob1McKGnerXgO98DqOPgvpHZRfeCy5p6uJEd9gz4aKODoi82nqK3QLKIF3x68
Cu9AhDfozHzkpIn3MKT5K6MVtbQyVzE690A/wmgoggUccYsIJ5Sl6OIb4UdrI8rhRHyJ0ZWFjtSy
gY2A5MxVYruzfN29ICgRbnTf6Y+bfhttFr4PunCOMDAe8pga7SBDtGsVhRa2Di0DrUVw8hChablE
SbdK33huszcJEuXCv4HxLRgQ5hqFjcPVwG5c9QywMPl0TtLniAVr+mqhE1U+MBFFO4k+ItrA8K4s
IS7Cn1tUWT4Ve2W0OHIvEAO/mXWd4rsEO2CGurO0tSOnLkEWOuKZxO4RpY8BjaeSf4Q0YywtzvGZ
AMK2jScPQsnEaFcI4PZLSBZoArdrey1lF8EV/xg3mLEQFIxLCa3eblExi4VQCB4Pv1+1u0gWxjNO
n1l+IzGYCjZ6JvRvW0aTlw0yvAwm8sbrjvdheyehwr2GJxi+IB2CN9XQuGlyfUifUsQYugv+ssT2
QbrhIvmbXF/jhK40K9nyqhYdKQ8YCOQI/sCQHi7GEiEphg+tYH0YusPP8DujoxcT8QAw1Hu0cmtp
cXzxZ1edf6Ef3NRDPgVFDBPl2HouWxsp2UYNU//JIvjvTBJCBebfZBcM8JQx2krSCt8YLErC3tha
6L5hOoeDdKDjfYqozK5zVfodoKQRXZnIpf6uXL6uPKpc+iQ9VHFGi7jyBE0yv2mXygpt9BUlzBXc
KfTH09t2e5rKYKfueHSaq0qgHgadO66cWeraSELGGwhiOxWFzteZF21sx7yYuNepNUcndyxLgVSU
3GttYrTpzjaF0D/1FPRDUhf/WsRtl/Xb5MudesQisTlLm2JLjuQ4pikdrgmhaEXmm2Hlrw843WkI
ukQr+FfX9TZcTtzu30XC11c7Kk9UTa1PakwTT9gQryGjopiZ4/C4jEsYW6olvpqpWdz3Hbz/7mR1
DIdSpdyKa7EoOsNIYLj+gH4ZelU6A/G+fiN9nNveYG5OwqjBJdKrD4HuJtJjlrnF4A7HfYJKgx7s
D7P72IDleetDz5va9SJP/yuHO7vKUSVjnPqu9kOuUqZ8WWPayNT8xBg5UOg2LWWnejmiWjiROn4/
pzxbddTqyuSDnPURGwFbEdx7DhBilW3MeKpwIVSuNXxNAaitp/o+36l0Y2WpGophGOhlmON182Og
5JIsXw8VtGMPKepqf0CsA9JY9oDdLuWbbVzJ6btSbMAvmqiNN/u82aWIm0bXUQsDCa+nCyRIOnTy
bS/nSEObREM5wfH7i7QiPUyu5dlGqteJNLGNvwMWfrn6Uc2lt1JlVnEvEymEP2XiwHA+zptHGxF/
RszPurowXtILfIXBrTMtXVSRI/eOfXAnvqdvwseXCxH/fvYdh4ewwjOyk8E8qL+P+3ijPuN/VzzC
6kR3pcCHwdPT+cSi342Xv6w6CtAnU86TOOflwWqnvCctRUhdWja4RSDVtWf4ibd9XlympoeQNi6a
yV33pHm0Qqq5dmGnC0W/qAOy0ovZR/tiyO/BUSDwZ/imkagGfGqLHDJztqDWCLMFKrko3vavmiN/
1By2oiEboznzxDwLJucBArdK990NLgF47qxNiTDCnOl2dHDj6j165tgCcqTeH9QXhiWYx8jQ8/HM
elcfUCfEJwVIwGmJ1BXytziTtJiiR+EVxtOoGTOuMxAPPg7avCvwVOpXKKc15YNCYEjFhRkPgYaF
0HJ28Fpjd4qvCww//BWyCT8/9U9U9yg+fHnoo9Mp8f0qkDVVvlaTnqpoJ2FWFoArDXnhvfIsJ7e5
fws02a9vLAWvxZuD7FotbfmAY1S2+V/eET9EBAIiZ8UssNzGZDZB5dTmSsuW4OOy6Decg9MBr6uV
5l8G/e1RfT4eHxrcdeTV4XiVS5uugE7inAryvm6ZGctTu9ayVQN/+4D83K2FQVLf7xEDOeaXB/NN
yx9qBeovTmGe+stGQY9yZtusPiGhv6OtsgGmt8VHd2GDmpQr9xheWzAZajev8bR8qvAFijB2RJFt
Y4Tm3DrEy1JlrD+r5+gHdYeJL/u71vuXpywOzrMPKo9OaZybfFCiayrQCAAcdtSoHnmqp9/8/E41
8c5+eqejY9hW5FSxdD6kzgtW8oeM2CGoydfuqsdVGPSQg7qzG6z4NmRkiB0cxttntA2MG7x2pEep
cuNtfW89w5C+xjLE3qbFpsAbhtQxxSz+54udDHqjsztqZnIVJBpS21RlQ7WY/e5f6xv4jRAsokt7
iSl7lDnMRoSlxl3oTo4eDfHwf3hcYyJmYnBUn3Jejl0jOI41VtfOS3RKtuFd5/gIFQTCnui+3eHf
tUMnFPaP8MAURHRGdeW1hmP7Uv4txLyV5gFBTQUD472GFtNCBfaHXyAHvgCLRmy4EotBpxwuSyoj
pNTcAvmDmmaCE4CReYqCVfD28wPWxJn30+2NMgBr1sl2a3F71n3FoVJjabvSXzpUN7tN/IjPLYKV
++5XfW/foOo8HGFpg6KiOp+HvxEKQMkS3D9fun4ro+urryhCesQwJy5T/bvfZ5x/ImOiZz1UcmGF
BCJUY0yGnehyUxsbrmU62S/oBjZgK1o2yHl2SG2enFng0myQsf6CF0MbzBS+KTRhoxiymddNDj60
bzIpE4dslfJFA9wylgFrS00++jEY5cOwhspIWp0b3vCu3cXG0l5FCLTj8YCGSujo0hEtQiSXKeuP
ZbMI6ndDvg3kjaG8a0imHxr0bpH1RaUBrR5Pra5s/ket8928pPdi3cnUgoH/20ZRos/vI+XeUi9P
9XUa3qvtowZ81Q53KpU6uhKF3Xhqjuza3K+9rHmO9EusbJzeTV0ZzZQWsYxlBEzjHhfluwEhBPBw
OF1TSnPgVPzMxpR2Tbk2SU1xGcTIW1+fcMmVtsXhAT9umZaIirMA4GxciNA8CE+gOwH8I22ND+sB
4ydX5mqtRds6yi+sWihVOwItFnV25BaQAbHHzXQ8k+b23UpCFOatPy17H12cu5p+FB2dEprJzVG5
go1WhU8WKjU1tWgXr0P9zlCYlPr3inatB1u63QENj+QawTV5sun/XRw4f8GjSFQcwLcNViNf5y5H
0/50c7xCBt1EpxIFXDw9hIdUdp190KII73/+SL8jtpxvrjHBzO+kwp/1bK7Ki1+RGPcM8GpvGcpu
h6W/KtzyosdLVH+kVZbdS3cTq/89uqQcn1lsbPQf9dmn6NnZ8aR1apMVEb125QqBy+MvIeWSQ7Wv
F+0aXaipmP/N3X5db3RAdV1v5VY4mPv4d20tUHJuUerQULNf2/r62Oz9X/6tItS8BtrOwb7VmMfv
jMadHGdq38gYfr2U0UvXlCbPmiOX0m6CV0SScXjYwj/LjquWzrUF3VwjfVjj9zA4h63+kZM7XpVL
JPhmNH2Frk/M7JX/NOip5RcpeflsYUvbU4TWCwP2HOq8/HG61+GvDMCWcITZdqR/sGCNR1VHaJle
5pXyOPQXeTc/vNg3djkP7tEcwquu7ZfYx/WsdZpDW0W+Ggjw7I4smH42R7cCzRMHCBJWoU9UgPt+
HNYpusRrK942dM+Rqene6nYXx6jHmIxsaCHfFdBJ9RUmvnL2ZhA9LBd5n+wKHSWBF4RmqF+RwtFh
vUnhFKn7+B5yFUVj+mJuwap4voOrXPMYhKvZWr7CyfJNe2zvo3fNq3+LW7QsVG92QghvWGSX8lUh
FJSO5mYob+HQ6/Q5Edu0YBR6J9HBr+bqe38lfuU2vqdDfxLIxWADzHF2WEZeucPKyMFM4CW3Lg+X
mtfeHDLhPLChA06fXEFQBBHX6zDy5HiPxJKd7kz83wenQXWQB2w4le+dduT0pKnFVXkjrCtumJmj
j5u/ZE5ZzjWJyCe82cPsGr2ik0Fi+ZLjxDPnoTSP2lt6fcS3sHXja0B2w+pwevX5MvBKzxcq5z5S
pR8gMmNEX9CgxOGp2Q/VtiXNK4UX8EspP9n1ZZKvD8wG7FO1wC4oDlcSznTMM2YbWdl2SAKFz2wi
3AfD8tFnZADDec68ASkkV35PtGeJ42ZGq9lYGBinPRb3ZvReRe/SMz3cE0Z50lbKX+ndzoyXuKHu
wWMW2IN8U8SXto5kVfQQAawpgtukSxddYs5DANxqALb2yJJCJtucm+HvU2SsTq2n4C8uv5MuyuZG
JxzM6E1vh6NH5RnwWSACC9iazjFTAywc4TVor4WKrWaMUAkDac8ioxzSN7SWbRnuKJ7x0bMemY5s
Fksa43W6o4mbzjTRH05vowOAOtxikuQBqzCQtmX2NNPu6ffG6S6icJvhiuxFtNEHHAPkmw4LJCw1
EDA8sk+MZZvnjqlu+Qtao353gdY0VMnrYkpgT/k7C/gSL8bz6NDutSaqOzGb613hEIIG2Ns7UFu8
0Nu3qUbeN3jgr8uNkjc5Sw6FUfQMomeO4aPo9AA5FyALyNrFEdEp7TU298hJsje1GMdJFMiZrbRu
+OwvqTPiX/nxRiBR0E9cWDozGAithral25vX6AI5vZhcHC2XyUD2YibruNhECNO7+Ww3Ocr/uyz5
ei8iUT07ZczYkNSm5NFlKoaqBK8QTQI0wK+it/KpeRDbet68KDWjhqKbqMCMqcXHvRXrZKVVCY4A
jUEGPcFlf12gbqX+9vt59Cs5uJktjHRFsK2uGHTzhaC65pady+M232J9jvqyEw34QtArwPRoV2Gv
e21cVxi9WreqggPI3NgpxTzYp/scz0Frm4Trek2mxTf+jClE5oZugSkRiNGbBt3KiVL++6H1n1Nc
H3VtUt20JcPgFEdQ5riuNALgCyEIMlDjRqdfXX2TuS2fo4Ms5EQCMfV0R60buW78oOrEq+XA2OgU
48rgHB/7PcbmSOMKHfoYv47JROLvlO3rlhLXdb6lzEOaWTnroi35YLwT2bk/PA3NedCsdYnWvui3
5J6e4BNNdJt65OKRfq2tvq4vru9s/egonWZawfr1Rv703zWBBpeLG8QtkFt7JVbObqY4At80V78u
OsqeDJ2uc5wDTtCXpRB0DReycdvdQWOA/rZ4R0NuWOToTg4XB2LnxIf0/S77Az0boxibquhtJToS
dcwlplrucaDRgp5L/4TDm4HNYXfaClmcpJuSAvq7kOW+z1YefcJJaiZ2YwLKUZUNZh9V4frBKjPm
UbSO6gsmzAqnvXuqvYnN/e0mO1t3/F2Zx/Bg56W519rHMH82cStRVolzqF7CfNVr+4HsxYntt0C9
BHPf/8IX119NXMPf1fHXex99YHY8IM/Q8m2jmlph0G69CsiqwSAT1D0KKogOz4VT5npi3al7H31g
qj6cQq3OBQApkjY+1C4Swxlp2xKvnGglbAiZGRaL6niBL8ZiYvVvP6+zJz/6vGZVHA2VzuqlW1cX
WBKDvhAum5ht4H2lX3AxstNvbWnqtqce9+gTO1W2mUkaqLuOgYW5iq1tIeMQ6aMGQbp6WoWGJzsm
LmzEV8Rnpu7723B6dt+joiQoFTidyF7t88LLk03vAm0hUSU7J7+mCR3spKWGUxhchLUZTTP9J9b/
VIk4C2uhdCzCoeKw5K1XG0veKU52QvAGvKOJA0m2pdRPVljrYjgcTUf1qeVHSU8zVFLZJ5+vPZbX
xTqjlMJBdoPqWLXE4NzFOQVlWieMLycjuni0f0X0P4/+s5t2dutVJ0dkmWCvamEzJ7v28YkzlWli
l0HpcSmEynXb3UJ0cdLyMQt+6ejkHvT15B6Y2Puf7aizC9Gy6lTAKxIQNNzJDhSOymO1ws7CgswF
KAqEkqdoUwe5iKE/3L4++uL0RpZNtWgAFpNvgrq5k7HUcZRVCfZQvQDC0+/+B87BxL3qo8/NHsxZ
oZrsd2BBJgIwsYuNO63/ZqEsCq4Czy4bO6Z/+Znpo8/MTNreVBS2ub5MaX02wRYnHNujAjPkhe0/
oQB8vDwB8DzdZ8MmcBrT/XcBzhhJahSBOtiyxtFidfNWWVJRZAvgH6dlXS0HuH3IZeFGMy328w23
35Q1GRiGoaqKIY8X7puE+86t4Ta5QD36V3MnAasFWgoaBq31h7CaN2/BNRq45K6Xh7VwkTEoypiX
Dp+Qn7fkY2jnoD67Ke7zdzvw7MrM0SMpj81paCNQ3rkPgRDQp+irz/gIKFe26Al0K+zhnJ/fwze9
3S+PwxxFnF4zJfRUKKXoH0s7iU55sqicg0QPt67mJ3VdYFznqsy4gMw99YUxt+SHIdkN2r1i3wUI
hAAkI0wuAoxqoB6fLoDhoAjsPx9nj7lQQQZzOBkivjulzh/VqKA6+Yk0VH1g7nEaZoaAhQ4ulCfM
LBcnp8VK8T9RErTT1PP6Fop/vrJ4iWfBaTglid+JJLBdoLTmL0lBqTnhxWW9W671kNEG+qxTw8pv
c8/zZUUcOVvWPDSp7avccLuQrqJfs9fEwQ1Tfi7hi6HrMNyXaAFFyylYweTtjrKvIYxyuSxFzovC
d7BE2ZY2HiLdsGdSf5VqBMawX9CGmKyZv8u/zu94lH8loW7bsoC/d7EXhgxjNsZpp9nrY+GmBigv
jyFoke+hicmXJv5gtlvTOJ74PL4RA/36eYxOhVJVD302EKY4FCvMrSVXyA4xUkcaoP6oHnF2LlJE
MGmhCb7LvMFF0S2Rxp+awkxeyeikCNvuFAczaoC6ZwS9lHEJ9i+jcIm0vC3Pc8s1hUmdeyA3SRis
bBJgQCVso02vr2iITWaoU9FqdISEimRUUsgpLaaXNKQcyVVuCvRhKoDZthM//hyovu2cn+2H8ayy
OSXKaSjYD1n5pB4ej9rvBCVs85Imc3YTR3uUcvA5yJ6r9l4qQE4XVw3SUJRjWbOeuJTvDu3zSxnF
zGCGQ5VliY+i3Ay0ylc0VKl3ndzfAJ0VZmwVmMLpRz617ijqNVUVyUbPZvTtfVshXrhldKCJlvpi
5ntEYSnf5jZwaXJTd+qFfzI/xgnS+V2PI18ap7MkbMULF0IEF72MaCRkZNE3DxLPwDm+pvPGsamt
dHCntIaRpgCDyrEOxqPu7gI3oG05x6QmWSill/dblPUPm8CL3+i51tFNkFzV7YMRQAakHyxNn/5T
cdQaxdHIT9r4eAg5Y4XVB47eteUAGMddIMLYAJYDfvWLvHBZvVn922PLGkXTo3xooj4jva+A0699
/xZzZjboEWeAk7z1223n6tU6PF3Y62ley8SZaY0CaqoGSVVmERlX8aZv0nTVpHfDFgNsRicLq7hG
yx/jEIy7J3EG3/ZtzrfOKIqS0JedL1NaWJ17kHdyUy+gFTFYSGiCel21L/X3wvCi4zYHlNpsi3jp
A/tdTHy3U09gFEJPganUqU1tWwJGpKQn5ZSZFgGeKQYSPTujtDGgLExDJqfOUWsULa1aOxRKwxNA
ahHEfv8ROvhfYMm7RpQfUzRMc7vnn2/3G5jml7NrPFk9SJGkVx05Q3/N0SUjekvDTFBNJLoWyoLR
lu3GMCYZsm37gxffGr9hGNm0VZQFQoI7fwZj4Odr+gYO9PWaRqHTzA59ZVRswsqJsC/CPQDBPkO0
VNLl7P+R9l7LkSrb2vYVEYE3p9gqVUkq+ZZOiLZA4aGwV/89aP//am2Wtpix1uHsGd0USebIYV6j
3+M9gPPwFrzwU0rXh/33DgX7kD0JQp/Xms6pT0GjhH5Z/iZ9aB/b+eoCzDxO7WOt3jf5g+JE8ZvE
HGwrj/h0ePLxF6yCZ6ZcpK6f+RYVzKZARRCYrFqX3xUETdmWEerdFo7YuKLXiHNDLrQ2kSydpLHC
njuosCFJoY/kC092MvHkwaIz37odt566CnJSlOSxXvGJF6VKKT0aIdIRgjdC3Yy/j17aMAwo64eN
jbX11FV0k7Skv8zae7tu8AoM6DEpyQFSWXe8agysHueHjUduhJO1JGeRJp1YalCM6BUxOnaGt2Ww
g70vXAWZVgWYiTd4CFtSfer7pO3fbmJJtiRJsjRFfQ+3H7ZzUlVGpJAL4JODnROOW1W970JPgppx
NpF1nnRniHXbsHQfoU5EtLILgKwhR6poPzJSZmp+J9eO0eHy/L2p8Fu+DwsceWndO118XWPWMhF/
E7Lq8EcMdktRj032JCXoKl8p4W0NK1T/Jig6jrmPJj7ARnQcFFSBh1OFsQ3e9QaGtbv6Bi3oqLWr
8dBiQ4M99oSuVmgyX5IOyDxXQXnm5rN8OUjUQF6YcDa688/gXyfvjOHR6Ku/AaqqoyubjgQiKLKL
bwjlfkPJW3VAb4lIAP6EpdrSI3OEyzVcUX9C2lznFbGd5iCLiWNSRlfo6pr1MS6uc3KXVqrsWbvc
RAVq0Sh8dAcLhMtoWyHPclowStnzBXmA/LEtK1eEsfJo0f5CSm/0zsqPi8i8Hd8QVzGw41D8ZO4X
QVBVfZiZB8ueqZ0sE7SP7tQW0ljamzo8XmAjiQpWkQUC4rsGJk6YIhFuOOfhT3i5bcvv0UL3i/ZN
uate9F+LE3VeosU9VaDkfqsCL5GCuJC6QC4XTP1c4P0CJqJ35gast2x4UQzdCPem5FizLbrzUw7v
f3Rk/3xoYxd2oKNAkJl7d6Rkb0vf0K7O6V26WF4Pd1hUNpjmXonfxD3OQRnsX6CSuoOfIbV+rCHA
LAT8nVezvdNhFGnnxxAkO+esL/fwC+HhCbe3OLpgAkDa5gJRWybEj4s1OyJpcnuDYYqlQ4bi8/sK
Vl/onCzHBcBHdy0WPvLb2bxfXrsSf8xgyhrgw3UJImsvVIFZYGLtqN3OetLumvamGI55/0JsEb34
j1KBbv+O9TSWN00ZSNmfJLrXkjtzgY8kgRD5UVh5XcJ2u9GPBX5wjDGrqLF7JsM9nkPADcCjNTvp
vKuKIM19OX8qkb1MxNNrVN1acuifz4VfA/EKI2/mEp2QnaqdqNb2Sl49oaZv4fs9DgqC5Li0YVXS
akfRejs394lxGyk/MF3FIWdCvlorL/cqTn/1scqfxeHbkFr+qJw5sL0zKIw4rEVGSUICBfy7fOjb
N7Gm4J2xZybtXgbFGgJZMMlGE+rVvjMMe8xCf8YBvcUwHUvfeLrCfjlKbsX0LtGCLvEzJ4m5ZZ0W
YwYIby4T9cvr+Aqe7Xx1DganBRZy3gnic9Mfzu1tVT7FySnqn8/xLyqprHo7994U35aQsXCukpFo
jk+95AuKBlIRqfjrQn0xOOJTdm2aflQ3tjUE2q0cN55sqa6KXFGHh5oJ70sNelDoWGYUzI0FyIjh
obvgQ9The1r7M/6RwGE4zEZnRyHByA/lXXSW3LPq5mfHoL2CbRNuxTKst/LKxEsIJ6F6vq/mbzqb
JOr/WKczakzlccx+qLKCaP99SbNAEg9S+TRYh6/vgM+Lor+h+B2Q/CEUz0aRzfFFnx+khwmIE7bx
sqtG3zTEShm6guRNkRwDVu508LxQqKjs9jVSbaF06Ve4rPLrGIzASWoMCIPp5fzWow0XVN81cc+W
mR6iV4Sv8WEKX5DSMpmzVxt9708g02Rkf9/g/Q0/vEGXJXLSldr8oEKTie9DCQTkDQE/yn7F2OEA
gTnf5LgiKWClfg5udYP4vQOSZmlxzJkzXksDOwkhin1jOcKb+AslwBqXMae7OKXomgQlYDYb3QDt
0+v+w69e1XEzGvFJPaqse+3m5a8YdW7Lpjujg5lt77oygHCcGX+M/qpmIk1AAuIL4WARYrOMQy67
Ye2WqZ9bv4w3yq0/mXfBAzTQMc5jynDoTs19+yhiu4htpLkHcXv+o99Gp/G5Ppk/xB/qj+I3kHD0
r5KX6f7rPfUpYOPjF1mVKUWaCqWFKvwJVHba2hrWrrf9LtlHCSzgIH+jaQ1mFhw9XAS/gFiJ0xQ0
HR8sMJFHHRwOG2i+6lX8Dc4IscDOlf7M37E7NQByEN6GNtCkqwskYpw68arF5T6zhQBW6++iLe30
BwTKzAHA1SuOjhA7gN1NRdOtD7gqiLoyqeQxpZehTjv1vDOiAIp86Uy910H/MJ/SRVwDLmwrbZUg
n83YPizvegAgTSQukUraxmWtHJd8KET5yhvtKtkv2kuS7kPTd00YLO7XX/bz7sPfXautqp9LHl1k
rTN0qp8L4HjXAOhPljrme/gb4O9ROCPGCyAIgo0nL8v5RcqorVpHQ1YoZq+xp4QdzlomVpIePdx7
6WC6C3Vkfj5DQr2JoV7LL9PL5ot/2rn68OLLbvgQZBTZzMfL0katkiN6meRouUf/Gl0HzDbQknZa
bgMX0PVWsvwJuP5/hTdtFShKISwqYzlM2VEjA7VuJk//vvhYO8UPRm2wFvEe/EMm63an3I8QJADN
SvNKg+4V/cy2PXmWXsdXX2JVHkUAGgwjoo12caFNagkrActtqI7Nj0mxVbv/IzkCXeTqCgSi5Sq/
NnbCEj2+ev6qULLaS3qpNZ5vPtXfJVdVbUgbKtwCODGFXxnuECOsOe2sR7KBlKoUhMtG5fQJ8+V/
f5RVP2jUsVdUdbaDCM4sul6Uo6XrBJJVs1fwD2Xq9RrjKyWceuEkJsdz9qDhHjXYzdIW2tycW19k
FW+7dlTagl1yaoEFqtgKFs11WwYgj2NmX8KukW+H4SXRfmKwGuc2XXU06fx4C1/0eb/mwyFZhUSx
H2aUrWbjFBv7WXLHycc+C9ZC/6sNGlpFd3r+YGROtIPFNzN5t8F4JajT1YdhPiGJQzMFK/pnHb/o
YW9WGyHk3Zbui43zjif/cIbntqsLfQaQiT7f/vwa74VfA2xFA5C3ggABshZSFNDR4DA7pDoLjwno
YKA8F+pV5WmHsAyUyw5WpTv6ubnM656ANbgLpPC5PUYOSBPdt7IrsK/GFVcvGhsgl0O32BWxs0xk
e0f+eUEFgmT5tfwGoJaBrfr7HB/aN/177bz7E1bTYtYyZy9m7LW3ABsbx2Si3d0Zl2nrIvm0/v/7
vfRVNM9SeP5hwry2p4+cR4j7MqZS7J8XT8KAGmojgxCaqYb/9QmW3+0BvvoSq2AuJ+WQmwMbRZ/2
cXlLLaw6eA6LqRsS44w+aJ0M6Xdw581LA3moqa+Id6C6g+LPSNFsd3i9iIhQxCmenxEeo5e3Mf+W
ZD/Ni+az87GFzn6Y50MyvoqKX45eiI5xQ1g8Xx6m/rqH2o2Xa7VH+qWGbx4tae4AmTNa5GYmw7Os
xzL72YS+XB2nNKgw2KIu0fZ5tC8x843t6TflufpqGTYa8RbD9JRkBrAJfQO0rQIN1Qg7ja8mtJNR
Pz3VJsV/+rPvb1L9JlF865BooLE0/mKv8xcTX+hGV8CO1hpbLItf0x5nYT8MlGNyJ8ArYiycvxWn
1Lu0TntdPzUzIHxHJjUMzrf1nRkhYKs9LNLqyzsEpiu8hLUjcWGQUjZ2YdlWRObkZidthxvY88KE
S3fKIbqSDkPlxxcn3KuFr11rQX40j2ZGJnZUGl94M4CNHIXrUqaeQe3Hj/t7nKVE7ZhG7kiuT+I5
B+blMOFLj/WqpT7I4Wsc7WuKRB3xKSv5NQ67NnktL4ceBJRVfc9YlXNNxGb/pwnkUUHdzWL6mETH
IuE+US9XkTR6SKXDt8UtBB6PUFD45ixuTEmMAEYzp7toAOSAjFKvIGbnilCtDMokvxj+E/Tih4RL
X13+l7avq0xRlj4ZPmR4AQb6/mK3st0g7vkPJKw2kg19feWbVSyFOW3PRbFOR0Y7fed2aKOn29C9
RkQmK92p/rMZ/Yd4sLrZz3KZt4Jk6id825ktSajEuTP91t//Gi3RJBKADDJa2rrE9K1gtLrWC10y
rIbM9iRewbQ450doAVnEtDqiuwZmc8J4tpl+5/Gukh1LD9DKHrEvQGvbHXChRdofnPBrcxALfqOP
3JQOijfCieoXkcxDk8awocGGyL7Fbp4+SYiQW7siO3IQTXAXnvFE5o5vtWOQ1l282norDB9O+fia
iPdxDk99RDAoBpAMSW7AWr6xs+A/UPH/X4mFvkos1KasUmkg27u4gglaobvvI36iu2S55/sRchsm
RY2Nlv/iM4XwjUt5LUP8cmTRtl4pZwmI8ZaG4HIRfBWvVwlGc04qM5RIueSg2kO3X4hE9O0cXbYv
aEF8fT18PmL5sA1XaYQUther7LmWzvsmd7pgfhHwbMBZG6KGC2llK2+RNjLKNW4pU2dVMsMYDFvm
YOeKDyJVK8hFsuzSoS+WM1ZVnE6Dg4HEDtsfwjWZ90ZS+fmI5e97r5FM6WS1aV7oS10n/OR8P7D7
beVtRnnd+D3sxI0yfSuJXStuDFM5R4rJa8s4kJ/fYjO0Z+y85/RJ7u9V5YBYgnk81wGNrlL1jIxG
OGTeon4eux9ifBj7W/0flJgb1a2xCrZSHQ9iP4PnqvMg1dAWcEKawb3bdS5Qsp8tSsYDymQ7zfIq
DNu5m92N/bf1C1bhtzDFoRNlgCG5/Kgqr6ojYieAcgIIMhXTS/V3LT9Xgld4E7PnIE8eN56/kc4b
qzB8iUO9MlKAMiHMevkOlkCH9EuCvBge7W5cHDpoeH9oN+MyT4HVTlsLsLzgF8fdWIViytxzrkk0
GGKBC/hG8jtpb8heTxvKuBuMPTharEPC4yzcb10Dm4dgFQDTJhYwqyBJX5SW0Q1pnfTtf/whOf0R
slabT9xa7lVwG9QmjuaaDSeKQcogObta+lKuLPuqCka/zIBT7GvMLWSQQVO1wzZ4U+BqSXi/WvFV
yDNDU2+riQC7iEzAAm1558U5CykwTMSDzYi3cdmusUhNVl2qdiHf0Oqe/YI8E4g4oDhI5o7oY/CK
zBQ013+w2svx/eJN1+bU1cAUyOzea45Lc6c700IYTRwUtfTydvGoRN1jM7JubOi1QIGgx3VtLMt7
PupX1oXkwB13+uNCgZhpNf45D/f0DoONc/zpIiNgJTHn1E1t3ZhuQqtVKh3IxNQcqxBy3ivuKqlX
yn6kuqKJNOXr7OFv1ThWtNsEKnz6zh+evqqxamOslM4CblaNiAqIl6NE2Y94iYQJZIa5rYVvMwOw
6T/cXB+evIrg6iWcLQUleqAiRG/u0x3V9OJvOAOWIsHidCGLaG995Xc0wL9trQ/PXVbkQ32fz0Kf
Cmjzn/Sn5hIkaP8ws7ntp1/p5U3R6AL1qo08q22emt0cRDFQDf+s29pdVNrT68WbXDJ69PcK/ENt
6Vo+pj/RVjdJPe6n/bI/zCe8KRM/L/aNYiM1KXn1j+FH+WC5jW/cIlt5g5ACy0vRnB8ax7g61w7c
E/6TPzzKk3N4UK4i2nXf8bq9i04FHl9MqZf/KTb2n8VaunKr4y+82Wleg+Na0PP/AEO2RJOvFmp1
wYRWolZpxwdqoduNbovkGpK52KDP6s7yuOOwAhu+oxBsoGja7RRHlt9fKi22Ur2tTbq6aYbE6GrB
gg83z6ekvjl3u3C6kqOr0ngGbgEk0dw3UHXiP8J4ZWwm25/mfR82zOquydu56ZRc00+V/NyIz3Ln
i8mL9gBXLJzJLwKVFnOf+JY3OoN2LyTUtF5dPon6Li5/UaAa5OLe7NWKK+MdOF228PSfJiIfft/q
ZjLxRqpGHUiIZGCi/VJllCcuaG29cJgxNIwcu7P4bjVrzLfs2Sqo65ckluyvA5n86e304Xesbqf4
MsViLRCzWw/UriQ3ts5YtU/fRlfMX9TBKwMg/uohTpDR8rPiZ2SCrP6TNHfTTMqeEHOyrd+0cAm+
2MPrIUimlP1FK2C7IHCMFJUciPlVId4geL3AQ2gsyMgr+FrzUx8PmpNlntId5X/iQbxxmNYjkUKI
MrEXEmDNOmq6t+cWKz8DQTPysyWBsDxk5vNmL3bBIHDBpZdlPLIc+o2PtLUgq3gvW1lZi5As6W72
rqAcG/FEWxh5zuvJoT+CUtCyl9EFrhnE09XUEZ69eXeiO299G3lj474PPz9EYtEoujMmHfqpvYKw
fRZP55PsKQdZPpxNu4LjgO9PY1xdaq8tIScuudZ4sSMZlRi0Fg+1fLAwRhqHZ+mi+3rvSYZ9eQn7
HSjX+lpXoe/ZQADHH4vshnYTo+Sj7hX0/sLnqj+NoYvSsohyQRvvJHp+oulJ59sphvq3r1CSRnBj
CvBYR06uugVAAmIUQY5blN3Awuj1k3FZPOEa80okAHVuq9rVw/SdmvcE3mi2rUP1gGPaLSKRmh4M
190TCg0R0cC0xwVHYocnHQ8HpJCeXrpup+JrZgT0KRE7Sh+NN21CDcAxHPnWeEqZ66OB5w1+vee3
Xnf7/q06/45QmUixnN8pJVK3toEwCfaB0iJ7C0uiesM1V88ei+yU4HUy8UaKp+8MpMBMG5HYim4G
UgpBje5hxmrdIjlcCo5Y7umbqfldogBq8JuB9jLTYkbyxfCYsng4T+jOMirVrgcTfW0X9omEN0Nt
J91NL+ym9z+kTWcBALgVL6e6dRQAI5KPokShO/rsXn4j5KQxj7sOEztu7cv9iLPgw/ktS73zb/UG
J3n5euHnoCcM9xGic2oj6MoACW3VZwBU6cuiU/Z7+iENewSCpd91BeSkPRBuhCNaGcw28jNS9nbJ
JW3aWemoyq5e/vfXp+kdgfZVeFnlEpPR5XPeRu9FgTEciu5Ko83vjtb/FAVj5UBdbtvdvBQF1UhR
EG6JGn1en/8Nu9rqmq5UMqnUoj4faxKMsD3inMFtHfkWKjAuBGaQrtLVuCjw9UVQSHsoHAu2AfXi
/4jEjHTW/5/Lvo/8P5zoKLFGU864qHv5GAYygBflUGKxfiPLv0aTLCf1q+lKU28yJzxfb3yMrRC7
uqf1YqYlVL/3X0f0zBgWVLcRAd2/mDvsyhhA0wd31Qx/AXzmLcwFN4KrspEpaKubWBtGTU5lSvIM
7Ov5pQf6fJ7ZzACPenidddmC/nm+VquW63gExHV2+vBHhkrOHsOc4qpgIOk30Z0mPJhG7GjmNwv3
NcX4Vl48y8Dcjr7LVD+KqOqPLyC2Zk9FPgdpn20M+ae9vA9fcnWZn41Cra0l5bq4yrfFC6US8f6d
HWTNg2FzULpxE6xnbkKb14N65tOpb6JTPXZXkk8L/bKfkOhEIwd9DoCOf8z9EoSv9VOHrmLmNdcN
po8/MoRvttBCn+PY/77+euY1yrMSt+gRnJQEt2Mv2SEyRId9jyjlxStAky9mSnCR3K/38PsO+SKg
6KvrGSx72iQRObc14Qspcx1PJ3HaodCJaWb/zkeLsEYQAMEcEmGf49MsHHRXtq5r8aTKv83yuhMw
zutPte4iBtWLL4lxuCywXfkpw8oCTSIgyldR881AC3cAjy9Y35pFtR28miNVdyHCkEpQV1ezfqO3
dy1OizdNsOT9diqgK34s+1/NpUQOdOv8flrzf1jzVUHYDJpYgVfRTxmN+X2E5evSq3ebxqdH70hP
qb9Z/W6EjPUI5dxpZjVlpKyhelCvqARhohqlW8EeOEwQdUuv+2a+PzyqPW6a9scWcGPrCnkfeHwI
mV0Dnm+ImcpT+3dejPuL6mC6ig+5o7vm6Ev64ZJCwrTBzkMy2mZbbS37qrgaJeMin6N3glsIyxPj
IW25Mwp0rXhzvMr+CULo027ah2+9itVJmvWdWvLQxpX8THGzdtcs493ESzB8NNCzMeEG4cLEEItJ
ytaqG1vPX0XqPMnEtBAIbzp8x/K2affnPlAo+MFid35H/YSGeZkDTcyuQsPVkQlFCyzyE5mRzlWZ
7qp9B4xllO/DyL+Et3G7U/yz4oHhTg06sajjPAvCbWTYNCenhTlr3PSOaj4lvVOA8y7uQuFVqZ9a
crjMB82LEGIm370OUaA4AnA2C8ye3+gP84wER0RF5VfSvoV2B75HDtro3rocwRLn9fVk7s36DqXc
ktWqHLwTNltUn9ffuq7hRSbqlrraIlGbGIowEpWo3JaRMDa+LdAMFIEZMun27GFViNr3RjD8P4Lw
38euNslsWudzG3IrXLAdR1uvIlfnWJgFEy2chtF2itke//VjV3uDJq/SWJ1KWeIJKgy9oPIlyQnd
/BIsuDkhu8o80FOTsv86+H9O35H/vu/6zhWlUMwnMjlzQhD6RUm+K9ENyZqJCh7NT0MPQR94lnQn
GQcDxEFyW6ffNn7DxqdeF8xyI2vRZeJgEHImf/bbJSBEHmP4M1A2tPZBsOEiskmD/rwL+q93X9fH
ALVy3ayoBQG6LuKmMN0xHHMl0xfRD6XJFRV0BLPtK/fzUcLfVV9DBjFshD22MGqSzMbWw4H0fPaT
6wSOv2MFpp/6qbhVN2yt8uqqk1rd0iSdVY7pKVJ397+WOTWOpFqMw275yoUcb5OzttZ4+VUfrprY
NIyuFd83ttF6ml/grUe5YthLz9WabPIcn8JqK9h+Dgf9sMKrCmUQrdkUynfOklwcJBfAWWcv1HoJ
TMu8E13ahhPtkP8yfqyrkXLAZTeNaNwluQtFB9VOEVagxtzEHdyypQpKXYhLW9ns5vuu4laR95p0
qXlfCw5Y7E4mEl54qsnONDgJsiOn2btgLObDa3f+y+O7il29IpetNFKBQK9AtelxcVFGsTT/Jv0J
7dK9oO+/XSts7eZV3BKMOirEjioYcJxnxR50GjhOwQDyxxGCEJVCf1lma+tlP68a/hUz1lVDOGpK
O5UAYOrKQSxAuFboKjrSTsLL3YlbMvXZS7EIcSNr0xVc+Txt+vvwFSouSlGQjlWJbBV1lU7clxlF
ZpE/SoircxNzqrQCWwDQ6PJ30srRFpyf2LRnAPt0AlpoT2gaVMckelv8lPCoMq6U+lgngDS2Zy1L
2fDvZcXfH7suK6y6aeSUm7T1zo/RTlqUxe5pV7sobG3OlD7HIv8972sgVN8OSYcU4/8MZwGnBMqP
hD1xhNsVod1wY41HRHDB6MOv6u/P3OGZI0vfaazPqitt3aqfp3p/330V9SSrKZp+EVS4kGouUr/Q
b2hDB1ZvF34DBdhWgsX7uEoeIr9NtkAxy+b/aulXwa9PoAIrHaE+rHB8u9bLZ6H91nX3pYkWUYnW
Dv6eapB2j0l4PdSPUXg7dFc6esQjXUpvIzxsbdpVIpc3enIBVIkswEwGi7AB2ZTAMLdskTrHdCT2
aPFtxv+tc7qKh0YSRaLevfPRW+GU5VgFSuAcwSZZToryLzCZ74v3dI7h6VaM2IhN+iogYjxQ1kXN
syN6Y+e9EntiRJWBlESZwBk9KJBBvZkhVlBsaj9tffpVXOzObXJOpPd7L7aC4bzvkn0i4MsAsFm5
2NY9Mq/hVZ0e5SV/b8H9QgQBQrbx0TeWf41bkuXBwmT1zAxE9aBjAFtgms71W14hLTNNN12MJzUk
/UXLo6Tobm82fsBG3vFviKVSDec4Ix506Nyx522J258vAFOJiLkMMB0wmv9xafuvo7+GLqUdyjrl
mQQgw63ShyuEqM9Od2m65/seKUdxmwGyccL+DZeUZ2AjL1zAyJvdIZXkFLex270u6Kz5uvi9Nc3+
HJT2N9Yaq+h2qUIdMCDhZS6hBeszvnUgH/G1oUSL4MCbj5L2TSpOtD3hVkY0EDaP2NYrryIceXuR
RWeQMeN8mjwFrQ+ZEzbj7sJE+BjjIuNdUi/bDGYbR3uNP9ItMc6Mks5JHjJVCUbmab4OZ/VoOK0Z
QKntr6z0n0CBlpjxRUh/by58yKNzsWlFw3ivkQQ6cZ6ImDJjvDy9uezIeBp/Tq8WuYlm3HOXO9MW
G3OrMH6nMHz4AfXC49AKDlTYHFXhBUs0P3oD5TztivJkBTqd70CDxLsVTLcO8iqgyWr+/zFILrhz
0JYz3AoBPzBBEJwFeZfMN7CrLrSs/slh3nj4Gowkh63ZNwXbDLYe0F5MNoCpFD+GV92OGKQSPPGa
RBP3vwyfayhSVnd9JZU8N2NiQkkMl8tJrzBiBw/SuZdnxVxk/PBp3He7/y5wrgFJzAfqbMYyjGEt
yguDd5FsoP3dqTecCzG7xUYV50jE07f93TYujXfn4A9brIj7QoRTsaALAxP/O1/pIREgWo/i0hk5
j1zA4VQu3mXgNqkfWxXUWr4obMZzJvQk14NGfSw7Q4KkC21tui9Oadln0z2jDkqr67+tGc1VMGvF
tlD04f3Ofh8iCbayy1NvuFwzOvqGgjmk5r3WbGWJW5t7lZjNsXr5H42Ni5tr5EcdErjLSNmYmAsd
Jg11RrhHgOD8alM1ZiN+m6v0TKuMUtImcJxV6+lXE6rmPs5mKDuIaDfZdYeVXwYxy93Y3FuPXWVm
YdfFCmUyaUnmQJc/xhD7nSRoMwoD0bWe/0FDcWuVV/FLMdlVqkYyaKj0T7/1YSCSCfkZRC6wKhMc
4QjoXbdvnFrdj93+6zf+PwAy/0pHrJXwpZwIxVwbVGHR+SGX7prwVnw+X/bt7CluZd0V2MCZzxZp
CnPA9nI1x9fS94tBch4M3Q1o8jQlcdqK6Ru3qLWqY/Ohnq0JedYTJHdyJJvJEVBLlBMQJwjqXwsF
cN5CLG09c12OipcxMxueCRdfM3Zlic71DmpV/U5MnrOdAJgiULaFhz+XlPmbLlnLpvwQ1iJFSEcB
KVgK4Yrlv8MKmA0wGcceIt6AhMsV0vmIyWT+YhqyY95o9o8KpkZ21QEPov960OkfeenN7C6ywCmE
pqOBzhTnJFAb7PP2yfkeIyNLOWRBv4UAfgd1f5F6vIMbP/x+ceiTRA5FzMdAwrZ+DkexQT2YH9P8
Dsfr4fxbym6L9lU3mJTmz6P0UjvnxUbjFvEM2IhWF9COqnQGumN2J03FEbTNVN1X1a7MoA8JVASj
n9n6zw4+DHofGax6BZksE2sTRPiweadvlpPcAA9K0lfQvyOUk3En6PyUCQtJGWkYLI1/q9n1UO3U
imw7MEmDwYHzLwGSuzwj6G+LtvijICvEWae3iG2CO2+iMzbyNGsVy/MhbtOzynlrzkcB6qinaRh6
5JZnoPBx9qCsXeY9sKHC4wdVmVc4hXnMN9v6G4HOWsV2RTQvqiaQpxb6TjHBfRWupu4tL8sDCc1z
kJ8T4hHe18FmK0dcqzYlZSzIrULtMyPl4ssOw5P0Kjb9ZXQyMoGi62INmz1meetlV1G91Jjizxpo
ZnQqpPo6xABJA8Ac3s6gYnYhAuNp0JXHOIQ02zX7DP914TQk91H7qMZBqKHDi5blZgtiI/Jbq8jf
G1MjRuZ7C4Ih5+KoIP9OPIrOGZ6zhyf10oRCwGSz+P7ywYYormJ+HuL+WavkUV36wMfPI19Aks6d
k0fab+UtSkwghBPAj5mzaf359WiDh69iu9TL4jgOPHyxsmmgV4tj0DvTN/pu30EqY+yzhUbafOQq
tHeVYJ3LRRUNAUAiyMBUQ7PcGrWSd9kH7H2o8zc7LVurvArrraFphbQURJotPGC72v9CQITuEoKP
Py/fp/0liLbBA19udVZ3ueU+xGKA+9FUdGx1S/GSwssqO0Zk0sfLKbxqF2UYqBI0ep2Ng71s1f/z
CuCxy1p8eGwhiqGejQuS1Lyp2n2yS/tjk972WhAWx1xCbeG7MFGHJtNBKVxcwJXdLpe/T5sEpOVT
fvVDVnFNazLJmHtGdgiMnLDEXrgowvOixGUeQkSMthLGrY+8ylOjeprifhHuzyewq2DNkQyj8GwX
+k2+b0OMs6qgxSZxa8W/TFdY8VVMOxdDqDQTAXxR9FLBhbK3sKikErg77xJ+AzNood163S/71jx1
FbJUq0uQE2Fa1zR7rdstGgQydOtF5cfXi++CBe1Hr14x1WOPSVvJ6tclmCFKq8CVankezyVfd+Ea
lfcwa1E58DBjAY7wGrG3hdfQQ6tqY3d/ttaqoaoieo2abqyrbY3GSqkt1fa7Dcrg9SHCIXioyfDn
4ThajLPcFJ/lYOO5n22uj89dxa22F9VOasdlQoJG/2t/Wz5ZHhgrkmDT118K5jfb0JvPPvHHhy4R
5sNRbpOwFMtoJg9eKDBLYnCudjNpJ3p2Ubs738tuE1S/GZ61s2v1W2u9/PPrA/zx8cu3+PD4Jorj
s9JwKWrIBpJDJgdpJzjdq9bYS1ZSPG0e4a0nrmJXXasxYq08cX6Yvy09yvyt2ZmgrYCGQpg9bW6n
rc+6ilHJOFqdQptwQWR2noqsOQXe1aK6sFQb9bfBNWX34jTVcRPRsPWuq3DVil01KOZS3+4ln2Lq
UP/GQ/JdCVV8TB/UrS771mZaRakBto41p5wcRvv13aL3FKM64vWY+VZw4A+mHWc72S5JBQO46YX/
X56gVbzKp75JR4kpsMp9685RAIGOblV2HaHH6BTiXvXpF1VO+w9khzfWel1Z13ElC3LFszHxxBEb
e88zXPjhZwM9CY6XCwB94203VntdNhd5qIBNohCbVF8rb9V0h42x7Bkv0W8DPzhPmneFdJeHtuKF
rQOEbXNrL1v3i9NrrSKWHA1SGk2cpQjeRuShexwCyrdrByNPZGdSPxMRyjGReQPAsx27Nk7WupLW
FLnXGuweGb4/IwR/2QMPQuxg7k5t8ZThlLqwFqVd2WJ8isSjuKFI+Gmi+SF4rSvhqNM7iESc7OV+
Unq7pcx0iwk4HbEElpO46+yw2NL42Lie1iWlJJ4tsZToXIx+PjvCMshk6SGk5u4i77VwrZH62B7c
bq32Ko5lRXmu6oSbYvwpIjsLZwg9WTgoN9Y1kKE0XxTxzANKs1vLvLXPV1EsHCxZqgxeuHFFXNiS
+7RE/B4/VIxZUYLp1J+jfjAJOQtqEY3Prj0ourdx2La2+iq01XFI+qUJ7+Cw0U8BY9aISwy9ZxFO
2y5g2KK8a6zoxmb29ym/4uNGW8U1bZykql0g2bR2djKyPmdfExfj3irE6XcRf8r3+rfi4lfYCQt2
LdoGwNDBFpD+dv6rhTDX1aSlZuY8L6oHmq2hvXPVnyQkbh3BU+2EohKUcMXVRgGtFRuPVj/L9v8u
g7muJY2LYkYtPMNTfFwgoO1N/TwtsJvRHR91hLq0hbw8ideDJ7TXMgYDv3Q5yGt/MU4A4ND6cuvV
ULlj2kmI8LXKcbIC75I4aoqKxFFrfbiC19FDwWmegq1RivL1AcLkfZXriJoVSzo/X73r3QT+xbP6
W6384fu4z+odvKwu88aHdrYbyZZ2/Q9uDx/NlJCxC2RoD8HCYdeDL7LIebGuteXUaeC/1/CshO12
xdenzhSX++5DZqaFyqgXKrm/CZXJDBr5ZOgBhps5pt0gfJceTlwdkl/Iq8KNx5bRKc3Xjb329Z1q
rsvb86UJ4zEGjq/iDL+X86sMZYlzsVfVewC/eKdhVB7Um7LqW6++fMgPrx6JmTIkMgGn9fLqFNan
wh8oPyrOurVMO6EAHjUw1N6Y3ozKTci526q8tt58FWxzWYljrQeH+//Y+7LtSHF1zVepVffUQUJi
6HX2voCAmBzhOZ3OG5bT6WRGDEIInq3v+sX6w1l9yju6TrK76rZvcnlIBxEg/fqHb4BFGjYxYGTg
47cMp2rR7YxtBiTqOkRr7aIXgbbsqzTWYDrjZIm3NcgWodr1FnSvPRjOotyaIDOzGk9+fpy5l5Vt
bwwgGDnIm8C323gdChA0/yHiCz0PKEXKwJb/TtmzthcvIuqoEocmGnuRct8SPo9Rx4tTeYT2rA87
uNl3XpqF/H+1sqJXQthlSWtNKq7KpfrAijZCyQIounUEwme72F9QipsOm6kLVq668mDJRRNuKONG
dxyrqUdyoDeLlUzZbDga56CLh3LpEqGDvnbVlSf7rp70YRsxq6wgko3WX+vdtPP1ZJxxZotF5nFK
H2UoIQ4MXu8BhM2/WeS575nbh0u7SVVaWY7UGFRnMDbhw46PDAMKDNgAyvg2plhTaz2aP+USfzie
3tvhHy5aZKrJDD1hiOldt/wooPW6gdR9OYCgkN6nzV48ohV+N74uDrbu9bBxJrBbILqNKFZsFBga
M5zFSng2rN6PtUdxEdEAfa5LIrCzpbMfQultRYdRejJtE2jQxlBQNNPtYATwklpF86+tvYtIllAy
DMxxfzRx4OyKz6h2EqUCcLnvuWocrhuoL9nYf1+YuOQikknP41WcIqjEzrkq7r34MIbMOXZ1lE6f
8vzaLu8K73qYb+ryHt7RzdGWR6KeE/dhZeetxJl37NSHNdG4RpaPI7Il0h8WCAPwQSWMGFL66AVo
OkCsJ91xDTGZbPgrE86Py/EixHEyjprVqE5qaMng9ETXbkReFjYM3m5nw9x1S2wtt+u2JCvnJ73o
2zHZDvmQY5rPm1soZmaAYttBhzbScAaNMn2oTWiYcDewI8CTXJC4569evF+58ytL/j2n/nDnW5t4
EDxA/qLgmr5h5h6EeBBZjB1kiqpQwQ0IjYBu3K+28Zb7+pO1Ry/SvHZwqRF3WPBF9WbB2mCwnmnA
sp0ojgY7OfWrxz9b9TeHQNXHXOhlBfhaByeDTqNM/L95F5bd+eEuVLrPO5mibCnhm7fX2Qbmm/EG
krHFYRFi7gIGK9K/KPT7YfHR5el8uK7XeXKa7HFJoeItSX37wMLhFO+NIN45t8UD5EPhiLNQP9dO
2JV4844M/3BlCsGYuZPA7VhFVO9pmMKEaKtAW0pQnMCvEqaR0ZyHf/M+X0Q5AxIfXg3Yzs0InxEI
FoFHSFzAwwDyduF2EbpHCsf49Wps7dNeBLqpZmksDRx0tbODmAbIafkYUUAoYK8UGovLFg66vyS7
9vHpXhTD5dgl9iSRxbzb8YyQV8RAIEWPCUWBQAsIsMN/J2lb+7AXEU0InpKa4LL5FLnb+PuCx8rR
iIcABAo7tPpQdepVA9+VaGZdRLOEiimmKW5xgQ5qB5AhOsbxJ0DHtyb8zHTU7uUd3ChhEdpiBreu
+bgSyKyL5M1rGpU7LrpcREf5DC8ZSOz1gDcGrbH4VCOXAPIP93vfis3Kql654dZFKKvj0klIsqAX
wKqRPSyakzf4hwU9CDYRuky5D/PBlWuufdzlPX3Yv6Vd1U7b4fAgoLKKc7cvFouhNjkAdlc/Txux
ycjdXzTO+7CmrYuIlQKmEU8MYZv7Sb0VMsIkxPXv7jjdI5EL5hqsWCDUOebkzl8Srfh48Yv8rM3d
voMSzUJfsif0UeEs9TkLhQpl2PVREsRHqJ1E9tqo/E8dST5e9yJstRP7vcx0sx14OagCSucVRQmH
TvN1IV/1dD+DtQbxiDkq+XeCAA4eU+RuZrhZwBLpZrTevOnLXKP5Nop9IXcdmCzyM2dHDdsOE2T9
05SeDXQrzPnrykpZW50Xsc8eGpCfSqwUJPlDeYAGbh4lYaH2MZLcDTTjWmR765TglZTuXYHjwwLt
ZGZbKVsostq3t1kSlXCOx7wMeBIbLs5LbwmqPMjiV4H2ax/4Iv6NMhZFPgAYChpRDsjXieeR0W4z
SOo0nyaAWwLWbZON+LtZ7Duk7cNHpjN3mipG4C0Z2BM1UrodeEtoSSDiw6aptH07gq5vH6wq7K7c
bHYR/GRqidlauo0LxCw2d/ngV49IImBSBbx1PaPlysfdXyQUftgZ773IDx/Z6mkKI2gUr8qIkuaM
0jxMmit7Y5IrDSIF8DIyhZbOKkpo2XE/yR7ZZfiDWRZ0Ad6PVhgJmuD/RkWCLsEObRCIMYAMHozX
eVipaIAxWbSypVaCL7sIgpNMeZuBf4+0rUOXdImBWGIhfOdMsllUB3t4q7WY3a1cd6VeYxfxbyjQ
joHWI072Mir1/SgQdJobTKMjNsEGLygwX8BoY4BTRRAjFIVFfw8Jn9XcfVlOP7v7F/Ewc8y8mxf3
ShvGSztrlyJV1vAQRR8qi1b389rdvgxgIERqGKQt+1m4AUoUMyQ7JG8lIHLhuKDbuy0wjH+3G8Au
0jfGp3k2DZRG8MYZtvF2BhkNarFob6Yx3C1QGopI06POtiuPeSWAsYsA1ix4/jxFY3UMaHEwZyjg
ZWHOdg3b1vN1m4X9kiS71W7luis3+lJRQNOy4r2NZW2B6nfQ35aJGRuxphf9yKDswP7KIr42oP1T
IOKHGHIpKKDV/Duifgy45y+nOspBF5bR5LWYdgrytbB8i+CLU40+OryfKh2J+oFXkJuL4uqUQEl+
LbtaeQKXSgNJM/4ORsiHoHm3REaSAxY8AMWwMo+oCuDMs+nU2hNYkuSfbKxLnT20lhPbcwDlobcl
xOnU0zI/iD/j1N7/zWd9EcL0TL1Wmmh1jUH10tuAPbQQHArYQ7VHr3NBxNnGcRVpsbbCLgKYM5We
bRZ6mVQkO/PR1RCDhq7BbkH/KUx0gNPezGtQ7JUBtHupLjCMs5FS9/2zmt652MEbJN10aQTRN2cb
Cx+8XnG1Gj7+/Ex2XMvxLGhEXE5lbNstSmMR3c7hUsrDtgoBs2QwSOvMO0nCCTYZ1B8fsnYX59dr
IZq990/+76X0x+UvbjVJKosniNI36rPAkN+7xxQcSlVx5xPYpXc7Op/SK7JHPJlC+IiIFnaZ9lbA
fwAitW5g3fBra/BTOKmbe4AWhvqYvFTOJoHEzpcGax/cHmThXwwdde4+e5mvS+zO0R8dv80imW/r
Nw7m6pV7hqVp/zXdjjgq3GAIihdAmsPxrQrdT7BDxbCmxr/W0QIrDizbW7xhjIaHcOqum+bVM656
8gnWS8x+3LboSw/eKXa2VQoXueGxgXmyDbjb3Tw8qgbcNoiVek8SNnHZ09B+bnvlO21E7mAhAfVQ
qLuqyk9N2Dh9JvK7EBHpjll+htclVWHztXqsUT7AhMauK2gKT/kRAlOQsCkwZsm3TCl/8eaClW7+
6sbfc/dBiKsphwzkDsp1It/m8aaE+eRwGtQOZ9OEV+HtvSdkMMCM1Kt8PW/UMXY/2fApTJ6V6VcQ
a8YlQYWEh6SEGn+QjDvvbsg39gAv7CEC/KmzXgjUCKBo6cFY0/TJV3VM7/GFhZQ2CQi7jqFVwXyk
P+BAGGG8z+HBCu+IO/lVfy1OpIKCHa5b4COwMyaTlBynfDNbENgMSI1D5ZpYe6K+FU4oQfcHMBMw
zXzTWHvW+MlbHR91fuvKU2ffmuIEKl09gfge9NanPAu4cwT9wPlUvcpbdsyu0Z4TSAP6g5f67K5+
oycPqMuHvNvrdk/PKSwRv3pQ7royYQETGTsMyuZnksOYcj+awdCEUDWZr51xCyvQeYSnKbgT5wk3
8qH6Glt71z6A9yyTnVKAS117xl491ic3LByfYWzyDHgRmsVHyN4hirh3lnOVQFQSCuw2VCtd6AeM
+/GYnzoVznID71bDh7IHWN5NmLgRflqqPb/JT4LtoaMdJ/6ssDkD/jw/e0NIbsCa6CG/6YTK/Dwc
cRIOoCfAm9AHP6KFFVi7BcmvkH46Bl591T55+Rny0vzbfANTg+R70h/5s8CSAZwfJKEyPdSQ0MKQ
+qt4wufFbUgw4zqDIjhau+kJr1i/Wfl2cPwergBYCujNfYO+G1QyrWduoAD30yaCHVrVB7hH0PYU
9T5pDtQ7DjsNPlzji93SMNWvkzwnJLDAmznhSgmAixj17NhpOIydn16B/gJSh7B2gF8VUAkdt+wL
v1efY3vTln59Nd5mT7hPmOBesVvjaESTOFD4KvvzDW59BvlxOHHe9nBkEWGn0csLCnRLuwNuRILp
zbitV/tNf35E/xHfLnJQqx0KkgxoRJR7wBKgJVKdkHS/NtCH+KFQvJIT/Dfokj8ueJGGFqVuFF9A
5GzbvsBTedhUUJeCe1WKdQRZ/yiNYO0MM4FiRwUS8NHeNuUxcQ4F7D+G8OfnN11ywJ+F94vkVDa8
k3pEjmg/yg1cXnm/c90AjEQVnxT5zjoadPEBkxSomPVPvdoX5de2vIubB9PdgjEG9RI7veschXlq
mC1uLOFhKm/XzqE/Jbcw54+7dpHLTh2pSiVAbsFKwMwYtG8PwsCHKt9kEDWB9yl6KcNmVS7wz+vD
/7rs5QB5cuuMNIuIM8RpmzIyybbCynxGhwy6tpsYLCnjwGFIboQmXJVXyanvKfpPHs/lKDlx4LeR
LEPdPg4TECoiI4aqb5SaEXMDw/NZBjyagv2Vd0UhKRcUegcPM827bc/Ps9hTdV22B1LfWvOnSe+T
EGjfMUjB54WDB5zcef9oxnshbk2MI+GvGj/HAFfZEAGLRN8GbDybcLXr0OHmZ6uwML+y1tTWycoS
vBxcl4XZshw+4DdWc/KmqG0wuUKZBHdY6M8jRMmzpNeTC2fXbTKE7eK2wyEsE8XWWsH052nlH097
iRUfuhCG0MxTHeSFoEdGgL6J9D3ZgSvqIo2YokwCXRnHaPFb5lonYNn0P3vOF2m0i6DA8sUSoiGb
DrserQCYO8HfDCrRvq42rYCNLfDSGxwW5XpDYO2DXyR5Ns/jmfXIMftwgI35Bv3uHo5RKFHzFwjh
wZb7EYa1zVrw+fMy5Y/7fRF747bV2l3k7/qwhOpjHVotFNo3kFCEovIyzwH6CccTLNflwcT0Dr54
oWODgb5axqycApcT7LaaaGtlePJ9SItdPKPpn0bIYRRml2Flwu8rierVMm25rT976hfBlyqr55YE
hAG+4AuuLn2uIOA813uQ1BYbLQhDYm6/UWJtua2FtYtoOufJIDSMSiESsqnLd47LJoVCjG3dG0Ey
3yyX5hZmDhppTLBy5Kzc68t5daZ63Y4gg+BeS0AY7dcZ8yV7U2lYIk55ZMKEfYF7gh7BT/DRJRQu
hfdjfN3Bpn0m2xGyBN0By9Fduyv054/jcobdsSnTLMEu0JGCtgSU3eXOgI1hmO7sYwMtgrULrmy7
y9l10xV13AkA7gjsasUxgxD9Cxwak6jaF/nduztBEyA/XXsEa6fpeyvlQ6BL8qzWc4zTFOIDL3KP
RQCB+mBR5zGF390t5iLImn/+3H9Uqj9Z7pdT6pFXc9ksfAGZPpopupuQJB8CmYY5rPocpHdQffWS
R0+f4Wvhzjt33tdoWSESvSqgqGycfmgLwjKgvOv6q6VQq/u7xriKrbsqu5rhI+48avGasy3Vixuk
c28P+mGAPl2RHOAd4LgPwzACUukgPWVZ4TP4+sXqVgynyYboKsyR6xAHIdMZ6qTe/z7Hn0QBwcLA
RmJYHitjU29LHLpb+7sJE+9wPPNrF+6SvkHvO95uePdFsY3ZHxmUloxdqR5K8UjUfrZ8CTlNmLs0
0VB9lu1j6ng+p/fTAHvqqDYgN/o0mC8ooQVYlMYeVbJGHh0fIXRjCfjMrzyKlcBzObU3PdccskUd
LoOmy9YormBqR3bo0ckhaj0fBcBwsEJA8obVjoK1tv2X2PRh7dW0d1hSoncjNyPgQDCUbbZwCYhD
jFncLbDA/FPmPPECSu4oZKdsKwBo0NOpATDWmL648Xayr2kOlU7D2LtByu9scR5pSEq8YbQM/pLq
0IfU893d+MMb5pz3Y/EDnxpvewW6POzlcTbWxxTE6hDGj19hRSPXxLHXgsPF4dCTKi2zxfVPwgf1
BgswCxcVraK/NtM7BOgwIcg4SfZpZW0sr/uzXXpxNlSt5XpyCUqJvNv0Amlt+03KXQ07sA0H6IAH
yEM7FIv7GobFKjvB/GyX9Ws0hJW3cYkDcOCcFVMDhclQn9vyXvMQPS/Lz1/HxfQygw1mf5WKrQMf
EAKuMaigWYRadeVmrGyUSzSAnZDYpRoHpVjWJ/x5q2UyFbb1XQUNEx+0akh8wjzlsBqi1z7/clh9
WHV1JzunNDCKgzZFZCbXEg4XOlAmDsythCbFuLWyffnCFnR9W58c485Ge6fWP/gv//Gq/0fyJm5+
PPj+n/+J719FM0FqPpUX3/7zlL12ohff5X8uf/Zf/+1f/+if181bfS+7tzd5emku/+e//CFe//fr
b17ky798E9Yyk9Pt8NZNd2/9UMr3i+CdLv/z3/3lL2/vr/IwNW//+PVVDLVcXi3JRP3r77/af/vH
r8u07T8+vvzvvzu/VPizzVslQBaT2esvd2/N8LXEF+L7LzJ9+wXAh0RcvtLbSy//8atFfrNMBASP
cNeinCxsofFt+Q2hv1FiO54HtReTUm+p9GoBMNg/fuW/WR7xqGdTm9nMZcuIuxfD8iuDWL8x7pmW
Z7suIaaFCcL/ecv/8uz+eJa/1EN1I7Ja9viI9r8GlYVeyx3bgVCaZZkMr3qxuZVbK8PQaKpRlhpo
0Q3Z1IjvqVatc5xhvWwcHENlr6nUrXhlpOX1QWSV9zLxRA0oLUcOmWKt8t6Bfo5NKhOGH87Ywvgw
a+OMsUCXfdNcQf+C1dfcTPoC53LsjV86S3T5i5YZ0jmd8974Dj/HAo1YUsLW82rqKIybe52naeLL
Qs8QYudUFpAlqlwh1GLBbTjmTdxbAqYQQrkGoL4TrDdaX/WE6YC3SWOJbTW6vMGgnBIJipiAkDnc
Sqkc2xvttEP9NKR05LDByRR3famE04xvRVGozvVHVrQQQGlU72L66ZDahjuVaRp1BytA3lokBYM0
sdt6YxgQv23CVg8mBHpIPQ+68/EuGASl8z6RpufXJfWSl0Fz+Fz4RmtnsAW3y2qkky89p2Bv6Uhr
96YedTFT3yOpQVp439ilDaq7U0PuzV+UHMazAu5Cf+NCZQbesJvUyV2amWgLjo3ogA2gRgL9FmGA
PPKN2wrOQBM1m/lVtbZlZ9AOKyr3i6NM2bxqw50HEBXbiiGapdIRn5jQcr4ueKY8+HbbYnwaoPxe
QBLanBzrtYqHzHiNs9jhr30vYoXTwBZGf5ylTSScI8ZBJX5MBlGnEI+hBAxAURHy7Mxyhp/AVE2d
82nmqdfDVIMV8nPW9T0Mx1tRbeEF6JIbDzLRY4rWp0EJu1I0nYarpgDLcTu6c4Y+bJJRG89hKLJp
N7uJsI6snAeoOo8N8T6PsZEilWSNVVVQmgAKvdyy2S0EhtaO2ye7HB5lWFlD3jWRAwKlAx8723V2
ZLBcY9vKxINq40hKeUxI2dAjsedOtJDN8SyMFgpP1jfSmiG0F9fdCMGcecDn3yiv6dPHolEJvzYy
lhEbD7kVYp+ktQXK/Ny2FmzQcggHHuaqbNX3zjNz53OFXdkfG2ssSYMam5mAaA+km9urtM8YHnqS
ZLx+ECZz2pBQZx5uW68a8t042x1knUsntn0KGirusMn01lBcdQenKDz+RcoS7hFV5o5eudFAR1Ko
99iu8STTEZ0Fw+NOci/cwShq+BX0BQgQQkERllfagXVcBZV/VilfKRaTaz6NJT8mVfItHojVHXpe
9elBg1ACSBYtjBjSpqNOkAVjDaANRuca3RpTGp53TTotxa2imc4fTSseYTPVoM6B1PGQoNZJhJ3A
yDuhMj6k5Zjpg81iOIOBM1u5VliyrvU2WGuyhsG1REqeTQlBc8pKeiMOzHEq6vspiws39T1aUYYJ
UtsaVTCWnWWKLYgmibNNlRnDvF5UJs+uzZ7G466p+aBCWhq9Dph0yuL7IGfbDHkFNwzMqBUEqr72
o1ICNkrYnEPmj40p0PkkhgElF3fOewnSJWkqGzMi7NhBBM1Anea1og36gk5pu5h1OQwe1Uc5x01x
p73SHK2AJWlTPcxpLWGb3pOpxWzEyMwJBmSlTG34SbTT+JIPU4ciyBAI3rATi2ssHN8d+dydvbkv
MYVyR9lYvR/LSdlfuzbuhu9FI9rii2HVRg4leVJmoGtmY+Flj32ZOtmV6Guv9vyS8IT3G7u3ZvOp
7WebQXZaCkYEHriN68JaoU+R7VWkovZXCLWJGVMv1iQ2knCVCib8ima2k/o16WzYeY1TReDWGc9V
BaB7NdhmXATWEiqAwE3yrlTwbZi9WYOh2FRQM5QNVpsXEBWbmEAkJJtADkARkgs/wzGkgd0um7oA
+S0WjJc7Ms5jD2RKUkkYumvqdd2nfC5c9bwAGzAaotOAKQZESRio/p0z5Sbc9ZoWY7GaDLrH7cCC
MGFslzeTd7CbCUqpeCmZPjF8zeEU3/TeWzV7Fd/0sSrcGwgoSeAT5rGJbzO7UoWHWaSpneeqkGa7
cxqrKW6T1Bmc20H2NUDWbjzRkOs429kmS+mup1ODtolIaP7oyjxxbyVROFI2iPCz9GuWwPowtkls
YSQVK2KUm8HtLAPxYfTSu95D5s2ivsSbKn2c37GxG4hqJxpoaRgDCvW5g8a8abQLB7ntjA5gUWbQ
XAUyM6H3fxgrT7rDPnZZo1tAtVJp9Jgmapscs5biNPchV6sgT676YcRI0kyc4rs3GinGQIVl6eJV
t05qRXS08uZQt01mbnnZd+OhdZe0A5vZGdXW4aqxA+0kiJSRNq0MW2iSCUt2E51dfT2TorYL2Nhl
YE2W6cTlNuXEwfnUTZyIsIYuBCT6vSwjyZ7VSKi6LSAcZvcyGXKkVwkG/OnJHupqvJZOoYwbU3gx
m33bqkSWw6alzqf5qKnZN1u3rMzB8klixDQs57KI4XavHPRtraIZ3eEVz43kN6UYuHy1wEWrB79N
cqt9ybqGmtxnY2XAcw4eWGz4kmUezsiwL4rafJ08NabfJM1yCnq5HGKMcTmnHr7zDF1YIGIbVoUD
DH/VpqeOU1RbeHduTvdCp4l9arJMV/c11qmufGW0swyggLbRoduY0yPynuZbB12Oduu2OI6x4GHX
GMQtSwJtpDOG2JUsvF3b5KR/gLSYXX2ZLFl3ZpC7tYbAQtVlrfmlMw1seN/xSHzb5fnYbSfl9c7O
LBNVwIVzsp35MRZJ0eF1bZfVV6wD59c3OfRAMJsrAcn9iiXWtchDmmEev0yiawRox1aXn2wFoQc/
zzi1girLOHuZEZfiYBqsGOoHdmaNn8Hvm2EnORRGARe+VpUVyF9Ta3ZfsJ90uufU7smTEDFDctc1
RdYOQTWNzD2rph8xe9QjeiVpZzb1k0jgD4KZmFZTAdfbdCBQ0oo7eBRXupIjBr0S+nRAGnnovhCa
91AO1A68JdE0YbG65+ZMAO1qXVOxI2/qhB/NFNXUsRupBikuzZdUreZtetM0Y43ImKdZ693qquP1
2TGoa5w5KOhohVZl57TByOphvIndippHWWsLkIFp7BANp0pn9X3iNVYBaq5VDTsEoqFDH8WquvbE
VVXq114YeX7/Xo/8/8rsV/go/Kw0e/hf/7NDsvf2sQR7/5MfNRhjv4GBZnOHOaZjWmRpbv2owSj/
zXYsB90t27Nc5thoPf1egzH6G0HhZjmMMA7JoUWF6PcazOJ4Pe5wk1D64wX/X0qwd5DQH+0VhzLg
eEyPgcnPOAVVcmmPfajrm04iO7DsIehcSDMOrQXFV+kcAKwGPcfJQFHKmqJ56bla4Gpe42ykYthW
KgZ4JTYXNo2p7pkFM0C8333pPorsnLK5u8qaXB9Q/WBld0TTg1kAFELM4isaGCyqqmGAxfl4bI30
W4eAuQB4xhoZkkIXR8fNvVkNsBGdUojzdBSKE1LfdE4yndIhg/l7RVIoAnt6m0p++/7LGLIjZTV3
ITKQ71CcF7eZUWLPyWoH8mN+RHWmdpMH2UhVOqGXdObJy2oaGXlsRYkJNcixWGmaUfNC73O5vy6K
aM8kNmEAgV3K/xdDT2XdciDraiV8W4NrXBV9fO4ojc+W2yCt7joIAQ7j14wn5Zkomz6mavwqiQxk
a5f3VKId340ZQoPb11vaVu4xzeMYIgAE1W9flNXVTK/e/7AeZvbQJifa1dajpp/cppLHTMd12HiZ
9cRSfVPPXXvbTMBPaN1OAW4WBUwGF33/tvLqfi/6qGeuvp3nGvBuoZevEJrn2OTHssgOINe1D0Xz
abQrYHRKlAOEJdk9uFfwZ+o9uNbx/ppHg10Fva6bJ9R3xSlNYKZnxhil9ZSIvTcrWGBKPoIkW+tP
1pRmoMWWkDebBvtRVGDXF+lVykt4oVnO2ea9e055ryzkLKi/MlXYkamgR5Z0+WeZV9ZG4Bjfe9LL
Pmete6CDu0m5ne3jIk81fFjHYivaTlTRCKbHpq16sFdG9cStyQhGGB0e3r8Vsb7uhlHfAuQP8I2l
4UbcmMap5XMeeGk1f8EpFnG3LbDW4NubMq9AP12ILWgj7x92Lip6zu1iX7uo4QYnxXPtSky2Ua/U
imGd5y0ER9spg53bkD7nqC926DzZIS+S9Bml/A65SAb33ckogMpUpnUaWTTyqT9mVRNVDsFNs3W9
62c+nlnH4xuzTZH5M3aqBu+5sbS6skhlQQIITm1UzpC2MHEQBxnNwLB3HPPw/ihnZsuNY0LCQSTG
G+qYx9xs9w6GoLvMkc7JMiznpAm8Pl2Hbu2Y8+P7P7OpmqCyAYgijj5DUKvYy64VJy9N+NU4RLxt
2LnCsXgl+3JjNRrUU1nKUMS9cUKyHcP1A6nFbuiTF21MV3WKaibNPOckjZRvMzR7/Enn7I4xNwIY
pL1+/84oVbrXLoOMVNr3WxZDA94ckci3HFz22dPNM0fxFzhthbyntM6J4T3PrujOVlz21xrzFzUZ
5VmZDjAKmRhzDHKslPbXooRwCXLpU9/qK6Qq7WkgfbXzKrRXU2AN/WT0AKpgA7tKUv5NmR1MZe3y
aR4r82QNw47GeXPVMgVR5cS7L4pmr8ruG208SD+hOgHGeObXU9LeuW7x0mob1a+LN6HtSX1JHPee
F6BFc9GemlbIO5jbQqTVRmUzvTlz/5m3XnrPgCZGhuXYV0p5j8rxUHz0QOdwYWVLFpFuqxxjydZK
72nXPJJmvAMN1Y8bJU7u8k8yW9ORwc/boZU4N56B+mYCERai9uXeckcM2hqQS2w9QwGCA4/RD4nn
90zvaOrMqImFc4LGFUwIZ8Dja6njc5N35JwC4Ld8g6QvKqmpAKiLIQ1JJrohuqnD9xfMuwIqA2iZ
RR0CCPLvdNqbNUkeGo4bXfPFnUeYw5UW+otrJt6NgicmGA7a3RodcaEBj59JQbsQhdm8+eNnSak8
FDnQU3n/L1adJZC+sdlRxW21oVZtbb2xrh8M1bb7eKaAPRZO9eAtpiisKKL3X5bQddyK3oA8QDYA
rTYW5Zc5xcTr/asfP9OGGcyzBed2E6JDPOu/Sys7lYXjPBtCQjSibq3dj4jsoTUFEwYKhZCRDs9V
KcLRdset11HASbLceuRFRSBlNEO1sSwwidNdc1cUHLXIPFRbyRMKzgcp0HWoauCL3KfUbubQcBJz
x0uFEKJZTjd27Bk37/8MY/3sxpIfNNhJ4WDQrdUbdzJxz5NThqPHHg00LjbUbR9Vf/SWqpk18+de
uGBoZ6cKzlg29JtaIgGWSo+9BeIsmwBW/NSS+o4oY+sxIBod/Ki3t3PaAyiH6Xht7hTQIZkLXjdF
88ooDm35Rar5pM3ySXhohtaeG6V5vamgcTFoCuRnHbjQZ5qK7mAAT4ZeLs07NBxItLwUJfmmZggs
4wJGhEeU0mFuQfikscPCJIFJ4WY2tCByE6B3na3NgVovLZxYQPqViPBiOow4BkzQ2rusuo3tPlR2
5lcZjAPqusHc07vtsmIfQxMWrUI58muEUwyQnO1gYm8M8d7k7IQ8565MALuNx1OqBNCk0QwKcaXb
qMkcnJfT/ybsPJYbx5Zu/USIgDdTAAS9pyhKE4QsvPd4+vtR/x2c7sE5UdXqUrVaIgHsvTNXLrOn
0LPl2LLHAApUISyAO3pgFPqPBe3TskW044NuJmaDOVjOyDdxunDY9am1fV7E54WYDeGkPGm4Xbbq
/GDbGdhizwVTLrswFnL71lm8vfGhzYx8o7uoCOscgycqBwfhyMKooFhJpZsICI7Rn3VsXGlm4rUt
eXXlzT622dKAY024VEZp0TKIjoAfhrl305T/poxbIE+71KqFoQRQQxWvE0Y3s9T9PMK/FQiBHQn+
rJI7gyd3Tot9M4/ch3HXMmocfFiZfgy/lMysatj5nci5MW6FKb3XBV0U8YXCnLLLwI7Ccy+o8kU8
da7FBLmpahvPl4hUxRGl8mjPMsQ9JdyaI/Hv/nda+OSqy16WRzur8PErQWRm1StVyciFrxcRu9Ug
u+qYeVMPaRcsOh3mZSHLjK4rPP/mZRUYZwD/RRuIdjkFz1bUfMdPaCHybIlGzrlBJI0xpLbc607F
uDbEiz8z11obHRqLZzKfXUXgm1MDBAYNslg7YzhslaA/yubTbjdYmEqMP7t5qeo1QL6HaXv1Ecro
oVNzr5sZLjaTY1lwsAMK6zArsPVPPaudsAUwVglc+dFvVgoCGB+BwBD8tmnzHpn+emrCHXg6MJa1
8N1AD1eiIXxVA0n0eUEyAno4rd6IZbkUNGER8a5QAniZIJyiQLvHQbN/fpfoVs8x6vduoZUXKaDi
4clJjeeuF5w73GA6SzsM9bhqg9xrYtUtBIyvEqh3fQ9XWvb8QLj25XfVmKuwr72qGlw/U926IdOO
5zlqpn3etveGkHU/mk+pHG945XBrHWrcRdBmmwiyVs0x6g/Nsi/05fPvrdrYJyb4K5BEpkMjL8R9
aNWbuMs8oAwP20pbFYll0qcjfmO2PLab578b0dzBiOHmPRuVfZaba0UN92R1bHwtXORwI3q1wlAn
/bvHMA7FMrNLpg6pOW2kZve8yX6Urvus5ADE0nUId0rarhJdQX6k/b24QVbdsR83JYSToczuz70w
s6ZDQWPRPEIJhSeVqmk2dmdk54T+upPFNxB7W/aY03EfpsNgUJcihZg6b5K+nvtZuuV0O6uDvqhn
a93L2U4zY3YxUuINwRYS7UbR5rTqwApJThJB26IO3U/BH0xGsqBBPEush6LNG2WMtzOTsvFRWwx+
52T/vAutoJ0BOV1Z15YzSnBfmvaWhad3nT96DTtq/mFAsWwK9SSET8/8UvjioF0O+fjWBP4hL3On
SfUXvyoWmSSuTBnyRdQd2SScLJOXNeC1MLNwggbUXfGkqfZkoz9qbJhB/qEYAddfv4yaGbm54h8w
zHMHOLtdLNyKZAn+lZTRLocyXXDqieD1Kd4g9RRsSo0r1U37eBwupWG6wai4PpB3WZM8P6rzXRNh
+UrSVpEH1B3KKsi1N63X95ncOnLryg0Wqpkc2JQ1oa3k4mucCIGdVtH73KnuNIsp2zzkmGl6sZQX
ULSz7/fb1EppdbmYg9EujREVr6KaK12RDyhqHA1lXFPoj7j2of4lHSmJ4xsshKUulo98Wk2RWmJo
z3iyMa9MLXd4nNt58K40Zz9AqhFCCjDDo55X+7rSt7jvbEK98iZIGr4MkB9mwVsm5C+iIEAoeuqj
636JRT//t/pRSMFD7dV90s2IHBJRdVVyQ1X1JsghOyIqDD9ZBcZq0hLgR8ZruOoYL2VIfsCkLkOG
VVDqDcOVEQl0hnzui8itQpQJFFE/1Po7Px2+Lb1/1zrcWacebjllXSOzCoX5nSB2ReQqK4LO5U/O
P3Jl7SpR/9TzQLUVv/yiM9oJquKVU7tssvmsRgjbSBbZ5oSWmLnI6XKWEzKZEqVsncHQP4fRvzbj
YVTLcxAJN7VrCI6SLt0AUUO/BWb4YoXqIinx7KhVJqhi/9BrEZC9Ki81co4MwD025l0w5T9lLr8X
82OapbtYtqpNsuJ72wW7OhQ/oqIne2q4K4ZZ2bFf7IHYbq1uenMIQScqV7TZy5q4E0kTV1OhfBRG
8KFw+/KxWCpoUYKoWc65sIlnAr0y2ckEZdsb1UPkIbQTRDcDYo+qvo6IMnQ9JnRDyDfRd1WE2xpf
p7wc6cPwMaPNLpQ7iPOiVq2LPMQHoTg0MtKNKd23zMOMMP7uk3nT1f4vQeBgtxyuRXzSCIobh3IT
sR8WlGeNpe1iq6NIkTajeNPE5hxL02c+ZscqsC4a+99gzGtkQM/VGc3iCzUufjeSa0nttxLRSmXS
3WKCiR2k2TnKoSnl1wa2V0vxgLB/lLjXBfqN1AkMHFPi8TWKy0dl9heemXtblG+SQD0+hHZVpN/z
iBpaCHqHecMKE3Al54Tvc7ppNRmPtBGrqHREId7K/rs06e+dpW/qufgeGgEPVn8+JNKkOZU52XUV
reYhPOi5HSHWMWc/5n4L3y31g61+t0oqQ7iWBGcyBRdV9FdRIwD2W1zuhwLvc+5Uqsw3wejsqcQS
0mczk4J9FyhLCsdR2iTTiN9UnR+j2NqrHRPhyML/Z1oWwiC6QUImqJFuIjwsVB2FXtIbXtA2kP66
ZJvKwmaWVdUuuuJYZio7LQ3YsjSI0LQGt21V0SkNwPHOlAREN8izKQlskWC/BkFrGLH8rdc5tlYi
W0yUaauyzXG4FsfPTGS+hklmWxDCm5hvk6K4wNgcrsUmkYwPS2hOzJtcrQ3cinKrNsx1Iy0ssffm
vtsW7Pq9NC2ksl3G8ehaffsSqNKuH6tX5phnIV9OqXKSspaz951xiNP6KbX0Pqv6fKVnBQdXARQt
1vtoNPdVgP10J1UmlH2OMsHqlyOGWH3O1jmLVWOXYjoi8hsCwMDcGVX+ysA4wlbQasvsnZ4eVFdO
9typmgx1yKh/JRajUD9GJ5ZQmAyyvGReuczHyPGzktjyUWehheTdTLAXmKf1yzlR9nJpnGusN6b4
NNfjeRwDyvakex/zq0q0gGVKx0I0V0rGDM4f0GvN3deczNsiLNZAHOfWyM/jc86Qo98yeumll5pP
kzgCBpeOEDMCqI1um5gRp8yFqdgmCITDjNN4vO/LgtkiN6uCiCAJ8W+jWThvJvm7D9qv0O2r1eCo
KcAPe0UrYDojGGc5q1Y8iVsNCkQX9UcUIXbd1NswkL2gi7wKdmiOypAxpVN0977DudVPdtZgLMvM
eCWyeEET7oWolwr5pSitTUv2qZZoDGE/0Xg44lTuoxSfT1Xz9xYdjz9QlVIW27IgeuUQrVXlpQ6Y
DA3hei4/MeZxlSRaWDFnEcSCLOyXEwW9VKdOo4/XFFraiM8iaTfZA6aNI7S0VdBDpcbPl0Ypj6uk
6Cjrshy7LCgZMFVL9vZFPqjHHjDG7mfpjSb2anZZv2stbmGFW+oAQ3iajEuPskxidJEIWI6hu/Ln
itqtWQ67ZOyeQlwNZSx2sT1KzD5jhizDoyhxwFMuIGscs3iDC8FR8jOvMvVrIBRHwF0vjhjVZdbe
6NPlqFQcQb8q5342fZstHUY1o0QyWkhn+UGU1AUsFc/KGa9j0qBO+lk1Aq8oa0i9zW72hd+89L06
KaAJdgz3CsEko0j0mowc1KL5GaR4IZLvp1sp0saAc0zf5LUh26DEXhTXsZ0/uy9R2MVmsVS7ZA0b
zy3k+GaEg9elmmPJe2Gs0Xoru7KMvgQdEoYgIdXLUMZFjp4xxI2i4GhRm4pKuyk7UmdSZppI6iI/
vZfnJvocSigTP0bdb8KYrUJTyDApV5AEgudG86bizT+I8qLTNJch9n5S/fVgwsSQy4WUubUAON/X
1jK29Eski5tcl2c70oD6BiP41JGZwqxVFkXT/taSf5mySLcV8zXvEz4v15ofQXuVTkRVsWkXmDqj
y5TBHZyJ+jIh29Icm9UoWkurMpn47/XnaeQ7poGxeyPeE+KYrNLcPifw8QCjxA+PalsuEuVSdvpS
ZpgSSQh45n5bzyJ4MJzVEMN/CXY/8mw/lb2+aE+akbwUExLmajyZJo7uAwtODHezyM4oM2XNi0fb
f0WE2oaj781B6Ihl4PRdDJhjOnWcfPaN7NYqoom5WtWmgSFXsEnLdN9I9UI3fCAMdm2pRNlRyK8C
sVJqQgFtlbswNfuVNBef/bOd7E13VGuv8VMifAcX7t20w5hWhDWSFm4KHpJqLaZbopS7iT87aoZw
yUdC3FjbOCLgeOjKo9KrTsqSSZX3Tk6/RpO9UzdUMI+7BpthCMRlwF42ad8NM9EwmI5d5W/noncL
fKbmXv/lLnKRM9DLOV3nNdGT2ocxvpWi79aG+m0K7bZpUYo+WQgaaVvq9OiH+NpYWFdVKHXkVPWm
Gcg+EGwAdds3CQGvSKwx2tcCLWbQ0SaPFoDFpDDsR+sR4Og1Y/akZDdBNTZV23hjLQFiKeiOOFck
zByl7mphhG6XirYvoc1YNZNHQfOGQDkNfFcDcJmVaqcpqHdGJzMxxHWySj51Fu1AevP1j1ze8Luq
DHcM1FUwS4EzaP1di7NloUAnG6yNgtHLBIUuC9eTqK5mctWnWJBsQcXSFH/FWJvPutgigLdWkTBv
otbftumwn1N/AV74XvWmajdK/uuLFpy2qd+qs2UHwnyfyXp0QqBGjuhNOoYounPbLKxN1z9L6RGl
bEpji6aXUsSZqsBp5F2SIoGixvX1AF0st08vCV6rry2MhMjUNiZrqCjQUUzhphGDVWSROoxKPTCk
pdH7G1FLz2ohoVzNE68naU4BfsonzZNyf1HGCnZKDQR+M/fkwjpEYW6ntTfhlWm1acYZKp8S0ABD
ag4QZABDcvbexp7kT9gSi8QK5EM+3rJn2WZY00fVjcQKKpfZDLfA2Ldh/qloldU4fBsKxZl8fwHg
SpPfrDOy7PM0lhwGcStZxYtFWw5Vs+xkWJHjUtStW9BGS2r5D2JpdlooHBiOLPvpU103NBJOCuGl
E+ZLrfoe9mUHcSKxM/np4F0F2AUZMf24IC/GkkYXtEftzRetUyfbJ+eyDx2lh8DsFHGCTLkUf2J8
uqNeNjmfIeVjv1abPO0z/HM814xe+FB7ej+1zl09zHZ1b73DKDHHdC210ipPBWILI0cxGF72Kii7
aFX7pj42s7kean5EBQ9SMa8JcCAULq6uktlNBi8Ci9RQnJa5GKzjiTeEYWUUF0vd3KriOsS315II
mgMRwOjcLGsvlWw9ghUzRlsaCydgA1KG0tMtbTWXcLE6XHSQ1Xlpa50ElpYUj9TgkZMjH530bkO3
u1KbzOkGQkhkitSc4ZlW7mWjcIyn6kwoFoI4u2Z5nQaIUyoe6DImst1FrBdJtGvi5svyi0XTCW4Y
YeobNjujfU+nTTxkeF7mbjHvM0lbGF9J8a13tB6iEw5nGnhnzgB4Rd8ppbUJr8HEwyJ/E6SbCF8u
+YCZ6hjfvmydZgsndY4CGFP2QI64JUVOLBHxvNbracNWPIstUKNhmzUzqZR62PgYZuMaKxD6qp7b
QKriVNgTNEod6ky+LINrHEqLYYwXNIF6tG38exZPeCcY+556S5Z6sD9SIeNVtuNczJoYKKnbmMNG
eIaLWLXdYgChIFQPjQfjyq0Mb1Vpg4UeApS28inI31vhVa3Wlr+NcQqo+9k12p8hiwZby9uVNBkH
0VhbksT87TeKg9pWm4eB9l7bjk9vTA3DAFEH0HrXevz2S+EAmov8YiO37SPNxkUYgdujUwJBwpSp
ljdPNmfUrHV2kXTG7VV4rfGXpxejAsiQB4vCpwmTw5x3QG9d/ZpPxqLxBQe69SHBnDIqxWXKRDHO
fTuaJSfRdW/Im6UpJke8N85hGq9NGJ5GBvqXOVpZOK3cXuKMJi/h9k/SREykuZokapfJFmE74c7V
02aZT8gPuVAw7RQxIDR4BFwq2o0coK8GqRt6zVpNzQx1qhJLLxgEnu1EORVkPEmVtAuDUNopjbVi
EN06cSf75/D5oQb3lrXurMc9Yu25tNy8xCu9pmagMK2DlEdxMo5ZN7YXIa03XRmtumyGGJcAZxaM
WXZjnYRb2YwdRSdYwJIGfZ8wWFlD9UNwgn/1VZRCbBcTOtpGFQ6QCMWdwaSEschEGajk62oc/J9m
UHZAna/Yv04rIUrUAzw4aSkYzS9jy2krSNNErx5M279PYeQ1dpKhJf379O9DBXk16rRXvZbqczxo
2ckQ7kFffTLF07ZwnCCmWubx70M0hIajwP10oSFq204NSKwMpNcU72tXo8M/dsmO9Q1XGmbZzlJl
LEH9hLn9FJAD+ExwuUhVBO5XJtXC7CfxUtb6JZ+mahVFOUdCJU/vzQyJgtyFGCAXNm/pz8E+nTg0
tMJUPbXUcUIr6/Rgtb527fJkGwx+8Gb0L+MEPicYJUJ6etyn5S/blMRgffRbevmmOQpQFJF1RvWn
lXyTEjmAJ44pwKKpL0wjCzZ/f8qBdXGLzqimDGYB9vCccQsQ62M5u5UtGQDJpOJgMeBjXYmm/FKW
207utJsZdGBYdY4jyWx5uThGDyEY3f/g2/x/XcF/6gj+JJr/JLFAodEVyRQ1xRLNf/saVbkRGmlv
dI7gd6PTKRFnrmaldyNuBU9VQ3aJZvwNSl/8BBTKyzrZKaUe7OalURfLwtcYMMrpKetniqLER/Xa
NhLYbSjfJBr5/6Gz/FNo/fPlYp1DuJilyRLz6j9fxv/g3CQwL5VAxBikUoIsdHFQDYZyPgitSH0w
BWj+pvykDZF/SLrnaFuvy2OiMBpP/dkn/rWlW3/SOp+UiTiZz/mUBiWiwOq7Lnq+wExR6oHDD6pB
/g8z50WYx9bx78Mctz+Z9PLfb4D0FMn96x2poizqUJwsKG7/llIGOT5ERRri6x1E5q6BDnCsG15m
UQiHUWKaoBQC9b9RgLXqZbQRNCJrfX14SbIMLMLQtQs31inUaTwpbWn9LyX9P0V+vB6FlaUZBkRI
S9Wlv9f/H1e8DyytF2Q4igk3G+x37Be5wtVW4gEuUzKDf0QSuLmhCuYu7G+zOFXLlKt3+PsQ9P8r
HVX+p9ccr+iPDaaqmqRopgah65+8K+i3JpR+8FGtkYZFJwm92+VFBxTbz7u8XDHY627Y2wb0eZtC
F2So/CK85oAAyyoeynWubmolPQR6Mu41hrt1B4ihWZV41yrMTep4MC7//S7/+yZrvFCLfZwSz9JE
y/jXS5bLpsnERAtcNTgzVtdsA3+rz//+MxTkR/++NBqdk86yMi1Dh0j3b7cwYw5LPwyZ+tX6Rzz9
iNqpLBeGDD5crgX9AyXaM2ZKnxe9uR6/ZvWrjy6mvNT6ZVhjXnSAzU3cZI1XjP5ZjtdOWIT9VQje
UIQslX6paCupJdAw3fD9O92r8NJQow3ThSr51qqNLzWUbh7jgU7VL0Gmc0+YqMjLSfaSanItKni8
rsR0MZnxsk53TDQcdSxPmbJsg5OkfrTC7JbCMRVZxA+xxSeXwZMpVTQYBiMZiDjkVDVFzZQWn5Lq
EgK2lNW1q0+R6DTDum90DsWVlzdndV56ZIYvzHrHUa+WW1fCjCJ8pOlusBZdvCBpc6pXecF6W0Xj
hx4zF5gRbVuIhHSFyQGpyCIOCvM5Fl6UxgVSAJWO0nsvuEn/1Vaam7f5SyKQn1TWb1DHl1OADsAT
s+AlGTDly1ZmckrnbWydw2jxhJ5M4FKSm7dE/NpCeoRXElUeqeElfNeS5ko7jr0Gw3xBKU/uBOBQ
ZoOwUG33l7hhsMQpGZSRHWs/uXiomsiVSuTWKxDsALPZAGE9hzrH3A/c7EOaFHZCaWWlHwIVPhsi
UHUZNwBx2UmrEuSWYopFTe1osUZQYVbnqwAaUlxRB1m+9TuNH41kYv/PFHWiPx1OEAQnHeuihQFb
WFLX8CeA/jkeMTkyink5gl555HTg9ZN6ufox1hOdATL0AoJimuCFpICXIX9tY7eJqNRKzQ4JIMOg
QXrlJTlVUdo21l/qiAYyJ436LZdgfARb0ycEo74PyUEPUtK6CmemS2LlmgDWHONy/j1omsMZTozq
VchQbpnnWtgXRE5GEg0ssXmyj/GV9qX6rxUlpV9v46zf6NVWxuMeZho0lec0gETz2Obi+/gE+Dnv
CUuyfg6dwJoPs56fcVb1r1QmSOTGmyrMuwIFWo0HsJwHnhS/hzyI3ZAtwhRtuUYBD6ekchthWEhT
fAhicde17a6e27UEy5mETv0EVbuobOheQuyEoU3PWiUL8IcX7dX4rI+A4J7lvTd2cRk+hEf4LUU2
/sLRJb1Vd7D9tnZTYdMlK+WRfRQfGsySBjI1mKU97uZdsspW1abaaKvizMHx3tZLCOYNqtfXal+8
BOd+a77Vn/UnTlTmTueXv8Kc5Vg8rBfE8gQB48T1ZqDSr+0OYhY/eed7qkxHv1LSxXxR1+2qXWVL
KCieVx8Nfl60pQLdtTt9me/SXbzDWu46HsejvNdu4sW4abfo1X+Rz8JVeuTr7CA7mjeuS695J4zd
QcvzgGegVXtkLewjGOV19/B73BmRzVR50SwR/aN8QIgBbQITHNU13zBjY5zAwNRE/3/pX+PjvIo9
yjZCoy07PMW35+UhgK25K4/wpnyZZ2ZG1YTrmq2/B/fobl1jrthDnJhAw5t1SnMNBKZ8VXftC70f
lnjIhmg7c9nmC/mN/53Fc8rdYC50jO7RALBgN8C0wIgP6Uu4+mfQjRWj931/7a/ivr1SCB+Tc/WS
vZhvemxHP/WrFtjduLRCD8c48zRupe2wtLOVG2z9TXJpPoSv/BZcMHjgxP2ADJvKtnmOPoBoz88u
4JefhmtX9St9FffqznDFeAhf4XfCA9PYzaE7VBtjW5y97Ky8Jmfpdea5U+3gXfpsfkqehGXJtZd2
9W34qA7Cw3o0H/ltRlAUYW9pJzQJ13zHu5rZSxjQQ/jA1Zb13zpg6PQ8yFCTX64lxoY5Ns5EJkBI
IjIH29lro21xlHyaHu2qDEGTi1MEX+STfAgFCHpygU8Zgfd2d9HwNBrtHGRKtJ9DJwyDUQPkiAGP
Q7wNe08pNn605VxzsIvqkKoOTp4hzvDyyRU7GAourC+eWTZSlOzGGoqE8BF+cpWF7Pm4KBCzGTgx
En6JtjhdqR8l/fRH+11stM+ErfkTqzzWBapRMVkAEuBHOOY2nl7jrTkYj+AyPkzYmpCM7ByqxXvy
CySHoR1X36cZCHB4QU5l8+ga//cWEVnMTomsMXTUc7zjRFNy+D+Onj9DHLTBJuXRg8gQ//SxXX+F
t2xrPbKZt8yPnG8gMvyJz7lEwwfp2CxtAkl0enenixz5o78iNWQt8P7GrXFRLtPbiPdauZgG9OwO
i2F6y+FFET022DH7S+dBk5KwaGuPNXa5MAjAnSRnlmjjFhqg3Z/rICaHNWgc9LHBJsGXZ8T4HC7y
vTrkJ7zF1HPwm38x/mY+0lsIzuAg2gx+GGYS+gtnmrF2su3Ohsnw3W7lRStADHi+TkwJWbPwmQH7
fN52zi4NMGWL7H7se18K4+qBQQWaZFjTz4djyBjDuFxOcKEZk5Hapfsjeir+Nn+jbfhoAbgkpwrA
9xWKEjgxTp0woLGnfXcBWmbqKd/rG2aN0HhksKXQZXoy3btDfSze+emshORHf+u5ShB0Wjs9Nu/q
h9Lb4nPHkXn5pDzxnOGj44xs+p3DlCP6GH5Dnx/pADUATqY3lVYJCm1nI1d7kooxrn3ndmvf0lv4
Y/EEvqE2ctP3qrVBmcfBDj7LLz+BcLBgxMNvVcOgwWF6YoZO8TF7NVofQk4wQb11H/1teH/q6vbN
S2ja3Bg8rguPu8NTy90BKDklF6S9v9Wv/4Kn5m+Vuhhswm9jP2JzYscKIqfDcC1zxDtTmbbnDFjm
jZs2nJebzHR5uvLvBjfUbt+BBEkOS0VU2ZjYBnFRcQAnVcFu2Tp+gveuc7nQUItyAV4o2ccuxxaE
vKjDJtZOTJB/z+wX+GXmkSeVCxhhlv+842Hi5KXLIwHTkz/wcLXwmYMfXA9Ul//I++GJhmIEcYM5
NvQKEUtECeKrPUZeYO6sSIM4xrmwysIVRgpt6Q6jM/2gHK87VBIYl3qK+XyaeKbanHOfUsbtOJ0B
lDAuTuzhMn3E38+js5lsLEhxLp1xJE+JiLP90c6o++BE5vTkjj65ZucJAJW+Y2FhmiwGzBxHG+YI
dYbfe+A8z8yOcCMLzLaYQS5G1VZnrL8cUt8AXnGnFA07wLb3Wj40yYaqyR5BthZ7RAE/Gv5ovgDV
kz8EXHu+gebkcQ2drjY3VBVx5VIsTQHTFbd6759Scrs/Tof+xoYg7ST6HZvapchO3Quq6QZgN1+H
0y7t4a3v1HETF3BeXNY4+D6T2CpetMbTvxmHCeS27a9w7jjxPkrKBey4sG98J56vOcUrcVcyIp/s
6HtMbaDsiQPuXdkrF/0t+WH9JtwVzFBbGEk2ZUPN/l1CiLRxpJPe2YLU0/hJVaOwDiu7+8H0gisv
MgA4V5vhUJ5YrwzEUaaWrB/TyW8c9CzssXhulZwd7Khz+ndQ6IxmPdVg8dvBL6aXDZWbuGjlK96Y
aewaud1/wRXrbZZoTdNeOeMtfsgBpa6DISM63VB2dNljL2cP4gU1xKAzR++gED63PvxQ1e8U8Rnh
dYk9fY08BZ0ddUtDOneTV7HhsCZTB+4htA/lvXuTTzUDLDDK0C6viGW280776jh9xwcMDOGRvgXb
9mq9FqPdAHd/du8+1arAtrsnyU2mFiXphaVTupxvioKjKFJHbvQCaYKq72J/q+ZAvs/NN3kPv+ab
ssu/295GzBNauH+6jYGpnMfIdlYXZefIWI5RrLARG3gbMibCN9V5xjcpdp07OSMrGNjQDD55GP0L
Ut9OctpkkY+Am86cLNRPiEA8PVeydwPid0uXAZ3xJp3GIyd1cn8eahw9D1Se7a07DAf8bkktxUiL
gKIfMcHLJdtIq3Yrvim4PWDOGticudlPfE2P0meFiOScbfrrHD7bz/7I/9GdSb+4STcfVPcSf1Xn
gl/dT0GLjmHYT3iEIf4pf3dv6RYNzRmBQ21r3E+EQFfzOnwJJbupzUf89Lhh4d14F4+0O+nv0xr4
KrxQvX4ZL/SRF5I43+ZVsy+PwzJbqC/Jtr5Bekz7JUGJjRelKx4cV8V7sl5HGfJB16swWfcXyS9C
UsJr2EqbeJNB0qFvgT3B7Otgbvhmm/RIyZ7WS0oLilAmOFLBTgMLGakMfGYHfPtZwRDyCWq5j7bD
XXoguzDPpuG4us5BhM0mQol1AxFpep4rcragvmSmM4Y8pK78yx+h6SrPr3IVyDS8AwOsCN9XOj/s
qBSFWt/R+jMNGPau/otyzKgBhWNyadcDxwWMPgXmFF6vTOEGmi27/DTfwmu3z1YMu42H+pughcEt
g0pR3Hf78krtRWfC3prhMfzZnJuL9lehcWwM1OK9o/7yi7p5dlh2WL9ZPIkQa2EhRIje7fiNogUO
4nARXkkwowQg1VvGRvnOriXfp7vwVfMFLBWUHF8cfZSQKvjhh948yyqoAsnz2Z2vMY1DNzGjeu6W
7U3bMTbkSGKnS0YkHU/3Y6M7FctxxaSYQxGbRdaM9Gq8Nud5zbsT78Kj+JBrm5+nnuk93GaVveKr
q4Kt8sUXxojZ5/NBR9QxbYJLiyP3fcCk5NF+4wW8CcRFdSlP9cnaVu/5NTq3rxPPpPJuUgSSV8I9
QE3LQdm6OCHMLrog9l59rQ9OO7tF51LtKI1TU//8X03LMntO49ApO+qbeAo/p28rsZnewePA/2gi
KESBj+6ailNoC4jo8LdhhDZYi2h2/Sudxav6nX/aPGz8FgzMyJ5b0fyKV0oGF5FzmRoIU1XsfMdn
9VWLrvzDIUJlxWdsPkO4+n8cnddy49YSRb8IVcjhlQTBnLNeUJQ0Qs4ZX+8FV127rj3jEYnQp3v3
DrW2pipXlCdOw2jmbZ3wJL2ouuWPyrVVl7W4BTFoWLzhj4CLJX0/5QSUOOYRn1k/zGPIGOjRJqzn
TIvsI8PuZ/7VfMMZor1sJMfE44nqj7hdXbLCdW/ev/YZ0blwrJmouuYS3CRvFtzTZ/yckjKaWT3M
B+pXM/diHOLW6Z/2ZVQzfFfw62aVKNI0cZMNPiFKpplHGSGHAF5F7gSYOeEwShUP8eaewRlnJIAK
wtXF2IaxVpvr7YIuRqEac2hy9qS/7gDVkW+DTQcrNYCUdt7qC+4+R+r//R9nE+1dzhZQo6W1aSAZ
vL0tzCWaJAreNX+zCeVJF+/5FYeb8tm8RWV6MEgzZ7toINmj2mJbnc6p8O47+1fds7O6qGblqb65
VJvKLlD13KRX/8OmAjsK+cBW1uAT5ov+XXYzg+6OppjJKpgJzYxZQmTo5OzG2NCcM+TzwtF388aR
gNz+hq/+Wr67r+4wPPyTPb6yv8Sfmyiwvwb2wh0siFnMRexmdgmFrJ7heVZz7M5ZrGhv66YcGWuz
xI6IKXYhKS3CX0SDLEASQPfU5n631+Ffxw245k/xJP+qbxo+Xj9CxWnTBNgN0tQwIs+MLTgfj0h7
+uoqYC2ozxV8H4slm6VEPfTEodAeP8sjx0L4I91wwA3fxch+dE5DnU1zLs0S8235kglJRvYAJfbc
TtcEQgG1LqlnvL4+H4UutZr7XLtngTkPhkZP/ck/Cjf6a8ZShnm+DrfaHGbVh54DqRN3XOOSkUGO
4Usz92uyZKe52pdnEiT8P2ABxjl9mOsabRXmCwuRp+VmUYsZ+4l9qGYURUxffMWOLtkneYjn/p19
o0if+ZBQ+hlqgBCXQKY8RO7p1AWCjSVbcIYP9vpts0wqh44Hc97wd/iMNwrksE/Owz+aVozvSwoM
/4YNpYCQYt4yI/3retqbGcNV+lYf3Ba+AbMM877d/WUP3l+afa6V29r5yw9mtJseCzyJIkmUY64u
kmEB+1qiC6aHxs6DURT290V6uxaxrmCLUNnrqb/Fon/8cuk40CrRXvK2Jxj4zXaYBtAGeTwhUB8a
GqDp7x3ZQjT23wM2dpMZ/Ezh4bdg/8FUnavNPO4htJOpEC78s3Cy3hWl6Rur8ECCPoE1AhO/kyjr
XlE2ZTPs2rrY9mJy/ua56L4wKor8tRTNaYIpZeK9v+oP8eP/WtMZUvwFf5wY0Tccbf44HgSY2+2/
gWf5k51Ubhrvxybc9vv4TNDb03uad+6s9+GgB9bo/rxxBvp44VzqbzK7O7q3/Dd9jzeck2IeSmSZ
FyDw7wEI8zg+x28e9s7blNW2jF9FRnQDbxA9VjVvaQkRKiFUwXLKctR/KJdr4qBPcmLHjJAi+FN1
GO7Mq6BU8bd56y/0mz5oAR9ocGQ0Oj/1Aw+ZvjjkGKBEMw01J3vkKZtw0TS4QO+wdvcju/43J5x9
rW30I7WyLGf9pXlT9YgJaJQrDaXMIBveEG0zjiGdQd7NNFXXcyd9cyiW9YrC1vn77EMvScAljz0D
Nd0dxWwABYH8zneAUIXAioGGkM1v4YmLqmIr5goolnEYIZgl2WDLnTYDbMZ08m1BBzZmuNDzIXNq
oQqGSRFc6tKcgYhI46noKCcaFmEb7sCVmkd8qkoCHBY0Ca6/wf26yz9WdIvbQwGEPAUA80HS5Jzl
uzDZt8yKCNnqo0ZrjCjItY2RXi/8lBisTHjdjEU8hiJyYHvBsgoWvgeFndKw1gcIhg5m8NY+/BuO
8q/7S6vgX4u7tE3o5DKmsAfdSvjm3XLQk7SUAxLSCz7/rCxX7EIzk0F1mtu0ZqokyUFkOTJeGTg0
rp46776YOBhELbheTG/Vk9xWq1iO+QKMhe5ggAJsIPnfTFRfpy4d/ABizcnkmfuTpou6v0OH7oJL
iAH5z3CMn0RPiEw3md0GTqxOKag0ZKxHZOGBJRYrgfwXh7G8fiUFxD3GfNtVHc/bFyXaqdP/MN3S
C6/et5rypqPI/Kt/6hffh6/hq3N3w7wp3rMvWtOAxxkmKyXE3FNUE8vdKxnFOU/Vf65kXQMhlTaw
9C+Gkn8JWFPlZkHClEErImjySkp9J35DMBJA6VXK4lSvalIYvHVaX0OLIALjK/vSdvFvenPzU6Cc
TZMypPqzfXBI6elpvmtzhbxV+Ml/Q4C8zUiucmpPGABGRkuIPETGpZG2rhDHws6z6wHxdbXR0mPo
A8p1cIwu8W+wbY/5cfhHT2QwgjLFU9UoD1DoTJ7GmYrji0Ap3bjRb6osxnTmKIEtfhC6gKKnPmTG
f6Z1yD7+qfzFoLKfFfoh1T56J23kNMagRZhl/IhrskiR1uBC671N5di0xH0glYCez/TrrhrfMX7b
cCGnK/6HZPkUnls2kHi+K1vAMoQdu4HCUcriUed50ucGfuBAYdouyZ5lfcOHRO94l5K7jpVRCgxH
s12Amc7BJyqDM+egphsr+cQmYxFZJpfgwTmHzhAolj6PXhNeWmPOAadN8xnRSmW3tOVPSB+m/yT3
TzcOpbgNa7tqKeMikPYPRwEXNR+ADGH0CDPr13sS4ia7C7FkSTQAtjQzRpC2Xsra1reOxAlo+qrj
utJKC2jgRLv8p08Rc9Gj7t4iMES3Tsploa0bkB55m8rbimqVca715oiij02SYE79bl8w1jA6gaAU
N0A688OLbzXCfMztAGg6OafH7kCRahBcab8qTEDf9n+ZtqGOM0iA1XO8egsa1eCJ1qfP648ZnvN2
VTT/WvePragN4zIPt3jW4M53ahBx5LgCx8IlbDplXw6vIsWTYCbeIFO7XveJYRUdteTijRdP3wjJ
p00/hXEG4q3I75QEaEFauW4ywpr3PgRAwAd69Am6ZLyVKHv5TuxWVAHjexqFgGzRKVWTYogDg93g
RtvJ9Ilb1a7hpZRTbk1o0PHYWk7G8xk9pivhDnAMx63mfXvBfuChQP0g6w4cPsBrjn2GVwoenPpZ
ll/D4jWU+Axvg+AoVGS4PI3hpfk/ESY7aZ/PJOsSuiucieGKTtCBsUbKKik2KD4c1OSRXcjf8dm4
oqT7kcdXC7r1r7mw80wuzWNidWPfPs5bG3ySIRbUjIbMBXkKN0q7JXU0EZdRskxjFgBzewg59zeI
PLXMGfDYbbmuvGXkpZAzk3MLeLm3Yb/UXGRpa0FYcnuk+uh36KBQCUNqc3Qa/cin9Tka2/xKTTGz
Swb/j/DjZMaxxtRd/TO+AXjAlcx/iQjt1N6q/8xHzjP8SU/5rfgUn/BGJ2meMXjeg4oth6XCrokG
4Ra/3I8mzwXRZp0BYmK5TncGP9H3w8bdG0fvIJZob+f6mYNIXnr4DLHGKh1wh61+V27GTSAkyiNG
IDi2oM4sPzftvuASMqJe5ScgYSIvcESGzmadjNOKnoc3RXuHd/BggEQUyd5xcG3rhNfQybhlW2GV
v+Adrr1DvmPZw85JYukg/pkG6IQdHeTNHoZC9nD32rHbNJv+FDxrBOJ7mlK9csw/eZyDw5t/NLma
U1wkBphfk+0Qa/FDvpZeZCN2YMOzALEtMMOEKtScaXSEw7z8YQ5n4APmgNlUY+Wtsb9hJFFuExWJ
RBydKiqXDOQpUhIOKK9gJpu7Fm2j6y5nBE5yxxZmYju9vvIZ7tj7VAk0HQrHM09XqQgN9M8qt06m
XnOPZ5gIBgadMmqPeEm9BkQKavuOYCv7ZgY61UzqnbXVRb9jdIxzTBBoCkVIwwWBuqvJ1lPN/lCN
kWADEVxptLXCRriixdMnVFxwxP4oxsOl9R6ptfYS8mHdz5gxtet3tAsUoSr2FiXWAa4Mm01f1eoL
TdVsZlGx/XIVgbohwbl1Fm5/fE2luOoMlmX6sEbhhmm5KI/4wtWrgD5u0K9Gl9VM1MFBZlASGdpa
4AF30G0vK18IWUHT6WvMbm641kZGn8iXh03aEFADo7U3VjGnpAWqoz1cNoRzwWRbHi3r9qQE8hku
fD7tcSBS1wB6QrlwE1eBd+7ithH694ZVBcedGm69aAv5D+cErHr06jayV/BKRj/HzI4NMdvZOieG
DIdWiFurSPwTumPj3wuwXMzKovwyhMGv6mn/zFBZCJiHtNcevhSgKBhpx3yH7UHtN3YUAYtl3wFg
jSKxShGOwndCI6zU4TbPs6uvdVchVGzhIqoHU/iLNdi5l7L9V39n7KHB+a4p84bp7tUo3/Tls9cx
KdryQ+2yTO41ZQojolWcgPxxOsGtjyugSwUdjsbikYMxNag52xiZw7j0GwBUw/FxJedRaBy1Dp1M
yroZd8b8ViSMH1IXljhC53GnKGCfcCQy1Hi+3zuov29Q+42cieXSM1i5+EYU8l6Jy4PYXaQMlz/Z
wWt+YQ27MoBNjZdH5V8qfH48sg4qpMp1PzNkuBDInAYx4EWMFxnbftNH4ycwYdGQuOCuUaDMAM4T
b81MnfXAesuGCpwaP7q8lHYNRW5afzJB59nKA/i/z6yt/JD/kjFbCjrSvMFC375DnLHScyJVaQIq
bwMorwnBIvgqOSrZb+E8mV2imIaPBOoW6LcenST8Rea3gPRnx8m+0lndUoQ0gopKxvFdETkhDNrq
z1vqa+KTNmFUHDqszyAT2EBwjAt1cfZoly3xAPRA0+RFz9AyFwRE+r8ykS5dQn+vclNZU8Zb91GU
h7J819HFnyfLdi4fZTB7jEJP0Vlh4wjT/qBdA+s0ZNe+1JEssbBnXd90EVp6ieN908ib3FviSaJr
0rGCMmOxBLFc8aZ3MpDEMjS/5Qpiy4hsvmRVJHGivYTwbryGR5sSr5suXMtYgClwDuQh0EQoXmgY
O9AZAydjT8Q1kNXPIFWKXUbSO1PTa8N1q4z8Xy7sY8QAu9gkrlxhkQ4hR+i1nWkOTpZ0SxEeSRGy
pjQNbS+M4z0qP+SELtCoB76y7qzm6mrCYpBhG+DMOKslf21G5jYJwnXajcdQN++YFMJkkNiS+6DZ
Ur9MhYeZLyd8OP0XKEcU1MxsA+wUfB8AaoH7HLPadZse5HvkGPByYvlWYDUYAVXD2e3XNfCe7x0C
Cma576t1rx8H7dbVF/pHypgvZMTRPvzybIGBQVXxXPIK8L9dTjEF8p9EwUjlXQn4Xzq2mS04D6Tw
3k4vFn1RuqTiWfBXwmo1DicXFb0Jf2cXppdixSdPlYscr3wq8Qh0phB8YPGcbXtan9C4l9E9lvHl
al4kQ1QXSUcx0758/ZKE+EHtCmVp5k5BohtDj4Lgc9Y3GxH8DuesVDqV8VeC8imJzrJHrhVBSXhD
HQTIUNyZSLkJEP/rndte1Ghd5LTN5SMV7pj+kUTCJFweYmvtkIj8rsI1gRVR5UQwEbwFYFeDCVt1
lqxvIB1JXziWtZTUP5hXuftdi09dPHrwaGonBswTbWv8SQlkwhmDEpk46rz1DoaLuGiR07NOeud9
luEszd7R6Qe7J4cmXTKIjp29LARIbI6a7XrT0QxG/wW/A/TYGWhYqMp99ZTQn9TDT+6++YfJD0bS
91mLzhzu2MfINkO7oCPqf3kL/dSxiCR1EbFtOHung6xHOmF31s6qty2QUn/rDepRseSjud4KSxN+
mDXaLBynvsJLbO5plS461PHCAsVD+Vae1R0fCFxLleIJ870tlg6YMjcURDQOLnW1sKcXdx4ZbJhs
Mp7Rm8nhVhdWmbQlcEcNbafJHVyQtOIY5VuVt0Dce/VOMO8eHXGq/hnRlzoee5Wn/eTK78rY4nXF
U4CdXtfsovzUs/hvNlm7K5DEjYCgNtt3Qb3EDTo11pgrUV4W/FkDRAPJRNTlwFhJiARmrf4GhOHn
j6DNk5xxNtCKaBsRyWF/9OWdccTdljkYVMT0/0krPcLeyg7BAhLariVuK2CeUrVqwjUTW6U6vfFR
3J+8gRS+bKtXF67JLkR9oeUzJohZsEWVBkyVDDdwT26N9S1/uFSAbSIWbtoJvwLJgEtmawDEbbHS
nMRaYFtRKgtYhqxSwmrRhSvFuvvaondpmHB/gb/A3aC0DcNxRHBvLn1r7UsHud3pmBzh/YQZT7Fk
tc6unGttc00YxFtrGfh7azbwp96scgWLgU6w+CfDLbyphFCNR5y+WDzHge0YgCOaA5AhEoJRLQQU
2MNFzhaui1QLPcaMhlI8J8ZbzkCeoGdS66Zq21oTMBodIHr0E7jENsCUljpiP/Ogmcc2dWiginSb
xTYpvlU+3Vz4LGgHyX4fEnuiHJCUVGHj4GTi2sQDJ12wuywJYkQj4nNSO6y70MUlKREWO6atMT9K
7RKgpTEXTFnAsG50pfkgVZAWE5iXrsv6ziIi90Cil5qP49JCFpdhTyglzytYQrSn6+0gcv2ySEIj
j7ypIyVTnrDUAa4iwy3EJmvfC05IqqFl861R42LoxU40xtmU5eqyiv4HZpCMDrarEegBGc4xoolr
0nW2pi681C7wwtgOd64NrweUBnai7AUSjS4PiTe75zUALli7KZ593Krp0JplZNohM0I/7/xrIh4l
ayb8xOAUuQ1cBWlLeLYn7dviQ3VwaCjRE9iouTbv4LRoxv6RqWvAXB7xjRPhGwfU8y0ByQOW5Is4
t/k0YJoW6ktMcVdN7SC5JDHGM04J+2AGQfymaCzA81zkftoLlLqgIOhbl7cSRXqyUeUlyh2eW1gG
CUOAe5g2NvQNkIkAp3Bsg3JCekAyzYgQ5jzTbv1dV+zSYpFoJz3d9dG5zCmcuPkcfEcrr+5b0Qhf
nRMXMA+2BFxz8iFA/en1UyctiJb1AExlOp2WT7BJZrZpEJ0WkxQAwGMspGaVbXEU6jY1hXleBMfK
5/xAeOPpwDEGozIC6EVp6qey8sJ1hS3tPDTC5FAiyl90IqzlUj0NKRrVTl7lxq4PfgKoFsMogFMk
5kUrdcKD6mhcndM+JcB2+lsXDOZBxXbBrYJDHLqCrY6GgZ4InWqx99ln4tHMI/UVDttMGgDwNm29
wdB+BilXxFyqQawSpsuohu4DEiUDf+oQD2pO768B7552rlOkwxNHO5klYroSus0YPIrxwv6GgFKp
wDDqLKq7mHBWdhYiS/726nVAvzPPbZdmIINf1Uq+SlvfvKLCZBtdXUyeQtE9jfk+Sf515iG0PpMQ
NCv1pY2gPleW2iR8P4ga0w9BlgywhHjODJXd/lxf6U786dyNJJ7dwk7W2nKuXjWCGaBo8jbMW05c
VD63/Fx6SI4vhoBVJcDGrtH2kbqy671o5IdOFT5YBAmLXPJzW+S8nwhdsi2eFbZ8NeUWdre1AMsA
LWiwcCyddBk4Cb/yHKsNI4EZrLHK6DQsOncEjsqqQw0oRFRfK4iJKBUMxe7hawF7XKW1XTjyhW1m
/AKygEJinLJj+8/6Zd4Fqvqpl94RKOAIMqpc5UsM3eOLrcn4wwb6PmFCF+WXZwEWhfqF1hSpONSU
ET/vwNEv+nZu7PkoKzBvlInFVSM4d0awLov/u/bbnd0vfTMeTYTj5OkyAVT/7+mTiROUQSqu5joS
KtdWwgViP7vtEL3b+IPrL4wXwHuyE9Y7v6yRWGoMFgL8RVYswNpHc4GAFiklcQisazzj3Ph1zCAg
fHd6cvMl7SyY7HBVBpgWuWnX07P7hsBuu8YMWgg2otf/jQ2rWOAss98OLhznjppNOgIVAyPArjx0
9WFex48oIbU0jpdGlo1zwx5AVN3OInXgYV7KpFo0XcBiPrCrPrIjnTFCdsYUD9KFBq5bgQr5J0N5
uGpOA5VeJQiVYSvhpwDI3GSsimWLdWOn3jP0co0Auhe6h2SEBdj9ZsaXKcR7HCyw/cT/pRJOUomr
llp/aco/GwkXMcdIKI+KspWiRSD+aBxRbB8i6VIIPAs5qGD1KEzhIjXSJlbMeez+aT09dQQQFLTQ
cWrYRSkEsiyukJpCK9KHs5wViER7GZhG0bdWX2APrt+xXwOT9Bca7iZCUC1cWFJpiBXvVkV6C5mI
Ff7HFq7jKWFNwvb7KNXvBEkwptgAwuNqdGieYvoanVXcYoD89DL+vB/sM9UQ04fsOSZH379o+Y2G
JcOtRHB05ase0nvSD+uifWDd4mw1WOoFqFXB9YleGtyRHCvB3Por1GWZtwclrTlikx0Gc0HlggW6
t0DMzzrhClnlnxEzb4pUu/r0HKJa2jKuKWZb/JM8DaCokP5hufwvGsZNKNJ/t735W3VTF9CDJydK
cRtVqMowEyUhWbWW5ZiS+1OZ0jm3kHtgJCL2RrEJONdLv/X2ftVDyvAtxWlNLdqJNforAjOQ3Khw
tREvWWg/58Egz0dOV9M7q8bWZ+0dME3pN9EDdMd5f6ZEn1x81hl2ihxwchzZip4vg/wQSqFTG72t
0r2lSrlCtXmoEm1bKngz4DGKO9Db9fyv0PVx57DWBnmYORIDd6DqVpe+YfM7RkCzkvyPlI1bpdSX
CrKRFJZ3hSDVrCqv0aSeGMaCOryNh2Ibh8I6geRT9Fq/ShVsDKyRRNmD1kHrDY0ILgRgOoY43PP1
2ItvCzakHKqQwwWMjNHGfpGNWhIPN07WM3XDOE0Y+EhsRwZlwNE4sQo2fyqfsYHHXQzUl7U5QKKt
/5BzzvQGnBGCdW1BVwNjS8NmXuQs4NPP9Es6hDsJdDgWR6djoWfhDNcFyGkXBnnpCGLGAuZgbW5C
qdzFQ7zwmJC88kdO8YOhFaohctV0eIjCoEKz6wZEHMANPUDPwK7zFNN0XIdI8t1O7a3KivOqZk9Z
v/WuCaqgAg2i/LaFlA6wrM3fBBlGV15M41rFf8XEKufMo/ExAoK4wBU5nmZ+Ab1ZS8K5F/WnqvuY
4AsatB63G1kETg4A7ImkfIlDCGQMi1YJvRoUN3ogfH7x6pZ5DcTmElj9nSOWJLmRhXlLAodxN/kS
SBN56GhhmDGTNFy7QCZu8o/NiSxtzEqBdJjN27Q1NlrNZr5F6GNVLx47hm+txEE6nfYwfJjaVmA9
uVOIaYOuxeNH9dp3Kf3lUy2d9v11sU88y5prKlXTS/8V0jsa1zQ2+EKDr8JAaps1LXJLK8JBWS2H
GonNuPHaV1dCDeqBuuhwSFawm2A/GtlOVAxOJ6ljTP1W1CeZOxBLHvqFcwN2gTxcOAkJATnoTLDH
BsslPcaETuARKMKbp/NcoRtqaYG7iD8ful9fnet2E5U7CXmJuTGy6m8CbuTo16CPHQ5p0WCQ/1Wq
O0eUsDvi7b4XNXysr0Z/Te2hfLbKcz9gSmfOM/egDl+qxGaPzehOT7YZiqJ4OOTeR81+4w7DVuO7
qfEG/fTG3WAxMFbom9ITL2syHAMaAKwo1P7YDSs9Xkq/UePoHUqZUyLVSIBZL4220Z5ZyvjJpRjW
TbLFUhILF6y1EwgwWg3NRnN89eElGzGQj1ZpW97SjpJroNyqNqDSmTyjHMwmPli/lrSjRuDhsEhd
RqlpoDGPOL5YGJLpO7ncsvtJ66MKr1N5NtBilANPt6J96+Jb5JwQhy+8S6d1Ffy1kJSLmVWui+rH
wLqPK5EsBz5XRTbDjpnPr20gUzYw1GcsqURY+Fc1XtKG+8p8MoSP2rvkfWL9p9aw8ARZF4/ieBSz
fxKk7uw3pUkbDg1Ym/CpvJdnvmLjJ4cuxwDBHGvSH9LWqcEzVX7chKWL/NuRsliRxFq0wXzkjbbD
7BhwnTz2dQICteYRmo8KZggBO/COXn3yCf0HrqFCfwjLtVK7byM1Vz21TevZC3bXlFUTrw3WL0eP
YKjhMFrHqt6NJRDN8PSGuxbf9fLgmafEgHrtnmP5UJsIGWDh5PwmW0T9ZhmQHVcSZIO0pGVOYVFp
36Z+U7sfOmq2I9URJyjR2lqyv3Zz0PR5YqCcEv9i+F5h8ungGmUs8TxGfVP58qpuTyGnp/MeJjQO
A5/WatKOYTSBEG8WCM+clXHEwRFsig5/dAbd4SiNpzbtP2L7KQG1iBmZu+IEHE1p0dVL1yh/gvwv
dGFLdk9N/GvjT1i/U1/aZtO0LydQPfgQmUnUip5vO/KpSjSCijbgfAevFqPHqK+hBlYehh8WUhUd
SuDoK0sjxWTXYm5xRfFQxYV/oCOUBlZM244QX8ocq6jhoPCGCOAuRTt+OjZsvfcuC+wOqXR3qUAU
qW76DlenUwHbzvUzZkBjjnSa8UZ/idO1qZNbkqU7sSw9p6lGOhtNOrlCjUmk2WCrpBruUo7gy0WB
zLlhQLASrMAZx848Aw5UPjghFvdLbKv+1VKsgUChJIVFXww/KvxxExfgogQ+gfdJtFAAetsiSyGd
A24nar2l3HLvBm2hJ0vWpIX7VIUdtUFMtizZUuuSuqtUPbnBTYm+A8Q9/VIJD5pHEeCZIeAqfEfp
2StWvrg0qkdkXuIWXKe7RNTXcNF1TbOWC3Vy1D0EeW6cXJ89YAxCkwGfuP2uT/VVwfahKdg5w1Gv
+pZwXuhW8NjMgjoJLSeB7otl27qizOWuAvuyjtWF7HK4tRHYtWewtnaFtVDHSzF+IbANXl7EHWpc
056HwxyXL0CdKdMxIeXUXKZeCRLg2Vm+aGVcnFnvwk0r8SfBY88hpKoT7521TYU16WIs44KUhQM7
NhgaRQ8hUNDUYDJbQg8Ty5ApUrGwpaa6CHJPyK5sfUFAG9UvgjMsiBr+V4Imb9RAcWNMhAdcFoyk
WkUhDYs89wSN1YfwUMuLBwFOUMqbG0f3bl5l8UWWLSgPbsOCv9wKaUPaD8wxDEjFr77JbL9HCooF
G74Xup3b2QIwPuJ3kt2bi39BSyeEw5t+785Vy5hcKRvXEL+sXsY5nf2+qVfvgB+tJdqhiYOV7Klz
rJTnClL7POl+lRpDJWWvlEfU8kvBCYQkWmuqjNmI8aPUFArGil0pYXjE6RZDCYjpMSAve1r+zYwD
hiWXf1XrfXyzYF5TpZOsmI4ejU7T/uq8ebLP9OMLbrDGfOVtRpDDfZfZDhjbLE9uCp1S+1VG/U3O
DGSaRmVv0dxy7IpRZiLLgyuQtmfFeLTGw6sOoXlM4+ag9thGpvq+xh3U1MQzO8lji1ysUV8dtDgV
o9O6ryCwDh6tMqZjYgv3Ve96zP/qEWhxKY4xYpBAXgdqs1ZYEIsSSXZNtuihaTVBtdfJL4fdKf8L
quyb4Lt12hTbglgrqLzF2YR/KyDjGJpgq3JTI6FaGUQdV2HntHF2pB89eCUaJQOJMmIM24hsdlJ+
ovNWJijgrA1fJXahYBs8mAIveAIXt/UbGLH1ENoFeVahmZzKzEcn14GVtBbu6DX/rRXcqoKXMxvw
xOG3VTkFduIB0FfhbWYLVfYllvnT0FdpDcNAFvZdyWmrswMEJJ1TUzxiSnDTGfONwd657KVdBiPR
sxIn4C8CX5Y+uCqjuiigIMAfg/UWhBevkO9BrF71UKLFr5BrNjkPWX3XC90OjGLZid2pqNpr45sb
nllQFtzyl3Hxqu/YexytollpO0dhW1pTVEuMBi32mFtxYIhf52AhzCPodmdQtj8dU1NvrHn950rV
O2GNIWyANsYM8E7CURg4RFqNQXnH5qKfA8z9yBw45GJg9eYPb4EsDrv40yMXg1Rgw/jPjZlTTQ/2
NPTJKny1mNs2AW0ALl0scNhk6UDB/FUV36mHJ0soIVMeL9jGXhThLPvkbg0uZ3JQxhiLi7Zb5rbE
tB7R1IpMCAMUwpretCIsQfIvcfQFHsQmJJT/FN7ynIHHgoTgBwwCvAc0iHBAWuNbmnqmoEU1WdtW
V1CeahhrmKOQahWLBSrLY11hlscL7Q1fnlwsRpZPOcJlRbylgbb0B46k0Yy/3aRzopCu0odmjavG
JILiSSU28x82DfwQ9afSSZkiL0Lyux8p53mCFGf0F6Emh9DNtkPy/x89/XtOXdnP1wk8Q7y15xHe
cNUg3LMi/O5j8e5xRuo8REZ1VksGQ11lBpKV+jevFqEFD0BgNW3xlAxcHuxiydE08Q3me4zR2R9g
w1kEr0Jp8IzsLlSatrAC65ATA64T2y0j08jjEy4KWz0Ccysc1z3J2Snvnx3tlKL8VY+kgxJGIVYe
RfxsjR8gPuqq/NcQqOzbgKjjsB3heGjjE7wUnZ0g0cZ+FfHKqlaOmP0J9aYfD2r+UOSHVb7sunsq
SEvKWtnIVEuv0m2BKhv/Dd3XyC+YuBxGTtyg+uuEu5r6FzqNEwl4L5eeN4Z8FGXhdx5GWwGil4Xm
gC1IIypY80dPYmv2WPpBjcpczyblEPA84VkvLd90vIr/14zHvFqFmfLSIx9rKfz0QKwacmAi5Gs5
iwB4bNKY3vq03Kilo7pyAcpbOanpIgtAs1YFwDz06kZ7nbIWMAmjOOGG57MpRVOvLlKVvbUnzkWe
ABk+Wd8zZNSSe/W7q6H4D5GiKZXD3ONmKzpIrNkf28K6a4zFYVh9ymla94ofPS+rhRUROGDqhLoH
DexL3X1aYv2ll8Eq7p9pfw0hV7M0NekzZGowtOf/S9ZYLaZ3iXYgKVgkZXxXFbPCwiB6o7Nmsivv
08Cdt/xV45beydZa5tf9fHLmPLk4woOB66pnD+Z/JJ3XkupWFoafSFXK4bZBEjk3DdyoOhyUc9bT
zydPjafGHtvnNCD2XuuPpONP17G7NECIKBUQRkAq8F6ATgTjtsDfaECOoJvcq3JFrXR0lhRKLCd9
73f5b8s6FvDd0zk/La+6ZaOywceFjCxDMArF2nr9fxBFGG/U5F3b5iXaZNO0k7fJvtxO6J8EPuBs
ByWys7ZUROwZfftemm9TkilygfkKn0ss3mvEsXWmPWr+ZmhYf3KlHOq5kKG0fhR9OHhhefQz4iG1
BKOS/D2YKFjkCOi4IWSj/0o96SJmIMf4VmO8g16l884FiFslwtQmeWrJvy/ALE+RhPp84rg3VXL5
uEpIVvL+0CzYGrqPrgrdnG0FDITLcWAeBm9p8Zz3CDTikCaI0OJm6V+U1dbpP1KW2LRhdPnXgRDc
GY/wPaI9KxOFPe49wc7hrUO8p1ItEL9v2WGfux3sksX16YeTLRo3i1pgHnP6flY5lpWRlSjhapB4
5AMruIex9ze2/LaMQaeaU4UP3axDXGY9xY0WKf3hMkBWVUX+PpQ9hzw+NxvLddBBfQc8VDEOqoZ6
jH8dp2orEmyb8lX2D401bFQi3ibxPq8wiYyaA613Xv62xT0BCYoz5I+MdwlqTTN5x/XFA4YZ4PNg
b8dxTXEJb4U57pXuS2eRTlkvK14zl22E/8FEh0M4GRfRL+YOknSFYEtvRzpeaLrDD4zfMTpbvOGt
ozR7NuUqfLX5XUFEObHrs/trl0gqF8tKPITCIbYEVybnswduFrNk1ZvGLTQf3XiNk828W8Hzo/YG
jcS7z/8syImRdGIWkaSfUwYmxKLCeqCWstla1l1CpBfhjNJx0ig+GkC3EghI3Jtwb9GZwQU4z9uo
xNip1WB7WWeXCHDjIOhm+7wcf4VSBv/EBgb2I2bvAINUKZ8bcp6CizqBk9j01ULTQRFwUCJhnCjQ
6bGO8bXdSJFbxFsF/eHE3RRkMn/3gbnFwB08eukjo/GLujHuyTD76CMKqkL1iZ2bATzIn5q3yQnO
lYG4yVlbBuKhqG6TvARM0KX9oN3H+o/HgvvpnPYXVVqj1DLwahOP5rt97dC+PZIIXO4R6crLIid2
7krgvwG0Iey8Chkzn2RHIFVQ0S0sQ5sQT6c2qBA7hR7U6ajq/dIizd10NQZ/+JYSvQG+PuWhEMpe
uwhVZgQ0+5SyT8HkbOMtFEkCT1QiQw8xBlJCR9LVhHKuQ+eBc4dxjR1t2Y0nNTt0yaJ6QKH0qVvg
G5yHh4rtviWOGnSeJ94gY+a3rHc69THWnktofiIr2mdFV5yrLc49QQUeknL8YdpNMu7zb57iQVIG
gw4SbCZM0GFX7EkWQ4BPvwq5kFb0M4Y3q9+olyGMubf0A50z+JlyKBvZT/dq3tm6LJKJSd8peY1j
p7I6TnwdGPxL090OQJ5DeunVvdnvJsTniTvqT2sMFrKhu1EXXMMmwqCJAQDXgjK1jImh28m0aa3Z
k8npmQTMKgMPN7B0UeBCKr6mKXdy3UDk0oNBY14D0Sbup6I+L6qTdWK9qaJfdkgYmPTOYqW6uSKd
NDnbT2KNs4ugXOZwJ+ZhKJpkbcpr2drGPN9D2B366DxUvmtCWiEFh8jUuGeBM7pTVDChIdYgtafa
ZEm2dkykBB5h10LxUkT6h4n//RBM1nPOJA2R42BZL8rlt0iv1Wk/IG8tuZRF6Vypl6Zxm3ItDhf8
ojurPoZAEaq3FfSdai3/BN2GCcsGp4mdUSQzFiny8DKL3wRwtwSY4wACj9PVh1Q+QvWR8+miVeF+
EdPfusUNCZ5qBPGJhKKlBwRpCYyFndPRZ0zoKOKhgZyCsjlklVldRhmTd95lj9FAed+Lvy31qQzj
lCYJPdLy9oAWI6tvPoad6LfoHd3EgDFaPxTovhMcML6kOSYfoEbRKVh1RTy9yTRu0NsRdtKxNIe7
4Hl86X5ULvIhFj5IhkCEipGYUoEPlZE9LPgaVKmtS8aTjis0+X6/zdP01sjSPqkjQgcTk+oBLc5B
VQzkuynsZejL+abQTaIMQuA30asQ8uLn0cfunwSL1reX0fIfmgZE7uVu0XdQR1WAGLD68isTqNnJ
oktubAXr2AT8CccfF3fyTjFlZOEyTyGyRG6QmvRLdRlVCPDClyAGH11yiftfT9kHyqW3TiV7ja+Q
aVGSUQ4L6vdIZueYM2JaQe7m8T2BWUjxdWk0aY8Z6tjm5UVwKvqsuesQuETFP+Itv/1hYD0EfgH0
Q67CtOmJm1THb4UuFibNggJgNJw6ZRvk7YFgvE07CCAYFzGQ3GJWT/IzVjq+rdH6FHKR846cKSPf
KqK0sDQ2OkuieQyKasntrhnmPg/S0xD7p1ziJdcqq6W0UQs6vHngjbFbDK3dYzgwiHaRJOlPERhe
ugB6iIluOeaBvtEKXd9ZhbAsqOJ2VDNZokiIicrG7OfP2hSBpIXKVFqYMY/sG2kTGFXmqiJkQIL3
LpK1Fs1GtC7EbQlf06WhS134Ls/41SgBVEOWFKh8VD20qJg0CoyoDjBt59lfNEQPiXQ4fcRy4EO7
c7T1EMF9HxAr2iPCqbHQQRoVvwMYe8ABGkXJBtNzDzIlwSBpSFJ11vyZB7DgJRDDAmx1X4XBGceb
l4DHww0sTQIve1Z+btmx14GzmXRizs6RbHUDu2reAIMFDGHeNG1EER6eO8DkWej9Yh1nbqe8e1py
FwV8XWYAiQNu9ixyjYpXVAZ7pudk6gCyfPHqe8NFNQkc8xhrUnpjQkawArVapk1M6fVH731pc/OS
iIOqYCOti+Ke9eTKGtKRSntnGrWVTHL4qIXbZSjk95RXX3fkBiiC23cG1jdzJxrYdhrF0ZnxKlgs
nUyT2XWUvVvpOXMwCCv7aW0EF19Ct2bGOy+tXgHrVVFQ2BELh8wDspdtfspDFSHbDOZi3timWa2A
nMYdIm8McgLgigR5h7clN1KmSJOneWNaV6+4T0zUJr9nWKAmpWCCCSJmZPTo24HryYnd3GDj7N9i
c9GMHyBhiwgDLyc/OfvXxK8Ea1BS3nyyKcT1rI5JrnUKbo/D0dJ+0x5ZkPLP5zet8mevz0p6aeS7
bWujMyJRDWxTfjbekaQESBJk+FhMEcxcq+qmBKCl/wnsWBA5LiG8+UdQ/PzK79k0z0TAmyYvTe8a
0SluIOxiN92292rdrMfv6hZiw/wjMUNzpl3RYSvlLfjYU12xrv78reaMdrXGargWjuIbFwrWYNz8
1q93Fo7hQd1IDrruRXsg1M5WVoQC4F2Orvk+uGKcf5onUohPGOqqL8EetiBACwCWhb9FMS7eIfqF
K12bz/qg3usLO+H4Le38rbRk7FobK2NLAgLBUh+QWh90xiLeHZaItR7obbWHM74b8TTzqwmmz3zb
7MQ3OmLg6ewWnLAk3NIL7Ad+XGZFP/9i6SKGJN14b6OArSC+0bGqW3mg425Z2+gMFlq6yzK2kW1D
q+vyjp6M/4AkFc8o/M40WwovOFz4OX76fT6s4Bj+/2MR+0ic7Fspz6K4T7zj4KRQCzjoHRm8C8i6
XRAh+RFycP//VySEj+9GnqwInUtTwFCkQtG1z7/4+mYxszsGrTFsdhCbGNj0sxe2u3oqCc+LjiHS
k16Ij9QrsuQVTeYGofqlp+22l4yLNyuu4k3unSqcpg1vHMtOjrqEvYzuNgDhelcziC3D8ZhKiJ8v
jbUpBAaes8ygJYGChu3b0QDb+5onpfZ3QyG8tTJ1GjOe43b2TXGLtF8N7UpRP/zmxyAPKUuFNf2Y
KF2P80bbJY5CrYGOKhYUNZbOAIfQVJzWZnOS620Wo24ij88MF2PGwyz+mtaEwCEZLlaSPGJh9mKS
+ZiQx8Ixx9lGnVSoNqlbeRoMx38GafR+Uo85K+aicgQt/LGmfBtFMV/voY92HZo65PiqIMuuAJwK
L6q7pY4tLe+pFvAom1t0Gq1DShWQ6YavyJ+wnZQWajeJYKJxJHYhvfCqF027bvTdIB9q0RUSzDVd
zrU+eO84w5+s2xWOKPBOsaHnCRy6LcsVX2VEpRWwI7rRftir84HB/8kTa4gHpVkTlMl2VJendNar
cnTrdP0YgxP7DiqXOeZNT+yw2pblVc+rDxMpu0friuVw6WyWEY14AgBmlomcO9NaRGXS+Re5i3Yq
RjdB6e5eczHHdDcisRrQNPiVQiUrJLankebPytR8S9qPNImbggCEtk/2QkJLQ4wRM0FczYW9R2Wk
F8BzafeHwjHXeCzRHrD4s+giQ53Lm5pTCNU+dV8D1tMY9XWMYFho0ruim/tMq2wVTU9agRlRbGCF
n+bZMNZozUsS4M0f9MGrFO8featSWDAd8WUAtMBMw5K2DOe3QtQJTGb/hn0mJkKGBgFoFhFpe1w2
KQaJuOmWIbSPRGTV0Oxrjf4iSzBtD+Ot+YEgtoIV0Vet6u1U2SQoHc83kiYNc/boHfJC/B7F9kso
+VTrKv72eVB425CkSQuaLH6pC0S72RDKrd4KTKW6SnueMqJE59ylJAEpR4zqIVYBnWcRTpQiq4vs
sqv2WQz4QNMgCkuA/HBcQdlIX8hpYz4BOB3dCWl0g5UL14N1MawLXXZ4IoOKuCu7eyiKXb8J6PNJ
5D2N0kPtLwSGUAMxNK6JmbpSLmnleN8cFYOwAoEsCpTxKJ4/ColpZA1axpQLDQVEOHULgzpN/ggd
dJ7dB2QUzHFZH7rwFKOGZSlRftv2U84PfnHgvcEKZTGHkWiErrdovjptrQ9nGciM0ma75mm2KOtg
GohR0A22mS2DFjsszIkblU+f8BzTxJNlyR9OIZ0a7zv39yL/HNhv/ULb1pQvX93Df5reF0pF5od3
qd38lCrNT4HmLaqrGY+ukzKwBUirUN6k8RXdzky7Ka8yoheaZq6/Xt5IEzbfFwGpfu7G8VdMqWeF
UvJSTySAIOEmj7WaE5HkDAQ3fOqEgBneTRCeNbh4RiTPtiaINf83+vJWw0xOt7XIA+D7Z+DNHAgG
o1yFV1/bdj9K6R3jCn7AoRXv6Q3fvFlD9YCxXBbEq0flOSHvVVpJ2poukay+RpVdiY482bhb4mkf
eeGpEAiy05kV+Fbnq75azNyy2wB6BsLeyBDmTgtRPvrjRcd2CssXPCgPA/iaBXkbPOdEmt8yLOME
ukG9a9OOclKKMa5ozMigih4Or7riskB1TYU53Dj9AKSL+PJZNsigs0kfGCwnKjZlUe+kr/Zc524b
wJuQzlQ5sWeXhQuAHc+3faEsU1oS6bM5OcKcJZPXy3bEqNWsDZlljtWcUgNsoZhMOVlRjSFAITuB
WJO8cdhNUv6ipb4OJZvnYmWfODcx0XD8wbOSoQNQMw62L29Kj3PuXeccpq6UPXQi+QuSe3p7YKrA
wiz+ZaQo1T8lElgP+JA5xUul84Ddot52NfHa/VPX/FOWSl84h6U5BpIUhnmZnqHaJnpN46MyA7sN
q5Uso14ubR+rm2nQ5LwfCWNTFfTTnrXVu4hcAc8xy3uqoKu9SYgjMdFEjqNOdvTMTWIm3Vmtlh0M
6aobvBRIWQ8A30qRK+ifFTGGevlXSuti/KtDxVX0DX30y4T+j4j1xBdfrL60vHEn6KesThxn0o8a
FZTZrVPgI24mfgYIWuMI5A5kK/3qqEIauB/fJ04OFuiplFAqdQAT1jSoEd4S0iZyncz2Z0Tu0kik
HpT3vgmXyggvGAWumFokSDQI/qlfnFFODHkhfssgBu/HPMNhbSH6qI0HarwU51jqZMjuI6KZGRG7
JF0wdqMrS7wVGlSjeNUhN3e2asZDaR4AS5ZkxxTqO9fhZxpiGohMVbAfp9W2BWUslIEw78otNfJk
ebtYJyhYwwTafSn1xnimqVtGKz2XmfAKqG7mnhyiG7cmDnJ0anX3k4VEWZV1TNDn8E48XuxImPSq
FOge+ldo5EU9B+rNkJGxQoo0/kBo/Kohq29MbD7c9Sfcx1HFBHOIB84SGbRGyelDUcNyOA9xfAqU
7jRBRkviyQz2SvyZstC1XNDKQISq+meUNx3YpOB7bn0yVFv9lkVzwBDxbOdQn3GtAZ/38nFAGRrh
Ue36TYdcOX36o41uhrxoT6HddsNqCcMk8itLCuqrG1AjCI9mwsse5OHIDamKlJRvQoBYSXpbPIJm
tBIGDvZtPy4ZK/kYQNKG7Cj0V1V7pFhuOdQ70pyozs1P+bROSD4JjsVwMJS/RH0XBbUFxbGYG4ZY
0BVVXwja3WLykFRGBI4XeoZwUD+T+tHwV5H2x6Inx+tQOsoWgUftqvcdo1ibAqmaKQl427LDxeF2
BOYW7micQGS5l03MfP5C8S8zxKDwmudwyU8heKEnATiSk72mLot/CFI535J8YcorwIGcmq1snUXs
wrtIP6HkCaxjGH6FXHFYg7Qq+Ss733A59ErhlE2HqNwTozamTN03+hws5ipIM4Hv6yNR79SjIWUa
lXNFrDIvRpT23mBT2MZCB6kFvzEzJpLNYDwIWM2Omvyl5XsZ0r27hvo5pbyKfUD9ndfB8oQcVTPW
4gvYD8APhKcYXLIYSs/m54FZQWeG2A67edSd+YzvUbYD9h7VfRldKbteBMW+g2mLypfCNd9wCVGn
2a4l81sqeAr+Ym1TDQ9/OBoSzxqzq7kCPOnjDRmbJvoAZTfPHo1/N6o1x3rHnhjY0xUhX4m/kLJ7
DnUSP2wZH2K1xI3mtPIqEhFUuCJaa8YfaSOOlyG7DMmPXnyRqm2nLQlKKww6lb5SuS3GE/YSDKuU
A9YU8frU4Llaz/qLYIqftrsmpqv017T7RF6s9Itz2Tme5ralHXXUXrg+UZBNsadeK6aFDZbhqjVc
yGs9P6TZv0j/yeifA8WUV1mxt4yjpQBRuPHEVmAXQCT0QltbFv2ydLtgRVRQpTf7pAgquxDRyhRY
LS2z/qG0zonvoNg0mynyIibC7kHwHdZj5JNvKmYCf04NNkrcLgvYepVGg2/s9WQb0yuN7xyp59fI
leExdsc/UAdqxkb+QKzSxYcKTXPgWPkZFMIPWJfPtUa/Gl0QlsAzT0X4oYk5RGvGj7z8iby9170G
RlKdgIBwragnIlez1mXEXja5g7K2SY+t94UWujC/u3LNF79V1jI9TCzq9UnUXkqPUfKevHwUtAJD
1i7JP9GjYEOC2zki/MbEnSEMl416VVh33OJQNlCsS1Wup2XAylRpBdkMXbjPoWIi1IxB8TB0zDct
35dK5YqDERysj56LoTe6Vd/pbk4qZxwy4Vkd0Epom0W5wkTDvd8MEN5pvpL4vrbFiXILqjgAP6p+
VeNamuPxBARBRJBCxyUyZFMo+98y3eR2punNqq3rR0axC2O9h1BUAEIdTUva+lZzbqM03+Yh3hqd
ZnvcfjJMQk3yn9YOK7QqPprk/tqoBIw0Pg+P+ZSHiaPugvN2IY827lcyhchpJBleKYkuIQaB+otF
xeoymdZiBuGKEFvIGK1qeL8IAyk4stWKGy3ADxBgcK7TwJ1/ua4imEAkAssg+aTF1NOsItl/ahYY
eTa1MPpeC8yMvjlRulmZWibqgvWB7mJu8NJclnloG8awUlvsV9DSxc4b/hWS4ZQ64pCasF4jMpy4
J2lD4wPZiVhBdyNLCWVXMurjEAAoBgDK6ocE6o5v0Cd1ogTuTbkMAAKZKacP5AaNchHFsz+tBNQO
RpKh50X249Gti4ZbRQmr/ShcOyO37MwVQsNEI5kfIcd0ny1YL3Jqs0qCjtErKjB8CsAtFYkWPTYc
mzzyRnOMYyBvsmr1H3HQl2r9m00jpu4TZYTIXEUm6vYZkPqd4ohoDjl6wC5vCe8i/tXcZqqAKrEh
SLvddbFjCAqKNbcBHzFNim/wmbSpLSE61LJdIzulhNhyevjMD9AuQ7sP1Zfe/oXaxqojOw3ZItsJ
mxdrgGL8o/tUi0lKQUAhfCCUUfaj9rK4W7XEgMxIWUIabnsdfyGRfJhnuiK6mJa30zvZ2GZWoDAj
TxryrUdfmD1felfkyf/0JgtaPTwZNMwJe8g4reG5/Rz8H4EHx9wzh/rBGoH7XqdcClMx94vRY+cz
LrqAPo4ERb19+cF+apEvmsA5SOo966ogDs0zgIoPzJBD68r6luokUn9NdSuPKwYBCMoxWmu+K7UE
oSzQpSPsMInTDrsZ9qHZIhQRvuyH5MJehQMEktEfAPzG/fzsNdlT7+Zgs3+ppRKBfK/1M9l7SoS1
b7DlGluj9K+fntDwiMb2Au97CrpPWjpZ9MjgP1Lx0xD+iSpwbG4wV/JNuGu3EZ3hbEQo+P4LIr5O
AnYAZLdxI7mUYq8GU1pOAR1sDXGFF11yWVf6cC/gL+fmsQAR+JiC8khZgJHMEMGRM3Hq9UUfNTSE
V878MJoC177JznQMzGcMkc2HH/yJEpw5nbt42A1iPgT05vxrs1KKjLGIlcPoCeUt+xttsLbDLDuY
K4y7WVHj6Dji9TSFEx+8CO+IEq0RNgRBgRXo6VdBVK7kr7Tg6TWvlig/Pj9EZuSkUeYyaSwgNJ7q
lym4mCQ7I19j0Besjc/YpYbrRtZZppem+NQgF5W/tPgteDeNfD+NB94BakpSTkdkrma5q4Sb1Jwx
dafZVaw+I1IaJ1zm/j+LdJj82/R5/Dln6dJNKSxPTsST0HnaKmCC6q6nCgDM/YNPguWi5RIiakNe
zT9HDVIYgnHnxdcwPkTpGzqkaqFKUVimxGHovz2KDyW/aZCp0tAQ/poepuCk1ryGkgcqeefZfYid
CgLK92ieDsD14i86YWHzXekWchDvcA2RRiNYe+g8vfmcIaIu+OT/qoIl0hbiRodvbfyyWI6V25SK
TDo9j8IeZTbK0o9OOrXtjwbrLT3w0pLrNMWsgN8yKcofyi/DWsAAU/HfnAhGH0vLf7EPo4CDdsVC
BaDbHtozDQxcteVdp1iOonH8Nw0xQr9Q5nyFJqc8l+f27t+pea43/iG6MexIfy0CRnxjCe226wgh
EFnP73SVbrC8811CejinLGJkebGALuNNAdyLb2ADTkwwY7FbBkDb8rsiY1ZZqJLbvwlZR+hrzLK7
JWKjUtngcUfXj1EEATfG7QV5lMqquAGzq0R849Y4iwQ4EpJVLjlEEe0D/Kf6BwDlEUHgblkt81W1
LNbJrliOC/ZfMKV4xQdLzn5BJqwbr5JTu++QYy5I2P2uN+mX/y6xW4JK4uyn8+EyOeqeuLh8uEfK
Y6DpJ6cKiX6XRbdPr4CtHYUi45LOLBoDY7tlt8S3NjvwSFMmAYm8ViCdZCUUW1ndYWIprEV3oUnt
FcuzI1DcGL6bm2AN93xcZpSy9mf5BzsOvKDujCEm9SM3rVLsp8c8PhurSDqp0AOSS8ofH5PI6SKl
x1ntB50EgpY7/m/Icr1oZxLXtt4L3GBp5/KXaEEGJIs9UJiLXyEq1xiQhP7R8e3i5ArCbUolR3hi
/tS6W18vZMW/9UH0k2S9v5o8urkLqfrYAzjxVsr/LFQ61SLeOvVdurKqQXmHxFiDAHvRlW+wKn6i
mmEpnb7D3/qafYawzbV3QiVeZJ9aeoQoJWfY4vH0lmq35AiQMC8YdgFmR6Da7JrBmVMume4Cc40B
pqrWsDIwNCg6isfE6R44WbfCJwsqy787/ZbxqmKfFt/GxzFdlBSPJKQ0jvASy0lwAX/6N+IOkDlv
0+1GO+Qnx8kfZJc4WzeDK/xB6LOhNNj/wzVJ8gQp9uOMuCHmeVKDtkgPkIx/JOvXd55ca2fagEJU
ZZfRmhVJIcvSRxOztkaHfAFsqoi19PCGgdcgIzaF7P+gMc9R0K1pPOk2rz/MT3iYhXLJHpHcqkeN
gHseNl0mvsJfh6iApVUMPNusYiJSW5tFr6YpT9pG/T6StiORM/KGWZc+JqPdN90e0X3VPj3tpeYb
y181yoGVZLzEX8VL/mHB97+Sh3Lsz+oFUhMMFRtxiTbmg9gqeNfGvOa0JJaNUXBCYI2oBKL3Slt+
8X50Tm5DknYN8xF2vr2yDr3lQHJeyIK9SP75LCYArv2HwdBw8BHNqeSQ5tvlLGz50f7GMzitDL+A
6NStt/lP/SM8vS2oSvPxWQpYamgd5kgMBIKDM4kgfb3dVwZauJKaY1phGOTGE3fBSCIpFUPY5idl
6/91B76h9psklClfLFUwKEvnFRmZjk+Bu+e/PxHKjFyGAH30xOI+TSTxhHr4iXZPIXdC/zbhM3Ze
k/7m3GNaOIikrARoTIC/kRITQqvy6EfEZfoCUHCflFeDL2rsF/mun4OHZhyE+mk+ZVGNXVO5p1V1
kplDF3HUvgU0UQjRMh5hPulUMcgZUtAJyUF7tvQ5gmRoYlfomczpVryUt1JVJMdX4MSlkvq70mcP
UIgW8qFfrLBWD6Uk/CGDX1O9vRHA9QLp3mb3nMTrAppFwIyQ1UT8TGQ2k6lvVK8leXZR/VOp4beG
Fsikf0N5dyXpfHsJVfFUr/xysqv0lVenQrtDoQIypdY141qR+ju4VmX80oFNfI4yHersX9zGmC12
igdayGCqOuhXJcANj7I44h/L+5ifOu9oVvfEWFXj/JVoRL5bPaBODXK7UoMr2MVIfEqhsYDtWuKa
CDGoUosagbVB+fNQLNXmAiuhxZ9jcxmJCXEgdSd+eSJMIYe9mbhhho+b3wJIrTXThZyAtCXXlBmV
vV4jAlTm4xuw5fTg8hrT2OQT2ALfkSENGRD96OW9AqUqtnUHXW5gbdu3yoYjEvuVMO8+5pc1i3DZ
vrQmszPG/Lo4dcNJIykldxFCmdZJ6Gi43uLPh0LajQP1rMpcKE3yBYYk/bOYdjS1mDq3AWL2gUYo
zOxqiEsKuMm6Ta3OPAa4QOEzevJFq0kkXDYfpYAAObjG42cY/yPN2uDv0VLu1OSsCp+RRCBSMpRP
SSJ2wNO1M7ExkNRK/gQmF/ptT2Py8MrNA5oiXX+O6RaQqza/FGMXUi1+0dWjmZy16GRND10iUFvo
Fn3GIUsOqvcXjpgIwviAd+ujMiIZBJvJdRU0bltVV58VvEL7yjvOrGsEryJ2YNVL6zolrEVG/QGX
VS3g8DzjRv21QtN4usUp1RpkTq3Q65CWlkzSwWOE6PUtAUCRipiQLjsCweWJVEtMwfp4jOWV6Y+L
2HoGzTFF9Nkx75fcfQqzOM7c/JjwITc1soOvyfj1m0uZHTAkVVgCCSkki7iWV1gWj4144GguvE8G
AJzCXn2wyuUoriCpouw1MUpp3RYYwVPID0fgOYrfngS0Wt4F8hKZSySiCgZNWuoR/S7wkSpMXI/z
JNXPYXdvrH/6dClaRld+7HU10a1Dh73lJmQaDvC4NxF1hTeCFvgQeyJ7Rfyi1LRhC6rOvnyTxz1T
hQoJ2X3qmP8Fc90JG7SSxSyQzo9NccTvnEkoPEkpiV/1+MKfqUbXrj4a6S4WdghKMwm9zDaebph6
BclWBVB/BKcbpIrrrFy20romKlg5T9hH6/OoOGK/BjpuD53EIaKtrWKFXqbqTrFwH9ZC4DYBDl2b
hK1udJaAPCnHXwMHm7gZSjPP1tik6+yd9F+i9eVpZ640Lj58sNuy2rWkuwhqTEDeGpSLhJfO/Ayi
Sw0YG9rZr2g4Nd0WpjvHWZsDiQAcB1erBWjEPc6xw8q5IGgGNWaEfm6yDXmJ2993yXRSa4oFJrwL
By/dh9OOd2hBlgLDjaX+1HhNMxKPV0N8KOT1UIIgf0T7GWrdyJJLSFSYvf3CTosNGh8PJ8GkkU3i
zkJlmWT8ilKv8b/qY+WP3WvoNmb412M4G1Zh92z9v0zYErDS6cdJfyFroVqUrB705GDMTohuLPjW
4mdNiMNmhrVbt4t3kEQpyTzDlS8jDkViDXySBKwryZBMD5AMgIiK/008SyCeEOhaxsrsl9mIWtIW
J5BBp5xuakeh95bIHaF4guwM/zGC4HyyYJMYZqBz+7CAH7/b5CSoays5x+UOXzi0myPx+BtrXO2q
SxZ6HK/41KbqXEt7Q7Mz+R4WWwRUurRZzt4nfAylviVzkbFOn45BtTddX9wjZ6m7pUV9EjNRS51H
SMIYl6MT6TuhJPAQERlP//yK/PxE5owsP3kJEyUrAcLh7zxZG83Gxx4QBZcQixc0VkrUT9+cVNXl
9xI3GABb64pqouw+QXrrkQGDlf0YtCvFBGOn7xDByeCUOaWka1D5OnxaIs3QGxId5AyD3wbgKol2
mCPootgpFrjulSshjK8t4wfwROo9at8hcKcrCNpbmMQCQ5yDydfszSsuZ55FL9ogs+M751E+Ui5C
wiUJPyD/Qv8IcfBH62UAPhlR9K3+9ehMCoMQtYMYr5qHgtMeIlh9h/m2He09TA4hsbOyCFd6TvwO
iISC5JsgIo5hZPZk7mTufAC12CtCcW9mh3k9JMcahZFmT0QK+o/Y2FL6RCjeQCSU55rSmox9yrGs
n/6bZYilksDz6kkoWCo7RCoJfBlwzOAVRvrsx6uu22qo7UTravE7oQymlaFcKn9MgJZ66nKHmQr5
g1WuJISMgXXR65Om217iMrQmFhO7gzaOG3sIGddd5BSBbiPDUcU1Mh8xIHwLKmTfMiaKS0k8egk7
nN0RySTq5LkLhAe9BsKcG1zBNg+6iYgCNQqMoYYvCsHlbskFhe7BM65WgGZmgWlvUU9/k4ljQy62
Xpzm+yLxkRgYsIP5+K02Pw6MGzA1OejWJs1PxI7mQk+2Q4MESNI/ffEcet4yEIbVJggqAuoR3rbw
6cWvDvsYsmBpDZIhbml+fHDysRAYiGEjADGCijzpJOqIhNAkgrAWYv1dIwXv50DlgD8aACXIW5vx
NzQvHm1pOByLm1G75NfEcz1ggsLAc+vkyyy23fQV4oIMXWNnsfhwWYjEcEkCZM4AOClZxpL0of9x
dB5LjhtbEP0iRMCbLQ3oPZts9gbBNgPvUXBfrwMt9ELSG0k9JFB1TeZJ9kAB2IF9bd5jGg69nVNQ
+EPFqADtwk5rbrl5tNFGFnz3PRNTEWkbA38GRu2CEWhI8T2Gmwj0ewdbCk6nSyKedigU7AS/Y/cb
NEdNfUf2y48SIoC/ehbWhYaEOWED9KPIuKa/fCWdONFscU4WeiQ0jJHqYdkQO4MTmR0a8RjTz9BZ
Gu2ys06hNvd0KH0MTjyDYUDXkAnawADQyvCW1KsDaC14KTztSfaFJ3AWRZBqNQZIJCWYJeGAE/WN
FrNiyyExZwqoICqkRcHADAHOpq74C1nXFxTPc/TSM38djtwnmVUv5OLRUSqK9j0WYNuL+DHdtNU4
KXoYuTCaZR9WIstld9SUAZfiPguIU7MQCyL9KssHqdNaKM8r4kWUu0lOanfVgl02TASlRV3j2AN7
ynrVGG+edC7kY9V81lzRDM9wKWTzKfEVjAVjdXgh6j+VKUPL8l6Sz5Ru/K/irE3GjaVxodS1y7dV
PUcSGEj1tdHl5b2+AzZaPblz094AtbniO+acrx0II8qn0tyq4V+a/qichJOeRnX2Xcbw59Xq41bT
1nXAhQt7ICFF22BrXuNcsU0E7RhGZmizFY0Q9cfIS6H6xbZDEyI1fz29MUkRLY9OG50EQNgUi0XB
LEb1/rrEOSjiT4XJ1f02yLUKOm/TeRjRKSfRojSfsn/LCpBWuDvLEWpe9fS0+qr7jwAzHwwGvzig
S/0BX9+7gGU87yfWjrL9JzEICMiRhg1a6SdiurX0U8b+HIbMqAmcyb+U/senhwnrL17Rme7/61WQ
DsYzqZu5w04NOtHgXQn9lnVibPB2j+VtCH6mvRXPS0oCWKE7cylytoj5gTSgThF8nP2vzArharKG
0nGwZjzyAwL3SP3p9FuHdqyt7xoQb4XNeoEAI7BWYGXkmnq6O/ZQahvzlCbrRALPfDYjyvqfFhB5
CqIgQaPp2cEMsErhNsaBnO1FTrqGbNtrLyZDAYU+ZZM8RWmQfKHygofwBbC5oRvAPQcviG/BAqBT
YQDXN1VMvhdIGrhu0X6kVRnbt19vwMCp9EYU+aH312g5QZzk6Nk8SiVgAAVJT7iSqr0KtEzrIDia
Rxm5t4r2WY9it5QipAvSHL7yvCO4l1uPdXQGjTdDz+AFFzdGCg8yM9qn2W4gPbXeGPlnlhiQN8By
7cdhk4uDFV4SZikDtqCY1o0vZAI8j/1j6BgGJjwa5+mZCCcwadMvqu6P7gQgTEai1IfC6cFzLsnf
Y93PJvdtjKbf6R+29PAoiLXlkH8rVbRo1Ic1PJNmY9Phm89sQPA8foY1ILzuYMUwaSAGDgVhb/7f
oN1asElwcpps3cJrCD1GAMymI27AhMdBPmX4cGJ6uK7STlb8rzY/SvWmWxUq9PRggt3SnQk8RZcB
9y/DKFGiLgQM53rxsMq7w5jHG5n4GNIlNbVZGLwkdfotJCSIpATjNGr1n4jZsKDyVQxeYvxuJFIr
5r+Ko8xyApIKwoUAs5k5ONKif6P37XGIBfHbhK5BgEFgvb3C3MiDzeQQuJz8a6Y/TIuladWFHZ8o
scrMtsGUDzDw4BJQEOxKaH0xSzFEllzSIepAf5Ex8ePvJuvI/BkmVV/rXIvgLPJtPFy17IVKFQot
Mz/L20ZgHeItatG6R/fySlI3J+N3/Iow3aEi6cxFRXgE2zLoi+IsgnWp32kJOH7a7taZbo82QbuQ
jJ0nv6CRM460oD9X1jXMtqp3G6uDJh99yNEAs5TuhhAlRc8jXYC+LnHTGCRVWszDNv2vZ/PlAxOl
JtypxEdZ/q5ISanJnhIzMG8BlOpkNMuqKWkJyAuiPWMx6MGGZbrswSvCPLG3ahjOB0bUmTAWVBUG
8/3amtvVByEgtbyW0R87rszS2TxEA+xkZt673FzLFiKIR46frqSYfLipRI76LUHEXBrop3N/U+lr
5kQjoG3lCg1V65cJThFnIbMYR7ineSsZylW7qhhGGw4d5bk03KwA0LC0epCnrqNN0pVSXnnNH6rH
GfwMPiAqY4XAv2QpBY/aWPk606ODzDQx2fiUBAPcaL38EyQOqzvbOIbA9811JX80w35MqGqPUNRi
lOQm4eXmwfS3CpFM+D4Q2WF2VcicPBAu9ZsPMhKfWapTcLLxMTn9eCpHfkPKd9qB2XMwPgEm/m2N
VU8yS3TxSYMZEa3tOj7oKnD1lg8MXRmdoXUpu1dIhe3VJG8YYiMrFxXDSikTiwP7VmqZBjOdFujG
bGU9lH+EwdjdpiIZgovUTp/TTk8V+4SfoWDjKMtfRkcf37AFU/gF0Tkv6V2boxr8mgNPifFlZ99Z
+qlomJV87KDxCm9MyeE/SP4sODlpSaxG7ToF6X6VMcuRR9vh98jQYIb2K+kfRQf/CaBlmBBl7iPD
tIe55ilAFbkRGgC5Btx1gfiu/2usQ+9oxGkCQRhxoxw6DIqNqZKUxogleeU8Wj4SEvUWJTnbAgKp
NwErNMOuaN1/ivGvi2kMDST349uxeHMnrwbj97SYxMtIA2y+CNQ3FRInAibGm+0wDbDP3DUZbpDw
woyt8C4d51ZZP6LeAK9DSYriJIdAaTZgeYkKGHHg+0CK2E/bY0bHBoSesSh+xmzKtq3udXbGB0MS
bboawo0pr5TgwxIBLlf2uliQAhMiJ9fbeArhHJrafWCnFeHLLfRfhe2yQEZc1AfEUwpTmV7w34E7
4st7tI05VZl0Ym/R4zrFx4/oqnd91kwxikaDbg/vhSLB7mB6WCIDWuDLot9CzmUjmcD+y4+I1T7g
nHdoawMwg33OFDNgO1/MgbytZHSFgAFQiV6Rwk0LXdTx1PzeBtjdagD23pV/lbgBzxUB84uSJ5vR
GUA8O2FcyhdXQPzNyNzCv5GUbNABMzoPmxVJytZISHSdJroB9mXxd9ogHsStcxXxt+G9xHgRPbFW
X2W4TdWd2l9y6RoX+DNZ8nC5RTAVZY9ala61fge0pS3QawlRZUoCigyfqLLGpZNvrMK6O0YIhpU0
FBnkXfobf1gM9VDtI14ml4+NWFuseqx2FH3FnkGg5rxYxsb+rwUwC2+383Bo4/29ld572dULN7aw
ck6OTb8uyDJlbiJV9O6JYq8ivLUpeCeEU4ae76DPhWsjY0lRLwIHSjA+lS3AoBnJbBZbVhIg9mW/
khkTFwCQupocbrEqkZHJzC+owakW8WnqlGIpdVjPxVrj6zLlPwf3OEZH31trxDvza2MbMuWsK/Ym
eHkKTO3m+1Mb+lSAlUQnRd/kEYOC8adAJTxUzCIQvKNGXSx0ZBkFDYgaeehOf2sZKGK0t0BadrY2
tyISJRKEvID6/KUVsfwgdaod1IPVWl8G34DX0e8TcoANJccHbtZAy8tPuYBdWpdbOZiuShytHsUR
TP9C2rXTrLqi6M+uTos86dzXzzr8lcRUZfIbHgAHsHDo4fJalPMLUQHC+tTzDwxw9Ctc3qxaygDr
L3ii5pm1vyGZai2iEJuRY4cGQULxUiHB6S5mYC4MR2U3ibXM3irtKhLrxlnH3AoUefI3pqJtVh+k
YVePLw2XD4JcT/v/cKhQu/Ono/MdJxtFgqLL60TjE7LTvbYAOKlmBKCSiC4noftQGFQbyZeZbovq
lZY7k/AXxdmwD2iDHa3d2B2LYm1PMaPSazBoTLdKh6xvT65THTK+5qqpvqbjtU0PNhlrsLA8kmBZ
sjj9j/B1Mu6YeMbHoTmRhVo1u0DR2ZJOJ4Pmh3eoDrMYL3qMmKGuiRH7P7JIWzAi4liutZ+0+GiL
ZzESG0OlX0CHbiFPV16IKFgwW8lmLN7zc2QXj+Gcs4DVuq98+Ax9cyH7w06u5IGAouZ7dFJ0gPhs
fGvtEYJk8NHrQJDjC2v+2G2gv+thf9Ilzq/xS5SveYIXz2AIqCZzA0uzYd9iadXCzfAbgN28g6oE
V7pnjaHM4NkA77dn/j6hanUwW5e0j504AMDDO3UJcrS3/4ISg3P008LMyod7QJBjByC901kK7izz
bSVEw7sDuvcB4G+DzhNQf4WtIct/A3B6Pu5HuqDiCUAFqwNaMUZBvfgr8UcP9FJNeLKjx4xUIacl
em0yiQI3Gm4Zgiol/qjgYYe6udHqcIvkmAFRwc7SS29GRwlMCZ50D1GKmcsqNaw/0uIta4xEuN5t
HBTUWnyn/z/5fbJsTeQLIfopW3xE4VXorxG6NVMBKUFEO1WmZ7k/cMwq5SHjBWNRKIGClnEek4HH
3JqQC4o0eXiD0ZSanZ38EkXvuQwyZkyO2/JQQG0EfUYB/KVEvAfWBxHGwDcmpzONc8sO9FhqL9uL
5jKRZYwY/ctUAcrBDTrUojfonxG88DqYlIbluS7+erQ/OhsD+aWE7JK/uuRnzMgm9/eZfUWywhzC
J0jY2vaeG9UHuqOajtb8MNCHj2lEoN5TG79JqcnyL0RVO01sQ4dNU7sVyimuvyfUVwzIW//z8XpI
Wj4pz8jpaQnLnWoyXz0E3gjslBpP20fQX8xv/FaKxSO0wIi7aHu3R3KU/5ryoeveFrqdaWC16TiM
tVtugPDldSN/U90PLBnZ10xAi4wJpFcweD+y3x/bKVtM7qHqGDM3G3dydkOemmHbk0nUXuT5ygdt
MJ4xM1PKBTOp2nCW5smt5b6uhgktcfcFFpfDZIfr7poyp+4zpaXcXRFUdOE/9OxBsZwFPvF9K68m
c4zYb/jJaDdLxcSVyuwG2rC9dXPbhujwmeSvgnwpu3sDySA0ggOplRgb+HcnOWX6Por3oXfsxDv0
ukVKJDQKeZOJpmi8RZ09EkE4go4VHD+oTVJySmC7yv9dAqSugYILqocciYbGvmnwnhNcu8EZayAK
Tec9rlH84CmTlWx4FiZcRbRIxAI1yVflfNT2pyWVR7mGMsDaehJfKow+a//uD2+IXsQVEc0QFxf4
JJpw6QMAqgUBc2pmtULa15QUGEJg4SSLHAxJtq9TnxxavGtTfGxxaUnzYVaZtm8FpTwfPRpfCAye
cmm1h13vLYf4OheTBa5sE2NC7H9iQyBFR5V3KKCwQrlTp+CAwav2LoVMLfagddqbGS7Vdtfx0CA9
stKz3G27nzw/1T6BQdYx8XhltpWx8fQb33yubIJyoaffIxj65jKMS1et9xJpDwEGZRXfhdXfAv5t
ejnlqQMRb7b/KyRQIXZc11yBiNrbeaKQGIz/TVfuDNV5WYxlbR1z/TKF80w3b7HmusqMf50MIMb+
DKsz66jpGxqsnQKqWmvuVk7xmzLZIkuPn0huv3ged7J3pGTzzV3nMSXZyiWf1N7UyS1BLAgLRSe8
8VbwJskShDQJxp9YYUmyTlanroDb3iKM7FZHCrj6zwSD6U14m5o6PxMz3dMXvuURkiDPCV1wus8i
uEr6w1Gvnc/DFKlzWSzgHBLlIB0EYk7s/W6ax0tNd3D3estUPTkefcZ3QsKyYStn21bdogJO2XqI
xolQ7bRlQRKk/Qv1ZjuCUQjvBW4YVBSJ/ZGySgbvEujnEQ2Hqb6dhHJpK1+Ed7ZVoAwAr0bnqnp8
JVvYJyZjpSTYsVwXYDKD8+T2bIIfNXg6BaOtoN6p0j4q74kXryooodLgUjEnjAm4StgzW3CvgrHB
v/KW6Mn59+jKJxkCenfSbPqr5NEiO6JdMGVgm8ONg9SEJhqWK2sapbbI8/6pJoKc76Z8dupnkX1J
+slBDK/6txKlWOYa3dlsCC1RlnYI4THxXXXwFw5wcp1YZdm8ucJXNipRqBY7tFD8VMTaaJyx6Xgh
jQQpMgvOaLaZ7hgwRYtoeKrYGiwqMgU3y9hcki5dKIx6ZFAA+VZUx3y4WKzksEBilp164eMiJPwY
eqD3CzlzyuIENDTLg/AQEZnRkC0AAILQcSiGKuZryZgbJKhaMZnhytECWjQiDAuqaslEaZU4pE0m
nDjc9niC/wrLmikNAMm0dtOC1tjcdOGfzeK9gwyY1g+ZaU1R3Ru+7uLexU89Y+9s7SLZXiqeNYND
7Y7QAGiMUrbdGnguP6MzRTo2NfuzEhVNRdpASIOnCUJ2Eb+BLau4k7uaFCby2mqEZZ0xsACONghA
icOSvJMpeJjy/iPVXhpFVJFH90lX2LfGehJYoHXQfGNeOG9UkpMefpIxFH2wRwAXVw+THfh2HPZs
IROfp4hxVZ1hU9wW2CYChvBvX9vE6BICHLqD2Agvv7Q7S0GdfMH0J/cvM4qnjSyJEEAyZwU9JZRj
eU0b1xF9wxe37BhZS9FVRvhpH9RxiwsvNrGIUT2HF5UAaApo5HXJMpNJdfiqijU/u+V/E842ji5h
sK3yU6sHCZ14CCIBk3S2tLFAe1ulXBcDgFX2NvgxSvFhy4B7qbjAlO+xxJeg3wMCtHgoXEry3Jj7
2lNJ10Z/6pXV4GyQA2xKlsEcyYGyYq3GqkPStdmmYGpjOK+mWCSAettt5cPywRn07j8L7xBGkJcY
/cuoejHa0Ae3aGhyfn5yeByAO7xF4l/pPdTubgrwJna9MtJfxdg2BbCetaHvhGmD+iOChTENkjQM
KR8mYjSEGmn0aHXgDuVNkj4VbG3BsWdo0NmPAJIS5GimXhySnfaJMzyOVm4X5HMz/h4rpPas60fS
gAqTJLFnHdgLNcVCUdBzacjYKTQV0PgT0Tnr/zntOR0RoyB4DRLGYjuNzHSJvnCYAAlxB7dPIw4F
UoiGFDxSDgN9PWignDddXTWoFgxiBnywgFaAyJmrITd+QjTc0ZfvHNoS4GX44ZE7LamvPH9V9dUh
UKn2tk2FhYKZu33T4n+ScQG0QW7dRs+8V6VoqxxYoTChsE3ew4gpBPbFfyZEgFR9BGhrkvI7zT7w
iD81vqXUfxvFM0UX7VBh+yxdGSk3sUF0PM+UtslTlDKdmyOD4cN3CIBU14ZBMAnz44GkleHeO2sx
3FP/Xzte1XYZGAfD2SWqhgZJjVzGh4x2hN7MSxRVw1MMO29E/mqTtf02YFQ5crJuGMF34QfY9O6l
1eceeEbxUPNTSlFVrJSQxNNLJa5KZc1KbSY4upWbFjyl/hSBPKWy0ttlJ5HHTng0u0QblfwQPMbw
PiUfevmHTNIo1ICmuqnWPmNhS7Th0cfFmfV/VsfqRDBuAlHYbnP8l738rHpvOYsyGqjkJyFCpbzo
bFCDFp0T47uek7Yrrnk4SZ8GQFQso0PkecaZX9S2jK1YLvNTnNXoSbUF1QPdveOskBmzNT1ShYIq
wJEaRZTmd8ZRCBGY3fVYEfqbxBtX7iYXNI56iVSMD8P4i/17arIkeljexSOzFKiF926580wVEUGL
90wQddE99fra7pV6Q2gyYNkZ9FMzcdigbkP/2bA6zeJr1jJ1SX8C5ZuH3tA+KpM1swXheiuCZ8DO
eWhPnn8Lgp3GRMCOn5hpocYUFjlwMIqaaYleN98qIn9nJYBymKprmNsqi+dI7GT1yWbTFQMj7ZXO
9AzrY28c+vJZZnMlO4Nvb4ulap5pLGx73zsvv/rypX+Kdoqj3TCgMHEn7ZhKm29u2RZN2w2FqZ6a
X538ZZYs5JmJDbDpIouo5gpFy56tLq5N0CAtad1MfUkXHko3z28wI2Y90SKyhaQVEHCmAhjxH2Ud
nhqDF0vfWNI86H8DN+1nAH1OXnzM5XV5yWh5JiV0oeNMpKlb1shQYwwyRHu2rPKVLat8bHC4HWiX
qmbLzQfmjKUgvKgQZsWSbNZwjs6B8Ir4wa4ALRsQZL5fXMMJ4cr/eoAI55rtZIuQleemNo4ARJGP
xONHlh1CZ4eJOmPRRxaCj5l9RyOb5vuUZX6Oukh72tmTlkbNoV8fVOD7HDjputZW7Mqno/Xkw4EM
uCTGL6vO9wqGi8hAhafPHHjTwtl7rHvLlNfJIX740sQfMmOJxDyZ0bmLdjz97jjxW+cFMFeDT8fk
7vtK5Cvjuj665D3Is2Pub/1grRGuou8nczwMTnyms4NUrLtumSQXYe8pryDBExs98WtMWFTJru74
cP8MDlx/Tn3uJ8sAJTOOnwyvClnC2tJHG8wUWt05+ilzLikEWwo4DnytOGnDrhu3XbKUB8IsFnEA
OnkBs1a0Vw3HIP4SfLDoKgJmbc6nqjOAdD4N0JhmisXLJugFg8GGsC5EPkiavfbN0MBFg8mAUOQY
HFdC3dSsFusSqOgs7daDg/hMnQ8M+Wvj5lrlNg+eKnwio+Cqw4F503wMu3xN9SJNnwtEJ0DN8DxQ
jvwqxcnRtUWYPgP1rCHDCsqUDHiexmZZireCAhwQkY8l01flha3ce+1PTvAELTxxAsSmMOiF8ol/
4TbY+1Rn1jfdpf6ej93sFzGft2Zek+rQMUZHGU+0KB9PJj/Z6vSgkNt7NexbFn12jy483jGSKoyT
Vd1KZ0/vCAExwsdGjU9UV259pul06PXtUXFY4Y418EAwkGuTiZ9+6lnv1dFi5CDA/ZoQKc7mID9X
P2BcFKrkMMb+tquHJSwhpClmeCAfpMmwh3woyd2oV1ZPwV6dq44M1cYdy1c4FK6ozn2A7AmYHtJP
/ij0Dd2f2ZEX4ry4Khj0VNOWkodX4+4hD9dSly5SDKAeNU+tkdL308x70z/L9E+TkJN5a7051eLl
e9de3Zjk2Hc8a3WD7Yv5YPCo4ouCyVEqn0IcUvTzygCLb6m1v30Pacp6ST4e3G2ZnkKoMCoc8ijU
Fhp2KIcDnypn4KOyCrLIvFdcvsGuzcLkx2xfsoGldEPH3sknS6NA4+CdSkMkxT03gERX5f+DQ8ye
UoOp/uWPXwQryuOHHzwj5egOrNIMbCaxuknrESkpZpZWBw54yHHtNJe0Oje8LIq+r+p7SbtA/E8e
HVRupPinZBljQfRrN4N5ntZKNTYQu+eRvtXNqQ/xbCUXbF18iAa26RVKIrmEzvTl0VsMyVZB6aY8
M8I0Oj+fSyzEUwP0T3cIvzKedBudHTpT40OwX5Ej4RrGrxkwlFqwPVqy4J4F+qkpb7FswH3ZVM5R
4QaBTcqwL2HwlfMc8U9XkHMbLh7bvysO2uuVY11Hm4UPU9/KgGSCLpgRGmjpIM4XSW+tU3GCbCG3
17z4nQiLARQ1fFX5U8EBn4ejS7eDOkzBqRVy8KfPUXkU7a1Bgq1sJo//2jnlQEpilAjEUeerLjgA
WfM43ov0FelX4QPTfGbBqsTXRCA9DaqhofpxF2O408w9oBzaQT0h8Tliyq6+ag0jDPM161fCiqvO
qZLs8Jxn78bcpsMWgEmnmsfeeOs9nJQeERxhE79kXSJfIHApUf8FPJK039OiJser2pMfOx231z4A
lqsxhhqQ/1AuW26SHQK2N2xOhbyLlYNtDmuWi1A38LyjCgUhxZnleBc7uJXFdxkv7OqrYJ4ZB+se
wUaXWTwVSB4OOXm3NAemWNDADjLTmw7NornQRkKSXVNcYmVXeUCnhi3lv0LGKTtsnUDM8Jqrqyn6
VsWhoNxVEw/CpPh11HPMvp2+wkARbPugUWgVUcAx+FEgRYmjUW6dSCChPzUEq4mlrF2S6sI4I6dd
FsbLUw7QAEI2dJiRcAiqjK5Yhlf7HJW27n1mzsEvHoXyUIgpk8/ojBLutVgg8EYDsEJPotlb31g0
49VqXcb6DNZAJVLhKNkmiS8xKGJj1ZhgV1BCaB/RpPKI8oUcrmZyv/YQPRh8NTuuoVBmHO2K0q3H
7WDKawPNodX9gy1qWXezlmcFvoao/WX7XOinCrvieK3/GDLT/AbIgbW93H80Or+Gia6l/1mZvCza
T5XUpeA5pN1cDSEiSnhWmaoN3w1ZfZPZitqpYYczCdYli9CabK+KewvOHucFG1h6TTohPTxmzXlI
34i/Zn5x07G+8AS1jbMrsI22ZegGTXBMhpPBTrKa1pTKLbOwsW8C8kYgDJX+e5hmlDogsQGQMrbz
a9BABsQr7qxaBtQg/r0Hvy1OJ1fCi2fI8wITEDcHGsNy7qngizifLngPx+7MRo4wJr9je+HGAnqg
6HhzmEuLfp51Aa6UwK2VjWUFW1gzun9IVA6N7Fn4X4P2WZXIz+kYxM5yiFNk+QtjgsMLJR+ZWU8k
MkWGnxufFRq1lqVbj4XC5niTCLFkhGHHkAOpVXScndLkF5ihPBBI4GqLqZrPQkQGXmsz4ce2w+ZS
qaDUqC6VUQtLT+EdqxmkESpDUO8o7yIWRxCGiIbzV+yySHUMNbfRvtMAtziCpDDZSePvtFYOxC2/
0BwsSodLWkUfbVW7Cm09o3utsGYC5c/IwAEJIY4jGmdwZsRfWK6Zf+dc3+jACPreywFy4nZrBtZe
R7EZMt0d4e42Op0RiWG5Ds34EA4bGTJwGrCkwZZS0SjFUY34FOWodRkd9HZBtk7YYyXmspT+upZi
RWIosvRr7VBF2aUy/3iQhXRu0SYlzFlZWfnFP53JSzv5uHLWhRufYJK0fCS+IHaGLY4qlk0F3e1k
+54bqO+6v1veCz1ZTC9HoG1jTfJRN8SFwjaEn0LSNm1JpkCzMKvT9JPG9ElaJc2lhj8ndzH4P0Vi
o/EbUBXqt+oYRa5SEu1GD52XE4xIYOVRhmdl/Uv1S2X8s1hQq/5JN7pZeV0guYUNCDM8yE7AxRSo
euGywDwCwYX5iMuUgcbHY5BfCSyoI+h8OOFsUi9xzAfHLF9Z4CLVZNcJAUsTqdSzh0HwjkJmuCke
DlLLe+t4VyIYGUri7aI6QHc7SUSdDbFfPqYH5NIGA3HLXjf2ofD3KrF+NTR++Pf1rfMeRKKRiMHA
Iho4K1VgMuY8m2ooHTmaGVBrsuZtbPIfWUgTe9iPaLwFlCoG+Nhr9nLx59G7xz2mJJyOrMs9ed5p
nlti6TR5iGuVQQAIIO5kaUACPvwYAs98jHKonN4Y5Fw03sPwCpNjR0evTqcZoWbskBCGnVLjGUxL
Gfknr2DXtwvui1beq4Sdcnk4AGIIlpWKh2IGF4coin1JztoCZClTWaikBsG8/UCXloxBSHY4ojDZ
WNVbuedADn2y+0qdMYPrJjnMJwI0apf980seeULnQQcqrUOEhtMjg0OUSW8NGlV6DqrX2JawTX8y
848diz84ywx64yhfW4t4TorjzsD4sPe3PVrHmM+4bDdwtpZWwPQmWwfpoVSYrxsfQYnmLIaiKCRo
eEARlWFjc0AU/OvK9qWlCsqTV9FSQJGQkB5Fz89bHAcj2dvARIgJH64tjzPQorbZWcbGHvm7G9wZ
hmAaveWKFD2cDrdXlhUxhk4IuDtV1231lEMLvVe9rMTZ9pF+oXtgRqLF96ri02detVFtMRzs0l5J
aKM9wkxj3KlZwtYLeSgGN1k7yzLOtnVrESBMWMG3xqE4qWvIIdD0ndQ64AbItwEHTufanKXx2xaH
Yl3gAVOlTRdMmoIJwH3UkktqqW5NBW0Qc9uN9yA+TUmDJh/e4D+j4JtNodadG4chJbxUECj+y6Js
Lnh3feGRYAsAkkVKBaNSxskfz/lvIixIwHhNos2+WeK6KvnsyqNOXDFJfbyn07JytLahxT1RLTip
B/7ylBBFbtWzpFWXqcLl5z3ZoZXlr5ikw/tOQCqQDrX+qsZHP17xY22SfNMWG+zu0/eJU5OeXPkC
4L3GvBQJJgpLamqRkAM0x45aMNJIgvMoMMJq9xaRVaviOVy2xonxZzD2a1M9TDwKuCkxOaB/TFQ9
Ibs1h7HervETv5LAmcveWtgYphtvbsvugG18AuhGq2EiL+3leKVVT+H066RaQZUDZm3jQIKmxojD
dkhsMbf4Quz2MileEK0BLo/GiSljmMZLwYngvzv13gpOfNjpd1o1NkkdvVCx0RRoJcmZbKTAQQ1H
kHV1SJrPdAz5oZCf3BIHK164sMxNsWjrbdFsM+0B2RwHgGj3ngVYBKJGjz0DLqbDEIl0Eho7VnUM
OGzmtsUBbZKiH1LMbiIFnXHCSgPai1D1oFvxi/IMjBfGKWUppwz3OxDzF/S9FmZO5ClR86+pWfpC
+XxWsD4VNve8kZA1oPVz3rTAjQ4C97Qf7dAXqCxYIt61MuLJgVp+4Mvw6Bs0iYGnrrkRJrre4NcM
v+hJaalJJukxVNjJlmusINbIxTQstqRnm/VP13332h52pEN9QpQA+u2KQFbikzqUoaQB7BvlW58E
eP26VtZFSCFG8TnAJCwIGiTWBfNZeKyKJa+1ka9dQ6WaeVdiRxcVVeAubpa0M/tVrLl8mvEOJ6jX
MSPI1lXfL7qOILPhMxd0z4Ru6IGxDFES9Dkxna5GbJF4Vi3ywe8ERI/fU/Z9DupvEW9DbJfhvuAd
JjW+q7OFZV0pwoV8UpN1hf/WizRXK6DT8tWkTDFnGVoMi96nsNGFfpbDMVUgJbMHbzHnxLh+onR0
AYXMpjmdk2lbs7gm5mpSMSfcKBJ1u8W0hVBhPTlPUrByQAJv/yhAr/GLpOFB5EcgIzMtnLhc+4UU
2LNC2o6tPV945ifKGZ6eEmEnUyZEPTG2CN8mYITUCDvatq+ymen2pWR2yEHsiX/ZPs09N8/4A51Y
YK5GTAq9CcCPcQ/dj0CUfO969oQ96+AQuRHbyjy45d23UqJiqkJWoWAUBPMxfS3UE14yqqWFDamr
xTImV93RpNszNUpv5mvlhJlKYlcYX6XnLw1FXgofh6fcPwtUUoP/auBPkfgOZ6FgMdWhE0BJ6/DP
Mfke83uEK6ojLmUcY8Yu/Ge5XSrkUul3G1S0SZANckbVHHdc26QdP9NmYsF1SxPzrUJKgJOjDPHf
IZ+IYn2UfJZR1sGApVNJV7IKerPwQ2KrGUKAhGmRDfwmFfJSzVrpLAn7yXNWiDWuGiYpw7pyTlqt
n8b+KOUcNqzolSDfmpF1gFNle3vbE/e+0PkZsaWQGLUcRfYvj9ayhhBhXC8SYDMWGYI6oJhYN0kE
x9hSLmRr3iV/U5wRTKhS/wQqVkMjlSddQjBb4IJkQeXjEy+cbT2tUPDIQ9Dt0RfKXNTrActavXPE
fzSdV3OrWBpFfxFVxAO8SoCSJVnJlv1COVyTc+bXz6Kr5qWrZ6bnti3BOV/Ye228Lu6QbBdHPbQg
yjNWUXZFmgvsCfzX+R5Lv96zoIw45LczLG3uQ7j78U30P0N4KgzshIbJDA0xfJs6HXqfuOeZC3ZK
yey/WCvDtp8nIKwnwsNHrK9uFHltyd4T+BKPKPW8dpfuCY74Fcyqbz4LtoFW5xWs1zBadtxUDwNT
sNTy6HqkeuOAXfD8MVPq00xtPbCKkv7V2PQ7yIyHkneEOSdX8rczsJFNftZtuE8kgmI3JYdFXHJL
aIo7ThwO0axCmnmQP5dU76LGwoLyrQS8HlDyaaaxEeJix2h0OfoqHsSRaJH0D+Lv8KWlhZdkTCQ6
5i9+tu47Rg42gYELCR8OHcP1mOwe2FWOmCo6T+R16iafxyO4eymO9sVBhcCjgJxNlYZArpKeI2Nv
RvYSxaBUlTB+ZXZGyp7EkVyhC2eRuZTQScdGzncEqr+RmXUUkxXFc7qIPiz8rs0IQUMW+3JaHDMF
6wnzlhpMkfjfe/KHIA26YSFDuVtGKYRJT2iVb3Z+9K2nT/uqFGyXDzKhYfASixOVsZW/Gh21llNW
n0lJaxgjc4/fBdeUQJ7Nb4/BAwrOrLcsJBrmdDIKaf9H7351ggk6sE5lN77LYOyCWHgKFYh6iaIn
yajlU3bvKX3fuOUPmdKVk6Mf87hiy8oxMk/61po1Yrl1NuzKM6xN6btLcY07zVYcU/R5q+CLjA3N
Gz4jmxD6FR8l4k8gZavwReMs3bM0u1lsEtB2sCPGUIUB8SfEgU3qq3ztroghVTBfm5gBK800Z86a
OcngqFgR8z3rIgu0DNU7mkDP/MWApx0sPsxT/UNNIFE8u/IbU1IW95RDjsIMZI1T29oXb+0vHpLg
YG3aj5EcqhUGX5+ClmsTUzdX7nrRqwOA3QvTjT49iHHTjnOtE4y91gTsjvgd3OlhW17msmwQeNId
+atw1e+Fd72pAQ2xJ1/hB18pXvoDCya5gPRv+P9fssJpPhmz6m7CrfIKsBrZEZMcl6mb9tPv0nMD
xZtkN5SKhqsHa6990fCU7kMF7ZlXrI44IlRXT1byHp967PV//bZuHOy35J070lv0IBSTK7644qmd
n/LbWO8azln6Rpo8ypUnS4YKd9S3XWz1B0ETeYiA4K/c8stezFNbrtni2f1KolHkLXFWwQP1jsq0
yMkkQqEcVt/yuKFYU74B6/Cv0hFO6HuRfeuWy41I/TYrLvQano5IHJL6BAosOaiob9CNcqdSOyW/
Su9FHch6jli80CoJKRtq+h4PMRMDfDJNfKyqlwgjUo07C12s0wzbWAMktvHHjccPEYujIl9zsbun
yo33LTU3vYBHRzaINzCATcWenhjlLgoe16hGQBzpeiC4ATyGR2gYB8fy1VKawDzrMUvY7Ey1RCes
EtJbH3ELYfpCsC5A1xiha9Swd5Zga0N91TNYNJ2bktY9SaCIkocRfUlhS9RXw7s3ne0G6B7QrIpK
NeAQfLVqmGjqCLcFQhbflQU18FvRcW5iF9JJHWaD12CmEnxCunbospPX43aJ+IAwSUE/PsXkHfsI
5dCZLX/LGL9hBaH7aKTPqc5gAAt7nNP9L/arMdnG4Uud3+NnO5xSbEgQDur52hZ7aDZjdJ7rDzZy
aY1ygrZ8pitS81eWC1lqogNmQnSDcs1QiPOajFKseVaik5pwqhg1V8YNZzAOGLvF38Ip3P/jY0uz
52Q4dfIxD4yjKJpqRmxmiFxGZ32C4q3oqq0WSrcBAzXWAn6agmFFhtR8rImuKJxp5FvEo1Nvx8r2
+ki9EbPpLAeXPnxOyb6h1p4wWvgR6Tp+z7LK/81R+ti9cReVNDlZOyyZBGqMX7VcOpLnMkLlu2UH
KsrNLIAa1YrskKnqxf5w18zqiI4at/wCeuNsY1yKmLMXf1gdybCZBKm2O9xKmuFOOTx/hI0U/smK
8xgZ2aJItdof2TrwErdMKdCO+h+K/9E3N1lFLYIa78Yipgfuqx6ylNdafI2kt1hHnQ83kO8JeSLW
vqL6jK+9dSyGc0LNOGVvmUl+A6O07mBnx0zbDMm/IP2lM2fW2xMuD8mrOgUdswTrVQ7+aml6eAWL
9YCvhyH61DxwDiKHBie+zmYSbdnohR4YwnmLWGMlV1gbkaYnlxzWwQCdHkfLIrFJIhkdp6QUbgLO
QsjayS5tcQ7McafCh5NmQ0DhtKjfuNEG0OO7INEqRig5kLUJlGpfbSCQsvNnztenC0C84RukasuW
6PVSqpGE2eIwGrgto9I44MZwBnGwaa7GA2cLI/yX3DwxPO2kw4gKRFX0jWbcrNh/Agbdlqm4a3HH
scW6oGVW4oxSwRAV9wHDJbQIIqVOCaEBM83ke0SiZFVDhVc4xR0auC1pSgzjUArafzDY+gvyy0mc
1zNplvLaItDUldGuHhxheQX1NMJnkst+6qdCr0dgk0N1G31nb5QU+L7rZyCt6Yrx23yCdWtcZ1Q8
gWoNhzg2kV8s6O2PuJafJA2NxxL8U+fmuHsZslQ7lrPqG1O9QYVFRXW+5vvr/SsiB1zSjc++hlCp
DX5Fn2HBv+C9+l5rX0h3EvjaP6JwRkEVt1IPkEAM7hFyj8W6AidP5zk5RFyXHiU1RsTsVvkOgkhk
+bg4DhCZyk1QbfD4ccywnPNmwFRvwE/SaW996rCUwl8FwyNWQsq7eCN6L7QA36O9X0XGEbt3hb6o
O0/0RAJQkS0bx1pb54qn5r+82zDTad2oYGdB0/WtjGuReT22D8GelErDi4zzBLOSM3owPwiqoe7b
MYFFZ7yFSkHacTvt1WoTD27hM97g1uhOdoqIy4nN9dSjM9xaMyQGr5udCtmQvxYwImviohD9ZEFV
fYCT62KTviDEhs7Fo7/20q9tUhNjkTQegYbbHPV0B32iQa6a+hQEdXUn+pD9FcQvo96kbXaoFjVR
Z+dgd1cSywJRB69e51NflHxVC5mjB1YqEXbNeDazgRgEiF6XfShHRI7L/DbL07YSPFOsXBXUahMC
FdMkU72EM8oijgEev750goATfDJPs+BrSPxjHUd/HL/OGnovXDyVzaRTZdrP9WWJ97IZWXJKPNl0
VdnbNB4VutcF+Vc23UNtuJlKp4kIurdcH62cGFAfnLSevGfGcRdL8Eyx1+oZN1di3oqu53WiTeGB
B9jHNviz7BBdUSQSZgSQIb3mFDCJ5MkQiRNJW2nTTokgiZBtlBSPkudMXVbAqMnk8G+MvjUbDB8z
4jYhR6P/wcLTotEwmptOY5pH1UGOCzfDj6T5d2AdFpLRGENcYqIHKS3NJSIcROCbruhezXPYtwRS
s76R/eLFT0pyJCdoDjPjgWXjdI+12YX7dO7lDHgTfnBcooGGgK8+JTK2EjnzrrnBdziCDvPxb7aM
iukPGGBxlLKPTPc9rNqJ2pvLsemRc1GJlfTjvOIx6/4gDmA4UfzHXxMIc5u8sa7+rrmcBqQD85iz
7Uf5Bd69T6w1Sx5qjX865Z0x8WneAzD/lg4zFkreRw5iY3Jao1kXMZLotgzfN92c77pQBYqMZgw7
tAy7HQO3kgk3ANoY6eZerg3e7+lcLEYe6unAny8hv1I9pFvmhw7T0NfQwG1RwzQK+fJiZgZlcFRx
HViEZZQw1RSDIAGmdyQjD/p7aV1L6ydiJufkNa7FNDnYE68FKtYuwGNR1h4jZYTVGrnLOT5Q1AVP
G+tDCX0oQOJUsJRIR51FHX73ARd0TH0ZB/sqTFze6oOIItdYzL8qYuOQmTlhQIWxH0eKOrIrTGoG
SzrNmJttZukdjkz4YCh+elcpeNtTaSOSEodioeAR3+iOVv4U2l8jo9oflbvWEK3E8Rf8WRGJCRiL
NWZYEydiZP+bIxPk8NKYQDnpbpHZwwr5SDFxCn5QZvCIUdwhtZ8BtI5Y+woZjJYBk1mizqvoSczJ
Sgq+eMr8+jfROKuyJSeB0urNg0CZWJztMQuLpW0BlcaRh9aW+JF1eO6wTPci8CS8gww8VlajBoz1
iOcw+121FHdICmTFX6tz6khVw4rtUGMmlFLLs5V7BOW2z58h+6/iu8rNtTT+6fz2DZcBB1DEVR7O
81qnRicji6buI+/+SQbueNY6OR1n3C4ASotUKlShxk4jEcOES1PgipUqICGI4BF/FSI86Kw3i5mp
isTm04QZk5lOCuiuCnbBkByN8UXDaT7D2GUJspvgbTfLEnCx6MteXTg0t2dqCrOprkF06Iu9bkFi
89kaI310GXhve1bzdcMnO8701CRdmj8TrofCMlYmj3CInmpi7T326JwGqnoV5/ochI4W0Wc2hddw
nUcUFFafHAkzJCZz8Ul/kdfhArAruKXSGsmIkpj6QY3kXVqFsK1oMQcONCuhqZB7XCTKv4DynUQX
L4QaMLTqi2lctEhassz9iEJg0dLP27BgmcWWjE6t/MKMWhnmoUWdgZkhIkiqNjF5WGh5WxizcmFf
DSU21ugIMH2aLNvKmPaR5HC+I/Ziuic3T5lBl4heMQuOPBj9rsuvsbyJCR5em20ETwapt0guvm58
NDpkk7QWm67FrmwO/2pDQ2ucjxgz1O51WjALxAY44SSfitg2Vnabe3ltKKtOmb00RkFIUjMAXtrD
yah+pTDbsWRhejdUzVrLkLPOvpI4tiQlTqsQHjLqtD3V0GE84kFCHZsPE7MEzrI27e4JC9ONqDD4
kna1gv/Ah3U2r32P3dYw5a+o0xBt6SlSsvPYJOY+q57NWPZMM0bWY1Jz0AgEZD0JUdei0kooj8M2
zvfF5N/UMfzKg+qhGlh5/FKBySFtlcTmCQpdopBZAvT2v1ASm6nIJzrCEhANi2g5Xd5oRFCtnjrp
zKySyEePYOZNm/S/c2WmbhpiX1Ot8XcMShYyCYt/9DbqCDacPAKlpshv7MGGlRhg4S1NJCz4g2TZ
C+uRye6FZgm/FUW1mO4JawqzbdeG8h0PpwqTvkRpieKkb4nXpMZKMbgg6yRyFDqLLf/I6gF32kL7
xUuDTg6VIVWpmRxHlvdIku8E3Zj2eVFR2OpvYJ8qNDpo65qR9sEkbtcG36zuAdqjh0Ph0q9YCyKa
UkL8q2fF3BXRDowmI11QltRm5bxnrkdlx0aylQDuwvpFuk6YA9EloYuCpKcdn5fmFfWUPPDmnynR
YrwysB4XSjbv4inHfFguIOyQ4B7lT5c3LRvripVma9OkkawL8Du13gxCR1tyAAoegf+c76hENBzs
Kmmq1S1gGtlisWq7C4p9+WKBkos7Yxv7+yo/1aMHbFRLvutFnzSU3pLA6cjxqySRjLDN0avY3GOy
glM3AW5mH5ebTH0srSSDdq6D0Pgacrb2FtL4oyFpj4qCI0eNRogSV1Epf8pFioqsFl7WWyhheumb
AR5W54ZAIdIpauA9WwxmiCEjq/ltt8aJpVepMgFcL1HYww4zX8FImZOpQMNb6e9x8pTiG/AO7DfV
yoMXYlRAlxGOM7IS4hmWd9K+J3Ffhn0z5AlScksKnpGQ0MjOdg2JNjMnvNxcY0ZjZhxua6gDboDy
3bIKyESBdpTxdPlFgbe3Afz/wOsYhc8q+lfFr6PYD/TiFS4U88lttY3TcLv4tpIeNU9YO1K5q8f3
GPXjiIy9V18Ghrta+yRlYkXgTi0ui8kziLYKRth+7YEAuGXjOZ9fk/KHcXWjMavCcy4ThaoCaz7W
ZFgG/1gmC2M414jhWOyIgzUqqArbTzPR/qah/rALGX31tBXxbzoDO+FPICznXvWMJIItokGfW9jq
O2emdmiHN724jktDsEiaYyy9IW1d4dtXfMMQO8RxbiLCYDuwPYrEzlYe5+QqpB+Zf2wxNrEU4HdP
9jOfoTrH3Jw9NH2ySrYhqjOI8dhACC/FggAZ0MDZT0a6WXZOMx7RFYda64wQS0Bo+OjFjQsV5Sm2
z1V6S6ASt8v4UWeYGUqPlil4hY0QJqEN8wMxviT/4LdLFahAFsh/TuFhGSLqmMUQBrVXTPs5WPNx
+guTu5q8dtktmSO8boajqveaF736E5g4pHMNfYBM+ewnTj96+xEod12tHfChvgGva9rO1T41UeEw
ng5m3EK9dKqWj0napsOvqD9146aWr9ISz2XBxNPWsVdVrM7jH5gwnCfmvtrUzXvc4bSXvls8+HMo
c04cfEKX1F8dXHD3kUMgTZPPnnNLRpOro8hraF+1B/njXkrSjVbfOkQHFoNVAMciOUQoCkTf5wDh
FGgHZIwQroTEGD/N1N2HwgNjs8Gb3KQMpHd4cSrZ3ONDaK27H58kelm2aHLMt+wzhOA7VdPKy2UJ
9SP0NwBbyMERUkXk/LLrwdwqofKIvgrMUTLmjFZsGVTPxaeF5xPmYsX6cm/5u4zoGcJoa9bTjhq4
EqYi21EQrmdHiCkejnET+UXGJB1zajDvAOaRyZDEW/5GwiyCItycAlcUHpTISvOWpLPUYxsOQwxJ
eevv7WpXZX8KnRuKz/RJttaYHU3ilZIDO8op8Kpkl1By1NuYtJaRVZBmfs+wG9qXoLkG/a/j59tO
RDc/2A/DRyK7onrVKBgNXj4wyKOHo4q5Ob5Yic9qvCjzDZJOSEymo+qHkm9q2RMpjPkj7s6Sp3Su
dxYcPwk6pP3Q0ZXl/I49RknykAttZ49cl+W7ghVGI0jBWlNorFPE+h03OBBaeQRwz2/ObmQqT4nC
23MI+bjV8s1U/zXNVV3G3G5O0aX+F28gXTQpOK88wHSsStgvgfMviv3S4CImozWafbzy22raBeZ9
Gq8T8SSx0Xx3BxYgfGxhBJwzQClHWhTgWQlue9D9DlZxUSL1pRqQa1XGq04PhyXOGnddTLiB6vTy
NUDSIMdvoWCBTSULZMFFQzoHX/yUmn30K2UrTxjcR/zjD5xH9/JRW67VHXIsDBrRhTjbu84Z5IcM
SEYg+Sa+hsGsvDfao9TdDQ2q1a61CQDmZEOEH/6rQIanfPuWwIoDrYpCeIhHTAEYENIiukT8u6Rr
YaP+jtaFTEOPHKvcmDLl4W6pZv1Jhnqw1K3LkmjfMmVi1Fdn8FYLp216HioiOG42SBkpQeL/V/P7
N42Pd4xdMTb7SWVDBdW3Qttnz5QeGmtClNeFRnap5bMcRf2Vi4SGMxvhIDPo7ISHbHIoXgE9GjeD
KXIwW4eW/QAZhn2euylHnibfBHuGkHAB348YMAonCDPkif56SbWVy0Onx3uzPQTqGYuOqb42/Zc0
jquGW9xt/fagDtInG7M1E4H4B6kjLkFySVlzd/2n5j8q65SUaFpVlpR4nrGtZ9JGHYxVim9Iym23
hnWBavxoDDcjYDvHYtlEfp9dQuWadwep2Vm+KzcnRfbYs1hfPH21/4GkoDYhQOrwQfameklVqEqb
rtimfbalbUZFCfzoEpaMbPmKVrHYBmJF+jyxwQWqEoOjTztqAeG/PE50gEBZ8TzJgh2O13av0XgZ
bBd+Ivr7bCGmHjIVBaLnl4dI/iylBxqysnT78Fwxyx13Q+sJLpBpQ0EBz8tTGpfY9gxa6FC8zdJR
4VmK+zUCpr1ZfthQnvvoyjZ239KR5MN+lDyTithaMWSufxf3Z30Zqp+cl95nTstOAeg26lCXBWWv
vOgL0JW6UF2HtFtYKoj+1Y5GeDXFtu+2E/w6bMXqgKWEKQ4khWMB0MDaynub5dEdY05/R/UwAj5E
5AiaxdpwN6yK47hbQkC6TcZNF6cveURoJqKtTc7iu92Yy/2ne0q5afXdrD249pp0X2FmKyJ9rcj/
JMHkEwVW6zYFI3bUBNTrsb5JzxMqJeXHmH7kR/iba780RcO1NY5RsuESWJ77aJcbT2639Ka+WQiW
2RC/M/qQYNGMa5S8rsjfKFzR4SfSNYpPHSnq1iNlJjV+5x94IQ/8qFa4na1NLW1l/bwQKtDPqKCx
elclEkSHcOOE0pM/dc4uckmzg8AjYBlBOiExqYab1Wvj0HwucWTgxWtnSVpmVtsprkYYUqlNnANh
c90gm8FrVVwCMKx0vvA5irV20u1V+JftcGCguHyXXwQJOfU6L7bSO8MY451x+3gLHn3m0HlqQP/Z
q/CrsbYZlA0mIwKcsXJxAOBStRXeDq9nLK2uu/92fYzAhe2CFePQT50FmrBFcAuGC1+PBs4N5cbo
4FHHWkBgIHkvOb9s6LBthZLLi7D0PlDdENqiG3Swg4Sxkyoor1bBu+bNJoNO3FSH0t4hVysf/hIi
4eLdoq9q+FmtVe2RpCj/c6TaJU8bTIW94YfL+RG5F5cJgpP9VV8xzOOSROE1Ct5650OnnNwJNTBR
Y6sUV/Kvh2wmIND0obdea22yWj1UgDvAYTO9pBKFXbeOXxoWKfqrZq20d+kkgIiKNYAGttBc4YSY
EnohpwQCrdRHp3rzvbuwtqz+WYgIZL5LREWrmL0fx/KKlY7NEsvpf8q7US3PM2AaxAL/+IGWDt9n
0LTU+elZi9Hzrj1GNgofWrdO9vKr9kmkIv84mhX5Y0AUp4ADWqWg2OEA4+Jdo73GJ9Uz6cLm1G/A
ZvE0Vfv6W5Ghp6w45fioqOeZg8WYBzNHwlTwzv2NEhdU9TpLNh0OGns1AfWEaYlcH8Ihj8W0DAsZ
FSHZWbe9x0ql0hcNpAV+K9ia83UhKFtuiR0DxlLp8H+zlw3+Cmnl0qKwgkH0yV4dxq75jr7ZmD3x
xpzIIBz1KzrquMZ/0Q20lYuzzmTylXAHsSxmE0t9F8CsulQIozuPDUm1Fx9U8+zzsi/TQwQfshVl
A7GExyYjuG/aJJwFK6e5ms/4yWUDNOZjeS3u1afO9gXGA9OzGLgyNiFAzBTVxMshezXpR/jK2K3R
I/4Wn3wDSveHaWYJQ41wsW6wu6XIf3ClIaH6wKsSPpN/2nvwAAjb3jJiY1clYlWSVJd2bokVj/ax
cJkJlOSN2rCh1xjtbC4pm0Ke+eVC+2gYd/CKY6D116uZyGtwSAzHaO/jH8oplnfhk2YfSwBUPOjL
64F/OQcVNg5XQV/MtwY/jaWDgimf5wil1irh9GD8zzNKRM0T2RAr+pabjhbldzwwlWOjW/4icuCF
v1ID7Wx9gyG4KD1mW6biInQZYgDeq2XYveY3J9EH3Pvy3wNE5P21eauYtXQOmTYkMlskQqCLJ7he
JUfalfQtcdcicVHByaWH8qTGkKJ9eYw+g8Jd+JtiE+o7fjrPYqVXeUG2igt1qxFdQG6kuebcm3rU
TK8s8ZrehQmwWRxv4xoEAs/ZPJ98FV/Fq5I9QXUg1dXJh+OLofLptV2rbYP8JYGB2o4/WH/+vDoF
vc6OiQJ01r6HbB+3t6h+FPYEeYj9OTcjBVXW3mWCsdczZEm0zwjVpiDeN0Z90v7DMUwKqGSUtpMe
OlOp8yG3PDTsal+bIPV6dK895Y5pQ4ljST/63wiHO3h6CqY4L8+pZMI9jh+pOlvtt0EYqUYk8xzB
A4P9VW+VJRG3YVCH6qwLdhqeZNF+dAqYifAe9ERblKj4KZnKXRy8miWgcWzbiLkquqR2vpFPxRR1
IcS5if8SDn8Rqs2x3SUKQl3m5cZEYGxLmUZGk2nSdODKSQs04KMWsmvrmd0rcfXqIzrQgha9TpM2
m06mUDZagiAmr+873sgBNyg0Ea1BFwUGomgHB+RHhHS4YwaRlguS7JRHZ4WwGrIxVMatkf1GtB3+
5Z6ii9Efx76s3HB/Wkw+8KiXjfFdbgGl6siAWCY15q5hdN9On7L2g2GaDZSEMpjNntXehxoDK1LL
IYDbl1yVrndkveC6TvvfNies1x+7Zzgy/wnUcpv1/UfaII9XO+RrRrTJWFwlEhM9fd7WVonni4rX
5n3QwY7zcy1QjkmKL1qN+zWyta9kQr2lEVTZSNlLSKFlRhrrghAkFCkHPCLFRR7EqUJNLQq8Kk0q
L25gbi/ts59+LSruLK7X2gzcrw63pbEwA7hmihYbXSwUp24bUDAD+bRN+CJp2cWsxoZ2ZsDLB3mm
HlowKRVDvDzeWiLGtOdDI89imNjhQElexud58M91YXckAAPviif7vchKrlkVjlPGpjPJsDg0yyjd
h1LRDgTSUY6aGjPetJL2la2zJTY6OH9BglXdpratklg+6yLD9qRUKhMLWIyGlX9oNQAX9JGpzHGe
4Qzs0wmrBvqQzkAGgqE628Ux3cFQ18GHNdI/oL4ZhZ/AUBYgOmR0TeQChCYDgVyWqScDLI91xtPQ
3QPB+9e1qDVxTL1VVQSgV2u//aD8R8zFoamMZyenVKvI2KpYyXYz2ItcncDRyNZWpfeoB4IEFXHs
dG2r2elXXL1rk0/AsrSMiBlMWhU6iIB6i0nYQG1J0Eeu8mCb6lko+ifbSOHVWonlF8BAXFt8RCHz
DmZXgRsI8OpVJL9WfkgR5IPfSef0hmVhMJStRdqPbXHx2by6ld1UbiLJZyKkfcCPQOZLNjuS0WPP
ZTus5sU6N/l5glR6cqlXjazBKqXs0P2YF3h8x9bzGUzA6OT3dPkHi+VPLBj+p74SuzbjYgx807cf
5z9+4X/Gk2heREbeYQQcByfzVA90HbAHGCbL+Ffm8axM0S+AathmXYU8MrA3tkrXZQml4eXAMQGX
Kh7aD0Oxv/1RvMaEgCwZJwzpbSov3rJyKH87UoXxe1WB1iP6T9/VaWmSGwYAPtv1VL9YiqCY64ZX
u6HOUAtkS1OwXM5QqS0ujqJtmZTgR+OO5CRDr8lCaglKvLctStZlCVpGCNNb4ApygMipNpbow6E8
iUYeCT3HX2uZ7H2xOF01mYB6JmGM6gqFTYQuOkJqAQEpKmnbdsB15ZfwuHwWvOFONuil2lT6HVWD
Ll/A6QkgfwYpf1rn47fUbJQnefnjNzYRNBpdoC1BJrHbe6/IDNBrVsw6IzYtjwTZWOEmRkA+zAi4
g3rZLhcQV4f0px3NdTC1z37Knmrjvweq/vaoMvtfmg71SdbNs9LYz8jM0UHMVEBD0iN88b2ptI4m
u1niLNETY3LexoX/SyLRZ14hlidLWO8Y5agEWApUQ3JV5igVoAlH+TMzSlIj2RHnCjpQIcZ9kM+X
qNsXo7kZ2DnXrMrkIaicZPl1M0EQkR7phzah6p+QQcQSoRuleRN6vff79SioILtMHj2j2Ad6zSBJ
odSpmToUqf3rg/w3rXIf/vm5qrqzDpSkokLNcgO6ksH+Cu2OGb1kONJXWG38EaBH1EIQyS1EBpZR
eEZZUBMSdeFH1k9nY8XaKeyCOfyQj1p28ycVfkBBOc7Q0KOToYG3sYoKUI9VbdKuOOaMWGTGGjLA
2Vl9hHr1MnbBV0wMY68zibHQ+YFNR/cqqqdWs/zkXPu0p9wptf6v6rEVBC9yzvlRpv9A52YS06pa
wQ6uanj44iz1dIXCOxDzZQwY6w4tMyat+xpVFSlHmZO9TFhcJDMQjYZijUTJ2CVsrdAhj6tXPXJI
3Ka07X7ZO23tpP4ahq2vx29RqXZAWRDxCb3BihDIZEgg3All1MpJhm8F+/AmZY+rtFxOjfHs7SBw
OJ0IxWI3jSF2gm+zABLDm8H8Y2sbFeUgcgFDxjbn4xfMFdKEDXTlTUuJKze06JOEslf5iyhRhdJi
5I3FqcwQKUg6ANNI54wauMjJRgVdo5PqTktgScqa2kQnesZCWxu+ywZw9KIHjSKBhtUyQgXqhkD2
WU+ffDuwtv0JLhvXpjw84nj+SKv5ag3Dn0KyXTZkL12oo53i0NNrrtxAST/srCgvvo/wetZNwDrz
7AzU/KY6PuJM8jqBTiDV6VvMQDOOwuAIt3mBuOH8BXCM8UpXGYLjxLQya1wpBpLAiqNyZA/qyDIS
2zHIDnaO8S2RZ+O2/Cfd7mmjymLcN7nOlEMJWJghvZlmLnBTg5lQNujoJV/8htgwpV7L1qXsD5vA
7pbkXv4CKbKIB+0clM2mMDvlPgx1eu7k9tZHxqiQDR42Z6uf5KulIKZMMWivbcPe9iIaP4wmeesC
q/iLjN+6UjZmxiPVF5Z/yTlpN22ky2sJM83UKvYxljJr6UgFhEoODRb1//+L6PVjmXCUq3aGekYv
QIAa6XdvL9Tz1g6+G2th+58rmebPNhT/moVYWAejir96+NDVGE7vhMEflYZZv6jQ5ZiyjGy3KBV7
r0bRo7L7M+VLcah02zrnNaHhvMssFE3Bo6nM2i5oaaf6lGyfcNQwTlJTqWWEG4uVZJsnsbnS1OAS
yALVUl+CUi2DaamjX8fM5jLOYNAEdp1exJIdFc3k8xp5/60y2G1KmzCoBpfrZJQCXZDEDLsY5gxW
cHZUQlqN5QeYJaGAR2Yl5iaP2LanJ0IdlJgkNSrzNUq4gg1rGF+jSSGNsNPEAQ2ifopalbH7lAY4
4YyQmaVPWho1Mcto9dH4vXlNI/OfX5vRthVQ8PO+ZRrR9vJ3KoR/lUIYB2wwUOhSgV3+++4IenvN
S19jH2D+m9oJOJmeaex4aMDidlQ3c8ZdXkWGfTaie9Hk7FDHRM4ucz5KD8UCn58J1W2TDLoLkq8D
QXnnUJ/rl3KcGmSB+DaHVpHeZg4ohA91/mJqBXkHkUWIDcHEclNN664ORlcq+2E9iIK5Vrekf5RS
n26sqiSZLoVN0Pk+CVRJvh/n7M6WK30r6mR0gplkhjCUstNU3HmjzGNstuaxTZn2gonb1z3XYOnP
AUpB/mLKi6wgSVJPMeviRB3XrVFEekiC5G+LrCYfbdfeLiNkI3LFNaHliScmdCANKuRp0OsXWbuq
4B9utUZFOMqwAst10EX1TfNph0v9+t9/aC0fe2dj/uI/JtF9QhdsDYxt4rchHaanGOJ1YynGwQp7
vmKh+o3XcMHvG/YG/309ENxUxv1FnzCXtGSn5C17SadPtRfqw+jaN63R3Exm/Snb2kbrwuqabaSq
otoM45YLw/DBaAgEelGgEC01+qfc4JEy6nzfSPACko4Cyer90SaBHQ588T+mzms5biRrt0+EiAQS
CXNLlncsFp2kG4TUPYL3QMI8/VkAJ/45N4xWt1oiqwqZe382Ueep5eWmBlgaTvJiNUPyEjZlh5N0
+czJsS235pCfc+z6cu59EmD6h+OXfxEBcUUGOQ6LepyirzwVdwQV02sRu0Aqhu99LC5ZPXYms7Vx
W9/V2NSE0hvxuzb65tL32tsZMwKSFoXgpZkAKLviyOjxG3PH/DF3VHak6DzDYvR/lP4fxlf90Rfj
eVAq2UZ6DM4DGlndRNnWpqsB9kSBXi0flAi8wpzMHMAeHCdssd1UlnltUEblreXvg5kXJql9F3CG
voOo0n+6oc7/cSP1FS5AaD0m+MRxYFO5znQztC9TxFyiRnYhXbnzAZWcv7dFUvC5D0VzGe3syx/x
RLUFaDKrjLPD9lY+EkCwIevePcuu3moLx7QdeeO90DZLsagRxrhJTmtN5s8cPZgUwE/veQc/hV27
u+KttDau0WcHKwMOkoN0kZ6adGDZ1qUZG/U2LX/D1IxwabZFTlQL/bZ86RiyDq0yvkzXas+e7BCT
LP8UWNOtTcMCxDFE0SDRXJUWTS3ziIWfGZwYHg92ZGii+pIxPXkcOYeh8Ajm0zkjLPqzzFfMItP4
Hsq63vpowXeJgUCoJ7M5CW3xusSQZoUEyV6+dIq2ci0RssT4cl8cg7+thjSYQ9ZvOUTVhzFCfSjZ
7Huy3C+TMKnaRtDqOsX8NqbxfGwcvrkBfdVbHREHNcjiP0PwV3ASPtArZGcPYdVTKgkpaGXzm0CL
Zz9XpPj3kbx589SSf9K8115Fmp3TGj8zP0Tf4I53GKPfySQbJNdduUvcELQxUcDRkZqLXVui6cmi
qiQBJUDBMrvFwbA0m5UL7NSYjTo2MRVZc0AfTN1UyZ1bULzy/X9a/WSibOnjfcUK/Mp2QZvjUEhW
1NjaS4sl31D2dMh8H8VwlyHNjmNqULOOgSvVtPcm5stM2PFrmjO1m11cH7yGFCeZIKHv8yCkfUbo
K5az4NzUKIVd00l2g9+596Aq273BGP+k55o2rAmeahJzjiGykaQqd9QPJyG2xtzNg9v6Je1xXcoe
90De0NW5PgtZBdQ8M54qPzivv8uwW2KngGFqi4Ta2QQHNaXRPtYvmM0sWMDFHA/MHgnrI6kX2ZJQ
1EJDPRh9+akahrcQN8MxcSLo0DiFrxdMbpaN3cQOe5MY1wTFaEKuzqRa1taIOhpnrnbK45vT1thi
7R3fksqbLsoqTqKoh9e0Adisy+4RFLI8mhHiurTzuc57BNl9tSVopKWXNY6OoczMP3BXURLGn9Jx
D6HyFRLXtD84OhmPodPf647qtN5vfpszDJzTHwk8D45yJFMljP9jeFZ4rESFxRiR1j3yM3xmMz9n
7no/Jn31YrMhi07Z31+8sXiVWUcYoIjtPSvhz8EFPXc83/zZYje0TGP6M0+01yqlnhtXyy+55DLO
ZTVc8sZvPjXBwuSTadHlJ2VhWXOXL+GQf0SxRzr20PgnlyyP0/pPohM+JrcqO0wBOfFhj0gYbPD7
SzE2MHppFv31fGu+eeKMMfNg+uKXHHvM3qSy8sTGxnlp/0FF7NDYw5dmGpwLyBuw/7DAEtlMDu3/
HSqMwLT7ZQ6bcKGXoCeD6M/RFKfvy8Qj9I3cykMezBB4XtAkZzdMoW1CQCxSUFjMEkvLsxXY8kz0
rTyvvwyzJN43VgY2UlQXtXwRWZyB3cWol6O8H5C6uVddlRgQl4UvEMojCQKURnnauySId7fFLJB3
OUR9I8A1xv1g4y0l0jArZ8qSRDVeMCaNVM74+Nfc0EOd1vR4/ykm0RzXW4MQW9dRIPWF4b7atAcs
vwDf6R6R1u2hDnXyXNnjsfLd7rIOn7WgdBSxM0tQrBc4PqfsdRmFS82LW3WP2HSppgN+coOWfMW5
hFYcc0jo0km+Si+jfoQ5eQ9y3lWIcx1BIGEVYgZdf2kQiX/Ubf5SdXyTRMUyUyzvGjvl///l+99h
iXW6GpPIJIiFGkhPbcfsMM+4Xe2hw/q7jE0z+8GVw43pFcqn1zaCP5voqFwSyoke2/qQwF98Swny
oaI9Kq7lj3IcFsuQOpdGfw+Rfu67vHI+3VyO54xOuUvoYmvSMLQi8/mRswkeMcWGqvv45PUhU3A5
gFYncUEYaBD/y/9ePaUe4u7cFVwwacvBNEXUcBAw/WRk1F2MUh+6umlfUo8w9syObhTuWUu3kTiV
Cp2t3z3qeSLwOrAahBtNc7fqzKY4guhxfhFwEjAUGb/qomwPs+j5DKIS/Vm66WWuq13SBTkeu0J+
xIoaZcfyXlGbg8RHcDlaEQYVdR6VaMUSAidn/1AZHjkKFu5xIbPxTTgQhC61rscoxLOpksF+GTIs
WmH34vgZd5iXceVLojK71OnfY6ffG4Vn3YceIZGpm2r/ffKYmk8dPrsuiq5pKIxnt+7ig85NGC0D
NEXVjXENBtO4Gu4QHKes+adr2VJ85oj3fgKAt00vu1jKsHAMK84hwbyRRuHJjkkFD05uOiWv68RZ
ShJlQXZMLHmszyPv3Hpju1K2iAhGwjIqb6mU4EfaWaZ+gARBpgToI53Fr6gm7EAWOOB2rgO8JaIN
w4Op1DlOS6S5TUZ5KjrrJHPNSzFLcj8zm87MgcbDavkl99509eHHg4amqL4n5ixb0tyVkw+0gzn+
Jkp1TnRIr/BQCIJ4OjvPyTonSYUGE9hOc07xIdmQd2L0M8QVcvzjtJCs3bRksCwTv+xmQfJ59q9V
yPBFNHgZ1jc+Ed0/hVAvlt0aZxFHzNgOmkRkoVOJT9Qk/jdNa2IxnJKXYJwWp+z6A6sOGep6tOr/
O1+tQP7QIkBNVTPil5Ks4jlsF2OWRzZSZJ5jM7z1NTll6zzgLsFZLjj5potj8+JlE/EOPtymo0VC
D2fTDDsjju8Cs70pnQM1yiU5LuwidV38RSwbHgxmLzCS1N6HYZ7z7kVmeSnacTuVZPAUc/P3f7Ng
n0oGwq7/THyy1guQwUtgsnRlVi03dmfhR+9dWNWSYSKY7eBs4azb+k4DM9tp3UE8QHk2ISs1G9a+
5eN8Gm3P2ygsO26q8Mfb2c5THa6oBM4hsjXhqyRX4xoU/T5O5xd2zP5uZjh+ypy3IZojVjOlqEm3
jFM0Rb+IEEalncfNa1JnN3+kJi7mAt70o/fDzRcrdDvebJOHbyyy7peERdckbjBjm++kPWSvCa4w
oOAu8BsyHvqGLodmPiYzuhQ7cKjEMUMEDgpmk/RuxMrRK5mJvyOWTy+o0S1DcxzImx0I0kP+bfqh
/KhIdWemon+5NKnXUcCxqEqoTQIbU7HJnFEGDnh2bvFElPY03g0G7iRXPOgxE8mTNAvgT1tSymYx
pa6wBQpkkGrzmrsSUTZ0z9H2BqKC28g626ltnvvOwuhX1ekuAOpZbn92hqj7mIPoRaWYeL7/L1CJ
H2NaFPe25r/NHKk8an3tFIcaAzy2Qr5t00O3HvbKvgFRPqcmqt8B6PL5e72rekSt6wM/YxU6AQMd
45YTVNmxs/n+2Ldy3MhJq1OKWeJ7oSYmiOUzyY/rndLxwmzLJQLUfgpHjHOVFQ/3Jkb/aMX6R5K3
iguLJMopMgl7t17bzKNzCGSQVXxEwp91I31IZPk7y+IfiZQoPJgkFi/qfMJico8916Nr2+rmR210
d5E69EaQ3cbJLW+mESr7gNS5OtGqMV4dgw607xG3mdOvOGw+vh9n8kSIkGopeNaVTZOk5X5gmKDf
lKv6+1o3SQgfE6H3hmVQZpy5ORIaFxEPmBllzk17Aja54AopD23PoLuu5aP+mDOiS0f9yo3WvMZs
I1dzCk52Sw3ilNs/6ZCMSG0eeEaaVl0zhYQ50yQahDbPeBg3R3eY4WVMTMUh4SHWcgV5lqZqmMIT
VFrNk1emp4HnDbI7kDdWQsGJ3FqnMJ7tL7U4ZvzpWBVZTp6uYV7MPsaoSAQvuUfIVpEfIMfhfwZT
AHRmO9Zd1p3X5cLIg8v3veQEjPQ4f7djrfvHVKG2Xn9va49fk04ALJzBQ+oFo7vcy+sXXzuoeSZa
DPzM/fzfDGJNNvzPrHBtd7a4hAGnR+ARSv19us/lQA5QEU3UY3ISRY75I4p6/UZX+/37rbOG/Tq1
/m9+nW3Rb9WoyuaiYHBHuxeXfvnD1y/N4LC7LqWxjpOOF1SLTHUekuI5qmr0Zvw7EqvkIYqze8q5
/ALy0WyTDqZ2hSJk7+EyBnTgBg/45nwBT26PcARyqq1j7jJ/GJUr9nYcY8bpy5emiPNXqwzTR9ih
OmdX9jJdfAqH8TLKu45UZ80w7cAUAxCRWiu+ihrjhtsXWF8N6XVHd4KwIWFuuMYE0Uw5LchjGJ6/
h+ykJkV44iPbKOPdKGfnJMo6++TQ957zMaRVvbbgSvA9HIIQjrWd7Z+BFsRLFHUgyILJ06OT9hCv
dXdNagiGbGrkJa9QT/hQR9vUrB9R2P/JYNteBgsrVeuY+a+2JaWqgW3LJ/rfS1EfE+Uv8Vb+rwI/
ExQou9AKMDIk0nGKiPRcl+1l3ex7VDzrkAOrMmypFwr3Jp6bwwy2sxi7OC/z1ACwCZm8HaVvNSDw
XpUGJbvLL4Ul70on0y1UvcaBIAlEj1t5G8mOO4ZF6+/Hslw85lKdOyN5MWKQkzos/WvhmdbDEfVb
ZXkDTDHDO/AP8k4lhltLhUDMwXYJh+IRE1z3iJBRNnMkL6XQIYXtLblHC1PQLhrFeJG02HbkPsX1
6BDtw5DfzB0I0KasaZLpIgfWhBxDCuKq3+snnMl1JMNDkTOZIfrKF+fg8uBE+j9hZdhvRhUi5Vex
F6K+QE/cQwFu1ut8dghYIU0n3ZaVj1JkMeLbeeBs18+lpfy/UN949ssmODQKw3VJue+LFThnh4g6
MtkbHBceakPXbk1iGukSMibyLe3ah/WzlaZulLGoUHN4XJ9ne2oQHy+lvVGWZUdFgtSchMUpGQZx
iSY0MpXHHFTiPjv2qL19G43oNyptulOzK02CBFQ2QsXb0a+kktmnFaJOUk1mQcyj9VlR1wDxnTWF
S8uTt/T9of7h5PFPkBV0+kn4dUY+ogJDq38Ggx5/KObH58LCXNyFaiun3r4ZYfmPVU81VwEvDZmG
L3Oh6j06+mZvso+fbykK3RtgDOdReJdCTQ9bRbDozeL/g6J+rhROSns9RIthTrfGQE0DEPV4V+0/
kSGLQzeZaKwNJG4NnmZqNhG2d/X0koN4YWK1WXhNYXu72LBSmkTyXyzz+cMzxM80RYuqcrc5zTQh
JG4UXJ1OHcNa5u9Fi6Ir6N9gVR+FpASJJ5WITXItHiL00XBGhr5GjR5usMEP7ZjTvlv/rjwQHVJ+
4e2rlPzgTozIwzL05fkQMBjOSZ6Qf4jof14AnX7Bd9Z/8iykWonl3MMROwKrMiY2bWEsCxtLbssR
sdjsUQvDGg7pAD7NvcsR58r8INLC3wwj3rZ2Wa+6ZKT2A5gEIXu9DITGMhDOHT8SVVPjQGS7WHAp
sIrhaf2NKnOzexYrSryMX65ueGYGoKEQY+d/L7Cm4oEYalAOu4wogg8cXM04VarnuK+JWlFgljYq
6rKyUBjW0QsgKur3PJ7utnCJGSs7bk1wZjzogmpvz8YX4Au2fEtstawV5k+2Dqv0sJx+v2lF6e2s
CWlUJHzrEk/NAti925HVvihF16oVZnpTG9eIUeZv5pV/go7BgoHT2499Tlu77ePwa+mHa4fi6AuH
uHS+vadQlzCOgKPbwfYbbIiag1rQmiqi+lwNqUnOW4242+apSTh6rI711S12Fp3V1znzkLhNfroh
G1G9BbgkYdyeJs/918Nix3wliO7iId4LN+pOMGJEb4U1jdw+ffDrgJEEU36RaHTXD7XoAvEfewnd
iArzrDlX2GQQzMI09kdDt5/GkM9/jCRvHnUpUVssC1HuJeLU+rtSq4VGVmiJFtmIYRc+WR2Bv2dk
+V1Pw3jz6/GogQ8oGMDp5gHPbJjES6INe/WZpQzzjc8e6NqV2Jig+FsnoPcYhkXvvQrAwW1I3Sp1
Uj+mOHjTI92Q8Qhf4QUBSUi6AeImWcGv8wMBFuOdSIvq1geFfhuU3DujZR7M5dazOFeOratOicub
DoAm79XQQwRZTP2yHzYqXos2PnRT+/uCxCDaGWl4QEXwlOMBPGLBraFnLXpvaA8oizh+cQmLqMrG
Y9cE02ncJn3mggyOXvibo7fbrn9U2yMic2MKYKdGJDd+ELzX5S9r1qBdKX9xwY19ii3p3du40jTu
uT9AerOPBmbFUElCvu3AtkBIJ6MrjhEPOeRKhYwuSpaojPqDgaAeZZxHA4FNFR7WPCM01LnOrPI2
OfTGFKRlS513T+tLKvnowYg7f+vGNNndIcRySi3ZzoiEjBRNkH5H9hvsEHbUPKnO5LD+NA2Qb68W
4yWuHM5TyW5czejIKwe8jF5DWeQEa9jZSURIEM0C92yY9PNHP/W0xQz2OVC282I6/qNAHEcvemvd
CofI3PV7KouOoFiPDYDNQ17dDEPXvCyrcunVGEuXrBzZmBdJJ7ivsvlMxQka15aAViPdtjFyUcW0
+9URokoLrTplpModjMrhxyqb8YrOOZ1rj+SjTZ/b7bPvGh0RulaBczIPDwnBP4doWOz8C2cadjLd
dyGLotW69T2bv9GxFRNzAzUcxPCWOvox9VFPpS/Q6Xn5pYm9cC4lLtpxRK3VLzG8TdUTekt4jVNx
raih/6yBsxcBiX9Eeca9bJrG85QTJJTzmT7VLcpZ3xLBsTbAWZbVZhjILdSzLrGz0GfII219FHUH
56/VmetM0qZiGUfbIrigt6DxBEgmDpyQw4R9Qkpxq4yYBtSFpagY9jGhly29FWjqB6B6VAjBVQcI
xilYtQlIHxC7ETPolNI+lMtNN5JPLGCWzlqG1lk5bkscAinuaTehhu1n88D93b+0TBeflsvB1ilE
6U4fRTcHS/rIWL3BFBO9pVnJOYNW2Ez+rWqFkU2NyZ7ZB9eIR/0ffXDcXa1HCxHC0b3ZzAAEEfJw
O0jzU9EYJ53g0NCLTKUw7H+MWbJSivnLs4zsUOCs5lAIaMvzyF0avfRB0AStzx6/yVzKapMuv0+p
dRjSKvtR92rfuE5IOpzxgZ8aeblHffYwdxfODZD06A+ZJAAKzJqMD8j5AtqpkhJTY22eyK7rzhMZ
4ZvQRrU5dfLhloG3L3JS+mfyrNOi+hV7xksAQgZglrwVphf9cemgsXEA2+lMdwmEIUrzfxd5yr5R
AcWFxviGu1GcXFk9/BxVvSg/HC8m5N532oNL58ZmLFR1iKkrpT0WxfvCIYSuJf4E6DEwgAY1OBgz
sVEPhzRC7J1UJZTxcpjW5RgdnIXK6PLxVOS+YMwgcSiqFXuK8sO9H5UGKRS07kl9Lmx27g4Erhl5
foJHu/CbbYkLuhLWRSxvzrS8TUki/kYLL7d+qa3uYGt0DGlT/4xRTdKMgCNnNm2wLGu0efctiQWD
1GeHEc1TNrdBD8E8jeavzMMMAlw8/VBTRAa359bP68eqqgpxQy0BGsqPOtXuu8HzfkNqdZoVkiAv
r4mOwaF+lgs5Suf6cGIohrZzb1ph6db9AA6nT1p70UXo6qczRyTLDZW7lQJgtOtqZ4trs72uw50m
qv3e08RnkwD+VpLufhiZPHbxVNvX9UqxafvdhW6AbqKyfvMSbWtkAn09mm+mg0R7YIdF7Wv4zwbR
DNt2TrFk0a1waZwxQIaRUjiAiBp6q6X1RCIuajI9/dI+dXBtwvbRGu6hLwvz1AnnjlcrusoBedn6
ApSt6b7lE5e7F467APztB5r5UrUvrltiylvuPBuJ0cXPmg7mlPnGGj7tQFYkCMfdyRo9YF/makNM
3iZHNvDcGV17Clqsq6rcDpbf/goVXCaHDHayTHrXMB/6vUI1r4wApG+d9KZofLaBoTbFgtmDi1PS
tOADWdyQ5bJw9Gb2n4FvrOGJ1nR5LC/KMAwcrU05Dafeil7FHO0HYQnCKgMK3uPy/A1SzPhhvNGg
aABUTNhR+3Pww08x/dM0yU9zdMhUW3YHjvLglGc0GwJOIReZJ7WXxr+DoNRgxG41eww/Bdg/y7Hb
7GVHnF6VVa9DlhKzhOAAdiVCXb4oCJJxDs/kJYPgLsJAI27Td7uYvyIDxzT6iYYYjYG1f7DYb9bD
tb/6RDKgtCQRL6jllz8DSfAJXYJbW+jes+m7Au3nwciC/DciPkShGjDdKX9XabwFmXWf/Lp+acai
+lrUIabr29f1/WsIsHYlxd+zM6q9PT+E33I6ckGzHnKE9IbYee4c3NvUdB8ggPyx3VDuS0WCA6qw
+TyAlu7Tmeyk2q/IgmnwK7VZTAbxjHjWjhB6ri+hMJnfgZ4BNfF4gYVinUKYSq49h4ZhpwQq+agJ
pJuPsBLU3GXTTKhvP/t3N8yhhkqiiHRnEdToldvJDapjFhlEavcEaK1zdephCaR3It4aMihOzvxP
aMj0e9FL63oz2ZbxHtlk+Fra9Pa1qx95XXovUezQQ50T45T8aQpvuPp1RLlAg2YMwIcpDV004c5T
vgvDmJCJ3mvPUcVMVoLY3GukZFqY0btlMdEhGrpGqrQPCLhQ8WeC0sSa88WzaR1pUG0+qJIYL22o
/1QtCgyCjudzohPjLMWxl9awg8wSeDt4URYU0Bi77E59I3/zpnTsfhMvF6zuWcfLaMj28aL5GHAr
zX0y/vGcHwxF3vvkhrwJgXqJA7gnIYzmUA2a9xUcgcZeQiCL0sV2tDzviDPoGqSrKVApvV8hugPV
e3tnJsKyH8S0C7zcRA36bvUZ8HFqpTjNSUkBBPAcb1OydJOlwcAL/IPpYp33Qw9HvmOW/kvhmsVm
kOBWIZ/uMPehLBblekTy63logMJAbSH6zdDVOxU2n3FSzgdjwLSIYu08TnVwjqN+n9jlSSMdsg+L
hLG1+IzrefZfxFji5kyHXb8QFCrsmm1oooj3a7M7lEZ6t1OMh+vTYlf6PpjDeLbood6JQZBGaWM2
iJJx1wJF589fYY7hX3XZ+Bo6WYdUjhz3rBanaij/mEOYvcREuC512+snuqcq+awKON6GePcSFcfB
LZdXrR0IKl+mKkCQJRKrO9ZROLz39Oxumlb/cjkBNkU6fhYx0b6TZeSbrEuWrGSnOa0f5fUiC62s
2mk2iPWySEEBsxWc6ur+MzO8n/M88IZIVGKfGVTwMrQIjdoWPoEmrOWuLL1kvkhrOpvV7H9WVM8i
Hds1E16lhclcATLQxa8VbJz9SG1yVZCgECTEAkRmtQUQ4sTVJupS2rEOBW6DbZpqvLIRB+1KChUp
4iZvxE47Jj6ZyYXBHxwBWbc9kV9OR/2FYQ0s0jkO0bCcfvnAN3jtduvqYkxV+dzVzJ3rkc7G4r7Y
rvvoXPrdDG96TkRzc9G/HMnVai7UGZFrAmNQEzKoyCn7YF9EyLcsVG3Hh9If+vG8vt2ttLINYZPq
zfg3yRSS3YLIftMBa6CWY+eKNjhYDt6pLKHgiNGX/cwnprmzPGOTxT5tNKr7ZVJ8uPHGzNkEVu+f
hfwlZ4c+9wBXVwZUcfInDFW2hddMteKpltAdG9IGUiRjCx4hCNbyE5TxE723lxS5dZ25NE3k8aFc
ZH+G77NcuzHtO5JEyQkgEEpDF2ej7JqnPnLYkQv/e01VHnZt4AwMOCHDN/b+gOYX10CQeID4NQj0
QLIMfjwKwvO9Kr1XccN345bdkedyerZV+Mb1Vy9DRHzu1Px7kOSEz6VRvU5jFN5kiez6G/Yo+oYU
b2Oo36ahLHYRGqtPCe6fmBWsYhTFF1sn12+CJrVxjBpULCbCG09RYAaEsHigxkrWNz5y9VvbmAvF
ih9ueadMEQ8vSIhw5YZde9HB9LccaFOZiJ14+KP4UPksvmbHgIlHjK77RciYBb8Vg50eHX2ttLc4
jakQGUwUMIYybxnFHIN+71F3/pg1zUQjYq2nVfzCO/Huk0HJX67AkUbC4izT/PB6IAcoN8x7Puq+
JFY5EVA+pUmyuvkEcKeTAGlbbmAYvr2fJcPL0OYTetgxeAc8QME++BubbSNfkT9lkv4Q9/73MAGv
6F/Tm0BQ9DbwPNATWv0YbLRMuAUYNlxrGYVl0z1y0nSsFINbUqAv71tDEeLhJ5t4ljRygLbvUhtr
cTa53amsCKFYr0wUhiQ6uxGpMEIQV0lXT0AGbiy/2KR6LouUkAiFhCEOq/kwdCMdCZ7/GRvDD4TM
W1QBVJSNJAgE6++qy9rmkmPAocfkLfKGjzAkZoMYG/WWxNlztmy2Y59h23Xb8TgWxk+pca4XDCCI
S/iBRlRxh6LFgQoPjhPCQbxeU5FWznVNi4MQR29MYPdAV1Bxpy/EEEXXbHbfKow6zThOj8msL2FK
ja3qUW9V3SB36xRc2ETaIQ2lfRJUZi5/R2F0skKbYJM4J0259/SJGSZjgT0aaKan5VPdkfpBbEi9
CK7axLqJsHWOtQ3y5bhIPtZbrcucmzGEtxiKljjwHMH0Mlc1YQTPMsjtwmi8FC0DNHJkf2MYfzOH
PrPYn1vyBwfi6pzgpDP0OlLYf8paZceiQzEtExH+qPIeiIIcQ0P5n7UdzaeAnCNS12kIWoWTLjPm
hqXy38xbovBAg98LafwdIHmd1nKIsCSY/bW15vKr7I30FLXtR+Njj0xnS371lYduf+xwGgpJztIy
pq5jw3o+Gj6E8lxG+VZFnvGZthIk34r23w+3LMmPAf2/4inBzxoIsrQWZqeWDH9+SJwq92168Gwk
fuuqQ/8f5qzcM5HT8/NlFmmLiDR9L8ZulhPkXPRuupkCumHX1c+08t8NP8OxQCFU8HiaaTptxBjX
P330sk9XAJvygagcUZLC6vo9NpSZQZVwMliPxOyOTYMdnKjB6cRTuZu90b4UTGa79cPWNC5NOhqd
2OyF74NJeAJhYS9dmSaIariHrHCYd/PCjpex8+/66jgN8HKGZOZhD0tjrmIIXPWxQDvVNxLkILZF
Y0/T1XpetwnFy9+Id+nHEBeqkx+o2NunhApVIBfz1oaGe0SOpwEY8U3hyVt2FlR2OW7qGAzKG/yd
qAvqFawsvYxjYR8sQitfkANPW0Lj4nNa3RsjUo80gkV3O+9mWh1Bq+4/TWHRsDYSd543BPIMDm7g
2Pc23uRMeyvvXmNoh8PKxCJYOzb1q2+MdzIVp19NXH8S73Zh4qp+WlWFNjNVyLbrnE2NIKVGpcEH
nkPo/TE4gR/ixBrc/tRORcGMWTYkBEM7+FQK57PKfwR4xkSYXTofFU6tXWwSeCl3VV9NvzDKNxoB
dZACfyT4A/fDrI3XMAG+LJ1t2ytjW8nAg/Wk1GfOSdHtzca+D43Gr1fVUFFMUeFr9e7TYX8mm9V+
0o7Pa1ovjpjqTYZT/o/sscYibFms0XS8cZAmp/WjMFMvcXYk1Lw5j9nLCFxAb0h8qduWoIoVwx/m
yDiBSFJ+EuR654Ah/feqRumZP8+8rTWJixj61tGB+ztHDiPRAFVQyo3DTIR4B+aBWMvrTFTMSYQ9
suq4CrBYkDO8kiKAj+UxSsSmizQ2XOH8cOYsfVS+Sh5U2rwuGHo+xSVhp3Vw7LyI16EwqYaS+isk
PnXKo3uQvBphHr/0M46+LKVaIba7w1xV8tmTyGl8N9JvOERaCCgcapnJzL1+yr+PNwhgFMxIZrhE
3jFj67sRjcchtZPXNm62kv7Ol/VLjKKycyl5bYHGt7kxRrsOPe5unLv+5LlVeRxKCo983EeIJqfL
umeUdXAoSqO+wpaxc4mJKT0P7aPdwBvqVkcfJpWXJgIXLa0SzIqJTVmGT/VYB3IxFQTZ2UG2x+8o
rYa87lpgnp9sBATa0HttoD2PWxKVhVvDUQ6L8SSP0vwrKsq730cpdbztLjZRzVdxIj/SipCnYMxQ
F5IbHWJV/cJFkG9qGwYn973X2IfgWREl2/fhbEMURyizWAwkIvUwEMeJm5k/kfznQmP5ZEg0zksK
dBlH74U2P2x3bg9FjCTmGTFpPn00OrTuoafueELEKt1HhHSjFGaTmq18jEguDlCvyaGTAfAnGvEK
5mvLEtBtotbwHmHW0WbjD0i8MFU+RR7BHJMNgtPLqHhuc8f/bIkl6pdmxNatPhzfM6+qlJL039h1
T0M6vprkdt0aUmk7wwzR+0RkrlnAfL5P+HkDmwxC82eKRyw05EqsGDfOKBL/CqoKJrsjTmwAKYpi
371Gsayu/13bXNc6Ta336ftD+NWqatywTXKttpQ5TvNMynbXsmriqDrmHN6sEwiIGx/6jWqapKYY
ua7PZmpeSymoHrQwc1LGdhhmclsVDVekzPsE0+ck2C4sQsI2lbp4uZRFfoFLgBzAvn7nxDTwygql
L2KpTURGA8LuT/HGR/vMQ8dkOUZZv7Fza7p8P3urjOjQZTACfl9Fr5lGkFmwDz7/P8bOazlyLMuy
v5IWz4NqaDHWVQ/uDuFakU4GX2Akg4TWGl8/C5E5PV3V1jNjVhEZLCedrnDvuefsvTbt+RlqgYIj
txTF2xj74S7v8pckn8OtX8UfPJvwjpSoXfWxBLtEN8qHQb/ZHoURXXtPLSB2LUHIcozVxJy0u95c
0qXiKwn72gkm+ZJDHd1MYoOWvUbrRfWA2KC5GmFW20IW/TJxrN7Y+ZkOKmLqwgJlX80Lf99G+rQB
1MacRiOfROqzmdNDQ1pEU8175IUgpubwNYzn7FO1io8gUnkp9EXJPYk9+UhNVu+7KlEPcSvupYHM
Ekx99YfJqDcL028lqYwXFdWJlsf6lzGJj2XiQMijmWyzqLymoPuD1RGtfc+5ihcqR2m+kWp2ApzW
4CXhLK6lZSaItSYhXW9etKF9TVO2RZkqpor15Fdksyklk8u5SfQ9wq1qO9ap+dIPCYJlNQjfxE7I
dpYEzb3vJHI0+m7RK6kSaNWoONJHjzeZyACf6yAmvrd+MhdyaV9nkq2Ock+0gRQ6ukpSVg3m3m/g
1HUQEA7E74h9hF4jHGgz/PkhNg0DBraU4Q0K+meF6fleKfFBkKKMB7itjlHv9+e0iaDV5cL8V+lR
C0hEf4/s8D3RJSXw0cXPClONThNJaVHhdTJ60E6Uo1d5MGlFpVlytPpofgFZTJuTypnj+aZf3B9D
0B30ttQYm2MNSRKmZYh27qKBPaRASPpkWmK+q1X6XW0fqAhYCgM0J46U5as+y/JDnuBG4GiqPQpU
pBtdZco4FUMEKAZNkI+xXDUN4a9Hr4fqoViO6nKEmFOReGMSDix5dBejzryr5LZGIWeivE5eBS0Z
jyHRwJGMp0MJmTQHCn1+pYO2lYVk8dW5L4Bu5YL4fXyKyRzHBFMAmsmi4DyK8njsmXyRxZ7Vhz+b
EH76nvyWE7aaUZCdl+7VLlO8Iq67vWK64tQNdrN0H1mfFWbF3Z/tbXifYChg1DQj5S2gq0jpxLOm
Wo+ZEeojNMxhL+E9wMM8nmuh654S1EYguKr5JUgsEAx8L1BZzo5jIKD4bBDfWEGOZLNRHKb50s8k
oh3bZeJhCtqf86JDHBQJGSBU0d1oNP0TDpb3FnmmbaQNZnytEx7jALmegfutJ7QEmT32qrqVr+z0
RB0UKdP1rImuAoRSHxcWn/OuBk9YyLbPnfZ6N6LaybbJ79JDsiJI2DWEDdmw4rOV1Xhe4vS1+UW/
bTymCDL+7MMoc4qtJSu0I80BwlTaQthKDOQ2yYAHMURv7FiL+y80tAKqSs+OlNQyeNEguLExfFCO
YeRvqvGi4/tKk5SoOF4+benCxXLyLSY4O4pokDZjOt1+DyrnNrJOaVr8ZPQyHITBYFhOnnimQVDt
J3Xt+72+TRHrbvGhk6I4ezQJ6PmXTM/rPuvd3y3kmTiWvhOZBKYJEKl27F0jNcZ1USTQV8e8+Bwg
sfh1mD38rnkldmNeab2cXGJTiI6Y3/Q1SG1N/QjA6eRsbwRbkJdjVkp1JBymecR1cwnFBl3u8lUq
EkCrjOlOneTKZlFM2aQBJwqFePfHQnpGDtS6LfO81JIyJ4vA14ek8U2Mn4lwHp8JUXu35IUOhVKl
6Z8xCTFGz9aFNXBxYtdH5ZOOrgA5RfF96Ea/UkxSWuyUAIE7y2L6d6xiT6tei86/FeNjnhUgXz1s
thNE8d5n+k5u2wi0VfXEaiLrkHwPTlKbOnzQ3NTlgLA86EpY4IcQQM8Giwd72SUO3BJiVgVlin/2
SDloUR/HVthM0jHxIXU0/UZAgOhbtkm0Mt29hdJgYyspPjKyI+t3raKtG0uwYrqKFOmy124qjSWb
zg0Njh5ARA3usM3MljxG3DNCBolxrTMPk5GhlSC6869IcwygwUpuOTkO2prNt8leW/kVEOGV4WCN
v6TrUVIV+mnO5H4rtd1diulmDKqJPqM2XioLhkGdkyE30wLAbcxOa+QK2QIDCGDyg3788W//+Pd/
+xz/Z/BVXIoU+Eve/OPf+fqzKKcaCE77L1/+4xh9ch4svtvfP/Yf3/bPP/SPpyLjf//Xb/lv72h5
OP9xv/z6vx7e5r19/6cv7LyN2unafdXT7avp0vb3Y+CJLN/5/3vjH1+/7+VpKr/+/uMTYHu73FsQ
FfmPv27a/vr7D0kSf79Sf75Qy/3/dePpPePntp9f6Xv+67/8xBdyv7//ECTlb6qqmqJlMQFSNFlT
f/wxfP2+SVb/ppmSRUcRH4vGP5Qff+QscuHff+j633RJlyXkddi/kE9KP/5oClgy3KT8TVZ1kRxO
dEGibCjqj//93P/pTfw/b+ofeZddCjy4zd9/yIr144/yzzd7eXJYTS1JRcAkypqB+kkXl9s/329R
HvDt0v9oiwBVTKTC0kWioh4f6LnQusmbaADHg3sDjXkut3bMyot0mxYG12i9RWvtKQowQUC75Bh5
LfD+Fte4iLYQszQgNIxCfbwdbKswt3NJZqyhbNlYtrlagSCJtxCSOFW3nhGt3nLjF2xOpgS608Jx
lUxSuLaao86Rh55a9Bt7PgzZaDd6wYMhPUL/WRBYI3ftJoawAQ2f0fSpz3gS5BjJ6oE82DFst5NM
n3b6asXoQtTAPhOkRxz5L+kdwiGaUSOez9Z0gFe4H5bQpYB7hgyY9ee2qc9LKu4AnFJt9VPvBZyD
a3fxpap+7qLKx+YEziykQ7H0vRsmeBvkplmWOOrIpAuDzsW6icSbhH1+RpC7TXLphnvwaunpNagQ
YyvbL2GdtdYhFqtDgy+Eqd4uAQFq4DdnFRkEJnsnTuNryIQbhnWaLTxKkhOVnBkl2M+QcFeGwC5b
pisxvpchQpbAaJElj6075gTbYf9AvMGWD6hXpTbrKxQBlTcZtVd3NxO7HjXAOsWroXKcgmjgVZXm
Rqno1gVPlfT4zBtl3dVjZFws3yox0w7SbJZhASVTU3cEFk8H7KVBsegn3SbcB4FIhTaQY1A7DTnD
YIRcPJYeSmTFv1bkkUtls+tz4alLwscsO2XaraONiGp7PiVY88cnmRaAlnxWQ35AVLYyhuaRu4CW
LI34p6q4w4xZ5tbbSYAcaQjemOkguRwNYPvMUioDzhznZf4Ur1J8aHyyfQ0EZoileoUCpnM2/qnv
KncpYUty1IruEs+GU73EdUn/uT3ByvjohcpBRe3IISgzzDRxgL23uy504poAvEqENr166E22N0Rh
+5/WkL+u03+6LkUWmX+5LjVLVBjaaaqmm6r6L9dl1WHNV1vGJD4qrfBgeWmF5Gk334lXd6NM8trP
mEjIiaKIT4Z5zjJzJ84TSbDZwdT1A4d+cxtH415oQ1uB5VCSOWuo8N40g08LG2I8PffiZVK0s6hq
5zEU6VoU57mBy1qsrdfiFDPMA9HjzpBf/PJb52odQ+0YAAgT0Kg18l5SO6JMtQ3tM6aNTpCDFKsK
ZChA58mcCWkkdo3DQY+3gvuggahTvmgB2UbxTw7ArpIdJ1S9ljm4kR3ZBi5WQ2cOoNdugv2iOkLu
q6yjOSSnkbTxURBWoRSdAjDCEyTdjcFF2CohQh3DEcBpNCY5Yh3t56rY5qPhQTAdBgPk7eCQ+hbA
FFFsuINl3VPRkuLJYpey2FmpXRXaiWGnVyDVkTPhquflfWhskSO8zRBTaDx6ZpuYDCgpI6230zaN
SVxPxHmfU68Y74Kq27XEJUUpsgXSERqaan1KvVTLdxAbVnuQDdkzeslLg8EzrdrTUF5RObrYl8Fd
DmMDGtSt8evKreZy1HczS3VGqIQWxmSM2z0jiApGLzlQWbCdC31R3+9QH+zVUNmHCi5QfIekZB5Y
6g8MKZFhru8RPeXhUoi3WOv2eWBeKkG7DN5AyA12nAAeSeDlQ+AGRrnFbbhVMnGzj0gABmTihV+e
gnV0HnYoKHZFvg3bDBg7gcwQpYxqsEGOmTl0PVT5m8IbZK8h5U1Lb3GpHf9fl4RmmP/lotAV9ihJ
UmRDl9gE/3mzSlUNrY9GRhKXhxNrs5v4dlSbe8kUDq9TqThQc1wxc6e1IFanGK/11FGZh/0l5QlW
D22TdA96IXjSGT92u5IPEoaUGGfTsIb+HwLpVPrdftrVWnBmAbgM6zGCdgUG1GA+Q/xaBPiKuGy3
r8in5k9vlEjvV69Rkt9LMX+iy/usfY5qckasBolXzh5mlzyq9+LdQkycPsURuyQT6bD15IhRO01l
3DaPNrxNWUvbUr2JeX5nCb4bn6RHiSDftqYLLG6Oj4FQHgzDd2vBVZRN1gy7SsZPOHJUJwEmE86i
MRBAp4FMrpx4zp9+2wixhDnGmTK73RwLTX7InKfb+dRig6gaOJr8irq+JkPldSlC6m7nGxBvtGof
qK0btq9vyB/BlFtVvUO1uqNhtitxDsCj0iR0DQkgQBWL77ydwT1heZppZU7MTtkLUCtCgo9/Gsg6
8vUkJ1y4MYRklQB61CPrXJrBvVuQe2XbtGx039DbNmkJ00MifcWgHM/scIDPD94THwxnkI7Lr8up
+AGgVd9VNcN0HEnfifXqoZITgfe64wI5q8d5Skhcn0sAvi1p0nmSgqYvlvmQUOW7338FJUDTWDCA
hgdjtJ80iShVQ3nq56DcB7rIqm/C5lQIiNr1UbAR0760IR2SZgS+8GCJRr+XO7DzZXRsTEz8UdtI
GzMa5aOFhmovZi2NLaaf80TXVku+Bpx7J7T0YBqxy4xQExl7qV8Lr0fkVI4QP1YQXxQcP3VD51BS
r1XM6VPB6pfDjaKH3bOgzWlwq5e+MacVTSyhhC273QRf5SAKr/IJhQlRD5CxMrW9jsK24n4yXAyS
IEL5hmOas5jy31jPT0r3pELf4FjVLIn0deBeRytZh8kHTT6AgqBC8V+ScU74UobmJYwesJpj4des
Cdtacixxn4KvklR+TS0BVMTIeok62L8y4S5GbLf5IRopnjp7yHWsodcqJO4LenuuM+FXdKKw+D+Z
s2xnVuf+rfwk1DXjESsZjXdCUijKOhrGpkDuUlLIxK4oMMuCiY5NK2J1AGaMnGKfsHfVE5E5Uf+r
J0VuM2uYQsnx1KJdk5N3HwcGxkewcWTQAwlMEcC6ORRLWz3NSUqzRUdgONX7oMWyufCizQUYlCbK
L3jnkz7cs3C+wRS4jkFxQU2Xcabrre+ewsBnQgG6cdO23SYhTKcxkRG16ga+0Zx0O52Er5yWI7Pt
g+ULC2+OVXVlzow/6I9VU+IMyMsszJM+08JoAopeAPJlkYjrjYiRjHlNYZF5TBcqBCqjt0AQ5shm
AM9ADpltZNiSxcu2X1yFIh4W83f+YeP58exG4Vnsyp1SK3sCHwhi6INdjpGsrL3Ev9RN52VA0IFj
CmZ3lZT61vXvkVke4lK+x089jwrZwzE+SDXqyVDwDDq9qvJa689UP1bC4MtoCM0yAbvhP8t8TyEz
R6bznrASA7TlQwXaxGLyzqxoHeD/27Yc6NvaF9a9ySKlZRDWStIsrLlY061yikRaR8CnDFL/Rp9x
mJDLpMoPMINeM/xz7Dx+YSN1JfZi6bbAF+AO+y49RDFYrAGaGkPcVAc7q0ZgTHsgHQODMrnEnU9/
Nyukr9jgk8f7FreQbP2S2SKZfGYhyMAlT6al/GyFiNHA9FB5Jnpr3eeGKFUyAHpYYn3KrxvTYBPR
zgg0crDhtHm0idH0+UytgVH49fQk0Xat6Riss1DFbopuJ21Um7SR0O8UOxfD9zF8bmr1l0Z6PHHo
eBRshGgkG4MeWMniNU1pYyhzI63KFlqeZbgzkhj69ZO15ma2HJJuB99JhKTYoBgCBLuAdgaib1gZ
4wHgdh1ZsodG9Njq1UUtig/ctrs5YK2RhzcpNT1Q43qiYtrlfmbdk2b/pSeVWkkahNyQ80Ax6UG2
bYOC2aXlVdZF4tFS4GwKZgFhof2sw+cuIGK1yi+oOp7xjyIAv2c1yQ7q+GxljCTlZmUper9q9HqL
SR38zih7QZHeiCTBJoCNJVgMTQXbil76m4kXQsjQwqZ81sqZJJUKGn8kR7aITohmoEog14gsLg2d
BG1a6JMBjBIMjT1JZSvd1N6K4Y1svqIWnsep9popJIxE2Smc0DLtVVJR+wVkWKgDFmswtMxAQBbp
pI91Ot0v82TxRgVqcRrWptjvokJxMLu7BMG4sR8AUPX6APXhWAC8d+PlEtKbq57IuLpql80J9VnD
ElSrxnHf9aAhhUQM7YrX5AyPVreRFh3llPD5Tpcbm1INQwDf5RvSPjYMtlHBGYTUJTMrcQPGlwAI
/eRYWcOVcMx83ePaYYS6INQSdobFZiHF3iRI2Af91kHHECOTl679EN9E+qye3lhM8oXipDExDBQU
fXV7KGWmh724R/uCwNVVRBgDvr5TTGFdGjpOMxSSivGEldgHsLsIFcLkDZHxs5+CNanm+OojuTWL
xcuvy+R+Zpl+nRIvSWQC3udLrcsm0EQ60yUZkXx+MV1A1KjraJuYzXrw2ZyJ7TIjpb7EvIX0Cn3e
al5YHdkgonyDaCbagU32VSETPe5FESlJWOH66jsGTwh0YL8rZJ3OCuWqppJCgS0ZgF/xPS7qw7bi
fqzYeo4ajqAtDvWVXONHVCA3mqVYHCV09YekEsZjN3YgoiXW2QypnJSydLcyBJI4E8lW2FeK3Llp
Kr/3M1tkMCiyo6n1OwwdpOoZaseKcUyV9tquRVks63rmlUURMtMABrsarlMfjEiKWz6cQix9SlGx
qoADbYRiVHbhEL6XLWT6NOjk3e+/wPcNFPlXsm0CseBYvfyFy/EtGIDRGlmPH2Vc9Hk7w0f9ZJG7
aFaFq6DHjhp8iAzb0TphyxJGhAQ1qRc8odHIXoqQ/AhxCq5+yyWGxN3pzOISUXVsVB9JK3J7ce/j
rGYVnRC0phyShpHrnOH8dGVXyeGNQK06W/p0kTPrWmNuQPlMbrwBQ6+iW4qY1NQVV2t8jAihJ71m
CmnkCzeSzACx+ApqyaUl5TKQwzZHH1ggpw2wf38YCEcUXhQaAnP7rKQO4/JSeVSZdDUmB1/NWm3b
lW5slJzOfY0tshkRShvCnsN182I2H/LsyUSIliZlaURhi0zXqSh4uyF9KpaJXQBQQG4ZSYbZW0as
MFAJWicqKapG/ZWaDTkX5nsGoiGM/f2S/eFWUbkdaEjnyhfpYZiWA3hZ4aiuQOiGBEgLiedHLZ95
lbOQ5PaqAbxMPnYVymuD0zfVZ7tmko+UoGu3qYBJxoTvcgPLuTUZEL2QIJWldwBMvjeIS1C1aVBe
I7/BXUX/Hb8gwg+ZJaAUBeEadhVaWt+wC739GOt8j13fScrHMJ3ROJVbPtucFpZhwiJ+2rbqTCgs
YKB6eEkLgbw6CFohH1cAYKEhOGnFeHo6iegOfaSQwOXJrd5NiUj9Y/ButNa5BoVEUYMUiUC+qEA/
raAq43SVMmpIp+6oRc+zqB5rJBGQTTDvWhHjYcovLtAsouHNPKn2X6NmttaZdY9VMEHLHoA3SobM
HRy7Rh+ozWtlkzxGXOwrpPIMh5udSf8x0V7phOLV0vCrZydriB2J/4r5L3hwv3QalbVGDkdOeJ2g
fZhMUwc0afVHrtoqHX3ziEjqQLlebjRZ/qpG+VFB60Bdgi5ev+PnvNRW9iJQ1EsGbPA++zlG5d2Y
2jXdNY80vgJdHc0slWNbQ0UGSWIV5ESiHritF2mlbbIx9wq0DTQInwT/rS2emjyGw2CuWQPeJOXW
Ck2Nu4Cz30QH7qWkJpxQHqsUe6XU2losvTT5RfAtpDnOMJ4nX/HMKKCBFnkc0lgljiMPMPLtQoZK
nSPn9hURv7TsCeEBG4NHLAlDSwIHaljAFeoy7lYtcaQ+RPPUYsgDCzSCyr2ngnxllb0HGXrzvn0e
vmVyCEn04+IvOAsas+r4yQ7L7W4S5CPt3GOQ6KsQ6awECHvdQJwUlO8iVmkcerr4Mx2qn0X2lUvf
YZPaFpu21Sr7gfwS81QicNX6lxZrQF0eG4LxRubSIQgfGabfc4/kTpIO+nEz83KPOvVP62Y6VZL+
MU0ekYfIH1sNRxB78kARLbfvpfAmyLNTy9iamfiks+zFHSA8Fc4qqvdYIsnapskVlD1z0TPpAJhE
fBm3XIP/TPNPfj0cTOOep5FLYvIF9/7DUqDKT4PgxoITq4CvJBL6ChaGsdpIJKxxugm3RX5qjWFf
TgZh4pDKx4iwNdrWnARy3jjOnAZ8wrnaWKSB4kdZGcVVU6YrDZcVCs4DLurIHElJaYhQx48azcc2
ejOakF7c3Rxvi4ExIKB8vktZddQEetCvQZheojC/myni6B7BVHFS3Vk+aFmynzseRLSt4f3r9U2z
djWFOuYDOrMrRXyoBKwjXdhkQnI0Jsym87PeVbbZYy5bxbCZBySaIbKIrIrQmsvvYglfQXxoHEgE
IuHCuHEjgtU6hs3S9FFmpCL4bz5kB3GiCUjyTPOusAL7Wcog6ympPvCzrzImfA2s/oQ/RbZvOAvl
uroemotAGkif3gL8WPMv0M1XAlcZzz6NJRNfCIWBYbqWYD4H4Vqa9GzdQORQEZr6wSuG/Te05uRt
vQ8T9vyoPg4cFxODmB7SIWKrOU/wMnxQ2X35NqbqXg+fFFXYyK26jgWO7DS4OUwkCRdgvqvIJAAZ
xVgQWVBEMLhIY4CWYEM03n4gwtyIoVIZ70IR2xAD7Cl8mrpviM9UJBgjysDTF/EtYq+hc3RaHMWS
JBpuo540LC3xNPFRU3GmUkLNfJMpZFJKrKuEKFVKDmGD9x5yvnVMxeQsKL9U86UW2k0dHTBmYTdl
8SowOsOrk3jGqLCYbIr7Jj+l1mgPesqxl12UukYWcJ6RFrsz2HGKTwS/kMobzDgd5TB9QvF7JmzQ
IG2oLznijGIv2pIc/lREJw9CQphKN+6176g5QUPziQeZ2EJoHwwMqDldaRuROquk121FzYbO5aal
9VbTARFGarA3DMRMPjrHAkEu3uQCslAxHrFkOhWVlwxkMr4KcrFLxxpcG1F5BO1WZ13fRMxHo4gM
oYoMvkq1LWBv9Cp4vLJFb4Jlj68g1UVkY9fUgjnrJlJwhzTM4Q0v4FplZ2SJq0TiPyLRFmbw9mPs
RHW0kSVc2vj5AskhtD3TtnMqbAcFYCItLLUu1og2W/FSWskBt9hVjiWOAxzNoviaxCMIkWGN8tmr
6wyndefBSPDUVPWqTPXilgMuKmmzdCUnk46GJZ0G5afF9We1TLXgJhXZd0c/Hp79WdFlrlx512qf
hlrf8i2iu10TkDArK7uE7LWSKiohsyued/ymndSgLt9ZRuzNvuFywlQzCTIxZ4kqdMEjbbRgP5FZ
Rq/dEVYtYzDJIpCD+I3C6Ijy1kgsJ+kLc45B9E3QbGgIrzSBCRFSUWu7eEAiQX2nkYTHT7bHED5j
g/cjdSr/ZaYgEMtPE0UDAvIdn8OvqCmpwgskr1PMlA6NJCuaWQNKK0e2QW0XdO+WdJg67czg52BV
xas5ng2lvwlsM+2Azo6GHdFxJbZtGKc6m7AWbH7TqaRrGeWXvsEvRmlgdLSD2FMNurFLWVWn9Ucq
PyBTVLru5Vm/zvwLJxHTCtYVqcz9p3LuMXOQ5KZywWCJ7KVHXcEHow1JkUs6J3vNsbGod/KejKnb
oE27hTtHh1SZLthliDlhT6HkFabpmwpLKdclaVKGf5JdmqpgsZroBUv8neMVjn8+tkJJjI+55AAn
uuiOfXDvaGPuB4vBwITuWJK8jVbJyqqLCbFPZmfowX3RZkvq0dZEZwwvUjwD8xwIUVHILwIhabgK
gGPyl+Cb21wXg1HsCzpEOdwm8G6tfqQ1c5pfh14/Ink/R+F0nmt6S+Gx7323hYUusSmTpSPghiIA
jySZNbvnzuQPIXMG3zTEnF+Zxhqc9EzNeEoJ+LHKK5p2LiZkvoXrS7se/UNSSK7JvDCmLUAflrPE
uoS21eOHkHcR1H2FljYYJ4QfRTYsqx/rPISHnH9n9xloe9Jsx8ajNXwowuDgp/J+NipGDsaO9t0W
ylGvbQ1HF6K9gbTEiIptAcx4bjHxf+Po0jLGjegVVUJB1hwc/HeTk4DCvlxX51lRzpx7Lvh04kI7
xFNq5zjlcdhUyZ7SMZ7Og1TYqKw2fhCfx0A+CUp8qqYGSq14iGZtr/I+MnDVQcGkxm7KpG1vMO5g
6GtsiCQhEEKDeI9qOYTWjnbHJl775E/KqTykwWRbVP2KDiwrPsTYZFhZpri9mIF0sZCVB8MrR2Qr
FV7CrHnx/VOo/hqayB7oeqpuQpCHAuwHGQ8Nw5WMs7fJ94FUHNWIrhqx5VgMT3iVdlZgN9SyLdrZ
hXYpXMkg2BGGrbALDPkv4snJEnAkGM14aqp8X1uwO8NtmsjbYjpbd10rroMGlLQq7zQFEA5+Zi3D
QgX9d2K+WuY2sMw7kI/XvOiRwRRunyN6SbEO5ePOjBrkksVhnE6og6hHnGXQH4elN1knUaTNicdI
qk2vhVyFpnqtWSTH41CkJV2NtwkuqiIMXo4ZCm/jjnpNLT5Das+49kwqu1wyGCN/dQaIqXHy9OuY
RpuxIs9XBiyyudf44Cu53/RCehAD8zCn/RFtS6Nn+zGa9sqk7nPD2CeZRZC3soESudfYjHvfCzO4
adtrK6nnq3+auvQhVc1zagl3GVhImJA0tG68JhIO5hAc4vWVNg+5LMQnrytZ9ZIxRV7JwFEuHflI
+3v3YBFFw0szzQkP6Jzk7IgtSSPzi+bKoaxTO6Ek5YGh0rPFhujdJYTTry7IvXj5eM8JfWcO8Fys
xteMfaAkLEMHUPBKS0O2gAAGO1mJd0pB9CGldSTTPC6jXaRb+Fvk7bhxcA24Ui/bYeiSzOoWauHm
l3ZrFhjoMckPFXm+Ynvwc6DsHnQG1diEbNLKJuRFIQTJa4g4dVUdYzStyUnhRCEV2y7H0g7MVFK9
rFHoaOg7AHQUjLcyUI+YZXDl5bnhigDrm4RBk2a5SW9yoNfcBBwNB08jffU3207q9lsAxHvFAseS
1Lbof5WI7pGRbWGIemWYuCNx7TGSXg4nKBROsdFdhvFtrwkpYOlVR8xj2InudMMqn8p8tqON0RqO
2OROLc5OZKYE2UkAcV+G8YMmD3X+tgyfpypyprDZ6xGo3drRxL1Omm2Re0FFiCAYvVDYLllCTDfW
YHg8hQwci95nO9U3odqmZeiErH9tl+KW3egchEvDqybOg8NepYAyianl6IHicy35b9A+8QbqrjE6
6aicK3pqmr5HyjXo6gUH55XBymrmJ0FiWcM9TZ1y2Me5uA+08kBjzDgrKM+JFBZogwI+cjIZ9Zec
uBnmKnm0Vc5xVrsGLusYkewgDdFWAwi6CyZmO1bWak6yMPGbhvqJBal2MnZcGvBXIiSu4yvzyns9
3tXFKtq0WyU2tznngs2r6L8MUGlgcWamMzGxNHDdJAJ41tydjGxdE/wiMbxUmsbVk5pF/S4oAHEI
c0F9vlLLC1LdrWyh3xc9PXeHSHlohM8D6WRwMzxFsXAT7dQQd8JgbvVHH1wglu3UgnguvVqXcrhF
kr2TVkH50Yg/zYYOlPpJ043G0lIOYxlWR6SV6pruRgMl3tA+AuEAwJy+hZ1N/JAENyK3JY4zM7Er
M8qXyit5cwzVtMWsdMRxctD+Zcm9kXbCvA846WicksnJc8VyHbaAR2SXoGxPbIOtAHhXrT8Gyht6
uXqd2CHnO2KdZcNJOgfw2qostXW87qFPSfJO+dXiqOjJSliZYQjaIvQywnjE5LuCjlmYd6txJRgl
FQKCoApsk44194jU/6DSxOWB6S2YMcqXvNNOnLGJMjmraXdGhcOT/SwoSnNmqpL/zuUg0LBCbSqa
KKmLgylmLML3wYB3yirD2iCLCloYMAyJsR83eq5dSpU4A6TtQePEjRdLj4oDb1gDiLUVtbr2uXrT
A45B1rkNB/J/fpWNXcpc6YW4t9SbcY7N54x0Q72KPH0615gZsRhtl4/JlECAB+vOIVPMm71BD28S
jxFdkLFGgNLf5W9rjm/GUN794f1oiVxUoDtoKteUGb6UHQYqgMTc9Cq9OxkSw50ItM5NPgRRA17F
hN5wGExtIr3ECZ3vTNCMQcIoc6EtAYykd0EuqiLs6VIdAFocVTFkH94YMO7CAFfQcADNcZAkEw24
f0j1W6Eqq9EI93Oj7lBh7pCZzHxuQ3awyulE7L3i4BJJ4yLsd3QiQCrcB5gX9iTeokuew/V+PotD
f4R7QDt0I1+Fnj5TjW/dzkPcopHARngLxuaEqehU466VJe0cdOElrEYP++xKXE/fYmecTHdILfeY
S2iaBQWmHieZcqC1UELcSPD0WA6MBczSJ0HjEEp2rZWgrCsZx5ol3Td/IyChUhCjUTYOyAuoWqTW
6XB54JTe0nbdNmm8wz+6w+pMmpbvIDpfKjIkdF8l2pnZswhdHsdmJfT9U1C0T1IePQWr25CqV0S6
10A9pdj8fFagpZCQjWlXTdE+JJLCVV2Z4md0SikBvkZU6RRs1SK9+MuuVev2InlvhtmdA7i6SfFs
qf5za+WPGcYY6603NfNjrvT/xdJ57TaObVv0iwgwh1eJUaJkSc5+Icp2FXPO/Poz2DjA7Yc+hVtt
S+TeK8w55luyRK90f2vS3urv5LUy0IqVami9QAkBTDsOJ53NNvQnvZqciAhOjZtrNM5ABliQFa7V
gWhAFY/CbQV8Hzmyl/+rWssdZCIg62ujpncetwfQHVesr5u5whcrXvriEAu6T1SBH+uWz6CYOTzm
7dH0JeQKSy76vCCb9hJXyL6HMIuZJI6PubFukdY+zTqQKNBKQ7NnrA4Xxo8gO79UZ9IWPFyCM3Pj
1KniPtWnUUWeDVdR47xk79eGQX8EnjUTDduYpSfng6cR8RBFREkZiV8VqPD0wqdI2mkYKlHDQENY
PfgzIARQ/+8JvJy2fRs1HJ7DfYMOKFOTlSzlWXkpaBlqZFE1QIoFvMaO4OicdgK1YU0Xdegv7Vhc
NA3ifTGFk5qEOuwfzQWl5tSPArOn8Nqq99aK4BjvvuHKZUvmsGN2CKd0VANFVcKoH2j4sBzFoQlX
tbvwm44lpdfWPUF5yrNTpw6nTb+0K7sp2TiZDGFGUpmMDqzpOr2bo/Sav+4jLUCFQmInOFYT14JD
J175+1yGTYdRNbGwwB1DxCIrwkk+MuZ2YyV1I11DG7+w2N39/z3Zua8K74Ilt7briqnutkANlAFl
ZI1e/wgS0i8VrK3aawsgCpPPuRuYWZf1xQC0P9ey3eqYvJ2NymIiALbO6ntWriRpiHcM8vckKu61
pdxkxDqy5C75XaVUpNM9Gg+ZRT977NNcv5JLeY2l6rJBJxgRmf4pZwI9Z3uKTVet78pF1XW3Zj+U
15G3J0rlHQAb6UWX/sWEuTTlPwotrITdbDviE04vP5spfzFIJwEz50ATdWqy4mRp/QkTub1hO2f0
f1pq7VTiXRuNb2zrJ73idcKvia/0YK7s3YygQg/fumXxm23L1dKjp9wZUZSyZhF6tjg7RzqV4fCs
XBoRMGCpBZzOqIkQqd3uiMpF0kEXoXJvJOVM3UycsXXE4u5LfenPY0v+V+erGLBd1LcX5aMtmyDi
n7Vqgi9LIx8eXei2PivpA3/SLee6mUIlf2104ympkydsYNdlkQNTOaVrFramcGpELagHJSDfgG1z
B7CYlbsE90tTMtoPhcaoD/NaD8usvrDvLZfHofUqs7M7ZWO9flKa7RVTPgASovmiCllUfClaNZzV
KeyF6KzDPbFw4cyVu6D0WauwFsyLWqE0vSy5EBI+qsWgPQA3p0R/SJ4I5nVl6okvYXNAHjlw9JwB
/Y1erHaOrAKwqP0TSc/VeKtUQD9Xa/sezcoz01svZfT7mptCoyxigm3ITFxGQG+LTDhM5fTm3+Fk
JTNcu46pC+XYYyQSlnwtp8G/eY3bKJzgQItOyUxRld9y7MNIYRkkX2bG8S2NAsCdB4TSx7gmj7HX
7lJe3dEY3oxeCLTxQz7WhnmW26tl1E9Wpl2GGF5WdUyIwUpl35TvVgcctcYFY31LpP+m74ZRvsVt
82rVwnP9AFtGvsBml3FLk7ydo5IfebhDbGPET6huTeEpspvi6ClKDwzAgVA4/iemrntWL/eZSk48
86qRQir2pcEMWKIGm/4XA3pluIyg3ZTChJKtjpzqU0w+jMmELVTTufb+SMxvCkCQHzBpNE9YQYUk
jEhmLgpUyBVH6UANW0muWYz8RT3I2Q7+Am5LC0Z39D3B6bWAPY2cZ1o6QnlPHYKpm9IZOdVUxXJq
Tu25DaPZidPnGPylQDC2iDl9azs/aWS/ekrIEIn5VbhKx7RGgDl4G7pUrDSeUtxFeC4gcbzFjyHx
NRejLC9Lpp/Ji6yZx08+VGvfovzqBLAjueKx4uHUR509SW6hR3YRMWA4KuKf2aJzRSYkRR9kQoOy
giNxFMvv2EFTYo8zl36E1GhqqeuNB9HBiY3PNqhjMZA0Xr7I9PP0R80Z4qvlwzBaznaSS7MVSnIR
rjOnDsQcUOJSAAci2KIyMAXTLyG9z6eEBk3bdVIDX9TC53vkWaW+veXTi5pJJzRlqr4Fy6b6aV76
2NiDMXmt58NPNfxT2Ovq9GcZXXJPf0YiqfSVxNo5Ev/FKoti6g5aNbglQ/WWH0F+OrNQucXwJ4uY
sCLmjvbJPMnI6G42OooQ7U4aI4qIvAZJs8wUdVhII6YcSWfZs7SzJCFF1IVzBykhfRUZnuTomFui
/UxK/mU9t/NZbv6MuXibhObK7gdB4SYFfQYKY3IyFUMf+mFRuzSoYiylx4gQpn+TdMSvGqGFY27B
MmY8lmVjF66xRkGZladFbBkYDqe+BDQnDsRl9Cc9Re8ykxjBN77QsQjY2pZXkapaU0uPSekbqLJX
YCuvXam+mPHK2lW3Kwjl/YJ19KAK46kEBGBVLNeU6MJG9Jjx4ZPGTHf62UgM3WlKp98uMk/qGCTm
Z9c4SWQPunRTovEJkPeVpMUwqe0fk26U/TeLjXnfEXr0H1qL2joG5DDzLlQERj/r9Yvwh1i2pY6Y
lTROTS7FfYLiwBI/R80HX9VJdcFWeSItNv20qar0Po/OGENp34dXuJqgnOt56uFv8Wjl7sIeoc5a
ZO0cPQ0hOQDTdMUOrYT0MjNunglGn63NW+gsCq6RPG3Yh8R29ieRTupBoRHr53ekTMeFaJs1O5Hm
dCIGdZdeLZAE5zTQoghJqWe+dLyxQr7zVVnxwv5dRokm2leh44zWYyuS02LhiEsIvXuqJ9EHTCtZ
eKMNUL4ziij2le+LBkItZYMpHDZ2uwIzQn5jef/M5WD+rNCbKRtquZe+fyr4U+pkEuE8mRycQr8X
Jk8vSnoedDSbNZ9XLIHPn49x+UdGJijgVuTfku9NJOYasTB6T56Qo279NfrZl5uvuhOR0nw2xkuP
cUBa7WFeDy2lhlgf8Vocc/LISUMShZ9mfUTl6JC9PnUysNqL+LlnLGElKc03tWFnM/xjM6mQxNiY
nvqbgyWf8g/Q3BcB8VIB/zBDLRGlbpnZEmL39KiOF5OaI+NagqwdGlEWmJUr8oNH6GaU4R/Ygm8p
kvxoN0Uj4FRr9UT4Tn3KMcTzlwuoZcGLIE1iasxSpmqf2/FTKtRQHPtjMjEniHwiMlbNOkjQoqbo
EHH/YcxRPyfCUOfooRuCbWKWg+J/rN6T+VfnopQlItbylr3JPwsZJ3HqXMHl/r6WB8yyav2aII8k
WtdGiOtENKx5dcyXk4WJiygz7VsmaUBK0hcRwwuSSRp94U+am3etn/lJ+WwL+XWY/pKf/ay16WPh
J8VMfZD421Iv5fkQr93ShvovRKhjqgzwtDTpY+B9m/NPEAL0C7OvWHTGE14YwAc1A8P5qOV3uVcZ
Onvq9Id8jHCNGkqOJiTSKZydkT15WznldapA7rIvFn5gcwax+FUQVZemcTi0y7ndYmduCNS5dTBu
GmJ/UikYYcPmA60yE+rP0nBHDE6IINzUoN1FwWmdTdC+cUH1TMG7GJGzFa2LEVEsb7gx76beHupu
ol1AMZzEwWKZ2FjH1yjXX8dMf2XaOHXnsq7PhpYeO+Es5ktQFHfFdHuCaVNrxKFuhZRAnREA7gok
6BVL1IJbSwh8YD1bF97IqSMogzucZhbeZdteOILqD0Q/yk5meTPUE7HQLIxXGaxBdbv1pMkEjcRh
Zkgn2E8Q52lJv5AtH6yNHzS102PJv3Swl3T2zVb+j9XeQnYawTCkgDIsooU+bI9GSo+xgL6ssw2k
7cTbmki9zSc0SdauxG3u5XQvvtfotx33SflRGONwr4ALK8S1fOiwnnQ0OIwduNban5wRURrDKUe+
sbFlUqXkOAKBwSR9NLAE5POzZWBkiMI4C3Gbpp2/sC6aha8BFfkivYzz+R3pDWr1lplr/dONOrdm
7ipsKJkEC8XfUjS8VOr8kvXgl9h+6Dk7OcLnQH5XJMVAjZITLUgUgzHExyj/5W/M+rAxEALgzle8
bv/Med9nKzBRYS4iMO7n26hifJPCBmaDluR2Q2pH0+sXNDPXFMPPyrqNhRrSWChy2Wzrz4dtbU48
SLPBPM7mwCaQ4br+rKiAP5b1UnGB1Fwgtb7BM8v9TPuAl4C6d7HlJ51tmjCWh4GFbbJYflfdlNQ6
8p1afxJddMm89FiQWq9S+y0/T4SPyOKRsBoiprmkGOZD6ra36eenyo7AZBGtt3l8Y8K3NLCRGLmp
4VC0CEpPFQnxxJDvZpwBbUVlvW/XjczTLd8u71vFW2EZwe5qxuOWWgTvLgtzP7cpf4dTh2EOOcWI
WPzRVAsIqcruChuCOYoDCbEMPyn9mFKxnlV8pQeiecK0EpYsJkXdb2PBb+uZwoAh1nlWx1Ap7M4A
Y0SPNiq/nXYCUnYgFOm/O5JeCNn3gimswBSmmKXD4WevkGpVRKtYcCp3SMz/ukGLnzfFc1hwR0v/
ZJbmaJWwXoHztlrtRU2a17H+26BYj8vcRt4ZstwNCS0+q5N5mt+kZDzLRooYD03g72KBKGXboU7+
B9NHqfjvlP9vR9qhSknBPpvPpc7Mdz4jYWPV7IjmM1wVPC0IugbhFAnsFzP5kKfyCVXlad2IjY8K
VvvVGQMn+NXBVF+Jji2zmIPD8tJsspUhfW1b5aUZIBVyl2VhYXwTwQONRKTRjC/Wgp5h4fAf1Ac2
O1ZP03HKE9+s1odC7Sr6akt/NaavdLJy8QxA95WPDe2P9bLI2WOFurTzCzX6hsXPxda3tghto4H1
63ethjt+8nY1T0lqq/GH2psulQDQbcFRugk9fxCX73FUnhSWjPnQBOmo+sXnNqcnGg/py7KC9rDG
0jGSPc71LLU386d7mWWCE0pEm/OlrrkI5EvUgZCRA4kZ3KpEaOjRkTKRpajQJdCIXXOKuuK8NT5L
p4YoP7vjLu1MiUGZzkFcl+y3SL8QDEJcag9PMI7Fz0Z7HU3DVaySSd3EI6aLdYCjZCpR2bI9Kikv
toq026bjeRqOefOIIWQzwRcKnqkkujEXZVvLTnZ4miMD99Z2m9X4CiGMDMSnEQU6hSrxZtpN6KKn
Ric+apHcJHvRhNbfzNyh/eU+lnWuRJVtX+MoLDGNwq/JcZWbyRfE2e9jxhEMovTsLQPsU+fNCf8r
HByqk2hlzLxzvx+oHGEPnJXEsuMC5WYsszATcVEy4MxWb3mXaIgG0jgyHVqUCJsnFryOGaUuBHLb
er3hsEYn/5GjG8OKqSbo/AVctkh2qz8bF87O5qvrgCakCrsC8QJlj4U5heIMorkBbArrOpbWH/A2
WlGRQeP0humn85Hrcs66YGreZRyggllS2uj+XIII01jtRgv6U6hIDzMh0plx84phYsBMmxtoavbF
TAEgHGyGeOeE2Sh2pyOMgX1RzmyP+peAeq/fAGrvBexHLyd4ptwZ+T+PjDLUXlLRh1TnEdHoUjoK
UltyC8YOr5ZcQYoY/HK7ZhFqBM7mqfqN0EhsCBpndlHGdrGYWi5U6hlMBuErTh5cArifjA5vCgsP
eWWEhwvbQLE6uTmIxm6LwJbCYaZrjMenxZxvWjTfM7041+qvdOoAizVMbxpezIGhTjyFBeN5QouC
eITW3IUY1g4CCjRFwiRXP1Vv5A+viwa/5SzjwsXye2ZQKfGdMEKwFIyzLVpiYKnyYGsNIVSKX+gX
td7C0pjCdMTRrNFa6LFLDhNb/+Gsb9FJOM6dSKlHhiCrqDJCktnMDhMOPhr0frptwqyL/IY+flYe
9XrrkCyLyF2blqGar/W3mkq1JHBNq0ByvjXjf2tSUC89FrHTYN0qloRpSD2fMCLemhQ41oYc9mIi
qYrJAejZUX2qxeAW/Fn5saqbb0ZfeYumdLWnHbhYMIfltD902XFMz9PUhpYJWmP5gDtA/Dc0rPpl
Lr6NdnrRooZDqHNHgWgyckD7/EEC0Q0z4BOyuUtUMqcGka5coE32h0ZnSGnBNctccA7sc4Ft8pOD
h8p/Ex4HOlkEPQJpYv1unQ+0RjxncxLW8qexkmlpa8LXBOValnIX3qM/oPmnxUoSBte2yv8IeRUR
j3atDWBPPLAAW60EbX7CefAqo56aEVzGK9E24KdiIRhSYN4umbF4JPl5UTt0LwOQ2qq5rLUS6q1+
0SvjmtJ0d1k4YTCOWcYbYMhJz9bbeywsD0X+x9pjmcOCHxpsMV1igREYDwLzpxGJ28LaqmEBJIaK
aLIKSy4kBlwAZlzmKQq1qj7MFs61U+QxQGPBhvF8NgSKXN1D9uCZAHfK6i6vxW0efoyPVSseFcSi
8WOaeQ275VynmMMrTkSZC/29nBW2qP1FG1nSzGTUNOKhivFgM6BKK+wdTdDqrV8kiLfME5opFwAu
btcjQ/S0YG0XJczfr5oWLNNwqdv6Oi3m1awWoJTvnXVX013oEYJ3NIiguBkxWVl/OPBYE8Q2S5QQ
+M+60SKRHbE8ap2z3fyn51EwcnMIyubDVaJ4wtFTvdUA8/PuG+BZKAjipS/AsOHxqLHrs3qpxRcy
LD1qLoS8En6drKmf+j5cEaMTsHLcBFbHaCnkf+w3FGwxhfUkiVKIRmvL0hMDEXlbjrR+to2mMpD2
ikBigY8Ku0x2NwDJPNzyhHb0/fe6de4lbXEEBEvsWMTulpufVNpLt5RvrNhIBD8y6znwHg4gmjKm
HOi+JAIPVxv7KYa9jBdzomPKlyeNpOFBwObXP3RZvRXy3/gtF4h2DjmDgja6jVH80sFKxpxTobAZ
LPa0Xx3b7gQKSkINHkfxkcXlal5ZoW5cAw3/pWlg01fZAiUbmQMLakiVXXxiqgSJvAjI7s5Rn57l
7DmVkHhsQZljCTJeNyNorfo8mF6TfZm8JkUWgvArFiyluZsgH1/QCyP4kbr5IEQAEzakA43kNzKm
mMP+fwZISApMBLK4N90WP5LBv+9cDHbT88Beh/9HVzGAHiSvCsaaYSXz/iJXb2KphIr2jbzFMwgE
mcw/+hcm0bb4G+1wS4Nlo1Ud9gjNydYBtdUJGa10/QxS0AGs1i1GalANCfGa//j9U1W+rLNyNbqP
fZtM9QWOAN8tfwwW/B2EWcDnEPGDDrRg+hdCC8bkbsGG3GhbV6UxzEFpI52ljZOYGT3HdDdC72U8
layPGk5JFMspX8zgIhdnr3AxX1t2scrzqH5ApUqkN40xexcHaYmovPEqpAvyPV8d1HzqyoZfcDlt
UgEe7j/zIhnBsF4V47V3OpttE7R9vsuHBS9p1omxQTUuR7fE+I6bt2UCRM0Jw/RZb1sQgIdEX2zE
uXCj7czwB+sPapr91LM5JDWg6IQD6PeWTUq/OuPU2GW6OcbTRu5rScGz3RRF9hP0SRLjteIZQB9B
JwjjMGf0rrY8T5vsZRXm+oi7mX9AbMzDfLWa6mp9mEr3rMvTWe+ROHb3TROedika8/KxZousY13G
XBO/EXbmSMtNLX51dmOFwgeducI7Aksm+GTdZSzqOMR2yjm6xUQEo7tbiBfl0U31M8uCbb2I63oZ
M75aYbx0KfvE1dsGncW7/qSQE1g2r1m2XJXysAq4XYTnbWkf5N9hvGAzVQ7XH24a4Y8KhbKp32WC
W+sv6GuPiD6vp1iZsCMaV009mxCT0FAnmS+U1xhNMk2Iid5arYaAbHT28x+WcW0IV0NyymMsiC+j
8qP2lYOLQkVKwd+04qmgOCU7mU4840KRTY7JD60kP9p0DZbUtfEmDL9xLx5MuvIa65HwV0TRvf4O
BgEEzLcTyAlqsO1N/PgSm//m/lMsPukSGAjyS+qvXfvNtocP4MIYs8IVPTNkzCWmARudNM1ohVBk
j8iRsPDqPny2oE/hjWl0saQXeUZWBqn8d2aZ3c9n0FPnZrZ7ulwNlQksPmqOTdrharDyHjPFF9hi
QdJcEVBKnzuW9U7xttVvFHV6jGNMCPXnxaCJnDQHP4TA58StqkuwVO/C/EUTl1ICKvRzFcobxXof
OY9LkP6cbnr86OfnlMOE9p1RQQ63VSNnQv4VGH8zGVnLJ+DL9iCjwOOjTiVmBVxJ/MbG3j+L/5rs
WZQWe2HZM5Fii2cNt9jCp5WTYZlqx71oWnBLlsuVOez+URv84fYgh8gv5z0TdNeas3atTgKL9Wl5
4KY2HBEC12BIPpFpbEJINloeMGFDBjEzU7Sti4IUkinRdxnQWKJeA7X9IvVtT/Vk2ATTPXoRsbFb
HFlAuVr9SlF8Gagu1u1UqV+sACyaj+2oyCl3xAdJUjYPqeBjjr7KsXzZo7HGY7TIIXOdKPrLKAM3
CA6s04DMtGqNIKL4b3JeciAHCVaIUdNh3zBRiFLMh+VvLnjL/WCGCkuI90FP/bFsPZYNgnJZCoOp
BACHgWzOpsCB5+ji3xHRco0unkpdI4RqvZS56XcLEjgCZ9q5PZP4DdZoO6UgHgiSUJPRLt4a7GAF
6dzl6s7ZV4QWYh48fZK9jbvBLQ4SOQtS/caAh6zSfSrBrMvi2zS6sBpfO0TJJWaYHVDQ3EfE0cX4
R9pTdZkxjciMEzxPYZK9C691xpnWXOKGI6VXbQOUKjt2TuRvC4z31sFpIj1Z/FtUVy3mNGLhi3ap
2i4iqsM0YhN6jDSTG+U6CKZXUNqqwqWkEj9vkaM+J7l2JtYkrHlbqs89jkBj6C6uXsvyt+1xl9gS
Bej+nCMmy6HxQWuCQpof05gDcmcLrC9yIR72/Nboi1823ZgTI5apRtBEl9pQnRWVpMCEJZf5thHp
r2loUJVP6Rn/MPN469Jn1nXmqI8syvvhgfMCfzj7CQEvWc3H34TgCcImbsOajDhAZlCgzLOFdTtR
i5e5xjeXlmdMDyders9i+VOM32pCHe6w2WmFp1b70QePLHKkTFiw8UsnSBUQ72uoVTf+a+SW+okY
B2IpsoIfj9mcBZoUw6C6JxQ/E3UsolqBFng3z2Sc1Yy6OCo0UnqWDlL6fCIP7IgaktYEtQaYE756
NlUErmqBzJO08iSZz7UQnxthCweZ56sLALZf+s7ONRJbs+QsmAU72vwcjymt8x121GlgtoTJ9WRZ
5TE3/wxJ9pmKvZtXw5c5snj72afTW39VjcKRNCK0yG0paFtK3Y9RyCggA/A7exqjhtk2GQhV/0SJ
+Q4VUr8NR5UDe1qW4ybe+1U6lrwgxPBYuKTzGUokuh/lEcnHsWN6gaGsr1+4KECZHYfhT0QX1QnU
gZ0fKWyhhqcYl4XEp8Jva3E3FXbGEicznzcwVKv0r6fbpqZQkQ/KrRkO4n1l0KfVPw3HF94uHu2U
UgFjPifVtDmmXqDb0O0W2EeOGJ5NoxXFXosjO7Y9JXkZpx4Vvmwre+NfklnAC4FgNIoVL5ZI6h6a
Y0d0OvoGllvaZcsvdVe64IIcjTqcWT2n0FIGAsagrZKCyO0GJBS9ch6ynWkV9rl5YS3RUg7zGEeA
xMijXPBC7ePQtGZggE4jom7JcbWWqRCs9XjSZtWOIeemQ3Um8KvL2VHDrgRi4HWzTmSPfBB1KSwJ
wm6K04xMfW5R1pKH0JDPhGP6HpfGzZIADnQNhoOKpo+BKs94zmIUsm3Zx2DxjUNCpJ1h7JbPp3LG
gae1AEGVkDS4kFdXJrJRfFdYbjWcCUJr+IC6Eq7iGb2YAQ20E3cwBuFq6alYLwArobX3jFwwjzAe
clqECTj5xL+Z+T4U9MmhZxHfnryY6C1W5Sgq9qAGLDpHWzAgGbA8E87Le7EknItVsBAMlPcdHIk6
SHOH8ZSxIBxDHdx1m7fGup0ABYPZmlmfFr3mUAnM3eGkZU48fW7CcNuHNIWGA7+iZZVe+1V9sphX
ldHfsVkvOApDQ34S+gMioItF3GvLHH++6dl4hRV665tLRagIE/q2ekBuRRAcsr0+Nwoakj/b96w+
yyVAS9nRkSEVNZfr+ISUgLFcKdtSPh9gm34B8k4aO0s/8zomOgsQd+cbAylpSuETwuc3mQEsUvK0
gk0+ZZfgNt9KWtIb5gTDp8RKmyeDJ2ti+KyCPQEaek4ZH2vFvwwa52Y1waJhUVPq47qSrztC9hZZ
qrBTLFmMyA3Ch8QXjrKOyZAqyHAwKZPZkV511vaScshRoRCPxVjmQ0AsWSCWBCJ6+AEN7lX96keY
gdvUqakBasyv5uLKSgmP4WaVZ23FzMiouCg5EsJBwdWh+z1/nLPs4bSKlDwE4W+qj15UnoCWGKFJ
HsdoOFKTn6xpCmL8P6nxnqY81k3ly/nqpzUcMrxlfWCWIiJvZ0oYqlovysgdNCfoLyAtF0S5shOd
xu6kJ5cumOP00q1rWGgJrD2ywNCtMnmdDSypiw3e2u4Y2BjFo6iye0PVzS1ChBhPmhaaCjU+QcSs
9hwEUY6e0Iy3RIQWwYIUgsyvDbsAhqccfTW8G9f4Lpj/t2QpCSFykz0oTN1BYvjsMQr2e800yLZQ
YU41riNxbiw7nDndN8N2YSDmhe7QZMhUUKqJoqv2zLmbRyHQ9zVe75Xtn2wYjikn7oqqr/8rQ1JN
hpHzd/MSAOllKSA4fqvK4SxQiPZRd3ClmEZZ9ckPnbvsrSyWNxWRXUWstZW1b7p2q6ryqnUGk/Sf
qCeT00qRQ+i7hTJQSukojWQ08L7sW1SVtWtf4eWzJL9dUCSbC5vVNYzS70Wa0YYHnLU9quTOuuWL
7lRm6RrZs4c6treWw8oUljrfNdiPp0xC44oM1TeRtdiA5p5jgHITR1/PZFZoFgf4HqVe5LTyrx6T
VZ6aboz4kqIZcs1R6YkIYC1rzA/wljepaU9WDw29uFCi7l0AxlCt1aHOYTAoH4kEaSsDcVIfjdV4
CNb4QEHeMdYjzl4xZ7cwmaTV6a2phyPISGcfjSf6vVECVDU+X8u5z0nnBjAWj5ci/hRQEAg1n2LC
5c3wT/wdygBXyoF1g7WgnORdmQaf6awr9cLOz3VUrXSK7NDknCb9dqh7wCm9ehvxRhgIgvqjkGo+
vJhAMSaMDAaayWNWAw9hIC7DIlYblClIeJX8s26tj9maX/GyFEr7XmdnYeyfdwV6fcJk0zP9z3kD
TThlaBEWD0iupwreWP7RJ0ezYCGos5fYrTQ+a/r4EPXuXjTR077GVAINCybZl2zlQrgR1w6/ZMPE
tr7CErtOsXDBk3NgwejyX46qoy4JzkDyiNXBV2LeurZf/cS1oCOCWJBKPc/cjBtmNJnhq9fg7Sy0
Uzpkx/RosMxS1K+sgppD5poov5PlejIVOcgRwaKmwP/a5f9U8AzaZUpBihdvVYHPdw4EsXJzsmpy
1NYmF8LfZkhO2YAXtg67d0nOnurEOFaNdV4ZKjMBxW08nyaUECVIzfGtQZoBCWrfqm1G6k6IyQXo
optBPcDDNmP8FA2nm3B4rL4AaUawmODjIrG6YOQ+VrmPrZxuRYNgoZ+bknGTfDLQBlotpY3DtmJN
+B1by16YKsdLFUxC6v6VP3fpQQHd17S9se3OfTIctGuZvsWXv/1EikL9Kim0ML4JQEc96ut0jOC2
Z9MvETu2YbhmovuDGLuUvX3qxQCMeu6qDvwGpnKflNQD0l1LodfJiS8dO/bAYZq8xsjbYWWfZOlv
d7aM8QkJSmcV1zyiRM39fnpm0pVSDs3wEZn2o2JjVVlakU88U6BO70I3HifYlBhuexB2Da/SD3Iz
eEBVUT+vmXmvGVdsLO46zjzTAk7K3JtIjqy/Mj7jdrMCvFPasPorWqsVRKSC1irCpMH4mHrugMo5
iHIzaIv0NDbdSeh4aSemQETrKPwjM9RBMLq048tU2kZv3XUCKJGBOmJyU/BmT3PYUyOr1YvKXnwp
fxs03ObSOXtXBFOA234JMkRIW0w4OD10oWguBbmXMNWRDPEmxtt9aX8qa7YtRnr1Z11F5w6pBeSi
sFwBecB8wkaH7rkspptcIzqlgm+ZUTJSGynjLMuJsfH3mVcw6yJlBNJnb4Hq4w2RMR5YnFuI/xsJ
zxfQG14Rr0hxGHZ2xt52vgPwOCztO0SdZDjPoOVWFS+ceR/T1oGQZzcAqFVi4ZH7sIIS0Lb+zta/
xIRNKejeFDdesn53Yxua9dePyDRm/y4JyON2Y+HBZV0gOFJ4o4zSjzG4EIHgyMD32g+gQXqMBUhs
PH6lsXgYr/rMPgGY2MDsscTj2kSsFKTTDP1An7jUC2A2JV9h3J/ECCMjSZ8mj1XJ3YF80Ifdix7O
8nhoU66LZO48Of0WgMpuaJcJk/E0I/e55nyZSe1y1KEX4tyf2V4IygeAKLj/6GwYTJ4ItyAwAroq
k1BTxKDOggNdAKh6G1GYNrMyWbmMiNXZxy0Dy62W5VaVvRMJYW/6p7IuZBZw7gMIcDV6dtP0mDc1
BoVanTzm+TzugQSMN6WR6iA6y/L7qCPT0xnHoOvUX1BPaVFx2xpP/r8ulw8T6fb+c/gpJpq9Elvu
S2ae5H0w37NyoB9e09cRlYf2oeJrGenze+1HMHDVY4oiqTnTNVeB6rjlCXD7PXMl83ozZ+OHh6RM
PCV6tpTiseavahMfs+E7b4GcE/+3ouwYk5Q3yuuGlM5ReZkn7cWQT+iRx1Z/T3v9XdGad1V/CNAi
U7KmtndpSTHr6DCdFo8jyYup5Xuox2VRupM0HkFutPDGWWea+EeKwjN7u+RVqpjFZkPrSJBVU8L1
zJwxDLeTJLpbHbmlCTZVmvh2ZU+uDcp50pvzszEh6Sgqf51qXxTOlf4/js5jOW4tC4JfhAi4C7Nt
B6C9YzepDULUI+G9x9dPYhaM0ehJFNtdU6cqax02FkWk6OeK+UiK4uHmbMG9kh4Nnx6A0i1NstxM
Nvr2EurWBdcjq4fhJrHK5+xqZJ91EGyljWz+6qiNZhk7ugGSQm/cbNfh8x+k5yB8pgLprp7anTID
KZ6MHVrobiYzwM+Uy2SyucxGM6HjmwCbLHLCWOV69puNVIqtzAksptSPQ6JdOwp5a9+2nSoG9ax8
4jpaV3qyGpjiwCLV68Ok5OySEvQE+STrfzuLg57UrTWz4TD6j78SZ9Qra+05lY2zquZE8/Hw1S16
2LsdvK63qSI3D30NNxKfJk7UQ9X/IoJ+pnL8zrFUZv/onCRAi2XAjMGE7ocIZ1am7xIMw2LwYL7C
Ey2ckvRoOD5yg6eWIp4K2P4kI3hDR7T7YzJTur6Jw70lcakoiFIWGzwgaE48xczQp+Glm7prKjgZ
y49M3HEyfuhF/QrSP5NILrGkvmKgSZXwurIgP3QiKFycC9lYi8j8qIAXKmh/M+YiAQ7fZoEtUaHl
ycCTo3o6o0M/V94RBZGrFneIroPER/EYDTS3hxwKR2l5h5MtfAj5q2NGomEIQrx+RtwS+MNtgWKs
PNm++A0fRYEbH81NDSiae9M6PZeMeVC5o5xM+WbA9rfy4anbCzKD9hvcd9Qy/KiofjOOmImZNoVB
Y/u3U9rDKB15sA1v8W5yC+Y/ZvtXrhiGA84+VhizJDL59ocJMwcrr/VQ0RY09tkB2owI1FVkGTuQ
QfDWSE3zh7gktpWBzjU6RPuyZTkNl380SPcCKp0PLU6zOW1qoDSJP6/JrHEF6kF30rzK9wR7tDqm
0lHgNDP5nhyet6OKZQBMhc9wkVAfm4VKODXCOZauLONjwXHHfbFleo5ibOdXn0nTYE6rgF2uQB6e
bAhJxbZkNNTxS613jcciz+TMuGSm/uUz0v4Dy2Esuqj8FfL6zeBf+P2KiQqTIZy2NZBb/A/xk6Hc
KtNmiMaAmjOYplhVJbbRVeSZsXonjs74N/RZ2y/GAyV/SykFqz4PMUIdUiuKUIv1OK3xYkSAKfkV
PZ48tm3HVE6Tv7TqG7NwSErSYJakVBBStXUDAxdMK3G/HnwDr6gYwdxaq6QVy8YU1cRRI9Bpvzxz
zAxC6eij/vQjY8rgVpPXSXYietMOzmaml51LNeWxQ6Kv7FOHmjffQnaRSjkOor+EzV0zNjUK+9XM
X3SkKfQdJEhVuXwr0RlD0uUr9akxX7DhiCR4yOnuoInxjmPzH20U1MNilsTTkfCBtWKkFCTVChiE
FF1Hgn6UDVpG+IGOtLUZQpSQamTpVlbogsyi0h+7BDAEHSagkinF1guqbwBAYGZboi1xznwEAseh
657m0HhgQ9QlIeAT19aJCMyG9pEmWK4Hf+3n9zgNP9Ixezbtxad2sZB+5kK7T6MTq1ROlcMNs869
pF7CVVzA6GFZ3aTpP4kAdyF7hlI95Dx4+lwm9TAmIQSKOQSPWnIUDEJG9jMLHh604CeeJ1yIxF64
g40UJdK2iEEFQp62Jrdtgzu3aa0x/N9sJPHDJaTmEqK13OO4sPToMUl+j7rAmTQV5XtLO6c75ImL
ATbiTKx36wmHMncE378nAxDc5GZwsAo3Q3zuejafGgOoX+8FUv7UbpKodwcbb38EOU/hJvTmaQJu
ifzbu2H0Vls4ctXeSr/UIjz2UXNKs21Wf8rscOJbl9HSAFFpkHAIgCzpSPIc1m+Ap9AcOIeDDqsn
N4BHYzJPqDnrcXkfF+baf2nFQQtgpMEtlFKtTYeVhKMgjxNne9mx2QKp4xRGA+xeNYaDb0jHwOJy
wXur+6uG15kXPiUVUrxNLL/DmtXuVen5h5DkR+FrN9M++ALiCBc6rlHFUlALTzyOvJkZz8TQvO+0
cz4M5NNdgQg/T47PjE0jaytiyubgSQzZkaHpsTmGMxUjLGX8nzaWj7X/CIx7KXMnwXqRQiaIIUWW
Nu7ibmsw2RBAcjDLhKwlCLUKc/+KQXY8I+3+AVSJF9+oPNL0I7OrmqgtYu2fMf6kP8kRraAM+jDL
o9el3R6LadMKrEm5lySM0pJ0z2omLTIomXOI5RAJp+rGjAB2TYlR30iTgxWC1QtS1wpLNzWZlRGc
Hygu7ltO/tYRZogmDsV8jWBY6BKZukdhc5jMwP9ziNT/Ldk4E2dlBBME0hxFS7PGKiKvASvudCu7
4UK49X14T5X0vpSPw/aoe/sGa8ScN1p4UkCP0JTlzEJn5WBftHAwplebfMqJm/ClJfrKwKC0m3OM
EYg+S+aS3HYqGUYfUxJfX8l9uSonzZGtwY0Rk9ocQyHEj+Bthmu/ACHMvVT7pBmoNsody8Suw7oU
kwHQ6nX8bWrlzk5hu3BFRgBMGg069g6d3MB4mP3Hi4O7ymnBNNXpb15/G63q1Fi8RMywOewuLQs2
kha5t3JfjQ8r+NsVpEHndRTiZeW6URY50+ueEXz7SJX6Aeuj1m5akgIywy7ZqLu8hAVjYLANSeuv
fXqUopCqm/CBi1FTCIJb0aGs1H1c/aoy3a/gh1FEevJi1Cblgg4IwdlfS9wpvVSRuq0r+jkQ49Fz
7wEnNLX46rHVMYQJNKZkY36wlq8sPLR0RUVVzJWIzeMvhuYZBGWh3JryslCiStRiztM3Xcrgvf3A
uPRZ9y1Xjbn9DmX7MHMUpikavukS89mNw3OMv9hpbQo0gR5bG9XOD8LHDa7J/smyTJLl3JJsoWrr
LJYFrw3EjRhm3i7iXttLxgVsteqTwNpmCTPDTPOQY+lCq/ZJPe1HSd0LArdxz3oe09JVag5uJ4eS
TTCERM2ZgUGSZwSfqzUX+NKBXeAEP63UHJCkIEgX+yhQ1xRDrbSOVYD7SeBOOl0ZseRMHZH/WEWw
2sulcoccQ6zU7qL7EGLDiMINdqQiv88H1Q7Jqtj7ODD2FTe2sNwvSzRyBxllQktVAVjQRaaCrP+T
mmgHc3cwESpUyu8qBe2+yXalpHCMZ4BCsTaVfY55bjPiu5YP+8x4qo3Fwc64EQyfWHZH/vKIjhbF
Z0KHPVJUItGcR3Y0AdrR6ecpasFBrrMoAYP2EnJ84WZMeXku3/tq3liB4SnJ+Nm05lspo2tHZFch
7BELaiKIdfZNjv/PkWvkYM3a4wVb/Lf7UB0ObXqpKwP4w6gCxpt1JqDtSZaT85TPZyULLjHHcLpB
sOxc8/bg0+8w28anKSmfirDfJLMmaWCTpae12BcyVl/CG9XEZY08Z404LVEPWBOwmYgLzn+j1Hf+
tVhUkF2YI9W01S379Ih8mVSeZvXOxNspXc6JuKsSQrZFvU5JnPm0PphAEu0SwhInqnBEHI4XYtlu
0SY4PLTWYlc0ueIqfK4KLH7WyVS+NOhLlxQDpjZNT8Tm/UA0LRjkV6syaKLvskZvmNJnYORPm3zp
otxOWyWskSClDTD1ZN70hrQqJorUFGs1MQUrwo/W54oWP3LSLlE+bRRTWvmpTgE6N4hzaaFn05bN
mN3Utv1SSWJjNaXZJJuXUw5/pKn8dQGvdbrIHGhxsrKsLMwDIk8Kki8TCIva9GyUt91y7AnfHecz
LX8pPf+Q1RKugwuPKyxwCkI3M3DsHKi5AV5bxUufdTeBOqfzKHPj1CgzMDdXR0WOsN3pxlEq602a
Mj4s0rOGdyxzan9ThOqplcsT5ufjiLKbwqlWrVf00fKu13RH6KesTE5GdBZ3n/D1iJuZfutOXCcf
eUeTLzKyfM1kZyIhnEAWKd+Lj7TC7atiwM7GI1NNHM2ImQE4RqFQa43peQdzYQNhrOSYUJXUgC2y
hRQTjmCr7SnaQ3HLBFRHiEvJdNQA/44oR0n5XBpn+GHb9DMgEZP4xZGrwyEhGtUR12EMWfMytrZ/
BPocDJj34TmSLynRMTm5zBmN2ugiUDYMlth0vIvwLVpKY8ZLnCZrG/ZEotJjF6aroqq8EvvceQqi
JQlWRTgdBgf7PV1o7bYWEWnMbYw4OnfTrtokTohLT7IiJiCY8SDlGIA+zS+rMOG59+QU2BG0f/P/
VSY8Ni2GrlmFa5p5YcJ9l9gruxbyuN8iW1Sf9l8JshdZiRSijpCfFhYeXMVr6W9mdPuGO26Ebdiz
knyzOK2xTWfYprn3byMs08rkxQQNFZZa3Lgc7EeewyoEMeNnlDhB60sXyoWxk6KQD6C1ijQOF/zD
MccMoDtiMbeHhx7CSCmgOoTnDCYN54Wg4zTIHN1WbmX203aB1yIY2n/C4r8uYXkqfMj0MYNWichU
d25j6azI0DdjD5vILfXPWZO/o9B/YS7yNJBgSXBIR/Xet8qtrcdrEaeXuD7PpJ3J64NmWBXUUGUp
HZhACubHUH2BATjKfnUYLOjj0TpFgYYFvpnlP1FBn5JQHY7ftTMsGxcWMZalHS99nO87ntnJ8D09
+NORD1C6P7GJMolJhhkDRYGAn3SvQq182NHPGAdbmshFAlkjw1JXX6LdGvyiU0vAlsbAZSzmTkPh
ThkWSbulDqulnnhap7dMgl+VndKbErpUaEPiWLFoaF3PpsvZkpHjyOK1Bu288XMaAWTu+jkNQgwY
Z/3Mrfon0wXcp7bXPb+XV3KdPDMmBQZD1gXQsG7fxAEIHMjxP32YP8eVf11itNBjToKPc1pTeZm7
w7gP6uSEFLNWqL6L/N+pk6m7kLbLGtVVoNmslHYEYlKRvNGfaUDmnaVJ+gGUnYEFlNOMkoqGJhcX
AcMt4KymPe+oUto3unGQ/ghKjUTW4AaXTl23thttJ3/2y6pjY6dGrwvR63q+JjQ70g+hKrZcurus
vwJ44tHIl4FNq+ykdS2yu1DntQmqUCp2TJoBTpi7gbrYJAA2Qf9UimCpnLmfbHYCFapChTKYA1Yz
7F2zIvKeOhIzRT+bcADbDF22TEEL9ALmfjF8j3hXw2WfxL20pDuJilVKl6Y+1qcp7LH5HJnjE1f8
DSowhsyyqa7SC8b/62w5/AynFDyInEBHMUCuxbkbGdcgVw4hKedSzg6dwvBWuqPObvz+STTYWjwS
PSnrhEifhOOv5MtJu1+JjUIR41WTPnuS9U+C5Iw3LJgRCkMxJlJB7MhFu/MFGQz9WvA/eKiAgq4A
K11S3WkxvIBD7ZESCaPoqb+TKIJOkBMV5p4lO5dIkeP3o6jXLQlpmlRjUz0EancI+Umpm+CNDEwg
Wg8KhBRwv0GyreW7wklMsZ+qJF2Xd9cYTNehSK5ld60MaJTDy9K5evZuqXumyuGTtqlAJvrGubuX
v62ucaswd7uhwd+BkVg4g1rcwY7dCjO+FfG51lT2IsLVvGhli0D3X0h+tZ+TlRJUV1wkR1+QJOyv
Cs9V8KMRBAUheioBNIQWCyC+J/pE8vbqo+AIELVSie04+lYJJ/PgThJJTCWFyAO3tPX7cwL5AzPQ
TIBhVgqSr/kW8tteRhGxput2ZnXHZ0kQofoMQEnG5nDqmj+zUa8lk5GKzwmdr9pWwVRM+ym+tljs
OqnYc8Tz0maNwWBNffDA85mE/xmENHw2pZnxsN9CbK1gdBIBUsZ/cq1zjuo2BAivSHGe0l5JZt3j
7qfiBDCS0dWv2GjCwvck7c/EBKsKX0Mu70wSLiUG9qwULhm6oPrjM+WayC3r/n8xabCwGI+0kocY
d6wIi1/LETKoFtvntmGmgLosLDysHCqorkumxOsnzzI8k5bsQ978BhIfvv+cmV+p74Sb8jzmm5Ep
QG9WcKACV+VMZmn/lHSjEKzX5A8F8kb8LtjbLAuZXfQUjO1N9tUW+/ds4+tuMCsAabPAw0XbmgoT
6kvqBdNezF4z7XRFP0VoEn7Xnad0OpOD5Jih5KQylATjG6EiWb1gYwKeCVBSGcgxPdLvQLVgbb3r
lC7g8TPx/yu0sw+yJN2WMA5x5BEUAc7C9BQPVokpXO8PPs5b8oaJ0eML2rXwcYp/HCmK7mRo6T7U
ySHlu45hnV+aWBAzMnlwhMyPCQVSn2hcX/wv6aHndsg1WeBMbKEeQFfWoH5znB14Q7XLPAWYqikd
RzxXQ1wwP4HCzvZqsL12m5HgB3QWFQ2sMWbq2nOvJk1U/hZdCDynAQjKHHGuDrHEYnIOG/Mclud2
/BPRDt77VwkP60TSETy47GSdiu/S3sucYJCd4ZBtazywuDo4T3Lgu2rgm8wGoFp2INCPDJeBj9fu
FrapBAC4jnUqRYwIRcmewLqsgRnOfxL4TLgPh/lq0ZrW0Vp+ElZzm/QIKKp9a1L53hFCLPJ0H5Xc
uAab080/My65Cuwr/2IVhGWF4fl6uDYt6G4Eq9UGY3eBxxXybqd6oKXB/bI7b9vRcKj5dYjJWMbe
RChQKKsNiXDithtAo/oSult964HC11SpB9luASBb3cCKgwkNpEmSmjslJS1So5ZPG2kquVdwomAS
xakqrTOOEN86FTc4xEoYqo3640vDYexo+CFuwQR/pertNu80it/gZhTNZvytit3ctGdf704h8fNe
A/liUFmzFZZPr094wj+daxc2ZJd9DT8pMC49p1L4oFcy1X2sCr8BNr+ZqR69Pq2x0XAHK/krJqlh
po5gpkagreVFkVGRJf+o/UHfcIyJBhgGKvqAvE/VAVpZK3/VKNFIvRMqtp99xfLfAMksIVStA8uU
mOHgiqzBqtNMb/DRnrm3I+TuGsz3GiRx7B0JqvKAE7FE+870f6Y2r3RQOXHYbib+U8DAsmqhIoW7
AdVZuyFrRxjXJ5PPORkrLPd7nbN4jn7HHH3J+edc2iUnwkfcEMO0tnX7t5fXAciHQPuHlSAZDFQE
4LWmseu5vxMSS0AbbqSaCFZqnsCs2J2+7vheg0lfYtOsUowxxNJJ0Y9cc/IGiBbJb5nUicLbOTaJ
jlnFh+CwGYAmn6x3rsufw3y2sP7ySZ6LjW35azrmGW46paJcfD3bpByzIjBKbX5NGFfwKGuSLwjX
d7hxBE3P8ygx78aLGpwCnuA5Pyez6ha0vpS4cqcp/rQMV8avbjThMS7+k5mW+1vIR3POqyY+RTQ4
I3USfvQBzdkDBAScb6qtdW4cevUpZ4zrxuxY9VAUQsy+JPzm+UKd1buzhnfQitdYv9QsvGTXSPzO
eQzeEX6d9DGF5r4NaF9LeqfumBnh7Cub3Wg0XkOyWyxWjq7w+oG7bP3/wbmFIWkUFgLXOSJ3Iqb7
+A35lXaQYZMOOpYsKErRRmD/IL3y0qN/Qash7tdu60euDZWiJ8QWHQTtFFx8XZyzjq7mjhTsGHgd
m7Q7o8RV1zyxb0kN/yNxTdHjZBeuGEEZJKUnYvJR40GDRyczs7MN2Zt/1U/f968RNRIc/VS+Zka2
A/ZaOTnGfNBHu9zPZrCfoUbNIz2LoBKq/mZJ6B2t5Ka6ea7oNrNfMgjRFo9HR4wI/DIZmPKmjScT
vhvDEad6AOdDZ/DXZkobWhSAMiYRrLPNTSYU+j+awblMXzpiQBwAPueG/1EKc6cO/bYtd6XcgK6p
L+34nL7BpFWdZ2ajR8yO5Wr0bInX1sf9anmq0brcwfDwO5V5GavoUjXT1Vf826hVD1MLOAyZXrke
ra0xBJiAka9NjBCPLM29yG48OFJeJSvegNBFJKAl30tljhuT7w2DX1uL2U7NVatT8qusw8W1R2El
az1TooofMPHPsfRjYNCUQUKm0T9GuwKDqBsBXUeYUhpAhYFyn4xbTQvOPEJa/54pLUPKMIwnBQKG
+qGV9qfQKLYYngilbtPpnoS3PTQ2oocVVqwNEHJJqBHc9/dzmpJ53PIu7qFWcPb1aiiy8qahfabm
abV9nNN82oDHVMGh1/y9wYCd4Q+JgzM3vSx6gut+TMVmFNfC0F0JDYHKNU/pvqAZ5/5vGtYUY1GE
wduNR+ZileTib7pCklzGWzZuGy3n2C0RgZkOjWyT6SVSWqLEApsrR96kFRAp8o4xoGzbpSQrpkdA
7RypN8+Gr1AeV547TLplZVNQvnKivFsO3+Fa66enht06R6pfKlJqR8Xgqr0LFDeDp9XmJNUZI75K
ZiwuVK2lD8+6cRLbhRvKoa5FXlyDSqEM5pHG/UUdneWzKGNimbovbD8lYgqTH8xn9BCtZI3VIfdC
FJS7wXyUdlycHaBhOABXLNLUWkEuoULeKQJ/F3DQtrtu1xPMHWoQWbQ/AIgJY/ALE8fl+6IYNTLU
c1xZKVk1kW7rGjDWzBxD7V2OSVjHh5XMbLnjSp/beOPC8CCcvJf2WLQPltUeKrtzBvmqmZsZ/Zn5
YVRD+RicouOxBDL8LcXpqAKaqQRSqAPiozuHNlQqQgpYs0cu9ajsVvzimnnV6ugKSUteHNOPilem
7fH0cfyCHqaDRSl0e8v7eGcWOtx7roXmSTLac6GVl2Iq2T8XxJ/BzBnqp76vB6ZRWo+c/qcavmAh
YpkSTjrhZsDNbJNsbJvXjB7M8WDbc3v/buIfA96jLjZhehlKCcZoQYWrCkLEdCE0laWxnbra8/PR
M+u3Dhuq+pGY9vd80yiCK2us46rdQkWoOw7u6SFl1TDt8pDyVY7/ofQIGHctbDGmTw0/6q7d9DVD
7AAafmdfzKC/DjbdTRLYQfoLTswzTNXV+Bo0AgyN4jR/a8/q6Jah/HDLtTaKeo/hGXbcvo72nIcY
u7ReZgReWEBIlbGjmD9KMK67c6xTsBfMiNu4RpQQ5DA4LMvc1w+7MPaZ2hzJb14GO/KshnwC0pAC
MMuKAGYNABCHk1xBIco+bS6EUu7JfeVQRuIghnFB9s9UaJ3TLDununbyW8aFyXc+VyDLuoM0zvv4
e2LKh093G+KT0jkvZ1iOlmST5vNIyLmYQH/VixN45Vbitwp+S7HRmqgEnbGRhRb8TWYpeulUzejU
hOnLZ/4a18tgfCgbR+V3Zzj3ZW84WmzjWuHWnm/DMdkG/qrfBmn00kPxYQIwDOrm2SnlQxnboxHf
7Wa89sI804w+TwD+Qrjyyhl2fRXcEu2bAItqjmdiWnO2SnhAofIRRvUFr5K/2NhLXiYymjRPWuxw
OFXckk2QcWiLTQTr+Fn98rlSCbAi4izr9qokdrKLTdyvKpxRybO37CUs3aopeSENx4j6QfrN1WGl
MlAW7LUFFuG5evS4PiXobtIMWOGV1BwK7yb6qkker1kag+4DSmYFunoudlb+0RQNLjHFUVV7Rc+A
VvSX1FLpk05XGHn6Xa0hCxNXDPRHp8lu1dUnaGIVPFckUsOkA0mlWKA/6liIMtU8qIDP/OkTEO7e
f3YW65h+dZbQuzwsmB0CA5nh2XKyZ9WZjRer+dsu29PMdEbLxs+pAJFS68faoL6hCt+DLT7oTh2n
/4RfYTrhwWCRgJcAP9hZoBjhpkFhK62OPqG9P1oXhYWSIqDzMNdn0dBDJwMf8V15WXM7f80KGDF1
INemwu4b8+wa8PFOCDrqRkhGKT/jruiC/+gZo0cr2kPuxwJVydMpmYp3bFXvRI/ffu8RGu9YWLLx
S+HRUAtx7ZPqlj4or6ffckrENh9fTcCm0XMuqj766Wj15docXrI/HhJhMQqHmEPDaEjkWOZpj6kJ
IT4vQvkJqPQj3mnct5uYiuZlUKuKU2xWbypjX4z3i5KxL6Y/pcaNlNDING2GLvVSYF4j+nCbzo7C
LBxcGrKchaU3i6hf+ba1U+3KOPtRhaQB83dyoG9lw1UFXar8IFQM4lU3sGTAt4sU5cMMwtfiYk9D
fSvRxtaNHI6smWaRaEtEJNLMR6oDzokvNo6GOeFgED/tdN5JbC158EWwIZpD4imzIxo+/SlbCcWX
qNuFLuHLtQgEYQ+3Lr68qcR3iRA9kmojVONqQPDmChN4ZV/U+hOGB8fsS5EWiLnxKg+BdVXJPpAG
T4QXOyP0zWyczCyfu21EdIIGQwp7J24iTPY4TRLfp/EsPi6cOYkuVR3pcQQp5xfZzg9eqIUuTJst
OXnqCaXeJ/TbOzoKMTYVVw22WdBtumaPvRDpGumCu3WgvmRyZ1BYU5LICX48xv8xFhkVmnuBPadA
Diwhgaf1PiTLK2vSWoHCE3IPRzq2/7yRvWlMZgZqHLKu9RSa+3amnO2b6pbYgN2O5bZT8HsTUqWm
6Dxi8Gpq166+aS9cB5CQhG5h9j9IHFcsg7HJWlBPA8MilT4DdFUaD3chbizyKSFVXdBJVMJFSeip
8kAfHW7Scj5E7cZAt8b2Vxcbjf8YKq0byYKLVcA55J7yt1h1XsuoDfYUew01qIsNgXnwDlor53sw
YlnuiJIuKKSMNrAdCTeXXcKgk3GnIvPHnpGu7Vzwo0oHZrnWYi+2IZaxvL9TOKJq7o6AUr4sLtXA
DWa38e/Wf2EzH5Kc3bpUvBAspa9/o23i2I4kqlhZLzUKViYCcrSbbAagvEu0dqQU0/4YmU7MTlG1
nm791S1OQSQPPFQMlHY4oAzBdmSiV9XwDs1nMIcHu6LjjrqE8QKQZK3hF8qw4rYT9uqBfKCHk9iT
KRdgCdeJ1Of9R8Z30yZ/p4/VOi/O+RxACf3tme8PCV1nOBLqaj6pfQwxlrd/AHZuAjRpkt/VtXMn
47GzGbbvtLGiwwI29LSkGAXHooEcVUWwjJtrp+IQJczPVDrMNyH5LdWARAh7bMolLOoNh1htm27T
cWslFmXRn0WtuolSgyevrnH6qtXbQoAJE/lYddNxivqjSq5FOH3Sb7DZZFZ+74f8YVvpPaq0q2UV
F6md4MOUQLrsA5o9BuBOPi58j20nrPNQR4CT6VZWC49bNKbX5tXl3U0yroo2Q3c1CNGuJopCcKUw
Jk9pkFAYlavcbOxZdlrcQjZZFzN6KUxyut9Ze9vaSqYcQ9jXWJUvLwivDKNKcoc4Nu2XGDC9UPPJ
aWwTIlkWvbT14XfGBnqNvLzMyNMT4tcQevMCiGRyAlSwoKcnZn5yCxegsFmeilY+RWSBhqi/x8OX
Jd9RSxyf8X3CcyrrDnUGEDkaurTf+Mw2DzfdZ49lYjNapLWy3DVgSSH1BzAbfAExgdmMMjW4V5ce
HmISZ411E8DrqMl8IABZcvgj4OYwkKon8NDNF4VyhQ9QMPoaCSLcqIYYvAktGXcn7QF1nGyJYfTw
oatk3RvEjTx64w7TkPMIquNs9UcTEGm0KXVpGzd/SvHWouY2YkmQwPdH5NtyMkgfwvqMwsZta9uh
eKSJuxUOaHwcgKahosTY48xGX4OysupDG2hYraOzpJcXAmtw6kkae9G8oDcA/gzg+yALDpgAQXId
+ko5BAgRKt7Z3NEC/ZoE6tUot1Qr4RzQsbs1ff+mRnPFoLul0ylpbrp1s7isNmV2khWsWwydrOEU
btNa3qhvnStZT5gw8Z+aknqMsHATHOJV0xnwZYE7Tz89FG7mEPWHHIS7lIgWk/1dOD17EFUZPjJx
+aspJyM2DxC4Kcyl4J4T5THUh6PMWz4/R5Xk4b8jEzoRNV9NVuw2zzwn4qHIe2Po9kET7WWF9aNk
MtbhnZXPEDhwGrXOYMQErymOxklPklIJGBWBGx7ADQNAbcxD6dsg5dgUn0Vz87P4RtOWDM3uLIv/
tPZbHkKMGl6hFpseY18PLQj0SJY2G/J5SiQOeU1DvJ05uj/3+DGolx0v6TQxyor+LK56bLdj2n6M
uBg03Il1/EMOhzqHlA+aNimLoalNYQeT/GDyCOMF1F+BdTWD+E5+rL7INPhNjfZHE+NLlqioqiHT
b/uk/VdAxB4ai38W7OkQB/dEon4be3LOOVLLeKuwOjHs+JfX+2ZdhP1BJ0Bl0DtoDSAtQWmbt44q
IX/E5NEeI4r/isT0jHXAeNlv2Gb7xCu5TPSlsdfTV6J+juD4MkXHIkI5Kd3AzySXHKni4lO1pwpE
Bp+4Tcr5BzHgVIHJ4N7X+xBkFgclNm7/nrPlc4NrCPDY9SHKk3M8mses7Q64/BnHnhN73HH+xhBH
k2nwEugsGSemXrMfo97ddc/A2qjdk/isQjstNfmYlu8GoTOyun27Ck6S9ElZHX+IlJ0jmzaQMNiX
TOLbfRWquxSaj1RULgdjpE8DuAxjdhnzUVLstYBj+yamXQb8CZdT67cudXDhcO7mI1f+sy46uJ35
XYGt4G+1/Fy31mFcj2HrVr1wG5F4HecBUdfrhqNt8li11jnHgdzX37LyYgmml/JQ8EES1L82bXyf
RPAo818svLWgJJqcnu4nGwjemIvgGWhCPU02aLPnJJEFAEsvAK6UwMFoKe2z36Al5IgWOrWs8Xa7
A3zZ71ohdlFnE1QMKQCimRm/X138NIu7pecY15B/ugOqN6TZHanJM/4F/sVI43X8Ygsf/eY6kDmO
XUOjDnEmdQRgLJQ9nZV9rY/jqtwyxD9W+eDlzb1nCsH6AoBoz62GrP+C72IYUcyxaw+kT0vLpbER
rM6ydbhKvao1zcuppeDDHjPciapnnkE7KX6kDxmLttZ9lLiggyWyyPcx+D5l1Loc5OhQfMxs23Nf
kEggAgLBtfmOpqs6twfL148Zay4f0VGNLtwomxwTivEw9HtBZaNq/12sCwRq58ucp1cy/tXSlOa/
Ozx9qC1YJXsAafI+L6/GQAOClnv+0Ho2SBrjcxwNwqjMIMctrsqAgjNGIRZVfLPy1XBJnZWJqyv+
NIYuAEKs/i60/tFAWVSbT0WbnvnfPgXjA754PpfzRRc020nG0TQFvu6nFX/wT1b6DwOT45jKR6a9
x1hmbtWxfvco+bMXCRzcIvByfJgiqVeKREVTQmdVvKRPddrDf/5H03ktR250zfaJEAFbAG7bor2n
u0HMkBx4W/BP/y/ofOdiQgpJnKGaQNU2mSvtAk8sx6RqVjuzVjwBx1EoFyB050b/dCxqULA60dh6
Kr+G8jysMXog3GEGVZGtGHFy+tW50uOzPU6nTgFYudeQEzpc1+WnMMUjBbgzcoISr9YQOR5DqMWl
4Oe7TL+q6VeFkRhZy4BQJB+ucofQWLHSu5nXt6YrIWJnF+H/zV0gVN9DtOSQQj5MFWYzbnGHm96l
l/y9qc2zruYnpTpk/o/TRTvDijxFONsEHCusmx4yPbW64LxdbGvzo9EwWjrNyfGHsx/wWv4ztZXo
H0RCmCBWEYXNj5QZOyd+hiMgX4Ahif5Py68hLKTCwdcj1v4cRpkUmwSCCllTgbYpsATA/tjkmIz6
4tMNmluUTrcqm24ZqSQTaUH4vIoec6YKp8m94Ze4NWPKYlw5V21wUo+N1hyLPqQYK2vgBQuDS7D3
C2AZHN5uscGdzMjZVAP0iDGztGwb7VE/XMOIm7n7BIm9z8PxWpU0v4Z+qYL9KOsDIO9z3P6D4r7q
8baRZL6WvXmp0LNbPaMe5zTjYeDusApP7LdpvOf5tM3gp5k7Nf3b5O0WK+HWxKsKjjJTdbB2Huaq
yA1OQ/w0oN6701VUX6Or71w8cjDhDO6QwdwL1SYYQewp4jlAAjIZQdvSZ+uGdRpL9+TY3bGoFuHK
5jnRQGm8NdavVnMs01cRNND2JWJZLGYuQxOpYpitaCrzBcZeW8caCmZekkYVZ9JLi2o3qSuLFKx+
ho7BieAqtMiyqTYF/70gEaAyKtxTYutgdu9d1cspJFXs3SpG1KazsQ/Gi8rcM+JLE9iHqKmDpPIK
NyXIos7QyMryOCDnFzPqjXz6AueZyR7QfLa69jKK6i0SwGBR+QVI0aPhrSmdV6t4um1fAYWBSfAV
F3O9Qd57t5H0/yZyuprhueCiI8BWwc7QsN/PYWyrdNSBJ2nwoknnGFsNpFZZjti6FRtXTnDQDwcT
nGCibGT81z/Wo35gzrLPWbvF4MJYFpZMeSOQ5hYKQp/lDhGtav0fVwhAUNzvUrBChG40PEki0Zfp
U5P2LZzzugjJFOM2IaDBJ0EwM5muNc6mI9SoCZqNspBE0xHmjjBuy+5jK3WASYtg/CIEq9NggdR4
kz/69B/ZzL0+7GqwhM1goAXOcczTGcOnDfESjeB0qOG61QTGogStgYb5kWn1o0TnjH0y3SgK1iF2
s8A4NGUfcYYMx9Egwqn8pxFCUZVyV+S2lxhcF6skBsAQJZ5YknsnImj/3d6wL9I4GSyB041VEXzN
Q5A29jaMW3CBNgyIaheRzlhjlv3XWvxUF3mL/qrHMgMGBIsO8cOTeKhu+RzG/olS6Zk7npS4TOv9
CU6jTJhW9/jlULLjcet0andUf7F2glJ0FluUtIe2lEyBm4NEm08U8KExKPo5rhMRHWpfMMcFpcOE
bK2V3X+PfQa9tg+c9fxBay7NrEF8kn61qTGjGBf90UnHi2LZFz1mMNPk50zFXDEWRzMBEBEhFUWP
lW5MHmfGCIjlE7LffEKmWMFtHL0iTEps4V+BxusWzyQ99HARA3E2xkOi+cfpWPXMZfyFgbo5MPyj
HZi09fPJBB6sdslaI0J7NYK6ABu5AfrpyONoY113kTnlkCtkD1vfvqdO9jSc9JXk4hV9kSkyTNE9
C6IVe38K8PAFdxYJXOuUXDPSM+hY0XxOcvICNlpTYK4T5D4jC64ab8mnDsI2n3psCVxNnaQkOak5
+a3Vbz26IGteMScpXfBG9n9TX0Uv2e4ugXuNdC8YBrInrkzDg5It7ybU+kPPFB/98NQ1/3Ehy8dQ
7RuNkROrwSK4BN0laoRXTkjXkB4rPTJtyAHtuaXp81GYhzR9g68R30R72neYfUCQTB8xYJSpXEMc
KWZbqM6LT+1Ii972K2IP105A2eQS2VaT5IN6HLEAvMtj0fp7B366nhS7bzvbFWx84sYkbQG8FeF1
lm39uOdOiy9NG51tFZcRG6XW8MoSCCUAc2Fx5qkU9BfDjJaueWKEtmBxRzjMoXkvBThNJWFwTUQx
czU5dRujPtR4UPD8e/khbACBRn+ZMAX6cIisej8SPeRm50LD1yGSBWrZBaHC0x99bA62KgBTYhEC
uVE2zRYlAWqDvBs9rSRTOD9AQ8A8V/r8hYChCeewttABFjkAjBATfRSAVJlL2RO4I/LUoTiszepD
vTwr5U0ExVvhxu8ka8ALppJMt3HJ2KuATsivYFjE4UISsJWPw7plcWSNJhI7e13Y6iUx3zuYmEkA
VQvR2qoazA/NFR95Cj48vhjozzudDpjeVWbT0XaexnRP/SdbNRlolzQbbxHxUUY83sCysX6yV3OE
lMyT65DTZZGjsbRw3Lq0oq1+FOIYdlDyoTNW6JDce9O7S6R92hl9vQcb2F/Cl9Jz6YVDv6262KvM
Dq0tCu5jcHRfzUINv2zuINJhyPrEOx1E9LVOdgZyY9w16GMNJynNvGiw9xHwjg5H47NW8oiXRltB
ry/8e6cHm0nT1mMk12qUAsj4KxBXseNbFZCGFZRJtfqJNzziifZCbgo766BZHTPFh87Jn0Y57qDJ
o4EqnL3FEBMP9CFukXkP7MMw6JeQvKalpg3LLGHZFiL2BS6e/wEFF5rbsqjwPSBhSPU1dVdY0+64
70N76BjamH60S8UIvWPuEVfjtGx05TImMRWF5qUdKN7ohJ6itA+VnPZEz+0spWFkw2Degex5VQck
clzw2HRrdJvJ1GxadJsZ8s5QwuGoy60zPJOouUvy3GqiyMeK7MKKab0S2KvcbTGzufsIba3yjjrT
U5hy1lQAVA4cdKDHWXaJKNgn/0uHKXDw4hSZn7Z+RtCxcoIoOsbfSkbsqRGy0CTxscPnk2Evz6ZN
WwETxsKhoo0Nnf8XKKKF7NjdRc5MzIznK3pvh85+Ustj+13koN3IcR1PrXHv0l+HHz14AFZKscYb
SGtUvPQqgDjDjUsMgwmHbesY1xKFbUnsPZRGe62NJROd5ghUvTS+lDc4/BbQ67LkuphdZNT2M+7L
3ND1dhIYA8J11qkspaaIztmHIDF8wAiEWMyzCqAphnBQkyPhkxjDacJ9ppZnu7OPWr6Hy3nUuuLU
Ld2lrf6ZVeM9MD5LfKJQCvfiWRP017e7GrKxgMmQ+Pk25dPKQoY6JiF/1iqTeLNmhAGhjQp76YT9
Ua9AcUmWRTPsLD3ZmwOjKDs7pCVcwbOBcHREe9um9oJ3dGAmhZZ+NSbtUm0jwiGjow3FZE5qytzh
oFjloWOW7zPBNza16JnhbMq2IywdXdMswmeugMurtJkf44gtKErdnTUmGEiJ1cY5YtTvJWCfnC2u
oBiYQzVCDY770jLcrdUxPgw+BdgTi2V/CQHGZh1HP77pqOAU5I0mjKrcwlWkO7tJ2l7Yu16QSAAN
D4sjjpToRY07NkU0ysVIvhUuIvJiB6Pb+9CPbL9jgdBcEmfa5uO6Fd2drepCDOOXoZCrIFlsUmnE
CAKZtMvwu8S0aeOH6Sv92McKA9u/IuEx7lre9+8OFYaOCqMiJ3x4yX6XxMzpNP8VWsbLlDEeVu1B
7GRF7guXrwYFMtIOLOC3k4o8aQyR3TBkIaMn/kvK6EELwh1WCIV8VWUiahZZ6MekMtCj4AKebk3w
o4Bblf8iuL/6nLWBidjHpI0LuuVDGzC6x5gp/pn5RUn780gGpakbF7OKr+bwMNKHSaett0uCZaI4
ucZoiyqeDyI/uls+HM3ORNb5m9VXkifWMu5mor9hYRohHLkFN5XU8NvyCN1Ls9YWdZDBZre8QXG3
+Ft6opFHopFpxvdaiVXLvTU2bzKFtX0UYYg+OjyVYL0oOpD3HOfrwUTU7Wv2AYzX1BHmmXlqYGIP
La+BNZ61M0feZmLMBtmlwGCjhMGmGrSzCmLd+ONbOnuBe2RGbCgUyEiCCDHds/veS3iXCo5VQLww
SuQA4i9+1kGyyywIhMhufWr/UXu0xb0wVcohcg309KXpznOW8ke/maWzPwY9BK7cjxPaHHft1hQe
A25dyQWTruPomUE3cIi9upOEJyMWTni2s/FD9unRgDxmY7nFQ6EWjBaC747VfNLvTXg3nIjs1DUO
JSqZvG3ORqKeWvy+pnktXYu8LvIGWE4r/3MBTOI2kXuFmpCx1q1SDzJrF0BJOfghgQaLpM2WwH5K
DsqIgzKb/1H4C6b2HQUeuYgTJTfLr3YjAgMeO7s5O6OFb7Yqw3sDChnC+8hE5oUe3kovfK2NJXjO
cnH3QhaHQLSHIETe478hzFn0YnjaVfWqLchyyhuguKhPTn5M5Ib5Jkw0A1P7Yln9DFWFYWi7L9vf
GAyXhJ3VIYux9Z3OMaWlWC6CRR3aW192WytKtr6mbyKGeqiHTTy7RdGv9SJed2LV2PZSOm/wK7aa
u9Jh6cL2irWXShRCsCV7as58KrvgGDv9OQw33B1+8C2VLd03ql+tkWg2G0/F3KfQRzFX589cIB8F
u7SQbHcRipYzkhj2KxhyujxEoGl8Nl1W3JTg2kJAPzDd4MAgDUsKMMH8d0JlKFu2U+50ZrwUGG9j
ZZDnyDA3rlFRMI7SsfdklAHJsciWrnFR+LZzrIVix2t9yhmbmhFzUKoExqbcI2qEczkPd371VaTW
Zgo+VT8lWzEB9Zf4eMtOPTYDBatGLvY4YojazDgwEbCpoCUH6zRFF11KzzGwDxr2Ii7Y9VvOLjTK
XeDf1YguZFVwVpvKd2x+DY7m2SmGzOCbQait2OdEAXjU/rQoDPWdMP+2Buni6o0Vb5a/KnAxGpTd
kOUegiZnsmD9EP9WfSSD7s2UHQ0mpfarA15FB7pElT4zDNKm5Ny4JMyC/IzMRzRiclnLo35p48Gr
yPHsakBJL7jSTH/fk+CPRfp3bMPv6quTn2inkaHxEGMvOucd7lv16owbGGS7gajnriIZM7IP2pK4
yVR7plb6NEKMHrK7jcorwF6Yi3elIL4A9DX7OnJNzV8F9Fhe1asMB/FwFeD2Vg6aecgYlUJoFutB
Iijs7ENlkWYNP1hICdT6VFz1TM4x4s0MtBnGfAQ6BmAAA9NrWWcgvdnOOc+k/qokMWPAkXoiPFjj
57Cz4uashh1FCUQhf/qmNidpA5KSgUnq2VNajtfI/TXHgr4g32tG8FLpWBzywH39m8pylimBpnL6
bYAl0Yo/zPA7dtkYlP6rbU8sDdYs/YsA0oMxHES+cRlfUxWzx2uYTrw6RhUTOvwE3YrG0lX1XPzx
XT+CuqD5fHTyADndN66sJjPWTi3tj8JpOgK2IULa00zyxXAb6k5xNKJilaAH8geEkArAsOCUMyRJ
WQwZQ0mDs9Ryjw0iB/5KI0PEIHlkmGE+cpsP+gUW4pE0bywQ3SYCVyy4XBNysiiEZswTLRbAELrB
HweYXkiWeVulTDs4ONRf6pmV1bpLx/zrI5fGNdgguW5gSnTZYeClwkGg8JBK9R+CcO6sBUiyRMeH
E1DmvFtxuDMQY9es+WcpuC0IDPRzUjiBH/62IKXTxgTpoe5ydNm6E3gasBGCrCgDE9TaMF8J8iYm
+WtQRjxMJFDh2Ctx7Nm8QgLeuqSeTi1uWmebQTodTfKKj00JhH9yDrXqHEgtPbiac3BM4wB8ru+c
U+Lb23r4o/hQhpGbvQlmtU+NngblRVBA47UwbEI/izH4hd8dNkhlxFMLRYoIqhQZekI0bX5t6SSH
mbVt//H1AESaebWH8m4mNvPQBaDpyThPdXUJEfhcEaqx5dizFJpAwc7RmIJsVdRZrLTdVeZEJKqu
xu4mXTLVByK6Z7pbj+owpFu0JdfUibZvNduf+KRKn9UynteemLNyqJ5wzTZQqRc+K3IJGCZAUl/i
HC5QlrXzL9i7GcXLTNjJXHPp2g/gCyHTFtgmPZEP86c85dc5CWxAQ2JiMbsh2t5DFFSNiEKrvivo
IUYdET2DSogQRgI0k2ug/AmeGjq/Acn5VCOZHTeBw4ua1FuLGNaGGNbIT7ZWj+kVd1syEYs9Gpvk
hyHuhVzHXSjfDLj6XTAcSXM7mFO6F465a8xqG9vn7suMml1TZHx07t4ZiB5bsyHUf/KQTqUYNspv
Q6xai7FpTDY6LOD4HyE0e7jnuL/PcVFd/KC+hn9EsE5bcQpgdbKPoTyM/ygqP6CBd0aljJ1wWF7I
13tYU/3IZf5oR/PuiAjiVHiHAEbeAPIZxvlpFl/U4JymxE5km+JH5Cq1c7aVzGsxHdN8/p2mP1qN
SNxnvhx4bW55pBTu8mHcq6OzniJINpCg9MA5JhuwAy8l/CWKLGW4PMVE0MP5a3ruPtbRjy452+Rx
1JBlipxd6dQQp56/0v4Wlftg5dDr1+6bNuzJt3mDUxWh0mL4WeLpS2F1+hpRD8Ra+TuJ38SSlzxe
df4/p/uxepwmwzOw2Bjo8t4yK3dKwAwcMlb7mfDb6FydHUmHZXB3Oeds49ybuDgpXAUcU5NfzqQe
LaLPHn7yMaCdalDEPZtZGsyUJ2v/pXZ3s34sA+X6UZVnf6RToNRkTMQZArTlXcUWXkGQrF12+1gv
IdeYNmExQKZp3cQNDTvDlamhYMOgTsQ6+Z/Gs0FpyhEje+ysagGr9+YW6qZFPwW2KogxyPzysedz
d1Yf0G3UNpQz5JsZF9KYwpjyy+tIMQRRaDazd6xgyfgxWk93D6sYa1WDoar97eb0p5zyFQRgl+4q
0/RqFbfjRAleM/0MFwGtk9n+FvUAfmlg+a/vZXjBKMWSYNUyjzLszFNwuqvFO2LCTQ5Qpv4Rg3qf
wpsxthcnsU4NXtKOeLDgO/Q/woBd+J8s/eMzZMKIQgrFgeHCqTDWFfd202DACrPjoMllkwk+huQs
2CyBUkLn786o21iAKiBsGtNtEz2b/oQHcBtO7Dk6/6Z8ZjY+RzVZef/SUsU8Zu7i6Mftn+mrlY+x
ml4l4l+ri18+1XKOtSHmJWW13JxSplbHJkKObTuUvau+f9MtxjSz3Db1bOXHSDov7k4Ge7XWvvGz
kAgTx3aVx98GjXPK4gR6mqNlWP2Cuz/0Xh9hCbKVqw+SudiHSg4/nDR5Al9tqlbdi0xMxBRXhvOW
48mH7o/PiC7s3Spqct3vFVVtrPxkVbi8GZ/jAE7IRm/RrTvlp+h6z/hsDMgS2A9nVwDOSoUw1dVE
gemvb+kyhmpRNbykE7wVqBYK+Mzw1ZOFW7EjaD/L+KyihTXotLHWz8+0ZBxS6TpFDt7EDSOKfu8O
HwI+j1iX+qOG0CHxfzHVGz86eVmaCcYP9HvuCv8WnkWgUlu/fePlQMgVrivzVCUQ8vN9jMQ9dme6
1VeetZfCny4odi6BbVykuDstu3fFp+bKKGtz5dGi6WdqA0w6wNITKV8G+FKOf8b3HN8rvTFmYcga
zgv8mHWhrXTiUCo2yyWOlR7+Qy5XpvneIzhwegascqc3BSySlbQVL8abkKanGggpWwV0DtElnFEI
fHumQ0a6QjY5xT9KVZ3OTpAYTF450PSKYGK9nBbu+DOF1X/gZXXElEHzqj5dK311RfUK4eaZTxFi
3UYMi6+ygzJi6f0JkgaxVwNOgCD+ThHJ5obxUm3/6SR/bSJWtRA6O48mPXv1iBBBeEhH5oZsAAbl
rmsdr9bMHeBSL62vVp0podESgeva1Y1TF9EtZhFplPBvtzJeZaZ9dXzjpgDpVYKQdQmOrKkmPrVm
xV0w0ked4EabOnFxBgz7Wf8ZpfkhSLB+vRLmxYM1shNvwP8juTGjWxyciv7d5vbMCsezhy/W0yR5
iHjcNpLDFWyLwg6SvQKedzV4zMJ+/Pf7WgY0e8gO01u8Qtzu0k6pjNtHPz/x+Yjm4jTmvo8ZcENW
aTa1tnQacU6q7tzAq4UlRV08T6hyXNazmUWU2HsezqdJuZMRY6GiQoH/ubTjp2XfCl9ufZSpWKQU
/LCGgV+d4xEKPcccbxAZChrqD3aLCNphc6F41/S9cc/gBs1sp4b8xDuxwMI4x5EgzPSJkr5LmzWY
pE1FshIEEXQkZCPMa0CkSoep+xkFHU7gngYyf8fsD8O2heseBCL631IFMcpo8f/Dnl3WgxEtgkvi
tsrhbxNWY/Ej0lYd5ORWP6ss/MDwl+BhK7Hs5jOfI6tm2GEE+Y4JD5t5uS21JdtZZG69p1JS11UA
U5ZjJstXubQeDXt3xycpFRcW8iqCQuK+4cfh7CzGXx1IsIIbJlf1g8WhngEjVun/K9qFGhyq2pwG
hH1xuGlgULTC8QbaWsDkYJJITyhXikqf9lUPwdGmfhvpNdOZR5vVMCSyVaWQfVQSxhwvxwvj9pa8
Zalrz4HkozJk09i4dyPVll05n84oYbAlQMnSVSQnnH2mf+rAc4wk7AQ5EYQjhyRbyxko22s/CZAw
szhlDK+/AWuMCP31cNpVI/UIEhx5tvgTAqrzzqWBjLwQ/Gsyf87QRsh8z6GfhWCXBWeWz44sfZ87
HUYgZSWQySxH29q59LeGbnpmRtY5K2Ks+eharZUFrwq4izOEB51vBhMdGnb2NwZMNQSY4jNEe1Q5
rMK4XGL3Si/YUtOBTEpUC2On9LTwmfHvJF9dD+z4cRcL8eqDb0JzYrdYK42/0bFHBozodIaMGcEH
Uah4JQ5eTCdAf5CHkNKD6Qxhg9pUG6chaIhNrm2ou1Rzd6Ee70mi2OcLM1N20dPGdjmAD0jmuAyq
Zwv/E5MQG9eoJI3XUDuPoNwUqqAgDpebAl7Gimyi2dXhanhI/ufqEHwXPrdMhZiW4nwyHaJtQiqJ
4lBq6ioa8/vQ6Uu4HkqToSOB9DQUa21iLKWPB63ASr1PEeN2VbRqVCAcEAgz7MddX2yHmOyGEs0y
qto/CI5UFtPMIDPbB8XGFMr8R6nJViDDElkcemgoKmLfWBr4LWcRR77F37NNFHZ7JEBMWEoU92xN
wEqIGrGRO/tRxJLuVQ7RemRwP3iZq3v4Ej3VwYSGcV4jIp0p80djqFeM13W5RJO7mPhwuBl36nhV
imilROlJn6qzn8hLF5XXqrqxaX1rV4JvElYHMECqmmUFARs1P2AUsG0szWetr0TrayN+rFOd611j
fBlAyYD+QswKPKNN3jeESSTCJFdu2CRw0ruC87nX1hkhqC6Sd8QNmkXsMh6cDs45LDQVFhohep4J
H2AgHyXirvB7SuwZWLFoJhroSsNIqvzzmQyzS/B5dtW2JQY4WQFESZiPKTNWwYSWBkhGA0NsA09g
yM26ZNxQoDWk2GdOgEervjt1602qC65ao+pBHxfUW/7HZy89ZBitOFEgI9HUzi6hSmzl2YDpS7+L
77UivJ47uS4OEt1ERBndRJ45hEgbvgxZeeRRbAmlkxreRtrG705BHwcloFLSTZSjTcUASoEKcfHO
2NPOD3oon2kUYAyqce9fcle7CDd74T65Mg5JMuWRJeEDXlHtBnsjRZnsHGSLzbRtPAuiRgTLl6zV
jQV0vsCddenAWJcR/mS726pADLIseKgT8tGHpRoPoTgbB2e4gpKXj0k8ym6VrkMdZ5ZpIDgmfYM4
2cis9rlq7nUwI745rRmrHZoCTSB8ZUt7a0ztzTHaNzl+p8NXMzoPbMZVsA5q+9LZ/S2QxSXUmMcM
3EnvmDAGh3SsB13oABEZthxsdaOQJ18HqCC+gW3eSApn7iwecUacmjjpzYdu/jQ9JSi+N0x9shu2
tjmSNMuCQG+YL7EIQSXSDa8I676C5cqJQy8a3I1eLOBjbpX620RW0fQb0Uq+pmBZTkQOc+lyAvZS
ofEtSK3He5Gf2sFZmjZZNpW/zzGedPKPxjg/n2D3VtZaH1HlJrzr1dFUxcZIY4BuDTOMh9XCPFNN
rCPRsc7KYxP+KslboSFn6b3QekyJsSvoDbH6U+L2NqORgA1tde6JLWig3FdgFAdxVhjZK6Z+Jp68
WhDGgDvOtwHCdNN2StZqy84quYzYgltMQGYf7sHkloK1JXRPjg7N0rj3wmPpnE0ws2n2o1CfTTz4
1JotGb7EQSS4GR0rvxlpdNWvlG6OsquTW2OUFM7YFfJ7wtyiZCiXJ0u9hfnWy0eoVff5OrhbzORJ
A0AMV7OzgXKDYSxlrE6WF0UIE9xujtrygT0KL8JCZSvQ9+N5TV1byhmRlmB82pDapw8fau0sODKI
UU+Id9UvFk56R6fXPpcgWWBxVWa0D/ieGIILaCuSPUNZ4NOj+dTDtzZmOfrU7PJmNdeEtWE8EjGX
9IeUYt8M3zqOhBEbCiwVcDLLzoiWIYaOqX2La8Q+9aH1maG0OzJs/Tm210X852wbi7e8xwuhHhLj
vaNuBiVUoIiqSRXynd+pHHfAL3TtB9+YYo14JjHm0X/a4cUYmlXE6LgivkVy3k41GwUYcpMC/JF5
eUVyBgF0jl8s4+gdHLVwzR18UqV0VqXEmCiPwIINqpQp8I95AoQDmTXLmfmFGp3xlqKp1RuUn5NX
j8Y5TdpL7SBlwdeSlj8Jx1DMjSmch5DxEwd2CHCvwqWDIzY0RtQh8J05iR2vMvAWAl+3y3tYM3Za
xEG/b3y5t+1s39juLjNg/kAOtfNnV6mP4S0jRGhaM15d8jEE9TlyBown1pH6bQ/EodGdfTGiT23X
7uhsNJ+jHYJEsU6yiu1F7OFFG6GoECGvxg7FsLaUPTDMIYACMgH0zI8y1siMCZHshwPJ2JgoBEDO
YVn7+rGcYLQ+mlHbN2VKc42sijCLHPN6/69hw2iO8WFgK0sYglfwlUQ8LJMJDWEXXU38ZD60C6kd
LCc95kp3pB6ElV0GjzgEjtQEB7egfQ2VpwtR6NEO+T6FtkvkTImxRCQE9RA+JEhvCSBqhusi9pcW
3I5cfSSieSgWQ+hxoBdm2BLD8Mtv2ZBf1Sq8lJVxwoBmu8C+EQZ7fnYXc2oWkk0eaMX+rA9B9K0k
H9GYUoh6ePc28Xjv2F1hrTbw6bOqngGhTvPpA8et/svsceBxEdhzmMytoOQ3y/FEMxWbR5Omji+t
wm+yf1BdLbCuxSaK1QC2W3yzg0/JmqTVi01KzG9nUxXX0gsqSDdxu+1YuE6htuCmLTh7pLIYCbgu
nATzAfbHYD1SgZIfR6EdNES9GhrsAITq765ERCfPAa5txISm0nrJMsQXZ3Uhz1640K8JY+35fQQL
v+DDQ6wunQFtl7Irmbq4/TFZ+oDixugAGeDc1ERU8P7zGzr93qAOUFho+UzWA1YcFLMDpQJmW4Qj
Xq1rRBSFSJBa3t29cH/jigSvYmPTDCamvk4RxFCFTnm+d4h5EsGbYGOmwjFJJCEMQcOISUMWsGL+
PMUPklmX9kkfxLoq3Y0BAySsxTakuoMPV7XxCVDp0p2qdekWZ622z4odXZxKXgodr5NzrPvqQn47
Cu8XIMRDW6CJ9nNEbuFDUVFXvPOoboxIX+D/dgmJHA9oUbaDGh2GsDzUab9NqcIavpJX2JT6OiN8
Tbc90fjb2PfpL7KPyt36ofJAHvY+uhTVg4KytnxT6uDVGuXj3I/GTcMdRx0UOWsfD0lCqqgZHvvu
YJzGH00Wa/w3a+tkQJwKNqCB+JtuPIA+l5wBAF+5KUfPAUvaH6NlQzoQm6ySViHwPTf5nRRsuuy9
5t0V2TxWlO2wdugGlp0LmWx6QESLWpzIZGDxdjBqwqYg66WDhfl3mfknQHobmRV7FfgXns1gqI+m
gSDpaSNtD0Z1j2u4spD41+l5kOn5E4O/X/qHJgEGSkQU0RoUNIa9nWnBHc7HmY9Zib8wh9QLgiu7
/7K+IKTCAp67ABdAAnF5i34Oog5x+4qdZI8mdbGXzsuApRNTgD2y0IHFRXJDo6OpfDCv24NGN0vl
UvrvPbuA6n/6eTEQJB0zXeZsVTJ3WSrvhfGWlvljrFeRchJjcSnsBBYeoxwO4qB/qKoJHCslGg6d
UT1cJyW7RAwSS4XlJ80zo/5oC59tm9lbrbY4NsFlKd2uLsv9IGw2l3SIbnDMHvOUMHBSL8uo4MPg
JsPslhN2pajHGI9YgLRiHrAo90lAYCD0c2boKUsxr6zEAjCJ8EFMsntiFqWI+BaF1bVjZUqex6by
DM6agbeG3aRB7ktgrkJGsk1BugpS7hTRuVJeeT0jliAM/827bj/dwCAf+MykLLG+cOLfSnOlcysy
pxWS8gfZOuPVUEKw5gjLZh5rvigyxtuZfEws/kNYejdXe6+VLavZBalpJMKheYNLyjKzzd/S9qap
vwd71DdBXWwlu3zwEwsjbvc0G8xKa1zwGkNtx98VBB0XzNH6vuIVNsjVPZlWTK+4V7HeQqcm7UJ2
kHqiYzrP2dhRZf9CzLv6MG7aejM1BB2NbGH+lnaIqXSVtMoLTbd3cPnjoTmGVDCkPDJJw34EFnlE
6oR2a6MRKEA2gDFsegRQDpo6Q0fb/tWRf9WR816q/+Cx7NX0t2Rxwzc3rkIb5j5UJHZ3GtknA3kV
RHSTHxN+Ke07srixfRuM8RzCRMaSapSAWtK9rYHrqE+GNMGeRoQTZJtY+RIlal+oQ26QL9ye/c0y
HZS1eo5L6zTwn4JBk/i1+IbN5J9e3yu6v17aEHlpfo2PrloRaZrWq5DfkslBvIoId/HpPUqLp5z/
ByIrgPk1JFNsOxJFY8H9juWWvwCTJaOUNNpqZXMv8hR3bb7r4eWHrbmpVw7Ji0XMe6JD7Ii4BUR7
yzvnTpWwoPqYkHEF79jbWEgwaxVykXG9gaRZpfiK8UDRu69b1VzYKAs1Dpo81PYgtiWbh0z+M9nP
0iCeWcCFrY30Klzm3BrRduQuA6nIl5GsAN3cgliTb2wNTlfwijpSjpj6tMImkBIwKVDhxrBe/0fT
eS03y65J9IqoIodTCSQQQsGy5XBC2f5+k3Pm6mcxNVO1XTs7SOIN/XSvZgyJtcTcP+O4v0qScSN2
fSmoFzYWLGEQTOq1Z0o+0JeqIujoCDvLUAf1XD7BZ94E2LErXEprcEure0X5wlzK6ZFWZZOcj0WO
bIrE91GlbyH5gJMHaVfENtMGKciK1gA4mZq/sy485PodHcSZOdgOqnUr6ASaqJZZVVY69KW5BkGI
f6EirlwstAGxxoexbVq6zSElnM9S/Bg17SWxilemb10fjJ0VLF1xcZVxvIgCLNKQWX05XzITk90t
JQ9l4S6VgDeyjldg67vUT1v1pHnV+Mfacq9D2ZOx62ksBTLK4yJfyMMEOI/OpZb5HJS8cYvNfEjJ
T/QXmajTxqMyOHoRJ1W/svey5OPTkwrffCsguOLqVcUcXTv3Pmp4YpedRU7aODMcRFcB3dhfOu4K
Tf9XT4mXwQEcEyzNtJ/lhVvQjMFIkdlLznwdAoAYY4hD2kp1KrnggQJ4n69JM3MEaNkNp11dz4eC
mp+Cj/2S2/N1Zg8bW8wmzKymzRIOZ77eRRjOJAbnK8f1lLFxHmU+2IddKz06IbUH+pKk8GsE35wz
hY0Y7SaSCjSbsK3yW5JZN8D1jUJ2Gth7OgpMxnwfzdeKvZKfJx5T+kwS8wRjZRUsH/fyxBGRK8Qu
LT4Zw/CpLjciOaeU6A8qkALyrVFOuuqbgAHFxrQFupw7sXOUq8pdAcAapA1aVJkYUIjFz7X1NyuZ
93UpnnrlRQGY8E00lvIYyUl4aU0qmCAXUP8hU+dADxlgCHwr6oDF4EdTyPXgoyq5MekMn0VnRom0
YNBPeGqV5AwvgVaTfagzHjDsBdcbz1XDt1347bAQ+Rq842phljbU9sjcOp8YmdZrUCxf+j1v2DJS
5ZUA0VuXLW+lV54NvbirU44a0+5nvKIuTiJkmcaX1NXmw0gFIo4u1G+JcaSMGDocu2c40UZFhzQn
AmH2WytYYWLSiG4Un+VyIb/qCCsJnfbwUWujU9AXVeXRIatAvAA3hH9zaDl/rZwbZEKKDUnikrQr
NPm0ml1yQpsm5CbGx7q9EHHr9UvLYOoSJVd4c6caDRcXMOohhaT9m4ovtem/ZT5bffFZSzbGfYkE
WIz/oI2sS9Odc/pgQeReFPWl5tyRw31b8nDHbeGSlm9hlVyEWYDxMTghom6Lv7FWXmQ+arr5Pk1f
DLHRNhdO+QwxWOF55q4qu1zOKIky4aMco3/pdghJYGp/cgn7VtG/SbnpFt15ilTXWEqv+RPZATQD
LubeNN8XTEo1TGscPJB8sUTlx5JjsWVcRSrupv4ND8u23toKi7r8xeouAD/Q+H+kQvIaFv8sXAur
IhwaMBoT63uFY4lNtON+TOKsp59Lpdl6NEZHNph9orLWaIkJBnqDgKhB4DLTP9ZMcMXm18ojDl1f
g1F+miCRFzwsYoWrpUCc8qIRaO12fDD3sv5pFoVdUX+3ckxoRmSjt5TDQMlXyu+WVb8hz1NJLfdK
/NaiHRNqy2cFDCtjpdG4QcWbqeKHs4+GmwgtIDNx/XGoGfXzmIq2iZ0Gvy3qWWQb+bcS/uraPZaX
y8iW1ETJTfqXGmwfJhkMVo12kD6LkI+aHxsYrpJjhslDwv0+c9KIl55Sr2MqgN0ghlW9jvlLoTNy
R7VlqqCKTsJzu9AAk3Apapk0olz28TOPnx3Sv0W+pWw+dE7eA2ztkp0yBEleMmy3yJnA5nZiFab8
D/vYACI38xFkOxT7cP6p1ZsAwQOGljF4uoFd/0X6123GPjW0//fAhF7KxN5PjNceH2mW7ldak5cq
cdKtH4UbrzwApXhrR248uEsrfDPicYo1P+9N1oH0Uv0ZrZOy6ivLzVxcueUhNh/WogYZ79RxBmiR
PJO2feCrfK0TRrnDCcf6qSHMqy7AQTJcEz9R5kZ6gWG34uPNzYUw4wpZnosbw1HwWpQrbqFVFNWV
w7+Ihi+nbp6yHQ+NO3FCNIverced1FSnKdzqqU54mFxpDPEdMyk1kLFN46i2kjPpNHHkJwECZ6nw
C/K1xuOxnspjmxJtdBvOCzUykFXkDOCz41DpjKXs2HzW/afAzZZThpwAReT9w9DHrieM2GdUt2w8
S3rQPuHiuohvsOYPHSO+kcsnOvS2KzAPVudzDWGto0hzAGITaiSBaBuwkLrw3nLEW1rJS/cNdxCz
3WFBSKEOIpKmpGUsNKqSbgot7pyBdnKkFTrdBczt00eBgNRizOrUD3YZ6F/7kf0qUg8RzfSF+jGx
ucBc1d+WKkS9tLvYPCxsPA01vi2GAgdI8a7Gc1RDWG0lW1Fe9H46D2uAwQK9IjmWPAsZ1+ierZQz
Ac8HMAB5PUh0sEgyCFaIhcW6Vyif13acNJ0PQf2teuuaWeKteibSMSLTUc7vYAIOS6buRaYo2gi8
JS7IOVzBMOgUVdFPTRHPW2q4i3QPWuu7JtodNpIrK5YbR4nXEnZOaYhaDM504dWae2+2x4jHH05g
pilBbpRBma68zqHfgK/TNE9DpFCEY5/+KPj/wyRoyUplrzLJsEhZPEhb+3nuyE8OzylrnjSbvXGE
ysP1hgKezZeIeWvEscfiDRIAoisq2j6KFC3bvA6UIOhOQeQpTX6NsKEFITlY9ANgTdYw8OV4JnVD
takZfX2ismog42PeTB+KQUpOSBoc802iCQOSEW85nRILdwmoGAcL/WFRxl1+JtqhyMFqBRMH7a7A
Y2FDX8J9BZRXqQNhyIKhFDDryee06869ZdEVRCWvb4DJMjvYFdhfMBG1c+JpxlNI/Ak9xfoXF60n
MxPklD2MHCKyFbQzM7/wWGV/g9y604EFVn9Uya79S3g0M6//q7j0rgiKlrwcCwTFnFFhU0K2C5Uj
45fjcEZYnHnYlQYi4ij6Zd/5o84IVz1GTNPtCN+sZ0y9beJMZX7bcwZwWZBX5qsUOrDRgVZwEvrg
axqZ2MlyrIMm+gHfny2jLzmc7N7P26kofmml8CVNxcc+zePXZab3FE9wvwvHyYli0GaxW9DLHZH1
pU8EURZ5foL4A+9BJ6aRy9+tzFmGRCx2bN6z+CBzgG/JaGQ42GE42GUknPPS8BquBQMdg727E72x
AUyBTrK+8CflmIRSAq+qrTkzq+YsjW7DIf2jI71WKubtneLy0n83MPlaLJLXnNeWdr2munIPxJUI
3cgQj1WPX1jCYSE65BUmuTsojcKMIiT1WhD2oxU5RIBkGKiPM5vCfsFLySizPm/tfWNIx2gpXFQA
MZXQXFSAkWNcBxcFSgY13w3yj3gwyc+KKyXtW+tNTNeWAhtY57bOnK9xx6OO6lBpHFxXZNlO99Nx
PVfgAqsx8hX5QFqAfBKJ5xOf01MFYbyEnFlXy2mFLj7trDA/5cG9jtGQzISItObpUue5hiq4rA5U
6CQIINJOYnYuvkQM6bOGlgc27mH/VNP6sII7R1mzo7+i+bFCZRf9qUFLgEz+4kgN+F3ZEXTLnZWL
HbDusQyP/S+Hv11oVbeFZWYedh/TviCrYtDYXfzH9cNVClKJAkYbDnm1th71uWRN+6jQQZDlEdTr
xAZwfl9yA3fErqARIB3JBgPktehqZD4lnoKw9LPv6FJV0WEufkr6x/UnZ2xahsunXK1215oOFwIr
4IAMvVKlwZf0Lquel1Lop/5Kirbf8WEPMbLHmlfqy2lQMg/YnDw98IreBa1/6Z1zlLdvVro8C6p9
mJEBQiJTTs5F5kZeHNe1OuKeO/bPspsOKTbNmS/s8LBFERND7VAWSMtCR5Eyr+aAtPePJpDj+k2o
8tjQFisST0315IBN1amhE6wK/35nNeGhu0pCzIFscqUUeOPcgjzQgUDEXECo59o3EGHZIhxGy7pG
YpMeAVWFacaXoTyAPdpyF7EV75aYW36fouvLpwab1ELIvK0rL43lbR9dkMEF3enIElA5fliO6V5k
PiJxzc/pUhP+Ny7IKBIVgvKYyGQIB579oR5LnS3VEe9b4gRyOZqezoG44WTf4huAAvOrFv8VOyLl
aNQhZ1tjZKy4einksGxdjjUotQrTNRntBO6vnmL4v3xEK8ZQxtLYXmLxHFMxNpRHQgGn0ISXPYQA
aLRzVIqYQvLzalti6SeDdjJa0aEYunjHrO1FSsq9uHeFUaNLlLJhLB8qbgwKRMtAtnAIKeThVzJV
In97v4P8eoypAi/uHb8ZnxgmH9Vs7sa6dXACBSmFtjE6cHbM4pTdcSOqpkd+6WNfC4etmBv+KukF
l9l6I0MB2Ml4otZDE9Ex66iIXF2a0pwVneSWT0IaWJh+CYbuOlFz6tYMaHMItI9A01t3hK8Rh7t2
iW31dDBwAevLbi6Ed47szjyHxy9JVQ8VtvWuD7nA3ix3vnacR0WyRj0XanoQMRnORy6506agZeah
LUuSKq80VdvLqUFcg6UVkIVZ2Mvk+7BK11Xlb192ozGcIzUO0mUO9OyUQCwxLNos44uByYCTOX0E
9xU0e1lrnsGXauKWHFZE4M4bo9wrQsstXhYi5sqBsbFdJwXG85S2g9FrRtXFhSky/onT6d4J9V02
La5Y1S1+g2rbYGZ6IRTGkZZyMjOiWDhhliwfRLU+tGhnMtKBrmWsnOaJVBtpPDIV+/ZX0370L71N
DoXBxhRscl1FSisOlj3r02k6oe2mGnaWL5kZpcDrWUX1zXj0tjphwPKKSLiIJ3uYEiafwLrpegn8
Lq49qyIVMpcva10/ujR+BQNg8HGRPkbbKqrzOuz71tZ+iZdkgCD7DQOM1Zl/qP2DB/4hHaayBi86
vSbp9Cis/EWLfC0hJUy4ZI6XIFE1X7EHqeL0kTgDVFKpFYisZ1cKpW/U75Gdil6mQufK+MBPBt9j
itVbnO0jB6gD5R6qlbib1tLWkD+h9+IeHNujgow13GuoZDn1UIn6AaCK6JZgx2c2Np7Umh29ZEdP
eVIZT8I4aBxZ/eAh3wYpE8By5iAfgtUHSNPcs/aLVuwpzgCIPUUUBaEz9D58EX8SVyjukt+xpuB0
NdC4R/VdKiufKOWJhEM43jP9RJe2wOhOgQ0X5QCFdbDBongcY+JcG6mT0fYikox3BqrO9K31KKZX
IbY5UtMsAH4o1g4dtdCFPxo081m7mJD4wjiz/xVn5k2MiOk6jjuGtfuWimqDVSsD4c5nKoY+rxeX
lm4iuKjIhFrVe2J50SUNJyl2efQzMfOayfIqhhhw2Q5GKduG+lBgEGxIbVmc3AjlCRpY5i1uDZU0
oe+lWo2XIRzw8e0xB4Q1U0sJ3ywPZkz/lLKexrA6hcPB8HoSg/WWowVGar42jfYo3iMG50V/42ox
Ys61+k9Orj3kU2bqeW44yYyhGw0OJ7cyQjjTPwdiJg1ylxxEpEbz4jvm7Dp0t5IbFd6bCjFuQqBP
OBhTdu/LrS+g7uvdpddY0LfxdRtwS6qj5SwSH+dwqzaPkiArccIWSns40zXkxGSFWiqiJ9rwjlqm
3jv9ZOH9RShrQwR1/ua6kl6U9GjmfXBHWoq16JKATW5GJhATqLtir4rk0DB3TDpZVbm6KvtPChhG
ARr9kryVg/iozPQlzmY7VQmi9+IlLOWzFi4BuMG2dkwSVzXZGhotayp2t7QgluvTfwo7F+qQ1+JI
Khm9lam/5jEzI9oA+ZyvabcTkU9hqRvqR+00FsgOb9cQPKUYLHTEWrvIKEAD98dnCwilu6dPJIMN
nasdh6XZxzPrQ7CL2x5UaEEFNFmlMcV8sQYr+I5PKibmR1V9LsvB4JAr3Dkxd4Epzpz3CQnIc8CM
fjB7J7EmzDQ0UlIE/63dLa1+ZSsaJhjD+r6d8N9iBUNIk+8SoxjJWM9xuQaVTN3eE2irQrlYi/MP
c2OtTkw8QJY0CYa6yomffN97vIQv70xYJGd3btB1rGCcNcdCSROo2lLMCcTEieT1MWU60JPv+1zI
dTS+CHYkBTsyxgCcUm58pzav+U+PifEmpNFBm1pOAUDAaY9eElidyBsamK0cVNZtObSTDc5B7nvP
YpcI2SVEhaaVDKLVkl6KKKKZSw8y60ebbG4duLLOEuwiLEOmORybc6PSmTS8bIRyTfCNoj/npn5W
aozSwnuP4Jf12EGFd/gYp/glJvh0Ow7MW4gwnuXWUQJigLYxQ1DURTRDu+qxBeMAK2QwGgKLB5Vl
nWPKVJFe3xntPBbKBmShuDGxftOG/jj8dh8MTUfFPxM9WRMTBxrZoDsEZFbEnmxUworYU2GfLIfE
Iw5YR9NRuc/woPgMzRzA6vlEFLv8k1BFWL3vHczQVNO5R4SYzuKLhFSJABgxswqV+VHgbChXbz0x
+wQUfgQW5aqUiMicNmHGZ2cGkbXETTulpOIXLPchfWLApGLTnfdQ1WJZuu4wmgs0ty3XuKDiDE7Y
zOlURCvNo84b6FmrmtWDoPlKYBCMTfnNho2p628+WeJCxyCFeWV/DontTDmxgys0zauaJk82nK4r
CbMtjkR3OOifOdNOZyG8ATLxZ0Pwk3FncnbHr0Ib9H9Y6mkpak7KC/Btemv6Uz11kIMWd7qZtO5p
JureXvSSqD0ZiuTrhnBes/zSo0CSJXu8z+H8dsYdqGn7jdxCPeV19Ce9e5lz/R5qxq0hdlJ6AhH6
1hfp73pp3YyBaZAEqqLc1pkkheiLqnbWrdKvnRfsA1L4AcrW6ltkf1ihqt2fUg4Dvd4fxv27NEc2
fTD3jnrukqLH+s/klYelUuM0OfeOFbyv+OmAqhwYtlOLyzgXFEilvaq6+mYR7W1KZu9wjzzmCsl4
lybTztTWEYF59Wl9v1hHZTv0K6+COPrZbQEPh/WoqC+wVQKMj5gu66W+JXB4zAEmcWdsDodzJPQX
VSxuplghrrDzj8WjPZpMknVqC6i8cGVBdbfagqkjXtvGXtxAZcD6eR96FNyRjqbEcqOErpd8dLu2
chsM2roOE97txPhIw6+farLTSd8t3KcWk60cvRRgjbYPF+F7kGYKK9y6vRItEzHjWmhwXgH0XfmE
0+g4oZXUArPsHmYALTiT5SYaJtnGF8I2UIX2ClIJQbdGa854pizzEvUM2uQqqMKgRFESmdILcw+2
Cln7d8mrXaK9DC1GRhxfc8VkN76BZr3FsXQjkTckrsHXqAs0tE42r0gh3abWJvL40HAZrkVmD738
UAF4rurVGCnXoTU+A6ivnfoecyQ7RBnSqCt9w21wAb0cizJH69olCIXkEXbpO9hHOqG1kbcBL5hc
nFOLY4AkB7cGLaah2Uk6t/i65x4x87M1VHeQ2COJY07ULVaHaYau3b963C8sPIA9/TzCS80sOK/s
qcH4g3WZJfkXy3fCaaIn5IOcoQPSpTusmI+9gamTBYNdDpfAih6QkMqnInZN/HKHPmwTDIQQAWM2
hhhanUiIMLo2H7TBhF2Iyc5C3V/vRqXd5da4D7GjpaONOXih2GMCa06l7qUj5FORjgSW0Lq94k3l
QIaFgFyCVxJv+eB2TG2lyjHBoyVbqzv0/Yy1TOUSn0ssHHdDgU8bkQaISWWTaiMnuawmeR1ayEQw
/cp6noQ7RT0hbrjkZ8rjgxIMn8ZG/2Iaj2uXxcUpPjAY9QaNo+TTumnX8tvtrPLEYz2v60mrDG4S
4CZjGzxTNXwOZAZkC8/0tCcFcItI1wv89FLVTpwNRcIVsnSk9lUP9d0GyuGktbXEwxtmiwspVsn/
MxaLxGXBFlqRoaXKCkgf8wyMWz+8dvDD0FY5xh9rKKahGO+1Rg/UubJ76ZSiWJSlX1DvFFLRK/9l
MWEpau7rzSRrwfmJvaEmATX0z0Wa3mVedvA1ushQlPdhM5prBrqRHbOb9UuEMJp55tp4EyJp2ASK
qnsmF6fcUDwx2Wm0OCSs0Er7EOsrHkIURrK44kqJanhG/8JCgQQnHwZWjqagFqBglp17BiXutSr7
GSEUEAwVw1Ysj0v1hr51CCGhGsahwLONH4HF59ykyk6HXrRsCAvI/R0NgnkunMXR09rwCt50X851
0C0fVmX5dc2teDt/0oI67BILfsvNJPMhOBkQqmqkX6aGaMxNHpFc4DGbzPCIHpc0WjCCbE5nGmPe
IFAQmgDVsQ2l7vRD75QveO/OBI2beK3TEDAokBAY5B2A3G5IzNDwpkXFA8yfMvqksQhGD2wrxUAO
gVTq3H9nps6lSuacavfYmJJ6uADVvfIN0G0abb0u6y3ROeTMps9Lf4YVOk/CiaR7zplCqVgmUOqu
nQw/FA7we1uSQOXD3HB/6GXAokCNcYxKw3PA+mDAYSgPIaH2VDtNUBYyAiyi/EiqLIinDP8ws2F8
rINWgVfE1axhBe139RwfAVU2uOYGFrV/MwMKQ+J/Jj1m7q9FBla2OEnFPxmBxaK2t8OkkHgyf1se
3hQAMAqtUlXVYY0mbgZKHbpk0Z9a+XUg71z6aTQSPXuRa9FPppjpbnsuED6RyBbKi0H+hdyvrfFF
h0ROgLeq5QcvBC2FrzX+oLU8TgVQRqqTqCX41PMRKuUNPJP6//b7yZfQeHNR98TfJPkKtQX22E7Z
ygQ1kB6MXSZBPqp40BLjmfAOmfFXBaaiCFn9mQ2WcJW+NVR2AWYA1bnzfcZJo9KjlsPrJwnPpNuS
2TyIWlARi7O9gAFgDbeeX1ytX8Mal6arkHwrc+2kHRO9sOcUehFNhFT+lVx87GEt9yv1y1bqWfFe
Noq3STlHN0shAaFZXpgfmjZg9YwQkCVQROt0Lgij6qRcDd5U8V/8XovfzAsVso4LPWMMNfe72xyX
50ntg6ja0TPR/XVcPrgz7cEn6MMLJrt7LVZcM4dDkWdsd9gJ5ctWqhDHkR9jjtBWap47BnqEhFk5
cbMQskXcS09beKLj+jKos1uQ68LBcon1e8/FblYYn4NOZEo/AVL4WuoJegDZJK70huw1qeHIVDlL
mml3mG4aINAp8k9n/qcDZrP+gSLbLdi+RH26yvLwlc00mKpAUAjZSn3laoS6htTXO/XUJONJ5Dal
9BR470VJ2ZMZtpiXDLnu5gqb3rSbQEEN1nz8bdWAwUCkvJeMazfHdstXLZO44lmvGaZpRUgCtTuH
prVX2ec0U7UrslxpFrkTqrBleLkoB2mev5pz67SZRLXLcL91H/IDN5s7WAzAh7f3BrcGlKWNZCkr
whlIJcen6F5nuDQRciTbeEtFigT0ItiE3L7Wse/940NptbCk0h+Bh41NRYIYMQmSbc5UXjEpN9bP
cYJHT/n3ivLBcCwvNkqLF/OsRJJ+UoZv6yuBqVTITw31LuwDFcWjb4yL0itOK5IlvLNI4DJ7Z5HR
2DvIWwctEN+pGy7ljgnDBXISN9Zu00VDymGFzM653ojmAESBtCV7zcLmoBOq6QDV0lsgHISugFbO
xT8YOXjLxbhvkx4wrAS5y3K7JtgyZ2BSfI1PxoCaseDloqZpJaS3OAScDixcDDzoflZ+CSBJb3Xp
GZZwUaABimoUiDrlDxieqbKceZ9gakSE5EomV7woSIJDeEgQ34WycTscL+gbnJdbRh8jg2z12kGc
qql1mCIit8Xs1hnvlZ3ETpksL0qbPeVwfPZPLce5ZfwSR2H+e8mSiMKDNYhBhLYw1QV44U1h+Pqc
+eLanmRqICloLye3UnZEAn720V7b74mZhsXeeFLesoPolukz/6ImO2NUCeM7YpIC9B/9uxxx5UF6
q9SDVOW7PUZmzdvXX3Wx2YUqfxUMfxTxPITGGVRZfa7FAnLOBCeqD2QXdnPUHSMLWqKssyzO11Wj
/QWhK/N7gjSMtvwFN0cMNgkAqrzay4+RCb4glEE7oh0x0gvN1xZoHLHtVvZppr5M87+BZHWW32sE
44WigK3AuX6zMhKrcwfJugMsh5eDh7BOaBOgoFmdkP0Rf1GNep4SXKCKapfS4JdR7vcYvASTlkvO
q+DOOGioflR8tIl4N5FFxSSw8uwmvNJ2cJXW6KJNp4j6vv+wJt95d3IM8dTEiYJ8GruvQsLbleH2
jYk1Wux/g3oSJfLW1uxWxFUx6nX9Hsi32V7aVb+0cXKt+ZNp7ZIL0soJbHyanBjLXxhuXiw73zPP
ysP0ncnUO80YYe2XIj6/iLituGzddqYpn7DYrR/lnlt9RdBV8quK/NWdPx3Tqzr9KyfzOozlVU/m
i56KcAxG5rTcxVMLOoTGrlfqh36mPBNQvW5Fx83aGEMBS2EpkBtbxrNi/ROMp85Dnxbf1vAq43hX
5mifHnPC4DTXgEQF9NHq3JAXsMO3gf6lpSK3vF8SknQR1TZbony7H5Vy7PfEoFMsMBKWN42MuoHt
NpHeFkLxA7y4f+voGF5VkP8dPnVGKs3M8grWZlIvNTjp8Snq9T3NshtIO8ijbQAFP8oCs35fp+Fh
qON90gf4/mWAdmmI/0n4Xh+VeFwAwQzYhhqUnYXpybRXO9OXGwUGQ6BFdj5orrWWHsBC+T4JOOOQ
uGdmry3YloE55KziygZTjVFWwmzTVcD6RWS5chfIRDw6wpTEabQ703hLL9yOk0i7wrofAVJium1x
LNHpRkwJQzwpl2ob5VTlv3kCrV0T7wJFRclLU+MdcaT8s7aTnP02zE7iFKIUPVqkdkZ7lfaxUYYn
RuF/DVfwhYMeijJGhtaZrZcM56c/EW1CzOv/ZPw8801g0lDsxKhAoNTOWvT7xLrq5aXC0T3gB2Ij
Mqjs6ftuz62kxz8o6q+gJ6Wtxy9zsQwfy4yMePORVL8Fh4qxARq178hSpm18HuAxUl8m2UNlXWuy
OomePCZeMWlWgHO5Y+eEsuX2euZhO8WNgalaJmajewj4GzmL3pALREAL+9mAppMnomuOyqEoufJR
8Tz8dFXvZkvjkqdyF2exFC+VeyKg7Q5r6yg+Fyt7T/L+pmbvlj5htLCNJWfE+6qBAC8tGcMkJNul
cC1GeMsoHZcaEgaYKVvHDChIwzGCkg/OEwMVbS+QwUK8JAkdgvzzsHgTxXljgdeSDtMx/Fp0W+Xa
2EB62EQbGsdxeeLQkKx/Cytauu4UzrElvUiKdsp63ZO/EJ0+NKH7XkkN930J6kO7Rzh9adMGu5NM
6j6u1RPdDUGnU8jATUypNmDh6zIZbtUWrw1+WYycztRdMk4QWhcdwe/ZokZItYYbswSF8UnmBzBc
QgJXIy7GwBsiQEEIJFEZo3EXwP2k43FSB9nW8H5ubpl0ULE1O+tV40JXY68bTrJut9J/Kr0LA+EF
LsT4eziWTmzKPBHFlQi8X3RUIlGGm5I0DE0adXpk4h7igSurXP7wUxGAP2Au1YP6N0TNYMfwmtBZ
1o5ygznQGu1iMYPlOIrGlp+ZPXA3hwcxhu3rnFIVKt/UCna7/JTbBo+MdG3kU1kykKz+hK2cXjHx
ymrnbPgRVRWGq/mRKjSE0U2MtzBm5wl/0+FVSsGhS/gYZ2k/MeiufpPqKc4vQBF9IRb99coHkwpn
FgIEdI6HXUGRVHGmogUSDNc6SBJpa5wE9j8Vr1Nf9hQl+wqPg2WdYi7y5pswsKSVz5qNHfxqTBrz
kIhHkeNgJ58n4I2b3Z1TZs+c18Lr0R/IecD3wlZWgTtrHcko95Hi5TGv1Er8C04rPlyV5L4qX2FJ
dPiIwdCB7WxB02TU+8LzUKYERA/0rfmn6C4T5i1Z7/z5NgGtWzoK8wjukyhegUsa4stmnl8gVhbb
wk5Nl0xbaC0LLmZtUpP4BGeu/gqmzhbFMvsZtPzdIECY8d+tEp6vPAO/OBx1bZtXEDgwg6670Hi6
t2QjAXahu2rVPSy+BWMUUczvq/JOyeBx7eF0EwCgel0BvEk4P8UiXpbnEL2oGaGjwWO7id0frsCp
u6n6XcDsBT5nYB3jXLxfbyH+3RWjFsu2/trn3/pE5zfX1T4Dv5HvDeuk8scsfL9heBpKhl1jL8rA
NPFqlIT8f3HGJzKpKYTsDavBRIbpvT2c8KLZ09a62+8L8xHyE7o/ogFOVOOi+U/CF9yJ3wkmmJbK
sbx6AEnMhX/J+B+xaKQ+py7HC+GUINo4a33h64zlt0QzyUCua1IVk5oF3JaexP/zmwlc+ojaUQvp
Fnl/bqrbqjpbImJR8KAZHDnGYNLWixJhbXQEqXfoXpaJGFaK4Vio5VKOkA7T+790hQn1sfn9sQhQ
J8FqdM4n7swkuCjxSC6bGR5+tdP3W+QMdzRX0ktpTS/3hN57nGLYuIR9yvQqNtsT4NN9UpqOiPoT
TihLTHwBPujQb0ehxIEELOWf2ZKEY+BNYqBQPPUicIToYc4Jik0wFW5tA/et3DZkTSOAp/rlxxrG
J7EWTrPwlZ4FfHkTbed5eBKw/mqMDgyuypTIZu0h3qof8TxwxQLBMFHRTnWOXRRHnHyUL8uYSDlC
12RRZK4y4sLo8T8Acw4oKKPclmANz5R+tsgJZgYTpF1kIG9pVGud9PKXJ1IoANQxfUlDHLCcroac
nFJ/Hj/5jBiV5ajFrbT+a2i4Vrj1qTLjnQbnBzOvBld6tNm+YXpUQvG1EOSrC5l5Hs+0hJ2/6bhb
trtCNHnuOQGCZ0h7tEDGGCGXRVyqQ/0uqe3daDo3A+UFdCc0kLYJEnGItnnLMf/TjweT19TvEcNY
sWS4Sq6YYa7F6bQC+DnM53XaybQrRp9mrNjVuu717J6sL5XGNCmevdBEqlNU18QPK3MQFPAbGVQU
rDst/eHJYhnRL2KvXkpSk7pB/IZ6Pia9Es7ruBJscbRlrtEFH/+4aZiPjvxg7SAxttEV2raqxM0g
OoNxkMlay6A4Xgd6DZIiPlXqNaeZ2khHFwSyO6YKkYRD2C9ebqIvwuJoELfBoXHYhdaAA0EnQrZ4
8koJIW53TTgvKSrh/9B0XjuOo+sVfZWDc92EmYNh+0ISJVFUoFKlG6K6AnPOfHovjmFgGjPTXakl
8ucX9l6b548Vxx5vrjR5qK24wJgEU1nTkBGYYZ3IpqoUwSU1SwVWGXzWwU2Wp00XykwnBXfyvZ5z
1Tpay4gEbTM/hcrOHplfhXZYEkljJuKz9YpuK+uaK8ssWagomES/RoPs+n5zLHLP161TzTseWVeh
cphGHGsFIqQjSd0RMWkAYYMxbheTRcNagCa5J3EKg0BMCDm6+4hJ9MuUtLa2MVkviVsKqA7Rj4+N
qDPWNQ8KJnYjinKpU0/tV9sg3mVkUzIL1uNrgC2tYqc6BZjMoDgIHFKRWu9EpQaqmO8ywPYIRXY5
lKoGInAhs1Sco1MO8ajMmP7iXWbsyyzPC88YNmTdQZUSoe8RE+pRxD0C4p55VkBoTkdEUvTOv5lw
aU1Edd2wVSf5bi0KilryyAcUEf90JZv1PbPNPYqyNE5AI3QOor1KOuJyZv9fbfIcbQtk8HiG7akn
tzCN7pJp3Jn/PgDBkZWiRpNXjv1OMagAs8KrgFzxdM2kGxnlj7ms7imEX7kgHcMhfxncAnIl+ufI
w2IRQ/hGyM5xKe4jKtkIDm4YGNUK60Wtqh8VkpmqslEPIWiId9jsRmRaIb8EL8lK6Eu9R6zYRRWS
SxfVZ8swXVLHjBz/0FaZM3JFm/2gjbukjfdGw/g5aAj6RmJgol2zMlfj+60ypOLKpc5VryFtytAv
OlbE3yggYqPFKKBk0HugB/cAG9dCU9m5QBai7ttmFEBM+4AFvZ1CtK1WSH1Q7u530cwvcdt4TQBU
RDgmVbXWC0zXu7rO7loKqm7WmIFKd9Uc7rNo3XyePQYqV8HgPNnEO/2Wad3NtK8z9EVz5MDEORh+
WUey59OdwsXXDoeEPQlYJBsi/KZAaRqjNK3ogTj2M/oX7Y40SZ3PTbsIG8a1/9EJbCoI/Z3W7aZL
5Rua1gTlRIknCxiZim5ZZ6MyS06HSiGzhq2lNBtKC8kYXyOxe0HE/mS+f0fghqx7RPSo0FxkxB1E
VBFmNGxb9DMjK5oXbdVSeZJYtpq6jOt8CXmn5eD40koEg6uxJwRHIaqCI+xgBPNdma1bRjpWjtos
sJxU7bdtMa4peDwNIsqU3ZBjbgjucjln2kWEZ4CZ2wxs6+TKJ7HmKbK99Csc5NQfeY5E0g1FffWi
2y0viLBVvA5lMHuclWKErEYbaugXIZkIiSC9IboY2EUzfOwSrXQF/T/ENNqCaPUpjCDnyRbVNXPu
MCJ9TnTVMEUn5dZdyZfPsUrus3FalUy+l1+GMu5zRPeqFCF4Urdtbm1HTrC45abSt4twU8Eego9C
VGAIAN2OMG1aTEMWXZXBTuFN9msn6xl+mhNztpgiuTjEod3WMi2hM/TA8zE9+nYjYzTgfKdLybtH
jj9i9CQETgZqjZ0CECKAOKvpRLEQvkP9lGg4gnQuaHEFPxXmit50sEjr45xnbjALDiEEju+qUgAJ
jZCCojg1lChCiuaK2jztT8vVrCLs8wcClKcLAkx+oi1JZC16Ialcc8jstGnacdp2+aUetMuoq96Y
o/MYAEvPWw1/swkbdAq1XVFmKGi5Sth1sOWPp2414NtoRosuYXaEMHz0i3yv/NG08CRH3UlGLFIg
Fhk28hyffdKgu6HaxLFyGoXiNPjPAURmn1SMmhSw40SrrzV0BlNisJsCGWWTJsCS13DM3joMiuUi
0zgiBDYxj+sVeRzgHcCpj6F0iafkDMZQLCovSsmfyyqPQz6fjyaswYFVoRSwAZpds44BPvxtFKpH
TXCICHMwz8z9PuIP1TQA+Uq+ki472vjGuQHArtqPeNH6ibB0Jv10H3RQh0TpD9odR+MxZ4I/sNii
vzbiD9ZzJTIMrmLEqBEJzL4sX4zqYxbpFcrkXPju1J77WqXdgdzJ94q4Pf2GNo/sdJZpQEobyu0k
KbcpznhlUxY96tOFTmmP8BYWfuVAQ0m3EpAOqyFIlpkgAGNlDqTGtDoM1XOToW8LiPtNTUCaiLpr
9K7PCMSvby1e9Kp4sYxPWdBW4jWL07MiJ8cSL38DpaR6k2lODfHFwo0IKa9BatkgQJxB2zIbWQAS
40rCqKUci/dEiFeD9tIIZA1N+VmLx2NvNse+ZuGXom01LhVQJ8kK8bbUKxkaUZMLCOesfd3QKeLa
yt8lf2ZHl51CUPZ/ZZJvTTYXFusXSFm2Ns7rkVpYWyeTf7CK5IDNrWQTpd2Cp9V6osnCAJ+gEF9n
hFK03nvT/GUWYJh7Wrh9k356Sk6KDb4CT9Ew+2ihQ5ILa2mz0fZkNTjjZDmKVB5KrmdlIW/lBIkO
4iEkWciTQR5ZJ4WsPOBpw6jA1MsIE4WzSSByXvtHXkMIBCQxwqtjtZugYe2RiYoCA834mNRACiVS
o1jw18zBhi5h3UoDy1OtLw7mIDuSLera3peyvSm+6oIAqSvcKQIjLmBKcTPR2XPbEQbTtK4soBYX
prXoWzxlXqNIPWka6jPQI4lrJXskGsBf14Gu35M4vLc9+ebjTLyc5fkrP+0AWM0HJZGccsR4Aesu
X+W4c2RCofBxt8O0hXQ58yCQZmuf/7Kn6qj+VCw2ChrmEBkXGpd82IQ1OhswuGO+0UHT4r7Gl6Au
XlbzBCm4oVGIM7tHqD7T6XEFZiW+9GtHYcMMhYAAg8megcOA4MQt5Q7CCRG8gYHTChq+Wh66bjzY
uJvjPnwbwD+V17AlP2ow3UK7DdVVV+ZNpUpHpf9UwtcWs7fMwgU1raCzMl6kdDjuCzAsbB1qnsjy
TxF7N133H5U53ZFOSnD3Br87IFtLoi9aCZ/Aj06+a+cBs35LfNgkfP2TuaeK5wHRYmm+YzZhHt9u
NWY6gyLbhUZY7m3ZXLWMLBibuFHxaPWrCFEIOQEiUTiInIIYzmt8x6wkwE0j0KS+YZXEWmAG8b1i
G7cu208CjVRCWtZHIthX5dyfRuZeKe8d0XuJsYdXnurY/TDezhWQTvbJE/tkKnaJhu7/VWxD9GwC
fy3XIyqtLan3Ebn17IV9lkyNfmrN+Uw/XErXWuvZDadr0iqzJXq4/JqvnMy1pHqiP9/ytFkJP4vj
lU6M5oNl0uxxGw7hV1CzezXeE5OlOvvuRXVLK0+46iZCuGctDFFKGx2B2dSyvoWt5A/4THwJ8ZeZ
nTLrM2WVXeEwKZjsJkx288VhwhZ4GfjSYaOoWBe1U7bCoWvsgUfq2MKTzXzMbs9odEW8uUX1gOVR
sTpPQsQHqYcGIZcm6vB2rfiqFwvBtQvia57bbY5biF9t+QMvcI1cB5Ydr5h5SmMJxahFDEqx+mqC
5oJK0rgvIOwxPpj9OoqoLxM+I1t9Rf2jl4GWAURXmC+KRCg5IZXzePSprMzHxLSrXsdDdWzwkBMm
KFi1y7i0zPex35xgnTFBXIsMNKh/2KGy6A0wRVksHyoXh5BtiCRY6GRFvNP7QTclBhS1t6p5Eq1k
cLJIkp7GPbcvDmCToQXFF+vCyE6t6tglnr6odzsYPJN19FWO9fIzqfyzZcaXuNwoE3gDgs4ZwBWd
Q7I6uCLrMGqnqEtJi+sPmNsPeSc5sK5mqFKB5Frsa7K144cM50RjHyAKytpmDygfCwOqh6TDDxLu
1HKlshVuhy+pPQf1R4g0SdXWVc/XRozTRd8Bu6EiS2mtsnNKwEGuo/j0tYMk2bVsHHuR0OeWx/K3
hnoApEDf/VQDSxIQQZFyJ4FD1zDvciXzIw4NVM3oBTRxRhChP7qVzNaXyVMoOjEK7JwCV7gZTFqM
/CoKtZfFu6qG+9pcdCCjwAqaVjtJN2PBLkAmwq+/IwJEajzLhvBKyJOXEiooqMv4eC20dH8KZtY3
n8uzV0pYwVtYn6MgUzc7jSw4wNL85r3DxFBsfkrtYLaniUUR34sP0M45liNQVbuGL8Fy4p97HylB
bpi7gdppwWcoLHW6CeVb4Zih6Zg58bxkUGWoOgxSbiZ6bViewoJhcuKZFin2MrO7Skgipa6+y/GR
qR8PxCNBw0LLsDHGowP6LGVfAQ22AbBYrDS/v8+WfwuF8pYL5WHQGOC2nuVnl9nUT37dH4O1iirZ
8OktuiVy8jmpv2L60XfZ25imywbsaRnpg5g14xuQ7CrAwIWPwo4ViAC+uBm1kmkXO+gGMnrG+OCQ
oQEK44aEIayRpNPilR8NSuVLJg2PRkSsNSp23+d3JahueH+aUzC/hjoNdWuLKRq099k/kxO5nVjN
BWe9lkhwiU7p2B4zCSlILkKIobodwDhp6HQBovquiOeijO4FsWCzy/6BNWMMVYRGZSwnZKoGVDBu
yabH5s+yKQgclORmI0AhmmkecZLje1GGdEcXRL2fAfhH+zXG1CkLkX49q/lLRX4KQZTRLUFT4gtc
L4vfEJlJojInZlj/ixorNaHiAhiBVDqV96Ll9FLeNUJVjeDaD8vYAyuPgmSVlENVe0nV2BFUqv6l
/TWhzqaXQ3OxpvfyUDPI3SYdGP5NJutbLYl5gMCIqFbRW5spZ7OdvHqtkAoWGdJWk4MdaZ0IxDZ1
a9h7UVJ3Iu3ssqxtgzuZl90YP/Ih52eifyDnmtQmb80aWIgkR5Yo0Gihu3yZEfQ7o8n3cujv6FBp
3px2J2vIDjFPpxDpS6sDdAzWmSNIg2kWhxHPdIAZWnSSM368FqEWHGO2ztjI+p0s1zuFxLCOMpsX
GQfkYFyhGyIGi5iggXYNzTMYBe1SNh9iYG0i8Zbj7sxANEanMSQGWO2pFONjQKmeUcdbtG8DkS0K
Cm3ZHnEAMLzBb2hsFl8AuyJmhkxlE/WgVlsUtQOWL0gWAbNNWXzE4RObJcglbMVwxrdDP+0S7HkG
3IKRJ6//kbBdSVBxonMIUHEjjMt+LSW7piHj/PKBARtsmnREgS+tNlb1VvOoZOiMdm3pRpGanLCW
VbiA2uacqni9EJ8qID7raathzClRemQLzm9ntPUx4HGcSVc9Jq/xI1BFVnSYig0kaQWhu43dVk5L
tjTVApmh+HnDeDN2j7HrVwaucBXv12YcGC92xWbkoMJPuzUB1Q+QyGj+FB9mPIA2JJs0toxl2/Cr
SU4LaWmiJzR/R9glZrZHEc0CLQHCM16QSWFeDmdkvGSRA1HaCfiCP2bD2AghvsJdyuuXoLnQFE+1
XAs4TsTxrwOeScsPJsLMwyMwNewpFjKKOqL9KO9+gYlGxKuJvhepG2Bym0FfRwIZMzw20DXZSz5f
20DEszIJZUAOY3zCMJDCcV+PRCj7XoovG3PydFVFDGhQUup2x7w+POYA8gJcFAL1h0DSRRZv1Prv
QtBA4tHiwaNIZfuHN0gjoBML3oCbxqo8AFbXBm66jvIUUx6vtbapwWz8Y4fPIK5LLOyj2tHm0Z3x
DDdif5hSnOEShTzL4aQF0dqxj7U1lX6nM28EIsYqgYbitO3YCqNWaCG1hajBtlHabGeGaSmxVSE7
+XgZR088/cWcQ0W5dNSX4wRxnBgU46UQnxNttZR+RvkIfD11BZgTGdJYdD6DeZ6lnzkAiMeuIsV/
h69LGRR3QofDjH5xvxnUiZLy7U+RG1M/1eNrHD8zyGG11cPh3oYK34NVUjWch1A8txBMmgUOSzsU
phLamjejoIC7BlyqPddktlLz7+HQ4JoCUOVnw1b0oeo+1Do/KOi3rEcFpASrgVMIb8gPYIYz6eB2
9Luf3P9lHIFXIqRuqA4gQR1O2pXm9Lh0AVgmc3whsX5fGY++e4S7KsnX8q3AEt0QW9dzZ9fptAFa
vOmYOipIhZQ6RUhQN4eUrgIzLk0zA7st88ydjFq7ek27fkdI2C7lplAgHJbKWUr+hsaxm2Y7BuL3
ImYra6HdQRE/RGDPR96Xib18UI7HoSG1Bk4vvoiRd4RmL39Ko2hXrJlC4FkKzJLpOpXwboDro3FJ
P4eaQTXca/M1St4wvIwY8Q0ttkUZ5y1f/cLdlLO0iNhqzGBTuet6vfawE6wgYrQaG8J1DOxQSMpL
073IywIDz1PfC7aa2njkcyk69CnS3TrcMIzPvjmFdzM912hegDCwOZaI2Zxzdo8SVxp9V7keBdWp
UBxJo/MC4HqgoeeGazTO9Y2I59/E80+XU7cL8b/Y5wV6pl9LHF3+XhqjpZg5LepOQF5QDtr02Mvn
ScfhlUb7unigujdAln/75b3ihq9co7kMQXsa0vwYszBt3/FDro1H1bSHoOsd3SpWKX2TiplCkmAm
7QtsXlaE36ugr9TgH2XilWUeaBte2zbY6IzNOoh4ayYzC3dIZzkmzN1uEB+9weDAVCBPRTYIIBA2
mu3H97J4iCx5k9/2q6sNDln/M4E9pIHULsdTqfcXludC7+Z4V5rsB81E98SLW2aXboRjGj5l0fSA
eTIo81Nw+dFRjqjkWSLTL1jGbrQOPV7f4cB2KG83GY5kDriRrQcHbCAifkQihPGfArzZL/vBqNtC
syde7grVR0KvIAKAJ82EbWjO7zOEw6Xl75bgSdIYYjBLhfge0zBLKuRdbjPF0vEgW8VHgmRCt2yi
glbA6Qr+r/yyIIG03/lXkeqnBagxkUs4Fg9lNXf7gEoW1BYnsqHbRnaUFYqdwl4QIWg4B7Pf4SsE
cXEkHRo3MDA/seW6pYhctAkTsUBh0G0E4BvKGszMfgbnk4iMeJiaBDp2m2YTCN7EpgGJrwwjymde
w4cvmKgeoMcqzEwokz8NOrwGGgendfDLT15DehSR0kSIaCBWqAPLZlKUxgK3CzrWe0AipMk0ujiV
NcBX0z9zMQto+k8uBfNahaZeSy9Bw4QW0ojP6oHd1ynT3DBX1nK6fGNhGWwn1/DI8nJfv2kRTVQo
OKKBBQEOZBzeTD4d1UPD8VibT4BCJYp3jNbtElR5UILPjKtCBZGpgsj0rWbdxVeD3rCRpgPDtwVa
kx+wmUj5SfkuMFroCkon6HOBba651VWyBrMuOAbdC6T0V783CI9nf9asx0g+ZcqA65QEdIW/z9yA
fzVucxStC5V1T/emZuJrK7l1wSQpXEuBANb0YbE7HjJh69OMCMZ0Zi2MGxUwKRbZtnj2405jByX1
TDneCxK2LcUWspvh8ASSpvRidafUx0WSf87FM4i2rKD+WVxyJPqw3ARyaYgZQfY8h1y0QwbKbt6m
RLBKNUacDX7NAqmDKK7xNY0kAY+mdmTlEYfTAf/8AQUUtma7hCI2sMqfld7OGQFFjCki6eEDLAsX
vx3cix3+1WHhFxp3NC0BR6VoAYsHcIibqhNTF6eur75Rsalh5swCi2Burok8h1MpzlsdGOMEd1AX
UBx+CMVD/1gOi2Sc3MrEYxgf2WPhFrVb7NC1RjYYQydEMSkVobhShrtqnJHHZHwQgugOhQDo+GX5
qp+ilypydA3Lh0Y5uxKQipnDh0DSOorO8dzzaeIVuUCGiDcW3VRb6x1tRZ87bfhMi0c2XlQm9ifk
Ua10HC9GcZ0slztxZtUJaNMueVUGw6J9P8XmZ1h+xHBZinhAXbeZe1dmVEtiOwgkG8VOSD9RZLZp
sAyYoFcduvomghhA8QK0TTzXGAbTXDt3gIn618mAyMgyVI7v3K7cFUyem+gVm/hBVkzuiI+8DTe8
jI14rfJzZJk7E2gEh+GIJjxm3hfUEehQsLgAG1/64Y4aqYLU70fDeUZ9h4uppmLuMhdFPnyqGFPj
KptuqJ1nOIZyix7jNePabOHNkZ1opgVSa0DQzIiK+M7bHjxldoWLqIfKNPqbYXm3wCQu/LFpYW7h
v1VPHW+vPqHI/vR/Ck5WnuEIuM3VAjOiHtKwM/AXFkSUOr9m+ywsrGgAgtdVh35WIWAu+0ZSigmf
IIhiFRKsohBLxb4fDBaioY6/ujKjjv0mPlEv3JT1clIfqu6zBD5IFbXRyuucRE82BC+wpNC5yexC
AMT5Gl7qMgBBzCaHZI0pPk2/fh4fFQzxw8hVTPojEqZYXVnazUiilzHUnr1+K/TgEDeagwnXEVpk
8TfYGbCl0jVCmfGSAwxj+BMg8poywEjJLzzD1gQOR3IjD2vaDU79CskmQiG2MDBJeIyGrKqAe0q6
unZ5cpL/yQ5sgOQzJtPJnJ+CsCmZYpEVWvVfLSTeBaxnRH/Zq+F0WyHAMhOGZqG4SXkLCopzqKEK
hZayTCmZbLC3h95KjHMv7tsKP2nrGUp/BUMBwYF3haWs6rX4QSZa6SK8zMhhllv5Jos8QvnGPzNU
Swq6KnosRVwEIGyi9Jms+aSl70iAIKBf/HqtM+mqFDb8aIXStcy9jq4Ba8O815mjlAjykvkWRzJz
v9dGQmaOQwqXMb2aYQ85rbO0S3HPzwxramJXZrzzJmO8PIMDHO96xlE949aAAg89EbWO8IgQcQii
K4+g2zunk56Kiq3T/yYAa5WoQIo4VQE3QpQJ+t+s9K+x0pN4fjL4OiU2oslYVa8WLG19yLd12K6y
bN6o8DFD/jsnG4ordE3ck5Xq500uv8p1eRowisgKkxlkRR+qggwlYzdq10G50aVPAsnp5jrEiGN/
NZlCt4QBj1+mrWD/WYIbnJmb6FVH0DVjngd3wSZ15RvvcowvjOF9H321qId9LDs5xmv6ChS9llUf
wnqwaxOSOpF4AECo1uQzxh6L4lRkPz2Ia1N/z+L8qDcsTx6SoOOwW7P06oajfBMZ10ksWA24nyoT
JmAz4rZGRMPbLw5HUwPogPCGrSaQjhExT5CfS5kSrT4kuTd6DF3audlQvJLWx6jh74AZm8GhPBwX
lSW53rDSJIvRPvMwCJo9KZ9WeJZLfVUyseRs7Ih2zFYQa5gRzkVwE8gZMgr1gLoPnWht56D1UNzS
xZB9OmHI5oKcA5bppxZhdSxCUwNfx1hbE1hEs/douDbzDgHgQcMmiKzPmGg4Zb/BEqYecGaU5XvB
+0pE3UAvbSyB4eiCVCKfSE7eFjMYGjhxwrfOlHZS9nPv0HDQOHD85ALB0fBweMQCfEsBHJvwEZuJ
TaRCkYswkO6lVcGKIB/krQ3YRvbkN6LiEr5l6F6kb4LBSnbWYuLBjTL03yhRswjDAHF0PSUnlFre
e17u0e3a34Z/9sx7YnQJIEpvFcpri/CCMFA3STDhumdvYnxr7waxtXWDnxx3JPF0ApFYQcSAnri+
Gd32bBynzHITyzzgzHJCLseHwrs9SMzsGRd0L8oSagCO3USDpQBl4B6YzdieAgBz5xE/Z4oarVA/
hO5RuYpnsuVceF8Kr68QvZTKK/LkM1QERhv9p1z2RI5FCDUYjoMgRn4lM1merPKFMUYOQLqSQGkK
S/McgFyoCIAQRypCPJtFaU/SJ08cZ7nbhvZX43CKxiNYKYjq6m6YFQKpshvSU60BwlgGXk1MasPN
J8WdoxRPTExvBYs9T+NWGnhFNPluahWvKdMaw8tk2V1OCyOcj6gX2IZD5Hc0GtWMnEMmRdtCskjb
Qu8kELOZiQwQGRCgnOb2zQPN1omPynEOlhIpmLHkBioB2dHFNxkmKRm1qz9cosl8xAFojy6lPvPX
JrrLwbehuUPSV0vHyNUfC7221m6m7lenlFMo8jKRwZF/NfmCYTDtIrEmDPe29K0FL4ABHsc6JI27
xBhGvGwCE3vmC9skfUsIfW44NCefgiK+xsZR5aCte1uhXMQUAqeaOrk3DgWnWVghDkvNq6RCHYbR
JkfQSmdMPhJrXynoM2auTA4ThuU+x4zmaa2gblTO5SJaRLgAghFFAdJdhwoK1gSFVauWHxonsBbB
yCCRI25YNi6qqW58FBz7PQOb/qUWvhXhezAfpNnspABsEs7jjGSupKdR4WBOUKgqyonmYSvplPN9
ditVgfw99Ro+C34eED6n2SckGzW5vwD7YYAt/I9XnZ8mFbtf+JYhIcdV58mjegaG4JpC42bGDKqS
EciRScZXKBOcxOs4txXTU3qGexUxjTSYkoQs7zlufV1KUVFRrGM4TzEvgXtSV15NKyqykATMizu3
YJjYxeBRmCVib7eFD5FjHEOlyAhmWGmkpLTQfehTUPgRLAA8QafQ6wI+f9dB0Ql/weCXBLHg0fNk
1npSq9mrr7ow3T7GPdswfNJEL345ZvMIjJAFd1yod0pYhgQTCrRWO+urqIIwhA19qNi0AjmoAuRK
aMGBGY6VtLNA6bHNeUv1JeL6kVpAJAD6WP70mPmg5Bn34t1v0Y9b55A4tywe17p2DOk+J3R0Ef2q
Qb2qwAzuw7OQVZfeHDxUdXRi8nYKcNrFABwEfXQKPI2abDkiBZMOZ0hQKIxIKwzIJmqxM1aOOmoP
pQ4fQh7fWbSgAVxP3XSuQQlpGkx1CREmnfR4aAmIzBsuU43YmJApFiBjqdrVxbQzS2NnZpSIZsn+
HEaH+CZjtKw1cT/ts/mrHcydJWknvRRPms+UwsxPcFDZLlRHnXt/uQUVL9ZNNJKNYy5BSK8hAWYc
P5RHRnqr9hWK3WZRYQw86+nNkO6E9M8GqEZBcupRx/cKvrLPtnncH9QmOVjo6EQRpQj275r6xS4Q
RIfkDDYR4eXoOCliqZ7Brf6RtLDQ404q7cHnemTFJKPgkipAEXWNeddhAO8x0fZnGHHUKAu7zoyM
s5hucoVyzw6mi8aYH2NdgYdddES9c4y7MSosynLXzF2ducgyqI7YEZnRa3ysWdlW2GQkA7827gyr
3+B6WI36X4MPK3GHb3wQ6thNsqR71PJLKx+7BkkIfb78Qu88I01l4TLMxFlpJHkUFNhQ4WV5L5k7
DQ9h1kXrsfj1B/Gph/6DkICCfO8AD14inwHM9eV8iLQjX5Maaz53PHbMn4SOKZuxPMjf5MLZIffa
RB4oyCWl34dYCi3maMNIqoxlCz+AJoElbBbeCaNdWsSTDHTUgEK7UyyvptGBPmNZ3h+zNLNCUFCc
iBIA18w8RnV/aq5meG/qtUy+l7npRZ6CRghjsHLTvjsmBfWncapG8aTHkA7/zoTYVEcE8WpCJhhO
9KBb1ayBxU0QxKfqbnU+qr52vbwi6Qu+ZnlBDss5q9XbH3JBgmhW29pOq2ytg5xUrNnWonAbQCsZ
euGgZ0Rbgyele17YgMzlIm1Rg4GJ7tObYu5AFg+Mmv3+RhJaJ0+7DmiB8KFq0b2xdUgLNUL1Hkem
wEpRFSRXNgGkTOEx9JNjh0QFx2EW7gYB55HxFuKV7zAAd/PfnOd92pMrKMXXwqWO7VChUneQRNTy
fvj9h4HELmLhHzCN0hqvkNobNqhdNpUHU0rdVCj26nzyoTDP8Yd+RfvcKMf8OG7BkpL5eZ4VLKmI
bXKpcvWhdxmrXTKy5qrC3KY91KA1B6To1ugDC4KTmVT6sr6n69WfSAgkadwwcsqZH6ppRSRruLZw
4KfYmYZKOKQc3Zv+PWVPRoVBua7zqnUPJXfF73iWT0yWErI1svBGksm9yMSn+KVM2gVm61rr6WQs
38NmsxuNbG0W7z6YDAZFOsRrwbgTJFTRLDODAXG0onZari1CrjDsluAfJUztaXIw2s8+1lwNgxsP
VR8APpAhgadmIf9O0u/IWLGGzDoMx9dIaE+h7krS+0BaNh3SgNXMZKKNiyXAW4Mwq+KTJRN5zxkr
HF0FKW2Ic/N3P8FTMZ7p1aFJkiQhMCmMX0KSAU2JcUlwavJ3gdBDvHNac+RVaqPSa1lDSlmDCKl1
8jm9CaQ7fauoyuXVjCTQSKRd5S92zW5fBJ8zBl9FwgsIDACkU2IytJf3vQ/WY/UnreKuR/VYIMFZ
E3YPYLfYpcIA5lbdLfzmsyY851m2NbMEOPTXJ9daZFHN+iYPN1OBAKPm9+cthKvdBB09+UkkAgWG
ZiuM6uqPYGaJYdQFSx0aywB4PK/OTzyOG9oqr5poIgA5p6w7TLvL/0rjj65e2zDfdGQLEIvTQZdS
PHH+jm05gbiMFq19wudWygL6mViD7Z+qHctRzIK1v1IAI8kYLWtiiOw/wzQn06yGNYrfdckaaWPk
l5YxL+3/Sz85f0o9GysGBy0HeczlIe5SVp6KNux8Z1Xg7lqSQHoMJvLSE0/7Xr0mZrz1VeabqfMn
LNBwWQ3PzYTs0ZmyrezbQxH1e9pPgzwjBS8R7wa28eiGDC4UrzrrO1o7TQ1ekAagclkV6znVId/r
bhlfopihINZTubhRIStVuuvUD8PPPWxUhY+oRVoV7sQBwzPNGspV5WpY6ZHFFvxJCj5AoCPkLUIK
lX3SjSM5FMMSb5i2FcgeMRAEdaSncKMp3MDM4blQ4PGTc2NWLGNXS6cQ905P88EQq6xhhyMTIvUl
PklElhTClUvfilJPwW2SARiZ623MeiHlvjNidV+mqz+h5lddNZHZink93lCOPKMB59GUPYwB24Bv
bIKfmalSZh18vkn2NsH8UOYEV8Oz7Sy3ICfYfBIEx9bS6upV3N1VZRtKlBvN09B/QX2g5YGm6hRM
akdlk02MW4M10Er6/R+ZCbjui0dhfpOiEqRwhMwH4Rove4mkQBzBoCj9ehrGTYWgoaYqM3j3zb3K
RAgbd6yKHOCsp+gBSO1rmmr973/9x//819f4n8FP4TGwD4r8X3mXeUUEoPi//y3p4r//Vf7f7zvf
//1vEyaMaujwxhSDf8uqZfLnX5+3KA+WD/9D/Hg/DwUDM7HnrsupezpqaNSiFV6A32UF+qafcoZ5
9eY0Bv0WOBA8blT5hEwmubTTyC+aauQpumGr8/5NtzDT56TXgTsCm6b5LUrZxm2ElOAHkCK6clDJ
SbWzvHEmVu0l+Ctg7rrpahypQwIcCwlwmSj7VLpLDdQred2DFKhyG2CXVDuIhw9NIBwQ/7pK3R1L
tPbygIy3dxINtRBPkcDr68zTi8Lzq8SzgJOIVGc9nij+75bhjA5eYgYs75Ul3IvBuK/yv3jwTjV8
CqH9gapIa2KVhINPZ+DTx2FMjnaCohjY4Grnaz2UBHJbBx7bUewVgnwd17mmH0UiIucOcjpwPKgj
GbNRtUasAiTBT15Za74CaX2BIWfmj7YW70r9v6Sd13LdSJqtX6Wj7tEHCZMAImbmYntDbkMr6gZB
USS893j680HVc4baUpBHPVFRFVLR5AaQSPPnWt96yOXKUdQtEIdzoIUnUbIjyIJrS0VUVB5IW82D
fRGVV1kCQrhDiKV5p66YqhS0yyl+PQ1R9Q0QHZ+B2M/OOgLW3g3PykKayGFAgGdqNPPYBz77gbFQ
RzRYGZOIR2KG6qwL0a0NrAYtB/TR497Pi/UUu8PZ24CnJpfNznuzubhw+aPj/Z+fel71oye+ZDkd
wPPri7/+13XAzqLK3ur/mH7s/33bzz/0X8f8Nb2ty9fX+vo5v/zOn36Q3/+v9hfP9fNPf2FfH9TD
uXkthxtOh+L6v9+R6Tv/f7/4j9cfv+VuyF//86+XrEnr6bd5QZb+9a8vTa+U0LR37+D0+//1xcNz
ws/tnvPnX7//9bmq+VFT/yfvo26Zf/2je/3xfzTtnw6x9bqqSaHpqmH99Y80K2v/P/8yzH+a/B9h
2bauq6pli7/+UWXN9CVN/aehaZbugC9ydFVK46//vt5/jQl/P4rfjxE0/n6EoAHNkaZmYVIVhqNb
fIT3IwQUzMge+945gHQL0M0BH4r+7g0/dYb3w5D8pQkdfbXFUKRJmGG6/nMTDGCuGOrWOYx4qb6X
jAekA7Srd/f5N2PdZ40YPzcyAgUzEHs4B2qzcbHAOELByAwX/7tWprv5bjzNOg9PFUbtgwZnpCPp
Za4RzdHsP25l+qzvRm1hORAhuF10Fm4X1v+fWwl1YxyM1g9u1a4c8SCp5K8Mrbf+uJXLJ+/YQjOk
pRtStaXmXD75KhJVjkp2PGUayYLNOERITWv24F2sbj9uyrm4IMfWVNORtlSFbQgpL25b0BXCC6xa
nJrMMbN5oMRsKOQki2TQBvNZN/djq/pfpNUN+wbj75eP2xfTHXt/R6cPYAFeNqhCMimaF73czZqh
MqSOTc7aRMp0vMU+bTzFXHPkcTISJXtqVKvSuAuj4JPu/+vF65ZtaY4upW5yF6avv+szlM5ZUEYk
4Lngz2LqYmP3xal2tjxp1RfPpnTUytkn13sx7wvH/qlNa/r6uzalmpGyzfrv7BgDOb7sj0tHUhCP
vqcSTnufJzVki2TXdv7NkHjHT5r/9XZPzTu2apu2rlnqxfMe9KBubMAS57AoyfkqvjRwofVOXbdB
QKapn7xpxeQ+DFBZ+9yNXnzyBonL4WC6AY7KXZc6I6U0Lm56EHF0U2siPmuKfujZNtVR+wS/GvKW
/TrYUs77sb6vzPzaCrvdqMXQpQnEy8o7GXak3wAAIHb8k/XY73qCI1RL13Rebgb3n58K7xu7rsCO
z+gpnmUUnIKWMQTzd54qiwC9P/Ji8z7hyPTj5zGt8n7u/dwMwYvHwxAS29PP7VZ5JbALxAkMlGDF
8QJ6U0ZiQtmR65bZOB2l/Dsd8H2T0/N51wGHuGl8cEeEZiFv77uvg3c22HyxSJ0TUDeLqNBnGIcS
akQfX+uPJe1HF3txk9UsyEy7S5KzEkFUGsPhlGIWn/k6RXmZfGulQUnVSzn9BN9KLT59MVIKKOOw
LWp5Y7NFY75eFRxx5FnICS44CdBgs17kq0gvXjqfoMrGV08QWrwVKyCCeWinHKGWFjorf7brRpeu
B814QPruQe1r3rJk4Cg65S81PEwLqy9OQiUvX/xeCREolQeK/tt2MA5lUHHSSvqUnfnsktryOvXI
HVRTSnfBomGjNNfb+MES0aNbjAc3wpyHkLYLs43KiUplDgv2YjubA5HOcO+bMMWzw5I86ixylvt6
XOREblDKQ19oa90iACKDCAiRqI/Ez7a+VKa2R3KwD4x68j8pT66abpskhywAFdHQ4UzVaUMRqKME
PO66jo2kNJApCQR0+QhstzfyjcYGDLgWsHevvZpMbbZNdXY6D+O+QMvEmxjmu4+f/NSL3z14jW2O
o9q6AwZW43jPuOjlEegy0WTtcMYdC+t7GIy9nanWOZZKe/1xUxeji6YaPxY0jgliVLN+GV3cWIuL
ummss+1WnDgKhxMEIc3XVImVfW9A9fm4PeFcjKhcFSOZIzTLtHShm/rFRk4MWKMzJQqPsgbsbHbq
t65p+3tJJM3M72vxgl3LxoRvy70HXGbR6Ir/1Yta6sTSCyFMl0FzFHhjN2oL/6NoBSIXrNns0czu
ZIWaRgRkNMlcWe6/muWUEi4iiSYzMW66MuMCbeTkvhomizaoKTc4qZaD9NOnlyySYldmmvZmNNJP
NmNJEKQb+8WNQnLhPG+kgzDGta8I905vepO6A96KlnP9xltQeARIaKjj2omhP8Vdzzl6HQt6vyfZ
hYqOUySrQpKmVVKRJIMazFtVRAS6JHO07Dyz5G3R8YgbhSvXqbCS66rvMLirNTa90Oo2bU+x0rEA
BwUO3FclHzHxm/BnMRiIVdoJdHjscoiM1txTY485UT1pRn2rsG68Gk9GH4T5TcFzqQBCa2LRGY53
wxotuRJGYDOX8FKjkOviHYoju2zezMB77CeSWaBsxlBfUG+0TmXfFzs0wWdf4cwv0tIC20UGJpH9
36z2wTmB/BugtBn13Cpd82grGUW3XPPJnS8xmUrpfS/tDEFlH7a3hqMosExsfF5hQMVxcHNCTljy
oehG+00spL+sggIVS+ZwQh6EhG2H039szxBvmQTDDAcxQYUZw8WtbSILx5jgBkHViUASY6k5vkUv
YcXmWG63c9u6Q8Q90Q19J99YBDLOx4mt4WTU9KBqBMSxKBYOLwfRg6BEW0aY+CqHMHdHEImd68Qt
pUWAfogB+pb87+ZGrdvmq25Sik3KsbpuMo3gLDX31jQBqQ73yjJQpipKbFk7a4xAgCsB5Ms49sHK
4pNUmo4VJWqGmSAodDZok0NPHfGdpRywZL1n7+IaM4Mo8YHpWpW8Ff5oHgvX7paZUfbYdjkcUsyu
QnoJ5LxAMzcL7S5cNpQ0SEjJvDV7MGjO0/VqnE5s/RJlo2nVQF28STSjAiHJwf6tytjBeBePET9G
pT5IbHMFWWTgXN85fTwkXIx2vwwIFwscw1VyqywZEGpi4MFDzkR6kmr/yR7hYifyo5Vp6WyxU1AZ
7i4mU4l4qQw74R+HEHXHKDYJx6ufrBWm3/Fu3P67DeydmqFZ7HPFxfZQcz0YEsMIorlb6O0pMpcj
xTw8Fc2fbd5+aWi62HdrEon0JFYaGqrKb5E8wXcdxD7XPlls/fi8v1yPaZsSbYMOffRiHqqCaqxY
JPjHDpJrYjhfbNT2aKQGCqdhtVcLjXeqO7fo5SoRbzhfvRJ5dZ8GRfXnd3bachvMiyZGa1v7+YJN
GQ0wIEly6Xjnvw/xWsQQxwjI+aQd/WJhO91ZFrU8QPjvAkzJxSV7ul3aVRi4B7MaolcWotauMh37
HtSnd7AUKNT+QN3U05N6XpjFsPcaDhlKKMXLLocmpVhG+FULQ3zSgY2SBqnAhIo2fHc7DLK58/Js
0lsnCceitqfdaSp8jrQnQoQRv1h1BvoLLef17BkDr3EyRAuDbcduHAkPTLnTGxlY/UIxYmTaoxP1
T0oOg7DKKsRDEVanWahBBMg0pd18/Jr+rnMb5o9tvGQukRdbeaK3AkmYXnBs04BTS7mjSIu6yOUY
tMh3gSeeP25PTM/0svcZlso+V7D5US9rB1FfJJAyLB9wttfvwBL0W/aXUKRYlC4TtQTfkPvIBEU0
qNdeofRH3gjOwRrFP+vN4H7yzv1uAHn/cS66YGolvi8G+OsI+K702rgdmFI/vuTfjYSGZTGBTOOU
dTlGicYMrTYyfexVYi45kankfYzf8H/XysUCLMoqW/bC8I9Rez/EiIGrGhX17ceN/O5umSrTOFhr
i3rJRW8ZCubpzG4CQr3BvHGCy1H6xy38rj+aglKkYQuTl/ViQHdGJ6tCNSCIT4H2TuxUYkAvVMAQ
2Cq7kmL5cXMXO8+/h1zVolKJqEFCKPh5BEoGR9ODKufZxLa1TwI1uwo1SBFDV5LnkJKx6UPjjWZ6
FbtPHzf9mzHJmQY+zRDseg3rYlqJhzZSSSPUD77aiI2hJs0NfpeGKkyeQeqMUXEw362ULIScnpt9
+clG9DfP0jF5jCzXHce0Lstrwh70zmsG/ZDH8S5AUNl8MrT8rgEKthrVYV11dDF9/d10pnGeiGbP
sw7plTCPaXz4+P599usvH12n9EGlK/JQt7sYEWP/yf35zWuLVuh/Pv5FhSBrDUQaIx8f4l/aflec
t+qz3qdNz/hiMGRmoqPzTjkaj+HnW+QEIu1V5JCHugmgI5cj2zWIiqWFly4a7GLJ4aE3b3LO5dnj
DNHCbaWK4SXl7FZx22JWgS2zWVoLnjLEHK06JDWWw05tEE5mXvfY+J67ZvyB55l5kUJkVuYu45q8
hj96Goaqqo6jmaYFxsYwVediHM1tQD9+kzSH3Ab6lrO/+2yxcLGn/bsFXWMhhmpJ2NrFvSql3Xq9
GTRo1u7Tal2KbB63X5P4y79xIbpp2walUFU4F6/lGFmDYZpRc6hmDAlQh5Q/61d/X4eU1B51qZrm
Ze2x7twqoSTZHhKNHcs2ckA1rf+Na3jXxEXXbUqOOVBctQd4cO2wqf/4CgRPW//xj2aKy/OSvFU5
+y9lc3DqbJfX1TVZQOn4x9cgVB4DXYkzH8e4rIj3IBpEWvf9IScaCHP7uPr4Hl1MNDwGfr+0WQPz
3hmmvHjOQKOjpjGwkxmtu2jlG4yH0R8JZW2XkEA+Kf38dqx6955fPBCXTIc4ogpxsKybaFuWfzYU
Tl1KNRlmVdUw1F+PL4aQxF7FbASRbNEyC6urOEy/f3y7LkbDqQmTshWncD8evXlxuwY9EwMMF0bD
diAfjdnqgaKwPi+1onz4uKmLm/XjBeEojjlZaDYY64umVN0B6BOPxPCYnpPMYt9ovgUKFZGPm/nN
FTH/OoCbHeiBv3Qwnc2vbScV7yFL+SQjS6F9NDNj8XEr05N9N8L/uBimaV1Q12aDevm2B8Vg4+YY
KKODiYj1+1wl4BhifJN9cjm/bchkKyXoCYJDs5+nEgGah1zHujskZRpQoCI9wzb9eIMy7Ul4evbJ
df3u7pnvmrtYpxUgT0dN0lxBSoEFX6Qf0fman/S6i+XZ33dP2hqFK8dkRXjRitakVoN/tTu0hBSm
pb7QsKsElN6qBMq+QfE5i1Z//sAo0Jp0DE6+f1GkJDbORpvy3CErXnrtJDGnBvpJzf5sRPhxZZZw
DCYyg0O/H9ukd4sjXrNar2TeoeHAefDgYtv++Dp+94DeN3DxFsmBQ4UW9u5BffDZPxogseJPmvh1
CFVZvPzPNUwv8rtrcK14iOORJryNGhKL9X0+kpaSffv4Qn7XsakSaA6TMRJ686KQlKq1zfEorSC1
U5x1P6vliozKf6MRXh1Ll45hU4r4+VICNSbejoLkQbHaZQgshRIkIKtvcfjJUC0uTj5/PHgGNmFP
1SrbmSQV72+arO2yiASRpSmJb3B+8UG01CuRx8WAErFjPwyfHaRPz+FyDHrf5OXFKXmS614GY/pa
zyaP2cf37rNff/GAOqMJC83m3lXeuQbs5H/ybDTHmDrrL1eA2oDhjYUZe5afb5qqeB6eDML3QrM5
RW3YAh2xjqGL809NzF1cqjt7ML155UechhlzXOxpDekJg5K8c4l/z/GpYZ0CX2MRispBpoSLTvWQ
rO0I6A/A72SrDN9rQIU1hD8gE1gSO6J5M/yULgbzEFTfYG9KPV+a2BAEqLUWd3xPrZ18Lk3bQchr
9DOW9bnl7axsaxURQvjmrrQJQCJXRQt3miCJF6c6JIWFKept09pk8vqTtAE6HvBR9SWkPZLFkZnq
8C3aPaWiTUiE3AhxMzv1EHDrPgYngky0fQiSAk06DAlN3yhwagfcEBpQARVoRqPcSfYAmqPMqwJP
fbZqrGNLLJgGeF3IYR6MyVUCuVa/KTncDdOTiVkfYaf72FvIQ/WzDXocDWWADco+eiFklZaUrvFx
KtawO17aEfGA3b0YxNwZukcLMiZGVub1nRPkc6iouOa62ZAvQ/OuyF9qSdJRBaWK8L8q2Iw1GOxj
Vj9mMXkD4KVhOIy5ukh9ba1gLmmjh7HK5p3J6vjGFPNRf9VhuKaGt0sj65seBOcEzF+HUw33qKI9
k0gu6qNL9FqDpy/wzxKbqwNfpDagbkd3zXA3kDLubrvmys6uBnENQP2W5I6VZwyr2uIMcRfACoFF
utSYbVy5A4EW8Lg0GtGER4Y4sPAi3wj0eWWOH4MkRCTU6VKxXuCepeJrMX4xfX9ZZNQyz0288QcA
i5AcjLWtP3C4sgwFrARyT9OaPx7L6k1NVl67GfptIbd5nm2s3t+1GjTNdvIiNbO6qFZahrVUUYJZ
1aicSw3zHEn5OLGd+ByIT/Mns3r2UW4rB20AiRo/5U2D6B+0irvwY2y5ZryQyi53TnlVbFK9wUnG
YU2Xbr0qwahJeJ1sNxH/Fu3b4FzbNiZGYHAGwAQY74OLYp1MEEEAI3p989SbCy8iOKctz8CUtwUx
R6KjqklY54hzxFkPPQBZOqbnR5uYraoI6mUnNTCQJJSEuFWOZG8Xza6BjwPVJJALCrezPMfpqW4r
wWm2K5OjDvVtKOkD3RbXX8/aCWWwc05cZa2IbOUlVz3BLp057/KTot4l4JtQKYS3ev0GjmktIS31
KTk58pyZ10R158ERcC0c967GhovbgwNsu3+KwkeTyN9wCMgMNhedQLp4mxKkTf6OV98PZEe4qb2g
gLwqMHfrTzo2tYas+xHVSiCVTW3jkm6eygAqjgGthVjB8G7AA4QJbEoWGcUqTB7r4NnF7pW4+aRt
PEVNBzC/AM87gWMXiqetCwWoAYbg3l1polj6dUpk1kkiAlAyTqSgU7j9d6kT3aLOskjifXxVEnWZ
FCWEvXhueiiP8aeFlTNPfLxqHFGkTWROsJS5DpFDzxkIrOjVJwhHS+R8VM69em+kBIQ5UYUQup+F
/VZY2KOPRD6l4LxTe4Bjg6PJJBHVvkuscqX7+9Td+0m8LmB5Z/pTFHGOZomrsGb8rYn0Mb464oQD
2qbaEG0M760On1GJznwTXYEDIwnrZ+HC+8UYMLYPcQ8CAWgSzILC2fTJ1zY8d3Y+N8zrqjmWmr7o
eu8e4RWfQm51Am5yU+6ygUgbgjMcl1xGCiF+pfK2ROOhr+2D7VI8HH3/tYoMdCvukvRjRsj4yQbV
ClauB3/RKeU5txkwvXFuWilsI7Eq8Q2Qs3qsXPNGeGJNhFHejIRfEUwW+WfoItUEa+5RYxi4sKt1
VFQHh2dQ+dhhGZhjyBAAlDWbODbwfsX4NWkLzCHWUwhkah70nEUbCVBnjLhwbmvoJbWKmds2lx0G
Tz069ME3TzlGsGCkbGFqj4tSPBp+dW6N/qENvuuJfaO3xE2V6WqAoUR0o5mms5EZR/OJoBiLnUs8
s5lBqM2unCh5JpV+l/rFWomHawE+1B+g1OEcQeS2MOJykTgEGUdyO5CORvapr6HXbUkx8tul4OBb
tRdqSaxVH3GFz5ZxjSfbq+46fOhagQo4Xwf4E/UovhJUZLraupdei+E7gpvRhOBzJfNiuMIyT31K
N8idTbKZLip45Nad21uQ0rRRRevv7vB5Xg3gw8Ju2ygwmHj/TLIa812l7AtLnRs1uFSrOJAp8lyR
9WdU5bHHRpGR3V5JNCRSflGUWw2HO+C206gwAhkkcJgElTnBOrShc3jdrdtFs9ywiWmFCSsYQRvS
LuAVkIiYkBjYPmUgD1sMjQ1pruJLh8un1BBRdEAvdXClzb2VlTvHwnEd2rO6OamEp1pR+WRiHuU0
dhc2TLPQ7swsWiglj0uZe+OmG+56hz4RlXMcbUF7UvPVSMx57ZPyYAHkh2oRm9uqvdXb4h741bxS
sEk5CB5xDrdMnwmspuSuse/U6mvuRHuhjjOFBLO8r+Z2OyH8A2y1t15P5p166iLSp8KY+L5+nSjO
ohbY9sh8V/x6qyn4bPAASp9Q5vBZK/N5ShJuGrc3ZsVZeZnYmxjqgpvDHFF74zvBz9/Lcm0WZA1d
9fF93jPj4n7I/fGL1eGvS8firorSq7H6PoVqhsE56GD32V8Fr5PA2H1OMpzRmTU30dnLw+g9tuFV
22+qhGRawsVtFYwRqifAOlecwC9SZoO8dubge64stVv0uNkbHcKB9laY3rbIEIRYayu8IfmP97QL
NyrJT/kEtEHiHgUrHWZW3TNKwejyxIpc3ZlFgsVQuDx9hkcrIgaUxBR766rgOfVby3se0Kgb9m3c
fnFBqdAHBviwCp0cUVgezgFhrhUMyIM1EJfZ7N2g2SfEeio2njty3UMiwbDqMhCGFlan0odQbpp9
eyLwZ7zG1Diu3LgW9LHc3ZlGc9MnBev/XguCDQ6dGxP3EDHwnECVLQ9MnlT/JqtvNGNLhL1foP3c
C+3Obu8Nh3yrddG/jrw7aycaFxy4LWNreGS3DL1Ovy0LbZv5wLrtcdl0iBt7PAsQuarYeRjxOY7j
psDex6pRwaKX+9ZTa5FB6iN9K6JtEONpHMbHnFhlzTGfElX95poxLCF3mvgKAsvcDG7yyc2+1uF1
q/cPsb0S1k1ax3PHIyQgdsTO1gmtaMYdAuIHRsxXGyveaLy1xnOWYpsSFvmoVwnUCodEH1G8tHp9
0FI4CngVnoz6ahiZtwkE07Nj1w9LEzGgJqB3PSKZjAQ48bQ8tEYNL+kN8c+smqABMcZZf0URl1XX
TvX7le1DqNLRBxyEheubF03HAd8N96CwiCWpolWaKWQ81M1OOO2OSh0zJjghE8kSupgWc1Js3+Bb
WsjB2NX6a9hdQ3kf6qPFjJOHsNTZKnoOfiJfwvqz7+BXPkAMnY2l/G4oACnsazN4mqYkNQKKO8Jp
ykhxVqMnK7rWQ3YrPkkCBS7EPq3vwxCAG99nibtknCJj5hF6j07Nj2AFsOsz7KJoMtqzZrOmZwyX
8CRCPqXT1kuHzt5bzvVIIjDhmGoQUmK+dQZ/5mKwMlBW6kkDlcJdU81b6SbgW4C8JGn6ZY8l8tvg
3jgsA1oPphprDg/Igp6sRixpTinmReMAjwnmbFJule611aqFam3BT9npOhq+a/2iMY4pYXQpSgFf
NEDUNCB7W1E8WOF9l7N8x/CibDj5AwWJd3IkyRmCel3gOlMJtAhTjb1Jdztg13FBaqdA1gWJIJyr
3tX+9wgpXxywnByu2joAqWkDLHxuiMqobszoVYO87ncsW6/0ZjPIHpWM/1aIowP1h6EEuymqyDhG
ziQOfaIt6hpvl1rehON4dFRYlRXGtMcugOunhYSutbNgABg5eIuel0ok9aOV74P8tg02UlhXYzZC
eryO9fQMQJzlgITPgisYlHTR4EYjqlh+z8Ol7n/zip4MzmDj5zhltK3dwy0g57FlabYekqeuAIFR
sHD/RiQ6GHIes7MJgmt1+O4AlVYhAUc23CwlCrZ9lcErOiiAzNoqXvRdQVJ1TM43ah6lPYQjYrQG
FaVSM5soiFQKf9E1G3aO/P6MKMt+npkGU7werERyU/rfRAoh6a5HAG3TWaX70MDidEOOqcEVp6gy
Oxx1jqrvSRc24JF7WXTu4O4p/bfafPV5R+CWMFDeTcwg2b0MAwDJbIcWa5baN9L2N/0YrA3cmrK6
FQpBwhlisuimxnLqWm+u95Lz87qWLDrytvScoOzgoSIiy3LV48jMFEenfszAIlWzvjBgcrNszoHD
xN39tMeTw5WlMMfcuz5wcjfbk1Gy7gZzqTTXiN6JTH7IvDc9rOYyZkUdnUxMlf2I+SjnAUb3Q5+x
RWVDrH1L66ew4+AsSQESwFUpv4RttbD12zYjMbWFgwS3194aHflmbU3PvQrig1tuqmbaDWF+LLpZ
nObLwvsek/bQlREmrmSelOVXsylWEscHFAhYk6+GkTJMt2xGBfh9Fu5kW3MAPXD8Z8X3XkUuo6Iv
R8NkkisOgCuWOdjrYqSOEAEu6UBK+ukyq4JDrI2rfFDX9QhPHPgXe78dgyJp7qwni0m0CEo2FTt/
MBlnD/CtnQrsLi5c1DLztsM0ybTQRdFStRrCQaFbCfBDoXLGIn82EQlbkM6uRh4uryIVPhgClCyt
lAUXI7gOfxi4LJp5j3mrvapxA3ZIadoe7+uEk3FA0Hf5jjhqQtviRZk8GSR+mGl1MtMrEMKLrkPw
GOBtM58iErlCT5n5UXnKgwbcxktSB4u2YKwiL1YUZ9XfZ/nZrW6ryYZ8FarYmYm937ksB6EOctdC
yj5TrFawlKR3K7a2aqpoqYF6UYX3HCkOroaEGQufg+EVi9Y7q+aROulGtsQee8i/B3anL25unzWW
wEWY70MiTfQY8AmclLEIKfDoeLPLr1wPlZ545+rq1pcleXLmF4wNIeP3lxwuVi0XZgRbuGKl7G3D
grB48zz2h4oAwjHxvvlZvW99lIl5sICzs7aya5VxmEX6Is9N8skAP8BkZnpYihp2kkfqZ0vXswjV
RZsxa+wvslVZp0ZrLfrmhTupvPgOoXTt8AwcZenGyl3F/r+s41VSua8m9DJLGW5tMGQWL6LRuTgt
cryu96adwWhaC96vlH3MWETLgn9zHLYZtEkMMrAfATK08mspvrRoIzk/nWfD0Qg2WFVcr5oVYBv7
29y9M8yM4WXLafRGaSENVaTSG/XBznLO2SAd42hXMsFOFNIGO7dU7Uestv0+UWFajiWibqRVjcmr
6B3Gqp93erzQpgpasvEo/E76eNKrZ+wCFr6bXntKthbJiztclwNYjmNMQSqJb2yX0Ah06haJ5SMo
bpGTWm4uvSI9Vpypq2oFxhSveTkaX0vF2yM3ArCtQRnbmq3JpiEEE+Dc9+RqplFLQCB0APg3hm3A
K4Z8xxza5KesPbrOPh8fuQhqVONCCOXaTQsqTuQvjvD1LPtUFTsf3WqgUr7J77SIPTqYszQ7NuS1
FSEWyOTBAviKqnQGWdjU5FInT1mDMSH1blVI/QDnHEk7Q1ISXWnZbROXawVaWlMsmF/9aedOMVKU
HmijfQyTh7Qa4EF3bX5T+STxsVGoTKpYRrEueKF0Pk2viGVT4SSuJ3i4WEXqsKYEvkxtOauq7mAN
mAsSINesevB2LWV+UzTwzHxY1JI6n9NfEdMxb0dC2PMKETcBoT5lFCApWK+36ugBiNJn/Sh3ijNC
oVNQUr8Wvf0tQdcA0eKl1InVbdlxJejndkpFiW6bZ+QXOglRVPbS4HEF1qPbUXxpKBFiFcZj2dTe
Td6XJfsXXT87oZVvKwtrrA7M5yDGjKh2k7zwvItU8P4SIFgSq+qNPon8atJa2ZwXQzyvWtM1Vr3p
al+GBF1v7SrsLcdk5/n8HKmXZLy0ZGnHqrfMYc6PzeBgbzDxijSvAfRWCRbMZI2iBeOJZK+5Dnmi
DI/5cFdWL75FEUjZUCAJq5hoR2o869JHzylr8rzLE/FGztgAg4kSeFSENZGnSDTJQgZI2Icvrvod
zrk9EMBFgEpjamubakIZlpvc8a/RMc5IYU4yucqlDnSqXduRusHRMm9wNAHnNtx4V6b7URAj3Xfx
SRJRoY4OmND6yvIZzMaKY/WT4inYA8mr8ItuFeC4Rmv0FKQhQw78H1FHgO8wyCQS9jWw3UCQCVAA
XZMvpAFQQElxKt+XrrsYbOcop5Vk4a5isDyBfW80LyoJDO61Ej7pDAvaBlo67J6DGl0X2r6x135D
SJG99pSNWZ0HizU5kLreJvOcs9E438flHn33Xg6HJDwVNn3MDO9bBucB3Vk0Av8c5iklbhimXvPV
HKI5Pkd9vGaxmoQrVdyBOymsDXEAXrMnxDewlKVSo0wZH+PxOmVZWdv3qbMv2d+rUCeDmx7Xkc1a
xKcgZ0whmAyuuU6E755H6oUAOSo2JF5h7huRAjmmmNOYDw31MQLpZnKKICSjOClIArzjSJjp8aaE
HjPyR6UGGIFhHMQ5BltWIWQimZvcWPfiWnHOTjLM8Py3hkm4KFTv4a5VufHKBjr1lSGD05BmhFuW
mwFNd4y8ZhxY73XckjHaKA25YtGX0oY0tnb1q9hc1sMu6O8zMnEk2+ta3RMw2hFiA9mD6UIueu1g
jdRiK/ZaCIL2A/y2Onsj92hZ5vnCde2NrNK5SmHBtW5a0L52s8sqD2vFjdW9dYacg6jnxPwWa+Y8
ZxPF/AcIPJ6lcM6N/K4xrlzrbmyHxeDh+GEKdHpnWZiENTrZXPYTbVa9xjMCdKlmegSMyLRTylM2
IvOj6tPAx/MJAlOU16rgOANXLiWlBa+X49/EjdwbIXkyGd93TMtjzH4yG5W1Ntlq/bc2Fje4KWdt
ATFaC0jHgg7AkNFXZLN4e7u5Ine0DWANRVdOsZXhsQivKGH6kExzuHf1TUA+e+yegiZc6FMdtjBP
qlUubI2lREOlqTowgWBaYn1FWJ1S1IsWZFwDleZFDAF0xqe0JlJIJPGSGGayT09xBZP4Lhcu/Vun
AoF5SQHHGt47JhvC4AbmwKLqwOr5QB6s4sXChaD1G4P1fVQ/xhlMxM5dq9rXvh8fPGClQWHzPCav
/5h/rxuOLdOnqqyWiXwKlC+W2VKqfdaj7q506JUmS7aYzEbg0/1aV62F4FgpHLJFzWRXDvCkSH3K
O5UqBcTEdpPpkBD0vezsVa48tWO8yD1vLYAfxtk1TpBNDKKLg+1Fxaqk9kl4r0BOAPZO3P5bpsGB
ImJzIFVnvJXRVV8ffH+dkA0c8oJX5JZgxmqdrcfkZVFnVdpl4BZzgthXUMnY+FDQcp6teFyXoXEX
6fsc7MX/Je3MdhtHsi36RQQ4BKdXTbZkS5YsD5l+IWynk/M88+vvYlbfLpsWJFQXcBvo7rrtEGOO
c85eW41mVanASb31TLiyPHlDA49eaV8E6RUchYUG+Uuque6QvtWyfWHRd+1RxajndjA9brpZUGWv
ReCG/JewqirPJCugxO2mVmqPyGfprGHQqSNyRkdigxWqPCtS00BwlvCS9rpy69hN8wMsc4L/kH2I
pBezl6+9+E2vb52GJ1TQvEE+hSGT3MqVwdX4Nklv8tjE+iuFwUv46Bhm3AA5bAwLyy0iM+mdxlLA
6C7PZlamzDPyTZjQXfcC/Qa16GG2pPmZLr37AaXnylMvP3YJV7jmXip2Bfg1x9R/2lpPGWCZp7jv
aS+GmhPshcNLcLpzCQZHwcHvU67nhFO4/riYFotdL78FA5tt/eHibEwv1R9V4l6Z3s5oceQj4V6F
XAyx+JqpwluUsfeh1dBZ+1c7Bg6OYztPt6Xpsxo9l+uRSXQTLQn7d6PfpumdHGlXTtutBCe9wGBB
lXgMyJCt63klFaySFttk79rEcaqIjr6XL0P7xR/eYFw78n0f9scMc60eB9JA20ikawaYiBGXOiPp
oRYBQNSWigsRGtlohQcUGikM6rn6jcBkqER6u7IcUqn9sxsSKlv3CtE88AE9BRdcb7TMnkfMrI58
JO5JK9X+ZQ/+rFHTrUGa2PFv7PzerwGHmS6upIQvJW3tdlyRNf9oJh6ZUgJEcfirUauF570k8R0u
8Cs1edQ6Ajjmg6VtVBLFWrkHGbKohjclzeeuI0PRihel9RrzZ0mV1ZFYqdV9kd73pL5k6YAfssNy
xONm7jW4p5tgR9nZxrBEYStL1WFgKq5pPWeVvAmZsFmHj+7eiaOVLBVk7DZVC6RPZUkR/rKrX75+
PQg8tplAVoDrFRrHdN2mPCjSx7T4qIyUCyFLU6kfOcMF7hwB3HG1IYeFdzevb3/cJkYUqwCQRLAL
vBp5t2fSlhUwxcrBWlqWyEMxPulznXApLOJFiEYLfdOildF26uQ/vOA+BO6FEo3ibsIaliBW5zQ/
Ff+InGxVteiw1AWZGzwbatgFGG57godl04ARKsDUyMqzrb/r/Q9bZgtgXhbM037phf58sLj2Dsq7
RPVGG//MWQF99xFz1CRqMDcIr+nRxtZ+WTWw5uY+sV6jFnopFnYGkVyHC9DCJ8ckfjhNMVM1Xk83
AUdmSrWRzxVhID6N8eJ11AGFaTM6IcEYbRlXGm/6a2vwcC8ilZ3D8sNRFx9R3nH4rMUvUblLpFde
rfJwkyErNjsuTB2qU+S5fkesxCNq30v3sp0cCNMsC3UnBevCAmVFSr9l14QIRtSJpET2RA4WEXAJ
CU8Wj1ijNlT65/wns3ppVMqFo4xM+k6q3WvT6TdpvffwG66KV6nAjuXDZKgCY1uGd64E51KFiYS3
h9a+oZGH7VpwROWYgWSUOYyOtzuHfEilV0w6B20uAM76zY4+dPImwD9mvXsMLOJBuKfk3ZYLGEzq
rU1wtUiMt9ofPvohXccttRM9pNNHhbRjI24z+1gzjxTQXGZU/9RhzMqDWMU1AaphF2H/k9zk1TKB
DeqB4MNQyOepTmBUDVcRKARFcOHolWufWa9EoA3VbDEyi3P+FWM4THD1rpTdm7p56ltvXvqACHF4
c72fWY7QkNM6U4g3XOnwqm1UeEMy/mh5ofYCqJbz6Cn8YRfLXi3MFr51F+iHimDJOAMtZAhOvrXg
hdUvNYF7M5GuSl75BIUIrEK14XrnvdnKr8b9zU+wxNaMjkIQDOyvyft4oMIGk/dI8VAzw6NgP3q4
EzqeBx2wQbQUXGyuPbXGsJIUUgKlPiWhSHTay7kuwDvEljtbSGCBxqQ6zqYOELYxByX9UowfCg4J
JWldud80xFPaIWbhQDYgxaRkC5E/K0U5E1m+cisP97P8gLrnzakx/mBP4fj9EbfQt7Drk/Nlie69
sHcG3gDVjZxwqOTg2XifN8g4FbZXHXPRFUBSRTuk2aq2VwYItxzxOF9BTuoqs9mj1AyE9FEpHgrv
VzM+DmEoByErq/4pWYCYnzXNWBjtD1eDACdeMAqz/xgvYU9ozwIR4oHzQOn6bBRf6QR3g2ZRYVHH
4bZGajzzbAyePX5/mdw7+AXKLZh7uVmlKTd991X07/bwoRl7SElaedfkHy582Horem9J4MgI7iXz
weuPhg/SdkPcepXh92C2HVBAA8qWihs84Kn8PTPf/PrQ5jZntgJIWX5JNPrfDRcuvmpsIFRpzBIb
S6DrJPTCmRe07xKZeCXb80Acu7Kx3ENGPYHtc2U4lPa7VYDJTOuZoVybdUuKoF5pRBiS+M1sVWzh
BMF2wgSWsgzB1xfKDcsp4E5iZvkcDuuyKJVrY/RqcV/r9FYhiihXGXaUKOflZmY5cDGpOhlBcDG3
RkomFroDglgFbKO+Kwb5ylp7sFpOI0Vw8mNQF/A/LywykvWTmsgxwtlm6xhwBK9hO21bXIV5c0p9
fwzzKpth9JJXA5LdgNKhblaYd1FmzpBkLCuXu33p8XsOUs3Ctd9r69qP2RXSg5P780ZXrhP5xrRu
lB73Z20fY6yoUcMT2L9C+WHo3zIOKclxlj3XSJlcrZWns9SUb4IGI+DgtuKO2wDQ9+TfPl4zLSYg
1ehTgeFS4QABxdimru71yHztwpK7AP6LgmcMkFWtOQZxtVY4CvjbmEwlD+O/j81XxHd4yu5KUvLh
D4UvwQrOcrsrr/kJDh7wcHDbqkfNLOdhtubhYpIkGmGn3EGtoJ45BAI1/9BxvYnSjWdmFB9QEEko
WSk/PPcJrt66tPOd1yqzVtzZ4i4oHjL7ycyfu5ifbPFy7486iOPKRaeRkGnUrsviWJEylclDdORX
eYIm0S/Tw38miR7DBlcz5F1D+hyU0gYhOU/qsYaQ9FaKyUAh3xvE3ioSNoTNVUp81JK3tGr/xmV5
rrSjzLGfRap6UPoWSkA0d3F93g7gZxwR3BQ1VMiQ6P3Q3Vf8PwL3nOm5O69KKGkZ14o8KI5uSQGS
Cq1ONsNfoPaPvsTmJJesISx2JfBeXBpnGJ3NzDa8Ty11C9+x7PadeScEUP4ge64a0LINzP7Gga7W
70Jv5+J+i4txdc/dC4Rjbs5LbVGQ9RG4VZj2oVXu8XaeBw4v5pHcbL0I63WspUA/E6ofLiDFisC+
Y8AP8AwPXStuBxqJdCr6OlJJxs4vbiD1Avt71dP3LkaDjf1Tdu+Xt2hgqTC+zckENcFTZvaEUll9
pEsk5TYq9aWcC6yTajDUAQjuEhl56rUFF2N1ZQHj8Hk7N/mhiMViNDkkMaHeZoCVqetpH7NyZ/O/
tAKuJ9htFeV9497n0sLM3nXjzSAm5j8L/5ngWJg+ODmJot9R8EG8uk5Acx9TAsrYoEnx0iB1rsgP
LpG3AmQYBDuDp7e7EOaj4T+nwxW3rhT/UqoqOIhdjsS8XJJxRJQ6z4u3VOHrMmwwCur29lL0Hhev
YXjscCGL9p17X/PUlCv4K+RnLO5qOhJ5PbyDZgO932L+lgc3uhOwdpNuHWXrlgcjmoObgp1PLjCS
OTT1O2/eBDjh4D3IRX8lKmWmdrepNb5YXsdCh87jxETt21dXvf4KVN5qD06wEbBdQ6wwceiSWDzW
cx0R99MoefHXIhxNOhVW7a8w3hqeylqlCO+np++i2L0vDBcYeoAdVkpxDD6ANXunU5CjctlP37CK
DoejlYNghX2+5REpsnvFO2qw3SWKdjQ2fkE82V+blnGfD851L3P28G4LHxTP38Twtl0uSZKJdxVP
OjekW+MQsG3+6Nh3HKnz81W13+u3FdnQKRdGJwscR57U8+etRkgyrttdzaaZ4I4iXgQhm/ONnKhG
VmRbRttuq1C9bHNSwm1xptRRkPa7oJAyyBJyN+8LuWAphZW4bczB+NGYUXZrpHmxrYqhelDbsr46
/ytOfCr6NFNBwg9SDFnw1+resuahn+h1jfds+2DZ4a5uY6AtUb4+3873QmXE+3+3o02gU0g9QzK0
bb3TGutD7ovnPJAW55s4+SmqrI88MVUV9qS6O1Typgr0vN65w0ulWSsUs4s2KC7wq76XxPMhI0cG
4ZIs7Klo2y2tUlKsDDKs1t+YIWsJaEe8EMRSI6yKz3/SFFXFFES8YnC1YTba6PvGb/5c5m87vMLN
rsRlSJQ4GRALkik6ZCd2zRu7VbtlbVCcFd5ZZWVfmXiL7hKnjF78zkdS7nsD54GDi1ZFbUZW+tKF
UR1nx9fa8K8/b7JQ0lKjEKFrYKbzQrD75JUrKLnhZDNk3l5klHn3+i6Q3Qt8i1NjYKBMAxc4rtAp
Nc1UGiXqi77c1WHAtZ+uV/Nm2bXGNkOudmEIJnSdP0MApUwowAvQQEwlUUmrhbGRcYJk+cPQfozx
PY1Y+N4lgCuj6tQLDpT8l+b8Ot/wd4WHonxud7I9FKok2V5NkaPfuxjiDsrRdPt9HUbNwhn8XSo1
z+cb/KN7mY6mKVPkb6KWQiM5UZh34WARr8Nq081Lc9bJTY7NFQWj2OwVs7irg5uolQRM6t7hNDCB
sraBwVNKEvMyqf+XnQnZHiIXyHzf9UdYi8dR4w3VrmipoWnI35NL3bsZtWPnv/vUbPrc0ESi0fkc
A8yCagdyRyHoDKeJCAyQ6yS5sEONQ/atg1HSoDwd8R/WZDUr8A0Uzy2rXVPqyhOXd8LvTSfez3/P
qX0Q0Q7c0JFtx+Ey2TOczuianmKDYcjx5orWA+TzelD+Gefqr3UBjkAgFIRXNz052IBLy8GhcWc2
w9ojokmsex7k3V3J3nv+i06OkK7pKPV10CnTXbBW/FZRhpp+0yqSz2l6Izn4Iah5D9dHXNjgT+1p
KJwNwASygRZtonexg9DGAiPgu2IdeYq0Ldpk32qUzxtGSRFU3D32eXJQ00vi5FNfCYRPB7aK5A4U
5ddxCxVHr3rVLndB6MzJnpKEDlZF+Mu32gv9Oc7o6TxEXmeqCD1HdeSkpTrMI9O15HIXE5ygIBMv
7oyQTCKR/Il0+yqFzHHVOd7x/DCemv4j6wHxsilzZ51M/9AOhlbKaTbkz/d6s+NedEGwppya/KBE
5VFYLAzQtV87sSyIAEaqVu7EgMuA3SbD0sHpnDDaGEtGebzIETPNcUM1iCKY4slVS3/ZC3NY1Hmi
8cI1CT0LykjDrFb/+fqHsGgZ7Gec6Or0hqJ4oiOGQgIrMYmV4cvkUg70j/sYFhwCN2VEB6NInny/
Th7Yb2iikXnffihFcmG3PHVt/dKC+rWFPmjLoI1iXlQY4WYE4gilNET67PJYoHZo2qcgf1LbZnn+
w04M7JdmJ8syxtUhjg2aLbOnnDgk7ONZ4Dydb+TEDDUEawIVIvvMt4uF7iSJXY5nbtfrsyb5UOxL
8MsLLZiTe3CtOkKL+rrcFeotfrCXbiuneunTB5iT4S8KyXZ8jQ/IyVp1ARlnavpV5Z8LKSHw/t1P
5mQO+GUWx5pEM2W26zGrM7EFaHUUNhWGAli2yea8gxvcycOF2Xfy+1QWkM0BCp54/Oef7sOq7ki1
bmHSo2Vxv6xTivNyFvCtq6Ht+edzQefQGc8BnaN00pU+SXE7VditbDukckMgzflfvuZzE5Nu9Fwr
T9SopRt57JaEwojuZtnL+e84cawYnxuZLByntJ06Nrij292z25O8MK6F+uiHr+ebOXFd/dLMZOPN
2c+rbPwWsjG+iU5uTjDKLbdBdeF8PrWCPn/PZApQPSipnkwVTez0N3KZEuDuf53/llOz7HMTY5d+
mmVdpMeOJtFlBlooN3nzNWXe4M5wvpWTH2JCteUUht4yZVOpVW56OSU7O5I0+kZvLV6Rkn9p3zw1
/Ai3TahRms5VejKNiSQ6seHzVnKxurjPdNMDsW7Z1KkGON54tvZ4/qtO9d3n9iZzurawzdBDlg2Q
2lnQ/va0h4h88/lGTkw2Uxgm1ySVQ56rzNcBItxluZYL8SYJjPKhyg1jJUeptbb0AONHircOgV3r
FzaEKSh8vPGa3KgNARoF4qo+WUmxUpUB8fsS6pF1XwDEh0Y+V6vmKsdyV1PqOejmVcCVqvZv0/b9
/CefmC1oNhRdhv7O0TSdLWlt4wMYVATK8SRskT0EhEPPN3FiqtAE/8fOLvRvVKzSUeQ8zuNi5ymY
yGBPmw3ZbU0dRpZd0vz/ifdMrqCWAMFjjCgY3kKTvhR+W8WhGxQ7uczWBVoDP4z2qWtg1VgsM+vF
CCVUmPVjlVY/myhBcGmTdDE3Nrl60pyuRAkygg6LdIjrIi4K9zGp44Kgc081aOLVizoEcxfO225Y
5sSga2PbtP3H+R47NSgEzQQcfh4nhIO+zsOoNUJwP2QXrATdZkOWMSmj9fk2TlzWx8Dc/7ehT24M
tqa7qVFSiQ7eFMDTFjt3lAVHr4hnjh1v/ejC/vrnffhtaGBt6lxRLb5q8lFh3SPnh72xi60at7S4
1XeVbycUBVbgTbmCUVwrhqVbkhjIbWpRe5fCsSxpSAbllX7MEz1+kDSzoKo2bgQUFAnrqcZW7oWK
xUowGO6MazppUrOPcIE+312K+r3DwBQYgGjZ707AZRpdTxMs09pt3fT2bZxXqxiPsgLvdSq3cd7V
DBhvEKPXQGgo/xrko+t5D9pokY3l2bD2DaC+BJ+kPTcNzGWTWKwAzKJRoi7i4CZ6OYPVXiItUP0r
PzcxnpXL6ACgWCd9Qa1t0iGzLKAdXCHCxi+r9D56l3K4QI9Rc/gUrkkd7jp1UR30GBFp1iYuP03/
aPSgWnRFh+WUh4OU7zv4btTEY31uKUucOPSNFPc+2gNKnopcvMqdqSzzSBgzlpqOBq45JthC3onK
u3HCalvF6TtevTAYEsNaqpkmvyf6QBGgGZaLjN05Ny3nOvP+st32unAvU9gb6Dw+yy6X5hFYBDlC
O+xWtrQpywoFnKN227inAFULZT4npaQDwQ9FLVV94Ae313oS1htPs9/UaPS7JcHQD6g/UNHnWP/Z
7hwsmkIRS4/AIqM+18gVnyKQqp/BINHvyga7SE+iXNGLNB8LIYoT3bR9TUzxO+1J7eZCeY1Nu11q
AHxnLoVimEN5z4lNtLPqKbDy/HzkFoJClqOeMpzC0fhGNIwChd/W14yj3imbxEzh76pPQRvuWiRN
1GG+pwV+xKCKVbd8a0stQI7Ok9jSybpKYzWH16IpvzBfJ2fZHzsG4skYTGC9avLk/bqHUMpK4XRH
6sbQyBoFlE5LPizlwsg2Hcp0rycdFaOAQ2iJ0+ANscgFr6+N5wMKID1YOuprUkvkhfzDhV82Xg0+
bQT8Ms4AVeG9SswF5ORkI9DSXmS+oHomzH/pOFJ0CSnHB5zMUPwubcgEuntoKMWQw/pSp0zW8J+m
Da74uiXIXvLvvnaK7PpBY/RhRsrekG9kG8KeJqngnmUDDUxHbawcQo9XHMN/0Vq1uUJFVG8DNTeo
vJZlHMgwBjSpakOfGlEk6rvVRniWWJHUri/cFtXvI4iBlkB9wFUOmNX0pUDVZpe5rZ4eChtF3i8/
fXbN+qYpf9Y9Nb7NsAjqrSu/KIk+U2U4AB1Vqrp9U47SQIeyirKZxdWxSX6HbrLMkAeQokwif6kj
aXO1205GS5N2/+ye9qeHKeiy9HGACReO97hPd1w/cDMQbT0G9ST+nD7ch5i7crHAvfHCNBqP8sk0
slRi2RaRTzIz07By6+PdpWptdtAsN79RW2CiqKqdDUzw6NqSAiqtSt4lSIaytW+LbosU2V44+h/B
dk0lm9+J1fnfdGJ6Wapq8agji4Dt0ORSbJg+pRl1mR38nEol/T6JB7g1+Uwzr+3oXcjR9fn2xpXy
rQtw9rBN7qzAtCYrSZJdDoeQzrYhf753adXNK1zMl56LxCUWZv9b9BKiFVtQOVjHlyKLJz+Xu7JB
3A2Tqim+UZJrAs55wgg0ckL5L2hXRXFWWudvvSb5lccx/Adkq+c/enI5GmcYgK0Rbzqui2/xzFL2
HIQdYyejWyEptZDM7kITJ/v17yamWcUiEpnFOcckdtDlqldd4yxlks5hI1auiuPsWN4dXJg8kxfO
X9/FLWFkJdk8qSYrJ04lPx0h9wc1sQ+NpZA/bx5d1btAKZs+N2iHyz6hDl6GuH1+c9/KfcQYamIW
hxKEa+lT6uN65TGNUM/68i5z5W3hi3WnWVSZxtl9GyqL8wP4fV/7+gPGafVpi4haYiyDZRVYw9zp
JSX86CfzNJ71IgS+by/PtzZ5ffznc6G8j15Q3y06OtB6g1/qBdpH+0oPi+u2rtaDFV9XrXnheDnR
FKl3dupx/AyuNF8/zO/Z/fqsKQ8k/NyFFfvaKlQye+UG6m/X6c0L/fh9wug0R4rfxtBtpER+bY7R
lRuyPuUhUzBgDouVa3ozA2uI8x34fTEAb+bWPnorwWybvvQ9u/XxiOtoRucJ5Wt3g4+etw2wV7RY
+eEyqMpbpbuUTPi+zMdmLQLaLHTKCKZ7W1+YUafQbDi06lpJfO9aJsB6IYp1shUbNB8QK9kiL/q1
DxsTh+4sYMikIdknjTiSrFif779TC453FhkR8LDjG39y6cg1X0AJGMqDFf8u1BRBQc6zkRIw60Gi
9H7IOhR/VJodKEi5MPlPfd7npidLTWud3LUsOpHagmu591BRNMDLzn/giXkI6JiKFg4henJ6ECdZ
ZuaFVut76jrzDenu+NE1S+OaeTJciBB/b4pLG9RSwOvETL4NlxRA6OkNSCTt0KP9U4cCi+a0WWV5
eAlWq0zmvUqWA/80QiOoz21Zm06NLKQESS4o3Vdi2/7pag00uFTJ12HpAiBgaT7BWOHBEcjdD/wh
87mTdO1HbeXVXSoCKl40G0OijqG/lZygW8gVb49YE+1rmUJ0pnItli68sScbED+ZNQ+AkAOSOga6
6utszuRIrd0KI9vBew17QhXLrtiH/YXTcTII31pRv7YichRqNjDfg/A8feFnerpvXU+6lWWq489P
rcn8JfzBp5iYdHCjtNnjJjtqiL8Uy8fMD3UPJwO3mQtT99LfH//5p6MoL6NYyWU7P+QvFXgq71/+
/LEnP/35DMaBGUv8fNEvzegqdRbnu2fq+/Gtf8YJ8akBVZdM2e2d/GAPe+vJVg48Xlq0nnh5afNG
XKGAKdHpPA/S/fmWL3XcZE+rdNGlWS3yA9slbufZJd+US39/snFlGTwEUNsMzLAMohlFp//u909O
l37gqYBzbX5Ihp0Q97L77/7+NLpm2nVlphV/f1S+KmKXSVfnP+DbIvyzMkwS3ipPfGt6PJZu1WW1
IeUHyzrm6VUnrpTy/XwTk3vafybXf5v4k7H9NLlkCpIjM3WLkVO2DGp1VtfWXFjPEhqAhPva+dYu
fNCfU/RTa5YovaofWIpQS+z0ui3XhbiwXC41oX5dLakWoagbV7tjzhNB/vK2Hi40cXre/t1nkw1L
CQpXSWyaMNx5ygVautBLl/7++M8/9ZKjuITBKv5+G14X8bI+/rtBmGxYiiRwYBsYcvgzfr2Im1lb
/csvmGxZbRhHhh9ZlFQ/qB2704UBODlpAVUQSOW+pU+Z2VqRBLbhlTwuoBWUGQVmBOnN6Nborpz8
0nl7cjQ+NTbZBSnZjCvVKIqDbd5JBsg+9/p/GA+LMigdE1uDcNTX4Y7NpA+UMigOle2Qldh04ofl
XcKMn1wWnxqZzCl3CNUBYHpxiDG8zwb9WBTZSrLlC5eTkyMDidmi1lHVDH1yOanjoRG9rLFjXSF/
Q4641/r1oP+zGs6/Ni2cWMfrtgGFbDIkelNKFkFpjlxlEzg32u+hWhg/zo/KqWHXVJXHJKWio83V
ZFTUvKocrSlwl9w2iKmhIPy7Biann6HBsRoMGkBkX+cvfn4pOjwusk+Boz+9xINxrLVQFT5h+gV6
4dKDQ3aIX0ss6borpZtl6YUq41PzChg6hdNjraU17SaweMiNXaIoRn0rRT863OeVC1fRk99BaRtl
tCQxyZ1+HQkLNpyLWncMJcvHYAh3qVu9e65sErUhrPzPR0V8amyyc3lZ3eSQabKDbr5DYX47/9cv
fcpkSHo31tq4ibJDby3QPTj+wtYXVX1hEZ5sRXBlIOtMnYs52VAS1wq4lbr5AYGtf2d57yL8MagX
TpFT6wMWA0E6Qk3jE+rrqJADq+osUxj4cJOtNOPCoJ+cV5/+vPr1zw9W2fSyJGeHxK0xUTtwUNXy
6vxonG7DIDtGrJEXz+R+OOB8Gqiiyw5wXAHeFFcWlIfB9K/ON3O6p/7bzPSayPmEujykmYibSDzg
VKbMz7cwrav7a6ljS60RRRm3xMkSMat4UKvaIYsABTjD4nKtWysgQZAS8bmM35Rqcb7Fk133qcHJ
MvFxFsURjQYrFcnVnQetJ71wLJ6cxegWxnpyaham71xdL3pTS2hCgpDUqbMo/5WPNIwLkZvTX/J3
M5OJxmrXBzOmGeE48560XUOhrkt75zvs1CQgpCHjQcTw4F3zdT6rptViHOYx19SHvuaLvI9/1cA0
nG0aDXA/iwas3356q4l/FpT5M8PQrFBLr2uU7/1xx/50J5X1OFYUl33R0lYIqbHxQPz7v3zB301M
u8gL8RtW4uyQSnt7eIvjh/N/f9xcp+fh359AJu/rEIhM1y0g+AyBgfADLp3w07kjcA3AYhfczvnW
Ts0rLnQkTATaJeJLX1srReE1Vq6kB3zQ8+Cd923c+RfaOLVEPrUxrdgczYoTjsz0MGhzIZ57sYAD
52iXbTipND7VeX9/zjQLZcqd0Ttcsw9pfe/n7kJungpji0tAmv0GZAQL7z7TKG7aB/3Rs3+DWiN9
D5UbEFmwddyVXf9U+GFVdp0U6w7Ug6IzAPVP0ZrzqhvT0e9OsHNxVlCcN0M8Js1BaX53xYOpKPCF
P6p6i/E7XudHzb4xKipscfcb8Y4Vfp0jrkXlbwYD3kN3wbCXnIPXbjvt91hXAPZgdI8AijZHSewb
r2F8pfkFGL6f1GIBWTGJo5jS7x7HYhwE7Y2cXbcmDO4bkF+z0Ft77jElvyk7Nw1qz/hO5PmsGrZG
d+806gwpAYLzq0xsA0pCsCudD2LZg4BKn5PSoKxlW6qrUH3M6g4ngNcUuFzVqjPNuJXT+0iQN4UJ
M3jZTEFr5T6XyqtFkYRzg3G1WWL3/ubgARePxZdhsEpjHwHswrag4pWHUtxJ3mtX/gxkc5N3uFAA
e4pWIo6ADjXAYQ+GuczqEU8xL0PWlbkIzCevFdgQPHRs3V4JlfCpQt6cBGsVm7rhMdNulI4CvJWQ
AfAdQ/e+wwkBlz5Lu80o6wiix06qGYiFkyY/YxdCqhcd5RwA1lMcHQrefMDE9DfL2cn+e2RtVaNc
qtgsyNFaZNos0CG1MCRqUs1a6GER4muP4gXX3zbOk6av1RyFNDTDNVeWELCs6FCVdsfc3LdAkzKI
geExpsbeE8Dai9XgrMN630MJqijSsStzYdDrQn8K64dSRsa7Dfk8A95vJF3VSrp05WoBQr8dlmDl
qIQbpcYHy/cWabZ32tsQgl+dvbd4fnSGduVRl2V2+8ZDJf3SlRiLrGTrzoS1rWcNSdcHabgybBgw
wMW9KzemosHbOt3vxlpX8v2gYiICRyARzlMfPxoGlhc4VllSfi3FD+SPBswPwhcwS3RXLq185zZl
yvfgSOHLyCCF6/woeZuq+UFxpwk9NH7DN71WtHmPVttSfwf2QyxRQD28pdXar15bFe4ZRP30bkAp
P1i3oj+mfHxYvzWQXNBD41k9BxRD3g/2FjTKjGXX47e+0qJbDZd5yGdFtQiRHwPfr7u9wsPBflGB
0ksbGJ+wQtoIC3SbWO1BwxEFOGVnXNfaZkhuTcgp5jHsP9R8LzsPqb3TwmqWoXAHGuqVUDu9WQYM
VRt+hLEKnXaRisem2Pb5FTllIOCufVuaN9jHzWSRzsHRxM0+t4+W7EO+3BjkNlIft4pdjqg4Us2F
ldy60rIcNkU7l9nSdW2vhA+iuqrkPcAsgUpcyFtJPerWL09XIESviuzBC9797LeqLDMHrBc2CQAc
h6y8KkOoFkdXk5iBzx0QmQqAjOW8ZBAdXdhpZu3O8mFVVLtK3hgI8nUFq4Qne1g3OjjNlRGuq/Sj
UTCH2nfpR6zcSvZDHjbz0oHChOI+D35o7kpyV1EAuBJd+S624dTupAZ2u7RQ1YcsOkbWRi3Wpbq2
1UdDZkc7+GKpVB2oknAO+XAuJRI5cW/lSrisySCf1Y3p3OTFUwTlo7CcWSglKxuqv+DbSFrgsZMt
qcu7U0JB5Lh98K2lF7waYPKS8kdLzL3DVcfMIcCZVxmu4lItINWlS8LOC1yC5rb3HmX8Wf09z1YQ
HgtlE2p34TCag99L3atkbLJ+Y0UyZ9xBNPtBJdlbPgo4/uGiBmTpDglkmA+9KDDOuXUJZUYS8Imd
pDMXw70U7m02ZM//7RT1omJmd/aNlUlLK78aWg0ur8roOvPKrH6hb2a/uFN1bDUi4INGtENXWLVw
TTj+2mZeaLiJ+OvY9nBkziESelRxLZVgW3ZbQ9vK9YvQD1Z9kNw9T/+FWT1UAWU2KDGTEQGtP4bd
mwwUOuWBicL2ijLUK09aFzD2S+Vo2NG9nTwN4mel3TmGsRYNsnaSfa6UL0yNY4bQvJn6m4yKI+qk
yc9QOhg4MzXFKAfwuTKAXwwd+pc6FU+FowdLFEZVEukUi5kPShhfx7q3k/EStcyd7O7S9smzH9Ts
RlQfAoZDDRW/98E6EVdrnLcAEogHDkgxboPRsONR7qyftnivgn2i3uedOjeyELbPygJq4qfm2jWu
ZXXTNjs3uaq6A1DvYLjK8ZIFMlhjdpAftHZJBaOt/IjVrYlyk3MEQz9h3vims4jdVV3dmOaLW/8W
oN2ljSSOFnh5uYM0ZIEd2YftLS4cVCfWw4ttPnv5T1lfN8Ney+/L+i1W71OIJYb0w8o+/ODDx63I
LotlZPcUydEjaTRvbIUT8r1xfho9DFTvKDdcoW5c/xC4G9Hl14b5kOgHN+NIfsyr+1AncUSZQZt9
uFyzXOnoRPkcP0grPujOpraxA6IQuZbyeRhd41W80qW7KOrmWY8CBZyhaSHUGKnlq7p5+D+OzmO5
cSQLgF+ECHhzJeg9RYqidEGIUgvemyrg6yc5h92I3Zjplkig6tlMASRBqa6VtY+M0bfEvyLcieHH
4vTKOFWBPQ3kVNZ73NfriCc2kRjCQ0FyB1evvFrGh3QBEid/dnxRQTuV6taB2QJPG4gJvNXybA2P
BHFKxkCmhL9QcNF02zLntgDHNGHnE7tRv6j1vgi2jscYw9Yw99JZNIlYNN5JBa9rKgPLdkCMGIlV
cjgP8evUD/pDO50gT2oc3t7VqM2Z0YMc1ttNaQM39Uhw8C8gpoL2Ljae8j5U2LRY9oytSwLd2h48
Xw87mOi/JajgoYcgWH224XoYj6H5AZNHlQKv0BcrxjQKiAQEMDV9bXcctYDR3Onbq22EIu+Zte8T
c50aqxRH04u0YAPNt1ttpyccZpwvfcvYFDOJDAP5DfNuCsHgi3gYeoxmI04KqFi5+hutSB6Bb7fI
VoJjL0vFkhtwHnPcyrr6CLxfh6ewBT5YhNNM4iPXbMhtLyBo7FcW+L07s2xw4cx1RtEzevE0+4Wm
FRc725bOZzMM/tDuYLaDWTL20FR9V72p1s0YwXOp96z9cgY/C+H+TQ8Po1hm7icejNz9EMRmivVP
BIUfwHZK9ataErI0CbFN9yYrD0QK85jjOQMQCKZGrbJlPd1Ly+/KdmGBZUw4WA39zjOTAWoxlDcP
t4OQv3I8lsHFrHaAoNjvqfD06TO9M2bW8PdCn2bjtNRCyYyrvSw5s7PxOJkfuljH/Xfb6LPKqgGv
fnE++o7xUyVvBmQU6GjOsSrfwB34fZkdJ+6Fgiuw4ab8C5xdCf95MpmSX5W4J6rulvRHN7VndG0X
2oRqoHnPc/iN0W89wEvkXrYWpruw7XdDTHjL0/LHqJe5/hg6ALkhT36/CGr650wwaqyFtx/j+C8D
EVrxkafjUtYwpdk2y41dFEMzN2P/tXsRNANIDxzifKQV3oUQtL7r7GW4Clh8tIx7LGDyNzPXPrI+
MXM7Pm793tbLnnAaaPE4vrtmwLUl/QLySGp91PVZI6IrwLvFzGCX0WvL6JxyjkXkHsXGNRgZgsuQ
5HiG7p2Zv8T1M6vd6xMqMGnMLeD6sThGBu503qMXb9CIBX/QVfHw4ggGmZtfI3zznC+3f0LamzMr
UZp/lr2K2Jgy90r7LcRnCmC4bd6U9hpZu7iFYWMwQAw/NxAYx7LF5DAgcg0Y2y4HZrUjwPNwD6X8
lyAJMgOcSoijgMq8uEz0CNrwoVcNIVgxyxkEEIIxbuek4mMLpAkBFbyn2E3kDamJLAiRpPLCNyqP
PPzAvQB2cFa4ay141Kx6dtFR0TdT81nJYdUXOw7xrlhOVbUvOAjbmo5de4jBCsJ/mvccnRnEqxbo
sKxdvxdbsDYD5dimXrtRMAumrzg0CDAZg8G30QLQi8H+WeigJuCZsnv0MUTKxJzV9Sqs90Z8zNuL
M1512MvBpuyIyIZsXo7MVJhvmq5DBlJxQe1NUr3qvUvfm3JvFnzeci6ChzEOzJQLdnNvBfjlhMmU
ISm2DIDPRJm/jC7smb6nSkLqNECYH15eLnKif41x0lomtAkYXmCd8CiKf4VxDvp1Kr7HmoH+peIw
dOUsHC2dOxTSmPDYpy1UfAxOHJvWsU7sox2Jc+KG+zw4690hcredp68YXr3Yij03+YUda995ay/a
B946TbYD3iZzVzpA6Ta9+TV1gG9QNmQBQX1Dfufl81FTVrFG59rz7d70JXBMK0vmjTnNddVbFG27
6gcuQ4+dIZu57/fBI0GtTJ4EeBYQi7NwL4M1Bt5zXXi+pryN4y7wDOYFIMmWa608Se2Rlb9q9TM1
xlqDPGnU1mJkeYfN/DbCXkJinuUqmMjMN9t84U72Koxvk4NDhXlqUJRec9DdZZTgGtmNRj+rWayx
22cf7QeGgTs19QNC8LHvTtBNZzVnmg1mWeTcxvhyCsqGPDZGEm1e2oQA1KpjLUVrzrzqU7M3MTab
/NrWq5xudCreScHKdGcxV+MQZfFYIi2LeYC+G+M3F4e6/Iz1cdFVbB1RYsv4Z9BFhPXBBmiraShy
mng+ANKDq6XN3NG9KpyOyqjNCypBib73SJegpAi1mGukGjZWDyv4ChEAt9vOvsp4P6rLqi3nMIZq
/aeUJyc7J+FnVL9yFxtkZw9ZrFKAjIFutk+tc+CTXXRQuXUGuMPW4Zr7x7jWMs/ducS4kpQbORib
IC+BNHnY/hjftoufkvFeQNjlOvWY8Mn/EtYfBr6Il+TLaC5FekiYd3bSb8guL64oHPggMj8gksex
4hssm/isgvwJ/qO//sfoqfzjFX7p/FdpvKUcA1w75kFVrH0V3GXwMcKaItcFbExGmA4g/+Tabr90
1yXj0iCEc0Xq97wmd7NBYFbLwXVOfV/MVS2PcT1D9vcVWar/RCWcgwit37p8KYymwJunbuvchlyU
CC1iiJQWE/j6IoD33+v8TUz2Bgl7V7W6y9t/r28WFtlSAi6VbeC39Y/q7nTjn+wV3wHqFr3kUKXY
yajfZF26fBUR4vAcZQAjrW/VPA/VWbJT4vDWjSM6v8lx2DDCC6pNfpXt+2oVitOUQMcid0qNHNz0
NfAWXfHlQX8bvXipYLejaFBl/Sx2ryApOopNlVhmeBPCS6q85ckhlD9Gt+gr6Qc6kGSSkkHbsEGy
nSa8hEwFGMWB4L0mMe2yVRbyUbAXZ83UutiPLDol27E/ddU4lykfL0dpQxA0FiAioxnbtpb6pkEr
scMrlLlZnqaznjoI4GP+AHM2eKdOwxP9rNxDHETkSXc4av6kEzmz16KF3bwwOKrsu5kirQZMV9Yf
Qlag0/HVwKtrPDmX5oiwb5OA6c31WynxLamlX738C/VXQcUsNt+M4pE29/L/xNxL3ioTTQzOMU7y
TPtXEeSWLTTYSFtORLNtASGWOwha7TzP2kWcHEbc5ipSznBZqYuAIqhO/G4Nrl/Z6anFYyESb+cl
lIcIlSJFnOxiS8aS8fra6egPQ+uHyXdifyTZZ5IEx5QQRlibLv1og26TOSs9d2euALzJZYMW4kXR
W9bKoYaHWbrp1k1vlQofdFF7xczztFfFZihOnb7oPHPRkvcHw10QVSH5gK4/t+L3nlsaYKeHlDQ+
uGpGTHZqeCvGAXJdyP7WsLEn8NNPz323oKhzCrrYRp1uZ2ekceq21x3Is/XMRPAYiN9K3zPOQRlr
QuLFB4DHtaJCo0XIKXRUErzV3sUZLm21HMdNS3UqRs2twlp9gQTSBPwddKZO7tN0q9lbq75xrM66
Rlno2T9dwdx6D8RGsyCmbcd6adZPFTdeEu6MfoPVQw4fbnDtuQC9BmHEcciWgDNTFaWL85KFnLwe
/Q8xmFF2c2GpAGGz9wi5QPsCewcxz3Pht+LXtAQ4QYDkKJWcdG6Jcu6mqzH4qE1OTB46yz6FFVlf
B74QSmpsj+8WjMXmJSrxtpOyHcN/Q7Z3CcMmbqneauZ9WZ8NO33A7huobanGLJJvZprM2W6e6frd
AZ4cUC90+q9Sn7A1eov0pRxDogQwseYyThhDjTe1S2GzGpavQrTLUU5HelXIlweDlQgikbJm27B8
13AJDcGGpAW6AJVd8TloPADscEFUJXgliU8etWWCiXdw2HBmA0xtLhExU6T9i/RNbn1lGi9PdwyG
rzpb9TnV7ZHPAz6rgKdYHfXkBJnYVyNMiDg6ALLp6km1GvRY+gnL6yzsTnH4mrzHoffoTO8aywpz
8NrgZZ+qFyx/Xye7SbI/Z2j70mgpS+4q7mEDSaFNyuVY8YJNtMxJtqX7bQ6lDx9wBTG498AWkldN
9YFYYVE5X8OkLRrYl6PX7SriDsdr12XJCuZ4jtr74FyKl0LJxTdUZT7NdU6zG6fBLA9vZUoIyYWj
w9MzVqqjc2NtzeLRM6MZ9BVuKcDZOrt1q8i51fl2SNY2DwgVhQAusFKsRkwLPW+NMh0nYR5L9MZa
1ey6FFMpgGiLZxX7kCokEWr42yMMVIwz/IfPgKjai9h2Iu8fGvEMEOFwsQDUhO2cOPw5A8Uz190l
VL+G6qRlu152xFhHzd2WgXlmpy2z2VekIMgfZYdHts1mYQ6XvXlY2sfrkNG8UwPBtkWpOzNaIklw
vAMKYc/aD7HKqASblOXKNsUyZM9Kvjim7A136sLNtnl8i2ueoXrNxmMCID2s1mS6XdT6EghuEp5y
7aSwPOKiChj6jahqTMT6yos/cSeOIQR/yvpxiRTHLVEh0NgsGDf+djxu2OohSSiH5GFG3y3iBcki
n92wr908e2y1Zo2DlDUfjqF5oHb8FHxvQXXUWvK/sPKN8TtKgbgjzCvz3SCWifmbYhhuGOrPHcC2
qrtRcWG24ZGCfWMrpAvHoZ7n0IrsiVee2wgdSC0m30aqWEODDQ50A2d6/CPIaRuqQAApteA2VMk8
ZzA4cX9eumHBvn7mnJluWE5Axy2DbUq3WU+ReWnaK40SBSNbEukETl+hd2893AMhkHLxq+cmiok/
fVy3zl6z7syZvFuAOxMyeTO+GNSUvOaWpheH2zYhsjDOSn+sMVtY6r7I/kI4TkqSrkJ1FbhyabYK
DVy8zXSkK6qYeY18rGtIs6hMUL7pE8hjlHB0Aso8Us9j8sEk2TJMyfvaxi/Nk5lPb7lHPRKIqAjn
papjTwrWJWVID0VYK6tl2BfbIosQkpaLJrZ/axwRHTkoO4drdcBFYYxv8HUoCeEkzhEjlZ+B8UBy
bJQBU5XeVZVr0RHoudM6xOXiNOGeo4ssee0kz4yfRQwmGjfEDlYFbTtmzfXq2uTXtguAXyNlZnc1
TjeAUjfSO4kEIsxPG9msWGK6ii4uOt+6a+Z6m37jZg0KnrWHRUMs/tLDPwsWcCDpeAVs46i+pf7o
0afAZOKSD7LYTZnyEVA9bpvvWGIIIuGPsMt5+2y8TspvTb22vIyg94HiI8HwZf8ngiNC2YFHKCQQ
zgwSoUYsFNanJnfdp89m3MV4uW0MM98FSpRSbVlmKWcjScLEJvOg4dWN5yqiZberqWFXm4i7wwqp
cFp8k/aXOfB3F1SDDJ91KZpuZCTJe6KSKiQe8SdlrZGvv1FmXZ5BvQfz1awV+Pwx+sERehPrxPyK
dRguPH5M2W/MZtpPJseZbS1z++C0jyzmYc7x1kEkJ+aV3a7rqdwB3Ge+2kCQ0o/bzHsaCsW3KN0F
KGNLK4LeQJpA9CSyN+HqswkzodxYw93rEnJXwN4dYRLDK1PQbFAC0PVAIpViHS2501/LBWm5BOhE
APgt8u8OAMqLtGraVyDkUTXt9HTfINvos/GResp8zDJyw3iTUQOQDSjfHEt3M1AykJQh7Sb3rXag
IFKw5EzFEbL5yupibFTeskoIDzCs9kgCKdU5JCxF/tFbT8N8imRr6BsdbQOOQI2iZY1CtbI3ifhw
1AuY16bHn/mpF+fYEKuMxVhMpUmoE8TsJAVmy9mqzY0JX98w6asqs5BHiHWc9SDy5wCTtiZO19jo
975rZWdwwXvsr/Z1uChIESxqMGn3D9nd2qi6ZeZ+VxlCVKeHe71J1BpPLuZGg7sXzx0eP/DIlPUp
VOjeW93e2eFeBmzfx3c+tqBNvkGvGdq2p3gpnc5/6c3TzLl7o3Pi2qKzl+sXZ7KA2SjHNP3TJhf3
dVvMSz06KKn+VCasbkF+Z8rlO5TVwnU4hDuDUkieouAUl9bWDg6rbTBkeL4DKvXUbqM0egxauqBO
zNOl7syYZqRpXZXJu/DqkhVy+TomIZWewKHnsaT9i3Cii/Z95G2bsqBodDNLXnSNpkedHBqA5nwP
py6lFhCpy1iHHJ8N2dlNcUImklooqcbkgXKHarYI9XxbjPJhSgqoXspQt1E98lcbscpxdYThvFfa
dY6a2AvoTJpF+ZM7A+CBclWRm/do/HrWecBSnEoMEVKLdXIBdZmV5qLK7DemeqkidddJun8Tdc4u
54xx8lVi0GZOUkps7fa1GzMrAvQ+lXOrIvxRSUDeUFjzQC/ujkSPkbebPKd3hCag4eYpA7plBuES
i27LSNV/VUSQfe2RWRk2lWSXUrKSPlMrhthOemsG8VqazmJs8rfQzhYl77W0CJ3gGQD8XDfwycvK
OuchRadROMcorJ8J/4VchAWWLDkJ3veuYKnN0tfwE/6qga6pGW8i9eU4ds9KU1Svhs5HWnun1hpX
DVu9eSvvBCWYZYbhwjgZMu7+VtOm1dhURaCpbWhjZ4TS5lOhJzAleE9gc9/KMYY50mGyUkN9rWGU
1sVOBByqw/hkjwoO/3hKXsrWhGfbGW3ytr4kSNdWqaFsh8kl2kpWLmX/WFOXdk5um1vZqSWM13Ao
qWP6kXneTcMaOIQvxbzGcI7m7VQIrzYmjqSpz9gt77U3kc+N+JkU65AG6QbXymKKqAoGabIxckyz
OUD2hN6Ygzqsy6u9riXP0da3hqHD++k3lkeVhceeTrxGhSG9NegxI7RxMnMuI1GqXZCtujzZkVXP
XxxZ0RR3xcy5lZpdXhVXobibmu/E0CTHv6o4vBTZpZLlc0DrZY81ntNBWRpKc/JaQo0WfLZoVmqX
nuNiiGh+ZFc402+Koy96EPpqnzvMFNB+cvGG8uSctDFcqhp/S649O8V6b6Vc8rAeOGawgUz9teya
dauX9ynyDlnR0I6VZ6GkC21giQtvDrq55p8R62cxRA86xMwXTOhecTh03cIcxnut9yRk4xnJ26YG
DU5xdRXbzcKiuF9p7nzojDfP/B/I0H8lVX5ohPKV99iGBcGsVzDSr/E5tnRsFGaZZ9aoPj3booSc
14fe1vayGWZGFC6LARBvYK7tQDmWFHQL0T683NwG6jDPQnKXIoCDbxfDTu+w2SC4rYlLhzS84R27
JcrrKoXPUUzlqSBn0/L+c+pNDaZA/qnXwVGvxRHH1j8HKpYPkeNzCJKl3Yu1VjP03OQpOmjjV59w
OjqTu8gCuWizxpnBKMX/GMV3xxgPcUyVht28i9JEc9BHW6nRMqxCDlLraOZ4kAbrojEgaurp2qi9
BRnMMiG10pz+oeoUmtv6jHcFw18ansrS2oQDZvosDtZdp+9TYW27zpprVbrtVXlJyv4xuWJdTnHs
90PxzBtnTzzzq9bGD1wQqs9YPhObvDxYWE7tN9SOKyc+stjyjh1yib1oVwbpsVG6CxKAt0mhjTwW
MIgjSZw07jI9+TCD6GhklGKSMj8WDQWkTDt6FdFikZxKRbnHGl0m3MQQbK9Za+/oKJAmW+GnrU2I
yUZqgt6hDdSdlSAtnJI127UnRgyvdi/fiyC65EPKSabMAdFTYI2CtR3KU+wmrEqb8s3pEzx3Me1F
09u6k7EvaMjy5n8NDqXIYLwS9YxzlmfXkasYs16QTzrND9CrESV6aPsxHQrfGXTwD0G3Cylsh1Z6
7yvWMTpd/YzifounlGi0VtoZnOeVJ8KrY4itVb6SZmv8yRuPYRDnGU3E4LEXoZJ0woM+RHRODNRB
eXDPW3Xb9PFDDM1as5Vz4VIF0mp6fnpwyzNiKADtyqwoyLVwilulttT69B0n0Ztw5F7m02+j2Rcv
yy4J00iV7h661Plwo4nmXnzVFFCApty98uZ4CKgzWT+2rGlDIUwnAJ97vbpLa/cpK7nKUuo5usU0
WDxXGn3B00WohCJbQyyjheqyTkyKgrRrZ9VYrMqaHrfm7uI0wAfL2r8WNgxk9QWZU0fRQeQYapzf
qA+wI0kmXZLwze6C315zz6E3rvSgWjaZRS44oBxhqiTwsJ96AvpjeyzV4kSdfq2qrd8JirJNuLZ0
QXs6BG1tkslFDamDq2yEoeLYtAVaNnUNI+TuCIapquZgxMV3mNsOkgPmywZS7IiS+4CEPkwqLNzU
mXMqHo6Bi86cToFlLl+PTANvMBMZ821iG3RiUVjmbuyZiUPNE9K5T20dERHluSlcgHI+tQwyEYPt
jDo8DsnEaZznX2PR/vXB9Fv1JKtdczATBgVYrzETKuthbD4DYspJV9p5I8cD2Jx77OYrs3A2QH13
YzG8lx1pnUjUuSKqvaB5qsUMXbnZsk+JhSmvzdqJAKZxfAeJeOwg+TWaRRK22wlJZueMB7tEElEA
SZKjvUrr8Nbp5SI2FYqI0Um4wU/PfMUIS8YozJtmTMeiRSOV/Z/IgERpdSrB5iqWyV+tEiMHUUOL
yZlLFL52HzCc1+8kN75rDEtsUT6BrG+XznffTkt7aO/p2H6ljbqoihCvFCKUIlxDaflMJu0XcNSJ
0sGy47HOy2GhmtnNNAlrw+Rk8c1X5cRIh8WrkDjsNMLShS+BWKEtuiOO4O8kL1ddibEI9Hupdk/5
CiAZidyyebxQVa/jQyEEVKplZ8lTTskRiPISs8pcuOm6Ncq3SutXOX2hgOSxc/yM4klIbtMA5A3P
rju+Bh8GzD/t+EiKYSmY7CsxVKO0oAFlZvuy3Y7V1qjrpRK/ld20ICIZMxxNg8LsW8uXc6jjP51j
L6JBZwDeD3618tODhdtZXyX98djDNIkHUetDZKI1LM+PNDh6VAyqwt1kkYFkYq3IMxWwhQqDWKlP
k+Ux23n1uqMdUsIggZCG8EsmsAZFX8YEtRE5MMxwRHdyVzLEV2n2IsvUuSHF3uG0d7vFlBR09Ned
cxPtsp0QwXucK7Kfx+Q9ZjysCqayYEv7jiH9umOqSfuz+2dFCc9UCbV7xjn6z/D1W6VPZ2hXA1GP
ESxlf0uZYyuuE1WtakBcafarTPvW+brGAlE3c4MRQgrtDKLYb8KHBCPbWJJk56ewMbBOxlyrVwkQ
TsPZNiQsyavBVWX8MuBth41V/3rdl67wZ4hfG+EmlcIBbvLrXXCgCCcY2nOFzoxgMEp8dvw8xI8Y
EmdxsLQEM0R86mbI+hmDUmATNi4Fq0FBXvUq3QbXLH0PKXvl6cdISCrtJzjItdKOfq0HOIHoJ1Og
0LSrqE6Tec0YQLA9vskPkxMvKOiaj9smFfOUZoRVQHaxZhUN9tS4GQ0HoCD3+mfRHQlNyu3pHf3q
wBAoXykTX/88jYpO7MeSYh489875bVGWeM5IqYXfrhz5DfkQiB7CwVhW8PdCXp06WIX88r1+xv2E
/UpS/9TmuflnNKty+DCtf11AyC69ZezuqVwU+o9t/Nqo2Z1VSv/OSTnJUTcqhHWxw9hCt1IKMS+b
fD31R5GbhAj6MgMAwumhimbhgpKxlHdFMebcfH7MmWKPVBM/rOrbQ+hbMIk6JZeqOkYWA5AM24X5
2pVP2mzmxBNW/436P4mPTCTLYXofMyrgPZW2aFvoH0X/IctDlb6jM76W2rUSr4LXMaJ4Hpuvblyw
SvNp69GzVBuxbOlguMouSw+mEDPLFCt3YF6JtykLjsXI+JS6a03U1PFPxzxYrKwD4WFTQnPMwkVw
reNybmLvFAODai7+RgqyQDnnY/em9QevSUEBcd1QL3Jp5hluS1hPEwgV5/8+L1nw8FrzXNzN4Kkx
tRaWDyUPV7pLK7zIfZLtwrm2nEuZ8jZw1yjw6CTRt/o3aYXviZPb/ZbEKoXGAIe1YTic6ue3Gd6b
9jtk1KkEZ8fQe4Fflb02r6H9Xm+C5sPRLxlZmRbsEcQyPe0r2UcR76d8LbyDaWLmzaiaGruWVkqS
38OcBII1FnkqxbPt71UDeo4SdJkeAueZtSoH6zZVj2AeGFqcg2jzlYgaxd1z5475CwWM2uvJTCP6
KDDKGd/sA5ftDrkQ5XlAmBPKfdwzaPlrUlsI80eMNew1TKNSfGCypFSeiLD9QBI8G9yJtDWqbhYb
n6l1HZs3lNRzLRt8wbB1Et6h/dGUJiZsFapmP0VDufxr1Pk/su+WnvKL/N6dU6+iBfcp+nQ+Uv3B
xTDX5SNJ6WzWcp45uykGB/mIYcZ61kWNjr32z2aOQer/eg5ym+8RJWDH3uMwfb5S3JiHENu3ryGU
qkqGZK11ED8L8ODgLBiwFSi3ilky/pbKVwS63APiFyncifziL9PhqaP+XSV/VvZQiZcKFyVikdFn
fahUSMydTRFptCkZIabr3E+1Y1iNJok73kF5w5HE7gsouk9/2+K7wU3I1ApCvIr6GfbIMV1106YR
/Kvdr9E9X10Cr5tQMtbzRKxDo0DYR5HpVpc3laDT+2umi1AQsm1UsaAoOINFsn7NRE1Rjs3u0OQG
Z04471BjB1+Otk7El8zWU8EMu8M55boLUVFabr48Ok+9+T4q5U4qv5P99Pq9EzBfyuc1MCKBfknq
EJi6oyy9lR2oS13iIzfeioSZ5fGr06aZV9xsiXMmenQl0yRHnDrruDI3IqMwisqyiB+WGSw101jk
ybeibML0vRMX/eWpgZjADKrJVGXVcJzyh+LigS7v0RfsLUaKwp8m+B7Cf2rEU2EzGl/eE8Xem5HJ
qMFWRRBo8IA5TFG3Y+zrZsfwrO3nDLGEgzkfkmDuqh/QGBcpv3CNcckY3luGeu1pq4uV0WlrS4mX
lTh53lVLnfnEq/RSxRqUjOo/JblN9Y/Mv9KU84McSNb/Ymv08QrRN/82PaSAlMcJmHJydlb1J+O7
lsikInyQPB9DudXHnR0sa/r66boG5udNctlHxYzuGgzCo9PSksjWpiT3iKihMOFRmHsPRXiuLANc
9pZ7U40HSftMdWhLDv1cH2+udmVc2HembNWZ1LnDbh0F/0q9Pw59z1GC1MvmJGIZJI1+eucQy6vw
FL+HspPxrHt09rz8I5GrV9t71H5Khsr09jBk48yojp04l1yqUVf69ALmLh2N2BrWdX7UTd7L4qtz
9kn9qWh/+D1xl14aib5x1zKgU1pfDbu6VXdHK8cXOAtGw495kUJyeH3IF61r0uY9IbJq5U7triOV
aQzhfhf8MbrmYFkr2/PUckfZn0XysO1j796V1+nbkGicQ4c68ssKzCCOMnovrBStnIROHjpGdaXW
H8V00NiIcFIeTOjSqO0Z1axwrNBOsfL5q/WflYQFjDipw0mrPlzvmr62DIprnW+SbhNo7x3PIgGX
bxlYCM1VwdEcsCNhWb4pX/Ns1UYl9zduNpoYc2+W+1FjJomDlIKIHu+5+3KCh5LLXEkZn43eBG5Q
fqCEFpeBxJm+H4BefiUIu4SxqbiLiYFG7RQQ5ZTNFsTawnHbJQS4WSFo1blzhfZjgVeQ9ZQ43RrR
1S53GTUVySUr6O6idVP0Q509q3ZdMxIXu29qUS9MUrgoehgdrWz28hvGleH91merqa8lDWwXeq83
nQZz4MddB/aH6dV+pd8E1YXQpBu8ppEz64o/h8guMQc+9F+HAA1AMhsFdySOK2oxDcmnG1szoduo
dhHnEdq0Dm0/evew1ax2ulAdZBOFw0Z9lDWF1+RsEvRVKfKym5GuXoeY+xq4aVdT4S7dgmu7uSny
mXU0r1lFE9cXF3PEEkb3dRXgdFeZYW5slqOuepSxNXTokCbTigQuPkvtzo+iv2j4K/k3sv4wuvxl
xUPWP68Ju7FAkEyLJeIFCcI9/eaECIdzgzWxLDoXJePrn834QRsnpI6uteSfcmK74i8edzVv7CiC
fQPx2E50BtVJCKZjrL61Ll9C2CwHZ9eTkDYcJbp1oMEyyl8KmHMTsnTpoIuzntLcSX3ihbwlgeZr
fHvJcGagMGGWxLyUyVlP0W5qZ0veu/7SFVg9k1NQJoh4l0X1Xsgvxz5POarDkTGJ4FbJaO4wD9jX
5zr/jOR3p9xd8y2r17U2LOs23anOObNoCuUPpXqUtjmzzafOWxQSjqcMcrFUkThvAemGLonvWgIj
rB7DWhiUL5jJvMqKG6n+Gbx9GO4c4+B4j6S/01p2BwbFPK77XcTbaicLgdtaBH6BmTFlALNiVq2R
PEU9BIohXzohJG9zC8o+Ni7heNFJsVj4sE8ja8wRj0vDQ3zzlNVYhDhY6RLTynNG92Z2bFv1c8d7
Gwro9CgTs32bf6vWVZ+OaEiheLoLI+Xm1m48nP9xdF7LrWJZGH4iqsjhVgKULVm2ZMk31HEi57h5
+v7oizM1Mx1s2bD3Wn+sjEdifcf2xQwuvOrltK/y49TyQ0oQlmHMUJs/Nb+26VVXATopsKZPqw03
1YDUZdw19fuQNl4N5qiTBZ1Ntx4kFmlOb16F3bj8UlBwXpdfgNow5U2pp1dLMfyZfpa1kobbzp68
mVruoXwoKLaX18dOvpGWe3JseHY8uk70lgReL1dgZBPS0NZTm5ESWlwAiHDlc444Yugi2PZt4Pw2
0rNlUm0ZodLJQcdv41XqeOQuZfSd0CScZGzpxVF3MF8dNGi6IKJNygDA2kYSug4Y4QBxbZwSdhxP
6GPitT6ofoQ0LqTyNujpLI+4cdMZgQ4TY5PzHcTXUFI2OdGihT2uKp0m3/KWTMKNdGltl5sGwdZy
B6cT9RSbnvMchWqzYPcaX67/y62rLj2MqEKp9JcFyaqKmceAg2oGtsj67kO6WlBUMDobDadl8miG
I0ieWe76+TyNpxGwsDlNDuIRm1xGWfcnhOXhSIMvreAvSs2A1UasloT3hoiBDR5ouNLqUadvBWlW
TfwramLldhMQlMy/dz50Un/Q8HjlinqoDAZdfa9MAST0I5G5YPpg1bKWpk6P2Okhx2erpdrha7ae
LUyJUiMuOKst0mUKqsULYe42P/yuAR6v8HbSQO28zjG83eSRjPKv4UhuhIngBfWv2h8noqIVcZh4
OuxOXzeIVnF/UehYrcTcrAsilUmk2OK8p5DyWUk/bb2QyIBC+cKLTC6fLl+SezD2FQgBQioqYaIR
jOripckXavhnYrsWIb5J0WFOCzamqr3EZvlSIuBJCpvSXvh+A7kH3eiWV4QXFeVcrwynhqle17lr
Ah1RF7M2oQJj9ZWVyjomUSJ7Vecb6dZracBACG9fgPGms7pXimADo+mGMQW+NkqnzktrzCTKQZcY
xrs/rJFDsskCdKm8/4qQcE0hcRUAifwjg/LWGjsToVed22hszHXNBGqnv3b0Y0avU+f4SwsaYKBD
zCKgwTHO/IyxsRyvKeJKi4x4I/joRLIjTnslqA4vZ2dVhHsufA8LyFr0niTdpnxXKmdOd4ArUnEO
SXznY2XKzYYQqidnPVE75TifmXaPYlC3BDZbv5HJjjTxBQgV3r9mmWjQMyGhggEzqje7OmLDGhwL
qc09k2GIevs8RoJy1WMrfY5zBUrzDBk6+gaJNEyXioVXGw/OHK4t6uzzZlsyIFIRtS8SuscJvrB0
pDktEvGA+SyJGWa92bhjiRxSCwSFRxVKR0VckBLv6wjB18TZhO8J3SxmSmxvCCKi9tXJb4MNB5Bd
B9G95KJ773ip6HM959TCOiCiuXjvyYAiPcQTsH4y+vP+HqNVqfk5JtJZyPuKKjptMrZZ8ElxJZcd
6yfCCB3jrKFgFMDE2CkbjHDr5aCUOA/kiF31jb04nZ9NvKk7ysXLaiccypnzYR0Gz4IPaDK81fVP
V92QGeTZw+DG0XBQKOIn4XDN2P4GamcmnEbauCsC+nM7z65S4vJ5cjhh8v6CHQZAAkq5hhkyONoo
TKoPwC+TTndtt0vrDzU8KvIpip9N0oLdboW6KwyI+N92+mSU1Oe9Un858rbXgz2o6eX/em/xaqo7
UyvXsXEYl62CsUC90rrlypBUSWh7Uv85joL/ypuxOI/nxM3AY+JnloERsS72vMihGN/V+S9Cnu0g
/ERfDbGIAETdjTJSFG78DkV+Y6seA5vlHEZkYrbuBvY1GHn2R8Tbpltq6VljfurGF0lWH6lUrYNK
3eTaW4M4M6zyVVSgJAs+HApIWAsyRk2pOqujs4bsxAv3Tht0UT6ijqXV56uYNsg6D49AbJogcKij
3JMQVI5qvKr4ouN0mluMCWywI9XDGlDg4rN0/lXW1Sp21Aqsi3HJzv6qOTZoIlvNYhuL9xYTiKyo
/tz+BrbkwxzX4s4MWYa/kcmPaNqUpG0koHPN9CNhWjHJoG6V3VRsU65PB6VJHf7Y3JNh+7NY4Rt4
m6DkN6yfY7gdOJsRT6NBcVQTbPGN5kiVcDdgSfpJqk+TkS7FOBN1vWf1707OM4RNT3J+5/EqR++K
ZHuNWbrt1K+N5hzonDDG+JqWyCq6FcoJz8QIGRZg4/0htmV/cW8GHCWw6TjnEM92OS3lOOkf1Iwh
h43w5J1mUJvC+sid0FOj1K1GwpiJOwvyypuDa8EvwMmQjikVx9cCzMaXGCdJmP/ktJ9z23LyInhA
sz5+5zUSBhmhsF2uwFOeACW+hFhYtpiNkEa0FJUjYdDykjJQlIUkxCG30VtjRStGIFUYHt7QsG27
rHYxxeVGs0aSn+Phr1rUCpjP0IZbk/DnXn6xewxD85Fx1p+im5adzLT38SZse+afxpp8yz6Gw1Hw
t1Fn7Ub912gcSJvBD3tU8qstLVAxZfOhN8XJrk5utfVbA5vQ7bKlzHKlz9eQu7q3P+kP4tkprc8q
a2+didPOmH9bus2DtqQ/hE5tINoZJAlcOqPrsJvcFv+4U7Nl4nD/IpjWTYdLNVzs9itkSisLGyHZ
gEXdZCiHUyT7JnxW4UFFGESH5sqiM0se/1XIXQyikIgf7u7gwU320OwvJSugUjQvxtVl8lQ08T4I
Fm8TT7r1HNXTRMeEyQoT5thKYAoypo5kO7cfvWK6laAqXDqkiznQyl07CN3c5p1Ddb6wqJKJ6Zuy
OzOfPZPY08LG7jp8FM0tAKDW2sXlPa7qYD+L1J0xTKJv/YBAWrUyWzYeJU2pfQ2UlAMWK8Y66t6L
3td1y4+V2Btg9yVjfu84SOwOntzWPTm7FxyancHA0uH6wzJU9S2yRhxFGmM8bjfnK61YOfuvmZc+
r+5yD4EQOW6vwqdLvPogZ3YIb71rpV/KEsDRAAIanwILiJobP+pNjYKTlyTWczdq6j1WZxZK5ZEY
PAKWeYztn1LG38TeluDzU6FDNf2TTgXXaFnFyKiN2xIL24bQbcb0HxvDUUVSc2E8BcaZUeBcvNFw
l2ut38zvhk3zkK8jXxh3dGIo+j7W7aNqY+Wrm41B7J/c3Y1i00+7or+CN8EGOow0cnkQXCp61BFC
+yyCmEn7q49/4uBs8ntztHYfZ5U74hZJDaCbmIG/X49YoGNTfocN3ypq4FsZZxcCuCYpXNJDKOdI
9hIDq4KBNrIDt7cHP8TLYQcWJxiOFKzvHd7zQNIASXTejo+ALIxEoeXDGLgduPGz8i4raJcQrOZG
CdijvRh4DOiBec96uhMgAgIj9w3uX/R7Xh1ALJvGbzYlEo7C5hLmRPs0Blc4ULXRrkTVIiXCs2n5
AU3vFc6SqH8NtKdRgTXK2HX4VXc0nQx6t5Zraug504zsn55Nbg4FoJQfZohkDBCuB5ydNSrUCRgQ
mtuqD4chKIxGz5a+x4A2irxFrj6fDeLq5k4+NJXk9zoeNl7DSDZ9c+Jq68BUCEvUOrimwdoFabRW
S/A2A587vPcuGpSNxvdRF2jNBjyMuJDKYaRj8K8JyPpJVHepWFELgRXc2ERhfKhwXM24UFuHJ3Ky
yaNJkHijFYVgEWl00hXpdTI0TwOgytVmq0bdtjHNV10usVs5LnEeDv3FTByXYqx/8yE4UXKynRHc
lTPrUIikErd0lWX3QJW8mQEMk+H8PbSt5tkpdp7KmsBInHmNlGEdR6pvchJqvUGKyl+SgXjodrUd
zL82vrXh+Bpa4bNRlqkutd7lJrwp4ELhhKglfkQB41QTn+aqoNoHTDywbklW/auFjakkFnsjqu+w
cdsuP6rFs5TEMRIKCoQmPkYR/M1QTXypTxq7VnNwiMf2iPHpn1rD6dha+VHGD6iXuhD7Nvkym/Bi
WOCvaQBjV90rUH2R5YgQm03OICo5G0XeVsotRxUdcYE27Tu71ZDTBjHisc/uJp5v3pG1yBzwd8ZH
9b0lO0IZDgrRKFmHWTyd22td6CsBSpXipJU7b1Fma7kvz/4svu3mvYt3whyD5UB6M9oNCs3SuY/K
tjAROt0E87dueAH1AnK/rbibpMXKBSBsJsohhoSd6QGL+LeDHjiII0pWPZMvnwhC15vu0GCinlII
Qmv2O043/KzNrPktT7RTTnesjFjfXxYO2UbFIDiJ5asWVZvMfo2Nd5rTzF49ymP4EUEL1WP7r+ql
H11CoDceU7SUhkc2rhup5WtdKcQDBn+ViluPUzqZzphTzjWEsDwfy3CT92cb1SgumbI7jMZX0qKL
TktPL/4U+AdnxBycbLg4sBrGKUral8ixLwkSXa4spdiEod/JNooh7V9f/WjNh5Z9xPUtxvNmSqtE
9o16IOum21tJ7o8WI2JiXGJJe47kscwQPIW1Rf09aCTKXMbmzibJOQmntsXXKNJ9mV41/afSFewj
l9BkBFC9zNxOAvjCzLdJfJKz1A2VoypuUin5CrqeGX9XkeD3x+bFDG72v0qcrasm2stDdopNPH/W
AOBi4j4W4SfVy7wxrYUzZUCGhcmvu2bi1JQfIn/pS5TVZzmhIGYTEGsjgfVooewRQqNi3qZ1h8EE
AqM9gMoU2lnlaUqrDstYvotgRvK0fEpYYnACgu73u5gcgVWeZX9BXDI5ZtJd0hG4Y5AyjIcxiIKW
IuvC/5dn2GKLLS3UGzkfaTdWDFcdttO0y/gr6rQB3qYFbXYbqPNIPqoRjispiM8NIKw9n1NSO+TF
hthN/QWjzOLtwLUTpX5WLeKOyg1lhNXxteD+iWJPtf+aDkEn+sBXA5YJYrOsCR461QaoUxXjLMnW
ZXfN+YA0Deyxr1xbKpioaKuCs2qeijJz2/Ff17BlGcIvLRXVa7lrmom6pdZNq3PF/WRm2yLY9tIu
Sa8p3d1j/NSNj7zN14X80Tq/tj1a/NBQq3edyeM6vypFuNalDsE76E7maob0asgQAV3JC5kae7UM
UMKdDLSOQ4mGRDt1JSs230X4E4s7frxs+GvhBAZ0Iw5egHxXW8dxulHXYfmSQjBFEPvNEPmzA9t7
6EbQTnzfUfDMjTY9F7bjJg5dwP2xGLysUSykaSFg4VGRDgNu/dZgFmus79wUrt3kbgZfJ5XnVD9V
pexFzA92jS8ORifDPoB4zeZ/iXUVXkFzEJDQ9lK4wqTUWVPYi7pwK8Kt0rSL9/8riPMNMx2NVASZ
YRJjb+mWYJt+XA9R4RlRvEttGXbmaLT7EEAaTr2uPIv53sIti/MC7iRcwmetV9N8U/uY/KQXodNI
FP+Vw6WMmWdFjowl14RfkTkhMLWEOjfX8IOXJkO2wgrkdIDMpC2ULBPyPpq53KoUlqIi0d0ZOwTy
kbSxy9lLsz8Nmgz5MmydT9v4mYp1l/XP6+txU1kOaoBojdwabAXEsClOziTB8Y8oyWhAyie/Uv9i
Y5dL9WaCzLKow9Bl4GD2LBHJbmJ+FvO4dmIs8xMxIHGI6ndnFwknSy5dK2hVjUWZwhuZ6AW2bjar
nHBBaT3oZ5OXV+HRGY3TzP6dkao11lul7y60xbi1g24IqWdGgEmDjl/DWwT1s2rRGGWjry6veglf
r6+k2gtCmDLOIDt7aXCxxYsYaHjOxnXorrIUrtR0bynwHejzkgnPOgdho5/4DRTp7JOtuWqT4DWg
E1JHg60rNLth7yjlmGNpRudWrDKs+9yIunimKXsJ1x/8ZY1ji3yhrW19KPlEeggxWcFjMKlKBPXX
lrUJa2EvuX2xGPyIEoLJlaXUTyp+oyWIFs1vH7asu1n9mQhX6h9Jth30T3tI0Ow4v5F0y60AWzCh
JBFEYMatSgJUUSdkGCA6IilBCb/7dEd353GWv8jxypphrfLYI94MPR4XwTiWRevI2Kji3pqjn9s7
BpZg9jSVhQ+HGxtGR/LThtZMaM2Lk3NVMzOK+N2xr0mNin0p5xmNz6DHPNfLgO/ibUgXOcCIiyXm
xy7p0kUSbxozi9A14MziHy0ne8CqtcoI20jZl4UNSrODTVxYbpp4tb7DO6qMhqszeYhOIWoqfCSm
9eBIbdI9OR6x4bfJdwhjlVQPq96ZLMtt4KXqtaFXc7Y+iRi717I1rbvky6g9RABtO16Meu6x0KXe
PBMiFihDxoS9WOSqgGSRBUC28ppkRVF3blOUrGG5rLlRiU7FQl4b4xVZUcV0KfvhJ5G1c8dGQVnf
pqtssrBAA8f61oR8GxzEndjKMzej0wmYKtnrUPEj6ibQKDto8llvyXNTh1NlQ3WPQXee2KqS+XWu
eSSMN7m4SPWx6jZK/BROvVGpXiwXYDwgXPRWKgx8Ml0XKHZwgFrTfc6f3bRrzXatZszYE2InpB+E
SjybjjFrPFbNdmF+BDoj7CNAqw3J711ZZucKDpUjDTofBivs5OKUtkhjxIdJ5FLV7dsu82WcDJrg
9YgC2xNq/Jhlk25Rtrq+UjzaPZ/t+NnKJvkJxJG6AatqHy/J08k1qj6jfOv0eyuKjy1ShpkE5I6A
m/2EG5BYM4M1O3OqjRGfaxm3UewaOf7axIVjCUAJFSX/npHvQ30WPl6qvxl/aYA0Xpa0t4HBnRtj
6dDbUC6+6VIyPdI/3aGBqOhYnow2eESmHxdbxe6+rYmlcOzDHR6JtSilXQmVp+bNd+tIO1slg0n/
krt2XQ/YLBH2WM6uV99U5ykNnxXsNTWhIR5wQvLqlzrEnooccpZvlX1HQkFIQ7fG8rDJk0PhbAX2
28AhGmVPVgEenHSVpc1pYKkwi7UM2E6owijpDD4nCcsQN65uovmIvbGOX/ThpWUimLuXKtp02Qdu
K0bVndy99FmOmmy89/aXpVxRd24U6Dsg6LQ81vEJwBXC7QQUawPbq+JND7ZOsJ3UZGMV2wBdX4n0
vG0vqXIZ1Fua+9HwmqbaJVcPAoqg3Ddat5ms17pffvNMPAZGvjE/G5rudgzf3HZuHUl+ZYoN/u6d
EDNey+ncjPUuRLxQ1TOWO5KI+DMD4SnFjGZT3+apvFYCfLtWn8d7yU7O2EDMfq+TtRCYNxHvJ7R0
fXQQFrjyjkwnA+wzCneiNt2glml9/B0i1gcOOmwuDWlgvDCjWMf84QizuORM/kS8hhXAhaxQOohp
Te7vvNMKKBcvpdE9hPTT8JOlE3OvBQOr2cFUj13iCRagKL20kXRuJfOtbg9RdHayfyw+qXTrzWPd
EVeibRNpa8Q4jpfcPqxwhdqsehorK+ugwlUO0842ORGbxI+7B4aHNSFHREBlPoV1rnAOao4Lnqs9
tfqXJv4IdRRpQtk03Vkjr6VcppUdHudO7CaEXdS+rLE8yPkrxRNK8a5jSQDhN6u/FOEiAFHfP8v6
WRQYujRyj46clkhpVNIRvtL5hOZcWN91jFb+K5ifGQZ4jqF15XRXyYE7K2wPebJfGsx5MULC+arG
+HnN4tOYcPi32G0ZEDe1HWD5UlN0FCXfjxTsMt2+gUPcMI+tW0IdpoY8lYrmRgMhQT3W6GwsjIy4
MAhV22CvYb5gSagdVjaLKauRsPHlXEdjax8XP2sg78uaD05CG3cv9neiQipXktDrmhtYLiPN/xk6
Cklii85Dj6GgNg1+A8lHlb45RK3IKRb5XdNOXDDzWsSQcuPTabZ2+KPMKA3m70icc5XD69UUR3p0
WrQWsv3PHO1VjRk+WvAk+8bqNtk7NX/tMZN05VaNF5kA04lJQCCwx0SQEcOM37Kdjc0+1R8Y6ry4
BuL9MbrjHHLqI+ujZ3VtYlHl/ouyu2UcCuo+eTSUe1D7gXUdiIvSIPqDmwLaY8BqjfLiTIL3aOef
od9PpUDTBm42rkPkYVlzikWzkVIHefo1CD6icH4zEiaDTjnLGPK7oSD15SqpiWuHDpkFvAzisugv
urRfx+oYkWUwghF/5cI3xY+j/8uCE9o+JDYKP4nBwl9xrhDxlBSDQm6DwuKUXFmLy5OdGBcvcFMF
3D14afg1gI9oc8p+1zB0Ehk1Y18IjpEae4V1n3GRxAEcSeGnIWmW7dpBwtmhdpy3nbTr8t0sP0x0
njmTaHYag9wNVVhbLmrb9BL1kLUNCQBXRDobrfrrS+hW/npJJW6Otz6O/bF+r3TI2u+kwojouHh8
yYeqzRUDUiH9JcOxmtP4IltftnEaTEKoND8Ce8FNBYvxVjrIvtme8af0TosoUuyl8GEk2mownw7C
/Qg9spSF7w75fJVynnDFJ+IiHHLLjPIagbGGo46F/pmyFPWMiJAxI5EvMdkJSIE05xhkLwPn6Cxj
KoPQj3CEqXfKTv0RKs2ETInxm85sW3lXHNsSbqnCc6h5DQGGnXkDxGMEsCBgClz//LXUPMnTcZ4P
Fmm9kj/obxGe+mIXsnvhF8LEUnFK3juwbpUpDuqH5PZ1bj0ylXAMglO67J8V/xjZ0cEoy+0u97sm
Pqi2vAZGWucIuhJLOdUWMwDHU+xYYOB80y3UuQZJ0/HDZE5AgjZDoZm/chcgd9lr5Acb2sGBEccu
2EBE9vo3YidPQXkUKbLXiJ9B+lG1QyHhIsaYrl/G7lqOJ6KKlOQ+ND/W/AgxfRcAHYNzsQHvAvT1
aD0T6UWxOF37owhQPugkQmGyt41d1sjr2jpge/DSFKNCWBEi0Ppk7LjdPBwNI1obwIzjxH2fumr3
IpcYnUPUkUTpBXAiWr8xcWUV5NcSlyrbXmUyNLPVxBJmqtYPbTyMNbZc6Vto/9rxmWRgsZAGuvVR
/u+GLtwBwCsqye60gbCat0nF50rhsfadyx9yEt0qQPiEOAliIcK0Waksu91d4gItBrdUY1cTtz44
VOWvgQ/UOVfiNvLpecOUuEGTUqyNAG4g9o2AcaT9yOR6V/KYJBF3Dpq4bP7UMNEkPElCJTvzZx5m
P9AIINp0fFJjYu3OviXrXDHEW+RxEVoxkQFdMtEDpoS7Rbbr9DaKMWmR75rp0v+Mg5C8Ndl2k/rU
VcD78tbWZvwr3wUCHkM5qaT3WOolazQ8QTy0GSzDNy/lWrFZNAG+w6biyl9G6g328QDk0eEIEZyw
TflnCpJrZ7F2oP+JReOD3IkOZywAFQWBsWC766Z0TZpzhTJsDJTnmrkpMmA1/TEar2p8E+3b3CH3
+O2Hr5JPoiKqH9P5d9DvYf8g8s9rWAZLhhA0nAxcq5FvoWX9tBm8qDvv4aii7IL3aXDgGFHaltWt
hTVW4OpaJAkOmYoEuJK5iXdYVAis0CYhK8vBc5sBT3LhSsACkPmm8rtkOVPF55EVaShvfb0fhgM1
sCg1tjaM7YC8YSI9L9CZSXAOaOgilPYmkRXZQS6r2buthkAWDEXVtox3SniI4yfwQIQgTZM/Gli+
kgigokrXrZaRpxDBTOu+0xSfsTW8dkZ/ljRnMxCbSrIs4Q+YCV6symsKaJnKH1FsWMrTLEN4IRQv
GDUQBWoRNlZlLwJU3M6HVABFVAFBaDPW++GrZhI2pr+wHd/M2Iun6wia64AoCeehYbdqibYOzN/R
PuvKzhwRGFs/Uq7Cc6EFDMVXjxth7CyoVuN9lkfI1Rlf9siO+xMsd/Ty0bdh89IghbD17mn1aNoI
pEIDvzVqy28ma6dSn00M5a9OjngXjBtZkonWkY5RzjmrR63idjoxFlJ7Uid5V3XOLpQD3ihp15vy
FdyasCwSFeJ9a22zxHMohiNkIf8clYh7KyrfJznDhBWAcvDFylPB3dT23UYmDIsNK60fpXMhHoIF
dS1XsEuySr4zTMNoEmpFV0yhrRtqnkc0aEmMMDsjjDBiZq413v1vozpb1r2qAaHapNXI8+4u5YC0
vEiax5DBPM1vtYYksj5RVXp0mnYzOqhQwN3xdQO1nEblBAJyjNHOOsMP7B8HMkLdEKsKD3pgIgvK
NOeVNkW3TeorA+0hMMO9FIFnJEFyVDDxkfJA1vMU88C35QVv79Ga61+Bq1wm/iClYB3ImVvmRWou
TjZ9WZZD8iLouPyPJwXvg+5FUs5EKZBNo2ntLRD+aleztKtxQca3r4w82p0/Ai6rDcdc/NL0QKpv
WvQ+Mwg4V6GwyLqkm5ndychv0fITjxC8ap8abq9M4RrRuUSY2DiSWjebYkJhGetUudtpXB58lPYq
hSnymvo0mteC3apzXIcd2YQ7IX8czCc51rhXw9uQ7pNmpzuNOybHMBqe9ZJGoxLy8KWEpxxPKCUW
KCtAuG2eftWr50vAmp3jIdJighRth59UH96BLMFBJXklS4FOEkbKM1MS69P8pWq3zh1tzxi8jcxt
ZdabEaFYS36mrKBWMC02PrFaAo/ozXDj/Bg3D5NAAR2XSqjVqD+tNREWKHErp0SkguzBCqTPdohf
BHij4yAqkndGnB2w8r4Y4XjEbHzUcP+NKfSQZqwr8MgeWg8mCyRcMN5d6pTbmKDGwhugOghrMpqf
EIxyanXfrEitKtFaIvYfjfinAgAMCPPTlT87T3YgCC73iyBxXImIPSF1p8BSgTqckdNLZWz1oPjL
EBjP7NfWi1GuO2YWYxe15Le5GubCcUj2AC1Bfx3FVpNzMsYQ1dbappA4vUBdF2OTysyGt2PgD29q
hvYmXf5IfGlmKaS5eY1wO13ZFZh19lMxOMuLH6p/1WdlF2e0GuHuR/4dk4OixQedaKkGxBrb3ycy
2ZXskIZbbrVUZQDLEPVHgGGAj+jaJAMdQ0U72TLTmcWfKC8zFLrgb80VLIOLR9S1cB4Gqr2WJwt9
Ot9v9VmCiTQQrBp5VQbJb3W8N2vSsqZ7TZ9CY79PpJ9DkQi+zyl9Ae91gWx65ZThQZ3i9FA2ytqe
CXFCMxKesuh3USjPJUFJV4lRM8YjikOvCv1oRj0wef2wL/XXsf/LeEqt6gUeZ+JztHjFwKmNnruT
QKMiVU9dMyLXHsHN/Sn3O+2bmIKV6A6KtLd5t6upXhvkk9QpHndw9JTMsaggwJk/VQnT0Vw0yIXo
rbNOasjQUl+lHHRuJFCUFHlIbn1wpyXWXJDzEPuO9S/OT7g+Mc0NylYvL1MAJXu1uFeEyacPr2NE
amhLyvCPnH9lXFsGcCwB/oIMqYgotwqW40UuMBQMh5HwdmapEaFg0W9mTEtJkuHWewnJStOb37kn
1STqN212UJW9XeJVX1DcfOMQgq46Nw1YekyJRd0X8iEOThMpoeh2e2/Cb+lARPW1J5fNmjYxN4ne
VEM9yMUnFyBTUgIKVxXaCn3nqrU7X7cwpjF+ONNr3SLjQ91dw6jKNY5W2HyU6T3x8TLiKIaY/tGl
7w4JfyYUuYpEziAwiRCItTHnXjrF3oKUcPvK+b++OZULOtbudPDN7EsxCJe5j9PdXAxXf858ckCE
HTiCsNo44avRHrpwRz3mMFyG9IKCqle9sXpPUJupGLKs9gs94aowmLsKLrOAzsP81GqkfhOnIO2K
wmu7q4MsskaR7pyHjtvxAR6+tsbJN7FhjpWynXpxNNuZjZe+jXlEi2Dv8+qcFYjTTp1+UhF6zdWp
QmHYRmdz3qTKUSF+q3DHRdjLHFbCMNiltpMsjA6O5s4Gb3NCggxCBRqeicakzNCP2oMg5r282/El
I23FCX8K55P6Cjer5I3D5y/uZpG60nDUhvBUi21tvldIkQTAbj6jtgztp9G8me34UvGexBUZfl3x
6LR7Xb9PpnpwyuKSBNNB6KxAOYRfyjRqaX9K9qHK1if6LN4EHa1Et+0CZTNOw4E8TR7VCcA+Ef22
FdNfwVqSofmXEDIojQuTLa9JQ8FwFFaEkmLd5gQiLLDI0UwgwCQPUxTKukGNNjZQXvZ3LaiVESPq
sH2bkzBgf4jgKcx/vcN8TZ5dAwEXHIwxeyEYNdR/guBrXqYw68sJbsYAmqie9ca6qtVWC85MbT/D
vImgSSqMyEP5OaZ/zqJ0c7g9HhGpUksWZrBLiCQyrhPxyX34GhFUFz4mTjcT9UKvn5MFkEHyNXdH
VJgY1uz2kCraPtH+iiG8jDVmh9ibEv7pJDkOZvQmwPNCzAYSu5FogG8/Q4JgWyG8OT2r5Z4kScfE
QXS38nUM6ztsovjbQWNc/PFL8IyA6KYQKIVHqU9e4ppnAlGTbEwXuy53pnUfuBltmcBVC8owDz3a
gBkLvvP2kufxNkHRr0XQ+0TpT/qLnUVMkiSFy5cxahhOEy/q0Dze0VT75Wwd4/xPHkivLlQiyL5t
lU9SzbiS0cRH90B/7/TvIFC2OKfZxBMvA9CdiSGNSCDAe5IWmwYKbEbyb5NtHBLnnDNjS7jO9DJ1
He2w5JsWBEnYA7kfvoZORj6AHpXGfvnP5qBXry1sJghR7qNADtkNKTwYvFC/tMlr/h9H57EcubEF
0S9CRMEWsGV7R3bTkxsEySFR8B4F4Ot1oIX0pCfNjKZNoW7ezJPVxQlOgO1YdMn4kmYbr3lwPeSw
+xzviz5mMRh7ghmHhbIZ4HS4N+3lH4XN0fa4e68bBA/JctYzSJlSiRRKYOZoFU1xT9DEQ7EQImTu
i/RunnwePpi70sWJJatj+n8EL1gErc1ouAcBDC4I/+AoRukxyoK70L/VsflPo9yVfgD1s0deFWg0
2UjoM8gRifmjcjFF1Ip1QU8Rx2qeBGjGytymcYvXdxpucYkA2llsxOLqwdUCwnjb3lGAyPMK/UA5
4svt5qPfRffSYS+ARY6HRU4clwVyaOjVaBcB+fcGg08plknmy4AcVDAm9JxnmBEf+d9VagaPYxqS
Vxr3LospK8+3VpFOe6coklM8a3DDCTSC6M4rIezGSXS2yDiQzNtMkxGvZg8CTh5zrJsad1wJzkWx
bOsDQ74o7U+70HTjnxJwouFGezfKQlJKccSebzqYPVp8nu5FGewjQrJ2bmLJJZeXaI1aNff84GLn
J9O4rwMLBTmC2RV2wRm8QM01JLgQ9+s2VgCrsOWDV2IOpbvpjJ+i35n4cKFu4EIIIH7lsB8WKThg
GOvxuTc586DF9N/XmQ+q3n6QFc62gcOqK3kkiIlddWSTlcPfes2XKJo/whhyUX8t0LGRUZz4C0z5
rGvE+OjxoI0WDIYTfriyB8EuGwzw2L8j2zsFDo8HAoxNySTq0/x+R0UXN3WKOMyCmjy3DpcQxlzC
SbFQ/PqkfcNkudNtuE+lt4HZzsKDkVWTunYCEzU2qr8bz+rZmc2TxSsdt0cn64pLNtn6IRqnk6MT
YPPeMU8Lgob9k0USx+inTdh4V1e7/UvTEd6wixon/FiwSFpZdmnrve8WrE/k3AwPbUUi0EpZW6QA
qpzWaR+5WohDyWwhyNvVnj44xRReo4mhZfFa8qBKtcKGrLzCRPo3+blzF4KPz2zQ1g0kGVp6PvrJ
OVTNK2ubu0pwTfWi7N2Z3I3Q3sYo5sekuG9tCKKsxi3rbxyJMFXOoZ+8rcNDXbG2EPXj1F5HBwOr
Tle1sTwsvW+LS7NZ5OeOqZnAAFvIepuEPSZgIDJifghSax1MfykcDZ0Y5n1C081lLIkmBhROTK71
lgIsAcGDo9naNvwh+OuE/2/knym6ifTyL5N4EAgmSfKnpj4vOBRt/7n3FHOqnhPJzS1468z2G9Qi
KJIRwoUxgZxwOraCZmL3W6PJ1pYxCW7uBLORg+7cJWXVFs16qN0VUlvcndt2L4x3iNakU31vN9vX
GK80ARHv4rYxKd2ZVYbFq/5v7vPdQPwmMb51+CuTe1/oVct2deSQr6Z/E25tKT/iAm9exgS/TCpb
6WQkty6myYoWz8tkfy9TkasH3EaMTzitUmzlQvwhS7jNOUS+j0FbKFx0le+wFKoBGZEEyT5T+6lz
r2yOdnFY3CqaoroS8zThQQyyfPa3xGGOZfsjipd0fpzVpU/ZlXoDijsOJYP0RJuBVZlXUTmsRB/t
2vpCMOkrLE5DyVDSmPs8wcJdxfm/GAt3xmdVhJDC2/eKfV0Rvdvpc+5YeEVin0+Gv3c7CGOWfUjG
5tzBj8RCUw1fMvhq9KF1fyr3p2TVWeB4xxNv6HqneGTjNmsyhwe+wsEhVgQg19qTxxhjfYXd2Ir+
OXlBIxSkTXYB40QIFHu7mJ4pNEBY5aIZAnsan2N+8KC4UCD4NelrEj47MmOad/BgG5ei716rTP2R
gmWci56LWlcYYBHl6hB/qg0fpiO4ObGbWrJzJRlXYIgxYUjXYpZBgxqzx5n31YciH8BG7IY3w+Cs
SsXBF5cqKTc1oVHDrMhhu873DE6HFpHNBPKgy//kzCcGiGbgrMLyCavhXY5OO7gPmmBjiP+FjgIL
rdldMjAZZDgcXeu2dr/oC+tXBbpjRg1Ux4dmbC8uJz4FKq8KSchitlOJF3x4dU8r1akafudMcE5N
ROqA75jTrioPEtOExjrvDFRCkC/KuQ9zXO4yBFeLe0qAhQ2NYylTeOyFsUuleU4V3K3CX5cGvvUO
RZ4m6WJFEnFFxGWVRds2fBu6sl477kQUivwDJDpu+jOQd+Zdb7rJuOFyEmT/Rrx4Tv3PNgF3LU7F
1+WbMRiPPekYau7RFnrE+Fd2uwq1QVntuhDuejCJhShslSnfOFYgaFCk8ewy/ioG/BkYxAGs+K1g
UVwNCcuAtsAxhxnb6EyffGxBDomf2GycJzvgsp9Mz9HiBm0AS8saZ0kjFX1VhHZ7VI+ImhmWGQp0
aGhhpCABUgPjigFCuxinB8/aicFnExAc1OS8Um+293ODcqjmKY/yS6yKYxMZJ20iuuvmmnTOc+UX
RHAIya/I0I4bPnGkyCrchTxJyMBKOOM5rAZ7X7oJan50DJKuX0l8uaeQAAuNB7j11y1QgK8eizI5
zdI7+109HlsL0TSn8IPx4M7CtlBWxUsr5lcNAK1UQOVNaHkYZA7jrA92g5HAZHF112fqoWZP5Eno
LSbii7a/Gjns7FEg9qt2JkjQ9yifSzBwThmaBqCiPkgJcKpHLy/wnLQMM/ObocyTtzjaehRvfktm
QrjCom3CwM09JS5LrBzVElEs4BGVZ/kxqeSbnsLfvAC+YTQOLivEg57aFng3oRP1yGfFt0cVRkA/
SsTZNGb5t9dBbrRLQj8+h1ZGNF+MoP2GwQCE5Fh3sK92TeC8ZBMbwioFve00bGkxYtjNMvQVtNe1
PnDMzOzlcTYNbxN3U30hmNmvi7n5ttpx45TquXHchx5ebJ6B7NftGD/qyAguURpa71bO2pUiggoQ
UkLx0FwSFabrr/dZFzjguA66VgjbUJsAia4KI8fqXNVPehi5MU7OfpL2gSrNQx6glAwFqnwsO6T7
ICyex7nl48p9qP7l1yeKUFSzsQNLcZ6b8VVVHp4CML2F+FSNBjxjHBuXbQeh3Q85E7d2sYs2OQaT
xL4ZU3MIu3egk3eilxsz/kxA4bigC6sRw0x2B+FdTulF9xODFwn5jGgkeyjNHUe52zo/heRxS3Pe
ex7/YSdXBvi2eXclwcJHLIejPkPR3WQTEQBWuAHtG4nzWCb/On0r0x3IWeV/Fz7Mew6NcJ+HuyIF
I9Y8WOaPqFD1lLvpppeix9yoSF/qfDNwaaja7txk4VkL1hyAUeLYJ+D7NrhiX5c8Osfllk4VpbFP
m2eyAnf90oQ433ceaY9rP73id12Z1e/Iy8w1CwM9T2Mz4Dh5p4MTDyq0j4dgOPGN3fbReearR11X
Hu2djDe2firxMFDGvjbQreJoL7O30XnLcm5ZxwpRM9a3XH1JEj14C7L2tS6ao9PD7HFvyuTU3XL5
oINkyM+L5JIhiNtY1pv8d4nlLF/ykP2hwHNjxMF6wcQgjJUtlSgTcRH/ZAUSUbDACJlvcl8eYffx
dX1oAw90jHGUfkZtXvOp+tewuWZsXx28wWHonRqw14KdXxVXVzBkly5smXsmNhFW+jPL8t5K/Z+s
tz4tbvpxaux16HxyMQN/HucfMCfH9ZBSYRoAL0WGO7qxeS9C99eJGWkQZ+8KL3+PrBJWGQUCtTOy
0SfTZPuC+zFOF1blckccESbWkGHWMPEVg/gtRpv9K609mfU0zrJf4Z7AjFFoqqPJee8mN2cQnvqr
JGZZZs0hC/SjDAeQ4d3LrJkodfleeeZGjuM1GPCRN9Rc8F2iEQe5iuVEeRjiTiHQEzxq2hxnHpwJ
R5vs9qvyZaAmBSmLocVgru0SLuAmzncei9UAiiCs3w2BMyWv3qIFTZ5H4zuQm2NYBCiUC7YVXiYx
P6Q2QHfMQGn7klr1RSgCwjkvs59FWJmN4NpIY5sbvOZjjSEgevBNWL59eDBwiWMo6MkMDoeIJr8E
OxgIbJxrgFWBHTVJdcSRsm8VHJqc7nGWOHcpQOckSTBBOeRlaA9I3IemXgrJvN0Ys1VNxvewhuI4
el+8hwM6IKam1LwIt7okZrI1qLLpHPOF05unrJKsX9tdEg6g6BCXeWKuAsP510ZoetD44WkeLPpd
FSrplKX3RhFu2yYGpVQVe6eqnjq7PhsFbCSwd5M0EIPIRgVWdfbm/E3qbt12gPgjCJx1tcpVy61C
QC5IL0PU/FWxoNJV76cMKjQGxPM0j7sKgFKOBA/7k8WWyQzf7Cto1jrCOU3w7aM362nHYeSTbI4p
+iivTds/+qK8SFoGmTVw35hdvXbN8tnAsT7YvD1tuzFN9+DE9TbW2UKi//Wd9FDyzIe7ea+oYA0s
cVCQTl0vWceGf9/r5seR+X1IxsMIoivRG1xaWCJlArmTLW3PoUfTzDawUTaE/xwWTHxT9dMYJFr0
/zlDnqu5esh9Yi2DMeGOHr592yfU4Odbhg26JqsTpcCbeiDWCJf2JlOTJR+Z+TCxrnNREdzM7xWn
Q5ql52KJEo0YrXUNGzdKXq2sXsSydWjIU4QT2QWHrz1MDaHYt8b0WFvqHnfCTeQBlNjpWWf2RYC7
TsfwISGFJ5Lu1tjjpjLjmzljc/IoE4DcfF4c4UPHsjYvboUiM1Zj7fbL7wlBFLrNKbN5w/zivmFg
vmvraj33WbkyIGJDy5AgMDi/fFCpKNbZu7RTtlIcejJbbF/dzrVKxj2gNj1u3xBBMQ7SjSrCk6ox
zvqFoDzP2GfSPg4s9YfQOJuUD3WD/zmN8jqM9UsJL2bI4UjiH5ZJ821Wk4TN2cFjyq9li1QEOijy
uYI18ug75ZMBfhw+KtR55kUIuBY7UkPIbVpC4gbxqm156ZXFgawSSL/NKmsC7HPeadTjc+n5SI4J
upiD2cihDrnH4GGWi6m4OGMN3bhd+W8A6sp+bAfEFrVtOd3yC7mNzZznV21Djpzc6xy2B52HX1ZD
TRsNh6awqNPwCfR0mXi0e8JyLoAdM3poJvcQZND/iwHPjJrCTcQfBaVkKxrklgyeyTLNOQZmwBrA
3kpsbGHtQzczD6EAwlJ1i90zo9sqV/oTZ/c6g0jcgJfG0v0gHOvFZg2bFyUrSZyxNKtF8q5t/WOa
Tz9NNm46rzpxcG1nu6Y6kupAEiHpVM0wPrgD2lMssNYulrOIlbUXIT/po8W1LXPRlc/JOO4i7IXY
jyTtoFNm7urG3VpyPwHyZ/6bJcUqcXCQbORz54Q1NJnhuxAe6zIUqwJaZSUOsM795A+yIkwi47GI
vyDic3peCIwREus2whjZOAKDHB6c2duFPXjXhCf9LU5ukxgOSw8cStf6f6mNbVvr2OS+hs1Q26tU
oydb7xFLIst5arEn6gcENX5pcNTFr6ies+lniWqkOXMNElivYUOyPOtePehfEPM47Wx+yn0WfVXT
s4QVkEv8AkOxGkW36omdjPmHg4lLPahx69q4Ez6GCePcsUYkk8CQSMzU8W/LqrO4AOK8Y+9eYsAo
28/A+Mm6N7us7hhUXe8f3zT2vvPKlWchrw7ftGSxjWEJ851r5f7rSAcMj8rHtj9SzGq+Rtb7JJ+8
4UO5v67sUIv46bl2ZPgwZr6fk4J59oaDZUgeE+1tAWRhiWDQSilJhtHmmz9O8TzzXgRyl+M7ExTe
iM68JeGXrD+7En55ziaRA4CpoWnf5vTsi5cY6M1gvQWkkWocWX89wc/hT1sUokU8eqNHZXzM/iXp
rzb3DfWgx2ydVBPdV+5aLpYdjy0ttnDYvpXA3j3XfHDZUXoPo81ZdOqZ+IaafTBfrRGACrcyGZjX
sVowIflmLG+9Za1qFmZgeya8R67E34YfHztSEHOq7Lz+o8KlSaXn2gXqJsTzqE42/RoYDEVPsmmp
tTa+qnEHHKqH1CVYpuZGAQgUXh6a+oD3ijA8+08HX/lHxQs7zm8BDl7qpFYjbedhSd/L1PBxPytu
UqndPylPrUwijXnJ8YG5WfxWmG4USJ2AQiA3Fj9OKLHdUF6Xnlp5mZJlZQhFnv0Tc09GMeLC5Gmt
YYtE21J6p8L7bOJib8zdznPeEvXnAXuK0rPi37PRFIbhl3TbSqO6JC47N37V0IB4/jbzTkTlX2T/
tDWpie44D1vTuLpcmAfNxRR34jTQHhX9gtEwUwwHmBFTeCKB91W1tEumW29AlPQFbmX2HbDtWVQ7
jrsLRP+RVWRJ0RVckC4F8dvh2hWQ/evhpJpPBryCdt7x07eAqtg/irmRk2MlxevkMTTg0KVkAPgx
LP1qNwUwJ2T5OBEGaNrwGa/gcxF3n6NHEJAvXtwPX17ItO1AopV4P4NhuLRJcDcqjUGFlfg1GRk9
bmKiWiY5xzPUtHnbc4DWXFKj7hBRWy3F/UAewD4pPm8syxHCt7HFLtZrD4H2AbB8K1woIO72hvI5
dgt8FGziO5z0x8ZHI8ZiZ9BLxzPaMJ4bVGO1QCnj08wrOXYflImsLGoFExluROC/NXzEZftkIWkp
+yltCUsV+9i5RarDBOCtB7Z3Va5eA1Rs6fd865C4B4gTL5zlbORAxwK88ZPX3GWkA5vCJDpY+2z8
89v4iSTmAen2zkUXAYFBavS1KiW3CpL95r0VWRdgxbzo+6Lkddkn9GmO8GXhepgkk2CMW1815oqs
J7wnz8SNcBSIldGT+jY1wpv+8qg9mX5JWBnW1xhFO8Fjbw6xylCWwBImJSw4fGB3OJdm+Kj4TTcy
2VfBeDb79gFM/XFwm6MLFqyJ+cQpgJ9YMgc4/4JbZXDKOkAJMy25+6qm+jZ5LSfaDg4mW86C+dQd
2PySqDHjX01zb1d9dwWvjbclbeGEwK+KXzWGq0nqzeiUNI682GCCC5skfsYJbZwhFrnDkyA93dun
BCKU03zp6UGIl4ScrZdfsRwKQPwMoNbwImG9FJxydXo25U7CcIuf0zk+J5HaqADV2L644Kc89akI
k1TLFy4L9i1m/zg49+EnKhWFodnId5d2XaemWqfXnFlq57X+XVxTMwY0gU+jsr4t4+IZ4c6nj7d6
C5DRRHmdBM/98U12WzLZQ/Sk2L177MyKcD0lETN95xoRx1g+LSY6v2Wq7AT19WejZkTeqtQdD8lc
UpbZhvM6EyJe8cngBlHYIHFbJ5NHJ8n4APiQHRwvp5TBQfAeBHREr3fJs+HEA1BTVXzOh3g9iMb9
yoI63Ud6Zqndgw0aukqtmeI8MhQ4xZvOi4nxN8mzyHjoms2UHYK2qpBLM4rtIcGs0ny07uqE26AU
rbs207IEch64vIlpdWZDNZzYo9BQQ7Pe2cvIhdrSWvq0RLETyon2pe93u9gJo33DlfdENnD8rKoQ
m67cNwO8Xjfsxo8kolEBbzQAhx6cBqh5zgZPxPdu5gbYeTndG5FMeAKdADOLAbJszpN/o46KTce7
fBp4fdhStmDuko5PioKHYRL7WOt50iRBcVKzOPtXYZheh+lQUEvNnspsQBolAZ983VTf49A0L3ab
kNeLoFKpUPyAEedZMk3OYyHVy5yAnYoMHne27VNNFE1guceC4lhLZpwl/UC4oFS7ygk6HKG5yeUz
qA7uUBgncs42uUBJbrXOF/qyjzDZJn8w3hEW83gmq22XD4a1WE3QGeAANsOpR7lHgyTs7EqZHkfN
+sBzcX1EMYFpEYXlveH5/UNccMNV7jxcbMP39p5lQZPrC1hkhtt+Ue2NMd4t/RX9mprbOI/UJhoB
pkhQm+eI1recZCnfsLny0o+5ZswmP2kS3eatnQNaODO2eaw8cFntlXa597XktWooIHcA8SD4pa4g
LQi+PQ6y9KgMHDdiisGzzf//mYxat7PBNGz6vOa+FUV281jn/ciXD0+1qpDsQL9EGaIbT1GjDdut
p3llpZBqHVRQL0ckXiz+eAS8oqH0ZILGawZm/8+pZraJZeuaDyTharq3aOm1nMFe9x1QyyTxMRUm
iiFdNkcvgl0UoJtu/Yz0UMFFkRUPrvFq6kaUx1bQhGOqW9PaZElTX77PQa9PdUaaY0ByukUzMV9R
LY1AkhI0K2AxYPDw3FhUT0Dw64mIp1RdfuRE4k5J1Pj7quniXTDG3h0qbrPjtUIUNwloRlMrN/Zk
Z8dY2vGaChicYIUVMhLRAFBVrMRCO2NQD8xyp7vwzW7ovZmL+Uug7d28xE7K3SRcfU3R7fdmyzKw
rQy972bq0iNf4ZPPGO692PEOenT2TC0SJHOK/S5BmU+ESg5La8B94LUpJNi2O9WNjwXFzHznp9KB
+BFBoLiqQemzGp4qqHysHmbkXbbIPcdAxJEUTZi88nkkyWRRF+bIVDwYdRCuRQinnqhpt49yzJeG
pl+a32B1NCAhPllhQlxyJiNWsBjha2WswyruyHpjIRsN6PCOW5f0HNbFc2v42OMdJFVRgL3nshN/
lFYznRlWucLExsAojgzbV/3IPTULNpCWvUfabrhBsxRm/RCPRrymmAECep4APGQ828gU5HgScahN
yYD+lMK4ajw45mbruR8yMMQxNr0QvsLIImFsBI92FzKVpObmwNFeXEdLDBuVW3o/G3XzmKnMpFmr
klvXHM1/BDwWgo0UuKnTUtBoRDTur2JbR1w9I4ATE808IULFL0VZLakjfxqf6aQu1mIIyYKlNVyL
Gv/znZOl/kNUULhnx30H6M7HFhkxAk9xgtGnsQwHx4fnHrPEXzIR5jvyIcqHLMi5JV30OeAr4hZG
rFxxHQUNyDqDdTEsLDecEpxQofXqZUgPppwvaYExsIya5F87jz9+meNgFVkGCCXMjn0MnDT2HPhj
YTJCe0LLAXiSdCQxbdWLmym9pQShwuRAjTRf5+AtshEPrc7h3tqYQXOOo0yeDU372hihlXCLDG6U
u0XwErAvcL50/b96yvQTsUq8ORoEs+kjKaduw7ZmCPsTGb9J408jSaHtPv1rm9a4VIFZfbgwTELW
Vi2pFCcmL2UPBKNZUDHHEUeO7JF7U2Sx21qljpqHHdGJZfDuOZQ4wN9EBLu21PNSnysyOf9SAP1G
BRKxREho8htPTE9Luuq+Ja5aB4yLI4HBUEY0md90s0mn25SR0HRICFZfuwl0I/dvurG9TVRezCWE
0q5Km502NvhUvEiN5Wg6TpIM99gy+mH28z+bmiPYES+w5VV6ihOwbYNJq9uI7xvTi0lvrlv7dyms
HboNDugTG8NBocn0YfCak5i/PbNeRxU+SRw5uN7M6NMiEpOVn16WEhn781nRZXi34ht/41KQ1eqH
uOT2GuIBgqcWh+u0gJPB/ZcbqFXZlIOiBab9J5LVNQt+tbnNnNehFSRFbaK5hlnc10G1uA4xzCdq
H6AluXraWbNYu9nNDLgn0puHYS2mRFY6V5tVQB2/zRZmS4UnuvaP9bzU1MUt8OcWtghoe/pZZlzA
RbYyPYs4cn+baaeDd4EW3LnROoDMkl4SoBiN6/6VCVMJNp3ySwVbxwb+I19Fc2HrZaUkcAkeW85n
lf6TLKx69c+IfpswXDZfd0b+WDaHxEexQ3hX5copHqLyG2rJEr9jiljKcV3155o3S32IGlbT0Wcv
ZPDHrE9z/UU514IgtYsHh9aZYamX6D51cEyGt2bOXzl6z7Ez37kTG+1X+gfvOuPc5c+98ybFO4XW
C8chjE5Ns1581iJBKJ0/TC5xMZbqpGaN/mWi0YcADa2nlOVCzBTVNOckO1spJFp7P87zcVbtAVPL
3mLeNP0X12NjSYcrDMPxDezIykkei+SxDj9661V1dKHCiuxfrIHl0auOocFzL6yifu/76SXiP6oB
XmiRopgkmI+bV/9YOHRH66+H1zMprGmKWW0dhOcR3SWmR6puzRto4S2PlY3j0z8Q42TfN82pnyDQ
jzvBfUPQRVIuu2m+i8iCOj+BsmiHXSC3RnXI8z/clwj51mMmcY1ah0xAsLjl9BjXzb1luaua/VaU
wlyWN5FeTY5zPp1biz1UnDL1hq8SVzRXaDJ8kf2h5uhKhIMPOzQVcj051lJQl0TCFFFqhsxsue6K
8suYMQ90uoeOPpwgyWQZ95BS8lPKBKP4OHz45WMG9TWEPCsj+6hjhzg86By/WHv+iIEh5v4O0029
05FDWFytjIrfYAtzwSe6K4sP5k7MN/Se+d7BL6Hfm3DtEdVWno3Khb6YaDNFLzZuQ9Hct3ktgEVU
4UrVIy3sPWmmdL4trUzkoXyqkJqCaPvyJ2f5W3P5B9nyr/DO/kT8GG/5wc3y07Sif/Dq0l8vbkTD
NUDoYaugEgMk46WqBJmOb9a7m652T17OrDvYGw7zsX4eOtYH91B990mHSQx4ZNffx9ANuVitwjp9
taz+ZciOI36FoPyh7OsjSI0NQQOWuXKVLKmAwcFjXlGgM+1YGhH/I02dDISFnWejfs/6U9g+FHoP
+MyAP4OWBneiPpsEK4pDoc65PEfpNjefcjPE41N95FwlMGy5F58dL2qWnyR727qq4hywRRhuo7lE
Z8C5jc0UHMPoLQyuNFX6+aNZ8slj4W6wpYyTkM14KfdV1+9YYcPtyE82TbxRONNSrDY8c/Cn9eg1
nVNtlUFaqEqZMrComoheoRmcPZ6ALrQTWBhhf818+jl6glMrp0I2kF7zOPXJRZT2zVcRb8t0lbFD
uqXGjmQPXCiCGZu6sW2dYuOMM59vEp1IbnU2HeqZNkYm2MGJnvKAIthSJXyuh+alNPmU+Fp8t5bH
ANHTjpJa7atDA1nWBg9THK9zITfuwEVaqV1KKaAI0x1Gmvu8YWyGFL2vdPU4afIlU5v2GxGXNO4A
JYgIEbuJz1uFAQu3LhjciI8pJwCT4w6nFvhf3ORjDiOtBInF1nbtUFRGDRITTow6hetCVWXH/QT0
DHte6cBm6OgojEBphWdskNYME9wv5BanzWgwlyTt1YC4tvKUU2201UEojGtyWwyg9h27gXGvK/2h
hwWwISgZZMc73aWvzRtPG/MJh/iW+njwmawzhUbGF+QPkhlShQ93P6TVFRLn3AHZ5mECe9fYRZ4Z
cnMHMiK9nk5dYnlzhM9sStIX0wROUHV1sCPw9J3XhF28xCOJmy4AuEFGYD+waSJFwoSdnUsZkD/Q
k0nBxOLRHuhbyeVJDtfAe43K6EQTAuZRFTAHGB1im1t+juBfHfURkDRIWtJkBjdblw0eKj1wlZTw
wQj9Bqq08B9bttbYJhz3zyGASb9Y2vx03bM14LOK9NL0diAbs2oL832Ojaeiv1hZ8sOmzpZ/VjIz
TxuU3ZsJLMjk2GP9jRmYpqH84czDNio2BenGafbXuUUrLh6ngfRPF1EQaccb1ip3bkAHi+m+dlp+
292MNcTBXcvs3kyL02sXLV4cxEcv/s2WHCFu0gx3l+MRAm/fakFNOE+HtKJ9tglXlmGcWtGsOMA3
fnAtyVVrCZBveF5+TTe5dTl7kQRMgV0FpCEjl0oC7qRNaWQbN5bAKp8KLg0R8YSivh+ZSe35r17K
NonbGjlhd7jBhCkT00Rade4E5Iyc66WO7HNeexAG5nba1iblJ75BtCIreMS6I+rZzI8YbCxu9wMc
Kv/FIOVsZCIntR/z0JEvAD7UphqddmUaUA3N8C8pjtFcrSXrXSdy8BtPAFo+/PDMrL82NRwSE7JE
foocSDBE0ZEGdEZDEWmj9IGTSeqZkNxM9goPqH/vs6cZRnozUX68eqtZB+RC7XA/kysyN9qfdzpK
AOI1jOg+eWW6P0g68XKvIvcmhwCtitsnuefGWzhvbOQNWm/AO4MNUzcgj23NJUSzWiSELfQLPUKG
nO6MmCw+do96QnfCglpiJO+V+VBJnpWhhnHXMdCfnfEs7HbPmLer7H91cKubetMxhFRw0gZd41L6
qE1zvTS6eY8OcIbFa9E8FsE9HK+twcDZYuTXf7aujiH3C0/CVgundcoTkJ7XXeaw4uV0e+mxhiXN
swr1tlV4x9vj7PP913j2TBj685BRUVlPnJ+W+ea03s4cPrz2s5/cd8keerQeeepuGoofeaILnjnJ
qe6IyYOZZBmiArWZvWuVHLT50YGtMCtgvM2jS12L8mn1zt8tBmzYmIqKtoaFc0ErZOfla22x/Ijc
NWe6JMHjFtkxG1+ziDVTCJYlegOVxojD1k3QJLk3kzO9mT89UZeholaHhboThyvX64h+guQ7uv9r
SgSBFQXmrJL0gtW8+MF9LLMvd54OVgrpiN5rL6DIo7LWKo4umoSyRC2uiPM5FWPnlADuTtZSM6pY
c7JzDdTNNCcG0GH9tSyAykgNpabsrn2NAsowuuBdeODtcF/1ytlY/KbdYlndc9CQpkgWj10467MV
5beJzgwbRBL1XI9zRlVR+qP0y0wiHZ+yzRnsyk0dfYxURPTDC7eK80LVS0r1pMNsR5n8qWvVZkjK
l2mQxOvQfTFyuetWjbR5GOPBLZ13XQMA3AfCfpmlgveOOzMhj5hTGJa6+0WuC/E8zjGoncbOOUpa
ta17cCWVf4U9/l46wSX2YSTwyDPMM1HJp7gdf2eZvRjKOvf8og2KTQ8gwJiuwJWOFov2FlMmEU6u
7eGmQzEI/+PovJYiR7Yo+kWKkDev5b2DoiheFFA0cikvpczXz9I83ei5MzQUUuYxe68tb2591bud
R1xOG+9493zdOUW8AiPlgDTe2+Fr8K1dJ2hNFPKVnOxe+OAqoUaz/+20tUtrUpUfVo86EAdq9Arj
F0ipEHSFyvKv19iM5NGtNA9CXhVsyF76lsXaagiwJsn0bjjYzeg2mLnNR8XfGCNjlmBRpdnSl8pu
CHaBf0b5P7P83URSruh7AAKGmMUtDv1GThEuzb1ziORSTbAe08jLuRXywewB0ayJndXSv6gLmaRn
Z5LGVy3JdI1brGK33CfMxopH2ZNlHVhzi0q3y1mDUnv8uiRk5rDSCTFzSKQqQFILYvV8uikbdKmK
WS/QMezxWZoa5CNMvGpxC3N/P7rhukRtQMLDPMFyLhisp/ENOwjL3JDgT6a8TrWIsxvTl5mtJisD
w62O1rFijdr8SwJyYax6EyjmJF78N8ruFWANUUkAVBFANXa9EhZZaS7u+jH+x1T20Lh0jSo7JYtA
HjXAfqPghWvjc9X9IoagHDsa8Xum0culXjUvUnFmSIYMZNyPrAKDhDVPIZEbtahLiS6JrrVo4Abk
5quqEoKLfJhM6havy1JtzZ/ecEhWG9dgktBpGjFErObdYfHAA1TV/EwSSRhT6tavtkWNjx5n7wKz
Ldezjv4zzgHGlwO3NOIcMCmWdRXoCOcGYcPLHPMpuDP9Fdj1semCfxrkuMg03tVk+C4tFXomA2Bu
pD+X2UoPSsVnaxfWdbdPjHUe5PPcdHcuvsGabWzHCR46T9YeOokQdY8J2TUWGEVZV6wgmGdwj8aU
iXyVsltvFipakzyGipzCA267n7Cgj0KkKTFSxo1CBhGKGAWxCJa5Rt9YMgeyb/wCtM1S55+ixC91
uEr0Pfp3gp0wfC8Yz/h1tapq5xIqm6a+yolNV3hLmbt8Urj5s1ukYw47Yv2Bw8Dsr0G99TA1rO8A
npi5a4ENZJ4BQGDQnTEbjfg+6SvdG0YJ+En72EGsAK/F5k9Bxw5+W5a/g03xOiyhbjFrzXruYgMr
Ixpulugm0mwPUznlTQeUIXGBInbPgjG8SiCBGV9C9a0KwXgj8JfPCve65363eG2SWJuThDXDK+ZF
h6g9A/2JUF2p4DWnkL1wC34jRDfmrAhT16yvJGfgyOJRxEAmmA/mUu4SjOuRJdgPJjO7+C4Q46cc
5n5wdbXfKtA5qYZ3GjW1Dq8EKVrzVh1fkYHSnB8rMs/JoHJFDC9FeotBbrQBbH7n/itqf2eUW2Hb
BDzBseMViAyCY+r6XleHMCjxWYRHWIIY3kjSlbH95DVZ+UWxKwhHkP0pnBgrpYWiM1wj82MabPNs
TRkmo99zN+torli1Jh+GbaxjSDYJhZQMWVAzf4npghO8Yob112jfYfvMop5hjj3PAuKArIfqaJs2
vdvQPBlubAY6JmFbv1FO3lJ/bK13fdgGfBrjpU4vqry6mGe8bFONDxzMFox0c1ewgAxvjZpvYp8R
zwbBHdc7QpONESO4otf3IuYZxWmqYhN88w22HszTgkAnoyX4tOJa0kc5Z7vyVABcKtiuyQRhyE2P
U2654YtZ0gUrkY0aqgCYLzaw5BK3u8KSd9G1OEOxsW4Gxtgkdphoau2DJgrsvZ6K/d7bl6ONNB1P
rG2vlSb2ABJdq4k8mnGkHJzuX6rjcs+4dBR+HzwoyT7TkgP/5CuwyufYgBID+2xJ942hC5EjH/5o
/OglEjpq2LAGTRVtrPIMm3HhKjmBWm3wWYbybbDzdcCoyWq3OckUZQ6ijvT2kouaVQQDdbG2+7sn
v+qeKAG+ugq8zuVeZC4y7MbymqXbxlAZK0R0WxbZ2WCEo4j20U1hKzPbcW1zMVRiW4bHwF3bRb+d
Nq4da3IPZALK4uXQa7eyvaka+q9piqJFEOdC4LMZyRPfNhpLQ3zaRcwI0foKRj89G25fHnrTnhkM
ijphn2LypBlSk9gEUVBpsVuYe12GV75b8HKskmg4fUM9qa7Dsh2K6zAu0z6ax3QIDIbgmHPIpu6s
bslwRS0zocuqSXhqHIo2PandcC2CamMGGhwo66NS3HxeWjWqb2uakExBhm1qEkyitDtBiV04NXmP
hDw3ONHjwVq3JfyZqPMWBbhFMYgnuwnIt2IVJOmBUf0aeu+urchEjNEJNOBIIz7fSgfvV439j5+4
P03YdgxPpizXrnJW5XSYOYkEG87YWkAiwN4k6hAgXb9V1ZqROHemM3r6SqvdRahoL71pt36pbGzV
O+ipu6L/p+yF8Vu58F6EMd1/1SzKmk0fj4ysgRQELjGVgdOijMRRgS8mo6sWeDTnpg2WEoibg01h
+t/+Xzw8Eoa3ZDzPLfx/Xk3NyhfvImOlsguukKNg9SS5DJqDQIeFBTaDb+D0LqdsjfNIN02kS9Vb
Xlao0wjIQzSZsaxtOSd8FBNh+63StTVEEioBNlOSqUX+8hp+ANitvQZTbygOug/sRYLnD/GOuQMB
HpKlJdOcruLvAmKOVH403FmDzm/SSrlkOQYXsrF5GJ1FZXGqDyoZg+FDBkS4hcemxG/fXHViCnG+
mjmbofpDlupl6NVTLIhYhSinkoZAIvnKLSkjkuhKGb1XYo5wFpmc5c2InagMsjXTveBo6yDjhvxg
6t0XjlEsHNrA6+DQd6E9MKgGPoeYzlVYejKTgXOJXOwGdXzUfP499PWuGA4xYEILcZ9GNFpGD98y
vncbZ13xt2gl6gVlW2kn3+IYpnXz1eLidsJZEAbiHwz27UvfjqyF5fwRGQ8dHnD15zCOv54fzVEV
8C6BknAZyLN1XnVFtGlbUjn7UmwT1VoGAiuBoxkmTe+pyt46ikl2Qv1mWlk3wj+7LHNUYyQdALqh
+I4oBW5R4fBtNdeEVqqyYMZZzaXuWlbqlb0QIFys0DO54zpy0EnpLB6OEA9FvdTRAG0hQ1i5jI2X
b9xq4iejdRd/4KoJ5roVXHuisBj8xKegNtYtxlcrA3CsE0IWqtWKBccuRxdtO6ck6uZTJI9nvAX6
prWwhbMJq33Bmv83B75rUVgnk3LKYoNbTvULehKEVj263Ly91alh0R5gQxXkBzH2qtHvZMip2YUu
Sqp2KkIcfxWrmHHGPntRp/G6bwzGs9E6GhnOSXo4DJoh37IRXon5wrN5xMW7SGzUXZhG+TSwDoFH
ceqtAWbU3TcsXchu8rv3OvnKdTkP+xSb/6WAf+WR+lsJc0WCxCn20F/CF9/4WLN0Z3JrJiAPTloF
so+Cwy05S2PQfgMAgeRnqJgTNPXehypk0pMgG5wzU5wMMCMFUeVu49SaaSENIG7DFB97l8OWhm5M
NxDC5dG5z5ROwbZwaPVvbzgr9jHP9QsQOMCStwJppJ7tav8jLlAbbEWwB15jB9XcYP0MSFeDvuNl
I5e884kBBFfBRmk2Y0zHIFd6sbLoOflPUUqu62jltgydcvBox44GQap7U93rZnoO888E3KPnvEs2
eOqoHQr0UCxSjzm3jCNUdh08PGG4H/9PLrbmbj9+9ZHAfU8a2NrKqp9kMj16n5VzUYkVHOAdVCsl
v1ElRh6mENZr6ABC6ydNMFYhOHglwx20JMqnI3OK1jhG2BBUylCf89ljQx/gJndsG6ffR26OgBDN
ZeHRDtARS/bWqUf0apqspqe0Ckmcs+z65nYJozz+YDCkrJv6MIESNYh5Fyu42EH26oC0dT3NBAdf
dU1QTgcxQT2Ea+hsLTX3u8/onpAe6dldRNcYXX1pL/Ncm0kuvTx+hu6zyf9cOijBpB1TSwkYpqLk
0a0ftTx02XlgQUhMaO/8OWTD4VbU3kT306vPUj3E0bYZruwLZmF1jobPgCueJLWGntWG16aGbxaS
RT62qdrGAWVBnWuNcF5xAZfs0QPbxw+JaTCKOc0kFc4lnzyG7Y5dLzSxDUoQpAnQHO17WMGWKrB1
50sdNKX+6QN8Jqcq0cN5zd7PrunS+8/Wx8ApTl3xG8EHJ0GF4mTryaNbbr0CrtQlqd+sdE2bgV74
qKL3hfPTFO822aXxeGrxjkWkfsapB6kA04gJVg2gW4of6Zh0u9C5NNSxYBfnDksfk8teC/DMhu/G
4K5HWE2V4BUCtMulL1RcRQyCEHgEJGMBtGhaEzgcz6I4l52+4GYlrcab2ZlYWWhlbf/RcWH3xVWM
O84YI3f4EbHjTCADBXyffR8Jd2zCm5uQTDT5PbW9L/aYQmbAnzpOnQKKgSt+GhPLZmKTxAaqeDhl
wF/FN6QpZwL2MjVBJ0NhZGwwMITxl8IwqKGtDKdv2j755lUztVnpYNBSbqW7rOs/JIG7oLg6pCe3
vrmIPPIXzbeo5wolCFdTEajOUaFq1hW/Jev0G6g0FKr1Kgc7ou07Zl4x9BteUYUZ4m9NrG8xTL4a
imIf2Jgz3Eu8xenD4OPJxbO1xUOT5Qq81kogMlH6YZ525GVnBG1UH7idjxr2BPrwpQdauRfNZ8j8
r7U7sIVy29UrWp4V5sQRtWSEpamXtyDdZTkP0s3hqRygaupPhrAQnoFC1Nc4uVT8alMjW/XBBaHE
rOAi1TymYJTzWcH1pu+7Bj/jd4fu2PfvPS/uwDuE5NMgHqBiGNqkz7z90ltrOYh6p4diVSHRZdpN
XITCeNQ/WtWjYngrwy+WRTO8ZWX5WeJeYH81c/jlgkEihpDIbeUI6KaxsKByxycpMYunpHG2k2ms
Z/2Md3buiz+Jf7vULgavfYsKUn2o5rFhGdVmyG0Gguco/pWtwtSsVzlZRnbM+iWQhBpXrPFkzAi5
TS916ZJB3fUzEXTHvDeX8cAQHKhs3MbLiEpLh+9fDzYn9iPU42vQKgTEg7dB+mtNz3R4Uh124Tuz
fxuTkzoxsJJ9pxzd7KA4x978Kk1zVfN4NVYEGfNNcPDCjRvCn6ENNsLYRcbJTWjqdzVnA7kacyP/
LdIJlsPvBjGF9+rKhxC7wH3DZUZ+mOzhAweHyt405nV6gZOzyojc4iAvjpLrzmJW3MuXqv74NAY2
9poYB03kLHsQSaO/I3IuLZNVX21GAcSLxRbbaSV7j1B80iwtKjYWXkEaU4wFOdPxohEcBzisLO9a
9ezGT9XZo9pC84F18MJcFb8p1wKgd+B4pEuGBL7H1bfJeKvB006iLwtdVsjeV9K92eJLmGc90Tgg
QIyi+E4YhyPuon5vlAEhwE5yV7Es2xrJb0E2tiqR7zfuMS1fCaVUXl78hmj7HVyETUp7jLRhHqfD
UqvPwvoFUae5cBl45ZjzepdeQmE6mPVTxW4fJJsqvsIfmrXuJtXfVEDy2jVi0MG7uwt53Aag+ilO
Y//iTZs/k1Hgh2N/D+mvMa6hmaj0QxwFO59CcUI4iYaNcXCqJyWE+OqRlk0jlRpeWuIQnyaoajv3
RzBZSuW0PFwxJYMf62zCSIXepcw0+aHWpMCFj2HY94gmhg+foDvR0tqxYM+SuVM9PaaL6uBtE/fW
Q6TrFV4/629gDCLiH2gV1JDTUmhLhMCphJ8wjkc/JIZ+rUcHV36k4S0zTzLehsi/K6YgzYkISIMf
26cMCiVZZxsFUrl9DgomN4hNYQgtlYkktDeHs5ejWV1VEU1i2a2E0i/z9uJP4Qtwu6uMmDu0oPou
q5ay+uyAB0RGvDAYV3YZSRDi4avdBCOe5zwwHgQBbdhHwZpRGi4APJ0ppwHq6NrblYL8+oOqnjV0
OdMmCwz6VQU4lq86hLLl1gyOobFtIZ3HZzW4MtdinfWjhYwHOEA8au72GjMfwnyqoRVr/wr7lnMJ
mAfDrLcpvU9SfqmMHaTpsW3lTp6EjRjTiryemcYpbs6OpswqUs/UTxMNPGFzjX/tsUC3V42OrkLC
Iuqtrf/GDpqFhEX7lT93DMF0eYPDbCf8p9BpzIXR3zPzrGrxcozZei4VVtTdskBuT2oth1ujfYwW
IAt/bjYskUdIfS/E/4bzHlR3HS4JvnZoeiWU0ohyGFOhMeKsWJVk6dUmMHhE5kCdDopxMjsa2eP0
LlnOrQRPj2zFlC9EQijWsc/NHIJIocaK5NIwEbN5Ix5FwTJpvNvl1aHjiuRLV4/C5HyohrVirO0U
zZMvsWjSpzG+6ECBhv8aweTOow1FcaOl5cYk62TycbqvzglhKE2iTvUqDOAB/68xA/9eKWvWqstI
2dmYA9rtkL7zHTKhj+igskWfYW+ZjK/pWsEy24y/FcEOtfFRMVdH8j9W/JjMBeNTrl+LlmLqpI3c
OtrJRluSa7empVZR3pmt4MvGZ4wUqMuWKDXmSX0JEd0iiTNjggxyEAMfuuodzRK6AgnKo939MqHi
uRH8SFJ9k2hNyLb7Z4RbhbC7rMPosxtayAClSto4NBOvPU2HRKnafDrxK2730j/7SgLObcgX4zjx
QUBexbr2E/XWOSb8qRg/0h5pWMFSNSpvky+10Id0bkzJ20/XegOMg1KamQgy0rTOklWuJteibt8G
710CE8OAp3bMf4qbaP4hRT20hI6Nv4l27RBCTFoAGWortb528tyIfw7Zaj20LOghVbR1B2UeNbuQ
2leou7p7uLQcWJ60/8MikAeAwyq0RclJb1HnOKzKsSPLlaj9iz0Q2dAXICFhpJZ4LgIBfBcq5hZ5
Y47jOj+23G3Emy+YbBPim6DXNvag3XlpxiDb6MTBJGN+z3uSSbRjNiCCKQ/RUO9qNp/6PhE12u8Y
VicmtQCFeXqS3bq1NixuISHGASN9Cf2sbml+qAUgpVJSDNTCqJUmFthTjm9NwUTcqgh9HDG7eBUN
/qBDP2BmzoFDD8AXUMKE/DdMdmGXrKrQPzTlr+V/G2wbqeWCdCYV8Bx1Uy4DLqOlVRTg1eGkDOyq
GW85DL4zJyAA81emNAUtRQjICdbHEegHv5X/NI2X8+RBP1eUz0A7j1CCG2DiPdmtsWqdXH1lo7yj
Hen4kAfzqNLsYK3aJQmwyLhZlzUVEdWG0rE3S9dxcKko/DvyaaW1qLDqEfAAPWao/QOg43VXksFK
aMUg3r3G35mFu1Klfu6wvzkERZPlpnMMD4pxzFEai/6hSLnKYOB1TgzhTMwQmEGuJFHLYcIgAQMb
MHfpA3Jwq/XCHGqSL4pNKGlXP/SyXgzUfThLWf19Nvq1hxZEIVmH9NAEt7g45ziNPZtWn0tPgfUS
sHHoVV5JJE2ZeGC2W5rmzRp3Hsd+ips4QJfaEoqGWQAEEvO2DuCqcLdj9/KnaS/KzZjlnyruNru6
HuiizhheEEGtKxrwK4mAAi4OSCfUapxJIPf5bvrhZunpnMnLOgVTlQ5HFx5BEpTL1jyAH10Y6Aen
Oa2Hmw3PUMxIaEqUm37znYZqDbO0HfCtfhvB1YwfTga+yB/2vvOHYp37OkHDz8XKicSTgpKAQsJ5
pomFb3TdVGQPadwlGmsjMhISzwMbsR64nSzmytX4m6vyKOyXFR7BF4zBponw1GI14Sy0CPhBtOky
5exGJF/xZTAPjRpvovQ06h8JyRvOLtY/XMAFQfMDmmPbJZ/TG5oVX1HHnQuIXCEUSUZPz26WmclM
I58nJT1UeBcocIKenGkuYDZX9C5u/q1xkQTYrQIPeX2PUQPphyLSGbpfTLR3RGgOZIG6IVf5VvJ7
jdS1iplU5TWLgOAp4mWJN2eoCL95OkybhYZz2pKrBDdnW/4pFs84TVjBFCmV9764NdZPnEC7Ydc6
+tsk/W3qbqtwWzSUDk2ZgcCD90BUuHVQdbmNe7LPQBMqMZF8nbGgN0qt3xKaX8r+22rCr4YBVJLe
8V8wZ0KQlb/x9y8V3ngTH3lIM8yjiFl3ruJ2tyk5bbCp1fBmSaY7+dvUqUc4mSLmYg5hUW1oIOXp
Mb9xw7p8sslj1O4Diskq/EMIv/G8D1WR62xkFAjJAofULquHuS223bQ3rn/0Wi6ZVhLFDo19VLhn
UQkjLgbaIEkeEZ8JjuckEdDFrgGqn2BUZshV5hmvpcJIGYP5zMpVlumI3vrLyD+OSZiZBmNUox3A
Oi/5jJRsx96QWDN/xVBf16F+fmhNw+j+GgAdsX5NHYZQ6KPqBdk85Mu0njhwyj7GN4t9pUB668Lh
TGgQRzvGdT2sHC/BMqEBHb46ACKYO8GPDuQHO9Q2BSnE/5UHbHI4hBh1Mop6V5SL3vIpZ8os6FcV
jQ+uyZhEAjk4bBTo7SfEJEonelk3h4TwR27ZAr0jSxgghxhliEZljAaSF5FHq92lqiGCRqNI7oHe
zGJ3TyyxFrDW8s6Nd2S77Nk/1XCssdUHOjEKDM0r0gjHDy9W+ShfZHCQ2rHPVOULYSjgwre4LVl8
WjSDG4tzlBSE6apHQXgvkaZgVmK5jxjFfptWwG5eLexER/i9lzFk+5DZn/Gm6tXKTTfOJLedfI9I
ftChmUzZAitZNMQCN9YFNvNMZ9KWWh0WcOSFfYXisgRgT/aBVOap+Tn28OSg+ZJNhdgLlNQmL256
Bpn9pBXcphywpX1svQc63TFXz67UZ0N5sPFkRMgICLicawa1YssLISscHIAS/HcN2UBV6guyEszi
3a0ftvkPb9NMB0Hd9JhrRQF6212KsiRN9wfHG5o81ibjMafrSkmIs9qD5Oa2oFASJ5Ua5gro51qj
tcm7PaA9tg/2Iqz/bBCxHYMv6iWJ78pgp43eaFH7r9oNUJMGK0/pzzEHs6nmnwaz1DSsNnoM6VT2
rzTIbm2PWc+x5IdmYSj2csaEhYsuRXhfObMsUsrSjZJlvx0idqLcSKLPHeWT1PJH0YkFkl98hFX+
6AvCEtzUAJpaLkA6fEtErACw1hD01knFVNIZH5kdcwPbLmG60l22Sr1pMfrM1AriA8c0yvpdHXhY
xt2byOwrJ/COhmZjCy2Z9434MQyQkMo07/D/RaPyNeQGAQap955Bx2pTUre9gZo8M1cC5VsKcZZZ
JGbIehoD1zGOFOo52GVsDZmXBtwH71p6JaoZJr0T3FTd5HHbh/yMYAwwtmzi6hhOUdPDti4vorUR
ke1V7oXGIBh8A9duEXXPeopdj/9ZbYgC9mymD8L0LOVsOV8j80vxaxVg+VGF6+VXkl4gD8Co9lAm
PpjGc3LgkfVZKnbJ0gCwGunlchi/QwUfO3ISBy+a15+n5W7b3kzUhQ6HGZ6gDe3RUN9Ujul4HTMW
oCyfO8NtTAhTcFeD0XKETbGhrBaHU1GcA853ByRMvs/KRV6qFKCvIPv265+An9U6sR93sQtqv3Z0
dHk2i9LAvPenl5828IIiJXVSPQOhbaZmt1k0wAWGfht5Z62BO/MVOM3cAVmfEzFhN+kc8qwcGEWf
CTwPqERwHuvVJqKTobCzgF14VYieDDs7TbSB2YwOdIp60knfAvMJ4KdYeaO5HklwRDilyEtdPAP/
z7fAHZU1KyPYmShp+NAjk7QS/92V/bxnq0Z3oJGm5/pvOvuqGupZ3L/ZDQjl6eZLzI2DgiD04XkD
TEUGSLDDMQhHNP4HWV4FJf/AeEOSk2XtNA3KIYu30buX+Q4qKp8Vi/4CRW45Xh39TyuIMZ20A6ew
vOKBXAaoiQSlWa3eya1PdKDAqxiBatEgcYQJr6drE1FEA+oHuK1ZP2pmX67o1kqwa7WropGmc/Pj
c8nGIgEY4c5cgws3cRYmyjlSNVwFk5r4MrAHME9VyRezHPaXLaJg41agQAu/B3QjBUXHBNu2iDXw
kADEBPtxlSyIDnfzrYalLkZvSbmYNS9GXrOeeCuJm7EgbAKLJsGrlfFrUjqwKevf3XibBLsGSmKS
7E13nUdXKqzE3bfJtcIHlJRvenDWpkm0RzsKB5VAztL4KBAzZfrOmBBLXDlAtKccLoQhZrDykytw
EUbVu9jel/132EDM0xPMTpPOFbEGUizr1LAIitfaFPVWXPPgYauMnpov+N6FfQTAHMQXPSXLHGgV
A4a9LbdYT9lQbgRC40he4OXP5JQp6X9RbUTuWqMR10RD0mMOdxWIeX8hhiPJ2oUOvzPDMeBYzEfY
AKomHns2COPYoboAI4m2ulWURULsadbj6FGdBdFmufFm04waKmAUV1uDW42Cf7WlblkPoBq5I60H
yxEcJG5cOzxhqpz70kXjFUHR3UzSjDYi949xS6J3vCfPdPwpyDbxUAFKEvTK8tqXz8nMZxDae5U6
tztK7ooNcczHIpR3aNWNvaVhYMNUTqHd0Te+MF1ZZ6TndSkNycgJM8iH7oG7emjOE1W0pVHY/Xbe
ueIPMU421A0SfqsIO4KBXqIHU+3tNSZRWv+Syh9atwFvumRj6CJEiMElK5SNQyDWcWiRTY7l5Tcl
LKkbvFXJl6XGNfADV8rSs1KiW+4Bg4AGsDt4b07kK2mG87S5YulfKzkzNQ8GKB2cE61Di2TYgjI5
BlY5IlY1MPKBwvDPWUooSaYtqjrbZ5T8dr+wq8+Q8rz3KLJdGCJPwN5qDoUYV4Bq/dXw1AvWIDgQ
CbMz5p28kz21UIG7FUDihj3uRdSeU5SpNz7tEEEeH0Ka/DX9pW0unmnsA3rKXP8SyTGFYFJvUvmj
RFtTOXnmV0gggCTA+RQ4d5UdCLSBRevSlMpyoYOTFetKvuLmOBkpejhAmg/gIlgWcE0HQggCNtZO
DqvrMDio3MSlKNYBVKCGOkyRvzEZljEFqZmv3X6v6Uj87L3BT2swRlfUb2hJ09Dec1599dEaJ1lf
Q3T3gn0ayceThztxMaGYfCGcpCbCYYd7uZqn2tN1vgv9psftqklWDlzcpL8M4H6jTcL4znMstNI9
YgpzDldtjjp5ng7NzQoIIiH517h2jNz66E4XsDR8/o66XTuE2JVDOXVX0vzVh28FnLji/5UoMvj2
TWNd20vcj4sR76WFXs+RrEZ/R/Ks+j9F6WYNSk2ViSEx5l59TnhXXLFI6seQ/4XQqRsgY2uLpKDS
4mdMJ5Vxx/R7b/GUxAt87rORcjfFKQywoKz/YjdYqCxcyRSeZcFWp2y3SixaAkoC9a2BwrmpqSaT
m2lRE/fbxGFO+gmVQVOCpe7tCu23ofRPWOlkTye8yBSIPAwF/ztrn4GF48r5bKeQoN/GqNciYBef
H5C8AWdfuARGeCOrEQ/g9JCupqrW4LVt1Wqhi0fV/4lJxM3EVWjADAKecv1sALJU2UsaWFBCZmHQ
V5H+48jjiinpFuxSZ/9G/20yI/9O0GRmBf/gmAe7On9DLzZlPWNNYe6FZjw8TxYC3QN5xkB4WryE
2gIbxtwc8AGxBoiZJvbTmEv3UOJS7bjEa5Zvg/70GKO2HNNVeEjiV0EP6AL7Aqy+DEteLQPHtAk5
xYc6mfwUoHs8mz05zXWw7OyTOrwJpgxEdTPVOCf9pJGj7NtbwytSyND6iHixY3SF3shA7m3S98vc
XJVWP8851RzxStgccue4BVml/p3ylzg4pl76rtOfUXez+NZadjJ4IDzzpDKLizAr2tFTY7ENgJp3
h6fEAS1PM61770nzUYW3KGFPVDDq34bWPaJoazymxGw8QHI1cq+SFJWxmFP624iDtt5E2ffk7zM9
FXoveiJqTbcoobIyCEC3EfBKe8VHOL6Qh1x1g6wSjxeAeZaITmBsfZO/n3lmli8y4w/ic8BcQhQM
fxnamGR4DmfXv7ogDgWSFJ9dvcFH4hc3tJf/03symNvchSIjciUMyW8253pc0BMwRxQSyZJFuf5G
Fhy93Z+KaCkjT3FMqO4YTOvaBpjFvGxfDkkdqprfKgVnHmjpjhNV9UpwWQyGRV88pPJOuim17Nhd
YMMdNe47s0Ht5AyrwBkQpSZP7kGC9HB8mHIF0A7DhEnHtYQWAqTzCWD2CMxmIfJv5MddcEx5aMf8
GuhUjeSkTBdF198SpkpV997oGYNQNs1o0XT3K0OUrnn2sqI5HcxmZdc/Ur4LVCpmxHAcineBXxiB
CYm7uvEvZ7gXK29uZ25Vh2pBLCt5sEtkIAqPHBWKLy+lmZIOiWmVW1QFLcPoBrogYxdQ4VyZiFQR
8SGSLZmMj9uWA9nPu1Us3TmJ20IBd2RDdO2+SnabEzjZb3We1a8REKe1w2gWy2+3Duad9yJqQA/3
3mjvIl1yF+EyI1YtuBtSm8WCHOOGk47lqIvzmE400sJlk7NH8NkcGLS87xrWKYPva3RuareONUpk
LCrg9XBaWd5lbB+9GBdRdZHOD1BGdtXw25yTMG+Dz/KOxjcqHtlAcy6/xcgJMB4ah83cBEkjJ9U2
XzmywybmgLgJnvmkQPRv/eidxZgeHNpZb9RFq/1Z/a+F8SlWf3R8F4WDq+NiiLex+5cRz5TY1x5L
U4oXQuvegz4n+wIomNwH4sODug+YtAovpNeuXa6x/h4Zd5bk69j5cKt/OuBdzb7SLQT1LcVDK7Vf
EWLcaGkBX0nx09ufNiedqa8ClARdRkwzS3leIlpKh98XbeoskV+avyem0xxpoQ5MA5QATgK3n+Hs
DeZZybLkxJ56z3+UjljVsKskBMSiROAujqqvkoj6SZGIYR9bpkFl33d/JkrfzL3qSn6CIjyL0UdD
bQP8jhg7LrdKdYVeShBkLbdRAmtVXWi6sTDzb0JUmLRuwKEzu9tQGBjRww0ZQTjrzr3U2r9qZFJS
ogMvD/7E2kHJhwFvWYzvQ8IzsMyLa9/Alph6k3PHCWyzjSZcaIkhtC73irqWPaYTWgVcE7XNRfOl
5b94wLt26fB0SQaYFQteQcfgkyr+niH87Q02yvj3yv5aktKkpl9JeHckZX3F4Fl9+hl0PrR0DYkT
6tHPWEOkh77T5yalZzp+C3TwbeGtYuXZdMVRryB3Y5Mo8bwJ/H0mDUVIedKpH3jtEv+XhjUnWn5E
JOuQcR+m5DjvAi6guOJrgoCwrk01rsuUkqCC2hp7/G77VcJc3eupz6OPtLwZsFxC8a54595r+Hey
e/QfSeex3DqSBdEvQgRMwW1F77153CAoSoL3Hl8/Bz2biY6YNtIjUbiVN/MkQkBlaTOBcSUewiM9
BJ12c21jnTTdTEHWcdOjpyaz2mMXbt1D2Z1VCutR2MuSx3pAxLNErycWeolwIvZ+6tJTn634+BWH
n6ny/5qzKkP4wuWtmDAQaloR8c07xZMgwlfK6kCyrYlfRnesuvumDm5hH11aGJ5F8il4IYmxsKgr
NqZHjFIFISaDemqCWTJgbZQxZlePMNCQywn7oEQU7V8Gzo2qiJqvjMYJncefTJyB9qZVPJdijUfq
NHjSFDvjQk30jdn+JeaskN59Gp7Ibh1K2Z/yFaNdh6Slwy0AqKcDpc6gUl64VMFCjS7QLlpzxuIA
PMJK6bDpDgOIj2U5qFu3Ecg5jFWd/2OgzfexvXTK4NsuDlLQ76s2OOVB8DFq+ElOOg9txqeTzH0S
Wi30ly8/WnYdHsxXK7+VYSvD/OKUDg16rPDpAR2ioxhoh34GiSYnxSIM71W5ht2oqb8qzwv9FIQb
CUI/Q1ZwengT2CotNtIUelFdyyvf33cJKYX4W6Zy1031jYzMUDk3i56osNZmsXwa9H3h9QyIFU2S
h5LR0DzIRKJrKM3IDPh5NeXbKNcJiGMVi2TOWwvq3lQdaW0QqhQ+txoVL9T4E+wpdXipLRseFbiL
qsw0pZ1Y9W+RrE28C4F2VsJjjOMJaWOCNYCmTAzrYCZ2CeqgpVzdfo1qZ+T0/XLo8QKC3QElEO4B
aUmZLbLi/ox5I1EddNw7fv6i/3mdp/sKMJ+VbZgtourSIvtqaKNltBqo1yJ0ZiwjFzQ1l3xWZ1OF
11oRO4CT7mU1d/0OgZYRulmbWG0j86pyX1aglXmGNcfuA9kFqG3b3V0OfNtZ6OrBLT85j7jNTF+1
94A6nkY+m9KLpcQXwwFwUY/hdda3CFZc6sRv7OAYIRvgpLfIWOE0s0wYoHQKejh0kdNk9U4dC3dD
yEpaxvlKE46MqRILv3bTsJqo6NOWlgN8wc3ekiMhrJA3F0WwFGnx+f+W4Y7gMRlFn0ZTPP0weTCh
xr81eGjUKzGii7tPC4xtcH7kUULKfv2eZihxrRNvbinAOnaqhhSK00b59T0CEYi6taDcc1sKiUAX
d/fi4mKD8orvBj0g4DgF5YKNM2KG2Cu0emfzDn54nN+qxOKGyVU4jFAlIXHyOrC4Nsv6x6x+KJac
dWiWbWxN7O43NajN7a+dhhUyvDrhtfcXKhKy4VSwtaVt594TsXbh8TDVK6g7BXQp/p5YVKuB97kD
bSHNlKuGxTzm2InZs6m4EwTp6YQbkFLTbHzwfJqT8CwiCeopEkEggE7guOKjkeg7NPW7g12zw2EY
MqAoSsUkWc066rKc0F6kGL0HSkAM/Ip9dxBEWYc6nmagXtusJBQsaJeulyYWHibadLhk7A9xdehr
2T4Hg/lrUT0WUsuBRm8R3OORUGKQDf9ihLY6QQE1z77DlRRiT8xjJ2IqANF55TeAD6XOJ4nfHoM4
hDxGjbvTqKdaNqaux7Nj5Uef7qvcKded/Ks02SQfuEPGJ1Z9C3k4ZRpKq3cKiAX7xDCzaI8xOjDb
pSCIrY6bI158Eq92odoPzddmHSYaeydrBbKctaHRwWPw9+Sn5J0VoqvWnSOPn2eu9OFk9FO16On9
OOaN0j0gZPXqsq3qBgaVgApEb6VTbzIEh5GKPFqVIzJcAXABha0nHV4wQYj060ir7jkOPuC/sZbj
vOzYmjIYu9T+KCAgJO+79LGOgDkjzIPIRKpXz1GyMKTkHzmXGD1gr/jHwCaWvemzbAPyc2ZZCIeR
sW4if8qcBmDsVCCp6cG3HF1dZ99350A7FCXIxmyqF+/IuvhIWOO2QxJQOKhYArqNrYSXFHJLn/32
9kNF48MmvKIGcjynAl5yEe89nx9T571keL9p+hmHGiN51/FKkd7jETMED6ieBivLLrhqIVsy6Rjz
b8LchYTJbuEmOezL+DvVgURVV8w0/BiqzsUiPCTdU1HhmPxL5Vsd/OQsLniJZDX2dOKWHkXHMvsF
2f3T7HUox1tdvTTswTrtocVsRIcjaiAU62dn7GLKKZWuQ65t5kItZsHg8OWd+c5SGS6N+sAUjOLG
nZCgRrPA0/flW48Ebx2M8qlhvNP2z2XgHwId3ipbqepaUMfp6dcqTvd2BMJXIKiRau3ytaRSmE5+
Q5srJJtCinfupX/BA2tR+0IDp+vz4qce0AquvYt0BWepA0QpTaz8T+FKZaWkmdmiNPEPhAKW5McI
S3DD/TCJSaOmyEhIj6GvXHzJvcc0nuocfl34XZh0CSiPwNzg/5oO7qVwe9SKdEarLG9zrBwRw4ey
EOMc3C563NWtt2llKiY3vYNdEYN37JFDhxGG8kEnmC9Xi95/KvK3IOPRuz+qjmeB+kWrm4b23By2
SXPJzUmLPBSbD7M/hvKzTfc1EBiTSJyRrxyXwoiUUs59jVUmji88iTbH+hC/3eFl4/TRVnmHOHb2
vHmqrkUx+y/gsKCFQSpZUwD5CPVvLzw4Fa0mOSv6Hmeud8+7VZydGvljjzgR7WtAOmySexITTcl4
2qLvQnQEnb67IeLqmSBQYZLtNSREhivzu8g/Lkd0iMaiNtw2E+7XC7t/svZWSaG7+a9sHsa8G6U7
cTuPXXif7JNPZnvRGjbFXTxzlHwhYxZX9AUNx7VBicJ5fDZLuvCusnf3yx8izk11y4xFwP5Xke6D
QeMK94QcT+2lI2CeZwsN0cAoLk4AMRT2PVnDcTci/oHV4bAgeMVkI4nfgL9NLlZltqmaT6TfiKzw
MGxkHGPanj6RJuSzkbZ6y7SOW6JmX5WH1OWEiEh4Nai89Dhsh1eBgC2GPad+Iu2rEY6NC0CIY84z
qbKisoqr6R063bqIHBOwga2dqtyhfXQk47rwZTS8Td8VgaQEi28BpdhrCBVsM/QGD3pZ75/b+GB2
v5hRbGXXM5m6GUGACOzyv9ZcYUVNUwCjXNdj3oY5SrmZvuL67POTM9Hju3TAFhU28rV0kCMg1ATu
QZVNMuht9DY6pIgGREh+/1TCSgc5zuzZ3TScy8lORqJ0X4b0yfJ/AsuoMX63vWGp5AdkcwgNW8tb
D/qmKXa2Na7AiQq0G8BGCZqz/igEgZJolxZ3V39UmLsz4+Wle71aFekitf4UiaUaHV9gB2BZMhm6
vGy5wzFtWdZfwIY5DVfsegZ2R2Tu/eHdgw9RWegG7l5hHVySV+3jYxBgZNx09VF1z5FxiLixdvKt
UQd8tpz0gnE+v5XpYfCudDlTJOA6y5q++OLk+RvN3pj4edhuKxAIDDucuKQOOvXG+M0R2+Gaz5c+
OmqFzylEy2vDX99MCCMTA7fp5l2a6aHCqG8PW0XNZtQoU0GCTbA0oZoovwosFZ/BSfGGVeAvgNLN
YoIEzJsCicktL2V5UoqrhpUN3lFj3zsNkRENJSl3WP9mITMCiJ+vZMQhBBXzAqB6MNOo1a5Y1tTG
hMEGOig4sVdKMjV9xLBDKLP0JxUurKHbmTpyxq9ivAuc0dE1ax+RVC/CbhuR+m85nzUQG3W1abJr
1Z5ke0k1C5eBQT9H9bEHqTLc5PIY09pMu3mW/mjJKlSecUr7tq7OakRgDStYTHybeCJ7PIdstyNf
M9alNUz6lLm4EMuiwotzTxWOckpVMtYLVUOB9crhi08bu+zllNXYqMHcHknvoVPnPi91hdeX9G2R
syHzIIv82cTWoRfuVk5OUkGc+ABW0k8P42ULs3ntkztC3HGTu8QmU1iPNMroEgGZjEUsyx8Osmhs
LNMUMQj5g2vokKwqJErHv9Z0qLnDO60Pbu8Tx521/jqI24OM3OrTL1KYEf0T2kLwKztofAbWl/Dd
YndvDIoXlQUYqsnYDBmx+ozsb4mlA+CVBpOahq89VSl76Sh/MR+K/Ci4OUbapW9ZrSk7o+loLye0
Wh5EKW8dY5g2oMvHlajZ7uGy9dgtTZZiZXNrivQS5N91qi3II04KhWzlwCKbZZYEi8PMUXzxGsWc
4/KuBWljXDEd2vFaaaDrSajHHA65RCd40jPoOL+0kXyN0L0KpbfD2IsiLNlvF6XELCUeO/7fgkDS
1A61NX+Vp9sIwlYVSV92iZGRPYWPH71I5r5y8/tdSwBu9BaM/rrO5FG2kb9wCImzRgqh2dcOeDOM
2Q7FAdR02uVMhl5dcpoosoO9fM5GR9IPibJutIKaDl7f/HCxv3Vp0VV1ghTsRo0SsqU6ToD0WzL5
V+ZUzn5xvCLQJys/FQuVlR9+uUlRRnO7pLe6z+AZ4LIr0UwN3IyAdUw6lYO91EMd0FlmWtLcIvAR
BttxWpB6wEUOfapeLbFcB4/XNCtcbDQpcWnocRidGm7ROhpKekkibqSc+iPuzXExgBbOsh+ktQIN
hhSWZbxhU88wYTJgS8Hdap71sNeMC1qn7D1Ccx1bq3j4yMaH3hudW3BFasNnvzBmIyMedjoYQ3DW
Cl/clOk+4NNXMzRQh5D43R/rDsfNgVusYT9fq/Du5Dcfb5fT7m3lpMu0x2gTPaknGdDYWoJ7iHPS
AnaAEd3S+nmKoZPLBd/wQNg0uSNdaCY7B3ZiGB00/WDoT6370byXVPdYwzw2/7cmR6xovrhH8GG+
7Kqc4SDEVGktiHsAwGetF80z86MSLfHZQgAx4noFUg0smYySxfbEfBpYfUPvqQLHi9BIAmbSluBP
V7yMIpu6kJIFjZQBAAGKl+qx95XUAENS3p4a3hQKdbS5vK7LfWMvLLO7ulwEDaEwENtMGs0EbE3e
3Oz6mfhbuy6nZrYr/AZSHRkRe8LJlurM4DYJoFPAr+a0HtLvAvw2ufwJEN253b8VZjVKMoeCLx7v
nJRXpBdQgQwDIHXoqxnDQinV1mg6vGOTYimND+PwsM2Dw04iv4fO1ZD39Nx/DfkxCa5Z+S2cQ8w0
EiPxMk0PLsZUaoRlXGT2PMJiLxNp7z04FnvwqbhVwXuk8474unah2BU+XQIGTatvuswGnncE4by6
ISnNr1yBYFKq1chO1HHtRo+GvCnxNC89hspF4b2jlPfQvxlwtMh1ome8Y8SDKN/nFq4QLlhGdS2H
p95ex16BMjxoOMpifHAa6pZAkGXftNecn7G1jIICi5II4usEE5x5wj7IRtkbCJdY0bxG6RgIX1Eu
NSFt+SVLOqcCm2m+YVJ603ipjgpIoNzV8oGrQlKhRDAyRttU2lCoNmsRZ5psE8aLiIA0s51lfWdm
NM8D8KzudIg+VXrKmyOXugkbjDSjAe0ZYLBRfE56YBlIkuMGLmcHyDfaiX7jECOE/MhihuVZz8s+
Sp+luXJlBgRyMmK0wLGQyhC9/pJ8QbA2LNiMsBOtVlF2z/pN7PBqk2bmcA7H7kIeybryZxqGLnU9
iKVG4j0VI+/hZlAfYVIYwhdHNo+tgjeZunrcsBQUxTAUAm69Xfejxo8ygJIy752zO+x8QXqG0kms
CX7yMArG2PGAZWdvKqxbu00AYs3Stxm6rRKea7yzkOGJh3F2cepZUC24pHLniyw8swPXH9gZyJza
8IhZQzZNOdfrfUR/YocTNZWQyx74xb40bpqsPIk6JPkpU76t5qLjxHR/Q2sqy7+EEEY1yUreqbOO
GaAMLA/lrge5DVg85KCOQ/RfFPhtphGu9BCIaKVk8AmxQEo4DVsesLA7eTYewo749UPXbtSZ2Pm/
VpgzucMeQfa1QqLqsKN49Zyi8BbmVyVGiCWygXIlgR+OXNPxwn9t82WKCGduU5J/sCrd9pjgmEmr
SwSWZGBaDOKnVSPGZJyoxivLPylof7MK+G/qFz/GXsBnGUj0fiTTitdQ7V2l4o6O1wYYY/0H8jx7
Y4wOoGK8maluEY+R3P30lVUqpyeYQC7IRnXu02tgwMl/pvmzDjDwBDUX5moexe8gudfDTR93/iWf
mYve/hhpRIWDx4z1slA7Iq6XQKUMYZuijbnmCw6rYxy1CjIu8iN5c2SbcTVzUkm8UNDKE0L5qQEF
565xBEfBT+DRsIeQyZ+Kh1HNdEgxUDlIDkVIBP7aP8RhbOFspwjuBH9tvR3UvYEWU0cvi38id49S
vC95PfTDkhZS21wRoPRR9aNoC4GtRG/ph4VOVtJ6y7x+e45Pjws2jGNCRaO91m1WUfsnKX+DeFo9
Z+4fl1ebwkTz1hWMOz3BUbzOnv9GgeRfi++DexCY5mVrP2RjV7g/lMBH9i3qVvQBMd1wmUL0eXpi
0jcreKcYrpJqMchoF+7K5SMrL274otbBku/usKgd1BowCslCzxYFLJyy1ZY5DdsOF7CtUWjLuk2p
le0m7Ms5T/9Mk8ImoqnQVtNg04arkrtoTHbFRMHL1avO6UOBRjLO89G9K3ZW0GFluXgg8RT/rPKu
iSECQK2xMTakL1O9VR2dRDUmWHZqyuhJTXE7q9dmNGdQrzMhEIIxWwdmEepvL3gQWxrkU4MZhWnE
1mj33cj+pm+5gQX7FmNE19xaNHqPLVmA7A4wupZYePoHwXWgCecCTXD4p2P7cmaeufCrA1whgmM0
gk0VXBgF3wo+3MGbS9pJVTj8imNh+jN7+Lj+weXr28W/NABSkY23wSS2DMGZLgFoxQNR3ybaKcFw
tE2QEXrOUek0e6nmZY5eBiOHIoC1G46iQlRcRZas/ZD3AEqMG/K7RvVEuIcs0yfMjvhJp0EoJob7
0zMTwYwrCryiUJVo/8JpXYlfT91nMinvQp1n9k8sr0e6K1ucMNkZ2qHzDwmdOdzELS9cjAshHRpe
7OkTQ57SUgrjiGgP4TgD9uUzkcly8RGCcNazRy0d/ju2GxtLOEtLi510AD9KDwmG9CfFz+6AHd4u
MmxZONMiwI6kc9cnlKY22dmoGU15nqRqG3s7U7skPNHmP0n6cc2fujehZFArxOFcsxxHFDFWknFB
TaWY20QC/Auo20mvVoWye0mbXanvEmdvlBbi3LkP3i6WeD+CYhp81emfiqwAs3eiyx6VfKAKX4X1
V9V0kLm8wbzoYFkWaTUCMUhJljOw6oFM9zQwN5tviRI6zoiiPlg6YaQ45Sqwtpjj+YaaZE2dHwCE
xErXXjUrYXipLtYkzh6wIbgldjLporpAt91b1TvK8AxjilOGvemMT9Oxsmq6WFF2Vn65siC/tD0A
joqK1V1CQqLvnybuCdW71Ox7TLi+1tsNOz5kl8U747H3Z6PN6OlUIXKimcMyw8WjNHPbX2ghWeGP
gwJop7gP7/wxNcay91GP3aPLbSLJrgF9hDFZmmIfjgn87F/QQQhEQpL2blhtLfFqBioSQpYY0Exw
pmjcvnteImJu0/Hpc4ufZ5ToaSsRrVjjsxLqolfWl1hLv5kWYp4AwUrFjd1JpuxH7mFC3sLuvUnY
LuX0x+92LQxa7DPUMWGs99VtgO5Tcx1s+7vIgUBeCQpnvMKIGFLdMPGNPV9gYW6D/mFpF1t8+mgm
CuqyNv1QbyIBpfIf5rR+2CcZLAj9RNruSxOfcZ/VvyTvEFQrDCppOa6bew0Nhuy2CiYfVGMouUur
fEGeHLCCYTSwnD8uVcJepnVAkwBOHqzo8M2Xtfcoy38pCNHY6xeKU3+Fzlmx2l3AnkMVzyyby91K
Y+zIxy+W8xb+x+KZTe5Gt5aM7zTYi/FWjMowbDR0v6D6sNvvxSFTsRwOZwc3hJt9BG5TGUTciKT3
UO4NF6pr8+myR1auZXXT+HddrnhGPrZ/rbJrEVwt6V6MmEF8LTKCgSiBlvub3F1LJGjb4KnpBHz+
NdBMmNklJ4DdmsLOMU4uP/R/x90RZ5SOT88J143xihzGVPVVKN8aiMFSxUfwrzeOdL58xQ6YCBXS
IQZ6nTnJZy5QK973YwELfFFM6W1JCbC6KbKcI47XTTIXCasaRCJjgAbrKGfVdS+pQ/4fF1ui0Ceu
oCZWf2W3MsOXRPTdYha3Qu5zZ+HcRfprArZW0G+6OsNfTaVsxOPTYNdZRQRXXFrCXJLtQ3uL1DmN
tLz7fcvCbw4rt7nWfCF4cmK/2tTMpb3yDlkYAFLtpGKpcc/QRr6u9DLCYtox4sR7Rb3JLvsKzqnx
peBMmjHiZf5z/b8hOJn+DY8/h3sj7YJ4oabHjIckKRdecrRHq0wBWVCGulKQ+Fr13i4nqt9co/pR
egc5JTDRTipfoyHorNhw5N6Jmq9tcdbNvYLQ3MZIZuGD76ExnKx+LoefPhWTMqMRkeMVBbOUj0J9
JPXewCboQB6QjQeAsF3l0WrxZwKxrljLe8iRnYzzXuuIv/HXwpnlKjxUCegzw0ezKcNjGF2LqGIl
RraMym+1Bj5kU0q2MaqtTvM3/nyR3kIAOliGwbeFcCyyQ4VThWagSS7+XMdfa8Y9QlFOWHRl+hZj
0pfATuZzxcy8ejZYpCPMYkRGXFKyq8Oms0CqLVVt79KOpLNs5GUpqu/I/JGznZf4d63C/qtvQFl5
0mqQYDX3cxHOqyyZlK6/dHlM6+pH8HWU4aN6/bFQD3qGWoi7k765L8NYAmGWMoyI9LLo6tuKNySa
aJCq0+yvFOl4RG0zPb5lWnQTwKRGOIURoTWpGdoW46RI/kxVm9jBb17da/3lw/rJySyGEEW5AEdj
EhDZNfxvnXD3bfrHtG3mMQzix0ppahxOhHZJaKasWqOJwVUhA8rY+VwYh3gpwIj1A/1iPg4uQ+H3
BFGFJaZzf+K0WDY8XVFCfbNYqVyiw0Lmm2nOC+ln6FY2cDDqW1w0w0q+EYzGsbKgwlPgjaJbapdF
WxlDWVd9UkJoLqvgwVop6sXiyMrjFCbyDxxMKI2cLVZP0DubpdXGq1rWTaywcGFpjsMOYlvxOvZx
hjJtmxV37XDCdG6If167SVA+hXYY+J7R9Ei8pMSbwgrAf47isW948zF9PSTWkUqo2gAMyL3FoUyA
ZbhkSqsOA4CAzwrweTfuIqWoXPTCW2ht+WmHdNexnTX0Bkwf3/Xc2aa+ighsbYZanmke+JjooNGq
yKQTq2jbzUOXwWrwv2ISWUtKS/GHwjdP/lzjKlm7MG6/DPvY1BVtNOzgWcz2KGbauTWOLoDm1vem
wt2E5DZC9dyq5SryAGecMGV0srcMfGAopIykk91yKa9uoyscQ5V1V5zvrNuHAVt5WnLtdMVFMVUO
CqFJUpUSl2Ln7jBMENpytd1QzNNem/dcZilKl8q11M68agnQtQEag9Oh5pkp7VesrBNxr419mu4D
64WGGLOukzBOJMXa4Q07jjF+Q8V9tbDrG1efsjK/tHaXjylAHV2X6+8PZRULnfrdNt35I6br3oWz
wroM9cwbSYHEsDzsA3bZTnWuKTDDa2unjiwTAztbsoZnZEPR1cO9Xp9Nf1pk30OwNZxNldWTsm0J
Wa6l5mK5e7X/YN+Qu1dqvJT8F72oxh7n/CvlZett++qYSQetXsb5XcoR8+BVsIV2rA2eVpMXlOL/
ZIRkwnE5bjC9bpXkqsXphmrVjk1dcsqlh+1tunLqMoGBvm2rIz6ZKmeCulT+cwiYKmV9mXv/OuOM
JsKvgv1Q1z9Rcgq429HF22oLPX+mJgMNGUhZhRu9Ah0O++7L5dLqQAzIWfiod1/sWNbaw0yNf3Cz
Jua9KJd6Afrj/4mtqrtL2dUl0ypH80Sc8+Ds2edIPwfts4+YGrurSn5Bj0LM+MeyOidwLPR5yfTL
LdAteRg2Gb96AOOIsLNJUUN+oCvbptZkXBjnI6ieT0WoqMl8Z+bcoVSbXWwy84qL3Emo/hBE46lo
LdA3t9wnDc+F8xJHm0xeNua14mWa4/QW6DmJf1UxD8i4GkwuQoXy07GtthVyC6g5YpNE3HOQCsOX
1x28BH/b0ebPGJ6T1XNSSyw5sJOF34bxbZlPt1jmsG3Kblsi1NWYazHhWXeNz1AFxJUCrxgGOkEm
Q7+Ket601XdPW1fXDxszH7mH8ELxGi6q4SV1Bn3Ov33x8BjcDbZlagqZGMgq5UA5eOsArXtW9k9L
XUjyKvMfpvYdIl0XBg8/b6Fg5H6H7cwhktW0q0q+y/jUB6jo1hc7oMw6k2OZmjKjJykX0WZTxzyl
xa9pfI/Md7k66hWvoJsO9YkkK/t2/imdwoqCZhXEw374TgvozsFp3Gb2+7KcFrxpWcpPM1h0KZEU
1NfOxta+6atVH/0G8sFkkU1HNnQTaR2alGCv/c7/QtCpIFIHtIiOB8FFUhdBs9SDFwR1TOE4KLbt
sLU4vU0G8ahYh8o8EHc4orsg0Wc2vDiNkArleuwoqT3i6PTIIGvjDIcZCmFDd+y12s79eqt2w0yn
IEVhOeJihK6KcEb6yxTzDh5UzVVBhbwhJXut3YvkNwwBTsDqMcwbtNyg/rYpfnWiehYRL0OOCz3A
FKBU8a3mVTTNmrWB84C6JhYS/VRz7yLs2NtH0y780/SFzFJgvCwHwIYYCKxQWePDXUUxVvyKtocK
oPaiqP4MfS4cxKDKBNDH0Nnj6NBprQnJqvxLkR5j1f8ysq2uPL1kw4fHf/JuWLfMPfjtQwa91ES3
ULukA6C7n5Stt49JsS3xlaj/KoDA1K7NOmYX/P01C8nCOelAjPhmj5VApcmPRsrHa8wV9vPS/RPB
qurO3DNI5ZgeI5MAGX8ZG7hz8jw10rVACNO3JHSBW5DKeMCgtMtpJVgxFBqY3kvB7xFHd5cERTDM
Avkt2bhYiOHlOls6i4eb5Js1rBy0vr6d5vASerEI6MOKqRgj4rBonXIy8KuOHXqNKCYt9tUOF6CV
n2lfCpN16H/K+lUONAtOh8xhd7LsfCYn1/5SxNZRE/IQJ818G1z4Wv1aogIHLnFz3NFd/a10PYZN
LJTqWlLONljXAZtIKfOcvEuFgcd7GOxzvN9OX6a5tx794PanMwIUsoVof9ToO04XhsXOitOEmWbp
Vhjp4l+55JVST42+mwHTJYNRf/V2x6+y1Ds6K5yHpPPnundqfCXiwCKYkwmQ1oE/kLlRGVjseiDQ
rjftiVQmq0gDV2yfHXr2+rNDaw3NISH9QnL8Bwd2qoABLod11yukqZwv0Sy8Gk8oUCSnyhZmHM0S
Cz+AgRFvbiYGx8opig4JkDMBalaL9mpF4oisPbEObIKpvdIYGCSBKBtRDuTNmxI8cjK1CCGXSPoa
U03lbOOQkYTio7+W4IHSPlSZfyF3/6Q8KJ31pbMZ4wsQGM+2PuJPj6SzHrbMxztXUWeiEYvOWfXB
tQV9nqOfajnY8K1bv1MkygID7yIqlz3miLob24HjeYQfLLJA8yI6Yz5NzWejvoUDBCKhAPNcM36O
v4jF1Ixptut5mCijylWB9H7P1K3ugg8bm8AH6UeiTNXnuCNCRs1HDHQ/5kMhaWGQG6sVyH7ZLvDn
tb72wjOGmi9TrHS06AgMglOYLJfZPgSXOPwNCsqsdtYYdpVm0E9Rpl8uYk2TrWzScQqNXTDDgYZh
ndIflI3gsHQnunNxtIvEDw/Ef1KiD6uctgwsHipNPRwVRMc4PIrIm2TAX00FGymparfgZldsMhIw
jX3gO6+bVyOidOmaNDezv3TYlrrgjFYBDuTgoFr68aVzaZeOZl52Cbx9z0jbM+4J664DMOyadYTj
GF9umawB+s4sguUVePsGZxazVWbumgH6ajQLqVZ0FUq1LjmgB1n8Ke091JNV7140dU0Ap8dXX1Qn
2VnneNpyQhEgZuZDSbmtuEXZj13t8xJ1nD84gl4tPE1grs5VbR/EdKiIxRplTGrvqbQvPRzQiFmH
sKJMFdp12TJgQu74k3RYHRndP3jrRNMRoGmK6d8CktNI9NCLDazotH82vO/7fCXbpPDRru6RfUii
XZ0hDAYbQfIitO45ST5ZuTfFIm79ee/v23Sjh5em3KkSDJOBW+S/rvmB3MoxtxIpPwoe8XiTojCH
tT9V+OMr0l2re/Ow2abdfigXVQ2/G6VHwodqSniIlVXvw2N+q/kxtM+1Bq8mwTl7kRr0pmilMd/Z
vA6zHojcUrMvarIQ2c1yF2XDPS2/hi37pEvp7HV/pVobp3jFbE9t5pcePSrABuJ64Ak/IiGdSLnx
wgm41eJ1oP0R8ps55T+08MbChtEVw2bL2oyH3mgaqrmTu1iv6PObekFCSJZ8Wmrvy8xaQ6JXGqbn
mKaydkYf/SrEO22jJOgxHEZeLGX+T4nPWQxF/ubktFubS188i9yYNwUPHfWatb3qMB6O92LX02dd
l0zC5lclYJhgaS9xZig6cq00l/2Hj0aVCpbQpn4K5GEq/HnOWGdqa+HAmm2PA7wTnNFV90qg//d5
j+1FTMdK6dQYtiIcH30gxhW4cZNwk78uiL9pUCw7i3pAfznU/PdClsF2N+3ZukXKWuouIwNQ3BWx
A/av8a1vYQd5+ooaCVOeRc6ibl9Ft8yrm8FnbRaoG3zRIhy+lNXmHm0c3MY6Kz+RyNDa8cfxqGdo
OfkOocmG35OXinvJq3fgFUeV49hV/8nZLbdgTBEA6j/cmgYZyheCP28XOhznOk43+CBTqb0UGCYt
ZEp5mCVYvLnWJcYu82+WtORQyUINOHDK7nDhZ7sUjF5JrteyeZvy6g90C3UUOzrvuwioRenhbKeM
S9YmTnIRtQZPk/WvMOBX3ix7C4hOxFuaHQCmn2M+DCk7skGZysPZsHCyCJz1hxBXnWmi9lzKkI9L
4iOYeS7Wd+PRVe8MOyGxXBC+fG7/4+g8liM3tiD6RYhAwdd22nu2Z3ODoIX3Hl+vAy2eIp6kGXHa
oG7lzTzJ85fHeebi0TJnQpSzVH5hMRfDo2/u085BBM8OTI+BYDZAPJcolcj9hrnseQnZsrXxzuSy
jLew7ZKVxduRCjqTKaLBpmwpZO1I2Dh8e/px72eTGgBhAcdxBnE9OQ3KLlMMcAW3EDopj6N5nV3S
YV0yb3jRT9z8qcpzLFNI7VNS/y3i1MNaUymfOOklmzkVi1dljizRzqFCjrX6GYhyZ5iF25GPcdjt
bIQOSv3ogzf/meWELATY3H5LbxNmw1z0h55LVtSgvVSMUz39t/296/Zx1ENBQieJVrW217h7FSzQ
pjSgZIiq4kXuHYruq8WclnbXjHS3uDNEuvG1h4NAnZNkps36z7BYNcatw4BYuB9+ua24sZZi7wZf
OcJRzsPDrXFHbSgcmYOJgbE/Ft1cN/FsKmStcel/xM2nSF60nkCk5HIrHMCKX6HJseBA2LjmbIci
FcAbK2D1ZETrOjzaOB18EZx7dEqMpW6C04TvsIm0Q0a/G8LfPqx44d5tNnENuzt1ypyjOGYOf/IP
y8UgOlzs8KNErjCrleFffO1OY8m/ih8hkw+9OtuFv5ii6jlRNy5RHu+VPqFnr0NJEtvbCBceGTix
EA2mJJUTz8DNVjSdYpDICj716dqXv8B6atwe766NsvxR95NfGTUr/bHCl86+ODTKf778LPDMd9l4
COsXdxO8PkpO2Zn+FeONw0w9M7pbpmgA+htmNxJcTrjofSZgXHgZwcAknuG3w6nwMsEee/kNP2Qy
GTWBeSSIfxDzBlyMCY0qnKWG2ClWNEsjdVFkPfauP5X7Ne7coWWd2h5V7WQlDGjmvo4PQMfTtN8m
fLwCzqsmhVqFdgiBSVgLV+Vah83c2pfepWBcJvoypNsaO5Hiv0n/ayKYqlhFO/WaY1z2QY+lDEDU
ADsAfb9cscohZPX3vglng3LMSEiEhbWox53jPpN+Ezd7but8Vo7+wHBrnrP2Q8l/K/dXB17cPYaR
SHC7dxUmxbWLt1BCiYHIxlzEpaB+Q90ycdfZ1afXfHDzMeH7CHjCrf5JzW/jtYSv6mUb4t4bcQL7
/GabEZGwwfXY7/NkbzA9u0q3LWse/e/MnpDbZtKOkKo2GVNbRqRMNl8lHNKmUDflsAmCbVtdLOtp
9qccIkPh7emk1sZdizYUGtwhRvZUME9c+J5Ufs0GVCl8YQZeYkOHfuWwuHpU/t7UG9KrDK40tXWl
N28x9WsUEMm0XjQgPxywoQkfO3tq2SZrOTwj8yWaS060q/fbuQPq2w33NpxyvJ998/CMZ8z7PpCN
yc9SmUljq6DJmfmemw7A7TgjvMzbHNEI4N3azpvrSrIosKME8U2vSOd5OzW9iPYQ0HphYDssueII
uSO5BVpsZvVnO2S7ZGKJkwC+CsFm8z0abjJj7dr74mgLeCH+px0fbLFXHFzuzlvT0n+bbezqXe3P
gblNTXbTzaWoqv3gx+REKTfGw5R460pbxcEmN/aq9ZJZ/zc632rMaOGjTUPEGaawf7lpdS6/Wbvw
KjhvXbiZnvoZKrLTQD2L3o3m5SAhRDLFDujyF684aihSlmcujPyIL3ku2vEdKhnlZLxEwUylF4TR
qKiXIQWKmg2/lw8WR5Ed3EAxMS07DL6A6eKbC6ldCVnUldS8q5x+nBxJ9kZTyizBXuopDg2wH8a0
XqOm7mZo/FjVXi+eTU52H1sR2TrctwK0zYBB2EMudx1/NdbGwh1WSQn3iZCjrmA7MZ8WgBeU3iRn
4h9ZltlnYZRr9mcI2nQhhYQKg4gNkr0w5NHi/lKla4dIQUCyG03Uppk0XlvoiY7YS+XU/K8GIYKY
vyFvq15tO+c85EeV83TiBuXep1tcdZogY5jstkJq9E2qh1Rfx/kpRHLso+uofzrBhapE5ISnBCrp
4WM2MPD4cu4AC2PCacm3lYk+XbKt+qNEfVDdO61r/1oP7yOUUBLcNGeTbTtLT0NFk//G5FcnqhS3
jOR8/M117jxy61BTX1q8IvifA44K4GNjy6hl6tBpq3WUd3OPzJJh0CLBm2jl59wiICuJQxLxkAgh
ZU5ZNr9E4mAdseEUzEJ1RoQpYx1ybEYG4/p98n7GmlyK4EvET0muUaWUQXLK96RzfGoC7OYmPcI+
4gI4amb07S7pvhT/0XvsBDTBs4dFlcMPYqwHRLiBDRbXOFyUhEbrWccVNsX2FMJ0wfAgineXJ62K
FhY8sPyp3R+iVGB8Jvm30L7swZqVanlQzIvvvAE3+NcpNmhzNLPexbB9xP0FJozsGffW9gjeBPfP
ORaPlHXHEMELBeZV5eRIlZevRTOlLnYSlagY623HbsAFAG/o9kJKzNQT83dCQTQXdcgBLshViCU5
uwT+p1afFMrKZLsQydcQ/XVdt9Z8ZWJ5zVRBHeBbxCtVCj6VQ3AweyYKmG+4ACdjpgpFaMTDG5rh
YjDfYkNbtV5ITzBFMjgEFE6wIoUMp72TtPIodVQAaaVcpHzrriOUSeaxvBznugptqP+RTNQN/TNt
8dEwxo3cIqZTp2ZGqtq9w9GrcF7ZlKjyLmmgFWpmrUjZldgVPP9NRUZPWL7EeXkvG6rMxBnkOOsM
gCKb3t8F1WV68Zz+o1H3GV/q2rZX0jiI9hkQyBU2JthvWjlavNwW4l7JTFSTWaqbWdKdCyYHwzz6
llz78TmPNtI/VSFxqfyLs4EdyB63Brh2yt34mD77ysc/uWOhDTF8PlFFGczM/mXa/mHi7moZEezr
gPCuL1s65simExqngcD4dTk+Su6kgIRpi6eppytIsN6D4MLuEKJ1y+YvoQHKoVeTK+Q47jQgg6p7
0ZvtQMGPLFiNJZcQTaAOu0sTZls62n2+JxbIKer2guaWcI+hEJYvpQ4Q4ldh12W4KWjbFXlRBz5k
A62UeoN/PVbcAYqrjcU/GLgIcioX3iWs8Bsu9WlUJwiokxn11Zvl+uzlgG/6pBjwiFMgV/F/BbxE
3jgft+rg/Wb0JIi23iYjxaPBNJATxBZwCw3927KvpYLwjz+e65BInYXmgdev54OHhkUuqcGTNPYL
qw7ZkM+paW5y/AUsXLICKhRfILV7o5JxypkMZMSSr1S/pQU2f7z9EldgcbRgjpLc+qwCiVtK/3Wd
l6DFl0w+3LO/qQO0dAAQeMi5m1EFuT2wSBsALXLB00ChpGQ5tY8IAGugww2HVF9FNe12+HzNm62e
KCv4Z+NbtO2dUjxp5ZrrkuRqOLdQHZzolhUHk8QZrHo9PAVY8p3mo2mLtbBWJl6OWKMgY1opVyH1
xWS8qnovp8S8uubqlzSv2KU1ZbpxhhL2HRXdE2PUMH9tkqR5AMih+fOyq1KFs9E4N2m6b9kf5MT2
kXYuLm9sr4ZHhnCz1n84nxc5fXgRm8bWc979XsxNTVBI0GIDwMdKBxM9lHEQr2KAi24idkl/pY2t
gDJpbDq2b2FzzCUKDhoAsaSQaG49b+xrxNo7UV/0HpSAhlN9XyEfJQWtGh89sCHeBB6VMbWwQGKW
nUnfJZwTDe87r/dcWFtsQ2xuUORAKvNSwp8weqol+lXfH4LhaXgaLXQUkBsPPLpbQ/lMedxVBGW0
oqfbJ5mJ+sj0ZZMV1FSi5R8admfPgRd/ogZ9VpbFTOXSH0TaIfLOIenmBB/XG+Kr6va3VoRHF4nK
qd8CChXLM3aQjiS5Kh+tc5eD5IrAc38aO6yF5Rya4T64yTJL6nXa3HyC4konWHZcc7EzkbPTk+dv
nYA9yC5wsBcT7ZfO2iwmkScdKJK0aGlKZ6HPZzjtFwSJ4fOMnOjEZ+2NtHn2jEjvEYPQ3ixXgidM
ou5qDKQ++bCs+0zZuah3U3m59tIPVpWdk6fcDBmaPzbibp3Tl6FWXEZnGo/XNNsP6imaov5vNVJh
E0TzuK3x6bCWhYnB5qCBguKL30qZc3Msm32f/DS5TcX8kSe/wNaPX481YfSW+uXSy24E15ViT9dC
FajkjjWM7dy65BIswD5j3wDGYJHzorsUhqCu7FQu6FyAMdKYEWsj8izh6NAolEP6ITjf30olWooQ
V93O8cN1ETxh8Cni1zTWanzGX5WmqwHzFz7HGiD3UMxa9iaefwj4LNXlIUSqydqfjEuK5f+N1K+m
xBQsWJn6wnROWflUWQ4TUduaA70KnthQRLzKcRE26nfQX2AfdgklucwEg5y1xP/KVVOxNQLMbtCi
N/Y/eYCNT2xpUMHqmKM+Uquc4lDjSqWmj8zaWHgQRpRij/+NFvcDdN+fjg+O9BomTNrYl5ReKCru
gxdoilhsav8HM/i/nLr1zqQd9qBoW9Phsofq4r1qwhr2maKQf5W5TexvQ9yG/mHrGpuWQ06beHDo
okOtvLn6wVEPCbdomClMIgnXEkc5BEwFMjhAt6ZwPh7IF0YHZ9j0ylRsr2TNMcmUciGd1rjbadyy
HQAwrEVadMTFtxhYYdHsVjeHLrlBzF5gPvhXlz3WYuPNMQGj6qhO6Mbki9kU76qQ7GO8RtxGAgPP
RtdWKxhBqMXlBIa8k0Rzuz/oDSWawaKU7GcB7gyHuHqk+E4o1THauxtRkppDaqy5XmOk5NZKFTSj
VboeMA7p9GgMb05ysIi1YcRemNV7qDwzf1uSYXP0Q9R67C2QwPo7+XRgqOHAeZn/DeD6cU8jReXI
Tn517IBPAIzJMN/XeNJUoM1iXA3muNRMgH7DC0ky4MrUqmvXw/PbqfTO26DUSdkjvVhsmzIdUB6z
kMSpXqbXSjwqPAHBhwXrBCgqUwUhQ22CuRALCX6NhqvVgJuLnwiJ9F+O8yCxwNrwfoX7kben4YLk
YRQh+koZ46xxlDeLbaDWPVhX4Vb+0XT2p8abbf0UzSTaksog1QktbjFqSDm8ZNpFH9Y9bJYML6jE
1Rzg6ldVfwsUnm82bi2F/1DLJK2znYcsFZlvvR+tI/3DdnADZz3XWwST/CNrPSBYt67E2EoOBElR
N/R5rGxMlBZJ4CNkm6kRLQucm9QWqpaRUX+kw8FgstCx2PXu05RMKWWyKfMtrm/27j+2svPAoiqU
VCPNO2zh6vatHwhutCnQHcaudDZVgsiIEwFXPo6+ctRAIO0yFoue/kizl6rymvTEdBE2Mwuy6XJq
UvKHm+VVJAzmQ7w1qM/wnI+ah4IaBGJeQ/hvHQmQ4GDhX0qeTfdtqushWQkM8ZHcpvIzM98CHi0B
O1jMR3jytyWhKDZIfDX+Ef4d2clHpPPprjqHkxfKhhFvf488Y7viu4xutrl3q5PB0sNrXlkElxcR
W+ClUsRxhKxZrDv8av3a0n4zYlSNe62TdyV7FU44zw1mfxyymMb5fpTKS6WAKHt4XYEPGOYjrgUt
uxoQoQq2443UF7xj0z5aQ6InJGN4b1X7W8ptDWeKEbHzr1X+5JBOiPUV3E4VsK3RSKk4KQu3/crN
Nz/E+tzdpbI2rUvc/+XBLat+QhpC7GhfYfQRIbco7ScZtrC1jgU0XBU1TtqM+nq4GpNbw8gajOSv
3jjIliUXpaL9guR3a/M/A1XdCn5r8JLeI2zP6vA+dWaBgVWwOHiQUtZuZ0SbMCZ+MySQuTmD24Uf
euFF6BRvhCkRiKhLcESmaBtJ88wwP5kAmyziVZQM+Q2mBi5kkgd0eNbbR9A18woOR/9bYRcLSWCZ
PU2po7ehHmyRKATKw19uTXMHdmM9ALjwjfnEWjeV1aBwuvlPxeB4d0fWqkAiWaWmJA39yFwIbGGS
bmpQGC9PJrjsupWGI7NhyHDDdWI+fffXOtb4HVUoOp/OpqhPVs7f2LE6hCBsLWzih/4GCs+/nA2+
P+4zm1A4Z34+PQuMn4SjyIVD4PpvdgLiZ2JaX3zvy2HQ5EPP80oqsPmjY6iy+cCAxGPEIckEj9Iz
r1WzDxEsC471rYeNhA+KVR+EBUoNpq3t3ivtGOQXV8vIUUD+IeATiF8WkHO9WHTVl+QPE6Md+WDg
Sg+JJfgMo0PeXDWq4Udr0TjTthlc+SA2Jdou06nR28tmYmEgyUUVPR1Hi7ZyGl/NlBZTWJXlZeg+
bcEH4xXDz4HIy0hqbyMH3j9B/Fw5kLsRI/nLkA0qfEx7Zwdikfv7LniIDhW0uKn6DolZtXeWcfHK
o9BvmYfItyz9XZJcsLxQE0e96txIjojaTEanOHwzIFEE9Ucc4L8Md6ZDxd2qh04UeHgL7qZ2y2Ie
KTg9ivq947pSo1XE8SLApBZrNKJYl84/BRT3psr7KE6yWRA7mJv1d+s+YqMHVsME4f7a4ROay0xP
92G8EQWgWGxKlDovKOOTJFVr+m8S7lCgwCTXRqEurULijYs2ALYgzrFyPiRDT17mhVC2b7UPr0Fa
0uSpQafki33LuCWPOcqayIlodMiL2EMZQhVLXUYOvuH0QmgHp9tWQ6kugM3FGA76YsRLxFCD6yNF
mk03ifjFk/EPk6rU7Ec4vIoCeD/STsO+UwnYJHgDhSdTSSvrSKyHLnY3mS7zZEufa+y99022srNz
QsJQwEgYuQANjAi0B0+Zx9y6aggOQVddGk8C26BOk7R16b56jEVZd3fxdbrUCEPSy0Daj+ZfW4FL
hmCUf7r+Ps+KWR7yjc78xVgq80A9VdJ8G2W0r3MPQzCHDTxol7u/x+vaAe+Umr/m5FxXjXYvYHw0
WQw/2Ps2dNjn4W86Zqe24nHREaZF7/FY2trN1rXcrVLgqGfDrUsuc/yuKQZRVie4NtHNkArHYWfk
K2hrbvZThdDYM3dZpj86xZKVFi2sxsCi7t5h0DzMnEJiu1lCqiuKqdtsolrj4WsSVmulZCrkKNXC
TSWVdyXsN1nKCjQidKP33l9JQMVZC9ebK07AIpYjyL/RzzwX4KfGutxTaTI9BaFOWPpDi4rPEc9V
rLJP0H+K5M83bX7QnvT+3WPzk8TvsUx4mRXqIh+BvPvsWpsSZ9P41VNZz3J/+JMFlo/wW4oXUFoT
QSCtQOjkfPotGokhuMxLqGd6sm9peGusG4C4jFG0QxgWDDNBuVbLnzDdNcWnqZ9pWWYG2vn9rsjI
hSJCUh208dP/URKzcJhXTDya+ui8eFYzvFlpgMiQzwZICg1bt7rcNcauDGiP4zcvc/NfD9K3VjZa
T6g6178cXr7JNStsrvz4uksajAJra3XlzKuA4WO8ZKtjkT7xYuiVrbMlPwUHBXB0YswS45jpt57U
YcCiRBi/LLEN91gqO0F+LFw1hMQcfio56S64ov8aZB8HhAjceBY1PEX2GkZ/Ph5pjw5p/qaInI5+
E/olKPcWC1JrXIXxn9of1OJmNrsh3cMFwlGFPIknsDGeBRz4wVzrFkSjSP9XNkCnblbDhVd1sWS8
ufTE9I82e8cHVxcYVAKmo6egB2mg4s62QXpSHs8W0T3YAd+k9Jq0WD2vTnkxq1uLMtFbXIZ53mhc
EgwJmFfdZEDLI+iB5qhDrMJKMAbYmY65sksYa6rxEtu7xHqnM3o2Aj4iUgG4BNRK6ncnv9vyMiJg
/IWc0iP4RZ2wT8IV1k+Uf2r415LvYqnmYWyhXiDAgJtykAL+V0tzORjhCuSoDsimCI+CB2gB4wQa
DILivBf3NkNawSmjxt9B9ylxafqI7IpOwvoraMRRVzdUmK8qiBtj9sBdI6O/hvpDWq6FvPTBzagp
I6DtJuMWWVNGAv29CBo8oCxngkul3QUFTnWJo1NplyM7EKtgoWowhBbOHNodoedugkMIZ4ZHQW8e
Sf3jwqnyURYbVqe9QWgaNRK3fqRVdO1+TYet3QhEl/TpZ3B7Ca63rEsKDHCViM41NDLXpcPB2Wft
lwN60D2MOuuTX6s6pbBJ8jMBUQ+DgsevcmqKO2oWya4zzzl4BixZLnsxDAf9RJmv3m3CiLl6tUIo
XwPgbUKtffCh4/nUQL9X5a7Sj4CuR9VY6Ny3siIGb74aOQqQzQqMqTXIVKPjHKbAIyusVWz9NdlW
jkufZ0VG2Mbe+Pqnx07WtbAUovJH/TpJ2QN2+D7bES4rL+wYwkrBQGkUtIasB+yzQfsygab4wcVm
8PCjd8ANnkmPA84x9x6UNxdqv7S/vOJakhsEqTOjZgFIMx906y49c96zaC1hEXJMl+heDuokjAbt
//z3p2TgMigRRHJV8wUcWr7JLGfKkwgvEHFZS9/VIZ7XDpsvwbyUKAs9EnODj4qN489bUj6sRn+5
/TTo/m5oWca6yR6kXlgmm+j2ltE21Ld/7OI4do21g7gfVH+JVDE+nkw2tRFzexC9WUSC7QdVXVyr
GgLQ197mpo9I/DRJheHNgypIPyPJqrlVXZRaQWqGhqmcPWVf2Ici2PAGw5CFuMKOC77mwbGo8dF/
LO3p8s3sJ472uUfjD3nO29kNovT0MBzCncM9suayotUftrKfViqSX0YJPeWqcvxVqALKPgIk3OnO
1vEHJyXpZQucovOK71le3UbtScjM0zZDXq1T1o8C1HzHGo8xVpoBz1oLb5a6CbgvRROJS8wSIsuk
V6mRQcCfWEc8cSc+qUnl0jiXIB5w2UbhOO8zqmyzY2E9g3hrBcgbPUlLDhRp1KxGF0aztoKDzw4m
N1ch6wQ6lth76Q5ZBjQZiolxnmhEvth0cIfNhkPF89YGzpiQLwbUxDMeuLQA4kK5cHdEswqGV8QR
Hz1896MyF2SDWCGGFqEPitVrIZdaiHas9yy3oXB/BhEWDgiAaXGA6qI5sD7iWd6tkgaxcEVvp94N
M7td9hwCusuIq80m022dbXp2Dqwi9rIKLkrAZVTFFoJ1ChipLelHdAROQCjlSGApjz1NsB4c23lP
LYyigJHLyE8Tjs4bsAySViDGWlZX0JDhziB0TRY4DQmcumNsCQw7Ja9ugBN2WKdaPAvSdisLggSu
Ne8cTu2/ITkTH7bym078ZWBLinTSZ6eQs5kHB9vLsOdSwGmY4gAjNr5qcd0jBgporp6N5VIw4mLz
/+spPYmfPkt8ja9Fx0A8MW9cFomODVKcb3i3a5qLoiczxVyX2iG0X1aGTZANs208eSVHzs60FDMF
y13QYqifRDXKOlrcRmwd0FTKnIbTk5qCG+6dmamvfR6hSuHgPtCWA85p3BCKxuKQpD0VtHBqCFx6
gHDqL4E+wExk0WyTmUQFEeuw03Hi45P9R8IC95w2r1A95bgb/WeWVwsVkBTB1UVTvAIYMlhPNawZ
cheTbTMI2NSE6g/UUVmoUhqQ0AI3JKC5Qu5zsJkhdgL3VUwjB3S1UH2apNO8bdFffDZXib/VaP1Q
COd73VrpKBLYUnmGnV9ns6Ll2IeZj5vYXSfdh+wfnXLuS4pHECjgEOu8+AE6fh/ua0FJk/tdeCOq
urFooq9BVfmEvYf5oSZTV/lgGDiMUx5Kpv0QzElmzslLwx+9DNaxIcSoMoJ30cMUD4MRpNJurv8+
DmCO2mfjE66oTo1G8v+eh5+JT5ZZtlSIib1lvLX8rqV17qxLYz/98YLLieIgXE6dYMD/nmyY+m/r
8PkGhZCli4QfM/dfiv1rKecJ056djHinEKnp19inS/wCoYV64P545VdlXUvuGG4bg/hZ19Gt5CZo
vVn9riNvl9xViukLTLRK+la6fMH6o6WfbbyXwVRA88Ks0LtLxeR28uUG7DMVZZGWD5vA6BB9FG6w
MrGz5MTyomDHNs0mUpaREbSLtTSI2qAg4PRt6XUFWDFeTB4h1Lzl3rVlFLFY2QhwoxTzavgnVOyX
HaisxvAXSWtfO/57o1wFpOnJnjeKuenqhcflwYCpPCg/JjVdklbkttrVyqfK14s+ZsM/tv7RVzc+
q/Qi+MNn6AbLtlsWynKsR5gtfDLUdGlmO5nTwmvvfNVcULaCqAccl99S82gbc37VMVhiD67xUI4S
ABmA00yba2hVwcrih88KnmmOO/djZA2ODIF+G+J4JK3X7N1iPSiTcYTECT6ARxrQPLjvujMFOrm3
4AhvqgUFta3zSp1d6Zfr2lfoQOtwbCxc+6vNtzXeqvSzYq9f2He7vyr9Xo2fg39X8IL6zUboBxXB
N7j39Uaz1n51C7AF0SBXyD8a76P8nJTfqfYZxCQvb7j2go7JmmQ7hhcb9Sz/bIqD4d2C5r1HM2/y
s03rnoXVWY9M3JPZPIDQV1Gzxs6BkT0I22UTfBt0sIVxzSm2ihjJxoPfnCn74QEKxpAGPXsZlGe0
2IFbacqap+VfzW6R3BdcuG37h3C814N9Q6EnmiBGUoEqzT4njawI56m0TkiUtrnzU/joHPbxsalv
0J8XLSuE2s6XnmLNoeZyTXRWCg2NfCokRew3o9/G5neiMvq41875NO1zxSuF61yhB4IfoDd7unqm
ys+K2e9Slviy9w7WmeCdIDzCqz6b0sbFeNCMa14ug+C9A9SRRwQDWBXAM6DDMCF4T6npRSn3qXfn
+70wBphYDkaf9CtL6FnsxGLg/hNX71UBmxm7g3kC5mJXlMdiyLK/FCJeuRkQjEQCSPJ53Q+ouu67
zvYlaLPnwDY/Y3cKsMS3MZ2HGgjcUR5zdlEsgxEcPOxPd+HcdWWNx7Bn81/Y54jeLqWk/y4wIazQ
0wO6OezaRanvKdhaps5PaqiPlh5Wy4fV1/j+CiS1z+tVeC3iwUFlpRpmVwDOVpcu037eUeiquytD
smauFxLcTt0lCx+FQcfuOXS/TtpRxPfpYB1V0S+wXGGqxpPNVSjXkZRcVGLoXQXGXG6XdUPPYv8h
zEPL8rdRGeH5DNqfDK2Yg8LTRMXLHUJjGpbF/F+iL+t6L+Kzk31rwa5Pf6dXQ1DfqS87jTkLk4XA
3ZhuRaStp5RNoq25LCZ8Y3jTBfAdhwdKqhKEZeKgpSVF/LENio/Rsi/KlF8iHQg1JHXic4E4bDAK
VOwLRI421RD2RH9GJdarVezS+IYBomA5Tz6SsLGqQKIhhrwseXgkK5X9WG9OAzU7sK0XRsvch0CG
Er9qlKcXrUSFlWNvqq+q/HDIBGeV5NLLipLrnK+dQi7hJkSSCkogfYItqBSEiX8xbuNh2YuXQWun
Sb7JYLIPBx4Pa2W8OahExglDuwkhDIoZ+amlxrakNRlPeQ6P2dxX+xkCTcEvU4TOqXoftGManQh9
tOpWmjixPivlOvjXIAwRweRG9XCEJFzvIFBCUTc9xAOu2ETN0fY3YnDXfmK9NQ7ya2nOs47GQv1o
lz6hpXZJhgzhQlWWob1NhkdHRqBHRwnxUbWjz7i2SvqvIiWmN/AtgTbo5t+pbkvk9IT8vehOkoUy
tR79V+q/acbO8ne6aOd6Xs0Ge2npx0Fi3gNk1RrDh632n3ypabStSbrSjTq542NHvhmY9RpwMuRZ
DdIYoUXkDiNnDz9Veu1et08hiLYcJBZxgJnhQHcK6kWcjDSmAa1ClvYsOavI2ujKKiu/HR++2nfc
bHjckRwwSrBVE8D8q9Gvmrgl7kczHZjEtcVNyaGocslUuePG5jnoLml9mtqVNNBGykGqLxkftJi8
+VZFM7A6guts1pXww9Mo2IJrlbs9EVOCfTkGHdfSFi0BCg6TjtkGIfYwlNeouDfUz1uXwCFZf7dG
JoggA5KXMSRhGQ4ORbjSkSrTUmPDCQUlfrezl9s8Q/PHDA943QCv/bjy6Dp/A9qzHkQgZbkMk4FJ
v63ou/YvnYIDELLPycT5US58nWvewE8HMooIKh9bfN8ZTTs5aUCk8wRYh2TVmekd5qgH8cK23Nn9
bmL7aFMpBPxjC3LcmH9HRF5Sh2DVJfCOtYa3aqrjucbOy/ePhXrvxl3m3XRB1BYYC9g8evK4CC6C
lFEDU+kgdoGCi2Rd87mO3WU9iS6fvbjZ2YYwOMbEHXT5PHvXeNFFzjqBVci4rvNtYfyoYl0SK+l6
xKHpjml81MHKiMmCBVQY3flagFgwwneGd7/aev617D/K6GIL5p+Lk2AbG75z+Z1OV3EQzfEu6s5a
8y6KbYl/syOju+CqYWXfETTpcKCPtt/3NS1QXw3/rnsHT2HKXWvsmdPWpefMGq62qFF6sa6HXSYe
uXIDZtlUFBvfWTlILOXE7QZKB41jSg2JzsM7uaowXXN59bXLmF4biQLZzTSShXhKnY6euR3FCYV5
UM0nxZFWujHxopIY4z6SGVen7QBPr1O/WIYOZpUlfgeNdgplEXF9MIdjoj8N9Sz5DLv5PqbNCF9R
nh8VRC1uSDza1165jJu1HjBc4DbehPq+ALEwOFfKGcvhZKR4BY46heaY42gEH/NoZvmbRD2M9lJy
i4sKuryWtf5wyIZq54ytyUARikD1GMy/nugsXoecWLaHUivF2vEmYN467i8hooelrAptm+Txyhtu
hYttIbTxVnfrkuaYQqHnSJjICaY+z0m/BxCQRM32vzV3kXkEbODCptJDQkk+hoQItZpwKEpRjJpT
aDjds11NmCUZ23++/KmymPnhMXGWOg+qvJsvdcBvA3ARrUTf6OJHTv2wD36eIdyxGU4FhLaMfvt0
PJksmIqQArvK2ojgVdgbzT8PfrjKODeg6FQ6LQlixUqqEas4Wufx2TbFsjebR9wOKR436oeIjLEX
W6FLUSQR7cYOYld/LXGEGmSOHNLJGIHQMezyC8PTUevrpeiANgThMo72mnvQeHO6aq+xwG21mn32
IzWTS1Qm//tDUQh75WNCMaNfz0a94VzY1egP44NyqY5/CvRBKe/WBLKvN5FzDDBTBI6Kgx0bgLO2
lDe/w2nWH7z0DTh+xsPIZyg2IK3V4pFwtPuSVzG2YJFQWxUad6mu6v84Oo/d2o0tiH4RgWZs9lQn
Z4WjOCF0ZYmZbObw9W/xDQxf2IItHZEddlWtkiPeU28+BvgfbFJUGT9XMZ58PsmJ8VYdj1+StbMR
/k/YZCcBHo9QnduvQQhTtNNgnXCpY2KD0jDwDQQZAi46x04QtE8lnT1dm+4H+jAmpt/yPRDciRHl
LONuizsNqSA8Ltx/aF5gdXGzDUFSERDRXvlyPdnRT0PTcmmzr2W4B3oUJ/xsfe6v5nB+MrB3Fd2b
2307JHL8/M3ADOfG1noKDmUDgoppcMrFFTw4QpZ8GPhvGRnJM+B4y3EztXeFBloO4CWZqJfwuG2z
PE5QrbLkI43uhAlQxdBem3/mkG1DUmExGD+3B73cfacjWFw8fXxB1Oa0YzMRsxqUy4NsAQMYf03z
WypOY+NHhNPS4KolaI2T0O6SjjMybu8Ag03A6MRm7genYdVgKJgwvZrYp4ivBwb5Scmp6iir90LS
PGUE61H+ur631h4QCNFvtG2CwsAUPBMA9NDzuBixTC2laU79PGiixBTIJ3+O/WzxY7QSx378pPEe
TPmjQURbO4RcR2/H0mWFPchDOvvOqYY3APu+Bx9Cv9I+mpxD2JJk7bu1iGjfyB4DlTyJ1t94tt4N
nJR8HJfDCD6XHrsgezSKvzkXu3hAZMI5v9ixGOwECewuC8zar8ccbm4OpUo/2jHaTSSMnThmGMKP
wPQnI7wxxySrCFLXPDCBSU9I8lFWGEVo/FR82aAuBt5k6RKbhl6O3kMPd5wA0Y7ZjJb0eo9zpCL6
zuDR0Zwm/zmkAHsM5I1H2lQaBDh2nkEJGwDjigy1BWPZQ6Jxyp4FYT7KcJsCmZAWGXF8173mvsmJ
0YkvpLDMATUZA4kopquDwlr+jeAWHSYDATD9PvmtnY9suFvYfiqv32eDwK8oVpKyQdNgXsOwta8m
0mokQ+mf5WbVfkSIISmHBjtLbgOODz6ZVT2BaBfhafJeDb0X+maNe9BeWXE32ShJ3UDS5l7ZYjUy
4n0949Qr9o5DFylG0BDhEjXT8pLneJL8h+FyGWo4CM86mP5PxkXXFueiJZZjY4z2puJ5jj5LA1RX
aR1soZgwQjXS5SnkQuxiNcoD5zFPoOHjXZ8g3XAkjpt819n5sbHrq+XKD93JzaBCOmrkNS7Dj2p5
ujXcmiYARFM9Zd3I7rP8Pwr6oMz4Wkk2mKI8NqROuoZ+d5ImfhQCb8QpXvwTDOUd851vlln9aDH4
gdTbTfwu7b7c4XtCLYhvDinACMzIVCNKYynZ67xZLH4G0Bu147BwGYdyH+BTkjYp7SRlzrCgnXrQ
1r1DOg2PqE2MxheQlWNYd4F5r1PX32kttnLMd43wmp0X6IYGUXKJbeQweqCsIbBJXQeItJaa976a
wMA0m85Uu8hSu8oYTk2kEYWR9YOSXHxi0TnJzQqOqcsDU2C7sWk0+lWcpGzv0puMg0MPskC/9dwQ
90rX76X15hf8zCo7Ry4qwDDQLFP764Uk2RVwMar+PDQ+ztuams230WlILVJeNegNZnySaCivOYfD
BsOEN13izKWWa3C3Xt1cBVFBjW0L/DzxkoOt4z/KAn+VPzMTxpVI9e3yfbrOKyEek404cYrjAMsh
gjg8ww7OGcNE812n5qZdQj0EkHwQHEu2PJbDZsru//dOMKb3MDCYVn0dJZMTQtE2ZZqWPT2KwqtO
I7XoLU6eoGTa3oZPBiGJGHk4J5aZCBRpCskfjJaAkF/catt7glFGlnfmZZnYm6twY8TDtnEVMYn6
XWcFB75oG80mFhCi1lMoVzpgpEsYLTK/50795bV3cCLK/6pskxEfSJlfzQ62hr6F5HMcjdbbxrbo
ACkX9cYdge+Tf4YB60bVc9cwf6b2x1tPKiyuwl9QWVler4LIz9DbIn9rCc+MTlbAHkkPOLd0w3ZP
wq0UFtaxSPuPKpWBRvOeyU1WnB3s2rOpK0CHioy222XtPMtV6eUsoLrxUOFjXQHTaIsRXn0dko/R
hgsXFraAXyiUp6TwxgeJd5IU49gcs9pULu98OwBYtZSLfTYMmMh3sz2A341y7l5mOOSn1KxH1N2U
FFWHO6LpC3ftlpX4omoy+TbxYpylGVhAqqslvQQ+3GlDvhHHnnd+UEiI0Wlzya1faZKIqJICTFwy
8IaFmrwo8jzXLkelhIacsTjHTuK8uG4ScS21yddaQVy9ZV5ABjT1HAxG/rxAOwobwF9bfhEcU+gd
IdwRbdnO3TRy8dFg8D2lmVM/JlYlKKOMKeXDbrlIcu3MWjhPvfjIB8aDSVdhSjCSwv9XNlG/1dDs
1m7go8d0pbOfhcsUfC5ywq59CByOtE6SuSP7T+lmT3FRgOUeQqWifVwW5kjOZuRLjDzIOWGNEbOT
dJp/R5MHZejB3wVOj1wfFV53xSSStSvpF+lTxphGLslfU3v+PkjRGbBPq/sc+uKpSBAIumQQp7qx
up05EsFxw7k5C+V1r21DsWNkq+zolzRhjGMUP5oicR4HMdJZ54OGIJcQvSedJn83jz1GeU9Sqz6P
NHE5NIN6ZMWShH7M0p4mMCpF6X1WwrKPCREbmq0msabDF8PNANbMtVgRM98gyGnG1l208q/prRjj
ZD6sQSCUmBwC0e8mP+QxVAW7BCspTrWu6xX9f+aSRexGUGkQx92faql3LmER3nPDW9YanUZHQzbT
RoUiuxCCaH5803NuPgFdDmz9OANtThxu+UmbyXWtGmetY/BS5eJWxNQ4k4JP2ycV1xnRSdqrdMSt
TFqklsvKgDJvWOO2n4BCcijAzxdzAWndOdlUnVqetgGqi2Nx2yQaUjLRClobu6KBdB+OjuDpj38F
fMtLy9MKkysOU+gAkVjITuyTzsK+Ej6XPZ0YLpt9gjGovuIqhdWYDdEzDEaiJ3yYAMEF5Y5Trs6N
/mclOIhhm/jFb0VfYZBBc3elu5398Cj99K/SHFXHWf2DN8VDSMlEMux8xqEkl25jVd18smhFBc7E
iRhnV8FHVOb9zvcYjwvPrk/lWH/abhPsRj3vBpfkqvWZWfMmE3sPsrHcq3r+7Eg6iq+eWEapKian
F6e9gIchbfZeNGRCQTyr4GdsPHg+ycpgDNxTfpq2wREg239z1JHu8z5aTz/FDQKq0qfQ+ctN75MB
LknCYcVqBUHla4h+8WqFyZs1XxUjNU4Rq878Nxi/jX/R4t/g1lweODE7VxKv3Ij7Te9EFy1B3XHC
adYFrXDGuE9ktYAcMVT8sxQlCLOgQMfe6Dj6QgHZpoJryDJRIUNUNBi17YBMD5nCtI7JQTyn1FCO
PudYFMEsfxeOQqHnhJkNJBtpHGfuY/vEA7KXjNrbuPI/GiRZ2Jg7XChcQJbG37N08FmQoEpqOD3x
eqIZRWs6niLasSzTPPs0Y1utJJsCs653ir0BKdkJ888gICMMVLBnoF7M545zZORiuqe+pJjzlWr5
4AdJo9iEcutWJ0tG54q2jsKd9mUnn0fdHiOemVYjeAe7IJ0ZoxpyFyKpRGTPHBYMM0UgNlkBy54s
lb/tFfrSoywfx+zJDbjpEDBPHJiDDTIN/JKkhXqHIlNAgKteEL52qgPMxRUIiSwqcHVpJDgqSxKq
xwokifKvJ6dUL43uVbfJh2sLhLLoP+uO17pu1nOunoTnAFKOTpP5nAl6yfn5oyH4LxrxxVOLKZlV
lmVHMHDc0G/W11QL827Qd2i/sWVtRrKSKYMNf25WRgwvPEVlZ92K52njIrE0yaPBqafOdgx9BTsz
nyPWguLdx7Zd9LxnLt3aLUx+eeTpbIbnOeaTqN0B4+FAD8/4bfL8RfYuD26YjHC+2+rZYzIeulfX
Og/RnnIfRV7YuYv65jY13THYksBoJM4HmYGAROpYZdfRtt8jP32fGYKn3j8x7E1cQ9N+cJ5ymI8D
+kbfA6GeLhRyjh3zpJzT//9lsKUvmd9ARun4BEmj+HDiu45hp7lPHV4VNvNNkr/I9hR2pxrDolXD
F7iVFhQrLlcFwbgsf47iy5TcyJMsRLWHXgKqYa3E1GWQK3xMcZC4xH+SA2fhXU29QEbxNnPCYawo
gna3gw/Fq6FPhXGygSd6pFbNgHZXQIxG68ZrmMrXITyHEZwTmpgNTMmBC8tSiL1pMFS6AjJI6WBV
ncJPHrKLUlMFpyXgfBWDc2XiP4Ku8D5684S9cgGiWnrfseUkqN/ssCvTMh7tKf2I0fSZd0f2uiaq
Vv3j/cXRNXbXEpHDpTJL0oJAnUrDitANZzP+ht2X0xNYvs18dzZUk1m+jdU5Q51fXjEqH8PXhJWi
BUAU47EBVEkcUyPXXlMG32oXVtzin73wbjWAoriBiUsbWA+mNzy7PYpP4gP4XFSn6Du2YNjb9tbC
RV+Y067lomCiPzbzu238KKxywD4po8AOWoyYEk2oOpxOJrGZqf7ApkzGbtw0qbO1egya2TWbmLAX
3wPD5ZxLlMGJIw7/2uHTJU0xRz3B22InEgxdNOlx5M1JBmY6AIjpbCKi1G54KKtt1z4OLIKVA7CT
gOlU3zwD2ZODtk/YlcKDDcvRhVbTKn40IH1WQMTTzIZdgzebBsPZgnNAWM+k32sgrxskP43Sq94a
SdgRkWEVqGvSFymYXAZAPb4IUVdPdQ0WqKUAbxoxkbX7qYq2lvdt1a9R9Vj3OUxdl+wZbSNhcXPk
QNKPFm9FRBproLX06VH/6NMrkobDs10eK4NpgfVntDwO5mcf0w1JDIkEWE5SgWZrw/yMiVxKEqNl
dGsxXvtCHPvxkjjPY/qexGfP3TvlZ4d/2jmX9tWkEdzMwv9Czzx6VrHXAw9dnX7jNf6u+LNX55QE
iaOtwi9HXiVCvonrpnc+l0tkbd0rpHdONOkSZg8FPNqfaaIiYola5iSKCJHGlr8VGclTYvE591BG
4rqZaCSQG8v/aQy91jBJi3hJcZPXws6N264vqPeKuPvTNWcT/x/lo8nwolgO/W33KfJ+37DWxDj1
yJhP2E9t9wVDHuswJnl4aTIHeAFAW3O6klgeOkd+Nao6VV6xzUcixvTZVS1dWRzkZ0X4ui8OFWNX
C4hPZgLRpRq1TS5T+TdXZxDr9KTeoOxM7mvZQz8MKFF3jj0BMO7M97B7LvCzOuXPpHCDoK+E+fuE
iSQ1aMcK5Y7LNyGt6NbVw29lUQ1NidcYQU8I/P9bhhMjAlDFSK9yV0NmQmak3TuVCEKPCe0ebpCe
TPdD5Dj7dcSZui3zY6bc+W2iUogGhTBgAqFd4Br0pnTjTibNVVYwqebxKQMmXxvIgQmyHYhbkDiB
j+e5B/bOzbZXfbIekch6jdnYm7+9qoy2QXrj/ldsJ05Vg0PeuIsuKdeMyR5uZgwyiUXUda1dNeuv
eknf2rcJPKFU0E8z2a3zqd8WtK7FVBA45ymNz/4Yg1Ejo+WAo2BY3fQH1zEpR0ySLz5wL18XRef/
F2SW82jkvjGsDL9L2PXJbmDwrJS6aADCpgWSP+sXks6HwV91r0zygCafFDmPB9vKN9rFBeMnW1up
/n1ARvmTPgccaREljhTHdMd2PmaaAWodoPM77VKBUO87l1vi0ncPzr3a2ijqC4PZjBlj68nh0cxA
KlMbyj95G9vqOTSWCgLcjDD9Eegcbn+zwnZgTjzHrYFm2gdHQdG3T76z5ZoHEIDdJOjJIPgMv7Lm
vWhpduJaec5zdXQTB8Jk9OM40MDc4irLmFsdpNAORNwI78KjfJjfNvOPauthUQs8T4Aykv/ioLr6
ij3ZTSxYDBxj0S5GEnU60gdBe5AgONOlxkuNlDUmcl+i2MpCUTXLzoBdraRjUmnaKWxMOASvPIL3
gub2GX8nkzaWLDI9gf1okBouW/Mwj9Ej3cF40qydHOHd1eavQAcwKvrPRbKeltfe5cV0nPzPL6Cs
WAloxMw/z0B7Xbf7K33vRHknc5PuJEscIEwIGlcwimGDM/mVhzblQTGdv/UHQwq0dU6w0YQ7V7xm
9ngqYzJSHKqsurun9P+mPvRyZXvUlclT5kuCEvbFmI1NSP91hhe8rWnYaOmnDCQSBN5ZBXHFnWiE
hgPkDA3pJKZKiXvkC4kztqzMwb6VHY1s83toAc2OgBotwcVRaW5VUfub2kQwELfvRV3/p6T347B5
CAxn1Jz+hoF7reYO8Moy6Eyr92kcsOU0x57hwarvmMaMaUvzh9VxjrSKox+RWhYBSm/SSM4QJgq0
8VEO9kuTwZ6wtHfGZfowU93lgvVINXbN0YRYrNLNSPdIz4g+w5FPifX4yLgIRgMDhKKenHXHSqIV
uD7C3Pju6FPDj0YvGD7N3qpJdg6bjnG2RDWq2xZlxud0Q8qS89nUECsqnmhSOxm9OOUZIT0zfwPo
8EbnBMamyW9phskzRrFFpY3f0M3rvW37pK+nkeIpF/E18BYbY4ULMhHptpnRarX6jIPmxarBaeiZ
QhNyj2wnzKCJpZCnMj1r3YWCNTxn+B9G9Xm0vDOZiKOH9xU20S4iq50hVK/LlFdL2uklcvJbEYSk
3yefmZpdHyOdyZVotdiR++UBq+tzGsxkdAMyxMkoz40pmo0SWC8NHwdLOwlsQrSRMUGcW5S52cP2
FZH8iXrXPlamAtAQhjArexqXrMNY5lwnpx0OmHcnP5bBfKgmD7dJ21+w/3mnpDX9X1P7/lvf6wRi
o/8sjODWJygHpSruCqQ+vQyctsi4hK+ldfG7dG0P4EGqX+rbN2MMALASyIPRevRNwjh58dV75l6T
qCx7te8X+Hp3F3l2WGaNTj5uhq5i3MTsopw2nvNVyegoXToqA+KeXB7xD0ygu6fkUDgIf3blntpw
uAhBq1wZcZoNm0g+aD77uFUY26uz43H3VzkNTpdCofbAn5XcU/w5oHiG0SOHHaVfuvgeVB9Gx+gX
UzTj1Qa3WmS8ZtPEZJMCleG7rtQzBfUL6VBxjAIr0dNtzOZ1HYfuOedV4diGwaqI9wZ5hzZsrrHy
idNNoRoPeZop/MnwGLHiIFwXvvyvEhBvq15hTx+Dia1bNYQvWRLTLHvpco/TZ27o5Kn2ybBKQ6gX
5ol0oPWNWA2Cs6TyHYxPcVEDd/UqikZCMXoH5YSEp9CTtp5COWU9lBdtNc42Swpz784546HcmVfF
yOGv67LFaTPU3P60C9nfn7MfCD7622a/oEBt4TIxBeNIOEnurToaMHEaYz/yyfJhDG0brKpYKzof
fMQ33WFYTTzOSL4sKXzCBkKFX+LLvcmkkjGBbj4Z6uB8ltNM87Rv4Q9SCWbZcQSbJpsMvLOeG2gt
UeQ2j5GWrCiiDoRcV2PqfbO3DXtefVxMJrrFaQwLnNVlbGBSZZ5/JvlV03e5lCsXzjJ4CXxAGraJ
87OeQoI8U4Z4MFKrkphJdAwxAFTEFhxo6M2IWtDxf7/5NuNzowXBHenizX0KApyuQcvhH+qWfbfD
pLsnYWi+W1EdfqjlgeGzmx+M2frP9sroAhqkvs528GEljMmTzFnnvXMKgTJIGDa43AH+TIGCPFQ+
O269HZTHVHk46gLPUMqFJCsOzVAYdDHhIdV4VVXhP8mp7AASLcO6zCQj4KV7w4Z5UcX3kPnfygzE
TbFE6KK/NdQU6dS4p4DiMdwc44yy8TA+8aNjqebjxi3GDTl1KX8rr3WMgJ779En6Ijp0qLAh79Zy
yaaO2hO3JOMPGexTrAz72V34hXKXFsWj06ozUfK9ZbF95QEcs3rfR8lR5jRUM2GcHmb6Eh48R3JS
LfWFMXjTPXR+qRNcl/W9b5kChSVGt/4mkKFS8IiyTHaep3cVTrF+6E8jQ7eej3HUkjRx2ITio6rJ
7A0Vn2IfMzcLEyCGYQqpVmZ1yYmQf0GvcPFqdgu4gUBy1qKLuILrF3fWxHqyo2gVwQspCoF0svRF
9hedWxecDS9dFZBzhQ7Y+VzRnQQ4ZSy//GrA0R/QZlvjO7Ul7B02ZBfBaOkqsNzxNwMsF6KnIGTt
ak4qI44ui9GhF5hE9McXnrMXcNcYVzEWMNbvTCLxzhPtkI+9jz80Ks2dKvv11JH0q6djNNkbBRvd
yfoz2KZj44Qoe8NJDt29TIpn3PX5s98Ff32YfvsM1uGawMKGNopvhaGHSZ9lFiW3eex++xoEVGdt
g8WzWbsr38P3kfftnzF7L7MR7MxsevOUXKlqXmX4iUcX1ILnkvbVabPxVP8ZVfM97SsOF3CGOZ/G
D1ZAqM1vjknUbmSrmZnajzwpxyQNKUdLvwv67CEtJZuAYhdMMRCR98QC6AiahMSIgl6an/BXQ7K3
EAvRaXZSUQw6jNxWUaw4jDAV6t8S79SFL4X3M2LPAyrcoYzEDU2XUEAjotqSDseJCyiy1sQoy4Pe
VP8szWOJzQ3R8869x9IjvmogveMj1p8N9ZWeoNpvEWHVFvGhTa2j1kAwOhJPE1Kiqv5c7X92lEis
0mVsQH2Qkp82+8dc8lnaLvOLZtf29dolReSZv+GC4MYnYauDZ0JSN72LbxLgirJdmcxPLC7MMPuT
RfJFOf5J1e05zKyXNnReHNs7mYZgOjysU6ROK/wJnYuYSB/E3/j+DfwRdVRB625sm4QcQqiwoKW1
9X+aAiyTX6gLPa6ltDA2i0PI98u6t+9FTAcb4wR/fOyMESjpBx2fNP5yx4vbezVVN5NL/2R0QDKq
89TVH3X3XGcDySR9Zte/wbTbd9Hw7kDT6kBpCbYetmd4bneto7vyngCyeXXxGEfsSZlAFvqlPKiY
P6oAvPeSoH9O3Tcfkd43neco6OUloRfKxAWAlt/AeE6DYUWHkdxFkbnN+KWlHHTrxNySGjt4NkEU
0WCyrNYe9X4hXIewKbchRE+b5KzFQhc8h1lyLMIKo7DH2Cj5z8aFMzvW28wcKOT+PPH3JT/sB+bG
8Xoynv8R9Hbi6+jcU5eLJVNzwzlkqLpllR8KD521i93HqFNPaYi7TDQ+Dy4ZAxI+5m8BNLrPDpXx
pYBtKW9iWB6zBzEI4FZlZ0+tepz9C4oeboO9MP6c/m+kcbv/UwZ9A4fJI900HBx1Yw5ZdqTDrqK7
VhnmpjsfBACZa2BfB5KJJWNjOxkBLvngRiAaJT8ifozUh698LNz6DlpljY6xwSa0UXb6mimM0GJ4
rwqKlFFLKEGg97hpP2iB24VRdmjMLt9iN32yDHU10xrXovJW5ahptZXcfKx2ZuBBvjEuRIzmJwl5
WhQGCjq1u2ju6KEvAVjmV9GO5NCgjwGqnhkwF1gMLE6GjeoIf4iAZz09drxfacELa4S/kFk3i9Mi
iYOtH/ZI/jhcw+9JmxBkiIFAmCmOUTmuLQO3fy1p3eZ8YvUe2J7pOUt7JtE2frwu1q82h9IYy/22
KONPrTxOUe0vY/fXXocIozhRyA7LmZCy9ue7BOXAcSJcA9wg/xl/Jp23H5L6X8uRhQ8A7oHlEbvN
KSVoB7UPuZvVzt2BpOXjy9QDzDOjIvHSWnvDomzX0sClEwrL+XOahOspml9ilxKW8sUszHUVw+2R
jKgx43g5MSXBsZp1Iu7UHbRAjAJhayARoT9/eTp5L8i6Dpnxh8H7pU7BLDQcdmMr2ZpVvDH6Ep/g
h25w0DHMHjv90I9bi0FQ850I+k/76ewB1A3hlFovdfaPtxo/MkQIJu+9L42NFcufwGr3OSq9zJsN
FSbbNJRru/1yyP7zp4h/4vNvCr6CANJ+dgjNVXZ6niqDzcF+D+ycn6q9mzGOVpyVfswV7GpVV96y
bQ8vwoIMOvf+dhz+Q9wiwcWoLdGvLsIiPlFifPDA8zF/RVs9tnb33ebUzNSOt6e3bxPAT0nxJ11r
yCWpqJ8b6WxyzrwjCGAQvAh2cb3JKn1aBI+kTdjVuJSRenJGzOMoWd3J74/d1KyDEhhrzUX6fYBO
ojpOU8Tpa8eCbgKzwWUcBUsuj5J1TVmBKUjkxs8FENYK5hSXEi2fRPo4GJ9TEp1cNb7OqtqN+cuQ
3OeW1uudxqw4RT+JLT5U2B5rVg7XFgfE7+feQWAsYe05xyH9rgN48maNMqRdklFF9jQE6Y5j1JJ7
us21uRddup+X1Nt0G4prPQJnluU15sEo+xQKBuMd4t2xRw8po7rIS/9QfwnPL5hKfEZBvTflJStf
YkIPWI4NVDLiZPOhLqASv0R11p4Eh7RxMzaMb9KTl5XxvtBhApuPaLH1r7OwY+GIN5/VdIBdWYGU
oSKd13zjzFApaB0p9MHvo4M2+pWvsptbw/bmDumF+tSKbq8Lfo0p53onI3ZQJoyUbk39k1hAW8a8
23ZJDizL0zR4DAVdJY5ifJZ0FHM72fCv9cj0oJ0M03fn/RYNhd+pKe2NzR3iFNmtwaae26dA6bXy
qPeuakZSYPc6b5dYcbThaN386FjkW29pC2QfCXDXdIZzivnBm2R6AXbHAXRB8piqdN4J1+J31sNd
g7Y6jp1DKZ9XTSeQP/jES8xjeedWr8ofrE09M/lswm1WeEB2ZIR51eeSBd+6cHIs+RjNUJqnMX4e
Kmtv56+q2nfUQUysHvA502sZF3TTxbSakZTihUKH+pTZc4l3MGNayq4x6qeo+s9UnxOFlnUuliK+
maHroF8teUltqJUdTXJmenWccRNLHrEWhKE9bhtJ/5EXwhE6WRGWaoYZjYBmv3XEdx2C+xja5lxF
2I4UsRXM26aX/GPDfjAb0LS2tS5CTnh2cZq6/0qnWLVZ/hCWXxN18Nl0mQHAxuZ70mJO2sXimmc1
viDNuNNzb274M7EGtQa55jXqkwX7xsVINzMnGeklKktgUbOADmIPwVnG2BdM138JcFNQu03uqSdD
11W3IX3OyQHSC26hMZpuBLFuQkIGK4bjI7R/BmoNGsyzOHt0/xSCW3e1PiWd4jAN+TXBvy9dYrOJ
s1IiH2CMOruaD6IAeBAuVRidaoZVWbZoizW+lGhT1R9N0V/6aW8LxoIDDW2PpQ4AfVNj1p4K54Rd
+KEkOldR6ezGalXTSSppgQ5LuTENItbl2vbybRLll3G+hXgl3IVT6JAdqwzm92DD0sh/MsSlIh+c
jSY/K/1cbfmf6+GNKqZf3tNPwzfeDeDcpldTzwvF7T20IXA0TzYVbRVez9CG11V9tdFTa/JqQGw1
suiYM/eJYeyOrYFF9FfOCPehJNfH00uP1s8cPZL5R8JZBPp823tylUjchzWuHGjLxUVZOAMIVc4Z
N1A+oIpwXxGeuShh7Gy++mQb0Fc6fxrEinpCTa7M1gGZCVbPYakUmO0jm/QtG+29j7ZvZz8eEf1G
vtFqJ6bTIPqnEioJ6gIM4vFOaYvpW8hM4oFZxIyzmxOSrX9GLGF5u629Lf+1R3TAhHPi0oZaghBo
oD/oFv+V/V20lzytD5lxZ/z0EPvxLizfF6xA1uh1F996/RthYpJhC8W74VVESdY/U2Sto+qmESNs
ckSB+nCJSjjiUJnNup9OMcGmLME1A3TBj111iDU2KhzLokl3ITV1JfCygUph12t3AleDSnAh48TC
32Z5YOWWaxP0RxOYpQ00ZhgZICgBvOWrQixJLJzYc/HUM20k6UGLW8DLzidHh9cI6XWm1cjH1Ihq
1YC4grLCWd1XVAGFet2E/7CvHBFPtpH1qQ25CZ3iKSJ4iZ9n10bfdnOqFrKXh1uDQscD/aVw5h5g
RCRjdgjGo9CPRVyRHOb4UuW/S0eOnI9VKXBjMXYM7V9fyU1TNfucozfn5KNtXIzUXTNmzNr+XmXA
lbjgYg02oVoW9X8GimA9eKchLk51wAtrZ2dJlGKsfnRyM7AcD6+B+TIF4z7w/RXY/2C0HwTUzg7R
HQf4jBU+yvM/ky7HirTyjNSnEDqFjT0b5GIjHjEwcWS5GmpTkVfCTNyR0jPql4Evw1a1EShM1eTI
W2YZdLTHckTT3pQWw40tuEGvraYF+mUzSHMdXMoDRcZz/+OWf7qkEpnofZQSmUjp20yI5RREqDp8
4fq59k6Y8CzE8d66MUR/6Gz3aPKX5prVCOPmDo/OaKFsypPLy5nlyRZ/PIYsmq1rgtJsOwMdVT3d
KGhuoyheYQRyqNFsfSbScgckiLWRcKsp3/llgrm7D0m7ivru6jp7kDRpS/0Dx8n8uUg+pfUXzYQ5
RH5e2k0jip0shu0xcZkZPF3oPOfiJe0utIh1075Z6oFBSjHQdTtjO/BdWPj5A3wWmXVSbGdBLvcz
IoIuJBvZGb9Jm39B23SKl9m/dTDcOcGX2W8zh6tY6lXdf1rGTLEEU5/APHmLmwgao/nYNqfRfGfS
uLMaipHwP7AwT+lqcJ4n82tCAMHD6jtb174aOKZsup9NyJLt2F4ECttMGDVT+kfoaZtUAXCX+ZGp
9L6qpjd6ojeOn2KzB3HBmQdrg9H9xQoUQHick9tSdxXgErH5PaDP7GIuv6qkZCPcVEm3zQtSq3G+
bbz5mgJaMNQ/uSzY29j91M5PO2wSb+fbhH6D0/9IOo/dyJEsin4RAXqzVXojZaa8tCHkit4ETQSD
Xz+HPYsGCmNaqkwy4pl7z3XiUzV8u1z97dGRzDoNsky2dYxcNF0HJpMXCB0WqDE8A2TD1StFYR0j
AEAVe5csaR7UthmItKB/7jCAOt641X56b6Mn4m/K7OcD4Ql2VcLQjRbxoUHEwD4CdT3nmP5Q97Mf
NJ1yPTPdw+O58Glr+9ZqUGy82OxhfvPmYlFA+MnTILCnJH9+Qd2K2FAzY4wtXC6SLNhsodH5G2HC
mjq6bDZjsdZmsQcmcgB/QpboWwcfQYA68dPnPn0dzCfCJyf8oN2RA9vBoqKFj3fP5dqVXNzsZ761
3pv+p09JirmbeqDDQ/wXpd9DfpP8//lYMmfJZYr3CZzPkam+66SPBAAAhsjIjsu8yyDftfmeZNOd
VxJ+STGDe+MW+C7mkJtnbN2IIBiq5BgeFviiuDxNyAjnvluMIl101OOhl8Fdx3VLVTlZxyH4bbNo
raiE7eiZyY5P9SKoJUva10SsU08+L2HPeUctafzF00s1QDazz04lt6bVE97iMNx90kjme/IDRtzR
Ons1qx8TBo89WtsB41Nc+jCYEUZLyHxsBhrjPVigEdyHGHzWM+COqb8K/z2jM+sYsiGEfGk4wGbv
JV/wkPgjZJg89yGM+Y2YCFBHDJk4Hzr8QZByctz7rq7eIg+fq+4vrL6OS83mdIc4/CINq+EzMRHH
No8JQr7K9CC6rBiCo5tPCYVlXDMjWnL8TTudI2y21OEwGD6rXCNa/o3tf11ZbEydY+WwNwMKLpOn
DzTZxnCuLBqoDAw1HmYUv/rXp4TOiKTxcdrmWKDclsl6rTatDPa1VkskII33ls7klnHHucSCSvlr
g4uMkhQiFyiCeu//p8W3nxrH+YwKfWVce5YqxDwU3s3VAEIci2fwXcpXNeHSkKK55oQnG3b1YgsL
G9vE/T9vFZrRqKy3IBzWPoQqh/+NS6mRYCDNkn0h2ic0Out56s7Ktb6ZfCMZ/C2LH+ltTRq8yv3t
se7YnILlf8cziHF86ta6Z6xccnLKAZmQ9TFqF+S+eWcLpoPFvquBPU2LK9hfJTbOjUjfEK5tBn9e
GYAylq9Uh/XORrFBKBZzJOMIJI22hyC9yCNoaTPHz0VXPEzICLIO37D9mlWnjDVyoeNflEGU5vPH
YD8bFdxYnoOm2ieRWJUGmKU2OhuYkQaDcEdilRTWurDCog5FZRsLatEZwDdEVpPdlA7R93KXRus6
gvGiORKKp8rLWfvE37F3j751L3MMN77JsCI5DuHIOAAQTNSAtqtPyA84zg84/0mCtSD5Qf3ZBMlq
rg6J2JkDCrh05VYCx1mwbRVqw/rBL2syBUf+Kg7z/PLS9jckTmA+LdAzxniVDALD1D5qmQF91MGX
SPShAfVXwSEPAvDn8iDhc4SArZv4x6Urwnnw7OfDuh4AxdQA3wDe5D6ZDwxKDf8QuDfnP3pjvvJo
QhEt8RqS5sLs0urNdRWte/veC2CpPUUTbnjAO1MdbBwkUjqgfin3A3HXPXWnzVMEsGcaiQTiUqux
rCTRiayeEE70jJDYwsnTTg+dx+imoawbmi2a/JsxEDWFEcmFzGggu3FJGMyA3ymOMhthl92xDVeE
lxFy0ruHWR5tgBfBKFaLRMQ2D0H4k2JWEvliXGYD2KDUeHYCsTbIz2axOdunbDhXUBXgXk3cPdnn
7LWvMRx8qHYWnwt2CJg0BCaYmCunbt2Y/n2H4M3rKZzIvruI4Si5CIcEmgfS9abDaWueBH6nrrxW
/k8ssnXd3zvyMCLn6kf/we5+GpuFR+PsVHIDUMxaSTiA8fDqjpXBO7c2sfkteQbzfiyTdW7N+6lg
S0+iYTb1+14DZkpXBYFCAdd4fDE5EkxsmI618wPWQeLTadjssoCw8BlN3oeGa9Cj6hvUQwu6waej
UvxOxHdlwUtelzCy9Grs4Ri286ZxL0Yd7cb0I7bDR4eF9xh8BCMjdT9fV0BlA/e9CTGRD8vmVm2L
GHFL8zcjFhxrwqmItkqLt8gsV7aNWByVb3RuwJzkVnnfDAC3GjoA7nI70zgwmeSQp4uaYzNM/xSp
Za2Emx+EB6uMjl3IgrmZ1yHPlfSjk0Ui+tQD2edzqFYZLI4GO8HiKRQRiSSIxg1kgDR1tD1bh3/M
BtWQzLZMwN1c7+1k/tMWHAx/lBeLsfUycAr0B3y/DWq3vWzNhtGi4AZHw8r34Xj8C3XIxzxZ6h4N
250aFxhZdSgMSPkSjQOHR+KzOS2h7MnHbEDkTCRa7HmInP85roLDjWUZpr8ujlOIRw7tW74Qg7sd
q9FtxYi2aIpzAQgKtux+RPlDDPvM4w55M/Be7frMrcBv+U2LcScsVsaOfCgsXIvR5xBDx4CCaVYI
mZzL6KGh7LA6hxeHJAmmGr5dHpocGWC7YLedVdrK88CuvB3U8xQTg+xv7PZrZl4cZqcebETR4s0K
Hk1mUGZ7672PuWCVh2INUuYS9tQq7ydFqZc1t5ZlwdD/Gg3s/AzdXrQhV5e2gtuR+JN2qvZV8kjf
dZpGfYiYsQdEmkbTR1SQ+u4tTAtaf0ZBJeo8N1lXZGj72UvHojyX/k750OYQhY3sv0oNUYe4ulwe
2+bJjr6SDNMg4s0AHZFpfrOFWI3ggKzEIxL8fgTu0E2nGKdniNRJkFJdyfcauogTanCEuL6ZObk4
zr0xo3XV+r4isyCo2dizXFTpo/bQ0ARng0lzMN46QS4JDpMkrtaDY+5y8a79nxqTSYVUmAHkEL61
SzQ77XDUFoAfTqzlD+MiOeJSsPPH2uy2Jkg6eJs+q6lXV6BywEPXNOVuNuA30ZP788WcToP9ko2P
Yfsc54cl/NkjHAvX0l9l75aw81jfSO7gAbOjlyC4EV4swDJ2b1bwhEg9FOa285qbjT3L0fSK7k8B
FiJvucd6l4t3PChx61H2hn8VWA7avm3pshLpGJTZA3BLvSkIZdDVwu9FZ23H2wa8f9tnnJUo3ycS
Dq3nIIJA4CYPDShdCNTrgIzFiV7Yfp48WgRePJgr+B8pKMzq22L7KopNnxP6y7N4RuDfTUePayux
8CcgJifpoWYmWI4MLuzuv+mwiVlqFq+i6fD+N9fO+UVIsuvM56BwN7V56ujQcABt+FLv2lyjdeHK
TDhwQiYbmbmJsmtvXmoGJm4eM68nHYUk0B66ezvBPY+XVRIT69dqatfS3ZnOzqzJ30LjmaWXkkxC
Jr0GUO+KclbrYZ1xxowU20skHHlw2yxGAhTzoEBzZRh4x9nIHUAXT9WTMQOyal5Zti7g5TYGYDVR
/Mvx+bucOZgBdFntupFUxzndDfFTY8EBC/EuMY9LKFKH7A0cyJ0FmmzGJQgUzgwYsWLHr/gxNp4Q
4w19yzZEVhUuEW2teEHDsa9QAoZVdzYLyeyGiF/kgtZrTHNSMUBEY+1JMA542pOENpSHGpsH1ly1
EY4mQMfaFJRkuems40xuNB4kRxurNkAUYJ7G6Qvz1U7m5bqprg66ebaG6RDe9czFbfdThprbKyfv
5SlI8cfsPfI/IkiJZkJOh8+HiRlz4pRS0J5q1sgeBkiliDhyCLaZNXsA+ZhEzY8M9NVlUlkO4xHp
5kNtPiiF0qymKIOORVeMuhCwh3UKkLuXkYDyQBJZ17/A6j+LiWF36GzDKWFl+MbntZ0jynTxXRVf
wkAcgCU6oaMo5nMucvTNDmJxjN0Cf0OZWygb6UlUse9jjKK5v2/nbmsE7yi6tmX5XHs+Q+hxVzm4
29l7+Agq7LckTmHWMlJIPNJbuQdgw4ieCkHVBIYqtJZIyBdEALeAZ/cQCyPE/w0FF9H2Y/MY6myb
jC9qvA34wkw4MRU1uCJBVyTJWSUJS5O/mdAdGMd6wJbKIp43vKwuA19SyyXJdI83/Ja1LgKF6GRY
58xvgIa/sVrGw6nEU6ZyGA8oy+yRvRdaJBYU7YBmjoPUO9qI79tMbyx5KmYIWiwthNIgyT6raqFw
PcrkKjEZFTFKwvnBbvP9zEOWMJYtXS6Ld2xyNBI/pSDhuRy3KfMFK3nz6ucsyy+RW/9T8jLKHs8B
9za70/Ym2aUNoT7npIyUtdg5FMlt8jswmetysZF5gSw33db9tbD4YzbgP5pBLveXMA52tk5+Te2c
6pBoBc4ZI29W2r2Xkky8pGXfkF1qhmkhJs4G9JADN3Ui88N9spDtGSmbldeKP2l0PwqnS8GEADMw
xF27cF/toTh5Q4QOJNs5BrxIyCBdTd3RkPehmA8HzcZP7kEQrVGXbUit23KIAqkwkLJQWimKP7P8
YON6UQzNxsxa2QDCE4QAfr9ykicxvefDx1BVG9RTexkQu4orwCUwe8n8pmDVLyYQkhQHXLQEzGRE
LVHsZKiLyx7kLtP8lo5xydWG3nYeeG2z4V8evXjJvhW8NvZdjLYkMN8l9ZFV38IMq9kSA/IgTVSJ
7VaaDzPMKGUbCEF/0hEJIvq8ZcofuVd+yzu3Rv7Yr0Xbfrh9s8kYWmXJvR/RFn4TLhLTfMltmSCY
TVmejZAhQbwJ5rE9V3JDhRZ72TGbH7hhaZaB8RBrZS3+FMZuynjriAe0Z+RSJZnqFJISYfAIaLgF
LG2j81JtiRtv3veL6oOMKKKjB49jvt8jvuM2b+CyfScZ2kJGeiPXVMtdVHO8+9Mn/gDs1S3FBMdh
ckqgkozLobjzFOOMYaOjtzy6jvMtII+o7tD7NPvW+NcQD5RZkJ2qqyBlVKlff3zM2aD0HkIJLkLy
OSAPFCM2ym6rq58QpiVCWqQQ60gSfcNLkVDhDaym5+FZj88joM+iVJwh7oYLcutD3AiJs3bwFU1c
GoPPb8bUxmunfW/xFA4Yoe7N6Zy0f5xYQHlcWDicIcQr0N+tSxqPyCeDyEhPVmPDIbLxlJN4Hj+E
k9gsI9OAMauvcNpYgF7yPztIDn26C5Fue/KhhHNA5+YoCieGaxlo9gpHRz2p5wHpmJuqe6MF+5Xg
Mtu2nN2EzaJ2fFLQ52Mbfg+bhQ6TnSzgM+AQjNhQ9fo1BeDRjAPPxBsLwo3JKnAkdKLxHnrr1oI9
9ZJLadjXojrAUN6Ww3eafllmd2vN8mzwYzxzQYg15xgH10RFJLOaHdTf0Pw4ttob3q9DzrLHk0zr
yTyTcM4+fus0ehpDPBa4ess8QPz8Oy6E1PGCbA0+30ksM2AmL06OsTVbtygT7FnulTSpj1HNsJxt
Iv+eyNy7Fm9706WHLtrX3LYNZl2I1WjuwdmydZrtPeMumV3xCODreEaSjOtE8ZDeMnTJOR5v0k74
b3Z29DFx0C8sMBTxLqwopirrnlVJDKsc8AGLV/7pjxwvm9n8dKrDMkZVI4sfLPQ5kXOhf8tDGKnl
yAQID27fP7gmHVIH0YiJZ2G9R/N1HB7S4DfMcYL+Ee23Gfv31PpcdjkDYGwpY+C1pwyoZlo9xaCc
JHtjk4NDmncdytmBy9gP+pOjHnNK/yV9SwWvfXym+UjZHbrtaxIQhjMdA0IuMBtvBuXRxvOCGOuc
doLX85Fx0OB8CYs4AwcU31Ko/LbsuWoOSdJwI7kzUD/bubczkwX60DJZD3at7e6VIIVbYfHOfgzx
YllvZrsvrXqTY4Rru2cxfHr1VSAoLP4iJkg2jJepfE/by+CDGUhfKjK52/IlSD/I1sNXRtoloQvP
OUlZEwK5EH5ysiwIMevZ6WeOF3E+lyRB0BoUCjXhFRow49WXID7NTPuyX8dh4v1mDMdenae4ZVvC
WanfTBqmjMNcMHqK5mJjBPlmNLiZ9b4Iofj1KAv/SuZRA9b7kLUhWFukaEn0G3s36BT8ktR4/X3j
QuXZ1JiE+jRlVQX5WWebMngBJ+GNO1YFEEsb6zPx3+PmbMrPMc/uQ69dKdDlIFsQ/0Q3geYUyRFI
bLRRTDknxLYtcRcdUrmO4Rz8/3Idje8xn8eSdtIxaZsHxnrswabwn2XvJ4Y2IUkoSzCGwFziCIYV
LknoNCJVepO0SYa4T9jvkHsber+2asj9mpAd4Qy0n4Pggw6K7UxkX6ZZ7SEOO1qsHZu/XUy5jUUa
JiPoqTsLPifCDT/Gawwaypl28cRfJn7Cs1F4SFqIkSGE4Y7ZSwNauKvdVdfM+4ikp+GCB1XZ+0Le
N+i4YqZiic8goV37RUTTfREzM5e53oTmvwwNq87eBIg1DV5oBP3glwMfVnMS4ZtVfE4hRZJT7bzp
SU1Pi0zBphBRpw6X/uSjcShKCnYT8y/vVYLdSlT7PGRJnVqXrM6PDK7ZN+0sgybVGmj2HgqgQZIL
Q2SrkT4iHqDzsKwYCUcIr0Qskz9hdtcZbradjr+68I6CfXfqOJTQKUA5uIb02D7hdL35GvawT6Bs
RPxHDg2tLP6UKo6uAqAEz0x3CjGlfqpZisaZvhAu29OEj8PaZbVIr9F54BKntPuIsc78B9ZQxmm0
TyMDDy3EFWUHx+WHzeDeLoE55yQbkZA2IHuYwTXO1EcWGPeSeD8VIDLyQJuzzo7ACzb4QAYwt/V7
ikGpatRDk/f80kZKjkH+OqNtFxZruGwVIZYO9AOCT27rwMfpXVnb1hlPrV2dlKLx5CMTkEot8zJa
X2310PhrK3iNI7rVmHKYZKt8QsRBRHj17rPjQDeoGFKyc4K5/W00U4mJG2KmTTDUynccQM23AFRF
P2DCax4N5sUqeBLWW1CzacrqL7fvtjIpLiMboEhU18zbjtTQHcuPhtoTIw0CCtgTEp7phH55FTjW
IRcee/X2paLGFjo+281fSFokfg9yT8BwjD8xY8AiJGSlfU5ruQ2Sv5QfUKAu9VnYVRR/vtJ4U9x9
J3HW/SOUbFVAxzAxSwynhXmSFS7tEgRBmP1etmrtK2naq8jjhaNZGoZrPd7c8tUm4Lp96vh6NIWc
HE4q/Fbzhlz7sH3x9UvJl8WJNhO0gH6uR0tJlw0KV3KyR+OpGIbDmP0bwW/ElNkMKLpl49QfHUJA
2FxhwQMI7jPrJiEXmK9nfEwcC9m94T+zRb/DEk+Uj7O1RiQfxvco/FXBIdgO7rmMfjrslWkFE5Lz
A4JoNz44Dc+qz44mA21MsECbq603i03ci4Pho5HMw0PKk1Iwo9L5S+s5wEHwVnNKUOntRM0s1vik
mT+m06fhXUxAz9hRG/mR19MerUzdhFsfcU1J/oAV2c+uty0i9ViwktOFczCQFpJru7OtV9BMC942
5ow2ym8ignty7wvIO555ESPzp2BTUc6b/1LilVzOF+EitSp/ZkB2BooOM/lF0BM347GDKS4C8qJg
zdcI7AQVQp0Av38fu52OvqSzt8lSo9PtDwG3d9v8ilJs9PBuUEAM2Eycl7H6ol6N08VETTM+CRpL
yKBGjuiQC9A3/r9uL9lA8ueMdOcwctajeyQ2rEG7Bfy6hL7UY/H1rBc/IKT0wAwCJ9VvjCrD4rgz
N6PzGFTHrvw3xY8zJyy+TbZrDMdgCL8SjY2tfgE42UwlGW3KTUafnqC4o+PO0/cYIYGFSJk1POBb
fawnzG2RcYrn0wQGuxhf0yUCNjkaWAU9I+J1nkpe7W+FRCwGaTe3bFUiAGAWs6npBsSLtLSgvKbZ
xTLfHefDlL8eFIPMsfdwMxQ56RXdRRmx8kOMyA6EgYoHH6mRPTaRRaMZ71jUsXIY2P56W9l2TzSN
DObcbd29hWpr0ccZX5qzumqeg9ZZFTnfIu6YdeH61G5oJdxfI+aHgdOMBVF+0a3jt56C7EkgRyzL
w1h+AdnxWGrCxdcZaUxsa2wmKW3sru3h6MYFbg6idN31LH6A4NkkjLo4DPlx9/mSrYrz/jXS5U5I
B1e0/Zz16dmWiqFs7T5m+XiKSkQzs5iupmEER+moa+2331NHEHyux2PYSfjwmsGypBudsZ7wwKfZ
VhABDVjmUvSjOGiLT3lOCedLrVNkSDQkQe1D6gkXbSWXCc9scTcRmuoTzt7i0BrAJ9WivpjpcMOX
toLogi0Mw7wwuKko0xyxlj0jfNEwobc/+0I+tFRTzdzuaoicfdm9+nVIpHsT0RMFL7ZM/qTq0Hmj
JTfz/F+PC96lJ7adCVAum8Gm2AeVferNlvdiQloJYDw0OiTzlIudbuKdjjHvzHLjqZ4aqfzgCnyo
CZR1i/A+8fRT1lhnbxnkN3H+2Ef8uqG2nxx4BMVgb1SWrXNBXTk6bIpMY4Qv2t0UEUNO2d/SESN4
1YS4kbgM+6Xn4NWEe8eSKASWxqUJ/HdY1XXeP7bufG84/beOqBAHeElOhZfRSD7q1D8PrrGb7Pkn
641tMAI0BlcUBNz+c/JUKGuAq+V92aQK23LahLNzm/NxRDiBksbmvlqT/EzWT9/Uq0aBM0ooUdru
Y5bUOfaIfkTiPmXyUN3Huf/kINoru/BpMq1j2FJ0TSHjWZdNXmajiLAYY47bYRGfmMuEH39I7yNb
9fT8ZhkBrNW8vsfRDDPSAO6AICrAHgSsNjthaYKS3ZjPWU0cplR46wnCfhnBxxmVglzQbzLUxSZ8
/Y7m2JyXmr5iWp+/Ga5zrLrmOEXDtdDExjEWhFUxIlNTr2VvvFWdRmTZMbAdCDAs3JLIJHB7VkI3
oQmPm0rvWLgx51pbcsWp7h5Z6KOLAkuF84ny+OKNxPF1RHAB0nS1d/BNcWobBpCosl3HvBqwRmtr
fDJa+RbrlO1I+Zv64iLDai/xFHZZ8tl3/ncQcPFhBQ9mZOCTOps+0QV2wUWn824ncufik6Gogh5E
P5FikfXSlME1UfOxrPAZusxNJo4hx5XvYWec8Ql+m0l4MUb/k6rpjHDqz0zxKaYeykTO8IFB16SD
o8X+YA7TgzuF9wF6ENHuCDiLgUOFH1QcxJEAwADnK64jRiRi9/zgqRXkgP14cEQK7wKTd8Hle3Rp
geLItHleYYZaYgNJizKvJJfcQoAALIKXa0I4M/lkqp4toIlD+mZYSyqKhLTRnl3cSsPcMk5riaYv
A3VnReZ70KWPsbmdkk+g2hurDDa5idgEuTbWMREmT2Xr7DOOElGNt9yAR0R0RME0kdCYW4Lwljqd
dWuZSDgR7XSZfX0z62eYLw+V7rZ21R4M9Mzgo7C1MxcxnruU8XfT31y65s5nbi+TYUdS7iK+bMVv
Enoh/IrsQWUPocsryXl4cfwZtQQ8BpgNSju4j3yiBUjPaPETG/VrxU5QzOZWCX+TaO/ZSqPsZpeE
srYFkkINgd3jCjnUggmFjQo0EQRDjAEjtroaHyOHmR68z9eCJKUKNoXozS8hjXolHeKkxuE+cMzf
LCAHsZK+ojkNb0ybKC97k2cT9mmKUsUpon0WmMQs0STZ5ewy3aPQLOs+XEHCIvy1Go34aezwLfpm
NCC2DhtxiFXhmqAPY/+LaUxwdHEIQzM1Ijvad5bu3BW/dLFvJRSsLO+8Yx93OTZicsZGlYv7ogIt
g3wmJPGkL7eRj4dRIbU9WwUvq5n7zdqODAbsTeRS2KO5LufWWM9BgFauVh6K6LxBXpy3KN7ywvQI
5EWxoLshO3e5pidKk8hZOSbRtrTpkf9CuqABO6/Vub7rmX2RNp+33ftcUKfcDaQaUWg43aPdYiWu
rGwmkRFwr8UBxkaIEX2K8v4Wm7SJkwQ2Ttwed/MYtTvQtfomLfwvnhG0l2wskIGjg0b5yxKuskgo
1inn7diO1WtOstMcoeAjEW9iGtrZDx5kYSQEfJubLvCtSw+l8FBOXXP2auhTlUVSt9dwcPd+Taec
Wt7DHCf1cS54RNOgVQAien1tGZMTVukSUNNB5OliL92MyovIOOxy/LlO/KAI8951PXL1pkWyV8cV
KmHfjVHLLHiMkdzN2NWKGHFo3a5D2tIsJFhDjca2DKGrCwU7NojRpqF3NlYNcpN9lNrBJyMscxWD
/n2yOMNXjQc80ocoxagqN63VPAljl/YBRjbwSGs/YnBhFdy+kwMCEI8r88FAJWgXzcHcwttrr9JK
4nUkOvve8TrcEoU5d09KK3VmGp3uc5UJPj7DOE9WjLRe53AICs/9sgKQeqnpctSmYbWIQ/wtBy70
giIPHnqyw+4rJ0keBzOPL9XI48CEUuP4EPaEL1smbwrN9b4v0+qAOja+6/yxXVlpJn6VJmhdByaX
gN8vw2QnIRyLvwbGtH64ZE7sPgRIbXeR36prqdV8H8glFXkA3Kl5fNhitGRoGQvTOPRJTBlAw/q2
oHGemnkXmJa/LhcuO1YnBIkDcQTrpuPCcr2k2AJOkEewyihQ5LBgeyHADSjH5ncvY/cc4CZazeGo
nospjJhHutwmDYVwu4hj0rzLtnPto5EY4rGnzWeLPsZNgKtJItFp8clxpImN6Xf2Yegn/zvtMLSW
jYr32ORhj3gFQuqe8ZOVsTVx/ULB+YwyBgNwjUP4KazOu/Q44nXYBybKuNoDkVBHbKaKEK+ANGtz
HzTRM+q5cRfrOl+HpSR0wQIywaOEBiRTUASJ6QS9adUvxWgJRNj5tMMIPD0IT5PVZ3lvruuw2fYg
SD+GfQqq1TM4ZBIu+IazfdUHWXCti6x/d8Op3UcjlbuvgOXw/Pnvrbb1emonRUL67D7Lniz7OSA1
snX5squAPsPpo+SYmp3tL5z+Ct2uhe/Vbgzrq3bc/jrUI4lpvclsxUbkUPheiA2nQM479dPbgHDp
KK28JmgCgBuyB3cHh5N0eRMDgtMR9gudoayxWtrVs6TSOPEoksaTFpO4ww+3sGgGZEO0e2htpIlM
PSLdRdZLjKWbSswkjbVPjXAGHjM5G6Ov0fHIfBD8/Zv+w/OCsFsJFrf7gnLs6imzZrsYoh/RuJpc
P0CN3NXTOY3NeNNUZf1VJQaiwAC+w6qxW3KsZcvbVTLBKXB0E8ArEd22Bhh+3TBjES3XQNEF285g
NQexK7hXpu6uVgrgq4i4mfnSxXl0bDJRU6zvXWJWq1rgY2nqybkYtmItG4PA6m1EdKaMAEDqAmFX
MPChj0yI14hDxU7hUP+F9JlcWhP0RdDQgCdccL0ROmpTRYhhRhbqFEWyOYgmcvjBuGrMksV1BfNm
69dMPGaJnj11PQXOevHqThZUqhG7Ybm8nb1o/5STlY9C4h81BvwgQ4tG2YxKwnqqcSb2IYhTlkWV
CzQiD9+IZ/H+2YNfl0RnWOJjwFrx7E+OuAxTPH3ObkdsY5j3u1ZV3oGdENJEv2vZEjUcx2WuhPOA
T8QNtmRUnzp0JI9jQDet7cqmTR6G7s/qsWDUPLq3ogzdB4ii3eOsyuSmcWuh2lA0vJuwz6ydxlxD
lVQvGjOyhJwQCGqlHcQQpGQz4SU9HUay1WCmkPLYz0B8TX+sV3WBzdxPzQ+ndBKWLXxs6NwTZD7L
3VnN7quIC6hWVmvvBs9MWCbG0cZxp3FrJYQCC1xrzIlhpppjqqG1IeyM+5qRYRAauyowmJilIljb
dWwRp50Vb31aVFsOz9+k7B0IGV5/HErcnZlRwhybXfmM8LhelSntjGnWFAWDsHduzZY4KVVOjwSl
b5a8P+nQ/KFXG9YzWqmtAe13l8+meuw0is5Zx/eqiQ0UXIrXAjbapqoMd0/aOoslj1QVbTgJL0Nn
jfu8M0hIc12ZfhkiHLGHG6RfaYKY5pCnpK67VDN2FjmJ5nTOVhFWm1iCnIj9GcquSLL5bTJgl09j
4O5qD6aXb/ivnhtFB2WSKOK4XJswUKM7v3fKbV/E3t4OZIiqNGJp6DaCgaROhyDYCGGqD1wocYgW
Uw3Xrg2ng2ylu+WUDbau6pDO4b6/d5X0bsiUzN9JIwgh1GAJ8dLpfZAa+rQEG02t5F+avbS41iOr
fdF1d8RPuFGhfgrGJVA130wVfACEBR0JMGL2rjLJKLy4qxhEI5yduvIlI5t6ZCaVTfnNGpwnJE4/
6FufWtkxOh4OmplxSJPjhdHGQCqmDTIFh2zLW7ugibbUxKc5M7/zzjqisnymJNnl4CZnAWpDRx++
PR198j5MQIU2A/cUS3jFLlxn/c6q1GkEYieY43u+u4YCelKmWNu93idB9RWk7VGnkgwL+8BbenAp
zDxyKWU/oTbtDojdzwU6vqqQnEHqVDj2GajEW1doFsgNTwdsflVh+qhYew8Yt9C/TwL3IiLB0rko
CNG+ifi0Z+xcTcYWyvsu6yWfGwx4pzzQqq5VjxXW5odYw6arDZ5CeRpaRtAuKsy+Eza0AmfPjbAf
upotEcqbEWgnin72F2aOIVqVKYKkgq9lUPdlOyLbZ6IwtO5BB8WhJqAxrRnHJhlacZWlH4FArQq3
/suRPZnt5lVr51L50M6MZFjkbB7eO4cYzlwaM0JOW1yayMh2wGcvrX600gdTfMzBfQ1S3n+q85vi
O9T8tsjW7mLWrDnBw/KCNJrZEFBGi6UsSdx2+LKArYYfkb1GI1JCxMQFkSpBQ19U2um9lw4MZTxg
iYn96JnwlILbcrkPTFgIeXXGYWUav7EwofmwSCWtMKw+HQxzgzpWw4EbeGXN1aYovlXp7VS/kzJd
04RgtNV3pnpy1ftso1b1mo00mPCiOspahRn+by7QbaDHyjRhdOKZ2wcSKftssiUh39vABwyFvVMe
l+S61jq0OHit6WTTOOb9+X8cnddu49gWRL+IwGE85KuVc7JlSS+E7baZc+bXz+I8DHAH6NtjS+QJ
u6pW6QBJUjwunvLuUaYYMLmLvweOFylwj4G6ro5CgrH5LvJyx5Y749vZednDrg89n0EpVgp1MMw/
3lQh5gC6a/muBd6sgWeaIgdJnlBbD7ZFHS87Q64s4wsNEOsgNV6YqIp267IUKUoMUoQbR04nCfO6
INYRAs6aWPnji4KlQf3uwr2VnEf/MpnYeyTpkRCmg4ydiK0W20vJEaAP21mbR4fQjY/SuY8VkVkM
Rf1gz1tmzdPbmtdTEx1EQAsW+qOlScSptRlL5qrnPQZhPBsROSwmOdNP3vIN26jLlq4Qy8KxHXrY
9ajNk9ojGeinyJJFPICwSUx6PFCqacJW/FtFEgrzOjffZtZpF8zkMNViPKK82mbcnQmfTHh3Z6Zq
NxvDWiwBRdSSpxVPaoiRK8i6dx31MuSBTn37Jjyi2gzbJeoAIZB5GG2J8ZeWtcnM8pe7xzLrvke8
uG1DlSAfTGOX56LkE6OI9+CJVef+dO1P4G5UdBYXOKKbNKueBzEUeMpIIyDkmYFLoS6KEMPWJmhA
wIMDwanEaMBK6J1L2Ue8a8FkHSRV6j7he+MsQYzI/gXBNyxttKeptmijA5T10kvmJOuGnYE4/Rqc
UZL22JGuGDoGqJYMcXbW+M8vd8IJZiWWiRHjgBk+RufSRR/gJ9FieU74ANQCmOfVZTKpMBzLsfyn
yjGUl8a6x/2vmd4VH1z/RoWZa0B/mjBSNefz3vhK6oeU97z/cF2LN2Ud4PS3o5fgTQ+p8wQtiHeS
qxzSgZ9dzbKeD5X4hhHPYITHpSV8GXw46t2KTmyTpEDwsWnDSkTVleDbW9NqG4OoVTndZIIEOpQ3
Fxh9Ie+tfOu9YoNIFALLMIQ5Ds/Z5aE9cM0ElxoWxFGIW1V43go/WcYaLzAPfpO7M8OwFpWvX1p+
TL87tpwjlU1enHSYm0PCD6TvqjTa5UUDkLV5U4fPqEQTTg5Fy3DI/+RKvexogYuCEAlrW/cvVftH
JwBq41xoV8fFCwkOO6XCBCLRuqjAcBHs8lv+dLQoK3XVM6OJWNcsTqUW3uGpyNdV3Q2dlVPmUYHq
ZI23pCZ+K6wbCEwMDMmU1y1bhrPkr3Wilg5egkDB01W4y8Z3Nn40xAQvarhQKcONDqsL+xHwq0m5
9BoN9JH9VeR00iki2TlqdxRVfmuH6NCl1bWsMhrpclIf9raFxmpnWLlqoM9kkUPXWSdsHUtmH+vC
RE2KgmVemie26n3f2N9WITjHka5TomxtNP62c6lE7uJ1p8I2cvnoGoVQRmpOJdz0OsDlUXP7rwRK
hHlHfcsslCUQFbz4jsXVcaxvvdnMBOClCR6rs263BbbBpqa7InxU4T9hwFPuPoOuvNY+gisyQEAm
CHQSott7EiEFp3tFOfY40zVRXGTV0skJVITZqujTjaSqE22Z0p1TIkB9ZZMAPvmTc3hMwVOnCazH
MrtS9Xzmqz+i3uIrK5rPov3M41Mqn/UocdORH8JMk5lXg+cs5i/yeP4M4hB8L3X3NbrPTuwRGalG
MvkiE1IyuKriKdud4Xdk+I2f3O028Pfe7P4pbexk5ptfM5hwd2anw/vUlqT+0ekD8KB7fqkO7EDW
EySUU/cwzxCLTOHXq4BmPggehATXGkJO4p284QZ1qq6+6TjEP8GBrdm4fokVCZHcOZrJY8S2JPhH
0Z4ImpV3FunJFj8gE8ziKFn0C7j2uMfyvTlsLOI7AdU8NWVMzLlsVi47f2UYDRmHquZvmzz04hy7
7SxU1h08OlUNZ3TgvfWcUPwGyAruwW4iPuKRAEZz9cQOk55vrFssq8OlT845jgLODQbVajW5Ot88
9WKdWNSNviyySxXvBF5POznBweytvZgcnByBGoneSDameUQCm1/7HeAWTRMFy9vR5NVSdG688Fs0
A5cW5OZafXgF/LH6a8iuusdYATOIpv9V/lk1jgn2sBCr3eTTwQ4j5AHdfOUUn17wocUfJT9ITMNa
Xe918V1GnyFrRJBKzJHR3NQVJs9/VkB0+6IAsQT9yipvimsM54JmXa3b1M1eyW+hj42Z4tFoXzRP
DVWuYEJFgMG1Zn0lbk0fU1H9AwKmBdXf+qTOa2CREbEiRklu53HQGP+1rNWxnGxaSPGgQQN6pJNy
k2MGBwGgs/T2XU/S/xUYFwVydRiveKZg6s3M5jDCc/akwCXZzfVJiQeNIHEtkbOdierVh9gKrK2X
xWufGgIAsrTFhbzj6XjoKCHlsdNbSB0Xma/Z9AmFsbMxv/QPKuXcpXw2ZJV8qyNhuDJLdc4Ae27h
N4jcjQeAUOERIkYwt2yEHTjravyuYHkcSJ2Ebr12/p9bnRO66vJ412GSzeqDXif7mO9QZ+MIcvBP
nKrE3ZXx0vdBEpDxNH32pybcuKO308A1t8bLJ23hw9pSUtqscSA1DnnQs2z/cu29sS9TACCjFHO6
wKccO7k7WN+mAoy55fJ8TxUQf/21rT6ChhFQRmz/e4T96Bng3PayOGpooLQy2Eeta99H5Cdr2Gcu
nXktyijwAJNfKPJaCEPsFPozjI8+RVWOv7PgAklAQ33fL+L6YWNqVj1ytQaKgPPhOP9wgBwtyULG
/FxT71r8U5lfgm6xHimGVbJ2wayNVEmD7Y8lpwSfqWhNueqmcE5+90cmqeg2PYarDHqJpX/7Pafl
UMxi1ImCOJDDpIVrJFNVvNXj2ug87NWTPZzXNP0ts39xADNj4guBRZEqUftrpt5MHJfEqdgaH+EQ
4bPFPhDcFe/TCkjwkWWtkq/J+dphah/6DZ0l2JZIcsulg4jWGF8TkNfAvyWYJhbhS9j+suO0CCgE
VyfvRtWtCoaR8GKqqOGc6810efJkv5a4b2JLm4VE41Tta2S7p6mOThO2fW+T6HeAUYM21fZlS7u5
RM5LDW+5JTaI5mMqNmndLVNHULeMT450OKAzbWaagjU8u1txcA8kJ2O24y7074WRwdUPMHH2+HCR
U3SD8/Um0O6iOxv6olZgk4BnrH3tjwX1XubjP/KGlATgAgs4Pn2OwVVa54oZBCEp5u+doc6HBJG6
mCnmd+P89Pnv2Cwzd1P2Wy8SEwgac4bxU5ErGzDd5SnXkZBPBRm2QQUKUrYODrbkO3AG4z5kGAVr
rvaHmSlvMTnpAP9WCIvN4mwebzsO8W0TIEBeFffg6QsbS0igcziiLcZveP/g2U1FMnJYlY56csFw
C+KHXUIyGzmYlgX1B660ou7sQKyLXt8K9w4NqB6ufbxKQz7uUmMWrWP/gnIQ3TK3XxV4owxulVm2
MBz/PpTWve3MXzLT5SyJST/S6xPOc60+lTT9llGx5Zq3rrJw3UTNIiMO0Y7uKia6VrfVImFNI+3L
/yuDpKFbWBW4qCjSODnm8BfGk2ssviqJftPwsCV0Yhqt4CCrNvESigiLaQqHO0pIn3rqvOEx1+nL
Cbm0MCFcQYdY+EFOBKJ/bwLvvWzoHu7VvSPDk+G6hGmxWReMoQ238liFoX7ZwyUxE2ra3sUUMqDD
r8ZdiDY/m9i6YgQwDHkkWzUJ0q2A/X+wqQtszR+LYBXd0BG+WZkWzMnIvlMqjYGZpFqu3DSvIeHI
oSNXucgS4wkvMUPxbDJgPCH1TEFuBAjqjVrAbNOxigV60GtwzAU/H5QGNUPvhl4l9xgz6vxcDY9U
nMlnG7Ja+EKfEfryKWcvoi3+MZ60OYdAXM88sBFSOw41K7fnI73CtKuj1SxiPrq0+5TakkFnLz/y
UfDWwi1dMqXA3ymwCvnb0r+5PKlRd89BOLFVCvb+ZARNq2xF4x5jdt8C4WeyeRX1zZft2SqLma50
lwgnJLtKjkm/tbODqQxkz/TNEMFdTcXNdP1lywHOao8Nl8isimZE/aCfN8G+CIkt457vsDVUR5c4
ceX92TSxcnZQGnthlCeefSo84i3MzU0lGTMwNAgRVqXV/wt6d6NFFcox/Al6jWZuPCyd7iPMUMTT
DHcMDe2M+ExDzB2KAPCmxrtAp1jV4304MEB+qxqSPm2w1wRABvz2toTzo7zXpA3qHN5C6JMU/arN
z1Z7mrRX8POFGCXoLp55BIqpHACzqeyMfqK5h4cu34uSvvoSH0g8VaEtWi3fUXo4L/B9N/sQbJLj
4f4pt1n4Y2UnZl0EcIkzW+upSqSw+jcsHEzlkl+N0ECS8ewG8bqBPUZmQZfLDjknbNAhOIrYMTJ2
sc8IX/tTR6181QnQoaadM0zmavHldxzxWVBt+jFGw2PTYJkLH8TGlwLKat4vk/ZMj89CeuWsB1SU
ByBuQ0Y0evVm2d22zGGSwzSwX743nEz8G1An/r8LeMaxsrdTxrR10YSUYJmx5TrJNkqiXTKoT5VO
cnQw4NsGDuvWBUCQWUuXK3McJ+e6CBB5yDo4n1RcvfXapRu24FYl2d4wJmwfnRu5mgB1RnQeiVEW
hNNrueuap0PJQNp8O8aO425NQ2SPnXyIGSZw43E5CMfQVDnHSJxHJVB/E+9hrSMoF9Tu5ctB+8vs
kGgfSTAcQaEKV5XDEhgZnjO0SxM8Nw9DzdBDc/6KBjYVByM9PyGp8ffsC/3TbLdSe5LVXUtyI3w4
Y7DhldHryf64tnzwuH3HWF9ZdMp3yXtBC2/HAK/QuI4VT1s/DO2FgaSvO2zW5SoFhW/jiRwslyTJ
1mwnmlC/MwZsYD0zR9JBiRGtekVfRjx8kf4Earyh6HLdMzvDTwKpj7siZqFxwpaKozJgleOaiVoG
DZUBvrsdMahZ4jPzbqX67tQcl3l9SeTghoS6Zfxx8uDU41HR1W4HLXxVyGt9c668nWGOl5qigFqU
cLgK2l7xx04jty6he/hUx5RtWXxY9mdbf0iKS/uAFaYm8UEi3aEpMU4JFOPm5wFbGqqzzhiVBsxV
C3bmJPg1uGwUPRnMf0j8FIjc3Br3R33xSVpgIZ/ZuCN8i4mNzdixf2G+2uo9MFr/2MB/ktUL4XkO
sGPJKuJKlvybAKgzjPj0kkXpHumu4SxlppfCPjjBeoAbVKp/ZnTtuN8JSrmV8srAcGYMa2nsTO4m
jhdsFaI8UZEwAP41kcP8QADAArVfFeucvkWD2R/CG/NQThuOiY2BaqjJbqfQbFE2+0oHdD9AnxzP
U7sRKD3W5U+e3qT9bs2agDd/l/VTWj9FQUlnc04pXEmzT0kTNepGgm3Zzx+iuNcRFsmWBHTBISCM
jiomU1TSnBcvaI5yvBo+grS1L9HU+7PC65VJnGic3dL2xzeZro820vkaEX9psNAwIHvreLvTDIYA
6bDBuaC1L2pVnVUqkwW+50TZKPEhqH4cv5lPToP+LvkI7OSvt+8M7qnfYsQDj1qSROXgp6ceNlOG
AYBMGMcl5rOpjjDLUVnK/tjVB2Z4LYG5Sl4wk5MequTSztcep+DE3SgCxOXwV3GgNptXpx7CgQDI
uKm8fWxvS3db9b+9+YDwyHVBffOx5/aHkTbF9Iwc8pYPRLV08KohbVqD3MHqollrD/02HYKNoHyw
5DfFg90D88besE6Nv1z5bLszP3I8Xir/ImHxEVULeDDGQp8xLVhkNptnNqwy85JT7oKFFZJTH8Uo
fRUpC95/h8mGD3gHeqMFnq0g94s+NGtR2Mef4X8DBVeDkug8V1MPP55X88lbrTmf+qOLktpgvYZm
6PH4UEBFFP8hKIR1wK8z0jZ0ciA8QTEF5MZ9pMp3xJWqQ1bJx2+bm5eQzTbiEOTq9iYkvJdG8uC5
J7T0RSW0YxT+MRzNAdcNgFba+LOgK9cqKItyvt2BOrgvqxErA/pDMRys4OgMn3W6ycu1N6CqD9do
vJn6oUwuIj839lciXhZfsjOQkfxK2WoY7i004tx03i7d/pkabFkpTLk7pRVkD7cK5Zz8L1foi0C7
DcaTHiGQijsLmJjr7u3k4hFkjNRPt/7yw5+JX2bHv5p7CtStgD9AUCBsxn0pG46h1AHiZdI5i1oD
H5vE388hAjsfTsZmkwj6jzRHwlphr6LCZ8RUYV21chu101WDrHLE/ugRMtdM9gl8k3TVcfwGsTXr
xU+vM5jVUODGuaqkC8KUb6Nt30yFJDR1N41q4VX7p+fVppXvDOFoAp/nPjnYvSpLgA9rvWyoEQFL
pisRhLyGDgaxzajYyZJhjokWMCih1ABUAhOTtvxLCHj6ObVP/Vs8PjP7LoxtVEOD+We0u1b/Vka4
lj5JCbNe2flhyJfwAvB+pM4JusNPzFlAYxqlRvosJnKn2SfJGx/0DNcni5J68GpGpvRgVOVrdHhv
5QNwmQFVI2q7eaK/M1uPC/FZozDl449dP6KcwFbzaO0CvgY/CaNXFyqH5v4WHAb5nYts2aYvXb0r
ekNUrlk0+S8wk6UhadTBpgKTfosHbMc8JpQM+pFQyvTSuBDWGScG13TCK4/7nFEy10344PfS/TZ0
zowPv3i4lNpOLFvL+Z4C9n1Ir9kp5/fQJHmre0fO0gXhTYKVe6/mkU9OD7HOVZ9WoEH+BE7/FmZ/
sieJycHLHy2SzAOw0AojHeWynbrBQsfW/8qQ3CBbM6HBfVr9RerBCbd6/KFpt5oNzfdQZPm05TXF
SdTSQM413GTEk4p9X4ESAYhEBLNRvpn2hMXZVV8FmZFOOdDuoGC+841tbW1zDT8PEZBGrMsq3UJR
84bPpPjIS2rMpw7FFIQw7u7Rvo7Nl81loNEYi+WkKVhhgc+1I/cYTmftW8gMuRSogYx9jPRe02zl
Lrzg26/PRF0G/Y9qIWwSuFTh5efM0ZJDTTCkxAFiP5II3thZcXbQ9YhaYO4i92P3K+oyl6Y5AC3S
sf9os8K+1MpLjnQJ4W8y9shdGrei3hi2XeqdTYahJdbxFmqSrQ/HNMDczMURbo8OnUqx6qVbeisG
RfMhetlsDf1gPcrIojGWBghO5g3d9CaBiJJc2Zj+NAzInPE5ip/IXAJWGIIAxCvzhWWQcaYNNmN6
1oJ4KeTFkr8VD8ZYY9yN4NbYRwqoEwQaxw8X0sqPtZVs9Ka6aZn7ETO6yMYvj56BiWGKuxHq6x0K
hsIKIVhC1ahgy1rW4mpx7cEfksiPLrul6SqiDiPZMnXnZnQEo5177DAbrimYH2IHxi4yCEmQML5H
7qmecEG0mFVlt6NncgwvlQNtjXjzSDjkJoHEOM2XpzgrtnYOGCGLdbRK2O26wzB+slRtiIW8CfVP
i2g5tiClf+pj2c9kQthAd3apEi2FyF7IICTcfO47bbBze+caEVxrSSigWSxTHmlfcAJHN0oGLDft
b2IS41cXtnTmtfZs1I+gWgecjUTDBZGrV+l729Tyl1kUbaBac0gF9wwaRQUunrzGgeiYY1OA/dc2
iCVE8807pbCXgKKfjAfQzNMNW+CcBoIDkvLMZrScdiOLGAIRgxizOQXxMRpddoQ7sK6ZhdKiYA4q
ORhUnOsnI4xuzpwoeg+b4LNj7FNOYhG4i6L7o8DO8L+SjNbwe9Izym2eIoj2VRlt7UocGlTaUALZ
9fy5RegnAaYD+gyIawFrMmFO+pOa3DQJ3QI8n/VDtLKClBQ2WZnwwytvrfPejyUUM/lW9WBUVCr5
2vcGIG9OxNTRi4PTML7gKDTcWrOaE6uZdRx7IrEqgSowuV1ZUs4iHZxS+FEHx8mCT9HZrA3/GRHO
BOti25dE3+vuOhanEpuYm298pkl12H+A2aIzA78VgiejhxWFbQCB6ThMPmqX/E0PCugo/FPt8zD/
Pzz4oCGXPz7M6unkhgsu9tWb6kzUnPfpiFcHxZtjnk2B1vvntp9J/YGO0hWMf1z2PdAfgsNMz0xh
yAER9DnQaWWXWOSsfqyk3PZZti5L8RbKZ2a8T+Irt8JhYjbBT8CiQ+ADnoIZfYgK6Tn3Fkn2UXBA
49A+CMw1Fac0Ye8nkUyj8BUeOMT5rOe8yYmR9UPvT5GGxQEad6FeLY2RqTHn6uZYN7osuSgqBVmO
lYlNnJw2TZGmaBZdtnfIHwVEU5TiWA4JeTFKIWNQ7iatmowMxTXA/+Z6v155KVm5euCr/wL1qjn+
JmgPXnUoUFsrTCqUVQE3ubv1ovdYrlny+2wSO7jFG7WyrIixYIhHTNyEOgMi+YtMTxROMmDwHKJf
mO1UApxFwz3KOHTBF/2229CZ/J7OBokZox0BRJpMuaJb0RGT1TgppyQbSpqTQVqr0YoYWUCir1Hu
sf2VodQPJNQiljlXxS8Pvt3hOHCr/x/Dc0jAI0PG10luAS9hbW/HHGBqv0zNLxOfda1ySZeQl34S
bxsanN8FCNdQmQc2U98436TdzqteYtyENYNjqlfD7xBnQPzI672Bgp5AfjPDpa3u+xwti1CPaX6H
7C8jX5KtfEl36ZVbvf7w4h13cL3+lfbLtr4G7T5QFmoOdBJzD03oYxzCF2vFGHBZDgO5gArHh23g
vbEZYOSCLhWXu89PMazVrl7WyWecQ3AegZQED4WvPJiu3spcqLBn0W1CRu/DzuLzi2hgdauLmmFk
YxFQSMOzAxewnA0IAZQ2zyCJ0Af83tJ4J8mn0xlZR8EiC9oVE184up39rOC2DMU2R00bJdpMjEr6
lw/v3YSpKzAfEPTlmzPCd2x2CAq7Ep9L9+n1DOMzwm2IQBmfjsZd3Ks5S2FTVxOc8TXsg+uoAguC
o5B6h5wznMVBAACxrx+S7g6ZNRr2Zv5Pm9Kn2xaJb6o6L7WtUe1auvS69BHZeBlwBFPKK1vOyEQ+
Ks63HqoocyIL9SzInjHrZY5ymhg48qgp5CPs2KM2Mv+aeAJ6hlwMibHpXsJ7NcqV7pKGdpkOkccV
T43xvmuCxinmVW0/wlDbeTjUsIxj5qUNOq0XefHt4/x1sqPhAkTI+XhOCrG4hoBCbe+9dFgIdjdj
4IgePEyE1LqXN8/GVcjYzEFk80jN4fXUMcOY2SFkyaydbctQNuuukluqtnd0rmiPtCYow3fDSUNf
yHRj1Ldx3NTKI1Du/oiKOWUs630wdHzd+VKSN7MogtOVNZsHxq2S16TJCbAAC+A4OSnmBjXv+BPh
Og8TXfZNEDwdvXcfSLKGRync1N7TQNegeGFQ8k3itScjr5axmuGkijZZWZJeKp5e1yNeBiuX87zT
9RsddKfrcoDpMRyJFVlDmrynp50NJcWB6o7lauoCqkgKetBLLChEpvipuXKG5lEpN/Rm2dG2E9wQ
FGKhCfR+41dY8TrtnH9VThALQ1fTAAwulp751bCOgGhMd0owhxJiNedgWNb6Mh/mifGVGzM5XLTh
WpkAWzAlDgsat43+lpOOcNRD4kChvmkNPOB5mvz0RGmyNCX+TYfMLfHhT34MSMmatuhLIIZMd0Pg
KmoYnnSfaCK6EZP3mccwodd2XUFvYQOXHnVJ3okb83tYzhpXfJLXb2n1QSZKDIfO+2jsv8GjEHO4
WkT8MnVpYFKmj5uwDR7yKGAuVXMf2rlAfRTz2A7KW6Q7szHcWJHGnJM7cv9TW3yagI+ksfGzZ2d/
VAA9q4fufvLkYJlmZW7OdpB+TD21il/PwW0bY75OqlcEhKV8aYT8FGVTKQcDA4//FOYj1c4lZgDL
h3+wr+yfLH7UxhPP5lvIfzQor0X+EypoGd6ii7gJOtumudf1T1hrbwaCqlzCRdX5G1D6uFAwgBf+
3hq6b42ADo6arQFqJlU9unO/W6UBkLhwdQLoHuZFlXVrbYQ7UGh5d5c5YvAtMsJ5ZwE+MMju5yNe
jg69fdHr7dLRkhXuSM7r/7SQ8LGq7hSlnY1+ssuTbFGjjSnjk6A3IlO+iatoEThwHIaUwhVlmQpw
aOWHUax7/Lx6yOGkd3ciQyKxmrXVI5GO2apklKvQopuanylOVC3gEMZXoob4FDsEDypkpuFXbXoP
ATZ+bMxZmB+oV9DpmIxI1QOIV+oTaYa5Eog5HSDcEb9Hi+UUHi2ZWy7xVf45Jhi5DhTZwJ0GMC8f
CVwNcoczryQwNI3cGcIFOTP+VdVB1Ir3OuWwLe27dk+Ldk9d0+Cg7bYE+kOkhZ9YN1liyEEjQMfj
S48hE7Lix35NkQVEvY3n/XQljXfGCbiBCppkaiDRxnhdmsOhBxsRn0pagHg6mc4Rx+oFvuUW3LK1
UKJh51s+xqF4YeChUXV9F3BvmtLtFRsPDui33Lo32kcavceQFYaE6ZV6aclle/qpJErHuMlki+D6
8OYwkVf1u0d8x8eiGITFfJJOo+QQNxmI4+ktpeOUSyeyYqCCT0cub1lfxvzDJB1KNdtMWNioJ0WC
5FUp72WWXRogYx6BVh4ukGVm+RYb7hdRFckMF6YbSo8AN0Ip3zzKCXQhDdItL3euu3PjP1kjeHIz
gLjStgWexXZmKQcn3VOEQel48Qj0PVEBkUruoey0zI7DQQXj3rMyUoeNRI4MSqLQiPCG+xngpVJd
mLWywgiIIe8igOPX3ceozFX1qbcXWz375k5NyIH8f4xGI5Mmt31RMfWkpLjwjX1OUzABXKCSyHWp
UNaVOn7G0VTVxNRTA2wb44DzzadvnEBKqua5NC52ku49CkRcaa4na1WZIRZzxKEINrikHDzMfmOi
HivKL8MMIj+slgFPDONld1FpFBx184KL+7BJJwKIG/Inu4uB7blxPrxwVdbqIo52KeOCFFxHhylG
mZhisGM1dKYcSTyvPmW20vks43LrOge7vOXR2lE8LBTPqOSYHzwS5kejKH4p38WjgeKNDOVkKaO7
fpczoNCij7oB48TXKB+ed+OzgOFOxmJXDFsJOztvl43E8N4sWhiNite8VfohYIKC4oJpiiouBfca
l7VDIM4NJm08aihECVvvqK58eQYe3bacxXBj+2g8BgdmflEmcKpyJy2T8l9r03Mf3iO9Yk/LESyA
anvHvryaxmfDtmKZiFxXnZXIZ28PnY/Jx2AxWzIZ8FIO2uJirBY9oqcFVarFr+SgoNjxd9T8QXUp
mwRaMZxOl2pvdvE6+pFavq4JDDSeehiZrVsllVIDjo30KKRY5KG7U8ZsUxFSL6aDKV331X5kEGDk
2VLRYK2U4J60bdQsY6odVS0DHoeOCoOv5ZEZ62L5f5nmaPzrGrLlwVJE0OpRuVhIGsZD1rruJmMm
XZ/wk6UdM6Hd6/1Wq+R8up0A7lkK4MxWvw+63yE03jEbb1gg50XoLd3ExK3LTemo+SdLnCMZHzrV
484kd2q3crvVAHXLdiGQT5jPUnZbu6bEgSWlUlaFeCWC15rQajY88DIHLRYMJcNU9F0EV9+PNloH
Az3+SGX5UxanSpqXGM5vom8if5erQI52ifc+SvOfip5iWtk+I9w7DtWmxkOb1yxVPlcpmz2jzJdd
x8CUZYCDUKPOA1QwtfgeoQsopnWWxNA8VlYxzt100QbgEICGSR/rd6k/QkbJJiFm6pLJT5GG1ccz
W7qTgLx33rHcaQOmTuB7mQYI6FYHwE7H+H0ghpaSeC60mOuYfmxK/+wBFUqkNWFCSs7B2jouxVXz
pxlks0ptYxGonKQ06kBU5gKNH8x9EmUmzQh5V+EtX6nt3ddJWr1nnCi78o6Q24YnN/7s0nFFPMVQ
bpbtLzR96i8wvwJP4IsZ9qryT5vueC7t10Uzfpuh/IWXPTfwMsvh08o5yItqaVruOxPKtmUYGP1W
rkORE+de0LGpcvALmua1EcthACJsvI56Jddu5PwLZTC++SzZFeTVmq75RrDzMNIxSVSYECP7Frvx
U+3FFhoLmxRKEVuA5v2m+fugorpQjffrU3jDxlaa70q5oOxs1jg1UxixsI2bXSCb6zcC/bMuBbo6
Jt5RbQF3hMnkFPioDfWZV85SVv06pekszPu1yPwVZX5CHw8O33aVJ1+0HhQFqg5XMb3bmCwdiDuT
nR1mzarRsrUZ6HcVTA/mAlzjAZ4MGJVk7lr9XHAJsaFzF8vQO4XhBl0Cmp8czhwDSbqwErAxMHbV
ui+s7sCWDAeLiXVt8vuY3hL0TWLFU8hmGaofPeHTkcG3glPSvJMVmpV8Gf9fcmifStI/g+mkpAMc
40s8YF0nkpVS0oWNbCbpdzfqmi7KeOerC16gI8moqWeHSuMviTOWesvvtiTnbVSv0gs3SWx+cuCL
aqxK9NLQnR4yjQ/xnVSVsW8sbas2ezAA71b5bIeXgyatH/LoBX0T5eiWK/22BJASI1HaifmCZTzK
X8pExhrXzaSciDsRwUXIHNjzniOItmJTaMeYrlgsn/WyLXQOCSAdnHpfah2JQXqNWbunk1aIdcv7
ztrLYO6tcmfRAUEO8DWmv3lAao7JRFGYi9omHowZkWyL0/Oz96GCFfIFRmLT8TioJkTbbWYiMXAI
KplHlXwTgEUt/OtuBRsNv7NuaHMHHwr2MeUoXPb2ylmPjXbvtGI+DhuhoKBWgFFWjMd2RvtoHKZ+
ZvQWGcxcCz5FeOlOONPZiCKT1qTeWXmQL+1xloh4EeQlZ52TM2UbErpyoNzFcFnQjZXWP1iUwHb+
0a1O2bRbRelOKh3HSmIvOUsiMHH30FgYdqfkV//RuFizEYJweCTJmqpbGV7IpkwqhPeMtL+qWNry
lA7qWwmsK2D4UrIEBipkr4Iny62Ofk78lRhBw+zA54vPxbawPPaUqVYJRzW1DzF4q0T7Hlkce8p4
FZY+xroOGCnM2N531+9T0HN6dZL9O2A4I9kYWFuQ81LQmSJ6Ge2GvUQnzzBw7+/l5CIM5468V0b/
wr3G3BlxjzfLpzwlE98KowrsAHjc7yn82gTfn3aVmAYT/q0LbsZ/HJ3HcuPIFkS/CBFAwW9F7ylS
lhuEXMPbging6+dgFvPG9lNLBKquyTxJlrnd/k7d3UtZIsi/SdwGaFcmf8d/GbBqsPlLJzuI5qbF
z/yzxGoR32BPIqWJpRPoIvQgGEuaWR04tMca0wF6juEn89L7yAalEf9MiVDCQqxWFWcCm5GEjU+O
sYfttKSdavz9oG0nSWkOKV8e9GLDzA4keo4r5V4SI8a3sYzb6W0mUThMOCySDKvk4AXVxuw9Iqge
o/bW+KcK0qWxco2V03/55VfGhSItQhRMbaOV+xEDtkTzzyccBOYqhIL4/17/MDgfbvKeec8WxvhK
MEMMNyHCE20CUm9gYu1OebQ1aLYMPr+OcAAbS6TNpTA5J208lzj2OCZt5wfEug7/H0oBklr0mbWF
ukGPgrudKuMcS0Jd03NXDmuznbusGa9cOK9YTu929M+lFhvtfJm4GQyA6urUbAqYjaK4bjcUORvS
9y7ARE6kza9jnHyJ8R4aJUp1gN7h1UflG4hVgdWQ+XGMkyHqUNcr2DGS2Bw4ZdXfGKTLFvaZiWxc
rkca/p5KpAtwqQ9xc8+8fFn51IaAzsIGyYI/bR27X5AJQYYgE2AyzNgiKfPu+uSGfgsQLVbis8AE
P4WHu6e10/lDIQKLNFArBS03lcIS0S2uHw2WNrU9WNeA/akYWcuHF5dJNT+QYibK4Huy7J9y2GbR
tmJ12w/6Hlz6YmI2bpLKYyRXNkpP9vDhRONrAheA+TxleGHg+fWLczJ92iYSw9nzh/1Eb/9l2WMs
s5deJYzHqM1cca1rNlmIIDvmn/XwaaRHMqVmLUcZeDP7D2jpTAlXBPn+esrZpUA7RAQZx2YEz5qt
t986hNrEMpqktpoeQ1RnWXf00PG+9y4tmFOt3E36dFPlM88ATSLa3JVjHUyL0N+HQLpKKjBCMeQv
f4pO0KnQ2ikCATtULIF/r9uX2RXcNvUJqwMATZrpnlUV71yFcNgiZTPwRpLeq12KMJsl3DIAd5jZ
TA7x0Bos+axMfo45HXXaHQEYnfuA1uCMOxuZOGLR6h6EKK7dRUiZowtWRGR1edCsMufVCH59TLhx
GxorOU64c9g2gwXCUjSoR9pchcYKJjsOeoqL2OfXojYYkq0Anx6JYOUSlIg9d+vra/IA/1XucPOo
5BLkLjm6YOW+uBOTbG4Op/ireT3xidCp9lby7KMtcrjTGehhFHrysQrnDVFhTY65Pnv32385wWr1
qW2ZZQ/r2N+FBmWPthmK55jYLIyjAEsEVJwcz59P286gNbfOMWESNMKJj3mYXyDEG8B6OEAG9EDy
M3Ob5jq/BIiSggj6akQfWqoVvsdFweshxmBp1Q37eXvOY4wQI6ZLg6HvFBBj3zW7ntWDhUXAkuis
Qmun4zHD8rtQ9AoNO06/v3fhiwearA2GldA/lP6e+pdkBBZtrvs+3SqrQV0e3Dl1mORsJDUQ5CDK
NYxQHQQk4sVd/W51FmtsbaVPCgHzDSka80eGcntZnzr/bBGXNC94M5LgU35VwTwKaoDtXocoWSft
bz1GGFxoU3wWx5GaFo02+xjdQxlCzxkZjmE4BuZYIfaxO31pE/w2sj42WbSMU7cYB8DoXLYc+ods
IscxtzZ++kM25SlBuVM6CJX0uVWSK01Tp0xOOxeEl6v8t2iMtuzz1maerowkPxihv/Vift5o+1zT
JZOFDzZI1zXyhAGwRiw4HJD9quwvFJj380MDrqoLkEDPSZJOecJ4tnKM71K8taiFLBLEcWf+aRgX
wdIjEU1oeRizamgrfNMhSgMrWymWzQD0BlMDu0dg2nJtyGmZk+qWeIy7FOelpD1hrh50NIwTswKv
GDeCNEs2SchxhasWBXaY4rX3wFewLPOw3YgUk5fkWdgLMTeRrJRZNrpqF5vsQCGHROuMAqdKfkP+
bzo6+LxPg3UyRTyiGo5Awy54lcWl61D8WWl6GClFNIx+GXbkwceebLpYjUe0CHQPg8V0odYWjiN3
GPU/C7N51z37atJbEf3a7ErH32Ni3bk9Jc4UbL0Q6qmf6f/GFChmOFvQs3hYZva0c0Iwd7XZS5bY
42doWMPCyVAGARbB2zYHTWpRuYCJQWpaZbzEmnikjpYsvFknB36J/+muickQmgl7s2DFcjfCSF8V
NFnAmplQRJQ5IwTKRVu5+lZnB2UnamkX/oEF4xpP9EnG6WrI0UxWxariWbZNPHex5GK3xKMq2vMw
ucz4NCSEAVZxgMp+2b57bvzjNuYf9wxGXohSYLkWaU3+kc+4JFKJRzfZAmpxwBt7k42UZEzZjE3W
uxHwDnD+Vl3EjD1Y5Snx1uwO23pARgMMeURQCjnkX5aqbmdYJFdYhr2YHMLghprksuy507Bl9kSZ
98W36hk4Q4jcZgE6L8f4Nfwa6wLsdtO7YFLhd2OSs1rW3a82RPuJNM/aGda9W22E4b3Ac/osC+zv
jVMyY+Gh56cuJ/UIc3s/hrg1vRgbJrj1wtqPMGmsUK3sjHsmhjTrlv8aKI2+mWxb7NE5z1WaeB2w
csgALm+wMIY/3U5XYaRdhiZOVrmEaN2Tzq5i7h/AwQt9wIApKpj9/bdmJhNBSmjCaqdYuAPdP7Vy
xyC67kH16vm75TGpdkLqwkAjiJcIdXMOKNJpg3y2yBFU6ygED0mbYtf60mDcMDK/sDR0G2De43y8
6LWzN0eJe84sDoUo39NIO8iGsWxE1KOvOYc0aWGW4R1idJF4zrGf3K0roR9Q7RSHaWRy0VusoYLw
5Gqx2g6I2zWfEa9hzpgHc9/D1scARzvHEWvV51YbLhZ1ReBoGydjTqulJOZIMkz4g1EjaRWsP6XU
7pKcOo+3u8gDZLxVthRdfSUtHjnqkDHmkiCO2N4ncYqYyFsi2A3RkzL+DODkdrFaaFFyTAZzY0+g
kHPdf42N5l2qcIMIdVgKrd3NBBbZassmbsmGBDLY5/PsmvqnokswZzPcJPyj13j/2hAtuaZo2fg9
VzwOeA/LjyjH+9lX/x9KWGtDO2J2WX8mXvAPlRUZFKn7U6fetzLQg2aNXMQFWipjIurVDAkzB8tC
r0KYXa2sS+VggZHVZ8gCW8VXYf0zLEbhzAEcNJyGD+3dIgIsRTNoC5BEy5Z2EGh3heK6WzLh3PQT
AnqcMrrOM0A8H+uDnPk5m2B8pZ110mcjLeTTjBAFPQeZQvBLg4XSz35bhixAsE81Hp4YuZCdfwXY
yPTpO0qmmOl3Rqp2vatmjZwL0hAZkcCMFOL1dqI9bR1OFk4a3pxyWcqTnM6QYZ+1CkqwSrc1Ph/6
hehG96plW24pnMBBvkK5xtiXJOKlIR6ieNGTjz7fWuyBKuxDm6FbqQoVhX7Qwg+FqCEzxjVSwXU0
fPagrMpx3457rfhLNbhKno4V/1BGIFjOLRu/kFQwn+l9We298V+MJWe20RXlr1WeYuRiQcczjeG4
BKUXHJru25HHucWO82OjjlVxN+lcJdcvVMGueYpg60Kj9chOHQVZH3528PNw21TEfabrrDlr+VFj
tN10sE/ZpmkJ76715unPPcFUuo0uh9xazIZV8xrGL0X8kvaXvoYazKj9M2U70tn/mv6lxlIYILyG
DPPkVr9GTMDJi9OizeGb9rsd1A+reCRsYHCugSvQimgTzSUwSqmvoFvZjKA60j+wai0d5MbZ8NbI
UyZOIRResA5pDDH1kGbfBAuq9tWbiGEkEZu9rjPSzMtxITNSZHpj29R8nqPyyFfM2n2mRyf46Lg/
hurk0oRP1vgIe2QwiU4F4YgN23iM9cbDpxeBYotFsX6pCmY52mQ/PFGt0VW0az/9crAyWBgqSMzE
n6LuBiMHlPE0ZYJ1UU5bxTAjYh7kxQz8T155l8CIgy5YCj/btO2wmwv+gAyEpDnZ49vgHhT5Z0x8
FhiyOhvdNY6iECGW5/7p1sPXHm1arQSHt8lEoMXqVmls6EGUQ3xVOiDX8S12yPwEBQSriWtd3Aks
3xQBdsUYcyeofT4eamEs7VPwqLxvDypAUi1EdfTVurYwjJ9kEa0rnASJSaiFixsylfsgKjdketA7
k9Ibv5X1i6Vvpb/rzFfp/1DCIvcBeWBAI+AgRwGA3gJRAvZ/YL0vjoavFB1KiH8ydUldWprBWgtt
MB2k6+3KSV9EOcncggz6Z12hb13VCtHcgftrHXbXMvdxMLiwH6sNQJgmZEPZLCy5jsadBl+LM0+k
vMmEKHO6sDyfNqO5cZsLjv6l1yC1NX3/0Rsa+rFZ7/8r2r+ovwTR8BT3rIIkUvmWbujH5+p18/hY
2HN6vUpf8yg8R0ioO/xffaiYjREy6L25/saabmjfGt7bYD/G28jddl51NbvxC+jIpw4orHDVD/fL
M8Y5GHZB8a9zr/rkk2gxQbSLEZPjifAumJOEh92Iwb/v4CBlkwqSqnxGOEOvUty4cfgGNyHhNC2D
w5JguW004C1yNzqLAp2Ps7RXrrkrYo3l2mYUFR1IPO06AcjBFXRApf3k8PGUiP4LEo76Hs2PGbC0
BKntXnqWRbN1tqzjncD+6alvGfya9hf2phBLH00QqE0jewCOwyDIME5HLcH9RU6wgbb02+Ya8RGr
CfoNTydOzqvfTQRXje/fZMTCvpKCdcSwKHqIT23GCPhV77Nlije2EF8d4jnZnjrS55oOCXOEJNfB
H0Cpneo7eqfH0NqrNHsPECXUpCThRFjX0IcLd0/2Fu7N5266OS4lbAL4yfzCh9bah4Diucw5QOpd
x466pqoY/ZsdfsuZOk4y1+xTbBkXk0AjVpn5h9rYJksgdpEwsiFz93X8R86BoRlMjCsmjM2h7QCC
ZgbwVO+thyvjgVfGIPaahOU+itQtaBCxaV8ivbcRSS/wAQv7nErqThS//ASw1yLO0lZpsYsbDseO
zCmIKE8c/7V0EdfpOPLRm8fqWnP6+JRupqGdpgJyFqEKtNd2JNZxdyysu6qfGRWF6SFmtsEEPmj3
VbfJ+g3qMicATEcOu3oPbZoPLu0UbtVOtJjOdFpd5OJgxlblSOKER0ZHNhEVymfMMs9+n0UHA0CI
lsRBx+cb79nuYhyR8Yau8teGrWQRsei3D5huF734G4Cr6nNzWNMRkfGU28ihpb21Jg+4xbyXA51W
fsXue8wsJQVBG5whpyCey3XkD6ckpSFn7qIfUonRelsBH0RdAsVtq9CkhE26IwOkmj6RYmrm3avE
ebSOw3hFF2QQZ9NHzg4OCUOdM6DZNOTIYCur7TuHKFAml0i+4LsxvvLjCiY5HFYEb3Lkun8wLUjF
rsEagJaAmPMNDdQyQj7VrdLuVbZ3HzAakb9aexzHD8GyIp6dIcE9R5RZt9OyzlOO2dcebXCMAsYk
UV13vLVd29vU9tYREHGqsVsS+ucJBV3XcTQx5zK6C0ukQ2n+EU0T2OT2IsaYYe2olCrj0Hm/wWjd
Jk/uGZCuYFWzpwFam1205FVwVVfDDYK7cC86zpwSO0lZfmgki6V05y8tCZbOQHi4A7mvIeZXvodM
mp3mIxy498C6lOW1KAm6m9Ufn2nBlqwYNi4oBgeJXWdcG+0jq75nIZZ+B1dIpUiyHDG2JAtShhV0
9+T+rLSYw2yglhNo4xvENGgAbI6KlFI8Gi61tg4L/CPmRxmh4ckuVimXLhS2JPyz+2MXX8f2ii1d
5fmy7iGGtByHz5XrH4YE6yUCggavI95U2favXRish2mTAcUfqPp5tcXWR7DchuVKdWpVEVOSjgPP
VFain/noR8qrEuvpMH5lvN+iR8kQ8kAldwuTese/ESOajRH8DWbIsJmWsGahlI6Q9Cy6y2kx1dT8
6BkGnDphfEGcSos3LivM9SpgtoE4K1P4ruoN69xlVu8KCPmQmXf9xIhdg6RBuOloMesH3hORPIj+
0mnlwsWQJWd9qfNFmjsrbnas1i4VZIUwIp4SUuWzQ/W/r/WiC5KBNmV+gFAPaYiVBrxW9DsSA0j9
65M71M4pqSwddFodw+rpKnYzdqMWQLMglhUeXQSEah0OvY0bC27aWmc/YFDamfBSRG4wobkCp1wI
O2WtyhqRvevgoWm1vyIHncaP16OTZJncQ+xowqOw7hX7TRuKccZPtan+DaxxMmEvIq3eOgQ2ezwE
mh+c4c3uI1Q5Fp1T675bNZW2kTH3R1TmaQubRx8OZ33SDWAQXrVrens75D9FrHPawJYjYcfr8qXF
4KT0bjUyr4B5stTR/pfFJpDVWsgvTMir2CJspPwrwgw5cLGE07fwnH/sy4OYBJNTN3wiRYvQz8Qf
XJtWdKh7IDn8sJALdSmzsPofmiJde+vxrVdegDx8XA3yalID+6fBo63aOtOrbGKcMz6B4ae0qBc5
ewhMJTwsLJUGsWmEQvajM7rCS9K+DXmINerbCSF9wYkkmpRQufZezKEZ27p/5MJAOzxc/Vl62xLs
ScKaXeCr4chl8KWTddiyFJoIGWSvzQTKHu5ejDVoMHnNEDKP1GjtX2eehhGE2ar3rroAORLiUp6H
GDb7ZtRbI6k0sLp31dx4qOGptsNnEz6XNyLz5WiXz47hkIGD9K7FEsb+SDlnWu690MLXsPwpxSnL
JNmY2toqWf7yhJSUbenB7yBCtBaUoA1wxk3Kq6Lh+Rs19ZbyPWQ9kTLjxZ9ITdvkpJyRXaduTC8N
RXhkjzS5CVaw/Mg6qze+mg78vG6VTA5a76wdn6Niei77Fzc41W1Kkc2GnCNraqm+5pn62LXrqYRH
WEqu+W7pzbNlOj5Hs9d2QZDRK2qBYyWQQSVbWaxb470wyBBgIdf+aFFzbQPEBIQk2m+E6eSBtk0Y
8oNGNNpT7AJ4wioD7pIQhVfeY/6W0XLsbhtq2wyVMhfLOqzyTUcVIIf94JPppx6kchsjyyn7a3Q3
fTFHyy2NZme0VM5o4G1VHHskwVZ3KRg3CAvOOPrZQC517FZueHOpV1sXFcy35hBomgfA0Th1NyRG
ES68ruShKYN723jnKiRUJkFJwwcgFNVr36u1p4dH5K6h4V9aXzs3jX30yn4f8joYhCN1yA7xJ895
m/F2htEQPWRhm23XDtkA5YaVWiyPGjeqxPiRc6tP+Vl1H850Cx2StFDK4R3iT3q5hfMbwVTOXeMZ
swVPxdUz/7LqxJSxkFx1zyq9aSUsEyuBSmEm/jl0H72/tsVRgcuKCJ7wqELFysClJjEMFx+N462q
4cjeet6x8yt6+LxjQWBoCfhqW5gHO8awu0+reKmolgqCHuEJ5KSI8UrFb2F4jmGC+O1XGd1z4xly
UTMQJWiRZIZD0D7bZbuuh7NgulsWEGPCcG2IaC1oiQvg3RdwF/CK+Ev21BKTjGeU20Q3eUz0iggE
AIw4b8pVoqzZhD3n3NhLW5AGXdeMBiwsvDrRErh3quoxiJEZDAolCDlAw2s8JP468qCLSUO9SVn9
9Q1c8IERhuUX9SGdJz1m8bD8d218a7DRNF9J/oYWb2J3oexDmLt4Uf5080cf5IrBzqZGujYwgNAQ
znr2X8CItenPvaVmgeRTRiwIByk8H4OdD0yZCt0eNVfkfOLlgWj/1Gg/eXQ19buJGp/NHT7qrybF
wyhPUXnSgh0tthVcy2E/8pW0Zs/VZpbZsrE5/YpDrLJzFWzH/gViInzrlWkyWmdNJwjDxghsazXu
xtXQDEcR8voH07KxChQblXNK3HnyBAGVZAT67e5uqndNfY7Jv4jOPOvPiR3RxR1NijZntA6WHqDW
Ae8CuAgMkwxvBpaRDutGkwUvQLt7IL5kIbbpayDife2CcygvHkUc2zJrb0PmGTZOsCG6ACyRgCje
3iodNdWx76iroVVMzclg6Jb1ryL6QH7aLyCkLsMBHoSiJ5q6EJwOMdeDxRU2Z3Bh33BdYrTBbxnT
sQvBq/rkiaz82mUJ7iwknclUU4ziDt04RXTLa/HZ9/yYYhAPzYedhHen115T7aGB4S5DjA0+Y2dS
/RKi23qk78xYtwGOKclR5LXDUzB8xPpXE9oXT2g4Jm8Rb5JbOPseqWaH5KvOTRweQAEqgAD11DY8
49nK5aLTWygnTbN0/a3BtWl5PgMCi/l4987cAAEXa3msr5Obgb7iO+FY1tHikk9CIsHVmc9D85yb
axu9lRoP4/Q9WL8TeIjC4KoqsXSJAtMrPQZjstj32I7R6yffLUMJv1g77K8CCrUJkTuhzt5toETU
iysB0p6rryXtTs4rrD170X0QnwWPjmZiI+IVHqxtjIibpR3FU/fih+PWsvXtkMpdBYi0D0C7oAP9
LlPCo5EMQRMj59eE6zUSwLrL8CyV9ZZVGZq1P2k+txG5HniMVIN1/0V100GTW09uLUVg0dh3kGbY
ZYAsqAtAczzbBXfOeW6STAq794gi3hAIr2+13KdeuKFqQhcPG2vOD9ChtRX8Z+WlUh5i5LMzsGYg
pBQog2dAVQ559aBCTbm9KaLXur9LsqQ9870CI2IZ6HHdtazfZ13I2JFZjZMdVRzWhJVXr2IknOBA
swg7gG25H9w5eDco/9EdICUas2jjCEVdSX2ALApAo7fMtL3nAB93XlypbxCavigU7SZ5ZunDpboh
NWDr2SGBx5LAhl2j7Szn0pS49ZgXqFhHJ1asXWBhePs0SjHiwJBLrjrODe/WI5hWLirPsNm4Q/uR
1xTHtJ/rqUWuj08xbmAVEXoZYZuDFduvRfvVD2+e8zG4hKD8WNhfxusIxDUF5mxdHKv9sSy6ZBba
TlydDfPG6z7JpdO+1nyhad6qCPx5DgwEiL0da1RqrtElFYLoDBrqugD6M2Pxjha9gIdMQ2A5Xk3o
3dvp3Bsw/fXPMJyWltpbzjMg7p4pi4smeOBr9snVrT5rLunqgiYThZPI9rkiqf2Ol+yhCf8nx0sV
Rv6Vw3eB1pLtQUsB4iXlakbZtogIUtQmSdI7ZDHPHJjzpJfIJqPHNP345GWo9lwSNu1tfQJ4++wN
Q6BC5KTUt1PcExgctn5HvE9TeSjbaeHjQ6AEgPZq1sesPNFMLGcrYg/8SJUMvgN7T6jpi5QpISxG
kKwk8oqaxa1e4tHPX51ywEXLBcViwvatSz8GN0K9qQsoaMLhGNqVw++3ZkyBjMgM5HoiomQgfrCR
+OdrBmatxRpBT5NPG2tpCkr8aQxN5pSMvIPo2aoNXp5iD8lz4Q+Fh+Ih2BjzHBMKIawiwKRAnJ4m
sXElEQdwGeRWc7cxW3qaI1iLJK8gvli687RqnAkj0hFPLPbN7hOc99NQxR9WHh4YPjnagYVlbtjf
Ogn3KzPcSvgX6Ghl0NtYtJi2quqHnA6m3/aJ8RbrhgLxYrwsteGjp3diLyi0b6IudoKMjRAhE1ox
pH8ZN8KqKFZtRAGGtzLe5QyCg32NelKF1T965LeBPtlr3Jepo9WcjJ3nFWAOdObj8egeUxqvXkKu
wN5Wj9+2fK5TUmPq6i2i/lWWvg8YfRIJdmrNM4HKEmhkUayz4GZYCkA91SAUpo56nxpeSmSL5qXM
XyMH802/6lIKcNajihUCvNfYX3XaizltE7Ik0/OIJ7eK3IWWsN/VX/2q4xUqT30Mz/Ul8M9OfHQI
4Kwl6ucTeTKCuYw48hSAj8ZwDCBm1TnHVBIYdYL7BISatNSJYfywUu0eGNTUwYMA3ubmbG8BdsIQ
56pkCksZYSlyCoO3cNj7FiOVBfct1X4y96vTtlJfRqXt6p4OzyHtGGJQla8TOv7Ra6iVUT4ZbTiH
vj61NZ5Ch3c4ICgB2Ss/RZtOjjqBH1vyU9nM77tmkYWnzH34CCLDW0QRXjA31TNwRkTxFvfMPNsI
vPPoIL2D7Naa70HGoPtlzSSvpBoPuoYDNOAg05A4vGJpXfcgHIwOKFbxGum7PDzmfCumuSLEZa2s
c8DHbaG6qwLKm6ZZBOktzpgjGV/K/ZxlIU7/W6gffbqHKGUFvHI9YmaGPd/5Gaw/R+O8n8/gxGAY
AXmdDUnLWD8zdg4kTcyMnbZvuDG1nFp4X+gZy7oIUsC1dC5Oem+Q9cfqYBK61H7pPixJvmI+PisX
MKVRH3rdZXUEZBmXVhCcdP00GsWFNAAWtwOIAE4uTvKMej5+9cjRkIj0mLfp7qJHG8TvDeCCV2hr
I/6tMVs6JG3nIHDVHCPS7tIK6RX1BCLUKum/tD5dh7FzkIFFh34U4pphIoysDUGYs1sPCgIayyS/
aoSA5Tj4MjH7ib8sVkYu0hurmyl2bB6nldkIQr/iE4Qm8O4Dk0tuVpAMXrnyjF1Z7isqQ7ynRXVr
WZ7lCDZS+5+tPr3yqvJtygBFur+j+WcmF6c7hzw4KVu9CXGr66DGwOPqt0waqa8b55k5z0dVyGMU
atfGDo+l3/2UBZ85858p03deBMoXYHORtS8i51qp9PwYDuPO9LWnVre3oZeQ0EaJ4fN7cZl5ZeLZ
L/E+JsG5ksSvCQdGEMlTdRL9y+lws45bKaw/8JBj/OzquyOM5dCWu7ZBqm1kE0uU6F3NowLikKjx
picCA5hdlNwhOE5Z6IiKwVR6nOrnYOT4IFMiTN5ZLN/sCBKTBI869R0T+ZxiRet+AcwvCDvAPiox
++q9WiQSFqMBBYBA3Nb2vmIB90S51Og6SAwouAMUKeuGIfNKNoRPkwsGFN2+EQxAQ9wOL2s7QLTB
Y8iduVci2QkcEGyvWcKb02fcINiCyBEZ5leVZYdGrxFqiW89n14Nf1jqXI1OQqnaavtEuAffc9am
z40O5G7j2BF349xsMbXXqPgaizbIr7ZaXH6psDgNnRctujEFvDB771m8jUjphTkUcE3aP6epDqh5
XoJY65CYh+eKhZokPcFCt49hVqxrYF4B7VCnl6epwkc+kdjeFczWSoyQ3ip2ExwdICQlGZZJOjlP
UuCJQmTule4/Pe7pCKM3U3nfOp6sshnOrYhoiYqtazF0ibGv9TZVcbt1zNRdJnn9qfxqrY3Buun0
kw52MkC2REHmvlceVioT4WLndu9awHit6ZyVqATBI7wQeWARMJ2719KFBCEyRoUdHpGOWAbGDSg7
zUx9xY3nLEM3fUUzw3jeKbZxVW38jPQPFehowRSWjyjNP9IAZIuFQVTAg9cU1tKiRrdvJ7SgU87I
zvFOQuYPhc8+i4hP1eVvU4F79VKKw3haNaz3u6i9mcQ6DVSD4UjgZsaUCa+sGoN9mf71of7okaw1
tXfMRxxCGa4G23vX+3YvwAWFc1RLr7F3lHC/TK2+GnWMBzsGEuT40baou7Pq7V3fctG69XszyU3X
cccMLqNfqet/mYGQ1FQTYxhQiZaYzSfXdnTOdpxd3JiWPhKP1mzcReRikGnklQPgYlnGR5M/iKba
6ewEW/kC94zTOb5MGT5NvkvWRwdVRnsXE5LtvSlG7yIE526sFfFthhiQpPlPDEyaJjoNzMPS6ATQ
1vG6m2r+2UIiyUPsaVo7LfxB/1PU57i7TjQ8Vni0uANDkBx8M0Ryu1l68hmeTbZ16jCvaJn5PMXa
u6miFXunjFlpxfk+m4Pc2H7R0H87GRCl8L3idotpXvG/Wfl7ob2FZC87xzjYtBMimgmkEeNycAu6
eTJMsZ+z+txVy9NeuAYiFka42TGwHqP5IlDamMVfC/ev5Ej2mALDO2KrUydslrBx+Kzt0r/O8tbE
mxgRWatZs6qra8iSDzhF9RRWh8L9msJ+r6YHDzD3GAJ5Ujq6EfdRtzcFxAqz4ckHQuqXbxkohqrk
qxG1+Jjlmi1fQtIY6/3ZtU4RnZU4usmZ8NYUVGZNUxFF36pF+e5tUpXux2llAN6JgCoSCYR9t0u/
IiZBOXPnHGeF4dQ/XVMtS0Z28yCrLA00YsBz+RFTEuQnGqxdPH2OfvcadpuwWdcstHJIbth+a3M7
iHXOg6Vbm1ilpyLl3bM4cJgi0KqM5i7WYxjDNq+e2o5c1o11LK2jmo4yX9vGqz+CVCM7u60wcaM5
LP8n7FrksDXqpNqX2Hjuh5dEzKN+clfD7xTXFXqia17D4azqvaP3J2XP2A+bLRUMwHHpDfLgofn3
8wtctjiFdIFoj60MwIBi6/S7wiYjMkKYkd2M4ZLLa4kqgqCYJSlEOzd9d/pjEbw68xLz1DEAkWN2
NnyDkFF7YeQ3FvMHo5E/ehZvndlJ4VfPLnSbiomyw59Fzy1bxsZMOGn+aTaIixbJRF5p/oJKdwsj
9xIT3yxg2YXTazp8Fq32C+uwEO/RtNTmCj4+NBJA7lVzD/zEkoScAIp5eMmo08v0txc+M3B04cXS
Eruc2XafpaA/gVnYh6EI9vH422U66asoJ4sH2h0BDizhd5HWxYcFpAl+0arIn3vKxYoMC/04jR+K
DMLh0KplUT37AWBQsIsNxyN2PXQ7xGUcrWDXNesKwELMbISCl1263pwcbVdCeyf9xaL2iqncIoeF
3jiB6GWUZUifz+4sXaI/0RR0Jv2hB/S6G46tgx4lGJ8pHvqIIBC1HgOQa+aeJ56kozyVT3JYK3JM
JurKOrvUXPl9cW7kuyyvtgb1iDErTaj3aSGNSKEKT+8gR5Ap4H8zuRLT6ck191z3YbMiUNnR+Ohf
y/IN34jLYpuCAv0uaJLsjUOQEVnwNNlohcauA7y9qUp0p8Ch0E4Cq4K+c0AyErfZi26jsVnWBk84
p53J+j09qNw/+95fmyVwB8PPvCW1ymM8fI98wB6cfoaxYiXEZpburw9XLqMkaX1gSluMk00RRnKU
uwnIGkMfVM7AaO+NuW6cfKvu3vr/cXQeS5EjURT9IkXImy3lfVFV2I0CaMiUUt5LXz9Hs+hNxwwN
hZT5zL3ntvhHIeJeSdBggun4J6P0DmOIysxX+lNfJ5+e8HHcM8hIJudDRayxw/It9PgsTb5IbKJn
bI3tZFqwcDUNQQ1Cc0ZRmLGXEx4jM5vmzeLDUXZOd+8MSLFQrjbkqguzXhPv9AV6eVPFNHgW+rUo
mXaDFl0QbK8Lw9glIdtgk90HYsDwlnUM3dOO7diQUY0byW7MzH2pBf8M7vkyKp6Lhki9zvwysRuV
enUx2ZpEI1vuUv/LYqZUeboekEkHxnSywxHQccb2k+8Zi7reUuAp9Baubp15f1jQZFvFGnYq5Eoo
sU+T4FLzEAwE8SD+WqgqnbDeZdeUz8Rz3VOjzDNax7VO4nndj8ALG/rq+iLzGTGt1+YsWDbJVtB+
YjgTeKk6YlHIg+Ow0hHkmfI5Fc0eucaucZOPvoaxxOqqC3jaou4gMcqDe7Hf6gqJsz8xgLdnfRIy
vLhBt0DvalvkN7XKwX6RBHeaav6RJtNubND1nVmA6pQWVuDAQZtYo67DOsgf36YA6+nOLdAqfkz9
07iGdhTQwqKwBvhVv9g9wwHdM+QxH7svvRLB3aF2ntKgxfeFCTXweAgL5z2JgYvntBSKKUFViatr
qnUcMKSW07wfVeQI9yJ5TUKfBsZFNhhhvo0nnIaig8rX78vU/JCJQNnmEQNKh7Oo8fz0dHNEt1Bx
R+5rQ9Y5sXopo5JOEmoABrbHwj26aBR5fTuL2ZFvMzslv2kr2AAM5NRUIaxBra23SMBzpspjNAQL
5ZE2VzgEBjti2+Rb3C3wINITGSU9FJ+tLVD/09/0+MaN4pgZNcS6CqYOAUrMAX0YOxW7sU0hEbfp
cUrmJjXawvQqGApMLVdNNiCxdiJn3Xf07qOGjj+rrArNYGgxlRW1iM8B6zw6e9xkcezbz840obSz
h3wZmwXVr9PiZrfwtboV6kutKSkgGniFkxVKNBpORi9ncwyAbG2SjRnZ0dVtyEcdElVeHScyDlEc
8/K3BSQFJXxUR+2cTF0UbALb0mNGkcL+jo3gEM1vhC/ifKsm3zoPUdZfjUIQzDoOuPzMbLxlYy8e
pdEoaCHo1cuYuibPx5mFzhooJr4RvLcXMdQaoMhWlp6tels+YqOK34EjmtATUN9HLpP7AP0EDJkV
u5BLMtCh8xf41sP+z7QTbdWw+67V9OhKspd5h9PvKGYOIKQ4BIOimHPbYumOozbP8cdTGackwYrc
BA7ZeQA/2XguB5dtETJScbbgNs+JQ9h/JPt8MVKVSztuj9XEciEnaHRjNS7TB7RobAisFDG9YCqf
mvnGlhPSqcyTB6XBt+VGSXZG3uXr2Or9o4KCtgOP0K0mvt+FW/Li6pNmodnJw5vrzg1+bABdNwL5
npUVW0FYYldLQ0aUzpkMo2x/az92TlVXQ5gtGyQwCTacoDO6tWEJpACZDQJr5qCRNhNtI61GtiMq
UoxMPVzQhPEuVgV0l4aY6YplKJQwIz2loeq2LZmdJ00EyTaIKg0SDhVyUQOXDAcrfvYY97NzKLsP
ZKfRyplk9O51DRPWHCmA5SX2E9SwuXdOiB+UJsYlHWfgajB9HxURRM3CHlhZthNo5KpQ2OgD8VCT
5u18gfaQueb4qmyLdymbsDhJfE19z1RLTB1tHwmnTJga50R3j2SbZOGNo+v5OTba+RFifenP4Q+6
LNodMbjgFbJs1l4qY+snJLdZHbyhwqjHY4PtYeVHeL40ItzQqLaAJ6yOzLgUaaJmUHy2k1ZtecWa
pVvjxgLKQxMb9d2BAFhzEeiIdwC5Rfs69Ytb6dP1iJahJnAr3FRzpDOhsxNLe3YbfLL5UikXEfHo
Nojt4BKGhn4z5u35aPozXQnhp0iotamMGJqCob/1ahJH1aAVyhueiqoMWUS2mdw2dsgTnpYDqe12
ta7KAlpYWvJ+DBMJZyHRI9tJoXdImhkQkBMwWGoYSG3CeJgUMitEepOdNS3zVyOSb66GCd1zBtkp
NCf9UrSCWN7cYl9ZmV3/qxmSanIyEROlVXQgcHm02h1BRKQhpqz/c/1f5v4jBIR7/kNnel6Bo5eW
s5XlJ+c9exeMzDlsWV2cffR6UAq9zv9mY5NpvxMk+wxhVjX63ZZsx2krI5jR4MJzx0DSw7lMt19p
hwR/MnSZDqy1AOkw6e8VTB14I7MADZ55SbepBF6i/FZBcfRq8xwVDlvah93AUvImZCjuJpz246Av
rfolR3DuYLQqR35YyG8ziNGqQsiJzHNxTQqj3zap0FGpeisEbq+G/Dc1u6B/L8SbIcCssr7mul/y
4kIw2BuuS5oputwOEmYE4zZiwBczA8bKHy4qj+q6ebP6t0H9ZAP84F945gsHzWANTtO07ykeSATc
gDFma318bIu9GPBf/BnqrPenOi8QNdPiuNxI00YnQ9nFdDZB9hkw/Pctu9rvtiDAaaupo85gtiYX
IMe30yAMcnd1y2s+5gyo1wl3QFHGK/QaK5J7knI9gDwUDYtvoMO9jkysY59Hid4C9Byjbz0gafk5
1/4hpUvzR+q+6+EtSFgOqrcqeE2Hs5CXvvjwSLaEtktmPfuINn6M4bssnsc5yaW7l91G9WKHpeuS
NuSq9AcPG0jSAxHGmeChgOLkftJS8pqiSFv3REsEdIg6U+/4e8zDY2p9TsOHcH4kd2NL7azP59PP
rFEqK4gWcwaZJ+654pt2EnbWIcoxUjOm0J3zapeuY655yrayBhjML7+n8a6RQGOX1hIAilaK14x4
xfqvBdeJm2nnu+N6JlAyqboO/8NHSHcDXWOPZwPnTltiO/LupISg1p0900YE13/6TW0G4wqcXfTU
x3taMVxAH06ewKQx8ESstSIh4NRHVNM8c87hwiVHTJgbuL4kecO/gJWZAMtpJZpGGhl8VSp7tppy
15DXFeto5E+x+ePGF9/60F2yK47K+ezq58w0XqaCKTG5fFoR8CGp7XzP0diQLoTGiZuR0mTXON9a
q9hpcHWU2c5P/3mTxEI+m0qrTZT8jSlyLpLFmkY8+vxaWhNiEKBf6Ddmiwv7eHgJTgFpq2z6FfuU
RcOH6XIZwPGNskrbcCFAjBQqR1DVbKe0RFh96qwDFj1CCp7IMUxxpqzSrCVf3RAHAebBd9lwxVB9
fegVnT8sixrFlMJ00pACnOUapRK2EK3Xd5zLx0TOKLVa1JuaZXY/B8W05krvWeZ0enww9VNuX0Mm
hyMYVta20naWkdN81SPGWgKH/KcABJLjsESxkX+PWMlYYocPuKNAhe1mbxQAC0C3YTdJxhLcA0LA
PTBSHaeC02LKIVGB6RHSZ5Dyqvnw2GZaQ7Yy+hiBAhLCiDLLmjiRuWJ8tr4Wl6knknfl4WeUo/mJ
G5oWo4NVQhJqS7xMcYyLfY/cz0dmH1OamXSsHm9iMYDlGkedZlRHU1MjU4T2pXza/4ZJRLbTtNaB
xMde3GYc0eBj1AKbpBGXRACT183PCDkUF4yqFI5jNbDifK6Nec4IRToM9J8+d4DyG/2XVZM8VSOX
ddx4DfTTX/up3f7mov21h55SKRo2RhCHC43/qxid64hzcpGE8miYAeMbGzhNq78HffA1Wu528Fjw
sXkWHo2QjpfKzj5i+jnddf9Zwb+g/Ru0i4RJrtVkJE5AN2zI3KgXcw+AP09Riit8gCKdkNwU4ZBq
8dGOs16d7oXdQ2Nc9WRYGAHIPW9RGFcSD2MeCEEBEWEX0+AkpJnzbaQTZIn6SwAeK8gApwKImBey
p5sZQDFGIAvqTt/fVUESj9DAk9L25gFluDrl5fDsoSWu9P9Zcpz2tUsYn11kS6PT8O1IJ1wPsfnP
ZbgxyH1fmLd8Hl81Bud0GFydzDmWwMB6hGf+zfACZlbVuUjodZAPIYfcxWSLe+pRpdAKQoKDEv+n
M/5NA03gYMBGSeNDIstwFRJjvM4GBMCj9JApIVhQrQYm2c32nGNvEew2BKJLe0Q7A/8Ec8u5lMN1
GoWz0gUIJ0XFu6z89Ksr1VcdEWesU+g/WbVrrxjtXgkBPlu4IYbKOGTp0pXT3SOotTRbCEAaG8by
2OhuhBeKubuIYYvj0uVPB4yafXXGOMCnFnOszyz9mqy94pDl2lfy2jBxb4lRuVJbkskTbQBjfdWd
gIJVpR+JkVgrloavqgUz5qDAn9aFX3XLXDyoDiQXBIWFXT8kX35V+zJfSZFbS481AYyHqQn1Q24Q
t+W0/zhPXn2PbR9qGDZg+D+xu6sMFbll+csaFHBp/4XsQ0AKPbkeCrYGr8AwSRS1E6murIvVdMz0
NycnG0BnGg8nhF2k9umggW0FfPiKPAVzLC9Bjm068a5Ru/Gcla+BOl81VoEGOr9hwQEet467bTLi
DkkJ0uoXgt+KZ7y4OrabBhU8QzyGzj8J6Z1zoz5goOua9Kktj3281YBZmNJGiovjoBKnsufypskE
N/PovW+7HldRWl8g/0D4zFHuRt8VWJXITi+FMN76QGuWDjgU223ksrWKj9HDP4f18e40LY108TmV
X+48B81ni/OfHMWyTV5zdksZA1uPl7IOf1oL+X46LX3C6b2MuRp2HEYwU8y2B1Nn5Tm7nOiPniwT
v4kQ7eG2atFWCxkdu+Y0cEhhYsaa04VgH/p+67EeHMpCbIIiYFau7FVrfE28PGXFKnrM8M6FBEtD
tOXzQz1cxpsJt0tlnqsZBDMJys7n0iJClcgZHOA/YBy5wktwTihwVPYIJ/umZ6Fahfyy4+rHRIs4
5gEQvfRH+C8pAMx59u38G2K4qDPsFfiIJpchE0Md+4bT7+kNAWk8yZZJYulgEBsavBUBAe8tzVjZ
M4OMBh4dv+YHS6ujpT3b3EY5cWG+Kk+TT1MehOptMGaNhyNPcRIfJrx8Zl1BhEZN3kbBoSi5/B5m
xR3iF4TWcuWAQdPi+ad3Sb5FL2b68d0l5qGLONbxVeiM9Zh5AjNqqTh0iNoaTvQW2QbW5acJRE5p
30cD+5nv5KjJPFIusFmyjh+7JcrrhaUzG9UORBgnDAYrBAAemmyZYeTXWYm2OooGtETEpIToQzL+
m6y8Da3Yk75OQiozUMd8eP211Tc5+xsPjaz17XokuF9ZKrNXGgd4WtCyyHd8SxnPFIRXQGDdA2yr
txLKCOUR4hAjmKumkYM4AbLVWMTdO9mPM2wN/YH4fREOW1xVRr8Pp2dTf895VWDqTnu4CFX57rb7
CAe7rU7oX+AY3kxrn1SsORE6uGhDi6ilp6I7LD4d7e6k1856yPqCBrPOtoXgLZc/TJYXEZJNjy/U
UXo64ANtEvJqT10ZqBxw40Zk/oYHq+3PRmwx0SBsOKMFNd0bnOWgkp9dHn329fjaMT+U/Yss7A8j
DWYejQfP0ozct36I5+qGKQhmdInsrIJO1sLO5/K/j5BputxEL9fwalR3lAOUZO1bWtOrIqDGOc/u
Gw5OpLRtqi4OxhVB9wn6Kuu33HB1hagm9Z7znjAbIOwDw9WxehDEh3cgw3hXHOH7Srjxztluz7m/
M83DmO+U9WqLLfnts6JcmI8B4Uu+E4rDeNMEEF+RE2+Jxh0rqo5NV22c7FgrlNKradyErGXtXYpt
rvFx5+g3op633COnxnG+rdTAUdljYSoxb1POH6AQcV1rcs1aslz5ID10dEtB0OkXIyvFqvIRd9nF
NiYBxeXmXLnTzxSPKDT4Qj7GnrVBAgdEM0aGNlQ4gZkUdhUSsdI8mSEgduZcTPPTABxDobgs4tT4
00EjqAr5HS+pSj/iaUdeY9Q691Z7qZzX0i+eW5k/xpztHlKG1kPIUfUGMFL3qcWeAolsaXsHlyRW
ZS5FxjOVu2zshLxLp/5noRCjR1npdoOI/2yUBHXihjW+siHGLjlcYvdSVGeSypEQcjGiXja0bWKP
dDe/fftHzjiiXyZQiLCJTNQnumy1MjM+aGg171A/BX7saF3ybViCjQd22jk4UkfOV28N/gaGPGUo
UHqs/ZwuAA9ZJli8g6EinlEoenskSrZT3lmjLDNAKx3B7oN7JS27h9uOE/9aDS5BXyRL5D2qsDY5
6VX37of6WwXcFcgwa7nCyD4yM93bQ43BGIYb4db3MEWByz+VWc2riqprNctECuvejTMkNVuHfpmS
joFgQUCbA9slxU4Pk5voRlAyiyQIP/Ukeyn8+NeuM3A7uIT6Rv/1eus5rAj5s/zoisX5YiAc9vou
fSFeaWWSlukqplAU4pNhIuC69c6zjZR3ZOnblAdoum17ZRfwUilzMVoMRvE/9v24QENF3QTFsl7V
XSoZ1e6HiOt7rbNAnoyJYRzE7OA2ss2NInvtGRtjpDhTvYJsFgK7Dn6bTt1IKgsIWnNksNUmir+a
8QWI6IFCU4Kkjj17W9ftI6t+8PJsa8yY1l3nTshc8EWziB7TlIHWoZjMM2/MU5f/TvZmEIgBqxvj
UxFF60w/lfz+QZSN8p9Oue5N9HCEfLXZP8DuWPN2NezSlLcD16DZrRH95fHBiVeVMW471mc9K56W
EMrqgAl2RdALL2R8NsHe0HQIu72bFp2+pqVEgSYmK7VKDniRU4Xa5RzEHOtioqgxtm2wC9MjbPsJ
nQa+g9Gnw0xrJHoSXtS0VMYBifIiziZKuNIgLJyZWCA+IWws6p4kjlJ/sQEWYfFcNBLBgwBL4Hfe
n2Ubf0plW9MV9xrpStC09GlK047x5LxHHRN2hIUj/5UzIrlLCDvN0ZKdVKeGhUJuAbp7tNcOAeNl
ZjxraZhd8+a3J/IttZikZGSuymh6Fu6pKE4D+H1sj8hhwWjXPLwsodmj9G2D9+0hZrZO8TEZK7N/
NXDpCzxVBX8qeOANbkcjx4VPVashYYlmgxX+Wzk8u7A2ZmZHu6rJisYSC5S5G/iozs1ca0K8BU8o
oRdp0bgq7Qx43TP/TimnazvsU2/T4riZcpKedwHe7oZfXt2dxvbcW/ehf9B0Ebx8T7tPk7lT4q9a
LpCCKiAocVqVF8oA16UnBXr6F8WsUUMmp0dF7uWyTPwt0Xoh5W/Ts2Gb7agjnlwrffOx3ZTazRXQ
zefAL5oFNgfkq/T9w8THgWcDQH261gA7Nw2159wUZEdyqlqHKV604ccV1tIqIQSuCaLWqkOcH6dp
UQevpn5rrb/ewmZ1zUaxAj7qya1U4Sovlg4i7HndCSPeM9Z68okMesg2ekla708wxFjiwLukj2B8
bli86mhdDPdQGcC0KfrkS29vbFZHIwI8l0mbU/PXLX1d3nfrokBnDl2/cuaW7p+mzvW88J+TloN1
Vpw4DELzVSFU7MY7cKBtFjXblqY5jkGH+6s64qMXxzr/YLJ/y4dH3exxt4QUcVb5oodgKBGM6M+1
s9N7Uqlp6/OHWby0as8EqZpOEZ80FxokzJPpbqAaOtRXmXepvLNKBsTy+37mF+C9kE8dmZkZaN34
6hIZRx28tmwMIDhzgxIsDZdeWz5sxJL6+6S2RgC6+KPKNlbw4XQfItgkQL+A65DcFGYbIhW5u1Ko
Xa8+kk5C0EbkZjSAS8Tgs8chfglxNdBB0OcWWwLGrhZnf1Mk6xg4Ut9sHI+4VbzVYX/XimcHXpyL
yKRK3ulz1iHhUwW17gQviZ+RB+sj6ayVToIga7DqJ8nQBW94BlkJIeibxAkPFs4i3fkZx00U3+DR
kFOkk6vEKnvKwHX6O4vCWlOsqvL8MqGU6sN20/EaNOaOW4eNJAJ2AuvpvkTOsG1Ow9KXlYX1xHmT
0txPJaam6VKGDIhmu1GFwNCheT7oLjp08HCMkasNKyLCOZyVZVAFXhyyXlSdoHTD9NiuIw+m4nTS
3Qoq9PtIioNn1rD+nYs0avZ66lUnWqJ6NPFrMH76DL7qfJd0X57sj9w1+wK1odVjbGT7Pn56WrEk
zowah1BA0rUqD0PXSASpnhgPWspzr+nYbDCZmenS6ondAkk3TV/e9FZUzAOD77msaYZ4UVIYo8B1
sIq1U4FEu+B35x1767VP7iBR5iagrlkEzsJ45rIN3vNsorxgIuE03tllv1to0CoGH5lHTJJKrFmw
pel1k3BVyhdC0BqUWBU8M3pTtkNkv4YUBxhztWxHiQ70ae3on2itngIjQ0xybJwj7kqNtmsUFz/a
BvJRObgG2f90SbCp6SStnvGGm/y4OSo42ztqAH/8DPHuRHyMpz8r+mOWmYRPWvd8cr5VydS3MPdQ
os6I5gA/vKjqtZAgEBx2WOAYsfIo4wpE7slnB6eGDTRci3bdYCGboVGISbjiQogOqcmp4ECdcgC7
dtGfy/TV7/03cyogttrd3ZQ640qMzvNaSpknUprWLZgAgX06fQ+LPQpsCCHveX7qtWRYo8O+TOOc
FJ5Vl8FnFN0FVLR5XMPR69GA1MacqipYooCeha63TPH9xan4MVzQhtmHEaHwglTEOHJYyvk3HoFY
z/6i8M2xO1rE8tpRP0bBR63qz6pTgBUlxMhkkVvl2ag9kHIBUAt/Xoxl7CXsi92P91CdPILtm1YA
lljpKVR6ENp9Zmy9gSAWl8JgsInIYJAekhhO93gIOd1jvONB1G80CKl54j8VElEDGvuOdMP8SbT0
oDvmr7gNzXpj4KJW2ZdD2EOVrlOeTaIKm+Avo7W08z8mB08l92NI1L2yniv9tWxWZG0V5c0JLszd
VwNjR33EscwOZIggIaH7MaJPGb+K4dzWe6T3W7NMlnmxiakKY5A0tJDTTY++C/01ggDosVFn/G4O
v13Axua9L19px8vsHqKFHeaS6g0tXszNKphoe3oLq81flZ658iK0PsFFUGrkWFdN6v9IvekY/sL8
wzU/uMVl/SP1ckGzh3acy2Hu+xk3juMJBD5Cv/pacGF18iYSlvZJC34QhdTNpGBQPhcPIgKwyhxR
g40TvR2fyk4ePTcFELTz2/cAr7NZvtRx4bM71m4O2aYhQLh6bJaSB2paDTJ4J9twFtEgoczcn7xw
cDfifo1b4nCheDWMP2TynQx6hBGnOmiMLWrnGqfnYgJwAI8yOTpiWvXJ90gwczmesN1SedBCe/ew
pItHCR92+kZxJdWm+6S5z0bKnln7kAM4Xu1HZwzotjpPwj2i2u2q1xRryBToi3E4p8nLHBHTBNAa
Bd7j4R4Ff6ph2uFgT83+uh4lL9Qmjy0f+0WGodo7bSc74yZ6RBPfs3XOwbtFDBWDytiiUgWUQxCc
/6TlxsIlD7v9GOn8NfVbOZ+ttxywoI8AQUnhzAz7ymqY5A3OLjTbRcRaakiWxYCX3P6RQAkFknGo
RiwCypXS/jmzy2zEwzxZh5rGD22nBfKsG2m1s8vEytyG1BfwC/JTMo5pg7lYAkTsXeWuspi0sGrT
x5+GB3vghGt/6ZfPUfIROM+GcR/1b6quIT9U3V3LG7AcINP0X6dFmDY+G4idQLicFZu9/K+mB630
bmF0zAXad8u+ipKYPM88mA2kp4C0FLhkgO93dTteIxYyk8ZMYRMFm84D80zVuHSr9xRRdjMCBDRf
RfZAfa675yw84vjw86+seh/li+P+legdc/kOEQX6lE7QNWWa46MOYPrrLWXVnGX2z0iZ1cHrKh8J
Mp+++8Jij8MHQZ8ZgAFEV9IiUoQOyHNi+0CpRcP7cjAwyGDCWs4CpITDOGtcquybLPY2llLIEgPD
AEhKRJ7Ld803lx7pMhjJc/tj8N5NH4imBSXKe+omA0BBd8rb8Szz9huVOE4NYArIp3zvFkniS6vu
EKsWkROxDqBHPdafXYPcg46pGAYywSlzEGT6JaXJo+p3mgtV2i72aeR+JWwxTY4ZahfcJScgO9IB
C3rR0ugkcRZbUHqkhaARq5NO1qZeI7T51eRvSwtOkmHM9ce97pt/HbWIbW7w7HkQkwIcSKT/NYIS
Hp184APUUv3GdPECUoMgolkUDqNh2gTUp0P6rbsTKi4ik+180bLpGJjPOE61zVryd51LJsVzC/tj
ZN3rxHcLq5LlE0g7/kaht+Ry7VRyFQ7qi9++O+fVzQauOks54uSbEmfhMI7WmK9O0U+JbMyvIIv3
ixxrycDEGWie5NViHBC67yJ4+NAcc3nQ/K8+eInbk8fKlOaEmSME4Gq8J+M+N3YVyhUdf3GIlzMO
32znxAuI7c4XWxhMG4t1eJ2gtUXPbmMeUoV7kjG/H1K1XHjv4HMln34X54fE/m2G9x7nf4LQKOKX
1VsvSb+fSIHzWeEi+2rdCgcGux3vJAMwSwZnPH2U9hYws1aQATofTeirK0i5YVsP53jd4hvVcp/G
F1UfAnDFA4mHZtNbS5HsJ/lPMUqXxRkG/oDkRMfbz9JxWQ7+ymhw99RfIZvAMpmu0cA+tVefChqk
z1s5uc6ubPRTOMJ1KMhQx5U6XmsaLHtN2itU2Rk0lhj7CNX7BIIrIY9F+O1RdwhoB/whY5iJYHmK
qVuVtMd1PiD+KpcjgJuS+6lLr2bS7wSGnVLbelCCFWV4ODi83twZ3G51PawNfykQM+Rzp+oSqIVe
UeT3pgMUpbC8dEupYG3D/bGFxzQrg6M1eyP+rDbe+ELj3vl1SdtBu5qQze1d6U3S6KOGPOAhFI9y
SiFMDIQn7UoP0miFarsgozLfORVdEgvNEipw0NEN0nkEZPe08PvYOIgsAOP03qBnD8rmK622YWwt
mly9Co8YFc1fQtHDtoe0l0l9/tW1GzYXBklWBdnaBVCTgWHOsEo1gFbRDaMvUo6Zt8PwBlsx9y4S
pmWm3uPExCjIq4CptqCkaHJtLeE6Y4TyIx7MSj9Ec5QmZguzeiGz5mAxQvX5VOPRe5T6vxzFv1bi
2gw37FsK7xhh9+zsVddDByRowmpZVm6jEtWfC9r4jNjlCRbnyMxGT76S4QpRIgzXaXqOqy3CBs0j
zdlYpDWTBfv/LnlyToaLpa/JdlZtbyRL4zrWLxHDVvWl+T8lI1/8Ng2EcGvmUulnRi4IvMqkB2BC
FtqnD0HWmmmBj6x7mBBJCqbqDmqfhro50JJzBFew2/aoItj1p0PC+siYtbCsiHYS+zr82yfX88Ed
qjWNPBSlbxF9KI6ykAELtJmNBNHs01kzQVsM1KV9RPb0PO9vSMOtaNKHfy7yig4BHkrecaRiRctH
rxLjpgWUs4g7hooDexyfv+R+WnYYo4KZMQVvByR8o15daETGbUxp0YPie2o+ayj7XpPgmN1k6rsk
bmpUz0bxXrLGTOvXNv1XhBU0gpPD9zy5GkQ3Il5acjd+uo4vIwg0DSVxJvq4jl10YmWHBz2ipT2j
Bxak4ah2luzUO005u0xP13hk7ri1bgbPaeLdFDFTDqZW6eh4fwlBmm2F6cWtTlF5njDRqz4Fx7HF
zr2IiKGye29TqTdNu2DwPXQDG3nn1S1BWFDZlTzzMRuBxo9Y7tEQ9rj35rCRmlcPzDj38cm2Nr7x
WtSXgANquATMGlL/25fTUxUNO1dcAzNcGyTOGBTRgbXWKpKw/SUWxsjgNO+51XnzS6w/OQdSnvz4
0aOsUbBdR7wpcnpkcb3zWa7UE9F+tDgpHoHSQuf8PejICsHip/xYevdbMwof2ssYM/YjpJldDSFP
3s4MvowAaLJOsgyZN0DGZPvSEUsAn6dUNkTsnVP+U9hXYo1NAviQOnkJylM6IAnCLsGpPtnfmj1T
9F7qHtk35tmzJ/EjN7cJCK4h/5T1Z7ED6ig7C4OR569T/BbRTtJZR9znQGYIGsEATBBVWR8b81DA
3Y6zb5dDVhLy5v4F2Vfp5M9geh3/YfcvcK5q+AKw9ce9yw62ic89R6p4FtNtFOaqIjxA21rd1oIe
4Il0Y1FnWv5TXF1TbJAN60hHnUFIMhFG8O5t7QbPoflRmIdq6A41AzMBPNRDgsFopz1X/SlkUt0W
XzUhEZAfK/ejhWlbeAQWblHrGh1xORsh/7X9t8ed1Wu3qXouPXs5Jg1AxQp4xKcmqaot6Pelda4H
cDsDDGpKFuiUKOlQBkfluozUTiWI/kCIMio2Hl16IRCgRKGbtjwm8h7X3wVJAgaT4wbSRkdBa6Ih
Jnb5J2YIPEdraRGQ+/7b5U2zGanY6yBE0bmX6qcmaX2MCYgElY+68VCIDp3/AHRe7HpGvkzLd0lx
tyH5hj6ae5waJckHMCgK9KGNh8ml65YmYAk3XNkJ79fwVE0VxpBFrQix3aKHIY5SE2gwUVqxesZM
FD+UAaNsa4WXBH8jfmHWFT2VpI94WnyEwWpMMGWhHNSNBcINZT3iOnjSjE2gLxm88JRBAgHkYLfg
8RlP5jyp6a6q3/XxOx3Y5a+c8SrSrTG8x4g/AJ7OcaN97dH1td4T+mkicJLWX0Zu8S9FnvlErVAB
2bINaAY4LgrCx3aFv2tGJkTJRL/YbBFd98a4s5k/hcz5PWSCieaiL9C/JZJY3fu2kuZJM2FjkVyo
mFHn4apIzj5TEnkvLbICDUffaCPXhMSK9Z4wQQU2rRy4BreUOiIYLlG9saM31b61wakKyJh77oBV
jCRMFv1rO8n9mH8EQ7bVyfZib7LppGKJLgE5uQbUMLAtFt7uRNc3RRp8JVGwLUE0aei5Gvkm7TWF
fNWAscJfMA+9PDAiuICDftFW/oqUYtQupLlRd3T1K4WtlNu2AZ8JJJR0XB0ohpziZeqfLP0Ir62S
eBQ6XB8xJkxWe/6wEermkI8YHEcTsHZ4UdXDhc0Ts28s019zwmV808b62vmSObgzslL1gKE/xv7H
ESXUwOcwvCr3tQ5uU2zRktBa6V8mtNF0yo5h/R9p59Xbupbl+a9SqOcmhmEzNabnwZIc5CSJzi+E
02HOmZ9+fjyNmbZpQcI5t3BRBZQvuLXz2mv9A/muHOS755lLw3qRqOVOIhyj9IK/4bLzYcaT1CHV
gZQT6h43YfEiSHP2Emgru0ckCbl1TWB8GPGmnST3mdAwRwIpJy6ImZx2qVdPyJTflj14NZKn/q3e
kuEWq4j3JUKk4D+hKEfWmaTxUiLd7lHZLwME1vAQlvxkZWIqlJtIc+jqha0607PHvDcZ9RYaRzLa
l5XoofG8ZxHI06vejMhjngJCuLXxKhZyyUWdkLCwSb1NgDPttmFPtaDIBXnhSAGpJZ7V9j2Rd6NF
2oEMGLmGJXhvkpE2utw4EC4m6QlZ7XlbRjtKLOfu0K2DHrlZcWWodzV+i0PVv5TjOqV6aCmAIK7s
gJzedsxvXVU5qzNvM9gQmhN9JUGkr3ZGcue654q2Tt1tIOgpeE3zLW+fs+hehs6j2s9lsvaqt0J5
rLtsXZYvJvKYMDBUUs22/RmyOQipTA+e6nAyFDZQk1c4jmsCPjJ2PDKTotiEpHHxm5HK+9p2/N4B
XYZ6gYxwHCeNkfCS24ySt6jI/5eqBzfWWMjucxmRDUKEJ+HgLFE/iSWYsp2vnEWZelkb9TViqYsq
6Pjx4JsTeEoNiqx99wjW4QKtuhtjJIeoa+fatN8RAsfP3MWRs42pwCA/TkGJeUFg4CTWrprs1qNK
qPKurAmtPMQfWliroK0omMH/OJn4shp1O3Vbjk9y+qTYC6znDWScoe5CWxj7x77fpjz8At8R9rap
CWV0ICNZXi1aElIDifIuOlPGTaS9qiPWbLgCAsAFwdsRlbdtdRq0xrqCRFNzsJp9ddm2OkaU+ZNl
XzblFnFCKo1NcWFLFU5sb6GFDOsm9l9l700PNhkAZ/8UCESOf3P0jnQhJg6F8up7VyF1OIUxEB3W
IeMCBQU0zyM8hfJgg37TJPzeeJD4+uCG4HC0PODxTxRvYd0qJ331mI04+8gnkvka9lut/0XZP8db
U8jBImIoYd9fqvoWcRoyymUrLTIT++EkpWz/PqpvQOFPRIqLhr709MvEvA2h2jbDZSN21Byk4UwL
z/P8vJMvB/l9irBdQbYNRGiqnlYeGuEV2lUEXhBMIzLB+jYI332pP4sKyjn4R3sPWrM1vJswOS1I
55lgOA35tRgpyYePBUayNVCYTLsKwnM9wdNQuStIsAyVU0kwiSjghcZzSKwWa5i03Gs+GdfpjV0u
De8ZkP6yI+HcQdxABgnFqGKhRCgRDhhMNN1p1hBb2uXac6tFZd20lbgtuydd3PrysMA18rQ0w6ey
uVbL6860HYnFjhJYQ4WQZDG3+hkkeMwgEhX1JTDboYsjMnFiED1n0kY14OOPIL4uUgVNQABguorC
abOR5Ed4dIF4HG00aS4LJNyCi9i7A46uDu95ThHzRUBGj8BBZDICRPfT4rPAxhv1uVbvIuTSqxVg
Gpu3Wo25L9ALflB7IiCVhChvEXU0SA6VI16TnliCouDEivNdol6pvFNTD9r8RVHcKcq73PKM5QUP
BynaxONjo/P2zl6GnILao59iYmhBw0eA3ryYUl4wwqAe3dVcVAFJz4jUcdQ4JgTiTl3V7J6SV4fm
oeIGxC+BP107ul2vVOKG0b8xqA3J4xY5Y16aJMGTU2CTI3qXeXcPzBGw/XhqRuS3zgxZ8DM2dkgV
L3nXonNN4C4LsarDzdVft0SK0V2BUOyQfkT1ta4+qMmTXtx0PjZB9343oIZ2z+lLRK+5527FSUQa
zXvpkP8NvDMDM1eBxG7CMoap1l1qyEJRgwGXi1g1mN0yxDlrWffrQH4pq1sJAJULLM5QfgnS5HG5
UfzbKLolnJa8C5TeWxUh0i36SRgE5AFhESVPnMt19TxqnmTuRj+9TuonWDwKQO0RwONrNToB2gp1
MGySYWOFN8jURz5nBCs+WcvkVA20Wb3gNTYDBEG901bFSct2Sv1W5ZCJqzfX/8iJWAgrlLeKDIKm
ocHN1lDBwfEEMDtcw55c6cOQdzKlySK65IVLxuokLpzR3ubZ5dD98qZSLHTYUL2X/HWEgVml80ZA
3gv2a4xZKlKwiUPRlngL/K7hgehHK5FEV92NC2pguMtgEnlRIHdnNicKBQ6VtG1WfpaCnAVKGOsw
21g1yS2nTXaD/BAjFlpIn3J5r4bE1FOS1CWsVH51YmsUpxyShb+NyrdI/Whk42JAJbrMYSCXVyay
2/2HGXNwTAbGMpk4qMX5bYLpimHvPOpncfeRF1clhWRTO8+BHQ6oR+R2CFC1Av5ETRUvggJ0EymU
uwkoo2mUpHuzOIEMtIw9gXNYjASGdqMSxNpRcBsMRGCe4l3bbbzBq2aV+YDLAxBng7TCcmbdTId5
nV3qg3qeGiDEx+5sDAjVU04cux6WseV47nMzeOuapKAUrpv4SU4iBLh2uLBOBMTOc+AbAKtB2ned
o3DRAGeUPgLy9eNFgnR23V0WJHp9zPp+xwq7HuJ01i49c+vmEN5PozpbdHAF+utcwg7pGlc8zLfI
nTTgKE/bcQtiEugDQjJATEgOJpK3agHxjwNuFfAlwWedDvJVXGx968obzzL9DN5BBip8iIBly/Bg
4gmMnPpwWNe6+axDtLcHfWHVAzooKDFwGMfXQ8fFA5P9Y7Q/C+k2tu99/SZX8G8M7zRS5QkoDR3Q
q4yZYaN60IFu/Hhn2mB5ilNNkS+kYdPi5OKRxQGOJ1TltJWuSGDx4xDhJhde5/el8uKnQAPOksk3
pjsrgLIOJc5sHncRjHuqxxh9RxRkGuK0m7GgNPkrIb+v8TBryULL/mJSjajlCgL6r4LwQOd3pZSz
ZDuGp/jqw9TmmDExV+3bC2l8kYJ7tCrwO+yWGeASDRC4twmRpddAcSLL5iUvRa4DnHf6XAfe8Cuv
H3rtJac+AlUugnap9ddt9EtqdkWBXNzZ2F5JeNKRjja8F6O5TlGrKi71/rYLXk3iRPm8LwgoSBI0
lzovq0lxqEJFuRsRRlkr420Lis+346XdoB0SIN7ACZSuJ28cQdrDHS69lGw5qpAiuvB0Y21AxWgH
BFlxEwCFCn0j7aEdWycFudP0CmW/0X8JvE3OUS3UK0FVuQXMTyboJCjIQ08K1OsYdFCTUNbJqFra
5KJ3oLisCZVZ889l0592yEgJGZsibNR17obrUfnVW6cVCnYGiRITxBhuPW5MOX5rh9iaO8WonugB
mIhbW2Cj/ablr7p744dnIaoKnXflEo2CoBLhfZzfSe0tKH4+wymOZvOATCin6HsgjFXDER5hFSxN
FJ+N7PJMWdXdsztc+P6ln5+O0nWPqRXgXeSwPyqQO0qCniKCRiFcsWonYXogxmslerD9G9Pk1IAN
MgHEjHLnuxfeeEWM33kQspc8ZKMcwGqDeD6SOWS/QeuN0nnbkfPUipVnPvekUCWkqfL3vL71EQ6T
x4e+uZbyW8UFJ0tYlG2NHITAlWo5KTdhNgBakK4iBE4rfzepakmkzCH55v2dq98p3jmxq6bBYIbT
K9XPvnrHHq3195GUdu7aeLLdyOCVE/2TyoCg4km2tcREzw/BkG6QKPKDYa1BljTR6e3OhPnBUE2R
0YSpwlhHxtku8EGfI8TXWSjRoWsynfTNcxe+GnhVYSLo7zrjUwIqErnPeYZ/XPQwUD6UgTrpkAo1
RAN6RLRi2ORotOjvsvVWIlkbvZSi3QXitYgnNX3GGH0E45cs38We/1xV6iL2uS8jx1YeAROeCVxZ
a4SI0QN+cburnuqlDq+LzH6fnRqEr+QYT2I0zEzA3spVqT0LlqlSvghRf0S+vvEasdTJhcBYQpbh
2TZOR3QXKhvtTIxDJTnES0uGb9ItCCLXDUr0ir1rGL1mqia6H5NDnyTf97y7jeJSJbGblN75ZAkE
xcw1r/KODB4mzv06AkTav5eQRJqRgj2m24Nln5P7JFZb29WTNXwq6hZwIljtRYWntweMpKycWEcu
/0luznzq/SWPmADsikAlNE2frA7lYbjYUQbKE9X8CE8o1VyN2p2GM7VX/yIXWLJ2M+iHOUIAxafg
BQpgAHF4rBzSCQz7Jtyt28WrlmQm79Rl5dlLA8K6tmqBaI7GKulv065/6xEn14K3yIRHQM7NS3B/
iU4kLMvs8Ebn7adIl0DWye7wnAjGq7CfTEuyCzeXyGI9uZO/mP6iJetY0dBJI82h8fgZ5JUHSSCX
PlHmVjixqZDkLdkaF/slSApFuqBYqiPNViE6mus3g0oMPilAIlUU/coJUhus/yIusbGPAZdudbAZ
qDD44Vbx1xqQjZoMseXf9ZNxCUSuRiHbSchMPsBEuT/vQFwTlKMBiZAXZQpe79SlKWbLTbKSRpWn
4lOSGC92YdyUyLTUUE0AViwFZh0+ZQSqHXH0GlcW5gTXUrWuzJfYvYkMku/SemCYk/jld9W8Lxc6
3LjBf/Zh4haUg2zq7jV6vub0XpOQl1ZeetNdt8BmSt6cIzrVja8/ju1Tll4OnhOE15J0YZPTzwzw
owowga4j1f4iUDOr/fLU6G9N7UJrzhrWiVE9qfrGKh3TmiDN2ySvl3IOV7GDg3yZdzbcFqcpHRGs
dQAW+WU44HbOybHr1Xu7OvMlPDNX4HKJ7kAB5eeGKeP4e4MNRoCzM4owNXlN+Ov6fWtd9BkyKICq
EJJuuKvyYguN2CdpUw0fvfWq9Q9ZeK5Bsi3aBCrCc4B2Xlftho5g3sOifI3Lo1Vey9hPW2smpqWO
4lkILvCewd/IRahZ8NBWoYagZT6p3EznT0xKLmzvEAOMbSqmTj3tHZ8yV7nL5RuioqG9l4Nbi04k
vHMk/LzFpKuR/woNkrg4sbn1a8+7T0Z2sbQoldenen411Xk8aF3Ppf/q17c16nt9zAvH3dpJxP2A
+w4XZpI6frtVAvgH9n0aXFaoakL4VcS6cS9H/Vwx8HEhl+++iuLN0n6N0FbK6jlA01001z21kQiq
rI4EPyY4XU5NlMSM+z75dZTZZ9V/Kihv4hNlmw8+mMW0HBcDwHHbu9fiq6x9IJI3x+cm2criSSIA
8DVHARI5thg8d8gMq788dvuQb22Oo4nV0UeI9Zt40ID11SCHisE8l+EUZfGHSj22p2Tm71T3LRGO
5W2S7gp+OCcVmi+ekytXwqYwJ6jKBRfkHXhCT4+dIKUIsdPDD9u+0XXE2HrwrpcC0TMtujaSNdGi
goRI+yzwS+r1Yqmpl7aHJPVnF3Kdt3e1ASvxqgC8JJOe8D1sNfs30T55FNSq+qauqWxhrlrK50YB
whu0klTKK9nYBrD50cnmbAIYdh8rZCGiheo+qspkrUr9CzkJjzpYDJLfK50slJaUDoSL6Cqp28p9
TkwXbhi2K9cKuXiT71gNMMWdIiOCrq/t+oKlk6KD1WAMgDYeyfL70Hyw4xRiBMIxvbvENk4K0RyD
791mrxPQNye1b40fekWpGKFJ9iecoKqGJ5sIbqKtXKHhAx7DfJQDf1EO6DNOKGbqUNSf3HCbpypo
VccdfiXho0XdyQcjlW+l9C0c0F24Kttrz93GLoaaS4uwIMJta11ZnPYInlhMbBpNldXJSAI62Zvd
b4xopwy3nflSKleK/N6C386IwUXyMWAVqjOC6ZPavBnJGQ7fGcqYHjjzMucXAxfQkUAFzKz57YmO
T2sxvleGv/BBM9VoauVtuQi9nv/duJJ1KqNxnHerChpZy19KoJ/qs8m90dtrpXy3amaKCqH20dSX
eG5l/UdZVbdxtw31j6h4jN03lWx8fVGbW80j0CFqbvSrYBJbsyXy49DSmgep3fxWqTdQ81rJ+mmA
RLQIP3vWSeZDMFEIYi91KvgjBKT8w65uc3/rYQ31+8CZtsdzbWIeMACDphaRgQOD/GSV6oWrvaEb
eWWW5133oRGdNHBBlOIplU+1eCfpeA9ZFNV3MjmQElHgXiXG6tFKaqsFWIATE1BGl7PNPB7J+a8W
LnCUI10S3qb5poTyjDA4986TbO8gFy5k5S41Ha+sAbt82ITiuuLIkF+leOXScxviU8D90DAJ2NT6
6B6h74GmFWrquJloXX5qJJMiDOvP0JSrGlAa5LTVEMZLQ0GowibcwWSNWKUg4o0q0Mv2p9esdftD
q9BeAvlmKddG6cg5eoKjhb1DsBr1TS6SVQXoXOfV3ljP9fCC9gNYjAsJMIcR+EuUFvL4OqynAs6J
H2xyi5rZjeZ+tgJE9X3pAe5cW6B4se+o65uwvbUp+/Hv/ofdeX2oWebodGl70/CM8uIUdgHw0zb6
EAOYQogyttKe/IfipcloBPyrUJZal2xrtrXGm3//63/9n//93v+n95ltsnjwsvRfaZNssiCtq//6
t/j3v/L//n8vPv7r35ZKsczSNcsSimoKk//w9/fXXZB6/MvKf0i+rQ51YGdbiQHOlunLn35e11TN
VnVNWJquysr3z1sR+d4cdMYWxzmseWRy0ebd4SaMHz2gCR2xTVtTDV3I9vcmSo+8Zoiw8xbh+sF6
iOqVweEW6N7qcDvTSHwfKToBJ1llqDRA97ORKoHto+9lpyghb3LpXeRgbxNYLb8MPz3S1L4ufW3K
mnWpd7UAt5l0O/TPqffLRtvDJng0Mbc+3Kd9DVnYhMJJ1/gvbVodX2ZfNLBIiqBPt4pYIcte8+A1
gLifHG5l+rmzkROyabIFZds2bFv73kqj5OWgB1K6xXqUkLEPVtXTgOSGel50H4ebUqZvHWpr1iMP
Y2qWOW3B41rFgAeacWtpD4N7HpqfPUnyHnMBUOq+uBxULnzQgod/wdTAjx9gAUAGm6eoijwN+Zch
9Vzs/ZosybbJ2pRRhTg//Pk9MybkL5+frUJby6tSG6JsK+dXQQHt9UzyEBfeHG5FP9KJ2QK0bEux
rI5WCkpiQGIFB//rP2titm3rNlGTNKAJFYfHF6jXHK2HW9gzVBhbsrwRSUVUxJi1EPdF4xc69udv
cfbi9y9+BGPySBuK+nOkdFVXTY4GnTERs0ZCTx9gpbJVo1fz5LMl1W9urHiNYiFC2PBM+2Hh2w+H
O7Zndr62qcvfl1hXAd1oIivd5j6cCesxyu2VO3pHVtqxVmZHd+TXmEaHnHdm++hTgSjR6u/64cjZ
sOdUnUZPE7ZtC1vWZystHU0R1Tr7VbUfqmQ5IvKNrWKjwxQc3w4PmzJ9a7Y1dQ4629BZFDaXxfdx
q/0OZYaeHmmnEWiRxZ2BKEH87HKSt9z0pnuj4iY9uq+IZ1BAj4fbsL8AmRudHv4hP0bWVGVTZrmo
mqJP/3z/HUULPXf0bHUHy7utnkr1XrWkj8Nt/DiGZm1Mf/9yDNVxgWgilzuix9vU3vz6Z1+fjWRb
yrbsh3y9VOpVFy0lUHWHW/ixeWe/f/r7l99fuobS9DItmApGEbxieI9cRkd2rzqt4W8rYmpFsVgL
00ltaLPV1yqFZ4RVjDGH5X7WhX+K8NK56mKD2aKA2nTvmGRQmK22AuS3MWgrJWxOecI5tt8hXx6j
dYFORWicDZmNPG3EA01bu254dngwfk6moRj8Ut3iErVVe3boR5nbK7IMTaGxHw3jPlz/s8/PRgFa
YR11yLM7UAEM4twjW3zPr1cJLhRZk1UCtd+T8GUqiyjINb/X0fUbz5v+LOyPLJX930cOSdimzK6e
jQ55S691JcXdARKjRGD9xc9XDcPkKhEUnS31+0pU00LJTbkyd2V1XeJkffnHg09EKYRhsRYJLGdb
CZ2/0FOQitwhLEENvf/zuVX1KRrRhSE4+mb3k5Jneh5KMTUz8hEqO+mPTwJD1S3V0hShcZ5ps+9r
vqj6WDKlXQCqxcvuCun6z8fnSwNidtn1jaEMaWlJOxDUoXeWZkceQNP4fj8CDNVQTLSjFZNEtjJb
Pb2nmooGXMghLz+gqTRBQP9igRqmbshcdBz61rSAv2yAXM7DMcwraVd5H/a1iivO4SH6eVYaQtYM
1iahvCrPH1m6VNfSgGIqNr3LActYam7jua3++UL91spsHyjg/upS0wInwFhmWABvPdyLPdv42/dn
tyIv2TirWr5flxd1cIGbwz/7/mwW+OWEzSi9OsMDTACrOHJG75kE7g/bsmUhbEL02efVUpZkbdRi
Rwa9ehJfUm5Nlod7MC3F2VLl+Nd45gpVU2nm+zqqijIeqGrRRIPUhnXvTqXIS9AO1D0Ot7RnU7Af
BPvClBWbsOx7S0nQ5KYZNpWTWDc8PCMQIPbt4SZ+BGOm8a2J2QVfZD4Cr3ZROUVnkteB/IqK7lBc
K51tPiJFGW6kLqD86CZCHOndvqYtWbEUVZA00OXZlo/aLIojJaydZuCRiOVaRqGBJJE+QDKOeCWD
8fYplemkNw93es8M2rxGZFIhiiGsHxGoafhllKqlQ8kzYoEYpXwT5npzpjUaeU49w0uuiLU/P0K/
tTob6tRHJ1NISumcFv1TJD0d7tOehc/XhSCLYMske2b7Vi96wBy1Rp+UhwSFyaq9yKgGx8H2L9ox
YYoQ9ZHs+f3y/3KKmpUtZ11PMWcM7ht7JZR2UeifjSQdWR371j45MUKJKdoy5rsM/o3pVYVeOlan
gbX87KiNJfqR1T+dBrOtbOs6UtkWu9nW5mk3BZndAh5v6SQmWPsguB5K8+LweO3rh24Ik6jLZCfP
x6tMg360wrJ0OqWvAQ1a4Q7dMTh8duwfaWrfsjZVle4QTSuymD0VPTkEI6lltZMp+aOkWjhuTvKW
rnVKNEuZ51h+TNk3fCZBO0Hl79N2dhJqOHHXAiaqI3ILIxq1O/cNrOx/gfw49Vz13FelpyBVtyBA
IBqvM2Q08cE+RSZ69+eD/OWHKLPopC660o9HfkgNV8to8VAAEl88Hm5k33n1tZHZ8Gq2jXQGWXLH
x9prfNDNMz/eMsouYgTEvIcb27dseI+zyWyeRYqYHf1jJbutMfUo7R/Leusiw6lnV4fb2Dt9X9qY
H0iyJ2uZn9aOhYvEJHNZ9uAlD7fxe+jnW4yFj8y7Rb6Mq+z7HWabttwJ/Tf2dTO6lxPoC60ju3hW
tPRcuDApJleMY81OK+9Qq9Ncfjml3M5TXG8cK0cxXWjyF6l4cLu1Lx40CpEG+kuYzx/JOO5tUtdM
mbNRN7R5OqEv+gJbX58Zg/WnK4iZupuYGgkSpSeh9CmKOxH9xfFlfmlymuAvvbTjGll/iyYDu3Qq
9M5ajFIPz9/edWiQEJJNi6Vizba4nwGjlHK3cjReRcY1Mlt4YB1u4mfyjhiECMdigcjCgo72vRuu
lUpRwFHi1NDjMrCFob01qo3aoOJiLgr1AxErw47OINgm/pHG9+2Br0HIbJ95iWSPhcYeGPqlDJqj
OLL+j31/tsesEOCFJ/g+SFf00EXz5w9L++vvny104Xfo21t8PwMVFQGZtbsjYcv0C+dbiRiNFw25
dAsh0O+zowxwkhMgG04pdmb9CAnStraB8nF4EfwcJ1OWeZuZQieyNucpoLDmeh5CwYY9lbR2Gavd
8nADPxfy1ICtKxS1p9txNtGj6QmvL1oa6B9r90yFiIHSyV+0MeWvVIFXriWmTn7Zj6KL+0j1vYqi
4lkRQYWG6XXklPk5G3SDFzIxnolM4fxesL3ebYVEExkGPsBoqC7joBIdmfO9s/GlldmqTdReKxv0
t51EPIXaLQizwwO151agGzYFVvm/h2o2G3JdRj3RXeVEeMAXDqacPms3yc96cKeIEltKusIK7HCr
00e/r2SeUYRFpoX+vW3NzzIKKcmoqlblDGiQSaBPwGZU7ZEJOtKIPQtFlFbrMckyK8fPb0edSvmy
UnaH+/EzEJn6YRIVKLxwySt9X2Yuxro4lLDnA9L09UpHWwdDhRDa2jLIj5wv+7vzP23Nzhe5t/y4
LBN2P5ZAaAMjJ28d2Zk/w9bv3ZkdMG3tQssvoF2YWochEIVBE45BR5A1macAaTg8ej/v6W/NGbMJ
CtMsq8V0Yg5At6R+pQz4nfsAnuJL9PJ65boM3w63uG/PfpkvYxY4hm7R8x9iOcARbXQLekTYZ3Vz
ZBiPzJShfl8VLQ5ro6nTSiVt+vDZC69cjIQO9+RYG7ObOq/VoEElgxCYEM5ewlyE83q4iX1Hz9fB
mv7+5QztjUK3CsjNjiVOcWSr1CPDdOz7Uxe/fL9s+np0q4Iu9OiMLExp8xe/f8InqLLBK3w+2Vkm
Mjnu2DBo0MIHgv3/8RcNqMIku0W1QZ5XIaTQ1+Su0EgKhY/+aZg//MXnNQ5I7kqTsH02xWUvh03b
KZWDOxIS1urun31+Nr1CHTVr7Pm8rEor0otNcnq4gb2Ho84xrlhclD8ewYGrakOruIBNlXohgIln
IRL+V53+0fXlaoKjHm5v7+k1Jd9tnt7qj4eaqLJoUDK/QiETJxyPehxkvupTjsdzvBdWid6dHW5w
7/ll0zdTBy/yIyKPcO/MQ0OUThvrF4PAWE9DrWK41cy1D5UG19k2So9smr0nGFULUqrTW0CdbRqz
CVyvcUmYdVEJOsw6Ee1Nmjxb+sXhvu3bnFMJkOyqTolqvrbHZNRNlH7JRpbxeQtDXlb6P370EnOY
KgilCSbwowymhyaEVFcjYLYTfKMhPoXGUajN3n58aUT9fsjkQmprCdsOJ2I6DGTABz8+su72vJq+
d2S+Uc3CbcrQrJ0i3fjuHaAo4HlwjoAQjkjRZGeGe14jXxLD8AiSIwHivkWocgQplJyoys1DEHLC
uiIqpXZgzkOsPtVB8iMctJTGj97Q8bsVywLFxj9fHZpCfc7ShSB0nK1CrcqUSKuSxiGhdrJxIbD8
s+9Pu+DL1eB3gSsqwfdNzV/EKFj24DEPN7HvAgWzxgOB2Nf6kT1N0zKsEtTHHBff3TH0UCPQFvyL
R/bRvv2q6TxAplKmzePte0/kobL0UErpiaGeeAast4WqniBacaQ7ew4/ziCqLSaXnWLPcx5t12OD
5su9k4kcNlUHo/Sigy4ubopjgeieLaX8fhiSFMahzZ5W5JfJkULkoPKkHhzD+0C1NX09PDF7RkwB
/qLqBtcG6Zv5bgqNodV9s3dkvEO60zG5qMczXC4Pt6LsmX+aId+hmuChZFn93otojBt80cbeMRAp
LSemBqpu3n2Y4zSLdnG0zYDf1q1YgNQ7yZE4yzCjiQT8JOEc/il7OyzElJomVDHnBd1MyAh/wuR1
muQMyV7kt1x3Hb4cbmTvpH1pZL4OI9EqnRzCmEPT5z5DIfnw9/cO55fvz4YzaKka6V46IF5zgbk9
TEItPnLdHhun2cIY8GbQWy2hC+H7BGy/kvRFgDDS4Y4cG6jp719Wd9hLw1gYzIZfnaOXGVTbw98/
1ovZ0YmLhOJhzcpANWvwxW57PdpX9l88sBXty3RMv+JLL4wh0rC5iQYn0C8NX1roMGw0rp/Dfdk/
VmxT4gTd/pHJyVRA2LKfDU5lLRFpVIPTf/b9WS/AJygYJ7KoFMoW2nkYH3kh7F+0//P7p0P1yyi5
MaIApoL2IaqprnKqw7trj3RhbxPcwJpBogNA+Wy6NctLYr/B18OAXJCv4H4ZyuovRulLE7NRKrQS
3f3EG5ykvKE4MRa7f/b92Sj5pRahR0QX7GZhtkt23eHv7xsi0KiaAWRU4yKefV/uKcu1NUJCurEL
5fcB4kwYHsFqTN+YJZwU5MpxcbK5GwFFfZ/p0ja80gtz2QnRr5FUx4Nhqxbnwbj2kUI53J99u0Kf
uAOCOJ0ezc4ppUL7JsOywlG6y0rGCBYdrMMtKNNpPe8OCCwgTNT8TE2dXcGlPPaZx6vE8UR2NrDH
E7yQgy69aCz5XKvMGzMcoTXZj4qOXAdS9ofb3/OyAz2swDGQTTb+PPzDy6X2CuAKjl1NgG4rXKve
Op5EyDApO9LXfaNpGjLRpk4w8AOjmgTdMJJmVZ1G4O8IEBEn+sO9meZ+PphfW5itjWqsWzc3aaHr
lijJnPa/vOQvlji1cypELD6W+mxJdMNEXMkEZJ5kCcMsxYDxGDp53zhZvEIpe1Ed4hn8fYWbriv6
UceULVORWowmCbwjndjbAsuZAjP0Z3O+6KRQyv0xyUYHOcQTH1mnj8PzsO8cAH2ikzIgDqIX33sw
4PNWC5m4ssCUNOluo15b2v2R63dfJ742Mv39y5EfYLAL3zkfnBECqXaiqn9xGH/9/mwa6njA/Qzd
DkfzzvD9hbp8eJD2Ldav358t1nhQXT1MubLcODlrUAhK/Add3Y5YEx9uaP9Agd+iDMj7ZY6h01TX
LbqoHZwoHFceWjOW/vHHLZCWAwaoKNSyfqZPfGH0lYa1YlEm2AD1O9Nzj1xdP9kvpgk8SQgNqg3Y
kvmuSBJfi3Wt6MhhYitbUAA/wdkA0UlRJKdjibiu1uLTaUqoudm1gdMop+pjKargvOoHtHsxQm6P
nGh7pvDbb5pNoeK6uWXm/Ca/PFctxHsQEs1uSjTxD4/vvtLOt4ZmF2vQS0khK2XnaEkK0Xcrh/eY
CEHtxa7hxRh2JqqYKFn8TasmCANwnYSF88tBV0i3lpHXOpEG/xHhADtf5P0ZDqcYA9oLOb3DXabU
8iPt7jk9VMp9pBvh8NH87PSQ7BhTQ8tsHMV+Dan5lxMkUD9y8e0JIyDvTWhGg0CCeOL76VH1kQt7
IW2Bdl1JKaZOw2c0bKR4rdTHHvR79h+IRnkCsnI58bb/3lQYV2OjK03rdKiRIysw/vlBBT6W68gC
fPcz/9FkkW9FQ985IVSj0gxuytw7kvvYNyU6C4BIgRzLjzBB1oYkK0SBUUCyTNhQYqdozuHVdqyJ
2V4qyyAyvYYmevskkFGeX5vHMgXHmpjtIi1UUVYcaULDlT247DHPObZ29801FXeWFEldjUrC97nG
ujUbbFpxxFmnL7GROjxIRz4/x2T5qpnmssbnuwdL3NTRn7+iSNb8/1//O1j9cqUKo056t+Hzeo2E
8GVqLjAgPNyDfUfm1ybU7wMkZ14L/ZM58B7KGivLE8Sesd073MixYZpt7nGsU7vyy97BeqILcZgP
P/9ZA9MP+DJQgeKjyzzth0kP8y1Of/3F5ye8O5gNsLzzw8mvc2FVGTt60rdBTjN0/yI3Qo37f1qY
dUAVhSdXqGw6AR63F1q0+psOTG8KXjRTcvH7+CSDiu+5X3VOPhYLGfWhYxWpfcc3GNP/14A522eF
FbcWYg9EA+ZNHC964C3emCxhvWfWEUDYvieaakAfh+FjQlSaJ36VUXd7rRgaR84uE5QKlCeRf9Qm
DlkIoApjXfeXQnnLxJ+XA6Zoh1MXbjnot3kXtcT3YxEUjlticI0ehPRYJv5yOiGR5809ZP30I03u
GVUylxxeFpgeTZ3jCo0hrPkDJi1KgvwUVnP+tVQiGo0PU2T8MXWaZ/XXxmYoiMLSXC/RrNwRvOAt
C2nM7AzgetVuPVRgjV5bHF6Te06eb+3NxjMmnGn8wM0dN42fcEfobBtJo3IJ+eNYCnXP+UN+aELB
m4LJm9erg8ou7F5WMLtRT4aP7P+S9l49cuPM9/AnEqBEhVup0wR7PB08tm+E9dpWlqhEhU//P5zf
+z5usQURPbtXCwysahaLxWKFcyQ35eJCrr4uHC5U4ZqA6fg6sV+AYTGQT6P9oKX7dXVxdQhv6dka
BB/a9G5h1gakgFG1T4H8G7+pf3QQKHfun1HpfGvQJXGfTGuCTyL14OTWAIm0A47TrlIkBiD7Pg8P
rpy20jRVPmHiDVBzgNYELZbk9y+EF6aD8RX08yFGMsQJCPC2g9dGC8oTcb7HFQDdHuv05/qmLC0B
o3oIjlU+wGIIfTZZy+wYGHz0lD0Dl5MMH9DQ9efF0oKdYJJozOkJuGWMfcMktkRFi7+fYCwAZRpM
VljctK+2oOtVzVQUozyN5me3+RLUlkTAkgdzMBKIMAapDbx45wKKsTEYyVBUj8vyaYhBGAskyBSo
jmHjbHXaS5KRS0eRtw24NiYQcc75z7laD5LORdtGmHVgzlEpAz8vs02nnmxJfX3Bsgia+gDBhDYr
TIgIlpvFCg1pU1Sn+A/gDhsA4UrUtrAOTGvD71smGiDg++frSAstox0gKk8l6JkAAVU/1oO9SYC3
2Q+pRGcLNjCTxf9+pTM80jviOHl1qo3fgaJsnCLa3H1KZhIEdbWtOw0hxsRPrbKjYwDSRVkr/IKZ
zSQIdpz3TglgFqwhrZGBAJEDIEPrPTrubettfS1LW49cKZ+mwa2siyM7jaMA0i0IqxMZTg44N8BZ
TfbrIhZywICZ+Z8IEXNhUFjVJyYuxrp5aBvQeyiXzO08TE77SfWF6LKLeNEA8CDGG99ykMwRLmK1
ZFY62Tr8vLGZtL3RfmT7/35f7BaNWx0urMb3MwecLhtAra3ra/GwXH1f8DERi2vNCk16ilpea9LB
gAjsbyZ5i8mk6PNjEkas7MPYgBTQdUQPpr4BTVJgSdIgMiniwQdGM7g2sBYc/FclsVH8s7etWW8C
mkhefpJtd/nfr849yrHV/6mNRsCWBl2U5PKSLUU49bFiNWZpQGEToEbZVqkewaE1yc6jbBX8V1yt
IgiCVq1USLHDfQ40OyoxXtkqhBulKztdLUIEKV0BWrU0ANnPoPQuiCXAMIGRPnO3bsyLnuzKmIUo
vG7oZLEc60kBlaY+65h2V3eYUE0MiZdZGGxD0eRKknDsQRGGxsgcx3JMlMdsIN/bSd22dgUiJydA
PbV1Xvuu2DvKtK109ZBh5ZVSPoPmXPdZZH9fX/e6ntH0Od/HpETyNimg5zLfRoBab57T760s4bSu
XE3MvE9VHqtZitMVdJq2MRn46YhqKHsnBvpw5xIgk2IwWKLoZQvF28oE+AKGGfiPurJQLbJAMV3h
ERfUu7TcKbKe6KX3MDbyrwDBZMJI01O1sBAlxtqrDVAyvTHOagiwRNMFkQp57Dm2cuTuJq3eV65z
/sjO/RUv2NGkptM4ElxXZfdsgw40B8Ad+o/9CWQE65KWt+9/ksSu9iIyeovUkDSBiSl6KtUvRXQo
wyfpQNPiJf9Xo+J70bWDuusYNMr0DSAOGuA96hLvuHjJX4kQrhPM1jhdSPHa1s3SG9w/Wf8tVj+Z
9Dmi5KmNJNeKTHPCtaJi2MXMFUiLov6SK62vRikgpMOHJgXMsSqFWpLYvMX/fmXzoe6A7JzxXIL7
bDSfdXD+rpuCTIBwuXSq2tsaVx+IZIAf7FQvjDSSgys7WOLrCMSBY2yYBIERiKpUIGu69F+dXsro
n4zsgRADUNzPQfG5B9HS+uqWneFfQxdcht2EDIzvsL9G2zftTgXgbbBNO8lVs2jlBK2TQI9D7k7s
3FAyg4IcfsImgVgmfsXrwpesgx99IWeBuvxfCcI6nIDo4OjGFUPqB7c7gKuV0HOq7KoI1LNPYyNJ
ly0axZU4wREarHY7y+5xd1oA4vXY/XOOvM3g73IET0ezFNTwFhRWpfu3VnZPSJQl5hLQjpGqowZl
RbiaLK/+Eoe/AdZtl88hgHY/cn7+LsUQYmZwlzDN4EshOtCKAeIdva6bsMS4DMG/VRlap61upCcl
A8HjiagvYGxYFyHZbrGrIc3YECUdFMYBdo8sGSQ6Wl6CaQDRwMFQt9htRPU8GUYX0YIBUkvjQlUw
JH7Ij5G/MvgarxwlGUoXTHg8SK4PY/KlJ4eP6Ojv9wU/ybS86YoS3x/JjsQPuWxUU6Yj7smufn+D
eUMEANCR1rymyqPR/SmSWHJVymQIXsR2UU1wUq6jcNuHhx7d3vcDb/GTbcMJooUI/cKCtU7akJUu
5bl9cMyTpELiSJa/XV7FXxHCFQxeDrdPHCQOqHps2bcO9BDgfVvfbZkMwZoKW4t6O0eA1ITfrNJX
rKf0fkDBuab4T7jacL0rkrRA48GprpuNGT0GjeNb7oecx19dCVY1VgXgs96TLC5IkbY9uA16yeFe
dB4WyKRMDf/dTOHkPVUGvIDgy6sUvOC2b3UStK8lCSa66lBvQI/PzRDOYOcl7ZIBLhYg/cMetB/r
m83NXrxcr78v2CzseTQw7o3rO/mdgeIpZkdAeZPm34YFEi+yFI9cixJstzINfYgdRk8YeykKL0h3
4L3I67f/tiDBevUJlJRah+tbV96qcZ/kaOHegQUJrBDrgmTLEWyYVSXTe6B5n0hT/9So+VhV9S7T
wH80ANt+XdZSnH+tOsGUbbsjedliUQTMyakfpI/TsNVBf6d+cXSJLNm6BEepAQp9mBjWpembMUbH
MugTP6Wy4TKunTW7E6KsolMbY8xgdxjGsunGAPuZJfH4ywsBejOfyQY4khBoaZU6uKkDj98y8rkc
1LPm9OCIqEFxnsgQuiSyxOxk2QXhoPFIqH4Al4/hgXxn/ECG3cQI0f+3HFcItpRinPQc0NQnJ99r
7WfwCq/b2LKn+ft9wROgFaisugTfD/EWUqt/QHIr2RCZBMEBTEM7dEkECfbJmDzt+3/7/cLB7zBv
gd4HxIo5BvrAoywL5GRbLJz3Lg/T0AphTp16ULqvVvqlpj/jSNKXsHwu/u4C/xVXNyOJrC7RLRW7
UH7J069qfFTY9r8pSjjg8WjbaFDF0RvGXQgWrNP65xdTgteGKhxtJxv0yg74NoNLqkriTZh+jdDX
WNAnJf9igpMXTcaeY/80h0emf4rc3y5YB9Z/hMzUhLNfNoC2sEOcxw5dFW0IikXJKtetAT1h830K
Ke2MkL9MdDBDmgdwfA3Ri5Z8/S/LQGv6XEqAMGwqc0gx8ITjZLmS239dTZi7mH9fs+I+qykePzqI
oBl4xyUlzsXvG4Zho4XRdiwxBWZUDVOVqsZbmiYvyLv90JNm9wEVXYkQllDGmj5aBq6rpv7Sdl85
Z+V/EyB4rXpoUCaGlk61Vnt2C2OVteTKtMT/fnXmJ6ftWzZgCWBS5xQmshaJRVsFqpjqopcbo9CC
52JagkYoILmgAcgHaWZm7TVlCwqXj+jprxT+K65WoSsO+J4bHDkzyzclZ+u0ZTVG2UIEz+WyImZR
AEWFILBpwrMJJlNmg+j06/pSFp0wQgaAZMMVoaF4vpQir+pepwZyAtY3gqCYAa+07VSJYa1LQe/E
XEqZqlkcTHD1qotsjTcFb7Usq79oWf9byM2QQG6zIEO/IOLGf6fca3+vq0n2deHoBbbiDMOIZ3sb
HisvSSUuVvZ58eAptVnpBXZBsfeFAZRzif4XrelKOcKxC1pDr0FWg+yvtXd25fdXQ1Ypku0w//vV
kQgpyyuL16xJ5o/gAG7BnPshJQGmywaYsq6J+T51bFHbJVgEytYpEC5kFYbl2xxnwHFN9KLDi8/X
UCHuzLO04mGP6XXVL6t/ii1QMWu7xnwDZv8mQsPSRB7T4Jk2hpe4z+h7lOzUoh6vfoNwHjEYW2UN
o8g/BV/GdmeBjUVmDEvG5gCbkyPW6/rNSSmSoC0I63P0/GgH0IVtzEZyWpYWcS1BOC1lMOWD27H8
NBl/wvKzWT0YQKBYP5E3Ju0gSQc0Dd0mHL1LTDaSLNB7NjblJXJj56HRc/bQlcgzAxr5t1oVsuL8
LUHFuzziIt2Ftt2blsghtVU1K6fy0lQ2iEH3zLY3U74r8mbT5Yeuee4yA5P7qd+MFDx96VGh7bMW
F89mSr3A1n0aRKcGPHb3q8FCvOEQTMNhtEH0HFk3jQpl1SVsbM+w2q2SnMtW3ydEhmHGb5zZMxYK
uJYk+JCRAiTNBqHYJe2gAHDlsvEwupcYiB5WIilM3BiQIIv//cqbjKqVVhWKwBcrDLYj0HNgrtte
OiC0KMbBmB+gi9GQKA47wKXnBEZTXRLzl2Gzh3FSNkUp46G5OW9YDOatYaMW/u+m/RqDXgC4dEZ6
6dvsC5vyxyBxN+tWIBMhHLi+cdHUYfb0kg7an1RxDmnWnO8WAWAXAih7YmAC9h3E4mpLzJFVRMkL
emlT1advTiGDYFs40DMB/O9XAlA80DUlKSnY1NHxVjx2oGscendLZJctd+OCIc8ECaFViAICRnVS
etEi5YvmtuClbR+n8gFcD7ukbTcUdHp3685xQCqDtkCOMCgOUFWkBAN31JcXYyoeogB00qrkdbNg
ybyxHVRxSMa7AJaeK8/OqUbGOqKXUWm2mWJaIBQlgVc2qUTQgqXxqXXNRHIGnbYiOLajOGGUBBBU
KDqu4J/D3bE1AJjAxmDgTPARYnFmz2YGMRNQdV669scYVVvmyvCkFgwNEjAWj3kz9KKKumpTcAlj
RLm8ELxk1Vdvo8Vf1/d7wcIgwQUoBJjVbuHGMmKydCjV8hKT3Dcr0OfG/xakeWqzwddAimwEsozN
0v5fSxQcAJm6qG0JJE5u77fmsVXPNjgu15e1qDiOHgEbsxEmCSc0ZxSciG0HM1bTh9ZQ2+1gFcm2
pzbzc8BPSq62pTVhTJY3JmN+E8Mrc5vOG22g/ZSllzhD0yj4VFPraGiyh9aSQSOcxOEEeKaKsuVc
itKlheIGbnKJAJy2KcuHdZ3JPi9sjB5GUwcw++Tikjp6cdEd/WBb0oTdrare26vB9MLb9m+gneox
1xX09UeXto92CjgP+8HduEzdrS/mVgzGPy2M05pAxQejgLAjtTGU4OIZ2gtmujaJcVAG20/BnLku
5VZlOP9oI3M4bAUgJQT/DEb7brJCRHbjGPrdJgIr9rqA20gGlE1A+0UqxUHDuNiNzuyy6/pJoRd3
NHek/1pmz4kJUJrph91/Xxe1sJaZKOHIDH1M25ra9JJbnpuD6vR+XWloOwS7HdqrAbYl+P3QyAB+
hvbXS5IHPaiowfDe1IVEX7fnHvw1gEOBN3Zw94uAXrCnZGzVtruAw0YFr2t9GELfkXmXBVVhEoFH
shjT1YGGNT+ITTTVWtxP0QWNjcGnODP7LXFiKkk630rBKbddl9cXeSlTMGGzIDkb2so5ax3dsi9h
Y27v3fG5AGHHLQNImXVYO+cGNO5Ti14rSZn0djfmAoTjURvA30F47JyHstmgY8TLPKYA2w/wxesr
uT3t/H5EdAzyEM3C9PR8Q+K0B2MydfJLMT6N4ETxjBG5Wf3+HZmLERww5r7LEUg8+UXfV9GwMVUZ
TsXtlqNVC3MnyAfiiYS3/XwdxqirU9276QVzqp5zYKqsNL6gKAjg6TPYLyIXcctJEKRGp6QXkr1g
6ijRfsTdaX0vbjcd3hDQzoBV5DMH4i1VNFqZpw5LsRfthhC/BJtytKVuKjnqC7qayRGuq0QLstEN
IScgrkf/iRP3boc1X4iwGU5qN7QZIYAOeNkNpq/F9xYPAW1o4pXOGZIMxHfCbqRhZYwas/ozMK7w
uNs4kwzl6ma/IYGofKyZu8MbFprcccvByfrhbHabNtyE9rav9+v7fbMPcxHi2cOLISmsBCI0VJBe
XNmc/I05CZ8XzlzSBnbo9Ph8oD12f4Ik8xz6WMocyOIi4GJNDs4E6jPBU2UkzS1QHQzn+FFRM6/H
IPi6lpaWwZ9TKMHBU92MlQ3q1DSxMbHz+MqsBxZcgvGtk5EA3u422AWRIOcHGy5ErK1ncTy2NQp9
p3jIPTfUG89RS8fX60rytHofUps9THEn4ZmIVA5wMDiu0dxRJU3V11ad62hH+J0GgCpxtI2TUb83
H2n0iY3Ppln5CXo1nXhntcf4YyuFPsk7DL8YcA+5ZgwsZTpAhFWvHQFSH2WboRo367t2axZYpsYf
eS4CCqD6zpdZoatejapRP5E3lR1U2Qy47PP871d5hKnXQLlA8XmjH9CqvY9aGZ0cj0Ru9gnmAAQ3
FSlIEZCYVErjOBXBAvps2/clDs/kjQkIV9Fz/FT0tkelrfyLVnglU8hN0yIzraIzIZMBye2xnj7Z
MqaoRcXhVYeF6RwsTjA/TANWXRnpMPTGYwjsp836vt+eVkz94qjiFkP5Fc/8+cYANyMIKQLN05hv
2+qQPTXVwZY1XizoCVDASLZhCRyjTViEGShGFBuFeVLq/iFW2HNsDJ+qatqtr4V/RjABnQ8AO4iI
wYEjBqtpHamtptbmabKGTYshjsB9cYrnujuOmGhfl7WwL+iF0TA6i2OJkRhhSVU7FYVbGORUxpFf
669D9WVdwMLGIN2io2iKdxEy6YJtTTVP6waRdWqi155NXvmjRvsgJed1MQvrgAvlcLom4Po0U1gH
MSbbLjOFnJi70xXfkKxC9nlhFanuVsgf4vON+kpUZPWmeyv8ro7yPrJfHNECSJ3CpVlXblyrQUBO
Vl16v+xUVhtfMF2elMIgHECjEOQJ+kndgNVFl1kn9NTVcQAIAW3j2ndHR0Cl1/hBBN0234n5IXTz
KaVKOVgnlTHPLf0s/HX3Ltu472FQKjhzgQs5FzDqRawNfWWfTG3XRRtTBr27sM14s0P7qsux58Wc
faGrvREh5XTKMeKB8tY22d67AAMY2UDUgiPEWJ3opqzOrbIBUJMnI9g0hV9lktrG7QJm378J7QLc
TRmevydVe2p/Z6XEM90eZjAyofuBn2MwkRqC/gu3b+zW0oJTn8dea2qYtuk+2+yHLesDvDXXuSDB
kszaiRjwv4NTEm7LR3CmyHhFllYCwD9DB7CocQvtOeh2xMIqQ++DW/ha8t0yLyHztEbG0bawISDm
QIoDHE2c00o4dy2merXEpOF5Mv0ieIpMydtt+fso/ugg/gCAoaCojKJJrOna8IxEVsoOiQyRaun7
CKRssH4gproxWKeHkkojDs9KXxxJOzymWnl3AwcgKa5kiEZbFB2IN0Fadgb6ojrmuzT2XFtmurcL
QV80HumOTXCwEQLPXYebJ65SuJpzajfo/G1lBnuTlcfT//rz3N6uAkNDj4sImQ7nNKbbXh98I1d9
o/vcGrYfGJof3v+GgzyEIqDfRpR7A/jYhjGtmB676DJ1EK+7O4krvz2A8+8L67HcKWsKGmA9E0hZ
NkH3Sb3/ypuLEI4GGbPc0FKI0K2d0npUf1j3tfzfz8MoJGRwxDkQlmHdXKnBNDThZKfKSZ8GoNoj
6CwPDiZWgs9uEL6uy1qyrmtZQmpjiNOsHkbIcpojEpkuWn/vFoBmCh3VZDxIURwT4oPAZrZLFRKc
nK8JsODV6G5sPgSceCC6KFUjh3lT61dDk9nEboNT81ia7nYy+u36ChZOyEwAV+HVCanzoWrqoAlO
WpLuw85+LNmO5Jta31h6ewgMZ7cub8GCZ/KEA28pQ5ZZKRaUEfVXlHaHOMoPY5b9XhezsPOgQLZQ
GzVBIgX0nvmyuqEq6jjHspLs1SifLUlCdvHzILvAowaWfANGnORmjMo1DQDT/73A0HhxN7Y99h19
LsADAjE2AivBsPpYayrLKYJTzdCzs6v0uwNbqAdMjki9AxTmJp8Vm93YWY1LTka9YZqfZZt1/S9t
M55JPIsMaPWb5GWZZENjMMs8mWX+UBvVW9bTHRrqJP5waR+uxYgHPKrLvsPb8IRBK/VfVTbyJluF
kLYgALQGwp5rngpAAlZx6k924leU+h9QFubc4aocVPLE4lSbJWlSJgk5hcn0U03dTw1mUtok2a+L
WVSWhUypgTcs+gUEz85o29kAVbZOGmv9ptz1mf2RXQc/PQpHICvGi2Z+6ijVYgrkH1jVNG2GvN4A
gHeUeZDFZVwJEZZhqjnqRAxChtT1SP+ax/fWi/gj/0qA8KqkSeGkYQgB3ZijkT/xPhAlzAQIWRG1
KTE3wNUEcKuN+8l273/PcEgsHZ4J1VTkYQUnq5ZZYkaBbZyMcnroY2U7UcnLe+FkzCQIO62brAs4
S88pUN7GZguWLokpLewyPKsBFwXkOA0NLoIplRnV1Ta2TmEwPChArdf6D/hYYPqbeOCjkQ4Tm4Ih
6U3MAaQD60SjZ/MFTGZ3Hze0DuLyAdUsIkGxATq3mmBgemGd+uSr86IYbx/4PHrYkMTh3aviDRGV
Wln0HYwI5UbjRzz+XP8830AhTLM1xBsgZMa78ibwCA03zyaqKCfrRzL1PnKfPiWjX7qyGvA7/q8o
SddwUXOgd/QXCTXHUrOzaSKdAmiWaav226J4UqvP8bCPtdS3jY0KBiSnlCTeF+z3HagbSWkXmOq2
IHTSa0xupJN76sO3yiJbk9JDFt79CkRDE6K2/1+IcImHhgpmLy6kIC/lLnPuv8NxNPDWAJQfwFZF
+x0NVYmmBJ9HHvFlTM1voa38c7cVIOEN/GwQt/OnMj+lV9FhUisuoVMWnNxqY3Se8nu097GsC5Cf
M8EA0AWAbhZ0mdgYNhbOYdrX6RR3gXuaMO9tuz8t6xhkD8bXRJO1ey/sOj8rABjSCCp5YrVFteK2
xrWF9wAb9zWeZ1pt7PJG369r7dZ3AXTX4oiXQKhB0C64X2BdR7UZjO05shrv2INh+v7vmxpYn9ED
grY8MR82KIRMJcvbc2H8yveE/nv/5zlxJi4O0EsDzHm+6R24XYahcJqzO3xxIl8r/+P3Bdce0Kk0
6gbfDx3fvtzNW+pa4Drhesfvx5NMuJl64ChOA5iEL6P6UJNdc3dwACh5qB5ZBd58KerezQP09thx
fWYH28q3bj1u79X+e9SP4N/UkK8Vy/6KPgZIpOfVGf3jbrRVg7tzkfPvCyFzq4ZWYJKsAsZM+in3
4qKSCLg9ZNA8YAGQCETeHPnzufkYQT3UfdnSMw2nH203+i5DJ3wb/VjX0+0FhduCez90CqIsI7Z0
RuhcVwuGnuem/56ahj8qqMiguSCvZEWs2+P8fi9ZNsDQXPRCCU7QreuoJ7TFcWaABvMq2ZyB7PuC
u4gbpsRGi+8b4WawvfjXuqJknxcOxECczs76pj0rbeiTHyORNW0uCEDrnolHJEER4IZxyuobWgWO
2p5zgGLXDxrY1O9eARwpnvOwKJwIsQpTFsyMp7HJzkn+rd0W7Pvdn7dx2lDYRaM+Z5ydG+xkOaOV
U5qcO2fTgERAchssnIfZ5wX9x6GC8KrE5zcZ+VE9FN1//PnC9ZnljRGgEyw56wAy+Yc60W5dPUu/
n7iIYizO64S0+Vw946jp06SkyTmLtua414LtoEue8bdJKMwlaegC5A2meKEKN0Ln5k44qUmC/raz
E5d+W0d+m4BFxbG3If3XaiTyFiwWDZToM4aTAseJ+OA2WZnVkxMlZ7VXvSJ6qNl5XWe3AlwgpqAY
jTcQqp5i+2TfBJi+VEhxZukr8Pbbu19f889z8VdhGaMZDdC9V5xDoH8QINOVWuuxlkh2XrYK4WDg
wDclMhbFufLKZDPJMG+54c/jvvkqhIMxBWmPRxI+n5mjR8yvynbsvqHp9W7vgdwsivZ4hyHSR5F1
riy0CQKWIc6Gc11Sz85iT4YotKAmXjzEfCLyjLctSWUGqrxOH7qz5Zvda6bf/YrgvCyorYKcFa8V
8THfKGBKZ7nan7X4ucxdPwqL+/eZP1TQBKJyVj8xLEaNpB7Hxh3PcfwY7iP37ncK6DSuPi/Ek1Ey
hFHI8Hndeuvys7VdP2u3/glhGEAjMKQAWjgExPP9relYKcQq1TNq+MMmywtlixyaE/ptW0tRL8W9
RnUYjL14rVoEvvCGK8fM8KbLK2M6V9rDl0w7rC9FPBHvX0d0B1prpAMR3MyXYmljPyW0ms5OPjov
1IqdZ9RRyEOV1jT2szSo/HWBt8vBUhxgh/DCPRDcBN11jj1hUiHuj9G30tmGsva22/XMPy9cHRFa
yJOkxueNEQRJ7TewgWvlLpKVlGSrENSWqlGthQRiwJdMHW9yJRYm+z7/+5W7xXsjdJsY3y/c2KvG
pyaTPCpEE0ZgiS5fnD00LGNgTOw/0II0UtnQs6NWnTV346g45K937/S1CDHLEhqRktbImx413asr
P5IEOQsq4gwJGDhx+TEUhxIS1+iq1MjZsVP3aIpyZYXcpe+jQQKlEN6BgAbQ+RZ0Sq2VbRyxI1Kn
gDtLvPvVg9aP9/k2A6dBEyIQPYwzxwAw/jHRBy92Uy//d13/PAq7vuywxSgW4a2Oi99EZ5dgo23M
mpi4Q3Mk9EEJHg3VA2cq7rpUOa8LWtAUJug4ohqCWU7GM9cUeogznOgAvaKWF4QbTRJ6yD7P/351
FlLbAVcYxef77E3pf5j3Tvy/6+nq5/Ojcv39MWZF3+P7qvpdq4/JcV07CycNPQ3I9yK1zid0xWDZ
nFqaR0V3jFjxraLNzu4Vb8wLyZUnEyNcebmRG6hQ5N0xrnYa+5Vl27KT0WEtONfZUgSTLQkrLWvA
UrRoEyQbJdu6lafEkoPNv3Jjt38VJvoNoDUlSKZAClEe41LxgEXjTaTxk/hP1n2f0KbcSQxYfAxw
C0CUx3cJ0w83g22jRcE9GNbJsSExBjisun9ELsb50QeR8xBMdvQaxV1zyLQ+kwEMvI8CCavlQAxo
9/s/HDJBpwpN0NZB7eQYjVZ2Nu1uyryxjouXTMOTJEuqaYs4MP6URjS+dFPFUq8LomqfxO60CYp8
6DwKYsN96tbutiZ2KLko3iMA4QciYMVyMevA+9+FC9vNqjxLojw9TkqWHpopDXI/Kp3yNI0J+USU
SdvQKVF8lhD1tXCS4mUKDHPThbrmdWo1vCiRXv2++0zNfpPgmzXMCwUVZlWOzRh97szitwLiB53Z
D+tiFjwP2IPgowG0BKIvRxCTJO3gjjp8gv5qa9u7mZZgdgil8AbltDgYLhA0O8UtsYZar4/tTgnO
LpU4nqVf76AXDGkpTNLf1HgjXcsrs6nqY8Z8km1I79+vHRReET/gisQrR3Bsec9sFebYHM34KTl0
+QeUf/15waEFSUNKo8HnR3Im+Vt154McyufgIbwIgGaHm0HAMY+VNlbU5lgbGyfZhrYkJ7mg/evv
i+WeqlGKOArw/T7dmIHXS6KHBXc/+7xgO+VokbJox+ZYOuOnfhoenTr2p6jerO/xgsdHbKjaeGUi
AW29V9Ku7sakqse2VEl9VGm4KaxXtdt3IJKmoaz9fMkPou5jmcCvsDBcKJaWCiOwqlBriyN+juGj
i7LcRLU1+W6Z6TutJel2tCYae9qkgGePhk362wizgvnTGCcvU9kP+5q2wL1LswlTLRH65STp3wWV
ozbBR7j5sxWV5nmc0Cu5qYZOkR1Z1z+YIKY+VFk8berA+Lau9CVBmIZEERddOAYa1+aCzLzMbTdu
smNDC/ZlpC57GsKqfXbCsJEUJRf2F9uKZkjAIaC3UyzpGs6QxTlVimM6HLr0IaTPLH4dqUTKwlng
zRmcbQwZKnBEzhc0OQV4GHO7ONL4WXN2aXO4X2HX3xdcRcUU2G+J7yfVq+5+qpLPTio5b7IlCNe0
UXUD5lIhQtX244slO2e3n0fVFmUeB91XyIaI3cFJB2/FqmQ4jvnGVb063K1riGt4foljXgWvDGAP
IMghYpuMm3d61FrGcIxNTze/ow6p6tsw+jn9WpeztA5wp3M+U8Pgycj5TrdTnNskGfpjmRzibVpL
Nnrh82js4gTL6OREyUfY6EavYqcxm+k4dH+iQ33vVAEoF3iAg5sYY+6wVcFOB0ZYqoYuOzaA3jfe
irubN/9PAKBt0IeKdM5NQMEYgiyS9ce++aXbv7K7b2R04iNph/ckCDWRAZtrvx4nVPGUEbmVMPDT
vWESiYBbzwQBPEhG4xgqDIZwCno7DdF/Wg1HkhIvrI+Oegrye4d3oSQTEGvoJkKrOS5moVEiwwRX
YlcxOarTo2lu6lbix299HvjhgJuCbBpgP1A+mmtp6rII80G5dSTPjfrVodk2dcst0d7Wj8JNlwlf
B957OA1QGQ+RBDmBGbRRFdvHOjpq/wJkWDF39R82/gKgzSEsJXH6wtGANI6Wgwf4bYW+LyLkPEdI
6yJAPx/L4gPbgsWgyo2yGy5pMV8xha5TqkPRHjPN8j65wCdb19fCAvB9FElQ80F/iRhOMlBe1BHw
ZY5ofPb1Ldh+JMbLnYPgA3lzGupKOmbb0UI73w9A5dgxBpLboxX1vtK8xO1LUz45F/2s5ur2A4u5
kiXYWJErkdsFkKWAT6CKfaWSNYouWDES5+jzQsMrHpAi3bI5AH5pbKb2SNTPXWMcnJR5g60BmENG
SLO0Mch1A/IFbdR84FHQW53leAPVSIT901r70N7fryq8r+C4XMxaIa8+/3zYt5ESJilPKnidvb27
8oZjyN9v//u+sBWlFqHVK0i6YzGByNjPbEnT3ZJZIT7GZA+eErd5SEoNxdAw0HxMzN/l+L2JftH6
Z6b+yIc/RJNx3dwABPLVoP0exWkEPECX4R76KiAnTOknYPR1R3dwvcLcqsmheR2Be9iqb1bmu9lD
kT3Sn1Xl09Hvg02SnzDFiwcgpjrX9+2Gh0n8KYJdlKXrdrpiYBjVpl6lfGbKjzH+kSif04zTEZD2
OEUvenxeF7twBeEAA58CnaYIW0X4TOCFG3WeRnBD35of6F1Ah8G6gKX9BIIe7+VH/vQGZ8OgjLIm
hB/SbLqv4gMlxr5Wnsw02ejmQYk6yTt3cUEI+XCM38d8hetOdao4azS3OQaEvNQKxgGZ8oqYfLe+
rKVTjPgS6QxgJXDPNDecfkiKSqdTfQRnqUL3iqwBeEltGPVEZIYIE9kSITRoo4iEbRjUx6l4acNn
I6F7Wp5Y/BwNnzp4wfXVLCkNXXWuxatvvBdxvhpzLNuyMfTmSEmcbGuGprFo7KttCHi6zboo/sOF
awNwCXx0GekaxJyCKBKQ0oqHHv6pn7pdYdnJ3qoicxNMr0XiadFbGfTGRq/C8tu64IU18oYyHVUy
NA0ghJiv0UKDhZ0DpuqoVMj+xYCxfnQG2TjRohDYxftICe5Fvq1X/iRK7MgEWmR3HMJtof7qymcG
jvn1hSyYnvNeqEYBE48QEfGBoYRaJqPdvtfkQJg8WpFEwtIeoU0H9gDbvuWzNrSsR5G56I9N2zx1
aCFWWXJgo/uS2uUngPU8THX62aqzu9+1OtbjoOfsHYBPXFiGiZmQ6U53TO3h8F2xhsP9isObjbea
6ZgdFavkWj/U5lQO7Jj+UaKdKuuCXdp72Nf7vBJa91XBJWgmC4pqnFCgY7grMDcajppXdr/vXgR/
TCGJir50Pr00t7B6aANmUGQ546/az+mfez+OLmTM7eI+wETcTUt6Q/Kks1AjPSqB8Yjo7smqzLsv
nLkIIT7pysYJmhwiWrX3p9I5gGv6kzvJWhbe8Q/mfoY3VCPpg53G81nswuyqwRyNrIEc1/kRYCzZ
Ky31WxYZuyFwjomWPQwG4FAJ+Ew91rmqb3XqU6Ga/4+0a2tyVNe5v4gqMGDg1UCSvqfTM90z80LN
lYsxmDvm13+LOae+3SFUqN7nadfsrkKxJdmytLT0lXjjs7Lix8SkL52NFkfNc4bALvt7JxPiSzWM
0RdLit9AJY2sNrw48DgF84Jbesy1hjez6SbmaN0JR+qDNVYl67j7i5iphUHKVsYKFX+JZX2jtc5b
PrY36WhsBbOzpS3XDkDADG9ALHsBOIlJPlhqitNTmol9bNW+a+yLSd307nhTalss4islDdB74tJA
Bzus/iIz3vVV7o2tmZ14rhs+iT+zQB8pph9K2QQIrpjWtS6jKim+0qwqfLutiT+0abcRaqyEUPgh
M9GWAyAgGrcXl+bUVCiqosPrlGWfVY7JlXpY8bsyunWHh6Q1WW5g9m/9w6NbeO7L1wMan3FW/iVY
pBfd3BoIXF3lcH5SEvOCkgxI+45ODaaZm891LMLrXmrMPrLQLzKMyDFi7tZK1EqIlAJjhLPT2E8H
hHd+N9xFOpgDWuFX+mMOzuXC+BKZDiurVyI2LtLL+2cG3mPQLx6VaBNbppa5AB/GFPX85PBdEx/i
rZfx5Tl6/v3FHVqBuNDTecdPbfWsFxpL1Rv/ME8peBHPFrEwlYpSJbty4Cc9eah5Gcjqe9Rt3aMb
K7EWsegoFI1t1cAsXL8ub0ayd7YgeKvKADvb3I2N6GaZcY5NPFJFrfip/5W5O8/YKOusruDd5xen
dYMY28snbBOewn3BBvDLbZUqLoMNaAI4QiwBbotn6/mFxu1BZMqy+ElooTV9GSPup+o2sr+0wmCF
4IEpflz3n7VF/cU6465DTmwJHi1sMtq1KzmQHCUzI+In+hNK5BsvhJVDGORmuKHnZw9qAvOveBcK
WqS3SGZV0IwM4ijoOIuiA0exp/9wacw8E7R4OHbErgpLQpBlPLvyobm5vltrFkbB/YMkNJKIzrLy
Ng51X5E2/+vuHd8NGxa2uk3UhCbQbIOHziJqqocWvah2Dep908fAYe3R/I7hZMXWsLVVnePH48GG
VC7y9ufaoKlVydzC1aDGuaeV9Axt8tc3anUl/4i4KO6VhiA9pdkpLkJouyTPbur3UZjXW6+MlesG
FNj/v5i/9+A708oiFQ0YuJ6dPIO12S7vdwrTFz862nE+It9LWfh+LZvKLXo3O4EPdRhYuYXVWF0F
3oI6sse4TJyFSrjuDppOE36KJt9Epm2Et9/Y5em6VlbNF0ghpJOAHEaTw7niwcFbohBrQysYnUvj
VxOTvj4uAfxoM+U1YB0QdC7BMnhnKlsWJ8wTMtJdvwVeXLOr999frKCo0aQ2GU1xmrzPNphEU6Qm
Y0DG9exLzze8cd7zRWQBVkbkw5B+A9/fcrekEFHquHF5shM5MGV3f0hftUzo9Kltal+bBqZZ1b5s
PsqHA2NDMxwG0+KIQa5oSccK5mDu0gwFQRKFtbNzs43YcMX/PQQtiFnmhx/QxudK4nzsqsoW4lTV
2mObGd+5196IMd3IXq5Y29xD4+BZPleal0kGIhpAWbNGnEjy87udbVxcW1+f//7O79OprtEZV4tT
Qo7cOW3hsLc+vzBkcwSGo0Y68ORNb15I88/X/WRNBehIxkWPoBHMvotfP2CWUazaJjvZmFhVfNLs
Tx/tHJyN6L2ExQImtM6QppolWKGwwuHt+gJWDqyzzy9syKRVr+wGuDYqbtv+gdpZUJcg9tyqdqzK
wesVwQMFBHSZIqvbybV5k0FOe5/xagd6sF2Okc1cbpEIrqoEgwHmOrYJDN7i8m1625KjmWanSiTM
UpgRK1wmQRV1fePWDAu+jbk/GN+AfOki9ZYpLuxxSkC2me0ihlL59c+v7Rfqp/OYFkAiLo54tLoq
t25y7Jd8nGrDL9y7pniOug8DZ/GWBjAaT9w5glgi95pGWnUCYoaTKqbbWpUh51pwfSWX+pipBFHf
nDtfZyDbuYP3Vu1xlFmzE+H1nhSfS9L6Rf5R2gRjbkV5J2WhdUXrFoNIEagAfern5ier3BpwdKnw
cwmLJ1w0RlpjjZCgWWXgeT4tP8q4slzDInigTVPQIkY8N4+tlzdTead/lAn5rwjACtAI/pc8clFw
NlQ8gecDyqCJ5g/gMPDIxkt6Vd3vJCwirDH2JHLkkDBkb27/oHtI9d/8C4tClxzSxHAQvHrOLWrK
LBtzhrFPGuF+LSoQMaCE2m7FciupF2j8HzlLlDHeIB0Y2xGStl+yjlk8KKr92O7c3eD4zVuSs2mL
afAyVDmXuFCPTfopRZt3dkqLhk27EnFdXt304t41m10Ogl/evlzfy8tz5lziQl3mOEwtZnRkp34m
bgs4Pbgps7bqw2tGQdFDCTY9DEm7GNbTp6kYBddwiY0vbfJ1jB7L/Pn6QtbcE/P4PDxPZ8jmstyj
WXXZJamW482VMCM6RltFnlUBNqoTM6MvgGoL3UzRgKlHWSUwT+028rTALbr99SXMZ9R5oGrheESs
ZYDjBCfyQsLoKDJhGHF+6togt3Lfze4lBkJlqe+lG4fyymLmXLg7ZzgRGi8BNEIApk7lEJ9iowzN
5M6Z6MZitiQsFuPFk8pbDRLKx9oMpfPh69dCwWueOAI0HKBMs8W9Cxu1rMqU7PXkVDQ3pS/5xhGz
8utdVAyQbkWXPa7fxecLa0oNPcnlqRq+52Ac3Ah6V/zh7POLOxFjMGXSoF/2xFMfQ9j8jA4B3ard
XLo2WgaQ4wBdEJ1pABdXIi7+PnKbvnzRraAsZIDRGYGdHVry4ffBuZzFxWiNXAqtgxynfhkkU8Ov
625xqQuUz1BU9RA8Aoy1LEt7VOTAJvL0pf1J6R3gLNc/v7JNcAUAluAMMzXHwlC7zBn0Hl1QwCO6
X6mudtlRS+o9Nauv1wVdKh3ZWTylQb8Ki8W48XOTjSvuqlR00anRjkW3i6cd3XoRrmwVpi7hUQjc
IKqCy7WQ0vRGCazMSzyG8ke51Tm59fnFZWEVVlUSD5/Xqjf3h2w38GmX5x9YaYBMAzhgnryzbHYo
6qYgNWnyFwzBMs2XRHzx8heaBtHHDw9Q1ODJPONE4RvWYh02+gacwW7Fi9QEs6nGHCe8ruuVnQK7
Ft6FuDBQvrEXDt5bZko7yy1enkA0zkbMj/rfvr/wbeC9LQ3t9sWLNYXWcCiGDVVs/f6FT6OvYkCx
Br+fjAc+7tyN7VlxBUBAcO2YaB4HH9kigrNH2bh5XuYv/Zx9p9/sjPtou9+QsrKI91KWWd6mGIta
GDJ/0TxW/qRvH1bB2dcX5wa3GrcUtMhfQNAxjWFjffgKAoUamKdm0kJk85aI+L4aoF8vzV8w17TK
ArVFILOqg3ffX6jYNKKW53aSvzgW0DG7afLF1hCfLRELNY+Thoqol+UvxNp5SZC6e2NrhNrK6f1+
l9xFOSrr87F0gNZ94a7T/9KUlT0beTb6vZe3O153WxipeVfOY7R5cib4ZNACiLkhyzDTlnYn28bj
LzmorYu49yu05jY2ZyTZg7MFXVTfP2pmqHij2ALkIO6Oix5mTiKRYfx6/lJr3wnlzM2//G8CZi96
F0l1XZKbRFaws/qZVjfVsPvfvj8bybvv2/YYl2qEr0fTAVNHN8Ghl0Z2vkGLo7aM0f/YedigWGBi
atB7j/lHR7oDsIZDfA4SQDqH5s/FaVtE9mAqNGZg6iMDbLEUHz7N8X1UDABtQFMPAs7zLXKSuBSx
iOmJ1I/yQLca+S995Ozzy2B/krK2Cq7Zp7KWj66l/Z4G9RWZjL3bZ8F1Za8oAzOMkXhDyxwgqEsg
sNt0pWo1wz456S4pK8BLv9Lh48UJRDjvhCzUkYpMEDeCEEBT2IxLaraAqys7hvBgJsqZGdVwR50r
JK/ybjS6SJ3yIPkhk11f+Oqjo5JhVGhjm5vFUOnGk3URhAjQgHuN3esnLo9DF+off+Kdf38RblZ1
6pBcw/cT8yTbI9maVzrvwflJ6OE5j7oGYDIzX9Hi3LCz+VmZU2C+iYgPoMUMx7R+BBHdb1wqf6qx
vu2sNrn1kpfrJnahG/S8gfwTmEe4CyxsoZvE6DU1JaQ76W3GSothnCnTnde4//Uv5AAFi/zSPA1y
ub7a7EbN1dFjnqKDvekDUQXSkuz5upQLh8EqwNhN5ogd1LjLh2Y0dk4lshL4wGKPonriBKbcXRcx
u8OZoiBiJhWYKZ9mKNHiok+I0SUGCNVPk10ftKdOS0uWdkEVFzXmMjf769JmtV9IQ9kL9EAYZIEs
/LnrZL2bU3ewAL6O9qI9vH7462hTxrzUGct3SXHuNmBE05RQJ3WLCnFchf/T583Fj9f6vm/yCZ8f
3Htj32UfjarRUfzu1y/bfbIiMmnd4/OttotD29pQ9MrW4/Nz28rMng6tn299nkv0k1CiTv29UR76
D6dd//76fz6/CHhzQqM+cvB5jK1w3Qcre0i1j16Ec8PAzMoEnC56A5cTSqiWolO3rPRT2kRM3Cpv
62BfcTcIALIPfg2XWFZt2nIkclCJfiowlDzWTDaKyu+HrdTLiiYwsBT3BpCz1syGe64J20M+BJ6t
nwQN5Bi4W41Qa8t4//1Z/ruYaux1TyYjvt/oTyI9FuVuSg/XXQGclfjIwpPnqeSzIlD3vWgIBfe7
i/Z0czrFqhwfa08ZYRTJjume+qGQu6JW9a2xtd/mkJQ76DPBUdw8a5n7k3DDZrh8hl8YMGTe1o4V
gQMpc7pjqqWFTwYQ1uuN/hDZ6b3ZyilMZKmFo0i9u6QsEl8fFfJi1EXS3ciSm0EVfyZXNEFbSb4H
Trh4TJok/YXXuzcybumDtlOaVz6lDTjb3Mnpd31Cij1ynKgFFWkpWDZSc9/0lfXbMnnz2pvGr6QE
eMIYquw5txEM3ApbBp5TBYNrKYV6fVUoplUFxk00ugozFWvPSBmYO0O5Q+gJJwmqSUsyRpOofUM2
r/1jtcoIUuF1X3jbtU2QDyIcSOwTS7V7VQwkYbS36SM6nTXWo1n8VKjK+dKorgWpoF5+ytOqDTD5
FHM8qS0x4bYHxi7Jm2dZqulXbJn9XZmALICLqfPd1Ej80errXVVmmMKqD9WLcLPYr/MSoyGF0e8w
EaJhLVqzfpqaRw5GlYhPoykBeAAzVeQPtfyWTo7YDZraj4WRB55qsjcMDc6DvmrSJ5EnxUG56XST
V1Xjg7FOPni5IV57d9LDaaw6P21JhPFdwgv7PIkZnczveWIcBgxu883SHJkmMun3Jj91oJdH1/IQ
+5XdcDb19hc0Ob+JyTDw9m8EsiQleE06V2ekSA76WL6adAtXduk4iFXQE4WEKJwT77hzx6mn3Gpl
n1on00pYEe2sNIzoz+uec+n85zKWzjl0VV0DnHUy0sB7TKoPn/L4/JzfQ34JRMJLjgHXlGZZjo55
oqN22/gl0MD/4vcDvTiTLGDe3/IQRnmzLtqYWqcY4Y5LTl22sQJ6cbBgBe8EzH9/d3r1aEyMjdG2
EJD8BsEVq7OYVRz9aVtZuMvIB4KQNgZ9AV7qF6BIs0rkyOPaOnF+C/IHM8Ik9y9Of/LKjUf6mllh
MjXAWPOhfwGRoX1OhkFlFnpqG5bUtxmA2Vn9+bpeLlIPM+3QPNIH7bsIF5cQT60lRhq3o3kiehzA
bRlO5cq6MbrPZfJIyYa0NSsGABdQbOChAXRYBBNNqQ+t3g3Gyaw+jdqx3wgTyer38V3k3XHDXJQE
DWV61UR741ROhy4fmaf+8GrYo4znRwWwc3vP/cXbENiwrLof9BjtuE44gWPNru8GM2cVrcOpOBnF
49A+2pQRdbScjTbwNbViXtZ/fyOmJpwb6tR0rhl72IM0O1aYrCp8p9+I/9e2Ye7HRo85IgVwpJ2L
yOmYiWyoCUgjDrq6m47XbeaSMwVGg0gH/kYp2pqXaJghrtsuwaD2U2npzCldVpDcb6smICoPnCQK
U3mfS3dnpL+j1PPj8ltZHBz9AaMB2fWfcrlS9OyjUwmMvXPpbln+cOjk0gbvyGc9q33G3a2RDZen
yvn3Z/nvThVp9GnWZPi+qv4MphNaBNaT37ht/+Eg9VzQUmUVuKvkAEEmSuVgEefptLFVq0vBPgHa
CUjLBYRJo9HoSOXYz2gp/ppV6qWVEgzW7jEzzd11rVyaOJlJrCEMXLHzAXa+a6mlS6vrQdvjmijK
V+OxszHFLY/Ihpw17b+Xs8h21GXcesj40+dOezPhvmjl2di0NQlIlQP8iglPM13p+Uq4NwxWlEb2
c+VgoGjbso+OHoQnoeYBCBMiepAQLN8ORZJh+Ahum+fEGpmOE15GQwi/ua6Q1WUAPzyP2EL0vQR1
atqoJm7Z9rMHbjedaXSrFWVdAK4QDMDCAJhlNrCJc1Sbx8l+zkZ+x7PmE6dbGYeL1NC8U/Mt9V8R
C6NySO8C4avbz6kb+WLCsSmM0OADq/Ow7ztf6SUD1unjfjk32cOWkeZAJ+EitvPwVLCNnurPVYyn
HfOMDRNecZWz788b++6ASXD30mrE97XON73AQk/H23Xdr/j9mYSFCTsp93DDQ8JQ7wz3awpM9M9s
q/1lRf9gf0F+hiB/BudfKKePwErsdoP+7DhPefKkb+zS6ufBoYECNy4ehKjnu6TF6HzuzF5/Vp7L
euumBZr0+i5dxkGglXknYZEAjAaptXqEBSTW78EFL96PXJW+Q4+c3OdDvyFtTevvpC3dJY/iprHl
qD93VvlYxeaPenJuVTwE1xd1GaqeLWrJeez1RZ80OhZVRJ/T5qSnD8RLAGxrMIlyQ9RiRX/BUXgA
4cAHozPq4IuoxhVUb920qI/mVL3Wef/J0BUg6t2P6ytaEQMTw0MLIB1kApfdKTWIaGpa2NVRlTFa
hp/z/Kb8IGX+vJT3MpZBKl6a6F8tIcPAUyiOGUfD4L9YxcxoBDJJtEMsUV+CG1aSVpE8NqmDYoMt
+lAaef4owPm5oZeF9/9nMShsQAwwecZy3gCJK+W1payPlRtO7o09HZr+MOb/Ri3o48U1ieoybphz
/xSRlHpFs/po1Aq1rMlIu5qNNTjXCuJttQ6sLAm0FeAVBp3V3A2zOJIjJbrURGPwMe9vW3W0uQyL
mPt2NG6oaXHqzHsH0Mv8+kKVFAW0xapA2DQojZT1EQwy4w33lLefRLrVg/yXPOxdSmwWg0wYui0A
/Ab4dMn+VTliHAc6lceqLxkIA3z8p8jBY0JmeGhVZ8w1b6J813agF8T8esoMjdWcWah8u3tP3Vba
0S0KH2kjgnaQioRoKXYtwgyQruX9PgO9a4kPuUeRszgBfr3sgya9JckfGz19BHbXn1zzLk1/N1nQ
lne284ySAbJrnYdEWLQfCuk3WLu1E/aN0iJGeRVU3GKJh1Cl83t0dZvmFuXMpavjLkEhaG6zR516
6epG1Dt81AdxjLM+oP3Xargdk2hDxZe2dCZk6es2WLhynUziqDDX1NCqXemhV1cld9LTN3Kfi/gF
aj4Xtbgio8nTy6YzxNHjOlPlqcsbNmpfMH3K1zUksUDhQ7ZSupcWfC6TnPtlIk2i0ZyIY2L6wJ8y
bZMYaFUCPB+mi+QRTPlcwuTJqnFbSCj/1Hf5x0CA/9mydx9f/PysdTGfUuHjnNwhC9pHp+vn8Kr2
331/cZLkejTyJoVKNPe2+qToQWQHS27ofdWOwS+FoAjTG0Bldb5DMQW2zW5Mccyc27i+h21R+2ON
rfM+zd1gcycE0goXSfWm8ApOwZV81B3Mqe+3KHZWdDz3swJAB5QKuioW21RnJWhRNQ7LzXZ99WNK
tvosFnHKf3//PwLmH/AuCEY3aN+ZpRBHlIN2Y274vUgOSO3vDRrdKyU21P7Xq89P3LnXeCZbQkA/
pzLO5YFUm5aNrcTRTML6ZnTZQG4xEITTUzXdqU/c8K/b2dr6wH/0F39NPVQ+zuXpUekO2ThifTy6
G730yzQUb0bKK8ZFr7OUts/XBS67DP7u6HuJix01naLxSq7DIrwSVOlZHqTp+ATMTNiU7T7t9X01
2qz15G6i9u+0nr5u/IB5SRdbjAYmRIIodCPyOF9ymQDJpjW9ONq9cxw7N7TaCPl/vnNGb9eU5WuJ
cMFP3ewp0XRfr3koY+OpLLcS2yveZ2DO1dwzDdqui1uk67yGTkTPj4aqmVUdtX70i7pj15e7quAZ
SwzkBdBvS1jdGGuZJ10nP7YRutfJEzq4EjxFTYy3AFzh31jTzGmBRlok1JdvLT01tUn0mTjWxZPT
N0zIR27oez1B/SdRu+srWzki54GbKKGCEhj38eJdVIOxRZQNfN/IvxHvFMX7ie/kFuHQqpb+kbJs
ionLvBMtxZISG9EOSj4gdEunD7JMzE4xk0nPZJWAEl0kC90JvXEUdMDHuHgbqzcuPvMPJrgvRCz8
Lp0shxuDXRw7/fCbePvrylg5iM8WMG/ju3OyVZOI9BoLKMxXAZWDNGFDwoq6zyTMf38nAZFoaeRg
ND7Gw/epf2x1sTcFZ32UhNeXsiVo9qh3glDMqkfcZ8URPa6JGcTaoeY3wty6e7d2bHH5Wik1J15A
DEVxk/NfWoS4y/NtoA2c/AfYXve0sHx3qPYYJsKo2BdDBLKlJ6/T/Jy89fq9LiZGtXuj2Utwz2bl
VzypfFDQM8/jh4K3iNbvXFKxsfmdFzdE7EjafpoMtfO0wvfIb1Q6WcHfMs9jiXYoSBHSIqgcI4iV
HmRpsnftX3r/ygs8NNExqf8YE4Ly797q+9CqH+xy66xa2RJ42pwFBj7oshLHu5FEGB0lj2meH1wZ
+x0yj9eVuy4CNQ5K8Fi/6DkqbVVIinfZkRijP7iKjVut/isHBhbxjwRybj4xeMlV6aTyWBqf+mif
jm+2tmGhW4tYXNpd24Msts7l0XB/EHJfF8H1TVrxgLMlzPLfeUDf1rrUOb4/6A/5sI/dGzXt4q2J
m7OBL+7hMymLI0OndjdaBKoAM/RdgzJ4Dv7taI/oh3kUIApvw+NWbkKQxYDtBhkHcNQtS0MG13MN
TGPl0c6EL+Mc5aEj8UKglBjY2DbsbNUKcDthUCaQm2gFPN9CG3kaqx2i8pgZNNQwysiJvuTigwOf
5jMdLeYonKAIixFhS8S/IiZeoKDoOnboMgfxp7thCKurePf9xSrqLqtyZZfyyPOXzHuuoxdjuLlu
a6taoeAYx7iZeWLS4ljvBt47bkVga2LygQtMyWtehYN8kOr7dUmri3knaXGuo4UkS3lkyGNkiDB1
un3V3ZXdr+tCVo0aSAI8qOaobolW0LIG+JyIYsco6MP8ZjoUBiPDG7LnU7xh0LMbXjjQO1kLN420
XNN4jq1r2vYQN/rOKcrn68tZ37N/ljP//d1J4NZFbUwNluNkPdOivSttNvYbMME1Idir+cWDKO5i
siwHpF1lpiePYgIvr10EaeeFqvI2qClXxQCugPwc6vwXTTh9JiPX4ml1hHowlAvR6ZCHUvt9fcfW
lIKx0e6MuQEGdQnXdcrUtFuaIw0844MiM321nfHTdRlrRoajE1lm9DuCQXJhyfj/mHxUFViJzQwZ
AHYVC2ZWu356ctMN5ayuZ+4CgD3jzlwatItlWAIMFkcpn0zti0w29mvtrvnbZfDf7y+MGIwSRJui
rDqODXqM+zsj+2rpu8j5F08T7NQ/65it450lV1FU6pGOPbNf+BDIHqX/XdTdTFu6WTvPAB5ExQY1
p8tyUxX1SsQqwXqy4jvemvdpHgU0Lo6TRe68KdkwhdXtA/IcdQGMo8L00/NllTJJBtSzq6Ne/yj0
nwYqjVb5NCVbvIwXJge4NlhkETBZmNB0gduoWrA12qDfOk6Ge+/gTNORro/ylyHq9pgdcJeZ7sZb
8u/L6ux4Q+OoMfOjomsO8Zo3/6R3GpsiNPz1Rl8ck6a+t0eA0gHpkE0JJiMdCvza2PTetmcPeI6i
6V5S887JHqWzB6J53wj7HoMKVbXX9Skg8HSRAnklMzbY8aOovSBrBiDzgIpLBjZP0ZkUDwYgszjV
mTt+7cSvwdDZYI3+hH0tbmUfh52bI1H5EPNHo0n9Tr05qces6FNc9WFUPXVxcSMt+2SMW+NcLrxw
3gvQo4ALHvEx7Ph8L8ZWVxrv571IA56yeIvs4+Js/Pt9ZAlQU5jJoxYRZRP3buViwtzRAbvpEElm
eZhlLP9cP7dWV+HicASJFwBdy3Zd2jVRilu4ONbmz9RNQp1spev+2vuF0bwTsYi+my7GSdalBfo/
OA2Q5/lD8ybZYUSKxWrSdkGKeQo7VxfDK9JNzgHYlmYnctcO0qlL9o7b1MFYV8pHQ7z0hWfJMK36
dOcMneePbqQCnQ9eqJf0g4VXsOpAxfPgzjkpNZ9U5yp2zK7tIhkhE1c9pYAdk+ZhsD84xP0/Qjyw
vFK0+Vy2XyRIBAFKUhTHZr5hh8DL+O66jsGdPkPlFjqAjuGz6FbBBJ9lUjZ3OzVJmuTHMqkSv+Pp
L4uKe31yX8bU+1710W4i0x+pRyxJkO1L1V3UVYcujcN+rJkyfw7CZF1R+hiHzCitd4ne7Igz7DIU
15jd5ftaZTcm6p/SifayyEKl10GlTfe21/k0avxcYgq0Ij7NXgeAvdzRvBnL6d4b9b0hvhkj9aW0
76F/vzLMMG3SoLFxChRfC9CudhllAlMDdLBYjoMV6LmN3gXj6IEGmJTWz2Z4tZORgYyMibxiGXiH
XVXuG9fDk698BlcoiyfOpN3sJiMLRrcPakwmUC7oCKLn0TBhQr9KE5zClPgu6XZlTJnnHOsuCahX
A0gpWenIQ2RVQa9XO6C8WSlfpf7LMNrbnB4mG/kAU/vjGEVoFwB765w10Qvoeljb/GyTjpm59Yzp
en6aJG9DlIUUy4mN7i4mIMrMinBw8QLqEt+KgBL3VDhN+luJSRB2hUEpM9dw/00pyWrTCMhUPrQE
tJ7xQxundyrnP5M8ugXb/H6s9VA1RUCn3qcaeZgycjQJ/VxYOQO37CspiydXdaxtZY7wpNsRTr4W
6CbsvO5ejn9M97EcKUtU55fmmx5/TdKRVUIFUfxighC9UgWLkOKp9Ja14wgEyvQTbObPltf7pEUV
F8gtnJov1cR9wv8UgIF3DcgxXOeoaw+6I32HAziJ08ykxVOBCmLUa4Crgt9YfiIErLTaHyNzwqoh
D5HThcpVQF2SG91Fh7xB/aq0d7oWhUYvgrxxbuz066i8He3EgSO74hkvs58OygrauAmGztgJ+tgO
byT5LIrXGiUzy+5ZU+OXdm9jIvzCQqRGn/GiC2MuWaObLLVLXy+eUvGjlW5A0AyVac0rZruyKZ+Y
25Z7MqSh11qh1UQ7/Lr9QIuDmHI/cwnDNMbARLUzTbSHOb9rJSUmMpj7WMhbhwtsKwnb1maR/E4i
65MaXJYREYylPEyt2CVRxMx6DHpJw6aIw3Fo94Ddsl4Nd171IxpOlaP7plX6ZIwDbaLPmtPs6rG8
HQd5SPKOVRamJJulb5qJP6GhPXV7Vg1WWE1oA0i1u04+5oCmqb5F0TgCx/EnsPixQht3Tv6a1bkP
FIKfye8aec3cibVK+V5b30TFb6PV/cxrQ13LnmnOwyQlvwDlunUUmIgE09zW52irKM0plC4PVF0f
Joo8umP7BIH3lP3wnOxbkQO3j5V2vRvQwdungwg6kgZFl4Xm+MnxQNHVu6GpNawfe7hSgacBBsWK
VoACGr2pBFVto/StJo1wIsc3ZjOEyqIBHzrfGUv7c20Pmp/KaWSqbeFdCGEl0tBlGr4loTkPDD9p
wDIWrIM1ufFJUsIKvTy0uEps9aNSDnPhahVFIZv/oEZzP9ku0GIGE3ArlTkoe/92kPMrFBihbRNR
UMoaDBz07DhEzvWx99BhALQux7GRVM5+RIKvMdCNUasdWqmPE8InfM/50ed6oKNKbyaYyo6AZ8ha
lkzfRv1XTkhQAB/bV7qPoix8PmOyjny7TEAXXPkcOOXUDGzMrBDFJ6cWfjMQhGHoJ8mNQLi/Yl77
Ro+T1COhq01+VH5JkS9sC/0occIyrfypdH1Hx8e+HW8zPWMqMwKOgjYmW7Gp+9GhZ6W2fqExxy/E
rcApaGr0VnTKz5sGJXYU9M0n2pq+nsdIhLqY15H4UWXfmEMDgmzXz8bsIcYxU4jvKaFBpomd2f0Z
iQPu9OQpLRxmdtY+VYlv4kQqKunnXc7yQfol9k9O0S5OHiXGFaBZyh8VkAgcYAX7Vxv/aY3PWU5g
wwOAxFjyiCuhbUODDg+qh1/mfdA5PMwwljyCyvg4w4pjpsdPGY4bLfs8ZTazsje7s30Hq6n16nbq
0oDCTG0ZHehgA0YR+TKZQhpbYWnjstBnkMrXQorAGD0EpTgGrRhhdgePKI3bNk9ZksYsk/whruJ9
Un9rMRY3IzJM+k9mj3/F+5ZjQmv/JeVxkJW/Yw0sATM2g48+xyjJSaGYCffOayR1JfcRl4B/ROzl
qHalS32d1Dno0uJA5M9Di/jIqG4mMbKBT0E2pS82uKTzFIeqMTgnUKcz3fg/0r5sSU6cW/eFNhEg
Rt0y5lRVWaPLviFqMiBAgAQIePr9pc8+f5dxRmW4/7vuthul5qW1vgEON0O6AdjKH3Fkg4cdmdg7
bpVdc4xoZiGzLB4NbMWctonZPHfTtTU0O1dBTmCArEBmhBCvRKTuRHU1RIM07nTIDcwy33ZTGiH8
RWgfq8Haza0Vu53tNwWIVwA+e7kVSweTMjYb18x3yFdz3BBgZkdeOwRpNsZ6a0RFbkZ0sJNmMH4o
TcJGuI96rgW9eDvNxlIw5ISfbWc88N4IUJfc1i3HJnl0pgwifuOR2yJgleVrc7efyEtD3KAl9KHE
DHfT4NPlKUdgOI/fmWKRMpcNm7RAs4Dkz48tRD9caE6MSgRlXUQzNovO1ZPVuYHSls1cI2Mv3uri
+zxr2NpvzKn2WsVv68zcaqOD45Dvmv61tfTrCWslc41A0DqZ1LdpWbbOssRGxxMjd8FFcw9A0gb9
8NJZFvTym2Q2agbWFeKjloBq5chQz2SkwIhvhPKHoo8NA4pv/auO29t1sgiC5GFh37aEAJmjrnrO
o8KqdrBm2WXAM3XOHehafmkboTvYUaqWqKkQWZAnLjQ0woPCFb6LYKNHNbX0bryhfOisJ8T9iazs
uGEQioZQmi9b80g9+SgGy7fkW81uh2GM6NTtm8rwl+mFwyuWoioiBoIDDljXzIxmHHZ9rv+QSHzU
dhHa9b3bAlYkwBJJvXBu7ZcFdDGS5aHmIibLRwR+5RFP2EOrjU+e+UoVpJsqaO2X7kej0w93Ljf5
oGK7+unB34BOCAQ7gTdDmZyMomwww/Ic1yeylPyUngL+SXQ/TsEeQURTW0Voua9GhQKMhp+j6B5l
gEOTkVhoPHJzhqtnJ6npZ+VbUePGHnksavrS8uEtJ9keCU9zzLfZ2MKBrdkOrL0qy1eXd6Eo3ViJ
OdQ6GlW9nSxEJeB0xlXh7Lp0GPyp0kKZawl8fg4DZEecQuwoaJ4m/6aVMk41RGBOEdlevpEaohpo
YrG696eeRkQAVpQ5oSbsGDrOV4P1nM8bV/R+V2lXgAYE1SSSoioCg4iwpepbB5cknpEQ0QiOtttF
FQnt6qiCcqNpMJ/mfdhyLx5AVIRKRajpJVTTYaJQFhFMgWKmt4mteVGveIz3jt9Ssq1Je6dXaawc
xwdIxRfqjlgTyI8s8IYh6uxn6oJpxxpfLfodnjZ7mSFE7W6q/trUGaqAr2AQ4PxaAoKRzWce64iJ
oFbk00oL6r4Hd1AG86jH9SJ8fcQNLqxg4jRQQOXrugy9rsV/70HS9CLV5FFX0Bip1WM9VFvkjKOx
1QM8Bbcyb7bcwULpSGC67U4O+hbs/bBz7ACXVNANP3LHjBwdUURrH6HXuNMsL7LN5qayh0jl97V5
wxyQPV2Cfv5sTG+vs/ehnn2TIYIy3RvdS5FhlX7qTtupKILGyXzV5UlTdpEFSfJqrKIJOGOS8Rut
Xu5U0Qcan0I+WgcmM1/kBSIeY4PJ8nU54oTIgky0gQ4f4FE5IRfqQ012KCu+8fKTHUAVmMpEqMAQ
/2Vx7iHkqQSms6AbDddOm1bPE9e3EBq/MrIm0vr20CJiwMadf7aVfrDovaWVvrboiaic8KR/hEff
jdkbfqPcg6we5MD3wFvksBLJZtyieGMrlOsZlDIt7w32CpEmofxI+KZJewgmVo+mMfEwneXNIAAb
HIsHlXXJkrcheAoB3uKRN6eRVWJGOZgvXh3O1dU0mEGj9yFsIfxZcwNmWD7DXUpxo1u4J7KJb/mY
bgQ6Vs+wimM3dBwnpIF7EZCmgf+L69xxZWmJiTuyqYB/zacEe+TIBvcaTLV7kpFX3kvwd787mEVq
NdE02UHDgFi8q/LSNySCXb6ruxujK/16vq0p87Xs2sXhq6PblcE32qCuZ1ckLLeuZ3bf6d/c7G6Y
Pmq2HKkak4y3m7q5BhY6FrMXmg2egfkztsPe1p9lNvhQ6rtmrH1V43jj4d/Htnky2h7ey25CNO0d
5aZHBxehbOs3o8KuGHmSKS+SxpMGp3pPe4MAXcicYT+aAo+Dwrmxh/mZd2nAil1rlQmQFUmW/pwN
hOST6RvudwMAK8b0UMgpEvIht38MpoyG+qG33wZT+GTBK6U6lsVVQ71wsvaMX5P0kJvPJrreyeFJ
Dc0GqNbEnm9dDICDT1MtKrMmsXkX1bkd1EO/18G3J3hNeTZq26b2o5luGNbHyDxfTIhKLfxwT4aj
54a1gcCXf4MgYJSC4tuXL7Xa9d6bXX0X7WvRzzgqjWBIoQWCX+xmBkT2jUgBQqWN38lo+Ca4YC6t
fEsbX8FOzkKERZvBveStcynrtcqtkbxbdAJfbtQ5fyp503h/C7H7lThCbt5CzQGQphUOxh3Laipd
Dyg++6WfS59pNPw6p3O+B/9pYQ1FxbNgkSkY6ccyxUotcB4o7y9ZZuv01xqnBOBTT6Ym56hpjP6N
3qsLBdk/8vK/p9fWJoksTXvWypIf8fLJeDJ5cYon+864gC47P1T/yeKtDRF0M1XNkKEbQ/2aMiSk
LqRQ/4TP/d6PtQDY0AhLqwetPvalti3qNCwhibfAuCnNLWQVnLiDFABecFOUIx5OxSVtqLOZ4k8Z
xFNB4lNWvrZEseid4MdmehH6K7Hf9PTSjrnUxrq+NWiTnBWylES6vuB1MBY0ye37f7GqP/VklVMn
2QyMed4C57MgZsJz+EIB4zQSqzToL5X8/59rXe1LabZul7kNP3rsW0nBBLN2tHnIxwsr7sJg/Sqj
fJ4QVbQZGDsoDbjF9dQQf8kQ6HfThd6c3T//jNYaTY2EtYbEDnqDwo/twMFiqXGjFgekYwNhWs//
1dzYqzR+AZc1W7boFAwmb5gowpp5h6+bOD9ukE/+pS6AqsrvC7nxvJ7mk0QxQu0XxIEVeaj196/b
OL8E/mnjdFp8mpuJwomvMDt+tJp31l9piEqyCulW7ZLy4PnZ+aehU2c/NZS1eit4hs5kYIyXjQs9
dStCVSMoFpmMnR193a+zp9xJevr/xm51CKCwoBviNHZ0GaSvCegGGzz5uo3T9vhz+/zTxmp78rzV
lWOijUVot27VIuBW0WR9z/kBghZBn967l7TcL03XascOLK0gj4uzzarSTSOta6oBiIkkm7/klwD+
55ffL3tnMEj+oCXOw9Iin4j7yEmjgcTFmFQfXw/gpRZWeyjTl0LOBk5RLqPpXZ/i/tKZcG4ZQLwI
hvHg1kGcYzVeKYfUYYks/zFtc79cWp/iqf/3nQBQD+Y/8MpD9Xl1FeAVk1GHeyhYIbIehjroT/kV
9m/qn5+bWS02Jd0mT5mD2WD3tn4Qrgy04cJBfX60/unKarTg1jANqkEb1N7B+qdy/sWB9qkPZKVg
kQpdEU7w/d59c9mDrR0b9fPr2Ti3QT43sapRUicTDB4wOJZrGNJ39CBxcQ7ad5W3F3b/2cECtBvQ
hhPJyludMDAxItkIM9Zjq+7twfHH8YLWxdmuQDQaQC1UXf/QHKBjr0G6qG6OQ7un9RjkIzIV9BXl
qQuB51qS4hTZwkUYJhAEUvd/cvVys4Upj3LKI6MLsjEHr9/3TlSB1dYUAS82esNjKZ5t8ajYoXXv
i8WGntDfgp8QNsK/DvkTGLKj/r7aR9jEnmO0J75SHaXucTBhhVFcsgE8N2mfG1ntoqEEC26BdfKx
MkOxIFt+YSgvfX+1g5a2SS0OpPlRB+9uWTTfaC4su3Nn5qcerPfQ5DV91Zsgp1ioWtnSCQrdDBvz
kuPjpWZW+2ghJRBEGthdqXgb5jmEvVnEOvNCZ84tcf2Eq3NP4BFwfH4PChh81O3RAb1rkHE33mb2
hqU4di6c0KevrO9peFyAMw6xHpOSVV/6GbnPPAfBZMbLijQv7hLSCeIxeBXcfn36nJ1+aDigcg2J
cddZXWizy1VfojJ/XJ5Rq0bm5l98np4ENSCpAFbtqflPMdSIO05wu62PPL1F9qK1/80l8xnQtJoP
3VKGoGmPSJ0mSMfMMtLFhSkHt/EM+gKwKQDQgNpEzeZ32STyP33Te43dU35kx5vq7n/4LMdhHhFo
YDGcZIcKGLQzqKQdWEavKf0hmuZQ2yiyeSgjZVnoaEbg1W1Ymxx5YtSVVfFBCjvILSMwBLs2yl/1
ROdJW+y4hxMNd6ZQmo+EPkuNBIVhhbWGsqdWJprMk6FvQ4m0rJjMjZHXjwI8z9ztN3kzRHmlb7Si
uOYN6mQob47kHdwA5JVTPGBfJYROW1TNUedCFpMHmUqPAFb6wvEgdqI/Z9xDqRfHmayCLGV+hXdP
qachh36pXpWBdHYos8QxCunXYqQ/Grs8jIu6goR2kha3lKSbGuVWqmm73kFlc3Lg+G3sCn2XCy/o
tCayTBE7EHAG595XerEVGMBcWnBr18OJGFGe6X4NaCRyRnuBem7RF6HeWHEJMnBHRLzkS7BoQ5Iu
S5LpUKDriA7QBYMCf2Ej7c5cQ/ogxxs+7jvkNXsRQ4A1TNEJqlVX0sFrvgZSIzVgxlxGvd1ubLht
j075XKHOMDsPzZJbW6ny2k+hPgB8Gx5jBZh0Wb+HsOSbnS7OHqyZsNJqn+gnTTt426OQNFhbC8ny
DS3d/Npc8h9eNclA5vKDZcRXztNs0V0F6mw27gbUcCobxrQ60v4FICvaHGIj7iWADd0gAwjpJcjJ
bRfbfoYeMgr9WSTzFIeN9yODTG6NVF4J/0wYSvmd1kWk/OC6ntQnayGd+wRIGKfFlBXmgwFPwjr7
VvNx39sqQa2f5yK2QIqbiy5oZ3C8pY6iOKYBUu4+BirusGZqsWHuk9Hf0j5L0pkChqCh5mGHmSVC
r9S3Q/Uq2oexzO6WUTMTYw44aeMRwB7OU5Qx9SxiwtqZC14YvD/wESeZnkeNu8RYVVeUqRuDjaWv
ChY3dYsWjaBFsdApNaBevK0DZ+Cx0MI+l2AWpL7KVAD7rPfCgw4MSlQw4YwpmDgK2VpAzkdDBunE
DnnZRPVbYT4N6smsEpdsMewBNWOWd8FCUSsiU0TMyYj7JddDG/oFaRpl2bbhkGSZYbSQWiHnBHKF
r6qBLW1XxUXvJIYAOJEV322yxGq0d5pNtgoquODyh02H6hx5O5mwjIA1WCRWqOM5/uQOpg+vY/E8
5DXBxC5yDxZyHVF3NANQhZpdvqDqDGoLaipueQKkALth5H0T2wNo/0yiJCSzFIgTgSmdrQWEPNGO
/oTXfNgxlR6YPg1x6Q3ZHhDsKYS8DM6CAjhMopVvOocISK2Ar1CNxUNqwGA8HWX30E4APdYEhk2t
ygHx8aSbLBMqRKU25gcDov7bQU1FVLKqiecF2igjHFRi2FtXzxA7NqKmqAVK9cZwN1meFmtsShM+
T27Ey2nc8Ap10CzzmkCRco6KYhaBKdoUwJnUQEVRztveGlmw4NSKsGCXSBZeEWWsNMPeqzQU/ssx
QcygJ2M6oNJf95B0Y8Tws4FboaeU3KFMlh5NozASPaWhLu0jJNBG3zE03c+tFuZqbo9iBRgefqm0
Q+HRO5cDUlKVZchGrHrATHuUGPPpBPIY57gHDYtU8mUp0xuvT/cdrR+UK3kwGtDb1LUf8OTFijMc
H6CYDEipqt4Sd/qZZjOKOPphURbAyM4hK1H1Maz3rO9ua5l/wF/zKU3ra9E4m1lWN/NsG4FZYd7n
EbVVzRVOwtgQCVuLrXLYQNEyKmWTmJ2x6xrI2qVdF+hecytGdphQiRaWuQPBLKZASHgoY03uqTCY
hXATiRjMF2E6tB1x49Rtu8Ez8ArsiYNmaVhINuqzDiSBqtGtAaKav/djdw3UeyAMuh0HLJO+izvH
hdCm3DNAQjgc3LHTzBiWeAg/i9ccQIm8zG+kVmxtSzw4HSp8Y/2RmsMHHA4BHuq8jaV3iTlCmnQp
Td/Daqk4eXTs6ZvFvKfOJdIvSnefLUbkUrqpnD5GpRhIj4k+oOS2nacR5T2V5IPmZ173QGGBDEmL
pHdRq4KbBaordOcVbqwVxl7PvNvaGcLGbgGfUMDy4HkLRt0YABMaiGHe5ZDz8Cn/0TrOXXnyUEWE
ABBZpM0KIGZzAx3h3m+4DujjlMZ9K4zQKJfrbuDbgvOrgYkdV2biWfzKctRbmnpasPTtFloCEKVx
sIxRMf2pOCroY/WEAwWQzPrDqY1b6jQHZaShdPTc793so6i9EJDka5VVD3k3PTh5keSs+smKbOdY
7YHROUaodlDQXG1S2Ka0iMkVcKsNBPBpOd91Xb7vsQ10V8I2XYQabf1Kg+Y3Ge/nbDhw4JyMjoQG
Kw8lLt82+8g1uhk6QAKZAITEefA8HIfAaYwLVgozg8IE9pIADYLAv06pb8KaGRVAv9amsOmB/2Rt
zDnEVlGDYl6G/04DozT8DigFs0njU+AxEsuHAxaG3QTCQCaC1bCBA0akdsNsVCD5Ws4REvaRaD7y
CRBZ6m1lC/I9EOhW6+4UkKJ2pz3Chgolf+2aWn3MBXsE7DhqymJjAhfjcD3OB+ZnKRwmUxVomr1N
0d3Rkx8IzmCeAsijIAk7YS0yHvSZ2Mz2iHuqjCtd+sAH7xyxAKe53AK/dKBqCDU2+w6Y4nLqdkZf
3rbUjeCJEzIoSGYi3XnlcGU6LFQuplxAYL8Ef7VyxLHGOrJGea25ACaY7xQQIgkcE8TpDgt3D1C5
3RDAc3iv+4anh0pvApnWoVN9xxUNxXl513EgbXICkB0CoQJTWtvOzumNcHCqndSRK3EQpcgZtQis
nUZ794ziGg5WB9LlgIcZUT+JyLJecBQJ/P9eVPRyI5YubBh0fd0KPhYDIHdAkgLJByxbNKfvLQWg
hCAzr6FEz3hc4N4yNczKKVNm9U8KR8MMiHbVNm94eKMebliAGLVXk8WS0WifJyBUez2/7wBLdNol
AMPIH8H2bDlMDqDxCkjf9VTot4uOGi8F2EC1912HvwOyHtjauNnQ4RpYuua9cWfAMW8AZHnsGMKO
YUEY+MiG+14hMjNYTNp0iwrpVoBLaOa8wfq3XuYeYEaDRo3A/i1E6ADrxTr9Zsn6gzJxp9oPI8B1
aWXE5CTvMjkbu8WhN5RJ4epIrZTBzLuNMId96b5DTRqYgB+1lvsElwnCR98wmj0tW6g0oDTNUDZj
ObSEJx7Y/RLnNljFPeCXVbvzMsQSNY94OoaopIZ2xlGUrsDqhegB7HbMsjxWdbVzqRsMIwVdBegt
nf/QUxSYVRXwBdDWdj6ArIMllwUeZaAcM6A8qmhh9JiZemI3oz/kre9WmE7DCjQTRVyAubhNA61E
fIxsgDnnsQmbT1zm/rSYIUTN7mvJfUnyq0J09zmxAiqcuEoB44Fkv2B60Fo08VwZWXN1A0GXjW4q
oKaMkOZalLYzoHzetTspH8dSaHcEdV52b+VAoXrttl/uDYirutL2kQCJTVUls2nfzERtQWzEoQqw
3TL6YCv4E+n2wBofy7a57oHzsWcP4dIQWgYwQK3zYMGUstf062FJw6UAEldHQG1ojxKAUjppYE47
jyPn16XOIlYX7xwgmH4ccEm+E4BOmDBfR4XYbdTimpB4wsLPbIUZakJeApDjdFHf9oFFuqDS7aTQ
qxhvO180ZEN1GWmlCMdGAIv+VAzPDbaQkRWYi/w1s8uQlD0uVMiK69XeLkuYDbOQn9jrjRt4AMWS
3DggasexQgIXoOkuryLmocXZO5QzvVUD0DkqxzrCSVy3UQnws+j0sDdEmNZDmHGQ0ecUwRBWcVNe
5XYam6Mdq7ILJPZG0Q2hYc9B5qpNpvdvOeCVLtZEy9qtDZQPgYZGPlmu30GVexbZfdeSqE21pKB6
jNr1fqBF7BQN8BMW/lbuAndgcoYQut3M5HsPlBhsgRAktT9NXH1djxOr5IFesl8PQ7MR8Tgh++y9
WZT73lj5uQ2fEdDYfZ1bm2wy72yg8Is6DznSExOErCA+5JcdtI2mOhknF6f8HJVOiTiljUu7ClOt
fEaKPkDYH1Sp+WLLzs9MqFq0fEuFF3l4qRiFuTPwMD15V4L2BWc1yIY0p/ub+pDugWA44DcutM6h
oYQYaPYtJJZahRedNX4U+rRr7CooKcDgQsayKgFxOL0R3AX7HoQHEK6lBti13d2pyjrUywxMb3+1
uPm9q5QPt8Oo1r8XfPILS+G6YIdar8KS4Tqpsl13EvjI82gu5VWpC79uBABtN9qSJ7nX31mIlfTc
3RkLAdIHr0k3i9oBzwYK8FbF77nsoQw/JCz9rlEJRH62Q1Fk33sEO3QAfqsC6JxvJEgELiK1IS0i
yKPHntfGddkcxqwIBIg+lDQRqcd9V5HtSOcQiAwwxxh6q/2oAZQlC8JDvCFHEP41hPTkhOvDE086
AOoKLTRa6bsD4HhVD4SRBjxkDobCNOyGygNGz9vU9a1URaAU3Tp1m6SAppXse2MPCRhlYEX0QQ3T
XCDsfLOfYf9xXabIO7Bq13o2kD8kafGibRg2MDH2JoBEE1A82fgKHpA/A0s+Q9J9JHLnChVW7UcN
fBowpkHmqDskdYOuV0iKPCkvj0XDIin1neUUmFjQAyzgjEtyRR1gt40WyGRI/mNjACC2zaW5aUbq
M8aSzGl/cJGFA7CDE2LCtJ0CsMehpu+ANNF+kHmOVVPFVeUAcoV3J+4Y5pANxB6SXLm4QzUwQFMk
AIxQkTl08DA2WLsDoAnYJzc7dLhkqixHjmQ+9C0ix4qFFYKX1Bqw5Ato2Fs+QHKgPcDuV+L1aE4B
FO6vFJ4TDkCC8zglgOf4E0PQRH84DZhh4FakgICkE9/bI7BvxYh78q1TxctwuodSkpjUK4E3fSqr
KjkBJ5XGAAUaYe5r74RN4tkGxCpt/BHQVXiobKX1zFuJdAmAW2kGwxaaVCX2lEKSAYbms4MIodO2
Wg8oXPG9rsh+HFVcFiZuCBHNKo/VTAEJ1+ElAKn/vIrzcgzqZvHdxbviXRcxhqcGNDRSgwF6Rg60
APAZ27OtZGw6ctcuuj8sRmAbYKHWYEMIe+siiGxpsR89Ettcw7rXw6+zjufSpycpdVQJHBNaXKuk
JmbeymtA04B7sQMgfoN65MAzvQKObtZ3X7d1LoH6ua1VhtPts043XIUq8XAgA56etn0hh3ousf25
hdOff8qhgjs5FkOJFqbpW2peu3A8HLf/XSdWlSG9Nwo0gibqvANu+YVeYvBeGqVVmtbJa5kShRk5
RTOL315C0JxLy38eo1WVxLZKK3PH0xghOQU7KTt0xIO0N18P06VWVrUSnUFdS80jPxrWRyfgiIUT
6MSbnV6/bufCjK+xYS1flFNr6M0pFujuxu4ptS5Q0C905Rck6tOiMpEKdFzokh27nwYQ581BG0Li
xV/341Ijq33ouSVu4xmzXqV+AdeT4qYSwBT/l6O1Ap0sNZc5HnP8CE1lJCCsxscl8nVHfg3HuiDz
aX2tzdyQChrsnOmoZXu1HVUNktRzKibfsVsTKWupfKjvTHinswZpEmkfdMGQvKizv9ZAOUHVHBRr
IPQPBb21FAKsrEnKcwPV4jxAek2b/ObS6Xl29X3iRa/2am21XutCTPiYpddLfdua3wW5YA9y2o7r
4YQgrgmZQdi/Gc5qypQyPNA70Avi7pkM7cLXXrLEfCHkgnfBuXPnc0Or09ksWKuQNgReTCABggdS
9PXCOHfTwFjVO5WgTqzd1dnM5WKWkH5DCVhH0cTM8HQ+cv46uwqB4qW5P9sZB5oABmrOJxX53y8C
Ynul0XB6kvf02+zRrd7/TWf++f5pO386E8raMYuUn9jSYO4jwKoDiPeV3U1bXhi10w/9Y/o/dWS1
wqwB5htwy0YppED8mN3pGgwx8wsn3KXRWl0JBAlfzXTRSMX44+TCQp7NF5bx6bz/ox/wHoFOvf7L
WvX3AUtJoxudWQMNVLOwth9U866DTNW5DbRyQeizOZ4K6YWz6OyS+9ToapaGhQDhNKH2WMltPgOl
nyHVw5GFkqFlXogLzk4UbIJMA/AzuHut9qk42b+PDZZ3b1zbyHY1STFc2KHn7gho0LmoclMb8gWr
tTBZKK62Osr2HOdnSg+i6/2ivvG8h68X99nl8Kmd1XKgDgNKsIEIaKsF38o2/Ddfh8MyhJ2xM73V
1tSzOR1AG4BmqpPeQOYAErPzBXXcs3NB/2liNe+ACC1Gl/c1KvUkv7chTuVcmIpLLaymQh/nzl5a
tFBmt7V9HIeDl17YMednAb2A0A5c2tcyBoPLCqvRwFsZ6avOniRhF4LlSw2c/vzTGQa7tCbVDMhI
KwOV6pf2kvnXuS0PIXILJjQ2VLzXTwsN6SAU9YGgnHt96+DenxeKutrTbP9s1GPeXdvDv8E8f25y
tQmXWkuhsQYE5cjcvdEJkEenkOpeXM+X/ErPrQBAD6Ezgd0IyvwqwNX6hfVjuuBeNh7m7sWUeDqr
97/fKlBO1QmBoB4OzlUbnilnRzYYQS9tIOgvN8aJzf4v2gAyDAJLhg5D1NVKdrJhKKu0A3cGJJrE
vmR4c26RWbYOdpKOeh9k735fZH09QvURb5qjTR/s4YZc2OnnPn/SEjHgDW65wNH9/vmx9iCQzLFJ
ZAUEhY8a2t+Pzufvr04SbUK2ospwFNpV7J0KK3/5feNkLGZDrZG6Dnx0CPn993NDGDJ3VH+VayjF
eK/N+LdyousWVlvCZCDLGO3UX5Vqo7fXDn0Uh9JOvh6mX1fP5+sdrQAdi6AOk0BcxKm/92PSYAFg
ggt41SnjhrRZPKfZg4VoyB6vKjCjsnsvZ8eKgnKZlsg93Wrak21+R5Z+l+liM4CXfOEXnUZu/Yug
4wlFISRtLYgc//6LQA1vjMn1hqu0o7e1Tl/SynkUnYlMV8kSnThbW45Rpdxrbxp+Frx6txdnuAAZ
++MxdBoXGCTADY+e/mGtb+1J2iHhgV9hgAIOx4bEUkDfjEN3BVXxw9TmUCYhPVRaHO++ceSNuXhZ
+PVI/CIr/D4SFFbqcASFtA49mQT9PhKZmQI+Yw7iCgolbJsvwxzCOOy+p+xOLNAccYs00RztKRXl
cqiW5bo13B/cWu67wgmtTLxrlvloZad8PkqrGSyMdK8A4ofU+nVqADQkgFqM0lndVa2BopVZIHOI
msYyWPveMvesmmOTLte44lALAUDK0p5n14smzQEdeAGEq2jdj6pDrXuSUAuxKNiYfU02jTnHhYsE
Oei7SMPS0KyHA3As1zlh36i1xFKzkUZu2CvEZcoLw7Y+WXCiWKdIC0pqDtwM1/YgdEgX01sqcSWf
6mxnZhcAsavLEasSX4YuJ/jqp3Wxhi263Tg31ljCgIZua76d628LlFHUNCZFdtf3sAeRFxDHp4P8
0zL4fy1CGftkDGLDjmh1lFmlWjpXq1FxpHXoljdl/ph2D3BxQkb5wrJfjd3/NQXrOaAkqYu76/cV
59Yeb3Wn128NcUVRVmrnS5H9KhT+o4XVzThDXWkgyNTfguwWDNn8jTlpWEGPUBnZy4X9c2bcYCDg
OHAhA1p7jcuEpxNzsq4wbl1vg/R+u/j04b9rYXVU2WlqGXDYNW57F9AFVDXS8KL66Lkp+dyL1exz
ThdeL2gD1HR3DutL1kCn37heXRYuADif/7rPTrDQT8FkNsMgGVa6xu1ivVjVAaxuOm6+HqazXTgh
ibEZwfZY20XUmWromHPjtq1Gf9x4AH583cCffYDR60mdV0ce5E9MPsG91ellutz1RVSobWYi9X+B
LHu2Cfx6qIzqCB7Xxjm5zYFj7ZblruAJrIrHclNcUrH+c2vgfY2QEbw/bD2Y56xmAmn+1izt5c62
HBSH4lK7tsktB5bi69H6czp+b2e1ogSMzZaydJY7VGmd9+XSZJz5PM5fE4zi03xjaf3ejaJhZlFo
wr1rgEWsQgij/fXP/+37p/jh04LtJvDv2ly6d2Ak4PUCGQvrUghy+om/74mTDSigZDAfQZS3Dk6n
Pic53EfSO4igoCZLJqJeT54BoTXayHgB6N/7VUW03bLAodGz7wcnfyTzXz7nf52VSEv8Z9+szkrC
AcWpe2ncKvvbEPeX7pVf++73bhJ4Ef3n+2vSggWQT0eGDseX5Pv/Je08d+RWkm39QpcAvflbro1a
htXqltR/CElboveeT38+ChdHVVm8RZTuDDQzG8IwKl1kZMSKtUoNNLHR/4gC+xh72SMX3b1pl1tz
yu68ofmSlfq94gGRicYfRWftgmjYBVq5ayDBS+JipSfpchPx09B7RRWLLQRc63yRx34KK6NwFJew
msAqXdNNWPm+qFbnZ1M5erGpuEAro/ABgPOtm5Tfb1KZIyDjXSsGIb6kJX7nqfx+88VuPr9c//ql
M+LrNjuUf+HyxP1pTk4y0rapuo5WPvggI9s+2Pd9t7tuZr7tL/YHfMf0NlDegyXgfBHUtjY06KFl
V4c2kSzjXsmMBzrsd2UG/hxc23fF1ldO96UTZGgnNgXvUftWWfkJNn2qrJLzMGXvVHS4FALJ64Nb
nMMTQ4IbSYI+sa1mkt1Oh07LePPBIU35ykKtjUZ4w0ETogH5w0g/gFTilIwFeFOlv7PhZ7s+nj95
ymurNW/5E7+Yxq3ljd0oz2K4u0lxM4A5aQGfDVFJG7sAaTcpgJOs+poPryM4urXO1KXBGrL8p+Jh
IBgjBI8NEGctKDUULUFItB+Bw0Hmh/Dk9XEubcpZkQaNIzA9lCXOh6mjchRKkMS5ffA+jj4CbJG6
z+b4Mii0xdRfrhvTlqL9U2uCH4pKzUPJDmsOmPVySJD1geQz+B6PwGJzEEyEZAboNA8+FEeFMNJq
oeNDjDL8SdvMfR7OsNV8FxbGtk/frBFunW6E+yXZKTboF+idzBQCUYkZMz+qoDAMuod8/2vU9bvK
Q+aohZgo+0+mnmzL5TY13rQk3hX58fo4V4Yp3gR5FtimNA8TSLfj/NK8h9hCyBPEXgjOQfcfpjXJ
+aXjdzKx4jMKtqAwBHQhu6o+QogVwwal3yll8/n6wBb35N/dIqZpGiOqIYHkADbjIesBUdHHcK+t
8U4s3qSnoxHOORylQyHLHU+0MHyJlOGAetkhr2yYCyHyj/uPRobYIVQuupc9tUm6r6P0EAHebRxl
QxrprpXH7ain0Bdaw0o6Wpk9megYyKbQ+8Zpgfh9nqMTxwDPg1MDuubEJIB77p1M26r9i6I/tEi3
IcUo9U95Wj3OnLs9OPbrCzB7nWvGhSwl4OLQZGPJblXv40fwUtc/v/Q2hjXfUeeAjfKzcF2YGuio
umZscvK7RgfSaJSHoXnThu9BUK7YWvA8kOZzpfGmRPFMnMc47pxaciLZDb19nB/k38UALPRgKJ/9
/nYnR3ZB5tmqITeG9sT5kgVJLDvkXtm2RvCgmfHHzA6Po5a/xV51R8H3MEhrqlgLBxKTjGxWOSB8
F2eSHpnKSwPuQ/8ONLgBjm6tJLqwF85MCFcuEtud0eqMCtjHVim/tN64ub4d1gYhnENHN4YU3iii
B6jobP95SOn7iVYWZ20Y89+fnKckk3rwchjx4ue6fgzXSuCLgzDmPBMtq4qlCSsx5/XNSiLDpEb3
bXDfA3McvGB3+0zZMhzbRJBky8RinjkpZh062uS2lvkW98lO6uRfpSGtXCxLY7HJyLGz+C9NrIV5
pj2YQ2pNbmQ8lcBZs/Fz3qyU9BZ8PI//vzaE9ZCykkHOQ7GtAsbYhtaZzaA8wRz4D1N2Ymce69m6
9xktW/rkSvqefj0YNPM1b7ngzhC0kdHnNeeWe1EHeCARnDe6Q/OGQocQ2Nxd99qvSWsurgmQFDqi
eV0xb+fjCCrKOlYnT+6o3FXVXZXdFWvC9kvBKBERxTVayC1TaCZW/k8cW4Se9ji6eaG81TDcjhad
daH5yVDUu65t7vSi3Nde+8kwkwcrggGx6QDxaiu7fF564fbhZ5AFJk9LNUHM4stOJ9l6qY0uJKh0
9upTvvLOW9h7ZwaEvae1floFqTW6uvGu0H/UCY291aPU313fekvjUJhPqHMgKrxIDXm1X3RO34/u
BNUrTSIr0yRWO+ZMA2U43qs6JWtdFrmg4lTxlDzwJ9fy5Y+gPba59S6JJljuzf2ofDC9ZFMZn2Tr
ZyGtjOzPI1JcIkNB9ZEObY3stnCqsiJT65geOjetpH5HGyA9goBrjcaIN7Ff/Kpr678eNjLTIOFG
n9BKOn9pAeEgoOGMgt6ljmnrqTFZFllza/MAB6AFIU0JBfSKi1o41+BndJtMAIVnSxOOHAATbypj
RXOj5Cltql1FN309wDwPlai/Eu8tjsiiQQiQhkm2VXiyqEmqQlWt6a7df5y872b7MaHLtonWUAhL
dkw2pSpbkGBdpjgqVQ+SZMBORJeN8YjAikbjmLNWEFza+yd2NCELUY+QEnd5r7s9DTsh0N3Yvf1w
nRoQ7ttCaiQ91zAgx4+W7Ob5yulaWnxT45YllcgWFxc/7AMKOLmsu0mRDA/wbaRPQSZnd6mkDvQG
SMU+ncL89ssKZ6HgLOBY0qmAnDv51PC0PJB6w82bp1K9L7Mnpbk9R4cJLna2NewwyrxwJ/dhEUvo
s0aF4U7R+JVu8y+Tptz/w9KcmBCcQx/7wdTImAj1eq/Y/W64PVtNvv3EwrzLTwaRhnYTmmZuuEn0
edgP6vP1ASy8GeB0hBZVVc1ZdEv4fKhMQZjR1ubCfGd47/Tw0TEPUfyOJhv7RsqrP0781JbgZMZ6
0Dv4hHQ3a1VY6bZ2Ab/8tBJhL57GkwEJ+6ptkVCp/xhptr9kaeU6Xfw6jF20NQA1vQhNvDCsB7i3
Oeth8wjbyi4cpH/ZtScmhAFYvSpnUhnqbh7k9rsqHsL3vQ+36/V1XzrzFjU1U3O4riE6O99WQ04X
OKq2WEEcwq754/+nVMcYlo6ZT/+6saVZo0igOA5VI92yBAdmjQUwjqLQXalEYvz+H84g1xZenscb
qFzhDMaamaRQ5uIe0bD6nq4Baeb/u3j/n35eOCFZ3ppwdLAeSCIYMYz6T/ZaH8BCdos49O8IhINh
+6nXdykjgL/VtmiDp3BxT1OO/aOA28JcOSFrAxI2mGSkIOLpznG1wt6O5odeUbbWGt/U4v6CmIvO
WhClpggwM0DyNJkW6a4Tplskd2gK/TGUr41FynD8en17LV30FPTAf5MdgExPmL6cnezIBXsZvigI
2V/NTtpZ2edm+Id7+NSOMHGeoxpgSbCjeL72SGNtCus3t+P10SweFqCNcGJQ+eLYnJ/M3Kn7Ih5i
3R2GT0iJhe1K+LX8fXBtIIcU6BeEw5jHAyG2MemuEdyhK+L0K79/aXuh8+XMmDO2tHgcgaWUdlIU
qqv1hzY7UBuJk5Va99KCn5oQjiSlkT6h/Vt1IZiA43ZQH/MAJYaVc7I0UXOjB+hFBA8p9Z0vRDv5
MA+pqurGDXoJUTsNiDEF6oqVxbHwYLLnQpzMK+Pciu0bOcwzoeqqDkQ2TuLs4hKBj8yAkN6u727f
W+TOdIM3IUlCkdcSbnrJzBXqcgbsU18gBrz++cWx0OvHIYRLgpLc+VjUqnIQX4lV1xp979VKh5lr
okpDms51aesY/Vov2OIScXkxcbNIpJgk6icpV3StVsGGPFnFB4Ts/2FAyMmZJjLEQP5m+yfB12gY
ftT2suqG+bsy+OQFv2QdFSlIO67bWTwzOEneQ7LC6gibQCpNm45eEzAFGkPyZO5qW99atBVfN7Pk
lEmfkmcHMysTBJ0Px+han9wsy99nzp3VjW/o8n1Xe+BxquLZG/Qq1tBUaxaFM9QYhhmlLRZb41tg
v8Be5CWHrHvRnJU7YP7p4i3NkxJMM9g3wj/Bq1lKpzSyIQHhMcyN1b8F3kpYtrS3Tw2o53NXqsA4
4NgCrFU9hJBtTA96/aCEKwd0KRI4tSJsBCWrbTjZmK/Q2U7DwX8HmqO37tDo0n573sp2WDQ2I8DJ
O8GQIB7XopDURpM4rmFHB7HuF83nSK4t3gGp8hCWJunQbpohXeiRyRB0wSZwfT/OF+bFoqnmTOBJ
VdYQj+9YJLYKVanqJlL7lFqNGxsandqUFWGtvWuDnFbmen/d5tJRIwr9X5vC3eGXtHSNUoILrPbV
f1l0n68FjItbkUfbXO+hQGIIez41kil3ZifbGcem/hAMD/8ygr/fF0aQxGqap3KkuqTJYBj5r8ru
x38ADhKr/7UhePJ0jKba6bCBPMKwHYzpCwdA3YR59+X6YNYmS4ip8EgtQvIcK2BAd3mT0jy6hhJZ
XvG/Y5mPwYkT76U+GgodE1zz8Ft16daP1INk2Cvh4aKHgM6ZRwj/cUG8m3ajBuGcpbCzdv57Sd5W
KLesnJjFsZzYEKbL8qpCkhxjhu28BRBfK/dt9/v6iiyaMMArqkCIIVITPGniZLw2c6ZLTR4z71uO
Kp/ceysX65oRwZsmMBe3UespLgT/m874KFfOph3Xru/FzXUyFMGbRm0ZppqBFVVC5/1RvT0bgIaz
ju/U5gSWLKKRvVruaIIwyM3m5J+/98j/XV+LywFoM4c6mdm5iYbs8/nWRV4FdIBEWnZ4h/AsTFZr
bU1LBigUU8wBSw2Fs3A2PGUcqOQZPAYieW8PEIpMKx2gl6eCAjGy9DLEtjr1fSE7Wg7DVDUDyUWt
GP0nv1de7JmBsk/yo1OF99fn6zLcII1Jrd2hcMQDRxUW3Pd6qG7aVHfLZjfF36ppB6ej7L9pt9dt
NJmjjA2AyZethrD2BU5YNbrrvR/MRy9bcfFLy0IywyBOJ1y/6NAbGrXujIg3mhyjL7UJ6+fr87T4
/bmQRwaL1RdrGhVqUYYUmrpbo0PZ3TXqiiu8PN7MC0VCSjVI96Dfc75vIU0e7MgJDBcFwCi5p20j
vv2WxYRm0oNN8hKklbBzjRyQbQm811XSQflchE7/Jg2BvrKhFrAp5Pko+szlTnq7DcGMk4H9bJpR
cSWUjpsWlTVZ+z5kPbxCCE7BsVSFj1nzTfbcqfgvaVcOz8I60ZdPowgQEoPCjGBd6aTCN3RJdg+e
LkMPo66EmwuH8/T7Ylltyie/lSHRotI6HvwaOYUs2GiGv5uAqty85f40pICepGOJFMP5ljAK1C7y
jJtLr8f9h7Yc9jd/X1WYJjqkDZnGOuFGQfs7ysOeMp1kf+vctrz9xMwNNexqmVr9RTGpteR07oHS
XDvYFkhb3h5wUQH++/2LIhIyWpZZ2Rqowd9j/hQN5AKGldVe2E2kZHR1hlXMyTJhCSojCwND6TU3
5kCGb7V+e2aR0iHVbLoocCqc/fM1lpFUQxI7ogePR162aX5DXXd9lS83LBbIvZtwPcziA/MFcBLL
+YGXdIUe9FRDXprpPSS/UfmzblZCoMuJwgqzBBkmABRZdI/Ifgb6YEmdq0G822mQrRkrFhbHcWJh
/vuTcRTA5pV4wIJPDA8dmIY+thU8KMntqfd5KMQPIKZILomZhUZRaVTO1c6FAHRPTuBXEzv/XV+T
S2d/bmKezZOxGFHcRYond67cp49aFT/AXPmjSryVLrM5tD1/LOoAr+n1BeNmy+RJzs2UYyUpBdgj
N9F+OqZrIfSQJ/tqPKJGS4OWv+KvlsyRSTCI5fFWF/00kjxlMXwjjas0Dxl9+M79TB5pxwg2fq/D
z7dPIVgU3ooky7UL+ERtNH90Exq3nO4Dy03ie61euUqWVokjD44BrSucvnD4TdNSk7aMWzeA7Qyy
40z57E2v/zAMi74U+qUh4xD78usWpkNIc5izZAvnHZRyhr273QRKM9DWsBPm1u/zXUBBtwsknf2c
FJ8bmn4z+aMe/cNU0XSMQ0akybnIkkZVqySaZfX4Ygruhf6hRHi5MOyH60OZz4W4oW3L4N9zouAi
W+pPRVumYzK4Xhvv9QlqZXlNe3Bp0U9NzJv85GhGshJXk4QJCc46236tkO+OlJWCwpIvs2c8B46Z
jSVmcaoAMnePZmTXH96UEAZQCOe2trxyHi9De8LsEyuCx4S20EqrHCtJ9KRLwx1tzzs1T7ZS8J/m
//yHlZnJF/50evBwOZ82yOydoNLqAdr9chM1v6q1FM7ilJ0YENbF0MZYjaCucivldcgfvehBDV6C
YGWDLaCmaJonHjI4LxxHU5izzGsqOxkzdlj0JZde4/ZYxfAVowzaIynh59lWUh8r9alqy5VQYwFf
h+kZtsDzmyBdrDLZPl35naX2rgwXaZ5HL04DwNLRPkWQ5ky2ttcmNGgS/TEKw3s9Hj9NJUILZvXt
+kou7RqCHcIeas/2RVp4LKIqY317V4VFQ+/ogY5TyCmBuD/VxgpSa+mwndoSItAI8to28e3e9aqD
Yj6O4Y9wNW8yuzfRZ5zaEL241oPkb0xcU/aukd4X2qYvd2bzWOSHIn6EpPr69C25qFNz89+f+A91
zI1AHjHnWNEmQAYnWLnUlw4CRDTQRDqAzi5S0NCrd4Uy9viODElo2Rk/AGF/yHLvq2aHP64PZnEv
8I6b7w2LGGJev5PBwPcc2xOCuq7ZfrfSewXK73Z4UHp1VzfpyjW1OHH0ySomZVBqLcJecFItsjXf
H9zia+S96OaKg1rcBiefF7ZBEnqq3eV8XobprA12lr8LqH33prqhdpg63U6Wbq65zi1TPK1gQ6HJ
WHxfachvk6f1c1fPX5xe3ejRPvThKA1fr6/S5czNWQ+DlgKdsBX26vNVktouaztdyVzEU0Z/6/Dn
uoHLbcDHKX5RuSWKMEXPNKEiO0TTmLnBgWYS8zf0xSjeJCsO8NIZzFb+dKxDgEqWQhiGlgRT2GEl
Ruxno5XBZq0IvjBRpxbEt3seo/JizxYUGy0XBMFX5mnx+7oDv4lNVdIWFwIm37qFq555io7pVvNX
UkSXJ58JIhMA2djM2SemiPJak6w2GTKX/FOpvMt5BAUwbltNvuLDllZCsynf0tkPpEI89kOfQJcR
xBlNHc9W5FrZHojN9S11+VaANI0CA/hnqtAXjB5VZ1hx0PW5awzVpkcNop6+GmD9ZQRYIpkEt72G
OV2avROLF+mC1otjOg1zMKfoDhnVQ/tH6akZ3keFt9byujSDkFGQbpsdAOwi53u5MSPHyHQ5cyM5
/KIOkTtYAU2Fa70FSxtuznPNeFB4DHTBZ+pRZqctGoxuPmWbhzG4PWNIFo9nAwE3Rc8LOfG0t2u5
1KTMhV7gV4oKfAON48qhWcgXzkZ4b8MKyv8QsUhO4sU0KUW5m2YfakPfZNM4axbv5fwhtF/y7sPU
KmBucnr2P2bN4fo+XHJtp8aFsDJo5JEDEOf0y49PSt2g/eu399CW3ftoCzbx8PO6vaWNQfEYaDpl
d0URwaOEsMhjjX7tBrTtWjQLKuN9eXs3E8HBiZF50CfX9tTGbR0OGMnknVRu1pqCF3YdewERS1Ik
ODnRzdWj1nZek1ausQmHvS7trk/R4uf5OGgroIkXnISBk1STl40F4ER/U3df8pUAd/H7c4cURQJA
RI5waCrJi4ao4vte8ZreydHL7T8f5zw33M0bS6T88DzFglAxKlynDQ6mXO1jhF3+wQTHhVfKfCuL
SNSkLxBtkbrCjfzvDfpk+LDrBhZ26XzF/K+BeQpPNpAVxUhDGBhwhi92934qXhP9+bqJhYN3ZmL+
CScmoroLeqPpC3eEr74z7gZ07ox3T5n29bqdBbdvkWbWgaTNLUPind9At6AENnZ6M9rCJZPGKHxp
5qbPmv11SwtXGuBDYE+035HIFfOGalnAuWEZhHul93Wo9HKjZoFLjfKLKpcHqw2fi2hagdgsLpQN
jlP+Q6osclKMStjICX0+7mCmNBFBr7pBZ/5d5Mg36q2CRCcVxoMY0CjyB/S9nK/XmBdllA1q6aLF
Mn7O+n/Y0vCWAH+0TdA1Yv7Y8eIktU0OpV8oxSPvteJod/VaB8XS0T+1Mm+Wk02XQ0efS9G8rwP7
TiV7HBvlyoosmACQT1mFOBmouCz4Xt30lKDz1caV34b6EQ7x65ts7fPCMkwl/iwI+Xxr7oJPk3z3
D5+nqjLLhc65b+Hgm7oWgTfm8/6b3n7TEBi6/v2F/WqreEYeEqyyKfreqLClMhiT1pWluS6IUGe+
s9YQYUtzROcXMuR4YErpQv3cCmWpK/u0hQy22MZ7L1xjglnwKRSCqQyQJZkT3cIi5IgIBq3hNe5o
vhuKx3B4N4Jy13e3zxUQHnLDCEbb1CLON6vT1KUfScwVKscbP/tVq7/QRlxZkKW5OjFiC4FqBzQG
KTjmqja+lts2W7lrF9Yb5BiPeoBC87kW9tNAw1LVykrtSt5dpG6raeVJtPb9+e9PDrRSyHaaG3y/
aB4l53OvbafieH0ZFi4q0gbwF4N/M+HrEpYBVVlHGey4cWtWuFLGna5+rbPjkB399st1UwuL4ThU
x4Gz0sd7kUSV60pph6yo3K+K4ybjylxdfh3UAgzGgG4AGFwk9traMRo1lHW3Omj1vdes5PIWPk80
SKaI5kFtBq4ISzGpRhFkg4YH9zcVHBTm/tbZIVM+cyVaNHcttHXKkjVExghSxf/12AX/3f71ua8H
LAyRwgU7VdKVjYLAk+GO75P6g1eshDsLszMDnuhJ5TnBU03YqLqWWH1ptdA7JepBy6ZXyJlWajCX
Xgkacp7UGoEnCWSx0BtlRh3qmQIAEc0AY1s5O6+6N9qbQ8O5oZgyMlBH8Cpi5+MY8mRK215xTQvd
bedHZMmHzLS311fj8lxjhQt0JsPCPYmNBKVeDrYnlSpomB6Z2Qee7bJ+cyIVG7xrVXIcENuJbQTx
kKpZ409A7yf7qRuoWwSx9YHULcBdsu3XB7Sw/iQ8Zt5KXn08PYQrw7b9IJG8WnKtTVZ9CbzX659f
mC/aRxxnzjdoM079/PDRj2qXSlnY4JKblzb2MKJtHDTprptZGsWpGVUwkxj6mFolyqVqvkGYrRtW
1mTBgEnhhRQjNZDLbosWjakwUTiFevVT/azGK79/nuXzWgDHA2igOifpeDnN03hyXXhapJpZrhpu
mvz0m0PxVc6fBvUgT4dw+H3zVLHeM0OGTKPKRX1ases6jEsNPNde9h+j/v72z8MogcOlsZJCgBDj
TIYWTJ0smW6mbqLivllLxi4txOn3hQ1lh3I0ykpoucpz5VEIhXH4+gAWvBUxDQkykGjAazRhKeDd
cTIr9+E0i8Ht1A8pqrZW9s6xbodz0DHvEM/KJl0cYEPP1zyKpbQei1J268eo+4Tu2fVxLEzU2eeF
ierUMgqlGPLbeGMhxrbWALz2eeHEFVpYyenA50NjFztowaxUoudpFk4EPCrADxDOAfUi1m3LqDWm
yI8mN22PrflJj9+GaMU3LQ0Bwkfa8jhzuFthpWn360oprwBgR/amtpCGStcep4uj4DVBnKkAphJj
tECX48lMIlgvEfeLBzdEDbKefty+0nT/ytx8YE4u6O1J6ziK0Xiya7fIC3Toa1dr+dbFcVAEJlqm
/gwy73yvtlE9RdQPuVzVRz+GMWP62KtrXLELJ2/OURBLUWXhVAjrMaSlF3kxXEdy9jtXn7zgwZMO
TvVy82ydWZl/xYmrJa2qV3kZyK5m/MrlT7F3uP79halyQOZA6GphZ4EGJvH6JsqgRgSgIQfotCNm
SpFvJRBZ2LyEnA4pjxkieVGUr9O2boIukd1GVu9KffgQV9ZKRLVAlzJna8HEw6g0kykLLwz2GpR8
QSW7gVYHm6pX922KcOPkFfcVz3xZ6eDiKJ4tNBrNFHba6xO5NEKUmdAE4UkALajgwBCGi2Rp5ieq
pBdjfO/4a2/+RQOgArkEYTdlvc53QhN6hQSx6eSakfWkdc0Hz+lWHk5LWxro9Jw8Imy8AGenTZzG
aYaJYvpUeQfZ9/c9jJWFv8YwumiI3DQQpznMFh1No+qxUZQ93l5GTbLILH0DXfhDHmtwKhbD6/Wl
WdrjVPjnNwlJAIgxz2fODjOeFKXJ1ZWHW6MjWxI+e+EabdhCUAQ6968V4YrxkVK1i8mQEWZ4P3mz
BC5i6Xm7aTJ06brvpVyuvBQvh/Un3AYuqoLfIzt7PqymQvo7HAIIxFqIlytlGxrarlLXUoqLZlC6
AfWqc7uJx2oIR3VMKZC6PCvTjRNMn4KgtTZg+laC1vl8nt+hjOevITHFnMvhWNDwN7pEnARj3aaY
nqzxzQg/q2m4TU20e9Xb+4ZpD9FIbOPIZ5anefAn7rWFqEVPenWEABL2nH3ZwiC1mdYK2ktTOPc8
zA6WV4X4pvdUc6BrbuDohtUmGanLVZ+c6Of1XX7pHxjKiRHBPxhtWRdVOsLB1sqPSpY9duntqTRM
zFcq+RtwGOJWCHta0c3aGF1EP9LpozR+bLu7m0dB9p8OF4AYRLNiYW+K1USpozo/frQrfcPT42Y3
TYjGb58bUOb3hDBLYHwAKztBfjQ8ZK2VeHN7XxOlagUYKrcqsEGxbUOtjChNcTnHNtmN2SF4uX1+
Tj4vJmVjr8SfWnw+UF/86WAGn//h+/RGw2w93wMi1jkcqlCJbCU9Tg2illSM85VIeWGbAoH6XwPi
E1vqtcaZPDk9pvKDtM/kmx90Fj3zc9PM7O0Jas4PtOqnSTX6aXqMUar+mucrPury1wNIgSDQIZNJ
+k8EAU9yVlj2IJdHyDi2dK/LsNZcX4DLawQLFtl9ElA83sVrPtMHpVFypTwa7TaQN7nzLlI2cvqU
RQ99uJLqWhwN2MS5UKQwb8LFOFAjjmO5qY4+ElxG9VTZK4t96fjoNICGfZbpAY4mQr/VoBnrYEJt
3ZOOUQvpNpIHwRq+fD6y5/fGbASIGMwicL+KW7ZtpGyS06k87mrng+Ps2nZrbpThZseBFXyGCkcC
6QgRXpHKVlj7IGyOsLTuvMnh+fX/aWHeGSd30WAnlI0GLCSos/ehvOvXsLGXYRdjoP44c9IRparz
fjix4KSWEecQ1hzL+DHNQdEhNv/YrNGwLOwq6hTkHElgk6aT519xYsUfa7OYcCTHuikOqAtnxtqj
ZckCLUt/CNxmbKDgxK0gCgbHt8ujFr5k+af64foRXPg8fKxcA2h/kYkX7wjJyyclCcP0OHqfhmib
3e4CIXeZtdHYUKQxRZ6aglYlC7hOcmyCcucZ2qaRVrzgwkKj0EGyBrDpvBLa+RIoRjiZY2Mmx1Y/
FNJ7s3qEGDMpVx51C1Zm7I3BuZvRbY4QPHmmkiR232VHaRNXv37Fzs/q9iNBMRsDdETQDyWm54p0
bCMvGdJjrci7IPw88Ti9vtYL7nbOp8x4xj8kl8KRiElqD0bDfSoZ8VPUGzup13dl4xwGeRMNm7L+
et3ewt46syfMWRKUXldF2OuCcW/qzV5ea1dY8LkIK8+VZ/qDeZEKI+rkaBriwcqOXnmwvWCj2xv4
428fhUYTHE83IhwwRuf7SyvbRLeLNj+qb32/vT3nQWkbWJGlgG2cvfr51/1cCbIMNMaxHd9U9de0
1tu+NENAlhz8IKgVItrz7yuJBf7TVrOj9cx706nehYl7fX4WLeBjScsSjdmiLlkS9dNQ6yVRGi1P
Nvhyx8g3U7RWdV46gLMr/79mNGGiypgmssrATJ7udQTQo2can9b4+pZ2LCgDFhrEAVlywQhU7IVN
ZiA7ls6v9LmNVg7E4lRRyONtiTPhgj1fDDnNUh4DcnbUvDfPkaH8h2LXX4F7LOSG2FKQDIDGnbMO
YrJOVksorSIlO9qytFHae8P2djDoRlG0T6VxE1Cs6gt5UwzFio9cGt7cG4yPWeKJspMgq+rJSI/F
9EtzXpTyVR1/X99sSwtkzaEiEAfQn4bg7PUghGq5J2T3MwDAZoGkahQom38wwnmcqQJBnIieWG94
k9W1lx47enc1yAHDbg1vsjRVc+/bnOAiyy1Go3lEgnAsMVF2T7ZF/mSnrukPL5ogfEfkXKPbUQwV
kyyqtKrixirkeDv65SYs0402pCsBxEJESl6LjALaegQQulAr6VU9Y0uPwbFJh69dpuyMqdz0xrAx
m24/9NaX62uzZI5uq7k3Ys4xiGJETtloYx1nydFJaXp6VaOXQtU2I39k7/N1Uwt7DRy2QRKXR+7s
D85PK8Vegu3OILCwvpibTl1xBoufpzgAuR3gAVAW55/3xsmrGtbkmHwO22271lm7sPw0PPKyJQVA
IUU8KZkeSJ5c5vmxUenb3RnWbhVKvuRpwA9QjWMA3I9icBeafd415RzFq/FHG1qhuDs08l0y3pvW
q1P/yLMPcr3WWbJwEZwZnf/+JOS25GqIvNorjoadPebjtLP78UkL1UPnNytX//9jgBYkfmS7icIF
d8OztZJ9m0dEIJfwGX2AZo9s3be0dfam/X0c9DuPVF2ZrGyNhU1OUlpm13FJyDi68yEG1SA3+WAX
x6hEDyZ8prtlb413XnlvOyuv1j+ZU+FFSeQxuyESCDDLCwFCVTpD4Q89azh9ov6ydfxmMzX7ieYj
P063ifHL9O91KtK5vw07f1OUn5Rgrb70J98p/Aryydwcc0lBu8y2FaUV62pfHbtJ+miW8PyYHzzb
2tvlc9tFd1TqdqPzNct+deq4SdP/mukuLSMko92htjdyW+2SNKGV6TFKpX0lHTUARQqc16iZcOH9
5KBtrFQ9+N59lELBAzou1eR9J9UHuykPeajdqV4LUadD/+5b2HQbD1lbvXtuspkl9s7380MQhRu7
eDOt90ZVbfMheJTIcHbJWuLxYvFJHcxN6vPi00guatn4SGIHJI3K5374CK/wZlQOFe2kwZ3s35wg
xAC3qTOzKs1YNcHDaUPRt1XVFs9amm7vCn+tf2ZpKDz85pohufQLhgdzlEY1sBu+r2xyVK2GrNrV
P+vye5D/uNFXz1Ml84g15wCEQZ2fmCSOGm3I9OrZ3E7DPg0O1z+/MBB9pqUhH2zxFhBDqiHUyqSo
gvo5Ve2NXR6kodzKqb+Nta3jrbWTz1Hg2VngwYzcM3uAa25OQZ+PxcjUUZkqs3t2xgDm6zu5uuul
o6N+a5L7TP9yfWQXtxDE8Drnfm7cpU4tYrPUVuorzcyr56y6l8ilrwSjS58ndaFDs2sBzhErhXUa
e52eBNVzpf3291p2azjIr6dACEyOWqRDrv58qqYeGFlsqtWzo+5+Ns5KPLv040+/Pu+Kk5umaFOz
tUKtei7T71tTW0mvXlzQwm8XHgN61PidbvPb36LxKL317evtK0sGD3cKowf4qNn+ya+X6j5BdtAs
n5PsW5PV21bRV07F5QjmfndiDJLnFALEq8MxM9rjQhbXHt8PA6+L8WsUrTEOXR49jFCzpzuSFJIp
XsF+po9eSIP5sxToCBkepKDcpNnBsF6gbL91xjAFDhJkCwpYFypFYJecvPPb6lkJ93m471eu2svt
dP75+e9PFmSQ5aTOEj7f1k9h8ZKs0bLNm/3cb/B9Ez4FCFWQcRGz6SA5PdT0uuo5MoPHwLJ3ipJu
vSrfSGW9srcWVp5GTyBkNJXPBVnBRbVkw+JAHvpnWGKm+iHXx21wc3wMexWrwSPJ4R0GmPp8uvrJ
jwnBo+G5t/qdkVc79WbXhwEeLkwX3yfffW7A9+okMMO2fw6cTR28D6Tbv0/JH4LS+YEHh4owAKau
HG1UZZ6bQ81jVZluxsOptIoBj+KMm39E4s4HMKVxMtKRYjw78ZsRPYcI1siHfOV9t7DUHD2O90zC
Z+Fqz43QszASs4X6c33UtAGd33QfmDc72pmS+a8NIe3SNRY9VxY2YOjehf0r0kMrT/rLOxULgEOp
t865dPExrOdtm4YKFopgl2ofuE4OpvorsB4Q8Yrl7vY542VKKxzZwpm5UHC9ctvlSSZr6rM9yfex
vJvCjdT4dyveihorcy+c+BlIOPfFQGF4QSJaVu3k9Z6pPYed9aqWWlPvLU89GqNjvG9USuJ1FnoH
MiRWvaUMGfibTo+sbdC3/XtVCuyK9i95VLeRY5Z3g5EmT2XT/Kht64ccz8jEMrarPVTjwWMbdM19
n/vFR31S9WYjJXlbbgtJSR+LlGeQWTqoEaal9lDGmRVuHGeIdlE1i9oEYbDljUirWWUOx2Boh6Nq
zv/o9O9UyT90k3qo9eCgoIDaWA/8k23vJRCehaVtG609VLm6T+X/4eg6duTGoeAXEVAOVyp07unJ
4UJM8IiSqMggiV+/NXsw1gvYnm6JfKFevarMD2/zxMu4Krl8GqCXm6bdq/CnHwvnaVGso2CFTFHL
HytWhNuub+AI3rrxnEHc86uK3TPz0kOSEmogFuCZ+EOGzTEU+gvuNZmXYA0ODKrYaUodLLsIzo6L
l7HBzVKZHD3+Ejsn7niZwca5RnMAZt8/T2Aqmpx10mWrf/XcsolsHkMkK6hZxofPFjyzLe3pHMi9
GYesDT9NwvChnHzkNf4Z/rA5bJ/i7yZ7Yd9avXNJWTnfrXP15VEmbukNZmfTgLaeuyME8Pbmn7bR
yQYf2xJqKEC1oSp56OqdFgd3DLD9elyd6+zKy+x8DjMmt32p8J9wG7LF87IQ7Q+bCzsshYvn4FeC
OvJXjO6tJsvJume9fafQQ6QBzKmGypQwTi3D8KzSV2Ovpkf2nVo66FNvy66+I85h1sfFP0TzZWiw
JRcv5eQHlwGEzab/B4gmtpdmKdsG7tqGrpi0J32Vy7k72NkUm+XoKtmO+3AVEXrfpxqG9xHFD/Sl
8y6rh2o9eG59X4sTqsCbjXZLVMNHzt85tbyQ4aACfQgHZImgdBxVmOGtb1xoAzjdPhTqttSGRoGm
mmDh/Zm4j8oBd3j2KLM/IxzOANaeXGvPdd32kFMCbN1VhaevQn01VVtI42dgCu792vya8carglRv
gX9nmzr3OKHczeFBX0z98BiQcaYj9N+6hlEt5GnoDxt6VLHFpZHHbt1zz8+S/ke0D5sYrosKyy6A
TXBMl6EvzfLYLvs1xJSsecUno73v5q5+9yycgOc2N/KUhO+Qmbvplei8q9OOmp5D6j0iEs0x+0f+
/igRHXVnCXfpc1TvXHPE1jWdfEx33GOnh2xzxGsQfHLpXafeqTMy4jodvehucp9ScfSbOhv6U+fd
0s6hkTQF4N5CWuzAulQERaxvZngycZwvUVIqCJYT4uaNGYCPHWsrqYudiNArhHlt0hfrfKSkzWLn
qyd3TfUwDSqbx42GyedIVkqifWgLj5zxgwXQfF8XvC2VDrOkwxq3N+dh89Ig7uglS7z3Td/W+qCn
Ilk+FnmQwWUNHuLqsDVHP8J+kjps9kMsT557gSyAddafOm7zpZ3prPycxb8ND09hnaeMH7vGzcz2
ptkhmK6+cwojUopRgQ466vdWkLPX3Y+xvtTBSrl+49tIbZKv5Cimnkr/Reoms9pSYCe7VU9Uzmux
9OSogILSgOk7Av9UW3+M4trgT49tRoYnfzr309s05eHy+gcjBHhcbimGkxd0eLgP1Xa26iiSvGv2
VXhY9LPLwtzCi86JIVwIt+geM64/wfi05XkPxo0jv5k/5138EEUnVxAawL48RhiLzAeTT4R8bm11
EmlRA2BOkzy2Q4lVTZo0WGdGanmch0Ikw7HWKgtV9cbj+i1AdQquUOxAIOgubQR1gaFI8zyGEJqD
5tg8VVk0dPkyF35yx+sLCOZAWvzkxMKT7C9qPvgC5srHtcZ0cUhp2+2kehyrPJr3PT/W4Qk2pgZ7
ol57jtVOybJrDg4r57a0293Ib+38ZPjeJLtJ7mHGti6HxM/hEUHjdu90O7iTEv0tMLRMnHL0S5Zm
anyI7JRzA8GrA4nPsTw73nPj3xt9UM5VhClguxPRu7RuqYfePTp2QZHol3pxqfZRBeyg8aMcQFzp
Hm+5BeeBe/sAh6Lhz2F1genYSzW+bOJVW76LJM+8+g5QU00ubvCNdv298Zu9w0Lqjv3JJ0hDt4SY
zB03+OFBZGMKbkCY6RzfwnRXbw8xfwDDnq7YhOIjnv17GtyFG8S66r1NFQ34kDM/mwyn/bDHCdcC
SGBYbqOb6+h+aaGIu5vJX3IuQ77XyePAj+k607DdYa+xbovIrbON7K2caKSDTCucW/Vpm7tUF2N1
TevjOD7520+MSz0+d/D2np7c7bA4H51V32oLLoGJz22XUuEcXDBXSYM6n0PFGKUT9m+T9iVFMPfT
fzYCiHZe03+wHKQ1MDE7fvTTNTWnsD3Ejs3lcINBsifAstXiZmTztPT2klQj9aRPuzY9xVNYrkKV
rrtDVQ6A7xj1B1J/zN5JovpPF3yupy4Zs8l7ZI7MBDJXYEc6qGej3hOE0G2928KDFCc7fCNXzPFz
Mxz96TJstz6664IK1cgBNrrQRMFVk3RSp2AWtOr2Xnjz2zJwbOZ3Fxf3ulZR3naPQZpDXIjW+oWQ
k1lO03pwkqcweO4EZIa2p6V5S9u9DWvasftpWEoJbCidD0l7xRa3M+5F81HHCG+vtcr7+G6pT0wq
qNWkdIYqCvscppj6qNzhU1sBV57TpFDYkeJxulfgD1XBuzH3Nd9HGyK9+ziqa8XigsTLvgm4ynrH
OUKc6BAtZ4fobME+hqwzuF5vzGDvYzjFnqGT+F6rgkWX0FyZsRRWg67+TDdELJwPyf9JZ86txbmx
yDvog5gpzfDirE+Nn0/xfTU8BOMvajg6OJfUfxXcyaaF040s+NoPQr7xuZD64PUAR52Tx25WrXT2
IAExZjG585RRBZYX+gw7O9Al/xDDITSiACpIx23K1rbwCR6KZ89h3f1Tm8lYrPKVGxpWMiPTh26q
jEDy1J39U7AkhYd4J02V+yq8YkWqH59kU9bkZqVDzQKPZFuqoaztzluET7ECU3W/gbaIUstdYKDk
r5JSz81MV+8t1Cc/OojuGgyP/sgLZ37qw/UwjPayGq/wxHho4uchuKvWYk5e9Cgy0z5vWjxYUGcj
VA5RnWNxBPozYZ54V54iASxUsHjnDnMB8ezC9rjIWmQQD4hQf/f1h013CaxtKvBvF3PHwEbriMon
mBi4W7WfuxYxwJSJlQ8Q0doJgqV9BNJ+E3ncFW2ce85Dk+Jsb5oG48fiHLCQsa5BFrX7Jb1IHhYS
EnKOxmM4VEBlomDdOyvY4FHaZ4Pld6npHuJelrUKWvDRpzoPlq5wVZgPqsbjwnEc553c0kKP8vxH
RmkNqiLQR+2p5Q8SH3xrR0kRDEHh2jMZXvxWXWIpyslJqE6fQ8iXyDnEWs2zP67UIdcFmSJxQQuw
+dKYfTL8A4CRR8lXP38G3V3d3SyDM/T3jKInCo8Ba7PKGlqrZDeDdZGO/bnDtzIkpHG/791b2K9U
kilzZXVEu3Mm5GjUJ5wC0Cd8uNFPOj9EINC4mFh0g8kghH/gbMyDZh/6z3H0BkGai03BVmdDsa5w
ik6fG/1T88O8qGPb/hBn2QX831zbvSc/BtiLWD4UGLPmFpzmui6AWWXxdgrjCQWU+Jy9IWN2Nwcx
RgOXUX8FDPV+PeZ9dduWx8W+GXXoAp7ZKSp5lBvn7I4t1P5UQbw6s11Zw2F3jt2dh48aOfwRLf+D
TtcjFE8yI37G1RzACMyd8F/rvbbDY+uW/ZYgqR5NnR4laj7Fkys3+rRVt4mb6wbAYXWqnLAkH4TI
6pHQUdbUlwPclbaPNdnjR+fLEBcC4xTR5yOk2ppVl8M2yCxC39Yn7g3kjuMWf6+IDqE+MnaZhrM3
PRiBYJ/0O77+QnBn8u5SJKqU4G73iboxXRUcxxdA+U6NPwuoZUn0VpuJBvOHB/mWMdpylzCP+oMx
WRo/odG5RIyhtPBpVJMidcf7uvYf1voYuI+rY2mScqqcV1lfmxQ1eAPN0FvUoj5zozyY5tPUd4/9
FOGUJfWtqskumM/G+RIoZEUX0slzqF9vWcphINxUuTcC96k2/t1ru2vly7CedAjBSqhVueuSKW4z
nloaVR0FWp+nPT6+pbFoaeohLUz43542fNkJNd1AhH7dbNNRhS6QodWDHtFhE/1hVYIGrZd103e8
ouOcqIgadJpdHvKEoRIW96tz1yFh8/Qq6gescn3PcFdMmKJTI2/xhj/Qjrtt8/fh+P4n3SNmmQ8o
KeC28qD+9nZb8yQVPPlWN58blCZGLZfaI+/RNPgYnQ1eNoQM1f/63fOv2t0Km4xFONhidAVymkel
Dk7+vEEIIUJTOZ8IBFsC/KrxMD2T5L1Odn87l6o2d8AS4AOH7Qgdrft16z9kgsdRJeTdojB0pvG8
pd2px74bH5H66yXDSivqIOzLDjWM7MOD279xPZ0m0p/r8NGvZY8Su7+ObfVvDYe9CuN3Nf4VhUHJ
4q/IhTi42jKPryev+pfCtggzt6egnctIxVR7Ea1Y6JbwyEuKhrA+9wNN8hGti/C4zlqCOqHq1FPH
p2JAJ2h5s9/CZcfnjYr2fpA4SEATkkplntX7ql5f2rS/Rnrw8tH1Rxr06tOf6qKWllyU6A5kmLK6
c2mMdXaCvmjp3kP5nEyiiKLXKuJUN23Z2Mdh1lkXI7dCpT1enIomA4n/z2uarDkb2a5b0CtBgOih
G4cPsGowThrcXI3YE0oemfxg4i5ehsKuL1NLrvhed820ZsOsqqyaXJZ5ozNbynvV/6xdX620qSbx
6i9+3O22fnJvsFRB9b7F8aVaDLaXO6f6XXwAP9JXb0yuGxCPkck3GShyiBIsQMEqCEB7Nf89FjaD
NWCMwRsYmRDIE+xbI0/TdbBtclaz9oJzYHySwRr0CXszeFimX9+Fy4HJxM20A7PC8rxVKjiOokle
dd96Rdituxjso2CNdtE8nP3eO0RRg8NL7qctODTEhfVXqA2Q6yjdQ4tJ50sC6ig8DYhED4tUZ2Gd
20Y6mxxwJwb+2kYM0Y5zMMgX7Jy4/n4MB5m7Mrjv0g2YhAudoybhl7neirk1R8dtSoi+QDmy/nBR
6ShHvwnQ2y71aO5iifNefcioe4bnaT79zcXNpxnOA+AxRigMI8pExq+LO35bPr8Nzovw5nIGkWOa
7qbIQisKV0e8YsOD4rXSdbooiVo/2ffsly/Yu3GOS+pTja8xLO/plNDWbYtEPogZjI0JbcSUwxSv
iAa8ZcA8XUJV2OTbdFnQM6TkLNAaQFUhs82r039a6WHw6VOfCRz7IwumXPNrqgBsSXVqV/Fv5VMG
VeCykTElIGIGMs6Cyd1BGOI+FEGdiU2cRbiuGYPRytaMiO6PDkfx5SBM8YSy0Dsu49MG22oRnJLF
nvAdfSrbc2W/geWtNVo8EGpeE9/QNm0L6AoUiMdPC5/mTI7mCR1AxsJDJ94qonGodz4W07b1k2uW
Tew5Dn7m9mupw2wzB6+5i8Mjm0/RcvIh7ggRAcrWIwmjokuBH2FuRw1Dsw1fvSVX3jbfTV33mg7b
Tz9vCuI3B39sDkBiy8ouJbFRIcS3P36nbdmLb72cMFZNAgAL23Zyewe9Aat3obO+wAhoz7fA30HS
jC7LcjRVswOce4iq4WNu+Tl2XlT8WAUj3SxaVn7Q5LtZepjgtFdGenGI3J5ivQt1G1IHPIVXi/uE
stkeWznTaC1YFZQGrUp8WNP25NTMFKEHTNG0+0nkcwdElhTMkGxqg9+tIh9/78FsrKybf9rNJ/wr
Q38Hpx90E0WMpd/ee+qbOK84WsZ5ynuF1Svss/gAiqLNoX11Wt1LiN9VEoKyaDKWaS466dJethgM
5htDAxEhlUyIPgj0HJrV+LszezLpUFp0/XJ06dr/BooffXuc2b9UrZlN3afIVVfLY2q9usS0g6Yd
MNYWB+B1696q6avt3tLJFpzBZ2/46VRSzGIfNAfmvyzdzrp303Bc/e8ZyKnUt55deQ0k40OwJyd9
jVRULlZRNcBDt7XlEmm8E/BLZyCdqp5Lv2K0siB+q/fAOdd6BL70G3QCrup+zjH1FBKFetpQGdQ5
bvVkDmtXcga9xqWC6e9pqS42MGWFvGqIjw7iTKJDxwSC8FqSbSf8wtkOIfozInaNfHRBooOkzNFr
JTrYc6V/tQrfxki/rcl6NUZ5GRamjjYm+wpte9gy/NHu0PZz4Q5sQxUS76KuflzhAOiQba9xDSFg
8Wpm3Vxb7T3LVhSQTy76as7Xrd3FMrqfE/+EAvPPSXYj4Oi7VzPYw7S653nkZd2HRYpWYwAryTAe
mnw2auj2rT/cM8K+2NzEQM62neVokVicpwLbZoAqdFu9pmMEkmgywUfN7y8ESiGZ2oSA/MTWKUQY
0JOzaFlqinHWwSdV0QTtHcfZpLpb7qHQeTdiZ0AE4nmd+6clqY+dBV+nqZ6GukYSqP6YOyp68Sxc
4bT2g3Pt48DnRqwW8H7vLZKyaGiGLEXt7AMr9NO87uZ9UmEI65p/ZNk+XGfEGkq0Y1Dap9bGby3H
JXLSbK6m+7hBYZ0EuZ76r62OX2zk78zMnv+QaEPsfmthQ5firZH4EEr+ODQO9Js9/9SNYxk1U5/H
43Qh3Et+gX5CM8bf6XR6cMGi/RiSUFBPEVSvvn9zIf8CdK0Cvm+avB0JRqsu30GVaXgOhvo5acCb
SiGjE8nTQho8YDFd+tX1aN+HHu3C9H6Rsvpuax+c0lVlbtTfVndCwXhUHoDTiGzzCEiFgNeGJqgb
snhE1gqfHHXp7I+Kemrj8AwfZirleFuikbyD/mByuXUBhaGKmy0Mg/F2KrYKOAzS0WIS3N0eMvT+
rYPqrxTVNYzX4DwsbZhFnOcpelhFxE/j4IxvpuRV975sfBf0/NAo/RRFQHC7q9+uN2Azl4Y3/+/K
8W4+VL18Coi9V8H6ZaGzAEPJGBh/7WUBxhQJQvvcsCxmU5j1laPDvPdYV4oZitZpCCry0rmfFUnK
kHRLPkvS7BZQzvrawa8B9+U3GVBpm7UItV8I7XzVTH8TkAytr9rdtFRTOXphd4JI7Jb5k43Pf4r4
lI1tUMamxavjfN9EwCrTsQQQfEmNE2a19TW6yPQ8sy1CYBjTPJnJZ+z7XTH5c7Zp89Sv6tkf5mOI
axOF3xNg0LFJygmn2QvGg4hfK/0FAwuSWYuJmhZ7KB1Cdoh58hQNJC06PxaQjKnj7xYDmF45mVO3
Aa3d9Zd4Ttlufh5400l3kBaXH0H9KcMETYWbaXhITLIrh1hnBLl6mHkedV3+B5UZQA08FF2OXPC8
CCXhzaKeq3R65gbteVsdlkEbhO7VAXQ+aYyS1vUyxRKtm42uOk5fld6rGbcZ2x+jyRMsNzcDil/v
xS6vCzbWaufmAyOHdWBpJrNL0q+t0xgEbAflz1HOHFCeFre+9IpANhLDU73sgZbeTCjzag5NQXic
YQ67H1t8aAABLXWQugfe0dgf9147ml271SIXUB6CGXO++vPV6Y9ufArYa4Pt+wUjJkdXmavT82aD
YkT77kDHRILGLFK/QLtGHQMMYkzg56HAwMQFCMz6C2LEM7jIIXXS8T4Mm1cyo6pK7D+XR0+uCB/W
AahV6qC3xWOTYDpiSLgsxTb2ReX9pHLORtA8uffTxaieq8wHELuyJPNCLFjii1hsJyrMKRRyQDig
x9jEbqqTOWPK/NgJOG47kXPrfIBOR8W07bwt2KW+pCFbd/N8bYB7L+RJu3dJj+TJ7ry+RRF8ioEh
DttaaB8pyTt3f6MzAA1xvVASf03bte6xmSUgn9QRWqGjl7yTtEm973VyTut89xcWYcwlkNAwBzTk
p/orlz3oYWHyOv+yuCqQeLPeGIrbQNf5fiU/zLtnvnMF/+JuVPPVaItb+5x2umh7XSThUzqNGcPb
EkBOggKKWyirER3c3EPKCNiXj2lq8ybZTrqXuflq6jZzgaYodUjlVTQnMb+EvQCQNJb+tNDKQ1cd
bDZTMTB3d8i4WsstGHc8sTtl9QUJx6cEfA3My5EVJtTWU4CqvUt9NLvib0fQ0IVfvL9sJIBJvAOv
W3EJmvmqNNCI+dhW77F6k8t3suBgA1BeIP6GtgtDDxQtKzpZG5dSOSW0ogCF7QLm3v4GujUKZYjR
4QLGgAzjj8mpbVkJvJfEem42DqcBLjgd1gESNNzeht5orHMuomJDZOkxdxw6MhUaCYDV6hxET5ir
DdZSmwq8Vtim97++zw+omP81S1wGy4oSEQ0Tybeux5x+5SttSeUDGmTVIam24RenNsaMJKrwFqVF
PEKz2OJQBC3mlPGMr7K1MC/nW9ams/3sp2H2C7aFgDbc0MTRLgSSbKncgN/PSY3h66KROBYTN5e1
CTyGzfwIiKRykusMX4iZttCC41ky+9uT6/RR4UcE0KaATxJxA+fN0VOyAKqNY5REXs0Lz/7RbrtL
DDQgWJqfQSODTCtlbXVGj/ZBRiB3XJ0MZlCAvT9bnV6qMc5YL+6XscGTvtaVzd3exyced9bqHKfx
dTEfQ/2V9m25Tjgl5sbZZ6cxinpVOLzNH8AKPoM/17c69h6GihybMf7nt+ZB2wDz9uNWPbYMkSTS
Ej+X5Zi2ZlgceQTf9kiwnYDd1mPnRICCa77zMNdwyPoMv99npW4j5DJXiUGURUsSZnDVpqP+JTDm
GPRn+NeIODyXwgCibgob6d3c8ccEHpu0QaICctRJ0O0xulR4pfim8X2PeZsbQNkXmI+Z00yvfyk+
ROn9tYa7FjgCSZeCRB9SPAL0bXwM/TFhFz4pXDghgpqOKHUNa3hUDmfCgEh5SWYx01NVmKuNF5D8
yOL2MMQnXyYYo6OXa+L+MPHqzYzhDqMLyf9C8BpfscnB0LG5ZdiiWVxchufJcMVW5erCS9/qrs1d
098N2KlJUpYPYQ+88yajx1pjEFifOtQZW12dGRD9OgKoFqYHLXQJtcsdOo5L6knMSF0uqVAYryIc
w5PyZ5wx/ySo4dNWbiWWuC7MSU5u5U4noZQG/M5myjDTIITdUDORYctZFPyIzn65Fc8dNCCBhBtk
t2bGx5CMBDlkTsq/eDWOS7F4PV63ba13D+ev44btzxR5KalxqdbvBhO3pXv8o7s0KA3VvgFOscgL
oMnUduBH6JILeHKjYnK7tFdPMlyCZDdiM1Ii27i2qOfNAgx3QK+RgC96QucWc/quz8bZHlbe7xs5
HlqwyleVfG1hlIVodTvEJMIUXqUbg5seAo6NtylHcrjyzl2jl7gDuK9bfvvDWw+8mf5UmGV76nji
HyNNdlhOQqu2BCkUY7Y8qcPCzEnW4UApfCpQP4qqmi9bkqC/Idu/pV7Ps8WuCV18EnoZci3q5KRy
MJ5jfhU8C4v42LAFNx/Sz6RXr860HWHQ9822f6JaEKSr5k8qYvGupHbMI0pkktIJPFLYnsBx26Oh
Hw5vLi4Jw9xs7S3DjXd2ZGvu3Zk8Vmo5ErXee3Y8rZ29MSb3vt7eEx299ZvORo2UW0X7ePAV5ZU+
QIIaGR9qjWnTfTmAxlsWnXymgfarLAWA21VJZgJbbsZdd4zF/DSZ9RxV5IZAOGAX12Qtc6DSnf5O
qXeZzfqEkdzJRfHfVt4Nq9PHRTPQXeb7ZYsfLPOvaMFwmZMS7kwIxP1nyFlUNOjwxqDBxCgwDrI7
LzE0KiMXPpTG4gDqvE8SSP41J91gVNCjEVrNxVkw+w8Xg2Z0xKZNG+UkHjFVnKM6awFmOKtzWhoP
jJwuizHFJKr9hfH871SLr8VFKYX0AX6S240oJgAaqmFADJzMMa5Ytg22TCOJlijG1Uc35M2ZApxb
BIzxh3b4E30S0mSjxxLqkfHXF/1rh5Av5iVv5VL4ajoE9dFDderIe1ah0R7UIUFK5/cg+mHQtOly
ks3RsdPrGCVNbrwIV4etKHW8cvCA9tnulPpYPwBzH2roI/5t9RHienqolkB2mIHnT1WeBOTK5xSg
Z9DnW8R3IH3NBUL4kmEjvis3J+gyvmK4qrU9JbD9QsGD3/ytcEymiKZ/IrXZ6Mqc4QtJvPs5tng4
0x6rKZR3wBSq8aB0k0NR/CNWmOwQy/cozsK8BjciqOLfcRZu5pk0M70ExUmVuHqvlTPsYEdRQOAR
52QGg8z5HqrtOKnQ27WujyH9S4xRwtx7mLuv92ZlX5ix4wap6gnC7bs2BsFqWvAp4EZ+DsMpiy0G
p0mArr2jFqC5cuPCYvGcTKCBaQfTadkkcLTre9CvmsdpBI3MRwF9XuJ6OC0MYhqcrJnC4hB6zde0
qnPGnWJI7zfS5rUSD2yO9qw2oGBZby0DszXFUKGg43aLj2vbMQw/2ZonZN5HHlxkBTkuETAX3REg
Qj5i+CIWfzcQ3ytq9LXZtDVxqaKwz3yvuo4ho0FQ118zm80dBNH4TfAxKEhqMNllNrF9AQtZUY6b
A+7P2FU7WIpte7Wq/jCzcbpve7Q5jXLXQ9cN3bUmkiBPGVy3yQrQwFdSSKiTHLDihFIZcV5g+8bZ
KFNb+wnHMpj5kka9o2Zq7xPTRGcOtb8jM1KKY0O489SGLcA3y1hnisoOVZCNuOmnTgHO8zpVI5CE
7ocOULTIloHsUIcBdVo0nk5Qvdm/wE1EJHds2DiY+8ADoVb23EZDv+fd2t0iTtpiMG67ZfWKbOFj
FZPOfF2P2MbWRfAfZ2e21DbTreErUpVmtU4tj9hAwGY8UQGB1jwPLV39fvwd7AokFSp/DpOKZUut
7rXeaeW5C8fZzst0HNy96UDoerGsV4XfMf1LZt0M516Yq9Ry2jXzdZxLb9bKoAXRRpk+Oqucjn8T
Z8Ld1TJ7HmvfWOd9cemHMq0WzjB7N0NcRCtXWpwdynYe48r64VF0bdSMnIuYuhKIL/kA7h83oY2o
q7Ukykb4zH3l1ba5TG0usVCOMcWBdKwhaARSPtIW+lM3T85KmYLTT1bDu+7g5TJNGYOhZTqwWEeo
oiNHFOKZayES466qi7xrOiMwHKqWAZRtbZfWsKvnCb4jzmA8FvGoIHXcWOrL1AXB5mTMFrEZlbtQ
ymllhk27Sd3zyQz0neTtVqSXaCGzoEc+phvFz9pikJqVXVcIHXAdLevaedbLq64BP2oIYazoTdMk
sg7t2FzHs46qM0YRXP50oyp5stzsOi4J2W2M+RwP46qFNeUtxzfh/72TX7UJN1kZxdF1KdpmX/8h
JnNPFPtm8D8avV368sWshFjO/cSsbE1fVd68y+Lsh94NI1yXtYwrqtIibRrEhd21KkpuuEkVajAh
Kw13yaDWFcGavP5wRaaz8ZP4ehjzu5TJZgSOBEhZNnYillSOP3my+qIbgKyV2odj/+SU2UdtTkAx
ur9LRb3U1HjwkvzoAIMjqCgkoESHDEfs81a9qNInfJSbYCIG8BWOOJ3/m6IOK5iXG+ileCzdCtK7
v/a0cKXP0boao3dI/ZHN2d7qk1o6RvWgqrRFnNc+jCR8oCLAq+k+mT3TpzuMZqS0WpAL4SbtnGvN
4cWqWnhtUX2EufcQx+5F4vTOQU2ljZ7LqdYM7TW3Dbwge9wqkpIxtAzAsWf7CsYtuZ5FyGdJhJWZ
WdI01pp/lVQOgrtQn7bFNMdbTTlDi5Zpylz65TMDVVe5f6mhP1t0bvVm6+FVrDsryfd2nOs2bYNR
a3Fd0Q/EVUBCxmZC4FmCT0ejs5CM5gt9Hx5AC4xUXDbAcxJxwFC9lyBOUcSq1/S1YUJMNvoSOf1C
jDvl6IFhM75+/iHtGBXEa23fam23Mg1mzetevnA96BiXjMi2C0JBF6e1m6zUF54i4UeO2iLvEjR6
4VTRHocpGVsjgoww2iOWz4I2rNWmnzQLQDCKN5RsJ89q37VCr9Yogpd6EZ0MKzrEabx0lBHYzrSw
ZrmI/EscwU73kBb0R7F1ISttb3U/qbuXhoVoJnHcYxPRvA1jxwoe5M850dEBMm2raNJ8WZlg8XqY
bAyzvJ61BnLMgiFkRsOSHfnAbhekSbmMe2on6qaR8ouCLJB8J0dOAXUGjTXjOsK2WpoxulHbGo5u
31+XLT2QVUINcvjWTQ7OQC+iNP0UYtC00vZBGtyuYWzYhJHdZVF5YsbKdGsP6Sal3BLVtGw1Ksd4
ikfePcMLsvPJwL5znFgRzNO7JP+BDs0Si9xEajsZRs8ph5ypnt1u4fFrcOJfGYKTxXR3g2h2o3XZ
5uk9y454MOelwSJrj+5z5Lv3WZ0/5kPyxCSXU9I2174hxRIf742rd3d+lJzYge+aKI8CJ2mBQNGl
LQpXe82iFHtnZj41VXmhN0O+ABB8V1bxDBGUb+2iDGZp70ZsBrALLN8+z52r3OC8Tl0R3iQlrtIh
Y4vwfNkuSL95KkIHBIMyb0U83nSeVoWctK/WuUPpkCDsE+GV1SXmotKw1toiTZax07+DYd227EkL
Wjk2Byt2F/1gawsnMSVctYFXYja2GeVW0pibwYpWyZxsSRvh1JfrfELSZiTZfaqJnWe2m7GgExuG
dT8Vr10bX5Su96Od3HslIMThe6lukYFqqTqWBj1xmzwYVj4B/KunZobS9Gs3EEYtgSTPcg7NXrPW
fkgHYCqM7XXuzZsos9aKeifNnZU3aM+EEDDPRD4AoQdj4j64VbzDpnmTRk0eDH5cc5R4gF+2lwd6
bjKYWb4NcX0NukCYqZb4kJkd+7P3msraheYST2mb9T9sCSboJY9SuDdqHnlZEXSHDdL6KjwSeKpY
VeZlEntlkORGRN6FkEDFWXWb26WHjSwdtrKcq00xCxQZhEqvPW/wVwWaVXq74dSUEVN2u8tiEDdV
REGEsJtaw87apRbX43KK6aJ6r9gk8XghJ/u6Q//sVt1HQX3eFvp6zoYXmc6Pk45rPKqWeYUwtYJt
m6S5Y9XUQeg22MB02h8vJJslAumI9xh+l6zJq8KIrpQ0No3Z34qw3qdCW+qN2FkOzJTy7sCQP9Ka
6NpKhj/bdrzuquopM4s7kKz/BAterMF78SLHLlRXsvTTbB2V6VqLx+eagUOOVZ48aR/7CP1zxlbb
lPM2LJtNb0f37RjepE5yZXlDuRxb8LrOQWU855dN3jEhbDiqUplIxtgauvAqV8PBsvHBjkV8Zyq5
RbPnEUgbAjt643mayogKyZ36lSQKCvlMIgLpsmOUGQgrQl6PIFQn3pR2KgGXM+/Z1s5FQdya9Ouh
p3WrWlq2ZJ7sJMXe0QY1ruOWCh5ppB5kQ5iskw7GIPVRuaZa+MxbE3GDcWLUidVtLAqkIPZgRFPO
ObTsIn0ggEwc5spMViohV3QwdAQaxA93z/6k9xd57LmBmUmgWNJIFxyNI18lyeKVqc/zxprH8EiK
iug2SuouxWpaIFx1rRrPuh21wyPFeLuIpjlLlkaHEuU0T3n1rnQFkAy+88Pg2HHwj1AefOiqkUu2
SM9fO5gIsKSV47OT/SgS9aNB/tUwstoBgOFw32fokXIkaFk834p4WFqtu46F3A5zdBVaDz37ZuGp
pWqP0hu49Rwjc81rRMKh5kH0pEurie66MtllZbTMYMDDkk5QoJCWxa0tijWRgoHU9K1wBtwtKMHL
KPAGsQ3dflFBb1F/3Rrc2jH11mUHt44MLznzsMLY2P2wRR716MqoArPNbwztVJfvWeVd+rkCRENL
U8jwJq61cJtb8U43dnYlqBG1+MQriHiT3E36LPRnDfBmniA6m4AMwwSscsrEWak3XqCsXPP1HuOs
pGHwODavQ8WZ36yQdiJWvy9ZG+YxATenyPRHayHVIQfBlqUGnKACcl4XjFkFXp1Y9WJTehym9dNc
Dteadm0LAwYoClSb7zJrWnaOKAOyXMKbKmvcy76sxcY3BtQWU4gusL6PUaUQwhy4Zr8MM7y2qDDr
wue4yrGBxAdjIOAwbZG4z80NLRTjRGH39lHT1KdJMTTpWYs1FKQTWPbr7JRw8k+TFSMU7ik25ar0
kAmJ/BpVKLrqHylSSAUVFY3hQhnGUnXHMb8tmSgkquwozXQzntWHvUwCPSveakI0GfhmQRxUzIk2
E+dZWXYMJuRWKJa9asnIRrFRpX0gduXWJdITCRNwfkrtGecdj+NnXpjrrBcrPcKcU12k+Ad6c59V
96MsA6GgYxSYn3auUMNFbqRL6e67MWekCGWT0WysXtzlbXKF9uViSmnuM6ToeV9vLPCHVgPJLLF/
5f3FxM4/qbsO3n7EgWTx8hnZqZ13IN8rHzV7U19QWwLWINgWLkjtgBobvoJSraE5hISg8K1vLMRB
YaFthrldOZi+QClxPEwdFBaFY17vUtU9TZUKktG+wn58ZfK+2rLahgbvbRo9jE0L/CE3ZTzYJIV/
FKZcu5X/CH12GlU9LWQdNag1mRHg1+vEs63lXLTogpL8EM6QdBMnEmprH0mqyq+kHt2XpZNd9LR5
i8osJzSYHQcv+jXP2ySVCV4THsIkAhoxgqhnD2qbOyeX7kLN2Am8KEyCMkHtQfwJNX6t1cibUDM7
GmYjLP5JYLrNeGuX9g/mWS10e95Pmrf3M28X22XDPqDJCwWfsIj0vl1rAu3SmWLwerunVdAWFoqT
2aY2D429gSymi+RR6kRAlsROBqz187yCYtWcPTGasZ2kuqqmaWePqAnTEEucAX0sypIFoBXYF6IN
wGcwGSAoCQ4/xOhGvbBwW5LK/5JhVhpT3gsL649FTwxBYSvxg4l4uLcaDsjSEnQWRX9KZXIScenQ
1EXI+ItjVqut0RgIaJK9VhOpX9lA9TTFCHI2xFJfDNq0ysZo2Vj9bezqj26YHUodvb8jUZNMvmiD
BtGsSsYrBGt4PfoO+w65yEPowjzxPLsuK9YQ5+R4+vq2EYoKQNwXEPb4cXg99B6as9cjQqLLaGeY
2cQ4QqNZZboHSWukbYzMLcJJRVNGcUIMfJxifLJ6s7kN9fNXmTFDLMKzQN8utMDspyqQIX0FzX1F
nepUd3PVm68iouZuhxYyLWS/5FkhKPVapMozW4S3rucGP0uTacuSfmOp5+zckxbf93nzY+yM5yGe
HyaR8ZJkprnVbGcMkq4soFj7ZGVoPCxEx1tbMtPWpR+RUJdFjll20bqcqdwQ/8zdab28L5PRX8y1
g8elzC8igdSXHaZYtrkTX9omYplh7tF/29ZNh2VUNMMuktENyRPM5q3mB/qO1zjJLopMBNaAq6k3
vGORzOUiF+07Fiufjj67O3NjQS3rfSe6pTZNHxE0ENARTqpIk1so+CJorcFZVZror6LIOOqjdRfa
hrhz3P49daLLtKmn5x717qOWjMvZiaYPujN3myAJy4PWSdOVn4hzUp1s1hlJXAdbc2pYn7oe7kpR
0Awx+yfivIqEQixg+e0SpAPZSGK3rybuDLahigndoEErOQ5vTpjt5FB8mMDyHYRv01lrEUl0fS18
tnn2UT7qSYSA5a32sPy1kBVol4EA3GCoXzpnr5tr31ybxVWO54Q9GYEOhZO4LufLgQwa/jOIFpCo
sxvag290Kw9CFNlC0JkAjm7+MnnzcZDyAvfj9YQoizKria9azQR0pb7mllIxXcXcCls5C0efUgCv
qUGNhd3FHKxlC46Z+c+R+dGk8SqJ7MDG5Fn8dEAHqvzey1gM5kvl/0iHDTmCFmo0dtKsKQ5tMr7Y
8a1MknWDELYxc/+69Nxw1TXanioMYZtd/Czn0goSDpoGiKWeN7aXjruooIkMbWenWfqSV2etlLlM
4DHIVU1I8eSeSRm/JJgRgG7WXsoNbd3RPgDTIVO1DD996ryou5zL2dz5Xeldt7XREahG5FWpA8A7
r7Zj7Q2tO9DzHcbcvewqY6UwjYVTEdgDgF2uv84CQXUbW69+Nq2hYDehCbljcMQM4nJm+1z0DvvM
XOvlRSaz9naqTLGZpMsy9NSdPTf7obU5+5ul52orvVCbys/QMGiLselRPPQIWfBgxL136iptN7G9
y6J7RGWe76K4BmoBwOkcEDJjim4Kp7qcgMCzRaEmbWewz7SZts2kFxSVbm6LfOyg7sb84Ipu66BF
G5S+NXq5k7wdYQZ1OPQHq6NNFwiM2FC5WxA7mdI2QhQn0VoKrYs2b/CcnOvQ5nnu86Wi+LTrCMAP
CNJOLyJ2BbOj4Kzo1VBjtUCDHAIqc7GhUEhHdfGWeFq9qBr7IYrUeeYywtvQWrmTf3KS/sIcy3Wv
U62bmDqj5NK0PYzKDb4fIKzM3NmYZMFe17rvb2Rdb2QX7SzaJk0Uy1yutTMsm1HYKawSxnbId276
MxPRqcnFHVNMb03Fnma8GaiKGxzSQ0l7OhjmrZ9MpzKPdxNEjqpNjPC3ipMTdm/tzvMqa9sb32gv
3QQd6tmsWIJFHOe8PrjRbTK+FXh0xj2EjcyWevfRhIfCQWQnC1peThXPvKvo1jmkuKXFD1sto/CK
gwhZwrGhtYAm5q8lTXs+/HCHhxmypHE2Ubrx21epPzZ5dsEBmhgPWp1dpQZlX1Htytx/VgpL+Jic
0FBd9FrKvfCPois2QnutWndR4mWoMdByzi00cP6e/XbyDzGi1KSGjhYPbVpthf5zOEtQ+94NEIk6
1H7zonTq9SSw800mZ7+aVyKB10/7kzYP+6IkRxrmJdHkzZSyx6Dvc3218F3ttihTwGHnyhjGTTvo
+z4DC6ikv9ZjBGHIEbUaMyAcxj2ML6I3PzpJ71RVuMuYWHfvM4ZCzZjq3mKPFDMfR9vB1NYifTMx
kJaPXY6cMJC8OCbii7B1V/5QLch0XSsCfW3mfRoaL9VYE25hLnN6mgRXcwSH16P/TAUrEeNYZuch
BpdWLczcuUNVwEdA8Wp696Y6+AFnvunn+qZKq3ef2+2jlamKK4ufZrUb0z0UvOFScPxt8vxGhi+e
E6IpMXaTcSyLIRgSRmLTQqHeSoQXoI4b1WPYWAEhhUhCEM3p8VomfH+klWgjFsre0+AGRmasGu8m
qn4aprHyEFfL+R78eS1IMtCQ88X5YRrNjSAlb3I0Jv6y8Wv23iG+LHLKS3w3rouDMdaPpUVW2RRi
dUmArIb+o7Euxlqte+/e6PezoFKDW7b0XThucvcdZ8CeE4ltqH2vq0t7lMx2s48z3sXQ/XAEzinb
WQz+owXIBSbaoJWa448YtYsfhcsCPZk/28sqqxcF7m4NaU4GRuGgzzMRSVWuGYxSovt/H5JuUfK4
ExW+RMy7bEV9EeoNoNWAv1PbhQpY33s1i4Oyq4sKx3zZdQG94WOcgJ5FYLyYsbbKm5YZ6jufr4zA
twTLV5sxwweMo0XlT6Z+b6V0wckPVFdtqqFIcIPevCdTbEOpQqd6kWAyS3aTO6/SoV66hfZgpHJh
WU+mS3+eoJ3yMCNi4nOQ2DAa5ZwD0Vt3QvZHUkW3zoi2AjSuHt+UEkhftWU/jajAElwZnA7Z9YAt
XcMI108PunGnjHvCANKUO5TSIUfpwjnP7tDgwmB50c61A4TqE6TQys6GN6/ptt2Iar3x4cSB07Rt
IR993O5UHAtTf5BpskYafBOaNvoyVyLBSOtN0xv7zKNaoideyrReG/6DIxHlSpja6Ycfn2mDi9bC
31Vvp7a4SumHOUwuvAYBnjfL29lo33TNDzS+HRFqCOfeetdCsfMwYRgt7buq+Sh8Z90a/lNbaGI5
zi3YB/0cKOHS8xGSOuWmzIbdFEOWnr/J2WO1cbDdxlgDySRLQnD3B8JChHNVmciccH0X10yF2Spa
MB/9XJVHi9SLNrlfHqvBelWp8ZhOvK4m71LybBX2BjeYtTLtnppksnaJegr95LFOzLdxLsgw8L1r
o052jk+XyykygVYnFsfvYN9Ypb9xwJ9cvOSGJoOsiNcGX7IW0WEYzMDL+h3M700RDujUH4b2tUNn
RPd+VUfRi9agCW3zt2lK35y5uYqm8qVUCmMGPbnmnq0SAwICaDYTGq5mSKIWb84MaDZPL4ZPBY3D
6TYT4YXU71I4qXfTa2uMV+4JJVRMhMdJAESO3r3nMtsAl1RiIQoh+F5WSVCN2dLI541yi8u2KS6F
wt5dO7usdlYa+I+aIfTwDuB1jl7qHiFRbBarCETtfC5U57PBrxcavj6TFT6iQItJZqHwZu8fGGs2
ttFSK/BsJcixndDIAlfIp0koANYk3HZz+qJpM7owxndeQfE6REsQhWEhRVWpBQOIu0BYh06Ehyi2
yVlViXfWbo04u6TdPA3K2MUlmqZIwRhAq4bmfVY2NTRXz2GDwqB0hmObuT8dH+wydRZWzW2mJeDc
cdNwD+u6Mtins9xdUXS8OC4GXwmLYebYlM1K7RuBEr0K5yDUntQ407HTEk2zfho81Ozu2BzQlV97
ZrJNY3Xte8M2IleBiND13PvTRVHPW73xkCKMHeLlxBX1vjHKpF8kBKoMiYUPBqAHpNRYDr6VIx3O
HQJdHKp03/npFOIOaKgQjz3uZDeV3SpTVrfsMw1phHGTJmpCIz5rZ/vPjZkbGJnG9ugrRbB6gYSw
EhVnU4tOFFJyXWHNKox6WyRAbqhG8Ly3y94GV85Q1oZY9SHnniICLi0EScP009XMJ0F7mXvRPYOX
VxCDd54nD97MlDQszoVuHCxuK/zHAa3BorHjG2dAqeg7lIhuFiQl6VzSXWbTfcW/iQxy2L4hOG9f
jO11FnkkXfCuzPojNxbD83xhOBo+KXORYXoEWFhCCAdtMwdaZ25yp18PptxKw7nOCNfR4AvDEWGH
XnHUxat2kqcpGqj8EK2J7GBp9hWDbnBuiq0ah51jO2tXRPvZ1X+4zfRSZ30L09W9RyWGvLYsNtPg
hzxe1PWABvdpXCJlNRr0Zl14N7gRNri6W7BykK7at6mdHkYsjZkZrlOc0LN9PhW89zbFClx21Ehh
pG2IkPshKE9iW9sali4Z31lcwia/4oQqlghCCJCN17FbfmCeX3WFCDQsGC3T0wDcN3OfrWLLDsoU
mYaG0MJBIQvJBTpD3Epg2dm2xTfhpc5F2VbTqaiQeE4WMnpOUa9rL3UJVeQ7NSIJZFut2vouRWfz
KKxtB95gTM47sHnDctVPvRAbw+VH6NYeGdJTLKpLv+0uMzkcRmssVrBymzJMd5nsiDJw1LV+drcq
Q+7Q+F7XdvkCJ+kuOi+NaNhsdErkS0zdZS8y+LoJnFZeumgDYqdwgxErcKnZByPWrnT84ZV+paVH
w3rP1IeY0ZgTPWDXF/4cwxciJ7EV/bSvB2f5qzfTl+uthTk3XDNbdJ35B7/L7t0QNx3pMG3lIogk
5s4Z5Ess94X51g3FdpTUEMqhsERzE87WrlLPKL4WIRTlHN41zX1smNsewhOJOB3UdY8dcqrt1Yz3
ZULuW48vIYC7Gao7yTGrD/Om8KOV0DKweUnNwH5CllQStw95W+3H8Vl58j4dkecluIAACMqFO8nb
M/8pi3w1Ku1aSm3LVh9tnawywVdm+y6cGiy8s/Q4I61y3NpmI5F0SP+2smV0F+btDIWKecDU0Vos
+ohEkPjMZAOdekdtMI7uHLX3fuoIHmoEZIsBoFjVGaD9nE/wrV0z8hSxmZoWcxKQzZaAC5HrQ/yZ
KBVTcyQZQVjeHsWGcdWX4ODUvPahj7ziNtOy5iK0UvuxkqzPwQ51ZKbgdEkz6JvCVe7VaJKZEjJ2
bhH3xYeItPfGYedMKuNdMe1+UUUoohnb+orjj5iPkBTycI6J4NLHukaRP7h3OMKRRbQEmwRjoxMV
pUR+NxQ6VYtnt/p1P6b+ZWH7GoEoIUOsstjubuu+MI5+5D0MPtJ8y06iezuMyxcOJtjUXsz1IyRl
/qQnRjivcSGlN3FYR1sjHcSTjvPRWcXIytAuhz5HbkFQ+kRmSjeWG6KcxgdCv7ibHhLB3Wy1DyB5
uACEJJZMRRo9AQa3wDLMBHC2667JPK1u9R4n6EIfHNdbyN4RV6FEbkKREnprOHykpexT/5Hd/UNP
V7+dagvJX9sRLMo7zptSYiYmVikShR4om6xbdHm0VvCAKKfgZ++zouXlgU/8OcVKIHnvC9L9OVE9
RBbVvEoErwtCjp/DREmV13NNhkyXIVlL7aVnx/V7QurvLbOSu1srQhXXJvl900wIEwlXw4Rf+DFG
4jlO6cebHuQ09rIqDvqCCJ6UOOJ6qGi2cijyQA1Z8hjhKVo2pVQwDhmyk85o8V8avoJq77iBRHSJ
k19VUJ61QQTK3+Pp/pAbeB5dbpzT9ujMjC+JvFVlwxGNk3X06H+91WBty/HfAxYZi05ArusahPLa
X2IDU0/gbMhTi4TIpUFk0nep1H8I7GR4PCOHbd3gz9d4c4cpxlbUFtaRoJ8W3uu7JPM/fL5vMqnx
PKeIiaRfAyjzVA/9tPXFsXNeRyK5vhvT+YdH8OvnW18egUt0DkJ/Pj8jbi8MkS7sJCza35/zNz/C
+pIPaTRyAjvjIkZ8qN2t9l3K4e8Rh+dcX99iYjUZoP6X0FST8bYwV67HtI+Ldym+CWr8/cs7BoaS
c9yyYNK6++UOicm3NCvureM59GAn8u3f783viayfP/7LvYHPts024uP16uB7u2HejdPGS78bjfLd
r/jyHqCSH6uMDv1YzG+zOsWvf/8V3338l7BXs2orSXipRQLRNr8srG+e8B9vEnGZjFokmpNhdqyA
X2Jx3YHdNa4cvr0OKkR3urDf0b79+29gnotrEpdpMGfnSyJnWBlRWiVksRJWufDJ5MJk9j9cgXHY
uu0Jw/htmGOctEUeJ75ztDFvQFXm5b8OsGNuHQ7Y/7/AOQz01/uUlHNStVygx18/CnjM7p9jWB2D
wTceM3aYDsq1Pl9BQ+ePitG0j/ccJAs3/G4W0Z8WEhMpPcsmGNV3v4awjr7A+Vr17nEss6BB0AXb
9feHcL4HnwNRiaklAZmZGi5J8MaXe9SnNgl2Nu78YbyaJZrM3bhpbv3i39+IT5f5Et2NKiGVvuAy
VMH2Eonr33/F7/u2YxLJTyfEQrLsr4MX22Ks8ZAW3lHP/MsUNjvf8HW+WU5/eO2ImWf3P792TDf5
8rA717CGvPL1Yy3qcVvaFrQeAdgrZUUY3tCZffOj/ng9ZmK7FvnU9m853rVdyRHmTz82/osy02BU
IWVKjNd9WP7z7RMm1ziPj3fIDv+yCMZYKH63Ox3NwR0lOazDfKAGDV/R6ZSnv1/rD0uamejCZHQG
a87Wv9xFr0srxmJ1JBdPZIWu3OGbBW3+YUX74K/ovhhRek55/vxONpYXqrKkBhFto62V62vvKIjY
YqaxVYxt00NSIOzR9hbdjJ0K90+6g+2jmcU1886IGe+qN/R+3wE7brzOqqqlR7O3mlBJXwO7pFeW
ep7KQzx07jZlWP06TVH4WmVt/6T/JfAW56txmySu2vz91n1ZEBa2IuK3dfs8zEXXkdR8/mW+3kJR
yzK5gVEhXKJxbyyMC9Y3J/wf3iVmWJLiaiNdYVT6l43f96ZId+eG+8c987PTBNYtsBH+029hUgcT
1riOadvUEqy+z7+FTETHJHfAOjIvaGnji4siUneYTGJU39XV/xXOn/c4Brmd3yFGBvnnWaOfr2Wd
6elC6OHRuG49Z4H1jWiWt8q+8+OSOFc6ZlRah7//vt+XOWucjGnL5IS2za9T5MLeLQWJPeGRRmcT
atr65p8/n7msLASHgbAuzMPn3+RN+pi5YRWjFRvRPuYXlvHP2f6U8r9c4bwafzk9yxxPiOlwhX7C
JIHd8p/D/fl8EtLPKeYYMMWXp5I6bpT3VhqfElTENak836ywPzwB3H4OlS6iaZdLfP7+fl/1etan
PHUTTygHQve/PIJfLvBlJ2tD2Jmp5gKVvm5PvPf/+oRpc2i1mRXBAFvUE5+/vz50oVVWUjsyvi+t
nlX7zXH2+/3h83kCnkPXyTr9spukhtRQkIXaMff2hbGBZ/n79/99H4Ee+++1o0uArPvyfE2tg3Qw
nPQk5l3hnxKX8L1/rlE/X+JLVVGo2tEJk0lPjgYiROLiP7/EPq0OKfEE0tMxf33JiGirU8Ds9GTr
u/yilP/8BvjgkjZjeDxSnn47qfCOZWOOZvtUvOHkzb+bivOHB8yQWoPiVHAVBk1+XkBpnZt5Pfnp
CQIKlLt8+Pvz/e7j/c8fbw6N26EAT095sRf9ZeN9s/7P6+Pzrn2esfv/X1986XJss4Mmtvl8Axcs
9hLSE8/21RhLg8i+aTv/sFbBWzyXmZ/kqznOl3dNJa4bZX5eYGC8Iw9kAZGKkuXv9+vL6X0eTPbp
Guf7+ct+Wuctc98rrqEhjEMZtDLOWOPq7xf5w0P5dJEvx4JwCyYHY7M+lVYNW7Wfi29eiT/eKZOj
zTOZYOd93VVxoIWqTYridJYeybAImibehlm/+R9+xy+X+fJAxjZ0ixAM7nTfMikn+eejzbd52JSI
cJq/17tpNjRKFpF3zNPXDuTTvPrnb8+AOAaN+DxygNkvjzorARNVGbrg/EvyJP95hDbzx379+C8P
OcWp7kSSjx9itcbxV2LK/B9+gOVwOAhqF/qCz2s1M2N3HuaRG4SuLsb8jQby71f4wzpiTCRnmy1s
gMivnS2CXAPsVnjHsSE2Z+Wma3KU/36JP7xwjk6jxhgt/783+/OPKHG4mmU7iKPjE9yHqUTbV6TK
ZeM3B90f3jnaTmZemo4uzjMPP1+nyuMstgSB4jKp9qSGflsp/WEn/HSBLxt5hIKqmQYljukHFkWc
argOPcKNv+svzjv2Lzsus4OEJQj9BFg6N05f518Nho2HTXnaqZysVY4NReuZRcEkiH43+xOCZ+R5
ZvTN1vu1X+NSbPIGrQAtAZ3uV8y46GLLkKGykPVPpYJry4j7p3vcRtnMlKS+rjCGxdIvr9Out/6P
s/PYcR3JEugPDQEy6LfyNmVTSuWGSEvvPb9+Dt9sqrIK76Fm0UB3o0pK0UTcuOacU2K6HWzKAJq2
cOh/jSs6VgBM6LOm5taaXtd8e0HfpEvBoBilsmc64yA3ZOXcZrJsnCLvJxl+akZNcwdSn96saYWk
nw3aQSj94Rn88Wz848j2IwgNEq3WtIYjm5JebRoDovq/RXH/+IIfC2UBFQ5lDV9QOA5v6nNZX37/
FiljHPjXp2I8dbKG4ZQatatkov7+eKclPFQ76dyTatfHqHLo2GohrAP9ba1iB5CKdg2PsRnnOI79
lNT+f/8H/Fgpfv1CMp2mIAzjf/yMg6vK8lubytEp8uqZSym3NAE5vvz+S36sFf/4kh8rthlIIfU1
xT2N48YlI0Ae3b6+dJKa6++/6F9/DaULW7V0FV/Ej8Wi1ls7Gii+nkyj+4r1/AmUx4YE6Mfvv+bn
7/n1Uqnk6E0I17xaPx4LV4As98xGveKOeFmmyS78wwX7+WD/+gJNpX0FTPA/Y1faQStblmv1KkOW
N8FLNmL2+5/wp2/48eqUcaUIzeMnaPVDWjr/jx8gVPIOisbhZ6y7/f2x9hIytzzbfLwmLf3AW/0h
uP9VK/rre8MVEtwBw9aQRMqq+SN+VVuf1K2Vq1fQNfaGWnSwLpOmvaG064+RUknMOXV0VXo9c/R6
mOl7v7KpjzatWS5MtdY3ZpBFr7VgzZxqemVME2by566Oa8keSgWda21tNMOK1nEpMXpR+ua0sWqF
3nPHnqGZpg7qtUoAJ7qWP4GlDAtPcxI4uE73h6jw5+P2a42wDGGQjSAh/jM1CtXU0jtHeKfG1qaK
mrwlVvaeqcNHIYo/xFbjZvfXyzp+laaTMkJbyu2zfzzZLAI0ytsBUxLGO5tE4F8bCtr0mOU2kwOM
oP/+Kfy395VraI51WdX4hxOypInUYmDeO7XMrBTXoLh16h+elJ8P+q9fNEbUbIW0GKk/loRQaXNO
spZ7coqFpTDfcfz9T/iXzzeJ5LhcNn2GBCp/f9IZjB16e3CdYx6g+NWuuJr++xeQphAGNQqdi//j
B0RMFkgAFOxj3M5lesH+cAv+7e/nnG+xaiqEo/r4RPzl4KRYmdkrrm4fo+Zp1+j/jz+ex5OaJucz
QRXn75/eyWqiyKlpH9HrpPq9jf+QJfqXV8OSKU7gCrYUlpofz2sAEU7taT48lToNOx+wuAQ6E/cP
mZB/eUz/9i3jNfzLNUor0wFP2rgnuwSQVxjXDAuFCdrpP99pvobZPvIJVKTkH2tyIztsK0h/Tkbf
Ly3V2TI2NPtvX8GySSDKoqnwNLG1/LgfYYBz1zM67aqKb/vNVW+///ifF4qPZ8GXFQ3PJAyun+eO
rHIsO7YcVmUmPK1qb8UphYE/7L6/zkd/XaR+fQs/QBfC0mnm+PEj4sGsutB2tavZm5gkUPS8sEJV
2qvAT6xPwy+0FCZs0HaRGpsCwIL52lDJlZo/rMs/Tg5jbM0LoxjWGDhxFvqR46NbFiNel3Exq4hW
Ue8INnGXm4x82AoY1bY8//7q/nzYf37fj+fDjsGMOXQmXzWddtUS6AyzLxB78z98z8+UPg5jmdun
Cji1pqoY2o/deyhrW8dhoAFs12fwSbdF73ybBrOqubZpQjhhlku7t04xofXqP1xVMW7df729tsH7
bFO8ooZFMeZn7BC2KrnfSHYPoh4qOCyptLYTptTjXI72jNhiTgloUZI6RawzplAnVQK4nk5/BbB1
q8vYpyIXsBfFL6nt7DlBXDc3c2AgRtG0KxEB5/39jflnFM+frNH7Mz4LxJ0/lyGoHCGoU9U7JNT6
J7qvvnSFaZ0LIyVoCGwO4YZRP9FuwJywZFeL2GuttZ/U4R9e759P5LjZyWOpUZBrU+yfb4YayFGB
eN4/ta5I4JPB60WlJm9qLYhmhhoxA6/0+fL3v/7nY8mX/m3Z+rEGx26JIAKxy8kVG5WpcX3qJcvq
TyWfn0vL+C3kfGg4MElsEDD8fQ22mdDMG7zhxwiRT6+enXydX37/Q8Zl/G8PHl1PAMVViliCndYY
f+hflnkFSNtQ0F98ZB5EK1a04v3+8//lQtljgZEXivawf3T3xLJvhX0ls5OnXzLoX9neZEwDtPLk
99/zz0vF/RAyiSUyiOy+P7b0LrJ0l+ZQ+zh8VOEhutXNf97V+QLdIvumkdAlRP77hXJ1Kyl017KO
ibvz17nx3xKIrKZjkmTsLLFGl/PPt0mRSgpjkbCOprTo93qw/v3lMU3tH0sMN3p8nBRqJ9yOv5fJ
xf8YjQOzqpD6Y6wsIOMt/qfJRK/qIfglyznGjM6EyiYPttTPlPLuj7t9evfcN6rdpttCRrHh1GZT
MEYr6p9L1RPrCBaU530NxUtYgXtkRTIsSJLMC7bJlKPopHXIwhVi1iXMvnbK2XN9yPtLgPlxz7AM
xVJmntaM78wbDy6+nd9zRqeLMps7UQV/D+qCgXW2zzHT+afURFxD13bn30esuq2cGGmeJdkhGM52
404HX9nJ6bEITr32MBkDLvrUgG2iLYM82uRJRf++vZBidZaxTob9IceTJsP2SZlSiDeDtBZONMnV
Ta/d9eShhVu4u7NibCTKQRkhHrL2ZaYv2ORGrAnEor3NDJYan5gWt5Ad4BeVBYyDCkRlV+6hms9F
V02K/O4UxZNrMpETQe1hkAnm1KLAAFJH76ayddKH2jA1vM4gHMsMBKkhilb1s2ESSoBvxSM/H0Ak
4EITzH3oydGPLiraQbN+EvFr6dJyGjqLtH2P637W2k8yII5A8Sc0cXsQ5Zh+VUcji/GZ42yQq7ae
Kg0zZxVdTKbvbBr1Nc8glNnbqIHj9umZNZT0q+NdQiycADnVcg1PPUe+qr063OO8QiIFL9bu+oXP
OLBZFCORb1aqC8mEXFmU0xDaZDmOrTfAErJbau2ycNdZjxzsrhdkgGZoC6El1jariW73E+r6U9Pn
yjR71E9U3rRpA0hCV3cdHsawgoZHmCtD6eQYxxAp7aZDyGAYRzQ923HaIvbaunExhV43M0PaJ6qx
zZoPqzZByawZJA/Qin31niHC0exqZSTdWqUjuUOFIEvvoHwmdvOAwrUuKF0a/tmIdODzKvhMyl3j
nRlOrbnW1HQe1/aHp5fffipeIyNedV4/H5WEvv7ONMBEKVam/8WMLVexRkFXvmJpWZXVFzjPs0X2
PgzDhZG+04y1FCWE/XhisW11KhDmSkOSojAEh8gWEYo/HA1uqyzPNBRiqFc2aovvFq1L5731GkDs
opzT+71EMDEr8oNNsKIO00EfQRouqNC94t1NZCVSBrqPTuecPhzSQ/2sqE5GY03K7Nin+7Lb18w9
xh3IkmEFfnopWe1UiXcZr4jJfx0YsWtjxu6cYp0VWwGUoWhuDZwWqH6td9cDD0LYNcUh1b6HKdN7
Z698ZAwNiRG3ca2A/nnNkyxhgJbnjBAwo/QpaycTnqEaveB6LCDbuQVT/wb4UN+apPxxeX+UEeSq
2KtM5iy17NlOHgVzlBn9N8ByAG9o7qLzGGg4xz2vFk85nK/nMkXFVpjFCUZBwNg4SY6OcBVLXhw7
H6Qw6DqHRBxkUxV+k61+6+YCXAR8sGxiAjUmDoep+8jNs4LhVl8NBiZfEMonjSGHPvIXpebwXPL0
tkcmprO6m0RWsG+hgwzWlwf/vy38RR7bK71scIc1p6qWVxIwYiXYKcN7Z6/LKl5Y0VGyIMlcU/mV
xo7OqrEXMPUIhFuGsqIK+ABMdQGgr4p7ysSkC8Avb/GE0GSHMStEmf2SM8bgmDvPLBjFD0DDsf4U
yjRMYZwOL4zWKPG2B5cR6ZdWIEJsTiI8DSEkL+8h/IsKhTj3rib2UyQn4lhnD83+lmlA00qQPelG
Q/5oG7sM+gFj8Jldchv2SYAksjGZIVkZmIUKpiXL4O61HzgA5GoXjcNIKgOLWG9QNU4Ew6FG/qrI
d1O6BM0Ayv3C0KsNnrHt5iEzKmk68HQz5AqXQfW+KvUkMRUIBddmjKrQ0ONY2UIf4KYw1gbF4JyX
uTwrpLaZ03yvzQv/Oe4/RHQcOQFRqk8DZ9dGc6XI/m9GFvibLClYft05E3mJtPcGh27+eM+gy0wN
AsylPuuRDVitAo3MlElPsAIqHJo0zUrfmXdQ/KME4hTAV8gUhiZTHrAncf0dDRdP8ubIjhd2bC96
6a2Dj17QeTTa5Xq5XNtZOkc9iA+6N7AMfZW8nSr/9K8h3zcFT6RWDStaYmdotvZaaWwDqCIlRIoq
2AZg2SNcBa1/z+X6kYsNBLzRcV0bG7PJt37Mi5omKG/kDSTsonK3rv0cC9xXUAIr9lUfH4dr7CKu
vji1+kUOTpGxgT4+Z9mq0hffxtEDiCp2xL4XL2zwCgg+4512jqmgT7cL61k2cuIYu9PkfkFie5PF
cIDrB5CVVTAwKd0ZYt05BtLBcAUWY27EzoIWBZhPeDeVnF/dczmLbS1n01gOn6tRhMkOosG4qARD
v6Y+ZdCudVEpVmh5mgiST7hXPWk3uCkz6OWrpH4oCir6MmdGyVsFkbppyhbGdbqDE41dN7xpgLzz
XypaH6ZKZDJM381yWQGT72912KylZC3L5hHk0kouO8CQ9ZIhiYWT92c9Mk+KEt+JSIpZFsibPtGP
jIYtXPtTAec0JMVTIaCBGiIxGblzChTZHIJlwRhzWoZzUB7buhIQofqdDlfACLOHlJI4QZNXM3Ga
GeGaaeujEwxzO2QmU4Y1LkpwMdjQ/B4gVqp+BWZxTHL/u06V78CNF0GOzT5gdh+Blq6bk1x006wc
YycsHLm59kL/FOmQ/cJ8Xevy06CNWGdr1gMxlA1WWXRMdWcxgNmuGa6FMFJP7Kp6ipjAd5OBMRSw
8ADAMPL8MntIbvBkKfU+6Xk1jBbAjtzu3CR415Rs3XTeHPshG3qYywzw90df9w58FMeukXKO9mAc
dPQ9tTk5WeFOwoIJPsmfJ4myMvkrSWys4nGs3FXbiRZIkAu0fF4N8SyklNUmJi0M2UExw51QnffA
km/QpmLGqVQBcyzfCNFdNZNllBmqcxTiJ3aY1YyD58jreRd1fesn7ZyRY6Zau2WQZneF6IW0EESc
/GIUoMia5IFHDz9NysBPP5UKGYi2q1yV1OVP8oqZ21U7r+iWfcIsb1XK98SWN2WtqGyz/ZeuFsOs
y4vVwOOjFs4hciroF9Yc6MfSB5VcS8Ms6A6hpIBUDNeFwUJbqvOeyqIR+E+F8+n7N40xXCAGE11Q
WQS22ytArvNlp1WUF8ND4Y7o16mlpBPNvpb2s6JdUC80LlQDI+4YstwMMqBQH/AC/t0h8Zetma19
fkohAzVAJOyrAJOAd6gFCJKAdq8IKCRwfQhOQn2JvHel/Kra4VEAA231uwnFt+B1RbOEZIvXsY0n
ckp00Zc7beQNtt2KIVjQswPneoWtFKm3ybSpZM0rj1S5/jDSZ5eFwEfIXI6kFS1ZINNgrPS7pD1y
MK91/tEJm4C2GRXH04EmiSLOpn3yhMt+qicvSLX2hRdtXA4T9SYyjmpWznLBP0IklbiwFphvFX25
DUkiFGV1EHF3SNx0Jok3+ELzOtrTbjzDgjTLpbOTflXQj7KNp36lzEzgdgskeS8GsZFYNiVuTMgQ
Kz76DkW9LoMfLhjMdlmIO8WaOCluOSapOfrIYtu5axlVspyNkrdX2kCmNTfIUdE36RYh02spwxzJ
xTbztOMA4zZqkdOYTb/NDO6vKc06OQ/nJl2q07J2LkwOLoymWKahf6Dv+44y9cVI5FUn4j1GUDS2
KCx13UEp7ZyzPJ/0Kb4uTV7CB8Mu0T74E7BXeju9DI+qVh3qAvNu0MVTqc/e6gYqStlX295MDq0Y
dwz5SKs+lCfozROhRUczLo5dzBiMI+x72fPLdbL4vlPuoOuNNM2Zl8v7WqTuVIuDD3iCzN4WcHmA
y8tQEODavOvdkaBxWppEkbG2KzvcCynT1QPvO1h95n5dbhTU1nXcosOu3jTv4coPJKhzjZ6AIYOH
iINGJuBTJYmP7N9ZG+mNVmaBWj8nHmPBDHhK9aL0O3Jf1lnVvIUO+HQAeSAUhgtL82rb3kLJn7r8
jZ/O0cKduMiTiuCtLo9lfqt9aVoIYxJ7j1FjrjFGqMWvEUFo3bxY8tKUOuZGJSLlD6dDYiTSk2BR
HryIYyEnmgEqCBZkEwC8Gzq7HmoMUgKrcaBV88nmvs9XjZJP44IpO/gKDPWVxbmVzRUD6tN6oBko
Q+nkbIXXz2I0F/KSCEOLXmxEvEgXGKBMaD3ICHElBy8Rc8GsZEHHNPGtwVHNNH/NhU0gYwKzmNu8
Cl3fzkxvH4f7HlsRRkfOYocYLoZd7/SIhnRJwAB+6Z1b5eVL4KtA3hhGbpJpZB5VwUA/Hj0EcCTt
QsB+W9MTTLIQMGevjd1O4+Qp0dZKb009RBS5Mq/DpYQTje6t6VBc6LDu4whcPU5Ua12m3Qzk9rTI
/F2VQzOjL9AOzyJe5f1LpxaTStkJDiLjRuzpB1k6hubd9M55dezMfZp+i5KfwI1JzafKPgyIxlLj
UgcDqyYm7m41iEeaMIZKaNZJdylF8QuwxNuV3lGr3oviQzGvfRst9eZSMPCsU3BJ7ZmblpvIOzfK
if6Ck0w8qKUjmeFNGeSdKL7Lmq9fhQ3HHVxHnsNTB88zZVY8N90N64YOY6nBGyK6JdDHKdYlQ2wq
5RimDRWvpdyLKY6NwD5leTCrcchwXGTdaXNnRpch2wrMP+r+7sPWl0UBhbtZa1zNrjzK2YVSLC0w
xyERv3gv/cXmPvahv4IcNHcSpq/AScTgHYP2S5W+FcgWCHqraNsNKwozyzyP577MBq8fFWmvqyuv
3hQcUbpTLLGxlLTZ1+ZQ4mjx0J15Eua85uKj6Yir6jnpA8ZAaRQMgElrBtGjCkcnMp9icUf8uezF
Ik+f+uSQgHxk9Uv0i02vMyiCMHpiPB82b7opUFwEym4Y5UWtzoHRt59EVyyC/sURiEmfvai0L7zJ
jKvlz5LzzNjJOux1ojRWGj2/Vb5PNqh6JPUuEt3Bt82F0i9Drdno2KpVCIfCQIf6ZKLvLrj3csJw
TNQFZ6e9xa63rLTkHTzuqklS4ugScxQZgFbcU5Xo9yLcs1Te2/JMqaDXLz1j7WV1GZSTmxxj6YlZ
YYRiJ7VtrfRJldPhapbwkeq6IVhopJIcQhfC+21RMWmNZpAaIkDjqBxRcusgnAzTVHZhfyN3eqsS
0wfyyER5q6nVPVUAoEhtga/Q4V+9NpwymQ7QcoHsJCSqZCIc4FUqumOVR+o1KbvWWRGjyivAiOjd
rID9laJrk0NEFe20izw4sHVoI9Mgz+TnOvL1xACIpIeIDyPVWspdIs/VoFYjANFBfXPwXL12UVDg
2+hAouNOGG6dZ+J+c3FbktuIGbVnsmRumfihMvgbnHeokc9qVxK3NE9H155WcwrKJEjjtCRMctDD
5H2KbqbkJkLNqlqVuJXBHoP8waACOv1bjs25rlC1CE2+iX27YsiPsXYM7kx8EyUkL1ynSQizbrQ5
KfZJapcqIb30HOtbLMsT1b5r2rLtL5Vya+FOyd1F9NIkzf0jcIx1QqnLKp/7ZJe3dAZ5KUQABG1y
Mq+9FlmUujKgYHvaybCGCd40yb4LFRRyhvD2K6lhRqvlzGjRhfGSZbxBhfkdkaUzqpVtr/V2E1r+
RA5utjWrnZUjv4UeznMCXpD/ufVAVDDtunTu8WpaCA7wID1hGLuaaFcYbliVXbRU7GAlw/qqonIp
R+6zRSAYsc9iy+kBE5fE5glxOeDeaVe/xN7Cq58U9Wa3V0e/xf3bmOBLh80Qq1MVA18G3HG0QLn1
i9O9p8XbUD287stp2+8OVyrz49PQKzlLaMeIerMnX6VImnTk5/waGmuI1z0Nj30VrpX6aucE/7w0
jMlz5AEDYPvboODgeVatTVPD8IYEwQHBCzl9Yb8RMPxVCSpTbat3F0WY7wiYoMGwLDILz6H8qbhF
CiswbM+8Su9RwjOC7csG3WhDfyiVkqts9rC/I4QFwaFMkrueY0B0AouEYfAUiOjakk8aOsDjhvvO
vYnmGsGrGrPYaAhoe7ixZpxs3FLaSp5/r1B20OTNsp9uwrBZlyrPGU4ANUieehgqXmSdEMasTaTc
+lDN5QpEWOWHx7LJVx0iLgum5NSqZEh2zmejlSBzwcB3jr9DQT5PISllhTMDSDVnmGUTmmLp+3AW
Tf/EmWQm6Fst8vqTPXsxkPKBuT2jEYNcZyYeVU81SHZJ1YhFT1clLSywFyscNbkLWcHDzarNzRLn
R1QukJNNegsSPVR46ykY9jGCoqiSn+skP0iYaarahipM5j3kWBP5QCqtfUSGp5PeLOs7Z5cE6ulr
cO4qBNec55zuRQkfOQ4HbyAoRn/X8suUcXdmC+PgsCxaIiN9KyIOQBF15CwDwd6xXNXTvqcnEtgr
4JedmcmHNtM3SiBPCpmDe1YsnYgsbLbAsUKNcmwrsee2WLtAscr2QxWEM7MeW3zs14cYybN9UON3
0y+nucfxL3h2smvI+20CciP5OYlc5N4fhnI0tIXqf8rhay4ejXYxEUzKXXMNexfHxtZo0rnvwnPG
ZJ0ZZ18unxQTYiBLNwa4IjzCniSxY4Ottc+cLwozWLX+okFXmYXytC4vaHLZMlWexU8hG2jLia0h
4WRKe8i8z6L8pIcXRAhBx1yO0QVgn6ieRdp8JSyBNdLWOt5U3gfqJzfecIZYh5yOajJb9bWxVzA3
oOAs8bY3WOzqz4oI1ATySMxLD/iqbnZ+gOl8UTZY+Aj9Iz8ho90jyYiXEWQRzX/GuECLCskBFJbe
KevhH8nBom5QYjKFdTXtR+5p67pmrdK1Z0AeKxQr9tDMoXQCtG4r0JXxvO/OdncefbeZ720x1hKk
K1NgzFG876xdkXy7hPh8wsIDaR0YmJBjsWicZ72IILK86XYxN2Pvy6HpjtIxzMRuqkNmqkZ1NsQL
X9YmAxILJho5ikSruPVXWmmfvBhsaAKFU4rnUVjM2RW/fMvapj55B0paGUSeg8Y5KrTkN64MeHdo
VHaofOZsbVqgzRKOH6zMJB8oQPU7Ce+CXVnrqNQ+BMpLSbvGmTQJtWHZRHuD8CbMGJU19kK5asOs
7gDWHdT+opVfrv9QGnar8T+4aksLgFm0QlY/l1R3J9dAlT1rVvTf8ViHVrYknJ98/t+wvTsRQRJt
j3sRjQ8cW1NUvCnVJRcn3XnX8686faTB1tABInpTRREQVKJJ1HwjQpgibp9YgvfA0g6d+MbVNImH
TV+dZf+5DhHjxPg227XNxiin69TFXRNWS7ncjeVcP71BwX21h3CjtEvgN02yle3oULC4183JMt4R
063j5J5Fm6wkLPZd/9AX7rmKvXuH41EcPWw1dkSJqQcGtuoqZdlFN1cAmnfxOrMi23aPZ9cE5tui
s343g/dGeICOEzawr8JbuyST23InKDtUbjGxvAp2TQ4a+Aj4etbn0aIJTiW8TYdckmlf9PBMhQth
7QzJqOQDjtbJFJDMawljNeMYB/c2e9ayuc9hJAEgngXPSboLRlJuJw4Bll0ptj+RdEyKgHpAgsB3
n8HcbfznRAacFc9A6E9Rc37kabd2a7bExihJyuUz2a9nRDYLLyM4DwpytN2tApxS5gsz8FdxPwvE
KjNmbnPHjDeVoc8JXMaDHR/UkpGlAaJdOB1Mg0CPDQIVU6Ej3JD9pTe2XGw6jn7qptT9jUvBEcRR
QVXUTK+FuzYJYZu8uLkFPVEN0Dt13pD2q5F76QKMebVwlQOM28D3KEpO+TBUxOtAxNeGBn7J6g+t
kfC3Jew88bHuuV7VgNuFXD3nMOqdSCVQx79FTbjxR6WL9iQsjuz1V+l+Vu6rmr2W0qfGvshwWtEd
tc5eaV09781qJO4teYaJ0kbt0i4Iz75STeoSIDZgJowXiJOLJFnVmrlR2ZAr7Zbz5vM3KgMVGwLU
8lAZLyVz9H0YTRuAYr2/0ViXy8BZBAh8klH1y8qNkwryaM9x/pvnitDmaED7iwmfabWDHImghnSz
IL9vXnXcCgWhYWa3MxoEqIsxeGVpQFDKDVOcszaE1pRMPM1e1eSrLSQpblHu1C7f1endZSGVrYXr
M0wbZWQ9k4nScyZ+Kcyzn2eHuBw1wFCBO3Ut4R1RxqOCkSwlPVhQAZhH7qIJX5j6WsXhhegYychQ
rBLDfk6yq57cDMV/7vN61ei0FiVlvtE7/QaKUYYZqaTyk5snm8Hfl1V/DjgFyibaOc5NY4CkCMpN
/jqslFPe7fpuqZN+BPI0leENhdInDYBzejAntOpNWc5ntb0a+q2pkR7fdD1p/SNo4LzeOeY15zok
0R7m/LMJYCAYbPZxeznE0qV086OFN4MuoOxgEvqKGCpio2+1xl8O0RfdyKP6mhZ2iKVtvVFDMYWg
HYX9MaITYzwqcMYkbuwxlKfrNjfraRBlj5ShhcT1qMgHM2QRr24mZq69p2tmYpdcdIVcf8CSHNYY
O118IAIAIl3E+sRqjHmukl0whrXdmZdQjKMPtrcVdQazUsFESRdAhthaD6gRkiPWxSToly3hTGyS
zqlhQvYLgI3EdBFiaG8KH/2iJsFb4Uh3tZZeEDSfMslc4h0ha79W8qVZe1vSLjELcEQqjubHF9/U
X1KD068vFuaIrEVh2/P4GtlMJRNpWltJix8VttMhIvSJi2Ss27jPcp7dIQc/uip5tSXngupzaZQR
2VM6ZUUSLxXJOOrAWwmQcg//W2J4UxiDA1uCDu+X9hhFK+aZ7TyyZqUGByPKOPfGHATfIXcmSr1q
oSzx0knRqtU+bGD6rg9aKro3pMA1QrA2TigcHXjz8iSH/B2BL+ZFdI5uaOyYgEPFjjkut8Qi4dRa
lTep5G9Jz2jgN7Ycb4U0N6IFQsc1YsuJGMIbPuMoEbO0Mc9WBk4buLfUldOxQyxvRj35wqcHIAhR
jOfIw1oU221/THN7WunaOs/ycxEPr4VLwGNq7F3MKxQpjR0GWirkkKFtTDLzoWAp8EhGgyCPrEdq
kLZ3nVuogsVOCBGFdcCkjGxjeK/DdgmJfibJ2qLPANd6voR1K2cfgqPRfoLjIUfFwzb0155KWJ98
IaeZmNWlrFihBa6vZBcHC8uTp0bEk26eLApGUMii+t0r01Xf9FMwtcskgcq6ltlWhPWGL7wdvJsZ
kAPjlRoQXSdRt23QoJUU+avuFtSc+VCZFm07wa9bKJtEHDu4qPGYYMcz2K/d3l26gBs6W/BvDjvH
ShCxraQU1qLvv+WIfQzW8iwxn0q/PWjWJ4ytVRQ+JRa5jywmHfYaWyD1UPw6OI9M2Vh49Mu3w1NL
i6QUPEnqLfL28GQtNrUuPGfx2WMncwdoqejHkdVMc/lAeELXC7lyK2CJKyhofvR6vWs0e2+WrNtK
rG8SlWCYGejKqC99sRHKsxscSZijgZPqTYAXKau2JCC09qYPLYazmKzrLg0OY7dFR8uBFw5zqXMm
JEEd+5aoOyNY9hDfe+MbKcCI0vatmardnQ5Xd7SRsysk4qmEDRVeygup11kQn1IO0gGCwklB0qwp
rwL7tgFVtSETbR/yvqRdUXrSrLdABteJ/s4zcXPnz3JQzgKN5gvtTe1PiVut0uauVxfKWihPOxRW
DiXP/OZFX7xKWnMJkdoZCWcZ39V3TszDKVJjoGMhmdLDRglXvigJTR3qxXDeaJqsyl2Y6jto7mCB
UXUUWx8nsDzWi/QlKsQrXVKb1mk+0Dmuh9h+1/3qAfD1Y3BY1Fss7REZV23jBM+q9TDNl5w1oAbh
m2o4jAxqI5QGIxTo8rrDDo2biTYGtVxR/sjEW5E9qDM4vIqqtOnozxmLfZ56ylKdZCKHDb3fh1gX
SJ9jIPSas0guROiAxNONhOgGFyqnrj2qp7kHl9orP2xmztr6TJtAOJAgNF7M9NOk7YbCt6Ktu/zW
xhRsj/JwTGN6o7wdpeSprxFMsrJ8NShjMJiRBTcmDVurjDtPOcc5cTdoQhshd2Z80BRPDrecerTi
AFwhxviKWyI3tArwlYEEu522SLxwLSOiaVW6z5Gwy9VLQd67dJ6s7tK1nzqbB5YKaOL7KjhwxM+j
m6eTAK4Oib4X9rY073neKDQGcUiJpZvfpGs/hzpdeaRfGzmejwWcxr/00PCjfFvnJ48rDgSS53E1
UKVT66uIF0awNoYvDyJ7rS674kvUX26zkRNn65hv9XBOGszRcrip8odGpt4Ocdmx+lUXO5E2XGZR
3FJpidLC4KjJwyY7ICNiewOnc9bp6y69Ybahs1YW8czSdnK0rTkEgqyUC+p2uNLGftulabJadjPc
n1q50Qp7pwYZ21Gw1PpPv1wTMqoJ+j1jYuT0yTBCrVerVnqJtJ3Tih0V9anhry330IY4xsJZOqAs
WWa8lQP7/YD7xwRFxPJQr1D35bTUYb3aFEESjcfkpSZoLmFi5SH+l6MzW04cycLwEylCSu23IBC7
ARu83CiM7dK+pXY9fX/0RcdEz1TVlEHKPOdfm1VM008sPjnnt7Api6QkI7f/RjJToAZxtE2p+oCj
lUQrVs0HK/hN7HDdqTAjZrlm5l6USUSFKmdRSd9m/JLbXzIC1FRaz2z2KBlMrvg5ppweIoxUaMKx
l20f0O4FMp9timrl5JRWRYTCS0J0ARSfPXPEOlqutsy1EvKRP6Qt/nQ39mKNwwCnkrYvVWRqsfAw
gXhuRTyr8ZtaA2pXbh6GNDel25G3MPgKgptVbgL5a0RvcfbmSghzdCH2fExdE4bpToWbYP92uqsc
tI01UzqaAhAGklDyXQTkPL0OsDlDqJ7jYucMAf0zVzp1cSFyUBvsuxyN+4iGvUwhj3svRcq6ARL1
XTLKOS1bqM0+QA/6IL+yJ18+Mig8MoAGLESL1hInDrmTgWAE0GM/ac6lYy9Q1wFvb/Zp2MQIR8e6
e/aN83m+ynDD+9l20BcrgP9tmdH496wqd49hHh9HmzW0uGrNZTaChV0/+p5BgH9EZ7FM/sQ02o0d
Uf2wwCOffA5Lklg/wVPkRgCK1v/OBPbKOlk+62rMoQZ7b9EPEBbOgK6itHKHemGRfEys0QFr7Ma0
h+PM3UkaKIm1r2nBU0sP41xpy1gD6CfL2CWSWtFOSQObE+3pXF3OwfhCTOujtuZ1SKvJpLg7C6Gv
I66mvLqkGmUl3e4vhpGtg+Gsg4Y5Xe7b5kk2HTQVY05DK9FnzLrR+7H2NNwi97TzrVJ+CCSDXIV0
p+zV/NQVu4FqHMMFPw+tHf+NU4TLsrqp4qZVF6U+KD258wOdtzxIlQC8xOOWufJZbOVF1CX0z0bl
GPylTDYRRnSR/8TWPbRpjZitjVkAbJq0O+Rshg71S7CCovR5NvZo3Hd2zUfmFMc0+DZKrrUrCQ94
Ea5xeAOlmXiK0uiL8dUbWEAMhV17eOPiV8KftLw0XXK2qJQthXEzoh3G6UXS/yMLeUm9gkcBD2j6
uEvzt7I8UK7nd+VVZUF3uYRwKkH54vLRbjZMYRaNftwyXjnqQWX+tTgYA/lNl65ijkslDkmkLT0j
tVZOPy970qnJm0OZ+RcxDGojlSCPCj2SGKJ1aD1kB803U4rZjl5ot/RO7bTqMT7/TEqNK7azIv+Z
TbFCrLN0ErlGMMw7hHLOQStTMg2arh+zDmmfYqCd7FYZn5p0H/b8T1bdxlDsIyWyq9blNEOrmaiP
ovyewgf2Ii8J/EEF0P4bwr017+ogWmj6rqA2Pm9++sjdSUe8lMCpUPsIfspyb7KLp3yWfCpBskki
5BjfKV9TLLctjW0y/DZ4kQ0z8VQDiVX8Fpntah7Pdk1WtHPG55jZv6VwNwH9yOV0IrzfZkzOZtqh
QORCoulHxFWk2M5cOYaxKceN6Da1/a6PukdIxUoW/briPclsSnB0d0Xr0ALxYaG69NvcwshcNKkA
4ZcHpXyb0x+7favQ6XW9vaq0aIUFCUDaC7nFTFi1VN324dfzuRZXW1yNZ33gfjCQDhqYN4uKxHjL
S0ttlyflXrpvYXjpOhVMFW1CfJ1M3NOHuvqW8VevfWfRJaAgdyj6k2HRBgm+LJ/SJMDAYWQBGArA
6WMoET9291njyNznZBhoG1n+aoQyKbvQfjHZ9FwjfZcQrbpvhb+D+ZV2GyuIF0pMi4lyUxH4EpXL
MtH4sfE90hqS8Gao8ZusDO8pjcuZfMu29GZ2g5GzC1CTKqV/jbsJm9+GaUuBgiphSd67tmPcfZ5C
hKkZvPWwzFR3JdFXnBAcDRZaLFP3x5AvT6axpac7i5Yz6hLjKXAArbaNlKMKPLfcOeYujzI/RfqX
eLrrcE7+axNaho8JsenD2G7H/lynL/b4Uvck1YdMzoVHIarZtRsMpsS0ERcWrXsCy+khMVAUkO0N
41M7f0qAuX8Qdxe4T9JIkGL27/Q1We1eQmVdlmj0EjO8UIvKAuz11C0Nxpsy7lCB0FaMPE5uaDhs
EWd1MOBqto3FJejecAwvnttJQXLYyHlS3qJInIN43BrkeMurXucoedxDZyZcEaBfOKSXSQ5DrUQf
Hf2tbfNia9ui38HuJADKib2axKEqZi8fHmaXLlijiZ19zKNfjgPys4/O2XSpiiI/X4gerahRHNzJ
XDa9vhurtZHSF5RNEmcwWeTlk8fhzdiwsHuFIKvulTaXS19KnmI/J0Vhav61LfKNyT2X8ylUNNgQ
oPbBqVYGPia9OfaNB7eygNgdui0iwbxb5dR3hO0xb/SvLHR8hY36SYkZNJBYPC4ySVcaeNRAkEpH
1YBGEXf1OgNyBtUqKijLVPcQYeXAd1K8U560rCiXR5e166loGLrLgPZeF+hBxwVNrwdzOCBXO9XT
qzUlXpHeVADlAD1FZ5FW3dmbDlVnFFFSb56fxcr0FdB9EzO3qMvK3hUB5dcO8f2Bsq7DrSy4CjMN
1UIw1UfLTV87wlIQhE3ZD8RYqrVLB/A0kc5StC5PCpYBvriK5+uQNBHvG+VFPBVTvrfrwzgzZhAD
LXc5ZWs9QDQIfp0fuuYroX1RlAcZbyQwoUrrsdx19SZC8sTO2nCiief4HdHfwX1lVbkfWx9p85FW
zstoqoeJ93RAzt/Ze5nfiKdZaNE/K27XchR72M4mVNeoSBPRboV6CvjAdRsMaEM8u5kdiv5g2Pfn
9BCkxMlr31q2cWcXpxOgg3kp3WtrEa2t208BymgvhkhQDWG+jLC5VXOVVfFiAz+lqE1yStbALgvc
c7PYWHQ7VL5rrYFeTbLYw7CDUaROCXA6FHe42Zyy6Sbd5wp0I6cOHQRUcsQtGklkXT8FMUrawNNI
K/u3PvxRPkRzvNq1sApAw8BWAwMZdXJTulFD7GjXKPVqti32oGLyQsoGcEUGm3CEcAnGTdCk6xqI
hgJHlBTTG2pcz7HntZ68VYW4zvTUISssxAphoaac9fgT4chTWufyTae0vCaFQg8rjdT8mqRqKGf4
CS1nmYu3uQvQOsS08dxq6+zmgsE+PssWSt2Kio0LQT0PIUJ+bWFGP3g9TNi0qL/H7keOcgbrwSKr
JHB3u0grKnmG1htQ5odh7umoDN3J8CsESGZdP2q38MkD8KKi9TLT8q1A0EAYvmrzNQz4RlrOpnAl
Oh/eZiReKQr2BkWQc1H5UR8tq/pCc/lKe46SnK6O2Ke6ROtLGkqRe1aNTqW+ThzrlYoOa+mGylc7
HiXVig5KluS1GdAxUDlDy4Opvih84mUAJxu28W7WqpfeSk9icG6Ba6wThy5Oee8RFCVatTDRqpDA
jpPkPsk1tbbLCbu3mt7tNviyHKjsgUpIa3TRjt6ijuJgJ/EoPXjNnG5VIY4N2EWJq1g51XjOSu08
cqbCbdCk6NxTI2tWNl0bFkwp/l10UFRexxWkQeTpgfPPjhwe3T7G8XRgEPAcRNkpYh09+SPCFEEQ
jKuzScrxJcuDhW7gOukjfALuwNaMgnBTMWi2vfqj16zL+ptupGcJcKJRxtqTrFOkLXIDuJbWXTAe
JeZH3OxcDGTKjnwIF+W+k6EHddYlfe8qKQw2v9bJT6LWUKhyhVPBI3Bq1KscbYMbnOaJqtOw8ZPn
TzGKm900K8c8TOGlwVJnJ6w+h348hs9O5yC7Z+jknI77fxKbtjC90TKerw6bS8G/X0bVRxoM2BpW
9arM/ak+DGnyyPH9hDVfdP8EEXHlUHUoqAmAC8EDNqwtc9+w8BhOvyi122Aygn0SA4E+kJOMd6zT
XvjS+A+XPfDbTDUUPG88G+b8F9gM7aoKxsGZyarh6kc4EmX+6vSbqHJOckZGJNH6a4vQSoSOCzxv
FBhKtbtpWmetQ6upxdiAey9rL9PY7ypwN79BPEhXUMZOGJv3CQ1Jxp6Vhw9jekvwQc8mAOGl6M92
WPl2BFPWfOP2JdOi3sXdvaUrvS4GRvYs0gGI0K339qKZ3A0JB6ei+tHTayG+hsJ8q7UAvjFf4M5f
ukPOT/oJ1RdAwYdwVYPTbMuS+zTtSi8vQTCDiO9+oMMOTywOA4xgiyIrXgMnpljz5MCajc7NUh/d
8Dk7t7Zv13N/i9i9tQ+tv6XDcXC0PzJ4hDutVNGekulLE/M+yDA8RDsDlWyDsLqwjrH9w7TaZsmh
HN9GwWykGJuu5LuKwwv36lkpN2VjXdFBSCjWeOBAlUtjsg+Zq91naj0FZcJPP9euC9519sOoPgbl
xm0huOTMyB3SrYrwJADZXuUjUqmCTRddeQPFp/KXVS0t9xrkFQvM/ssk5knFv1EanoV9tQ2o7h3s
naW6S4chOk70C8kCmulrDI8yuQ86dYWZuykDWFjk2L+CLbbMdqWyq9WfmQJtxGmp/qdl4GXxOmdL
aBWvnVE/6kw9kE8KeDyfXYLLpmhp9W40epKjBFVqSs0e9qBeS3aSS3PWXxDEZGGyLgm+5X8FHuYq
JwToYJYEEO3qfj2LS9K/DRql4PyOYm79ia80cm0q1FA3UxLJV92VEbJuXD+GConZvQSJ/O0xVvWl
tifr3BtLannbblGH8UD3z+C1qXoYSmqGy5pm68kzRvQO03dpBygcz2LGJ4JZguQKvDzlI4js86S6
96wauC6HB2XRyF4ZhRDVnkL91KgugozEJ+EAlh63v70BzGyeXdfbuDmWg8v0+DehXa7JcBiheJHb
1Up/a4T7VjCCxvJKXPr3qDdE7ij00yrxPwH6Eg3ipYazQda36BN8i3Z1szHKBHyiPIisTrt53MYc
ZgF+rH70dTqJi/bk1i/9MPpKPWhLDfrMCoLKyxMWrfYs4VXDPMfWVzB1tt3DxnmUlLcaKDVIXvP8
2nKjiha6sPeL0l3NbcGq9UcnzYau6BO0nD8gTAoHmx14m5Y+bZzYydHWnTvzS2kOVrUTcQNe7dem
n3PUE7z4WTXdWleGVWz/U416b5f6CnGcY720cq1Y2zbfZOpD03aGsnLbmwKmkp9yfkRdmzx7xNHW
3OxB/Z0b2OGNom5bbThOibmulVdJYYxZtfcE3KAg4CxtIX7FLXDeYvxOTUo9GKo+6l7309xtQxx9
rhAIbDh1fIllHyWJROSXboWztaMEWf+4tQO0La85gHpZn6roJ9NV+FmAGLvcDIF5KCo8sdLxK7PF
JyJLJHlD8DG7dnJLdeZNCUX50tGpGCjJqwrYh7qRA+9v5JGiGGmZ8koWEjf+9D6m2d7MVxbOw7B5
zfBWWdo9iN/DkQIr7a2ms2Ju14WZ+Jb2UJDDq4wmGQXgjosqH/Mpm4O+BTXT4Hj0gsXTr63YE0qN
LEmmGL+6NVpGNCQUeDbXrlhrzsZU771FmyrPvlsDNbWAYGAxTXWgfMnviW5mBlMoEhkPJunxfR95
6EJnJ/PEkPgd/ojE2AypuzVsuNLwHD6r5YyPKT2bMSigPGjDK8LcgmQvh9ybemzWFHutE4IypodB
JLDs6rWhPZ6HYNTWNGS3p0biKWt15ytw2PPmzLyYEpVwaiKvA3wCNRXWxq7Bh+KVHfsZbxWrITtf
h4+Zo5gqmRY13UTPsXSD32mc141j+y5/U64RwKYZDAfE4JGGWAobBIb1yrVoKmp1P2nhYPmNbjsh
4XVWVq4dTRZQtXZWDRmlKX85AImLLiZPdsC6ZNKhhgElJInEayy/rT86EySVI9Zpv7SRAp3in108
HKbLevBj3MmJ9VE6X+XAfNNTsb1vgp3d+Uw9cUGLdlyuk6coXlDo1Vt7voqr2zUrihpWjl09Cn1e
D3REdvaPLfA6CljRgF23LR89ObyjtU9R1c/vcXzS41XHohiVykELiuPcUWmeQTWLt0b7DY0/ms2e
3ScVumFnFaQ4ldsllW39tBMUtw+hr+gISjWx6+buKMaHZtYbasBTQD23P2gWX5jXp7/UkFbDLhtL
ChCXTfIzG5cIDbijwTFgiAqj1ZhDaKtUqOIGY2AVfti8GCMA+/P9byFPp3WgIAWADCvqal/aK51b
MPxUgskT3TrviUH/VaEJp+ldcfeucw8jrJniOqYBJCgqF7OsN4pdf0Bp5HSMxuZ3PO6V/JanWCLS
BW8pzrtXXGDrGHnYwGLAcxrgF4xYXypq0opm6cS+Uh60snuIqd32ks48QkqQ4+CQpZaQRlGlwyeb
lYG+lloX+7ZEjTq1zrypabhco9IEpy1anWpOzOlR7YpzEjXyEmBLu5mFpmzjvBZ/0p165DlWzg4b
B9PH1LOeVCIDsI+FRdYJLazO8+2ifqnmEcGCMutWSBltZXtEewX7cJzgl0PGBTdXQy8tVNS1xmxs
B4GRqI5T5AJUfgvccsvMhGadJxB9I0BwW9TWjzP3KPNG+5MCw5a5wFL49QIfBDGGmNKfuEtcUYMI
frTHIBceXZsfmfHsd+zgarLMjtYClMav0zo7cpcC75FFBzlTQgIHU3bApuWSr1vgl4tBDyq9Js6A
MsV4mdWU/somTBFdKpRr5blreKaDa5ga6RGzcCjOao643dbDqF9q7gwi2z9RH8FamahD2CwpAtZw
g8ymi2w3Uw+6bIp1p3XOuXcieVTjklbxSg92E+Zvr5r7yjekbtHSm3ZbdNzuQQitAlgSaN/bCSK+
nYv+dRLhXwZqqUsIF6mN4orKrTCWYWmIz6LNyUfM84ZiTTQlfTLMdxIny5V8ur4GNfoZ2oEuaAqY
aLMz9AMNj+66ce10D+lve1hlx1XbxSPP5sQ5W7FGEyn6rBcG9ZiRT6Mj7NoV7awQAGOQcwLNI5np
MQGCLRZzHBTgHLEi9ugsaSbmC3WmbjOh2HLG+jgZ0s+JKlh1tjnv68ER27hq9O3QNuz0I0bDdvTD
IPH6yaai3sFJJbkeXU2vDnGcW295RIpPMW+e3hthi498sHy7sb4sZRZQTCH8n1QwPaCfR5VGJM9U
rXRK1szhaqifsv51jGsdv4YBNgiqPFtp0WAso0Muu13UOTdbGc4mcXYpXtwc+3NCiM6SVMZTkaIG
jSWyEmvRGHQwcxzVu4oC4tz+E0CWeoCckSwA48tNb87EPsA9j8Fx9XQzBZH62nfyVYoB+/K5QJSk
ynwDT7KO3XPFCccfHQTdhT5PNBfST60RQ9uzARsWzHopm2d5b7Tq1Hg12J9KlHsl8gkl6gmZkHeL
LyxMlPdEWsderTe1A04VmXIPdchmCEHVrHo1tLDLgR6zoTrJy9A0XmkkH2aj+EaaLFMdfaiBZoOH
GjO0JJhnaE5GaJ8jrUVtO21FyHErMQZTg2jpyhEo41bDPiT6ppDDesQ8H1GM/OQDWvDhChXamAz+
bO6R7M8OQkrcum7ybjVfc31smo/WZmakDNYqm5feMbyypHfZ0v1SZl48Z75tICclqKAtnh4YEiBy
N1mNjCJVRBcys3MzONeoQihEjdjIKTL1AAw8N9VSRDiitm72oQ6IiFlK6A4uNMRGQfaIc7ZmiWen
28eOdpIZPKXJUim1r6kRfhG+ZG29kRWlIF216pxjRE+6kjPDzu4tGvMdudOnQY0veqW+zkYEsPGb
UvM8Cmrr2OCVz/QJIBiY2Z8+6lZUFDAma9qO9WHbu+p34pa+UpD4iFX0/6yQ8kM2Ks8ySJQoGIoG
lLwniMf6qWzJMOrQnqs5YmlNp7i65n39k5OfZWrgTw0FehG1cpMKv6gvJZ+CZf7Tk2CRjKunGgNP
yrKXAoGeuyXo4COVxhoy+mnCQZRVYBbi+o/PJr+x7nvgTe2ezAdiAgkVMAg6sLzCoJZVcqWdUsv1
suY7dVxKSzQE1oHsFgPMGOASE+q3YV5LuLMgjuA/Lmb0gRcG9O6ommKpCPcloChVqVBvRf9mOWwK
YEujgl4f5w9XAVc0X7FeVPZra6Hmmv9NPUQEmaRLh+krUf5VHAUOFQ2m1rJ32F+0sL3VBUo2QKPY
1NY22t1Y/ai7j+dlUUTjh11n56iL94OJLyNprhhyUUVZq0B9D6KPGhXAUOECQvY364pvlU/LLzRr
PjN08ygPTE2W/htU6eYJY7Uyh8Ns48UURL9h8q+xu7NG/6xadXt2ZOyMumeUwTIlFUWnST6ZXnTl
d7AVBNcmFtQ9Vh4IxupYmu4iEZ+hjSKp0UC2UlRuU4LZnyC67hX8pV0VejjfWg3TeEvo7NoqRHGx
WyXbgUr316m3R4Mxb27KPcbucVrEbqgvE8vICHDIakwT47OiW3A6d5aN7ayyGDtdLuMyM1MUhVHx
oqRTBROLyTci5OlQjL1zi4kqW1FWhbz7dXTRxymI1/XCq+WfAeLkVGBmSbieiThWlXfb6fEU4kjG
4oZI3elfZoxCRuISbCU93oRMwPxa21S5FF3tEUwdLm2z9mqyc/TyOk2lP9n43BEmtdG90z9Udz7o
dn7PaNKt03TZUIsi0Hhr5lHFMFoDmhrDd0UAf5R8VOXX9ITKqMshSvQ1MD5VWW+MgQ37+TRhtRbk
aXST4cn+BP/j69Z4MKIciWv17XYlfh4MUPWwJptjWYwmaREXzSiX+J5Ok5FvaSVBZFDcaLpGjVag
x6N+JmPHxKrOH/lowsvoRJ6F3Kp+5j3gQqwacXQd65OciOXsqJ4aiU1fPmZEpn0WbPTMAFVzF4pJ
ggYGD42ydTc92Y6z0qr+7FYuFGK9dtn76ROBLKJtuPphVwOmhSGD3QKQjwtCX9z8XTTxR0HfbCYD
Pwm77YhpXcIaANCshzEkoLv06tqlIbXlc8xWGNnvdNuu3Wr01NTd0CFFBMhERspn3U2bJHBWoyxW
Oh1DDODgltRjG1BV07Swwg7dOttLexXWl42aVo8hweAB+uolgrES5XbKrnbzKfRs05bdMlXrvzK9
jo6GnAYVqdiaKsc+2m1TnqYM21ru7I1JPyYgkCNlygWYit5iNm3QkjH24lvhJwWPEjYCBejSivZe
pgD5j9CPZVXijwJRUd1q10ru+ZE4hpGKWB5VV5KREsCVuA8hoJ+t4eAoHwo2a7swkfdh9QOdH49K
9+okl8LiEEKvKZqXOH5pUmTZKAUG51fGAwLScTszabaNsi5IKhop3RVkwxQod+qYBdVW745i7nWw
1irQPA3Zy5DJVSZZF4ke6UewzSg5MO0T/oK6oL2ET0isNfy+mdZUNYE81gt1AK3SBRkebNUI942k
gbd/FAWQA8oAszL3ihJs2+EzBMvpmnjfahvHST1rvM95uDaIsKrwROv1r4KAmyCmlTJc2/E3Ykyy
y38lsTCm2exyAlcC+6uR5sGAXuf21K1Pvbi5EQTxVp9ARYDyMjO7NqPcaw2LU5B5Sj/xggckhyC5
eKZR4X1t7Wqt8u96Gyzyyrha9bhoWv2kh8peT3q032jWo2+LYdlxzHWeQFZ03cYuJ2iS8j6iiqN0
bxmSqJU7zWZG8u8mZ707sWhinPb0eCjYo5I1s1mW73sFHxH/nLT2Zwi0VaOlqGcMPxXKduSV6EHN
ZgRVacmUGoI+MWIi8/8ikOM1YG4io6qozd0ILeZidFI0/aTGCKSM+Vtz5Rkl8U4zfnLrFEHTBURP
WFawKvLqSNLZOh5q0FnCERLhB+AR5NKtWr4N918WActWx1bfz4gloWeccl1V1R3KCO/1mH2U0t4q
nXnWgbdCU0PzFxxS2mUhu13s6EHtS6u+UAV/bxp0GexoOTVfWUoKvFsNtyQR63lKj6LM3rqw/rSy
+rU3YTtYsxHkiWOSuAjJKmviGjcqZNo1kVhm5wmSy9zqKckn0J4rbdwj1boOgboqwvkzMdhFHa33
0WGj0LC55HL+TmVYveuZ+Ccc5aFyPDKvRVu70T+TADJFs8aNYSW7qrW/Xad5j6rwo1XyiwFDQT4E
b5y1ZIqPnuphxEIGA5ZwzS9iuBiDVXmJQ54g0ezrNvnMmvocVHG8JAxtOYXD5qlctTvGmbHYarGJ
yaqMaD6fVqxc5cq2YFBdWf+xZTKwtEmMUyL+w+b1Dom5qtTIXObltLETcSnKAWd8shKYzaUV/erK
tI8nvjQtO86BCtSr3HpleJ86DecmjTTJPKcIBmM/fEom54FyhjZ5ZHLaRlkBcQxEk9btd0vNOPEp
097KFNKChMDFEfmWiXABhPY0ifjLcTpfhOaKS5FvZxIZ7znAdF9/t3P7rtmjPxr6i1NWwNr0MBOo
YG7EzONIr/KfLqCzRDOjlg1WqjptlQFFdaC4XhsR6BTkqo2utGYOAe2L+QACPH2NYXOOJpwrIGoD
GUh9YKLitFlHiAX8ykqEbRQYE56SXyZWEUuttuj8H9ZYvSHZp8VPHGJd2WfsxniO1lGUX5+dcWGN
/KEb/KlEYNTXR1UbOaSCHGcg8k05rnKZnDu75pWAl0VtCXn7FQKsyrFBqBUjpXq+AC35b2b36mY9
A4DxbuR0bcfalXuR58NYZvhG1TBcR2XzGhLhX2nMWFOa0GysrOMS7K51P0hg2znoiEcBDDkYHX4V
rJVp+VbZ2cVNR24XWNMAlSf8puHq65mZNozGoxGPmxy4xnXdVznC+icOJHMaLMmqeU2GpuYlYkYL
rSRdZoCuxMDgDYwQWCpbHP23suix5eDeDWyPtMuvVsUxYFk1l/W8cwCbRWu+xfl0tGNaB7L5Ie34
WKGsmIruY5rzbS66A06oQ60RxsWCDPlhvUvk+mFHP+ekNNdcq+9pVLzng9xHOXFFM+ahEJQuMnuN
/9PiL3VazO+TdVfK6dNKFV/HnlKYKKvHepsryarUk/NMmA+1iW80UFzqVn9R9JnXO5l3lmXv0z7j
cO7+USvu1dB+Fv0gZWptrMRZueo5I4fNKfRtXca+SSIPgXV/STQd9FT5KfX5RRfZqXbD/czckMES
zjHwPji6I+RWVeZNT9u1XmXeFCrboup/irQ6Y6LYlgFhHzryUrs41iOzScegaIX4nJvNEx+OAiYK
QdwAla7VVc2buxqrmzDVd5rVH91o3qWD9tGI7KY0dKWMNtN4UDdkESgZe68BR9jlqzqOuZbdr1zR
LzWyfXWyiCcZ7ums+pGm8Ow3G6lgaO5TWsCnY61N7xppIE+nJZGTteWVUnulroPwM0I2whjtnP4U
CA2MB2mPfggYuw2LU1jY7PldtMCOQgO4GKM1Iv+XTmMJ14zEJ7KgXPR1+GJa3aM2MI87zpUcDonb
fD6lHftEmDcflaKTP5nvzC5C210B8JWw+1F6cLX6Hwl/DgJbsXH5JAIEKUUqLh3yQ2VUVxoiuoUc
cD+2TfjRkN0IkVwS9WBjEEhN49T3zkaY8yro4ZaVjsywulEQX1p7WhO+hq74YAnDSxFsk2raMZYS
xegOeI3JmskRA+fTpkF23EW8uxgWVYmkt34KgsIJx3BChz0xHclQvjt5oHgdIpwC8Z2Ty9vcAiOm
CKXCMEBhkDyISl7OGKEnLKQ54Xm9ZOwLquAUyidEMHfMG+OOtBlcURGmjCInlS/oqKMC/yMq0CR4
xtwms41s2a7XPdZ9p1P32ohagnBbxJbdOo5Z5DD66AN/5GB2d4PMXuZpm1iHzvENd9xlAxGCqsPP
O58YtkI8GM1RGmRbAh0AH7hrDiq0pNBR9Qyz3hov0kZ67yZ4qGLnHIfRhVf2zS1aiofFdNdteRrC
8QvXJlpQRUdbwrTLrc+3qyPJz8KUS56D3ZxxfD4HglqEp5iMC8QEPH/KVrXzCw0FH5MlVLTv5E2V
4c0Q2JigK408Z5ooqndAFEbS2t5QcI3TT6TfuYVIJHJ8pzf2QU4o3RzoSxI1CaPBPpir+3aoL08j
rhUyOJddvWwi3Y+S7CnXuCcse6u5IVgLF8ipqbC70JKCUwHNbzMopH/U30aD+L6s4LwTOf6r7YrX
PCA0SM7Bp/pMqJnIjVM7+VIRphQ7xl8QKLfJoJW+HDZyGB6yaN+jJL5R1kzogWEd4Tehu9FKa2b8
HgzWW+giep/bEvA8PHfFBHLzJOuBxCu1ezU6LGRNirBtJEUhmd/ymUikJL2kbb4KC3dHQd3FSo21
VYP41cVj1J5yTsX8CzDtEJCIyUZV0QUkHf4R5+Q20vGsadj1buHhRkcQMJwAJv2apJagbE5hpPhl
aRMJYS8qpzvqlXlPjOQ9+I+089iNHlnP8K0Y3hOuYqZhe6EOii21ctgQisw58+r9cBYeiWp3Y/4D
nIgBusSKX3hD4T5OE7EGz1gfUTXul13ivfLSXcENCI9UTYHLZKGnZSXBEj7aVpTqpx0gapO3EdQr
cnGLFRBFeJ043XUYl+up1tKnmFD0QAbh1IflavCcla2EpwNUTOBQV51BGW/UgL22nC7vXDO7E5UX
l+7JsdEQS+iwvGTmPmLqCs3xaYDNjhmEgmYblCBzJLiz76Lx0oWfFL27LmpVVOtAujhOvIpJ+wXo
WndtGzee9qqFwDiBqasbtURobHQR7FShyJzmJgUz0Nk0sETyOIq3WAO4EfRXSdCeWXp9XWreEmrO
TR27lOEsHThRd4Lm+CmF0xLi0bCUbv4+WCOvE5QQ19lkXrTKJvWussufzTp7ydvhtMQjYNkk9R2F
7ZeqAY8dJfXS86NVnHZ3XuEBR0Kd14je7FA5CfJkhdPYazU619kgLpwcrIs3op7ZyZc2da5Qa+IG
0cOXqEJ/QQvgbVJOVlEnMxOQE71ULz0q1FGJQl2nNptYIeEzM0oMlf6Q2XS+xEDHLXSXVQBUPrTE
dSzTS6WgO+4hh4ktw0XDIolWvVWy9sTCzj5z2k+thAMZW/YrUo3HbV0/S41IuSbxRIWEyER7DQNS
L9iYX36X3IapfA4N7zwf7ZvOLMnxe+q0jjfpDhjjmQbnMPVQCkTnbRGU3kMXGe0Svz7UUcxNga4E
1TITYPCzkJwgaJhGmRn3VY80QJr7SKzU0a0dTPC+FjBfHq4BK1GDNGCQiFvbnlACYD9FgkQz4AUz
Nq9buuuDOzzUMnutbWVTkLuOTkjeGl57drfJDegEYVZuQp8iin8bIFNSoxRiU3bpqf2ZXrlSXHVV
0In3LjTjvTM3khYC3faFOmTkdwgtcDaBMpwbpH/mk0zvaTvBDLgeQ0n66R6pqOepIYgdcNKO82hD
si4rddFHwLy6xwjsbP8XDptyCRiRluZj3qHNoVnkuU8B6O80p60L2w26kA9+PemfIvpu0L5p88mF
4VKSxeNZqYMF/iPnWmnD7H1S/eugfrWRkcnq4DhL8lPMcaiaHBUwpgxU36pMXaT1U529cvMeUcAK
LY44uraIfxxBO1mk4iIKjZVvpLAhtXUDc2ak0ynG6TaGCcCTb97p6bZwn6vwLIypNfI360F77BgX
MPdeRnJNL35rFTAozdZNbmOed+nJo5aMrFfWXnlS8P/UYi3DeFEhlYSyMZEqoeLRMI5U25Iztz6P
nBXikwsrW8MGRMJnkToabG4kI4jpWsQK4wlJmlEDiuW6gsA7DG/2eKtQSdAbknXKsO9N90g1/6hV
z3DgXhTKXUdjOII+3fneJAlCnXmkB9QumtA6ilz/VG2Tk8pz4PFnU/xHUkZ5ylkHZGIqan1I2wDi
iljPCR4QAMatFtkIgKVBfOyikij4PHsEwP5biCpCRJGhdz5HrNFc+JpNXiz8/E0FkJnVKNLQbsiY
I7N9GJJPlcZ0+1r2TyZNvA5VOlECW+xWurwvPHTS4MQndntWm8vc+IiQiR37k4buRIcmVex8NAXS
G8QRnI6FXr+m2Y3lPdgeZXL7wtODq5Y7Q8teRPfV+spj1U2fUcMpvUKUN66TiROJQuiLRPTQVdUH
1/aORftJ2oHqT1sX6yatnrwkRnbVhOtYbSd6Dfo2R5L/3QntCeWdddYgJXWf9MWZNK7S4DWihuJE
22ToNpaD6ha6Z43xpIzRnad9OLz0gz51ESgyPbbVk0Jny4CLnxknWiPg2aJkRLMqI6p1oMNVSN+l
ziZ0zjwFhpp1GcI6CiiYGWKT+uBGJopllVJAQ1IQ4Q9X3UbjjQ6ke5hCbPVmIKQRPUqGKLVQjsuy
xxb9n97Ilz7atA2C3l2DQAQHzoPmS1K4auR13n8kOmeO8kPTPCfxYxwDEy3v1DBduIZxlLIXaL0s
A3+Sj0nXJTG9RIzTqGmiZx5spFsbqlcukqeWEx1D/kmNx6E/pzWPVqwH2KtLrgFwLqLqOU3TZY5G
eRHIRUN7yIryE42+DgK36egvoz47LnQagRDILKGdRj3YBdN/1NFC6j4lJsa4nirObaZf0kDm+kFl
QNv4nQRR+jmhugZgVepI7YQAVYtBDEoCtg+9uUmLl4F42kBzNARzDiIYqQwOc4KGho3GQOtgMBxw
NV34LpEiPE0VtQYLwhCgAKk+GvqZZV8ife8ADi+Ht4aGTdZ+adaTSZ3Qo9ps1C7bMkQgh+jbRiQx
fMxh9oUhSOxknWfuerBRPJb3ojpPm5DI11w0qOSXcgO7Y2mjKQ7gTcmWHrzBkXWq41u/BJdIoYMe
UC1OjZSajiY/S2xs0R0PpX6e0W0pS2vlEZ8JBH1TkDppfuITDGYEfEDkev+0Ur8COjGmaUwUfvZz
xyVPUdgm+fVUeAzPOZG4mpIOQqhCmcglNoD2N5jBk8bj4XQh83vmt5s6emq5xaRawSc+LtwOvEG0
HuFzxWpyo0FvDzwLldXq2gep4SK8NuANYirQYWR0NZafZXXjjrdSUTc1zYjszMo5gBvI0YhOLRVg
4DH5bxjbqIdeS3jh6gCmC62/DLejcaxWkd6dx/xbzys6c3C1QU+AaUA8vlj1mrqMmpJm9WMcbl1l
U2eXqJK4sLMFGbSunqrUoj0V5w70GWX8mPpfpbgCGhgkHT46BujzT9NBXgwxpeOI2zL17oT9qmqn
takD/utO1YBkYExPLZ2rwb8sW2MVDKiLX1j2V1XSHq6pzr+rCH3A6DhSEOCh2nmEigpUmhQanUDV
16cXYa9TIGgAkkyiZoeWU4GyuNDLo9F/1+1Vmd0p8LBM6HJ+8mAT0HdjuDLSZR1+JMBA2ucetNNY
DsuA/kUT1assP9Hr4xHcCSoQYB498U5PeaRPB1miBDoCWaeQOjWyYAF8VwVGJEzuQSnAcCPokz0K
KDp19miN7WnpQVp/Lgr4M2lGkQqhNvR8QvU2Ly+gUQHnozlz0UanHV4IcXOh1Gj8H6cFQEzqYPD7
AZcp4GFGIjsLpJzSXFRaBsjWX2RDtNCVO10DVrWKYCvSFVv2gNUBGgHAeBjtR/LjJSLNKWUA82M0
sOMJiC/4Yap5anDpuKA72b19e4UCJXqLCXtroobnRyVtZkeBbVLlwKURP6IFSeJ4DJeajANMAC0h
pDZN/5iqidI8p55cRdabq19JRA7j1lhoyHip+dNQdqeZzNY9+oYxvLzRLu5D0B4I/5rA+xx5IrmC
o/pMRxZ7APIvNh3t15Zcy+SBl1hFBPZVC60NvAKi7UuRRmD5KAXm+fEEX6+rYCP8BBNnkhrUaIzk
vWumUqByU7rxphzhqI7ecee/6NabsNEaBd07gn8qjW0OljDJAbJ0X2Hx5dXxukZ0z0Ozvap8AFAU
6ZA4cdD7rxHdcMMXVFVozTfwue+Shnazdxc74alOSGwRDZJo03OjQKcRIrSAN1W2lmS+IfOBN08x
FdA3CnlKkZDZtjThYmeljdGl7G7c8GJMEUJO+5OoghnX3SuWg+ZAuCqiYQ0katE2567/WE8WvTXR
AFWD6DKApol4NPuePlDZ4qORUvFIz8s6eWmT9yaEKSw3jZ2dW7b1lnUPQYrSAqLFqFplnyVvKCD7
hUBvNcpWdvRlt5umupHFlcLzY7nPCOxWMSTMh9wJjkLttlc/6/oWXXsq/C28dsjkNgqpeS0WSXxa
uzdaddx0iKlVby6BVASS36claGXXk9xN6Z/kMS1LCdHVu60Aiavtc5ecouanIN1gufmphjQBGcQq
Ec5122JTMSgrF/GXAJ0xBebAGXifJXJGR62nrDxi2nT4SuVDwMNh0J706Ega1dr+qx1zoXQw6vX7
mFvf0yAF2NmJNbTrStwkGqEE6AkzfSiiO1/7KvKL2nloxFM7IEki+Ft4wuHX2SI87uCr87CuPS86
rcG/5OWDEr96/aNmUicYNr58EIK45arNiaJtdjK9Rn07ifMAEhX+cZyb0MjAuTiI0YMsZOSVmz8U
Ao1fGpCj/kLZ4LxEPghxTqoTKyXaohLp0rgaPsz0i8eDLt1dTmwT5bdDxq0w0X7FS6r3ywZKiUhh
XNxZxpW0eZTNW5MIwazps9Kjc1MWGJanSX1cqc8K48Q1qKWd1eKxTG+K6mMQN0MyESW3dUGnPQQc
zhqkyNmggp5p24QyUcpaObKDick11J+wt1egsxKi4WJEyhp4H86ZdnhnyQcYgmr63uGWEfebftxY
JdyUhyI4TT2TWql71Pr3uo5gATc5suFLwgzwPOk5rOKV3RNSATbQSVrYAFSdULOOUq6BAV7aZBKy
7FKoCuBBLCStqvyyzmgi2RcIiIiCHQ+iN6FT+RAUFCdowbtGv+oAPgqEurLo3sjvfI/1R2GFxAXM
kvKWjpeiuKhzCCGNOG7iFGpX8ZHn5znII6M7USj+uieN4RIGXlB36dUz076siffliISAhlRcfFL0
71RBqOAptOW3zWig6nCb9A8Tz92lEKSOaGjYgjvhvM54lMWboT+oEhfVO7eAmF+dk72eFnTT/MA5
9ZR+OwEamuKNzt8AVXJQ7wui9czfasZrzpPYxK9jDwlEvW/TrxZpvikG1irWIcCZg9qbhfZYjuiS
DnBqtK21yFY9ggzyUQa3Pg1d7SKMVWaCZCd7Y4ssCfyr/MMuj31S3cHWVkBpA2T1GvN68JGOfmyA
UgtsrsLzlrzO4sD1zVNIEQg+v+sKAJnmsgjP2vxU4ZLF3OwogkagmetJty6gdE4C7kUbj1ssuQXJ
D/EAhoW8dilMOdZ9FcJf7rE0aIKLYnjV5MbpYZ44JwSMvQ8jPqK66OjHBp3XJC+JSk8qcRK54EKE
fJuMP5TKXHSULRScDnoYI+VTnzyExoeBRkJNj9xHibS2UceGL1ibxbqAgVOh1oZGgOyP9Z5nTEf3
jgq0pp55lKhyFDTGx6zqELw815Ut2JCkunNTpCjyfD0kj05w0bpQiNh8Zk9TZB2Yp5m/Cfy3Ok+3
SAfVLddzS+FdIWu3kAFD5If6MxKsAKvYnkP8ItBg7vR1Rp3ZKaikPAUZHQT41VwDpf6KHeayIiUA
lI5GxkldnQj9ykjy8wYbg1Bb9+lVAJFebV+z+LmChlni36K8gx5n7s7s+roDq4m3TgJ9vMK7yi07
RE1Q/j+dcGEusRPq0Fg8EV3KtwDnWxOEcpaextp1k5636DDVEx+iyq9EfhYY7xacivGqQQ+N8msb
P5rWQ+G7i4L2S77NvOeWoMTAjgY8nLgw2QgZoKQ2fjagTRjwVdaecy3z26C8RjFOd95r5aJ18qMu
+fSas9Y6Ib9s6CYn3qXvvA3uObgStXuxy1uuiqN2vJRgHZFZmmx7EsSBzkPvUasu2vjcRfc86L6c
AG49+gJiG9Ib8P23sUU55qhTKJi+jwWcqwln4J5S/UDHg5404K3NEPlHenQRWm+Je6ymGNbQG2fJ
iuodxxv+gOfMR6GoOEMxRNHpKC+5rNi0+EXkWBd4YNI/fZp2NIyS7NhXzzL/rqpJW2LE6TYEPmoE
96xA0iA8d5X32BsJD1mTRCyTFPHQ6tKvXutSP0qCMxpbQY4oDUea63dszkNkY0SMAxhIF/pEjTli
NyJAnPgXLXp1dXZaEPzm5iX6f0N/OYZrRX9Tq8cYhmIAUWZsnoAWHxnlcU4NrrFJj4gPM9TMpkcE
QLeAjj6id9kKWm81EPbr1th2yWNRfcnk0keTqEfoy65eG++zI3sqkF9Jm2al086wJiRXfVMV70Uc
nYIePmmj28KCC0+JCu1QG+V0uotdOKlxXyeZjn7UyrS3BYj+5LpAYA7iRCpLlIfvdHSp5QM0vYSC
vDAn+0GQf+8utR8dey5/6+nHtfok8utW/XAc5VlFAFOiJyPL8URxX1Oy2EzfNOW9YXyoxlmJfm7N
3qxsiAdQamxIY3VwjcvVldchI0gnSZVIZFD4rrmtPBVjBvdNGGcq8bZRPwvx2LVvbXWFETpcRm2Z
1qdZsM2Ts3yCoeNflUOYBmVLh+BkUmb2vPccOx8vvg9rkMMSdbqbCverAMxxMiED2VKiOm2zq0x9
a12whidV+NxwaHvlw7TwDKJIq0SPPOWO+tyNn1V3bzvHOottcduCqYyM60ZV721Bv8990YzLntqZ
T4OIBu+YAMDQkHIiGhQhnKON3l2p+XHUUs5mf+tPPrwengSaVQukzqA0BURyL0611eu1bsUEBZQB
hscqvC76jYqLQ0ERIxja89K+CkWIQMR4NrmyhcoHn0wP9p4eeuR+ZMp91ZkA2sQpqS7cAhXqE/D/
2lsUOURulrN1L9EHOYrryzJ917HJSKaai30y+Fet4F/3ZflJf4rZIfwcxRXQsYar2jZf+uYuI9EG
IhJ5Tzb72Yu8tUYWXANvFQW8jXyd5GgymlsRnTfehhYrvO7X2H6DEiCMe6OmPdFsAiizavdJ1fbS
j7nebqziPZPascoDaaXPXfFq53RfngFAmyJF8erMjy9KgLZ63JK0MF1Jd1S1uCWgr1QDNC+zqQix
7uxbN1VOdI+Wy/StwOyvK1MuC3EPRP1ogLc+XrtkVrH6KLQPhcI4bRk/vxnD+zb/EirZUbEI0Dyo
htfSvA2d+2g874MbpT9thpuEwktIK7OBJdj39sJ2soVd3qRYFkTYZbwLMrmAuUEqMTUtusBi5cOY
Majf6fVtGd1H8b1ZPEY6YmEKvuX9e6Sj+AGuIUb9FOZwcKvXNxA8o/bD7ZcOUYxWXoXNuVk+SqjW
GvmxDemGFWq+8uxcSTfIV6Br/BLLpSYeZe9xHa3i6iRvkKMEJs+O1CG/WQ5VXeNTQaMXGljT0L7f
KCSXaXtOTw9U3WVh3ujJp0TNNcjMhULllGwiNJ4T/Azc8bI0qPlQeSXuga9x1Mmt73zVJBTq8C4m
cy0yoCRBPhLJDXmSql8tsXMII7xG13SAOPLv//Yf//Nf7/1/ep8Zb/HgZem/pU2yzQIAGf/977+t
Ph3MPgFpOehjO7Y18ywt+840RscetwBmTPVizA5Yfe76fdsC4UjVSaiaNnPQxa+hMp20H7d1c9mH
p776j61KMcn8+/f1yeDym1Vp51qKLQN+38F0B9m0xf7p+e0g6liOVFUdPR/bFH85MH/7+d6yc0Pr
3XFL4A/oF62U9YCW1/5Bds3R90FmNqUV5ZMOJ85xG/nohB6F/+LPz5bAGQOz6mt+3kIFJ7suvOc/
+PM11TZV25GmOrfSHqxiMKNcGbdJ9bKttNf9vy4nP9ufZrR4xTrCkZZp21Ia0+x9WwJbusg7NqbY
Dg/C7h5Ga51MMLMFouHAAvNoGVTI5nRX+4fdsfCOUFVBxZMNxsA/R/UUUzRdmxuoHRcXhjHV0ML2
fqps/sk4hiFUw4J7pM8Wx7IBNQVpY2ylcyWrLeoJQ3D3B0NoqmbphnTQuJm5+TY6PBATt5Nto9vo
R5jb2IlfrJRbcv840zadLRRGy6rjCM1UdYb6OWWhZyDB1OKPZsNY1sCs2iWXoiPvMGV7LtFh9rvs
wKdNa/97SFNXTY0xDXM2JJotvR3qSIpkXngUn/nex/5PmmZ//vtSUzn3lslWMGe7IFaj0XBT19qq
6UeHBB+WjkTfFLZpoqBDlPgHplDu+iBV6jobXVMtJufnHBo5/fzUF5NcNjohPdFtad04Ak3zXHuu
zfLMcM3jLvNXJa6qjhdshvSu1xQInLl74Orb+adw8dksqq4azvTPv527wa1rBZU+E58IsQBpEYJS
2T+7h0aYuSe3ZRz5XaiaWw/FfNCD+DbtH+C3z7SDhzo2yhaXk6bbs8OV2U5q53TItxlSDqaz7nji
YeBjO6L808lCn0JovBMqs+UIa3bGBgmcr7MabVulkCOAsJEj7f8W9dc9OA1hWwSoMP1VZ74XoyYu
EOLHjDPO0X1eSLFum2MrP7Ob+24syU6rR6VO4OR4i4AGokXCmpGWd6d+ExMgfZpFDbNl4TXHvbzd
/7f9uiynP80RpqHr5rRxZ/PcYwqA9EShbpvsXP9Uu3Os7/aP8GurMII0HdMGP+Vo1nwzVnnelv5Y
6dsI5oNe0UYrDlz4u0aAccm/dNN0cI3/ud0Vc6Jt0i/bIkHdAu+0DwRCf/3Aj7vEFqpJCGRITTNs
TZss67+dJ6P12ip183Hrx5Nz5nND8bO4tZ3N5L8R2ZfBcNuJZwDGJWSm4oCT+O9XdBpddWyNQMNE
2292sdDIre2GTvG2al5J5nVA1r6L/F5/PtIzd46dK/Oe/to/XjWNs2BIw1INTf61pb99codwtqW6
ar81EYJQUIb85/uOX7WFYWhT/KGrP6e0iUPAqE0+bEW8dCeP1DPF3/7zT5CGKoUldYfDN1+10C0L
5K34BBdsaUCdtjhwsHdtDE0ahoGoP7vDsGfXoIrGd+8VXb/NyZMLCJPYRlO6oOJdXxFVae/msxEi
Dozh24D92f7v23F0NSIradgOoY41f7TNHJUPLc77rey827bXLwzbu3Pt+MAwO06XphqGtE3N1G1i
nZ8rlcCviwxpDdvaxiGhV0uEFaM4OnDGpl+ZHTGN3a2DlWIgzZzNZOCASmtDZUAgP0P8rD+10eET
k4YWLjq4ue6fup3f9G202Z1velms08Aat7aXnag+jnfiwPf8Cj9s3hTL4Oiq0N/0+ffIkmfNUQz2
t3NrQ2IbG/PU0Na5BKWCWQdyyKP6uP+jdk6hrZqWPm1JIp+fC9V2eRepEBTgVZKIppX/2Gn6JkIm
YDDbiSNzvX+8X0Hj9Ik2r4aQqqMZ8/wTHpnR5YjrbS00uzsjWYswItECICZWegmM1koOxFg7l83h
KmROLaGJ2bJFXpJqUaYNW3im5O1De5ZJ/cB233Wq1G9jzLb72ArHakqVMZJniapogvAd5az9U3fo
Q6ap/Xa7iiAC9OcySJpgxp1Dt9EPjLDrMzSHd4PL21YJo36OQENTDXs/YIRaQ7onxDJ8uOj5sgPj
yClLnx1c2iJEarRkJane7PEVQ6EXRaJ227KyPGSVw85ccyWiWGCHFaJ3iom4TaKqmI757b2a6hEa
Jqze/gndsfd1javQdBxdcO5mf0XSYSfQwbbd1sDJLdR6KAkhL3KhSYjrnLn9o0377Nc3M4jUbM34
nTbjg6aiNqAhSIBGoJY99eB5Ymj0/mAfGGnHNaJrNoGjAUX6d+RolZBNJUqf274XD6rhrUvTZFJx
/jmKMgu6ktdfG0l/JAHk7P/G3QvrkNZqUwGFCPHnDkIhy8mUVnZbp71tAO91Dc1xRS4KA9GDE9mi
UAfAg37K/nF3bFx2kzZFHY4gXp7dYn5rmKKVdrfFuXVcZkkaQF2wu1Wt0mLYP9SuyTUs3ST8x+uU
vfPzC+F0ApornX5rkFwk5rGnXDgAqduvgiZ1VD+V4P32j7jj3BNmE0JyD5Nmz/P52Okz5FG0fqtR
fE/oIh8KtnfNHsV/HgFKH0KbnwMNn5y0aTHyTgfq0A4QXERXsUz9g0UyHZ2AntOmQ2H6OXMehQkL
TYh+W4wpBhUWdFfgylhw/8F0cds7hmZRoppHcP6g5FZUtkRwGTgBr0HEJoj85H7/KLtOs0VxyjLg
9fFSz67KxHFLw1AyDJhsTMT0E1oba6k8esAD9w+065L6PtDs1tfUxmgKt+CScl+d7F72n7Z6NyCd
SuLxJ0OpJM4WxRypzWPDRmDi4xlpv3W7/CaoklsUBeDODO9OizGs13oHNsSuo8RJ0qggCXh786OU
xW0c+3aIgTxdRAnFGxrfyjCqlTBhwH1lLQ1v2LH753PXZrcsi9zdokD2KzEKPdQBTJcAv6kge1EU
M8qvsL/bP8iu9MsQFr9O7sVOn2fIpgiUKu8QHffElQGEH3L/QomvGli1AeJfHqBTTWx89SsDgLB/
7B3XBYjE6fKFtsoHTv/8W5igd+itaIFQt0U6QEyGNod+x782xDTH34aw60I6tTGqWzsB9ZkcK4ei
xB2b/sc3zGK2rh70RvP5BmHYyMGv/ea0AzoWhkRXb3/wLZrEDooni/h3diuJUVe1ME41YBHvmMYc
SlF2rsbfP6/O+hV95Iz2kMb8PFIhiE7Gh6r9O/YzBkJUoqbrjrLM7OnDizHPlECOW9l04YWaDDCx
hhbPLMVIL/7xVFnCnqJ3VVIs/+vx/7bsZZQAI8w6hpJfNfRkPEn2D7ArfPgxwuxjgISlo8zEuA2w
S3SNLZJWoxJAKX7Q/Q97pMEYFychRK794+7Ybj+GVX/u59CINFwrmnFbht4tNQy8feG4bWss4Af9
UNn8//lIx9LYFpSe9NnpcfHXA55Wjdthcqm01e42V/NV6qANh9xnEKbYslvvZdVfDr4zHLj+duxH
2KsWCaZD8mXPS6SNkxt20pDvqTSuwUs/75/JAz/vzLa7ZjRuFUzpZAmsrcq499QDa7Vrv0Pq1amN
kvpTGP25Vl4FZNTuGnLkosZisOneVN17GfP8QH1w1xVufRtIm32KmUJeyRyKTWGUHqPk+641gC96
AICRce8ozkfvpwtO5HOaOE+EOwcWaud3mpJWlMlymfNEuSz7oJJuyGGrnhBjNetjzV7uX6wdMYwl
vw0xLea386xXptm3VcJps5b6aynRATiB4Lt/kJ07wjQ0Lig6zgSwPwepZKJq1cgg2rg0YLb1x/t/
f/dH/P37s7PrDorIDVQRtojGt86xJ9ddfaL2B66+3avx9yja7CtqZO/SllG0YiW0I0gQh75j5zz9
FRuTGctfjcHMHGqkY8nuo1q0S79BpictrT/5jL8HMWZ72rNsRdC+xRqyLB96hKS9PCmOZG3e7V+U
ndNlkwSaurBoXUwX7redBbawCPSG8p+Rbejb9tUWMcX9Q+yer7+HmMXFjldaXhEzhAfQVvY3lMr2
D7DzG4hKbZ0cWqcU/PMbFBSKsyo0WRCiU3im4ETN5Yhq6/5hdn0Hl7GD6q8hSFtmoU5UQ/EcFB0w
AIk5OLYD07TrK77//GwlYrs2naTl5/3GWqqf7XXb6cv9X7DrBBJNc0tJ4ieqyj8naqggtg9hJvAg
XgJbxNqlX+AMuX+Qnd9BS5u+kE6wNs8V3BYCuNWD+1DwpfOH4jEdqxMrai//YBiiZ4MKDaXCeVpn
x64beBJzMNvqVk5YIqM1uZQOBy6tXYvO60+KQA3MIeP6OWV6NJUy4Aps0UlPzkOJ+RqZozhw2neN
ohMh69S22Mfz0FBYimEqAdFUV62VVT/+wZKwFtIQtOkICGfrbiaeIVyUkraDBvEfY4/Yslap+gfH
kNqOqdmkpTbwiJ9TpQydxArLJV+DNtlGr+kkzVDd71/2nTP19yDze1FaUCSthEFqpKbz4lGUh3Ld
XftXJyObuj46czU7h6QBaevZRs9alADBvlJwwMWh/tjOzyC8o4JLDfdXc0el7hfSEuy3mZEXF4Wh
jGuEWb72z9Wu485S/N8gs71bVEYEEU72XOkuyitvcP/B5J308uUPxgEFpJNoUL6b717A4Qk6Gh3V
gRbSDsTg8zCJPiz0/aR2sLa+86McOlI27xUbYbbLtMrQB6XUh60LixxXLBc69EQ6P3BkDgxjzd7f
iKJi5UiGcSyw6ssx3ng2PJYDIdf09M0qzUBJiBs5/PSTtNnT6LZpntc6M+dbA4pgKfoKPeIeJygN
ddSqQMVGNp6BjTDF+f412zWyAXwE6BwlHX0etLZZLCOloYHA2r0lMtjwakD6tJD3GyIFl2ih4Z+U
Jm/7h921778PO9uSg5d3GnVLsg4D2ZPCXx3s/cld59eY+rVsD7pw89zXcoLG8RMYLXnidnAyNXfp
iGhcFgEqpVoFOawpLHnel9m4CSYBrhjHL/wYlGTFti1OhW/7x46XNucdUlQHLvrdf9x04IkidGPe
tzFGN/NTnWkPu3P/CWVONPL2z/DOEVSVx922hPyFloCb0dpBwJaSyJBGiCGgFzMxSvaPsut4mMI2
KJpJUwCc+HnXd36YhAn6k1v0nhdpgTVd10H9tfC3/YN3/vtIsx3j+2YhI0RPtp07fiplctUnPfSw
IDiwM3cdCAQ+iIEpmAhnnkR2gTdyJdN8TBVl06OuFY4u7CzvzlOiSfAkfBQi+IOLc1ok+uECONT8
xfSK1sdzeBy3sXuV6dc2YoxdiE7agcWSU2Y1v2a+jTN/NIUzhGqJzwEYHUzdA9QoCvjzvXI0GTfF
5xpEPOwEHLhUsTjNa3W5f7Psmtrvw8/i82QoEC1SiW5SLBAGzGmgOCHBsEwwTbZO/mAsKZlMnm8a
5bONGUR9EZiNSqZMdx5X3oRW4ZWZPHdNdSwgmzRoa+wfcXpwfk0uHTwEsoGjgrT9eRTsMLAyx2MR
ybDgKCgKQrqFh0CTVuer2NEmA1U4I4OVoSWNzvsfXOS8vAaRncN/zGN6LU49WzeY3BLJNUj3JcrX
o3oXSH3tYMB0KC+dop/Z1xLYU24B70VkMX/rSztAqc4Fsmwo1yTxybDGeleFly2O9k/rjnuMOJjw
C7iDTgVs9gDj4BpzgQcC+O0mgK/rmh+ZceD87XiNQHCwUQAqgTfQp1vuW/JbCTlEg9UIzBDv3HFt
dKf7v2Hn7wOtmSJ7Esc5fijPvES2fSG3lbNAnQph3X/t92d/P1pxPFNaLLeqg4687I+wcvmDEUwQ
UBRBTY0H6+cMCeocSTxoYitwaFCXIxyLfz6A1ASoO5Un8dcVmCPMkCQYwm1tbHo0SHD9gQF2bViE
Afhp4gHIAtM++7bGte3bmm+1NFncajilOugcIW+AaUjx3lfprdIMB267HU+jDQzG1KbWHC3u2X3Q
pJFIlQnUj198h532A8otbXqzf9p2DwLy2XIETat52UaLUCG1el9sU/yTJ/XRM25ZVA2QlDK15PgP
BlOpC9KN06cj+XMKzdRPJMhmUu3UQa84vPU8IRHmD69EY9/tH2vHW0H7/O+xpn/+bbnQxktiXY8Q
yIxfeC6G5koN7hvnwUSAwbIPbY5dlwxNVJDxQIMdgGk/R9Os1LZKCygfEpILIjZou6Su8OP2f9Su
e4AWHyQMIWn+zGMLNXJ1yx3pI6QaJpQxBjQHSuC7B3DoovMR3GOzTV56upGK3JxePRSwYHA2B07R
oQFmN41mjiASam3c6gW2cGf15/4J2rUO5HLcMEyRpYrZOvRlZ9WDS2ssxID9zNa26PTsH2HnBxi8
Wmxiutjz4rZjdf4YOjSO7OQDmQQDDu3+AX7fMyBENfYRFXT+e37XS9WNQ2DKFp3jEPWuK895CpBv
UTIHjbh/jpRjMKC1utCB8f66lnFtzA0ZDPiTyLPgPHAPpKW/J+vnz88OYdBF5v+Sdp67juNK174i
Acrhr/OOtjt3/xE6jXLOuvrvUZ/zvWPTgoXdB4MBBrMBlUkWyariqrVQ5+Hz6bMN9WewsBYz72rg
qjjuJ/w/D2vigZJJdqgZXW0c5QK5zPHYBxCbIx/WwRihpNVKl56k0t9kxhJEY25gl4aFgXWSp6Wu
2RlHD4IIw14jYra57wa3nszQJqz91DJEU53gya0DDHmMGJoSvCtgxAQIFFnnBRu3h+SExwTTD3SL
wEJsOMhGYBohMfCRwj77MZzUTyI5QgoolWzkdAK0XmJFg5s7eTf2pfQ5UJMQnbUm+yWXffoIrQI8
+OyHsxXAPRvF3fguNTWUZiR9+NpIf4hcpfQR3XP5uXEz1BFyDSycoef6NlVyeq37QK0PRB8Iw6E/
Y5yMzopfA8U3t4BBCHVUU/8KuV96itsw34ahrXyOxl763Kuj8mwGEH6u1DyHyIgS1bZpXAfGKlVG
wy6CepU+mxYGB6V+rnj+QLyoH9/3ofO+zup/ujjQth23XQtnb+mdymHwvqYmMpNykrfuxlMa6NE6
s2q/xeogLSzvjOsSkU7BvkLYKAOPur4x2hGWk6I2NMQXIHyjewyuCd2HuVFpa+PJgOLs4PuF+hXN
N/QD3I4fZBtvB9FROZgwe8SWCmV2IcQgkKm00tW0o27sxvxxGHdDsFvwMcZxHedPBRSZW4v6pH4T
xZhpAuoTau5jgCqPv7OCQ6Vs75uY24wXJsSsVKvcMvVzTDi7Jtol/sII5g5k6iw2sH3H0W5CpCzr
JLVvPPMoy90ukA5j8TtHgUR34dcaFg7/uV1/aUs4VzJDjyL4IjiP00fN9bae/Dt3l1Z9Zr5Aj9Ci
QqmQgFZ85uL7qVYQzSDguEOndKnf4DakJMLn5ppMEBKJno3SLgVPT7GPSv++IZ0r4AJTxoO+VKCa
G4ZmTsVb1eYGEGueVRh4haRAlBrI39qn1P5y36vmhsE4aF8h6gdoKgSrPE4gdOQ5JgQCkn2Mo8L7
FhoQa44w6r4arRwv5N9/YEfXO0XXgeDRvwOOFkyruBmbxmvHuEyPkaPSGmIZqLJuMqpIUJuhvGtD
E/zR82kRTyTigJpUHiglzPxpFpgw6juDDYVp+ttOo2KtgHE+lwPUfE0emutJPHCdSVnz4f4c3S7B
dH5wc0xNu7YuZg9joDhIbZvaMWz38A5SKLz//WnI11NC8ZG3LNWycdabKSnibihzxWqPmZvAFyZr
DgDjGAq0U4Ywm7WSZF/7Qj3K3qd9w92Voa3+cP8n3LrBdAnTJwH8ZHr2ElbFi5Ua9osxOSJ2Khvt
yqq01ePbkQC6SdUe8DalCuPm8dx3uC99BQVXS4b2BFhkCNb//jhuT5bJBNUz4taZsNKN9NACmh0e
I8SEYumDCd5ffftbKkbIHnhHpYfxpj/Y97yhRxI5OmqJDMcpNHMQOnX9P/eHcut1IEgNOu1AMNM4
bguhUY/ONs+pWXwc4OA/D8Hm/udvne7685P5y8xRqTvUvvi8a3wdA2iHn2FXORc1mq17mGnuG5sb
y9SiYuHfVBvFHRT2gzXIPe6lpvEL+lhx1i3UvW8tGDKYZTJugN5Te+X1cOi0tEK7RqAPpmuUAhEE
uT+C2+uR75Mt0hyqm9BMCBsk0GWYv7SwOip6Wu1RmFTWuZLb0LGn4UNkmOVzrGXD5/tGZwfF4vM8
QTB302zm67laofFXHetfE933x/tfv90r05D+/bpwC8udZqSWX1bHSN03bbsy64d6WLhe5kZArXCK
ihzaUUVKBSeKiwJSyOoIQyi0g6G2BO2eNwDakMcVwi4xgdA81gMtNORMkOsKXq1FCOWfC1Y4nVWT
EJZ2aKJHTayIKY3qR57tqccaW9sIbaNNOOats7JHakdPJZSAL+TjEPo5E+uMm4bo26EWhgSbHanp
OvSd4psP0H1tlAG0vwOoG1seyNuKpswPRL75ixIPNSj7wjukkt7vFFB/7yJOuLXtGtLBTzv3KWzQ
N4WTLUw2vtnTMqRIFYaMzMhQEouTQ5QAyc6dEbWwYdBWUaNwl5T0qkFGPBr9YWyicX/fg24nfzqX
eA41iBk5dYWiMx3+aamkTnNyDqDqVw18tvcN3O66acqJTHj14bgS514eM7eMYWU8RRa6ke05LB+a
gjfHxl2N0BXdNzYzGlIUMm3SlGk404+5OBHJfpq8UariFNvaY5dz10vqmwtPjIfJ4tJA9fKGjEMu
fLUZ6qGAgvDBCj/YxeP9Idwe6iS6+tQ0yqaDqEa4M9JwKLy2dmCg09ph4+tWfhySwF0nTqpuFMNt
19boR5u295KDV0Xq9/vmb2cQ86R6VKYoElK7u57B0QmksSAhPKqQg8loJEfS9u0WpkhlyuJ1Wvmm
M+1ijSISPM8bCx3lLe1shOmz4Y8LIcStzxlgvjivCIanqoRw0vsRVFu5ZyjHIYMEEz5qp0Edels5
G4i+3jwaTHEwQpkyEZoIo6lKHQQpoMmjZj6gcrDYmfcHhC+cXbQb2JS+Jjw24eX1dIUJNHY5e/RY
ylHy6NN1/RCheXt0TSip66Iu+1WSBZBvJZTEjT6TkdHqzMcQufFdlXnqSkFoDinuHjnq0al38Apo
r30ylNsoG/0PfV2nz4nfpb/uz8tc2WAqOjIvZNWstvC75RqZjqqQumOoR3AMNHK8laqKTuGxjDIo
yWWUzB1KXrbvNO+bxANl5lp1unAgTFaE2bv6FVPQfOFsBh22KhywPWTeD5Kz87Rn7e0dapOf2XRO
EhETGQnOFoaGH7QVJgb5QYNCrJLgw18ax21wf2VEfBvMw8gb1BQj8tlxSakO1rhO8oUAaWbvX47E
EgIw1WikDlb6/ig5aPOsaH6+7xNL31evFwOJnLpSo7Q/2vK3JDhp8ZKBmX1PlyDtpZYzJWJiJOEj
nuYonVwfFYJuZEHGCK5PxOp+Bnqufc9de4SyLRiWAphbJ4ONa3qIpll36pAXPEAbOx/iU6059ii+
INHsHZXSenVBvixM4IIhEeiDEsdoRK7aHCX0P/PNEO96881HJ6e6BdiMYsIEdRFuUENPer1Dc+VI
qIeUGRJCYNdr/dws9bXc3nPXhoTQtWxjycmsoD4GkQqZ/85Aor6v12OOJkMCy7z6yQ539/1vbvou
xyaskzSYDSJhmExCRFPH3oi2uoaa2JA0zcN9U7eubvISSuIHXoDWWPF5Slb8QG8VyuEuAucjYrpL
XF23B8K1AeFgS7yyH5ETb46QNSebhB4NUljZPw9tMzxHrtYuzN3MclHhl2HUAfABvYlwNti2pERR
VDOgj+5HtH3sYQ9bbrrW0n3ZvfkxhgLARLDj0PgrU8+8PicCtFOl0YrUY1Y/h8Xedzb3F2dm7igw
wHBCUZuyjRjjwCqRZBaJGcL0z2G4Q2BHqXbDj/tGZjwAI5wJTJlDMCJMmCq1iKslvnr01U2BMOpS
xWnp+8JhCtdmV1WIsB0Rby+VH3n49sB9KsP8OwAhEqxbJUwTXVKOvD/IJwjxqxfFKpEsUtOJQ7yq
2vElVeRioQows0kpMqgTUBMamBswvZQp3pgSUXCdHmB5SNSNFZ7uL82CCfEyrTw5qwzTVY7QQ8t0
YBMjvZ2tglTn31GIV+lQJXXqJJjQ+qfoWxs+lNHbnfgPCRDVTGiiqMldbxIHtUf0zNPx2EbQhHqB
PR0CsPHmPHtFS20UMzMGaBf4JpkV6aaYV0Fh0ISFDys1gt5PaZkdagMVSs69t9/gIBKpYlMop0zD
1rkeVWNUXuqW1XiMgn5rjx8r2V0HQwGBcrUa8qX3hdt4gaDd4EmZjgZel8Q8ARxiH0SwQqC+okDe
j8qt9isbLJj2vxqZ9ubL+8qY+PjTNsGIJBPGmvGbGSPz3NIa9D/aEA6dcUAJ2lClDEjnS5we9O49
3aJv3TzXwxDOnSSWUnBADKOUdpLxMMCUXwef7tu4PduubQheIGld2sHSlJ8KWd54+T94wML9fHsF
cP6TZPMkAw79xqFHtTVDnbzpZPWdvBoM/xAF5uco8N839WKoMzOcK2NCqGMqWjJkRRGcSh+Sac02
n41B29+fsukb14kOAzLI2qfn0amMdr1x2qYNAi+w/BPRQGaf2orUet3wplWdB+/jfVtzk6dONWDN
nIiLRPY4hMcqxM2s4IQm/UpF0hoQNHze1tIRNzdv0zEAAmtiZhKRl3oL75NetsGp1h7eG+5CtnN7
pkG0cPF1wZHb0NGDWuHrKcoXgz28mjw0muPQLuzJ2dmCVoTimgGyU7xtCk0iLkPz55QkPOk/efFD
mIbw/y8ETTNn2dQL+H9mhK3vVbZVOZWMRxdfgXvIo7RSoemK22BnKksrMz93/xoT5i7PnC6TUNs7
Ra0Juz9iAdDkd+q7+342v/4kI4ALgTCJfpZUVugRowQnPTGqHyXvRQ9yVyd/YUWbOkKAkCgk8dNY
L0oEQU51WDfc4GTwCtwjaf7l7aO4/P7kHxffz8s0Kj0/CE9ZnLzrzPBg5erC2s8tx6WJyTcuTMiZ
1gMoZQhe8iCHh1yG7nvBxJx7gbPjMZkUFzVv4Ugm77STJGXFc9VcBfJjnT65CNglurpCFHz9N1P2
r7HJMS7GYxtIj6UBviyb3WbI7PXw876B+Qn714Cw5qDmrM4LVPYk4rCOkyJ3Em4ydakOOefAtGvy
NE/sRGuOYEZ1B4VO/cY/uY/DV2QK7w9i6euCY6lynQVR3CJYI+mr17xYimHnlvzy1wteVY/IRCoO
vz5A/g+RbTX7FiE96R2Xgr651bg0JNyPo54mdj4ZOnbST3uH8NP/NlHC3RhKqQX8iu+n2qpo1+b2
/ufn5okaJw9kNEPcxqx+12p2JcU+LCfWpi2qdVpZq06J1iOC6dZSZWFuskj9qc5wHxHCCD5lp77T
54Pvn3RUY+R3mtLtuaEXIB4zdxalZqh9cV16gcVoIq1rZOv1wTtJbv5e7quPSp4ezMR4DlxtqbQ5
MyAo2TSIunlWAGEmDEhxU7koHAdb6L/+sKv9Is5nZqMAiWIggH2mYEK4GqPErqWAaslJMbyPifag
0Dty3wVmLEwNbtxUPFvzzihsRU2TOinQM+/kBo/eo9MvHL63yzFRn9HsPzkZT+/CTlT7wJZMHeXe
XDFX2oiEnZbmK9tuP6A8/ealxxaIXlpdEEm4oT/Uk8TsVKtsp9ZWdVv2efvsym63NnzP3WmWXy/Y
m+EymQyCnqGFGnIJW4gljFFugWh67clBR5PuULTrtnb9M7BQDDuWXr9t9B+S8xpFH966ZmR8vEzK
PK/wRCRCSumJqyU669oTefQDGp67PrLP903cFs0mE9CykmgAtb/hg/GhgyFUak8JgqsJvANZhnAj
YnENTHlDNK70Zq+P5f6+1VvidsA5ZLWGPhW3boEUjq3XhU5F+gTBwks/PVgjUK+Y6S5ow8fKKaMV
tXPkdKRNm7Gddb1+NKz01TBTtP6iTlq4p243OD/HhGKFYg7LK2KfpWpIstEoavjGNGmdGKHx5Ps2
FOsu0s33hz5rilOR4iFZ/Q2UIK0C3oQ1qyL/+ZLRv9OMO69Z2OvzNqY++QkRy1vpdXDSpTahdqxW
J7Mx96rvfciV5KHJ3p7KA3eFGXaiL5goq4WHeRp4Stn0k/okGVsF+DFPTGButvfn6/bcujYijMX2
rZI6VVyz955b9aVZWI7bpHSC7LIQAIfY4OLK552p0FqsNie5z7aN/7tHJW0Mvme6tS/kc+8tgVJn
h3NhTwgkElo2hlxWGrL67FuRZ+8a39n9xYxdmBBiiaAM/cKLGZLmvCjgGtuFKVsYgikse+42ugu8
vTl56e+q/5Jqf/P7KauyFwGkAoG79l4YV9RKl6P21Np0atXQATcLB/rsCC4sCIsAfVClNWXYnqL4
ML5TloihZj+PL1EeJrCWxQamOJaNwqSF8RSWZ2ftZgvwjrmr1pqwrbTTw6UuhlcGwVwUSFpzah33
qPjtcxK7HymL/sgNd2Gi5m4HIh6QSVMr4E3jRODppl8lQG/MaO/0XxBohtdiFXn6itbsbVB/zV13
AVwyN3mcgESqlGb4R7te/c60fEVGu/JkxEf/ez8s3HdLn5/+fpG3+YOhhA3wpRP662H9PaoW3gbm
vk98BeshCRXiAcJxVcOVbGsj+1tFfrRJV36zdFfNwBbAQ12YEKIR24ZJbVCYIdce4u+xpOsPqd00
H7SyVV+zUYFWzezdFbrYXzuivtcssK2/WCR6jbmDybQBQwpHjJ6a+ViPZnOK9HYV7wyp+4sL+cKA
SIRnt1ZmebHenDJzE6ob1d7rSzHI/Er93xhE7RjJ8gK579lGeh1s1Ura5L/ffg5fjkFYJ6qCgR8V
jKG2fhg/XO1vPq+qEPXSu2iQa117MgpBtQTijmMYcVTiCHupn20uiphiIQQP6GiCouragGVEgSI5
AzvR/+oN3jaxo33hLLnz7DLQegCcdkJDiQGoyQVsFA2Hpey+Bo/yEg/hwufFLs/WTmzHTadVNl2C
WcX67vfqUv1UmCmQfJBTQHlF2kN17iYhicLRNgIrd489+olh/D2vEXdHKvy+Pwnn/n+sQHtJkGqw
GuKbcEDC28jJ6B4nZtqo+til32UUK2Pz8307wpT918505E+ZHBIv1+ueD3FemVXkHt14q0UvUb55
8/en/ii6f8BeTdHX9fctXYd1VeHuapJ3pFNLxVIxW5t+P98Ht8olSWVevH55mHfs1A2kI3qe6rE1
Ww3Gs+p3lSvqbixT76XRKKnJFRJKTKm2hz+seYUPZAn7PjOPpKfw4k5XJ6UQ4SroxrFqUjWSjm21
sV6MfiEM++O6F+8p/xknL6sKT/dAV8WHyEwvO4qqmnscaj/fqgGSsOWks+vGLjqrsRJ/GboUDcu0
sPeUS/N12brhPg9kdNcz1/9Vy5FPRomApm4Da/FKR971BdqamSI168I3K/Rha/KtZoBzK5O8bZw3
/wSO8TTGiF34I+TCZmarWx0oyTbS7B7xz2HpJlCECH0aJgxvOnzcKsw5RDzX7uJBsmlVbYDbl/E6
lek490d6oH6aQ7pqlEPrlYfS68hZH4vma0aDX2L9StRypTr9ylbjtaR+UfR44QL8c/gJkz9pE/HT
FIhw8OXrX+Xq8WAqCSp0pveS1DrvsUij2+4qUsp1UWjbgceNMDwGykOWf9MgcrGGZqUXXyV5XBvG
uNXDH15VrMv8Z+aY/MFYha0MofaLGX5xw2cn0zdusUT+qs0cVPxqkKCcUeBnxXubLkmrAQ3oHCN+
TUoPqI+YfOH9k3bjRlUepe5TqtfrzPhc5y9ZYrGo27ZOVqq/R8lR0tMNtAObKvlGHo6U/VMYPZiG
u4r7Zg06fl1l58r51OmHsf/W1vGDLm3TElhw9CHppL2q/Lh/jogMOpNncIJA6Q9j2ZS1C1GIbY9p
7VcuOGSShNZ/lapH5FCH8szL/zrMP9XFb30SnN9FxVLqO7O3p0YQgMA6VYObwDh0Q68aDKqP1son
1iKV+YvDnpZWQitY52DgEC5f9ARcma4J7xS60FrKIzwL3jq3MsR/9wvTOOVrgiuT/1IeZhIpAom1
R6tKKnh5au+kIRdbycneCft977tPflxuqzrdVUl3Lk39O4DwX/dtz07jhWnhqmm8pgn6oPdO5mB/
HQ31E6+5C9nSjIkJbz+1BHEYI6Z0vVEbmFQV37Ddo++MqHRb58CU3hbz//cgtgGFyHTO3zxsT1ql
o1Vz4WgcAFkcrovD/Wn6A2kUlohB/J8FsdLSeXncxZIvHSvNWvtNvu2nkC/TrFMyGmutiN9Fo7LX
iaJaw34aOucQ5cGnvhq2ENltIV/atqOz6tVmc/+HzZwnFCdNrnF4uO2b84TIrQjpTuWKy19MewMw
alUMC+xsk6ffjJ3yDHjZqbdbbIGNS6ObKibScWjeufLHNI43qlyga2/skiWNqrnx0ApCaQ7U3S1s
wIz0zkiD2DsFOStZ/JRsc6Pn+fb+rM25JEBFm6BgolISU9ywSWGBNBzp2A+vYXgoft3/vDITKE5M
B3gipzxgC+FuQuk8q1q1k45mZVm7sY69bRhoyj9KnwD8bnSJiq4VbyAy/yFXYYlOluZupSZSz3HV
27+TWFG3Ue6Wu77OsndJOTYLSzo7zZMAHWV1EOk3eHRUQTo1ZgIq7YOHwIiGjgSo0IWDbXYa/rUi
ohqMQYrYBYZ0lEHqNevwW9M9hUtAvTnvVAABagZPK7ePzrISZ/qYptIxC9yY07NFu32wEyTmJ5aB
wdUOte6Vu/srPDd/QHYJ/BwVNgMxshxjrwNzl0lHCdWlfPRXnfOP0i1xJs0EXgCDyf0ojJIDik86
ehLlSZAzNBOmUicqVlYRbgK9PFjA0DrlccwXhrVkcPr7RW0m1jM1N2KGFRXPUfMCajQ38pXlfKrV
c6K/sfL759QmYyOIo+t90kq+tqbxcBxWeSXRLbov/BeE7iNntdcNfyUvaerMDIycZFINIGDAW4RA
JR6psbkymVuWdnu1LvZSkD63rrbPXSLwvHwkdl8IUGfOmEuTovMjkplkvt2THIyrsX5tki/3XXDp
+8LsxUQN1kCZ6Qihlo8c7ZIux9yVR+BPOzy02Dzzim+uskFpKc1a92gAQVStjcdzVLbNg23ADP6S
OnMrJ877JhqeKkfbGEpM8mF96rvuuciUr1Ln/L4/4Nk1JOtGlAaoD/w+1+5iDr0qBxnZ1ujuWqle
xcWj1MLw4vsH+tzWdmkuRICzM3xhcDoELnaD1ma2XHUyeY+Wfzci57F3rU/3x/QnRRTu1j/JlTz1
42s3bSHNwKN5HA/ukZgoMZ1DpliPUfglWxVrbej2mtseshE0mJr9siN9Fyb9Uo/FzCHNL6BsQqsF
uax4yAytKfVGwChNyJ906ZVZJpV7X7fn+0OdOafxJrh5CHPp9BST5TInw4ymEk0jpxs9Nra28uz1
v/JB37Tj0t6YHRQH8yQTSp/nH9++WDp4NOShyUpiTvNd7EXcCP0eLopRV1ZWfbb6L70Nn5KsbNvG
4dUsXeV031ckLVJaremwXWVoIkfjC/2oG4fc1jX0o5x/SJNonfh7Rf6e9Ye6JCkftXVlQK3vHqRO
RdDwySqeAohUOsdfSfURONdKdvdB9S2285XXvQbB99KG7DP1V3l79vtuc3+WZ3x2KhTCI8Sz7m1X
Y1UOXQlPN+Se7qnJX/KFRZy59yisE9WQBlAHE0sBehWBt8wL4whW8SmJsm3tl3szeWMTzp+8Ep9k
AFNOBCLjeuchM4CsLHHnMc1fbDXc1O5zEy0MZXamLmxMf79wkd5rxhaMKihI/ewZFT3rn9++FFSf
kbDCCu/7wvFR6Wba9zVEPmqbrGDaWNLhmRsAfWwE/VMb1k01UktBZlSkyEc0rOpD8vMvfv3F14Xp
KUsO9abm63nxIVVf7WqJfnfmPCC9pr5J/WxacGF6nAbWfS8tzGOXWf8kll+swj7/EKruZrC8Q29U
yUK5bs4g+SF4BxM8/021zurUTmlDfLeEt/Fg97m2hdVBpotMdk9wqXYbz4DX7Y3TSGGEzl8Yo4CN
3koYBMEw6nbWxGfoSMv0kxb/uP/9mw0pfF9IrlU0Ats2L+KzjzDsQ6Nq0baQEV02vGgpOLyZP0xR
MZ7yMuR8AMNeb5jEdq3UazBlef5BDkPKbSYcB3Vcf28k60Bbweb+2G4O8ckgEBvkkemZvQF9ld0Y
FGlQROfUfFH87yU7KEA9S31/38zcFIIsAwhCRe6WfByCyLJIWic6G5RzN0Xqf4B+9Ukex2Z339Dc
eKDwNHmfIFu/6dIuRq3zXMeMzklvE7PJ+oEEeB069c9c1d9adGHu0Oci+aQ0N+mBXy9WrCakLuMY
ndXMXbX5z6JeON2m1b4KXAQDguOFiPLpoStHZwLuX7rufa7l9KE044MhhRvfqn+qXvYK8Y2xEJTN
24UQEwUH7gGxgOrmyGYWgx6dZTNfqe4ns8s3tfatkY56+9RD0BMvJZizyzZRcP7HovgS2thp4paS
Fp175XdCsC23xdqz/vG6hRN3zg8npUUWhuD2RvezlSIvauKSo0Klp7a3zsbgnMduCTc9ZwYecJ6v
uZUmQPi1Z3Q2jKJamOfnqLL8d7o3Gp/toNoELifvfX+fOzAQ6v0jGkLXs3iLD0YK3xQNzuehLDeZ
Hh28LHhwOghEykekBu4bmxsWHX88w0AxzJuPdj2smObtgM7d/NxUnEndpwEUnWssTd5NDoLXwyiO
GAMH+i13SGJkTQSQMzsXMUJdUkRnIE/AOztUfplq+D5U3Ndc7pKFiZzuWnGvgRrmrkTYwzT+aDtc
hCq+FFayFWK1Vp8V5HoXwGpLn582wMXn8wiYRFB4+bmAZ39j1Qu/fm5lLn/95CYXnzfDrJJU6NrO
9rcMMuawRV3pL067SxPTsl2YCI0ybsxpBBPDVbXT/scJErdMqJcJzSv4lnyQAODs77vu3JHmWH8E
AXXYb8QWFrkDQoQQWX4GTrDPkse+2+XJlzB7l/YHQ90Xw5LBmRONC4+nG3QdiOGdySEupqspAW43
YZmeQVVXTwge2k/xxLOTGY2381BFWPCAWXswxkxcODBKi0dOX8LvUzQ99pxd+J4X59/pEsGGObMz
ue6ITUzea6joCl5mDArPCq2fnhPSkXhl96G07thTa8dd21ZOW5209WPjXZ1I20KL9rpJ8/2mneCx
L3Jt5L9by1c/FJLv/859vX7npzEiPYMdaw98uF+ZNB+QsiUwv1a1uzILHnbzNChXJrRRD26qI/Sh
a+PPqjC9laqnjr6ChydHy8ErQqRGS59FzRBUMdbmOG7TrEd2SI0A3LZmM+x9WR6fydykB+JSpFky
NTy6LeSAuyHs+B+U5ntvL2XWeOgkS/VW1aCb5VrRWveTXXP1QTxo6uvUtb33ca6HZ9gFnHijZ3az
dvPGPLhgzCjZ19oTa9/97J1k+EaxzHltrUb/mFlJtY9cutylQbfPfeIo722Nc9pNuyUu4JnjZtLV
472QRFWGi+Pa+0Kr7WPgtzH3W/P8O6mUhdr2jLcBggdSCroB6j4RVmTUXNgRHBVnD1qFYPymRC9B
99jqb+xJABbOsyDYQgAh8HbeNFmE3diUbh2k53joqc4+5wCom2rhWpuZrIlHk46Bab6gOL2eLF/R
3E7Oy+Sc+A/ue2t4a5GSMUCDNDWDAia76diCe3CslEKaYvqPXeSuNJKi+4fb3AAg5KWOTR5/W5Bw
8hwpaT9Nz0GxNppP5tKD0cL3xYc5CuRDgmBUetadrbO1zYWzeenzQhztOZFrQOKWnq0njTQ73Nyf
nelUEm52Wr5gLYTAgoqNeGpVQ+yVfpTHZ6B86ypvHmAvJqYujeBBlpbwKnNjuTQmbDy7i40kcrL4
PChPUDRoS4nU3MabXuLJ6kENU5q49lU9SnrT5qH0XHvbLKpWTZitEmWT7e7P2Uw8YfD2YvD0Aq8s
FKOCGVcPU2dIkjO6emvZz/ZBZz1V8hIv57wZEEyIZk18rcKFko+IZ9LxmZxtTXqK1GRVaKWP6PnS
cGZuf6ogU1KNF8DCLwSunjNWiSZ75XkAw6k6zdbswu0QvJTuqxnWK7el+hgv9ArNeMK0RuBQJv4U
VXwOCfUUp1Oy8uyfpCTdAlp6+66nTk9nwkRpeasg4UPiq1l9XZ5bo163jrxW2r+wACgJtN/E/6Ia
grMlVoieZpYVZy2ngrcy0oWqwMzORLGAjjBdnvalJnhZkDkaVDZqfjbUTfLuXf+p7Dfh+r4nzy09
ED/0fKCxAMAojAFkqhKHsZuf42SXVfmpzbe6LK3MttupVmuvvo/R38waT2205LN1brIkCw7NIuwZ
VZ/k64Z/z/dHNOdYtLyw5OhEcj0KszZULFUqg7of/HgNB/6wNGWzBujFgvIHplSKedebX6YhyTd6
vzxTmi8gFSg2bx8AoQM5JCclIYQwgFjJHKtLSibIUg9N7e805eG+hZlTkmrwvxaEG722CqW0vZZc
xYtXnqVuoN7bSu2PzF6olMxNlWNMFJf/4RcSDhY/GAfUzfTi7H0v/IOzVA6c/fxEA8n7CiAwWTgf
LamFMN40i3OVfRqKtWotdfwuGRCWOuyivPE1DOgJLy57962YIYJQmfcusNW8ft2Uz/WmSHSzkPJz
FZT/aFXzIVPTt0dXVH/pAZteSjhHBGey43wEBNLlZ60BObbql5qvZ1zp6vuCK2m5XWhayvcHG1rB
3P88dMG+MmiH95rDfa+dWYwrU4IzaSCZXMWfTJUruVspH+9/3riNg64+P5m/yEizZlSzUmJTWOVB
slcuL1fd248+ysmTMAwxw0RQLZgoo15KPCeDfjMAcRO72xpI7cKem10R2mItbj44l8TqJFIeVaaj
DHJ2Q5OuQhuAUXCQ6mJHuejtNQ9qUWDz8SwAmOK7rdJbPuhqOz+H0fN4aKKFLGp2RS4+L+w+8w+H
rWny+Sp6sOQtOhddGS2chbNedWFkuiAvll0xk7anUJ6f02Rnx7vub5z238/bQp8ciUdXxKGVn810
HWUraampf26OKKRo0Lej2HHzyqy6dR75GS5FJqi8UySl+lBHnvyga924cLFO0y0kCsQgSHDiw4Cc
bry3GtpeI6E9d3GqvIy15a/VCHLqSRB4pYSmuTPU2vkWawHP9/f3prBInF0ALi7IjIVTxoxU9C9a
yIzT8iXPP9fVt/vfn2unmjCMvPNAJjAVpK69oPK9vut5xDop4bsYKW4Iajeh/6pOwGbpRWlswCXH
IV2qqv5po7iY0z8DUzALK+/0QCduVjeyBy12yooudmnF6b8ykVAt3HDr959L92n09or7pTW/uXlI
FefgULCRXCb7vd59HO3q1On/xKG0D7xwnRcvertQdRS8S/x54rtDZWdtbTZ1dcqrbS5tMutAU8v9
qZ9b2osZEEslVhKXUV631ckeAMtnP+18YYMvjUHwHbsnP2uUaQzluc4eYAcZF8/cWf+ZSBoRFoTr
gv+49h9pGMIWdaPqJMNR/KpJgbOVhgbGLsk1N0NufzJ8BF7DMdM2o+n80MPSW0hJhd3536X69xcI
55iaOyjV10F18tpg66T1NoX2vUy/W/Uuyk+j/+Uvlm3i/rZBbk8k4NcD9uOiTBUDc+Rxq/JJyX/d
/75wi/0Zzh/dbd7/Adcbk9tcHMtdS4um2qj5KZxE+YpvlWaikL5rg//RjjAOt5XbNlC0/CT1O9mE
/OA5cPYIwdwfzZwPQh3Csw2iR1PT0/Vocs1wk6LoKAE36zp/iMetW2zvmxCSxf9MGOVtUmqoFG4Q
0sqgyUMrwV8vcc0YyjueyVddsfWzBz/+dN/U3JadKun/35QQxrihHMujjSkdNXJlHanr+99fGoqw
9rHpKUE88P0aZOtQQB//ayLk1g3q3gsR+LypP/czFUietq4XJnbGQoocrziNTf8oycr3sC+2RjEc
jWT8ZJuLYodzbs3NiQYyxA9Tbn9tzyn1XHUduTpp/ncrgIIH9rvQ2Gjlz/tTOLdE5FyEmRN5/c32
UfO+t7u+qk5uLa1WTbSEnJn5PmRn+DN63FD5/aH2uNieUSLrY+aEw6n9oipPQbZwZs9+nqYqykJ0
U9z0a0Q4X5ea2XCKn33zm6V/fvPs0C070V1RDUb0fvKKi1/vxzyduInTn0IDzPn4OSne/4UBWlnJ
sckpbgpqPRe9rYzq/yPtu3YjR7Zlv4gAvXmlK18qI/9CdEst2iSTachMfv2J6gvcs1sjtDD7AKMB
ZrpVLKZZJtZaERBhdzF7ZmSKf5d3fW6Nvd13TJmaaNiEQhDgoU8nN7Q6XxHuT6dBRlaOjuwrZHSf
Wtvd+ty7pxiPmxxxaWz12NI+7w21akWV2Z2/rQl7p65/Ar4BmanvvtiXW/e/38v9FPBWEKBFDcyZ
Tq6DPgVK4+9Ykb+wpYhCTTTK4NXxzydbaoWTJP2op5PtmHEbgtazfSLfiex9YRcwZvh7uB0F/X+Q
pzTjQGaJbPCEQpmVaG+8otlorSjoXSMo+mn+LxuNfm8n8ii4BuBW4H75tGzchlxRNNXzqfUgXGNj
3iWRGi33DsNj+fzx78/nb9qkAC0Yt+m5Py9AadOqlT6ImsCIqTFn+O8St98vc4M1IARxYzr47Lyd
wqONy0N5WmjWN/lspO6/bGT6f4+wTczOoG3/dsn+fIOlYgPXUYdTwKx1MfoPbRmc1EAwrGymf1+s
L2w2CpPoPo+Q/Di4an8+quFGyP2F4CyE1o51wU7p5cdgNZmQzvrvj/rq8kBDA7AoWnBuOcGfj8I4
ISm0uUwnTrs4o/jX3z//iyARqSIKhQCVb0WFT68SufOwFHKeTyGLSDzw8SLBsNRy0C0NzF9bjbPi
VfTd5MNXbwXhwlv1HSgz/MWfb9UO3YwCplQn1z773uU7PPYrgwD0D+N96IaBC/9kzTHerLSNpuNT
NO24wdA3/cOvXv6+cF+9AuJ6CLHBcv+z4DMx3uvxZg9K4ac/DZRZ//75X52x//z8T0mK4xIz5DY+
f2D1uvNlHlSghQpMtUMvzzfP+vJdbjWLW6570535czsGKrtyWZr55Bk/pnaNud6/v8uX+4GCNMIb
dGpCGu/Pz68LS+FloumE2rrNdk59J/k3UMTXr/D/H/HZyRgVY5Fu8Yg+aiDySuIw+fs7fLUfGOUy
I0yeAIX/HBcO2rAMJXx98oo8JEdtH2e5Nr+57V8tFGoUaO9AP8qtU/LPhSpbX6I7W+qTtM82QOx6
xb4jD/5qoWDeAcGAAuEmEf/nIyymx6H2uD4Z9QNkL9U3cc5nmoXfZhiD75CMQxAIDdTbK/5HJKUc
DLst3WienHnSj5WjwTKALtysrEcnNsXSZ8Cs9NZaMC1WLp2xIT0bz0xFVvr3DfviRV10EyEdhT4b
ylmfjEBPHY1amr2cLN2j6ebd+65mcju1n5CaPx7wyYgpyefQh0byaWQ5Z0lpXAtr3yK8kTFp9/N3
Tuer+O6P5326RRMntLIGbzmxqNrYQO8D7+iOAvlQGZvLSyl0TiDV3EsR912bOBWS12XvV0Hedycj
mLPCeP77En8REyFvQcR8awQB4PtpiYOwH9zapNMJk0B7bjR5ydd9kRaDFXP1X+SYGKr/3RRym/D3
Pz0M58r0iFuAN4dNiUcyt5bf+MIvbh/eBnVCsDGh+v3ZrVeRA+2tAEFKaYTJaB8642iy/8L1oVfy
djOQxqD99NNrzA5HlISJlZNqfnTxMH2zJV+c+j8+/tOhbFQfNEFXTxAGKBO+uo2d/33Pv3oAoizo
Ed7i7X80GDE1YTBriMSJ6wRK2vr/+PE3M/wf5iNotFOPFB9fYtbJvJu+bdX+7vt/Wv+O+qDk6Qpx
qpcw1i8LBp3/vkBfnKJb8QOs77fuCTS6//kGpgsYbFbVfPKrRIVx0++E+vfgEWZFUGj2bzInSFf/
fIRWzjDrFpkeo/Wqh11d5mz4L4ikMB6EyBAjcGiM+4z06roOaq8u1Wn0kiru+2+W6at9+M+P/xSu
lwJUKUtkzCerhAJz8t9cMzR5YIjw1qP2DwqCDg2E5my3iDAFTS38fBNvfLXLmIEG0Qd0iwEbfNqC
oBoWMD976tRPiUDjI0mW72Q3vlqhCMgdZiYw6voPQqQJDCKY/1nUCXqAcQZZx2/M3Ref7yNrRkPE
zRRh5v7PUzSFpSsnX6iTrRLQ0TXVN6f0Zmo++UewhmBoAHVATJx9Ho1FLug3qsMOF+VhcURMHZY4
9SEcdg1EpVr1DXD3RYD2x+M+7Qgw6UXxophxsZOf5g8+xfRfzt7eYhtU5zF77GLb/0nd1E1sMr0F
jxBdvpBV9fB3y/FFQIGPx21Dh0eExOiTgxcTaIxUPyqwPUfiMDl9tGKOSV862wAgKGfVxT6CpbVv
kDBDQ67x7xqw8HrA1pDQ4OnoivwHRNhGhlOoG1Az179MK1bev+d9//MBn7aISCG8wrCBBJ21vavU
5u/r988DjY8P0SSDCgGc0+fCUW9ZiD5bpDHBDIlW9+m/AO3/fMCnPElOxJuLEJCMCxKMKWPNnfqu
C/7rdwB3CuoCNwK/T95jrqsxFCwEB+l4LI07L/37Et1W+M87ie5EXHo0ut36+z6DSobriZlMA3id
3XpvdrBc4GysAJqpfw34AE24HWV0XKGl5XM/JGPo9vIYlydiDllA6pWJH6VJ9vf3+WK57Btb9A3z
hKkJPoULkeZ1D1l3cRJ3vooy2/wOVfruAZ/2QzS22budgwfMQTqDyKdyvjGTX5Be/+awudH3Qeb5
HwHDVGJcWUZ4RDNUmfbO1Lvv+Ic3PxO9Nl0ZlwIt/6JNKEYNFYEzDu20s/O/L+QXB8MBVTO41NC3
8U/y9GlqhBPi7N1RsQ3DMfG9u+m7iZWvngEMFYzlvy3c57DFDiRXEuO7dyYP04ZbaT/YF6/r//0Z
B6R1oyhEcoI53k9+behhHkoyBne6mhNrhvyWegLr6TfeEyvze1j6023640m3w/MfwWrjO41ZGnjS
0gqU8RbosiurWVbdaNfrweuHtKWUHibGvATlEW81Es95DEeTZcTUFRgruJNarCpW4KpA38ljEzmo
AJHmbPRGbpXuTgX1oxeKVJb8YI5KxbSu3lijj2oBB7U3sd1E+hjUkGfZLDsE/lsCBuOtbc0s9vTS
rqXtPlk1rdd131SbelAn39ZmRoMAMQsQP1Dmv6Bnbr0UKogDj2ahp16CIhzW3FqC9VRMD0qjk64M
qErpIHdRaxxI0KMnobabuGWLGfdKOhnp1GPQ8NcxxIrLAQz83kLTSvginS1ybTh7ZHrKuCQaiavd
Z7Zd25uWVjIxutqJRdAqaE4QmZQ4JYnFyiDGBG6/cU29VYJekd/uiJzx4B594qXDeOoYUsfF0F8r
e7rDtNVxwvB27NFuowvjYXKgLKg8lTe9tzGpebvCZRJpBJy+Q1x8t0HkGFXJS8LvtR/dKASrI2dm
Lss2AdFIEvbtqe+KlcP8O5g4N4VgYjr7fpO3mqZDVHapEVYfUxFmqpfIF5eHsfgYxINAQR9U7iyL
Kjd2ZyfGEGUyBhvLp8cuPJhN9zQT9yQKnhecZJXtbD39PhvDtmAyZsyOBR0/QM+xRhQbLwH4Gqrp
2E/8CkGmbSP8fHF/SKiEa0T+IGpbWyNLMGedVEUWlBiuafo0aP2sXeQhGsIHr292xQjkrXNS3g0n
NJmtHbex4san6WJeaAVKt35ZjWhwkzz1Gve+qIOnSaIaNqkl6ca1e+OQlK6feipYgWclxnxbYnu5
afZ3xtCD7e+Flj9MsoYPvjmVuOY8cyDW3Nf1xjPLjSGHjHlrYUKf1z7q6t5ZduOy8+rzDJUW6MND
L6eLZwwuWtbaN8u9PYIyrRaJ39IyWUy2tmhel7aXaCu8k36JQ9nua4ec5kruZCThL9kD8/slB01w
AYHZsboOHQ835mKKBx9ICXX8q2WychNSAg70C+lyUVr7Wi4iBkA5oK/2yWY011TtDTXuS8gf8pAd
S0dkYNZ+iYIpmwFoQQn82om5ixk9ML7X47KuijlvrMfeiFK7m1e+lTULwakwM8/fOvVOyXnTedFL
2HRrCh7NYQ6SZkFbkb8r3R++9xEOSy5D91l1U8JtjEc3LHeplRVVudUm2Xs+lrEqkn5ka0xGxk77
2Hc0ntxsMbcu3ZPw2fAxzTJ6uR+2cYPBE5cmvAhXXnCqiAU6T1c8tmF3CYKDS8UbpGtWQ3Cxbuye
ENo6l+0cj1afTlMQt0Gd2uWOldGBihnrViaWn/VyUzo/ZfMcKg8bBQ60sUpoj7kziT7SiF+0oWPp
18niuanuWWZF21k3e2c00mIOYxCIrXo72jY+eQvAccCmp3L+xSwzFl63Hyq5spW7ki1NxvJBdk+8
3I/m3WAyUJiESR2+E+gSc3IfkjlplJWU0dsQLjFuUzp6OPDaBI/KxQvvI/baqCp1ob/ajGxV0iqZ
2nfwFqcQOOlllfbsx4xSmgaRCgxTLHxnZy39RhZDZjS/1PCiuxNMccxaIwY9WtK5Cw568UaWnSiP
ioWx699Z5XHw7ARJVFowDb3C5r7g0xNu6HUx/GTwNaT5MCnp0xXm0lMJi67yVtwbNRgBu5XT1Ssf
G20S1PRm8GECL6gdY4VZGKiSjSDWnOpfQ8OeLG5C6XXIplDuvCFMZ0NtBgmEO5j3A38w0Uo0kCSo
6ZqQEaStElDcAxPBrveXkz+yOxbUm8JF43v0inGwxCbrovfSSoK+uV+jpfJiR3kwR5gQFIdqOkzV
hPaDZhWUL27bxIIfl8o/EO9DIgX1MAEQVmE8CrmdMAwkl2bliSpt1EfbH5TSa7AhPWvfKBG3eHtT
9M+KUhbX6A+KI9H88KL5kZQK4K9X3XNVHyD44cbCDuFBoAFW8Ve37tAmVRY4I5A8Eg8BO3rlyYS1
KoOLBLmDG3UPobrM5nBABJH7dp34zhyHhpmjNzSNxJBUkxezBQBoobOyDXH1IdthNH1s9Be0MMSR
iVgK3Vh8Ikew8e4nZe2k/976wWtVBbBmlnzt7EYnqgN16ABlQmgUxkM53g8D/VmNE/xk2MUeC17H
YGliC50Jva/yQGEirnRXrJpQrdU5Gj1zA0owY1NnPf1FGfRa4A3ENqhf5v55GrtkBBCuvHcH1Hts
bHdG9DjaE5CjJiaOuutxY+Nl8hM1DFchFsRM/UMR+hsJml2riOIQP13w4JZXUk+psu3NYjFMOj2T
lsDzlmlP2NYqfFhQmAt/+ukVHQrkRirsMSFyvOvA9EvdnwwaNo48WW65bpUFJbbSTpQvMPFVJjoA
7WHw9FtlZVZxY3AOGcAnFhAntkbnjlPvpOELen96VPBvI5uPc+9kodE9exSLPmy4gJJw/2zwJ5/Y
IOnxzo54GtvXyXih9qPJjpW+44zH6L2K53bKREgSi/+yix8ssLFGRsKZnXS6y2S/hQ6laxW4eVXu
GhW6wH7ZbRjXooChsFINnaTlEkUqNds6rrWdWuMYFzIEM+aCDij1NnMfrLtUrCDRtzOqbkv1YzEd
J/JLYFtMiKq5dQydNTAIkxhjQ7Grwdnf8HNR0GPt5AYzY6LgGpY9nfq4N7CDzVtIHkK2debVVPO4
imjcV82WVk4Mov19i25o+QrCELN6XEZ/Rym4iYO3Ilpw9hAxmjRr9NYdODa0TZpgFco6Xgo7CR3w
nKHjAKTWkDOacVrfhJsz8YwC51ZiOrKYVsWEw9K/En+KoaWZTJMF9wACUBdpsN+mBaDaARiS57q5
th5G76XEVFfgzPd414y51cqn4UaQaCv8R91vbXNnkqdieAuCk47u7DFMcbcj/cvkYByDLQ/lSlY8
KWCkzJHEDWJU57GxjZ+9pVZFF61M1iKg6RMRNsmk9EbBMTTCSMPipZhf+qiIARelRo+t4c0G7m3L
ZJGMKloh910Dfdl6atooFkCh1V4BB/1J5u7YlWUamLD7zE+7UKakbVYuWQ99lVRQ8/ZKuZoDKNuU
1WXEVxvnchWFBnir78PZi4voZTHm5BYhQvcPYVyqhUogE5YFbMwMpRLbAYrH6daS58F+terXqBqS
oZG7egxSn25qcGxgejvhnZuA+CBRs79ntpnZsl+V3SARPxeQIYrmeIYjmfwKl+M6j8egRQGqhTGi
dmKoKBmYlxtDe2eIMulsULVbfRbQZ0s1dtzbpFvJonFid5mGWLDhlcwVdF7nGA1imA65ColYuCof
BQjwzOZaVz8N6zRb0ap33j2n2jeLnZlTuKtJDxpvipMg947kV5yKvMRMnVMF587X+36q0AeKt8CQ
OOGP6JiIma/TidlZaXWP43IgEXqLEW9y/Jarr4N/6rwRg9v3ii/pML5XS5e77KDHboPBxHXgwr2V
aucod0PKYG1IZ1cH22WZ7sraT+3CSybuJ63xQOWR1s2+svjGYiKx0ZgIH5UZ4qlq2hglyozVDSJw
0MYa19bfkpvtDWRSgeJirLMRLUpEybiWGKXmqLapIV+makud42SJTdsN7zWUEWX5xNGmHdpsZSoz
B0PGQbqvM5mPTNz14imo3wvN1yb5BdLCRJEPu5YQhp9SqwYhG+0S0d2pUiS1kBnEsDKTixytyRtj
7nO7stI2pNsyQCFqnDahJ3IyYTDSpWunmXcarbbKqbICfnpQHK2/46YKxz0boGlFonhYlrjC+KbV
kJi3ftJ3j/4C0mjcps56h5BZpqcQUc2dNoZ8HjG6OnYQrbWfusVI0e30wUCKMc5mMmKc3J5+zdFz
q6q4rGk+Lc3aMH4tdbcJem9VWzouUQUaxiftXZboPPnPAvKqttYJH+t0Mhu8qJd7usqjkcZav3XN
DxSos2HmydRMK2FwE6wC2I22Cbdh+cYQMmnkJJGzYpLdEXEBwTtsMwhH0bGtQBskpy4P/V8MAIb5
w67xUpi+baChNcNXOt0MX8jTZX5vljEFw1/KgmJtT9a6xvsXoKyzqzod3WhtLvLegtY5lijWfd51
JS7gWQ9PdRntfMBK6SyclRzFhKV7UbjD3mAeZsNCkq3jEN0y1fQQdWcAn7EBrjsCZGOqw6QQFnIk
M1FyN3QqGdSb6jZReQcadtyPnx6sx7Ic5RhsZ7jr0ZxhcNW6QwbfTX2mwRsu9JhaM8UNrOMiaLZu
aT54NIRfnzbo6Twi5sAfVr2H6LrA//XbTRP5GTdqvC2UzFI6BshOO3NdddVuoAx5GRytyc/uUq8m
NJnFk23AtdTrKgRX8zSczLo+VvWLKdYjW2I0WWUtb21o5TrvM7V3Azq8pUs2CMxfRkU2fHBEqhaY
6Qg9UPCGwu1XDsTVkrGYU7ME9rf4xc7qpLu32GzumQ8rCbKMuCrgRwqJiAFkDj2iKxa2SdtevMHd
UPs6INq0OErPV3t6HkbQTGyb5pmQ6WhNz/3oxo1Vx7q60+4JicK2tIPYaklu8JNT36rWloG7qT4U
9ZJZDPFiwVs21n0f8TtfmE+e4M9gXrso+yfYKDKrrU/LGCSDYSV10KwWvz91kuyWoQMqwuCaQVqo
jLSF0pgw8PoIr8ce/tIkSWFvCxJgIZetT3AYuXREHZcNVGArYVyBe5hPykUz5EKMq1QZkSShIdgx
WJXw6a0sTHxD0xWxjOwhB+tBCXyueqYdOze0Py3GCDp8tlqMOuUMQxhjB6Z5I6E1wTlscrMNMw5j
tYWS3pyQif4Kov5oetUhbNG5LEjeui++vs6AhxafZVTQpLaOXR3kXXSkw7mZHqfhoYzWVo/+gjLM
ZoGb/oEVTQyJJnjfSiUieH42xU+ErutxWI5RucT2oFMoabwMTbkxywAqA/7Yxm3dbgu73IgaqbAz
KDtl0nFi/3YxZuVArkdd54HsArWvx7tBb7rpI6xumWh/Bo9pGy8OtkB7IJuckqY4iqnIOl3HXv2A
3vy4Bx5Qe2+toRMXtAogDChEtix5yHYDePCLwkowUx4LM0LvX712JZw4UDkJxSVTzidKAED17cTj
pbsrLN69F+j6zqQ1NIA07HcGKIJKxA7rsF6LydtY9ND0G/D4pmVgrIDMoOcAodkyxywEmzuAIYpO
d/MQ9TI1IPTs2FVcOzjMJexA06aqrfPZg73hl6bL0GUFBYNtBGOjvBaAB0ftJZ/5xWTnWdixFT2I
CUws5qkfNkZ/hPLVUGS28dEMUxwuUxJGU8LcB42JUxqto/Bp4WD3HDYzkiXdLBkjO2wkWVbRcl5g
CR3vdRqOSu2WIGflJXA2ZaRjMZK0dc6zfe3BAarqSzW8D2qJ0VlyE7Yg7ZtAXAhBJ3Ttwvvy+WlQ
NzLPAWjUcwvCWVk8YbL7dxhdqWeQwhwo6MfQaxT30a9uuUZqv9SnoWiS0ttyq/gR2B8cK7KIHYsO
E3pXFOwikgzExxeKZTOHnxhB5eVm9FaVOHfNMRo2Bbs12e5BmGPUuRucG6NNF24kTUWTAr527Gx8
Vzcex1cUteLb3S3JkBX22Whs9D5PSWUvsKFXKOMALNzOZptR4iaaevglyp6NWa76rj+LCqQxw95b
mvuweyuptaIUf6NCqtzk3D2b/bEbc4DKcbG8WWrHq31UXeppK7Ed3N7N5v1cnrvuI3AvLgGWTtYR
Pw44KJw9UWYmrXpn7ToAXGoGEyTl+rxyctJgcPXBgLi6u2PiApqAAeyrfnO/TE3W+ffCNZKO7goB
dKyr8rDcSNfOjBD7F2au+6K9w0TnTV0ArwXlBL55Y+4wNSabzCfHW4JR2yyeootZ0R14f5JBOjET
XsIaEMO4seMdTHYxWuSiz6WYcCKaNCpUPjdrHwcUPAkgOMxplSN2CYyTV9t5aSO/Gh6K4V2MCHKX
nNbHoM5Lv15Z/uMo30v/ealz061hnswsdJ8ETKGHO2HJnIMCRSDBmWhSWg3YdrpUVacAJAydlFmL
IwgiZ9pEsQEaPb97Moo9Fc/Wgv6V4cMVPIkkQv97utyL4ro4YezB5VpbxlbSuRjjCQcIyUXLxlxZ
NNU2YiNAAiPwjNpaj0WV1b256YMwpd2Ha1jxbLn5bF394dpHaRftIrdILeQd5tbgR94qHwYtSkhB
csZJ7Cqorsqbt7/U6oKi+W6IxtdAVu8YYkf/Bc9KXPcAfkw4qcFHWPNLrRGuktSdDp6/ZnxFnSd0
SCUmpqIJhE412JXPVnANNTIEwmLHV6kVvBBMn/R6SYR1qu19JTaevY7MKmHWqWkBZgDAxn+VOMOe
iT7aAplsm5oB0I/iSADsdnILxZPGOBTTkPrKBL2rlXhzE9fBqnLnA6ZDoOQxw/4gJVk1iPlDHYRr
UdmrdkZsynfWDdZqdnwOHiO+08S41Lj7VekkdhP87KMQmmVOserknDte7SceQyKBNkJTbbtZY2yK
5q0FjRfrQwHMEYEfQ9lja4UVLLmFaKoITjS4N/0R846nCtCfaaWi2vf8OeIHX26ozsP+0mBdyxnp
1EbrVcn3hbhzzJwFQWJ6b4394HC40nu+6G3VOGuH9LjDcx4NiLSQUVG+Dat1EV17E5TG8wOKoEkw
2lntiawNLJyLNpFeH7d6SKBNPddZ0LRJYSIkrH+W4E12xyVbendXUSBpUQ+xQ/MQwrnZBt1r43GZ
VD4OT1IDpGiCg6wICgVrO7rCC2cyoiszOtTAlq16r6lIrBD2cXzh7quyftyiqnBUqY/o2FIXDn/h
ktdqeEPgkFCMHDVQmrUgLEw2yjxG9ruSAPRXtga11XmmQWItOAT+te+WWOmHyto3DPiM8eo2jzo4
+yzMI7w1YWEWgMlrGA2MmsCXDV7mAfUK6JwGE0l80JoHyBroQ6WvRHwQ4IdCn3mwhp5yXKL+118i
OIjBFkjaKhy3j0J+jM7OXXiGUDZoHogPg+A9h8DT2ic29cnUH2z61tkPrQ0SwujDBd/X+BMzxLGu
z22/JBMZNhP5KPmlrF/IjAJJd++pMaH+CmKuTuQm5vCjq3d2uRWKxqqH6PlaA5Xxhx9ju+1R96nl
L6t5xXTqhExCoKK57Ox5ikv26PVGbOIKmjg2C3AoxKQlwZxguY8Ui2fgu339Sut0GR4wvpwu41kj
wmEhoNL7yj0t87LTcGSk/6n7Xw3SY9W8Bo2Z2taD02yIv9Xh2pygvXwAuEawc3ARanwukdJJBrlx
LOuZWC9yQLdRM+P5p8q7U+P9OA/omJxiF3JA1s7uj0754qBltUcc0EHpCOpHfNdwFwlqG3tL7vOX
wjkXNl3raEfVxzQM2062KWP3ER0RoZCUomjgQkwrahO+nGqNHAXPEPPekL8GdKPPk5GOlo0+0TmJ
YG3MZt9DbpQe3em+YxKolZvUbGPo98oeUjL/NCcvcRkwzGKjy48gWPEow29UgAhn46Ps1r04+v69
NAGkA4WQ4U4KgF0uwgAX7lW9WmINCeci3PXWmQLSWtpUKgPHsodiFtxhpVOI+YGMoyCXAcUDPYJw
XcRRbSMbfS7YZlp+9qgmBMhpmvZM2JC4Qz7iu0v3GvGtsn8Eyst85wj7HxgJ4s/Eqwsg1CTtvSrj
HsKBBbUBO+HlZXGbdEbC1/vg0HbuDYdCsQWXnD+VBUAzZMeyvzb0GPA6thydN8Wpq5/t7qd23FSg
WDH1wAsES6LuUBgknsYX7QS5XT6X8pVqWFMg7trViSx3HeJebQJuIgBAew5ngtQeLrlv71sPxOrF
OyXH0oX161CiAHSG6gXqlltZI6uYx2S0gCyMWQ0AtGTbMLqU/NSRCdd8uLoA0Sx7WbMO2wuUswYi
q4I3YqzHKloZWNxWeOs25GlY2ruQjM+I4jDrF4/upRLVQzOgQSnopjhwV3qCWZtHuZoCF+HtYMFS
jfNrFEqMFxn6I3LewcgP1EwnBHZjackaPVQaTIIY64t14QL5BW5gtU8VUFC/fmoHpCYLbqx3J7wy
nudXqd9C34056lAculgIvT1rr7o+q0rkal7aYqlkcxiLgwON77EYY8NDtgYMngwHyzp6mEFn5qkb
32t346HuVLbQLPNtpIsXzh/L5YgtR10LVqGKu6hKtLGZoVDFRZRVEYfJObUKicMtyWxhVicEMrji
oBSsbkEfIiDXJzEF8mqoM0UgGQo7le5KFC1cwl3YoB7LdzNk0UxMxEc6ozYWQr0POguKIK7pfekA
KbqysYR+2tZwb8yC+6F7spo1YFtP5h2HfQ7vJqtNrXbvOlkAJWGFGtYi4QYwSB+wp97H7p2ZpgD7
SVoVZV74bb6ECLq9BqkOaqvFiQXbsntGLNk0q1o83B7l9cem2i/BPZgXEwPZQ+8cLRiR2nTjoNjU
5UXTCMRgZVyFb2MUQS1XJKHel9WB+pgzdfdhOWRRdKqhPwjtixi14cQPP8xw3zqPs7hShAmBl1Fr
52jrfzg6s53WsS2KfpEl982rm/QkAQIEXiwCB/fddu+vr+GSqlTS1a06kNh7rzXnmGu5yG4dA/07
xeQN1l1nqJDelsC2FlfEx3B+0aujNp60qnYbB8cjceXkO1F3jf3QkdSkp3wCWnQKb1J3WryF5HbZ
jYgQcjCdD0mrNjbdRpxdiyLBrVU8KcoDXcm2bLTaKKPjmXnntgrj2qI4iJAJSxTquseqRhaetKNh
fpfs2ZNpE1R8hYbSOuagHetP1Xov6o+MXyEc3mvt1xopNbgRpVj26nqrRKehupSMk3UScAN5t6pK
ksY5ZAbC2uDmuxEeZSN+jajjDrgkxqdj/CiZwnDNJyf8TuTK6/uX0mDSk/hnGwWaCgp8le4dQ9qz
UcRlhXeifQ1xcYxHfatqDvoy+T0aO1G6lfkzOjeyxVx+fVCXTVA6NMv0ngjpbqYfak6C3PxqS1SC
CJ5Rj9xZMDtWu1UTauGZjQC5+dJHv6ryNYwz38wf1vVpnlqPWRheXNxl/SDYN6TNHATjTxnxHqbc
+FnGzHdjx3aPa0SlPaLlh7R6Zc9Nmz7U/ikaX8aRaZ/WVeqPK9+RREdJP0fqv1r5M6XFdVpOPYwA
VpVLzmMaD/lwVhkzKX579SKHJ52iHMFvTq5N81eTnMdRQ4Owl+eh5UY2b5r+p8bsbG93uborq/sg
km1uyKdO1QBZpPUhOHRO5WXo4O2Y7SSMu5B6J8fFjKUpGOlBYuKtZSzt2eIEy4YJnxJe4tBSI6rv
lNNQPushjYdS7jL5po9nU5kxEPtg5KAZsqsesdx7KQ9l2ewEGN/MZlmnMXwVp8ym9K4d1V8y01/7
FUlL3HotImbVTXvL19oxsHF3ZX5LaSqIof+N1c8sfSZTc1ywafOhgA2wd05p8n6FAZPcA4Udl2Uy
HUdlDoqEK2fg+IrmVZF2/JgXR3LajbzwONV7zd7PFOfVGPm19LbwVITq2Sxfy2hh4SOV0oL/ahCB
N0e8e5bTFGITIqaN8U9ZEXy0HK8bj/LYYapS27Nno4QsGPvxPM12MOgXS7oore1lc+SrGWXpQsnO
/o/Z9kX4V2J9xvqrZRyqxhfye5x3H87/X8VfDPMxDgz8zL9D6uWK9nbt7MSHrd5MRBehjnvSn7tC
+2ucvwaV1VJPDeenVO8G+6KmVzvdGcMmV//SdvAd5zYto8cLH4hmoB9UPDud3Bbbz9a+x+ZpiP4N
o7Gz471lvrW06VrjQh2e5Val96v9UjJdSaEERI1xjEPWvaEAeguifOYYzCpvj7EkrVPR81dLQ9PP
6Eg6X7MbP+OljV76kQWtP3n93mqaV8xZUNBM2ZUcWErFVFPTi6d/BCncngtEsZ4X6AHrF5Jk5ueA
xNiqYXJsinCX5LzS8lO1fJt5wjF0FMW+1t/G8LUantuc9pxbWrPqbT/v7eRABhp+gTUFZ704NRFN
zvJtD7xZ6r4NPxaD8ivjPnuRyOgXMEsgNoeU8mXEkDDsX6H9M6PXYdr10Xea1dsiQ+bFZWnQ23T+
ICnCtxAZ1W7kJ+zHqKS7iB9N950DKjgxCHa5rCjBSvVw+VZ+R63WaR9z/t6XoFp8/KL7E1xaqihO
gt+9YVeoYfojxJd1GOQnq3kx+H9O0itDZHgafruBQgLBONYD0b63deMxKRzDjn56kbfjJHnsUfLC
5X2xY79ZwEri65BnroaHHlJKMSXEbv+cmm1RPAB2tLaQ7wO+i9ncpnX7O7s+1eaaJXikMrtJZQwE
3YElp7pMD3nKswwbgnKZZK9rkU9w1jWavUmprW9y82lsuJnU5OKQ+Ejtdj/EX6iqLmAXVP3smeyQ
mrDqMadpHXHPOL/N5bMZhNeaNs0E5qMS+zalUb8knhNF55F6KMNITobQTetLrDzpkGSOJG3mKXFN
+RZPlzlhMLqOb9Lui+a3CglQ2G2QFsKzQ7JFeXiUU8OV5C3bndy0kSgDU7cS0EkD92mr0bPPuyn/
CI1ooy4RVsclYrygju5bdle20m7tai9jqM0mvjIcDyABiyL80dkO+nUqqbcs0LyhDxTtH3tMTA4x
Q36WtG9Fi73MMX053MdIW5zgycCYE4qjhSYAusFlkjw6qu7G5UWwhCa1/SFpgmK1L9V8W0gWy7A+
ayR97IBqokI3zK0twAMfbV95qnNcCvyDyO273CsmanKe45mvznbwyCW/TL/T8j2qPqbS3g2O5in8
2TZA06pP/ijpYylTXxUYg1Z3Qh3eRpQYlsRZuiSIonQfZnlnAIWrLVu9YQbfg5L7yZpbP8x+ltmC
XMXk5Jw0lg9Hz06D8sLsROAX+R7ON4dTIoIbk8SwUaz2dRwe5Zx+1dZ4XC0mAS+AoEWJdJ6beJ8r
+3z8TOQGNkj20kz39QIUKH2205ZG/WYN9UZpPkb76BRmQPIryMWZydVub1UXMxVBXKDaJfXBJLsx
N8q2G16Xdj7JzhEgyRur11R9D6eauWxvRZr60vwz2ftyeSj9xNGzc7S3mhVkjoTvnOS71Fm8tkP+
RV9jXMCm7vpd2sTHQm0CczH3I2SZqMdHUShbk+u9GoxAECIthvgqZ0/weLuqDSmr6n9G1T0pQt83
WXsq6NAdKMWqltyW6rQ3GBv2JjLOysTg6JG9fNjacvxTjdoxy7OXQuo3icWlTytTDqts2aQfWOd8
WbX1bVn3bP6ys0/+W/28M7tnlkGG/VnXrk3xtXIx7OFGq6ElBENJk9KdqjYQ6nZBzCac6hbWQ+6O
pj5ukqHzWLfBJo/I16CYjHLkrtgr6pOlgmP1KqPJQ7+AQUmLRxgjbchsa2MTQmJuq2bamPEhwuyL
+9BnbqrvWC8dxpjupN4SnVahs5lLNBB6/d7ErsNaZEtylnTbYf5gnhK+XHcbMWaqueaJgShaX43m
UrNYMakV7rYZVwgFO86hZiQ3AT9j0/suGo5jPAfsaPQqiNRyuSwtm41BWWLuObgyVvDRH32rjHYo
sPii5dOWn1PnI9ZPbL6g3otcu1Dh/JB6lMHXpVPdnnrzs6eW48veydwcZkH7sSj79fYtF9lXKvBZ
pQoUyXnK09IzkRTMETh0PWFyx5vQ4GPkuG7a2PIm639Ex8ZBcyM5jrdM9U5wthTlB+iTbxvSrXbe
AHCkSvG16ZZMim8nuEPI9fEYe6XZ7m1TCtRuC9J9GOxNT0GxsOFsRC6t6Rnq/KzJP9Hw182aP/XZ
Ti5TL7bOUV34knOXlGRvyoAJ2U6RWldRCjQiE2HzU5/1RyEeU/2WUhQK1Aa5X2/nZJNjs7ClkTKj
feJJ7hJnk6UsCUYCGPpwr2Z7Yd+T6c6774eMO1pDs+1eZrkiW5MBfAZf6mp6CYdnmXN4qjDmf0li
H6bpILILWI3WmkHcPLELMpAMekJdvusdMBOrHLYlmGyE4Neo/ET46l08eav83mL/sQZoHHapnp7L
yL63eE9jyV2GGT8OniZ2oAvx+GzGNuLODhBnqzhorbAvYYvCK+luNhnoXHz+zXDWcoPOkPZ17DY6
eNGIEqbjVs92u2Eb317JwtMEvGDC4aj5v9B+WxL6vvxdA/aMLT/ssW5xoKv60zLu6nSj6WlQp6ez
pW3jqXXr5iby12oBeTVHv0gpi9Y5REWAq2V3R/YgbHq6yLZ9gOYkyaGLSd96UvcdJz0Uy0/Sn0bt
xGQ4vmdv1TiGuvQYzuOX/Ydj7UPjqapP8fLRGB8hytsUp5tlpou0MbSkGAUIdZ/PNGm3PZO/Z5iG
2HrM3BkNN2T+N9ffYa7vJBN3tf2S7C3PCFuOmf+fo3uCV9nGUwHtYSSWm86vQ4+OwqE+w/pGz3pN
bwy7aqClOSoAlN5u7VByJe4D5uaweeBzUD8a8aMzqLJ3jhFMtfIbZftVCjbzW7cw8Lp/tquPInmo
ObP0DSi7v4qLHSFAL84VCFwz4LUy4HlS3hLjSxmAAZN9jcsPjqeC9smIeOm9Lg3k88rvjdMcGW4t
rnN7H/Nlk9cvDkRCmdGGav2Rw492/OFIS9BhkTaggXRrE1RfelJMP6m2+bqsAgf9WMB5x8sLqkpR
v+XOnuEtbigc7lwUoPpfQgczFKBpVzFmftM+xvmQs1Y0UzbsoR/kg9Pu+/pNqW8yCIGzn7TcS/O3
NESZIdFt8P5krsp3nWX7uIVD/WrU56heqzIT4OgYdaDeWOoYYzFGYCR/FVl+zItL18Yb6kCvydgL
UfDzdH+tuqE35/G4UM24dekvaO71FPTLvuvpYcJuE3bCV+IKl0M78CHAluq3djzX4zGUZRRWHkHt
X5JeFvxHVTo20vfaBHDihd372qEzNcvU3mxq1nF+Z2eEW80ssX/IUQ4Dy+7D6lldtlMyn/UUHh+B
oATlNcFmBlxq6VWunyzp4Fi3ZnkbhyjAe6dd3lZt5w7Vg6U6mJ7fWvWUOC3v4jax+c0tqOSi5Uw2
tgbcsHl0ZpSNwRXGY+IYHmw9SOTMt7vfrttUBmZ7tW3TqxS9pJT2fXLUUAB0To9I30XAoO1r29xz
7YijFQzFYxw/5tCPl2wfLT/T/GUiro5xh1l+SFpWevC/VKmbFiiSCBZUm1687Oz5JoANyaZ5fcMk
OehV5E9IvW2afg8jzK0cBQnNaoo4lYqtpb3DCBTKk9oAW28n6ZRHsI9a6tK0ehgrk0AAC0/COSvT
TwbyHNW/WSwQMNBNsQQn9S1v3pzq15ABDTcjPXqUvZvGMWsPTfguYYxL6GcmClfbhttUW05J/VZ2
TwtLdatM25Ydimj7ruSE+ClHbOA+Oq0wNlxnfDCghvvvYNOZLzhSLIfmxtnH9V+G9meay97O3vIY
uxxxSk4oPhxqfmb/VipOet4EgwQMkt4U5JME26REiUc9nbqrnuI8myeHmrjJfosOixDSuBS/UAtu
qFkuQUg/rievjG5V/NlUwyZpVmel2cbmpXRyynWasOzWtOnL/2QCzcxogheFe2HNvtpam5Er1Ryv
8pw+9dO9GFjuR8XA/W/l167CrHi0aKs2niPDC63it9JerfHMstWNkzwP4X4BGVlABZEYwCBcE8F1
YOn4SepwYdo/kQu+nWdD+tRLFHx6ps5pd3aUbmODqp5uSsRc8v1zPqpBU54z5xhqPJ225hZVdSQD
DGXwOWSfixj3YroNI0B+HwXrP2NCFBHEKYrHCCIXWYyODHedWJs+zAjAr5+eviRKTuxX4y3ATuHR
iItXTs1Sl/eN9KuXn42zXJ3qz6p+UoYbmrwLcOV0SiRyZNsbm4q+L0YhTt0hPLU5mvrc06l+Tjp9
gHpfeLnC5KdFOm77rWaeqvqSlJFnEk81jGfTZBcFEY5Kj13HfnOi175j2kd+SgENB6I2puzJCk6l
Lu9mhdEEWJRb1b6XPa0Yfy91xSpZtHQ5kImx6Pt+/CZ5wb+jnBbO6Mp4XVjjO37ifroG/XRV2xsE
2hWvJOvolo1EjAkQIY9xe8tjKvXn//dTLyBXbL7BnwlCWTv0xV8O8JdF52jSDsMM50U2wTS8cPUW
OQv1l0r9zQ0ORi60Yja+JMpZUQnA94i7C5+mJuL13jeHNHwUCF5ZfSGbc4qNLFBpHBUm9rSc7BE1
adylgSH3fglzpZcbZTiQIWC/jpnvYxX1Ps58XX8Xw7+5OrLuER4UcdPPjLPifIvpK66zbc/xBwFO
IZ29dKMe6ERNJsfeqIXmdVVxbZnwRhd67lV128aUFXyE2Y+OZW2Pzy1wgwh9zRhPStVheJSQJ6h9
EyfjPktemqjyUsUOeor8clL3Mk56N/4AzEJPCZyYS2MqoJQvJj6egSDZWWeFwWeqEIFm94Eaweg7
4iV3PrS851aZPS2b/ERVfBkLRjV5u8wkaDVc9FlJ/apQaUlHupx4J+n48Zp4ltMrxKkbVVuFe1UW
/3qaMV9vqS6L6dDjjyldjzfDUd5MGT1GU5/jzt4MuUlw/TyuXSRwkB17pgVLxq1uZ4eBL6IW4uqI
iRgUKnU0HBT9nfXybjmz8Cu/j1IKBXkXfe6J5kPtqUmG2GVwwLMmsiCcPnu5DQwEKFalbsqhosne
5Tmt22OhqnHSzzQr7uYQbUeUgP630Z9D6JF+FyXHJde/UDD9TEo44NNNyv2waP3bTEVln7PpIM/f
66PeYyE58yGJ93J7MliaNN0UaqN1sUfE2dg1dZBRNoRk0yqkD8UB5p72q5icSpco+rTHpzzvfau9
1dEnANtY/g+8lbW6z6klG50wWSExnmxNO9yanNgUjhzbSeThPo0Q1CFcg3a0LGB6HM3+n2ojG6aP
EUFikQTvQeol2GUdpTVY1HbOGa405tux/ymlu1bUQc56+1xsE2nbDqRSLkrzpKanvOu8jpdHQ5Ye
U2WT2k/J9Av4kKjI+FvZ2FCH4kQJmsKYNqusZW4YCkJ0Fqx7lQlxAr89l3x1bC42n1KsfzjZh930
t7Q5yMlNgVgvpwzj6tnAj5AzQLZVhzolVf8opjEwdHgz0IuuE1guLxa/uFbvw+IokL5r50KbTTjo
g2ZuMyZd0MI1reJ5+Jy3oSfMraH/hpicuPx1ua+n2ZPlrSMHzhJuYyQ2J+XMGK5WWO2AE20YArV6
qonLNPphoj8QKdEoIi+Gw32+XdpdCgwdbdpkZPvTjyU2GQx40wMMFyjNQM/ZZy6qg4JyOO5tvLEc
FQ6zfcgL0lAfcnUYpmM5yoxQoskD+UffY9HfSuTgCta/fTMF1hifhsahmz8WNfmibx6tsEFFK3+q
6pld6jwMm8pBnuVUKGVpz9RYXGXBO9aPu0U3rzbXjV4PfmJoZ7uCciWZWn6bNq09WU+maEQDY6c5
IGkgZ+cEc9Esp5RsgDj09Y4Rp/QRM34F4Zd1Dxj3gq1I22XqjmU1U/0021ytvgZrI+e0eZAUdMZF
SBZ0bd+HSkEL4CWGzkqKF8l5lqXnLrupqxt0LbueVE32YufTxUHdSHdNetSiyZ2gcRdwUrxQnPmC
qS5JabhFdBzKXQkqVKunyTgyV2ENhq6y+mbWjh2XZc9UpFLa5WHs2TUf8fwNX9VMzypRFZE/gUqR
UWJZ2U7vkLOUxiO1FETDs5BWFe7APuDE/K2N0IvIzxXnNH0umpMKGjOi80sDwkbNNKRXdq3AEDX8
OccRmbSdz2rCznSOG1Fdi/nPjr7ZGeQPqI+Oigm1U0ywG90bnGubFJs23JdiHy/fQ/9PlECYarmr
+JScbitbHFdJuFlf2rz4VmNSkIdSwd57zJbwJiIobfRFfNKzCtlN8jsHsTBuDo/Z5K0PjxMzIPwp
Nq+K5cuMoy9UEwuRiVJ8OrrzzzK+ZVyvSZKoWlDBpfd+sPyGVXJ5wfjzSvhpvxPp3YK1NkkY1TMJ
pZOiQl0XX1RmXlXCXeA+I4rGfP5WRI00uxXGgLDfxvnU26dB0j1T/jL6s9IQIkw/p77h9ihcTbvK
5spZI/P29Jbhx8SmOiu9dTHCkCJ2CZ6HwzmFLuZHYUOi4prS7C31enZz/V0cjB3jDeU7Vwgz753q
KW1eNNI8UvMtkVo0iINly4sebg1j44RHR6FhkBDc55cGVCkG1XcQXJ3kphpBidRrgi8mN363NrtY
wxmaGIHrPGpEjtUBmUmQJj5X9VWrXxOU19AxvPWfGsRGtgZh+iDCdJI61TO4hcbsQ7HPVvk16f+i
4lrxlskhVCDZSuApoyFn0s9vHbObq4RRx/G4NaS3SiEOwAKYUGbVa/qkFuG27dRAkT87Oac3uWfD
Zxmf8vCvqE99eC2N67S8ac1GQ8jSxkDrTtMiu01WgkTYQYk80rNcPsQ3LsfvOPutEVDmjB9WMjYq
DPNChZ/wIDlEJqa3PjrI+sUp/mwNWwNSstb2JWRURgceLpsyXdgczIK/9mjwkowqoo3y11lqwOXn
qsyAKUDDK+df3T+01MFguo7iro6Ix1BNzDTQKjuoZpJ6WeNmmCrFwr1J9jDkAUOPilSypAeiN0cN
g6kpOEslja+TrNJxnD9k56VOhBvK/1KCkI75Y1eXPKVYX5DKW7+M9E1fjFvqqGDg1jTmx5SQoHWs
LW16YNQgIkl+KeLObQShb46hdK6CFXdPQ/OUaokvMK1QCd2EPC6+UJ7fNelTVWjq0is0apJeE1Qc
Kwo6yfLoDd2luvcFu70bNzdOMSeqls34o5ecQEJSOxstPStGRZE8BXL3r3FS16yCsv0XxcNJwliq
xmNShs8pREY3BBOFLyNIPBhalOsZyUVh2na+Vnst10xCoMCh6ZpnuLr01PTDrpV2hPldIxphzY4l
k9+nXV1tl3RB2aO4LU+5/ToADrXhjj48aveJdZRz9C/wcFUK95m2UXXk1rzzRLeX9IdZfaXKGTUN
1+BvJeSLpn9XUsKd9cqmHNlbTRGNI77KH11FgKqX0JDUD037Mst/YYMq3F0VMn8KqoZEvIYysVr2
Rf3StobHXoxWQwgJry3LPWr1FWLLHZSjUR5z9beQlT338DhZvG4FVQzeyMDEhPAwkU9qaj+x4fYY
SpZ3zVNkWoE90z8lst879KCV7kmpFCyKRVcrB6V26atX0WINt4Qj8o1i2ifTpJ/aLNGL3Xz0mLQM
wHJzgDUlegxImYiOENGoWDY9i0RFmLqtdJFxUkdK0NDeFcg5U004F0tBdBuzDPQy8/SOiDanDY91
O77peeOxg4D7MXrNWmJN+UOS/xLpJU62GqhsWQQVazWbzOvA4TPlopC4Lw9W8VWSAOneUX67Ojsq
ymuFW06gaavYjlem5TUczX02mltnRdjTj7zxDcoF3fis6KLbHuFUGs7O2tUgK5lGu1UQtKz6XOpf
c4/diUOgf4ULP93OLDKKri+NMjpUb6kJDtYd1B5YbGdam5r2BriCln1XmyQgeK3jnia97Xjvbl3X
7zvB+U2tLwzmF4gNw9MnIsg1iXpV/qem927yLWBYC311XowXFeSiME3X0c+Eh4IpHPzZuBhS74vx
orJaVKl57iHP1Xd7ORj9Lp5Ok3QbcNdM+SrwOprlEpfbeEBP15DmiO6OU8BkFUY0XNpshiHK/aRX
ArIeB0Oh26ECnRDgjRxrhWeIMa5L/Ruix046tcGzLri7tmV0mbR9Z3mq/JfnF1L7q4tNSwrqHa/y
npvazq7BthPptYfIS9qfPr1N1atNS60ohDHaCv8dl2ZOD049bhZl2KkA8VlPDrupPCU9t9HDyLdJ
uR9pueLsebbviolVQmIyJD+KT9SqFCK922jPU0zaGS8sghyf4btHimfALavcEgaItMHLkQvK2njv
SH6rehxovbXPwddXDsIwUf/iQI4ODSgzI3+Z+MvzIfvZDL//aWX/euuaOr7WsQ872eELJ8u9UC9G
+DohAA3Lk2B3IjHseKUBzeLY9Opeyh8CrdI2BDrGOoNytZ9eYHjov0FhZxsi9w2lugKGW1qCVa9C
4T2IiK4i2dhxvWkR0SvlqxMGeZbuVZaYlFE0l6xR9yRvjxILZ9sIYLIw3msz3GbU1hb0dKSARX9O
5sMcz0a31cuHrl+5Nn7qOPKKjlG2d52209BfnOmFtkBTP0y9PWui9irQfSw6teVTsDaWBgO+E/J9
SHQeNNmt+c5sHXAj6VyjWNWyiSq8oB5o/GWCNMENTG07CNOZmIjmFxVmgrKi21Rdl3I8681NnZ67
9G02DzISclc7pL4ptilNBbmuKXvt89sg3e1BuO0QbssZSq55r+vD0O5isGMUYG25GMu7KR3Asize
DZ1eQBloG97L8Dj097QBOVH+nKHdAnZE+gcjO2LtPUx/jYyJLuSw/+8jWDMkGAngBGF7dfS/Esqu
VVVcmQv9JYVq7I0hQyPmz1A/meo5iy5NSiQ444aVf1Os9aTWd6pdkN4Fp6dyyNRdLl5Zx0Ed8SwB
4rQNiGTcBQIGUDlOTGbpqpvdfqSRFNhT/GVPYSBy7d5DsLKeNveWkSKyttJnvbIsXwcHn5Lu0xHV
q9rxo2UZco9IrQujeF/teiXHouqwpPG7gCcXcfnNCMo/3ZnACmL0P3wSKmN0pyfGQjBpFhA3Hqlw
JmjOcRzvuSivYmn9Kltug0ZlUijhlxOF/CGatatMJpLLRvMu6IxXeAmqSVbI+YSBMvPYLX3qK2hX
qTME89R/9YX2EMI+ytn4Ii+QQtxyQTROrNMyjz17d/LMcNtWDfQFYM5Ge/1o1ywA16DQvyTt2RnQ
YKl4mK7IlXwxtEPCf7naWupW0lOsp0c6/MqmtBH4VPNgXbiADq3z1kzoHQ2DPdbSQ5o/DX2igQB/
XHaWyibYk8HF7zD6dbT9ZPzMjY9S3knE7HSDE6fzCv7VZc/QGksKIoqTIT9F8KVs+zPByysJRqH3
5sq8DfVdJ0iMyKvy7C75p2Z+apL+MmD2Lrr2wvCcoamwV+xAK6R7Uq4wMENodHsnjHM2nrpsV4Qr
YFHv4lnzUpOZfLlOIyJqwl2MHVJiHR/MpILCbWAIjoMPMCQE+pTnWqZTUKRzCtlWMMcm6+O3Yb7o
IT7wMHyMyINaZ+3bpjrNVJZaCJqro40s1aXPw91kKvJTF5cWifkaf6RxPBt7wZPpLRrKPTQLplD3
xos0Y9vupmwnaE3m4UNim6b0XokXyw44YbA6jad5IIGvVIcqX/1Q6r6+XcD/USU2zLPg7Oes6ww6
7wjapJAAg6UFNqWnCiBTvWySsThLlv2JpGAbaQBJGa3JyqOcnBeNdNHZoMlMx3MSkTZOTWCLY2kd
rdG+DSLtfTgKXwB/sQjgWQn1s9Vt1fgsKsgZ89zG7XcVEm5o2WTvpgSTkl1m7VJq04TiwtK0lyQt
GLjUuJH0lrVBlbP7JZCgdlX9uQwXIiLQEvmZyAAVR8evNWetH6G+i/pYKDL3y79UQ2cwylZ6aaGA
WSGJh9UUSBLs4GmZDGGHCdCRdKB8OsdOeG5xguVZsAOIok5GbH7ta96QHkDEZnQVAj3yRHXq5GBq
XiXKerk1gl7Lt0r/N/a9A+pGgxYz/rU7a4V8XdZQrBY/yRIuM+MeFqbsgwGQqlnTZvVPgvUaQwEt
1mE2c7+K38NcxVzFiVcGSp9scV4ro33lz/Z4oBhjeh+6JIiN6JQyRcYxoyCjmLTGhDkFGdEAoNXx
J2N6iS1+Mh6tumEAUZtzkzNuqtkK0ww6x2Jpe+nxyHuxDm/T6QbgDSZdbSm7ua4vFWLqrHXHSo5R
gNcY77QcFvunnOz3BP7FGrmnVW32qJlvQxoddUGMPhpPjMCpyk8pf9KSwLRfxZS5ODetQlW9UaqT
CuU1ojFN3YHqd1RDT3L+VUx4yDTmx8BnT9nG1oJOPE3GUxYSKQmWZr+OGZqnT7m82sXF5oq1z+Z0
rpxzWyiXxnrLNHG0lFPVnCb7O1YOPBmBoFrVVxijn/2WYTbMEJinc2rsqCGr6l0veBfa6t9gf3fy
57hwWyrfCvLPqON8NV+yLrlD1/gWWMHER2+P6aZvv0k2N8VuYQUIe7H1ufNq+b2l5W6W8Uosci4O
Ynw1y4h7FaKECYud3u1VArQ9kxqWUX9JS5Otx3zzmXLuHPkt1HBcDPwzsGAAPyVHEb0L6dlC0Ktf
AQGLSlCLJ488fFbUNUH2lMgvlrMTa4prEmDcnBGN6ju5+sOEFVTXa91eB0Y7NeuCMwZVpModDY67
5B4Di9TGueevurkoWsEv/h9H57UUObJF0S9ShLx5pbyvwhXwoqAakFLepFLm62dpHnoi7sxtmi5k
Tm6zDv0c0Jx6u85yjEQ7WXVDBqlBVV9+Bt8OrJsunOWAxJlMyARQnwsf7hNiGn9ERm4FQW3TEoXw
vzqnJX13qdRxIAsseTAUIvipuucg9Ehq/ZY0zuaqImnI3kqXkRkgRRPnmNQ8Be6LhDRC4fyabQEB
h+M8Z84aSZU8ApoSHsteS3dFdOi43Wl65MzG5jEhlzWZ1nfAmDjARuN6sG6Jw6XcMg5LE9VP9WoT
kXiJ0pe4xX8g7hO9VbMIowCxNKcKCdHsH0UVA/D50DyC6Pq1hFhQd/FqwtEwCIyVJbSCLtrm8b7s
EEfTYGun2xHmV0bpNU4cYohy5XXuos/qZ0+Y57YZl2P+r41doiOEO5QvYH682VNAV48ockdxPjxS
P5zqb+W6h2T0rpnnHrT8fQLRMeb9ejStHffHoKxl7HAxSLTzeuXr1dnIm2uHBjfmlAwoo2cTIxDu
9qVMX8qeCOsY7My42rW+tVa4WoIHk1ER1WSRGo4G5cuOPmaH6HW2oGZNw8SB5bVwxqPJBOjh93bG
h5W166qkAiAbjw4SBznPeK5MmvS4gRlXq2ZpSxhGT8FQ7mv7w2w/k3raez32HnGHJAbP42ZUTyKa
sKCiVP+m4Ni0g76Mhj/h6SDXtFMVe6eGA2kwXQQH7tnmDKRJ54tn4lQQ5zAPqX5zp44RClXJADBE
EymWnKPjmyhoeXZIZ8ajHS+BRVvDLhrIUP6jyZsDLCan0Q78OoXkJ4D6rWTI8b03tzFBIk/uImms
HU7PvSMubvhIKgnDjLxnmi2szgDiZG69gWwhxfkihH+FoO540JBqntTsFa92M40FSMkyHw5e5J0M
X1wic1omtlx78OgG4mFZZR/61HuVjs5xDysQX7js5D70rFOj5duq6s5tQPWwiHEhvWXl26QPTqk5
LrMK03TcADfNu33jKKQAh7KwhQ43bupG9xHEKe62Vr3V+k0VPGSir8c0u6nRBn/xA+l8ETEBza/z
ykfRI+GhkLqcFtPTDNeNM0A/6Yh1bOeobqUfgyQiIsTPVRs3KPX3zEPE7pcu5ZXKn5Zp6a5TFrbL
fu/n3Wo0/nSXKbnboTl6TJBF4JGgGXaiOQyyf4lGnRjyTM0w9rpFgk8T554lYVu/HqgvokiXUACK
Nw92s8tpjycXOhKEq/611t8V9lVsPXIFw6igOHP0k33p7SAzlsa+Lo4GZKk4xmgLXlyFMPSpGac0
PQxBD2Hw11EOYVAHNOy9StfCPWo64d9ph4AUoLhmEkAYzrWlXuL8H4M1Gad9XDbQdnKkZnfh2dQu
eJYZJ2MiNJrxMvpy/JOLVDKKve2PoHtwZ8rPgd5X6R3rQj71mWdxuoAjo1fXvr7n9l1NZ0MbeJlQ
NU/wiz5Rgaygxjf8ZtXtwvOTZ2VNywC3P0TerxhXbDTX0dwnJu/FUv6YTMthPPN0p+bCA53nETGx
S42X6XJ6bmM2HvXpJhtooHLkG32Gd+4zG6tdFB56/WUAyAavZzcQdGdzUWk0x9D6l6IdWfc6vbP7
gJiml+PgH13mAWPsj9izLJvneyq7hR7g4Fkc7nFvfLr8E0mAltJAoO+ACS4aNKQ4C7k+yR+hsuCg
xhxgJvQXj2RPmZGMZGysIupHaEydTx+8ffj4987Zb72j2/xYORF++ZSAN3I1WOrNezCcg/HUjDkB
tZK4HyUuUqEtMkALfyooSD+cjIGWAVaVTwdpZGnTorbGE4oolmO/7pq3ODsYHhdpyHt8VsLmjr/9
XVj3dlwPIa+ITkcMAaRHl1lUy8pxFhXJRiGqRcLr1ZPBZ6LxU60y/XU2O3v/PeVtDAqF2fVkjFsW
XD3Vrs+npG5jdterZ2+6aeZXzFF6MD9lpyGNWXuPC8/um93EDd+GxOiZ91p0PtOnYIAbojKqj3c/
ad7muiPkyKWaWG88p/8BYSUWQ6aHGE2zuDE+OlpcZtkzjqPMNPbT4EfLAbXDir7npInHgBFk+jpq
tgA3VWrBHDGAeb0KNWwAeW6ngi5Mq597gliG+GnKsx8cQdkhoYMotIOLreqdz/u0Lfb0CiMQD/kp
sl4NlISIEgyRzZVUE8mOSnw3JSeh8CJhIcToMHShOOcLpp9mGSTPmrWUGNJlzl2WYse7/ZFFZ+Ta
6sUY/4unl4KQoKgN2FIQc0yfMEC1cjll1i5DIWV2a0Dkfe3Kb02P1xxhQsIdxEXxvXxKgkTxF1DH
WG7pBagbSQTkyF12QLPEmIBnZzaB2WgafwZCfGDsXZ9c2U1Zxh6Vbymq7kVTa58MY7U3Y8Aiv4X+
HLflUiGHu5xIKt95eOi/lu6sMvk3F5f75rPy6RS61qIJv+oC8qdFAw2HI2bbPIFs5ae0JXao3yvN
Pbha/Ol7V8X9koOlaexf4J88pAJqOxLftLRubfKWpfZTZg1rJcMnmwCUcJLlOK1ri/a4tgosJvLP
0H2vokMUHRL16w+85lfI7HX9EwHUzNsBp+XZyXmmt2SouuRKsdSEQZvbZ7fi7okHQtQbFnEBvXtO
eSVNzcPn7FJwDBycr2zgd+HQYw4s2G7/lMUvtX1ybHK+n2FL4t0zF3n+T5lQDbsPW7v13KtCBguL
MLETTyuHw2MwMZubOOFxdoM4FjkLI34tgD3WEeiUK3BNHcmEb5IcmHz2wflMkK+c0mQfnLwInoK0
ldQKQ2iBiY75Tp0VkARmkspIBqf9T9FVa58D8DDKJzftt7TkR2pX5WZItKfJwXvlIESmGVOtpHeL
ApcBgn04wa5u/4Qkr4IlZaU+klOx5wCzjgyL5DxSQnCRJLoh/yy6pCQyvXMSeq7d3usEWT+wKMVZ
8/9E/ko+ILb510BXUrX3HWsZjTE8iPNINFF2x8Ak8pi+jcOhs4nt7xSDTSbade61awtwEZMUpEVG
z6jrl13yNTlYCMW9UICk/imeUSVMh6b3OKz/+vnNA8AJ6KnPqNU6HhlmT+080h5DY63C4LdzwZB4
UCHkPgV/px1sUB/uBT6YgQoRp9Bbf0Un1zOgE3LcyuWWz92Jc99BNt2O/oxs7SOSuCgqylOEiPnp
mNpv4hxJ9Qtjb2afdYGpwvUzOEcPxaekUFjh6PkMkbUOyZtSPM1JI66vibHhwAVujlzTwAek+cso
75ZViKkxvg3DW9TRnK9XpXmvzEdOP3Ych3UzEHyhbO4Mb5JUgoGIE47Bogx2XfpOKYB8wa30yE3P
VdTwkWnIBNLdorTtZhnSst+rgihZ/dvZ2lY6f1U1N0OWyiFs0Fmclx4e36ONj5Y9BmI7WYnkyCUp
G9q0/mtUmIyYeGL1v7YVxKFOdX2X9UjqbtMF9wBHasrg2FT3KfRwjP+c6qXqwEm4W5riVnWr1ZW0
c9tvtShewPIs61VWSD4ykXCNrESyUyQgO3s3kRTw/Vtl7WvgJhMGdhRuPfWRqaAiMWDu/TTZVhZc
ftEeWNexKC2oY9ndA1IyBurZkeVJMwnDWePKTa1r3wPB1d9ix/jt+WVZ//K2o0VGVEo7DnbxPgwh
P4VGeksVpyHTr/zJp+nWutafW86v7JQ3UpFssNa+E7fjFFBgpRO2EZH28DlBTcl4r5Pg1cyxHqFd
uFZ6sd3sGAjxjFDHLY7hb9R7lDx8u5ZjR6CbzMy+jlxsEe9Cm+4piUaEDKG2k4mOv0uCNKNTAgzq
sFHdtezlfuyCd3serMlZUoFgKs26zzG/av3z1OJ6ZbDHfTy0XqIL2usQAszs0brTd+H7h77qFibI
qHZS/xqVbJKxM5e5/qOrF58HiE+ZFEvAiXfWkP5xkUAKKkk3Flp2MBNxMZzor3boikAKbXgdtTFF
xNHZKXN+Z4SbuSdhtdG34OQ9SUguFqFnMoKpBmA8s1CZbQhskCwiHBrNaZamzh9GHOb/1hE6kwNd
FNRO707AWuKtjwlZWbSu9depZ3YloEgocFjxTOIEGzK0P6bypqq/uJyHLfOs89eXHVHI4kUj10jX
ZlG21aKwSCa6mJgNniwbzcnqf7AKZTFopEGywIq2yoZ540nKdmClb17AhwDqk7/Djg24p9hikTKv
snicmBlAUGOTK686+HPPb7YD7QY3ubJWBt3YGoNmInQXh18usqc3m+1cxQs2pdHmaJhHW2m/Sbez
Kc3UvNpu0qweXaZ/d2U6MwV/1NQ+tSJc2bqlPaVl95G5eBh5xHhjeKuiuaZIzxYxjIKQsOv8DBTt
uWoptIrF4PyRPsDCmD0WInbYrkwGfLJgT/lwBh7b0vCxPK8e4WoPAhJxMkd33kSEyDH9ln6yrozx
blL4qHVsabdYtt70POXNxdUCghrRn62H7+P8DverpQHeL4/tWxcMkCISTtj6wo5uA0/9On1BnsDv
CNgASre0FWuKG6Aiqm3K1tHWKv+0qXvXingFl5vIW8AoHHxQSiIXTdhFOv1KORrYbZezZb23GDe1
flrbBB8c+MtoRsle98bPSMUvNKgfuUDsdr0eeCB+1xDHOzMadyaklSwm+JryMFO2IB0/brKoWGaE
LMwS+7NRlJG9hCeKH8MmIDqIw4kQavrbaIA6WvfhcxgTkKHpY8XoXkVl44AH3SbX0yNEQ4fWBMmE
kl69P2RLmRJd16svHbLj2hPetYTcVPoRwj/tsjLcuBAYO2R0CTApQy1cdxbWneNZbxGOdYpsPxC0
zFNO/a1VPIRNfYRjrTYQNxxBiAbKvfQRUVZq8wkp8d4G4gX7r/XTXZbUZ6lTALXf/fHecFl0OPgp
qV+6fwhTOWUajxVME1m1Gcwb62s/ZUjolc2o5CLl+CzuDbvqT8unX8mDOtNRzyeoV329wUEg4MNY
nohppYDZRwzdMS/qaOh4yBiYOUwYzbXSdg6A+6f/M+5czd0ORN5ShDuayLii7vygibZOx/Ew5LGM
COxsIjNfkQQYgxOCPKbNPs6uQoyEgV5Kj7TzuLKs9ElgBXJhi1Gdk2HJjuut5ngrV9G3Ed8uoGjL
3rJPhxAuUuLSYxCQujiZBgfAWMeLiKt7JIuzBAEjKv1bDNkiAOKQURjPOYeKdtxy6HrxIufd9Ijh
kl3XZMIj5FRHl5BqsJ+tMrPfeo5BqbulPDNhsmvew3O4eycXMwaZWVkbFWydggQbv7Q5/VB75RuA
7+0QzC/jP72YyCyY+yZ0uNwSqhh5Xe6LsTnqDp8vcxvVezIk/ziWbHMHOwvuG4U7t2bMQM3VdbYh
QJGq5o/lxQWiNv9Vx9fRIeRJgDMNs01oVJtAUNHvPJL0RwFdwUHUYjnLIubgXujml+wbjigFyC0p
CdEFoVi6uhMtQ7hW6JAd5AqKgXkRs0ae7mhHRMrBbFLlcxlwprO42w10NQvnJuoJY8NwbpcegRyO
FqvM/7FDImIhOGeIoAXBKiwU1zUOqqRCnj5cY1f0znIOXHLs5ohFd6K7F86P6PdNFS9nkXZuvVUf
vuCStRFKbOPUCZdckCnmNCAy4lITN3MmnRv5r2+1yw5RrN4UsBqi7up72tYYwbAQyd5i1kSUKO2c
HIiJ+vuSp7cUGF0+/KudeK8N166sHrk93MLewxc4FiWJ/Z5qHcct1IKQCTXvycfxtZ0OJ/OhYfX3
o1zlbbZ2q/7Ym8luMCh85QU0zshhLoopa0wrD5qNpq+yAALojg6mIbfIonq45d+kcleQx5iDKVo1
dWCtTVBrx3wslzqGqdSuajI31uSsSgo21kQxsYJmCqWA7CHeIhKGEe1Ly9r09rgeQTswfuVhQB/y
PaZs7pbXIqK2sc2Vtq9q6zHU0dru01Wq6MewocslE9DVPLGndMHgWccjaVNnEXhMC1QG2jo89tTr
HPDKbAZZZN6wMRXp9f5VcvyX840ggE5AD+mZQymUDZDJ/PJ1ykFQK/Noq998wu/y33n4CTt7UXOQ
n95cp/NCFq2/Tl3S2ebNiDCRIJwNMAjNECV9VY37MkeK8I117dSryYQROtG6JUgoaNGFfx2zgtb6
XGENRbDuSQudZQDLxwFu4mGGFozxPCh8woXhQsG24esn0IkKDskNfby7Mscnx/OPVR3PksmbEZBz
bu4xaYUpfJTdF/ZdGx5i82POQgYoplSzMCGQnnrQXNHDDnRtMdgcBxKb37YLWuITKFSwRA4mxETp
vHQQwwrn5ouFjtI7c4QS1EkP0XbV5RwWNBCgK2hc5TAQ6rdJStkHxydGsyWkbwZnXudkJykgJdW5
FzygYhI3bbYKonvNMd+LbzFGsGTspDZfmPgj/nD3e3GrCbTPDEmjCJAUyLGzaQOIhENPI+oOjQFC
k/sjxrehsWGsNfcEtF7Wh4T/rYnd4O1i587YCbe7GuEEwbYyYdgYp6a70t6PDMJ+5k65mOegRAHx
JO5cTf+uO39b5o8CR4h9K1wpn2HDU2yJKhrTWnL5SRikd9wnC3JF2zZLpGYH0Qm8GBWMhWsxmMWS
wzZ5Ldg0NJuPnRf9xKV88k2x6uE1C8/ZxtS4e7/YQTX0u7Wt12sx9FyQb8TOXfhQLelUu/mYKgqN
n5N2yPrqWlpHPTlr4901q1UMmgADobG5DDMMQLZLDORuoCnE/aLkWGKUn41nvpeJo5Y6ZdbUiubE
Cmd7BisD+EBprF0MmDpgl0VPtpkUVG1N27by/hka1QBis1a9HLWD4R7KpF2p6twgcQAXAabrDPob
8YenTLeWwTwMWisw2wd62Gvm7Y0A1WUY2cFT5iqNUm7OGM6O4qAXTIiFqY+sPjoaetktD8lnWQxl
wn/IEuJSlWbb1N6p8Ay4ZaHM79HHlyI9+KrZwbRJ3E0vNTRcfx/2Iyk4+w2TYaXIH/iMVqwmsYEA
tQnCifalTcBPxb0mfphgkdviy+GkuslGtl3aFOlwLPalrRYhDkNlGJei046uUZHjoZbkivMIRjlB
7M6Jyo31T8LpJ8bxCl2IPsbwKukh24ZgMg3PA5tw0DkjJHpSWFNzdYzX1u3Og/Uhe+slTqNjGyT3
KjoJjabcjOTA4bV1HjYdVE+4hP7DKueCnnpYBYEJfUWZ01Dwcfhwm6h+Up29YMP22ZvqQ8TNjpx0
aBrzYdKFKfppp/MHp+VzkgZfI4LmqwsqqqxzvPqYeLk85G59s2DOZMWxJcmW2cVqiqMXPyRxA9Jy
XUCW8a6WxWYbEa96lsUYqCV7V+fWjMjMbhq7nq+rDuaEGe8SmawxpF+qKKVUMdp43QH8qy6Th5Cw
7XaIydRZrEPg1GiOv37oF0s9K/7GGSbjBjQMhoCjBAtj/iRrPUukbKtfIyoOX3pF0kSLBALUoDTE
RJaNBEe9pwdVWE5wzed/xLbJ5gO7I12VCcKreN4Px8antDMZvGUyjN6LMtHnqhACC0+bHZZGshY6
qfR6oiuojw53fyW6d5KOBvH0AHQi+ba6tNekbNFK9cbaTeSgPQhJUt4CQFRtcc8TC8IBpG73axSf
7Bp6cv0G/g7FAnR5ZJOsJGrFTzK11aqhMZBWpz7byWkbNWIXo2KnXMK7Bual7g/LhnpFOY1HRe7A
jyJsVuCayKVpj+gutWkpan8xgf8SLmjJYeBJ0RxYar3zGIA0rzpWLlSEWGDn+xy5ZWoyFnnJwov8
dY/QmBvGvxqzfGHlTNpRUr841niJ0Ttiz3tOOfSJrL9W3LUjW4FiPV/mOY9D9tNk3K9jSAuXVUI1
qfPAORghZM54E7DJwW4/bAgrHkg4Q9eXYUKqhh+qhS9uUCqt0/i3qdGFzWmVkEer+mo3CmDuBut+
YXgV2rc7OyYkNE0qtdD7aEMx/3GpMa+oT9UDME7JuA2vte3tRvsjxcpM7GdtSs9hzhvJN9Et5x5G
saQK/9QEoIKIbXNy8zD1Ep8EBPMUiL8B1aN6dWb4zwQZmq1DJupVCMQvCT7K2P0OOUMOrFZYtiVl
C5M41FA/B4Z9iWrAbvy+Mkgfgu9rGjhIYHwSEffIohmbOvuoFR2LQ+BpS8uPDjEVhi6Izpo9LXLj
y22vaf48gyHUyOwrsrUDKyArLi6zQNoYG6X9KvUXmnhe/Y1uPMOUvgdQkL4E1oRolX9I8CNjMOdj
FVBVaukDUr8167HDL4eS2KdBpVpCYiXvLDaqA+1l7DeEc2zzk+lKD/BEeBONvlRltEhdcSKSQPU4
D7Z4JmgFnvcuQprzVUmnAxJUTURKm1FzOlNwZM+t1U0UoRzXBWv9GIsATCGEdlVxGAaKpxbotKA8
KKNaWRFMGJufCUnobuPgnWcnrfqJFd89KnJShk8Ngt2iRRMvivxcuWa/gLKQh+eSEP5wsIejYhOj
BfovoUU7KUWt+TthL4dn9Bvd+m2BbqF2EZYiL6QOHQiVcDaFyG9xTmo41Fl5exonczvW7X7GIXCG
RezFyWio1cD6jcn4j4k4TnifhslOvKvJl4+zPzaDA0T59TKGxWGru/h+PVdoFd7N9tlI3h2dPR6k
x2vxO4g3vaGnoi2bYiSmOK5C7IQAsyB71QfWZAgCtOWlnj4EEzcwHbgFWxTDlQUCKvvV0t8+pGNN
LH5juh3KeklRBnfFTjaGBq5owj+UixBvE8EB7EQ7w4JYfCFeZBbREmF7AzX4OlWc87+riOcR/48G
ekJjVAdblMtWkS147sbnLt5U5jZsSMu/JQbL7laT5K2TUToDKOi9FuI9AfRlUU4NQBQNdcyyhHfP
/5ndeXxQGd0an/+eX6X7TmMpgrNLl5+wlE6MLIzpTRcsVCANpdS2cI4ZGqzOZUadLUrf6vgtYImJ
pJvnwuRtFPmemipGAwgNh4z2blThX6qZuGobP8rpN41aeGH1NsxqtnNrxXMv6BAaiLmOxmesGGc1
qBs+RyIVHPzoVbdwa0EsY1kG0t3Vo7nORk2wzdN+eE3yKXBL2lL/zQtkDMRnzclYVBi/THoyLu0I
j4gTget/Ao/ejhNtch+heByXHs/lIY159W7scVrpwPsNi3a/wUMSXE5JxbxkdBk8dyHnSZGzORPe
wU5H9iRkW1iH29SfD64BIQqUVl5wPRpaWYdv2cSr2U/kXQiAEXw4QMc7G5uK3iLPJirj5qGeUXzG
s/TPnc6krGS6aSBU6FA4oGzmSDcs6ABeWa4j5nP7JOVZ4YpMuDiSCJQNV3PPm5sa31GAFrfvmQI5
r20D8Zyq00h5bF7do4S2YLXCxZHaxRX5weZr6sWjLljKAsuQmBs6qLh5AC6F+JuQMj0/XDb0h1xg
EDYgANTMrs9Jc6AYDsaOT/fJATsceDkRPGZh7j6clyYoCGlFFBI19BLgxm6otkG7MZl9HNLnSry2
+KeN9sFBFK4O+ffKgd0eAjP8q8tfvWN9YbsXCYk527x20DhK7RGJHJ00KzZ1ke01pHfebGvKn6RF
/gJerw0/Ss3RIaN8mMQ1pvilTbtlRKyMcsQ2rYh0jWAx0Xl7DAUTV0izQaq/T91VErEL2FBSwYY+
iRDPqFJcY95KNSC9jT/b4AIHWZK2uzHnhD9ly3wCA+S8duSgUqxOQ940FrGSL1ro40is+juWb6TO
n2zWw9X2b+YxTM9NO/Mn0JHmoptOfMI9jaXH7OxuqnJ8C1w2F5oFsb6IUH6MxEdcC9o3d5wBJE0L
JBBIsTes7t8wWRVvURbZoPdmzSUEu++vAqb9BiG7rgv+FqT7KmKVWbqMeYcoLryYYEtLFKZNvuX0
6Id/Hnd3AVTZFSy6oaXkWBs9CpflvD9qOBrsRzTHQ2v3ixZusO/V1zBvv0P6OwZxvBA63mw76dnF
RApq4z/T+ZgC6tbH2mVjJuEoLZm+M5DTPpMxb2nPZQGnqjlFAf1CsVVDyR6o6lpL91RE5q7p6MXR
QuhY7B5VaotztJ3ke1Z/0AcOcLeiw5TQaKG4GhBTCFdtc3IYUEdJLFy2H0aYHSFrIt/8pJZ1srLs
LdKmtWYZl4qKzxAVK9GBSWSThp6Ua7pKa78N1qSoNhSCsLbyhUlMutBPbnNPGHW6+jWr707LADMP
GkDk4sTehI7aOw5DYNIDkZ3WaRWQRsuJt1RbypsQzioe4OcZU1Ug0M6urOTbTs2T6nXeSFhcEaqX
UK+t46Lk8u60vH1A5U0G37oc6bbowLdipFBKR1CXcrqeaZojyDjvVkm4w3DvPeJBM4DOpQU/vjb5
xolfhjRaqwYn3i1fdIuenXGZfeoi2fkgYbSzmKMao7pq4l9hvKGh84727x2rChOG2ajQ10p9Z2jZ
cdEjO6QHP/VPhfKOFqcegTjtcI30oVxq7IXzoCdoyaMmxgAVbeORt2zjuzl9duRxS4qcQOt3pVgl
TI9afO47AzqEtRO290OvAETLtGhoBSVOextMFhvk5taZgoXXHBMujdHmAYw3k48ruE/SyxZx9F4L
oEQaCCq671OE8EfiqBdsmJ0LNAij009u3jz2Mk094i31qkXHS0SjtyBBxPOGNylvpv4fGEQEC144
TXvV4B8V4SOMX+0uWTRElwP328fpsRS/L/9nlQYbf36REmmhQrmwbCQVnaer038Z8BOibDxSWnoi
tUusQPD2cc+54inErOLDEshCthw0cJ4/OhL2A5pamXM+raFQlf7ODrpjn81ds4L1ePoFXNRaELCO
IsRtCq8a5/wChLM7xTAJg/4Sc8bNtGtnQkdBZ8XRSpqfWNzZzv3kcVcYGh5MCjWV/xChaJNtwTgC
Ek61ECeF/bmrIeCa7AkQ0iU1FKsoMB7YUVO3Dmg368OM2mLhzw1uWtPIVUDTgj7GaLY/alFeNXr5
qPBYzAzI5blE0HGG75y+XD5dckRcCm1Cf2eDLMPvW6U+bCE3YwLlgWhzA0qnDvXDOKOineTWRlTA
8UuqTn4AiPIDfxly6mw1lg0AFvIwlGz2BLRfalyzqpXqM+GJ4kfPcEaJbM7VAif5rVkJ4A/WNs4V
XLjs3zRX9OdwPueb5QyZIWDQqO+u/he1vwF8GYFa7obdh/JSnq1hsC4JXtZpyPqC78m8z/RqMJ92
tUQ/+E1day/NbaJzOCDhMLiKNltyCiZcgdx5tgcOcVT6c5+WSmzdm7DmQOGvjHjO2sCxnzy2T9Bb
LZ4nB9bxJH9jbsMCNGjDSSX7E+n7yGKyiMC/394Mnc7WxhMnq0KTMj8K4yAgc3n+XwfDZ2KWsmW0
m8OD0VULw0Vcs/xiEEvdHQ9u/dcJ4yKnmExtyFimxFbOF0v7yII1OzHTcc5a2SkTHQvqTlQfetRZ
lb8EWCNKzrYuRKme6JQTPnuyuCrbQB6Y1i1N1QgYckfHS7aIhomSq4GXrDMHWGKSBDBCyfVXwS7p
HlXsLxWipj/2S2H99pTIC/8yjc+qujQGonFCARFZGft7HecnBdXbxBSWbLpr04cynrP2GpNnB41N
+1iy9WhQa68ejrH+b7Qp5OpnyzhFYD39oEc485/CZNYO889kQl/P9aMJ9gFU9eQywvt4pWSyqMRL
i/lMQ7650kRz2MVSIauUxltr/zh8MYMLNNOoR3xY/kA9mdu8Sl5bYmpDn0PUGo5NxK5YzvMZTXiC
B1eLTJqiGp7PAT/Rw98lrQ9kvDOISG8b1g6Tw7Tklkmp0T7dkEWmJGxHeTaadBGTWk5rRgybPlI4
vDSUQCaanKpkTTHvfMmhr+fnPSJUpy5zVvSVWb8+80IT/lPBpc6SVeVxxGaSJfOxcOy15t8MBmPH
ZqkxPBw5lwJzudUZsmakGrWS2gX6d/WLbzmay3KguPca6X9sHWg1kpGCbcYlvJ6fwrrGHCJiF6TD
hZAyeS86hnHzBq9h2yr5HiWrwCQwK+5Feq7szxnnrnE9Z+oznTVZ1r206bs+HcsZ4l5MT9WcWaLh
xzm8Le8uC3/dXxMBf4CS4Mh7LfB01Us+YCBEH9IKVob0AF9DQsr+stTc1wHaFHlLmbUwzC5zcqOV
OCuwirqxZ2MfSQWDZz+L0cCyhg7L0eIrSTWWlHEIatN1D3V3zA/5EO8jbK6s+ck4bRQUP19KYChF
Oqxkaq1Y0cCjjtDGuGkle9mIFNXgewz94tvp0jSDq9/r+zShxUxC2CEXHZLRrGYbXEu2NiyUWN6t
DHSJkfEdGlsg/PgfNC1baGLzh4CI3qDoZuVai5tfm6EdaqcdxWfWK4TDa5GeBjdb68LfOZFBih1E
BME/syDISJE10gISUqRjEofnMoeV7jQAFZ2T24ydxeTt2jlgzXZmFm/d5ymy4UU0Zd4TOdKFb7yq
kHahDgsD1zarX0ri5uxsOBrkqHSf3A7zTyiTpwwYSXHpsOrdzlk2rb3sqg/4/OTk9pF8Dqdm0zDO
1vVLlD6r5ujoy4KvGLBtBLRj6ALOrz8GxSf8nFevtihWtb/tAzR9sz2WurnJXKii05edgAAg72m5
V708y4xjb8dP90SUI1U8PRNYgSjtyCNPDuuUy4bNjFAxByvcs/VkNY4A+O23iiegFycvVahtRkei
zXXbjoUSfUiHKH5NC+xAtpVo7e9ITLf6j6Pz2G4cyYLoF+EceCC39F40kkhqgyOqJHiX8Pj6vujF
TJupqZIoEpkvXsQNgsGuPPhmdMHATtsnyjY2hTzkxNbbFZrxLODFHIKW9yoin3m0R7w23B7rPqP9
ZYqQ92uH88hU3ntYb4GNh3Ja7NTpAlCZhjSbCyoRYUooIxky6gzG3xhNvNCYZIx/tAth1b8o/1O0
YbWEOXq4Ray24yn6aggWB0jQdd2CMt5GzsEdTjyVFBNuaFMUm6L0NkY5EgPHRsQfaShnvaFyWeyM
Fj8jxhkh1De7B/RO11pqJYT0zLmhfzUdqFLso1yPFlGLq1kjeM5AH/ZcHsRJn+4YEwuhfdripRk3
vSKM2MVzVX1JuFARJTDI5oKxum0GssoFSYnvKAfhyc4mI69XWM8s+/YxAiU51Zd1dSpE+Bbq2TpK
yeGExmLgLq2SB2//jR0rKhSb3vogIdQPvOgyJqj7KId/owlbgfBVcTZ81k/oPDoG+wjkt4HXOarS
jXROsBur8Vq47XKQcucM71qzjQKGDgxLioVpiWKwAqKKR9m3Y17GhsU3kWSMC1dF+ovSQX6zvJVt
2G9upvLG5tuPBiIIWPn1swkuLwvoJezOvvJVKpdebvLhn2CvOqT0IZ6V+MLuBhsvqSJOFQHwTMFP
GwAl1q1N1vEimU8BGpsHgOiTq06ZrAuiiOIHhLFRr3ctY71ZXNXhJGE6Egyhf3RTcW8IvXNT1guh
XhOcsw2PIH1VciAqABGrCpFLtxdxAkwlzqgvY/VGIVZaGhuBENIO/iHlgV/ik3WjvxDwVsIxZ0LK
GhsN+w82WuthN+fKPldmvTZcHGVCLPgydw2/qEYUiRAZG5aVnZ2dSpfwf3dvObHykgpGmo2Ip3oY
1OvewOCpzMjSbcio3U3ixHkv8ce9MbnOfNp2OnCCkXHVpcUQd0iRqhQCy0juM8Mryan5c8MFO1ff
PePTdSfmtyD+RlJB/3AnSg7BZNogdeTsILdmGjqhz1Eb8AFt0ms1XKV/wQ+w5uE9S+sQZIqy12uo
zp2zM9RLrPGMpAZRp7VIDv+yEN4yiApD/Lje3UTXow+vkfjDYekrI+Uo+rvXug/Zhgcba0ClUus3
dY27PwQZU7BWKc4UU6xcZa0XLTC9Aqb7o8EH2sXPqDeW7kQ58InHMYf7AKDctlhIRMXI+G3Hx4Tz
bMD4aRsj/Y7dZosXiZ0RxyJ0Huy6hfxuhlsbGNtUsnIsh3WKcq3yXfJF+MBD25aiHBQFlNviMp2y
zkej3lh8GXDSE1/ieIQEyrRQEsFCsJt1orkm9SMKnaXBx73qbkVmzHTI9iHX9tj5ZzcVv5BuM07i
bHg0wUYLgWckBEVJn7jw3o6ZgYM1uqaUZHJ02v7W6/KjRHmxLOD5eBAF9iYZGMgDyVzV/8b2S4AU
7vq/GJ+vjUYQYXXqQ3ksA7me7hKN4cwMrhsxTDRz+PTdZ1E9Ih0T8r2ejAKdxPOsLYiyLgvehL57
gqc8b6mHFWznPb1eBLirbQ4qcFhZ9GPWJlXLrBhjXtzxZot92BAo5hU0j77/CsIffHJG8GWotwKT
SI6kMxY/rfI2JkcNE5FQvnPrbKjPSD+K7pDVUEcT5Q0GN5e5j5JBma5gaMT8JvlRJ9OdRTuEdWx7
3NWTg+3gRNiqzs0KkGR0fNvFV4fYpIPMY2VNkvkzCDc6ClORy5UTfcXYgxpbwwhyYJtGOlFZl8GE
0a5Wrb0zxU8bfmHiuhVYJwcMBDrGTsulqqK9Ukizbbut77ygTlIPNbHotnJqKuAC3HGhDEiFNA49
4QVlvcFXHk727vtEaSiUswuulfpmD99+il4muotf/2sRNhIcyjmXY+oBycdqJrQVWNQhNiQZwyb+
0dvvqD0nndiEFp9xDSo+VKUMXyuEj4q+SJINYjnRdtPmroyYbLhB+OQIhuGsUpEd8X8SfIEqWwXu
g3RgQgzDDa8zZ8mjZ5EgRy+wcm9lVVf4XS4A8xbsaRIcRb3WYnVrMg9nCD5S6WiBWaYkIXDBAP32
f+vih0FjxmO3E9/CWGXmm5o/LYhiAr+Iq8Bu5vE88BuM6ruteHd6iaKCWxc4FRWf981xnEPIOlRX
1p3/msqbfMq+1O4rS8wFsWOE+xuAx7AmXWv226g8NLSIS9riuMKEnYIdI19I5IioufTpFqBcFoKL
IuyWmA/ypA4Gs6I7duSzHCsDQ74vklsz6osw0xZsONYUtLfIz42VLqyyWLdRvYlSyMfuR8PjNYhv
ff4K+IGV408ZbZrgFcXI5qwaHbGs2hNJDerlg3WWbtooAd5EJJ7nOJEo0p2KVGdonIn+5rIOayQZ
q52c3hVM/QU6vl4RpOiHTgKGyc+mZu+G0XykdPnqtflXUXRuMdT4SvNZFy23MvvkoX+U4Y/BvIrv
6xsIASwaZ1djmjcY52Pi+DafdNqxSppQY2jel4BBJJ/UUdjsmUshgE+K5ULbF+UI5tys/En3wAaG
hdtotwVOoUAnC8jloPWGVR5hTOBGbRgUj/GOC9or+G0A2paDU3PV6W9e+q5VuKCuonYXrCM5hvYw
8PoKB075IetJEArnWnwOeYv2mNdFyvMOmwDhBgjeCp4+52qjGhhZ/JmZobZoDfPbRTtRB3b+Dnqw
pCIxieBsbByKbliGK5n70OtuIYnSuKjGqiWJ9zoEHmMynO27Zw0/mR0CzrGZlmLMEqg69m2Ydl32
X8wI0jfKnO3+ou++moBnZ6JdY/4aatrKgY7iVNvasBahvOdt9OxEAUu6e7N85ZwzF/H5SFSCO9Bv
iPV02z6a5luSRmQga44XLqfViFgHbA8zYHLuFG9O1tDg+4XnheEU2dH/iMjspqN20SIWik1PfKA7
tpq3l06PP22qTwF4gozkeqfGdG5dUP2MQFZMTv92hD2p46vpvEMTqys03L3OthV6Nk7GVR3dDfXV
t6/euyv+s1TPCqK74jVHpfrgld0YOjc1zH9hv23L99ZS54bFqInxwXbmPnMVjyqQfxHpkeE12P1P
j4uwhcJui/xgC6oo4Bapsv8d/PHcWu9udFfAKozuoQsyZPVtL3T8C91F6Z3PVkA8c28aamAy0GDe
ID3yThHP0QeliBvCSW5DTx43OkgFs1EAEQ2ndVOBs1vL8dfXFqLf+ESq6UCwQm1pJzzrSQGPBH7Y
QBW/rbcnv5tzlLeo+VEOoYR+riWJiblvEtScslKiZp9wsNjWEWD3oayzDVdUYof8MYJWPzalPMgK
3NssPtbayNNF7huxLDnaKYufdWkCuMF4ZCGm9q7T/pl4ltNmgsd17km3dJTsbK6mp5p5J7NZNvHl
TYmQItimKpw1jejL8BgsnIQF+M9byuuBaL2IgitmoeVA7LhA1uvdh2dpywA3uONyTlUnnSqLpnUA
dGBOlo+qOMrMWujZabB4tpuoaH39UbsJaT0dA8SVJMhW4ugMGC5Gxpk0veTxhyIfBdf4cpq3hm2h
3Ye0XySm3OAbW+kljQwjA7q0gKmwwKWZVzuo1bUZWRHlLkJ3vwXBG6oVNzaIQlG9xyG0UeB5gHLo
Xm6H6cGDfokZp7i17mfX6OxwzFc6XnJQZRFSgVepSx9hUcHKAwU/jZ+dTZEK91GUK0fdGxyjNPLN
aJ08xugwkwIiOrnKpHnwCGVQ76JEt6DAExYvDe4PBNSERtyVR3wz/rkcCAZjIqZnAunrlggVJyHL
PvkcoM7oAd1cELFHE8EfuNISU7xDEJTZe9tmf1X7rdWIBuC1uTg+7AJbJjbdJoYuOpnOjFnCxyPq
WC2vSvW7AwcUmio2DFAWJBqdKtjFyMVyunf7t5F0b5sLfr6CZkgEBLCNRClbEvi9Cncet83Q9rsU
ypQowblHBSr5V+OzzmrzPf5wSrBtfB3G2kl+e5MIMOtPTeDgTuheVpYKlKhB+UscAAzG2kVysjO4
tntr4GXCJ2vXLA5RyaM90jTTCdrWph/Qi3poRcZLDfqNxOpuMabzvcHYahHwETM1VgtEA5Z6F58G
/f9PeWzJzZDJS57Hp5L8h+AT0iHb90W1rUjkZY/ckZsuVVa69grSu2weXk6t2YCPlv4Vdun//Aid
caqqKi8JdhU7gyH3qQV7NomOeKdCLIl3tGOAxDcWLeu8gUV+UmACpl4wuNg6tnTiwyJx3yMHB2pa
jGCACgL2zi7jnweAmIrTrgIBxcGFUvqBQU1Rt/GYXSw+fZm4K1h59ZoIrd9tKCugNCpEaiWk0jl0
HpQHTcOoMF1SQk4tNRnpB1sFQbuwkAwalk1ltFX9UxghEG1THVcfTmNSBrpR0KfLy9buVeWq+u+J
+J0ow9zSlzZrsSBKF11VrGWZvWxMoY14GqAKbPJMdvdWwLtU/A9h/lMbAZykYfS8tya52nEVqFS/
+BE0E3FhNdDE0SWrUEg1sa1IAEXapdTPBsKI55+ZMOdcF3m7gCzJ1BudR4cIzVhN2EY4h9T4xnRc
DXeQjJhorkj/sJWmD8eRkRdnEr7eiFkQQ9GAPlyLi1vcdOyd9k/CVa/Vn7pMlrWtgdO9NIzrRYe1
8N3kSmHAvrGUH9lxvbbUpVm9NJtb4NYrP/OWGZfPJc7s0Pir41/NwX2v3J34mPB39vg7YDbR65sL
mI464jiG7g8ewnkk4Aw8JE4PZHEz/vgMS3qHGE4X7njRxVP+z94olxEZHl1QEsI1n3wy765065vc
sCXWVs5u4RF+Kg8W+kVu0c03HmxorSYm2ZbCsWBnZZ+y3kik+mbAiMvpwgAXmi4/OdKGFvuGp+Pi
7yVEaiMxUR2T6KgREuNteSwdPus2W3rk79yZG3A7tOTDcY9JvxqxZmcYMW2eA3w9abrt7MlAsrIQ
sVV2MM3dyWlEsGceVZ8NMLEEspYa7gNSfiGhw/KZ6x9VUINf1uke5hAQf/QthEmydKNLkx2tkcKq
V8c90TK+x2ETYXWhqaNptp0Eq8zZ2T66jAtb9JGS1R4aixmQ67RBlTx9F5SWtMWRgSvhpWuxWBfW
e6T8S4M3nSOjsgWJ7S9FS5d28KNN/jFe0cH9VRTaLYJTQBxndBmxMQCzXa/XeAsU3rWDCnSdTl87
uLrRe0zPb9XPgnRcdBp3mJD57TF4RLMPcXMc873PIqPyXiWyqpWqZNsq4Ea3rNyWzb7i86CjKweb
tmDNXW6muV4jUDWtF22Tungub+03HcazWr3UzlcPgdNx/mw0Ohctz7a+05SDPIf84S6mhWCknKqS
eqfmPaD7QumKVT9q7KOnUyY99tpf64hFrTES2Pnaix8KjvHOPEmy4QO34Sb50FMop8h+TPZF3C5j
vt4YmJpRIKcMbCtIaSbBsII6HYKedbli1qAYY+qP/XfPIxBNAdtfEz9c8w8uQl9xcW80HCtAjNhW
4DuX+jbvbhSS52BsyResHO/ck38zkrvLd+DrBH2KkzfhVDISwESKbS6gDutt+8vkfDImO4GH7mRM
cIZ4nmU4n56a5E98uvmPhnSi7rpib6s/QsGfRXpKYeEQOWzxDx6yXe/B+go+03Akr4ZgQa4iQ5Wb
el87DiKxExYpAkYnoMVUSoMymahd34HFfQAosMvmUshXn8Y8wFOGog9N5mvDmSy/95oRM0q5dLZf
qYOH5JMfau18lwo2G13d6kNC9uvKAKtKhV43nELux9DufL69iIt1ncOr5mFnc0xh1vGHJ0GlDZ4b
jJSnhly3aoFtZQc2ci7r2T1iPirN90576sws/viri0fL4iLYN86R/9bFu26sC2uh4KOKAEjZgIGg
i5rUwucRW+9xrXr3xLjFrOlCvDUmvuhM+wSL77OZTgWDibkxYRxa4gfDLpO0vWGJgW9gBkS2kxSB
1zM660lnwtlbBFxnYjyE8ZfXPkSv4vipqMDyl3YITxoSVvLClzhXFSC3UDJKnG5RwJLplJPvreG1
ZUREaq0/5irOkeERMnDY5otJge0+b9Fx7wmP4CBV6u5RYjszor+O9xPtJFEuD665kQgiQ4NJNtyG
6UeVTeB/CCTeuCgpzBiJg9Z2SewYKK9PBVp0iHrz0+O5FGWkA9iIuRmxzIf0X3b7V4b9uiguVTmS
pfOQFLxdSV1kxHmk8+CM7xn8gJ5w9HQ9ckxuAdG7Dy+0DO88dVJubiHTJUKEoBDYwplKNXedvlAQ
56nKBQeNP/2j/HJI9ClDv5I27luxswLketvBQoR3AsZCHU7DwtxTPp3y6HbvpkkTaOsvFOtTpBBR
PgM3W9Jw/GPhiukz41PU6BE+YADyqk0mZ04NPQCW1QBASrMcfPLDTEFnd9jU9mjmmhcQsShmhXq1
zAtkv6Xd71Od0h0eUBEaSUNdinsqctKy1j/DIP/kwFxgyDGPHbjvzMAVwiC5qTHtlET7uZPWI+S5
4kuJXyKSaBLBvkreqhRRQKE3hluUvtO9a1wfGoXpWJsTOl50LM+jtyi+BgOs4xdONDJyVPfwSDCq
m8MGvi0+Ku5uasy9BtOJZbDQY54Q37Gk+RqXCMkxMnx8Sg0+6JPxD7ePUIOFhDyll//M6RCV2SZy
bT5HAKnMX9ugfbRkzWTIis7xceY7POYsQZgCFx2ou7pt18Qp5kbCKey7AQvsvzC55GmxV1OLkrRx
73DrUwiwYK1LOedGpb6qVLembFZjFBmKMQ1BlxdGeeDCPv/phfbsBoi7I+oqvCYTryO1v346N/JD
Ih7GeIyw2XaYt31SKEbXY337rBuS1zycTeNg9jtcvwrp73CfV3TNe+u6axaOQWV7sArkV9S9Yv1b
Zp81Oq3rRggxI3lwfJfQj0PrWusO12F13iqrun/6gzbDoYuOt6YTJyRiaKm7ANUm947ZcAApoGtP
w4txXfBCVYeK16vGVMvELBjYrh5vEr1++OYaoVrj8VVRalviX+eqX2M2yumyB/xsDNw1ec0cL15b
+Z73uQKoJTE2eX5L9U8bc0h4noyeqsqtGWMY1gLMAHnIdtzh7oJviAJO+BJ4k2mrQMy1TUKxztJi
fRdxMNQmdxHMau70rzRideDeAVgWTOkBckw8qh+dy4KTnW0HhCHCpTK0iGryLcYv4eo7tgGLMv7D
tO/TesnYt8jqLQkceCvavITCIW0kGP6ntLqpRr0t6cQq8p2pfUT4BZ0Dxc5qsgFbWuRUSZt/TXVS
klvkfHisO8yaDh0Yy2nKRdLgqcinOm8fNDLzFY0LmG8ArvdG8ZsizfPW6OyfqNrVpG3CrSrURQ22
RefYqpjtuNxVwy4gro14KIZdN7EOOLhS42BxNQ/j6wBomO1lNWyE89Vol6L7RSay2n01/GbZuxdt
HJ+96HBy9I8AaLSxgk42M7FM0f1HcAnihA+GUJ3l6rUt/mnaQ5JxTxifYgXcDi5Nc2J8mdeUh3+8
6/EtpVCGQlw/BhTM7m8s+AA57mzARhhgbpzqeqzmMlC61iR/HseZ450mUqx8H+MPu1kF5nvmfVT1
0TffY7rp4AAAVJquhzTqbTLlZsk3s2ZjCNyNDURNaqzj3e6m745FYh+79uRjxKIRl08s64smPnjJ
n2Pd85ztF6sswO+eJrn2fRtAhTrtmBjHKVjua6/WfyRTtTcAMpa73ArgEedinnDMK9redTYDUdZo
/FICnkDT/egPCEhRv5ljM6sEhR+IS3H2GHlnQWuoqk1m9guz3BWYFlo2Hz2XXpvogA9+J8bRWvCR
rAM25+LaOPhbWMdGIYeVCz/xmx+iUzBhKyzVoZMRecg+U3tdl1cSKjPdwC6Nv8sblcXQ/irO01dz
Mqe/yXiyw0+bFpKEKVlHmLvbmKKtnA8gb50SvYSNYUF2UFMewXgiRjb3SC3ak38d//DIRs1AesDd
F0EK6kZjY8ffrAMKka/wTE9d1qS0vBBMtcZuhU8NZOcQoQvXmTZeTDkQIfnUJ36Gea8DZgi+e4N7
A5rlRHSQcLP4bFQd4Xl+eIXAuAWXxc5A3NBdb5yMjmAfbUFJS4kaM0hgaMtc3TVIQxr6bmxPMHZK
dUK2Eaa6dUfOE6Dn6DkrjNKN9w77ycIZlDPGeBqqzBkxVbDeJfKDa5Up1xCAkmg7ZK/MNd2BOAbC
R+K8OoQakXWFGribj0GvHhT4BlRBQ/IYuNY0xcC+eVdyvEGZnw/dK6AxfBjfVGK2WfNeRf+g1Xgh
/rEQvEUCQRYVobKQpre2N2CPZT8ak0Z4408ODHU2Vl8olWTZuGBj+UkgJ02MhoR/h1t2BgpwprkU
mOIoscZ9xc+aPy/K9WPM3jrJrpo67SMRx/xD2Vt3J6h3o5etE+fTRC2vxc8wbEixmepXpHlPA93M
rC3eyN1MM/657rfXmhRXMeBgGraFIPf5nrbrBodlXBJu1nQILFw4hblxR66DJcl88T1idI6m8JDG
VnmAOmzLq+zMPR76RQ72tZpawkAPSAQ2TbymFhJJqTTH6rKy7Y3m4YlL41UM2l64T1S7hScUDkeP
CxhSpFVPxhB/JoeSYi506E9HO+LwS5NDZoL1X021xKPBD8mJD3k9rEeVf9fIRWlXm5b1hECj8bJi
YaL/Y1tSOjD5ySYMuaPY6SpSX3HzyhgNc2svst2gLKN4OJQOB1eJce3DabBhqhdha2QoY7T/ta51
RNPSPfsqzE+bFmVNV919IUmD01sXTDvyhTTUlYXoONbBAVcrXBoDaFJw7LvptDTEYcD1UTo0Tug8
BAgFRTJf6G47r5pxUYVy0XIt7+u7hGHUdIcawTo8eo6JThVRXkssxVgWXMW86DnazxDvccC7ojtn
6e+o/1O1a5BS9bFSsI9aOHZbRHUszMQQcZCXiN0ebmx759KwVVV7X6f9Bj1Q5Znk71J/W5v/csio
ScToYnvX0RjPTZ+ygMbzvrQwMvKgVvzvMo82tvnJx5eBJZ2Gci/nYmbXEb7WcmajH3fFCIEsXAns
s8VEtauRoPoSP8igzN0AQpaZbXC/7JzIWzVA2GKJKy+/9Iq1VSoewwWWVmOreBxL/adD/7DWfBf9
nxH907u9bLq546hrq/TXgfmX41sf4Ta6zV+UFoQQYLmj03TmOcPGxAL2ESs1V2p3bmhn9i8EMj7S
hnGV88ly7xahgeje1jAvWWTlYNtE9qWrSwqQjJwzUWHExtXmlvvBfVoqiCBkUXTyyIcNq1BnC6tK
lykLPQplV5H1FQNWR7SNcS+PZHAT/VRMbjAuJYl7UEChpbd+fIzBU8MybFtr5i+m6XerwiN8V7RX
bj94fkXBQWAFo3FjzA+CCcazWQGCcDhQ/rEASKLCBnAlJMMh3+TmH5BxUN4Ty4LKPgX+EWObb+kH
Zktio8EmK/mQUyWQXG0K1SZ8jzvuCxhyFihDfLegoZIHmbAjAEkyVAHLUSh7ebrJMEF1jNsVLRPS
4NUBmpZy/sfIJgFmjIhLto95eFACHn8frdZBvWfB5LNc3njut+9KYgHXAulWfE7iT2CdJeEO7Eem
5y5kykclhkUur8SsFoSgZkQ8FKKMkYPDq++pscb0S2mOQiKaSDzyGqsLqc2IlMOsZrNOQkAS9VFL
l16qkYNs4/lfIYm1USMhgKYKD7ljwPe1s1af+/6757vXsMIJWtCwrM5t7Caunx4Vq8cuFKx8ChkT
fAMueVzXPhi6fQncLw0UJpuuU4s6FPnpyRJMTbmVnUOroFqbunaudI7LJJtBf3IDYOY0FnbluQjs
OWYezbsRHlWtL0ffjf2+tc4t2XQkCu1EKBfn027kGgTfaN52OvtHaAAgj5RkGamX3l7C92i8L3X8
toiBY45Zg3xa5/j8NKPbVTikBqqLUlSPsu3mQ3zwcyy+7Fhq41Cpr9Tl11477dzqzsq0RhLooINk
RtZCLrUMuL8H80+yKooY30yVusuh3Sslq0f9162w0fAeJtO9ahDFatpLdRaauEcWJsQ2030Fg7Zk
L7DypfjoC2Nd4s/Q2X1il1gA6phyanx9cyfmzm19c5auCz5YviQbiSnaoFfMXAU5L7nL/k1Bs3GW
OlshYP0Vn+WRP4QWBL0El159mNRd2TCkAbxb47GPxJmyHxD4rP2NpRqRvuGhUFDGlHLaAoN00pp1
y8Ppv53EW7XA99XhJyGR4xAaqlydFr2DBk8h8p5d+qPlMHsA52EMZBrVnAI9zloW5qeBbVvxX72O
TTQobwob8LQK95K9mrDGnQ6fkVXtts+xjQhzOy2zKBTjxtbMK2TRUf9Wmj21lbPOflactXQBQoub
7F9vVUt2F7M1OXIBv8xk8Gnw6AQTskQLQcJoq7jEEMAlyul9hCSedrW1KiHaj+COgoJoGfnUwIbH
gnvNBEJSQg3I9QXbX5d2oja5ljzrp8tyYP+z1QLj6k2XXxbnckVdpjX88+hILPsPJxRQyiAuKB15
G6bZ5jxWvJPok1D76aPR7wWrcDPAWWGAG4QaMZTvE6tIGpci81Ypk6ru3FxdTHXWq1T9gdc9V3nu
inhHunqGPW6Gldlq6SLvcfcXv0G1dwaaWwDRhc42p0LJ4JI8wMgVPQzk6hxlX2ZjHOypnJC2pLDb
NMkxUHiOuiS971F4dhgL6xQKDNNT/RNSHsCJQKHUhPSZdc0Lr1tPXmCo/1zjo8EeM4r3gZxJLFi2
gFnLc2OpA8uNEHHo5VgAqmEJn6Yg7T7kuHejhwcM2dzxYIzKvayO/E0cUGfGY2rpS6rDkagpM9O4
A8OPGilHzT1kUmu89xpUgtxe+tm7gZHLZG2t1f+CMlsYDTkyhbpIyIUjqwjB+jSA3sxwPvT4Bpqv
GnWd65vMiDCFm7AkQfZTlQ8bWVhHdbckI+vkGxloCvm1Q8nNkcrg8KT4j4aO1oSqRNuHwNNKlk1o
C3q69oJ+h6+ZtoN8JSCpNN2fxsIyRIQqOww/vbMflX4zhetKrjD4XtH18N3y1qMMGsA0MYIIiyxh
PmAGDvoIZKl1xKZ6ZJh1uTVCvBzMXT1OsCyx1uxySTnMGkoBJk5w18mnRrGgsorTlxfzKjMJVCP+
ExyNKijFKL0k3K2jmJ0R9L8aK5gxful9j4w/AabSrcu0Gpu87dWnQE7s9bNFr1WFqzKFa5YA0FQx
5fOLcLbtAy9fgHym15p8lFZu3IJ5KBSIwRkkonmphZhkc7HJq3BhcayNROUr56Ia77ZWzPQhm6Wk
sisCvxAUFhbSENrzvNM6TNKXNI14bjK3vWvc1E0+24WDlXs4dSP8+oCgOFhqAjFZBj5F7VceuBBy
wnOLFHVHTFIJXjkbiCy7OqQ5fW78brZqwotWNDsVAoxeucSQg2VDz0DG7tbn9yzqZNkxdNVsCpwq
Xib8cwjiRsftjxS+83ra8fSH5xKJwfcVFpOJga7nhqCdXHXW2k02VO82oQubzrmWwzVJeb8N/KSU
RzEQ8T1l7ofuvPvGwvHXWn5F6cCalSIyqZsop+E7HLgxF7DE0YgVlbEtv9cdf43xoKFKtb5Y1ni5
Y7BrBNJ5aGlGe3BycsOsTKgVPw1sx7V+WHkBMj5mOouVs2Dj7vEBTyAOq854GigFYI75VD31kCLN
tIW2467C9vlSIcQH2atTP/h+U5+LErhLcy6i6hzTSqCOP8HwaP3+GkOiDwkFJRclGXdVCBa1jfYh
79+CJr2CqAjfN5ILW8B0Tdl12zm0S/3TWBiNXI2iLH1z+IZ6RCULVERUMBbzXCn43HKUEBJn24Uo
B/ltMnacEzDy6qNy37gLoafccQ7OQxhapiEWIcvIZHw5wCBQI3v/WSnNMgQYohZnWrWC6CxjWieb
k1peLGPf4ghqTyp+VQ9VvQ2ZMB1lTiM24/lCmcamZLSPiW6+RQVCLK5qn04eZjWnXGke1reh6X68
KvuytR9k41pHKSwqfDwh7jCTExdzAGv2gqVUyaq8OA7pqgLv4sUgyzCv93iWLSM5BfqT/oTeX42U
zfq7JsZsTcQuKE4u03xonBV5KlsI+iw+JrvwpZ5gEby7p6Kc8tQPVyHLdRpSLuf/64dLbKi7pAnf
MgXBtISVtZKEcb04QzXmcUkB6D6YPF7BpvGP2bQ4ELRE75R2F+IjyPGdkaKUd3K5GUFGV/BzqBck
WB2LFiIoM8mbhXZcrMzqqIT4icPh7BIkb13jXHUM1cRjvGrtgwm2fOS5kshEd3QlS+bN4G7RmJxx
C+9k+p1VnULFKajjoIV9lOjGXE44l1WeCOuMQdlpPwJeR4WLcV+M26TY5doRP7E+HsvhkHO50LGN
pAmAFocyyWUQgoiL2O5qSBEyf9r9L7SMgUyCh36WlMc6e+WmhZECTpapPiDJFOVJqvuYOubxDhwo
ZDfKY4iLwLAw8muZ/qLE2slGp3q4/Cw7hE0efsaubW8ljGSbrRDY7aXKpFPU8EHfpNfOa5xY0sPF
0rCmeAvKndv9NH59UJJkh6N9Xmc3YMKEHlZSUHvRtYu6Ur9iM76F2bXoYf9OOSgS1TZPtsqmX4h3
sd2xajHeK/e340mWeT3pbcnFRGGMZ8kbiR2tR4sx+x7jiyuvmsSGD491GNfCZY0Gn82qy3Up3PdC
S1fo23uZo39gPRQ03KipYNkD0NPFoIdVASGRxM0EDKLaGbEOQZ4mCHg6in1oRIFN39yWU4hWt61P
ifHddq0rhQMbSrj3ZcR9B25HwG2SSpNG/BucX0k8ULm5/AxUWvA0849+pF2HDB9TKtlFHd3FNBub
4cIoEZVYknnVBErnGcRW10FWc+i/6oOTTybIxJGSpkziMtyBV95ENb9l326HjvEY/iEaaD3v+2AN
mI2o2NPXbZyT5XXUOm8e6sdqNN/C4Jq3dJj+xKQnMOqwgMDiMplcUVdlzVwMd1bROf2yRzmZwFV6
cuq/SLmj95skZ2zypZyd9JCpb3pb32oFUxVOgprKSK1Z5i0wcZspwFp2+k3L95bnrQZ+ozFmOPJs
c+E51hHpG5CeZDeYLNPh7Oe0v9rl3i2y/2g6j6XKlS2IfpEi5M0UjvcGjptUQAPy3pX09W/pRrxZ
X9PdcJCqtslcOW/JidTYy+Z07rk/rEIn+/aCD9dulyhZ8mbRGz+mgR5tJHGxI3OzxDoi0Diy7BUK
hEjdOIsO/aDU3I2vm5zE2TwZEP1WQMg0BVbqd8D8orNI8MOfoqig88DD0Ivb/5ULP1ZBb1xhzoPs
I31wEjTYzr6EdgsxCEkKqlnnSNtJYfseVt5euFth8q4FzjxF4tLD1lJYXeSktBrFphqvOSxSrO7w
imI+qsmVBOucbG9GXG1H7lCyVPRbjPE2KCsmGSxxT3H+HfvU9QfVvFACNQETgruAv54Y8xSHILLx
1GLc4T9DZa+TiOl4CMkDePrzhoIkVyGQdQepI25P96DXXHkyx37fGkhwFH8xkQC07BD4a8m4t2so
xSa7CboxnVUs4R07g68Tfupbp+DMYkvOuxLVM+kCkCVAPKstmCmfRrvK+5a65K5MEvxuo2rXMjwX
4gWAE20lXNDsALJiVQ6SgTeRW066GIS2GbJv3amJbU2PiiDL5ah499q+h2jHeAxZXxUpSZ9FXJw8
ZwPQ9lCBO6Kt53TBgo79Zdbp7jtkNqae7a1l1z8O6bKsv8wWo4SxFQbDZTRxIW5TldJRouBx8lVV
gXyd/hWhmCGSHSG+vO6FFy2A1V0RKWyB++SdcPM1FbOTy5movmwYOgYD5D5E2LFX430Bq8svtp5+
yIczwSm52i28fqHH36ONXD9nHs4ZKYyDhs4k4IiMKPRshgsOYrax2AbaPFPVN0vVVlF5UwZs+8gH
8uonVsyjnrPc6E4Nb310aaq7xgIZDAJKH1TRb4IZ76R2tcIPtfoZ6ZE6/KxqyxyLV5+B61tIea2p
ERjzu2k+I/dzRJUG62gZdvDg00m2x3jJuDgMNsbod2A8hfFqVC6ututEx5gHPxhSkr7f+eVxsi8X
ExMp34Ssl12pML+4ZoI83PRndJBRJmsd5LfFPZsi8ao1ROKIgMJ4X6m7Or42/skiCsi8x5SL2bT1
GV5VfLFgFzjMbhCfZdjKQyxwciPqBVsAEcPx42hEABCW0cY1/roBrnhmz+PyozKvPXmQ0ONzxsgJ
FS9g2DcFdGHDvS9YtAyUVVmBk3NGWlxDRjyTb9UF6AlcbeB7JipVJV27RkGNDHHC/Faj3CS8BVb6
wNpMyhh8g3ZWdnctmxVOujbJUw0QnOw8+SOCXQpjM6pxsmAaJwWMB8rBNo9+IBiJ9yG4xt14475B
dT2ISx0yji2+XH+c6eGrNa8hc3x76QaHAqBmI8HF0kWG+Fp42wQlkP9Q24k39BdjCldHf6G5O5Tl
DOSS2RgRdjy+JN2A1UoOItpIDACywhv/4QYmqbVH2X2oGQuxdGCGxlCfv8VnKeawQs6jcGEQ5uJH
q1F8pPLYBYeOPYndUnUjX5xSI2t6B6TtKAOVhWGcTWtv0UaoDJVroqY0ai9TfkFFmsaRepBB7ka4
NHgY6K5l/p3kjBCyR5bfcLKF4idmGFr1Hx6KbSDGVcguMviJUfwLt6KHxkmKqG1gKdJLxAfdN0Y7
0+RAnwJWSxTkxnrsxFxyjDg+KYgsy2wWBhVl7kioVStYRwbvg7OTiLTia5zeSwM7avHQ1WNbAvZD
YlHtYMJfyD1mqHCs4HcACJfQPUNe8trfjVQYwANUJoJm1dAjEqjHuo1ojLcEJaNtxmuswh4CeUJK
+MTZmPB8BfHagz3U4oBxXdayMP7ZHHaTEOlzTBjMK28khtGzXgvjXtOaYzDiOmKe7X2JHtquTdC7
zScf8VuY89uYNXJwUzrCAx9FVUzV5g5r2bOB7dEy8PPWTw4hfa6hcghyKE+HYL3E7zTPqPa1epij
nUvjj9JVFhaukABZq6BCsTcF+zgV4U/f2LNKf02qSCdhUk/PBO2rrlW4fxQN7UsJX534s6HXqC5L
qYzFHV26bb9SqMQxqMF2PeXdje4jwYyu6S1FEup/nP56BiaA6ImBB9E6FNxqNdIbE2qkqX1FDZaf
6ekq0etFPk/VJ4g5Jmob4LAGhiQxwrUG6p/Exz76rpqPkb1BTWgzIYK9cUFuMy8Rv0j/S4qbk+H3
gG1msu0BypNMnhT9Qw47E+drx7w+xyPtwNCygmWp9rB+IcUyO3Y5kqJT5m5jZelqLSGjSE7QBinu
P7SMfHLd9PrTg4J0ooHJEEaMQLrs7ym4YQg+He/bmIT6NQ4W3IPqHs0ECE+fhSva8wb7J3LEkWlH
RzNd8FxI5U4W9j7Tz5GKvJPDzMEEZrIT9tmCJPlfVnyV8aeH6tZxKeJxGDDb9tq/QiO6nWaLtHJI
BiOxZ4HxNRGcSZi0udkb5btCt14zEU5bvikm+TqBd+hwUlG99zj1B+rWWHKLm7xv6c2oHk3xqRl/
eogehvmUzzeW2u9Wri5IxCDgGc+C3GBh4e1nwwGh18kUqmGWez2ckYzJzvgxkB5g4kfU7IQGiXW+
QARTnDJu5FCm7xbFvGeCPaEY85QnQe3NUFBPDW8Fux9cQZbGmNNZlayRc+3uYnwyswcqXQ9S2CTW
b9Cdhi5Aa1KgMuygyCrq6qMhmsN0OfyzOQBuCVbTQLNhQemJ15bTLzymYcK82kSiGHD3M9hqADKT
D6VyVkYykh73zCDvqmhEtClL1V2ReDF6xJbzdZS8RJVzcuXWbpn2Wb9SPK2OFzgHoUNYULsLMIXZ
O635B88hQdScuMdSHsKCJGfGZhG3Em859+l7LZBuKPLhOM9C1NdCgRpbXCyxybruo7d/nSKeF2wQ
Sq9aZj3PW3AyO4em/EgmMzsF7v9NR2k89FtLsujub0O5gJBbtKcy+CoYHIDx7k0AvaR/RUzwErdg
GzmtJjidi4tSb3rLn+P55Sl4L6W2Qgi2VettxEAd1+7b5JzGXbGEtDVnsY+l8tgrPy62cbXbhgKJ
L3jzTY17GQygZcVM8k9jwP/+MHvmYcxkAkYUDqJPdprV2qPet5uNouDaO9FcqvB2IlIRmOwhzB8Y
1E4B21zZobzXw7IzGIOvW0CYFD/1rtWpZ9h1lacoPjkwuFL3pchX1N7b9mPojLlmUqWSF1uxEQqZ
9HL1+A5CJ7tmvoA5KHQWwj/4DLNFwumZsVzFnFG+jGDX+lSQF/B0SfMTWr+x/Jc0F8aXA0VcHx38
7l+aXQwFG0sH2QOPgcc2BFVAskYxNgqQ+kTvBeJiegh6/WJe+fspUtAjZDVioINnXGu4c7RVWSOz
b18J73zlsfyltIjUZw2pIGR4Y1rn3NgGEIo5Q7vxMrBqlkyId8Gw9Nqv0ryW7sWPZlK5NvkjDW/+
8BkC7FMwrEH06M1Nyu4puedipfUnq/lK3Vvj71wVOwjhts2htNS3ssJdlpToFDTI6QdcY9Cdv8dm
beJZsUyNMgOdsSGJUEa8wOYzjHYtxGAbEhLyFZf4FV5QM/yXIL4u+FAdF+Tiua2PDubRlI494z4c
4/rdVOcFqCesssLZM0sNE5KQmW1VdxeZvyiqZVcYZy39COxo0dgd0Tcci8ZkrAebCl9eMDsVw1kw
EvK8fZgDXqXMySCa+CXsYJiMNMSgoTLSl0fve+J4DldUyZh1h7nRryfBLdIvgV9Fn/LlUp0M5Br2
WkWQbQNTumvBJvvt3IZ6R8rZIvOTbcg9pTALgi1IjFHKM1JKb1to6jodzpGx9llyAhld23VEBXo0
op2pa8fQDw+tXX0MXr4p2mhh+d1ZYYTjqW1CfavCeklwCve0TGqzNZr46rrUSAFfQKtOukAy9ZQM
HR9tRaWhIhbVpHEC/9LtR5efXNp+SEIWFHKIpN3vmyhbQMYE1tihwQ1x9MHlypP0y9AJj621hZcY
x2nmbpMi6jvuT+uTql7jlq17BH2l82uoydljvYJrLNlX2jRbwdgxEKNcpN7aHqicp/YstsKbi/wH
IKiH6rjd15nyqDKmAK4AFT7uXC3Y+Z1zHZXs1yTltHM7AuaUuQp10bEZj6f1kShMNhf13lWyrYFX
PDPcHz1VJsPcuG6hY5okyaJtPOhS4CrIJ9CqAkbDUe2DMaTzgOFNyFjDM9iUao9BOZE3dAzrjUJT
ZWCM0XZV4awnV2MJ8HOE3dhZ6cZlrN6PJGL4I0oDwcTpVBfUyf/5UpFDSvioAaJKP6HBRhhDhFoe
/suRUhY8p3q61siU7tdOd7GAMUH6feP0BJHOy4Noz2AMoDrrnsKiY/EBzH5RxF8IUUL14VpbtSUQ
hWEEfjv23ZP7LtKJlfAJ0zhbNk1w9Ykg6Yl27klo49JyiGjCUaXk+d0iLg3a4M1Bk+4pxgpA/nKQ
3HUNhgrD5myDJ9ZHI+vHzp2NmIDNDOuy4X0PnrXqy2bvdinOue6zo4h770ySy/v6pMLikHAR6w59
SRGcHZWJmU9Gnz9COWEGJzR92fUrU4cWGBxFy1AV4Xtz7BRuY9KzUSaaxr+IkXPLlFCFk6phO9FG
e4YBAzXvakCbm8M50bWBZsCi7NOZLd+HcNkbsNC+TBfgHMYcD1FaxIUigakaBYPk6MIyKyQQvLC/
JHWEnHpeduQGyuQkBBTuLgdfLKmpLBKpilxHXoEUpFqXRcukfIBKqMypk2Zl/2WS2O1QCw/6r5R/
LB7o15C8mEgl040eYn4pN03fEdVTshP/F9EKI/SdpaQ5tTiiqjmgzKRfMiDPonRXVWdWq2+l1VHb
s8LKP7hkDWg/qfavI8gxEw+di8/knmNWmhigEZJnxeyDE+c9d2/0tbOypnFh8RewL3GYP7ZO/16Q
4UiWbh1+VphtiM1cBDGzFM5sED4w79YDDKahpwJt9rlDl0bwqeO8D3zopLK+9eT89j/oRWeAGlT5
zwJLU7DdseGUHSwaOybp2F65/RpQR8ux+IVY+JbLfqfqxdlCeeMyOVb7YtbRjMGcKcRxmMZR3tWE
OYtwb56Vj8SnXo/ji1r0yEUdFlkJM2u+GJ++2TFsLAkrAQouK95T5Vb1oJJpctyDgnVbLz90BdGp
usbMK8ZtI5ax/1TUnwCxRMLdgrxhhvJxWUYEzscNFeujzCTqt4YNPt0dnzgpjDR/sP7gS8X1X+Pg
KSXsDvQwlZb2LN2zR41Lx91QWhCQ3kQrjW0pgfbkSgAP6P+Y2SFs/lRK5vT+UYebZvDaEOOBd39Z
A4pTGoAMkkBkxIhahsJx05inGih3XPFJI6g1y092IpPDwouXIKQmGqroMnzOU6ogeZ3uzMxvSRos
TW6k5imVftsRd9xlFE0wRxUWfDbjkbL/UM3NmPtLz7DnekwWbbqZMi1HqApMHZCsceG5bwobTj8y
GdTRrfkXEL+01bTjhxoCjIKShOpV8cKlNgWyMnjKhmVBRVKarwTyfsS7kGgPSk0SGkJsR6RiIH61
+Mx73tsOiETUIDFBr9xMiH/CmxICIHBQgxjAN91JMevRojSMQrXylMLASP+1TrTnUaBIGa4u0hdN
PkP7ivYEYBRjKkyJEG+NQtLMfYkBg8HLqZNlPFXLAQv27jIC1U8jVn7p3iM9DKOiew0RALjBJXQ3
UQ5+Nlkyh4c+S9l4i1PAAem/Zpja9fcccksB2UsNme2ZSFHGoxLLg+aDytefPSlBgFcILNyE+l8y
2IeOWkeBtAPNfpVUyoI6Zk6qHAvwltpZxfBL9C7e8DRAtKmQZ0MeZaqh4bBeln62k7OJtQIJvEOf
9cf9QKZrcKwrqgNz3OemthbtsPMl6TGFO9fNc5l+xzZTWmCD7NJ7h5vqapF74fkIkNAUJv3FC/x7
KKjKAg1RhvMW1OKtSP/S4ach9lDHq66Vcma36KP7iQUxp/aMjIMdYxowrA8TPlUq/mXpV5G9aoY4
Ls9TzOfXQmkaMgxqXFeYNWhDeWe0o4wO+KrfXIYDVXzu4AJgp+2VL6e4qOEytbRFMrZsvtdZ7fAQ
dzOkBu8FWojW+7S176he+/YGaHaPRHGKMOaYRWsnYjpvRKcZ2607xomF2j7UAcAaCfVIaCWBON2p
ddc8o9wg2Cd5NrR9Kp9GAvzQpyYsrpG6LxhpuvWKSCZ0XekpJP2sMHZRsUu4BJQH5ugE/Wv1rx1u
KrXMNIVwgIezllXFwafsJWAU6ZaNxYJG0xp55qmfmPOD6yimGUrwIvxA8PaM6dMefgN7FUWbVB6C
8NZ6DIYYANVzk/NRyI6WmR1av0q9zxCLvuPMZX+KxZ4Et4yl5tjQt5E0TaU2jbBdv+PEQtxCzcyX
J2si608TJLo1E/BiOwM5UYpbqR0J5k028BRcHoXya2pIrWuWbqvhaGcrOB+i28WQj/LHOB6mNMsq
+NUZ6ygDcAReBBIoWPshhsQApLDtTe1L3TTbztBmKjeE/MHNObNaxLrhb8OAy69fLKC9ZlHItYei
WFMfsjgMJcQJ25p7CovxjqoWN53hTJYWwQ45QfEwsuKAu1Hxo8DPxtEPC8kmjZuNX+D8Mwk7Tq1i
UYAN0z3qzUrhJMsgIBC4rZQYXBcCVSjftAmY08hRAnfoy9HE+Rkd63DRPfaCDHYS+ji3OvKQ2QVb
/vYQ94yhxol6bKOWj0ll4AnJGYGtI8LS8wARTLGDA5GSKWroe7V8ODWweYSDb/0U9wpzRPFjNn2Y
LKSJ7IfmZICE4xWfplvxAUYzHdGazr1rmAuNCs2YWiw0s7akBSjgmaH+kP1MDvAIkCqa9BWckTAy
1r4G5/2K/WgW9+UsQFapdvoi9cBs+y6BVXD4zVESIgudurtm0rnnFld8FO/MyJyH9VPtr072UUMj
aJHKNhQeI6fuiFYW3ks5kI7ihLNsxKXAuJ3lOlVOQ6chDkPFjo/pXcSMgJCpt4lS5jK3C2loFZwp
ZIUuO4GiULsIPMcwgkV0iT0M6JRTnnJrFeAuYqGR12OUH2m0c5UbTLx2Ij6E+6R9jBk+nUIs+vAr
by+2ejHk3B8BmQO6ZPrVD2fd+C28i1H+qIWLMUoeatLzJG+Gyvh4KPcTnDbAjMyEpiFWCj2DJhRC
VyYD7yWWRwVJadYuisKcBVOyJorFTtKwQi2XQXfWsFiMpbsu2Tz2DOYjplsRS54w+jYMCjT6PJRo
mvkdMdvUCYU1UMcBJyZ+LeuPRN+h91kASm+ja+kfVOOUhZuO8Ca6si4B4d3Pwz6dtdAva5jRdfpX
yXM/UehidTXW0U0rx0vFZaH4/ZyR3axDeWazl1VQ9mTcqSVLXwxPS4ixV7+ofxORIx2p57QD3NMY
qcLJ4x5yErAtjqS6HR1SS1G+9GwpOSNnHc+4W15rz1lm9qYaPlEbdP4qSTAALkNrGRkbejMgp9Qx
ZbREPBcAQfajU9fs6+BQ6d92s8Zx57qnlFAMa4RhTcbViKiw5K/sGYlaqER5xQb9JKnovEnH4T8s
eHIad67BMMV3mTejlrRFts6UO4JCH+FdfFKzbRD9cyT5z9RIBq9fqcf3AflzwUcwOneMLDqwZcUi
fvTVuSSzHmW/1YZzra1NoNYt9kii0rAezLN8g8Y/wmEegHTjpNep/KU4OEyFsOl5Jmk+kC6C+CQn
d+od6n1Ot2WjVRUSHhQvAZACRlIRlj+8i0zy/HfQLu+JXpJZJ2eIVBnMYRmvWQ/f48lTR5ANOrNE
cRYJn9nEoHYUBuS067rxqUIjnhLQogjXAC23xtLb7g8ll2OhHwszfa/clzV2b3oLqvpmEwc+5h4A
lpPF/y3cpcpP1Sn/FIOO6y69Z2FsqvTBpKVKLNan+yy6oqrAXLzqxUKMrBERtGbaX67Bwl/50wYk
kuAYybqgeNOMQ40HmGDxd1INmFZD1efe0+nwvZQV2SrmJUUD/54bL6RA0IdG7dPoPlyL5YdIXz1H
s1F1kAF/JoRIr/82OgHWHPY/pFXxiyL7rYtFYGAT/Cn//wv+E/JY/pMb/DbWuCjCfDlGd0F5CkBs
aJBS1qB37YtDbqcVLaJopqAqG+ydp6CNopI206M094FtMePHPpK2xxIrWlT7MxkxShtPhb+ys6fO
mDDt8JsF61YNzm7ycGJ/M+GWctx0lovPQ36L8tto/0oVK/0tbhbE/kVy55QfGUPvMI9x/zVHaOMa
sFabC3aYhtBxjyvr7GZckJ99u44F0jrXBAaIhMcy9qSsLjLuNx/XSE55acbHobyaytFwbjn+G5ss
qUFlYh/MRhb9QO8WlZFuEu1Lo2kpvnp721v/0L5U0UYHDQoKK5+bagVRP5+rWJE61ksQehldxZzI
AyiIU+juyliBMKPN7X6dYaSGSeg6GH3oMgCKzwZ+lILVxVRKgLJGe0FX4kG5Z9c4yJ3hP516X0AG
Fh9ueiU51w7Va2VPetQBS/QrxETUgWswuamLa0begnu1km9kLDiDDhlFnCXvtotm7IzEddGIh+89
W7kdorVwfkMrIwUsn8toF07XIQdHdRHGE6LiRLeph0kPwP0UBhU1TMY4Gx8ifOp2OKoB6B2qq+jY
N9nNQn3TggiJtF0DThcggZrU995/knORY83KtW1BOKBUl/a0askIdMSilZZkU3mziAygSJ3xF7Zs
qQq5a8U2gTbWcGtr7DniZNGpP4rUFvA72UOukHD5NHqTG4CZpDp4m8RAqfSkVEAnctV03CJLdwBT
woHqLiLNmnf+NSrX7KfEtMqhWW5s8V6EjLdV5bMix0mmOIAn03+3+Q9nWa5zvPH/2Viw/7Coc8Fg
tGSsx+vSahZtHfULYzQpAgYCzq1lKdIz06xt78rfqi+OJeyWLIMOGcFfHJrPFkmH6DGPNQQX50uz
r1atZEK/DON/AzHcSvdp5jgctgkJVWE5T3lgnUfAJCWZJqs9AncmRgFbuxKgV25cesDHXP8IcpYe
fE6l+NXVrdttMu3Zts+m/KuT7DuOfiywDCPOM0WzIVBwEOfJUm31TYbgvUGQhcGGWQN3YRaxdJLt
Ug/FtmVhHZE70qIoecuSAaq4jk3E1L+J1vsYGoaMWsSwz8n23pSJjkFhiMiqRbnsGu2/PCYqMgrn
HgdzxvhpeKZsvvTuL6xIcyycuVZRUclxyzE6i1vaxXbUb8xGE0TmFtO0iG1bmigvYDjzsYVcm9Rz
o/0CstZAQNF6bN6VNbNw1zbhI52awfGkZXuQ9poDe39fg0IqSJFjj4dAG+cvcnu8xTjVsfh0/ac9
IRqGfaweYgvxJIkBJhKVSMc3tLD6pU3h0oH/pgmOKJYmGGHk3g1KA8csmeum25oQlOw8IqbqDaKS
P30eZye5xfGuoZ82EVSHX6kgR+NpMycLggmEnAHFQRit9Gx1+DmgFwnZCWbVn+g8LCk6g6CR6Srv
egFVBRcSblWiBHz+ADjoDGkfXQG63SWDMIWUvY2ZMbfoq6PwR6CjNlcl1WxV/Iyskqvqx2EAq7T/
Bmddtkdl2OCySpDYdWx/Q4ILSokDsdna9o9VXXymPR1L34oqf0rYM9pJzzguUrlQubQTZJFVSjIF
TJOObIiIiJyi+qm9jY4gbaKBePa2tD/Rgdmmxz8QvlmvTPbWKVuZKMAwh7Cl0fd91C0g201duZn9
Y2RGzfmoUZ5kAQJlRlMoH0QBGbJnGkXeF/r2cJf4x8x5auDtjWI3mIyttwikaRhXfkfmPISy3P4N
cmo//55As2NBFRkeZBuSXUQx7/ijowxU0MNMX0ON8SyAHOCjewzWHfR0kydgCJErkXTJDtAs0TVj
39IIgvvtnWeoonIZ+YZQPCrhb/df0CLHKkpl62lwgVT5gloCWNlZKz+t4WDm7XsJxUyHXS1GxJDj
76hmgM8Qh7PXhsZ1K2hZ6OtECNWdMMjoREwZiuS3rH2hzZt5cOz7lz/+aeLuJNOkiBgKZd4Q017K
E7tQpgqIjqN9Wp/Jv5Mce260H8j6GipCNFKLFag6t3GyTEZZf9/0Z6D4bwPD0p5qv6waLj8T6VpH
+lPyrpVwMrqD37J3pPg1QTt4uFSLDxYbrrpQ4lc3/g2RtZHIbqAwqOzJHOzdrby5UIMDhcZWBcIQ
5PMk+DTxyNk2IrDMXTF2y7kMWU/NXcM72cbEi9Sulsb0gHeIFbiWnOzoo5gi8HDfl+4/TIyQ6HJn
6wQgYEv42lzhanWK8q0TPvT+XoDwnQIOBZqTzF/phcva+hu2kGmRNpkcVHvlF5ua3WpISlRWrHMG
+U37bMej3Z5yHfdezAZ+YTQ9TomEfs2aV926h2GPhfdY8BGoaLbItZrcv0XMfYiB9KEBS6jpXyMD
549x8pmcuX2zGi0iKVS6/QDuiTm6yH858uKrP9yCFMfjMXR+2njTRMp74c3yClMWuZgofo1PQ17T
8ZDA5WyDr5CVGHGV9bQiIAiGeaKiXAD1zVTy5qd1fTQJq2vyDc4K/BApX2hJ3w0+epzhpvzRy100
BYoxuva4TjmI5xKeYllrFOrMm2tE3Nq9tJ+az0ZDJ6aaLKYwhwA9xXLaj6qin7XRLGk/lbcJvTNa
xY1fUNYiwRU+cegVCgzx2yYrNvcBp13ufHj2T90cXJQsSXxoq0OvIiqr62aHH4qriHur3ozZyuRX
aW1th17B+q4tBDNXibQkas498dwF36GpNP8yaf6FNfHU4biJDbEb0oYBQDPP2Q07429YDrMsvCgU
y377zdIj0WilAujDnr7KUcb1rUXW5zPzLpK4QD+AyCqZ9/kzHSmaH+wJScMJv1QQmHv0EDliVIcB
lVmma9jd7333R6gzt9pkR+neYn0vgWUNPl6N+qTXd9VCKrYzeOqmLC6MmisVNxc6y7eceEYXI7fD
eiDKSZBA1Le2mmypaPqB5NSYrUh1aYxvxvckT35bw2m0bmTyosO4dWkMWmsl6v1YH+PuWHG4Oduh
WxXaQVOh+Q1MNuYWqYhDiB9ouOou6EwY0KU3GzgqupXFnaMvei3mpPt0XX9OPBodDures4+FKFLK
gzD2Nh7KxEbivg7NtY85c9ChiaLTI6tP6a65selHPAZrgzOBNZf0fntQtESUvyUqGTrFvA38twLm
Xd1AH+/WGvFtBiidMr+pbEfN5Zgms2RYMkqFMANKANQ8QRw6cnHhudS3PoYSs8RCAigBOIm+Gz3m
jjAxW0dHhVDMYhnfEvJCcIcTIMvUIINWJNu5aPuDn7yibI3nVNBu2Lu6egyQMIY0XLojNV6B3yyZ
1DDprCOSrXkWNkiORacfPMdYeNTGDmONitSgkPW6M9MmQyWbdyEugxOcPPamVj4w2jga/hf0OiTI
hx57d1Bai2Zg800MtfubWfesPuMcIBS3CtCuaARnp5sePoBlMIRlyWNdYCW8x/64KcYc3yrfMwPj
BP2u794VrCX1tcbvwvZ9VL4aa4/7bWGJD9x52ATgtTcsx/GCBumz6N29AxwmCW6B81WjWJK+/kMi
6yYtTyaLctOnCdK37gBDhKmDA96Zcxu5so18nDgm7yNpnZk07iWnk1JyX0bH0b5YFAwZu2FrUhIh
24oDsiWCj5xteMNin4QMWfVb5L3b2GEwq8GMbC6MEjeNAjhRecv0X9+69jjhrY0Fry5ny6iSuWYt
DbO7uSAnw9DaDHDGwr3LpZMhn7MVdhU8VpizRbZp2ovTDDO1/gpUIt6xvd9ILpPsrFWk8Cqu+Qbb
dezszPjLZL+UV18xhR4WS8X4GAHDTa5XdoR2cR4BG7vWTa2PfhItB/FqkHyF5CFJthkhzMsYdWxH
7mIBSa2jWOuqlJfeX8bMAbVpjSVQguTvEpRVy4ZWEM+qY9Kq6mFPADCOSYSDcXkc4QpN48Yp0DJX
uCBgB07rbHw57wG9QRGdK6DOPaUf5+siAYcRkAFWoV01wAxMmApjiSYA7MNRVfYqVqHUb0hNRo9c
jcvRwN/goZw5hOHDrQU1zdZE8MvKgq5YrWg5BdxjRszeyUeOqjBEMLgE4n2uoYLnE64HOTe1SQiF
wQP5r2/W2CT6CxoOS3ul1pOje8R3X/n+mXjddxt5m04pwNIWKSu7dmpMw7imGUbKo+kf41CSHtW+
F2UAedWepXwA06naEpdB9YRZTsRP2ARgqdybg8qG+jTXBTt2/Cgr5J1L2e2zkX7zL4OBNMB9CEuq
abOUfyrr7zynXWkTkghMBhqvDulLQbk6KYQVzSJJxiGhOFzX4AZSh+6RuE1N7d473XpawPXeg6A/
ql24GuNkU9bppOhdKUUDFuUPAcUc/dFPWw8f+GkPpRnt5HiYbIcCyOdIphLr9EJh1ROw4mrfPPBg
Be2JhYyghsxUEqnYcFp5+rY32G4dnWDD3nmpiQtHIQPmHbTVWU3CuY9krgkvjfrhFjtJJaa70W0c
o1mdwqjL3CVejoADOIB9Y/3TqY4rG5qm3V1C4stw7i47AlQaiTnNOLjxVqmKeFYr5maItV+jiogG
8psWrKYHxqRk74Chzt/mTFPV+uFHzzLk/i1JY11bZvA2Br84PonmY3nD+KxAqKuzRtcFX6Thg3cT
P1HBQFpl3sqDx9dGn/5XmfGJDuvNyE+FuWpA9fd3wfVogfGpOubYMIPralOQJWYWBky0/jlw0occ
REYJvrJ6K1TIUdFcE1+myu8r1lPcrcDgPuLGj0gPYjwZ1+Cy0O0YNvOwvgPkRSPUuGdCufZiQAJf
sWowFHWVBt2y6rW5TgcQFi+N5jEvCKWeN2TDmtg9A2bxNRgTFy4wD6QtMMgec6oJSWSMYLVetdoy
okEaQxKO73m2tpC3lyo27GLusFqWKO8sm0FTdMMysRQQydXmJdyNWpFZyt0TELRKZNY8w4qlQy+y
EwYePrI1rVyYysIelyZViYiPbp6ibHIZ5bchTEEVRgJrNIfJTwKVmBwZUWx8hLqTwty4ueJV0ahm
pY58O9yo6bM3cG6FTHRcZlQwHOoLhtX3in1gVPEzHNvVxOjUUoIdf6ZIMptyoGFFWMX/VIPMt1xw
4Zbztp1GJyz/Fblzad8dHjkPJmh3yVWy/+YOFzdSE4JO7PDZ5IDh5ro6S90/MnyQb3csM/S1qv/E
QGGM4YTlrwjYwqRzlfxLa1s3eJGkd5LEMQoJc35lhycTfDU8rHIRVwvfZdOBQsNHIbdROVzSCLwI
hjyhIq/9H0fnsVy5kQXRL0IEPApb8Xlv6TYIuoa3BVPA18/BLDSjkFrd5CNQ5mbmSeLIoC10k5ei
OeV44I3hZFG2EgwjJXHtjfj8WUKIjYzxGAX93eJBxDbEyStWx8lCA4nqDRRpIT7plVv4DEF1apct
DOUYDgLG8KW+8BRLIOKnVBBctAZSKjY6rrPtzAyIXl3j1EZ/84pqnkW8iqL/035GQPdT8wwIh4dM
A01SaNeowrOO+9RaUfnNyPJ7Eh8OEk/CgauBj4GUUB2BvTCYnd7R1Ad0pWZRavjfMJxGDZXyE/Eh
LFiz+1HnAEvIVgwexhU8D4y6YxyyioL7TD/h+H4xkrU1p2GmHeBIVtZbG1+attw23JCwZrP37W2m
8sggL3psH3ssP+mlMTcedksGRmIVEoChsolWr947tCS4g1sgt1V5HmabrOCqzxuqdbwW49o1V8x/
UhzpCViBbV6dVftuhxCvKSSX5mUsYZDhGht/uOsJ91aLjyj5V+nXsd1CNWPqAljQ48pGVVNJkr+M
juMcvBiXHhavjJhh7H+HQECmz4DLe5oL+FlEMK13BiuJsQ/qm27uAsBiySng/ukQAYt5z7uc5JCF
kSagRZb0Rz5BYafrg0Fs2NKfsR+nTybBXXdzppvn/PjQLUha+yBinJ8C+dgiHqyzw2Qw/m2dmPxF
sw7DeDP4zdrkq7RRgmdnx0QLCmSPJLnW/nbsVjlsDMMVi5HYVIfzz0sAxmXUClKDtow16H6zSV+t
Wq7+ih8DAe02YkPm+yP12Z288jzFzqqon3M1XANExtXvNf0SDiyQmGyESaYDPyQQCyd8SBgj7oY1
tDPuPa/XGOy8KFi0tAJiotPx63q043UUgjP1SRbCLV9pZLtPnn7MHVpg0f+Y8xUVkN2bLl+t5ugx
5STz6M72M9wE1N9SzbNoe5Zd71jidEQe23k46FlQVfnX0fNNyJtsZ4ZjwUtNpph8GeVmZpYC3XVI
PIT0pZG9XxTiUnnMxJmlON22KmheedEHKkl6yVW+WybGKU+NZQrkcTLTNS2nq8gQN5j9TCLlKiDK
1TZqKfpxUQm5rpiYhtfenit0ElgBahNX/CmZfo+YhgwWPqPuACZi3eGKjBtuKDHxlJSgzcAIw/WX
SHdZIpgs1aRos3tKSbq586FLW1ATS+NhjX8DPa0+gU2j3lay33Rd9xIzEhHi0DXE04vXLHgQVOc8
Uy/FYC2A0Tt6s6TFkCQaKZ3haE2Hhpm24jcvuTdbO63bAItAMfjAvJIV/qrI+pMbDfBHML6rNeiU
/5wUhBk9riBNpUWtVvUfN8Xc4V8onqoR89uxB7PRl1s08lkFmjj/+k8ToBZejbyjHm7kcC7PtgTP
TC7epgVktg45PC/zpmfoixp81PzztEjDpMGbJMpV2zREbXyIs3CROfVifF8I4vIaGUNS9B4IaSzL
OFSLCaMavrF+aPaVtnanrdKZEPenRDJI/xvTdRJ9hYBx+Bbb5NmTKXFDmxUeuxlbWq2Le4rq6x9N
NW2SAaZPli47oLvILQZvQ580OxcGht3chX1KtG1gBisbVCz1BlXFJrIwkzWFrzjjIYxBoJUkjy31
mwJNLnUawetVqG1ddfXZ6JXkjOp3a59ooC7Ff5KKTs4vAStqxbUsxcVXrDuN1BfOqYAESKP/2eJk
jIcx40rMx2Pqn+bQof0STglOoHdEsreGN2nfGqEuBjbfWuE50CFCc3IzmUA8hWbyc5hoCQmYOEKL
5nDSjtya4pZJW8YJx/scyp8WddCAFa2yR21LKMAhBp773DRh+3cfmqLvhEAXNyahJoPBwoyJo+lt
a7d7uljYKxlSvPruUo+jqz/lQD5rHx2eNgCdAyxTiRyzl9/92pLbAa+h1cI7vidsD2LkyFKzxEZk
u0SAGgVVT822MJpJTPz2VvkeNfdxihkAPUaOCr33XoWnEeXLUKhJ9hf6TBuSpQCV7fQHIGiA8wC+
5l8aaCj3mbI1VfKhHF5Euu0Fq+jgf4YIFcGclJDvCQkyXGytTctXBL+DFgA0WFSri+7veQcxkzzN
nkOe+SfDu9szQLPfxbSy3Xcg3W3W0n6AuSzlWN29MftD+sr9/dScjehUNjdODHy0W9mrrYCWhxUE
lAuXIyxdoe4h6sD8QHAsnQqYEKU5BEz4CPLuCM0XABkautgYeoWC+O0NdFe1xcHxbqqnviYbV6A0
zoX9mkAcdi7WdLLMD4+jmCsPGdKb30Dy1mauFZdgMsmHeiBWhkV2Y0EXnQzJMdrlj9wI5ipWixdN
A4Isdrb2KlXIZ1GSRalQCG9hs4uMq9efZHbwy3ekCgxPAJ6SHctNmiQvWr3k9dVNgn0wZ7geHiDe
2gyiIjlCXLh63Z/JHLvKEfRT4xygkgSj3Iwj8XLjtQEgl6mArthknfBJavJQxrs8eeecF1n1Lq3N
l0D0h5xvI9HsDdqbWUJIx3c1WI/B/q3l78gnOaedaALY9LX+VnrDU8eE1w2ACGG4kyD6r69gDTwq
95G6NHbz/LSswwEr6zTf/kKwlT+EnlGprXavs/fI8Rlw8LS8E0UkNWvGYDC6Z2tmEQy9layvU0OJ
HOHNduNF9UVaR+Gqtd38xjmveAzHqPVuWXUOCsbvBGtK+W0wv483Zbydsq2B+9UCqSjwOlmFvpaG
Wrclw7Dwu/RfTf9uxs+4MTb40DcZtpdeEwvJbV3yEoax96JhK0tNNkPMW0QcS1Sb/zBBHyGekjOq
T9Xw5Q9yNzvpEKY37fwzKRnRksnWzRrrNrP8yHjj3PPioUkybVnZ+TEY3nT41Qaw6j6B9J4sHaMM
6P3A69My6wRI0f1Do3Do00p5iRwyhD7iQejQSwliuWHI2Fr1MpjN8qF4d2rwzf1WRYRxuZmDYZUd
mLf2a3bR5DReYSSO8QLZkc0cmQEJTy2y3pisemGcNe9tGOxlPeyabD8Y/zAeoEcT7WDCEY08Kx7N
ZH23iYqe6DnFz6B8bkER/kzeR2RuUlxwQ/zMTdpucfP0fFz+5C0TDuZIE9Mw7kVR4uCNFnJ+T3O3
SeYS2Jj53mpSNXoa8hcyhMvHnhrhWpsI2vzoChaP8+6XW6DBLxZykI9/u+YWnjV3sGgrV1SrkKJG
tNFZehjaq81lLUxTPNuI9gytA0DLCGGA59uvkTMOd3OD59n170xaqUfFXleebYOHXWNjIMJpkXLv
zLmidTvhjPLZrBKma0M4bKgLHJX4r+EfD8TNizbcuxU+UJJpStAguqPE5yFH3KUsxJbGf8xT4Gfs
/fjhg+yUa+gVxAatmSKHRyOnrRPE5KwVOnSkc03wyXmZMIW1p+KaN7X9MoCrRmEetIJtHeOoo3gB
Ch8pF5eQ6ZvP5WtKjj787YErWYaieycF0Xi3iuLoIoWWmt8cyN89k6VhYtcX7Y+hq0VPX2HHXxo9
g1mH4sYDNtVqndIFYyiLqVK01avXjBFOX64dkCu5Z/ET5oPwhsU4vdLtuOkDWqj7YwtIzGq9neBG
12bTNTdfk4HdyHoYfEEM2gzb/K/q+dtzPW1k8+ZnKPsIZL/wBRTywIAqnwy/wsVb3L+ObAaapjMA
I8usUb80l8aBwfYoccwOerUuzb2mH7xpWfTs8z9B/C/IPgLmxX7/VnISlNZurNakoD3MyliesQmg
nnEncGjAtWOAbrw84evcCOz52aYvPkf6LeiQA/8XLxoihrRZCvgBrB8hVhuw3n3D+WAZGc92QCOS
DEnSgzN99gA/jJDocjks016+tuq74yfpjMzik33rnCKeRtH90Bbm+cwkhLV2OI3ozn3kOSSqUvRQ
1WqbYCCzq+A+YDhui2vPdaEMv2yOBBXUkn4yz3QbI+GZWCwPCW5DyrRMMW1rJclBUh8R3G1v5biv
PqRcUBb8oPATzIvel4kuZH2345ssngkkytCVv1U8HlsQan06F5C9xugaoqMpqe6XXSkvubNq7K+K
9b1IFnZxsPUI//2nM3ypCK6jTwQdq1O8H+Njx1jctQACJaya6m5TNyyLGfaB/EoDUlNiVRUnnzJ2
zz7nM/Y2vRow4jINwzS7oZldohokpps8tejRU5PeVIv5+ltP65YsaT9feGq0zeHT4atTztYUn1iB
neBqGrjIfmqXqpJ9ZXqfESVx6O2LyT+33sMlrjWU4aqnZTDruVPYN3IKRscMmONwq7Ubxx85c6if
gcxijTsvTMqvsJVHe6DmV2k0e9EaQdRimXrNsRIZsbH2YifMoBqd6UKp5zl5EV4Rmn7ByGA/8QAe
87FisKZieNEgxLu5z45DAKS0YhSCWGfrdW/GNEf/BjhtCTGxJEvhko/DizFxU2kt/a0No/JmI1Bx
N3sHsc9u6+W9OhNpZ1xQGDu7cS5dCE7JEKcc0XtpWGBdO9dQOFeHP1XUOzvHM10Ix1ybXefR32Of
K73BGyHoO7Bop1wYo6//m/LBeEmtsF7UAoeoTXhtsF9KerLiBs+LbZ5NZeGQrYZgD+h/E4agGiS8
wSX7AuCbCkE0V4yBU8xXs/NqkKzprtlQ+oTXRQKnlQETDCsx+G0t1J+5IC9vDAP6Ie1tvrvW2+Q3
jbS1ByzIibIOhrZ45NRIr/N0pCQVKwiWlbzbDQo7Xk8gVAzFKS9RXxpdh/fMGoWal9nbNImxTxNk
/U92RQCVsa+Pgd+dAHKrhS9xbRFcH8+F6b629NT4cVrtLEaXe5UVeFzHiiudyY7QBx14i7G7RJHE
E1x4FGza5BzQ8FKn//OTH6eWG2umzWbZygYsQevcKvP1Y4RF0GnQ7PiLTB5dIdMx5d+VwH8nfm3C
DMDlvw2Sn4zfqZ5VwUmNa9OdYkhTLp08zrlTkrHe/Ayb0TzUGykuoavc8r9qD8mN4GDWWUcFEi4F
xF4xp5fWtg/Fbjb91iWmtJGdXZ/ohCk859a1oNlZzfrBWenWe2y/GwPDLjBfaLxXPDtkFrfYCZeN
/2UAMxyGe5ne53jZlN8wnPFp6t9Wkm2m/uL2NFni1y5Nc12Xqw6o7XxEiFlHCND23bA0BOfvX909
G7V/0owV4ZUmXtWFvbGo8m3FzmVQ7mXPHMcG4aCQNCIE7+BvnpCYCFAu9EbCDojpM8eIUyizNS7W
FXnBRdGEEKA7+xY1uNWHAr3MnMjQ8AMIZ0gllAeSTwnXtRZXzjHXN0BBu2Jf6J9FvNLTz7b80Ivt
XNZSmaCqcF+3gFfLWv2XeORtBp3gor6ttOlzHhL3xGRLft1UxB9JxoKaahgcYbDqzV+ZRAs7JumV
fTn1tZ0w8sJRK31vQffPCqP/C6MhahHuvnMRku0Uc3NEQ1M7xUu9GzHycePA2DwCURrFTXAAzrcV
ONxoZRVb8A+Il8WnVztXrwzp0tIzzhQYBxLmPbaQe0IVlj6ss5Jeeec17TdFdgAHXY2YDXZWtVek
EagFyg4W+VTP5Pj01dHUG2APWDX463VUFG552ZCoU69b58whTCS0d9POHuaYPNr81k5wkkN8PtI+
+mFxceZXpjg55bYKz3OgwgyYK03ub5yC0DG2ZvYt4w+IYaW1ZVTjiENo7eH5c4I/S6/8z8HrWXU3
MrJFcDCDu8qmAwpZqMgS2aee6jd+bHI8JFzfSgbn3WEizc6Y1uU9Cg8apBav/SvmQAQGGA0DBrOo
BdhCkNqS+DVvHft7rxr83m8ChLQ2sJZ416Zj5XfXQ3uq6r8Eh2RnRoucGnBgq4A8EM6qCAcmF2Qs
NykjK6+HxUnOLwziY4Fm5JFqcGGIBo9q1urJ7KiJALm5aLpnhsxTQKNvSdrHISERk43+PJK+HgYD
m+BMBMCpU8idpc2UZKIQHDHwKlpyFdc3MhJQNxgdYWmn8q3xQGfSNiUNE19INizN+X+AynOChUaV
699Yerdc7JAm3RdBh4mBVTEYyRmYAr9pfNTjYE34Gfkhvba8aQGRX4stS2Uwma351YsOA8PzDotb
7DHORIxwE5wcCkqUjtjT1fWpDhp8Y7ii3Jm0I+NHweiB652uc6A7FchXMU26ywKbR8dyYRK7wYtq
khnZ9/4laiwaXOWqKH0mbdNrzIeAvZnvXHmz2BmunIQuuX0dIcdxcgxaYr6dupdkBYAulQZFOCsG
Rg1g7fTHy0++dantL1AxpWyXeg2tLjOcddAIJFfTPrW9WJXMdRq9fs/t30zb13mzK2ZBMh13XrsL
IUJN/N/wqzCwCw7QZXBrsJRJvt+6/YSECPXoEWFLsMY5j/MmpzebJEgCuCBzj+R5lI0TbMw+pnIb
M9biwmWm3Ozjoxta72NtXX2EPNQqKgg5+HgcaNKn319mM5F+qTPwUwDKBiiZJP9ybko+9TBOdgxF
uGIFW7UWw1nuaBSsj0724TrE4dxTbTJSK6d/jUeBS0w4eSXHAX2MVohpsD60wN2AVKAoWiMzRGrA
1JbWGK9ik6i1Pa168tfgABTuErw2yacbjv8NTL69yDlE3GKsDpivsZ64FzcE6TL1K8dXjUBj5Gzb
jC2OZgj1rHIul3GCf8U5l4yhK6K9JvoPaC0GT0lEmipC0MGBprS9St6q6uGlpI+xhmyN/C7wviWd
s6wZpAvIDFAVF1YldiXhFgT5TcxNMl+r4sAlo82uYcXnayzSmq1hCtI3DZeCcRXuazWXbWDH4Fes
IkIu6VeVfyvzkZHR8u21jQhQYtUGlwDsqY43UV39CSuhBEOy8EUgMBhD02oKlRnJmh0U5UDP90EC
uJcRZ0Khbv/0sg/iladsyPbcQKNxWPg+QQ0KF3F+2dvO/oUI3pIppL/A9/9ZnHuo5nvxR7wbRDcQ
dgrieRnlcmLfDjjbHR1J5Faq5zjRnZGfsvjgz2l31IGtXu6r8qAFewZ+cy1y/hFAq/aXWr+FbZk2
3129y+JPv/0LqAgIadxp/IKTALdwWDDAwqmeLHdT/lMFWwxI8JcBPCjjTlxZ1P8Mos5NY2HZHM5Z
iFlLT069FGvFLD+vrFuhEBfCFxf8WaA+fPVG9vXQDnB28FLRuprBVZwNOmCBUEbqF8EEoMh15m8J
uuA5Gu5RYuFd/yj9Y0eqUZvTJ+iizXSerOUUcbQGl9yCTZp8bMwOsE3kqdElSiqfPaaztDkVdfOa
0c2ZEZag/InAUUQVNk5COW7r9uFrz5kM25nDwcDvPpDU65RgtSPBwOyG939bYiJ1gaqGUIo8rIWg
9HAO7kCwvWRc2eOYrhH2dbyZNWYDCEGBRoCPCaXPtSnk7FReB9ySQ+9Qs8X7p6KtMXfweOueTIoe
/7q4yxzJWYM7Q4wvR+nluffoPAcs43NusjGBHSJcLxbh9qD7lgFY6aGA5iD5ECidjsV2CqwFk/zV
hP8kadEsuQCK9k/jgxbOWlGja9TWpm6ddyegHGnARWS5i8mjlAVvVs6siJfNsnH+RwUVz841TWmg
/4SvuxolD9CrA3AuHA72WN8MmwBW2uz64kZsjJ4KfLSORUeOUXfflAiWPPYSN6uqX0NfRIeYVCrm
Gjx5mrpTxOv9/28l8JXcZoFz5K8/QtIoUp0fJtknOl/dlTOuJEZbTQO53eFA64+Jkc5lZyQauJ0w
/qreCqf6qYAPxSSMLebVXzKY/Z0hqMVryMjUkBi4npN4TXQQmnVw81g4u5nGE/sxPOMv3fuh8pho
KbaRvqPA0dXNg8PscRR7FR/H+DLpdzt7qvg8xleJvDkVpCAFxjjqdRz8yyAq7SS54LVf6kqtkVjn
fzxoiBZzUxpX6WoGZvmcqZqNxRGKhj6ZmIvcJR8HNbjggoDqgrpZ+h/J+BXh/NG4uOGgwoFcGhsn
lM4OLIBUBwwYWlCcBD4EJT/xfXk++XsDYGdR3lObEAOdEeIKx5S2qcRf4sYmkbTtlbu1daoDAu+n
1NSqbMgC+86TUcRCdjuTXkCqseDSAgRP22CfhvB2fKbooQqpQrJySgEDFr/gB68R2zfHRrthJCF0
/eTV18HZ9fGxLLybpCsocH4Ga5MjWCWEF5MMsGk3HUJqFxLqzj3szB3mBD04eOaX7JFrTQOQWKzI
XYzrxHQZ5OMK40K+buIREy20BAt0/lgTaTFcBOeSC+5G45WCiuHibZqq9HWyq7dwpH+UW32PPypG
l+Bbwy+QAt3pslWs/nX5OmsOg/hgCEAyiga76TglzkqSZishJw/q2WlfOWYgbk4DGlAVaSMJtMfU
D0tAWcL9rs3LpMKD3lkvtqW9SFhNtqsWBvv90FJmGr46xb0XRAekdwLzu3DBbqXB2eeYl6ivmII2
NsX4miS0/7jLQafeCOJ0W8ljw+HS9D191YbVlfJxg67VuFAb0qmRfhTWpoOcUa2SaS2J3XtuefUL
VDyYEp79Vo3PYr7yNWttwB8E5KrnGNvW07cPcsHDK9IbNEryIMaT+upy62Uei2qM/AYUuPZpZHs/
9DatDoXI/jHnRba4iHqld282V9baSdc8b+CWIuzBfvlbx+lCzLyZrnrIfO7ByuxzBMxtaNNdnD0z
7nf46mVxISyM7vrWck+QzX/ObFFHFNP8U6ddMi1e5IiIbhFfKL8x/PkP8fS/An5LRCGYw1rpRZ8h
Gs1oloeKqY2rf8/Tqqid00ga15ulyzhh5ghhz2NvL7EFtTQYgPwa/X+E08mo+RsyIy2SWcDn0EZU
1mDAmBJS0ZhPFKgB/GphcAShsogYzKdksCMeoY5Up5zI0kq6229a+GaUWNb8eSxDGWf8HqYMrvOf
YpyORftZ8XOvPjv1G0tqW5HenbOLIbZbWYjBVvLt6Fj50WFh/6Tuo2oHDkRMoJulVhmbLPZ3KXKE
Pr5bHM2T7EEk4pyVGCIcOtj+n+3YSdp7StoyM7zORvaunGcWUUAs7lgYuBGe3PE2yjfgf0jZOBPy
hQASW8y88u6fob1W8ZVsYeCeGwbsVkwcN8ZPXX7rJpUM+S6uTy7vU6d/FXmzIoyKIa0kx+KUa7OH
6dFCnErYyYZLz3Ecd6HJgzjeZvT5eGtSIENc4BNC2qasNm38zxO4XYMWAou2dEYEJb07MrFJ2QWB
cQU5vJOFVtJcwQ/okhNo6zlEBfoqzxErXiNgTKR2k+abN940btoY4moiaUKlMlmrejeGxb1O3yHF
7Gr34JSY2khZYgfERJIDCbbgKs2hYsPIz0kOnsV59N5DtVsukFkwLCE2oAk6MFw8+g8Zau76cRlS
z+6a78L4gC0fWm+tg4uBNE6wkMMeg4KCjQZUtcdUutNogSN1/sKJmAkXI18oNQwlOe9o2pH7xVQs
ZMLC+6QVWTBFyQK+AfKgmYnEjNLc3aGQveBl6WI6HjCBkCZAPEUaXJiyWNINt2ItXLFUgpf9acUN
Axono6ebfRfua1N8yOEt4co3WHufP8Gdj7e64BiymZo3EdDYnS8M3HEKCP4k1z47hgMQsKnnSbhi
IovVTEp+RP80gJ16F82pPAC5gmVNj/a1w2eLvQNn9eA9Y55CNJEJzCGudviuvzkmgZCSajz+3DtW
CTF7DMPQR0Wyjst3u5r77omuRvXKjN79ep+16kVDMTSpxTOI6wZ/OqQfy292cN9emPykgb/OE4e+
I28ZVV8lQOIISxxjV8wg3dlh18/G34iIcwCDgERHOBGaCm89yk9WVmvf9pYxiRiV3ec7rBgQ4u1r
SGB39OBBzPGScxA9e2anjbx5aFQT73PcPDyvxsFjrJkTnCxgeBqXZ0GKF5s4CWQHcSfcuKhrFvMo
ry4WwbhvGHC21MtQ1qfSO+dxhZbfbZpoDVqoIRkxcpCcV2J4DVKTa4sXwIFOPyf2M3s6DEZCvjsM
XpLwL0+SZcIaYXLnz4O9zgWCzqUx8xFXz3DWgYBRSI4Krh0c560h1T/zw6x4byc0bAVboZHcQFtx
3gsey85Zp96SJlaEt12DSwjH4FB8FeVVJ4LcxXQQei+Vu7Xqt4DmFLouyj/Pf6GFxrF2HRxvSoLK
lI6ANl5PGf2k8s9IrpW7VuzJrvEeo+FLa1MYt5CBXBrNzV5reyrxf261admRada1j1ojJd+dSooY
HFWsBnSfsfidZq9jc7FKDi8TMbP2O1XwlDpJS/IxBvbYib8GVbdGuuzhp+pEX1k23mBaDwGKFFdR
kkdjv5ZgzxOOLiYESaOzfhs2BivpdMg2mKq9i2cwp1vkxHRMqa9q/IMRb4IBuUpDxkwJtA4gjRRR
p05SFQNPql+W8Srnhyy09qVGEwCg/Z/mUsRBI+mE/ZRmKjqxeT00cvebED4OSHZBXsVrJlSj/4uE
L2PYLfx4r9E3oavPnJyqXeCqFFvXw1qPEa7bWd02Rg3L4h0/9lBdpfeIIQHSuwRnwAXL8sxJIymE
n7y/8f07zTqjN87MsQPeFJf81J+Td8ayqQ5+vUsaOh37bUESSneqD1fIKyAjZNkE4ehU+wfFTMAu
r2UmOJUS8yn+QhQMbSHNB3FMig7pIyHsXOqgXGexkiMphTBxzyAvWXTuLmEbNrne8B6aaCyhTV+o
cfaLrY0NZOA96+AgY3LVCxpwDPjawatubkf3PDCo0CaiW+q7drd9/NNxEsaSVZs/Zc3KyoyA63FT
/UyiWJi9RRAZ7HEHD7ilw1zyTXQQtigHMqNs4VBipiYyMiy/FqbssPnsjY92wPLK3buAquTCZmpH
a5Ma1ropbgWjWKv8RaIpim/D2Alx15pn4i/05DNEt84sc29pmFT7Q0Pss5tOHrcYVIAoqQ9yJlOP
IDl5mJLqZRxoYaGDT6G6+8jeoXNWTPUm+8FOCjlm2DnkRBtbvfg9vC8eQU3bdy0uj4+IUSi2GPzH
VPpwAczBpXSChbnaU2CT+QtLIOeAWkmccCuHP6G50L/lwkXNcWkTwPESKFhv9Bm046YlHdron6H+
2TV3QztNTOOTUxo73JTx1mHQtmjBM7h8iHRHSOMlrK8awQ6PPWXsr0nV8ezGOwkJoOYLm02qHVGl
kHGvEU4nakAWnMDdplhbGfv49Mt6/trQQFhScBxTTNZrYtsZt8Enned+xpTVuXOSliLXEpWLU0kN
cTTBBIN1PeJFNpKtYPw/eD8mRi8rYxzKrqRzX01zA1OZ3jDuG7aGzaISmZSrOqTk0rMqWEepaeIo
WauB0yEGX2zgkTkMS59k1py55Cn9L64YjVB87mooAoJp+YpkKUYFWFrVymPPQT8jS4YjxWbTCPS9
wxbBH0ae1l1o8VNAs5D6JYJ67PmLHvtKFZEr6TGOtjPCYjS+5+uPgdqVav9sLJuTtTEmftWBJGVC
K0QFWzsmOUw9Th8yQzaI9mtLPh9mJLPO6Zb7gYk4DZIrqdC/wuQZ98Vr7wrQ+mV0QaLhoL1t3IvQ
focSewGp8WTYU6fMO8xsv+BH5rDi0uDS1PS0hbjijopBsy5X+pgDTbHCsy6+2wTX4XQOprmJnAnQ
Iwq1I7tdoECJ6t/zgdrqDqPTHqeR9ToccX1+aeLCtXwlJfSBmFEiM0nXGLb4Jv7D8LWuo27DfXEm
y1UVa/y+iz/LkQqpdCdgAzQ8jSmD/BymGi089d7udyMWMI2A7lRwHxnVk98S/3HPdBhWbr41m51l
HATpC7baAUagADBWhCmdlcxxqAYzOQd6HLuZBz+cziGNQYNm8/x/hzjYdQ5UXX8dKl4DxKnKo6GG
0+R7lOMZ1L5GZoRjhsdSUASHljfHlyKEZSMkIeTAaiieU4R/f/bwhjmDUP74jXIveQ6FzP/tGY/b
cf2t8T1EOlRT1GMNd23TV+fGwrEa14SQehtEH2bcQl4MRB97xBbB7RstpZYnczoEEWqV06Ll8xy4
9srNuf/rYKzIVBO0Afjxo3O3V8O1NdMNyOGjlA75PyRevBuy+KIQjryw9l/F7GBgoOoyhLdi4HJr
o7rYMeGqiCW4Flyz5yQbbwHnQpEe9CG5OgAhG38bwGN106dFzR4+q3nFUF/Z0OBMYFfR/3W6ttDM
9AUNmhJ7b69bHO8Jb8niPpM9Pe1iV8G1zcpnVBWL0CHq9tdr+Fc9vqB+EUFWqftHM30wlmwsezvy
YhERErBsKmw780zH436vbSUo7fxGGr/gy6yqb64BXAALUs0+RsR/knqa2tiHJJrq9KhTtGedHJzk
cbEfqHjtaccrQabI+KxgVHaux5bG1Nn7S1F2gzHdZxE3xblkEJwdK3Y2b76UHzrBskaOjuuHrhCE
vQ7VqyGnu1YWL7O7NYp1pfZ6vaoAZtUhtrx2MJdaOF1R7oRz9pnicvCERM1yjU7oAsQScw5p25oO
lNKLoPvHK0EbAL7wJLj1h6l4ApPXjjFkUXsLy1351kkXNsvkjzOR+Mi/mnzjtZDYmThg+ICXPpeC
t9Uns/CZbN6TRJnX6lZE+7R9DES8geFMWKHh5HliIax9p05BwDXun9WAQH3ECTak5Kfsidm5LH4E
fYg/Dt4jG86DINmPvctnGzVRIQ2XJj+aKWauvsHE0TV3rjoU6c1EWqBjhmDOrrfnFPu2qPeh+i3B
zvgTfbTCXpe6CQs9GZYNYxw75EyBUJ3iEcv1156eJ2FCWzrxwdbwPIWLYULgsBNc8BoWLvZNXBZm
YIC9RbwtAUpHPNE0Ig2o7DrmQIsvMAB7hF/AlESf2KYKulJLYgGJ8UVZZa3uSRjzzr/OEz1XguZh
D3WdvaeuLKX0jxyC4NqznSPgdsmu5KI8jd6zMR96d0qSma3Jo66ba92iGoWD+xh4izH9rAMPmW2n
kE71w2j9zQNP7T74H/2s3uFurzgqJOlbhfQNzH9XhcfWekrti2Gea+8lo4OAYkYrMi6aKpdT8J7k
ySrkxtVEZ45XYtgp7ruYfCfc7CXj7TQjWCz3Pl9TqQ41pu+52Qq912dvG5OvMNwY2nkwaF6sKXdn
8JFzChnnhIPFrWji4sz6DA/BLJ5d2S0Gt73CLxwYkwo+ytrdFGaI3RqWU1Zgn7zr5U/XY2vlpNbb
5aoQCf6qZzhyKoyy08gZI/4faWe2G7lyrelXMXzdRHNmsNGnLypnpaRMzVLdEKopOM/z0/dHN/pY
YiUyUWUbxjZ27c3ImFes9Q/bBPX7MTExoiA9NElEBTut2oRwdseyfq40nsqYQadXnJwpYJp6IO3z
y+m3xqRfmYN58dQHxHUCHUg4DK9IOHfm0OxTFhvZ5EXLjWv3QGmAoHlgvhVXXk2bQHHEg6+6G9ev
3xQ8ZkqkMz09ehG8av0SaQu3Jrp+Lkiz9MZVzTMPHxIJMTlNrzJMB4iK9BGwcLSRcMowGEQjuktv
FCHtVUmZVW3LWzPH81lDnQt6TczignK36HMC6XavdUwNKeq6fA+BAwNzAKFH2IOBiOFZi9RN1oHG
jiPeGFyOAIQ8esSayJZkISLZa93djCmyE/1SpEgRbnL/BscgwmfEoqpjU5FWb5TrrHlNUMPIjE2O
8izSdSMSIiXiMdR+6/ahb9B0HWBRExOhnpwBJulIbw0gxqzhruR1EpKp8Xq45d6bwAU93QdWuaxk
cieBAYM3Q3DEopIxrg2prAPl0UK4vapeHIm4FPbb+ZPAuUmQCrYnhZYULxBSz12LDs39QG0e10fB
vT9OiC/76HqsKg7p8WHi+kw8Ycsb136tUzlrANrsO93euwWocnQfKYFMO7jepPXGQVhDtSuoe0/u
sC1TbK0QpvLHbR/eGBP8EyEibErjGyO6LgsVhM4kQuRtHC3fqvQFVmWNJI2WydceTzSLtFuNtr0P
6UzVzTfYigfFv9GTH+34MGIfxRNtXUzKEui057u43PXC2g3chK4PlfFe8qL3DkrvbDytuA8CdP0e
jE5Q1ItXeV2TOHGXLkes7ztPFrksBCEWKSGCKzl4BGfWZOxRoNsuHy1s0ZO8BTXn85JB8NiJbKhI
k8RN5y4KSN/1NaZMpYrBUj/hyBPkYccWpHW6LkBoyNusetHblymjEAN7r90IU6dm0TcY9AbooJp7
PUK2+usgnjD2Ra8Um3dY0LcdbZrTv9SnCwTNkE3qa5CWw44C/yIin4xqZs2NJjlOpY7UyBUXaVY8
Aq8PnJtBIakMSxDVqVA+xSES0HI5yivssmvJ9iEPurVoSNfMm7EMFrLD1QVhPYv4ZaT854Kf9G9s
/4eJE1zh7VQTEdZUa28j3186/oNqXQXRPeGbRtxeUOEd+5blzX3JBonxbEKNx4/lyoWg51X3GrjH
wDuY6U+8uFHswLZ1oyeTbDJIVVuzSChIctruF8d4JB1jW4jC3/sVl0i3J4WUDMTL3s+JDDQq91m6
yjpna2cIgoj2LjFRu7RAhKJ904ujIQ4+zLtIXYXCu5LOr4ocFn7cq7zqwIVPtp3rsdty3sbQO9AB
HSbuensMbO4WdwN8GyYFKqgJGQSL7K/zFmBeGAXXiU2yA7xAL+Mr1UQODvvIY5QCZfDYFKS9Cvz6
GoRSMwSS+20cpmTq25dCb/0bE/nioEPASzgvqui8d5RZIYwHZlxzHCRUcut4J5MUpSS97+BxjAFe
Xn65hqNL+Rkdg1x9TFPeSRYQuevKVliw3ICmjrenRKQyIROEOdmms8uDC88tVuIrrfBegdvE5JMY
5cEQ9kExYEdRBiO3rqJuAKELsSrIQ1yf0r23a8CkjYEUl2n1K4v8Us6bnkQW2EaRem8945IlECR6
6IIBmQXpwn7Rw/4uthvQFqBrtTa6d4uMAgduM1Uo8CbR4bux1RHJuuXxcShMCo0YD1NWKu+EqURr
CBIRBecOJoNCgKlopbLsSvXZ1FtKW0w0jBeQIuA0uWPN9KDDTukCdOf8Uf9qc5BGboeEH/5MtmM/
qLGGU4V5F6u8awTOv8vanRJPNbmH1ltzf90OUfo1cZAKLboMGXrS6k56lUMh0H33MVRgQJQkX5RJ
1Uvhn7IGBDByczofSh43BMGoRrhAnt0xerYxpq28ChiNuFbM8tYblK8p+QRJAi2oAhTR1Num1Q5G
G29k2ex9tYWfBXjBokCQWLes4p43HxyeiGQhKsPXrTUABKDO0rWIFwZEm4Ufv6hVfeVwRfS+eR/E
7K4SbMUiVb0nU0LWiZSXOqaskdsoQKCG/TWfRAhHrcVENAFIqxU6WCx1JR17FxbBys9QU2qjrQ0O
Wof1qVbUR/sqva7ztvkylvY24z0ZF8OhU1DF04aFCqQ67cPXKLeoL6K1HfAMw2U5wRogjcDneFQj
YeQMlUNSaCWr7ypo5CJvVxMNxobxj8I6hCb2WAYiYMonZ+M+oZih50SmmrNwJy5ttdXSe7J+BL1X
eQ+k28PgKOpQiRi/OBnv+hhz95aTNwXLMO4Uqns+i2nSKc0Bw0v/XfDMgBMG5mdldS8jqHwnv7GQ
xB6N+wnYakOakikqUsOVD7Sys8kbD9/xg8psUAAquN4noriIIkoLBlUgcVX2KmRtClT8SHB9GVdf
R36/ofwf2NdJo65tCpRGizzjj1C/98pvUfeilMjv8Bsc8qzItqG8DSMISdQB+maLLrUIi2WY3zXR
ozMAbYSe6qS//P5XxUMxqzk+UAVz+LU4QMmMZzHpDQPEWkHyXqBhWOdvaXQsuKJ5e45khJXqa8gz
xAQM5b9n6vfK5sHc3DUmYmr6KhhvQFZ25bUK0E5NfsYg+bKNXd+H4Q3yBkTae3wX1w76HyN4anxe
vrTtW0MeouI48rXXtEcVEjeXOPqqpdRKbW9d6O/qcGfUrHEewZSEXTzwip3dADGuMQuqblPESfT3
oIEUHUFrMY/wMlYeG0kD1w1WG20aLg9rn7d3fdtxF96WpC2KlSubVe2896QF4EdFxoR3AjRvX0kX
fWO5KF3UwYz3iCe8+q1zyF/0a32g6ImGy78Qlc2bIiBhkQsy0BkKih8T5BPNpgohD6UKyeVN1R7E
157tdimGn5716LgQzkjxhclT1x/gpsjswefscrqbioWRNT87eI2+0y+rhNrIJm9vwJd8acs7HHGV
EAevr8jrbIYKJ3GO0bx41yVKjqxFJf+WgGGLDCI5IHKdB5qwRe4A9X0FFQe3GkACTxQ8eI6ejvRZ
iSM32bChXJTk5PLkawV8TyaAp1KFaBslgYKrcujQF0K9qO4fGxPyeod6J0z3Tq6q6E4HIpuN3rOC
hW+zzdvbzr9RtJdQfWzqZ2G/yebOUB+m9EuwzVU27RED8ODLwGsYdQnQeiD2EJ6jGOGQd+oBioX9
Y1pCrc4Rbt162ON6Vb2TeEljjPgOKdTtkYU/WPZN2D4O4rV2qaa6PCi0tzYgg9VvobivyggRSITN
Ur/h1KtRMPJaZ5vgrB7mR05B4Pj39HMRJI8GQqKxwqzVT5F3rDsiD3dZopASRI9Z/itEW9xJ79u+
BSeCireBUyTe0ypR4EihNSUzLNBxKzbSZi9Hy8TZ40G/shJS7g2V8YwsGaQN8kM69hXgAnJ8FUU5
ZYa/aPl9HO0cs4J5+RRm91H5Iypf7Oa9ncox+ZtEGk6+Y1U3BE/F8B2RHS+ZoNVfsuh20lFzo72h
k7tXNmb7muAWreRP7fgiFPC51i7s97WpoOqyG+1rJduQiUzEY8WxnR8kvCBKt3Cgb6i47jSQfhFF
elaKAz8rOzQQjQb0vpChkeoDOJdlwvnmdd4qZ+kq3mPPTsrfouoRPXayvA8mmay0XmnpKxrDX5Lw
YPcvnXhBpkbNtvXAJAAhHcVWmtQ5wuGLUblfjPEFAXLD27reN0lMjQLkonV5qGN1MqpPPYzIqgEG
BOpTBEvHvo2zG042QF47G/pv03MNNY+qA/CTZyaipNQ5sZi21EMIy6dq7sO6WHSEHXFGMaZdeCF4
cWDV7VXPdmm6qRzDquDa0LL3RD7J8MFPt3aCoQY82s570LSU2OKnFX5VCmQnat7rzbLkwsl2Tf2a
5+sU35ARozD3CluKTieUXer9T90H4mLujeJOSBC505vDf0c/CFUmTLyHax3nXwVFvBEAKGC650rv
F337JiA4me6d7z3ZIDzgvGj5taiuK7lrwm1dPCUafiMNlo4LHF4FGLz+uYzQ54JxnZhP/jQhaDfb
60lxqODtgLhM0n8lIV52T6PFc/deANAuwWVG9iHBb1Vt4PlXPEg8dK0BJCN651nAqbvyHn7SLvX7
HcATDF3yRCGucahIgpC0KaupZuSv48DsdjKXDgd7FV63sAHXWjzsg97WyDZXbw6Z2RB1PC8jtTqU
/bViD8rSC+qjIc2IkKvLVg7COSqRGvSzTSGxqx31RTbCILSHJa8bubTLkdpjOG5jAlksy7NtrmB7
EDoojkn1e09ACOuHlGDc3jc2LqPSD0CkqGDMoDe6W4nIi2fpj4VGvGDV4Z0IQhemgLXOoTMFpv1Y
qsaDDVMsjjx8oCDdFXa6lmb9kAXuvdKyYP0I+wWERN3Yvgoqw1r3lcpoaBjDq3A+6uHGsEDqAHfD
DD4CHWQwTWC5pQiQjPZefJ3UXIuQt2eb1a6rxH0Vuu/BML4NdXnvJN4RutS6Mv0NgDAqAkMJ2I6s
r4h9pqRH1AgFJAedBDNONhb0gI2aIAGoq6uB8kWfZkskSjARRERWkKNOooOtW5tUXtU9MZISgTH8
PuAVUBLo8lkHPJdb74X5bZS3vXJr25TvnjhtrXIfW48dl16JYaDQb5vRoRPNjR6oX3NqUlU0bHwT
N0vNOfb5wcr2miE51IuHyS20YCWGOLeERCGWsdW5g3T1CEzqPfGNXax5KET8UggyATukOFGFiNI+
+iJ9Dev2ECNRyrNDzz1tWejNF1U8a2F53SQeQmSrCjiY1+6VRqA664c76cC86ZBaQOn0odbhZZr/
ol90oAszvb4KEtirZgPyrnsrUdwIVB4QTvBkj+abh3Sbn9yXeD9hUPZYJEG5qYJbxgqw+tivYBjo
aOQCz8vrfVZcNVwcEQX3tY/hjTIJ1kwwKQKWxNrD+sfA5THJKpAW0W1gQ7WMrVVmy6O0kbBVDTBh
AxAF68asXZBf8ZIerkOo60rzikCiSvY7uSerleXdVV64VzYKYZIyfOrwqI/QHQEzNGxSOEB1WMAR
iYD5Tl7O9aqpkZ3K+XtVs1KcDMG95yLmKi+ARMXk7/XwVkCnG8ajQ/opQn8i9+/t5BDXziaAvjrk
i4JKQSx5bxAG+GQ4EaI2icwagng5ylWPiViLqaBTfHeV16xDmFNKeIvDNi2ro8tK2Lga+LdGfWqx
BFmHLrQUn5SBBVC88FpKATy3pR+R88EQLRMHS8X+2btvm5VPxk7pOOTSJ1X/Hlmw2/xmIywgI331
EMfdsi6NH8MUwwQcvnnlk9B1No4DWaeU2yQltYxhV5X0NyXKB2nTf7MjZKXZ3BGnRQ5/NariXTSt
76Yjl2ySW41/JNpPN8gA0lGNJtIccMRxuWDC6iYLDpoaki62kUGDiBloOCNBz8ZrRSlUY2PYXbHJ
JjOknMKdToUH4Omd5j+bDi8vDSEURfz0udkb5WESmi1IzTsIRPvkTbTmWoAMyLj02ihbpm65pVJd
ek9d8F0ZY6LaihvqyoAgmPaIOvZEXDU5WapLfe8cGkjBSVYu4FiiK6voRJg5YGA4zJicd2Iij0bV
oQUzWB5kQjn/IZsMhYI3y/qZ8dgRSogIpVxYk05WlCI8R77Za7St2xZ3Fq+5ro1v8kT9iUkkuj0T
qXHDA7lKfuisN7NYa+WVrtXb0rr30UjIBqxu7HqrW+UiCUD9OoeQV7TALzV/7dTnkirc5EFc9c2u
bLaJsgvRXBLptUdO0rSIkxKssrEnN1/wMlLdtaHa+6BRNjFqxUb2KyqfNO9GFnjl3JSp/eKg64Be
LIj2jqcjDPDuDtkkKJoUGwEkoOR5lOxb8DXXyHazXFZDW7/pYYkkMALd7XAo0TgFNJ8THeT5newj
KmDtPs28vVYChYlRvi4nfQzkITIUU3FIkAKbLv4PPBoyOUa+rCP1RhoQGqsUM84iLl6iIJ30Rp37
xIB/XOrBo1JFj5YK2DDuuRK67k24+vichDpYc6SGbA8GzdjvSg8RohgjbJ+iaU/3AzrkOj5WhUoI
48Z/0eNAWRLH4koR4Ro4uUc7CLRjdUHuu0okb9GQjxlK+WYl5b7xx30ueBqCq/1pYZG2jKEojrG9
yxJmE70b1CBgF9dguEx/25bDdQ36tjIOSaJuig5Cj3gfx4cIYqZu4rijVmhPrmzbWGvBa2Ex1shg
eN6raf7Ko6MHBCFLxVMaCuLlbxoghXzg9jGvHPstsVIIDMYuJE0S0mmjbcEPqnc2deqiBOdWsEVU
s0W9/FZFo08Zds1o3loxdpDBSGKvFQ6mzu5PXxrQD4GeeCNkx7Y42G76OCrVnQy6VY5CJvnLH70a
rLyMWKDuETDn8IhZYgmVQ9S1ScBviualUIIOXQxgzQ7oG83AMFI/IuGFgx4mdPnRC4Cyc12RpdwB
9rlvVIFMGcwro2twRmrIwJLStYH7oZwKXzSmHKrreJ8z7asCkDqcDxyU+VVAv1QNmU6jKIaVO4QQ
t51wbACtx+Nr6vxLuZwUglSMbq95hvxmkuuFr6wY+y7ta2zOqD0PEtlOPUYOGhWhAbgHkI6ogRKb
FkN2Y+ZWB7ILEeY2qvFwlJPpX2boB6OMgeN7KjKxy8hEZAwgFGBVFBQS4w7XlUVTjcSpWKxWE/Kf
AWv2WNi2sVzWgbET/MNQxZZ+eZ9BxfY7GNCZBxr23UMoJNiPDfsKT4b2vnWc5aSCkRUkzXykkyOy
d+LBhHcGe3fV9fsEMoJr39TtvnBwcZId1HmnbL/KgNWtxzri2+6VFaFTWQ2vA6Ke/kAhj6qFQpaS
qMO81pkSx22hsZJwR63ExAnT4v0xlgAQuCsUJGcqY5NkwXskgQjhalILssmtI+8tbktfNLjOAZM3
fRV3lQSSgCdMAfqgwQ7R8QHD1hWAO7sqsIiwG0mho7KOngEwZ1AtZ9yEYWA/qwmeQUqveLeAPdDH
c0ZHW/zzH//z//zv7/3/kj+zYxYPMkv/gYXCMQvSuvqvf5r//Ef+//7u7sd//VMYrnANw4GwIDTL
BlWu8eff3++DVPIPa/8D1kvlI+ggDokNLB+4dKzu/7wFk3hF0IwjVGvWAjTtTlW0wD2AEvSCo9Xe
/Gff1z/3wFEyz3Lb0D2Yw4KyVPXyn33e+Pz5QHVaMth8ns3aIzY92Zz9RQuOYVkAtB1bGNMUfZiC
QsJsii0QXGWSIF4Lvz/9D1uwPrdQlqgpFDotwHcZnx3r9nwHbP71+RqCqyo01RSa62izISr0vEJE
w+fzJZLnJLq/FAFMY9c1UMBo81/nWzu1Yj+2NhsuCmoqUl+Re+gLklU6WtDm+/kWpuE415/ZcNWR
XuK7SQtjjBQKNccdIh3nmzjVCVtVbQ4T3bXN+abo/TCqKocKzmAge8nF6j7/eQOoe+iWbuLZ6Yhp
zj4sKtfIDMtpPOcAja9/rOXD+c+fmvKPn3c+f55LYLT0ls+npHPDfuvzmi0oiP/5MJn8eF3ojss4
qfrnZgJpGHFnJt5BxWk7uLXSCzN9Yho+fX+2cnF3UbXG5fujsXCxAU0X54fp1Pc13RW6bqqcfPrs
7EO8Qym6sfQODmY5JKXuzn/+xEI1P35+Njyh7K0gbfk8jpBNAx10aezOt3CpA7MBilsLFHdDCwCG
cdPW1n/xeYo5lqmymixDfJ7fltocYhA1+lmkyncmkhfnv39qgKg0WrpqGqyh+fhj16kiYFUqh0qr
nxOgGX1Vgv0qLszDid1gcoW60w2qa6pwP3cjl5ZeFAVVz9L84eXvjVxZxkNYfT/fmVNz8aEVV/3c
ih4qTlfBaD6MEygIqoqa/8Vscwex3wyLv8xvIjjZSmA0nXdY2kmzEHX9F9vh4/dnB+uQ+zy/Resd
QjDVcm8APvrzIWIpaYatCzaGOWvAJH+RWpHuHSzPvEGieWkX4V8sWcvQhKEZhmtqzmyuXUtTotbV
xSFV3gUmEcvzPTi1Yj98Xswm2azMyusiLgatJxWGdOs3Xbn68yYcE/kGyzENk0Tc53WUdI0R2x3+
wCPQAUftt5h+HH38Ec83M10Bs1vUdBzLERZRgTDsaTl/uIH02Cn01HfdQ4FufE1+F9dL5D0xaXN0
uXbLKvmL1cVFp7pEAAb/m81MD45Wthr90qgFVR3KiGRPzvdpOo9+69O/m9BmszMmKMy3PU0owb3e
3aFFtTRq1EVh50mtxkdkvNCnUyeLI1xLdw3H0Zz5atOBPwymxo5B5NBetdt43A/Oj/Odmibi9079
dxvzJVeavrSkM+1K783j3TIOf7Erif5tw1Cnw9GYjRoSoDg4DoSfYxyuqbnmo9yc78KJtWY5KvGU
bnIQQx79vNYazwhViiw2sJOnsNgWiULW6zUkZwmr73xTJ0aLpgzTFWx+x7anGfuwrLMmEshftPah
uRH6g9W8nf/8iQlH3YuhMkxMTi0x25wuqRhXpKFzkNA3g+R7gjOj6I5Vd+Ey+ddSnc26PR1guqtZ
iEIZxud+6E5toHXR2YceszGU0toXGeIDkyPkH/Xf+q5Tdwzrk85zv7PT1Z/30jQ0VzeFo2m2mMVF
EvsyPah9B5xEeuWbW/8WQXaZuBdOuhNzZZumrhtT+GhzEn3uo2YVZtlkNNNoG4ko+4WlMB0o8yH8
+PnZUkh0TadEzVypgONxI2wNJE2usiJH9/8OeodOffn8uE0/+FyLs3U+VnYWokDqHBSSUc8C7t/z
+QamD5xrYBaQGaoFgsqggQmvqUbNoiZT41M1tFEbq9vH862d7I7NXW1yalvGPPmASo7XBCN7yYx/
KcHBVr6a9oUlcOLEZhtppMBNw3FddbYE0rQXWR84CsR0G8uRpzj9UQxXltVTKUzXEdDCP+/Sx/Zm
ayIKPVHzGlYOUkdxNZbtAo7mvnSbvxg6IlrV1gSHHqpsn5c21qgeOq+WctCjfE+GaRf4wzKKy9X5
7pxaD8JQzSkatHXDmR/drtGNsqQ7OgwB74jDJ/kbJHNMaOPnWzqxV4VpWWQPTJtEwvw8goIYxZWp
+McBOz9YFpF74WQ90RVubhUULT1BrWXWlQBFDVB6sXsIH1XMnUjm4VUcvxa4IpzvyYlVLag6TfEh
OR1nHoQ2buwEmZm4GOAsLeopw0obNuebODVYH5uYrTIHNogV5Ck5rzvUI7pLMe6JHriq7RiczHBi
CD0+Ly6zAyDbZEIc8nLclchDdR1mveg3ne/FifPT1ckMqkSJpqHPp3wkku5bn9efa6K1YD7l9l1m
rw336MVfveq2Qq3gfIMnhu1Tg9Off7i7kX7qqQzQYP1aSeTIEvdCA6cGzhKchULg843SwecGJFmR
XK1TykEJAN8t8DnFePjzPlguaVvdMYXtziPCtgu7tDMMefSuRmfdpBci3FNDZDu8l8nk0cS8B62L
fjmya/IIAqbcuN2Fz5/YhC7nsTkFT4amOrOoI5VWMspaozjtTxp+1EoLvwe19UMxkMBorPHxz0fL
MQk98bc0WM2zY7LQ+qpHoss/UqTsF3he/MXnLfph8V5mr88+H7dO0JtN6R8d52cP+tq98PNPrSe+
+9/f1z+vp8FLEtl6uY8GZwvNYNJ88dqVWpvV4nxHLjU0mxeKabWCyJt/zLnmsQaMFwiWnm/i1G4n
va1blmnbBOvTn3/YfPpoi8CpfP9oNBSN08B/SlvO3kjR1xZ0vy+pUR/9SQsmGdA6Pd+2Ng3ULK6Z
cuv/v/H5wy2UsjHG1pNH01EQSrJ7ax/LAoh4MORrTdbjjWaZOTza/L5GNGYNdsDZkeovl1aCtvL5
X3MiJvn0Y2arpsCLLnKyaSRUc93iRax0BymPuoQZb8YLRP/Ot6edHHpHs13NNFWLl+Tnoc8Ig1PH
Zhe4TDPixwrC4MVDL4DDqmnmLxWf8FsTwPpFrP3qDDD3Y9O0lEuTnhXXoG6YA72XsRTI1k94xMDX
9qbtVWvKua/nf+3JpUiszpNECF2bVxMC6oieN62TUEueUGu8h0xyaI3w7Xwzpw4650Mz059/WI5a
K+1IqUP/WEDvteW7C0H8z1uY6iEu+XeSLcbsMgDsrMquGr1DRZneitG/unTdnOrDxxZmYYDiAVfN
LVpomyOqLqF4/s96MFs3NZ43fmzzfRXxDqC8Fy6DSz9/2icfpmDAz7VOQdcdUo8KxcLML8T+U/fn
m/7j8MxOHLsKVTURoL6wia8AQdUYPUXhXWzG1+fH6dStJrjvDR7SVCnU2VpKvRBnN+FNaccbxd0h
ekKNH7RBdPAwZ/+LtlhRGgVV4QhzdiUEaCSS8jfhTtr+jevjn5rf5TXuEUj36c6F2urJEbSoIBEO
6LY+P7MtfGUQbeSVAWvpm9XlP9Kw3ZVWiVl4tTrfr1PbnkQX3BxSK7wJZ7slACmQIl9AKaCCKyqv
dVSa8d65sCdPduhDK9Off1hynRVQUxppRY+vUKb+Ete7DBJ771w4ck/1xgXiaQnSOMZvL9vcrDvT
bcmkoxmNCnF4IwdrWw3ywvycyuLwqP13O7PV0DU8qRDkZomLfieScYMk8rs5WjfVEG7DHqk8q3jr
leqxNpK/OKcZSSAbXCmU92e3mNH2fWo5lnfwugT1LUgNMFwM17i03k9d3R/bmXUxs/s60wfbO8gU
qG1smlD/s9i8IlE2XiUNPsxGEagLxdBygohS9ggeTKcVC+hLqRjjF9MBSlRGSgFhMkcDPceURtGS
vfDsNVyfCo2LFpNaEDDLKneBF4IaWfktIFSsMVBNCJCMiFCz4FmCBavquhJeY2rD0rAg70Q+5W6+
fttCz8MsFMS36KTyU1boCKVdVC4Vq5ebrofliQKas/UC1IcgT6GTmmJmJBLbuymj+FeP9rcpu/J7
YZTvVpeUJOLAOilFibCrqJGM4RG11VEYUi1/bYJoT+J9OLrtwkcvdQGKKF7bVJzXqt0laz9qi0Wb
VMZeR69xOeo5WKPEQv40DcDHixIXWVIVKuBG0V3YZL8dhy7PbMcxXQOxZFUzZisj8Ioy7DJVHluB
xHL1o8bwuZCA+wO00v/4tT01xkFIapkT+LdHpFPbjafWlTxmIJG19EoffuFwev5s+u3UmLUxO9/z
wkstI2vkse4VWJUtanLoNipQ/gzry/mmfjs4pqZcbUq18Dqy5w+W1PUCz3JCeUyQbpH61w5ZDQA6
f9GKRjDMW8y0HMrrn49BRI1FIiIuEYGbp+x3qB5iBL8535VpVD5dv3TlYyOzN0WrJDA7SOkcwsL4
WQWIQkbl4/kmTo3WxyZmE6ME7ZirBfdTLp6G6JiNMJh355s43QtXJYesTQXeWRDREifqeU8CEZmX
GMm07K3Shwvxw8k2LAOdDJKg5Ktnd59pUMh3TMrU9qa3nlPt6/kunBwlm9ePIOcOt3gWxrlWN9hG
pVCe7tNjA8OkieKD9OTqfDMnewHGS1W5FKjDzOabUoPdt56tHFTtDT71oD6c//7JbghynSQkp3Tx
rBs+pbDa10vecNEGLUL8TmV+oQsnmyAFpOG3oZtU8z/vi6LQzB61deUAoqCHPgoZwm57b5NWRXTh
XpuC29nu0B1qEhzJRFb6PBMSi77T62zQDlozPKgFMiF2ijRKq4s7r8DHxUvIg/YCM+nzo3iyXVIi
BuVf0ATzkC7VdXW0olo75CghSnUTplCjimfsfItxP3KZnW/uxF2g88wik4jmFItjNmmW8KTSZq56
8DKEpbAhylFyxLvMcPYFPljnGztxTlPp0Tg+WX7sptlexdZlsJswZUyjFBuRUimuS62YiInhKpAw
L843d2K10NwUhDOQv9fqelsIpaVqRjUY+SLERtPoCor8hU6daoUQy/7Xg5g06WxNyjD33aDStEPT
xSDPf3h6ivpTcaGV34ZOuPwHS1aXVfF7BbVo1DQMFcFTsgUifrdetPqFU+jESuBkYLFPyIPfUYIG
rs52U+NuLJSjYl6jtoYisdcQwl04J06dQx8bmv78Q4yvwMAtK21UDnEMkwvHmO35ab/0/WnCPnzf
hJbYBBbfVx76fXb8i49zAFEA5vo350vYrnwzitFiQWiF6DKE9lH47v35NrQTZwCPVFYUUAmyyNps
U45epcd1TpBh9tDEjSSpr3KYVqidmRToZee/l4gRfukjE6lAaO5o1XZyi5NOtBAyKB/gxuKh1RE4
ioGok2exvwnyqnhWCpTRz//Yk6P94bdOffkw2unoqBjcxvKoaeJn0ELnKYpGv9DIiT32aUBmBweJ
LeoQ8K2PvrxNhFh0AkmSyr9w5P+2x6bYzqKwT9Hd0izL+NwViPVxgHwF/t7NC1ZRKAPsLfhPOqyS
vxizfwfg+rw7KPsnI6+QoxcOT3FiPhRKt/6PmphjOkJQOFYDuepo+dcuPr5ISV9oYKrHzS5IYFYq
IAvqHLY5T5/VHm/KOC6sQ91iDdQY6CFxneJ8Enn1Pk+xWI/GpMSWicfgTZCP8Tvm33LfN022w0AM
unkO/zlS7Xqjl3751hpV/dDLVKAsoqVcdaFYV1JRbzzdmnyegY8jNOivbDdU1kbJtYFRIcKzOW7T
aTxZIcbI8tUCvwYnH1qsfNTBXwU9btPKyAuzKgak+bFYQmqb6AWJQsV+KL2hX5tW0Fw4g04spU+D
M/35h10hMTXzK7O2DiF8kkpDSGFho7yFXNf5WTixMcDTGfzXhnagz0+KuDHdrC81eHNim2n7LF0L
/8JKOtGVT03MNnjOXknijCYU+ESUy/srf9gpP87342QjXNJATSnMMfyfxytEOT/qglYcBExxbQv5
HGE6VsmFRXviYAV39u9mpsPsw7TUhT82akwzdoe2SHRdu0vN+Ol3qEUcQt+5sAh+z/6gHvOxudlN
FOuKklVZDVPM0gkYt2MtJsP0leUFqxq3oVaz0T36Zo4v50fz1KrQeHBrgusDTMXs/ohypyqxSxcH
A7eZusOaJjRe8yBZnW9mOqZmJ4CpUQDQp/Ld79wUvxzMyFFymMVIL2XZfen8UOArTererf6oK69R
mF+YwJM9+9Ck/nkCkwgVlagrxcHJHluY0P7C9S/k7E5caJ96NVuKwYgscjMWMG5k9t0Yom95ZG7O
D9yp1f5x4GbLsEmqzNEkA2f0L1m8he6E09SmMy7Mz6nBgmAwpXjIV+jzWIXKZ6KJQQcshOBUrt+3
+Fo1w4UZOdUX9PU4IixX+/3SVDm6IamBSDJbDLIGd2FA0M+T9yq40Bvz1MQYFoA0G6S+bc9XtZVB
rgzVyVvN8pwVOmH4uSZj9mgkLrdCmrXrJoS/2oa6/s12vQgrAjTg3RAt/0FLsDQLa+s7QBrcTmFI
HkpMHa6EWTdXgdaka90uvV0Xa/D8/Pr/knaevXEjSxf+RQSYw9eJyhrKSfYXwl7bzDnz178PdV/c
neEQJKQLLLDAasGa7q7urq46dY74o0m8YZ/z7tv7IRcR/dgwWTdii9xeSqfZi1ahaGPxGrjvpQqp
kbYS9rkQBhD9qeQpa8d8QByygaIg1tFaMDpSj2JzY5Cl2FqBZd1XUNQeaG9IWRlVuw8UNTkse5l8
XVfk/EGokSyfRv4X3MPlbjFUUfpPhctqoGk3Ew09xJyOfcXTYKYyYug4tVEETdoGQqE8dopAp2Ov
OLddhqiARXP4oeSZijoV5BspbOy7UOyiI5oWsN4k8EaaCWxGqofkuJZEzl6UKxWStdJVYFHxxWOU
6dZ3rU2NUwSLIYrdaXE/4EzHyKAtM+vrAlIu3dmXAmqRnZqnd0Er9Y+lEEv09Psw2wW1/rsweWkb
TqrvKNkV2wweYNQarOGp8/oIbge4VRPYQbZtmCIHTUZ3X1q6fgxTAX7uoETE2AsMWHTF4YvZG8hC
lvTDp5JAdlaSHMhCesg35VS7GbrA2ME9coDZkyZMr3nCwHAbika7D5IM6RZIKuhHLaqbMla/Gygg
SAp6ffWQmney3N+rYgyXBU3odTeId0WnILWbCRCYiWJxqkN6lnt/EDayKwdbtfeiV9XwHTQX0KRW
K/kfHgIosZSludMggIUeULSlLIbeSUrFnZvBqdMMwD5BU/Q7uJKHJ5F0zlEV6P2sTZHW066DDZrG
ZRLeLSyRURNulXBs1w55mx5CHgPKNpMcODMUCDFyQVPvBk/Sb4wQib7cp929A6kH88zwJ+8NFlX0
ZFoNisi25LEzN0zyWx4TNdqFKX2TTSajG6DVezlW6eUkDhmZKVX0QKE7qnXnh5yi81ZWfnyASsjb
5VGA8GfVt9128Gsfkjx47b4psQr/byIooLEi50vWtJS/YQu4hRy6+4No+aucUvkmhy9uh8iDDdIN
459U86DA8unhLCtLRrjOgAJJS3UFgUajQGWzUnaumwMistA73aX1oD3IcZjcGC1v8z6ktpQq4BgM
K/mblTFsrA6aZHKSu3dOIDpf89zv/wAzRtU1MBFqEZDohOexfjSaAAXCqqv8f0Kl6NEv9YUtmT35
r5q7Jirnroswndo+WAG8P3WhZoc0cdpdGMI0H6lGSaimmBvdwXd1qCbv/CSCsoo6B4rNJXInRtY0
96XW6nddBJnf0IjSFuIbaLFpCz96llnbMfr0P8UwQyw1GRIN+m8tC7dVBgVsDIHyKD7fPqZDFj1K
gWDdyCJEEGaqRzBijcKpRS5scwGlaNoy08chab1bXymzYzP8RXhq67nNQ0lqeqeoWfSB24IsLXWn
sVtMn3biiG1jtHqaOs+9IVMabQkc+B//dg4VMBTQlg/AuftvLPdKEu9oIstJGJSLWRLBLU2B34KI
IO1QAyucY1qgb7FsaO5m4kgZK77sUcOahAxpryBUbVECgwaJd2OWvT//DMJTAcVkjk0z0/ci5CrQ
GXkUysMA+oEEhqoOmvXlMcxM1tjhKpMcBn0JkHhyVyShifCTrz9DZSP6xyTYC+3t/2ZiDCXOom8q
yKGg9Zio04OZyJyDAg3jK0H3zFrQ1QKMdPQuooXx72dGIi4KDmU/OCFboiM8slI4nv28NVbbR0Ak
Lnz5+UbOeqsPteDEkaEjj7DiSTOrQACigh8E2wcISb78fE5OKEAYJjg1iHnKIeyYzpPWfn7XOtB9
A7YPfyJrA96IZN+lkZJjMIi7PLF7FfUjWDuiG9db6/YZJ+LscfBmhPfoiOszAXfrk2cjRJZ1ZzhJ
YlfVMSz+xN2dqN+IQ7kyYZMX3ZWZyVjMUIr4DWliZ/5PHXr6yDqajsULfw/7w6GGzXh57mbt0Rah
UD9RwWFOFsgjb5PIgo9iPSwIFbIiKnwSAvT/RfMMpb4QrOyZib+9jU8h3ajS/6PowPAv16pXIX/Q
G3hkOK6jrCQESvfLI5q1wOn15s3aVUVTcMxWVzyYUjXnQF28NVZQPmvfn8xYkKlhlXRpaquhsoH8
LFzDjMwZAJMO3pqTUdWsyclVwyOdIiUQ2KMqCbO0ViKZ7Mm3JVB53Yyt/zoFuikwPRQlISmHwA7R
a2huBQJ9ZeXQWjMxCdR52Kg8atrApn/0YNYtYkL5c5gkK840Z4aWXUAv4OtJYE8uRD/TfdGgQ8qu
4EOODm11jNWV/bFmYrLtvdpC98NrQzui9Athm4qIsWeiZVcqa5nnNVOTrSGRa5CFrA9tS8tto/We
1PZRMlfy/XPHGABfqNKkce3VyXmfN6Y1FI0Y2oRnwSjNvRGLrfPr/Vvw3MhkXbJOVU0YjEO7163f
MNhAxCG1KzmHuV1i6BTdgG6RsZnCNuVukIgUg8iWNciIt6gcvnsM3CqURAghZlrpC0EcLMARmS2U
rwK0zBqkP/+bhclB0sHiFbgSTLVWtYc1Uxbe77oXI5hEcUmRaGkjMQJTss2k22rNS97+Xh7DjM9S
2WV+aHniRT4NSf04boCMm6kN6XD/PUMHfMWV5g3ATEH4QHfiNBT1rToUPalP7USvHnu9eCys/DWz
xJUDa/TIye3OOP41M3rbWZQVNuAxwrBL7Tr/ZVlfBhjJ1V7ZRcpv3/u+PGUzjmtwN5kyJF8jfHOy
7Am3YkrjLiqrfrWllI02x6dlC7ODObMwWXgn1cS8LMXUllA8swZrK+nPJTS/sWQhQ/G6bGx2gZSx
xEoTFbnuyW0ycMn4hoMOM0IrjMUkV+LJaBgqa53q86P619DkTvE7dOO1vE7tTBJ7hEeAUbZ5pcPj
7ZQ7SXDil3ho45XweH50YFggsqI+OoWyQOSdA8jBL1pAh/mxhve+Xokn1kxMbhiUFSGjrTBhQeMJ
EfPnIHtnSX+88amy05EqasAHrpp8NWgNlapA2DfQXpLmj5U/+WtIlpl75cLE5F7J4NYV6oy4LkVw
O9RsH453Xf+tZGvsRXOG1BFHb4H5ue6xpb02Cg3VSWxh1N6y2ubUm7qtxNChhauXzNzaECpRQaX/
CbTfxOeURBAjtTcSWwbt7Hv+flSZLUPzAyf1uZnJkYD+XSt5PC5sQf4dpFTI83+0NTjE7LydDWVy
KJBY7vMCXRm7s+Qbq6O0DTkzslYl/KXLJ8KapclZ6nOuBU3KaOrwk1p81WA1Rskcjrx3khq9uTWd
byaHpE5f6lXyRY41OKLc1JYT7V4Aw6143srmnDusNSIl3qnamA+ZzJrh6j0KSTiAI3zKelp517bm
moHJZBVSKzhKoyU2nS9ZAc/symLMefD5AMa/n11sWq+riSfxfd54MC0eQL2juLUWysxaoUmAUIx3
HWmXSyuNIsm5rnexPUq3CepzUWXQ6CorY5mdK7oDCPZ0COSm7fWl4/uSbIQxi/Hia7fOR44WEJeq
Dh7p7aS8HIUStyXIJz22xeFYwXlee8j6Rsffy9tjbq50YE8aWC6ewdNHSyrldL5FvB8HymSmCHth
kDy64edlK9LcLsRvadYeCyZXJGmpYkRFoUepDbBnuDcEyDLHoghaFUBwBQvVb63OvX0lBw4ybVa+
12Sz3RQpNQcJLmrEi4C3VwheoKER+A8OBDW75Z84OxEU+WkR4wGHoMnldDcZMio59Od2Xz6EMiQG
+mve/fnfbExOVr3O4AIUhcQWZVvIqZEhBpcdlm2M77Jp7EgG+L/jmDj/YPUJnb0cQ6WV3Rly+2Io
w5dUVu5yZL2tqLyPfPdBDcKVJOra9I275WxnxxK6xq3J9BWvsfGESl2Tf8QCGWDeQJTdrqDuwIrg
f8wtguJRbbX96zW/EsDoy7M3O4wzI5NhtAKkr23rpDbNBzsVBpW8visgV/2AFYI48IBwjxB2X06W
IUiNHjc6a5Tee+0AoamxlXizLFsZQ7WpJxBjgbgaM4VANC+tWLKWChClE6Iqfy3lNPifnfQYo9Zd
UUWKoadfNjdOzZK58Qg484AAKj5Jrwnruu5r2zwpv5c/P7cynOhjxYE83RVoP6qjDjozhahRh6/V
hbLeck4h1LUfMDM2VBCYAgm9StQ7OXkcdAHt1KvsPBPuc0t4gCV/5dk193wA3UVNgEjrOleUAcGW
wE2lNudYXB0s7yB6RwXNb2n/7vGQWmP5KVOTYJEmx1qRIoEjKEZoh9U/UbDPpUNorKzMjJ+RUCfu
0Umtj2QZlwtvpYFARUoIbT372zo3lW5tLZR/GlQ8Jfiv1toFZq6SC3OTF0rbFZC5QtNr5w26Cik6
GrBhw5yMHtz7pw4qOF2FOQVSgGm0JeR17Q6xFdqN/6ULDoWfbxy5Wtk1s6OhV8gaY3rxinEA9KlH
RdUjceS+anF2DPWboKx2Utp+wBF4p1BZgfbWUN/wH2fbsy7ypElrHEEVvhk6chpot+QrIOeZPcqL
7q39SdHo45ncPa6sZ+7gsTSUnwYBIMSz2P5ZXpS5+Rrf9rTuUGK5ysAMkpiHRaVGtgBRvhLbitwe
qNVS5yzWVka+PtBg/yCNpMngr4glL/1aCKpmKGrK806ddU+GWAXbzMg0tP2oyvwVnR5Bvg49zEEW
d5URZLdmpKVfvdK0dm6PwjNr8RO1zvhHrkk50vIFfQ06nEkHUMTuo9PF6m0Qg5PoddHdBSWw3mqQ
UZ8ui9gWdB85NVkTd04xhPvWT7w/JDMEJOEsHbaQUrmLHSWHXFzTijtLTKwnLSziZhPHAhVtiijx
Y0sctnEV5AEdt7RuKhVG9kBEPklGffZLbsnVVzfWgn/cNLVughD9+rpXmj198c1RTuOfHkuwJxhD
jFdO+0NuyslNbyXCVjScEjYhCyZ5pZXvXKXtESGS9EPqV8I9nSXC8QOLrtNJQbOnqV91NkRynJRW
OGZw+89Bg8opYIlgbbnnVpudDpYHlBLY8MvVLgOQ575Xkb3Pj6KwQZhjkwUr45i5Iqk9UukYe500
VZ6clOkQGUoeYSPOyv2TmKzxFV1/3ySXTg4aNlGAw9OuGl3PBUod7PFcLvWNHujfg8b4trwWczbI
RI9FOq5iSvKX86SlHWLA4EltpP5qyjW3y5+fojp5RsO6A/kBnWAidfLpOqSpNOSRRBWFNgM0DLwS
VHGIWEVaZPdDW925SAt7jpFvBCuztilCucs/4PoMG+0bNFmBB6KjfXJhos9QiLGBr4E9tTs/uBEb
qdzE+Vpa9PrWvLQznj5n5zH7ygz7SGGtGnOXStVOBws1VIcMnaDCfFTeyTb2n3kldQT+AMTbVe6w
rQtD5f3BvKKOWJA0Kj1/K0TDSopidvpIUeGI0JpdUc5IYWFVJolKGyzbNqORXXrgv63s1VkftGDL
IgvKcK7eap6Q+FWrBPZwsEAh9B8YgypTxCd7AJOqPo7xbGmA9pehqHTUC8vihxSEzsY3gs+q0/xc
drXruwwwwkiUNF7HVI0mdlrakUIrdwLbQQj3fmj0YO/SDIn2oI+Oi5Vn9rK9ubXh5qTDjwwiaaTJ
EYfUoWNZaBPYKlqa5l5okIo/fMAElXuSLrxrANVcTp0OuQ1wzDSkyhPK+wGaU3RoIRzTahrtlk3N
bSDad2njpd4GFnuyUd3coSkCQR47kgekDr9q+S9keaUCqVzSBNbawTRrjla+kZCIo2nKWV5WhV5p
lcf9QJfyZ12uUYIMfCQ3h7hUdxIVwE3hG/GLYuRrVdLZdTszPTkqYOhOJCdm3SrYomKnR4JNQaCC
zoU1pqC5jcWDRIQwUJN4BU080o36MCwDN7S19HuC6vMwrFmYGQueRwuCyqqN3n/pIG1nIq9FS5/t
ywdpaHZWIu/UtfT/zDAujIx/P9vA7oi5CAKMxD9VE/lNMh/Lvjc7Cgq9LAqNiVevRLFPxSirc9TM
1AC51/CU9dGj7NbvTnmwTQE3iuSjePNO+080SBEEOvwDWwqkb3ARHv00uRc7/91hyaWZyZWO1p0+
1G4T2IUf2J3Sf0uM8mV5wuZWxKAsK5O31q4xdpok1aUfyazIV7n8IvifPvB5ENpguoDzgE27XHBT
bio9zfm8g9qafiOHa8gx6Q3Of5neYO+PTgswiSbOaWxVDMVQ633n252QGeC6nqF/EtExpO+pRSTu
R5p/MqrT0N13pvsoGV8M/THvvwjua9wfC+XzIH3xlXTfKKhBvtArUrpP8iigSvebb/SHDtFE485J
KVk3h9A7GihU50dHjffQXmyU+lPU/3bD8i5LX8kDH1zvh6DcOLCVqQcv38nyNq+OWfhdjP4CjR5l
g5tkp6c/+hYuD/Q0BfVPj2z2YP1TIm05lBWpXmnYWN3JE18FpdwIyFa4vg+1w30b7D2E69Hzy0J/
0w1/DaPdBs4Prf1HSpTDIPoHJRfija40NxZyUDF92wPKNvCZImqu79kaR0n6Bpf3trZOqX6re7dJ
8y3K1V0KPrZG57L1TbRG93X5GujPRv0YB/0NcrS7vEIyQ+nuGmNjBNWd0t9I/We0RzdGI2yKYt/2
dEilL0OrIafy6oQPMRrWMqg3VX2Wy27vKz+TyN+7HVePgCKb5GzEdDjmhXAQa1fciO4vv9E3hdoU
iNyigGOOykXfDZV/eeE+rBG3SlC6Cz4jKaClLxGiN6pZ7MrhUJnSBhK1fZN9Abe4EYVsB2jdXNnw
s9uE9mDgQ5AhEGZf+nHYNDXFf9W327w/hrlyX+SIty/vlfEKvnJkBFfGnhVoLqdnfN/SFN4LHI6R
8lXXvV0kqsfWf0DRatfQRbVsbO6gJDEEHBKFeXAZkwFB1xQTKCD9UGkGMgfFk5X7EEOmfz5ghmCK
nANlsevKqNP1dZUpzFskvFR69g+UfugRv7PlfYyhyaSOuQDuVkq+k9GYpQ+IxTd928h3hrgz0qf2
nVSEVyYmV1c+vhDFjNVpWglpWfow5DB91XIv2C5P2ayrnY1lXLmzO7LoCld0c4OLOLyRFWCwKyu/
9v0x+D37vkRFQOlkvh/QqpJr8RMh8Pt6yd7mikUfGXNFKCmsSYKm1JTGydHks+NkHxe7NX2RuY0C
hy31Bq4sEg+Tz7tKyf2vjv36aO3p9037SZa+it29obw/aObqIm2G7oR8XQ4IerHJkyL07E4PDj2y
r7kn7tS6279/xclkArlgONepRi1HsmzMcdje5xToza//7euT9Y4soOfcIB74MdTpHsq1RPZcYoBZ
+vfnT54WRVb2kVZiIA/bm0gR9kJA2inqniNx8LZoiH8JRf+kt82nLDNXBjdl0BxdDeAdtHOAVGGM
nwKFlTJCTrXKXUQPAltrTln1KxHqr1IWvVQKypsKeq+VtFekkUHAepTKtR79me10/gPeZudsO7XS
AM8X/TO25dS2mDpfxEZduXxmzmoiTeqfuAfFoSkY09VVpAgL2bVF66ETHuPC7q33v0AxQdesRBaa
w3pyunmmDruYors2beNlfDcod4Kz4uVzfgJwnHcuWSTR0LUJBEyHp6FGH8Ol+l9nD3mtZbddLzX0
kRXhi9SL0qE1UXCMKqs/NK3VPiBG/P4yIu4ySoIZNEqMlZfLw6/NUrkQO82zK+kUxa+q8NNaY6ec
HycUGVC+8M6+AjumsdjwWEt8qlTVQ5S7RyGKdqLjIKPu3NZJ+lQnxRclRMsXkum1Vu9ZdxzDFLi+
Ze7DyWYkgRyESmh6ttn42+7bgOTw8nEy64xnBiYRvVD0g9o7hmdnAwmkBz+jWr5S6psdA50gMCwA
5bx6xNVi60himfFoGPJ9W0kk+T5/YBAw1KP7AdTtiuVIr4cgR/nctzVf63Zd59ejkC7YVKP4yHSd
WZpsrFou4Q4usaTkt0Ejb1TwVJLwz/JwxjmfRI4yCiY67SaQOlITufRqKzNTyyhi3xaVvOw2fs87
rkEj5JHUSHfoM6l/tkRX3ikGutfLpsfb48q0RWsySQlSS1OYCo9woff03rfVNv3W5s53t1efqNDd
daW+4haznndmauJ5TgfSOil56An+kO8sIU9u8nJot6ZIP/zyqGY9cCQeUrmTr+HvVC8VIUgI9436
mHwK1/R65kYiiTCfAbWkR3LKUen4oZtZ9eDbvXKM0u6pyKNNXoUr2dK5pTm3Il96BQJ2gd+ro5W8
h8v5z4BaslC+tNJaaX5utiSJpjDGQzvg9GB3uqAKklTwbATYC/mmXwHXzn6exN4bLBWyO+VyHFSU
w3jI+HxpPbVfnPwDVx/FftBFI12oaU3cilJmJgV95tn1yHqT1W4FA7g2POgFbU7LbjV7NcBai9YQ
+3RkzrocCptQNTpB5vrRy6Ggu7vq0NMNpI3ne8dO93cosTY7LxL7R88X5IehjOPn5d8w63tjpIlc
NzW16VlBD1yjSY7p2npn3ksRRZzGweJx2cqs76EQBVP2mFGchmUidUGRYoBna3GPxHd67AfrjyO2
t2Xpvy6bmnUPE7Qyva6SSCfU5ZymIsNszcCzJZTV9j2J+1MvmsKKl8wdsWPdgVudc5ZqzaWVXqib
vPdZOU+vu+cSHXlZy0+B2lVbP1O1u8IljaIUeb+yXONbZnq+QmUhj3GZNRYQL+0O2WChCdExkVL7
q4p6uszJpBmlZdF9zQ0PmwvC2BTfPhJ0Ago0xgYg8DBTKFTgpdAcZ1HMkzrbhKMw3vf8A29q+Az/
a2PaYpY5heHIJjayCG3jfzS0fiup3L3fP0AlIUmD0gIt6JPXokxfGbx7cmSL4Y2hbo340/L351xd
hpsOnBvXH7w3lysUULkvej2I7chrjmX+Sql6g6yjXH3g+hs7bw0KhZwh2uSccuVQ6BunB1lBoFLK
v/vwIVfXwpW5wRD/c0RJPHlpIL8cjKa4iWuFTWwX/QFCE9+8haQA0oTlKZs7g86tjFv67M0EAXSR
KEob223Rb6BS2OHbmb9GST47FlIQIL9RdjCmbxrSdSjSu2JkB8qOuK6yNk76s6/Wyl2zZkzwYuMN
gmjUxL+cQo0KPS8ju5YQOzUyCB/Sfpcq1Y9a+8iVjh2D3AdUMFeIrsDvFKsz6siG/+qrZKS7VlUT
2K3TI8WuL8uLNHtZnRubOFw1SE1hSR0bBzGfKIs+hZF26/u0f7viYRjMT0HR74S4fFZTaWVPzZ3p
Y86QXUW5Gg3WSwcR+zJJYfqI7KYrvkJCeeo7ayWqeAPYTU9WylxwclK/GdnvLm0InhSXeZDEticZ
zykIL1cMOOK0A8dhtvFE6bZLimPYWXdxGtxajrhfnt+5TcBjeFR/gUHoKnNhBoMcWz6QImgyFBBG
sHVQ8UYWvly5i8er6WqgI4P9CNAk7JgcUGEc+n5dc0C1XRh8TjQfVpFMLz4ZwBw3lTP0O6c21zhP
Z1cQtDOw0PH+n96X4VC4lV4xu1J5tJ6qaGX11j4/8c3YMRyt7rg5Ri6xFv2P+tvy6sxOmg7XNckd
8CDTZDx6rb1ZqG5sy4H208juAHcJcXJXavm9h47CsrHZ0UBaRgQKfOcK2iJZbtVJFtjWrnw1kDqM
jDX+bmnW20bhEgIYk1FNTqmy9q0oj0t4CVQxQpVhQBTCPJp+ALl7c8jU+lBQV9r0G708yoPwmHrS
cy7Crgfl+3Z5tHNTq3EqjwhOqvZTdeXO07O2rmK4BEK9BaDnJLDm+NI9nkR5yWggZ0jh8PyAURAp
0GgB7r3KKcSO07qJBPmDCfOD1Uvfg9QKRl2AbN/lxt/ai4SV/T23qBRWjDfAMpCyyVWax26tiA2U
CUWY7C3/NVjFkc/dPBqHBw2V0HJcPfszHc2qpmMiFfMoh3vJO8hUJ5vb5Zmb85wxsWoRXCNZOVUW
bdveE+RM5ZxM4pu8io+tKD2VgndcNjPrFeSsyPeMsa4xea36jkT8blmxHUvfLd3bummyG3qwftGv
JPZXXHB2bc6MTdZGVeDuRAGO0ynaRtpfWV4LCuYMjBlxWLRH0pTp4qcNmz3XwjEouPXde+20PFmz
nwcuhCY2AQc35eXdFXKfeXDGAbHhCNcFXpJV+oEpGhFJ/2/iLTo4i9FImA+hawIeJ0SobhOx6G79
ztB2ywOZW3UiM5o0yeFz8I1/P7NSt1VfiAWgvgHEoU/xuwl2RSxm8FdV4l2rqV25TWrd1VZGN+fU
ZLsptpIL5jSc2HWbvI4qvQEQLQxbV8hes6S9SaJuxczcOhGsQZ1P1wJlpImfGYPnS0OsRbbvONs+
c7ftWkphzcL497MJ7N0y8aIAC4S3JtQs2mF5gea/D08KMRJYrqmGkOaUpmekQmQP5mO0q7uVR83c
s5oq9NjgTln9SpkwUtImKDOCZ4omZlBtEOnbNqCnuH084SEJ3s/6Qrb3zN54pJ5Nl0sY76cW0PHK
jekkK3bF8M6bBppy0FNnfI2T0EQdCmEQBJghKREH4b2KkIuubOryzjX/LK/NZPP8x9KYiqfnGPjO
NEpOww44VVnpz/CZ0bF/Y0THOnuxinDTSi/LpiZu8B9TpLEZ2pi6mup/0KZYBEGp6s9jY4cn/bDi
tTfhnAWqeQoZKVCKBOWXKxNrdRD0tWs+e9sCgWJrlfJ/suXfhqCOLaFkozizpnmi2KkR2oKU5Zlk
qxpCnXcjmiubZXIhX5mYeJdihZmgjiZKyQ5pARC3TvDgvr5/KUYYLyl3Hi9XqhwabILqEIgGdZcX
wTkF+/d/fgSJcjTyzxW0LXYGKPfb0ngOkeHTQygA3lmDe5slDntOX4qAcBdNzl6vkGkqtxC7Ssk8
ytXQbGGT9KEkNG+WhzK3P84NTXZiohhBLKqoXUVW/KQU6hGJwzupyw+tY92FvbBSpp0+mK8GNrmV
C8eiEaTo4cNz/GQvBhUcy4Pp7UKeK5sobsStLjcl+kpasQn7un1Gw7j4ujzmOS836CWi0/SN1W5y
4wRiUGpdh5asZj23wp+mfuiaFXTHmonplSN1sZJImGiDW0V6iaoXS/yAj+PhhN/wBY+l1MvDAEUO
GkFy33mGzuNH5zr+xsnUlbj2Lf9z9i5+Wy6KFTyKSQ4pxGmXRri3yyGBMfe5MQdpYymHbdjo3iZI
ghuhSO8cT7APsS/c6kK1N2rzm1prx+XFmjsv6DJU3/SO6J+dOIzRZHlrxBGSDTpMC8iQJEH0bXCa
jfNuxVYuJZNeOYBlnH28gy7HWnk60qGuDJUiSqZZqvmbNMsPKH2toZfmnAP2wf9y706SDUHC7RcG
nfMs8Kz0e+1eCqMnOhFXZm7mtqDeiCFZgsJNViY+GMOCpXu95J9Kd1t4W6hKl1dm7fvjMM/ihE7K
qhK0qX8yvgXqoVvDrM8sPI99MqyAETTaDCa7NHOh2ECN2z9lmnXnW1/D7lcwdFuzkfcfGMeZock8
wVCrJdZQ+ifKwOonUVwJC2ZOWMMkKgQ9zL16dRd1pmCaep8Gpy4V78th2ESGTYCFtIC8adYSkmvG
xkk9WxMfSqSsdaPg1Cquta1hTIYkFiW3So+2cphotIWp35anb8abaW0bFZfGPXMFijdawt9CDIJT
ZJh70Xno/fSud4TNspU5ZxuvQxKeYxOQPNkzjqEANOus4KTSLBgzhyvJshlvM6kzjyVHgwTg9KDz
2EG6K0vBKfHUTddKm0r8R1P7XUSTxPJIZubrwtLkmAmbEeEPZ+Ap0NFSFtSNU3y2UOxdtrI2nsnu
Geixi8JEDE5a+CNFkDArjU0TUhpLfi4bWhvOZPcIZuaFoSQHpzo7Kc6xyU7+Gj/drAk4LkmHwZ0A
YfmlU6ueV6lyxtqH/mul7kHO6eL7ndgc1bxgNECR8Er0U+tjPfGMLDg1YdRDuxUH3mdPCbyXVByk
X8szNuPK2KLURl5iVPKauLIxGE4B7js4Fep+2LTqfvnzs7N19vnJlS3WQuOJTsERIDtoPAdPgSne
wqD2PuTEGBlcjGLixo7XlFXrVsGpHDam8yOj6Ss7OM5KkDPrxmeDmbix36dgg5w8OA3CHVg4Qf2c
lqz+dnnK1lZk4sOSytJXFivi0y6X5ShHFCvJqCkG8/+nC35rlpyjUpwselqihSqqnC8gjSJkzSIo
vwNdkI+RNvSPdYp8CpzgoXuwYph3vVaxaED01V3shu/MWl39lImDWEWKFCIJ+pPh7JR+L4iHj8zm
v0OdeEbleaiRIf10ktmou77YLX9+5oqD4AJ8AcSbo/rMZLHaFtl5Hl/cp6Udh49y/eKEJ+h9K1f6
iFucWRp32tllqiaDVA55w50j/IGsZVg7Omed++z749/Pvo8AjA5vPltISChmSE6zzcaytRenWzFz
b5anbYyTJ5E800ZdgyyVwft+sup9I9RO2bDqcbRXu27rCb+Gmi4SxK5Lt9nU8e8y+IgjcKWOIEuK
GFfQBdnTXJIg4SlqNopmJ+rKpprbtmgbkTUcUblXibE4HbxkCK3wxKu1fh7Clbzb3PIAP6LNhMQb
/jZ5eQB2zK3OlaNTof1ETa09WPJBdz4vL8u0xPq2G0Hpw+BODf5aJCUKW0fOe6z0SFkUn7pgpwf3
kbsTy52ArFJbgbgUtpWyKtI14w+EOdAoAB+9zlaRmJe0sB2wWz44n9ti5eU4tzZwqkgWRDT8e5p3
c6JEpzTcRiek6uAf8d+J2B+nbeRT4AgYDxowJZd7p3e1Cr5M3z859Yv6Pc9XIEUzP//i85PdEoZ9
0tKD6Z+8bBOo/s7r6t3ywq9YMCcDkCRUJXjWeqdOd+/LQvyUAQpfCQJnQgHUb8FdQHAzxk6TA0ZW
oAVP1Ng/iSV9YCbC1vTGviyPY83GeFyfHWIxJA3JEPFMqzr6zZpkU2ivovLOpvn/LDcqQgyEXiwY
Xy+tZIXut5IU+Kc8J2QSPovpyvE4OwwaMEewM2WUKejdNTzVjRzFP2nasHOdv/RLHMy42i9P1syR
Ao7BoEeBDDtny2SyAq3K01rS/BMiQ57yd4DHymjNndr3H1j5c0OTkFm0mqKmtuqf/P7ZCw/GEG0l
isbLo5lz4VGvlecY776rF3ovNIMaDiQAenRpHMvb9G79kXG8dSpxkpDlmqz7IEWFqIe9d6pFhBfr
4IsZJF+SVLWXRzK3+vAdjjDjNzOTMFPucwSuY8z0bZ9uo1Ard6lQD+AXnWHFBeYiwbGDBLgg4iPI
LIy/5WzDCFHgVprXYIuAz0q8g58Of0qxegFo/SPJwbhyWm8cw9o7DrpCXfgpVJ33pycvfsPkYEgq
yi+9yXhNs+m3AKXu6A60kaVZIzB9a/qchB0XliYeP/DQNZ1U9E7UZh4GV3z25fBLOvw0owz+k2zb
5NFJjdSNH7bPWUpPsPZqumu/YtZRyU+MZQ0yidPO1KSMYrBDqncq6m25RWlv2XvWPj/+/WxFDTqr
XdfRvROdwRKJtl8f+DzFsrH4S5l8iu1WXEXPXSH3TmLbDJvA40VntWuU0LM74MzIZAy02+RS29YY
yU+K8tPTlWPzXhqvt1Oc0w8FVSguOWgnRlKvj7VyNGIZt311bGp5Y6G/9f7pAsPCMqPtTJJ1YsTw
IXKs8pALSfmLfKMrroSFczPFc9nCBE94dXoVtbVFLTYwWe2EDr6dle6jtTNi/InTTXNuYnIcASIZ
oirCBFyirrszdh+YIXC4b3HfNTNDAMIqc3t0cDJa5WON3qHh77KFmccGOJh/LUyuH7ro66DVyQny
RtPKk+jfCcKD3N1Iw886/1U1H4jWzs1NIvUqzEs3cDGXip8dj7y9ttZ3Pr8i/x3QNP2IoF0cipR3
T5F+GxpHYWVFZt605/M1jT4Ks9faImdFxKQ99kJ30/vdTS7W+1AS7Ezvfi8vzzj91/7172gmtyr5
4WpswAtOjt7vVMTunJMlnwJsdyU8gcHPZXPzO+ZfcxN3bjhZPLTcSQgI7T4VBm+jZjIcBVb37X8z
NK7i2UHc1k7HhYohPf3tePb/kXZlTXLizPYXEcG+vEJtvdPVdrfbL8SM7WEHgQQIfv09+N5vXKXS
LUX3Nw+eCDuCLEmpzFQu55T513L6dl2ELII7UTVT8N4ecsR9b2RI3qXbPD905AEJ4k5VJJeq29os
jwIzxqvEzkrgZOeux1Ez0Op8n5TFhn2CrPx/2/H/T4IQARia1dQEpJmx15Jweu8BbHF9o1RLEBy/
OwOmC61RRczKp+Ywpi+f+TxQ643fIbsjHHXvNcg9uloeo7s7zDlG61TtoNKTxnz+fyQIJ+2Shjqg
Y8hjkMlEgPpfnC902Gm9qrIhvYwncoSTQGu/11RA641bZkZa8jOftgxzT0RzQAA8RsPcbf67rRNO
BlynrpWCVzPWvINrhFzVOCi97icLEow/qJmdytD8PLbrLEzcLmxLH7WHH//VKsSWywodStbkpkWc
PibAUB2j65//nYW/sJF4D2AKGg3H6B86tyW5X8wziMZh8Us+hHnA5m3mDzTqrdIICcmLTVs1gG6Y
GzukIzgvJwLwgBENut+DsaT7dkQXkNkVDgAe6vFm1t1fRpm3D9Txiq0XMG+/AG5sk5s8iZKpXGB2
C3vv2Fn1aKIWsTeIbX0vV2wa1KVQbU/qZt+azqSIZmSeGrU7lCFcAKtd5NACFL7KHKNusZ0tb7Sa
mk2W4DVaeBpsW30IUNVJk+F9GFUQGzKXZyM7hC6aFXFNNHGTBlquwCgQ4+jBrp74xmrNHTA3DqbJ
Xvop2F4/T5U44ZZhjoD7pIG4DJg0ZOK70tXAdWpGGL578pUo/lLjgQkhZFoxCqG7gssD+q7feSCN
jYGB/2R77X1LknBg/FDkqiyobGWA30NmBFlWF9jL54qadmnneGOA65Y3SFS5rN9pWZvtvM417puO
zAe/Bm/q9e2U3vETocL6Kie3taKCUGeYQhR7we2dDSp4YZUQwZDMwG3mBlBe4qm8qZxD0D5an8le
AXELAMlA97qE9iJuY/czg63qE6BC1bM2Ic1Pb3haKvRPuhbkrpBdwhwcUFrPTwlc2wBEq5H5CYKn
ImlAbvl3ThU1bJUMYb8mpwG2MDrHMAk0PWbaclsG7otbqKjipJ4dJX8LEHhrwVQ4+7yqejqn8OwF
0IuDcP5vvy+69nyx2xnWMC5fOyfyVElR6c+HSV/nylHCFAshNPNYDmhHVOLKN5vtZ1WOT/V94T5y
1HdLpqGUXKJrenzGOq5fPdX3he03OSWun6EkivmPoN6qkhlSc7KaZczYYNxGTFEuvt8EeomnSFtv
HYwEzoDf4E0e9u4bgsbN9bVIzSRe0nitr5ilumCVE6JPWpFaeBlAQs3bsE3+Gas0nMkHsT1/px4s
DHSvs7QGPI7wRCQDn5KyntAMBZqwrvqRLc4WBkZhFmXtjWjZxKQa2q1QmRIngq2CEDPlsIs9Bl2X
dnm2+NRFo1bU4O0DymbbFVGZjRs4eKeZ8k/E3KD/WBPY6PqCtTk3MmmK3p/GR8Fyng7vTOWxZYp3
+nVBsa2m68cRQAYx+waWcUsVB8us1+nnBb0Gmynp03IuYivbNXQzN08We/+4uqFuDIg1QKGZgagE
iz/XE/A3YIRLOyRfvLuhjjjGa69LkQX0wAMDxC/QbTCsI5j6stU5Yx5uUJKW4eA8Mu+QlYepPZIg
CJfqE03hoO/6I06w+r3b87lEVjA28q/I5xjseH05smN3oM9AFQfHKUARBKXqLB8g73kWj0bz5tja
nVN9ECP29+VEpyLmfcAlgIsjXM5c6yeHjTSLS3czdvul2IPs/PoqZNp1IkIc1dEJgAMYuApi0rwb
7StNf/Dg53URso1aa7gB2vPRLyvefVY6tQPuGrjf7q5NjxyYldcFyNYA7AYwiATro1REYOd5Bn5I
Jy/jpsPb0OZ3tnEkfqOwYTIHgE47HaAeAD1Eper8vBEpIy3ol2UM5iLAXGXFjmVRV93zeX99ObL9
OhUkXPiGaAWCb7QH2P0OTURlryhyyJzL6fdX+SfZoAojq4nl4Ps0eAE+pJ79o+s/XBV3kGoV66Gd
SAlaQKayrCnjiT7N9w5TLEJ1GoKHTIeyqMGzgUWw+2ml9Cl+Ve0cpsNdAJDQ6wei2jDBcGkzGT2T
QRYfoqmELz46816Z25Jr8R/9EuwVerBnI2HQL8emYUHfM9sPa/czJZ/TwxdMiusNWZ+Dzjz2yT/9
0oRToPAl4rTwb6N1IkG0KI3ekd5uqzIuPfBTjHdlcKclN1rytc1/phSvogJIHXiyBDeDsZvpIair
w6i6Q4ojExlyDC9fWFXgR6CUNvNNmh1SwIinN9cVQ6rjK3cFhutX4hKhVyGrPGRuzRZLzQ7BA6g/
rn9equMnnxfClpoGQIoF7npct38Vzq781ZfbxNh/lC4WJ4a+O+DVY9AQc4YXowTZHGDAZEELVNmy
0A4D/eNNt4DXwTgGePuAGoQX0rktgLnhXuazKs7BwTbl3yjb9votB2rx9Q27vEJAkgLQDgShfewi
jmnnAuVb1PRjQt7H+dhbt6ajsDuXR74CnIOsFdNTK5qPcH+yZiK8dO0i7qIh+dVoKgw+2RJsYO0D
Xw5OBh0R51tlo+Fy0vsxjxuNYc6ChO2Ha0JYwIkAwS5P9txYbQMBbY2RySpiSvpUyRYhZwCIEcxX
OOhxEk67MPyRLVldx3cz+dpPX66f8eXNXvHGUYrD+ANeRyL0RmbNCyBB0zqm1QvTGowKVKHjPlYf
b0KExmK8FwOfmL+/mGVz085dSierYovaXyoghCNaremtzT78bD2XI5h9rXF7p/chpzw4j7lKnSRn
AVYl3Gngm+IlqQuui5tBzbs0J7FW+CE/+uzj7XIYizwRIPz8dpy8yWUQ4BcbNFPxYfvh4z77vnDf
Go17+kLw/YZ8484tACUYvy2cl49L8VASXx/AaDp0hEuRF5yBhLDoYkRE5AA89z49lORwXYjsLPD2
hJ3FH4ghhbMgvZEYQe6R2PnRBa+2+fX659ffeJ6YX9/vfz4vnMQw5XrLDZfEpBqjlgLCfeMnS3Rd
iHQNLiJ5oGtiekp07p6nLYAsK0jsgUIxC0LGVD3n0mV4GDdDUy6yLSJgbevlOdK0Zht7/cwPZV6N
73ZeDF/tqQs2H18McqUmKO4AqHgxA12TznGKvCRxW96hBvvhrCO6mU6+LkSotbtUrlPi6wwIbzmg
+nQS9pNi2kC2W+hgRKsnhhAvUaZLo8oAP4TzaFMeEvdmCI5L/wkjgn4R7BBsLsaMxJZMRwNmq1fT
Nrb1Z9LE5ceP4ezzQpijwZ1rtMLnE1wNEn/CQqEhBZk0DIUCwkYsqLg9Rjg7brVx4wdaxAGUFKFh
wfz4Qaw21sCZg2DoEvxML2rHKpY2hraFZW6FBjB0J03FtLKaO+GSn4lZ7+fJqypBXDsmFsSU5LXr
eWQiC9mMX03niaPFo9vyotxdvyQSDUP2aU3P4+1uY2j8XGJHm4ali41j53XIrc3cPmkqGDyVDCFi
qHU8sRwKGaPxmvc/U2vZTN3++jokccOaDEKvGNBuAV65/oaTnfM1zBRU05LGJrlflqPWDPt8aA/6
RBVBqMREngkS7r1XF76Gwikqh1FesrDhqmhaslugK8LEAujU0OJvCfdl9CqCYd1Ze/LNd93bMevG
VrXWSUUY6KlDxhS2RexSn92R48U7ak9m8GIXc2i6f2elCi9QslGgiPkjRNioqgO68UAhxHansKzu
+1RluCS3BXAEaIXHkAJiOREtKkg00xraNI1d/UtgdhFPwQUy/LSLe0qNyGzAcfKJsPFMpBCvtMCJ
KBuSaE9l+dY7D0Gypdm+sRUmUzIdsT4PUKZZoSOBeCHoQM+LbDDAyhkb/SHPf2bBPm3arWEPiOe/
uuxb3WlR2Xzp5h/Xb5H0zNBuDJQlH0G42DFaopuMWhNJ48GN6neuyuSpPr/++8klXcyhDrqgTDFu
SCMgpgLB6eb6AtYoSDCg2Lg/CxDMAHV0IEX1fRpjXK4Cm85ey9/0LBzINvl4qATPhcmilW4OzRLC
ESGKKYsK5eAnPOHdB59P9MZoPlEUhCKcSBHMswV8HV71kOL3O6uMKqKIYqQnAjvz+71rX2DxWdw3
BmfCsEr/Q+f7/IOcW2vqAd4SbFtQKDyqxaoaeGvazC4xv2AMAEGt2wPV3WeUIhXGX7aKUzFCbJx6
lE66DjFNY76Muf0SaM1nRFjgyQUgA/LQtiAi8RzaDw3L47S9m/sDV3zek+itGSDqRmCMBIqYRKeD
VbSt5WRx42FKUjM3fRFsQOkVpdSKDOvl+i2R7tcfaeIU0dgh8QgeGXQ92/XOHKon9MWWH/eToNxB
FgUtz2jSEI0zsCqNtvIgY2S3vwpdcc9lKwDTKN5zGCjwDJHy20+JRQ2O1vbZ3dDxQVONKck85On3
BedlctbguYX+fZsd9aXbT60fZssHQY5/X49TKatWnNjDJnX8ztaxCqf9gu6VN9dTHIJMrUBTDaQ5
lLIw5SO4q1zPx5G2uBieSfZjX985SX1kOr8pAm2boZVFIU92LEAGclZgTzzvAsH8Tk1ALCCXoynH
CsLHAS/I64orW48DzAp0uAPx8aLWpNd6ZefdilnBbt3xwTc2FoAEgk3+87oc6TpsGHXDWt2JWMt0
hqWyB7NDTStP0pBXEwZS7NdPyHCQNkUCasVCXX/DyeFrQDbqeYe9Ivfl6If54Co2S7oIBzhKztr1
EYj8C20w1pi65mhW6rOt727HQoUwt94C0dsiJ7GOD60PCLElZkG3oDf7HFar1zbFhFYv+3mYss2S
qUI9uSSEeRhKRVQsdq+k1PCpz+Y0DozI8upwDEvUGbircOoqMeb5mdgz0E6bHK+Iyqs3Rb9sOqRp
ge8bUUcFQb1evYu9s/Dcho9Ec4boGglQsMA/yrAiM2TWwZl2tnEPBBMXfCNulPQKRy9p0UAccSJP
cGBt0s6s6iBvTs2wQT+G1e/cp7IJGdAHn5JcD9tFgXolU8BTkYL10V0woGUeTWOriki10YhCwWVG
GqR4KzQGotULJ2AAUc0y2glbGDxoxW4kDQg/JoVKyBfxR8iqMifXdNQB4F4B8iFeui8jGoO0TwAT
4GTALY4HDIg34P/PJViBySfAdiIGa7+33nG2D9cNjVSpA4DNrp2uYMkWlDoxNbrMLsviKUmfi8y4
A3LN89jQBzapGvilWoYCM9KfaKxFn5ywW9psdj4j6DcYiEbDlCW34PzdWVoZLw5HwiTfVWSJHJ0h
PP84PN3K8vVHtuBNXTN3ihase7EW7Hz9bgbP5PWNlHmfUwHCFcpsJ0f3NRY3TndF+67ZDSZM3U2p
I2TTFbJkaocubDwtoNgICoXnxcCJR6bEg1Kww1LeeDfXlyLTCQyWmnDWK629GG8aGTOmOoOha7I+
Rj13N/PlQTOn59TyPl6RWvlTEOegSmiDUfJcvbtlHrgBq4pJ6ZnuhjRn/7RWuaiawGT2FMhveI0h
n3GZfgdBCwfKOSLo3najwSp33LkPKnBTALctc6aN074Mjiq+Wk9cNOKnQgWNMA2Qz1S6kcUMj1nW
ZGhwe++yBGhd+yb/VWeqZKfs2JDkWpcJY3FBKDAF/cLNHB1DNEvvM62i4Uxd4From2yeP14KXUcW
/yNLJK8IdG8ZrBFTixow6P2hQwOfwj9I0xxga8R4O3grcGzCjXUMjScmXQAGoLt3oBR5SWr/KXes
DU3Sx8nrvyS0i/zJeGq6INKKbnv9Esj8B7o919l6XDG0rJ1rpo4h4EQvE4wDe9nj3AbfetJvEt/6
jJ8CDKq39uChsiIaxdz3eYqWT5zaAoZf+p2zXx5R5SUli4F+A+8ODWUrNoiwmDYxmrpuKzT5LebL
5Gg3C532qNgrtEKigStZAFgzEPQBj1U4MhzYPPQT9szQXwH6jBo2j3LcuNb48eHDcVeoG4zzo1B+
UYkfSTblLQOIg9kXN+lo7ZnhRCZ1FYl9iZ1F6I2+AvAeeWDkE7atNmzA+VkZpoL8Q5rtVeV46Xb9
+bwrtJCAhqB2mhEPMAdgMISCH3iO9GQ3jz8/sVsncgR3kSQInKsawB1ViUAuCUIN6a9AyaEuu7GA
ngEGLKby0YDhCnL6xOrHJksBrdG+FsNboFW7pLBC2uwqG+zKzhKOgBw3yhcTr4HrS5Ru5YloIYxh
heboKcdJ0QJTF9xEp0mcW9am5qpnjcSVYARm7f4A5MBlR+M88kXrxgmZa+sbxZxd1WsHvT065KXS
aGSx+oZNn7hWK/clID/BrYx61rkpGpg7AcV/0Z6IZW+z5adOn8Y5j7quV9g8yS56GLBc39DIy3ni
/Z1Hk9l63iGcLccw9+9A+LVdhvzQzqq6n8QgrUYVQPHAEFwZ2M+XZKc2Zt5bJDfqmW6Bl3EY0LAT
dI5iQTKVPJMj+GBOitlyEjOLK6BIGUvz4A70nut0n3dHLTefiOHvUDs/0LLfN129v66VEl05ky7Y
D1Z0STMMVhanzAptQO3XZYbBzLtyeQsS1D104Ewtx+syJVHHqUyxL62gRo12LoQ6nkuRN3hM/QJv
OOe7tzCQ/bSPLvt4vhAAhJYOME90/FxAQk1N0TEQp8Pom9amJHRD+ev1JUmV5Y8EcUkJ3ECWNwG2
0f425Q+O9VDp36+LkO4aOhvQBAe420vYltIiEzI+qKk0T1W3mbNtamyC8ks37SeVl5Qu50TW6nVO
Ho1kCoAMaukoEnZ31R2wGGyuiJ3W2yNEnig6ILMKkClEFWKFiJuoP2SBg3s83YHAuCofdHKwn7zP
lKLOBAlmd7T7NEHDCF4KxRjqwxDOelwEz3l1n9hFONr5tvaGyHeKqEgUSiHxzWeirfNd1AYjtZO1
1GoFzwuJSP33dY1Q7aFwSlVutYDZWh/e+dYzD70b0SYafwUqSF/pOlYA17WnDVU1wWl2GJ5GmbKG
NiSFduCg3z3UesfD66uR6TceWTZePxi+gCaf79akNz7x+IgKeDDye8tKioi4Gdv7boYBa7+stsW4
BLtgKtt/rkuWaTtcF9hZULoAZJxgA3tqm7RbH5OB9rTw6e8k8/5GAP8JIUiUoJKABwP+OF8eNSiK
rxwZQJ3+zQItLPhXnn6iQOkBC3cdAkP6DT7yXIjTcObSGe+rpKAhd0ioetbLVA4OfkXDBLvXRfzU
+B7V0NKYxW3o8bs8uLO7TdG+fTyoRbIHzY0ADkeviviwGfKu7cyiQV3BfC16wJWr8KmkuvZHgIjl
CvtmT4teIxPi/sy9bVpHVglQp9CsIq7igZHdHhTe1lk5rAjwM+dnMpQVDQaW4mGv3Wpb37/5uF5h
ah/jNyi+XVbeqlbXm2bwtafOMP6ZCea7gqW+rWvLVNxPWeR1IkgsugG10WJpi9YB8JxGC30eaxbZ
2hxWzsdbTsGeADZLDNyiU0S8jmzWE3ec4Xz8tC3DFIhXd9liNM/X902mAidSRI8N5ppgqAtces+v
3k1rfCztatd241NT1XuHjhtUhxSxlszOuKhlrfkwECiJiFCdybp+duGKPLavMxamZmTZis2TnRIG
2JC8tFCYuQBwnDSWO0gZpfHUzKGhP9YGgjiPhq6tSIvJBKGQgdIMynMAbhJMjes3eMcTCPKM7qbL
3Zt2nn+5o7vlVabC3pZcIUQKa5oFSmGB9Pb8CqWBO6YVGAXj1jCjFOv5OGTsWuT9I2Bd7Em8E2Ac
wxl1zJNPjh6lfAMUiM11dZMvAfBxNrrbQf8gPKQXkiZam9qYMC2aUNOb8Of170uOAy0K6CNc6Xku
yXRTZ2HMH9E3r831LzybIg9JDX3odvh7xc2RJcnRzLm+wqDNl/y59VKUQ+KiipmMyb3ft7+cbogy
xwbdXHPbFcPD2Be3AbG3rB0NhRVSCRfNkN9kY1snfR67wPewpmfHrje0+cvThnDS7xigihrnPUs/
7pGwZCS01zG+NRd8riAVcjBBWiEJ3OVp2M57rn+cXWLloIJ+oAiAfRXvE22mgAfrumbwRPX0zluS
XRWU0XU1kZggjAMBdWLNfyCdLawDhUme60heg53BepqpfWt0xp5Xn2hvwO1HTIXqMGCExQuL/hC3
1VaOCcs70HTTqvy3JAyBt0P79e+818VbqO5GQqGYqMqUdeR0+2Q8mHWkpf2+djzFlkllIVm9wmUi
OflbIU9sg1V3VKeNVeKF3EZzUQJYtoHMJQqAz9972+sHJNVvzKass+Ao2l3wMrQs6bsi6EpkqNJQ
IyTKqiDMRgNmaQrNvA2D4YkFv2pH9SL7TZQiPMnWls01sQI2QvxxruPIhnoZNTESiR437842zSrM
qMMOugN2N54AQQnwpO6GkARvDZ0tUWK3qMoDT3RTkbo/+G7tb5xhNsGI7npfWeYVRyvTrKjnTbfr
Wv9XtyTFrWcObEsQwyquqEy11z7zFUAQxlwMG9IxW/qkJZh2K/NdOfG/a2PYlYn+l+KAVsd2sU1/
5IiBw1wMPShncUC+VU3hVBp3tMvvPTxg2ydKxgMysvc9AHl46266OdnRtL/3HbK7/jNk/gRdXEjK
r2CJuNPnh+U2XToCa6oGZgDbT5l2yD5RjgQJzR8J5rkEj5NhGTxIqNqQ6neD/fFoaA2CEFL6+A8P
o/Pvg1DeqnDn6niol9u++uIDeiE1f3xim/CCAKf0iucj4r4Rwyxry0/q2BnNsNM2larTRhJG+uCp
+1eAEDnknW1lpIQA9MLshmrYTvM0RV7lB6HDtV+und02gasiX5TgsxpInmCwc6XDQrlQCCc4WqA7
vwiqOOlBWueAJLj4kfgEeKy/nLwJKwqCgrtgfHLdCohCP3P0G13fWNltO/0Bgv4N1dg4TuJhZpLc
J32wra1056uQcSTDuusyMaSHWAPPJ9HtovXSB+0Cpula29zY2bD3UnIDgLpbL/hRj9o+qcybKUg3
ZTJtYNpuF3N8m2iwdUr23g7pr+trlsVYPjhJMauBoVrYyXONZZaWDXXZ1JguwmC6WRXeBuba2AL0
bwiz1GoVd1yyx2DrWHlN0MUFT7daohPPozW1xWjQNqg8w+O4XpR7R2P88uFFwdYj+wH0E/xfxA3Q
izHtjQmutMpINKBlMKyzNqK+jeiqebkuS2K0zmQJC1pK7oCt2C9jo97ZQViqcFwkB4RlAA5tTfKC
0VHwYBih69xgWocVB3dvDS+s+keb3tNJZRol/GqIa/4IEmOCZOjRo51AkG8+G9pdCRicFBXRrHpw
9CEEge3NPL+w9Nh7QKTuv/PpL1v/ONrs+W8QtNEarGXE0HIV83G3PBsqbmSJYTtbomD+bWvxUTcq
KwC9aVGwPDP/qHfPY3tMk1dlbluCrn2+GEEzvMagoxvkkJZjIn751qd3ZP6ua7+If0cTFmrJXdWi
WDAVt255vK6Vsmt2epir1p5cs85ApNLqkK3Rl4GEwDFagtfPiFgzQO5a3vbWzT4RMbkuWRaKszIQ
JPRVF5eB+YQs3uG/EyPof8ZbYF8C6CvOinu9umuSFEDdjeIFJomHkVhAVyYKY6hsi4lMtKyRvHFg
k4lfb4byDjCE2/m+imj6fn01MmuBqBsftDHXhz78800ruQe35cPHVcWOhIa/vf55mbE4/byg4JnN
WG9aWEdXHPJqo/sPFDjmqsZ4mXKhSwl+Wl+nu8TCKDQiYBYzy5hkG726mfpDNyhaI1UiBOUK7Hns
vBIi2uS+BRN7lT7M/ajYLelhYBACveqYidLFOTu9c2d7Mjw8DsLcu08rRf1Y+nncDDhWPHyQ5jk/
a80vBoy6zmXckSHkj8DkUWitdJPwNECrJZ6LF2OW9kALp9OnMjbTGnxNelSN97b7fF2lfkcAwtsA
sSDmLPG+RqVRHEyjCTBA0xK71OY3Nvknyd+S3g2DDkyLS+iSY8/fnOroGE/usOPDW16wje8sEUCW
o5IOwB3V9h7PbnndvjTsCH+5ZaC26l00hi7HNvvO2BObvShpbknhhoVjKiIO2Z0AbAFonixg1uPq
nR9DZ08tmaYaBqQZ9B3X/S7SMJL65C0d3zF3VAUEUnmIzNE2iicMIErO5Y12ACBHUtVxjtOYkbnZ
j9k31LGuH4uxas/FsZyIWX/GifldJ0msgAPyAYA/t/XUhH5aP7ZaF+VOuWuder+C2ehZuWmQQsq8
5dYi5s3YBFvfKJ7bAuylzKweh5xsieU+uJ3/5foPlPnatXkWTzkTcKBiYnhNp5n6nMADmYxvg8l6
bZrZvJ3L2n5M5w6MXNU9RlxGhbpKd/9E7HopT7bF0JPFJAXEVjMYnV8XHQOH6Hql9tfry5O1OGCC
CvdhndHFUQu3O4MHJ1bnAKxiLh40zDbpFXBiSjDPlJ6P1AJAq7iNYGl+wj39Ys61wkLKF/qvfLEV
sMrmzvRSyA/4i8WPqRXqPXg1FWomMzEousEreusFEk193tZdx+yywSo7dNk8kuTNJzfXt1IlQ7D1
YLYyRoAuNrGOx16t/SDenZkrMvsyB79iqqJ2jETxRSG2o3PgpalbA6ObRtz7YWTwi11yKGkfZkrc
MmnodypO8MMtxjJY3XmwAUa6GacsQv4ciS4vLJYHAzEfzg2l81vbfsDUbzTXih2V3b1T8YLJI51N
9NqE+GJwwtp+GYMsKkEi7NplSIuvqN0pPJHMGJ0KFG6dXU/AqEDsFNfBtNEXcHzqLwZvtlpTgaV5
Cg24isZUsQrLroDjmsEKpKRjblrItgB8IKm0hQGXRhsj37qdq7+MwQtLVY1LLgfDOoDnRfO3yBUy
5SlAQF1YdLedvi9OcFc3xm1a6HXY8eb79csgtSvo/f5XmOA+KPDK2wmI+PHQ7/IuBHLrgt5bH6Yl
JGU4ms+Ve2CfaFTFxbBQwkP1A8GQoK8z0CCM2UcLoVeBbxowTl4blipsLVk8tAYQeMZaAAMQK+CW
uwwTcBTQdI5BaQCIb6/vnPTzaHZYHZ9hXowjBZWdUtPFaFULjLWaPHT0cF2AzE6tfam/E2OoNQhK
XrksYEuOfs7ROY7tjUaPSaEwU7I1/Da16HU0kJVZNfHEe7GW8cK3QBhjNnf1+OblCqchMwwIgVaH
hdHfC2rhhOdmm41YQgN4NijE1s94jKzQxq2WGG2k23qpj9d37fexioHKqUxBt4oKSH5djqZh5Hxv
tcHbpK2+sTpvE+To7AGhoDWn24CYyPYu26Qpbxbu3WPE78Zn7X3NsnuArdw0Dtmg6WpjejpyEMZh
rvhN5c8bre42qetGZckBwBPcWYl309nuVq+XzfV1SE/fgpVx8arHTJBwNOhLX4Cmu45RjjdDu/Xa
ff1xtGlAZSCfi/cTzAwGEM9PfwQfl+PnBPPMwwapJM1V3BBZHeZUgFiwDTQvqUgO9WoCcJ4goQPA
WW4cp7LbutpXpv3ogQ9XOaZi62T282RdYo7RAqcZ5ibQcL0QGnnz0ZqOhMbVpBr/lx7Rn/0Th6p6
oOFVoK9Ew3XvHyuQVZgVA1dqqqqeSd376YIE/+pydF8GNSqniVse6tk4ek1/39vgJ9CaXzT391Pg
36bIPSIsjjJu7EAP8XpdHaWW4mSt67+fWIqxzPvCX4u3Xg6kTxYl+aLw6ardXP/9RELLkxHjJri3
BhAk5+SwsKOlaoKQ2qOTVQiXymVoBvYGnFjRjii9fZmBvlfl+x5PmKz/VnBFXKTaNCFgqDSnbT0f
+q+Px9b7ahQ/rh+KrNyIC4bXPuBuflfVz/csLUDrsAQ4ldTEPGz/LSm+IIehJ4/ceG7GR985agsN
u/LrSN7qqgurdmvTJGqCyAJEbzXu2+ob8x6p/dB0iuZUWd3h7LcJ1iWfvTrtZvy20n0c22Ljm12Y
9rE+35h03hBrCXkbD+bfC/nJyZvuPHnO3834fn2H/p+r858duiCfLvwGedEONs4d7LfABJfxYLNb
Cvih1O43qLai/8ra2vh9QJI+8Mx+Wrrg5/UfIdVs0L456PlDy4D4qBlnMAGSGSPSdEZBgN3wJj1k
Q6kIF6RW70TKqvsn98ey2gWjYZgwSsZ0a9Xe1rerGzaXuzxL9tcXJLtG6MHEYDxQ1dD1I1zVLDG5
X5Vw625QbYz6mbpTREA8BtozTGSk+wWNWdclSqsFpyKFm7vMWdovPWx6RccoH3aB/50jzc0CUF3p
EdcxdFJmm9rsd6bGt+70SFs3Qp1e8TukK0fzB0Co1wl0sSnDCDQQy/YwIGSEuefvA3lyxjwcyV82
+8ZLRSOazH6Aau9facKiXTOrjDGB/XCC/EAAPpEpdGa9g2KsdCpAMFC8mcC62WA5Y1NsMLYWNeRd
616m/LvTv/IOPcOfQLNbkVPslVYI2A1izGFZdEZj/BrUsmKbW0MTuphzmQqmiDzlW/evHDH0sMyx
GGwT+qKxiKArflRcAdmd9sDdg+uMhiOAnJzfNp8WlGgm7ArRvjvj3hnRFD8qjt+QatuJEMHvI39g
TIQAgoKS13H5Vc1H272jLd0W9o61W96/NOPRLp4S897RXwFv6JEvBAC/CT0aXKEqqt+ybviJeQGm
h6klDL9lXO7r17yNQJ6mW9vev3e9neKyr+u6UMuTdQv2hQ66ORUFZGXZXzX9Sv0XqEyomU9B8do5
8YC51yT2uz0q1Q1tNtelyxeKtgqUTVCkuQC0YM2itYB1iq3mWWdf3YreAlU5ChIQFnt2OBhK27YW
YS6WC25Q4ICAHRS16vOt9Rey5MDfw5RUNXXboOfpFh2HVpiDWTUqMY8TukszhK7bVcimevmN2yY9
2iy7UqHU0qVDo1GcwHQxWiPOf4g1I5Y0eozXjZ5zoMO4z0DrqtFy6znZfjGsQ5so2xPWLovLxf+R
KVwkuAzDGj2kAmijP1rE3zrVclNMduTr805j48auiyda07+CXq+iTxz1yXqFjXd95AGnNYC3Zy90
bBb22mPp9aGbV9vJP+jk7bo8qdE4kSfcoanhum7jSR+bdvujBg0d0d2N36kGQVerfW1Lhevjj9mk
FwPcxkTKzTTZAFC+Jww1IZLBTat8iEqa4KQya/CBUQpL6wb6Mxl04NMV+qMRDF8mnj2OZaBQUumr
ci126BZmkBF/iFq60NQD/SH6SPGkNCp63+jkPSiHw1zQL1XJgMkIcElUH1ipeomta7nYWd81LeR9
QOAm9luZLTN0rcLkc5vRmz7PdvrU7BmaZ5j3mcYVvPr/FbXe1RN722ZGm9jrlK1VzdvR0I7GMmzG
ov54D1IA/JkVohETpxfVo5qz3O50iCkbFtbtfVC/9qqeH6nan8gQNaSZR4KYF7Gbbj+QPH33SHFf
D67C5Uut14mYVVFPd8xKE+SFYb2AAfmQWdm9pyW/pmnlf9fo19EPbrU8UaRPZWEGRGLoyQS4Flrx
zmWmQBwdJwrmHqcvI7CUhIkK1FQmIbDX7AzaZi9nBCYyFMZoow3Ya25QD1HltFWfF0xS0GtFnq+f
1+rvc/4XBsaumzzp91cMUDRs/A9p17UbOa5tv0iAcnhVqGSXy6Gd+oWw3d2SKIlKFEnp6+9SX+Ae
W1Ww0Odi5m0wtc2gzR3WXgvJwrIbyiFyZYgJOHdQlN/kaXfHSLYSLly6XsAF/J+JxRIw9FZagwHU
t+3HuRNVIsrWdumSj/ts4uyYa54PzgCHzclVz/qfoutjwy5+t5B1B2R6ZdMum7Pnbit4H8E3+PVW
eVVQNE024VDAYYqphMSH96bMvrbL9CbXjN2/nhHK18DGYaQC0DL889UcgyQJWKwhC+cDfAyO9Cmq
a9+NvzdyodEwF8kRLVuWgYL5sq+v5dUU0Fn1EqzfEAt9w5RdNI001OptL591AzoIjhtK8ho4/cqT
ce62YRrzYy5iumDWKPq6QG/gk2mTBgqYrsQMaVGrSJeNtaWYyZxCh/irGg/nJwiLeKRALQJAoLls
FY3gYuiIi2Rc2e4tuKnD0qhDU7Z7Jk66+c9VfBibydrRHsZYwHJiUePcaajSstsWJMtR0VonOYjn
74/v3Ll+tbH4yFxXmwKnw8tXePSg4WGHFt+uG4okLflW5+1dV4l/nvaESbyy812BZs7ywlSW1bqd
AvlMi9H6QKYy9LLpSqXG2tTsuQNBD2q2AhgwauHL+sxEVOPUDAw+ZvMrGEHiMw4RRGC/38DLRkAc
PtMw6mezKWZHjDbrUQSSndwgn3+eCjsahffxvZlzf4uHaAbwzwIauHzzxfz0CBoT6XSdzyGm+QMD
FyEb10oglxby2cJ8Uz5ZkNIpiDezpUwg5gFxWcRUF+XESr5fyGUzM2rXBf3xmUhuahJHjgO6dxM5
tNqeuaFao3W7EEnOm/UfG4vABGRhqd5xhK6GdW8GL1U3xi7dEui6SvOO8BsFcu+i//H9wi59SZ+N
Lk4ItJJGOVlIOqjVJU1lh5n+mmHktJkKtBFF6PI1zrK1rVycmFebYuAeLILUdg9StptWlDGjwPB8
vzLjkp/9vLTFu5ValaHoBENZXoW+/8OsP4J6Z5h/suxdGSry7QdpP2GEEMiAV70oQnsQYOvek3GN
CeyS//30lyzRKvZk1qqGgvwtcHKPunTuTTYcGk3tMPO0o9raXO/KmQaLBwZcKj4QR3MdPrgxxmsU
4CEkGhIUKN3p1St+rezz/HNf05Av9zZY5Mx5L1K7dpDgTcGpyH/rJirZFi5t8zFoaUgY2EfYDOr/
MOTd96ZXTnj51NjWGNSNiX11lAGlbBJyh4c0DW674P95a5coCL/oACkOsMh2uK7EXWPspb2CmFxb
zfzhfHJlnFCgtiTuKy5uGuKZ2bj6cAA9Yjg5a6COy475/3xNsPA1U6AsYvvYOaGrUE3vo3j5/mjW
rvzCr/iZ5tCgmx1mabuhyPktc7Mrz6zvStogIlgDap7XjudLiOTRA+IUejqL4knT0NruKaKOkrab
wsjCyai2vQAyxgkSgcYuB6+0/HcSWFgFCYAJkgnU388AzQU6GmyuWDvkziVgQ/ftcEyNcA0GfnE3
wV0J+rt5QnIJt2MpbYRoEPFLsNKZEa/jOt1mbuysPacXXcd/DJ15Ki/XFZ2b8MS68oynpkYHGSDC
Kr027T/emuj3mrWFo2qdihYOm4U6g4eSjcAtICy1ntPsWrd+8WKN4Pbiy/NpcQtHldaY5K91ZH/g
P962/rUq0CQq1vSELn5an6wsbuJoZXoGiV484w7Kdk+tWvG3a5s22//kJmyK3LY1sYpOdcnQmCHQ
JAl05+PSa/bENOOsQx/5+695becWrikdA58xyHXfOu4ug9h4GVVrCtRry1p4JMcdK7uW2DbbLvqw
yY2E5FVcIQ9E13QLZfgHZYuVrvBFpwH2JbSrZ0zLMi+aqiH1SYnPavLN0GPXqbfxoTuTPRAqNj55
b8uX7/fx4t1Aiwvsyui9YgTu69nlXkqsniEexrg4ytikCgtm/TtlDJySBz+IwBtCTctmkKLcFv7s
lOBpIxm8AVH6/Sou3oZPBhar6L2UuwbFW2iqYEd6IzF753Wej/zezMUb8cnM4qK3iqSaXs9mTBb7
k79NRRvW/M6gT7ZqQ7E2H7W2rMUlp4U3pf3MV9maqAv9yCQofao0/n5RF28AKmhgh3bRoFkm/xkR
PG8UWB3oEEGsifjb73//4iI+/f7Cx2k6pyP0NPPbwY9SeQ99q7VI6NIKUDeZY4eZ22DJ6tRnIKIJ
Rg8ryN2kJnGj9yt7dCkQ+mxhsYbaK2uwdvioAtsCw/EARVjNFr1Fbw2dd+lZxQiqjhEYP5hx3l8/
x2loPMoZOh+o2oVykIltvGhpH062hemN/fcnc3nf/mNsERHVSMKp2cOYavutPuw1f0268KIF8DNg
rBaFlzOYtyqpViLaAsBn2gsaIG1caw6uWVicTJOXAHYrJ7/9EUyP1Hv6focunjuGbTDRAwgReAu+
HgfxQLGaAmR624e1thsxdO1Eau0rv3jmKGCjwIKmydkIbt44ghk6mKjSwEuoUYQ+iJLH6VfG0rD6
L4aU0LP10RlC0QAjY8vPvZBC1GYHa43za/K9a+q/DNq/S+bMRjBSB36/uXOyCKNqAIsdxVDMofTV
3w/jr//iWDAjjXo5lGAgQPH1WFpi4VoV+HlXOonGVTzZHrRowQUqVyxd8vjAwSKCN2cy32UQ3/Ii
9dmEGKAlkDyXIPDTjqy+ajoZyZYn3P5v0iBoM2EWG/NvALgvbtww+qIFXSZQ0ywWYbkWCl4sQWAy
YIbNgwEENd+vWxfUJSFVTYtbS8+L6w5wnVjvoHAjcx5gzFJnrzYHFdoI+ol30lblPnfb7gob5Mek
5v4G3WD3DRQZelxqg/8qGjKtoDoufdEQmHdn0YcZ2rt49BrKB8dNIWWvZdnO1KFQhlNeq39cepQ+
G1n42VqVWjuV2AZ81m1BQx9lTWn9F/71s5GFfx29LgdrA4xoIfM3am3s8+JGIQMDwgxZ2FnV3mIB
GPCzDkcpRz3yhAAIw878ldDqkgu0fZA+zQJe3hlE3R47O0VzElOTOj3opRZWgiUFE6HyWPT9Z31x
QaCWwkQQmoVgO/p6Nz2/T6WTOfRWSWeKNWuyN8WojStlc39+EpbVIUDl5o5HgA9s6T2s0nOLUrMx
gMgh5uhMCBMr5VmnhuRovICS1w99i6mQBoOIsxxTQihFF/u8ZEVipUhnlDdqCRQvjGOj23nc4GsL
A0by45iD4k8J0iVSMP++sJv8JuNdt+24OVwRFgRJEwwgVlW+04WOMUHwYxoD8O/bFnyYXUWZUb3k
5sAi3R78o4/6QDQ02e9A2fkBvAM6HoUZZjL2LwF330Z9LO6NtMgSCqzO1ei7RcKJHYOgKD9Ao+4X
ha7gZuQUOZJZFJHIOrpjkBgwQq1zWMRlXeLqpyx0Bl+P85RNm6x4qtQPf7qrgaoLubcF4de4qSGQ
FGWEyhhwiVnesxcgDBqjOnUiUqPEAPHVraQ2idu+b7dWbdlxa3R6pAmqbQXGYqMck72bKeBOKFTP
H7+/On8xQF8PFf4M8CAU9j1oGC+nPPGppapgKj8pK3PfKgfEiyEpU3kczKJOUo5LO9iYIi9tTn8P
meVfG1aTHXrxEy4mKieAw7SpTBNzeG0gVEFzgWKXnaPsDJ7IOB9bK+nLNP0YJ4HpReM1LVIWFbTt
4kKr+bVnMghggXU4oRJgTzpUfdx2ZX0clPZDeMK89t0cgKyg5ds2oNUWEfF0lQ+aFjMBRfi0A8NC
3eZGZLCJJiWd7BhTkx04te3hiRRDv0EVsd8TK/f3pFJ60jAwJI1pMYZ5o48frcfHhLMuCKGYONwS
Eri7OgvyDW2hEE7SgmNoSTkbuwMEHkShJM49plXIXiAK6XFuRIE7SICJAvkejJqMTafp3jnkLl61
Sqvx/xXGSUPS+/79wV365sEliHIVxvyRgy6++ab0CwzJu2AtGJ8xhkRW7sWl9/vTzy9hjiXmCp0p
w8+P+H7UgTgbz9mIJrHyD5avQEUuLcUHftnBUCMi92Ww2KtaB2UNBptLl9ymXnos+zUm7UvPFhqZ
gNcAGYo8YfGiDLROjSHgGHKd0cTsnXE7ztpu5d26ACbG5NknM/OufirouFDyRXdpgBk3PdFB6uGg
mXsiu8gB4brljyfUyZKxUEe/Q4dar9k1L6tYkybgVHTlAbq85r8TUuCbRGj09Y/JTL0nksjytvM+
bPtnMPx2mt/fX8I1E4togFnG2IIivQQN+5tndREp7lMwon1v5FKYj5H9edLr7zoWZ5daZKplByNZ
cyzLkxg2HgrdNGbGStV+bTWL0yvBAJmZLTbMsccwABG/midMV97qS2GB72Axc1CA+YpFCN5PeT2V
rMc4ueceuOGFHtL63NvXkH/6ft9mD/DVs8+X8T+W5s/u02XUXL3LSQ1LcrD1iEmHR8BnppvGKuy4
cyoWe/UQJGlT1pE+omH2vflLXzXQS/PXZoE4YglpG+pyGgqBot8EUk2zqyBztrbCSzfjs4nFgdVu
UPVpkFKIT+kxFOefzDJIpmqM26zaNKuSLhdzAHiQWTl3ZlD8C6v+tKMlx0p5yQHK6qURe0pZobIH
7yAQFe37UhnXfhl4kZGNKvE0M7gyBj176CEVb2OQWMkjQRKwsVpaHlRetVueltaKL710h4G1cVGP
Qi/jLBQkjg1Sv7SjtwEY1Uu9jgM80K33X3Tr/j49IDWdxaTnv+LzRjDSULtDWWfiGPULXYVMH0AU
PTGQgFy7LnNWLtOF5wgYZiQ3IJtBxXX51UwtxOeIW4FTkrEqJJQdDJ7fEObsVKD9IFpcTyT5/v6a
5wBiEHyhogyyKpBQgIDr6yKJBebZQKQK6DKI2hXqqkR5oefFRhRHkR2Bnw5NetVnL23QhV77R9oy
yvVD03341gMSNJQjXIw65yfDXwOWnDsRRN9QyUFmPSfXZ82qlqDRHwTjjeQF5gJTvP/Tnni/U2Wv
BP3nnxg23J5Dftynmff56yao1i00zdbHmya/l9V7W72WoOKujCLWjbfvN/z86n4x5SwybFsHW607
TuMNN3lUNFVo1fNU51oD5Nwv4fvA3DYKU2D0APDx64qMUjMz6FtMN5W1ochTVj7Aiz8PVjjwxKLB
d1aUasrRGkdAzW+6FFgI8FXJ8eH7fTr361gAOAHmwTwD5Y7FkZSQoUM1F+ndoE42zt8z99r43Pk3
UpwqdGjrxoi/t3hxTf+xuGRUayaAApqCTjfAt7nBfbaKartwn0FfBH6VWUXSOpNyFrlTZg0FHr/g
XQRZCzZqocFPWvf0/UIWtxn3GFLuHubFA/RsANlbnL2f2Vqup5W6CQy2r8ZjgPbXiAkQHckVRF2+
N7bYtb/GZt4csBFiBANSkl8vWoMiQzA1crxJ3xpr5/+rHOLf34ccAyhpMP+HeuHi983JYmXRaepm
cPRbpUCQTsufQvm3SMVTZKf6C02Reoj0wC35+P3aFgc224ZFPISQ3gGj0jJr7PwUM2OO3d5Utvcq
nLILWzfbMDIkpemu2Fr4hf+1NbNDzeSOQFpaX/dxUI7ZTdxtbwwKuaReQTO1wSTF6/crunBaoHKA
9gMIC9AKMecVf3rSRIBgyUu79obccefor3FoXdow1A7nmA/pNp6wrz8/skGaE21boGwTkV2R9K3H
ZIhMvl/EBSsY9kE93JsH8M+QjcxltTZUZX8ztP6hh57UNCBttv+oVdb3xYM8H8pc14exWZQDhFpf
11Myr2BtCfGZzmZ/KqN0QsPqDnzwr6tKI6FWosGHKaM1ZN35BzxDNxE84zEC8+jyTc49HoyqGfUb
BwjfmHf9EI8BqihOp0JW+Vtuy39skmGls0no4CDgAXvxsvBbqkmiElDqN3Cr9qMwVryEd35mX39/
EWYEkgGd3+D3q7Eswy7lb/qY3fhdCj5cuhOGmYiUJv7oRB4ADh57LPIpdrQqCuhLKlRkTwiIgFCf
TGfHsyeL+j+yYiaPccI0qF8xWhcKbsSNNt4aULCKnArCToNuPE6Gsxkx/pQH4dhANWLQwgyqUs3w
XCqS9JZ9S4m1M7wqqrUJc6nBXVUVkF5oqz1KOxsrH+9bi4RtqqxIt4bHjDUPaCbGCvEIqmShltlx
7YvEMDH42Tthlk9boWlXmdCjIFUJaWXETRV1nR12fnnd1d6h04wuDEbxyDp3V0gnckFRDd5rNCjK
0CqqQyHEFgHbyqO9nHf/e8gogAXAz87102V8GTDXp24h9RuNYyqmszseea1Zo7nft+CTAI19mpnG
fa7AKxKCJdV6aXJeP+jG0D+OmhVAtApsSO6wJe5x+imzYZYkzv3iGBCX4f8d6nAYwNrmNPUaKcW5
4/r7F88zIh6CjmUTV7OH2rPLyj2O/kvnv6x1uc+vJxw9qMEg0DVrMCy/ODQ6K0+lljoa6sE3N6xD
/fpKaivx/bmP/2pl+ZaBtwuKtKY6moj53KDelNZr3q4BU9asLJyw1mbFWOuwotd/aL5FP0rXn7/3
wGsm5tP69IwoE7XCwoSJIgAp/Mxaqa3J+Z37wHmvZt7lGT52FizxwiYGr2DC6/EOFvGQvbU86ruw
yld8E3qO+HM/1RDwXYB9GMVF19HBTAVJv6/L8dpizEYQlx4D6mx55u7M0j9w8q4Z1yPXwtp7NYur
yr8zfBp6/Fj0t7rfRwESog78ENzNQ8uQiQLRdc6KEKTAO+U+pPLRd5+soA5HeetaHy6zNo3ehoHR
h1r/4fVWJItmmwVjWIvf4N2JbPVLb576QG66von85gZq1BsTNBs1gHq2FrXK2012Hk7jH9r+MJ1r
KnZB8BiU98Ldyxy9BSffDgAK19YYG61MeinjgtMoSx+16SVXcLbWS5aWGGUckNWB5wxMdAOPquqj
k1jgwVT7urpSAcrRVVxjglTYZViSd3QcY5llEet+CisLZ7IWmYq4GoaN2YxV2GSg+bntWw8sueO1
4VaPY5YhZ+v0TWe4kUKxQlp2aNdp0vV8I9o+FgRQ27aMbKe5msxpY+s87goadWgrOBK8iIO9lxL8
2kGzQZr5Ky2npIXCgsjtOxN6PFrAboClvYMMRixFAGB2eq1RLZksFXtpsAvY9CCzXI9TOe5VdbLE
VlDihYTfl2mRuBgDHwEwrnwNW4V2S5uzj14Um7Q0ptCrs/049R9aYCWp1TaRxsS7bY9vZjlC3tZP
aE+3jQdUPSNyqxr/2ZzQicwwbyuHNrb1P66fJVw5D26dR7V+2xfYdNmGduuGI8iCcjxyonngZocQ
drhiEznlVmuFMgPnW63cblNx+2qy/NABSDlnIkoD7d0ti52w5LbK7bectw+DpxJw177qmheOXbHz
QENQ6P31NLw1uoh9jORO1R9lErjlref+VOkbKfBH+OguOS8pmoGNNl15AtRoeVZtx15uPNyOKcdL
Wnb9hmQmOM2CDioQFGQGKVSh1a+uTxHbPVQODSflRLx8y9wf+MvAZBnEkvn7ukHTQfwqnX0hgP98
7dU762/7/CltnxU9uuNLa75NuDVpenSmR4s+O5TGg4eOTDGFrfQTvxF4wLtEzx8K48EQYBhB+5lg
Oi2n/SHLVeiJD63iO1Tb96VTh7p4nSZQhN6n8rn0Hj3qhW05xFM/xczGoH3WIHLvwy7QN5Xqd4El
E6f5KPoHPuQRdY0wq68w1rSZHMzGA69aIuGELC/myF/r2ohzA50Q52XkW7Mswha9I9/4k6qdp/1M
2Wvn7DNvuA4y8stGN5eMM6fksfMeNfB5ALiRtM49Az2xerScB5uXYWqVYYFWTDmeWrw0Q2XcGS65
hwZlEVpdzmO8UqfU45BNmtzrtNPnPKfAOeh3NtOfJQbmfB0NNAqmPvZMhRMy4NZ5+dxOp9p87NKX
ZoBH1v0om+iNMf3IGTSgh/RqBibaGRJPoW8GBy++G1WzdAb5hSl17Fgdlxhj1etb2t2Dv1n4dcgg
nOJoD5buHUz4OjOTyaA9dxg+0PCumG8ivXP9pyJ4LfI+NockQCWj81499m66u1YnIdHvJBngIXLs
Ku5X2YBHx+Bx0ZNQeruquW/hWdta7Ub92YDqnvdSjwfaYevUq6geeve6MoewM99dXkVmRTZai36/
AN2WUbOboHJ2NnmajDtJm5+AYCB66WOfG3PfK1FDE8uK7oiGyK+qQuk8ugXzQrsYQVBWgYCMbxxy
rCf49eKnWb70aJygo4oeJgDYyCut1OsObU637kDiriujKX91mzoK4GGV+Z7LR/RbQs1J33ydpeCs
Vxsx/sT5TVFeG9fKNW/Gjr0UHr82uWuFbcM2jXGlVzcF65GMOxuaZ91BTR6yCvSAdW8HOXJEZToE
gSlchh8yMPPm2eswXonZVHYo7Jeyfxz0feYYoXAKdGGNMPVeiskMq06LSHBrDw8ED4+LCm3bfWjU
O7SdkfTNe5Hekeykye5nlvpxiptVGZhXpA9QaYjKtty66lbnVSwRLrf6dT9NaHavPe3Q4z1/cEHi
jFEuD8CZc67lvC4bAlZY5+h2HmvRKlZoKMoI8yxhOX14zr2vmYlOyySof7tqT/rExIBGk70x9JNA
GBiJ+qA3wdEygm1mTldjYYZ2miczvTVoqAz02Qtgfox+2II7LQ48ODj+C1XszYRcqjfK29YV2650
YuZcA0WUcFH+nsCaha8jKrR9DsyHl+XbPPg9sDvX2+fGVdXTkOXPjTXEBBDYvpyysDNeKQT7alVt
xuFuEIc8f/RZvqmQYQR9Fuk1CaH3SiY9Iv2by+6d4AHdiG3r3DQsdnSQVBArdK1nq1WR5YmtgU+l
HOoYzFfxoLrYzEnskPaN+hDWzpykZ/zZk+3tqOkIxvEXQMv+pu5PxGHjtkePhXr9g+ZvDS/d5HWH
QBbkzU3ThQLKFLaRlDzfcJBdoeIb9gApClHi5t8R6u9H2wxFdtDz96y69fmtbn5YmOhSDHEFSmET
FLGl1v7Qu/uAkCdR4SkF7YyrIbzwT61UiV/RTa9rYa8OWVBGHJFKY906k8RICK4RhYzwbSt+a+h+
yifRHWxMbAX9fVrv8u7JApKNBThpN7SsV79RcNjdtQfFH94YIZa7H1P7OmWNvnV0/iYKus2k+QNQ
gWsEbuHolyExfgrgMmykhVOj/eURzrrfbfbU18lItrmxGdznwL6yGF62ovypd05kVXdtANUUvPOe
/uK2d7nEYBkMptdjeZBKJWWXw+MbcSVxpOZN1z+19bNJ791xlxcskWBE7GE1VeTkBAdW2bGu+TE1
aVSjOGDxY1VBE8U/9Rh90DPkS8X72IHRWYsr7bq3n9oMDwFCK6k/u3/ljqA3mJ+G+kigcSjK92F4
rvCiqL6MVfbM+9tU39gukGal2FmlwtQSw1Z9pHLC5Mi+B1NgRZISD01fwnnnIXVjSe+a5qqmB8KO
KUgm4LwJvffpXZAdwAaBeABIDrXXJyQlVhWaw1Z386jpT0aHSqj26JD70X3ygoRmh2Y6+Z2Kde+e
22jvettKRzpf/ARiLfGBQPDxKHVFDbBDt8vJEMk5tBISwJkgtBk7sg7x0MQPmbex3CGixoAZywcp
RDy5TlhYT1J7qZ0dtU6o7bjtAw1u9fy+NJ6L9tEWVmT3DGiIJ+GVYW7d0CGPcc8iY5CR0SKyoU9B
fXK1IgL1UOh5JE6RptO+jAROEjGMXWM2pLYiH59L5WWxA7IvhYQdB+BZ+9qC9yfyL/muA7BF2yNO
dDCp7oQ1PgvE+072518zKRcYtlkrEfIy6NovUo+s9CHUlAv36HB8koTVDCGD82j7w+P3hi4k0AAN
A0YK7DAoXZf19IrVhuwL4RxtLfhp1PVztsbP/7fVvkijPptYFtARZZS8V4Nz1INevyG2mW7qSprP
o1azMfK5ILHWavcDo1PcVX+g3bZlZTxouI7qd9vGHBHesR76+tBgdvmm0nHRiBuPVi+SAPW+jUSR
+E25RR0KgqHWYqzWKHwWXQdkgpBUgaLgLJSA4PFvBeVTYluMRV0JKK0fiSISUFsIel13nenfWjlm
VGQRoN6X50SEfVPwQ93xcfevxzRPvLsAlKKZfK7yp3dtUzhBbR4LVB5v61q3E5znGm3xpXIHtOuc
AIPhKKUuO5u52fvCH8bxWE3JMJxEtafWlc1XumrnVw54F7zxIEiZ3/olNKP1RNsAHzseaXs3stPa
1OjFIoQDZg8bBK8zI9rXrF2KvOCtbqgjQEngdi5sdFOG9Fl3wRfw/aGcl4FBUgxYLBoBIHY6g+40
hhomXhviqAVZd2dqwD81PCNxKYwykl4wXNfM1fZksNKP7y1fOChYxoDgLMgIR7FwD2Vdd/bQuOKY
lmmM9HRnowLCMmBQVBB9b+q8COKjxWLO/87oniVjru5M9lhBvfmYk7Ld93lHtgzsab+qDJT1ek3H
xBCqW+lHXDhD0AbMDQM0+YAhXazPIqoYWpTRj6bUxpiDwStpBg+i6MBQbr9f34XbOCtGgyJslnM+
GzZwrG4AprgRxwl/zkMV6GTT2MYa77B7yQyoQOA90DAA+fSib1noRuojW8OJjQO/cWwkxnxEycdA
i/mEYg/yB56nt1lfNMc8b1pweHrsh++q5poTC7SB6BDu+eTnBygWlElDsilivA1irRzofSACEyWB
GrM4VoqwprGB6m3QPEMM0JDjqPG544t3b9BLfcOH4o8ecPkwsnKImoDrYe2mcif1DGGWsO0QIjpA
aimwIwtN7kqTktB2IUs/0dgyUM5pqlScGuqkG1s5GDkxlbUB1wmg9FNmxhALcfYD65AvUbt8VrmF
iNRRUoQtTVPA343hMKKHnBT66G8pa4uTzgYMkQ3gp/oN3AyYoFjeoeZt0MaP3K6Xd5wSuYYcPrtl
hg1eD7DBA+aAkzHmM/vk1anF5WB5fY7QxQqB040M5wVsnyteYs3K/N8/WTGB9vUnwGFPPrlxihfP
Onj2Cvj9gglvRikAoQ/KNzQKv5rwoEk9lqADOnnoPASVEVU21Ml//uOHgsYd2Fcge4f6q4123lcj
WuFlg6X5QHSUr8R9WqM5OHNp889jBhl0K/Bp+Pi//rwCYU+LD52eTBKoxKlFnxQaAQl82SBgAANH
ttbburhrGNDQ0Q3H8NTyHZKVn07SIPkJg2aRCUGZMdhn2Rob3pmVGYaGGG6GomFcbtmhwJdiTjob
5dHmOjnqxNaee0XYjcFRz/j+hJbMG3OYgj4xGjgWfNWs8/N1D6Ey2liZKOSx1wa2saiVHhxzyIDY
9tMrV2Up+C3xpfp0nI6aV6C0IZGUfP9HXFrvPIPhApoLoMmy11uawsBoYC+PVlo+IMxO4Yia38zh
a8zW82K+hpXozIAjFORHwP3byxB5MMrMAhhEHTNUkzCLkca+uBvpSbDNP6/oi6E5DPj0AWusHyB/
DEPKk1EXWBsjq5Jx+n9aWXzDtQlpB25NCFumXa391oGUd1YCrwtH82khmBf+upDBkULLLSwEEwsT
/dFA+nYttlszsejnNqxEh7qHiaJKJhBhaz/1NTDBvBHLcwfJLcY2wQ+rIzj4uoo8aznBYIs4Kns6
ydLYQMBu66NdxjIrqhzoiktyXxTjShx0IdjDrOuMXoA4tXmGLvB7D77PzOWx5v2xGf9k4rFtN7Wp
Qo4hiNr5NzzY/CnDkQNcAsFjiGEsV+nWqg200hJHOd1pnRlqLAmyZuVbvbSVCPZBGuwDrHUGphox
Z+krj4ijW3tgufduMbT2qsbiqtC1MRys4Gdj8K1fSn9lM8+cPVbnA1Pnu5jsxiTe4gyDzBhtlYvp
iL4yWkanyfmZGoiI2BoPxJkhPPFI1zy4IyA1kEh/vSyuWUHeHrLVp4le28G1zR4JfxnsNQ23S2Yg
9gHkKbAnM+XbVzMGGSuvcJ38JMSLQV7TjEYElYbWzFc27szpYT2YwIMCN8qPeLoW66EgRytliTdL
dnRLHesAL7i1RR1atgXCtxWHcRa0whpwQQ6uBu7iGd/aIFClc1uXnqB75eE7+zfIuY0PCeePpx4f
8oXaQ9ZkQx7kKDz7E4shFPhjrMwky63n7/33X4zUF48x2wksG4GRZ55ruQ2grK4xkZafCgoC3P6K
jw+p9ZAXRzLc5+42cyJDBujllSFV98xci2zOfOJf8/8JM62vl4PopTApELunOnN/o234IFE6QKDe
FSuR5oVbCHUvG91xF7A0b8k46Dqt1qh0yk8MzdjBvmPqaWA64Egr4eaZ24BXghVYwmaiRrW47XaV
YZ7T8YoTLwy6cfsOKpiBKxNd2o+g9WxDidluTDyL/n9IO6/luJVkXT8RIuDNLdrSgi1RFKUbhERJ
8N7j6c8Hnb1nmmhEI6g9FzMrYk10sgyqsjJ/s5GQYN6tLOd0Tc2WE2GASQeQstL0d7yfT6EoWj1p
w9hRCn8nCeoBqNY+6sXGNty8tUtNe4j0casW6b3c/Lke/HItKVxQ+IRaB1xTmxNtxUGJzUYMMkc8
VT2dK9sL99cjXH5z7yLMEVepLCZqrhMBzBENjzgdXwpDSbKVg2RxINQOYA3zWUCIfj+JZYiChy95
mdP3+/RX3/zWzdPHB8LM/y0bINk4Ry62jRUXY5nmTg9OaJNN3DaQqd3KFTYXwOQQ0Sb/UkpjE3jx
4v2u9HIYlVKZO2IcP7oiPEvZ32UWULAvaajem6MEG1O6iWLqdHSwro/xYhaBS4Ka5D8UDxaAjZ1u
jkUojU5VgTVAt6naa30Z70YNZvD1UBcn/yzUtG/Os9CJxJWYtLOFvt11PMSTwdyBRkvkhwwgyPVg
F8kOwQA8Adek6smqzHZHgYCIlsip6KR63d5b5ojKnNLmx6R3Q/x4OpayLPsbPzLXnksXZ9gUWSal
58IBej+v3vVmWGdV7Y6OJTZ0lnJtZ6TJvZWHb1mRH66Pcmn1zmPNprQocoymOl90UHHYKKH0S+uy
Ay+Wb9fDTD/z7rz6OySyORGPV5kNO1u53CuVgBPJEY1etZOKgomv1Sv54sK8gVFHngHRAZCpc1IE
QjISjcpBcBT5fsy/RuWjUv+oQv/jG35SgaAzgc4QCP/pzzjbhQrSBkXT1QIfNZ73GJYWT4XRKY8e
j7GV1VnY8PR6yVvID5i0+W1Wy8KQSuBpnRjlyNz/Nkxtbvcz0tB23q5ovS7sBGJRepCme+XC1C7S
dEGUZIYVxLcheCf3S7MmObISYs4ptYpA0FS3EZwcnGX02ko3TfTRExe3ubNRzB264iZpNLXsmLF4
36UU5FZOhbUhyO8XfzDULFVqZklLv0Fzt6GU2pP/0fXPZeHsmZIXbUoyYEXMPxe1B47qBpYLc+jg
c75I1lNX3wzKZ9ON7IYa5vVwS4Oi+DvJuqLXfiFTq8UGVUdXpk3bFHYNri2KVPLAlaW5zEFZm/Mw
syLCILR5I4eEEduyeErFcBd16W0HF8fR6YMfSqUFnFBnJc1EZXySLS+y+2b4ofTaFv7XWpaxPGrd
lCFiiqRws++4F620Gg3XdYT4e2bcj31il8Pr9ZldOpI4waf7A2rBhQxOVMbqUA2i6Qw88G6e3Tul
XHmf0Ge5PFsRjPlPjLnOX+tngVrRMXTwTpKcIR54RCLHKmcA1LpKOVlynKMfFf3MQ8PaR21pUY5K
u2MYIfyWmmC6PAyU7dDXv2a9lm18X3mIRlfYkM5/G5TU3bSSmdgQG38UflfZVofFmVRJYNFFKB+x
BBIPZj79SO+T76eIKfeCbru+Ccij7TGG8OR7Yahz27LcE8oCn3R9qoxUjbytRuk5KgZAW377Nqne
5EHnHTopaHdNAlt0CIvUFsQqO8R1aXxK/FZ9bIxIQUoDrp2O/p+NcLl/4w+KA3ZDoUSgWhupJOPX
hCLchmKv2xpEeTsOJNHuh/a70eoSZX3UW2SzBVCAbpRtRbG6jUJZ2FXIFu6UFBBWgroBeokB2AHT
S3dKF9xj6ZjuXK978wz+LM+QT2PQf6KipNlKrD4gWvnV8FvQchVv0QAiViTT3ciRS7CbsTR3uenT
ug+YEdU/cb98LyNQkXJndEexD8RDaOnZvR/pP5i1FynJb4uMbyTOhmNCY9VONfen5EcPXUkZGmCQ
LB2wkPk1+LW0L+EZgSdh3hOhyg+6Cp9JicUecMEQfPEZvT12YBtR/MqmNoR4KMa83rVKqO0UUuNN
lZc5xraQDuAMKcfcFOpjVmp42elJd0c7WNmWeigCzW8eBCk6lWwzu/Ji5GhzzgqsAye7xU+Rnrwp
IH3CRFLsRpPHoyCK+SbTJoBtBVZwFM1xI0BcY41+V1IV8KfjidJ0kbuPwRnaYRGdkhh2dyAYL3EA
isEa0z9ZoPzh//xahI2H5oT4a6A1BEymCo9NYgmHKBW0reUX1aNuUf93K0aTRVK/79y6tdWgbg8D
5ylq0vgVFwWgP012X1OZdUwFsP5W7/abMdae8r7R91FtqDtf50PqVUGys6Z+s9qMdRMDd1MkmQf6
sMu2ozKk3GDxZ0h3Edgo1Tj0rY5/eYLMdzNW34PazDaxNsF9DRbEiCqRna46+H36ttAoD4EBcUrT
+sD2BwNwrJKDhS0bqBIopdwriZXsJL/4rgaU2Mw2OSUdPa4UMoY2cfwqjq/HTIqeTEFguHIC0Cev
xKMetUx+XIubZBhRgVaNZ0w/nynPg2jy2q+VYQS2FnSBHdPFZHZUaeuKQQrfRPZ2GtTITeVGwMnL
+HPdchp7lbEXsX/ay2G6Vn9buupU2tSQ5OgjgzB/f6H2AY8FOmyW4yvuV02uClBh6h2ihE+B2ze2
7ylf6rQ9Xj+WF9JRIPQ8XunpTjzpWTqas68ihGRdR/5usu13/7dfn+UIpWKNGdImrqNn8UYGwKs1
K1Wjxb8fShKlbDjRF8oOXmxWg85DxEF4x7Kh4D8lIYCnjw+DRyWlFHoYFkbf71fGNLpwbOlJOtaY
/Ab5ucMkb2UcS1cw2AEk8qf66wWbq1Y4YmKlc52K71wPlM/0++0StsH1kSyGYZNNxDuec/NWOq0m
N0wyyXIkGXWksX6MtHAfj8M/rLt2FmaW34Rh18ZDCyh9NJwAT0oMn1YStaX3wHmE2Zu0TpQObAoR
pMTJuhvgc0p/nyM5s2aetZS3nAUyZ20SrdIsYcSYwWmKez3x7MxXQA7+UVfxI0sjon/BI1ci4cXv
5v0mi1U/aGtXNx00NpGIG59h/v0ATfFSF+YmKZRP13fC2rhm4UZ8WsugGiwnC0QA59aOHBAYotNq
a72SxT0HtE8BTwaeaF764WqsZSPuLWeYQMRPpFqCcPMPg2GVDJmWNNWf2WBkz/fzAgEOx8XwwZNf
I+iDZhZuJMD11yMtpZhU29EDAoiH7MA02LMnr94Ofit1nuUo2XMi7iLweIJ8X3d/YuHV6y1bX9t/
awFnufnAI8UrAgKiC7aPumyTZ99w1d74+qOcwS/KXgJ/RUB4aSeej3F2EemdqSAyQ8gCNbEIkQkx
edEtnlt5AhA++pg2D8Lf4L6omYEwo3Sn6LPDdQAVIrJ+rjO0ZLjhs6f5tiisXa6L252m6YSLYJdY
sxMpMkdFSQLXcsS62fQjUJj8O2JYe3P1xbp0I033EfuQvjtwsPc7RBLaSFBEIuWlaMvmLmiKlZf3
ZZWTKYNyTN8TqCaYhdkmFL3I7RSv0x24rw+oo30tVcVJC/WQmPpzWaibcbS+avyv74+/ol5Yuw8X
vmgAGGCxTJ1WyoXmhhB1niYFie6UBlDmQpKSTTDE0k43Wml3/XtbWDdCwa7HhA4ewBzEEJEoYlAS
6eB1v4790esMsln9KNFO/odADAmkGQR7Ir1ftli3CpwZS91B1/FVT+sbMeZSKeXg1I3Fytm7OH/M
Hig6+pE0o97HcjUh7MSh1h3yyk3MUa8K4gM67muH1cJWhMZLU43OMai2+bEo5kNITd7VwbSk0jFN
gminkS2tpJCLS8TBTvddFskjZxu+E4uoygZZd6qwpumi7AWg1Zbw1hUfBk+BuUVifGr1S5Mp4Wze
GgTbsfb0dccLZWoVYwsNwMOmlUthZTcggMEazOq0fGHQPMnFwYHPvzHFaiIx0DrNKU03O2VBmVFC
QHpc7l1oQ7CrUBlRfPg58BXlU2VYb8ZQF5uwG42XIIqQ8hZdyd/2euXDWagUqFeJJNhBEEfbTM2a
G1pU4k6sEowdklDbCBou2jbqFq6Nkpi01RAa2cq6UNiFCpS4lUrl0aL+85jDxrbNIlS3uuQZx9IX
wxurg1Jh1Ypw0AxBw56ZvySpQH+qGm03IxX7N79Hf8qDq/gku36zSb1k2NR5BoMKPv3elWvfQZw1
2g1d7e0GS/APbkJwLxmhFaLA8sminXhTywgACYIgcb8aefxtyvPgRzTyg+wWSB6S1qDu2Ee3WjMi
7aBn6mstSzx7PcPc5GEaYEhOAuBpoXnXBW4ClU+0srs005J7xWq1L1wEAUSvPH2Lo6rZc8D0t8rQ
pzdGMlgHVMkCttcw3KtyG9zEel1v0t7U950CQb4xc/dZUMvxzo9gQoysxe1k+LfTlMKgVEFBRh6G
8dEHYwiov48ObtRBFWq79mQZTUVVJK4OMYpOe1dKXTQ6DWXbCfgGuYFKPa6fyHYV8P+8UBDMqQuk
PtVaxqJgmH7PV28R4+2/d30e3AAnMzek28Ftlnn5g+GmxudBDHu4U5G/KSie3rRAVexi4ov1VdAc
tFwJnyueMy0AJg0+zdhKX9ROdFfu2+mmu9jYkJh5MKFYxRf7/vDJjTaN21rXHL+xUOX5ggWU3aag
pmB85N3PZlW0bvFLOgs4y2AUxFEEAVix05ZOmXzrlZ+p+xj4R005mUFmR1Shrh/lS8crQI//jHCW
v7CrPLMRCAh4CgIyVRBN318PsXTmYcyOChddFvC7sxBBAe4ILVDD6f70FpwuyAaFYEftSpilkYC0
MQw6zNK0Xu/XKvJkMGB6bzit8kvC/stAcmHQm5Wc9i+0db4lkACmYTox27X5luhlMBEgCA3HAyC8
k8suPiRNVsLal996ABN3lqsoXxFhDzdtjdyGW+Qm3N8w3Y+RkW+1OPEf/W7Qnq9P8uLokW6ZpIMh
B8xb+1oXychvMMmaaWdiy1eD7623kkwtBjEk3t4gdsAQTrv3LKGHSBGnPTxAp5LKCoKVHB8xvQp3
SgQp+/p41KX7eFLbIneiZHGBzPWoOkf+OJqOWWfBqSkq0mupShyzSsLNaKmhXTcMsE7Dxs4qr4RP
HLY26NccFrWZPcRy0EC8zoK9N1TigwZb1M7KUNpJrtbskSSBAOcD+M3VXjnG/qhtDaoVW6TQhGOW
8/NNZul3nl7pBy0e4oOUZ/6nYPTznd5zentjm+FWU2sjeava73S18/cIN3MIhqr1WId9cqMEeg91
vVd3Sp2Ke5SXhk0XC8E2Y/+uIFiXlkal22ey8WnJzMv5QhMLoVe1mpPrv5t469Vbq/i9siRLh+FZ
iNnDMc/jWum5dxztvoIdGPRrKJzpC51/WjR6J0NO5BkvgIJd6DYIHcaaExre79ZLGqSO+8HWora3
5WJ4VUJve31ISxHPNtlcO07vZWWIXcl0jMyDW6hR6tVlyOG6cQiVbG8N+Zoq6dI6wQhBhk8i2bxA
J1aWFQmxoJiOYKgPQ569VEH93CnJGk5wLc7sDUevLEp4upkOtgNDAGsx+TwGa8iKtSCz80C2YjNI
yZqdKkdD867Swh0C6Svn+uJB8N8Z+6u3eHbooLPspWrJSLzipUFZQPKrtTP9Ahc18dPOQsx2dqFK
Q0xqy2RllF2D9DnWBVtWq0cTNLiN0tuJkRY0GdRj3CM2cX0TLt6PSBiDsAMbxQP//alauXI4FH5t
OjhQCzkUhBAvX1PeNTQFrkdaegwz0OmRSN0Mbt/sUaD1fooUe2c6YuRu3bS41UicrTDf6771mZrq
tlLC73AYHmsTd6IxuLkef2m/kAKQCkyYwv//jjhbylpMgcLE8bSUqCls4DOrn/4lAnhVHFpBjMxz
jbFIJWS2c9OppcfBD+0k/OTBwr0eZGlHkmQgnUS2AU1ulmmIbi22hku5tnRpqO1rb2WaJHnhIDwP
MPt4NcHKS7MeDKduDgE7MDFxiFC/IaNud9YRM12aZA96d6j7naj/Q7V4Aun9Z3SzjxpwW9t5IqOr
5Fes4GCCY4WT/dBx4Wm8YuUAXtwR/w2mzirGYy0GsjSIBKuS+1Gjn17nWyNYndGlL3zCGJOa8VK9
gNShMKK26HcaTthHTlEMdyakbaRxyk3iQxig0fCaDvFLXbpvoWz+ur5f/mqDzi+2qa4AUWpqicy/
cN8Q3UqTMsOhe4cyf5Lw2iy6YdJWaMuDXiCj5kNA+lzVtfJY+bwssZlAqcjFKUDIhbeq5YEEfKfF
MsD1j0ZsQdovRRQlEqneaU1e7w2lK3aozb75hSi++IZR3yQu2ITAp1JYmQM2N50MSPj6yC51Jzg5
waNbQDsBNRnzAyU1K6BbRHNkBO+H5o9bBzR3ZbReJQW9uaiRxePEI5t0JfV9nsjZBlakhUCI0J0k
gQQyM4Lmi2z64p94NIRvAyzUfYRiBko7vH5fPXJDDgpdvPX7bHCayuu2gWp42ASqyIYEpls+qCYi
FmaMzWMTZJ9yoVDuESBqtrE+FC/Wh9lcf4dsAq/itJ6EDN8f15irVWMZWjRrRpr+WrPTlZUi0eL5
QpH3fyNM//7smAxqNR00iVy+jOKt7zZb2sBr6fXSCWNBD4XrO9UmZx95o4ZtHLuy4bhe9VkShltC
Pl3fG5ecqmmi/htjnpLmnYTvUaMZTtYIt7Fl1jY59M+q4B/yNnVUKdz1vXCbYhUx+mu6nIsHy1nw
2ZWu1qqVhC0D7BE1jQMeCnTXTVrm1we5dHefj3E6yc+WaixADqJiaYDQwO3DNupH3CvkNc3WpTT1
L94fkVsT5NE02LMoRuWTMxYpGcJLNuZIlqNnQ7aabsNP14ezuPMmYsH/BJqGexYozDW9baD3OaO6
UajxmCvnxdrvz25Ov9QrjGD5/ddmQMaNr/jjfz9cSGQZ6AxTnJ59m645wmeJMhOhDXRfEqt+rIV/
6MFY8FTArgD+ojE821mS2vsKTQXDSSsUjz55r3X6D6vAK3tSSZ3a2/psuQU80Hy9VbgUQ9nWszax
hVZe27lLSzGJV+CNABr/QqCxKhq6tfRYnapNjyOyTZa+/YfFwGEN0QUgyXTR328mOfIDOYkssmov
2yvVD9czV5Z76eubEjCei5Q8LlhYYgH8pMB1xfHEI/CkDUZemzC6zbV4pcu3OFn/DfT3qDv7LgCK
CVFb0+UbvAcSTAQIf//DXNHQAzg+Nfnm1frCEjMzzSLLMcThSfHcp6FeE99fHIMBaYEmmEIdbrYc
VqUPnqS1poM7rY2dkDj8+YcxnAWQ3683Qt/gkjweFzmmDWj87K///LTr50nUVN2bCLogL+dXlj+C
9kpcCkJUblzhl6kf5OJwPcTSOWtg0QCPBGrzBUDGzaUOqUWXEJhv0RD0o405WtWGlzSyFI2RHw05
klZu+8VNjKo8/UE6JxfOHk0sD/7g8/gslZfM8xEgu8vau2xt+f8CzC/mj8f45K1Hy27OTPDqWoua
uLIcKytPbhD+NDThpYh/jZr6UgbGI1oF3F+RI0uATidxc7N28iIBZBvYklDCLldeg7x6kuNxS+ry
2pkhQnzCplaouxVqcZ8L8lchDz9T3fiHbIUJQpgE7WaMOmfXhq7XTQjezXKEYS+qT8Ma4WaxqAsJ
ANgSlVuQS7N7Q8ylvJZ95iZNNqVEkc5W1RtaFpH6Gaew4puY7XO6UsGGBslYr0Dolz7M8+DTvz87
XHjoDWWu1JYTZmPxE8eqeF+EprzyqFza2+dRZpdKompBJSkMUUOksxkNpF3wOUZGTH6Rhm/XvyNp
Sh/new2FF24XsNsYTc2CdeiuFEXJUdBgXEb63vi0Aeu7ysPgC23Sp9FKngedGnIeS53difXnSomD
Q9j4mHxZQAzRn8MureIYyfzwKXJjdYek9c+8xVr9+t+6dKyc/6nT53k2+xQcKzNoGxMCKgQdNf2t
WPWhT7Kv18MsLrKGUY6Odgj9idkOazPRoClI6UNFAysNC7spupVm1WLCbdJnI++muUuF8f1Qaghf
cusSg67aV18ZGlD5yV1kICiGyOwTgs8/pLQ6xmH9KQjXoi/O41nw2enfpGZmRha6bOKg3Sm9uqm1
4SD06togp0HMtxbVHfYUmuoqPe73g4wKVUij0gDPIT5ZKXBa97brT0r0pUKYbeq1ujJYbt071NJa
+2PppOb5Lk9MWC6H+fwKOD3VFUATR0b9rXe1J8Mq92pmIROc/r6+XRbX8jzWbDqBsAtS3Vi6g17o
ls7BVx9fIDcAyJSOz3nqfTHF8lFoyk0I6WN7PfjSXsWtCOrQ35HOeSS0ld1aDgXd8fu76otS/0My
df7zs6GJ2OyNoc/Pq0Vk7zX+66N/Psr4nDs8Plmki85Rwa93bt/x7sx/pTXGseh4/EME3v4GFM0J
hDi7j8pBozgHJcCJ7FC7kdWVjODyU2IAZz8/K//pg5x5kcXPK77wLZXrR0UBHkK7ceVKuFxn4lBm
YKkRR6Mg+/5TCpVRlgtv0B1cIu0w9u3o1/V5urxzCGCJeJgo4JEuxKiEqou0VG0AJCUHYGt2MX7v
uUfb/E4x1yqJi4M5izWbtAiV2rwTKt0xJewzocwiuvl/G8106Z3dFH5V1r2vMxq1vq/DHAFOpMUf
GkD5JfLI12MtjYYSPQwdchK4XLOlGWOj9o0+1J02lO4L1zqM3fP1CLzyLk5SREC0CT+NJwbdgNlJ
6gmD2dfq4D0NrZE9dkJowezQC3RGLfElwTvvLpakZ5S7fWoNWrURYj95pA8X3hncKdukTrSbUQvE
naBX4paea2HrrhZu9GT8iji0vw37wrupRA+HA9GXKHGSQKlJ/qVHcPjGR75g00tSd4QVr2/K3AJY
okq1bfXWb7Gu7zytsm4oU6UbYSoZCQ16qfw83uxZZ7yU3J+3aTc6Q578xi1VRyLVGvcelDR+QZaQ
bM9rwEOGAJNo1Pd4fP/0++CLYLhvrqX427rO9Z2Ase5+QNVzF+Sxd9d56bPYhj/ppYp2imaYbehU
dQC1fRnN4rdWI8RVRkW6sdyqOppmpt3K5mhuKAOZm2qsf/SKewdCJrIT3/zW80pxm6S3q04JN02h
vtSe8mkoQXzBxDf3VjZ4B1BGAhIUuPglXWke8TFoN0bfRLdFmJ+iqseMx/2SpOEr9rw5uKhKOiKD
Ft9GltVsi4IuSiJH1q7OUOZQMve5KWrsbkfAQ2JRox7P533veThgjG1Q3VGOQzvBLWB61C3lVE2p
E8TJQg918Ip6eAB6AF3WN7fGC1jzw5941+IUlbF6hYU9etrpf4JYegprb9w0apfZ1oiYeVgafwwp
vcdGpjzWQyrbhjKcmqq+41BA171DddarhJ9d3/0UA5SoqZ8imduhuT0GUGIUN222Xuu/qmL6KnDp
2+rA7pAruFl6i5xZ06D7IAe+v0vboaWj3zwOhpx/QhzzNjGQH83aVMVaGGlZVItPIBefpCIvbv1K
l+/GKNDtPgYOnIY6iLG8/d4l/Q+tCD7nRYiYfhc/YMvRbyhPmxPc6DWnUbbRoFnbQzZ6J8r3LTrV
rrX3lC6+Q5QjAX22ZjC2dFiiWTNxGtBw5vJ6f7wYuB6oaid5T24LKm1w95S5oFQCmq5ky06l9sPX
MDjRSUYEHSje1fNECgabAAhR854aoz4kQrq3en2FZbh0woAtgkJBkZmG9+wU88Y+aCM8TZ9UX87s
LPXvRS88hZK/cmEunZZAHmgqTk4jNHLfT10b+kj0ZXAyK338aWIrZNeSuwKwWIoxid0BhyaFv9CP
iXMvVXK3EpwokukXhXYsvFw/kS8fTWCt/xthXmSSmkQls4DnjNkn+P/6Sw6Z0c6S6Jj64meeFZ/0
0thKofV6Pe7l61cxyVrR8wOhhYapOEtnRrXOUUio45MYGEcEro+pqsOkDPdNoN12Ogq6oZsevQLO
spbdN0bx0AZYatTltnHDjz6Gp79loq2DFaMXPscx0f8ujQ569EnUayQSqy9+rXw07SEEbG+I0njt
LTTBC0HP8gQO+WChlq2VqnxrGnBHrs/qxWpOUSZWORQlXn1zMDZvPTEK3THiEIcG+BnHEDW8l+KH
TLuvtdYOhT/X410cH1M8Ot6oqnJdXFhdYuOulm2SRSc8r/EPaa1jEqPKF8UPgJZumnqVg7M4wLOA
0wdzlg4JbRFWQDOik+fXT2mJSUCgVluhDH8qYXqXJPAGTEOlTxH3/7KAZ5GnY+cssgw/cQzGJDpV
yHgrJHof/dT/TiXwaDDaVOTmx1beKKZrSTBKy+CTHL+Fqy5oF+fiLMDsBaTVUS2EJWvVtu1gJ5F5
h7rom6Kmn6/vicU4cEUkvqS/UPD3EwUfVuUJEbJEIoTUPjPvgPke4zpeayYsBwLPTmUDscZ5gc5M
8esQeZefcJh8MAb1OcD6ylDSX9fHc/EAn+aN18T/hpnn+L054ELGvGnc474HBV1MNoUn7AyYrP+3
UNPuP9tjkpgKvaYyonxCaWtPafYk63/KYg1Pen3mLpUFY8NLYs74k9Demd5eLJ3M+CiP8d2safPn
vKnp/xPCKI9yd6h+YVdwfbIWz57/rAuCoO8nK9a6uIqa6ewB8g1apUCNXDspkusYXvd56vCvBFze
CJPwxKRhSb/yfUDdj3MztHq+UAuBk0OU7X3dBql5fVgXV/40cSpI34mQNyVm76NQYUPksxCjkyW8
QpdeKwkuDoJmAzLUU19jvi6Vr8Z95TJruY7EkuS2N4rqflJTEAVtvVI2W4s1W6E+rc1EJ5c/GQqs
jKNK0VXbFeNKSrkWZTZh+Gpb6GHk3HljqtlVZj20o3nTVOqnWHPjlT2wuOmwFqYNK2uXKKzErDF0
xC335Le3Mez/fCB3v40QDoz7f7kQJn0gmGQLIoWektW6XCTxycQKJTiuKTctngE0q5GOp+oDlOb9
PkP/cCxi35x28w9R+KTkb234cn0rL64MyHj466p8iX9y87wCW8sIsPwZtZuQinByxPblepTFDwYd
ZTifgEooKbwfSIYPU+tNS1In3m+Q7gfYNN+vh1gcCIrTtMWpANMgfx9CQN8miIwwPiFTmmkbb7Qn
s6k10t50kbwrMitUXmCDTQL1ZOTz/kWcyq5IwSE8SU1x4xc4Xkk5egyF2f+sevMBiOHLEI5rssoL
O/pd1GnsZ3dOlsWxbvBYP8HauQH31GCEMv6Re+GHkDf7zP9wyX4aJUcbVzZCCtRw3sfL/d5tOzHi
20l/meZdmePPkH788lHJfunRY1owKTm/jwGcPtASU45OhXIYx0fBegxW7QaXFgsMg8K2ADs+r2Pl
dROnealHpzjeVJt2jZK9sKkRDP3vz8++TjNN80h2+fmRtpR3yxlzfUcv/T5iggpUSvTUUdF6P0N1
6w9xqibhqVY25bBZW4C1n5/lTE2On2+v8/NegmHLl974h0xJVWHCAOPDcgXVwvd/vylwT+axGpwq
KHAmKieV7B+HIKEG1K6cLwsfP7z16UZGXgLxotn9EiR9XsjAkk+GCu8ZXqGc4UXXe5g2fVhLi28D
Ib9JJhOiD6/j96NKXSHDu64JTnmgnJRYP4r1uElShIwoNR1kbEAh4qycbQv3wJQOMDaE7UHMzGZS
9JuUBmkenGLBc3pLvuuq8ovh/sv3ArSHM5pAFJdnsygxaaYahMFpLE7e+KisLNLChgMhruHLPm2G
C1nJdgzkPG3k/iSXe/NbUO+ufy6X4GgEx85/f3aiJGZXGIUw9ifMEBAGqmHwPPYyRqamLSW3rfWc
VTdi86AIFt5dK8EXNiDALBA0mJZY3NSzqUtSK+/CSOlOCTZfWvcWY/KSOq5+uj7GhesHFxZ03NBE
Bjc1f4AqyTgYpu91J8W6FZq7ARvDfPwul0/F8LX7uDIhPGCZOw68Gdi5C2CIksTB0ApKe0os/0EI
9acKvyS0j1bmbmFfsKkBzvEcnbRbZusWNnXUpG3dnkZVtgf/xShX+jNrAWaLY1m1PBRt056gHzfZ
Xl1zIpk+v1lS8G4AU/yz67nCjElTp983k5+esO3FneH9ur7wl21fJFHPJ2n6G85ijKGkRZkMx1ZI
hV2HRpZoQXZ7GvJ7XYx3ZnpXjfe6Lq98sgvb+l3UWeLh1xS0yW3aU65U9oCMMyo3mKIUuwajsesj
XFoknqCSQeaBvMlczDGwmi7OKMGfwvKzdpDa5+s/v/DlYIz035+fVYKbRlTdxODnB4qV0SGEBtc8
Vtqm8g9F8no91vJQaJ5y9aG6MD+usc/2KiXL2lMrfJEQyM3FZH89wtK6IOVgkdjIIH/nDVqk6aj3
lXJziutXlT4L9zBOLy6UjO7jT12EeLEx5/UhU7KcXXeCiY6dmHvNCSk+O1DfxpfrI1maq7Pfny97
ngqt2ntxc6qfKmkbZdvrP7/0aZ7//GzZOyVPIq/mz1e0myC8G/vbqlhJ0xbWAt7UBJ1DqwTt4lma
VlW9WOPlW58C6Ra7nlg5ZjgDVSufh7QwEsJQigc3hQTQvCszRCgfSIlcn0yVInHX06x7TfGLll+6
+Avqaumu1W3jKYgRtdlX0kbzjten8nKcPODAD0HApJ5M2+b9CdR2Sjokss84y7dsPNDUzLKH1Yv0
cj+gF4ocLuhdA0j7nHjJn5CR5FgV3yli/3SOgzXV2LUIsy3Ry3lmFVMErIrR2sijlS23+PsoWJMN
qNolHFVIjUlnUa5OwQumI3324/oyXO4DJoi5+bsPLlMAuYjLNhfD+iSHR/wYkYRL1lRcLkbAY1Oi
MEz/n+b/hYZeG9YDVOhCeNIPVhsgjrlGD10MMEEygGZDr5wfkLnriWKsRu5TfJ95m4+7A0x//9nP
z3YqeozJgFsv7qfxVkKRIhR+edpHWw2zGPOvng5YVLuh+4QVnT31zru1u3dpkgCd8sFTa0TTaRbB
UioP57HGesqGH665S/y1OtnFTmII5wGmK/MspdAzzHplq7aewrApd0rbosnZxN1tVIz6SpVxKRQn
JLCoSVKe1XkfKlWEPizkDLtk6UESs00xufkNK0GWJmzSpWJDIR5PN/Z9kAHBbNUrcuFp0CDVT2SM
G1lO13wrF6PQFacBxEguYIYd+vuVXBbeqU2jV2okd14mfzRfZWEmI0J0s6f2+/yo74rUGNCGcic0
hWO13WOfRSuH+dKC8OOaBvaKPuT8C1RdT1UzF4NgNVePWh0A8vZ2vpT/QxjAioj/SHTfOQzfL0mM
XrHbRhZICdN1P2OjVR3qIK0REl0V/lxal/NQs0RFGaUh6XCXPW3V6k2p3q6fuou//vfYBf0IVWj2
62pXDHohld4JFICwG10dN8+gWXsJLa2KRekNZJc+aZIp76fLkoIBrVjNQ2P5Txn/KFzQTdWHWyRT
aQ8EJz40k/nS/JUfgyQIazP2T6aR0VzY1DWO3lq2rcM1O7Fpdd+9i2aRpkk9O2DawZDaAkTnKXXl
U2JWX8Rm/Nn34w+/GHfkzt8wTPxzfZ2mb/wiJH11TFRA4164eHZBqIOQYcMNsrcJqGZH2kEcEMZd
kyG5ZMxPgzuLNNvaOS4YnAMG5wCmcJBu5d8h5a6d6Yn6ATUMb9P72bAPpPT/kXZlO3LjSPCLBOik
xFeprr7V3W7b7RfB9ox1i5Ko++s36MXaVSyihK4FZmcfGqMsXslkZmQE+Ik9oDRLcMc+J3Aqawkp
5ZAd9O6gN1vBq0ozkAsmOo+fGXWCpnrRIPBn2e8WXZlaxeYEX5gFJAo4KAEkkO4jo5tNY3K6+Nkg
URxYaWnsTQr65AoQqd3lVRSn6WwVj0xJc9sVELka6jl+XuYhBFFVBSHrIvMTZHKYYwRLSf1lGSEK
u8Z+rtyxkCyw8bhCp6B8Nsqsns0RREth7oCldEnrX8iSPzt5+imrl3/GzviMtmLbvzxahW8xMKsC
mQzYMGo90jEpZ3R19HX87FDnkNjVoXU+zK8gNitFcgxPB+QRZOmzmlml3ZAkfq7GfNyMtJ2+VE7r
bKAv6u0vj0ZsA3ntRN0SpQOwAQFzcjoa2kw6wjv4MNfN+C0rYra3dbCVzZoFUgJv+GJMbDxctqk6
ArhhhJA0kKC4/E9tWjkw6QBAxs/WlGwK23xCI9fONcqdmbYrMCTVKUBsjPSosIR2qVNTkZePCI7h
YExn5wyPbf+jW2OTXjMhRnvkNgF/Qh0tj5PnpoXYcvyTuw9kiK7YdMfjkE7zkpR2jBA/fu7HEWCZ
Iv+eDB8uX2LX4Z7575IAUyVFfYWnj9YAuvvnzuu2i/vQLs62/DjmXrIipQ+bpuj72cCKWKydw3xp
i5vKg+jE5S2mXJSjsUjbmkfGUg9zBCt1+t1sjLuB4R3eIf9/jR2UCIQYjIVg9nTxu6E262HB4sMD
HtI62uVQ5Co874ptDJpfoOlMAb+UQ8wGlVKQ3Y9RCL0G1DB5VW7BPfbkTqYeXB6QyrtBrwIlcjEe
pJFPB0RcyBSkboW3XpwIZvtwjs0Vl6NaG5CSo0xOUI87i5eTHgUZrWNRWLYz3XB7/id3FuMuadK1
kpzK0SDqB+Mf2peB+5BOTR41dmXWSRRyXjSBZbbOnqGbCJFnHRCs0so9qJo7C0EtEGeoKwDKcDp3
desOVtTCbWfRfqgnf5iyldVRTd2xBSlEW2yts8AxFD+DsDAnj3n78HH6PZxPtJCgiVIolwHXfToI
C48XMkO07tmMtuR7lO+cfy/vMNUYjg1I0QIabihkgmO4srwygzLiDQ4MH31mxeYVC3JsSjqdkErP
nYhhLHqOpvL0rU2+XDEWnEhI8EF36qzRGOpPjskaBCCJ8ZgXdyZ/5ldkLkR888eEdL3Ug+WUS020
MIJGc9YjhRR/FO0jVvzIgrTiJG4NM54wiCXfTaMRpEu9db0qKLvny7MlpluONY4NSSu/QLtNNCrF
KFAFDO39wyMtbgE0sz0/BQ/d2n2mOo4gn0PIJ+iGgcQ/3cmV5aGcDN7WsPRZA46NqdhcHo/KABg2
8FAW3gyI3VMDWeY0C5+5FlL7p1H//HX56+LnybMFd08dEGChhi0fRBaD2gEpgSjUyI9oMR+L7o2l
0HXR1mjTVMsCFWmh/6QrmLV7rHmXphWi6KouQcRa4EkERFsR1P1gY0ck8x5ateVLXtds74HPZqW7
QDmNAnEAwDgaDGTch5PrRWeQQgvtfAkWAwo12RW3NGJpcDK46GA7CzjzDDcddHO0sHZJ+TwxPbot
MmYdSh4Vu8urJg7L2aphtVCDoYK7W3I5pEvrCiS3Whgjw1g1Bw0Z2cqugzR/x0leiXKUM4cGSVw2
eCicyZDyjqGdKcMGtJKtO2wS55oNfvR96QTxYUnaMu6wweN7l/tu83Z5stZ+v+R5rNpBHODi95fj
hg5gefPeLxswhEs5W46jEUgup4047biwkHoB9IcMECh+1n5az9pP4/f/Bm2j2X77y6r9OfUj6xC9
Xv4FqtsOOXPAz8T7FPmbUx+hpd5spdEA991vE7Aeo6d5TZ1dMYvIbIJVAZ4CgDq5uliNelwyL/FC
5pAbjPcBmo4rG0Hhi05MSEH7WKFqNtuaG0IJ5DN0iXZmkj71U1YFhjutVXyUxhB4AEIJalrs7NMp
a3Q36lrCMJ5muGn18pYtSw9hJOvG7FA4/fD64OULxgj0/4IyQhaHAXW4VSXIVITe2O0q5t7wZAiK
iK74OMU2QFBjAJ2HsBo4PSk0bHpn6LyFuaEbPZjJqzU/Dc33yyNReB6MwxIhNdAmZ6AqXkw9eCcy
GhLC/oUu26OWcAhqGYnhe6n2Cg6vm8sGf6dXpMN1YlFszKOXLzetJmrSFOqE/bjXQCMeO2yblN6j
Tbogjc1N49i3pCKvNoAo0AD9XNb8ZbaGlYGL/XD2M0C4iT4jC41w8n7hU7JYNMZ7wsb71Wdjd2gX
/aYs022dmr9ySzT2Vuluid0vlydA4VwgzoA4GbKZCJblPMY0lnkEgAQNLcht7a04K5/apbN8c5m1
oCHTdGfEJEFHNh1Wdq1yrfFl8ErBOgiyTmc+K3LPI5FGQ6Pq7fsFkOADqV1oN2S2VkCvrR1MP4ut
5MflAf+OOc6mGuqg2GXA/uB+O7U7ETft0halOm0h/a+JmMmNwafmvWwKSKXEXQpB8biAGk3fHJpm
KrdV09qfIm6yDf6rPDC0xvUH8aQ0sGQTWlnydGctg7vGHaDyIc7RD5XOW2/UFjT7IhoCj5EEuasV
Gxecqe9tNgDqhZ20vTwzqvN9bE86CkYzDnHTp1HYzdbGS26jxPYr/vmykbVBiR9xdN6mZIxIMcEI
pN5c6MR7O0gxLu7Kc0B1naCUT0RRHy8DOaUxDMTjZhXTMO/mW3TqbObF/Xg8Zh6ZkFEkIwAqaMLU
vLDokn+tvA81U3uzaTevHBPVqhBA4lCkQXuJIwfo1ehp4BxKaDjELzHP/Gay0Vn+7+VVUc0XnLoF
LhHE0GcwzAxE8sViwAtWGTL5OcUd/3LZgmrdjy1Im4ssXDejHBbYAmnGQ0N+QGbRWpkrlUshYIvF
PYhb8AzuWSauphUZ9cKazUELPG5Gvxn9P4tZbtGZvrk8IuWc/VfBXnRKy7VfKE0UOkuha9tYt9Dp
BUT28veVC4/UElqY0Bl9RrsABZgoykadhgVYwrY8ciscyiLaT623piN7DvUD0RuA8X9sST4R/ZFx
3RojDWuuvyVt9Knh5GGiYDWoitcscZ5zLYHCpkOFYvgaUaJyoASJBw8KYOgIEVvnyCUMCdegMDtj
8/VW1UIO1XJ+9jOh72TpmpUYRrkNj2yJHXRkK8tae6EOUIzsbbEKn9nfU91vVlzDbxpw+YoBgZou
1I+wE3X91AqQ012epTmwB25t3udj12xTiN4/TBVERHWez5u2Ic4b1J7MmzLv0Z64QOCWa2Xz4Ax2
eUMc0OuCNcbdFoW9HJppWe5KB52skZPDZ6aFuSkbe42YWDU3AtxHUGsA2Y4cRmYdJG5byAmHuZXt
LXJwnIOjN1unNleOqWrBjw1JDxpjTBu0AtAodGxg2FwnITfloNdfmnxiu8uHSHVIId6CVCCesgCy
S0GGxgYjA/NjFE7jzvhWr/FvKj+P1Awe/QAcQGPydKEddFZXjAOS4+V3JISO6eVfr4xOAUsDIw6g
+IJ85fT7Hp+MoS5txCppPL8S6PzcA42doWHOtYM5FvLIbt7fQRLXfW7qcnozofjwNAGnvyt1Y3h2
y4+zwcBVgGAZBPFCRwWvm9Of1MVRhQgdaXzwlugONGNX3KoqIEX4jxY0W0gSyGWCBfJ/ndMkSEdq
7Ju2NPegvL8fs7AzQDzelvWvNLKvMYkCMwj3gGw9A53nfWqxYcJ+TIufoPbzux4ixPS7MXu+3hpB
z69wQq7o50C4D1UR+bFbo+wRuxEOmrWEvZEFs/at0rcOntaXt49ydx7Zkby6zoiWcseLQr3LwV1X
+msRqsqAB1QSEWplAmd1uheqbOysHsLO4bw1rBuPrcBc1z4v/n7krB3NbE0G4oKQLtnkUz69RG20
4qvXbAhfdWSjGaH0UcawMcRhOt2maKz6+CIcz5F0u/1WjqkNzBF/1IfXNllxESpfevx56UIzkgqN
rk4snHZ5H/Po22KRl9hrvlwexZoZyWUnUcWdOYaZtNpH1iaCFuOa6J3SBJwK6jYgMzvLFVNeWVU8
uGgw8Daedhg8lNVuLo9CudhHJqRRVF3XgscRJpJkP1oBJMUvf191g6LghIuGoo/lTF+xzEk2TcMQ
hVAnj2KUBSAN/q0pVtoYlVYEMY+OF44Im063rJWVtHL1BpdCHyRPpe3z17JbcR0qrBHoDf4akW42
0PgDh0trnIsOxP/DNL0i6O58ksebuU3fUpOEY+59tbt8z5xih5aN5yvm8u8PkO+Z3EpcSNjhB8RV
fTtVzv1YWa9FPG0Kuiqkpdx6gBjBhREEwnLBOAO3VS7I+8Iu9XswRS4BtOMuD0dtgiLdAZI7HUiO
00XLacnRj4jHfGL+StMEmuoDFMHWyiBi6eXAE12CSCHhfgGcSIoXFjPVQGrn0bCFdtE3M6nHz4Vr
Tjvd7YzbuM+7A7KI2WZo0Gh7eXxKy+ANAIrURWwnw22tws3AMwY3Vw3ZV1Tjnu3MAveX/TmrddcH
OmJT8TV+HuVBgLS3jZsbErSuFIrwzlost19Q58/n4WDk5eyPUzPuJwIqMqTN19R/lGuIVjtIWQIF
j+Ly6RoaHcKxLEWSLrU+xemvtp7B87DGX6HyURDLRDkE0QG6vqWD5yJgLYrR9EIA35B6miCpsSa4
oHomH5mQUxcD0u+Zllke8vk/ivhtNP06CmpQ643N++VdsTIYeT+asT4SdHF44WBCRihoV7zU2uel
ACcfW6J1yAOEmfd9bL5+uHsUoS793TGAKwlhoeRotbxA8hLK3vB0fpz7w7i9ZnZER8J/vy8tNST5
wHqp4ftG9TWCXHOarRW/VDv27wiQPzrdsbHhxeNYe15I2KMF8bhoq0c3lwehzB0c25B8Tju5Fh6O
SLroenzDcmPDgAAKaDXsPTreGXb5osXNvBkt+xO31gSCVC7g2Li0A1pQNXfwSV7YErIlnPrD8Fg3
YHiuycpeO+eRFrtBkH7jdQzcjy4FuxEOftpVBaoszFzKfev01nayWvtFa/v5RzlZ82cDFJG5b3kj
lEx7LbvjbZQ9pJRBftSoASadPbRqA477RNqp3g51tjxBSYc/a4y0D6wcp5VIQXk+jn6y+PtRcNty
xvm0ZF7o9Ldj7ffR7vLaK2cfbdWiKxAQdRmbNDQUXQluLL7f7EBSdVuAtgHSXehLHzaXTSmHcmRK
Oot49EVaO+ReCPrILL/J1+TI1N8n4IxCNzqwmuIkHU1VwqzGAL+nFzbUuola/jZY3s/LQ1AeRnA3
/M+EmM0jE9yc27ZxUy+0IzAFFD+RhgkQTF4RaFDkCkRGUsiZS04l7jOWONBnCXsgt/0OKgVbVoKx
0mPdGuhGeY8A906FTiL+X5oz8G4OFEytOPmU3Nd9ucPb/dYDJQIfq9vO7PaX50+5RJ4u8rsEDYny
azPWNKtIIJcdTu5Nmx1WQ17l9/GSFRIkoKWRiVYcrdWdtGtRb6mL5ftgF3BlbklRp0hKujcocw+u
USSHCIn/EB2g7a6OY7KdUr2CznOkD1uPFyAXtQp9JRWs/mUovCPqEOy44u9HO6fQGCcDQVl0Me1d
1E27EhJaV0wuFWKxAMEL/cFTE5obZzzjBQ1dpFkeu3qtBUQxBFw/AuGBRAu6OaVtWdrd0OgtIgH9
WwbQylo/vOq9YqE3AvVpZLGRxJS8s1bXc1kArR2WWfGYR/R+7swXUmQb1I0/JQXAuW7Jt6Y7vDSV
dR/r5kr8+zv4k0Jv4I8cgZFA7Q1d0qcTaA6QDq8ZAbyAeMhV3PfmzrK5X7T7jPq8e81LEHSz2ww0
8Y3TBUnlBrq78iMU/vjkN0i34WJOca0VnhtCpjv3DeYgY1Yte5CKxD6kMdZ6KpXmHLQIiMOC94bk
k6EEaJM5sl3gDlBtKR+3DP9yP9ylj6sW7Ulo5RMkF2dFHX3OLGNIDDccAz3+6hUrRCfKQeClZFHQ
QSASE07u6GwhgcVQKYRXHnK+d9L0++zoHPIa4wG1xc3lQ6a4ASyED4CoozQgqFVObaH1YWKzCwhK
Z3fkJslmVDtQY98OE3hcLps6l1gR04aOVMMDFBXrI40rbsze7d0Stw1dkk9ZxJLXFGnjlwkItu+g
ycQFAcGiRzp7y25hptn6OgKchybRvRsPZExbZ5itm4XFbEus1g281Bo3Zo+Oc4bOkW/QCJw2KWno
bhJsAJGta2CibvOHopiXzWREgG3ofK23Xvxo+ZBhF9gUIQeofGRuxxHPJq1Lbfz20Q2S4c5eRn+y
n3X7V52s3NYqh4V1QhoahOSo40iXm2lrUQ+8HcK9Zd9CF4B3vy6vkGozgJkMsD1kgPUzpDVDrBk1
Hi5qr3eDJsEDCeJaUVNesefAQYH2EYHyACXx6Z5rdQyjQbdPaKRugYd4+QIS3QyYJ+1weTyqhwBI
0FAaQOABJLEcDS4eOFdNkJ6HQwHJ6sRO3lPH/WKTAl7Icx7qPkI6XdumGSj46IeppbDdj41Lvsii
MySZyIg3LdVv3KG7nYfp42l70b0IVwd0kote2dOZNLU8bmmK2qFd5sZtTpr2Fc9G+0tvQzG56Ux9
e3lCVZ4J7OB4dCAcRVJR2oEg+svzYmpQ+Z8fufWQ8cfMfmbax2MLjOqvFfErjvwfytgRA4kRrOgg
86A/9WSl70N5kMBV/ZvGDoGF5IhScxhsI0FyzdAfeT4ExLgiDSCC6j8WpLUv6sHWGjzeQmvamWR7
RfRlIfASiR8oVlE5+kqmaaJVgk7yAchiDUo2K45AVeXDhgLhNegbLEjCSgs9a1rLRm8CBq3ak/i2
/xVPd1G0TT2/nbfjD8q3aR4U7kZ7v7zBxLzI3tS00fiDph+4BznghVyA2bEGj+dCfyyjz6bzyR4Y
GDCghsi+ZkMZXGHOwasGjCKiWiqFaKzuJgd9czT0CNuj5HJvasBFlt7kzwYAmJVjQ32g7Nc44VT7
DxC/P2bF3482OG2rpOTg9win0vg0e8Y7MfD+umZoIABFmVaQAktOFnJWXtUYeAn1QGnk0einZeZr
yzvaD8AdjqTLWjitujygHyzo39FOfdazNbrp4DaJg8ujurPzPWlviuIK93Nk4ixLyF3SJMzwUHv2
bkrbeMPmgBJFBVLd1vj38vypXB2CZhTSccLAPC/5CKdM7ToH6j0c0/qn5dQ31ZAngWuRfz0cuBWH
pDQGZncE6nAayB2fboga6R1s/cEDnrpOHnid65tFNxi0ebz6kTfTGrpGFbSgroyssdDRdeSexKho
otmc7OQ5Wm7wEEe/aOfs2/zGLa5w5SCBQVkZoalxlsNIF9TVU0BJn9vsW2/8mq9ITaPJHTMnauXn
rWjL0EF8om6TZ0hTjIAgOh9H7SHaElRz6HWBjLPkICrP4W0xp8mzze4AdkT64vIuUywEeAYhWQv6
KpHCk05pht7QeEDCKhwqthv43pp/OKQE0hMJ2DUiAsUmA1Qa4vKg0QW7/29upSOvg9xuazTDSMKo
jn1mZDf6tNwA51pc0cCDhhBEkGgNBHZYnrTUaWyd6Z0T9hnxa0jWzNcMBcBvvK1N4CnBpHh6XubW
LKqkMJ1wWqBXbuWfxgYCGk3zQLjxenmFFL4ahC2AQuGwiOeYdDQnO++7BQ1DYVTeEe3GXLuCVN/H
CQH7iCl6AWTsb9oYJdoAUicE8Uw+71m38vsVNyoCw7/fl3ZwFue16Sz4vj5u2TfI2Gx5m209D1wM
tPc9/vEDD3UFIHGAnMP1LWNlOpPkC7jH7dBGufmwyjujymmgXxcvLWTdIHB3llSB6nldx6MdGkup
P7oJ7b8PXVRvgEyj25jBk7kjae+9Cs8kq6x0VNQNunfKyNhNsedszZbZT3Ss9M3lbaI6XMg6og8K
HVeCgeV0R2ZF6rla2tshNYx7hH4HJ2Zso1U68YFiX0miq7zGf1uW4ZiEpsWpsbLQszoiFSahfKrI
P0375qARt02B0KvWOD3Ft6SIDD4aORw83VGJ9SQPtRQUElJzaYemFqLZYYP6t19m4xV+EA8KHXA4
VGqRYj4dkedV3I6TxglN+ooqu2/qD4v+ltv32Wr/onJAcEqi7I3kmHz3gaiaIUdQOKETj0NgdN1y
4Lo+BsnUfZgbGSw5yI7+MSUlvygFfr2pcicE6zcgXD9WyZGVGwGUhL+L6+dBCtLSgze2OG11Xhqg
vkMv5lC5yW3mQj1+zhtjr08dXymvqbY6ShJ4uIP7F5eWtPtIWfTehJRniOrUJirirQ1qkghKYQOY
JC+fKpGClTcfwYbA7Y6sB9ppT7eFgc3ntL3nhHD4PzuXB2ii3tX68m0Y6a0RRZvcab+MVbKG2lbt
ESQMQF4JwlGk9qXtSPXIrWmF7djQLOD5P0P9T8LXcpUqz4/GGhv7HW+tM2ZoWvTRYHHHDpN0b7ZP
5XwFfAkgUFDXApeDGE/2xT0as6wpdrE7zA0kehvTT+nuigU6MiG7PSNtXSgk22EPiZG51HwtdTcD
/zW4j0P1vRqdoEjWKOFUZU8kwBCOicZawQ13uivqtOd9SXEHAPPUPfWQ3AtpD0LYqjRM6J7MjV/w
ht0202zcth6wki2bzYC1xoCMexw9ADDESbLTp9QMBqvjW5ZOqKcjF6lvwNTRtVc4NxxF5OEhIoW0
rrSbbGdAtnIUv3faaqDLsA4UqUJ07Kwlc5U7CoRpv4uf59G2PWRgtgGnSWh1wydb77Y2IWtVGZXL
EZh4UTIE/YMc3Jk6MzW3wUW36F9ms9kicvaH5ofZorXBuIKD0UUXGIJVKk6IHB6bBfLF+rjYob48
ee7NtCZkoJowgDHwCEJnH/jfpJXhkGyMNRPBEWjF38x8uTHmtUyQypUcm5BC1bT0spgvkQ04gA3i
5db6TAdWbgzer7hlVaCHTQYyOxMIf8CBTk+FZWlFhAjHDWMek4Dz7qVh5LUA9tJu+60RL7cQmHy/
fPyVgxP6qBBVRh5SLrfUS6kZY6u7IW2RhJwiuoB0yORbwvQ1sVTVUiFVDKUZdBzBLUtLtcTLMvTJ
4oaGne3izNnNevVxcC+S0i4iNNRCBGfP6QymrLIMTrgbkiaMtIfi+fJkKUeAhmJR/rAQ7UuX2dRY
blKAujG0532zqdZ6JX43u8qXJSTV/nxfmiFj4W5uZ/h+UTqF49ttVoZjmTXvzciH9zntzS1EiIrv
U9vaIY/0DM/ZMgJcP0FbpV4W+8Iskx3ES8cgNyAcZuvj8DXpSHxfLzwN5n7qgqHtrY2OpshNVfQs
8eGE4k+Xp0m1j9H1ifgWTUSggZC8uxlzk6ZJ44V83JbVBi2nX6GcMPIgilaiC1Ugc2RJTif1UQQa
8YwjQd/ar5AWfWq95TZerKfRan5cHtSaKelwulakJXlZe6FbMmTi7E3TiPuy8me+1sqi3GZ/58+S
gk6jgiIKy9B6PTubtPa1tdhIORQEzqLgBaFAOVc1V0ODBmWB5sic2wbsibq77TvnYYq1lfOoumqQ
uvxjST4wJLX0yYQl3n2vKsMf6E/PnlCrXnzaruFUldN2ZEw6PV6UsLSygaUqiOkjMvC1LLy8B1TO
8ng40k3g6FE50xnvUvCYzmRnjl+KNR+wNgjp7MTZnLUjh4lyfHG7H7a9/7+GIMNbgaEY3CTBJNX0
bXK+MW/2s9Xg+1zCAs+mo4mScQtl03otn8FUYPFpx9r6LY2yLwudHgZmvAJY+7RYfeU7dnmP/Oym
1+sHZl5BQorfILKj4Jk7J52K5lGLnXh2Q64V+6xx9zGN33nsXjWhf82IBT3KyXFW9bGX41ZL8vqQ
U/OnbdBdn69pcyv3hY33tai4onIk7QuDTrXpaT2I0eMvLMXraY2YXbm3oTwoCq0GRaL0dBxZ4lYk
GQC7S7QHB3zlk/7sNat4R+Elz264IyvSCcrrvhvtGmCFaG43DZ8Cz4sCPjw1Wuqb85e4fO56108T
AbFZ4+pQjxBwcmDZHZGqPx0hSYy8r1OAMqroYSlvUjvIrqDARMrsrwlpM5i5QVLWwQRvfWfYJ2ud
pspdgLBdtMgBj3cWIRZLVsWxi10Que91NnwxrWh72UGozy6wK78rxECVSNPUFqbFUXgmIaPs2Yi9
Z61uusDJkGTJqu8Ojw+5bvkL9oaxDLdeSW2/g1Ll5V+hvKIAasEYRRgh0+cXZgrSXydzw77xG2dD
vhYswD+XjSjjlCMj0pUe1XrlajaMjJCGSDZRzZ1/28SLv2lU7793DMSiNMM4U8jcrpSLzmUQhIeE
i0QfNpqkzwrYGWF5WXjgPbGa6lPC8j0w+psOLVCG2X5Ca+ie1OkTZIACYN0/09mofa/VH/SUQsi9
+1rmw6fLc6GecPB1gbYZiDO5bDuO8dIPLCIhWoW7Z2B3ihc94/MLT6i9j02Q9l22J9zJmSNAdV3o
I8AjyvVvbU5zfdJzwLyK29S6g6ImanO2fViKw2VDhsrlwJ0JFjokm896P0ErXBX4FUQ0s5l+N0CK
MvKsvea6h5wP+77WbtKGuZCFYbvY6A/JZLxc/gmquUWhH04V6wx1DWmfoUQNCgekcUSN2u/snzV/
IMA2rxLdqLzDsR0pbsyWqCHNrGGk5d6KQICxuTwOZeqeggQRvc+wA3jHqQfVo2JZit4goVvU4FSJ
uqTdNzpABAsjxr0JpOCu1bp/aE+WvQcd24PhJuPj6PD6uR+H4abLkvkwJfk1Ge6j3yU/A0gC3lyz
xxLPVnbbMRY4FffrNbF39fT+Gb3cd5LkRo5NA8cYlSjybKy1vIzqfqK42uHb0TAGINrp7Bbc1qPE
whWfRd43bke3EWFfI+juXF5F5W6EfJlNKWQxzjR3CiDDiEYmeB6D3tWdd2hJ9NOoxq9WW18TkuMe
+WNL2pE08/BmngGz7Pt6E5XsEajvlfhL5cQxEGR+oANwzjWIvGxnIs9IAFoIsmjDm91ItjnzzfbO
Wns4KVfoyJaY2qNYD9jFFJoMcJJ17vmEfUckHTjdytWgXB+krtEaJFKjcrnGYPY4oi0BSYbhZTDb
YObutsk0wGeWFdeo3NDAIGHuwGt7TtitW71ugBEijOEt0iH7kkzVGohFOWV/bcgXed5HHhpGYAOq
P0+NnR4Mq77XenPloakcCmiXfqOOQJUo/n60MmmVT20KkuZwrJ1/Kr14YV65UhdV3ViCufB/JsRI
j0w0XYXeugYmkIQ2ncDLt5p2305Bbb5ePqDKKROaBsD9gD5ZRrXHSDDEpMXzv6cQ/ybWAZmovVtk
KwdHuc+QMUWZF42H5x2/Zqa3PJ4Fr83Bpp/nu7R4Nq2VLaYYCwIsgBUAKUKyX8bgUBDAGLVIAJTF
a1GNvjkgrbXWsrlmRLiIo5XR47wfigxvZjMp9/ayj5fQZmvASaURUeJH2QyvZPnui3KQcTFIzYRd
4XyeKd9MZffe6XR7efEVGxmd93/MyFdZFC/G1C5A2w/J8Hlk6S3elm+XTSgWHibwfBAkC0B5SdNF
Ush+2gKEXCRvZvW5c1+76nO6somV40C/ihBNRelKzjFppO0zcM+64TT4yRIYK5kY1edRqUcQjZcK
WoOlkCqOG33xhhY3/uRX84aRFX+iOOzgxf77feniagw21oB1IBzmve1PVbnhbb/p+27wdZa8RZO1
AghQLQrgKeDjcoFRsamEA4ZG7jSi0kVCkkGFF5hFvkMBuLFX1l45LoQwAIYiEj4D8Ntui9i/hATm
uMx3SNvZPtjyHoy538WE3hbD2jZQRd/iGoOoKKigoAUjjtXR2WySXO81j5HQqBvyLdLj5LYrkHCK
mZ0H8zR/Lct8F5GMQYxmJF9pufQ7JyJXZDdQnsXFAE+HCZY75c22b2rIhpPQJHda9D5pUP5A/e7y
wVJOLrrIBJxX8JdIAVySWZnpdqCGN9DyIVq29otevC2V+xmE67cOqoaX7YnvSW8oCE7/z94ZI1Td
eGzJaoQ+cY53+MbrhQpckLnBDDafdAja5eayQeWpE4T+kEIAYEoGbZXw8GnnTnhguBuL+9XL//d5
af6mLoecuo7PO/3X6VZ3r/k8rlNovgDPgbr96Vb0Kja0uobPl+4dZY/2FUhG3Ax/vy+2x9FWH1Ne
zzzC94sb09g16e7y7Kh2F2gJANcQtVvQ3p1+fm4cLRsW3QmXok59e3Z2fcSJD5aCKeholfvasPbi
WTMp9sPRiOgI8bbJnJ2wqrNAh9r1QDbzQH3b/Dl60eby+FSbC5gTgEABdTPPotG8GkVXB5AiXvU5
05/p/v/6vByIjg20rc0Gn8/0HEAr4usfB5pCzgc1bvB141klrw/hZjegX8QCP1uL1g2Qzu4muNsV
K6p7As5UNIwLYj05idklcbugH88KzXJfLLuxOZj8MK/JKSitAMMPqLYQ0ZbH0jYaJwZ62MJlyoPJ
cm+80oyRoE1u5r5/v7wwSltgM8beBn8EouvTTcZI2dLY6Mywat1/EHwtftOz9yRxobVCxrUXqQhu
ZJ+JEisIocGiLAR6T62VuR0DEDpZ4dxF90tjulAm07YZNXgw0+qLRVFt6wu6BuRRbW4g40STngvI
hnwNLsmSg5gltkK97z/NWnmIO3flfaI0gW4BsEcKTjoZK1SlU1MkXoKdUd+R/IeDwOvjCyXwoKh+
UwCq5AgYzD2o6lNmh7hzFgDpm9r7jnZD51CMSbyJmHVNyI1QGP3DYAJAm6+0M0CC51i1jr1u8Gn4
1lGr/ExaMm5qc1yCy2MTYcjZtvgNtcKLCDzU0tVTLGQ2Xa2xwyhnDzYw9cRd7iKWXbNGf83I1Tc2
s6mtExTvkUJqqiBfe20r94AAuqMBhwIuJs2YkbmcTQTfX6awj757xkr4qJwmaNci14KmA6B4T0/P
YBUtTQpqhXlUf3Ls8UDT6J+F069XrMZfM7+bAo/unQXF6WhsiYWb2mo2XmUOvp1qUNOeE7ISd6+M
6Hf8emQqIdDySyrPCmu0Tzvg+CCp766VvcS0n+2uo/GYp9PGUXhK9TkG2hfNraaPLJJ2KF1mb+vF
qTZuM8VofViFRqmGhgw7Ujto8IdsjeTqFmg4CNy4HerlVrMPSfyQ5Svdi6r9Bqg4RFhQ0wNjtPgJ
R7NX93MKAQwd0OKl+DpGzWMyxStRm3IURybE9XFkghhxmTjMskN4zeZTntrpxilL7X1cjH57edvZ
qssBjc3IvsJ/6kjVn9qaDAi8WUnshDQC5wKvE3OrGQn9d2badJPGGbsvl3nesaphG49HJKhrbQr0
ek40v9c0vGE8m/U+IjJtx/uJBSbT+a03Gw36ltvIx/so2ta1oQfU5PRgVpW5HRgItGK0Fe10UKRu
Zvz3ZY72jpkYPtKA5KcO5dSHkmrG1h1jzU/ccd6AFwD4nQkhQtB5XrrtB+g1zHG/PPB5QmALQgCk
jJIi26LAZfhjmeZvLWmGIEuTdFNVdN7w0U6f9CG6Ir0M0CZA4MCU6SizSluCNenE7Q6AZqrTjWVB
WkJr0eAICoucrlxIyq1xZEraGkmc2A0dE4CzaVCQhxYc+2tCScod8R/SvqvJUWTr9hcRQWISeAWE
bKmk8tUvRFUbIDGZePPrv8XEvXMkihDRNRFnHk73DKn0O/deBiVIAhgB0NnTOw+6zwNLDByovKkO
Y+5fcD9YiWLYQwnFt3WrJeAYLrmazW4ryPAhzIM0AU7a63VYa1VQ1pKmnpBY+wAyB0mtamHnzo7d
RROTsbOiwG+aRFVPGSFuT/QHqyObIuu2t7fU7PhBZtyExBGEMr6cQTzupKw2cGFU1UuZ1buhQGmo
FaHdB+kKS+I34NMLXZsdPeQ3kNXWrFFh73r0BilQ4iZCiEfTB3iX6PX5dp9mhg4O9sD/QT8dUeS0
VFolpSXgnqYCBbTrKVhrZmQ3/Pl2IzNRMaJFaOHCGgOH0fQo4p1fS7zDvWQUaWhDiIQ81moqVqmQ
tJXWErrwrpgZNJQnUSIFJxxMkWn02FZl09VNpZ0Mla18RXfzZiFlN9ujixbGX3BxkLdSMlhtghbq
0H/IdGtTS+HeUvO1L8eftwdvtjMwnoD0DN4vYAZfN0VJ4w/4c/WU4zFhSCtrkL3bLcyugf+1MA3k
QGLAk1hBaNpF0Z+BajnAlcVORPk3/BoBl8X20UGWg6rD5BKHM1VbJL6vntpK/JZ8EtrmoIZw4S2W
MO7joEyClKuWJvMjwAcclB4rTnqr2Ep7GW0BDKdmrshWQ7+QX50dPzqaAgBugKr4JFDFI+n/RUS+
Kp76vvLMNFvzdskj7p95mHZqtH4BXAZ+6l+EKjRlKKqItsopipveyYhRbNWYBmve1ZDfIGZkIQsa
V2ulRviV1EDDEymk4MGU5rnXMnmDsj1xQlVOB6RkI+mVwn3MCaIohncMj/YRhAiPNCGZ26uleCFm
kd6j5l04qPnD7wLCXF5Dqw7aRDhmNQgnO3U2JCvFz5lXg24m236pRY/EaqTUNgT0e/pG77dNlEU7
Uov00OrFUdbD3OvjjWnWnhm4ZuLK2VMHPzrJ6Yf6wIJcu8NNjlRjKgo3NsNXtQ3SQwjDRMhAc7Y1
4EH8mPq5tS55nNV2bQz9Sikj6pp9lT/HwGS5eqAZK+pr0rntBtgXdbLhcCMz3tWk1p7DOuEeVUi1
qhp5qQ45txjASxvlyMEQwtv1ertaQkXiVBbKSY/ZawCvHkhHwu7apOvbm3buWECxAKcpylHAu0/a
iQOeEkt0yqlTHDhs21q8ZJq00MI/Gv4XZ1xaSEbd9zJ60jx21bO+lEaYeUiARoEkIAjZFhia40he
fD+XLCskXFVOmhq4Ee/XDShHpfnJzd+ctgt7lMyd2KOHGhKOYJp/kZCAJlhZ1XlJTn1E9aeQyY1X
Et24T7qidbmg8Qv+H3VloYmnsg9OaiMN20wovQPvD9+F0RBZ8UwrXjSzLg55DJuZ2xM69wNBI8Id
byBx+IVFKQksFh35nFORm+lW9dtk07Q++0iCKNxqYggXLsnZhYrcPgq9sGsENPV6+NNAUyOBDOAJ
duh2QR66pLSlYMmcZXYRXbQyWaZ+nw/QfUQreVG5LeScrH6Jsjy3jkBfQHEOt6OBMOO6I8XQqEHL
BnKiZr8LTVq7slLfKX4BgSWR7qvCDBZi9blOKaB9QNkL4vRfsrsSrFJ6oJOw9wA596p6c3slzH5+
VIsfaWWjdO91h8wUDDqpCNWRp4lz9iGMv4FIRDkTNH8Lx9xXLeJIMqMqN32kRMsd4z+qIFy1NHTy
RHX/viuXDSnXXelToxRURqoQX4dC+iZJ44XBmpv9yxYmMUXRZl0P5CNOqaFQnjJaNi7wfmIllTq5
qzI/8MLB/IZvAMYP2gUYQdCspxGTBPecpikZEq/KTil+Q4B7IYU3twQuG5g83pM2VatYoAG5df0d
WKa3p2Vu7wOcNUrhATCBVXY9LYAq1sWYiDhRo7sPebZqh/wot9JCMzMPJlDjZRmscNiao7Z33Uzr
lyHIGUQ50aKyEafbcfoIsesNz5774ixn4cJqGw+TaYA0ip4hGsa8wBzjuj2OC6SVk1Q96ZG0iZTi
jWaBB6zdhtTNPdOCFaF4u8t6/XJ7OOdgxmgSAF8YBCNbORXuAak5BlYaD1A1jwunLLS9qgBazDt3
wBlrE5iqAi1S/lLS/lG18h9Iv3R2GjTywsE0O+AQNgc+BYcTngzXA6CE9chJyzGv8a4rmpWVZDZI
qa7vD65CYhcOBQsLdW4lQUkFUmx4oo551OsWJZ7qJCe9ckrNvTJsg2pXNgtX99xeuGxivDgv4gTR
EGQWW0Q6Mn+u7pJo4Sm39PnJmA11JnLVQlQd1m+q8fb3SXLUl/83PuOMXfx4PRekAe1ZOSkvele5
NPjOCXvZwOSCVbU6wZMDDaTdhso5rvDvXBYa4AQQfoWBsDllnw+okpEipcopzuFt24Iutq560jhG
ZZU21Ut/YRGP8zndxcgWQdISGQ+CW2oyZCheVCWyiyeYxjrh0NtRdi/rPxXzG4rGkMhAihT0AKDT
pjg7KVaCODBAtxVk1buBWN0+Feb6gT0IzziU0VHEmMxM0YokZFkH1n55kMMz51C73oCAuzBcc+sX
DwDwzuFQiQTOZP3GIoezQKDqp0R1aGcLeeGCndvh0KUY85/IGn7hiTZ5yeK8LfVTKo5GBUsuSH+u
b4/UbBdGTeHx4QSRg8mM5xXYH2UJDYwUxMdDs8R0m/08IkOsYSzhL7KLfSBSpfNT/VSFnzk0ALQ4
9253YHaqDQN4J5T7sW4nu1zLB1ArAkw1T+zuIQ/cjK3cbzQBLjCu0VHM6J/3zcVBUvpFiIDd10/U
XxlpbkfIBqbsZyM+/ls7k+VkiCIIBXSyTq3We1GHewvEokzZmvVSFD27sC56NBk0IOxVzhH9nqzW
i4DdGrygWZiX+SZMGYoxeBh8eYzXEWfc8hsIM7Hyt1QM90PL3hF3L9TdZheY9W8zUzgG+A+sl0JA
S2KZbMIhWrXZ0+1ZmesInq6Qh0HmB5CsyawoJMoRrg0YqyGwNf4w8iJgc327EVSHZo7ekU+G4j4E
ppDqvj56y87Ik9SEwAE8kuxB099rPAp71GCq4q2vjwmSw0PJVoFo1/BBtUnxrAV5ZkcR9Pv70BVd
/Rk1kHTOfEcRrYdYzanadsUa6CBJ3cb3geMKd1arbxQebtVun2jPpVBtQy0OmuHDNSlxaPOzzAcn
zU6sZQ4IRVB+2UaGsHly5/Pfaf0SAgumFb+63AQujW4b44XXcMJtSzDDIbrEnfFTEioaJoT2O/47
0WX8DEje5BZotC6QJp3sDNa9oR4T6SzUPzVMFfXWC8wtJLJtNYRMWHvUaqTFyvRQwlFcE8+ytY3Z
2tATOP16/jgGySYl70Hx5muvGddto3hMyT1VH/s4cttEduG2AjtiaCDddXrkxIPuEMrdTpUPQejV
AbAoSecgGYblb7QERkjbMHoPKXfktHHhj5RoXkF+NrW2TeQT2FR2YZRQq/7FxJYnjW3Jn6yH3KAO
Hbi0XjdWDHFSwwFu0U4NEGF7zRlaiGHg8aPzemWBfpVUv/X2NOirIt5rEtgrGKMmXzNW2+gbUyuH
cS+lR3Abyjz2uOSFLXFKVPOGXYJko7UntY4xF54SGG+GxY6aj6GVfpn+7zCRNxo8zlDusRPYD+h3
eR+v+JAgMQmtW38H0SuHjjlBgjx2oHos0QE3/2z9FZKLqh7Yg7T3s+DQQbmewjhGrbtNxI+6DJIY
taEa2ZvpoatUF2kppGOsdVcfWUTuIkbXJKZOl7VuWxSuHAq7bQqXDb8jha8HIe2YHru0ILbKhE27
zA7NuwAkNNTkK31lZh4Y0LAAynUvaQ9tuukNr2zu+vDeHN4g/onI+S4nXlWtBFsr3VrgtyqYWBBY
nSBDaTXaKg2QS57p76HrlUi+HRWZQxUBdHi4pnLs1vlTEn7kAUwHw3Pgdw4c1u2uWSeAbUqxI2hm
8/65kbaJAS/WtVGFtq+7osKiB+8jy1wfeX9eOWXwhk/abZw4Pjkw5LNlPj5w8UcVOyA5a5dZd9/V
EAwtXvqguatj06UtPQoztOt6F6vcM4vAU3S4v6qybQahjVnVjGgrDcOqbA6B8lsl/jaTNSeJUpv2
W1rpTkvuOP9Q0kfWv0TqgVbvuYAIAvshtL0BW+cGqqhpIOPai22YQXvdcGT0aEBhBCp/NpFh/wwv
UR+2UcLwDDm2lRpbEW7d7SpM/nQ8taUCq/lBVu6iAEpto22QcNIoBWOwdCPdtIn4iLNPVA/sRn2m
GLIk3kEXAcx74UrS3tB96L+abiblsOhOXqrksWsr3F2pozTRNsw3YXynqfWjLAI3Jswr44+mVm0/
Ll3NXP3jyiCg07OVB6SoEOMAwOdAAmwVKD6U/JozcER2b2CRZsNRh29upKh2Dq2uPuT2EDwUZblh
QbQCZxpFbWIbQ7AKxa8YVrAATEArYitrz1WtuayHMdzwCUCcWyg4jzgLD3WkIDSpt/ASXyV+ce8b
9YqJzB5QcEbIscpC4aqt5bIgOIW66uqCvDYJrM2gbdScKXvn8V2pVraPI1M/kv6HqHY07B0K+JcS
al5tIn/Yu3Kgu0WYuJr2m6HuZolTA5+woOvxIn7LkS3DHyrJmfAXgtJpLr0R81MJ74V+DOVth+2P
xULpp1Z8QqfCbkV6J/ufVdccU+AGzHxVJr/zDqTE8qCEm1JstOzYywwnVm8nlrypGGzbi50hvTVY
/Eze+MlTn3kEbMUQCAShuo1VPaeVsi2Ivless1L6+wZ/a1DImPs/pLbBCUwceHcF0THHjiC9v0pM
6uYcQkmp8ta1j5DGVMQZqqxO1ihnpfCPfRnZJUfFnjKPqdHeTKttp3wYOkDNWmBLynMdfUBohEPc
WW73VN/35i5t2CrT+JkGECTx10NxAJfcSOBcsAlxA1iM2Yn63pR7RfdM/TAEx4RuGLaq1WEpW9Rt
cFw3pPO02rRrPgBv+ltYXkTgSHdSRqtGQDIq693Hgy0sVlbwWcUymMf7jsqY9oOWu0L/aPhHk54T
9RVmoojrmd1Urc0HH3jZBkRi1RYViiboiKwf4xQuvc02LVovQ3QI1x+sZuHl6iPP1pnmqfq2lKFq
HztmpjpFlm3lam1EpLetoN1GerSNcLDUZu/A69PrW9OWzPpnxNsV7aOt0R80xaVkn+K30/7V73el
QgEWOSiWR6TW1nwVhx1UrcixZ3ecrqzKy7uN0J+ELLt59aJWd76pOzyGo0t8Uvw1tw5ttYWYs24+
qqgfyX9oiprgG6MeMc9mIBzwMbVmp5PAo/J9yt5K848q9tGQPSN1uR26fDUMUK2qP4BBOZhK4Srm
p0CuY3gseGwbkmPKrpJ5qvJspl4XvyELaRW5Q9hgMxywTXHfa3B9MTpvpAz4kenyVl2BAQr6WLpp
K+KChuWqBbMtrV7JHPI1gKzkhmEX6mtTvQ0AClpkXwf7od5ZVbNWu/dw2MTNCxyLwXvU7pVgsLuw
fzV63YmMT9El68h/1uKnxG/suiyAG7AOgX6srbuqdJmyq6SPknA3jEEnEG9lLJyu11CP75y82vjK
vULEXSsfwjLesL48JFK0rvl9rOO+QgH/UKgfUtWjlvLZNx8AaGLZvcjxq1Qn+Zr7xiGMfgaZbgvm
cql31OaXpR0sRCqVip34J8t2BE6GNQC/jbEeYNlSyfLG4P7RQm1J7u/09DMI1lK1JpG6VbLBqf1o
paf5D6uI7qWIEdzrh9wo72JeoFai23V76Fh30Au+s+izT+4gwBnCNFmNTkn5Ysato/n3WnSCFNXP
mj0PwYvcrWi0Isk9GON2rLkCEachgQpgfCTqj1DXHJ2E7hA/gSngpJJug+WHs/he9h+VLNqwfOS3
uAFfKxQcTcRLefrIzTMv13X8I+h+++wzDd6N4YcPxmuivFrCM8OjptwLa5VGzGnCfK/hH2jWOKzW
dpRH0NrtDlXK95bhds0+tlTbNDL4VeU7qIs6qabYSO+5gHXaxdA5NHiMg72mPA7NU5l4QfZgDF6c
HDLzqQoNZOTil7Jb1fq+oJCEQylU+kMQDSEjvyedsVKG3PMF/gvIu+aFM+piqxEO3HUuHvX4vi48
SQ2czH+sLZjdl27LvQEOxlL2p4w/WfGz4Ni5+CksgdCtUXgIznr2zur6Xmh0m0QQqiCaHTQtIuEz
t+KDnoauFfSrlASQnNtkMFFuXgdImJq+6XSB5g4QfvaRJaY7rfRK870x30MJsaZyXxTw5a6Bx7M0
e4i1jdF8ak0Gux/d5m3vaB11zOZE6L7GBa7LDCVYZnO/cpLkqIlzUb205UPdsT1s0JwAE+Lr6lYu
TyqN1yhKQ0Y7aPFmUHYdKR51I8crZN+Zst1n5p0mMtzniB1rduqKfa0Uq9g/kyywi+oXCQq76z/y
cge1Z5u2lseWJLK/PsjGpNGYUAC6HzWUSQY9Cv3IsniYnwtZ3xRleixM/Ha2SN0aX1zXybDrdsYX
28WzP0kUQE1StJNAaWaHsvMvWNlaTh+1/n4EI21iJJ8OjSHhCvU7c12ZTeIORSKdirRX1+AJIGUT
gELMpHFseP3JSlGvSpb8MrIAxHJdb1y9LvhBG9Jk60dwpivaMHIiDL6NRACAIIb2OMhMhUtO8MCC
Aid+p1ZPjTLERwSQyYtGssihJUKfVu9R5cu0DkdD5zukkCOHkdpyMmvgm5BmhZeHWesMHG7uRWKk
q6IbrJ0mN8W2RRjrINWYuXnZ1ID9QebAxZu+XVdGLK8LXnLPqn3rPqmNck0NuX6Fmmnt+JTWK1G1
0krvjexoGibfwkJAuKVJgldDbyrP6HPlDxTUk63udwqz69iQjnoJTKOVVvQAF6BsP8CGYQ0WM95j
1Iq8UGSqS+Hq65IaAeLth/Y/0OXprGLtgPQAhgjgx5PnfD5E8YD6a3ZmUZqbDqoxhsOyMgG+q1Lw
CBOpg1Iz3kilJFzozEguKZpqpcRRv7Ykk9gQCYi8PvfpHY0U8qxLGo9siQ7GcxG15ZlQxJ+MWcbR
l5XhXAPQWqSK5JaRikO6pP0j55XxieAWz0zJtFaqpIwKMniDaCWeNzk3uVsHVvuziFjlKIWUbWSr
Hl5DIeQlVNBs0gFJWJTRAPYHtO56iSsyjKgGLDJcA17qP7AleM5ccg5Frn+/r1x/3+BtFyMjAGHT
/oD/SdCBVjwrcm/P6VIvJgeCrPmpVoy9gHxd9lB9wx0X8D8YSaGoA86aMelEByoZ6FLoxFDZHX2q
sucwX0j/fD3SQHDVMVKw4IUu6LSOnrLaanMFAIR+CHRcjl1iN0rkQWBh842hAqZfV8DHkQELvJ4Q
WLV1VdoX+kn3n/Q7tX3/b5+frCdVr+TG7PB5QmyCh8TCMM1ONPJjqBtgrEBpv/712tBbXNc4EqQy
slAbvHi/8fNxQOFqAacV2J7r7ys0E4DOIZfc77iEIzv4/d++P/bv4kYplT6TpQrfR8oqubP4N2Al
cC/59+ePq+zi85VcKW2h4fPNK+TYdJwv3UK1YG6dGqCMocSJ0gooNdctRH1Z+sMoYSrMrSBrVcTQ
vRELjczN8mUjk1lmfq8HuopGaLbPnbhbKAvO9mH0XNEAUMUlMPk8sHE+kCpCP6nmvcIPpeL02urv
53ksCukKYhQkjSfbQC4FhPxbUz8V5hbgfv6dHgCgAp43jgqgh69nwYe+J1hggp5kZOZgd86PCH6/
0QNU03HqjRJnU9iwYaR6T7SYnuAa23gwG1Yd3oBbcLuVuevBBFgAAGsKG7BpJEcC3zCbUT+8ZO0O
Bg4/UZXcd024hj/F8zeaArUEkh5AC6CUej1mKh5zDN44aKoIc5eWZgNLAuTdUAeBmhODDc/T7Qbn
VjF2yGhFAsr6F8ltoB2NiguMIKt2prUDp/ob30elYORnWVDGnJxVrCFth2gPZ0krP6iUbpm6RHaf
7cJFE+PfX5wnCRCCVaSj8iHnDvJnjViY/rmdCO2yf7sw/v3F9weliINMwfd1VB6bo66ca23hvpvz
fbNGfD2m3cRSm0Y4vWRYGWID9VTE7EeeQTMe/+DBjGRu/yaFvhtEvhs1lov09sI5Nh4kk0hTlmVI
oQHxaIyQ1OvuEamr2iQZNbhBbloVw0BWIbIdTCS9HUcdgQtop7iGgVz97aXxdVwJwNAoVGoQgEan
J0sj0TsTfvMRGN6ABevhyqBsVf79+rtuZLI4hiSFjnaCRlixTuFTYy4sjq+L7/r7k8VhRiJV/fH7
8p+meIzLx9tjNCMoMX4fwH6coTJGaXKI6jTJMYAMoUrUrFmB7FxeVoe0xVur02Rb7Qw7qILEscxk
pUbBtpGWsIaz0wRlE5MCpv5Vug8C11LNWgpO0KDvB1n87KPU60XH//qkAEMZBoSAqig6lK0ml3aL
53zChgoVl3IbmZul6HuuG4DG46LD4fpVZgjueaGWhlw7dWqLDKeJXDnxrGEJljezk0ei9b/tTJVN
olSOS3MQI0cwNf5QgOXRlIkUmtqS7CXx++pBJr72iwgev0VFIW0E9CTfbi+bmc7iGEEEqgD9DTrA
ZNUYuR5QPgBBVzTdTtPrde0/+8Vf3++jMDju99HGChzpSSNaVQlTo1Vx5i+yLGzj7COtfLsfM7sL
yj1Q1UblXFZkMlkTSqj0MG8si3NP8w0Fb7RotPN/a2ISZ0Wlr9bR2ARJlZ9qoX9YlH/jjIDvDSo2
iOZGDtX1CVumUghpc7BnfBNUhs7Jyt79605A5/V/LSjXLTQS5JPUANdH+NRHm0TZ/rfPT05qv/r/
HWADszvhJItWX+NETi+hyw5MjmkuwOWWBwqCkRI6Se6RctVBp+vDaJawajNLSgaiFZctOEbji/96
qETP4zBrcN3p1qe5DcmP20M1IxqJ/Q+QD/YDrHS+AGdLAlul1gRSCfJsDgxZNJY4gfXQ8saDTbAd
4cBmwMw0xKtpaB8ZcuALinqzPfyHFA+981F8+LqHaa/3eREC0jL8zEBlyR9u93Du84BhAcYE5WRI
EE4GMLDyKIV9OxAz8klir6iSf+P7eJOAdwB1Vuz9658ft6XBSjwqUEvZZijMLazl8VSarDRIZIMn
rpvj23lqy6AiKavFieyfJAhAqZ/DRvqBJJzNDCAcUKH1/x74hW4oYO/g6kSAPX2i+Hmf+U0Gb9hw
II7w15kpPBnm5XmzhJaamRgMGBhF42sLD9/JwMm90CRzgJ+lCsgGSEXt36MhoSUNhB/uUECAEA1c
z0weElXUXErPaf7ys8+fbs/7zJ010qgR5FgK/LOnbJMKFF01zvrsrII53riZ+sNqFpqYGaGrJiY3
Fk9TFugtmtA9KT2pxcLG+/pOxAwj4w/BMQiHYL6vx8esMli9mXV6NqNmG/qGoxGIzvVANywdYjPH
5VVLk/M+6SI/4jJKv1K4ihR0xpGgznlXqQvh58xmuWpncvATeABJMBxLzzX/iV1lM+tX1Ac7aqYb
UlAUvrvaLhvrG6EgRDqxW8ZnKdRjpidY10P9ICjTs6HfI7BYOiBnVtrV5ydXfqexFEa6RXoe2sd0
0OzUSuxYt5zb63lmsUEIFFyDEaGMu3+y2JCeMjsK7YZz2O7EysgXsmizi22kmI/xHdKMYycvXqUW
Kqy1wrL0zKS7hg7gzjyxOtooavv30QulyMGCe4tiBCzorhsqOMlFkECqPoX2Qy3belh/Y6ToqJmJ
oB8g6KnqQFGAEh51ZnJuZOKaMfAR2vvtuZibcaRER8jiaA6tTfoAFSHadpGanJEiAEAE8Lvy7+XQ
4B950cS4HC7mo+pSH9GRDlHRRnZY+wy9Cfd2J+Zm/LKFyYzHuQzcRopO+ImLcimgXXrp4THz31oZ
f8VFP8As7GK/15JzCxwSj3+VHRCCNYPrzsK6mjtbLrsz2eQEt3xQhWgoI9U2Lq07TZeeucZc1Yx+
NiAtQzvtkJvRsBBfLA3jZPcbIg0tjdHkDNyPY1l2mBInyDcwabo9kHP7H65WqCaONpSAyl4PJM07
woMe06VloR3UT2H315hirLj/NfA1EGtBgZDGRd3CX4blQHedb3dhdqh0RLPQT/2HDXjdBU0yugFE
i+SMlEOF6nsPuBewJWz135oZf8bFklNTq4orn2AlhG6EMifqljAGWDr1Z+bDkGGLiycYgN5fBMO6
EKT3niWAr7EW6SzmGAAe3u7IzDFz1cTkDMB1IMtVFydgchzj6Fen7HizwEWayy9ctTE5BTLUrYQm
IF4sKpS4D7JlI14qiYeCvGHtTeO9XNIbntmoaBHENRljB/rxJKwBVMCs5Fwk5xRoTbn5ETXEjsNN
0zxTA5LAG7Ne6ONSg5PohiUSM3ygp7HsEntQbOCW285RerutV5Xi+dqSseXMOseLAKHn+ITGJTG5
HnD3xwTptPisJCiAO367ZoNDycIynwnarlqZrI7e5HFktjQ+y31tG9q2bD8KS7gRxM6HJW3R2ZWI
lL4sQ7cUKaDJnDUGLXLOpPicKX+I/Ez4seULpLulJiazlLWcJDpHE7zw6ugnS1dy9/P2fppdCBe9
mMwLaPVlmhjYT3gxbEj2Q2MvFmw7RfNLz15l9Ve+lIefXwj/G7bJFFGkUETKWHIO6FtnQflIfJTl
ts8fb/drduhgBY6wY6ykT8m1Emma3jc7XEH6PvPXDRK5mbEQHy61MelKmpRlXAHWcc4SBzL3FXfh
Lf333cBbEy8EIJzQkckNlxGs5xCuJucufACNVMSP7RI9Z25CYCUCORMCd6svdNWqhWMnSev4bEmA
nW6VfMObe7/7xtPZAMsdOQ0kn0d5t+sbSIqDBtyaJj7rDR7mm1R++MZIXXx/csPFFkBUUG3H97vX
JnyX+G+zWjg05+b7sguTcCpS0lZvWR+fqeGy+phG7qK6/exkXPRiEjnRsqoSnrbxeSihVboVyZMa
b6to6TSe6cloV4V6K6oOX8EfKu1Jimpifs5MqIL3MiCe+1xZKgzNtYK6ukkgUQo69vRWS2kN6LZe
5mdS7XKy0fJt//f6GUj2AQWCAo1KkWyaHF+N5AvYASC1rNNPCRskrhJwNP4e94NWLABlwC8f6V+T
iQ8HkVpNMrLly8yuegtKPbXbhtnq9hKemXzQqKCjAJVcaFook+MemJmU+bVcnOEP7gIxHkrrSKd2
lS3ZQc5FOFctTYYt7zLFDKu2OGtEuCFjDoWPUCc1AICu4r7epKFpt7lq9/nr7S7OLYnLLk6OzMwf
iq6UBhQ0jJFWchyBuxX9+7MfqWFrtKFANhBK8ddHDcmrjgvQD84Gf0/FhwFdpqJdYvnPTNZVI5PJ
6kREYbAe8HGnpqkNZgvIHmBu3R6vf+KiSS4VUrVQNIDOmQ6E62Tp9WEQSIB3ckSGg7HxNcC1czVU
nSzPmK2rnbSW8lasdB6DiyUX2QbegSCoJHmxpjyT9j1R4lWJMtauS8LqLOlEbPtKsvZRL9eu6sup
Gw2a7HTVIG9RV/lQtDjdmTwgeyAlrDvZaGs4qquSXWicexXcUB7AbAOu3wzrTRLkuFv1Qlp4d80N
LjYBDg9sbWRgxr+/eK4UJd7IdSdnCE/Jpk8AWKYm4JGgGi65Fc+oRqCBi6YmA2xaqaxYBVCgWv+j
lPZqDEPw5GBVg51Wz9wC6Z17pfankQ2PxUtkz6V+To77TuEa8uRovAUOTN0kbJfE7rAkuzTbCiTL
NOiiwb9+inhpE+7nSWtm5yGBjpJDxDqubf3vLbMwkKMvC253EO2nhyRcHwKlq3XMWbqCWr2Ve7xc
KIeOp8OXzXDRxGS40opxP7Yo5oq+0fI+0xa+PzdQJlYbpDvgiPnFEhN+myUy8CU/69G91q1VZ+jW
BVsQkxwX1LQTqIsAUQVYBKLTyekEteMAlpzohDDvG0hCKwGODchQ39WltBA9zjWFwE7DYxyMe8R3
19tIqxU102KYLjbKQat/lhWIGfJTG5lOqi8U5eaauoTijwf/xY41qwRS4bBoPvv9Xc5+Z0A+K4kt
k9wZpKXoZbYtaF7/o7EyJhuu2wqMksg58wXIaYpD+3MuvaqomkJ7FNDypYTD3JrTAZmAYoE6IyZP
9FgChQ80NKaxTRywXW/4m9uH/HwTQL/hpEeM/AXzOyQUz6JYnNt8aMDCZ5JXZcx0v9HKaM6EKgJu
xuliYAXUBZXG5+diy4IDsxYeQ7OduPj8ZG/2ZRiILpLwef3jYGWft3/83M5EuQJnC/Bt4wPiesrD
iEi1XMP1Lygr3ZVjqGIy0r9XFf+VhMrCSM2tLyqroAZApBdbdLKWNYEsv9SGaIwzJEc2cQHaunzG
vwni/ZLB63xjUNhHpRTebNPECBFqmQZ1Is6N8VNHCB5YSM7n4L9Guyb6eXsUZx77FiBG/7Y1zuHF
Jg37Su1KC22lFOTZ4WyARmDmeIk/5ul7IJc2tCnt203Odg9CSHgEjPM2zZJYGU8U0eEIUurkrgCj
BHqQkLLcRN0axJ2FiZuJLi9jsilcJsuTssezPzsXcDqS+kPnn9KqWN3u0UIjU3RDY+iwfJDHRrT2
SW2zNwgaPhg5XTgU/tGOnN4TMGemwEUCSaFPTwURB2lAEiP7P9K+bEtOJcn2V2qdd6rBwRl6ddUD
Q0Rm5EQqNb+wMlMpZhxwd6avvxt1dSmCYAU3Vd1PpyRh4ZO5udm2vR9B0QqKzjJN9klRWVcqhI5D
hyd3pAJp9FAp+YOWMztohgFUrpYo0S0Ihim0qLODKsG0EjcgRih5XHpRFjlBR4fswSqYtrHSazg6
OLDfP3g+w8e7i5dQ2qkRAMS1gbZFazhI6ny2piighHscIQ4k9fYg1rvNIuZ1qbYxY2se6Nj+vBWP
7KdOpqClBxOW4VHR5tztkv/QwsLH0Q6pmKTECOVnarlNvnFdrw7gKBTVTwcAGHkpavRxPeZA/jn8
LWZiY+9uWZj//GiKWqDkRKrCQpSAMcJLtkBSa2fjOJie//zo+ymrGS/mERi2l00+WCbJlpDMuQk4
EfBFAdGK+xjE0qcmAOw2BVFk82hGHPQJiDHQ4RAZW0rO5zOFqwbEgrOeqTorYp2aUYlIOgV9V48M
wRJIb7uNtV4Zxsn3F4cFrVYCXbP4PqHuZO+cIXCqd9/IGAJK/LjtkbTQ6WKxB5pVOQhY0sdEWD4X
KMO9v/0AsT6K75BuQd0a1HOnk4RbRAVhfpU+NvZNmu1BkZGXGy/BtXk6NrE4crkxxCC2K1PEldA+
8HIaKFsUuGtLfWxiEU6iX1EVeoJRmHwnSvCh+5cvjI3v2ws0V9JzMzKdIn3M5CFGqoAUWxjOjUla
PvAGazRbJ8YIxvSLWf9sjA+zXtvlUWzZIKdrbTc1OskK2JCNp477Qj8YW95jhR543k84c+DHAdnd
8tCN2ZjUSqMkSNx0LpDKrpoFzHzIqmuAa0udeAIt7853mbxJ84fivKHZPJG7vOW7Pxnr79+xOJyO
3vGo0qLkcSK+JGhO982trPvadFrILIB0GYmqM9UoJer6sRZZ+mj3vm7uu+ip3ZJj3TKxOP9W23VW
nifpI8OKxddSXKGwc3mi5ok4jVHwqDwaxfwTjvw9lLtZ67QwobBvGnrQqyur8er3X7unVhbLgdtA
iwFWwlxFAe+vmvdT7+P7eN4BGAPm57OyNRpbxizOdbADqtdNFtTVnm8VJtd8wLGJxVromS06XhDs
bOFCpsmu3h2ZYAgW0hZIKIDUf4m+4YqWN6ClB6+R6Sqqx7dCk9WFPvr+4vc7OlCJXYLvS+c+ntVg
7sEJMW4JEq7u2CMri+1UAfKatuhTeaTFjmQ3ufSI/fgHO/bIxGIv9aOAEHJpYSG+ggnFtj0nO1T9
hpHzd9bpaizuRWCTq0lUmC3UCHaNUMFNobg2fR6ya40/mGpYsA+Xh7W6v46Gtbgm6ZBoIOfHzA3j
LrKCbMs1b31/cUd2OnijzWH+vu7ZOphtN675je8vu5GVtHLs1ML3Z66mt2ILkLT1+UX6QBeZ1bYZ
FgRQh+ar+fIfTT5dXI0kF7oNX5s8CnGgza7bovddPXwAOAP6ClQwcLunXlb03LZGfUwe88mjzb5M
71PpVvqXPxjFkZXFFhp66ECRFl4wtz1aXkWOf/n7q4f76PuLLcRNQ2exBQ5WPl13YVZeD33wH1lY
BlpQl4wM3mMEvXrIHb/r3+ro67tNzAUlhLp4FMyZ6NOlaEQOtc4hjh8Fcxsotdf7QWxAnFf2KkEa
aBbOceDIl63tYydSo06kEiZRBPaYH4067C4PYt4vi1sb6GlQ5uPzIIteNoxGWluno65HUIZ+IpSB
2veT1V/p1Q/ONq6lLUvzWI/iAw0lm64qDXQC4AlSpS/EYT6IPdyh+U7YxrzN+/PSqBaXh+E0jV3b
GFVk3AzxPYgU3SjZj+W33LgtsFyX5/B8N4OIF8CSWYdqRQYmahoIt+WRGlLzyow9cJ4IuXFgzjfC
bAI5TwNF5/NqhBknOriwKi2siGfFRiCSrQhxw8IylTXZRcbLXxbSb1B26bfqNWuThMY1tD1DGeJc
XEQ6MRUm7bVw4NZjAWogNpKAJnwDJnXuH21QOxuE/OIuRp3jdJcVkV02g8K1MGfZbVQKNI3XP7So
CWprE8e2NmU4k0jIzcIQZ7n6qR7GcuSDFpZKd7A6FqT9sLG1zg/NTEiAPC2EsyDKsnwFUb2xTJIg
SmiT4SZr+g/cagsPnIevfTd8H0dzC1e9Nn/givi1RLMIzCKlkiSd02YgS4WsI2TUprx8Ngf9azEO
162+WfJc2xMG3JqFnMoM2V8Y03gmpqqSamiqBw1FavXNtr+9/2wem5jX8MjroNd6NLHz0DsV267e
QVRPaQAPfj+iCesEtCYKqzqQIeby2rezcjKFo4aQdfKbSXhOslUfXtttxyYWk5XrekszlmjI916L
6QFR5OWZ2vj+EimRVaYipwhejJudC91QML7+gQET2BmUzlY0OqjZUQ11JxxN4ylNXwvkBS8bWN1O
QADBQaIr6AznRy3S6Bx85qFtRLEP8bZmX/e2sXMApQoum1qdrLlyC7psyzkLw5q+r7VOwWIYoEMV
yEdR/U9m68jCIgQDzglkhY2Nk6/WT0nGnqhWbO3aFcADti3EjVBoBKzwDDKlO1btiMFSw6RtX4wM
N3Gi3gqjUIK45W/QyqrdJEmvOpNdAVzlcmBnQVh1fXku11wOqDBm4i0IeqLQdnpESSo7VQ4dCanu
NZ8VLYT3bqaNOGdtwdAliljNRqxzRryhjqPVyYhqYcIiciUt5HGb2trS/161AloNAxQCyF7pi/Re
7vSQEOGqFqZgIYo/It75g10B9Ny/DSzmyq6hq4kLQwut7DYdbv7kiB5/npwuRWvQOG9HKDeB07RP
fPbuZwW0vo5+/cKFoaJNO6bi84p11YE0W934/upOMgDCBmAOicNlgVHWQ5WXEm2AteGJZs+dB0e7
JXR/eb+uLvKRlcUkRU0JrctKhyNuMpDRpf7Py99fPZUYAJSgdEDWzqEnCs0Q76VqmJZfqPZUgX0x
oWFC7knKblvwjVEBdhJw/BbRA9R7L1tfG52lQ6JYB2OUjq7t0y3AxFSDC8eeQtuu/DSu/Hc/A9DV
AF8DQRELkOxlfhrMh6wutGkKUdiKUrfoJXlBnbsIorQSfgFl2oDqY7fxIFjbGfDS2hygq4jUFw/O
CpyHXGqINPrKiUEAXEx3XQFGUpNE5VVp5+MGPHhtFoGuUoEDmPllljuR5fBCvdOqUOExr5lT7BSz
/wNXcGxisQ0bqxd23TVqaJTGy5S3V1NVvhvIM/PE4KIkWLJzBbwmj8zJ0cYpjEa2L5vkzjCSyjW6
4Y6J5PMI3rWNMa3d4McG52U8itaKRMsSW4XBin+l3YGZjU+T9A/ubkADKIZEceWpSy9ElKjpQYMX
Elp7oMJUJ+a//ww5ACWhv3LuRdXn3XE0DH0a61SzR+T20tql9T6BOM9lCysTBRQASp64MsHDtewF
SOs0jek07+e+9qDfWkPPO8tf/iMjy9ssKvNpFGhGgs4TFS5eJ8FggV3d4fb7PSpGg+cGXAKgT0uQ
TWYOUV62GI0jrrjyA1jxjX21chxxH6O6MrM+QXx9EUzl4D1KLSXXoWfzNXbeivdn5WZSL/vX8xYy
hMvj3ha8VcDcMoW1dZ2xu5Z/LXVkNqqN+21l1REkgdwWApHzJbfYuaAZ0NioKFMIEt1cPJhfa7rh
t1YtQIaEULAozOHS6c614srWB9uYwlERr3nFAytpbntnC4W6ZgakPbjakEEDMnsRJ9Vaa9ijjRtu
Uu7UiXvWlHltvYHgXFl0sGYCN4yiEFB7SzlTNlSTLibcZBG7V8f74u3dpwPYVqjczuQmM9HM6VSB
7yJxnCjDe8monylUQsra+SSlslG5X50qXFomdhiSJ0uAIy+FHtO+n0IqZ27qbkdI9GQP9OnyaFYQ
O9BrxyFEwwl4hgCuOx2O1dp5C3U+uF6Myp3ADBXkHHkzkSVXfSJ2LTAcXTnswMKZui2B0pjM4o0f
cZ62m38Dth+mE2/E5S2dWKStEiWbQhBjBI4VPUjd+igz84seJQFTtNu2cDYeH+vj/sWIBvpQaN4u
lrEDrVdUdALz22dkN4EZ50edFf1Vq0cvmtVUh8FUQNYbc83vrL68jlUx3aNjYcuFrK0z0lYgkIJP
B+/rYv7j1m5VZf4dcQLe8nF0R7BK2+MUXF7neTinmVFMMRTQVPSWAP+3dLUj2MUbCHtNIR9k4nhW
3tZ7NS2qO9YN2f1YQOmG6MNWl/vaUUTk78xwapAfLh2XBM7QKqU2hQUWVrGjOzFtVY1WIjw4kt8m
Fnfu0Mg8B0IIJiCPZQ53hqP4LTR9qvb99S8bLLMWQSseOJQAczs9KcnkDJHUiil0dC+GrvdWn9/a
ZM2Slb8OwjmFTd5D7AsS2mPYe118b6kbofDaDsD5ggQXgO0gTllcIk6GZzBohMdQK+orqn9PCzVo
NJDyfweqx7u829YWZSaEndtWZh+2OFxkshKnitoxvCHWl52nxF/e//25Zw3eAvVuTZsP1VGgJRsD
tdVcjKG4iqHlmNxP5D5NdpeNrKwHzszMwGyAgwmZ0VMjeKQNVtONNHSgHP4xaz/9yedxFOdLHWHQ
co6MWJpKLmiI8L2i1ylKIpcNrHhV/P7fBhbBj8OyHg9jGGjxkGxJi1F0vmN/JLQLSKu6IMT1L1tc
nTGK8uQcRaBUSU5nLMntfoRTgUXw5cT7cuNiX3GVSIyB7UvDuEDVuJgxATGpirfCCtmskOB1j1W2
MYAtC4spgzShKBKdW2Gv7aGwlMvGZfEWYGbLyOJNKtOYcIzDCmUUaFqgtj7fOB7rFtD1gWZe/P+S
QUqPdMpQt7BClFmQdIUgCYnef8KxFr9NzD/h6AQqVaOOHMm1sAJxSanM3tDIv1ef3r+hjq0s3oW0
sMnUThhICv2TYg8S9Mvfn3fM4lZE/ysBnRcaOwD+WXwfHITVILrCCmnybLKDDU2x9Nn41k5b+L/V
FUHJBrmIuaaz7FEVLatJ2zIrFMpB1aF2cl9tyefOv/V8LL9NzIfzaEXKXHSamcME1W57NSDRT4OP
XgnalT+Zs992Fisv+EBSyIz9OiOdcRUlvpHvohdHBpftrI9npl6CmipINhfulzhUGZHWMUOFvhSK
x+2HHMoIf7LBcE39n5GFx3JS1cobJ4IRu/1IpwjdPcZGMmV96X+bWNy7o6EqFWoG4OeeyOfOMHdG
JTq3N6eNCuia88WdiO599ImiaLywM7C4sNH6YIcKQ8+uH0fv941Q6EZmCzynCCOXD5JmclJtGDuQ
gDt7Wl7LH1Z8dXnFV0aAyiPACCgTIxBaPkWIwTvR6yYNZXHgr+lW/mdlIRBkq+jnAXgcsI3F9WE2
qlPxjiKjWndeljXQtbrV389958AC7j+4Ewexz2LXQuIGJA5DRhBneyNkyLqNd8v5HCHJDClmE61J
eLQsnwvDKEtZF0hC65XiM5LvWSk2MsHnThEmEOmiRQwt9bjLTx1JrHeGnU0KCZ3sQza8mtZjqd2K
fN/kj5fX+3xBTg3NYz3yWImAIiNrYQiKN24JELwGnOomMHprOPOvOLJSm5lSssIhoWZC5kp/kOgb
i2p0w6TPNHt7/4iQG5jja7AEnHUl2k5rxEVukdCCQqHTJS6N72RaBJetnHtGtI3+trLMojA7Aisl
Hs0h1KIi42mWvhzkdwgZbASQazOHGjpc75xCPzuPPWSCQGkOctW6bPzJyDPIOPYvJNZvQCT8gUz9
18vjWtnbc/8bSDXxQplRL6crpTRx1EltGEKrt34UJnyMlW3s7VUTuPFBFgiQ7NkzWNOZAcUlY4A+
44dkZyQfLo9gZUeDXg8s73j3zO/txV4TNa9JEuPz1pdc3rbJXfF+URJ4xyMLi4iFQuYLFHj6EEZ5
7krxNG4FdmszZM4s6FBXUIEDWYTAamJbqU6qMczS0auF6XaxvuHD1mbp2MQiAC5j2xwY2PdDHVGj
mPweicBiK/WwkuBB2gFsBSYSgSpWfLEWMRt10knspo5f65FXQb612YPvLlY86ILSMZCmD9m4yxtg
ZfZQPlORokUwaSJIOt3CcdeWeSuQOncI6M85GEK2Jm/dAvLlqGojobM8JJExck3qTA2r+MXQ3ozu
5+UR/ApFT+NIUAwhQ2sjhECS016EREUBon3ZoRZT13eT3LdU86FYPOgoANmIW8ZvsbyL2aGsdh1L
9jXbaI1fcW7A1FkEyXo0FSExdzqDM5dMMhCk1DmlOzLJ6zSZnoQlcheqIRtZ77W5dGb8Drhp4FHJ
wtbYp13ctGwKlei56t7qdAtosWVgcVqzvI4VPCKRXBWKn/QpCh3FxqN41QTKWUhUgFUNibbT+eKp
ibITTadwckqIZ8vpAGLnjTVZuQgQVRogCwZWBJzRiwObCN1Mi75GbTgv7gYl8RUo+RE4O0CesrAv
zZfLe3B1TKgSICuCTqCzo5srGV75FdZFh4Y19UT04/L3VxwQ9hHyRgC6zKXhhY8DkUgH5pZoDFl6
p4IZZkCPd5e+/6rRkdeB7g/ae4DmXRgBaa+d8xjpvGJS/KyFkPrWC2llmk4sLJZl5JMC4RdYgHKd
/U2WG75s/oELRwAcJQRLfsmcIQV2urNq9PyQlioCUscN+iMi6D32tVuJ8b7JyD0D3AV8gX8QP4M8
ds6BogHMxKP81GgzJC1LZCURQSFaG3Mvphu3z4qDgQXwhAMRBv6IZRZJj8zRkGMigUfuXcpvR2U/
9BDfDi7vsTU/CjsQbAB3KJLuy9w3UxXgHRTY4cJE9PRDst0Y3af6cK0qV604xEO2M60rTSR+XlVQ
E9Q2PMPqQBG54aqdVaeWTxGl7SYFYp4yrNJPypR7hTyMEoi14v3oJ4BGjgwtboxRF3O6vJAhlAUy
b5a4LJqtMsnaXgd5AP4PgPhzbAyKQakFrZw+LIsvED21tI3TuuLiEFITKGwg6EGz7MKNFmAtjeu8
7cKmtHcCpPGEjF4FNiw9tv2p2IgTV63BjzqGjcobkMSnuzyOVdqXZdWFVq4EPbnL6+dYMV0zindp
/e3yRlzbBniNAGmLx++5eJdqldwyJfZhoja4UMcgm+rEKzOwZvRbBCBrLuPY1mInTBw6VNLIZJj+
NGN+177q30XP7prXDde0thuQrgMtrwWqWdRIT+dPsKws9HoQYd75wjWajbO7dj+gaRo0BrjzIG23
qPT0eVp2FecSMlHxvZoOnybIdulZvPH+XRsFYBzYbjMnKlI3p6MwgU0guDxxbvLEf4u13L+88mur
gdQmwSUKrYwzyFU5yB54nWgWOv+C2MabnCfE8rF5bWfftS1vszZn2MwojCPFCX6WxWAUlQw8z+Bt
UDZ3Ha1zy4m7otuYsvlgLO+kYyvzlB495p0elWzCYcWc7BuNpAdwZk6uXQ/XxGo/VjapgIqJQW+8
Be1Zoctz8KRDLh0P1Jl5YHEx5UTlQCiVMmS8e+q6aK9N7QPrTN8ZW68T8k6UQO21+XPeK1uY4LUj
DPJBFbUPhCxnD/G61xwIBuNYEQka/eLK7h4t6yuDzs3lDfNrEGfT68yAA+C/kBNdeMHOhFqYEsFX
lI7xhKb4xzgTPrJyo5cO9C6u5ME0o6DKxp09EigTO74yZn7VgtmfsOFe2vE9xGr3ANZtOLHV3YW7
dO4YwOt6GYE6VW45ZooZKNNr1tzmaKGfjPcj60BaD1mPubiE6GAJggEsxqEAXY6hod5V2l57vjy7
K8cdSRvUZAAOg5LiMiBkCYmlUZMhbLXWjT/RcQskvDJJSDkAzUBxBvEcmP/86HCYpUYqJ8fvN/VD
1iduQ0K5xfG1cgANfa7qzuSU55wYslMaVgz9ECraZ8sukWl+FOOrTj+CNpDJADptG3tyddaODM5n
42hQeWnpkUzGIRyqr2l6M0bv73/AOxo8qEjYoXH6DAuPKiaUMWJ1CKkRtFD+22IRWVsV5OMRuSC8
AIfoYgCN0dJxcMwujC3HvbfJp2TL9a5EE3jEYu+CdgWvZnVes6Mp6hMlbgepdsgJm0/K5OzEJFLX
AcQxZxzNPEq8ESyt+KNjg7985ZFBfYgLGbdah5YRCFVMr5beuXX6ZBkb7/P1qfv3wH6leI7sqIYi
7YrBjs7pfTSlV20Cgn+j2V8+mFtmFlFLq/WkqvoJK9Qjp0buTZSCyve3H6OLC8zBuECARISHPV0k
YoJVUHIEmF3qTvQ24h/fPwhQBqLsPgMRQSO3+L4xZVobiSEcx8AYO5eTwe2iP0hoANmMhznaNijC
lsVUcVJmbW0jqVbXD2P0OTZeLo9i7bQjZ4eEM8IWkPstRuEkdasWfduHMkHUyJONld76/CJubG1d
ZmzifdgM/mR5+VbgOP+8xf2JZrDfP39xEtUUyLmpx/fRfdSj97Taa9qhroN+q568YWgpStG3zNQy
NDrjZPht4Rb2ozN6BUWK893VS6jFIAIGcAgDOws9KltQxU5YH5q0cx0jRec/2GJrO/iDdTcAtAGH
EFKPywdRzxT87+mAdZ++OTpz5WYZaO3isn5bWM6YareQWLG7PkSBxi/yD8y6HQTaKr2W3RT1rZZv
kUaueZVjg4tYqtVla7IRBuWgu316y5pv0/T18rSt2wBoEtpH4O9dYoiU0TIAdlV7qKzhKkbXkZEo
LkenyGUzq8dmpp7/l5nFsWm6PCoA5sVuYz7YD5Gr6K8vW1jdz2jPABYDHfVnDIglcPNDG+PcN63a
3+Rd19yh/bV+Iprs9rbIzcckH+nVZaNrs4eQHolGgKrP2fXomCNbP6DzkUVPmnrQB7/bCi62TCwu
f85mtn0HJjT2LU51F4lN10F3w+WBrK0PwrG5MQAETGf4cHNoKrPkBDUB6JL4Ut0IXNcWZ5YgRYIZ
Lc9nSAw76seoniRqzrwNKnk7UlRPnU/MfLaLfH95KGu2UBWGqCOqjufg7cYwBgkouhZK7VtntwEE
5n3H+N52oy+697edOOiCRHVovpoBEp1/zFF8MbGeplCSRcPVkCVBo9TkbjCN7gHMb1t8C9p8RpZX
A3LoYPgEqwPoeeadcmQL7DwoHA2o29jduOP8IVUfURvY2Xl9W8CD6z1Hi2XsRvbnqQ+qMnIN7aXu
b0X1qkpzN5rXzThtZFFWuLbm8eNVg1clftIyRWnXzli1Ogcc39hHwvJYpD3o0vQ4dGbtfi9BMYLA
1o2UZ2pc580j3ICnGdwzlHZfF1vp7F8JybMpMuHGkE4ETfXy/cWtKsoh4YvmlrZDoF/4JXtRquzR
lEEDiooSHru5S9nLlJRA+nZwdtIb5I9Ih6C6rF2ljYMihQ6gOd3ZHGpTvN/IqK4vImZshkagYXWZ
UuX5LDKpYRGb7LNjJ+443WcCJbIfxaB52lR5PYuv6yosu97nwBgkPe6XAqwKY+zqhbaL5ODrWrrh
PFeczNznAN+J8gzAZbN7ONpaUWv3Q1Si4aHjfPzgxEZ/U1fdsDercYteZWUXIwdCQc02SxGfZUGy
uFNoy7FEtcLrW7ttmx3mqbtu1Fj6EnzXDxl0Ax4Ed7b6Idby6WDamF9RaHxCJLIIPUfdLntFUmxW
+zo3yiA2vskmdbXxno/3oC5wefSJaX6velJTUFPeuCzOfCwy6MgHAgEFtD680+L8QoUlAylwKcLU
viHjzc/Lbu/sRTWLFKizyiBqr3jwLL4+TorRq7mGWguDQmIl88Q10nTw9IoZ+xQFsfd2lyzsLe+l
vlE42ntE2KeKp0WAdoBc9gvhxdbVdJ43my3NZSSkrgApWHJ18obmBpDzyNiJ1oG0WTXuU0LQy5rF
jdew+AMHdcK+pvmdBaJHT62mMviDuZ3ZBNHmgoLP0sujC1OW4HwToTbcckNzlexmYp/4llDT2gZB
A+2/zcxH5+gUWoMlOjLAjF5R36oLN82+XR7I2TmfuxaRmkIuYYYTLpNg3NQLKJ1MbWhNyecq0RxX
sxD5g/zU+PLL0n+9Dv8dv7Hwf50u/+f/4L9fWT22aZyIxX/+8/tb1abV/8z/5t9/5/Rf/PMufW0Z
Zz/F8m+d/CN8+F+G/WfxfPIfQSVSMT7Kt3b88MZlIX4ZwE+c/+b/7x/+7e3XVz6O9ds//nplshLz
1+KUVX/964+uf/zjr3m2/uv48//6s/vnEv/MfSueW8mX/+DtmYt//KWTv8+w3TmphvuSoF7z19/6
t/lPiP73/xVMAusEKgXAff31t4q1IvnHX9TEHyGEAZBGo3NDNY4YZ/LXH2l/nwF8CHbnxyK0l/W/
/u+HnSzN76X6WyVLFKMrwf/xF1Z+fkr8vjhB9TcD7udyElgp8Po0FvWKxpn6JIUdH8JxpBwCVjwl
dWndRXJ8QF65QXRhxFe2Cu2HWKkerYK8TmnvuL01MS+j+Y0gtbYfOke4UmvJTTE1XpQm3yO91d2S
DmJXp25nD09Ka1s3tFeubFt5EpEIwbJCfdv5gOamDpn3MXJLyDAiVXMz8jpzzfm8TVR5kXorgrh6
IVI7DBNkh5ki9s4YWb7JGfPUwXrCs4UEDcPzsq9T4TICwT2n7jPP0CXOrBp5JilNl1YkgPL3XALk
X4iTJbsiyt1Isz4z3JBuX4omEE0l5l6qyMtV40GPv0MY2o1E3AWF1f1oHicjaT0OzeuGpOSK0Wyv
2320Fz56wQLN4jteysYfTfGjodmnseVoH3/pTam5hh7glSxcoFd5kPQsADtQ5Ca6FgjmHPQ+lR5H
Q5Une/1qkrxzp7LwHTIcdGPaZV35WZhmurO5juegFQjV2McJgq0h1wvP6YHdULU6MLLxEEMP1uum
1xyiPJljv6VRo/hdww0vUVu38zUwPbppFF/3Nfsyr0hRAPBdWaPbDdBBEEZ6aGMZubHVfzfsG/gt
NVC6z5U2/fyqKsLYqbGwvQp5orEMJOt/agMtEU2hplHzsAVCy61JiAbAfmc2ZRQ4SnvL1MASUbNv
krpxq6J0eVMPN5/LTvAAEGfujVbhj5bycRpa6TWurInwLUk1b+xZ4lpm/yUy6w/o/79JrCzyDXXq
AJIaPlbldJWlpnAH/EW3UvSPQwuCTJ3fJuUYqJI+J1Eur4y2OaQj1VyJ+NCx+86rh7p3rUwJ0brG
AgDa0qAeYhdNer0T0UOsZ+CQLe27KOJhPCX3upJCIueBTRVFuJim/pC2BL0ksb3nafZaRzYWFIT4
UTq9KHb8UI7q6IM/3boVrHypqVlAlzeEJl/micYa/Bi6O35Fu9gf0PISIW68HRJYJ5rY48gdGitO
PVkyx4scyCkVRuFx0MW7vZJDx0Z+tqNKDZIU565I6Dc9sr9q2G37tFEtpG1BzK/Vz5paMbfNXqV2
PY7ZDzyTOy834k9o3JQg4Uw/agl4ne1UV7Bf7NvUIaVrmxEL4p46QdLhUkUvJ9IDMt1ptJi30yQf
eQIq2AICTMTumVePnzXaC69NB2MPSjANkes+gf6lW5BoCjhTCZjUKaB6avraUJHsqEQvcperUMUe
zdexy+0bx5nIjfl9tFLjtpP9cACXZxBpHblvOLqiyaQ4OwadMbVv9AeVHVhWq3sgUNCkkOh+qVrN
o5HshJmysG1HFhhdn0ECS/N0MWi3k1Y9djo6k2mdVR4ERpknesgtcUEfjR5iCRPcQKKwbNeM+kfV
HPu9UiU0iE37SfV6XJ4PspvcFHD/G1MJJkYr0Dz/BEQneqhG7XbIMvOe5Bx1S+ML7l816Li8UZQx
vmG2gkh/7D+alf1pFE3pG4y+pNNEDzbNA91QqJ+T/mvtVOaNOkX0Bi6f+ygEZZ6W9MqN0KV9hQ17
3XaZuG16ZziMmeZD62v0c91o/VoCKKo6nPg0Tg9KrjzWTs0OU6eVDw5ibJSOsj0px72dxa1f5fhB
jjXM4MmftNGm61ob/NKErmsVZXLX9Hct5H5cysBkW4g885RExH5SExDzyvxLM2/dKm0+01F5juN6
cqupuuGa4pp2L2+jLqsRWZhooZzkVVb2gWoW7a6hSe3leO6kWosk/I6rZrdXWHnL5CONhnqHBdFV
tENn0VuP+MXrCt10ayoQ6zmAP9lJtNPwN3xh1fcE+OUrFts3fKRg4xjqCjXjwfamWv8KFHWBDT9F
+51NzfgmzsqPqq41O609WA48d0Ep+CFy07On5LWNieqqw/Slz1o4wJL5dorz1sfXDFylwCymRpC0
0zXkWyyXai11u15yTy/YuCPt9zRrOo/F+rg3bPllYsOXsTF4gHdGjU1TeLK1/YE0BEcabZ8qj4ud
GNsval9jDqBv1GSxdJMqG3BhqUGt6Z/jxkxvIsG9wk7oHS6/e9aR+sNYvFR2X3oJoK6oAmkfEHkf
SiytCic82aXmmsDv6S+1pcd7PlF732cNfoOi9FBvIPLakuwKoLaHRqJdBQDOH8CVd/pgXdtYakuR
5V0ZOc986ohnMDB3Riqk8JIMrsEg9UOZIgxIm/xzw7kKgREjuWl0/YqzXnoOyto+femIzL0IZ6Oa
uvEG/aK5V+6dOtMfta76WiDA3WXSueFOawfUKXBBwAEZ08g9maHhCLQRd4RU1p5SFkqrFlcs0n2e
2eMO2CZ4QBQmBk6Hl3I/ZYV4yZ3W9NOhMPZ5VT6VkFzaZ5axb6IpxtVrjm4LJVeIrfDJ10l8W3ct
mIO+K9gANz14NWK9KB+aqKFeQ9SrAayC4PToHsEAVobS4XvLKbR9jDqOb4wJWPPAyKop9hsEBCNP
AxRKr2uy7yp5RaLM2rck+Ra1NZqg6+ER99vgNsAeItklsDFViaRql4ugt1VkFRLuR6a6w43MD5OG
WxgkobeQAXXVJm199BNdDxpoR7OkcOVoiY9To3/o5wFRNSr3MWp1yDnzBzWl2l1l0cZVzeRrJrnP
EnMHNbXebZz5YVskP6fIQiKm+N4R7RaQxcG1QGMT1JQdnLpjd6UZ+YOd2QdAHS2XJNoQ8LzMfEgi
JH5Dolf7/3F0HcuR60jwixhBgv5K217ejC4MSfMGAAHQACRovn6z97CXt5Kmm4SpyszKdNRWyTm2
56brxtwAnqg65uYeJX9x3v3RjRuURvU6143xMhIVJIZarWnGw9jJ9173wXEcx+Ec0+3kDct8W1o2
1VDRT5k7+V5hgjYoZmo+vQVndM/FmiurosLpnockscXq7+ORubT2uAwek1Ui1GZXDZ5C6xepJSQf
1wU/bgYJz220haxXbZ7OPsuFxPrrNc0HflusTzIRjUEeOu5DA5waSatCl060H2cnyDaxjljns0Jy
Ye5BUSN2QQ+dSQvPorADyotqJCD/EBo9H9PNPcytqZygW49BrOQd5FqriY1j0fhjgpsXc5Oek5Kq
3SLUDXsMs1I3KkZ5kr71sybcXq3VW0Xjrc17lm983nDfk3/K80d8wXGrAvcJk5FbSRJFcR27eyGs
+J4R1pcFrasq2s5zBhGqLeOVLFlCdRabZT9YBH+Wezu3OI/84zo8yJmrBxRnUdYJ0+RuC78fT1xW
X1bDrs0lpRjjDneODdJeXZ/3mZWcPS5RmMfjKgoeMHPu+6RKlGCnfXNlveogLueRwL6WxXPuztJW
SbyVISDGjNvp19CQZtLxcu6OY9YGkufeaNpsiImfOROL8aNDLnuuMoiP7XEfXjfc8zmSaYjtROV3
KAZXvVbbjmGb6H7DyDX4NzrL4yK6C9XRQ9qrLLTiZprhB5IxWUpdRPP3IuK9xBY/Oj7T2RqHxyZV
MV7XZ9Jed940B+4ueMWwI5p62hcpx8Fq/EIyznAlsOL/+Z+6OTrAl7N5/d6bVR1C7hx2uBOUHYjZ
LGiWUo77l/S4Pa+vwTY2xdCOrEzm8CkavHJI2FgnGHjJJr49LbGzZFFbGMrbU0/DZ7pNQHBZGJyG
eY5KxZcfjHey3CdyqfwJMdrW7UqY20igGasuOcb9YBzhFc2U6GK006c2TGR+h5DtpY3ztA9BCTeJ
gQg1PqxmOLA1OTo8sDnZ5rTCHE56FXVnMdInzbCWQE4eu67nj54xUR6pbSosSmPlJHCt6AlkV8jL
yJAamRMOi3bSJ+TKKaz5jWyraUWKYjLousfAaL4bh19USo8OC9tMMYG+Sc53fyySxTuXxcy6hznc
/cq1vIx3HeceHJbrgYql0MTQesWK0+GwIcxnyF1/SwvXH6A1sxgfaRQm85MVjnVQKN8lipm+K6Uo
TPLSbq823zVlk8RYHfH4pZsWyVBSNzlP0huxDsk1GXSusNS6ON4vNtloLTz1C5eE06ruzkcL78u5
9qWBHChpVGG6rXCmAZYdm+gyGjgvPOw/Girm0k33Pttn8dOatdhCLCA3AuQNfUnpT2jDWjvWEDW8
qdDtKposfpasvshG9AXF3sdjgXZMDHHe2ENLCHIHBa0bs6H6S7xzrGw57rBp3fc0J+G0ZtNIvLzV
K7jZdPrQCaQyS8S+Z5hrA9lzDqobncMUItV3FQy+vsn0qnp3PabdY6ThwYz6qzDMw74gzlSo1xBN
RxHsIWrPKL0h5ulpiNI9Y0YnmXXsjTuV5elSKvT02b6Nr63Evu/UKVzpB9E9zwXcLcrIRw98dxpR
rlSFcOWDGxQjyqcCk9ZzPSUobqFAQxebqIPXRHUkfDi+KP6WDgxv3PT5QuK/Tjh2KC9tAfl5CmRb
/IntVDR0f2F2+5waDOh7w3Xrhsoh4gJOCQfn/hqkzXvSQi43s+kZXijo7jCrqq1/2iJ/wNULi7am
u6UizGjUBFkXjh+G+itwCqeOlrY2sN/It61vSl3QdhBVaFFmi/mFQ82VW3dxi+3ubuKrllZLgv6L
qzNCHYICx1KTOzItE9yFLYJLZEIZ9ikmgRCuuhfSjwuWbJ9NotuCmAX1tQyx5ZNyA2IPHVQZbsG7
Sqd3kGSAIxZ/P6FgPPZz3+Vw68zgUkOyoU95AWXt99Q6MAjpVqgD/WOwqjlLWiejVuFK8da3Yd/8
zO8JHqhVH1EinnHsfC72wpbUzbzFfsToMPDteHpwbXzqE/WLLYSGazBoGKTM7gX94f8/DZeHBtgG
lip35znnRABwQAjTNbG4/mTMbW7mGb+B8wzNeRflmEopj3ZO1QUY8JivbioPjoWnW8uBKCJFoAj5
irNjaVEa7kmam/41QKxsjtGwJVsbcwUEhug9q24Nd6BykMGnO3N9VL356yUjJIotQCCzDIel06wy
CC8+BMK+4GCpQxuENd+GTDR7+GQGzJUaDVwqdVSJ2bz+FXeBvf1HlL0JusDgoy+EbJ1rmIiyW+h6
8eb27LSvtkmnkvdel7UQB8HhF18zdvp6aoMHN0I7yGQSFgMGsvD7wRNGf2upfaiFZ/UXrP2ce5yf
ek2KyQHvy5YJVW/TFZMan/rRdCeWTk8GZE/pKvHkL+oxTURfkglPYMHN0jKPl8vs0XIccIg5JcA7
eaDjVnTLZLK48ZMMUwF/BpGqg4PKrXJDOUNclP43RBNCRT3d5+va0nLT1jul9i8XaXLbHe8QCoHg
zOBqLG7A3edf8FEp8Dv0IufuKuY9wwA+x/JpXxU6vGyhaJ42dvW89taE5M3pYswaifRtN6Se993F
CTOjEEIdPQ+VAGSTRzvOFLeFHq0j7bVt1kIqRJC61OurYNlq7JGp9XA4blLmg9O90s77B06+aiYU
S6KvUUieNXr6fbZ/sDtUuQfjacH/IRRyhKUOVdbvHnC073hrgEaJsaLeFD0IcR7WNhPWi0rdxu8J
0Qc9ypx5UJCt2wNawyJ0vRJ6P5KnhmZ9s+ddartcEot+Iij70D75TRNUSMhEFFRyDBhhyADDeRTI
BMhYEudDB4vRQRd8QiaygmuVN5d9IoplyQ0xz200o1OdsDh3XVjWYQLkuKutOQbA61ZtC7pInTuj
ZwqS9IfeRyPOg/dGDacEwOMhFuYDUVoqQ+U6Hmg3tDnSG+NcpQx1AiCwVqow32iLlt2V3b2NpsDh
7peN1yGIuU+e0MCyWxAAQgmWSVdRTx8TzmFXRuIz2Ar5sDj6SQ5TuUVedN0bjGwQVNDnKNyPLhn2
s6fR9oi+osvV5yrJ4YJ0iML25G0oJPHndM73cIH7Q8rO85piKStbT3OKkOcmnnJYCOLlcf0zC7NX
a4JLScbkO27U+oIckdy0oN35MgYFUkRvdhJ+OehgLRfTrOXUYuB4Hnx7Utv20LYKc8Fcxfkum/4K
wJZmxmMejo5OImp2+Y7H5tF2CDQ1AHcBCasps5ajKEdtEpvom42dhTv/OVnTqSDvwwCPXgSNPCzz
iL8S+grLwaqijQjalC1pTjJ+B7xtryRkn4pgiYbEeYKdl8q9QD16uBbxORFgAWy6agkePkYScBAD
LxGw3Cm3PTqI1dAiUFgRVtBr4l7nde/P3Za+A1HW0K0DfJODk+PhsiMn3rWPXIM1p4sQ92DmxwM/
KE+hSTHIL4/jku/NCY8pevDwKfeZkirWFDkgO1LicXd/40ROT+m2HzhMjzMQbV2545YoZIDrihjM
nDDQtnK8T89QksJ2zW+KblxxubbmoBsGiJDCga1b97gCn2OzKMQrjYRB3YzldBscemaw5cABjfps
TSDHtepC8XEKLLEX/HIDIQVFh7FsSQ45D8k2Zw1Lrv06UtP+5Rh1c7V6GSPhXB0qgaJqlofp7FZ7
GzxbZoECpxaZh6rWIkwrdx8j4EnjXAI6PsfxYG5hoF7H6c11YzARsXPurcMPXHFROD45QNVw3kDb
FB6PdNGkKTJx+iAbEHJZ7uIbqRdLJvhACj5i8IvgBs5YOFQJvPzOu0crfCFzdV0U2JBS8LpF2VJu
8bwAfIUE30+HaxNMYbmTk+9422OzesXmA4eMmvUU2p3lZMd8AEPXlkcLhhR4k2SOZe+JN4Gc6Nfj
AhtauAYG6OimMDdd/5iiksi5DYY8QuasjBJU03yuZ7KFWSLpPX4dYJnhYD/2sHkiq/s0IhR0Xo4O
sMK2W8OMgNIs9oXgebr0NDje39Qsrwl6Yrn4/xwUO6rZlytkI19wrVDFsBdxY9OzvjetdsTbR3bn
NY6lPW16/XHW8bmFOLNQzEFRCpa+1oHzvE2wJJu0x/MImE9lyGfXtXOxrRCydtHKSgWn+gKEH88a
LUxJulfSuenR9R8pWVFi+OTYBQ6OYkzgYZulueTTfpVecHD5LgoMxCTl2r7CptI9PoYbyuBJNw9M
82ep6NnKCZ2/b28eml5EosSfarD/DNDbLJQglQGm4xIDOhBsHOPYSNrCcJUkOIjatkjsBOiMw3Dc
GxBzugdwhlx3l510F/FigdFCiS46d0SLEHhp3tbYW3OEmsZa+Ve9zM+84aQiIrwR3fAiiJco18EW
3Ds9txoEhBeEfOhVPGk7Z40/RKdE9l+Jv6AcGwA24t7bK50mp0E2/AAJZzb2rXNBgAAQpGXE+Qxn
/73TNUo5i6NvCg4hZrUKhuoCjPYzhH5ZuBC/xCCeKREgfsAp95+cyNkGJ44gh4zBMbLcGSo34ge2
WMSOkjBMPgFCoQH0RKbGJK754k6guzK2M6+Gy3SbmWKctqgMhfbz2f8ViXKO+HeCzhd1lJ60BMGB
HAnkcM1pdwgDqg/j0n4hNNaebTycIhQ0uBPT39bE8oCa52rVNNQq6jn6kQHVn8RKl3y5wbhAABRO
miodIlaSFuAmEsVw/4+CVUOHixCk1rVj01lQPhzpko7YFG4VeMJ7T6e/s6vgqQvXtwIyJodbzKSG
silbS7+5g16+A/6ITNM7ohYHMpsIJrrxDV3UMuhRMs7/rfvf1vs1/U+cfJntD+oloW4R/RinLs7b
BChcZwbcnxqfPXVELeRHLPi3bjCiBwfAFnUrmtiVtOHFdfePjoIxgG19pUP913SUZKGCOWAf0j3D
TnvrU+xvV0blZp0JaK034KtjS/c+zivj+5VW5JJaV9QJ+gc6nWm8Hrwu+o6N/UXG7dcaTnMez+Qz
2v22+m9ayMO8bfraQsGKV9TRHLPSEVAxOxy0Hv54fF+eUvE5dG2fOx4FJjTI9UB4V2/UiU9xz8t2
8Brg7eRn9xlSQT3q10pLSCbEl7e6uuJLjMZj/ZtMKJpV5C8XiRR0kKHaojsY/ArsCI7uhanryody
3sgHVhxuLB1DeajbP+03YJ5Mm/CJEu8X0B2eQ/C1ze0HnaHwbdc1Y7jzvBUfzzbeKdppfESmbkH7
Xl5wnOQ9moKXeWRVF/OXDorwi2EjPc2wD89T6twAoIN7ofSNSHHe3GAHgcL+jXATqUMz5/1qRnxA
6xXM2d06Hqf/em2efRHcurB/ay08J5DhPIB3TEsF3dPJH9Wz7MYZ5wr9B3z8FaWxX/UdqJkkwMm2
2/RgoBrEHTBc8R2fHBTICG30K9XFQKnphkMYWjvDU32eIhBfQHypCLpfCrqxhwJvXZvxBLcxoAhx
AqzrwQ4hAHwRlT4yZXKUXIfF9igigiYPphSgBKCF2V3epnSLr7BG7Up0/Sj13F5fLQ8ARzhNWNp9
RP8J+yq5W5A5w3aWAjRup3Cspc76PK14HAsJ8kh22HdGEZBibAMaWC4qka/3UNLX1UTPE0kP3R3S
IDARyB1AKWc8lEKvOnzBDPh4jmHKJLttyzGWXQRrkJa9wTW2ckg1g/F7TkX81BC6gFRDa6YjKW+x
dK8yfu3igF4NXCtOyGR5EE7iHnvWXxGaEJRtiFuyhAS3aOyYNQ0wEbXiIPwC2HLxelUHkweDvKWc
A3FZ+HuEJzijtYi6qZJsqBumftiyZeBkj2wFTAjSaL3GxgD+acq4/ZTyXQElHskzm/0LOIOi958D
gMIReDiHZPOogDMgkGYKlyxlKFkWmrUbRHX8XdAf42MfoeC934QDmFgPLL1aMqUfmu7PEn31mBSm
nbhBw1F7VLyseKnWjw67BraMi/SwM3JyPOdN+UvuLiIfHXjBzi54O90AHvWge4WEAD0ufghmPrfY
epVtx0fMcm7YaTuus7DAHf2nS6J/aQeBqojr+3/zwK0vgBVN/2Q6fpzkBFnueGWrucXpNOZAcurN
38Fi/De5uAFlkCWNzBb7F5JMUK0j2A/A9KBw4AOVtYn7ZJDs7Rhyr0Nee6TvdWE9QLblBvR32/6N
foQn8c90XxKAVptCsUH7urefrb24W1+4DMguFTAlwvUtAcoS56vrm8+QyMJsbQayGlDZuwd4GnKK
chUnqCMWK/J2JZkz+CVLoCLpZB4DvhFdkouF5TssAUjcZFgquRP6tYnBTSQlE79kPg2qNCw53k0v
1o2+w/W5RrxfufXtzQxoDx1AkUAkaekSvFI0OfojAF05dZ9dumQTyJfR646ugTcMEmkERg/98d+M
uQ1kmBJi3zeGNd4WWwvhnxedQClV4UbeQce16GZBn4DnoUxXdibFJgRG7deqp27ej+srI+LDC6kB
oKY24C0y2zzs3QHQffO4uU9+N2TKPzDqT/Uwzhmwp6I3OF/S5WkC2BOYPxpMBmMsH/yHzR/RADZn
P9hqFCA40SQwQK8K6K0heHdoALy3aErujM5JkKHWT1v3BNz+0R9uwoFuAXzlMJ5T++oTLGJkRZL+
0Pl/QtgtLN1nMj6puC3nWBfSGWt33Os5el60k7uoRmJ8PoeyOhyWcudXmOk9ClAaaCIyZIlnTtAU
CPsu+xmA7rhnfdcfPfE7ofbCnq6C8DtcdDZbEMKx+zJTfAWghNPJemnpeJ9uB7McH8A/9KwLuYlu
yK0nL1G7Z0HaQeL2BuoD+VdL5kE2ESk326d/d6ogAsJNQ5O5xr6hAAYTidfh50aHhygV5x6x4AYW
bLK5Lv0zt+x3RkOCX3pd5jXjjjjDE+EMzQkjfyB5Q2q8KJKy957RxC1cZgIKJTZAecOmp8FH86ia
qwpo8GJwJ752jfMKXw99G7oE0/tG4GOt5Ap/52pGjNPRTFIWwnRDqcZUH+92N08AwCyeO9KFhZCX
Nlr4LRApRxisrXf7o5qChF8N/d6V+T9IsM9DHqTHDYHX8wBBAuyUYYgxePJMNCqJcUG+PRBvfNx1
ZDXb3QsqJjAKUPCWxgu++LqC33LFZw+oKecUNXZIXRzuUwiMhSVPTkoBs2OWw4/6tRyaHgAHHLod
LJjInf/BOv1hAYBe0RHt+M76YhiT9jTiNJkhqWE9PZs3udq/Qu7HVX/7HVZ6mhTKH39n6+G4wVrJ
tENxMZG3TntnrswAc2+SFHJpqgjHLS4ZXBD+vhaDt1XtKr6dAZSsHwIchJEAawNgs+OnbGzdYCK3
Fd1RRc5xuY8pMx4CUVVnFaOBah99NgOHEUXTvcmPZA+f9RYFUJvZS9ohNWueBDqUGB4/6N4ckBWZ
2yS41IMMLZOKEemS5pTvfgHCJDOx/wQ277j4fr4CF4p8t0ZS+5Gv8ccaU+gNuAPOmFwdddYoexeX
HdDC/gyaIc1gy2LhYSmtZ9sMFUZLT3MaFtGw/BgAxWtrzluiHo1e/7MnELHvgxbvmK6ogeT12QIZ
wgpZACoDxX5silJ35mENMgatZhBlVMdryea3NUnqsKcH6DCAIofl5K0YzrHeBcx7hwrzzg+lVxAF
d/0TKrwV5BepZZxUlJECrzVLYmhhho/ZyCJGCtvgwOSNyCfU5TcPzUM4/AQTRBtb/D0O2G+rCvAU
F1RwDJ76qvszqRaiMVXA6uJmKDLs47ZS4xbm/TyjSUy7I/Ont2Bn1Q5tfYCNDmepym39v6767nn/
Tfbox733o9Cw830qZbIGue1DU7HG/VwDSEBiTLIo2mNowbkgXw3MQXOOGXbE2MyXmVvvCvkEeO9p
GbNBBh+dk7wgy+A6snk6Sw09Ri8fudjSetdoomODk9LBq5zdfOTeh9LanCVjiGwKy00A/1zQcFuf
Vq7pCI418RlSuHRE5EFJ6b13A9Af9kpSJzpZiXqRzCCR2A6STt7N+BI0Yo5tkyzuDZoBC92FhWpK
AjmoUh2WrMddtnTPZj4qcgQGmYduTZMd5lfQtaVPKxBAR+yvLawAsjgyz4Hjv/sNYadx4dOl64ar
9PlYtmOzZg5MeHPdhm2Byd0+YwKLwy8Ex6kqLwr4jQnEA0bac2/ZjosXg/kP8kWbwlWQhOHfHpeP
MBiKJBB1w9snf/uBLRsId6daZZz5OCqWWKLyV0slJcnWNTqO+tNgSPrZ1VfYNUHrmUd+HvZ7PiMv
8G4rrw7bcMIUdEWmj3g/GJsW0zpC89bWCWRGcPba7J921hVFASZjtyJIYUadU1vvT7JaqLlQQXxt
KA11gGCblqzPvruDW3CLu6zNyDifYaK7APpFE4kZlrHgaogus2rBStDtsEmSgqB3yyXCIHfaqN8Z
jITUGJGDHESexmFOs71FSWjMt0Pid9m4ebOLTG+oW52JDqcVNDgmXOmtQy5a1K0namyedvRVwlve
6XsH6JxMTv0mfj0IMkt/dLFWIn7rRvMHpk+YxujCW4T9dtKxk+RkDNdSrWkBo/rLItsb5qseNx0+
p0a+0mav9UauMRRAMKQC8T3xM2nGqJ7brz7pT0A//xBU2mNaR4GpMZmbB1hbcEoz7pSZaH8ddjdn
RtZMwr4hPkCAdb03n81N9D+9uaxh7vVTBdEAsDTcPZ+Soda3zWnjSRUkU7Ws03MPngyX+e7FL8H0
1noT7lJeOCj1oOI/NPwVxthl2P1z5+ZB0L30IqcQEcmVQPPqbUUP7M46e7lbCBeDvd6GrozGF9fR
1xT83uQFbwNu1Y2rqwBalg8LSq/+d+WmBMJZpcljb8+OTR54BwFHC2x+/hlAJKDKqPamL7wdZOeE
VJ3lc8KSk/Q5ch7vIyhuOFXuuoH6AsyxM9yr02GwIPLeUtcp+ajzBQg54RE4QV1zjEaNy/uOEQAX
YzWwMNCQf/ZzTYYXnFSZFhJM+lq4NCxQhy50rgOH1rF/B8p9qOHYYUNRoVmbocTH32iyCVovy9HU
IwJy6ACirEsxwZAr2gFD6INYxnLBIgH5mWvoDNB7xdUqNKSWpcbYEVSAUFAtHAwHSnQdv9HxMoJY
uhdf0C13xj90rji2schQtuas1Y+DlQ80ugLpB/9gLomrD1A/l2yPagq6cpBHG8QvNh5zqDLLCHRt
A+hNMQVaxKmn8Q/fwAtCHjpG/ynu3bM/8qkDY7a7GIpFNs8JzFkphbiCKYrAUqM4VSHkOTL4Tzrr
yawPqI+BUnWXgMJUXrC0aDF6mOzuhhkZtJb4J4fhWaZrNS/DrW89KIPbknc4GXfvRcz3IAVqxyLB
ODyDgXzGmX5oGUBa/stxdw7+WJgRWof0iswOCs1lFoTXKdpK0wnsblkqkeZjdwcj/Drul/IOS4v+
zJK0wmxnoTvk/SzTddQfWwjWB74jGeIpAHSyk7eLcmn0IW1DjM2GfCsInc8t0t3gX79krq+9i9ND
v4uL8y+8VrNgaG8yTF4b37mg0ygwuPQQp6VB2M9O6AmV6mpB50AbJ5v4LQWRBldWkjHt4WN+q/ss
ip/0jwLJJm4CJQmyDweEfqTQWLa6gbiJFpjoAvJ9wOZKPO8iNKqLbvnHNfTVPVreJm7dS286bDeN
OgCu9NG00dKYluNP6v8Cwn4HsT87KVbajgmufIjBeBzCNvnHBnNpQeRWzGHvTQCXRUd/7qPzYBvx
uXv9EXKFfIX7VeG04WlZjT4EZnxi1r0MDBQ7lj61ETgfa54NtDcl5W+RRdNGYwcH8pbAudU7OfMA
M0UXUluOIZnMEgVcL10hGAbl2bhVkooXqqGNTNVHar9S+YkAh8yD1kSkAP+WC07raoNEcUxwr5s8
pCBxhP4UbVyOoCcJezcbKyAAvkKDdpeSxc7jDN7hQBgZSulCZ7rNHnTY01UBaW6MPitqXmUCXMHV
vS6m8defZ3UyC8rGjWWtMRQtWXps2/0H0Yc48XgwA1JskYCe/GXTe7gPQYaQlmeE1eZO/D24l7GH
atIDc7X9hagfKz64927IA4nHGvM078QAhE6GLw+uWyIYDwEoiEi3YOJ+19h/k0rU4S7BOCxt1af/
LZw5OPUnFJjeLaYx4NhqagSoOoqHDrksiL4rwHUKzUx68IQoN2+tvSV+ER792exZtA186zdU5Wws
dIuuUq5wsbeV3PgDeCAQwtA6Jgu97M0WH3i6PTqu2DKUT/TseFipkzjt1ENr7+IIWxc4/wR1jEE3
nTpBIfCXgw7tmcucqw9RzexECobQAsgdI684bz/pClfgpPGAmC7O4zChKwuhwpqmIEdJBKSEneER
de66nWTjop8YDUXWwvkTLcaRqP55DBgUDWbNjFEIzHP/OH6Attn7lRMufDizQL6uP907fiLXyg+9
c8Iw3Cr8vVxvvFuOlJKXdd4OzN1qfxwq3kMRsBNonPgZsudsnP0ihsYGeqk/3TZ+LKMs6TS7hRNv
RbgOr/PeHX0fa8z3fvU01fHkv+F/qHzmrvJoVIJsLMDpnQyYncwjELf0UQ/tZTz+kMXKMySxz4jo
LZMB5U3DjonLv3bYNmZbG76iZr5E+98k4k2ROPoBMz0PnmiCDCM3j3itddS6Bd/tZYcAtBJgMNxt
pPjVCdexD05pwUzvA5jzsxd2edimcP0d/li2b5CvDGdAJq+USYCj8cOkPAyiRA/DYM8dNMZ9cIdf
B7AUYObSUaBYPi4OBCDrlD7tC0ZvluCZix/oAYo2XgFbUvE328lUdwG0n/1cABOqUGXfIAuGUsv4
Z5rgdA1DKyEPd86R9Z+U6pGEmdYt/ysGXfb3ECf3fYNM2k6IFCd4/WgYXVYQJPTAnuild/XzPiy3
FRRzgMZ5SpvnaPQyyEIxRVSsdK4mZB0HfD38j6Pz2nEcWYLoFxVAb15FirKtbrk280K0pXdFz6/f
owUWdxcXuzPTElmVGXkiMnULr1FVL2/Ci04xNtXLXsgvIKlhuLlW4S3WGEjNobugbMzMT6eIISyA
BufO0xc+QPNNRwEqEIR1ETHbb1f18KT3R5L+PN2KfDeOVraeHCoR71uDF5L/ZA9D0VJahvchUk5u
NG5aro9MOzo2QzwvE+GqScwdaV1PNWGL1DMv+qwfO4PnVSpdkGRIeihKqVz3Rb1xQn5TO3mONCTB
Sm66oV3LUb/VugNSYFxiSPJ4UoihvacQcR6nQWfvEyqRWoFIwPAUln9NZ54W1CCCfuDwjUuJXrVW
l2qXzK95YuyiTrU3c2luMXWza9nczyNanOm0+5Rlm3McRBGLAUrdPAgtvg15+8BKGVGWQ3zLgc5X
UZicBZHGfordL/tIqQuGuLpqY/fOJtIjlucqqPslPy8zNogpvMyMWyJl2Tqhe4sy4Yc2sgKBB+vY
UNbRNZwAlFJGL8YsX2dGvuuUwX4oDrL/VjoRhMM7wFHgMjlQY7Ehaiyw2A7Vl9xPbD4uknbTS1xN
0L+sDPu0i6ZYQTbueasReZJ6Sy99sNIhAEXr/MaJDiWKnh1p+9kww0M4zdXKqrt3t7OCBMywLcwN
mkK36fhXBknd0enB6PbTe947+74LHw9jCU4+Ubexx2xXK1aISFvsBel8D8m0/XYxuLh0QpbDBvgc
9K/ODkVhXho33g9tfolf4yE5uOFbPVX0ZzhcIsxWk1o+Wt+RlnrUvjsXfAFr1k4uFlmno7vu1Rgn
FP9MdY27ajH71RjySLkHg8UnsR/W63qanygzG8BqYDTmfnZQ9kL4ke3ceUay8MVQqQ5qmK11aHbr
XrhiZbMVGSsEgqSp7TpV3ZRJ+TBQJOhyS8QWtOZqxw8tLIOHHH7G2fCMMF8Os+nu23TgAe71fb/Y
X7MTfRd16uuigNDkxus0q16r4Cfws1SOkH/LwCBlWrt5/ORWDJQc00C85XB37COfCfON8DpVqunp
au8bEDxZFr+rGoTiYuUttTIoe75s1KkmRVTP+l2cW+xCezBllpd10itVuS0K4pP5CupelKRmQihp
Rr+21Wha23Xja1hT1joJVR7DX79fur3ZWdPFqZu7TcJi5oBHJMuaCiGmT4WGD9ucvq1eGjLul1sI
WGlbk69NIICWbn5xftwHsufM+t9kOeshpPkq2iBJ400Sj16NTlRhD/RmkX+BwSvwaIHuiLXd2zTC
ac0l0zKJduIfCQnItO2jrKpn0+x9hxTOKI15TWaKcfe5ZNSsjTVCGXVKbWhH3XIvoYi2drGZomu8
L4ps7+buU2tgcKKcDLXuPJuoZ7q5Qoa515Z2mrNba4/XsEPsl9NKrSj1h9AbxjqYO4UoQ9ubm+Re
j3dp+7U17SLHfBnNKHDL9NURc8EIy9kaomUXnvrcT+pzRq3R6rHN6LchRiJf2dGXaTzFlUqT+ps6
iZfkcjNpv1mxnyG4LYepusHoZLwLMAHJ2GnMB48EcI82vaGzt4hjT0SCKIQ8VS7JOnEfK1cUCZur
31Jd3jOt+AgL96gxm1EqcksNMO6+YUwRN9naSftTM6uYkEiGyi/WaO/sLPO5MHdxG/5UKaiDrfp6
z3xMz650/wA56W0Ubb+qknzyxIBLgpnLpmgkrJPypLbWJsMoNJxj4eybdPpdOc8YRuHAZutNIA+R
hOQysHzg9eZR2HJELaueW0XfhvRhlVndFKPez22ynRrzaqnZxk0hNWM9wiHRLADd1rbrbHQLvOgP
kqbwcwx0hqofUmcKV6X6RVoN1HMOTBR3VdCpiW8Whb+YxlF10kNUqFinitdoRKBQtOzEfP8NzfRo
teZn0XYPBn5NIvwlVIr1GCOh0nFz4GzVLmeWarXAKnnkFyg+3Klr0PCAVvcpCiVXJ0SZbn/HKu0l
K66vShhucm3a4S7amtQ6rfi0E54mDiYe+OfRbve9hcQ7Mqrg1VDLV1RGHvz8ljQRZT/bFHXaiYjO
bDKHQG1tpN6PPJ6/MrnRFpVTrom/EW52rZ4/Uf7/yZAeIIkLc5U/RNkuvLVqdR6azhN1+zekyxML
7S4z8CBQxqbWxG2itOhTsVHqhEunOmjT4hXqhx5hGGqcZJeq5T5KDarzaNiGxDECaTZfEMGfgBqB
KRnumdgBREKzKwb9gnKiyXofJfm/Nh+XVZ811ynjMiM/d5WN5W/UZ+9hnf8aTvXnTPLDCLEttq2N
BYOjvI3IhmAM0l7ieGGuxIArwXZYRKj32D00PEkP6bxQt32CMBtXb4Up9qSdw8/yPSH3FqVJE0AM
ypiKrcBP4KeEQworAXBoeWtYqnnqovFvDq0v/RFDMTxA6kq5CvgL2SG8ZOHRsLX30OhbZPH5I8mq
48wAcEzkvsQeh2GYDx6OnbDNRddXCdcNJm9v5IZJEd5i05vct6Ka9nj88OjS/OYLLWymHELNhHZT
bZxjWny2HwAv7KXkM9Z16BOwliiyea8QpRknVFgY51tOxRdXu3Dg7ol+NJvpcLWXnA5j8rkggbaC
Eh0mL1opRa74ldPVK03qP7aFrG4qRelbV1etFX/UpWeT+IzVeyXbzIf7P6ILvCILepJkVGxbWMc0
b3CQB0UVjEr72ehwb+62iMRK5PlWQTSpanG2R8dPnXTT5POa8dEls4s7/MY1q5SgnLGZjSXcehlU
zNqk0dFK245fV81FZtlZFfNbtnNk3Xl92zylU7pL7G/clfvaCC+1Eedr7TFSqritI3GFgNkupAp6
cTzE69lswOTlxg61jybmmUJh2JqzvgYhzFZqYR4ae2tW9TeulRO+NWiVnLTmKbxWbl+tu+hRVJut
J93wW8pom9bheel/WvACn6XjKoU1ypXb8Gbi7HJL994mw9Mc5940VIWH6xk+Ngl/YIk9lfQzOws/
W2Q1s2b0AzV+xpss8XqH+HwMHYRL158wNR2T2fm1kS3waQLOWqF7sMvXkmq4cadNY7qRVzjNa2ul
KHippzn3WvnoY/0xCePl5FGO7Grbutq7Zpmw6oxuRVauO3M6x6P5jEF+n7lgMHPpyZ5Bm4FiEXXx
mvXW97BfF4PGGBnTy2JU98kEq2u1OFlFiQmC22DfWUIGUxPLBql88Knb7w2Di7zgVSTI+3Ga/nTz
d+kWYPrNi9vUOy6rTy21gzjLKUKrk5OUxCChaRdAkHW0pXSTqgBW6+84zC61jV6j5/PeaZ17pN9D
kT67i80eITjnjimhWX05NTMw8M9CW+gt1MBGy6GSHoOpObr5eDXU2B+calMW3I756Bey8Xr431IL
bwm9Btbiq5N2T1jasai0vAY6LJYUQdSJEIYL3FdVjosenWQO6ygSiiPM1vo50SjNjBpFOFylWGIj
Azwff+22ENm+tFIdW0n2TxH/EqTrxiw2if7JbO8wjaPvoHsAH+1zFxdqZPCBy7MlwZ50+/lRhhnK
qoEUd+3lDWFZSgTuJd31MZ/iXOxDat5acRB/TWWdc7IldnmqY+Z0Tt9+JSL2Yt1mltLeEr7ZVok9
q7autsOvkMzHQnttlit+CE9hjChNMAghbpHGD20aP8wvV3znToCVFuth0XqUoUw3coBsLYil4SmJ
s8JmgjGuAy3PFSbfCaNtTqWmTz3HVq9Cf6917VZxsgHF+A3+lzxHutXmdBcvD3kUQK/ogzl3PjqX
T7rsL7jDgyou/DAVkV9GqZ/kWH66U17mKDJkEafMfRbXQJme67PSE7eInztGeQ57KtG6zTzTyRsv
ueVjulM1evtqvmHt/OpKKxgBd9MpeV7U7lxFe+5clPriRUHtIQoMQmFaR6YD/uOiosPFqeRTuPGu
wZAYghqYS8uzZMPO9yslyIri1cQ8wugPqSd8EvgT2qTAE41H22j3Y+VeBvXcLi+GqW3HXj9ocFTi
qXd/8kJ4cnIpz2RgPyIKBMoAcIUuAXxzDMuzw2BUbiy1wVBsf0pN58I4J7W8s1L2vWf3PPnx/aap
P+I8XM0PONWoe/TP8UiCwJ76hNzD1N6mU37TkbF7a7j04V6tXsxCu5jsfXYU25cPRDzGUq/BUGp8
z84S9EV/miTUg3kSurUjgOSbMXNQdEjslOQG4IhR5PukGV4awi7rhYSLmhwH+dt1qMYpg4yino+p
XgfGY4aaR7fSgKsf8XPTlOuT1q9U5DVvVuwNQ7rPSrFWgh6NIOIjFcI1wRS5QsP8dCigVQadbfK+
sNiwr9F7+ylyHyDxJwCkSqfmjd1wAsuNvTy1UEzxWczCb+IySKmtVIUhxDysy7zyH86yto2Ps2Ip
G8OMafSMBMksuiy9/ZRPxY2t6x8qoZdCjocwVG+CFtSNTslS7IgC8/P5u5fGO5tqjhOEXBo5DNAz
87XROPZzSYwGMxHcfRuunW3vAMZb4aG09lF9r7kq+lAylyj9ymbIremHYei8rmW9Sm5s5QxAOY/u
Xe8STtvmMFNqxJW+xu6xtUSQKOAg4ZwGEaCKVhxl1vw1hnhzdaYwGYVKNO4tY9n2tF5ZVMSrhHJn
lvKJw9rrHCT7LOx81Z3vXRj/M4r5pUa/ELw0sVY851yIVSt2mVszPxt2cTggQlM/1WPOyCG0zhpi
ZhihraYVQlWzDCPUhujWhpOHiBgwMpPibCJN2044Vuh1cbGrExvFnXOeWOeR5a0qZo+sdRFI86Pk
YNRbLPI5DiNwWIMYr4kNUbHIP3FTvi9zTHDA40dDK5rLhSfKMv5ZfYGdeVNU82rKmbh1QcpEdq5V
9PCofGqFODpGtFL1Dxm9uw21TFp8utojBaI/yLn2E0XbNEjUnFHLV2mpz3PrBlOxBu32KvUYjkNQ
IHfmGmlOlvPDpm60WI2Dv3TUc9IugPQtsorst6GVB5qdx56dqjgLGvfEIzJwELTM6PV/ulB0L6yh
CFirHioD46LMZFBsJuuMsXp0pWsIZE6dW4UvyiC2Ma1rFqkUjKpzzeNiI1LCdQaHa/0RFyJmVKoW
LemtmNJzF+KYhzbC3FDjTtfabzTPZTU/4nKY/D4O4MIonhyx6RGARWw8sTthj/1kD1+6dcAH4rzn
EW5eQucXbg0BPPcx7VBUOquZ4srpVkmPgc3wGa92zPJm5U+dofrD5Cg7sgFLl74/2irqm2NMGG3g
p9INUi5kEXBU7pEp72nZA8iMXiZk9gZ0YCVd/TVtLJ8KzJSvMb/0Uh3T/LsI73a6Zbzxm1AylVl1
Vah7k2TZRUW5SafiWVle0pndtkP8I4TuAZx6Y9+9R4bc4/DUZoiYsjSJJVGoSR6AYam8EgnyklXu
KctSfzLqu9PMXsMlKARoeaT9i2a55p0/9nq9tpKPqN1P+DxDrrgS5zA2nDg1vWK+sdqPcTG9SZAP
G8YklIDDasbBMVTCuyT43eHcPASOtTtke2uyvKQwDl3ESKFt9zPUtDOUu0TlZWLcFYa/edFv3L4A
l/pR8DQV0cWWfxPSqZknqxQzvanuM2c5O+7wosi1ZlXbKPxz+55r1kab5u5tA334HNNP283WktcK
zSWyIlAtrBKpyq93NYYPMQsvku224YSR1T+WrxH8c1Hj5m5lj3rTfBYZRr5sm7aSyAnwRzaF+5lh
ujR37k6HJlnFo3JqEwWUuViXCmeXkdvjSzrhldbjYj/Ypc8069g6xtouB1+RWNiSEx8iQQ4wR+4/
BhinYnpVsqeIK1k8LMG8GVZ2ZVMOevdIZ4KCpbOgky3VRBRs0/H2OAUTe+XFYvZ0kZ7t/IcLHhPF
tGzn8a+oyo1g1DsUf402wQfUhLhnN71+sVMcrX8J805Nn6BVDlV56Wi9U+XLsbZEHXixce1MUppd
ueJupIC5WeE5BTDndvLUtGK3+H000IXmZ2pujUmsbKKAnG0VLJaV2qUKy6gTIxvko0J1FON7YXXI
F3Ahe9Is/k3pbLTEunLfeN25NZmfJym++bye39Jy+NMszV5hW+l94k9yz0G12Or5N50XO+wHPBWo
EXCtzNm67p82pOZ9nJwTqQWbAUvb0R4xD469coqr6tz0lbVyo+ZdDrHlR2bhvA7N/KM20QRmjEss
TFzfUvGyEW2zc8znrDfDK46MHh8Gny2bSz+WfPlNCZqJRccvKKjGWlxKKI/xRpYaWAd7udYlL6/l
JCrSjpnvSk21dhMCGYLK8K1gMl9Zs9Ju7epCnlDNxp4b0/Y5YEQJMNtIZavVbUG2wt3kcJ3Dr5ED
kNSKyv5Gm64Wwl63ovnVsltV7Ebwa7JmNSDFuaQdDovAwFmtIl+Err0qlb9ce+/nMkAtkwoNU+lZ
7k5axIZlAakjZv25cPAPjFVmCFrqSB7Idm0TpbMEAFSMhDvQzMoAbORjj6xDZL7jTnTSrZaSxNE8
W+RLhIiQ1XnkaRa62M2mE6japmZAwCGU1x5hKF7cwThVAWZeCqWzHFEHn1sa+8b8hSk2Ukb32MKt
4Q4p6sK5EjGhZYu3wEgY9xKDnxXuZEmwUkQSxLhuLfhz+ZuChySL3GAe9Uz3T4o+aIg9yGDmippR
Vstz+zuVkf/IMLO2RsxbrgTSpsaFg5OQ2Y+ONuI4BvOZ3N90JFf53vWUOsm+jn86+SIaxzecr2lc
p8M1Qw3GU7JHMkpdIECVUAAn5M92C+WhIZI1ZHJYLZe61wEUFASYQzTuHM7fQu5xr5C7+ZRisunn
ZtWd+uUlHn4b9eD+DjMNr7rnTfFEuqvq96KWIFjJsWSSV7XpoZOnAe0n7N9KMDRtXinpwClKpFET
lAPvFlIkvfqqIU0hVN4IxFvZ9YfEyylmv8iPLmW3kTRBh25vxoOP2EIia7ZWmVRbtLqVdakb9A3Q
cblS0Py16JSHp752fVf9IPKAUJhVxBvPpAyPodMDadO0aClMUO11n/8/OYgZ4YizUKk2akHV4DwM
5VurGWC79FXVre2k8jF0jkidXYVxXr1Y5r+odfyR1Gyyx5aM94ALyV2eaSSIyav1o6VuDOucXQ3c
iI0E0KEAWdI9AUd4ExbufC/t053glmZ46GI+xnzFjJy0HGaMcF0mnN9eWTB789EUWGtm3NvtAnvg
Fr6War7NR5NV79bDwBve3AnxFyEtoh5Nq7dKm8DP/+U67gbKRBmfY/tYKu3RbunhGs5K4cXDR8en
bHBJaRxSNX8f8er19jkycbpWJH3Zq15pdw4wUVm/gfmhuTjdaYAgL8xPSIFQ4YZoqDpHksQSXL4Y
PDIyIMZmo6HoJ2OQWJuQKrIxtm3NwAkGhiaR6DUsdhYPw7kb7yHBBJIctaL+Kat+l2MzGM1/MtnD
vWxHM91G7BxaGmATwFF4GBJQIhJKkqBk+vl4YAzfsZCKq23PiAlbrZeYnzafWq2lfj1/KpIfarmU
0lgRZyDbftsb94E7eUp5ZoY/ME1IExBchkzMgUqOq5QRqTXAWjOp1Bij6n1GHAsRiDMRRd3eHohc
ZI6/TIBV7OSAmnVM2mtOEtIeYfzoExkwz1RpmIo0ROk4xh0B3eZWtyoub1J9PNfYSs2SIkTNFG8o
wf+Y1vBeK/wRMnErYyKFxihjwO7EiFda/9UJi0AQlniOGoIhqe3olzXDnbqvVkK7muR5MY4IKO8S
uXbDGh9KE5YkJAFbFr1uEOmEVafMpF+58qFEIriGMYiBEU99kHaPrI250DdNmmGJ4gdlSuCLfDeW
idg0UfRiJKUvR4V9Kkg+cVSWa3js8Y0sSwyf7XeV19Ttoqn9KjOTU9Irr+E1rPWe0UaqvEZZC/WX
5reeNutg2sNVh0YeiRx8hKmkFsqlxYQXahY4wJQjBetbZsYQwSr3XopwhOgMz80GPIL9jmr6XA4G
UL690flie2Zw9HxIRbU3O9Oa1KrdwsCKwwQUcjjE+bke3nuMjKF20qsfnHEr9jiHr5DoeyXOyEFp
dyEqjg4bxlW3dgxUWBXboGIWb7pKMkhhx9nx///RGfRm06AeDBo4lSm5q+M/VirjL6vG1i8tCOFI
kTHJhupXNEZDYDaMkKKQBCRzdC/sMKa6T+TPY1f9qi9bf1K14fwozxgPbEhkVjy9IzlDsMiyYWWj
F2dVEuhN/GLrGVV5+pFZcBa1gdER8x0O5l5f8xj3T4WLgmRLYfxLSa+SCRWP7WcTdpCoWuqrLEOG
PNwcNr6njoXW0cvM5nRLkbyAHeqmPeMWUIiVsh/WhGbmsGiL2Rsrk2DDAbvjUr7FS/g+dvOxKrSf
kcf3VeDdJEUu2sxWnhxEXb+kWWu82c1YrA2RHUlHohrYjDxPKYAPnn9iCR+RlvOSgzqT9I0tSMG5
1fotqBbvsKvPh8xQEd44kav4qVuaK+mpLw11uWnw3fVHVSGkDZKU7cbvhN+o2HRUbxFF74Wmef1j
tHVSlosss6eS7cRkO7Zfc3iwmulfNw9Bk4fnWO+fSpPvsskZNtpMCx33F3KnW0XAdlWmHxs9th4x
J8+5abxiGD03NHYGR8NYkVGpPg1UDB0/lIl+3kICTBDYeEkUkt9iZfyYhvZLM1NQ2c6bNcUzsHpg
jAZXYBLDwxoV40EbzGsZs0Wg/GyBKpuG/3vg4kcpbMWvNPrzQI894RXvcLyX3Bjc06jGv0X6KarL
rFyS7hTKJMgVi4ss2qn1rbS/egjDxql2uTIEc7nD56BH1wZTA44/34xT4gU1ry2e1IzZBBx1HQFi
VQyJwDZrv9bTlcsP1JjZOeGSxjlF4sU9R1t0ZwQ9hflUDJLYARhtqPEqDvkH9O6U72OL+t/1r7r4
nYy3JeIPRQCSpbx34JhpadDc/PCW76tYB1crN68Fvc2cqRuJm8SUyb2YZTCnYzCEPyXLXIqOWmXO
0uBR98dBGLVBGpu7htuuzOeTTmTCqhr1wMjNzzS56Co9KPdjBAGp1RAMGfJ4ny3biWt1nDHVzgQR
kVDSzN2eXPq15JNdJnvT50zTFsX8SOzpUk71VjUgrBoz/K66cp/1wy21zVUjnxho+gPsUu2kr5V2
UBtUUPoEI1H8iZljA8zXfMzhh6zKj0GZPFsUVxmSVOMw5MPcg0rkl+cCt3yuR56bJR7Z98ygrctA
O87MlAza89KSFpd1zT7EgCrV1ySV74lJPpc1rzoOb5tYjObLLSK/0srnprL25Nh4VUbHScEqkL30
BBex06MoDBQNNgRzhFcYCGG0Ed2HIEp2sRie04wcvNlXQpoLzThJxCyivT0DhyeL36yWo0tld0GG
q7b3ZSReQyYfWlNvKxrimAAq9rv5NjxFL5AWaPcU1DtI6ZyMHYKTnxLjbJbtZlGZOfV+zl8ifh7d
hGzdoC8Fjwpxty2evrajoGI/BI65qh3xdmzMDrGJSM2Wu10zh3+DMXvphnwKru3Bz12bBF/6Eo2V
eTr4bmkZrxlfQEkba8pHYBIjX+F6YplBe4dNpqRPOk04bZKILL8o5HqQ7SslvitiPpJDobU8ViyF
ZP6eDgwhNeTnYaBSyEPcCS2xMvhglp95/mWauc+UEPLjSVGHbfL3F6c6/zE3QXsng2AdFwzYK/1Y
gJLWxiEWGmm6PGxgJPlQr+Pox+zH9VyijJFKNad3zv9V60RPkOIfXXodc0oQOEa8Hy8hPYulTS89
6oDB1hTyXtcixnbH2j6VHiibK4auEBmS27EPBWwI01It+3hgT72i7iw7XE+iPoZp+fKwT2bhuSbh
seIsG6W6A6H1nYWoJ+WzzGZ+XyBdRSy3ZOA4WMY90XzvKqVQKmAmdMaZih00WrEpXYGlvL1MJMxx
pzSTu0JuQiZpGXDpMZqdcnhQ0kr8NZEiYA30NnFzdojJGGbCevRzhTEAj8JuQwCh7079d1zK66O0
UgFOPLZc7hr8N67oocPraAV172uatZ8w/5dEARD6roHrdpGz43DhuSEwUbAeizLej4YDGTpPLe9w
SRahHR8qEziIZJTKMXZFY25MeGZ6TNnLPwEwmHbtIdPUa0svMIfsRXx2SHKdlPyzXsrA+JniZ6Pt
ds7Un9jsy7bXTYyRdOSNI1eDmQ1cmDbvFFNcjGE6MGc7tpgr8rYhUUxb6WHaUXlXu3Lccmk926rx
3Ck0tD0BpNNVX4hHyAbnN6aJTfo3y5SclVlANtQdH8U2AZTo2mBCGDVpIi33Rxg1eU9MLsUFTa90
9aDU6ns6ztvxu9Ltjf1YruEMO0tz+aizedtaxETa8qN30WIWpjWvk7J16UkKoznEakUahx4k8pxO
zls6s99Vd1fG4/shF9lw9qbzGlJWTurybD+cMo+ZDq+Hg77F1KQU3bNwRj933uNqYyy/+VwEA9MK
KyaEIS1+07686Tz8AncDLx6l+k5RSEmBjY6JuMnmdjMrCwx1v1c7AK1OfJOp+kKgUifiq8gwhBnj
Xu1haIjBVIdkOxhAtUN+6nJrqzKMjsBWMYA8VeiUVgWVy9Q75fNpAj0Wt3gkgMgcNoOhYQfDEmTk
YPmxp7LXg/3JTZsHWJCYc5GPsFe5BPTfaHzES6x0WnNLhOssveMhdHR7m9UkFOFRscP45o7uph2a
01B/OxIlK+bVpz1oyNsZsp2G/hVR0erdpaubZ8Kb6Ub7tdWSiaKqq1yfnws1fR+WZ4lQX2m/sr9n
sUVeTfbgEDhTN1pc7zuDhZ1xDaMwAchyX8PzKlm9ZaXEmm30P1FJZU3x4xbLW7Sc7EL5NWVA8PUm
TxbosFdzMAgsh1j+AtAgQCh8WfKeuOfwJyX9pJIfZfGVMH3DnhzDIw5J+RyTT3pAod92UeGlrH7m
e0S3xQOd1K+jeiZcioBVxjXQR1r0Yc+PhitaW18i6zY9oT8KXFmU9xsz4fdW/1Hy/Wuo0TE+YvAh
PRzvY4nUWaCHomMz8+MqOlULoq+YV5B7hdEhbv/LDLL1in9aha80td8UmyTN+V2Gv22p+h2Nc9ht
3fYrq6eN6CmqFeVClaoyaCKHe2dbb4BaAZvVTqkLQ0zZW2XHSp4XO78I6zo64lNYL/nUrxncr6Ie
MMb+y0rzSFLNCndl3USfJZis1qdrpRaECROsLcbVzCEVLn8a1/yU78wJdofQHsrtTWP8zbHAdSp2
Fja6Qrvr1Y3ASlL8BCRsSDwjw1qiHckkAi+sdgN9KLlr0Odp8BjPDzhB3Ob0sLlZqrrWOcxi2OW8
KB8LWmm00s9YI42+GC9FlHqmDVjEAELUQTgyUpix11nXtuR2c1703Dw/fEtlA5LKzH0iEkKp2sBM
mi0xMPvpN6wJquwJ3kim1o+wJPSm9BUwuhXDSHJn2Hkn2l0WKUh943dCUAa9Hl5k6WaQhUSUkyi4
TYcnxdjJO4MWQQGab4czf9JwUQ7TacIVbKcvSX4GBAc/FY2JHPMaxs/pQBDej4LiFgVotqN7i4fn
ZdmM2TGJ8bv59j+3eoRxfVSAeb1k7qk1ayE56fakF+50ThrrT5vcwGC+bpDg33JjOfNxUHvPImJ5
aHm2nuPkMax3r1aJIDVlR6aXs0wPjeFuiN87OC16kvkDDsDDA3/vUh6w7HeQiJKtdeadoj4eeK/i
DdsFEGjaZ2P4K4UCtfFkcKeRiUXvobMCNB5Wo3xmpUIXtQebC72ZsMqOniaeu7gOpk6cnEPa3S1C
PDLtHqFrzoW9g9W3iz2Bi35aqIyODpKRY8FI1Dl1/O6TnL4VvRAbM9ba52r6V0TknIkpOoFJlL4g
qszqWcPSjelhmKW2T+I+5fuhSynB8Ujvomq3ARLm3FwrECzDPHevEX8SvLXI8yRDzb0/IA2REwTH
kaWFtlXH8ma7sMNKk/hLJsvnJWqVM1SdHy6S7A0sN2szrd11lKkkJRqOwUgWfaRVSbvKcIn7DkgB
/Ion3PI/6s6kOW4lzbJ/qJCGwQEHNr0gYx4YnClqA6MmzDMc7sCv7wNldWVVmvWil22Wxkzx6Ukp
RYTDv/vde+42GnBwV6VP3h821gx4681uaVtWIwBwToQhlO7JODQNB+DHDJQ2jmxLZJs06b5GnHds
3qtvrhMvu8E/wtbJdnHq/WEn9KVUnV9rqNQc+MnJBo9+iSEpsryLmBoBruNuOGUAvs4j+DQs4m17
TS2/oodiKFnrMOZ68ZR8+GKCBQiXaP/3h4MEOZZFLc7Q9Z+SDTg4+ew9091QveJrD7jZD5hnfuYN
XgBnyucb6KfgXIwCT7RV8/nx0cH8tbJDjvVTwZxyJBdjh6fUaYNbWEDjGscl39U+HVMiaJzNMi7h
vpkjFIw69M9IwL8yMUOP88LvDi0NXK90uLU92zoPbQoEsViS+442CvhiTg4LpfN/6L60zyOrpXPU
qD81oMzdoOxqo5wc8+iiSXlCayL9FZlD3zJFzO4yHPS81m5Fk3+IZPUYmbnjN/VhlIZJvJt8kPyq
w5Hi4m6MVijANLUdrtu+OAdD3pJ0aCXKi2edSqUs/oDTU++ZZlcN0yZLATymqzZnh6BVy3F2T0lZ
B4ceHF1RWcFZkl2YFeTkRvrnCpssb8PhsavThrAv+Unuo6BnMn0DOhyexh71O7ZNxt3DFfsqTbJL
mj34enHOjXrPwqC9gGB0VYZrxvMU+VZ0MqcGii2dDN0hXrC+qa471skBmhxpIMJGO1EP36NsAq/K
AzfIwUaKJOvvQ+qj7m12kY+LeuIvzj/b/b3Jsv648AaG0AlR3w0RnnE9lWXtX337D3wTDrGm/cRm
vuCAsR4H4JtcARM2e8oND4vkMUQ46LoQ2lmsXeHEP43dwsEcmSXTVp9SUXCUt833DKvVtbfiAxVB
1TEJmt96RpHHrw0xKM7Og7FOgSTkF8Rds81dsa1hr24ZVZHVLJr8xmo68Wh7GSHiWDHMjNRmdZZO
RXpmsQfzBgxO5MXvam5IcxaKuZaamjul5ghX1H6JVXwYLW7sjTh3iw/bntQbm3gfF1YVczMwGCHA
9ZmlWG2FUA3SvjymZGSIfekrOWkCT8wM3bEv0cFEvcrtGWFDLQl2lJFNRIRN/NyY5Q6sk23PMdGX
W8Ku8iBd8DuV/BxXine4RhjF0r36VreidCZvb7rhLfQIs+VVe4Pux9qgMTac41pc/PptgI59nAKM
mwiM+6ZEXmvAL3YNGL1EXEtlz4fWR0HyJkixcODpTeApSsMFZ1Ul2L9aAFKXhVtRoIBEGACn0Ex3
7N7Aoc6pQbVzsIFmeMk7XJmxiPuPgAvNwU79jV6DsJli2CuqbC31YHWbmObBLVcTDEeynap0J7Wr
blM6TDdsxT9FnxfHBTRHUrvXqofjUk1zRpQKl1fGIyssHxfeDHf4tKL7asHGO2RwBaMm/Om7nOhF
6qyTY8JVqaJMp5LQqoEPsZIN1tOhfO1V9Q62jc0msfkupRExdDX5e5lS3mHpDzfNA5jthb2L1Gub
2d2Dl2a/RSGyvU22FFerJTeD8gGyFQgVdgMEQGXyMBNceSsIH0ZSLxvXakibZsFzZLFE81bJYoze
s6EPtq5Qv7pyYh892ZTpHDC/Vvde4fgbG+tYXZHfB1WW7QytH9ydIj6+lbK2dmn9orEBucAlSwis
IsNZjyFlmG2AsDFEttkLv7lqJC4EZPwYB2Rjkfru8pMFlOuCkL7pFQucqAZyKEb3TaQBqYxImzvf
Nr+czIMYl9UBbu76bWEIKxFqoRrxWtVJv7eWq1MxrukWqx6UJlLY9P54KiKG30In/cu0r1V3blPz
FQ6yJDTOeNJ72FerNRy6NPqXVklzZdfcXHPnj0lMeIodE+zbRT46pihOMgBla6n8YvUdOpDjbWfg
4XfZAst3YgHHzZgUt5r1ERrkeUb0unSYEWLcIfFgv6RI38doLO77loB7C6jnTvwgvBTere/xLta/
Csv5aTXOyUvAC4dD0B4XdtQFXqGk8F+wflDrhoNWEgYKrPkZU5l4irrvc+Ie0PEE4U+Yb4lhZlOp
E9zlbr8liaWhPvbxtlvD64nh0aSqveONAbA7+8RrZm8juy43ITr72DUPcdvhWufhspWsz12P2SWt
FDVX8JgzjS0Y6plgEOinUxrAvqgwrcmcAvSkjGDDC4tEOeAYrygaehLMcJ8V+i4NmtP6Jn9YfLBd
FsIWrrSB9N9zZ3nJwcLRJlvg/k3B4VtaF9ygn6FskZbL6H5J2vKKFDnde9Eti/zy3DkxC8m56wgs
0O7R27ASrI/AiFNVNyFxK8mzIBn3YJoZBSy1jWYdg5yrWqbaPiQgoqBsSpcxvMHbFEl7PJYRXsHx
+9hKcRUNPTUDjrVYtg9d6OaklbmY8XxqNiygKvT4hN5Lq7VOVZx9+s5E0rfk5MysNS7WuPDxWOX0
ZvyejuOfkq77XVoLgMD1cLBnbhYWCaQtyPXCBUc2RMOpSnBpO8mQbSPmfVGn6c72gt9tIj/y3t3y
j9N7zvxwH9u43srKIcXJepYU6WfZh/q8jOEzBjzaqCd4o2vr79bz+SypKSCHiAMw6vj+yPpyDlse
niQZRewHd11hwFVA4yCnQlo+DAfmv7T7haD0VJQrQMkk/kFVRNcKqxUwF2SLpkjCNYVA+nOGvbVm
avoKi2Ra6MdJteM+LdzXoS38a02lAogbjLDwsm0kIXaMj/jyr6Ctvbc4YfOqfQDIahA/YFI5x2Yg
XW6WJLouqw1bMzz4k3so29g7+7h0cn6PS4vz5F7w86lrmcfDzHMTW3L1DpSw2nUwf0mkJTe7g/y4
FAsvTQtP1x1+2JH1LcknrjUQAIOm6/FDoEP2ndl1HvmNfMQUiW4BZFqFQPIzqMLMzMPkj89sHY50
NioiTNEpzQHwexm0L8Z90LOMjpuuCjR8ZWPt+tBf4W3excYTwqZ1vIMawyQtnSN/hZjPRtbkMsuA
RFZBuglMTOK14N0D7JcAoLg56Cd3WZkVK3622jnlre9a8daHMNkaAKuZa+XbmevPt8L+nvrGfCLd
W7QKbOwG+1lfTt1prHFLCNd9JxTw0nGvvC1FdvKZHR4A4z+w+Zl2XNXecMvT5Obiw2oG/h+1s9wt
AW4AwNxA8wI58NEK2AEM18lrLotPnGIGv3ov7cBhFi09XNEWemy8eN9hqn6Z+WMaTXAdczluuLu3
nfurNpV9nTExOD7rS99OrtAjhrMPkcsJOuzWTQD0g8EgM9lVhiwf/TI6O7b1GRtcewyZaInOGkiI
3mZVrRKhhq44F8/IPAibdneRQQwXEV4csPXo1Cb2cbKYW/Ahq61b8iTShXc2ZixubFrvOyv+bCGr
48fZLgEsPQ2d6m6KLHzOGW45OGzRFKFW0Ir3KJcJh3uWfGodV5dofqKwMMFHshajSJSmioE8LyJ3
I/qR5KyVTscsLDcCJBY+rwthATg+zvRJAP44Z6W3G+L5V21b/l5m54mWq1qwyBlD7075AWv1Wv2h
XoVMS4bKNOHzpWearYzC+cvLBxzC7S4VzFWyk7G+L7z+uw4FA0YTAzpLvrvh/Mazcz8wjB+CmbNL
K5Bo3kj5m1tnmM9H+KXuRMBVD6117dka1qYwMK6DY9nPnFiYeu1weQmcJrpVxt2AS5Q8wGdAvCNi
PsASKp+4tSR1j4kJrhUG3/JYqXD1RmSfqUq8m8Tg1FopwLbemQ9k1yCUePq9HQllZgK4TL36HEPH
HMMc8G5N0eyBncSv0UbQxyACpjp3gk1BuMdJh2c2gECTAEUeNC80GfxqkONFxmrnZfzfpXzgKpSr
9ovyc9y+ERaavJ0PVhU7xDo9FiY+dz7eypSv2d6+VvmudV9wu+MgwQN7V3TFD4zibOitiIq5Krr1
fvGS9thUPQ6ZTRqUVBf0NshAAwHQlb3aU9z9y/V7ZMyUglXZRRc6MyX9dcWmM+6yMQF1D6iZ58Qb
288MT14RdT1DQNlgAogeXcsiC380FiGHcQQHs9DJZHochSixm4zP811Vr+SqIv1DyxHskhyT0iJh
9hrSuFoPe4nvrvPEQ2uGdzuxaPdp06dA4E0sEsHCGc/uKI3+CCHtj3BgdcI+hSGIXgtnMMStUr3D
K028t+4vg8K/4gbD0VmCPz0Et02ykGpH2Nkk0TTRZcmoYoy6M1HnbplnsHHmZz2PsHfS5gEoZAxk
YU9nPCEXMpsk3X/S3RXBMmzOvE+83X/YdBbQ8TMl29R5dix5aYknEp3b9ASMNnIZ8cVkJ9ErvdOc
kocGe9kApX2TzBgp4c2MG3zI5r5cosN/NGXuAtURywbOQbYZIi4VrQRi7YMpD/DfkkgdJW7pIvus
rec2xpjSZAMFhO5rFAf6n2XF/1mj+vjP7s9/K2z9tx/+L9xx/Offm1n/R5vr/1f9rYLW0/97getb
0X9l9e//UeC6/hv/bHAV9j9cWwR8nAKHzzJT/H81uLr/cDzpBGFIDZqkwpVa3//T4Or+w5M+GQN7
bWsVMvhXg6sQ/2BN6LqSX9ELIta7/y8Nrv+z/FnaPr+KsCP6WwMReZ7zbzX03dRTcjTM9SaJm31s
uT+7pn/MPQhEnvvzv/2l/Of74r+XxTpe5P1bW6zr26Ejpe87ThSA2rL/rS5cOA63ET+bwLRmA258
NnOjGz7xWY6ewjQZDnXEAirkbghholyIZPjWe7QIogtyVrQFTDgLa9Gj2/zyyzWZITn2wH6kj8wX
6WPpsSAOPHXUTFss4sb+6pXWzYVufavbEMt+yzVK1YRm7fwUT2O+szUGXN244jL/15cI07kbSH3w
WptWAO7+SWjnLMXkwrUWLHBczQ3XuzzaDH68Vq589mmQPzr9CBxRwKnVPZDswEG6STJaJLX9hm+2
4dROF6J2dntVhVwZQ/Ri4bAzOxGUZ7+bnNe0R52LoxaVc9bLoZMQECfLGQ8GvysMvM55BkJmP8tx
P7UYPnsxDUfbyQeuqeWVYN0CLqSx7/oi14dONMUTtqdHlEj3bHh5NkMisU8v2n0cArei42D2Ni4j
8WkJSbQ565d0Mvo0cju02icspx4VEDcgfeXR1UR6s8Xovd8T7ylI+sT4gBeSDNK1Xv4KGrWjokOP
rGHUlB2LnMGkFM2x6ucSPI37yjPWfql6CoMtkpyu9TY0vfOC+QnT79khV88osoKlFNyfeD7m/sDY
ji6o52CHwwQTyhL4OEzhNVi2/er0cXekhUxFycUxZHYGG083F3m05CLh0lOxgmvS5bEFj0q614Vj
g277mjeXsQ2mFyuOQcGQHMw102zQ2ep9GOpPMNogdFSo1utXS+otIIWl9fOgi/ZZ51NwsMQpheJ5
Ul083ws+aEdb2t8aRtMLJnWo2sqXD13rnzp7aQ+zYdJv8mV6bYFRPzqA9dz6DMYco24SydsIWPjW
FpQaBr5Od3/V0QS2JOpobB2KXhyHEnHv7xdypicCw/PlX9/KJsxn/lQL7ndYDRy3nt/aPCEMRlnE
N36Hjew8tu9l8dM02cVz5+GB2rdDOI7Hyi+cFfBEfDcNX4as+SmKEJ5SWUzbv1cff3TyQzkpPnqY
pzaKSPqDAlawm5bwuy/px2lb2os663feZeUhL2EQy6YkZNsBgJnYUpFa6zF+NsK/TGUBuCuOSH6Y
4DyqV+Cj2UWPXnYRyrN3jsnf0jB+IZeucZOwnRFAPMQqJtpZk5Ybd5497Nc4eGtylfA+HUYQyJpE
Yub5qUqJW2JMv+vM6F572AJ1AuxFjdo+1c1UbK0EX3kaTuY0TfFjoDtziutsue9kT9kDoExu9ezJ
SrxOGgZjGXzOmaC3IBF7P8QZ7FBefZ+ixpqZZa8tij/9qA6iXM3Kqhgfk8hGu6zsZ8AyLHup91kj
RaQ5AaowRGbNCHsW6E6l3HOfDj+6lZzRFPrFdtCfIjex9hPu8KaY3+DlmE9n3dpPE/46GALLo9cN
r5X0OkoFQDwujKMvALsOGfL2twIvtQdkfumS8YQsM/y3L3+/l/d0lyaQQPaFJewjhG8IdzagJROZ
J8sb4XpkqrzUMs4pVs1+8+d9Kie7IByGkpZDXQs6+E70hJS7KYq4Ouq5f2rL5MwUmx1N4bzkWHpe
RyJDnDzD3isQ1qFbeY+9IE0HhJ0KOSZmDkdi7Q0X18IZLtqNh4ug5+xMOH7Q/He9yu1/v3hwroeF
HCRzWL51p8B9qzj08Nh+TFOaH0zkf0saUAirQr+1aeD5qsPZbLHNIYprrHsWlI9jq7vnUJj8QSon
wMsDZQP5d372fWwYbTdtCZlFMPZ19+KI/DaoOKMPibBN2auLnqF25IP5gtgMbnVajVwdTCfZ1Qoo
uOgvZTW+qxDWXJ7gyvRJrZ1HCYO2C4h5IMZjHsixvjfTePTSIfoskpYH3yJ2YbG6w4f6I/QdddDC
q0564goa43Vkh6UvDY3aV7hcT7ETsMIb6+VKzvmVNYg+WSg3j5H0MWsu7rBnJ+0+pgHfoy642Oee
v6syAvCL/7O0/ekdI091ngyQF0cu+p1EAHaldZVYktXdRjRVUJZpfZWuC7Ih6ceD4EOz9xJbvbmg
LEoU3p9hhauq0k3z0uB83S51dFJxbC6dixkiFnn1SkmOxmO2Us2AqdDNa/5khtpuHKvYlc3PXpvv
PNd8iJnBshfl4tBlU2cvGGcAc08w3+MyfA9zQQiuBaQzz/joJSPpQ77QIz+DjD+1w+Cc6zVALCr3
s5JZ8TE1xB0Mn7mHyTj5R8c4zK0fcE/tq3McpvXRGtcCwnJuvjRaooKHNY2445y4g/PMPwLXQbrb
1MQbkcTJbPNDuwmAuuUEOvI53Cr2FE9/v2ivQRyxib9LLOkkmFpUIaW6a7V+oexsuQ+0QwmUlwCm
GCu2zBQGmXu39ZKrEX2zafqovQYcb5WjaFdgFOJYwIMYOPNP6efy6gQH353FNYoq5pT1fyEnllc3
Q7krdoU3xWcKGsVD5xGQLxq3PeogYFFRDc6pgkG1WaJAbeiRsh4jn7CMrP0XrwJ8bdBrAfGlL4tW
zjXHajU08sF0UfYMg6U4+lH/ISlj/IU6i/BbIHrgqSoG65s2uMMg4zRXkeMfz7PCPiR/MZ0KK5I/
eEcjGM5jchy70tT+LqyD6dRKbEUJJ2dGf8mpwTeIzcIrMf60OAtpnASUUp2WyIs2yYCdaOZv2zVm
lzbjBnACzphqOPoZWeU7Px+OQRekB2HSZc+vBP11GpwXe4Ie3A6Offb6bry4morR3iK5EodgfDoL
3tM8FP7v5ui1q/89qW4qtTGqrV9kXrzT8Mrn1HFYdqyS28Ty6zqafriy5M5iHo+90/angBDDR1nB
ZRGV9wlP4Hsj628ZdSi8D30WF3banEkl5o/R+iVTeBuE0DWPrCLYqZxUhwOf/ckbG4VmHPz8+6NK
FE9LbuKLWTrANsKR393MPA4r0Qv6z7uqPYzwc9XhDCmik9854NOGnuhPpF6EMiybptr9UVL7SUuY
80cJfYkFyn46Kn8PTorIQlJ1r8TBWWFFVGqmYbFaCmR4gjOJRk7rOdJGUj51rsvKp128H0OrH/I8
D7m2YZRbkKwflqT+8vpp2WNqJCuyNOKKmu9dZck+WgIptDV1b4PGUDdG2XwKfAG+YS70sxMWR2AF
06bxpXcDM2lxc6vG01IE9sWzQ3ygQzs/BGn1TQ3BdeZG+1xX/IvELIHHowts+ta7d3iPvgagCE4L
KihGfBhkQ/8Dnaq8lRTK7k3Ju8zjbxiQHl9MBzA+9FoyEUqZC8lTc1nQdfgUt/tF4jkWi7yUxDY2
WU0CSa/PKZ3bVynm8IiFzVz/fpk9A3PPC5YtnKFDpceTlUb65tD/+9QnxXaEncRbwi/eaXNFHKk0
QVpHQdUNLD7eCUfa7PfXlufVliZkLChRmp6RZputI5Pvjk/LoZv2+a3o/Icwwsw304py8z1/G9aq
PfFiZohK+8ZZL/Qhy6k58fqjcMYfU4gzyyT1I46B6MUdn8FAq1M/CEnPbnFWfjv/4afsIqqSfuDd
YZsyufK5nFJ7B3trPmM1o/HHqQYgxXXPx2OYTlHmzCcUZDzZihLhKmFdRso8uU/Lrvpo3cEj9w0h
CAAlyP90/CMmp74xEN3FDo8nDAP1rQ26+kZSr75Vvrm5JpxP//pWGpU9Zy7ykt+LUx1n4rT0bI1r
As6e2wdcT/nSuqxcLS+2NllPO1llc+Q0ZZl8q4OBmr/8V5Kq6jmtnMeitrJv3nofGlNeHZXsrdT1
rn2eGEY0Fmq09e6AdkO7alpyTRP3g7FP/ecKizv4oJJdhnBe2o6lTjt3+vc30tU/8FuXT3UXp6fK
y1nrFsjMbdO096laEvyy1rAPWhIHg7D5nj0Uzwkv2S5rO9KgwNJQsbvhnYDDvWq88rOZFzy03kgT
WX+o22y+wfgxN5416DNVlB900wH7nhNW8usHgLaO6blvX7nQEvrp4eWmg7QfCtU2955o9V4NlHUl
7muQqXBvbB1goMFOHdsYB5DxqLMIJvCWXc1VwDbFK2B5ejGJZVPT2TrHWpBem2bQLTSp/5gkrdLr
6BxzkMF2OgWOa/+uCF46otQ/RIPN15/aBSQr9L/aT7NNGI/Wc1qXMJQ6d3nSpd8CThLqlkCwpOQ6
tDOs8W52ky60tmYmEx6G9YI7pVcP+ezQJsA1BNu3k+5Lmv24tgHTCcStWpG+eSsxtOTLwcvEt1YX
7h29ncXWnxy8BDmg9hKwXoSl5qxcB9D+/FIOetrbC9JzoFvvJFkc+7ktHm09NM/IAmJvYTKhEoMs
zkJnhbWQ75YTTo9hrAkBqeKp6X0eEdSf3mWVLx+B65/UGGJAokWLu2n86RMB/Vrg0nO4/eJhxa8Z
KiCpwhxdgKBusjjcq2gqIQXT7tOQ/EftsM+yk+zI6parTkuBW2L68qFHSjzJJOjeBHFgptv8Save
w9UAhUilM4DyMZ3fOl3A6C7r5ehQFr4VY4ZrVHT60KBHB8uXDnpKKm3/fZDipe5XSJ3m2CFSf84X
J8KB3hO9bRr8h80KSE+sb2xxjiWJgns5hy6DH3XnI5V1d80f4/UfYQfb0BRMko1HDkLBsaohNVlK
YdCjf5N2x8FH5PQv1TBQ/n4dixELx4AJRkcSqm8FzFTrDmdhjnWzd65ZS0BbmLXb2hUfjsBchQS0
F+lqRw5ctZGc1AeklLc2NpiIxI2GPawb5bs7Btzf1wBIx1qFprS1gUZiS6OWt26Hfm+PzlMc6osD
whY6NXa/uCDnAUsh5qzCZ/26OAHHhr74TiTwbk7c09L5Uz14sX5tuvJaSX9bhdEtKubfbAViII4E
VlMHgKI9hsdZJWQBOzBWvfjC40RLj71WG43YvfPSBnSFkTYGvGYC2NoJtfB3c0ayn67JtiKrhKIu
G0IAaV9hleOlyrUBqKoDTCRjzoOeBXFmLYe5/zH4RN2gCPGbz9AygipniLG/tUv5AvKDDEwC6N0z
aCOSlsJhwFDMcshV7i0wjYGEqS5eMrsbELADAoA334maZBZ1GvVdye1u3e/j8UfzuLPX14I+kHZo
+91YuNTYWO26mV6/iChrT43uI7JthM3gM7kATvgJLqU6krqqgeWTDa2vBASj2+A5jNxPS/FitlO6
q0R0we2FMm33p6pNZqhO8WNm4B9P0ZHVT3Gs6mlbxLY6xcy3d8Ltpl1rdbusDpvN3OZ4J2DBjr/6
MftiU0pPgtO/5biqQiNfMf68aMcnxRJ1L8ZaHV5rveFX4ANXphLsnvs9B/7iH40BiUTH20CHt3fM
YRgfvJEUnDaHmfkI1xtcYVmE3yRyyl1S/hm7EO687aNAvJT07iGRHVujn3XXfV+y8Fbn+VM6ty8R
l7uVO4FXI+d4sHDSwTwIx0uDc+6+ja0XX017M8gvv9W/3MV9FwTvpj79bcbkd807hp4T/eA6QOQj
NwXEgkuIAeU+9PHC5B7ouTiLCW0tWOD65jUgB3Cfhj56fmznZ1yx9Pm22DinYCF+L3tig7yA1F9l
967AJApPgpFOtXf235WLeytbAAYhp4I996QAKrvlR2q612PzUsw/JADNtXh9ADW/YrlnCuiN4K+2
8pYX7ettAFaMHT4RTdDZ1FXXULVE94NiqJhOHfkHQO416sqTDKNXNApiZZhDyJXlOEEwMxAVW0mt
1NTM3lfksAuii+jnMqvppOrkjzaBuAdBD34Gwm6uE6J1dK+mBQpNXwIIFJwsafoR2uWTzFmyKbsg
FG9G0pbR05RGX0Ucqd0wyB5Ag9jPc/HHXugOJEaYg5kNvy1L8EIVKm5K4HPkMb5rguwTMW3Vrtv8
3Plqa/pvdS1eLRvEJpWULjUCRBY6MNDpQPDbyps7EuL0UnhBx/O3h31GAnbhUN/iOnqRLt2Pmq5K
2mi7cIvGskLZoOe4pfjEy/9N1KDrlpyeg0Bmu7zGHNUFFgCKdmCp76orJ0KDgWbn9UR1i4mmU5Ud
ypr8EtlmgpIeCn2vnmNnuHY18TCSwXTPBm/4CQH5BP7vwmt/995jWfABNCY6eAmLZfdXK2WFlGCF
d3LGvzBXF68andVYqJ7sYQYEPNOIIeTMoUGKpzCSU3/C3l4IxLiM7aUVOnsbNZAYmzXuKw+WqWUk
rQF2x4FQzYegSp4o++GsSRUIjpKOVSoub13I4phC2CMxTfcMRojiTypD7xOiO6sQquCEnxbWE/RC
5RZwmj03XSYgeuii6doMcnnJagKXI+gvQ1r3e8SGK3BirB2WSnmk8xclbSg1oFYDlF0dHgMaiVMJ
kcMacH+PscKvysW1Mf13hQm6YWwKfEy6TbdmEMW4D6vOZVlI0NvSU7rRCG2bxoRoeTH5sMwuGZtG
wetBhZmZ3Qwj6PuUdNEOtMaTlVJwN6lZ7JZUD7vZKe3Datj1E0gU5QIUeu78xz778NjjHPkQAVkn
RDV4EabXDNLSQPzW+DFQIy5tp0boz9jDVDPwp75P/JbOsCpfA6H+g6d86oZS7He9TYh48ktnW6KY
7a1ogUPuAyiUdQUNpniw53CH1Wu4V3Zzm/od7SenjCAHQLGdmtY1MuGy0Z1eC2zeieTJwi3/d1rq
32Exjvc8XIJ7dhYvCqRK22NYt2VP0BTAOWh4GFblWB0cX+9kwKe6X3k6YiAJsaxenzG+dPp5juzf
0Sj+YEl9Ak/8x8XVDLl5TSV646WXrXPxrRq9CF70BqPIsgWdSVv97J6Dvmq4kKknlr7Hbm0t15aM
H8gMcj7axuFpIr5MCU9LclnVLiwcoMzLPqVSuqby/gyTn8LVjD9migkNLGO7B0O4Bu8Gap1qEukx
jlXltBd0dmIBqxfQAVO5TZZ4E0Szhx8wIhhU0Hdf0P5MaS8NZXTK8y7L211LJkzk4iteI+dpk37F
3IfBkw4HMajoRDF3f9ciDqc5xqqxQ8wdc1cTlNVPkxzWGBuOPNSvQzAiZSvGvfY+L1xOc5OH4KSw
asSOfOWtCP0iBJFZyY29WBw5hY9Nvq8OvKkx2abjrY4LXElSNfRb6ZYRhPDy7p/fTKrEfVj9kj0K
yRJx/XDrcqdBqGwww5rzorxh78ZWdOsE+YAajy2jPPscWhq3iRwuGFfoVeqrk5OTyIy1x0PA1R9T
op3Hzps+wYDv7c4XH22VQ05zkS0TR/UfFoMMyYj4kAbD2v8LIEYs43yNZvtoVlchd9jk7KY4XPOh
v5UhxDTSjD/Y1KymDOpafGjgYZz+yIk9ByafQRhm7+Ncn2eYYqGx+09deT8bigaP0fqiI3/d0TUf
7SDUptGcHufBIHhgO38KYD5ntvPu5528CG5FW1//ceyPws22PcLsBnPwNpyguE0m+KogGCwjqvg4
xuW2SdcUKbgp1bkPGVoS7tHpOfMBdizOgKFv8MGeTCicqFD2Hh54vh3mKNpY6aXw4vHU9COQKzgU
fhZsGNyQwEo3pDmFh28gcUhzazlXfXVOO8oi4iaWW1ry1qgRbQQJFRoKMACpFffmVck1dd3sdweT
gwvVfBidsjh4aLzgNzL7XMqJh41nynu96OF10I5Hy9CjrEZ9zcDkn/3aABVde1FrmzQZoxc+YRwU
XImvANhg3tKbdVlyRBVLQPQVwrznKUNbGWNYwJ8YMt+GE8EziqeZjBhYi7g+hUC+uyq9Lk4HxqCK
OohO6zORfrFAyh0/T0HInuRtQOW+CVhScWF4SYY+PhrnTbWQwd1Fc47iQbinVZW1jiNfBtYfX9JB
ps5n5Z3smSHaLQlUV9GXO2Gr1BKeDcQbktie/CWGZdxNgpfSr32bBnS5d/1qeJHkv188fPNcyI1z
/PvDxiENlef6E2bAFkuEv17tub+Z8IkZbidn6wtek/002OJbgRhk/jdH57HcOLIF0S9CBHwVtiRB
T0pqeW0QLfU0vHcFfP2c6sXrGPOmDQlT92bmSdqIbFEVN9iXOfmsu/SRhiILkINzk8Xony0TVhxr
pG7H+OeZ43KmS1fXwxTOrpe8RQ3bJHZVDvBiLXrG7eq5tpf1RnuWQYc331jW3cso3w11O5/8LtBR
qwb0ae3Y1581EeO9TW3yY2xeTY++FTdWyRs8iYM90XtWYEGC+1eefb7HjYDPcvNY1CbFShQ+zyjl
dprqSXPPHR+Bpu4yc0NKomTqG9adi1sHJ454ThzV7GzHys7SBUa4giaacdKJnCGirDSpJKWQ0J2Y
rydsamx/NWlqkYRuCNhnGYVONeL6wQvmD7xb46+1MzkzzAiGcZ4eDOV7l8ZO14cpn5u75BSOqPdU
NVVBtw6IjjQA3CFxgG+7SlXoCwTXeJ0nj0qp5BEz6EdAuTwx+RgaYlyElqOmT5EshLWoN0/qTpwt
w6aHZYLeIx6Tat7x874NWJ6x5tgPaVl80XlET3YbibvXYkArSdQvM6+PbLgPBoK0yX3gE5Kh02Oc
u+Ul6TsQOj7VdIafreCtSUnO5ltf+w7DZBJvh2bqj0PCWlOdydUVwN5TnGQPAd/9TawRY7nTGHsM
npd1bjH/EF7bOQkvq6bxnoMYW34JykpAPT6aOZWYk/yyEcUDYZ17NJSSX2prmuy6mpgs9GR16z5V
0UvrLs1ltOz5xJ3MU3VhGeum9nmqo4cuBVzWaaCYivPT4A0wPqQO3GF6d0i29ClajULv/WUG3qlq
caX5ZX1LTVP3Y1fwqIfpIQ5Gm8Yob9lTzZDd+8gpiEMYIBTGihBZfV+DhSiI+J5i8HdyVnC06IVb
ka3lPP6N26rEyjFFx9qhG2NQQXl35MJ36+DOp9eNwpQOhbhgz0CR4wDxRCfa4Kj4TPBbVSesaQV+
8qTvv+qFNxubN+hoWb3c66XbDBx98LBNG8PEhutrCQ6D4FNrdPF9ygb2QSvkQXkMqFWmoASWhjj7
y/RlQK4uTUPCLwvqhxF8DoZ/UvgF9SKLMe8TWYONoqmukg9NQ7xKAO1paGkKGi7RFtdHOPY2NdGk
cqXHMNTp7xiXIXG4LLiUFdZeKyqJOohqCJPNjNx5jyHE6/Yuri1/cs7pAClyERJbWuq/8+bLNlPP
S4lI7iFSTIZTbvzxdOAynwJ6IYkGicV/FU2zc8RkP1Q8xLE0x4dkgUzS2orCdXwKQm8SpyBRDwOr
bpQoAlRkWAbbY2KjlMGs8/cVID2L793sIyzkmXHuzcrclUlwIu1h/40De1/OaIsT0H3LXPaT3ZF0
d51HF8htmYfmys+58aDdWjluCbNk0K39iXOYQaldyxGr84i1j9EM+qwqBSlbXwN24se55NqJVFO8
LIXVPzkruo6I2J0gJcFDW+Qdyoy5zZquxMDGGtnAKvKnZtG0wp7k2hqKK6aGeie9Rd6y0SmuDQ7U
cKpAZ2QJcv7a2IeSdeSJh+JP1MQfiW0yM/DS2uUQC3cUiAKP7BDp/Nb7bckhtGYaCNJccYz1oFnW
aZXsSgujPTyFM304fOnMh4UNjmt2ce7Q3IM54pWt0nrKkYwX5bn4t33OfXal51Pf2v/7AdQMjCyy
TZclnfG0FhkUzXGyscXXN6dyAUG3yX8+tw6Ln6Q6UsgcKrPEAZqrz2JcLrZsKNJmPxoagbU8ZjUo
RsaBaFbjbR6p+p55CWcjl57s9ZYM5uPei8ZvoSuCyA9orEHnc+zEbBQnNXCVHuycomQxbYLhyZuB
nKJ5EJbiSwx48G587FWPRml8tbEDVKLB/qCbDfufRNniEnO4gxKBe8WJUnmsg+paLVGHDghWOi0n
6/zvhyqOAKQv41crAuQqBtwNwjhJWL12YJdxavkPV7egH5WZI1yCQTzyCvl33M1PaVCAFGmjCfPw
iOZDYMBnh2kAQqgt4yESjNlyFN4WXRTLCnab0eNN3LiPtJn+nUTz4lK28pFVPNM9kNWDz0xcRyY7
QQv0nF2MoZnF1oZ1VX5lsOIMRtfrRvAZOPU8oaWoz2ZoQqevK9JU4yM0XQOfUBymvglmGbIXLtMR
jkheXj1P+fufA9sc6I75pe3d5eJFzp4wOTl7TS7FydxeOq7KZ+sr9YzlWNfm6xKNy5sDvZ+30vzL
XocvsxOg41o6o0bh73O6eHcZrKw9/RCEGtbmK9M9177vPFr6B0QbbMbWlO8wMy+cLEqSb3RP3cHS
PivClQTLJ6ph10MFT4aFtPnVsUAirERab8oKHrB6HABpin0CjGpeIO1qOHhqTMk5qUvzqTAxljrx
+hrzDdD64FtXv+7oKxPYbzmAxeToDItaUFNea7QEOLVgm3s5lRjbrGdvQkaduNN3sxLzBWFUXf79
1Yh+ui8D49sVjQ9F6ZjWa4+lA1ifnHiwRgVp256U1zpyUqZ9Hia38e05AHaSIdFbtt1ASAymdpS+
SUo6Qtpvi40cYocDiuf9CobymlModjbk+p8jiNLPIjrkpR1fzRbV2AUKNHbgrs3MIsMvQ+mzJaXA
wPlxfbkdqWiAjOVjJAweMI2vh2x4D9Ro79JsYUSJmSczUsDXEe8Ao1uGgYBob2vO2YPBCyAtF+M+
mLAFpss0187H4qWnwkIIWLLGOSAs+y9VTF3shMvEZ+TYVzHuhUxU7bZShrt3uwq7BSkQMbF4Yw/P
gz+n5R78TUFJw+hhh5gt81DXciXvojpyAgpeUBscTcFVYg5mQSBfXoU9qouryVl9ZvLaksuwQQNH
tRz3xajKrdlThiDH+uQn5OlKWOHDWC0na0o+iTuXxy5vzFsQW28Tx+h9I7Jnw5i9TSL0NYlTiqBe
md9d+720bBtM1yYvI9pDU8DZTs5ftGV/VLMALNs4HNt8FlVyn0MBPFb1/Lb4Q3GeUn7puayJWpYF
zZmiP2UPBYTnJ28yO75HKjOTFExtcREFYJ8BN/MmasC+IWoap467bjP79Y+Px4drmrMYH6ZHO8RQ
c/U55klM7m36CRisEaPOWJaq0GlYzICejqFDkiIPWIRhEavQbRzgYiusaYAlDg+AjFQtmp/XUI0B
W1DGJLH8aNcQnGVkgEJhAUcc1QFoJtij6s5iFiYiFZUp/Z2qWUB3KtITRDqqcY62pitqeJ6QeuxE
sWpwAtzn2eRCG67Ge9rmjzG09L0wU77XgK/ObooD9Qva4RjFeoGxR5v+zeuKSBcieBIQbfMhDK4L
8C1VJn89UJyWx4E/6c2OAhjxH9HG/MF89XnMbxaIIZsqYX0yoK9vPAs7ZFbTVEofKL2ckWRbpOB8
XFfJsiOl6M0q6XRN5dXt2hsZL3ig8Vk63MgA6+K86y69CwZuJb29msq48oRmGqny4XNxLfOFj+hQ
rTzS4iRerxNIY7fC9uVb9Dr7g7yw/obSZFgX2+QZ3ZlzjKg2AzuKphO59+6ekadcp07dzIQEVj65
LAWiESqTxwm/QFcPqxi6qqEc41jMKsTxFsBSBYRUFOGIZ3pr5BkmXaJH1ZisOytOfjVr7e3b1X+s
QJNdW3Q/mxKAbWe5DS+MiW/FysmLyyRsI90oXUbT3ke3LybCS2PyOiKmTjGiY6bQZ/xEFTSpil8y
opNplPNb0bNnQpzpfzU1T2DPQYiSgbzJoSDuQKAbBHnYLFX+DghHki/IwrqIH037PU8ceUqNjhM/
5rkyAJUx4DbMoLLT6Q2oSyXiRGTZORQ1vaVLpvfQQ08VaA0wejKaEAfi9K4s9Tut65qV2tyFki/I
4H6CL8YviHcO9EeLtqQOZUt6LwNkmahaHuPMfIyEqZvUIOC6EwmuYe6fxyx7801ahlCrp0NDLjrw
YMtkERrMFExvMf1sHgfZHcMvZUI+Nb/8j3j6GOyn5W7hQuVU2OJSMdYHdDtWdOIvwaJxE1hzu6Oz
klbl1i/vcvLf6ix/N+ZZPGkRreH1QKdZEHquU+PK7YkbrfKCmes9c2i/jYNjlhOWHRTGrcw/FKUb
3/NS6J0c/UkxdbqNiybmzcytbofDMcCfWBjOnmE9DefWpVt34HAdG0QsgQchfMbLBhk/Y5GKz+rf
D9yoHk1W8j9HDYTlPZoCOnHyNnbf5fcB2k0tMu/OkcjC5+O+kb0dIPp7d3uEvRjF7QOGMeeMm2Q4
5bA1TOT/cw1NI/Kz7N4M3XnMGmoxpM6R2KFfJbciwxbDTNiADfeL/jMg39v0bXJYbXw+wTKEfk6a
MMgCGF9Agyr9EkqB+xn1OTW8v2lbylPvKIBxdf9nlN2j19oTCzVU3DjLedxlWMN620xx9Y4lpjjA
vzxtF7UQT15IYLscEYo2f1B9tidBRoDcqldwzjDlyTyRfM1WTrBxecvK6X2KkJFUmrBMS0hurR6s
HY4dff3kB2D7RdfzYLK/aMWYYB3Pt3agnQoZjWeJTKcbvRKEoiz4mAGaaMuhzeDJsJ/i+NmLqRPr
stXAUDUfOkV+ljNFdE7h53jVh1XY7oN06l91Rj4X5RhI0R/lAPfh3ug83TzRQQcAePYNWWcIcaV+
LbxkNxwZ/vNor61l6TwwbezdIC/DLIA2w8RxEFX6aDo9jLSiQn8W2gaSQZzHYBImS29sCvL1jPj9
UVDwYg5GcDTyBomk4loVvNPD1KHZ1krmjVXSpZA809zxrtJsT3jQ2AEuK5MjdwOlZopjR1bK5bFf
xHnsKXpJRNmHKErVxl9Sgzm3hbA11GydBUklq6yflUclj5khszfmE3thMm0DoGFmCPwyq+uEbXKs
HNb/a5kSck56+PW5Tc+2xoyRLeCAZ1BWQkHAbqJMilW94EzuxefJcYpwGlgXwB7edH6RXSuiwtsi
lxHPQwBVHaDMkA+/DWIiFRGxLzY39RkF7he4gSd7BF0dr0QxIYzwOMdQEI5QPlL2lK94Vh68DJ9/
NdKAlzrlp82BcjtZrmaO7GGYbfEBhBwjmp2pSza8xCd1Qd0cWwIYZ+ZEAbYqLyqOg5OdUUKbREDL
cIqfGc/7cPZWtR2d9CFxEWakMvoQNGNxsCmTQOpEXozr7N2yhnbnCsSAQf/uhvIkA/5V4SYHqcpo
N9j0Gk1G/DtYR8IUFqjgLCLIm4z1nxIlHsBoz2EMZpjZMoCkObyeqArMq8TPtV2t0eLjjwMeLsyB
nQi8e6nxf3PPc5tmm7Jmg1TRmNfbyFiBDzWU216Lg5O1L2oCG2xdEmF89Riz0M0GnqNJ8iFo+vWl
9TwZuEjt6Mv0ASNE1mTt5jZxXppq3XIymvernvHLNDX2WIR+DDOxDsOM/mt3sEOcKx9d85hyKsef
llm3PGV+xm1iBqqDbVI7z2KtzKPDdciTdtytRTxg1+5ZoC/rh++ACRzZUGUA00GGcG5m70K7Ir8J
yG073tIHIdd3iMWSAt512a7No61g+6TsCONBkfCzP/22oEvG6MrQqGbQy17Nrncufg/+MPEpVD8G
p2STiobDlJLVz20QzT3HYlCN844IyyMFcFQU5P0H+D5Y7XRevfoBH/3QKbAUkYUHX2RhohpmPKuq
n7MA/aVbhp3d5sFuWEX8KADCrWRuD31PyJZbe1uKkvZN1ozKkg2kXbpsImgaqqq+csQ8QIdU9GJi
hupsV6+dmPvbGiAUECY4Y5rHEDmcVqOJQtvMfvnyu+lpXXHhUITFV7fAObT9mYMj/xQTSiKZ2nnt
DEKdslm8cUnQ210n0aFt8R5QqQYVKyBVGhA95sFq/13tGgpHxFLF5ny7r1vfAo2FDdGKm72JCXy/
KPlRFR1yc3HwKefIKB4Ls8InCjk3iPX5nTn60aIAxn8mc0DYdkzSfdli3DK8qtxl7sfqK74iDOYb
5b6oIY23/gJPjCcJAQ0UfujGNsVZ51GZ47El2UHlZkCbRtqkRz+mBEP0eAVNDj4dbvUePnKLWfww
ApygUOeV42h8DHD5bPPF/RuD9GOfMuk0DFyMJT5ka81tmtkg8qmUWYMVVafJD1NS3Ba78m7OSm04
8bdqB8/vlQ21sQFS0m6VzJ0jpVHPilbfXRqZ/Z6jEXT9Ys3uSdJdHNN58ry+ehgpm17X+qtugB/S
qocbU53nIU7YyNU23nSB95EF6mG4WL33nJBcOhP2sQ9RTUgBN6buAB489vtIeLWXwd8Cs7wsWXxN
qmY/+YR32BPVZ/Z/TxbHZCvosRuPSOUFD3Te0Xg5V8CgHWevc89y8opZ6TQ6o6SafDYuxALhonlO
v8PARNcb7/1LYc8frmt4u8CjF3elctirve91aMudqOTrinflpZG8nOI15kw+XnyoDeS53PdIweNf
XcqAxcoZ0woeRu+/igZraubC1IvZUYoFLMbkPMjNbPrPWSpc9nrdfGg768VijbqfBkarCslTds6T
ggS7xUNUb4PUKLczCAx9iz25g7KuDWw8b5qzXd8tGHb8lCqnZF+ZgsV+4uxc/C3bJiPQYdVnjn0c
cMAolQ4tpfC2ydPQLXHvhjIUNrumtvBghHx4FkaBtBDiQvzqZ85Ne++PGgI10k3gGsZ3Z/GTdDU7
gtyO1nDwS7Dm7D0qRFgDusHB9GbsXsubJWeexqxIttLqjiTLxqeG+BDjkC45AN06RLw8jMnj/e1H
NZ8QIaFO+lcY0ryDiX6DSE9fnCkZN4Ubvy4dPEKahP+Uw6nPfmxKrXTdw+8Kmucyzkx3C6ceN5If
eeJ9WhaMNzJUZpiMb8rI2e4tjCi5Cy86AHcylDXNZAI1Y4a+Vw79YUi4/UpsH9eho7RKtvEuaXlc
jq1QeLNRRvzkMbDZeSRW9m27/B9B9HIITox7NM7falHUbvsiNIf4x09hjcNj4k0/BMmu9qFhQFtU
AmiXZ9zKmPMhPuu6gVFNut8768IhHi7SNynxteEzGVnwiLZES8xISZztDJds8TiCQQMsqmA4SmH/
DjJIrg7pHc5GpeG8zMvMbMISjCDzykFJvTjmSoqligIub3kZ3eoXLsL31iRB7vimRS+PGna/F9Wx
rzaDF8z++Ly7flsx4YSPQ9uoC0IvaGPdxtk47aEesWC3V68tKbZMhnlPzdWE8qnNgI+4Jx9MUByw
uIa/pirAzG5kWUvg0Qwk2A7mv9H0Ztu2Gc7rpW7HLyPBqju6KT1d5IQ8AqYIROKvlUXHqanffXYW
HvflZsVXTD7QrCiBIJKCXu7/l9fM8SsvLwttPlvOCF5NSN7oDF+hQKRC5kVFPFStgKDH3cI1vyf6
9iaWZa+K+Vy1rPH4cHG3OMeOEs6tPeO16evgHDtWqNYgAiXXhCvGBUrM+FRj/sy+PjZX3yQTHhsv
e/Wz7g+8zZYgNz6+OQ0Vhs0mOrgqPaC32ccOgMPiIic0T7mY/tgjkPkSLQo8AtbYh3ZZcHC1FauO
cmhx4GK/KTvvLeEp4AQZeo7Vv4uJDUeB6OJL3QSZYfqaiSmStclAijkRtky2uksrS3x3gx3CqH72
qMndcugG9lHjGZpXhsXROhvl9+B08O8945vplkU5DcX0WGM/sDlqwPnEnCKnrQh+5Si3uz4aHoU0
nvU3AtBdXFZneh7+jmVHvV5cs74AX+35NHMxDV1oXGO73KfWIffyi0JYo1KHQ1c18z1F1ZMwV/aK
MyGifEV4ixQefkCqt9r7hSSpwk9/JZoftzV9SYT1m+mHBTs7Bx3jp5QmToj1kzm4z7KxkQ3TS0SB
0+DldtiR/eFVRqhD4wHKZtrF1lJQ/sD8ghr114ElMGioACvrKwttnCgC6QTt8AaUkZvcu00QCeC2
g6dhiQGooNTIggJ2gdAQg0jjDCw0gxa+ATraXaLkxN5wGHrjVPW8kKmcU2EL4XXbQElg8GMjosEJ
0gGhAEbytwlTYdRwBfQUyPUnR0MXyE0+5hrDUPwDMkBmSJyh+Vyyy4aDP1+oxjdULDhrDXSQkB1y
jXhwNOwhgPrgaPxDoEEQbO9c/hGVigIz984iB7+trPS5rsUDKXCK+myuUUbM70ZjJkYNnGjtZwKj
e/hh4GN4VLuNdKmggOqdZa7FhZosx87HAuyMICPdehoP2ZRQ8WJVR0zMtLCp4ZoKgk/xcxWt8ugj
zO4To2EzwwW8wD9nzwA1VKM06Dj+w/g3H4OMHWxezafV58gF74armxanbenMb47Gc6QdoA56qnh8
cEemGuJRQ/OoNNaDlo3ixHViMRwC/ag1/iMrb84/HIgYJbX3A3MdPdStG8gH04Gx6fHbxXX7RQ72
JCC2nCZo54hi0c02gUWnMY9hu2TZR18ylRUaUiI0rgTnUEuwM6VYY3lly/rpOEZwrpnpzRIzXIxp
wu5Fuhnsvr0OXG8tC2dCiYm7E4791kcRa38NUEGa/Dt5IFU6DVdZNWaFs5BML7WGr/TV/CdtKdH0
zOCUlAPmHhPmVe5yqXYvCw/lyfVGzMA463ONd/E06MWH+MK+1wVFBQQmWp6UhsJU0GGkxsSsM8AY
IpXMV/Up0yiZWUNllMbLmBo0k1MuPubyhA8TZi6tioXL9gE2jaMhNTSU8hFpcE0LwYYYGX9umDZS
w206KDc4WuoNbuxfLHlwtuUDVcO+8co5dJMkLEcNjcux4eb4GqAjIenQsnlLNFrHhrFja9iOz4qW
u6O/wLAinAeQB/vPdsV9civW9Y9T7jxh6eRR5d+K4t3u1G9jKZyvJJYwJFuBFFxZ1s4fqWgxRswC
hAKJzva3GU5Q7QMMMjU6iFxNv2+hCc0wjzDs9F3YoRlvVJa/LpJKJScW9wCJ7D6ZMXAZ7O/gpZ7r
3nxLgsE+GHPZnqGF+KhV5LSYjAioqk9acyizaj/aiMaRRHQkuDtIeS14JLN4yGNwSWnB1M/hMt2A
o3Yf3A5sWQuMRGOWZg1cgifSbgoNYSLon4YVXCZPA5ocSE1sIOhI8axrteJwMIrWYNNuzqGhWgPE
IatCV2OfqBOr8eIEZ1sjoRRsqEFDorAzkN2BG6U0QCrz2DL4HuDMAWuSExPum9gItD5tozR+HOOJ
mcCCSTXb/bcDo8rUsKq8YeJI1i7mNQW8cqbjMJPZGw4O/eGBu/JMwFetRmDlGoaFC/VXqfFYQ2Yd
3RWPppMET4OO8nG4ERtmP/NUuta320xwZ4Iy25o6Tuym1q1G8jM0livgFeRpUFdNi4MGd6UQvOaR
5Rv0tsdew71GlgMrtK+Us8ZPpAFgnUaB8RG6hB8wFNsaFFZoZJidxJAt2j+8hoijFgJZNknpgoUT
sp29wEcEwb6uMWQNCGelaIdzJB+oTTyiCxaOyhaFucLin4O45bLGba+Kdb503scifRZNObd9ZAYZ
BAcbJBpNaRAi2EjE4t2CmuZKYOqqaHCZkTIfRUazNB5YNpYcNdZ73Hg28zDKjg2PzVqXgI4eK94P
a/vXibsvZ67JCFnr79QE/RPpqycQrNLtKQYblUD0NHxjV7t4VqVGwrkaDtdpTJwhGro+2P95EOTG
BpTc+FVqsBz7ZjLQcdNyUU6Ctltwbr3LPJx2UX1ShKdCH0m8igVDOP/BgQXHU6Fhdh5UO1EH7wHR
zxSUbTknFJOWAnoxjZH4JB4ChBW2/0Z+C4Y4YJPGIFzKzymVwC/loYJ0uNeLnE6j9oJfuMRov0H8
1K7DiqJdsHwpAYgMTh/NPKy2NbpvIe69a+BWJxrrV8V+sKeUZkvHOr1bLSQgJTxSuAFYLvAG4WCv
3o7+on6LBZqRCXygoUGCI0TBALJgpBGDTPxm2HjLmZM11wQcQtxAxqXTZEKNKMxx3e8clgnYSdDB
Nchw0khDGuLcR8rXj1H7lWvooYB+WGCBhnIJEJHTRgIfsYCTaMJLDHq/ObkaoRg31lmaFOda65+A
spr1H2zxG2eAZIvorAcJjTHWWMaoWp4XV+rn+2mhY+k6ts6lKPGmKTZos4Y7gjgsjqsGPtJBTqG6
R+WZYnNIEmpnK/CQLZzIsWnhKma1PFfF33/OT1fZ1Y2N+h+uALF12mLgp0sWBk08icE4/hZ+fQGO
w94D9zJNWykqgVsToOOqc5lxiekzLWfRbQUsUAX4FDl3qJuTmwfsr69uPUDt1HhMH06moYGZ7EdT
0O7mq+q4lyAjkmmifzOOUYXzM7s4ijTxNXCe607UdIvQL4wPCnTcMyddAtQa3GlqhGdjA/NcNNbT
gu8Zycog8wOxl0kVT1lAx1etgaAWRiZXI0JRvBBax2MOOxQIHWbNfzTRwg/hVr+tWFy8KVHQ15xf
GHPZqWoYKdhSjFxm9Wpb3hFic0u9iMzDnhpRrlgPH7BJFmcuONu7sE5bDT2NxhfyfSZPOnColgaj
+hBSg3/WXw1N9Ri1CBtleyiUb32evWDMw56jUatSQ1dLjV9V/0CsiQW+BTRrBKOV0zSGWo1tZTfN
jaRRrp0sHjMNd5Xpd8WKb1fhyty1GgCLgx+FNjtFdvuT4Zt5YPkxsvBkaBdYBkYrVxthl/Wdi5iz
lobMssnhswA8ayHcYgpOwalE3XsHndZLwdQuGlhbaXStrSG2hcbZmtg2BHxb9D9zu7q06DHDs/zR
GNxEA3EVZFxULLGjDMekSUxjc2P31sHRbeDpNhqsm0hdnKo4OWvorl+9sn9wr3EDjnfWYN4cQi9R
9GSPcPpKYN05+Brj68Hz5fHibug6R8ISn1Ijf4F+10cKMvBLRXesPauGAzdQgkuNC3bXf7xlBXKD
S2nrKE1MSU/jsPM4MzH4Yc/V+OG0K06NBEhcVLDdI4R2VsDzgUKBCPOOc7GIFW6INLX7uXYvI4xj
BNHo2AMK0fBjDn3FhrUqdQgajRzBSK5QkY8z1ORU45NTDVLGQpjvR9jKM4zlkSB+pqHL5N5Ze6DU
s0CCCpBT2OIbUAxlxIErIGqJ8+UcdyQO4rT8T80ZId0lOC4UrN1Wr/hKNf450CBoGwFpMUFDFzCi
Rw2LNh8bjY42YUhnvISPrsZKDxownUKanjRyWtXNJ5LRwnr3r0pwI5degQWE3LhiOgGLXx8WjbC2
sIL9Q1qPT5ZGXAcadu3FYK+FBmDXkLAjjcSmwOer1pDsVeOy65jNNvjsXoO0eT9RuJqObsgx3uOC
oknB1ow8hgRW4g0T+puv0dw4XUvTTligIWujMaWbpsL93+axPHe1Mz20s33g0h5Pi8H3W3AUehy7
+bREyrss4EI2TvWWS8u/cKDYJRogXmqUuCWBiqcaL55p0HgFGAXFruYVPz1BjTDOVQ+WHK4NAnMd
1TtHc8G7NWu59tjtRJR22Ph3T2vNc8I2IJqqCSZOwkr0wib0cdFQdLWAR19tQOl9I1lZaHh6rzHq
ejwLJ41WHzRkncowDNVw1zmCrxfiqKDYYbLnGs7e/eO0FxrZLllE7cyuMy7oTSjYAagJiDhf/tAI
KgqCnzRaPAYz+p4WjYSnM8PaMblWeHkAxpsZGUMLuupDn4rzb8LsYK4JVQ8FU7djNS1ITXIWJtvg
sClHH4+wqx4IYZKfTaL4p6WSoOO5N8jiRZWl8yt1u2Nmp/H7UsX2Na/JTP3726iz5AG2uwaL8289
Rk1OVHlxGnjsYLM26lvSTN6GxMp0SR3/nOCMO4+JvBmawG9pFn+pqfw1eP5Jc/pXgP0G4H74F+l+
8E6OJvo3Uf2hMI5tiqX/nWrqP4tBXr6T7gKgIv0+sEA52x1ji73qxoDm0A6D+SpQOqFgO+dItwtg
lCPXT3EcrQNUedHWpJsIFt1J0HCAIvhGT0Eh0iAsXQxoY0rBeDJS5TXF5hNQ2+rBHJOdoyzjoiBl
5zUSyOCSgBoFz2pFQ4KbGzdCXoIJ6QK4cHiTAjEfqc1HAql1y0Kp+xZa3bzAuJRhiaGNoWfGXhQ1
t4IEq2x03syr4rttdhgFvoa26zV6O8JZ6L/m7XsqP5ck3pfyBRj5bmU3IipOCDUBPAZF13+Ku/I6
CXnru/ToWum+qT9VXR7NacWuU144jxxiLLmtfJkjIJ5ZSt6O1sOWJFXPeVDwbaY5OJlHlLNDqSh5
LaFbYY6Y6QYlGPXaYAJYldz5CZ4Q+zzw7DWt4MVC4utHqAGqPamOxBa1oJMCjU1zeq3erX7ZjP2w
lTJ+i4aLN2GZik/GKnBqp2eruFvDvBsQXEVLLLJEsVCDc+knEgVYBVhAXSsybPUa70r+RHbmb2X7
HrABawFwYDQ/t5i4ldqxXXIy/E7NfU6/5eCGrW0cW11cj/xpgLSylk9DsmaKJbJSf1TeQpyv3rM/
Ps7myqKw+0xo0NosSRNCWyx9ej8XdImREQrznAlHZYR3UXX9tQmCC6MHsYzfRuv/4rvfeRDGJ/fd
VJRGtsO2mGnNM5dHBHsgdsOrZeB6dmP+zA/GW5zZz2P86tFFDRcrpA40Mr4bqHtHogdV+m4vH8B+
QxHP7EcZIwzmhRatn5nKaa9Kt4nVTRgNf0uimricwSBsl27GVaWofqB7ijopT30L+Vy0wBoI5kS7
foLfFRivwsK9ld8AHRQZUfzsS6JtuHmziQe8DavcMt7HeKrwHgftCC662a+sQwrJeDGe+Y63w9Qw
cqtL1oGfTfMtCsQ74EDQ3XATzO4wODgJqkfUHBLbd+y1+5xsPCcgZX6Sc9u62g7GSS8InhviE015
sVilwZdAT2L1nuD7oE8IpnHrADIG9Yvp263ZgiDIDmFaP5S026v1C1QnLsSt4WFyV9bW5GNcaWkC
tZ0Jj86Q9FlEHJUJprIAu2GwPKwAGVYs6GtbbLP+J2LVEvAanqrnwuXrwRZY4vZzI+im3RcOjpBU
2T5R0WtjUxAFyosaXCNi4HT9PdCy1frtIj037EPz9b+09i82cOzYu6HoG4uHSYJGXoDKOTBXpPQG
dNXziAIkY/rnqCC25TaX8UZFduhU0TWBhZZR/IcN65T77r5Jzk16IWV29B3OX+oD1/kx5vQPPIOz
jnOqsWxM/nfcPufW78FbqXT4ZbLkzYMXe/iPaok/Dtdslf3ocmGzOQN78xjR/OF3Y16MucBP1B1H
Pir/meF3BwpjW9wUjpIawAzELirhKdSNTbSFU8cFZ0b3qgWLcE25lnJfIN5nB1iwdpyFFFFv7OBp
7MfPAl66YkmAnE1h+0KV/NtQ/OD4hqO/MRGE0+bBpH2GblfuuU1io+pDqNVAhIkb3fvqq5cSz4rx
P0fnseQslgbRJyICb7ZCIJB39ZfZEGXx3vP0fejFTMxieqYkwb2fyTypdZC6LlnzD3yYh+rjLGp7
EYlqUFzNkpCYbGbVcqqFPS+InZLfw6BgkElRf6oVu3XI0gMJP0Em2a3um9mFWI9iHYyS3ZX2b+sa
PEyPAhtK1JuidmqDHZtkJK/7dIK5jxI+J+klaRmD8bdFmKVJcNLjAYnpJzLUOO5OIxKEnEBKVtoD
6aqScET9tyvIeJF7xLPM+upXORPsbJcjcyjwVUr8Hp6J7DPhWBQwGvcytvXWSxrLqefvdR3YDe91
1//rcCBZ47yVmIsaPSh9SnY0wog3txg6XZab2y5aPC0hE+63VruNwsx86uvdKA/O1NNJFWA9mt+Y
bYTFUDa0zj2JSmYJhHBMt6J2ELBXVzD1phRQuHoaG4MEA23TsrNg8sDIGDOo7mQjZk6Ez+kZeMne
6C9NwEuXRSej9klw7XDTyvMFLg9eBRj9VJBD4jTQkLRm32UME+XYLjvZLq3Y7eFZg2Mg19btgWji
quSAd9tBZWwB9iJ1il8qIFtnGyBG4obrnRUPv3frZqJxoMaBvLUqbKBuBRAlAI4gWazH7k4kzC0G
+8dNbY8xSgIF+VV66SdOkgDGPSBPC0dMqJDpziQzYrE6Z5F/m+bkhpt5t0aEI0FAqN9APLtUCFsR
k2w19EohkZQr6jfQ32eI9ZhfNyHbekhJ5Mvf8oZ+dggcFZlpgjRbpr7CMMG+gUCZ+Feanit6IkGX
zXKNDYhbANNrG6o/w+FJm1gyVUhKM+lbDPj/KV5rieCfKiNWHtdIh+G3ZgeKbz0JJtqJG1Cfja5A
NOXcKqIbDAOaku1CGE/WgqZHTiIWqwaG+cXMzJ5gE7RlrSrBTRHAYv2s3gSM4adSIb8btXOXSr6J
fGSUXknhcRf5MIQPwUhsoalw4usny3zkcYdbu93dV3O4Pl+bYs01Fl4gSbCV4hIxCWjBAYkxdNVl
7aNccxI1OjXrVmuVWfWjN6H1QbI3At0rY1Qgee4BIdkwot81ALvSVM1BeD/IhdvTI9uJfMqxHdAS
8xNflKtWkiPG6j4B0+CyyaAF124DxzhRSN7c7lna9jkxiEu2FeQSlcpA3UqDJqM3S4h2raNXUXhD
rGVghe6LXT37WcF+DHAs+38mYM+wO/f1d9B+K+Nr3DC/ezEm8YFYzY1Cdi+07V0UbPsSM3w0f6kz
sVqR11h/2oCYnNe0HIj/Kcdno3+NIhJHgk5K8Z7xGVXe1Khlnn6Ql/Ihaddi3I8tE2ctP7TKBc3c
SqNyyN5rquRmFjFZBYfYjB2IX1tCh45pYOwo7fdFTCqN+BbrP7Gu2p0dmDezPesIkgrDQr02wfoc
bVMmQU7irWHFks4kQBJrVvW1p3QMqFOw7RDiyhe5O6Cq9EIzQ1TPyAzGpvmtFiep6H0D+oqeZa7U
Ez9FAWSR5A7KoFHPbYUFNU4gwnZOyOuWGsFV5riPcuMMMew9kqFzpBb2la+e5ORkpZrOiG5OOQNn
rOgCLPU0nW+tKu8FBjjatG/W7NvErhS0VcG5VUlqL/+EhYQ5TTpkzZvc/qqgfULmm0MkIN54y+TC
nZTxds3xUwGFNeSUQfjq98UhXJ61BHk5JtGZa7y9G5ZOKKThK1roGCYDESQAnOrmGO1mbSfKKe3P
W03Ue4r8gAFbd2lV5hoTgrnplWByt0cPtm4noYecaDYdyeQQztvcqRPMiI1bdo3EPVb6ZaI6PE/f
VgOOIVR8+h9XnP9oxQ9FX97kOqYHsTq3GFdTicUboh5SXk4t+DPFl5jJU50o+2Z5G/Vnpv6MASJF
AdgO3DtwbyUMVWO5FYV5G61iM5mCEwbCjxrWh3xhtyq8oFF/joxCWKz8CALCLi1n9oMIeGSgBjjh
hRz1ysIOTLzdiAWLPoc7cj7lgtEx6FRdPZaOdSScIEJl5nSIDPVjoRujYoJPxLkOO64sZZyG4wYq
DPUwJT51F6a/NCLcLgkP05y+oaaiOoXYqVLzq8ZTvc9IFueZege0H/IRIfnHW7GVzfpYoodS9Oa2
RCHDzwxZN5OEQNpaBv133T6CJWUsVD5A4SILJbgnR6wnC7YwRkdTXfa13uxwZGrasSEOvpxmH9tP
p2CBWATe/SONym4uJU+AWJiQpJm5mVdDV50r7QjH1AlzCsLADL/ihOBVJgWsqHzgo7tGfeussxW1
xF6QrEC3X1JiWJXAHbimZ5iam3Xlrue/qaWeRYwVZHqvY0FZt9Y2CtftdAvgTvheVqFUwsy4ZzF3
kKqAbGeiWmdv0VqnIohAWwsLoWXfXv7TzdJOyFtdJDdAh8HDouReNiiQOL8EXNCVKj+zoniAOnVE
mr9cxWHJ474Gs+gD6DJ5P6m+WFroPflbwM97xuyZGkyk/6NoBGB9z2QYngFQoLXfFKG/Evcr6ozL
oZyoiNaYJq8g0N5X5ejCIJ8icNyOxWUwFFdTl02HsLrL3pL1T+2u4MxYK0fQ+2pgb1Voa/2LImKv
aAy6XP2y9PdVESINn7qhHLR1txh+zArdZz9tK+OmLXi1Z7xq6JzfijzhLJ9tkwlerCMCoV1qTxVW
2yDR96SewAImmOicgXlM9eswQ6pltW8JrxWsDOw1LsfPUh4sodzJZvPasogiDCBogTVhNSiq3Gfk
7gSi5snQgxPO4Vk4LcLwGKfiHqcBfQYo9DXUF1xuVJMCYIxuH+KZYoodBx8NNhIj7zeyjHqeQO8W
+MZPAwUYQs52BOtNNvd+akFHjbslblwJ+48ZvwOsPIbM99rF70fWiuq1be9Nc1vxLxCGBfVqKOeF
BgnVAjnYLQl2YqQ7yQQ5LsQJxKK/FoWLXsJYJ08hoAMGyJSuwFaZRRQqbDFZ/lkq+pseSVYG1lhE
pSuqJUgiBHQJ4RWc0M5ENUEZV1BJVwG58yspjl1ezGeTJT+fiabnHSAAGjhv6MpyuB2Tf6Wk7UIF
MX70EmgU5RKEkRudut3sEv11kHZmWJBjCJQV1755TClVrOqGhXXsP7lHk9VbgOMRb2eIDrXmlOP7
7FDrhP1vQwiDSK3Bp8Xg+SMKE8YuEKD06hKDaDJXCSQrmu8cvfPQRxsprZy2uiG/9U1SPdb1LpIp
uGNAizcZ1ASEWWOyp2N0LAayfXmJuwpYGwr4eauRtBprhR02zVUSPdaVUOn32FoONTdZG+cuJQ5Q
OpstzBsFP3pliQDu3oVQ6uvBMV59r+J4RmIANMLcU3nFWgCdAkt2lW9b9V1nOCwKZwnHwhSWlITW
lc0uK2GpRJp1UATxMBjEfRfUqcs9JG4L4pTIJidmsMKY0O2iK4s3ddO0TgvWWI6ELQFXq3qNRTOB
1IE3QgMOAVfO3Z02Qa51wF7+LOubWJyJ90qfcngFEpE2bFvOJZiIQP/Au4FMENJFVr32EwqQe1+G
B33NA4NzUtSH1sR6iKs+S906xgvxGigdzTrJ8Frr5mshowLyDd0G+Wve5Z8gYj8m9aDT0WVF4JF6
sTVq1RtDyN6MPqvS+Fxo9Yai8Cz2sEYJRYw5S7kvcU5VzNJg73T6lQjNLc9bZEUYa3hR5oK7+2yI
fxWhrkIOKNRHA1PkkttalEmcuaZ+D9tHmuPEJj4tMlx2kERI6wIwlO80+igtf2zKCzCVbcDAnxzJ
jTgy5ekvg8Sh71TmZyiJPnChTQ7UM2vxWmzLcJsKJGE367rNtBlOgVzy0+bYdZ4RHyXKyQGsYEng
W4kHzWSfCWUl0r2IJQGrKVcbmu3SSiDmh13dm2Bcrc8snp+L3Lk9nrsqDfpTWgxHVaAG07XmWALx
tEd1AKLUiw+l+dEGIn4hA5CoDjdKGaeaaDRpcIcK8oY1au0Z1MKGrX3npuuYRdvHQCUITLBeUk3t
wc+yLoamx3AmSENfq0Zv6PiB9VkhfdWMwCq2+CV6JRG31WrJyo2ItOPMZrp/HqwWnWKkpLspVB9p
Vcd+jSU6RoDhzAmZmnFqql4byUTEtOMF3WVBdhGCSYInj0pCqmkgouFEyDOi4yBIrxSJ8s5/4CoM
nOX5Z1yXTIYURiwKG7SE7W2wxmSFdXI2leQcDpO6k3omdPlgMo9U0OiM2woGqNcjWPUX1k1qrpiE
ic6vGR/wxNjuX7vqCfJmm6dCTEp4iSKU2R3u/G5fW/V3XyLjiXFdq+FMDPIs/itGzIudWfcHIWFo
DNvVV/XWNRbaPiOLzZeEKeWuVxNQQCU5dzo9g9URtYcLa4r1yQMng2d9GAov5snRWgtzg/XKvuE+
rKG/oiS+MM7/R+AEUijSICBr9QRmMqN6SjrtOD93uZiYGUj4Q/vRfVX1yPQtqODkGy90Cb0DpNqt
GIE6cTxIdtUGE1FNp0gVh53cxf1ldTNUGQGzPWR1uAg62TLdPZ0GYM8l8OBe5EzMR/VPQpR+Bhqv
6AFsfM7+AFhEZyzzec2kTRbQseP0i/6736NfjGxicvvdNGHQkjJJuTHi/gqi5tbpRvWdgXCGsOVr
vZT7AzmumyGJ2CdpkUMmqFH+lAB1vdGisc3n5GoC8xolRd60RGBrAIt2c81f1YxMuct1XaMHoaeD
jN+02zmOfiVDYDG1YKeVo2XNxLStUfiVAlwPBZ8UVC5yADnfW4xfSwiJ6iXRoCYvQkH3mkDwIb6R
Ia1c2HocJtvPSKF4GVXac2MA8ErCyaKX1zxFc7uAtfgu09bypEH4RepNf8q2ZmMEwVs1JtxJcGcA
rutvojZzQWLk4mi46VrIoaMQkDciJhtlkXifhe1Gm7a/UWSthc/AtTLNTiXKwpYVD/ufOXZTU+A3
VAYeIQGU5PIw0bKtz0U9WKq3qADqcsmqd40evIwCLC4tzPZmpB/iUABVzVhC0mJSOSdjr+Lp7WOW
y0sdfxvymzRR8tsFl5DQnKRZn3bKksmbGRnVgJ4TLDVQzCb11ZIRdLBWxBNgLkXTn6o15udZMk5Z
1e5lK+X0w49bVqTOp1DIN0OMKgcUIkLdLu3dpJIW/Pjcm1OkS4wc0mGjFxj/UCKMXfQJDpwDaxrL
o9y9DRDEA2X8ypTaM2NuvloOudmFA9rTjZISjctQ0WoNt1+Uk1DXOwWYiKJl+7lf0AhDWNORwCoX
JaoZmt7ytN1ivduX8UuXmHtJ7p0U0Ws4ZG5jEJpXfTW6AmlSQtSUOBKyLdgBhizwf/urAZxt5Gpv
FthKad2ScwFfxo5KEIVc0B62I4d63VUZ+Cbhg9ENLunZrbjX6mxGf8+1Xb5gHHERkIPCJWCGtbgg
Fnctvpex9UV/nIMp0UUyxJevSf0m/YEp6kexTi94sKxkxFezS9FpLxX2hU/DvEjkKTbWnoQHlhKE
yhf9qx6lO0hS+HrqrTEQJj57cgsyOfhmmvZMg9KrY+PQSASHODNJXBiJ3LgN+GrZbMEETVP8V7py
iCNxZ7WpOxASoFtXvet2svxSL3+p/Dmh9xzBUlU0kQHz44CBtVTPNobns/SeV1QPZ8EyHUX6p2Ka
mcC9r19TwZylMv+1IkVZf2p2GiZIZSf2nylzF2iMjMHZt6bEMqSDDRvkujBkUCI6C5CDSeNEHH4L
5n9R+QMNgRyd22lCykV/EdP4xQ2647TdS+ozjQDhIKca+bqx3eHws+4DY5s0ZTuISLwvpg20zb1C
/pn5YeS7IvF1zSGhMw5uSvNvMo86D1W0Yrd/CnPxK0hiZNnQrCTHjGmVQOMW505I1VBAbzTj6ZpJ
x6W/gGSxw6qwq7G2ZwVIfX+TVe06Ki+mtY3N5/9TX8ODlcEshhVzQ7G56inMXret4D7gU9FSBUUH
YtJ5OqX5so3DwDb0h0mgb14jilj2agf1Ji1OpPKhs4D/whM1KY/eKxgxplENHArhnYJwupD9GnEH
rVlGeqpMyl7OayAmJxptWh7A8LyXDFHQkJE3FJF1Gxh2FQn+YqG+QQamKgZPO/JzwQfmcZnLxcMe
w+Yp36YqrQklfv6dqK9Ei9ALgjnr4J+4+mghkXB4mXqttYf0I0GnlCmvuOV3Ci1Gi0h50wgiqx8F
yjqQUeaLQ7cr2V4sM75OjTErZQARkMzXpr7cUGQ7oXrsZyYapnRfUtO1xv63ookvEDNlOAP2Pcze
gXkSFE57YtecIpCcDm3+DmNhGVEkmXskF5jqVoUeMnib2RQmEbssEdRB/7R6ht+umuHorD6B1ayj
o/4u9ZcStefYASch3mVE4UUOucniLs9OqJ5MDX9BxDsSEkXqLcE1ikl7SHiQm03QjuyKdmSuQPFl
yHMuzVuskxGBC4tIgQ3fVhzuqKGN6SQJTF2Wx5n9wL2sX43qLiOzBEJpC8p7A96rUbA/ITAzA0TU
vpC0R8D3bH7/JWzqAFU5rKohBv8kHKBTC0E65o1C7Cp+ClR4Wd9xUX4I6J26jIsT+eY04MxnmWGh
ZC+lsy591tlHzisiBjtkRrYsl0SfSHYN5IMEFmHkbz/12Xstaa5F/TKVIEUYCiUyqq4a6Ey2xrh/
iyFeF2YSYho5rG83QdZAI+Z10jDCQItokjXEQnqkpsiPU9KFNIc6ai/LrNIOWKcuMc4d/dIihkc1
f8D9c7lnmDuDMIrxy1Ui+taXQR5+pLq+AguO2nQfG9OzyaRdAtuJ7mLTdMHbkBS2lk5nvYp+Bjl6
NZI1bYb5Dl/iaFFSRQp6otno/yZwxHFOYhFYkuBgTIB4A2PN2FOkjT4RehyqtwCDrbhch1Zx+kL9
gGx+61YqJhVddDZC0zUkh8X53exx0AWWXbQyIhXcdslGZz4/1NNxthJqnbH4f1U0NAJ+JK5Bs6I2
xUeQdS894kZAL68pwhxJ/hyk8muAi5x12bnI6RC5U/OwXxnz7JfifaR8yNKrXoVX/VPqbg3ms6D9
yYRDoERfaivuWznGcmy+j8Lkyst6VKbvyUTYD98MB/h72zNsoqY1eJpXmy/rkAGofJA3iN/Sa4GL
m/0tQ/+GhmaITGxC5T4kxLAPEexYDNOryuIR1v3QUnc9sE9LrPy6YSOjrouSd1HKUBjPr2OWPvu2
vAuj4Ym8dYXy2UKj0OSejsU8LNOn1IPqUaBGlaMfw90uwBPo5kLFshE35c94bHU4vXbmyIPdBznC
22ojGaTRA2ZfIlDW1b3Bnic3KPj76JJbEf9E51cRqKj6IKzeOby3cjI90eTtraq36+NzVOkdaXLE
Qbjq0oJfTrEr0eErEAxiwy45C0N2WhguDmWlPYOZHdH8RWEo0R9vO5BDJkN1+HKswNWF0pwNq9mc
G2EgKimmYO02PENw56KVzFihHOJfKue5jh5e4rYXcbeE6i8qggIrPQo8ablElq0ETliflGQvtu+Z
Zd7EeGfNdyTg1LOxdFgaHZ6u5CXA+MtjhJYg4phdyu8r75s7Ry/kDm1REh963dgJ+R8Jut76Ugzx
a1Q9NBw7BVCrMFc47i8IVeFbaLMD2EiDonjKc0J6XRYgyNgMyTNSyM9bzON6jdcJTmTP3UmSXidi
tdnC5sVKZHCRKC5HI0hU1lm4WcktUADQ3JJ/HN441gUg61hhNGaXKCC5xWxD3FG5FqiFySp4sBjW
jzwCjbYR/sk/Vu0CN3AIghB7W6bOSx8WItBNfERwwkZa9pFDNH+JIr9ksgZoi6G/DHfEwghvgiXp
JfbK1TXRC0/ntjMaQHlNzpKyNW5drtrfGZvAyBR9WeKXwXTr4FsXa9+MyAMm6y4rMVP1I0NQ7vo+
8/MUOSWkV00KtxKjEovFDzcKg4Kx8oj3y7p4G+NH9/g+pBOtAprQ6SVFPb9FTZo1dhBs8qvyV3zO
6PEvJWpMACPCPvZnv31OLxhOl3RrUgqTgvrOVMBCzjzY7+Fb+eR1WxXHV8uvr6B3N1haZkyKd+TE
eLLV7BmiWxi5yfkdLxmcgSFHQjTMFxAfzE7wLLFNpJacWZxN0lcclIzOjeFPGLbKx8jytt4utrVH
KNA/1aPELSRjeSbozLZ+aTgsCO1ITJl8sBwBQvKTX5HUYZ6j8SuEV9jnrHal2VHrk/4oMcKYO362
Lt1PFTfrpnEqLKI4y1EHLKcJOfAMtH1T/M1vUAnQKeO7oAxdsMMXjqW856tzxWPui3Y43ODGLUwT
8RvPLkXQhlqB554/bVgI5uEP5E/Bc94vbs2KMNuTUddl/E2oDjHeuUG1FcoHnhrkAXg4x/CYkREv
ebSkzjjs1fAgmIc8OnD7VbNPURx2zI09oTqgEkIH08M32pfQ6vgBIcNzbb6VbnfCJCEHm9b4weRr
/JIHh2K2hDI2emxOGKOw34OEVy9niXV6eKqNr8Zkcjod9B4e0baGh+OjdpW086y8sFUOs6fYPpTK
1eqXhruLZjR8VB+l6mnmsdcuaemH6aWt+RMmNOswc/pL0HJ7nF60kDfhVUzcXPM6VAGAMajaAj6o
/uj5T6V8F6ZTDq1eRwYsfQeZK/xVnSuLwPgckpOjOycRAmnGbBj4KAZjG8U6Kja2Lem3hFIRCJDp
vKAsaNUXmoGOybRxovBDcdJqHFg7Daryju2BmZ9U9Ph4kKE1LTb+G5UxGFJNaRekBCLSobpp5uLe
ruWjxpYzfpECJ0k9NJ1qt6szV259qDZj/eSg4PEOMETwnJEUxOKCiVn4BSY7iFDw8NiTpuIWytPs
7S7xDWk3P8bcnpfD+Cozko9Qppw1wRmJ6mbSxfzF+kg5a/Ea4EFTnjwiRXXg1207/uFTMOyaEo4l
yy5OWk+vTguvSxicNBTUu7zxeYhRoTEOv2WvEeqExG+a9SMpJCC+LkTdmba2qzVO1ehTE0/6dDDK
Q9t6orA3iUTN9pzqkmknW2qfedU2rnOJgjSW+cEHEiPauPNCblYOZF/d1eH3YthSyWVR3RZja1a4
s7b6jOllJxMPlPpF+Zcpe0Xeg9kJoJgul7pzVJAlf3wV/Ibck7VjpvakbRX9DLeFn6fzpzPa3wpF
UrRTyaXmU4vRjhliIV9G+TqdbRGsQbOl/WKNKxQ7aXGq5odJtgFBrvObEDCkk4DC4BRKWAU4A0Zv
lHInSk4WsgG2/sJW+L3YHLSvBH4klKEgUBDrlWwj7Wp4tJQz1g/loNqydmOlvQWWa9UbkWooxRm1
qS8YD8NLBh97OGHfYuHNExB8Dx8L+R8pFCybxKy+2FSo9GRIaSwuEOjiirNXxpEKy5O5yn5AqE6Y
muSCemtohxAzaAURXtiwL+kDX5XcHvjnAsSWFPSbRmeeskV9o78KfzE3yuKDiqCAd7oBIMsu40Ys
H7w1fHRyaYYdc/0CbmjGL/ivUtzkY8X4vSmQ5Kw9cj2RKqWz0dvl/Afol8mGOFh+ZsCDfLvk3DR4
YdlYoVR4dqPud4zwOOxI+dJq1E2PaaIvFGm7mQoB0Jdvq6BkEO4GGdzoh/CxwBbYGYMnN6ca0RHm
IxEF80sh71i5xf3e5AzmBcngFBC7SXLltpFOM6O0WDx3HDLq/FBZZmrOxEhexXTjJeWuaTk+toAP
0uu4fVfoCjdpeAj5st7yyeUglgM/D7cZEsPpCuaMbUotggO4LWxl2Fo1e+aJVm0zHyC+1JJ3ug5f
G8pBxNt9JGiW93BGhjsRkO3UOQ4xBhOb8bh6thZHArhLnFMpQmflxHbxzmXRLaKFAIiDxGYro5ga
dvH7ZNmzdRpjKjwPKWdASqe6RanSibZS4f7choYHkqcCP0KARerK/SZ8Ml+rvyWi6154xyjg+GZB
KNYmJ+lWaY5KdGl5cBhs53frs5jtvkIig1vuQqZUup4Htt4w4ifdzkOtJiRehCzeOncglzEEVjZI
sTr8JMpRJ+hM3leix0crIydVnRIWAbv831Ha8vfNMOBY1XyEyCQfQnNWrxr2MXAoLCqJmdS427fN
ZxqzmvBpoRCz4uJR34ieoV7izgQX1KlvRfkt1tuhuRM1M/BfaZzxpyXzhvrE4XXiteBna30eHqJI
ss/ovCA/YxPROmm7nrZwTcTxkPJTL1doEbPKEIoUwk1/FNKHzsfsbRYrrOPKxk+DPYsMnR6CRz8w
L6q1ByrP3LZzcsPjoNYILhBeGdhPOcpbN2GDTxA8ftkNu7rpzGkwMXTpsXXfgQuyBMXadZSRDHR7
DbKUELzOhocQT53dVvldSCuIsXRfhj98edADvstma3a72fo0Db8Fza5CeGi8tiYYaXwoxSHqjoyx
EpHJJQglpGVeiqCgMR5M3pQXjovxws2c4/uIvfKi/Cu179z4mhtvxBHcVoy4+R/tQX8h/wDiAhHV
9EsUXQbae7eBjdN4erCvzd3AgptaHaXGcsKOydJz5FrIM1tFPo59YyMzznB4h7hisZe10BiwM6EL
Xzb0AiXvCgoYba0S5eWAH4sjDX1qDXyFIxLrK/WxbKdvlNT9pTobtxUD6etvyr4jVikZSYtHGAmj
4S4YPPAOJDA6KOoSA4DXNTSpP9D/bTPxQoHaD8x/AJBsmBUX1S9FSWx8Y63g1uHNF/ItWWep5afV
ZWlB39IwuIZO5hRYFWdkhxh8Yr21ezI5LkRdsD3n+koZtJMx7nJvU9EjbuysR5q8wICKbPkNEpw+
MhU8gPdouO+kE3aFkIHJsG2yrVbsG8QLxXhUydJAyEGc2tidqugiTXchQfdbca4TI4Jr1KBGko8J
mpTnggx+gdkbGi6PGXVVSQsJhLmcDlh7iLHlveC446Wrzjx+xkhn6YEOA1CDTgzu1S5sTpFIRuXK
k+ChM154svblVLAKgCa1lq88VlGxo6ClAoivOtP/N9XaDPv0SHIkBwf/zriFUoaXXFZYpb2M454s
DRYyvo5ZEOe24Sjr+pD5sq3g4QmhMJG3y+lzhCkK1EdKnZKFQPxt9VvwAqQihT/Tmduhvi75Yx5h
zopXoSIuAVkNHFqaW1bMorCJyWRqgsmPLNEPq3jfL70XQqedKkKVaU7RBiKxRTdSOzprVb0T72ua
x6z9cmmPyYhUgVCY/o2UcKoyg7jwZ2yiwRovwogML/NVxi5MSRTJs9eJNphOWsn4BG1lBaUx2BIY
iZKBxzgMOeFE7i7PXCnWm0UVkFU/24p4DA1HsFVsRYPQbgGNNh1CP1xhfG7r61xf5qmnzzgV5ReB
NBzv6OyiW8PJXhYfSrM4xfyZYd9G61l8tJy8M/lTCSkPgmSifkEgI31obQfOunLNku95kBwRecHo
awzFKlAJaZ/w02fUGbDXsB+lBscKL0t9Xjj91eGtMzrIRKrfEh+l1eyyRuk0ZTN2FoQb2i0kFjBZ
mDQpuB4b7WpmUIN4EIyJmXNmbMaeAMPlmDHxYcXbDEyyBYDoodurKOC2an2Je3ZZP3zJXcpZvrzE
8nfRkDoREm5df6oQXNoqtfNhZPYFjY86jt+uZfYZXlvxVZGxYn29FNlV1YAVsGD8btUTE/tg+Bgq
bdNZjPauE7CprH4TlQ+ysdC735foH6IPl0DEe4bqGOKk7k3Da6bWjDtDDRjIGhOu0u5EVKh9R/jY
TJaCVi6a39ckSGkmEQrqeO+lSd+xcGskHD+malHv46Ufot4NVRoDOeF0lszCCy02LsLU5uy+xoJ8
s4k60ORM7HqkLBNudtHaCunEMYOtD9EVSfXsWpy6ZnPXMKBl9/jXFuyGukH2jJxTSV/AXFF7oHJL
BbZTcD6UGlJAzYqytkOpoYwLTMZiqN8J5F6EhOsqEGjGZ5ajBGjbqbaL9CzdCxBRWf1Xx0nn0QuP
sdn/i6G6hJYWoALRbsGMX0ELHiRchAiBBbbzOpy1GnW3bpnoq2Tjtf2fwXOfkSQJv4GqnEo99QKT
3yAUR0yOtBBx+1oipSj7nJWsKcHSkq5q0WE0VJxgYrzV6YOTx9WLxqlEfBI+Zr8v1XdcbwPd0OBq
iuVnc3OuevW7EcIbSbCOpQc7qWNgEC90P6vBapmVyAGEgtXjX9nhRg/K7iCa4TOX0sRW7xTaag0F
dxHI4W0NBmOzaF17K//TW+NrINM0KRR3mLMDZmxfqrvfLtAwk9NGVKy+isKwxznCniDTasr7Nkve
KzFUWL2soYLlMRgUVDaVSZDvdJQlSALNz8SZqVXlglIohTopWz91LnwlFYP7khQv9Bv4e6yuBNcV
onYxdcL+ym4fkF3LfmGNabtPxnzUcOxus1MxpXcxGBMW4MkBzAaez5aioSNhQK4Y+IFMV93BENxe
AB4maarOvJWBDUHQaOPXWmjidM6UvgEihT+8jlaN965Jm0MKOa2gdsVrzxoSv+4WiaOI/nwmzkwl
5WoYJiBBfI+S/BTV6JaVxms6QRHs8RGAfDj0eX5XxP6wqoMpkmtTIkE9CbG4NwdLZB1RS94URj9o
0mGVAwhkRAhhrSHyBmfNkQ3gmWwSzNYcLmBFSUc2lcGPxpPGkK0mhkoL+PZLQ+fpzw9CoZ9lq//V
G95/Q3ibgns9r3Vud5UTsOIho34454uW7Emp32cm0u2p5/NljsYYtEj0v6nRDh2cX8EYby0U5405
caoUw0EicSNFTpzy4/WsbgtGu8tyqVgOJZKyaxvjC6AgFhYCayB1oXAqU+w0jPXTIPvqjeA15dTd
RAi4+BNdKK5PwPknaRF4b/TChwjA/rDcK23oalLsVxYpLRFIWgaD4V3rkbH2f4w8T4E6nfrZfOAj
VbruBjidrAsBxFtAbynT4/MYeY5CQ0fp4ZlsN0XgtwpjZiXb0n4s1gWa7cOUGF836q7puGLX6VhM
vkHFnLG799W+LtlqGvmpibRdOhyaefDSvL0oCk5KzXqJpeBUJ2/KioJc1/4KamPMX3kXe7HybBRs
2B0Tipx2bWBQlhxTZJMmtLiZYkwnkHwNuU3Qn/UkPpIVVVLO3IY8Z+aYoRB6m5KvdPxYkgHe+LFQ
vuFuwolaNi0rXyhP3tgRlLQw12JDiE8LRWrBOv0/js5jOXJjC6JfhAh4s2V775vN2SBo4W2h4L5e
B1qMnqRHDTndDaDuzcyTWW8tSg4gkcA0ykm8JS6llz3lRC75En8WE0irJlsCjxSz+izxjgleFy1S
5mUfkllC3UmRGQGhUZOJTytmPz4KeybVeOYr+UwdthptbtGPE3zUgtgTkzI3s6WC1QzqIKqMAGSC
vVorZpLbbJAUi7571e4/w/0H+oyq8YUb3srkg9IDVj0dcxaOzDbbCxFhNDTnQgb7OuIG06SbFLx2
0Jz0qdbSBE7ki1WcWcscBFkh2VWqNJnVNsRYyAA0O2ithxRMSxvFrZSiLXUo1ibQHi6ApoSDMnzD
5HqzHkI2x8IIlpH1L89xIwuP1e8fGEw6d8IVXMMFVSd4OI2F7pdcahjZQWP1AILEsC/7l+p6By1F
XE5nJIf38ehvE2Pc6n1LLYqk7S1nqkOT07dm539qwKWRIPZFM6Kd5tSFDfg2VBBzSo9OCcg89KlT
1vbIKauYGtmALGEnEeK7jjUSWENpWC+TsxhBAhpZzL6+qdyB0YbnXTCQoAA7kDsLhkgWLSBQZoEn
Zjrn3YJ84CxO2a5a6rziv6byq8yGY+ubYHKcs47Q3jREszvWIJ1g1pDY0H254a55xoS0DpJwVeY5
igSTLKips8lyM3L53dktD3l/jqqjBWDuzYvUVSCJf/jqsaZMm3v0WR/pobSUXYX8YWXub4UlSBnd
KwcQn+C+qjtAvsCuHUhEU9RXrDEcp6X/p9jdO2VEO23Ub3Y4bomg7h2cltSdQHWnpUUBAO9o5xwG
qV5AFnb7daB+ifDgV8Gy85VjvvJansLFGmLpRe+zo5cZq2SsT6PNShvNxtO86xDV8E/hfbf2PiTs
3/dAeiB5PnKCKwHWnAibskHTDWC1jQNNO2fo7T3C/sXeGBPQL/lRdjUe5Js3QpVoui+ifmwxNF5b
og0kCpMm3Bidy175R7LVtbsl+vBRD5uNkptzyy/+1AbbcBTchyZdcio9MeM1TCKNgk+fPZ3tqA/D
1sC7mGu+Jwsp9U8V7nGIhllTGUDU1LUFoMQCtRYL/b3uypeU4mh11Y4+TEqCX32Ch1nX99AuKVTv
eETKu2051FmBzApxVmP/qsf2hVDE0XxlO1cRGuuoV2ifSA4jCjRkHzB0zi1DnKxa/1qzl7UyXEsO
6WOvfJXtR9MOhzGpbnk7vlQ9OkjamMjfw9pMvmV/bmg4DfqnwhgXV2yRyPKDY84O+sgnKL7FvLh9
wCk9i+ZOWF7hmSHjBC36kdjDvQKiS598kyxSIGRCu3C9LnFDHSRph5TL0AqNb7f3WTmW8GKiL7UR
b1UklkEQXRrdo5eWpkfL7k4p5nVkZIahjtgbfcIPnSoGnILHXklvzeg9czW4WazBNRZ10H42meb8
qZIMqZNwqsqBCLNCgs5dElFWIQZ5t0wadx20EixhKBrNURQI/TFdiOjyRWoDyY8OLbbizJffTsRH
Ho7rHInHYZ7gu05LIUADVn/tJyPzeIO2fO1q5+nV0XvtVssyMH5qgTMnLopXiGWAcvJlX9cHCJf0
E9ve0fLq82DpswgNXi3xVjnjrppEBIdnuF9/YIJQVWdtWdpH2LgnhjDu6O6+Loq9Y04+izoghNec
XHPZEEnOUtt7syT5GswkmxD5gjKvhHRBU4gndNknD69VSmDD7B8woN5LaukKmT6Ufd/VR7dKHqLU
1lnR8SnFTVZr32U6C8N+nRQmZpBG3Er/6vvyhwMSjsZ2YU5vNy3qhKd7vG3FDWfT12AeMCWeu6La
Wlry0nmRwLRiJFxV08QGnWrtj/4uGfiwDeoP+Ni1EkT4+48drSMVYKekRUOLo50+tURYOGXLVmMs
CG9Vqh0Lqc2STq66uj+GovkdZH4yU2WZ29X/VkqsY+xHg4bdc9obtCnNbZ/xv3Y+IbicjWm34FFG
bfUfmiNOuZYfzAHzJhy/YcC5XnxQNXfSQTosx4TslJvtOVcEuvFujyW1Vy47S6VducV06vB3RSD3
8JHgQKSzxtvTrrgs2Gx2CjcgiAxBqq1rnC81emoZJVOMiCtvijcl/7IYLpD+VxD3g8IDD+tHtkuh
7DpOEaJ8BzcPNPKZpGxqSMUFWDEEhgEuWS39onyBsm4IEKuGp+DEWs7AkDMAvnWlWNbEa1TWqRku
BhGhULnPis2UQpxuMFqiNjBMYJbY6TyY8C0NlEbxRzEsR4VPt2cHyyFs8FvwYDAPGpwQFmjLEoIm
cUf2EgoQl2To6RfDRqaG6w7EUkh5X0/AnGzNuoQZqWv4EQosuu9RgmWBH84NPqAK0i87rLK4pMko
WMv2p6yHece2vARE1uDPaj1q5yvUQNQmw3Nn45BC0KcZ0jwnJz/m1NjVO7Aem04EzGQ+bLeKiAly
s5PjbzMXI+aYCgedhuHBoQ8uKZyNUlwkUaykffTFSYHKU8cAbZV/Dlu9Gn+sJSycUWRJp5KQnsj2
0KxiHi8Dyd/GxAyOrIzFzDfAEMMQIDbZ9ir2VErhp95SCFduRNaMAVHNn6ZwZgriWKU3c7oqUAN7
nJzuwg6CUxy3a6VihdY1W469C/8o8Xom3FamK8CHhSzgpKoEKXmMzEc7+zGCB3sqrHkLTuf9gP7N
XjcuL057K8t+Sz/IsqnX3OOYq3gRWraMk0WRYoGaiH9Mr20pWA/rzcKuMJXBjYjQNRxYntrvQDp3
pOSKW6JpXbBLGJ6NXmKtSjQcAmQ1x1z+p5NPo9pEur0PzHaLr1v/INm2NIuf6dt007qUWEmNgT87
9TCBdDCIPgtcCrjfQvZQObYceIf1N4/Et07s8Te+ZcSa668Bw5MasDy2vmXOQa9NUUAufsYH5D3x
brg1xvIA+gDCY7+Z0K56sm3tb6GcG7niK434Afnfa9/NfK23v8RFKu2LfGwSfUhicEl8oi9XF4C+
rsCZuCcui5KeOp5wmYgOlJUdQkIVxDnrjRcgRVbymLj9A4ATNpbywPKY7WLgaDv6knHtYFG4qopY
gzXnDPspih+BOSnbOuzFLPnuytPojv8fu9P0k2vclNlrwEKrmdcqagGue1i+HFIJC0fO7PFkc0l6
+Dxt7AdsIDlMdxgo8miYq1j26+FdoD9xVkAsehQTzTv9A52OKPQogURhrKVVlt04syqWZQgKkEw5
3GjsQq1qDTCF9auGKds4wr9L4KTpkyNKenOJlYx0J6bKdZvilC2fHgG7yHopuPaJPSO/Q6zhUVLj
SUrGfUjCZCTJLyG4CSLXItRAY/ChIRMA14UvteZB6C6nGwo1qwsDn0eldisXcwn7VQlpwFBPoe+x
HUX144YW1mTKO2fNGE4XUc08uvcxKbadv21Bs0s22AURvxGaggTuY+EIVcKB4xZOc33P5GOq9kZU
LBBYdwtAeG7fz1Q2TRIP3lig+gRQLSvSV9g8B32dwoSxceeYfL+cAq0CvaOrkq0LC82VAC+IwwZs
RkFlzYqQMA6hZF95VthCe0Tqiw3zNRoYIEnRcn9kDQaoLVmOKqIoplwNA4XHszpkTYjdFjvnMgyB
KUSsBQlFUO1VwDMYwGS1pFLsGF9uAliuRB4IHmZC/teHgi4iNm3eOhJsDZK1EFRGdVScRDgIOu1j
cNMDT4wFQ+MqJ1jim/lS37FAQyZjGFmWiDFjMM4BvVMjXMLHNY8KvbUwKwxyN8MArQ9QTRcmmzQx
ViV/hMRCG8O8xEPrQgvogZauChXCD6GTpd188pRGZbyD1rS0vOnfTQRPOFqlseqITXmduZsSu7Rf
bxuNMGJAlUWR0RvSQUFR6c7CHoulGCYmNbVobfAkCbUsRpDT2jrH4yq1dk7P+dzE24A/Yk15Clnr
6o0vsgZ10YQVjFFlzji5Ah96hQyyDBv8RTzpwy7awMqepN7YeQr5myZoBu3FmazA3ENN+59gx8yV
X6R3QaSrzib884z9H6b+YW5m5N+jPwkms6vkUlF/q4Tpy7kPrI0AAy7z7xpGDhdZQ5uBlX+01QWU
4f/JI9wxNqBL1WQO5yxKDTn2fGIy8J3Jvyg5WuwrZlmHT7oR/xRmrHC8B8pFHTH78gTGsLQbCAwF
ySV3n0lztpSfwAdiigXGcugne8qMrwM+oqCVN2h7I2lT/ZKJZxRduvCl179Uhqf1h9O8SuM5srA1
kF1rhSql6B0UpKt+FMzkLZ6qHkklw/7dybMlD1q06jlPedHXgEcbeKPpkOFYqf0p8M9gxwmQv0X4
oW3chvoboPfuhrHKSM+qvI36K41/bRNqeAY7D0bpRTL59fcwpF12SVPxoD00ymQ72CQO1tMS8oOG
Ytu6vwxtZrYOsoIoXDPzYj5BGGOj9rcJttzl1iaNeNSx8RR+xVr2Y3Haz0gAN4hGLrwPp71HLRSZ
oVoag44BAABemq18ejkG9IYBY0E28sgjGhaCgnESwiNGefDOPb0ulgLQx4MozUcpKGxMxAlHsG72
UP16RoRwqXpItglKIpsOJmnJ2+CxYtSTizl+TQ5hgOFgHLiudOutjp7t8GoFQDuYLBnTnEOEM2/Z
dKf3zGWQPY3swrQHgTlX2XnF0q4WVfcX2f9YKLcCoXY63zlsb1yMvZhmQGZjxcRdjulwlCW+UznL
Ck4frYX11ZpPYes4OY6gizp9ASDSHZeJyr6dw0lGCRGPDJ9K1e4AVJMfZp8H97784pGr2O80uPFR
/5cGQCCuWvQzGjcVR7zZ/loGZHjzxttpjPdMXNrirxwgip9cd5O6c8H6xX/0bbBMLMLEPHrFmj9I
OlxkvQ+m+tTQAzMDqJ9dhfIqkNCEeo/DZ7EI4pvbfGaYYwAUdYQ3my4BCcXpYus4Jm/UobTXpfa0
EO6b4pJzJkk5gnryveA8EBqzQhnwrny5iNg2VmwKjN5s68Ll2IkzVZ/4KEDixLcEGMmoPouCozYO
JtI/QYeb2zsX3b9OQ8fOdl59sorLiKPNDeB/sAsXGUdOHRWXhALYkKCYrIxcJefERqquMNrYHxbm
8MJr6aXFJml9UUk/AxbRcO2mKfvI8O6KT34gguG2/8qVlZd9VrjQauO9934iUBQFkkgYfbORmjfx
2WyO9TQ9Fnspz9K5BObGM45hfOavSbgMim1invDm9woGHAVQOLZCkymdwDUfHjzxzhSLMkuEPU6N
MVbPuN8QBGLHNy6EOmxM6Z9cySjadOsYr6nTkZoslOMU8hvFpneyx/SPikx2Y1ihceOeZBJlVl93
Yc1ddzgAYQCSTvdEeO1KLtKRyCukJS0e9nrkbvUYb4Zpb/tkH/TUzg3/bF1bVSAhKMZayo5RSzOo
GdVoTtT2IJ6B/6mUE2hgwMC0AFS3NBCKiblyfYlSzLRTuNgz4zPU/COg8O8AD6gfsul2mmsUaRe0
nk8zrVf9FMkiDysbe8kTtkzlJmK3qbJwciWwN6/YRUdRm5CXopPT0cIRChyj/Ydea1es+qQg+nc1
0OksGZbwf9dt8ogMHZkSolARs+DMV0YXX6nq3A6dsjWmctGg3yUcq3K3XSQToL0u9kM6DWvcbqa+
mN79KHio2RGhOznsHVnRq0Rco4tfwgzutJteWvqrO2JmwsYnpvsrOj7XGeurVP9WMLJ1tPHCRZj2
a9porR2/I21lb3OAWX6crcbE2vgccWyYkwAy8KM7W8D3Suhu4rrZGGwtHT1cBz4tLmAHQ458OlUj
BUttEDlGQ8JSMZGeunEdu/7NskniGdlD13vlTbdah+jzJmgQSPOue4wVymSA6k+L2KU1+JZ6rj/s
iQcblizufD4BGI/QO9FwJzMXN8d+0c2GTmIVqbHZUtnEuUz7KWnitPRpRqleooOSpV8Ko2l3U69r
5rNVSYPqZijm3pbNSosqVDgFMopx5IfcxDhlCiTDWavCYB+Lg5mVn0Jt1yPY9ClxmU2C0cTX6izG
4cH7khD1Bqqk3gJBVbFhnxPOug4dDzwExlNtcLDw4TUyggPVn4NM3xNvvHRaB5vqr03aY2IgM/ah
+tdCqePIW4LNVJXs35jzITXdT4Wjm/Jjg/MY6Y+qAH30Ok3EU5SIgGPXf7nVLnlmrnK3MOf5uNfq
ujyRZfrMiI0UGe3d9F8hBSILkJSwhPbde5C67JYfuooQFthF+P2x1rSjyc8O1+fYOd1Z2Oo5RCds
Y+gi5U2X41clwzOBj8/y5UQDZ1Hk/nxySYD0tP3mDnV/33MfMzLookzW6D070x2uAsq+Yz06N1r7
zW8CLax0lXehumezSq8WcyBOgYVtpzvLI2Jpr6yRPX3RXkbbOMGV3NtGvB8Q/wQcWCHpClW3FVv+
PBr3fj2uija7QuWxKcPNKDhXlYBljdbfojh8+S6yqZSE7HV2xjm49oxRzsn1BWmURdnXC4PaC89Z
GTCmU0w0aeweGry8kRKsetp0qRwGMu5TPQGRuiuQRUkZcGMHsXFWG6pA6aWXPHjo1AIW3ryV6p+W
LD32myS0R+M79wE/5WymJIJBoTXrOOAg7NwluJE6+YraYTPi0olNsJyRvTCKZjnNhiHQF3d82GxZ
LdRcvpE1aHs1LM9Grr27yTgb44fdKtsYdd2FbDUEmPGNt3miXgznMwYSBgac3oCIlBN6KJhOEBRr
O/NOmJicW+mZJJtZgFP4TfBobkVQRUy2CwCG7OzQGZMe9yZhPriCD3j3z7eHLbBdfJDaImzkehS4
CE2N7eGnOZ56/KOUEmHPDmGcCq+7WH50gRN6BKuypuJSxYzUjj4eVgzQTUQdZEgkI5NLV+EYxUGi
b19x6mENofMvTgnQAPU0OGnFoNkxPOcZSyZ4KDakxXrNU1tf55BBQy760tXPMb8M2z77lntOG9z7
oLf0RMHAjoD8sp3gEnDEhT25BVr3L6bnrimjTYbCIKW51pVyP0AT0Cf0q5JvUoPxzBnGjR85+6L6
abDyitIirpFuheeRRSBKrtoHtzf21is820F51PkFku1CWwL0duPihiQlSv2zwtVcgPvrU+s5Dtp7
pCr/gj49B2JcgJBzXsWQHC2RrFKJA5JWLstmQUewPNOCbW7V7wySZgizaBNh92LobyGCOXe9WDAN
8W/5G0AqAMromiElhGEpP4/OZnQ/fW5IebAymysNwIV+IHvyVdAwWO1Ft9bqbRQBTOPjuDe7+5hz
016DMI2S6VTkc0sBTeBfg+o9jr9DQGoWv5ps2sZH2MdwuAz7cFswInjmWc82NVZXxtdsUYgrqKiR
Wj/zWxJ/LO+a8TeU0VtUn+P4s+5vrF77l5afxuwDCaTncG9eG2fN7o2Zr2xfjrfKtI3UNoq7VZpN
Aaqn8maOf1CHfx35TeRVJ/8QrBvc5mno77IGc8gBj5xIo/yAaeJ29kPgCtvrT0LlQTf9uAOVO+Zv
Wn03JeazDx3QU6H/uOZV42OLA32Kli2xrVfYNbLLGAOzutfyg1O2Gd1p6yZdxuGKdKGj/mJBQC5t
RboYp5UFzsGELGKXcqwsn/zh22gPiY6nGZ6kransnPxqO+QvDw2Nefk5qYjWErqpmZYKzyfm9EdW
YjHWGxjyRwrlZgaU8ERw5fILNzbHXih4zcuCFqnkJ13Zw9gQ45cUu7r9cLptwMFPcItg8acgYXe7
1N/2wxF0RoWRCyUyOTREYcmk6n+95KUab3r6Dmp6xEoY7Z3mUDRHzQuIxkZvhvsbue42Jc3E+dcH
weObFsrqxHKd0WGIPE97D7b0CiZqH14hvUxvLx/vQt+EAX5S0JEJXqwyg36/53ynElw1vy0Xvftd
qzf8ZJ23k/WuBDztgCZ5BvlP436OkInb7l1ll9fkVI69TGVfS7SBM5bo+JfZApZm0x+cbp15S4Ue
ejqz5SY0roF75ECfEuG2HGAP307xT2PsA2dhiq8EwrB29qujOS6IbZYhzSbcwe9Fycq7+bXcP0Pe
y+xKp1NYPFjYa/5Pqt8aTtHIi1wDLptXx7+mCqKS/plZh4CxufbB+Q1fhXnomxO74dSC2TKDQVpb
hDIfXDRjTHrjrsmD0KHcE+qd2HfXbsDivvXHf6G1z9wdxqu8YatKb87JZm3rvjO9BNpnTKS55orr
WbDnKQadkwf6ij0Xa56TKT8HtPmsTxYuoYIGJBGyyZvWJzMz+53m7ek+wQ8PZJMlxXD2isPAvR6q
e9SCx//KxFcEKWZ6uB0Vbn/+08NFTHMQbplo0WaHtF+G9k/fv3v6b6z/2c5N8vHqWbnrLv01xLNL
OjcjRuSvtgPcVc7tGpNX+a77ewXajD2P8GGTeFcmRzRRxvDsmqBb1o1/apuNrI/puHPEpdGOrn20
60eWnh3xHmPI8izjzSF6onl3kZwBvivWyU9W/E3KjVEjmZH/+QHYAfflQh2JoA9rrNJhOAH+OYT2
b5Vu6WhXsZCq50Q5D/odyDMjAmp1TzLuwVuvEjiBf6Dxlujls9LvZnCoiVlr6ZLQ1iDwBR3sDuPR
Mwz+POPGAsUmOCjpMcq/dLZNJoFKk52bikbJVglu7q8Q5z4gflA8MxalPARc7zZ4xzL+J8aDAbdG
e0+rf9MFRsZUnbJvGvBU7Y+NYkfAYrDvCcvuIH+T6S0wtqZ+qKrl2B5R2npC5votIjTg+lev2GbJ
2Rsw9sxr+U4VCHhwjHE7DaHT1HcOh3Zto/knhA+ffa0kZdAf2wlcQIiykZi/+7EEhwKtJ/ULe54o
gU2Ns/Wk0f4VuLiUMTKch5FY3eC/QgaCQI/wXFJtNPUuM6ZSOi2ca6bYjzwPv5Sk+h7SZCE57GiD
+HU4ac699pWQ/nsrdXYYLuKioPd3pEAOkV499zbH416KZ5t1+O4DFeJIAGbcddw5JSL0aGeUXnk2
Xdpl7CwySjqrJjtoegmKSgPUrgWYYAFq845USoKAUMZzyPcmbt0JvaZ0v0lVYiKC1+0YobUoTIEh
3SdGgcryB+UDNSxMJ9QBvfEkkGy8+b2x1hxWPtIsWOOaZDBiM2aUiy1lzsWXreym2HDQ93cpG2T8
6itFVmfbkPO4M+b/C57UbeACrCukz3A5ZhhwnSYM2XDYfNBG+HikWSGLj3JZt+o2pUaF1a59Vt0S
OaoEOjMOzFZlv2osdzjCcTVViP1WzMK4GXDnpwr+dbzjvBjW3JehvqSied4XUbNsJDdEPWKAKkfv
N9MafZlANSt0RNxY2biDFoFjEXMZZVAgVJvIpBkOXMPXvjV2mRpS0JgK9tWKsjc5RCGWZpwGmdLp
y+TBgJLhMIfRr1ad/NBbublLT4mgydJlqdtW1UT2CT4kEe9mGD4LhTxLPbFxrTzvOW0UOzfBK1kE
3EKm9xtK/8alnBvjEs+LrqJp3PtxWJarOQA5C7RcBQCX1z3adDHQJUXw03bo1zOHka1vIC87/cDz
AXoFjSbK26ARgkG130WVOayb2vyrXTen8unHzNKJ0lEqM9mq4Wak+nyZdiWu75oVO41tgGujWl+y
6czVp6mB7RzxIUhL34Vaca26urxqfMCRlcHFku7qrPLbgm1DlY/YoZKIbVvwiDcZOtsigW2ggO7F
yToLG1IRlZ3ec1xBon6NBIJCw9JWdCNy19SMeYi/dDaIolpRa7QYcodSry5eIka6GE6mrd/0XKcj
mj28k6tLYWt/pc6GQToVeUTWAnxnV5ALHggq661ysxTvBIYlJ7BI71ru5Uc3qyoaMtuVX743I6ZK
xwU5GmVmvpH0cQ2tqxwimAK+qnfbOOLoE5IAhuy/FwZZsdSJMZKHPGpTudPq4ZBM3ge19fGblvXK
VJjgvZKW94yVN9kXtBmI9FRBVaG+8EUMD6cnlN1HXLEm252iwjNh1EDu+I05H4T2fsjc+CTl+OGK
NF+ObrRSFdOYNwAKycUb6cbLPXsVSoqpMjeg3QUv59tQ8CW26DkTjQaoZWBw5sCZXc+y8zqiOnJR
+iq5aCd49Rk5KGBGDq6aWL20YsRKP157tnartERMtqTyYSb+iYOXv+uLDghLQ3okixRkjEZjwwfm
rHNOgwOAYCxAa+me43CucrYOnVicQYIzHDaM+aLY8alWZ0qUQOdPpmy1bV7olyEbkKSHNrPRMmJi
BGF71fJ4nppITJYd68uoJoSeYCXXTUIrpW8SmFWpdSkYnxr/rey7Zt5p8DDw485rj3VXZ45yZvQ2
ZmO9+KyNLn3LC0olTKUmPYPLH3J+MKOxBbNRSxdHzirMpSIXuykLXhXNOUuVdVwxJlmtB8UF1SiJ
cdTbsgarVvlLnXUdVmneBjPNkRNQlGVpo5GFbT8TlHFQgxgt6tYiReGdeolFXrgDmHysVYC02007
5Pho4/EVhXR0KWDSl2xWbnFmP/ikrTiy/bF5Brg6mqxH2+4JfN8gglCcAF69rFggH7uSk4D240OY
sQpyGXTwbPBWXRKf9ziOB8EFFG5SXenYEgV/lU6ASwyokj0WBNBTcmYy+aqyuaQZEeI466DHeRcv
g+mm+ESw2Ftwc8egmNIpvZCV84ybcO8byo69m+Jwl/aK8tV25h2k0FUSohOJP+90TQecX9Eryotr
S/B5QvW+U9i+K1PG28JA+FLYTeAWCk4i4ymi6edIb7cD0idgi0fMPXtmEwIKbGNRNCgC7hDs9S5k
mTTgbaFEnpesJt6IlJY2yR2KP20k9vjtGuonLRWfmfbdsUaKB5vqesgOtAzXC73u/6brtGuHin+o
oDC7B2FHxiYyIApISlxKuuhmrmOdnYCnupO2lEen8OFt4LY1JEgSH8gR3E7eDBNzsIgNdVWP+XOC
zkNYxuutqv0iUajmCFp97kWTPIXfbAzZjFsjSikWjZsFbdrrLY67lv4TwX3G4AMlfWLnxZn5Ssc6
PTdYMXvz2I3p1kuG77CQOnUt7Pdaf1JTU4/ehSywllBTufUSFkoGhyaiLad3TnJ8FLlX+TykHwZV
Z6U5dVJxxS9rryJfx6xYVr9Zy542CEt72YkdCi4ubuGiyGN9tCv/MuhOtsbI7vCEpNsyWwzCabgZ
Inu3aQW/Lz/blYoKSXOpF8GUim1xinD1wuY6NKYFeF5t7n4DGymE9oXdVu49JJjGIAoycThBP/sd
6qN4tURPENrZdR4wMJ0aJi7HGZlzub4MHjIdx0KvXvstkztNdMY8z+TCG7G7DvEfAxnPzp0/on76
Bq+mohu3yFHDvdYtGnLtukMqyWnoFCtNsmmIkpAkBXm56mz2vI560xhvVu8/lVGbtQY3UxlSBCht
TNZFQebPGnhODWSoHa5j3zA/XHW8FIqpMxs3+0EvXhX9H3Hf4hkJSeMqF9eTwRLYPC8Zqu6ADu5K
5zvQvGUBfnZTxmqKH/Te+unWaogydWHmcvHwTMC1y7vj13DD8Lsomc2xlPBWEJNPhXiD7O8SHKCa
Dv8UV1eu3LIceIEp6p9KTJCdtj5ng93NNY6NsWJjM4JqVtD1lWTWKnXrjuUN9NmewH7qvCJHB3VE
HAa77N0bY9K6rBl89qxz4cX3KHPp2YrKl8A3Phf/o0Vq0sTaXC2y74EYV9DFoNNDVJjO1X6l4t1V
L1npBWdO3eFwYNqrmPsuQJfwU8j4aqp8LD0Pf7e05o0uY8JTN1/p3FnlPLwYOCg9L7+DUwWboQEj
hzw+8Zl9clEJq1ELFYQXSYlPduJNLXiA5nuHcgB0kNiyyGC0KcWsnu7Rw2Ls81Z8to08pvGD3e5v
GLTrSGk3tL+tLVw1rnrTKgIzfdMhHlsVuWP5a8V/XmKw+JJISgUZ7WTaGni0gkonfWW2/cBCwSeD
9yI2SDqmRcGlGpMXT4DP6hn9WS2wrZYMD1gGdSsVxNpENWB7D0tCCQCakYracNgGHH+FZCCvdN4N
w60PvYVbJQ6ah0UdPBUErG4I1q0bDnkQZTqN3AlyABrkpp1aiFNoKkMJpdBRDLbJ3rcz/Wd5xxAw
Joz2nTkvBtsiRUMk1sVhNs/S5GT5bC7jTDX4Pxtllln6YTRbPDsqJX9mgsuo5EEexwz5yL203tCr
aw6/YKeISARGRLkNEyc2Et+salpcAm3FaR+8kmHQPO+hjRoQtipBkkOlR1E3idS7w9M0q2tarnjs
L9S6+3VSuNrBsRkBsbQ2PsymlWs9t3bWSFN4lTTz/7+imH6bsYjPfjw8na5gamoqHt4G2fkMy0Hv
g9sHMY5qo7660fsMdJ6zFVvxN/a0o5fzqKgI5g6d2GB/4QNrtYcUcLFGe41b4nOIfWLUiqLfRE6M
xhhyzl9nqeC9C4QUM00tH2HJ0S4qdRpL0/JeCTBBGumcUlI+aCsx7Tw6CSglgZ7hUPuZZYTKiia+
24yt+HC+soFxO/zzLKdb1gbAw5BpUtDtNAWwYNXk9tZ2qh5KVO4u6QHfCEX2W7MMia63uLprm12m
hw0j6vYQuokYlN1dHfkojI0NDnbssKabQEhs0nvF0ALdVcclw+fIUNF9+6zngxDXUsWtIFSw+8Ec
zkl+yeDq263LBjVeCjeL8bInKNNRiwkWoIZjP5pEfXo9iZucjibhZKduKrbxU/kuuEfxx8bzInXe
SHN4xzTNCQddFADAuVPVbzOYHOzC3idq+IhDdoN9UGGcLgjzQ/pB4+2UpcH0+Ta0mHH84GYmyrvi
kxCPAhNDnIZKXJnOtxVwmsKEgRWpAazZ+7BPWFLMRBrEK5cAptJYuwD6IwsI3JW163lvQzIlcvR8
rYoRdlp5p2V5phrjZyEYRumsYadjb91crty+A1qYSG0uoUTjUMdp6uK8wd+Y/8fYme1GjqRZ+lUS
eT2sNppxMTY660K+yl1y7UvEDaFQRHDfjevTz0dVTTeqBhgMkPCUQpLL5e4k/+Wc70ACyCxscdC/
n+2KGE52EYZr0bu9ItKIF0OgLElOCP0HYaW8lFmAPT6K9ykkYNRefrAbqvlcd315KuqGkzDniqm7
AVEJX0Em+LHnuDjjQyEAtr12eBPPKROINgPPSjpVj4nCjY/Dkv+cFBVx5GE/mMtTko+/SmIrN0Ej
SZPO7rI6f7Jlq7aZekVr9c0k9bN5Ke6oSlZaDez9OUbW5JM4xbByP/pIq1VAgCAd3iNirN/ZFEf4
+9sX0zC4zZ2t7Hxg02m2MqC5CjBThm/3o3TLK9n6+zl1X2r0W0tq/fRb5NNuXx1KidJiEVzxayIH
ioQzdD1+syumrYS/g41orfHYGY+Ykh5BlpipLByS17VF5kVBNT3Ap2XUbbFeU0Gzi+TFK6HBjrZz
43ST2ZzSNn6mXQd/GiXxOVLO3q9TCTcYG0Gk2Ioke4yCELNID2OSUTX3g2PjpBldvYO/NvP0kA6j
itegZ1quIUtYDUGWvY4QuwxbCKzvwqv6fbgGJbY4DJecmkP1L72Kb7jIiwipwuCzbHRaxyCkBU2U
z6tQzWU005eaWAe4wpPojsmAzC2AXN8WoTzaeQzHypD4FIIZXsVxeEkx9pjrzkPgakExMXQtY5Xg
1HHN42J1dzWyPksRekDlxnCr+JnqgZlvczP00a/RiB8FWUu28bAEwD9J8+XZ1vYz8FhahjLGUmSj
+XLbSzOAOvMSjPE5jqpugi1ouQvRsXJ56HOqaiJKWUbFwVHxPqFUtq4tgrLFBEs4o54rm+RHH8Vv
dHP8DYmhw+A6akR13TioYyybgOQ449o3rjSXah/ZpJzMEb9rRNHGAoI3PSM/S09PuWkuqbXcr0K8
Lpp4DDQDaZ/F14l119Rk5pWle0qj/rkNON4b3Rc3JGVvKq3YYvs+gplpEldljew2zxIqjQBIpFsi
amjsiT+TjKkm849cGd8Csu6M5Twsa7yrlvETDkOsA1zWG9V6nBJKPGySVARfmo7KngOLspZkshzB
x5Ms4gRNf3yfrFoDrEbZbI8bf/1NAd62dCDNL9TW9S/SymAiFWbYjcFjYzhHmMYhxEG8+RGXIFd9
kEqE67k5O1F6Lqb+B6cYHGsZpgxmB0fckEcEdZ9hONxUkR9t/G6457WIe+stIAjcxTjMkhQSI/ZJ
QDfFOjikhI/SiS4pylFmdHdRLffzGqtR1C/zUD6YDoNJIhTWVfs9jAWtl+bBmKzeN8307BNmxFyb
s8vMm6Wuuu8YPpstGZifKC+fWwO7dy6xOCSSaLNFUuWkmsl2Pvo7a6ijrflVV9W9svS161uIdypi
X6D1PWi0Nqs7oNuI0EE9RybGmPt0m2P75iRyORmJTbgcQTKAdYUKIRLG0OOD8fOjWzcYCxsq8r5Y
PbETlmxCHVwU11tLhT8ChwFRMEWPljrOiXxGSfGb4Au9m0d49X5HTqCDDjsm2+TKZXBiRbS4YTBB
Z6pfejz7z8v06euInZ1gNJytwSETm9nBxO+pk2BsqouFATOjbmNP5DcTJwb0JGMqM0T3XKvAXhQ+
dA6BfKup5bwp++BbPBsqsQTmbS70PtopkoIRD1JK1MSoqBkY6ggKi4kwqRspdAEn/RyU51xJY/8Y
h7RFTrYaBRm9N577akfRA1OtW0KDz0XicL3mHMOQeWvAKE2Ky5LbN7/bQW6YPn/v3IKACM7wNhvv
vIXVtfaQqLVRenzQhDDsdk5jSVgfBpzkytPD9VwjE+o61iO2xzmYCnWdIW4APECa1GAnQxQ/G2GF
kAdJgiK4DW8B3Uyep3ex5YynNl/ZN8NmcecfVlq+u8yJtONea41ccMH7OqBGZ2hqv8qk/5EJ/9VL
4g38wAnNEwegboD6JGiqyXcY1qdYAs6AH/0hiM3FWzzdIDfaMlP9yJE5dAieDBZH6WTEzjYBpTSV
y9JH5TbUnIZF7T2N1nLnEiJAAw2S2luvdepAITfANEmcfYkmp3OJQ2iJHQCFfwpN+l3S+CNltQmY
GtlOBZ7UO01Y2FAgcS3CrCDlLPk1yezF77zfOuQYpGvvSgz9ZfXS9xqrOdW3HADP9AYuRJMHZGms
N6SZwK8o150o3j+2+5BGbQ8DhysPdp0Xu6BWz/hh8SSgCysXmAd4t1JJkFMyqlPKK72fPHCSMRZF
na6sQpIV5wTzm3Hhaa4aGdLcfk8LTjPED8ECm12EyNrqQFR7ck3XwbOWOyl+T0X/6oXFY0myvBzk
Ayji9KJGYk8sH75rNYNEzdrlUcUh855onb7Dn41Py8wlCrBssG2K8M2ZircwRUg6h4wAV9BeEWVQ
MuP2vSHQKfeBf+B25vRrBR2+CirMNEXysUzpB8B3FfbflyVv0fmzjyEZdqWQgapRhD3fDRyUZIy8
pevrFuiQTBfIiOpUdKV5Uexn3Aoq+GAqRKw1yT8Nc6Sd02bzNqjZn5QONU/twnRv+6pdH+CPefbe
OkI9cH1FbH5wWhBz3R4yH6S2WhY2xNk3t2Eo6Gv/fqhqNBZWJLexfRx6yJ1FUEWXptPdFVW4PFYK
vVaW4qYvkSWjn0R4TS5ZchwIGOOl5P0ZqkZddyUjyhmFNexN9pPerAFdOljokb/CQSKReKZUtcor
kcGoyqdZIW09DQh+GVqiXU6xKjI45altt4MGFV4NMrgKa9OyMcu4oif7pmK7HAwBBDvJTlgV/Lhy
oFSQRjIJmB4NEblo44W9xyA5xXkPPWr+WSP4LKv5h1yzuUYLtN/iPXGs/BxmT6DkzeU2Z01aEB54
TOv5uZK4L/sJhVqQw5wrHZ8JSM0E8tho7sGpyniHRmhpf41anFyAq3bE8sT2gXqnQGusUs8nH5KS
LzOzDwvzHnpFvssdFgilRYD8whu0jatvMAreq2oAU9UzJ+BZqa2YAraPVi/dvSaigAkb1qiiBeXS
StzPC/uGTUGob+TqYzAogJQaYGHvPqou9/aOz3LUAvqecw3d2Dn+OnEZW2Xva00Ej0eF6bXtKyJ+
gmjMs5XhZGiWIyPkb7nvgQvDb+ZPNTw4m5WoXf4Mw/Gk3NKiqGQjPiz9paNFGDNaR2NN5Pr5IKBy
mCqQMjCDJFtC5ppNavUYKI1cN8sDydwPTu+9NREzMNsCbBfOHhnAdnNqh+m690ABw3ctt9PvIkr8
DaL+kILOxrTFitF6serF3HZkYmMVnQ6dso4M5u6t2XSblhkitnvyAYks2zgW0G6F6Zwj0d5Jf3z0
AwWlK0QP7M/2XiWLOakC6WTFamuvV9FG2eMWWRzmFm7astPTJJmDHPYRfq0ATJV38JowQXUDSaNt
UJFv6TWCCfdkbVvWx2fbMNqpUCU0zambSczMp2Ftbzk6C3QfSTpSP7gFYdUjJIyAqKmiqZhCQM1S
NkuUyb/kQmGSd8gAj2LxXJQcpjVFZO7rAYts9tBWofPgmenKjcgf9TKU0sxCCcvxUfwS3EUiKd0M
+70SXpLne7u6yMqtasNsN+Z4FkZALpaSw72L43xO7sfZlUdXkrLoMmRkluSJo01MMbVugGrTuNZD
atdHDQVtxKp+iufy1TbFcJ171Y0XAp5RlktSj62IqpjEjgANwkZm1lpRY30wyfvdFVALtVf/sOIA
jFQTvmigM0wEeLKzlixcw1shmWaYpdKH1J787B3wLrHwPgdfEH6NrrMeMdIgMZj9EGB9n8w7N12O
I40wYU1y3JQYEJJAoKCGN6pWo08O5hbRN5YPTtVbJM0WAXm5I9/pyL/X6TKB6USfvjRseYqRaNmP
buI6Id8dRHDEbTFjo0HU0/KeuUDrYvdjSm+mmcukisc7OL6sB6K7vnNguAYCB9kQAbYa2Gsu7+7c
+MRCNa8EMHsbVHmPlZM/jBZZMiK2v3de/UBuFVMKnjAu2cxj2dGGTBwgDwELDrJ1yR2uT89S/0jc
+THukK4bp3ycJ+fJnZeB8RcsmtGzX3o3v6aAZ2894KhsUBbza9Pwls4cwj66EQJScHUtD00fPLXD
m0WmpectNySTyCtGdzAtAJz1mumu8ZfhWLBsjV0iPFsP+0kNMVLa84lJU8SWntxgpot0o2Tx9B5J
IhFTsdVQN0kgFMuEZLg+DAs8PXll2LapcOCKSeQ2Wbn9NB8qAGkp8m1yn3lBAMK0GCTy8brjoFxA
MtrFt5jlUZj/ioL2uuzTS8OpuPudBVy//Z5Zx8BuqrVOcugNg7ccrlRbbTOW5Qeqto4yCcVGZe1E
5j4kSfE9LKI3toBwPwZ2uwFap3Af0dAPemFfxpQMeVjEr/BuQyL0quA+sCTnTyx1Su48dJotdepU
3izVy1TjhRQwp9vqpRs9B5UyHNWAaBJFdHSoiS1hTW5U9T3Hu1NRA7lmRK843aYw9wvkSjbKo4g5
TAagtZT8X4MjTpsrt/hok/u8HxjQYWbFANNTs5PTuk2w/JCpx9z20zbqSGR9zAGODGjpIUInsb2R
64mp0cwuUQBx/0s1bxm2XAlQ/OssUEE+72jqRlrTls46SpwNJla1SxgVF0EAaoCFcJ0cS2JtYfIy
Kvd62krGVuyg2H3DREVJ6IyQIqkLnR8kxGwGVoGCBhqz07ap7I2D1qXINm7Dlqhe4k/jMgYug8O0
LP3VnDPKI6dh2FDT3I8ptq+MxHIqQFiTMSGyiBVyq3HJb3IBkFmr5/7QBgEXbe/YWO81Jtlu8LF4
JPuaULIcsF3W06DX2WVNZA8Qyk6C5knnpx6fHOe2GxoWw2sc3UbID4byQ/jPLtPRfM1M1QXBRAnX
OXTSAseI/SsqBbxj3bxp0yvKlyrYe6rCLgrPMxxs+usQlUwQZbs1V3UN9/Nw/QrALbOFSBcecMoA
E2hAQWefDzOumfKG2TPO6uZGu98RoBWu9kiFRRsZcWpLCSJRHX74ICOaGjfvesrG5wD0AZnk3L3b
tfkmQ06LmevfSaPeqzSAmm/TGQE3qaUUm1gxWs3rhF23lb/0jtp7Vrk1pXkygh5GzWABnXBVzh9c
CWoSG2FDPm6wrdPKfZGEocm2i785FSZRrweJwDLXeuwKZDtTPiw3i4tSePC8HtWSY04FGaLgXuDx
kPZNCxlwGR6U9RGl/fCsBkAz3UiPM71xsRH9/OItafTwdYMyfD4PVHKhb73k+RRfhD9io0Hafxdp
cJZDMd2wJWnOiw2NyS/D8qYa2XXNesju2R4HV50fiYO2WpfYASgci497WaevTt2Oj5bRajuo2b+O
hoEkz8m9JG6tUSPVNQEPvAoMY/JTXaP94UA54f6Zvwe+1Ly0ajz5UV+9rP9OWMWoEON64eoXjrOf
4byIG7b9w7VPzKdKdfXudPGj1SnnoTIFFje+++ufl8zzSDpp9C4ZerZfpm5oPNP4WLgIyjvGBy8r
KqUrC/IhVe+fIsERorwle/ecirylxr84rTXv2XdXb/FSPirb1/dsu5qXEZ7n1z8zsWHOX+P6KTu/
2SgZ629fc/10CsvjWGHQnXwK9G5CII8pPICvutZjc+nu6KvhWQ2W3Neom56qCr54p3zDO38XT7Hz
U041w1pt9GMSIDIpJyZspkuiO98AVB971V6JYGxvzILcpyUs7iUZM3ejcWI8+QbFgdfZ38fOSS+M
2wgpcGbvl2RGZ+5F4IoHnbXBXdq1964EkcZvfmsTYNci1ObG4Ndq85FGLWrn96RePms3bu6Z/g2P
TTHfBVxxHZ/19BIdOrggkLtmdbNYGtaY3T/m5F9tteW+1w2C36LEGrfUbXbQCr2OQr1AI2R1Z+gy
VwkIiuOMqPzJIivRh0cW23V13Ukz8d6Be1Rlpj6kXvS0LjiOvhMHt3Pcf/OV6c4N1lZ4TNMJSFvs
RnzFSOvScybPGC7ezlluiLecTnOXS1RRCQ6hwvqeLyOfeVwzYIOhnonyuzaAL9f2RLH0wBPusgJQ
eUf9S7ICwO+vm8JHIrRkhT7Q+956gre8COV49tJh2UeLBo3PO+h+cuRnBKztY0LyByTQuaiU4EKm
qCzp/FBdEjxWE0cr86hu2HlhnfM+kc5NVdfIQDyx14Kgwrxtvk0hmQFygoq+wACduVbFFWDeNpkI
AxASfsm47AFhwDO2xx+efXBKqsOrJfH3CyvunXA8cxgHXs7JD8CnpYd4HjFDJebDSXoOf53N59iD
gQwfJd0sUN3ElVe33bWC8+avy/aYEdYSVZfARqdOqQ0Mx4IS0LIr39vOmtgtKVWZGR3rIEYk1A+J
j5INnesobAQyi2x31OWPZiyj28kDi61zSuCinU9cNbyTnwFgi30zf0Plh1+uTiB/dzIAMbZ8CCPb
57LGhNQZgL+ezhk5CrkZmVXfzDPX8Wo0zVnBjdRFuFAWCloVaSEQq8BWcD27biZJwzXbZx/OGt6o
u4CPBy0R2HkZvCWSm0zl6xMQifKN4RhVQGa+9WDoEegyjwbqabXx49zDfup6v9rF7C1ZCQuzSYUN
uRyZbz0V9pNUCAcj3g+fQpZ3uZturRm5tONa420KbYU1LGLtbrYmxlkNIhqanD13m54aZ69qz7uh
vceEa0l/1/ByXOdOcm302L1LBXtDYLJwOUPAEHLzW70CarzV2g67oPTpp6PBUJ+4SXNkqILMRIn0
4M2pPjaTw7Z2EG19mWPwSTaQM3AfLZvdrxvcFBChlhLl3Xf2NQj72U3fYYHikprPEMZMjmRrvekM
G3VrQVmO8kWf1AzQmhC/2ypH0pn0w5mdGX1knbYEOw7i1hHJQ1+PzjH1++wW1qe5ipu22n996lhZ
dnu1OBChFAfJ1QJwctVpMrAwTAdLXxJbaHXPWAibe+1i+7N1jn+Md+u979j3RHXjX/JNezbrjWhy
SFBCHpOmcE9a2+E1EpT0J6QArFxtPj9KNAeHsVM/jXA/s7ZozkHgGYwkgSBlp8yoSbrrmEp2C4zI
PBPyPh5kbQxLPijdTuVFtx5KhavOs+y7QCp4UzlhKH2QzpdikmAu9L6bXP2rDBGNZnK2dm0ABTUy
IclVi1r28hU1U8IQ/FPSRo5W5509WVSXsaefDSZFrT3i4gK44d4Y2JhJS7PT2+jksqlkPhV0hBB7
4iUYV2mgB0W6otE+tV7S75K4wrxjIUcsLcSAFnC+vg3OlRs5rzV5TkPJO7AMZ+gwKT6NJWS6FUvg
Vf2IM7ZqkTVFnXjow1UzQtitsPaVVzBhclMbbRzpULGdnQ1OqHPWBPu+DMf1tHZVCt9jY+1k58ga
srMYcu63oO2RyH1eJ5eYnaWwqyNvpx8GFsxlkkxXva4AsZ9x4dNORfh80F9nle6fgtqu70NP0wjG
1PFZdKIJiM9ezqKpOkR1Jy41bdlTUZf8KOFVqBbnKz368mxkOJ21RZKcgej1dcMKgVQVprWacfxN
xCy2BpJxgsYJ4JqUL/tdTiZ8ML19dp10eFqhR32sehReKjya9Nxzkr2tmZWwHxzKJ92QZlIm4z0n
3POCefLWdhqJ245JDrlceeB55yW0wEmtN/w96FTict4SL624CKW0cpxk5DZRLN+qRqibYr0xSfoy
40s69CIOe/jS/NvXV9OxANiVhg90eeXqcH1m4Aa0HxrA5evm69+/PjJy+T73VN//9u9fnyqxhhDJ
noDtoA1Z/DZNStIjpX2RzfrSQaDF3ZoeK2nvpmEcYA1zBqhKGhqSdyUWFImCIuTw0bq+X7wIS/8S
xpeptJCjL5md73S+Jih0Ir7YcAcvXx/xBARnu+vA/3DySCnBzq0KxIm9sMs8PUHV17KP2g+OBcUu
Hi6WYGTmduvR8wV3Wm9YKy97HeGRSIayv82ZxzYRZU/btxBUyzS4W7I+uCtdFNNp4HOOlM2zg4vt
GA1vrWePJ6vNxhNzcwHyKXe/DUJTBfZBCNMj9W/9PHz3bJ7nsRYG3ET8gGqMUnh9Bb8+MuunXx+1
klEO2xpQhfyd9WqHrProWsh6AVXNTZ5l+IYX/HoJ+ovIzRrux4i7rxuQoXhsO+c8C3GtorA+Yhx1
gfxH5gRpsM5dddOuN2nTtgchWW25bvk7SJ3punPrFGSO/O2ktTn/z02Ny/WoU5sU51YPYmWcIrWD
PkDwCac12hjWyH0XfAaiI8eCCwo20d9TEslXnwEZF4F1vxiQVhtgdo1r/Btxp3skOQEeIbuxXpIF
22USAzouxvZpVdj0NLKTFfbnYRbu7dcN65Vk5ywNVJUlKn7AK/YIS+jZYksIhyVBulyXtqhKZsxk
M9MOZBLV4pnfOT1X22EI8nRY7n1UEydUMPqG5e1JF/S/sq3u6na4pJgJOKY5m2YTvqd5nBnSuHeo
jOGxWagrnDwOn2ZUnBtpmA6onHpcWG6+Hj76OQtKVkGkIELu+GiYrz5GHiiiwulAEvVc0oBtWBUh
IQuu1gvzEkK9hAvx1FLvyzDrc5vnAQp4OjUcluDPQo/UNT+q31Khao4b6pwWgmGBBGHP2v5kNHz7
CUu4RZO1tUtovz4Iry0RQbSKStvX4iKCirxeJxPPY4bCY2DQFM7fG9QwG3wdycUDkXFOWvHID76l
g56v5QxJP2SRgyJll/sF5KeOsVQLqXUXwszcld0Nu1FCu2OGHjXMyiLxACn6AsdFbD8yKdnatf8z
DRp6miFQ91NGblOYdTmhG5FLGJ9i2hKr4CGtiHooppa2SqhbZp9kAK1vCsg+JRvQCBPpwEsW2vLT
SRkojexw02EKj2pq5G2Z66c0eUp+hYtj7YLSTHswTcmr4GHsykWQzk1e2q42acCZw0XHFJ4q96cI
9Jqat5reyvg5yuT74JZst3P5XGnoUzHRqKdpjQ32ZHUyPeaiQoo7P6Frc0pyRKjq4kOa0TIUCwbc
mZWaRMKyG7oGoIcmIzINnPZWBwiyu0QLyFk9zXAxPAuJi1605CUCkCyxgDEOiR3PvoRFLi+NRJS3
hOE+XU9JkqFdgCIcUSvGIDxEsJdk+T2PVYxTLNDbweunW7QoFTUpetIlPuIOELsxturrCQSQlag1
MMHM77kl9pbV2E9ROKx0qIpGBUfyBWHhA0jM4ljZPWSYPkqex8FHidEkxzHUjLuH3OxH209elP1N
eIN8KtsqfQEDfG6gDl/VhpRrBJ3zczw7SNGj8feioPajWpMnNnFIbALw/bzyVHl92B+CPp63Kodt
FgQVs4skVs8L3TTAJtZC9SjkcxGjEi0bRtVuxX7d+j3Wt04suzuTW3jn8vVkQnV2SBKRPuqxYnAZ
ixybCJQYFO7TKU766YAMK2UaEESvMoT9AOQ52nejfzex3niEdvEttK3hU4q1qaVfd9dxwRLKt6Dr
GYdSB+6Mlbv7AQ0O2HhiUoPaqnDtD6S7DNMvAkSHf1xbvy6htYWdbhzx3ubaq+66MutISAit3den
xZzXd8WbDRJwFxGNR+VnM7W07smWKEE5uNF7SdqQXkK8oL136Jyiu641Nm68VwQUUIHQYMAwlJFO
L2K9QRMy7+2WVg8LI9BdBzpHy/bxMS0s97HyHzQyN2bfE44Mp2FTIht5DAoSCiFEIkJBDYmgrKse
RLu85qM1PnPe+iUmMCCDG0fHUqjoybeuFsKmOfKd8ldQv/gKX9foGHXKJovCby06p5VDGVwtFvwu
iNLWfVhFqCQn3JN+bL8VVchGtzT3fgM7qiqFdbQqlCmtEuiBCzSctqntwxDOD+nc+zdav8cR0mU5
k/3jdxkZp95EhAoNMXNBcnzU/KNJxw90iP7TMhT7ANbr3vadcJ93cfbGKf1MlqH7Y2oJE/FdwBQz
2xJ0LA3CL6SBb5XnF7ioCSiOxnJ+jKzuGul4uU1oIQ8tOYPPcYuSKxrHbo+jmbPz0mG1Gif6s+Tq
Qwvgjw4M5gsjXnatiU8IZ5zgSLIHcTSei7EuIfoVKig6BOx5GvKp1Y3Yi0E2bPxezO9gipJZtTdl
Gncg5hBcNmmKhiWBaQsUVwIwkcGn6Ixzrdup2/m5bnZWBI5kBdbfBgX+nyL5TtbYIXCAIWADokeH
LZ446S3CWXKpJzlt3eq1QrIHN4QIh6brIAhpNe58awiOkUfXscz4tSYvaznOoS05fMAwznn/2Y1N
8YkAtGZMlDDqD6p7wXvgOtCrrbD1HkWNXAF9ZneMrVjeTgXUfS+KnTs0I3Lrug5CFZO+0PpawOKc
5taqONpl6xJ41FXxzRikn2XBQn+qweEy+QUj1NGQ+jp/4gmuLr7TNbs///iPv//Xf3xO/xn9qu5p
EnEhdH//Lz7/5Llvkyg2//bp35+rgv++fua/v+dff+Lvt8lnW3XVb/P//K7Dr+ryUfzq/v2b1kfz
3/fMb//no9t+mI9/+WRXMvyYH/pf7fz4q+tz8/Uo+DvW7/z//eIfv77u5Xmuf/315ycJBWa9tyip
yj//+aXrn3/9aTvi64n6x/O03v8/v7j+AX/9efNhhuTj//qBXx+d+etPqf8mHclhYnvYvTxP//nH
+OvrC+JvIMuERKRru0pJof78o6xIRPnrT1f/TWipBENUGQihAvvPP7qq//qS+zfuQ7u+6zsOtTBf
+j9/97+8fv/zev5R9sU9BkDT/fWnUutfUv/jhV7/Ml+wi3UD36WSCTzFQ/H4+ufHI5M0vt/+XyJL
zWx7gYfWCbhl2ROSZuUYbyShT5Yy0Rn1JbF5+DLmoj4Bt59Bs8ea+D59wPzCbu667a/DuX402AbC
1t25Zdbsy47RxqrAIKCDvqQrsSOsUM5gJaEtPdD13uKSlTdsRxgmnET8jDHzHquo/Vp48s7Bu7bA
k11ACm0dFvN7NhYc3/0N3XrsAjAPe9Gd51695ckiIHvFx64mE4otZzO7wSEvy/s4Rs6eK4MRTN36
mfVE6MUbbGLkLK1e+ZKufTuL8WbIunLrBOHZs5otvd1tid4aw+DWnrAdBK169z1QTe4snY0n+p1p
NZpPWtoq+FEm1cdSfCyp+hk5Zu90FZ47aIkKeYk1vHhtjQiXFkHiR0TamGHkydkGqQsg/W3Nnq6w
v025QmkXsJTM8XPN1cDzn4cfUVyfWfrGq+7ICi+jzDGJ4BSKl2tDIdjVb74fk+zHOhq5ySpHaRy1
4gK32sZywzlbLdZt5QDpSnCdjMRKdTZaK4JCdmVlEV8MOgbiSuC9WI0/7ZpZUxhkZNZ1XxsWNPnD
DxD/OVaE0Wv3IiE+twFRFYjitSnNa3qjU/Er8av79UluY2fL1PCHCZi6MbPqw3pf2tN5gAGTzQsB
N8BkFdQGILIN8rx0PANTu0Xqth19RHTx5L+h9yHiRRxMQliDUhvjyOvWVwCifGKNFizEbOGqgpRT
3nXgkUN9DJOoYElHtZTzTboHP61Lw5h1uGlmZHH+4j5mb0H50tgsq0lFhsWFwGgT6eIcgcsdJHeU
exZWN07PcP3jcjpUzntEP3dlj8u8Q9aySVl1Wkn5kfsLoFmSjdM5ePbyVp5rxcJNYqhOzABnomVm
6Tgvw5Cc2HRm9aWgL+8780nNvPV94PBkfdFYZtPws30hKeJsuum5FinKEZ2e5hibJWf0qwHx+571
z50r+t+hVe2oTxC70fpIr5p26DFZrebJQcX6AU8UzINIJBs0Htm2jANEEiJ7jydIBa3tIOuzibgb
kKtErGSGqSEP0HHpF90EfZD26z321nNXk886HgbMFlOJXqg4CQB1YztQ0KB9Hz4UGH60duGPpBsP
VZGnzJr85CLc4qYQtroeg2q4Kvphfigbts+iNOBc+oaeJQ+Da7ss9mKSt4KtIU94HGw7G0CBnycv
wimc5yIyzlNfXYzfm3MQDw8GnCR77w34YswYmxrE1y5npxvTEOfZ98UmD44QRys7T3QYkKOf+56V
xBB/DtUj8yCTMmObi40bZOfM8Y6OvxHM6RYSazN7eomAfay46dkHdG5+N/BqBQtDDyNBDFDFG15c
ulFUEqwxczIA6k07yovhtfdAPqzxg/J9tIEgy5Pt46vHWu6LJ2JGyF6nHHY/2J3s+xwZc/ZZltW1
xk5Qo2kTkGRCgjMZaGPv5eSI0Hvxwvuhu/XqcYeZ+6AbcOMs3CcQ0H2Bp2gBjdYB8UDm7acrNncq
3z2grG3+XVVHtpO8zRv2cc9mOddZuIEHu0vFJYzE/VI+dMBymoPIY8xh+sqxXyyXlh11Q3tRrg0e
Gge6bR38WACEsc4JBvpK3QV0ixYDHNV9iyesuRSYvEybhEDQhseXRMocSnVcYDQl9UMMZaoCn84e
Bssa3kQyWOKo6DgVlG8lEuGKnCvXn/YrSrU1ast8hmWahYgRQYg1p1sTOK9zmsPV0SfIREScUFES
IxzNrwVSOkZ6i/e7A0psBTh4mFY1KV0a2R1kZXBxea/abDe3b2SWa0CeOEt3077EOdmufJQkv2id
7CadHMY5ekX2AvKCUJ5u16tTkn2yejQ+xNLUPRQu47aZqKuFXTR71g4u9kBQFtfFTcJIyu/wVlKA
R3ADWOTm5pQhDcLitGmKN9hbT2YmAlzmmHiib0X/UTRg6Qp57TGlxQVPsC50J/W/2TuPJMmZdLtu
hQsg2qAcDgwZWqaMVDWBZaUA4NDagdXz4Cf5rB8HNHLOSZp1dVd1FSLg/ol7z3UvUfBew+IZkgE6
gtya1p8o/q1BBs/Tb9uprxr/68TcZUweE0vemoLjkLnnENiPDQQinePdZJjNBw8ziE5loOjMsdvh
K+M0cXP6SEJZZ7FnzFyvraa/s9v2Gqt+w9bqWNO5qBHcaryJJo+v1V50E3MVG5eryECw8Wuk75p1
yGpJ1Q8euhGXyAgMQcpEuYwOpFrXIeoPhBlqXTs1exqAqPaoeVLx6zA7pwaP5dSgsGtS/9BNpGRG
6bPIwr2Rp3cjgknt/Qkt+sh7KLIru/jbwW9PuINn9B7oQDA5/m2T14Ikupm+SWB+JZ5hOTtWdg92
IkNqggljNcp1qZ6ZOm6CVFzwn+SIMPLs1VPvvEFbDz1zSoCfWe1Yx1lhfIxGNH6EradxtRdFt8uR
UVO+rYbkFa3RpQT1NyY2QSLFHhnTZRAfEq53DgO2T1jk9sPG3xZDwAtU3MMm4EtPTqIGnpAjp0BS
eJhkfmq0c6rgFkURF2nKwAFeS1ftcq+7N8lAkTDVfe/cGt8Bp2sMFb0TPwVHXkmmit86ZAd0i33/
PUew0LDPXBQlAe80vbgPnSnK2TaiYGNbQ9JHse/J88TwfMhawNdlSsnGerkkGcEerlbIx2ZCQQud
/VAPH6ILyO1mCV5qskOG4Ik4o0vtcQfhY49mQuq4PVE5rLo8+MWKdWDnzaRnUxJP4uX209UYczKE
Xe+5DYNPNpU36Jl/x54veGwtWeIT6go7uBKjvR8lKdJu8Zz5fFHzEjbMzBp/nefmH+oYCslQQZnR
Ld5hZwDZHyfDtmRFko7QOBiTMp2JopOscZQX37PS31lAjI0YxEsduQ9hgJCRb4BvTgcoY6Suh+KU
DfrSF/CcCmt4ihIQzi3rVBLVouiSyQYbf+W/GxUAet/3Do0/byLooMlo8KVInnu/gDgYT9/Z0CLY
6Zdqzhekr73Yqr6nejxEdL2LH9jFHaLxxAx6XAMK2KUJmwhOR2gytUk0k/0bOf53VxB9Av+2Z5Ha
jMZ3A5pjJhqOpSrnB0z0oT+XlfaRD7y740iJs5r9UzffiQqhGWM8LNrlvlVfQjmboCC1cYIyjtjG
S7/7wTk4tQeOWK9thJ+TL6iW+QN6MqNJnSwBA6KTNPEdDni9ewuFPtx2hPb0rRMhWLiQQ4KRe5fQ
60Hj2K7uA5dCrc25ykMYTaA2LBbsfi4+wuAXAuelygg1SpNtZ94JJvEkzm0UQ49SWhyJzdmYX5PY
Po/80kw0aldVBw5p3gISK3zSYvEQsloHfAe/g38AfliN5K1WPkKoZ9w3h9LQr5L6MJQh8ZmbyfTh
MLPdH9UVyc66f61jCJVQo7Jyr8aRqJ8lh9tEE/KnBpntoiaXxs3204OuMxg9ULW7CQMP0R6M+qZh
4CbObuBVufWhpYnPsnCf4/I4u5yuVuhB5WdblmUM/vQ5BwtPPI1/I0WGp0vuGFjQeHDXYnK3w2hA
wi9vDA0IW/J2Wek9erz+6MPh4UrwXKQFsq3Y1G71jldhE0ZfvKYnozDW7azQL5gHgzIe699j0FM/
hO6xsCpxrIm5sU1ECcpOfxZ/uvL1U44pJRq5TJKc9G6yCFBR642jDExdxsBKuZXpI8LOATQ7KLdy
5rhUwnWJDTDehwqXuYzzLRf8Qz05z4rk+TBEp2cgNK3q7MVnQB+CgZi/Ojdb5fN9BK+yAmY5euzl
yYUIoBbHndwk4avTU4pSW5fxt4fhpaSLo8gJ9GJLB/7Is+PoxLb7CEkNBJuNh+a7SF/Y/64skm/x
5RO3ER9N/+jy5U25vWwoOaQDfHYdkKEQlhXZIUF+sOunVJ+6wdmaRJSHldyCNrkK96J6sLYFwGX/
zqsfajM9Gvh6BZCAZIb/HxLMJtlBdJQu6VGPwSo12UlNFdBR3hQpkNAzTFMgFVhQhPPZ7iZ6tmHb
6/Cl1qSBEKiawmNhFLS28XOgKbqXbQ/E2tzNSXfNr/6CI+PP5XTOUO9D+jlr863zluL3MM7dZzot
KdTgBCdNUo51EdUvrvtVCPWeaqPkUus4LIbiN/uceTcT/oGzuukwOjgi3hOnho9qAWGx96tCoIKM
O2k57YE0eziy2AlyJc5tBPjfM9bFEt4xn+TonDP7NfGSQyrfLJqlLPybw77r0uFgIVszTb6qxCPY
5a/K0h1ztruYbETIeZb/icqAlWO5huzaFHJlk4uMEplUdqTBGXX/DhS1c/NN8aDQ6fXqaGKYK5qH
fnitqMGEuKQoQRNAGqF4H9ggzLhyepXiKuapgm3r0cUEqG9yoBioK3R3GyibTUWMOkdFC1SHVfk4
0gdjP7Pw1y7+BlKEVmb2Ntfor0lHs/AQRPrDWGwYw/3E56PgUMym3LtkDnSVx659pFuCTRFDvyQy
ovGvuRn8HViKqUwuiRDbtDgoyit7ulZptPasm4Bu4jrkIf1lmMd9/u3AqmI3v3YwXpKjg8HtiK9s
N0sSEILo2iCZ9sE8pOVTMvbnzAOl1J9mRonsP8i87va8GMQ+fEpKeJvAn1YDtqLAkkV+iBNNJYkN
qqPraRlgIloFwp1NF794EolxSDEYegwE3eChabAp2c6dBasdtvldEAcfvQkjLky5kn2MH3QvcA08
bd/ZU7NLF9xE2R/Rt+6c7NUGz5TN1ynH1pE2wECdTcIif2UnmD5Bmo89zIWuVEcbejZQ3oIZeLhx
BuOvUMkjXIs92O8ElwccLOECRzLIAYbi8MxOdmPHxl7Xw5sUnAU1TzCTHBkKOgXUp8dGRiN+38De
jJ1BqvawM82aHOaXpJAGURLBtrTyxxRqnW/U1IfmS5hNG8a/e4vuRff5KXR+IcGiAiYmWvaPKuge
GgpO9F+7meQmo5kOo86A0JT32rt0BcQPUHUVhx/mxD3akJUYA64WAwQfEba5fJy4fZrR3Xcp9fdU
PDIvW01fqOtn5i7sejL8VbkiyQaNbl9aX/4yVkX86OC+GYrqGPGECED5GDlbWSUsvgpAegy4gZPP
Xw5Ul1nkJ5ddX+h8ar4bJs+tKs4dbX0ULvnvmsG9cwcP440zAZUB8jD/pyzb/QhCUJAMVKthZxHS
Nw8kPbf5OSYyBQzX2qjSbWerHpnsCVfIXTi9ewOSiWEWm6J4NzuIKB1mjSW8hFzgSOItcqbbnPtQ
k5qtGwLXFze2/3geUeaOH4H7MxFgi/oonNJDK8Rjy15DE6oletZH4GGQXiiCiORYP0i8AFHBVrL0
r4nRf8rA29oMuVbD1G3Hp8yU96A57ZHsc6Kpx8+R7rWxnnxL1ifM9IcU5jhevHw3jvjsq5LsNKST
cDp+4XuRMN/VHpZCUtWEharDtczzFfCi+kWQGhnm8YaQU8lvE9AO7kfvGfMOmexeuM1KGtfYnvNj
HCzBrGghSye9xH7947g/jrJW+CcvklZbs9ssHQjRyP7tnr6fAAaqEfngEXpWU6PnavyTlMbr4v0q
sXKmvN6a26EBbIFgrx8xkrUntqZbmHc7ZF/VcEeFsTWhDHk5wojePM0YwBNv+I2jjHrbPfb2qWwI
V8TxbzIMHXOC+Nzn2kl5eM8zyCnL+1bE2TZkhEPeMog4YjCz9YcPD04TbCluXWLUkidv2UW5XPK4
SCKSeeAYlnc9MAqPNor8jRtBQDvoBfBBA//PhIEvCE8mrk5XsoBV8zftOvQQpMVjcGswN7cmdiqU
6hejfqu49kPjl3XkJQ/fbQP+QTD9c1OakESNFgKoS8NpYqktHG5gKgjxFzOmwu67k+NPokmqbFle
+0jRknbe9e6vHq6egVnBQniSONae2v4OwyQDWVo0Ob+HdM8gTVjwoJBqyyPt0AqkrZ1NCMG3A38Q
34aHrkqZqcX6E3XzC7olzcHF/5dvyBdszq8OjGxEIz91g5KgoTMDm84E2yH7WOR/2AKNxp7xIALx
aJ271c603BVXY827EsLgS4x8m875aRTTucA8YFN4MIZdV6J5K6qAqLDqzG8/myp9HWkZEa3ZOjh4
wWVS3UWSIIaGW4PBmVhTjRCg0cyt9Zw8uuFzLpKzoAaOuzeIdvDCBjLDF3Zpdm3GV3eElfVdN+3d
0Nxw+PMRssp1KZcl8eZYVPLxatNsYaMkF60m0Luo4R8tkb+haKA1xgc7GuKDb5HiZvY0g+IhbvKz
jWvezXKYLeJvMAVnIws2QV3eBp19V0x8DLt8LgAkuEm0bcHEfvVjtAesBq9T7iwWwVRfdnGMW3M7
gIwNSMjhQUDfms7ACinykD2jp7YwcLeeQy9LirZ6dNPXlpinbIg3dv1axkS+FfUNvBvvxlcu/rR2
eVdlHzyOc+ftsT8J9yUFYFWSSZrJz7ystxN+pp6INDuGbGaaWzserhFoiJFNH11yOPbPY8o5Ubr+
BrZPltbLqjrYqTm480kgE8Ef5T3mM5qp5ksx9FAzmcGA56VV/4jc2rhEH4X6MBLq4RFL2DYQ8SBG
W3xEdvDUNgjzjBF/6N4IUMqiSegoTli4VpGHgoPOKqk2k/oTpa8zPUcs/gQkZQy+9RjiQGzVDx5F
qgtyWkSBqoeNCAF2QWV+J2Ny9Lq+OfZBQ4CAhQE/9chKymFytHLfkpPs9+lrnCEoqOwrNfpDazcL
PB9TEUkBpIlX3qktuHtHe0YvmxkNlwuPymozi6g03z5NWIwHy7kq3yCC2L/FM1sIGnHevty9b5CS
9kZxLYe2Z5jnkzljRNVRecGbpbryjo3wSifFey6T164n+hT93YMLW2VKYgYZExa0ZDU3xYlLc3ps
NQe8r5I32Vnkr0n29VbgHPNMYmSa9N5Bq7XO487advwfIGBbysmasRA0i9J6MGAbORBgk+k4xi0W
c7SOTbIvEjC8DETMptwW3uI7i4Y9e6t9hPXTxbqVmxArmDgZhUX0tUMDKt+YtqL7Jku3G8lbDVcR
Mz2p3ifbOLqdTfJjkTGuaOa3isxwzZr1/M8Ppqkh9HmTfIDgMXGwSi+71qZJDxH516jl9wbFaCRR
TYfz1Q77QwoRpna+Rm581jQxWR3Vvo+V2Dmmjby+unmcKs2pkmzIkeP89RoyYiqNeT7M1s4U/QJ3
YAR0rvLivUmMr5TUqyqi9mGCCzd0x7p+ScDJub0VWY3af/NjcqpswAho3woIzxWASYZOXXvofbEz
ty0KZl0cBWFGfATMymIIPKem55prFDpxjqBKr9twhHKXXSYSvpLkvWDjFiixjvHdODAjiX4m95hb
m29LbaIx4RwaiOZpyK3MYnMjDEHzk0FpTSZeCEY810YmCowaaGu73rgVzTLUw+gw6fgsPBjothge
UaN9I2BHbA3BjxSLMLzIsIQg1AUXQFfZuZcjHI1mPoRLaKCVXnPAIrdpeYu1R4RBkgkc2NfM9Ztb
OraMktA3Ig5g8ZYiGzSi+TgOBjNqHTDiIhBhNWajdzBy54nYbNKEc+9QTgwMZ8lfIIlNYlcu5FZp
DA/oWkB+5YD8nuYIYVAqvxwCvpieKnmXHrs6dE9I3C6T3gkrni4620D1DO/LOfzQbdPusLFHTi3p
3RvCF5YfJqmQR6Om6TOz7slMzIBsp/zFTV+iSi7LeIQnMzybSDw6sav2FtQrz7o64zAcYn/47WwP
zyOAUKKCwO72Ulz92kXIiki0M/h86oCJkUdK0vIlaE5zG9gYA1hVTCw2BgxbAAjDbesXWwt33Skt
KySzAETQljjTKe2I0kWcfq3xv+yLkFtA8izWrssjTPm2a1m9iBi1STDUF3RlIdAqOMGedPeGrgWM
3P6178gzNhWZ1Y4P4UoCCTBC+AA5kcN9RleLrUn4FOCEWvjbCP0ddl4i2MYEkNZUw2ach1Sdy7w/
ZhIKd+D8+ohYtmiWEjzpHlNHXX5Ktpsqhyo2zKPcobS4F3nnn8LMQF8fqq8g4AvZtzyIckDyTxpI
fPYr9z0Hw3oJliFURsHXjS7lFaHTDDGvkUetlFJtlkM/P8ylUR5jhuehr5FKjOZrVpLT3li2udGS
1XTh8r0eYlz6MuaTg/oWVGz1JMbfo7e8pc129Nz+VKliyaGXJRNn9MBdn1zx5qKGm+fzA4Et8Z3K
571a1l2Ahf56OnB2Ye18D1A0xjZ4JXhwWUoT+hAVxcWNvrPICJ4F2qAO6VdPnFIRkh/l2FcpuAHS
6hWrv7sPYvWRDBYokR6khe3yF0rV0PE4+YvWifOQNJyzrnLTA8QpovV0kezTa0zrScoBL798TXJg
k3hVBsmey3OsYR+02Wtf8vug9I3r1o+TbZs2Z63KGcsgFtoi/i7JPqTSD9acyyh7sHNF8PcMi5Vk
oKuZgozBXM23EIDPRCMd32cFi7Mgth+CHJoYNMRwpcv4ZXCI3/V6cWXTQgZZQLguAtTs4IDsAevI
wi2KcsLTJZSyqK12QVB/JtLv/7SQAipRsaVGzXnAOgTxrzOYSFNSenZ60ap/K2S6s/uB0r2Neetm
7zn1xUMWV2o9FjOwMLs/qmJB80Us35s8hvYae/lW9DhjDZM8zHyafkOCSFy++ceM+Ehz4mSJe+fX
ZUVOJTo+RI5RErNZcXYSIcIWY5Gt8cOJpckDr5nhQiuztHvulllnnxRfRtT+LkFpzvPUsppK4vDU
NDVl6ZHeIT44saZ1D0899/YihbQRTnQzp5cGmlg6j6PBrCrMGN/qGs+gt+l7HFA+cr11mxdEcpBH
lyhZXnK2r1Yo1xyHtLH9tM6NjqCiMoK/lDbttnMlRNYCcy9BzghvV6kmd9fJjVOp6/BgeOVPO2vJ
UK6on/wFmqpgQ89mxHctDvHcexXszbR7xb1cMzNKTw3cybnua4zMsMh8SVMmyNHwOsa1Vb+ZJ7Nf
oni4b5M82vsK3uXQZ+ugSDb8q5BKG/NLKYZ7pwwD7pMatr1hnofmnBlpseNsw32hpy0TL9gUfX3A
nvMRAi6E1RL9ZbNEzTHzZQAmGk2E26ET+YSKFqLQrR+wf+dbs49ZqM0NpDNRUi7RSNsOM/Qsxdfq
saOCfi5BIaQBTiSvgx6NyCuv/LXKgev3lV9um3aEqAx0YONEybvRAT1MQas1EKE0o6ZVavvloecm
QxcY3luoVGzGEJu0k8/R2D5Fbs5orhqPUZ6vZ+kU9A8pkozR83YB5h82IXaDh0zRLULHWjes0g/S
XpRzyZ2fdkcznupzkrRi6zX+8u461s1zwm0TjvbRhVK3M1z5bBjFD76OHuWimFgupTySMrJ5LhL8
MKzGZzsJrSdBAwPjnfXAaPe4g0sbV5IQZzTDR56gsSfEE+1MMNzFfvuCeag7FE0+QXYQziEL7Bw/
XOAi18G7I2fP2EKwydZAFlAiD9G2FszQGTlYtwZVFH1gel/bprs12lm8YyZTZUhYV9CKQ+6g1Bmq
8ivEkfgxq/yPUX7LocQJuIhhszrrkNPyCaaJeO2GRt6ciTM7HGKENct/rCYQzdnU41h1UTDncP+4
1ymNkrY6DJbAu6JZz1Vt/M7b1OybqfJ3yvSKW1KHe4piVmgWuSEeQSbHKSVHxDLr+qHSAFhSEYhd
5Fj1AxXyJgGPfcb2R+qBTtRVEG61CY14JJeiqJm9MNAIjNgCos4PufxIvBwUfHwn0N+ezKZgRmwN
jAXD2NlZOZw1e2GRjAU7l5YVwOT3hGZA30rd8MSlkjxIZR9wKuGqgeK2athsbZPaEmcVR8MZhU5K
/SGL6+xH9dVafuQtalpHmVgdFLdtrybjzmtxR41xuAMsPd1GF3mN8D4dQ8W30HVZbIeAupPKKbd5
QZpGuRjkMIVYJxQJCkKn0PtRNPO5KOuHwTIkvoSbpyGwZLaNC4+xwNTQOiZzlj5asb2vu+LbCOrm
mqbqVEW0mgBbNh1Ay0vSgZBQE3CyfhjuXLq7vVOnHzPjtXCy84fcapFrmTGROhXckiquNlFmc08n
RfGKqRGtbzRKXgvhHqPY77e5vcMzzaRPRgQQVRrzIZC00QE0SnxRcey4Rl6Fp8h6VJ119IAQmGZe
PjWGUuegYzrkewDd06F4Yim7zpBTrhvXbA5KaHnzuZd2Ti8GzDdAVqmjM/JdvU3V2IRlqxgsiaP6
XZY0zsFjCkvScNVuyUWyTrWT/c6uis+qPySkG9yjG8bXPsxXAB3Tzgvc+kS59piPo73TLbdPZVas
2sohvvOXH8SF/Zm1PW1j1lJtY4T3qKuNe2v5keoS3rflvihaA/yupX5oMcI92Mpj9sQmyXWC8eGf
X/clXs9qEPOumHpjW4FQXzVCMvMyU3hccCV9WnyRX1Gtnfks9COEB/0o/Gg824b7OrdI/h2M6Ou0
CrqrW2C/rSwbTVSeJ3h8WwihxnSwPck0pCqDi5n24M2pXba2L1rA7j1WBEwVC5sGp0PgTQ4z4tDe
eUiYgVtM9mvjhITMNvmhIH3iwZmMH8nClFsrs+FvYWIYSEkunaH8MzGCrnuYjB4ZhbEOuotVE9vW
MfVkyZaXBzOds61ntv2dlfBfDGRgsmFodyPuvo+OblbN7V3lUsqiSkbF1rRs7tEHQOvF3iCN/KRb
Fd36RiAimgTrvTm7mmmBLnsEdJZNi0vUQZXjt/bRqiizgTzAbTeddwTc7X3pM+eKcmC3OirGSwFR
fVU5UR5vEEDKNV+Z+a52+kPvQj9KWjUCIkvsNbo3bBN9uEkrJPsxCu3PeC63HNzh2xyZ6HFSNIe8
v3+R6lKmjeV9Gnrjq5y5RriBSIBE2M1hLB+moJMPQbhgopTBgE8tQd8o9W6RowUxROsytVq8Qu5M
+lvg3wrlHuAVoXozr6IFJeEhEFt77UDv22cUE6U7MdDTEU039n60aAOBvMoDlWN39cM0jPXRCAc0
TbHFcogB0MkZm+q9WZqygHW3Rkg54/p7kClTDP7Ica/9ybnmCWL6to1OidlY+8Zp/sSh41wNNnTb
VDYMuPHTvJAI1jxSkt/IaqrOHbq1XbVk7llFk+01GrJV2DO2nsLwPgG4GWXMTHSNvclzVH4YC/2c
2uEjYSdqL3pQVombuu9JYu8VORmrSTQW0NtsMUWHDQvRgUwM8NVRMF7b0Lv3PYy68cCOI9JJeuj0
BGyUbNRdVisax62H8vvqg/tItTns4s7/aTL3KUexvatnwiMdb9jkXOmrUouHMZjf8orW1YtkBUog
9DeOAZWr0extOhQUgPtLTulxejf1mLzwG0GkmPdVkrj3riUJ+yk/i9D8wAj+ygMiIDYKTcbxzmXy
EYZEJauxMhvvCrMKXry828TB6P6ZBugbzLwA1YFhZUTYB4+eKbfEMMpNX1YGkG8QArZVHW2y/6hH
4t3gQzcRw/Bhl/18akKQ5FjdbrEcoMviNWBV5l0Vf0dDzUSuxwuszYhYvJIDmgLU07WJlgy4C30R
w4uc08DsQ9iACxOvKtx53TUmujbbzM9CZCQ9L8qvNI7pFXqSp1unzC8uxuI9yKaLywotjAz2KyIm
FrxvyLtycugnFdL7xZeQj8T2DCO/7KfHNHyDnCke4+gTKe1rK6fwUPX+hZCD4TmA0gmwVm2ayETd
YjoUqOdGqfakUjQ6vdbxg7ZJ7sbK444ID+A2XJEgjatpLjusJAsLs0+crXbWacAQ0aEeR4u3Amk3
baOAKWHaXXyIW3CH3iTt6dqUqbObbDs6t+zjt5nJhDsfBueSQpZidFiMVGgNPriQma+oMceXeJkq
govMIjz6SMyuiIaf4rq1mGbSrPdFNm5VLIttRKILUhCn4WBhZeDHt6YJy6tGLsD+CKqcbQLWNOPe
RPOChrOSpJCKjK8z8TT3+RSRAuLfdTUfgMtoeKV7Qc6CAbmuDGaogewrRca4RrjTXTX7/hZW2Jk9
xU7wF74kFrFY+FzTyvjsTa/ddZOEGjTCzHUI1tlBgP2rMyyCeTcds0DvK0xFdx1ElzGA37NQyicz
qvYlKQDHIBpOzvA46BwXouESYV4fS119zh4qUF//KRfZTFpbP7ayBbojZphKoYHswO/wP7w306w6
GyFbBJAH4JTZiUGOwTSakSyyNTLdnALdXExyN/LS/OlMo9qGE4v8joElyKw78IFkKuBYYw4G3qdJ
WDHFzD48BjkQo3qmRbH/onzOwdBDbjUwEkm7rmD9q52tn1g8NGsynhk9wYknNEEUboZGoFw0B+TW
MD/r0AEzzQVsS+yqRfm9hNPLhM3abBmrHErToS2oR+nZ79p2rtn2eBt8KtZupo0+GNrxdrXXvjR6
+q37fomfcPXFWH4EIBSqygsPdTTTilDe7yo1RdvYBWjuW94hyZJ6k3vObXDKC+UyQTLYpdhEVVyf
5GnezZY9X9v03Q3yLbwbUJFm+sTOQCOVmab7ZuyYE6jW3ZctXFrlSCKbGdKpgqBDqzqHYLQP2u2h
jaq2gbs2/bqZIR9nUfuPRjmKnTXqJVFW44FMouMoAe6w43K3FnzTPYOMYw4x8ygrc60Zbp6cW2TO
5kUAGyzd/gPI5BZFqLVS1Q8HebGrfZyZudCfCozVWlXOt/Be4gBaJbvN+X4m2Kl7j3Hqs60AGZG0
FCRNYkFVJqjbI/sVeWSgqO4KZIm0x9pEViFhUB4VV3hdtXcc5yukv/qITxv2BPXJHH75YPmPFRYt
z7KIecktuGN23TLWp9+uwvjVcd9MgWjCHtik9QRdddgNXEZ4iYd8vK/vcriZ6znV9Ky4QNAKUtgL
l85qNNQR4hSIf7Wo8JsQI/YsdrpEb7gETYVGnZ9H7DzoiCwSEAoVMt+kwbEy4DxJmyXb2i5dpALQ
Y0aypZOcdXdokI5RWycr957tQoNCIf2UHZ6/gyGNN8MhBwuy2DPrT+DKrjLwHtL+OUl5wRR7qzyT
eO6Cf4iPBsujjjTi2FxbCSbQ7qt3d//YljLkLgxtiTiBJWgYsz7WXvnqM1LajzYKTUCW7KPQZdjY
v1YRhXsxo6QsQ9hXXSb0pbDzl6Fzn2yVdPfuOJwdHV05++Gpzn8Tc06OIXXdkk7cLu4EC0P3Ll12
3GlpWLwwa57qTkXALN3im2PW2JJ6RBLF4FWASINLyVDhNFCwIHtm6WbDa0/kBs8ANH4bVDFX9qLF
UWfE2vlhYr7UNhbqAzMdNhBSVya5Vg3yvjloNk6OlMVNuN4hxUGT6/d95Q1HkUVP2dhweVmA2kqy
JLcBlWJIq7OyAHie4wQiwnzRc6x/5fBR9Badscq7KwkSURkyXmwmKr0YG/hspzuYEYvexiCUjfpz
aTInPjJ0/ZIVwhSIetP6j3GeJVTS8UvTh/S2Fa/r8ts4Is22bC/BsHhdnfAnsUkw80YQJB58IuL7
qtELtuZMXHIXtt9jFKPYsK18JV3wrch7jX2bw++HYt8lKJWsuYEYYijgIqW1HSW7xpi9ExmfMx7n
tr421FRnJdA/dAQ44GUgr+9WJzUkeQna3KF3JhabD19PwBEnQ8GKb4ebVfMXjCRgEjFXf5oOxwNK
FLExA/3kszPbjFWT4mnpy42ao58Bp0PGQOTkmqAoPRcxQlA117Z5HrFpbhhqx7u8F/cm4cbb0UQb
5NEPrmMP/YXfvYRY5FFE0GcBV9qnNXC9fOTa8L8HR7YcRzF46uGrSo12q2qEF2w66L2TgCTgOVp8
nskiKn2r897/5xDwC2XSASz9LMPiWG0JzSh35qkc0dQk83RLyjlglspIGfHFuMptRE8puvgWbFHN
UUyEMMO+vJ62jjW/hQOZPgFTAvq3D5il1b6LfloPgoGx2GJF5pNNaw5HOxn+dpaH5bBR5gFSSgkz
rffKkQQ0xr04tJuNoAGP2D3JcShPPUihddbC7+Pl/bN4p7c+BP91GD7WXU2eiB31DCL4uAO8tuz1
+vxuYUqBWW8Pvqg/TZsIn7oygjW51Lz5U3lzCahA8e/wgIbWwme4iVzxhQ7hNQmy5oM4pqubS/Ej
Q+MYOM8EA7cPug3ljcHd35GD6hLhGtBj9ihJrTxkUX6yU3AaGiLWc1yPDz0ugI0kM2evWy0PTMUi
XDrF3yy1b8SbTY+doAYqXnygvTcvZOsQsLtdN0o8yYT09qIHij3r8q9b/JO9oXF2H0TEp98uG3S/
G5E+0gquZ1ewGOa95CNhbBfkmCEczwCspD3rYDfZaxpWPoGPhti7gSSoqZlRXlo8kv9vrPy/Mlba
8v9krDyhpmpxHv2X/9aVWfafDJbLb/wfBksDY+W/hGs6mCGxwge2Ffwvi6UBMOFfPt5G3/IdEThS
/IfF0pL/CkzfsRAzO7bneab9HxZLS/zLwg0pAgtDATB0///JYen+J38ljk/XkYu1MvA8YWMkxf/5
7/7K0sq0EVfausX+hPHjZCA7chDYRibgLpxUdp72i5nbIKnuvrHEYET3E/HwdvVT0iQq4OSypETs
6+1/9S1R29JmWWrVWn9BgCaFItLLiK+JaC2o401BqGGL0IbAq9gpN/aEAnIl02nQJ8eBa3UMqOgE
+/OeAZAsJA44dHRsRwwZNAAzTM2B4DHKn+hU9YTN0J3BxhQjQNCtZ+Evw9Q32MYW2tGUPP3bx/s/
/an/7ke1+ED+zY26PC1hudJzTDyvEnPr/+ZGFf+duvPajhvJ1vQTYRY8AreZTLokJTFJ2RssGRa8
93j6+aDu05WKIoDTOVdzyyohMiL23uF+U/NGiaSGgdJG7x76GYxdeAc3xSwqKMMHr4RAboDuzyqb
n6rwJtDfY8CgXXklIIGwVe76Ych367+K0Prnj4KHazpCMwzIun9OYSaoU76BzIKhvvIuxN453BW8
aA+Ds589O9db04i81ebmiDpj5PLoAQUspbnygJ3fbXkD4TXYg4o8BPf2u+nDenPziP7N//33iJ91
bp6Rs9a41os4ofgIyHPTDV3zpqaH1eSCTDP2601pc6yvtSXNbjZhqRLNbTnPQ3DQD9otcl28kO0A
RN7Fd8k71Or28bVyhZLl83rb/0xDAuusm/Mcn3Wz8VXQCGFCNztIYygV9Un1st7Em7F71oSU6UFr
ccizXUT4uJz2cIkA1HgLb+huvZnN+KDcnXfFGSvTTgPio7vuD4DrDmg1PjQH87q6ca/S4+/W/ivK
//+Oz/++eM2em+r1tXn8Xvx/QOrnavZs4P9B6j+1bNT/IPX//gf/WXPc/2Nb9kzep1rZVPj/WXM0
/gN0IAvaPhBx1zAI8n/T+oXGYoQYhcqSoGra73/0b1q/qbHmsBkV8PGxNUO8/79ZdKQQUVhnHJMl
x5RKBybFdYRyVfRg9qLFMyfHjAm2YhtDOv/s+YOuIHgeON+1tCs5COeU/Bm9Npm1iWlnlhnJD3+w
evuhLsxk+Hk2fh/+lefnxf3PFPz7RzHs5/E6GElj506RPSR2hVGCWukfUa/ZKGN/Jt/fH5+L6Vle
44YeDHrepw9J3SI47/s8bxqBVmmoZKBoclkPkGM4byQHlqvXo54+BKkGxa0MGjiKKHx4xA/6Gv+S
jXhjhP6sxX93YtZoOOtE6gDkHbM4fUDSKz0EiT/dhC5642YyPqG/uzFUC60YUt3gzTSKJrT+0NfT
41OS60+qb7X32pBBUury/6oa/qcvhlQF8cXNjYmt0EMUha16peiFwZtkj+MNoMkaAvNFQ2ZI9bxC
qn4q+yB5SPQx054dLYPo4c2bI9QYB1vFbLXg4XFrK7CUWXNWn08RFm9V5gc5XNAaSFHFOwmugjeN
Z7fKex53IsW8cmtNYNcxGmA87vi/7QQzMcUbh0fMsUyswgA0w/vMWx6ZnMfLhkFavbXKdbjAzeOH
PK25/q/cvdYj5Nj6MDBFpgYbo72Qwsb897MATSaVqzuUA4/KGHzutRDys01b631Y+rhUHzxnzH3T
7OIHPTAtWJiojbp45F6Wu4ZUIJKB91cov+Jo1TjrNIDUuChU0ERY//EL9ceQSoPqeEGXOxHKGpDK
yp9GwAk5OsA74MY/cjPUMi4cJalGIH4aqkiIRw9B3MU8qHjARa8yo+CWbr0nC9OgS+VBH8SQaEUf
PcC9TIorRCGAV6nGoG90YKH86HJhyNA80LTCOaIPpiKdwsHDaJQvvu56j4HTf13vxcJ8zMfE80hN
9TBus753sC4v8itzxOfEC4HPhgnqM+tN/Hks+E+F06VSUHhNVMFoSB647eAdqOxeXJQ/viBm11/l
uDDp+QC5dr2tpUmR8hv9Mqhg1gA5V0H/wc1jdM5Q2r5f//rSlEhpXehGgWo3yv+Z4asHnsuxvzJ1
Z88RDCstf0w3cnBpUqQM7zg1IlzSOQjyBebOtOr4xnOM9uAkbfiw3pWlgZLSvLEtB4k+XAPcrI+e
e1MJ3rdd/HzZx6UkHxwPY+4UyKavhcMnM50ciDvCs8Td+vel4+/fISUlt241cB4GN3iALa0IhydB
O4d+CB6yf6kcJ2qwLddLhUuE3vCbv+KuFurXesqdYW8nQHOfq9Iw4Y2HimqLr9wdu7rOvVk1aR9c
28ra7Gb9hy5M5LzrPc8uVNn1BLKeys0piEa18J+VxvziwC+6sAGpSLhxzDWkbmsIVCvaQ6cnPSqR
mnaKeWW+LFI0qUK4eG97TlTpxzE1agSRrfKbiPVqowMLcShfYKBWH2danzUPhgp9LChH5Ys1lVz8
rk/APA5/n6T/Eyi/A+hsIS5trxSgOBPuhYG4edzjpgL8+wiCokAJNfO67y42vcMvHRUlE+UaNLlH
cVhvfKFcaFK5cCtEsBQ9aR/6BqGXvMXjtCjcJwNziVNpB9HtZc1I1cIA8mrwVIZtRgRRDd2RFC2u
qbkr4/KrUjXexnq0NFNSxeBQgj2UmnbHfoqi9g75n8KaZXt0PbMubEKqG8pUlXhJVN6Rk+KIyKhd
nVIPedmNYFjqgVQ1oPFWOJAq7jEaws6G69baSMnAOfnXHcB/eyxRpWwf9cZHTQumG3ZQfvOp1NDu
hWvZobR/sPpMZN/R9Nd7bWPeF4qLfFPa262XD5AijmlUFy8T5JOH0gu1pzBJ3Y1CvhDBqpT7QmkG
1JTL6Wi66BTgdtbtWbqBKCNgBMIr2CgCSz2Zmz/L0sBiD55V4EWLMv2otOaL8HJM+Hz1wtOPOjd8
1sAUpmMK7SR67MLws0hg4ViA8K2Qk1xf/c/rxOL8L8SXKuW7lzdKgKRL8IA3Wv2gQb2+dyo129rb
zIP+Ri2br2POO+GjS4y8lKKe0Nn4KLIUudrA+9UapbKfTXuvDKho6xVFmzPiraakXO/1MvD8LI8e
k1D9ZIKERHcsdPwcnnhX74zU+aQBJYelATKwRZ9gvdmlaJPSP42mDGxREjzkiYfdRgSw33MRguGV
+XYI9el6vZmlaZLKAI9z6GnYiX5S0yH5UAOe/ey4PA9e8nWMzv+cpaT3/croMauOs1FJEPqOw+LG
GdAG3hilt3++cOel7iyWfTygjcZCdz9X3Owbht+MUOUr+tf13//2JPBE9Ofng8AJpnIKgoc2wIYC
AzFj56L7AmUHs8c+zy+qLMKVUt5zK3XCWjt4TLvKvEKH6b01E48dAPz7DrXDjUheGiwp8fEKBbZk
5/Gj4BX+pomM8PPIznqjbi2N1dzq2VQga+hUGEr5jyyIyAZnyTFHnBPswKxjhnfCZTMi5T0ccCVz
8QF7SLrWcWG9pAbydmNCw9emkcLjwgRei81q45SzNGZS8uvDVJsAZ/zHrnf1vdELDctYw7ko+2Y9
1j/GTDgaFn6Brp5avxq+q64bIoAXO9yuXjZaUnYLU089WyuYE3ZFmGDHn/U4so9ZkX5pIlvbmJO3
VywhpCwPROEAMYn8RzZ1wU1rgLLwAxjyEQCWw3pH9Hl+/1mEhZASfUjC2JgSeFGZl7sGF6htDMjn
kPQWqLnbuhnyfAaSGnH7bfBrhJEBo3EDeo8dtQPavZoinuGFHSdliBiXqKBhT0EqgLdFIhmNA9Tl
0vmu9nU/vndKyzbusQyNk89J1KvtvcMNnuvsPKsxNR0lJz0Lf6HMAQxyvXsLueNIvdMSjlujSp3s
u15cNVrxqPqQRyuYTQclFO5l4eZI5axus6r1rbg41RDLkAN1hmcHbO2n9U4spIozd+6sAJQaYOQw
UfOTbgKjFDAb0Isy240ImIfijQCYX+PPv+5lQ93BYhTHwI0y9MJHzJ2tO8PI+vgvDESt4OsAlsrJ
b+AGZs54FVh51/cbjc+R/EbjQhq42DREBzg0eSy7/BPQjlOsevtRabt7M2m+JGjOOi1Ix8yrt7bn
c7fealEazN6IHFsZQx8/Jew56hGnHTiCe7csio0+LbUw//1sumK7zmyYK8pDi9UeUj7AtLxZrSOq
pnZjSVgaNmlJMLFnHdJiTB7rRkMgBFK1CnC87RG/N30cneeBa2y0MbLZw/aiKBTSAtG7XJSHBfhF
s2qSkzlAUt11IMEuOtYIIa8HsYW7UeD7j6ON/CYcqA+xUnBNmOZApeYervdiaXKkhaEPpmrytCB8
6AsoLl9cWOzdOzcCrI/aYYmNhLrR0EJaCXmFYN55cPHTx3kf3frae8/vskOstbNWw6cBdVecN/nL
erfmfHkjqh1ppSgLrI6SyVLwwAtijBcbxFKtWRslEjMilpCoivH7eltL5UgKvjiaQBtDNDhBKAqe
WqoTlxyeOtyuf35hhhwpzmLF0XKjKIuTx8H5TufdJkNxCd21AWrlhWHgSNGGeJ8FnLxojg7C6eY+
7cw4v1ExSUcxJ/ZQdFzvy9JQydHmQbB0E5uhinNun/POx5cxs8Lnyz4vxZiu1zEGtEV1MoUj7mxh
NuhXogozbsTwQlTZUlT56ARqIybpx27CV3QSLQI+xkz2b0GHpK35NWPh3yhpC9M+K/KfV00z4hLN
x1r8lLoYsc+5H+xAHUd3g9k5P9fHa6mNuZ9nlTktIUqADAsfpo47jBfN9QRexEmmCzYtWUO4rbez
MO22tMZ4wGtDArc6hQqMQVUBVLYvohTd0vXvL/Vj/vtZPxC/bVCwjuGAetAJy1lYPMZLGXC5EW9E
7lITc9fOmtCtoGfn5LanEXIgepue9w19FMSDg1lpZb0bS8MkZXqIX5xVOVp9SlFFQKm0U1DJxkR+
/etLwSuluIoDcDP6OGQObg8LCt1n0Zd7pbJdxH3qxre8OwdIPnjfsrLV/HW91d9Pz29U4t/77LOB
w3U2rHkUjO4zG9+mV1ye2+lG5J4+PQ8aN7W7slNtR0cI06/g3ZReEHUhEtL4PH5PEchxEIzzSsV8
6lKt7z5NQYeuXowMAhqO+LoM/Qy9LjUbZhVvQVgslLmfoMQsQDI+jRNaJu8rDMLQp0nbWnGiPbZk
KUKIWLcm/jutyzT9R2/FXYcMJFS37GurjG1h/cyhQZf71kOJCHEpLhM1TK/YZX6BxYr579QWftTv
Q82uuvu4yuzuoot/oUs1zI71vKxTzX7SFVbLa5Ch/Q03Gwh+rE/InHNvzIf8OKJYLIFjk1ZHL6wS
O9tlvAjjFzqCW4WVhcsGnAOAj1b6Yb29ha2ZLZX8UEnQ9w8n62lShqAd4NmMCT6ruCCA/OSSQ5m1
kXWFBbS9rYdQWCg2T8g7IKpSjHZ62aja0qimfSy8yU/YVw9mwPV269wKx/IvG1NLWhdyRDSb0Rbx
I6KVCmQ6VGE6rCUi9u5d139cH8iF/LWkBSG0K08Br0cXUgTz/LQKbnIeD/e+Ov410CRylebGlmNh
zixpXTBxziuQ50k4EwgsTHBUQXkFy8eYzdPclD4mX6cBjUl8Xv9a791C7bOkJSI3SqBeU68cUSTD
9SjXsNT9jIIRZkTrDSwUcGv++1kdynRVbcxxtB46pcfRKwbLcR176EoiAGWgtbPeytIkzd07a6VG
faYvOzN4sLw4RCZTrQTZfC9wG2mv3S6y1Fe8OkQwXJt+b2yjcudseiOrZfAve1sLOaOxRq4fpUpk
PfLSshBIDEGdI4QaYx8QgKzSWsSX/L6N301VHqGM2FZlmHyxHB1OoTbUme9uhNDb82nb0lomQj/y
HSvMn3EB174jchpVJ6co260y+fZ02ra0mums8arJU9iTCcBaYxEpuuidmyQ45OGkam7d/r9dLWEf
/Tmfqe22Q+1WwUufYSYtsDq6iyMv2AcCEh1Wm+FGBZmT+J/zB9D/z3ZKf4gjeIH+C0sdBgSddWwb
FCrUKEP3D52a2DGOQyrs6/UwfTvBbblgEfB9X3IR/yxYBXbYhmOfqjn1jzzKf/omomilNhZfvc5Q
7/Rk6w5yqVGpgKUwtZBF0frn0cmq/Sjia1bVDy1XrLViuHuehfcI2WBqWm3AzpYalMqYb7SO6qOL
89yDXPzdYJ7kH0CdJVdIIVU7ALNIG7iPVo4Y+vrALoTlP8oYtbnKIid8gbvnXKcQ4O+5m2ixmqyU
jUK2kFlyIfPClDZSvX9ORRPd9qOFCE6pjof1DiyNmVTAeo8bblQn+2c1zH+Ktv89R/bAaxciFj9L
JHstJg1ptmgj8hcyTK5c2JZEYdmL9EXwwH1nBoa484rKv0ssLm8iZ7OdhQyzpIKBZGOEmH/RPNsD
stF4I8R7r8S6L4UxtrezTr/vA/U2M8i49ZF8eymwLal0oOgRZPiVZi95rxtwU2nLnPNZLU13X9mZ
iZYAlsnrjS3FnVQ/8qh0nXpqh/eemJIrNRjUa9X0viYiaTcie6E75hwwZysb1PWkFX0xvk9LP8h+
+GpnoPRWArZB/rRWXayY2hoq/VVdo/m1tbNaCHZTrhl4wNYRIuQvPcD0fe9X+dM0EiLro7b0dalA
qKWmF1oatMgPNcU73YtQzqht8zIInm1KexqVbRTWjUH5PGpTd99PTHk5WRmyIgrMSht7ch2lscu6
MgfG2fSgaM8WOlarZ54O3E/ppLk4UrkBrOj17y+kqYzZH7sgi4wuzl88e3DU2xRz+3qW/Uwrroiw
TzahUQfV0Obv19tbCGhT2j/0Yea1JeI5L/GIieM+rXLlR4hI9q8MzYjTehtL0y+VBA9fMYxK6vIZ
3Hek7lun9q0fAQK4w8t6A0s5I5WA1g5syPlF8uLnKl4yGVauccr1/Qy63hk5dvNasLmFWBoxqQSI
ukVttE3c06g2CpYqcXnj12jQQanVN7YNCwMmY/NjU00nA/rFSzi1yBjDCOiwHCjxgVgfr6XvS9mu
+p6taOjnvKAtndyA5nGh9CFU1G/8/oUhkuH4IyTpBJ+i6AXvFBR680rU3q5UhSWuhwyWzEYxXph2
GYXvh2NRO9x1P+GlljykApVPTwXG0VqVfV8k+acsM82NLi3kpSHlvaqEY6tVffCk18EsmBGEtXdv
jajVH5Ewd5Ur5IE0cXvZ/MzzdlZkwFXCd8RX90Nq9tajqY8qR0FRb2TL0uzIKd+EtT0FfvTSOqF9
owoYAvlgu2iD8OSx3oGl0ZIyXrjGaBemHb6MClaIfWA/gLNS9qbFg4Dh8zC13sxSHMt5H9quilxW
8GKaqj7e8oLTxfj1RkilXNaAlOtm7OZmyq3WS8s1J1zIqLmzUH/aWEsWJkLG2Ld2WfOcH/ovqi5w
ntC7ltcTo7eCQ1Ugt3NRF2Sgfcz1dm82g/LMPgWFC2j7PJskXekf1r+/MNUyxF4ge9ImIuT7nZ2w
5JranQAUluMUUfbxj/VGFjJdBtkjXDKJ2vKrlxpNLdj+9eSidY06WWbjJpYYvPEbsSK611YoU59t
zM9CeOlSzo8Z+qDIoYiTX+IVjEIIOi0xYs7VRpYszf/c7lma9y2SpFE/Bi8l9xkq+lm5gatRk7n2
/ZQN0cYKv9QLKd3tqTeBWZXiBMsPD0dRIseO8gYH+PW5Wfq+LvWiz6oxcCbnlKfCeB9Xg2/uurTi
GWX9+9qczW+c2XUpy7ky9gCya8YHtJ4j7aZw4QiFO+4eSqXeobnpug+YtvbdF20sx/azqYad0eC7
UWCotAvj0fdeIlcxL0OM2/LFcdtF6N4mifGsDzXa9+ixIqqzubtYGE352jj2NSSvG9N4NqN03JdT
rD4U1qVn2t+U7LOI81IttureN545qLvWTqD4+6gXcfZlfaoWAloG04em1ZujVurPyFNPNY4fHF/3
aZjF05Wo05/rjSwUHBlTn/PcnBtWbzx7lenv26FQH0od5RkHTwLNQKv3smak5Mc7xnALtxMfwqRU
k0PNQ632Gf+ixrh1YhweH7uk9cuLQGm2jKXnhrLG3Yt5iSN8QNGI1JLrTg1xsl7vzFJUSTWgQRWf
p67W/wt9S91775ih9cXqcqF8uuz7Ug0YUx+tnCgJTyGqCVdpaH3rRbB1JFqKKin//QZpbnijwfM4
cBEzGh4KU4h1GihYI7Vx2Ur/Gyt8lhnC92OnT7v2xW6DLrv2gqr5ZlZaEW3ATBY6IaPn7c6rdLXV
3Od2msKHEAmib/ZYZwcrn+KPF02CjJjPUwMTEgH+p7YRBwvZGR00LduYYX0hhGSw/KjlmJ0pkfYh
1ow6QkpoYMmqLWB8X/3Ud6JHENzYdwTsmDC5svGzU32R4erVTZ16N8UTGh1OwpmyTRGwv/MaztHv
7bwqlCu/Rb9oL9q6HdEqDkFEXZlh58Q3ISL53FUBpSxuNENgBztA7dK/QZqo9A2k3lK/5jJzNvFx
USKzHXn+qbaQ0mvboLwvrOzr+pQs7FtkZH4pqraOkQthD8+pRweaHzIjY8dur06yD1oDeHG9paX4
mrt31o06L1I3qN32xS+GqX+ntkal7sC5WtCSc3Rb1luZB+WNpVgG6betZWg6Ct2P/Zj51yPs6hQR
6x22Nbj06srGqC31RaomgD9CrUgG64Mn2gpyRsLeq8H+YcAE77DekaUmpJpiN+HkY1KDGquvR4/q
5GCnVOITVeZhuFFRlsZKPjvwEFoUPlDd3+nod+2X3xC5UhgOKmAIyK335O34Rav3z4kXnVaOkaUr
TwjipeNdG5e4qgWdvUWlfDuELRmQX6L1l8ZOXb6YRj3ehYH7wffA9sW132IR311ffLmKn8+fXRmj
Qu9Vw2pe7CB02tuxycyYfZ7RUyatEse4y0ZMyvgabTu9TDJxQipRPdqiwyLJ6pyNs7sxz+8/cwRp
+D97gYb4YPAi4j7xPp2ij6Rk7dDccruqYFzpm4l4B2sCO3Q7Nuz0GFMZrVu/QxXK3/e4vSKbZoIL
xfw19/ZtZuT1rc1zqm/u8yLx0ggna5u3RjPzx8a/zoYwvAeHMdovMV4cPGcJpa3ufXfIj0EQ1NCA
QLm67JMb/IIffd1U1eKqz5s+R9QWdOvNmCJ09s7n5XRrfN/OLUsGbIqkgsMROvHJ07OM1+zRgPVg
9wZaGZkyYaF30TTKwE0vqzqeJIvwxAm9wLHQDLQe0Ul0Cy/7vlQioLfw+BnmxWkMExP11rZks5FU
qrV1y/d2gZhFXv4s2TzEWNYQ1KeyHKzH3ENOfxTqpxzFxCnj0X+9Gwuz4UpbvzjxgyFXkJhXUyfJ
7v069r/5Niru76qiHi66ZLBcqWLXcTHVSRNUJy934vvUUazvmbIJ0V3qgjQTMOyhQ8dGfPLF5F35
nL52Kiz428r3w8sm25WKtac0PNSaLf7gdui+s/u6fmcFuCCsz8FCDZX5FH4WGmGLqeSpD9AIRZks
mTrjcw4PHiLYVBn6+3FsAvEVS0cc0jYmfmFhkAkWPRuM3kVjh0YzFIZxWMSzOulL/NfXe7XUgFSu
e31Q7TGwkBGPEt+6j4O24dq1abXX9e8v5IeQ6rSOwXHv9L77pNnBRx4OlQdH04CSmUaCnkseAKdb
b2i+9n6jYos57s72TsLDQFKZlORkC6u7Q/MX75PMw0Ys8K91I/lqNt11VPGesN7cUr+kvFebzivG
Mk9PaR3iEBECMdbbpryrB97Kg9mDdr2dpfmRYrrsFGdKej07qQxe8Dg2XJA/FfEI+fiiBmTwd27W
SmW0o/tkigTV9xxzPSgTwCs3OrAwUDKJZrR6GD0lvrnYggW3vY+mbsk9da3zrBc5m8yMhXGSSTSA
hHCMasz01LpYerbsDR+UyjpdNkZSEHtNPNidwiqC3w8vt62ZX5U8FWxsNpZ+uhy5XHb6Cp47J9Pz
wqPKTv8ud6OXy3763OhZWoyOlWh64FR/xVae/mpVMQQ3GP6y+bjs+9LK1DtCGCEvUS+tz5n4Knbt
zjy6Yca+Z72BeRTeyGsZbB+G/pi5UeV/rB3ICcJRcTsZRHaHwFZ9vd7E0gRIS5M9Ng1ujoP2ZIu0
1tCHHooa5Vjj82Wfl1IYBHdYWIoSfCw1ZNhyn7fGFjreRn4t/HgZZo8Aojkmma+8CB2Qo8grHEEm
tBa27rcX8leG1udFlVE+EbD3UOueRaKjItjnWIKGn6yyw9qj4b6w2ki0hcm2pdVoDKosUFpHPJWV
SJ9Zl77FlhE+T+oW/WSpASmT44kDIuGvP7UOpgQlHkl70anmNXci08aELCxE9tz0WcbZYRC4TlIq
p74V7t6c4gPxNDzkohA3pRPUu0r4Lprd/bSRIfMh8Y0MsaUUj1Or4IwdoYMZDx/LBFjYzrOt+hGe
yv0Es2syca4w3Al/WYxcthhdS92UEn/E0FYTVtG9CBtQC4JMx14Vv1reJXdcJOLo0Jr3jcYKfEES
aa68+5o4htv4JKev2MEO2Cep3HyXYU8sXvb9uZvns1aBS87HtnzNXfB9dQDiKdYUceGvl+LabhQs
Nyo/fw2FEh1MPcZvwM0n+6JjFKMjhbUYMjTNvSh7zTP3Fx6Sxu5/AdN7s8LwcSmgS9WtIL01432Y
xPUOPf5PZRVsqd+8mZB8XAreQuUA5Td69grgB38V1I72cZ/8RPDGvHDspUBt6iyPk8ksX4e4yW+9
KT5VgZ1csnbz8/U/w8bXhFPnZZfhlz5gOeO62Y3C28+FQSktTC33s/hmJOUrV+TZjyHClm6H03J1
4chIC1Mf2ZEaVVX2GmThxzZIuAvSoouQlxoy3n+OzDigIWToQ/PqGGgLOi0UObfB3eOidJV3lSBE
Gp8Hy/J11KzXvjHZgacbF5dzTv6jnPLDpVzlaDU67IfL19TPv7Zmce+rwW2tdk9OXkArDTciZ6kZ
KWXVzK0bYaTlKyg3f28H5ucY0rJqIyVkxpjnWNHhsqGS03dqraHrEx2/LDf81QN81zCR66Pusihy
pAwW0G4dBSnJ69jAS1lYjXpthJur6ULxkQmdQOZwYxkdlNMH7vkqjIIf88DUri4bGyl9h7BUe6u1
klekR9nzdXbLXZcaNfHLZd+XEzh2VEAaUfUqMDlJH1O1t+sjXnfx02XflzKYy2mB36bnXIcBL2l2
HrQ3SqL+tf7xhQiVd5bYPoMn1Ub9aGfOSxom117Y3YZx9WOGghe9erPezMIMyxvMSEtw6CqU+jXh
uhFPQNczon0+Ytt7WYDKm0phctrJs3K8H0fzNW6cX5rfWBvffluGiDIspTG8Q+itFr+el9hvjW6p
P+LI6Q92k3s7JKWnY9SAqLGV712fx9dG5G+IlC6NmpTVWBB4js+F+qvrKEiTm4p111btx/UpmX/8
GyVQ3lFiwDw5bmrHr2Fe+4dBqwBgihJ5PV99r+Hkd73ezPxb32pGWpn1SiARCyTyVcOY8KCn5mtp
YR1Xu56+MT1LLUj5raDCODRxRy0XdR7tnUoZ7l0MupqdExXtBjbnbWwLMSBleTSCUzZ8E4hvp7LE
3RQZgl0fcb7K7S8u5rPxddd2aTB9LkpIhP4u8TUP88YYPxwc53CUD63kNCgKXm8bi8tSv6W6oA88
hIOhj1/9CSS4SNxHlZfZPWbCG4VtIUJkToxbGrmGTUv8Ghsg3T86WJEm3t5BgyX8grFCe+PFY9Zv
NLYQ66Y0izVQCzdtG/MoathL1OhPXuV8WI/BpW9Lc4eLUTqviN71qGr6rZf30U3nT9/XP74wDTIL
sVR6E6mifLz3akwu/MD9hY8nz+v21oP+wq+XuYdiHGwD/gDWtyoGTlGIXbNWbL17L83x/PezI1Ga
BU3LzrB+rVNDq/ESDQYNVTqe2q/iMtfUq8b19R/rI7XUkXkEz9oSfqdl7kCNLlWbJ+8oIC/yLTLo
0sfnv599PLN7tXaNrnlFarKu71thwxUWRlwrh8t+vVTIyrSM9FHLmOfZxgy7to+2q2xdbC8swzIX
RweYOSQ2Gkv9iD0mr/XQPVnv7ZcycPAF3iRFLAWrlAlhb2tWYdbutfAT9zo0IdKp5mDviiH4tT5M
Sy1IVUkFCOL5uYV3ed6/K5FX2tV19AJIMtko9wsTLdNuxtjoO7fstGPp55/qKe3+H47BMrsmH1Kq
t8Ov94tG3OBuzetSuqkCu/TT59k/i9HY7soxx0v3WEdYW3IcyE8NvnMbe6yFVJbJNbFiR3g+Ti4+
e6iM7fTQ4MhhBtWhHNL2Wmu3SsZCrJpSGqe5y6nMasajZzSectXqffO+5yn8c227Nm6txugPu0CP
xp/rEbXULymzbU+MJfR07QgiLj+mdmCluwKr5G+IwBrvp84uNkJ3aXrkDM/VcVR8QzvqnKFwa572
WYO1+novFvLClPIi9kM1DFK7uDc7dJ33vjEpRwC5anJlJE76ut7IQg9kOsoIE3LA0pZj2qTZuz6M
8FG7uAuyRcRY962GYaF3XZppvMPU6jiysUPu+qInGA3frz/zw9PUvPcwjgp3OJ801UGNoi76PJQW
ni8b07AQTDITJcWauci6Vj2mZa8fhBWFh9rJup3tJh5qMpBsLpsJKUmEk3r4p+jiWlRuATo4aa+t
wN060i4Ek+zrYONI6xiVNx7zSP8r9NvZo8I8JEOy9SCw1ICUCqoZNJ5TRuN9y43p3uysU++xt7x4
UyPbO4SKUbCRTM2jVymYQncCF/ZqC3i89OulVQ4DBKXgrhz3cMcZgl2ZjeLIG3uOKLWXXl02wVI+
K7WnN0nh0oauJx+6Po4w9tbr/frXF8JUJpx4XV1XOPH6N2kvPvgdT7bsB4QZHXQRXa83sVArZLpJ
atUVJqeNco11+KTs9bKa8j0GqFu+EUvfl5LZ5Kzj12PVPpTY0V1lwjoF9uY+ZmENkmkmmIuHBfem
LeoOTvFo5+DL9WQOJBMTTa/meSxxaPWykZJyWdVDzw0CkF27IGG7gSjEbAxaXbYr/g3jPdsUqFYD
A1Iv+HocCHFnBAPexq3fbkTSQi7IakOozrc5pNTyvg2H8RoLPHyx9cZ650x4pl42PvqfZVtPisho
KtM42npN6R4qfZ9NW/v6pd8v5bIdem0TpaoHvqNs4kfbLNvqIPos0d6pqI5vSU0vNSOls4lMluoo
KmeToHzvOYC6euHvCrPYuD948/1Oc2W2iO15gW8GPrPcl4UJDheGEt5C39uo+tH35mkesKLNrpQp
2Lge0Ofhf+PmRaaQ9Bg6eXnhT0dcKcQU7Lii7JqbkcKu7BUvRLNDIOIsuMkIxp9pPXWIXrVjnN/n
Fp581zlHBPUZILxqvBqeY1mHLoFR9x578yn/xT6jKIHazTvNvGiGdpdOLnoVnQ9G7ipJsHh67CpM
AC5bT2XCSqqU3L3EGGYKnwi2Q9TmSJot64KF2f8nU6VKDH1ywptWLXPuJ1t4F81wVarYgO6r0cj0
vy5KFdkHwgtDewh9Rbluc+cFR6q7Ervx9U8vlESZmZJaiaUJ1fdvRNmaBxCzAfe4Tn6FlUQGW5yz
hgGDYaOqLBR3zfgz5X2DXbgd4w9eNol906Nl/eImZX9a78rS16WCEmqesAYfBesxz+Jd6rJsKMnw
cf3jS3MtFRTTbUK97S3WPRRydrqTf+1DqjqiRBtvS0u/XiolfTUVmciZ4zTEGLuMOIaZvrnBTlmY
ZZmdkuZY0DeTo1yXKBdx//fg9+Y9yp5fPSW9GqJuo3gsDJLMUCmDvjIGjc2BOiTj3gztB3uWhMF+
/W59FhYGSSaphMqAnbMWZEe2HeNVnNqoanHVsf7xpV8/76rOltS4qlVqa69c1433q89cbZcqxrdC
IHe63sDSr58bPmsAR8is1TsnutHR9th7SJNfYZu3sVQs/fq50bOP99XoF5qPyqEHdP8Qd8OTD3rs
wEb8EgzwXL+lBjC50GPDTY/emIXXJqilfdrGW0eHpbGRkhf2bxcmSZkexSxoKnwwwP64hXRb2Ber
UvKGsaIkhhGhbW8MH+cbJlURAAHxnx+G75fNrZS+/5e0K2mOXGW2v0gRgOatarJddk/uLtu9UdwR
oQkNSEj8+nd0v42btkoR9XYOL0QBmUmSnDwH8hKsdTl6mgZXCR9txH4sfjR+ob2blv83ZQb02+nR
07o6k54B59aDBAWcoxvx4ePV/02VoQgZAchlrM7zkIGvVihyyHRx05XhN02GAY/8UUsawRNwLOR/
8s5/bABrvOm16zcphijrqKvRaH32ujz/lBL00vrpfFsSH9nNHq0PepYqjBA4Y9ntvKrsHuk88g1i
rY99NrI7BIYcoiGR61bnABJfu4GitA2ceAduuc1XyLUhLK/1+hTMVpMLshwKs6kWFRTN5n9VI9yN
qPZxjhrZvQHa7xuRcSxRJeRF65TfAd0RgYFqdJK08sKEZmF/5w4B1Cq7zt9Yuo9PtN+EGCqA91UP
LUxcdemJ4DSTejzicv3sID1yAMm4xa0ju28AzcipzqWRJ63xWlYRMx8QB2868n+TYUglJzVIqeWJ
hePzgOYo0FlNW7WAFZe22wMiVLwlnag84S+Fslv4tzPeCA+KbHp9whHeZmaqcyVnuZunih9cGv19
fc1XTNZGrDHJheNoeLRIBcheFrp5FqKpDv2bW32Oa0Ms/393WPaatg4LI3lqlx5zXoCjPxDDM/RQ
xEbH94p92uC1oM7KMphjeQq88Y54cIVxeEYH7J1XgEpI3/bKB0D1rxMZ2q7xSSXNQ6WQEKUZ4gZJ
55uuHb9R51fgQiMt6KAfei/4JmuhEiflW4yQa/Zpncmgo6oMLrbNSQ/pU+SkMnGVCTZi0trHrdO4
YpmfKSQSpyBr8h2J4ktmNqucKx+34WtQnlYjU4641yBr2w3oyzyWRRDtr1v/x7kK+NV/3dGgUiXt
oljcp1Hz2OJuP4z1pWiiOxqCyO/6GCvmb+PYorqeILOomxOJnYuekOlKI8okFFv4oLUlWib3zr8K
v6ak4h42t8w/k+Vhu7vZcmxhkTlHg7JicXtmTT8cCwLwdNmOz9eXZm35lxm9++XVOIVizsPuQQ+Q
XDuB3RrZXJr1la4Xleeh7+4dH01Qt3SnAxFq+W8Qj0YqwDEehmKa2R1iXYQyWFG49HB9Pms7YeXV
ABIi+Z3CBhWcGjS6AfSQgSr8ftvHLR+eWd2lwjDYkZmcpDAIDo7vbUTQtV9u+TD6M6M2aEGwracS
hDakAMENwOM3/XIbwObFYN6cHdKeJXDHR86hqdOxsdw42FeMyMatBZpFJXTaujPk0U/VTHDhA9o9
JtUuXu71t01hOXneWarHeRNMnerOBZL2UzVBb64CKduG3aycXzZ4rYgKEKSWjbhfQkThBfd98F2U
3f3M3X86slU/XdljuyGCuz6TVdd1536GAQ205J8bBa7X6yu0EuZ+w6oZmfsjqCRwqxnRf6TE5wr1
rh2qqK+3DWB5rzcqWCmez86echhy94KDb63L+N9ZNpUbJY+1SVgO7CkXx1ddi3vPpHwvo+xzWtKX
Nsi/XZ/D2kZbPhx5ZT3EYkIGMfZPGqC4BD36D11ZHMYqflJ8qza0ttW2O3sh43iSAl++10K91FPp
Z1UuBADXp7GyTDbqjHVhH7Ux6CSgz/CF9Eh5FzmcMUMd4foAK7/fBmyJkIHjOa67cxshWa97euri
TSHktY9bviwH2YdT6iLWjYCCFilgwEk35ZsdsGvft85jPIX73ejm/bnIHRCMBiwTR2VAkX3j4iy7
8i4WkWYedAFBigch8VwEAcRv0SzmDTdeiab+Mql3H4dGiIbLwsvI5H9LdXjEkXwfln/hFX7rDrtm
PZYjtwIs87Oi3ZkZeZF4on0UPm6urt587VpxMxuqFTVobY6Z350HIBUSbMjz8nTy0Lpsh2wpBn9i
c2N2ZxMmF72YAAwb4dE9yYEv7pLCwSv8zfcC33LloC1poMe+PYHeJ1enWnDv36klw1YtcGXDbaxW
0df1ACoh8zD7QIwQd3wdOvYiTXwh0t8IqyseYUO2gLYneIBys/u0gwrErNh4v5Da7W8KFp7lz1Wb
KgDuTXavy7A8cc/Te1dt4btXTMlGbOmimYpYs+y+mt2XyrRpgpT4DpzRr2g/DhNTxLfVWGzIFlcS
VPMgT3rCi9aFh955nshJT+OPNAZ9eb9FL7+2FZZ/y0K1kYma9sSWJrIqIJ+3TXVtrSzHTkNXdrPf
9Q9FwAKdNBRypDsNns8D6wLBP0lHDOeQGSo37GolkvwGSHYK3eNMFfdSOMLsZg2GK2hV0v6TnMnA
bitLedahnTpFF/mu6h+YO9cHAJX7Lw3UzTf2fW1DLP9Gm4WCBqem9xItg/8l3c2I3s2bXMMGm/V1
U3Q+6eg9CUqUhNEf3sy7LBfq5w3fJ8xG3FMqpn7UnX9pWxPsxllEO5bq59s+bq0MGUES4wW8u5Bi
/kFoM+7AVrdVsfvQdKCdF/96zrFeR3OFC89Fj2C5Jg003UZd/1Wnm9z9ayNYtQXNDdFpRrpL2CEP
/q/eXGi843ixvIkzApOwIl8EhSi3LP3u4gKNckRnS//VJ6zYSAU+tEx83cpjOl1zBi3X7pIVyi/B
rVK28DHJ9T/X93dZ6t/AD/j+snDvUo2+IO48ia67+MACUTwORb6TCFnvI1TQwzx8pGQ4DKXc3zac
Ffl6fyZjHrvqsgi7Nyn/THsMM/K7ysmBhM6/OYMP6TK1uz7ch8EQs7ODYUBCQsCmdAFO/+hGqAmU
4yH1o3tTud+p2lLcXNsk9usiIv5x8A8H7kWAPxtd7qBlyHAh3pjE2tet0IeauUQTUuheir6f2cNY
9S2FemDTVBsDrDmJ5eNtXlLutLS5LI3yA5XBYYRq5MH1bnpTIMxOb+qySXsuMYADcdp7lB6aROSp
2XiDX9lkO7Hpw5QD+kr7y2JP/ciLpOyn/WJQ3oCR3GArg/owS8M0LE8vWzS9gme0ucTRcFxeMMBO
+U21hZuwtN149Fwbw/J3j8+VO4AC7xJE3X05p5BZC8RnldW3x3Q7y5ll56HRuacXPPTnn/uYi0Md
ef1GxFqbgeXigxcNceCl5PLfY4Y36D1QdU+Dqc8qJBtP/ysu4Vl+TV1jqqHO6KVMR78BBM2Ud+gm
df64HjZWgqKd0ggO8pwA7KaXHtFIVPSznOSYLO9taM7fg9Lup5urT7mH0uL1AVc80M5uRAR9NDb4
5DKMvvstnks4hwQ31HjMSiG3WtzXHMXyc3BFBEBNTuwN+oNHNBseZau/0ia8nxqGRqDq2/XJLGfr
B0eKne9EuqATWhAwmbYE1dzMkwpq9G7YP+UOZGYyKFEHW+C9lYWzofYC4tBDlfbsjZHmgenge26C
e4hNfL8+lRVbtoH2zVw4bHBb9ra0G0GP8ttAgy9ly3Z6VBv18JVNsYH2caPCLEqL+tJX1eOC1Chk
eTZe/CR0+ySb4Ba8A2G22kM7x4FRqNBeevDYn8lcRadciS3V9rVJWD7fNKmueF2SC+9qIA8ncsjb
6euyzVm6wKF8tXENWNtvy/HTrht79MeaS+xVeaJ0RU94ZjQ7R9fBl+t7vhJbbMS9rAod+K0yFzD2
mi+4GDj3jeMOf1//+toErMM89p2iCcPaXDqfx3tD+vQw5GN7HGZ2E4IDW225eRvrEnCQGVuNZ6M9
w6XjWPm+Pl2fwIpL2Ih7xR2k7SUxF1p431pgsJLBI6dW679dU23caFYWyYbcN8C10LoZzCWNOT3U
aDFC6h6q5Qi8qe+EsN9EHqahVkw68jLNvnqCkNgrylHFRkayYkI26h4K4uPsNHS6zOCmT6Q3fN0G
BK64mi3hUHQx9YgW0ZtS9bcimE+UsZ86Ho5Emn9BQrURlta2wPJoEs/AAA1F9CYCijb3+XPo66+m
Bxr7NjOyHLlt5xSoaid8C8cA7UUOIOT550jVJwPN+utDrK2UlZV7KoOcpiD8Ylz1zMTXpq8fylEc
zOAkHFLC10dZ8wfLoYe09iptRn6BSkMMlgMHFOLj1wipaD1uSWKuzcTyaF5JgPknjOHO3r/LEIgb
9zz375fL2fZhumK2NvY+pBWJWqnkaQIZ5cGtj9dXaCUfsPH1AygOex777psOxWdtvjPcLheDldjt
0XxflBuvD7T2+5fle3eXbVElz/0icN9SHey9uP6y7Q4ru2wD3yPfi4J6wBy8WO9B4nnnoNOOTf7e
xTDXf/3aEIsnvvv1tDRBSKqYvRm0FsBcUcRLaAUImft6fYAVl7aB71MoS+GmZfojmOJ7MIidaTQ/
4Da+UQdcMVIb6l44KkqxSuy/JcLvXy5h/hg85bgBlMFWDru2x5ZTD6XOixp6H2+iAMesRGO5A1rb
jaC0kvf/x2nxbgsYcZuqKtrpLWfBlzgud65XnTzcH5esEjzhrVo6BMJbio6E2QINusmnMUOL6Btr
xsx7YLWr6uc8zkGHdn3DVyzKxsDXjhyzOM66N6duBBO7nOWTOVWt1zV5YiTVEuo/A0nzf66Pt7J8
Nhiepynvy3bu3lBP3ZWI652DmyWIwScx7jOEqnHA/zdNYSWu2ND4IG+WsmrQvMUIJMtOFbA0OeM5
tx6PNXLPPN6SL1sbalnhd4bB6RAIb4qaN4nZLLODfdd63McoK01gIaA82F9fwxUvsvUVUrfRYxqF
zZsO9MK3fgxQx3Djcl95f2Ziq+dwbZTFu97NpycOoEp4gHtTvbrvYNWmAcC9iZ5CRXYEbZTXJ7O2
bNYhH6vMzVsPesBzWybLUAtjQzGmOxWjuCGGY+rcum5WXJDd1OkChbK32Mh9xn8wIDe4SHd5/Vc+
b9021wzcOuuLyiEqjUv5BpAUQMXylM5QhkJxVKXQpcd8IsQMgLU2/Hdt+axjX0NxnvpdJd96VSXC
rffVcvOED5GiSv4/uRK1NRdQcWIhRcZ0qUEYzENxDKfxvsvG/ZTRQ+80G9b9cfQGReCvdlf2PfVK
5savbemrPzLRFEHSSq/eIvD+OOKBr+7X7/e0y/pOFvkbngv3aG554E79RdHxU1xtNeR8fIqC4OjX
IQYNfjcx0uwtZaCxidA80LMYEgd0Y9P/O45/L59QG4BP8FlBnd55ZZ6BCHAyMkgsiJ3KgdeVexDQ
otq5QwFMBt8QKpr6XLE6j6sdY3SAIEMA/fa2vJPojC1RcAEa/tXL5krdTzIYg42zfmWdfwMoGBUE
vK/Lo6TxnS4pSN9B0ZeiIj3yeItL72Nvo3bxfk7jiqpO8xcixV3r1fsAzIZNvc/ALSXd+HtOvs/+
TX2ThNpohaqIMx6o3PkecAKHRhO8rvZlM5LbAhS1MQqRx7o2LgEtawu0mCLELmnwbPAsq9VuAAHC
9ZC75mFWZK/jwe2dsGavQYym3LtOUh+R3UzU3dj6j48OkE/8av8y7tqcZj55HYRIqzrxnGnWXeJN
U+6eFp3SGuU+ptp4N4W8ajcqAmvTssI7agG86eZ4eoX6g+s/enlAq+8jMdBku23drNDe+tzwOhub
V5Y18o8BR+1PPk7ej9u+bkXyYOwAmiv9/lU2dcn3Jmtpf0K/th+drg+wsis2I7Be3q9jkGi+OmmV
GEp3FDwX4L2+9yt2roNxw7pWgp/dYmE8F2R43di9uilY8f9gegrTr5EbkeKnmsKAP982GyuMs4in
ccyK5lW48rwc6ELUeHf2zsuJzjbfvVYCjN12UWXRWBkWydfFJZfzdXFL0Y+fKrS0pwS8jkjvoJZ5
d31WHx/n4IP+1XOKmoZzEA3VhaXqz6UkvuSrfesdZkpfOP8BVdybnkeo3YoR9zlJU+2K17js4++9
rrLvMjDy2/V5rAR/uwOj4dwEiDPZq4N12xdTY45NTO9Y4Zl9b5otwPKarVku345oCZirInuthwCq
P1iozsHjp9MX6DRXmb/x4LY2jOX4E6fGI+g/eCnC+GnIy2MWhm86azfC5UrgiizPh3w3aoBZG73k
PdQ133CmQfVcQUPaualsQO3ejEF6XjEwEb5AOvoJ5LO4fPG7yXhJHmxRS6wYrt2gEQJVrOumDl4g
WyKPIP4iSdp2aeIh02U4uvYQleVJ21Tu/rqFrSzab90aXJhgcFL/ZRyV/pSl1fAC0jfwLlz//MqW
h4thv7v9yCj3PKCk2UvIe92dvJ6ANCumY28OWTAVW5rha7Ow/J0zx6uIDPODLiaIbKOXBaK1W5DH
FSe0iYZ510M0NI/yA1f6uGyE7IbX0QsfujTeKAGvDWGd9AObnNgjhXpJK+G8UHSppe5xkvnsm2TE
tYToL0VMnK3lWtkVG2PZGjSCFH2UHTwwLSYaOCA5gf95AQRd3/aVcG+jEChg32SoA+cCoodzpukO
RDjHQgy7oYCuZFWd0vqprdRtCYWNSihlyfMmZuURF7ZBHrnkdX0YffQebRySa9tjxUfZAyzkjSQ/
FB00XVNIk+0gmQL5HfDkHHntuf9eX7a1cawAKYMY6IZqzA5FX37vWzyECyYf0ql9MtMmEmzNV6ww
yUSZc5bp7JBOuFW1Uxvttjd+5eN260sAeQaSz0F+iMb5hxhwdy8ZekduWh6782WCRHPbTfDycuz3
PZIF4vHPyxMDid2360Os/X4rHQKBeOBKX5QvOHCDP3ItshflZRBnue3zy8a/C4c4nBwTzUPxEg4L
JV5dRmbY1anLt07yFQuye14Ghzax6PPiRSr+0oJBE1T7J9d4D+5mZWYleNiNL20uZe65Qf5S8EI/
eabx4n1R+96cjIK24Y177f66UiNeaxVYZsujkNlXlpEvoecegHZ4iEa+FdjXNtty68pMiyaLXx4b
EHgmfhvpxLjkNqAJtbGik/AGL6/T8ghlLv9PHwn9cNBUe989Ly9vYkwjNLCcuedTHkC6tzyi00/u
qBTTyehpC0y2ctWxQaMNVzNknjGFlOHeCUU4ccpqr7wPJi72Yd3PKGBqf2PHV3bD7oEJW14XKPiV
x7nLn30E1YOkvXe6yfFs5CiB7Fvr+w3WKfc+Z3MT7KY63oI+rv1yy6vV0HK0phTYad2y+2HGGRQM
m4qYK2epDRtNAY4rwXLBX2po2iXNwP4rhca8PAxNZxKDpMSt/8qG2yCK1Ibe1f4ARckZ2XkbmmlH
R686ouXJPYFsbku8ayVK2U0Gfh8EjTuH5ZFnXXhPo9g9QQGS3PlA/SVR1dwYRGz0XVxE3MudqECx
2AzuAwXBXHTn+UOw416avfUNCND+vG5ga1NabONdZAda29VzCxvoh0j/HCejPtWxrx2QoBv21XAn
JvvrI604pQ3IC6H/OBjW58eu0/lTx6pvIigPaetlJwesd+CX3AJhfiwyQKgNzsNLTCfjsQovDDf2
HHVXisC1yJL4xjkhdp4GOhzbUd+NkXe4bXZWCtRVZeV5tMuPocnvQB12xKGfJUHaf0aGfzI5JCBu
G8iKnE3ARza3Tb6AOZ7LQU27OXSzndu2dwFY04+pCvLbdsxG6fmDAyEml8MMi+EfpBjQJU7zcxqm
d05c0yTM1Peb5mRD9IJJUxe6A8XRT/lzpNN/cuq89iM7uWAJT9wu//f6OCu3VBur55AolDFK4Ucv
NEVSuwZdBeV94493kRx/ADr9FTRFx+tjLQ70QY3eBu2lHbqcui4sjsqFPsM+pHneH8qS1eOGxa0N
sOQ57zxXAqjPsDnBpUKvluqKt6EQN+7HMuS7T5dhTKGQJ/MjnuaewtIBi19cfVKVe3AYKP18UWxU
JtbmYGVLYoTK7RQ5eEvShefsyjbKnyTN9RZj50rMsYF6YOpQjUbD39GV6cn4fYGMYDzIydybqGh3
CmRst+225f4jDlCQgmoM1LniLXBH89ZHfsxvy79tvF6WakeNDsuPKugHmkRM5lMyQ3Q0u81abcie
49bI+OBoR0fn8z5I5/aIdODGn2+D9cA+NKYzV/AFnpE3V0n3wSGmdjZWZyWzt4F6A/qkUpGNeMRQ
zie/VP3Oz/QxYukWSmLFTG2wnjMPQZjhUeOoou5Pv1Duz5Bkamt1VqKSDddz3II4fYu193F0TAX7
hILdF0bqfyqH36keZKGz3NI+XHEImyEXyjs6mN0sP0YkfZwyFBrHzFxc0Rw9l5JE35q42ly5TCiK
JRP5McvCYV8VrjkGStGboMqAL/4aoKDKGBlCEcjNUNXpncm486lSI5Cg1915JStiljvPNQeRc4W4
NBdZeORlcOeT+q6LimZvVLFRPFvbC+skV1RzP/Tz/BhUBiWZWB0RWE+jh0Ipb6ZXEoZbYpAr07FR
e9B9LNjsF9h1h54nE/70wb9U1dMRT9UbAXBtiMW43x0ZEN02hYe22GPWdo8oYSVgEgH5shcfpjl8
vr4rK35uE9e2lPEWhRpxFHUJ4uKKUqQ8sntUcTvcOI1leu+moSavk0TBbOOuPsQBphEXr8E8PPhG
3Fbut3lrVR0V1cBxuPbANhzqPFIHLzUv15doJVLZAL5+YhT6rGl2NGIIP0MW2dy1IKPZQr+tfd46
r7MOes58xvI0BbD1vR75jmyi6te213Lq1BVxCNbC/FjU2Y43/Y8ceLCp3qKNXrNQy6dHp8wzAcbI
Y++4fwo3uDC0HpfofqYyaT3dbtE+rI1juXWgjAvOY0zDC8cnqNB/rojCNOir6ueN8LQSOWzqzmAu
Qx7lQhwHZZ7GTMVJUdEnoFoOaVDBwbfATCvbTaypgIjGL13fyY7C1wBVOIG+J2UVbhzbH597xAYU
xdwLWiDUMxRO+IOXBvH9XHdPtUv2HQgsj24BTXX0nm4U2z+0Ljey0RsE4FmQIQ/NY0ZzopMcy3aq
QC3oJ/kEsqzr7vcf2Pe3rB+j2EbWcy0lCk7nDqRZpr8Lo6AdnosMROWvMh4gcwfpSuOV5lDiDSNo
ElXm3jwkIIoIxuGeoXSYPs/NOPl31WxI253mtGmK16moi0YlAXrEo4NBdQuqkdd/8sq62LlNFgGW
MfdQatGlR6HXEgRZnPRgKmmfczSAbcECPvQKN7KTHBXTyC3xZn/22njc6az5EeXqu8mzbsdIsXFA
rA2y2PG76O1T1pWQVVfnORo9OLh2IVKScF2Z+i3P6tg9eLoA3nB3fek+dENstuUeogf+aGzh4VMG
uVbIN+OZxa13slRpVjxwz4nKbN+Ogc+9Xdd7Ub9VH/qwtAbBsuX/7+aJbMePsqzij6qdyFQfszzy
gZSM25DunTaryb9emEc4KBtGoc26B3lLlYIPLoL8z931ua9Zuv14VXcG3eZ44z8LF91Jr341g2Eg
8RsGDzi6KZtAzpQ3yvSPuuR4J0z6TOT5Qz+MXfMjDnIfPDWzAoWCTDwdDf+KftDT327gVo04FHNI
3ERUEx1vesLAmi2b+G7N9AzNA+262beiR+NTMnfZJCFVI2+6AeL7i02++z5H/1fbdHHxDCbi+LEA
kWB5qGXWp/vrC/5fiv5BaLGLgiCgT6UwUAoiOKxqcKdo8AXLBCoBNX+YPcBOH3sacabPptQqh6IA
8peuODRu6SiWcPADRvrAaFobJxnnOiZojAPpJwjY0gHFuV0f5PVQ7kEm3sY/ICMbDHwPR82hXe0A
0BwPkGdxcv/UT0Psq7sxSMO62pVlX+XOrijQ3PJ2faofHjuIFVYQJWEJZylE8FXMhD8JKCPRUz2A
CG0j5K1837PCRJtF7lQyEzx6rpjZHrTUqXdYcARfrv/+lZBqVzpRh3ZjkYnymQuO1mPi1v6Fj3zQ
SUeKYeMKtBJ87BqnLmsTIZUUjwPxBTDtXZQUPmDa7kI2BW7pT0XQTxuB7r+Lwke2Z+2Iz7K6lzJ2
H02FBw7/6A9CqS8pCwDtuIe+DnrZDhErXQJRjNBv8E4u5tr7W6m2Yk9qmpoQyhwiLgNoyTgFqfdj
TuIs2hHAqOhlyrX2J8BSs9wfHmYutFN8qkFO/g+4dobM3+j9WTkdiLXtJPQj0Qgnf6yH/BX9zORg
ykDudBo/QPLZ3JLeIw5Yh4IUVTwY5ebPQ6pFuh/aEfxW4QQP2kibVqZhV2XnMKd90Avx6HOowMqw
f6knWIAZvGdpOrmx5Ss+YpdkcbnuS1oN8dmJvOKEbpDG3YV5T7P9dR9Zm4UVjnkcSTWLOHtU6eTs
wgAYQePRex4V9y7ttk7oj5HSbmRXYbnbmZJDwQ20qJWnJ5T/2pqclHTC+GftjaIO9nqahp4eu6ox
9Y+4n0WY71qRmZEkNNRx+aNK8cTXHLiYgO1PTMjwWFwpkpONpV4JF7aGQIDx4yEv0m9thd6AKgUt
IzFVdJCFMRs282GqDayldbXyCFpygQdS54y3Q0H3rcNp9FflV1ns48yO4xHM/3M94ywOovoyeDK6
jWYPW7BM+93BmA+8h9ptPT/mwG8fSYTuCDBvz/py3ZBW4qBreTXqM8izqZkenXmOP6umeR7d8Z+O
duZYmVTuQpdspDxrJuv+OhHRVCzu4zp7DLrZTAkELofy5JdFLfBGgXTfvTNoSc6mjT1bMQu7dj1l
cqDCAdVr56BXf+dOIbq+gF2Iul0oTbuVF62tnxXaCZ8KUIhk4ZnTbMEEuhWuF3/PAtyLSR3HuZzv
I8qN/jpS05fZhs2vhRcrSgZtChL+Zs6+iRjqBC+i67vsG2ov00YdZ+X7dj27GiKFlBfXjTrLumc/
hcQFrgbfr5vcys7Y5WwQ2bVl3xJc8kJnPoGo+B7SYPJ5kLjMXB9hxV/tivY8B+jnmZvq7AS1TJ9c
OYTNH1nvtLgS4z2zoQ84ZuJsTLKRR95LjR4+qjfs7mMzD+0r7LBI/HV5G3zSISiGWa7YgWvQnLsA
i8aNv3X7p0vs+SCnsGu4Ba/lPPhFe3ZIGqF7yWONNJ+9DnKeB183TQalvorq6Y9CBVGTQQUagPVP
3Vz24o4x3OR/zJFw5p9p7meeOlxf+JWttRuRw4pwKR1PPQ5536a7tGj9V56W6E2jY7b1rrpinHYd
c26oYQLNCucoa8dDgyT9L3A0bGWf/z0KfbCwdiPykJop1jzqHk3tF75OsiES4lMQVXP1VAC4MIsd
C+PCfSTRGLps72ioYU+J40TN8A0wgKp+7aeREv0KHNPgeTunJmmNZFwSMaAEEdcQn4/iodkNre/t
kYG47n0Oru6qR4/PVE1PixZikehSkOm5GkNisiMo1mT51INVCC/WzGsKDxp9EHDPk9rpO42We6Hq
0ElQ33Ujs7GbawttxTY0MzmdNkX/OMctfVYMadMuqgv/r+vGsvZ5K4jlUeO5gOui3t3RF9XU/Sfj
5+q2CPZbZy7e+Tw/M9GDCB3zkmalZIkZ88DbcPMVS7c7caE/MpMG+tLnqZo5+uAhBB1Ve8KLPNxp
1mblHzctkt2CS2ao3E5pLs/a6CLYYee74IuJUeG7rbBHljj2Lr/Qrt81laz5Y9C03IWaixJiVzkU
fSBjTMPmNluyu269KOp6Jx3Sb0jV8JKPgl5Z37kRMM+3bAjx7QvdIBD05zbQB7NnB++vduOe+KGR
4rOWD0w0c/qpyc3B6DDalar6LGQjbvzNlgdIUxEgKub50HusSqoGZR40JZc7UeQ3DmFfd2hkRAyC
7+HQkWAXuC98bnfD+O914/zwrCO+fctBymjq3hfDQQXgH6avtXzJ2y+i+nrb561LTsPbNPM6fJ4B
7Ds5qNJ8kcGckC1g8cre2rcbDZqdDJobw6Gu+9ME7wKH08bOrn16CRvvvEqJqXSANcPKMHVAmWwv
xw2D/DDwYM2XEd992WeOE04aX/YLmVAG5cx+Z5x/rq/42s+2cvTRSQEizvMB5fUUrDoMonsbprL2
Zfbrz86zsFUVyhEHyZrHcmA/hSo2SgZL2fa3AxsrYrnoKF1WdBk+DaU30s6JH4KN3LuMEdAkRxjL
5H25bXUsdyV+5ExVi6UfoxkPX6AijbbInVc8yU64OzrHTNO+P8TVfCgFxFnHodl7dXhklXuTPA7x
7cQb1aZJ1svuOircQ1R718rbPNVOuH1nVFXDFk+Cfw7eOQeJA2UPXG0Y/dryLP9/Z/QB0OeT7rv+
wHBeNDVYgOYvii98Qxv++uGNAUtj+SvuBEIIiQk48xc3PWbqXKV/I5a5wZdN81nxXBs80g2l6boK
y6/MS98MBx7+XaRbzc9rH7c8t4sDUpqw7Q+TB24hcJ10fNfEG2Fh7eOW8wZlzPK0+Z+H4cdPBJtA
X6871dq3Le+tNOlyBmLzA0idHkCshpCD5nCz1fO0EneY5bNc11MrCjIfmD/+TBv3Dl2bG0a58stt
WEhp/LAVnqMOejCJJw2kCIOdvwnLWvnl9l2qxhNLOGb4vD/SvTvEOzz1XF/yD2sWxLcvUDJ23KhH
j+khK9zwUM9hDz2cfqdQ4nrQJuBovtg6B9eGshwXvF3uHIO340D8Hk2lR16cF+sJcHb57sv16awt
1LI/74IDwGVFLrk3H9pF0yeo7sKab0T8tZ+/DPnu07zFTx99/r+4JqqXIf4nggQnPSEu3PbjLdei
UqFeS2H+tPPvm/7L/5H2JUty8lyUT0SEAAFiC5lZWYPtGlyDvSFs/2UhQCBGIZ6+T7p7Yesrkojs
qE1FLgRIuoOuzj2njS7rEQlsqiXNKUhu82zYu3NxXAb3MGwpe65tfMumMlnFRZzDkbUyS0AxkkDG
BHpWF4Yp++jmRIUoGl8se1EHt23sPkEw8+r8bK/EEfvUJrUAhW0DLzk2txWYf2l+yxhkw+VlLsE+
raEN3APn9Wk1vTkJhnfmv6MBfsNsV/a5fVLLJg5ikgrTLoYo7ac+RQC5bFosC6oDZyRVi22OiYj8
90I+TEGA4Tdujlb2i31zVKOODHUJeLKyvT8lZ4irmKWNWVkb3Ap8sajAKQbiltPgpxweaUcdbqVl
a1NuWSdKQX3sDbCh0wEnjsJdPG2999pWtOJeno0yd8gp7rFXZBw422Tm4qOTDT3SFG8tOF58cd/d
+g2lUMzLhU6L2tAjBcg82rtPbhEHpyhUu82d+LHDpTZ9kSt0yF36f2cFJ76Tc/m/756HF0ULiLL9
69JPyiDgV8VmrIsgXcZwd2nEpjZxEep4Y+Ofgp1u37Vqd3Mc7c4b6Mf7kP6HsWgqzUwVlpMuDxJH
sw7p4/mRPzYfassFQ5lQihjkJnvgERLivPdkTjbT9rXBLdusgtrHVQ9WE7ZJKjCQum8XZtPUlgim
Xg66JumbfcE7/Zx1PG+TyqmXh2aKxVYxf23eLSMdWwDKStcx+4gbsGRM1w1UD89P/NrQVhBd/Cmc
pjLGklbodqqDJ6H0RhRaGdqmqsmDDrcfIczTw9Ciyg/bXmtt6NP56a+EqIZ+j+paD7PeN2+Dzh/A
knWRI6e2/q+oaw7lClgPThj+8I4gQRErLppsm4cm93mghYhxtJbLdeTz57q+jK2M/odzhgHDAOkI
tZemnXnCKm+c7qDA7MhUjWaTfe/jcEFtwhkTge/K1HBbw3QLa+qMSermfbOSt7aulqXyKnNbMcMN
zF77xytupy1rb27F0FkUxlk01hWBrppfmf8KOnFch20k0GvDWybai5gYCqqkPcJFNUG3CvrOqIfF
KG9ctncsQ61lCUoLCkM9pV15vCQqqHcXDW0zyzitBqt7hllHwKh5txdut+FdPq5nUJtQJozDMDIt
sPFMHPubpnknBZSWCzDqZofNauEpZP638EZtEpkcgrkFOp6HvcGRrnbvu+E+wlVI8eq6h8sm6LTo
f7mboh8zdxZiAApvnP3UBdD82NaevwXIX9k8tuwv7kobF7C+fi8hCRBW7d5Xv2s2PoVb1wdr63Cy
t78+wBNt2cD1/KlN6uZ2qd8oMl9Y7v9HKLQFfweApU14qkvWwXCdxd2XSYl0zNSGhX1cX4Wm5r/f
0FV6nNipENFWv5eiYQlMuM7uO0lT1TqfvUCB1Of1/IKvZAyRZc1wcFE1G4Suooa+M5wcMstoq1Cw
ttqWJUMXUTsn0o396ANyMrxTCsDsPR3ez7/7ig+1SVBm9CDVUp7MYVJkR8OxS7IgJ5eFMJsFpY4j
I/tTDe50kWNYsDN8S/V3ZV7Ck33/tUlzKicxD5iXeHxlBU8A+E7Gok62n7A2NZYdu+VA6qk/vTxu
WE4e+vKhTzvpr5evTVUyUC9j85cq+XM9VG+hGVb8m0154jp1wIsIQ+NMPE2/T9EFzg3XWyLeomtd
e4QVd8Hq9f9KKTh5S2DGcPR2qnec1Ui9UV9dm3rLel1WeqGnUDXAdfX8HPbl8rNb2mCrI3LFwdl0
J8IBXSShmCN8QA6bzQ074iyLeYpFdIzz3+dta8Uv2IQnuh7lNEp0ALXuN2+akoqppKTyMtuyCU8A
dWo9hMzxl6rr5qGsnfm1qf3qEigCoTbDyZhzH3D8ut+rMWfzvo2cfjowtzUXZrc2y0lFRgiOB3hA
d7psFCZZeHQ8P+8rrsEWxyvxklCdGc1+acTr6JMveTYBspUfu/wyaTdqE50UudcNxMPbj3MECsr2
SsLOzr/9yq6xSXRnLtkyT61BJ4Gfgkl8F6huV2p6WWZo0+eqOtBLlTdm78fzrmd1Ogp/Y+i1N7es
VpGlijOgxvcNbkVKpXYzB8PdcunEWGHWL8QEvc/Z7DV4GN/aoegmII2GML71QLw07M5P/4rrsVsu
hhHi1iBVnv7kh6cLEoKq6PmhV+bH7kHwKiMczwDqNnZ+e+hmytKQ1HzfAHC5sQQrns1uQ2CQceV0
rodfKCgcs7y9w1X+ZxS9dOIuwbt0Fw7xCPp+2fdY6z21npi7yu2Rr9Njl3U7GSyHsWAb37I2XdZ6
Q/sMXXqDP+zjDEANcS9Jm4aXnq5tzP4gm5xW/tzvOXFvFil/o4lzC8q5sods/Mo08WlBq06/z538
ToAbMS1redmlKdBm/+YOSzfqZhwxeDEEO+4RKAFWz1Wnvp5f1JV3txvcRlLOkBk3zZ63yKZYBDE7
7tDH84OveGa7ia2VBe1kUBmwowX8FuSXcTrQ4EYCwv3shWJ3/ikr+YndpmaQLsdTV6MANrgJFV1i
zFWHZieQQyTK2fiUlXmye8vmbgD9eg/gg26DW0OW3ajYhp9Y4TKidl+Z09bzMs7CnG5Rp+OAweng
XrFZH4bZvS4lT5uQ9l908AJt0/1Fk2bz5IThUjVkhD2IEqXa5gH5UH5iUjKXQlGoDV0SAJnPJz5V
ZL3OHq4DLtZsTNnKatgNB04uG+NXMIoTlgPgrnun3GI2Xxv69PtfufoJPOtPA8UxoJufeko+xdnG
FlqxBt//d2RvilycgDHlKEOAXWyHu7dsnvZ9+3p+Sdfe3Pt3fHdoQb3VYVKiOniNoEyk8nGLMXDt
3S3nzKui7EDyCnqj+RW7BQ2gSYzcEGnuxn5ce4B17g2dGM0Wp5cHuEVNt2F438Y3qt/ij1kZ3sYu
LdkYqKHH8BneOhY8BfxEOzdzsHU+XXFCNm6p40sug1OVBuxSjsLNDRJEHJEc3MUJnW1M0soK2xCm
TpaR6+UjADRD8blsATjsqo0CytrQp4n7a9t3ztI3osPQpsmSAm9Mgq0630pgt3FLOWRzAjOrfl8C
cdVGByAwc7mx59fW1bJWuEWIG2lg0lR8g1MqmB/v4cK8fos/ce3dLZuFklg/gLIA+8YfHmUDVVFd
fskrfdmxy26QCDWKSfBl/V7jLhtN4Mm8JfO1NjGWwUbRFEyanVAEAN6rKXGQOQRLsNeXtcYTaqOW
lmUaa8fFuzu5cypse+4BN4BJB7zF5q38ylfY8KWp7T0vbHDEEOQhGK9Obgen9jl4Ou8x14a3civ0
WDcKcMM/TqfK8lS7B5/QHQfq4vwDVraPjWLyNQDl6L7G9nT7A5NPiusrPmxgSldM1m4CURHaBsDH
A28AqGdAoqPfbTHbrZwrbAIb0sSaSM77fV/9Dpr6CssLVJT2/ld2+jrYuhZZmx3LeAG5CHrHLH+e
ItGYKHP45q1qzNrsWJar44G2jLJuTxXdaS9MHUF351d1bWgr0FIhTV2QqNtDrfLoaHMY4i0s2tqU
WGZLAsfP4BT6fTAPN+hU+gLAW9pm7Ntlb25F2VaEkpRZjCM7ptuE5W3AzIYtrby5jYjq6nJq+hZv
HjWiOnpQ7UmWeAYZdkTMZXfGNjJqwl6HYFSGzgz4GO3xT6q6sMBjg6ICQ8UsixDXW6TSSeuX39Gp
vhGjVraLjYkyIuvRpuV3+2nqVdLLME5LFV9Y4LGbVvrQ8GXye/qNNdDzEwSnTxA6v1+0X2xUlBNk
g5uriX6rQH+cKF+C/qMLXy4b3LLQno1hNeUj/VZAGiMdAv1GcvnrsrEtEy07hytRtfRblMUs6f05
TLylmtLLRrestFRdDl6j2PnuBHWXRALnGqXa8XB+9DVLsoy0adRggI5wvrPaDRNwTi7p3LTodQBD
0EZc+nhL+jY4KlzavAG1g/kFcBFIZdF8+bWXfHg8/wFro1thNc4jV/S1pt8cEi4JgySFR6qtk8ja
4KcE/K9EVfIS7TzdYH6ecFhJfZJWriEse+HEnDKFv0YX5SQiQKLy73rswigxsRsDEoRe7I2Y/XHG
4dsgKXQVDyXlsfwFjrW3eipHHKOiu4FDzuakIHl+/j/eQL6NlwLzyRTPQam+B0DYXLMli8EsXbc7
IDa63WWPsGyXta2qOknU94ZXX1t/in4F3mx2AFKLp/NP+PhA5dvYqb5vOeiwOvlrglbonS5iepgX
5ibOJIqUdaXME1aE+/MPW1sWy6BN0VFBCR4GebzXkxJmEwV3PQ/uovZCyLAfW2a9OO0EooS5+OEr
M12DgF8c3HJ8Pv8BK1Zhw6lqXUFSqOz5jwH6dakBUDsB4xffWO210S2D1szrQ7+DvyO0+mqEp9Nc
o/57/tU/zjV9G1NFwrGK0QbbvWEbPc2dTH2m9qi3oUxYPBYGdBnOVtFrZZltiBU83OyEUdS+0bgv
QZDk3hUQfxlIW6TI5zZcyMdQBHCG/etCTAjhtYD7uLLQ/msnn9sQfXACYuOlgx07vPk0vNZFcTw/
eytmYmOu6nwUzoIc9M2bwp0bDcdYiO/B4O97nR1jKNmdf8zaDrDsHSRfShBfQlBw4LuqROs3ZcUW
mH7tG7x/ZwwEJRkHEsh7850qRTC613mw90r39aS07GRbZ/m1jWYZOeomLhQJQ/UGWqJ3gRY/MTS3
Y9N9akPvvSzyY99s3cqveGBb7yvsyIhTfV//GOJMB1cQX2DP4NTS5S705Cg2dtrKU2xoViTpaAKE
qG+B3+iD9IPyoSWn1Dgi9QYsfmXdbYwWeElkDBdf/+jAZZuOQaMTkvMtkruVhbfBWZMP8h5v4PUP
MEd+CmKwE4+Mo7Koxp9lWRyhUXIZSNa3xb5i2ToIUOPwPXazZsc7NYF+dCuorxTwfRuihSKCGeKq
qE48Fo+MmGfOIUCAnXXaVdwUXyPIb4pMoClzS7BubWFOv/+VqODGOKgK7ckfPPAGtF7J6Z5lvrOx
7Gs7yzJ3MZeKELBSfneppEkgK5aWqA8mZTlu5dB/enz+i8zzbcgWqSW0OxYaf59ZdYCoq+r831kY
3edeeMzhzE4Kj60IXkU2PHTBlvzi2rxZTqCNwHoTn57aVVIlVQEl2drUWwIYKwEmsmI8L11gZTJv
+SYCxb13Fs35K43ypk3FINobGjbE2aCWXnmUjeRqS4goy7nJvqEiKaM9i9y5AZ2KV5Xqbpga1pBU
4NpwQ0tyxVJtZBftotaZjJ/9BIa9GtO+zx/zohG7gjT5c9dWOk97d7Mut/a00+9/bW4O8cLa6cbu
V+7o4ykd48700Pbtp4J8VdgiF8W08DSzfz0FOt6RA23h+CdQBUFKnVygXx1J/2WjW2mAnoNW9g1F
44wu31jgkIQUuOI7P/jaBFnWrwGWbyHfzX5yGt5pRz+MevosmvHYt9ODM1x2awJizn9naBriqMzY
wl4JNa99htNoG3cPvnD4rq2yjWX4mMCN+KEV/iXL+Kho5vyc3QYqLmnXRp1L0paVxWgSamZZu4c+
YFP1RLPWMWANBd7TSTrW6dh/7iNTtwd3HKZSJz66IRofhKWkjOGuWCDcr+enfMXe7M5otHHnXPt5
tVPh9EKd6OsU9g9dn4PJ3ZS7889YcU42o34JTStcyspqJ52hyEH26AAyItrF39iTH7p1EJdYe5L2
daw9NQ53dZWLZ5xt6hSikaAKCcZOHS74BjzD2poxelFcE3jdLfiyZud/jQeezB+hGtr/nR//w62P
8e09CRU0CEI65jYbRs0+OSPEvu5DyvIsTFTcB2TfhA6oUQs5uY68ZGFOjC//GsIA0tRJ1oG8y5vS
8B4IA2/q73JhePt0/rNWlsbm+24hysHzuGKPpVnKtIco05G2gZ86TdleXfYIKzhlYUjL0GHxY5st
0w0JovzmD/9g7k5blJIffwW0pv+dJy4dtAj0NALnWx+kZQw0SVg1QVqc/jv/FR/aiB/Z3XehnGm5
hEF5B/rn8b6Yx2pInVEjmJ8ff+0TrNgjHKfvi5lFj1nVFSlfMpISivLhQDZn6cODCD7BCjwynwz3
Mem3UdPHT8M0xuIXaVhHDs4wOPw3nbN8+bV0QcM/NXUcBhd+mmX+2p+6dpyIdxN3TnRjtOc9qNjk
10OtnY0S/cfWGdmlJxnyjszTUEPQzIdsVT3tqtardpEeTepzCK0G09Zxbm0jWI6gJEvmcOy1Bw+a
MO9NhQ47D00FF86V9+9OhgDwNBXBIO+6IC6Kp6KUtQ9YdUb6o1mGfLOc+ecq8D9pMDaDlZCCi0tC
2Gspb4cuFPX7NJaa3XJ4sww6X9BUuYeeCzq2D/WicPefuJCunV5qkA41XwLIr0Nmr9TgHrlng+Dh
9VwMpf7dmoIrmha4Hxk/FV3cLdkOzLykDTfOBytzb7dAoPm1FG1Fi9vSKarlysRh/rUHOflFTUeY
FMtV9UYRNQwRfSR08rLrsgcXcQIV7WjrAStWbtfLSAigoQTD6+NItZm/GtLW8RXufWe2L9AN83Le
l6xMEzs5gL8yTLS78LKCG3+AblRzZ1wkT3Wl+osibWQXzqCP47VsUfyOgWIfvA+miMgV8UR3ES+J
Dx2Df1+fuGNUtJ32HiWYmqExDY6VEJKh/Raf+grndGSXypgDrnEaFNHtsBQTfRjyERcGUBgOmb8L
/WBxU01nPedp64bsljqlmfqrhpChxmbwwTGV1GAcgFgm65bwh6iNX4NRJsjgg17aknax/qqaKIO4
mQsNR1EmOQGb2f2UN5BC2vB4KzvJPvKhaByodnb1zaDFDJW+OiyL2E848lGkWIPwgg0SvJXNZB/4
SOz0rKfK3LIQDBF71HhqHwxJ3ZaQ2sqH2JVE01cj9BShzifBg/CJslh85qzv3iqam1/n7WElOjDL
ZavZj5yO8/x2imSfllnOrwiUAW986Env43nsUo3EKj3/sLXvsTw4XQz+oPt7QymBYxwW10/mppxv
JCXZFrXu2kMs7w3pD6Jl55RPbY0TeQLpvypK+sDPdRIFyyZx4Mra2/XE2Xj5UNDauXHhb12cJOWI
XtWYZP1GuDuZ9AdRyC4lNqSo2JgVaE/t/AUm5L6zNm9vOgD8EwCUtq7XPj7r+ZFdTwzJpLrADOSW
D3ETFGluQMV6RFkpcu88TyzxsSTolkV/V1OWuZtkKmSw3rFRXrhzGqeIujSfVAas8hx7M0tV44Y4
fwWgHfWrp/M7Z2Uy7GIHn7oM3XeuehpBcpaGpecdJWNDSlgxHSFivdXSs7J57J62AYIvztJloJTy
mAoPRc7j+A33poUGh0KxiW1YeYxdZQ2DLo+5GKqnTOZC7CQoYY+kasywA6gz3zhc/IlpH+0gK1io
3nW55wh1E+WqxJ17FdHAfezDJu5kAhm0UPyE8Lcwh6jJZVvsCaRDwgTCrj00CD0+LgVuiTtXH9Ct
LyYOqLvbawgSlS7Ib1xHZMt+bs1ohjuQQfTzkBAitLpfFBNjdaRQQi+ymyIbw/p30IqM7aaqc8gP
cJ17C7o7GK3z8MAFU/IADlHNnys6Sve5GlpWZVdOBDDYw0wjJ6/SGPWgFoqoUx94V8Mktf5fM1Mv
Y59dpmX9gOOTN3V79Km54l0shLjeDsQXnXyjjp8P4R5gxzz/WXh+Th6E77TF/1D+jItrAHsoRLWi
RrXevZ6GyKl3yoBfFMTp0Pi4YkOHK5uUygZidwpqNu0rqOKZnwYxi9oyzdqG5sdaxG7QJZVoAu9m
WcYs/gyyVUVNqsdTC/KV345iCm6bXrTqe+kFGbtqB+rS12j2s3rYAe/fudcFJgAJW0URR15zB0Qs
N4QURUZ2sQPBoluwKFD2GUToYH4ZWjL0r33Jiqbdd8U4NGMKzlc97Xq/xB1BoongfZtG8+C4O5dX
zvKplF6RhzspJzU84DwrahBbQyfGj5OsccKiSkhd1MXG/lvxkHYxD3ynYVNJrR7b2i+h+FBDYyYR
XDg/z/uE+BSjPtjftnx91vd90ERSPsYTiyZ2LcuqL73vTVhyXu1qRmqN9FyTtm3QU8tHBuAvJ0Hl
JXHZt+XVIvMOeYEp2Vz8HqeMsZtBlay512Bbdnc9nK+bKO4W/iccbMf8ILOYZm8K/MYPNKvG5RbA
dDjOFiz03o6JYJqfRGS490xcw+dPWe2Cuz0RXqmCPKHUJ2QnWvQkzin6s7j33YykG8H7P43tTndR
ONxwRxaquxqXeOhe6OmDnqgEvfNb5qHfFkT0AwQ/UoYUy++ukUGFxa0fg2OdAiRsNAi5+1waNzFN
N9XLTsOJD3zfh87JhnozDArSeiGXV9BPGtHaX3lkaHctnLg+9H6xkBvBeDelDfLY7plDfYQPyayW
2QfSdiT8SpXFUu9YXHvgoOaMBM0eJ1eBPI5L9BLc0EjFfn2dMSnLOSEQJ2oObaWgAXbdscFF23fV
edAAoTIcgMHMUTlQDrR13AxU5Mz0EG6BIE5UPupJ19U7ctE6vi8nGbJfujUkGjCbAICMaNuiLaDo
vPQhJtIrIPSaK9HGUj1HyChcs8tZGZXBPqu0lP2RRr0CCkuZsNmjnXIa+2TRQVOyuwlFykaBWaor
sipB0IumjQD+p/710f60ciuPm1DNVAc3vQCuEs0iRIddGkp/Jldl5nR1lvTxKEC8TajECyasVsY7
hszTrEqCoJ3V3gi3dt4CEM7Sq6ikEZ0eN6znY+OxL8hOm3EphpzcDFONjKyItQnfsPtzeT0uk1uw
pDCEhiLVg8GpO6kZjrbV3q+Hqt4oM684iOj0+19nMRfMR8qDMM1tqLI27Rmo77HZGtJuLMDa+Nb8
O3lYElz2LrcBjDtKM+golTvjXiZQi8zJ+/f9hU89KprSeaBjqPUBSh6DxBT2sj5etEZ2J7lXODnU
psvmURTIekjEAFP04k/lkkc74o99mtHGSUEE+CUWm+CPD8ESuJa1vmqGOg/v/Sq/y+Op/+x5rexM
Ujojj2CiIqDs6DgezcSu06pH6cgLF28OAQmJJc8vK2bY7eGxMzZeI+riTvp9PtwVEiQz+6Jo0VF8
fmZXjj12Y3hciDkGh2h8W3TMhO/V4Abim+J9Vr90fRBCjZmJKWqRakJcpP5x/qEr+/E//eLOpHEL
jVrS0s0sT0aA9YNkJFl2SesCrryt2kZfzT14ON3+CacDthvdnANi7YY6S8+//5/WnA8cmt0xjhAT
1F4OibBm6CsSfBpz9PdFuzDwDG/2BqlUkB9JTKH1mfJJNcxLNYRoH4lstQyS0g9a/BQKKBWIq9FV
pW92dZT1U5lA8V6ZK9RPpuhnNQUz+iMyhLm4SIq6I28zwmMO3dYAXfHBAZEqk17i9RKq0yx2Yj0m
C51jXIlnUe9e09orxD6nc0FuGlJV7ufK9Eu0RV7w4Tridsw6YRZtNgBCUuqf7tyFV23mZleREvrC
W2Sr0IaEgo0l5GB+VhT6H60zF1dRF/hXbJLgUgEt7eH8aq58hb0b4yUovUyE88/QC0nie7GfGlpt
HaTWRrf2YoamZEeAFfzVg/ZjEkZVl9a4r9nYiR+en4hvb8SugPWiGOx8900BzfRQ43QqYnpkLlT2
Lpse6/BEiix2x77SPwny4x1KYpBP05tltpMz/Y8l4QNOH/ZX6BNzPwToFnNfx47q1OP1IaDETbqS
peAKf4bO42021egursnep3TnjOZ/gGFtLP0a0MNmOGAjq6qRTMHPzIkOQI3dQ+Rln8fmC3ziFzYW
+2gUxxPQDxXqL7O6SP0CX20F5KagRJvWbV6guz4MaQ5tW+hFSQ/AvCbO642vW9t6VgALEfJrXwbh
85TnqGdEbt3NaeAMzYab/TBA4iss8x8XEklvhlqjQ8NbHJ8dtLtCQqWPDlm4fOlo+NiX+bHs591l
O9FyCE3BXV5CwPW5ZRFJTN4EO4dzsWFKJ4P8YCfaDeE+5X7l5Zw9a4gyRO99wcz0TWeoMx+AAMhc
kchel0t1qJphMW8snnS8kd6cTOmjR1s+gmaItEY54tfotlA7kN9kMOwhZ3iF5omNM+jaI07x/y87
y0tU5CBQUvzKJ8QpbGZall9xWE/L0aku8xR2rzjQS1nN9UyfSW9KJAzyZfDh7i5afJsMI2NBPhNl
6LOqMCkeMqDdtGSX1K8J/Mi/s9PRFnc686KfRxX8yBuc4qTnb93arpihTYQh517pJff0c1ur22kG
yXZmLg0vtmxLMOJkjCYb/ZxnGYMaK2nSgrdbpde1V7csvJ2jsXBwWnue3XHaMUK/QKky3FjRNYOz
zRkoNNb6o36GMuDToLoXpuBgZ+JdGWf8XJeoo/Ig36IjWfkUmwgDOuKCyzAsX+q4RLKUO+gqTmNH
NJfktMS3uTB85Uqnm8P4mfu5m+Yhyt9GTM/nN/9KmLcZEaYuwI3j0svd4EXL16HPy12EmHw1tL/P
P2Btdk5u4y/34OAC14STkDtJAfFYYl51CbR6o1+XDW9F+WHqPbeuJN7fia6VmpovBcC1G2FoZR/Z
ii5j7zedKlq5QwvGUc5cpU0GyAWUHv29qYqd743+p1ZOwe6yj/H/navFHfMCHRNyp1w6HBoHeCIW
BheanK27yCTYa0yt5U5P5d7EzXHutrKOtUW2rLlGHZZpZM874ZKEk/aXb9jG7l/boJYtu45XFQGU
p5+1ivybudF5EgfET3vab1EWrSGZbZ4ExlUB8W4Z/QS/hnbqK0qcqK1TDVVYdh/Qpih5Wgw9ip3o
ispqnFlFzXEbBbRepPziMMvFvwyvQnybU2GpoypUBHM5tejsZ/7B4QcSXASGw+hWtAbSczKCuNWO
elPG9/FEi3vZLfN90Y3EuWwfe5bNN7QtlRsvKBDzqDzMRRm8zkW4JUS8siNsZgVckLSNyOpqx1uK
RQJzdlIt2aOn6EZGs/YAK7uVVehn1SQASIxE8FkV5bSjZkB9mYx6Iy9b3XKWxRRu7dLZYfylowsL
ADMocfPgJ8sYx03auZWAZFLkOEqJHaQNq0WlvDGABoyGOoFKAcyZ2KXLZZkYGXg+zrygzxQQFFxr
qHaJxjQmKEC8XOTYbEYD6rpuXmjJnhcVDTh+yfip5rhZumx0K8mVzJ88nFX5S9NDRhQouTFR4rJm
YN8mM9CLitt+KrqXLGuBONeuzj4h5vhbfa8nm/ggQ7f5DKD62cy9F0Ep0ymd+BCWuiH8aHLS6tSf
gopWxzqAbupFkHZUHP4NMcPs+Y3vjsFLqKpHTqc5mWp5vxRKJU5ovkpcbp1flLUdbsNuAQwZOCBT
7Y+6Hz/PKkgYDryKV3vcz9xyoFgiHIrz+F4NW2oWK+HaBuHi0gMwWa9pf8jwxE9LGrQgyduQs+u8
ru5PJ0a/3VJaWVs2ax4zQ0IGAu32BzEGxfXlE2uhhu6KJ5NvMRSvBFUbfhsP8+ky2c1fohyX70ND
9G4oxVYgWBvdckCEdUNe1gxJjMimHO4FZ/o04rUcy/T8Dlh5gs0u4GGHsUGr4aX0JDolhOtPPa7D
xq0Kz0qRwGYYYBHLfVRHnWdUj6LPkVeEiTS02UkT/A7nPEu9Bed4w3ovjfvNDoc/4nUfGKxNPcAJ
RxmsHppdZvSUZy+S0uxLPnPAORJHDlHcJUI1uLHbGRIUndxFIC/SPwDockSA2dbu4N6Og1q676D+
MO5PPdXhkEQZo2+4W8WddAKK0z4okmZxoGaLIpGc2OfZi71S7qq+MKjlalC/yW8x4wVp945Xi2Y+
solR8RSBGRS3zFlXhPx7VDAfRjYvcQO8MHAPcZs4KJ/E9VVuwgyqLBsH9FP68N9Jwav861ZCh/S0
qQM4eFbfFQBKHk6ml8+iTaATWSW5Lg+X7CrcRP77JOahI6LsPPYM5xKD3mACC4yzKd78cej3YisU
Qr4Y1CPGZ8/xaD67KrqGk/oU+t7GpcvHXgNawv++vAq5oAMt9Ysm5mqpyvBWn8hDoA1sDjQKNp7y
seF5NgAT974Dn+KOvKDr0sFFMyPp0ATfL5p/G385QU29wqvqFyTH8aGbcHOlfX9LIOPj+ff/BJO/
Tou4Wg91OwfZ86Sr+XtlnMJ5wg0Y8NpJEdHCXFaVsWlbZORXI670+QtxyW9TOQpnCsX352do5Rts
whawFoJjpsidZzb5qrkny1Cyr12taPRbmQ5Q6vOP+XiVwdD0714K/SJ2wDIRHbtf5H6LkO5jO/aJ
FdZ41zW1A33r780cXpPxV418QDnN1Z+CNcs3kpA1z215Czr0ACkBJfHcC30Q8/TE+hPnBxpz0CQA
3pKBHLK4OITZ1vl07bMsp2GKAlrq3CleGD4ra9RdzfTTElX3EIQ/ACyy1Wuw9hzLfejWp0rnZnzp
ffd334R3QYhSSvB/OPuy5kZx7+1PRJUQIMQttuPESS9ZJr3cUD3TGRCbEEKA+PTv467/RX6aYN7y
3UyqGlnL0XLOs/hf8qn9WufjVRde6hJOUFZgrZcp8ZqL/JtdGnUDIBDfX7OuqEs1wVN2HudoIH/V
SV+kNCyr1Ib85fLHP44N+h+PpzJiUx+1IKLmwb3Nxdv5091onq/7/Hnffbd9sAVK5ECC8J9EySMV
j+eMd+9fd+ejrowJm3FNlkWVwK2S34QCmqvhxH9HDf+6FJvFgo/DmrpckglaTzjVp+iVNFFM3/AC
sNFt7JfNFrn941sydfHtclQzqRaLM6hlTzML7s8xXgOCOAjv8xjZY95vNbUy2y7SXUn4y8jYzK90
oQwS+qB2NALcqGnInhMg7KLj5Wlf65KzFSZ2KnhHg+m19sa9HOIHXsuvpTd/aSEQfX7SGK2uPFud
DVIwwrlR4fxK1EIOLcmQp9ksFqz1w9kXsyZBLbr25lfOx+V37Mn5bxIVsEXlKBBlwB7i2sOC5DyU
NgMx+PLoraw47myOMF9Cln+a4p8xqao09uIOgIBNAZi1K4+zJSobFqMYu/Bnws1NG897cFQ/8cZ8
7xX593IHPt51qQvjDjvAX0fbzq+zGu7COrtd+uZPgdAn5lDUW35SH59a1EVxZ5y1ftz2wc/zqXXe
4KsSFReAmc2x7eWxNP7PYI7Cm05v5R7WOnb++7vtjKspZOB7kp9NNsLNhe3VzF4C25zOHQN4eCN8
VhaAKxMhkpGE3Uim13wBx/kP4GnWs914GqwsgP+g4OyUzaHsk9fFC9I48HYKFp9zO30WBd3owEqx
nbowtyzIbAK2avLqz2DHYJFNcvruJ/mXUQQnmmPgSnkaorKEg0pzQzO1USBY65uzG1RFzEXVoV09
9jcVsKeahKc8kj/DLT7H2tw4W8JU6KEWUz2+jiJ5laWqUkXiLfnelf3ZJbTpeYqL2OPmlXDC0p5C
5FVWSUrm+dflyFz79U7w+72OYwDNxtchrwkqQFTfCu23h8tfX/n5LjdoqryoJkyMr37dNtACbV5Q
xH86n8eXv78yuy4jYurwZJcw1ntVcwXo4fT5XGbVTfQEouFVAEpCXTZEKKGWAMypfgXY1twXFamf
kPu/DuhEXXz43OPEiP2Kv0Ia62HxsHBqC2Jb0P3AoX9zeZRW5tiFiEc5l1G1mPgVOkYdpBhrAJWt
+vvyx1d2QBee6YcadlORr1/nUL3SMHo7BzOPNC6mQ/T/ka1c64QTyEBl1S3Yp/qnmNlPyiaIupE5
21/uxNo6dWKYs4pTC+maV1lHXrmHtWT/vcu9/BtNvHl3uY0Prw4AJp7X8LujghrTxW1b0kc0BvS9
yWQ/k5QzUuJM53Qx4sRI5YX0ztOgZN77YLq100YgfhgoaPzc8XeNZ3HdooY26WcWe8NuGsvhzsZN
fvAZ2OMdNVsB/+EsoZ3z39+1w6waom7k/TOQPwC4F13y4CUd3XhVrfXCWQM8B/y69AT7zPLOu6E9
e8kG4Merc/6qo+3r5Ylaa8VZDBmULUsBp7DPKpjlLouAq6uoJgcyRHegLm/B99bWg7PzTh0LdLdo
9awH+EDtqV/H6p5TRXSTap8E/fewIrY5KC06PqdLFA96Y7mvzJILd6JBNE35XPTPqMwn/zLcJOJ9
W4P6srHU175/7vK7VaDRiWIsKX/M65jfVdJkX5YedKHL87P2defONcWgO0DHUz2Da5LfTRBpPdZs
1htr7MOtIIhdINPUDxNY17x4Il4UfKHiTJwUcDPbtwkv/7ncg7U2nGjkbT16gxblEzNy+Gmh+7Sg
KObbfwcS5lv2HWuNnIfv3STQig5xiwfK48RkF++F6Zfqpi9l3u1rmLDFN5f7sjYbTkyisEI6PCCL
J9qG0eesq+wZR1tt+cD8KUb9J2+N+XCikZu5SQoq8i/ZQIYAYrOZb8mdomoISgCroZT1oEqmX6Tt
slkAuCKBOYwb09YzYOXluerP24XUx7oXi1Rp5Ad1THbLwhv5qQiHAczbyyOxEtCh80qDllJWlp7O
n4yM4/Sc+GHz2B7CBHqwGWijsDOJDgNV0UYcfHjyYmTcDYQloYdXYf4EWRv9WWfYmUQblocMBvE7
WhdNConSLcDWyjS7ECpmIHo6lwgLEeIo2ee1gfIBw2a/RcFdGT0XQ4VLW9GBI0cebSDqcL6xXauL
5AAZHWZFWoxyivkNqOxKUHDZIRJ8fgLTausWvxItLsrKwC8KyWvjP2amqOfPdsqXeB94QRDetnUk
6rvLa2TlbHG9Z2wyxP3Uqu6ZwITrRyMiC5UKMfH4BOxADxMlOQNwfLmtlfXhmtHQKo81lVH4yJCq
PWShR+5sp/+WkOd75NP41zDgZLvc1Bp/+j84rHLpWNO08WMjm1x+J7PWcgewZc30zpgafix73uTE
PlIjw6HeFVlQteERozyU0P9lbfW98aJR3wSJCHpvhyKSjk+QRizyjRzK2gS7+5TkRadl6z9XMWgV
qlxgmZT0M5i+0EG9PAprTThblUAepQFNXT6Db+fd2aY671csSW573Ciu7IazyWBYIdSRld2zoLne
kw4bbTeD9lT6XrGxbtZC3dlXeD8OgGsk9Nlgc380AP1/L712Sx1kZZBcJBdTWTggeWqfeV8L2C9J
dsgYbqJl3PCNeVg7M1yAlqS5v/Cxq54aXTVpNo101wSQycnOOiRgdp7/h3vjTRYrnA441/dNEbz9
+Q+T4agvSbZbsJduRMdK0LuILlkTUD9BLHjOjJ5SPpnvTaSjVBVhjKrWtcvvP5guUZfQv2b0mcDI
7JBDyeCBKJiow61ky45zbfLOf393p8ginLJTFDfPvFVkX3UhtscA3oFFOmYWcKzLcbQ2XueF+a4V
WSfxMuV+9qy4DfSe2cSjKaQdQcCs4kKbw9iqInq83Nhal5x9IbSLkhFrs2c2TJ+ZrPpDBpbEbmjZ
VhlwZR92zXSaJOwqZUz2bEIpbpo6RmawHcgBkOqnRfXhYYntVpV/rTfO9iC5P7OlyrNn7tlfKlyy
I6gKctcmpD5cHq+V3cG112m6BLTuQWfPmfVCH4xnEEx2SZWUw+3lBla64CLRUFmB/3qGCYGqUrtr
IjzwLIj5u6XfVNNfa8J5n/BkIU1C2wTKE8q70QXyCBwJ4vtB+PNGL1bWsAtKM4Da5gXX0SOE4drv
SNtzlaRTbUSS7waSdOQHlAfCVm6EzFqPzj/jXciwPoj6EZzvF5kBMAZEMjiVcdnvvHwiGxP/MVws
iF24GG28erRlIF5y1XcvmVRzfxSApJY7HYzSS4MG+4ypa/LAiznGvWY8SxuNnV9vjOlaJ519IRsX
pCugwvECQE99n6Nyz3WnbqH+9HJ56a2s7T8c9nej2Ai4/iQ+FS/Q8e9TaXhxKoN23Pj5a193rgeh
p3EQJeH8FJas+61MOHzDflps2U2ufd4JfQM2r80iYZ+ktvNPLmR36ENdXDk07qUAvuaGAnr6ksUV
6s3DIkFykHKoNlbXyty6eA+TB4NNSFK9TEld1bt8WnCcsGbp/bTofSgwXTXDLvKDL9Lmda2SJ1KJ
eK+g4XAL7+or75guno75Ge5ijQmeTGa8v02p9XECFEqm5ZzLjRcE/eMf+sGL+D+ouqAW3iQ4e7K+
r8sHGU5texQCsLT6MOZYBj9L4qvqi8jCub6r2BCLnckyLzEHYeOAHjIIRpRH4oVhsgc9OLIpnHMh
0ifmgrCzbmzUfcpLFXlf8KBNkvwAOFo5iZQvthnuYL5dcZZCbkIfkmYRxQ0OTWhq2Jh62UMGsOiP
0e/n4RY2GOFfNqg0fZiiMsxukA1CjVRBMLl7UWVR8Xs9lcQCjWdQd05lUI/qzoYT6f5BAqxtD6z2
oMqS+9BWxk+ck+DG5tV8j6v88I/N4ia7y6Ol/sEDEfjwaIe25w0jUsQQeFyk/8BZkT3SgvL5KLuO
8HtckuM3D6DX6W+ziK6CKzekZ4+kbkNcBpNZsS+Tifvi7wYuXValE2twuOlyMOoAh/mg2dn5/FbT
VcZ2bJgrXE5ELP9p+mbuTsqjeFDxuO8fWKOiTxojDqvOtpl6daBZh17noq5LcEuzxdszlFztD1ZT
WR8lAJh0PID6lw12pyGPwm8qE/YdzJNtYlJQy4GRpCC42J8ybsfoKwvU8sikXJKbvAGT9JgHgs4g
jUQwP64qPCwhil6X+S0p4sbfhwnVNOXz0nunimd9AxERUljwqJcECPaUVQXWylDO9tOEt1F404zQ
AO1Sk6hFNakpKYmXPY3rmh1MGUTNkedBPt5UzdzMZtcMkJWGiIyWY/gwh6aHVfsi5a94nkd2q84C
SrDEIcB/0hA3hWMBhlfzxXLL/6r8Ehn3ORDdv5wMC9YE5vub1y+Bd58147L8kiYW5k7WEKx+0VBm
MfcihwU3VsRgv8GoafltlmoI08ybTbYfi6Xl6cRD70cOYGP3RZpKdTsGimUJGB+fmgcz+DlAU8NQ
k1TMkez2TEU02cnZJMGxiMV8H5LED3Y91WAEWzjvPECIRaDkkAkN7SZqFdCA4PZVJxxKiuxmVEyn
fzqIEQ27XPdYrrmdyuoYLOB//yOJUL+TwNCd10SiuaUdbCW+AGUasV249DEeP0CQVneTnbxs35sW
XWy685j1CWvgGzzkTbILeznuStDY1Li3AaQVb6KzKOcu0iNSItZj3Q8dQBQUDIWh/rpAw6j9nnf+
QG4jcH9D9HEZPRAkzkd1W4DMmubMm5LU03glHGQHuU/gYfvuXx9b+yuvyVSckkIsYo8UePi7yuF3
foJlWPFUxQL2Uh10XOh9l/kV2YVDrMWurSyazxWkh3ZnVeppL3jYBU0KMxJ96idRVJ9VA7tBMqOi
jR+Eust9Xw9teRibylR3UA2y5GZGWhdgbW8Rt6EJggYx1tTLQ1d5bUjTysgk+N4nkT+mVQPlnIel
turZW3xND1jybbEPEs+Wad2Q+ptq8jlPx0by5ZgUZgADbTLIKWTQP4R8V95RmEDrET8+MIsf3igv
0a+1AJkPolbUJPucMKIhIDGF5jsSw/7w6htaf5uEn796YtEJ9GrFpHaFhIzpi/XPgpRT0trTXGr6
Lfb9esFFAsrA9543ZWzjEFg7Lc9/f3dRySLTdMWs+FMYVXo6MOolwb4qp87cJLHfXAU0C2IXwNhU
pC/DsAyetPBB4KPAtic71m5hwVZuLC6UMYQMXxEWQwJJ42jaoQTHP0eeP145Rs51CxxuppO+LZ4Z
tMqgYwU9P26gcjYPcblxaVnrgHPl0oEBYn4qi+esn/wjOb+4OxtceacnzpWLxCbol1AGTzMN6+fA
GO84JMHY7kwx5BvwiI8XEnJR/7uQWKFpR6o2eBoj2nVHxJQfV81Xr1kWtb/mysVctCJUlyErUy/8
KaDDdDLeIB6ALjMbuZXzD/3vZYi5cMWKQW2v6mb+ZJdu3ANQqDV2Od6SBQh8lAUnUh7awPsxJvDo
utyhtSadtxaQsBSifIZDBHh6ZJh4a4J8Z+DJDf0NcJaxteyHCHXVYkKV+nKba/PkBLxo1Vmk0I+f
mqgSBhJ/Uzukkuc4C8auNVuZqo8XNAoI/7scwM5hY1tCZFwD+qNTAivX4NaD4wm5udyPtQacbIvl
0IkZuIyf8qaD0pjWgSf3I9HL7+u+7wR9GGUlq2wNlXTgfrodJwDO3RQxibaYqB8nc5hLbsgIj+Mw
z83LBNwnTOob+hNCzfJRo4B/bFDXU/sxisVVIr7MJTuwKMhklhm0FkEa1hTjiADKmzTON9X3zzmP
DwLIJTwYW6kkHgPzwvPstx6jEAiRqdfHcGjGtFhgnjdPHfnis3y+rlMu+YHYuS9bIcwLVDwMLAsQ
JGbIAzBQ0OzlZfBx9oW5FIipzoEXiSQ61YT1wQz9p4ar+Daj6lMNYe395VZWgtLF6dKpESwa+fAC
eTqT8ijQJ38ePy8Il40WVrYaF54LZeswimvjP1GcMEAF8G5HlE3FGbUxkXZMeWgeuW2PbZ5sFBjW
mjxH7rurhazb1nRK/F+TJFh+WRhA5gN21T8thn3ep43fpzPW+caOev72R2vQ2RXyqG6zHqa8L5IJ
ak+2EkIfmhFlgY0G1mbK2RYs1Xye6nJ8yUcAq3d5Gc35aZkFJUcPVavrbCaYi9Nt/ErkJW+HF1KA
N6ziqPthF+6d2qVNNorMa0PlXAp8vJOYBwmyx2QKlvwzXXB530GiExn/y4t6ZT9wobpT281sTsbl
hQy4f3uqOLK+GffVlLwGLXtouxgkx672Ng6Ej4GhAXMxu2TS/aJNpF60nfrpiUOLG5fB3oNd2V2T
LxrI0AKAyudpHAf+i/OARl8q+FwD25/Hrc/TONSht0F7WdndXUli0wB2IzKDEkqxBHfNqD+FeNpC
lNMX9zWPv+LGuhFma8PsXCIUsgF+OTQUaXTNoX2lHnKJkaURfcvbbIeM16eejFfVOJgL8JVz2c81
ymAvHC7bj2ZQ8Y8sSewnb6LR8+VlsxJhLr6XzzP149hML9qI8jMxGvAA4lf2DhcluaWntpKCZrGz
UYgRV9WYW/KyxOp1gYNsCp1Q7xNt1YTnf/gSJlk6zFiuSblEn4ey35itlfPEFbk0Cue6bJDNB69x
mVMxJtWyZyHzUbwGa1aBuSnDLfv5taXhvCoUtE4zMJ/Is4TDFBQM6Q7K/T5G0wMwjKJY6U3R00yS
LaPTlR3fdQqA6giyNkjEPRMoOKdV6e2Yh4//qVFCMLbdZXw4QMPIpqCKTBsn25+c+gd7vgsN1jQb
dd8m8wvq/lVLdsi0QTk0FW0E6cQ0GQze51k+kCDZo9LgLw8CvPj8B7Ji1LuvZSKLcV9mqrTxwbKA
i0fectz1Lq/mP0f4R7/uPDfvTkGumqWpoHv+ZMZc6BceMK/+NGlYSH9adIRMA7Ifjf+TB7WKIdfS
CVBMflVjjx9yGssMt+YKgE8G9eGyzds09mGTsGNRI391gRDTN9ElENrctZOqxD+awaXewOwqyYFg
gjgmkh4nKOSeS9W1iirvTsA0ypA96zuBbFtWESRO8gHY5ygNST6GEAvpazv+NS+Q1MWwZYt6yYq6
1nv4dsk6pWUFC59U+WCv/K68OvQASYrwcoB4MCtp8pxHEUcVF7gw8AtMy3shUWttZHCHVy1VvybC
sw5RN9huT5aFhn1KOYnJM7WYqYOp4szGt2xkBb2pIOXs60NVEgYTiCwreFvtYWJPp0caxzMVKYnC
UP/V+DxHBTGTwGK9sFAO4gXyloH3DeLHeVntmjafQaQxqqaDSUso9XWPwH9OUbLj3jAG93Nc1ey7
0LDQ4GmjqoLdejE48+yWWQ8Vyb2AWiTBL808uAYgPZUgH9orVfZ2r8apyb8gqZvTcD/xvKH7SodD
1Nz4jATqiLOc6nwXwJyqvZPlMIMZD7utOf5CswTiP0Au8Klnh2KcSfZ2edWt7DIu0pyRLpxiwtpn
y4FmJ9jGSAvPPD80z10gt+QsVm4QLuKcQHqhpL6In0lEkLYPaT00R9QKq2QjtNe6cT4i3sWOgmKV
mIlFygIYuOUWFOHuq2xs8yCLuZxvSy63gB5rXTn//V1LlbVtNbWAI4TwZ46h0AI3yNPYBeOW//aH
DUAyxGmAqoAATkg1vDnYC3Z76HcSGG9dnu61jzuHWUXbBvd7PBqmApcZwnHB6nHZuPzxD89j/HLn
xiunrBwDj9P7qjb8mAMScGsYnFLras7vLjex9vvdc0oNkGxXVp/yuor3Mpv0LlfF7XUfd+65QsOx
zUtqiMFD+SYN2+yHh0rG/vLHVwbHxSDxRAkWwrfmZGb/qII6O+QDzHDV5qN6ZWhcABLIjv83+oaL
37gZsF0RNFspr7WPny+v71Z9Ho2NytpiOPFkrh+mxfuhK8i+Xjc056B+93Gw4jtTLwm9z4Lyty2A
HVF5/3c9TVsIyLWxd3cHgDq6zGJh5kv9oqHqeJd1zavvx3rjrrY2POe/v+sB6c4GHbzWJ7KocWdY
3O+78xRfHp+1rztBm3mtt6isGk7a5D8Zi6AOO4ur9N+o7yKFeqQ3S4/V4q3tFTk0BfmiZaau/OVO
uFIAaWGoYOi9hP5Bsp8GATwVyjPhy+WRWZtYJ2IJ78YlZDa4bwrZ7xof2QFrPfjh2OL3VS24yKAw
pHBgbVVwTxYdlrumrFB4qSIf74sBtcyr1CKp7zt3P1tDx3thE703VZjvJpb9uFbUBx93ghdw9oq0
S9nDWyYj9d0I5SCyq0jcbelyf/ygRgtOBPeMq3GAEQx8Woviae5ASCzhWQ9t/LtFFzAXyMRtfXbO
1qxV+zaAyTQuQxvbx0p4uBihqIJDZUWtztOC6WG6X3hZihtPTbZ+u7wIPnyio3vnlt+FNx+93tNF
jAGM/Li+A1/rdx90r5GANin8K77j2ryRavnwHoOWnFAf67E0EgZ/eZoYCLQUQ1unQ674HXj/DwSm
qBtjthI4ropUTvqKGd83eQp50i+VautTzf2/wqG1N5fHbG1WnNCHl+7oz7RGCzgpup3hVO4jK7ON
u8ba553Ib5N2QArcx0D1OVugrQShFlSvyXWfd6FBrB4MYOIhfn3ez3/BvNDuBzgwb4zNyui7iKCx
bCa/nCN8PWnMp6Ko8Nul/Tz7m2ozK8PjooLKrIA0ewL9KfBiAG4/KO4Vw1NIadi0G0O01gkn5htP
sk6UNUPMh+wu8sscoNKgPswU2ZGr1pArqgVkA3iqakATkMHCLR6Jx2dVw47g8ufXeuCEdRv6c04I
D4AkVmMo0sE7i/h50dvi060s8NpEOAFdc28B/KOMi3Twh+9A73ifihyvwMs9WPu6c+MGh7qHPw0c
GlKVid9n7eRjkLdbT5218XFCWBZBGVPD8XWxgF3UIid60E0lQeXFI2KrtLnWByeSM/gHKL+YIaQZ
zfX84BkWfQWhYQv7//HniVtt1nljYG7fwfZD+PWTD2/sMm2KKLzKg5kSt9QMRf+eTzKA39Wo8QYs
LFfp0Gdk40BY+/nO2W3boFBgZYdFygtwFwjwSITaq4DV+PFODCdaiQgXAfz4oKW/PA7dkm4stnyY
Pl4/xFXGqaKSIdHX4beHii6QXszFSeT93flA210TAHA4+d+TeeZt2A2hxuLp+gX4Y7/luwweJRt7
3NroO9GbzQYwquC8AcULrpXQEPL3hJmrCGAYfjd8SS+BDPSz30XVyBT3b5vWxoOYQwHF8MsDtDYH
bgwbDQXEIMp+13Ye9rGflTexleUxlIZunGZrg+QEcKAGTxhDEGFU11+7IIiOys7lxk1l5eturVgJ
qxso4WERBYQ/NLVp9yEUEDeG5+ObHVR6/nf9BHEAcEhs8PXzfRXp50+w0b43HrIWsGU4Nsw/Xp6H
tW44cZwP0PCFiOB5p7atuEnGGUUubaaNhboyzW5ZWAHjScDcxlFGFcxSYGEqb7Bxy5tIb9Uj1po4
//39JZjCzrBqzQTwGQ4Dk4U/CYgY6aKHYqMTa2N0/vu7FqDkN3KuM3SCSSzUFIVT0M2yrnu6bg6c
aM6n2CLdRrLfjYhfJpD673xeNRsc7rUf78RyW41LJFCRwTmA8m5Kcj0DQ1vXIFhe/vXnPfk/5QFK
3EJvCFDTKKEXeIK/460sbAq+8SuR0R1c5b9d14QTyTyPJ5sEwMelfNBqb/Lka1IVwy/a9vQATcpo
A42xMlZuvTfUI+ppITSgUhLAWgDZk7NuA546l7ux9nknqEmmAJ0EyalINYT6U8BUzQEK02J/3eed
UFYokUmApscTNA2QAMhoU/wIka3acvta+/nOoUxtlfm6g9V0WpcIsLab6kNl8i17kJU4dguzTQ/Z
WyiLhshV9exrY/zqrwZE6+AA9JIV12138blv70JZZLjjVnM9nSYb6l9VGNR61+vWbizUtT44kVwV
i2JcA5kkhpk9TNp8p5PwblDVe7lujp1orspBJdHS0JMc42QHm2678xTyhpe/vvbznUOZ6IoVNVIV
J5ZD5VIWLQpj5nMwz1siy2sNuIGcdFABwAv8hLQIMDwLmC3wU4V4V8kK+3y5EyvL9D/F1NaC4l2Q
8dRMOj/QKq4BZo82MKJrH3dCWILGjAKlHU95xp4orImQ22l+XP7hK4Pjlry4KVD7KOfsRneBOSLS
+FGQ8ikqhy3Bz5Wt2i13Wdr5BWroaAGacFPBHhTSzTRCrqKIni534jwQH5wGrr6SBCnNC3SuRHo+
Ds4iXdCneWib8QDHlqPq45t+ua4uQly5Jeg4AfBDBdryZXnoB/4SQ5P+cj/WJtqJ5LhhdFCTByXf
fM6mfVK3SFZU88ahvDbVThhzJpBKFWopwIkXbXpWAWS4taQRTHwv//7zpv/RPLihbAa9DNLH7+99
+9iE461H6htVVU8MxKJSR4fL7az1xIlo+POWdJDwdUq92c93UWmBXlch27XNskXkXZkL15iwhXsE
qsHS+215D9v1zqjT4Kn2+1U9cE0yVdNRGfYLRko2EMnM2kkfi1F7T9PIrrtXuO6EIfOCZgbtApPR
ReQQwUd1lxfNlhTUSsy5alpNrduC0BmfV745NBT23kI85qS4jXUbpV4X3U982F0errXJOC+Edyeo
UX0N02mKxnIKTlszgv7Dlmaryryybl3RLByXAqzE0fsdzrOXJqQ0N77qFdQxpr9I0dOvcND+erkn
a005IQ7jjTAiy1mse4T34V/wajvntIt5z3VBd+Oo5E2upi0s4VprTsgD7ZdZW2dobbHlbWjzn3Aj
Ppw3eJhcHAjprspNEteMsMjHYZqkqvKUSPImETs7yE9dlzYEKuJ/Zx8aXOBFgp+Vp4Ox3i5Zsm7n
h1tPuZXzydXiYnUWxkPkFW/NzEBHG0BpSkGKKV5QCFB7LLxKbGxbK6v4D5/0/SoeweXxmyV/yw0J
7mAt0SygdHqoAl5eW2vfP6+Cd9+HnSdXwND4p6oovygqJwBmcE5d/vjKnuvKcpmRBLov8+INWbjs
2J2JPFXB2U2ipvi6KHddBgUZofUY4qI2TVyfMl4sn7sJFcDrOnAetXejA3SiF8RqLt64BaxLKAXj
i+4sChU1/1xuYWVLdL0G4WMItpzFToUSX/StLYNdJoFGD8ZfiYpfhqh99Zst3du1uXYie4npOVHD
8rfCanWHHVc8y6Atni73ZO3rzkFui7rLqhoyLqnqBFF52sgcLj/pAhLzls3OWhtOVIODz/ycjeSU
QTJ0GgoA2mFHu7FaVz7uqmXhejbqLrf2pOpl2YX1gFwQQ9LyquFxpbLUqMBjn5HWRlXAHKc4Ec9e
XpHby19fiTRXCYvXsTfjMPBBZTbAlzARwqpHxhBmSn2m1dYFZ60Z52VtysaSImzLNzjFQ7gM7iNZ
lJBTO/tXJtRd/StSJlMu26F9MzCoT0070MM4V+3+8jCtTfH57+/imegOiTFryjfVQ17I6hHFfLCT
r/y6c05zn0QVg7LOmzUwaZvjwD4yiDBtXPTXxt6JXg2nW0lL6Z8a+Drvz7krWFV/myezlZZZOdT+
OPO8GxxaBdBRzHn1NixwJu2RpLnvWXjPMn/8mtSy3spSrnXECWIGx/EOVnb+KddYRHIW4oATDen7
ybvugepCxUJfTciOeeRkqG0PXHjLbR4EpygBH//yQlrpg4sV8+Q4lAOI9W+yzD4NCZQFeuv/m8x5
c7jcwMpKdeWnLAMtHDZF8g2PFvmrGSzgrbGFus7G99c64ESyGimPcnAx3qCBLvZCIs5iJbMjNKKa
6y54rqGgqJZO5rOu30IpjwtEkw//H1WN4BxUH7wbqRPKlV8D1c/C+SQVfvhNIFGgB388CCfk/eAa
VSBQ2nlanqCzAP0GEEvn2p4CFQ99dxC+MDk9+NBEqqLjlPCuwT8SAi6qu9EAof4LLP1u+QzTCKCb
D6T0AfhkDfmelxJseVk3UdDt/QTyOj/EAhocNbX3VBIFSTwfuAdfngiug8WRVnZcgKtR0Rzxgyd8
mGzCqnjyu5e6XCBdkDb9AE+WoQcFfONFvTa1zkEMKoduxkG2b6I20Q6W0fSrKkEEGKSONqZ2rQkn
hE3cQQ/Ea/2TFYYdbBAVkCfww+4Txvfa2qGLHIuGKaG5JeMbnByz/RRkr60VW+bhK/H1H7xY245M
RqV/Mmb6bAQgge28qRK8MjwuXqyCWRh4fo3/p9KgAohhQWfgrozLrVv7nzH4YPW7eLEglh5piKrz
tExs9ahE8pXAbvsG1gmfVC4AocR62weqGA9A4M9ppJYcQpLjsvNY8aVt0F8yejvIWPODX7M9LBGf
NJSiTv7/4+zKmuPEufYvogqEEOK2947tJO3EyUxuqMzErxACBIj9139Pz5WjWM1XfefyBWotR8s5
zxLRNSEC1yhc///mPJHVBLlW1Fxep6pPN/U08SPJBgg7+JlcKe67mrA2gZSFLZQx+vKVxt63Nhmg
L+rLGnYIyAjf3oddLVhn+hSA+Arlj/61CEvxUZYIX2/J2IfBxGtNOJYisZqY+3kqEmgmfYBixjMc
9pqNqcaX2z/f9W3r0iCLZkr0bNQrdG1mvFEHyuQhzzOWreSZHZcGGwfHy0IEXqH1az8U00MkqofI
I/whLnJgPVPAIe7qx3+4yTdriQNrF2uB2zNSBp/T6zM1qZM7M0W2OxoJCTg1chheTQwL8yYq821H
4A15+6c7VpCNhKNtR4ch8ftXOoAJTDv5iebgZwm2xkp0NXB9Wr4ZmxjIcg9Mn/61DscQCIXpYzE2
BnJK/Z3veBsMl5ZUwB2Y4GLbxPzFq2LyPSkzrCePFgAz3R4nR97pD4UsZWDE2036VcGDZ8dSKC5m
c8k+oKZdbyXrviST3/+63ZYjLGxcHIU5hy+CpnydaMsfamDv4OUHk+p4f9/3r+2+mZJ0ADWLeGX/
2s4yrneUZtO/cLkK77vf2hosfpuEecpN9ToF4UOWpcWhqpJf/7H9bv9+15Kytg1KdAUIcFG9Kpn+
ogl0OdgAstvdqQjfuqPIqzUOOMDla86j6hhFvn8WQ1Acb/981/Ra15OgyYzq07l81Z0fb0gCQe9J
pGu+E8l7N88g+QMQl8ZjCymk+QP3R5y8NbDzwFeW7Znl+bOuozN42OF8V+0IrVnRPUOeOMMzuH2V
vMYpKuWPyoRf7xgnfNtK/hk/VgkbMM1RVT3HofrFWfzr9qffXUH4tPW+kDwsZ7gdla+xZ4b/gKGs
NMGxGFR5uK+Fa8tvYgxZDZQIW9m+lorpnd+ghD20che388/bDbx7tKELVhAL3bQzbrPtqz/IT1kP
C5yx+0iAcvIiunJ/eXehognr6OcQValaSZrXMIaBN0kEDCvy6K5zDV+3ohgFVF2O09K/Xlkr35lK
5ssCD5kvt4fHNcNWCE8R6WgiouZVDqPcsYx9S2I6blkq1mAorkCzwhhYqaCqcRq8epl3whn3F7ix
J1y8nnrTn5ZI/5rC7v+Bz3p3MsKIWcNFo2XKZGEGcAYjvRMR4H5FskaDcX3cGi08FEGsH8rwQpU3
wYNz1qw8FjxS327Phuv71li187QYWCXnL0MNdcOn3qvSBkpyHm4H29stvJupDiO7uGngzS7HVAxf
/SZ6EFF2UkoP0CBEhpQD77fxKjDmpgGCSrfbc/TILnfOok1Z3ZbRpWxG/TiKhnwMWLvmw+D6urX1
kZSluPZF1bOCeEUNb+gEjlrJvmqiHpez+3pg74HQw/SwdLOneQrJgUHa5rAUeuWMc8gqRLY7EHLr
QLQlkXyCR9GHmdaPdBl3WujPwuNPpYZf1EyWTxGsOpMOUle3u/Ru0GMRXIfzzaaLchfMDyA1eenh
DXagHTKzKNPPB9iErzG5rjPwx9MWTYS/NzEajbMjGb1nv2nNQdOrMtgV4QOWktlDa/HvXA7hPakS
tGWFvGYcvHdkhOAbE6SfoJug/jdGNYQJfY94K+vYOVFW6Au1lCkM7PqvSPt8Mo2KTrPfeVsRzT/n
vtSPXEBsAAUNb0sT+sFLq8+358q1xK0tgS3U+GLOg4sIYaKwbYIlGJ6jAkCIlSyQowG7CjrKfDLC
p+xCFri2HpjOlmTvg6i0cs11fd+6+oxeW3qi6skFzhR9dhALuJBHeCn2/7s9QI7FTK09oKE0TluS
JxcdQTNrq6HFW33gKuiqbRuFiq9gaFzdsLYBVGGIgi0KvfB+IB8bGvCvGZvu092P7AJoo+sYxuFT
9lzS/Kr5amDNkMU/sMSyZ8iftiur2NWJ6//fBD6d/Vq3dZNefKC9lwMqV0w+ti2wxSvQE9dkWGHv
jwxG1ZGvnxuejkcjkl8pxdNgGdfsTF09sGI97UGSgYc0vGpgaZKcuO/DB6EDznWNxOnqgRXnc9Hk
ghAcKaLNvJ+UYJdSXUv0Jm6QOb69ZF2dsGJaQjph8oZMv8g4gf9UCq3XaDNEq45Bjs3XroHOyu+U
FmH0rzT90JYHL66kV0CVuOn5hyTCffivwHBci85IOcIxd3e7W9dQeGfPt4ujhkradTWcaKAB2U10
A6uIoPg3Dqgf/j1SYlLorEATeuXW7Zgou1jqV4oRv570C0y8CiCQMvEgZBRuFz7dlZMJI9syCFXq
KferabpgFy6f6FUh16Rz+nPC43HlAuBYCnalVAatZuGI7b2fRqK/lzQakotIdLiS2XON0rXdNxFP
mB8PSIX5l5FA5OckaWIyOJouIEPWKBDOK3Hvmnor7vXEWTQarl7ADSIPtPK+aQ83bxnJ5hBr1ODv
W2FW9FMJ3QtVhOTSBGSBKZUQKeR9NuCedXoHaT4zhJt2iOZuZUW7ZsfaDMhA6ajioHgZ06KNr3ZK
kX6AMOCgVqb/3ccRVpi1E/RTHVQkLesXPihoTI2xmb/IhvX5U7qU2Yds7PPn3MioMrg+0dY7jZ1Z
u9I4loZdX220H7EYqaGLzsuvUOoW56wNPi3wKzndNVt2eZWMBOJ/qQwunJfqgEsG6j891oIQVH4Z
SL+ym14vEu9sO3aRVZqybIJ6rJ7ncMhPM3TPjYHzNMW9OctzhsNOwR/q45yVSKXC+LyO1p62juVh
2/6gQ2CECtG+sAHgvt0slv5XPChxn45yZNdeU5mTiFYhu5QZ8P3UdFW09ZM4OWXh0POVmHJ14vr/
NzuEz6CpFMguhF0KQmfflH3e7Ntezyv7tGt6rK0BcsYD0ssZ3k/F9b5cwyQFfn3gpChxADsCavAl
2xU4JFb641rW1h6RtktuUIiBN5/fL/GGQhfyzOGEoOFTytaqYq5BszaGPgIK6KpEdyE+BID2zI9C
iqpczmL4ad2Onv+KL++ta2tvYB0jEQ9MiqdzOjTPvINzDpTjJe4kxWaGkn4JWgDE819bKMNnW3j+
DtkulS2XZ+OVtN9FZVpn36WXJN3h9m9ydNsu5nI2tVGfYsH31GsvdNJg7hWEq2h33/eva+jNWhRh
g6x43SaXxrSNB5MQEWZbyCb5dyXTQshU/N5AL5oEhLemfSFpzz70MyhRMKGa/rn98x1Lz67nGlrW
PWyG8ZQSFCAVEXUwIPG7RnXbiEPF974Vbit9QKuz10EmootZRBU/prr2XscyCNKHaKJm7a3g6oy1
L4gGxiBzodEKyaZPQnr+dk7i6Ng1wT20fUyGtTOQaoFLDhX0AkNRmAGIOi1hoJSFwcp0OC4ldlWz
T0MRw+OiffF9M5xMhpryCLjv1h8jsWuzYc2azRUV1maQQum+yrIA/fBgkXkApHxg53yq4PNwe105
7vN2abNpQziLhXH3QkbTPkCkcdFbgXiHJYO3JMsFaol6PNaMQhrzrhbtcie49XGeRldDVS+gf9EU
Q6fSWcGTIah2Mq3lo+eveoI5xs/WAcEZmvpj4NPLWATxvEu5gpB/GsMW53ZnHCvZLnzioYOcvS/E
Myshj4Qhm096KsR2wPm90oSrC9cl+GbjYn2ZQNkp6V7KEJA4Vs7eU9gBrHa7A44j1C50Kp2HY0an
6hE5Nf8EBklzLotMb0pakz2P2XXDh59m165mCP+7gL5z+Nj+E8yTZQnJ3RpXm9brTgY2KdlLD9G2
ZsOamqdiw8rmAxl6+bEzg3paOnkmmZ80ey9fvG6DwqnYcxiQbSkcRvcEpN2vJOGwBWCjr3dXYx52
JfgnzRPzBrYc+gV+pPnGy2EOJYOrhpIHgnV4GmMWZh9BZ1Hdkw8cvf677uF1DjQWWHfmWI9Epqfb
w+yaRGs/goRhA8qHHF5Gz0suIPqO2RmSRxNZybQ59iOf/L5IdDUAUFERSNmSwn+exw7yspnhT/MC
MDryAWs7t6sdaz+SYSHSxFTDi0+LrxIgxFOv+2UbLshLhsXy+fZouaLKup4oJpOyw837QvDaHw5S
GbCAe4FL6yYAtWHlgfR+XxBCv49ZD823KGFN8Sw9r/w0Fiw8Ktggbw25mnsFCip593SH2hVaX6ZQ
7ZkluWjTwn7LR1073igf7lJHCr3RNYvF99cY/aNY2yEfli5D9TjWxbwtgUnad0avvMJdH7d2oV42
08SKPrzonvZHWc9du598DVLz7TFyff+6FN7scoRwqIIHw/CSLoqd59SDHr2nIngp3f7++0sKeXLr
+23ZCdir1S+jXsL5QFjSjucetR39bQlFYy63m3F1w4rzfmhqnQueXOrYLx/acJTfC7pqgPD+YQ13
r987wWhBVFnCAZdKPHX0Mh6EwVNH9EMHUdl0G4byLr5ASG1HDDj3wSdp7oYXPXWQxc2SzyNol6dM
hN/vGykrxlE/oWRCXv2Zipj9IJyNbJuA+XefbTO1VU3mVFRU8kw9q6iAJQlV+pBOGeR+M3hE3+6C
Y03Z0iakxvXelCg/zLEuP85L1OUbP9XJY9sR/eN2G45Nyva8mOuuilvd437Ggk8Shk0woJPVtghB
NQ90uKYD5mrGCm8/GUgEpszwQiEOilot9Nfr7wbqOfNRN6Wct4NM/GhNWu791BSNrVOknMKggL5D
/0zaVm76CKiAJopedaE/Mw7fukZD3nOO+lNcVP/eNY62HHozx3NSA3H6PDZXD5w06cpxx0wB/RMj
2TxtPZF5y8ql2rUwrv9/u5nxgBd1nS8XAVPAYk/jrN74MxH+TsAN5r4djVs72lz33PPB+rzgCY80
QTh+nIu2ONfLKjvPtSiszUzkBC5oU5p/0UyTp1GlIAvVeVA8SAAVnpYA0Jc7+2JtbGgJ+PYMCUno
0bGthkecRpboDGW3NeqNa0qsJWcimcPDPuYXk7fZtGdxl3yTbRR4x0UuS39nP6xNDQ/bIjZBFF58
lOMfRp9FD2qKpy/CZOpweyE7Thhb2YXJelIQ+xDYNyuljng7h2LaJmUBy82VXjiOGdu8gxVxwLUg
wU85e22whb/aFRPcBzraDg0Dz9FEfgo9p74U92XD4RH3e8SoEEY+HgisDyUS/D/GsVm6bxkED9XK
jdI1atb+pqYpg8A7Dx/gnhoU48YnSRo+QjBsildu4I4FZou+jCMDpaQel4sf55ruRDuSj6MWku2U
ovdViqkt+sK1P2VlBZV9s/hg+EJGGOaD8DbJuv19q8sKeV5kSebXvXjkeVwEm4bDIGM7AUq1Mg+O
LeUPy40hWAYZt+lDA/e7BwVAyjxB8U0h5wRtmTXOrGO2beEUUo9lxw2yP3qq8798H2c/H+K1B7lj
ppmVScx1l/p0qafL4EFzp4R007430v8kvf7f27PgasGKhqZtverqpXUR+WK2nIMFp9qifRx4+u12
C64RsuLBz7KoAU2zfjEIh36nioV9h7IWnANuf99xwtviKSqROvUH7V9o3sM4N4zHfDvqfvJe+UAo
w90e5UKFR1AyKIhIxZWQ37tEN2ZNpMDVwev/3x7BtO9bCF12l37BfrbhaRd/hyUoX3kOOYxOKLMC
pWmnapjC1Lv4JMx7+BsXvvkfzSIAD+FyraIfJdyKYVK2RDOuOGEde/FnFCk8vovaPAtweYNi47hP
kYan3iYeahBxbg+9A05E/4ApeqPOfTKMzyNLwm2ZwM8CypF7DTOxJglftYIBOs8hbFL7/ZciDcaV
Y8MR28w6YpmKKZ/N3F3guN5tGU9AIQoHH8q4xN9M4RpQ0tWMdcaWlfKu/gQoa2vop1xITQt5FIK1
/n5UvEqeFmi5y5V5fncZBbENQ+fCwDMqEuos/Kk5sQJZsCYF/eP2VLm+bnWFIVG8dKM3nFmXGZip
8Og4VDAFuufrf7iA6pZqMvC4P0sdiS3F0xR+1TS+8+vWLqgTNjVtNMuzTr1vZQg0YbLclWwI/rD/
hF9zLbpuRNov8sajBAr2eOWf3R6Wd9cPPm5tfbyua1A9kVOcgbxIH2A8U0C0SBVTqsctNg2l/S1c
DOo14ch3b1No77rJv9mJZFyZjk1IopdlcNQC0pEeP5m4/NwO6mvX9V9ud+v9tfSHyaeUNL2OZH8i
Xl51Bx0uTX5MRr8Xf91uwDVu1o6HwyGoufIx4SymL6ixdhsGytt+niL/vAT3pezxk8nv49Uznvt1
icmfhZfv1QC9lCSFBfvtXriGydqkVODD0XVJ+1M/9R6F6RKJ9aH1VjXb3j268eutkB5lZUZPTcO5
yetJwL5smPeSTdMJRYi7MLYBNtLfR2iWdZoRls9niVvCQTXAPTRV9stoswaGcYySndlgIs56E07D
keadV27LqViqXYTtsblvGuy0BnScSTlUxXCaFfvRcJCP22J6uT3FjimwlVp1DQw6DF07ZBZy8gnK
Adm2gUVoDmuGu/ZtZht49hCXF22+DGfdQf1y7FgCcrC4i3mM6b1OypsNQ2ctbwDjxO8fRfbDtIA2
X7eK24PjmlkrimUc5xw45+k8azBV5xpqznGzCpd2fd2K3ZKQnGc86E8sCEAo0Q0giJ4h4tt9P94K
Xj9dqpEuWXnidPnZV+B3Zj3YsPd93I7cRcFQJjHTWanxL8LAIIVn3T1ZvIDZj3axVKUpSI1KsZe3
mznI4edGYaa1D2sUHKIOz+qVXjgWv/12b+DzCi9p1XwQcSofhEjkR56ZaRM205rgtWOS7bc6Gydg
QNpFn+WkAb6s+bHrZnJPoQwjZZ3Ocx9PvAnr6dzAiXYDyG+7h0LKml664wyzH+l9ogTkgNrh3BfF
c0NYvAEuJDumU/MUgc1116URp+HvAZyCIJAAFbucGYn5ToR+sU/yegV16bhO2GaZyF9kNCrK4dQM
UBaDH+F2HvxP0A46onL6aZr8413h8MdLPYNrILQ5pjOtpdr5gmKPa9bSAK4lZAWyKOoiXqQIHlAb
exLxzOAxAq7Qfb/cCuQG6K8gzLz+VHrQODIGLi/RYP656+N2asFERDe9T4ezqBbVHkFASwOw2jNS
rhTkHUNjZxdkkWVZPEbjGZIjUJkS0A2MdkPvtyvXONf3rdxCX9EuGIp5RPTKZiPK6aWv730U2LKs
BLnJaEh7nC7iiiOplTlEHhwPb4+9I3rtpAIqXJnIDBnPfqabozYzf0o7zfYjpMx3WVjfJYgfMFuN
lSBVZBp/GM/MKDAmSC82MVuDlDo2aDtxoPsqDuGsM54BT/IfriiHx77Di7Jdz3W7ppj8vv+QK++V
eL45w2G23o5x7u+qcY306vq4FbqqC9IQ2FkUGWAHGiz13lTEEP8pAs6mJv+7b6btEF56FBsg/3ge
Rf6JZfwzX8YXUlbfIGry7+0mHP2w2YpjM4fw11NYqkNATmkPYzM/Bsb/9tevr+A/MC4Bs7mJ/pgV
ea3G7gznjH1ZAk5eY6Oe4gP35NeFpNslru7bqG1JVsC2xnpuxh5IVAi7KY38wTjO4Z1ft85jrCU4
JI/ZdO7rWW+5L9QBLinhylbtCAabouiH0rReOHVnzXmyVZC+gJQ8EI1wD7g9D64GrrP/5i5tutbn
LOnM2Z/H4jMsLdsNawu2Z1O3Zn3o2JX+oCMCHqXn0RdPoIf9EMpkR7xAklPdg8jRyWbN4NXVjBXU
pvNIHyAMzr4pMV55wL4Z1vOdzBtAlbQq55U5eTd1i6VrBXhJwzTKIhxAKir9+KHp8+WjD2h1skEe
I4cEuQETcVPyMt3rOOnzi5dOwLPcN19W4FOm4FEMrdoz0nwlVLoCUJig7A3NsTXOrWNF2JxEEUod
sw6S3hsBCBOfUsCxqrLeDyqt1wR7HHNla7KSsCZkHLDHj1Ct3aVp/0XP1XgwDX/K8LZb2WMcO9gf
7EQYpVedr4czaaf+ESCpAV4hddvcmQSwxVnpWMQzHXGMpFc8XhmCxeH5a+9Q1xBdp+dNYLI+janO
RnMu22k+6GXIjv/dA0vViqdlWkv2uWbbjv+CgFntR5htjozlljSq3SsPbuswZUpXtkhXG9aTGkYh
GUD7izlD80M/EkBl5qCLPmYQv7wrKKgV+kqysOIJQR3hak+asgSCKAMvtgME53a3m3BNhxX0NEOm
VWe1OY+ghO5hDd8fyjptd/6EI3Ek4Fvdbsc1VlZ8N7mvEzirmnM/gbFhSsP3/WCKc1sXa9JnjqPX
ZigqL4LeX9135xKlpm3TgcEHYFy8YROAirFh56xpxT65/ut2nxxxaHMTdRt7FU0Kc6bhorYE2kcA
eq5xRh0TY1MRe1QgOniLjmdhYPClxxIoV4qJETIY99HQrFFCXJ24tv8mHnvajSmpryktzxt30o/y
fSTyNQtcVy+saCfFUHvVTPoTbCGWJ1Jzcyob4BMBKUg+h3gOfr09Fa65v/buTS/4NGmpkn5+GM0M
bVj9oIPhIIAqrJp+G2j1vLC7yPMB+0928k1Ts/KgVRd1OIo78R3ZwHkLPc58d7sfrtmwIh6ViWUS
YOadRasq2LrBpGZIKnrngrWCXWoF52Q9I0ddifgAaFR0XNp7n98279DP/bAYGondyq+AvGuuuXtJ
h7XriWNobGrhKNM8lUgen2dGzcc0CtSHYZLR6a6Bt3mFZV0H7TReXzd8xrQ2V3cgATX921937H42
nbCMUyhaZTkGXkQjnI5REUgB8Nuvmym7RscKY5k2vpeLZXlI+fBFLdDlAsbyLvpbAIrY79E166GM
B1gyyw3GP9pI4M32ZQHZryJr1lwTXB24/v9NWLGIpEGfBtN/1TKQQcqNF6yp/rq+bR3UMOVboMCa
DWdV41rGxxbYnDH+9/bcuj5uhSwfQ+nVigxnP8ZTpo2nZQ+y/NoG6vq6FbIiBetwnhsMPUug4jDW
qPmUSfflvt9uncrY+Kmfy2Y+j1Cx2ssOR+PchK+3P+7Y+21iH9KUyMDp/rpqxibfEhnkx7ky3rbx
Wfc9hr/kSnQ5xshWbGUS6uacj2hoBiMOfAETn8KpvgtREjCb36dbLaoowJLEvtZA1wiecLVf/X17
kBw7wx/0vhmMmPg/YwXZIZb4ELJtyTOs/rhK7sss2ty+UpcNJPSuE6Fh67wjcF3fT6CVrgy/qwvX
aXkTuaQuTYV7w3xu4EtQaqjuA92TbSsD+e7bg+R4mdqkPl1PAQp7SOyaRPwgVOif4McFZgeMLYeN
9JKKU1rAnGnbm2nptl4Slitr2NU3K7h9Gpkc3NT52KOSD5IfD7ezlw+7e/UAsLysCKdVl3qtIhJV
vyH7IQk8lKbpPusCfN2KcGiZVHlXLEBzwwz1au8JxGDIYX6zMjWOILdJfdozBVdVMB/hdvcJEO5T
E5ItG2DyOcMP9fb0u9q4XvreLLCZ66gOQYOUQG+XCobk1d8c9xYIpg2XIcUft5u5JsLfSd3ZlL6G
RKC+mmQGySUGx7v2f84DcPYavt4f6hzPrhoRutKW475qS5qqlooEzjPzUUBB8Gryfa3nQHT9qGO6
n0X42nVrjjSupq5L+83o9SYIZi9k8xECU3sYK31q/BIZSf8IbeuvWRpDYXy4R88oYDbBj4Jnk5E5
mo8p6DXbOYcvZJuPK0PmCEVb2pQ0RsFJZAH+WFRpuIWZaUdA9gdhAK5d9V3aKeiCFfAiTAYzAa/3
SHkhDvBmgwKmMSsJA8dB9QeoLF+WhQb4eBOheo2z/C+c6XeBt/HLrUhPq2hJIcYDi1eYUT/S6Cuc
g7/MfXMexHiAgOEKwfr9YIxs8hyJFLxQ+tA/Eo0iGy+jB93RBwkHny2U0ra3Q9HViBXxpFVz6xkP
axQsPS4nkLfGnaqjx/WweH8uIps0B+9MJJsiHRybkP1gEs+Ue7XBA5AJf485TQMAsnQbHHlZgebs
ywRetRL152gL7wZI4t8eJlcfrNBmEa49Qvd4XcfDF1Kyr0u9Fm3vb4YAPPzeA5o3rJrgzw2W7rSj
Sn29Fptp8k8B1cCYDCsx7eqAdTHv47auIHrRnsoBNUmoOWIRrVK03781RDaebEyAcDUxy0+qHA8E
STmzsGeA9Q8yxyNADpeSVw/eMhxuT4arueD3ERMpJOmEqWH4DjMLeBwB9JdqsgVV629IcH667rY1
dl74AP+83aBr8KyAV1PXtzzV+YkE1QCRjuwXtBbXXqyOj9tQMxbPI9QvA2xVdRI+p6mIP3m8WXNn
d33diu++byZK57J8AvryQoJ4+CspBvrX7XF5H6IdRDbGTAypUXWblU+wkjmSCAhVAFbYHqItzYZj
OmiWf4VGdr5BKqrdXX0Fp978M80TOU3DajH5/fMKWhy/rwdFyOLFuBw9KRWLFyJ7sk0r+EvSurpL
iAsdteKfKA65IJF6j6rshm0zXnPcnIVbaFvn+9uD6diJbUzabOKaJZoVTzCPMpsMmK7vpG5TOD8H
qdhBZUGsveJcLVl7gYgTANbjTDxJ3f9DzDL/jbzhvKtK8WMa53nlveXY17h1vjcmSj3m5SX6U+0a
Nex7UJqOfGL1toPY+GZgQp9vD51rAVgbAo0i2WdJoh5FsGRfZWpg9L1Ahz+r5a/bLbx/tYu4vQMA
E5RzbyqfxojkT9yPvL+FXorwUBUj+yFg/3hpuzB68GJ/WMvTOHplI9pG0SNPRrl6LOEwelRenp9L
r4x24KrcuaxtKJvoWB3D3ks8IUPpA8cDDUNQ0fJNQu4s3UQ2lE3AEWjIPKmeSoWEVlqA8m8yANqQ
bFnTQHWsZxvQBg1sNfplhPJw0fGjUPEZOSdk2Ns83dcV+3p7Cbim4/r/t7f7qE792k8x+0YlhyZc
zD8iox+iHPCS2y04IsYGtfWTD62ToC6efILsh0w8OL6nmbzuBcEWYKgw3INP1PPD7eYcR4MNc5vz
dgp8NmJmwv+EQTQIUNshaBlfuYS75sXaAZgRHL+aqScBliNeqSjLlgCjZ9u20MmH0A+Ctdyda+Ts
DWBqk8UgVJ7ypUMrgJqL6atBtW3T0zAPnwKfeOQu6CEQ2b+vA67zpBFgVmcbCYE8LGaU74pAPd+e
FMcqs8FvTammoIO6crZREe6zjQYdhuvpZ92SNRKRY95t+NuUFywomSpPKs7Pg9ETroPxWkXb9fuv
M/QmSsqJx7MAQjbbjIH+TFQNHZmBPtd09bR3/fzranvTghQRyLM6GvE6pcH/gGQYttDVWQP3Otas
DYBT4BZnYGgWJ9VmP9IxPuhsOCgopBRqON2eYlcHrv9/0wHTCgG1yLjGFGdp8LOfB4/t6i5W95W2
Ihv/1kwt7IN5WJzYwH4EVEP9Kc9ebv941/hYMS2nKaEBjN9OxO/3hA0nlctPvOInTfjK+LzPrgsi
m+WmcJ5rgnP2UdFxN0qUraWsH9MoVxCfBNC67bxN1rdPeTf/BH52zfzGtXStwCZLVYeii66Bveju
q6/Gi67r+Dkhd5m/Bn/I9/O8BgQmb4rTXIzX9wpUn+pCf7s9M45lZePh1AxJ0KpI8PNx4YZo4sSS
04I+3Pd1K64B0IwHL/9vcNJFPs4UFc3K91Z+u2PobVNyISFKMg0cvx180mjb06IHiKwl22xqxs19
Pbi2/SbsGj7g/THjMrIxTcAg9o4XQoBVdN/XraBWRZDlhl+/zrorik9BK2udrecaH+vGzkuTTdwn
2DLEVYETgJ5lqyWM4esRdsi3e+CIbFuH3w8g9V4FgKhsGlI8jz1STXn0NQe4Mi/WsEKuNWqd075I
u1F5GfpRqmXe4EaIs3MVOO4aJSuAjWqhT439Dj2ozbgB074GBQQFko6s+pQ52rCxbWURyAWELbTB
mNIn8Nx+8XxKd30SscPtiXAMkg1ta6A+IwvRoAm1xNEDuLDsDHLzGpjVMc82pg0UhgGSrol3pBX0
xQjZ8jj9plV0rgGiu90D1yBdm34TaibXRcvHAj0wJfAJshLDPoXX9S7n85oDlKuN6//ftEFNEkZd
TStMhEjjf8uMwp11Kk007rpSj832vq5YcU0Ma6uYZehKyrDvmaT/izfB8DECandlY3L1xAruIoCq
v1dI/xBk0QnSwNu2qXZBtgbWenc5hdRGYXNSe9EoKP/ZMa/dRFfOeDys8vTevXnj69cH85tp8ENY
aYfEi3+WGvbyooAM8aacSfZcxBCeio2evzdewH7eMRtozTqFIIy/JEk5+hdYy/oHEUF1YsylOOTe
6K9EH7neZP4oTqENa/GWcCkLyiHhF+7l2fwtZdmQB5uwhwiygQLp3KgPeDT30d8Mw4gUJ/Tl5Nn3
TNN/TAvZpHRjkKBU8LKAuWy6bRYJ7OtGQipwOnLYKQTFbmwLJEBI38rwWxPivrPjQT1n/6BmFEJH
nMdTw6aDNweiuacwjU5Z0WJy1lyra/NzCgvBa5o8l9Ou1nPCVi5trlVmxYkXJaMp/Yj+AnilgsOS
39WSbDTE3Lu1OHEtNStOlBqmUZt4eoY/0BdTgBHa8LzdSxLBBbjxtlW6qn3+bkhiuKxbLvUWkZLA
xD9b1S/HPMHzu0a2KunWKGYOeWhqQ8DBiwhHzpf52YTB/0ZfnlKf++d59snBJLBKbgb6lAKYVk+o
NdBmekRdJd+3xZrr2bunAHponZVNxpCf5WYCPWYKjdrD17M18OmGfrh4SfvUm34upF/LMzlas0/N
3mtK48Ut/anAi9pC/WZbeGmyl3n7uRmTNXiEYw3aB6eC/lTXhZBxFQWkofTVcnzoh+XXXXuPfW6O
Y1t3HAbLPwFVGPdzgSONQMB1qORKvc/1862Nx88TstCwin6OwJymW740Xf0F9gvUX8kvuWbB2gTa
aolJsCzYq6/qISZuik1WpA3yS9BvLni/ll92deT6/zdnguZpzYulSy5pnvCv8ywmvan+j7NrW5IT
V7ZfRIQQQsBrXbu73O7qsj1j+4Wwx3sECCHut68/C++XPnKr2MHLhKNjApUumUplrlwLLMQrtW+L
cTLDD3R6wGfBaPejihsfzEnOr0kE3lF0Xr5y6dsmYJh/mmden6QqfYVmVPbzNzahcZJuSwLJY8wI
gtMwdQVEDqYbcykfdvHQdd0BwlCQRr9/Um0/37BtRhUoLIEW+YHaTP2hncLuoWr0Woe45RSZ4O+u
SzoZtHlzGTrhlzsaiOaQTkAREhGk0c4rEHXfn8e7dT6Pmajvikx+Fnmhc41Bnb+fCKrgrPCPVGOw
yUUTE3dEsxtLug/Yav+yZfFMNDiQzWGUgcrox5jU/fi5LkPokRCS4B64PyvLNWbK0oBwTY4DH+WP
iOXVriuHj0Ess13Rg5av0fy6YKjvj2RbP8PemyzUeT668RVZRWhqSAkoaf8xpvOwD5fcA4Qod6Oq
n2fc3SuWY7FNzzD9SuQ9AW8JhhQ++UKiInmdwklfQXS+Zv62DTLMn4zhnE5oWnzVdV1+DrVKPs/j
JFcmYPu6Yfok7KBuLah4JXBY3rHqUy4vLQpW8nB/U2zmY1g/HkV1FqIm+4MDBIoHUd0f8mrJI5fO
M+9GunEehg/gMg9gn2n443fLItwB/zA5ao1d1LLNJkKcdWELOpSxvVC8tNunEC23T6yOYfmAFgfO
6f5SWfbCRIrrwPWEjGR3oQFBW/KuGabKOUIDgs0rWRvLZpho8a7kwRC0YLCtBCjmqol/TzmkH1QM
Oq2i2pQ785gpNNOoXlZjHCc3ETfTI43q7GdUr1aNbHthWLlmI4/dIIhf01mwnuy1S6ArsRPA0YXu
Y8KyaM24lzfdOy8juuzTm3tdCEo4gZbSK3a/OQFW99yFV7B31bvfLplAT3rft2vta7bdN+y8iULl
jNBseqWZRuY3pSMuSK/1s2Jl820LZ5g6T6YRfE7dcMFMgHLT0YPgZfUAtbs1klrbFAxbl64bjJyK
/BWIcn5WrKfXOpUbLxJqmDhFrrdU0DV8lRqJ02U7tBheBw6KooZGf0Gh7rrJDk14OeT5WBiStntl
7sKVmEBwNCCrHRuWU2ViynXWjXoUTgHdtOiZL+gk6BScq6z5GU64pNDWefaLTWlaj5kI81gGcemG
Zfdl6InO0LCGe+rSQrYmWIm9bLNZPM0bGwmZrr02j9tXnSLJzEZEKqGodpPXFejlzZqTU/vQBKPl
yiF+v1iCGRnmX7G0EllaN5e0BgvhxNCL13Vx87Bk9qYI72M0k8RHUYAJh/qt3kM4Za1gYh3bcAhp
naQcjavpK3dDdGSqfewAV8ZyNGlxldXI488vo0LFHyKi2cGpyjVUk22VDd+guhq8clOYvMLZfkCl
zt3zPPysCdJaqQtaoXGK0eKOYOe+AVgnariKBk3AAUg1mxeZTQSCKnlexOchgjL2jwoyVf1FzWPK
jqVPeYHOHcKb4Uw7WccHkQSQRd9t/B2GQ4EyTZtRZ2xwZNPpPHY6O0jq/hsDKTAFwZUxyHZMTQYV
FgaZjiCPVk6ZJWb9vS5vTjWFpGlE5il51UMdPQ3zZxUG4BEHnuv3VRk76nB/hpYL2QS5V0HUhgzl
1i8tVLGuCa+r85Qj3Mf1WfwaRVId749j8f2maE08dZpUbt3/qHyItSoC+WQx+B+2UkN6zMS4x20W
trOoypfGb0l+aIcw/rvlyvl5fwKWq8WEtfMy4zknWXWRQle+PHKHhpCU8RswOq+EXxYjM3VrGKrq
IPDr4iuqoAyFp27fiJGcwgl0gY7u9rPU195V4cYtMZ0JB+8MetPqCwE3QvpMPKfwHsNo8tu/6w7d
Oiuvb8ujyAS3V6ImLlS61Sv36sdYQlJI9/8gxLh02dJFuXgPF6Xteglr7m+V7UwbziNtwkKhi6J4
oQpk6ORRQuNOTjsNjgfwzlVSpcGlRreiXJPztE3R8BIxstP9hJfYl5h7f9PQC76FpYeUVYdeEdjR
k1/1n4DIRh64GLfGOiYonkSCCQ65kteqK2p2JmXeqJNbz2tY0/ddkGei4RkTYetWlQQtZljuGwDg
K4eMD79RAS158otwU/3N80wtmWkaUwkwef4Kfbn8c0wz/loU0a/7h+F9u/VMMHxaF7wvOM1eJMRd
l1K0oMFpRvf/Gvjjfc/mmYD4RknXwzMyf42dOPEv6K/NsxcNUJcH0aVIEC5WjrVtoOXvb+4E2YRB
Q1wsU5cFodynOHFgOwzy+uI77pqGpiVP7pnoeMppC1rPVl+Goex3Gp08hxRiU/uUDB9B+Y/O7QyV
9kERED2zNjsDuNHq+tnpN5EY4TQYoYYzObQtsjr47kV5sZtTmZzLgIUbF9HwDY1fh9CCLNQXwUao
alazd+jA+fvsLq1390/c+97AM2VmeOE3SDdI58qjCesWtz+XRgOFkJqK+nGoAxcyN8B8FiCvvj+i
7YwbDxOQLCeTTyE5w+OENY+cgbbnICc1DH/dH8By9EzIPB08z9dyiK/KTV2GFGQ5v6Iyi3ALartr
btuybiZBazdrr2eziq9iRLcxScvrlDSg5GoQjgz+/C+j4oW24lc+r8GDbNNaXN8bi4pcXqdjKeTP
ym2H4+xxqAM0FKF8MDgraSHbpJY76s0QgkCrfKTMuao21RBzC0+QzQC+Si53H+XXriRnt5U3dBSv
IQJtJmxi5yESKdGmU0+/VFyJl3QCU7YCvdxZOCDmVCVa1wY0PRzScojPzqDovmlEvYub6FsADazD
/SNjOZMmuh79WmDCytT0g7S+/hIPCpvHVgnCbDtnOAnRRGXWcZX8nHjTnZBwL45Mpu2uoDDo+xOw
DWF4Cj+vgiKLhuRngjg1dfv43AZoIm/GuFw5G7YRjLBh4sVARghfXsMU3H+kU9OTgmLsrm374nh/
Eu+HlJ4Jo2+EB3aDUgRX3SPbEqfFb4UtiEXihaydYtf47LjZD/0BoPcbjzgJTX42UEg+krwqP2ZU
Vuf7c7GcKBM7P0Ac3YUCan1lMQhwdiTL3QYP3SReawyyLJaJnO+quIyQ3Q6ujcc/DHP8HC5NR7/X
KZz9R3CCv/wPZmrZfRNEz4NZ56wayitxoUamliucQ0tv53D0cG1bsWXoN86n6x3ZT6PTXnWV68cO
iTGy84t4+vf+520zWDbqzeenpHAcH+yzVxDElTvk2Ptnqv3PI87c1/sj2HbEMPMY0jDgGSbhlY7o
O0u74DMnzU+VAF02Aazx+0U0Lume+8PZTphh8lCHacHRpucfrUNCeSF5P6JiJPQUJCuxgW3JDJOn
CinEFuxv/40NELkfVDJMR3Rff942BSMUaAKdS+Hr6ArpL3cHVpwQPPYDOd7/uuXnm2D5QXmDYtWs
rornKj0rp4SBdPDExc338lW6Pss+mIB5XIWAgHnFdJ0C72/wwg97aE1uKzh53Lj0Q1KNmeDNdK2y
7FfHQdMOOMaaC3n/6emZZLEgZgfbHyh6r/GUV08kgMqNUDm/TqLTew/Mz9tOqoma75qhBSd2NF4b
VzvRjoyR968Ea+lK/s22Acvf31h2KKUvnaGXP0c2/sgkrQ8l1CUO9w+R5WFpouUb1iU8Rax3bSLc
RxUBKSLkk/QHocFqXOCeQutnvxIZ2w6sYdFxJKthLFl77by5f2IzBdbGG+WTI8jw5f50bEMYJi1b
nCUfhKUYomjmnUxjrXZycLvxU9k7eo0GzDaMYdjx7JdCRSmk2B3sRJiiZLprqYSIGXWKn/enYtl2
E7kYlzFkYyEleqUL658GKfqPFkIG2+5vE7kIaclaA+7cXcGM6ECGi1/HdLXHxmJ4JlCx0lkWo6O+
v1ZkKSxS6JOq5TZNElALZbNYg0hYtsEEKy6PFIbm1O5axf5/hgnZHNa3X5HcWcNU2SayDPzG9BKA
R4E4n8TPMYc5ABLR7IPSu5GMphftBSvIJNtOGwauSDmmgKhWVzX3D2QROvFT//u2U2Rc2qys3SF0
enwbTRfIjqP8AcHANQUgS0hgIgXlnMzoiqDqn+WXs9R/yhQ9O5J9+D3QHPZfq4KsqRzblsmw7Xhw
c3dQskLI2VQHujza4ij/tm2dDIvmihEvmJFnrVwoApF58D9FNXgwN33dRABS6HJ1daSqK7gaZoFq
K6hEDrXOt4GqvD+wf2OZ1F0Xlt9D+NKLqJ355rWr0paWZ7OJ/SNwDFlSDOV33cqhdndR1XK3Pkbu
OJX81NEiaC8h6af2FPc89wdky+M5DnceNFLibftDjc1nSVK34MWhPyCxHC/MLPzQZtukOYDYNnY/
dbQ38jD1XybIXyrITzrIppRNzbJtIYJZRE5C1kxeXrk/snIi5EqywfsARtfJ/3L/gNm2aHFgbxyV
N8SSe10t/ykF4PnxWKhTwz+rsfuUgVv7RUJJGJyb6edprLY5LWa4xi5TWrpZKP8B3s7bVU6WnvDe
XMvjWmydGS5Rdn4GgSAWvIADEypKSHr6445B5P7h/npZwh4TRaknpUnilMELmoumx07kt9+RLdJb
8VHN7afNMAhcSP9/a3ji9ZAa4/OFlNFDFQB+FhVjfrg/D9s6GWbBue/glVTyl6b0YvncuW7no+ZN
vLWOUNsAhmVwWuVpmnX5VTeiPcYAh/7EhVKuPfIsF+wfcMqUZIK2c/cPBI1BzJIGci+X+CBjId31
Xp1sc8AmmJIkMvfUBA6sriEyedYdj/LjGPfpJv4KzzOBk8PMhy6vZ3n93Xz1+xLvPL4UpgEC8ALy
uGm/TfikZk4yggotx5uPz8GzQP6rO1G0GW3ShsI8DLNWjeBa9mn6EgsXhtd1fkQOs0smddw2A8Oy
VdMxEockv6ZCc2hUuOIvP8mCNRT5cvD/RGlhAv/f2ggqYS4Iu8QLGYLU/ab7XHX/SeuxbB4SP/f0
YZi7IH6YPTY4z2mZOd9HDaM5qcCjfwsw44lTUbCqL5c+SeKhAResGk8TFB/xb8lZepz6FrqaM3LJ
zp7Oge6e0eaRl+c4UWm5p3Tyoj16mvPi2U9DhhuklGGTvFAkmMMTYbp3n5UfZPwr836XpcKoiPB/
IXFSRS/AFdZIEkiICD6wwivkqQIxYPMKcxjCA51dJv+jsYSIfZqoUj6SI72If4JoxA3XgC3vmrzr
mw4rx2XSxVFGThVvHmgDLiEHVdTDhu3Hxw2HFSoGgkBPoqMsZETuRYr8e5Ymm44vPm+4q4rQxGUU
3WRUazCftciq1lBL3fbjTW/FWl7JQk7TCRX53Vi3Z53IFcNe7OuPcwsB7yXCfnOBx3ntx80osC5I
zAc7Tcm/HdpFDoFYLelY9tV0UY6bJx5Y6edTIarDzMg+iIeVX2/7tBF+dIDcl6XXziflydM4No9T
tSYY/e4NgYUxHZLXxmFdz/PJ0+PZmT80DURvkaoo1oqstt++/P3NyoPPm9aDwqb6vDmlbnDGHb0l
6sNvN5wRA3o60141n/AcPin6LeJrAqa/WTvfOy9GVNHTNhFhhc0cs1N0ZDu+8/bBU7YTB8ffDytR
ku1QGsbqx4XjRqSbT3HU3vzBQV7RP3lO/e2+L7BtrWGsURiDpdep5xMZ9Xkkw7mS3VPSIGFTqxW8
i2UGJlS7bEcaJ42eT5x77OAoEKWVI3N3hWTRyia/G0q6vonTrnIVsSqJMIRGnwFDb+ERYN342Hhh
c4Rww3eX5mLtenvfS5iIbdrWSaJ8nNU+nY68r6D/sZbEtGyGCdNmfQhBbaecT9U8BEf0buao9INB
kNZOvENXqD7e33SLuZkc3+CsI6k7zfCh8xfp9cdIy5XTGlkWxzBkpl0Pz8+lJ1rPIrtoqrtvKWA/
iLe1eBGotOgOFVWekJck9+QK5NV2wgwb1ykPQjwlMCpRYCpLa/eFgzX4iJjp3/srZjtghqm34USi
POinE8QFQU4l3ENRA7xEgiPy/zc8k/b3x7HtjGHtcdKLJGbCPcksQ/gjxHzuM9AYbvu6YeytZLlA
Pzxun7H/NrXD37z5dP/LlpNrvq3BYqGyxPGxA77WXysnOLkjiP4S77NK1EoO3jaGcT1XXRuCAIRN
p6wW+8LJTgQSRRGb/i6idMsTxfVNcDb6rgZXVcl80rE4k9B7bRN/xeYsZ9Qk/yaqlag3cpwg8SUn
7SEjT8E2AXPfRGDTcgLrVLZQBOgChXOuUEFzV5VplvV955pzDZumhS9VP+X0vFA+iyy4xWn/QOv2
Ezh/X7yOPWXlcNh2jAxDDiIB1I6LRfJSGe8qBXGl2T0mQ3TMqb9iyhYT+w0SeRNroIyW1PjiBE4l
nf6TZVVNdxNCp21hmEnxLXSZgRmqJicN+VrhZ/N5bgF9vL8+FjdkoqAjdO374RRMp1ZK96Aclt2m
rPnWSpCNpKht78DXmK9c25Z1MoHQTKnYqaKEnOK2dshOaSdMn2aRt/WKN7JYhImARutkkoe9dE9p
KNwnvUALwlqkRwRxasUt2eawrOObvYa4mZcBEgrIcAv+NzKC9a/Xw1oAaPv64qjefD0VzYRO4xkr
1Jfxkc7p+MMD2O2v+3tt+/qybG++Lot+anxCctCLoHrwHMYj+ifGoF25aWyrvwz75vMp1IojP8bS
KOCR9lUZF2cRoSjRx6un1TaEYc1T4ozlFDBykmz8Mnn8c9W0nzY2tbm+Sd8NhSToQnsN3plVSK8c
odiEamnbrBWebBtg3MVAU00e3iO409BMMVRPDXTk48dudoNNbU2YgXEfc2hFjg2emafYQ9PM1PT5
44ykxcoOL8fwT7/NTLwykixUDV2Pr0OrocHVf/qvjaHTcOf2oPTZck6ZCVYeMl2qMgP7iZTkxyJR
H81Qn9j2bcN+BxpGeOLjkEqI0qGvEAWNIO3Gla+/fz7ZH0DlcBjUoBS+noNkXrjyswC65oyGa3HY
9vsNG54rJ1GAVLqnuQTTZJ/nzrGmXnK8/3Xb7zdMGLj9uouRgzyRAbc+DQELZXR58ExltnKG3rcB
ZmKP00ahs0sLckppRB5ZhgK4X1OdbPy8EVZr5D7rwXfCC42m6C+t677auY0XXe8vkO3XGxYMTvB2
ACAnujRd5P6grBPj//J52/ob5kuctAK5fxZcmDvw7qlFg2JxyjpKxlProt64pcrjMhNr3HFIvUf+
EFw6UlJkmgONBuEGEP6VFIBlGn/AjCX6yqiXhRc58VvcB/le6bQ61Qxoxfv7YBvBMGPS9lE8Af+K
jODCilaIFJJ9KX/0VL11COMuhnhDF4LvKbwIIpKHbgT8AAm+7jizjfKJzEQRq7aeUYD1yofJhfZN
Vj6lsv7Zz+wyZtseaMzECA8yBB3KKIeLkhn9xHgAFvO8BFf5/X2w2ENoXMhcoo29UGmITk2wyDOQ
6vm54Of7H7dtsmHLtKoz0RTEO8UglJwUuIRo130ci3S1rvD+fRYa1jyMaPRUBRsuMdo7DmGOpCzF
WTre//mW29IEBksnHUZ3dL1Tx8on7sCXVq46sDJ8bqXexFrgMhMPTAD0gRxfiBsHmNYdiZX/V93X
9GORbRTIYiYouKmGvI3SzjsxUl5/X8eQWlhx1+9nd5ADN2LGlumuz4f+MmVd9+k3zqEbUVBZXjnE
5enj0Dfh85D1r3UT/tq0LyYqeMinUiPEoKdQg404VR09shJNgENdJGfUcIK1biKLcQTLuX4TEPMW
2U8nD73TIPU/klXVoW6TtQSl7ePL3998PNSCgcIjGS8kmWV9a4KACbHzpFfSFfOzjWDYdhowL4kT
OV5Y3wkNruuSz/t8qvnKLWQx78Aw78bP0U0sh/ncKK0hlgOVc5roU4l/3N9o2wCGeZMI9GqDHwcX
OWpxmtD09sgmXR0iB+XVbUMYFzaNGlDkB9o7gUyneqARSB3yCc1vJRoN7o9g2QUTD9xFOZOxJMOF
hQ62FpnPiFxyN6+Lf+8PYFklEwk8kX4E91QPN+WhRNXEeC2EstKXpK7WSLpsQxhWLkAV5yroweC2
ztCh00t1ggLE3wluo+O2SSw++I010CTwAFvHy0SEDNlgkI4hMHOEH/OdC5WqtVYj22YsE3wzjC6D
bCYSgQ3jRfctVsjVu+g8+7FtEoZJg0x+rDP4jEsVlh8GkB28TjXwlXOOavq2EQyT1gEyOqoOg0uc
8e9N7+bHWEu5mz1IC9wfYVnwd56I3DRq1nFW1/CmhA2vqUJQsJCNB/nwmoz07/tj2HbBsOsUXGlQ
Y8nDC3hf44dhbpxLMIfDSjVmOZTvzcAwaddpQWRIcaMSXtYLE1ezB0cMPRSNhzJcWET7BHHbyrm1
TMWEAzNIiKHMpMZLmsoxg0RgW/UQGZ/4uHLB2gYwUtxxL4sauIzhItPaL/chiueXLAa3/8r3LaZt
goKZnIceDSr/DfU17u5nd/a/R/NGavw/qEvBL+IGRC0PXkZ/iHB2X2LixyvPOduvN+wZhU88/gOk
S8JJfYg7ZzrKyBuPTljmG0dY9uWNxxBR64QiCMjJq8GCytJxOCBz+CkWOjptsgbfsGnBwxiMIYKd
usn/rvzE22V9sYnAwP2DNJTzvJ3QDBpcBEVT+Z4RoXNIZmbdsKu7ufU3zsGw6GoeQ0jTz0tmEi5w
z1PuHuocj7ptS2SY9FR1HIm9YLhADDLydwNtq/QQ9S3G2zSAiQRG4UulTNX+uekjtOWpwtHqn6gE
YG8NdGDxqyYWmPVVEk7pBM+dg2JNFqA+m/m1SZ1w52TRttecCQmO0Xkf9fWIZUHpO983EbJjCeqe
h/urZLE2tsztjS3I0UEyTC7556oE7+HUjNNOCQmHt8i+bhvDsGi0nGfIicXD5TfgJq6m/NAEU/7g
VADg3x/CthWGSet2mvoqzqfz1LovaZ3fGhCH6Mq7hEG9dqBsS2UYdSdEy8Hr1F8a6H8dROs0R03R
fNs7qz3MlpvBBIQNpQakH3QHF4FOs2/gw3L7neM7LFnZbdv3DZvWfQoAo5sHl4pCaH03Fe2Yvswd
qdZqlJaL2kSFEdGBRrYuyaVrIC4GTq3wCP1K/VABM33MPJo/lAS9Cvc3fbkv34kKTJCYhlIWeA0H
cqkA77uFJRTTgAR1DyQGbFB0I99pJyv2nttuzCWb2DEdD1Axm2q8XmTbXElXhxgHwjDo3KvX6Kct
e2SCxzqUdd2MOf6lS6BQCzHI+NDKPlhxJ5YNMmGt0lWBbrOIX0jF9BeIVXziGT4ulnf9FIG45X/g
7bIYjAkoY6U/VlD4wlgj9JC/8IKCBjxuXACF4CDDhqzMybZiy9/f+LCUgpyOlD2/QKwx201D0Zx9
EXTH+6fM9nXD7KdeDkMbOvwySf6dkpI/1QoVxvsfty2REZqT0UvGIdT8MnjohsZbu95J2pJT76FO
en8I2+83bH5IyzL3+5lcoBKOCm/nK2BgA1avTcH2feMiZ+PszrgF+SXF+wtqYsp5rD2xMZIyYWXU
mVUyu+5w0UU6+rex8lX+MQTZe7VSALfsgAkqoxnUtL26809x7OcXken+YYhS+uzndA24ZFkhE0vG
kdOMCSQLLhAHqziYmMiUHjI3DLcl3k1AWZN0YpqUJBcu++xBjSPSjCztsuc+CflaUtM2iWX93hhZ
x3UAN5vyi57AvixL+IugL8ttRmZSfk6Z0zoJdAEvzUCH/9B2QKtkFEdkW8KGGjYc+73HlXD6SxqB
yhvSw0DbTatJZdsRMox47odpiEoBkUZdQt0wcJI9sOnfRduOK7G4bQTDhkPfTXgGicELGxJ54NTx
z+Dc6o6eQqP7JjdhNmZVBegEAwX1CUgjNc9NqXqAvFJvxQlZJmAixzqKNt4CNOqXdAzDQ9zXzZdJ
JdNxQMpgZQjLATX5PSe/6zn0siFkA41Y3YAQxZe1v+21YkLGWFW3KifpcGl4K6ud7sKs22dVn6/k
XW0/3gjDERPlXapmrH6j/afKGea97612Cdu+vuzKG9sl0eiFRcn8S+U5zU4hv3H0gm0EJS4zkWMA
Bbpx2Yf+hSKp9zxFbfoh9Nlt07H8rQj85qeneU08UF1gYRZMGkG364c+GNbUqm3H0rBcMaNNnupi
OfQd1LQqIsQlQp19747FRsdpQsVCsIdBXZEjJNbpLyohPT/zVUlS2wSMy7eqI2ggkJyeQLzl7sSU
61NcewQpsnpjfvUPhBj1QU4ADqALACbyC9gfh2w/9xNI5e7vsCUiNQFiTcp0k9egkAP9IzlAb+lZ
J13+bfLaTyBHDA6o/qgVN2qxA5MrU8d1IPqUsAulPoNe1DBT7zFIS/Qa3Z+LbQDDjFWt+i5WdL4o
NiDKonQInCfon6yKatkGMCy5CpnXjnHNLrETBA3uGsga7vMmm1+3TWAZ9425STTP5pkgBLnPNPrM
QSf8C0FEF624UctxNUkxXXQ4+kCWkMvcNO4uFuqmqzbe0WJcIb6wrY9h0JV0QHRXtu6lU1H/FQ25
fOePQbqtYYsR4x6uihztYb47I9IquuogSoBlD2XS+2rFGGy/37TnyZNtpkr/woDSmAIQ37bNRk25
P6gtU4/7uW5iHB6Y1A7qaRl00/r+1Y1y57bl/PzBaakTEdUthJKRYGhmiHboxJ3OPTpz3U0W9gev
5RC3ngyc3r1AUyjbaySgd4W38Tn2B6klQ9eHn0w5u3T9IiI9OvkH14N8zf/wnHzfBLzItGAR+gUY
lzBEEutrPM/xGeRh+lQE28g63D+4LHVIuSyVpKcphTI6GGDzaaQHKXWafk1SWqRbN8MIq3lScFb5
/XgJc9aKj4oD/LjDbVdEKxmexW/+meHxIsOcoWADWbkkRT4sFt9Tv+RHFg7j97askesupPz3/ql9
bxg/isyKTwf0cFbPETtqN33hpTxJHbm7bs5u2fKPbYMsWaw3rnUqe1kyNbFj1TWPMek+QfX3mun0
JQGr88oY77mPZSLLHftmDEHp6A0c4Z0a/f6askp/8MSYr03B9nnjetNkcNswwOdpHjc/JaS8vgLZ
F/21bYEMy1CuQ/tAEnbkHXgOhMuGI61LB6UHD34wCSX+u22kZX5vlqmN5n5Wolafxix8blr/KYZy
4U4V+gNh7o/7Y7wX1ixbYdhGE8Yg/w5G9SmUEHhW5ZPbN5/6ht8W1mfXXyXHt51d00QEF02ObpZP
JOIfSIMmX+w3uDVBT1e3KwkG274b1x6BlGqEBAA9Vug6faqWANNBsWzlcf6eR1xWyrjzWtGKnPZ+
e5vZPH6e87Q/Zk6unlMht3DOYAizFqT0WFc+C9ubrCFXDapdsc/5KneRZavNOtBQ90GatQU9ohoU
4eCSH4OfHTuAqA6Es+M4kvP9M2VZKbMW1AJ76kLvob1FoCbeOT1gIVB4Fo9e19DT/SEsW23WgxBe
TqwM8vGWRHra9X3o7vso25JLXfbBMPGYVEOTIZ16i3xEZoETlLsoXIMgWCzBZDLRAK0LMif0SLrp
C5S0HhaIWjTUj0m+9fcbRk1RTqzRmx7dNJqkpghvxFxkzTbnbRZ/WoFW0NKN+1vpEFDXAoi1n8Sq
PKvt7Bg2HEMXYArdqrkltIuPuugLqJmhI9ib/DXgoO3sGIacBtwFUqZrbsz50MX/CeQ292PWedqC
gem5gEK6iNx/CefFMRuDNapYy482SzpjFsgxkTHWxeXHqGifQYiyYq62Ty/+4s01QzkDMqwj+DS6
e8GV/iCSjT7TLOPglcarWI71Tc/pxeuHv1IwSAMo263ckLafbhgq3GWY+F1Y36KZufkzdE9pd/MA
jF4j7LQY6x8CbhBvVWNb1Dde8ptTNF8H6D74PvlaOsWX+67McuJNTgDRdi4BSq+6pf7wcQC5+s7J
+WObrAoq2xbJuHqbOs9yNbrVbWxVtSMUKkKNK1fw+raPG/ZKusJBJVADRVpG/S5vhu8dlKdXXI1t
9Q1LLSGYqbN6wMebajo7JNIPE226pxq8CfuJQc1n0xaY1RtUzXq68O2hOAuSwv3sF2LcDwUl/0BO
iDaH+6NY7l+zhJN4hEYaoOUbqucfAe6+pAH9W1XV4yjoxaNrovK2YQxzFo2fpW7psVtf+wfoHH/L
h/qp1PzoKnDM+d4WiCwuSbOck9MGlZAhG2/gJwTMoEeHrD4k/hpUwmIWJi0AIL5QgQiz8oa4Md8h
SKV75kLWMoE2+EoQYTleZjXHhz5u18RldSuD6kI4SAsRWge8P+GMbTNus6LD89yjLEvGWwfBAQIa
q6WBr93CxbVsgWHZQ+g3UvFmvMksKveVD6i1G6ypPFks2yTY80GY6hYF3IbrOrHY0Yb1XxoPDb73
rcG2v4Ztx7xsgawqKmgN6r8ADfsnbItz4vYbb3mzlKOgut61TUxv0o3zQ5yzZB8Xq19fXsPmix8r
b1Zxirzs0XADOIeAJkre82OvgODw06MswwcUCXedp273F+q9PodlKMOeQe4xgbKY0ltG8PhT7tnz
nX1Ws+8NL8466l7BG49uNb7iC23DLcbyJhpA5kqXUNv2bngX3BZZ58CrPgRt85Gk8f73zECO1aTl
+f7sLKfMZAtAq1TUzn1cIkIoMb8kSPXr3PjlWi7AcszMqk+LWnY5urS8tTL4NejoF1WggEoBU1+5
o2wDGLE2GO+9qqhd+KkZPNVxOJ/bpNjjMlljirT4c5MioHX9BBWHrLq1bvsVYk1P2azOeF6JXVE2
T8GqTIltHOMmhx556fUVVkrP09kTwVH1zc8g95/Anvs/DGPbcMPuReHEAYVO6g1tCP2uRRvhPgMe
cdtumFWgNO7xDCwGDbvsx93YxMVulP/H2bktx6mzW/uKqEIIsTkFutu72I6dOE5OqMRJJAQIgYSQ
dPX/cP0na2V9mbPqO8lM1XTczUbSuxnveNRwjuS/cg7EevyzEZS7hOYe+J0n+T5xp6zthPvXmay/
HEl/tn5CwahbULR/GgrYWmAvr4/jGfW41+m/Yj6+f/8/Fng/QXt4wBjlKanjeMPJDMTYDJXdf7We
/6Sk9RMD/oHS/Snb2S9m7DB+hCtzGB//+df/5SVN39+q/7E79XRY0MvY1dM7MeM9YN7X8VyAbFhj
7iGn/t8UdH97Dn+sasy9z0Gu0T6ldR19Mw2RfBsjKrDNKGT1yUy1+PTPV/SX9fCncQAAdZXIxRKf
XMDABglT1W7hX0e9/rI7/dkJCgzYqzCp5alI6NEORQSFOp/zZhuG5cc/X8DfPuKPBS3nzbAaM4NP
hEJssPqibHoUXptqBo38nz/iPz+N6k/zABZnt2E4Wz3Bug9mSubHULKurNn5PVP654/4z1dR/Wkc
IAKiMxy089OBeFAuoAPM7G4v2X93DlV/gs4kbF5zJfv5icZ5aIGkOxoG9suJryb+SzL8t7v0x8Lm
LtGHzXCXNE8egSTmZ4RWd0M+mg4+Sy//fJ/+9iHv9+9/LMBhx6xUVmn1lGb9cOtrrj/h3O5PwFoc
XbZn/9rD/NsH/bHSC8Y5gtsSPrzp8oLh6av3XsR7HLJZNAT/+WL+89qr/jQUWDOuC4yuT0/FaME5
pBVmbPfk3xSNf7uC7H/fqnyaj2jBPXp6F3tLwMUEi1/eK61a/hvW/G9v7R9ndqFjbWBKPTwRPYDF
MeuhreuQvNUVjE3/+R797SP+WN4C4mVTlJl4YiW9PYgf0ertm6TCX/75A/7yEP50FDhG7o5lieLJ
p/RG1Q5EC//5n3919f+ngf9voF796SfAxFZEuybu5McQB1B3KQnsea3Bedu7g1WlZB1VSbXOrWK0
hv0SXw6Re/QQZl1mmDjM0k0267rkQK5jqsHateXoV0IV5td+4ehbGjkC1QUtRUk6GAln/Akd7A3P
AlbSBfkB0WOQP1PKZMIfFD90YkH3Mr54LbSZ129hGQ64ZQUdp/4tG2trblZ7eH40gqKgdfOuLBrg
VOAgTtPtcGzGAxTEAjnZBeLPYy3YjC+6pmYAfmJX69bQhDLAAMc990C3+z30PG9KUtY9gqKKVCgy
yVnk7tEOQE3ThoFpVd31VRHsC93JaNuRYJjmSNLhp5wjWBPtWFYTLZGA6IRcZNr3QHfOBd34g8RX
wlSb7qFQetuOKct0V7HKxe1eRSjqk5bUZkrGUzVZPcSGwGt5eUR21vutQWN/YllLR7K/K1Es6HLf
itxm09nPa4JItEjiUL4eMcew2MfJUlVMrYbiYyJd0VckuIZAT0S+U2uH7V77SSW6HbO8KnibeRLL
F+XomLtWRsjTnw28tvm3lEEmqk6wgK4S34ppW9DPcwOvZ9PlTI/r3JB6dzM46zCtIX1Tw6Z/0Rj/
OURxEeM4oeAthVzHAh6VdTZmIDdFVvxYODK0ubHV0NOx3Qyv3C+pV1YDdV7kgt4KG5MPdeVrXOy+
+r7Zot7qpzU6wa5qk6f5791UQr7VBrzv6awlXczYQM7hOG2jAl/5TVKXDp93O4NeeOsqekBiI/CP
+AxRpDvMejM6mucWk7Kw2MObNWIACKgsX7+Vm3UhnDJ4kRzyvLAgsg22dRQ5eMhddLyReJnSb2qc
knppoSNh/GeZ5sPBT5zVY3GfkDGbJlBpR8a+Jwm3RJ6THWbj37SKmKVtNmKCeO4jvspnncloHiJm
p5YPBuBDI86wGOD0V11ArjW0WRXh0tgcyRy2k0PxjTxglFUM40nNIywWoNNettV2pRl791yyuAjR
EM1c+BHE6jZI+Py413eBlUXvuy0plSXN4soSRU5utWJTUy5DIuKJcgzIxjvMDqjpxz4WZSFbVS1V
vNO6qtg3zVYeb+Y0mjo5S33Q/LUmyVhV52NPivj7CKrYr/N0taXvPBDz+6cK4MXqa7I74fJbXaQF
ZGA5yLaYp4O6p/+Q5X2pHyAyn8l1LAfj7gujE3dZDybsrZQhcfs5SQNVdxHa3OHzemQheel7upZb
A70ibxggHWhwyWPNjhvNWTnLriLM5C8LsHrmtdwYJpbaOTOqf65ZoNsPn5R8rJssM3S5Wvo6Q+ao
/VLYJmdgf+SNUVqsj1tdYRQWdHKqsQRUL8QamnrK7Hya9yDHnzKJKGo0C3QSMMqCfQZppoRAdTAx
u+vvXlgTbhNW4D9dDvcxfzPDB45+pQqWD08oBpqkmwTnNT8T5zBx5sgx5J9rEmd/I7ENMlAwE5mm
3904ehj4wtHaGXXXl5VDmzvzULwPzdJbj/pWQsj6zN4zFtkGSg4EmuPiLG18jjEU1cYjw8LMlxSN
xjcu+TSTExce7hYNP/y+3rIhrJrDo9mlyRsDkd593kbaFy+wg0mqbjv6dMDXHYfnctswdhyFjsvj
ATvym82ytc6bYYB4ZG6xGjn57KfxyB73TU/L2GCK1SVvanXErp3Mp9oVKDitdPhGpnFJHvpQcyua
Cd6zbm3hmO9p0qVg7YjHpMCMc9Jgz5T1bzrLiX58R6Qb3iSxPpabqtzX5Vc22Wn5Ulp8vd9lkazh
W2ZxOGWnAtGqRzuo3/g5c7r0odVsKO0XDGYM9rwSpnLf9sYY++THUbOlqURiCxgbwaN8ecR2s473
KPSJ+DGtDJ1Fm5Cg/G8+2AEpej5jWvritm15B3Epa5IV5Us52+9F5Vx4iH3A3t54almJVwXM26Ej
ShB9s2ECsO4bEZ0ufiqS8vVoK7hN+weol/wEMRGW1X2ES/n8hWsaxX1Odm1ak02+ci0QA4t9TspR
xlu6zLP42h8YiH0lQ8LqKxYPfsAdLvaFyc+Am8zFY4aJLTI13vXj2N8iRoFlfdSqSvNupMOGFZEX
mJm+VB7p1twAbhXXpXFygetfg3LNOgxNST16GReOw3mFs47E4F/9GfPusF3/ELBSuLwzYl4qfxtx
bh6uzbRWUDa0sIoczI2FRWGmzpxN2qyNH9y+fa3Dlib32C1xLS2Yi0vyNs8qc11fLvCybHoqt/kS
HdKPrK3EoMlPrF+qiwbkKJc1EWHL14p7vAsr3ctCt3zDdEZ1DntVx5ex1MsWGhzzOY4dqMIG3ya9
yrFz5nBD79asn+WliroaOmXzYyhv6uVAya2VpU2HtNnqQYLSU+Zl8mW3kJiiTTex/GMICF3PftsL
ulwkgXn+R2/mHb8YaleGtv4gVfQXz0ZM8mKvF+FbPS+CtnUxHIO7gTxzQJ6Z2wo7fYeZlXBcw9A0
q55A+HLH2ljKJ783kNRCfdLMBS+x2kOZKHTczZrXIEoYmkAadAPigJoWBENe2zsvMFsTG83hl0bP
eJhhfxQClZIfolg5A2MGk2E5HkUF37RyBPqLn6Aj3GfYs/RK//A+W3N92lQa5yaFTSWB8cOQ4h73
mfue4UKJaESAYezazbQssuy84n/LolVlKvInUODJMl9Ecsji0g9kxfC3nrh44NgFlhS9TR+ChE57
WPSdHHrutzahE9ddrCg2dPCNuUMTLknk0gGFFJbXXFMvmgPA3vQKsPfihqCbWdeNqmTuEHruWh1T
4xA5zrHtPTgMfeulcyW/dvLAaBaUR+tO7tUEosAFxwqrO8ScvqedG+Hc/0jk4vOHsUacOna112P+
Vst+Gz7yqSciNAJqNRNPa1p+gc58KJ6Vhe3sVwrZ8VG2YLmWPu8s7yVc+atqD1G04Kqp5QMmnnL1
vQSF5YBDfZ6s1d5AuhyQ+LtDE/vB89TcuMFbLNOZpswl7fROSNMQJBgcpKcepqSZghSiTPkvt9Vs
hUfvKPOrY4rZaq4zWZIqnJWdci/OVpYy+cFdPQd+5vkY+qOp61X2AFzrVf0yQWfaYHJpoIvrMpaG
I2trwHwqdDyLRDep2SlmVXGnj6JAmWKf2QeFiMz+LJ1CQNyUzu1pehUhlRW/5yiUUQhiSWrg1SaB
rfd3U+k5PemKapN3ENQs/riwnLNUNnNvKmzmtiiOFEBS2HCoe8iETPKUKTFMX4L0BI7gKg6kKDof
xl1V1wU2XDB4UkhCxMdkneKtSE2ldSM2PM8nt8dqvuNWcrg7pL3UdLzOYMVA50sqoBLXN9Cyav1j
wyC/jp08agLQY12pct9uNvwxunZTeDLL1SQzmkeEBIXN3AniDaGLyzSofdcnhDMGQHE572wbL2wH
G8A9VaHYsvpUw1Z3hIwk5FbdoMOrRWwVJ7XYMYwWvidRpi3UiAoYbUTXzH2slJW5RTDf18PUBkeH
ZO8IHZDHoOhh8zC08T0QwnRZ7FNjEC7XTIxnUC4Ozs/jPiA6aKwC5BWaVnRXYM2OKGkTPyPbtMFL
CBhv/SVDCDi/ZAfe+/QKsQc93Em4wa1jY48pj3uLvaWP2zWMXJG1XY9lKDQ57+Dglvq84Bxc3UeZ
UhpzlBAnZZYG1+OGHFJdRr1sWMJMdasQfDiBpwK358dSHYZ9iQTDil9CWq7HLwFezYSJdF1rdg4o
5hUIAkcs1TdjQRz5Loqdi6opYF1IsZjJoau1TZd9qN50tuG8r0RECNdVDpbVL4Rj1OhR7sJMD1qk
nL7uWo/z02j2Hl4T9XhUyMuGuDEw5id45aEiOdF0ShBeVAdESs1O0LguO9sP48Q6pzZz8E71rkLj
kbnFIjnxiTP3U+HJRCHMWor5Y0CIj3Ew7V3uli7zOPmAbF7FjlwqDDiJsm6axr269AwM06OZ+rSM
dburPRSv4I3I+HVard6/uBQAW94ZP6v0sxRjPboT9VjrQwMjIo4zPbiwj7e8hDXEb5ruObjbALCk
y9r6mayFOLkyTdXYJDbrdf5IgXuoD0ybYgxrbJYC+BHcTL/Uo4bXA1/8z7wYEqioYokzcG5g0pCm
ZYNrVz26oUIySXBWZTt/g4TfkI/E9hxi4xF7MkznFvyTWWa8h1eOGv26dfVe1l41c56DzH1C+DbE
tyPCj21rC6Qiyy2xbOi3t6zexEDQU1QqAIzpB4+8KwzjkKvGonSw1vcCvS1zo3O8aQxCqWIgn1IS
ZpPiUstiQjKNgG7+mcwrz4q23+BrzdptTGtZIS5YtuqTxNEhdasFXpL3IsRhqouqVrxWMNge2Nf0
2JbsMZIJ2QEdJgyTN2XtJnuvcgUntx38oQPYbb6V8oMQIaRdYEWJygASI6Zva1/uyGp5xBjFgjiK
Uvm2lgZvYgN2gQoPct0nBHY7z0nyDSnRUt2WgW/7dLFHn8cvo6s44OSzXqUCXeWQ1nyBK43e9wZE
mgpJ2LQWE+zrlpSArFPNSbF/6+s1WbJ7CATH5D7JwSHfmmrw6aqGZvaUctY48D/3YSfl81zCztU1
WkZA7fF2Htjf5QB5G5DGskIp4VZnqk7zsyrmOUmaYzuKX30yAu0akdnY0G6pTh1rMxSCKNKtIzHw
4aEhej+BM0HCCP4Wx6j0DtjvVNnbqbTTak4YnNgT7AhbNhysDYtYKnk3z65KcbitveXLaemRlRUd
ZdEOrj1QgaEM3dkUi6khWGTkZ5EkpbQtjIfX5IIJ9iV8Bm/lfeQfgeO0NyHw4Xmu4AyNgEr3OyLm
4zhq+pPzUNHXAS/L8KtfpiV4BO6r2R6kwXbzuT6grPwEbg5Melph4AJ8O2e5NUhkErIUT+kKLjOG
5I0QE1J6snNkVJwua/hSeayDD4VVKZYVMIEQT8E/Jeeq9Xot7J3lieaXMuln+j58sffDFePobz5M
MJD1oRMpTGmmli5sFaSZkRKN9zYHItm0PcZCwp0iNss+ZzPKABe6YZhJdoOUWfEMZF/sH6Dc1LXo
PBwTIVeY0gy/p4mksHr9snCBQKQlAfeTXkB5KTSOztSXEQYDi1ueDuQW/XaDiVWHUu3UlxsAx8zH
5SbCFjkwqFoPLkxTkBEjC00JMUeBmCuaypwzElYEHrtOgUPD+of95OvC6GBiM1eKYtgf2CXwDtq5
R2pKUfxHdPdsyllNtk37uMw/CIhtK8NMNG4S/J2SPMtZ+77HbHsj+Yi3/93HkmFEL38vGOUNr82a
vWANbiOILD3YTJDJlEtYi3ZD7Ipmhh+AolgQLwysZdAlljDiU0MCOf+KUHN8C9jH482i1lE+iCIn
4WtwE4Y+8OD2HLFhv9Xrudox7fNYvQfZ4ZRWuxKvIM30S/WQwuu0sCed6MEnl42AURtuYF8sZHay
G7NsPmeALRX+ku90DyggIfmcl2bHiVGo6/f0jLX4cfEZoTQOJ3hzL2KtTodfJCWXEmkHk1eRzAUE
QHO179523u8Eea7gRNuxRQy5208KqzxVL6n2VY2jiqGCul5LjQIdv0p2Xvrt2XJePFoPtvRDgXUj
QGROBAKJrjCpE9+XDfXC4imvF6+QH5ZDdRoKXu09milC7tfGQR95OmgYp3ZbF+hroWCRRcBQDJ7L
3IBFoNFWy6VJvlYFhYUjeBNHlvq+lRQwuJ/JMB67aYZNIH5sSu0YVddObMiQscvbZXqs4E86wFXa
TTDlxEvUry0G5nMstNG41W64LoUq4xn8sJF8PTbENPj4IDcUKasM+LTnA0QNV6Drbc2kG6grJD3j
7FO9vtqREbv+U8+kXz55M9nxDU3GZB1Qb1+t/T3aMcMXmY55+rROLDW3JcPJV5/QtoJE8QT6Yubv
M5y8WF11bW2+NynOtCmcegoDBxhuI5WTsa2XnfDv05GwCrdjicWwXeMLYxdtD8ZDdiPzZVpPLJcq
ez5CDUFI6w1DvYv2MH64AXPYlT9SqKbrvVEkUflnhLXHsDYLNXQ7Y3DIFWifrXG56BHAYtTeJrGy
0E5IgJA6ZRaxC1y6y/XBTgNsuxpN4EB5RqkB/bYWDyefXlkBavZTisR5AFASG+fTCrBhsE2JjEB8
yBNYuL9o1df85zpiggHSmGk/3IxVuYb6IwouifuCl1WFZ0TQtPoASl5c7vwOy73R4SAH0UG6WJ/C
jvIeSINE1ukHjgglveK0DO77NALJ8ZxNBek7mDPWutO9WOXa9UHkW1MgP3G89SijTI9oig2V/8IZ
Mhza4tn6/n7xIfOnIp/LFGlbpSbed/tShO33vg0F6sb1MBTf07gN/nOGTWQPLZr1rjhu+qyUA5qE
TtrqBic/eZ6V5WVnUPgLzbohBm6iIANurAQT+oxRjbRsE4Vk8q6fN7/e4J3dzzSSAbeFv1fCBQb1
3iui2zbccqQc5hptCLiAk4wsocUFzyiQK2fkqa6T+Nr3avwmpMODGvc1T27HFVNoOOizxKQwAaZg
y031ZlANK+ATH/KtfDiQO97SfBg/MKuRS8ARX93wOS/zJmOb/QZ/iepzH+fsC3Lz4o2lsKjp6tS5
q23CXEC20wRH1ULUpZh0P7ceW7297CyWKe6oEC8o44fneWZw1u/Byfi2seA+zmzf7zQAggatZ5+P
zdZ7urVoKe1ngkDkLOis72OvR4opfnb8kpHl9fOEYLt4oj2iwGu3aiJREl+MOymupek06/V3W2fb
dU0DRezbj9G2B49wAMMhrn6gpsPsGwT7753PDRXgM8qHWncjFgtKEPWxLhcVk3q7xCCAC6xgG0E7
HoCnvsoswftW771Ib7DsdoSzjMqs6+2qXicWUn5Z4lig4FAseSO3uty6LPDwBmvEcENzGPU30U10
7dSxrw81Wbbyfc6FvSyDKX6oxGKQCmXsXLYcZ0h52sd8eGVTWsGIteSHaCxZq/l+Tfc66ajh4+MY
jHGtz9lIP9SbZs/pykNs0mmc1BViFPoBBcbsB7xAsOUJN9c31GABN0NZZah0sSSy8mo+JqWuNpSM
1hMWIgyO6hDZ/Y4mV3HP3BjLFqYozKMrs6lnrYIcGoAZYT1MoUy9SST8fppsQuiHsMMvn3c/43Gi
0DrXLUxVJLtGXbuX7aRTZRtMj/G1JfvOk1OZ8f13Hpd9ezhkumpwuU32BXlIyDvM2ZoJ/swxfCG6
tLFDyREtP/Bv8G7v5baKu4LAeOCCgc20vtRsNB51mTImHbxJdp83SIgFtINpBBeycQET4IMnOxpE
VUqeEd7iPNO4X4gwxRCzK/j0WUSPSOHvDWNJ2q3Q56FzoxXdG586Ga98gtJfC/cnPHvIAqDIRWHf
fB9tQE2FDw7NL/QXmbl2exZ+ox5Xyxsn081cbRxW5Y0qpfQf4BOCW4WqxTZ2Wanyq9xv/diWpSsf
aM7k0+j5/M4ClXhrS54iU1xlof21Q2SaN9ORO0xuqJD4DpsAfgbgrWn5Bcsz8anKCxC1eXZsFNBH
EPHammIm+iwPhhLzmtQ8v6lgOXqXG7woVwIRzvrR5Bu7nyqYuZyPWNYf530T6I4UM8J7mEB/JRLq
9patx3Cr8yjmy3Tg5L+Jfi/eD3Fm9MnixK5hFZjtqgXLBD2LabQlua9UiKi2WmQHOKExfPJy1ItI
kT0sB0PNbVpX1C50lB/zecTrvy0yuxdomV0HT8PWrfUIy6I6T8g31HI3cVUUlSGnfFz9gJuHU67x
6IJ9IgCOfOJaLO7uEDb31xX6oOuFoOX6CWpn9VAVghWPnB5Y2hpyC3myyALx4WtejRc97VOneCzi
Qz9NuG7ETOZTdrzb4m266skXzHuTX6LUxQ8/FKLHabeLTD6gX7j1J1Q8hrQdEOeTNscMW96qFSjC
WzIqO9ygknn0X/dtH5CragT+n0xOx9/T7krdqTKy/YamW46jyRYMoIHGGQF9lMwmLPkjpvknlgs0
TxfiUvtyJOWBQ1NDGDeCmVQG9PRzoUkLWZ4VnbXg4TRZiU5nh6tMwy9d9Gu8RSiSrY8G/To0pTbz
jhZEAdtemZ3P33uPzfmCYslGrlP8TA7S6RbCXQHerW1nnNll5/DVUiRca98/B0R74aqmqJo1GxVo
eswuZ/czxX6OBPx948fpyOarac79fs3TMeiuf9+8TsZU8puO1fgV7uJy+zlqQsxVr4f0IfoVXytb
fB+buFb0gVg37k0GGcNdniPGzAzmG88IQeWrh4fDw5J794qJUYUcuk4WhObO0/xSgOL2azZjubf7
5qyEmS6FQIFDp9xuBUrcZAhJ3RiD7KKtUmpucoY21tmKZf0J5EKuwR/Liqgu60YAq2ahd+TGznz6
OUG/9JEgKsqbdK0JOZsKjd3bDCKka1DWBvUGT8ANt0Oz7BaTaOYpGJQxARSMsCYb56FOf+S7y7bX
nA9kOkNzVyFIWSf6YfTWirPCAZR022jX6YQGK47BFFimFCuAQaCD/oF/g+c70pUFWz7yJECV5p+j
Oqr55zwP1JzGWYWW9DX7OJp5pg0s6Bf1dJBxKy4wGivkh35Fg/ySoFUhrvy+9QXM85C5goCbhrKd
MAP4kKbbCGdrAbnBeYm4cx+CBDDiaqZ7zK+33uBXbmWdSZDbhyy9o4mTJd4WDq2A2ctp7naejfGu
HxG2DA2yetCZR0C53AXxSDG0HH49Ct9NmcdqPMY3gvytugm+N7QdYKqHWusShP8ww81nvoPGocBW
2ZO6fjAIw6dPbq4GDBeUtZDzcRlC3OutzTNWxssO0dz6IyNlrS+oI5P4bfESL48JtQ6N3ipzN+Ac
4l3ctv7bgH7FQ4pKw3ZbxR3HhVs2sp7AtRUS+eRaY/BGDgnBaDABUy+gSaNWNWJfBvJy+W2HbLH1
ZT+mfXutKjEa/Rr2HBCqBw9GcXbc2SlNtYTwukYyRH9togJAVKAzIPKbKUlNOE5HucylBzI7R6No
gpIwGfzDsUyK3A+MYEByX6EU+jmBPgJOtDhGBPQV7AmaAjDjBcbdSGJ0w9I5EQ9QjyQ15mBQPWvl
qJCoV4iqyw4RzZR11r8r3pH18hed9ZvvjqlG/a6o+xxHOicCheCMUHVbUCAEG7C2k7zL1spsV3Xc
6kfYU8fy0rto7jO88+LEgGZC5ZKn74Bp9EZQYNwlXNrQ7gfWEi1gNrfGFWa/ginkuDwqyN1tU9F6
eUG67x/KSNafOAvy17S2U/w46wL5+WSthjhXBaofABLB0NlICLN4X8pwNIscBQA4sy0R0TtvX0ZE
sstVWqOkeR0gh0laZumUY2nzjHf8KOXN8h5R3wow1DCYWzL9jIirBx8+28r5FURAi6O06otniF+y
R7MkEz1NS1lmrnF6qFdxJmjs4fw1Ut1JtIs9djNh0oddZeP8bOKwXEMqMc0Psym34aZee1Q+Djb3
xxVUnES1BuMGjrZQLezuRKotM02WEAhnENtksYNYBKtinlES7xCiTgityoLKkywKPn2wQwWhiHMp
jkLNh+XoDKfZArBjNo3XGlP5aETjkclTbmntui2H1/OJK0nUVUGhT7mNUm7PqF9WvwNANnejS6fY
LH5I00c5lsUX0JD1+AKAWv9L5hrGbloQhSIFz9IPCSmxBTcaF4ICQJ+ZTxHdhgqypkDjnZo3bKtl
77W5zGAH7qgwDEf1Ouktj99U2TMuWrzmXJXtkRkeT2D+8YdZHSggn44hmdVDjf457+oSFIDrLLX7
9AuZpKsfQkotgorDYo9D/zjfn6FpENOLLUtIPRQEO+XZhoFloJoO9YtK51p/QOfXfxNb4uLZJAX3
n3UAxPDHWMNfC8XptUygChuPsiKmTeesenm3ANimtsoI+V4cUj0g+jvsBRUrUT1mhccUcTfHfnXo
4Nb5AAg8er7F3ZjvO5qb/hAHvTrgQLtcI6WxwIXmpRjOZqRrBhsGetCLdwa3O0E3RlzWqULwlx2m
oI1eqgG48Axd9lN+pBvvJpSyP++c8PIaTVh4jxd15l6L1ZVv2JEyBLhbldiTAbUCdzXR9hpag/le
HEydDPLV/oQsRNfXCeylyEVADGOW1sFMDBI4yD6m9d7oco/dBK/G/a5aexSQmw1R2HCndr7+P47O
bDlSJImiX4QZe8Ar5KoltUslvWClagmCLYAAAvj6OTlPY23dU1JlQoT79XOvl3tinfJhHxg7Hx8N
snX+t6FxtB6sTF5VQ4UM9dIv/XJruaa7SJisv3i97ChVxoBbz5oFFcjS2+zdrF62jee6njZxz23F
vw0nwYO0URHe+8vaPFSd2LL91GTDk+1X8Y27RE2080rb8VK/zcr10R8y9bbxqcjUdHmx6zyNfmxR
5317FM0nZ4Pl/yt5KtVpoaOu9x0E0d8mMv4rYMhwB1Ub/8ZOPr6O0xA+dbAzL01NVnOy+YP9Jyyp
fVFuq+0/ujumC3R1xaOpu/DRpxX/zeqyzdHAm+59JbAo+inpur1j3wbCSRkr0ogjN+f/mXZFhpy6
Td517SDMVURvLxvz5/+AbCnaMtCYnapsOowZXuccUVIc8h6S4dQtw8bAYtGhYu2NcRfVPwjSS2cP
GTgW4hRJkiochrRLymCnVxwsG4Mrm8qLjmutq0PWOvp9ZAvCRx7zvl1x3nw31jMjgq4c9bFYi7I6
5nNvzC72l+opWvvsiSPVup3DrPxX41A6+2T1MrwzuZ2BBzPVW5n3nzubqmxX27r0bkalh/kmn8RU
npatgiWR63yeOmXeEKz9/eh4ykdnnib7Y5IcmAU+6n/j7A8OqWEtXUu1sawpoUwMtpPte62dOoiI
8Y4tMyAaOTQ9c5A5pwpgzuK/025dxWBfj8M+i708THniIuiXYun2nqKmSTI0kUsg5TDvc4o/nRIu
oILD4LVTedPMZMUVuq3NIbdqe4cAOKPwF8O27rbOzYl+D2WVM7wPt+CEZqXeQQg91G0zNXaSwQpt
R2dqh7vOXGtANEdwvDqiXSJMBCtrVIf/3yg3hMF+zETxqOM5n1N+scJObBsA2u9M/h8rTxgjUFnX
/Z0iptbsVn+pvR14mnxhll0+uF3UFheGyL0+DrL3sgNgVNncL6Kb1GmqKATzzckQ9ntqmSgei9dB
8OC5WbxeGhO7RYqcLk5uZ0ON52XhPRHKOt9kqnReXSJxzb7QFrMEaBWbjksPTep5flElnp7qu7jZ
WhR2NgWXJ9TPnCVtIjQNyV999MbJKJjDbyV1KKJUi3i8lH/5mlGzhW3CL3u57orplOCha612SNar
frnzCL8zKWOC2Ekb2Qb3o+2KBDv8cuIrRf0y1PClQUKYrVzQSSAE+EmzSaLlGJQKQ5NLC0nsgkfd
zvD6OMGFcG/1Vuvs8s0z1au71PV/LRncTxWBw3u3RfhO+yXm76tYfnxeGmvYjUNp3mgW2iHN5MZI
1KrK6pfqWEdn8uDzYdcNbnlc4kb8SDuK6pNeWYDHK5zRfhSW1rusyfxgH9eOJnSKG5P6383Ke6dh
8raz6yY/k3vFwWpHnEI3VWa86AaxMLjXblP9s8K410ykbE4Y1E5rTLJKbvdNIWZNJHpYzDtkRL4d
j5Qgwg0979jEy7pnLRxlcmHysEj8WHeXKhfM19hf8DF5A41DG1jPSybs19WE1Y0s2vjdZ/HtQoHt
r3uRZYNJzTp4z7KqKBW7FqAP2iuMLhP5Td9NVgv3qyqz1coPTelU8SnPvdl6mnII1bSpWPpE147a
egi0AYAMGymndOXOnY+IL7Rc2us6ycl+jSvjCHOmu5zd7GDOMhr+OrpCFaSr9dJe9czy5BSF9e3c
xoIJbSvUl8k87xwwHiSx2YNSItGLN0ADlXg7A2dx25RBB1HTBPIO8b37NwXKOWZWKz63knELymtX
sFmGmDqdhlGdRbt5Qig6rpZX/RlywKK0srvqbUBTKJLIZxCdED7a+i8I0cFtxzIIkfoW70nCTJ6/
RMu2y+0gScoYz8Q1RiOdn/C2Xw63jj25QWuHOz+LSnPHgKkZjjNkZTKE7VQc4awnec7WQc/3mtx7
Dy7YwXRJpKX58dqcMXO/jF9RpdePol8w3fCsu9nBj+fqt5WTCRNrkNOLXl0lDsVckvayait/qivR
zyeaOu3uCDaYvBPx54YV9Vk9qV2HGDYBm5v6MQ7CJT5EqJL7ZnSIwBMTJ0WGWPwd8xlVu3rdDBEI
DayUU5fNJZp18zJlvvjjzeUkk5wSu04BwoPhMHWGj1YvW9ymCE3ebzSjhaMzhOu/eM2nD2kv5T+3
zt0ebKqlKejybL5pMnZRHLpRO8sNasaVGZIw1hcACy91RNCTBo67+sk3VqipW13E5W6yDZ+kM93O
Udx+DJ4WsUq8lZ1//wpejPUglBWK0xWNuCWbY05Vxi9uCX4IE8kc+lssIHamNNXN5GUxuLhwnzIl
3NtOOdanpy1r7/tM4U0LsTr511+aYbM9pv5MyyHl4kL0QoDSjZfFMY9Lrk1LFkemHYLSfClKf9+W
EAoh6xrNYxZv7fc4Vsh3Vjz5M2MXf/zyYNv8Y7csI/1Q3YT72RLBPtq23y0wDlPO1o/F+aps1Tus
0yRZSzRGsCbD5cj4zr0A7Ydf8MudOAwMBF5ma3G/eAb8h8Dui3ftBtkMVqDRJKloIYY4hccP7djD
H3K913ZXM+zfjaJGifF0HDyuTFT3c+xA3ww2dpk01EUNKG0q50sV5TBduoyuEdlGbJhQ3M3so44f
jbgbet/V1q0vm+Bo5Tjlm1wDZ/5jgVQe0c4XJpfuehdseXdbBsG1PWh89VctY/FTkfTwNYzojYkT
MuhOVqmGKa17y7GSggnsoQDAeVvmbhoOrs3y8ROQqv/pi7hKQpCvdKRE3FHDbesBqVu2u6YvHZno
agocPrc14Mpr8vHbXXxA0NVesyGd3GZ7okEabjVC8G2wXo987LG7mZkpmFekdqyeRgufe5JqqtWR
t5A8Q5Rauq/VHrM25WAY46+YXeacbdCNiQQbK1Izsfq573S+51OWXdoOI4n8nlL+r+11Qbijt4lR
p52gOzmt6w17d8I9mRh/Cf4ESxH+GLI8XrW7TJ+YLuTlinCYpPHa/mCQzBZGka7zt3YgPAXc8aOq
RZdmzsbR1VfBqemAGZZ6yKgrJkq+uly9m6CM9TsH8+YlvRLZMUeUODPAN8x5oaVWIE3pvBsPUGWX
WVPJVSVWsiQiztofDTI2JnpkrQVdro2G3vrXMQHUVsfWmqJV3/5sh9O9GDMi0aXJOOetcPghNES2
32Aoekg26P0yzfhp92ums71Vl9ZhqiJn10dhcz8B3cZHrBeoDFJp/zWWDaJmhp9gSDRQzH5wGsVs
hrIhS7OKP31Zeywa3VpRNXReN93Ndd63SbAVw5w6TS7XtOK2Y8wu5PiKwFv+DR0wecZaaPNjbLc3
U9cjJXD+XaqoLN6sduPoH/MVQbBkZrTv6np8k27FvjPZZo8xSMSrBfTGg2d3zWGCXXyw2poRjTWW
J9OxDYpbNfzu46tcnYWsMGGv9nInPZfjbi2q8RRFuBnSvF0ENE3VBCdeWePd5tPg/NgtvQZxgrJt
94XnIkiOcOd74Ax0Uies1nO/muhM8aqbfchrp5PKCub/fGuDgQh7YSeRNUyfps8dN10nblCH9pr7
Z673tor8A1r7cgrURKWugrxyUtIY3P1MDf4vEKP1E3NheemUl1WUtsh8JsWxxKTO7tkUlcxVD9GC
rUq/lbUvg71l3FomE6vVfxil5L++rO3nIqPhvtCV8EpF/cypUIQ0pE3tmG/uU+c4e73/h/vdL889
f7M3UMDyT8/G1ieFfcg66noJv9mMeM2gBtWE/2yif0uDjeawBFP5PZq13k8Muu4dZcviIK0FnXvZ
iDna5cHinaXh3ElijqV0W406DZNrPxB9PA2pYNPcSYOm1RhkWTS8qyNq6LNu8/lGLWwNs2FY3ooA
N9zUN3LAYLkUBbPu2v4zaxCPzjPuXptmuvXsVb3BzdSfRRXMj7XukBuxWZ3gNYLXgjH/M8DmpPBo
VSTMDNMY32WOF2VHxeS6h+hubLApQpOnpAAObWh3qqxNwYS1y/s+MrbxW9rlHaYKZ1dURbxbJoNu
kM2KZ89wjI4R4fqM9qxvORjW9EbF6N5zsEe7PvD6s26szUnNMla/yi3y/8YmYql7SDlOP4ZibLgp
kBiEPsXQiweEWusGWQrWhfm45RKi0Pafw8ai9l2T23683+JYAyOz7bFIFEs0orPrgo4mBqXzlTJ7
1EAhMXDFlpVRdJNXVEuMz6Zpl4fj9t+SA3gwV1d+2tVj+DE7Id0wH5y5r0lYfrCzFgiOYQgyi0f1
UCXBJFR5tHo4w9tRMCIFmWda6FrXrTFlMI4EMnhB+NQ3Te/h7sCTY4+e8U+13+uGqoHVs6xHVryz
mDIDQ6T5rLanzfPcJw8d5KCBAIr92sKjs4WG0TpeClWinnqefUeDkQ9/+n70wldWqUrnQ1NQZvyG
gumLlZVZeSC0ZXylZl3uopWOHPceqpVHe1UfpPAslJKWz9cnm/8tQJEGvMHuNaZ1Zjnf/hrHIKyh
9dn/3+riCcmDObFEsGL24tT5G/dU/C7lisuG4ZiyRJEGVXkFjzh3vfEengrtEYZ9kvu501G0FzqX
0SvYcqEfN8PYfCFHaYGEkb3pqP5EJbsh7Zuer03MZn50i6x5KZAdn0Rjq13TxOq57m03xXWRqxN9
/3zv2FHwbVcdcbeB8MfibcFo8YY8LsJ9s/X01JMVB+55WWIHyx+imVqoAfKscG58OY7hmWN5xtRo
OkNid4Jf1lm2pFqVeMYcWHsPwcbl0+wHUy07B7KqZstUPz2FObAtyS7lwzIs3T2GBy68DCiay62I
1B4JzBue4BcESZ0NRFR852zGyvZLo5VTPlDmUkGVm6FRjjOEzbRFbotJos0sdljBZjm7bKrd6dhU
/iZxbU6mOlozjeBpYjLhMlctoSt65eg8tajoyBzPt2Y8AJkpLD59G+9Dt+xt3njHPkt2Pz7x66Mw
jxv4dlK0Nr9A5pYZ34wf/Qk2hwaaoHHG//Mgiogz2c6+YmXRYjbLdtGtpW+sMTbf5SAhfIYgW0kV
gsWQxGjwnwAau0I+RVhqvMReuukBM9k6IYQQw3bsYpxEiSM8zNrgBeFPXthMKAJVDLfhHP2fJcEQ
lQbtxB8OIzHHu8EjQiAZbJ7kfYxnrQcJqbKI0ZzbAh/SbHeJV68SRg+04g2zYY0STX2pGP7y6d2G
Tiv+Eb1SnyhS+wfHmi2mR9e3uKXYtU++ZS/cFtdFEbrDo3Gocg+/q+AqzG6KwjYsMO+ZrlmR+6SN
67E4a10Pcq14VByn2y7gZMMtJ2x+biumJrta2SPy/wAcm9qdVR/mZdqOSEZEDSOXX8IIldmbOHJq
AbX50BeesRiLzYydX+qJP/hGL1H9ihecmJhtK4PiVPD1vOIajS66D5iqNaA8d0sQq1dhSn2ZuqkE
nst8vg2v5WOwambGCSPPcZeBcVH/ca8RZI1B9RTaUTinHtX1nWQy+KGQgx4jmFgYTQrCs7YWRm65
g56rTF98iN7hJcsD99Mr2ecZj9A21L982UUdFJ8LT/wdksLyNfMEODt3ntkkdfVtY0fhSc+RK6T7
HREZfeMOMZofeB3Ubj8pZgPIdc67ziLc+5WvCOOdoltTZ/JF4mI6xlvPTGdyOyyZzNMZ1HYT9s6U
+X3wW2jVwK3OZXzX5bl1vAYUf0BnUJrNbvS52nRcSaE6pjo8D863RYbtwok8j1967OIbU3jhg2Ch
xEnlS/aAzBzfwYgFj80UN5Qs2JVKlOjBOnSNL1/GIWoeBqvLjiykrH7H5oqUtGh2e1Eiujd4JVt4
ARuWSHvslmmCYPkXuQPPUtUWgDBmJAyWGQmplUxpDtiGq+rT991RP2t7RDrCLVSfnJDgSRmC4Sa6
iLxp549NAHVQ1Xm0V/hzfgJm7eCcGK8OLa4D3vNqe2zAby8sLStTWlZebeW5AYkbcVD/4OqCOBiG
+iwiuz1GoYQd0k3+1dtgcaeOnNdPd6yvoxvvWnwZ5vg0BQUZsPCR+a2da/3XkpFqQIVs+yHAOHW0
KswNO2deq/KvH5bjucoz9BHDmZ9wGQEDspoDm8ChRuZ6n5sFp3hUhW7iSQd/44CXN75BLdicZyci
j5mTpqO+REyiZ3TV5vXHxq/LOcFLWcx7bU9OzOir9+rPsvQMk+wwxNImQtZxEUQtLSwVKybXlPDR
6i8MasZSZta46V0YFdOHxUBUXK6CDIdz3EdiRzc/ensxzkv0Ssu6/jrzopn2cQvGv72xhuUUFiEy
eojjLCmtAQvyVkkpTrFVSDyvMfvpL7oJKPz9kN0FyTZcEVBWakXz2fFVaZ9GptM3FXaKJxWSAM4U
fNg4nJ0o+q8Mac0SyUwgSKq+ZBvsRGuMNp6F4NtBaYMNtdh478HX/f+sKo/lZRNNFu+dKfC4pGJ4
2wTWu6cR6jVTZhnYBOy7Y2i+hWFgsWt0neMagIoYDvO1KIC9NHzGZDUgYs2UeF6Ca8HZia2JcFHP
s/nhZpznOyYAzrtYAzqoEhLEooXMyt3i6Ph1iVqbjpQGBZvB6r+HLaZd5ke4O49tS0ZGr31WX6B6
0Vn4c5fto6rEaLdVi98gcsQ2MKoXWdlLUxD9Y7YeO5qk9UyvlPacrqLQr5SHxXKEevWO+drhVFuR
KB44fWSNm0Bk1UEqm8fN5AuyWg4kXzCcKUuShHU5DHibVdGkImfp3C6K6/KWwTETnRYCWiS2icLT
vPVXsdO5ti09REOqbOP1qUdgwI8VDVX0UKzxVu/6RYwPK/DxJex6dz32bH7cs9Gy5l00S9bs3Q4X
XTqZATY9J5cWyok/+h5pkN5wc3HVN4T8WdjTpEs5Ow8hz3u/5qmkKnL2yG6+nQJ8tD+mQ3nuqOO/
ZojQk4n98TeK5o7jBXj3b48lKnxyVdf8NNm0fmIBaLqjv3pq3bV93U2XIW9xLxW12MWu0PdmNHgj
i4ze21pLX+RpXtY2B4zHq3DgoFtQmhA1z5Soyv9u+y7+D9cJMz4u6ZgPuhq6yxQ1ZUq8MSvvFq4b
jltkCT/VRGgHf6B0Ai/cqVD27FYNw7G4uibXnnzJ1quX/nNUhR7xjXiOf8yxIcl3LAuM2eWN4kxp
nXugsnrI76AtkAL5DqaFBSpI2k0a4X/+HWFPspMidPNZxH3YXymWobH5JtWEpVJkk/c7u3P11vcu
ap3eNnWbbb1NZZTls+DuK0br7BSuiLDMjdUXEXlMraa4Kg8bPvappayumMyvZZh9LG2jo2Dn1pF7
iBt/vQ+HubbfAX5D/z9Mra7OdgCkZnm1ysoEPyTDzFxAdIQ4bZNGWJ6g9JQ08c2KkRLapQr7AzEO
LOiCI5TygKbIZliz2FeGZ+vULx2tMA841p2ebdOZvrEDl3s1i1zvuV6JPUgwfPQ8JqQhHssaVTVy
q/IPTz8KuItd/xPn6/WVdiLuSS3r/r8rEf3cELhZJJJBNUxx4wOKOwvjSCcfYtJR43ZSZRppo5zT
4K+L2DkWNG6K3QzmTDWc4T7d2xruueTm1k172y+DvcMAsn5qrzR3leKcn+zblajbv3DgtdpVsNLR
BSdmVO8U/scCN001Fc8xYHPPmZshAxeRD1nX1kBsBCJgDt/hp+VnxbArd1wZ3X08r25zUBJ3YjIM
M19QjOH93RDQghtJ8k13aOV3xlAKMYPFPnRqSsuRz3KOo/I1Hkunv1ToviAu/MNFeMNy54cWooqX
F5VCOqFYTkFc5ktGgkH4z0w1pcDcQoD0MmpiZttliLQADHDDz99oROIIdrVaHHUj8GWuO9FU+idY
FOEMXTDo/lhwzzJMhDPRt6rkZWMgRV+tEuRSGse+HKv93OD2fB2tzo1O+NXhn5KtYTPE9RI1zpLv
LW/U3Tf1JmJq0oCv0f6GykNuVE5e6ZcSQ5G+Qy9C811FFJZ3PVzNjMvE0/ML9OwW7mZBb7erQTaG
lPtpmR/zrYvpE5gEdu8T2MWz46g63E+6lMtxCrr5IfDdTO2JJOjcOg0ZCg23ji0gbBi9SXp9B050
32P2ZOjbae+RBIr1DLHdQbfiWr9xVQ1HMaxdf7SjzXnjIB6aT5v0lJn4eKSus/DhnM4kQTQlVY9g
FfBKr97x/lb58BUD4pxGLtjs1E6iwLw7jpa6cDJoEDptu335tFo+jVTvzWcRqlHdFS1mqh8EOj/8
UsGgCmSLWn23jNPD3ab1VD61+DMZ9ahwy491oGx1KRp7RuwjIC5cPnmrJ+GnRPxi1RgJCBl/CjKf
zHctRyhZlu30sv1TtCjsj2iYq30oXELAYZWDzqJS89kMySxLMDbxhdE4r2xnjupnJ3TqzdkFIZbo
cxMzyHgqK+no78X4TDx8rvP2xmUYJf7SDS3+iAargJW4PKopDwh3aVt/hYu+dh6pyYgeW1PZo35c
eh4A/9Qo45EgAz86/PpIPUHGJItj9dq9lMI72fhTuu+It0TflkQX+MyFGMp8kmblos67kSbFh6Ug
ommS2jeGgJa8nerHLsRte0ZZDJrLuC5B5LBfABZXAsx8qgIEmpz1YKvOWcxyqzemZPFvjRUvvDOQ
VQSvWP1ovK+O2dy1h5w33ydAve/jw5L3YXYz+85IYAeDkuLOGkdd/GzwAe7Kt00J/5ljnm6AD4Dn
mreRuLLyXQyeG32UpEd4WSIzjsd3N29DYvaryt1GRp067IQ5E8bgrvpUenIaSrS9KgqsfW/C2sme
ZVEaB4edU7fdPaEz+Dyuz85ojjnRu4UoEzAYU+wJfSvz09oTmRXtlg6/chLRXUFtD6r3D5XTbFva
DYXfcd81QWTbePiXNX4fZrf4XLdclLfxSBlPGgc1c3es554nfEb00eey1YtFBG+7ZG9XNsvZE/9Q
5M9+6TBf2GWD36I+2LY/ihtXTNi5kwEMYHwbQJTGExN5VPPMKMv/sM0EgpGvDnz8MLpxs18YUY4v
ENeifer6YWSZs50HtKZZs1aHwnIj+cRnsj1iYWODV4Z5cT2UzPKeg1UEMpVNhcWSSAePmJNBUxI7
NWM6Zv9xfuqQdM0hC1hpJt1giVmbaY1AKcQsOXjYurH5EIZfnGKwtZ34zFQjL446ik0GC48wdglr
VKnL4JH9dO/qin3WNvzR9mBkodSwcwKh8r2sSb44yVBm/NXnJZ67R6i3suMxd67T63llAVDio6jy
D1DKmn1GvTUEa3VshY9/nviChgER2grjSM7rwJHHcAy0jrgEQxrivW5Bk/ifUYXOgL9scLvxZKYu
ru6DuDMhkFMzDCKddSi3u7nNls1CU7aZpWbEnEw3jKaBT8XqobO1w7Id8yrKf7oN3ygO4jkT90PX
MCdqJRweT1UP8bTGDmUzBv4XHCODSFxLAeozlVseTevDtRBSs92LHh6dJWXCsJZuWuwHm3Hnto8x
nFAvDd5DO1TeerYbgad8mVzJbMubmSw6Vmz/dUlfgSaQXhslK1pbuZdNj2szDJGZVTDmbyUvHQGV
4fBskXX216HW4tQpbSBaMVX9vh1mrse15qIlMmplxFb2Y3H0lOs7RLzYqHeEHcjqkk3Ehx8c5dPG
OWORH3xRly+MeOCig5iVOljZ5vqjXNsJ9MUgmyTFNNAZ6f6a6cVd6P6jK5/udCaIQVgXBzFX1F38
nrfQomlcLJCj27aw6Wcq8u65D2Kow5gYLcrLxiCK9eHQOFyuWbGXBS4LskohrnDSY/8rZ+bv13y1
La2rwfrbWzVglvGV9TdatkneOExUNuLPJdYNbGekuc+kiIG1keawXptmE7c2TviVIYgfyytkwMQk
S0piRd8ImsLf29qlM59yq7NPNdrTy/VcvF11xw2Y2+Caz4yE1DmsczpEKgYsanEQ+CxxY7L/xiy8
uSgohWpfTaYbUNC7mmimweX/TUzmDjYruAhpI1AB13L0tUWQ1POUn+WotstSQTQmBqAnBulsshxn
5WJr9Te0qtHueDPscbnXwchWZwKTdLxnyFbooym5BeujwRMcd7jXHZSrijiTIT4HwRbJjvqyldmT
vbq9HNNpBWk/bLQi9cKcdVzHI7JGZR+iIdDmM+vD3LvRDGDnQxEvJqbwmWZ5M8YN/rcKPZqRZNP+
EDLlgRFgKrvLikV8xpuyvinK+Exm7pB6t/ZYIpmlXytmaVyKpixbaDzWjUQ6HjBtDUc/BAW/qVkO
KN+6pY+Zo0UtRq3emgpzxgzMM1GQRXUuDEUtSBs8ROLbpf6DnkhR7W9UuScpHCLnOu4YZ0cvwq1i
SKtQl02p3G2egVLwpc12z/rhtNlsJ2pOVdEuLtnDACfMyaCIij/9ukzFfRZep7D7SquYIVPkIDNj
FoGSLip6Oh+3E40xUoQ5eR5OXu8JFWna3jfBaiDomSBrwx3ml2Y9gWcN1SEQfeSgNk8KD60w0hme
5wpPRr26VGiGMcalAxWqdrPKhSQNbIYr61cbLAISlm4tMDnzPNA9qiX8Amb5AHIKcC77wGOJ6EjM
S2S+hdOthNp8Bxov9EVNi1kOcR015sXQ+t61Zb7pVPQlTgxJrFGcVO7c61uifTDTNZkdjUcRjpb+
yP2ejwCG1vcAjD0v0DeFN2GQmMdmo3zmLQYBqqxu+TILkAgbMaW77guex/Y1qqnR9hIuB0ODb/l/
cHHwwYmtrWHmQgeCr4lHW32OSxne6dCV87G1jJbHcUKPf+Do0faSbmO9YpwFX2ggiv04PDjSzaDh
7Sn/bx0z1i7zXxt/Z01kcdzx4KiOsWuh3KNPQN/4qUEzfq0IZZZp/4pHPqP8/twGgqvAa0TrnGS/
VtubXap1S+fRCgPsMIWVxdxPvvpaTN7NN9hwVvtmg7R8J1ZKFqmOESFONWbhiNQja/j08mn6g9pJ
zzE0VtBiTy27+rC5al6Oa913OHXm+GVoHcZ5ExpaSWoWE1rSkor+gwGr/7tFQKSpDucNI2I/X12c
LqOPNQvXz8YYEl9Q+uDbiqv0Jiq/jXbulvstXlQZyb/oeO5TuBRivLtqUBpVXg2w5CQMb2fMmd4R
T6/1g83OOfcEnZp7wiMwe2sFHKrdDakRTgg9s6xAqktvatTBZyp/o8scujqoc9NeslGplrqJjX1J
LFrBpTotVExQ0tSn06BRStBwQ5Kv6KavMT0cgvforPgmUR75cmL85ObMu+0Gn5mCl0hE5gGooS5x
pQ10j380HRHODNTFPNnGlsq2Xxr+JfdtOad5p7oLTmT17ljB+tJaofNVWoH7TwRobT9WKOP5XNK/
4/vDLl6Z78zUlCNqJOTreA1ekTv8hDFMbe3Quq0DlM6pstC9EwmKe1wKdD00NnMbbFbzIC2BgXSx
o8o7uoSOwbOwmQjUNLD9DMV45N7zSVk6T42f2/uycsMP3NdkdDJYDL+cTDbxoWBU4CY0qhyEJTX/
K9rkfArKTf6skVRPgtihexJK11+rpC5KwhzxMZ2vBrikyH1SCNyxygiGJPLlPtqC7dnpe+vHK6xl
SxcVxE85VONbONUc+czH8/2Qh+6/gunylvBbX6ejpD/cbYyt6UC4BSl7ZXnq3EITfdDne7vyuBi7
LddPsZt5DwNelFuJOxDtsKyZ8spudJtdSKjm41WjBVxxfRtJa2ROHi+wkV6OfGO1EIPEQuX1e8j7
PZ6RvxgBj2T/wFWU0UWFId1tpYPoXCkF3F+29vOErWrdE4x4LWVw7cq0bTIyHBxCLAlAMX+MZs8C
1AgpZ2CWRbjwNNXFm+c55YLxRaLB1YWNob3Ngze/I+0h8bvc/uP1anJZJqnWKSE6GJqXoLpg1/dT
L5Pxfxyd2ZKcSBJFvwizIIAgeM09a8vapJLqBVOp1Ow7QQBfP4d5GrOeblUpEyLcr9973GV82PZt
fMv4L47xXOOe5s+VPHwQzZGeuWY//X4ofqaYRhnWr8FMUdJrAd5m7iFHXposD/0DVWHT38cm4ddT
UH30SVXGOlupgFBY48t+ayKG8iixxSufJuGWNnK8H0CEpkPiV9gwhlQV8rtptqH8ClbwBDwxx8gT
brlGD+jAK7wGehBIhYvnQMgto5NAlYcus/Lp/JREk1nYkLSVxjsblE/Yfgjyw8+S443GKivO41IU
OQo7XcgToZA54Dhu2lcxgoTaD5BgH2y+RPK4huxEOWajJwRnMj4AdPrt3C9lX7Un33Z9/ZyP8FLv
QCcmBlWEKwUjj6Z2F96SlYcpw311h9kFVVStIWRWTXMZR5A1TyTM9TseLOFhumlschlWjEG7ooIx
QR2LPW7feWJ4qnBZQlNDR/H2/K6x/UZ8Dedz3bFjKKQzd2J3OtvJZyK+S1TV/t8PyPRN73zGuO4f
x1BSHIMitONlYfxLnmWSlTphWA7e8G4H6clmkP1OyDlJRyc54Lr82ZMfmqdzpbueVk1J7z/DJoeX
QKm4OWBs0+ndZHUyvjp5kl+VDRixMai2X5JXNtp1OHxfVi3zxx5C8jf/d70cenfzs3UYD3gYJhKB
O4LDRfmMmzCL35mPEfPlj3TKFwsFJDzjT7XhkR4nx5mYewrk4VziIIjLYTjHI8SiA/Qb5wsQMPEp
t9b2MwCsKVZmWUud3ERakcqeiDh81j7NBl9YRmjcjnNI2l/jqeB0wT6HR5/aVxW4w9EfR8yZsECa
5DBtBEUsmTXuJH9Ig/pqAChgfMMzERwA6rrhD10HDIdwtvxQgIVPCUHP5EhYm2h3ExNZOIN2JBlQ
xty51F3Rc0h+AgwtKiUFrGvlpYTCac5RAbxpq0r4lgrU3SdZdHgjFsUSXurMOLyrsEV6V6UT+um6
GbLmrjIh2cwkjrlSdkUmFRwgU3Yln3Evlt9g9aILHJcFWByvLKn1UQCuasgVkPZoyvSxR51BiB20
ch+ytUNYFSPuEWZThNwwbwaMD7qwRWNyIAIsu3CpkNVjrGTvM3LDWY9JLbDxkv07xioZ30OgQvuh
j7sWDHDJVxhVUfAzlUP+Va0M7GyjS30ucvI0u0D51VtnsvK98Qdr/ibV4nV/cHnRhfWE74Yd19OW
1YmHeTyvhLubm0b6bB7gdpqHnnndkfRUFZ5tF27+hVG2ErJvrV4QuUtGRlVOFB6nwhQcDf9Ksy/Y
w/1h9aqv3bpZETqQRSdmVp6+FIkNmHTKfu3foOsm+kSCu8thnFZYp9hGuWY73yzD84BXjluAD4fC
gSfsHMyWgHzdMpJn6C0Z2ZhU9H+61RICwT2FGQBGj7fHdYneYfp8+TuvBNuvHfZohmHAKM/ove2z
HjJbP2wa+7zXGQntPfHiQN9yDdv3FKKBjKd4at2fyl3ycy69xn3AL6SR/auK8ngW2VCcMK+wsMQN
UJD/Yn2gJCa5op7ph8stfSHy+k632iJX1w7R5OdULOasPIGo0HhVkR2RuGrnfsYyfu+iNz8vQx3U
34OtbXRQIkjq305qyaFoUwRXiLI84/U01vU5IBKZPcBtY0IDV6j57NJYXHEqYV9hYFl4+9Zp3O60
DC72II1fsTgwaMb2uErTPibD5n1Ms6Hrn31bMJ0n4ReR/2t0+p4ESPjkFnCPHRf8gf6VE97/T3dS
4YElDgJ1mY2a2OHpnPDwsyURS8ZcnFGLQVbsktRLfmIMzadzRJxny5GG9XCpgqTtYP95qlffkoIL
DmjVu+9kCPx3LBJUXrRxifcUOBC49kxECOtGLVG9+2kww3TKsxW7WxMOIr+2me8wuvNyggEJT/tE
nGbxHXJZCS3TPEi3fFI2VuupbPNcHXq71Wa92+SXLEjLb0RfFCcDYB7DEZuH8WWy+/ijXiOcjhOV
/c0WwTaJNb74IcVIjiOeYjC6TR4nj36ExPJlgFdFZybklKqmwGtw18AjuAciw8QqVHVvLo23atiG
gciJdS0zJfypW9keAStTAkTw24jBd59T8+yI2LF4CU/BkNYnbHdduYfkABBjFun4pyVMr2/gy9R4
wzcnjkw76NgUNHT05G6uj5akKRnErgzvI1VkXCQQMgk+FXQ229oV+bIUYezeJ7ZAMIeUuEVlaAYV
YbRRbf7oCgaPWtIMG/EYkogeGvsPErb/3ilJ8qJIfHLbKUf0ryzwOb7Ltl3rQ2FirjxidFhlsSom
02HJCaw0SPfrzk5dOV7zDALgvshbtJdYBhnjkVbo/uQwoeGLrubymngrhjhQqQtswSIMj0tcA/mM
R1jI+9jjRgE4VVFiySYpPkOilvkuwST/LJA8cYMS79oDAiAL0g0U4PumdM059gv5PDEwq/bcGhzE
BFw2o2yMI4GPZ8C1Xkfz9NKSrsAFYUA77BSo5gT/H+DCo15gY+1o550KgsAYvqLPUELYLiiP3PQY
aCT7KD5c4iHOrmhj/b1dkWLn+5N6hp6jHogAE/8Ka7A1uBQ3Wyg+URzY+bkIG8zN1E++dxyUoClQ
osaSwEVUNicxj1N6FCKGysz8M+1PVdIlN4tu8JK0sX3PwpXi1J9M+2Rlrx8zl9MBd2ACMMGTGxAD
FZVdDHi+syc5AdQ7AbeUf3QyAQfPOid5q1pMJhTXkj9owZGkHoOV0e7C5PWItzcuL5yfRfuk5Kp/
JEXl/fZ7nGTABJdNQ6PRu3Q5AyDQv3NIQqRP+ECsJTWzt+U0PsWukyNUgdi+IhUF7TF2GRhhJLIR
KWeflAL1n0fsjFPokS+t/J0NEj8N+T2tec0n+ciRQbwM0jqumqDhW/Bx4FR7Qllb0Cqt4yMx322Q
025gGAvuckatnNOPZQoDAqsDB8Q+m1scxlTOVEqMZwcGsnWW7wtSU9fGKzkHg8TgbqiIiP1ToIei
o8k9jmgTrNFb1ozpawVQ7yMCGO3tsj7cbAFrmP0y6wZzkGPPv6t7XX+JCYoC/230UxchaQPRqwfN
lOgzXv3IO2yCUL9vQpC6u6BjCtvhBXqjylftMavB+R9oZdOX2KQRRrB2aOQbqHUnu8C7wbgGrphO
OVGOf8lEBlmAKX35DQFiBRnDaOhTDBG2j6HS2VtD7P2zYv9Kd9GYsRGlEZGGQxHkWBUahVa1U6EZ
cWJVzPUzlohFiNm6TxjSBXiUnQqjG7ku3vJhMSXBoczDhJEAoO7o4rgeinXhlKsAmnNBd0FQndUy
pK9NX843lKqJIxFQE9o05mAzK2YQmhIpJ9YFfA0X4pYKjPtmmI8+urd3VAkD08O2Du43xQVnO8MM
YsANx/KLlbhFMTzy23QJpqGKO6fZI9LznHRYhT6daKGdyByLDY28SYbhb2n+Jn1fJ0CwfHkBNIwQ
GDNRZnNEMBbtcWmb5W83RFgEM9iZmNYFK6kzlAKatKjr77Ne0x/q0hl/A57lAS8CB2BckG72dCzd
5MhofkhLYFn8lqtSKyec336YAc2L3xNx8sBchYFIN/biR1z4+Zckbd3srJvlLguLrLpLiMyuZ83T
RiDWaSHMzwWOJEEj0iGjZk59nj2LoxEvMXwTVqVN6Z1t5iHcmXz001M64H87Dm4dFTtmvVP5iPsd
k2S/4u+6SBjG9q7uhmI4JUNliQ6vSixXXwpiPbhpkEj4y/k95lCQTcMIRvwzzib+LmJsOB7HaEJA
JzzVXWFvYiFsRrXedwlVzommy8Y/2nEBWqXXTQl0A9Gjbg5TYK+z5Xyg4eR3pIjWV51jEzh0DR0M
wofTAu9Itm03IYt8riLVlHwj4EqYPFgzcRfqWWUPTWi85TS1VEoLNWN+j4mjX3g98wz+P61BgHUE
+03xIOesqH9mfAvZzWcS17+0qkC6hLCq5T5JKNfoVIJWdfcqiMLJIGdC6bz6PuzXO86ZOn3mNZh7
Tndqwz1cpD66+XmJswGr5yAu7Ppts34P1k8B+Ykt3yZNIeT3gnH3P9a+KZaNkZLL0I9bww8AbpKm
9qJHtzbiYEQ1ruPFBzEactakG4kkjsOJVrBn6cRTw9aVBe0xssVBe0z1zbHCSNR3DyycKuJXu/Cw
3ow7wD7O0ggZGBcol/91zBmrPCUw39W9RZZ2jkCVaG+oRYr+bFzYeQ3wYmvr5K7weQV9VBG80Cfh
mo5QLGFERu93FEt4oPZSkf8lipQzje0vicVd/qvCn5cQNemFvIDr6frqIFh10HyLVaAfSI7J4lcn
a2bQR0xxmr87APRePgXVSMpUrTiz9lVQmZWLdQahc6J9kg6eRdORFzR8coQ+I6xW+HlgKPGs+hiW
KR6mia8f6lFE+4HXAyg+fs0N86IStxIPcpAZ84N+rtNwNwKOir8Kvf3vQXqFrklvzERQ8fsUbRV8
CgfmDBsi4OcfJpUxBsiKiecY7pT0Hrt2Av6bFMZxdzJHfcYFqWBV3sdzEeiHEFc6LPpm9IGSWOWH
LIoZyzz4hM0VbYZMvG4EiL0FGxthxra+9jVfwGbwaGTMl0Qs6TplQds+DtXWmevW0OMuhagB/7lh
qqafgGan6tky3S7+S9BZEFWWuVhvfgd6+LK0EvM1gzupHwnUc46IGojWSzLCinsGZFVhcxV97T8O
EM6d64T5AFoxvHz/Tfmduzwn0kduE5BwCgzV3djufPxp3SWGB4WkTJR8PiVT7qXvTZWo+lOLdvHT
Y9G5FKnwCHGL4HuKHmTawCSYBPCpkKag3/OwLu11DtkCsVuccEoP1mVRIZwHv/02vKZ73C92+sXd
CSwpSvVYAW+Y6VR30A0JLWVwoOOrqVHk0NC1t3xjJxepOSABdQKK1WbqHtdGVeeeDG7CWLu2r8bD
0b/PPFH8QMSnwGAdGAGSWEmcyiAXSkTpUekDsyGn+SYnHEzvKBkekgn2J+ZMRRwsLPUN+NLF16gq
Zf4Mk9eAQ2ZV6Fid5equI5gt6ekb4zSXslLaYvpZ5XVbfCCPOGTvcwc7ylHh6CC7YHSimjs5B+NK
IhpFBTHcEAa/a1Gdi5MNCemkENbswc8B9P1iIcQYXyYQk7ShlaaXBSLWd92pCxPA9AR3E/pwLONM
+ZCPU2qKhSKRDBUFS1005l7T1S8xL/gAioeqLKpZw6sB+QwQDC0GhOnQLcaT53ieUJ+WTCb2YyG8
CxYwybrkL5mvPLkjMUrUSvsxAxkwqNQiUOOJrABsSB4ZF20ORJrl8dBAQKm4SQsWfuxId3nzFaZj
4PyUdYbLPaOP98a9TmJGG8zxmFikRnBXYczsKUawXYD9lLqPwJyF7vIykApnYug0XE6SBXLNP5E7
JrjjUOtuzpZoE9lG7eiLrYAHG0uYrnJr4TORFkWRvMIKaOt/bL7BsbgwyRQvdLvYLf1wnvMTpoPJ
v1sY4dfkwrZpNhoAbQSHoj4DERuLhL5s0QGndqOuFe8v4Wnfc7+ySgjxlEzG2YVZVI2/FggK7Mci
85B7PJKw0f/huxviO2qqpXmSjcXqc1p6nCc8uA2f6CuMMBnc6FPSUwO2cbogGvCN7/EBYxswbtLo
l4FPW4c7j6J0ZHTr4W7w5zWZ4RJOGSpJF9HT7jqPGvu+LaLZHNpSqKU+okOPy4GNRihVKC5z+5yZ
aq2GBzYrKPOS2WqKyj1Tbsgau7lNGJ+IwMzwYldSE+mbQQlqv6shxhUHXkLE/TMrHTaGH55LiKeO
ZvRFBIhrF4YbMkWSgZ+E+pMx15faHfqn1V85SyRIzeVi8pb0tlDB+OwDLRT3A81/T7Jb991jQ+L+
y4xwYa4JrUr/Nay9pz8aycbOgwaRO9wvEx7OF9c4ugap4a/vRNM992h1t7h3VQpM4Jd023i+pQYk
yakneCAGDE6Sw3RplrG/GKBBLtiNkRxHHJuheNQLtcM9e0wJwXRmaLNP67RO8aH04jj/2WylGmZw
yVEgIRQFO9Xnvh7xbTIAPq4Btvgr992WZcmH4h9oJiAK+SqOkjVHzVsn12l9AnadVXgnah15eIzI
hpUXUFL8adCWhs8O/DcDnzJHbx1C2k36D1H6wxGVPAZKnCJ/P/rJ0pmTHYPgjaoa8puQ/IZ7zash
92pFidnLBKv6wYLCyV5UjaT2i0Kx3MBaXtudBAKPB6gzpX8CnNIuZ8BOeORosH28+BP987yLcg/3
VFH0ET2PGDoHAWRuiFVD7/MCXv58eatEXjk335ka/eC7CGMc/2wzyHeUc7X5gberQJzeILFYGLB6
EDVawpcsj0N7T3RBPpLgAgYCeUWSVkFH4pxKRD7hRVMiMf47VppwPC+uBpfrs7aOSnPKuuimtE/a
CEUltO858zK1vUKe2kH+j7cBQLR8+VEy0fM2IUdzASO2P9pJQiXxGUBFNAWIu6ee7PFKFn27GTaf
vnMCk8eKlgNvb7m8Kf4zAlacHOudIw1RhIE94M6fxJEFI2HLrPiyYuNEUyG+bw5xs2T6t0qY1J1c
kC/BaY6Zth20ivptjhS12f0A+CT8avwcggQ9KHua7kj/+Zj3LFxz50h82D04bTB2p3Yg9gydB1j5
tepi1DMfWpPZWQx3H13UNSwxY2vNUWFurrm7vaz9E1vWvCy4DvHf8xgRnJx9xMnMlhhxRkhRB1qs
SoJBBCJ8RoaZ2zNrADjR2JDmeA88rxzCSd0p/1FNLVO1mGS7uGtChnVmdmJ2KU2unknMJpnzJHWF
LQlKUzSeiTBBnPaHsBtedIaF6d6Y0U0pGCL3i66gcP9pt2jcD0selj1xogT1WS1YgI5VVSAkiRq/
10NmLSC02KOaeVRVjmbG5T4Lcjwe/DwY2C7ezWbJw0OnvG68w4Hc/B0qKEiMEZNmwaQmOWzatUhJ
DUkRBGDJIJmzEGnN/KcAYN16JR+gs0cGL0V30Pgd8PyqlRACwXKRXVywYuWZhoOkJh3y7DofjC3G
8lMAp1RXy6iIcZRAT/3ROi4W8WQe+vkGfyB4G9raqiPC2ly9x1CCmRlULVfIME3UjcpPIqwUZTOQ
tKkRA3/qNZUBEZ8wqZsrQlK53CmKXnvlnM27Z/oOGvZkxOUXk+YK39icRAuOLQsiRYw2euhEzihG
F8ni/THBWNUXXc85TWy4YXwXQb2jaaYFg0VtaUyHiGjWgQl6KS8QnYv0kUx8PLyYaWR/9xHxjVt0
KVtmFWZlTMl36eAQqDCxqgvT2tL8Vg6jtG+5aJ5zhokNW3hqzIBQ9DNr6hM3OzEf4ghNxE8jKHQ2
Ff/kn4LfEl4Wo3lRYxWBE2aETSfH7Uo8yq/Y4XOR2oPE0HXh6v8djUswIGl7wF/NEo0sbOtWHpmQ
teyPuKQW8TKCNP/E6zgMx6FfqEDY8oRBaLd4xrqHEv+UxjKzznhimzW/Ne5Eh7Z4lmivYThX8TZo
9wtj8Wbca+BYUlBXym33g+PFN0aFgkkrNOD+rBfrzU8MEZS4GPwy5lDMZCMf/boT5Rk7u7gxN0qC
+zRvKXUzGspvO2+mV05rz/wq1iHXN5iwyOyoOUTnBR6rmsp+4NKpjMmzryzuzINVDRGUPh/W8L5w
Nyce+BVKQKUrAHuF22wbYZoRPRw3SxaDUtuiduw+RC7JWJg1HJv/t9d+ysB8bx3ffzdK8a9AKh1+
JHmeOG9dILn1iJErRGFcau3D7I5ze5dNPRvo4HOJxmHeW273TzajiQN9KT3QYCh2wyCOArsLp3nO
9uA9tW88YtK0wx8Pe0xII5ZzyZZeKX9FXP4ktdlN9UFxD87HxBOURJ20pJxCYSNASSNRI5OzXWPH
WcbKZA8b/PhMxUNWinrKU0c5+VCh2XdJs9tTIplHtj0wF0safFJAf2I7fUovHrdXZB7Gd/b5lOIt
V8RAPop2DEdWNTIDZ6lP7DAqQEiMihu5hQ1EPSfl4wqG/Rw1caruIxlRvU8ec5i3ulWBR/U+Mrbl
teXBQZZDeYVh6bLeE3E1vh+oeNe7RuXqH+EaCJ2qD3J9j+k0/RcT90tPfhG6gq09NU9Jl/fCv5KR
dYOXpYI29lHwa09P5TTL5m6O5dp9CDJtmv1G0GT3GSjdgJ0RijnhMJZsLmNuvDhchYQ1ssMgyF7C
skJcQ9jCwvXGcEbz0gV1uT5JCv3gPBiJsUhiMccohnCHn19BY6iqMtI/Rbc63XRshljVN9Zn9e73
5Nl6fZzGNPCgLLWGvU00feM/d50h3xkswd4TamlNV11Yv8LGzcQb0IPpDEV/E3TzchuyZQtkwPxn
Xc8suuoJxD4K0hI20Os5N4Pl05/ZXHvUMEjLU8eGT71T9RSKCx2ut60ACDIMWqMPQzzMEv8/Jn3K
ZwEywEggqJDLaIBcOLW/8MQIQhliDuZLEir7XtUEDSE/SjlQGFbZyaMWKc4kYDfJCXn1D2OvYLwV
dK7OnkKQYwhOqZTnbmEUswk9aNuazRz/R2uThtC+7H8lDk6GdI8FIhb32VBP07XGg2ieq8kJynu2
XSHlCDfp0JgyJYPocatWk0cOExK3SQ9Y6pLlLAG4NNVUAJ1tY/fNB6Q4sny3xe96gJI0N084JtcS
F/Ia+W+ZnGx5JVqKWxW93xtYHiWEq0hxTmke/i18nPx3XIUMbkhIqX9Ct/ZfBm2/fGrZIeAfWR6R
vym8m+k7KnhTnJLSj9ObZuNGQx1MzeT/HBQbit4K5jdfxnW9oWDMWLnOMaZjB4pQiyS7uarnvMgG
sa0JyIWKHgWTfr4tftj4YjFYzV9qQMji7YjZCPvaxFRse81eGvekWSXSvtIIkcnFHpSNGjuz5wKF
8BAm/ps8JlYoyy57XFrAUTMTuijXrwuSPuhyj/O2GLApJT2rlrMdXkIGQAzGgTvJyE0heIR0T68E
DNPmQpCGKOw4B1P7e0Ht1DisSIath8Hmo7gXaoDJjs8FkQHU53aUu1tBnIXpZA58CwtTBHy04Wvl
uNutajxvuiNUylFhvcJPL14O1fZNLK0C4doAboTmDG3tW1hKCSYGK2Q9n6R6ebRJZd23aFEIgD7e
quDmVT5nl8VsHJ7yckaDFV6HsFTGRgtCk8WCnjnIOLhjWkJ+wsePwNLKpTfJrVeKIxmA1xKe0dwr
l0syGKr0aFVC/d75IaLM6BGDPsArEuJQqWG7zjUgze7gLux12TEHB8C3S9uJ2AyXdL7eYOn6s7M3
LosMniqFB6c982cvwQNO5mV93eRInqsqZEeAmVpI4QhOekl3xBO4e1SRzPayMPwcHnonqNwXGSwq
BzGQhIyWVCPA3rN+b3w28GDKBznpgpkbgX2FS4aDhWjakIfzHT8rjO50VMTd3Uis5dWDxO+cvayI
TyizgAV9Pr3on1jctj4I1DWLp2VSD6wqIb8yiK0imysHhbId8UGXszd1dyZtOEyYn+eP6AgbRU12
Bk0f3HShjgoLyma877CrY8VEp2jaDecrWZKFaSLMGXg0WQbZ3I7ukD9TRJKHzarJ5ty0RMT8U9b6
pjqAREhxIKm2HT+NjvzWPXaZqY/LFFPb4uGELA5TPmmKQ5FWc/LR9HJ0XnJIed6FdBxKrrCE/g8Z
rl+SmQV0WYZ1Hte3NHk5Xe3cGnyJGXSDT0NmvuPnM7RH9FxXL/JOBQwunMgcfaQel2iqmqNltxJx
MycqxJuxYWQ+RVOoZ6MBA7xRR/rpU4i9eHYvdcU8+EZdY4ZffYdueik03kTcdJRG+xm0kOwOZZ9v
YAVhl/xxpdFYwGHQC1zSSdNtWm+CRD2wxop9knlJMtgnm4kEooCjJxVU+y/gpUNzNoIn/lwxs1xe
uVXw42Bu64PHrKxIgk0VALluaezCYpikZLyaGbJkeDyjVd/HPoGys+WvnV2ZPJKqtdqiDjAQT73f
vLVB/MIgyicET/5ueOuaCCJx5vrMz51i9gL61FYvT2KNvewt2Q7vIywGXTzGPqjJu40SjWtCh8DA
ITznwVmOENZYFbBq/5kllvIzyuKmfW/Yye2djJFh9BzPJFl3dPnpyHfOQPGUVJAHXnpDnJp1tAVC
rS4m9w9DZOynJJ+w01m4FOVVz4OXPeKGJfBc+L5V79McW/9WSmyzbj856znqZq5w0Q3mvnZnXGuo
tsjOs59TopPprEYg3d7EqotQQkb22JSLc539jRrrhWzArLDq6v87XeYeBWma2KqLR6hlrlp0A1pK
SymkyBDMpEA9ifH7QPk7NTgRK3w6+45Pvt8nfFNweUZSK/B+MSFJ6EwB1DnS+7H8O7lO4z9zXICa
FfBKs2MXDkF3xDExyCMovra/17kiS0pdxsXLej02T+0GGC3sEE5ZQH8e5g3sXDRByY4Om/M1MJw0
moVMVVeeZBfE2d+qR2WzIYyUO8VBfQO2w+Njtl1F70HAMlOA20wO7VWwW4Fqgn3o7S+FnGf/sV+G
SVHf46I69sLwJFA0OIlhkeXACMxnV2z2ijlDZT/R9hoeLGvgVOV4qtJfogXKAYmRgi4csBVvMZSF
eaIBNvRWc+sGaDoSKDHBzaB9MaPkoOIiaLhC2Xq+LgnfSAt3/KiwqjbZ2SKMYX5Y57BvHl3jmuip
Y3dG/AgdEC5aRsAWU0w49eIYQs6voIkXuXqGKrMEZybZMPUrSBvM/oNGAHjKuxCGGZL6//seRxLT
1o2koAOy6wkEbseaqvrpG+YP3kdXODCsW4+ppHQrVLRjXOCQhw4Vai7CBaucZDuH25m3CvN99j4U
wO+h6KC23gAtMF7ZbZl5DMAMleVh8tUMHA0byodneIEpforwxq6G3D0zxIBXYN2WHiYg+UMu0KGw
egfFgz1W9lPlPwobWBYtBW3ZujtUB94str/RxBjWx4JG6KjKLsi90YOg9rQfOHU4utF3iPADTfFu
mojR2mEODFgAh9ttApzFkQUPa6w8tqNznoSCrd2IZYkYY0KXTSnAY6zCoX6fSJWHH0O6jcJTFqH8
VD5x8sNqU4exVsg2ugMaOT6BQPr9eNc23ixajBMrz2XSYSA54MDx5C10AxlMO6DOLKWkpev7S+FD
MXhYo3KAgAaB8jj7PUIY3rqQ9X7QB7DFr4uogyNIAUTZmbFygtFge/8vyTQI52qEmz0g0SA2Zf3q
dg86r8a/3F6l++wxmGEjb5l55f9T2+wQxxbM9jj6PJcQNGPEyJDih8bH2DGH8BEcJaLP8gXqR+X3
A1U7RZbepNAhlG78zWQAcQ3cOLJHz37LLE1HstRzp17izAH/eRHK58vm3Sl5bOLJL+9CrAPung6J
bB6Na9JfwjBXaNmERZKku/jp4PXj8wZKCx5jveX2gLs29T+FZUTcO47tLg2MuPS/ZKmkgcFNiKPd
YiPu9DlG4D33LhZnc0VOGuHg6zlIgItMbqlekxz+d7bT2hmpTdN5U5XVgrTPzh81xLsBSPbmV658
Pvaqn/nFHtXaN0l7IrmKstC1AWdWlmr9g1iLr+tjNCtUwVpSJn7hcZHyh+eHdA/rZAoHVdXvcaZB
2Q0rlgjEKVt+WF2VqJ9lzCx72rNaCoG7iyvf3ibsptV1ZlGv89M1JXabxqwEjoaQO+eFMBEDEaGm
6p9qt5uuXlB7j2pCdDqPDTgzJm+1V7zgX+ZJZ4RPHH5iLcH6xRJQ1rYsc25/sYEyLh7KxvI6+TaN
w/coCjLvfShr4B7gKtx3XBpO9Ktr2vG9IPXKUNepGOVFlcekbFzz5pKIFslUz35R37EsFl8V/RLu
alQp5muoS7N7yDI2BnHilAHdcdOtxByoM5xkeMes1tcNOwR8xnBMUUl9nJtp6s0zQKWQn1F0vvwd
5Ows242sBEW1wPvfPLF1qCTQLjXxFahpkEFZCS0IwOIMibVq78eKNoDZs9w29DLLYv5qqE4AyTpY
U2LG6u2+idYErxRz5eauGJvJw4WzQME7VqqNomeeHur8IZw6eQ7RbOxJcUNAB406gweAxbjiR5Zb
2XwN2AKwVCmy8+9NXrFAOfZxSB9Ym4vEuzhG3PDyrpOLzsa058gmb+BttRTct53r4FdVNJXMfaMC
t07FAHVNTwKMdMToI1f1jyZP81/pgMJGINOBekk1PkLw/iJi7xafS8vU7iPSFgjtoS7ZKSzhVbIm
iLw8O+jsCbnbm+91NkTtldMRo/3dbN3hBwy9pWJDmO+sLEjomsArm32COIQhBLf3Ktj8nViwQakp
XOB4YOxbKOOR3yREQOeU3g5eEpdgzMhneUnIKK2/q6AgKScYd69UBSg7hKjS4P9ISAOu9DdnZEnl
AdBiFU81AhO2fKqTkk4MhBr2IZYz8eog7OTeLx7jKfmXMPZs94UlDvSBUOkuVzCwq7NXcT2kuKq3
DAQHZW//ULeASGELjsxnFgjW1HL/Iv4KLAVi3EU1z4AcOKjCLfscQLWZcDYMpIApfIhl1DuWC2X2
PxcCTn0cA8vi5R0unQ2dS0VcHzHHMWOA87sm+1z51T+T1JjScvTR8FLjmv7G+QngjJ04w3NA/S6f
HUm49baNKqcdO0WxDgrM4U9e1rCQJ7Eyy37yqlY5OJ9AYm3FZLwQGmA7QoNFaaoHlmkhRqO/xoTg
2Yw2O/ch5mte+tmXLxm3L69lT1V6nHpQoPd81LP5TojkNXe+zysBBVDSSbALESVmiTdZiRsx9cC/
MNMV/sA3nCKJ2f0UGzk+Mm7t2ksK+Y4VxrJDBiZYEau7mIOCEfgAkpu8Lzu8iQsvej2z/YVRf2Yy
NuP1pF2HBxNZB11/Dnz9wBSH5FVWszpjNwVT3r/iocQYF2WJ/BQeJiP+cW0Uu902QXNlCStEZ5LV
986YYKNL0pyf5EaTYdpU+gwwAl3D4uK+26QMQrwhhMoisDdGPpRTVQ8saU87XehDkhDUgYs8ju23
dEhOXDMniyAqV/8j6by2K9W1IPpFjAECIXjdyTs5Z78w7G43OQiRv/5Ozn09wd3eAS2tqpoVAJbB
9ofwdcrJlUEU7Ota/Phuy1blRlDwEt9ausXKZErB15T9Og9SnCqpONfdFMgfXfqdnUMYz0NSNdy9
0I83Zqqj7EhLF/kpevh4HrA2Ya/M0czVbOwGnINxQ5zxWDcUnS4HrjTYMCIDyvnBGpRvqA/DOjWE
Zy+3RptsuilUyn2anPHsbdyyVCGpGiYEf6PWwCD7DgocEmxH0DiD8xjItdwCC5LoKhg3C6YvjG5A
tJ79pmW1uwsjbrFnutrcGdcXu4AJChkKf/KPguHKj48jGyzISDhRfGdP0HBh6nHHOkpfJ1BVAbd2
Xk6BNt/EC+2Mqa2L6qWPOUdRFUHbxPpe5lAXfn0GXlSqjHXgev8MmyDkpl5FgHy5tfUfyUDa97bo
5qYI9+kQrU8NlbZU5+oJUBrlY00/He3KyIFyIs+dumNDtZFv7WLyTCX45kzr5YERzLW+fdlW1M7E
8JoKVh944nHkNMqZQFfWhvKoJa9dPtAj14TkG1EFyOlmTsRov0cdXB5IoXWPUSkf2vk5g0RcX1Op
Ccb5gVrvrqVBwJfcaaJ1NK1y2/qRfFno7CGAiw0LLPez31JVj7jUu92ee6i54V0IPlXnlPrbDyZ+
InrnL19mK7ihhT39s7j5emfRNmsNeyrzg+Nhf227Drcu9YuqueUYVWAzAGE/yWK17JK7R8ZK12I+
W+rgho2RezWZzj7AaGGi09GAQ419/mLuKaJS9TbBS3KGf7sARaHnkiI97BQBGk7BIpuLer/ugVQF
r3eL7EtZxpA0kv+Zgck8OrkP123XUzne9FucYqMNknNSAjU5dNuQ/L9aOsQkZ42DeTBR4CVoh4gD
F5XR4cbBWPasCFYvOwQnkOeZUk50GlFYkr1gL0gNXmsjR9RJQrsZmnbsvEQIgkiNS72ou7jFJQ69
e1QD5j4rE39ytpt06zCeP0Z2HtZHy6O5dC/JFjuHmf2beLHHaH4jXI54lMwtmZ56tp1VBJycrAcC
NmiEpDB4iU1q0kuPEyR4LI07V1ddzLK96iFL/G2Ou7XYlV4Spmc/WGSKnraoPxzQFks2K/Kqk120
KzGqWMEHkauLl3ixDOMN//lEGGpleKQ7WKVhw4UAQTUiASZZqdNrwDJ34c73F0gUqyIvw0QbdxLL
N5whVpp2rqG09jFL0isJCMABUVj537HS+gbayNj8tJMjL3zGrZb9WOeanVkIIRw4cgdwEWTZlvKW
5AOfpaaZQCu25CmghWYZ5V+RPVm3XttMyQmDVBNc8UHzVuAZ7v4QCDU/tHTz3CoXC7VNLKFKT0EC
SP7Oq9gKbSF8BDcIvPzWAR+q+7ryhbetuwBHD8t9YY5gLnvz6zPF9LC3Fb7gjwHT6xukWObCcug4
kag+B7LB6KruZZOmVJwBE+GvOI8DwpJgeISvbE1+81u7Tle+5Z4Qn2Dg6iNJgrx5nHundX9iHE0d
gYfSjthi4cLO2W7Sa5+1e12IOd35Y9p9xTlHz43tNupp5Jx87COfsMiKJR6ZYZfis46kyVjWltJ9
zIGd8zBvJhV8ihTQxifUTY0yYbGWFnRKNS4m7DjjyVg6EaFmrXrc26MJIWjHHmgybua4fP+7irIx
wnCrPVOVf5tIslUBPTs+OZ6dPGHvZVrQAQjy/eof1OdC4qrEQ7oq9XW+tgUQ7sZPUWiVEH//D9a5
tC27xx2aMq6KNiQH92PTXortoUaLt39W7thINUFI/ZHt8RQJ25W+lOUxUxTfcX0PhSEeHjJ2mnRh
UuramxMUBJ1csPNMZDCX0mOuhDlDk0aOK6brtkmcOe5Dyos34KIWuDV2cwsT4w/p92F6js3SpA6P
hiLIvs0cTaweUCtLj5SUzCf1tfoaOHPBEQTlqbKmmJrF0FfWBSIHX07y/QQjfoSAqfWBJl9bJ8GO
2UXbtk3QU+0XJxbf904cHbzQtxVKpnyQROrbm67MoHfGAWtUGbixfQKjXyU7cln4AgPYw8QG8sBn
/xMiRbctO6qj6TIuMiA2waoLmjV2c0F9AMvlOB8PyimFPuBY6z85k1cu4pzwretN/xmIlk/6tAJZ
r2xZYhLCC/pjebOoxAtPTsQ38ZrxLKs/m0aSnQwwacm7GMfGWSWp/USLlyf2vls4vzPtGcFjl/m8
szYE2nVOSFHj5shl66hIyq37F/oFOff56giiQukhKVA2g1al1S2zh7idFEjB9SRD6MfNz/lShQRg
sK7zEPa8EmkHH3Gv0/ZGNVX4d1KE4Ha145O8Xpal4yIy+OZbNay8sYUjNu8yDCW3aROBqx3DNUag
8HUcwCox+2JuQ8fwZ0dTdFw0dc6nFP1mI5gWKqgmq/40JrlWnEQ1Y15dr8+E2MXrjTtrvOe/Na9B
lCVHkIWmeVYJOTVQ/tTc8KrU+aixio909y6aC/qmHsDuy2hCUrAd7RE0sSz1gG0Tb6sc+MpeY09y
0Qj9JOYK2KpOMx9Bx37pMSy2ZwSGIcSGb0lW/ghsEevCCBOnprMtoZxtj4saJ2oAtMTjntwvXNvw
g2XU3A8dHb/bBKGqOpddLH5a8ArtAVtb7+05sbhTYh6FfMrzTlXMJkkoumAb5kPgPWVlCDzSRGRM
bmmOD9XeSxyiIn2PV8uGqgGMABZXfpJkazv8OanVHWSzJox7ZLf6CLytC+VDZ4TnObTBSpCMO+Ti
HpKyR0Bwy8Mhbk9MVnQxGi2iH2QbptYN3uLSXFysJuXKbW776M6p1tXRnEz0X+HXHSHYg4qRIbEt
D7DVxSwJ9xnYCNAm8aMNKxgwXBitBJ5dfeBGlL862J7U2TZ2Oh49Xc7POa9piPI2tcLPNq0xnXNC
hMRodiQw2dAPU478z5L5iRwjE928p7kvam/BzxTFq1XFnLBNoBJnNy3pSH00kk1xJWGLf4tTZZyc
J7sfCAdRPlabmHesYTV0T17RDX9Dhugk3PpyLsK71JMVSE7Kpk26cTC8ufEx8lBs9pFhertlGei1
T4vdQ0tFlm945pAR5GmlYSMEFz+0MqqW3W6d1Etme24qdpyzWtj1BOcikHl1IvRvyRRcdDcBzHy6
yUm5LTvduQG3DWq2yYHC5JnKWz72jJl+6mCqCkrDWQ/vozTVlb3MMDzSakyHJGccf2m6LbisJBvM
ERTTgzfWzr+4SDPzhxkSgRfRNnfREoPU/lFlHdEQPeA8vcSdIjOfmoFLVqwEuEyWxJZXfJWAJrz9
HOARULvYtePhSaTk+G819s/5i0O3uQvgTiDqBpX/PFp9cGtY1B3Z1WAYyKl2sq+YXmR6mSRMmgd4
QX52TJpxjR67skv3peIf2H4WDyxq0ODOJdZP+H4ZDD9sCuWkfnSHtFzTGbW6MnwXswbbfOITm7yF
SEFNIuUgdLPXDEtoXjTUVpAut3BW/N9J2nCdKc9IPytvkGaLLVR0l0UpYstSIV9y4DZMmrVD+onT
Dh21zMm2wGwk+1f3XepCeqD9M/UE/kM9jCyRetvFZUVpc07mkcg7VQvBold7JXXcq+mPoYsynZXN
tMy0R/gugZCtF7hr/FezfynTjl15OXjzZxisrrasyNdKRx1THDlQ92AfZ84yQ6ZakPwMlEQdce31
ss9+Zfyo6ozUf9VhiIIPx9ZhYweDMz3ZGCyrhxSw2PiXvBZ2mBy+bftJKnFtSkGgwZ46r+YLTNbi
Ns2a3NAJtEAqJn0BvNKYEuBd36OWziYaL6yuER2YPem2KJOldVD6aqp8Y1oW7iR5i/Km+W9Jacsw
tvoDd/OY7vK5YstskxPvdyDbw+7by5F/CLOn3GsB2o79GjuoHN9iyQ85tnXHB9pM7aNC+Y0Oicx9
dTNE1uzfpEtA7GXmm/q9BgTji63XsSx0yu6LdCQKCLAs769bWqrKN5QTteLK8WtXtwQs5wm3z5I4
v1h4x9cUz0q+5YXiDh/4PueQbfVhdkVXMb+Me7zegU86tS55oG9jtygNhfZW/TQLB+WwzZ32w08z
FH1vtgHwyrJ5Ido0GrxJCVKWj/ICgs/hogK1KpTPmRyR41iKBR84pIrgvkwt8UCkWveYb2yQiykE
xW44zIlSnNUyrD6g7dSPI1tqJnagMS/xOOKuZdUyHryyxh5ZmtD1DkR1qqMu26x/1jbdYHbnwANY
gmREw/ivPDR38KBQZSb0GysWGiDJPkdleh3kYp4CPqTE2TgGgkNlswiC6uIuw47iba4KdUoj4Yz7
oo+2XPWBdl187kg0bLB+D5CuZCfuaTStsmvurGl2hXMLwbrDXMv7DkZ3JibFzv2mmojAgfkb8Zh7
peUxLtJzOWwcmar7fi7xMgHJzZ4p4WE3OjoJ7LSxxSx3k1bQeP5AJsVaT/CRlG6KEx9RHAIv1ko7
NG8p6wPYPbTZRyRPqdjwOIlrNNOock+1P5HAdfFSbeOiU9bdmunNbvg9YphisBXIAQCX5pvOIlX9
Q4hqraNtfNva28rmJN8KjVrwSktR0n7aLRv/V9+y4RNu+L7UBUj4Iqjj6JHNFQZWeECV5NwsJqeH
qpWb+N/Mx0EFu4R+Cje+shjxxjsydWx1sPhXkDRJ4PkXO0vh+OBBozDgCZk2S6oTKnHR3EUYGYZn
tipdS2Nxsw51YGYn9+IFKLEY6DTK64nQPfMEjmLHuqOuwurXmLtTePxIOGzzLkgGe3gYNcDEXyl6
KN687Q7GR+PMnJYE2H1r7p94wtqt3vhdK1KMkAFPvwdJqYRhKMMz9sfRTaTnFxPMpPQ3QyO0z6TE
0P9qxUmSPsXEuJmt2Vzj8oAPIpMrQdByOncw6iDuYkNIR4zzXhHN22qSYmF/OFT2lckYORWwmWqP
CwLz/ITgTj+rdmGLbUeqQsAuw23MR0yQYra3gOVwldiRJHeJ2WzyD+sPhY7nh6N8cuwU42oPyUNe
58nyxJcrmvk9LTonPzL8ZVQPcBGU9WXx2za5dA3sCEoYyqa6EGCCCeeIfhr/5TShVzsIN6xFvIWF
TIlpcbW9rbmMfimwGcMtYsK2wwBfX+yOmK963fpnHYbcjZQsZ31LniVrOUAYUPAQtmDwkJibtSsw
CtvHBFM3KaS8jA81IV18cZRYr0Gozi3CD0HrjlvxiFqYC1oniY7BXNkfaeAVFXXLMBbfvKUYrxMQ
KrEuCGT7K6Eb8fuR40bfkTbZcmCeIj4QvwNgsVET32ti+9kfDmlVqDUgoQayNGzjkVU8QY87dks3
yBQ2WJ5d0WOVzKrbO1bu5TkVNu3aR6dtR73zvHUO1dQ0/V0V1txUXNfC9go5iQQ4FfFokWydVsaV
XRDhgIDNFGNYGLI1olxW71lVs+VNAHV8lckasS0qYtTgTKeE6raKsnWQRWEpr2O74n5i7qjoyhGL
pRvgEE74zMsJzaSZAwp/TekF7c5Nkfv2/RLgHy9BZFubkryHgV7EquRglVw6wBbbzzBjcf/n7WTP
h5iQLBtxlcv+EuYzSechGvUj6bSlvyXFJT5cm2Nq4+GyuzhxVhOaChyywcFge++cg45gTqGQ2WFG
JhTEn6ntSCNSTZNuH3xCmL8LkoALJx0J7DaWLBTv0gH+4y6SCGmbDNNvCOrKc/SxaIZsRRvR9LgR
wjW/fGJl+gSCdtEf+cAF9ghVAasTMSu+3CyRWfqTjtHezSizhiGjdmUDjxZnOzAXSBKpCwMgqMIH
Y1qnuMHuIMr7kS5O+WbT6qE56HM0aOAfVoC8jFgQ6zdt0hZnY+cpirfRUghc5wL7XZ8qUZyXDrf0
oXCYYp5EOGI8SuCO6qsZfCCFwoLocXYxAOvLktiO2CceB8Mv6+bOluA1m0X+nRESkkfWfh6PNlmm
QFTyJh0OQEpUS8BxaNdC03qmN5csSHKmlIUBZpYGPj+7P54bvR1WHLlJm7Hf9fmtDvlSskPg2aej
O7w4HMXoTrO54mgibgkMbEoJBbTMZjh3ZrWNIHPZtDMAj2ZnUOB5TGXYg6MNTc85syQxDiHt2uq7
ZxpvVq4ckBKFyr6hi52aNa6vII/I53B444pbrc6g7PQ5TWlvu9oyg0zSk+pOqQYd+bc8U9AFdMh9
epe3hXK3cet24mAbl6ZMIN4LntRSsPog87maE6DA2Oxqfuhe5qsFF16+CUvIu3kpeMWoymAlBf/F
7t6Ygbl+6zgA80MEbehuVsbCZ+Q5yS+fL2bLAHP9t3Cz8Sloaz4iul/ZUiyKKW8fWYBwMuPUtDY9
eNt8m+uJKy02NMwmcNX/u2OuAJ0ytbEZ1Rj7+WWF5INhUx7Ek2vFi28S6H1/AD8iuOSg3T4K9gMW
Js8sZxMhWXBtvaZuvwKjszMKXGLtwLv5NMO6BqWZh+KsUQ3hAbGfnUna7IC+sUPz7QXzIxv8OHiP
A9+ce7Kt8yUGGPwH6zyZ6jRycw48TVvZ6vUjXWEEFWo7TPYsXEeIlY+RAxBjj1utaXZxLrhxlSzI
qVApM/WSYr4NdviuyO5Fwlhf/ILBqwhhF2AE5hzD15Tq6kK4D2Mf3lS4F9ig+BvmncXG1ZHmrRwl
Pj3cMlCRgdf6P7ZdGo9QFSty7xQWLm8NBq+yPLe0yIJzcBr4PkRIqdag9mS9KAOi3pgRZiqrIRzx
Zy7NjPZ1RBXqAdI1pmA7mmN1l7vgJLZASynuguJbXAQUAnMC7M8agMabYQDHi1GS2Gd4ZhLlsI0s
i/igHXhMtnrE3rhBJDD0u7W5jRjBT6exPtPs6HjQPTb2xNxkRBNeoSuKd6tviAoqRijvwRYI7jtb
NIl89AdwJRDiVqDJnBJPIOi5FiWBmJ6uUC0Kgiod3h7fnQkDMqjlD9GYAh3B9uBhySZXugcpw69h
ZnbrO+4q83SNO/ADq9Y6I26tFj8tCm5ObH+8PYV/I3h2KrK6U4AFmr75foD9RISHqVsTkxbPXpYz
MkeTpnouwiz2E1fCuvA9IZqPh9l/9J2JC2KtU/zcKdQ0tnfVWHkPnENMkT7WXwXrsiHnYSpHdhs+
/yY5tYm04sscGup38hEh45pgOYKGge8s3rLTd75mMhQ7w/qQVXGbEZ0LpjXww3OeSN6M+uC99qnV
jK95GkJXy0LsvyWNiCdioOsYQr8FcyUOKJ6jdJ3WABZhJP3JsQ6W22WovVcTZ6H4VBXhiUuAOPfM
uiA/VGHGORwEMAg3uZuV3kmHNqwCgauXdzcOsTFHSz0+ZZ5gxW+bxNnP89ROvPoRRDMgHqRm8EtO
03unV/hh1CBWYWBajH/j0ZDDtEfEnsTHNBq5Zclc8C6bYk0SAbt6rGKMdQc9toBrPBomXL5YRUTt
BpwbssKHjLVC8M6SiJYDMApAlI1FUGWHnCiP+CgabM2Jp58JSHGyC16o/Lmn3m1teZpW8M6ol38R
YQSK2Po+p5Iawt1NXy9Y5LMQD/eZQklzzIv/sncetQS4tBsMdqSF/I4nCHWXJ0r7SCRaqBz0Gvt0
1N7FIOc0N8qsO4/YD7gS5E7wUCBGdIA1fPdTO258F6k+eXGMMhjhXGgVa9axn9Dr6+xHe5quXTlZ
ZbAh4tHyCJ+csK4QmHP/PugWp9m0GnHgFBkrfMDqQfNMwUjzPMagbrb9oKyA6hZODyaoKLwhmUqy
nMod1LOcbBl2j2rGgKv80BmfFtaPsFG6Hva9ajtnAgjkBdhVj35UYLNSuW6vIY6z/l7MEy8OhIh0
rwQOpUPPjte7I084WAdhnHRCysoGTEgeTG66tjrxRahmjNhTFyrbNvW0fn8AHFAYTIPYiLebxfxB
ugyaTTaj3AKn4aOi/Wb6lnSGUKlTpPgnwoJcPLXWQ2Ft6MtF+fh/tznALPI4EU142QZElPNm2lrf
D2WJSYVIomvv2UFUBsTR0NCbR8nF3zjorf5UDz6PXTJt6CNTLRmvawA4sLPqgc9GRhKHh3Ialjxy
LPgNM6fexa0qLpeYfqxuF7KcX04B4v1vO/UYf5sObfwwZanjb13yTe9qHqCmwLt36r9hk1WsXamm
Ve+KbAk/kTeJjR5cvyiBBwjT9FRmnk0JYG/V4UHMUve4vFLch9uITLs5W0nXcCwBgOrwjRL5JaVR
RtLDtOkaRVmMSFtQwTlXUJaTqHRO8zpHIPiwseD4e7By8hU/kzOHxXdKnx8LWDa2tHb6iUn0qcTu
Ls5FYA2op4aqjfzeNO4aTp8SEBfnKVadyHe4vn1WMO7iFjcpeGk6SQ3BfIM7kA8OK340vpzrbX4m
awkgoGzGlJeS7nGKkWKqWJejabO2gXtEE9H4AKEBq4a018TczANyvIH0WLxAtcMUEhgLS5M3Dx7f
ZawUyTlFCJhoL2pZLNiMq9O17plO9zXeMPHk5R22LvaZyPAeD6e3khwrEahM+sjuvuyL54otfPli
0VgwffnET99r0qILH7h2BNVAgwZ2y6zXf3RlTy5nZtrGDmsqCo95mC1QDP6VeuxGwMVzgWXs5Dfe
QJEob03bvvfRYvvBZm1HbuytIkBvbyHABUzbbT8gKeN8gHALhiB+jbrBOCxyXL3kZz4L7n0ZV2PX
3hI+5fPlSx4vzDZ6DDClI2XHtOQxkwBTr2r8qrsSXOrBxgD5hueOMqbWCH3KPJZNBdHSuHBfcpDP
1VcdhhT3gsvMrnXiWyiwmrSRcLV/7gMxOeXRcw21AJT/sD3ax5Va4pPbTBaoyzpzy2/t2VoduAOH
6Q+uKpbRtMG7zVMlOy9+LXhajZ9Fq1iUoJ53PkTTDluefE0K6D4QAddhNeht/vxIc7/9x5Ys9Awz
Rdew8dALKum/fuAqAVzBYFcEpeF6CwTGdMi1/9y3hOA4qQcwy+yTw2QG8h2IjooH1ZUffQYN5cKn
aDIpnqmaSq5tUDC6nlHG1/VjLB3KO3QROjTZhDEKQOpQpnzfT30AkKfv9fiKVaKwZiIAfH6sLa6U
bI3hwHIK+mPO3mVG8JC1TzXX0gY8ngZ7Juw1kq40b6gNtfWqykCVTz0YAZcYj+jiHLkHhwe71Rh+
iyAqFWGTzshJP/S+54fUIHEzqKcTAtuY2jyD0Ak+/XzMS39TYGBX9zMjyRBtLD/ph48AWLaQ28Wf
YyIapYXSBEFKMIkdJOJjpHdZIsPk0bXqNXMCypNuW1y+zB98W0mlxDFcj5nQ0l6RhrDGg7aCuNW3
DuimzEfKgkSPJzkl5So3Q+62PohmGhv+mBCnGSmp0TxJ6s5hU9RW/0kSm2/fGYezCU6uLEbxlSe4
bDc2NzIHqxKmuIEtS4CEYXSY65uKv1Lt7POpLw2UoDTQ6ABuQZ/Y4+Jbbn3Hor2jPYmE0kiFOy3H
NPoRfx6uzCtL+E8E0F+3HWUM7aXhsmnf1QuHyDnV6ZSdsqYdgmf88Ul6LXGxNneGcpb2MGo5ovaZ
Rj8BpejUjqASgRIW+vAIt0Q62b0Xusi9V1lYmvJiZ5SPS5aw0YuMPRf3cccku415y4obv5GDOupR
ec4XIiEcUPakvwhsWYqBVice6Tmp4BTGfZI9qHC0cf4VIETZuahQJXdo0UR7t4bVEwnlzvOtb+qk
newRlvasniHk8Cds6d/Q+Q1Zc8ffZ9liOQeL667907DudK9swzBOawV8f9o0wgtfkH8IMVSo784T
T9Vg+K2LokL2LE3vDATrjOP9c43xom0QZ6sHGWWpfV3YGIoNzNDOvoSpyyVgII5AcfViK3Ei9Tmn
iKt0QDE9mbD9F2u3fLS1rUMmfcz2PSFZggu4DEP82g+Zizn6i+Eunk6Vks53PlK/MLNdZfi+twHv
wJHhryuwmjeW4z32S01RwDJhg7/iecyze5hMVXMd+tIFLAm7Xv3O3jKlL8R3MavztZ40L5rDoLGb
E+kAFuwddVspR6Eo8ciiOyPsGjhqgLduOhPWdHNNCTucNqVWetUUG8EkTknPqunkcW5hBRE0/WwU
SE58RlninZuxCn4ioqXZ1mntAaOacXAsZ6nl7WwnDz+qReCIwukUSf5OjhxvcPBR4mpLy3uBXBQ8
kyTo2K9zQje2N343sH+T3ULfBPiP3s+984BHTLOH4wHNIc+7tyErK154FMy3bjACIMyg69JrXALB
IeGT9beoPuUnK2krhuOgSTBA7Sz/4RmYL7UOhkPKZee9j9P6gXpveRgYAG4d3Lp3ll+Eb5Ecp8+e
G5JLEwAABTZKeXqd2Ax/BzzT4PVHdhwcLeHVBLYpVGRTZsW2YuQFn7Fdxrb7UVUTrEDNgHUS95zm
oOKIxrcCefgX3Fj7JQrt+luVJvnTal14pq1XPGP+msiGpbF9huDEKYaHgJtU3cV3RWUoGHYNfnYu
kRB/0hGrwki5wj/RKPcCdqUgBNfGAMjN3P4jOTpdmOkpd1kMDQ2MPNX0azl97O+9kjUnIAmCPi8U
fIczGSLcIvzkEms+y7+s5GPvJqxTVqsv1++KhgJeS37t1wFXC8wYV+ovJ5H6tYzBeDDMyPi2i0iH
H6eK0sA9k2FOxVvPoxQHLzr0kIvxnrA0ImSg/XpbWoW075Y2hZWxqTCuLK8z05hIt4NeWijhBl7U
Vid++Fc2JBJ2SeUHl4LnD96yFlvZtmjgmZaBxEfJgcBtFKFuzD6rSCTfsZD5tXRp19i2oWqaI7JL
SXROlcmNVqvCySq08Y9hZo/+gaqeXL0noi+PGDc502GdqX8xvWhcQXPA7TukmHhAgxqW8cEXVkHQ
Ph68E8ygeAKDKSt7U7Fj5wgFQKfIsTkTScBSjJR9Rr7xqeUQSbqHTlGS+4qC+tqU9uxuWRmU3i4s
KqlPSAHkVIiDsTGuZg0vkCxn4aCFRsGyC9nJFdshy51biuqnnQJBCfrcLwJzWjDnfQ3gXeSOgvcQ
FEqrIkM6a0xeRjJRxa5Hfq1flT/ga+oNf+YfiOY5yS6Tq4Cnb+sNOyrolXf0iyyw9lZuOlTzjFTz
ai6iRIQ+HA+SNsXVLrHCMjZ15N7oQA3lhXnB8bAnWUXAXUPNOT/rP+3Cc8riA2EeYMNYlXCtebJR
4Gp55nWUhR9ugs63/7pghr6tzLHAiMSu/IYV28OmWTAfIo4W5acKHEzIJAdJOg74ToGpgz8gDwp4
h77svtGPUnYsquqqRyMORXCe2rnzzlGOzXMfSo9JJhMYr/azdjtOfAfTGiKYtrz7vBnFjxn9rrqS
uDHpa60769OxnKY++3Iq77hIoc4TEqbkCGCHh3eLmxjNc/VMDU3budRg00BgvWKqaf/MggGcvlrL
jq+iDXjsTZaeUgYp7KoYeqzy29Z5mDO0cocDdImEqvdpyU18jxpbvgZOovkO0oh0VVMzxVwfEh7O
3Zj6ikbnAhazTzz00fR9cq5zrmo7qwuzV1wM7avkjna2ufeMx5BWJvJF2B8i4IiNnbyEFcnoPyQ9
qum2ilHMWOLKPNpNYinwFCWx4DMTdw1enwSfuXPNQjdrXrvGKadb4q+1ecmz2iWb3CRNUGxQc3WN
PRGm+g1DOaW3xA2kvPjKIocZs9KtvvFN5dZLkLoAMcaGGiOy3kQztzABqCQMwqrjAQlKvGR1N1V2
mMFyz+xlxxOZ1x8+Xj1eUzspi72TFLWF6CNt3ALWZEW3FBJY3k2K7xP2ZjoDzqJQk1VdhW6jTutN
s/3MyKaEHpFULypPOUBliGM2Sc7tCDqCzw7v03BL908qPkdij2baQvRJJeW0WDPebYft2a4pARa/
WAu3k7eQjDoKbD5G6pMXRnushegDObrhFM+v6F3heDBoZ7CzcIuLG1LKGbncmAH6llRLpY7L6A74
2etB8tyNs5S8hqpVFh2M12XeTT+FVvBKfBuL8Ia1+phRGhvJd6qhHHpxOI/ULhtZTJJeprsSwlMc
5smmYMSiIVOR5N9T+ijgQFBPvpvtKU6vIUumai9ITdRHakJN8aCUH/ATxlor95HV9IxLTeTABj4b
obTmxj/X0xbxqq5eC8P4cuZpV5bfSVRb3iErM9HKHS6djMxZZNftfUG2TzxMypn726FO6vKe6IFa
kHeyGbWQsT/EQME4dO4KZKX3mWJPsUcyoOSab3s8H2gKFtULDkUxQ/rkmH4VeGWTeVt6Hu32TFgF
yq2f4h/jsKo8AqIkV18L8kfy1+mSSj2ssLJ5Py8NL9OuAqHt4TWasZ3u5JBotUf7KAsMbjES536C
y7WCUlr9mPDtdQ8ljyGQ8HjM//k09XR7a0waDn9bqq9pUuWzRMjJDoUK+mHXpzn+PN9PWBvKEVQs
e78ZM8dUh/pjKX3F2slThlBVPvZUcLBphTlNZiXfhaNqozudhN6dzgJiZqW25p+OUZsJIus7Ykv+
RDJ+Vw9JTlQGWW8z8pzGVypC8daSMiWJXjL3Eq5gTc+OiczW1qbI4r5hHlxdL4l5t6m1YcWLDnNp
OIgGVvKO+euOozOeYjfrwMCnoRmOtkDbBjEQU4ytGvoAgdkhHIDErHnU8PVBLrWn0MeQNYesV0e+
xhQPxW2OaEZFCdtlBLD62ITUTAIPYYFIagTs0Z7LQNju54I23BNIYFVsEs/Y0ba1WO3s6dbQGCFd
lLULPXMa4yM7enrLy1WFHJAFtkjbQ7AxbpHGBwh3pPklBit6wNY77Yb31AsORqqWwuSGI2IDZFW8
q4gNzD4LKgt4IYoSV6qOhdjWBJoDWGRe4Z75jNXvQ1rMN+yt/X7fEEfN9ospbO/Ic8vGIsXN6d6p
IxjNy5yJBcRe1L4przXzm8bnOFDNbo3zn3TMPCas2gdGw6s6TkeaS5I78DBO82ScBZp4MOvZPXFk
xC6aTQCPBDXW1L3YYOzW4x1uTVEffQkoBz4elS6HaAyZDXVbCmI1rbHS29QiNrFFYK/CY2K1c008
raFVchOkQ5BcgMtn+Br6vk4wLHjxD8l/T0CUHZNLNoKxvFuo41xuw7Hv/HvgiEsPQxOQz05alv+t
YNRy421TJhyn5oJ3zGdUKwoXTbb+k7S9y/BIn/li9V9xSLqPT/uQfzRxHiT35P/D/ETpXbscSi3V
EwyfcdpTsEQUiCfkWP+Ps/NYjpxHu/StdPR6GENvJqZnkYYpKSWlbLkNQ6X6it57Xv087H+jQonJ
iNxURWhBJEkABPCe85zXiSNRlEMYjGPs5cweB6syB/YhpKryIowIohYovuKIW9jLjmYaRgNPBIkA
8uum4YjPyTwTdFbZ7icuQ64GFF9p10pQal7N2RIOxglpvssbq6ZXVE6OuiObIivoROX4hmqKPEsz
DxRo8xLnug9dWxnFbdSbfXRb2TGZihMuzHzvTFkLO5Ol7DsYKbT2WdpWb5NR9N3eI/u548bClIHG
jhBHejeNrtkEurWvRhuETUKkqPaiGdBSfimFjPqVImrUP0zklIw7qdO14lBWHFUd7IQv1oa5siVv
ZdRse5eraW9x9NxlJJ/nzCYuAR3FczyqzW8836AB8fuZJ69EhoTsrUVN35uw+a8jlDz9lWRLYbDr
OEJtf6UcqQOYD6h8QyrpK++gcbCt7JDSA2VPRst58VsJwaYKhyO56VKpya4ptFfyjrqx1LkIsTgM
NIwgL25TnBhXBjGENot4qDHILvEJ9Sq1Vwjg/ygFW98Sjti9RqH7MNpp3r4ZaZugM+nsH3ZBcGmV
qeXBqDPptdNKG50KnPWnJByLk0EIBuMd/N2eIUFajmPl/zRk7s4QNAUdXuJ5Ekt9S30sCsl/q5kD
3QmF+Y0hd0X+wPpBudc9ydIPmhWzWdMgZv6TVoGD6m6qb3BomxAR1WFXUXd9ZjpTD2EgKekea765
h5SbHgAtjI9FJ2t4xzL4fFpt/uSIrnsuApLdr/FjGe8js/HRUQZOExpv+gFiFcRrblvlFicTh5I1
uZdXUQUMyZXbQTf4esiWtiuyoH7Og8G8qWs81tu46NCfhtSWHyXoLBpQUw6UkEOF+0whYxT+tumS
EIGqJnW6G6SsrcwWvTDDe+jPbXidqbpFbyClcdtKoPyKKPSug3oaic9E6bfBTht+q6IInmtfaGyZ
pRCJ9waaOVJ5o9YChBcMno54Vqq7HK82/VeQxUFJFG2AB10yFbW/ykujevJ8jToCEEPQGJwIkPRX
Yn26G4i8KIsNntf2F9FjFhTpGkw/yAW5vpM4Sah3BmUILMNRPJIWWmYTi7t6NPAQATNpXTyqI6Rx
TTlxqu/cBjG2ZxyD03erH7VXYltRN7C91KFKYlQ58oyD8JoovQj3HTVEplWJa8mlKn8fMHDKV3AT
57URh30NxbUuhwjQxBCN6Ih+fQVyZ+pvx0yL8i00GswaYFypKV3LQ6Q77HNJADsA8NUegJUAM+2S
8qD0dXUEQ6cdcB5BFQDI9SUuyecgD6RyWfHXT36SVfXBDh3gFhUbN2ZhW2+qoxqjxOUUBWnFRgtt
iXpIDgdgl3XxyMkDpBGVQzQA/dtC0c0eYTNWhi9+AiS7LPv0OR9r9Y5jvQpzOBibL/1U5uSVlTbV
QBsFs0JxxOyy/MrGluXsE/KGAWxCNyHFveOEbqNmfcGH23OA0ZMIzCtE+UIRmMgPb+8XU3TXzqc9
fAUGjpR5akC1AEk8gv8drqpC6b9RWwUGOHnyW0h+xLWnj8YVdqbsGsdQNO4tHzvark8mKb7WWTSn
P6QSPKOrZXGP3JKUUH0rF04FrpVdH7uCrFOivR9RL7tCF0+YU2SnsPA5U0wV2wRpmVWYbrtQk4ha
Lfuct92wqyO8choOYRV3NfrrcPKOWAsm59WxyVd6KZlvWRYYNWGaY2R7yS2o+pawFsrvG+CVBMTI
lm3sFLsIf0b0zaPlN/oRSTVg60ozHhBuDSzM+FuRdwnqzlLBxVyU0VaD5/erVxioTlaV45VmzrXk
CiAE+agYG9nxD95ESjVK50NXTXhmC2K0vFNewOACixP5v8Gv1g+ZzonXLk/D6qZrhmd4M5F+LycR
PpCB+Z1ABm0KoTyBKtpFOvFSbgOQFxACJyA9iDupq29Q1yl1ssEWgcs4LLKJoapRwAnh6FLcbV9H
idoTHwQFXmB4iICYKCQBOiT/Bvj4WRJ5J+TgkzTsJHSV7WHSpJidoWQUTvqC4FMJm11ay4Zdu9AI
iVnFrYcapW/yB6vGldJnUglAknhF0GD7tGEP3OxCZZIMHWZYrRf1TmKb3ua35BpPyStpyFLxdezr
jl9VNKo+3BhKTQn0uiot6js7GxxI9YbOsauwqRF1TBmh97GOMcgxffs7g8PrucuZVkOFCrDjuJUc
3XmySdFgXQAwQhpvTL7Z8T9UPUcLNDQSGr1kD0Hk7xMHrZp6/e9//e//93/fh//j/8MpH+y1PPtX
1qYP6Hab+j//Nv/9r+J//nr96z//lsg6sHRT0zSVv7+/PYXsj//zb+V/6UljkyvkxOCeAuVlNhBv
4iJ+0cHfveJgfD3fiiIvNKP82QyFEkq+Sii9U+dR9jLUr101NM8cUFDI1TKIUHZbozgZHXy3GQpF
QpbPN20stDz/og832LMkA+HNDeZZbFzhqHEQ7VXdTWH55UoTC89Qdf5sIgXZHkupFfz0wYYpiMC3
wAM8dFLUbsOCiub5O1lqxv6zGchhGYEVPENLQpGIqneL67cGTGMqu9xPpe1lzVh/NmMObYU9Ox+O
1McjePT5LZCLvaeDBmSnutLIfLFPup063+OHt5KALoA/Gnjvk+NdOZJEFkWvcbrb3FOh5PvlZDfn
72bh9avz3z801FfdQCDPEJzUssTs2DN045MNhi5+LIiIQ2B7vh194Ybmv39opyaUu0+rDs4zRzD4
azg1xSr/9bKLa39efGBp2xkcc/4kVobDarUjzdrIW/vXZZdX/7y8XgwEXjLhvpITMxZg6XqC/Zi1
oh8XXV8ROq7B/oz8vEl7UzhTPXGo3aKk0FrQveevvzAwFKHHEuAdzXWC9C2mvj1vqrNtlodQX+Ly
pmR2W+mzC11JEfosVk6zJs3IOMXUFbfoK4wNhYvyQLbz4bIbETqrj36ajV2WvVkIogAoYXKrTc3Z
RoXyIy6k5LK+qgh91Z89MhXI05NcANvayEWNGSSSA2PlfSw9KKG72pOKZwW/5xv2hydwuboLc9/F
s6usPKelBoQO245K1uR4EE4QiJ7mbci2bHDYK1bR3p5/E3PX/GR+UoTvVYBuy4ecnb1lAYrWSI5/
aUoyduQsmQRpVqO+x1SNPhpd/el8i3Nn/axF4TuFjU8G2TOlP+3KfKp9+feoTQSExaSXqT7HdhFH
POdbWnh6svi5wiMPTgmHTW83c9zNnFdlcR6DzuP1fAsL9yILA74awzZih5X+BE6LKDQDKz6UIUJO
lLk7XIAw1YYhXrmdhZlXnn/Eh5mXYmMW9ppFKIZkYLnyC4twALIX8FScv5ulBoRx3w+OXyEQCX4q
TvY0mFhurAhQ9GUXn1/Sx19PHWZGcvo/g6GRNsOE9Ecq/HDl67f004WRjpMDBbk/yCeVVWy3h/UT
1K9R42XdZUNdFoa6n44hGWOt9GaQFs43Q+1JFuYD3vTd/fkHtNRbhbGueu3MalCJaSRWadjJvA7N
Bb2GmGDg7GHYnW9m6UkJAx4GcJcFbTuc/ASg5E2L6Q87gi9N8cpCe6kBYXzjFhutoWvHk9n095wc
hC5Hjr17/td//pAIfPuzF9UDHiy1SdX/+TSlLVkqTTubQXFBByvDYKkNYVBTxA/Cgsyjk4xuaLZd
fsen85UY6GhlVv/8CamOMJA5aZfaCrn4ySSxvLoqOf1CF58GnFFe9pSEgYxxUpKcqKIkiqdkM59N
42iQ++2USdFKN/rvYuDvaVx1hPEcyopR6HZHd6Ue7J/qIRn6L1ghsv5hsLUBuf1YBV0KmKW2i7s0
zdLsK9mTlPcpdOUwgMbaVqxvDrEP3U+ZxfiQ7ToZZOdXEFDTJG8UG7hitvJElh75/PcPs084mBKX
nj+kcoIaGyTqsQsrfX/+eS9dXZgciJ4ra6+T0zdFb29TYtnAtWDDuOzi6p8/nWSfIfGocJyo70Cr
Tjsg/BlHpmubuqUfL0wIctipIKUU/dQW/T3OOPUOnZZ/d9mPFyYDaaybfBwr6o1hCO6M6rW2cbyG
aMTz118Yq7YwH/RIwzh+AOPmj4Oj3uphq8KdV0kcgBgn1diPzrczX++T3m4Lc0LoE48FzVa9qYOC
Ohnno1jJb2NAWWyys2M+GLconG+rem2rsnRjwhzBeanm1/B2Tl7Vsf+1ZBxDlXSttO24MpUuvHdb
mCTy3u6MmMLGSaec65qTAe7BNl/OP6+lnz///cN4K5vQtHVUiCe5z7NepjxO2YJz0KyGGYu3uCyO
Kw3NPemzNzPf3oeWskhmbhlHvB04bRLsAlrYQg9NQzLsnSOiozB+IuGDk/ddJcVOe6Lkhllwm0+l
qTzMgfFdv3NaDChXUzXV3ksb1HLn3Fl+jkEQk6ceFgcntC3lsYuQKTxXfIPUk6wbc9IaPI0RAYXv
m/lplFA1U8oCuQ+rq+BYNEFCG9vRzyyTjDcfSdgpNbEFu3nAI9+A0xvDJ6vzrPTHgH6wnbbsHWuQ
LSBec+dgwNGynrtS9us7IpY1OdoaTpQWj9QcUuU+BEqbuFoINe637Sht9GZrKud6nmcY9a++DB2Y
xhIGE+e7j50V+Ty7lEzXDrDF0HVekyJSqs3KNmJpfAgzICw6fSr8YHpPenC9AVUpgNjPVSMrB0vD
g4N865cfehTEm1Je6cDz2PvszQsTYx2AHkDMP3HioWIMi4mTq671ojN/lEMzGd3OgBBE3RpVBMGJ
DrxsbXe+0y0NHWHKRFdLMmLpmzfhSKhG33caviOj3Z+/+tLYEeZMUjGDHojeRO6QYV+jcJvu9abW
rgdcU9XKfKbMD+mTh2cJE+dY1KNFhqZ6g23+Ss3rfmP21OC97lE3jeu6S999076iOPw6mspWqgyC
GIK1o0rVmJ/UZ80L82luTQhk81L6EcqT7d2AgovrFwJHAinZ27rUG4eyrvE/m2kPtMJDBKtvEiPO
7HADTX0ELwX0+5ZoUxxIEjh+AphNZoGdCaadMNsBTNMrOLBpvPEr38E93GZWeEyBHYzWax+l4Rgd
xiqH0JM3ADNfwzGNyEIicAtpCqC6+N3xUbHcVAGGNlQcAE5n86lDkpiM07DDjkXVo7qe41xgg7Qq
vwO2h9Fre2BeHRLVNiPQnZzyEDSyOlhO9giXWW6eKGhN/R38eLYRZTX0489Y4Xt4P0FdLV9tCCnT
NyLllPHOTmoiDetQZdaB/Wr3hrFJqiCr7W2ELEM6jZWtSs/ETBn6E84Gv997TRRrj7nSE09UZY36
jBEO2tEEiZpMZzlVlRdcf4BNA2SByq3TJ4HzCrUF0G0r46XAyluRNmiY40TVCuh0Y1+b/FseNFJ1
zF1hO+SRUuRpq4OBQNKn1qhjV8oQFkX3lqzOznLOurFDUtu79mtpjAEhq4j7zNybvVRV4Wi3mNM6
3DxJTmhABm7Hv+3sGhItYgRVJ7tPzR1pw50Y9U9CQRBjbgaOh+p9x9xmX4NUjMc7PJpddpvBCE5x
RfaNd8CPFOe/p8Lq7HCvR31XHRLMYw9VNgfhEu6Ji8uvWXHL28aqVY5hYcpl3s+sHGXjUYaQixzS
g/Jju1rSxmTJYssgoo+0QR2zep9ZXfxi6di2Ho2+T30kLhTRuocuMOCHbXF82DMwmPyM7L3sUnYl
Xm5RurMax0HTbQyq/4i33NBuRt+JftKPWu/QtL4ln5B9mIin6Z2dVn9HSZDpX6MgjaYD+GSr344A
a9uASE6nwN/v56r+0uREOgKIQUa7IzvMi/ddG6rywe4Rbl9TugNBRCmb+iTnEk11O6n49ZRNAkAh
jtHGBdhiq5GS0tBmdbf1Ap9gjYg8GBwwxAUj7pHj8VkjVdb+BrnNxJwDyA0eLd4t84pDTcZciq0x
/+pb6DZ2GQQ+sH0+8th9BjVJu+qRONeuqeUVIpec3cIeGVptuKUmga4BTFNE13Nimn3jIJUiyiVy
MiROoV5UB5MCnLo3yDcpj0kVgofxnTBhm+djzeBj3T9ycBiEkNbNcu5QTQendvBjq71BQk5sEOYq
mS5M7KyTHYBSmMUdgq7ZT0QVGgHvTh0kA72SOkFRp9cV6hOZNHn/aCmmRq6Tnjkt5xShF9TtNkBF
+WpXdc9fsNFRN9yoVudIPBKKcq6SIb1JsH8md5ahesVrbBSGs4vK1mnv8xSZ3PMsMXfQEMIZPYEm
yFUSxwjdATkzZNEBGycmAlz6RQxzdwzS/jdB7UnwkqJvm27kHgz9JrTsxDgYRJ9Le58HrO4AzmnR
gcwNH3CyTF7rT1/TcckypMwQHAtwbkwXmm8ffL33vauYzJfs2pgSehT8MAxCDjFa0g30MYsw9gK8
JJDwhLyCG0rGmvTQWjpJKjCSsiJ0OQuG32JKIJBeEOCGKBQq1X71Eq1DJ4dMOaR43c6pygRn1jtF
kYPhG1drETfpDbIQ2+0Cn10YoNspWTuCXfgUW8I6ubegscI1qE7p1FNrw9VHhsOst/t9/mO8dH1h
lVyaSGbSRpZeSOipmiO+ePquOpDNcNHJlWoJK2VfMaO6H2zlZNQm3F9y/iL1hjgswlbO34Eyr8E+
+9bOt/ZhhRyXfWKxkkiPMgyVDR5Lf+uHM3yZXuPkt3UbXOm6lBKIgow8761fRAhdBVF+lAz76vxv
WFjSWMLyUPdiHDTUi066woEEpzhEHkWKv23a4cJDFUtYDZatGtaYxqZTG/rOK/O6nez4+mDGPH8L
8wv/7CkKaz4++k5StVF3MmGPssgP8BQmdr9L5ba8HuALnW9mYSFtCYs/3DRKpPtherSVpNlAkX61
k/yhrINf83qM2jonnIBiVNYp5xtceDWmsBDM/RY9DiebyOdLe29azBlqg6o2SiGlnW9i4dGZwmIv
hOikYhHuTtNkYxBNib5rktaNAFo65LWsvKB5xH/ygkxhJkD0gQImyIcXGJQdwXUe9hKoATbRQpX/
6CcWgE3r4fwdLcwKpjAr6HYaANeJ25PdNTmIZNPQ1Xnw2rLWrryXhY5gCvNCyl2AfqnkG1kOTz6I
ZzvXoatQ1Sf96kbOMOa2SKCxIr6fv6eljiBME3mDtrNu5e5UVl60z0e4cgB0oYQPzsph0II4QjW1
P2eimmQjr2isBF0oG442Krw9kJwb4HcwXQNY6gYSSoJdiFEJoAewgF3pG0sPU5gcYqB24CjN7p7l
m5O6GvyrEqujlBX6VZ3nOqVONvsTe0gfABOBjXqyKXSpUuyVH7DUYYTZA48MVGpQNXh2yQY8eGA8
gmsNdNRaeWXx2QoTB5lnYRZbg3IDgmY/hv19ix2oJUUPtgVAIfZzZGRscD5vISGuFVgXnqshTB6c
GnYTGMPk6NNJUyzuwLI8eas69Bt4zS9A0+8ih+acLPh1vpsuDHNDnEyAbrXNOD9JS2EP15HQiuNz
oEZtRobyQ8vnMGmp8wEqn29w4dUZwrwCmU7CTmQrlEpmwgvxJ82cwhMiILqsAWEyCS2J8AE5a19a
TpGlzawR5dhJASF02fWFmWRO4eVsepwY2Pxmr7KVHTs4ZeXqS11AmDZKU8ey65njCWVFYNmbEtd3
fNW1YDYCcF4d+TYEw0cOcN2+r4xvYUYYX7iJ0OCVl60uDGFasSPI8H1sdae+JpV91AsDZVrWbRVH
zXfnn+HC5GgIE0gva4Cz7KnnnDmpgM8h1yskDg+Mqep+YXL2it/nG1rq3sJEgXtf0VslbU/eQHyR
LBGuSD6wjdEAcCtnFMlRsbpuZe251JgwZxBc3w1+qqTHtnASUqH7+5BlX1mmEX7U7AFMzkpDC49P
F+YJv0y0TC74tthRgT7NdLYeqkQQHWa90geW5j9dmBfiWAN52oTyDabxYAPS6tvIXGea8onzBXK3
AhzsVbibYudOwZlw/m0tzA26MDdgRePkCn/2CWWtOW5nIaO2DZC2TisNzL/+k0WNLswNWNlBTpOu
fqznioassyPlDQGAw+8PxrgLzFtwgK172e0IM0WKKULWuzI8Ui0z/S0WgXDAcVVZ389ff/7Vn92N
MFf0pRl1FsLUUx4rE3t0BwqhrW7U1uBgoVfhV3ZuZk9+tlal/PTxKZojjCZ7JKVYA8jp2oBM9JQs
szHiNendYx50rsUWfANt9On83X3ayWlMGE0mHD8nNiz9WKNUhh+o+F/iztC2E9TN1/NNfNrfFE0s
d5kB6h/OfWRXbYbRTQN04NhnVoQ5C79frHFRIDY94Jbw4CS/2bMdKHdOxJmqYsKCPP/7l5oQxks6
QEelUMdCNp3BwA7aGNNithl6+BHnm1h6RMKIaXWfg8nWmo6QRHOCKMb83WiKtRGydAPz3z/spVUd
AKlq19OR00D7GjxmeMw773tlr6p8lloQxohq+yHa7UFx/TGId2ODXQAMYHidcF51uOwRCd9LL9A6
q++j6VimZDTd5jYeoccm5wDvknmEbip8LeWpwRNfEQ3BopRcUCjL3aTXK9+STycRLi6M6dAYFbIo
bPgTehfu8A/NWwYCyzlaq45a6q0tbJY6kjCc0wSqBhs6xfVIP4OogDmKFcVY/XP+JSy8Z7EAo8IP
GM3Y4T2jHZQZD/il/XArrVaQF36/JXwQTSkN5EnhLeua1O/i0epPk+4PXy77+cJIBgaoOwWMZreP
8tr1OIF2O396c7zRWNFDLf1+YSCT9ziZmAUIDpJHbGnWaB+7Mp5WxsDCl0E8dhuLWWrs995Rr5Xf
o2n8gwvmjbiQe88vehy22g3mwHhljbz0roUxjXWnlfVgGo+FMgG0dfopyMaNbrWzQb9pLclbaWhh
bIjnbFShAYJkZLP7nv8DZoLkmgkmqsTvnge1MleKvUvPThjeta6rEPcG75jr3Tc5fvezzMYjlu3A
OLsKxg8Su8kWPN/R5g7115pBYRH354xbNiSDpGPdH+JyPr2UMpi6zXOvaEdHTsmqu0jgRzvCcB+9
VGuLxMStKEuZetQjQ8VCqvXXDu6WlU630KXFszaOVAIWOZnqhhIYQ83E79cb6spSceniwnhH1ufN
NXjtKI+qfUfAMtlsRWIHD+ffw6f7PEUTj9eI7W491QDQOWMKb9pYHvcyAi+QUsB5KWfuKFkjSXe6
oySvHk4u9GfxnM1klqyxaanYkeu72k7Hm9CIQrcnNS4jfHVlWbowPMWjtrwoIqvtdNXV2ElC27am
f1odHzFAqMK6bFliClNAj11QhqU+Hj0sVK+5FY/XQHcwyJ9/O0svX/ikj91UA7POoCL5aEQ2tZVC
KpZCCW/bZQ0IY55QAj7oiT4eW6PlVAz3F45oAv6i98uuLwxzklXTuaCrHUegatsxN8D8wfx7PH/1
pX4kDG6qo0YGy0I7omr3XTSvCZVKjsMolOHQ9pXf55tZ6EjicZhaAdiQlUR1fWI+iPzK3jlGLcFl
cJZ6voWF9yyefvkE3Kp9WGhHr21/UgYd9x08Afeyiwvf9DYjF6jCUX1MvXS67/Uw/k1MW3l92dXn
d/Nh6Qzxz858ZN9HL8m/MN2Sxu14/tX5iy89+fnvHy+eTTpU6kA75pF3l4J+O5RmSfyrVmorH72l
FoQBXFZOrqQ1qP65BTjA/lXRGT8GG9HE+VtYerXCEPYtS9JJb2P+LjuNKBWW+yW12As7jjB+Y5/0
Fm2mvKRpEW3VkFKf5vPZvuy3C6O3hGAVO46jHs06q3DWWuE3RV31qCw9GWH0qiiThlAZVLedgyMp
vaeWvJUIy3RWHs7Ct+2v4yk+ycRWFw4dv7tPNe3rmI0z7Sy4akGTQjO3wewSAKt4awWkhd4knlal
JUcTOG4cjnIAlqCW0brrfGIDvukia22ntNSIOJ6j0OznSjLIuDTWNmHTW1dhquQc6VBwOf/ml9oQ
R7WswZWsbPNQUknc5jZdCmFcu9cmKIfnm1hYAepz0x/Gdjvp2TiQDuGaLGNBVWpsKU0+bLlVBTBN
uKkOpeTa+cFSa8I471VSYLyJxYDJ1VFpfUU2SME81p+MYCA327PXNphLvU4Y8HZCaD1MZOfoo9g8
yg4aIiKdDYDAyVOcGE9tA3HdbKWMoF59ZZE4v5ZPVtO6MA0QPFkoVZI5HMC05kM6NXm8IwB9dMOh
L8mLkhv5svlSF6aEqDTHlj6huGEEGHLjK4hPiACYytsBDPOX811j6XaEmWEWP3Upsja37LLhDVT/
dE8Uj1Yde8ra4V2vp8bKCmJhDtLml/ihE5p5ZZNDoslupAf2rV95AFot6dv521i6uLB0JwFSpXDN
UQPSYedGJWITUDhcxPNXX+jRmjANxK2NDF+mn4FWq0CQq0n4QExCTcigGshPqVzmoKollcSW8w0u
zAmaMCeouGrzvuSttH3+fVRzqglkUB8tbcxfz7ew9MCEKUHV1aqKAg5PYkOLG/AgmvI8NA4xEpdd
f273w9sGm97lXV46R9sIii92bUW/IzA6h/NXX3o+wsBXh1glSFRzEJGSC3qAo/QOIAEVSTWMF96A
MM5bwMydDV3DBbkHOAi2AxzvYVyZkZcevzC2Qcd1sdxOk1sWFpS4yLFho8LDv3CsCaOapJd6VIDI
uQxlWd7lIXEqXycKzfXK3LTw+0WOQU4upucktn306hhgVYw6blPZSbsyyX7ujVI0VRjPJpmAxJ70
sw2hVU6q1/y0/cDZeJb+A/Zev/Ns9XlsmmfqOHviI0mozQ6ODW4NYum4kabOJQbvaf7/fIdbul9h
BhgtE3pgMfF7yDIk1qyScyikq+qKpcsL492GcNkmfPmP+G2ILQqCeoOXbc2NvvCZFMEGttNhdw5V
62jqWeqaWP5mUSSOkpTwA6PZt01+200vmVevGQAXvirqfJ8fRj+xG06MIFmFQqJHb6Ye/PJsVn//
zWKREOitzMufC/PoJsI8YHpOH0BsIOeUZafXhvUOybq8gdh0hzNEI8pB/zEmxguBFai3wy46dBxS
Yk68RaG+5qJYullhpkiB6dWJ0WluPTIAyihkKKdT/j4NMzcuUqKLwBHcrTBp1IVcw1opp8Ooal9b
o8u3mR+uqdiWuqA4ZQCDIqgIbA7hPyzdPbuB0Uay2+78AFqYsRXh65/XU1dHBXH3SM3bmijN7HsZ
Qy7AQvjjfAsLr0FER5BAOClhNDuX4NMfZMX+PnYsAyIHjVdQXlSHh1woTAQSn/227EA1byhKhvAm
geAM2btma+XKk1q6j/nvH8aOiQReh1TLfeh2nJOKpBGpmnl3vdF5aKvjlce19EKEBYBtFUQyVfPj
aiGEbyFkXQ2VfBtZqI/Ov5CFHiWyIwiaqByzml/5PH+HHqhMdhlratKlqwtDP3cmSjNtM7/uxkNE
Splrp0zGytNZurowplVgUQBqPa4ehmZ6Fw8NFePWX7PvLF1eGMmAVUmOIwiEz4lECghrbW+H72rl
67/Ug4ShrBLr7akdWXiEAhsbzurAfOc9sKbsgTru/vzbnTv8J/sgEQ1RjpknZ0mqu2Ns/hhT0qkJ
ZX9CvfkYJ9J3HB0r7SzcjAiIALctDVYzt1PUd2Xc7QHFvZZDedeAo7hsNSZyIUzSSWXCbXVXRa+5
90p8hFUjfTn/oJZuYP77h/Hc1rKvFMmou7k+vZH/9j7vhLssPGlFv7usCWEspyms37CZeEaYgrwe
sgLn/rf4eAoSCuuf5xtZ6LPy/PcP90EKttqiZyJRTvbAxs31+rz2Vh7S0sWF0YwZqJ+IhdVdv2pI
5XHsXzYE2pXHs3RxYTCnWiVhOal0NwQYtwmD9Ht08dmKLAxlYOlpKxHI4JZ2cVt5ICWH/IFK4UvZ
VT9Jmr8ILaKwav/z8fcTYuWUyFu3BZJC4O/4VlCvv2gA/AWF0G2mUqA+dCDSmTdyqz8pRH9feHFh
La/KqgE6X0aT7M1WM33iWMjILpup/0JB6FhH43yKJY6aQq4ON3Xacki+xg74fJpTHXH0Bvg6yDVk
9Br9ozmyAZTT+MX3gytCcbdWs/o9m8fq3/PpXzQIHD8SAWdM2uQiE1AiSwSyYSXcRWN70RkJYUl/
9iB/BqhO3aiR/pS8xHkKUz3JuwtfsjCA24roqB4lK9vlMd96ehFdaTgTrs7PPUsPRxjBlOV8D5/Z
nGYJwWHEZJ+aLB6rZk1Yv9SAOIrjcoCWOsGfzAoSZkPjxzil+S1WT+lw/haWOpIwfse+1cIwMzWG
mP3QM/3XZb/Tk+EtBnaBenlFgvb5XAdC+8+XbJKq0E2YJl1Kf19AosuQ8hAxnL+HpYsLIzmPDFD4
pcosPfugCBuYl1xMqeevvvAO7PnJffjA9IYJNNPgK1x7KXFCnOrbDYmvUzJeVx0pdvvzzSzdhDCi
w9Ag8LfWNVctjH5bRiSrkCrx6/zFl+5h/vuHezAljHuDPuiuHYzOrUqO7mNfoq8fosq4aFmt2vN9
fWgijMtaKdoBshFmyu3oBNqmlu0Vg8nSwxGGcRwMJOTKreZ6BtaStkxbLIfZ+/mHs3RxYRSnhhZM
fGe4ON5p4DaVMVOH3i67uDCCa2sEzlx3PHkzh/ThawT5ZGuqoKVfLgxeIOye0w7MPyPAw30MV3o7
SmG10iMXpgZRyDaaSV3yMDQ3riWoxqRCkRHDznvOGH30WEZ0ndavtLVwJ39p2qpYbzut0V0PpdO9
bE/1U1mUa31zofuLXlIHmHNsDIrmgpetZ4MyGzOV1XRvBMruovdsCcNXpgIOiJZ5NG04pjA7SkuE
GGuXDS5R1BZ2QI6TodbA/2IejMGrbeVM+n7ZT5/fyYeRW8s65DNM4fMRS//cBz7JEvWFC0RVVK6N
ZqUR9xQZrmZZykbpG3UTANe7bHIWzaF+JCHx6W3GrsXZh+/n4w0cqLdCj6aL1Ip4j/58OmpE4rU9
EdBrdvl32+vrrVGvHrAuDTFhAONGM3sFCLwb5+ZTqCRPXlDcmLL54DfRi1PkK+fWC/1flKeFFiki
Xkj3abHcs/M2CG/O0vcoWaWGLYxf0QlaR7KazSmdrt/LbzVp3Fsrgpl4UQf9S6HWzsSO3NfcPOy/
9eFkQl5YXeAu/XJh4PqOHvjeYKJKanAw+3H2bpfpmqpn6cHPf/8wtGzYGlqVjSofdTYBsumTfVVT
95X6y/CLiirqz+ShHipfngOGWIvC45ez4JB14z+XPXrhw5t7PeSTIiPZtNYGhHM53mHmtnBlXpsf
8ie7C1P49LZIr5Ms6eaCYvesEpboFfETseR3mb02u30OxOEBCQNYzlt5SskGCzb9kKv+iy+Flvne
th1Brfoc2b21DC96H7GyTQ9kEATdANMkITXhFJObFwbbxinjkfSFQh6ddkXsvtTthJEvW9g7aqni
zhvMlakByU/rL5S4q6JezbcqGYASEutSru7ipNd2Awfn7kV9QpSqkRIfycSHojiqrRfK/8k+0Njd
XnZxYbXtqYSB6KOKOJzdlKrALrPaqT2cv/jCcDSEsV6FyPxTnWVkk/eQEwkpx2HKci+Wg2l3vomF
92oII143bTacTqW4Nsdqmk8KhonN4LKJ0Jgb/TCd5DjD8rBFqhZnFFhM2CYwbHx/5Sux9NOFsd52
4KlaI0djHhG+ONZxNSe6hSu9Zt6MfTLURaMlVtWQF4l1pHVGV99Txn5so+rOolzU1BvLkYKVHrT0
koXxbjtO39UdmotZKp83g0e8DkyTqsSceNk7FsbuvO0vSD/j6J1g5s3YY0aNpmSterjwGkTNWq1l
JbkW6Gv6FsWj4lS7wUm8/UU//S952pQGqpyl9KA6f/C1Tt5Hkhden7/4wmwumiZbksgkwwt58jFE
5rEkNzVrCPConbukIN77fCtLz0cYxJ6ZSNS5SlrhY/iqR2Z4tEli2F12dWH8jiQMd3XOA5LBB7r/
ffxF2vy87OLzLX0Yv2nDJmFIeEB9oNRbucr1/UT2zWXdUhfGrw/yKKrrRoEtXN6SmVZvldSrLnwu
wpe6HgJp7FImB9lCAW2To3w/kfGy8jVcWAeLmrJ8UnSv0gdSxCokcrp5bUKkH1X1H1vWn8jCurDr
CAM3ZSlGwvQ8NWDTgEeeEHPRhCtPaKH3i0IyH8+UGjjd/+fs23qkxrmuf1Ekxzk5t9XVVX2CAgZo
4MZiGHAcJ3HOTvLrvxXm+aQe0668yg0S1ZIdH7a9vffaa6WIhPuXtUQZXLRvQYJ1t13Ksu6TV87Q
wAp0gRRuUtAWxDQtZoEP3/dhdizS2ny4vj9dQ7Au31iWAsR1uHx1BxevLMa3EIg8rxHloki2MnSu
QVj2q3wIHXh8xkUArdm3HZvrtTIDKYqNRXac/4FlwTJIenAurGbAUPve4PUJsi/6c+KgsLs+Ta4e
1pG9MGMZC4jQjgEKCCGLBGgnwr7+Klc578MM0MCyZI1SWsS5KnQQDtFBpPGT9kdI2SEmCAbmjVG4
1sGyaFK3Kx0ioqYkTSE/MMp/mgTSANenyHHbB9YlbAoVlayHGxRWEdSRszsx4cWjNeBQg37s8+hb
NWcbsWXXclhWDULmfmhAk3gCkVrto2aJNipIDyqiEmpNQ1E3G6EAJxWBtS6qY94oq0o96r4d77gM
fw5p8k5E+qzWzJ1eVWDASQTlJjF9aqctyuBXVwqUddZKxcSrszQZQBkcioUCqsJVE+nj0oKt7ef1
9XJ1Ya1XuS4XCQcQBKAA9CySTJ2mnPCN3eBq3VqhMOl547cV2BQKyNWLEfSHkUA14a5vtw9eWcNv
hVBafDFkzj6qsRi+JhnCZPtat85cCEuB6r4f0TprAKwNkvZ2ydp2D2ARQDHrxBUViqNA/Fc8ltCN
TFAF6dH6EayJROybehuyawbob4dQtn2UA0zkwFCDcoeiqXnr1nvV+DCA9fcXZ6EiKlGx342XYWbs
o8hk0zzOoIO49VBHHG8c6ets/HHvoZN1X73oZFhEIYspzD4pUCCpJnwkPqiH5mS5FKABWeS+YAo6
sgx8YJ0XgDQTrByceI/AINdvzLyZ8HcNw7JjsmI0U6A1P5UxeyfAJ9HUiMSRVFwyVX3Fm3SrtNa1
KJY1G8WjuE1TsFKXXn5LI0Cc9IT0dpVuBuxdXVgmHQ9t4+dNNF1oVz/JuPm7K6p32Aq7nNmA2khe
CdHLQEVqvITUJM2BgPBD3AcULKu31+36VV8HHVh2TTwZCjHQ/iJl7Z1Uyj/zCSESA8TKodoeh2Oe
qGXgchmbEZTdw0VCDvAwL93fYE/T75AeCz5cH4irB8ufWql4QSwd5o9hK030kM+F+DvSUwCh8MUL
8o23nevus9G6OphNPdIWm3fN79Gs4YcOnBlANXqfUYyUHUqQ5LwxNPmnEumbNN+F78E6WbbfZDm4
JrpaPjYGxCUHOUQgX0/AJrzF0vWqq4IOLJtnHHS9ZODiUxlC8k554xcDeiQTLb8an/5sTFYeVs7M
64vluAmpdQRwBB/7RKnqo4rCRwivF7dJikf49cZdO8Ey+wEAKJnPBkyWov7cgVAa+vP5h/8Dftr1
9ZbRa6ClM78MxadhKJuH33FF6SGcvevzbSzu0AoIlHfNeOlS3N4NR1hlLvr8DHrjaN/022DcEDxL
YDCIlk/dkKCaWgoSvZ3HiX26PgLH/Ngo3HhEGWlVTf2FaVY/E4HA8wFs4cNWOsHVvmXq8P3zQYyj
+CTjYnqcpeZAN7L07vrXO05Ef91WL27ZEKWKY1XkA+Rxmo5+ppOZqiefMv5MzZixE/60iexy9bWO
8EVfIp27IA/m5RMDy+CR5rk+UB9Pcch8sGMPreONPeWaMcu4B69PsOihgfdGfmmFyoIAEgkbjqfD
3n5nHF4MAlU4URmXzFwmyEffeUiHHyQqP57TENf69TVxdWGZtMlwRkyAa3xq4mUGuyok43FN/eXP
O5Xo6O/z/sUguiLNSBFH00c2GOgUKUX9+a4M6+Rrz2lGNwI8r2dhQCJiAYAEyLxJVw/zpzmEvO/N
ABWU+TaeuoEfoJ5eI5kAFm51rr1JTuewLRfyoKdCiWPo1drcgXsfHO4RF3F2e31mHTvDBvAyP8x8
cMkPFzhh4kYWYBP3IF24sW6OS8WG7vI0A5MbWNE/0kA3JyaiB7VyBRi+/DI1jyFO8DFrUAlyfSyO
XUKsc6GLEulXpYexzEty1/QkmkCT27NP9TRANeF6J64hrZ2/2Ch8mMYgCjAk2SCuoor6nZTvf3uw
nUK+d1aoPIdyZXK83p1rTNYJwdu6AmiMtBfuTdWtnAFHU4PX3QdmMx3kOIRs6TcQw+gYjGjiUSWR
uVV+9o206IGkACrk9b6APrY+/e/ExYEHtXkA6y+0jMih60B3X6+X2/V5cu1j64To1LCA/j2bHnBo
Rzc6V8W7CPG1jYID1xRZN/6cVM3YMLiv3YCCxs6TKcrAgCaGmjt9n/F9YNzAt+XfZiDnPVPq8aJG
QPh0s7JmBZsr8Poo/HTd0i+2LkGIANwmxHsA84j4zcvFGqTJxezpw/+Bcft1C/Ft+bcGUU3NmnF6
MKhyOKDq/wT6hDuGw/RmPbSh3vO3p7aAZa/bh28jgGMwG2RpNOO27hCQx3OJ3IYI3x68GviI61vr
9feqbyvBgSaBIsqZDReT5smRhPyfVCfFLTIYAbKaSh1SAvXm6325lsgy93nu5x5VS9gAoTStfyiN
X2QHWo5hC8UKyM/VYMmkKojfXe/vdbPxU8sxmIfBizUiFxdo4gbnoR6K514m5ryvdcvkJXBJIwj+
QFG6cpZ2OdJhul5+XW/cNVW2xS+tD3E0jpBLivAzL5HFbkacJ6uzn0Ab7fZ6N64NZpk+X/q0XObW
hwDD6N03ZXxkGpw3xge9zvUeHAOxQcHCZx4tZu5DPGDhx1kRIPLWlySrpugxnUCQeL0fh/Ph2wSY
cwM5p6Sv5gfwwX2TmCzojncD2KY+Sugk8JacG9LTuxXCdKO88MmDHAjEIvc5ob6NIG5UVSiAgAio
f4sPpZbNqRVATVwf3OpA/Rkb8221NxAjt/nCfOghNfoco/b5aBJ9BtgrOcypKA/G518Rvzxtv8gd
oQCfrTvmxXE6Jw1HlwzTKfyzSNM3cehfZN/dqzR6ijvQfrIxeASg8z0UQ7aQfq7NYh0QAwSFxxoq
Cg9zjuqxckT4GEJ33mOflAM0YWS8EehwbHtmHwyJCWcUwZPLoJMEVSEGtbuYS0gZH68vmGsg1tmg
4gmYP40OOK0GBDERnFMotD8lYJVaeLnF+eQ4vJl1SrAUV44Qy/8/gvr4Sckw/EiKFZsHAhxvCrYg
Vo6zlFknhRppRYN2IJffBEdxPGcf6g6uzvX5omszr+xwG4dsBOvrgLfJR6hA+Ys+Dr0a62MOdv8D
IJNV860ZcL/fDboW+svQ9mHzgUfEzJAumkHbVdwHpE9jdgsF08D7iyUTCd+yeKalOYhRDeTXiEcc
ipeqnMVte5N2VIz00GZSZwSyLUFJd0E7At9GSUKzmhRZTfjDPOj5h4SanTqYZcw3UPKOrWvjJGcx
RUAC5u2FBrL+YOr6XRmBQlplc3F3fS0cKx2ve/qF5ctAhbgvJdQfvXH6u8lSD2jeEgGP6827BmAd
LHyBtpcugvoyMyUeSYuXumxq+ZQsEEi/3oVjBDbQHIJC4AKMG3KJl2pCrhDiYBIc7Ka63de+Fe8l
YJyapqqml7KOWgCdgEUSHwumtdjIGDnmyAaaDwAo5j6YfS4UcGGx6v6afHw/9VOxcT65OrAWQdQx
WYK85Q8QFyAnqJ3RmzIexCFh/RYPg2sR1t9fbCNEGhiC1WS5AEkNWUBmvK9VxLKt9IereesIb1JA
mga/ii6GZxNkfQj75ZuJbtiA48K1IecshwwBjVV06VT0uGpx4EYPQL0BzTLosXkHPO0DHCr9gDKk
63vKtSLWUQ46tOlfId8yglYAXYa/BpJk71Jvk/j1dWIT0AdYRzhnXoMCf2h9aHjG5TnO6VIgFg59
rCOjPFNvSZ3LhxpycfONIUvF7nKoqXlvocMTfwt74dUftTeX6kvDTTN87qq0Ml8k0k/NmwA1tMG+
SIdvI9nnhY9IDYX8LagXs/x5aUG13CPxDoW8H/VCe1Zv3DqOObdh1bFJljakdfOvG9AAtNCxJLz7
P5xErh6sXcqmUdatps2F1PMnjtjkSck5ONdQNvi4a9/Y6GrJxtqjqPK+xBz7ZpUAVZKYW0jSblWo
u8Zg70zahwEiq/qCYDG9LXtsyBAP7ZtcbELDHO5SbO1MvbQlyhET/yLGtL7R4Bh5KGUcHUI//gv1
8erT9blynBk2YpowLqBc0fkXzlHnxIYJ10KhZL+xFI5R2JhpyPfFEOOa6SVMWgbwK8QKQnBHnxJW
kWOF9O/GUeHw+mxNGzn6Xpx0AZ5UwaIgl4qGByTsIPZULt/Hvp7v+3HzJHSsvg2nbsKxRO1KitWv
luKe+ENwLxluipFXu+p3A9+GU0P8gwyKF+3FQLwwgCyjlyBTkHTdxrI7QjY2ohrVcrydwfx/URXK
G0o1JF8hCvoNJZ/xKW305yk38UPm7eMCxXgso5+5iALpz/Bwllk+xf2At0yC7Mrzvl1svS3KeTBt
MvP6omN5wbO3PEzIOF9v27WFLVuXqu/4POKlJ1ShTkQREAixMfyAhzUD2ZXaDAu4tpVl8WbKU1F1
wr80bCw06Kdpkdx2AO+zw8QHqK/uGo+Nsw5Tr8A9LullJgDZrYDTJmm7c9eT8BSNyy62+8C3Edch
qton6K/5F83L4ZcREwpOFiLJhjfimCwbc91FI4KYkCy5zDmeMENaxt/7BOteq7jbeFY4zhRbqiYc
EqJNjbOLRfBuWoQX5WoQ64s4Wf9Xr6Xi19fENZr19xeOIU9M6/UQFcTexasehVjkGGFhlmWTT9hx
zofr7y96CEPgZwmSXBfo+nxg2cAvwYx/rn++q3HLukEBlw9T2dOLkEELGvWsFP/kaZOVG9Pjat8y
79D3kwJ8xeQCjO74nkwpBaMNPOjrX++afMvAQxQ5dpVXBhdwIvlnPvoy+JzTPE2OXh3I8Xy9F9cY
LOsGXy2d5yhNH2RG8r9V0c7QLmZNu5Hhd2xWGwxITI/9k0V4f6FK477xfV2CdFwk4J9ZcnoM8OC4
y0eva0+7hmNDssuqWtoY3g4EsCryhQM/Hd9EJKdbJUuO6bIBgnGqwrIB59qFZz0Ko0075adMq3AL
1+M41W18IG1MSQpaB/+mEaDI/ZGxyXxaXzALBMo30r+uXiy71qDCgkB3FlwgBAkMgWqriT7wKPd/
pmKmd5HKC/Nx34KsE/nCwM3MNF3CPn8WFQes2QNJKU9AXHi9dYeN2ABB6s0mkVrjNJdh973zaPlz
LsLhNitQLXW9C9cOto0c/Nd5yrvq0kB9un6EdH0w3HJwrPKfElqWFeQtZRbQ4wTuumArKOnaZpbt
s2BcoD+FwgWla30qa5p3h8hj7Nf1MbmmzTJ68A4Z0Zg8+DfmqRieU6OQd9D53qKrdgzAxgvyqp+1
Er585ixLANBGRjy4GbLcazbOXscQbLzgMFY9B6EVbsFe1gejQCJDe68+9E2Tb9zlDiuxsYIGwjhF
VPi4/ZCmMCaFsLme78OEf619wBOuL4VrotbOX9hHB2W5bIRixYUhgwi5vsALkMjT1bxVKeTYvzZQ
kA40qSaFlfjtkZi8C55WlzoskWz1IySrerOpc+haFMvYtY77wiNQwCT0fwQ8v+Pb0LPYlf/2bXBg
2flZU0Fr/sKCdvwdepl9Q081smGQYdnF4xFA5eq/a1Jmaskz5WFvJcN8z7N44YdCi3QLuuFac8u6
G44qUa2i5aLTLH0rZz381TcxO+7bUZZxa89nvB1U/jynHGo+EpqZp6LhPt/Xvo0LBIl1Vhgy4WyC
FNHwaQAROEAtRdyLXRRUgW/DAikqtHQCz+FZIKD0AJbUqoZXS/SP6xPksGsbFjhUSZGgNGy5BMEU
3y7N9N0Q1EWGeDWfI8hNb9xNjlX+Hdt7adk5skdtW6D4rGzmGLx+8di+mbwOcKvr43B1sFrhyw4q
Py99r+6fYWzgto1p+x6k6fsAP1BD/W/r0m8XxJmj7rkry+lziDLtezrp6Kbo6w0vxHFa/KbrffH9
skE5Zwi38yLnmh+GDoRXi2jOSRJvSQq7erAMmY5FKOjQsAddd/Vt01RfaZm1twHb2qmuDixLRsEW
Yyrh7TMvPP/INb0RE/S5kAzbdz3YcECTtZwzVg/PCF8X8kbLMR0OUGtK313fQ44B2DjAeZBJPgak
fR6oT+8QNHhilS6eUDv383oHjoiOjeszLG8MHTt0gGDRfahplL01YxFlHynI6ptjGc0k+QSaSK86
Zy3ZCiS9Oi6c4Ba+kbJSU4+gPlZN8ycZDfFDCjWcSnpbxdWvGh86WMf7YvOyodZLk6AmUNUy/cIi
nT1DeGoXLh2tr5f5i9axcfMUaVzQLkxSH1RaQ2R5k7XWNTeWy6GUqQwyBFCMEOCslyDzOpZ+VNwU
SLXuOZrw/WvXL74f4LSF8FKh6DMNzQ3zoIJNwep7vL6nXHNvHU2A2AArOBrUY7a5fKe7PH2IgK/c
+PZXrwd8e/Dfby9JiMhaBwgsIdEjA/EJk0BOgIpvd4mk7WCwdvEwAgEeGjDBHcRsyKkbx/fFtAlD
9NcT6I8sPUZhn0zZYrrBZNGJUkjTp97XYUlOcQ1S97V0NfVv8ij6kC/hQ5+BILfejHi71sbyPvjc
e6rWKPc1s4dFr1FEldXyn10Lb7sevAk9rygj1CqvLC3SVNER6g67ckw+td2OcaBQg1lW6h4Wgxpx
ZKX3OFZNfvBW2oTrI3DYnu17yLTufLy5KdD75GOXtvmB19V9S/dF6DEIy7hN7nUAikH6MMyKEurf
xXDwaVFuPIlefUygdcuudQeWU/COhyfjDzdiHr1DN67yPfSdRwAP3S65dmwj2/vgeE1rWTU1KnkV
uSMZlA6TaZ9vg2FYJg76adNGXgPjUEvTnbVHs4+ka2P5VAxZt2ystWsMlvcxsAnhX75EJw6F5Kc5
TtvlUJFS7ErbYxSWieuMjRoMlTgGl7m6nVHuruQmo63r4y071tACJV4GbgbaDuCPpAmcs01FJscR
+4fXAck4FDMU9XkIg2eul/7SgPfr2Pao7SLprjy9T23XQ9ZhUPZEQt4kzT4MElFxClJnLyLi9rox
O+bIriro4iGpWt6BRbWLfnbV+IV24xbxkmuKLDuWTd613Sii04BwFkAgT0Ogn2BnmdpJiUwsW/bA
/zMVcFtPEY/GGxPAusJC6p1zs87ZCw8g9vQC4Bl0ixnAT4c5BjK5kNHP6xPvOIbsSgFZtR3utwLO
Fxg8f2B5/RvmI/URA8VyodSUb1oIt2+Y8aseLLaRZcZcBDX1V/aHeFEnzsa/fvtkDHDywY/fdVFW
HdtiF9wRnVk2Dcj9nAcSnkHZ1/FtOQG8aab0bQHJyA1ApWvuLMOOF9JnZWTqM4uqH2pQtyAVvWeq
+LGK5ARyq3rtddv4o4KgAzK2S1EWeupC3KWrFGXpt2JjDK7Gbed7qQKkcUC0GkJS5U6Uhv5Iik3J
bVfrtvOdeTWiWKt/bEDPaEIgWso53Cohc7VuGXYsQqqDKIN2aTRPtwLlVzf5sPx13TBcjVs2LURE
mjAFwWGTxz9NBMXSNOq68/XG10b+dCnxNv+vSesRhSfBBO+LeCq60wVQ9DJT5kOaTflGF6+fen+U
AehMtXHRg76+GxqaPpIV4h4fuqaGgt5hkrEfypvaj8KtdJFrSJZtxxXKTeISvCi4lfWZ4O5BDh2S
BTXQphvHh2tJLIs2oNkeu0qBsT1c5BMrvPR9D+D5TkuwrLmWmvZ1NiAE2pPxMEuIOvCRbZXNOabH
rgiIhd9DfBUERGW/xA+YKiCw/SA85eC+Oe7aVH/UAkBycSoJ6IdA9LzqpQYAFE+VuC1Cs/VcdI3C
sudkyVVTzMw/jen8Xml5iZHd0kH49foIHAtsI/6FHLzGhOt7seiWd+BLFpdCo0ZuX+vroF7co2HV
C1KvGm0aefIbzhpzGNhOtVrfZgnXEWRfPI5bWuluxGuhFICjbRYRuWbGcrMbf9Xd1DlYh7KyPwwL
NmdNsYeuz4xrWS3bDfVQeF0H4jmUwHjgca3GY4h887FWm2TJri4s21WSZZ7MIFCGzfmtAw73iOTG
cvCCdIsK2zVFlv2W4OkdIIZen3Ve5welweedBJvAXsf321B9zZekKQ3Y8+IFYZgw676iPCQ/rKGw
62uwmtArV4IN327aKBraCNyjTVtD0meKgvlAwTZVHZIwLH+yOGYPS7yIfYeFTRweqwREAT42FG/6
CIUg4GGUHQrfAI3Yqt90TZl1PYPzlcaUYUR1yLunKEl+hpNQJ7XurOtz5lhymzxc9SoCThIOgJph
c6VCXVU0zbvg4gCgrL2+OC9UXM3g30HkrZlxo4nARIhhyEu6BgL2fb9l1UAVT1M4wj0qm0Xcixil
U1Cc2aKTdHgANpx7mHhPeQxvW2ZC3bI01p+Bdm8OWdb75xqUUrf7RmGZdr0K5XRwKE6FidJTl5hP
fpmEOxu3rbqNedP6a3wvH/7WWTXeTNmmTqNj//yBuYbi45TXmCGwP6E+Lkfrkaz2XWZ2SYyYAAYq
M4RWsRDFDR2IuRkRPLw+5w7bsgtixNhGUJJbv3yBEBhN8lVK2AT3ngAQ9noXrsmxzLcM58TrJZ4d
RubgnIPSwG2r2npjXR3HXbwO7IVxgc8sIXOOd6fx07uVG152QEy0bf+kEuR+lpn9s28YthX3Qa/m
Mq/PIkcw+tjESJm8qXW1eDs7sIw4NLSs2wQ3Q1MUAYj6hbytCQg4932+dTVTApUrv2X6HDb6h4ly
dQrizUJY1xJblkum1l/wHIDGgArMzarT9Tv2uO/LLcuVvRKJqAccbuXwd+cjlzeN0a7MvO/boHbT
t1Anqg1EKYq8uIEI/ddiklvukGNv2pB2U0HZREY4lhUHkxleHIcS0f7fNadwXB4nuZW2dcy/jWmP
xTxPrYdHQdx4/rmj+XiXxMH3XfNvY9h17U9zAOb5s+l9cmtYnN55xhs3oLOuT7fsV6UlL/pBwVWv
pxAZZwh/Vl6zC8GM5V17fXE68GYsPOjW8F8yMm/DpfzRNdU7yLF/bnn1bt/0WGZrmq6Pwq7nv+JK
/mPq/ks/AMGzr23LaFWsA0bz7H/3yqAJomhTJjeS/a6pt6w2ZkyiyNojJ6SlskOYgtoFgaEP1z/d
4TREltWylM4h9/DpscfeUQ32e6PZXaFbc+gRNr3eieP2sgHqNNbZUtKpPjcclcgxrcWtaI26aZtm
S9TVMUk2OJ23XBQUcq5noFcTvrJb4smRtE2wcwjWSzjkmY59otNfIIebAfuE6UKzFDEuJrZqah3H
kI1OL5cIetxjWyOYIr51UXwPyNYl1vkHI8fTNJHz9cVwzZRlyUgfTDE2rD4PHqCRrDDvaT3u4/X3
bVA6aKkqPylTcmJRPR4Mnb8bHyo8+77cNuEC9cxtDk4Akka3umb5MZjqLQfFtUctGy6TqArasEXj
cRF87eJ2Gg46agPvUskoqjfM7fWIuG/Tg0sZpiDm6etzV5kT8c1REnI2QfQEEo/TNIxvJ6SL9s2W
Zdlh0QYZjbz/rbM2jCNFVAhvA0/o2EY2PB0UnxrvgD4FF1leHVAHBgLFJdrwRR2LYWPRY94X4cjW
LAVUwZ5krx/DCsUszbiv3s/3bTQ6qst1W9WwApOAog9QSHFYCwDfFKSJ319fAIc924D0EOoEIRJF
9bkcO3YDN7Q6ClTOfB188EuFjOtDXlR8n7y4b9PXxqDoqkW2vl4D9FbGkBxrB7Gx2K71WDfBi/uZ
xFMbzIXPfjUSbJkgtpG3cwDF99Hba382Hl0hPt6RtqzPYNswJzArV6BWAytTFG7yL7hGYZm4yUxR
TiaHRfTRGL9RnQg8iItDmuWpnrtBbhxTKSbllciOzRguRKmyYWmqMweR8DFjYGvXY92dAODqPkAe
CFT0zfgwDFF+Wxai2fASXIOzzL2JFv1v6iWuAWnkY6bvBAXLTT4ju3d9QztM3kaGiSAFXggRsPMc
eQRVklNwzow6XW/c8f02KqzBpaFUJuqzRBXKDU9T/aFKIDu3yExvnCoOg7ShYXhNJSg553hbgcpd
m+ELvARzXG9XYKDao78ibq4PxjVT1luaR0YHC4NXNdeiO9IYtZEafOcblUGOS8SGiPGhHMqoaysw
1vi/UKz+vSvUx8Fv7ts4fMwy/9Iu485VsQyfC1aEhMAqUURFT3Li5GFUU/OXtxd28ycwvZ90mox9
dTZlE2VHpKSD/nbpE7qVRnLtLMvsydj+z8UVflCcQWJMT/40vh0FpBmvL7drY1keOgtRcxs0mpxE
aN6zQDyXrfoQ8/jEoN89QvF8XzeWiXfLAuOLU3D0g2PsQZjwoYtB02BqhGoy0MScskBtiRw5Js3G
i8XQmVz0jENsZfcuaTzcgpPmc1LDYK4PxmEiNmSMQ1F6qulIEC7zz5R7PwICmt99ba/r9OK6Qpyp
Upk21XlotLiIogs/QXeg2FXk4Ps2UEzzbGRDVEM1ieOw+iGFLpYn0fVFcr7+/a7JX39/8f1sbkVX
j1joxsM7LM4YCCqT9pghxrgxQ45nnw0SAwJAFFUCV3qFMcSyAFqWnEO/+FHhWLw+CFcXlrcee0Nk
JgjV4EAvPlBOzqUebnURflg30r4uLMsO05GpZUnISWtwLXa9Kg4ce/bLImZ+TBtSbBy4rr1q2bds
l7AJG1x8IhXRnafL6sbzNiFdrtW2zDoO+gWAaKQcgEFTRzHivh6iabrLQO6z8Xp1DMBGjTU86FMN
SMB5RlKAUxSH57oQ++4IGywGAnWoKsqyOquu1n/PLIlPAzP8HGihNg4Lx16y4WJQjZU+5VF1DlEe
wEEFxqBG1I7hQxbujFHYzLNxW0MhCMGDs+zn+TD3kJMWI1++BH2Xfby+XV2rYJk13klZUFGMAKxf
4kR0wy9Qfd0ZASFrry8ODe2nmtNRwrst9VcuUIzTam/D0FxfbtlyCdJj0FgKtB0j85AHwDzXut2a
elfrthm3fOhTJD3PZTR05n6G/nZ1o8pEkOO+ibfsl4x6gu5J6v2K/XrSh6Zq4OznE5QHr7fvuP+J
ZcFh5MPZmyA5VNLkVre8+DfGRdYYV5zw+KCaZeMoet0SIGj031We5w5cqSXiXEv2VMj8yAKQMQcz
+VbJ5Pn6aF5fDmJzzFKPjhXJUFSiQPx8L6gAN6fXxHoLLO4agnU7N3UXd/mYAPxMUamB+co/66z7
TLv5hnhki2H+dSeZ2Kyyqi0qKSGtfmZ1po6mywrExL3HMinaGyqG+Tio5F0ci3+uT5prUJZti0Eu
kfG88hyBq+RmqvmNyiBRgnAOYIjYbhuegaubdc1eGLkCsDXhipRnE/Ibnpm/QOL1CKT0eRFyg/rB
1YVl64MaIEHkV6DgnNl0NsMEtuqIHIsW5VMNKm5v902YZfQdztUO+hG4Uweg4USC5zJt3uAJe/E2
Y/6uoVh2P5u0m0EwS04hE9/APXATKwVEDbiFk059vD4Ol7VYtj8j3EL0BMZSPYtn3gGS4PfFVgW9
o3EbRdYlOYDdtIODky7dzSyIPtZyMx7ian01nRebqUwW2jIQ+p11OH5hE4I6VbpP9sYnzLLy0qdR
Xw6Ip8Y0JiClQShHy82Ck7WVP2MsxEaOQX8oW5ZgDfdH5v3c6vG4vufXp3zacf+4DcZ93TkjNkPs
Mi5TBnIoeloEfda997WZRoGi+X6LB861COvvLxYhrJsBDPvYP5T3f4OgVdy0ub9VR+H6esuWOaCA
TIONHLH+ejzSvqu+gNFZnlK+0zcmzLJjVMUnk1dAdXxWWckR0vTy+NC0Q85OuwzMpn9V4OVKoC2K
l2gZAIlD5kSEh5aQbF/ykdikr4QnHiKaAXIWeC2e4glwEw00P6Qj+eeo2CKdciyFDSiL9cTCvE4B
bBHDz65BVQ7rxvfREPCb6/Pk6sCy5jVJqOKoxzDEqvtNujcKjs6x8Hdi+oiNIdMhHZQSPUgVWwgn
ERIWXxlS/gcZiVBtuFIOc7BJQSsv5MKUeGpNYqLRfZsuNejr0tzsAxgRG0MWQ8EvyUDgAZjLLKGb
A8bLKYnVxiK4Pt+yZkjtEsF80BXj1T7JYwn9ehQu4V16fY1dzVv27FVZbFhf+hC1FuGzD9TsDfX8
LRUYV+uWKes2nYOu9UkGEeuyPWRxq0/gyTW3+z7evo27vKeiW2fez9sGHkw53i1juelROO4Em/kz
rGoZ0HHxTmZCWgcOzFqrOZP8NEHCNtopvQt9+P8e2MaMftX6wCoMICA8hEaMN8uqEr1rkmwUmaem
IUa2qjgDQ3msOKg0g2UjQ+BYXhtDNugyIH6LpnEZHKiqztNmmNjV9OqAvbjEwJrIy4rhlhS9/y6e
G3qTdOm+xz+xoWNsLhKeFIBJdoM+t4reTWNJDtwrj1G+CeFwnJ42S2oIcRBlwmg5xRCjOpgWJhsL
4GODLtt697i6sIyXgdmHBKZbTlkyNh+XkptPIs0+J2Pl7ds8dk6WIDsObpRlRYm0cf59jUKXyVQ8
X9+arxdGB74dheGZN+JVFajvNFyq/sRj6AJdmkyqsUNKHkRxDR7VxsPzt27zuAtOfeIP4XcWlgaB
y6QjhD1GJUDaW3jaV2cUH2Rvu9pMxMv94Rni1LGBf1kXH+Yx4N/qpRn2uB/oY+37xdZmjBS9Mj65
qBZBugPo+fPhpkJJ6ffrs/qq6aD99fcX7ZupaJsxGcfncNEdaiDAkHw/8WbuNqR+Xz0V0b616yB1
7mdtQ+S3geYye9DFONfxQ+QJVDcdMlp29MnnEQ3nE89L6dfHfcOy7pJhzHoaynB47to1AUogin4r
grjfet67lt66TOK4wkeXLZYFdLCgZehOHie/sDm3opqudbHeddL3SjBehs13UQ7Fh771qk8cp9yG
pb7++X+EcVDMzkDlP/XPccgkO80+XvW3ceWRz3WXkD35zuCPQE44zP04tLx8blbhqRFUpKchg74V
2IBPiFKxg9SD3nB8XANat9+LbdzxlKVMpckDCRBuaQzcKuCIUdfONyk1X1+RPyI6NJ5KzhKuLxJR
kOi2yxA5eqhR67uLegPzZZt6OvTQ8yblM+nS7mGWvHjb+5u8buuh9MeTFa1bhj57rJ76OJPPrMxY
cKeokuptWJUsehPL/8fZlTXHqXPbX0SVEALEa0+e7SROutt5oXKOT0CAEGKGX39X53txlKi5xatd
hVrD3pK21uDk7yNtg6U7k202jKBXIsNBtBDtKR7BlwsuovcJacYNbszRwmnC1oQZ4MptdTV3zekX
po/DpPMGayrdjh30v6/nkL+nLjAIf19TPAzhIp1fFHZaMcsniqu3+JqHQPEfSF3J5gjr3jyF6Cbc
daEzdr1R2yoz4p73fTpnQSJPWZDFd0XluXtgso/XP25ZA3/Uc7AtqSko5KlJZu9Ok+51uESlmLt5
G6ZgMK1rxrgKCr/tXAl49ylp6TwCDDnqcMsYv22z8s2f0lWYE++PGg8cZZOUJFSdwJxt4ZvXJXd+
DQhpCtbd7fWuWJaZWejRTdG6heeW/xPB7OCBufllAO0XAC+ua8IIexiAuKNoRXnKcZ4ILken5Bv3
4khsGpZCieV6K7apN8J/cPIyyN2uPv2S7BLAzeQ5JJV0AkZiJMDQud6MbbyMyMcGzts8bssTEyhm
NATSBF0PY9to2cbGEiFmxYfpCcKheaxPE/WntwSFjSfkryX5S1sHjKAn/QS+lV+WSF2gkLMStTCF
ku3BT2pnYa+ydcAIcUJb2Ew2eXUClFcV8LqYgFX1GFmndEv+KPVUgEZBQ1edpnEIHomKo9sgkAsp
xDI+Jm8QciJRJT2K0W/g/uVctMRnOia4qCxWGWxNGHt5DB5BXAQC0mw1/DGRoIZDXudkNyqgpK4v
U8sUmGUeMU6lP3Z1dWIOp59zFs0PiuV0DVnB+6PGE/uVFO3clCcCHGR30LHj3wSDrMf9ul9/6dWH
ww6KhYFb4mh1og5E9QPpuf/U+UrpexIaIYwynqCty9RpCAq33MQtfKM2bVTnS2c1SyoyiYJ5gc1a
RlN2kjFkLicHoNou0uEtHfTTHA3r1C5JaEQyBwxyiKCW+8JAHIdgYb2L1oq/ErPYA60hhTecOT9B
ura5HdK2JhuYaEDu8voUW8bIrPJA6SNAxs415HXUw+Bk7abhw486U59GoO0WGrEccMxiDw3YEKlG
yVOeZvGtvAhoAhte7eMcyjUh97/UBR6s1nXICOq89MUY8jE7MVJM2yaJ3kmXTvdZK15+3Qyut2JJ
HcFlOD9EhgD2AHTTVkOTlw+7yXFa7xYAkR56F3BYWGL221q5/P1DKwEZsxb61VjA/gVZrQFKU9jC
N1UAC7rrHbEkKLMexKGmkbgMUrCQybkQ5QH3gbUCFHSXUMK2BswoB6ykGN1ZwyYU8l9E+o91D63C
67/etnrp7wNEpDe7uQzy0wSQCZ7ZG/9JXCwhRYIXFIht+6/X27nUPP9ypwmMENeuMzs9pcGrFGNd
bCUgilvp+GqXODgUVGGcbbvMa25Vlr6kdfD1equ2sDH2b6i6j1MeEVw9plIcBOSGH4YWDmu/7jlT
5Uyfocu59IRmmSeTeQjkIxR+RiF/dHMf3pJeVvtRqWKhK7avGyd1mSmtRkWyE+w0mL8VTQWv2BiC
XKuoaR4xKYd8SkqZc12cJg/PQS9J7JD4LuqZt2SuapkMk3ZIfNdx40DKE8cOeIGMvCA/5oeOingf
jtF7USzeoG2DZYQ9eHVzlLEEgviON36H8WGzZRHEMheysSWrmCREqOxjJXe0vo9jdRQZns0oyL4H
6LiskpzBZBgxL0aonrlx2txDJPNhSIBD8FGMWfj5tokwYx4V/SaLqXuCs9S8yZOsjh6JuKCDGn8/
8zK6z2gfr1LbQleMyJ/mQfdOnhY4Q6RDv9Fxz85y7PjD6Dvpf9fj3DbfRpzD4SQBlywTJ4ULvr+D
ZP2UgWTUjGtYLR75g5aolQxRE+0RG6UEJ7d/bjKtb8NpHRAZLRjhjZ12RAfy+j5x3OItSBXDs1qb
y1W1XWJa5kDRGIXvXA2nLgfub5qCr4pAgqkbsxrqGJB+6FXeLhQTLdFhshMTgDvHPu7lSRTxPP8g
HTjwd5w3vngdM2Cf/1k158yI8cCrCz65gb6HwMSLcKFklGk4Q17/uK0Pl4X24dwgqYfCZD+Rk9Zw
tuE6vSny4kstUIK53oBlxTIjwJvZGcZhCJMTmXg5wxKVQf/ugRBHDOvqIcyIcu5K2iVx1J8AUw3f
aCv73aR1cI83sXWvKsTkKAL2Fca4Zs6vMDt56hjgImOJ95syQy5ZN0xGYMOdeqwT2JVd7mdddssw
MXLHk7x7u/59Syo038Hg5dYUokjyHyqM3tPBf+QUeAvpuu8u7V9dtxULC8oy3yZPUaVTMoV1m59Y
WnXNFyVzCt+ArOjkz+s9saxYk6bYkY5HM23m18EZPuOdqNgCGzscWhSp1kDDPWKyFGMKgT7YBKen
Bo9O97rzgx5SU2G4zveOmLzEWBRByOOxP+lMFOiClx9hSr520/aMkB66eUp91U6vUgffNS1xfIpQ
fbmJSNcvVLptk2wEtU4nMgVuML0mfM7plhExufeedPtgIaZtDRgxrbsRxPIIDQhVNJu4A8oPgKdg
e30J2b5u7NSxVzluCxnmU+ypVG9JHUb1Btf9VdIcWEBGMAOxNiZyZCA9FRPuAE0MKOxNmvbhuqdE
YtIOiXZIFgXz9BrAhvVZzgl7xzlH/nd9eCwRZvIOJ1aECjjF6ZXOuLxwZ2x3EsTQjUcXqa2WGTB5
h4pMilZ1mpwgrF9lWx1U3YGO7dp0So1LNwohpG710D3HEnlaOo3YzSRZkp+wDdDl7x82zWGYXQLT
ge65SeOnoAi7vdDhAWfNaWGBWi6R9DJsHxqQIW5WHXBZz0LnECRwKL8rI6/Rm4qPcq+i7rPfdNNB
5dFL28aJWGjWckf+Q6y+m0qVOYl7CgZ4aNAKOmJaVfWDirKvfgGi4/X1ZZt8I7iB13IzxAWOBJdH
xUYBWo21NQX/XP+8bXbM6B5KHQsIlp0T7XU3KgH/UPTN9kI8vN6A7fcb4R3HZVyhgBrgWnE50fCq
D8O7mY/dfFjVgMk01InyCe+d+JSHVcCeOni7Jj8iDQ2khfRqGSKTaTgNNB0TD+sLUJ4MwDkclH6d
m/p2sbhma+JyEPmwhLu6Jw4saadTogMYAA5eVzt7QiAxKje1ThYtQSxr1mQeysJjblmF8wksdn2j
0+pNgKb5CQCbb06BMtL1GbEcn0yp+m4sMndiQ3oGbxlUtyQQ7jbpnPaN1Q3ba9LquxyHknUBYlIR
ORwDIjzuxNif2vy78Is+3fR9Pt9c74xl/ZqC9d2cDU6RMmx/Vevy7QQXyHaXlTNfeGuwTb0R33FZ
OU6qq/QsuXfCoytKuJHSr1kr/YUItLVghLg7lUBxt373PMe19nes6oL4nyFunGhLcMmv39cNlBHo
nBCXSVcmZ0KqQL8KqBRkb8VQ+em6QDdJiFS144AqcHqmIUjxiZuRndstudZYIsMkIeo6LDNsqckJ
SPE3XUE7sLyoskcFA/AMtcFVY2Qi4MRct6Koa+fYXICse4UX3H4buvAn3l1v4FIY+EtB1US0MYIE
AomC+JU17k/hoCyBkuDj5eke5le3E3xYDy6rF5auJTRMaNuUQdJLksw7cQeQwS5h/43OOgkED2Dw
31Ni7mo3TN3SOyW9O79z4jX3uRMvAVxsP937/eskxlOkdlX7LGXIv8H0rPW2ZRZXS5gA2zwYUa00
xMeIytOvylFskwv/Xjr1JhlRGepwo9mXTnrbFzDxuD7tlhA3tesDN/EjPNvTU9NA7hdTMuyZFMUm
qxbxOrYRM8K7KSqa16pNv4oqyO9lUzt39bQIW/5rB2hk0hJzqZKih1XiGWRvdUtjuEZ54OmiWieW
yhJ/jXA0cZmqD3tskvthCZFc55hkff2ovHjYxdEw3k41uMYhzIZWTAWaMbbyvHO6QictOwmH+nLD
EwkzXNUGJbSLfX6+3shfd1g0cunjh77EQsJ7cU6BZgLTZE8CkCj8gfqHue0fRp3cuH28dLq2Ddtl
xj40lXdsHPoBMxNoZF036+H+E3j8xvFFtv1/SJ7YVoAR76wBHLiIlThr2vi7aYq7/RygohBF7P36
oNlaMGJeIyYVbofds2pwCeBOOLz0I2TnZ1bMn9Y1YYS9VMSp4Rvtn2iGF+CbIZ3mbgtFgbHaZsW8
5G1vmxJjQ5+KOgYsy03PtZbF3sNq2E0XikLXTdsQLzYLJx/beBkRD7gcUKtpI86eqsUe+Gz+4Az+
F9zllrhrv7z0/tiuKCCevy8uWkSV9kfQzJsGFi4UBfQqGZ54hJcg6LhnG905/l2ZuD+h6Cuf2gZ2
7tcn6q/ZDA0byYCHNPJJkffP8eBBlyaGWXwY8SWSte3rRg7QWT0nxEmysx4A4EmLtN9lWbtE1P91
Wv/bqBnRL7tgENFAyvtf1odDOJM9q3Pvba6J9wLvXHHP+myGlgXELO7izg83PNbND5JCLzrxC7jQ
Nlnx1R2Cr81cwiImSpxVuByMq5Ethsh1uzl1gxPFxaLaYJeAGmqLO81SFrcN7eXvH9KRaFtYCEy8
fQ48WLMnkef2GzcEXHzlwjCShPTTRPVRLc4SDYWbZvbmjQ4rPSycAP96MMAAGRkiKOBpm4JndEoK
Ar0fD/45QV33O120dKvL9L1zw3aLK1K6EMW2ATOShSuS1uN9lp0rmfl4/vK6Mj9wCZPrhR5Z9iKT
/pgTjutrwlB+uXi2xH73mmRl8ynv+s8luJa7GWTRhaYsfTGBcSTURerDe/VMCqz5MElBpRDAwy7l
I9v3jazQoSw48DF0jvCwvGHM75/hFhh9XpVyTPZj08DvPRJV98wc17vpw+78a3jWfdxICSzLminh
Iz3hAfdF4qZ6UzZq1asUjUzKY16owZETYoL0jniQPPwEC07nbt0vNwI6T6QaJZLwqbnQ4ZKhrh+z
MckWvm7Zw0wsnEA5NkhU5D8lY1Gqn0nk59wFx1u4+XQY8xpHp3WJwwTFtTwXsopi7weBdfmtn6Y4
8TVOXa3yNMYkGHEcIzHVqinoKSf++F1nl5QK9w259Psth4o/AHFQ3ElVhPsWjDCIuJXJ0Hr7wJ3n
9q51wjzbpZCqXTL2sgSaiY4TnMYoM5bON1kFdNqTohrn24hWOd1dX1W2k4UJjeuyxqdzME5PTeC2
/4pBaU9umnSiE0rnc6T6rRYRsjpvobeGg0bFo8jZ5aghZtDdL6ESu5CzLCvQZE3G0aQVA+cTmm5l
ke3A0+nux6L1h20UB3SNqguFyMLvu2IHLmwrMKawEHaDTSKG1N0PeMLctJL56aaaYLG4bp2bbMqG
yDGIpsg9iUiy8JFlePvYT2M/L9XVbWvDSAiMe0UqIQNwpG3ZjLvYAWwq01VMDteXhm1CvN/HKkkq
kQ4ly8/EJc5DQ+vyvq1DBx7VdJX5NabD2ORZQGqUdDj/ygOXPxGvDJKXPm6hCFzPU+cvrHHbQBkZ
oeiAIKZ+mJ/jjjUHilfpveOl0cp5Nk7/xFEE7051jvuYJNBlCGdA/0IdrdLYw2nbPPqLyAvwbol1
5DI+PAR94WU3yQBHp9vr82wZHlOVn1NFWcw8dc/cwXsUiqkv/4/rquUcZ+LigISqgkZwHEVYqQ5+
Bf5jKNtyH/cwEla6GB+By2Qb+PD9d707lmVr4uSSzI/yoB/jbwQOvOKhq6QvNhDRJf5nB1SzJVip
rZnL3z+cr1VciDj1GoWXplB9J6gcPkGxwXtMEjf+sa4nRoBn85RgMsbs7CSs+qo6MMqThMxyk9XZ
Gg0iLC4jxrl2gkq7ojiLEQjPSaKqThqIWWjk4SIFw2hdT4w4n4gWNYOw37mZcburC1nuBC/g9+yu
bcGI8SEPcy51lZ1hzedsIXr5xaM82M7DkvyQbb6NMOfM520S9tnZFZx1cIzKW7UN4N8e7wNHzONC
0rWcLkyoXA6CV+G2gboHXGR4SCo57oNugs4wHgz2OigX9kFLb0y8HLb3Cs5CUXamhJR3ssvIvp/r
/hZuekuHYVtPjLu9k01uzlwnh/G852whcxpvs75XO9J7P6O6XtJKtvXk0vyHOKR0hulyPxdnngna
I/0iPW4r4hcPFSmcL9fXryVFmmA5PWtBRhqjTkF7524KuteG8nTNuxyF/p7RA0ZBSnDq8DGZqrqt
NknWAevXOMXsLiUr2+83wlyCqt8lTos9KmogqFRAdLHa9LPfLGFiLVn+D7Rc1IMxTGf5zLwZuEjo
qGbqQQ0pLDjjNyYdtfFcJ13IJrbeGLGeM4AJxqqRz7RoOaDcSfLiabb0TGpbUEagj63jMogFyHM0
F+2tKDrxSDv3xN3qn+uLydKACZornXmGXcwozxCAOcE11Nn8OlYpMizRsiyVBhMtR3ueFXHJ5BkA
qpu6AwaMV+0d3NwHHETrdNG7z9aOEeLtIMuoKpU8424w/oCUAt9medFvi3GChldChn3epPW6WTfx
c5xAFhMYd3mui16DRpi5zn8iz5yFxGublcvfP+SRhk6hxyKMGXOGb/CPK3Yjyb/UkA7YXZ9222AZ
YU4mCO9HrPZ+8BqPgECLPcIJWm0hG9Vso+SrHrIl1KftTmdK/Oswo6RjLD5qD4RFIIgVSLCF9KbD
oGBqg4Ja+G+dZf608VFByDcZIObuphJLRzBLgHrmdu/4XRnPSfc8Ud7th7b3Xlx/zr9dH0jbTBnh
rwI/k0niyPPMJEwcC5jDOLhHQMt3UaDJ1oSRA5oY6OgQaqnPQQdTysknLwSeW7cl50ssZcsQmVg7
OUNOAdIx5VnhqfCzcv2HgfXJ8foI2T5ulOdYETlt4ST5M51Ignuu7AbXqzfKDcC1XteEEfqhyKAi
nnJ57vBU/l+ayeAewJglLZVfw/CXyr2JtIt5Be/0UJMfgOTCN9Oh0CdrNpChnvm04VB4U+cW/scN
HqNVXiq6gRtyF+wz6Sf9DgZXIF4eglrHQ3inAcbMh0dU+Zj/U0Y1Q3G3cIc6PQkKe8LPuiKB+Bw6
NdWHKGuGFyjtldOmTZws8W96HO6K+QbreCbFBiYyXp7vih6sDL2lcQl4J8xrPJeWX4qyBbHw3yTg
mqW7daNsJCU5Nc44pJE8Ty2qP37QTHvZeQuHGssBzYQDCqcHBDmdy6PivNrS7CIGjNfEZFNUJL6p
mmixZGYJJxMBGBfShyw2y4+TF3zFYSTcJLo/OMmiKZUlt1Iz4XAnpSprijd4gkzbIJXQJnNzCNpV
0xxthRs0/1YKognXZ8U2cEYCYlMVJRXJ1FH3/n9ARX+P+6JJtq1XPzktgSrj9WZsUWwkIeU3YTkF
Oj9KyrP9UE3BZqzALVz1dRMNSObQj5pOFsdhQu7PIzV+d4BT+Hb965YJMaGApAD+Ha9v6shKGB9L
0vwTi8j9pylLtr9E7C6sGP33eluWcXKNVBSAreS00SzPyTh0IWqGvbxAmJtpZZXKBANSZJoodr3s
yDgk44mHg2wMYvcmmhaXlCVCTCSgyFpXZF4ZPf56G8I70TMXablzwsVDs62Fy+h9ON+wglPNRiLP
fjh1hzDz6S1T8GXtFeBb6ybC+72JLmzDOepF9Jgn8S3tcWEtApDRr3/ctqKMEGfYelFoSaojnYAi
zrX/hVBHjps4h0PiHAAkPXdgp6+LvV/KbB9GS+c0TPOgIU+BT2LyBQb2ybTnjtOr/fXuWHLIr6Pb
hwYmWRVBW3fVUTjuCwozhdqIAcYZpR4+F72/9gHBxAImYHdxJ/b4I5S/509Dw5XYhCRecqu0rCoT
DShan7YQWFJHihv9fgBZJicwJBWSfb8+TpbgNoGAgasmb6J1fgROoOSboQsorJZ0vFRjs33/Mj8f
5oHqeo6HUeRHDWrfp0kXItxmNRT0FpatbYAuf//wfbA1vaJiUXkMWgKBqAHyPbLBpaVASlw3Qpee
fWiBVTAiakkaPQ4NHh1JOThvXtl7C3udbXyMmG6S3JG1dzmBhF5cbUIQA9oN9cdVWqU0IkZYKyWI
38dQpucswvVRj1Du2YLMSRYKnLbfb+zVYUEbNTuuPHuT/jcgXgTeQ7HACrXEsOlGEBfJ5EDjSR3B
2NS3ie/cgdWi9u7sPQd8CZbw9wWEx7Xfp5czJx98IsujHrh87dI5/8wYJP37nr+vWUBQj/u9BdYH
EwCYSYl3Hs33LCuq537I9c31r/+9MsRNmB/vKlRm3YI9CT8VzoYmLY/u8be53MVQsnaag+tC9GYf
+EM9vFFA08kqcQYKH3ajY9HAWQIfinMiUXBuaXRQ6djv2gBYYocvgi1sM2SEeNA0teznjD2RiBZv
pA7uuJ6r93pYrLP8fRFzU9EuhljlVEckPTJUVyLYBDTj+OgxOAXfXp8kWwNGlHcyaoXn9+wIyYeO
7eEPF/Gt4vXSE5NtiIwon5IgpbwN1Vk4uE8PE3Zr7ZXO3RwLstCFvwcjNzXsRJ44oEvr9AixGrKH
+ViCNAVt7lCrTyWDvfe6kTIO5dCmudAGvfSYBE15rz2f3EclTrbXv24ZJxPmN4G66ZRD4D2BLOe9
8H4YDpxEU7Epi3LhtPz3cxQ3AX2NO/tCjb06D346vuiQ6jsCY7NbFTfqu0Pyr34N6bfr3bHEvmlN
wGmuJ5710SPl6uFyKNSVeugm7WwBX0k3o9O9hm6u1k2NqWA3ZGMel8oVRw1QwnSrUZscfmRRHOUL
DN5Lyv2zKMFNzB78WXzZBIF7zKPonYrPKvQfYW7a33a4edY5mNv4QxgsLmlLVPLL3z/u7Cxv6xaS
70fJ2+z21/HwYsO1MDmWgOFGzE9zBuefiKizCitQ5QLG/nMHPd9ELqePlHULm6RtSRuhH+gYsFUS
l+fG9+i4r4DO2TtSjsdYl3xJDd7WiLHLNw4FpFdn/rGRSkKsJG3ccYdc1qd7r3CYXMgxtgkxgj8P
IYra+q5/xF7WAIlYuTcZ3DF216PFEpkmaI9GWmKwJnVUQ1/ed2DwfII74HHAa8Gb4G7z5M5iiXZh
mXxT3C4JQk/HWZ/eQ2Z52PM6qp6AwZo/0THOvsu459+u98kyYiaWD/Y/4ITJRh3x4FjyfQLP52Yb
QO9gSYHTEpOmvl0ikS3TLnKPsRMeWA+QruTkJijrJwWLMU6RZnz8IavYqtc6bmL8tNvrsvFn76hm
hrI64yh2f56BWWnXLbLQiPrJ1bkYaecfOawCz9gms34DQPhEF+LeEism0i/J+chQBPWP0xBL6HnN
UwSyZhvpcZ9Nw7REh7A1Y8Q9BYUS8PusOsZgbG4nt9AHCJN98bp12luUm0C/3CeTVDniZWITxAHL
HM9cfTi+xkRm23Hk7kJc2mLFiHrlRWKs6qL6H0aiC9QbuCvzbanSDv40+dv1SLG0YiL9eOHUPi24
j2psnv8rMySYIQuzn52o6TbrlmAMlngx4X745DCXBXWPMgm+q0DgkBE95YgOCcSkIt5DmxRfwNRf
2DItq8AE9QUuyByVH6FaH4/+NmNk2jR5+O745Of1YbMkGBPQp/Ix8gU4fMeGdtFjUA7yNfW1s1QH
sv3+y98/bMGya+qsb1V1bkSaPFHBxruyquULmD1Lz/+2Jox4b3wnrtWUB8fJafLvQZ8EN9IpMrkB
r2NJRMq2uIy9XkSQKJ/SsTwnkLs4RRlhX3/pkgdDPvzjIYUuXPZsq8sI+rguXFAkOnJUbvJdkOoX
mW9CQjuIGoh9HJN4yZ9a+HUv4Fhs029s/Fp4IfNgAn2kvh8VO5oVrrx3MtQstuvWlxH8Q6gaIqKp
PAeogkwPChQHCEsIX+anVQ2Y8D4gh6ZKR0VwDCZowMYJFFSzbh2PlnIT2wcxUFU3HBIVjY8tV4x6
OhQX6vT1325ZVia2j0jFuwSm1WclBvosOJEvxcWEjECIYVOO5efrzbiX5fOXg7cJ6QtKLwjxfF2d
SVT+K+LhE/xu74Z8jHe8UJ+Inn4MBWRzwSq70QCDwNn6e5jhv9ebt/XSyAGT5yfdMOPGNJFxOghR
PQb+xVe+Cg/h2gdhboriDX2NV9q0EvcXXnXcNXdJDOOA6z2wRImJ8vN5OAsleHXOPPaz70S7d+ji
w4Lt40bMs6Z0pqzk6tglTZhsuJwQfO5YLrERbd83QrzpobHJ/do/DhAmOfDZmW7gdnJeNzJGeE8h
hU0l48WRpSSG3wHU70e+JJ9p+eUmlg9iW3ABDpzq/AsZE0E3EOLXfAkXbNk3TAhfMIe0GXVannXr
Ybdw0tLbXCQCg42g0ZKluy30TOU7iacIFkJh+Di4dRn4+6DCU8jj0EPd6HYo/KCaN4AC+E22AaO6
rsJNnJVOvAdWrskek7opyZe+SFPndZj6fOnQ/9eBhRuNseRIAMzBICU5iKL9pxmBLmvTdKnLto8b
681noZa5TN3DnNJ8Qyg83wFEWGJO/TWZ4KcbC64boZwFns18SEI8usuqv40nPMlcdFtDtz9cX9WW
Rsw9hXnwFmsZ3CxFg5o6+O2Hi6FicPFIGylZ2Ost42RuLdx1yhoaL+RAQK7FqQ6WFGGpVqmZAZt9
uSR/OHhxoTTqBQzW7w5YznQGWLyvh4UNxfbTL+P24eNxDvhQyuErn4jJ2fBiDDbltK5ai59u7Bdd
07q+zkBaBGjlUz6GLijn6/i4+PilSx9+etPmIEAqQQ9AN+Q7AQjMTeqBuLpu4RjnRDy1xX6C0uOB
zc5Dksz30Jb4NND+22pXN9+I3SSAEwvLBZxWMUSbvPfafUaKpdeGvyZFDI8RvDkQVTWZFYHpIHCo
GqfNbRvmX8Jm8dZpWztGANNJlsHYxe5BQTZcpXDe6TVUJK6Pv+Xj5o7BOWPIbBcf3S56nzzYSbj5
4mnN9vFLlfbD0gmqvKvmgFAIsHK+A+M4g8dtuYpvDHctI2Cll40ZcBJwxfRQhLkk5thRfM0pHB83
AjaHZ0RR6No9JLMLxZywSF4AXVrKybaBMQKWjFVV+MLDlPb1dD9BiP4LVLf03fU5tSxJE9494FhM
ytz3DsqB78zUKvemdbFbzXB+WHMLwvCYYUs4H4K4JoepHF5VAT09OBsO6/K8Ce2OfVWgYIScMICO
++KN+bT1/HXuX/jpRsA2ouYwF+zcQ0aLcTuH3aHry1XEL3zciFXYXzaAhXX0oHOW3+ugcWGcRwg8
elZNrYmz1iAuzY1g9H9rnjlTu+s8SBrC3lPtrjdhWZumLmlTtS0KXdhMCLwR4LKZXYQ3kfrZKpSZ
+4csKR+SyWcuJ3DJIT9kHmZ7X0N6cN2vNyKrq3Om6+Dy61v4LuB5ZjjMnXO8/nFLYJmKpMwbWerj
sf1Ap6ncSz6Sb3M6OBu4bRcLa/+SvP64eGJwjMCiwVw3TiCRd7IMTyRz8SWu6zvB1GPQlg8MzP3r
XbEc2EzA9JzkAawDBDs0Kf0yj5ApUfopTgl0G5bUQ22jZQRa4IdBkNfMO/BO3OqZvFRduZudJbdf
2+eNUGNZSkvnsrkM5QQUmyzEYeCx+uoPKP5cHyRLKJiQaS2hIz1HHjvAKYB+RvV6+unD42mhrm+Z
alOeVMwVSSs4wh6CpHkSDT8AawYcU/ZlmuuN1616PnCJKVEKbyqH9p6DE1YH2KWiZN7M86I6lG2I
jH2Sl15Zdk3AcDpMnR8Jjepk0zPcYNbNwGXyP5wgdNWUYxjhx8so+MpL+NinMUjH1z9uiQETjjzn
ZGI+pPEOoTu/MBS8dVze88q/G3zveL0JyyI1cci69WflSViDJxUwNPvcg7jqPcNrcbirM5lXC0Vv
2ywYR9zBhxlc3M3sAGPOd6j0yk0JmYzrXbCNkhHGnNSun6TD/5YpIeqGkP6gveCTNw+7603YRskI
ZQXZbjXUlB5Yk2TP1BPuUfOa7rO8L5boD5ZumOhjCraLhDaXd8jD4XNe/tvAdv7SixTVteu9sEyC
iUBmItAzB9//wAs530A7I3pNi3id2rZLTNCxgCFiVMUpklGmH4cyfPcBpL/+yy3jb8KNg3rEuxlF
KqWhelMhogxYYChJw2Fy3QybaGOmM+i1J9hu4gnFzNq9GXL20PR8IZJtQ3/5+4c0ARQOcLI+Y4c6
jWAW7OMGHPdRtnDosiRqU2c06ctGDoJiYkV606XVI51w/5VR+XjJ0n1bL8lh29aoEcYdRHOGcEIY
J67zDciS4IcMZbwZoeu3r5O63V+fbttoGRHdxTTs2tjzDsKHrmmVvjvZyjqHCTKOvaxn8ODDpkxI
Dl9KCIWFrlgqQFomwoQWw7FV5MOo2UFH4i0a85dh/ppH/KmLs26Tj+7C/ckyDSbEGNoHLt5fR+xp
hbwZi/A/jyTf2zh9b+UShNbWk8vfPyzYJMCBml56gvPQoxe5h5imUNJkXyoZ7LK1ZyRTc1QWfOj7
MPEPwEmnW63HCe8XQQI+vJeuW0ym0uiYjq4SQc8O0FmY9yDzvMswX9KVtSQmU2mUxqrAEqrZQZTh
cz7wd9jEHKKo+boqEEwD7YH0Lfx6kTbU8Esltfa3/w+ZVNscG9FM/NSls1Ngjgvy5ovmslrxXJzA
a0y9RChFXe+EbYyMaK5wKIpCiFkcsrR4jfEstVE4wvCUnFZ8H3bWl5fXD0tVDmmHe0rs4UYFAVMV
K35z4R0VIfAV11v4az5CC0aZiI4DaI4hkgYpYW80tbCirEj5tu7jRqR1InPdopmDA+mmbyIBicat
V7FO8cMvCeTD0Mx5mQzk/zi7st46eXX9i5CMMQZugTVkHpqkSW6stmkNmNkYML/+PHznpofTlSVF
W9rqrnbNwnh4h2dwW38PUOZP4dLfU6DdM5fOPz8rxl7//q+xpYJ4ZIE7DWG7PYRj8512pYz9ujkn
TPvPUw4P2NyZatVV1gwbN+zMDyhcJzSH5mJpbsfsSwYkeMQmme2oGSfdzIjrEL2kgvlPpfu1yjEG
32wvk9MJqNiB7Qdirjti94sLqZXKLfbnnRX/uYXxjM3eEs6Am6Xp/T1Hn4mzag/eokooEKyRE9zD
2+D1a4t0EwBPNO9HXSN0ZFYFadiNQ7qq0H0+uOv9V7v5R1VhyxsAHAJiU1pInD0ODX5BC5yrlOop
nPYweyjvOamcRzTTgz4RqDHYmDd2CeJpGOZ31xDyPAQdxf8OwYTeUW8eYeYAwuywh4dNPeypLKs9
g6BaKloQITULsyqZ/Nb8IUAqjzELHPZiIXt3Dd/4sY7RdR5jeA/wyw5quA9qAXJ217hI4ztQoI6s
dL1UjRSDoN3dvILP4t/z0CNx78yRijkx5rqJFIEuad4cp6psLigvWHdQkT89A1pIb0GJbT9qvDGU
w3iQTXHZ8MJ7kBT2z+DpzsJLGZi73S8d1Ub+DmmNbpKscmljNsHOJtVqCDRclh3V7iQfzaHXJnhc
vLp9qiipbiCb0l7mdT1fATfp/uSqHmDRVaq9tKry4m6oC2i4F6hMw4JHD4kKGiht6LYF1hnMShB2
oZ4tSQraVxOT1qIrwbKheDWlgUwjraI9iOAqTHjplxQy1csC02o3ctDvhsJRqmY+3spikMuu68th
jnlF2XIX9gzz69jZTony1fwkB2/4lSm4MMSqFU2XyLHIEwv+CHthi5u1MSB5/Ac85JYr7jAq3m1t
e3VDM1Zeoew0+jsJnQD8u4F5lzBy9y5zktG08l0G+oYFhRlEaP1kvWga07KGjPplBZ29i9wDioxH
Sl7BIYWZlA85zOS00LI5yEpnaifRKiwf8f8TTswnXokrjq7u0SlGYDmIJIClShfNQwsPhBxFpLli
ievAXfil9zpJ426WA+aVl3XasaqycTRFOW4/2XffRIniXKybENpFoRuwZ+a01I8nqHjcNNaEh9xd
oQOQrYc8qe786AF+jUh5iBrwlWomWZEo4Qr7mNtmerQGP8x2Qb4cKaaxuwGpDX1OOq+USdobU8Uk
KDXdwUBIfjQcPicqoOIOaqiQdS97/Cdp8xHteMMIrCaps3gxZrVLddEYmhKAOd2LetR03KmFFb8c
YGNBJ9AtfmTjRu4PAsGsZ4mt2cfM+N4leI7FfJxDSsk3pT3P2xksPr4jI1XsIlzArtih4TIBN1Za
AvGHsPyeOXVQHCNj2WvX+/NR+738CIOCt48UNZZHGhSTjnVZGvKr6ZijUz5DPim2ixP+6UIPf+wg
SpCEbddfaxerq1qYc5MFbvPb6sa8w8WgvC6yPjwA4IXf30vqHeiACYr7YmgeEKlk/hUkL7Bel3aA
uptXsY+wwy1ngYm4snXYp3DBaEQiu2F6htFheS/lyH8Oiufy0s1H92Dg8mHSqRtKD1TSCZUsYUtE
0gq4pgVm6FH4x1m60qRsyrPqoSQ9vo6Hf3T1H2YIh0G+jyBofEHmsL5gC7Q4Udj1UhFmmTgAoQq2
WT9YG+fuWH2r9OTD4FaBicYyM/DLFkqP7n3eD71aYtniGMhTNCf6/LZlsKS+kl1j/lQFdbCAvNnP
0ooWYLh7gxzvXDXYPJVC2eXCUKXlHvS8qT9IW8GoWXRQb89XjmbsNUU0po0KEfkuRT48dh3hNsn9
eniR/hA8iiJUz2OogvpnGyqs/QDc+fAQ2Kk7zs0SQgA8A653SQjOlBtvgudGRgsr89jQwBeJtWX+
W7O++QkJ8+bedE50X2FjP4aZj1lUzrr8pmJUf6D73RwhQgCfdiEFSKMCa+mJW+r+NNoWhxnH5FF0
AWSWaOfJF9zLUIsLpwy2jlVAHXEjcK49Ld66ZlrRAzOSgY6zXPSkGucDK3pQZtAJqLMUTAdQLbO+
L7oqQZ2yfnFMTebfKp8gnmynwd/TOrLBQY4h6MrSn55QxO54LHI93HkZZMoTcBaAXgYsrbZpQ7A4
0LGFm0ZFFf3GcReNcT5QKC7Wno6uoRAwXvClGd4Nyas9SkQNnKx9qWksJlZ+r/PFb8GDh7kg5KS0
4zzn0Gswd97gghkKKFpOYO8LWdSqg9xAynU0TDdCav+mxBHwbGFC/wYvIn0I8oAnjAcwMWDtXN5P
sI+5YZzpR8cfI+SuNcmelGTeAfrR3Rsvev6Aq2tKqXWBLIVm9fwk5gKycjyoyJgqx/PYcWbNom4n
uTQL1IOhqLU80bIWvMNhtPolMBhx1L8Yd3B7BnamPCGl8PFDbOjdobTmVDH1GueRQvqYXGiorg8q
Fk7dlftwmp1237QebsJGj252w2U3xVVJKNmZwoGJ7ZQH441yPZQy6Tg3+thGMAjYowQPwzloWdfm
yKLe5m+IMV1IPAC651+YcGyDxxZc/B4+psCjEHAam5gCQYtdA9vv55p19FZlVXlfRAt7NvBSdXZ1
nrnzT+tHsAPuJ1smUMFozRRnpBuqN4nV4z53LvgzcTN3/Dfq9v1vR2Bno7EbfoTUNmXsoRm9Q+hS
sVgiO7oSEZjiHCduljLqjLcc4ClIa5Cicm9117rRFWuMT2MKNuGQCjk6jxY6Wd0VeDf8HSDa/JWO
tfF3rVnMB4Q369coK7oo1lTlUHtHmQU6ti6ERMHRBJ+iqLAdYYro91dh2+PHczo210NHzEcLDQma
+KQtVIJQaiGJgOHoVcn96q5pnE4ljWNpEeM8GHAG41pzE8z7JJKOCu9xWmZcRhxWqj6CbM1/2LEB
z0ljzQEuw+BVOUG1F0yr4WJqmP7h+0CMJJMIi7QQFRmSdvHDlLeVidIsiPi+jbqSxIUnhhpZwdSA
c9Tg9oyiDFe1jIh3MeSs+sYA0JpjBhkUR6aoNTg0lgB5/4ZcLYR+OPhdNxWPvEdrWfMHdorFwQMz
Z97zYeb6aoEA/8HmuIjiyZNaxkuwKqOHA+XvJIPvzhUbS3y3yYTQ1yN2FkEX97TkhCdOHnQZoFIE
N1g8mxyzjiNE1Tc4kkJdxmNZg0/t5E7UFTHk7cbqRgMFNaReAPFZqJJnar4dIy7L3YCfuMBUrebh
t9LNu8tp7scHNXgLSRc09vSBR1y/qGVkbQzPVVzAc07sTvmjq5IoAji3GQnbuwChvfsKgmQLy8tr
YBLyZKo49AEK4jAbS6/QecJhIuUcbWjDJgaoYyjg4+q6WaIwqyou9ezRtA5rUe56sHPoRR2w8GIe
ZvsWlK393viFy1PItXWpxOXIoOpUyB7uZlkNssNAnasqaqL5iuOEdBJo7CIE79CAuKNZjnNSIeJU
O1PCLgDSP7D21tl8RY1n30RUlx+t49F7raf6smw7cj2HmXvZNUWbJThEi5uwL8v7yJngLx2RpfPS
EZHn/SRgwRR7pcYBPvqTnZPas807ZACiLIl6hchnNHOWJTX1cGgSqDLitiqLtorzzpFvuiCNcyBh
IBmQnKN8HjI3e+SFUA8BTlsD2uaCGjpBDrMkomVQ27Huqk4CJGALS8JQ/KDtaN646MofIWna204Y
XKGyIzhYdDnNzX6wtPyOYHyBYlhXB5BncRAoAhzuXlJBYAWSwxxiQV6xLqTQ6SuY3M+Vgsmu32UP
VGX5fSHXREZ1GldB445hnTBv7eLkyH38I+TCIXkG6RS04msEme/dXPAfrO6nZ1/AJFt1zvyDMj/6
qPKQ77nX5PsuzBAbZ0vzPBkIrTiBHeJ5CqO3PAvUA5JlCRJGND1pSf0ByySE3gv8oUjCnAVzjdEQ
oNtowA5RILflZSXvIK8x/0RC4xnkZwopRcXgvia56/6gI5+jI/cQAScCrE9ENf85khuUdfAyBS1+
ZRo/tWkHe1GoiSAQbaEsI+w4Xkq/mfacs+F7ODf+i2mRBio9OVcMudvR7YrqNvRl8U0CKWbTHgls
guKF+TZRAFAMb/HN6lFeAMQUAkE2+DdBDrgU7Dfm8RIEumbvrQoteQ+VesImAdh4vdA4a6W86r1J
zOnseu5LhvolhKLVdJPBYiVPeg99lgZd06d2cceLkOLAW7vaKQ8H/HPtEfCMUJWkt9ZpECOFdcfv
malwykykXQ5ionTamVrr23CCs/Je9j4AFSQK2sR4Uf+gugCb3m+B0YWUPiYdVjjkqOoOXMIKVIku
6uGH0kr2uDjReNNBoPO6o013iahFJflYLg99WAyxmTv17vbQOBKGYrbFyoHNBWvSztTmO1ljI+Ei
q5KcBI+srdUvbocqSrLB7S582JFewky+vuxJY79TfNObqYMjBrAH4s5wVuwGjWMIpaEilW1dpzMm
ISa5NG8UUdMc56aFXDPXYil3IMSUbwCm0CLtZxwZaaGzPIEs7nDZBXV9g4oxlpuxJIKKTo3zofGR
1CrezC+R8NcCsldi/ma1HtCeNi6q75XZV6rgB5dAQiuu2xrbMeckdhHv38sOqHJ0klA8ISS8sJ4s
c1hYw/5ZcpTjEkHhE4e0ik7lEaJT42sXdOajmSqNEFxWYqdarDFmce2kIQnaG4F+9n0X8nfaSIP+
Qink0TRNhTR6BocZu7OIYkqRs1RtpR8kH8pr3MjeNbf+eDFg+3wbmcTxjI5a5qV5C6E4uM0DNgUj
Ycf3YKUTZI7xD0iXiBPb0ADmH5cZyb0nlVmoIJOsgA577UId9X1gKDsdpAMqjURwN8FCEekvsg0+
DGylhEryqtCkuNBi9bPnPi1+Uije4kpbRvdxcAWZY0fN15b0kUaFssNKRZw1e3sDoaTwG7HwekGy
3OEuZE0FCcQYpQyGI2IR8Gifvbn8A7U1BXooaZDfrclQEVPTZc2R9SLUl15Nsdki0s8sLbJICxiC
hfhQHcSv2aVoXOQqtNeu+C3gJOUfTFBlPAl7HvRHb6kLqKE1xqsv5Uqodty1xZ+1Vb6XamzXaNJH
rK01Mdk3hUgUaWlZS5V/gzdtlo8xYBOR80fXI6ixOXMhV49SQt/ENpty78V3cASwmuBuRDoKvFET
CEyTsFnB7ys6IPTC0Wv8S4ajS+OIBvcmVb5DH8CFDPgPb3aQNieYfsRctEFedLXktSPvEV1EAccF
6jbP8ByUWaz4HOhLymngXujGRUATqto0aW3p5NxwrXrUqyos/ENP/wObh+4QXLJ86cPnMtJAQZlM
UmABqzXd5yWudilmzICYERHvBVYF9NqyYMLcuRVSTxEEU7CDdpeqv6tcNO1NFPbTI4Htpo5JLVt6
WA+67qizYXL2oWOBV5+sglvw4iHs55TxZsfBwS0xllfmB4aYpQdGJIQgfh1hecdenZWPdkCI80bL
YAnvq96vf9CowHZoELdnSZ6ZIttXfAgIwgwcn7cVq+byYobbNPodA6c3kNYvx+/YTlW2qzThxRH7
DGGw1TVQX3nER3Wop4bf23ZcRIxoY3gRUw4dx5JUa76RN7XYOXxQM8LTdhpq6LrJVs4itjC/OjL0
LnVaVWqc3l18lTGhvG9+wSarcn94mTexK1Z5GaDcwgOOn0KmYUSKd6EnqGmkEKJoUP5zM3LBkevS
GGVrB0H/EB4aGoJPKvRMPkwFtYedrEIcG2LUvEwKjyI8hSI3av7NMoQ1jw0Py2SK+gXB0Uj0LYw/
2hc2aNSnwtUPE34pU/NocxI+iaiF0isS7ANZJSPyRvELVUxQeKuMRKVICN6Pu3IEMNQVoBzvirmW
H9rpfIDrc5BBo8tuGW1q6rLfIcvADgyVj4R0NFYleiTRtR+12HnruskuxACII/aiGmAPsOA0xOW4
oOhARTc8wV5i+ZgIlS8Bm4YU+HRz7REgIocwdx8KMnXtpalnfWtk4N8KDjWvxI7uLFMwyaoDpE9Q
kQw930tYjbtNzDh0IGPlDyopA5jbZIVcSwMhr/riyiD0Lg+hC2fmWM+oGyJPqW5UBN5jbJbW5Dvt
IyjVOLXzfYW26D1yXf8WmOTwQgbNLxwbyAagAdUg+4LkZGKawkU2xh2R9iTgAnzpVdhHGOx8ymb/
Joey3fE/KRgyk/mdjH7xQ8yop0KBkV8vpDHZvgignqIXH5lkVXb82lDS/MqWnlyD+ANurIda9a+w
DZE6gTtxXZaj3UcsyN19b1iJXUB9VsaQztfjFbMmO+SGyoS7hYfa4+wewqhZ7lmToQAlRoFaiy7D
/pVUA1xRS/gCxRBZIM/ZgKIlKqaB/8w0TlYbjgRoADpeNs5q1xSSzlwNFgWAsCvHI4T6EYFMvdL7
GVWNIy7x9nboisiP5TjA4SCTgGTNQYkcTeI8eKpbfOMI1c0dTqPxQeAo54ds6LDoSmnWmcSl7LRB
hi7Z2CQaEkZ5PC3S6w5QUodEhFii+xBuFo8M4p63HLqE+76vilexcPfdtDUSfJTzkSfj/rOXqFcA
XyNtj4JH53fIyZnQ094ddfAmI8BuBRsQJyAfeWl5Df2cQgv0nxBoTHfY4/LOadr2KQ9zeTexWWRx
TTw5/XSljGjiIVp5HiJf31AWiO8hEAcJn0oYFuSaoIEgmKgPYhiXxKtouYDNg/q6yhuvSczggetj
PIfFDGZt8QwIwUPgW1UnQE35Le4yufp4D7CKRBgP80kIlcPLKO4iKMvHblnQd10M2XcTBr1MqIMu
eDxrZG1MTdkh8JuqSuvFuGE8UpS+d8oWpIpHdFFbVL20P+5nVDGTysAVPl3Ccmp2cHMo7HU1F72T
9OgN9CmB+3q5RxNl/saJCvqLcLQQf1fY285FZwlSPDGR6GXy1Vi95KKP1BvEVpy9ctsehbNSVbe6
lPzeASwphScI8v7Bs8NdLgFjBzm7WT8TqNlzzrBUDfQ4M5uXTQqpHL7XJld7Y5Ya0HffDZ/pMPEp
MSiHochsIo8jf2+zB5yVzbBb5sWQnRgoVEoE4rkF13g/4rz1FmTSatdCi9h/8rUr4f8rRW4u6iHv
6rU6PQscGiN7HmrV272jLEoNBW3xW9HgQSWmdgOc7XXEvDvpomCjBUNM3YHBtetBA0XOPOC/JHiU
cgddrwB3eL6Wjzh0rC7l0i/FHw3dcZm04YRMGIU5V/8IzQBTtEiaK+sV3ZumLS7bqrXIl/22MN/N
7GtkPIP5gD39DIKmKG/1giLuPCNgRMBOFN7AIUmzoJA0u1OTODaMyF0GaQDvGmXJ/LZr6HoKOTO8
LWpcWC7BnxTEPO57O2ElBi5/F6GLu76Ap9tHBoDsvkFt82Yq1pDCY9WzoxF3xt1owius2ykR4Zw5
CFqp/QP5nBIrL/DRjsHN07zjwEdc0/mmfIK5AqYM2ZbzCDEX1O76SaPX5DedudYcclmJNQaVlkYA
V98pB6lOoxryaGTRPtZTXbx6rKe3tM25TErtuN8yHB7tU7ZM9RAPCNzMMSuG4G2QA0FFH7WFQu9s
6dkHUDJWi9DQJxfGb1YNC999R/NveZxMpHcVLLtVOiD48I51haJj1k28RJmwXi3t58Ejw0VESp37
abfY4M0zaxpHO9VWSPjo2CGO9kLMEDLAFFrpOQJ7tw/6KyapOXSORSsCppXIpFROi+loKw9XQ4sT
MTZ1C4t46bDlyon6gKWoTDk27n0wk+Uoij8eujIvoKqOyFyVBv+wRvD11hNcqknGaHctA2SxRwuH
mmPFBBQgZuFfoDHE6otOBNWdKUav2mdOnxc7J6jD8YCGCLKjtlr7c5/3Wk9AGbZySnop7DL5AEtU
AZRIF3CAhiU/xxpZ8RD/r4tL/p8zIok0QQSi2b5cbBd7QblXKOEh39lXPhRuVQGFW6Dpv/YmG9zE
FOnRVoUHNZMJmSl6Ud5k30oTIBn//AEn8AfhBjzBaqc2+PT+Huy1P8iD08nRr8yEx/Pt+1NfY4Oh
QAIAFKmKvL0W8zPi2jaBssI5vuAJbMBWK6mP+CKLWft7QIjeK6P2dAG2pzKjjAMOfniQf/FLbFAU
OqtLeG9m/r5q8lQJ/T0Y2BkazzoR/1pRGwyFJabLYbTK9hDguUUav0o+uyEMUzIAQb6CT8Kq3WAo
Kp+XZTsCJINWmdnxCbd+vsDXN1rRaF9bShv4RGM0y5qKeHs74wypouptRfaiB3nlGvPt82ecWEtb
rSSbS1EMLXZ2vgQwnyRIAfjXNCNRX9ogoEbfpxMKlmyP/G5ImgjGV3mPks3XfvpmK1cEfXXXnf09
kflRQIktmWsU/D8f/MQS2sohYZI1akce3wtUIuImAhNGO8NrK/hyBo55auY3u5iAMhjogfG9jaIy
VtOoEkgUPX/+80+cQlvtIxQ9+pmE+PkNdZGEMgTZAHlGlsXtkDlfuxW2Aki6VSEsDtG+zLX40QnU
pf2SFGf216np2exh7RQ1bwEAAJfQPhv43UCJqDvHZzv1dbeb13QVIxyMp5V/ocC0T1EzGWOfmXr3
tQ+w2bs20gGVTf+/Pz/EybYiw3PTXLdZI85M0Ym32CodTbpira1wD6hqJVVFmCM7mSVxSpS5v/Qa
W5Uj7baBXziNv/Y/70c7p32vPhjQqgiZzhngnrhxttJGQgeuFt3o7YUuH2lNkzAQLwLclXF5anGS
n5mtEwtqK3CkIHxd5CDA7gUbnd++ggIKreU54c9T32L9+79wjTobM6Bf1omCuM2KoV9JZ7U/3n/+
HU79+PXv/xqeIszvYf6FKz8qUYsiuJJRxvz5tcE3N7HwLLLwCrshh/RPolDbT9310v/a6PT//nRd
SVPyAqMTPT/IFhyGoIcH+ueDn5r2zUbOoyFbTKa9fQd8SoxawZB0wGPOHf7w+RNOrc7NRp7ga01k
af19z6erxUOZB/cwMJVJACpS6XwRLLxVmvB4I6cwc0BchKffJdoQXYzk6dzoJ6ZpKzGR960PVKWF
bi8O0xVwXgXu96H56jfeikzkZTCiFLOEe2SDr6CRlGhCBOec00/cZVvRIotyYiZzF4PX1bXNu2u+
RkItEvuKPHz+kU/Nz2b35pWMLBSQcBfnBOJXYFXFSnhRgpbMOVzyiR281ZtgIzEByrpgfyv0aOBt
rOOM9Tef//5TU7TZwahMF2CuF4BVeSFqygRkNjiG5fX9ebjtiSxtKzeBBij6g6wCrrCVzj18Za6h
I3+feeyjjeqUyAIVOXFmz52aq82uxsmGMqvuccNIN8+OaDDpPXwCnz6frFOjb3a0HGztemUQIvGw
KxixFLsadcj9l0bfKk8UQ+G48IfAb3d7Ne4gSRbsgoycUfE/cRpttYogVARP1zoEraOqwn2Qm2/e
bJ7b3tuhePZeesGZ++Y/f4Z/pFBbFYqcNpnqfQcPGh1U5ZQ9TEO1h8Xl7/99WHs9eVMaLsWdh424
VF+jNWz1KaoCvgFwsw5xjero0ozoCbtWNcevfZvtNucCbkhFBqJ7hDYu2kJB2kqTp18bfV1vf93R
oUU9x9HY4TkZfk4O+v1u+FVawFaZQsBkrM187u2LblSxG5oygfTZo8w8Dzfe9MXFu7mr/brlUGMd
gr2n6mfe4RgE7uics+iJfbdVqIDJ9zBFjg/WARl89IeQL0CX+8wJfmrwzabmy1Asg5Z8n8/BUw7i
JBxLAaT50pfdGg02k4+KOzyP9+hIMaiC1eLrZ/dW+6JA26haJm9lagFanvfVYejqHCADehmgb3Ym
UDpxQ2zlL1AODwB4Fwzwe+97t0bVay2hJ1OazfT716ZpffZfG4CgRSoiUwEIBIDYDgHldIDJ17k3
OPGFvc3mLbxq7Fi3aMxTPdzP3jJf074pztygp0Zf//6v3y6GLgSez2D0zvW+U9v3V6MDXMDXZmZz
PxMIHspmbDB6aJrhAq25PDW+IC+fD3/iVtiqXrBicha0k1HUXCIJvVO/Sa3f+UndNT8jpqfYpe25
1PnURG3u5gmdTiDoVuMMWVIvrWUY7ZDbPn3+JqeW6WYbl2U+ZBrtL9yeZfg7AAwtmZUHRDN/5453
5hI9Ecps9S8GIpcl4s76kFGpHYX0DLqV4hbgNgkwOuyIKQr/rDynSHxiyraKGMC8NCWe1yJ0Aowq
ye0CxJQuu/TzOTs1/Loq/lq6c+dRNdRDB9SkDNDPcAbdAyE/Z+3z1x6w2dfh2AVchRzzNcBADb7D
Gqj4ejljLPNvk01Ye2w2tpBQS4PCNYbPfbNDtyippnCvXXYVZNV9hEhztDdhy69ATfpa7W0rkUFd
GdWWACcKcEBzQOcEnBDPt7vP5+vU+trsdjH2SLjCGqNLClCZ6/zEhkmdub1ys25FKdEDwDavnz/s
1NffXNl50IyBU6j+g1Rmjv0Mt1SHBvvXDi662e2sA4GgHMf+o4ZlZDK6zU9wWb0vLtzNZge6CIr2
Kuw+9Di9shB4uiIC1ujzeVlXzz8C2K0wBkpjwLrCK/lXPhQNlIAr5yoIlDhmLY3OBcnrHP/rGesC
+GvnlT0cODoSSnBKJvePE3R+vGpEdv5anmn6KaYFCtKWDbspHJIo875HSzvjNG7OaO2c+Phb8Yyx
UNFkQRD5s14vCfBz4Y4UKj8T9py4Vrb6Gc0MMgLxaf4LhMq0XA23yvEWLZunVR/i/Eucesxm/ysz
gWILfBYU2vWFhZUJccKb3JrjegovjmzPrIhTk7X+/V9fy+DOWn2D7c+ZWIkufoTYp+dfUnxcCYP/
d/SyYUtuB8V+6UXsXc52qCSAoqCyOw7Z9i++wroQ/3qFllieQ3rF/1kSwNCnvv4FsYXizHb853eg
4Tb3gg4gPOydtn4NPRQ/Dryr/R4txhZN/dnQ6NoxXeikhAOW9PkW/ffJjyduvrxcpKiwpppXqHUt
MckC/t3hgSjjQDC780Lz+p+jTseG4lDxml+LAQjgzx/+z/MBz96shkxMITx9s/Y10HI5lDZg+1qJ
mMDm9PMH/HO54QGbBdGV/uzOFW1ewwx0J6i3eE8E6MNz3u2nfv9mKfiL39e5gtlYz3h724x1+dYI
edf1UbH//AX+GYvhBTZnP639wfqeqV54MNIddctHUH3AEBlW4LMq9JkPsR6W/+8QxWM2t0CV2RDW
Bln3yhdABRuFVgZ10e9f++YmZ2anK5Fk9XjGRufEKt/mcgzpcyRn3b5AizlIeQlfb1AiwoRAUOS4
tNER7Xu9+3wGTyyBbWqHMqJxVlTWi+mAj6KwpPm1yJVj97Xh11f86zTI+GSavIeDM3RrvZQDw33D
QnCrPx/9xALb2sQDng7Re3BJX8XkDV5iMxLxh8UZfQKk4+ie24en5mh9/F8vIcDfYiho0RczjXkK
cH9+PXacn3mJU6Ovf//X6MynqlSNqV+Q+wKEjFdBGIDbpvrKBUzDra6hWiYlSwX3bjBcPjq3KZLS
VY+ff4AT+2+b1dG57yjAX+6LgefLpfVCbR6xejPvUjA31C9LnkVntvqpadpsdVbm2kfUSF5MoOYr
slpVJq0YAav82qts9jgpZr/MAL19YT33r8RgFLZD7o3t21xSoR/mBtbZZ5514l222R0vvRUgXbQ4
GIW4g9ZR/UIhrXBmQf0ncfeP42qbzBmU7+u6nch1pehwVzkIAY9u4UTeXYYkif0xUDX2l8MMngcA
fZNEXnGklOmfQNavlF0zVLb8I0QwA/8WdpFizzRycdPyIsvsznGg//HA4U4418AbjsK4+B42b75V
s5naJ8+VHgPbd/Ha/pLOmTgnwXpq2jaHSViZHgBi2FdBhJnudOvKF5eAe/X5Ajg1+rrG/9qHK7LN
lkPnvkA31TsAzlnyV1izLO7r5+NHGOdfX2VzikyBVWMDOXjw98M2mRiwmVOU3YU1ZCG7RoFavIRH
j/sXA/lSqZqG2xwScrVzxp2ie22irrsTHdDRdpy+pCyH0f+HsyvbjVtXtj90BVATJb12t4e23Y7j
xLaSFyHOoJGkJGqivv4u+dwLOIwpHfTDBjYcQGwOVSxWrVpLix7SRKJUnfjOM5qaCw+Q52RMr8mA
5NS+RSVmY1sMPl6Xe5+tUaLBNw2eIS1kgZ4NuAEczOGYFtVWStk0hOZaUlGHUGim9Wmg0EwZePYb
tBdsB42DrTeq4UZ3dOcSyVZ6TEH3xwfsPQQkOJZhkoI0cuyPiW/VN12wiQsyHGT9WelnINcUBEGy
PUGW9NrnPKBfCjRWTxfrJ9k0gPamJD5Jy9F1a0DtbYLuHtZlX9HmB9Ty+vcNlqI/GW2g7kYR9HCP
CTBZ5QBUCgmGC3Ttd9egncE9U9/WChnuudtk/zXNSbP+PmQJt8Hf/9zwWzR8vig+va7PxnC6dAJG
32UKTSB4QTRN5H0LrRB9ug7Ay3Mzur/WhzD9+OXv71yXrIoSXcCIgxyCBt0/wg1p/7lBjm3rSjEN
oJl6wusiICR1nhsIdCcHh0ncDBbLio2I1/R95+8J5KAYGrqJ1zFi+cE5BHbgsy+Wm5yr5qhrvNOk
hPK3GOb/RA8qA4x/rDblNU1brJk3LUAKymofcagYx+yARG24i8o5ay8yXK8bQYPpKapzMJaN61Kn
bOVJMZQGGx8aeGDickBt6/ZXEoQTBw+QOnQOMfFZ2fYLV9kW/aPBInVexpmyjnRDW8djY5dfEzTA
oXWovsHt8sDBYLobEz/aIy+C5pKRz2fhERx0mP59KtBcnXhNL+iz6MCUdFF6uV1egDE1vFo3G0P0
qnM09kWEvmWQaTw3rfsCPrk/YmGcZlzcgagl3cggGM6GztKYNCwi6MPg8Yh33D61Aap3OhBYoXd5
ax4fV8KxUJr9pwS4JWhHqOeSyObQgMgSlHjjXiwHoMwBZ1IOGPKIe+Pm1nNX4SnJE6R+11fRYLs6
lSOYqjhJO4kMCVL7/j53K9u6QPcC2i/OG0BzDl7bztHoQVewCWsv2uHwF3ARhDkbdTWjYWn3v5qg
6l2MON2u6smhYtAYAnG0ukAl+HYK+nk3oPv7y2gn3xAV3vwXOmCms6H5DWdshmFwoJerlMU+EZTf
il3dhx743liTnRc2BzqNJJ5+dh+hJSnuS2ntQYORHouons7hXnYCnUKSiZ6BGkJK0NQgzbPrGamb
HW9zf8N+lqDi37A50DXlGwo8HpqF5UlAuXJXVvVDapPk0Bf8mwAA5HKc0ZZc91sv2o9PMyhX/vY5
INlpEvT/izjiDf/Uhln9s4B48cX6UTZNZjkI7y5qb6Ag3egdeZL5eOl5AA6NTh8vcpzo+bpVss0P
U72VRvr4dAU6zWQOrF4iPNxKoDwhn4DUJ7uwZuSWubI7rM/HtFpaXIDGWxfRH3SlHb+2q91M+iOo
vOY/531dM/wOGbx0LmoREysP9xKNWdeuDZqI9a9/7P0DnWESGRdRjrWSp75rly787Beosm9Sp4uj
dFOHx7QHmoWrUqIpKRuaU89R8YYQOvqKC8ipWSVYN9bnYdgDvfFJJTTiVgH/m9cSiioVmMMXV3Xe
x5eD/O7ANiCaKdGJyu57Nweoeqa7picbLzuDMYTa9Y7HfDN7TaDuZLCwKLbgn0xH9lOkKbTzKqDT
Ij4518MSWqxPxjSgZtuOF2KkWiEZOYaP8wCWGdmkoJ1RKFTUE0XTMxsO20Ax03Casfd+NmV2gOw6
dfJfSkjQlqHSAhwaHk83icUWFpBf6zP7+H0Z6B1RTPhZgxPO7peoDIxCh2QuHxel3z5zXrb1sD8O
AwNdRt5WFWWBC+foFXa1rxSQCa1ANT8KF7Ar+vudKLxcSmJOGm6RLJuOt+YEhBXlPOm69vTmLvsR
L3RoXF6et27azQ9h364GcZtcWCUjcAeAEFTJAHR7NQApHbqukY5ZH8l0GDRHkLqZ3TBkMu5UC4ls
UY2fG5n9IqL6mUzdF46TUXneOeARJ9AbpppOtEPuwyMUs7jzk2nctyx89qhzJbwCXNgdmEwhm7o+
McPR0xuoiItUeKMWwrE66S9YRX9LH/VQ9Lc1111EULZCjXF9KMNR0AXm+76dVM4YPB3Jxc4LmLqp
Byk3XgOGHdLbqZJyAENZhx1qvB6NrhPPL5fUw2KwInHB4Fd7j8vZPm8umnPIVViDJQJhzdvF8NaE
2fRbKramhVr+/s5ri6LjUP8FIZoqneRKRmzYZRnKO+s/3XBx6j1VAc0m30so4gpA9i5s0BPuQQTd
wp11ku1YMdrP5w2km77XWilYOuWJyDDaU1j9/9/S4K14XB/DcEHrwvICokulbJal4kBag0t4ONAI
Wny1022Bbk1DaKYPLtux7QarPTFRgxwlbcEdVVZD+tyodN56wywR1wdhst5opdrGBh0laU9JNTj9
JREZZzdsnG288ybQrTVPDlqkUbcGBwBovXag/QPZLWmAeH22KhDrJgdSuUV7AcR5YO0LMOvY57S6
4kW9GNy700it0leZN7L7UXXoqs+93ym4nC9q/M/6HhqOu96dFYDEi/pWxGOJh+iATuM2/80n8FGv
f95w3vWuLEE4ctCVzWMrAxE2ikE/+4yQr8OM1zXkBPuNh5TB/9Dl+LxbpoSA1q0rJI9JOMQT8rf7
aJ4AlClrYMIvl5pdlYNTal9l9VxvmLJp5TRHMUNTvWhLRNh+R+RNqJJk3iEkA05vfekMT+uAag+E
MlABt0o8EBY1b96oGORSt+Dgck79OCqkjvHWDpT/6KNL9joAc+F57lVXDS6jqrH6bgA53sKB4dkI
MFMabhibadW0qAG8DGlU1S6PUS+MPndeElo7382R+VtfNdP3NYfhN3XaZYC3xyDT9A95CTqxsKza
jT0xBHF6G1dreSBt7Rwep1z0e6ueU6QMw1/LPbekibI22r+FCMLbFMowTEjv7aIgE49at+VxCTbM
vTOC1e+/ELEwTUh7RzSd4xcz2qPuwiD6JSuAtKZU/UxUkx88PldXIGwWl0rO6SmDo9iwVtOUFmfx
zlqzzPYn0tEyHkAv810ELehhRea71+tHwHBn+JozAJX26I0gm7wfs+rrEi0KcGbeWSCk3HDKpt+/
/P3d7w+rFjQcSY4zJm15cq3KfgW2RWz4FdPP18zeIaDFS9CZc4+a6pNUIFMRddEdXemH8XkLpMUG
oHrr0O8rWGy5tpu/NN4wpq+KyHS6S3ow4TycN4xm6iofOZ9li4fVsPAbVAP4TcEz5h9sXtZ/1scw
bYVm7ixILLAi92WM1s3yZgztBMzYBFxmZ31e7/ZiHejJA/BLxqQkXnScIFtTPdFQ+GfB7R3Q4v59
lJglWWUHITbbb8ILZufJRYTX9PqvNxi33uQluZ8IVBiamyVjlubJaaRpBNp41V8h1Hjo3KrdL//E
0dx/nu3pIEPQ3Y6RANdgXGSQus+tGvhocNtdRLTaCqEN9vEPqtBXYIQCYj2WYAU8gAWy/Y3Usr+n
7didd6p08GAgPNxQiPzioR399CkkA2nA/ln5afB5fWtMk9CMHBISIB0MiyqGcIkP2sv2hKiFnTy1
+WhenOkHQa0uRyxYgYadzi5j5KzlIZ8F5AloJYvXMMhkTBpwR58XL+hAQugFRKIDhVVcDeDqG+0Z
O5/WIf123lJpJj7VoFoIB1rFZGrCdKdSMOXXQQU+M2Gx3+tjGNyIjhoMaNq3FVcsTqf0EXDU+cqF
5W9cF4ad0GGCedP1IOXoqrjs6GNZAl+vUBE+ctxMdeCKDW9rmoJ2k4tm6mkKooh4KoZfpZfsgomf
d1h1qGCNaDCtxqiIJ6p6SIun4kgS6C0QxAXnnSG9+4vngnYS/SBxUdvOgGtCgm6zhMDEcX2DDfbm
Lqv27sompQB9nBdUwFL68sJ3WvdbPUNxd6obvnGrmjZAM2mvBHkqQOE4p2x6Qm+wv+/xTNxIsBjK
lIGOFoSeRlvwNkWlEA576WoJAW7edXPbXE0Q0bmYlzeC5x3AWi73nY/zlbFzX+GudpPPHujtbJRJ
48H1u0NmJ0EOUhgWcGj7ABy5vkWm9dPs3MFNDqbHpIwhddp8KTNQV+55mSXkcv37y5X6gUPUgYPW
3Pa+3XIR29L6KQMr2wMUFy+ZqeV9KGZwq2cu2FPXRzMcOB1H6FA75EVGqnj0QJM4j/1Id0JZ7Q7I
7nrDMxpWTNdIhpbNHPqQGowdF4lRkEd31UtQ1+AyP28Oi0N7ZzSCeH0A5orl6dF2SPiLtr6GHIZ9
Tb1k3HrmmhZq+fu7QVQwcjkzL7sn/TDtEmehGydk3Acelxs7bxpiWb93Q4hw4f3ncMDOAAKUyg/u
QHKtruy5Ti/WV8q0E5rtF3lBcxfV3LhCJuKK41EuQX+8sQ2mj2vhegqBK6/rkUPJe/4tHIPxU1S2
0fN5v1wzbdHOSeS6HI7RgoiVD0Gc/0LW3rTwmkmDXpQViYuHhj8hQ1E61aGoy4siBeP7+q83RLg6
XI+FfYg8M7okwokevXw6jEtiCeyfz+j4PSq/v05BSga3rDYeBMvR/8CJ6GrJzAfwBRlV3LI8/D3O
bbmra5JCHIlVu95vN1yhKfWjo/gSuyxLC5yZbyFDPwFQGQq0fubAMD2D7PJuLhE7oAYCSG97F3Tg
VF5fT8OG/dMShv2yJQaJZQcxBFCGkmdQfhVoDfTsodlYwyUi+WgNl8HfmSOrIarWVC6LJbB2b+bo
VoO8sd0QSimZ99AUU3F93nwWk3o3VGopN+/w372MwJYvp2A8jFFNX4syBTnk+hjGzdKMX9Do/+xz
aRIIuuJxWqpECURUT1Yk2Q/fCoBYFKCayZqMPIOjsjyrPSGwNc/gWxkY1JFfjQPQ+RPUjdDFCxLr
3Htcn5rB8+jIP9JZPgzYwpVc5OI40yH95vmu/2P96ybj1byDtCABNaZIpi318Qbt06kKf3UQSgKK
O/9ZyJ8qL39VTU43YkDDbHQMIJiZgYewEK8w4kNHAJyyNUQVR2j7bJwE0wBL5PHutAkA7byIwN2F
XTvdMTWirJs1XbAltG36vhbiu2JAadJDNqImDb3y07y5DpxqIylnsEod0EchhuXTuUYxB0TrV+ja
kPYFwC7unetJGYCPRuaHqNlEZBqiMR3aB7FL0AuCLh3Z8+qXsyA93/rmB5gQUS/Qwmj2NaH9xv1s
mtyyou92xnNtCr0UVd6nKLdaUC7LlVN+Zxwtj+LSQXevnZxARIA3+B41Mxv06etH/OMdo6Hm6oQE
n1svxuiYZNP4GAIVf2c33et5H9cmpcrcssfIjY7MnujnsnTcPxPo8zdcp2nJNK9WkiZretpU9yFo
44ajKmvr0gsgEANlRmHfjUn/2c3ObKULiObJ+JyjERUl0Jgze4jDeREjVSKqznuCEy3KyXuIvFUo
ptxDpl59A5AU2lwUCgvRvk5neb+QgW/J1JuuA121lgVe3kVukJ6kwPUGcc/uQvkEoppoHxfF9AMS
H9UhH/it3ZWPNqBTZ50GHak4yqzo28ZHzqoK/OYihZBIdd1AFi/4uj7AxxZLdbBiCeZDYtkkPRGg
BqH28HWZlUOb17GrvB3YW4423xKaN9iNDlwEvfzcMsZZ7BSevGSNQx+G5Mx+BarjFBUKBMOgEPO2
raq/NWFAPDCqgW38sL5Si3X/G+BQXQQ7HDhTg9uxOFLIsvKgekAvKjkSiJ9ujGA4ZIgw/nZoxOqJ
20YZj1kygUgcrR4Fn/4g5ccgOh/lJ8hAHKEidoiSfPqxzUZhSENABu/vcW2osFIfalAx2lf+tMD8
gY0xWfoi0xZoMABayv2CzrIDccOK8lc9bhIym46E5iHyOsGJ9tMqzgirL5IpyB4AaRdX61v2cVwP
Sc2/5xXaYHiOrILFYIIKdkWQVrsobJorl1vPdVb3G/G1aRJayJPwJPJ6e3mvsKhGe+BSYeur8xKx
oNz/exJJloCrfvRZTHu+kIhFwZUYbbrx2w32Hy5/f3eH5gU6eRHhIGzPktNb9mmJ11iW/gLtAjRq
QLhf+dkWa7zphOsIRwtSnHMrKh5zjCA6AZaKRb8GwIdhkPUFcDkHK52e5sn6NrrkrJCU6uzuPM95
kU843l3qQ9Vb3BZQGn0JprqC1mJ23YL04zLrQJXhRfYWB6/hTPwDDIS6i3C7CWPmoKxZZNr7+ltf
QnL+POwXDTXTqRMFBcJxgOm4DpRXVO/zETKG2XBmlKMZD00yOcsBplnzDDqVMuFQgZG2O1QbkbvB
oYa62Vhl08o8Zyhb1PaXOZjUk2IEgY/i9cZTyuAAdNyfTIK2zjKnigGAAYEnVLHZIzob+6csrz3r
4HtO+HXd1Rgmo4P+KKuJE3A7PalMQZ2LkYTcjCCrLkDsXEHwa30Ug7XqeD+W4r0ORTsWD5A23lnI
GUCuh+9sf36hUfPq2cWFbW+BJg1HWIf/0SpE40JdsRjItnYPtZDhxq2m8xB5NFgW8p3jKQH8huhS
4J8ozyHtKdl4yCu2dVmbfvvy93dfh/YfstmWm55yCFQd5AB188aGXtZ526Ddl6E/hBAm8NMTlNR+
hRMonKhPL3uJl6FXD5+HZHwKttuJTIdYM3QJsqBu9Jv/qyoiDO32GUN3DBA9oKCfcmvDHk1rphl8
X9V0LiJe/qd6SZDDPWzzIpjsQzN25Vit3fRFGSs+3rthQEF90XbQQZH1y/qmGH6+jvcjVeBmICAt
YhUE0GQMkFQrFlX79a8bfr8O2Wts3PER9HFiWU8NZEGg/cUBKr5mzP29PoLp9y9PtndHtuiQBM4h
GhHbvhPeF5J2yK7aYGW8WP++aQbL8Xr3ffCNzn7Xi+xUFB4Y+usJzFOfh66GtjaaieatGrhpGsvw
74aRrpi6EpXFOITeLphIFZqfalu6WxIepu8vf3//fZ4O6cRREfW8MfuMD0MdGlSc6uf6Kpk+r5m2
sFkSVa5Ijg5Kf7t8kPyiWN7H531dM+WSs5J5EWquLAsteigi2w4fUg4N+o1wzuArqGbDSa7SKcwB
o3ijSa5I51zaDpvvl7I0IpHqTFvTrJk07VhDRrGIR+Z7T6yOgvp3rWyU+dbXyTANHZEHFTe0b/Ay
j2mH2k6OQ3WYQJZ0DKGScCzBi7lFL2YaSAt/G1Ij7ID4Z5xMDeQPoQC+b1qIgc0V2jkczryn9QkZ
jpXOta6qfgacukiOsh7Cq7Sckx9BwrPP6183zWL5+zub8CzQp0yemwNTav9hgwW5XNF4jwUuo72N
iG2L9ck0C822W4+PLlcUxxcK29Ce9iHEdhklI7Ab6xNZ3jQfvLF1vnUQ84iCgZwntuehGtE5O/QP
4G1pPhWksr7XgXReApvX5BAoOl4QuJjzzN7XzF5BlbKC/EcWi6lyv0mLQN6yTcvD+rRM66aZPSr5
NBO8xOXhTNWdi25Ne0c7sYVzMXh2XzP6OhmrAntRxT6fxD0SouzGyYJwL0AGtOG4TENoBi+hm11D
gTA6OqqGmgL3v+eTG+wAu3hdXyLDEdYxefaQD8rpkjwOAIl2QugqQ8vOfhmUlR/Bv5o+rw9j2Akd
mUcZtLHdwcpiosZLtM6GV4Mv1EYAZVgkHZknqrqbIXpWxGIESxmHU7xse/o4DZuE4qYRNEMnqZ+O
1B8y0NN51QWFljwUQml5mD0AStdXyLQRy9DvfEk4ytR2e5m/JQQgdB0+kXYpqwH5cCAd2pjPswkd
jbeAmhTaeyMoVCe/ZJ2p/TxtsjOYtlkzZy9lJLfmJIsb5DY+y2mk9gFd/hD7Xl8k0/c1g0Zzf+uF
LtKytpdFB9HbLdhEkzL6ct7nNYPuZ1eAUcbPYlpP3acqK8N4ROpgC5Zlyvf9w96HCKefVDuccqny
u6VQl0IxG5LSfE/QXb4bF6k9Inh1B8nCYmeBcHypS581OR2VZ3MIbHbgjI79KKUPCakF2zfQ4dlw
JIat0XF5kKlmSZciDeyXXR1dQVm17e5qClq/8/ZeJ2WnIPuJ8gp7D2nd6TqNWoFur9lWW2CEJd7/
4A7UcXkqBaFXDkhnzCDW+sTx3riD+MUjVQX6hcC8+RRF3plbodl6zzKvcOesjIFDiPgeci3peBH1
YmsvTOk+HaDHqJtYdYd8hdOL5xpMlws/ymSX/iFY0BtMkCtkYu5sNDHuzj9hmvW7rg+pkMbHXVL4
1RHKHvXXdoDY6W79ABs8pA7aY5EPTUV/wh1C2uhGZUuvPIWMlwj5eEny8CyZJAeS8n974l5Eo+t5
foFySXOTp8sTiobzpwhKPc7GVExnTbvWp6ERmTWMGEKN3k5wdptBBpXunM6CF6C23Adg/DszY6lj
9dwEcoVD0mUxmDU9dllZwp6OYcv8M9Nj/8DzshmdbwDH34l5ZJC1rtROBMHt6H1JUzTqe0Xe34Jz
fasObFg9HamXh2MGdWlclZ01WSB/6tCWuXCAtV69Fw5/KFAx2khkmly2o938c2eVUcNHFgeoPO8g
Bf0jivrPmcO++iJxdrTmz41cujRF9aAC52asrfOchM70nnKvK0N0a8dO7cl7kQ1QTbd91W983rSI
ix9/F294yiWNV2FiQMNlO1zaDCLvjgDz+vxDUQGNcDthh3XLXb75gWvV+fkkT1sf2u7AI6MNfKog
YYocxdZpMH1ciwlQg/bGsBhQp2nENykBDKo5aFfXf7kh8atTujds9oXlq+gkiuSExuyLXEANRAzu
bTSL2yCldxUEYNbHMp41zSug1Oinvcebm1EBfzeM007R/kvPGijLdDhjNLD3c5B9sheARxGqH0th
cH1swyLq0D/CvBQSXgqoeieCDruoEjbtihIy3uvfNzwwdaQfhBenqqgTZKdQ6VyoIZz8s8O83yPv
4z7oU/BOQlu6d7dCLdN8llP/7nQHSRIG0nL/M549zeGBIBO6cShM16sO7HOQhSwU66u46to7jsuU
cCi3oJvxT22BUrjz7U+1Bzx8HYqb1i22RF0MF6DO39fnsyRD6oTHpEbUA27zSw/SdwfHgmd6az9a
36slCvnAWu1lTd+tnfQlZ1NetPegwpMPEiKWzqci59a8s2jrWdfro5h2SAsWkjoDIX8jotPIYF0t
eOq4C+K49Y+bVkrzCQ14OlzLEuER0MghPNBxSK/BciYv8gHRnNORLVUD0yy0WCGRvGVOg2awpg+t
E+Bv42MR5WepPgPkrjkEZgXekHUAbrRVaj22RLHpsnP9Tc1kw07/g+ELhE3GfAqPY5N9h9BncYCW
j7NHBL/12jSNoOX5kpnMqApUyQktLsWwb4oQUQ7kpocHLuwtOVHDJujsfMAfUJc7VoU0D5RQ91VA
2alZYp6Nl4dpEloMIOqy7genCY9CpC85Ce2DjIYnIALajeNqGmD5+zuL88re7iuVBMcyaYe950Qn
jwfR9X/xMDcYxD+8fMk0uMjsBqeyC+A/0BSpJrCvhX7yrRDqx1lWp/PvCbR2Jhk4S1BnmoodKkzp
DizMcRNR98KO0B65PoxpuzXjVsoPw1na/T1T3StLQn4VnO05dGwbyWrbG30/OJKBF3HO7OoFnH/N
l4Yx0AjOqtzkljXdIjq0jSR5WtRAo8eWpT63ZSM/y2Qh5KhBwxwsZAElastf2kEVp4SVv3K6BYj/
eAF9HdzmAZfRTwLsbkIm0WfSofKyC6xanYes9XVsG1JlkyROS08Qe5+QtIRilNNl7PKc7fd1NJuY
w1zOQyJf8ZgB5zpBn863vDoTGeXrcDYwLTsyHdVwD/UQCVouoPEmWm1py5qWXrP0XrrNSCo63KPV
q96Dq74odpjiEK+vzcdBva8D2dAbzOaZpuP92IOnBqFcuxf9osae+0e8k7Ld2a7d18FruZt5ig9c
3ju8+BUqdE3k7ZACmr/ZaWRaLN3QI9onQP6N98BIXcsyzW/mfrTOArH6OkYtxZuE8XwiJzVDSoGE
mb3PCVEXydDL++38umkO+hWeJQLUR3N77zRR8gKu/SwHqfAUuVfrO/7x1eHrKLWRysaDjJV9SppQ
vhKOvhbgv9mXISvVhr81vEvgXf++nigUqRfCePskQ5IPAyiDlJvc2nmNe2tnzxC76nZ5jzrC9Qhq
8Q662znE20HtRawhzG+8qJQVBTebDz2J82athffJPIWdpVr75IThQyiB+evBFvIFqtNy4y4z7JuO
XRO2akG5Vtknwu3uAN148ZD5kNtY//2mr2tuoErdiMkWCcB8dJpjOiboJs/51vvE9PXl7+/CiX4a
w1YMTN2P9WTdVtBI2Ptg/zuc99u1wN0rJzWmbV7GngXkoAwb92gtr+7zvq7ZfNMS9KGDA/91Ktm0
hxJ6cJ2xxtv47YY71w+1eN1mUZUkAwO4DklR4viPfSqjZ7+j4c5JwXbLq+jEFFSBiPLrm3mcXs+b
luYGJFVJzmiOA8tbC23rxP2kRvtl/eMGH6Cj7UTd5lC9gI/JQYMal+X0lCbBfNtTSDmcN4LmAUaP
wP4nSo89Hb6QqGyu8polO547W37s4wSBryPsKg89pVURWT8yQO0uCwD688m+bUtwAtm40vZIKv6y
guqWkPq8LdFhdo7nI7Mf1M4J2G8VXiS+oOlt5jTgVVlftI9jbl9H2uWznUd265DTW1Sfj/SrJ+cW
7cXpr3lQW5xgps3XjH1EqQr1gwLOuarVl7RPxq/gx/e7XctQItm4AkyDaDbvUAtBt92RE3h6yp2z
PIHy0iXHKrGHh/XVWn7vv1kH+KO/nZaQXEZp6JKTZ41P/YCURjWd2VHs69x6pIXSeF+F3SmUFJja
MEI2aBc4VnS9/uNNp1cz7yEfhyR1xzJO29DZTW4ldn2R/0qEfFVZ6u5Sy2LgJPZvLVps8TYa9kTH
3TWRVXZ+juMlFm2utz3xWu5d2K60N4ILw57o4DuR+DxVdk9O1POyx4Y6Friv+RboxDQB7RJH51NT
uH3SneCnvF956EcPTUZBNg4x1urr+saYZqA93WmXBS3vMIMm4D1g9SDvpmILm2j6+DKxd/csG9Uk
esAfT3nEnO9UjsFwy0FxrTaW3+BA6DLuu+/nQRlFYPqjRyfIm52KkB0lVmPd8mjur6xFZuG8RdKs
W0g0TdCuJiijDNUd2uzE5yDs5Vaxy7RMmmWHzGO1OxJ6TKD1CUJeQHZ5B16N8368dqOTtOKDH3F8
HYLyJ9W41glpef/LeV//27DXv2E45zqozlGW7wZgFIRQ0MIb79nVRZ/Y6b5apH3WhzDFNTqvHfoH
CzUlU/46WvznG3vwaJX1V2fJUfEGnXOuFbVQVEbqcEhs/xYkwFv8bYZTqkPswqEH551r+UfWLdoV
09NbIhFPqT+Tz7ZoqgxnyNfsOIUAdB8EGT1KL02/UzWLn1HmZI/ry2f6umbIDSeMZ/Ps/MfPoYwH
bUBEHRubY7gcdHAdlAwrqx+Vd1xoFUpr/kNs9pOEI7lcaN67UNwVdtdcu/iX86aj2bOqIxvFY+If
E1qIa1SXnXtgWdiGQo7pOOvmPAlGipnkr2COBbKfiwRsKQXo97/OA9uE+pu2RDPrfHZydFdk+SvN
qXxCIcr5WQGHuHFfm+bwt1n/DwTlQGMAtcmjCJPxgIwi2XmVR/eRTM5D7vk6sA6CuXVSSNs/Ip7h
N0J0oGXsUcE7+KA7jNc32mT2OqyuSe0aWdZllQiSGLbjqF3b8f3SHqE4JJV7HK6x7GJEouNdOVTP
6+Malk8H3KU9whiQDdAjrernN/IfarPndtgkTTUNoJk7OEEmu5rA3iYS+C6H8ueEsGLvEqSw1qdg
OF867x0wPuCyJDJ7RXYGLG4WVdWu9gO2oShgmsAy7Lur20m8AXDB2ceDSYZvEyBNwfeFBM3UeRPQ
jNyrGoHGRBdLxOQU7SgrebebBvDfrX9/icI+iMd1xrsugFY35FrKVyodhxwsb0qn3eCkUWxFmbwK
pzII9pZQT+vDmRZMs/cyLEdw4DviHrFIvyNgZCEuqS7spevmvBE0m1ddQaOknMW9B6nkZhznfcQm
tSvszYDWcKZ0hB2BZg+kjxgASg6Su8iBpccu3My7GFZIB9hFbiFKG/nDeIC2167LknpXVDb9jPIj
e1lfItMEtIicoQ1mnJO0fGWOnz12df0zaBP/vJyXjq8LSVE5wh/FPXHqAgoUCF+tBPR95/30ZdXe
G5wPTEQ+NVlctoKAv3kCTp7aFdl6AZuWZvn7u++jq90RTVAAAUzRhxT2eQAIBkvE4/rPXxzbB9am
S+OKzhlIjzT3i+DTE4FE3NeG8lvLAlC6tqRzsT6KaRLO35OwcqdQwqXhS6C8/K6sOgs0S1n0dN7X
NRNWFfRDhyGKXlIHTQLWWDoPo7PJOWj67Zr5hjRLW1J50csCZVTIyu4pHbY6yQ22pSPkwtKNqkmk
yUuvoImBmv5D1UIlx1rkYNYXx7DBOkQubxRxvGEIXvIy+Drm7oycAA6/xzDCxDO68WQ0rJIOjaNj
67iQ8WpOrHWgfZx3dSUuwhqpro15mAbQbua+SigUcUj0wpreP/iis18b1qjzoIq+Dnob6ghYwaqO
XkTqV9eR9LqfY2a5GygnQySuq9CyoWPKldCzznk9HLx0+jy6pxJhRtiPT8IqyCEDd6w1Z+eFmTru
rY8IC1KWB7EnQ3kjZF4eQpSXn9soOg+s6uuitCoAX35GRBBDKd27rueourQbi4Grn2913b4RYH3g
nHQQHAUZSjZ2YXXjNPSQ9/7vsKgf+vDBAfxsHMYnUvigx+APgofXjp/uKhC4r1uNyS41ox/Gvukj
9Gu9+gMCgUOWLGQVBXAqud9Z1mF9EMOR/gf7JojsbRnROGXU+SlGZ/zkBqignBd36NC3JmnylpZu
8MLL9mfmpNkBOIzXYK7OI+n3dXo79EtSt5iL8CUpUqho1+SqhULd1/MWR7f3jovQccLyexGG7tGe
+prtBpElW4fLtPjLzr+7V/O5JzRQffVdMeC5037oDhV63M7zVjqUzQaJYDlzVX3nQ+VdOHYmd+XY
qo2DYyqM2loMnmdhGPRWVH4nsoKeScr37TBeuwVUK9x5erIGdpW0weWQ0btFv6lr+PP6rpgefjpX
XQeV4L6fmuo7OpO+SymvIcX5KQM7I14z3W5Ix8vRHQ8tYT8XysaNQZcw4QM/8LYM7/aKSnzctipQ
fXnDtXIRp/tvbSoO9I+pT/Yym35kCzs9DjnbLeDUKukvqTNuvUkM/vttNd79gIImk9fU4BqDUN4p
rft9X1E0w6XVs4dUmg+c535ZZ8XD/+XsWrrc1JntL2ItEEKIKdjudj+STqeTHPeElfZJeAoQLwG/
/m7nm3R0WuYuPPRAEpKqSirt2ntlni+7/IMv1gFygzM1Q+lK+phQ63td1k8s7ck+Jv3XlpI1bKzB
BHRJWztpkgxkJdWdlFDTZTHgvsqDGsn1VTO1rp3pLSd2KS7TxWsW1G2YtBZ/SvFO+PN663+wpx/N
kOYfCrngYFM0xevcADh42Q5VMx0qNR7+2ESVQ4K9gT2grl5F5TLe+r14mKh/Ymm1UzWClGetFWEb
ooXOguf4AWksW7A31M2lRdRUCm4K/HPOT1XX/raYriPpOj5XhCvpPnb9JTWRJUOULXgK88Uae5Jp
xTSvEqMyg9I6II+8SV+l7L1PpcDDxfUFM83RxbbfmVDtxMRHzit4w3qo9G7miX9IrZQSCESTYi3l
afoE7Spgl94o/SWmR+KUz3YLQBsogNYw+abGtUOBHVAnWSQa/6PDytn8s4hxk9kyP+AE+Ht+kCAn
k5VwNM5xh+9y67tiwA1XADlt7IH/3YPKOYghc/RAXJT0xpb/BK7mftcKQMivf8Olpf/aJNURcrIo
htIRjB6l1R4ZvSN4eq59uq+BeSiZ/Xls6AoO5+JEPupJs34oYtOhmT16tOEfO4F7fefEEfg5vsWM
/Bq4s3KG+tgPU50DDlyjqCPzBfnJXAayUSsRTejkCY1o2tNvcTmv8TSaOrrsuXfmkbbS7YdsKl6n
dhCHYYFi4MhrKK0QHB0WMHRdX6GPrZDq2Lm+Q83Q0szoxkvmW5aVB2Amm0dQS62dfEwfotm5PYre
7xmx38o08YKwLQcVdhW3IewB+hfGh7VDkOlTNFNX7jTLBKwBr8UIWhbpDv4tyYoi9DtQ2F2frY8N
HqSvfy9K4PMAGvMI+00NrTq7aK17T43bfBXVEXQZtHc7yEzZb0gJ90eGzXt3MZLrQzfMjg6dy7y6
tmNala+ByMrnqZ2zI2tBV7S9By2+JxmeuLvWyl/FBK69DPfXGdDuYxOsogAMRq5D4cZApioHxPBN
TsVhmukSeYMTBdI/gpW5gbqEWjlMGNZZ53clXl8MPRTC37JsdG6ktCCqUkm5WCtexOAXdW1alNNl
ceG6wVufWOSQOwnkwSuL33G3nVABN8e7uRiXi+YYOWxbfi2UFwWVfPIn+pMHjP1oZrAxcyjn7Tn4
U1eMw7TDNEOPpzlwUpjEmzWx6mbCO+++dasKlKKgzb7+FaZ10UxcpHMnh8XhP0YrKT6jiryzwwW/
bXdAqhPSzaXqrR4gyDcstnPTscp/Zs6w9l5pGL2OjpttOdaOVdAHjielFy5BKR1a7iqO2DD/OgGd
VajEtSAo8goi18/2hQ8iVaN1JF5LXzZNvw6NI51SGUCXztuw9G/LyFXUI7Cv7FCDcesoOCjrjYnP
c/oALkPglUhkd5cyoAKgpbFLXgNbrlmfaR0uE/gutCpoOqKzNj6VzpBVB0FRUbZbXE5XvsS0EJd+
37VfQ4Q37tvEeusClIfHPg620nVEEo5puhaJTH1o9hyMoPbJpbLeGqjWff5DbOq4VgcYsreW0DNN
k2bPbKYVz1QXv/FxLJ/55PF/rRQw3ut7yXAs0IFwKqt8x1oW602OkGhPG3lse1zMlIUTaI9alBWP
YepGi9g5BKayLu+stxTvJhGq5MAFGEBnPuv+51+3UfZTHQNX2w3ty86ZTuCza+1oiPO4+2JNbr4G
7DMsuI6AU1DZQylOYb15xYgXySl/nFKr3c0QB1gJSob11iVjJer5hqZW9KjmpfvZcJvfb64so7pi
bO4svkD1a/yWdWAc9xzVfR8mlPh1DbFX0kKmD9DsmlcDCagX0xxkjLG6sQehfqWYtE3PhlQHwQ0z
apTmKU3ObQ6iLQjUsZseMMd/r9uDaX01g1ZTsTh4lfRyiM0GjhtJq0B2aYbcScesdH+9E9MM6SY9
0g7Y4pHk4YzTGnKClmryRwuMAsvapdJwtNH554oE+P66LXx00SzkxygByK877yHJ8/hWqQqkv1Ue
3HlZtZKZ/zgVR5lm4TMd5Mwafz4hl8QemsbJCao7l+FhgDh69gC2cZFD3CyoeuhqzXHLdmWR92t8
xoZl0yF1mZy6hi/DfJLgUTxUXfxkJSW/T8dsrQfDmumAui4DJzNkVbBmSQXO+T9wLeSwVja1Ybl0
zNzQowJTZT1sZvBLuuyKiywwFBPKW1W6au/F2RhN8Vh5B4CIRmtlHxrWTAfRQQGgGuw+W05Jrg4W
X2689lTS5hjgXB8DiuZ6L5I02yKNrhsrM9vrVDMm54TnwcEOvL2tgvFRVODObaY1NSfTRrgs37ug
H0xxJgtvid9GB9AqqAM0827q/eJ5VpXwV6KZqRPNSQRD0YEOdJpPFXgKQ4sinQnNVRRaQZl9pQvT
dtNcxGwvRbVQx0Lq0oI0EAGW/Duz8UmbPJDOVMdGxiGCFMRvMraW4rBAOgeMAam3xlltmiHNG4gl
SXKHJG4ekkqRvfIA3RkEsgDjLM7XP8HQhY6nS4Rlt6DIt95y6O1++yMKBAGN5jFJ6bZA9h8wXRF3
jNEeT+UZ8Mqij+IBIhoRVPosdw0ybjBBHTlXTIWdF41HHgTjTzUpXuIez+hZAr9FLy83dVuNUebL
4yKm9Me2mbsc0t7ZSIdcbD/XPHjjuWWdZsd/6cq4fpESFTzXezAc9/4DpssTpuam5cdhqnZF5+0l
NJBDN1WHC13J9T5M669ZOucQ03J7O/7hI/++S0RdR60NaZlKZv42K6Gandey9vvajcmxsFF9jXBa
7Xw/WeOuM02SZuLAhDldEXslhJjAkzxCDHCXK/oqLry6YQBIyMpimCZKu627YPcfUCXA39pK1YcG
TGMhTfxkl6ZrSsgGZ6XT2Nl5P3nz7JIHVM0Wu5m4w74nq3cHQ+s6io4XElJW48CAESvsIlI2QiPn
aw9WhtnRUXSy9zsWLCR+u9hBUeG6ngjvoc/wrLdpn+o0dQNuPHaqAnJMEgJ8D4qZIEEw76CY9ny9
A9P8aOZMBKSU83m23jKF59BdXHt5c8wH6ASvfIGpg8vUvfMXw+zm/0vDFRUqdn/yqeym+wRnYnmz
7QsuHb/roLbHwoW+UnNqJ1fdLEVJbq18TbnXkNDQkXQMoOuKVSN5yKrusRjxqKJqPDWyuN9fihTa
znejbZ+hGTTBcTtIayv7h2T5kB7qZPG7MIgHRVdOiaaF0CwZMnEzdMO65lRMfv3qg7243/GsUmtv
BCZb0KN2FjskryxwXfhFto/dKg556TvhenLasBg6rq6Y68wO8Nh1VDxOdsjek7AGR86hUHjfhlYc
uGCIvW22dIRdwcmQVCRIzsiXWRBm7ywvfVgsCdqZ6+ttAF1QHVyXWRakzQhYhS7nZwISK5TxfM7A
oyjwhD0P8iho/3VsRQg2o9vrfRouCjr9nFQUh8ygS84zNK9BLMXdsFIQYKyW7lnEbbVf8ux2rCwI
kVzv0LDndAAeRZgau0zwI10c8BE24MBoCrEN3kd1AJ606JA5iySny7twGtM+ymi5tj6moWvhW0o7
c32w5L1lJRdfcZquUAvpJl+uT4zBWP4DtKsyUUEjKsjDwll+AuoS7+jAH5dkFcpnGr9m7mzu3CmD
Ct1JEnCiD9nI7iCzvEaTZxq/Zuz1AjBlTql7BFF9EDGI06JEFVneJQ3+3TRDOo5unsBj68FATgQQ
V9oVJdSZWbmXwpkP23q4WMm7wIE0dcaQ2EWKN/OfbWsuby7b34rzjZHpP1A6FH87Leoh8zBu7fZX
MpUZDaKgtIGM313/BsMxUOeOk3jedAamyKnuwfWEY2wczhRsz267/MwlaCyvd2NYbp0rLnEoK6BK
kJ2psFmIrDLfNVUuwupC1LKti8s+frcagU3rPmsFOZXgsr0Rc9Hu/bbme9GoNVy2wSR0gJ2o/RRw
ry49A0wuv9K2rPMQ5Q/biMOpjqJTQ6GEXcfu8bJjO9v+Tb0gjQIPTu/6FJkWWzNpNdEOuvEtObWD
+4oy5CSiHiD9ZU/rXdmulraYutFsO5uqzJUuzf6RcXUSlcpvh5b84HQub0G/m62st2ExdDBcAfFy
3smA56HNvY6/isITxQ/IVa0dnQ3BTgfCzbyCVn3VArdi+y/S4/YRwm5BVORwgtYIVgviBpGVZfXb
9dUxfdDl1PJuAwMmPbcBqEzOQdHInefSdgc+pnoldBsWRZeAVbScmS8EPVLckHZQ3OO/4wwsnk4A
opwUokUrlm44Y+mot8XLVIrHu/rUFBCuKeVbko04/hTTYYwZi1D4vvEdWIe+SZuN7lST+jS0E1De
TgdIydKu0QGYvkML32lAGHTfx+wsm6bIUAIGXczG9dLIl3nwycl8a9/1Sby/vvYG/6hLpBbCagNA
nOAfi8K7JQkfIPJZdIfGTdeQl6YuNOMvQCS1ENzrTwDzTfmhE15540ONm93PhGwkJ8R77d+bWKVO
Hhcq94+kR8VKPZbDfWxfXm+zcs3Rf2wn7n8wcZ7leY4U7mkuuI+6FZYd/x88YqbW9aCOsytxs5ie
PKA+hp+uTUbvzrMG31pLT328EK6Oh7NdnlapH+NxJBmqlIZ2Q/6X5Otu02WVltCABnd15riCD97Q
FkV1akvnBwUp1iFf4uBrD/35yE+A7FKOe++WuJE6bj18rVk1H+K0+Pf6hjZN4+Xj3zkzXNJRJ6F6
cZqrOt3lXN55AZn32xq/dPqucVGoGZrLPjuKpPkuW6KiMVhlcDAtj2b40oIEkNfk7AiQlwjJKOL9
BT1YoiJ0U2bXDbSb+pDisahxM3aSqJCI8F7s3gViowypqzPJdW090TKrqlNs9+19YQ3y6+YSBlcH
v5WQAq4qvLWdAEydAUEcF6hNJiKhK0cUw77R4W+c82r2Fjs/x06FhDA0qsFz2UERbeXWbFhdHQGn
ZOYKJL/8Ey3j2z+S157bHh0bKreb9ibXovjUZDXQ8qk48cHBY6PlWiwNleT0Zlv7l/j+fu9bMwjP
cvgnwl1XHAgQ1PmNb9l0+bGtA81yPbfCtS8oclS6yek2hXz2Vxx5+5W9/3FYBZzm7+EPflHEI6hk
zq6l7DjMfBevjtyvx7AbYWuRBanOTyNhqxvqw1MchK+0sFenSEUGA3RF5qb3/kAFUQfzHHg1WObp
UqBKZIw6iqv/htlDd1r8SybohgmR2Oe4AHG6pX56/urx/UPbsAP9xFuLqmRF3bhnBhJKkOl1UT/3
ZNvA9dOuzSknwIfOZ9uFsBa7jJotxSaSXAxds4oMSDqLQHPpnII+L+w43pZ4yZ42zbl+tK3yaZ7H
GUNfbJX4uzpdgmAvOIhet+TyMHrNJAbGLJ9Ui33ms+MelwuIAXVca2WZpmXVTIJ6tgtMtCV+8xS6
0bT03Mh3hn+2zY37t72JPJiSmbb2uerq/mfJnAb0pYyvkK98fMjAzGihbBpTClrouPgdgM3swhTN
cjnuugl4j9ISWTg28aM3tY+DBLp1Sr1XOQYbN6xm2GyuqK1mjvKaDogIkePF6sL6uSUO4cM0O8bd
vkqScaRvVp3TyJZ4B43LZOXx8OMV5/oJlmTLwue6oW+Qjx2BXZ2s0G6z1y0rznW6Y+JlVA5tnfye
CwZCYjGX5AdqpNMt8ceGzPjfG6oP7HmOlzb4ZfWiCscJSMMyzc7bxq4FNzdlEJ6dGXtLbfAexk5f
R0JOa9D6D1+7MXTNjJd84cHiL+StW6AxUnH/F7vU6M2uOJFB5LdLC9quBRSPqZrIyrXbtNSacTc1
9bqRkencUA/XSIFSoWPbyrWcwcfRjeuVG42v3JraFvs1UusRRNqQrWyPlVKPORv2Zd/ciVSseNkP
IzdmTzN1yZvByzvVn+sifb3Q+pQVgEgNfQ6gQzLLTdgNdKOZtd+6yaIAdzgHsgjuWquYbiDaAyZn
a4RE/PVt9uEhEH1oxm15NhKFvpr2YqnCdiBhIl7JvClYcP0Ey4Y0Qy1oM+2dBnJNfUjqTZBlG0fh
v03PYr6C9suElgF7bw99/v36dBj2qH5kJaXrOAlHuy0QkxBb6X+qknkrbvrDvBMGrZn0rEgwjOM8
7S12O6v9NGZh236v1TaPoRdpDCJrJ+LIaT8kzXFamrdE+iuZrD9Pdf8pJ8PQNdsV3JnHjNrTHkS8
D1BEC/tdtwfaNqrDdIcE9v4T26W7lzMNnUjt1G7aJ1EbqvD7ppwdBuD+veDtPC8BAa3jvqjvwa0F
dN53oCayYS0fbLADrpl0m/KFBDEmr63rz+VQ3Vn2DFLwNaSPaek1U4bgvRzzpZ2gJYfC2jJOj4hD
nyq32i2VGFb2l2nzaracdgJB38YiTXZVhnlNmrDN6K9NlqEXa8hJBhnqI7GwiROigu1SPb4SRw1z
/59CDQsEswzCB/BBzbDzOS+/1GoAZznr1/hFDPOvV2qkbVz0aY+pyb1zlX6qm0cvaEJabQtteq1G
EADmmzUdzGOakShJpl9kTuLd9Zk3Tc/l/3fX3GoYeNcJ7B1nwntRNoYu+vBksL/evGHX+JppEwhO
DCxB85Z8qccflHy73u7H5CQ29zWTpfmAxzkfJqW+Vy/23rkHZLf8QUVEduVjFSVv1/sxjV+zXGus
Ztp5iGB+3kTjUB2CcW1qTDOvWe3YFjVbKnzBJL6B4ihM67d2jcDANGzNWGnNmsz3xmlPGzn+5l1P
q8jLASFZcQaGsesFGC5qxu1J1dN+iYdQBL89YD7xHLtybDCMXq++8DwGdWUPm6byj8lQh4X9fH01
DdcorlddtK3ol4aj5Ryn6Tfv8WmK+puvxaHeDf7K1JgGr8Xhzs6d0p8wNRVezJIAuflgo62yy2q8
s9UlmaU9zBWMaTpIdcxUE84y3Tjuy/e8a5x5QRdAygeNA9RivbKNBwemGWqrPGCAEnivFJT+83Ow
JiT2MSzH5kwzzS4e8ZKD1Nne9YEnGcRz4UwvYwdWJ0LOTjEclsH96nRL1FlrSVODo9fLLSrqJpmd
41to/mN0ZJQU+zxjoVgTcDXtHc1sF9wj3USV8Dbpvhf3bb6SPjBcKfS6iXqEBpRtYU+yOfulhPes
5mpfWvMnWsTHgZMV7L9h+HrxxNwwz6MTVoT0D9l0V2YruUzDtOtlE3Mg6xocndPepv6eNH4E6cAW
dYrV1wssbpvT0askAgjzzKrFdSKfg2+JJUvsKVmtGJdps+plERW01pFHgeNhXRz2cXMA80vogB3e
RSGGRfld75f7dvIhzbxWUWhadM2gLbfKGBnxQX5S7gRzQlTmgLoojNln5X+57lANccDTjNsZ06Yf
JxjEpEDc73RHj/EwycTKzcC0oTQTD7jT5ALJ3T1wr1Avru8n2105VJlGrkVfqWZXekC47nn/QNUX
1h6b+Pv1STFtV82KWQsyjLJD025G9kvfRqPXRqgm3KVkjQjKMDF6VUQ6cstrHGwnXiH2/lbFy/Wh
m9rVbr52JSpvVAgCiV+gjDb+6pfFyoSbmr5s03fxZeKtcjwXzsEv42iyxgi1FivWZWr6shDvmp4p
uFrwbgzcQPnqtM+Tt+I2Te1q8TapOjL1l+1ne3IvvWlnFdteATi9dPluyIOIwTYZYwFRFH0TjMWu
dNZ4pQzbTy9nmOgMXguFicaD8IE2SDR0P6mdRnO39vZisB2dI1iCdQuQnBw9uL8a77UoXxt/W1KH
ambZjnnl1PIy5VYcdZ3cTckaxNV0+NPrFypVCAp9dKQwAMyHgPPiVIemYlHlwa88llZ51/Fmt8h7
FWySxLO5XtQwJQ4XEKya9p5V4okS8Ix+TWbGsDn1iobYASZn5DDVrjxm7ZfW329yAXohg6JLOvAF
7QaWG/qFvOTstrWsmWlZe8O0EPjFprstpwd347HD1czUWxpfjCVGXNSfyLDL2MptwTTDmo0WIIXl
uEapvbRvsxGb/XB9Hkx3V71WQWF/kTxBw/Od+DTcZI+/nC9edGc9Jbu104zBCbha5CQDtxfKcZJk
0+tUtfvClSGk2SffW0mrmCZHM1Q3B0KTuiD8dVwCdGkQ+enak9AfbPUH+UBXC6BlkMRduUCEeo7Y
TR0B1nKoH9NDEsYv8+cH98aNojT8CuWEkD7fJz+ur4rhg/SaBa8dRt/3MWNld/TVw8S3eTS9PmGY
iJBBAY/mSXKEK7iL+UYXoBcmXFLJgJTGau+W/m7y1c5na7crw/7RCxBamGoHYWu157J75AIspnm8
t7MJzHer/C+GMKLXHLiy9lBOflnmoIskTx6DBuKVzVpS17SgmvmqtkgrViCszp4L2KLdFXuV1Jvk
8Gyuc/yyMsYLiosJqoNPiQX9S+/rtn2oWa5Qsu0UWbCoQQXAxq2AC77esuFCoPP5DkvGQTmBlqe+
vesWqHc45bcJN0Fk6c7eItcKMv5g2j+wX6LZb1A2blGWmBv2pTkUd8mr/2kMb6xv7l19yO/4c31/
671c/ybDIuvFB2Phu01boSsp9k32may5N8Pe1Nl7qzSouNUmSC8KN8y9OAIFfG9v4oeCapp2Fs4g
DJQXHK0v3nNWnGX2bIt/rk+IaeBakF2gO2E7JZoeoe4r5U/qpqgpWYlcpsYv/787tVqohGmqAL7M
otV+VO1NPg8RTzde93Ta3t5xCyFbxMVm4J98V+zd0V8ZuWmfaBdVocTUAMyl9mQSIRABIWhFVszq
z574YLvr5QRePmUelN7Uvv1HRfFrcdvfWpG/D6Ll05N4EA9e9MU//iveri/wn639UXda5J1AKFLZ
l9uO/ah+xU9EhezJbkJ1qEL19jv+VD02j9Yxf/R38c+1Ai5DONDRVkNiCRzK4UsD+I4wL+wgLL3m
Mxsvl4BBrNEwXq6ZH3yaDrxqglj1E4RL9yX/lsgHwYNdLb/EzrdM3XhyLYtn8k86BMsKatvvZhBu
JJmKPG85gmz8hixDyIdhF3DyuYHBy2D84qbTQ8XjexLzaKnqqKrInhXL52le4+YwTKyO16odMApZ
MYZChm95suvSp8R+ktk2/IsO2IonkeNoINVe2GIfMHXAVXnlOm8auOYK+rzMhiFROCBkZbCTlrsT
hfiimruJNc3Kvd7gbvTCg6Hze6uN4dyBPX9gKejB61jc23myLV+pC9d7SetbpYKv5BwKezdesi1f
qYO1vA6aIZaAtYzpjmS3dfIz5/thrVjNNCua/bsQfa1Z2at9TOMoaZvPqiaHqSpXDvYmG9SCd53V
HY/lJYCMkePg9eLBm6uQdffWHDK1cij++Cji68CscSHCWfLLzOf9E2n6l0VS0Ne7j4OAcplc4z/5
eKp8HaLVlCgYbPBguk/ne+E/ZMshy1dMy9S0FsKLOemGqZjg9LlXhgIPYAd/lmXIWVFuilm+XliA
Q+Bsj2CJ2KvpFWqT01opomnol//fRfEmr0q3u5xtJvo8B9+VfIS45PXgZGpaO3O7JXjZqkso7LoH
y4VO7FO5LTPk6wisofZAo+Fg1CjJDKyHbtvrOrjC/56NbMqzkl5mmbgULOxnn23KHvo6wKrktSet
BQ17mbXz2h5XkG2nGV/HVYk4BdM6hLn2dN6X7me73JRvB7/u33OhkiZ3QOuMA1giDg537hZerbgV
g8XrmCp42ZhCQQxJGvIlX46Q4LX4yVffQPi5KVr4Orqqr/2ptKDisa/s+h+aLZ+6Ov49FNO25dTx
VaC6u1gjPoBAtT1lcaTaNZicaW40gwRhUgzIeYOLWS2i2Kpo2EsSZuPwSeVyN1O29gz1cdD2daAV
CrVzUQUFOsrJISvnG8a+OdkSDWtvTh8fs30dSFVTsFVkDBuTpd13wAiranrZ5Fl0CFUM8UzfahFT
ndr/txcFNHEzaFtOzlB+u96DaXK0uMpGi8ZgdlB4smH23hLlcAvSrHYHfY9kn06CbXPrOu0tatC6
ShY4ODskCoq7YNhfH//HgdvXMVTKAVIeVY04SoqbEkmaLAFxhLqpiQzdKXka85ULiGG36oCqvmiC
LEsxT2Be/eRZ8WPiNxHwkk91WtxmYlzpxrCVdFAVdQPRSmdAHkQGr0Cei3DmfI2UydT4ZQ+8C4G1
JNzvPBjz6KRR6g1hv6z4OUME1NXfocU7Jf7ERtSwhm4ObroRdYFrwGrTsC//vxt2k0LDgUwYdp1O
Ye0XIZI51zePqWXtfgz9SKUIvXi36r4bbttpxSl/DAX3/yPvLkgzlk12abeDQNRDilRcDpDxMMhd
Sb6WzpdyWhOIMBiwTnLrtL0Lvhl8g+erCC9eoSheAu+ersFvPhY9sX1fOxqXLcrS0/4y/d/fuog/
Pc9PN/7jg72bw68W0ODh9bUwbCEdXDXRyp5crPDe7+5I912RNGTVP9fbNqyzDq1qSg+8BxnaLuxj
Mt2lazd3U7sXZ/FuZ6K00vXKBe127TmwwdbQrlXxmlrWTDXowFni+gJ3WIjMIMaHqHde8cQfTjRx
9WgVdKhqKURdnMeyuwwZBRBuSZYwVm6yuz7fH+5JdKGdLpMeznGemXeymdU8lm3i08chaGe6o+Mw
plEpnFGuXDtNn6MFMLDcj37h4HMuZFjhqNi/c0aLiBHxfP1jPlwKfIy2/22P++kE0bGzBNeSjMAo
HE87N6uTbaXzrh7CmsaSLVgN2MnFx+wJHb6qIJE3fGzXcj+GOdKDF22oAqOAW5yh+vivqFEMzCz3
dUzAmLBpjvSwReKiXPDskJ2TavDqm7r0aHrrN0WXrHgHwyLoaGCXy2JhdlKebRxI7yzoWHzhS72G
FDPsVz18JbLxXZnM5bnGxvwy5xKloyKv/mlYkt7ILm/226bp8nXv/IUHxpLZ8kp6Eg0EPnddMjj1
cZJJXfzY1oEW0IiTJNBhTvMzkW2yr2jdPF8KqsqVVTDtI82uvbpqJy5adordjj/LviRVmE5cvQIk
D0np69/wYfAkrh7QmCNdv+wC+6jS8kXN7HhR2UH250kq/2noh0+8e6wS9eV6b6aNpVk3kvu+KMic
nr3WsytcP8oxDTOuvN319g1bSw9rwgp6b3RoeSYz6T7VioHlPp8jsXTdW26N9radpUe4XLm0gFd1
T3/YPFvU8dwNfTKupD0Nk6QDiOH4JrdkeXHmPooLo27qlgmAtzLY5sN14vbE9qH5UBbuyR1Rul1D
6bZMxRD6JRgrry/Dh8d34uogYjF4cVKK1D3Wy/IzmbznhFQ3MVihL7JNbrDGYGdabc3Ah1aMAxg9
UvALgJXN44sVzgn7bk0Q24G83koe0bQcmpXTpa1FnXbeKek6qJ/GOMOym6nvgjWiaVMHmp3LErQO
MXT0Ti2EjY4XGpxzEKfbCuSwGHrInmdvLmF5KM3HatRN1T1VEJQDc392vL7cH94K0YNm1bgvpKVf
WvmZjWPs7jrWp18sB/EvDRzwq9bO0QMP/gyCyTU+ZcMG08HGdum7SiUO+8OulWRpfpznwR1CxeIT
qifz84I32y0JK+LqiGMHifDaogiGck7tLvK514DhusLz4fXZMyy/jjwOeAulSVmIM1TH5Oe4GJGb
YUMtT9uavxjPuyjI7FmwtJTl2WlKZ9yVASQnDpVVyJUktWn4l+j1rv3RmtNiyBFlizTHMqSs+N0Q
KVcm3xADvUuv71rv4piPguL92is9Z9xDZ2lswXgDkodnMk5rS2BwJDrEmPlT4ZOB+SdX1TyBANW8
1KoIsdASUvJFujgU2OClsZNgxWRMs6bZfOW4oKpUdXbO43j2wzq4UOAyVI71u23Lrll93fU1Z22P
c7SSSxPaXq8OeGKN16hRTAuj2XzrB5W/0FqcpoxaR0+WjYxoUjXfwaesVs65hrOJjkAeMgHG43Iq
TrSH7M7Fe1EyRLKv2b6G1tYfUdhshJa9srYZi87TThsAzR1QkQFEVX/vSg7mkiAYebHyQYZJ+w9F
ews6nAsf/9ntvZf2ctKNg/zw/7gZGDYy1Yzddxyvz5HhPdOAWFFbeT/8oG1+lEXrRVUzrKUXTd9x
+f+dVSKST5WaqTjhRv4DTp7ci16xKFPLfHN9+xocvI5dltCN8NsWQTcAkUy17725u2V97B3rqmbg
hiNg7h6rnGy88eiAZpE6IzTbpuRMUNJghQ7vj6Mrh7WkuMHcdTQzQXCqhrpjJzo5+eek7tMXqw7U
NlvXAc2UqW6pPXBNZpzwb11XBXd9XC7+yhXBNHjN1HkppxqiPv9j6CKdm8ABb5S9gtX+vZWoi+ph
rwFHF+6AqQPgou+nBTRR3V5NuwoH1WDbV+hY5mQZBoixQ8JZxVZ3x0p7aqISPIp8ZREMNqFjmgM5
Fzi+gU7Z7uz6toQM31MNfZLfZT+vbVJTF5p1j23Fx9lZ0nNuy05+GaBXOtzGCYcgbgjmKHfN+Ez9
aObd9bOdBzKrzuAt/ZnFMvgOAsUXaC5sKiYnrnvZae/8R2tb6TDUYMdMc8FvKMurMLZZHw2s7m46
CKBsXHPt6K5wB1Ft2vMTaxx2x2Lbg9egAVvLGxrcrY6AbusKGmRpzE4ExWL3s7iQ+yZzshNDW0GB
oe1XboSmBdGCeWeVJS3rwDstgqQ33Vi8jDbJH6vOKffX/a3BxnU4dAypIA7lPycLhxGC1i9J3MzN
rk8bT66pSf6B2P0HeUVcHf0c1yiM6K26PM3y/zi7liU5cWD7RUSAEEJsqUd3V3eP2/b40d4oPLaH
hxAChHh9/T3lexce2RQ32HX0QiVSylQqdfKceU7BTgw5USjpiUU/0it1IW5XoO+C0Dt05V+umteW
lu/qIbkvC+8jOqT3faoLlvajLBaFttEDC2b9BBRs3YNVvV+yjUP+zz0g+M7rmfbL7i6aoQ65Qiml
GPXyTJu+sqnOR3ApjaUnw0NejAFaHpCWoRO+I3i5mVHCPUPYDCTKJVdk2vjSle3pAqwl6TnH9wXP
YwFyND6Wyx34p+vDopLvXmPFvhuAi7E2Yb50QSnZ66TAgZAGzHr/dJ1fblwBVramS+zuRSMiEO3r
b2BUuKqaJVPB7BezQEhlq2y04l8u0Np6EkxCjNbf6iZ+REfWfKxrDrPFbKcKU+hyvJveb2K/EfK1
DdromPXl31GJP3Z5r4u6btmMlS7m6EH46MMwPfjR0ZyvzrdHX9tGzvlPZqNyq2EdRoM3yF7bu3Y0
bXvmcX0hkbV8I+dbWYXfcNa59FBhCetvgD42B3STDg8WOItjNhdBvu9EcDHXGRgKl5JG0WtT22E8
BhI9JilFQvvutq1WNquLujZhU+ZZ2fHXUYB5jwd54R08Daa5jeCyciVyKd6ZAtkFHRYUPkpqPii0
UXZf7QDFN7yOT2o88niGKiaEaIGkWxY8N70BFCu2G9Crta+7rtwvkc3XoefNFFm4DWP5gQ1jMd2V
Q6CSjZ22kvW74GywLY3FWPvRQ0bRKWBp1v/dVuqdQYJwLBNtzp7wADm/vVQr29olgB+nIvAhV3o1
pQHvKbQ2igw887PST17VbqlyrZmM/NdkprDlUCfXtDOevyrc7w/Al5UbHrP2CU5eUAF6WyaQ7X0N
y8g/1UNFTzlicDrKEfRGQDZsHCRr6+JEAC6GSlGv0t/MtHwVCiy6PqHm0g8qPs6eUM9hn2014q9E
ARefzVFTMB6jOE1Mk99Vfhv+H6c92XwCXFkTF5vd4C6g0IEcvc5ViMJOlXfFBdeDeosgc+0Trmb8
xU3ABSFZTGL2OibL+4wGX6AZdOgXf+eFzIVctx3EsosoAW9v0gxH62tciCO+77h1+THNqLoIuq70
1aAZ/sxAy5jafh8VIwlduPXkaZCTlnjTgmCjCs8QDhHqRbRCyofbXr1Si3bx1vlV6F3PEXsNSvWd
8SG+H4fyJHp9MXY4MU+QlJb9Vhvh2k5yvLuejK0nL9DfarDHinRsaOi9qAAqVN9vf87aDzgeLn1Q
KJKq+d9Ct9Y1HiAaXAbYRgxcG951bC+CIA+z7DVqKtaj4Jl5+tiNHt1nIOKCsG0NAHzJQ/0NWk1D
Wuux+q5IFO8q1xEXe62qbKmlQmVCc94cZpF0x2RbUejP0ZW47JhD7ytSC4uopwDYGJKepjQch7dC
X2+pRmy1U/15EYiLwQZff2lB2M4e5FAkaTuBrxJcZVv49LWvcM7sdhBZMEZx9HBVlZJ11x6hbvs2
Y/w5aTcJh9d+5Pppv0Q8apU3mcTEDy1tROqXeNUVJv8uWn88BGjfv+0Mf46rxIVn+6wTOpiC+MGU
8we/xjuJmNpnwKWiXe5AXJy2gBKBVM0QP6BM9++c5GGas110GoS4UG1dgImhVkZ8sgseK4s2h2Jx
Z+fxwz7bOJ6M1iebR2QUnyae529HPvlnEvV9laI0sby9/RsrG9WFbqucQgnaGyFS1uh6SkXOpuwU
oIf34+3xV9bXxW/TpcgFutZxcS7pp5/rC/bt76UtitPtH1jZpi58u2gkOKU5ng1Vdi2dqSGrksdQ
wUJnVpM6ghSIn8iNa/Ha11wn8YtPtAxKjXiKJs+sLSC7O7EvjC3iLk82vW5tPa6//MsvUBOSosg4
f4BsmDkQBKs0iIddz5LkNxx3CEQZijXZ55xEFRSF5pAeKhLxLXaSNfM4tTlKu7LxNY8ABfX9M2uJ
vPCWZUe8JG/lYWv2cU5nktOi1caQZ8uuwse9Ce6G2NsSrlj7AOdoNjxaKBiXyDM+AOIAvqiXFzt2
Y3mYpoB/uL1j137EcWsN7eNsBtHxg26uMVUl9d0SjEXa83g53v6JFSu5gDi99FGZFKP3aSwD8aYp
cv8J9HXted/o1zztlz1qLJciKYT3CQm397DoGBIy9ZY+0Yp1XCBcJgFPmxcWP4BftzkUugUiXdC/
u6DfVy9Azv7f6WtwFg/KIP8quuCNICA+x7PQvrshcYFwjBCSK4mj2ZQSepUaRJDjYTdygbjEmLVE
J0ZVWu9TNxTqzhZle4Zy+vvbC/tnpDJUhRwHBhteHqiChk842XBgJs+69u2dYPHLWCp9FgRM3FPN
D0yw8xT7d/0I+aO8RGKzZNAPmoKhPjWq28j717aC4+tgXhDWDLn6Dh4MkuLMmO7i8SruVWzCLtd+
4jeHB4/a1CTy+1yWAU3bfviLxRQkblUAxcPbVl05oVz4dxH1MS+6TH0HuKmU6RiKjziZ+FHQJXwX
bMosr/zMbzg5NG1I3ubsAbzyz6oLTz4Hy3/WiNfFw8vqrm9xUXJCxV3U5XXzzcQiSCVj+uMsrT+m
ngeFy7zrF71RFVsJYb8h5pKqnPploI/ERy6oAN5IIXLub4SwnxWh3x8uiAuYEwTHoGn88IGKOC6f
C4hKkAzqZ7wvEHCSMWcfiZ+1hX7sQJ/ZPWZJLeYcGtMx8CPHilM0rLA2UdUMaYCx95OTkNHANhxx
7eOv2/WXCJvHVWR5qMT3spQCPfq2sq8xGl83HGtt+Ov/fxnexoY2Wlr6qOZw7o42n7oAQl3E7EIj
Epe7s9VAEIFNgj7y2ON1ncrOLvpvY6tRxuki52SLEumPH+LHLigxBJXK/7YPzPObpX5YtpiZ/xgW
MK5jIChsDoUfo0tGzG9j3aetfogN3/ChtUk7QbbPRekldYX29DgfXnQ9vw/7zXbDtZk7MTOexrDS
aCaCrOaL9O5l/q6q3932/bV5O7ESrRk+zkkM3dAnHb0Tu1Q7YWwnH/JKLmqxcNC+mOJYWwD4q/B4
e8oJNvRvXu7HLqaws7bKZfOTFKe05z7w6GEKWJWneICqz1VG/GMIKrcX2cjwWDdJsOFgK6vwG76w
9CJJBZZYhOq95omBYA+jRzLRjUz+j9VbfJhTjvSmiuNSqPEDpgsPszavoojsMaD5culnYY6ZaqON
j1lZd5fhVHAJTdglwW/xv0z/hu9TKoldblPftKEiFk3fEAK688rmLtzUHl2z//VTfglwMjRe56Gr
9xTQf1l8gth2aqvPt/fUmjkc97Ug/UC/KrZrRet/UdmZvis/WP65PfjKxF0URZQEshs1dBhwieLm
SzR/4fzv20OvzNtlj9PXjgDVAnBZ9/fKQ1fD99vjrk3ZiTiNkj0aGvzhZMuH3v4owV8z7ClO+HHo
RByoy0+CVegrL5ez9s5iC8u+MuXImTK4HCHBE8E9J/9JkU8m+WD9ak/eAs905lz4Q4sLJNppu7z4
N7bJkvaJ3PNWh7GdSJnjoV+bEuQRExpS/PylCjbAKCvh5DdUpo5ywq/UDll1z9FZT4tvkXrU9ec6
06fb2+SP6akfuzDMylSymEbMXXvtkY6XYH6FCqklW09/K2vq4jCXLsYrMMH4ouTnsBxTP5yO7bwl
xbHiPS4KU0sIE0YjOKYqKHyrZrqDfNHGqq7N/Pr/X4IV41OgOCrGp4l/l/l3wiB71Ke3rb62sNfP
+WXsWRqoEU44J3rvOUK1ofKaYzG/JIDmSLVsJNNrtnEi4uTluU0qMpx8E590gyXtxmWnP7kwywb0
iqKt8AW0kfQFBZ/xru/jcYvcbs34jrtOeUawkoiKDV0OLDR3Q86PYP477bO/47FVzmJLAtAdtfpx
EH8vQXUw7bPiFzzzHXf9hIu2bNjSJJG9xvXmrazuJtD/JfSKP/IOYb3RL7NiJRdoSfH0WesIMT7O
/tImOqj8jpVbSdra4E4uEwxLKecW8s2W589LJe9kxR9G3my410rgCa///8UFypERzTLszgS1kokM
lzDWKTz5mNX5vgzJZZLFfTiLB3SvnAr/IpMsDYot9Zy1yTv7h3bYPPkEwy/x16R8qud/8vrHMN3d
3jorlnfRewmBICNRiJkLgLnNuBx8HqcKTLu3h1+JCy4qz5uiai4ZSMpm4bGXMOyhBl0F07fbo69N
3tk2NO/GCUphw2nonjOQvOXJk9Cf9o3t7JkubHIdoOf3ROvxzG11HCw/8n7XE60fu+i6xJuKHrx0
SE+hbcH/arKNY3zNJG6056zxaY1x4yr/EFT8pIb6SdNyIwqsracT50mVa8GumzFg2VMM7GMn+Nfb
Bl8b2snI5gbMYUBWYGgkTCQSaTbV59tDrxnFifCNSfqwawqsZTYdbWD+YcvykEx0z5MQ1tLxUG2T
GM0eoDUh9LUPvir6w5Zb+PY/w2v92IXPUQjV+ksvvO9o+PKhDOV9LBtOUrTKPdoZ/5Fe9FAY/VrH
PD8k48IuQcDilCn/Td3ql2naJ5uMmTg1/7ggMRo4wKnXNN0pU5AD9raKOCsL5OLrvGIph+G69mVs
zoS1YATU57mI9wU5F143LQyvytUAbjFSfojniqcJ5KW1Cbb4Q1b27s9i+i8HjGA8ogPF+RX73+O+
OAz9VqVozTKOP7fEUxBCxm1wiMp0Eccsq9OofLntFytHi4uVS5YsRhka3pyEycUfqzswyd0V+fBU
jWKjDrhmGcer20DmXjv2uM2OFGkn+RT1/O3t2a8N7Xg1cv250FAPOQV9cGwSdozAVXR76DWrOx5N
Qz5OYPmEaGZ4mSCrErZPdvrn9tgr03aRcDON2ewBIQDqyOHZROrrkoiNPGdtaMdDoTUhuApwmM/s
PDTv5fDvvik75ywUDr0pHDBukNxZ+c887nqH82MX8haBBNjjIQb2u3NXvLF6Ixtb2dgu2o1OILrl
MwJ+TAMv7SgS1cmwL7wLqntakurv23ZZ2Sa/wd7iehDzjOn35KOQjwQN/bTdl3+4iLcgqqPE7+E4
3QCCVBWdxiR4FpuloLWpO35ZsFFCUMGipXAou1RS9a2QEPwA0/zO+TvemdissuH1sp+0z6yp0yWB
ttOGe1738x9quq7yc9wa6UlgGE9hMJ0DC/okTsRBxwaCxGo4D7Z4HUpenm6v8p83E3PBbtEQG00m
VJADqEXodALCf0rbUYMGKaqmcyKA1N51UDEX+SZHPwjHwIynPDJpRJI7A9X7PtnVDuQzF/o2d2EU
QkkHbhFWZz4pMIFl3q6wxly429x6uamu671wdDB9IvLDbev/eaMyVxG6zcp8utICnLj1LvMEdBgf
ssOQ19/3jX+Npb8c3dOVRITM8LOBF6le6o+MoxVd76PyZC64TZM+QWMzzDLW+oS7Smr84Hx75n+O
9syFtXVs8bLOw9DSxmkee6k1W7SSa0M7ztvjjhwNBhltwOcUxEpHQ3c96mIPOkerHHmVqRC5mAZH
32kcZoL3l5xs5AQrvupi2WJIRVE7QFtkzMankck7noOqcgiOg59t9cgnf4w+zMWzeT30+7wZO7Lm
zyHJzib81uWXLv4YQCmlGR/9rSNgRfqNucC2seBLR+WU/cjzvD4mCSpHWVYcxiav05rEyz0AJkHa
aHIYBKnu8OBRHnftLZeytBOKEmgjoGjVAUP3rtpXJkFa/F9vE6xvqphhXHSHHmjQ3E812ZjySqBw
kW0QGM41FdhYYXc/Jk/d+C3gW7ewFX9w6d5Q0K9YloBREtw9TToUTZvKYBNycz1zfz/OmMv0Vlbt
0o4ZjrPOet+IDqEYYVNj+689m46RsOCL1ald2KHHvZ6C/eFgLdu4u645jOPps8SjYQ087wncPvfQ
yn2RqJv3Qt6rJd4oSawZz/H4xLalaNFVBKGN8a4ifhrZXTh0n7kgtz72l6nKEbyL8MJQAAqLfTSf
oOj470btB04mOSNL98xbYT4LvXEfWrG3i22TJR1Cs2An9cPywRP+S10dwUxYcrMr78Kb8n8nbmgF
dhWFbKVY7kn04sf33RY5/YqHucC2uOExrXmhviU6YReNHtRTO3bFUQ1sZ9xxsW1jK23lXbdj7OV3
vCwPGVgPboe0tdk7pSsWhTLMC3jQkKl0AQOa36VJtJGRri2rk07nQrdxpLGsQfmhTy7j+HcO6nsx
/rg99xUXcunc6oSUyr9qPQj9aLwvMd2Y9ppNHNdsE9/rkqsGTqHL1GTdQeQqrbZqkStGceFofiD8
tr3edBP2T+J9iCBih2a2Q6i/7rKKi0TLfGuyuYP3oxeaouZeQ8tk38jxf50oMpM3S4qREQybVi2n
fAbo8PbYKzZ3YWd5Z5DT9rCKrEC12dzXxac531UAYC4YasiA1ZyvJ0kD7KZ6YsHOOV/35S9JcoSq
Mrgv4e9JCJHnN3P7Nt8KKitb2wWKqXHObZaL/iQ8dIEPff6Zhv7W2+faDnTcMlFZDrwS3BLkwWXK
JgBURcCWVGaRTC3ttkgQ1tbUOUVLYnyheWFPiWnu46B5gJj0qZn9fSeoC4+C0jvzpyLuT9BBfFhK
dvDMLjC9D6nu/64sHoPLeR5gIeLFj0EurpJne1oOMbRzhMqcsoKJzJ7EqFKe9Ieh2MLTrmwaF/s0
GQm6umspWlip0sJvhoPXNeZw20NXVBaZC3fqddRYsiBjKQKvT5eqiJ5yPuiXOpmfZ1oHB5KPH/om
iI7goowOeqB+WqJDOzXJYvatuQv0SDIZNEbA5WzwAE6NcBcNpc9cnIc/Uaj/Frw/5Z08oD36IGJ+
vG23lVVx8R0molUY29qeoNv+Cb0rCG9D8nnX2C5SLJETGEZjXHbnOWwem34KPjceDXY9azGXj64T
dTSNTGPmS5fGyXSo7C7aYHiBk3aMY+d1bX+9So/Ra2Vm0J6grAOmlH12cSIc76JIDzGGj8UbUOAc
sknuW00XxSSHofFnDR9LmmU51fDkY2I29bpWIqaL1TFVC9fhnj0tc5b6xV91cJ/YrUeTP25EQphj
FAPclApJTR9bFU33Y4WX/iJXrzssjsGdWA/qwkJIWtJHtlTvio4MDyA+2uLcXJu5k5ChgsN6ZZIG
/H5eHBwoQOb1Xa54ULy7Pftr8P3trkmIG+/pwmkwLcMMYi50m79c6XpM4Ys38yDfaTwD5Qe9FFUa
N2gcuP2LK5/kHgOWkXbpZhn8iAJBzh0po/uqhiDXvtGdTC2EdEXYJYz8mA00xf5C2FRQ1LRNt0t8
HAZz7lO6rJN6VoR8szltWUo4yswplKZ3xQeMf3WQX1Ir2xjkCU0TfIvyZUn9yvOOnReEx2gcq43X
kD/6Gn7iujK//ASoN8C30vPgW698jV7qBnCEQ+N10AjwinrjevUTMfKnneUEulhHQ4iOPDD4T3Lo
sr/RYt2IE1a/1U0qExboVzOosgo+zSFAetEJtHbaL+9IPQwdmgR11/j3oOnQ4kDrbvyhJqrlMZN9
vHwgweCFj1lQ9gGazfBi8Y7QuQNtZyuoxvCgZUJL+gHUi5UaoWxmcrGAKKXrskeb0ZKBYVtDQ17f
RUR083A2nFbsPJpm9M6BB4DKxqH9x3yTgDH4v5Yu0BmzDKEgjyLAQ/wMiAfqRDy/AIBx8tpN7t+1
n3H2TB+HEPZpvP5H1LR1clo6b0zSeZHhUB76EmDzF0pU83GXh7mcjTLnyBJiP4SUYRTMdzKRpjg0
yqvtRp7453QLVnN2js9mi3izQEhBxyNglicf4kUIQrNqobxwDMMlYZ9th2bG4l4mFXSRz/6g84w+
sKjvmH3keAtixTFELaiUB9A6F/y87+Odk4RMNhcC8uMPZmHvRA+SxEg1W4XklcjoEjzGEHMdW6Xk
Z2rmf2yEuFL5+IV9M3dOEkMs1Uz76tJWXXkwIJFJQei1sWQrM3cBh6AmkR5tuuRhXFAPFQHlR/Ab
bBHEro1+Pbt+iVdz5XcVZ4w9aoOkA51VSzqOdOMAXAmGLqGjpLZmCWXthZfNi5ggzFstw33XsmSf
4V2wIdQbr20fAflhsmEgT3NdROQhYfGwbGldrLi/i10fBTY6lyN79OGZ4D3xDkVj3xcy+FQH+UYk
WzGTm/0xjjgCNkr2OGs6Hvgyns0IPY3g2oy7a4O6F5yiXeZiihArVZVY+tX01JCTyrN4V7MSwopz
tWVRgZVlff8NdAOxPhWqrud7oBimL7s+wL3uSDUMMBMjj6jnQu5gHOfj/6NldMUJ3AS5jK0dBZ/1
56UYPgx9wNIOipcbtl9ZXRetShedDBGauB9I2/+TKTAxcEHfRUruknsm0D/8rwuTUKHRinYMzCFK
proYP0uFLDyKzD+3jb/2Bc6ZoSFGB+FSUl0gF5ed/ED+Df3PCDyTdE8pDV9A/vsFWVDkfQ+xlMs8
esHR71BiUIAy3J79yuK6XS1ElETNU6EuXHB2aFHLuO/HeIvXa802TugvekOtliX5oecO1Jtl9MKj
xPvYjcEWeePKL7ioYWazQS9tnF/MBM5jNALjPtH5Q2KBtRn3/ohzDBArE9VWg0Af/TClHBkVWpkn
+AGaSzf8YGUdXE5P1ojENjGVlzEx7dHMwj8s2LS7Ftnl6RQKhBEBOi8uGjn+iSp0rEMDZKP2vbYC
1///ekb64+IZNWcXS0DNwzNwQ1LwAqZTPe0qLYC0wPFhzfu6ZVBEubAGgFIdzP82TbRVK1qbv+O/
EGSo28LTSI2vHA/EjhB2UzFqhKX/723zr/2C48B+2HnAfZZIgAb9kQTsb8Lw7hiEhdrYPGs/4BQC
5rb1yrq37WUua4kaxgzBLJmbtNTYqbe/YW1/Op6sDI2hMVs2l1aBa05W+AkLlc99o7vQ4oK1YAOe
4+Lik+blp/UhILdForwydRctrFpOp8GPqos/j2dGFzBG5S3fyLFWTO/ihW2+NNafa3WxtMDTuMQ9
S5RSpoE37MKpEOyP/zoYH1vgX4KwupgOtCOKL2+aodjVSobBr9/1i/eqRSkLiZ7mAnoykHyHaC9Y
mPp2e9OsGcfxWyMAjqsyGGe0gPbpAqd7pqKn8BqA9v2C47wmKcc4a3uF8D98zkZKz9ejcfI3+TLW
PsHxXTOrJQqrKb/wHNcusJT7dBTHXsRbmL613en4bqZJ02Sjbi42yMwRUt/RsaumD/vM43gtx50o
Du0E88wIy5xn82ExaLcb2k0SjpX5uyBiVrSd0p5UF8lBqJ3V0bHK9uYPLpFmBnGW0eNYXlLafxiY
ww9jPHzorqfjbQOtzd4p2oFIwy593rYXVmuLuO/zD51i/PPt0Vc2jwsqbguTy6738oud+Jlcgw74
Fu/K7e2/Nv3rD//ivZyjpTcW1/WtQX9yaOFhiD9GsdPtD1gb//r/X8YfS7t0uKRi/FF/m6eWHJp5
sy6wZh3HdwuVdJBZ7+tLNg+fqfT/leHUH+tQZvtKJr7ju6QKTOSVFc5d2UI/DbRfnZ/Hx32mcfzW
kjHo8NxWXmhIljDNaN0On8Ky9ojcdyi62GIxyNpYi9Acjo13iFmcvZ16XK9vz//P1g9cLHEmQVTH
y1hdVLRURzby80//woXg3b4fcJJmP9EZAblKc2EB8kKNjXShDX8O0AC5sTv/XH0IXBAxYOjT1AYg
BoY+XpbOI3jvOLiWz1cxicp25m7fhzjnL9TGfM+fcMWAdtN4HGX/mfbDOdxW+7sGm9/r1YELLC4g
/9Yj9KjLbNDdMYKozr+eZLMPutFSLkmZBloNu/ZtkDgurUveowTEsSzZ8L4N0Ge5dJtMRmubynFp
Xdg+LD2CL7leVW3fPbMrV5Jg9a67cOAijY0Ne9KOrL6MHsQEfx4GCdmlH00Cl0Gzndoq4gnkzCmK
wCmYpFC5x3X+9i662vdPi+wcxTaOStzC2urCfRZe/LhOngZelxuxYsXwLtpY4AkiAltNfWnDofhp
+IyG7BDaLUG8lem7UGMrEjrms9QXOyNP1LZv7/tKdMddxnHhxQpis3g64/IifEiDzDE0LPS0bJzx
a7Zx/LddRATRj6y+WDEvB41WROGD6jvLt2yz9gPX//9ySrYjFYnME9wgJVgNVAMtLOgM6DQgah/L
YeBCiv05XxKJHAXm9/rDz0gd40P2Wd/x2nkoCjnbMsMz0awPP2MCzrGP+wZ3DuGsaZahFlV9mavh
9HNp0RS6lTyvWd45hP0wrscyJ+2FAEmSqmKaj3PYv+9lEW441soZ48pFq0Gh9AkA7kVkUf6OQHX0
TGTmQfY1eurbvtjnAC58WAA7IcfhmqaUENgQ3SI/xPXmW34Q/ezb+UP4cVHEfMwHpFq4ZvgT11+A
QWib9xbn5ke7oDHtRKBB9x3iUmV9Bi+UuTc9dAVEurCFV3Wqxs6v0JYS9BM7kakBZxXQAM2psLBN
WhY1qrVkTCQ5miIvghOKlUS9CRY9NRc9to2855mVXOHxhMw0A8azmrn6pOaunuTBxPNkU1ljiucR
QjnkqMMpzw/Ep0V+pnFW/qULvy+P4BtemrNuFXluCVXPpNPtxUBVaHwckWc/QJWgmEAH4ZWnJI6a
V1w/h8++zvPllIkl+Oq3Nn+LpunwTTuJ4DgnJHw353p564eieJ8NtX9vQ6Xwa8Qmh3Gw7MXWpeen
XlOUnymtonvCPSVPSvT2PCq5+Cjzgg80mMf4ntfDeB50pH4wJdmDj2RnuAPNUQm5DJPwf2VXgX2T
RbLHAieT+ctKcrVYLiCooURNvxtNQZq9oKQAUcCurR90tExfWJbZT7gIsbc2SNh5jqgFgcd1DRhT
0K+YxyxMed315JSx6wUYr8xvwS2dPdLrc/7BBApwRjAD94cqqVmYmlKMf2d5nZ1RbF56PNcG1WMu
8OYhuPHAU4O+YaQ5BRnSLMS6U1BhnZaWFY+kw2s1uGzqmEIVoLNnoGpNnFJv1G8zdPuDfnBJmjPY
zOcvHZj3GcgCZYEEEPS4KDD0iI6mMYFBlbCdnvxkgXCRFVP/RjczfwA1hk1Vn4TkKGPZ2jszcfoB
4nOVPWZM2kefVjEF6yHUQO/bRNPPoKuDuFE2TAE9C0/ZTwmsENzjch7QdPBn89XvqyZKuZcH/FEZ
Zj5Im3ivuFdmR96JRj/WbOqOYzjmr8r0wY8sCKbs0hZyqY+Vbml0DDVUJ5+AE8GbuW+g41JGXuKf
s6qO7ifmye8SsM5Xu6jsjbCjgphBM9WnSlfeGXpw2UMOOu4PGhoKZeoHAfKKcYyqe7TuYKvacuE8
Xbicg4vJQv5sZp+Gb/0FT1IvhRxY9wAm02C+bzMhfmgvuL5LJT0kcEnLjb5jMYJFMSVAyPC2HJ/j
BHWiQ6fBjdb6PebiQTpRAxAIbsnj3MXtfCASTy6HeUnyF6NogNb5nvQg5veH+Fu9/NSKanNDjxBj
a/1U9LNsHvwCKBCQTffimVULlSDAzBaSklz2/alt8GR+pPMIfJMJZBWfykjw+tmjY1Oe0SQE3+Ym
D+aLzZn/oYICizkRiXBw6OWMv4tqwpNhwC3BNFo47zuQseXqbTlnSkBlwdbhoe18QQ8oEmpzr5hB
HxCdsIOiUdv3ygMvZZoMAoXbAqkhTX1Z8vqf0YPbHjhurYAX9sVMl/sgbkT+rJoxsEh9+84cjYjC
7J0fMQjvQpwly1PbBZE8KtxzFaiV+h7LJgxEAtGHNsYnIPLi+pQAHdDdMdLDFjzqIBIpROxnd3zJ
g+pulAhMYJak1V1YtoakUIkg9wvU4puz10ZxB0RN3fh3mGzfmnTJMkWHg6BMkL8KpYr44Pfg+Uzj
MJT1h7lqVK/QZ1NGS8qqPqInGy5BfZCmDRJ79P2ir/8aI1XgmksEu9DE2uZ9EaIwlo5qnPr7yh+b
4GmapybKUw/t++B3jvs56l65zQh4KBTxyLcMYPAJ76uztV3KJNodPrNE17iD+B6kXj9LBL3hKZsX
Y0F6WzL+MOXAJM2nKB4iNqQLCSbvC4qtOIvh5mitetJB0JNzViwTfSwSqf0JbXaQYhtSAvMPZ28R
nf9V4v1g+C6zKm8vqO+XmqSjV47ApM/gdLY4NWzG3vthX/QnNftdfl8sc5WgxN3J5YEGy6xORJXG
HvI4aYLzEASGH5SZDRrxu2hkr8XAzF9yXJLlrRxaEKjiwiVNKpt4sQc1eO0EoCh69Q6GFFV7BLwq
G15YHqv6YIpZsIdgiOny7A+CHXRG0WmHhrHlLo+xDb7OzWKHhzGZW3vGjUdA6d7PSzDe/g9nV7Yk
J65tv4gIAUKIV8ipKmsePL0Qri5bAiSEGMTw9XdlnxcfrrPyRL25HW4SJG3tae21eugfHHU9hd2m
V30YN5g5CFry4C95Mn8pW6WHfUITMJFtE5033UMsuA1xI7ahg2/1mpwcAUVqk98y8nT4kOciYb8J
sIr+z8JJqXdjnsAtxktSuD1UWdl45Unt1wvsqFraX7NIYvGKalM17gAIEjNUdcoCI8qzKIeXjgby
Ba2tmWBORLvST5MB8PEaOTTwhEXGiiGJ0iKqWHVELmFjKEAJ1Y+Zrnw9vuT+qOtD0WEgf9qMChS2
oIadLLQ1e80S+VMkGg4kHvOCZOCmDeLXahpztZ3dAqPPZ+E1e+KilqQFrsVmM5tevQCxxCPw2VeS
Hcp2qOVmSMop3AtcLPPtaEvT3sQ+uMMynFh1VRnfNg3qmnwoDxBfRJpJKG6+DKAdW28CPnciwymx
wVVTUGrBvei78ZYNRJc7aCt68xMQjWVz1YH27GfAugiI/LBXqn1dynLsjgGkzpaN5xzeJKrCpdWp
gXTGjaq4AEVoyxExZaRweQ1bUx0lJJ1EebrCwqajPBXdCDZV3CDWm3ZqALHIMeJz+SZ7kkd7DdRE
t/Unp+BDJ+nslhXT0n1nvR8nt0vrVPJGExCBjhtdxo4dh3KIw10bdrk6OFprsuMMuuc/LfMx1D70
SxfTbOZ1M7fbihk9XqsxTMbfhvThjYvrAXP7ONTiioFb+zuWcCrCfZGHfTjtwAA0qjBFHhNNfF+Z
dokfC6gj269BXKvqsSJUzF9ObLEV21AuvOGej6quNxBeCRrkVb1nk/uqGktzA3HCtnqyQLNh1L7m
0ZDDWOty2hPt52bIWN03CyRCdNXifZulVb9oEFjQFxvZzMV3itKOfZilom06eKwff/CZIbrA0ID2
Bd6Rxm4/FyysngXSaXvHWC3osZsAwPVT2FVj30CX3/8TCaBMH7TQEkAtn3mYWzJ+D71fK1VUhin0
xsh8yFkzJJtuOV2kthhocDW5FvpmNhRTclAUXYadnXqT3A1FwCHuWU01ma9YBU7mK01NjIxSTeP8
LffjdrxCgNMQzBksk4vferX0cBKyMaKHAm0S9V1GSj3wnZF5dKS8ph6IINQEojcFHpitXiCouAly
X8IPsMJUkMGACmhWBKDMV/Aw0AxxrhJbfmJXeibAmHV3NgT9SLIRrTFvwDUm8irUVD11uZPmRqMf
zq64DsfoOIyTmq9noCK4QcWsQFcedcC8fVeA7tlMB+Aqvfe9MMx/NB3B6ewYqK0wfF1BWCxIGvUy
RS66FZ40zqSmQexz7DFgRtPJK4PkzutEdBzDhurDAAhKsAsSVKblBoMXZaLTGQ0yXDRVpapqSCdM
NvEeeovhFO4KzAtRl5qR17PciKbU9Du1Y+2/Lk56QLVgwrh8oMI09dFi0aIvHXNtadJwqXOZVU2A
OGk8zSLvcRPPJI1NBQ0RUnYJ3i6IPcEOolC+93P0bMevY0hbXE+zRfMuVa2F16VDUcE1DcEE8pLM
1jkrrqAsQGi6kHaKXpFphvmuL5eAbOMhMj80bxvxk0O7sMSdijBgM/O5rtuUF/X0Msi6sA9at9L9
0kXY8t9jw3Tx6CsX6dSbJ17eJJ1kKjNRD7bLAqK1cofYttPfWUEjuYWYiyK/AgoAzgY+cBG3ICPu
UGvu8lDeiRI7lPKpbturuQuA2QtqjMo+B37I2zcuw7Ldhvmg6BWlzdzvuDLzlFEz9/Y2iCQbf1UW
i72JWzvYraon5/aAwuvitcP0rdjZkATdhtip677yBs7n4PkSgRCLXIvkA4KmtN1ZXiAS3VPaTz/a
Fj74TTgVCpaCuZAVO4T5vXgZh4Q2T2Gs++WYqLYDN7/qEZHgk3L6HCHgJ7i8Jg9hCZnzId+Pflw8
g4W5k/dFwGBSGOcozLdB9NxySOaYsNjWc8F/idEH3jSwUAjIZqfmdkgDsA43u4jKaHgpLJxNhhm3
ht8kWPdFpGWNhAK1vVHuw1k23U1YLbbeSheSzPci+MfUJnO7bCmubLB/YYw73I9JInRW9TVyUxK1
45C1UycL+NzF6Q3rSoRaA4IVf9NFgRXHyJQQxzYSLBpXEWBr79rn2B+IjHrV1hvb2U/HuUaI1yKi
X7ZLlDRf9eKCcj8gMT6SZkSQCNj9ApvDJUSuKjDC+zc5GfjrXDa4FSELpvqMK93oI0MSvhM1dTpD
UtS9QR6S0gOmwpO2SuEB6RcHuXF3N/VMfU1I3MivUkbhU+x4a5CDmOEGzBZBfvR9MDns+pi6aq+F
wA0x6jjJqDyBanQei3ZHXXMqnbnEoNuEp2Z2Pulcz+gRAR3TEmQbIKhPyIYMY/zEORPVNlcWY6II
GmDRhEo4Zjp1MaBSqsSfoVIOgFbGKePL42z8osIF3kabRORxv0kmmdQvUAyOvpiwR6JiagpHQP3A
eTsRB+6OLyGbN3jH4rkCHcvP2afmYXCkYfeo+lXqDhSv8iv859B9G/kAnZYYk+bPVW2p2SM+Fu2j
9liMrH9pYoi4uALKo7KGYNwJBNviRq7zEHkS2rPL7VJ15XggvojB4zCD9mJjOxiwpWpEzS8v/CzH
MTSbalrqelsVcH3f+oaZ+h5kdShpDEit+F0dj2RLvGpuU41ZHJmGcgaSGTzO7GvQAs3xBqNLumyk
TXhTNWF56yXBxLdDhWhrCyuDdS41cEL/enO+PVFv/Mr1yUvkvYUENYN/ttngTbLAXFiC1xxoB/FO
QBCH97xYcBZRJxaAMonW5ymI3ZoW72KU0VvhoiXfch8Z1GDCYdmjIWF8nQpfMPbUIXvj2RIuKtxN
SYLyijuVd0I6w6oCr1NXpD4tA5lFNx/7hNirgbjSpXldIbTNw9B1OzImvd0CMC6/VxCc+wU3W9kN
xHrQlEZygsRL1bh+f2BKr6+2cexGGHqUVGmI4OrKIBkB84SuaLslICbiu87rcZy6ZoKnoirvol0F
1PvpnvTlyxKB4wrli8pTCDXIAqVXwxcc/KKYJN/NMEdY49TBJoFgz3+BWG4au6xuOhw52eKzovgk
djp6Glldi7OKP8eg8Evrpg1vcgRBx6QAPjWtxllhdEhYnCLf0/fQpljirJr78p6pKM6vcy/oQTes
I5gT4mK/ykTYsjdwmZYDSvV6AVctOCmKXaIX3x3GsB/9vYVj2Xb14iNHcdp6iHMVDiWdhg4vEkKT
K50TVOxAgzfqrPcJqFcUcFJ6nze++zbKEOckaJtJv5gJssAbwamQe8FIjgqS5VN8O84o07xY1rIb
SLm15XUhFYQehsIh+J3HEu6q6FFe0sGMch/orKosiGd2XXV5udGjQf3JcSiycORcV15+mljzXIfC
ELANfp2ezvKXGaHkJtAEiQXEN7vrwZVsnwCl9P1kJcfRuuAugZyjSoF2CZNM8bFVG+MFi5dRILDf
CPB805ZrWdRHA11VkWEaprujpIXMLkTrIatV5QJnAmFh0F1R2YQ2EwyWNpjBnWqYWI2p08stgvog
39TVKL+CiVV8qUqrHhAdnjxJ0lWvFe/sYWCje1gYSrDWoy5CVCA9cqyQ9zZbhmTpmmEMtj3WcLNw
W3noFHQfvRpBs2nhmW8wphDeQs12eMHQdt2kci7Uu4rn9hdMJS5v5Owgxt3N0p52AUGdmCYikZLO
4svQ9OWbzd3wXAmwO+1Y740/bY07M+0l1/edZxeHsRkqMu5j/ATtmCAAVRDXy0OQjDFQ2Jjt3kNO
TT+zDpVYLdvkC0Ht49olEjtSI/Y8CFTpUDep/Hlbk5zHG0rD6YfqIIGQWaPiJStEPjJE7iiCb9hQ
knvmYumldUG6J4aeDWht8qmBdwyLOxqBkGSzVKdTySD4tE2gzVdfh0jBUEbh4085NVCw5zkqws7v
zQYHhv3qm3xxG0F5ty3pBGh07ULMgcoOdwWwbCivMEivHBqCq4J3IZ49SdZ8D4A/7rIkny1YYoMK
Na9lTsYKXsCT2ZgQFAUrYJT/AW2NuyPoc++Mg0379RBkuD0jlk1amD33o+gI+xxfVSOqAgMybNFp
hFLoFwIM+FMoWXddJA4BfK1Iv5l7Xf3g/aR/zXOx/G6nsfxJULJDoIaLKqvyACaVA5x18+8/X+Zp
+sExL/qmxwKV/ZmOe8g/iCssfHxwMabBU9aW3ttgc/NkgqTcjCNupc3MCtQM6IxQbWMKzevtMFX6
ruOhFBhM6eprTntUUbs6GX81jfR+QIdsOAqk1DXQfxg+oxOhr6P08T6wbdeloxzab0xOlmSYXSkx
maRt/BRZ566RmLCvKBVU14MXky/4iGhflPH0T9C0+o5gik2mhKjpZUadMjhUXZL/pEiLVVqoVr1U
tDaPNCftt3w0uDUQ45zcYBhUBiyLPKxSsKnGyY1QqlymDNUyGOMiGxAEGR8pY2pxQ/dpDp16MJoR
iM0cFregXtnNw/KO+ynft2Ec0AwdiuFYxBi5aXBe5D3RvOe32lUGQQxR3KHzhhp3nRj1pIKGtUc7
sPbXQJjITBPNzYblqizTAJ2Wbyi14PD7cY40/qQK/kCYZ6tXiK2yR1zT7iGMqT655wAh5QA3aDIv
sZCiSig/JjEZ3lF27780TRFKVCejeK+WkaAIZnwspkPVL8sdAqsGpAJ6D/kzwfccellXUPHp8o1m
GkV+3khy9NqiYBvCMfmIajKURk0ssRzxaY4irxZkoWMblvu5T7i3UxpAgTRANWbehagyPcdeEXqp
m+BkNn07oXu3JPBn+Gvy5NUk4RmGYbDgI62SuxJQKohxqGR6xpmudvAG/dUMibDU1TxHna2ecWCm
ziB74pE3u4wS0SCRycsfMboEIc4OF6+smtRVXUGWOWvrykIXDcoIe+Rk+hYeuOmBjvOTB8tP2ofa
9VEmcfUiAvAgSx0E4/jkiHGHosUVBT9Nd36RYMTKMl73KWbdh2fFZP9CDNYrncIG6hDAzx5QXESB
Fzdq+Bu19f47cQPCwYn7qLt2Tiz7BrJ1DfBhI67CtrEz7oCJ6RDc4xUfURvQ4y0qsHbnzwmHhtN0
qhfHwWAPk/MQ9QtFi2fwihdjBrhHed+h9pn1HBlv4SDcfIoQrljJXITCmBf9hHH95raDFQQN53qr
Ijj0PZ89uW0REXv7GtIcOtVezF/zvMRui7pDoTiRicrx/zTinogY0A4MDJBDU3blW6ES1P1KSVDe
ixP+gvE5gfCYDnvp+9UroYQmG0OsesI3L78he+eBacQXqFb7AwwJXbPwfmgtAgAKR4OzwIL5t4nG
7gmoj/oq0vAHObQVfg9MqHcG1Z+nU0RywC4AdxV7yQFqNN6TFzdVcyOoRsAqvKRpn+KAmRa4smkG
p97SPaHOjDi6BkoiiyZoYVCb4+ZhhICNqoECk7puPYFFIxGPnucArZHWous2zEbv1Fizn7WKgkec
ZZQflFegvYVXf0qsRvG0CBMM4pQeotO5cxDz6icVjRsyunzTqAmuOIwsttiIRHxhkqGnxNGCuedF
WBzloOl7Hhfej0D34p4HHeonMeHGf51ICeaCqOuTAlkdasD5EJgH9KLlL5gQhiLBy3HVOubnV8Kg
KvSofZRuUjTncvBEdboPHqhnhqNGYbbfeP7poHR2Kdu9jmpEW2aUybs1cYnbMwiqEo2jCFfMbDty
n7QS1W7jt92ubqPuOlZ1BXbhpOvjK+S6qGgQz2++msJzcgv0Uow40Nnn3k3xQQUVEgp/6shN0jKf
HxqNkf3Zw8EkDSlZSgY9JKfRt6r60TrKrxJeIKGqLCHiKiwZfRmGufk+lS3DDGyC+W2/RXKbVbqx
zzUHGjSxCtIxaVliFmeTM0auaw+zSTNEd98qIFXeRET7BbylgXxaUEZu9hXU3bY0QYfveUHCfo/u
R76H98WVwL3JdkcIiMf9NTzzeC+7sYYOxojrnTrugTh4hJBySoGHYakK6lZlRU/9MjuN4Tdbwvz5
3Y1J+4iB5GDLO2Z+mM5It9WIrLYEGe4TsOH8jiHcuaWmMFfI3YcIYk20M8jHAqT2hUv0/eIKGW5K
6y3HeKngxZo2R6fMRj1cg0CtM/F7O2VtEAaPQVO020AOw3M3NZ1IO31KzGH5BuNgERK1wJPVDzed
3J4qOpQLUfRiPytDi7sF3fFwAy9WiQ3ziflHlIhXQauOYDSRUfUF3RdkF8KViH2nWNC0QC4Ixa2o
rnZMGu9NmaHrtwkJIZXQiAgoBjO68GbhKJ6mkQgntvOFZHsTquW9JTjvBw8KcGVqfZ1vG+yxn3ox
6+WOw7nfWWhiV1tQSSJIgk9BKULXujzwqiy/BR4z/3ghkpmMtycSmja0ZDPnJh6Ow7Q036sB/42Y
qbj7t0uKQEu+GAw+wokCK+sh8nd3ccGar4FAvUImvDvUYixmZKtMHXDUkOyd6vQYUqrq4K1NHNq3
Uwzq0p2aiqrYyhgzyGmBtAbj0ZR/83ge0oNzoQHVWwTmjtSjEUI0G+dQF25qGRRPXk4D9GXQb8Jk
bgOZuNTOvsS1pskT1RpGDqiqenILXi70UHlM+4ih/eD8ank3OGLjfbDk5ImUvv5KkKs+R3HcfWm8
hg8grOTSA+609Ja0OPkftL7VtsN9ojakm4Y9mjbd60hqu2+jBt0FIST+6CHaVs00f6cu8OWtEWh5
pV3Rz1caYI4fATb5KVQzOr5UhBDcmODtN8VUeTtElGjuo4KObbSRA+U+Rfs2/U8joJrMEv4QJW7s
DUf38zeCJyt+QkZN7HpGAm9flYs5Tl4x/zMutqdbU/kuB2kW4/TQOxsviNcSr37rYvkjBydtshcO
L9wYCC0h1V+Qks4aBQg7qurkifItcrHmq1h0AQebDGhM29jp57mIuoPflfI7ytP2GdeJ+NEwHx1R
9NnkL4hzIi/o4lKFWYF24b3pa7IZkGjT72jZz9dotRsvjf3Q8T3qltG88RRgOgqi2qx65YLYg847
FOvY6I3joSt9sA5IZC1p5zBwfzBzANcHGgK7EVNnm0PXQEVyMw0QGkdROynKNOkYwCuJINO9K2VT
3WpMwpcvnoz8cY9GqHqiUlj+LGcPDUM9+OprVSocSATFUA0de68nxwCyzdEGbaLgVhWSllfx4vLh
Gx7h94dwjsWCvgwBVINEueJf4r6e3uu4qjOvYaUAEdqILlMiSZ7coRIT1FnSD8HXelmI+m5QOjKH
pCmXYuPNC3rHMGkz7pE3oR6DCnkh7hKqcJ8g60TrP5Ezbfq0WXAaHwC0GL5HA1OACaJIS4cLsPQz
WL41819AajY3wyD+M/FkUIw5LN5ySUHl3NNXcDtetYb5IWgKQetMdnY53UIyxlV7ASp1BvO15v4L
ctXkJ3qF/6B+i9BGmQ36Zx86iRcwX+e+4PT3f+D5Bh2NzqKYc21CgOyOM0APBGUMwInqT+7ACnFn
4Ek5EjBzPXuYCDt9AnQ/5wt4x3Ovv0LcFdROnqZYIFoW93BsXfo/IDVP6O2/4chWiDtEf0WCfAc4
sgiq2oGVdQ8fNvn7QIZGY2hukojmYuQgdVhQ9jmEYrwCz5JiQsg/cQ3cLGb0RsOaLFbj48cIxTMH
ak0OmPsgt/JLI67hGBgYTvPvuHMe+pDbCxty7gdWSHiGFC8IMDF3jXFR9ghV43lrCA9/e3nCL0gw
nvuJ1RwL+gMuRCsRY7xhg1o9RQspaKP/ZVD7zKlakwVWU3Jqt8UwCopE95V5rqSPvrd8iigfQ26n
L/vD6AKrJVTBY/9IQhQ6DgRdV+0D7DUjR6pnEc//oNSyAIz4uU1f2Tjq5EhgY0DtETvdz6d5sWEp
n/6HwbpzO7IycTJ6Q0SZ513RGTP5IwVRcuDZt6TSwyc/YWXnkAcWikUKSH40Ogw0UIo6c2JIbqbS
XNIVOLfrK3OniMlFZYS6DpKJXfNOIYye2BB/SlIKu74ybFGh38d6iopW5KUU25uRUQAoY1EQhxf5
3ATHmmrKICC28wTwuvUboFlCMOu3D/OIWly8WTpkJpdw7Gc2fU3pIWifJF5v5xtKClSTSxC0zAPI
AOISodHHB/cMIHlN6kE6MBfYGurINgHPEI81qpxQwAnocBfrT477+mtaBlZCsDQvY/yKKd852sdQ
c0Va8vEnnFmlNQ+XGLQlZtLmmsCZIAKtv4MZBpfVxbHHM6d2Tcpo+jCCVopACJIvcFKniSOtw1+f
e/tVfINuvATreo3bHLMKyP3zlEzTz7K9OFH5d7J1jOSe1u2Pq9DSKrQ0rx18rPghouKeRi9Ck98A
WzwDDftdWHmox/nnEtSfNJDTQv7xi8wJvxEehlOKxLjNaU5aA715cLiTL1xW57ZkdR1Wgw8Yba8d
JhVzBGpBXKG4LwUJDh/vyrnnry5DkiuGNq1/UmgftoPXvZmgvhB8nDuuqzsQfajct20ZHueOBw8c
ZF7uSNAKQykdwmnJhQU6Y9fR6ibkgazlVIbBsZI+2QEaBmLYTARjOz32tjEj8KDENJemF89805qR
xk4oPgQQWT/OIQYnKmHkY44guu1z9yliEfAu/feRsmBzR7GtxSEOcohCwxpTqfq3j3f7RJzzlyh0
TUnDkPx7TVT010PSgpRj2nQBfxde+DQm4kALCO04eq0C/ObHv3fmdK3Z1IDqmbuZmv56TJRCt5g2
macu0UOce/ja3IXLl6Sb++uOY0jbogS5UdVFgoJztwk9/ewftj1AqHdkcTFcozWHbgLuczTEn0+L
NcjKoXasvwA/eoh5va/bT6aYayI12g4h8HwBSoBc9eAsAK0MwBh69/F2nBmYXMuwovKW1F4+4ZOW
8S4fQAQF+cw6tbG9Re7upf7FKdkz6c6aGE1PzaBEhO84cXQNmBQHxcMAJUN7RVifTcgO49n7/vFX
nTsHqxuAoedPvMbvr2kxv1pM4Gz6GSOtn3r4micNLfQiDot6uOYTOGuCoX1TIaYvPn74mdtkrcgq
CMs9QN2H6yr2vqAXCTR754tsggTS5hO/AK7gldMFTJ9bGaAIPJHixxBX3yKhNyFAXheW568nCs9f
2WDiqdYH2eVJUXn8Bfjqstczeo4qjqMtr5aXuYsuZYN/3Wb81NoefYwodwnrt+hWYoJ1QFX30rDa
uUevnSxwAeGCutU2oOilNhUY2T4nzrG2uIXZUJoq6rdF9TwtN2SeQMy6q6ILlJ3nXnzlYj2F2iF6
Rf0W2JsQndZu2oHvUG4/Pjx/da1Y8ZVhYeQkaWq40m0zmU2P/of8CsHBTfRJqYi1bTU9E01cYdmB
D32WNrr32NeP3/zMuqwN6zQLMTSBcFDoi5NNE+oAeGi//8w1iqnjkzH84RkqHMMREHqIUXZsD/Hz
feiJfa8mJC7LJoQm0uc+YmW77Sh0icEYoIi9+46IVEPK4OMn//XewQesrLZEC8JXrATZvQeRVnca
WKqBs2+694+ff275T3//5wJN6Iuxf98cyM7yaMYLC3/uuSs7jTU6xNOyDFtJ3MbOfQOvn1efu8rW
dHFohMiKSwgbVegSAC5bTg+yabMh6lI5XbDXM9flmjXOL+xEJqDYt6655QAgRuhN1HtM86SUforU
Cpu7slq0RMKk5eBwH5boaQwxH5gDQluN6sLhObMJa+Y4BdoFCLx4/TY2aBdN6rDw8OHjc3PmXK61
pjESMI5dhVfn0ysnRy3u6k+F1YSteeKiJRiCbsTKT97LHIJN7PXjV/5rRI3nrox0Ql3XBgKxTTLd
2eHJ8geJOgztbOrTu1p/zYdLjFPnFmdltNAQtHPY4XyS5WqmX2n7TRWXKFPOPXtlsM3ASgDBsDp6
+ZGgCzg17w3QiB8v0V9jQSzRymqbUZbAbmBX2/re+t/y6KGNv3fh72ggWawv8P+f1vv/ZTb4keC/
rxykNRAFasD/7wTZY0BnG0KWzg56Z9vp28ffcW6RVs520G0TYpYH8kP2kee/0MAtPhkmrPWnRV9Q
4buTzbL8FRj/Jx+jTeIE32iSC1HymbdfU8VJTEJXi8ZP9H2bCv3UzFfzRY3rM6u/poorSBN1kQ/1
FIEh66B/N6F8pi7ZeeqSVPC511/53KVzcR9ilHLLiLsFxO0b771HtEo+dzGvueKMWgzAuzCA0XOH
mcpd1L1r7h2WPt6aWe8/dYLWpHEApDnjU/wKYKe3sfKzfmx2dek/ffz4MzfzvwLkf7jdGQxQjoPo
dxv5EqNmbgsE+gXneG6D1zZsMbjjETVsK//RAXNhBOJ7umRAdu4+fvlzG7wy4DJpQBbkYF2ts7tx
mSG3KTIgeC88/sw97a+Nt4/ZIlqsjdLTsZU8k1EDDVKVyW7aDnmV9iUqRYBOf/w157Zi5YRLv8h9
wRFhkahOMoDFzW4Zy/HCZXfmRl1zx42Dp8He7lX/IJawKTRJR0w1J7cniqUmCq+meCw2mAi+4JXP
BC1rMrlFUgO6N9Jvo+Qewz0p6BEOqt/VNMziJPrcgpGVfYOvbsQIAKSGWmKDlHCKEfS4+hSVOmFr
QrlidAXQiwvObVD8g2TvYSzGT7746Tz/YXSRqkBewPDiUHoG5hSUC+ElAp4zh2gtTh0PPsM8aYNH
S7INo/mKD5d0xs9Y21qbutBCmaCDhlDb9r8HZb76PuSuRveZtirWe2XMkc4TEUdYlM58ie2EUet9
Tj9D2o1nryyZ27ghbpHDthwizJh46TR9SnUGj15ZbT5GA69OolRhvKDVPO2okRcu0L/vZbSmjaMg
afXa8OQhtXcX5stt1fYXKsZ/v5v/Q13zxwmM4bcaorDYMripi33Qc6AvH+r4UoX972clWtPFTTMg
mxZaFVvgk/Um7jH7D66jLmuXkmw/vi7P/cTp0/74BJf083wSzkFGBDYLxQAWHNHi4kFxYY3+fodF
a6o44mCVQXeSdzOPY5Il6FuH3ZOkjx6Q2x9/w7ltOO38H99QzFaMOFP9FhNfGVjSvmHm5h1jqSet
1+bCZ5xbp5UbxhSwjsoOW91EkL4E0L7oD7LuPrkLK6tNQq7bDnXvrVwwijeXWb4c7cU7+Ny7r+x2
BKGqhc4SmE9aelB58kA4uw6C4cvHy3/OwFa2W+bRXDcMpTA9qKwBwcfgNZtPPXpNEudm4zz0cqHQ
pTE49+oRMr9YM3nVhSLh3915tOaIizHGApQLvJM/DQo4zb0bwt/czDtUbivwzwSYzUr6C5v8974G
kOQrT0u7EnCECJF0byRYaP7B+M2WW5GexBsTdDrqHuIwgdlijODq4/U7YxlrKWpQC5VxO+ML2PhD
56DSBXQ5Z/vevH78/DNbz08n7g/La/oWg1+YS/9Fq+Y0zjND7MW3l3LjM1fHmkIOOzORZMTuQKno
2oP2O7Sjd6IRmYJUMasuJJfnzsDKsgPgnY1gEIisx9AdMRTxRBI1bYLZPLiC+tvAA6RfTdEl/Yhz
a7aydRBLY2rQnE4BZT8DJ3edJV8/tx0rQ2+DLnBB6+Mi5O2R9eKt5+GnOMlxeFdW3k991A6nenoE
Me2qnjeVd6kZ8/cMIVpTyXGGIYZkjup30hcHMvxTt26bzP3BmHo/LTRFlLQJxuACIee5Xzudgz/O
rKrimHUebCJqk10Y3qM5EDYFbhhg6IctAwMDOrIf78eZo7WGrWK6raiLEj8166Okv0f1wDAraV9C
+hiyCxnJmeO01qzmUaz6amD63VDpZ+Mwq+0C5MXnPmBl31FU97LE6N4WTGnXYN5JG76koDnIOkFw
1WNQCkRPH//UmatqrV5daDtMhKPIpk3+M0B0eY95YX/jR6jHLBErL9xY535mZe1h6RJauMFt/aQ9
RIuP0UZyHwWY8qnyC2HyuZ9YGbjSFuPAyVy/91HdpRhseGkS95uECQT8ogsX+7+F2f9fdYvWqtZq
oihAm27c8gAyy/S98qJUjiR1/JcTUTph2gktu6xGpXhpwiczPNb/x9mZNclpu138E1ElQAi4haaX
2Twz9thxblSO/7YkdrHDp39P+72ZKENTRa5Sk5TUSHq0nuf8kF0EJxhckp7cwIZZw68y7ZHwSJKy
+QqfPPhHwMDD6w6B4yI54Zs/UGSWkhdV+Bt7qLWGMaaQ0GkEHthn7DV5cQ9VGPhOb/D1OSC77feu
QWQKYws3d8dhwooxCTs/pkhHjGfX55cRHhrIvg7Z1331GHNI4NpQeYY1AntyDj30AmIpLTR0HrmU
TBvb2pXIZsZ2ofYqJNjXqKT2suygtPyHwxZso/BrBH8wfkxxrITtHEy/5gG8OPLb9b/QenmVXZjc
bp+10q9/fzfHdpoEEoyqAd5FfRErMtp3ogPDK4V7wGFfFddWe1cF7ZGFKMU0gH1NTmOdnwoO+Zfg
u87RnonWXtqpdD06DsiqYZENqYsgWUz6LeLjWgMZc4QNPUjOczRQ64d25AapFdU6/B9dOrHRPivL
HDP2Akgfaft0sIfEaY5IYIrdiX/qu+9eeoEtytEjZ+Zt3aGvVWXEtagAZyhyijm1tmBSOZ/gBPoc
usOXfsGDCdc/YafygLyy466eN7WxNYGwM5vZgBtReNNwomACFcL8p99HyPZMtWfY1Itdpc6QLH2o
34agYuFrx4Ab/Ov2B6zMg6bYc7FCz+sk8rhDWuC2w6mOHVy7lgFPnhClbKwQKyPMZK9mIKLqKcQI
G1pkhdwHFrIjn2///j8yhA8mD1Pu6SC5F7mLKHt5yA8qUdHly/RQfxH3+iSPRSzeXt0n8sm+S8A+
jn+T6PPn5pQdZfQZ/5odzvzpnD8CThi50dYl88pRwTNmg8WBS0rfEfwi/67Pp7jz7kv3qEN4oeiN
Zf1a1EcfbewcpjZQQjB8tM7thFnI5mn7jVhd6ytjNmht2NV5BX49wZW1HuYkVDIu6JZV81rxxlRA
Q5gUQgQ2JJL9Xee/8/J1ar/fHgprRRuhT2pkj41ONyQz8e/a/kxL5MnSXTgM4pmaT+YVMJTIZ/Wz
n4GqdxQc2AaY4d7+6Sv9aco9kbnLLTgGXydIrpDABr8U+3z1piMbYbLSNqYCDACtWuK0NyY6Vpcg
3pJMrRV7/fu7hU9Yy9Lmgxrxnn5UcCmwy8OgNn7yyoHFVHpVaTPBL7CVP8eWYc+ozox7UKp6FydA
ZmD3ZQEX/Hbrr32FEU0BkLS5lHzAuQve1VGHBN/stwbXxk3gdrs9VX0ctLZRzQjLREiecfU1BDCd
Yfowi30vG56p6NUwhkHe+jLgypqg7AInlyz7uaN17MBUUVEbq2jIevtSzWDrOa1PIiYJLGiqwN7Y
AH44Y6IKY3cJdwLSwBbHvvAu/R/yZtMThTfEEjWwmIu9EkaZMBuBId++D7ouhe8GLatCK4XDknMZ
oZKDz08I1sYIS5CUgrB1u4oP4xkfZMRFUQR5m42AXCM3mopXGA8jj1hlbZBu7DvWKrj+/d03gGOu
4ebnowKYLN3zEm4gMB7r4n0/3xipmiH3SiKb98IqIA1oBcF2aG09JH6440DbGAsMK7gNHQhn98qD
JyMSGuq4F1N+wFsme+gauUt1jnqMlYZ0VY6E9VxekOXckMeKzewXTkrt/LavkYzlBiZKS1pA4nw3
NuEj10WKLGa96yHUDkx5lZWlJTRiC700SK/E7a+ekNkPf3b/x+0f/zGrGxUYp8YiqG3ST+hiWgNJ
S1zc1xQcCLWMwkRnGd+UX4K3BQ/auLLUF+oBSRmAHT4Q0EVu/4SVcWBqsdp+gVCyCec7qHhh3UV4
jBkyYdL9BT/xjTv1lTAxdVksdaY8rLR7CTpveBFqgM26BYNxa0MwsvYNRpzPDDkAOJt1904DPHTU
NhS0ynjmFrzvIyuYXGx0UlgIFrsubNFtRtxjBsZzW+jPdwrmQRFzwRTzHf71do+stZYR9kzDgIi2
LXxuhf0pk2CweNU+GDh+uRH2cyWxO2OVd+8Ozq8hwP1dVuWf9/1wI9R72COHzdx4l9licMSGPDx2
w0060FonG4FOOLEGDZ/5Sz/BvfRu5kGY+HZVP6YjnCEuu0erKc6a29rNQokdDmuL6jxP0snOZUdI
eNrVTKY+y7Yy3AbipC8ir7SHJ1nAMkotwEHsK95YxQvSCD7BKPiSj3DEfHO7paheBsu1rS390coA
NfVZrNYZXKNh/KwtG/6qjheSIE6xL9nika5VYMQzh8dF2heudS7SVMNvuVLRkIb/29c+10rfrdm4
Aplhz3OFrf2ZaTmMK44uwH37SjeCF849XZ0LBz409fiUVUCuSOBHvu0r3AjegsDuKwUwTkQwq8kO
vS/ayF7KPacfOzBVWaPL3bZwQ+8ieksceOblcU5gsbPvtxvhO04wpCzAaDiT2cbDGa+98ofTwT9n
V/GmCgv2x57NYB4nwKzAI07mpx187HBBt694Y50mNey2c1uh+KYiNJkWPp68fO8myRRcVTB5ybiu
rDOct5cn0cLsG4YL/r4ZwRRcwYwHLT/C0TMqhvaRLtBEy3yTa30Nyv9cgtgBMYIVebbB0HD8dhKW
FcVln4ukUg4/0qMs6K/bzb9WhxGzCqCqFtwFmN31dTr+tSh/jCGrtx5DXe1bdU0RlgNRPjKP+ABz
ygV88akt8cSL0D3s+wIjdCsO92wu4VcMdyVs8jjcj4I+IHGIf7ldw3V+/6gfjNVXg5UCOVDK7ovC
Po0K+x948sJpM3hcBHZ2abeVFrlWkRHJmdtZXpBr70w0nEexYYTK9Q0uY/d2ByP2zW3Qx+u9b4q0
4LOXcQrbqDsAQx5GZzj2zDvM/vIppft2WrAj/PdSMLsM2aT1FF6qckKaLc4pEtILq92VIgPchbEU
94sNtFSXjffBrAAW6RHWqVw2zg4fd4MfXtvt3TpWpdMAt7JuhCoI7tHsS5uyB5YxPNsEjw3sIKPb
w+oaYv8dVtCQ/rua2ZPwRe/c9lTpAabcPYwf9261fJPjOftj1Xnj1Xu/GKF/B0kJ3vLdks0/9/14
1/jxEMsKT7TeOcvB7p4rVf/2Ktl/21e6EdPCbsRUBb6+qzqU3o4Uti/Yrd8ufK17jXDO9JWVoMpO
RNQJz86cvQo4v0ak8i5+S++6sFYbNX08ufqhEc99M5AZ/KnxnpL6Gf5rwQEIujyS2aw3Hh5WxpCp
2XLmoXXh+NuddFc/zDk2Fkujt6y01go3griA861jLbZ/AaDu2QHT87JYMNm93QsrbWPqs3ggF5vB
8+4ScOyJSGhfjbJLpDVXD3gLrOtdKzQs8v89TnkKtz1Yv6GBPO9XlnniIPGHXXsX31RkBaqiA6xO
+ZlmsEwDlSWAEy3gKSN/u91Iaz1w/fu7mSgrZj5AcuKdFbw/g5ha/osXXB3v9hVvBHFVkzDNHeqd
ge0KoTeRTvEIKrZ92le8EcUz7BpFw0Rz5yx4URAOrlg8BzuN26WvDSAjjIEuUcUM+T+IHPmyxEWI
KQOG2dS5r7srdOJ2LStrpanEUp3GxYczdCfiLVlMPXoPB9SFR2kA912guubft+tZ6WlTlqXBw4Zd
YwrDKRhDRfD5/jQDibTxEWuFG4HM+6K8mhNO9xmYLkVMmpqFb+5Q7ISR274pvgoCDV5FJQIFR3YY
1yPP4QXWlrsyBFC6EcRjCxPFugOhh02wXz+VvJWniRO2RQpfGUqmZ6DKMTQtV4EA5GE/11NMEKwp
vvoLDN/2da8RyKooB7xz9xhG7vBX1sNNEbCGYaPwlQXNd/89S2gmezEAPfBn2zj7PUyQ4ZoFmiN8
k/4JAbzxY2smIF7c/pY/09sHGxffiOsxxC1jENoMPKUZyDPd+7i7naYB8FAnHGV5AFBgeUlrOF9H
s9BwB4bEiY6JVWOAn1wQIsYXv5no71KDh3PArwQ8EyzT+bu2S5I9cYB6vwtsiFwwpRaNDdLseJ8V
OIdVktVpyM9piuM/LFSD8pXULhgZFR4Aj9TxrO+4OFFPHPCQKbIBpuwjChlU/2wBUPmdjZ0/xEt1
9cbtJXMhvQ9L0j4iz6ISyVjRhQfAppbMY0hLhAPOQTPAgnFkrEFMcGBGDZQpgtPy9XjGt1D5Ccbr
fQY8Qzn2PjyuJwv/LQnSqSi/0AW2218YvNsD8Ei0D+kEXYI2dpCYrjHAGjBc+lbhngd/4PDLt5fh
mTUSfy4y4r4u2dClz3k+YudW6gxMPm3Dxu8J/k/g6NgMaNRP8xIM9XewgEFXEFkNBwynnDpkLAXl
9E+lQJsdgZkC0CcQANQXDBQEXA9AmOxwCyLowQVKMy6sAQipJZBKwc2ew30197uKx30QSCfJibSD
GH73tNtQUa7MqcwIBieXaZktYOKOLDzz7jpSndCDSbHkPjISc1BMbo/UlXnP1BXxIS0BMSb+Ocss
G5hXfwHQNV02lre1WcNcgLIlhUcgY0CuSPXMJ/k/3oEEjZyFDQnfWgXG9rHSWQ8355adFbosbrEV
Y4eg9i7dlI7ysK+Jwn/PHfARA+CmGdlZq/A50EOHjLpx57zNjHWnsv3Zp1XenzIPhs8jw83RyNx9
G0hTscep22fp5LEzYLFfRp8JGvnQdRzgLgoSz77WMRaeubOGUAc+O4N08A0Y9D7yrE0f2ZXuNS0t
M2RdLVgz+5OyQN5SBbUenTn1v3uhJhuRtlaFMVOD2DRMweKBPu0FLG4buLmrSvEEUF8nud1E1778
YDEwpW9koOHYKFRBKdwMLNiotOPckb9Jg0UOYI3LNAbsKDM3Jf/crnEtqo2wCDQHBQn7r/+PatrN
P6gc33aVbcrdcA8cjq4LU72oInBtd+gwQ+m76ba10h+m2K2C/77XcgEv2XHMdERZ2/w1cySTI1Mr
39gNrNVx3SW8OzNoQJUq0Up8AgNBM6oq/vjnfKtJvyHXXOkAU+2mYSue6qEJzjPAU08MrzrOJ0sM
cDnf1wnXL3v3BYJcTcmuKr22qX4SMDNiH8TPfSFtitfgqMw80BJw8A9tQBkipb0/9t7T1L3s+/nG
dqwvBLzhfZ+qP9vgUdJXi+F+al/hRkQTUCexD1qCs0KeugLD4woCTTNAf26XvzZ6jEXN8RraIAUe
P77i1lfnepldLeFXe++ttm86GYrOaUMKAeHpz81RL3CVCnEM4N57L/19U8rW90gqknIe72Ee2iSQ
4GqwxlDF7SZaGf6mlg0wYeyjbGe8n+v2EezKAGwJOKDeLnyl/U2hE9e64m1pj/dFzv6uJiBUQGP2
v7vNlVBxu4qV7ZcplQMOmdR4uQgv6to6JBuRKlrxT7MoD6m0trIs11rJCGLWN6HvkzS8FDgugGHm
d7HVdFvfsFb69e/vpghcoJVOb1f9qUf+dcxAE4Hjd/V8u4HW+sAI4BZHfgv+/8EFd3du9MdAEDgz
2C7utMSzfdMwrRIpINZ1YKsISAE9xj3DE1t6SoG5p+mxAVOO7NsDmxaFpK+0kAWGf6QmhSdf8Jse
Sjwy7NsEm+Zpys0n3DjO1R0jENc4bYGkQYpdZOrXdXK7O1b62vRPGxcbav0F5Jo5AKMGp5z6CsH5
sq9wY4sahFUHA25LPvJ59h4zsNdfQGPodslzfFP350BmRkF0wmzadxawzRIyMN+S+7rW9HoGqWyu
cGalFyHcq08gE+dB7kp1s31T4Tc7C9wNJrD7opl5SDm18ySvyy3DxrU+NeJXDQXIME1LLz22EI8t
mJ066tpxb7sbERxMDqBO6s+Pd9xvoM/puCzGXRZVaBpzDQ6RJM1lWONeHO64M/x0otkHjKjW/Xzc
NyyNZbhNr+d6N6sxe6IKXStA2Arr6+3CV+Y30zoN+2eY/9tBfXEAagBp0/6aBXN/GthVkrqrClPe
JyrlZAHocIBl1eSAyweAoce0iaccW9LbVawsY6bAbxTE88C3qZEEnc9A/PHmAP4p/xups17cSdBs
btezMlRNGV8BlmkbkqK+gGX3PMJ3G4lVm7vRla4w9XtZZVUDQEk1uH54x6w0zhxZBb/2JszKw77f
f6363VI5drnO/CkFzqVOywgsMBV1mw4oa41jxHFlA4CDLai4y3KrjJlXnXHBuXORNx3VWNj7je84
iLOhJ5/Adwx7iHIANtrXMGYYA20qwDmsL9QBhWlm/ee5qbe8J9caxgjggkvfaqoOozMk7BsNne73
UIzAMO777cYZmChYZqrMJpgbcG8DVDZghM7mzcTKjzd1eqR1cwDje5Relbg447nlnephKPct6KZM
j1WFB1G6O4PnTu3fAqqQ18Eu2MbubWVesI3zL/VtBsKdlV+uag3QP08cg0c0waNrB//b1fqmTE8U
AtcqpW4uxeSNEGnghCoza4sSsXKjYtqn6bxSICGO6lGVpTrqoWWJwn4xoiG4NtAKgDQLaMTjEGwK
QNf6+/r3d1MEIF3WqBaaX8AS/OlA8ZuAQbalH1vrD2Mt5u7Sjx2se1RUaNA+wViXuC5X810Rdp/d
HiecfZ1ihHMG229k6yDieloKN2oBqgW1pVmmjd3Wdfx8cNFlivgCLw383CHqsR1y70Kv/GpNnjmV
n/tKWK+DwoPgvi8xglssYMQTeBHBun5JHys+VW+LbTk7dSemoI9brO4Ud/OLdtwAaspaPTSjt7Fa
rixopovayLu6CKsmv1TT4l7GomHPKvTaL6BstBtHjpXRakr6SGOPtFYkv4Bm+ElXOHHUue0cd7W9
qeirrKV3WWnnl7kfq4d+xIX+IHaqlkxB35yzBVelY38eCS4MdO99gXJ+a0u9Mm2YNmqFF6aKED2c
2Ox+U2l7yQZ6n9n9S0H0xeqsKM+GjVBY62QzpFMXD45535/nBSg7DXFift1YyO9dXlq/bnfEWh1G
OHPdYoYdmh7ahPHIayB/uzJ49vPNdYL+GfD/iWhim4HggfLdFcRWb7yvcLz0Vbgo2PWUzq/Qs73P
ACK6zhtr1NIcACWvrCbJ2lQNr3aomvG+mQHhOFppmv3NSvwT9yNrA9CJPUXuYKfM+N9+P0t+6Ars
Sn3wOmB6QrHPY4eQC/fIfMjJRO9DOALDRj0cBmxBAjz9gXQeORBvwfCjsYAvbhxcq2dR0DGtT7j8
K/8qWWnVxwDaEBX7Tedlh6HPbPvoAaMxHurBF+6hg971f4sog+94VLBxfOBN+9dC68KNscucznkw
spdMOHMeB9VSP+XWYOeHKezHIIzJkpPm4JWyOnkDDAWjcQa7GExKscjPTuZRIKtEi61BrnuCuTYP
25cl07T6B+hfICzt1KnoUcxu97PMujI9tnOAxyswm6mbOH7lhjGr/dmJhNsU9pOWYLr/NQ+wIn2V
g7N49w2ynsGXTgPOoipP+/l+BjL40+JZyGNTUOfR6YnBbYn2sZdb9RwHbHH5camnITtZA6COeFhs
GkBkMGPn4tmvGzr9cuYGxp7tggt+HaPP3TiF2ecDFYz2h7Ah/TG3a3UcFa48D+iCEHKbGgy7Q+24
JX10NQOKNMWFHNDNTAZd+r2AIsp+Cvwa77fLfAXcsqYCT9rBkQcP0EU229A1w6z3kLcB/uK2MOCP
chmkAFrlvlL+aan88o7YHI8DkdfBsPA3d/DmiywPxaaoAHrOe7oypfGIU4qhOAWOoF2JQ4hGL3tu
ZiODcPRlmCW8revJilJSs3qJHFG7pDhazSzZJ2tgwddQOGzBuEvbDk4djjVHXF8xobaeP4+z1V7S
SbTPCwx5dUzK1EUCQtOB52n5VvZaIvEhOHSSNvIsQh66x7G1GxxVgOZy1Q8JfDL7Nncj17/LIRfh
ryUHxgkHvj8wgBnI+hN1O3Snz5sR223wtdqTqGk7XNRotV8tr9fla+nBJiYGwG+k+QHpx23/oCfb
ZVFQUQygznWcn8y9YrZJ6vdoHsgNQLkOVfUPAOzqgQbzPD3ocABDNhN5WQJ/GoCojoHu3lm6nP+u
3XT+WcIsPr/XbMLV2+DCE/1CbA/3bzkQnMDATg4Y64WuEHwZGg1Y7kEAHt7UMujf8OwI7O6CzcYr
TFYnCea27yR0XILP5Zy107kXFftROK735A8d7vGAJvdJzIIxeBMt8b4uc+3xLyNYMWCQ+3X3qZv9
Rt0h5cDuk9JB5srZ1TAhvB8zGdgPMCIssr8mqPzyg5VNGhRTn8O9jsqmmr8oW3fNkyVrWxwobg3/
ampC26QGmgkg63GYyUsJsksfgVofuCePTGUPLrCFFpwDSiGupAzIa9XlvrynkiPph+j2GYqbEKRs
pCjHUHc08GizC9ykT2n9ypf5ioe2K3xOR7Cj61sQeRO/rHjzbM/Qp02xP+R+/9qrZczAuPYmuDxE
iMbSPUHx2kAVMqeFiuQCVWrc1S1+xuQMmEis1vawv5qqF9UibfUEmAETUSCA6W3RmB1EvlSRg6y6
kOFO2Qn9E1BY87Ntg5J5aCUv2gObWyuN3dHznMgqqvDL1PTdjyGcR91GjHJvwoQnkPOfTZ04OrRz
f6MduhaW2iVsgzwxKe+AXQU0ZdSuMHZkywROng3YPtn/MHlBPcFavMvHbKA2vDlpDSVAJELp6vMQ
Al7/aaTwOMmivB3Jkgy2x/Is8bABYoC693r4HOTS/46FAOPO8ZH78DD1BSCxDTRg/HnMCqTv9Quy
l+JOF3OYhHnh9okC4Ak/GhdNNCaDl/H7zpkcAbD9RMq7CrV8A6ge3zhiUWmPFus9PkcN7VvnWCHx
ezrIfKy/NEtY+zHywF3rlNr1EGCGrLI2om7BT60UsoUzZa1y4kRtHQzwSrcrLztyLjHX0rRX7RI3
gwPkORYL2f1GwLbtgeScfQdjmsywcOvyLz1Wk28ZbN1y8GvbhbzAK6v3kJA8VTWYQjx1DjVsgprL
XFA9PEqrAcwXjpK9l3RoFkCQke0zv/qDpbv7EDmBAvoUt3zwcmcGkNjL3eAsMnikvtCOa/sb5dMY
Ox3HO1sOS0ESwfNlcqJxFNNXhwtcgESFrHznOAyd6l6poCOLLOVOzok2dYUNUtMs1t0A5nErsZ65
WHnACQLn+pJXFBENBIOYehSocIkyy9YvDySoy/x1Id5YY0kt8cpBpgCjaw61/7Mc0ly80YLXGtL0
2qcyGZYF/yfH5F+da4erNilbz8n+QFH1nUp5/VuGy1BGWd3o7M1LCxikd6L4BZM5TPLgwLDgez+F
3bcJM4O+zMhmHC55XnktXom8hlWP05h3yBULS6k/06sd/Tea5kuZzGBUzyNuWLNMvHYSjxt3Q9v7
RcJFj9W5ydUcJK5EgXfo/6J9DGRo3bnSDUTijXb7U+JMqmvkfzYqBIndTltIvVBXnCrmyZMrIAKr
sa5RS/20BamKJLSX6stIdVifZJni+omSTOiNXfqHm0Ps3K574HcH1qWmTqdZII++kLBC5CSMOc/Y
y9hqd6OKD08ZqMK4RvBEN1W9zWGRnldwiwR+/M3N62LjjXjtA66H5XcfMKea2M4MV/F2ka2MR4F0
g6TLpYWsUcC1aXJ7E732Edfq31XDU6/LU+YD/C76b04pmkMgyZaJ3No3XCt9V7hy2JClTqaOVkXy
c+g6vwvoxZO0mLcsSdZqMM4Zhc2KsmxdeSS6T8/azYp4dBv34gq1lX52bfCPzgDGMUMGLm6qJ0se
O5+SSwaz0FjS0TmxpitjOZXzxqH143qImRCTWWoplkHLo8qZf5hJ/kT4pA+erC9IEt9zBYK0WWPM
yskHcT6s5JH1qYz8ISuPbOnbXRFBzLQY3YDdDcWSOkJSAvJ5XhR1HwUllK1bL+trjWQM16nXHKJR
rt68YHqyg+7i2+0FzfQ4N2LPixyayBi0NM1s4datOi6VxU+pS/OzTL1dN9Yo3RiwAQk9DnYGJg27
yn5I2UBPisnV2+VbgfKN0YrjW6dd5xoQI0WKZKEl86PGy/NddHZUYFxbZxO8JCBylUfuuvIJGtz0
yVJyCz/x8XQEE+F/zxiLHEa3z9H4NgsXK/JtXdcw5L2SnPfMd8RMh8nDGecrd5FHWKBQLOOCHSY/
3PXuR4hpYMzFhBQDDwfEyWqrOHS7+kftsy6inoPd3u0vuIbqf+cj8p+0GJG5Q6vQw1MtP4FJUEdQ
LJ2V6O9SP/ikl1257PiWawi+m7wLtxlwtCUSXA6lYw4zkQjuLbvufFG6EciDkjOcbdAPUEB/kpN6
BasBwmn476YevBtvN9XKaDIdi+c5zBhuZOVxlEyCZUfnyGJbvPG1fjAieaxw2+svRBx5O7b3Becn
q+WPSMXvoo7X2YHTemNa/fDeDm1lxLQkfa/9AnPGRLMLzfUDhU1dkP2dqvrS1T1OneXP2w22VpMR
3DUBPii4BnfRhpcw/Lvl/n2DU0brgyMUZEeV9ru2N1C4/3t0OWykQkzXb/J9L8YDYRVBwVQkaYUM
kV0fYybMDFzDBVtMqKKirwVsQtxCx1Ntn5dFHfP50W+34I9XKfQHIekbm01fci0VDOOPvFywzXTj
SWWfOh4cu5Y+ZYNzHqzwNffk59sftjKszVQakbqSNxV2CqSTeISxauRnR5VlMe98u4KVoW1m0zgK
CwbyJ6zEsuSPtAwTe6DgNc5NGqd1e5fSakN9vPYlxiwwITceCrPCglWl5ycj1McXLqz59fZnfLw5
JKaHsWM5mtQORvNUt1V+sS2cXuLAC0ekLDgT7kFvV7P2EcZEkIpGUAV1QSIF9SOEbw0ypJg2Sl/Z
8ZipNBXua+1yKrFggRB+GmqCp0o1pm8z62Q8UT877fsKI/TdCvjm1h55Utt5+VnDHiIWqWo2pPhr
bWSEey99OmlsdhI1+DGduj5y+bAF+ltpItNmGG8aeA+rYXNItazuAtyJT0PUDVMO6Q0e5eA85Koi
2+U7ScyMhayvJTI6sPwWHJutrzrQqniSbhZsZS2uNJWZtbAA+FpkDo5JuajyF4jB7WPTZt6+jmDG
qp5WHbEmjo4Q3HIelnmG51Q/lm+3B9EKU4H8J2OBD2WOyzryFbezOYxM/D632mMnOmR2JdJG5mhx
BMFsyGTklDkcH06sLhQCkuE2jnqxXQRMbnzqyixmJhF1Pg/gg1vxRLdF8WB5kj4tUgRAszU8Lh02
xc5QbHlMrI1BYxJgndsIWRMrmTOE/uLl/NSkenzsaYO8q4rx5HYLr40Ocy8QNqIYUs2TUmbVcXBs
GQ3dvDXxr8yYZqqG7fVq6iaMjqAZrcuIi9cYFzz0QG17y8BoraGMmcDXeWC7pOXJNBbnoaM6WiZc
BHd2Flmz+2NXK5lJGu2gQgeJ9TxZFrs8ksBePpUezTbW35VPMHM0bA86uHlCX/cqYDBl1/xlATUh
dnCBeGrmYcszeKWvTWNibll8cKBZSHSX89iq3BJ3yKXYYwxAiJmjobzaDSc8IyUZZ96LR/zgQnmw
ddGwMpJMT2K7bjPsU0qM0ya0DhPMMh4XxrOnqaVbOKa15rn+/d0BxcMNNKMtOtkraf7MQ1hBKkjj
431DyAjoIAUowrtOw8Sq0mRyLTvWXATHfaUbYRyGje9dNfVJjtn4W++p7iIyVW+s5WuNb6zly0Kb
heMNMnEytzzDgkCenSEdz2mX71xHzBwN2gQLd1jGrzGAo4IckJcuFrzl3G6flRAz8zOkN44p8mp5
YneTe6Btfi7a6tIp8quzJ7XRxSvbdjNNg6V4cE2nKcTbfR/XrD9a0r3LmuycVcMRp67ERzyHaksT
sTJezcQN2EBNPWRNWI+G2jlMNk0PgWVv5Y+vrHZmzkY5+yQoCpQuSHjRQf8lSIs0KdgcTXgqj4kz
TRt9s/Yd11H3Lu7EspSNYIInxBFlLEbXwjtIWu07e5iex4iHIhuF5Al1sx+1BoMenpzfB9c9IV/q
n1rRrcuBtSFmBDjcb6p0dDBDYRiE30QeZA91G7QXgoNuYktb7LwU+k8mR8qbcCytMOGqAcyxbdIz
6DpuLAuylcKx1vlGwOcWku1tb7aSapDPDqQUOKxl3/H4dmaM42UKKfYbnb9Wk7F829QrPMuzeTKC
1dv9HZYzpL1FipfbSz5wPBmP2sIxOBihR7k9FawMNzO5o2Ri7tpishK/taefhW/XLzyYdmm3kbBp
HN1romnjdmGYwIQnjAVKPzhp2mycb6+lfHAxYGZ3QCcmF+JWKN3JPuPlXwEtWUDWMYznzoLIwM/L
k1/OGyv6yog2sz2wTrnQ5ugQG17JjzMEfEebjO15FJaOtZjLjR5Zq8eYAHDV7jU5COAHPF4iOi/c
WuAWcGzdjRv4leXLNRZ2J+PhwAuUL5xHa3xIsanynm8PprWijaDP8QoNozEULQXWdLxESxiBbgHh
1wp3/j0xdn1RqaaDCMVP38h0mvRPd8sJfq1oM8CnAlhpgaIZ/UKmp16fyc7Ngpnr4YD1W/PQg6Fr
ygCzZU4Yp71zFc6MO6+SzVwPvWCwOLkfJn0x+gdW+kvcL9rf2O2sTBBmmgfOcNPEQjtMxhDmqFHX
zSH0Pkvz9faQWRntZnYHZDY5dIYzpEWgrbEpPyEnGMjP8qiaLS7gSu+aOR7Qww5h6UwYlW6Z9HYZ
O9Q5Fs6wMS+sNdC12ncLtjXCr8ZyR3ZoCuS9iL8GXL/cbpuV1cD0Yi4DXdR4HGUHHhAoF7GrATVD
DdWR53Y0kGCjmrX2MaJWSHiAZgQf4MoT5FBx2KQRHM03toF/9NkfzNKmLzOQtFdxyrX4AQKt+1aI
hOfBZyp++/QIx4grqvZQCn6gwHfdbri1QWXEc+Yw1x+aAUJP2F6Qcrlr3DwuW+c+Xf6Psy9rktzG
tf4rN/yuudopfXFnHqgtM2uv6q5eXhTV3WXt+65f/x2WPeNMpio5rtliHG0nRBIAQeDgQOSN3jt1
7qZWB70oZEyocklhoYT2MJPmYx/PN3806Giu5Q77VXXPxojeewA+pDtEtu6HNofv/mjAyDqZCr7c
QkZoMAiAb5ZTz8B2CQk739EovgUkW3WMigAfkdssyyHSQhcWF6SxJuA/eMcu+PaPGMPOoyLFDkWa
cijRfGaAYYko7U27lD44ej5m2HwfSJXJRtuxI57D1TXnL9WqCo74vf1hSnXkMrTYbMsuHLA/yk2T
/1z0iGrVy+XjfUcx+SEgVdMUAAHit1ulozWSGnEm2PZ3rOqN6f/oqxG9lb2KApqLYZt7WJiPCW27
yojujCH9/fLHv7cxnOFaVjkuYYWP77KnYvg+VrdW+fCxn+YMtjL7MRk6/HQMcqnBfib20zh/u/zb
7+w5D2TvdAWEqAv77PlzN1h0zgeB93xH1Xmg1ZTgYQ60B5xB82tcvwICiU5Fn+iLb9mimeHvnCuP
tFqtdFQzGXq+ttUh1neW+krM0o2Ux8u7886hnrV0DBLJZII1KBNoVqWHubqNqw/RHMhItJ2a0mhb
mj22HX7cjJ2l/dp8iBAQP8zZqKVkqxFaiHsSLYsP8ZKrgRa30evH9oS7c9PGyCejxJ6PxTfwKNLZ
qB3d+giHCD5dPd2T1GwjUpbYcAtEyVSzzX2LgQ55JVL39w6Us9II81EJUN2mW5PPtXUo5d6V9Q8R
cODjOTtV5bZEaANbCuUSiNlvKzjnBhFZ0taXGzb+dbozax3PJjDgCGbz4QeyEGwWEANeJJ/+/rGy
3+feuyTJ0j6xMfZxlfxO0TwC6GKbi5L7W26G/TpzEkcOuKgx9cJGO6KrNlcS8dVZoIzv/S5zDEe/
i/YLtSAJfrdZuoe+Vu7Rw+ld3pD3fpodxNFPa5ikPGc5fhojzW/ixnY6rfmAlrPdYCKPfrofy2FE
IxDiSv25RQHF6PzBFgFo3lMUzj7tYVx0K2UHqT0PGMpb5L7VlAKn/t6Pc/apoY8aOKbGRNR7FZXo
FEG/SinKVL6345xxJoY1Gd0C47eV4jkp0fbZxdPL5dN878M52xw0I8U7AR9O5ifbTnZzchOqHwGb
4jx57FhLJMw8SfHjmpkF+fKcZ4c1JN6HvpyHjnVp36IDrEJUxN6A4y5Eg9FkCjTxnS3nMWPx2GPy
GgZnukWZ7+Yx8VVDZPJbdzPbFM40+94mKODhp1PtOS0N9DiltCOPVqO4lzdmK4fGBLCjPrKiqczj
wVIhgEjyTW4gSYcnUz236AgpwFZn1NkPIovY3d7RHx4xFiWowlRKZnumXIQOqA9TaiVkDOxsERWW
mCfnX5tsPZzhjmtZT3Fd4Cxan1gA4ZaDa9jfsvhlqWUa97OTfCCPxiRxVjxjVHhWrBn0dWr2E3qd
oxRI/4koanD5aLZiPyaAs+ROazG2xEhN1yB3hTXvjel+6r5W5cukDLvLIt47EM6gTb0gqa1DRJfu
jfV5wuzsUvQIf0ezeICYOQPRjUF4CF0X6WBJz7XUoLHlR56Mrtw7WSYgq3vHQnh0WI4uwHwqIGaM
X0hlUWbcKZ7khegqeE8Ad+uiyIfwMsaEhmJEp6hs32LU8z5ezcemaj5fPoZ3HAiPCGuApOgVKba9
IsrnuznM+/thXgVAjXfOmCdXNtu1MbMYBSX0JdWD20itkXnNolizq9ipiJLhvV1iSzvyIyiC1pK6
xBY6WpYuSGYz3RlLpFK5kFYfXyDiBntPqzj7JlMuE1Jqlpc05vdstecAs4tHZ0QvDaZvJ1THJKGr
TlMEOYB3bJDHh6XrWBEdbMveXBW7KDV+WtP6NSq7YNWnWztTREmf9w6Js3XMwUvQ61QRb+njykks
dP+ScqzoMiJY/ZiScbaOqU3jjIYp4tloeDhg/oi+L+r8IxTncFZnKDHQqYXofjA9mSzyLSM7H3ZN
btsfwc6w32f6cKRfrZZMORpuTRckdk4qmUA2qwGaxT52hfOwMFNuO8Umue6pZjv4MtoWDzVoRV4/
tPU8LCzJ28xWU8vwrFzRpoNczytSnloyxwI1fceB8MCwSp5NYO8nA/O1195Fx75xRVrw3lz+/Hds
jod6qV0cz3oxGt6SK8ESfk2q6iohhgtK8yuwtl+PGKt4WdJ76+CsGx3OlTSYneG9DerSI7tDX+tH
BpgxFeIubMWo565Tbd3TQXBu+1Y5lPMNXsa5KfC07/hAHt81IEM25aqme11K9rJZ/FTJGiiFcqdJ
6++XN+g9EbwRW0prgSRS9ywMuwh38ji014uSS4+rqmp3mPVQ67s3Sf/7c/5/0Wt1/0fM1P3r//DX
P6t6aZMo7rm//NenqsB//o/9M//5e07/iX8Fr9XtS/Ha8X/TyT+D3/1TrvvSv5z8hVeioL08DK/t
8vjaDXn/9vv4QvZ3/rd/+D+vb7/yaalf//nbz2ooe/ZrUVKVv/35R/tf//xNZSn1/z3+/T//kC3g
n789Db9ezv/+15eu/+dvmvUPSzehPAaxLAO0kdCh6ZX9iar8w1IVcFuojFRQs5gHKSsQauKP1H+o
sqJpNlEVE9OM2OOjqwb2R/Y/dNB9WnCXuqqwf0j97d/fdXIyf53U/5RDcV9hOk73z9/eMtJ/Bb2g
4lIgWVYx4c7WZVnh25+iFS/trKxMOjmTB75MNznYt8SbHcVpafOE4ppH3KO9+fMbjmWq7Ga6JJO7
+DWzWEO9g8zenTwtpE0Q3TRO5tX3aJkNbEc56ADq09VLPpn+gjZFCkaDy9/wlvC/9A3sVj26HBZ1
KTGMAN+QPReFG+1Kvwi0m95TvGQfBauT31Z+5NsC2MFbKv1crC0bmgUOcpsvvIJowhzR7WzSeJ/v
Z1f30jv0btP198jJ3NIRXa3vHO9/5PG15FBqtRHsmyYtr8NDf41hfbvl/t6kiqPcFP60e/h1eV9P
31D/Vqe/5HFBCYnAEgZSYJPqQb/vAoyOCHRf3XV/eJgTB3OsQtyI4D/lKKpu4X2rGCANOD2+vJ8w
T6+BnM7LC0f1kkNfYB8nF/WpmEpuKMi7bAvUNR3EFaopm3y+fklLIuUpBKb77kV1Oqe8G3cgyHeL
mvZBGlzexreK2pme6JgvhTo/8hp8R4mhlHaPhnOUHQ7aXQlNyXbd9+wQecTTHrSWqk92gB7xH9Zt
9uOy6NN79M+dNWTVMgyQn2o6Zxih0mXjNDQm1XLrxsqXq3Sevl8WwX6CWxzzNWx5cH0GD8IBHk6Z
w6aAESitAdKTdJ/WSMVrkmiClEgQi06OjBxtRXk+hFjLYOa33Vw9ygWme3SidOLGlmE9ui3rSIxr
UP5TMUW2giSqg5jQfpLS1Y2awr28Yxx8/+1UTkSwy/1oJZEmdXqPzCX0vbit4at6CsqOgy62rA3n
rAM0Rgi6vzXT5i8EM6prYD0haXJkZ7htnNhtd8Ue0JydiCyebT+vBzBe01BAmaER3hmudUcsWclN
FL/iO4zExiMmiK37MnxSrAbUtQLny3zCBXG8L+zQW11IA8QtUeZW8dck7/2s6Lw0z1yz6QUlzy2l
AIEH2kFVNJOeNXanWROhzxoOY8kTNzMfMSVV5JNEIjj1DknDIAVYULpPdotO0X8GpErvIur2ZRcj
cXs6NIFw+OGWVR2vjN0BR7q4lC1aOHWCS0SLaK5iLk9aOL3UCq7ojasEXCz/3kCFr+p07awWRYfV
RYq27xbZBceT0y4/TWQbw2Y+pNGDLUICK5tbSkwia+gVVjXelEdMt6ukJmPabz0s3hSkvuTYDkbt
PCMxQSNXBNTZWqWKYM5UFaKCwZfzHaWFSVYJqgY0qsJrUsQ/SpDblK3mR6l+MzWJi2GcGLAjcsFb
pqcBXYkUIUJP+ODTM5yMZSIjSPFpXKVuZ9Ygb7m2I93v+hEz0GWvVwUPHA7L84cHO5bIdv5Ia7p0
BnycIBJhQd/8qQv63eQjzntIfFHUs3WIx6K4PbX7fBrQ8Ys9TVcZMAmMjEBRSQR/3fTJGgCqCAoQ
rNtvYe7RilCQXqyoLlms092WfhbodHWkQxuIop0tgzsWhBfE8daBaCfOLAWdLbhknGn8BhY7OmZE
YG9bsal+LIbTiVBRCg1oVbC3eatv+MpuvEpueip/1X15113JAgf5xgXM+2MNRFuEcTog4OD8SJHa
M+lLGLj6MPsm2PK+t75yl9wSP3uoPrc9Nfe6W+wxbEs7hBjjc9Cc1pFckbZs7+5/PoNnOABzpNGP
DY5RJSMmB9ygN5VmomLmG37pbLGgpEHoaGKkJd86tCLoB6MWdFIZ0tQzc2NsqN2U2j4r0ai0zqDE
TJol2dkJ0QMjJQtV2nrZFdaqB0OLOcLg941u8t42HD2fu0/JnGoPcbEsr5cjjS1/pOPViTenhjch
30o1x1E7aCyAlw/RrgusfbY3/dQj+8tiNvfjWA53+Jh7agIAgF1nYUY6Oph9U8hO7RtX406ngwsq
QSwSQ7pT2t+IDEplOQ/+NEDgbCmqif8qfNqlbKupKmqsssC/673xtbzHCLyZRt5IvZ+oCOzHnC5u
4affpb3lCdbO7PWSdM6ejWpCgYBg7Z234M2dePLkYEC7A2/oJO44CeKELXd4vFjOrmN0chcGE6eO
Jpju7kEL519e0ZYJgcoYzzHTMGQ8x04d1JhlUCQW6wC0iYxfGkzK+DgXIjTQ9kKgmbqpshQI9+iT
zWhUNVQ2qbw0d2aJHnu7F1YBtzIDuiEDHYCniczeKaeLscpJlUa2GHZRrdexkz+F+9QF6x0lgebp
QD0exC/1rS08lsrpBLHjuSILpFprcbBCa1f3YClpGoEubL1jT1bHKQOmr60tUJs4qhvzsNzMV4OP
OTKuSmvH3otc69aBGYqm4zEJuCZeE6dbuUbFsMpwcBT1KZ3qlvSjqRRBVL99bakK0mV4KGugrj8V
0i1zvGQo39LlEAbrvnEkZ4QDmZ9BJ+lOVLSmzR3UVF3XkQ/WVIVXdoyxGVQjx6LMh35v97RyMmdm
iYBfbUDuRfHhG3aXdxZH4vhXi16qdVGNuDjUwDp0QNPDMQaWqwShjyW7lh8/snuxeJLu85tGFLVt
vZk0TcE6bVC2wbxPNxeDNLMkZW6aGUPX0dJdaezWHqh3ndVZ3N7pg+LJvhflCLc0R9N0wpKmuCY0
Tk3LUJnQMIXYoDS7J6kY3b5NRIqzGQOzS07DKD1cN5zirOtikLf3oBoMnuL3n+pfmRd5FmaCUsXp
nToo3OYeWuTHovTO1iNbOxLNWbuUFBh5Ci4cvNxYmmy8WheX6VDlLjtQsFz2zpvrhNGbhiWb2ErO
bUo1kZQSJQuaS+3rUtSgGI6/jrFxjyZyhTaowbplWQsgDtt6eySVe5xqdSnLUwmzBPf97zUm291g
9KkTBrUfHXqZYjAzraKAHOpbpD59YQKNuZYzszkSz7meSVFkKWdRHfjzguE2uxozJ3no78Dm5tgP
87M9u6pMMZ87eF52lsDLbjlzXZE13daQy9J4F8HYQGspxY7HJKWI1mg2fCXTt8vHumUiR0J4xzCu
SpZi+gUy2FnyZEVjROtZFg2D2RSiQnVgg2je5u1wnMFUPVnYxqkEo00P9mK1cy+vQ9ncrSMZ7BuO
3lEog5A1n9g7ICj3aOUJgyGIXdDV3djfrbvZyz2AaQXQj81bHq8dG8knQ1XOcpCkVUdtTHAPdl4Y
xE4TlJ2T97TeGQFYXZ3oTt2VzvrNEvWcbq/WVFj8opgswXu62krLCTjKsaPyITyUPvkReXZBU58Z
hB0Yzlw5ZeWI7GHzHE2UHEAbpmtwd6dSUQBCbzvmKNLesNC3GdGQhPTyOW5dFUjp/kcEl6Kc66gv
OwUiRjDEAZrgjMt3ucGCDKRu9GJ/WdpmpuZYHOfVSLwocZlBnNS47TU7w+x79hkk5VT2lQNpnFaY
ld9ypMdvFu5S0iRrlQsdIpUIT5QJV76qUq25sucIc6IfR9GhbevK0WOMs4w8zcI1YUWH1gXR76Oy
66+UxxR0ZngsLG7rLD/C20GYVty0xyOpnK6MmAWX6SPskT3N1muM+cL4j9S3vd5bPbAjlkhx2K7w
VbR1Jx7vLqc/kZlDf7S3UGN005pi8PMXAwH32tDSES1StEZOe9AJNEQLC/IjY6xpNNnDXdYM4SNR
Y+3vNUn8kfk6ioIJV4AP18ICqgWXvdrVSKNPIEKtcnQHAOZdRD7op5fny7bBdoq/+44FcoGNZOuG
sujYSdB+3+Z9dhUpE8gPR/O7ngub6Lc8y7EwLpRB81ANamjc86GWHpZy3sUihArziJeWw5ndWo5l
bMk4q3Qf7bQdyxvGO7F1v/VGXpLDWdsat8a8sqfR+LPeY6jXg/QVZMku+BzNa1t2on30ScWYLyf2
Qme9U2pqx9T0gRAVVsg33zTHm8qZYKS2g4xxk3BuOwwx2zUopMr36hM8G+7Cbqf9uqwwQnmc7Y1R
1NT5jKWTu/Q+uWqcwom/zE5IVVf/8SHrM0yiE1wWFnJifPbZrNK5GzD8h0akwryqlzp+CIFSFixq
Q28ME0PoZQ2vT9z0nBnMMh6kTZgi7t0nK+2vhxfjp3kA4f0V8LGBtHjSjeKgfKsi7bLstHuB+A1/
hqgJaU1FUwCNk7kzNCqpzIFchtlL0UARXP2Q8qRzurUqaZlI39sO1BY1eS7D4WuvpXvFFHG2buXc
DYIwA3tsvxXaTm99Lc5XTCixDYqJxph5VX0jenFVlgoYCjVatgsdR9WxIslVxnHHBl1e3oKtNBve
HHg6Wqjvse0+lV/EBb4sCoFBv1sOxs8JLm8fXZErllo2Ho2H6ZsRdCEtvo038i70KsHrdcMPGhYq
zChi43mHkuap+Epupwnc8YSC7j08QMGtAHM9W1CzYlCAOZHZv7zejfjgRB735OkspZz6OSa0BpcT
laz4uszC+7WGk5jXzybgVzSK2pfLQje03AKTDDFUvJVRSOIXqUkR6cCqillB32d5Rq0o3iVZT9Us
Cbp8RGNBedcrcnBZ6obXP5HKnSyI7dtpRRUZwR7cQ7+3JhFJ6KYE1UAVWtet8wA9k9V4RVaR0Ezd
l/nXSkg4vKEd8D9EMYHp0JHp5q4VpcYIjKVRCQUCz0vwjgIn4b6pFWoaorFw7Ay4m+VEFOcKSDUD
lFslIJaOiW9KhpODRUe2ftQgN1nyT5ePZiO0Ac8tvKuKaZoEan+q9WVn1xjaVlu0AeNxV4DgBu7H
UER5sM3tsy1oHjA4BEX8UzFhiok8lg0xBTTQrXTiNIarEyC5QC0ocCQbhmVZimJpCiDG8tlM3r4t
h9lIMoxwGWwfXUSOJbWHZqxcUBI5KUKavhHmLzZKBMh3mRYTB3ieyq0PQXAbrgRtAVGmO5imEyRZ
c6hKjaJB6nOsVJ4+Ro6EXo64l/++H7F1E/NPZDwP2Q1yurV5W4/zlGrQzNX0erzMaZ7LQWmu1Bhl
9KeYpkzHbhSY9FZik+XWcWcqSOQDsnAq1rTUtMTPwn0Nkov+iCc7bh/C5hXYY8w8yehYhTeaXr+s
DQgw8586EeU6zzUXM4th8m8qBVwiZ5FTHOezCuA/TTvNqY04oWAb35tVIsAfbaCriGaplmZoBlyI
/FacOso41EWoFd3w9tSonvXDNLvLrfp5uimCxJF9K/a6T939fKN5iS+iidxaI9Njy8Y+A3rJqVWU
gdM17+BtAN0PLO020+4xMkl0lOfOk+gATyDoQHXLQrx/epRLVkzhxN7iw2H92e4ZuLEqnfJLTkdv
2su7iVBJoLQblz3aGmTFknUdFU5AiE5lZl2UjCmDNiKxYWEeFKZhOeMeDbn+SHVaN874jIrN4i93
sm8A7Ugm5+9njQloEYGkgPHA//EKVDdl3U8srpSRShpWWsWi2bBbqgMRgHrBMaiAe3FGkk0VJmi1
b6ozeToKlrPbVVfLQlnBHIPfFkyaeUR9XvNSb7paRf2fGwd7LJ5/S67gim1XE0ElKVGw6XoKeldB
3CwSwYXNqO7pmVlhhVnWBnr+LTMV5/INJZLAPRk1WSfy2iDBMFa1Q+pfeSsiHt7IDhFDQdoSqS7z
LQd7qoyqiQFoGGv3R91C9VRPocBM7LSgfvkDRaAIwv0Nu4ZANFjjlgKul++8S9YwnVdWsDAXe0+s
ysmXcpcXiXd5685vXbauv8RwW6c3yaBLqo43jb1g4Jb6ezhgeqBVXYWyLNrE86gFsgADRZXLZElY
LpDAwCQzt3L2CE3iK8PAgC7FDibtOu4kGsWxe3llzHBOY6RTaVzwvJjjEKXsrZJPlVuYOtBltlPn
ppfHI94nj0ndYEzeIJC6tZ860bFM2QSyl79qpSKKUxmgCjroAD7lnmmqXhfdG6No4s6WezSwnaiE
wm/AhrnLrcXc+WwFySjKlFLnxfdhHdFhdkfdyXbRgUHMiLxvgbVQ7iTLAZruD7zZ3w/byMlnMNs8
uvrMVKlaa4T/7/KQApDiyDa44mxMDjNF+rO1tyBkRakerxIN99GpKKuKzbWqFaRL0ReFIcKKuc+R
gHrII1U9pEvXPF7WoA19NfHW1QhaeDGthz/LJR3LLB2ww0X6JZ8NSqyCZuXjkNeOVopC0o3FvTkW
FVhBDJV8y6gc7WMapiDwWvHWA1fVvd4rV3GVf0J9+qrIo93ldZ1Hv8TUcJkD6m5oIBvnrhwV/OZt
HlmwDBUzQhcgE5P7ddbdOhucgvzeyZ8vy9taGh7LqFuZJjInfHRkNRj6RWQ8jEbD2CWYCzbIw05u
gFdaRBmCjZgTOGP2SLE1RClnNdhuXdo2DMGWMP9cfdUr71qgf6yfmlOgG0IUHpz7aNaEg/AYQ5LR
VcNnZFBHr8AngXREjTmanXUtT1/M6e8RNLFsLyD7iIEsQ0f3ztnuYUBdIy2tBlw7Jkhqck7V+psq
CTIbG+WrUymct0zT1e6mXjdo+JncKb6Z0xipylKmxDOfYAIYk0r1H/lN8eWybmyUJE4Fc8pogS4z
rnUIVu5Y1QVD8Lz1arzCpDrQpvmVWyG5/SRCi50HDCdC33zrkbGRYh2aoYHQcjhIw+ssZDXe0oyj
Q+OhnKQrbHVFSEv7BN2ieIBUj5om2DqRDP7qNuUobXPIsHKgbaLYLfWHMSGC2OrcCZ5uFXfNqKva
ayBxx4UmIe1XBZqOecMTJjLfW+Gny7rwtiunV/apLO4uWdRCzntkgWheUSN3GJZN/5zfWff1l0Gi
5VW5Y5F+9VT5+tWCmdM0D0Ru+Nw3nn4C2/QjzZCBWM3qDtZmZk9V+Lwke7JcA97nqJOfGYJO3w3E
6qk05jmPpCngpQ2LGdJYsxxMu/9U7GQPQ2zsr9Nt4qELOxgPq0OC6j75hTee8pJ8zfwPVMpOP4Pp
wNFnlFqjRkXN9v0aLWQOy6bazuKb2GZjf/mMRY6G5/IslLoO2wGyOk8/tPvv4F7EvMMb/X507KDy
68+xp34RSX1LrlzSLM7LoGXCtscFG23QESvsaOKFbuc0jnWf3EhI5h8Gd3Kl31Nv2Rlu9hLeqDfd
lxylkcvL33Q8LHuPDCFLsXIhDFEtTM1A8EjXpAT8QaYFxqZfFrERGOI00QgFICpw0GgVPT1NzG7G
dcV2OL1evy7evF9u8pjOAKcgR694BOAy3cdQ6JoOqDWBDk1xpitRWLjxYDr9Ck61+xYgCYX5dQzV
daOITkH3OWagR29xh6fx9kM9fKciOTVGUzFYJZnIyVF8zU1dhdAEcbDitYFxL7q5tnXqaJ+5KxPk
FXGpd2yf9/N1gVCjOuTfhpv1CrMLkc1zGehLpf3n8TH1MMIAJe8gD/qGLmKj2vRaR5/CqbdZjWpk
LPiU3h3dlSn2Z0uiWkHV+9pDacKPD/Z9BLzpt+TuA0EQQQLDwEtEh9rx75A0TEKM9YJpEe16kHYl
mzONQuZlpd64606EcDdDlmFwRaKp2GvtV296mf06mk+XRWx5phMZnN3oZQYyvAgLya9rldpf5332
ELsEFBsorNP4MaTplXxV/SCCa2/jhj2Ry1mKumhtUrMNtOaSavjfXVheNybaoERuULSLnIFUZtaa
mEwAm+wTp2heyiGncytow9hwcSfL4cyii0J01rMbNFNnx4xxSS9/34meSOC0PV1ka2wTSMBgW0dL
PlXm62VV2HKhxxLOZtcpRmeHFjZKf0jvV9/83LsKYiwfzYvAVdWLk76kt/3LtAeo04lc0Tiz8weT
fSKeuyXUVhpbEI0YNOngsjVPMh809VszCIL+TXUAfAuNEXhwomnm9KLQ4m7JTMyuxoDwxzZ8AOMI
LUUTDQUy3nqejkIL3R66ucRVgAmlKTWyu676VK8Pl49rU+P+Wsdb1fpIxqR2elS3WAfqxjdqHAVJ
qgmi4I13JbYIGSIdaX60svLFPbnEFHF7XgwAKBg5+L7wmCaEDaIG1U18kVPdAFDgsQdnqhk66pVn
3Z6NnCcYZgh5DCetO7kbgqfs3sbdLQWFH6aOCJm95YWOBXJmmykYpIeGIYM2ZuQSDVNGzHu9M1w7
j7xKIyKsNHuccAEZ0laEIUB1A6OaOBVPzMzGoGuIm7Ivataz8QkBCrPIeX6SEtSG+uEzfs+vlBBI
h3oPYJ4QzsFE8J9ANFAmGGgZBmkGp/6gAhjMcIFqzvWnes96oMOdVQPCUd0DeO9e1tFNBTqSxqNr
e4xUtzCnhcVDig+0ROrGrvpEAtUNFUfc/iGUx22w1Gd44DLDk1ufoZxiN3Hq33GRMYz9f4Ew2jrQ
4/WxPz8ywqZs+pj0zNDbPTMPPOExAvCxc1UfiUkxIHvL6EF+QoCFYa01PExBsgspzAsYvaZGVAYE
ZugEAcGG60JhTQPsGl3DaF5jf360IsUeI7AKIJVUJpOLx/wzWe0G6Xhd5Fs23D1SmuhpQQcSikB8
wD6SwZJKC4Jwy/jAukoqbTJ0RYy0c2dvuEsjanwuD/+FlzkzenBls9cIVomGhbMGKCnX5Bp1KTyL
noDMdNGnWxRAMOJ1JDmt93ZyC+ZnzO788l9wUmi8AXLSOZdTZE2s9CiWA0+FohftY7TLMbyt4iyf
Mn+4EpWDz50qJ5Cz+IIYnTmaEMicqnatvj1IZqe71n0LrClOLjpZtoITF3Mi0OZbzsehyOYCTSlv
z07763qNIauF7aW+5Xbu4q4rrR/HoPxOXsWHe/lsbd7DVqa0lBHeoMAbmIE9vq6ILqVpcatpoRhO
IAjQz/0NWypa3ADgYOgovl4V6mrYAeHwZyrDKxnc0WMdbgzxJ+KK3DxJlGPxxDU0Bc6bi2SzeFik
KY3QCBa5DFsZHeaIqp+yBEBm06+D3AlfBA58S1uPRXLaiu4PacljiGzdzvD7vbIrnASVDprelmg5
aQNhWmbrBI8lcuqKqX2NYSWQqOROfA8Ec6/Q9Gd0KH+Mzuyh5O3XxYHR7kS+6QlWe+bOcZwoeeMk
dRVFMr4sXSYmmJ5BrAbNNYP4W/uNNSwmENuNjvjpfuZqIQ0lFiArIeqcNEquAJrWUiQYax1cYpl5
Gyc17n4Rre95DxEnh10qRy69tFIrnhUoqf5QGb4dee216Si0COIv9nf1CVywIJdTqeIhtzgGH2gN
5+RzV0pt65OaLEx+0u2VGCGk2V/pjS3IK26ax/F+ck/KdDCLeoyxn+U1soq6VwWZk9PmWmVAZ9z+
ov6k82wPtzDOHi0MyO6aFQtT7la/6mjnRF6BBpQidhVHg6ZGrpD6asu5Hi+SM8janPJ8YpvJrk3t
GlNYtd24Q/MG6K8err+FoFH6PX9F/UBUPTi7r7FYpDoAqTJ0jfUZcVqUoOHV0IFQZyEIpoFnhSMP
y+IonfqoyKnA8ZwFOpAGvBgQVAqqvGedNqo2R1bdAsQEpq/DnAL9MvXfLlu7SASnLkoKkFY9QUQf
5U8AU4F4WcplwQ2xtWvIEAF/BiwNYFLMvx7ZnlXrYCGRIKRI14Myxr/ba/6MroIC87nqWXTzbvhO
4N3wZENUgwIaLy0rwopMODuE2yylXR3Gal+AP/d1BM/R7C17zPDG1JxFcVCmFprDxlpPpHN+Jsb0
aOQnIJ2xlinIGKR+3BxG1qXIEFOaE36J+++j4UZC9okt2zcxylVHq7lqyWfaqaMC2cqrAn25afeM
gG/dsVbz1Ul+pWgtEL0blQ3fjSYwBQIRAFhnHX1hiOkgBerob62nVnxY8wdzz4jMFG/9PGD2y/dU
xag6VwR824o42LONxa+4Jc867tTMImXbqeyIqxcQ3/kg+nsg6HhDl/aV8Eg3rv8TaZy3mUlsd+0K
aT1ap+KvqU9udbfZl155kx9yx3Avm+TWVWWCyxEUPgx0Cy0+NZduCXWpgAui4fc5ofmv5aZ8qj4n
N+o9EviH0gKfYo8m7T6IH6YeTf4Ca93cXTgcA6UEAppJnrZL0ealyTPpD8AT2I0Z5I/xaBS/mm/i
YHXDYODeNJBagttKP+PPYINasy4EI43c/ZSmQ1x+mqTYB6x+d3lbt5T1WA4Le46c0DAlSTZglDOQ
fA+Z9KvS7tO/NxEKSRug+DBr2bJYpy5wg9zB1aW69AMAD0D/1DPFFPI7lDWxri4gNp448iACCLAf
PH1kwOiQw7BQUgIqho+FC7VV1zAZbDppxV0Whi+zrjphPe+mNtnPjUTb8UcLXPHlnTw/MUgFHsHU
wc8BaC1348OZRyHBGAmah/WNQRK66PZjp5K9Po0/Los6PzRdQ8OwqQODw0gDuFSGkiyynUrEpkr2
vSt/YFIizQtR2ez8DoQQNLaw1n2ApHlQTL+o5TwMhk3BmkqVMqFZJMp5nd9JEEGQQbSBKgVqi1vH
HGah3PQWRCgFbRPDH41wV8/VTm0XJ4p+tUXlNtkrgEg00mwKIgo3x/9Xrcdu0oNmfS3HTIAy3PDe
+CZLIbICTBUQM9wxVoBkYxRzBPiWZwWLN+4JeCFZ87AWFPcG0Ms0cUVtNOdtROqpUM6X5p2tAwIE
oWAY/6l6KyhEi33kIMUhvg7PYPecLM4cp7xQ9GGGLD3ApGQCsgDrunwZwRImagHdXBZOFlk1haCT
mMc5LaY+dFlXY1KLQbxxXd0s6/Z1hZMcUoyOT4MSQI2msaheRM6q5oKzPIdPYKmYAsz+w4DTb5HB
kXMLQ7CI9EBZvgXEQOCh5Bo0r0glFQ65xdvNMQ7LNdFp9nW8SdzcSa+zL3/fUnEngX0RCTPg5rgY
r7UQdGlDjzkUq6e2JRDbINsVyFA2PA+jroQEBrtCJH7qw8MeU9t1graC0W9Wx/Bzv9+xvOMueQV8
GcEVXjgZrWQqfHFs+IhjyfxI9KroRmOugHUsnq1gvS5d5UcGkIbkMOI5KcLD6u93bLPs/1+LNTif
EdpyAeANFjs5q0980KV0oIfpQUyLIP0m86W9vRflybaXif4YBFcQz+vxEJbghg9nQuUypqoSORoR
wd43XDqW9ZcIzgMUNVqxjOj/M/cl7ZHqyra/SOejb6Y0SWa676pcnvDZVTYCIUCA6H79W/LZ924b
5zFn39EblCdV5UBdKBSxYi2YKPF4qmkHKKARTlsAzi0rq52C11vvmuUMFIBZJFpr4Tb+Bfcef7/p
T0Tcao3+dzBrNFkhuQBuCIPpYvtxeXR3QvHp3Di/6V41gm6WEjaGtb5H2ikftGaEPfOuyGInyfeq
mCCKOLtP9zO2ohFsR2inNgVq/MDCAuiIY7eaS27ndBbuglO3uBFDXCrZr+/n8WvVFZsND0MAYNFN
o5osPx9s3awsizGYAPHSDdiJbmXYA83gPcsL/moWoZ4MPNIeIZwbNRf+dhfxKQf+6QOU5/ngQOdS
K5zBw34ZwyHqLvlRMTLroUA9aPNgq4O7ito+2VpdvN5Y2JPZwtYMW+6uewDlaUAvzbhJxJbHPLl2
HyZ2ddrSwlq0Xk2sImBQXNPyNY3Uk9B5hD0UsM3775fyVFjxaXSr3WLOhpfZJkZXHsw6sMIqKu7a
s+5RkcDDPd8MF/+nly/QThb6CvDHQAS3mlKh+aRE4K0uBn3n73bLnoVVG/CDARYkNLt9P8ZTp1B1
K+KiVS2f625wv/Jp2vsE3W0OHvgMCrnGZetv8qupj17vExixkf+xbPUU+7wnuZkRr1zQqijmYNmx
vfEAACZ9NESASAZeJrsXVpi2iVYFzWYK+sTGUZBjBahGCwp+fjYOVb6S+xPUROdCnM9zf7DF8/ez
eOo2hwl0Pzm2837yP5uQVACsPo/e+950AWL9U6LDC3V1MxQtyl9VnF0t1+W5twFT+Yq9VB1djg4Q
vOKvwVvts2GSajo4sGfv/UGvowvyIEMvMWJfDxl9T5kMsRbNyNg88ag7GAG7a27+LylhtIuo/QoC
KVVnXF3wYnBJPRfo5NbSS0urd73+6Htbu+jEXkX/HmAEaIXC22Z9o7dyMJ2K+Rjr3Id6xgPC9f1o
bVF0fc2RYCwfzKz8TJH3DkU/E9ayCVm7qw5GrK7CIo0l0LzgmmiSzSzQqS2KU4+OdQ+pxS9ttXzM
K8uQsAmc4bn48Z4HipGuuDSPBhht8mgzE3TiRYHOIgWvVL2l6Iz+vHH6uqnzucJkWrh55YVzmHcG
rlz47Q18zqnA4pOl1XymNdr+XQ5L2aXS0hDH9PA/iTy228YMnAisUez11QtVA3h97T/1HkzVteR4
0ksE75E1A24JElWb3SDHDXoSsaAXJd44/yf2DMwhb4HuEBfvppWL4dBcJO5U+EEloOY8ueAg9LVE
r7tDPr5Cen7viDOp6Ycmv3MzUGdnXWgZW4//E9kuCyK9ePqDIB5fs04Xz2adaW2G4dKDc1T1kv5Y
QS9EtUxtz7O6/FYuHbka7Fk03yDDtr45ss5DHpF1mOd3sj7FP6PHfbJVpjhx6D1IuziGr+Hu/9KK
NlAwgS8otiH6rfZEPnbZdMbBNvr9Ap44f6qpHO5bg4LMFx5iYArAWK2PPuQdlkPpGqHUm609cmpj
QrgCb1ooIpjIiX4+ceDcNcU4TchwheNbcz4AcZUF4qZOmj2kc2l5bMHMmYE85+dWmHZqDrFEuOd9
VGC+JPPI3BV+3c4+QNJ4N4s8aKgecX+LKvurGfRHYe5s1M5VlmsVLo1t4YJ0z/fRLjLGHiHRxMeQ
lFb0/Vp9jSVgBuwKOrJPSNWvC1cjb8DYBhWZwCmOTX1hVyLUZ/15EnPCHH7/vbETZwrWFN0GeHxx
sa2bpzFjhS0F0na+cV2CBGtwXvU+venc9EEfchAAdoCHlrHZ+SH65x/Mge++/wLlHj+fM8X2iXoy
CIF8A+P6vG2KpXcIHXCo+56eL7YbkcYfw8x0rjV9vunH4mDKYcNnn1pJlCM8NLsB3v4lB2SO1AYI
KoXfbJ59gdJ9VwVaviXRd2ohcZc7nq37IOJZuyuTtZRqC/bL5Ds3Xc0PAHsljZZejIOICrbppFVa
fD2Tqg6gDjkWcp3XyZbU6UiPpVTVNFVTolH2oCcKitj93CIzPbVsPsiq1Gl/b73/vGy8TnkJ5WOk
SS039nj6kJnX3PKCXF522XOW1vH32+SrB0N544M9NfgPr76ucxyJfi0smV+fVSXIjIZ04+CdiHI/
21gFm5hZISWKowg2Z7YfZKi40Els3M9l6F3ladDdtwoF+LCJy/karXy2rEb/YXR6L0raU2zIPC9e
KoJeG9M+t0UbGFMZ5PwXYfpOk03A/5kYKgJa8Ad9nFZ1Uj4aNmW7ANYGwyNKEDh49XyE8EEwpHb4
/QKePA02zpoBwmZcRquAbKwrQoYZu7N2cdKgXhk5M4nnuQrJku9G+fa9uZNH/IO5VVSWI3mVIhWC
ckRP4xwVMq8BXWO/YeVE8Kfm7+9RrbxXJojQrPL9zC09uPNB7Xm5JNgqYx34R+O/YIk7cRBwxQFS
obqrURBYPUXK0TAzocGCN9hh5mcX7tRvPffU71h5EvhG/Hpcdwp3u9oV4AqnC51hQ8U+7ZVSZ1PS
cOlZsdlr9V5p+86WCis+7EBQIoKxqIetYcduzUiBYJbL/AEiM/y8fvIBG70uA5WRKIEHaEG+AzEW
sPs+kTv7UF0sd9luK7N6IsWFFf0w/NVWtTMIYKUCn9Tu+AzKlBJPJK0Os6N7yx+8g3GtJqPxw3JP
4/I1DbdIVU7s3U/2V3uXlqlYTGVfssOc+hE1rrRyi1PkK6cJYIAoReAVYSoxjvVzk8169u50EK8Z
IKX1LDBVQpTPi7Srcac4BzkaknAxQrp2u+Lz3kG4XnZ01kHIEGpTivHo87I3vZPykbE0sJ5k3B7G
C9NObB05r56hL4p5sWLGRWvxzoHoGguqC/dXmwAOYj+3oKwn+0ypk+y/9xknAFJ4XPz9UevSQZGS
XJ9KfJTq9Fxwg+ZA8uM7xojunX2VpJfmYcPkCbeIYiYIkDTVC4jXxud5GA0BtnWRYR6S9pC2QXNu
7+aLYgfE2Z8aNIm9KpXA8JgFm2zIp445qNbQLAF4NgLb1T73uPDbtKMA7x/5JSB2e/9WCb+AuO6n
uVX2OuW2Ptpa7emhIWYHSkRM7bHeO4kJAWaI3IJZHngbIPoAsg89AFLqQ70jkX1dJsae3dnP+W4z
M6AsrXYe4kzNVZB0vFbWM251vqzqvFaLPOAbEgd9GyD8SsFtb/xuYu1aYZuRgLGC8oFsVJffGwi+
GFdMVypTCMqt1XL3uZ2mVtsglAAZSJ/Dk4GRPGbHFz8PdmXEQ+cPQN1VwC+Uy1VNmPmvZzCsgvor
EUiR8qvNTX8ibAQyH/5OU/B57IXPO9D0+ITZwiepfHp5Ddryo3WtChTdXYb64/f7/cR2/2RsFcZN
bLK0woAxQX6WNgTtJhpSCubooUXb6xad2wlPjtKjo/pXPB8rvsY/UG+cqe7DnBnI0L7iFK6OBCxO
SSChNsTC4WjHyD0XZ6COdl625vbrpofuD/QMfHCzgQxz/baZC4261ADX5ZQ9a9mbK/55+KHoSLBu
7xHVlzf3MEGLGqICKfRM03bXQlRA6VJQYCtdINdBcLjZ84Ss7+r8oKCLVIVKBwML7KEI9Hm/WGAK
6fFoewTQSjr3VAwCrN+ZKAqtPfcqnrmvmYa3Mrjcq6Vr2ierHyE2EE9aPbsXfMwco4gF555OQwjn
8kEc0sY0e+PSxBO3MnZjaXWDmdTUlXWctamps7tiQi9SE0mSVyMug7SAdm04eWYJYrxs6jznJUtp
MaPrvp6rrt+N8LjM3RvlQvOw9klhPadamo0B8OGAviScFrkZ426VoJtz7bkWRQT6jtR+WLIJ11JA
WOEemQMO1zLu09loI8IU6XE0QUAuYyGiSVe7IOXkyJ0/TtJuQ89lU3XXlw1i+KBgPZ/aoAbJSb7n
XcGaNxMIvDqSspHUhzQlWDtB78ubjofoLHEaGUJEKtVw1bhpU71xrfWaX6TPIQI1odfKf5kFPvOq
c/PePOt1pkmAlxwvEwfIJs5ItbB+9DQR2Eblmc+8nMxaRp10BvRXt6Y3LXPAoEABGT1b1KyI225q
c0gRsckH61eHab4vF2LYU9Skees7ob94uRKWz0Zd3uckMyd0DmNa+4ABkS7vcazmxd5DZ9omT70/
mPZ1NZo1+83yhTtngyBNVuC3WINxyJrc7MUOgjAdPae9ZXIzHIAu8aDUIqsifbJdUCzsJnOZJuj+
ltbo3VJB0uqh0v2SPYydlddFOBd6RRIyaAs/80qzgqP0kPuRZyAum+wYWVgzPZcNEJA/7NYYMKdj
B2tl4EmvTG+4WzhITo6uPl2KqbUQadYstSLmFpZSbPC66sggMCSTiiJ7EJZTrhdnxkgc78nqGtbs
3LaBdllYdExLawizA6kOptdKYBsymlndwV0K52pqW2irEy01fzqLHFG2sLOKgL5RUKP19mjFLs0L
NjN/qYMh69r+QAUtyyzMRtT679gC7JqFv3HL/MJsh0qCFisf2yoB52aDfV+nOuTRUg0B1EVlVBS9
66jUVudoXFI5mwXYuREg76GaprBwstQIdWMUYzJ3dkmCaWKms0/dsmqNsLCapn+eFwOhzwzxzTYf
FHXxNI9dQC230V98JPYWdqgKkim+7zKnLejuhD43eTjWWoai0ELqIXf4o603XX8gbTVOGsQVXGq1
9N7JCopA9MzswGyNDvvetdgbtM8z14BA0DBNj6IVhXgZnMXQbsZRAAjHqMstOzSpkeM7BlNf2ifu
9DYFpWlm9u3OqaeaXRDNdLvYIJbWx71WlvS5str+Cl+P7nOj1lJ5NReohg/BuHSpn0eLgTJZESzU
oMCieEvbu2FRznWLGGTwxfCYZfj7xwoxIAMUJ+XWBH6whfnyrZqMtL6obWLxNBQeeHbB8cO0TMZu
gaRnG8yzNmT3et3LUEdnsHZrsNY0Yjq3KXBqPVrHyidh1rbDVYaL9BftVJTlD7eTHSjOptKze0DV
rXne91LS+RaCmw4ro6qcfDBQmENX0fJMuMzrZeCDyJ5fD24/sDTsZpcsMijcqcouBn8RABLrbMz3
EGIiTpxVhUFearbkI8jadWp3AbobDP2IzebS67EZ8uKcgyqevUFQqSv72OHlPsWJMqK6W7ruqjYb
ap6Z3gCAidnzsQ16zcjqX8MydKYMpZRlJ4PUK5aGgqNVkOUv8MY/kpa/yH+3dVe/9Wvh+E9a81fN
K3xs+/raXzw363/5/6HEPAi+PgRQSsL+k8T8Rd3Wv3/XH0Xp3//Hv0Xmif4vwLmVyjzaf1QDkInY
7d8q80R3/4XMHCqnAAyqB4aPa/ovmXnT/heKcBYKq5qFmqqnbvi/ZOYN7V/IwHrQ/wXvK3oZkA7+
JzLzn0NLZLARfoC8F6AbVKWhubKKdkdtKrTM1F5UN616XxQsdK71ZEEdJTO2+fM/v2f+MgfAGVRo
gZL8AkHlZsmQzlhe3Kspgv+BhrFxULgC7Wyz60t9+d9xPEyhEgUUDBL0SJ6jnrl6OuW61EqnyV8U
U42i8mAMnVf/xtO3N3is/vmw6tf//sWflM9P2UMU6aH3Cj/wWl8FXRBuMYrcfTahlDmcd2Ed9nv3
ad4t0MmpNhEFq6qAGp6PzgeQ8QIcjSrq2lwKKp4JCpVYOEXvVOygkWNFQ6zH2r5I7K3BfX6R/WUN
GUEoJ6Gs8qWuB5FWYxZe+yKPMtbiagfVihBOkVym922sh8CcxtVT+eBc6huvb5Vk+LyKPuDY6DzB
z3dww+dZdQcN1BdkebESlelliUII/mMU0fv4gJpAmuOddvwr3Z0wRaaly4t2zIHbpREL7QR0N0//
BTjqy4nDQ/6jqfX7qsh4ibjiBSmrkIbIpaToKHchGt+hPr2J2/2cqMKxRms3+neAlQY4Ar2Bqzyh
5zULr+r5tfCvLP1KjmdNdv/9xt+ysMoO2t2c6bOpvQ4DjWz/YBmXVr+ZEThpBKkAhbyAIvO6um3O
7diUuf5qJDrYCItdZR3q8cYAZECPJQ2oHY0isfxoS0BTffzH7fc+fR/srgZHZ7d2bdhN3TtwLs7i
KXPyIN3iKflymNdmVr5Ko1plyUZ/Vapzox1513AdF0pFHiqaKUSoNp74J2dTSV2ptl8IXq1cFekF
QcO4/mo5jy5KFhoD0VG9VVs7NSj8ak/hyHDLfGm4Sz0pZoD3X7sjBZNBtfMO061KmEBLdfPN+3VE
DiJJlEldRUABeszPboJPXavhCflmVEvY2XekAeWb/fz9Rl/BGtVZUt4Wnt2AzwVGfHVX+plNfWob
b4ocCrBw1SUpdxDKw8Nuc0AnZg8XMsjIAT/HNYYGmM8jmgDxLLApfg/v8B/kQw7arw6XSb3zQQCz
4WURTqy2Oeg3obrmQupcAw3navqKcUET+AQJd4iysOKJzhu/f5W2VVP32cDqHE14F2jaMP/WkgGV
gaO6+rOjyh/LNqqv/xuc7QrFD5O4HXFhKTJ3dA856yQiOtsdUjTZm3bEQ8HcVehYyG9eLOwPFAxV
GtN/E0hGBM2xfWiPJNpqY/iyJVf2V3PqyWWWHPaH4qnuf0j/CKXp4Psd+WXZViZWbsMmrrBmmGgA
TnGa+zTdwmZ+3YUrC6tMEu/6JYUezSvZs0tFpO6Aa2XeaRBgxhNr//1ovvha1cwDinq8nAFf+ppn
FzxrO269Ne5+mn4o4j1ZuNHN90ZW4vDv2wIJVLh0pJYBPlsf4gGpfL/GnM0gTQS7yn5JxnPEutGW
Cv3nNOpXO2rtPhTNkBXLoTJAXq1JILc5Nj9TYUSyrI+ew9CXp2+0qhvrsALb/dO4VtvNSZuZ0jp7
Qzz45teoSINXvT7qZzyRu7mNAFEeD80ztCLBcgA9kIt0s3n91Pp9nNn1GU8HJKnL7M3iSNix20Fn
gWrpNquXjSVcB6Proa62fSt6X4wsewPhcjKDR+J6fkqP7VX3wBIRLW8NamRmNFxQtJP6G8HOCpD9
dVlXB4IxMRd+lb3ZV5GBWFEkJPyd3skIlesIwpRbN/UpL/ZpWVV8/GEbTYUQM4E9POmzy7KLutvm
yvkxXIHIKnJB7Gs/Y3t14LqBdCpymnGG2uv3072xkS0FjPjwBf1I68bIsrdlHAMb0DRfgnTzoC1v
wt50Nycc2sfRrpnJ9dxzmon/tbIxDSV0sNUtAQLI8+pmOzpegQO+LKelTtWHwc11/e9TU54X9/9e
TbwQd8UlaJrjbcjr+jGz2rjOKoDQNJFbC86oCvP4kSVm4kOycQuv+DVOeXcFSl0EPDJ4Gq5cwcD7
bu597fdfXQpB9+DG+rHYN4mzAf7+D8fhb1OrM2/60gOtgvjTRP6dAQmzg7srdiSs8kPDVRcGiDvZ
1Va0cuJmxS752+jq/M+TxllaZG/9fNfkv3L0zDbF1sBUePUp8F/N4eqcG2lWOotjvlmjiPWMXlEt
2zPzsivscLS6XTH98esxYUxFz4/fH7j/cOb/Ht/qzDuULrY6BVaCVN9iBBhgfWyvEQPiyOf3/nG4
bYKmDOqDuLfOrb12tlUVW1Xl/udc/O8nrOkG9Qra4iZc7LArris9oGbAAeb1QXrLz8XB2/UP5g9t
L/dip9petlzOfziWf5tfBb9uaYOvDFdJF/fnJaoNBIkiJeYOqJX97CxRtl1zPu3m/ja58gQWSin2
jElXJAgFKNO9qD6aZwxollgxeBk0EV1knfmHbYKirQVfJ+FSbch7ASdfnCsqZxt13qTaDXvrGtKW
1/4R2qQ/L/WjBhg+ibqzzTbik0MH1ATiR66BZNn6PBX9bI9wS+yHHSHnnliIzovIuM5v/BiFmUDe
Oz+38SUnTrEq7qPSA7w6FM1XXoq5UjjQ6X3TrXDSxrvG7KJmovvvz9KpAFZRIQEUD2eIPszVWWoN
YPBny31V+U0zEkn7k52rLBnbgWviz4axr0MCIhhhGDg00GuqrWNLE5l/0Fvor+6dNQeoaaVl4IDp
NHtwH8gTuxZN0ILJYJsT8eu1+dmu+vsPt5jdZy3pXP1Vv5rdiC9BCR4vDoyWgTrEjfs23lWJXmyE
BafHCnJNMFuh22H9vLL93phEZ7xqy8XS3VftiztvhOpfb0tfhbTvyXOljr1yAuUAkJtNrWelLqvv
/9vU33rusF7AWAIxjsZTvDyc1eaXJgpqZa60C5BH5aA+2boj1xP1bgCPUPCAKZWLL29rFAW4OQyv
/XRnGWeDd9ePv/7hvlubWN3Cer34k2uPrwMYKjPQACI27JGUSFChjLuDOQHVL/cZ/YdZpLXV1cwR
AAJavxpe6UR3aCmJaFrtM33ZsPIlxFibWd3Eumg5Wyb5nhuz+Y3ngD24Dq2DjACwtOMpKZ2f22na
rVVb+Q3UbJkzYkp52wetd8wyK7DSjXXbsLGmMqVckDzvhlcPD6Zcu2fCiAe5YePk9IFcC/A1HVkQ
ZOI++wbStbQp8ukVdDv9bdZcprjVAKSK3YuyPDL2ADZuPBq23i1fbnC1amAzAd4FNzW6B1bzN/vE
m3I6we+mibYEixVKZO+BGbmfwdgIRoPdlslTs+mqaPc9R/elRFEBKQssD1asQvk4vfeBEXSnjVc2
KlVf4kJfZdFBiOUCjQdY/efpXGxC+mnOnlk5+/MZa1ODXpSpCf6PgNUky374Q2EDAwlcUZqah8bh
Uzk/gmahkAePcdtJSrNoyG8JTsn+vhhNxfHOG58R/9DbPJsBqjUrF3gCR3S++JkZrC5NMCTJupkh
L1ATDWCaaBgrvSa3zGytWoSikLnVBEPTtzrfObJaxLBrWUXbK9lWOTDxvBE/Gm+a8l+13hX9Xe2X
HdC6vBrSJ+ELWz9aNnXncK70wUgmhrp2kNW1h7I4c0xA/vwG6qhCF+kcNDbgNLva1Lvz3AHfUDQP
VpdDMjonfOcOxDz4PStAMY/5uBAWtCMvNKMBCMFzPEn3fFST5dVeUyaYwxQdjh3go+g65j9R7OlQ
6G/n9KlF7f+58pzsueCjFGEHnP2FpREuIq0tx19ihMBcODbCPFo9QWxmd5XYlaXVguXVqipQWBT2
qENOaJmgSzGk1bHsxRKzkuZ7ptdVemRDU7g735oZ2dNKa8B965Tiks2Dlyd86E30eUqfHqvFkYg9
h2xeEsMBG2jczj0yDr2TP8y6Xt2afNT2aDGxCUxPaKVKzab3I4LKyEATrfXr7Cp3garKlMLR5Bdh
1deIffAxC3Xu3LksO7RFDQC8FEGu9xr9WeRl2wbGMtG4oswEB6DlZTpwPZUD3HVF+Sxj2hKriczO
Qw9/SwuzAqu/pd1amVjyH2mRVkMMOZuJBcbQ8e5QO5TfAN/iluHUMcEiDzwrf5bK5HdWXnmvjltj
MUsUTaH/LeWcB1PvFS9SX8j9QGb6m8PF/K56nqXx5LpLHzlc0/OwaLCXg0HTSBqNo06OcsKkBGDC
k/oxT4vmonVHj2VAWJDSt+7KoedQ9+ZG3pGoN3lrnKcQgMr7YJ6IbseVXVIPZCtCpH8MF5oI11J3
M/+aj8tk5DujHkg6hhPxOrAU9npqJIRyxvcgi5utqBN6m573bs2qg59xC96tzfXqj0wb/ZdFmS7u
+MhHPY0cvyNA1jYeJ23YiBywi6wbuBHpJk2dWHMXo77qJsjpXk1675u7uWJ99ZZmaMGMcpZW1TkQ
Wilwi3WPZnmRm3kfd0XXo4cvbzMnaaxirq8GO2/LczdzHXlN65zoMY7n7F4XhNr0se0WaofWUmko
+nCHYwfBgdlo6xK5nt/ltfDsn/Xc9SRAPlmmkUCPhnFFWiAIM5cCMOLkMj+2eop0W9vMNUhFjZqM
15Y+9fa+aimrLjvLEfxqMvvCvtdqfQ555bU4Qrm2nHeelc/Xvs2MJSGtdH6KAQKsISmybNhr8BDW
GRI9GUhTM236bfQQsTumaTb/KmrHftUGUD2Eml1r9BddCsMI6gFYk305MCEujdIr9GDmiyn3LIVd
qNUuf9p+8nPFN10N9s92hnJnAKiclUfcZIMRtDWVpgkvMzcdDfym73ss0sJ99rPWzAaicXpKHCSH
5QQORGga131gEjLSGDxvdIrGlqfdDqBi0YERsUCLXtWjTrXLPW9k+7oupNwRnvvjmSCDSQE09cFD
O1YVqUMslQ/WZjdrLzJ3HvqQkQVSfFVDPN4HviNbo4VoOSsgqyU5EmJlVSK7mlZoQjBMoNkeISLP
ijzq03IY8fWTNck87DOD/GGtVdWBM0+1HaVD30MthxQVu2rKvoag7lhUFGQgvgtwJDQAHVKemZMD
OM+SQbR08eS+yqssSF38qwE7MegyB5pbzeXiTA9pWl2CB+quUX2PJNVvGpOj4b/RkLGYHLDrLvqt
r7vnFJArwA/JfTVMuJfBLnE+Zh4eXqNeJJNh7QEMOvdkQ+9snSZpx19AGfw2uiDNXxyBDsSyGM51
n9AgRw09KE29PhRz2wUWIJlm1DhovO86tw+zwT/3cWxvSSseXB2iTJ29Z021W2aesNI+TpN95dry
oSHgxpEWqB8K3TkfcQ4CMVB05qh71Wsuc9MEfIO3Mlz8flfLGvejSEMKvZ+wX+qE59Dkka75DETZ
r063Hgc5x5SSCMy7Jqrrmn81k6y+tRzo9KSjhrOWZq9eWl3LpozIVL/g2rgAIBT09UZHQ0t4ZO8N
C3pIrO5WyBSC7aj6HZexAjWSzoGK4ctRmrR80UWfXhYWXe7YyPTIc8Yf0i6uCRTRQr/32x1hWKvJ
FwUY5Xo75pbGz8ZFQBOlYCLOaucHCGaTUvpxrcvLRjoHLedQqfJxhcm5xCFM3fbVF7IPW0b0RHPF
GBuiN0nkmTN77EatPA5u9QvckZlIqF00R+IxaPxCSjJqpThyvx3+1EtBzntLGGe5zhw4OdZZBxTM
8gOY+znaKj2MzwEmk4dz7pf3w1ig5uymOliLjV4j17U74zIQBsv8wPPZdFD3Hc5KDYmrrm/Ccfa5
ERR09oPFK6066MGN/QRoYxv2FgW0snWbOLVTIGJSOp4hnb2czyU6LK2yeug0WqBnPadI4kEyt6XZ
FEhENwHlBRhIIPIN4TezjnyvqYOirbxH25wkKijNrW9TooWCtAWo+dLsoagz7CNhE9vaOaLqyaHy
+6qLC5OlJRahq8bA4QtYZoV/a7LppdfLtjwb8hmhflANor2sRlBnmJIVR4N67lGjJf0pTT87FJoP
wjEH8s1DjBp0F7pOzS67uRqCZvKfDYcPt3ZWPCx9/uLMMplsNB9L76bXu7iaHAzfvUBJaE+1e+GM
u9JNj1VNg6HseADkoxv42XIrXR93nWQIaxC91qAC3yHg1eJs0KPJZM/ZiBMEYSDsh8L6s7ReG/h2
diDCUnDo+chHk+6bRh+jjpa/xtE7gKmPX44OT0oCl7FwN4ul50ZZg+vSABVQbTxb0ofYqNWgpwEa
q7NX7OUgLgH0DoipzdC2xJyOLrAVRBhHTryntNbBpTekcS6XKaC9ETrAWDpyLH/qdgk56apDkJjP
fmhDlFa05KfX6Oey66t47hstrEyJKrNONVwyLUPf8ngt3awKppxcSs1KDAmymbb3DQDlNaN2Yp4P
zQGeF1+T81wect3bg+9AvI1aZYbeXPoQ36o8HpZeNmuhVTuIohfLPeq0O0hIBpZ+3v5x6kUATdzQ
C28wH5eMAW4N+Lz7WOCkhL3QFLjT+1HPQxGXdp7FeUG6QzeS3xqCc+j7MP5aOhW3Eoy0RLQ9AodE
6ouqSc+dror6trzIoQ6Dy1Xe2pMe65BpMaTFg9Lh0D6tl2vXzCAUOubWroBK3KEo8uza1Un1e7KY
Cw35sk10MoLAS3N/uIPjREsnDwUz3XCufY55YAAM6Vp2ZqdunQgEwAfU/f4Msyyf8GF7XKkvc+vq
hyXreYqlKVEiEyBFTHNxllOzD6oOvqUdjDebOFVQZSMPLL1zjgvHmjEA/TFeYP77XcnNxGwREo1D
U4aazsB/DzbcwE9lGlqT4SW+V0D+rZ+V2vVPOGiGF0tTRTlYOyPXaooYJYj8oM8a+mhEDSAy7mmL
4WGTes3vptc0cAEsyCrnfYf/WZuh7kEWEbySUEmwsvRowN9E/aLt9SJ3ktrT+HXu9OyHqQt0glg+
dyHTS19zspRRa7Mqkp0OJoMxBT4C/Q/Q6kiNbAcC9ObnQJvheqlBHRgA0QtZiKns3AcuvOEKXqm5
FqwqLmvwcF5Odkr2tQ6h1WgijN/rduUnRdG1oZaPcufotfZArKlK8r4lScMbY0GUXA47Qpx2Z7V1
H7qLg4u/1UUItOMQ5pNFd9xtEAdN3RAN1fzD61DN80fVGNGSR6p7NxDd/X/sfcl23Dqy7b+8OWux
b6ZsMlNUqrdkWxMuWbbZk2hIguTXv03VvadSkJh8pfFbnpyVPgYIIBAAInbsDRSzcL3AVJwyYo6O
2gwyPnhtddkw8S1zcVExeZsdsgRo+x/c1SDtqPVK5+dpXgUm4SmPcd/U9KCsBqO/BhaaveRJtbiC
jNtBao3UV1UAzVuzGCG4ZFUs+wM+4LK7bey0ustGM8EJbnXTazOT+rfVWhYJ9L5lbw7YdAKBmzVu
7bi6eyW0bUb8v77SeQJSE3nbTVFJPFAjZ13RxYIrND0SouNNoqSFBv3DxEPfjasBQBUwouhoSwFN
dvaogDkzKHOo2ERKKgqOp08KWa3JzRPnu4qFbI5WAm7NR85dN29DZAh1HAVpg+jxRaUquQ46p9o0
BArVwPRfx0KbreyIdW/Lg6imsjj2Sa9al8ybJj1O1dLoLTgzAOGXe0s2dp3fUq6MR4UaeTVCJx5J
QUSU8HhDDJdnHoRRbGYquPWAdtQrD5mhuNYBtfzUPBCrb+pLAsykafqFqRLQJru0AKA27/Bm8F1W
mhnkjlGBPPwetIEihYF7XMEPSlW0zb2uoDSDJnaCEF3aFc5r6gxmg9q6ilhmEjAGyPof3ORV5S+e
KRYE2XW1nserKk9qflkDfafC9xND/OrwPLqegYURfguQQxnUlY5iPoRXky5IUBTjtEEhlMR8gCYW
3ihALNfZBS7k7XjFcLd3HnQ9U5JfuFrlOd7qpF8KLppSwZNjUrQrqnJhRYozlKYaFGwm+jekGQd6
aBszU+5IXdfFUUyAN0aAoXP+NLi9AsZeR4x8j8O8N7mfzHU7QV7Ka8dQsfGuuNCG0qn+jkNfuuni
Yz3xS9Wzhv6gjpX+HlStMaONaOlWCEcKKPZ9qjhAtbws8AG8EchuPOTBEI1Pwz0Y/Td6k8PLwIKj
dBYl9WCsBQBcjv46bcWKfu6fKQgKQHqJfbjfGI4c93rrYSkNBeOJgeuAFOBral0Mw6A/I1n3So75
PVQ5kXPI91hEKJ85e3O3LRr0MWMFdRcDAuIoT0avwJe+D4N5xOQjOGae2Y/02tiBLOqBJaF3PV/W
gFiPUXftIGoSWMFCe4vz4srdIpv4ADZZPmDhjENuB/8hM2kgBlU7dVm8NNm9yP4k+m+lmkNvTjYC
fh/zR1I/UmrFrOk4Dxgo9FggHwbdkBCSM6i9Bt55324lq5alepd0RmfA9QEmg9T9x6BpmSi0Md3y
pbpQo+kxAxE73lwt4PHKBapIztvNB7NZ+kIsE8RY2gJIlgKZakLUvGzoS5v0UcEGvy2quG6c/9o6
pW4kQylKHU8O1r9o7VV18cYx+924917aH6juWQxkSWluRYI/tU4bSGHwQyPo+0FxymQFbnxdjx2+
0H1VIVHv8YJ1fi2p3DEq1AWEuj8I3/tN+tCAEvIGec2HoDuK5lF6YOpQvIKs+YdYtEh5aTeDeDGh
GBum3J8hj1LdJGFziTPVvjFA7uQX8aaazxJUl+wHwwVjDkpGwDEqB6edFvU9+dy/vIHlR39Agbp3
P+DW1/igQvgLrcoLNUScxAwRqUQkYPLC80Yl8bMAN2C7oJADZwnmHqhLGVlcF6TmOgbegY7FDk3g
PK/bmAZO7Rv35XGiV/ntAq1B/fhWzx/tGQfWwkLogjlahdrOe4+Ulh1B+ZWDNV+oObOguUmBlzDh
ADXQj5GguvqvXTt4uk57lNA8rHS8odWa117cK03MlWYjw/oRNCt1IPmeKgfDhzk7L0tar1x0cR+H
S+seJGeg2mgfijZov28s34dJRInAsmV0MIrAhlUpkQjcSZGNg4lJ9EA0CLDFbgHLClDWVYFytYCP
1e/Q+Zg3qAc+elkUfsNmUDvjQkrvA3kjUFgmEWbzumSLuptil4QkGv7aOLmcC3UL2rN4tne7BJ2Z
6A/Q9EWVSU5NebPW4FHEXsun7Gjuh6O3yJGG5Lt2b6CAHw+BW5CgheNWIu7DtQOlJbqJRD1oARe4
g2QuuqK3eDPwV+tmwkkChMXOvLBvXB+H5GGLy+HjOr7vS7KcvCqqmur8lRdLzf4QdstrvqyjDXOR
h4TYA9ZrES1A+hyOR7p6pHhemDaKS+q/kKZGjv4NpMN8xN3g1bcOrA/b4a03HblMz9Id2KY0gW6r
pwgU6n8Qjg/1ACUt4eAPAT2S++WWUe23jpFlkk7t5K0/pO1BvYG7BjAO7z2Kh2dINjXV34pfTFXp
qwiybMzfcvjJPYDfBYcFatSgTyqNiKLG2iMaR25WRHaQg7EOwjYcwxKAjYTW9bSbwjrEaw0PgS2y
p0+n87RzyUaEgTu8Saq/eOtfKDd6E3m74iY5KldNdUihTVZdbU3oB2DiMqMLhR2UWECugYl9P6Oo
/205wnV/Sn509wtS0MWD83Kp4Sl3WxC2D0fRW2c2GGFRLgnWRvkwHDXO3IF2f7of9Ek81Yc8Gr6r
xOc7sUtvu2vUkcNmhi1C9g+uTO5WuvBQ2g7I+PI/zXG4wCZ3IRpgh+qPpWqN//J+b1jQYiHvLQiO
RIXspIXSFFRvSjbaa+1EOjiV7keDqMax3y/FZOURaoX0ooWe7hb08hOrWeAy6kITu5B1yKos04hy
vLLr/rRsx71rsuj3Zr4SICnrPhrPLXR8sniLyE6+6+sSRGfxdifwphyCInYPiE6Vvjjq0awG31MP
ubbhzT5u92Vk/wECSWdfR+ECFL37AyqIX16DKMegO5se8+N6wXWdgBSkTVc1mlIxW/yxr5yHZN+/
cYEYz5Dr2ekh2QaGfXDQKKbF6xN3MggfwVNLGw7khm1dTM5vpEvD9t441EBgqDsjWLDUW6DND6sk
9bV8y8kqqYiq4Orn/B71I2ANgeh4CG1ZhLLrcMPot0YluU1bS8zcHJdRiYjeN7ty3/kW3rkUbDhb
o/oIZJGGJa2YqnU9ZLCd38VFea2FxmX+xzNvyGUXIYgb5clPuvV22BqdZO06jtSBY3RL3fLwbRnd
IhfFL+jN/wNM54PRS6OTjJ73zCQ9DATyxkGLqbxfJM4a/6ey/39ilpcfuPpbd2AwgkQQUDSy96Ba
Mjs2ulNjPaC+hj8LJkgBk9TWW+jjwFDegzpAFMnDLcL231tjN7pt2ri4AdV5kIK4Zti4zm21L1m7
NnmgBKbdaznwy3KkuxmAk/Nm/uFygBfk6QgkK58rUWU0714LsPsZgOG6t2OzA2NWoKgkzIwf53vb
Gs/y9ye7t0EoG5QU3StDIlEdvZ1dfjvfgXzrBsU34jR4VQCJC8EQmWgpzRgXkLZ8rQCKBcNUrHrD
oRqtY7okkRBg2tpGnw3IcA0wYuNJDE54aRt59WhZXau+TimSSVBDbYc2yIzJT4op8lAzgzs6EEqT
z/A4djqxS2aUDTUMOu1bOMkPYPq3oZ98irTJOi+n4ExBPYaCskMjDVURp4WOLEX3XEzPM5I6BcqY
Wj3zZ+uhBaNIDqhEU3/j1a5S0gsyfuO94c9LOtV7Or8qn7g3LMvJt0kXCM0EbZPSq689eLcmPwV2
6jtCXEDn/Ei00Pk7PzaPm5p4nywN+L6QCkOlqQESR2lpdJtAhqwbX73kynPmQCRs4yj/ZOvY0Nsx
UCcOWBSk3N4bszsgRdMp4hWcTnYIpB2i/d1PZuk3WT7HitXGfTk9bEzkx+MPzNb/6dOSyqQ0ZpS0
oyOesBPu8tUua1jEu/w4CawnaAv4hXoAEiGiIjkkntht8dYtk/buJmiBH3AhxVwIQVECLTm8QrWR
VWq0V2fQ/By39+9LqcrGGOX4Egz5XR+S0zP1hUip017TF3e/xNWQQX9w/3jfi50djkH35FX+9ACV
i/pBXG4GRz8sKiTfFu0VhCZQFm3L93kkupU06x2UEDs3DHSfkHACam8JbCGQmAbVtRLXu3xX7beu
nx+v9FLPy5ed+EYo9lgt0hSvyzPNDKBUte8Opu/tQS/1uClKtLj1d+u4dOaAGhpnJWqyZdoSt3AK
MIfZsKN/vwmJtYdQZbCckQrAYT//J1b5/4l7/g8O/hP7/kDc8wQZs+alPiXuefsX/ybu0VTvXybY
H3FUgT4YNDnY7//m7UEE51+aCakMiHlDmhKUA//Q9ujGvxaCdKiNguNjyYpgA/0PbY/7L3AygzwF
dBxgI17CQP8Nbc97D4rkKCqkQd7gLr+fWCL6nNq5aseYOV5AgOxUJuNwMgm3/7a0Ux6b937kP01L
1w0cAxqrSCVizaZXCJ2FRlm+Iov7/LXmJddBilFJWqUZY+Q4Zz+n2j11y5ucA8b1tQ4k/+d5tleN
VSFidTKiSusNkLDVN2CKNXbnO3jv6P8zQZKDBwC6dIWeidhy+qOnVVCPM/hhSOlDPo4bfawsgiMf
XDavWtZjEL2Vajuz05XIADOgbw+NsjFPKyYkZ+7GpjNUhAaHuJ0qBySIUDGgealsXF7XBiBdJ9qB
qBO16iEGOIxELrfdsG8ddaeMYivXsDaAZX1O9sCUTLmdzHYPxlUFnAp1ZCre/vwSL1/5Hx/8zxI7
y6hOmhZlDlgk4N9xBZykfhgAnef7XgOW9NaBQA7zi3pBgtcZqkPC812ujMaWRuP2AysAW+1jAwCk
vde1dK/1wD+eb31lOWRaFCjoMr1jSRdTS79qFONmAEoVsjTTxtdL18h/ZsxehnUyY3aVaCDiNrsY
XC9e6GQNOKj6Ml5g3Gxie8K6W4ORF171QeMoj7NQL9yWHJSi3NgxK/PnSB8wunMxNhMAgfUsImMy
b6mn/z0/ee8vHv+MTa5w04F0ATrP6GPNy9LfCof2klswbw/gCc9iXbhpmAMZdKv0Xj5vsBCvLJic
xbIyUk6JpXVxm1oxEfS2tr0Yoogbae2V2ZJL6manK5W+ylkMPFeQQ+klbbcuMGtfLrnH3AN9lmY3
LLba8qZu66dpKPeDZW6cHytfbkiekTDUBrQpYfGYQc0CVIh032d9GZ1f6pXWHel08rBHnKIjPaDi
yhVX9YV55Mf5plfmxZHOJQ14zgYMfH0MQT288jqh0js9Axy4AErxiz5dmnvwfI7DxGkfM6I6d4U2
JQfgcNUNJ7K4ok+84oeXe2V2maq0fexw+yEh9Ejh31EQBNn02dlY3pW9Zi+/n/gRQubUnlOMwEnN
ssUDdNR8ZewSgIiS3O/TrAqImEgABEz5cn5hVtZcLvxEqZhnQ+qli7VhtpqANng+hbghFhuRiLUh
SRcqUvaulesNPJPjXQmcHge7MHaK5d4Ws/jLLCLCnrTh+cGsdSYZMATjUNBUql1sqpxERBeoVVeN
I2vqYyIYsgH9BQIzzcY5+f49+I9nlN+aozobDrd4F+sToT5L+3hUtdcp8y6B0n4RinYxcf0ByaWt
c2xtrSQDz91utlOA6OPScQmC2ED/3IJyeW42pm+l/YXx89T8xOQmgquYvtxurKgVNoO0ExIb5xdn
xQVYknFXiueUvVp3cOQevYSukR2WZFJ+9qJzN47BtS6kexe4nYt8KmHMM3HuWtL9pi1w7lSzHs4P
YW2CFt9wsj/1ik4E6uY8TvNkGvZNY4psl4Di5/f59ld8jBwSMtM0zWZnYnFNfqP2djdXAM3MjxMd
N1Z4rYNlYCcD6Aqum6UysrgHHllJ0qhRcMEb6mPaNBfnx7AyR3I2tyWkFUaOMTjefGOJ/NKiWwQ5
K19vLct+8vXCJhR1WjifIBL3naTiO0QoQa5eAlZT0ehLn29JM8TGshwUgqscqcU3tyExgpJf3QGS
LxS9KBghbhd7A8jF+zmkuhKAbWPDH61Zv+T9VM9u0D7cEEo5ax/X85+iL66Z3Q5f3MHSIZ453vKy
gf/xypxfCU1TdhS1B5ep3s0bBrpiPXL8sNeSauwKoLg9tp+S1NfbcuN2sDI7cjTU0osRJ4POYsqP
VXlfchEm+da1b8UyTcm3NZpjAK6r4NpH+b6aJpRNkXAGqXiq1Bv7au37Jd82IkYDIr+ZxS3Y4f1K
NX92pNsTULefN/y1ISy/n2wuFYzvE8r8cbXslZu8aI+FW+8LW3/qWfV4vouVxZUFGQgEVzM64t4N
wbugVeewL/TD+aZXvl5GAAwgiWZ1U7J4zoybrNB2rNAg4lqjCgLB9b/nO1n7fmmKEJWtOlBi4t1g
GGCHbO8K5P/PN72yusby+8nstyJpbWC/4TWbNCiHIujt+1zZuIOtNb6M56RxAmgoBw8B6B0hWIXk
RpqiGJoP0flPX5sVyau5HFVLKWrul0//TZvc8d3Jev1a25JLm8QI3LjRsrjocBlxRyifkCw83/ba
rEjezAWxf06rgsfOpO87R4umsbmc52HD3yz78pP3gkxrYXMCIlWzwrQ4xn2SWkfhoKYG1SwZG/e2
Rq6+NAo5l0xcRRuJg6fy2LdURfWMCslB0g4egHWFyzZQgytr/CaSdWJBik5yXqHuIk567e+gTt9F
9fP8969sXF1ya15aTmREuXjMiY2aCILK1t4u7vNmuMlZubEB1j5f2rgpb9Vu7DRsgCa7VK3qYRr4
xpNtrWlp44rZMwsAPFhsZ9pfNjKUytQ92bChlfeMvnR6Mu1tMc71CDh8nCu3NYj5OhEWw+NYPdHx
uTS2Uu1rQ5A2cI0EfDrniFmM6YxMEmrWUUqjP51f37XGpR2MK0PP7R6ObaraSHcPFtuKuq21LO1f
7s1KiRphzLwA0wit/Mq6O//NEszrn5fdWyr7ZN4JRXVpC2W92G2AGbLyCE+j23QuwUCXuSCvqIPE
2aHgrDYeSG/sqJgjE9wHer2V7lvxTTJflzoYamqPgseVY46Rzoa0fyaoi22fkt5yHs8Pc2Xrvenu
nYzSY7Rz7AITODPi94aGjaf5aqr41N1SLF0bh7S7a666I/E8GrOchhbK1wdcu4Z+60G81ry0r0sO
l9fpLo1V+qdrY1THoUzsa5OzdHkyOepscxWEUjQ2Obj+zPIAFtu9WU6hW30xhP9mfSddmH0xWE3r
sLijJqo4J6/zAciOzn//yu54C1WfNI6XqWh5jkih6o31RdrnejDQfNifb31t4qVdjVCvl0B5GhOv
Dr6d/Cm0Z6jPhOcbX/t0aWMr+jCCbRVTr1peZFbtrlPGjWviWtNSBAVaWR1I3LCxu8baZ1p7baFe
/PxXr0yJKgVPSm7YYiQ2jRHr9Nv5p4Vq2aa+Pd/4yner0vtCE2nvZBTzzYUeDgbbN7q+ccaseAEZ
360v1dhQacUZMzxSeklMFrSj56tOv9HB2sRIm1Tt4bGIYdGFLyXwqIYK2qvJqTbepGszs/R6YucU
VaJlN8FYQEwQsLQ8jigW/9qkL12eNJ0XgoI4xcCH08a4d2pb9RvSjxutr02LdOpq5SQcpLbhGk3t
eircCOoR37gnNsxx5fqJRPu7j3dGns1pj2ibMQ6QvesB6v01jZpBUOzreL/VmTVlUFLCzI2F+NyO
wFf4vkNoVUKVTRM0bg1QY7id4Tu1FXeMPoCxJ/raikiegc1JVqLQGNvXBtOIyX9RvdsypGWffnJf
V2XXkNCJtpPAFTc1nkDvxHwE+x4rOnwzRPKs5fzZmEswsOZfizRB/+j9hNFeQ7G8m2PCGInTIY+r
r67FIql0arlQn0Oy1kTTWqruM6U6qLN6aTJ15+X2l1J0kBh430XNcg8UHRrchn4FpbSDXTV+Uv93
AsP/ewFDZeb71hHS650ixXujE2+0Fk5X3+hIhPhaARW1Lzkm8JK970S0TCRjx2k85ApqZ7zhzpnM
BwvyiRtb4nPfpHmyA2GmaileiWWYCzPw8pKHTm1s1fx97kA0ufaXaQ5NDDDaxbYG2owJVL04NxfC
mH53fret7GhPciEmIKmjA3rGmHpDrNP2wmm166IAp6ZCq/B8H2tTJO1ohIRKfZhxTaFjreqhSFKa
78G8IPSNNVibJWlb9/Wkm0WNRcYjMOgE0K2V6ef84UufLxfRKQl37LnARpu9MrRz7aajw8b5sDL7
rrSHk54U6eQVOH1GY59A0ru9dvHA17Vkw5muzIwr7WDkdz1RdLBOrqigDXQjwY2QFVsl6mvNS1sY
HHZMT9WaxcLiFWAPZpn5OlhmIzrx/M/Xpn/p++SELvKssJJqIvE0Vek30kzDJZ9d64utS9vX1RMP
8quUxqS0XxWL3ymobNwwyxW7d6XTf4Iurd5rFdyn7f0iuXscWDV9sW1p3+ZZpbTCglGK0f5TdklA
dMgbfW3Gpf2qDr3dmjZWlVDQ9EWjyJM8QgE4n+/Od7BiNnI+uhnyylDYDK+mNn5mPxfN36reOuNX
Zl2GGXGSVgU0YWHyTf0D76PILJKnL323K/kZ2rmi0T14Y31sDr1Lvk+Vu2+58v188ytfLkPicsWo
Jq2FN0De4nq2rLi1543g2IqjkaFwrUGrNNNSBDvq+tKaIKap9yFL3bgftl50n19GNZllITMgUJwQ
xmIPFEr0etZNlR6EBs4of9abXN1XaerqYToWyrgxqhU7krEsw8wnA1gQPCJLE4QvI/FBVbZ3BuNr
nl8GtCScJOBL6mg88Qxkd+zFYV81U0eyJbWoMhC7tVgR1z6A/+mbkxkb17YVO5JRLDaAj7RDFiZ2
HRp1LRjwuHH/JROVwStgcsxJOTc0tlIKllPkGjyx9bhe+WxHOkz6lBiVW2FGcgG+M6/lYcEM8bV7
oIx3VIqCdQNfMoOOBQbUugwqTIwBzeTw/Mys7bBlVCfHlOspwtMZbKWm0xPQQpeEgULQFr/aoftS
gB7pxvddFIY+1gNBpDiZWFH49ZxDq9l26e35EazMvwxwrMx6BDLMwVtFT28hbX7TNOVGAkMqi/7n
ri8XtENEnUOVGTu150kIAfaLnmcwzSoEG+Kjko8PQiPxQLQHAfYsH1QuG5H7t+TFxxcfSrLezxku
J2YzL6GD3B4vBmJGzZC5QE8mIsqKpghtBN8PjV73gT261wDJQ3MuAUvb7AUGHy/BEgEuOu+ZQY/I
6OZrJUcqqeFhNTe/tZYfVWP+6U6LtruAsjuoOAjfT9N8CSnc3flVWa6Cnw1AOozNcbIcARaHuMh7
P9UcDOSoiZ+6w/3KBGFFsXEmr/Uj+aOcgqYM9HOIsYA02QI/Goe4edW4VyUD9VoJ5W4/V+yNzbLS
mQxCMrXENgcDByki3S4g8u4uJ0o4Dzj2uu6Cm+r33is27tgrZi1DkqiSdr3BVBorNLtkGb0ZPOXn
+bVZOX/kApZ+7rQmddD0pKphUzvhqKm3HU+/5mwtySFWLhtshOlJ7JY9Co60O33Y8uMr3kpG2Shi
MkSX4JLkoQSC5exbXZiPSu+GircV+V7rQnKII69KsPMtsaIE9H8i8y4KoYa9p9921VaAYm1tJY/I
9bLUPAaX1Y35HpjTi6qn+/Nru9a05DjanLvO2CHUa89lpJbt9WDRjWvFmtlIW3qceVeg8gkvmsHK
fMPLb0QDjegi3djKa58ubeXORTbLA4lxbOJNb2h95KZbCe+VT5cBNkrXZSAAxMZllN0yrgQeEdft
WG4ENFe+XIbYuGQydDBo09jo1cfMVI+zXW4cnivmaEov4dYb4KuHmsRV4j4PVXvIMuvaHYtvbWs+
nTeZtclZuj65AnSjLopyiY4OPNmDF536JskO4+xs2M3aEJZ+T9q3rJbWRckQasJxtLPasXtOuOh8
t6nVO7dUc//8ONZWYfn9pB8tsVCTxXDkZLy5EEN/bZvkazd2GThYG3TuUEdE4pYaRzeFNKpuPRqJ
efO1L5c2LVgHB8ObcYjZFklDpkNfqkwda3e+9ZUXjlxSYJLR7oZMh0cj/behpdHQZdGQ0/2o9BZ4
L7ekZNfsSNq/uCdpRg5pjRjyFg+Tm96UxNhXtbpxJ1ppXq4vyHoBBQKOsIQzlb/rmh/T0YCSsGps
mM+KmcoIMKfXCzcVMFMn7y/TfrwXg3jCCyqy6y46vxIrFiojwRylGtpmCasrEI3gpR7WYL0/3/QS
mf/kvmUsozox/gK1dZPCEEtkCutBVDweC0t/UkD7yQDH1lrtkBKQ3qdfg+RpMihMJJ3oSmvCox9x
6Yb1d22tHLirR5SCKPf8mFauW4a0oRsOvpIkhVstoOwNvv1DMeTPTgIpTzH/8JQZpCxGHp7va826
pCPZznUyqz1WX2n4ntj5vadW4AHfqlRe2YNvojUnyzOUZTNAUgHRHQ3sAmX6A5oJFzPtrlJDudPS
4Yt7RDqiU+gL2VaPCFUhPOFr6dj75VS/CgdkOefnac2EpU2eVxDkGFpO4oRBBC+1nqHgUn+tbRkv
JtSkgNoKsIAzawfLV1S77CDjnY5bsZ6Vj5dRJcbUKwa1YVApdCp8qEq4AUemMzg/NSsmJJe/V14z
DyVycDHNxmhUk6gYk/vBsR7PN7/28dIO54YAryQ0EuJJTI9aku4BmXj6WtPLiE6sk4EtsgFCksWI
7PilbgDl+d9RMf7zgpaBJAVYv+hsIpJfIiZ77XQG9TGOLazHMvZPvJ6M/fMgiJFkxCQxN0HMBjAU
64x71ywOxcw2jv4VJySDAEWddTZOG0TaRb7n83Sh1c5ll/Vp6ArP9U29PNJM+1oITJfWOIOq5pzg
thGrlXFl9mMM6tIN61ybKnmNF1GKCnodMYQHwDuczbFelZHHyBUMK4vOG9LS2GfrsdjuiSElo8nt
zhlJ7LAqcqw50FK+m9KtoMJa85KTbsyCmp0JNCCKwnZOX//G49VF3nV+OP/5K1vsTcH75PNnZ+iU
RfYq7hvrUqnr67yoD+ebXvt0yTMjV6NYDXS8Yj3Xfhip91fPhuNkG1u5xLVPl/xyCkUL1G/gPIaY
YRbMjQveHJLZG8az0rqM+WPqbFWTWrB40MYYmb9bXVVezk/MWtPSmnoKAc9+JTDnurJHFcSfTnG+
n296Zc7fWENOlnNktY1bCayx6KAy1kBkp1Ki0tj48JUN9RYzPGl9kSprqi7FimrTE2+qWzdXL5FW
vEHG6elrA5AWVVPbcux0nFfIWP4uoRwiuuxY6vbufPMrUy/Dwhjy8smkIHLtGTUyxOl96lobL2KJ
meUfvy+jwnRaUGia4VGZ8bL85bZdEXmDMHxthmgaVXUeDOUA8VPCrpMC4inVVKA8kY47qzf7/fnx
rYVvZfyYhmemhwJPGjdDs2dCebF77R4JyMuCFnuG+GfVqs/UbK8W6NTcmj/O97tiGTJHL+gbdLMe
8FJJ9bss+damTuDWd4O6Fc1YuUzKxFkO9GC0YoAvSZvhBepw3c5LynsbotezUbw61NlyKisbSF0M
58TEvVSbSkZgf9DV2g+5F0KqKhi1rVjVWvPS1ndS1PV4NuzPSnY2MrYJce+FRjd2/9oq6O8/PoOQ
CtCaQAGpShrYrXoLkaF90tNLUF7df22hJafuullCobVFENxW+1CHKNoe2QgwWYsUPEuTWW9s1LWJ
kvxAakFOw2uQGUOk5si5iPoS8u1Kv5Hm+NwPqDLaK/eyqjcowDR53gWjU+8m29w49taaXm5VJxYE
3ezCSaHfBcVBEALzInBQJ35+8j+fFLCZv28a9/hGn0dYT+XMB6epw8aEsoe18ZJa+/DFqk4+vNat
FJpyy9J6eeurtSKCKje/RgcAuuT3rXsaHCJp4CFAyBAwW78EWGrD835u9pBHet80YqgViv2Qz54p
6NCea2eYn8Gkpw5PEDixHidoQrCNFViZIxlXMCpkrOYBeYRBn7PLRqdKWNY533gNrq2v5B0SY0zA
LIAV8Ehx2wnnwpvZrjSSDcuUlAD+94RSZQhZtlASm4mHcJVuRLlbXEDA41ibyREKjdGQTXe6aoRl
Iq5oUgcdNOQyK7805/Q64TiuCvfuvBmvTKIn+ZDErDpo/yFb4qhDVFr9ETQBG02vmYLkNnD89UnL
McLa5pFnzJeZpsdQ/nxyShZ+6etlkJnT5X1lMSwS6LNTvOymh24Rijvf+IoFyDCzNMs8ITKzjYma
BVVjs/vBKOzvySQ2LgifH6SqDDND2VWtQ5cbmnxGY/g6dI89Nz0marO3kGVHIig6P5DF2318FkEp
/f2eRFAmnyawdoFoQm98AcbaOw0SRqkPFizCfXCxsiLgUCH6wRgkhc53urL6ruRj8oQBMDcsADRB
IycrDrhnA+fuXDl996W4NZjD34+r6xuSej0ivmLAYDoDK29DpXVj+Vd2hoxDa3OWJ5CqxO1N2Mbf
TFV7wJBF/7V0AWjy33+8ZqAizkFeIi4Gt37kJkrvWmBiNzaGpHTyj3uRmdRR9W9D5w1F+qMFIji1
qn2m5HedAlHRTAMm1kiisqOh6HHt9tTQpOouFXkMSdkrOhURhLJ2KLI69u1457jWfiJQAzW1i16d
t4ofVqxfxm1BQ1fozMLLa0ToViHZBXhNhZ1A2A9SqXW5kcde2cQyhAth1ELYGiKfvdPRR06MMqQg
hAWNqVduVQlqby/0T3aYjOJqLCMtmtxrYzYPMwQ7SfU0AxcQNiUtgjTJzcipIAruj6jnPAK1SiIl
M61fiuIkiFh7YNzithk4iccjkrVzAMrBOih1rFrXjHiw1J4eibE1wlE1oIo5DH9qKBXvq6FJLxhg
B1BbnfsnRD7SqK7GRPWVrIOAlphGf8ySLHTcJj8wD5Kxc6/PEDbu2nBK1TQY67wOvClvLxQOiI+i
9aOv66zfFQxCjWM1QLGzYpPfWWUaQNtMuQABXXeYzBYCoHPjQY6TQ5FgSFCCnKevqTs3EXhXur3D
lCxwFKaH7gCNr7bP8nCe+yZIJ/KDNX19sMyaXetZVURZP3YBqq6zYCSL5GXeg4XXI3pUG0l1B3m7
6VK3HB5CM66NRtvrd6WXPRU8gyQlNBOwoHoS8II8NDVKDlVusp1qoitT76vQTDg0KD3R/l60qgIr
Y2kIOZEm4I3l7Kdi+KUO7nyf6AnYtIEZv7Sg9RAZ1Pydui6y/MzLr0doMNzX3Mx/kMYj+zFt9Stq
qfzQVOjZUUclpnleXqI0F2KArvlNn4a/CS0cMMGR/tIzodA7UoXsWgXVPUQZqgDi7JoPhH3yTbHo
GJm2MfuFYiZ+XqiQ99XzPpz6YQ5nFaWV5z3yikOTUWhaWrJqSAlk5PMXzv8vZ1eyJCmuBL8IMzYJ
cQVyoZbel+q5YL3MIEAIBIhFX/8859Sj1xRmeWiztjoIZShCS4SHu0y68ogAaifIbGRqUS99TIsu
zqGluviPw4RFlEeMgXvTtk8vDjUaSKZjcF9lKJ7jZhkeXFb35m2dUUsgidIdhvbQEx6M0AcLnGQ7
5HvZ2eFsaBjvqxAdXnOcD6v/Evbe+w08FRDlji5j6X4hTn2kLbH3IeuuSgAbL31fxXkFeetgEn83
ov5e0O6tQ/SLVtGH1x1ox1w21FCqsQ9bz8iHBa120olQInGfZNUdvAP/bcD80y5qLccIcecIFdbm
oWuc8SMc331ggePn4Qy9w7Uc4kdopEaPno78b4Pwg8e6jLZvntLz941HfTYgau+LFZs10Fct0moV
uo8UUkcvITWbTAw284Pb/5/Lpeg4+u/hX63LHC7YXPMNpOMjbx9M52U+KM34WkNjuU1UEKcomh/c
xXbSYa4N+RVxJ4e4wfe0SJyv+g0Tifzof3S7RH1zHoIwOdJQ2nMR6zkBQsxprgZ8qHdwkpO3YwDu
cnLnlcxG/843xWnkH+LcrTl73xLpf0Cejxzg0nZurDYAWHboMy4pRl/092F+cdvvU9wnffXr9ejZ
28esC19daCNphCANnSEBuoLGR3pgO0a32dY8N6yAUsc25uiLgOMQphJSHyCA9ga3XnHEAA8iPBnn
He0Tr8pA6ANp2gOT79jERjTWEJpl89jRHDzXIjUTMjQeaOruC2IbwxhOhSMiiITnuN2OGdPgazN8
FffdLG0YY6WhKO7EA82diuhTyYvyA1QooXEFWdmDetyOR9pQxpVEDhVRT/PWqXlOnKm9SgesqbWq
TEqL8D4CJdfGNcbKgZb9SiE4XRQJI85JF1Dsme/L47o2cVgsVd1zM5McAuInv/uLFhdotR9spXsu
ZG+lMWPL6E00N2OflPQHXf55PV53HJ9Y8RpCEjgA5xbNIdPbZw1t3oU9EVlExoPI2ltda6+MHGQP
pQOZb6cqLu1cpHXdP0ID46M+0tXas40Vu1tgauWVhOTaH/HiCdGGsXRgsrjLQDaqEfrKVUjMQvJi
Wc590T8SNOAMI/nw+vA75rFRjR5Du5rbYHjdL+caUpU3kLhGl89dlXXXhjYuc90z4KFIDg23MGs2
vHxYGP3qwagQL8U5nqEBUgh+1GC1407h7Wf+ltEdfND2Sx1jtddFZ2j6g1TiMoJDZXKO2hb3LHb7
9G+fGLc6GOcWceb676fwsyib3FMfjBzu2/HCm5v9Nv6yAP9MpCa5DH4pxZPCidMq/Pz6cu/4qo1x
LENVe6baSL55oOxmtXZPsRcePdH3RreCuY8c1Kg0Rm9MtJwm47PUxWvoIBL2Rrci2UGZYfQXuOrK
yVOn66+dCQ9svje0FcJTyEM+ttgkug5avM5WznO6jLUznu8yuw1rbKZFjevskbwC0vdMRCXPi4yO
TuC9K72NajSc0crlDk6W5q+OG0QVxEfw1K2wFQXN11pBML6RP6FNBgV1P9e0SVVzpHyyYzsb78gE
1P0C6KfnvleFyTrTLqWsie9bdBvyGCva1Z7HSL6UNeNJG84hKIkBevvnvpWxohkt5hF6zIcwlwzl
caCiykN+t52NwkY2is5Dv3Qn3LxbyhMuLcnaguTfRNkgqjv9yjqWN/R3LOh6c+FXsDpeNasfn+4z
jB3LXrMKiRd0ror6s1HuR9UeeczNtn94gdp6pS0EgpuezyavdI+9c0FftomzNj7U7tr7gBXONJj7
KTJsy/nM0iVGI+/W6r/Gih3cKXbGtzGMTTvMRrXc5NMN7VDJqsQXFGNn4Pbr+y7tNupNNvXqB3W0
5lTTZyrb0xi7B0PvOKaNdtt4T1A0N2uOrF06hVDB5VWKPq6Eqf5yl/fYGDdTOE04FCtmDwbkZNni
T3S9D2Xl+rdV+e2AlMj5shIp1HwlPT9xqIWdObTG02ZxWHbf9G973W+fQC91zB1IGiATD2KsSZwk
Lw5Cds/4VsjSePFGHL5LjrTyCSqD3+u4vBg3elNs8uW+2Vuh2wHlU7pVjE94wxMT66XT9/GiuLae
X+H3KJKOjs5ReMqikeeMmAzacQdusxdYVuAio6/HauZz7q1fpXgbhn7ikHevW2VnbBve1oGEdI28
QucGogsu8POeXqAXeGcC1YYd1+GGmgJgTXCZZfmg0C58gfLtdJBb2jlk/w923AXtGnBX58sQRZnP
muYULEe8zXuD31z1N28XGud3Vc86H0lzdlT7WC7ewcVqz+hWrNI6XCtIQM45MDQXNNfkPKLYlaeD
YNob3orTOVBlSCD1m6t2FEnY/kSJ8qH11JfXXWbPMFasqmVVYoPobY6HxGWawixajvond7YBG7bI
4pn1RQVvXMMOKHVON6QDvjTDJyBR2IHx96ZvXZjJWnvT4Ho6bwnpIdYhyrSO2ZrdZxwrVlsFednK
XXVeSeeDqZdz1dAfdw1tYxYjEMKsxK11PhsIdvTRAzPiYEl3PMaGLG4h+jIrMmFJefQOhFpZtdYf
5uJIkmFv+Fvt4LdQIr2cNR4qOoca9Hkl5XnUaP4UR4xwe8PfvOm34ceab+viYPbhoFAadNQVBDTf
V5QYXzf83vi3v/82vifqAl2rvc5jUoFWkaXBnA2yPL0++o7P20hDOYmJMBQWc4degVKSsXepGlSb
6qPurr3pW/HqSxFCkWrBFl/58wCpkn6Fy1cB6pCoXs704+u/YyeuXOt8XSEe43ax1nltQNg8BGch
j8r1e0NbIVvrMOamLaY8bvoUNdWzOxzlB/eGtuK1MEG/+V045UNE5Rcoh9DHcMX19Q6bAF0Y/9dz
KFURjihnyjeoOkCFPAQH39ptB/eCP84do98wN7/5ZcTnWtekwuFae6lgwbkpq/f3TdyK2MAN2RIs
MMsy0UsQA4wxHkGv/+iOmLUVrV3Y3qQuHEiONiZVUPsKg+nU6yM90D2jWMFqGlRqgoVPOf2Lzaeg
O9gD9oa9/f13W+MZGfcC9B3e7KQkqvNVF59ft/Vtuf7v4QeDWPEZR3VUUWRV8iZ6MS2QxuP0toY6
R1+ZrBhpAjWTgx+xZ3orRINwnV0uYJtyIn1WrFWfu7PjXfv5vr0YP8YK1XalkEIS0ZgPNfkcquF5
4stfoEA5SqbdIudPxrLiFSKQCkzh25SjH/aq5nlOGkay2AOUwmk+uijXp9vSXJQb3FXhcmMb5+eP
SxCDunHM19bPG928iYLhHHVHGnF/RupjfCuKOY/qai7bKVeMpFINaNP4RDs/dZF28eKPvesmYh0y
IprEdeX5dZ/zbvb6gx1t/J+zBhDM4fWUh7rIxhKIK6WQihmuo5lOnAS5rkxSMPUkC3XwzR3vs6GA
dGIDq8U05iWbkz6oUhesK9t231ZrY/4IeCT8YsIyFcAwDQ09gYrr9Lqx9iZuxf6ybWDIo/UIiIMf
Xl1HFJka2imLGnkksHLbV/+0HPYe4EggC0C5AzLHOnhY0OTwXY5McDyzZ+WfgrqYaRIoVAsOzLWz
6dgQQHfrFjSp9DCXYV/BZt8kbTylitbvFVcX5gxPa+jeg5WEh9t7Aoi0HTaLMZeO6c9aaZq6dX0X
owhGt3aEBmLdLR3gVpBCcBNC2XJilT7SPNyxk40U5KDO4P44DDlbIXAMDOspCMdUbOKTIWGVtR7L
WHPE5/THqyBg/dZWAEwBBEF8NeRx8UCQ1126EswFn8Bv9OF1T977gHWsl6uaQjQBD3nQzEk3bV+7
8F3h8wwVqgMgzd4Xbn//7ZyceLUOEqn1vN3CTHmRTBrQgvV9/6tajkJ95wywmcEActumOmJDLiDr
43RRDiL4M6eDTOpg+VXHOAKMF6VLX+iDaNk5/W1IziK8rjLg4M4ZHR6dvn7a5qNcwN7QVuQHLGAg
7Ogw9MYyAWUxH6p1r6/2zr5lI2+Q4sXBC6RjHiwvngnTApJZhh8xQu1N3Ipqd2XQj3CZymcvzgq6
ZiNX2X0Tt0Ka4qHCHbAE5kMjEx2vSTF+Ctefrw++M28barO13U2Nxai87cryxXcFB72RcH+8PvqO
zW2gYwwligLSjSonwT9l2ySd6lHJPQLb7c3dil860rGoaow+R0OXTQU6iybmHtVY90a3YrfTnQNu
dYyuvBr4XnEt16OWk72hb+b6bVuoB16WcSkgedD6UxZ25XryQFiXvW70vTuUjXbsb620gQEguQOG
dw3QfB2hYSJMgBwv4gcBKWb1Y/Wqc7iN92SRoOFmhW21tKQq3LUGeshDXbGQYvnSjqY9UsL+c/US
H/D/azFsOEUxApKXR+qlnpzcL/1H0ffX0QdKr20/LopdITvwAsaxZ6J1olFGC9h639Zhw7pCzgJI
zzjkGoqPSFA+ThuI4wv/9Pp67XmDFd+8as0wh1V0nTsNXa2u0NegcNoPd41uA7s2cEZpaAXSKwlo
slZxUlf/3DeydT67UxUqgK3n67iJ+AzCOy9DZ688sMrOsWaDugBfHKKSlPN1DSfkscEC4hVJSJ8K
KhKPjg+VeDsd9T3ubFM2uqtjowepT9hdSNBREVWf0W3y3if1p9cttTf+7e+/xbtYltEHIHO+VsP2
qfWDc79EH3onLu/zz/+DdTnQsOlH2IoUOoZ2QvNG92ivBLHQ9b4fYMV3AMnGcFljOKbRc9Y54wdf
QAlmUOIgw7JzUbIhXm3BZ0eskb5OE3lT+W/RZvkYeiotlgMA394SWOfz0PZy3GQwXx3Rp17Ns1st
E33B6esG2pu/FcMeV5uDLhp9jdHo4YocjZ2JFk99dDD9nT3CRnjpwWvnkG7z1UXxWIx13rnLAfpq
b2grjIkAGyvvFgQaU4+e9E4gB8let8reu9pGdvUokvqcq/katPKdIuNn1Yynsb1Fc9mptAv976vX
8qy/4XuVuKuyjM5X6+iOQ3T8jLqbr9ysZ+b1b5VnDrbTHT+y1W/ntkFuCjh3OKr37JelSHkIZD8Z
Xl432c62ZyO78FaYkSme5yul23md+1Rvf80ECQ/HeVjodAK4GI7FD9ou9tbeiutIulWneDNfl9Gk
Ja7dkyruwT9gDfz/7nnj4IKGp8HSy1KfeBeAi0yZkxroXW3B+IAV0c5cF71yxXwNq8U5bXX7sDWG
niAf8+v1pdhbaiumIfE0g4Oina+GO9nqvMzyZ8D9g9DYsbyN9nLZ1KESgcG1U0PyoQG0xTu9Pu+d
7ImN9CoGb1NRg6Hd/hfYvxODtqtbK5OKf8bj0e14Z8OzEV2DVpBrATvXtUbaLGkd+VwAAjG45Pvg
uQenzp6NrDBW6CklwyrhQrWb6l5lPt8O9uvb5vaHDJPNWlcTt5w9/LvGAUfb7fCxC+d0dp585l/L
UJ7MfJRa2vEiG+FVhTEqQBNCLDDhuXOhcyxI+bWfjgrzewthhbBstxFk2hxeWvpvRroko3qvowD3
o6Nej70vWJGsZBf7Y3dbhi3KajwnGjImUewmpTqCLuwZyYplVwd1Vy9YjhbZ5G0Nrt40Pur1CI67
N7wVyV2I9LgHCMB1dRo0fJhkHn9S76gYsjO6jfQavHh2mrbGkWDeSDQKhu6QrGiSfD2a90a3jmfh
z50/O46+OpSmJggSStZkXtqDQNjZLGycl6uGDfLY2EV7RdZUOdFHNGKeN8+8522fS4/9fP1n7H3H
iuW4rGnjlfgZcTz8iJjzIV7Msx+rJ4gopUT3B/ekHV+1cV+RgIRYJ/AZiBF47H3kz4mKnlf29+u/
Ym/42071+0Xe44a6oNu7hkGXzOStIC/V/CDrg6vY3lpbsTyVnJJphSextkjGarhxsKTleBRlO/up
zWrm9pQPo2T6WtzUdJjYxrRtwqNn7N7krRjmrKEgS8UboaS0Q5dG9yky8dsxjKsDV92bvhXFt9RC
tAyYPprzL6txLguukK+v687cbdyXF/n+GlGK54evvg0hzybNVwCJj1g/98a3gjjQwQQGk0BfeydC
ez/r/WfIXip0b3tHCil/pjFxYxv+FU+GAQiNVmg16tsqFEb1b3kf6yIl3iyKj6L2anbtm2HhF8p8
hW7xzgHbAI/ckp8LUKCsWUv7ZnponCbiQGPGa5FMDQ+Prmx/XkFml0MLBfqLCKxoV1ZWFZaRQ/ZH
q3tHt/yDD0GH5s0AveDagXCLydp+uO8m4lm7VzETOku5jlcq1alsmg0mPVTe+LNVINHw302FzS4b
6ngcr14MRbGFOHkDipPsdc/eG/z29992rKotCZTjlvHauPq0MFTMTDmwg7DZeaz8m637bXBaBpq3
xQCXk/xiZIE9kcqnAQ0eaV0WT8yQDlxe4RvhunfRzsLLrcsIaEvcFpi1f69TEJSoum76rurmrq5Z
DG9tYnXd8sZz5Xgtsd55VSv+VG6IiK6Yl4Nc6d5eYLmpjhew8YKeH/X6zxUvk7jsL42+8wixYXFE
4Ko5L2LEdVP81Kv3gY9IM0F/+Mfr/rQzexsbNzcOKVpIiV9N334zYfBEJMgUzJ3FZZuob+6CkEd+
M15rJZCp7n+A+PB5YdXpvtlbcWxMqxqGNp5rTdkETYfyZxPWp3Bxj+6CO+FmM/J1blmtBjqc13WG
THkYmh4VrPLosrY3uhXMelbdOCkYf6H+iq4dSRLtkbt6p9zYtW4fGlV1qIhi7gXhL+605MHgXF63
+97Eraid/crwOSyGq/bLLMT9HiItB+G0N7QVsTHeoJ43wWNm531Va5HGBCXP16e980q05VbdpRek
wl58JZ7/XeiPkow5EqvnspnPrAoA2Thqz/pzWDEbGjdjQUFyIvS1jkP5GEMM8m/I8rAlkd54pCX0
Z0sxGyDnIbfjTi7B6StBlrvI8Wcx90dNlX++3zObhC+oqC5F7+PwrduU0C/1AmJbkYFihnffX1+N
PRvZwcuUI43CJ4o4+sJ9+gsCvl+iUB39hL3xb3//7TQrp97rpcH43ro+kE5fwCf84Ov7kH7M5uOj
a9N1BAQh19LDrt9rBxJeZfNDQtXjLndlNnSupaE/uAsuQNXStElI6p8++o9CX12aekwjGXdoKad3
roYV0lOwmKHqwxHSUQCb3K5Fs5N5gB2/vtg7zmrjzGjn1Gi1x1UxrsSloBLEqfQg6bmzzjbEzO3W
im6TGa/h8leDTsdpTnh1XymG2UgysgKnBGaW8SrAIdLKJ7AaRevBxPdsYgVA7fKmpxHGVi4lbyS6
pXA794820p0ItiFjdayZG/h6vA7UafpEiG4GD0Q/PkX1VudexYtnNELy+0AkYHz6b7T54INn/TiN
1zGoL6z0n4PgqF99b4Gtgywmvdoqhdu6EW2XhlP3pmDbuxY8Ncl9zmn5vhoiqK1OuLE34XSZ5jkr
pX/XSclsdJjjCXQlCgwNDYQHUQVZu7YHYKQ997EungVoVcwczLC4E/PnwqXVORAOPZj4n98CYHn8
73remgJAIu1KPDScN2WpXqBh/LXUyKPOzHvwO/p1lM1LyyZ2XzTY8DDThvHgKSWv4Fpz/UQz3ZCk
JbQ58tAdN7Kp5IizyZqIXl59v36Qo/8SDcuZ19un151oJ95sDqd28gdVNGq8bu0pVE4CNOCjt7Up
vpqw+Sj1+W8K4/8z3cyGh/F6jEfltepaOmD1E79WPnwoe0g191PabfFz6T2K0AXm7XPJPjWePIF4
OSuEzqL+x9Y2T8wJsxq49O1Q/GbPrlbkb8iWTgMU069j713QVnruS+89raf73NxmdDKBQ4amN+u1
KhjLfM/rz2vnHr2nb3vtn8xphT6g6SOwddt69dGkVnnzG73WGdp5vkhypAq7E6f/p9raQAzI89V2
5WMgz65CqUA57EjfZm90axcATd+AOnixXttom9rEc6QvUsZD+ut1t94Z3waUcdlVs0Dm6Oo0QaqX
+kTVEQroz9dxZqPJusbTFd5V6xXv275JnGCqnaxuDIGUSDi0Ju1G7k2fhq0ABmmClMnfr/+kHYe1
SfXM6vYb6h0rEGDfyVYkzvBlXY9eXXuDW4e6kW0ZAn28XrsCh271bVA1OB7vAz0yevvqb3daZwuh
2MBgsml2H72lu0Lp630IcdDXLbO32Le//zZ8tBmnnSpvvUKDo8K1nzbJMsQHZt8b3DrGy7DofICN
16s79vVnhkQkgPISQggHpzj7tyrwh2C2UWV1q9B/3sT9VYILIPw0eBF/YKsg0xPyA0X/cYk8v/40
lk1VBYnrD5uoEwksj/ASQihcLsGlZRympIDcg8xDLlzs3QHrog8tL5b4JnSnq4dxW2/Yx1HM9V/g
1dDsIpgXsBM4Kwna9Lx2Yk/dqOR0blxoapy8RbnqHxTQQaPrhlPdQa4Ve0JmFJRD0lmA4RGN7GM8
X/jai+BtOfbOeIn91ch86k1Dn5eehakh27qeUA1+mFs//NJ3Rv+IOAuf+QccOpO7JasL5Pt566T7
s+JOt6IQowN6DSCrBaquodUlfF2ji7Bbh6DMTI/aELRnu7D76NX+/I9ZQWeXVEtt0Gjojnp7WMJR
db8C1ysnDMNvCUAdVH31iL47wR5b6LZsH/W8lN1HSH1s+goWECaf9KbEnNJZ4AXMFTSZ3vVNX5Tv
ClOPzanp0KCaNmUsadoGceGe0UW2kQdT8IZn69gwk+AB2psLZHH7d2GEjpi/QVcYBWmMna5Mw6ZR
X8fWK4oXKKDP3yoIMrm5PzFVZBVHCuFS9bWgydTRWf+jZnQDvqvR9NW9WyBXzPK2mEEJ3UxSijTS
HXPTdSGGJXSiUp5lTSmUJIZiMpkoVEjAZeAgF9qj+VWdzVaFMq381QE+fp1qLJ0JIA3gLpPn4Xm/
ROzKBHWHS9vKkly4F480i2HaIuHIlW+nWhR1kRFNTZe6gHS+6eaZyZMG9hFbxgy5+PJhRKMRO+tt
KoA76gMmM3SADHOq1DY9EbIQP1FT1UdJOXjVDxd8+cCJ1ZF5qjvAP7LCB8viR18LR1yLpep0EsZS
9Oi3cICUrjSJvK/R2kUuzNrPVerUMsaPHaM6PG9y4CzBbRKEzGQ1pkg72aEXmjTR6J8IqaifypYF
iAC6rEU6z4PZ0tXwkidTRNC7OMgYPjYGTUMz5jbx/GkzEY+SagXAEB2aJB7A1Ul4eOqpnsy1dzfl
p23r8/qd1OhESyDnoeZLJBecN3EzaPnJoUpMIgFO1BVX47mie+ttMV9BoIumku7vqIqHOJuA8d1O
FRYQ3UUrOvPBMc+5B5R+qT96TDY0Zapbo6zdKK3PYI4ybjIN5UbeEr5AhTNtoNxjTqBqX3SXiEEu
IpdlwKKzA+oq9iBbB9wZRexSMO3ICv/fBDoq83GjjXt2G9l/FYHzkSrvZIogRlrADdVjJOaWf56Y
KD95S8h/GHfqm5epZ63oT/W0iq45LeMcivcVLYT8B2VJj55Aq+QznaBnPKAP6xSApjORc0m4TBsI
3/QgNp/cJQZ7Ta29p5664XxpFkrIE2unRkCcuUGTECjKtfk8Cqed35ZgDi8vVdu0xT9+qaFTAHME
bflrhMSZygzSYmva8HEGGLf1gEEQwJLPD8VEIB8NzpmZnFs4O/9mmqFRTzipWZ2GBK76sRsanEqo
zJfbixPTsvpAG1nI08bRb/rcRnXcXFo9+M2ZTHOzNOk0BQIdQBsZQ1R2SAMqY/AVLkFW4SKjLuhB
aVtIu3igLGl7Hi1JEA1SPCGPXIJBj0VlcPKhqUUzZUhMn2vHWb5TyaTKu8ZkAbTIq2QBRduWVusH
H0TQGwJcokQVJrzYEhMMb00JUuhqfN84Q2xONaSfv1VgXSEplZRO79agI78W6o6gA9kMb0BeJqf6
WvobhAQyEtZpgKamL004u0NKIfWdSAVl4SiuoCJQ4KbdRayBfHXVBhd0D8ciJzqqIM4s6h96rZ7j
hVZjzk0Y536oCIJ7bYMxiVkrv4FbXIhzFTYegqR2xAu03BuTbLNbvSX1+AtzaH54W8B/+r3by/dd
wygoRw2F6B2o3dzo5BhQrD9MFdMmxePZ27Kpr9fmvQgat38j8NDSoHEGKjcpCqEgbdIxWj63KwnO
kOq9NSa4z9D1wC0sWqmZn0Lo7A7YV7dR8qSZnGk5Q9WvVM+yGzxYb8FhmZoagoiJ6jwVJDHop3TC
m7GIU2n6yoVAfETXRNJuLFJVboCQDVqX7UMfbsP2GDTT3CeuiTSkztH5G5+XoGvkJW6Fs6U+qUC3
zh2Gfp4IyYb1we0C73kLmhUIDRAL0XTB65RACdPzp5MCkxeSrZVL9eO4lmCZ98OlwygcQktmiDVP
ysBsbVJHReDnbdlgd4wL1IcyNY4lSylQ/Oy5ah0FXzEbDBLS2oQJLTs6fOuNVtVLtPGOJNjsSH3u
vaENs1gvfpeNRnhNKoNYDB9EaVz1ZEoKBIADKWEfHfzokX6qXVPcdJwLVp+U0/V1EoiorDJtGh3k
FVr8IPqOdoW3jssLLyWh728Xx69YkfJeOvVFQaPDSzq0wLhfQ0bnbwQ7eQ/u7V6tabdIL8w2gg3k
3czbrjtVRnbeQ0faglyML3pAHJdwSZF/8ryM+yzyEjb5m0hX3jvtFSDSrVYJmI91++xui57TVs8A
4c8D9N5Bmr5ML1WPjuwnZyor8uz1LNaQosACA+AAQtDvczQSh2eAxM3B+5IiDZJAOikOLutqyHXU
uCR9m0Qw3k5FvjgXUsxDlEJaXl7WoQjXN1AuBCkhk70OMsm8ATclsPAt77YCQk9JOcWwKCnA7Pje
kaus3wbG5xSu1gq9pdxbFpHO/bBOlw7kp/xhiEDxllGc+Th7635bM+xn1fYiANt2UtcDwjSFN7WQ
Iiln9CZLRUVxhY4EtmBUzkWQAZRVkrwd2mFJFAsRb1E1LcUzmXFfuPUxo2drQCzh+QXhxel706/M
vGvBAUczRCkfQIDQThvI6HXfP+LN7vinwR8AYUKUiy/olAWhF8FFsMnDeCr0kwiDrX1ncCo7/7jT
CKQWaUl9E7wS6MRQqg1l4k0hqmnGcWbvIRy9MQbcakRfOGZj/tEyQG3Yqwq/whpHzJxpP4rq5BmI
+b2NWhCXn5sOHoMctteXaeVA8QOsjc5SZxWaPkgyF2T+C1Dr2s1qz62is6hmun0Ax0sQZqBububU
m1fwiwRF14p0cVRkzjoaKpFws4zOSUSNJo8rGuf8lBRhTLKmi1WcbNzvvHTR2l+zRcVYUVy0WnpD
c3XDWTskfK/bLVifVVeO5UWEtdSXvp8MfF5uxXTycIy3ifErlyR9iUrapWlXEWZFM23lC1ISPrQY
ugmSWZFp3a8EMNzpXEVk6U5QGOKAK0SNkhDQXabuMSohEhC2NXlEBWUMLjFQVGW+1bINPxd08t+W
RSvkm6UC7gknqml/BZDWhBCorHpoRc6r342PEzRkwnOBXeFNQEWnEuMJ3706IcQszyj7NPqhmkGx
ltXCnUiGw6v5aEZvjh996i9tEvtT7GXTVpv6tPqz8lLcAjgEDXCFak9BhbfBG6jwiOjCJoIicN2H
XXWptkJsfwmIBINR2UwOeQu55m0G9X+8lhANnhY/V0skB4i6tt10ZkFQh28dny4sc8Zl+1vJOQBX
YGXoFW+TEZvs6kU45urY6YbEl0H1FJDSxQRcLzy3swFZHtTiWYHukL6lpwZ0J0WKw2UqTlOPgzeB
ZhPzz8vIGfZUE0Z/+zzyOKSdp8I98R4bQzICP9ambsQn90S2GkR57RiH30Q7OD8KhetistVR56Rr
DLLcx6IhRZwtRA9PuH26Fyh8wK2NbiZIbURgZo+KBvAkNlXQGnOV6yWxx6M1CQcO2YBer6v/IAsd
feIjZPGe2crbJvWYUPGbEres/1H3Xd2R22q2f8XL7/QQIEiQs8bngbGCqkpZ6n7hUmQAM8H46++m
2jOWSjqq8bzdZVtutQIIEgS+sENGghgniHIZVkjtYEJc9+cG4/ECaCfaXdKJDOBIkRcHPVOYfOpm
Pka2KZhhuDk2ZnWFRhyDzh9YGogLMpJ4VdinKezwZuwGDUo+OIjxlsQ28OC0dhR0eZEK5kUW2lGP
Bvx67lItc4SF4Mg2ERFdpmZWUlhMCPGgI3a+N2MxWKtCz5vMybJqYEE40WHXdn1zXg6iVAJs6C38
y/myzvqsH3gQcUNFPmWmcRSYZVkN2IaiWt+LSO3bvaUzi/tk6KbpwmoawR6KKG6fR7wWr6jpwcdi
wCqE8cs0RoNTT5pZuW0IOa2gagDuPKs7bohAw+VbB12d9D0bKw37YNJpl2oZDg9yTsYi6FvORluP
UbgEl7iKiVug1F74ouqKyM+MEemHPs+QkVQThRNnMq15WNdzYxYOT5KK3BRNMpOd1o2wEUCqBIBv
bFV65UTpgBWOo7JYxAMMSI+4ZQZdWVuF90rhM5Gz1m2a3Mp8rhVtsi+jMhQudPCMyjNISsKVCl/K
fNdKspxUUITUtnlDtelaA5lnWgPmNZFrGtV1+xxP7VTfJJlouQf/KGMIkDpQ44DIpbBem0THVYKp
Q7TJTqdxNg4G7VBkGLJ4rq5SVVSPBD659OdYG1LbKnHNrR/lJMsBoSFyWEfPUtXyrKiM2YYPKg7T
rIT1p1Mq6gDN8WImkExUioiwc8VS1AfkkMjmi7oWlpe2hVpvIUTfqUEKDKbwxxTC+ougclev1I4k
DSyL4bCEXL8gjaOAgJ9CCm022I7U4OGtZjqW7b4akdQjjdTzyp9mMXSoaBhcwgrX6IQLJ1KhrHMZ
zRBZl3F8N891PbqVZoFj0knguR1qtKTam9glqRtqjOuXY6EqlYPjQg6wdM+L7px3ae3hDxBj6zUj
F35oJsR6RXKmD17BM71eKaoJtF499CS7HJGUDsgSxjBe9xnhukCNZlKkr0F01rrXsKEmwkZBCbGZ
yZuc2nE2aS8VLMybdV0qdF7n2IggmKIUVjLZnOVtfzYbRbVwxEU9DS/pQKAkqI1pdSlhjvJQkFlD
/SMe49ludRY/93Fq5itmROqNSJlFHaVXQ8gLkQmpcNlhH0FnkM+AcWCozC1HtedeCycX87ZqoE28
ziod4s2q1GIz4EKhCNPCqGC3JjzdqV0h4U/ddFJjniz+JMxqsa0UI/upyFjoj+Zco14w9XWHZFjO
6DN3go6Jh9oLKe0xy/XphJTBvyvIHmEvcH0iTcISNEz4q644z2u3Rk3caTnVoQlFq/OinI0AnepT
5sX/riZ4XL0mFSnVvKlWIxItF4LakOUY5V8Iwv94Gv8zeinPf5X+2n/9Fz5/KqupSaJYHn36r+sy
x7//tfzM/3zPx5/4V/BS7h/yl/b4mz78DH7vX+O6D/LhwydeIRM5XXQvzXT50naZfPv9uMLlO/+3
X/zt5e23XE/Vy5+/P5VdIZffFiVl8ftfX1o///k7XUS7/+P97//ri8sE/vz96iEp5G+3SfGE3/bb
Q/H8m4xffgual+LhOSle2k+/6uWhlX/+rhjkD0KYqakq4SoQJQtdaXj57y/BvQmFDcukjJK3xhNS
Oxn/+TvR/gCRHz9BEEMaKEqjidKW3duX6B86zMsX3R8L9j4Ehoj/fdEfHtvfj/E3OBSdl7j8Fr94
6cb8XdhFpZVTjUDmHiVfHZ0e/aiE3EB8p0+VBvZPxuBwot7JsnQj5H5QltgmSrSSzW01sY1E2aZU
ymCwrBPt0DfY7adLWGZkYkZEO+YO55IjMmq71DV3/ZnwrpHvxu4TIqrd5N7oThNYLg3Ij3dP768b
8WHiy8Q+jcqQjDGqmUQ/7sKkDIE4HMNSV7qDB8UUN9nkQeJMvuEbj5F7Stb+Yw/zr/usa1Bmg8wy
lsNRm2GUVidbc0rdIWrsJEoPsukcoqg4VDv0af5ZN+PzcEc9ky40KgDlMdxU7euC2yZYNVr0zyAc
n0dZJv2uuTGjNFZEyyhAnjtLeG1JadOUu98/q4+dxM/DLJvru2EEFdCljPCoSuzOag9MB8mA00kC
UTTe/2UorlJKUOMyjluj6F1WU5HNqZslJTKMGC6W0kkLulHV5+9H+ogC+GtSGAA7A5qV/Lh3zupw
Cepx71gQrdoABEM/XsEu49Tb9fEc+DzO0c1LQeiZVQgPuLmaHwSSHytnvmCKzctqqQddS3TSw0Rd
RfPoabnhluaFUSEBRsH3+xl/vddwlRsGbDuQ2hy9A2GOEBpIhNQNd5pP3HYnV3xHnMYuLrLg1At3
JITw18Q5oyr+MU1sLB9XTYMIA5aFMLYT5Xm1zr0yYGtx1pY2uq6jN6yFb55YPEfEgs9DLs/i3ULV
G8i/ThDDcAdn8Czdq/w8kLZ2Ye3qNVIPyGS621PYi39zV/+e59FdVTNqJnGGQVmg+eboZG7uZFse
aJ7eYcBT9/XLdfvuth7tLLLPTLgzYbh0Ha20lbkWayWgK319YrEskdGn/fndOEd7i4Bb3aRMGEfd
oFUgcSQkzuigCXEjDqdeklNzOnpH4hpdFnNZKuomWpGVCAYfebnPT8zp62G4oZnQlTPMY8Rer0ey
N9W3JxWt8o0I5g3z1dWpYd4Ik59unUlg1WVxhA7HVPh8LGmJ+kDqxr32U2EvXBqOBMeYV+plRg14
2IvtWClrtLGCKvvRy3QbluFP3lYrGHw4eE8da5w8aQkfKil2PfLNZDyhoeDSGkVhkOAjyL5SAo9I
3gatUNx5iHz0cRwLKMFBNZx4uq5AfzyxJL48B0ymI/bRkRAe83eQCpRdiHqdm9x2Xn+NtH+8goeR
X3l1YtfUTiGGdCb8Yicevx/5bTM+vqO4j7AXYL+Cr48vNkEvtUPRGMcpvYCjvF2qcECcUh+Jqa9i
H83i+BFJh9v1LymvbQPa2GEmgjhExy9Tx0elH329yqFj2wRGeWb20kY92Ea641SggijsCeL3ABt1
dgW8ZTk+hp15luTVGU3Lc70X2LSrJ1kjf4/gPikJ+lTdtkcdtaW3imZed8OAGljscQPa0I26M8PQ
o4YOOAaq7yiuxmBF1uYE683+gvN416pQCokU9BUTe9bvIiv386hYA/Rpx2XuRYOyjnTzjHfTigiG
x3k24hZHqnWNonQAMTDc8cpuTOUKPKXrGLafi05UDn2TpJ9huaWeOjqWrOWbB/Amn/BuZ5VFovRY
FCk67GhZq+dqtOlnVCGq1hmMH3zsDjSFfyZlpwZeTolPA+OZU/Dz+RdadO3ck5ixZUufPOZkfjjY
9LzxiENt+RIB9HVilS97zdGA2CE4hlQZNfXjQ5LyspeDxIBhldgp3jFmbucQfAzrGpUhR/TJiQHp
F1PkBoNkEPYew7COD0piATzMB4xIA+XQGbYC0eLJHhIHuHF+L1b1LjwjQZ7YvWeWdocegboqnxsn
9kLPOHGEfhGtfLiWoxO0MKGLnwLv6i69LAaVQU2cUFv4egTGVM2yVB19rY+vspqFBU0yAxEevZ1E
ivpheOKGfnUiYxJ/D0E/DpGh9F+QZQiUFAPmCC/fhX7r6hu2ynbaiUPlqzjnw2jL4333alQaUfR4
GU0Nelf1cq9+iW5q17RBkD0oP04ezF/swh/GO3pE5gQISgx5S6Rrmo8tRHXHrXDmzXhr/aQ+5Jlc
0PPu8lMYpC8SqA/DHoU5gLCytB4w7Cwjh8fY65rEh+TVQqgL8uwENJJ+uUx0kzCO2BGp+dFdzaD5
XiYZT93W2+lPvU/W9bb1wmDYlxd5AAwvtfObykuC1p3c8rnaFDt6+f2p86YQ8WkrWHYCzhEv68ds
BfTeWqmpy5SRXinxtql/TOhWog18XQJslKbigIQFRIy1oQbqnDq6fM3ItILNvGvEV7nJ0bWF/Hur
Xkogw+o4tRPdsFH2cjrQEWJkomkEH6AQ7RnQXKaihntzYcMLBDFzfyl1BV+XgSqFUyX9Wkah+/0M
l2f2eYLmst8hRLeOM3+hzE0mouUms4ueSrsbtkN9SiL169eR/z3K0evYE7l4M5ipa1w0a30beb0t
7cmv9ssW1q6+n9KbHMB3czpaOEnfAHxTYE5GfdsPt3qeoydHbQoMXNX1tmGYtlICwoWmY5r7WWlt
KhrZqoCxEdouJkX3Rj7waFilqRVEXWWnxs85Xav5YA8VrIni0KXsXkWn+vsLfyNufnfhR+91L6Mp
KxNceIOCSB7ZS4Bq7dr1APzaySyCfnGgc+PdQzl6ndHqK2cFYBe3g9IRWKqXxfN4JVb9We6lvrFu
PODyZuhEOYNr+tBy+F9kxl+uPtNSOTF0lYEQ8nHjpOjckzLEhMOfg5e0duEmnuK0bnc2b8KD5uQu
HoLz/V3+YkxziSFR4Md7rR1vK1FvxBbcWYQ788k2emgXCJQ0klOiLV+seU21YDSuW6qKIhc9OuV4
pRglG1E6T9fQZBd25FkOBIE3xAPuInJPJaGfp6VRgu0ZEzMJ/VQ2YdimCIkQH3fZVWNxR8vucHUn
VujnyOjjIEcLlBZjZikGYsAh7i7RkkahvvFy8ZMi6hONHpjYQf7p08KIFkeFVkOF9hPVRDI4okcE
I8Zt6ioacxpTRVe9P7ENki/OcESYwJSgQqwRk6lHya4aaXScgFZ0C8YDozc3kvS3MtH9JBKHhFGn
Gi0/Jq0tBE71IXSZ0jq69pNMMaTaUmduQJUrRl9L6d7klQ2APLBncs31CzNlrt5SP1GER1J1BbQX
UE1yVTZ3c/1qpNdzeT0p+xL2jmmtQLkOzqSc+1aNAULq0PCZ5bcdizwlgYHT0iAFF4JVg0PLKyaZ
3ZTCLkwEw+jFQorI6QzIbxEzmArT6bWXQYUHYFgF0YCryixPyV4ruMRbhb5lltjKwdpCHNFJyLYO
TS+MpE0aIJoy3Ylz4upWv4IOg5tSI1Ctn4xpdis6dzAva5M6k/4wjzcF0GQ8DIOxrV6tcr62KNuE
heJM5LFhZJNGtc2yYmeJ8DnMpT9VpTclAKD1esBiFXqf80piZcPqvnrsDORrCXak8FzjJXrYAJ4p
Aqr6ZD21uTvPxq2JBm45mp4+K973q+3rVaCjFq+CHISC1dEqiCjAn72C4Le6H5BrtBjfNl1wzJwG
Z5W6PVX2+OqFohgJ7QQIkvLjwB8FSNlMEvn0klTp9eRl5HFaFt0CkWNYB+N0Klj9HMVh16MoATIN
TQ9yrAQk50gJB4aNIimtAFaRBzUXXqJcpjJZ8DGQisPdlpC7i2pXq/RN2xy6ogoAI3KN4gmKYC46
fyfu++eyzHJNKKCpmm4gy1++/i6ALuswt6wIt33ozioFiIL5Tsh9C7SjCZAGNV7H+ub7J/1FPeH9
kPoxbTqkY5GjcpO6mkZcbjWuVsP5USUrioO3nZ/m8lBSxYvyxi67xEET20mbVS8vynTaNjpzTCI8
dH83BNYyVWbadXRnChyZ9eQAtepaQrV5oyNs61wlep6JhRZ+6Kodv6uyS7Tr3XZgm1mLtlmoBBIU
WF6tEusgK+oALYDyT+PW0QOb4qvW1IOEQ5OQN3bPVVfMjZeE+bZsqI8a04Z3pj9jyylhLpQOzAbW
2Q7z5iJWs2tFRHbYXaEY5mgJd8ZiCirAaJG1AzcKW5wiD2JVddok9HJeAkHqxYPuk5A5qJkHpZ55
Wjud2GyXU+JjmPPx1h+fjPlcy4bh1g/AIca43VFxInf4egQEtcZbcf9TXFFECa0LrKcY2Oy0P1vk
375fP282aJ8n8fcQR0XYblYNMnFMQrpmEAeavWR+TeqLjeK17uzIxEm31M5+KieP+s/pH+6fxi24
xulLj+TobRmB02+HJTEC1t1hyZVM8MbqL4w8fD/HE+Pwoz52IbTcHAApd6tpr0+xDeEFu+tqH42T
EyE7ecszjm/n0gZkmm6hpXo8J5mn2IrSQrhgALhjBFwtVYIinLEDanbTApipyDMWUc+sgX9pX0oA
OSHCgfIMmAzhfaTfayhVAA+LON7ctuw+VxS7B4Y/z4ijoqo3M1SWS/gliDzomhAs8C0xnkRaLeRV
4CtQ6yh0H0BVGxxcYEQBr7E2MOfpdN0OZetFEIYsACcsljROL88A+AOlrnSBInO77nGuFjCt7ozq
ANnQ1qVj5cL3mOHIhxLdvoOtGJlxfMGctU4iv4ZsHOR87YheJfxO40+dcj/yy6y66sm0Hi3mDCPA
7uYC+mq8GHBgq+htUtX7CDVEVYsA7biKsx9Km0E5XzrQEbVHyR0AVzxVTYLYaL2Z6cCxR3YC4TQO
goud9RQQ6Kh1Svwts177KHa0an6qNGWLiwp0MEfilPgh8Cj41tU8yduS5m6clCsVesNs/oH6nDdU
w36UiJsTuWqb2LGsM5Bn3AhcnSjMHDRevVGkByFSp2LMNVLuz20HxHV8XlFt3Zpk15hAEkJNz2ZK
4Yk4ueGcnWcyPFT1NhnvAZkHbOJSppASNcCa5YASTQY8kxR7GmK3sWpHbTU7AjKREeABcxOMBelG
Mt1EQ4r2pw/HhwB+KU4xIs4Yw24T8+esvRNTCATjNLt6Pt9//7J8teW8W8DHL4uSD6SnJBduq99P
xYNpnXpFvgoV3g9wtGsCVA5XG9AcXA6VUgv1QaeMnfRccyGQFkhQFhQfgkzm1eCiROkq7in9pK8S
jPfj049n9MzQ4grBEcNKPLTmOdCpNu1OVAa/ACIsYcD/bAPHzV9TBRqVFBikidAJUVu3GHU3nnpH
rWD5DFBUAzsneckQlgHnG+TNzchDh+Gstgp/pNTlyqn7vszr084EGTAK6IXKfu1c72KToR/gntji
kjL9RWkPRrzO0xQ8qMhNxBmaAm5avYZsU2KDlMmJ+/EmQPvd4Ec3vasNkulWJtx4pJBuBGPUrPeZ
NjhRPV1URW6b6BaNC7M8jwGwb1xVFq6qxF4HZd6BlOsm6c97iwVqBN3HJPZw3bYWS7voulVTS5vX
8booGgcuiG40JptmMNwEiEUIaQMWa/mScYDkB3scH6sVU9itCk4LV0EjgqoAATY/TXaU/TP1vKWL
q1H0mNB7tIC51o5PA7C7E1HKBvi80suxw8/xP/Ol+zTC8etapsCLGgQjaIBeVtmE/x6/3xC+el90
xsjSZySmetwCzAgdYLaLAMGAu5FQTDszKkR2p0Scvugd4F79PY5+dEpremyWrYlxzN1c2kB8P3TC
7kAI0p18A8lM5FluvZZ7NMPgH03Pqp286c4kCm//HCSCK8FkcTWWaRjHupadUggTOCeE1CR3+wR2
SOUqkajOGifCu6/n/G6k4+ArBX4X5s/oUWwmSEIHOBsBzl9gHGLTPFa5jQxYc8xVcQsN1TPpAZHs
FD9DHAWp/f1T/nLHQhuDc4ticp86ykCHttXYlgLdqXByzCDa6metg0NqhcbvLjzMt7pDV2D8PJ8Y
+IvzAMAV5I4WQVsUKJaP+3GrZzURMQY2biwEL68tyoXKJSLCabAhE/w6eqWr2tOqU20jt0+Vm1BX
+rwvaqpmmibFBWjqgqp7n7OxCgGqMQBDSyzpmZpcmRD56sJ7wzqH5U6g1NcAYtkiOnSk9YwKcGmm
eIS3tl4lwRIXgTjhjBBNTmSxSQT4f0ioqgyFlmpnkU5BhNJuECgCOHVLyOhFSm/PXbPJWtVWKWif
fbsFy2vbR5M3gN44x8y2tMlpabRRVLiIVJEHwQa0pH9oenEth9EeBs1OZcCm0IHq9x2l5fnYl5u+
AhWxreyx38J52ymqymHTbIMCG6jIwkirr+P0J0+eGCyREQxWPpHgycwpPESoTUY4f8p0j3KjXfL6
MIYbnocbprbeaKS7OlNuxjLaa3ruWkrnWCx8VVFeSgX1S5oGadRchM1ka01trAgRWzDSwFaZgJGB
9Omc8Ae9Ls6BhX6WaJWgeyCvdUFf5sF6hUTKOkwx5azutvDYBPUNKI2IV4csAzlsyl6suvDAM3TN
JNkS3Dswp1gJGHA5Ig4snTB9bVjpRBP0Twyg1PHX/QhKEjdsSweNbN4W4/McPeoLTHsGU89EPI0X
bSTgwEnTrZSthNAvl6UXpQJ3WnqI7m3S1r4J5LimnUfkMMQC6H+YJcGLocu7nWoi4avmNbzsbMKr
fUzTbWTeRmLyNQ2V+vB2BpY4Y2D36Dcwo3fC+CnpCzA9dKcj2vnCWyh16RXAMzNxblXAPZAXuKWu
h84EO3qwDZba0BR10K9Czh47pmKcKwyNYuOMDcxrQsTCfchBCtUvq6Lz59K6KHPzOUfg2Agk4eQM
0FU7SRBKCc0rK9TPxpfGgPNQa5M88qV8BXXHjofsZwKak21o6T7H8gN6Y7DOVZbuQtpiAZnmZZSq
QVIATzmT/IySOTDqyDHGM1ZWzpDULoRoHqnMNmAc+Oly02RRrox83oOZdtYSw0GP3aYj8/I5BTQe
JzVT75ucoMj3CqFAm8nNgMBbdpcT2YZssml/BSkCW06DWyChSczGbXG2cxR7KmqsQeq3o5m7fXyt
1ZcaBNhhJ47M4MeEomSaRp4ZnwmzCqoa0CIUIkVzz1GC6+FqAztNp9YDoRVeX4DxMDzMhWaLcTuC
8J9Ba7iFF4aVy4Aahl1Mg6c2gwPrFTurTJ9SwJTA9VaEYhvzc4ozKuK3jO94vgVK3ImHxJ2Q+og4
3VFDcehIkfrg1uIt4xbqGQnfwJDELqjqGviaVoDTw/cy5G4Dkk8EcfQx3MZz7UHq04ehsF2SmzkB
BBvoGY7bmD6BdeskkN3TklfQoewSWwRvgBdR3HCeXLiTAS9G7Ma41OLyQgFtuhGvMwoiRV/aMWpx
VcvdyrAupazdCGgSuH95vXyQFLJifEPqlyzNUJ8pXKPDJqdddPwhRAtjfkKo5G1luMozmJG4DPqp
EWaYQxZAD5/4HAz8umkgR6SjSortlN+qvPItdFzYNKI4GroFKgsz0lgyO+DX2E2PRC9/GrR4F8NN
M0oaG048FELDmtrhzb1Ti2019LZKLtXyR0XPUtZttSrBu2tCUOAefQJHtiAPT7diuprjJ6U7M/qr
CQwSMYBCmEX+jEM17a/B8nOoFlD+A3x0PPx7fUI3DOQ+0LzAb4btDapa+oFAUgMNUhsECluGw2UE
QlmbTU7RHkSjuVZV+Yb6Q4nzbQ0mlWBQgACqOwdYyTyPNdOZM80OAXWg8xN4kLcNhFgtYHN4ST0q
ky1E412Ieh1aBfhoLLmufG3VyA8ploCebdALuYmTqyFFMIdYEVjue5p0QVzNwPs1tsmeG/kay/Cs
LxR75uJEP+mLrp2mIWtRDRPxKto9SyD4LkFoLJHMAMdm6FP3LnNyT2yiYPKJVx66U8nIF0Hlh7GO
Ah+JlnjT5RgL2a5hJ6vMN934Tq+D7of0DL8JWtNvUKkMvg82vqgE4YRHLwsNEnRjjnWzREpVuBbD
AIJkraOC0WnEDJHzdUzEiRl+NcF3Ix1bQ9YzJNGKZSRDbObl3dfAW7r5fjZfPjEVcgkAwiIut45V
5KJJAWd6mATQIVCE0VbW/gm6PNfdObaC/8vqoGgpISbmJoWcx8fVERl935lFkrngnbr9GmQ2z/L0
gHjN7tRT+qKyr70f6igiSyG0kvYVhkJ9yx7LAlhAGDgxNxM4rpQTMfhXrRKUxlWsfJMBXH7c30yg
JpDoGkfBwwMMTPfbQK66p95DV1VDxBt62a9b+Y8IL4fqpbjC5vAidw/V/w+UliVf+IbSUoHT8oG3
snz/L94K+wOdTxOZFIBvsEhlSxL8F22FmH+AmLL8Jbq9qEwsC/wv2grT/gCQXdXR3ln+py6Kc3/R
Vij/A42HZZvSDTw3FFn/CW0Fzddl6f5dnNCxrzIQZBiDwBA4MjA3/ri0q0ltE5H1rwnYtj6hcRgk
g944vZrJy8J66IZouEIvawI9/YZOTlOw5qJNwBIutUR6lTLOe6GzGZpBSf7UGiGSuS4v1p1ORuAd
43KPzsQhLVjqQ4JA82N2BRqJtqnVXW8A1dklaFV2zchBVk/qGyC+QDhUtLtOIeBHa8B6C2M0XZFk
6gMVht02Q/Ejg02F35ZICGWtwQrGpDeM6JXXp7oI+sasd6SDnkNfc5RfRybQmGWQPWFPIxo752Gr
k0NU7rtcGc97md8ixGs3coaHQB2pIaTrFj5qShO4FxaXjaaKsymDakZeNZDOUDdmKSOvHbg4BxVU
8yRPc3dkSBeQOEltI7sfHMXXi15o8y4c9bDxyih87pffDysQ6xAnwxM6SJBmaWGxCbM2uc3rAbRv
lncAC8PjHDBC6QJuVLlKCQHyOO3TAHBeDVoe+HmzKJ9DdNTXb5dcpWLbxtCuUqRprlQNXhpdJcVe
FRQBvZIcqlmZ9nEaUTiGhaGdTJ21hnY0jLTTikHognNlk1uTsnn7U7V8Clp4WNhaK0O0oYAtAYkf
qj6wcvAqs5j2RjVNeyCBpr0qDVDooTrNWoV2Tt2dC2n40OeZ7ocZcqoQ6dCCbijUSxbtNJmriGfm
CRlFaOlXU9JJZ+xqudKh7n4FI7Zxl+vWeQYJmaDtKqwpFIabFYSBwu3bB5kWujuhTpcNF2qBKAS+
T+zOTAdIKYA/7VHzOlVy4wzeOgyCIPr9kPxgwPlMTf4kyWjavy5Ts7ozyCQUjqICRKyyCZgA0SQe
+MKxA9EMIwBevr2gkLxx9IRa6B8K6hlKgk788hTBKzUPv2ZjWijZZaQtzmEiOHpGPbeO0SaI4NBK
X1k1/AFEOIfbtw9VqhP/1yWwOSvdOlXYJh0h/jDVfXc5sDUUSHwlioD+TpTKL5hCHkcq1ij1y0M8
sh1InsomBBtuJXQCoRA6tIdk+cARw0FUCWvQZOAPjUk6bbCcgEW19BC6BAM51+tdNsWIo1oO4Na4
DYc6vTFqWDTkbau50BiyY8hrPbEiqMocpOeGx9tZFMW5xUnhyp4B0Aq1jxjZRYsJkmcdBiVnUOYH
qqg1us2vO6IUwJSHVnMxlzX3GwNgOXSdfwx6Zt4qfQStkd58KvLK3P/6jKVkZQ7QclJIqbgshNRL
UcKphSdgKOgN1AHimugAN0AIJ+rRTOC0SVxVn9WrYRi4w/ivTyBDgwxHJYmr5BAdAg7JrC1yTUr9
uiNiskvaxufYqqsfZmf8HJGhXZhJ9mqOfWr3y2e6MIWnpGKAgt0yVWgi3bZj1x7ePlgVP+fNdAW0
gQoblsK4gHLls5UqqKxWrIB4MG8uskqiM+EiPdLgQ4eMv2xTBocnIP4h5JPCSgRKt2/fqSih7iZR
NLlU1OW+Dw3PyCDZxLl8MYvXONLbCDF2vIel3fBzGgBKbA0SXiYF3lsjG7WzgVR3eERZYIVwkleN
qnzE1qIX/WMG7ReX10XjloY1AzFXaDeK5M9xiiQHMjklhDEMetNl4bORE+lWyFDOoW69pQqz9klN
yu2Uof+TW/pw18lhHw7xuZGQcjeSUb8S0fA6pRE0jGBbti0z0Lx7MvODDtamF3UQiqFR5Y1FPO7U
akA+8XY3ZW8lZy3OB7SQmng9NAZg8HFxzodmj7s2b7FR3iqgG18pkbGGQhzZNK1aQh90jjXsQsZV
GWb3oxDCayADsgMsRtlBLQPNRRVqVeg0GYB2A4hZsA7CdcN0380SQP0ktVZ6TNvDXM3Tdi7ULQyx
UH8S8hUMkvai0U3sd2+791BE7YqNE9Sa8/y8q+PiOkmRzzXikE80CaZugpMtS6o7q0eaRjQ4oKCo
65LabM7ePlAjNANLvSvQTWTGfmqjAc05SMFsyl4LsIGsWVa1h9Sa20MzYk/lpQ5JEaMbdxChA/dC
LE27aCz3QweFonECcGhoI+MKPOQbKLT0mzdpHS4n9M6Wq48kZJ1qOaFgHIuE2Ggq1Gs+zhcFqDOO
WWpQNgCQYCctJNs9Oixviw+SbnOJLZlE7aPouruoptWG/T+qzmu5UWDrwk9EFaFJtwooB9vjcbih
PIkMTZN5+vMhn/rDDSXJM7IloHvvtVfwNXs9D0Kdy1k13NYxfAlBaESutc/WoJ88ukBWRpZGTMuq
4jOFDIQXkfjXtWrjO78LV+vXIz5AG3psaKEKcWEmXCJViXAP6kFarxL7GXQvRKylibq3lsH66snp
vRLTjzCZp1Wfd8MFFGHcZ0ZfbbC5+iFc0z02tWputpVNB82IPkb5tPj0XcnIa25jnxMQHwJWliFW
QXk1jk+pYBKsE9V8nZYDFKP8PFkTBI3W+onjy5ch5/pdF/0J/JORuDamx0y6xikbLXpNBp9Id+vp
ZYj1a+YTbLuy0kn90ZEvxhUxNmZhItex7St4Dp6L28G16N+8Kj0RLzquNQ9vPK1Hze/lMty4g2/t
q7ks96FT1B9j15vnaPB+V4ksvv7fgyiKFiDORKpra2W4mtqNqcI+8BGTrNNlnY+XQ88lcjbMKMim
yYShHDq71Iq7sxpTa9OO5vAVO59dVZ2ioXLe/VGjFDIb6xkXP2eX5ENK3kIvNqXbYwhkmjEF3DKf
z+BF2z6/SZsSptOhdqiT1Ho1cgWq6kyHCUuAnal76fPjsLyUTuSQa1Jh01HOgYicd69DJchcOLaS
/keHxdIP5TnsmKF/DcPMXKvcheOtpycXo64Xkc/tDW+xdDUnKjlibDKsdXr++1QTnYam/dksxRf3
lu8co7lqDpVZGnvqU9husdD3omuBOygpgiYczHVfhGITD6578ZNenAZb/oiQcG0e612somoTZ9Hu
sTLjU8yefWCmfUnjonzDyqZbz5M5P/nmlOwwOxFelh1i33RfGX+chBaqr7ArcRW0dPM8h/NwBh/c
jlHVMJ4Bgxpna74nuvY542u16rXQ+aNqZp64k0C6wFs7s0vnUrWg3hQ38s0z0o9ecEPYg2XgizHV
H+monxJP2ienyOQmKuTf2u0Xm5eCXnMIDUhUtXgzUCqssAHMT41tbzH98rbEKhnPmtcYz7KFkWN5
2d1Kon6XdBM2K9NAtVxTcCRCj1/moTMusZYxiZdXN0vtn14l8hWmKTh9YS357JRNhpGlmX2FwiKF
Qiez022+xrEOrEjEKNNMFQhn4Srkxh+w5qDq+vhpCEFTQxiUx75kjJqNRfOUhHW4a6Ox3w7VyUp8
TEt5oCfxdBEhgCJP7MerPZmjy3bidibEZVxKtqS1ibVRpsilpLLPNREVZy58aGUlqOxYlP1lbFR1
zCpckUYc14LaGz9y11h2BCdLjmVUnR9bhYYL1rkwlbMLTY3KqWv7G9tCvcFNEJwvrc1D7vvQA0s5
7fH6nnel7493DH7wqqPAvIqpE1fXiRnJDHYJKdSw95PvdZfWHvjwzZw+uewIm3zsqteuZcuoI9Wd
2lgnJh757jGeneOjaH4cpjaDaTmpNhjtfpu3DPy6wRZsBr6OB2EpMMCxZNAaHgtPRVhEEA3NeWY3
+LM8GLu0eXds7UUJ62cYp85BhHlzs9K0WieKabuLnxRFR5qdWxqtzGjTP3PT/kOz3P5w2NtWIm7w
gilG5+KZstjl//NoObHD7MWnx+v/+y+M8SSU5x2UZXTPMXxoKspRkgHZyQ2JNtuKxRLu/QRqhkHk
GjpXt3/sTyZh1Cs/5UsD8os3lYwlXdJCHe2NPtpgP4snW9Kc7bg6ftcJdR9Vn9QZqwx/u9+Nj/3J
o22wZwy60lS9amnPrr10oemIHyVcnHgTW1QKLg5jdTr3P+hlEDXq0053cvMuUrFuHVM7P05l6aXe
lkDmbM26PyRY7j0ObW/GZ7Uc/s9rrQOXLyveY4kzjeBSPA6aOiANrC7z0kcmZIT3jZGd88mP1vbI
CXXMoro+Dl6UxlvsfiAl1cX6sX99b2LLnkVWlrXRUjYx/Hbb9SRwC0qH0LqEjW5d6rkSl8fTmBts
SxIPozLfRFsiqE9iP/qRhP7vMk7cAwmNKkhU/FkZdLlKtksRlCW7XFfFG1P5Yx3Vxi/dg9prDuGX
hKVz630PFmKcu9suLAGM83S+2abaU4Z2OCz/0PKpeEbFGHwXjsszN6sCr4ndXSVbe7Hube/diMOe
KqazmhqnxhLI3E6xPKi8l6e019x03at91Y/VUxb2yT707HjdmVZzzUZ7+115LeewVO33Sw80oSjC
aqc5mXNqo9zY4HIUAUMXn/3YfnLiBiz9EvUSWn67h6vfrsXYqResyNSL13brtFu83bKketZ1iWlg
U2vB6Gf+2hP8Ga2b03u5xg/pdgYtgQ5lrO/OvcN/csah2THjK57jtIjWEyXoevZH+eHm2XSrm9kJ
hsjCyMrVTnlfhoE+JvVHYVmHELuyl94v2KxtrFzvWpXn29QFO6fR7RUsDxD/1rR/h7nLnZC57WtZ
lqzt2r/U96f3vp53HXBgECfxePDC8mc169GpM6CCbBpMdlZYmcXbOCnKd6FVV6GbMNIsdyOISF0/
KmiL7IaVL40heNTcce0wmuuYr5ZhX+9mmP7HydT+TiRI73S7L4ncbGiaO7WZ3CG9pT05CWoMixWJ
NNMGL78xiMaxWVvpQBfUxH57rIc633VW3QVtjPY1ap6MTOtvBKewGDqQ77QMeuFz6fRfjpk+JXPX
rQvDYOYDr0eXOZkqxounVS9NZLzqJuOHljJ6Zf9zIzzn4ugtFukLhJxXaYe/Ig8XEafJYYnX59qf
IbUXtPuieY7ECgZ+tjaFe0qxcFssfNm91XMTp6SV4q/bY1qrZdc2mS2SDfR4K0iElvWxafXdpFLg
JbzlEks5+2L2PtNFY5t6r3plP3tK13AZNPEcVT+qPjFPWjifQxcHJYUR2dqtTSwtfQUAhEGzTrwx
PXS604yRvZhv5uSjLm77KvzIHTaVcv5HJyE2ld/Ga4yxf4WFY26KxhSrLPHdyzzQzbYWtI42NtcW
vo6XvP5tJAWelhgjTmL6dLXBOjtkH6+H9NzFOpaC8uqbsb8tvWaTT7a5C4l/QelsidUwmk/W6F4x
obNYcsJpI7ugLICjSsaMmjUON1/ic+ZHi+DQScp91dZXJ7URWZOYsjfrKd8nnXRWaWg8A6twdYTO
W5zH9PxGgwKiHLSXRmSf5GtlAHvzz8iDlWeW2GS5WnTsPDxudKynilC/ETRn3Hq8wKBWDwdfOkGX
9dEhnAZ2iSrtLl6k7bI62mVNFZ99NpRzDdw21oY8DNyAslQYTcG9jgHHtuJ3rlVekDYJfyy7XTs1
2Bj+aPBhO3WmuYVAW76OC1ey85/8ovH/NNUtn3Hm6CbnVpKzt7KVN5+ZFzBc73ajlopDXgKkKFTg
qdF569Qan/J00QK244amVV81YqN5s/nsGYzDGB5O606OB2HTXVIEFhvLG479MpkPK99GkdFkq6T3
nvIkJ/qozEqyNuzATubnKgOnLMIwRUB+sN1YbUwtX8wAzDe/KOwfWIrbgVCLmsRnjK/ivFzVU+Ff
WgiCiTxGRG0eZ9SpWx9DLT6JEe/BrihDrPJJm8Z/9Bj/0hTXrdlXcm3KCWN4MSBbZQ0yhi7wtVqe
4ig61alYSSjiVmTVK2Yd0FJrSScyVVe3tCFQGIsBOD2tDHeUw8lTnh2b0i8Put5hmg30wLAWksOQ
WRDlW4z+lOypcIiavkzGGT5EeaoLOR8hF8G76IwVtvr5PneHvcI1aZVhLbxufOZ/UzpVhz5UOwQc
/6wI5DAhMXQHd09szTF+l177z3wN5+quEr16xt1lndvFLh28FGc04I4UoM+1fnaDirZ4/mVrlvLj
aKstDpglFHugPqzw9o0hTvnQnvxW2+Q6nH7oxaADWA9mSWm8jAmjIj9pXlAyf1ZxnB/8Bpaqy8/e
lIr2fpMdzagyL10vb3qk313X/KNLO9Dq4jpN7bC2Mi1nnl8890nSBZ1Wl0dCL6N1oTUxs3UDCNkF
ymJCf3Td4Rq1+TmzQvug+d7Ocszh6EfEWaYdZZDX/2aLalbjYN7IdnrxBrQ8ZSq3xBS2+9L9TFoi
b/hOjPVzUk1H3Yi1z4K4TXxMKcVjBZOzwXFUTY577PXhHcQ+3+Re+aHpbn2S9sro8RtkGIQNsqgF
RSXe3iI+NrN5rdT87ufta5gl/5bvYOO72dtkTv9q3YqDOnazHdzcGzO3f9DJ00tpwdCVAFuXPjKf
bFoPcBAtqTBwzUv/KlmUz1lWbgA78wNo7MGqasW5F+ZutgY29daLnsV9ahaVTCLjHakI3srH7NzL
+nQ9VJ62ExIFhGdAsXDmCU72fPMa0z+OcfOipJyD2P8ZG+ZVzfQJhRuv8Qb9kXXFn5QgIKtKkUaY
XAaqMRRal3zFDVvuAAfwcMq5NN0moVysdIag5ls8T2+qJfiE5LJTZBGLg6b039wJb60qUOkWg/uV
MOdh22Ud7oV1b64aJMTg0Ll2rAa5n4uwY+4+/auc6AQemGwnt7xjuH5Np9DAWXhIT7jh6hSux4Q1
S5t7XM3rGeugWve2Zig/LYUppNEXzzlWpyszND2WFbrTAbOAqqqn96kgPkxAe7H8OYFeHsFyjxVp
U+lEJKo4E+1363StOxpoYBQjchOvespiVa7aGqdLTWV/wOvx8U6tLJCzR8lkOfKelP2VWvdXQTwc
FRoMGP+WLbVUokG7r5s+Oun2MAYzIX6BNZcIbRaRiZ6Dd2P8DtFCnKckW2AReBwGnAW/q7Vb7/4Y
Zon0JDdfebu3Mi/VEu5FaT+OxlYiI1ol0gHzp3JemxijYaaY+xBXy18sKV81XutUXdXGw8MAysnc
rVuv/zuL+u/gcrFbMKezNnW5hmGrNGb1Wc/+OaRpQ6uV3W65ykDzszzIs7qHzt8+zTmjhgJmCaDL
J1O2CtaF+BuNhD3ECWxH6dj3yCOcYkrMD4dNDGynMfmvXgk3w3tLK0yia/lay8r+qUuSH8DGAhXW
O0uo7lbJUiAPzP/WMyhOFb7rg+EfuEleHSLhj3JOaGYc9IAU1hCimG9leG8f66oIrE4Klok2wk/T
ZqLdk8Rtz5kR+G0QPtgzRgYxwrT/EE24EZb517GN3zgUA0AA5WyzKcEN2Dq2Civ5JgtRVzb9R1xJ
qlzsYdfmoC4T7R+2mDe/sNqgDnOClrrsk6XpD5b1xoq4kOeG9I0tDDGJSUkZuWOgJiyujYdNPwL2
UTpPQ+nS8BQaiKsDfy7soyQoFsHBqmoHtcVy0jva3liv2DNAMDuZHLSoWmk+Qvgk/otSg87B28fO
2G4TVazn0PvAxbJcSUh8y7KcU8TJnnsj3IQlPO1ZafqhZOvvsUza0aPdDPxmD15iQk+LMVHB03PV
ly1sNzkNAX9VSC5HAznRabAg7jZ+DE8nCfXsdbDukuDOYyntco8KlAFaiqFEPKZr1+3Wk2OJT+EU
I75y1u/UzeRaZvo1KfAqWUhaTYq8ipniytDJe+iK+tOh8MQKeYCZlfCRpQ2z0PYaLZDjiDmYoe9E
Vx2S2J1pTgC9hT6uWsx6cWyFOtS32qr1q27LnBe8yPLPSwdhV3W8akJPw3n3b+YqjMTiCrJWZ59j
nG4ROw8QsjJ5dmR9Hov84CyjJLrpS+qEv6wUADOP2uJJT/JjbCtrJbFnx2C53zsNsAzTE3kJbeY7
iRw+5rnNt5UhIRyKCTYkWjU3dVlKCAAJjSY/9wZxNHYes4QW8TZXmPgrvJyPMhU1qLz/MZJXfONs
nn1s0H3WQyZmSIhhtR2dMcROuSoOPjbRh8lNs3VY3cOoz4Ner26WPdZXgRJOC3OLW9uHAtlVQVSm
f7y0qe/JKAOZLfQsQ0Ft11JEMjY63YqtI9S832akZ1v8F/p1TsnjhrgxjFr7pMUeWGbhwJ9pYIaH
ClfUyYbgaNoaP3Ch2cpFAtUO0/tSK+GGJNfa0ELrFvW99CI8t338e2ZzMcmzDXh+o9jVERa4JqCc
9KYNdaqA+ejC4Zq8fZT9ip1ZBUwPQGyzcFMk1lUXjLC0EdPQsux1bq70w4K1RDwBdywtYmFFcGLp
KVehpqujMH3Q/iI9mnFE52Lm8dpe7NdnKDu7ucgW2uOb0q1/GLKi0RZ3AkGgdobpNU40ZujgExLC
dNsbjB/t+iUNKRX1fD4YSr5pFEgrK0S/fHAMDUrpCIO86VkLvTjemHbzx5jqZpsUYXLUldhavj6d
mSMD2oyheRqtfjwPJuYC2rIxzrbFnsuhnKLhFPnRfhZZdai04u3x8phm+MPNJE73vnW3EMYGdujR
g5TMfR+vVd7OkVjYQ26nYNBwHD8lPu78+gR7FdfDC7N+6pU5pm/lGf70GdlbCFrRSVWXxwGF14de
CQ9FhCl3lYcGIuqE/lw4ojku4QTfT12Ciu4WI64qGe5z7plvzuySZ0PThfVUCGnWc/tt5sXOKjcr
BuplwvS5oKeiyjyGHn12IXtwOo0VR6TQD/JqKE7zPDBojeHAnoplwtPLMTsTSt4dpAEJLhazOsNr
N3hKUk4qyg2m2hgstSQ5zHNlbcNloq2qPjxJ+M3fb4flY7TNRgyRp3ns3yDgtFHKwBnXJHgNXnEX
GUoRX7NQlg5edDEiCIQqQWCWhH+LZQIdL/M0gqA/zWJyV3h/TVvmf3YwhrX8AO7WaHqs4WI1xbaM
RPRRDslzVvj9CTsYEjp8O30G3nxylLLOJENmz97csl5haZRdRJ9O91x1H3JU9os/x/WzGf5d6BlO
68IxGCb1FGl7J3WMgD09DNxB1h9qmg525Xa7KH4Mfgj8GJhJ7cfJjO4U1dvYkAkeypp/cgR0Xkm/
9jjEnXeKqojMCDCiyHSio265S4pg+x7pUfFrEPEawz4s8NtuK0cvXDgcpPiU4vANm5bdsl010Zbi
2b2ky8HT+vxUo0iqR+mezFlnxJvZ4kVbuBpDEhLrjIv7tEzAfDjHuVGn63Rh9z6uwsdbmHmkB0ZP
DwRTWlwHsns4e3gFDj01HeFBLpMo2z7pXo/ieLI95ATULGGA9TURF02EF/ZyyKJZyhXoFXTDmnzh
HbwRIB0g6vNowYjYGBmGYgZUBlAXBuhVlpak6BXhtWzH8EomEeEyNF/rfOEWTFMNP8Lp/liJNkBo
bTYtSXvnnPyQq+HM4pqMO5yYWcRje6SVaCZ8SFzpbx7v+DhowJ4bGSoKrdrIQ4aGvn72tSLjkklP
I8TawrQvojW7oHIKaxtJL9/ERF+8pEk7r7/fvfXpXO3GCKosNF6iMAQb0N2ZtA/JdeRIP0Qlzd/r
62Gy/UaXcpEX68f3ri/fe0OuFFkS8HRPld5Qmy+8kBnc0XH18Vi6kEhodNi68jAYsNm5ySZ1YACU
CzSd8blNDDdje59M0/BSl8ZR+kN9C32jXyEVEkE7lWOzanp0YMUw/PZTptyT7nC3Ro1/EiOYcOfV
/bFW+e+ow/vZXvDcsVjg4npyAlK51VMXRvuwLe1Lk4eEAzy+2DyRpJ/Q95+k7rw/7oastZNtyzR9
HfmdQYaMMFgteSSJhgo6f0k8a7CQy8Tvx28RdNSXyD2UC8uoXkhHNDXZuerV8/dq2er6uZjIyZTR
8N9DZBoIMI30pE0zP8wySpWoVZRdUXVpFED196M0so6dmyPg4Bw8LpfHiajgTKx1ZDjGRs/o42qA
uTJbLkdYlwCP3kzeUOIFj7uwxQGb/dggckLFxT+nluLqLYceD/DA8RBpYN/8pNn+sC+InjsxHQPd
Nq03bxDtarQ6cSka8dfU7XHHhCDZd2nhMtDLtAv1erwSeHwjlXC0HUDu9F6q8uxZWv7SN56zkWmF
nzCYdZPDK4YLr+0eFwdoHtP9Y0r70uWNc8tbgMCWiQ7fkb6JWx05hqxHktOKHStV+UUgeUMvqSik
wHpXUz5lAdS26uhp2v4buKUcPbcDM5rHsktDlx2/f+Cp8W8GAXpnF1G7IfQLDpNoVrFfiXvDRkP8
0VNPCsUeUpzPvZnlyJqK7iwNB7/9GtMQoygRP3NBrnwXi1ij5/KV0N0O5NbHh7r1ymu3jP+Tkqgh
UmrIomrkThOJ9wrt4hl6RPFbztX2e5Hrw/p9MARtmKWPB1K6wGu/N5NG1NHRqOHJ98IUbDU4J6FB
Gok1Cts/afgSN2G7H4ysCQwdgaFe0WG3fYyn0wN5nhbwe7TltCFNJn6qDrWjdxdtmlgb62T65rE9
uFCyH8WmhxHfD7DFnJhhzoNEIF09XA8ZyzPTyL+RNWpv37e8N5bbOE3/EMw3fepOydwtpE35nvL4
ZtSvH6wma5lp9YhPyGI865zQNM+0N/MxC3Li8o8Gu9529fzZ9CPoLTwjHMNdpb0N9YbB22sYqSB2
CCI39HkESh8vtqM5QV6W3gly4qYXvfk6OO7tsVtCYwke/00W6bjTR4DBaWGwPHZMJICkvRQgsTjk
o7ockTmI0TI/fcfdzp61+/7SB4tK77FEPG4YY4B15Gl1h3MlspLHKvc4zNGEsq5j23BweezI4pC7
2YiN19EsnqNM9r8ju3qORpA4cy6ZjQkkM20WFC3im8f7z36h0XPGBiqdIduFAr3Mo/iaiE3Ztpkz
7fgSf4mGqQZpTmsjT+1Dp4T6ObjxLskYFi7YvqnSu2NH7OON4iwo4wX48vsjx5Ez7M1u+vpeywx7
OrBZlqvvpQAfsH0nGMUKtBGhh/cpUaxP89QNv2mb0W134+uDVTRuW0+SMJIVv1UCq4CYDWaaht5P
B5Yy/zA0zsxEOPxnRHn703Y1CpWCobNNsiqoK12A5/cN23Afb+GnwOFsNQp4vynwF/f6Cd8O6OVj
rSU/EmvYtTTOW4MsPAbW564tsezP1YtmGtDVCDEwgGhZe1tRxrthvqRsSqkWB25rqaNmpLTcIy0b
iz8LsD1AdIrqwFgur2SESpS6/sEoEDp0MaYCLaFduzCDEVNHONhElg2L0vbKWzZo0NCLcA68Wtd3
jX4Aaa9+PcZJ3RD2eA1o2zGp6K2a0GYD8VK59/rMfVFW+qvRVP1C4hc6aGWh/YVvZQ/yK0sc62wZ
/YuZJ8yI9V49ZVOcr6EDKgxj2/e6zYd9CXbNZOq9GNqR0qrN9uXyNI+HF8y4y8vjb8gc5z0jE/BU
es7HY9AtDE9erH5ivl4lX5UQ07veleM2S8Ovx6TOoUbf9NKjiwBHug9qcCH8ADIktVtfSy9UG2YV
zBsiw772UA0g63iL4MZwYULYlf1fDp3BIBIoy9xrxfSLTtyCg9a1B2tRQldqvHj93MMi1En0s52B
89P9crRo3ms2eJeqyTGVlsg5RAzHwmiqSOWgJEi8fAxEuiT31XEDMUQOTJ6u34tlDMV3yH+ASICi
LVVqVRJr/1jfvKGIg0H2hLb/4q82jlMT97cH4zFNUZ9lTHp2KYjVxU8LiHoiHLeaG0c3LMF+GyAf
b2Am4qAGT2Pv94+d5pCPZuo/B+E9G+Tm/NGK6FWGTv6zKFGouR4ZJsQb5GcEAHs9LeV/qyBhtuqu
T2/hkCbvWOtQ/jGMNQ1TI9/TPLi9WACwQQSPsTerib8hAUNuh8HQIFPk18fg73FIlu+Rtz+qMMEe
o8rvTksurGhD1vxkeo3nYv7S4d6sOk0XqwmSQwD4WD473fCjmXX5Ycj82hDHt/EG0HhjIQ+OHSGQ
ZWavvDhJXkQ4M7+MyYoGi5xPqec0a8915V0NH49WA/Jzdy/R2ty9aMaVA27KOTNq41xo+u/hQbXz
i2qH85h3gQ7nXkwSsS61SyHpdKa7nrquP45ul2+78VYqemErZMBOpYzgsVh4kVHar3CguIVusXan
8F8ULTJCEvjuXUj0uI48XlUtkxGoN6G+JK+48c8G+cOe9hpM2O+erGVc5TKjb5TWwb3s/zJm1/S6
vPYRhrGEGuhbrT5YkZvf7egZQQ3ALLOd0BvuhtPNLyNyCU2DJY02unI199bkLK2QaIIBwG5bNBVY
BvBLmlR4Oy8OqR6jzEHYNNlMy6F65phiOXWyGUL/C2b0uBp951QUubd3GIlq8lLGwAKte5j8wVzE
thdSA1e2M75Tf+hB5vkXrjSLMCXSAgoowiv4dayGTrUXJfiLH9/zBGnu6EHgokf9aiMn3MTCJCFE
/aurzt/paXiOxmijwbRbY8yM24o+/HJmbdf3rrtPmx6MNvY+OsrXw5hkJ9PqVyV8UWSRGWHGFmle
kQsi2WKq0kokc9jdxxsGZ7hQJS91Hh+pnm9Y7Bx7uIg6uUsAel9NkYgj1OmdkXvNLiTJc9WCPK+M
rDjnlGaQ//6KkDjchtH7uvYlPslbPttfzzA70kONe+tPV3eg90eP3O/wm0jWEVw5UV+aF3KvxgPn
6qO2DeyZe5UePDkcMCrTUNIg3GySN9yvtbMtjb1fttEN6rOWqnnNTOdABt4XZjL9CjEtcoN6WKLz
sPt3lLcs06Agcv4b5Wpa62aBfUmZ7pm9qI2qwa4lGfNTphuH3MWyqLBepj0Ler8u8yY8aFbzW/Vp
tE9VnqxI2q3o7rNrNSASRJyGLhHq1mCROawkVQEyhWB0NbGFR5QTzp5wXztrQlZH/FNMJI86xmsQ
THrwmlPfjV9zjQy7TpHKDtS4IVf3Svemk1LYkKUeJziVwH6so6CN0JpTvndymbtuG1ry3mMhyqlB
DKEvF+3MVxTXxFKm9XmK/RenFPW67LQtXRGcpXj+bJ3iMg6kJRtQkUzN2VkUvqNb3yeino7mhDO2
bBk0RtjcMnEYvCs9R7wvitoGbHwdED+si4bfVXk4XlTYxBHz6FzeJTFawD3dJ6SVcN0gSlj5ysYO
w/EOZRgfh7VBmPJ+0Z9bjiieaNO3ojShC2bltI19IOkhD8hxhTXjwH2fE/tnMiHhCRe2AmPWtmn+
5JFzZlARwjzPgKrbejgmeXH3W387ptF7Buy2hib/D0b0U1syOIyijmG3xlrAxkYVlP6q7fr9NPfO
R8pPYg+pseWm/tYsk+nUNU/C3raNM+2lKoPUsndT78AiDpkbDd1rT/LmRoeKYcysd8RizSCW/oTh
g/13oGJCEJM/I+SLUJXizj4U3Vtri9cuRXbcLttGhrX8GDkEUlEd5TW9W+dF69rqcNmYCfrCnvbL
SxEmk4uZjcawMiwS2OIhcnZ99TWoeZflILtejZA4y3LcxjzSn9Wc7UPiWDn/stc3IMGAGF6udhE5
lKI0dq1S2nGq7L/zPAdIVcmKBCiNFTP6GbG7bycIrWEnMCLPf/hgg1shs58dF9K2Xsh9NlmVXNE/
hWR5yqrC5R/q3A+YNUIcu2ZtVm81OxwD0vfgXej25vEMOvatrpmwk2UITyoTDDCxynDtbk+pcSin
5kvXmfWVc0gxbaFrWVWT9WNufjgRA6yy9gKQaWxSWrPCaMk5jI7wA+Lqsl9D1CLzpm83nJbYW/Vc
9Xp5fGrzObkzxn6R2MRKvY7PlDNqJebwl45ZQmr4CocGlNDQGrrV0AJOKk+crZIO2hMFsRiO+TOe
bEJTxwEemsdsoOvZNW9ag9Gmjs7aKwYsB7QxIEX2E+IrS2cT46c0dS/JrNQqM/27UMZfqYjC9P3k
zvWdET1QvccxbD+oWkfPZaxQ0t19YPSyrpPiH9fOtG4VOGOKesbuunEzl/mR+/VekfIWzPWtypt+
m9CQoejOye2c25OGWT6dCiMoRlm8KMihnQgPCg3n4HXaWSQphAXam7U3RqRLg+VNVahtGfh98LEK
ssiZ5GDe8zKFegUJzl43g+9ui9QcsaFU2skpf0LRxEa54LY00yhwao0g07R1t2V86nmfpoPAiZ+E
1WfPo0y0tWUC5DRmGchwcTwR/6HszHYjR7Js+yuFfGeBpBmni6568HmUa5ZCL4RCEeI8j8avv4uu
vN0ZWUDmbSDhKSlck4s0O3bO3ms7eBp8plvtTYx6dmEjjF1UAoNxJaxdmcGV4KRow970GwjN5Xwo
bmm81+kTSoSYUii4T9mX2CN1wvpYImyTpIAKXGdlTNrSoanujAgkPNp1iMC6ZTmhQ2m0VUZk+JJB
5p0TpO9jr7+LoTZWvjxZVaCtdCTHe8fTDq2+LiwgGpoLV6cyGEJoDXLXqCpaOH6A5OBgo4xTmLD9
hYEocNv07MJutCnHqj/W7sCU9LO1mIWOBqP/uHdRorvh0h8x0bqiWeJQ/kHuS3JpChBBrNcLQ0XV
sfUiHHT+TWEGj4lFxF4UuTe6uWt167MZwmGt5LAG6JmhBTMfmt45zYK2HagDxr/oSPLArRdlr0AZ
IB8XNZMOt+C8Q37x0nHRjZQTpZC8nfo+X7ekuDPFCbleWiwNPnw2alXBZdLNuizJQiYMrPsdXRrj
NkzyFpuPvslBR+RyzPfN0H9IIku3Uq5lZm6EGf9MXDPCWIW0mrX/xuElyl0oIaOXrch7rTZ5lA9L
4Bx7jgEaxRM5xu29Co1HXx9e2gx3oM4dvJLoFRbtwDOI7XZl/JiTybvPYJUknfnAvIekHJgKTNaK
hQ2iUjNBl2kqe8UM9yOrw3bpIA7rSLZb0k7CScAphTS8GM3FS2oUnJBnrVcmmOkYjktkuH8gK51M
lQi4AxM8A1DC2GeHFl1G24XNiqkmN6NHsyeop2hFVNJ7YWXPdY5mXSHyqgFTu9bo7LMOMbLXpku9
CNUCEXUj1B5tc7hR1dkerR1/ZwQkpX9CKzxRwxpE7xJaAUx8NTT59MPHpIUC9ImIeBbp5lTEVr8U
Bdm/LcqihV0Z/kab9d35c+OjN4uTl6CWF5cQEPD9cmcL64lojjm9XL71HmmaWviN/K07JxTasiTR
suvCVZ+mkPcMCOY50Omd62B7dDXs60RChuRIrzPKpzDW31nYa7pATySvYQ4Yh3u74BzIVQOqeeax
DIweQXBk4p4xSqK0O2P0GSf7d46zDpM+WxhVS6yskTLxGZ8auwmA0YhL1+za0QqfsdVAqjDdpR65
6HqY+m9UwDSsKX505mmIyfxuI/45qjrwGT0IAzlpZ8xwLiuStWFRio6QtE6NaW4yXQ/WVTy+O2bB
cNC1+SywE3aRXDz1LfXkJTW9BsW7DngBWeDWiao3VjumotqQHupEf2Ny0a2K2lhCyKUboqJpU4Tp
usmrpwwjLECd9pR2rGh0diGKcl7i1aQp42b2Xdp7p5EZNRkW34ReAh6aJuZXFqI7JPcsSmG7rr0G
SIBpr8uiOfsu+gybQHkzC4+0pEkwIf18FoKuBX6WPYbGiwg0dUhUfzfgnF+hr6YUpb0BnIGlKJNa
ta6YwuvVbZmafKPEAMsS9YwugmkJB8c8RwlnR2VAISo0eQOgbDjVTHzZlKYQPsPoFD80l783dOGG
TGqazkljH7KeFEgUgiOsHaeASVi8S8uHa4cuAg2/uB/18MP3ZQ3csZ12kSYzWj/7UiKpm6yIvyl2
28WggfIq+uLNM6oOiwoJMDq8EpYsPLcSl6HMNFDGAeFvsmTKP+uiJ+0m50izUxXqT/NlLEcu7YHA
18YjhbgTapVmkbmOIp+5qbcL/f4UTdWLn8TG2umdTRdIauq5x8Pk7lYo9yiNzkP+Ii4ubvyN3c9k
Zedz9PoK9RCr1TTY0TLE2bWIQ2PTT8idgftQa3kFLlQrHnbeXVORGV/wmUUsuEGgN6VjwkgDVZMJ
mWZTMe4MQm5/8rp33miHR21+GKiTWipVK9lHP6KpZVxpwC9qdPuIXERulKdYszNk9shmkAPGw9ZG
uQDm2UdVBOZ4YqiBQWxctax8VYfzUSL4iFoygz0It2W3SmnPIRrac16LFhoj46Yjr3ucgNCALfLM
jiWR3SFjwQnz4cPw4nnROcRtbiyyiUk5jeaTi8nP5izQGwA8e2NMV8LR1n4FoicKvM9x9NbDyJ3q
qmEJF/xJF+RpqzZ6tFTx6DdyS4txlzZ4KHNqyDzYV513HAcrRqwyDRuN6b9ACREN/iUAfTXWwdvE
ibkrs3MV8oSomI0uFcol/5WNAG53WdNs0MqDUcjlaPv9rWpLKuGxQdjDFsj1vKV1RQqq6dq7+rnj
jOPmms5oyPdXad4jXkWWvM59g9WIwSNj3w7Abz98jzuG/eakIL+XBALNAno/F2T8aA/kIuZLOGYE
Y2u3GmdMGEGBfrDhPHHSqANkB1zstkE967wbHM8A2aT2sesOrihY7GP7tfYMWo/Ep/CzgnNBm6k8
Ym4FVnhODgFR3qyEQZTuMzuAi+m2b3nbPjmZM/f3hnrTi/7VL9tXJ7LbBbaUCaufz3TpvTftDmUY
AzNnWSnmgrEyWcF7XN8lvclN3ncIQqTlbnyBltpsGPi7nyaFw6JIZXac1+LjmIWUmOUDlJDs1GJE
r8xgujXEmJ4GXduZqtOPHSLWr4dyNI8IjpBVZKZJAta73+Dt5PR4JBcTBitG+nUf5u4umexbvB7f
A2G7yzSoL/UQWotMT+11yA6Q1OO2r+nbGe69J6cz7dZwb7XBDC+ROHRdlSxVn6kzNc06X/Yhu2Tf
J95KxRQxRQ7e3Qn9TRFl2UILaTCmY0/5WcNd5fxnIgts6HY2H16CVqCivbdoTACrQfDRz7U0YfOv
BO5qx8gpMKp6dJdkBxDDylvmNcGqr+h5Mu9cGg1QVKpQf93CmabTOZ17l1Gu4FRqFc1z5E/B0hMP
sZJ3TZw/Ocp1SDTPPpzEBFSrxqc+xvjZt7paSStrliXHEqO1O9wX4U+RExtOS4ywFN2/Y1SV0k31
6JM64szgRdEImPgWefdIau86DUD15N74PennJPaiGVdF1X8wFx1dN990XaSvpWHRQzAKFD5Rtg9w
LC2wGRF2Ff2Yk6bbMNKhYhbO2iaahZ1hXTToaoSWJOcQ2LiitaG89C7qEYDpkoATu35s2sq9eGJk
F+JE49X9GmfnvcEAHVHBJmOgm6iWHiH3GS0BROOtOR4tP+Da5K7A9h+hNIiQPBqS83L5mIxQ+L3U
7vhTyZ+eMyYL3x6DS4qKkhKOuBqZpD87c2q2RRxP+97qN3YrT14ZPdTlGK2q0ngM203eDndafMOw
vKJQre69JH2Km9sSM+Vt2fE35SpZa0aevFoarSXpUF1nODE8FQEIDkg1idJqTV54Mm/dBtNz0GpS
DS+aaqaNRVYOVTP3WcUdF0a5WEehFWxCZX9aITjns65lP4E/rxClVvgoXIu+Xv00BaDPuEvZgmM7
XVIMbqi2273fuK9YstlRkIYubH/TGUN9ADzWxlqDE9ToUBrl72LqqayV151Ls9g2iH1AcAHC8Kfu
jnNKVJGu3VR8mdyg/POt/HNKcXDHkXsy++IV9AUC1ACQZcOTJ5qhXid3XlvgmhsC47nk4LrxlQX6
WsIdzfw3TUzcoAm9y5zeuf/QD6R4DoLRt1hWllK7MQztpV2xXnrdve/707a28nxtxBX4ZQ2RX/gz
stdTbWDE1viZgHqY604i9+rx2g/hWKy7fXpQpX0blemzI6xql3j5G+lIE4mu+D2TICJ0rwtYsPqj
TnTdlvb89yjsdqjh81UxMXb1GcWprMLpynq3LhLCynWR/JjqABHogHPX7LgfmIjW9/hAA4jb8W4C
pP6UFSP+O338tCPNOCeu7Dea7waMaQpJvcMRbowHD4bcZOyMxHsfmc1RmtBR1WFVpyrC6mvW+iU9
+EXv3PUjiAPIfYu4owPZjT+10jiAKSqXutZ0q8D5Fo3dRyPeCka/PXC6EUY2+6ezHUrvW+uVmCue
BsNVh7HFd555l5GNcRE1EuHCcwzE1W6N3cjwzWD/ciZ1A7/tPYVi0k5VumwYcrlCbLMRj10xerfg
ac6MQhc2kt/OSzgqT3QHVIYqETB/TUMIMeT3MX8wGtO/RXs4N3yRepQ5Sb6Rbh3n6TRD7PBSmu7R
t+Qn12P1GBZtu7UEZ69YTGfGqoU3rELHeq+t5Dmul/Uwp6DmIt0NcbpO+WkwNXT5rhxaB4GQWdNZ
pXeo15wpeWmfObwZWK3rRVWhA5YNwrhEUrswXb5tTbxCphAHO8+nfTeCTbaw+7mwhfueL+Rsq05/
nMb0njW4wqljhxtPBPqRMePniGDUdJAL1IzANZO1Npzo1Q2NZq9jEXF6zoNTJ9ECZ/68oU/9tkeN
PyeaG11R0lcneNQPwoPstROH360Jy9pAZr0rqmkOBgiGFfnS7TZU/DoUtfsWBPoy9UgQM8d145vO
E14AHxHlKvRxWnf8g89dO4tBb0zcc5vgNtQ8b2+WttgQHRRvqnrax2Pj4mMBje59bxpOwS7zrAXU
w11eFewtmcNF0ZubSmL3q5tFZyl32VhYIay0SXd6EKudY6sG5h5EU1Xw59Sq9AXJ5pbji7aIYnSt
wDkpzbWhYJQUrnSPRqAn2q2u0WPUVHkX5d45DakluvRJV/ze/fRQxf1WThsNG91SZOOTqQqAecGI
lR80yhDSUehtrkTEuxhyuhdU/LNyuXqLGH3g/XTk3rKrh0p7hM3wqkn/GTQEThCLdbBIHtKqIkmr
Iu8g8zAL43KEBzDZc6jWnfS191xoDUQZ98YUmYGsY0pXeZW0S5xtmNkrl32/EtumjN57XivNaVBB
p7dhDqm9Cm/cNkeh609vzr4c3EuZzpmOKTezWwQ0tWy5HQRwNM10Ywhp+baikFo6bf/eBe3E3jtg
qRFFsRxE+ATr8m1AZMw1ykdajmKN5n62P+uMs/0ovFfmoN9wSWeC2j+f7Dc0wmvXowVRs9vu8uRG
C3hVEOcRXFT9sOfMT6soHzHTPjMNonVBy5aLclxymNn6jZKc21z+ciVyias91KEJlcee3F8do2xD
Gt2wbgx3Sew8N7QKaAP6cbILB/tgtE5zDGo/O3whiTT24KwIydTDLYwzQzGBuz7UTCM8bG07tgRO
54Oyj5XVac+0z8+s8vEdsjhOBijG0ZLo2IUjBOMzZUGEnnVQ+BA0To0PlhWzXYwJyFRhsWkM+rq3
fcGFRv+0GCgvAjJK9m0PG9Sc9RrXdyUDIfoiifYQxNaiMzUsE42WnY1CH49NJpONY5kBazaXUo3e
e89Ekltv5v+LUr4VkyCq1zT6MzPgYBv72PIms7mfWtZyOy9pIbm+ubJwhNN5cdBb+jKeh0ybvO7U
3dhE35HVRbdd3NZLL8+c0+jrTOzdpUbCy8EF6XD5Gh3LMr7xqaGOkWBbiadBvXUmYSci3ySOZ9yH
ErfJvG5V12F1a/EdkzJCy1MrnI2zvCaI+mewTMi8p/AiQmwqrEdEsHY6PJigWkSAPxt0fFXaq7dC
lrD6opg5fBSD/JiyGd2XfNLbyx6vtWlRNiYQq9DlKGH1O7LTgFZnk0QQSNvIzj5Mn3GAHjDm8/Jz
1bnwcHmRuLrr/RWQFB6MOEsWaraX5z50zELitp/f0orp5IwNzd4s+oZjdTgwckIwnEwX3/XVG0k0
7coePi07s04WKtR92I3ZvhoDyKCOxOnY0KkyKzStkxuzJhVG0+2/oCvUs7BABcMgI/SiSzUbsPqY
k+2k+cW96rkpaoRo76lOPShjV91ORJbOk3aa5VYfd2cDevpCznLTzuBSdkrEr19fW+M0SS/xFBnm
W9cr+9bTe/vgh61BZ5df4A/Qt9svZNo/8i67LaK8bf71m/krX/GLpGZJy7IIATVJ8ZrJfn9ASFaF
hEEhvJ8GpHbmIfahCA3GtiQ0DbG09zBgvxE1eCzNUDzGSHbWFnIq4CIBZcmX6uaqNsrwwmM9HE+x
y/jMIcRzX1VFeMedvlCQUlauf4ffYVi7xI2uos7K9n/zi8whBL8i4WzXM4UNlNrWHRfE3C+/iGv3
bM7FhFausgES1PrWzKr7sNXWJci6NS2sChAwA9AieHSrLpgxYJ+jRdmsIqAvFIQcMhE85Bblsd9T
5EMoYFuzzYsWaccxJDH3r39k59fgBl572yF0RHd1T6I1cPQ/UewG7MxBWEX5wkpn6a3MZLZNCGHc
Nin9/AQL0Le6Nfeu0gSO8iTY55ORnIuhoU86lSYeW9o128IuRySTqX8IHPoduWU8NE58yGZJDJI/
1JCuefRm9fX1oSzDle2TsJSRE3xg6+tvcA3QFTVcWkEOPQHYEvUqmiZ75TrJQ6hP5tqTcFavqioZ
M3vRPVBDrdRPzfxwfctuxZsAcgF7R9J0Ah12phXdLZu2GLfKB26VUzhP9KdvmajiigBpug2sCf2C
dNzXvBt4SwsvlaPVL/MaFDZl8dA22tFPI/Sa8LQ3zH49OhWNvEnCYdyNI7VsWaIHQ1DDnWg+09XW
jgh24vveNttbWM0YTkX9N/eM9x/3jOu4gotNCv4nwR3+eqlRMYZ0vTSYImzxUQHivpyCB9Xa9Tkq
1QWjxcIMNTvbmhroW/Da2bLUGbJdAXJgIqyHgCRPxNikrEVTuR1malNr5WiBGAnur+92dok7sJxh
Dnp7X3UpSeuhhjGGfuh9FRnJMnZMdyvdmq1BGsO69+j7Vg32umoMH5p6erCVk5zryELZOnF+nSWa
2YhZWXgM8SJC2E62TeonVvbLdblWztiv7MlIjxIEzoJJZXQEuB+slU/Qyug22RFRxg4KtvPsQs7b
1W7KZZv1+ILCVKOrm8JAgnHSh1/vW5U4xVXHRADb20NtR9Vu6t2XMfPurjrU6wPy4jvwa6h2pO+s
/YxS01dh91RoaN2FrY9PbW3c+pXg2D5mqDakSU9G+YCtrZxhR4Kb4hTEE2EduVWSEjetytyzPtxZ
pdd3MMjsHhtab2tsCTjTMU2k3nmK8u+U1Mnu948Vwd8lBdj/sSCRv86AzwPMz9QbbsWvV4kW2hyI
DCA1eFO9TYPGGiKj3Ww0iy5vL0OdVA1EO4Gj02YYGu9MMnv3IBSLkeIKEwskbiAa+xL3rYvgz4mM
laGJp76L2rtOU+Flsl4drJH3VUxTLvAjqq+aY09s3OlNmwHOmfP2hvTTK6czykztaHUcZceaiUg5
kfJdxqJZA2lP11cYy9Sg5BwMsY2jPl0PQaouLlaiqHaLh+tD0XUgQ1A/PZolNYsaRxcVqW6R+Dgr
OOe1YBQ1uqkpzvaDZfyM0qj5phUhCu2ifSHkI4bBkFk0EPX0GSykWkLylNu/XlblnEzyy04A7tbw
dGvOeDYNXvtfX3ghVGfhrCJqzCWNsrbLkjSPrMh2jliTpPoW68kESy/Ul3Fe2Ce/9EFo5M17LROi
9nQUXTECOwRcBWMbtBb0OJ3g3FjObZDE430cGwlrNedaWWP2nKmBLK7OwfHHb1fx9fXB72iqR0bw
3VUmriG798wnSEAbBvD6Um+6celDh6SRkRGyNIvNBjlMJ4NTLnUw/ZiwuAmEnq3++rUxxLw2/fHF
QWzEpWixURJzIk39T5kd0Byn1AsrYhtpqW6vgMpq9vSgupuWUdm4zASc4VhYHY1pWbT5e9LLj6AI
33rLqu9o2Pt46VsYVdnkrUSL2o1bf9zWtd4dx7Z3DhP4xF3ZIhk3Wnk32G2yKOoqOIWVyOihz3rY
zi2Yi3y7fsThPj0SigTpfH6CiuL6ohW+/t2bsx5Jydo0shxO0WgYB9eKjK1QVjPvPnTSDWyxrm17
mOzbfReG+Ucz2PeydG5Yc6fjlQXTEwHL9N6Do1cN087ze+CrGiy9pCBaoOkOjBHK75GkVRHSB3nG
ywqAX58uKOX9k+y9xy8ng4bqrMM2AErAQATlYSsHo5YniuRAxIp6XuUPum18Dzsn/D7BXYlAqDPy
Ua802/O1gKi/Y0qzShuH2VmoD+Y65R+WYdcSdKsrMn3HJgbQUWE5TOFSMdjR3JuvNTYq0ONVjlFd
PLR+s7FqQNOzVBXAjCtd7XoDD03XHCl5Z/DGeEunmRSHtJOb67v9DI5l1H4n3Ox01WqKWbCprwoo
b2eRlx6voMRoFHntBbimWmFKLJ5nMD3123iLF5STmd1o6+vBoalskq80BbgoXfXxyCtqakyOWahf
YtqSK5Rl/hbeIRd/F+vNlgnKtJyaYfqWpuPFFoP8hJq0NFil/qauIufmPy5yYTFEcy2udml77p9w
1A34xdKvSBrFqxJuNRXoO2hLnCnDcnfFqrmYYm36SvSznaWV6+KJBaxJKKy+ivCSPAGfAdNDJqIB
HY5VH6du9E/CGV4sO2CCCOfMOF4xmF1r/6RLYIDmbQ5mZjRPWq63hxEnHji/YB83vlobSSEgpgzZ
pkCvy4gkesXeF4IzM7sVffTsbA4uQyJZZOeo82nmTwx9POWF+ybMAyY9brbWKMKfOVx7K7Baq1FP
hnOfipbGj2ffMVxHMsayQalgntxqWHxdrVPvEzqGSHp1vVBSCwQrfhi8CTnsraQ0aO/3hr6cK2EB
o+4STdALkrQiNm5+9/oxl+HmTqsiOKZ4i4IqBnhs2dO6az1uh1F+16W9piVTBCR0WGvGqwGynNFQ
x8rWsJO64XBQMb0Pq7XlYy3qG5YaULGd84bg6jP34/JO1zi6Fwl69yuJV4PygGSDWY893WIXTu7L
2eyHwPcHBNLoeH0vKLvob7YPQ/6aTj3HCEmHvVmSAkWtalt/Ku+mYDQypzI4BcRJAmuwIkiZ7/Y8
AvJc+I4KfgCtweDcOcHCARXJLL3Bq21Wd6ZtXEbTiJ86dWmB+F1KPd7lUwiEhCEtrefAFtukQKfR
wl4ABg2EhIEu4kgLOisTiylcO6luHltifatJxx7oOD0UmSii0mRYEZuNddtbTvdUFqRezES+1PCs
czuwaAnUQXH+WDKavXdG42s9bcOxvf06LdSeRnLegGNaF/LQVSJ8sA2kn2NeH4yh7VtizuLslH9z
SFM4Xx+uHE6rpUpiQdbpmuFl0L1FmHfli6KnvskcViDpBOVL0tqPtocdLJTw+nqEGQstssOZPofA
bTYJ8XOVK0to2E9mpfz1gWgVhxKIrJPru4ExksQjkN5Z8OsOTG3SlV4J79wgWUWl4yYHuhDh4mom
8NIGZVXdw+GxmLnOGGCnxWeu8t650SLFvAh8GPPYu6/2hKH6c6a9j9JSO4usRhT9pn+pM9tZpm4V
QsBAD1EYRrp1QVTCOYhn4CmiUyd/iLpBB78kiu1AtU0ty0CjmUfeXKv1gWJd3gMpWSFMM59M4QQ3
tY0ALqm/nJ9I517dcUzn1CBjrSv9WwRK7qaf9Z6RMqCe5oPX7dw5mIPtzL5DT81sbw5X8M3J2Jo0
73sU7mjsbhCE/13QnPlroJNj6rbJTNKWc2FA0Jz+p/UyHAylZOKjLMIBkprWzklQHRTTfcjtWIJq
3ZX0huluYpEd3b0hi3jXBrcEmDEdDZ9DlNMxPDVl5Edn6MSjn+Y3XuCuv1YRA70VwTwRul0kUszZ
SWek5uzo4e7tNt/8dYnj/cqG55eZ058sqhvh2RYv1vzL/qGjMTFVpY3UxAsv0pCMoj15kSWDsasN
xCzZbIMZBhaJaoJU0W3lUGFomQ9NelkhamyGg8HIF4cBJ+wg89AkXKGG+HSj/QTcFomheukd2Akp
AW6FsH/gVmD6HFdvX8+0+1ZjwKeVgBS7TWr4NQSSyoRs2E/rq9tAjdw5HYVINMudosg4iSpFEna1
NTqoHcn5NbaW7sWnJoLAW/qouMwIhmTAtPORjoqzbsdEntzxIVUMc+KcK0drrQfsLMPZuEK1q/QT
1yZ+riErwAxUODC41VlV1XRARVPcaMO2D1vgtgXsCiNYNaaXnFWDNoDzJjFHg2WuQ0lbvPV/hInP
YJhsl53mWfsJ9DcJWqV48UDRLVFz54chy5fXpTt+Cix/2I0uk9UrJL1K9Q+wa94R81AE5TS5vRrl
apOOeVwH1u76bgk/7W8iPdxfT+oOHimCIohuZ0As0EGJuVD4w7VghTZsfLv9UcxsTDXNDnjz+tqU
YiZNs7wsSj3QbuOZDuW75tnBZn0vkRmT3dtTP8y3v6bo4s7UtdwZkYETgoIxlPBDXJ/JWYTAtIeu
3Vb0AzdxTiGKScFfpnHdo4mXxAwbTX+rulmkylTKoDTfsxOC1/E7cSgSNIXXSwLx2P/Y8Oo8Dba9
wrdgurL8Ngv1LNY4c9CHNTfYdDC9jI42H4TkD9BVd2yEEibZsSyjJ8TUOUd9scrJh9umY9bcxRMw
5WSq4BxfDdN2ebEZLcMvJabYiEgoo75tSBG48xXxnr7QF9deDVp9dYrM7HHA/XLQ+oKZ5/xWMNjk
q3ZdcT+5bDn5ybQbF7wT2Th2MBE5NC3dCNZHanyGjdVxKIhpxqPy8vz3KK0f//qeF3Pu8P+caq5/
Z1fnSOMAVjYs1/3TqQbUmpNaRfpjNJ8H4fRfRR6H73LFntrvojSsL9lEzdUl4bNjhjuQj+rNIDIJ
cejt1yUxRHhL4rbn5KFoS8k55rQX1bfKp02QpQQsD8opvyGNhC1/V2dO+o7+5mOy3eRBS/vkUI6W
WMPIWAYsUt+DYBiXiaBo5GRXLvt8pRG5fb4+uPMGC3T8r18FatP/eBmIxLMMgbDYgJnn/KkHSssv
4mhM/3KoM1RzBueOuDendyuFxu4Hb3muT5ssTl9Uzd8GM5jcOCYOWDjR5Q61ZAG7gNJFF6jCImbh
71W+BcV3Fm5Tf7NCdqc0lUBJw/K1DNmQVRap2+sDEWvpQYYTYC7/1cgKTIG8oTec3lo7eJ3fmf7f
RzkrNFimX4a8TtDVgLnCPVktrwVJNNcnttQeGc4VN6BKMiZ0E6It+oVEQwVb7iiXER4c5Bw5JWof
YFph3KFYhCpcvKsMgQkeyPoc2N5CzmOcto9eu9FKMH6UH0OVdxdHaPcM65NTPvqv/UQsSMrf9ywj
rdumLTs7ptFmce1ORZlXHJtE/BDmBOTExriNmpJefFzssN/Kl8oXkPJsHEt1XUO59zvrqQ8l4D9i
6ai6+51pv9Bw+FHPVIhStCV7CElSQ1TDVEJdeOgF5hBucq9cXvtkfSvk9nrbS9Wau3Ru2TH4/3qS
hR/8EHSzKSzOb1v1Ox6ZeAmES3A7d8aIeGQc/J9jm+2aFEdqXYPbwBXdHMX8wMGlOeLAsQY9OdJ6
NXdf51vTL5xtltvqKbKzlR/3my+/bVAnw/3V0zmN1sUbxY1PZOK5rwP/TIoIfciUIfXX10hG56Jn
cQ0T/6VE6/6CXuaMXFDbIDAt11A0wu8QL0qvocmsKhRRQU4B1j2a9GufsjDEWt+5u1LiVfZE3t+W
ha2AuKXyUNp2tydkmzkLp99Cn9Jt3oXBUqudx7xQxZ0QabspmM/vssJ8yFSh3Vmtg9ioas/zjAr6
b+IdNKHPKW6ivSkcJInT1LVrUKRyZSn4rFB+yLeqOwftd1QcCJahILSdAMYmBl7N0vRzmVf6M3iK
YWf1Tvph50jIr5MxX//ogGvCSEzaXVZNO1NY6ky+m38TDPA/pRWIbd7I6SB1wsCCvvhoWbYwJqhn
SX1808A22yF32eaBwnxUeeIlhWW+rpqKuaYNAkFxqjDGF6X8GsIi9YfotRgkIR2oStSfucnLoeXA
QQIh4TkWG/Sl34MpvgGD254aS2+3CZ7djU+g866x4nbXKx3dT9XsAzsZz0MEm6Y10nsB4Q88l3Nf
S4c87BnREluZOnzRjqWrszC4wzn3dVIGI+932rFppUvspMVj4cObTIZ0HQze9NzQ2acdDdfQ4MCE
o8VPR5hhAAgf9F62d9dF8H8V1fRYZPz354ymj/H/fBSlqiNsnv8+Rx910RSf7Z+fNX+j/35a8+/r
Pwc/i9V7+/7LO+sckLu6637W6h7rYdr++7/4zN+f+f/7j//4ef0qj6r8+a/fPoouZyB7/xMd7S/J
TGSc/mEjmH+S3z/v5j3j8x7SosdL/f7HMKfrp3yFOZnmP625DnbZEDjLkpf02z+Gn037r98M+580
YhyJe1cIQZeEsj8v6jb812/SI7AJmqYnOR7TKfzvJCfp/JOxgqEjsGQqyA7k/m+SnIScQ6b+uHPr
9GcEbTGPESR1mmn+qUJjcOKAHIYKA6eKfEG/zvcBhp4xju2b0tAfiWr3tl1iDoeqrJdOlpo3mc01
CUcoTFrvRhhw4lO3R95cJNnOTuVjlMT2aej611rRsSjsOXxxnNxdp+Gtr4Jmnni7C0rj9phrJYr8
PDJhTiJCN/n6i6k3vPWUWWQmIfvXW9S/RjKNHBG8uWWHsxe5nrvn+EDLEiP2fuNUk8vgeDilKT9B
rYYjw/p+SWNoWOaVmNZQpJLFQHbGGoGgXLQYDXdZMjw4+g3MMWI6JcpMfCQYc5mU4tHIlPcTkwj4
0apiKmTcpzQ26dwrFORuclS4FlM9eE78/E6m8TOjar5IKn2IhNaSZqsO4phpNDO9VW0aKJJ4NpKl
1kchRwgW7Z9F7fop46rqRPpjtRoCIGWZGklv04wH2uf0odtvQdz9SHX1CdDwoxPZukrAsHnhLkfv
w6HibBK31WXZMQ3HY+UVT06PaDB1iVSNi6eycfae8385Oq/dyJEti34RAXrzmjTJ9FLK64WQKdEH
vf36XuyLwcVgprpLyiQjjtl77eFHY7O1w/kS4MSAXNPOoHJzYGrLg7rEGwgKOUs2v0dpescD1vMN
oXKMm5+5t+/l5NW6wjR3AzvOqebKfYoRKRp9SISjDxfBTICQCbBP+nBT9eVlEDH2+NdeWlsEQNFt
tKvnFrUua/2PDIIAQgPMShXKUwustI/ejctLSJ8sLM1wLOunOk2PqYaBs0oTgYVK/2dUinlpJOmo
jMlTnhQsc5Y53TnzSgi6KSmBXQJUHUwCTcD0Qy1Sda+MCPZOIuBxXKn7tpkROfO9Tg0pSKpAPRMz
9/QSxG2bIqXEO8hCXRqejXXpX/W2/1hlXIcM3NMYwEVcY7STdJRnhWuBFGSHtbADsydotYCxdEqx
1VrLUy5oE+PY2YKPZsUD0d7uWgWSYYrL0avr7gW3guNmRp8GYzz9RClBx3FDb1MA+0hiHD3SUL9X
ueUtE4BPG1o5PFjMy4TNaymSIBPdu9OwOlnA20VGelpsJyXQFKlc2Y2b0+YCTBKjDK1/gJ7irBco
RycZ5IYtCETVKhsoumV7EQss/BxaIETvBGY1MxlQzTs8D+z7kQ3Nu4ddnecv5RLX+7SETzvb8U30
MGbItyGdIkYLZpQ1TEIZnOAUHUVU/Ess85HbXtonXfJrM49EyteCU17Io7ZYrK2KQ8up1Xu84e/E
Zzc7iXZ/xNA+O2g2oLzoxXjR6jkguRSMHn/ElxGcE/gw4mLHZpbJjDOwjn80mYpkjiqmSJWa2e4Q
dPHouBKiD56dGin3/DKt+S/WJKarDpJrw6bk4Ft74A/yneTRl22xhMgjGDeLav5buqHHtfMlEptc
BlYonDTFTVbxsGg4TIJKtUJU5+qeo5y6C3Zd1VO5QPZSy/d5HprdMKjAdAuMVKrUofxc5jDeajSz
+x4seUC9W05H0kG+lKmbfStBJZymwHxViwwWi99nyJI7W8rEZ3YCI47SY6/UeJtzbeQsUwtmY4VX
p0GvFxMe7xwqhHhQVhgyI2x1bZ3BgGs9rDyr6NFkkkvj9CYFtB7qTpQjrDH9WaPldNpLYyJBXrbg
+GU5qug3vXIRT+QAU1XiJI9VPv6UgXI/8Mg2Crs2k7Jh6niUUr3E5W6j0aMW9RhOF34r4MzwfV6d
HAVZvYBkJWsIVyIzusZhUChxhGS2sK8CQrE0LeckEtd8+pSnzvAaCqa6d8hxsfLHUknVQxnxFUUJ
gLdas++gSpEmdHYe1rBdjosmDV6kQUBmYX+ksKyPI38ZARqpO5FQHUMj0+X0IwNoCtXjEX4eC1pk
pV3uhLWR/2jYVcuadzJViTMVefecbDY/jYjVHTm740P06MRE32RRCFlfBlcLidsakdi0bx3O80xX
zgSZSF43iNSL88qgoZjY9ixXowLha4P7jwf48tZas+qDbRZAGFK2hSNSW+7XmK/K02xlcjk/C0Nu
aF/yaxZNxConKqzP7KzSus4rOI1Wxy1rVsweazysGbeqZ9cKK3WpOTb85zzZoBStqgnwUNwgDF4y
ffqVUq/MSASN8qR18dOSuozpawNr3GzwmlTeEAvjUt1bkXUwZGHtAdn8VstC0sJEsrhS8CyhQMw9
GUMfATuNSj2Lk0NOCUIBXEyqH8amMecW1gk7HmRc/XE+cM3hOGjt+Xvj67eRtXpzPDHPiceAQALZ
n4z0py8GX+3axWNX6YmFEDNFlf257wBjDzUOFwzIoV6nzx3x7oqD+kukrL8UJOW73qRjTWDwioRM
uqzXscZhHq6t9mtdC0SmerrPY/Mr7hUzsLBy1D2s3qiXChdG7H7UcO9EhZzvS1NUXoszaaxGCXQm
MUqRFXGULPGVaUpzaqc3Xe30x9V+4ah1mMTyd+G+Q5uMldxlCpqAYUXis5pMsxQeXzPnNO4Isd0z
okfB5Nge2+fST1DJeCmERdeJJrLeSnZjOaWZl4/Ij+Z+/VOXAkqlz0XL4hY14M7oOYQyBRFKyrYY
VLDp55gaaY/gU0CAXE74SSqP8STEWUd3DegFkK8ZPrAsLrySgAbcOQ1DX+W5zbrfVMVWF5dowSMd
5yzua1yz83NkZgqGsFjbEKmk+5p4I41AyZzfYbYrT5QjJKg2/e4L+bNiHEDiU9094IQ7Jvh/8m6g
ROvqHwawBs5D+ilEZt9g/zMCoZosSHjzW3n+lRvDCQdFWW6lAauYOxS9VWwt7opXPipqoLdFiWUA
7adRrde4xQQmFWoZrqxrdrpdYbIdavA+fZUi2tGgKcTXzXyu1SrWF6+tWgGv3rjVBgOIlccE9dN0
qTPrrXCW9oBKguFJ40jomoznBTGLpAwofLOvXOJDfWWolvHRLt6KZ5Ighyyslf7TctrfceyEG1lb
cHzMEZGmFVuGTiE+OPtWU7zqE2kNgSqk3iNZAeu8I1uewSoYcw99mETSIYcpuiw2cTuyh3/komY2
rlonSLfgwjM/T6Xrauovc4y9AvoPuxSgOojaO660xXWcvNmT/zDvNOdLreCsE/1R+ab12BR95ibc
N45BwBEhd6S+saSB90KS86NuUunZ3XfH6/fJCUSqVPIaOfcFiJeifc72W2FuH+2NMjcD66Mmn83w
3OuXZPnBL2cYuP4fvjP9Oyu+7OR9ah/WUnY1jo002zOBEdxIeJldA9Gt3nyxTEZnsO4y9aeOX2vY
6orpT8UvFLZJuck2lnjmRoFCKz4CY4jR1jBRFSvRRNNJLnhwspJ/ASFi5KjMrfWAKnUvaUQlxaSb
5/eW9Ugvr4eq1i5F0V47G636hB41B+XivEv1SKl1zUxw6bxbU8Vv2/NmbzE6Od98xT3GZPDUCYyH
i+oTPBAYzGt7DKNW9oX3EWWb441q5qcbVhYtral8aiNj4r0VY+bj4FI+JYu6s3t06LTVlLqr+rZl
JNBj2Ci35j5pNbX9jDiCdMjmJrPRbc2KeErwYRteqnwRIyYSNFsF7YlTBqv8NupUoKXhmlJy55sK
erjQIs4vQyG5ORL1YHXCVr1OqPWZsoE42TXb9cAyp3yxCKFQ4LTY1rtA04Qrhvc1aOo/eQW4MKv3
1AFQZ7a+I5LQ4qKnvCkEqo62O8E+CCsjOxadehD9ekhXigqKPKjEHuPRnZCZsQFKMKUHFCH0RU/A
WzH4POh/FV3c6EWDl/3UUDNUIkymPYLumGCcwS0SH5zSGntoK0wAWDg32JVkjMC8FdZttG0kOZle
Igdx/Vb1aaRAmFjAIK94XF1nKK3RJ3LH9A45iVKlGIjNO7KAraEgd35VA2k+24/iXV18sCqT5Du4
PZWLmYdLSiEHsH8l3g0y6xfyaML4ZJsl8jHTodIH2WHCEmsQkcXghjO78+3SDiTrwFhrV71Cme7i
y0j1SbXSS3vaj20L7crzvUpu03LR1gk10nOFvnM6N3xOujgC5cfoFQs+fNeQ4C15eK/JSk3N0zi/
lUx/3TawxxejfuZobYsgKQLsSE0eam2IGnTkZvCIBs1BbkRbqRjj/SZ0QQNEfx46Oj2PnDx7vckF
QRF7Allidd9yTXdB0/zGqWvp/zJoQCqXIdq9Xa16iQTmil7CjTEE36kf+9ItVxcsTLz6LLlb875C
tTD8GdqskZ/bc/OlHu12Jz0VD+MN+E77wcHKVo2VV4+GFeNwsuOQiBfQfScTGZoBRoVJeyDRkJDz
K7sQEvLK5+R18LKTTW/60T5T+bQ8/XGAE9EAnMBVP/uzc7GasEtcy9qbWWiKU7eG7M9yAqOzQ7X4
S340omM2guUBzKWQWHOULY4q+hfmemXzM1W/2Ud9q1J8Leynd+x39J3+YhCKI555R3ypDYH6GTq+
XPJrOXTOaKpK5wkBq8tfBg7Yy9Ujj1XTfefKfpq8pfqtubE5O+zHtHjS8PXk4m/i+1q2n2rt3gvs
UyWWsMXP+zM+HDda0WI+qcq+UMEO7voHU+f12g2f3eahpjcKeP54RZP+neeMMIgyO8xBhNgg9jDK
RuKhBNi76IHETyNO03qAEDGgG0QIhvt+fiqvBAZhlFnyp3UA7/7QTZ5tAKKkIdzni1/yP2KvEaR5
M37S1AU1bR+BGhgUOOjcA3raXvIo4UXrW4pnjl6r3e3tvzngP+LIx7NrG9jl3Oorii/wLRG5VPLB
7u/SD/GzTvmRk6QLZ50nuPG0h2K+xq9449ofxzniwch4wCzPwloQ+SA+usiPMX+mrPNDlgwsCpwC
OtsX7zkqGRu8YHfUxE2BXt2GFnTF9GAS1DH7QnPz9ZIuKAZvIyySdgcyXvz05d02jm3mq8kNWeMy
eqwd2tir0bQbu4a6553RSfrH2VG94sYF3ilTuCo0Mn6MAH7y+AFBX0sdrDIPW7bNt58e4u5sCuKe
vOVrIZuy2BVEHBESo3C4z92j4ezzHkJBQMbgbi0DigzH8IfUra78any3/2tIfUX1ELpPM3XJ2RzO
gB2r+mQSVkMQTia9aM6eoRqF69geewwpjr8YjynKwjwgFqvXHuD9oCsqxdGxqdECQj0xMNcI/XdW
gNXMz4F5erxH0oKDcQ9+MKI8WgMTbKS6j6Wnmp+Y2Ta5gLR+FyvxAXOppWd1YcJhIfamesy14+rs
l/bVsQ+87mZ/xtdnj2G+J8TFIdeSqJTsNEl3FlX4Vu88P01mAvmDZ05VOj852quqPmNNnlMoWTFo
tVfAdZLqaflZV/cy90Gy7wQTfFwiu2g4c0PwkjKHyNnHEJPkHDfI0YdsXvPPRguK5TUnOoD6L3en
PcwGudtpsPzlp7IJSHGDdoRWizUd/cOhkXy+EOsNn1SLPRUHMjM8mrXIY2HNHgUf5ZOV3Eh+MUXA
ZK3jjkkzD5FTidcKRv50zCmuyPasPDKmGJwUOroTOn28SR4Rg5wZg+n2nO5EYX2qfybFE9AgwO/o
VIjOvjmK2zLUouR1FQk9FVG7cJ08+gSDztYKSue3BxORPbWZ65BOiP0HWL+0cV36t9yiwoWWRWC4
Fiqr19u75TKqHkkY8go3f/vdJelGogVVUaccuLmx9SnmL4s03HJdF/DxlnAx7F3ArZs8ZslDKwdy
tS+BoQwZ4tA9B+9SHPqHHJPC7CrsTK/go5zc1RqfREx+aWePYbOS3prVr6ObKofWfFqlYxKfMvR/
3YEVeFmEixE4gG6UR5EQ7PBIhU6x69XxT0qIAUEHICgkceOLJsOqi564e3CZoVBgEEwPzuwmITDD
s/qjLIdydeLylbj+rJMTXabxq+n46A9Z4kmoKd5ImIQDA8JqhBph3/K3SH70eni3nT+sB3FwoIHh
ZaKtNFfou9iM99QBI8YzbS9JF7zkhNW0C8fnXsteFg5vFo50ST+8ivU47SogymVgZlcgrRqR0m8m
ZA527M98FnN76FbXyl6UBR1ggPmeX0jpiQj/rsqdxttlMkbbDXnIaa05u1h7rvJDxHyrDThyVWKw
2pDbexpfFClI44teUm4GoxTwKw2wH+w9BQ06S5JdW503AGgxQQYcpBcCYhig1IG67nvjYNSIWnaz
dcHX1jHI0V8Aanwz8tNW+n63+OHOlR10H9T1LkdPwenE/Kt053PxzBSG04n3houWN4QKQVF+NNNB
xHSNFyzed6pYdqLsoc4G/xuziIFtHUSgLJiHNzM+fLc2zaZLBsc0+w2jv54pd5LfCgK2jJtpn2s9
bD7l+Kmbdwh5zOZFrwOle0r4y/Pbqr2oBiLEIOfwYnLqL9rRNk+MYyjXfpTmMluh6Vwpr6hN8A1z
QcMF5sVJx1vNPfAv5iRu/kFEqZQDlvRA/6Q8kXjJRlcfzny90bGNUeCcs/WksRXULoLmUT3o0rWk
K2eoCepdPyZIN+gqa0Za8RnBlsKnTI6i8iTVHoNNRGw8IwZSIWqj/rhISE6JNWAqTT9G1wY/Bkes
azkYo6ExcNRvJVS7ODsOvBKRm+LpTOBQncFh+YSpI/hj3Ccww2aPmzP9ImYWlifGC0V5NZyLBs9a
c3mOx2Bqd07PxX8cxL7MQ1Qo6asuXyhIqGMJq7W6dypb/hQ/THnnhoYKh3wNBzhNPIMOlIL8jPx0
SBVV/gmcv1f1FZfNfB69fMK9HrY/FJ0oPP8aEvioIPVvwTszKUdKR4exWcFMfO1kxATt4AHNUvSb
rHsRA6cpMIpn8X9FYnf39AvBiYbdqrlHh+FO7kQqvOk1eedfBumt93k8zC8LvBMRuSDwMfu9yK8M
no92dWJGx52YRbfmav2sKb9LlMKzgnlBTpBXeDjlWbdw1F4pGWkyqn0Nr5ILZK5DszpJm+nVmukE
7wpnyKqAi8ydgDUw/Np4V4FiKisgnlAFciqFKO0O2g7fNLrXlFqrVQ+zhMptlyTA48jx05h3CQWW
/dIVF1GA4pcf1IztahlttLLd4Gxz4W491AZyWUl/of7a+EWHjhYYh/iFLXP9rk1P0XrIVziDe0f3
7/McKL/Fu3Dgk/jqRY75MhfluOYBxZOw9ypVLXgbQMf8CcmnwKcNx6w+vmfpPfuIbI9GEN4NP9wk
tidTKmlqdnwiiYctMDDIkNMGMLW8ixGdCcFnJLDjf4Y6BEBBA80A2Pk2NhfnabW3Hwn5dKF6S/0w
kTmBJpV+PoNi/mSNbxXzRmNVQ0v9G3Jnr+rpaTZgGAwvcOODV037ceaeZ41DD2D8Gk6SEi6tiUrq
tAAHhu+13Nd0n0gRiuaPlvWEfMl4okiEjm4k2W6cCfhyuvizEXPVTK+anjQz/FSCni2zckzl7DLi
ojx4MqCQAbhsJ41n4u6vgDiJOSnQm8bYAOGG+cP8kckexVzlWovyPTjXabKem3U8VfSqkUwZeWtx
s1JomD42PDfVlEd5TB41k9dHTr2n9BrVW8ZXjqB2fZ4jxSPM+WSsJwf8A5Ppw7BkZwTTNwVE7GgM
Z8Jv71qBwg5fL4f1XAJliEogMm7J6JLGP0BgHe8Uvp/5LpO6TGgayXZWf+gX0ONIR2YBqrehojQE
Y502z2Frzouyk9Xhj/yjNijme+/IfVA00R2WzOuiMgkzDOndST76IhIUOY50JpIETkh8aU32C2w7
enzXAMMyqM+7vhgNWA7mQSUc5RpjZsYwBGBcp6KZVFlyzUzFt5ZmfziBrADozJf563DW1pnak1UB
H1gB3oV5/Le2y9PYDg8VJDQpS176xcS4oIBbEMtnrHOp50I+ZXAWEe3zysWcOM1n0bOa4SykilXr
A2jEljH/Vv6Y5QmgyeaDytJaDddklXjuxzVg7eQz4DNOq8moUsNGQ/JKzY4n/TcaOYemkYGaKwzw
1Ql3iZp6ulo+mWS6EGvbZs0LOKw60U6iHi798G5oWBxx6eBaAKHDZFIeG3U/ONaDUnXKFWfNnjoR
zE4iJIJC4Z7pawaHJWbb2gvnWJfox9ZIYb1skpoBGJh9iMUx31QUUbmo8AGbhd8kD3hNHYheKcF2
UYeoD0BPQgYCweAiVPOfqTRtz+STYEk2/CXVb4Kl7xFkRuppwmShazMe6fKXgiBQQDWY+ptJIBfM
w7Wx/pGfrUEIhsA6FDH7UphCEyzbUZEUF6AZnK8iIRavsF+ymgkqso54By7tjO4D0a7T6jAO0n2s
e3Lr3C0ChVgiLPTW5WFEOk/Vlbw5SQfpiuURfeKy0Gm1JdX4eBzU7E2xSHFaJGJgs7KGOWGyNlBL
LWODIz8bGx5EGwhhzDEErM5HrRk/ZS/Dq8FT7Pptnp0dktLIANwCuWtGoCKbXPD9n0pu/CMUgdEV
Y3eWNvXnmuobuYckhiqqeL2wJzb1+Kjp+HqHSGeYy9JVQqAH1gRTqPoNejosN2L6AL4CeLNJTCta
dCVjni0S2KFiyKLjyKwa42NQJPkrEAW0USRx27q6Y5Y+g7oE5B8nKPmWiAFr5TDtg59k52XrVvhy
XYaldV8mx4bQNR5aHufJfp1sugWn5TVrBuNjspMDcstvOaWaWCTayko65D32DQjy3KCDCEQBdzSx
MxkvhPISP5hEHBLokFNrAOCOVCa2SQZMWM7kk21I5W5EbRUAYXg28ojZcLn8Fm2RcZkSCmJbapAr
1gLVpfwFqCuQdDcl2VpJMMLTDFrCoHflwIwA844B346Azam1qRfBcFfKu4XrBqFyNAQK8Jp+PpdD
r3pdX4hgmuazsf3u1tx+YnDwrTbjLq7IuAGqDna2fLUG42mGV4QO9DBUJnEO4OO9oW88NbHUa2Qv
f0ND9442lZuZrbI5CfiD1rzFQxsf+Pq5MBAncKCYCdBLYy0/O+lFRaLJIQcOh7TGBAKbXGG6hQ2x
BYjSgcXFxujM9t0SP88tZXKb3SB5jizLzYPC6tzXu4pnjKAdYF51UEzjg43/cR4ZMuUWg14u7rSw
7FB7VNLiVRKktuCj25MObIAe4kcaW9gxTnYwSU859cryvWQpZgGg/5AirsYYM0pZ8qvVzX/kx6Ve
j7EWv9bdWLMTvOgOdmEKNlQq382UQQEr/WgxX7HR6SkqiXym1K9zTpKEhf4unxg18RbuzLEoMfYw
LbYsO9CGh6jQG59UWOZAVnrSty1muUDp1wG9NeV7BKLFa9ck5QLcJPIXjB0R9VjXeuPMI2S2asrU
PD2TNs98RyGeDRyfO7ZdBUCDwiJpd5EHr5WdZ4B7mNrHSN6hUnBqK12zk2tgUQucfNneyXP+JGkL
Abwpg11twOygGTanKk7DrOEOVM3ptkYm49hJvCLDJDd4AfZZVYwFGdMMehVkQMw13Yz9aWFwRNbu
1TZZaGhKqnl6xeTdyHy5WWmbyWzz0kR9khxIphSvAFeRflMOpNoxb8hwMHL9FfXTbdKUj6Qfvgyr
PGJMC42Zeqgkr0zDyAqC9YxFIJy0t9ZgAtwmGkR9o9iothnyyA/NIp+vnsXnkDOURLJxnMBzodd2
27zpMQrVL0lu/H7ZsvhUwG9gFviABwNPbQMFZXX+hj5wY3PlUD4xB+sUakXMeErOabbNqtnLy2iE
MzpszfGUBrMEKqhUFpDr0v6dK2T1Ad9/l6PzEquNdBzaS9JHG4ZVZXBd4gMyATgifY1B8WIfw/cB
L6uEo+qM4kxiveU7G/fDwmOjMcTF1RkOU9kDDClvwyp5WqXkh9l0vgUOyJDlbZVCu6qm9meJpp6T
e6SHzp7YQz5OSwwTbgMKF8z3GpXB7qTHu7W3zJ3Q1p8ygQfMUtsrk2LANhK/tkquHJQxYhqkCwlk
+kzu7kpS4kh6K3jsPOEmjVfugMU2zo5R/6BlPbQVwie1YY5VxuPVKrthL3h9dD1pD5bOhi9tmwc4
Gg+rqnqqyl9qaKq0jyu6nWGILJ7fXdwtcDYqJcT44UG7GYk2MFBEWHM4Rgk+ljKxd1OE2oX3a9Ef
GjWS6eTNz0hIjyN0qr6t3+J4/YekQmXBwsICXZVN+PHS5A0Y83Z2V9Y8poLyp+jZejTFE+oZRiQ5
gqbRsSD06wQOxxNjvSVojUqGR0y7wdL9jKf+F6MUKgR+k8YdLdaBcrqSVKcYOEQsFOR9omVhaYCC
Me0ZUDlrqb5Wv6cEQ581iK8GcZHfVQyquwXOxtrRMuEYcrsyYoXO6TZHIM1qsYysT8RrgQssVI32
WYdoCDWyuuKH555sfmSRjz7X/OSiGXzTW/2U4O6h18tSpGj9QNyDc2640kJDtKR9TJCOSR+3/u9d
hZw6oGUsQuQSrkQpeiEVr4rtvygu7mszn62WYLLUAug79zUe0+6kWOBV8xXThNJivh6JTtOZNIPg
30OS/CzEb2m6JTaGQ9y8JISvH6SmmX21qFEGSq9EnqrUvgLff8+13RoGMUiqae/zkvsrIw0FZTl6
ohC7h3CnJCWabiLTvRcs55YliffFtz6geZ4ImI9TmLey0gG31b6w/oHPV1J/JqUctPSmk4rtiRUK
ka2TqF0neXeURtpVc/xba0Rvmni2WSDqA5hZPZQkmpozJtXYW3OqJa13HiJ7eLAcCO9q865j+oXm
M9JZ6tGbXZvXpgdBLWdkQjkvtmDc2vb9t/HoDAOdTNq9rgm2uhFfvrUwI1Wx480qO3M5C6Cdaoax
scf6j1wX/BSRFWoZ67+uUYBEGtizauZNWvsyzt25rcRHnlq3ySTKHp5pI/U+AaNVIU4Ei2EA0pmU
xMb42g9VGqA+2M1x867ZVJNrrvZuYb7Xxoieh6Vpw/gW/VnNGA6CgzFydUvQ0skjprvFG4gSCrOw
xcfV8eplLaymXtculRiwPMqMCiDi8L5L6qFOPqb1XckIWYQNeeOQfIXjWanlY7xAbogtg/1/Dy+h
t7VDY2xXfEXMBKBHt0RP6fapKbsjlWsOu5uq3WHEua7Pazuf89npPQWzD9km+udsmr6REuEuJ/VJ
VFt2iqbI6M2WvTxoT8My7svVtOANMusf0uZpmbuXurSOW7jJ3Ossi0q1C3S/0PJ4k1oDqZTqN3sm
tRhpFQ9ECXA7Xh6jWDYPtT14hsxypW3sU9MUEYuWxZcqhkH1TAc9TTQTTopTYNb2EFTxU2fZdSTR
GmRX65cSaxhDW47/B3HZE/nWliVF3qoDRFcQyPRbEGLXzj99Y0V7ZMCCvZPDlmaT+hsxhga0TRYx
QOs/s+zEMbKMgyKwEUpt8bWOhCpqU+PnUnSQzdEIZIXMzqhsSYcFOOQ2bUSueYIFepmlLljbzQef
NDfTLGgrCDtkDJEMp12E0JD+bM5O8twcctmyTnkv7nq1Hgypq319acAJTiI0YVDTh186ZWXCGo9f
CA9rFw3rHCYDkSzaJAH3wiwa0NYGYsqtc5wwoENh8KAPmSBAZjgTxHLNU7k7OgLM+GJOzFQqY9+j
wpUauL842BzXNn8QYMfHAoRumIFIVhS6kMRwstBYQO5jLXlyyskJiE6DqcaR7ta4bFHeduGICcaN
Z70/VgODNhV85z1x6LUycKNHJGng5eIaOKI+Z7R2YBVCwr38scqSMGaUUU14Qk3ImyGy4xxKCnYs
S0gXLV6cwHYYS8C14UfoOFBs2QhlDV1nBTyM0zMvkBOrfuVYt0hjw88ifG9BNbvV2/PdcCy11eY5
rqj1upFSUY4ymi0Vg8H2V4jZaQMjZR1J86gFpC9Kmr4yfs2gveRKHnSdmPdFp3xOtZpf667566P5
jkDT4FzjWkLsPwYKnHhq3sr0lpU9ltIUKW8lh5VqAkHU+Sc3quPOllt/lLvlgPUGgLfsHITVHjgr
m5M5OF48ENInbLSHtVVT6hQAgM3R/moigxSYmRTGtEYLOMUdyOnUgFdv9dzM03i21DGMoSfC4yyZ
CE7NBWW2ylCmrw4ELnzZJePbXCljn6C0SZYSV5Kn5VBVGC6MlVVkjmULXD4qjAIpVMKpZ5XkWWdT
cai2fmzcJLhLryFkbT4lwu4RvWYCfeJCPaJGSljCF6ymRPbzTsZo0zlzYNR4qqTFRsBbRLUnZtZo
ZqpbzwbjA/CGR8PS+69uSPfNFO3NQTK/TI1xhFD1Lw05QtmiGevMdLrZdVae8KX2fERiPyq5fhqL
DsWaNrC/ZrxUlAtbZIei1GLEO/JvgDxdVt602vzfUu15meXxKRVziE6fqrVA8sJ7/AdeAlKw9aei
SA/1PgR5QoR71n+bkvPmgKNDPUwedK1rz2Oj/UzIaHO4b7UuWydjjo+ckTqy6vTIh4i+oKnsXWNP
z60weyyJ1IiIBCA1oifpp/e2WYSv4ojCw2X1bjTwsVOroDXCnk4m6BjhP8WTJNhFrX8mEa1+gnGV
eSOFUzVUfwlOIySjtKFxh81JetM7PaOWLjM/nm1/JaUE+LReupGK/n/EJd23U3xI66O2Ybc1szo6
JjVxmzMQS2cmDQKzUM0yr5jiJkwp3RPTGt2SHzha1+mW6eiTLKv96RL+f8Q9M+fIcEjZiUjcPBu2
RkYWXifwxuXstOHTyDGUOkdi0hxPkrOXIutEgwxYXjtZeroQhlLOYf9/YOus0B8pCbudrtFda2XL
q6YEry9IhXvcojgwAYtX482OZ1YoLFZbnUfLAfEpRMTjaBRvXVSEg0ATNWQY06bKKyQ2BM5YPKwS
yrO0Nd5MZhVIZMwQpLSnJNzcJnuxqO+iMDW/DHn70CrymKo4Osvl8M9M5eLQ+RNRJvz44N3bqLs5
U7Tcin1ZdpC1CLewmJsuRSr5JsNDhCuk/FTUaQz7bcQvUT6c4VwGzaDdHQfFpDRFTdhI9SG2eyPQ
scFqsPtREqDp7szk0DPas1gPYmtqQqMhD6Uh3Ns3S1vdrXhtEfw56Iw3KnHcokGZyOGQJ9H4fbM2
rA2LDaC8HkX8b+ji8pXLbK80M0QEPGpoD2URGvSpalEZYZGwj7RI7oVMzjNrTY+w3Z9FusaPjj0+
8q9GJayoMQu87o17P34mYiWIcIdxMwsnjvb4BYQrFywri5ndqJ3MoIV5Dk6yHBX7uuOQ6OX00C6j
eJqrABuCeLBqiad9Y3Vbw7tDACPLdXxTo84Wr4nIdlH07m1KmJeDElBo46AhrkAa/QyCzC5qdRT+
NRI4jAPUhioiHwlmox5vkWID7WjykVomiq5W+koGHlN5rKH0avoLx8FSr+AasD/7kM0V1yYVd48S
BBi3iVyEWyIik7s0Wh6MlKSH0ZrucL6ITLLke93QqPfpTIROt0c2jri1mLv/yDuTHbmRLdt+ES9I
I2kkp973naKfEKEMiX3f8+trWWQVbt4sIAtv/CYOSEqlPMKDpJmdvdfaRLyVlLrQDsPjoqUkzs0z
e9TwOjl+JLxqT+OrkxnTltGB/owgRZ4theONIsxM0swmesf0EKKMuodGGDjN5mafukwVQnDNZFF9
/8+q///XXS/vH7teNw4ouuAz/Y+ul/orvz5Vo0uT/zJctjYe1z/7XqArFKX/LHtppvEv4RimBY1M
9YN1ilj/U/YS/zIsBj38iUQD4Co8RMN8gx6Yqf9LN3WPUrG0LQFL4f+p7vW3speNyIW3p7tCeB5w
BrgWlMH+UscfCrY0lh472KXjaN+VX6NZo9OYrWsjGLCklvfkhhCGnK650DIv737R2fuOm1bflE95
QOrHkMVeus24KSVnmH/pzd3+7Iv/FYZpKTLYv2vkvD8LWICuw41gNS6EodASf31/ZRDloWlIEgfg
OwjQ15tGZ5WOr6gjh4GWxYW07u76mp6TjczhXgfkH20tupfUNQ7OHO5lFhXPFUN0jjq6pawYRgiv
e8IXxA3Gzaqrne9BzIRHcGvXys0ZTXr1JzoiSek2CEG4We26D6aWqAW8VLhSHRWd6FOfjPECmzp4
qdL4joEgWAEpLpDQGZ9I1SyCC3Nw6wfTvNS5s+794QG76P8CiFnqW/Cf3yLwODAV+PgcSCd/x2xW
ciocW0Bui/mwN1OfuMfvl1S27G2GotvbQxbyOKoZMECletUl0hVbDKQP6H4t2Wu5xySO0bMZ4zGc
DA1xaBocR7I3Hpvvezlqb42dTkfOg5DraN117ob0qZDGJSg1a0tI1VkMPOHPYZ6D+HNjHDheOJ0M
NkGuoJ7N4c7rwLtYdkAhjnE6OK+qoDJ3rGkmEy93gMmbcxizfECpkct//iH6Ltn/7TskPN0z0bEJ
SpK2ajz+5YdIOSvIUGNvaGiAcXvdJ2mjMyUYuAWnpn+h372aOzs+YsJui0U5hwNPxlYSl0Rbb3VD
fPTM9tz29qUcgQcbjDDXfjIG57SW14mNyFlSVDiHmfhI41Fsv38LXXGy8vqRAI096ndBs2xFV7/c
zJWn30f1QvKd+cag17sZIuDCtvrk7k3IOeJA/p7S5mbnfXmvkbIPc0ASbDSLP19so/zvX0q/XOel
YR3p3ViXb3uzHhODHNp6x6ipOCeOW5w1v8U6HZjepoWGELtF8mGntrOxsiRY8h0DBa+X44lOzb53
man36lffvxWFwXiC6RQfFJXQHDCyazk9zbas8iMzXhss2nJKAgQ/jl+f/AJM2T9/fOI/URLcA6BI
mELCSRA2Y1X5N4aClnhNyuWrBnCavhKFSC/00m98W3AFdiZeQb0gogVk9Hmg2kgNqUqfskbf0IrD
sMIKelOPtf0Dd98B5Yn7qOYU/FM0XRhqsUw3y+TSJBM/uBdS2NULBMSc4KoszrngBNLEPrtlDEd3
wBri7T9/cd/gs//42QSBAmxWNy1u+HyJf7vB9XOcSKNliDYOmLY9PGvfAl7fIgoZUOiHG8dsEEAp
S8p3Sx3GG0Z016T/Rxi51UHX/PD+/Vtz72gLT6r2hfq97xdASgMhzyJgvqxvgZ1ELzDUwl0P6RT+
bxK/aE0hN5oXkYrrrKXV2+Pj+8VBrV1Smb0M4BseXQHwuBKM1r7/MKzT6WE6IVN2ngBbwnlSes0t
45T4JjmbQGkyyNX3L79fGDqRYHTcgEXipF38oYmWPh/7p/TsWzK54bOw6OEgWlvVqRRrzXOjd9bR
74Y/VHcdgD6iGKygfrUJLKnhyKm9hvWZ9PhHynU258VzWqRoowKT7LrBAY+RMpCbdRqYs0mgueZp
tdGd7iHZtF3ryCS0ShySmVpxVzrMF2we69LI7cdglV///BHblLb/8wbNl8JERPDjy+frSPXnf7n9
UMdkse/PzGxcaoBt7dwD9nxPIBJGpolvQe7Y7wzjtCaEVTAUzuHPFxMdr+4GF4h46WG06vLIuQJl
ppEaII+1u+32LkeZvIgkc09mahW7jJlwxGiP3FEqPnoIClsvdmi29XV+mJz2GNUE5hnVVHvZmMZb
OF9RmIhTx9ER5TPPPuo4nmkodi9IXfq3cHJ/Qkm3vpJi39bmri2L/BzYMSzOqiTK1uiHUNtrsVEf
EixnxHrwxB9Cs/qfF6eS/8ftgIDA//p+OkLaju1auutyzfwNJ0UdGtB4gYOTqFoore5AhZIm6TCE
/YHTeImFd+pRyJmSrJxtP1L14ho0x0z9HvegwDq32nX8n4//fqmGliGS328qTFBLyaLmuUoGzDDS
eLUrDnQQbU77vFYkyhBAPQgAclwwxBknFibpYruIb64HoSszQoL2JmLLepyds2GVp8IS1r1OSEbm
NrFMdgyvnsElonkD6fm40k+V+TVBp96xhBoXlQKTsN2t77agUtM1qPQq213DpMgvNKaCvTvXd50W
EAIoi4Nlw9ehbjrzotQ4OuSo80XQ/9aMRt7iIWyv0ukOUUUS4/tlnn3l4wg/SLuQ5vAbjdChqZ2b
mU68iVadRMoN/Fh0r6d5OxktMTU1b2smPMdaJW6Oeqma0VhyVpNcxmJuN2Of29csHPt17JXdXdcx
vxJCyS5WrfV7P0BT0rLF+wRmcbXViX9pt+mp6K3hODt5umrSvPgYovGtK4njjEGZn0NPrwhsWPlH
mbZPmSiGUxNOMUkLXoqZg+GoEoesnnNV0wOPPpn2eYi1P1Bn5n/880Vs/q+L2DEcx+P5I0xXQAv6
20XszKnIp85Jl2G9Gu2+fMCfKnc1VlHcGqFztjuRH1Mv5qxS6Mxgs65nUZns+6kpj1iuSA22+e/a
zkZ9ERaQTTjrf/Vzj0d7HX5R5qIgjSU4n+5FEnjs2RsOBUtDe3BeOezaRmyjaPJO3y9ZRWLPj0QD
Ylv2zyW9kHqI5td//pL56VcLo78+nBwW3qy8uHvZNhUy629XWgU8sHMtHK5suyH0F0/fLykx7TiU
4jEIywBj7L43GPwUB03SbnKzvRGx3mTqEL2AtMlPmu8Rwu3H6MXNI3kYeg7mvv9U+rLfp5ajPK9m
+DL6ob/lIBM/Z7GZSiN9dtkhLxxiwH4VPHoOAx7QYkiLQTA/fP+yqTLBGI50zgKP9e/RMq0zGo2A
Q0T3VivNRQPgZc2afpuTvljmpJRJaHA0PVcvcV8/VbFKduHNiJVAA/Y7vbgLgM/oS52aLTQ6FXPi
feCiZ6oyLxq7fWcK/Nawol12v1pMHXnP4UmZFMtRSTxCbB4jVg+h9B5pwRMzm8m/A5BhGhiFS7iD
W0cGCWYPBCF0/LaeUoZESh5SKY1INbhXdy9xi3hKMjLl0YV51rrNAL7U/Xtcg0h1OGrFTuIpTYmh
hCXksCAoKImJqXQmPV6T2s0w62A6mTGeREp9wroiggCPDiVmAhRqnBSXmFIMjCmdUqcEtv8S41Kp
tScpK3iRjrWPlWwF0+gHESIy+nJ4JWfB7qpLyQuQ4kRleo1dw192gBAWFh6X2KJjNMhN1AxbgedF
Um+m/BDCrwFS6Z19fDCJg7p0DPqtbpQE7Rv60pLJGfhVTqTGIoPSxgiPVuu2FvlrZTYmwz/mpmZK
sFG3q2mXEhrc6V6TLDue7yqBy7SXE17D3BiJBpKe4yeVEth5SnfTI0Yl+R38oVNn0hz3q5L6Ppo6
DqMRFG4opPv74OF7FvMjTvb+jIakSrFjFFf2PNydMsj7sfuc4+LJcPJ0Ss7jdrm9T8npjlrUbQ1m
kKva5iRYKK2P6NGjI/q0e+1kKfFPbreQ7qiucnwds5+mTu30245ApPBp4tnMnU4YlI98ZbTjLBJQ
vtIMVZ3gxLfWtulEcrcE3qaVOqrjINqEYVIvOSV71HiLUBN1PUN11yVHK8qVyNkkj/2MD8g+hCoI
GI/y5pb4tfl+ajSXB9r3DFFtpUwSuJNmBVtoLLuDmcHv80B0NpK73s4WCIRG/EsWm91dT3h0TVlR
i/IXr3U/M6VsinZ+YZ6licipbfWWM6y6fsp053da+8fBtsLryLHBVLPAGCw+zkpKKFSEm7FYaNAK
flTYo+iqbmN1fjVzC2mI9/iBZ+0YdWw6guQWTZUSExWZBFDVndi2OKo6Jasa4+RF0/VPzRp4FgWv
KQSHCZh7jzUneYqg/TH9h5/WFc61HaMrDBbASa+dkmSN2LLmWm69jKDXnPSrUj2ozI947P4InXdD
Q7YVKe1WUBmHfvyVKB1XplLZStClKVVXdghMxF2ZUniB1UAvrrRek108BJ4vTLXGrh4qb8U5BsF5
pQPDmwY/2EUR5ihZWI81LFf6MF2JxGyMYo1Si9VKMka5ls6PEo/pNTUrAxdZqaRkkNoskDgVZWOl
LBum6u4VZIllA1vPgvU2pPk2jsejOTENRO23nmEK78YgZWLu5R9mBCYjLtOXuZQ3ZD6HweUKrAds
ARVXWu6aYk0oBCx+5Xm7CtN2lPxyNYJI9G8BtFH8yDN9a8vH5ALTbO0U+PSEqB4pNlOcRV0N4lDi
eSvumZK+BdaMVwoPHBGiPRSYeYm8hwi6Yb+w9NAQYRgaLQHcdr1DTokKiUfMsNF96+C71ZtPRuHE
EcyFD/x3nPK+SJGSzBPE8BhiFq3W3QdIK620K3AN9bYEOXt25MQ9XZR8CEwp7I6ZSO9su8quDzLd
9g4N346q9SJzfKiwst3HU7VBSgQWINQZJekM3qKqfcbeLAFTlzjyhCSuXf7qgGYajwhHX6xkfZHS
9gU19AyjIqti+Nm5LnHb0/N9bUsqE7MYDDiPwD0ayWCXxBIEBk35qqPW3DSD/2WY2S/XjdK3DJtg
OgU5w8g5u+XmzW7yZw3vYC0QEAbJpW66e9RuEKmDWSM06+MrdPAWDvgLy2+RoZiBe+M2bJXkMFO6
Q43mN/1PFIgdLkRfSRFdSOnESX507jDtXOG7i6xMo0dOWiUlsLHtxHgk30PuQQkXU6VeJEDET+VG
KCVjZxoPzWW5V2CVHUcsLpXhXivryVA6x1iJHWcMj7FSPdLBspT6kbEmbWClg3TyXa70kBwAYYXB
GBlFX+JbIKlUksigsr1VVSewneRMRmb5TGeBp9HnwUTpKSVlquSU5aj/DEu3vrbQg2IlsORh+1Ip
paWn5JZ1pJ3tIVRIUWQ3AgGm9a3CjJNfZRj2Gy/KlkMK9g+41rSKIzZgOi5Nly3XJoOwZHZEtto4
fzYHcffRbyoNpyRPaisx50ArpFSqTgRT+BqQd4ZoM5YdceFBiT0rDJ+mjUvIVtLPkMhR7KAB1VgW
HxutfCOcSUOn8X7qFeYOJQ/1lUZ0wCdK9vjUc9KxqJVqNBuRjgYRB1gl4XFGIf6mVGrSWUlKhx5d
KUVve0ciGp7VrHSmHbvnpUhRnEJoSVbdt/Z0NM667T/QFT4l+rQ1+BnzZS3X1UDYKsGdWqhxB7j/
nzFW1TrWnB0oecVlH2xw2NbRUxJWL/tMlZQ1iIEWFHha2wRr6/eLoSSuPQ8/chnpSTr1fAvNhB1o
l52q8genkDklPWSwRHGyI/sKeyExxTo6j3XPXEkLhaxTUytuQ0ffSJdCaK5J1Bgc4K3K1aQUtJ2S
0fqfQqlp7Z5Dm7wHM9OZVCvS6c1JTYrVSmkb+eNz1w4fmLnUqQXp6EJtcRstAKRj58oOVm3gni5g
ysFaYqHooc8liEo+nWPCzDzUSrDLISHrh6+Ig4iFaaPg7XMSn55FjbnvSv1QF7MNfukuizxe9x7d
vlY9+DDoqhHsukZ2lPGWF305kF2J55+c9kmMKdwz68lRuU2fCJ2SBidKH9y4EdNOP3k13ywCSjur
wdkrMA5X0hrWUhMNTGHKQH453BBHMILEqN0Qv+zAZy/tInwPpuZScfBYh8iNe6gNOlXMCeuxyqai
e7vGlHMdMAem0iOTlY2Xk00vTw/3IXN+8B1fEUZlrbE4HS6ewCU9Je04rhzcyx4BNH9E9pV2ZK6l
9lu0tPpDi1ixEKqXTaXFKXvwFZU6gT/lcwu3vkX3TOJDKP2zMbZ/+KN7CpUY2hfd26i79R76cavU
0QE7mpSqwiKcSKik/fNMgkzJpmOs00zHVX8CmSNdfY49eEuMSNYzzguDGJXmU+e3lMbaoKgdWyRa
q0jktNVba5OUbPUdHEpVO+drSVGFnwdS2ZZ1jMc4OobqJciq3dDZzn5qxJIhL2ptxZnyAeuozhpq
lm7NCTi5TrIG4ZMYSbAkea+R+MKsWZsATnL4657hET2eaT3ppKnpO8842BA4VwZ/lbRGvCFHeWX7
yio1Z3E0kZFUzvCe2ArwHOrzyiceIxaPEIwPiMZjhOOZMo/HHTA6W9nINc8cWCbN1wRR+YxdFq4k
+MvwWuR8brhrtq5GMCbQOSro4v4geUqtG11uuTToFGRGxx25+hhcZrNjyULetPEDVBYO9bHYx8qp
bii7uqY86xPCdUoLwBfgAQ6tpFiBlJ29KTecCEG4yFjQMvOUB1oUG0QbRJJitgnpVH+ZId1eg3e3
SI6t7IeTH5sXEiWYXpQdXoyVOM/Edou8dhaSRwO7IEJqvV6xfVvlvEmW8YVyZ9ILsIyMjk8YGivo
f/eYss3BnJsrFLJhX+jR2o9DNA2TZF0IB62a5s/MGCxSX925sp1140FhcGt6e7Ih0+pU7G3CeT5I
vXS3INjfJxpqpHhPXibvfTf7HM24kvlIDT2uI4Xo2X2L5DPdTz3ZszAldhLN9MIrE98yETCLuW6T
6B+GRp5KqzO6vlH1AV+EvoY+RERYiL9lSKH86Z0axjWuNGhnc+hASmDobCg9HVTAWgjAujOQ5zE6
pjGPIlFyvbXhpQ6qCfLCjO6VDDHsHmcmf3s2o/ormqh8ZNLb6GYYrMvRcZdVTBp/yKKXTN+xrr8m
tkm1ph2fLW4qBKYzEF38LdfhFM2/j6O2SvTwkUHTiSfz0YMWX2gytLZ4OVBEEwBZOIk3POwclLrH
UXvSnAxDfIqg3xt2hnBbI6Ta5vFOpzLocH/Z1UbUs5elutrBczNGYrS+Q5rTte+1Fr6zAl+VrvWB
KBjakmk/A0DaJT30L62yrpAy3Int/fzmd2SluSw0RowdHUZLnSdMXr8MxSlJNGNb+PK5y8pbYIv5
K0WlmkuNypQmbmHL28DCfC7LmlCaL3eTftYFEbkMOcregXbAFzempATnqCZjIgF/tOSEYNPgLiuh
BpQvTWl9coXRigA1vUj1elraetaswjn8TIOCpTmgLxNFKk22hozWJgUsaKc+S02PB5RhwBgKUEF2
4VtSprty4H+gdey/W43CRDFwHZgYoMhIfcVB+QbbkezE0J26GJiK7rMRkiAMmhn5CZ2wmlDVHlTk
U8LMLIzDo5XIaeGKJiFHJ+D4BfPrVJhP4xNnVsVK8EA+aBLqB/Ou5azhgNVwba0cmtFo69+Nyr4w
3fXRg3K7mrvsV8CSlDCGHYAkaYf+j8Ia833R1Hty0htIw+1F3NyOWCwnyM2GwQaAjw7oLkgdc6/B
4vPanmY2qhA8M0Ag9J6NZWDf0GesXTcIeMMj7XjueXVMeaeLrFXVs8Uik8xtwiS6SiFpGfW13LW9
c2JR88MvmMFM8CWbwenXHUc9huC+yMDGpvkwDCRt5ks4YbgGsVMdUWxR0FCACjpv16Qevvphxsc6
KlkFXcWEPDp7X+PI2prkbPebyN9zNVb9sXaB3vT175Ac2TbHCNn7+ntTREcta2niqVtR0CJzrg1c
MoGnMy20PRqxIKKG8MjPKycCGhQ4ERERZM0PyfgT9vunVuYMGugdU5zRICkv+5lZNMMOf+OOoIFr
6yZHS1taqMiWsiuWfAmbFlIqUkBADaIIHnpnxKu+Tp8ds9WRv8JBTCoik2nYS1YPGRgaVgxTCXcH
VaC50KBwLcob62BmWJYDUs9nrtWKfGOJ0Fb/If9cD0ZJA9fTGZtBZO+1dXCcjBaRb88AIf115BJ+
8YLRWUv5bOO7O3YTJ9R6QTswci3ealdsSi//QZ8241dw6WDTv88Fx99yMFiRsn6tB7MH0UUU3Ou0
U+Qbcs81RCCK7AHZ0K2nsF1BlQjC3M2xZOC2hIA5EoJpehhLl8DRQJdE4y3Io4NFB3DV65g9Eo4I
SkZRyzrKfo+spXv5psn0mICW85PoQE/marrp25DkCeuR4Nb6Nq3L2viVCu8Wz5Qsk6n7oTehKrBW
OI6zlOrSSHoMHZ/JUR2fdfIRhtd2QMeAn4TdUzVsvclacSm8JFYwrsFGUxdNTeB/RJqI2rfKqN0v
E6p6S4Myvz37P5ne1AsjD/GiADfzDPsHjZvo9ih7PT+UXfkoo+asiTw5Ens9pz/JvaX+6HGx2fs+
VX0dCTFB1rG7kdRS8+CpqI0n6txRh/AFSQ8WQSjeVA4ir9rnXQuwm+oG1DmefkVzIF8EvyHLrnNi
jZvcQPpqs5v9/lUyMkFuHDKqnSSp3AS7hrw/9QGvPOSGeMkhwa3U6EhkwHyKIHopazNg5xY/BY7Z
0Ed3BZuTflroocIb8KwuKo68W0iwvQB6HmmHAZs71rblROlyS+WPJrRL+59Fsgmgyq6TXUH8Ok0Q
R4eCpbVsR0q1hJiG4jMaOBbifRG/HI1hkWYeO1JC67b8NEMmwCV9xYUg+JwBqLwHA1F0eIj0NLMe
dj7TwZiVzTiIZ0vWr8XIaYHhTcE2K+NHkNms5HL9V5N5PASsYF6ImYyd0dOcm3FlcPz9nE9UY+Ze
XhPT3np9QTUrghcEl6u517o+HWkZeYA3swJhA0cXvXzfRk3xhgXxJ+lKqBFaeqPT4vDjHk7LzBd3
OGS/U6Gz8o6DN+RR6zjNbgYt0YM3JBQcht7fZYGE9NR8JcbvygEEEwXcREzx4lJmXrhpSI6+5xYR
k7xI8mlt6WyFSuDKdddm9xaC6OhF/s5axF1w0MfJ3dPtXOm96VBcEz63n/ojHQG+nnTd4gwfcTnX
P7UgQ9WZGzy6IV34jGLq2Dkh6DvpXqyxgIJuSHZCk47T+VAxXXSLm8UgxNT4kGzth4GWHj5hei4H
9l6UDddFp60nb+ZEx5XkIYtTZjN9913vhQcpdylqnA5y971mlhwE6qyxkYouaEBi+eAulo+cJnF4
QMA27a21XoD9MFgL6srVGasljjHMS1k2n/Gg60fQezx0Wnsroe0GnLgQLAVD2IXncW7TzWy50DP9
xt7kNWHMcTBJCXA6YZps5QcCKoOBTzvGJpfUKWA35g47J6r+wP/CEXFT9UvWxIHxw6QgFcna2FPi
3DSI1VYtBDqWs8nO4OG1KEQ/cUebf+kupVJyKVRB+FlMBqvex6hRoAIAH8jH8TMK+33MQTmwbGi2
ZnBNhdh1U8t90kpeUxpkXZ8GP3QLCynd1j36c38R6tX7oPnjvv1h1lZ1porPedlSWlq/dQd64J03
XUIDLYYhugU/ib+qlfT4MBIdvg1PXUcltn4xxIDVhpyOy4vHRYrbJHWbrefx3M8ii3XNJ/cy/mEG
87MjDlPmXulEHmI/+hGxIhldfoBsnzvn0HIBpjXRodqgZJ97xW7OacJm1LyNPsL7p+oho/2uqc98
Zi66s2dt6zb1Tx4H2kKSI1oWIHWaxqUJ03lbhoW/iYD+KjkDxGgNMspgjQxiEaxYgziGu1MDXTz1
WCvlNIcX7F5brmGX/EPkntPBxpvU9m8OwvWgiM+zN4htOO/nmI1XHJzJ3b1wdM0RR2EfIUJwkFo7
n6PDbjnyAharYKhRz9nRweP4sqW8TjI5aLYBoG7hhsUmiBkxVCEElcSH9uLrzlWAQhIGYcsUxTED
ix++191KqpCVP2aP1LjHwZDeHEKrDkshJ8qAGdVBTopqwfHarwQty9pNOcriG7nt3eZOe8pdJB7O
CQYtz5kWCZhfFlTarvrNBAIfGlzPwB7FbXBnGm14frMkW9aucbUTV6EWyoBsO8tlRpvkfiqq1wNH
WsFYlzzL/FcW/D5wPm3V+XZ6dsroDzeZrG2X+JzfqM2K1kwbvgogyDUZvNY0nga3Mp6MuNgKVswk
nkfGSy579ECzaInmQMSdbjrkMg8ePD7aPdN6lbsNvbXfjBrcPd2/2CxcLi5MQuhg87CMy4JtzOQd
CZC0FxOslVMFxSkynPqiuUO4TaDFltpLPpS/g5gnkFHY7YkbN3HqmiLGxMpt41jeLzuMjwKuxCnO
xkXdketB1RHeyioFQjaWLNs5VF8HZv9TG4ojqeV8L8KI47rEqC9oVeylUbbtH3Sf4qLCFWjmOk17
2960HpNO+oEFR0aAXWtXH85D1WUPjz45Wu32UUJhaivKw0m27ucCug2YccbS0PJRljd8L66ybqN9
G8j+GoFmvbo0Enety5q1iz+7rLVvcVzHj8icISZQ4XUbLXp8v8SUGjehxabd9Lx9iN8JafxUPtgf
EHugUXzo4X2zcwNCBWyYenoUjjDyygkPamneupSthPHek2o4hIUf3QEyx3eNhSzNKb/bqT8c0sw6
EMZmGtP35QqtJmPTko4yZ13D2qZbuxqrsF1pAxwqx0saIue81A0dCFJLFz2x64dXTP6RL/4tazNj
ESS6eYgy4f7wnT+Ckj0zQ/KS6mSA7tLWLKhzVnWSxlqTQ8fswc/PwhnP+iz6H1n6TKWjerCnHn6E
EGtgmwAh+f6lPlOpBWMCHstzvoqOC38JKWdw86fUtqhPJsVvZDI6ysWmfnJz4ZBjzLzN9x8GbcVd
O5ghvsYPHQPX6yDgPTl5le28uTef7IF5ah/pG99lCarH5rhtTImNKbLyHyLgI2Qvwl05aPIfjug0
4MCadcGXwyMJdN1bAST3t4gooRFszM4hoseFPmtyJeNgvHgUj4Hehejn44YBuvNpkk7/qJlwUety
d3ViAbK0GHKMvfwisr5WDx2Li+ZzTMOPINb7Z3iuBtkA5x67GgLioq3ITwHG6eom36rz01NoV/HB
Ulm9DMkZtZaSgCwskroWT44m9YerHUXE+QXI+fdyypCh5dXJMjkpt6Cvz7H7FAa4DzTNJjvUcVmP
sIFjxsotQ9cl73jaDu2aE6D6uW6D6gdNNZBHZ9R78GaQsZKkvOiOnfI4AG8+BR42cGLxx5Z1k8z1
4BSRHFul9pMbm0vNKdggmw3gR815eFpSXGzNbxiYDThPtESctbTfB1QB9nxT/EVON/ols41l5cw2
P1tBtO4lYykLv6+BO/jVZrl10O3CBVf5u4yBJJVxgWAorp+mQRMHs3YTDt3ycd2aZXjieOUO80Cs
fJ3upgsm9Uzc1ljVMZE4xuQTpxdpQQQr39Z2DErerrEMV5p9n2SaXzmA3oxV6/2gPfmghO8ce4vW
UZ+nG5dDJCRlhDxEF5w6MwPCNrWPevoepAjGHiBUTuac2bTjuO3TfyFAmi0D3XKBUzL3yEWP9iei
SiVMKyepPH9w//XRATravotiSEytBP7nZQ9jaotdrWaYhXwzm0HCFCMiXbYjUroqwt1hvcUsFy5F
7QJWyDNU0ez5t01T3ZKWgEpQh7+HxnAv3y/5KHdOlWm7iYjg2nd/QZjlYQqQHorJz4RjBLzTJXMB
l1HsKKxTxLPI07r6knjuehJeQAcwste1B7GNBx6VraHbwgoYVqXmOCvDl3sTJdeS3TTxF3lLtHzc
86zzyOJqp5IK4mqCc7PzW85BZ9R2Kzje5ZJ25HR0NAc4mIzYC1QqyuvTlsi5jvdR5myDkhJVBiWp
pFidGY3+mmJTPDEfJAQRg0CwadDBR6J8qF6KiJy0FrzWfZbfnSywHmh7NKQfbwFBlo3OGOUQCSPc
iaL50As4lCKLvyzBOsINJnl3SVQuCk8d7Mwc1DZOe8rBLo5zQ9Sxpy+eCP3ieRzFVKXqiCZ5fpM6
uS7HbkN6+gz42WzVn8Jrv7yrMQ/lI+GpbA0pKy7oABx7yo7hqgOxzQf7EU6Zs4mDjghfXv/Isl95
kO+mZJ6uAiQWaBDtS6vIqmvxdIlGNhVukuxLsPanFJpRQDPtrGsKfmXaL1OLcx4Ug3uJNahX1VSe
IVE8my0TviEJjDsOUUZxM35tzXTBho5A73IquOe8jwEWJtTqtM7kAIToLsmI8k4UZr4HZJEfvTse
64IOsVAblMSIwnPuWMHZIZnoQnuXosdLa9KHKnMBotcXw8IO9WGVcIfaeuY03efR2odz6VxwpQ+b
oknbUxzbrDupe8fq90ekgeQgFhY+g1taMEik0TxzNk9zs4zAghlxJ9bNBH/EYFNJPVSdrcfWcJpy
yzmOtaDHV/YMKBpLo7rlzy+ppW+1UESfy9ZW4kZ/mldRUMEU152YUZHGRdlNyX5Qzezvl9SPOWyA
Iu02AwFYqjVgDOOfLkV7tLU5JUTG5dzP6SZXpv/II2TCQ8JBkwGMuc8C76mRjfdUVO+CKdvVmt3H
bHCLz+cu3fQjHSVBF4FmlG4fYjO4sJtnb1hV0b3Zgben9wgCi3Mx7Wzow6brDPOAHdZkpF+/zEy5
t6HLZ46NMVtnUcepU5VnJ1fPEJZZ9nKas6cswBOKDKQBvN4RQrSs4kq7rLzaXVxCUs52onkKs7HG
G+GTn9WD16G1pwsX6b2nDPLbZSNaQU3P82Zkb2nbq3+vc4rB3jNF/34meG4pPvSuwwwS80QEjrGS
LLAOpRsQMNa7Lf83dBl4M1m7uuWzM+j9ekb1tRrNDFyzAHvIbAEekV7qN55DGCbaHPbCyCKldlCT
S00enJbTRq4rethgCTaR3vnbLHWmdWEB1OQvBMcobJxl3LbOk+z9LaEG+tVcGS/BvNFlIw//Rd55
LTmOXOv6iagDwvPyZMKD3hWLNwiyWAVDggANQPP0+2PPRKi7Rrs7dG5PaFRSS9U0icyVy/xGq8xP
ZOL98p5V0y6WnEBxj7Vzu1sICl06MAAbBa8CyywZsuFPkkA6be1Zj2EjDvbGTOvRjzqn+eaQHegC
pkf0lBNAL40y0utuGjzOygymeIqECC3u8+ps5Qay2E13nhyR6aKkoAf7zHsRQ0+Uzijbc6wRPV2h
ly2xJ3HTlNYRqIpz34LW5STQjVHO31cevXwmDV0Qcb1TwVwEbwncdJ+1ilNchioAohWBjmhHkODN
ge5EZz8G9sas/3wd/viTmpxwKu4ptn85HouoypONbrQN8LM7Ina3rAlu2bPyAQfinw19e3rq1fVU
b3dgQ4+jHnnD4ABDF1E9o5+qNT8YM8EirlMQJWk7VgEaje29fY1tzRijzDBVLHTae8nhNr8Vc7R5
1MWPPxy1Wd3rqKNDqs4N8uNBbRxhKxToUj0sSI53JDmTMj/4F+OUTC7Go/zLuewvV7DxX0DHn9lH
zHi+AyANzdJVjR6BbahQtV7UhJ+g26d91l5aFNxEDvAF9MxFmSC/1hOI/99dvaivce9Fhsi7x1Qo
TYosN7IETpI9QrNX2o6WKA2GE+jg709HnJaS54022ks6SluWRXqgKdG15OOMzM+lqg06L1VCe/Gs
xTSkX4AND9y9hezR1NpfB9Qn1bi+FyM4S+3gx4/OnWEYnol4e77+N6XYor+nx6VqtXGCoP6lvVyC
qkWLE1BOFp7zLI97lq6F+PGeovKyxjKPkdbJBGqoNMfM04vrqoTLdX15+qGAXo6zC3v7qXVfll02
eTCb7KVETmdTUyHYW+ZxcWivRmxnBmiZCi3hPDGX9+bcFSW68LSv0T0j5RBPJNP6FM0tSETyeV5H
R7unF3Ss+jWCU2IgfF1R2YXtH9rq+na8t8j/7zEurm9PxDBbBFM7+6SaNnSIHfuA3O6PnaflY9u6
dgan9L5Sk3uxZCQDf+N+SKOr9nYHWDP98cPWScZg1qheFeOHcRhWyfXU32eZc7U61axGquEPtvf/
AA1bJqhr3bJM1VYNUzW737bPMbcqpX31R+4W08QzWnCnHKeGbbt/dt4bE2swvCTAZyj8TlFcbxFa
c3ehqnSpamg2PLACzvO9hhdRGIPMhq9PUMnHD+uMUkfW0tzRz6gwavq2ag53ShOAE1kCAK7urnpQ
Cp3jlfvrUl6m7QF9qKRb0Zo+MSHvdrVxBm8g/D1oWH99pV8gwzASe3a3C1YDm3P9+1dWIKZf69MV
aa2mQvX0idzJvocGXVupOIQZune8A3K8qJTXXeyc+9bRcBRMiHFnr4tRrgB8q5TzNULhSNQ98/J2
zyvUJE8IjeL8XL836Wvk0Q7LZg8g/oHBsV3x99LMHGbnTask6+exvg676pk55OkCjLS6jzQSx7dM
b5QoOZVv9l6JuiWjDDgoSdwtQXAytSpiegJvVETl7PdL8p2+ZNkKFn92T7dYFWh63xg+aa2qGdbF
kJLRSBA0kpD86HzhhYRWSufVoO+CDmgNBMM4ZfkftuAP/tAvz4N312weBPBurasp37agfuxdbnkO
CT956JtDJ1/fTT1sy6LnnJ4FTlfdToTe+fNwRo28c0Md5r7RDzYKDVfUIf/7haBBgbd5F5kiy/pm
LEgY7BRVysQ5UY+7++VMZp8jS5EZDNqa2MxQgrH0ZxNUJ/WvVfj/mpbM6v2fnx0uf3Gg/L/N5Xre
HL5ZUPJX/mIld43ev7qQiFVV76Kd0NMA9v9FSmZg/6+e2uUm1Lm7IUtyI/5NSu7wdwDZ4uVu97qQ
KHWV1/ubldzRtX9hW4n9uaJpCDFBdfqvXChfxIJ/71rToLxm7vC6fG1yG8v8xth8tsnl1gMpuCjF
TeZB7hbj1jmMy4npFjvCWMSJCXTnrdtPnFYW/Nd33bkvu5HeP8hDsJjMmlAJmuAwUIPE/Wkl/2NW
8OuJ/uen+0aLeD7Sw62r8+me3ugSN1+dAAKxAGDsJmvj4xoCtnXUL5IG9yGXXQ8IwLiSXSdxLA9f
onm5RCPbOYa4uTmIvHknHysah3a6uMheI/G44bUGzANev/6Qa0WiNDrR0QZmpOF2JCxGUYUYh62j
2VP3zjen53eXCjAJ2A4jahl5dt23VgJG6NNpk2C8ZT1tTaHkAhTC1dfx0PVSD8VNJwsKP2ZY5FXb
xl0XEReK6P7hTlB/zaL+Wi+o6io8boOml/EidP2URZ076s2owVEtAEfnSxi2Xa+aHr3TgOiX7Czk
PMZHjHbO4spXGVz6dlBRqJKLyHK7zwBJ/+EJvrb3P7YXI+/XjjWJyd3vD7B7s/Ms0ZUFCEPEuMvN
tV9NtQCJRmYDoeZ03iqZD6oP1Wk64jG6rGr35eIgE6zEYh2xulyUIV4waOq5j21ylnUF7kngKtE0
3hINod/vOO11RXw/DpBwu5YJCkbVe99Y+ngWocmiPZVF+4GzSLrMl/s4B2pthuXnM+oN6V8OjWkS
0NDVfPREIsQ3ej7pX//gF9OjPCyYXffe7+/dXXf8+89m/8rG++vhaqyi/YPAapnfrrdOa5y6z9dn
A16Z6B6OG/islDZyF7K40bry8ixS0c6K7i88lZMPcKgCzo+nGW4IcHdEGlmX+NqR1OmbC2oltjz3
V5RZdHXPiG/To8b2/QGWOqJVOHgJckTT9BzW8ZMDYr2t6hM2AUzA/WrP4/FAOxctLQK3azi4mVPC
r5C36+y9PYZT8B/dtMaGMS5UhlK4nBQ+bctE3OanLWNJBlSh8akEvfmdyTASae9I8P5+wX7UDP94
mD8t2Dcm2T3LbtBHbsritDx6yQSSyQjIgTjONe+OCqs8hIr/iOq+IZSojLQPioHF5R0eutPzjLhc
pAS/oyj7StgudecS0mH0QTyAZsxc5AidDSXo+jRuh+b095/8Wy7xz0f97RznvabFsvKhLOzFfsO8
DmMJLvOu10OWBmJr41S4Xuz0P7yt+uJ3/27BvvG/rSrVQUgryiJdYg5kjZQv8NbFLsP9D8xz0u/6
aebQUm4DGOqAwfqsCMNQYERoxYhiYcxBKP1+KV5X3W8/07cLym47XSjh7HrtAyEIpBERLpQ5kriT
zhT1QV9xy0nuYzuSA5nVJNore5xtHIQslJ7z+8+i/emzfItmDDQZQD14LJ3AnDyWyRIUJQYlKSZs
jQNFnFl+6YHRmJhjc34C88jcwUlWcDATpv4O7hsVFihSY+gNpunsq0Nkxk7FH/a9YX9/jiaCfTYE
aEiUmNnpP3j+P10DSp3ll2tTGwvigxhkY6AYOBI+ZbZqfMSv88k8F6M8WK8dkMpygmwZFpEIFwpc
B5tYG0+WNxlbotxk8zZzabHqEd0P0XrAyN3lpBM+YmhWshdi1hCnS4SGw+f70lxgEhPhXzx8dMZX
XLVoZQY7Xv/r7EcQXme5F8S94JVoMPGWdS+8O7CbhXcYjUp38HDXq5PraCGfpxGFv+wEVMjiTNOW
eKUiVEZHWl4EhiLrnogHsdMEQQwgm7v/7Ox2x8FR1vLwaRROs/2qFyBYBrvdXlwi1edl+orMpye0
NgV+MFfU5MVTlY/1vFpXg2qBu5UcYScnFHdNORSuYvghhmjgILNCS1ZxYNvOtuIVUMWueC1RjzTK
cKxg5Nb8XCcRyotxNZkfMzE3+VbrbH6TE3O41IQz8GrPA8w+Lby5Lp/OWv1CMdSJJzcRIA/8tZvE
q1U+xXPrQlfJ1ZeM1B9kNTHCycpnOTmgso7SUgSiZi/RqX7CxlscRlMb92iHnY8L1yW+tANs6/jX
JxagX0/fnyo3Ucps9oy7zkj96omTGHkXP4+ow7cdiWGaIikOwQaBWQBtKcanQkynd5GKuYMlnDz0
16NUlJ/oNDvZmQzIL+U8NLz1YBAjeFaKlSq97etX5JTJCK/koyoNiE1cgw9e6ypAxSzJi2ZOb3zb
IgkiNg+ndfUZ44RpcvQu77exYToqplRyP78571YEHc6LAnDj4msSyUT037u6VzDplSCinaGNRC3/
zT2Ubv8oLDp59RDSjeUgfrsB2B6ZWxixs+joLmqxHxMoU/+9dbFPDYePGexKudEOIrpK+tS5A3sN
ya1F5s66A/q+V3kb0b6+uaeR3l/onsvffD9/kav479GL0cPqzgr3LKMhTRbZr1Z9W7hDjo0tTG9o
r97Rls6GjSMSD9udt7Hr7sfDLN6vMCmLZl+3YLfMwtUAuzBLxMt41wuLyYwBwGw/e4gvxG6PEqpI
8cnmRxFfBgf5df7Ue145IrluuXDdpufhmYqFgzCDYf82xqnD7Pt9VmZYOfIhZuls11TOhNeanSeG
BMzj1jLI3KM/AXzHmZjgGOZ1JYA+JYTGgZLbQQybcHOdBPBGJw+xY/rwcuIlP002vw+g30SGTGA1
r8Bk0a9AXMRAZohg/1NgYs5omiiIGgvkRc7OoR/fvf1mPUBMlLGbDtBpzt7ZCtiEuDGLsX+Xb50B
bmlC8XgKAx48C145i5L1ugXBKd49x9ofbpxvvaS/P6SmEz5Nii/T/PYhT52896hKPmTlvqoCe8LY
70mysBp522YxD6efUyUc67PjV/89Z9duunJx8mTHSb1s8YcF+37j/FgwBgaIDcEQV7Rv+Sjg6trU
n5ZOeWYIcCecywFTAW9+cOaIkU8/9bnbRnnfFL6LkF8tNmcRBbNHgM+EuA6+jn7qfFnOKXbU4R8+
2q/9p7+XSddNeseGpdrf+x0t/YS6bVV9sbxgk+wycXaIk9wSzjrxTy8nnWK3hn1neZxZEbbx52M8
Lpa3lQbUTYLfew7fn+6Gk8qMRs46f6iF/vNj/OnzfX+MtxryzEXTF85yYBGOZTMBUMeNjWybmGfe
9BWv3pNRIqzIRXAHXKODJp+TOj1ncpCN+NPGojL/NZX58TBNRMc1XTV180dH76fdb+bAVXT7oXNP
xl7LTXBwcjcUx+049d/8p5RKP5JBgdyGWPaC3z+u7jdxn7+f10/v/m09Gs4dWr1Pnhc6keHIO01G
Xj4dDI4fjVxRkurchtv12qShKLYQh+VcS5y5d5nML/58Pj93xXYuXpeDNv2EebkFRiHRSEe2FJFM
eRqgzF/JSk4/weH4fp9o2L84b7D68JUWF8d1z3iq9fxiCJLmg/3a84+i38q+sMVwU72za+Ee3ITt
ciuWMwY8PlSdz6p2zC29x9kNPLhzWEwoVG5it7OnO3heu4DQlokvntjkEv1+xf6XBbMt7dUdQfjr
WxJOb0bdHwBOL2L2z4DEYwHoJ54XTipCH/X4GTFUbLg9HsHX9fOVDjmT+g8p50t/7pf096898+8P
8S0lV6ymvOSZ8tozzsr6WOOoKEp3dPDmY7vPOJ8LspwPh9x5Rz+IafnFf1iF/7xp//0BvuXfF6tU
y/rEKlRuPBit53CAJcYmlQynY7dvRMOFSsRBXff2p7f+R8H7/bt/S7f1S4le5uutuYnWZBvKF+mz
uz7XYguFvBXrufH2ii33cPuEXOXQkAFmJflDdQv3r63KZi3F9EN3+mM0OosiLPt9f3jk+i7Doxim
8t1uuApTmcRRLfNXTjDpOcZ4MsPKaTZJHRI4fnIkGS7bAptLxy7kbtcABhYmqe3OdP9f1pusHXgx
Smr0sn+9IuGotPT+jvpC8R18wAYXOc+c6TjxDnErXRER14OJFe6gPP2hbrBel8nP5d+P9f7prb+t
9/NU8qla3ro7Ww5ouEmwmicZCn3sT8PSne85476w5Fs/G/axnpVX8RxWq570p0LIxUIRX/kr0xNt
IZbxyVXWq8GITNhxgohNQsXwBfBgnHo7Zy9+v2zGq/nx/bPTEqXvRWPVUIxv3fe0AXOiGbm+WDle
Gq9XcUkzTqweckDk7zLdYi985oPp/ObP6cZn3mdPch9dXXInxss07q7y7kcPIR9hxo+YXo60bjzm
ryD+06dFQ/I/deo0lG56zDyRrTS/rXX6eB5BDdKpO6/uGNrcQJoKE2NVxE4wfsbN4kt7axgVklzu
ztvLcsB9Sldql+CNvFI2h9l5Xoywr1uoX3jcV1+2T5tgoi7PT6ZS4m5M746TTHtLe6qNjjvvEcH1
Os9fzmWnobJ5QC4Re+SbZk8UPqZI5nbm+1nnvY9k/06ZqF+Ymyib2zIZgIyJ+a1VcoSFjTuF6K5w
D1ZAzexFbwci6CH32KCv8iXv/qm7bXicX4bXsU1ZEmgeDtG3p2utqNrP/ceXCq238U8b20DZenM1
yPqAjm1Oy3Z+7adldNsY6RAgjskcSpZLgOFQzNKhHTFM3RaralIjEg0Jw4rhVR3DQ9/ANlfUlBmf
r86WOHvPmTJ9jq4rLNRWyK249fa5zYNsB9d1Zs0u0bXfGSFO0W++8k21LOZtWA1vy3R6x6pz2gyz
8XGEOdwZnNFtANhYmBJ9WiL+QQiyh8sVTr7gd0/kWpVovmitmQ/3sUTyvhqecRQWVzpNtZP4z9j0
OxTM20OfhjIe1HzdXbNB2mZUjAs7wBEGzpmmS8zKMgDyO9QtAmhj75fgTO28a1zE1PqHsRmpriqB
iE64cZHtGOtLIN1nHyzONQRTFhSR83yvZeH3diuWYzqw6XafnSpWJ+biFHSoco4Rac3MDIrPvdcE
lgNQxe30D2ubu9Ma08WSGpEPJkixdx11chikTieMDoPKVYPK0QRzU/kIVof+Ctyb1KdIIQxxGZRK
jd8iTiYkS+pweIk7gaeF+uTer6hLO+49xosVvIN/UMTYHuGSha6DwIBSQEsJoFbGB4pH02kJLnRR
xLrwUlL+vc8A1rN5MFwq7t69O2yDCeUquIsAl1iA9UaA82ThAPjGaCzMnM/Gy/1+PrgHlHyWvAeX
ganDEPQuQ/z9wmTAfN/Z+sAHA6jfku4/jQQ4ksQBuI0OLRu3M7R3jxFuiiskD7x8UkjVt0IqZLci
lBWDY39drs3wGsKaq4N8yKaYgDeZsVVlNbiH5zDHVhHPNHkbQqbuPz9sBBITtzsr46vEritIJI2P
4XNEfUmb9J0geVw9EYIfRI8IbPjAwWS4f3MV99yniKZvq30Uzs1vGceSVp98dWFHp4XiflLuM/EA
yTlSk8Ds10E6uS3wBMKEOMLkUD4inBOh3UqwnG6KkgV3JMxRjhXWmDPVP8r72PZTDxgEEMbgENYy
LuQC+VC21NObY+Xjcxdu8pkSP4LdTR5D0zV97JajY0d0+ta42tL09ma1A6opvjoJ+wcNjqXNNwTp
4p5i2Hv14rqmS+3cwtyB9uwaoTz70EzkKThGhcyYgPCqHuo6Ie0FFzd4eYubWYFfhJMv8eLmAHPG
7yv6NZUY4Qwh8v4tbIOMDgpfBkNYceg/Q5zk6a0YUzpww8ZVfJDTH7UDzk4uz86Ag4o+zxO6WtAA
hYRpMsLkMmYiIrfqWAdXicJe1bAhUnHvKw+Xf7SVulQkccrFBVw20cPdZjPMPZkrId2dDsJc0IHi
MX6hXkFp2POK8T4yxwRNCFySXy4Hr/77+xtzjgEhohpkEl/HYf+tcfYSvL0Ubi1wyZm34KlnLhpN
URYDQZqjFPRq4tSIyIjMBkWPowroSi5dzO0AKYhTSc/O9HUsJHFIDS7Soe3pYpFAWwvSIsm0xc5g
sDLDRLl968XWB+QV5+loge1bsRY0C83DdPQmat8OOiEWxiGaQwikl4HpK/4xHNw/IEFNlzBnVycf
DUOn8sH4u2dX8/P+1hp1Z4j0R8RmaESj8+zat30EIXkapv/38I0R3NnZT6kPAPCQM/G5b34yoXfB
h4J35HKOQ5puvG5LVydleZ4eU/n4Lt4QmGKeBi3OyWm44xvq3d2oO+35KEo56ACEulN8HZZ0V8FZ
ybfh8Pq1sJwUjvCw5x75/mObIKMLsnNGlwL1dhKVVm4vU12Bq8abGD6Hh/c4hUA+huK9GyN1TtP2
LXmvQ9ZwRobNCh5nSWj71EAW7sEaFxdW7GIBNhd5plD1UnkLHh7zvk/+TECr5cNHmsY7LI/SmkDs
9DR3/InYpCwc8VGGxqQJXYv2EB5G4ulefeDVsnXxcxOXMTGU9oY2Kd7gLnVGhE95HJ8m+jiJ9hvs
3WguXl4Rfyr2rjbsOhjeOMWsmtKAw6yif/AwxPDhO/K3tICBDufejNK1MRkePO4veXd7VGt6WNIy
YUwaOqpv+9vCmeJG5pjRdRSWS0p2jm85hGbl4TIpdP/m0pehkwXBwD866iCOHwTFh9uNE09Z7SM9
xKZXaMF+Anh0lrvGtFyhdyYbl80DxiA2OCRkKcTj8WGkjwtPG8JHD0Jdvi5G4vewHl3je9B1kIOi
Q0Dn1qNlt7pLbZiHWD9yOZThNOHotQ4TmiCNbxHK9a7Bbs+HRyLFA+tQ/FFocb6Cz4UIeBuqEbqd
xEGEkgj1DTvYWg2SQeETsPajlS0rHu9lciD23QL8Nzk83bEaEZAPYeL2Rib/xnPTx+kZf6mcxp97
mmR8tmec9osfN8Z11n07vOVUhB9TtEX83B9+PBy+iei5GMji70dT9CTIQvpwaEesvaR13I1t57xr
WMLmEwQY11k6uPupW4aYiI/wZR/gTBQl73v/sDkGWG/RUi4cdI7g5sfWsHU36NTQ5L7KsU3rgP9L
HEd3mmX2u8alGZ7IUKZoqHHoLj+m2weH9w9abkg+aBrtuYuJojw4Y2qKN8OnkWzkHqykalFGzSd+
SkMlemzgIXSF9aH7VdAZ7afn/tV7MDq/j7J5vcrC/RBXvt5Imz0iYNR9QocL8iw+SYt7FzNtai5r
fXXVo+wim7YGUp/7rXuomY0bPkYEbspIlwOMl3qITD5Nec6ROdL5fXldpPL4dbpLxFUII8UIaVHv
HJwWV7oIrwBnDbjE1nDRoY4PaRLyeMzddXRnaVEP9J4K5crts4ePLPu92Oz97TUwJglpvjl/CvjE
nPzP3oYGo9eT9TifPBZYbIf5nMBDHUgycg/e6rdkhzUAg0/eez84ORngh7swKRoZgPnIe78+G0cr
5VdeYaf52LsmCw8Z3THBICRzF4sywnPpm7t7C6jVlPTwb/BX6ZbAgq4Xde7dcRjaj/kj4yNg9jdw
CXjFzPA9QtDIeMT2pP3o9ohG3VH6pRObLeane1xQ/MMHp57VeDK8VN3PLrvhIu4E+XpMW93X+gUQ
CFJw//1AW9eK8GcIkAGX5Bw0vzXpf5aL212C8yiDys8cdqjNWEScg3ughLAS+SY6nQ70Nfcj7jX4
1+pdMPdoFqeo+/FCXJQBNilehlG3c3NfhXnudgni+BUTeAHIsRtoWnI1d/vzi0CHhcdneIXHGDZe
kSWw+IM0ViRnVWSrtMtMEWq322sYi8Fo84yRyjmsojp8mGznYnSgzA/unPzLICEl1OVlYHFvw80e
18GTNpoxGaD5yHcsw2uQzQhMvji+QOsQjeNz8E4eIB8rc971kz4OeX7J/DJlsvAIW/doc1kwyHSs
CWfTwXUruopN65Koj65Me6vwNKICI7YyEK7IHC8MMjr8Jz5sjup84NghFHHCzlWmTJO0IYKw3Bwk
qH2kCKKbuEedAdz+9wfDQP0NGh+DeAbqFKaJQbJ+GMNoCJj9RKdBjYkNQx9GNJMbYAkSzv3e50ic
1u0MVo9/Hu39YoQ37BAQCgMLvoGs4v2DJUmca/AcAl+OdHnfNgRzxFUu76pbB/AXF6Y8zGuui2d8
pDBPMnkmzkU5w90LzMV1b6MyBCPPE+bk6bX9LplxMcreyQ4pZnhkSQQI3se+hBBGvKUoyYDBqC6y
6sJ20jCZs8U8cKeS9RLXOAn3UosKACjJuxas1RaBJIZ1OoI5wTMkdsVli1cgulP41aNKhB6RsHxD
7j0wk+5C800HNQmTrJKRKa9mhikCvjId96IjQzKh36T6nksuZWJaOX/TV/bsPL3z1M4e4OE7wIdZ
D9Y3UX3zovrHd9xeyVkLljPSsTDB+cqKul3Zqu5BcV6OTAwzOWTEaZ5nx0W4Bs3XdEQ1IEkOyDwH
Pfa+4nJMXASGKBseSLXttD6/2XvVKYaHPA41QYc0h1vZvdIqqzQv2btHnhxP9ho8kPidKBPjnb9J
7Eu9i0tfafJgWzcLIEmr2HTrcFvJdTp8VYUk7iHxnHXsuYrU4s+8fwqf8qNPs9+a1uKzjWoxPopx
H0uEsBABegWq4b4k16DKMxOFyWY59FxNB/lc7id9rPldXu42xr9K3LjimduFLzwT+adIZtdJ130l
DTioaJAYZDfqrMsbIrosuK+cAo3sGUVHahJlVHEEH97b51V8KuMzDKEBMylPGcPj25DvUM7JNiIP
snGgHPTke0psMZ2z+4qaezmyXOwAx6XU5y0BBGgZR2qU+m3guofY5BwxeYmhnXPaLJmHhlsMcRAV
KMw4BZB/eYwhe5MvX+PT6ikN9+pO+11umgajX6/VRo/xPcKW2rbCHNo3xjbgkCQk62FneqZGQVt0
fAYRKfYdT9eQShXWsDi5SfgiO28BvprvKrUxTwBKdGj3i2E1tkhFwfWizGbivddxDpCfLqGGV5q0
+8+3MsIXC4kA75JKg+9acU1kI+siiDVgrt6xJlXFfXAbPbwUbA1iVuQ1HCW8mN56yI1cZojGplG5
PsfJyF65vYk524dPnHGGZAL7dRrZDWJzLKE6eszpfThxiWSbEe5NH5uoEwY5EFVkOQJkipmSc0ZP
9+PmoXqMMUE4tvjIYl84mn8YEs6Ymx5qv1BcPubbzRw89z7WUQcM9E7BkyNMVrj3c6e13QO3UyaU
udLPx+l7O0046APQ+M+BEh8HxUCd3iGpjY2OMEJ1cH54BTrsp7B7du83//yhKv5+aXwAwiMXghD3
ARA7WUIDxLBT2ViteCw7swr3nVy8kl1MK7Sns/9MP5986cFh9FjkwRGOZHfwPDs9vt8+OD68DB0W
I65R2l0w9224wCp5HuSUH/BUXykLedibSZOBAf91bMHF3tpXHKm87uAxLxi0aO5hrdDOuIVNDJZb
6sHmtr1T+buq6IyTaUs/mKaZ2J39r9OsnJ1ltlh0wlLQ+rrmu7YZmZf4wT/b9pODHNNhcn4ALhBr
bPvV0WmeBLiwPvQVNMmx8noGBccKN0qqo1Yoy5YCTvfhuinF4EApTfl/92FXo4iJPPrxRG8Q/ReR
v8O55+JuResO0Uei8dGJS68Z97ixGKpL98HcCpQJ+e4Whix1ASx+xCb0/n52m1/gg79Zy/04n+le
HeznJgNV2C8j6o5JtHcqSv5R7WTk/OYQs2Hn7nzVtHV6s1QRnRDtFMrdxAFa4z2cR3CJMcZ0C8LE
gzKq9Y0Z+Ay3Q/v0zGYxp4V4V2cKUM29VEYNDVaurcFB6pPLWya0sRKpuvfA64HMBi726+ueq35b
bfYmmd38QRqI0M6zX17ji6IjUASD4F0BoSiqy9sz+0zKVXZXpFFTqd1IibFr9oBcZjGD+20+o11/
usTlFXIrOnMoF10gwJJktV6x/3imD85kYN0nRhZcGkLO/OMebb4WKAwtkO9yrrLoSbhrG/y6aAtj
aeEVhBXmA+nc9lrXkFEaltSmGpZ+gbIqw00+fzjHpeqd+mcwDubHk9h2jygnItze3Gq+D21G7igh
vQ6LQ4oX5P5+Th47MePhIVA9mgEC9WGv8rhsZgVz+EOkCd29UyQo5Ed3Z2C76A6CIxhiAwiuZNvv
0aCDihsjEJLMTFYalaJQD4iXfCxTZEHpAXOIv1Ay8Cik5S00Y/oJtzChJ0Yr13nZWZ3cOoMK7Zwx
Ic2EGhBOOkc5e3BteN3aQ3CmOYxuOwukTuV2sknGCxhBO21yN7OEtjlOay3qfBmbFuZaidwTqnb0
Fc7oDB7QyvNN3OfgjM/v6fz03g5U0DTczuWrH2Ytm34XIedhsj2Nkw9FJcw6iJf1lvuTk2wPE7OO
SJQE+9ptqI9zx9ihiHeeQExOKep9dUwJHRlLtAk7B3QQEEsR6FmgW8IkvLKDHguBh/e6yZzOel/h
vyhO/VvqN3aoGV5TLKAgukcW9vaGxIiPkapV+OrbkSesuZfQMESGMhUtZbKIj1s/g8siwPCvktRJ
5yWKAQf0m8lFrK92cjlHKjsQ0VLNcMCJPPcu9hJ2V5bvCPrrDQdZ4rSOYR51z1md1ABexoDCkGNR
n29667dadFAH7VOwwnZH8jN/xkANu3dBUM8/0ivSRA5sWWJwBzRxFhakW5WDRiXubSYwKFRj9WFt
yvYToz9AVpmvPj30NVjY9oJbkSjfUZWp1+VRHD+VqRKdNrpfIy+OIaGEU70ColuxRJ2xPej0m7N/
hvaB8PgeB2u4MF97p4iOvj3sjIug3rw9S0cFHQ2EZppe/zDN+QcQ0WSQA7BAU3UddLr+A1b806T8
8KgP3XPX1BcvuFhsjSDAygGZZug/p2P2xJ5CTJOSabnDIOz3oyT7n6Mk3ryndFHk1wFefB8lVRfk
mHF9ZlAOQTJ10VWLV+v1M5wXph9u0RFcrbmMkU4VOWKuNH97Ng2TYtTwzCXgJ/oB2qzjHrc9yxvf
xrpAVYfz9wZqHJvK97vLWacpf6ZbWMkv7stZ7pCxTOSshw0WM8VAOpzIBULPB560O2ne0J3tutli
9wIlXB5Mz+h4KWL3+y+uvkaLv87Qfv3i3xECaYJC8QFEB4UqzRSDNgJj73Y8n09D/8MV/euJJWfc
PnMm/0PYeS65jTTN+ooYAUMD/G0ADUcQhCGJ4R/GcOi9A93Vf0/PG+eEdlaxEwrtaqSRQADd1VVZ
mVnD/762+W82yT+vrV7KH2/c7NyXWAtzbQUy0XXSSLXHY8pSxju7ExqQvrUGbGJjhzQtNBEsbIzU
xGz/W7/73x9E1wwDCr3qysGg/9F/PWE+sTbu5xaMG1eq9yzD3O/7Tm8w4LaDX+77m/Pxz2eua5aG
lKtjNZm89pMgbzzfu7Z+2uPIKLSdy1AoqcB+y09T3OAskYLkhZ1e3gy/Tl4tm8Ah3unsfKzyzxMt
V4IC2d4hYWFAmXQu8r/fyjel/Oen+7Or+mNF6Cddt/XXvjnAql5cvVsVa731iDUY7ZZY2QVwAozs
VlUVezPdpLSpu/BYukgiRiCx/oV+8Tvqd7e4iJviK1dgFX56khYyQbVL9dOLOLnptEMe+GU1N392
WFU329baLUU5a5vmTyp/rT0a9fEwMQfgsqg+7tJNQFId6J0UAkQUlJHJuOmV4THJw9X0S89GXdyv
Ra9H9Ix60OI8pyBD3PnZL2us87c1hrKnSb+a/+itH8yS1mu5fKO9NwdkJFhB+bevByDlm7qIk4N3
vqeggaeE8oRY3QOmIesTDThyL9owB0gOX1aypQMFcrSSbfgB6yVAU7j2sf6RHB4AwXfn6MJGJJkR
rQ96Oat8JWi845rsvD/p58Wt8hxr011CkKOV9guV4HvZ/mvh/HGHP2grdlvHEbfNHbKswWCX49cA
6Ev4neiRRgVGOCKY/UZxMv/GX1BKSAQnKGBaP4eocKBgrG7BARhyaMh7n1I9NeEeiTFWq5BfW91y
RJXZ3zzdT/jIK4GdCpHXdf971xh/XXktS+tobQRftv6DtHe6b4ll9U4Rh2hcpaUI531fjLwPxwmC
RZz9dmIZahv+62lzex2rjbBTa/4InoxWxIVg/f204wr+XZIac66qhT56lWEULSXtzF8il/HXRfzH
RdVT+CNiQ5m61Ay4NrlLNhakG2hRN+FBie3d2DhQ6Ga/7Jvmvw8o9HKIGtFNG50203L+eckap1ek
nQb+2KQFpDz038SEuiMFUZFj3V1V8KLeMf2A3m7i7oE0l/5VAhCGwvqqu4rocx9vgufwMnSg7R6o
pD4MURSZlhu9Xz6s+ZdVwPwz1Lkti7Gi+Nj888O+J9dNa3OpzcGq2zqknbPb+QLKBQ4NLPce7Iqt
/0rPV4CpVr7M3ocEcgMe2A2MU5zbkhlb/qR4w3V9wrQ/dTEpxmlntSV1+0318be9iqMGWkPGqTO2
52e+ozEg8mZODuaAGHkeslm9+uAAflO5dTVhh5a3Hrmv/Jddov/1+fxx2R9ny8NgQodtHs3BRdY0
n5JzFC79JvCf7jFplCLnv3elrhbHj03CbTJOg8mGFrJHpTX8Y72umYz1MhgfMbjCKFBUsUnIOfRy
Kaq4x9+u9hfa3J9XM37EALTQO5TCXO2dxtvFwzu4aa6Pm7Swj+Fg8evN/fVylpJwtm27o/0MOcu9
8b4vMT0ZVGaXoQXLbDW6Q1ShX0SBjy5i8AhW/sv/70f6l6SN/fjHVVWI+OORmo/Lo93unExkSk/5
pGOmRZr/7DfJgfEH7jEvLhy/EnI4FJeWq9uuuRQv4DR/e/des8MQeJI9WW0AOX4b9/g34uQ/PtvP
5XXf16dLhyfSEsdPECUHa3IfM14PgCndZq0lU8Id2wOSpyvQlGf5iLFwdvU5068B8gHuBv/9tPS/
Rq8/ntaP6PXeXtaHy5lPpEXLg7em03KLl0Ciqs8UYTjzzZhYysYvSdzfjqN/PIkfgfp2XRmv9vJi
DuqI7OHj3aW3LWlKkCNM0gfhEZEIyPLT8Z4ekJB7nXL3jY9f7l6Fu5/bT2f6OvYehoXLx4+MoH5h
rrlnrhEr5ZVTIzuVRL7ltGewaUi1Jin0wN/SkO9d9l8X/ZnMN8zXY2JxUaVmuLtw6O6G2Acnifnr
pLS6jc9mimJyeHRfU3vjLekK/hIIfv0IP44BPMmYC9DmI9ykLvcYdLhnCpc+nI7DpxUsixYixCbE
P28rTu6ebsHo6P33o//rRzDgIOqUNYSHn2Mcm0/MYZjiYgyWe7++CIzdEwahxRemkvS1WV+HESu2
KMOyiYgsJj+I/77+Xw8YZGg6BgmY5Xc6Pxb+6XzdWI8t6YnmXxQzLlzpdLTEnvlM81avSc/iluGQ
0wYcyogddvnf12/9bekZ6NxZeRxvLetH5DeN+8Zo2G8T2d5wiHAPiJSmziEcn2Q6vrsJucRFDPmf
5V/CFLFUmBv9JdrCI4TX/CnyLRk4UnDFLrmGn15d9OiNwMKLDNmLDOEUByf75Xj8l3Ka8kX/40P/
LF/ujI07bp7kOnHVEcyyrt5fHcWwQf9BrqUHpV6GNOTcHMJPV4x64EBwigDgVgFc1rf4DNxfMr6/
1ar/+Eg/wv16s8W046yRKCDyG1ZWVkFFghtfJRJoJqRzgFgszK1uV7RTj+VNeRes3YJHFAVgyrNf
3qtaNz93t2nDSW7xWsGJfrzXJbNtns1dyxi4SXKZnanr9r2xXDnpd9WcTo3Pkk60mItdPFLCIZgT
p+QygONrDjbi0/G7k8Dver1BUEzowHXc+peV/9eE9Y9P2PqRBYCnYNOxtA1WfhxTjozL9tZN0V/O
bdYVVALIGN/yOehnG+/L70V8Op4YY7yOQba4DRZwposduDpMldmEIvy/H+FfIB+sUpBkkRYBdujf
N/DHCd542PhDvp/G4ORWbnLpJuN3KWna4oyYfN1Ft+tEkxgln1+ofP6Xi//t/f158R+hsWNsH8e1
ycWNsRJYylDuzyLP4R50u92n590clk1m/hIOzL9e1tAhuuvfchiVS/1xz9v60HowE9EYPJzGijLi
hjeElTHlhilzSvkS+vOzKfrbbr8LZWB3FYTHkXNP2OXxr7jX3xI3vD7+/4f5cSx2jNuxo+HWygnV
VIEI9exRyLTM4XZgZAMZ9qA7c7P3hdxxW3ofddlziiKIr4BEDCVy/vuVmIb+fRr83FXUV4bZ0kBg
qWH/+XjM8+426awsc9BMYriw8uCyi3So/uKVQCR6kr4xhabhTPii3EII6MTQSzvpDnAyVjpxZEDX
RqAfQlFO3BBqmi0bqmN13cdwBCF4cNQdvV1V0a5Kkf5mKYxoSEBKWhNKANYj7NdqdRRDaEzwrNfI
85X4zeLIEMkpTKYnJGVHog0MA4rOs5/ugxRhCHyvHunmVlAD5iAmSFDhZ9Cqp0lJfXjqVivSDqgq
oIii2sBm5kJpgrLhVKwFXaIS3jfoCpQKuA4r+Z7S+sZRSijV38oljNxFHoZSGg6cUl7TlDkeJPY6
rfpLM+S8cHZFuVaAgzt+OBXYR57VQRy/06pqR1J3W0EIoJcroe0cvl5+hS7UGen8DQVSQElG2yOP
fpgfNKIDGpsULiBJsrItUb9I0p2SAI3trwQ2Nt2BMHORbNL33IFUvW/uLFigRxJukHDEp9MHyfeO
e9tHJWNTA0g+DdgCONzR9rc9ODqllOOHl1QtkVx34MraJmjRWtx/Vp0KYuFZlK/5+iwvH88S9IQ5
qgLOmpf7bfQfoQin6fj49tAkqqBrxiG2d0uGA3mtDkkl3E2u9hQlTawjWi6JW/vOHVaJ5owVRbVk
9dAizH0mGfBgJ2G4qk5pCIMLgi3JIaN7zW6qgqTfcPxwn9DDdWqGVdSI15W6R6YNkcjYSCrepNx7
IcBZvrLk/EVfEHpCuPWMqBpq49n6BMQF9/grRnTaQf4mWdZ5bsCdhdrF5UxIFlMM+XncnS/wE20A
x/fYA9YssRbYYLfI+CA3XEk/B9S8CSWBe0+xYdUEDCfepO3kcEfDcuWA+RzoD6sf9ckZvqJqnEzX
ojMtQzufX4Kvr48NEUXcIBiJcJMe/Xm/6aJEGfnIStUDgxzE2p43Z1xkZYmyZE8kZAHvwwc2N7H1
FABcDCGqOIdh/VRwJxNgpvso5wmRsqxgZaXyWYBcwxiwPQbD9Z7keqoQeyt1+nh8bvP0puWkAbtu
HaFbmKdNaCvLoKoO3Ztb6Yi8D9wOer4LHzy146nNutgib4gV2BwUwUPU04yhMpAJnFnHBeK9icUM
Rbt25IsD6j0OMr5pNMsseGNik3Q4YoeEgmHrf7r8JGbuR57QTSnN0dZTmvnZMrjDmNQlVgAw2xAQ
vUh9EiiYTvxaovdruFnMcf/woTbSDsr1Xs4m2efj6coJdXa6ytmICHj+wNH+JgAkU/zroFDqMkl4
HXgBPHub7u2LwnBBaoUHOnc2vEkQQX+mWh/Dde8GNlyGDUewnVMA1lxseOklK+UcjZdLAYlcyUhZ
Yzlax20o/K+cUFTeGDkjp+Nbl9TowM9qrAtrPoUQpDQtghc2bLmus3UHKHShVcUopBQWobbniGtt
g/G5N7VjLknFzDuCjTXUdZG4UpZrby3ChsW3myMgIxG21WJTS7w9gDrAPGc+PCHb5NVuqunrDOPu
iKU4LENHkZGmleawjIZDAukoi5NLmbhJPJmbiqn7gkSG/5FKL6cEhjy02XNCSkb1pk3nksrxeAWa
KKrqLpesP7YcVpmfKjDvqmFHtExotTD2M5RTWab3AwsQi64EMT+Bwj9uQPYpW1OoLd6Sz0Xmww/D
myZ3nBk6uLKEeMaBRhdDxh67M9hRB6ZOSXTeo8U2XQS2C45h7UUGCPYS9MSULOs9gwAG469rJeoO
LhVP4SJbSlyfPUSb786MxP1+6aYtaGgVwy1DiWiVPNid1IRvGgEsElfvWqZ8QkymRGSz0W0kesdZ
VmzTQjUAapJcxW7UPMnL4fHk79ync8CCePhYV1RcOU5kYrocJHBC19xk3lICRGJsOk54aMShMy1z
YRZxMk7NlQr5LZ5iS5hpciTRsd3FGhSCO8b9YjY7esOzt95xYeJlypQJR+766qFXiQXmymrmTbHW
idGQtdk9xz18TLQx3baDz6yzk1pTnXv50p+rtWkG0DCbXorLVeKePSD4VphR6ZNiNhtclbkSxtu9
G5JNy/B133hh3Sxm2SsuYAbEl2TBelVFEiFu/OpB6WReLhYQfmw5bsacR1JXI8aJF2BdSXLDrNnj
5b+yisxKr6lc3ggLSILpoIp13HTGL89NwAJEzDAGvzJltTql3KthUYEpODm3CItQ+U+LLyjpOQeO
nE7rT82ZPNB6LK/UaxX02A5vELUiW6OHoKcIaZZxtkq1U3Y6M7WZ28TBIe9FWe7nUEMSgvRUvWJE
1iqW4iSl/EYm3gIG5dVZ7AazWXwMhiwpWxcV00JpBY6XQfLwOl8GzUlvTO8I35L/napxnveNcg3P
7RLkOWFhg2uIIHiQKrBr0iq5y7i6fWxJ2LaW3OvObJXEj4yIRrqJIoGJIGJcD1Fji7ITpGmi/sbL
UUA+ec0FxWLKiktTzZsixSZO2yDbc+ic4shLRzahimnO0ZvucCai1BwQn6ap3Pb+lyQMn/0Yvw73
GmTxs8/jZuK10pBUh2vAOQ08viO8Hi94Tvd4X5pznDizIEDVTH8VvTXcqWy2RAcRNtHZtBwWKsJI
Zqgic3JWHFcO3QUykSCICuej90nNJzN+iy2G8kiTmLyLBrNZYXmLWBsPLS8o9m6hQjn/+jV6OBS3
kqY6b5Zq8ql++S39IjQTj+gsIgXISVT2vQmER3MIXHiHj9lCJxchW1/BwyBV5rxWQWhMy9pqClID
7GRIeJScnUC8XvA8+deuvXGC6IkOYDymvc1ZOPFZn8OqQYH2lslZrPlmNjXel+rUn76SMY4nCFRC
sAKEbYQoNw6WLtwL8vD3JrbyBbLX+xzuGJFRXt/uYunO4HHtKqxfVHw0S2LJdRHH8aIZFMUOo5rX
iG03a/U5OLMg8mzfc4ITBID+ogb5jmtnaDakzezgDkF9F551f8cIvTEAUnoqSm3p2DeRSlSXPDDN
2UP/yW2huzdUYMguSa2QEZUdJPO4rrFQSMKYZ0Ms2rj7J4LiokzXrDBqH+6IHgq32n3KN4fDVuxM
Zz3U0M5W0NUaX9gcwSVOwxLIjEQgWVOf0DLMbu72Il/q9lhDNFlCeGzKHAhBoh8jvlj1VaBQEeo4
KGXakRCW1Z676C6x8ohYgBw/1Jcu0lQP1RGM8JwR08S7is9FYxllP3E+4AOhOmRxXdPAyZ5pFjRZ
mzgAcGIn7iQjKNsSPfzO3c+BIaSME0LbhiAPLJGEB7LfeiumKTgPO45TwWGuKQ8iMvhXcD06DBzH
6WJVIDwv2ngFLkhIf/1HHAdmGWQvvssdnr6G38UCqYrFrJGlMz3I0uTZ3SFfMp8W6C6DfofxhrDi
aBfonnOApnBJovd46TgkS/HOsctgKe0QIs3JcZ49Jws2SeAEm2AiaOOvgSCDrBXas50TILnk1KxS
0mrmq7DlSdIJo8UR1rVSW3JCtEn4d46+EdnJX+y8wbH/9AuAAm1UoCWLoFk7xZYpdMlKRJ22HFis
vEPScCO2HoY3K/GGayTIRLKldJQ+u6hBuDw9WTqv7ufh7g5gp3ALT9Atr+BMOI+yiOtEPTT/DiOi
sYJ1o2ZccD5c8JkZ9AxJu2FbBfhcb13nuHQDtgm2DNXFZWGZPEBXTwP8nRYGOQLXdYdY9aukUMsV
saWZYInUEZAukuSMP7hjPFxrO6oqyp+qatUcW4Gz8C7C1PGncaNzzQ1Acls6a5c73TZ5vEF8/xhi
TMmPWUvZSRTsqpkZ1jyrnTPpLTItWOx8MgPeK0DQQPcGA7Ud8UrhzT+UNRAPsREu7nPueVnMII8u
ilMG2/PpaAJbbPW72ATw5MlGefxZc+Mg7VQ0rIwNHZOWsCRkNdzHAfe4yAi7my6KqI7gkJL5Ngkl
+2ibjx89yo3rsEJhW5MYBig0Iq/hDxxya6ytLjJBxpwMYwLNRkRvQgRhh9uISfVUHrv/hNLAUrcu
DEoQAZyi6NZb7cVgXcFWNEbwJWH/8ZgY9cLNnuDFPkbctxFEptezjehj0ENmeRZRje9RcEpYNaxW
7zY8iMFF8JwewNGqsjwkarFtp5hzAJN/eyHA/CIleATZxl80EPhvRE907bvr32F2fFyBK97eYKX0
w60hdL1LxIY7+QWvoDDixaKdY90h8A8MttIYBYssG3I6IExkmVyZSqgyLVxuLGIWhObBlOCuE8EZ
BH4ox3UPLJ0KN2uRAhxJKCYL4nZ+hM9PaD+LF8cH3OXupuSE1a7YRYwmQ9KtZEviqvnDajw11y7J
Aem8Muoaj605AEJC4MGrgO5PsZUFLD85O0+XLvtI5TTEd5gqVD4ZPiUsI5Y+DlJLZ7ESrTk/t16x
WEoeiAX5TmSsHmYlLXZzHvii8VTlUPEIJtQaKgqoryF1qVjPkevXUZwZ3197AVtSWVLM8MY5S64U
xDq4LmOPxcMIed2IMvzXC36WKTrd/Yhs+OnFfNaCp8t1OaOHAfcI63uB/qaDirVKjp8VxX0tFIj3
8qtaZ/Vw5pKBjR9E3KfpUE7iFC73DI4koHd2ThXHqoAhY0O4f6Y0SPgTVR03vhq8HCZWoXAiHA6p
u8iHCVWoobf5xN/cfV3ynmwxffjYikm0gfP5YULDiSw0JRm2MTugWKAQY0+PbzPQrpXr29fePM+h
w/v1Q9GclwLay4XsapWWl8J2mgfU4Yy+cLbkN+Q8R/456n2gCBh2CjKgih1Py3AprI9Sn+b8on/H
/QOglfRQ89JSpeM33UNHjuiBkbugnOv5nQmD0Vz9EZgbF2/05pO131wNqehfdGyw0uRqa2+XUp15
XDneKGGVWI9bwENPSKMnVzLxV6yDeh/Z0DaFCRHU9hli8/DuS//ISNZg3Hyy1BpVczjeroFmzuQ6
zMbjIWwDjEavvKqOOEOOx7vtymPHem7vk5INN7Y4Qdqh9KHSJqcusJQF7oEvteEk2I9QQX9QkCfx
cOgSrmEbCNKP78KrEcSkOuNvoz+Sb5nEassBPUB9gEQM25uggF3pggHvCzrEhCuipx1g8EdFeAwA
hap3Easko9qxkyZ+Nhg4VkxIPSnPNHW02K4KCybnX+3cZBVjriCeX+jI16pMican/vXAsGqOMLI2
LVEvKQRQIZFAFBhMgd54mrzPHIjTB4YLy/x0dWTZEGlN5ke8HKuyS1U/KuFdigaOhcVTSKIoX9ag
N6TNHc6Mki6NMft66cLPCRr+nEGG+dwKc6rqqxOGeQ55EDlcr+v5p8APQavAWM8PgDgFMTWc/BDc
MCSK8Oju5X2Ak3Wi56Axpzd/DN44puDeJ7xG5MB8+umY/SNTGeKpC3qVy5DPMD2Z8AWRl6ncn9s+
3QA/lxcyWA5bkJ7/RxFF7dAQfdQnl5V4UEm0nZRdwb5jljJtdHJS9cCVVonfpMZ/7x3QzbJ8wqfr
zftb/FhK2MSMEgRjHZZyjmRE6zC52p2T83VxVmohjRGjk+eHJOgEWlCq9obnJ8OQTBbTzIAHTPU4
Bx1Ye2f/ja+Gi5RVtb7yJ0+mGfa/DkHfB6FaFWJ+ie23gIOozI4NcBdqeKg23LN6pSV7LJ+3QdTY
4eja2CXBPeaFvPpG7dW1wCkIFegHKovPnrnoNXijaIm6kfdxXbkfvfZR9DRJc632Wz5O+dbV69Zy
aXT1iddKnk3ZFHWF6Qx8AQjJzpppuNUR0V73404Tu1l+7e/ZMmFADrMd3Y7tso9xud0IZu12eoyW
tnvNo8yx6GD2dVCCw3UELyRcbz1+k1AC0dl5qPQY4/5nXJ79fYK7CsgYU1iLsxMyrRzfo3pw9fV4
tZH1fC3uh+SGJ8GZaLMq0NW7re52k5zW3hYHBobKFwe9f+ytLZfRfS3iljChmfBDnW+cATgwI2lu
YDPmUcFuD16y+WCiSacukPByeinoqqI047tv3c4FSpcy3yCBtpXSkonk/LESe5w24+GjJcguGgW7
7qJwCHwOWElXMPMzOQ6CIJ/rwDNkZ1K1Aqkmyn5yQvmDOqwTkFkqfN3ICEETqT8lYiJ/hpPUsUOW
vfPX6VL+ryoZDm/uA6tCkKJqjBxQKFtOWzSjpHrKTkFDkPIoOZCKK00tyyIBX1qPcLxQf6PtQ6Lu
co7f2UxivA0a4hImAAottK74czZsUT8GSvxOavTmFUP993YlDiAapY9NDOdh86GRtsCbR0IlHxcR
313GAe25zSbJAKeXuqeKSoOEIDnn429wm121CSvOnKqi9AXq/q7zlGMnbcsNFiQhsAjXxewWGUtE
J9rZB1dF8L7x9oFic60vUOCBSqc24iOuo0Xq6SXjR6LWzzh9UFZe1CN+LZivq96Rsr1D9ggkDd0F
1ehr5ud44D02nGAq4AAWTx/5YaajTuADn8L1FY8SBRM+gd2JjhwNgpN1+RR7EpyPsDy4TAHEn4MX
Xy9eziSxl3Su1KNR7RNaEUs8qJcAUKXqjcytkt2YvsatBisXPJF/ZYVmeZeWW6/2r9lUI/CQRSHu
HZJ23xQWSwYVTS8cNLIxog1ycNvgxltXnXvHROEKIbNGomc4HT9JLEEZ7oy/ZIK2NGna8UPemcNX
vPeiv985PlW79aFCFgou590To7b46A62lP4LHJ9JIB10i5Md6pfocECY3RpEN/8533iD/VfvvEey
1r64+EAg2Fuz8RvJxeugxb4uXQjGnhmZlrNC7HksB/uPAVPNU1J4v9MQVDp2/zBnSHRQ4B5bXHHZ
aBEgbzTIofUii0KPIWAq+1++EeJ9uTJ8tL0kc/zZ53OBb8dOoKDJ93uJ8ziSlyIqDN3ZzMmvdkf5
4PjFfZLpZlQETahqsT0ceD3uhInpDPq9ogq5uF2GSCI6F+sV9icP92NS9QZbYLIc/zHbZxhM8yU/
HtfA7rhmhEUpjAThtYHyvrWIjMR0H0CoNmlTGyA63/sbGXJWgOoSsgnXmnLsPt+DE2QdTGEH27Yz
6edz9fC/1k7Xf1Wj/pcxW87Xvn4f3oL6iX/5kYZQynu3Il7gEWPcfI2K+BZolqu9nXQdT88R0EGu
4fJfn0QHjcL4ma0dn6YRyVe+fFe0w5bBcRkYrL0cJ2jU226uH6OJC+fy2BzlT4Z1fb7QVU06Xj5v
XHn5nHbLObYAm5bfBPzjFudr2FeTuOExroWVqay2O8jqo5ocAbClnGJ0FCX4TFUV4zsSG1gbPIu4
JsZPqklwe4/YZS2TGz6iBvu/0QkvgKdUWUQ7IAnBuBmqzivuwKtQZUe8O1VijBsp/qscrsMmGrQV
8Mp951y9po+TkLRpgmS1d68qK3Grh7e7si0F2J9Cfs5DTHoJSk5i+Ql94rLUgxBDQD75xuEEvMSI
nTWH3HHcdFn8fdpF6taIMmx2MFivPEiJwZXmtWSLJiLYFdPYadWB99SAat0t9Y944HeLyUiXmEoC
gI9N2ErrPci7dYibPtZgyvCY2elNiCztA3fc+npKK+ukw/UivgPZwXaXWNfwCAiUaxgRO3fnAo2M
5Rs3av9m4AbTwr2ljhgG/wL7dhOgNIOHRoV+/04+0WGevZWqCl78XPdA0WiOqc5mKFWqtMwEsPKW
ldn/aiWa7DGUEh5ZONofRRdL3DrErKJ78/o00pvot84PqHY2yYJj46LQ7VvuYWqdRL5WjyecECRQ
u7/ftHT0kTzDy6HJiVfPJcQQedf2nlDdxSQ6kROdP1VedOieL+gRgJmeJLhkkcTKMyHzaXoUAjTk
NgoUp1d49SHJ0IoMRB+Nuu+RFnW7I6TgeMuSEPGfXN84JE1GePFqcD+SyY676XUpKpDMDdKEEdmn
kHObLLRKDL8iO9tyODDKXJDsmUxX9NGRnzkH2VE22dzwRudWYwq4Z02899dhAsAJtIEz1s4xPwKN
ZidJ+gs/C0zvbXL3DvYRTnxXnjnDiSmHZk0h7DOkKcR8TpvybeTrnMWHOVNGCTi8kJvIKBNx+CUC
WKJeYUkGoqNwjINTjx5ILDuuqhoPga251If4u8mzoo+YbX59YRRkj71QJXhI8dTesUzjGnNizqH2
grWQmt3ymJGqv+MtgyNcviD15CBK6EtjbkEOKfCxwFxAKNMWlj8ShBNlkd5KO3RFjaVTvrEEaDdV
R1SWV+QNtEVALsv8pom37uwHBI3vvm+bObWBRZYKJpeuI/wQ6AQ6NARxi8A/Q6OlUnJ+vbHVxo0C
tsHoOm42BV3+i8WX7xH+J4N+K/9i0PPX/FlLzj4ueXZefAiV9rMXu+/FqIt6ve99fJxypcScpF4X
eSCKi6VPqq+U8ggnLjcS4ndA6kAnLaqoMG5iVMv+vKzHdzTiJP+Rzdg63rLkM1CfDK7zhu6FRtOd
NzzGVNvOhsfMYr/wuVYrOpSmKm6W3uYgym22QwBDfQPrjcbl1YSaG00go/VWtTzFLMZtEKYc0LiF
U7lVleqzUReMiYmqyUypKkqyEjwvGTeLhdo9vscduiRWw7cpfrhxEgtY5PTbbcdaoHpofO21YP34
XPeS0xdo7fMStO0RSiO9OH0BHTh6rUp/2UxmqPhm59F24mYof50TMuptLYpHvNh4IPXtHJywMFTR
+BwDIS4ZxO0eyJkBjvgDIFdy2Y6D3XvwGL2oM58DTmFWsF3i554BiyH6pdp/+A+cy1Up5ZfHp+AR
o5QbwRoLVXezhP7OZqvB7fluwIOziwhqeu5t+tAZFMvjCZ/hHd9H1OWzBqdgsFPHH4PL3UYOcYIS
QGjhSBH1OIghOMqDotsr8QwjASLVezwP1M5nNWMZwgvi9eS76dp/xuGWEo+kLaND+HINuMGQAvYR
zRW+Z7URuvJevZVvd9/DqT0joW3UuCS19z5jCdoTr233TKIAMwiO8ePUp+7XLOdpdp+Gu9dDIHot
GNvippgjyk3fvWr+g8Q7AfxO4UDlMU5qZGF4ZHjjyZB89Nzwbt1xRwnit0Enbs5JnLOb5l55Mqdv
H2N1E9uI58RS5Dc5aoNL/1RewgczK8hMqB4gPCDlw9qck66Z2VcS1ye6eStcAU2MNPwkCuzx3FdF
gYZ5WPRpuIPJtKhvYLSRQVNLGHfns82aU5nTDateyWAUtNzx5SkWdZxNHDq2Sh0GdvGUgEiFWgs2
mvl7y+0AehynEzJAHe4ATl7Ptvg8iXU5spOHC90Y63MEwktsAMRmjEuhix6S/lEzVvDuHYQBdi4t
2ZWH/FzoC2SfLOKHi2lbN7Kjtmx2wSGxdSezgw0p2nw26GrOEVTt7qyr+xhslNW4I1wk+iAy+R7U
wV7Ew4kw1L9DUbwnjxPMdNATTF/3cC9OLo51oPT+Q3cW97OKr1sXz751gfmr7Z4GxWkM1KIURLek
OIGN6o0gI7AzPgGRYhDdPge4xFOiNMUe5fL7LF9sSfeRdpiyULvXVtg80QRg+jkUiRvWgC9xaeKT
RlZ8avX3R3BehLy7ZRgg77UsOVsNds6T+2IRzjbtQD/T5hYGzTCO5W7n6h1b0lINcIuBJuQHm7Kz
+rx3bZPWOrWlzY7yGsXNPWNvF+0/JxmdzJ18Upm+oO2TDoIGbm7e+5ha2YOxs907K4iTgWGG7sqg
UCUPiFq6a2PBTtMe+wukaJi0iebLW7VmjaKij4NNYFd/yRpCyukaPPHveWCeuH8594a/refNWgIB
dtsnv45N/OKm1+kyBT8Pzrwdrw0cwJRx09tYcYsJQEsx2Et7GV52cbEAtawxlCUFJC4rmvQxmLw4
dURncGaQ/C6gx+e2GEuKje9FvD8/myv388KYv6Qzvzw9UPsMv0sGzrzEgLc2Eas3/9G9vRutMIl0
22+2L+9jgmWtuGe9zlVuPzaBMZFGV2uHu0vXUPHs0XCueC3qDH3BKpURrFvEuYNbtmcV06kCCgMY
fcFwiRkoQ8G7/QRBg2E4pNpXiJ5NL2uPjNe/P/w77ugdb4ftlea9XsmlE5rO5e149tnxvM3ZGRlL
72WlrbMEQLkhExf6ymmLpi0M3fWuK+9DEdc/Dm8P21RSmn3lowl9UGmM2roYgf/wIJwunidYlugL
A/sBzd1uhKO8xr6uBlt5Et/H3rX76d2zW6/uQzgTG49VnzD3l5ujz7Aezehs7rJnYgAdTryj7tHn
p0cW0PMM7n4QzPSwOoSghUUz4C9kx5EbbLJNAqL4UG2hXu8lQRvb9DYhGMwPzqTpB8XyC1sYzyue
STRQ74FFwIqf6bNZcEZw1A9onjEsZPj8OAc1zRVerD2MCsYhtGYK2SxUn6TbBRLqKujoc9AGipcL
9gp9hYBbAbLfAbCr/oTIGjJeusWTLg9fKPLUWxew5ijdNNHb91vsew1gXw2b6NHG2mTUpXU/iDJt
4yyc5lv2BgW73ik0w1EIfx1kheoT9iMGEbCJPSJJE7qzeuQEpOjSFtHdR+e98KJ2HPUQLDNO6SV6
54OMsK9hR+9RZRbZuZYZjZ4NbkWD/WyweGmEgNZHcXOCYuVnJ2cR6B/2WnUO3WXK8JRz0HIHEZr8
vev0Tp+fvQv5D+OKu5gV+A/5qgXptr9N0DUMgQBvSFtUju5+9TkJ4T9r7gACdEGYp6T+GHQ+e5Sc
4viFN1oXj6zRNtzDOnUGEU+aZv6nQ0L88X8kncey4koQRL+ICKyArVotL2TwbAi8dxIg4Ovn1J3N
e2PuYFrd1VVZmVkMBTX5f0/5bBe+jCh2i5g2UdUel1NSK3V/qF7h+b7hWlYBZJ26/R6UqCtDG6St
qG7L9Gv2p+dRG7v9oM7DPkapXw72Ju2xFwQUFlB9LT2+BprIzAypuplCIYD6JHCORScCa36U8tP0
1PeRftOESftQkl0oNxXkVWaAi9+NFtZ5B5JAck1bcEU/6ms5Kwgf2TgM/YZhDn0ZQCN0pNcI+Gw0
SkHKc+fSx2yE/esr5htxQUXD6THDtKHXHvFSuQPa7dBe5G6AySkZmcV90v/A1X544Rt3pS3rN49l
pEFtdGCuj5q+Qk0T8WL3MbN7DXIUhi5txLRcbgv+aRfKJk6bBf2msyQDLdPaXoekUESRrTRochW4
dKDk+BS80s3uXX9qygnyh7e46dKfUz4Xq9/Tpc3YBwNItKc4fpfxmoW4OzcLZ5Kzd204TMcV/99H
3x8W3qeie5i2pi9qCaWmbaeDNcueYXX23cSFhG1fSdr0+lQ1+IAz8AuEWSkVx9b12drPRYM2b7nG
J6RhqA5hs2odVk+memHwwTHmrj4RNgBGgiuCL9qj9Lo5hA6jHmwzLLqm0+sNeQ9uev2LhlzVpBRz
BGpE1x3egHSP+/u0P/TxdpI5Fh+HA5Hra1oNmMtg59F1VtCi9uFh0zyb0s7VLcpL4AuLsFDh6j37
TVBkQYk7aspxnOYLvH3ME+gsods8un6JCPQoQgnISsxKcf1OoB64t7Sv+HFKW8R91BQdwAoLwPex
3xv6pkNjzN2b4fHJH2r8OWw+wKVr+7WmycocYUCaC8bFgE3XnHzUlTfGyYyI+3EwZOKR3170Knjy
vOpTGYVz99s3xddeLEhHNG1u87x4atz8p6FMxBAnFjqlEusuywYcnHEfwxTShdw5p8NfxC5q7f29
xvepYl3x872RMpzU9hbTnscNz+Tc+bK7U0Z/uNVel7TJvH97XPNAIg0qfVBDtwLjcXsnTrLBeu0v
gZhTXwTr3RhOw8eOZg3B+PCgHpzxUXXQnnQg4OkjgAvzqB+E/TMVba1PiwqogJHMD6w4Rz8bxPan
ZwCJZbZ8Db03xElszDPp19nLtzfD/Am8Q984Sp9V8Os/pzX0aC3OwTl3X037bd9zd/KJXxQhdbdK
HCHN4miUYzQQj2VtWksOXF5U3frVIRzLsxeaRmfpum06pB31Ug3YbHBn9h4YehOnoEFjn9T2yZ1J
YXvVnH1TkjcaS2X4bOtrCRXDx3tSTHexbiUIDCHp8LJhetM4abNhvXYfcNkdBTv73pS2mdUfKg1v
yr5Mxton+9uZa6at9PukSwu/IxQV2mlt7Bk/K3hm8hn7nw1DGr6Y0xK2k6DkZYh8+J8hQGF4hKum
urrC2W1ucrMQP5T7F27eVrVtAQbJLev2ep2VVmprSdSbVGKr6gfBaOsTsnjqckc6ewd+CJ8GG2+I
ujzq6ZYi7cv7HZ2OgvvJFARiMJDNudcj60hVeoKhlu7GL3WY67phlXzw9alGRBl1hbgPZSPFHYct
CNuLSFvaNcmWX3erOW41mbxg35gM2PSOH8yL5Pz0fexve3x+nA31TWjDMBzazJM3i/G6n+8gxMDk
oQqdb9ZHMRufbtObe12RNx1oaL+wjk3lzrhZurXtQS14RiQe62/bhI245fZIq29cxzt6DX2IaPLk
mB31dtvCCYdKYwqJFw92ZLeqenHyffZ+KSO371R96AkQeYWkvrOqrlNxPhxvjh/2WFrKwrP54Xx1
W9Qo7h5t2hL3l/rVwxsFx6pztlqwiHIqMvQZNYrCJ31FGwP6nlH1y84Y7yoNk+oYNhm+uWyR+HU+
cQuDMRo8IHaEp8noHJ7o1eSTly9FEjE3V7UFF6Ja848wXeEdwY2iwr8F+whCNYEOd+5dzMLfVVnX
v4+6f8w2w+2C/EGY08K57O+D3uFNCXTzqh2vt3eHRNI7TkwKriw84xp+lREhvc/WrVCL4ysNDjoR
0YEN3gKkD3vUZoNAccCf60SugdfXPGvWdBmw0/FzMkGvDXfIi+zTA0FHjkcjGVHxpxaZ1GLvvvJo
Su3PzdUrQ+I818CXm+6q3LpUfO+tpAkaBhFWZP7RJauYjqVxmo8hGvdI6Qi0Ebuqp43VEGIFLJNn
6m+FFAGBsRR+InQ6Vw0r8Kv4NaemMXTJ82iF1zmnqat8DAtfKJaoF353k52xddtvvZ9dCSOfIX5q
QY0KGdN9fNQ6k312ZFTXx2fujlAaJWpIQMJykVp2xDsxE4SEtQ39B07Xok1G9V2RzCp3a6VNOI0c
6n5r078Q3/1jzdM3b5rn5rhjcrSgEfX723VQxXskcH2XojpXUP4esAPJdxhD1qtatAG4z8A6zP1i
emKKy9uBt3OC9EGeNR23ZuEX564dlwkTsK7gjZLr3Xf2og7SuB32Gey0rZvDKRee5s7IIarwWV59
Sf1bDsnf6kCXOQzfWu9Ur5LqRjp++uJs2LUSWhzj6o3Ugb2Nv+pFkRuQd2o4KRqa/ie+6ebXPSEX
NUe0OyAI77DUm12drVUJLairtxHErheh89HHXlJ9B9RBw2vKTcX+cFu0SYKacGK69KVBgegqEvQn
MR7EdMfK0T6JjxOIhUEHHZYQbO02zagJBnoj5g+D/Y+ulE9HQXtHN8oP96wX5595Pih2t3C35nNV
f8v0AbqlVjODLgXhrxvQKRJoBAiZhjoQfkn0+aOiFzs2UNoocT57AYfmdj21JsXoVfWAvA34hlw3
H6dOlvDpwQDDQR6aqg39hluzRgd2UmipPishwEifHDM3KQfaUzdNy2/GrNQgsE9+bCib7h9fiCsO
l6ZjVGta+6bZyTjMFFOw73oVBzYXxUjJqxkayy2Q2EogpL6dLeSsEndtjq2z5eLnhWg2qnIEQZ6B
N9BHPlYLhmTJKm3ZKvnMh12mRhOUjy175/JjHq3eS680yCzpkzIDudy2CS2gxuMWB5Rd61KeHTk3
W7bLNWIuAZcCTDOal/od/t4QPQSFioIt/o6+QfpmNsdFzPaC4cbzucAlofEyO6/pJu+Z9oU952J5
XXPNspL/ASdjWIEDXI7Tp0yzAgAkU+taxVKKsHUXs8GSxRm18TKDng3VvkFVpIuHw+dj0c/UpADZ
rA/anTd+vjwDhimwBRdIBN41HqTIauz4DcEaTYOIpw2dAp8cgGPOmzttBXs7InsykTx0yWJatA/H
uJ+T/GOeI51iIsYTjRHY0l0XLIqUX1uKdy5doa1zdUJqrjjy4c5hbSVTK/ng9O8c+Fm9Wx05aYdD
8UcnXI/ezLELJjUcYqtzBYRFhtDvgzZ9LbFp6gtBrm72Tk2iFqklMM5i0dqerySi37BHDgpLEZ0D
wP/rD6ibp3zPs+R/UvAG9SV4g23ckEWUrNMfuVV63aC6RJjRjdF/iEMZ20EJtGmjc1KvYHuJOSVU
QhZFsHW3gk4EFIM35cd6v81zsn/5zCGBPb3eQWM4e99Rl9NCsqGgRkPkBWG5jJ9THuiKuQ7M/Nze
MT4k61tUqdzeEZWKS9siyhFNdJ42Vrj0sYxhui7dQ0zCAZ7QVr+ofKpDQ7c3cCtBY0u7a6gayLjJ
nZTPwAQUs0Z9GhG5BS7lRHe7ETxgK9N02yfI/zSjNyA8UgpKIBAK254raAjzaY7FO9+sf7Lwtyl5
xUvMXl5/swmCwfrRO6F8886gY+zIA6lmScp3WlbCI9M72YpXp+r6O4X3Au7p+MmqUGONRNV7gEDF
mDGMxdwA9ceW9yvN6hVr5tPNGgms0FeLOtCZX6GzOPr5r/DdtBt3ReBXbkdXwPMhUZX46kGZyu1d
r1SQpFzKeh/c6bOAlrIe7ug3m4gAAM1ocsHwmacfoXfIbi0XDSQcGFY4T1itiLMOAbFs7pC7036E
i7yG8NlRIPgQ0fuQetQtGUrxSL7vjqCGKsHgfjsL6hAn1IaohKNnjHr86F1B1+tbcp+oGEUB1Tp6
LtxP08nkdKAsYBzjz33apTrPwRo+pA7eS0Y5k3ySbzK8iXezRpSvkznnrsq0G6DB6p1RPdakNSA5
77bIGuXR3AKEBOhn3NpfEf2X/26JgY/xGrtFUl2nmGq9AIDjin+56uCVdj6azvtcVhr8BEDnxG3k
Ejr+lkkUEdVtVBNX/ZpQaBrmiLPxJBk/2H28aSmzoKNt3oVJ8dtVqBDYHSkfr2XCEOn2+QW+KEvj
xB9IBry/KIwQGFUAEgur1ujhEZ2AR1YD2MR20yUxi/xzx+q1RtRzLX9P8tJxdfg9y1YhJyWx+iu5
JdE7el+1Mwia0jAld93CH2W/Eyu4oM5NWbeKp4zAAPySmWJ3GJK6ldSOhMSj5NkY5mJAnGc84ImY
3zFoCVcjBFB800lr8tX2t4coFWlr620XQ+FavDJRyo4Y97OPAIj6h7h0t+vLct1lU6l1QUuGum/E
wFGaSKKxQ1Ao41k9OplVKHbQsziI8MGimSW8WMOJ0M5j0P4xWxy1zZGxBgNh+Ui1OBnV30g3azvu
0yBl1JxfDV2iptHjRIb8a7ml4Ogw1GhSabpv0KckEnEBXCJUHrBDsJu9c71VsMclAZgjgnGOCrdc
tDFc9vxDj9QZOBZiCC5HNhwHoefGsxP5mDxE8ijyfdRffxnKg9IitxlIQ4THwxUvS9qsGYsCv+GA
NpRKRDqUg4KWTU7vSHg11FDBPmRUUa6MIb2WCSRFaZCwk0gX7wDYx/B06zWgGRstG6KWRA0ezZle
+pWr1MMFkt7vUkSW3bnqwC+stP/kbAxJjKtXhtm/Zs+W99rANMPB+kCj6T4P2pr5c0+/WvgP62mu
/hisUA6PFo2lH8SHSkanCUYqXgTYQd0ZI5DgnZ15/DWOehV+P7edAmQ3x0AYK6skyYNNS4+/q4Qp
DOq87Cp+ge/6gfFw441o90+KAbR+m8biA0PtUGrDy7TXczSE2mWrt5rbOiQBx+QuUhpvRaQd2WHG
f+/jTfJWZtichHySas1kv1C/G7Rn93ZtnGXJKnR8zezZHq1RZ9c0my3V/loFQt9OCGEEMRFLCgWT
vjHUofXBgIkH0TZ6Vk2mWtQ0NgdNL9v3hUL7SBH2vM0n70EHdle69YrZ6tiVnheXDt3nt5nsKrRo
obRsaD47c0YzZKJwY4JJ/EeGNEJZOYyyLVrNiHMxVO47Ydj64kPGWm9uTVzATsNW1zKmXV0y74g2
85tir7bc+QfdIS3C+1jBYXmy8NAQpA3NiHv/3YfswKhk2q7e5lKqTcamEooBvWnUN6ho6X6OARcH
c3iZJdhGCuf09HYrukZbxDqEzHCgE5lkvHZ7ZxaPGVTjsRc3rJjGDEVoe0X4nEAghUgxbkerJMuQ
B7TdJV98U6Az9gbL+Em4fo1o4X7gZ8Bpl8/z1+K1YfWwvgmksLKXvxn+xjAw9WYcD3s6Og2ZclWz
N7CthRomA/A6HVqfv+DndvDKtrzvMWjcaChD65EG/+OaoW/lexpU0GA1Tda+2udSVKrDXnHgfl7d
EMeakJ6YOaa2aORMQLgw++8OJ5RdPazTav+M26JB+4yzlXPwxk0Lt2WWfF5Y9WTTJZ/i7Px9kEHH
a2dtHitP3yQ8pk6TXyRgRAPa9g0uaATb1p5OCiXZzbqPceLHFg1luH3aVNQ96C6QBRLoTdHkQ0j5
4DswGJAPolKHkjO4cPY2TdJEbCdXLUpn6Ml6XNkkB8dByk+fl2HaTJ/T+R99Y3MkuO4UDf7mzh3A
C4U5J5JKZP7zLeIvYS4LXbaCjhosiwfqnO+Qm7ptM4Mqa10J4uMn6imoMYBcCI8oFGBeEJ7eTMew
8RhAEZreHJr17Ff++UV5y4ppd1ezmfBnu0gXHY7lT31GOkzw0ax7G3gkbLgaBfp5VaDnPEOZsEXS
TTiF6UvxjER/T6ZAE9vwSmDRIw//2IGtyx70Wr05f1FtEk3pD5M04w3JMI540Ahef+QF+srUC3PR
2ovIzkj4UD++p5fhjK8dgudgZ/KUWIwYKudtezGpbxhaC77ByafzYREHYexj4/TWN3XZ7KT4YhvH
iPmwHtdLG67HgIl4osooHSauYdiwMUqfFE+O2AGj/Af7mr8pnJKXNQtW+sLgQOy6W+SUryslyTPM
C/cZws10il79QE+damwPGYhbjdN323EK4R7PB22NBcMAftuOuTXwGRecL44qjyPAZNMih3x6M5aC
kUMb+M1g54ydCflX8Co+3iNr2+gwBRYRdvAzQHyAfQVrBIF39l2c/r4Xmgd4wilkyBRpFvRfjkvH
8gzGy7xhk1pewdATjjcE24eGbkra0rKjn/XKMPiz7R+uycBO+9Ve8QnvLU1mt53dFmRnzmdy/ZH0
7t8iWKTyDqIJa2O+evckD+ngMiqih0xazTtqdmU/Ue0d2gFE48bOMeppF74U7ALhKu0+yGTqzNDh
YmJnO4f03D9aL6cbCAeZVDKa0AiDKCZYsGRTzS39XCattK07FtdtS65umWlIFkKrpBXL/14LnCJO
oxemCtGDL3HVZJIzIUk0xoM94elPEMyw7MVncvZOI0pKqHtzaGrXEEbb4cuQsOi7vfTae12FcA3x
g3BsBo/Rh784DvAwgO9qlOjsUeX8FaFQnH8MOWxDqzjAXr4yeMyc1wWPrsGCFS7wTbJ9MGLmopVX
qDwymGRLs/2m2e47mD1ZsTgnxQLTfV7MYDk7GNXdnONVyBxe58vTNkaz16JiNhfQPsSDo3mm0l5E
CIxxJXFntMphZBynJOHIFs98zpsf4w3BJxIZCU8dRi285gmJhDibipvNJDonyI14rA0bzgd6TAj4
8ZKiBtcFODpjLjSxRpmRMf5/EisUfwjJ7ZcDIRlPiIoqExPLkGfSgL5H4QBNCsuOmBXYLZgBPoUV
1DuN2mal0OhCWVFzufwJV4QtnxFUmTLnwRk9pPEVmytWyqzuFSXeJD6/EZQX6rM8YuCiRXkA0fBH
o+0vEyNmbDprU45RRNozeRgozRk3LiRHRLgQOtDMH/YK64IqlzifdpAZcrPyC44tCVtDFJw0wyeT
Cml3bqGpQps0hOI/JW3G/PAI0AzqLOgg6N6V5DKlVumuJkg0ESlVEnd9B/yBeNBF0MuoL1csCbrc
BeQJmHGJosCT5fxyEjhIUPSRRK+5vJ0B0gwbsRKmxJZNaD0ISRCgir1S94XFTyaDvBwI98acA4vc
9UXToo09hDXZMzyB0vCsMAOdEIcwQiLmDwbLaDKqlU5rAJwj0lxyXQI7sO4oWNeQyEMDfIIyMbOT
EukBnhIgauujgBZVY9WBdwNtUDCHCdkuAllQS03xbLYo2l1XVU0FjtZo6Cs7aN3pWZIV1x1RBLVX
bPMOtFc5jyia5ZSxEh6aHuxmBk3devMIvkN+g0s0T4675O3yFZHI8BAlPxGkW2oT0B2I2pL8AirQ
xt7+AWY1jGrYAQWprPKyg+9l9yqrjOEHu3GUr6AydDGvKQBY7h+7wpXP8wRToXR6hmU7mMUvZzfz
SMqg7AK9QS4Xj2Wk8hOcAUS98pBJwJbYgA0RvdkNIM9Q91Oy7YDzQU3b5Js2zDo35uRJik6bgJ9i
Jx4v9qXLrkXkb9xBrAXOev2UADgAZhK24jwZYHAQybj54sdBBuX5eOzbNtR8kcdwaqDM8eHYypB+
2WO8Ov/6oVNLevMHG2gkfeg/5TcTiSyopLjQIM/cqw8h7by6cvaufTRsOEgycBHyrTOgvhAdELzR
C4kt1L5YVG3sOVDMwHLroELQQdLRn/vvYzgAzIjtaNcT/bFFVyYF2Fqm7hVGgnA1HwHwW8QnY7fG
GdcJ+1OuadI1d4ANS3cV1biitTFwMmj8pIddhKGEmYj699ikfe6cmxj/7Gf9dZspJjROgF/uimmJ
wfr7HsHbS4GjoTc8bApDeUPO2KgZoeaYcIMcAB0mgfB+eXBIqZnX+8iWVnT0RiPpKlK+qSDggfIx
wRuMcVWYBPSaAJv0MM/8Pk4BRwSedLmttewqrlnhXiPkn8w+4QyLEb6g+Gzwx0wQTO/MCOZ48wx3
2Yy5jOoi2i58eJJVAoo+xv8oi/MajN9XxqY6+QMuVZuWzAWjkgdhSuidWfZE3Mem96Im0kNvgDQB
nw1pNbXDvQMgyMfllNKwFejoab8MNi+mT5cFjEoCJooDbPQYweYNutzysxd99AM3yrtgB7ODSDfg
FeEKZBFQ7xUk8EQatMkPuURqISK+5teczYzRzyKHqp/ZfzEVDUGIFBjX+tgo8ZD6UMQdUiM5Db2k
M6CUgnb68S9HGBnVvdUDM1A5syyKva75uncH5F/ocHVcJuYU+tpCa+qflk6o4oDxF3/Y4WIKTUMm
linY1s5BkU6CYXmsAFb93mnIjDK3TVl3NQ34vGbzYY01AIb00YBwHeX3Qmq+z5g48hWu7btDYXO0
L879SSmAN9ST1P46elNNNiKYj/bAfg9i7P0cqLRGfJrH7ZO72EPWMOsD6lkDIjebVVpp4gEYUVC4
uMBTQ5Kfe16ReoOP2yRN4oHVMtSZUDKKKP6yXoO5R66OBztJsdsZrFYszhd8xeeDQlTRYf1ji+/i
zQvhz9Eu+wZ0OJRuO3QrPkTRKd3THMRH8MZ+dUlTNqR/O26kTYovx4Mx7K02tZ/p8MfKh6RkhvkF
VujpHl3SASoEkwP9e0IhvqikfGHvhWnC7UEc5U7hW5mJJML4VOEjvYc3GNa24WoHZ0Mzm1ERKzfO
09yP5CvfXYRzQUZojj0GDGabSySaHRrhXJkoDdlLDcGsxTaNgcfsYDFTW+5ctvhRPMUiDA26Jlct
2eeFJYKIcaXwpNVINEYIHg+847LW42bvpqHpSFH0NhuoXC+IGAlFEoz40YB+HsR8rmukN3vIxtSJ
3BnHuzXAqMTb2HZRACkOkLZ6zUGFsqnCTL3l4BMQ0VrZJkka0V2PM9xMKOUCD3+jRxg6bUWWLB8d
JuheLqEu5ZBu9+aDnaAHqprr91clJlvIW54Cm5+AlFzYjZSgfKUovws77T2Ch4QM4IzicM4KiNVa
ZzHrbGsW/kQtujc7kSvKOzFisQtgcgjHHsmI53lzdwPFN/smPM/Xk+2tYMh8b+a+q3rwuSn+MwRI
JAYiCsS9w/OEApe0dLuB0OeWe9MFlDSfMWh9OYfs3Pn6cnSeOJmtkunLYt/vx3znnbncqwEZvXCS
b6zi0109/QRHpja8NfHuAqAB37io75Slh5rnJJVREl48zqgqJpVZOP1avaNr2FMad3BNSpgelVr0
gSEyZZSXuo9Yi15NDRvafwxowe3Z0TIyCG0uMx00bhTMhuvlfm2oDgUthD/op5xAtroxMbPXDPni
Ew5G1hOaS43W72ex2P3sut3gNeCRcMn6vxvdrCtiqqR3xRSgpRZQ0eYB3clj3YHqu1ch03HBcC+6
WF3AhRv6VAathhN+FDOKHvLXTYYHnbpUg4g5PtvxGG1pVx927vPqAm21vhmTCOGebITu3mbigPUb
E1UfDq1x7F2bzE+kjmrMVQ1W/LCobKXuo1T/MsSMUZyaHOavVUdSi/x8goec1QriWX1blVCLfxn1
vyemPQN+uwvOU0Tc/gW1QVyh2IkGuxl7nINXdM0j1NyTuToMmzSbzTrA9LDCs2RIH/9aoMRX+vZI
Tw3faDNZRIyaGkvueLyXROZM7s50ixlOVfkdpQGYguCkHYebIbYN8avyQASWXFzggLTH6ibtFMqW
NrXxHW8eRaYqss3lF78OydSSq0eltGe6fdPJm/ocHsM53EN8V5BaClf36BmzC9LWKtcaSmJiJGkE
Sdd8OCLBuoNw7bBAsMldI7mBlssGqyTCplbMBxDqGL5cz7sJptIoyAKBHV50UnC2o+TDl8/cD7jw
5ht8baq45RB/fI8zm3lL3Lha7v5gX5d/WM1uyIF1EWw8x0RrJC0Sj2JjtBzcosErXeKmCDfilRG6
gCqT5Ok7nmk//Jh8k9EoX1uvEqK/epHA8BNEBKROiJ2YCctZymASTPMgJ1rNLSQRKmGD1b7sUCAf
WhUCip5rfmhAC8rtJ8AkGjF4NSXkAMN7j3GexDycjtmck8jeYhEKXZRwMzoOGP7HmtOEU2/o/Xv9
RikoFvvES3JFXB6lB1Toz+ppdWHApy3rcopgIDM2+DmE+EDPFa8bTCEb/Yf+QFmuhfz3ac+P/g4+
VP/7tk7twcv8IKo1G3Tifhkk7eGXaZAQbGB0MMaik60RbZc+Zj5wciDao51qNejEoJCn18mfgcLv
PdKdD09Nhm3cgvWV2iGKyH6qegLp6Y0zJI82B/Ax8d5Jg0n9BHmGOqtt2gDbmmTqhVZMrH3Eye4h
5TCVWH1EO33ptQtOhOBCmRfRB55h4S+6Ktjl/gApT3MULxGymuf1H85AV+2i50PgqRca0kI/V9GE
ig2iyiSK7sk+mUSN2JqBWyg2v/1QS3Y35XN0g/vU4B57LdCin69q2TVrhfdHYYzEnYiveiO1XP81
5IU26D8Lc8ikROhsMsTKp+cnThklltfm19ubjFvDfCXbKb9/nPX93imBHuJv3TXp8csddaE02Lwg
PFx8CdJOLyBVf65QT1B52y+m3cCUxGWeFF5YmgUcEor6abp+s+6QxejbtbxR9PYkK5TW4ZxjVTGD
7S5ORwy+QndM0v0lHYysYLfnFfc1y0CyHF8ulLL4f7KIS+ATWEkqdjLcN0Tm583q2h4ITExLCtda
SmiCw7eUVEeQuDnW0R4Ph7hSInjhWosgu3E8SdOaXH2y4UFFiZPEPrGclDqFACAxyjMTRmhA7T26
ZF9cZw+mVJ/Sl8OobigWNn8LYjvkDeJf+Erjkw9kjLPpoOPPnRdYEiCMh7M5aLrGOyXbVOPMaw4v
XN2J4TnNutpwPVOQgIPBw5MwiLUcfuDQ/fDfZbyWw7Set6kdPAxIn8i8YwwYROMtrAIE5frJaHka
PTFIF7lngsqVHwZ4/FJ+gw/c6XrSNhHGu3jbAHiZ3mEjFoLzEU6yH/nudgNBLDXnjz5yXLCZDkQj
a76FEHI462oEMPo1iKUHZHYKK0UDvQIv9kcHXlCnSCsIciSPVJHgh5PGKhIUYCDYYQxwZI8YuvC0
ANSobjOKAulg8ZTnQ8osW2I4cnGenX1P4hn0esIpgtj4pO25NwdqQVuTAea921z0GRNRz2bCN83H
cvEUpIzzEQ+gWdISuTBKHmO5brBsGlKf49l0rVkABKypjPsAO6mrVw9ei9iO8ocTqXYLw5rkgrwB
pEVHwJgc3+WqblgMNB8vl5830BTCepmkXDEl9d40siRhkM3NHDNmlTfPYw+QnYHF7pjwa1iOzVjl
trTvvNqSbUUVzJTxDaUwliJwYUCE5h4NvzrDYi9ONg9JQt9gpq2eyUuJbgqfMd3SgOqu075guFpI
Ti9emsaa1F3eiZ07AaNHupaEHdP5pA0Hsd2KH2th3ikAbCdkNNuT7cA9hz+KCNYqXPGg3UVpHrom
DSsJ5p4HSM85mcZEr2sc2+CR0ke+LQSVArLxEcBJ+Mo2eyY580EQf/I8qFdmxJyJ1Zm1zTtNlBhk
S16I6mE+KFF0+mF4GrTIbTrmeO42D1bowFJ3vmucNt4mcBGohIGnKPsCaWCDE+2gh4CDYUm7KNsc
XrSLLoqmxV8rAn9ZSsXmaHngeuMGdLDmzS503Ej/og0nhc4a6R8THDqcexJX4iW9lrk5u2MFwIbD
0DjbXMf0rSiOuMIb/wntkCWZ/swJodMoFsR407xSr1ulHKX1wTc62m/eg8YQQ3zDejxuFpo7kV3A
fUhB2c9zp6BG8a8xw1MR6auSk7Lo4n6Ibo4Vos56SXktwEgkBcGX6G//sKdjVXml8bjhU7f89S6x
4qf+OjhmFs8aNinXvaap+Yh8sV2Jj3vLCt6Q6aoAbVMYHiOwMZC5GpnJp49Ydiz1QTj16YYDCGjU
tjfu6cxxpndTP5UYBlCeAwxlmaPNIjSTTR0OS7KLZBvs1UzEteUiXuLqS8ztY2evnLDlSIVx+dKB
oyc3ZgYaCMqknl4ASuKllxlTI7lSG/A42F6DeBmRBUgQ+GHNLPkL8w3MG+x2LGnagzVAJNj07Jnw
mDpTXi0jW3ybG9FkE5+6gIejfCp1IHv1wPt/tqGJiQs2IJGNFFzApmgpCSm9nk0nQb/JHs9okLyc
lwP6zXGgPHI4AkcAdCm8NjUHnIC6qaWdZ0DdBGY8OxkkLTwSHG4yb26PxxfPCelKUu0JFsEe+qrB
Re5utts+mYEV01qj1YWRJ0oOgOamsl9DZMq8Coyrp8dM3IP1Cano6ANx7F98TNIDqTmfnJBuoY3c
nKD9e5BhdN0Ufia4o1mL3ytioIMfkY3BWMrxjMWSLej2C65V1UEEj+q9qeqLVw83WwBQ14JZ2Een
A1dBGinEswCyjSwNQHm3Tqh9qBnPpkPPU79KBlK7Y/N5xlIHBwxAcg/nwbfMN6PfyhajZNRTjbu8
7oXcNrbhbTYI6jlpQGpyvUl/6NXR9w79Snls3GmRtAtvq9uEYEJ5L700kp6LBoX8KToRcmEbU2aE
N/tsIAiFTy7X89XsAk9IOSwqUEalzelWE9Q2zCn/WjUQzeVcGlk31Sxm9bpdRINHV3/Pq1ZQqIa1
V5dcnYmB3h+97qLoxezSg3tyG+4jqvSe7vHqtklzL1GtpmrLnCEihtq941sTKUJ4jTuWjKn/BIf0
1ghuhjr2d0avw/9XNVt4DXvnyVD3k1sSbdtqfOd5X4YX/+c1R2VUO8C16x/Qt1cOdgGVcXHJbgup
Pbhir0kDf3LuRgxLDq4Uq20qN4KzrpCTMHib9+0kqITHzNod/nLnatf13Hmj8kf5a11tOpDNLfAo
3uCHaE8/Ivcgy3BZP5imVVd1hhkXfqd3oMT7wZC9MX4cr5sw73/25u2LlYCARxLhO5YRgv3ogy9X
BcwS9+Q0vU9whipOzDHotOLN1rBu/uDinJe7GcYNdD5womwj9MZBCcLqOas4rbR9V9fFOdjPrbw2
JIt5Ee+Ipqrm7GiWwVBmM9T4qrNTKqO7cw6NdHRhKXR7J6clUgNIKh+g2juA3cHHPiOkyEBH8lM5
035PjkFmCPtinn1u/gk6StyBn7l3b1T3HfNTZQL4W5z3RYN8yLoxNdw3ZzDWGXZDgyZU/Wx94g40
uSKu3bEv5WfjE1+S9HFas79+JTiROtJIMH+D4uCfDEwte4eA1LkV1PUN+8xujHlm72c/RMBp4BAl
+Z2Ecczsvmb5ddtAODxnKpioqmlLBR2npG9wF+ocvGvvN7llpJfX++DuLb3WiRWuq1KfH9Hh1qt+
deNrNysaZzemdyJK4erueJu8/3aJNSSuIh4lqbPpyBezjtf0ygRI60veSjZJZTraVwj93WBemsbH
b07rXj3+m2EeFBBXWtlxiTEotxb4J/zPw87sokM31owxcjr9u97kMWKBrtXo7fTyB6DP2BekNQ5W
zfpEvDXIow8V8y5o4GeOFQCUI7qGn8jujKr6RwpmgF8Hlazgzjy5r4xiZ/fMLt2x8VxW9Zu2xxdd
KSzURni1xJdGuspdjZ3A+ejnX6I+5q3Jo8daoBE4a1AQBiEbw9wYPleNCegumvBW9S9tRxd7xewO
npNq67/NhB1vzWwfNIwuttbbnfttgivg5pHmAQkZKdyzK4Sgph8X0QZTjn6bH/1G74CR5N7T/iEu
xyKRI1rReYIVxQsna55u1T8/nduWceckt8HtB4jNaNMSrk+ORQ/DKHRcUqr/IP81agKv7Viug/6Q
fUE26X/MVWF99Ln3FNcq/FHm/pucBMIU1XGDxewCvsxrQoJhvnTNmlvLXfamEx1/9jjEo0J/J7tZ
V+U89Zot+5uRk3atfzpFN77sD2/Z/RM/EPEiz4MdM5LNDynjZWgQ8W7bStyy6Y9ig4C1E7AQMsQT
Tfl9blVioPDhFwYA7rIInLMd7GoKfGp0mFRmPqrbVeudfZxjw36nrQpyCesWf9HRw/InFrCqsBaY
9c6xM/o/+OmHA7Y6w/1nBsXjVt0md3dcVHDSQfLPViP5a7/MK7aw3dGRyoMlPL7t1jk6nRLAvLzh
gtfkbSFW5WCiUFJ+QevqUXqwziWUfy6U8809nXrFP5LObLlVbAmiX0QEYuZVzGhA8+AXwvKxEUIg
xCTg6++i70t3nIhuHwttaldlZmV+gvc9/DDNCrbMWtvdk45IJdpPYPAF0shkrG24iezWX+ryPY1a
BVgQ7NpQuq2OjA372A42KExS/2Vsxtp7i3B1aAPQMkgv724Cp7wjnZ6xZoE8uNcrTT6MnWeCIA8u
VsZN4mFmrbZW9zim3y+qQ3mqxwCCW5++NK65ZlkaQUbtZf/2W7Kafy3uA7pslRINJHpN5hO81eZx
imCTJaT7qvWfR0OJcpUQ+6x0aDQF1eoFFnD4nVFdo5I2G7tM/MUT+WHp3ZGvoI2AhX79wem3J9pA
KXFl5fYwJ9cLHBBw/MATjWUAK6E1WePM1S1n7j2e25gfYPOrC2G1LGFakMXOoHi010lUWCUdN7Ho
CVQ1YqVHvw0/20Scy12AAhfdyPLVug0G0PEEvcha0HIZRnwePvKM5eN1e2o2NDMr+sUO1QNFMZ2m
QtQPzyvP9tz70jeXbYUywjKWzV+MH0ayqCZxM+KHcGT8OnFmQdqVTe+T+nVoTUvAZom+grHoTy94
GvqG3U7KKsyZpUflVWcngb+QJIpzgoDFQJSB77Fhl9NNM7VqHo8Pe9fBM/2qsAp2S3Yn2nnmPMkq
QUtYr8MyJvbK3M0SV51oW9Xn8sf9cPhOihAZDyq+eFl/0eefSz5F7mS+FpoR4r+fu4fAMXZAqj7b
ITRfV32RhGVUoEt1KIPKuCrr2VxizRHpLgkgTx8NRbrGBMhu90T84dqzwU7sIv2VG3mhCfNiLz/c
T2ZPhvQNTiDcBHRJi2G0us17JV5HX2C3xK49vDDeR5pZTObVS09dUd3HgTu7xfvB6lWnjL3Yy9cz
VB1sRuFe95OlAUuEolv8tA9f/3keRIP/+oOz0YqTpTXHvHWL9KS3QayGhn6dyWvzQPBLMNkSLO7S
7/tuJeaaDT3Rey1ebnzJsTEFL4tQl0ghmnsE62hUrqluKz0YGOLfHnuJl+G2vOOyf1/NNsk5PT0l
FAJVYLcnXiRBojALvo48dFE74l9v48OI+7w1Oz/cQvVKiKMFtk8Ezcs2lvwcun36nTysW4cQ+HV+
rOTXsr3JIBpUphl8sXwp2dJczux3WFvDcTJRu/+wCOZqXJg+NOPoNqlN94sr+fQdDax8Ws3kWjzs
epl6tFQrn/vC+GKQunfOH/vfyjKLhEBcc0jxfSsNf1yWHSXH4YjTkkAVsThFyvJBlWyuWRbQeAJS
7n1yXLY8hp3hbxYlgG2V/ai2PWeenfJLs5D2OXoAWo91748B8wERnicatuh1bFLIyDTMfZyzFg06
bXDsMPmKN4AYx8wTrNdqumziTTdzQM4fmML8dgQC8LxgBXvnjdvZlIeNTNQE5hnRk1QcbrdL5xzG
53L8p+x0G6UzrkeqJRRWjXrCLVZGwwoiQBzoB8/6gLl8/E3NeOUYpJf4Qvk0UE+WNW1jhfkVYVNb
ln65GH4Nxyg95ekIBzZZeUszTGdiJz+n2UWiAdYHF8hXVZ0qeIu+iZf/r74gIwOZSBwY1w+gwabm
+HHF3D8LoQq5tQc8WeFr4W8PGE7Jy/ybLwAfMbzC8txWzP3I6lg/Ga+n68fh/W2EORa33++vcYF0
KvvCmVj7FnuL6TvPPAkio1wOwkl+OxqisEU6OpPp56HEukRyYNzwNcKQUgrMtchi9Vk6KIk9vYPQ
8IlfU7YrxXunXrkokceucm/EI0k7AUfBdbOLyt4G55/iHtwxekILpq3JmMfmAsp4T7lkrXD2j858
9vBSpmG+hYE9lBSEyVLPdxed3rgQ1ibLbbQkyBVQRvioGg6VK4KDA3T9PA7JYrrV5IZbeJqR497p
CWApAvWAFzk9v7QSw0l2NVtK2pyBg+L19JKtsH55zZ5eZnqs7HSQ/WTWtAE1LPolWQ9/unszNkMk
abf0QFxDG76u2mLYw5LAgDdh59P9RHc3E6Z97eNzbURst0XMjZLKJDa83PRFfm+/UFew3ZUzrnNc
4+Xd+FkqQbkYgcbXr4dXtRueMEy72G17w2UKuEejz6bmopE3BnWYPgSm9qQ8PdbR786EGhY/4hZP
4xXXNnVxmpSZUtxs8WS/Dfk7uj68WFaqM1wGG0eBffObuGwDWKOVWtoG9e/kTcUpGx7O9Cm6jTCp
GxkBCBGhDB+zLwNpGXrif8xePlciYgDYfhQkaGeA3aW3K++VbUaHfgJT54nmv+quod87otsx5qa+
4i/Rz28vvoLLyD1TaxKCo6g2CEV/5qeLqsUIrG57pz7oHoMwSmYdVzeMyQzPwLrkY0MmoGiZ7JAP
xvXtyfORtZmU4lKRBCKskTL7L1oqvwDw1OmE5vnq9j4J+vEJI5d46a6alrTpMow/GDEVu9N/SqjR
JwLEfXPR14QzCO5jXGO8x3UqM478i58Euc5ryDvJ6pcJjQIXxfuUS54pPOcCdahfiLnz+e+SQhhr
iV4zKaQYhAwMp+72B37ozYilMjZ6FeJBBJ8J+ZjaJO3h5Nr5FjDg47zDV+G9v0eIPSAFxeHZOjJT
FZOYn3Fq/xs4/rgglVnQ3Jkt7PTpp3loTNde6sigaAqJ6+UmNQGYUVSuMC8qAt5gLKIkRzCp90W+
5GPZ0mRI9mKLDScv736dXm2mG1chPd2R3Vh1i2u2JfeKLWKsDIfj4/D5y0cLQHtERJDbquLUhZcg
PQFk8QfCZY9oZEctfBjzjrc+fCa0hpjjISqtOhCw2WjDnr57a4Kj0HSzBPz7TgIBcUYXyZ3VxDbd
vraUt4M0Tw4f9llfYe8zZ4x+uiWlKn1umnyVZ06F0xnMMLOR6STHyR8LNKG/1fCpOV/ltnD1in34
sH9EWcat1nx+38yabTTr3Lg88tspij3Kvvr2PgrzBEyvRMvNkkZvmVgR0IiwfqtvyHbXsO+2GcvJ
ZeIA3/oA8Sjupnf8wRFxPdpQRpSn5fi3L8TeflySY3+usTefPCPLvUBU2HEMXviVcfiihCl3pRzl
0a2R5KIRKH3h+z44D/oOx0qCRzVXJ8hhml+PrGEAmoK7yeClzVyMZC+JfYCdBBFwcv20YJvVmfqK
CAIrQjyBqoUk28YBwGPfrp8KOHzXWu/w7jJLPHU2LPQcFdK3bOVshXCIGIPQiWMRp7qE9p5V50di
K9ziSwIorvAdpZkPNW7BSDnES4NWa/Snr2zeMa9xuC5DqGA5+/pmxGD+xfNyGndoxeFRmGzhIb9+
FadnLhmJS8avKJxUwyttFvA/pNuKTSp3yNwYG1Y9cfRya8J2/4tPs0VBFhvHNPtivPw3YeyaL6we
i87RAAVZn15ukEt69z81fKIBvDbf+UGJ0qVuWq8CUE7dAca3pPXten6d3m72yZw7A8EEDzh8uCL+
gJNWiw9Kpvp/awrNEI2h6H5To6kolnT5uA3OC3jl/+sGnLOgdXvdksmdJy0hkApsX4cfxnl1oJRP
vElu6V/Cd0+J/jhc/FjKf1e8kd4OiNNK/3UgNJQBL3NwTvZiIt2RKJweQKkXBbTPdBAEUHdhXkDm
ROAo7CZYKrqIV+H0yHx1wMRq8bFzbF8vYzj8455ofGzcy1vCdQJ2UoIchOl2U3DyB4/3qkGlDWj+
dsZ4WxXuxwQfSWWvMhmq705DCEk1tXSy5ucTXaOQlnI0m4Ppa7oLSlAPtoFOmOELSauBQ8LyHryq
efrHQKN9UXCVbVXZWuHho/V5/Zrj+jX62hGrHlwf/cplPQskD0OMxg3rBduwRaDzrTZgaIxZHAq3
oSVx74e4tDT2pnGBMjGZtQw8eqwS+wfDUy8c4tfuZZFjZKfWLV+jR6MJkWzq9+FNQiP9BryEiw2z
J9HU/vtY6a6IhHWyejFomfMkQFk8+vdLv28h0OnyXPGvWianrnAf0lz+6VH99LwMscsaBja3e9aQ
E3q4v+nYUCOvBVzV+PF6WExWSO4R45CygvjWG6jhMWiBqAR7hhxz3GnznDGDL/wkS3YG6N2ytcBV
I/jNhBKxXQyJAJ5UAg8ly+Ik4xsU+4cc9MuucTWLZ950a+UerQMDwRS25U8mOkOIuaLbLF7hQ7VO
OiqT/paugPaXz4X0M2O3ex27LwG1TrF7RRiGTaAz8k6YyBE85u2ZVnu5j8BAwXNTTswHVrh74zDz
stwqOeTR+H1N2axSd/lvGs7oVxWmjEhd1xfWreaIxZinoSCpSJQjdZmfktsTnd6P4qEtTBAA7zTG
Kq4qsfoZlzll4uf+3Qmb2k48orn+zIimuqgD/ScOoX2tz3W2bS8onPjE6GsTh77H6yiA5qqi/uB9
qcwBWn74pEt9QXPPJ9JXDAA63bE3VDbqq4ViV6+NEYf4DOi4S8xVjx+oXXDTG0AYJsIJzBl9Ubas
0fdi6jEvDYtt6dzR5s5L8O6jo4NvSTDXtLjTS604n8o3UWsgtUBcuWiwO5/nzClMHtgZe4JHi+SI
97kOQVhfGLm+O819vpz+6X+W70OHIx3qClBVW/zJl8mSgrOLOWHDkVZk97C5gJ3UwlQa52WXedVT
Ed+tW46qhBJQmj+Of9chSoMBcJ+Mh7lCm6SJLqo+UmMB+1YPL8fL6XG37uu8dlq7W/usss+zgGr9
OJPucAWbT3RWjB4ljpohJUwOUVZt7s72n0DyjVXSXH/BiRKK3XE3tN+3h20sZe8qbIccm+cfr/0C
fr4im8R4867bT6gd9+HNPqi97I+58u7k5HD+VynYoPF7t8W9ucIh6lebL7mycf1s6SSseD9jE2LJ
JQNhTH/5+BEsxjQuxCchjv2uNr13MGAgGbDpt6jB9tvlDKqZbmqGmseVasZVbzbM8xduPHN5W7HU
NJubxyINOgwZNnruS+2hADNmfi78R8tvg9pa+CfPji/CqzgQ/VL6QMuQM6uWzlOJmjPZGj3LBoAs
4s1ook8TgYCwMyGArriQCdKCgQKKIVt7wriTBD/myrmqscVSnXhBPhlPd++cGounb/HcNgxUZX8q
SInINmr/z1Q9GQDui0CE3wEivVN8Ha+n2UV4854KU6TGC3CLjR8tbB31B7tBFtTHgPGewnVH56B9
a2guPVyb+cbxPPzPtVriPuiuCaNH8jV5/rKpxIA6c1HqkxzjJQsuAA66P23nsPGJ9DzEZvSIwmgC
W7mbAT+opXYBLyuuxF9+ayksXWPDZ7kL/EAuoB1DVMQAzBXt5SVFa0Lw+eWpcB9gI4Tj7/Vk5eK4
BipHKt5NNmFSJhte6JTiChS5I9d0bfbzGkxoMyVyfjxK6ZwG6XWSvPeOafqW8jwTxB3d207Jvki2
suQL5oQWKy3CRpgr0m35uRGoWEsVLtkKpZmWeCvSaxIkMtzPdM0L8wdzZOW2tTPOvHpZEyaAT3Me
1HaKRTGrk+/XBGl2tyQJkLw89vUvClQ0YLQC02+iCUuZYEnJTuggqvmAz/JEE3QHcLbPH6I9CafT
bw1IwnkIYaItzDjEDSesABSJgQ1IY/z38FrERKg9uCsSWwmhf5RAR17Uw3IaEWEz+APbE0/99rim
nzficbmtISbM7+w4W7BGGuTL6/gH7DxPtpHiPZcFOpOytrW/57/+Xxz8RI+XzQqXJyq2Arlcq/jD
Bu/1MC17q2QLfizi7/biEndQFtR3s016e2EuoO5xBFK+BfaEHfrdJBwK3ldZ4ZLTNrpT+gg8hZOS
IWMdZ2GaeOtucMpyI4HQ/NF/x3D0LE5RN2ublK0yR/TJHuGGZdzmZLTT1VHbSh4pLITqeyG+8PM/
H1Dp/LeACxV44dnDQm64dm8V+qHe5yvjlQ0/3vDhClNYWNTZLCbwBBRoDhvpgikHFGT2BX/eHku6
FykQuwCpHEHwkkbnMC5m6BoRYNAlDPP+3yNCEPT7jN33avfz2sjhEFG94kAMDAYIJEVikEJekJyM
wHuIZig8+Z1sSbe7PYEcMwvqGr0avJwl+O9vdQmAeSvJTOjR9En4Zsth/g9hEmrxEYsDRK4qmct3
YFL9MuLzO7xtpNNZMNWusXbfnVeFIlqt8H0dUNmM1htDFxeylCSoA/3d/RXEQflxR8MtblxJRfeY
GI3HRNXSR87u0UbvflptSediPkLzOORXJMEZmgT01BX7812UOPTrz2/aeZ7gb4LmoccwtbWyAEIC
D6gI9WsJlRm2KVJ6ggFGX+SQugYyO5bL8Kpd5bSyn4PG7rcnbIqXm9gvKtPVWOf7/KexmhHjT9fk
K6KKzzY4BajS9pEF5lYOebON6JXOq/xP4wpoBVdrrJE1QR15pESXQ6v+ywjTtH/FGcLKtH4n+vXl
TXFE5Q2GA66pFiZXicrhckoC/G5nIX1Q9AqyTboxLjU3BE0BLSL0ihrO/uQ/zlz5rV3SDevP1SnZ
jH8xK4Eg0iEq5PyA2U/vzKDDcrf0UlvEn7BadSsJcZ6Mw2aF/QV7xP7LxVVmle/voXjOIjJ+0OQZ
5zJ8RSlmiZk7nGVQZZC9zKUQB7qtOSSdLPBPWOuBuTE3z5WxIw/tgQkE2yP4kR2xwGnpjwiQTHHW
SydKYvZyS8ktM7s2AEjdp7IoYBh11orXM8y93d7hqWIx5srok8OBGxevwDeYDNqOdcaVrzhaC7fi
dhgwsop8ba8zlt2TpbS//8228pZLkM0Kp3KEry5EGPxcVD73bn1FuOxLvFXIUQ/S9Vlb0lWoLH2n
BdVZXytXZVO+7A4wB5h8qS0JiJD+1biXwILqlhhJkRJlS/1LJdAWMYJw7MNpN9/0ynW5Ztwk2WcZ
oz/KA/Fibuvlf20OGm0Zt0jstA53X4ENG51hOToMUVgWCoEaYLMBU4m1sHd36qjxcgiyu/Nyq21y
abZtVH0pC2XRrLIoicqVuJDO+b7YVqGy7Naz7/xqVTtA21AIx+/6MJ4qCN+LcSm1eZ/bPLLsAAO9
qZ6hdOF5gsehpqOhH+aP7+EiAYv+3E8pbZhpxUsmj5W+A2Eo6Z6ljQDklR25IRI6pl9pQ7HZs0lF
V12cdWCIDXy7EjzPj9v91vFntA5dOG7ZfkfjPnKuOGsuv/K8w4zyZYu2EFIwJTf9lx/uu3apXYwI
YgwW62TgEb96LjS7muQUB3ktBVMMB7udgeYa7n3RrDXXpE8zt49vFbXXDNNTvoVxm6FOpyE+vQ4p
5e2+fqxx5GQrpGF7fbBl6+EfBbTw2MR51ar8NTeP35h37Cj8e3oCpufqP3M5C56X2f55Sf+KS3kR
PeMIPFte4qPoaSvw4frvTmH4yU4p24rJabZH58uAo4J0tfPq0v2U/G/Py9sfr/q/121AcYjV5Op+
lJj02fTCJV39TBnZyf75m+wLZTLTS6PhluArdhOQPC7MazoZvRWATbf2/DzqGz1gXlNtiUDYfJEQ
jqxGQ0gEBw3qMvsWouKg/UlvVBvkwpDqUMNAvbZTUlHqlOSxw47VK0xD6mNp0M8We5R6iMZYlUMs
pOCjgNzjAFulhM1SvTDwTZIDwyuCzx8pFbxWf48gPSWnYfu8FGxqijulnjonBTi0nEt83bsXQv/Y
/mBXNTmQJNHDU6/vs2mr+GpAWj244/5z2xGC1MYDJI/yCEVwvhcXAvByp5P1/PDMIKWYDH57m34E
JQOgOsDdcyMiOV1IOwGaurhUF6ZfiZL409bLtKBi+LkaqkIwwwuUOq28bKUIeJw6ZGfpqOLiXa8N
a9QdPWXbBBmh96GFoq8d5nHu0N0pOWY3sEuG6VwapiIPc77ttMCJlTDhfUa75pjwTVKwzGIpuOnN
yH2BX6j2/4lI8espURL/mZHyBGt9w/ImdlAceMK1wY66tXk6Zuy3ImvMuOwIDwfemjHMysEaERzh
Owpi8rKKLe7iGTQdltsBW948T8OSj1pDJzIfPgBDb/duLoTe7tRt26H3izLl9sbVg5fDffLUwfJn
AOUMLEAfwvYNoAaM0tJ8VE+bmygLsrstaAvBqwPmh5nTv906aG3p8mQtt17mMQNZG9TgNk6z/qQ2
KRiY5cHdMChTRkaHEaW1xz+4/KWMAcj9q6Z09iiFOhfL3cTCRNc0nGoI21cwGPNP6ZtQ7b8NbleY
RaLHcYiLPz6PVX6DXVPOuKy3SYJ5MOgbkK7LP4c5JrtdtmA4S78ASTm+w92fzaz04yQqyZbbHuF4
74FHYvDS3Ui8eUT1xx9vdyT75LisnvUihjGB4fmsRj/ZEhCHVqGDg2HLG1N3n0hh9B9wDjv+kmmf
gMqGFIzkhgEcEcUkENE5Jk1JjJqSieChh2gnReieVf4CXGDy32otsUjW++mk2YaRhpMUA08Hv9mK
Faoi6Dr3uUfQUt9D6IBZu75HmI8QkepM9Sr+yVCDH+QtplPDpkd8toD4sZqF2PkVM9Hdx5GED2j2
P6SYxclJxPm9mr+pA/o21f3HKeMeH/wcd1T0EwwG3jD5yyARzJurun5wJiHYj0gbem1lKhEcMPYn
abrumrU0cynj9Yw06LVc7e8c8etMnHsjhhuSwxpBu+r3A193QM7ClHMH9spUVzZzVFxp4qA00hhH
bnQner5g3syXgAlF4QziWrLLsGztFr/LHe6fkDb4Cvd2Lp6NGAvWeSYsyuPDwYcb5SoVkwshj979
qT82uxJNixGYIB6r/uULMHO+SpwQq2EY1w5WrvutfVZ5+S9CZz8RroD2RKUfL+9nUEErxdXf75DQ
eJ90Ld9dhtpJJz/OiRvKvKJZi7oDIgPSSr+N5d2ebw0GT505ry7IteX0zIJJNzbJRtySRcQYkvyL
treMeqRNxj8lEBjcJff97wUZle15C+209ZR2ngtep3g6rB/XDUi7Jayhj2DbkYUcixdtHxDZzOEq
Nf/eqqUAR6uoKDCY/ussOuOepllddMjbhKfXD8Fb/tGPwiOk6a9y8M5Z6eXdHjBsCskxXi6ZSZMw
6G4bnc95jbrScRnfO4Z39HTMt7jveoyHO/HnzngHzi9bCrRWdaK/5fvKaufNfvXHLkWfS/Ju81KT
XjH/ZWBhxFSnAajS5/AwKYDXtkcNCpsyzLWnNczsagB/tkRgWaYqKjFQx6V9INfVonypr7j5PTHQ
DvFB2SiB8U/baFfIdkg1+Vbd8X4C1wfxZrhDs31r2MK7Sti82MDByCdZWhw2A1L7SewHzkQPQewR
NHHKTq47O9V0jtAnrAwmVv2v6u1asmfVvPhLgnGnsxN4BWiWDlqFaHrESnZmCyt929BJMhAH6pfK
jcIaOelQJpQB/7Rnu8efEmHitu3CDnDMQcjJ+Fkt0lXbAbbDrNhQMMKa05NTzXlWLIr4b2X+EAA5
x6lSvX5rEqwBrA8MSYOjeQoBbvBXXMaqn4Xovn2YuGO8QWeIke3Z1CcGnbP4Os7Qj6Zc1/zfX21J
1UggIQyAvwrF3s+4TZZNWNAPlQ6zxoWvxPxGpzc3JOuJOE1gAZbabIOLTa2wJ6wax/waQ7YEHqcn
914oEKtn4Bbi6R5+hQYpCpMLznt5L/jHM4dMIVRA+dE9CZvR6jvZGKCDVOoTtYSdz/eyXSbWN3s6
kKgMf+ZG3TzAdtY6CoXj/ajRz/pCUB3ziM4STGmyz6TvklxAe6S9e/JxJ4+0u5eewbqYerFgZXvj
qgdcgUwR3J/6RtadeF2fjd37Vi8ev4+jen38PldUOBAXmqQv8+UiJpBoWSYaYfuh6T6UZApotoAz
3BsqQJ1L6OKI7no6Q4h0CkeM+yFHi4DTpw6Lw0uEyFbbmV1QM+NTATjc8+q1Q2tjdqtU/ypeO26p
lx6WmtVwgT8lqzoqpjtjBgfiixjBItRUN/Og2xJXFC5x2L52g2fMLODGzFYg5TKnw9TbT1gJ3Uku
yCmCoUAGJWRDmd1MmvIa2B+l2dFgimEYxEoqtTXJaYBx736mr/iACpGGHo/SKEMu36E599V3hubg
Pk9e2ym9ouNWvkguc+vnB1YI56+jMefgK5Egrlh3EEa/T61hL/rFr4qRXx+am5c7xW62gZTikCts
ZzSBqvtpPUYEaJbuJoQNqZVYT9oftwd8gW+BSZFfi/RgIINxCnUxrpMj5UVVgpb7UHIzACiOCSwP
hO/Dk9i6d8xvo0GO9a0flWAgkGWr556O5yCTEZb03sNDK7O9h/oQii9/zLzJ+A9Txc8Nw/mjyXmF
x075LM4osiQrSqgd+bN67BK+RNsMFHphSvuvwb8D5UvJPaB0T1jgmfHgwLzIBGg8lDXXT+MUawOB
ylI0ve9inf0Tl8w/hUPdU5Y4RTfbGJyYLYAVc8jdfjqPX77PD6qLSL/WBvHF2Ds4NUzsbyva5W+D
pd5PgvCssnswFegaybBqfaFLDFIQiKOdSV7Pj+ws7GUmNXCALK3bSLiLJdawKgPUQM/PGc1GHfaf
Kf1rMkOcjBL7yPRjNoDQk0J7SPO7TFHDLWjGjoXxxRqiuDPbgy4uqniH3gGeU9q3t+LY0wFp60rD
rwv8gVPIuQamcq7Sk1Cc8k50ypq/RpbnRrpFfQTOhXaWDrHllmRFgGUY1hEkdX5PnLhel41Nh4/a
RsQsixfKQwaAbG+ArYe4wP/5q6GL3OnstFXezIkvz2+mRn5GgL6WlDD/o30ViOwf2xdDv7YGkQY2
5y3bDvt8k7Cmd4BQm0BSV8Ic0MI9V4FTfO6abqm4SRtqIKqyxXVyjf8hxmcXnUoJ4iMd9JVsrGk2
qCoh3AGdBe/Lk3u/D4lro/WVu9278T8BrzsBad4/OqbVzGpQnSwz1ZGAWQ/C5mElus0zF/2ux45G
I8gMw9B68X+pLkRdVrs9BMJkOUNwlvgnI7CQMUTzvrpg1rFSQcwgXwd9O4/r8XLrMw3+I2zeOxli
BPkU+gsKC4880EDs3v7T8DLFfS7bIXp89jqaIil8v60G9Rd8gx4Mf/XptR65Hb5rxeWbiLNQRz8l
z+wPhpKxQ0oUy2bbOA2QgDZ6YGwZW5B8zsL6JOCgVkP6B5ViYWH85istnBnnsnKL4L4ZTuNyvK95
iVtaHkeogiEEKi4vyrbNfJFbvT0y1KLZ/OokW5xtKZvypTEC/tSMbpvb/aVzH6QnIi3sXeotxuxB
iSGXzbxAOZ0L//I3MSWk8GTGXOjDRsX2md++wouF3U/9RCT89umJi5lpJZnbow1cgkcVCA4xP2Bi
feOHqZQO78CG7Kwddb2FQV1zYIsfFqZrJ17J7O5i1T2wpCsCvkCFTtXLsLjNuLmqE64ZWuLl/2Yr
8zOPd7EcDRhnfX6EpeHUZ8RjyJg4r9lCBUvHx5gZWZnrvVdQ5VfviAd2ekEhUnfv28cQ4l9vvL3C
oz2dsvnqBWUAI591vE8SPjjQCciSCEpSSL5KOhSeyIvfqWWiOvDbJ6GM4O9hyfT6L2ZOHF3PGR0Z
oBeKBQ3se3KWSEIYBPzHcGiAHGehgZ5Eh22622blpvKJaxpwC1AmuU+3NHsS0mGk/yKkCzF0APD8
JlIWzYGWf8miP4Oe+873+mf+uiXG/G9d7jAV4I81hptD8Hg6z+OnO8lJGGdbART8DfHAgrBBOQLB
P5e/WdQds4sgh+OXQoPGEP5h6N29oZyWmIi67U9Kj6/i9hjvnrdP4cawGmOUBwXfBpZtKSCNEJSt
q++UwlLXmq0cspjrm7gqSypIWDhMMmh1qxy4JaadHVnxDNQHAGyJI7NqLZ3aH1EPIHT2xri5iz58
H9mvl86Bo9WD2RA9BeeNWk85tSRWovjTF4Qd8Vu96Sk2KS05OLdFI3R+25KwTZdJSkPU2gDL+ejK
wrnAJeyJdo9V7gkM1JZJFwxRw6ITeV345s0W8i71Ppup4bTou+U1AonPD/3tgDTZ4z80UWVcJh0N
MHca9LuHBJUNh1ErLD4yZhY3BbhHcYdy1ZcWmj7NnnB+j3Uj1dfVI9oY6AmU7iQhERpYvvy0iXJx
AQvZLJjYOixoeT5Ud79mS2df/2AGCpVrwDxt+Ki0Y8F4GvZK5b1bJ2wz6/XxlNtrWGaS06lr6Vz0
9OOBLF6Klf6wUz18laH2JLjvmblttRBc7Jz5/sXp66+5TsE05SBJ3U5Z4xg7qJFIZAI6wbclLZ+/
n9gezl3mZJF24/TRkPjxObNz9y0uYxggyW/R3cVWnbrPI/EPxBq79EVjGopEb5NY5aDWNDex5Fd8
OJgDPeIiQceu6n5BlAttuRDKGUduKdKqvK8VDXiWBc3zK96aZBtHhNXRhbkZ2jA2ExDovVAjDne0
tpv3YvwQujrnzs5btoGIB2rP/D1PulS6Nn6d4pemLItaVGODNRgh3vWTJ7Xf09wRMhkBpzL8NkCC
GbxUsxWh6E6a+1grkYn7OAcDRns+nrILaifEe7jRTkkCxg2YmvwKcgF2iNkBLHBiR+6IuIP6Xdlo
wgETkDBgIF74IrosfD+fq5i54v2FTfyrX6b1QlU20k4pvTiGU21XcQVkw7I7vWqfufp9XTWe/GTp
Ik5WqBAyPCERV+xzxcseoXaU1uKlndkyUem0bPDu4g8zXg/RQG8ez0XmKNXBE6VMrXTzsZkC69p/
rCV06e8VXf+7xcWkJQyG1f+BvYN9UkTmF9sacOYhlHu9rKZRtw3kYxFCg+CM8AsA7OIYalGWlKi+
6JCus3OX/4tlp0RMOmOjiBdvNSJHXxff0oUBPVOtQdlQNxryEYGMS/0gbsxqURbBjMgvIIU1T+WL
Iw6r33DfwBvVATKq2akh7ZfCwmZZGZowy6ZN46gaUT762an7EXxO7D/z+iEWiGSw31Ejx3fekMaW
2QTxAbuaAWlAbgnmHyqkYFEJvwSSgrACichX2D8ybwT7uQA6/33gkLadkzyX/A5Sgo73QKtRw4nA
y0cyxOSqCttDI0Z6gT8TQVeCF/+Mfw/Ys/+RdF5LqipRGH4iqkRQ5JamyaKIibmxdMaEORF8+vP1
PnVqn9phZlRoutf61x+oN65eI4qnADWqI84gVpTWTnknTh1bY5zLX2Xw0iMG0CbClWsCinhu/kXQ
mF4dXX8vHDCbLyeNa9DaF7QePdMlFetZxo9NtxSH2Z2kzo7/JY0BUgM1C0gN1O3W5wF4AXlOMCRn
i5AlCrsA03yI08a4DjiEwVI7DtUI9QrY0dHVMYCpkeJCvqAw4qCHCHH6eX5H+q6mPLQ4Q77iReZt
aM2tNfmL2HttX5zIRGYcAekgl1yp293T5tTx4Tp9vsPvw8X4bgUkDMuTGTRQGuyifxmFums+4yv0
MQVNOFU/4MCIB5RqUyIBd0eQq6QZdVNtagM3MOh51tEZltZjWdEvUuy4eyRet3E9OLsdgIbeY/ha
peZ+yHPxeqJ4aR5BGa5W8v4RkDxPCDlairo9rv1U1a37BG5m1NREbTkiyuSuBdcV87H5s0YIpvdE
1/Tty6THIKsOqhpEVHQ3AyhY/ziKXeYi4SHsZN2H13Pt5INxbUHlePi59GYglKu018OaKXwtmhLO
uNto4eWd0szEFBv1gjujUiJBm23oZMbochyZpyEBB6sbS1nahjQOKS4BXZWLc5Mxa6Bn/ynhAfWk
XQQqyMpiCj6DVILaBW1EGWFNMqpRr4aXmEi4gms2vAFjMn3DkENSpF+eHqzA144BhC5b3/xRcjsg
bX0we+yIazqmvS9It2NtlDuwirjlC7KmwPGJ9C6Ot71rhAT8YIBOBbC4IKVbwtB/F28Noo9ktoH9
nkp4gpAGCm9ZKE2qy+j0HVIjQppnM52VyZe5SV9Chpsy+JyhkaQe9dE6OrHLXAMr99vijfTIPUDQ
/LBJShhm3eRJCJExeazI4KZJGg+gtPWR+9FlwctwL2X0IPAQjzjHGoHRUM0fxOqnixSvxqbARVNn
XsbtNX1F3Z/mMiE1gRbm+tv0BLB9pyP1Km8H6eO9NgFNXh4PYaDuFYFGL9omkBGVSENd+KFJeyba
V3zX/d+F0XcHoJTQwa4SDBg7Gdt5U9p85J6x3KJfbG1Zc/jAGe2OARCPQ/MPB15V7y2fkHqbnx7R
Q7CRaUFEBxltT0A+An17ed1QE/qkNzQuPrZSgFs0x4EtTJxhliSxJB1UzuyhRtbPXw+XgQw5p8nR
dM8bi7ip0q26YXmksnOg/VRSo+enVQa8qeMbLjgtGhQlCTUP6W1pDQHteq2odRdZLlyG76R6jzsM
HXhccVw4E5BUfMtAR1sxCK8X1292JpvVb/8lj1NdXKbN/Ph3nH6+494P4/Z63EMDBhruN/kjvaR9
jLKRyKCt5pJCRAYUbkZPit2H+41IXX6cf+67vYk5aXBJbOgj/6BqGjicpqnBnNXDrZsUMaheZqoY
HPY+3Ne+26nj70ryWYyz++Jl2zES3hsSihhGIPUml/El7dkFeOm0tAzfmpzhABO+BxPiUs5fFXFU
rg0bqGR2IK4tLfWEZrUL9SOnru6bf4AltA5HvP6P8nOacHyWjVsnXVz/MCnTyXFba9GFmtAUpzfF
v6o21y/OVu+FHVc/vxGf50EmYRryBTdZvWAIux+qcpuSrXVpOvdj09o09/mxiQHrjYwqGlNrYu2u
0cdjJAOieofn9vfw1G6tBmDdGH4bANp+DCQJNRHygLn8Mq15Oe0zOtJ1DdwVTZYAwfI50N6zJl0Z
4j1pHZv5IQ2tdhNAziv4C+WMHVlzX1N9SArPakIr8sj76XVLD84t11JyhAiie04YDx9BNeTaDMiR
w77bO7B44rcPyorUkYA7nEUgt/Xm5R1RW/DEnfkrobZcLh5OgMPDrueLt3+Er7pBOUUz2Nmo1sqa
X+FWTvdiLz4V+kdyWQGZGrgtveAMySO+p4q48KXdQlKPDS91FXyoc1yTJYeM5cVz/B0zysLSA7Ii
W1hxDm7uLafezYn8yrruem2I81r7wTRKz1jOdxRe2Dl4sLlO/kXowNjYMPJrc46h00NwOBxyKKHY
QDX4w90a6DZ96IX8CpB2X4s+t7JxG3OOEeQ5XOGo8/XsvFohgAHcWe16K2BHTlHnjX/WSYDx9zaA
PVgg4V5xvwd3QC63IVYsasDjy+lrT86fey5HDFla7Mi9qopK6G7w/6dlTxL9Qel3adzvYPMEmL3x
VCHuOGZ7mpARuh9iamvl3AJS3sDPqaa1/2EYeHTbH0ZiZtfDCAQfnl7Pv21v6D4cY0JX9dJC85iy
GXVWAQIo+pujUogUF0ZieMrA5h5AhqcSg7qG2Sl4HoM0aODPHH0XCgI1xd/csgp6o7a5RdYqvFjo
gsUZzx+g++fXbS25NeF41Yl2DCzcDe7ifUavHx1ga8B7j4yIQ9oZnMRj3FVmDbzUC4Pl++xNTaIs
jcDGDPgxB3ltPc5bCMytWfSWKEo6KOCBxNcnDoAB+iUs0COAdzhHjOV6wMyIooFkh3pcT3D9qkBm
DnDBqRno7UBFYeFUOEIyNaIZnSBg235Q69TJHj9GEP2B65vTD0pqGuA1hUAC88VXIPZBRvYWjJZa
epUDgD5wLPp9JNptzD5FbdpAxzh5PGcdDdYkzm7kfwVIanxG9xw0BPuRo9iZmqbQNOhEsBGO5haK
7Ydx6X7EaXQj/ARLTng7nbAh+i+lEO8wzKu+4R1UaH6FgP9IoYpc6bdGoPSQythFsW3NO65kXob/
DhNE0H36HewsyS8mYgskSUKkIQSGD7K17xPm35rhwr3xzie3g7dAf6jtg/0ttIrPZvDxGtyNKt17
gVKlRAPimY1NijzcPZo5Ha3wNQFIPDAfdvpMmJe1Newfve496hpBqRSAwj7mJQSdZ3q1xPXnObPB
U3j2b8Wt8gncVg0D1eixK81FPdK5UPLIY4PdEfI0Y2ohArtB9f9GJ9KRIEk6cJjY4+AsNY0LY6UO
7xM+Tgj/xzMdaVaEtRU62Rn2TKE/VgTgp7LQHgK4sLq4GrCdVLszo/QaJuG4fbul6evv8XY1Pqmm
W4QYG+H+BdvbgXz12AcY/MOOY5zLxHFcrvfJA/dX8Q1ptWzGaxgQaL6a9CpVZD1muNdhMGX8tiOO
8HPHr54iucMk6Et4RNdXDODD8Q4CiF9ByNTQQEgGSRMlEVT4/AzPjw3bhMHNQ2YSwYecyEM/pitn
k5Xp1uzIylGoHaXN25tJO3okRzTK+4l1XEBsATEYnRoB2waa+e6KHArfOvedDuCjSAD/WWc0mJrT
JgN9X4GuYaC3Z0uEIdYB4mdSyGm5vBArR137DevlRdUOvHbwCU06XkCRR9ITZc+p1ipfBL+hWoXB
Exdrw+76tX+sn72ePH7xFOhOP7Q66YMZPG0l5G5G4aL8eu1XNpDJprfu6D06n0f1WcL3B3aAO4j/
4iCE488Ivq2dZnPJEO+qUV1L5Ta9VAHTWVXYWLLBny02bx5KU8wbJXamkbk9cF+o/hj+NCsf7/w+
biLoDWPtHhlMlXG+gH97jx5D9surV2nuao6d8BeSM2N55dmBG+j4zJARIjlc7nNnWMNNXe4psr/C
+Dce40Gskc3RWsB5gQlo/Txs8oF8RrMpdNIpCiqL1YKRBaxIOt42UCwleIhtocH4wFODTBIrOqFo
geKDVuw8enxROCoSVaA0ObCPP3DuWbZg3/t7aNXDG3vwZgWKY7gaDAWu44AG8DQ6eVTZBfxXsuJM
D/roConMYZIYpgfFu09xtRlUIE2M0qgrgV0XdNPVQoN84dGmaRPm/aehNjFgZ5C+OeOMshF9xSjc
yTnDUIl13iS2Bb2qpECY9UdaRuVjfDavz5IpCQBuf0qJ02qbc2DDucNLBzROsHVitSSPmUmAHx4i
E214O0iT4TI0BrMPbewy7M6QM9aTF69FpMjPFZUpxUXWkDnC8wbg7IKXtiP09hG771cCGtg+Y5oB
MT72771KBmjHut7lt/9GIjEsJ8Vx6jAAQwLLCPcwJ0Fa5/HH7FGcsAvmfl/HUlNnD6gEMg0oCwbK
2ceOchui956rr/tsUrEtu0UVP7tSvwWfIRvg1EbN1pXQGyDLbgge6ooO2Bz1CTBMCo9cORzc2TMi
6wmv6pk/8BN/4AbZV1hhpxpypqgZ7HAwHhAju+WEgfLS0PSyvQxRnFqsPfhFnPj0jfizKq5K74mT
lry+oI6i+HMba/jITMatL58OOb/h8PSNDBov9zrq1JKDniCkO0CSHlR4w+s4tdW1rO6h3pshhvnC
EDvEx3PY3+LHazE0g7T8Dvvn8Mjgll0GIybMPgKqKhPtKHjUSBukH5To0O9+r+sVSuQpxd/5njbE
Rd7jF10FKF+GbERLSPbFD2HaT2GqekAN4/QwAXw2RNJCPAGHswKgIkbiFBTEVIEcoLhigrOEeYRm
lsBkE541MWUeVDUkXGl7nd6g83Hy0qa6i1fyBvW776BMw3+fHmKWnD6ssiflHtpP8Z3rAtIM7NYy
sLddt3VPyZdVowx16fnwiGeEC/OF2UKGAJSF3M2vOwvj4t7EGTM2hpvy9vsrj17HAqSMrycym9CQ
HTYPkglow1G1TPtheQ37BrQQHMpyeCULhLqWEXRNlyqIpK2+iWxNWVLpzrv29s5Ek31sQGcq+MVY
IBq78XjFH7o2Jh3w9E7jz7D9ISVhhfNySOrabzeizUdsu0pbnD/AnnFeGCiK/SEvez8wOE711IK8
gG0qBW8ToVL00U8GFYMMsT14Rm/0Gsjr6OW/BFMLcJzpmyiPXsxK5U0bICz++49wY6gEfaBHBHMU
62xrURdXh5/TDzYmltwTctLEtxnGvAQfYc5wE2/dcUfaK7z2didF+AenDMmwGnQ9Y/ENoMkYgeVh
MEtUQi8o3xiEl+5r+yU6hQQetCNGzjiYjWBz5Hjseu+T4MCjr8NAD8Y+xd62O9+fWKzyOIifha5K
WeSkp21fC0obGSoeVyf309DYS1Y5pih4bGFAc4o0CHfBBa5tA/cDdO6VdD19sGRccXmFLQ5PbDpL
iGzjV7hqPZvP6qwhfJYo18a9HdlVxQJUsfP20YsyJMV1CViPXWc/Tgm9QmF3cR35y03HyFCuBx45
8QOn2bHRVmpATCvHIoZ91rg93BZS6E2MVDscZugDJcsJmY04oCsUMAHaYbSHP8xxeoL6UMJDXbD0
Ft28Eli71y6OzUnBTBbqonwlKxOaKsOe/dljQu2UuK3A8nF5guqXBDN9Hhem45NHS6pku2gDcDGe
oTHc5Lb0kTX4ynfHxbFkVH7WfDrsUF6YNR9DysievWB1afMBQcBBrYWM8VewA3X3t+4mxwgbuMpl
+gfwpYPhvCQI7Q4xR8+BFI+NQMgTr3In0C7WMJRfk9UPE4HoobKCmeG4K1IsqKmZ0aGawIvmJc2O
r486N1mL+WD4dNu7wAmCWoCUPiyST848aNWcO7PcOO5khOA0S/Aofr0B1hMyVLwQD7222G/Hb2fx
lNCwPOknpju25bZZhFNaDuQerbu5j3TE3+/x1zUq/6SrMUoz/X9x2vdRR77fXAAJtnkA0ZDo6Vdd
lXgEn+wEDXYKWzCiqFP8KfWoN/9MzSfteGz1oi0jAMdJoNHThEA3f6Nd2D4DOkldrNxqwbMv6tlL
IL4jFoVFWYy/N+ljHQfJDGYYP9S/Yb+OdxYO/BOEQgSYTWj+oQOd4i/+fM8KE1hOBIxgcnfZuCPm
o443xZEzDGEecqzOJjBy7QUKs9PPdFSWzgYfPAQpmylOTOj3fR8aunKB4vchHqmeDUpGJqwsYXlK
O7dy1g8FocuoAFRUXz7mNAljCnixmfboOjgJb7NVT4SrPww41fTNRSnIwUqBXWGohnPhlvEjIidS
6Tjcm2DafMmegsEICZBDaMDbtBdTIxlpDgch0RSI0CkGpL6Y9sXoPMYG7DCuZSuWw4fs/Kgo6yVW
1FclVQp42w8fj9H9cKJPYNd1oarJ65pnTmK8GTFzwp9oveaYKHihaQKbG9oCWpTFN2IvM+UiWXx+
y13FU+ezt9tgQm5S7RbsDxjJusl5To6T0zu72JdKuJDUZsraE5sxfHt0FDH2xDZYbO96XsVwIFFS
kzKoqIBsYUr5BT7OTJZTwXQLlA5XZ9YPYMokq1GSmM74VYzZh4bmiG79hoHEabef45XcSo4y/puO
bv6Un8j181TiwBs08MTPvP1MYeD9YfYYQnTFh2Fa4bLthH3GDZK0Bu3mXvvDLxgCZn/USQ9+Pxrh
FttbLpsl91Q80GrxilUTY1/FSAJVLdwAvpbovNbEcoKK55ybLVFddsJfRiyu6pk1+H2EEFRQymGW
HL5SGueEoZ9otydeqcVAku568zYFrt7VGF8l5w01Wx6wKm7lfjLwu62klBnymkzs/+DO2pyQl4g6
PBjdJh3ZSu0Xbucqf6LR+/migUTAhq+Iuj76LwZLy0ZtJuxH8XFRiuzPGtfx7k1biHeOs4MCL+6V
ZJqQgZu4DPlwyF4CR6CTOLgE/mzwkPjpI4bj8vY0dzS13g6TVJIBOGe4qkhcYQVzXoo+bFL17vut
z58gRXWkhqHi+HJ1WzhhgoflQCuAVhBD9FNSPXEyVR7i7+mPTd6QSl+SymYb5yvQcQeVNVgzg5t5
L3xtIHXvPguGjKNdBv2d+JGhtfxBl919efQV6M88pTB8AyFO9kF/IA5vLg02Wd8Xtzx7d8aP+WvH
2OOBIseD45BxOzuhFuxHc0xgo1JokL3vP9aYuCpmicBiMPTglfooxKHO5xd8aJR/ryJQgoCEm3p9
Lzo7aryUOhB5I0e5cufVUr/iYEdARxHjPZ4CX1i40moZgheFAxKxcDh6CAxpH/7PCFeU+ufxlXaX
2Q62RezwGPDxCD3dVXQYf0faHzoofMyXHQBzjIFV3tNpZ5SJF8MNwMnuNd/3XXtz+gHDHSsTVaVR
AwqDtc0uDFSAEPyYwUotvSfi8EPuX4an6OAqYi2EaZyh4TcfYOgxrNDvkNXF/ewZH7FZcn8MUk/p
Cogkk+yGTWh4lzWDUN4ggyqkhlFn1yHFAUEXpCBck6FVTq3lncoTM4ffjsACC440bB0bEAi/ExW9
cUyZhmAupk6/X4NVbSoBQEV6aUk0smTWBuvh4DMsg3LUY5QA2+cLodOHcVa3LiGv7StpdzdSFtA9
dsVg94DbqQcn5gTsHRuiOgzOwr2kddRRrmyJtjzNFNCNsf+ExiS5cxV6yoagceB/KBclKKuWfzEQ
Gcx7ZkwdCoLHEUXRucdwaBXSsSfc+oodpNqgu51SdY64pveutEHeRxUOupwQnEXkHX66Mcwu/z3t
7L63EX7tXfSa4/788WXP6Oxu7FawH8gxH3L1U4SEYysvp1XlV6+QqL0vbvsQawgrWA6R27L9w0Cz
PRzubhEIpTlrQo53/RnsJ1Cklu9Qxx6sMoSxJAiH8wumVk/S7n2Z0bIsnw7OC3bKqCCkE9HEaBWG
VKLaLUBP2L97KwII1YphgV8pPvXaO38CRTo/wbhgVVNskoeAgdOW8LJVUZMeMyCXpIWngkrV8uxf
yMRPDEj23iOyFhDYcUj90nq4ePABOMAYhIsJgu0xfS7gQ1+cTs7UnPkMQaUgkoBsF/AMe9gdaWbk
WD8rGFjiyTmHVqyVBwyAMkD6jg1nIbxhhWOoFmdg+xVWb0vgZjq9xmuPPwZuCZDGYwDny5AsRLZn
jIWkvjlsjglIDT9hj8ZGwOFRdI5f5klfpmj+fXjFoUWcfzT3jjtzZmIH8wBG7C5KKQTSbSgen3E1
P/SdEwTOK/YLdGdrJXNAFa8yMykkeYf7w4SGiGdLzzilPt5BYzxzmJ3qqHtI7QtCgeHKw3MuoH6A
RSPsja1TFe3loOjFN7+uwcppzBnhTPq5Nif1cMOUY4xpVI150baPjzqekjpMu2rRf6ujn+XosXzL
kbWoU1zKrxQGj/SwdzuN249cMtkec7xXC7byLvXDkyoMxA8EFQu8wRb0H7Mod4Vd2tSMviSzwZU+
QKzmZHx3MabBQpLo2zekVhxNvdOswSICv1fujMPK86CiOhPu/EmS81n+tuz/GT4zR4mv7Kh+4GV1
CkrVvn2GmK3wvUgv7Ak0VxoqPXlhBgs/l8GS5QC1PzXRbxzitV6+8fSPXNDtlL/24NLTNCET8Qa/
1wDQsFoQnojpMQ9V0EP1FXyD2nSmG8x409HEGBoxFQRd94WdDxXBiAbuCZH6vJY0uxaoOObqFFj3
RTsCbyupn1HaWjwY5hgj0iP556I7xlXVxjD8rgsE+F6IuZC4w/tVnrQaSsiDR1gVhKXjkOdiRkU7
9qgobG6yo3HxFDYBfssuBizGXaUTq0DPqRwvM3M86EOm0nE0aN0J4BGe5ZyoyQNjAR+uy1P6nT9j
YuGkiCfC6MLp4UwA8gPU4WxKlxnwOs6N7ApglYJSxWfTu3oAGfW2Z6kDiA+CkL+5Bih+fM4kdC3W
zFkotia4lR4pxfngEKM1aTEy4HE0Wrf/CbQt5BTarCexdMl5901rjWg/imKCp7DoEYyIdghXDXav
oYaXwp1oae4pjzqIaTQYv7yvkPs/Ro4dUhsAAswRlOSbkxzmg6dbOJ9lL2p2X7HAVfSuLBy1HwFO
MWhUmpMFSy/jJIdUCRBBF8eI7fhiAFfN99ACMzTVrBIIQMx4l89d/5dH78rBA2/uInoQhvZg8n+r
3ybtJObTXUMfT0FDmU1pjCqRZ67gR67v7ewy7vDoeyS/BHkLAUtZ+Yfn6JbXXQE/6fj7vIkHlMqw
h/VrHX6oOFSl49wjDmqo3Uk3oft9ZlAyhmTiOivIkP68P2tKxzYcOPmwuvQq+Lydec9KjjDTgU5m
g1Lw23KrfiPAYyKjkjOrdqIVmuZZXm4jvnN29pnPeQJHVIG61G03ddyF09WNYcPDydx7gomCQK54
zLvEwvpY6Wl4iVFpBUiEGVtGou4PBaNlnBKOXic2sdIhlRdCpfj8oTMSB3b4OQPA9xceqrP6LfvO
gsgkgNEnzN9XBP+n8xG3Z0BHmx67rpWtOLPL5IEwBE8b4yyJvOr8gvUDV4EaQnjd+828/uvgp3EI
FPWToTTXbNFBdwxWy0TbaRd39Xc3SbBdbBQtPYgR7ncf2tizf1nsPehgSnHZT7GFy85bhmRwg+4+
HAjozK6yQ7eLmID2XZzZDJZ43P0Kf8KAzbqNBXSQOODbuxYw1yeA88wd48IgEWdEZCAwVVPUxSE6
Z7CbUO/uf48jMN9zdhztBhagnjyXEqLPlnvwcfJPAH2P0W2dX/Yu+zOVy9G901L7+pYov/G7sFyA
J3YehnxbOCf4b0C3IdgHGeEdFxZxdKFn+p8AMkwng858uxCd8lrosDE+EmNYo3bwaVVqxhLBKCOO
gi3QQk8TAoqjGNmPu84ZT0PbO+XVfXJcecYxmEXcyhJNjHonXcbF7fCE0QqOL7Y7YDJuBx1X3+Mr
O4E5ZIPzOR3X3p3Ap5mFDFwEifdHakXGfcfJCWszwsbz4t7T/kkpDt/gHytsxgLavud0b2+ac2Ts
jO/Iuv+VadVlkHSOPv0HqCWvJi2iYKldmJwr4ifiRhwtLocOyXinvf+WEBgM/6oXmgJRmHWwB/Yk
zuJM8rDWei9Up61KC7Y1ljUGNwyDXPTfAwzCSMagcWs/WS8duJO3LrEfn4DtXxofoDDdPulIG5is
2UVsu0XfBgngX5nMMvylBaDXODOYQH07vW1p0ivgK4KqmOFkhKoALDiL2iXVQCJKw/IQZ6cJZj3l
nT9fhJ2y0+LRLXW+nKPQcN4db2MtqJTJKt+oxl+/uXcEpIwwtpAawDwb/1WCaYNoaHwUn+ANemUm
749hfZh0IOJEdXdLieP7jGNt8cCulYQ6E1MmB2os0x+GCgq6P3+Hx5B5IEyDD4aLIKe0zuOB2+eD
EROTbUIQDa4Pb9VIaRMIai6JG1EmBWz7vPxU2dJ0DPf3sEGsibCB44MkjfE3tXh0mw7ZEIneIb6e
Jxnw+MYAN+l1QowWkDRyKmIa9gbk02Zf1dQPCGPuu8lvQwMzWnBuHPox1FqWFer/lVNw76/OYg/U
vJfaDM3jIW4m24qb544tRaDRLkEz6eaN4uuiZDr9D0p7qz0WD7hQQIfXwMs6QBcIN9zmlIMPts7i
g9N2FwbxiWvBzr/6/SRlOqBYS6S8Jeduxjf9Uzs+JyAO6j9ACujGplPcQgyTGMj2JFGERCop2TlL
my+TRD/8agL0gPsvRH4VSIsDIe4ORGPEp61YpIMlwqloRw6slvwd2BA2MNgArOHvvO/iVyZ3J5rl
gU2kwS9wxnsltsgDx0lLKiLzveIrU8r71inSdNaNoysMCgfeLSt/nB1deCJRxNVVGXi/b05mx19c
1xXWbMxUmCD30RG1lZMO4jw4uudtEEmRaLMkUQz/VN5FkLOhUjhSOh6FD0RXEOoRRZ1YONIachGm
xVph88qRQS4Oc7+4TSUpk3/mJKuDHe+lDHiDyUIvA96GyqZL+ClJwbQX7hVobHUUBYNhXg52xgV6
8cldwddzCr8zIvHGiAoOEHYVbLy4HdgeO+fg4ka4FrHcVw5XLwdLOLqZAS5DGFAYX5w5Ox2v++bK
iDV70WoZ0cfXTgwQkadrjkYVmLdOZ58Rl9YlpxfkPX6KMo4YY/qzK1t2DmHD2eEM33Pif8FdKgH3
CVLBGdx10msK++UxXfNWdtDazqJI8dujzpA1baO8Tsi6jfKdNlVcwI6bYm8ySpBWR1C9uCvKf4OM
qmz/5n+am0Wy4Ak2mF5YwyTl1fdubIzjqAvXBx5WKqKgViQDuJGz2uE2FUDGspKPkB44ieS+6xaI
zHCAhPgjaSiGeTr4Tdf3KL/yDajVqyIIorThAZFy/XSi/C6yeynPIhCplJoFTO5IwO2Ua5J3Oqy6
M+PhbsIzyvslrztoqPgVxZg/oY6AAt46Oc60cRCQJjuYGc5Q94bESl3DJ20T/j8X5xLH2a6Z/cvs
lCDfHy/ho+RHLxCz9BGKKNJc6K2l+NvVhCI/uZcins97hNtBgXN7oEeoqgYhlTs2AGdx8yIDb52H
FwVA17An/JMjOKPS7+44/oriNB6Qej2lKSJkUh8igdudh7w9zYvBvjGCJktK5dze3XkQBKxTUiNT
uEiRhEILfzqzs4HDDNyO1uIs8yBTSbkNMnCHMGPLvUFjjEWkr1XYzXy+dJFUwYq8yt7vxVkqaGJo
sWSnJdIjsEZx0inmnF3rBFytQ3a8w0mmnNfBJbiqNsvzK9C2IrgnapERGuXPA3tcoPyVpLeDhE3b
STXETOE4ZWN6Rwn8FjXDSIpCTUAKxdC6/M5QuOG0oUDLnFVwwEK5JFlbpQt/BuQ8a+GOVY43KQzM
XHD1HmF65eMdocWgmrlQ7Yn47xXNuTJon7jy6oJnAeyymRzYSDkpM+eRTJD+JrWrC0WkcsCw/iwX
4SnG7VzhLGdJCS4kWbUTdO7fnrMoanf9FnnGqwd4jj2FMf576OIseOQ+VCRh7WQoV8RudpZpmiSr
IPElK2RXntTzSg4c44Mgh0FW/80Cisucyjl/eOvXXyptv7BUUiW+kf4+uUNOQTh7+1VGaglTF7WF
GTgzKZKkTNeVH+3IIDc3GBCTmekvFotbH3GLD3km3YvZyc2zVcprDTzueznEhniRB1KS6VkYGZs5
O1EzV5v72mIc+fhLKc7euE7AFp0164i51cMtnfX3K7QHzjVudIjR0nHUx/l7Ruou2iMwQPwOuC8U
9fGbGaXUxkcedWiodmGZigEATEB3qpaN+ircHaL9x4lOozxz5+xsuBnBoSQ5kvGKFsRZ9pflN0Kd
WSt0lWyuTK2cNMpF8EdGWt+/JkvW+py9hhWbp2y/PbZo8iEcxl48+lz/jK/EJoP4u2b0wrk/VacH
2DyXaN06KpUQIw9nAC2wxPB1aIGb21jzFfe5jNIcqwzbjW/sjWVYi3+/McYfVg/26qyOgAnWd9hN
OtPnpHRYHAnJvIvilSDZR365xp+WhiscMIE54GMIRMBhvDgA6fdQNxQN8D907u6/7GNBmlSOxcg5
U+fKyduxvt9E/2HVQaJRWBXdOjFyxuVcP1KKWqeEwT4I2NM03U9ll1Ga4v6jXocrRfZqoUZx2VeI
NBoEs1fIeX/m2edklMVhIlJganucR5whBL72sIdaWn4hD/G6kAs2c7w3pgVzc185FLDi+qOFIGi1
gErj38KCPZ/3RR1wxkXx3/PyoTxzooEX8bp493L8pse/O/GVXAhumrXGf3+Er8oQVZqkXcTFxzG9
6uvwgzg6h2MW4zSt0mOx5vT6uAX2xP6CXSM1Lm7NLH8x0Hkf7zmbuDp8WsfloSP+s3by2Yzho1Tv
I+Ag4dL84C4PLftDsHe1hFI9r8VfjFqP+xWkyupDzkqHRQdXm/2S2d9FLT8mhQ5nXVBSW+wOzixN
6eeIAI84BMdB3HNf/zaOgwwikX64RDgACUoDrqoKau7tKB9azznvFsUhFfLK1xFCKoL5DQ8/DhJ2
ZJkiaCknKTRXPvcdyYXprT8jVuodlZ46VWWiWLZw/aQ6/zlk593JX8a9FaTmYjE/vAbj/pQxqixk
yk8M2iCjOiCE/oGUcVSSJEGJAIXSmbF7vNx0hj1JkHKS05lFPE3sLKkkbDrnDHbin/2kKzx36ba+
mxGlfhX3xskpAWSy6GUF3xoJrikbYV9mOzNeo3GkTCUVUe4FiT3qWJMfT2IKRRAwJGW2lcEkyCOZ
FoYvE/6VDl+IYj0LAm0szCBVFa/uLyQqr/EMw8qIlxU7Ed2j9JWkUeWLomGqnLItBxQpu3LG5kuw
dZ9am0OB/Gu5D9kK+AFRkLG7UIScEGcGbKRUqVGRcOlzWt3Z4Sfox5GadCV3ycXnuclzSsbktZRS
5YVzVSlPjHGNxS+lSjw3RurQ7VFhwOz0OrnJ2uQJo61nwP7dUdWHt/F6/0dnLu+T9CzpfRN+jqPB
GWE1fA4uBV09AqI4ua6IW5+RCjbX7GoW9Vv8ibBDDv+C9zAScNuKiMWVZTT1WRBUPs9kSx3DTXJd
VVwcEdqws0sHUj7+pMcwYZafctdvLnsuXjzZU+QS4Ktozo7g+/LOgpJg12GdM1uPZh1Xrd7g5LnE
K2VzMkWpOngjmly+5JwCzd0JaqoDMtAgYOnTNsV/u/tslylRAzaRNpo/QSxezF4H9wLGNT/GPc6p
34s44z1ElKi8p3MqC+wqeIJNvBa6zoxFmcVaoIpWvKH5QSNVMDl2MJ+jDBtIlDs8ueWWU+ss8mo2
q0eUd+virprsRwJHoA5EjgQPu8HLeM0yd/hkGm/hKWbwqPp3N6/Ocs+NpG6gOohyjhwetov3xqeB
LYQ8LCqJxYVV0/F4W8/JmhJVJIJ9kz7G/fvr4D2y6KdZtlpxan0CNw/+aWWddhP83V0+psqQQ4Xz
TNTQxFkaoxg9vlcK3jrARG/8vHkmH8rF0skJ7PGOM8HuMO1rUHKoizSf48qft/HVz+bxIVkyuq4S
myxDNbIh5ObHdhjTmdHyjdIpwT2fLf2ZANFkalhHOoIgdLaTKv2PTvArFNAVBVSEAry+S4IRUBfZ
7qnDYGcgdSwKkpftIs6ZqiOWx6KjS4CY+uHzJat28tdnALhCrQHn6brdHT7uX9ZyoGA/IfIgWE2A
XCDuDqiwq1OKKaCv0x7bLmc6n49NAbw+m6XcZ3VWqTI5IG5PQHkgT2W5xGjqP8LOrFd1LFvWf6VU
zwcd3GCbq3vug6c73ADG2DQvCJYxfd/Z/Pr7zVUvp7JSmVKVtLVX7gWY2YwRESPCjGlOjkm5855r
DqCa83wjQgz5Egm1OWWnvKzKz+q65lpXcsO7DPt+rPY45p8Fud39nG27r3t7N6CeQwUKn/jssmxQ
XkHheFPDLXC5pMxo+AhpUOz3LhZa6WNVHQbU2JjbRsY8KM1ZsBu0nObmVtdETqtxrrb8nDvjACpm
6yt5LGepjMJ92FDC06gwYfV6OHUNW5wkDAYanqsASdGqoZNZYmQnMtrYUaq27YBWyj674XH0GOeL
iFm4CU+H+CcWiR0oV4+HHYX9voKZlBvibJErCIu5HW8zBIf9a8i7D/qCE6zf8gUQ6IHTskMnKDGm
EOg1fw3hNp2KCVAKgSy6UAp1ZnzRXhuXtW6vtNw9Ob+dwSKfnnvkVq7eQ0l6f0ZeciE/tB6wNTMm
nUrKth/eW8XNF5wRhyWGq40Vkni6QfkIWFsawSZFWtZytbwm9GzMyNpqvyREiW/g4lL4k8Ynq7EX
J3Gm0lc4ALSRI0vjYvqMYeTvL8wDyON+oUmD564HGLIFDzpP9J6W3bBzP+CR1GgFM7o0mabMLSIK
ScptHgUQH4sdLwuxOAR65anFfIoyWJKT7BaDKnEJjXLd4LCqV5cHL4UWWqVZafinUHYY3eBBzuCU
5DCvC06crdxA/vElioaz/MilLqfrpUfLS1KgnDoJti58hyC7XHT9DoeYsapAf6t3nlVVSrJOlJDq
ZBMS6Exl5+28najoOA7YQ8DxsbwN286SJ/F2Fn7tJFykPHNlWJaL/pERRFoAc8gpzIm8pAiUvpac
2kFu0XNyWYRhNMU2X02RBFB+1AN5Mu4Iz51yyHzgD+JGhjjxEas7GiynwXQE/cH+7rwf5Lk1l/5i
XhiJMe/eHNU/sIXJ/u7GN76VoYGSEGspUV/yBmcrIjI4Vl/JLdow4rvHcu77DpQW5upX0Fui1UBm
GCY9cg9vnpF1cZqHOAHEkCCO/v8atLFP5jlRIkoh1ok05DMGlbceAAWW3yjTsLWYHcFAGo9sNpuf
vwv3Lu/FNT1DJ4fgmM0QxHMphp9s2Qec6AvVeQ0PZEqJdDeK4IDsZWcZcE/Mp07EpTEM0mhRU5OX
TZQx4C/SKcfk5m4PHEcevmnaIWSohYncJyKufJ5lT3/Z3wCngL2QbCCoWFii5G9Uv8+3cFLgjj3b
D+sq3nIbsYDcdsJJG790KLeP7vLRo3rMs52zcbiiIl7xUxz6NcW/zUoysa2/LfdDRE4sW76I2kNS
8fAW6fRAW7nvISdgmaGEUEfgERFA/W3FjkKSglaUkcco4PhldaRRegEx2fBw7UDcKUH2gYTTNhRA
Z8ABYlvZIzhkbHt09WkrJiicSV/53txOxegUUAktFWDPe3YLSsYbqrsfKricLnczpG0lZ0gu7VvD
Y18IWuCMJguaYMDaW6qe/NichG5uRZw9ssBymhSwgGKVuh+MKqWiKp0EZSev4LHHa5IDg3I3CbKc
PswaIFEN6SAx2BhF0TFO6p2dJHI0vBWkHM0ifPSoaQhOEoQeMPw3ifEs52jP2QtBKgOt305dT6YO
7RQ1j6ChcNl/qbObFISNmc5hwsmRZRl2n2xRDq8UZYrSuyOC8CLYew3bkh/jg4yCC9IDNFwDLw/Y
qwmR2NefIpFCCSa1PcSA7yOvx4EA0SmipC0Sh14PtcyYEg8+hcMKzxsOIZyAnUV6YOCPsJwel/J2
KDWBr04UTT+uQ60kr6BXwXIqLogJB+zaN+jtCVt/DlEYlF7APG4K7vM7rAI2RUESlNGUEsoKk0Ln
EckjDuUTX28HrZEtg7JpP6ingn2YOUHESrt6VOKYfVdvr9jKr57vnnv2Y0+ZPfCmiUUs1FU66Yjr
zEMIxCq1+DVPvMtE4/aQZIBqzwekFgke03nY5UVNO5livprzaDp2IY+2IKj6SwntZQ3XCUzqKpUN
Zdt+wtwK4BSJ0UbRnqLH4AKmyVrKAwqVL4FsNk+QJ+qnFQQQyEsJsMKD11rey90ykcHIprOBC9Pi
RK3aol2QIhPjxvOOk92Sp7zmsnB5Xs2Eo1JFHdRII92CBhxx4mOA6R66MOvtkPvVtcsGZYqz7XLT
LAynAMIBIUyQrWO0GnUZA0/rLypYURMnVNsZJrtpBX+VySufOUA4Rl9qDsQugw2jyP05s3vYeCCl
WnmalCU3bJDxEAAaDhNq1a0ozIwKWQ78fp+MGL8qCveNw9dIicOl9PMdFITXVWbPSYHNJJTEWDiF
PdKbCJ0pV597xXjAmSLfSb4kFzpYonDGl9is2ZfRatsRK6yJGC1F/P0iBF0YaWJmQK8/W8UpsPSS
v3Mv9ZQaFx2T4qyzMkmKhibVXiTTaDOJ5EkS8F0mC6ZPuDaeTkTOJZsZDL4sHCf59OcMa3AL3h1t
zDA7aq+NR0ubvQbntgsM3Oc0p91fZqJiAZ8fEs+sJADDEDSzbEwYsFyBBG9ieuIUTAYnkqAOzIb3
YMonEEzQOcEYFxJn4Gner5OQ3Dx6AdsHyLyTbkNqNTceSKw3cJPoNXmj8u4/+tnWzRYRyCsDM2NG
TN/L5bNoe+hAoCd+EcAl5VYovzPqB7D+D56yfF2pkRf1UfDWCrZAeBidhyiTdligcBS0Mt6rwg2p
xfuuX29lOiyZR/JhkoblPcKOA0wnjiFFqeya0xTXWTl2bZ9/tLIhP+rmTqeN63lIHlG0AkS1XgiZ
7UN7rCEl58Jm+oR8MSTjzomTljTFPYY/osupKIxRCXwOjT6XTbhtJeS+yc2XIBV+Y3fMH+Y7Xkqz
55SxFynDaxAjfZD2oh2pt86DiTGmRbhpvv0nCAH5jlaqfpwX0NOpAxRh43uCoFQeK0f6dHDCgOu7
/cCe22MnHOg4KW0jKq1BAAxZ0ekGG44/J9sTR2VfMmYXOU+DA3QC5C5tl3iUOXcH5+oIuPPCFfmx
zY2kmz/2Nm85r7Zd0g+eAwsPI4kYvvccdiZzW0ABV+4gYc3xqbzTx6XFYVUzOCWxPcaah6WSwVX8
nh+oOx3dEozzh6eoUQGLwm4hN+YBST3b9IRCAOzjsaU+RiJ09z+D0H3Fs8lbxD9aH8dYAdjAD6Bx
PCXJWRNnu4JUbs1Q76puc3UYFSKxKoROPXnYmN/DBl80ezGxtgw/vumf4AK5/h/PAMgF5A9Igm6Z
W/Q748TmCdH50Pvqp95CWvhtiHV1Ba582Ta8irCeh8bNPTC7iK6TtqHk6bZ6sqrFYunjhV2uZFa0
fGo0B+It/8AopPnmhqfn5qhp8CcEMFs+R8bORuBUczmITQm6vSVFQvC/m7eY7GFolPWOp4hq6o0H
NlbkvMh+TSeXEiFKKJB/xo8BByaHX94gpQqfPjNUWDhi7r8fjNvsMmeTjjAJtZxPi1FQOHDObWFf
GRDHtwgH+RZ5SbV90O2R3rJxY7fxZT8wYYJdiTFmLv3KbKzeG43aLdK4gpF/+wjJ4R7W0MLYQMl/
zITVwmmJx0dw8cps7HuGjvu0lgG0JHSFl/kmRXD1ddR3786onk1i1s0fX7OvPX4lD0RSq3kLUwux
BTVB9PTCIP9GBJC+FQ/38nsIqWHCQJ49/uTj3uiUXCdG7+fHkPqya8WkD8Wre2WcD447eOxXl9MI
daK+i9a4cdpdjNBCnObBWRTcobXVGekdOc9SRstyC88yxksOG12StyI9MC2OF5uJyROC6nSgOftf
gTpjkhxb13y0tzzEwSMG+1/4hLnttqc7605/zSAL7rw933RR13+mBiW3MLL73T4guxsMmy4g3ueW
3KvFJzuykadnJXwCedrwxOo9eLoL3Oz8xa23bxBLGfaxmDwbyiWcrzCxmQ1j5cIknvCPKOCcyR1d
Wji54olAOpUroB1CF3ANfQGg9+eWMimRwgVYghZadvMuAIu7G06u7kweG4spZgPQKronRE45mqIJ
FbLWnCKO3UywCIfCaTmVOhGwLHu7fxjOADaRG4GAne/wqrOQCV/PoGKj5JQc4SfLqFlAEAEjABVu
XyeoLoOKSiI9ReZA8ea7aDCf4mo9jRq6uENg2piWLnjL7tt7Wr7eweHfJpaSaxUQwcyQUaF58O5c
FJeK/9R/02K2+51xtBAYaafyxW6sj6gZFSmknCyDt2nllDvUmMMyTWF6SF3+rFS9d74yzEyPgCQl
lJgOxAht2xWKwJUPCGS9ytDBX/2W09UdSky6Y/isfXJmm99hSza4/uBRoq/YaKILk1OcJty4m63Y
UqdNbw3YjpIVlC6SY9onNCX0itMEzTn1lss9J5X0pkpFUNBAPPibzg8X9XVaPGiAg3K7ppZ54ZoN
NlNaglR1++V/PU5UIWvUojkBSLYJrBHmxaskYbK7+9yHC8JND5yeWxerllsXvnZb916Se8s2r0g3
cP7b2Vs1yHFQZK05x6uvYi/AaKB/Bjrbk+AHUUXwbKheB8vX28c3qYWdoEqVchhfl7UaMrz28MwP
6IfRHraQpqE/JEpRtW+oy39O1/FewZK+/tDCdaLJrvcEVmPAk7mHrzPeQdox144qxbYIh9I5EZBY
MMYKtkRez6YZvtEHkrSEs6vi1fa5bTOcseVjDJi2sscbuzNByL0oUOPaMiF9jwMWUoxLPjogLT75
bDsHJ0n6UJR8aBEVZIAnvf+MmCbrEpJij6lSavw/Ajxs20wjrzeY16K3te8MneDniSoFyYnp1UhC
xAanjk2OuAI3N1xpH6dB/JqyX8laQBHrEIrSTWqMTECA7+4D6xD7dKRWFcMDEzOxqU8bMjv9n7qN
YMYlAZVcbdHsirdpD818ssNgkaHWCZLhAxD0nvmOM6pu/vIx1W2pK2nl/M0ZR5LFgFsPbjaZXC+R
DlfEvFaMGUi4VxKL9v/rHbcJ5fC/nKS+1QPnLJ1N+15umAwSOJg/etQsjIqqdqf4PBwFdBT2rsGF
cjZTmLrtLZGWnS3nDDuEisb74t6CKhryog6/jETKD31RHPys5IH2lsMnbxeQXQVyxj1LK+SKqF10
GfxOHaaWcbFvgUfFB5ngW4QkmLdRIz0cCrvlbkhW1qybzp4uXBoLglmYK39PXmPLlW8K+rJiffCB
z/aMxL3G2XOdMIHkMc/9lBFdqJ2Yk785Om7naEb0kugGFJvnGP0I0aCGAxnKuZcgWkSCTDqCjtaC
43A2YXzGdWFZfqUFGZvnuJanBzk/tizvozJ9TSqaUW1cpOkrahEhJhiEMIcpanioZYDCzKHmPHJG
3kCUrLxLMUWTSwWesokv8OZIQOBuaSgCiUhw6pnOzvIYBJFNNxjRMZAHLeUVws+ZABF/J/Lqz4M3
NcztytkFKHyYlOkepBRFx8s+rdCpWBG0NZ7RtiWVLrJ3d5F5+ZRN2WYAOZCrjgAsREJNCRAceSEQ
2zl4DseILL/2a7AB+k5w/sbHG5PaoR9x2E+n1zihzSrhciS0L1tZ6HcJslLxkIrygW+4OlH9owPH
bccgAMBSH55Ye148Xl7A8wGGfNDKUAPRcDJtDf+P84LnsHaQaQGxiEtQfUmH65fgKCxrsc+5GcBX
UIGGPBfjIcJvEmJnxCRcHWqJtE+TG0/PuvOYAfU75DZQxEvaLFOma2eHspQ2FehbgjgByhsgFCZ7
LZhdLnrAZDvYURAeBt+b/RnkxAUBY6ixpEidkuhyarYPfAc0D4XtxoHmYTlkb+7qlZTAUEwGRJHY
G7xhyj4kON5oD9fAwIEyMXYn7xBQ84WEkEQ/7uibmJhovtpY2qBrALiimGUOkfnfJUgiC32Gv32P
X0653nf51gVaAB+RvP/kZA8oETY9BdKGxhlMJESVKgCkKOoFbbXkWyKAikCEZijtpRFXmED0SE8A
9V+2k9z4EwLPJArqNbnSdwTbEnyJQBHUCZcdgcyMY7uVgFFLYVgs947xARGrTklJisDkGlbgQRbp
KpUV0fCvNz94mXJJnlOqZCdfADf6Mx6CksbwudRbdp4z5ghkCrYD5r0N4ivKIhoJkm8K4H4nScyf
uRPRBkWMSsB/QHKJYu8/0yw4+pV4Aj2brHaWASsz7fQk3iG/gzMY9dFPT4OA6xd4ldsU7vXg9N1v
OHvDbkLmphcJV1wo0asSYMgJtjwc/h0GQGHfmKKlyKpgH4SAGX2KbANpFhoHHrvDSgcskZeqiBCf
hpgh4K0APRvHnflk0krkd3zpuRVbCcZ6FiO5i/lDv1/3+Z0uk5rMglOvY+yB7GmGzrsf5sRgQsrx
hlwVGQtWJvY3NOc7eod48viZkH33iHl6qJxoNGZsTsX3OePuxUQyePdqhjQFTEcWb5dYEpxvlMVO
fyZEic2c1ILQIS3J4RsOLz8Tfr3c6VZwmYUhtOw2xCmaAX6YsuWrxzBhN+X1mNyNl2r8ZEHN8MXo
+hicOF/TifXBzOXsZpnOhmYy0Z9igveFRPoaZ4koDibjYJdlBYULvcO3DD4XlLdAKR2+wSiUZDsg
IscZI65yhk2igo6jewpfDThPUgUIxgw3EsFS98L+Pe33kaZL/ZUq21SRckJx/tXFY5CHGYI5FBOS
fb1wOocLSJiGpoxlydee3QX8/VKkZ44Hvmab3w06Jlm0IkJeg4CGepfLjU0pWV+dwX2yeRHguUEV
SZ1ZUGZnl9vDZS8FHEaRxfGFiy+rpYMDjB02vU+v06X8zaL0ZdoV4ThsqsNKyjmgzu4M+i6WRSve
SF3hmTtK6kiOkD9dXGk4dEmB4HIT9MGKR3DeKPjFfFmekNOaSz/pycIZRicIouvP3Sm2bHzg5N83
mbsEFIk+vzmtoALZuucfi3vjl6cXS9SKCVkT3r3g3hcVh55clG4usg/FL/hNZGYc29Uuw+/0MQHl
Skgn8Fk/KbQ6ZyBsz1KgIiQfg5WHu0kfgQcohyPZPVmI2kc5u4jIoXuX3K9J8t8UFBP5jAPlIbcM
RCq6CLfu9/un8RIlHxVzw5EJbFJQg7NxpVcjXAggJy0532HFggF0ggFGJCffRRtRqP+216Zg97hL
iVRXPGWwEaV3nhaUx19nypa08V0sicjJKo7dVYfpa2wLv4BX0EvynaApYaPYN0QGsuH3rgzF9irp
t/imEnDUr11IQGZOGuEcphUcVg9bP107aS8ZaQNRMcDqptuY/qHi/MEHSSBkldUCYPR2JGF0Ph4S
Ms62M6vIKeun8/sYoVK5tmjlow+cPF6KNwchHGmHySng+KWraTED44GIMZQCa8jzBf9MpgpYj9NA
7hfwZHDQsOSFM/eS8c4dDFa/3JjEfaYwNhJKlr7UMlS9hr0DGJPo4YdYCjRGJHdIzPPUyEu2wgqN
Ah95W+DgpMj9QDowqbRASk+vaaev8F/zpyznW/B80ysg6Oc2D+7+YvJMn/jg2tJgaCeWCFEvxLgQ
pPUqjWdKrfa9edeNzfOFcw2O4DtnChEKfc6FG0q0rqdPMEsJmUodHYbIgaTOJdY31Po7LBFDzp0H
A2P2h4OR4xpJ9iWe9KXspx+KqtTK6FeG0LbPGKgDvyguTBhOSS3y4049JdQRlbY9/P0YNOv19TiU
sr38jNEueFAtsvziYb3tyGOP40THo1aOB1BHhShAZqHOmUcJujyepIBoCxpjI2V/oWa0wDFaxRDZ
BhQtJwlUMb9RZEcOHQopqYnrL6F6kP9IHqaSsgbOluE5iG31J/Yfnk/BtpktYWqhX0PlzH8gdDlv
wWWJDAG/Yg4tIHK6NFwbUdscWdQA+VAxHO5oSU6sATrhrJIfZtkPoVVcFzHmoxcT/Or36miEb0tM
iSqWmss+OyOCSNU+5Gr4GMLFs8u585Qc+ojKcs9QSoVRApqaX23QZHKTjQhKIXyNHhk7txYI8Gcu
+pucUhTMyZluAO2p5wJHcsZH/0HJCpskuF/xwjMCNJ5+Rc2KOdIeYwTNfnsQG1hWgYjyudCk2FWY
7d+cAu7Oa8326RaE8yKIvKPAAH+rjvvoFd22sxdcLxb9Jofid0/PChnPBQ+MEPb5fFhHeP2Z8UM9
DguPvewSLj64J1DSqYLyVcKliEv4lOk2SaHWQwWQM6d0SLm8p5HlJx5bD4InosWCC0FuUMyT6wLk
qGW/+iBA/nh/dcYM6sOGMOJpTyVSzs3GR9imXBBZQ+ki0qgbONDlCd5FjKEDWW0+mBjo7hwzHBVw
VxnDZUvIHbpbkQxNwuRncgmZzINVBxR36x/o8O3QqNruggldBgp8UC4ZNtDCRUdS0VpDzpMA3Z0q
zD13eZIIgN7IS2OqVaHj0mm/AmI6kLKU+Om30WOIfc09gTYN7lHA7CNjoqKcuvnbzwjZgvzzP1LF
nW6ZqMW8n39Bgga1G82dwdfJ4sEbbY0RJTYqjFvW9e+lgorjV2xZlvrXLiXrvaB5kVLwVgxocUdD
xNVV6rBfq7KEHEbS8uH/nSEgKFJTRsiAaxZzMzsff900znifvokIk4YZsNSpNZfqut1DlPx2DVs6
wTiLxg8pCFJ2AOoM/cGL0IGgUP01KOmC02Dz1PuQiJA3vT4ucn2pIwFa3XntJwdvd0hzwWI/cksz
drMi+aL8DovunQWqDU54NUgziBZ2jNTfDNliIOXgTKnGtbdjOOAOkNBxcTWkvSkoqKkmBWAyGpQN
pwHXFKTxBAElu60sVSrnU1VgUtiR/BnpAXzlELyAkKxKQu2nCe1MKgSibKR6lIt4CMSzuHNAQgiM
Sz9GQbvHWgSu6iIJAfAQx0ImBJw5n6NjqJ1Df2oOutmXqFBeNsZJC/wofr+ha8roE6DsYI0DkbdC
qdpbJPVMirCiaucgZlIDZmA4ge+2OH/tJ0PKIGQCITexZj+THdl2tqE4lIG/U33Y6ZGW4ZFsT4xE
faQ2yClc8TDaOWq8UJ3uMbwd4yUsQJ10jgWmmRSy1QsuiSUaoaS9/Tqd1HZa7tfpNoUAkAItv9iw
ICZF1MJCyldmFFKt4Tb93H3cMv0jtlXhEdsDphoYr2NITvtIwRBtoVM2ZNi2ocd42l2HbLiN9xv3
pxOc/nI5PrdxIcXYGsipt4NkwjNdFd/4Omxz0z7HXlvzV8+t33Y3hLfADu3kJH8ro/1m0JDBH5fE
LQfVNcJEjo/ThOpyn4PtcRfC8Qa3xubnn/TJvNreLalgIx61WlH10BtDS6JD5+DS7Hs7YlRA68nR
tWNOp7kXQTeQrS90M/RpsonYqkxkLVVMSRBrNYLClG8eIdt3+BJNuqsomBFWMXpFKrMAzVP7tF08
PoF6kSKHyTuBYRGjMNh6U8T0WrWfHl9oDxYOToIbbyGA9WlUr6Fs4Lc6FEcNxSEnFrekSYmrzGf9
baE6V7vcJ118EQTsv7yJbheEPb8ya64eznB7t0KP8oL/awVXMz9/qPpUDrVCGRIrs7Hp23F1BDDc
DM4+UKdKXAKuQNF5TSfN1zeEayvuby6M74zjaV1V8j+yrYjAi4qCXb4miMLdA0BhQj3hYcdFaYzS
1kwWEO855JadIVf6jpDJ3TCO3Enu8eRYUf6skXwfIfzfBs1znXTX1GZqkB1+MnUFDiJ1T0+WJkAr
bBYSRzhJGSIoi0OqG5NDreQ85UMWNPMmzttDwjcpLJzjXGolr11KWZ6HfaPq9XbeHooF3RSHjLkU
jiB+McuAuiv+CuU62IXcgNRVKIq4NrjhPNmdf9z8+7URozHVtObfdn22fRLTg6DX4PdCYPLF4VLN
XgrDju9PFh7c92y4cO4TSRyM74PxwlkvsG68I86f93+bVUZnEnTBs7grzswL+f3LGHkZsEWIf5yT
HfPqET14Q9G217HrKQz8v4wpOEvRvLvngr0u6A4cngSRkOkZwX/UXecYkmHj63IMoCTpQw0wgpLJ
J31EZna2KcpH92B9DnwaKEq163J5DEJKKxbB0ddmNIDcy/2QG9udtToMWwn+nOlMw/IJ5T2OOC1+
kMy1pzUYwthuhC41dcvFS/bLHDW/IQLgw17bIV+hYUYSoJ0vRQptmE6VDR4tDTUizfBmGMr3iHUk
z3LJDANS41ZO68GjABGgJIfWMqulHveN3wLTiWOksnwq1kBZwvJxwsIAn8fH8QVi1hJFABMWMKpv
Ly8KwEC/vXXQ/3O1zCvjyqNFtZpTPMUPryl9G7stSX+DovVjOg0IAfrUc5K+bBqVdsMXgLlooEH5
sXRb7FcwK/oCSjkOxTJSejWqOYFo0uyBfBHi0Xu+IQg4tg9OjuKfWhgjxthlkAT4h2sM5tQunbO/
Tw/ckWn1kr71VXpEmpDsUZW3BCQktZXUtmbodeuze3lwLnKwhzy2oCNlmfw0lCpdJMXTustdhQRJ
d5GXoFPrvnxiWk8Ch9W4RalEl/d7m3mdeP4rb2S7GL9VGzPNcAV07ws3ADaSHTYk0H2LBFJqUXJZ
1oNGoN2VYCcigDfc/+Yuhaq4AM9Xgy122DZvlVkU8hPHJ9cbyOydFwCx6TwZokA22iGZ4jBoTx6T
LpzU8DjFE3XCxbsS8YiEEaA009+SZ/T0zyl8izncJspwsWYEKqmurJorhIvlcrbAoTBzFD/sG05H
JKtEGB2NFs6XgVTDx+txQnj7EC93FK7olGClnc3E6p+TdsAxZTJ88uIIWWrJpreInuKYSrQUc1RB
U83pWdAstHAqfQ7ISZP07j59gMQj7b5xWDGSyjFGDVkihxHTj9guZMFgo0wrHhToD4BaaYqLwCTb
TFnYFo3xxfttNeiGqfeYRNhwpNyYZh6yAmigNxQK8tn+8x///f/+70/9fzbry/BybDaX8z/Or9Pw
sjs/H//zT9X85z+u//rrXvk//zQ6hqYouqaqWqdtaZrZlj//WY6oePivlf9qKZ9m0Rw+ah5R315s
b6WLHoQDvMt2sIG9/bFFnt8yLc/4NH/z4pb+Zy9uttta2+x2OqZu/fuLb2v19TzsNTVvBcYDd97o
ZSIlaWnu02v7oIJGvn0HT1z124jPL0VXdVoDK/mWZCp8gV2AXkkcbld6mEBIRw2OPqEiDaycT4K5
ycvBJTUhUtLYRZukhcv2J959QphSLM3gLUB2lh+rp7IfDWJFPWZrYF5xmzO3mOE7N5xRTAcbJ8LB
vG30nd8hv8Hm81fApcLwvDetoUsypfegBd6nOlRo8NffjiIfwH98O1Zb0yxTMdtdpf3vD+i5uWrW
/v1Wc9hO5v7YRprznNClxofeYtBBMDfbR+Sz0hnUg79+ba37N6+t/Ptrd1uLzWPbrdUcKzT/O0Wh
a063mj19Le/xMTZGrUAbbCHavPPs7HTFhOE8Zf62u5CVI5+sj+URo1Bi8oYhGSCrZ4LwHjE4w5B/
/T7/fAX/r2ek/vv7vFybw9tqeEbaAA8zHLseZL1cMGqrbR/KbrhhYkMSZBqjAiS2N7ZJZYFMisBw
Eg7+7hv7s/3UUS1dlzvK7Hb/sKS11uW+/XxOan5923MiY3EC7ri9b6QS4YTY9eKpF6a/4r9+BpZc
B39cJx1NsUxLU3VDM//wDMz25nHoHLaYzDb20XjYXU6WD1nXzPygmctvCAYb3IVshZxaONuv+IyO
mME2/hXjE4ajyJ3D/13gxY8WoZsCAmNWvAE5Ea9WYJ1jjQpvRVrAg/ry6xwJNSdEdut9ry4GrvvJ
h+TBRsgxcEKpGFEgSPDOlEf63KSG906vCWXTm3S+UjPcG4Q88eTQdyKgUWn2Hr4QLbIkr8658UmJ
PKZv7NsGFZwL6N539s3++mEpqnwa//G0Ol3NMBSlo2l/3FX7jnXVNE1XWIuM37tPhg0HD947SUE7
u9vN6cjxf6uf4lL3zqqrWd4PxsV1ppzECfHlRcgAXscqzmULcd7rPcDGWu01uFPNrgcszkVXeqXW
PPRkc/U0QJE26pdDvphdL70W0Qhrk5ATWHUMx54D0wre5Sk8HByLSCmGkZ79DYObdfzqiBvGTzfn
5XWT5hnSwhHIYIH9bd33xzkgk7/bR+rBs3P62X5TZZfpGMbh+rENv7g8chNB45jewQjRAVmW9yJJ
dNGnoDbX+7PzKRX6xEj/xnd0GjgiYr57y287T+kQ8HZFIBZs3S4K8CGWKjpTjKcRKkMs4ZDEMjjx
eA3rz9/sZUOeKf/xzRhdw9TbmmHp6h/OO+WlXTa35s03g5vf4D3dP0P68hsNA1kAO3x9Be5i4ffh
bGd8axrDzB3vXNZjvreOtwu2P1o73s+ug62zE621Nn84zbCZnaNmwGWAUQZmv9KflCy+HoZXHd/6
aW2TOwp0DNE0Ukrt++gE+y1wNh2pzjFszXiK3wMm9btn/++W4Z98VkNVVEUzdF3rdv5wUmx3VvNq
d2olJ6gVC0/pi0GOSVSL2RbF1t882Y6u/ckZoeoWN3y33VFUQ+/wfv7XTa9cDp1z27CU3ApPiT4z
UivcD7qjb9Cgu2vFC+Y7TDJ0zGzX191LiPkvEUSbPkrH6EZXQbIl/u2nhHs6OoTv1Wa+zQ79y0gb
nPcu2a/ZoVpA88w6w/pnR9bO4i7M2Bx2x1eGFcCfbjgbfoeHVdd7eseQzEtEijqKJ7i7xwasgIDl
nh7KBBo9wcY9NQdGoqZoXf27Z6XsVK5iTAKU3q7oooNsRtsenhZoeTUG8L+wgdZcdS+oh+4qqjnK
3tbwmqN3md6WdXzOFt4mMUKD8NtnbPbeHsk2S44ebgjs+KI60hGn0jqNW7HuEwU2MIEVFnk9VBNz
oAV4qIRWyIohBZk8JIRgeNI6He/Y+/iX/mF5KV4VcO53oPUQX4ankTLlL0afop3SaPTVtDPlF4dc
mwkhvohPUtCqeM8H63g399pTfUwse/x59IFHu3vfwTE3oidVRSvogBGpF4Gxu0oYw426lULQSruQ
372aeqSn/RxcK8ZQLgfAn3xn3fGTsbB3dOXSOU4WsQrSryeHlVR/W2E72TsXcUiU/jfQSCZSeh3n
mPEkngMjjDZEjtTAZY/oFBlhE3LV9zpYrGF+O3pHD3GxhDr6Dhjo7w4WhA+ZGCE/G2+HjoIKRQUi
QZvM13otzSleB68Vg2FjI8cTbMU42NYjnWq4i8wHccD2RU0RuurY32IdtI93wSX55Nvhadn6QQre
muIG+W0PVaqIN9eYeOLl180W30C1mOYxKrXhcHNaZrC4o3Jm2EfGdG6XKgFOlCpHD1CV9AsgOX4Z
/23rh5c0qt1SI0KJ+CHkYl0cdFENPlEy8CJ4iE5JdeWjaWj+5ruqO27S+/QB3cY8DUUgsd/FFSZ2
h8YZ0qUNPH23zR/+wQdtCMnaYBCgipXBJAepydITGLQRoJEf89uCJn3O1BFOl0ErvKfEQjO/8i5e
ve/yNn4nj/ExxNcYQ2YO5dugvTJWIBrnNSe5vrplVCzqaFMsqm7UmTZFNwNJw61l0io175ASaxp3
KCs6GYN9GoC8xK2QkhJCRH80s/pG/5i2ep9UyXZAOfuY+yAxEkagToikyleirG7pK9E00fr54pz4
Yb/mj3yX4sw+pF7q8vtmreEBSVR5Xj9nOAlx5a/RmYC1bOdg0fUMdOiQ3dd0T9v8vb4MlBmr4rI0
0NfLgMWVARb2xlZRiQ/sXf4d+gmOVj1+jzrLS8bnNkbnXMfJb34mNhsNyHFK9fLBkmSqFg8i52/h
Hp/j1kghzsTT0H8SnQi5NDhjyHzrM7IBuNO79r7wPUBWvO1de/VsBagDAXT3Lj/z3wTUHUprdYse
EMjL1lRfn3JstQfbjPp1EXSnrJnOhA9O9gTr/za6Zu2TQzwo2Nf6y27ihq8nwOmlHp7CW2oVXPXG
nnrgUEsb7w0nInOPJDUVVEWLcsF7GmsTFK+EETLK1sFmxP7yAm9wj1RbEYRTtCaH9a3j7ELeTs8M
b54VNRjdq+vTHM/QE+Ws11oIaaKX3+ZylWe3yXP9HZ5WnRlXfGu873Un76gz6vbryTFbDE/5Ptvl
98FzB50rO8l6xogJmWwDvqn/T9iZNSmKb+3+u7z3RMgMtzIj4DzeEGqmoiigKKCf/vzoE3HO3vV2
dMfu6K5dlVmp8h/WetYziBNhoew+K6I2uyFHzwye16F2sOw8pUzyjBDFV4iXHe+4Xb69yy8f92vx
PZaOQaLssD3QmHOgwHt9AWeJEyXGbf/3Gg+S6hfsHnhNHIsAlQ9sxoev5M0SNbroM+X31MYvSVIB
7gaux9Q1prVeab5GLXT19J83U3e4dwAUs8cqX3Np8E9aOS8a7cUTr7IBvHfjlPsSaKLhEwSXRfWe
HGDjV4vv4+63oL4esJ4GYLukLPjlPg1vR0JYnrwYkMpx6cqnx5wuviR4ct+wfn5e9ATnTac7sFyQ
2hxvvTCnTu3BtBy/x8AQKEJbIjSyCEWsOabla1z9p/RZoQCOo8vqfBA4v2/xd8xdFjXrMlTpXqEV
cGshzV8yJpEX6S/m4dwQg5MOhx6rVeSP7RubUJL2/FdUHeljE5xJHkN0dGrRW13kJPUgm10149fm
vUKQA9nh5/kjcuTj8LiTfr5BB5kalwn/dXzvqzkHNxZPEfafV+uuuixwecPZ9z6hNcDURA/yvYZ9
B+EoyRWDU57VExdILNsOX9LQqfNumwp32f7cgI5vfXXn1Q6742vMFKs8gIOzRc0tl/x9Jru3Ue1V
Cwgfx7NvxCZpxxTzPCstUTiU0XVPMbkc3UP1p4Y5GQ28B14Ed+6odIuzdx3rPgVAYrK5kCC575jf
LH/Nry2q3nMuHp7r2/gbXSc1k6qDvH6Nxc3nRKMJ508fFgzHNl/oqT9FVEkWzsd9zSckWFu6g0QK
u3nNXf9cUNXjx4SUH9/+cUYAXTc8M5/zi8lr3gLy4NV3HeV0H/gVco4II7BzKX7MxHU1f25wC59j
jOC8L266rBNx/Vk+eDwYpvUqyXeoHr6p3buU+22ceqZfRNDmw8IlomrZrTkKLlys0Re146g5NM2p
E61yfT/wvXIgHqq6z7Y7Y7NJIiOLvnKw3r/O1ITjQT98IyqZhQCKhQsxebq9PhbJN7Kqr6VM01gI
rr8o0U48bZ4YqJaK3uj6tgUEVkCvFO3jR7Lh8p6IR2NGzbTHAfMyHQjDfKm1vZUmmYBuNVfsJrUU
fGHGl6mKbdEVKwds2QeowfPDJcF7O18MOi/dPsdVUCbVhC/03yfOrmJS7xE88Csp0aZ45mXE4MYD
BhtLAhanaHNn8hY5+qpavF5WJVgPlYmrsegOrRgIa3F9h82eyGtONwnchrSD35viG6j+P6E5a4mi
LgJ+WT+W73NvCEyPOtheonSCr+a9f63FSAiNkRnX8SA+I+HFfqScqD6moMX2yR3E/qccmj2rUGGF
kqdMfNvsteFD/M0i2S9ZrWG31rowi3jbbRNUjUtcjMiVpvdOgIx++g2OQSqPqRmb3UqX+pgT/RV2
eU8hzvdfsvkA8qlLaHbnxF284YZQpl3t9+6pWBgNnitbRl6w4yCQkicY7fq70COsCWGIfMcdsRWq
9SY4grZPg0sEO/ZsGRygbEDjr7IDO7/de51tK2T1gtXJPk0ja+4Z3Gv8kXDrs43bEEBV4Kgtgjvh
9FPsUkso1DcnX7a/+ZQVn6keDnIYxupW+vNcq/5lSVdYWgUNEBdjQpqPx+fxOny9bNaFRtRuCMJI
YGeccZwFTBhKJL+N+HTuToPew36EJJftaMR8XLmgYTrAoAgrwC9zK3/bAwwxMXPH7MUVPXN5wUmf
0guSCCMeMJo6zti0nIUEUDW4mgPDGeOWdkvxpEWXubymell6ef+H7IbyCFkuvUQCYZdcRzCrni4h
uypFVb6UX1FRR7ppkSlRj8u+Urxtzq1vdGFjTIvXSP9Eoh4q3VTuuAb1WPpsO8nSPhR651VT2zW3
3uO3evl8jrevwPnDu+DUea80CaaMTM7jwE+JCsYX/IGqbNDSpOPSOeh57R2G+jk63fIHXXVFNh9m
rdBo234KnsG84CjHWfDTDxpJA60BhSEyk4uIAvSY7+Xc/XbuVRj23CTOH9wWelrqF22HGOkEKCzl
BaNx7kPKoPuK/4KDcm3eQAeAdwb2A7cKtM4HVpmIV9RQhUBB8Fr1DMrC0wj4gMN7gwDlSKTS1pas
Wq+X3eE3PMH2EzcrH9v0vLPaU7b8HBTs1xoimp2S0T214JMkJrhQPKIA1ZYAMyG+TeEgXCeVy72k
UptGQvQMjBarQUt1n4TCUvsXE0m3nmSo4SPH0pneF80UMTkEI0aNxvLF9UnI3lz/MXZ0iHQS0IrA
ldD0az4ZtAtpqug0hQjyzA2AlbE2pt/gMfuEELWuC/pimVAtuAv9FrTSxPwBBLhG5uKelKGMtTQw
+SZPviMylSonnX5rq6sc2RXnTWuxFfO1PDbH+gZeQtJtqESwrdAODHrqeqSsn3tUDGH1ixKOEvPI
HfALq9VEoWS4j4dHrQVUch7YTD2/+464P/d6R8v3SAyniylnmQVQ5VyjhgqcQQ3lDK0AmTZf676C
O1uPKfx3uFcPhiL+c/lcOdQSAtNsWh6kREQbcCJZhOBgVrBd7lWYIzysY4eW8KATz7G97q6zDG7t
vDvlma2NzxNYptVK28C+gw5d7Y2NDIFyfl1fT/iCmnGGdTXicG7/JhRiIVRGZSQmpL1L42KV7QfR
J7dwYYJMobm6d03gLd6jYnYxhlgyFWBxkHzfI+ill+TNS8xX8lhbPg7gBPC11xCntyVPlSzbkAAT
h6oujWW7Ogwmu/cHva5J2XcNmMSkTD/ix/K6kHHzZ3k+kGTorhlRG2m7T0hdMEICvCA94MII1H90
FmbWESdqzQgfGeT25Q1GjLC7bbExphzcfAgecnm457hexahv0hlX+NPNJu9V6ZPIOrm75kri4HDu
mJM9GC4Rp+Rpa3PxXT5gqiOWZegwU8dSWI0bF6U8LpoBjCDfxC0M8/1hCo8+FH2OnDBl7bhdUBHM
IiTn3+LwGsEfKCzxB16G23rf4EXfn3n30csVovu+PFFeoVCFouRVkbAZgGsQzbK+Mqe6r7jTXxEZ
ob9s8fiRmO51LjKdUiZkk5FHxEFrn/0iwO7nIE6yCHA9eXjSKQsGmJaBAbhAy7o5vG7IxJzwMXiQ
zFwj6BbF9mZfZje7GQzvCRmd8edh3SYV4ghKNJTUuBCa80+SJxAFw8eoisBxWIp48ZsJVhozSofH
qAkGy/uoRzG4OyDQLZ7U+NdJHpoQJ9D6umUfuDEC/gkUkJAP7dkce7S1GagXWyEhoR+8ORzLMBWP
wIZq71RHm1YeGLMRWurryJcGD2/QuI2ExabbMuuTne4X6FdsnWapTmi7HHZXNb31PAb8me5UGW4R
Akby5lFafhVMdK1ylMWCq5AhmaEbooJA0BpTo6YzaSh4Oh+NljzG3CtxNTXclIxK9jhYDpS0N3Xd
g+GyppMrYPV52V+wWHI9F9x3yPjAwW5L/srnJ7w0UJgyT0rQLnB2F0dzrgaFYwYy2eM4lmwHTjkl
p6kcgXxdbbAsTliO9Qun6DXgbwf7FiJ1/IU/sq8QKf+S+gSRn1FT56u+uC6nBJrxrLOIVfEkW63E
TcxRF4onI8LsfN3Pd2TVQedimpUuIJRs732Q9h3/0WnmwZIKuNkp+ZdnuiVoQpw5RB10awFKzMcT
F5mF7yRfgzk91/ik5MLySHp4MV4DeulGj0Q60VWy+cTRZdRE75gR0+QxZZrgfZxHzM2oSjZAwcO/
gPyT28Mg97z7xAIb8mCw6DJP+GGcCiHu/XveXaYU7AddH/Ij6rhYpKE2rUNzwdcAB3Lrj2Hc0ijy
Wd5HdVgAjQkTNkeE2nJM5TzRtvrsCi5mwIbJfjo/naTkNtDcvKIPrksM26jTgQh7gIrEmuBOIFT5
V/19CSUL4OPOLrs456kwaz18+ywm20w384Qj0cepJ/qCZJpjRPlHMSp+zgyyyL4LpRkdrWozTqPo
iIWkjUV/kHREYVaLy9QclbPKbRZXSuxQ9vNDHVPwKE7nf6N3HyuepDOuLnH82F16BOozFfqkoffs
NgctTFT/vs997JqdLL7RL0oJPodB52pYYe+Akrobm4nYaPpeYA2mm5wf3H+DUNvJcyPhl4zJW92W
3XKFwv+6GEzPa+lEn5x0c3X+8GrynID6ciCMl8sAMy5sxs31VPMIPho/f5DovYK3k4Ys7nW9fAVf
pCUJb5Xu7XhPsBpHImo9N0pySZ4RLeplJSUMa2D7XT0VXwcpvrtX/zqSRvmYvFQotb7gEzwPMDUt
95+YfO3e9cqph/L64TUHGgV2GVtGnKB/yqzngvYBsBG2t68gWAYLsUVXHT7WhGatnjablcZemvWF
TMCBoS9oGRRCNN6YQFFYucKiwgpM827YvA2wzaVdV2JIA7606o9wZPpjHuVRHd8dsL8uMnDwqX3Q
Zkwi+DH794nnz9+7NRx6X9U1JrWHfnl5IR/EpZamrbeFheDyv/Fz8ZyYI4SgPJNH2I0uy4K+zb2E
N66aibL9enB20PGmxGdqduGa/EC/djO/G1V+bQ9cjlIbCXpghmSNB9fZE6tv3QJ4790h/J5cd+Ws
Fn0xOnuNcyXWB5MAR3M6+xzXLibShDb23nBaoM+w9j80c2PcOM+1MCNu0S/mJgzdw4CvWMmOWmHL
bPzcDpWfkrYh8KBfvozdWwWt+ek0/C4jpMQI0gjKE7ER1aKsiSi4ofzsGOAyX6GK0n3Q5Dvdwvw1
P09pumggXuGLSkrmECPgl6QENSHCgQ7Je7t6IpO/otlZgkm183XEkFrkmNGG4/zD+IWm5Ovt6zE+
xjUGoENmWnoXPdey12LOiGP/CJysuVrS4ulQmtOmnHfnpYpiIXh7BDfMMg4ou91i143h47QMsPbm
QGrWZqLParfz7+QBclZgKE5WeUzBSjGauS+/6TPpQeoxE49MyOYlBfaoGNG2gQPbdcQLeY2+oxu1
QVROz1B/Zzzdw3nZor9yGB4/MBHVnNqX8KTGYcDVId5SAhIVcubidfIQjSpxPjWvOLlBJdFC3c/G
L6ZGnAf9S+KWYEqvzvLoOr78tnSXFjHjW9HPfoF2xO1jDdvPICBHwWaNO83hCZPm4Q1AZbd5yFn+
jAyypa2M0UOf67TOd+mE2RvQicMJr87kGaf98klOyc01dm0o26Ro0bYL+rDdZ2NtUowfdF0jbYLa
n+AcXhd/yryEjg6NJWUV8zHrhgMUlk3xayTOFDuNCMV0EPMnNNpx6d2xPkbgbmnbkuCyawwzEoZa
taYLhm+Kl92iCq7zDF494heXPOFluWxGnQ1RMyljhNkYt1qX2AQWDis0wry5BdXuqrNr65E0dulL
nuoqTj4tf8HmwG8lj6KExJvak/hdfZRC9ejhRPuFeeC6gSJ0B+KCofLRrAa3NpXP5MIy5Eo6nU8l
JoiXMdQZRzy0IWewAx4OGY7Ikzk/BVbylk7IK9eX5EuPB/7sf1a3yZNH1OhTSXeYt54DxPwdJkTC
lODA6WVpRLDf7sFjnEf3jZiwjhWnnrVxc+DzbOYkU3JJc6x+ZtpUcfi4KT9Yv/mS51pbg1Ae6wst
ZnJANApGxO0oDyTcm/1PzFi4OVTzF9YV9OBrpkkbcXye9Va9obF9jZVlGlI9R2JUx1LINGxrLFgL
NPpiwzJhCs29XP7eyQMHYWXqM64Taa/7537BqbNyyc8LLrM7mbZYFYyUGQDeefYNijlTaoANXu6D
2RtoBCh2PaOfS3e80rEIIIS6bQ9CoWAIGBFH/HP+rePrj8xwjdFIf6sQ8Fx5nMDithvL22pijss1
2NwHS0MX4uJB5PJn5t046Q/xKzjkK066uMEWJle7nyk6zSiPS8HhCk76SZs4R3VTg8gU0OIM3vXb
q/mZZQJLg7kVsbrLAkwEzBmp/Wjg6D8moDeSgXT5dshbGkHj4f7McOF2GBPyGd2HqLNfHwwpmN6G
1Ox7xVcnwoTMYiC7Xz5JuAzXg44/cr4kLG7QOqSAZXDOLkO+0QZdY6Gwr5Y0yU3QTd60zJTVV6QQ
cympBwA62QQykoxnnDrGhgXWwHmlBwU16T1pw1tAtTB/hOnkebiN5TVJ9YzHYn1xVXCPYbrGqN16
TL8osZh0VPY3eEaMOOL0Zd/IXK2GLXd5Nf+E3KAKg0hURvKPggHh6hqg0wo4B0QbxLwHm0UXNI0c
y0m3BrIb3dY6WOhzlJ1SzCrWAH5fR4fDmU4yGJBYcPyoO2Gn32x5+VyxeuMv409tnke4Bqm8SMrI
lTERQ4225rxjL+MHbVHJURUKhV9yJER6HktQN8dsRJveIsAnVw24cJ0swKBoJIxVQrDAlMaUHcRq
+kZI9FGtDR+8PJ6NVroVZfy0Jo8cJNC+LA+PEODq2rhy8jwpR1IQZQ7p7xlZeFBevechn4LBUjJd
fHnUTMjwC2vqN3A4Y8LZ10Tg6ueL9dbAd1HMVxz8oIBscWLLE9Gr3OrngQHng9tJ9AZxyrC1TOQo
+30RT4MfoLKqk7yCKsam5TLXqZaIu03ySJkQS5YH3xP2RVF9bF0xI/7mQje0laYAIYLDAat5LeMk
eI9M0l0CJZ4BNEscKcqkhVhIYKADp9Ii9gdetVXGIuu5Xd4W5J7Dh/xckxJWbmVxozSj77QPrep8
xTEA8IFLFqlvzN8chzzHkvxNYyxPc5pig5Kv7zXY21u5L0LJDqejjGSQGb9awbltQoT+5dvG7cg1
Cqte4qPRZ/u8QMBJbcUspH9t38h0sWfhnJYmTZiu3ghn8QXa0AtfaMNBEb3sp6DevO8fSbkjGgvy
1OQa0xeiJAm5uFm6jdV2AEK37ZU5tuIUoyZU7K+X+tnqTFSkHPPO5ZrkXbBy1jO3ZB5pfms3Pu2t
a7p35520+5zBAtQ/PixsC2kHUk6eC2TA+3BXD3OntgCxbKb1+EmJmEMZCG9GZUwgRyg4MiUnRoK0
6yRbEe80VCadf5leXagDVuEizkAhx+GOp8SbiX+/TwhW9+T1ZXTvj+NAZaLBLQGud9lRXfGhzl7r
wtdjYadScNwjNlGMeVWUJW+3tXUa7YwCalmtc0JD77E4MybKRLJpdeOXfw6kozbmKhlhYzM1ubFp
vxSbvBe4CRCAfWoeme/RZ9pPDix/TQpfsYs1hSVHY8UP7m/hyv+GtcsZthxsxaRaGwEu0f5zzUF7
hvwKCn7IDoOf2wmHRWdrendPQW9uzKVjNnt50Hco/tTETIpRBk+iGl7nt/2ZK+16wJnCw5LjMz5D
QXgdNdKjjDn5btfRBUOi4+fH5Ec+D2+Zh8VsMxEcisvJJSht0amPgtM66ro+c9Hoszy4LVUq1aE4
YytTmuCXwZfBfpICPc5g4CKaRFvndnHnGNyOeOo8zmCRjFzIwYOUw27Pf14XSw+7sKKmfFmPSJp3
z6EWfcYGwiCCdYm2MUmoIo7kqtvnzCHWtyNO3TXeWN0gsfAnZmNrgLKyrS+bT/C+Dh+cLpfgRhwP
+hNqQzWipuT6LTm5yHkJuM1TPrBLQBiwEgixZIvhG0oXe69OSv7kHFHug5L31WFBYPyrD28uYPdW
of7wbqr3++lC8PvKaagRt9yhGiCUMSTD+f3xTIAohjGNm3YsLOcFN+vnKthfVvuZaDUrBarlEF9c
J/cpczqOUMpGqoLA+Gkbp79LRSZHPe2JU+buNj9CYsbnJd48LP3N4+eWPH1YjtHZfzNvETLnU+MK
zrkkJ/dIgdGfe2xXQgLP936WUMGUYoAFgxZ3V69CAd6DH/aTEzSSgfbL4Tl+jqTF9QTIQANRtvwx
RXlV2Uyq+Psqon8qu8fxKSC7EHDo3VlcXuZtWrIeY4ptts1gpC3kuOM024DbG0e08WD90oZA5+7j
m1JgkkUteKZmy9f15+mTG2YimxmhvtAy5/HzNGwd03Y5umjHTx1AqWZI/Cvk3nlzn+joQV6bBnLh
m3HlHs+iIpF8WCaKx+zOfNnCqUWZ8XDMIynOBPzaKQ4SnYV7zRU5ghlctpnmKmePJLIKfuQXmaGy
EaeZ6D0+7o26P3eNZsQ8oT5yi/Au0ncwYHjzw2svGZLrQVWMCI6umD4sGsMivP1tMZPQUI7grLiq
H4uBQdrqiPUqt7Z6qu/uBWoILEKQY9T8DGwy932L3yU3ovsQrDMhVJr7CUDys8q6p17eorP77l60
9hmOkJ33qYbFKdU9Aqk+6GoS9AFX3MK5gZiA5Za++64GjZVzVXj9nClznq8oy0MVIPBkCqT32B9G
E1aTO3o5MkB+MnKJAGDyqTpF/lGEGQ47UeaBW0f1SpmRZ9ZwFAGo/fAnJf4wJKLvyGYsN1wqXQyh
pcWcQGUrxDKVMjZpryUzCInovB9Bc8C8tINMZBcjqs76BA8FVqk7eNptN3pTqMmrlGHiRCHDkZAU
hgSsqGmmEsF1tiBYV98wBdMPxVWVSEdRtwhAYu60+gSDzRUjOHMhIi9c5hP9JJ7umEkp5B2J4F8M
nSOTCjkqAAi+OGix5gEeZnwj3KQsplG28igrnHPtZwOeBQLuE0cevG9hZ3AmZc41i/GqaVYlf+2G
iVy7qfbPKmldUiuKPZlaBoZV2FUeB/PHhvNpgJBoAu9i93pFeR2c82XvToN5zjNsfm+AN5QgEDCo
8dcSjkJLY62uUoyQyCM2Pf0aVFL4QuBgeLo6wtNLoboGdV5Q5b6PZx4o5hlsj+VtXRweqsX2Kg5s
y9s6W+fBI9DgnVeJOqXBx8n/FfMVHjTQKTT5CZrOUEJRnUdlAMwTNtt01sSXTbdXwfmQKCzSY5bQ
XOMb0Kw6r9lXqy8/bs+l5PXDAm1serfVBwRsMM2i669yeC3r8ZcfKJM6fyHaT+Xbrjtl9oDc3Xna
EZgDZQ4zEh865f67eiVN/Nq/prli3fZXvGvAQKBIgYMa3qV3IHKY6mn4M83SQJtwmTxvdrvpVkKY
/7TB4JAtwZAv+/P+slJ/HgeCT67MQoWfCggWcEiwOAbo1E6fjbbA+RAWWFLPdYbCcgB1ML71M+zq
eD+dGdXAo+Bfg+mLox8fYuYPFPAfG2qMOn5QjzrVxoDEdYSN1mNi0EEqfl5bhUL1Dh5lILc+u0Ch
50NeeLbQerAI04MOr2SRc9RucR8iKJFJjWjXJCpjAorIYPX6LQ9vhu2602y/P0BpPf+qPr2ZCzRY
/R1EGnL2gM7kaIiTipzrQ4nBeRvcQZE0D9E69qQtDUi/fRn8ja6foBqEBuoEsjzf7HT30VgSuh38
jTg6flinaour0+pebWWDpK9Yb/bpY3oRwpR4bPjdZw7xlab5nGD6rDrcVsCK3DySJ9fum2kWTLl8
fatdUecQtsg9k0S4TDeW8ELfMR7eYzn8MYKHEXxBIz9Ol4cfwb1hh9OvzxatCk6fnXvuRoW00PN5
1ixvUPKy2ZMpSWaZ+2fmNooHOzptvff2qg8F05F3Dwg4bR9FS3sGKJUxxh+ZTA7HBhpbCFrq6NMy
gV4IdG43ddQORlzaZfCJHuPibeuM0QeWxrBH9M6G9f5YBha3F+9eBJgN3ZTko0+Z/oH+0bgxTUgR
DO+Yo3L0fMAeIILiMgUIiPUrhcryAjZUOpf1iySW40136i4qD+le31LmdFt1QXd2WZ9xPZnR/gEa
l7JvEgqbfg/MqDjzeG4tB9n0u1cihn5BfTAXGezysy1TMs3FozqX4mpzg4kqTfvtpUcvPmhIZg7/
/zMsCVH/Hp9RNnnCN+wN4z535y/ZMt7EoL9m5w7ujoJ3qG5rpzdHCkQ7EPJyhZXpCTyZLpvXCMqk
UmBsGbxAwuzV2vWa/zxG6g8/cgyzEWehhZLwdfLLhjnIoBb+TiLtzHkXqdH12IzrfYX0hvDc1fdu
3bbqEcw51DcQMXf3/Y1g9dQdjGkEskGP0rzmA87mw2f5nlZbEpZPqG7FIy8eLiT4KolIoq0Bz/Zv
ydjlJ5zrEH/d4Wlgb5qPrsd69unsZqxWdgdIwD/jaqKyPH8AXXZ1FcG8Nw8wFDc5fjwnKFHVI4aY
aUzZ3cRgw7ASxChbfGsftz3el4Su/ic1LfntyLL9kPyn4Kmt170DVbZLujhm8ffDU3ceso6EjxFW
U7CKOVxMys1vwbtqG8gkKC2rt1dgOFyoSfXxDOiimrw07vHts8h2ueRUTHG+kcRs6BI+rwjuinYs
8MFplV8BdpWx+fW0V3CVggI3+rvb3dflLcpf/ifjWBeSTp42gx0O/uaH+mj8uoXn55Sb6pr7muCq
d4/06NYci/m8KCct5NBibBhjkbHLfXSm1wNQb6egUTlH17vPNC4AP+zzywbnqA6vAy0NPRjD8Ab0
/7G7E4ZpS5QESkCRyvCgWQPTCKVDCKMJ5kldQHcHK6lyqLC/BIcfyg2ceQRx0WdDoitZNB8qJ2HV
4Cqyua3NGddQ9J1Jc1QkFXo+blXclafFSJ7V+DdMzb28448U0f629nkiseCfFEhSVCXiqp68g3Rz
4xKDY1H21wyliUXuJ7uJvcnZ2/LvnUFnzvbANAtLksweyBZJdgbcYMYVXLywZfbCN+Aea1YPw1f4
9GbvTcNkvK8DCL017zaFwXuMPfN4gBsV30TZ9onaMQr3uVBa77mGcZIyhB42WBdTk9N+1jl8mexI
o2fcwFgkuYgb7cNiQw6SDnvPusLGY0QS7FSg3DE1EO9hvk03OUmYnjYmdidj4E7tnjnvzTelTHYo
pIRpfmy8cvGO6HAG7BOUQkb/C27PgpIDPWCYhdAasf4bfgJuGWgnL8Pi6nx9HGOuzd9H6pZ5dbcl
6ruU9Fjs8XRq0i/CD6uaFbOHy6fWjpq4jfqr5DGENvGEUQcPbq6s1b6DtPDoV3Enm6G9Rb9bRtqG
5F4dHd6Euo1C4WJ61KE8NaJRv6d8opCADdLXWN/4GXZ7ctpeCU5HXC1Fa19bXMQsZVGASQC6r/ge
kmobXuFG2AFbLM7bT1Si3LjZr1MvsHN0lklr87YgAJ23330109nDtPO1mzNjxUby7DxTR9L3APbK
xTY750y6neKQlazvyhvyGuc6CJRHzP54nqjplCNAv3F8Cc4V/zbcf2OASinGgVjHl9Ql/EQtXWJ9
uTb6GXRud1CV5Gl3W39Mr3yHqdQ/0MdEPUEwNQG+iHFFQZo5t+eKe1GCu672k4Bb0es27z88MWWU
zjTREpcZUMNU3stn6wLJiI+89W9tH3F3m1az7veJsbZkEV6urh4L2Dslx0tum+Q6EqwpDTExvP/c
F89Vn/XA3CQG4MSvaAA8Why77fWXaIUzxFDTx4uKjLx7RCnyhkul4sI9LCevWcaJv+Rld3A6Eqr+
fEEj7BZ7bfRcVgAo3OIMXbZX5mfvNYfZP0tazL+TmKiqJGuSqiqipv0haXl11zS9a5m4VOdX6AdF
lO+vKK2FY7syThBuuFMwUGHEPohNRCT1kvnIFDzouZYmAOYAsb8XpkzpD5D8gdkCI1py4H2BdMQL
M57bAREn5wypPSVHD263xeq56k7pEZbRvpxApJ80lPvtopq1EcLIaT6nvBIm78Nj/R71lfgBTQhw
XTKYfUHkRl8VCw59AcTKzV6v1YkcFMd/0wTKfyNzlTRdQuyjyYaiKn+o8/KukuuqeIpLBkEbd3fd
jKs59r/BL0Y+6+fJADqphgjn+1zCs0sikEWKij/9jP5FbyvL//O/5FWSbkqGMdAlSVf+EsYd/7/Y
tyuq9GbkL3HZRyvpveVJY+90/zt0A2Z6aCAAmyaDnwkpWX185tna41D5i9MPZoj/vFT+Uhv9ofSS
DKlXeamirCjaH2qkV6bm6qusxOVmw7DWHALrguiN298Fs7b/6w0NQ3HGqvBuo7VDFRjR9xYjfKaD
3iAPRxz8mXA+wG/rwmBJDkYE+Pzzi5T/Rsz5Xy9S4/P8j8/rpsll1pY8OApCG6cuXHi1cPeePaxF
GSNnsQNvcqzuw7Ueo32X3P3ZWt5dFBHTU2/7+2/PTzT6T+WfPrU/1NrlszHPtzsvKAvi1oFEjWAf
5hWfX3qSrNS7JBvcWHaPZFcFOFPs4rGRj2oLmgljnh2hFf0EbEOaxWbgoPizFrXHDBdRJ0cVUBw1
Ag0/TrkDYSYJQ0xzzzHoR2ZXpb/w+ApYq6MAUcEBPu1w1oGana9ESzIKUEsbR3CYoosj2W+9342y
SW/uPsENAq3KKQwtIi8TDz88LDjx06bPyHCpw6lh36z2FngBPOOhgXnR3DZws5prB5+JDb7JIMd9
sIOMu8x7Td92O+OTcu2zGRAYwMoUrY/sY0rVEv8CY2jaf/R/1btYGuUYo7zXxI5RTw7xgXo4o6s3
9QmBxWUGRfu/LZl/Xdd/HIHSs7iog4J1vcqox2+sGkbrh7s/ZnY1vXufxhHFZaeFgiVtvcYa9uFi
Q+wwiHzdL+dpgsf12ppLRILNzzCX7sYCcMz6l933dweBrOgy+4/TSGET/vfCvnaXs6QoH2m5Uaxn
UB46aHBGaGLTBr6cMETUELSwKKr1sdKh9QNVS/2NKnhP7iMb8CT/iyKII4KdLfGurex/2Xp/c1T9
1yvs1en/sfUEffCoFfWLjtouNi8bEmvtMJnB/5y4XbsJMsvFxsln8O9qul/BkdKtL34g2UyLEAAV
PvUlvnUXrLTwt/lu//nl/XU8/bER//Pl6X8IVT9PUW5vb17erUvUDSzx74ISGqdharQ0AmCbtByn
Ao7YsNxv9n0pJ1rU6FZ2gndO+0/lS5FK2WSDkZMDNS/xvUduzdb7YdwUUsyOQDRehVfgbwccBb4A
o5a8qffFzjd95djEmF94kMEob82hPm9J0nFXA64P0f2Xd/s3FxjvVtNQqYqapBl/PIzzo1PatHxJ
S2MJ1xbZnN5PgIILU5tbPdSmg1OsrEAUVUQFbW+4LdvSCatDJmM08vWQ4GMtzEdf0h+9cwyOErQT
WgHcoE2a5QNgW5BSt4G4lnWAUp7ZuQvCgucsLn5Fb+zHFTmw133iAbv2fPr+3Af/opCV/n7F/b83
+Vdx8x8rTjOk8+fe8ib7RCKEKR65eROkTOPBiY8XqzjGz2AbUM8HGyxl9obP2OPflr2u/40EmjtH
NgYKYl0J04c/Fr5cGi9BuPd3NLyo4dd2aytYfNffIecIwpe3tRsjOxrqkO+wOhr+H8LObElxbMmi
/9LvmGkE6VXziMQ8vGBAgJgFYpL4+l4n77XurKi0jEqzqszIipCQzuDHffvaarBnynJOSVLWfu4P
iSFQJYgh9Ctx8v/64iuxQ1viKPg6ge15rnDuDrEtavnne/fdGxspxU56Q1sW7RNQ0Q3FExcbTuO2
S7X76+tpoWp3sP3YtktnW20uKYE1fCqBt5bmSNVScLnPZZqSXqrs8WV9FI5kD6exb2MP5dIKDx+2
HOGnopQuYJiPx3ekl8EQZwWk0xPSofPs2QPiEdxYpWkrxh5nimrsF1WNDlBBKtatr4rFHDrcwf8S
4YtAr075A4ws8tGAgq5OC0E/fVb85eLsckEdwib+NVRXDw4SdLI9AhOTYmTldjH75EgFIgfS6fgd
ST6v+8qWcMVwLxiYfBMUK9zRbLpzsCOZmiDX6DtKY2FSN2XTnc/v9lyeTrM9DSPpEP0ozUXWI3vS
dIolTzE5WqmnJvP5W/Ox4XXi6ceLoenQcc6epkSxgEb1gu1lgwEA+CAzMAfPaEwTQPwB47jPxOfi
LnoktT9UBWnLBavzpvRmwA48IvO0ee73xp5iaCVGivCSA3pM75PCn//z/M6WN78S3qG0otMRDWeK
YORoZQu/k3yps94WFzfs/AgIuR16nn6BH2ORwSKBxYOi+c0CtwI3+1QKKhKEVeHrC9tXuKhZ6Jm2
tFcR63xN06w14RhiMQy26AIL68sUA6iHpznZPGjLvV6d93pHrzemt41EW++5GpAZJIrbA5N6Uz14
c1o1Q4F3at9txltvLN6IMHKOuhxS+QUN0HNnj61sd91fEaDHsbsL/zE+wbO82mMxxMeMyyjd9+cr
KmIylwr0hzU0Si9EDCt1v8j8VTRLOS/KntTfaVP++uIAgNwlhS1XeYLfNkUEGMoIxqRANK8wmD9r
6Worc8phtDxoPrnjg01S1oQFU4xpeXLFuCOrYWvj3SxbXb3hfbQIMTpSNs+RSZ0x2j1sgCk7zOi0
FGllexRDCpy/CcUQVWHUNY4D6Hmn0QltDZs/ppR6HT3ojWea5yTIGM1iHjBVM3WdpmQZYo8wLsJr
EJjSO+VSI+p5IYYfZKqtIUoy3rj/mfCFuw3gEK4Yf7Pf4GcQ09LuUw2zEmvzRHVuLWabvkQZV7Ws
9cvOXdj9gNbR7QvRXRv7v9KhFUvL7weXpI+NXd/kyKHfeibJ5NOFDka6A8dUggZLtWXg/7vG8kMs
FLSWX8DUsPNTTDqsAPNh+y7WxWdcFF0ypd6sg63OBI8S6hWTie6aabLWHLPjkc6iKdNZ8EiHm35f
rEp3K0vRvp/tOSJXPiitBEP6B4+WYKY1nJ9ScahCozHxQd9v2sLKpr/oJISuGyCPzBufXedj9XkG
5ejYU2O4JKtys7dCj66bIKypUPwKiZ2DgEVlHysUICAe524QtujY0iycJ4RTjHXyTk5lRMNCZNYw
qshEk5yVrTKTnDK74PBuOQwonbITh3gcPubznZ2dMH6hLm+FZ6QKF7LmGMsce1SnucMXiVSnb9qg
K/LJaYyh1ccluZLMblP8Z91n2E1mD93KfSPEjQeDYTqm/KMPCJDqonCjUXQ8JHaDErkODaFY7Kir
RT6ULS9jmFrEJHNPtobD4dWbo3Wak1nNKKzbHCNQJ83RilnNNUHA4c0XfpoNw4UjzmJhBnFhboXX
IDecsB++R+guaG1QXCBeK692eAl6kKHNZ/iP+Yzi0y+c8OKsWLKaXjrNQr7iqx8r75fMgevgnZpe
6nXQG9kgBlELeunq8VUNspZhZR3FWj3yOYFGf1p7cefBUuzC15zDdLRO687ksxI6O6QhtOlYnw7O
HiERIYh7DkXM3/2OJ46PGkQihB/ogfV45b0ciLBN+tzRdMcWYfjztG3vbH7iUHWwVaNlvFixKjHZ
RMKoYBttswlPaaIWB6wOl2/bMKay7JWIi/Soj5eA/BaisYqeERyuZJEVR7xPtyamXEKHu2rXVvbe
gy3Zty3nU7hIBVmb68JvG9wv+p7sBk0CrRNtRs7zwKskiGJdRX3zcDboKLDgaNv9IgVfyPTRsJI2
3447sdC1DfXEQ+YOq+sYr2iABxfNjCiYcWFNxxmSDiwxhCKDlvH0aVoTnpJO65I47r3ilu2DOr47
yEa6u5jChnvo+rlp+/06+E9Y8ewr4ww5NxGGfo04pUN3ZmA/Vv7eXzdZDvAiItc6qaO672/I2zgt
9DW8+4DbqGSbd33grl/kfC0f2xIHodvNTpKD5rVG5DLhzc+WS3jv52zwDiRZeDbbro8uhJ2bTFqQ
t60ZyI9UC8ivkgwVkNctHF/DglJYGFCGoxnQ82DC3EjWKMnsYoOjij9BCPSy8na+nkxQ9J2d5X5a
2bQ0krfGVARbkacD4WW5NOLBC3gbhoILu8E1C8PsS5cfST+rxCFSTHLftMEt6r0EvRS7AB4AaynM
qdtrnJTpBkJ3R2KUVfapYy2jOqv5uT9XJadByJSumMDiF5DJaC/yGuLcXE+EDY1Yyph4Ic2n9MAi
ViZoclUUyEPkxeZ0OpVDVTShkomlVZnohpPwOB2Kh+vh0ujwYsDcnDyWG207Zw3cszoe1k9fDZi1
iOIi5mZY0vmJNNFlKSIOCMX40GbkLZCepZ+BCFBeedh/kBRk8WEuhUO2TGeKOXDqrcKhVHo0gQ3Q
zvRPTLnSZo2bX4ZzLhaG7xmDxeriOsCYCT+rhRirKSSpTWtMzP/ZuV49ZHm5E3LQtSZW7zkngVTQ
blYNTYz8PFwT4d8Sy3WnSLyeOHwtMfeygXjx7wuLT4YQecTBE9+wY6/KsyFq7AwNQ7K691jTxPwm
s0HPy9uG6yfZ13BOdj0dZnOd6Y+T3HA+Dy9Cw034XBJYag3TWcxC/HD3LVf2VP43NEoWd/okinuH
LMi1/WGbxOjrNYPOWnRB+LW8sZ4/J3uHef+FS0qznQLbEpM50wMaA4jCR6vCxLfqPabhDS1NiDzN
KnvoR8vefYOmDYJ9PWSREvCUebqP52QIIBixo38y+lOqe4iRcU/YHAveNqCEFrQ5DZa8MXpDGRYB
DZpfQv18qMfI3HhfQ5G8cW6dRKlB2ZgucpCRNsgZZS2Rn+rv/bZzfpPYW7OxMUoLG9b1PBWhOA7H
9MmJgJKVjQBCsuWXtZLRCYW/Br5W+5i3IdwXeSCScK25LOrzvp+zdbL85iHqT0AYU9zKlAjZLPIs
vnlV9vrgVeKNMixb/mLITAFEZS+CXO6Z9voatIcUXayU5na+kxgmCw9evx3WtCqerVwarJUMQrzl
DY88mcmw+O/YVdhkPgTZNRRQPngf0VLp5n5hDUnWW2V37rEg7hxhFLW+rf033bLTHaQYjpI5A+3g
iP0wJMN1TM9pzUJGFzpNykYRiAdzHvXXD7RX1j6lvgF0ewEMzdm/XZh/Izq2JossQYvmb2hOVhcc
0zntlpvhea6grxryiPaEFfeZnjJzeae8YsITvv4g9DrLXssWuztYDnZGIw9vBzdk8u8RmoUHkog1
nUcskAmNmbN1v9U/4uGRs4j5mhVy75zFJGI7RJ4srpz84pPT73cquz88jqtwVTvnPpVHZPk0TdFI
gMFVkM1vyzmxCyItooJqtVG7Pt4luOCJiyg7J8mVL85okUE2TrEm6FTsB75TRtgfDleeJ3G0iITb
ALOCJjbWJx+3XIIN4rvLcpYkfeIXNkzeBKFHSH/RkXWptIdQSgoeGl3SDM8VUay30kZsdB5qVs9j
NtdWbTqm2x+eo76lYXD1sfdDf7LhErRBsDpTxGvYWIC44Ph7Dz+2xYBD6PYJ7kj7JfpmdHz52Od4
W4+FrV/9zXUlbAbRpeLl1+Q+rNjkADX3atmvnuvmNZ6EM+JaIkOLEHNpRiD7iX7lgkgKLN/DVdaq
7z8LJ5/MIJ9ZypP/kTyEM3Gf4GAtfL7py7FPH0vzuhKpCeVp5bATRAqUgcAYrHIEfrEyI/tE8rzB
6gqDPUw5urvAfVh9lZ4ZpiP50iNw12dyzF0u3Ge9tHzyrcGa9n2uaJLYvixttxQuJsfB6Ox01W2r
p0cLa3nfOxGFntEjPQ5QwbU4d1lnr4qUgAWt8ouLtc9wSBntgmcig/WftDaY9qE0en2wCSoxsFaj
5EyHnqNGXXm5nF2WvEpyHLQAnv3rdtI0HmVSw7RmwGcfHMEwjwADskWZiB7D4ijq975o95WwgAvF
Yaz52lExpsXjOCIzAnKBG9rcyItjrdEW62JFzsrhjH+akCU+rJ5IK3nL4TFC3W/vUdBZB2wmmMKL
Wb/l+sx9i9PD3UsmmpOfbSPf85CSyWnJ+6C7ps+JJCL+6yHDuWOK/tk+HexbOQK/Y22fmCcH36EE
85HImMhp1FYcKsOnLt+MKdAOAnj/TWeWI9sonkI1OdOM5t2XHJQXKdGlUVlzxYb79/64kgv/a3gQ
2RXcRUAVTp7thDaN8yFus2Gg30WDSYDL4ntwFrOwEhQxlkqWCmKxDSlxiqycFzhmEcygSHGHrAWt
PnOdA8mGnbbJJ36Db6jIKJUPR356axXnY827NNndWR/fFMyxufuC7OA+MdhCKOteFsR06GWoQcKx
g/XunCy1h/pk+s4/jUPhfne3D8Txz2a6bwVyMZOPvf+k5o06Gpb2a1XQQ/srCmFKm3WyGCotWAFL
RYqR4rY2eunuwPnQjVGMr65MposOBkfD2g0wFO0CZ5eH+XKJhJDjOW+q4lIIKfWwhzMQaEzXY/JG
UtmWrKQYmr3a7N4dKAp3PKQR+aLrRdog5Q96Ey/+5EJEeA+qMyrFCWuAYkmyoxXiahp+OrQishKg
QBLd6eGefGkrQelXf4IXhcPr8NkwDV8u4V35Ii6TmsFSppsJlmLtnPAsqfrnXF6SWqcmQ3WQcyaD
+7I8XjN8jgRJEcGBAlLAOq9bcoATSG3SQGVXpfu4g/iyl2DzVZKOD7vaRyjq58qkochhX+2bYYGq
E9UDPeR8ffHU0MQ4RZBFseygr896gKPY27r9zvg9lsXErZ23DZF/hJPrs5W+uC8Y4eg+tB0wAK8l
h1Rz79jB4LE8AkRobnYW6f9e74ULzT3GlEEkUGhHTrGX6v3qdu/Vm0MPKLBKJAl/kuwJFZH2QvAM
FmcrUFbCLI226UnQOfigbR7v2Y4o6aYFKDUvNcWTGx5OA/AlGLjw3YY7JjEHFUK4EZAP9MoAVPEW
okErxHGbPJ1FjPzLHuIZ4FMDQv7XbV17GHLFAXMD/VKspDHxiOE+A+S497h+hZ/SI3hVvLOBHtk2
dP8ICgZ6Ejdhy0X0JMemoH8h4wJQDNSEpcnLNv3CZYTS0jYwsqT71KH3emwGYwgtVdC+2keDgxZ9
MogIO04DrwIYFk9Pxri0K8/oWXVIAKYQE2JkXMTQ6gz6JTkqsnh10o7QSnn4GJEwB8cvGGh0Lrxt
eUATztedw6Tsfl5hCx0QEAtqSP5g0cfvQH25opUdtWAF10e4j6AbJIVHzoyilv0y+TnVzXk9h8Id
QjzEy84tlkWHLOTHa1UBNqYV1A1x5G1otz8H8Mo6V0vrxjXm6cSP9n2LFzuGkXTsc5zwiI/QIjX4
hoTYxCCeouLFkkQW6G2fcJh03ygnsH8OOuJS6MeFb4uJWxpZ1DvpQU77N4jqtq65CKOIVvn8Hudq
ZcuHxhocway9gL2M509PiymUO1vY/HGaiuLgjVWakzzZKY60lM0CCq3HrFlte5yRdy1u+6t8eZVG
i9aH/gUakFdb5K5X1VOvuPu4gZlXPl4leBBVDMSe0R8MmlCUR10BVj/4xcs7bHAn4eh32OwdSYhk
I6bgCTieFg9stHkD+5YvaBW+45UYAePH4mSLLJPimCTMtO4To+Lk3RswuEgCY+E6uG62BM8FfDfB
HAkJ1AXVmmUNJo/FdEHbXGtwiBFskbk8+PgM3BiCnwG9iCRPCMWlrtb/qpCPw6ygyeHk6Y/oqgOt
4NEGZoKZHklGkfi7nbB3auP0IfkgJ0jnfRUYn+KZ+Csv/oziAxDKm0w8v0tEd7wVMA7gHaZj0gNT
0UGpHtwKKYrVQJAj8UO9nfXhvIaoMMaBq6JOqTGVR1HXYGseI1tlfNmJzYl5MLiMthWIeOHszcos
V9ZzCjydAlQLsmvORySLNtGjJWZNeByhU1oytR0kKUs0VByHzw5z2rlP2E/9LVQvJtuYU80uT+Ox
Gn7ps/EXvbnp6eFfa/KhRodPzAG0M8QzAoTPPb5PWEI0gg/ywlvYJy3nMPrCOyIjW/2AiMASQjzt
0CFlDkQqGsfeKcqGrQSovvtYGh7W2TauXyfX7iYTQj74e7p/DluVkHLRS0xlVMboQV9eXFLRc0H8
d12VDhy143UkvFitfoejuQh2OIMeLOoTuIkcwV1oVsA1kANbXfFYGTjbBQPuSRuzfRoRDr/cnlHg
IggRjpqynbLyHfucyAx7+rRjLLNiHoVpZaeDlRHO37ZT78qRl4JFM1IDhjpJSKQ81rvtjJ8k/2lw
a5M/zzqcesXBHqbOiOAGJRmtz+KwRAaOswYZnp2HfhW+uvvcR+/aVuOhSAdnjbvLX85iTlqpcr7I
f/ORGRWs+j2JRxxg2r0FQ0b07/CvHhwx3mXjoHr0XqwFjIUUxWGLPgvMyfcD4fg1voGcdOJgN1/g
d6fwXQwYYVrAVsxWSNKHDQtHtFyhJ21Yym5vi0XowT0OelzibQXaatAz85MNOUjrWGqL1K31nkSD
LhEseXjJw2FgQWx8tWbJS7QGXazHmTGKYp04jJiVUzAR6G6ZRO/sGUbRFp8ENf8SdmERbx07J6wc
hHdF+gziOt8xw+aoUUSh/GZn3lTwf6bTmpdDtzo2aSG2HTwgTAWUMdlyUfPgGAtiZLwDbJKw8bTt
+uUqjNsuxYxizHJXJel1qCAWpHUzfbESdwhEiK0tlD+Ihg2imGD7gKbEhki/tV+smK7hLxS+7AjP
08JjX22sIuMRbwvnWQ1wBX1SnKCT5uD20PX6ZxMafZdFkPhMdv/n73x+Ue77VmhWjLaOUEbugKr+
pQj5rSppHExtcW+/pdGDD86gm68YiOLsT5UYfYw1IYkm/PqOnkQtXiTI4uDvt9D+owrmt1v4poKp
Yau3F29uQXi/CsuI9hYPO1CB08b1OP0SWE6Gw2NQdujmFjdHrHsmbfayEsR9nGGwynx65LInmFsQ
iMn2MQfMQt1tyrstGKQsBIPrnEoQms8rRaYj3o+sN3//HOofP0dHNiVDViTTlL9JjprOafEuqloa
peO3S8Z7SB6IxtBF5JHQDzccgC0joRa5iSbUMEhVV74xOdgwhmgtxcfy9INc7k8VZwWw///d0LcH
e7p/PhdZa6RRnK5e2fBDJsLa2z5PzY6IGxsKUlTExl9/fw76HwrdXFZHdSWZmqHootr/25CqXi3p
/HjL0oiAXWTM55JL7fDiDMMXWVPObLw+OsytDbu5C69hMej4nPdF8hKP7b7rI1XbNjGgSKQ0TjEZ
46u7+NXtY/8gwNL+IDxAraYgnJM0RZfkb8XwyljsylfNK3OI1BA03T5knEjVZaSFRCqE0dfvUxk6
2u7EnWDdjAtvpLBu7iJskyxhubdzcavBOOPvD1EVmr1/zcv/v7PvpPLH8WxC3OfdMYjsK4YIHZHX
uy95mHdbcQHkMH6ITIGBLBdrbFFGWHKhZsDbCDeVH25GyHX+dTOmiTzDlOW2oX5To+yk/e76aS3E
GyV6IzPsvUXerib5ZNr944maENUXFrku+z9bhI0zZ0icsvrC3SYAf4TRb/nDyqX/4QmpHVlSDL3D
f6G5/3OYldUF2ciLm7q5BKkEAE/7SDOPMT/5FQklXwZbcweUVVM1u05fXrm90R4CnNWFJMABmiKF
WnBQVsDQwUxrid4SsxL7PujTfpmUnFRY1kvyFdCj8Km/Dx6bBaCJQEXYTP2p+8PEUf6wgKgdw1Rl
fqGbkr45Yhyut/MTJxVpRA+PRelptSO4vkc1qoT/1rHu5Dc+l6BgF3r7Wjv0VbeJ4XIK7oyO9ciP
5hd/UIv845bES/htLpev6/l+23NLJu18j0mrextx5nKIt+5WuH+FGsVYkspeO77RO10En7cNTVcP
/z4A5T++69+ejFhyfruNi7p7vcwrt/HwsqYIHvEFc0NSd4vYptfqof7Azv/TUq4iZO1oWKKYii5/
G/D1rthX97sijabQWJ8+WU5SK7J161+ofuLnQt9Y0JrcRjUpOYb/jW7kPbKMsUSAioGBzFJPm3Rc
jx4GejxPUUYEDrdJs4g7P1hz/Jp73+amporFSzMVxs13WdGhKh5HpTI+2MDr6FiIKrNneu6xa/b7
1tp3i/wqTEyjB9adTrvPgf/v70b9wxqqaZquG5qsstp/F28dLmXzarXrz2g6z0p7RZAKg42Sy4o/
1dY6pyHdfVmknH2SKRVlNmxDC7zjUBD9JBBX/jBOfr+X7w/D6FTy/WZyLwRuN4tSE+1MALzQIVuI
SsTlK/Q4MJ1CfEd/2G7/tGT/4+Lfpu+tfEnN+fD5jDAenzM1OB6vSK2XvgX9xp9YLsEsKUYOGzjN
o0IlYfDDqxAb+vex8NurML/N1s7x9TjoavNBvqsPpKj2OKyzi9UkDo0Qyo+/NtFW4EI50901cFaq
/yQgkF9xAMO9jkYezmpwrSExWn+/Ne0Pa9s/Hs63GXyWC7NVatyaPJAzKP1eJ2O7pTjTX2vWaWym
WqZZ67WID0QhD8qtew5QYFASpFTRrehWEKnVl0tywBpQO01uwc7/4QEqf4iG/3GX3/aU3fmhF5c9
dzkmV4uFA9njPSXnTwwiDkWE70bkzI9e5VewZ8Xxhr2Dg37L+WH7/+NA1vlH1VWJPU79Fks+daNs
X2q9GVWAdZ2UgoQMlIL6h+/P0Dk/IQRue1/GD0P4x8t+ixjPZ/O/l409MXZZ7ISeJTApqic7wh2h
GLvDsCSN8/fxIf/arr+PXb3TlnVZJnDUtG+h2KL8lO9XpTajXVKLdtrb0qSO2yHKr6n6teHdUPCO
ijaGDjUNOhVGOhmdeeToHlV41fvQbTCO4vdShL2OR3Jlq08fnPTdEioRFV3nAtPlIPzgbDgtrp45
akYPCWIRNFPrRQpllhZH8dpP3gsR1hXN0yt8ZYfsRDl4H1wyuidncp9YR9ApsztFBvNMkW3B8S0A
9wajTo/ZKtqz8wYcSjs8iF7l3aR50lJj6endoZmKXDNE7flTtLpfobAmZu+FWOl6DB9L6rMLS6av
128SlR6j6T4vhko2qbcfUC07W43I/rpXv0Za9FXTHa0Fp56c0v00gakRAOQI7kTW0waYiDTopGZP
o2uxr95sBQNg5+Y9s8/oOYB1V9tnr2j7wn0QUZpPhHEjW4KWmYQ1CV5omNV4WeGw2CLz/NNC+ct2
7S+vWv+2uxbn+0M7GFpDalDyddYBEwU7Ia08gcqLcwpuHugJgF1TcXRKdIXUJeCJbeS+nycU2Grk
GFeWBEjHlrT3zhmGr/OXP9oi8XMkVv4fTqh/0sxqOhZyHKbkjmGo36ZF8Sjb7aaRmlGJJSHevoxI
su+IsgfGqKQvnEYh/FrawZksE0MS8A2lhvnDQ/aelsA33z0wxB3I3Ohm8TWEsMa6jAjbx9hBkDse
FnVjY3YYlJBSETC/7SPpEORHkZK15lr29BbBp7u327K1MFNKz0i3m7Xao9xabSl61GcMOM3G1tbK
lHY6r3D+PjsVsTr/+439/wMQq/tv8ddJORmHx0duCDIkOA7viFIIZX2qzTVELHoZBwQ8kRAPzbpb
YTL79+v/cffQOXcQ/Jpy519ZCvmwU64Lles/SOfPzQAzRWoyvQ74qs6gky3mSmQKtdmGlB2YqR7E
Qt2Vwrajob1w9Z6a3tZtgoBCsHv8a/CIzNRMO+nHlljC6ZQNipX5+uGu5V8D+V+P7bfb/jZuzL3S
+uA21aBqx3db6+mDz4BElAAFoErBhWje9ACNYs4jk8zqoRrBwocwft009ptPtl/ethVpy0zNPl6W
P71mfQEjLFsSaTOkP/jBd1zdpSgAUOEFyII0iHOGFrIuEBXSsm+vYYOEz+ltuhvfHAMc0sLBj0ho
A2LFrYe6QCNBYkTDGZSorh7ITUE2XUKdIb1g/TUcODKDYtjqyTCQSP3SMKezL68eycdb9I7dg+Ic
6EvIiuVxvJjftwg2XNGLeheNlWVS0Ox4QinxptCWPbbmfEcHxaX/Eu2EN08Bl3PnwACK9+KSUZOt
0cLV6QZreffgC+cJwNvqT2cJ+Q+nWe33wfRtMN8M+uXkIzsNbY/Jg23BcORu3S8SaJTRkaYf4HMW
pU7oUAffRCdG3ma2yw4DZCvUNcsR6iHKIABzUeXSVB/jwVAGjV9MHh6GkfDJrP3bOUHnsvqQYLZ3
ga6HaaZ9abP9ZpHfMPA4hWZWdB+CPwGumUoJDhfUV1BMmFa1bl3EOtKe08VeIJ+vPY9xrWT3wqU9
FS6BQVmv5Qk+CLqCV8SY2IEyweABuS3oFoG8YTOzWz2cJk/LZyIyFfQq47WzA0lEBhKpC4ofMsvI
0sqI5C1obdEMyvFX+uGc/itT8X0StCVJkRSzLeEN9i2UMd7lTd8fPw0ao4d3oFpC1cNLCWTyTlrb
IgpdUr75yertj0vW75f9Nvf2VbM7vU9cVvFpwb/ZKE7IG4YbPc0Td5HNsCPG0dbu/bBU/jJg/NvH
/Ta62tpdVRc7rjueph3vZon8cpU0djEmw4Qii9z+cGO6C0fod+0VX3m76AJCfqPxQnEtI8MiQj00
SP3NWszwfh/pwyGrAxS5gjzG1CaPhzqS6mCorO/ok2EDDvdDyaNLGwhphVEtiSDmUnjwKaXEnVCo
velVfcdg+9njaTsoukKmGn/1SGT8tMWr/55jiimZbQI6Hc9IrFf/uWHop87z3mo/6pHMYgXps/GU
s3PtBEyMznV4BkuD5Rk93rTlGO7eSPQDioRP/9AkBowzFqJDVIMCf/rlx3vvnVLBoc/bg3PAZqrG
/MY2UB3q3nnv0g4PKoXuaAU48vOHwftrcP7zbSom8WjbkHDSo6v1W6hyPFSva+fSfo+Kce29Eiia
AdjIFGs6f4MizVPBsF4nZDSrSZGeMERjdVjtMiXUe3UkR7Sk+8eohDe72RzDMrRkNpw2kVo7Pg+U
uPAMlhSE3h1XwUetT4HhPYFV/UP8wp3yuP/1MXSZ3mlZNzta+9vRVNrrHaW86u8RQEmPXJlBDRhY
p+fs8mkL2DNBrF+OX8k1vOR18u6bYelqfuli/96Xold4ym/8LcZmUQrsDycpOT5l+GyQCM2MHO1/
HahBh/6gFuM7/EzOIw0E+N2SLTzoQlQ8/sM++xAOh5dATS+BkYj64cetsAFvxxe38ls5RzsXYbG1
DwUyrRor02qsTZHuH/pvOkSX7/AQKE473mFCsR9Ik3e8C0/u2ZNim00E9e4h2vWk1WV09YvsvTql
5k87h6L8aVgrxB+yTPsizY3fnuOiksvLqTi9R3dhqmerGUTOTIBWEBzC4ugMRDQrRbvQwDX6HiE6
h0POuo2bBgJP4ODYbawPw6ZiTz92oXbTyTbHGVEUcf2CZvZqeFuWbjsG872Fa85PaA2uozIe6LR0
tIZVImdljFa3nn0yaJBpa9Ai3QM62Zf6p+kuIfuZnAdsn/HBdsyvpv+ays6CXKiaN9sWDvOv0T1S
11Q4M3aYJijwoTdnWsrQXj3t20Rj6w2avjnQevtJ4xPoRdeQccEWv/5QZcO79UsIBoYH+PYLFL+X
pOayFany4cNrdxUA5JecPGz8itWk7DOsIB2jXUmMoJlo8X1wi4u+nO0xNdzDuX2mrwfyrGvYCfF7
oE/0lTOPVviXhsXyCr9cz6ToOBYr1XTRA4iKwdQFbo3W+2CR9EqODNEDzUYfKKNwlpmRt+gRYDnQ
pVfAZawHhHZdQfU/AzHG3gADgYI7UyLJ7niFx+Fn333R8FbSMPZkfBv+Irom++7Ff8b3VYmx4Ysw
HtO3uA2avpOdu+euHKg+hVbLqqlx+9Wk7skobjveNelMIZ4gVus2LAFXqPifsNWtJncB3AZYUGHJ
iIRwT+R/EVDX6SLaDZg40BuhDyTavN17hGZXDbCfikkqxvoEbnP/MGjPXoEshMBleoyg/QIhRQhp
zG4bnLThIc325Hh6N4x4+Y/kYjUagN92tFnj3uPgafMm3etk4aE+BSXfcVoxdTa8tKT+NTHR49/h
nh2GRbTHH1FFdHCHf/lIaAqwDWyZcOkBzvpKsNig06bTbY3RLlJvLoJzagyBfsOd6irQv2VQkEe/
tVwE7RxQJG4VbTDP2kzCj6APPdHWIj4r6EMy8sEHNi+GpGPsb/qHDVR9OafLwR9p6CLfoMWF5WQH
yPibu8Z3m878lv1Amkph2yn5PAwD5wwgCPVvZDgV6REQk0jurrAFgfL7cA59IIuIDBT7vKHZh0D7
7QPa904D2N6M7VaCS5uNBW5vhzdnK7vk6q8HDOU9OdKQyQTDhbrgfUNHElbfCN8ZWEnRF8BkvCQc
p0M6At9LPhKcRUbcNcEMFIuuVh+4LMW/mifxYHDVE71bYAGq93lzaQsF+SPQbMhy8C0xCPQZs0G1
0oBpHP1q9Qha/Tp+wdUXeNyzTwMyFh7XAQh+AOTwf5wPwTwBxCkrxYtf5HV8GpDrFPrX4Aoi/gYP
RWKLb/uqt/Oa/O7tnDGKpZtbObR5uR75EDngVEFuQ/Bd+yCBeYlytIvJX3OKeFl8xVc8HRQ7rNCw
ATMDRzdU3Q5k7TaRBYIrNHTXQAkL0XXvRVr3HuChR/0FwIu78B4s6AuvTE7+M7jFJ/8WaBEoZm/v
6DawRioXfH/jtS2wnPYM3URrCE8OO9CgE2IeZj3ZXXqQsJjYxfwTHEc77xKvaTsZdLrv/NLthKJD
8OhAGPKVUPE6mGV8csSF9imByo/vnplLgRkaXYNibwuZxjP4AmjVP4yeE9RprfzQuzkLz8iajCcW
mm4Jt1ewio38iAK1Td4Lj9MchrP/Dl9pkV3YbsCUe/vBKVJnGuz+TqbR6Fj55/ztHbqwKWnumT3R
THqvlCCeIV6MjK9qu+vJ9mGsgEs5D4i+2yQpZFv8BrkkCXHyGwMTAMvRS9rwDqCit9CJbShRsZpI
sGw/PjH93MiM7Ji3p5oHqW0u8aYZS71HikEPPOJF1hph8ozjKqE8Qq69R29OWiZMp6SJ297DLiZ7
YYYy07+U7mFziBoP0L17C97wYIA7w/Q3khvQH1xDPcZfdOdIMuyk5VBa8yoj2MXZgj2kjljehuQd
9sNDcOlWy1bvxBZudBdLnv+Xim1Upuc3t56ayYMOPguiq8TDN5EOw62sKAc/yMm3s2SBfhGjUquZ
VKCBnhPFKemRVP3D5IR5acffD6D9eFhI5u0ARQpj8DU2/cqdSB7WB7mZGN0jpkdGUPkngox9COXN
Uf0LrqeMB1p1Or1WvoQiES4GN7Qp5ryZnnBKOC0f40Oq9K9pmx+EJxWvqyTnpbvtrzJk4L3Sm7Pn
WKynrVRkyDimeI2vZgafsokvvUu0z3iyPDdMFUfXWKMZSO8bg3MOJnV6CJqk7UUYmkJZuvjq13Ei
0wRL40FPncuRD+BvcnIZG6EyrKMyROTGq3/w9ReQ7UfUiXA4yBhLd6fASNf0a1/C1JgdydFTmUmF
pjNsem9SmSUfXbf3yWmsRx93wTC+sa1hVElTT04QHUkDFtz1K+qkl+4+l32EeL0303gPksPdO3Km
pVBIMw4PiJr0GXvCRAq0+In3J2zbuNW9rPbJZVROFkRurfk7EQm2iT4DCZm1xtetnh4TPjWrWpEe
ONz/L2Fntpw4k67rK1KE5uFUswRixmBOCLAxCIRACCTQ1e8nax3s+t2Ocnf0Wj3YBqUy85vewYlU
H3O0qEAnQ4quc4w7Yx1BjJxLokF+uNjC2EJVQeWuWE/q4WVqJs7kNSQEjtSeGQsMoMS/a+ITlC9Z
c7uJk62RuZMXePXQXkja0BhAJsPIRxvpBNt3FWzoAP89fXL6Qm5xi2HpL60c+wekgMo88P9nft9G
K8er1NjF44BjaYpkkyf6NniF0Aejd0Oagk7h4oV5dB3gw5ueFmZkjhUfI+e+OXj0DuQbe0wLoKwv
av5TMTJTWnbErug8EWxbjEdmhv9W4qJTR04P2xJfSvQtxUBfm9772hJ9/tWNaa826kbQ0PtlUMxv
bIn9ED17utmn4Y1jIs3qeB00VJtNhHdVXPYf0SNyGLWhSxWto2sGqHMd3ZfG8BXd6OA8k+MQ/fNx
jrhFH6f6rE3uc7X3iq3Riy6FgTlQndXBA6k2DLIuPXjfgDdL34508gjcFZJ91lh06x8pOgaBoEhi
nZ3eEzoVIR664SWjAPANGFVVUIbHDJ+i3o3kg+yE8Nz0nJDB/JYG1/KKMTaIPgvg6LF/SMSXx4x+
hBd8sk6wI42w9iJDPNAfszE8wCg3lHkJ2xwBp1PfnrI53XxCCb2mzpDmewSeXyOMeYYoZA8Os1eE
24AFowsV2lgeoRhJo5/pBoLR6ogAN3ImCm6MIkzE1z6N5wWUIUxNZLo5BghlvAOZp8ljySUPCMgE
gefDNfpcY/fDb2hEPHCc5DtwPjGYuPOMB/6MmWjC2dC3k5rmIxCgFIAxvk0ymf2LPSF+jkw56u/y
6LDtBtbcJGu0mHfwYlCtui8IADnJAnZBX1LcYB7ToCp+DGH3Yu9K86ranAdlv0zgnzKoJuUtcTA+
724gE6ciFZ00qYDxE96yc/9AN+FFMjrBQwkez7WPEsOeXsQ+EmyXBhVfjUupg/ZmhVC2KCyutOhG
yGQjjkKNQdWDDAkK9E7vEWEthZMTTN35OjYmZW8dlyjsnH0p8gZSSqvx05isZyD4+/tESc/o+pyC
3QfXVNoEZsxSw2Mp5/cIRbnkmlXhAYKkPbz413EVXhAFZ+cOrmGVWektKuNioQykSO2fh+3CJArT
I0dmj0yBbCH32bmkkRI/B88FWCA025jOZWxEFjFRoiMu+3Z4C9Z9iTU3+5AM4lt8AzHvPucy4fSQ
XqZyj0Bcs3zkWAFLAkJ53X+E18xKNFT+m5gmnG8yysYwzWdBuetBn0cWlmqokU7JwfAHPqawRcLD
jrzLa4Efo+UWnv1iXPdOvpE+sAE7j0/I4j4jwDJ6KPtCiM3ipdveFxLIwXpQ90oPR4Vb746C/IES
rd3OhVKSnjC1VaKO/Aw39R7qgCI3GzxIYbS0zMqMgA6lHmJFdMlyJjzAkPkVrDmBy92Eb42HDnp2
I60xqbKEmU/NkkAW8U6U7+pQjUWaQjbHZf4MSHb6UkiD0C/mLxr9o5ZrdqKi6GEPsJIdWIKM+d4N
DD5xAHQmOWQnTrjoW2PrQfmLSYAeokQ+sPrW9EiujdEajjkooVM/cIkHMDi8fXIiMJS9LiCdEBcb
aSKzXdpUbXxl3Etmx3uC42t5Jtu0JZtt0jvoUJg5katFYv/K4vWGTqYA+zzSwYU7NGAb8ZdKBK6v
JOK3oCYYqXQaqn4VnqbPyEpFwLKoAaQYVxdygHukpFdumf1AS14LvDnJXBADzKiZkitjXxu/FzH2
sL1yvp6QfMHohVSydBLu7kSPsX55M4bm4JohGOU/eqqvxkWmRrQCEqDUQP3Zc2V2Iz5e+mpYJQqa
mDlfoeYi2Y8QL+bVyr3TQE8d7pEyuqFtxQZh3Hru3TBROI4oVfpPrKD/PV0BJPJDe8jRdAdRPUcH
uPdt9vq62+umeeWgVIb55vGG2zEghatfXUMo2cqJ0mCVPWHsligWCDjBGncCIfQgeX94iaN16LLQ
mod05ebqBi4XUx1d7959Cutgd1oJMt2oAPwHfWkSlkPBWse2xacg2l0RinCDPpNKfjMFMwyamsT4
a8yaBWgFg+q8v13dzXMATcYb08CYQhzbD6dizKTBlchR4zDQOdlPrxnnDZz/VJANjk9cYcHhe2DH
oQH1YRPqO0BTqTRrEa84+VhTnqclXvCHX9bzf1dTk8UAW2Z6b2n/NxX6a1iWS9X1uW5vyhw92guG
wb6BVSME//HLr34DLPwvrILPQjDJsBRLV9AA/G+f9Szf77p8tRFsgzEyVDd0lGXHmz1WxiIKEHSy
/XZ2fr9BR0o3HquDUk3y+cv2Uf53OsiXsAybVqnKYN/+1vK+6dKpW1drZQ6h/OMK4Q1VXgxwhTrK
DBzSecchrdzbxZ9cojC03KWyDyza3r4gbxN5uK1c5BVmiYAR0ku1sfeCLNlvw/e67w0w13RB9G8Q
YIsPLmD+5+SDXF4AxJE1BOMdf34ue7SpfCHk5b99+gKVmZZ74DZ1MphXYRyD60Zqge9FH0mNoKRI
/lQ5ufyq/UvL+IdM8b+rIXqIf71+fX+QzMeV1aDpgl/pMnudGXDDfe5Q1XaR1cFd5w2W7Vbb/mEm
YvSWfJyROxHYltR4e8yOL19UazdG3I8RPXsGPnEKX+vrt7T2hyGJ+K6OCvraMf4X2NlpWtO9To54
c8t8gApS/Jonu1n/WnnvXjqfUhl+fv6yXzTRJP1vM5oPdfiXDUhaVq1v20W+Pp06b5Gps1faB06k
7VtObLqkRyMyLmmLtNNEUuEwu+dyiNK32fbyBhWYZnCZ5p1/McdW5Zty4Bz6yt2Ticmo0apsMYS4
f5si/YDpEt/VBBTE/7HR6Prvy7w295N+sJ8KIFOwzPDJt2zopie3gpY8AVWGtrH/LqBlXH2qP+Xy
smAC3Q2w/rfw3wdNs8So7PvKqYqGQhrHDbD+t62Vy/fSOt6v6vxNGTZQfFYZSdXsMQlngtJwHa44
XOg4vSI/C4chvm9D60M4/AqO0qqeIJOlv1x8ANGPR87pqHvofYF67j7s8XI4y1PAVmHtbh8byV2h
wQ3fvpkJPLSCBID72qzIVQGS4JkpPXsr89oLHZzfvOJBb1LZUs0I2nsz1dGMzRqMAJNEOJDjko7+
c28mwsC6dZMXPUpx/Vtbxga0tKC+yLXbjGjegv8Qmi85NzUgWO6zB797HM4mEhBchZmYgkxZODMW
fyawIWdJKB/yGq5BtEANGup+477XToRoswOv00MI2qsIHsH7K3yFgQqGdy4QLugmd7ge8tryESxq
QX2SwwHyN8VgjeJEf2AKcgnq6s/aVXme5NC5g3mzGgSLG4wk4lXJD869EtqQV4/S0wz+L8RUwVaB
lwIzc47cUzRQ0HNOB5CNRIaUlisvnjeT/H1DUvc1bVAWy6bMsvhKRo64lHv3EMrqPcNsDPfxubtG
MJ7vQHIE0TP2bS/2vHS99Lzxw/WXCHxhlOT1yuwFlyt9DAdtP9WCOXfk12Ox96fnMD3CjuPyfAZu
P09GBASWAB4eCzBvE2iugh2lb+Ueelp7DDKPXgkxjSsSqJTXbpZvlfiEQwTlBRrQJ6bMb3DcvtSF
+AtT2OLNBDjlL9OqH8+cCtxGRE9DcaxvZ666So4qt60yd8BpuzBC0M5BcwNFECjQCIzUGc0jIJWw
gJoKuBPXJNQ/iJxe9/4bAPoHsIAmI2BpyqZm6QJu/t8LoFGKOr/ahjxvmdEY5C5tO8ZyTv7E5Mm7
pkho0cJL6fjRc+PU/3Li/yCLvp94Jk2wEzTdNtBI/O/H152Ut+rBkudMB0iJD9mM8Cp7HN3T5NJ5
h0OEflhzD06DBt5MeqE6ofN/e5c3aL9UUeKE+8P48OrBOwcEh6N8bNsU4i10jNv0+n54Z3Ayv7Hz
6LVyGyD0ABXx8xTorYd/FbG5PIZWfM+DI8aXyRM6vffc5rwD3X1BAajcUEJCKDK572h34hF85pAj
6g0b77P5PPr8nRsoITi5cJTRc0gcx1vP8iDfnQ0m2eeoppreWnhywSrYp2B1Q6XIaGvTx0ZMZN16
V8AVKODkgRSYuv/aOYujv6OlCVdfIZk+kCcGi32EUs4YX9Gg0WIMs3RX2z63lh4ZGDPHTmZztN5N
7DOZtuPQuvKC84zr4fUJB84MHQwZn2+IHyGfNjI17oUHEQUQ4udVtNT22I1BA8DnxF9Pi0G3oWzF
jmKkBXVfVgC3yOGj/0hsyj/YacgDgilxy8nDf42ov1Fesjz6lUdMzgUAWY/HTeR8vRJGdG6/5pfr
WZTaH/sl3kEvr4g57FRzD9fCLCef0DKKwJBTrwImXL22LRw/2CdIOdPN0beX91ow392vr9t8ffJo
7cVFiqJe6/Jjag81hRgh2kesZg4EZnAefnsNoJdhUAEf/DK0QWbT1tbS+Wt2HqpbZS6NbllpASA4
8HfohEIy7d7b8eHm22Plg4j74ByYfVLJS98Qxg/GfSisTHj0P8YUGIoYO0i1pC5UUGNuimpxn0Nh
O7pFxpQHY+0aJt8KtrpoAhTAD+xg3Q6r+G4F3fTfB0gxfspNwe6p/EOxyMa/HSD7dCPCdpDLuCy5
2N4+hYppRvbpITrYW8GpWQ6HjGlQLfSGw6znl9F4DLuv8dEREjCf4ewQolgiCLWQBtGbj4ZM4oYE
RcAdpvCLE3eSoAsJiaSECRlCKpdsgoZbcPYm0qDBcGeEltUoB8YodDgWxBohQzLYTIFcxtM5tNyU
N3rGyUMmMjwWJS1ZOVbRuVujQcAcxR0I7Ph8Ou4xCh3H8eD9/ch/Bc+fBgawx8L7JDzgfez+BkT+
qcAwLVk1VIMMUXG+rd/LrI6lrjfyfL85vBvucS4NT+Nr3HxqiyfCQ09aDOv3Jll/ytikDxwwioML
Q7HJg2fd6BWw1PXm3+/0f2fwmvz3N/qWPtpqIxtVAWcLuV5cmEFO4lCDStcvd+9PVdzfH/Mt17La
ou3ymo8Rkz78QpTJ0+PxivlvBYMisDDf73iL3emo6CUrpv5tieXnWjq9dO54ewyl/k5uM78tugkG
dFYkgfjBsWmC69Xe/fc6aj/AEzW4ihbWMfx18Xr/G1wuttZec5l3+3QAsPodMFrFRQEKzPN7OUN5
okksBPAYUaUIEUJN16b4FQMTg0aFhoAnYcg0r31oZ2gHMCMZlQpW7desTk+0r0bF8PSK5F2ZaAlc
Pqn3yuw3MwVAMweWfezfRtbWbgINajgj3I3lc8Nd/cumGHUzVXcfkKzscC9UTHJa4qdI3aiAukm8
5/VuT7d1CzoO008OrhLi1QArvHVhfLlq3quyw9otUDDJaFLcmd5Xq8ubfgkcppcfNGRjq3PNhpTC
Xo8cHpzeysF9zjqsijtGq0C1BrzxB72jaT7u9GEOTg3fV3CCs4vu2giLMPWnn5o9EWbBDE7xNNQY
rnGuhc/ax30PFHiHnJLkyXaANBlem+fkxsKNq7fbTALDhcdR1u7sIiFnLqp0b7k3WnzPbG95Ndou
5GhnIYuNJ0U+lzD4GNq4yWXSDihVCS/MPz7CisuHIc/av+mRtJPR9lmnD8ziMJO/Zg9CzdV7kJk3
yIl+VGX/3CwkfOv3Qc2pKQfSc2hdAr6Vzl1UlgH2WjPGfefPF1zfYTnZL2v6PjRZFbdA6xBMAYV8
T1GEesV+aO0qrOzBFOw9TPHkzof9dcUKOj7E0tyJjs+4bUID7Ykj1W+kLtB3uag+6jPgXJ6Jo/t3
tae/Pg7HniYMJy00gGizCSQK+kumhzdcq25S5D/NZYF95OC4wmuCNvMlua1AxstbfZJ/5ChBuB0j
aHC9XyhYJ6gOoOMGSBWtIGZ1GGkg1RCSfXe6e9iAiuRJ9vv3ouVyvb0daHnjYOjvE3yZmSQvWvqA
OKTSiC6CJ5Pv+atMYJfZ4HOPAOVl/zDRAKtd0z2QlWuAVod6wmJDaNSuKbro+UHxPpFqzFOwryXG
JXNqD5pQwF3MFZMqxDcme/73/hpXM47Ev8+z+lN1aKuKDndQ/MP+Bk46tdbj8awuMsV862VhiDhf
uEUYYOJO+v0UEyQvRd7llw7UnwD6/fb6+1O/Jci3+766l9pZnlOOolKCDDLRMYleZFp8YuchDvDv
5/yB8ca19ddzipD/V4Pl8bAVugt/PvEBapjBEgbZT18Ly8QhZAu1UM0fTvoLId+k+u8fGooXcMKV
IP3691f5ww/+18N/gzlelYeTtwZfZbmirQVwM5mMKD5pCcCqQlPm3x/365OLHfDXkzvHw6nqat4w
CcxqKMCkwWpYJOG2c6OovwHTSncMpVy634hO//vDlZ8ygb+X/Vu0cIr74Vo8+HAh3VigXksqE8xL
Stpp/EuLCCuXH2KibcB7otSzHWxN/vukz5een8zHupvf/MdX6wm9aT2qv+xIKCnCr+BNX5MwZPTg
JgwV2eyTD7eLGSC+gY4jQ3WZiFXAEs3Run/vTcLlPVxVNJZgLYRwqAI60ttklxA5QqTpZoBiLoyU
7PEVxRt6PIyr+Sc+ls6cMnNAKf0ORsXjgE/nqNM1HjkZrDWvP0CwzsbVlhDgzRm1vdnTF44LN1Jf
mVl2C73g4dqCCB8i54YGLOX9F6NTN0Ml3R0HbuUHX1+k2uKvj4XMkVA18XuCl/DvF/hTQuPQo1VN
zg5Eq2/vr87VUt5fym4O6P3BigImigGwnUbHXzqgyk8NPsd2LMdGzZ/r6BtoVpMavTaUczdvAQ8q
C6LnZfVBsZ6dUXM+/ZKn/fRpimxg82LhH4CIxbcL6JG3uWmtbyrkdJOh+mjF1NWXPw4bdYkjz7/X
8Af7De0/H/bt7rFz52JZez5MfXnH2aMUEEPMLpGcQ4ri2IczoW46HQ0Zg8Rl8FrZpwi2+RN2zNHT
p4fOu20ecg83w5q6aHl8Kzfnq+A9NLorg2OaHw5ZU4e4pkrP2asZdKeAYCYla/BeIEnfrfKXB/qp
2fKfB/p2gz2N6ul0Ra3OW7THwRVho4B48sRZGh8SUuktWrE+7tv2KzDfTqnFmHAmvXgiUGDnkNoT
IQRk95ZH5GUwFyMpwD/sl/2kijf47ZZVZGoPA5ES6JB/2EF/XXtr+9IZzpNFJ4Mrh2gbO5D2zDeF
EX3lP+6pPuWGtz8OCNfRZce0HNR9pKCaO9QHv4bZn9L1/3ybb1eTcUewJN+zYrZMTppvTYSdyFg8
OCR/3MluJoX9cQ497N97TxF761/L8G1Kd7Cb/GiWpVgG1dufezRS9fcm3c/su9uukfK57qzmt7UX
IeUfH/r9LD/uunJ/3iqMSJKCTkwe5mefloAakXUpLUSmMzBTSEco3vfOSwVXXRxmzWFjuk/Dffla
Fzi+Mvr3Svw0Qfj7FXyHYSvqulCeKhuCvEui255Ystv1TVovsbK4Jw1ZMADCW5JvrmEBuo8202qd
6CP9ml1qH8doHP4ON88Csc2saVlt8dj891f8KTMAJG6pGpRBAwWWb3dgcbLqsnsZyhyUT55760tE
o8wctXD/VvrHsXPhYQ6lp3fF44OmOjOp/mvxy3f4X9S/9p/v8C0hPNzr88O48B32uWcjORxbNRJY
IPHwKEUw/LcE4af9+fcji2P81zG1Ll2rPS0+jkvknD5q9wjF7ICQEB7zQEiATphR8Ux+ecgfgo3C
rWBaJIVQG75PQPeVpjwfa1mBY4fNcazrA3oRy3Yf2YrXVX55/+0xGbj8dCj+/sxvLQjpdj0ZL/Wi
zvNypDj4ALn3mdaEAPHpsE3rJuyOA23a3PyrjXeKvlJZC/BdxwgZtseWwuOEgJb2kSPFhwMs1SG0
LRUEFojWF26IQkHKjKpF6z3ewBZgxeKf8rRu43N8fHgH2qY96ITVOlASokO3Yxu9FtRVAEeOwVFY
vUo3vOAleGub0+REuNmhd1KvipHhY3aJN+FDApuCJwtopZdQ1pHHAKfOA/vNWDCyebUk0PclOFrM
OZU/c0tASIGxsiYU5gbyhT18U1X/bC4poA9Y5WCNCt/NwEeBWlEKlRo31FOkad4Tz/sLgvYNNHqG
wiW9/BIwVRc/kNste0cnkqZ3c9tBUnh5h/3Z7cDS2FExe+QeI+QT3LlzMZWeIWp4SiU4FveP+uVf
5d6h4S+OKz3S8l6xRr3sLqzSHfqOs/MFFJt08uWFAWgloNtwQnlzejL8NeK+TIqfHw4aifSM0IRG
HVAfwG6hlLAZLdzwjxxXaC7uw+oNPhyuVZxbr6q8e+62q+7hNjg14KOdEZAZ6pP3+XbWMEja7HHO
gP4A4aH2pFgDHiG4XbcldBXbNZmt0jt4wrIGwP/6QsUO42b1RsGiBqLNgv4/AzeBCutgCAws3TOM
pJ4wd0ErM+sq9BdBha0jGPAO1qiZwdtNC0ZlgbJwroEVmLSMB67Cs+NWBR63dLmUMdXIIR/H8iEu
NcxWEYpJH3l8A1962T5p69Mnecd04IBbLT3HebPvF2ZSOjF77g6ouF9whsHgzu/6vDgx6hvkJ7iH
auis37sqNdtM1kKjmNmvcaF8VPbonI9PbV8r+gUkrty3Hr0j8uAdI0c1UjvPgWOBezwQ4RcAjfva
fRRJfaBRLLPxsEh8+ga+R+/8jvoa7zvaR7nl5pCRvl4M9RlIVIPukV5AIG5M/GX1VJH8mzTXulA/
ZK35fqWJcPARC1/DVrUnRenZ7IOTbwH2wH0EctPhEXBeb5dhW4eX11zOqjYoPk5Q3Wn40zGg6dGr
Cvf4WZf+iSB+xlzB7NVKXHaL2vYdtvkLtVHvBTao+KMd8MCbiL6Yp6Ev9kB0BFh/7VrhynE7SL68
4WB/TOrLSGK4R0eidfyGnj3NIPEf4PnCDdy88LhLLhQuUvy233L+D5AXoE5Ey/Olx4gWNfM/ioeG
C4xR+kT0Z2dPjGQdEABDLGKYfeEkVfT/uB12lEFjJFoZ3l/91kPrQPDTUQw9UHJoQwa40ATHAMzB
QqxaxunxzW8+0BtFWD40PYHWuSlAMUKGwZhYpKi5TJe4XMww52t6OyCfSA2CG9vtoCBIlGPIJPFA
gHFKT89u/hKtKqw1aYvDYfyQP+mA+xOuDRA51IyIZL/TWXO1TTnovNmz/0xU1JiEdc1xCiZoUi4m
e5deumjO955QAtz/kwq3o0zzkYTgynMP/g5mrtC3ns1W2eow06OVST+YDk5YvsMsvK1duQuElj0D
bf5qQqm4yMWYFn35BHkBOy2l4dYJZ0iS79axPY1Gk8kMq47hOsVG1F2R4OjIRXjGFC4VvcXPG8t6
ejvMME924Mnc+ytmVoBGgwmGB3g25H2X5j8SZticJJgQvEP2SvhqlpDltDFpc8En9JY+fByh8Xr3
K+RY2XQgZVbhTIkTMJt71z3IFKRHiykzVmDGMyDLAwqOrt1+dJjUCcxiV2ch9REK/OBsse8Sqv0h
C3aZ02uqAQbqJaMGQwZvKt5V08NeMekwDsEJNRYy5vl8MnGU4MjQi9p1iiFExa9yv2UtBl/b5hZB
JGrB8rrOVpP8rbAPgWZ08awLrJMDmjrF9JSCMrq9A/mdXCbFyNrjGQVr/Jro9Ynie2meI/a+GbWw
SAD4geAoeD/WgUvItfR+k9yQxQi4iABHDXRPhl8IUVal+BUbEwKP6YOqVT4ILfQ3ET6AaMB47ykC
a+hUCVff7QJNO+bIdm0Pol395mBh7xWfYnADp8vtuNC94oPnYBH6vIOoCzuE3o4zh7uWKymtEBPH
6sBdv23l3OPObWo/17KMsMULzIPrbHXrs8/Yh0MmL5bri81u3PwDbd4Jr5/8hkUyIkXIVczQDCkZ
uPvcket3vFGEIHnnFrjU6E/6yuGtv+rhZOYZD3H2UMb741/B7PUSIQPfip4E6lLbclrPK49BJt2J
SgLPLS0rV0cBQ9z8NN/5TeFx9gy7jxZLelcy+pc4/vIG5WAj+6AE1sGYRkNWgDSEn4R8aH8M3qnb
ofT5+YreupDA9EaEO3BVAdNgZOsntx7iZ8bN20lBmKyevAVnz6/nwtKi8lZHO74MHPcy2epeCTPC
bZAxAVrCavbzF042ZlBANxmtA2kGw3xdxpI63Q+9adrOQDH4sY+6sMKCtO46+EwhmvvH3vTqtb3W
Hb9JcYbGCvkbibAIq8bSLFw5UJD3fqtY8dPAN1xl+mLIBl/riz7CFC8y9JWzw+g0EPddATaTcwXA
GRz7MgzP6ayaF+C7ucOOR7Qh8JnBZIh9WH+BY+Vnba/u2Tx68GkGd3o06M8yYOddCx4xdGN/1W5A
vQyEBmBCL55lSkJ6bpyjm7ssEvVFTwc2N/OvJGOXvjxpCGx6FmI43PT4aUso9+PpBU8K3CP2VyMZ
ptI63q2TJGHgjU0P9y0OFUL3MBkdF7ic4AGVbCsTmjHUWTIwidpS9lo5IfvgOCGVq6R/PgvlW87L
s09RVjN0k5O6iHk9anT8zKlpJq/g2HinfQjMh5CI5I13vo4IpRu+/svzl+Q1HAsR9DA6ndmC5imT
lqA3F6CEjdbpjpRqWg1PyB1ds7Hjj7mNs2pyw1Wapc0UTs3By+7ADiHiJW91KjxFPqkIt3J8FxrK
4/GnWEsMUowXViQdVx2kV6KENXvUg1L3K2D3wHsiZqBzIOG0akXK5O1xxRtOY/RoutEYzVFA6V2w
kb5Su2amDerWfQml5c9PzYX+IkKapQhtRJE/MSUR2wVRCjivQoMaA7ueX6e9MYLDcgQOr+sL0JIw
FuGqWLXRTFDtdQldjOvCeMCug09H+wAnc9/Y4tuBhYbg8KMe0KZjPPY4Fxloq5wL1xyzz8IqmoF5
mB0O7kyfb1VvddkgwnzjyfWo6Dcfb5qL/TN4ZrwOpE/rUypD1LgjFhdoLcgfxnsgn1EjEx48JAT0
AG+FB8if3HG1Gp7iITn3jG8xyeM9NG3ur95642NYRcDTwoyouGQzy+h3OSBnA/Pu7p3xi9MbI02M
CzceLyo/SU8iqtcIMRqP5AnCwRPzsZQC+satDCzRW+qGK03/3BnOEiM2b3Yag7baHkTvFaEQyuwV
T1j45XSPoAJ7eybMCPDbAAGScWcAP3GVdZrBVmHXotUKDPgwVY+s5rMnIhMpBVpsIXELAAmgUMqm
4fCeoIIMd6MYrZZSr4dU7yXutSnNA/Ao62gl0JLbmURQBOKG1vEc0gYLwsWdVRvJJTZBUhsDtFjg
vdfcebFyYOIFUnF+MCiZUXZfsDUXZktUolzGw+1KT5e9+3sPRMQf2cKjq5V9of9uDJfV28r8Ql9d
5tNBABw88hgBOBGXcxFuXwPKeWb960S4qHUDaR7hpoK8K2r+MdmfhpdVCTOS0LaFgLn0X2Pb63EH
exgTZfp8iJgHVQqZoAmKB7c/kdrgWoSq8wWDJvcsblbs2XOPjl8kQ2O9CcQdOzvdVmn9JKDV7jon
21wJS82KzkYA4vbyZkYg9vJ4pcwU90U6tdR8miH+hRxsxoJ4MIvAXk9AHxw2CzXZrf0Ze9fVU/Jq
jJxvyaqZ5oG1JX49gN6V/oXMA4rMMScSXsAWH3Ifcj8+SFEBsGgYrnSbjTEsLYj+1aTzuRmxIMvY
RC9PW3LyarfWoiptbN6RPySSkms9MjqGtsthAY4NwyPTg2PpaTr+DsgKODgM3d2jAVBpJixdwFew
BDRQlhpgRPEyhkU4u13TZ5yPE0jb4qzvJ2QBiSkcx//IKoeaP5vcFxOhIRf6Imdj5jhiN3LSqQCf
MX/AnxHFSPEYJDTgP87IHe+Dye6MzrxnTdjYiOJkWEYRfgEqZ8KIc5h0a/LN8hIjwmYgK+4DsyLq
ZzJR+ulVBnRBXOF6L5P9in4Hc118bVCvymmOeW0TTFB5Im4+Z/y3+fiCejwvhH8GMyyCAERyQNwV
e06NXn/Y7qwgrGP0Ew6hZoflNWVVsqUcMWTak/7q7/sdJ6ESJ6ElZ6e02NJox36j1cnRzgIZKgCd
whQMOinSnWVMUo+QwgKzIKqdfXiLL+z8ydPyIuFLNIEI/mfj8j1WgoalR0yK/dVQnCLw+9hruAvd
zZFuMPsjVmkf5MEj2uLYtVzuN4JRn08QXYRddEThYXbtcTckJMMrDLana6Qn8AoFTWOjqz6QSFBx
X5Q198Oao+g9eg13WKu5GPShiKCnmXAKXc8z8hI4BNC2luR7y2ylrd2QzNOyhCtjuNuLx+vQVOb6
wRgp6BFQLBrRJOouJCVYOgT79Y57epYwUeeUzvYPPCrjdY75lPk+mTS9fXDbYupEwtwh65USqlk6
Ch8RUV4pOKBMJzW+zM13SQ5o49ckj4Zrb7usiOk346xdq367HmJtSUrq0lok7Q2bCYlgsMevdawF
N1dV3dvmNIOKcPMvyfvxCe2n2HSe8pWfQ9t9v/QPZ6aVa4ee6XFyHZw/9bA6e/3cmd9BHty6BJMT
fISkUHsNdX1i3GBmO+fgdh3ZDBtC+h78+ABTkfRm+mq/gQN6djcOXHA3ve5x4uAHRJLjlYzuXL1x
BzWDrQI1KeyULoPCxiHlq9Y8NGUOtLGd9ArBughenw4VcE+rsW5S0F2H52aEWgV+lpqdnUeV5c8L
02+HYJGKCbpsNRo0AOrc+X1Mk1F2170B4RsgmksToPKjhtUB1AQcgKb9KdnDZbcH7rHuG1nUPgIF
oqnzqScXK2jXcQtq8MokjprIAvGgLfaXMEe6pn+7vOG7Nbr1zDuiVi1SeLSdHezdktxzqrDBDdQG
vyL6LQquX+0IqhTGT651cwdQkPOZ7XYbAdYdBvgSKRSHBWo0iG00vvIiT7QKMS6sEPDecjSz3YnQ
Q5UXDrGu6y2HGUoAmO/EJ74L+jMjAuuYexRUCixizvd9dHKPVQIsbu9+FhD5kRFgojeuU2PKMaDM
EQNcQY84+mSkfKuOpgSPYSEfoMUt7KoD1wPad+t8dH2MbAaD3hXbPYw4Fzc6dHzGblIKuZQLoEuO
HN9GmIKCaYh3kC+FCw9F9FokrToyXMHx5DklTmhqk/0pNHC0fLo7JN6fXDEU5sIEOuFsXqIKaFtD
O4XvU82vNl6aqPItnAV9jTmqUkmTUF4bVFdsR0ZfLo2qhpUCHN+QpFMqHT1zAv2b/6+ridSjFTYE
rCzk9Cm48LHjD0YzkmTznTUFTAYbB2gRuSJpxbFHDBggKCEF4rttcQcUFpRoPpx8TeU+xMaQiALQ
jh+eP12D2+09EU7PeA8VQ9Q0METKgOCRF1Te0NxgRjBUYu73FVLFeCM4273eu0GqeAyfiBtKbznU
ENlySaCMjzZ6MC9uY4n26Lx+DPHpu4CYXe5nzqAcEpsMxTMJXqBf+bJ6Yg7LQQVwvfCrMdFK++g+
G+xeT8ER7jWz4/e7Tx+CxtoT3y0Ec4Daq6Nj06OuKdZAVzBZHj6RbiJK7y+iRpY3vKd23iF1us0P
KR23cqgWiYYj2CHWABLt0+v0gSApoRrhNdCB1CzwgJnnyrML0k6vhcVN8671LCPi79wwLvKK2WXc
YeFKLt6+AdNlbmRDVn9a4WVXDuuJSWG+bDd6N6e/pRoz4FgqWRQgYGlSX0OwTBW4GcMHyIuEvErH
EcWVz2bvXlnzLsHgrsqYHp42h8Y76DuNUmizxqLiFOldVKHPMGqRUuhRJR67wTp9uqYZHPYbxjWv
AUlPI6LMa86aXiX/gE/oOsyjK3VtdJnQ61Z3r/fnlqv3JSXag+5IT4O14FNcldi4tyhEKh/yC8bA
FeEQcoSQ4FY9o3ZywXBpdK+CV9Fj/rrf1Wr4pElA4v/R6mSeORzqES3FU6818LT3+CH54rHUJ0fs
92bXnnoSzmLpvkiumn/7fySd127j6BKEn4gAM6lbMSpHS7JvCNljk2LOQU9/Pu7BAovdGc9YZui/
u6q6qrELNr23pvhVmeT+ADRQb9LIazXUXfbC9N8FzXV8loRdkuPZUZ+m7hyhD5LcvlkF6V1likPc
JUZAji/rNRINJg6oVrRfrdOWjbjqFfKiTT/MWPEkdSprmZL5KfrXOUKiPY0JLwJHe455ngHDccI0
sB5BOwPBFV4IsnUWIdSIE+iSPetkO/Iaqcxd7/ijR97Vm7ZIyW65ge12Svw4Q2DIH+v4xapgmmsf
JlNPpLdOpPxFmmC9e20fNN/D9FUUx744dACSBVmVb2gH0AiFjQ3BTZA7d9NXmNmP0lyJ6mTX7cLV
2K4zkU1PmjMNtlqUbjS5Q8jtyj8xKXbCEMZWWleAulXg9epPEdyHWllOeKz0hSNODnAxiOcCAgIu
geShGL7xInPYrVLattYJ2TtukLvv9Z3MHEIiyCeoMjaEOEppS51Y0sjuEBpTSg4tOybmsTy+xaUr
UvCOceeZsV8xpbEDMvhA+QXZk5NjuDgb4coS2oyQ9Zy/PGVOKfGG2m8yzEp4GuLGWtIxHDKiUqhn
XHPo+Yv1QoEOPYm9m4eWKp57xo/USV6e8kdChfasx6WMKq1CVdaxBlY7qrjkIqe2uJne55xl/dLW
iLR62WgpE07fZ1c7cXif4kPy6JNj1lgFVh3qv9cqO5SdTcbYitqHcewvUd44ur0v6TXoWA+v4V7K
ZY7fFFzJBxRtNAfrADJOp3YLkmOUn9Pf4lI46a5AHgecdBT3A/gzbTI1tcM9NWSxOLLykb8Sgx57
QeH+V1nB37jKyAgDwzXJLYOogM/6nuAJBsI1PRKahHod7LKn6JVej08i3kfBGi+dPWF98sl41Jin
POPP9wZzXDxx9Q7/JDu9aItlhPvu5NSr6AecE13pOfOZJdhd+JVKj4lBWOOBsNHFjfExtV5syyRQ
/bWR02FrzTIDMPwCZDbbDwBymjO76kRW+0BMS2HtPnJ9xa7C8FrrpxD4mTjbqL+UwVLpLN5DlUfj
+brpyPM8QNrByRUaCTuCmAuWIctSbBrytjbEsNGqzHQWv8G6AWfIArMXAmI+ktFmOgplv/qqYL30
NZ/6zfKyHz2mm3oenG60Un54bsS20ZaLKwKFwFEIIGPh+ys8Gd+vr3wT8XGJvGbesd+fgBcdJgSu
9tX72ZoGlPZtv9hMCDK/FDvWZjT/jPxk+gXYav5AJEtXA7jyyRok4opFJ47m/azlgEqZdLwslQ1Y
6k+HuLKxOrS1wGzUQ3QECOiMVYU4/Tanj3ORKOPUjyNaj26HNzKXFvBoTeUxfyn0x4kShAGuq2Db
Am7ZWzC9QeiWV3rUdMP8ON7FlfaFADDcKb6gWKbu1hgvcYE5TnVLJFAIwJSoJJfJdcBAllC2taiz
1A6G2tMmkXvGb7YJ+xkcs5hwNh4uu8Vf9pwT5rBengwnWet2o8JEclYOv4luaT7gHTfGnFW4UAa6
G3wa98WZZZ3CMxAhcUSMV6pfslaVS4whxien4IaWIHGiK2uE+sn84xYBOAL6pJg+nUUeLKjX0CJa
uVRIG9drVwJZTI8CWzH7LPEm3VYe6bE/TAwiJIIkFogyLQgzXmkSO2/hHdoIwKtxtxQ/Y7fbw2By
iBLguVV+kvOU2m/QdIPNe1as6EKw35uO4IuTU6KmZrRB8JzFx9RVAutlbFuweyo1u+8DTjBy98n5
GbjRrfjVTxyO2rbZ9d+L1uXJlFfqYaLOzKlXvG3lbTxlKw0dd7FpySFj1JJ4ehhXY5fuXuZuych8
d528ZShb0L7OwdAoFurSnxZWTLqDrdw7DORpSqAtoYP51sMSqgEST2C02pSwop8ie2SfqTvtAQrl
wR724degHSdlCQ5knF/5kzYV0qGhxp8kt/xsPkYR6Uj1aKGYf0MsApisWapJZpk1j1j8oONoPL6T
4jf7DAbRZUpfq8ISlpo4LqR2ijXQ+ahWqW7Za5TeRDwuJeEbW26VeYQ5o7IX0SZewZ6OVvNBdIQ+
YOEwXhehw0tlLEew5iMf6jWLzVs0Wg7SdWMrYl8j+0zF3+GLcM3yAAhcmU510teqYSX71JavxBci
9Fys2iOx6i8I2ISIDhCNTQYjtsNpZMfmt3ysZ/+VdNqwxRVZgozTdbnRD+GO2esSw4cArr0+kJGn
b7sBoLOMA3dTuonEJmqhM7HoZaUgYF/9lnFDJ1WPo3UDe43vgFdWUEkd3dhqbhKeJYclUxSWwDHD
FwNnTIfc7fQbQA9pc0rjRB6nExH07WdvN/vKGzSrzWeusvBTL/6CmUb1LJ9GsMS3NT6Gjcipy9Im
1JtitceWxmAVc7kBK+djdWFhu4SHg7liobleRv9q6irPKba/vPLr/gL6zKQf4ZDbfMcsgtn9pvuA
mO7/JFx/nZFVo38IJyRfz+n4tZ+0scd7yUbmod3QNoIVnl4Jw7yTij8q+1DH9148IlDYUkzCfbZJ
bhNTwE5zeVNrgtUv4a59uVLpKND3jHz7KXffmwzHHUh7ghHxhiY3GaX/xP1k4RRSQz9Du2/pvQVU
QXxGTADxcNx3TFxQSVDsW2y6eRUh9RvD4WUIcLnoSqchGXEL7Jiwr77kNrUHqitiJFVyeZ7qeSy1
4BaQr3rmPy7+gdGA6nCc2PYRANlkz/iR981sWgMt13Yu7WmOHUvhcl/d+C7FKBqga232E8zCiiiJ
O65ce5DRxALHscPA8uehI3Puu/LKI5ic8T7mxociW5oCUdzxWum/8rw8QAVRIRT2QnmfJQ0gULQg
G14gafvG8AMoQHMMGiFObgwV8tUgLRPhn1ZCzbIAbFWGYVfjusLtRFkN+F0Z+ADBa1uLr0FZvk4B
gIPdYcrARs5K75yy3eNLuxcl6AXxsyYwxq2ZfFm/eq/0axV74uKvURFNImjZq7+M39WCKPgx3c1W
1D0bdIu10joZMPFZoz/4SoVl+0j8znlF9CjzQ/b34itLiCq2qvx8YhDW6LEO4j/J5x2k/+MK8Mc3
r/2Le/qUMIul5X5OnW3c29lO8oe3jP4hXob0DPBokx0cpQ30SykAnOW8gqj7k9MQ2wARQN7FSeSB
YQhFmeKEKouJ7VYPHOg4hOYClkcK3RxrjMEFBegmyTa0IPLkqPzak+4yv6bSUvwbBw+3QcWiUyue
6tyOMgqNDb897IcPTfOoM8x6MKrg2KhNpn3zy40RnvoxO5WN9zbWQXmu1VXeeHllly+gxxAjyB4l
yhoYQZJvg7CNUYR8ldb7xoae6EqfFYQQixCOseEJlGYIQkaN8/eWAFpfO/nSoEMjI760wo+MHAH0
Qog8VA5VvxZsHmmBgoKcijZmXc5NgE+1Kc6MKjVaI/gyVA6TY8oHlEgfTYVlFGxS9Xa6BUT0kr3U
AgWNZoHTQgnTppXMtf7iMW9kIJ3kRQRDwq0xXvJS6v86G+ORdg37NS1lYi2bNVEPvbl6xWs59crD
+K3bi1PwSROMKR6nGvqcHnRDOis0yAK0DXKiUt4OHnunFWPSkRGxBaGAfsD9XcIVaxJwwhrvfKxx
xVCsnNO/8KMZVgyogPaMFCUrTtsQxgCLIQgtnsv5UjXesKfcWnODb8mESmz5EfhIvAr0bHl10CIa
VCXHI71ZF4v9e8XT+f4OeOnfDtPou/y/7Fq34dJ55yV8SOEjn/09IuXhh0T4CWVW6UfCp3iMLotv
SV5WJ0I3I1YYYM8e7U92C+kJqUZ4kG64Yt32h8plrpjnqPecidZ3R11+s8u7ZOdVWtfoibNHEjod
FnNb+gsWpap7hHGcupL0XTDsWkAqlLNus1c2EZtPuOFsNFfPPS5b8MFxz1owni0ibsaY3b3RYvE3
Dg4RSDhMVn/ACldUORt9F+2Ck7J9QbjsAAjaOcADayRXv+Foynrx5g1wxZ0gTVienTIvIxS/zCOw
Wmwq5lmESWSJ+i3X7VTGGFACqb7PpmYFgo+gSVhc6eQ5xakaw8d4yXZGQLupcaKDiQB2oDy4GJWn
BHZXWMNX9ENAh+TjUCxaSnmnfI33XNjMQddee4mv7bBp2i3uBppqMWgrDf7uzpu9nlOBlm4l3kI6
NIe1MBpOgrgRSGHz1nEXIsdoHAlbL0xlziEHIhPNSSWJO6dv679BfculdAic/GQcyR5DhYjF3mIH
lpU7/DV8mQinuEsFS36w1bTur/13/PbfMIUpsQXRucOnDZJEWJrZsxJ8nTvOz1Y7lUlLOesFk9/c
Z7pBXN5ivEU4SIa+Ers8HAQ7yLQL0el0o6BqqUuYGTAli1+PiKGKIm03+aGN3KnHjtsfmCSodWxo
1xbEETrvHfInBZ4b6mjz4pCxyiuy75X0B8kgdra+Gk/tRpE/EqxKLy1VS1rlMDj0He9Z8obJ51+1
5guDm+SqZ+ky2oNXfyuz09uTm02FAu5AxRMgh8OCi8wTPtFu2L9yNsmWtXBlk44NOKK2FPtdcN7P
Le9BZibQfMGkdKy5Bay/74qTtNXOzZdCB3HIewYsdFt3ecBd2bDqwX7B1yxNYR3iAszkbHpjcw7p
FmE/F3/QJBOmjxYb4mL8M6Jd/k6zU8ShR3cgWQKpZsTKoagGeTXgXfm7EUvicPPNncjGHQ8dR4b6
i7GLKTgvY5PoS8ZDRGBs2Id4RjJFwdwD5XBY6U78SVujPQoSP+mKkfCcjC0WnNdgBvmmPZW+ubEq
txisaAemE//LCWegEbezwz/iJNHWuExyww48zmGZmMGZqYJze42O8gsTQfyKSTK/ZIYVIQ4fnQzc
qMGGmoIrMpwxmNzUZ7nFo+uJW+0pB8jEedQyLvVPAvTpc7rhLeu2cx5Cj4887eGVp1v/mizpgQne
2oA8pcVwsZpcqjYed9ZjRJ9S24tLusocpDlLHVdgY09TjeQNUHIFLGMZu9IZPvvNixVS2noM5oB7
X66ImebiKvZOWIyWRFL8HJJGLViQ4f7DaxHw3GHDxq3CIAB6U3Gz306FdlX/ZTsgnI5JkOVR2qVQ
vQzGtovJp7+biv3SfbG45oJD1s7Czt/fNEACrw7zIkJx2qN1/SUgjyJOGasvVIHsjXraywcdY3fR
a1bFtWa8SvwElgD3AX2TgATlDsgMb89wbTVUgY8SyQaCKlFeatOy2r7XkrX+h9KOG4OAQlmuP+ob
xrdnbPCc8hYc4r0q23cYQCH/y73Yj85pyeTuZ5+LeJ5GyP7GJZNarQP02nkAM1G167Hcl6o6z2bC
37NdZ9Wuxyuv3Le5pyOF5AAOsQb9GwGYpnmIWbBxd2y2huQNdnAooqdEqWWOfL4lb9QfAh1Sx0ax
2yx2YuMIxb8Qc73XSr7QAQW5VX4zKwSiPSJlZMdyscslwM0H4O0rdnQcHu766NIeTsKypvw3aE7b
7kZzVAXnhb7uEOSCIUVuBkTDYX/O39cJt3soCXRneJVqa6xDy9jJe38U/Iq8Yc3r3ltJZXUhKP3u
UvO+AI5dh+4RTpt3p6BnASW0la+gwwUuBEglq1t15Ie+wTi/HK3IB9hMtwo6F5OW4YDO/FuIvWnF
smfzLxzdej/uavBuHgK33km7hTf9iFu98NlhCGqrtd4fzOLM2zSGsl1Wliph1KU8RdxsojOXFfSu
RuX3O/mpfiw/IsOKRRJb+bKJ5N59ozk9ltOLS3JU42dCJPxagj6TUZHawp8GqPVn3NQGEsouripL
xHeNLbN5X706amtF9vqFZV4WnnRT/rj/ycvhtwLCM6nHNg4VC68P9got5E9L/4j3N5YTyjLgPeAs
EFwZ8vK1mnhsWhZys/e4VFCFa65Ru8P2zZJz62gffN6C48PSJDfvVmKzF15OgzXs4rdh5aggp7D/
Mh9VZI83aafTFXywG1FUtsof/huuc9w6bfVOTRkrr5pEiL2ZPjQd1OhFx7uSK7cpflpkK6qTIM5h
LZ+EtNZTBq/405rKFv8APdJhM8q/XewDIrMPMazHzlE0a/x86UD+6JrAyx7BdNDzjT6tyL8RiyPu
1G7IU7iUrtPk4IN4CM69y9EErqu74YrHTb4yFuOMQRvpvg9ge6A/Nlu8QuGWXIxf/Hvw46nqncop
03Om2IL82YqVY5Y7LbKiPb+ovKHIltm/JuXpPhvPnLnm5TerdPgAQ+VR7qZLeRMJOmhwHRQjR97i
7OcPEDefPa294WWfVIuFp9/j0DL9yQY+SVxBtetwxUbOhKF0uBQlq50Bo68O4aXsap80QVzXUoVt
m+fIAM0wWDW2qxBmHDOB36mltZARFcifMg7W+gPjfOw6NvmlkDfJBrJGa1dCtxaxFQxtk6cNpcCB
jlkLkuVC+SvfbonMYWGFrVsVs/7+HXrgghHNTuExmszIP2IxjGVYKh9IMBfRBZSzlQc/luqbgN6E
Ky0ewkUkNGmuDR+B8NCOEvV/XQJ3KW54qe6ZsczEa9v5dXGVzwDh4NPzZYWCv9Xnt2nVJyJKjYTh
YZmi9vTTXz1bGWBHuEl4yXBUIdae1bE5MNllgBCnF0gSYnN9GSjWK/AM0+L25Qk5lr0HqNArZ9a+
FWHVrFmqNyerNUh4jXb5ryw6FVtZk9/xOoR4uGc2Qkfgq2mzUB0U3/piz4yMEL1pyGRwmn6bI5NT
1qJ6DYZvug6GQxPi98kwI/3MmAiKl8hvAbMojoV2DdE6/geNzHpv29hg+gx06L2UNTZvr3bL/yk/
A1A+nc4g7yCO0mP2TOsVxHVkY8C8e5tb4GsWwzFqmTYlqGJM9UKt7sT1l+wmW/EzRXaENINn63ce
+QeuwzLcqkh9nhM9TXapqIupJYce/5Hv4X3GzNdCC0eY80CFys51typPIyp1w9frVRIwTZ7Mb+NJ
vZLkteo3GwHctHZncia10Zu/mXZ+5f5G4ntEOodHKckx3dMP5k9AxLHiVEduw6DeUmSjIq/Pipv0
7uweuxd8wTkIDTt4mAhtPzA0l02STQhmC+i08evFtDa7iAp8hbxVH+0tYWsS6+96roMtFgKfVJOI
h+o3Po1f71t4DFtbOeHxzMIfi4a9p2LFH9rvaRYcEHHXHBfTmiAJUqHv5ak8t7fC8Dne1H+8h91W
TM4qHXrmmAylzNL5PdO3ChDy1DsS1g9vIEjB1raQ2ItgCR0QrOYnwmT2yG1NOtYs6Jsk8XwNgpOa
K/Dp8MziAK713SZj4yH2iuBXYPpyMSfqzmiACAoWzumd1Lap3LW8TxmsfeY4E7arCL3aZhsR65Za
eXCM34eW0fNCU1u2oNN+htX+Vxg7I04MnDdvX9A2i9STeI4le/YsuiD2YKw1Yl9XHf3xAh6DeEzt
HiiQEK5HqVyr8CiIfip7qUhw3HgHrxFQiNabUnoqXyoSzs7tv+mWNAanY3zrx1WabaJoVbKggvb7
0mc+RbV5b+lsMg231Il1Faw98JAw0Q/dWpRnIK/R2oAGwOo1t7PPkc0PrsbKCAB9hC8eABQmmJ5x
MTo8W8sfGjLszysH9za0C+nc/bAxAhKwNDtbHFcjbn5I0MgflCyjJppBMK8Rzr/sJ4EyJbsOPQTH
GCgLyZNUqLeHDHDcMBMINJXJj6xchOoSgs6m3zHT+GAViaN8p4qDf+nsZh/R/6wCc99GNu9+/Q/q
PllLPyoC/+6jfH2qEL9o5NkL4gya7IiAGdpbraRfsIt6JR9ymkZDXvHReYxbtD+61TL7bCfR10iz
WaOL1KNdqjsS5sVIAJUbSVNwKflwqbA7X7F7wzQJeRxb3bCWqA0Bz4Q95n/65Bq7ls5N4FJwzM1j
vDB9lQbgH7gbudRgUkDyqbxGlWPySrFZBFOuPQLdH3NyJjfvwBErW25QsdvvDp1TQ+Vz5cVSN75F
FB9QdiAeBgPHphM8epI4uCT/Et0Rs/l34mI/Ts7AE8phq55R4IDPSdC3/E0Mi0xLJxButDp3c4sB
Y4UFL9snL0RRoa0AdLOJJq9r5KVI3/GOWWZXTo3xN2HqvOmPyLCT2tdouIWjvhk2mrLUiUI0OAc/
Xnc2Z16DvWjQ9CK+sGVpzTKtqtvwKf3gxYsdFAiVdMTJorrgrJHVZxmjx9piHWohbd7klsVQw9oh
/y3iaxXM9i8V2smY4EQL6pmDjSe7iqlvbkGnhCP420muKqbO7bo2QaJcRmazWY9/2b+SjuX3tfDr
Lw6NvL9mONIsLGbUEvl3u28/6x9V9dbBd5040k4y7QkY/xHtuaKRiQfLVgJr4og64F45njuAPW0z
wKMiawNI0WVoAT67vqKjrjGHxK84dNrSyyUnGdcMmUI0AKYsWQpXMs+sV/SiAg2ufqZYpw2bby4C
s+Rf0yB8vcXSrhKe7BhnCMlCTzI522B4qAXUESNHcrGvqisjAa1kW2EBjRolOJtQWTomOtiF49Ze
n6uSRmCVfaNJZotqmz7ByXHZTy2dlMAf7te9uYSmL+zwQRxbV0WYavrSc/Eb7AXFDgk7/TMWc6uR
CJca/S2xAkCYNBtPwqWqff+NCKO9w62pDtCfYKwior9u0Lwsb4D9WIW2dOjg4Rn6XQSB2T5ouFmK
lVAgBi49KY1UxBkKSM0Glgwv4sWJ3QqsIriNuYfvMb/CP5hjtJKh4NB4UF6I/twI0q9IVnCE7oUh
xYEb6nNX1U4FsZWgSGTQsBjR4d0HnhtbbCy8Q7/4jploBmv8kWf2Er4Ghg6WW7bzT+AmhDBExiiW
lloclT2eBtNDl5xKQkexbK7ktfLc68mWnENWnHp7uMz6uMHmfo1fPZFIlRP07oRzem6l0ipqfjUi
XguEeU29S/S/oV8OyrZbfBccJjiJqqir2Bl4r2R8qstTH9pRvu3Ts/TaDtqmtg1UDspBUxxR9AzS
Wc2P+iFnvgJPbviQN1wIRAu8EJr5BKJ6H8B9wZKj6sQblUH0i4QPcevK8ipCX8oAFif+oyXGGIRq
RuEOnVPHHya4a2i/0ouIOIRMq1mng+NI45YRZnQtn9Uxa0petOyFNXcELQjXvZC8AOUOrUJ877H3
JJqQUYDctGpFB2nSYAKrRwMn8Iz6FrwvBnogGzH6+6H9oE8Q2Ct9cnYmYILCj/KauYhzcx/yB0bO
FRpyuqHfAvqzcVj5o5c1vTiztGGDJmRam2dx20O6sR/l1mdTtWgvuK7Jv56WXD3w3Bd/7EAMdkW4
BZpH1en/xKtGOA/88WUKDm0338iX4ef4qVFUBSDf6BZUthbuCJxTmc7P9C7RZDdsM9M/i/t+3/EB
KIBgX8WhBZvj4WEQwgeEUTBit3IlZb6euBqxT8wjPwHKWzvY52QJXBYh9oPqg9mD1iV9tTbMLLOd
YnACEOUo/ebqsjIui9HFfalwFaJkF7MraULysAyrS2khEybZxnyUi3DFn2/iQwtL6TncI94X9RFQ
yHi+ICBg1m1GsfJn8bK5JX11Nb/EwtGEFSvABTFCmc94HhsrFVcdOoh6bea/vLxtfkCXJZZWlpxw
ABi+6QmS6Ycvf/1NMCugZXAzuP9FW/G7j48M3D0QS2OxDyj/9zAws2HAtePpfNGzoa4P7jpb0dB2
GPYTQFeAhRUUJ9zndURBdvkTYIRFH8XLLBk+IgMJyzA+Lpei4wjN9wm+X+aDtSoR/hE0Di/9W/++
j8k2N1csD7Evw4FccJVNPztDiqJZQ7mIZV1pFdklo/NygTtZ8hxRip/S7UartOWQ/gqC3cffBvvK
ArAjHQgLjujSTuxuCD/Sa8/P1P6w2rHqURdz+oVejO0RGeqEGdcW4K70LwzsxVZRQEcszrEcyQGr
92h2By8DW1zxEjC+1I/hLyEHkaGTBVCTgJqBKIoHQwTjV3wssbkgjhu/FOZZEjUQItSaLTVfzWHu
z64DnKy2V8bl1PC67zIYl9rro/VL/l5MXqnsAvbPwJtrO7uaC6960Z1Xn9wk3qIX8ATLrZe0csEI
ovBeY5WiqlaUbYp/PZMu38vrjuMzJSTjsPDwrXwdk2juDGjf0FEqJ2xMGhvHv3PSeouzeo1vgjcy
oN2VazYtTZlwhEZyUs8c9oVIhcApVKfdbnlv8Rk58r8j6ODXawtS6ao8Q4cSuR6+LVReB1iOX0rc
YDOF+95r5V06S6J/uBQK72brGPx79iS56ATbawDwa949uqB0Ok9IYyWDkmy/diUCY+gwvidfL1t6
7lcT1tacMqsaaR09DbRhv43h+7glN3ZDcxLCaX/ubyd9jotLyRGCsznOaqQVNCQbGG77ukqSI6Wn
CP6JCiaWTwUB2FderiBORtU3wm31sUgOr3QT87Qx0hUnfbionKFG9VPS/f/lgNTtOj4HMgyQDa/a
ymtACDjSWtjS+71rDKYtzkEo9GBGGI0ThSqN7w3CMG2dsBoM43NKOcCg4ws7fbna+6yyWZUzNoFl
1PvgzsIPZ321GXfKut5PkMrf9chHph3cl7/J8KtQfrCwRflOMcai4VsetoB1MrvOS4aJCRCBJ60P
IFR++sEGR4VNIHfr1nzGxJOoHirLmJ10CDuzQAPOVpNxNThRZh7hn/CkMgUXST41pi8Hz+ST0/Kl
7Wb8D0e/+zCLE1Azu7JIbACk+5K1sQ/znEhOEblAOvHrX6X6BYN3tKWChz8sNlWtNbQXaeGoixW1
t0W5g77BjRzw04mNQ2bmmMNl9dLBZlHm6XCiVGg6i8d4NIZNLh778sr3p7DLrDgMN5PNqOSoweHF
+EQ14A/RXhMDJpl1VR0Yd/OCVjB1DcUjcZcuSUNyLl80xSvIOBjXQ/Fx5ldxkeO8/TxNyirWWWbx
AHEwv5xfTDTwxt9YHxn3NcTTTrHqv1Rx2WFnfZeEE6dq+zoHp7pDK+CAnMXllyC6+bh+vdwRo7z4
Zgh/anLtCUsUOUFN1uL/Gcm/VCA3grIn1X9mfE7ejTeRR7H4Lut/gpg5EY0ZEUXei0KWgD8htssu
haTYFfYFmN+Ndvh2a+WK29CrR/jmSrhRvItN83pyvL3AxxXD1iAdDE66hafBzFPncuMhpl8l7bWu
/E2C6SjdOTY2U+rmqFG2MhOx8imBfiT6GePQpS4e61muStXPeP17J80dAUC82okTVJn+kNGoDuN9
8V5hCm8NAZl5eBiGEkdK822y9jRs1Bbf4vLUBk7AlqmOOvE/kRHvc3hjQyE2ZolL/Q0DBGd0qX7n
LTHBuc7BAgqVScTYwStv9W2CushJnUEd9RyOTHjEI691V16eIA6JTsK+EnOvzT99N3nIdWA2MJRy
tFXkGfbf2qGBtuWZW8Y/19YhYOb8eb6jlxK1VFOtEhtzHP7JrQ98gAV8HojA+RwJstKP5r/wI9nR
lCzJK1D97BI7tbVli1vaTL+li17BVYk3q28cyTTCMG/7N5w8k+0bnJu18MRm0QFmknkPVtAaPQ1P
FYLf6MzQm7K6XK4Turvg8QYhxNl8gfdN+1P5yFI0VuyqkD11rhVCqlsh7Bcu9QUUpHk/ZJ5IdQ/z
Wf2aoZvWngiTQhw4P4eAwpZdScjOF20bYyUpmybRYS+3qWFV0djkF4BH7buYcO33q7P5RKTTcXWw
/RRuami1kTfOemb4tu1ID6wi5UTf6I7fSAH5maL3dpJdiGgE2QQZQutVnS2xhHBuTgiAhvK8YAv0
W/0gkfKveaIHf8QHCIfiAwHHP6I4HWnDCctZ/46csLZmhiyib54rb636yuBK+vzrE8DfiRYzMVnU
mgFD2kaYyvc1Eij9+HWgN/MTEzrXZxGy+htDZgknbFw4tVRzymkT1MglpW/EGXKxDdhFUH0RNaPG
1jaIA5cyEm1duRcfHbJ5w8lUDiH3ReBlCdXuLXCV65c0Yti3hOcsXfHV4EXNBn1J9cUGHCYTLA82
TDzJbtb1YIj6+2Y+1ADtHXnyJEItReZOJ8rdUTqzCbiszkhmNLgpjOa5M6xThay/6Pe5ELDEUbS0
1cjR3XhOQGE1jI0bj6mG00wiZhJmD8/Pp4qT9GFBdCF1gXWT0+ujGPdj4KSCAwVW5p4A3Ckvu1Uh
HIzqppBGjXzw3Gt2xE7TzJHYHfpQTtIVCru1otrJwcBp6Gn+15HWox+FM6QsF/7iV9yKNUfxXSeS
kfAirjvkz874S9RtvA/JA7TjA0rbfwxBxlFm4yf0y+ETqJvkZWJVuUTMH1Jig5Vgx8/GkzjeG8PP
xo12Ev9FeDbLbvkFQDVt68qKSIcG9qH34MNyphNJNBMxNf32Da5MIpN1lyMKNYHsIGzO9Rlwtt1C
ES7o3XurrJ/Ty5m2GkcfeU1sw7D4zgLrRmFRK7Np84vMav9e0H2RxT5Xw/lnghrZ+V9X2eCN/Djf
GSw4hyr4hc2VFNCHL5kMBfBY+fX1irfxc2aTUjdTnbH84XVv//i5asIAki8tcAymNN6Jf7itZayB
4W5Zr3T+3fh8xnd1hG9SUI0stbWU4JzzzDS+raUzE5VsoTB4eMO/6H0tf8XIbdjLbo4S62uQbu5C
uCyyNfBeoB4kNuRn1iEKgbgAfpYyyxBf5s87XnGLuYLTd4kAdnGb7kC9xh8NCxsHw3Tk7mfBB/p0
3cp6l5G9Y9h5+ZriGnir46qAwvkHZKLWXEH0QI5y2gB8ERmTP4H6DZYJRQZwF6KpIlPjvaGv43ia
97O4EuhAnwaWbg8Fr5TKjkw7L5BVWkDS/QZpC5NVD+jw9kV99vMVDUTCfs6Ci5MS+/b2TfSwMpit
7DeAK3fkwvGmaw79YhP2K/GfikzAHB5c84FJMt7ql9GgcXGq1KqnA0IKjs32/aXgyE0iIs0QTzy2
SfcYhURraae6PavmIWAdHtOL5lh0FrKU9EKzCmaSp2tB2pWNa25bNtBO8Jhtuk56FAju4pRN7lJZ
Vyz+1aduTtm0F/Utj0jLePKkNuBV/JQvp8rX770arBSUkfu3asnPGac/Rr8pOywgI78s1OlA18tX
tO9fVlxbKTogDY5o0lcsy4cghq1fZEjJ5HUXesBFkKnB90sGkd0ULIT95oWHDZKROGQ5aGCnsV0T
mwpuxFTxP87OrMdRtMvzX6XV142afRlNz4XZve8Oxw0KOxxgDBiMAZtP3z+qpZ7qnFSlNHqlkkpv
ZmGbZznnv53ucEvcksDMrYUiqvf0OhBW/Fx0nlza7UFax3xnIKClntv3rbIXnXxpjeNmrK2kz6vq
3M9KGpR9ABbGX8s/BkrjcwDK0FFFLhTySxtfpxKyzPeyswbNMQnGBr/yezNwayEdgvU5ELFU2Xj6
O+eOOOGHE7X94Q1I7Hf0SVPY91V50FHxED71mZPrQyYSQwzoxZ5ujTlNOTKWKqf3UvfC7dCpAGku
HwFOW4M60C3vfRpUSQt1UmDPsNx6qTGSGMcO9shVjrQwX2fPhV66by68zjVMN8NKkQTG3ZZJN8Kc
3dtle8L3mSIJKG5hjz53AasdgyTlHhCo8gOCQukR1UHz3e6KHU6mgjccDu7lYhrn/hsFancSEDld
JGUC9cZYuA4byrhq5h0D5S+gbt3wYaiyhK3M2FkF8aYnnTvrgPEkVFk2vQOoRf1bkMEwiubXE9aj
JBm3F2wez85NqHfNUb5RqF0SwqE9aUap0Wyg1ZIk6ATbXOMboQFIP28flITxOWWcIddvByfmxaRJ
yUOXNgOb4sB4VPPyS2aCgFMdGICho+FmUQasc+snddHjqpOWOCzg9cFVksgr+cwLN03kAugQPVOq
Rtd4jbpILqY3mKxosFJey5UWfQg9E1zGYKQi4AxEGDJjsLkTpYWpbDJG2bz8vjpkJyZJgNnHcCSp
m2MzmakP/3aGNAREHCDgHWQgikMwBU4mjlETXzmzB05PbpBuBCRclc5jjGM2K+3hNCdPBDiSvPUF
ZMjjvUWdUHKDojZXFwNLO7seU7DOCrsXwq9RjiZ8xasXUdnkniC4sc0VlZSTd+Lr1I7bAbwE96X7
ZxtZ8yhZd6DkJTJbHO1KPjhgGw0kzVVz79badTTrAf/BUKG4tL0mhlzCd3lKdHaS/dTSnlRvmVaa
6POEWilVFugwTGuPLjy7zRJz2+ZhhyQeP2zLpBY/3xULMaOEe1/3yMrzC6K4V+Xib3uXXi66EcSd
GsQ4No7EQdVfGsvftVRsJdSPgupeT2lIYFxALdL4JP3gTAJiwspNNt2NbstBNtdrP7cvASPMwkCI
knkWQeMbXVqU2erN9qLof4HFkurlWkQK6Q5l/eMg7Is9lIi8pDwiOQcdMZFzeTqoqeRjKtkV0UO0
DPE4hnPi9qMuIfaBNTbO98VZLPznchBZR6icEIiZY9xBeT3E40hIY5HiIZUiquHAiVjfR0gYkJSV
fpSt42J9u1AnWevqQ4S8OChDKw1OE2IJx4m4fi7a50haX3fg1g1nTuw8GN+40sYRJ4o1bgnmRUKN
8JrelZq1ui1Nxs/rhxyVrWqrPwbjkXIC02f53pqyYeRPg66Lsg6WH+748DwnqN+mOSz4EgUYFisM
g+JKfC8GnjkLHvUW+VmCz3vBJ0KLiG80HGFcwRU4tdiANONIM/1mRivlIfutL/gf77PsuekSNgxi
t/wZljfoqpO+AJgpH94LjS/aANLDeg9NTJ7ZWItfztEkf0oe3xlITih5t4Fr6qzxm8hjANsHmf+C
fV2xstKhuuA+gw2WEAV33vtJSh/9Pk3bhBpElZYJnxIZzvusG6NUmiBgMyh6oOvX0SPMuMtVLzqA
L7aYVe4B4FZPsorlJg+7jCEUw7e1Ul42EfFqoMIwxnZlrk3SaSCp+JNgM3RDBgdryghxaYBnI/P0
1tY5kCAhGbR6TlvuIpRpPiXjlaqnvtkP8UO7zZtUcHpjeTPHJOnGH9ZF46BuTjDuaBGAgeCSWs1W
DZICaKnu8bSusY1BfjM4lFeW+bcH+Vuj/HG8a1Nh/OLKJnQpG6s38E3t7ScowROT6HFr3mV4lQgR
QNaenqwde5nSpLyGj9wH/Y3arcJYVTQkCXEXTpEFyBkeFUWYC9ZyvzpwWboV6LiuI89IPtoX2Kw3
SF+fU06DVMSJOzYuYknD78A7JK+g/rbyzcD/c7Gk4SGqPqqpFNuvORepfoZmqiz/+QOzl1UnY871
RvnzXtGvMCE6x/flPP0+2ncLi2pJcKHvr49j1/p9EsZce0nQo82UPWQ1qFiqU3nu6fsHdtxEZYEC
DAEP6H/uR0xqfTv3FHsdToXr5ImoESHhTBucXguh96+Ojr5yUmQuoIByDcQg3cUny3n1fid6oDs3
CCcwqQRI2HtKIadwcneFq91armwG6fohoMz3AQ1hIc8vkDeG79wD9RhNpbVAgOIyhxsZaVRaoOHr
11ydyFevfaG85fCW4gAhUIxamU4i6PQFsH1Ur+4L8Gol3twtdI4E53Uw69g8MFFKXmSszIb2mHv0
TGtpsGEQaXxjKy4CmtHYmsqvAVlGSqOhd4JCQLPk3+eF4rRTOrwblgjAiMbHJw5fBDy7L7ZYKbWN
TJSLj+Zikr7GajSJYg3fc+5EjH7QHLEMBN2TLjEJYmxkGseJQHjd2684bjuvLvkdx9W3nrhq7Qv6
QYBqvy8M40DWZcJdmqCkyrD2TOU7q9stLmRFP9B700MHCmc1NpEMrTbK73djEyXBrWLs+nrekyB1
YCo5DjDMXoVnfqePjVhg3vau1aopBlZiAGdQIelrqgLASGDKOy4hZFxY1+LV0AT0y2u0aNJpmV8E
7aNPg9cNns8R6BFpdMfoFRFnFJAuoAWfwgxc83q8fWSwcvBHo+LC+IXqNNgIOB6lDdhFNTa6EeUM
vlKIOb4dAporABD92mPy5JS5e5HkWgwOapevbP/6rK/opd2GkUw58ywe9Rq4uvwqdM88CUeL3hxC
eFY/KbrgX2CzLdFH/nXn1jIctTjm1Of9ggNNQj0iI/qLaLwCi4SabnRFotAFiBFlIwCn721dsd/y
T78H704L9wH/cHWyfE4NJm3y6mxltjAxUALC6gJkW15xEQmlpjeOgI60GVDna4nerKYlYBzEhlLw
8bL19/S20RkO3HnJTvnuUVJI/DkFlT9HkBbGoKBwyt8o+grR7apjlHlIgKqa0n28pLi8gdtYHJFM
KrGgkdHF2llQca45MJQy5zszN6FchfZLkFYNL6G3Yb/VvHasYmliI9DM+ZW5J+jgIP2NYW+HMeUc
b75GZOBm93Nk/mQmJ+AHao7EVg6MbcwiKouM2U+139JurOGDwYveUNn6KdYJaeXmkX0RtdwnaYMN
dQv0wyzyqPoLOi31ipQCIqDGXghqf3syxAztGzAa2/VT3Gv9EuroJS9rw8ZyNLBwo2pmqlDK/L4X
7dTEh2v6keuHJnM7oAK/OHTHmgN8qX8rBy0f4S6Ut6iDwavlD1pQsMIK3886OlrcYyHVDSmBQuQo
JmUKo50JnCXImqxDdVQGKC+MzFcSxuC6HQ4tOx3UBU4DykO8YzdjaeDuqHFmB7LpCpF/R7Ngea3u
EjQr8dt31Lc2herzhDct4SKCgCLsEu8wVvTHeyqmjKXxSBZSEIyfTWa3b58bDTncAMk7KD1xSL3Q
6QDIwpboDES7uSL2ljs2YGIw3iYymJEx6QhZQFRb+SmTWC71DAwgpjzCV+1IaL2SQITDoKprPf1l
pwzZEYYChwBNii+LsuaOoGNULMrlnT6CWyTCchK1UB9IDOwOqA42sneJXP0STsZz+G3oAC3L4e/e
L/2pWr2JcWCUGlIhFUSM7JEXlAQ+Y54GBslcqi58XxByZg0hByzgb+1gACzo5VSzkPs6sWELr/2j
XQJxqhBu6bwkzztd3uCrKAIobDCfMCdydxtfx7H70nyKFNRclJA8bsg3unoy1NQ3HUVzJ5BpjKw/
7mZ8DD31I8MVqZprm18RMgZzIx+H4SDPEeZPPrRyYmGadKdkkBiecJHzI1IXtk3zntB/IqN7osoC
EByEOHNZnLxEIuPCt4wIWJljSZSVefQqR5eynrTGSGsdcIRbTerqfTkgF2kACJ2iUqXO5VJSsYfi
6kMOxvrifiuFDV2vMNM+gQ3NBI8MeipEmM3kcX6Ye6MNhdYFV4tt4BiLg7Tm3B3pwOUTod3SpdG3
0GncraCMP1AXZSIu7WEMPOEh/EzRNEUdLq0eiY1X7iZ5VLX8syFYNQSkwdKgIHuvFrAHE7zKuOc4
GKfiUIoVa0Z0g5bO+aax7BhjM0BimNrPVfmFRgj2MT9FiPkxePHeIKWlbf/RrcAnHp95iG7xRrb1
X1/z7lhLg7bzurvljjyXT8j29sqMSlteQpT3MxUAwL950oYa7M2Ad32DjA4ZusxYuLA814cubA2n
bKZ3BoP35WiXUdkOxfLAMQfPrxIDxZvUJdC+Acm7hpTr0jg+C44650S+/uSHbPdY8VL5evQmWCNo
5gjAcykboxNJq5/6+bVSCTxMfWlD2pSy5Q7C+GUgdN0VbgwfatjG5HlAhwFVDwIbedH6iRjqnC5f
iwSJOAqPIcfoFZr+dfxexltgufZHnZjr+FRyliyxx+Yusr7rUlzewmYbUQpRMm1JNE19Y9p+kAKt
kaszlimz/GxXriBjHivjmATJD+LFCwETiU/JuU39gUT6rhfi1TPnxccTB6P3tJWxQkJieKPRwHgX
cp6abuk/EQ0wZctNZ8Yi+aaAK6ccUVg8Q+7D90lboi2wRuosu5ieBhI0VvatfztcPUQNR1pVqJpZ
M6Z1gXm1k2U67WxHH2IDcMPjBNjrLi+VYpid5QvneiKQKnJgCtjXEwKxHmcfd2IoXVgj66gsi8ZG
uI4kcIYQnx30UX8PHVJH9Ip3W7Ru8QMLvlSnCNGRHHfTgrj+Eyqty927T3ssAh93D/cyKINXagQ4
oZtiKOFEGSynTrRTV8o5OyLDy5jkTnl2Fmjst3Ri8RqcX1jEB+PDIo/Vvf/EyOYVuyptE9Tj5khf
OLjvCyCUyH1+tMeCXJJVP4P69wyq6k9zBYj/QlK3Mf3HBzkQKVDUNJrdD7dFE0/1NTnM1QQ0JNqR
sDo3deDNIHEJ57hxxRD8cvWSmRAYi7cPFTM3D80h/hk0VKtiKbcO6oFqgu2BOgz6XAirgzh0NfUS
+Ao7gIVx5Iry0ZEd6qcX52EzTwOALCQpj/VjRWV4eOjLQYCE2WdxM2fopDYVLVc/pRSRiEw4aEdw
F6CrKkQ7Yu2xh1QbbtjMU2epb1YuAJHCJwNAUb38o/x83HwhDrCrIBMcQSETIA2Ezv2xT6f1otvy
B7MLcC46LmQ5g0fdQXFD2IGTzDAAMTj387GVSZjYJzPpo54gGRZPyhKnmUIQx0Rh6OOLKArouw95
GJQAgVuEArnkPpzBsxoJ5YC4FShZCYZY9S7SqBdXxs3JPvmj9SRCtqTYcR3i4MAVvTOQAjkvAFjY
ars71azmI+AK8O9ePaglxd57BK7hphgL02m1rb4bij1pbPkZTTm9DPzu0pyIfk9gKlLoIUMOjG4u
j4mF8atJ3yKdYpW3Z+q7dMzZjaDiCnTmXr9SMp1wit6hjlBXN2PUMtsnYkXnFhCFEO1Qql8HWfwN
c6AOpOMWhPHHw9mZzhA74G1Wc1fbVu81XluKLnJ9ICcDg4OK4SuPLaaJmnnBfLYtKra50NjkRVWd
Y2hTCZUKmmTL71qs6KN3mIctsIV4wJaYO+0AaQ9T1l7zeKGFd5KVNsIkIU9MwOSAgPy2pIH+Ir2E
oIUwOtGL0QeB6hScy91K5a79JE5OFWhclxS8ym3MpRgfub8fO0Tn6BQJus19YnnSsenhZALPQ1W7
QWCnnhKXbUtrphOLAHZ2Tj5BGd/1HA/59J0stVUE1EQJSsNDOnfwmIE3FootTAElQamrJSC6NX7t
xCLMvWzfu5wtA6s9MicHyqvO47svofgh8nSv+CKZrwjiS4s/jqgb9se52QrL9yCOnVYT+iGmK5iB
Ui6Vch4hgcI5bPoG+s21jGU7zKZ94ychBgesG/H5roZGHCJc4DY2F3TetNtdaLAAkLWhDJwg6tCI
eGTRI5dayR5QIiosEojlH3Builr39q2w5dbPz7Y7qqchaeK7O6NLhgbqYZZsYhjJ9AuFZT2JEelR
pIFqcM6mtHX74SY2g8faWBbj57qsBiyVnkk91Qy+M4em8YXNdaEjDB11x/slT6f3bzlg6s3UiNZ0
origDgmaekwx9Ue7r5gwajLtWkAW8iMvqi3iP/7N7i6UQr61f/rGUeQ3eiPUtV9gI0GP0vzCznyr
ix5PmxhijrPwMgicNwZpuAxgxOSAf9SXZsVjqWFOIy3uJ4JEMiGCxuw1W2r86EeqZ1XhyhA2ERtK
Otbjl6f+RDMJQr1x+N3IDFIwFABGU4wGJInH0vBPWmrUjMT8RhkfytOG46TgMw9jGzisdcJUQ9Y8
YDRoO6VXSEJrII4B6g7N5krvj34SM7zbnbN56rZUvYKHpA60bY+jANrlQhtKPAodWEQhQUqFJ4Go
fkEhKONX7nNrHyFHrCzof6gwO888WGOAhI1xMlxl1Sy4L/EYGHOkfocuqGGtLNvwm4X88Tz0WH1t
XhgtMCvwLH2ZaPN+IhBttKgfr0tc2zSDtra+f+DMhvAm7wTuQZly+80yX1/p8pbRGDiI2R+k827B
q8TIJppPpfAAy6aEeXOShvdhCKJ6uX7CZGOUP/LGUg7GOeUXopIhsymhZucgICDE+muE7/0kNktg
s7wa9xnTIFfcDM1S5QjYgM4QygMaMns8PSlsltmqObQKha+dII70hEVKpEXj3DmRBioIR/asW+P4
w9jEIGeosuu8exG+5T8Zy0AriBoxvO3lHSObSOzBP0UaIBgYt4/kD5fEY1nAjJGS2jkpDeAaT5kf
B3Q99eXFoVF54MYFTkLUL7T+kk0SxosjFWl0NH/FE6F2U2Wv4AN/oIIFezzUPR3DDbWXrVkzfRD8
+QLIRdtueiAWnPkKEonX2FFwThu4P3ms92SG2w6Ce8hcucNw2qxWvqtvsb9Naj1+TeN7+CG3+eH2
tNH5ZTasA6YGQgiHA0wO2N0ZuUjhjS3WHznw8bR9UQLnU3T8MzSC1YPq7ebUZIyNiAVR1xBu4nSw
g5ys73JOQPtJO5rvEVkCoRpgPnufuLHic1eOUTRFf6ElXfCCP8oG/5Yaz3D4H/QZDXxHQnDtWvzU
mxt7dpqer18Ur5FbuzUGFIYWxIpL6NDVwZ58ZdI72NNKRi8mONEPm0x+21TeJhd6h8uZZiB20Ipl
8EZkHZK+ErJ2nnPO8sB6OOkOGTYZtIHh4E33dUIxQhpUWEE8yOProj1ayENIJ0ejDiXsvz7up2Fd
cmoR/Ua9/fSaatOY3lsa1Pr89zW/NqFY+Os0Eh+AKEcJF/f4L1Xr1fR0b8CswoRATdKSOobJJl8g
mDbChEVs/uUxPTaosMePVXcCfJ9XYxVDG4kdB6C30iWwxqLIiTg4SvL0+S4CI9FJ4oof3hPwCSSH
oMuFdLa+5deiAjMARGYHZiEiUKI58HO3mDfT8FpQagqTmn4wwKzOf5DKX3N63eagBScfuv7XhN+1
IsxN8WnQaamA8MtFTnbnvHm50Y+6K0NroWyYrvr0rl9UTsqiRRElEPTjijrZw83O8hCnlGHLdz4b
pIV617n5hcv+DWr02Kq3MTtfWhCKoRNa+4kWbrjaNvo8mRKcVjKLbY1Xo7fTWfnJHSUS+etk8kjc
6ehpt+VGPuoXUBIol25Hasrg/mbowKe8b4eKMlpmJbYxYDDPBAcGECUoDQhvaBspS4gn8hAMkT4g
TYSYN4I5Z3IjzuYkp5OElieGLuVY4N4zqZFYTjXJDJhwRq/vx7dm+fkt1OUxJA+cnsJ10BOPOyYl
yHq6TTmHV+LPiCycmvbdvC/z9gvvliV6yqYb8y3w1N++lCo0qNbKzyeGJ77G0ILaFMzECPL2kCgF
DyMkfJPdNNyClAUPJqlzqlUw4lz6DtI5VIxTcW2RIEX5cD22q9SV5/EXibyP3etM2BcBgf0y3tAn
iF/6rHUq35zqF1ixfpjPE+Wu6Fon3kpJrItuX4OSG0iwa+gAYsTiB9519QtipyBkcDvTqlWybUN+
Fq9zRbqsZecCooIL2ZYZNuqWnEnB5NvZjJzwb9Ec3yIiuaKdvHIvV1btETBQnbWKXfDzuLdZx002
eVTukNrWgJHH0PpogUkeQDnMQS8wCh7XDpzhY0ZRJ67l1e05Bcenb5FwAx3zzzZ8nWMuEFSS72mF
qQFw5z0tZK+aiEg896Tk3YtNlpwavDskzQnxVGSoEHZRnpvxuw9nchQgDK4QqDKpdyytRURA5VTQ
Fro1vSofjTmk5g2x8rmb048h4yG9k0u+qkmfkrbdhcCT1Kt2b8A3BVsO/CiZ9EPSA3OLWtJmaGfI
Gnw8qNBdli47IJ4YKO6F2f0xTR4LUoKI5VHZZUXzAQHZ1Odb5ig1s+eRgFzdlhOHADrzhgMZY+zA
12VRWItjrZ49is+4+pEeMwIY8mhQlRf4oHGvEdZ0w2w2zOiqAQTB6qVp+3SM69K6nmLTbil39ffn
DU7gilKKf0nHb6oUIFOO0lRbM+tF3+GHxqLRdMBqb46/mdjP3rSbeZBjra/CZ/kZXVeiwReEthob
N6/KEfZY49upbMO76t8gCN+YE0c33My66tMcyrO6PHQQ34l3BYw3/eJsTU2aTPoJAO4kyOuAgjSm
vucGw8OCX5OM7Jl4gpSxvpMpST10esHr5Q8anC86vWcAC91KIWyaRpAj4kVlGFSEVYC31eEN8lsi
Nxsb52zfMHMgZZ/eDnfNa9/ek++LZIP+i2L7bTNVh/kG6tFA44U5BBhiaxm+IYadSO4yEVdzLJ/9
CwqmBNFV/QZpjVOQn85PKmv+cwdIUFlhfoaBu7XLdpd20/JTHFSROUpRyPJ4gnwpPudH6DQgKcI0
yIgFC6dUPMvMIpGnFWKrG5mcpAdsLMUfjFXP5usGTYzK1XBq41wwbBqmlmZMJhhA2iYM5mADvVwp
cjGztViWpVmGXlZ2Evl4NU+tNU+xhWRGbVPTGRWTRoywIcj3HRCYkFAsSF+PFmS489vus+QqEmqd
jCdyeQuIjz35hEwEtaitTtUL0Dy8ST1pffknywcaX9em4IRGvVYJ/6QOBCECYkLinnAkSKEEfE4L
3uDymphvL2r8FzjLoIHfyK2fvnea7r3Rw56opBn7YDUIBWyxGEeJZXf3vVSFvYChNtlZHPgx2uca
m52oj15VkCufPU6i5CA/Wic19tIDf/HQfoKFxuQVJ3gkzFgn82teISH/QEk/tHLvMA26UFJ8up9s
l59eywC0snHorppTCq4G4ogmmLTM9Kv7urXrvg4qzeMlc1+lxVdCIqUwISF1jFefojhR5qzIhaXM
saZcmUfnRxyDmL/TTfnXWNfH+W6M+BD357JHIDhhpp5IVKjzjoZZ3qgEBCevnNfAHpNl/Xl7Txss
vYp6KEvNi97TF3N1MnpVfKxN5apM52Hoehl2KQlsxekFsNDDHuB7QCWqXYpinIvejTko8ZJj6gkq
1zMvx3cJB4yrxYu0r8ZOOcyw1BsTxNMvcrv64KZBVx7Q+vVcObBgEWGexNyh2p3lvc+IUIBqBdF+
SRr3GH9u8XbEZqvi7oIVkndvotMOjzAv0NmquJziNRZOEc49RE+SZYcGuiKaCX7/+UCu4pGtQTbF
/nYknuubS+p0g79hQkzMDnI7NYB6owOtD/JcQwJq2q+lsLxu6ynr28cu7IO89LXHEFfohhEI2GPW
bNN1l3uQ7YgMaXqQuQojZGskSu8xilCRCT+vHyyqBFNccch+ZzND2mjhg9/Vbkhc49qjFVqlOPrA
TmbWmKYCSBbDOegk/WUJkTu6f+X8Ogj8IHaqkEafeF3du+2zb06UO3li9Ng0zuggibUA2s7JmHUh
kdLnMGMQGMYkPwhNtto5EfZSjn+ENz4LgTtuiPi4ceaZTqUFCWavxTu4SywR3Iu0nq5+4HzB1ZjM
S2lrLow9Kd3mRPbkMEa9yCAYR/wwxpyD4iFWg9cMsu1m6+GNbC/wpP5iaHY6LuegZ8CsBWaeCnFf
JgfyBspdDKwwbsk2u06iNfPtp/FW66YD55mC7QOjIrFI5vrNxvdUzGjf2lHpg8MkDLI4kbRusyo4
k5AAGj43bOEjMUrcFmcccyYIdOfMCdCXEuBw6WfNSQ2aKW+Ss4cKPRmlJPFg9+OPCw2pgs04bd2O
qx02xYPqzNAm3Td0uk/TiXKC1Ah4uC5ERjh9srPU9XWB7nSE1/SmYpThg5Hfbvo5jKxLKCaTC1Zd
+JR9BCYRY+4fRJi6sketxxa4b193nyoDe9rjMnQ2JL7ZeWHHLYsHN4b4duitcUbQm7nMB6Y3RbN/
hmJBsTiTlsOHBxGbWJ8DeeG2nPOBEhpHUnBdGIB6yyJIwX0nMlmB424Bhl9tuKXedJsTCPO2hR2F
vneS1+DqiNXZlTOuZLRVNJLIFEI2sew/EM8VU5HQpm8SkEQuqv5M/WTLayIQaKk/E5Dc68vJpta3
vqKdMWziUmjxsHfiBF/Jc5X8ZELHQu2vyDJutwd79LP+IqiazRPzBV/gxOGVwEQSS0QmEGmEHDNb
JCc33SYWQ0onOROGnmCW6wG2XJMP1U61s7wSGU/5wQqHOaXlYSjjMOOJAM0C482oDoCaiBMZq7Fj
rCrg369BAzKuD0+YQ07pUfMjbWiKsCczpIv84ykYDjpgkaEFigeudbO8FyqrJbNcootszeli0f4E
mClRGWgeUpN5tKtP/BWcXpmrznUcejydMUTopJChgFasSaYIkQkIqxT6aMGm6lGfkmgwhr9l3ckz
phIi9Cf4/AmG5Qh+99FrHlbowgD7F3CPXwlBwDDCIhvhGyQ+YcfgIEybDB/RA4gXeQSwjRKu+35m
5A25UbOBZanjqTl5O8OHJBeAyAOJTD/ntqYkIROAGzb5zuBJ992YMo+rgw/BGV5N8AV1tBDfVEFq
Q2BDSHwT8mvlgsSPQ6B+BrcPOUhn5IlU90MMrK78QIYjyUX1yTHVkSsZvrDNAqGmsxeHVDTRd3ka
arydJbUks2m+5JX6/DFqH3Jphkz33XrXdEETnm84h1q7WDGmMQ3qMS2icekmYM+MvBuhGIZvzyZo
zRVSm/hcAQqVK5hp5OHKu/SZ/VMzH80Xoi+0JUG1QTwuH9R1odkA8cJB9ivWOamg4ybhYFUuKicO
E7WujoqpBzpLW0K8kwZRLATu+An/aXLUAIM8Y/nmzHl8NOiqhqPGY2thRJY/mSUAmZbHM+Cb57HP
Gb3BCYSoB1KNLqqyu1l6fI+LwQPk4hlnbmg0RSUEtdAE/NcqA/fEmDqQXUFdyUIq930NwcNK0H7E
851bAi8A4ixUOhB9DfK+AUGiyXlM2WQEtn5pHBccfsoETXxk6/MUFdGiwC94uHYXGIECih+UzViS
3BQvcnyIg1oTekD14GhTcJ7aGeBT/B8z/cfscQiytHBXjyG/4daAInYQpfAj1+/2Iq6Ehd4TvYf5
bmmWLuULjT/hVAPtRGrDuvqxFMo2Dp67J3uEYb0h56DCMndARuiewQJC6x3ew0EWP44C9j3U+G2n
KoQkB/q5nAOk8Y2juZngMxIZVk7+VDLCxIvq7F//5d//z/8+v/5XfLkv/2si978UTb68X4tn/R//
qvxuDrIs66YpKpohGdov05fTR5UKuiCIuwa/L6HMu2zbxUzfaZdgZvhTBFvlxmWUkLRGjaz8SHvG
wjxmJglzYGyYIsrde/umuyYjw/JqYNtuZAX//CGl3w1O/vuHHEZIn7+IfY75StK/WWYrvbs8lnaV
Nc8A/OZ9EM9q4LOnh8hXmHGhFJ8QcOh+hOkfnj3MZf91kvnfn/3LpPtr9JYy6c2z8734gxbq8gA/
ID9ljzfC639QOaK1owsi9mBpTLXjHx7/2/ejiIqkK4okSuIvM6OvdysRq2fJ498ULe+vjnyKxsYL
xyW/Zo3P//C84X3/P1/3b8/7ZUx9n6qilUs87/FB1qyhuchltXlCkNMe2y/rGdWF94dn/vb1KgqL
TxFVUzWG//9vr1cwLPFxLQtpV2veC9MgqZCegSrLvm6V3a78qjemYt82xh9Hcv/2u/7f5+r/87lS
olu6qN+lnejH1Dno51D7DwnoJA465adJ1Fzp/uG7/m7aucx0d9OUDVM3Vet/PrOUe61/8gvvrqYN
EpgtsOJiAJ4QhTOW9hESM/CaPzxU+f1L/e+Har9MlRd6vS0yKZV2ZA2u4UcJ5xyGl2UOgS02d+W6
JOlaWOODmRxET+RSe/o7StEgARcVCQjEs9j9f21q1VAtXRZFyVJ+2ViFbpb6NdPFnbUAEyQmwzgD
PeZfhmfMFRUfocuxQgEtnlBZ/vNb0Idd8+sqZ0vJkqYbuqX8uqvUMrVUVeLZD2eY+toHhYfijBEQ
slt8XwO81KShE5UzIQfLZuojwa/kdVKiotn6ZMqO3Tg4uwl7hmqcxWNG1jgP1/JBU3xrSeIcbETp
IjKdRSH9nY9Ol7/9hre7ecYx3YGA5SRgH7sDPgFyj//w0yrDIvqnr/fLJk6MPOmF4euR4mnLyN0N
IrVvzIFMl9GYkY8MhyPEdZZ4jIt1ZL62MolC3aFLpbRTT/LkOUspivlfFcL2TaPTfbH651cgib9b
lKosG4po6pppiL9+SLUsm1fViJDB6CDtfA+hUty91KIc87r9Y4kgTWDKg4dYUIocgUI8+3osELgB
uieKi7ZL77ZYAV7dErgYTVaHTPU+1TUb8/GLJqG2UTcyNQQsPXmjGMEgRyzZJikm7yV/Sl6aAF+M
qMlwc5KSMUTnAqGADT321HMGq5LKj3u7uGjHNl9XClqiQS0yaL+RW8CCEc4HXcNc3yGd4Xp4kfxJ
6yugn6cbcsjNKaKAOD6gulcDfYy8BUAOintCQdgNOtbroliR5ZkSCcs0TlpYAiVzr0ByU+V/WPTG
744eVVN0TdU5Z0X5l1MgKxM57d5mz6pgZFnwkc4m38PkrU/4qGnF2DqsiDNwFX9Y/st4NNtHtjPz
MgdRxoc1QesWIkmEeLza8ew680dz9znbYWxu49HSb93nyH2TEozeYnQ8Dsb81F0lsx8H8wcahu4P
X+d3a1xTqFxkUWYB6cPF+bdLI7MqKyubRNpBCxNUMc6HvpcuVENQ9Yel+rv76e+PGlby3x7Vdb2U
vvFC73A5VLdAFYPSZMBr6l13phEcU6bBYEWsAwiX8A+PHt7Jrzv574/+pfJJ75pc3XUejUqb5j6n
jgyMdLC79WMWr//Pj5P/9E1/OZPlTnlXQstFcZ3LnG/MGkWThu2RgZvMx3CZjuS1k4QYGqIhpshk
bHH6WHM3TP75c0h/+trD5/zbL34zu5uYvHm5/QY2a9Hdme72XrxsqmDq7X9+mPG7Euvvv/EvZYB4
7bv0dedhihHSeGPojtd0LqI6Ur+UD8p63YQzHcXA5tNnMxa/KgS1vIBj/EMzBMiH/PWtOfJO6OeF
sYb+qgyv/FZ32loC44pdLR2zRbCmAfqasMbcua/wOmsl9HWOsHv+NI8VZ5MmzDPLLXRHOCYCoXd2
+dm/fOvl/ydnb7bsJrKF6z6RImgEiNuk74WEOm4U0lTfg1r09OfD5+L4eHmXI3bUWi6X7emJIMkc
4x9/Q4zUBU0E1TkJEgP06gPtI2r0KHRV/nVY7ZzdPyoG5W8HpMZNMY2eIevUQf//B3A+7Z4PXWFz
hlZt03FZeFvhNkBEvXuJYQAO0GeZqZF0AwxOs2sGBazKCKWKbgl2AP9Ylu1J8D8vwW8X017sb6vh
+5gfzPrFxegeU8S6z+jwPdVJYvrX2/a3HVIzDJWapNdD5dvuOb99I+XbVNX1+uBTmzDKqjs/vOxr
6B2twwITuF30r0/2q7T986Ppisa2rCqK0lX+2MVuZvP+cq9xSN37bZI4mzAO3UAfhRROOTk66iAq
q0W5s+SiIO777H1w5BCdcf9uOy8nvk/7ckpaxVpBXvNq7ZbPV9e40IxaA6YHHzHoxbH3tlOcpvdg
2Q5K5tFOhNf+6D3kJxCPbH+bMU2R9GSDJwVxz0AbT+u/3zHlVzX3Px9UVVRFU3TTlLt/fNBTdfkc
1G8ljd75uAkNMUd6Ypsmx88lbqzxBSMMJMxE1YKBo40V54FiZYwPMX5d87npOVHPoQOkcrUk2AAY
OmL3ZjPf8ctSdYlD+DmA4Ab3DYW1sXUghUxvgWJ94lKLs6o82dekzYUku2DvXPfhzT39ZEl3Q5id
wEHl7nzdXQF2M60A2ew7GJU4Di4FmvjxPCwbjsGsndUKKSnnm3bacQ+YXrJDKNYL5bSDt11Y4itF
ki1ZHvJFLIt9WEFpNwcD6pKvJ+J7jFLk1hrusZGDGir2rGnlJov32aoC07siEtldvGscn04hgybQ
c0x8xYxZOrL4GCYO5tGzuRi9vF3r5kH359+Hit/B0BrQfei/o9XngBpb0IJ3xOY4RNj7tvzuAKyt
8sFT+fcGlnWlOMw+YBAKJQZbCW4AF2EPQl+qIyUTo2O/XnSn3SmYIU3Cy96aAO/Ws0AWfUayI2Y9
Ex6bBVCSteGo6egWDqFFkI4pjBnyleXqv1eP2u42/7N4DFXTdFPTTK33x3FgartH5/TofEdvyCrj
p2OIhBjvsIQEOi1lkQlUX8N9ADlWxM0UBErMGnsxsjZvkVf+fvLfl6P8eiv/63r+2B31T3NRLsZW
Gkkjt0xsVUTVBNq5iKbn1Jgi0hFMZiMlWTVR5BO1aVWwUiiwdkW1qCAFJLKLo2VbezEtEau7jwho
VdtjaNdekmUg3W2N2zZog8E2MSi6jnF/rfeP1q8NIFNI5i62YjCPA5FBkS3ZH9zBJ/eCQp4EAwK4
GB79eB1LB0/z268+0X8892LSorrwp+yH5FW2/LINhNK+PJjAasC6YNPL5EbMDmCco25UZWHK0kzD
g2AlEVLeN+1oPObmm2LrY3J5F245jnx/+PCGueTldihbo11khf7F8/PvDPL0ZNxG0ifEWGXJKTC5
B2WmxUt3aoixYefWc7mJdOc7lPKIXW14FtN9LaK803+LlT7Ih1VGGj2jzT3TpsM/Kkjgk7+tq57U
VXqmpOqK+Ud1tWu62laS9e8IhRjcMcwXHbxBYwhhr3ZvSkokziY+AlirfvB3trrWZ9g92oW+kKiH
ErMOJOvjNi1tDOeQOQHYalwgHNoy90YzYZH1vqPHBnD+wsUpky5mS9Y0IVVarC/RN2U0jDDbnyBV
1KscjfdM1qNrALv43sH1zuo2eOZgG+JIP8Aupqc82crVDVYi6IwJ4bPmEXv4sE58cwZJgwLev7Ow
TLsZ/BMY+nUz/lz0hqJJJsW2yr/+uFnzzquqv/OTNFKYYRUQ1paYwph1Dp8YA+sGhQSc4EUXW1kE
RBhxh7dXq2S8rRhPdVuilIxZP8yXifbCL9TqtqJ299TJ4JTIt6w3huhTPyCmeND2dlSW2HjDd2Uu
Rav3bSMXO4DH/Q4G3+ynqCn3l7CDTmDrKXkvRSlgtNkpPDUEeEQaX9BmE4/+0cob+qYnxk3+OyHe
6ZocsGQwnBoBFkxQUOv+U/FkvByDY1MceuG7lUX6584YfskLoiVkUCk6wHHb2m/cSL9ksbgQ2JFb
Yndh46SPxgOEuCuqR8Q08d1tlXrN8pJrI0S7j9LoxddMKrZ3W/8B0tJ0uz76r3ZKafdgGSrWQ/F1
6PjoKzPMNaAIopqyoT73HMZf3Z57aLyOx+iQqIkO0TDA82iJe0D5o+83QSuJ8yno9OcYVfi5PjOw
BU0Wmm3OWlr60X69HfSLyEueD6eD8PxX1ChYNvy317r1uZ/UcM6emFbIB2fHIIksKB833m7Xf6uj
t5m/viHILpCvS4DgaUQsdf7GUK1liZ/q0rj8461UjL/Vnoam06CqCi+n9EcT0hj3m/TZK98RO2S1
YexDvLfbHsYf+zDrjr+cn7PbynTxJJDWb4//Pg62gykxFWyouNlxcfz0FDQWe4r2wJHLyLbjM2WH
7k0fdlS+nfIW2+5dJFdBd5okUCmA/7QI2DtgIcNBxDRys926DRmPH7s7bsYUg+9E9p8fsZu+W1m7
0BdyrIeXgsMR8UHW8wjESmu6lR1GQ7PGeQx3FtSVO4KamMY+aQCKsI3099E17WALhVaPgYf4RoOO
82mjyL6pVhokA2XYnnSSJ6g71CAHwSjaij28bqtTQiQ/B07adpw/Tsx2HsJmjGM5vfhKvx9PUCGz
hyx6LgOiNNV/jFxhqBWjkurkqmd4lwV+I9sCHjqFBf0yRkTEQIg7HIgTEYqkALEyka97Kgt0Z9Vf
vyHqjOmaQCrxdM8xun58QylUXme7NyWuvc5Rziac/tchdpceliP2Id/cI40pJ6bhS+Aw+x6dRnOn
YzP/sb8lw9OzyLE9s5+R2WdKlr88qFX5LuQ9mdt81Z2K9OR1IkTdwfjuc4REn1nvK8Yw2VDNtFIQ
bJ7gNqdVNP9CFEWme19qAaJ9tsDnBK/Qf/RD/y8i+D+7n6Hrqi4bsqRLf4An6k47Sef7nRLEUjNM
qR08qYBR5OlzA5HphT7Ye8WdH+iILKCeh1XSkJ3YatFF9gu7M93iO3IGjGNvRANEaDjCeIZMv3y/
MRWTebJ31k3ZOBUGpEKbYu6luvOOo4wvK9W9BfTgdQBrOP7Q+dhV+Bw8S1JNIYsA75WXQJ4yoeBL
luxoqSk4YWubs8YNcKB7iUFByNzb2Ts7+5gfhqBpVY4I9J6jrnS3OWRAaxsBoBDOxUZ8hdA7vHvN
aM7AmPwp+j67SknKdaCIn4JWfYSR6qbCr9d5Om+r6zEG4aOSS7/jm2HIGcBc8Y+w9CPT+jJ1HB1H
yEITGSEcxsv+PDasm/Mhc8A2EzWvHcazP3cT6brF6jeS5gd2nvvaHFLJNcJzX8b4rvZ6E6AXmhgF
3wzsPDf6qz0GSeq4DBC9uPe4C3xm12KGiDyXmJWfrY91jp8ujBDvWCBbZFzTTnGLkfUane0mkOLj
qh4QmxPAYnBheM4+ySHSo8plsGsh9Qko1ynNC9mRYrpuvlhqze7nU/wJOyEdh/PM3oFG4g8Kos9I
8UNYEI7RJpDB3mbRI/j0b94twcDHo8/AI/uShMjY4CTgmrWCTIFYke0+P4QMZQP/7c8HBm/Sildp
tUu0PkJvqh+/GZg+hqc+P2c2e/hXg9Zuqn+u757SNVSTLdcwtD823cO++3h1lMt3FFHfnTFyYEMk
woS8Qqd9nrDGW2ySLr//GaGhi2A/Mx2shP3ftbX+1+sAmpfbWWSXRpzr/K0FvzEHMu7b23eEHQyy
1UNco1OD41vZbw5MyFsmerxUJv0SEd/V6ZZweqH3vJBLowfHKVrUeJScrOsCVAZz7HX3E37JPGS/
xmFiGzVjozd7XGH5DD9qeT26Jznco1iCC80p/MQojbDSVuBXXL6ZQk45PJoGrxCEJFCXow5pmiXZ
4vfJBQURVqgcQ1tfhlqOYOj1j4ei/g0GA4cAJKfr6RrKHw/lPjdf1fnYaUacsrUdTRXoWHZydFz6
+sr2YtlKF46ZT36gjMVpOMxX53/0On8dHf1+CX+0XtvqqlUnZfcdgct3IYcDgtUFro7asJGs40b+
oVGuZ9qkGj2365pbXr42YFkHEqnwwNBzozRzbPfg+XxgAGPdsw1RoDL6+NcKlv9WzP9+pX+snNde
Va6fy55kpvA5PvuE/QJmTDSPgf+JFnr23wtVbT/4/7wwmimZPBlV7up/fLuvctXrx4Fnc/vB8VbI
W9uW4P4k2TI42Rj+zdqNEKRq3bURJFq6iK9FiqotzDt2fvdXt3+8Od2/vjm/XdAfKNlWOt6+3bcB
rVPYbaNFG8nAfrkl8I1zZ+tjVnANe7OXvKDC/KaqdxKOvHFuAzlBJDPxL5ZP7w71y97ByNr6cEqX
zNV1//aDHegXvfc/Kr3/w9r6/27hHxMgo3odX1Vv3jCQ0NreedGWcOpwmiR3q2Dr5qaKNSlwlnDm
AoyDrVSE9cC38v+bZ6mbXcno6l3mI38s8gM7TtVVD+3hDm8JJgQyDxdjPfdjlygxo8oKyJYLSLfr
OPoM1dsHWK0d+V0gB97S3lS1IH0fnc3BW/33pf0Vke8BR5rAkZqq/cLVftsPdz1D2ykdtQE3M0F9
6LCS7C6CoI7W3aLdlY8xGvZJall5DqHs+I9n9FeA8vfv/8eteZ0Vebv7aM1oR9PPsa8AU2pYmDtX
7Lvo5umWIs79fbgn6nIASi7Oyb3jY3HRsYwbjnnuukXqBq9o/YIW5ByxXsWSdnA7BycCROQJ6Xy0
T+eg/7Lip+1YPXdIJbmBWZo3YgjDz7TznXePXlsfxt4ZS7IKHSeCKBoR8+Ji1fY23Nr979ve+1sP
8vvH/uPtvhtvfatXvEwwTCzaBO559lkWSDkF9V0lsqXq81HBxYX7yHDVgMfof3H6agt86I1EgVcQ
ZUW2s5KyAtj5uJcgYTHR+wcDAodOVh/T68PZQQLar0DZgdgCLYkdH8KTsPLd2kBNC+WJjBtse/vM
i8HyvjQOff/ogtRWEw6dF69sfXX/sej+Oj/+/dP/sZWo0r2aq2a3Af2n9p6WwWC/rqOPUcwlt6c7
DfWvfST18IeLh/AnFpY1zOcDRvgY61mrt1Q0L+Aw7YlJnT/uFNF88d/PR1H+tvv+9lr8sXVUx06v
Zxy4wstUq51xkhX4N7PF7b3HJYSpJ9KDCLc21EdbW/3r9vxt6zehb8gmvIVeT/4DCXm/q6uqVDuJ
rf8Rnz82OUGUHgpJ4nLSyKDAbVAR4xLZeWGk1xq6EL7iGfn9hbEp1NQa7uU8OGOb5h7ZlZGETR6D
oxk0GIUsedD/fa/+SvEyu1AdFFOmmDD+WMv7ut7Pby/mvg9qWrU1nbsUh4CX+aYIXQoufRllWHRd
GwauGsrHxZUEb/YCGnJ4n3sPOHBgvRudSFz4dlglKTgJkq7yrynr34odWBcmdxQ4Tlf/eKT35/xo
bt+AqhgFiBO2KtExoexJGUYO//uOdCUdMsf/riAmxxIHpiqr1L3tcfrbxvqYG/f3/WB+R52onp5w
jWmB2hBF34lDSBviKhiWc3p69K2DJBlrAfLbfEoIk2yD8Ope6R6jjOEfRGlhP9l98Za38vF3OO7m
Z7JRXoTQAnb2FiV+i2EytWs3YhwOj38a8QFxS6w6znSqinyzGSrCH252XtR4IKBv56Xwl04pt65c
xa6fTHuQdMLIGJJxQkB2x6Hf5KTMoktbe0w0EOYPl03+7tZuwoYhXVIiHYkgFNt14e7g9IolMrma
qh7Rmkii2s2ffm76tKshEjfoB0mkzsxi9RbbzF9dnTGpFg67+zOlxp/ebL8RNCYXpIH+8FaCB+eG
XXd5vVarseRNkebi2kgFxHV3oNLQGicl4wI/Q1+9MUWW3S0XFTr2pvSYlQdPmeizQc8eECQ5o5zd
ZUEg24khpgd4sNzfZBsxXsGoj5twXeAzFPNYdmI8PTB4YfFiGMivo7CIS4pSJN+krOwtsJ3EBlHO
oYII6QEJYTvcEJEHCZ7pBL+qRH6OZITw7djmTru72VwXy8rj2vg/dUcJXk2CN8SHnQV5pwBZ5yH/
8D1TQCUoceINBoIsywaDE/e0RN5E729Po2jM3z9uvGiKKY2QY4U/q075ncbaI12o6ZOh/tsIFVqg
6h6OkdC9I5Kyo8UtHVnttOKF54SFsiIftx+156w2kGKHRG0O80My5Dy0Uuj/liKGdrTjhuxTtMpo
d6PcHyr2aLu3F58ylHx/ywnqwP5fPX3THq90oAXPh71kjT6OFW5ICnWwTkEAcwPYP05Y2wIb+0cu
ic12mMv76AY1G1De3gybYDjETyLCIcfFoQBhPesLbwmJyNpk+nQe9rhrcBXTW/zhUYFcfIgZDOHc
WFlxT8AUmBWwGFA6EBP95BnVptdOSVqOrYMW7OOiaoSpzkmBM85+iKg/HO3YvTftejRtqN/L3A8d
JzYTh/mXxVL0r5NrRD3BSzuWeY5dJfwyBETRyZX0Rq1XDB+O2YQVmyNE+hD6ZhYBhkNGE6vxbRpN
pYaHgLr41wtHvTyQFpksriXEbZzIRWd5B2Vh0nEo2nnOw+QHDDSw9iMKwKuvIuqNXrMVrzxmGdkw
4k1qESF6UeaJ3jiyfQywh5KwqPZXCoLrXQCuy0IVDzcy7aEUbZDB2GN9VGE67N8dvS1+a1T7AHPj
R+1H8nBs7PrRLkG+KWN28ZaQVwxfB1rvY1YNlYjpsJ2Td25zCQcnxGooHYG8oRHhl2t3vIvxrdrI
AVuMFX7G4ci6WBtGhDjeMHmBT26PeI9XvMcHMfYb3nAaJot1NWUoiyueE6Hi51fgPmDAUuLiUqsU
mFqQ+5DbaaglEfKkr2KxEyPaB0Y2MFNtcFbFUzOiNCyqaN8PF7vBQhEIo7Gi8c92+Bg7o+dwYWwW
ih3SdXw7fGOftemo3qwn0vCWh6kROvQjkT+qW5+ERbjp2MM8b6Lh1X2lI4ncIMElbNoDXu1fHUrJ
0B4PLWemeYd0kS5eOS/JjjvTopAsIN4G3pPaTg7FF6kmPjYIYnfOfQMmvB1g8AYCR1g2LJdNWR7Z
OdVonzNiU4r+4GwVbrZkb+Kfp5hKVgl4i6UYwmjoIo2dHYCckULT/HXZfWvbNmN0kAxYSYKYJrj6
UDFWLCdcN7N9iPjZDdhVkx7PHoAua5ijLIujD6qHn2R/eXGLAxumyEAzdCu4Ms8W6+8kWGYlUUym
KO+pYiGrLbujDhQyrt0tEWew336D4oNQCDBvWa+WVb5MkB8n7MbZdAokSaiWjx3z4ikxuMJ8c5Ec
Lvz7s3OYOga9/kcUsh8EZJdP12bKiEXgB7a841mFXSjWEI6OCZB1z/cs5a945sZkX57c5Ts988Kw
EoiJ2COhtT+xyWQWUZaOkLWF06ks7vEFsXrtSjhZnUkczE6ESte+lt0Pge59PsOHhgbKbVmA3DYt
9J/+5pn57NUR73fCJsZ2eINZ2Ua24LZHRpEYH1pRKp1pwRo/JPMBLcNpnbOkGZ4w5bHUClchHgjC
QgN/UvasVnljkZNIuqWNJ9GMmAeEnNY1L4oXgRliSSSjvjBPscHJDyJ77dmPW3bqJJK1T3Etfnho
4piAGZWNfYjtswjDpgh9Lilf4aF9O7PyUQdyAJbZi4d4LgPdYh/hkOJsvDvT6oRKM3jzCZ4CUPsp
cvb4zQX0Bh6kVR/s6uascuQWItxFww0D7C9ajbfXcRs2CAiNEsdZ5YzPuLGy49xOFlDvF6xXy66N
4DGXkpOd3GCw9UTAKdzcVmDNmD6wgMGHVevWRSzNhtMmxyBO/2JTvbp8os/dwbrnUOXyo1V3FNIH
7JRtPuRLJOt5d2uGbhLoAOpF90qkg/hiHfZxDwhEOOSMIUcdj/rSCY+a2xi2Ie4b3CcYXh79S9Dq
9EXFuj1zZqOUlsjfsKedbPpg4e7hJ7RT5XnO0TkFYibG6wTuRx481Mrjjrx5jY2Yo/fsvXnTde/2
TXt4iOme9tMo/Dd/mlrJaM9ajmYGGaQP11uPi8GkgiUYg7DHyfgDdM8dMlp9/xdpBeXKeDueTomC
Y0nj2cpvvR2khuLCw2ob3EwZ8SM2WyHIcXClk+taJXRV0pKCsp4tL8MWZula3PUNv1KFxd5hSD+Q
ZsHgyuGH30Lcab++EWwPnSX8kLaccLOzs+TNLnb2AEdMZy/QXHS4C2Vb05jDM4ulLPlDe1F5WBgS
9+V92kkRFsi2MjtbHXrtveNm3yIrCswIocesu3p86yadK0mRpHrjmX1cX1vTyGI3xTSBCDHVxTLM
msOFxe/KvgNmI0InhRGDfAX9IX9m72dSQr/L5YIDS04JwWKLCerLyzpiPobXUsAaF6+JW2TlI2Zr
OW7Aa9xlC627VyDjPXAgUy1EonDGbh2rJol4bfAfLWdXM90CQ/F9CILepqfO+2xukwz1/pKtDwtu
0Ixj3O041WLX148+S2deu1uG6+xJ5NyJ6uujE75vJFxh6Ua+jJHdBxYNFoq987ga48OkgOILadww
P/aYqiBJnT0H7rdjFXs2rK0j+6eMKV4GF4izwp6/LWjQl56AY0hBNVrPQXU573kToEXf12zs3wj4
GE9J7C5o6j/0+ThWbJ0zlqE3tGVWuwaosc99vDeZ8FC9X/BAlzvJi7wY4mJK5QuPKTMm2pWv5U5Z
r4JgcsASbpNtcMlf1hN1JMsNM69Ja84sCmpSrPy5T7UPfhf01eT5wzgds1ndxiT4IaCVP67hgPLZ
3+d0ZF3uujxh/3gH7deej3aACYToBvP43ddKqB8dMD8tb10YLDz7OQZZBk7aAg6b9+RmDXt+eu4z
ggbbFX6VPTMLHz2UuYwdu/dwckjTxbc8tJb+I378aV5WyhjE2PTECeoNnrjKj04DhYwr2TVOZ+/r
9pvp4sUlmHk3eTEGatcpL7v1TFgP9tmj6E/1mLTZ2ok5+y9perVDLmc+oDSRxHcNNlSLd8GARLzj
hTZ6FxQciutcvmQnuiqzHkwbO2uTVpFZuGOGafjMiEkq66QTbNhcYZhIfli5Flm20MOBBrRczT+n
jVqTEex8SApOUdV7Sobpe36d/hzu6K+cvtnakS493Z7EM8kV35yYN+p5Qk8w3ignMYVKqo56S9x1
nNTsWYtPGqIqA5C7iCFRDK6luPoPGV+UCSqWphjJFQoGjy+S2Zxvp38NerA8Fjc88xSFif+5gPGz
4Rrw5kHZpNvIwa7YpVr3g8M0nirT2q9BYdh90z53C2sxPkvvZ4HPHsLWZrh43LlJl0VP6BmzRXpo
WGfvm8Dtm97p45EoAh1eujDDtWELomdAXzlY77JHtJ67TxfvzlSzRmc3RMkQQ+L+5ORJd0ynM/qp
3xC7mQJP+LbkYHx5XzgbXNWc8LThsECTV2CQ7fssKzYA4qi9rfVIoRdQMPMbCoGqqOB9rCSS75bx
ygevequ/twYDao7MLdl7MUERrx8V7Y3FScb2A/M88C4Sa5Zv0hvK3v2SNQccWxBvau4EGeRFxLPZ
/sizqBQoMZ8xDRD1IqHIQdreX/7BRokNE591/vfjkGWCXZZb127/FPVhR2FFOiLzC0OcsT7GtI9G
AOFnh+z1xnqwpbBz09QY7ca8s5huDm4Rxcj040bf4XHJmeaPewnKrK5DgIOlQGyE5bWqvmS60CF2
va4c6rAYetYRIIqUGxwY3TvBHSiaMU3GvQ8K78WCCoXf/3JlrCJ6k7ZI6IalamekbYgPpWJZnhd4
cGo/HFiLK8m4JPm036g9tbqebGKu7fY4GmVv1wwx3+jwB9n/FEubHilatum9xr41oclCIPyynzAk
xWf6+EHhP2bzDMdXJ9p5m+0VOBH77F3XXqlYZW+py0EXe+mBIYrz6gSPXwMCVRX0XkAOOIW31e70
RDX5drIue//OHRi4J1/to7f/hFtzvLMPbm9234bQlRyuV3a2IY0/KEDVdtyk3rm74Xcyt7+QUGw5
wtiGkKavXSjr9iz5RrcXjrzwP3/VppWXdUdyGw6BKiHjfLiLJSp/yjRqNZdn5SJ05ftn31kOR+C8
zLX2tsfRdJ+ybVjwOq0MhhG7qyhbEh7yaRpath/bHJJF9GqL1aTM2Kvp/9xyS+mLczdtKwzRtrVs
vBzigZ6CokRH6rxp6SK8tt3HUKrEAK7nIaPcwzY5ZL1wqK+Pa04cNLLsebdh8Rouy0Rtl1nWUB6e
86JDFEoSUD/s+mAcaJlpFlTG+S8xTbTsZcvT5ugjNXX5tEDAPrs6yMlDFFcLh4hfh0RgwoaImNm2
oWC2vHxg9Wc4mpEDvpPog08UoYG0ggo1RDUiII3QjMo7EV8F8DLveIKnERScwdlXqC8XdqFGq9Dd
nBenwNaZfN6ssXp0t4atl8QNOIQ1sDDyeduZtxADPVifSB1IGzWJUdBAG4RS2OlY9ShnFx9iS3/M
hls8Wzk5nPmXvh7b8P5qP2m8Y1uOKUdfpg2iciqCM2AB5K2WkZOxPpyA5oFfqoCh9oMyaQuiAps5
yIIpR6lTtNyauxUc3C4IBrcHEMdtf20Q9L+pCLAPtJbHaNnsOZipMClTG6tckhjxEL0FahH3PqYu
/rJDH8MTiAp9s0rXe/IOI/JXRnhM2qsnuylwNhAZnUiZGf6SCgk8o6VBLu80Blt6Ly6snX5wbRTe
fW92j2eTNyyGk5hkLoDv3ip3+LdPFayDGxisH1JynLZVwJETY9WDpTLXZ77LSUkkjgV08LCcEG4/
R0RrqjdadLyQnnb4ptW+gtgoyZgqUaYg7jysaU2Fyz8QP3peu4GMDVrQ1dvfHF3MVbIw/lr9Tz6B
VBGnFsPud3aCg/BYIz5a3bYhuyOvTR/9kg1B7JJhxg0+vOVTy4SpX/l9ODY6JtX9luO7uVnhxVlA
GB6FdNdvEYFOgqa0kAolP55uUD4B9I5eAXUkOw+yd7q8DY0IaG+AlTUxJD0gP3turztnMWir5BYk
woMGsNAAVoLYi9mA9YhvbC3R58dUcDqQjWB6CUrFKY5Osb+ivqvYK1TWism+igJHJ+iZkd3Rp4PG
1t4fnL21EvAAjsFEetIjcVT1b/7L8lSvD3WqjgYfv6CAGvzMsUDlrO2pomf3330vfk7xBEW1J4uf
bbyluY11+0PfoPKEPwJA33qO9uWAy+jOukG/3+XM7VPQL8tT33ULI4U1Efc/1uRpx1J2tzk48TM9
kZJ7ZeMedwt5sDbSLXSCHu8j5Wd1hH6zd37VwgEdRL/pe8d40sNU6uzMnnsBhX+GzTEjP08p1nDh
T6dkPWdHtnC3/xBEANOU1lKz97vgsYuLEosGYfyw5rU7zQt9YYcx1qg4r3mS1BRtJXtwYZ7tj3bT
3kv1RkdM//4euAo2yO0uhdyizFyEB+2H7hXE7MEkNnIOcM2N4zcus0Nihykqw1n/VovJaazmxLNZ
7758RizWkClOAIKGMXnrphv93Kc1I0GMbmKiBfjJ5LJ429YihZlzE+ECdA7EGXM/pGMvj7pqdqKK
z/D0IZmk58n5nO8mmhlLp+CdAn1PiqdXDNbdVV8uv8SWXNOn/djMIM/Vr0UFG0+bklTwyfZmdsZV
AD4oVugBBWkPP7HWc1gZn+EjaBkvJHVN7T8wrTPsRyd84curmUJVYkMQn/7QR43XnFo4wWCNV4tL
AUKdFcewvfnd2fozuVIxZpzaNB2Nwym8I6YJzbbWcc9w1nd3n4OaG/KL9k0fTLnzpIeAc/wmFmX8
3rngcFfwDMoJMZV5JzCw3wrVb4Hp4xrDF2Q4Oi8mwBNCLKtsAfLny17SkNY9v7zMHsOsxYFOfYzU
Z0VxGQbLJNsVZUlNNWo3J5iSL0cd0EsxXH8sv8BRF7QOj5WB/lKnk7deX0KeMmACzInseY4Y5YbQ
VWcpPIpnSmwnMewQa9BKr5bY0dFq4ZfbEkMg62CQR1f/spkaAP2qESc6cD/yjH063cFftbXuit67
LYzamgp5Nz5CopdgCWcEY+qShwsUh0NxDQRKi8rOZlIzVLRFh375CJZPdopCjoLt0UOujNXDJ1Tn
0WPJ+KC9O1vFpamA1krFwB2SxRJwh2O8vZXXkgNzcFlywBvCW78mWwE2XTQcK+/FfZCUEEhxY6Nc
ou/+BEuZXmpOa54+JGu9RrNJrobTeiHYHRrw/dEhiAGR+oOxSvSN7xysaeOcn0u8q8A66kD9cM5c
K8AIvXa1nxPWe+Rqs0PT0bafiIjmTS3xjikYFm5PJIRgrZWqavwIiB9rr7ju2GbHgvCdHOzCOJKt
RT6RCw265QJ2TJxWhk8poczEXY6z+/QZ1uoKpzymORwxGNmcXNLt9wtSnwV7JpbY7pdGAZtFsc/p
K9k/+ZsxPsGCxuaUhaB9HwX3HIK1NOreOJT7T0/u4P/x6wbW8ATtLo017S5OY0ev1eQ9mIN3nbIX
4oADwCJhwsiSf/esqRQqOZbRGHtwxy6Zlo2Pm/HD8BQsREGjRWzufXMEgeIk4no8q4ow1H2KhTf5
DGJ4x0rXWmHXQYEhMHACo+95ZUWjapXRNMrtvTsEc65a25mhDwhs2r1U7q9eM9057rKj5I05hK7g
HDwAEKjtkWOkp7XW4gqkekEBrD4xRg1V3VcQ4SUPt3uz+B5TJvt7R8bO0CvWbM4d3hNWFB6BLIBt
a7+izFSsoPC0TCrsPfb98xaDe+K/OUY3wwvKB2vVmCSckR7nq7PvGx8elL/9CsPXV0Bg4C7Zf4H5
Tuu9jTmLX7noh+lscQ3mZccbVfdr59SznMnBsB0t+XaxwxGTxoV0aM0wmpmTcgYplzYmplNsFaHZ
1Uxo85TgZ77CJmzNwVPonPnksAR9hOdtP4+DluL6b2y1VYRB3LtHfnKoMLpt5F1Yh+nlYzNVIjTd
U0epAaVLtOxFZpLQdekDcFfjoft+xdtPrikGTeehtNzbMOAasaHe88AvmcdIKe1Q2zSd0zL6kII+
vbVNVPco5H7P6p2coxjfo3xzWedzhxaKkB5M6bMtiMmY4zmmPydsCyXSbD6cmR7Gr3trgS1hiqz3
rPn46IgFtnL0eEf8B63wlS/m4rGYNe5uoSHJpL2kJ35as8OCvhsm5mL2SBdk8P3Ar3Tajyu2to7h
MCslXSmDnvWAMUDTgxrcaNXPvXyzSyDz85k+TYgfEeP5NSb/1LCHsmkdURE/YBIf1eidHJwa5hMd
jieaPWFqrtoQGG8fA9Q0x1J92y0qcksxhwa/OBCNS2fJEGonerh9PsWoE8LefwtskrqxgnFR+1eY
nswuE5o5lp6uUXLYfyTneol7Oo/zNNbFS3MdI4F14VNUUA6oiEDabzOe6MMKCPUifogkhwqBp8KD
ZbuDLNix+gR4tfcWzRZfsbVGj/yVtIxTrPc21PNPn7aGIzppJhu0FKur7Jz+H5LObElVbFvDT2QE
IgLe0gr2ik16Q2iaIoKC9Pj09c1VEfvU3qdW1VqZJsw5xt+a0zE/H6f58wsKCWHiMROJVpNL8Y/M
EWZBfpY5OHgL8WXkgscbNLOPDXeZpgMDa/y7XkTXlpFw5FJFia5MEI0ZEhF1uYHvgzYm0xb+YjRn
5BC7MyD2+0S5jY32DPZ2JKSV9ynU13TaexcKf9/GMc5Y+8f+Mvd9aZbQXqHP+NKUE42xfB72sloC
a2Hs2HOyUuBjcDhsazSHrCt8KfDeOyKvXoBB4qhpOhMDU28U+zv2udC8VU6/OSApV+Dd+EfBxXC0
3sI/ETR4EKSw8/dygysIhVjVxP3Vm2zr/9Y9YLczoyxgHNAv6OHQKELnUeFTLJnprRo8ODxcx1Qt
gTJ34eXfwFwP/Tq7NYNzeH4za0BKEfFyKYJrR+xjiufDSleJXZ5rdoyH2dIbNWHBrDdiR81x1huE
XccTKwhaQc50WFYeXF4vHwqrMWXRY63Y9CAGTgKfhTirsvSRte0M0M4AXFNAl6PYBpieGP2bukXm
bsm+lptmvcL+8HDjip9NTuqO/Rp2Jje3nu6i1Fc3YL/vv8GuAZs+AGV818xGYzK6mGxCZ+CgGEyu
ITVvVw0ynjRzD8nA9wnbTD1vc6gOn/l4o69GPrXICLBD4yLPl6XnR+bORLBZ/NFhxqsWWzKkoS7b
AhDEGYRUsTBl6sEuP8CXBDBcgHr+f/EnMEnGa/48lOxUZL/xt3NmuV7k7/PgUMXzfpBcRDYdR2fG
a4DwA6cFcQWNzZMN87vWjf0PPiJ7uVfeBg8QHhpOyG55kWRjyfb13NNaQgx1wY30IHEf9K952rmi
sgl7kEMlgOKsE6PEt92l2jTNA5Vss8kiGjvtGO1CyaNWIY4b8pXSNlVd8gGLX7cajyj1WkqbRDCK
dkOFwgxh/V0CwokRHiQwxzshwRx5t8nIiOi7vIY2q9fsvkuRjnOnXSPnQ5j0HBJ2thCUpmTTfWnE
B9yADxDyztEX392MChukdbHD8sf3B/2q1k5CyKh1EHUSkLeHGwHAu+lM8KXICtLN/zwztRsHfT8T
4pbE2Gx2fDK7yJnuhOyLa471mNa/afww2UrFDQCWTUQYrwm36uk530xfztKs57V3MXkFD0IzC+Vy
56nif1H6wk3/uWIyZK8lyOxQ+mzd16cLwFZZiwXGuvPXOoPOqBvxybOJEjk+OzAyC5qbhVczhidm
1TGcJX/0xzdWBW2UhphP2NO3QqegvpcwZilBujZ4iqBjBcUbej0sgPdiQv64AEz9MvRhoxh9VWg8
UL2MGX8JNCQWbGislxLI9yGiRrbtM4rzA1/N7EHrn5lXKCcs3tVFwHYVdBJwPCl3Rh3h0XiqHoEx
qHasTLy/hItcS5c76oMnA1bYqLBI0oGg8A5XKmtNZ6ZWswNTTF1FXVJcTxib+dzRBAVywwBKJ62L
Z4eIVWt1laGVXj2rAPVjH0v6W7HGfb7+64wQ0XpaHbNqdx1OSV11YqO5XRcKcFRpEXStRpsJVBhk
kJ0WwfhBcDRxJacRi6E4pcjNTvVpr5JzIOrJ092r3ZfSooY6Ej8/1SWelc90snow+vOR9eZiXBBT
C5XJpZhGbmsL2yc/HWa4opu94At0eCHg6TZaTBQbu/cHsfhHEZqqKJuN2tmr2vKpU90pjpPCUSRb
36M8pzD0pCr8aQpWjUt5IRldNnXe7znBvm/7xEz9uaMkUafdL683jyD0yjnciL9/IHTwjkaog4sj
ZZ3cQaEUyvhyX8ZBZVwxeF6F1qtdnmNUm9BUyPaUv2IVjAV4Zo8qcH84IB6RyA6ys47+t7ZGU/h3
mj+YoAfi6UAaKqkzSUcHPiyn7zX7t8PR27qDoyI+e36X75UTWjDt+cwVjuVyvqRGN6gRZUCA2Ri+
BvLPz6Bw3gcK3pkIh99FyozU28/LmOP6CKatXRW4ckWec6IVn0MnMQZiOsTt8j6QL9efS1q7+Td7
TroGo1cRLtOqMtRTThbjvQl3Cc3DrRVLy+fIl2Trla9C4zGhjd1Mt1VKQZ/Jj+MJP9daj+2w3cu8
VWFKv1jhPb+ZW3zMosa+pYh6DVOmetmD36BpvnJDsispfSJDnVuR+xsNvB48SnIq1j8/H48jFBWL
2Qux0QWmwnbZyTHcESCj5GQV/DBq2jxa7st0gWTYeuy/qOY3Kabu2J5/feP4nv2pHug9Hb0UuQXM
wSGIznqt3hojEhrj/vasnaFr/5AWYFx2L/CvdLpsBswGQz/bcCRACWJBBUbnRx4SHrs8r5IZ7qod
LCkX/IkSEeB/+E+2Ac/rjF8FvMXyOFSyLXWk/lEzsWLraMIjewueioeEtxzFel7s/sR+GJ29BPN/
swObjIC7EFEUZK7yOPJg8ctohq9huIUCtdxAafiOnw5vp48jcQGy4LGiSIjKaMUQj1ZstH8vcYoV
8+FvbS9Yab3vLFitzl9nvPvHOPBz4LupJu550bqAX5QG8W1eV5xjAlduoBn0c+9W/HR4yn5ub5MY
AOkIybs+TKa8mm/vsW4v4GgjfYq3+20pnXFFxfoo7AFnB6hT4lLUTE4lyQlU+/UqlbcAr/3iqskG
gpmAxXyLihkWab7M1iRP0u1uhsayXMsoGowRxRG/7J+ryqzOewKOkJ5RCEPfPDCnHa7glU5wZ6k5
QST+N9gCHhBfMetwUX8GXjHl6Xs8TZcJPmf4jSP4qcJGTWbMa7zQ/zQ6TzQPDeoGZ2z/Kt4WkMgT
HPVqETgGwWblqTLWLPWgh18j2GIoV603A7jpbl+Lx0rwEMhs1glwIvvfBtwgqIKzyvpM7E/7XVBA
piG4g0JfEEoh6AgxXTNjGt/M4oeq29VM8T4gPJq9fR4FyCI3U7ZFpVzl129u/3VP0ibtUe5OnpsH
P+V11EwjErJZAVE8BvLafXqjVf57AF4+t248sTsyFbRjURtn6ZIHHQhQdY1kviSuVE6406nh2NQ4
uzj3dqORTUr8qZqs4g+qcw86/i9aPK/8/hp7rIDGOYQskfnlnPktrNqfDX9mlpNMK09HzHW/iX2b
mKFuzc/Bw6XCHTwbrsLzpJ21uvDBw4D+coMSOYsEkkePNr1sVs2HDhS343CobQFWGq6zz+KxC4LS
vIKdHcTZGFa8d/IB0SwPztXRyqkQw8um53Gp7FfB8wRAQaTBevvWWVlgJtYBqIRTLkp+FuWSt7QL
zq/lGx2dxlgh9wysQlZV/MDlFNLya4WA/OJQR8CRIhY5IaGboU0QDJpCYCp6dJNXOudYzkjWWD6D
99wSwhkBMPDJ8RokyxNTBt520eUJt7AaATdC3WNy4n4oRBWH3WZL+MCD+MMFtpSj8RlZX4uZ7hdt
yyEZ2AmqzA6CLjVO5yt9ZdOrvL9CEoA93DtSlrnpUEF1YooMO3u04sBpmLaoCLCGP+yht5B4d+o1
zd2O9QzThWS9/X08cBsX/9lnl3eGP/kY5m4aslBHCqKpG4SXohE9e4+cDVG16KBYUBc3IYPk+wL8
XWjOlQacD+mmjB0rDcCbBHDk/MCMqBQqbmmuL7DpMQBkLxgKhq2OUmpskmbPvNu/Z3xQB871jSZI
2kkze2NsRU3gRN2KqvJIIf1ZRQEBu4CKGJQBLxZfCQrcltmu6twN5kfAiA1GNeFoc1AK4/oRQPMD
osWoD0JsWYGI1iA/G6S7O6bQxUm6cxbzgUKPFeJRB0LFXIAfqEbU12/yE2UJJwIHiLPgm62QL9LX
MN3wDLO/g170xuZG7AytUb/MjeRcUHUgiIL3+ktqNakTPLNsaVBCyDmWhL6WyKXFXXBF14Z1mih5
IsoJy+fceA4N72H94UyaoIZaURIgqo4XE3zb8Aed4TEyQCqMmDCque7S90N29Q4MaDMVWR8ZRKz1
eRH+TugFnO90NjVHHayOWMJDG3OnbuvxVKux2bx/oaP4xBPgpcIaodMFEqVzTLHZsi5ibI56AzXM
64CEBwHkHX98AzyYqtsQgZQTb5FXTYji/oXVYAQkaro2DnRC5RbVxnxTZ6RPHa3EZnKozaHk8Nsy
vMs+OiqhLgfmCafx0O6B9J7mAWZaq/mCiDVRibWCl4kexOfxatmbYkBuUD0bNtMnXS6ZedsgVAPC
K2kbpV3LRuEWsnrfXrMnFJBFdbG7izP6of/SdlHwPrLCYgh/2OKBf9N+iYXD3N2/LdqGrrZiTOVn
Wic4uZmu2eSsZ3zXjzKJEQYtb3aHtdZQ+CQCHXc7y51GTsYrwCdtdq4YObKdv89GyAKeE9OX0eba
LEwVKM/U149P/5OwVxYbcxmvbQQKvrwauT/z15itkDDeyyVR7Yz3ZdNANKMoBLFBunRa+tpFdfxa
ti5E0JmX2lOgDL/2c9tJ5+jGVwAUh6vUqphFwMgOqDOWA6QoL2vffITkhmDt7a41lBEvMqDTULNb
4H66V+2Q90NH9UT/q5XZL/D10wcphUaxnEi6X+RzlHs4zxj9iFFKeTTNN+8OoLp4CTj/5cKRyfj8
VYc+UUgywzncImlDwslvCQyeTdXpHhd83MSddDqnaiemBHQnisO/pPOOQfoRjDG0mtAvlG0zcD72
e+DAxc10kwL03dDLw6mEK4ikdqqq86c9JFP+p+QdBJ/masU6wnA7sUcvpxXhzyahDC/BD6wEQO84
nNCecKjTlXUOJo6zCN3zNYjQGB8DTl3onXCBgpW5LHiRgK37EesEfumBWzAockxwaoYmmHYWzrsR
J528eg6ufXRKWDqqKYhvxQuOx4qJXY38St5TlRs/7Vi6Dw6vAXnBtHks9Oe6aJbDCN6bhg2SP1H6
dLOYxLlqjtXtGfSJlwIwsXk1Ds74TrUn4lWo/wDYKmKwjbFmgMDm+m7Q2T0D7XWyrZ/0J1ARb73f
U9h4eWRPegI11u+x/0GiJbdGJTGSE9aVTetyL+t2Vy8B14ts2gwoDmazQ6PYutLTijbpY84awdfA
+/3aQJlOxv4wJ+mcupL5h2+E/uFYT6zPg1MVuLXZdGrwxaZoMJkWmvOihGVEVH6az6Hh62D4dnOJ
mj9HSZx8MJc0N2v9vp7ytZZoBjj1Ug6i2/bBRcyKuiM6y9AYy031Bp8HhzKZEX3Nb/+PRyjHy4z0
APJSWSopEn8L9x9/+r+7233kU6XYD2S7h+A1qGFGIWrVUES08uAkEtE4iBR1MXTRpABtW+yCh/No
D28gcxAWI6W6t7JqoViKJ4bbOvOSUCxkRm+WaoPI8bwwL6yVyZpWv5KMI7CY3wJ4A9jeTdGckakW
bb/uM/YK/vP0n5zZoCOV6443PxPUXC4Gb9n9CX8V4xcpWk4Bgnv8oar+xx3F8McR0iSyd4BO6f0A
qa8tYFcK8jaZaEJubIMwg781QQQQdAB9jC4eYq09uJExevx4fCOfERsY3wBt28jKH9StsKvI64G6
Ye1JTB4eqbB/2SlQ5zsSqi8xqn2/jP5MF+czZ+0/Xcvpnx8Vzk4QoEXIfMs/sKBAHacsf0GPuSJx
YeUJgWZmsvJV+BGNrbblILJYmai5MTIhgftZElFu+zvIJ5pmF/6S7Nrl8dhtEhMp15EfLOCgNjS9
7cTkAxgt5u4yJIx9jhirdNYTkz1rvTbmH88+ktcAK2vbZOC6WxIxb2PEGXZ3ZIJ3mRPcMzWXnmDy
qbFCsUx3BpMWwnfZf6FWIDApeBEN4QifD+inoAtwtdgj1IliqXaw5AjqUgaKFg+Qh3CztT3X/bqA
kaYy4Yh9HozQEfN2xCaV2Fvvt1+Nz7ZQo7F4HGwWRe6M1EpIwdH2rvcXrNqtcCGJP5ED8J/YVvqa
ZzxQhsYQLJ9nLbwabUvtnU6Mj0njVbmlBC9AYSPQ1SCerYrRXDsBbIBWITGC4BPekJhVAa0Xn988
fVojb/yYRUd+R+2HOehhPIlsEtNRaL6usijuncJ07yLTh81fqiN4DtnwdzFRLEwvOAH13OZWzRyy
B46HdvPwuPXfLuvhl4XcV812i2ZHq2Zx6mrXcv8/P8ynJFAHQdgBOJBiTE4ue0/WLFSFJ/S1qJM1
iR98mixCD5QSzQdRllcddY8XD70WMEN4aJBc7ICMzwiNjtv1Nu6JHvTy2Xer7GgRohHPrBj6HgSv
fBfhx3vShwHvYfWIk+Un1K8Va7Y+cFVuvXgF6jyxX5PtWKm5gOaPu1LY6zd0CYY6Mx74deSSeBWu
wwn6gm6lrtoTSVc+ugIKVkTsXHUh9AZKpZgsuVN/IUvy5aX7GhfEhad5Z+o7yYPuWCRuztFloZfs
3+ZaDoYbIur4oVg/l7G51z4GXAl/br+K5ux/T3aFzDgSpgO4kBowG0Ou9g+ulpWseTb/QymsH/U3
BVfpyrl2/mSBrLk01rzmGZIOtmPYD1BZmUSTEH1Vak1mjJPvH5S/0VUIWqS7uknApwVgCA4rgonU
r/corAG6AA0bLcBkCDdgn6CGH0HaGOUBDQkpLjT+AlkcQ4wZg61+ozoe8aOEK9gs+m3GXc2Pa4JG
7W0hmmE+F8/fG6JTvrNvlQYPdDRNpFUVrKDCywUyc7AqbUpuiaHfe9A91B3QouWcl1LCMDRwhj83
HlJGI8m4JSBdoXUrHORRTMUfv9rlrSNlZrIZXjl/eHR49nTaxxtnK2Sp7vB85JNGX2ktk5+L/b1z
cs5jc5LZnI3bJ9udRijiGSEJqQhChRKKM1MoRpf90xiShtam5u/kUrJKLDjyRaG9l0DC8tAjY3cI
x5o+sFxafUPzGCd4ya0hmRE+DfObco0zDDsavuxNl02pDOFxSMBaKoGwcoR00yj2X2B9kl2iS03n
V+GWEZtGv1nQy70CNxZ9bghAO6ujJHnLmo90gom/aJ0BHR3GK8L2gz2M0B5zEjvkNz1lnN5CXgBb
s2oChH8R+WRLGVjbx/HYXph1KMexo3O5H1SzHF5236iuqttUY3TmCLWCA86JY0FBZE5Nrj9sbT3z
cjNRXdSYG6EWIcWHuCjuu402A0uFQb/vwB3rWdgu/Wo/RS3NIrDhrc0tKr8JBMv7IByao97vuGjt
MvNkyYDp8kExIuNCMdgFlhGNTOp3EuOHV0ioZcV5iXTX32uHiPHE1P72ejXDjke2mHQMHz87cYJB
ZJmfI31KQ1u3Ze1Fi8UMJoLNLdm80oUCLGxlx1AyFS2oubBL0nf2MwG0LpyX7QF/sVYayZ6KC5CW
17QB+oCj2epeZPNNKn4x51AljY+Mqud0xLePkeSwYMFeOj2KhS8hzwS2f1yPGK6RiEQQ5gwBFN8o
F0YH7b9ZFaaT9Q1SgifJeo1dSoVoLbjXR/Ys9e31s/TvngzM918GosX3tCky2kJ2CeK3NmjhtXfw
h8os0/BcStYIrItFlg6h2e25YAUaGJvUxYA3Uowd9HfKLxJTF2QzaiAFcI3MVyyxsp+oXGrnM4/b
xHihLGlwImGokXtT3HMwPZx/RpbvKhGowDOQgJRoE5BXMIxRbFDTA00glHFs58UC59aWtXRw/KKY
sdhRc0f5usrEVjhC8RmhhiPIY8A7kj5X+ecYE63wmZchqyEvKxXGo0MVfPR5PbbydBvyLWcmI9gE
c/BbtsnIi5mDJs4bI0g+3mfRjvasdz39JFZXIRPxxiQ6PHEC7rPMlDozEw1GxOL5z/amexkjH9V1
MKJf+01xTjnniup2wCgMuI/MU5OlegFsYf3sm3Xc3HXJ7FpKdAnno+Q0qNdMdVGImAF9PKyIUcZB
WDvgHcn6C2zNMXDLqIJEIy4kSPhJen8U+WOwFmU1SdxPWZnvluJknHE0y1DH+7beAzeBX/+ybPMv
NHsdfQNOtpHTKP74S1O1E57qwu7xy2EpQ9g4ZAwzG6q6n2uVKrgOUNpi42RHpRlOYbQl86Oxud6V
5/Q12VWVO6AsYfagDGVFVV4s6HMdmY1ZzhkzCWxltJvGV4QQRXl6UE8O2sn+m5gvRn/629kOGltO
FtKQbjlLGW7LIXWN8x7QOMNGwDD7ln7YG0hqCyFjVPu1UoodC3c9hVTuzRIjLRojXgJYgWqp0rIc
YhUNOXODB0VWhOpeqdjujCeUKXIKmp+0E51Y2QAvi/tk3E6X5NtTpoc+hR8IFB6imSzdjZVtMd4m
LxTsamrJTz/jYuPKA6j/KmtYdBlStmFEt4YTv6LOkdwuNHNQMhIVSrpVFmyS63c+fRNFyDSAnGnV
Dj116A1krp/6vfvkD1cKdwgAKHnIF8/KL8IV5Zgj1grZiopZguWAexrqI/Q0WbwO8hgHftrYj/OL
CL3vBM+BpStOA7ZYAMha3LIyWr6UQsMP4VAjp5WBLziOwV0iOsHyczfm+dg37SYcu+rjp6LrNzez
W47SfLju06CHK9dQUG2QLCmpBcT0+Jxl6CTFaqdpF3CEfkbWm3VwzOhgfSMvx4OzjzKoX0vvrRhl
P8sZu5SMJnJsclLUkh/znbysLwDTjt1ZpHOqFlRZ5r+dEklI6bQgHlJxlwl0Ubf9dyWqxfiRR+W1
YUT7TCcfGBUryQ5tZ78YHVGYNT80KIWZpWXbSPNRbJCNAu4CZY6eAwhwM1of5HY+DkjQe89PREsD
Enqzz/U2xfu/OMlDl6uumyt/GYwRS7rNiTRe5wgLrv32UfkMyCNn0qzJiAvd7++TAwz/iHwZIh7/
SShePcrngimAsby1KkAmDnNE8ZotcTMdH3NIup4su8LRt4h2PtPWpxRsSCcXunDeVCQaPGz1dcDL
VOL7yqlIwsJgfH766agzHxty/UFAEpNmUd5JGTbQ7+dNb5BWzGcvorxMfauxlfPvX6UtX19sZd6I
n/tKnlPZSDV86mdY1VtTFU7wByL0Yy25k1vvtbF4IcJjRozc9L3o3HqezFVmvRLdTXfpZ8MbRQ1n
ZfvwvicUdrpP6vsUfEFb9+6EomOU/wXw3juk/wMsmmXcG7yd9+8LqUGOwMyawHRwYwQYu0bouvYl
+jKjmHEHkG8HVbMbTgso/AUPce+2vu4/WZdXFF+zZG5wnrrVlfSQl/nZ6P7rXrFzn6gm9VVP8jSe
y+VIJqfvi4ezNKIDo1D5gr21qOPepPNsyVI9nFNWhDV6FW4ar2VCOkjLV8O+byDIAtuZnGhJLbFh
tUx7BwBVLPQ24tLRDA+dpfyk0Kry14u2OVwgLmQOAVSb9RScOn+viKf/Kpay5IPgQexc3WZsfZGp
Zr0dyf/SY0VzSDodz0fHge7kQ+N7an4rwXTFf2BVd5wiXBfQLtxguviE2nvtSuhtNo/RNOUDA1ql
EtBMWKwIAqG6HfJeMZ4JdZt2A4O4GjrZXXdBbLDCRoa2jOfJWbrFC/6RwVGKyYL5KIgba1ErP1mV
LgOmoljhiLDDyUraQCI4scj8HJ6GVjexssiXcwo7AHeaJZWrCjmIIVoXCtpR/DpjyY+QAb4SJ1as
4dOshlSeEeJvaPmUs3rwvRZEt6bgNk+8Rb4cmyRtvGQ/pTEjXxAa0KfTJ/XQqDkLJw8GRJjnc9lm
UcALIgiDaJFre31TrDFKfrYj1mIPeBLtzaFBT8AAPLhmy3JgZ4cQAs77BuQMJIKjIKZA5OTatMpT
EPWej2b87BzpLj+nE9y5Pw0D0yoNcEFxpdBPiGpn1l+HdGToivuYD3bS5Qkc80Yvyse+ZQb55lRs
Oq9jfB9DYdDQRuOnm23CTemPb+9TCFIJqzvHPoQw6lgMZ/SgPPZJSDNBdGUHISVVMx472ll67BOL
CGMEEolnUJPeRdLTOLO+ml8ByT4ttZ7qQXWVxscwm/OU6HcSaj7b2kWe/k2CQgTNeDwLEywJQ5GW
mREd+RPRW4ygIrY+nYXedDw6yDnj73Cttph4WLYOk8RpKhdwfPLeS+fqFDOt5LUZF9y6ZGHycYYk
FPGlAmOiCM1nRQOSZcffqa5j0xMapzFFgC7jVLlkhvtSgvFBc1iaoLLgodw7EKVTYuhZkofUi4pG
na+lPq1Xa/N9aGMbWqXKrY+friWe2x9EPLYqmzW53uRh/+Wka2Rmf6aCWua4x8f0YAm2ld78IGnC
LoQuA6kBkYsLYFsNJefyWQq8twj6kduwzFAhXvsqpzSUTrUm1BAxe09zoVlBzo2vA++tmYN1coz4
/Uamunj8qZQ7GsIGI8B6zp3Bb1qiVW4343XljHlA0JbZnPc2T18NsQ+KRVMQbyxqCxAgJpC3neE0
kogMfkyR9oR/pYK/0NXRvcB+mgWUH/kPz32cTvm0P0ifN2FrIdYBnAJTxaxL601Sb7HUv0YU6pjU
ZBCJyi9VdE7q/LhepA4bw9LkD8DNqtL57Wic73/K/XsatzutR8LUkPjLV0hUA9urmyCKmpDaffqK
CZRPGw8q4DeSeWoV2Qx1RCiDFYmplWzLkQPAqo+DCMMuawXL0tdniSA2BpWWq62okIdnudX2xKkG
5uA6dMaw7yDr6+bG8ywrFqKBBgEP2vB8mQYPeTloHeT+o4E1ZMFimf4ZzzCMFWskQ8Q2HxllSjzK
iO1x0O7h0OsOMDoECyp+mQqZ+zvqia7UgL4Kn6Kr7WSFFqdhEY8tPaTdsN3gdscAOaffTmjHhiuu
SqpB0lNGinRKrZDxOSY6+NLQm3CBPFBxXiar0apqeSGZV5jtFBAnn51CvQxYd5AyL4ZnUuVzS72L
pysTV0IX5Kukd5+qr1JxtPo+uA7iP8aWD0KEO3uL8DOKdzRNuCMoGfeT/aS6A2OzdqNGSq8FP+ft
cLR/LUjgksJthx8I6OeutrsXJBEZ1BZmPslIkpmWLuSSwtfSHI88eeBRiUa6tdONF2/oqoniNcdX
5xM3pj5mOm9rr+4zWJK3ie1rxHybXTicwyeTsx3tB6/1Q1/SpR11bha7efsrD49cku9LWfufYWIm
txFxyYUbHiMPD9p4rQ8MCWT8s3qrNyjjXKJ+DZ4c9nT5RtKh8aTyyn4RHoJqY0fkrh3agBGD9jfm
YZVGdg7wUjtt5Id8vNWVwLendm6uD+axM2KdyT45V7tYdI1+WbJvlMOgyKjmo6ElLfCRF0dQdFDS
pzPAO5AgHxyxJq8k0Dlu6jOOvRZLiLKMN/jAkaqii6BDjMpqQLTcrUVYXI7xJ1GQCjoJbxD1sT/d
xO4rO1LMieQNI0eMM6TjwE0P7Aj8lUiK5jqkPuhSC6BkuHhLnqq7MBfUYO3GYC/gT86Yp8XLMz6Q
bEPUIYE7EolHrPf6JS6t7t5k6yK0tdQeFub7WnCKswpm82c1a8odtoxBd4sfdLlDaQFUbmXKLa/Z
fIx7J4Ys1YHNtxGbf3fc/jE8uZK3VpD/1Ird+WjHboBFZAP/6estnzjAddsaf6gXXGVorOXKPKqr
OXQLkiKDqgfmFUPduQiCOwIQXwOnMfFxg7GLtpCVs2BsEbkrwF/gPKkFioxKiZQ+zmecVtmCr56P
zs3e5tz+2hEhM/X6MvJRbWPTiud9YQMgKVaeu2BbKD1WHbAD50IHZsrIwfMAVh7Of0X+YmVXLys9
8P0N1vPK/ts6XpD5Bd5347yIt9XDpjYkBpLlXjHRpKC+SJGtobyzJrKF+WiATweoQJuiDmMAIpBA
dYvcAuETBv6/frU+vu/rtWavsTpuGdQA/6NNklj8ER2pAVPqmoSscLF4XU7aqvu1FucFb+QUsnoL
4fTXGcWXNolCFMd7XXLCbwIMI8DhYHLEbwm5wpUG+WVvef8I19//UqrxI7RYEScwt8GavIF09kmc
3y0j0F/s/kEG2NjgTR8/wR8wiuG/QsNu7seodwrOuOC4dHMuE0wL9ESBKCWnJgGhsJZ+siYj+Q0+
YYmffJNa66NeG2ueEKznc0zC4jc1N5v4ilHgIwGZc9/jTDH0qT+4L5WHNTIvTOQ+6rlJuwcyeOEh
oCglEdLfo56aGNVy2/jzQD/h4kH0HvYZA5z3MQPXG9sYAEGficRHTnDC4D++8wQ8SwNnGmnA7KuB
6icA0DodMiLYTMiiw3ydwbZytzHsqqrwg/NWflEB8i5bYwk71ZcR9WEE31lzrVsEAQC+1PESCWEn
NpqhBwUSbWReORUAaiFj/5e/vgWlP5jdsI3MeldyZaxP8LEVioaCyHRH6UlrCflwyfKfd5Y2cZN0
muBN5ke+5QF/i6cbVmbuJti5T5PFWjN/FWKaGZ5FgpEK2K8jJeJhaf3Qcamict105pK/1gnykr8k
i8TklWS20EqDZHnkyQ/btX/XWy910PEoH7QuA52/oGkDu43xYJU8XwXMve0ZiTte/lLHqtb2aAlp
afzF5tGd0xhAXMCTy9qUQDnt4pKc4PF7Vx17/LzsPX3XRoJKrC4syt6P4PHA9YdqNZmR2G/0nLkz
BojBL/pWZ+KgpBuLCP5yj4gJD4XBdQpIdq4GWNYG2lRggc6KhQAvOibqs9BPvE8njGzEb45M4SIF
gIP6/vbL0tY6R3LHYD4p1/7rjr4L7xRmvxTsuEO+ToRQI9Smpm6OtdWAXCDNgVbZCUTynHtCIvOx
tWAT1cvHnnt4Ng4qiErjBtQY1YYvSVY0IrccZ7SFPBPTj1mr3G/z4sOqRjRR1oKvPLxyTGLcinVc
Mq3CYUhDMxyvbxvcW1aLdJKnPhYXL94S3CcpFzjFB4wbf03kFQlw/SMx7i+HUjYju114QTiPFqKy
nA4IfCuYrXth2Z4qoQk08EhsjWy2DoHFGyU0/yVl0wFqYas1dhlob6su/PHYCit+Z7AKQsdovpjd
bp9pNvuUy9mmPGKSsQlhQxK/TLf28oFxqFnwVd0/KMYaERKmMc64A5S4LCankfLP06gjV+aXCA8V
HylZb0R4zQ7/spIIz2OhQQON/uwwogleoN6SCV+CeNHh/4gglOcURZK5Xy3I+6atfqMFtNintck4
GO7pAlA8+drvIJDQhaSk6bDc8u0hOvt6DHEKrA9T7HOlPGeMmD1GSM67DEO9QS5+6wovcTe7Vh4D
EfIEXJZ2Y/yW1u8f+QToAd8I50KvE9kDnJLnIczatBFpK8gqDGSSz19lT2PefqIbyazZKfbH7/gt
1v2iWldrNoGfDDE/7Mt33nkRT6rHDDqRUQjzN4IoImZS/H8xETzRjI3ZeFjn82Cnu0Qw2Wgwgmds
a07oltB6uPzFgrDF1YOlc9FhEfUm24fq1vkcW/qt5mrD30Jp9r7cbcqZvuU6pryMPDZcWPbAyfkg
hZ6+g/MgfY0fD5oNJ7oTaoApf4w5HYygApTm3xN7aMuvMxYbDNEcpeMTWbyUaoierpHI+gOlG5ze
ge6GG4mmgNyjyDVbsjRRnArsrTDzFsGXiCH+Mwdefq4rmWjEeBtN0yBGMROk3tBpYqCIaBsT1nd/
rHvhzUIpRy5Ie0+9DzRZjbIOBjya0klofX9T7+ukgdgbDOWAZLXyajta5ihZEJV3HPpoAsCiycD8
/hOJpygejNxbBRpZKqvz4dDi+ALU4pDoHCQzAOWjX2Uj+po6WClbhzUA9jOzWfNEljWxhHoNJpm/
XfOZhKTd8jZ7oCzoq0jkAon5qaGNtVXrS2Rr4pJnZA0mU2n7mWoEwAKkEh0RX7X/SDqzLkWxIAj/
Is8RAcFX9l3F3RePW4OiouL+6+fLmpnpnu4qywXuzZsZGRGZaKmCsJGSlCHA/nWuQ6X5DoHCdIzL
WjstQ45P8n9iYACv4+IqhsHfosyY+Cg8qm/QDqh4rW/SZo8ekUE5Izv4d7KZGlA4sl9RXrLTpm8A
kJ/3RFMMxE/Xz/133YtUshe2nEcKzI4Ksc1CITbBB2Np2M94Cq2GH6AHo3jcYLpez9TYsEvQhsfd
vQxJoX8FsgeB0xPPC7ruY+kq/nUU5WB7hEzRdRi45lcclIDMGApYYyqZoBy2QsJRy/kG9/TqQwni
U6xvIezzvBgwd2o9wsoQQtrdm5eDD5wBGPkcfeYQQKnKiowMGkt5bq7IOfSR5kNf+0Bx1Pxr0vyr
1sjd+8hFVqCbiP3hbn6lsGcdAQShrmpH7QiG05xC6q1bBCiMiTsZU9E0tjTO54j76Rgp9HJUmkeL
etagdmxZ3H51QA4bi/Sn+neBG4+sJW3+oUpI39hG4OXg00w1KdaA/V5bnQSMEvh59z4tfMSf0Yv3
nb5ohMnCwZwyeNs/bFNe3qcbmMsWonjMAAlrPO3yMNV87DZKRhGkv24A4++YPOHk2TzsgAwIAvUN
UActersdneZ0ROqegz9cLbNQpDoc99Bsci9rzqfgSJyDBMHYuRk+LpPrpOqD98TGQFDxM58I7A6N
FUNZYhnJYqpQFQ3ov4j3DJbR3936R57vjA5e8+C0kA6K/w6a4Bab+E0VQRsbkToxyWExiCkicKsO
cPQVQhLoln3rDelo6pPTlMqDzFaPaPJSDRjRret2bm65f5lsUmdVDb/GuISUwLgPzNZJRfYP+7D7
TU7VQKud4hYVl/Tg6ZBVQ1hvJliOslmRabCACyxZWpFGJ2F/YuIRtJCV/aim7Q0/qD3paL/IlYwh
J9QVLzO/t9BiEAc+zqNyeb/vx6QDJN+2IZgiYyNKEKuO93ERdFj20PAAiYhkZP84ONm9WKIt2uT0
NMDpbuXjnczc5HUzVaFqUZs2GLbZKp4L12lVZ8Svc8xLHRMcG5XCX/1swJrLooF3wjkYgZkUgZEp
3XEbTKXplyg3adiYEcZkXSORzI1wH9NRee8PVLAB6qSf/ea/rMHrzdE6MTGO9wc9rGac48//BcYn
UcjkEF9+nXuIFgg4sr7bRddDqHZWh49m+Ov5EAHNxrtzlDfe9RMrnem1hoh0mBV46zmf7Q1rGg5s
A0MJu8W0uDlNDU63HvUA7aNpAzA0VbVp5+PcF/ACVhWxRIbXQLPWoRtcxMYH+La072e79wMqiQVH
2DZ5BzXoNTgs8QVKOQQvpV/hGEpHtGYZYFmBFIr+O2qHHe5FmK3hK6D4RrzCDR0wkLONZO+enuiO
RkB0fPo30ODFfXdjrJFPL59zdDVFnlNuLzveBpjqj6PxHxnWL4TrokFW1YIGgZWMdsV7gSIZ2f4L
7YNPitEBCMPkMie9vb88eiMgVXykAqHNb0BJryiomzuUl177OWkumXp3dQVaZGt4QEb8JdO6n3Kz
Qy/CPsc835NhsE+mb1mFHoL7cTKC54AEcEMh0Dfwz3a/HRAZnnD7Jkckgj4MJKpVOuWYhsKVaPx2
q4COES5VCIvgLGrWsxO31PAzM8gNOcDYDABnG3OA256hh28GbkR3PkoEnvSMTPASi9bsG+HE+tYO
Pwz8vgWt0WWHq+FMb9wqhpP32pjJ/WsDL1DUVG/rA5EyBCSHDXTA71L376sxC4wyRwUaD+n+Ut0c
O5MnPkpkB29M6+zmFV7qQGdm2tUzd1RY+slv5lda+RDLSxs6kHnvN09uLh4kWAqhXiAFQFSNgaEC
LAG1pszwgKBXhlcHEXTId8qb816Tmjd+57At6HNdguLhl9guU5rp9iOmomJSe66SMLbtFwn3M6SP
0N4hBQGSgYAETZFxIHtTkyKNYg3MSbn6vNn6FRjvpFtPoN311h+sI7vOopoURBDAPkiGFQ0B732b
0Lq4MH0RSt1pZbf06KLYz6dzrMPHOaULfr44z+xTTI7e6pRXn4j2hqIgZYFcpCy7A33WXd+G9HgM
BIUAOumlFYOy8DciR/Vx8ZG4asER15Wr01K4+GiHnz9IOzbIGs0c67jVA2S2KcvCXu06IQUY5i0O
HBP4f8gHsPW6hKrQA1vWfXSiUOqQNdJccjdf0urBF6PPItOQp97nBKZ/53+fOb2mIj9nKfaRsMI8
+P+t/tIDb1hB1WoM98sd5eo9g9X4EZsLM6S97zLPPqZTQNUnk57Qlc8+tj/YVwy6L1wGAkHWo8U0
YgoyCAWwGjRGVI/RZ/QZd0ReBN4F4rYitzB9Y4uGM7m58PL7kMOh0b3FrOBNVdDO4tRJQ8Q6ocfg
hG8EERBUR9RAtKVBJPjL02+GHyq6g9Nkh2CjQHuD9wh5GooIdAgXIWi+glo85kq23e+UeVoEMND7
3TPvh8+9KKShJo7FqvqdvfoX7ybCnmzT+BVhH+KBi3l/fBxV/GHPcrRAL7sD1D09CEn+YXiC0QQl
Nrzw5YWAJtfZkb4ftpehP7Dsq5Uk4GmKP+MgjE7rzlb4UPDc7GP/2G9do3B82JtICbLGOyNGDr/9
ZqGNYT+1d1248KV9DZgf86XHuTPQIfDJW1QC2SOCZ/eKlOF7q40+FNUwvB3YHTBjy2lrWSdo8rqW
irrwEe33eBTluU/NH/JSZoK4L73ODJi9bIN6/wsuHuaihGpUjn5PpaJh6V4AZqF0nZkn7MDe6q0Z
UyESPJh1wK+8Z4rHY18xvXzPDI4jtjeYKIFU+vtKc4oUzm4OucspaIYmY67ex9qrwuHaXnHstvfX
WYfOBpfYB4az6wloOm64K1bTrSW+BV9f1VnplZ9jWagNTCc/Txjae0NSC18szP3j5grf7LrJB9rY
n30igCQMELrWwm2cdssTHA7bw0HWwSodN8RtkmAgWCXPJrqZ/hnvAFS1zFIK2dNTYvGUnF4nEfdk
cGx3hH+ReCcSvGazVaCgHxNK/TFksYr4xOBgSr3ncAO17yTzT0B6rfd+bMRgMPC5S6SjARv6bbrC
f+3aHRpIDnGAUkslq6bTJhxX4Zxq4rN2zsUpHfMx6T6ypdN27e0fm4rupLP6RHkttp5X7Eidx+YV
tzTWz8F0YcPpjlbsxyqSUpY7FKAXMx05DGjYVWUgPV+qXNAuJrOQCIylngwRuyVKpA8HN+dE01Oe
2dAC9ki4r0A5IdHa2ggjCm9fCjgKaw92AOarbafBSRYJWbqHyMnrpHkYqqByuPxJm4qduaEZSqMy
gMX9imEys1hhaolppcbOOeJOW01yLIlutk7jATcxeyMxzAAF3qs58Y88ACiuP0C5BxUG9SGf5zak
FzTtLzvYtoiQ/HZhsN5yFXFmwgumq/ezaBLe4L0SmCnNAyFeh+I5P362xUUMeieWEqO5jGUa5638
jKRUoGnY2XvzHbVsATZ1O9ez98Xe5warG5n120Z/WkzMS7KHfM7ptMElyQcEO8IR8m6q37nFZxfL
aDQuwl//mPwWht0BYr/9Nbi6A/8V7H3DTrrYUUQR+TVTXTLX7Gvzj8t05alY2SdPdKalk4BV+o3D
4tx2xp/ccLWD31ngnAXOQ4eAEdcSyRRng3M1/XKxBgv3BAkMoQpXwFllVlgW3NcBLNhtG90jCeCP
4TTmYJ93d2B6VGgEqA/DqFzuYl4tcfvh+sO7FhzP6l8Hm/F4bOXWzREHr4SGJZlSmzLZcB+FteW6
HLn53CZ+vPaJKCHM2ZV9sAf6MFnceBZzACjvGO7WPSfWQAcAr32YxhWexbAjW5sDoAWJjc9Gvmwe
dFpsopjR3/q3F9FhtZBIOgSn3zDN4e1yx4B/MJJaLp/5xdFpy+La25TsERrzJ++IAN4lG0bcbIfh
YeL7crBHoP9dB3Ulv6X+zDCYMgvIvfIGB7/mnStg3RSkuCl9sz7Kd4x6e/6BYIYX/J+XR4rHNAcH
tsd2im3dzQ7LUX7ftEhbuBUv0GGWc0fxiuHzDVL+CUDKCdAvGjNgaU3GljrD1/kGBST8mByDOwmb
KO6tbw5hpzNHnwAp015jtDPMUH7/ud3M0I/RcTAzDMWftDjAsA8nDyJtmSlk2Dj9TJMZSDuEaUbw
/PUeyErGZOGdlhX63ATVJ6kPb4LGreQ3JNEtmljhYpHp67VqMwyxnZrc3caiBCEBNSMTMdCZhl6r
RxZXwBW2je0bN2E+PYL4HioTGEFQ24lZvXmdpdfFplluqCa4RYrJ0Wuu1QS6sg1fCJq+1cdiGoYY
1wjuuulczQCOHE3kq32HCu2TnhyYHXkNeSlYjAfmQLwbwAOYYqg2dXAGQqFWzSCyNBhhtsldmCoF
/xwSlEULji7TRQN7q+uErlQ9aUH0wojrq+A/niBFgBFNVgwld9h1Vkl7QYQSrUD5l4HsOY8oE6v0
STObc6WsxjpqpdJ5HUh28p6b+0+GnJ79Lme8fTKcxjn9e2oAAdchiwgSJVHc+h3DGTKaxtF9xvTM
2opjmDCWMUxvvAVUPWdGXYuTtsVIQY6kJEGavFDt3xTbPhVnoOgXHRJjgjfr9LlAJHxIz6nQiGEA
03iZUXDQDsfuSz7xsU+OQ2uV6Zaq1V4RvxHRUXAeOY9JLRSaNZf4Sc3rtBct+yTLkn5mb4yMCnm7
iHfseskcgMLSoT3K/2/pGDsYhyat3y+BisXsG2ZJxW0CHElfHUdHa+0sL7sO6mBzz0tOSAtDj1KD
bH+f06ulKiXp+ruuIyahicUQUeppyAam8CUQxWoM1VkMOxWrF6MqvhIuw/GTEx56NJJItyk8GpQm
0t93xpEkfaXPjNbBvefkhDJCGgQdOjTEf+zOdpCEHNIzWDRM0qHvgM8nhEyrGnJYuuVcD4iNFbGv
t6hM9+/0HSMSHGItSebMwStWxyd6tTTq8guAuG3kh1Q6eMVQhEit7CH46cff74uodG7oizioZRNQ
2zaa12kP2Q8iipUGHezwJqfV8p2gq4ibCbmtj4Me0Nb4N/4l6OmRYIoo+6wB8TTn+Efdgli2BlVz
qXypIZeEHZb+KtMiGsNP1wAW8ik80+7Z2VQBxyNmsvy62TStgCwITPR/2DGm85dtPFEjOhqzm/JH
cscDHkd0p4g7YMocQ4iHLT1AMkDzkB/WCPsIOq1QWOqOEuBr0q/Q9dsgM7jHcrU9nENW/zaonG9c
9yNNTYa0PWK6zHIfELiSA1QsJxPPwScXr6Oz0Y6zLoxqLqgp7uLj8QYH3js9spJ5rbWHcTbGbidk
FNlg/+hvDNQMGcvt3hGzYg5kVbOf/zBqhyjnHvFvkV4KUN2fcwhtAgS9At32T9hITRn08++HXbI4
+jYu8pp5vabzwixm652Td9joxMYFElFOA25GdAgky8KoBTT7yPRnWdnovpeY/q4l+/p48rUJ2DbD
b5LbtEXIW7Z5NspbGGVkYWRzDLXM7gkCbWIU1Cqafr4OUgc9BBJLRjlNfCIfYZwRpiACLIe4nJNn
+Udx6A9K74C04SzJFBZxdPKLiDOHdzgpPY4RCmWpGFZO6f1436W3CmGs0UjgB8v+i1OlzxbmiKuW
fA97CMm6EC5Y5AHH0Y368jMrvXqyWhAVwVVHv0AJKDrIxuPT6Ng/+2L2Re7l0otHg3VLX5x6Cn44
1iGXD8d0ypyHMEaA5ZN1F/I+FDnxerRGw5wS5e35PfbJinQTZsONpGo74FRq2H7O21t5N2ePGUxe
7FVG4S4ewTUufDnnTpv24kVdxDoZoI7ed7HI0EKNxOSXMffMQ99Gkjloj0gOSWEnvZwr4YB5GXZN
A4cU3D2waeHduC9h/5xxSeFyVbi0nqnxJdycGRtVRNLtwObeEx2dlKDaghEdm/tMagOi9tPgGOmf
nL8SMMDJqmuf3Td79owHP60kM+34omL/eepcSD/QGh2OJS4O3+f/5JRiVi03ydqkKuDImjUIgP4m
BSUPWzrBJIquTMOadOlE7QBKpeH1t5B9PgikxIbqUyIUZGkKHCls9jSSNOdydU+zwr8HlxlVUv7d
FeF25fGtxiHxdgxOl8ZDYOdsX1jMnxPFN0eYvM0+dNnv7ttrb83+GcxlzRnkvdzv/E5agMVwd1ui
asJIFW69hcXbQsx+0TIa6Yz0yu7ibI/NYiJ/ViKSZgSMDxfSxC/CE+40fbhldsCzDt0OU4mpVdnE
/jpD44WS0vn2YDdw5PE8uIdYqyfMFVcWxB3Zkv106hWWe6yO9vbHM355yGJFH69NtWOCBzEgM2My
lZop8PoefYOgA+sW3RHofBs67/RNzGzb3YiN3+tXNI1eySHn/8NWv/PvnjRT2Xy9Ef2ZUwhfe3xN
YHsbc+ip9n0sCkIqKRBz2GapaPbeNo7e3NSS2XawR5EcmkzqyU6wqjgamTXVGtHb9VbDe3JYq1ta
DaQ4/acr9d2LaVZFhrVDn3EiIPrYJjTTQ06Pfv1hlbySH0cYuSzh0l0tOL7srt0HZKFd+fJwB0ko
Y53pOwLxp8um0z4zRjScrR0N4Ovk3zAGqcGHlIII413UgQEmLW8MM2XenObzvZaVMqEozfdci7S3
LCSrZ5swY5KZlzI45AG9Vjya6cdBMGfhAZHZ0PckW+sTIRGd0L9SwnZ+FTw7bnnSo5rCf8+mMXOk
aedWI/HLHKOhwMF00hrgDQTGtz/Cnps8Z6dUR7s3U17uyj36+JX43fzoGzv6CqL5rgOmVdEt14a9
kfh/dMHzuMgwbKfXcCnu08dxj73Uf2OKxIlpWFO89I684xiFGuFVupe0OIc3uDC0SP+2DbZkfbre
kB0+jkfaj7H6E68CZVH6WoZLOfdVpUfXg2pLe1gNtYzSOlbDrnuYmcxjsHdQ4XMZmFM5+G8yecZh
0hQkKotnmuItMcDeidrSPybmpIlUuiK8HGf0kcfWM9PFmt8BeIsf0IPnHeLlrpN9kSW5DW1aekKD
EpIjnSGQP/pr/0qGyNF4C6GAT0YiLDr5/LKPqR42QSe/HHkDSqg7dbwrU3pH+q6VaLk6aGit0IOd
Ds9O7Zz5uZ7DS2CyNDgCXtCl4B3vdp8BZARSDkYVVQiH6L4SPKlm39L0vjCzxFZw63i5jAUa7fAc
Y8sLs6Cb1ZvSN8ZqCGATmJPT/Blpy5vbRF3qGugkfYZA4OtJ4EDRrm8rcpAVu0bSfJA/+rJmRBbP
zIWL99opRDAVJ7JL34iNQHPFjv3BEQnh2kPSv3ljS/sYPcjUqZNIggZKAs08E6+iCw5K8vADkOt9
JBDbLTP/wcPkCKJOWC0OES7/YvOEQ5L48f+SOm/NV/5xoEXI+yFw8aMZvkX0eDledU/3KNVIgKCb
cJTxag4Ap4N/tFtHNNTZhMQG/JMUGPKQSrG4+bFFCffQ8EhHo1U45vMM9ZgEWJ5BjQFHDkMyFy7k
mP3M6Fpc/EXOCNPZR9CEcw6QwoYK1i9H8j2YfhzG5KGuHH42Yzh6mWiq70FnsBesi4NJTIg/pFvk
WjfeE6+LIXf4lwnHjhZpwLEARqkoNDdCMFgSj7BxBtlA7oxqMzqFnegLbaK7lMPkmmjsCP7lzDrR
0367oJNSR2v2ZkOByJgtkpNIttSYooEs3CRvk4E65chk+LQSj0+AJHSpvAPflGhFMki7ljIqvU3k
DZNVkgjkdZoDh2wHeDLhLu8w74Aj6GUP7gGjY6ig9yaoiobbFactpvs3zJdJSjiZQX8mnLhSF5Bi
HjiZgUFg7QdQdOVqQCWcXWaVf/ZN577puavkGhQpV9B0uk7zIgXBKekVHEhVIBBa3VBbUKuZ4WV2
34BskMOUzm9DikSa9Ptjp9U+RQ4fgF9Neh5ijBmdvKePAR7OP13oFVdPGtFXghD251xrWqDW5ue9
PNwG5nj3sbFaLAHgj4NLCc+dA1NzC+oQiHCbvgBNH1J5M2L00c9RPSwnAoxiQtAnMOgqeySo7acQ
JDgqTiFABSklyPrTZQjmw9vtes6/f7SrkB0e+ie6sG9YF5ySNPYRc/ZCp/Sb4A6oS3xWoAnA+gqu
Pcxq1FHD8/2RLuZleFRtkIgyrHGBwdmJ2ZftIbKRh9cLdsoAI5edCqxFBUdGItUzCa8gk30IDDSY
w7bP1F5qDke+fkHei+2G/eZRH0/zH6wpiPOeSkaMR8ya0v8vANzHwOgxQLkLF3FAOjRd+ZjAZ13G
WnWj01gW2qZlXcbCrHDO+Qujagn14n7UTtWk59GCZom8SNeYgIBNqc9VBRiKD5NcdNk1dxNhNji5
lBc3nJx3hOcU+1RD3PdIvmy8DDhBv3b6SGB5YM8D8Ip2aQcrgfECTIy0wFhbLsuFbJBlR6G0oTEC
/4iPtPI5i3seHEj5sHq/cU0iHy0WqxvJaxD9YIckTBfTOU2EaMWQS2hbgTjY6iNxXq+DBwtlxfCH
BKz35eG9Qhxuf+HHyJyQjwct175voehlv13XFf8emnADIU4wF21ihDQA/6gXhGL0CO437wFF/62S
jwd3mRuNjYddcCrL4Up+xMcJukuW57/XXMQL8HeYKSxuUjRw1sQmFn/LHYPBElRVLH0UT4vIyAgi
8tmE+0B8/yNvcEBwm39zhXFtEe5cp5CZJw3sD8Zm4WD2IfBzmbyphBN5L3x4G6id9WKQEskARXIp
huN9EswxKW8ipNnQF6XJB6Z8ok9A9ciRDQmNehyxSYgugIEYRzYZXEbeEeF6pyfQ8AJcFt3NmYMD
OWykz0AHTLJ6KXhEBo6CiZpJ9yhd6X0TFP9/ZzA60P2SwKX0yqGhiC8UtZN0CAIpkaSdRFody7N+
0xtQB1UrgDmD2Z1XIDEEIxuY+awvWWvEKVZZzaAp6U3xN0HKn2DFR8LY0TsvhdvKopWnweOAIeUH
lg9Aq3x2+cAbcXYkJFA1MU/kNSNr4w/0LAi6SwCUN2SoLrms5IbimMvPH4UqqYJvi8ReTkG8Jq0N
RCmscD7cVBX44xArhH385n5MmmEX/3HdJE5Jl0DAB7mxLxhLZMX+cQxJzGLMG7GK+O6H3nKKQzHf
gR7XZeapwYO5u/Lzf/XdJ2wyYpdcOw6YE8MluY4nZB1z+PiQjf72kez/51r1NprNsCvYyKS4SGvC
lrUZ95t0vOnJaLI3Onjm3pD6AFRjadbrH8P5RnVW02eG2o/3SrxhYgEKNttk5z7YUqY9RBoeGxD7
2IZQxQC3aHLICinDw/TjncIPzlsSheUsO1HArgbUtnR7cDDhCiKib7sUUbaeyHHHF1QqbqEioZwm
gL28b7RiZMBcGXXpG+rMgAz5TAxokLHMOKVAokIGd8il00IR0I6w229/ab0UgHggEclxfBzQfPzb
zQZ9nS91XY+L/3aZ90e1MZ2K7yj/bglDuJ89kqMuxDNwbNxKlERxCqAm+zF6Ty5OOe+ZePoDvHAc
M39rcYgPMDRI1zJ2C336tObkZxdwOm0MYrp98fhnQ2NWjqq2K4y6zj/5oGrQZyTRh9suNQEZGXcS
ThUqF5pXGE91pYX0zL/XQQUnns/6nt5f9vLj/ErncaViXKXtTqR4ZNkHzGU3b/eiu0ss77swzsMl
OqXFL0GW5prT0+K6aIZ9plo7Ma8p3m90o6hACHeEfWbV9OacA9typ7HWoafwENb49DLg1ZwrT8Jx
3CEl683hxsAjJA9EjfRKaNX+ozzr2OY/1eOMoYKa78RUUHBlceZrba8vjh0h/IGSkXu++VWOvzZJ
enYP7+E1VCgvIhPBGTccjdbf8jWj7j/Fu9C+yQ2eZsqT1CJzYTv92H2osDxgNA2qSs6ancK3fySP
pLXV593okEtjvI1ckC9DgcBDUBaUSlZZZbhpwFjrwcYUEiFhCynQxyEfmyoUkNGGMo2cyaUfRCMZ
UA1bhwMHk+J9XdIzNMlEBy7tLZPttPIpEllH8notOdCILMXQqxgyoSRgwAQ8xUFgPwCVKhev5CyL
ajWUt9qsDWjl61a/6z8gSZJqYIt3ZWCj8Iy5yhzI9GVBECzueYtTFpYdecmYjjbKzX895JN4kvBx
Sk4KqU8BKpGhY1plnXaH2Ig3dO84dr1UckugzCV8kNOgy3Tx/4fTLkkiwzRlOvYutsEbFhkm2KXl
DFN1jlnuBo824kdlxdTEGJTPIQSLA7I1d4I4ihjuBsRQhMlC80yrsF3ACDtwHNr6QbD+MmVw7cLU
sOmM5SRahBjaVEgaaLhGjCfIbmE0CSjGmGw6pPUdyWjkNrUf7F7hsNzq/SoVZIDxZvcqUQtGl2YI
TIkSvxkE8Ns5Ukm+gU/MuGY86kJbl2V8Ie89e0Xh0ZQ4PYJ2O1B0FxZAiUa29tmMz67QQSl5sFLl
lnxaKWv3PT1niG6zPjk6qeoD+UUn3OYe53dM2gWYS21/dVR8CanXbzJk0hFaKiLm+XOqF/4Ve2g2
CZD6qr/yW/0qr8r08nCplI15xS4uHVYhTCXpaJLns+h5WSD4mjkFaoTQr6Su5+YuIP34Gw7KWZeu
LjrW2XX0Tkt6kPggAmXQ8YepRokkM5+Wr4TziISy7QsL/spWEdDja5NRjCQXNDiqewoBXd+COYcr
XppDhgdITISWYkuhIaRPeVOAqN3h07RZ4TU+tjB6me59GsMmpT4XsJAkou53hzzuQC6Dpn/UkQy1
47/gFj2tnxHKU6cYf6+W5B/FlDOqB6v1jZ+hOVSQ7GNpBzMO0uKQnUvEi1CYYp+s+KfTEtnguQrL
nUllriblDgYYP8JmoYNEy+LlAFiCwS6XbFzOEgM1yPw6XjGDsx1U56iDGsdus/IXKszGa1h9gm/G
zabzARsuZ6cszxd2Kf0vcbIvmr94VI4/W1Rut3+QRrvDH4JKABzdwvTyx70/T7kAODgjER8V4E18
9tBcIrgUwjAzLzC+MX3y9o4PwdQYIQAvsEt/bI3RKSmmd4dyTole3+x/NGuVojdoYAx/tnhXip3p
NTzjYAqJfC+tIKH2CLQrfq21/dNJng8R+HGVnicwkw57fuuAM8DaDqjCiPh78p4XunH6ntZqh8q2
iy6P+gxP6Nl9ZlKgqtJfkbLtMcOLrEOGsvjQ797/iG+v+D6jQVJNdLKJiUaP2dzV6SMo9qsBtso0
gfDRIY070NBl1s1fTshcO1F8H4a56dAJL70rIpcJM0vhPdSTx+wmkjVU0y/Sts8GlgBzX11EVyRq
DPb8KyEFJ6daKD1FvifQq+c5aRwzcAFIh0xoAIDuTCkShP3DjgGnPzIWGAbNZ0ZVTtqCOUkMKm5t
e39dMBLM/qtt3YBdQ/yRgIvhH9yFq48GM4CMvCqC1YVecEVVq3cmZLkQY0gNtcFnxhM3E5mH+Yhb
2Yd5qRFoRdrKJBmkoH2RDktNXwxfG1R8KzrPnwAnDe4Wro1iU6TXAXyM22Q16NRU3fUQQ/mJKqwg
SHRQFX+MnoWXiEB7D0Gysld0eGhojd85RFMkzvXwg5wGgOQWQbJqsBm4erRgpF5X7j7NvBorA9K8
jsccP9RQxAZKFuqWJZpqrQxg8XSowXS7oqPKrc5XP/ed03N5YFh2GehsFTyZKTK6Q3VbwkUdIqI9
M0mVhc3JAU8rMBcquSSIW64uz89hYYQFHWT6o8Fxg4yybyzLFj5YaOmhMvXAvedt1TFu3hPB4MnF
dk/9uO9bCJWuh1mWdQghNmC0dSfCoX0Dj2z7GDc+lAhTvQdDvCn85gz9/aVQdD5izacfwkbBXUMm
mDbgrA9bvdq3+eMQXgFLQG8wvqQ55l3d4+x4t65369OOjEl9ZbwlRNCghXC6wbLp7p07wNeXKuLF
7nhdcFOuQ9WnqY5BC63czgkpp92hzjh5+K0XpXtjvkgHe7z1qv/kBC4DRbHp/RRZ6x4CT7+c+ZR/
gKqI9tRV9RQN+eHs3EuIllUm5bbgz1raGQraOJWM50iq8PtLXgmAXb6O2680Ex6UkjAa3d6oUhBS
wXGXoPxyuiRwyLCphBpXGz7map+5d/02mjAjAXCHW9ezIIMzGqBwqn/3OTDBZ/vpcXZ59zlevG/w
IdWnokX7By+2tOfToz3tQraifAWrrKcXRMP1GL328R5g00/1SOg+fTOe6fkLjSdA7Ddq4MBG77Or
oTfiYdeUV75jMXCB0Oo+5pjE9GhI/MW+6xxS+o3b3Yta8DG5IsiQjhFvoIPh5Tlm3HnxhcUminJG
rqGjh/OupQ8xkoAg+x0+Edz3KYSr46jdthWwc4FSygSJrAM1X9/9Ia/PuBcWTptRIEw4nb/Dj4/v
gt/Da4G+BZZubHnrcnZ0MPCkDtEWMlQuLOOWz2CR1/R0cVfbHwQHv+tx0DrP/iquF/jWta1PqnA7
fAPjOPs+PA0v0d1nos+gFYqlQxnVpqVtqj6Sa781PpoudEMZAvQFaUZKgdUbXZe2Nfn4UWnd/Yvf
GgxXdu2yvvxeNzD6HdwfbIovgZuPIELHdPiEWg84hIRqxOqBeQ+SbMNhXRc2vU6PGVrM8vNajkDv
P6Bv1Cd/hdaRQ/XdDnVMXsGI14XpfKeP5IAdNa/FkSyiiDLsDJk+Anf216OEqdb6KuIvqZzk0H+d
q6/eZZ7u7DLt/cIHvGpYxZbKmCxuyD/dfzv1WPt6p+zraJ4MANC28FPZjWrypvcHv8/Xxle38C8B
BFHBdc5p62jrCoW+gTbEoKp5+piwwZylFQnAaOsuugGrphnP7CoX9rnbtYRs90HlWWPhUDKEdFGh
SFne9zUGGphjefXbK5hvYSBItM9v79Lxjrpz6ogE4XpjFgTGH+4qM97WiXC4cro3Xyfh2KzyG7Rb
pxV2tb6ONUXt/DvA0uWin9IL3i0D48PgsuC0b5veYdQOkPdIw4NvdrwLupkCK6rhMb34BjS3hzU8
mF4nYH1+/ebmvmPsG28I8pY9VMg4G6Oo6AHkfFGlAlsWOIEBV+yPe7xRuiv7wkyVI+Bf/fLwIZM/
F04zw8E3pKEyaAAGKZVPvgr7lOvnMITzp9vqw7kypLmOWrvb5lN7uuEeNRxusK95xrdNi0MepZ18
GUVhM9Oa+ILnCeQgv/YuQy1+pByI6XOE5047KQMko21gZluPWsMTJHkUEqVd3J329oRLQr9i7KmH
gwFNQaJtK1X9Dx09GUrx+4dQg9hiOPd2+mVsdYh3B+QXoiqNPYhSECdbaIGAtR5g8qTNGlOpmjlF
SKj1L1O02D7EidDmjuu+Gq1GP7vMFtJQfLmt9PpITtOXe8o6XstvxrVjmlaFVpLOzwhvaY8VHzSD
jvWvHZ8d9WPdQaZ3owAuDRrYcB3YgekGdvQ3YVrTEpjj9H6itfjXdb07wnuiQ3Ryz06zw+7Gymhr
0hf98dN4/hzjc2vS1myTysfYlYZXLZqxQWBJbBJrhov/3F4VonfXXkxm93Qs0x/uBX+Fjl8q/VPP
5merA2RHMhFc9ZzPVG+8YtcmO9gqtDRLt3W3zC3+PuHiZ+BllX4Ln3kbNRza6WquR4cB08vbpVuQ
GjIl/Bj8pke6Tu43aUVNWMK8iB7Aqi728NYtnGBy67adIz59joojW66gcM5GFGqSJNGhAw9Wxeru
jhwZL0lCEp5qeGYzdffijyqPCXmA0HtQTQLQ9PFGJnZHyCrdrxdpCkztDN0NSwtyCrRjof+TIqnC
fBRoHwNiK6/sbddCAH7X/H1OCkTa9rIGfpYFRLuT/S/KZvucEpP2/55uC2VufG9BGbIB5mg0gP0h
uYRSBVO8SrWB5mwv1lrzGBpHFYnvdMxQQMaKvx0fkM73s0t2P6Tv8eThEw4Q3BkDhBQB2+wdYzDN
vOMQdjqtL8Ik6jj/4FXOiA8bTeRuty1c3PyaMfCY+xV9QkCUJRSbfriBKgPYx1sCynPvECfmIhKk
FxAwA+LukwFCxMAEVdI6QbNlEsl2MEiyXnTNqwXWcLiYLDBQbPBaIHqxCVcQZfpM1DW4d1iV4rKc
v8fHvAyOOYYtRENE5mQ/XUtj3htTSOiqWTTvncWEGJvJYHsD4xqfrXq9ZtXAMDH+tRvNxk5scc0U
NTJQvKsuR2d4yYvGqQZ1ER8W9bh9zLlI7bP95L9x1k4yDdPUd4LFyHTddlgmiJbOtoqpFdBXhPAk
ZFPfnWrcG8L49psEZqDfhaQGiOC057TsIa0xY5Jy/QL98Olk7jHIoHTqvgzIWphEEsP/lo6OdDDT
z9ia2SUtvHnLZ0bfYfd1OI0JNXLmXjKsbi3ew8E+DFokAEmWQExcfHBufVAEM7fr7+FH+jWOHhWM
KvN49Po8bhL93xnJDXnaP7Ixc9vzb+MOg/EMDifjClZQ7BAvTbv/sXRey6qqSxR+IqpQFOGWnEQQ
841lWOYMqPj05+u5z1mn1t4190zKH7pHj+A9JDonfIYY8+3E6Hf+ceZd+5Ps59esjUHAFy6tBX2u
TTfoPNJy9BoiMbylHU91zqilMpV36xBg8N7lscn3ahLKTbfcytn5zA5BDRPyYf1W5YjPP7IRV2qi
JljcIyODmDoxJ0u4eG47acLuWDfAMroQwv0D1bQV7alPvrb6kbUZBORg9Ftev+84AVYG6CfwMgwa
69Uvqj5wntOaqM64+7VW8log98S8/lWnM0kvjKLPanqv3HQFJuNCBNGtnn8KbswkzsFr9TTD8uo9
LmFlyHrqreBTHXyUYQdLVOJFZNuukqduy31dQiRPQVQwi3LyuJdQo3YHM2BcGQP3CsGGvD4sPoBg
IORZfxKgDHz4aBp5DQ6TEsXj3gq2J5sRO9svStOP41L/BNzpLDzXjq5exBa8uDbb+WdHkTmHk9IO
7JRMS0WHUnKx5lRobmRHNzsP4mYYsLZ+9vGMhjBIjmGSzg9BeoHGck+mWSvHZKJyp9QuVL68ctx1
IMTCsOyYVBXC68dzfpyZdt21M2WymbbIy5QIxhM79ZV3vgXcGOj9adPwiGH81pgtV9+xXoYVIMvN
WZ01K+p03QsrucNz5UVpZ6v4jhtOUDg1rp0+R/O76c87dyttTdKUKM4HqxajLCxZ7CdjkuC4JIHA
CEyScnHCwEYwiWTDdrvUUOm4/bZPb6LP6u0dQiexGAGcmO8Rkw/WMLDQz149vixYWYYREeptq0Hv
Sh6sfcHh+PguLq/kJ3w+uJMOV/v56NdqcWgH0ekC4S7iFCoIxnvbh6uVdnfkhIbHrMWiPx7Zbgfq
ROcIUwtKrqOXAS05VxpvHu2C4rFCpRjAr4opy+5JkwFe6xCkrBynL/cvy5LF4WPLAP3WSnQoTgw3
Q0K0hXKEawo9WM6auma6p3t7fmjLZUfwMtGNOZVfNLG6phMI8jGnAoRZCEam37AQkg0XSo85eis9
wrdCV2P3UikYe/YPIu1nxgMMVe81YSYNI6kF2OWu7tt6dM/wOhiKoQjJzWP04SGtGrv9GpYoITan
lerdw2so4VXPsE4apxz9XINNb06aEHvS4XV0zpbYcXIEkigYHII2G/AS3J2/SE7VKnAuY+F3MzNb
QjUxHTbq0SlOPtgkD5dSfcLFTdERnaILdA59ffbu3nOgxxhayEun0o0/ATJiEjfYKN/+i2f7sqk0
g3d+osbHtAEZNHJNGDnmB4OGBo03e0xxigv3cm1FUapbU46f5Bt13ZfL4ckVwEkX3VZft8Upx4XP
t0T/6PJ3cC84k22FvgLMjE4JeTn3cr4fNOLgW3MXgoqQPHFx2xz6VRpBWv44K2zxMJOgeOIq5fPo
cv4pIXYQdD/kTlK9nsA7P1Gcs2mkJqwTBDXQpCGp2+1w6k/32dctEx1mWg2NzVw8XIXij17exo6M
n/TbPcPGOQ3nlF6j9+S1MlHrLAeqh9VraFi8ly9e92PcDtCE0wbJu4d80BPzC+z2UIpz+VPfQZG1
cqHMHPkDyuddIkJnXQ5cHuAtXc4eHOsfxgG8Nz3/HD6uFJofh46BY0l1XlxHuELw+ZdAIWJS8bWd
0OrYuz+CHR3pv0SggQkehiQjWpM5Jxs9I/XwD43V1+1GlxRAlzVoUlxSj8VSdWIrakvQyId1BTOH
g2G4anvnktu3F6nefAp8tgFMj/IP7eyEdURR4piZPP82LsXBmRhHyExzFQMr3nCsice38QcETAdi
9T9xw0utM2oDIgimunUkMxO2f8L2E3se8fC52uuWyPDhkdqk2x/tbp9PxKZ2ZFgr3tfz7BI98rtX
2a+hrPO22OiIoQBzBv9NObQts+4Krq/XCaSFpWB89CuusTFpJv7Lv0TsMnvJJV+hJsqqSTc6V+7P
sLFFXzWe5r/k7Oc5UnBHUdQJiidKLs6j5ZKvI8CXmjzoxMWuiU/5w46akMKAjlI32KHmHvZg21u9
c+l9b2gXDtg/OJztNUylKtHJyvXOyK292jGKaZeG0NbRSVp+7dBysBDLpJ493CcdfP/KeBoWpYlI
mOoUzr+QSYev4Gy3Fs1ltTlRpVUHm19X+QU0vQfkFjxheqrJavVOO+Kccvpa+ETTqQXmdtL6RLr7
FNrXBVliHfP41GnRQbVukZPLZunvnS/ZV3eWfnIl6MVqD1DhsEdUj+WYojYfo8wrvag3EXn6asmi
adj4RW52bbrXW8cqOuviM8CW+2SNsRK2WuOzg7g9evsppeUq3UOE5emnNzfK6T/lnIgEBBmz4dsY
UhzPdhARhcvLaO1MKI+wdxiF0UKx3nNAibvjRk8QEYKDuS/1GKyLnYE6oXGWs+g9ZF9U/6ixB3m0
dwKMA3qcdYEejKlEONwNb8zJhLdLZ4240YPuFxBdm9rvFMsJcpyYhFDafPCeZLowm7T7kxfapQwI
6ju43XC8gQFRI3wmDuEIS9ou71/ruL49F1d0M0P4Hk+4GL8vimrUMRkMt6MX3AdIKgUJIBxht8MF
fXJtYE5Ata2RsNj7R4QZh3Qw0sn0dLeru/saU5M3p14ZSdgJH1eoYO2aFGJINxIFtedwrb6jhr1l
kwgcTB5ie682wdszvoPZPj1CX7wtoZ8fMgd6D7kxv/sczgcHKyDT1f32xsi0sZp45r2iMq3Jr+fD
FkG10QCx4R5qvaAcfqw3XGycshl9dYgYAmK7c2QBEoCNGq4aC8yEjLrGOLrDyTs4t93d0+AwLwGl
IndOebM/ONjnp/NXygiuIYgW9IozhE0E/XCLofHWcKFzKk4Q0CD5RcFP23aGRJqbdvUBLZLl2oNZ
5QVyS6TUBOn47o0LzB/mCnfYbfGwd5+gwnzL1rJWWM3x5QFb/QtifQY0lljd4pzPUv1UYnL+PlsB
hkQ7kI+tIIrtr0uaU2WZWaDGBcZpNNNlmBbcnaBCXh7L4wQg1B11sW0PCSZ3tTkCmay2YoHGHrUt
7OueCFBYNYqaBMrJ2u3aAdTNw+IxbiyAN8rXfiFk68/bWkWB3FLmnPXQY3vieQC954QHHt7GV8b1
Ds7K27rlEkPO84cVKh4Xxa1fdKbkhHdxKQAU5grWdDuSSyM1sKJ1Vr8VVcXp68xblKGdtxW1xoW6
vvk7NmFxskjvxmqZOsdlR7ITIsqvMVAIg8tHhM7BHf8WUVpe5VyLaGwiI+B3r/ZAhOAygIPscCUL
Su5pf2uGxGUCBVo3iES8CsyU96Rvuh3utvyQU3JaOyXcbb9zenoLYPSTN1BPt/i6fJDBWzuyDxet
jvWXX7UDCFPm+S0/O6vKppsCX+AwMyiaKujedhrZAS+DoaWCR02ut9ytluWTCdaoxAvvHZyRzqi0
mORvMXV/uNscUDoi424y6SI5YfT17oXs7PxkX6cnLEsA3ULMWRpH1hdwAV0AiDut9jy+T3PwL3AD
e4InE4znA8Jp/vmkznO72+MtZLeT/XzyPxaeHCzgAyyR/ISjTPkP90QEG0Dy/1SUWsTf1a1VeXe4
EfkJquryTlit+XPdafhCvWcVb91+ACYviifnRMlCAB3CstzqBKri/DheZmMeauNhAffDjhlJQ3Mf
MC2lEqxSTadm5KDnmotzKi27zfjsAmk7AaDm5wtnrvPmVPtm7481WQLc2QdtWgOvxFBaajs3oQlj
2S7Pt/r36IMxqPElb09PC6JZ9AhA7+A/urx6nBKz23jp6mknrQNeQgwzF9bXhToL8wOvm4ExYkHk
sqTPAI0k1/p6TNoLkwMqaX2Gmjg6gzF8JySZnp1zQQY9dSW/y6wirgMvkm0vhI9MngOREQQCUlqQ
lx793PHRUy1qrYYC9+2mhT49wC7OZYJfuzAh3rhuixz+uYJg8pmgdbHgJWFg9/SXTLVhR968z9E+
zV+Z+scgZRKTMfFj4N3yXglGKQRpsIAHfWiV5AOqPhPPhub+XwXLLYGkPWSNhPJCHXJn1q8FSVN+
szZhEPqnHJ/y9tpgT+R63Cmd30L/ZM9CJUyDxRA1hlU+0OlZt3Ed/4ConMv4Yse6X05kZC3zZyhE
E0IclznsnvbLcpSCOSzh8VpxnOxXs6cw5oUZTLZhRRGNgCh9ZVryzLsJ9nA1Tw4buhh7zc8YJjP7
eVGPv6x59Ht7gpV7qA/h+UCH7M7WUDnAgoggEemNPXpgrRTUOaYK/TdWf9i6roRXs0bEjVAb0h1z
7t9M22j8ljLgaVAbYS3HiJdxkGwvpicyHBdJM3KUhXCjRAIu4TFdKHN/gkxt82J4BuwPszvvDhi8
tFUSrCym6UkTwSE30q4zg+xY4hCu8B0gdcCuqjnjWNLHtXBPH/51sNtu4S0Y+ZO0t67F5GECNZKB
hDJgpM8Uvv/cfZn430KYMj7StYnhP6BcI6PKdN/wMdE7ptiVBRKyjNtv9Ola/Az+L3RCIcvAKMhf
GWBBD/6pPCHCZOoIRznIYOClWc0PbqDnnLIaNqJVr9o7ebHPnLcRLdjqs1pGhCQHe9OG3tPA23mN
mFXA3B2gCNjsV4fwgPgrx7Mb0SCTwJMYm2Bm1YG+LUoBjtGT305h3bPsRpVX8Xu2sV6D1vPjJ78c
fcH4670x+IuhnZFjgoYblA9dcQaB8YFROp98w9IZjtUKiQVERvHFOMyFKHyGGi4qLajfElKDlmdY
TdGRo3ln9tlXhnyYTWU/4hqif4rFh9Cde0NYxbaGvNB0jYxB/dk3gFfDfY5jxh4W9CsAP0XHdO4f
/TYtAobXZzqqp6Plb4iz2GxuuJoR3tDIuFS0zFEy/0nPXHs/6m1sM0unvWlmncGXuR49SuV2+zjq
unfOvEt8RuXt+/6cZhH/CQ1rR1FpPphTzJdznGOfEq0rM/6ugezsyXi53Y7P31AYJupYaAdw5r2+
lHbeTJhMJqEW0N+wn4CsDzXwNpI4r6/D/QFr7J28knakAnJCs+rByYCb2I50ThuZ4aGJSBXvjnXW
mz+EVaZLlqNSyEKEewLpHbqT5KUolHhKUmMkxJMFhMB6zXD/KNQ2hdoPj5AFxIQ1wH3Umy3Q/fPz
II5B4IPjjbqfl4hIrd+L4RQ6wNfYtOJMFr8yCWk9eN57zey8xathfMwRx14PMcD7QvgE5Q4JFKvo
pfYWXKBcKNUmJrJIYPm/70+XOG1MAbg5Atf38egKAs5bzKiZiY8HWJnCdQ8OUHqh1P8LB8hdnJjY
Hib39ogO5N8wxuEQriQ2jIccy+eYSw2+LsTvAWzDkZLgnDRtD420NydOJjgOXr4+ZTrlM51iJlQu
ndtYIQX25EqXSBkV0HSAxO0HDCHt/a7iDVZThcRbUCNIjUJRIRgO1gnykFApepv7FcZI+MAWOIKa
hxquFaAhFBcTfHkmXaKKGliOkmCrFCW45B9Fh9P1VgZCAWIkCOEPxt9GyLpwjROiFoihxHQa9ltn
okIf1Y4QKUFs83aDpYcjKbzimNHOl8iacNiK93QvG32M8TblD10+/+yOBF+ACF4G/DVb9EfVVPxo
1lWBUDXALtAxN/gFIrN8ZfzSBjZKRNCQSc59mJ+QAeIFP7gUe6x9MedxCG72a5i/v7UWQxbxztEJ
2co/ZoneEK2wAjsmu/pLlC5MOr6AVHBH9uzDq50xsPL/EyCi4xQ3jgvCWOHTESo8rLJWGzbvbXD9
YLXYmVcxypCBNtWC3rTMR1e470wEfRJKY8xfwfjQXvaoTgjcEp+Lk/MoEAVu1DO0vFqyimGGPVe6
TMlF8PJ2ln1Rpd3CU3gZ4SmGtp6ROKw/iKYid9AdQrGF8E6wmChm5Tjm9IvkDLskCjUApA4jFzKf
iHTEpvGH1g1uYoerfI+ME5YKN/w3xBMruQ6bSWeHKMXGrOSIDNA+GXKc/UFvPc4iJb32WwEQt7eM
rkOR5JtCxUyf/OpPXIzPUTM2UZeM22N43uXwGByxxBBhNnh+yshRDjja8PtG6z+CZaA7JmFee79N
lPe/8z80nMQRQE9k63LfxdCE78P11eXteRzFLPvnQNRjWx88jtjh1X/+g0b0T+5fzHj8pTCfUBH1
RWG5NkAMsIkAyehfHJZqJj7Gz/FooO/0CNYdFpPDLkoOYeE+F+oYOVObaucdYmgOiVJUNPLiYP9C
18CbnXycFU+FIbqz5lQZDuBMdvrc25yAWEZBmIcSxhE3gNIL4yF9J5DYXX318Hoew9IvDx3HJgdu
kIsNgZ59H66e4UzSx5yINfqLn/3zovTLL+UW8qA/Yv2rEHmSaJ32QUPRcU0175K1Jz0Yrku8Q+XQ
MyGzCjsEfo4LG8RjJsCh+nJksFI6e24KdbvRfNCH5R1Y1r96Mlwy6VIuQZW+fWoDcAGdMcu8IpHW
FkwMPCwijx3XBueNH2MT1MRmDkCfWtSuz+mka804HrkAhGIIC33Un0n/Irduz6GnHuyLCx6a2y6O
hH9+EZwiHyjE7YgJL7t/9scqXvVQyMbMBbpR++CQPTW7MnuhkXr5D194FD0OsSfYg0KnTI9L4TyC
suJOgr0nGnGhRDfuE5snzWnkHb669fAz/IUd8iBwGmBbaFOUwTGuGDJg/HIB7BccCSMO4H/lvxcI
CsgKOwNbKALbBmYCXwboMKLV7J+LC5wPIqdu/U9ghgw8bGWOr+ecHmeJ8t8p7qApRTNtwMcq3iU1
BpS7FwWzIt7Ak0XMELIbUBNxVpSRPy+W4gqV1lr4/LSict6xsAAgC2w6AY5sGhCO9KMnuCwzBM+Y
Pv660sgEacXVHfcOgykZbiFUyQD8DDLBRD+gpAzEATTLwZluiI8F5wGxbGBJirNjwGpH+rod8P28
Vv8Ug5ODpwAzex8ajZrEZgY/S1eDgiCyRcZyQd4NMeONaQVfXmdBebfDHw2NtOiE8N5kxYkotoew
U2/YESRh7uPGvaaiCWrDvmbUK/T0fn/Wd4jzxQiPnpYsEIemcojL3KiTPsFDdm8ye3gX9jxrPP40
t9oIP0p4TlpxSpBDicJUxlGnRDipXzipL+cUfuwtlwmFBK5B/dumtk3MU0/J25vECDfRVYpE1AyQ
9CClMIP3Js4LDEqcbl8N2RfzdsAwgrFDMSef8Y3VewpnxO6FS7soVimIKbZYwHlHB6DUsdPpL/Xn
vNcgCXRxW7punllO3by0URnIb3zLiOfGixqyKTwtnUNYau1bnyGB7uYFs12EbAjs6Tv9+cpYE05b
hmVIf55GvHJqdPcOf7jrtKngZXaeZCQuILUDuOULWu7dkVk2eBwhHvahr2wNW02pLLjXAdY82Upc
mXR585KtnpR/GvySzjFTUk4Zf5lRc8iRTxyN1S6mOOQw8vazhPQMa7UColGDyEoQ6EsmLCm0Pfg5
/pxvCQyBW1CmOHkxZ+D29xlyJVCSUoK2RxvTZSRmTxlZGW3eGdAuVrqO/EPVHWwj1wp+omU8UTx8
cXn+CnIqA55TjylKS17LM9ZGamp8WWr0rs6veM3aOQom7zpbYsTsNVj1YHSiO4bTG2KSgk5+XIof
2hl9jkk25BcZu/uyxlI5sBhQ1ImAqxeSfQgFRRpup57mxcua9sCVwczttvMYfifahGmYx3Qb51GC
3+wbmHCHT/JdMNcmPg5kO969zwj+OEbamv1aPUq+mlE+TQnjCzrbQeuFq1ovv9JpQ3Hzvr4KZeTL
d37hI7Zs0kP6mHycN45i6XunekrP+TKeHD1WTLT9ivn7M8GuBxm+ENbSCAIH89SExYD5qhk/IQHN
NauDGGy/kgXejrTZDfLhR7AYXi9cOH2o8xcmaqi23+RWgbAzdbQUfzlQ+iXwc2UNR6wQD5cYhu1d
hpcMP58sPu+cQV1y7tkBnGguMwxdBgJ+E/R42dPbv4qZX9QEuw50J2hN24ZsKyAqEEGChGC+vehy
VEs+FCqZGreDXx+E39ZG34/9g8jXctuQouHvzZURTo4g5hzs4CeGePlW7BMxFZaiWmodLNnPlnMm
ug4uWlJGpOgh7B61inYfR3YQCtGUVc6Jkkb1LzACQVxAE2ikuXM+II5gIIGZbMFRQTuHN/s+IPmP
M67GHBnQrfr3AtUGH9uzkU7u7tKHsGcBujvBKdqxSubdrJNWHdASaFXlVEzJ6ZCzbniP7/QhwqDn
tLuE98k55beXjzxQ98ecCkzJdobNrAoMA3wK10JQ2Mj1U5D+n50W+ZazKW8sYLMtB3LAl0zQKQ14
d8ArL0m5QzC6EjmhiBIN/7zqwNjnhBHpY9fRx6IxULztmWvginWAiztNO1xuH9NX8OJoHv0/+Hij
/akucI/q+qcV85d5Z+DX2GzcNxsdTjP2Vw6GUdjypB3IPQTkan63X3r6qGdn0EQ8a0iK1iAUv469
+y/z4XhM3xGZQKxuJuRMSfy/6GkR2KB7QzFHRffmTEFvEGJOcraxKSCP40p/hKQJCr87gyBbW/up
tHY4SXIl713D4WyADcbQJdegoGjQnxi6MukBand7/Cya1E/SmXH0AXrrPTobq2aXAGJe0iTLuAd7
PoNPfxnIz5tMxffw6dxiQjOd9uB7YBqk02H/67raYhkcE+3ivqMHKvChGqpFu/jhTkKRj8xbhmX/
ehASD9x8WYsO7h9WeD17yVDxxCmo+ZuHayRVhBdXaAyYcUH+9BrP/PddVD7UdVquE4DsC6EQjD/s
EJpc75MZDeaC/g03f4L8/Musl7DUthUoLrctCwRrgZ6/X9+5sg59jbuHs3+0vRoe+B/nOgzA4DOF
xsjQmZFfjVQYSafws042mCPXTIwmDV9npzc/ei+MDoCXIddFXGwRZh42FcXSzSeHUJxI/k7c+WfN
ve8/+rdFXQD4gpiOo08ovgPnzdMzo+4EDst3dYhfqRI9YQ4Ex2wOHkidfvQ3v6HubM5Je9AMONwY
2zO1hY2gwah79//Au9vizq0aM8OIvwsUzwGlHMPGvx9AY6eEQsqi3CgZ5LMnH4seFX/RIqADZfSe
bdwLWd7H9TczkzfCOoDCNSUtZUd3YOSNbdAZRccVPWFt6y7e26Vg6FSanVQAHy2cObntunO3uA4+
LFnegg9cSHaiwXuixt/+eVYzlD2x0GqvoWC1f+xZh7XCfHF8dUgukFn91YkgxzxhENy3P/5T2JqI
Y9o9fI6+OjfTKSYIV7dLIMniRsAsk/opFwZoSHb4V7ZsKJ9HhzGOwby06usBbA4ugCFkBRqqkAjm
8LDD/BbqJBxKZpYOJu7GWrW4BJrwj3rVg4NLiquMIyuX1KukxxcJ1/ZI3jF2gHDdNaad3CuPFQws
90zBaZWDq0cq55ljjsnSjQvxAt20DLocrLPBYOSZMVQ0BicrenpLQ928XB1O7hOUbsRFwkxh7+22
OkSVYSvbdhZa0V48ZgeAGH6RQeW10/1U/1nMXsHsyfnljudIJM7sjAhg15shfkO2InO/k32ctoFU
rbgvxxntgZRtAm/0SI+mGEYPf7MpFLoAerU92S4xf5RhxpJbrZzixk0dSwaD3/BR/9txDtAl+XYf
Eqnj/Eg5aRteAW5CoVr8ra+De/Rq6AHjS0q0rwzXuUrBhak7NIoXkGKVVI2X50AmCDrpDhLwL7tR
IEPHYI7M/QC5hssiR3HHuI5RPN/w1l9CuuYPLu/DV+Vwf7F6xUREehPD5dFrdAiLR95yK4YuEOPt
uEZv9UjiwGaRdfNnwrRVcbbcWQF9AV85OvjXtejCmfEHhHvJLUchK4p2JiA636LmUdTW7OWglBSl
bgVbPWnNaNogEQr/E3JFom6muDuLIyvn2B2/Cbzqwn86iBOuncFr+r47tzVqDHwMxOCwuP6ZR+F5
JojgG7rh3L1ETJghL9jkir5cZbz0jrbPPGSufRw5XRVYhkxpOfiZX8t/YvCoUIh+02ZkADtT96aX
tOc/hCrIXoNFhD+MknQdLZMiVgkPgk3N2geY4lAKXjQz4uovLPJXPm6RiNvF5XKqj7iR2mGbIQEl
pTC7KMucHghx3oJSXv059fnU5KXX3jLFjw943L2Ck9j7vdYi+sfa0h1mzAxSI/nMCT/O3lN45pik
vCnsSq8nn4nnwB2LC/XrK/Yw8+HVMgupHlA6mplQkBGMKKtWio0sy5V1t6tn9ewYfnFKx92XiC27
mXVzmHsAZbP77Hd3mfKCu7AnBYFt+aXXykuv6z5icdJCbu69eVnc0DH2aB+y/7h98XRqYe5CplHL
PydvgLDi/LEAbD+f4syQetDND2kXKN3tRdqkzCAHBEL0eOALeHC+XFGbD+wSyZfCDrIz0JHRJofJ
YfLGF3L2tY12shxA31RQkBNXnnCKANptmFbC8zroXp084KKYHPtCEdpvzH9GTCYqY3JAF4Bq59cn
ILiQHhTiOKxrEudgWJ+3EFdZCPsM1gHHC3WT4XaodGgXmRzzsDWp7Ocaw0zSeej0QLBkynOLvv8i
qqAvzD9l0ctvk8OQE89DsOl3NhDPhWoBu8fJWf5nKj/aMOqkeAIsxyGrUXh9QUPpG5JOGt8hGnbx
uoCA4eIHSu1NxL0NbirzJbaP1GytAfP3hfRDucOc43AUKXw1A+//INOTb0XclaWuC17kdfD2aSVg
K9pRbvKDz97Yncpvpyw6xWMnyfXIf7wylOGwtJAtEPefFNItzBs7iBoRAtgPV5jEZi4vrJzRYVau
BaVKNbiTW/Bfgnz338WtZcYQLjYWS7w/olthRsund91E0qaQ8Hhm/pnddolr50x5keX0kt/g4dxp
Ix1UkbM30M4PfAgv9LjFeRjJTJjXE8g5T+uTyOH0icEvYLYd30w5tXyJtYn0KS+kmLN9huJCmEAQ
/0M3gL255dRsx5Vf2TwmYrKmOHFuKvrrolOwxNQZnJAu1GnDk7ZCpg3JHFrSGFvkGnXW254mtl1I
kaHx7rYGTS5C+SYy+jdkKMxdRAOqP73Gl3gUBpP2HKgpAfTY027vtpNuJZYXb1yB5BEJyHDmm3Up
B9o0ykLAwyubOQKXONR3pDop1QfO2ORHzQW+ukCyqokLmbtT3++5//x54kI7WjWQCOnTNBfad9GB
ZANzMq1WrMRdw/nydODDJ+4qsuWUusH/WvJ8a6dDFZhlrajHVucBVxGXGyWunkzVwZQFEH0S1YMj
ILEksM/hASHImSveRN56cHF2Afw+2DK7A2ehSUBS98AldmficaP5qgTUkG2Sw8I//LHX5J7+TNGv
wKGkGWFfPp+OdJJwsFfYr3GTLe1cUSw4+WOmBAA1SKIrv+FshtsLTfNLuZukY+nix2V4Q6vBvL/h
UZWzDTEAjg7QeB0fc8FLz7421EetFFJ+qGFwIebAyZRVqlrR3BiUjptQCT38caTSkmo2BKBzSXHa
GS75BXl+j2jVmry+jhI9UvjgLLCA94wr1Jp/+7A9gSAo4JH2ohdzLquPo2NFJ0RM+uypr8HrRKe6
7YS9VLzDKcHHPW6vvo4exjXCLxE6QB8YToOAOZ0RxnjrDhyfd9DBxguTF7CJP/WQCrmwpgqicedH
3yF8Y5Aj6CG3/ZhqeniNr2uoRRTON9tOVe9J5VdupZADCWKk9o3uyZ58+fD4t5Y43lhhQqd8uz0u
HnZ0yb3AKqM+i4odpwzyrrNH80j9Xyc/MIfVFAc8SrCeb+bCwo7YGLVFEk8n0GPty1tFBQzQRkGI
gMge31wGFEJfpCO84YnBajFcfUg3uO3OW/PzVPGcLeaVTIM4KAgZwjiGfys5+IhqJsMoaomKGGT/
DWnkiC0Fd63sNvvKvyKNhKAQ39hmhk255svJibpy1HMEtaTnwKztxae/cbuGSagAubw2qJSZyqZl
RNYTsCqgLhOAJ1CeB5QK3C5+SXBzNhRLhhirYfg3NIansfn1kZDsWcNcGLTaj3HFi8N1AQg7N7Ht
mKmju6e5N5xR237HM2aErf1RhgU6wg0SrciUW0umm02mpTWajbiVLrkhR2rYvOPT7peb/e6C+/a+
uQV8VdjG+pBkPrgL4uWGbyzlE1ykm2+kRJGdfCeO9b7gSyd/e/PvrNWxRr3jv+GySdF2pbSDmEZ0
stcheuc7YGv+ir+XdV+f+hQ3xf1PAXaIoCVkS975TqoPtQe8LVzviCKx87v79rhRJjGsHMpW0szx
OBk8Pw4ee4WZfDPp5WhlMhq3PuWPdxkLsKqQn3OiFZTJ/ttxMIKbPN2aUpGHIuov8mAiM+Hk250S
rZDR/CvB3mz13wxiHxD1HZ/mH9xQv5uZuDNdMpl0YmEFse44VZJDXzBBc9R1vg8rvpoOT/ktgT3P
NXBajCeIypTg7Uwes1kfvaq5MSKmK2JVc8RzR+xkMJRBoY3/MZDUI9bnzMa+lJMyX7kGD454moSo
ReUnfhQUpIPr5M34lqisDO9khiBEuHC28X5q1g+R6iFhuV3jU9L2ad6YY6n2wsRd54WJ09uBEiFq
904u2VjQRf48M/KvRKCtR0doJR3sgEzWHwwCFwFqFzim8i7AwtJYa4NJeyG61cGlxYfUIR5aYD0R
Szvm/eRx7wdQiiB1OGemNNjsOAgt4DUsar7mSN/OO7aHbf1AcCC3qJgXYTXLLqGwf9j8rwVyQxFR
8bDcmBlHehgphZ5LQ8+228ImDNq5hiXgj/VxdnZbPs8hsgKXr75QckjUguNGwtY9iMG8jQalxB1H
i5KhBs299PPI9brQInOmBA47uYmcPn0vA6vnv+fZlSMx3Xc4F7spzlkEJ+EoC0UAWSXi+tPLZ1iL
qk2U+mscnw1eOy4fXxyQb54OVwWjspgYO5yANgqqPjUk8Jeh70RHr4NzdFg3xA1YH0pJsHWYKRwZ
vJzv4I7R2ilQ/zgSddBdeh2YQNSk2ZKad1T30OCXwdaEU37Hiz9tyDAB7l2//OMmous5oZXWIuFP
Q3qH5H/o94g8hypLs/7XGp+gab9sBb4OukQpH81wJ/MVhckEvfeulr11AvEGweX7YMvurUgd3o65
CsUMhDP4Ym8BH+lDFW8H2Z/ekOFbvL3ZL78a34AZjSE2NgvxpsKFyl3QTemQxgAheE/DMn4AR9Go
diBr6hiMsG5lgKX6+8lsKyEKfCaTFWihB2ilRF4l5shMABn6nRSGloDt9oxgu6hk/72ZUtxddt2F
d2HYDIVteus4nfQ97wDQNyiXKWefcWtL/0sPKPXRj10jqRFvOA73yeGAo+yLDYQFTsn5IgaZMONY
PJ3hm/HiFOVnTFc+r+g3TEeFjcsYOWjA/StaWHpngylJx1HYdwR5fyz4g4+N55UsDhzaqlCDi4MU
0X8l34NTIzTEAuSQvTCZOaMxOeJqsx/qnMUbJO3i/gI3igIVj1SMa2QCyl84TnkjiA9rk19TaD18
fpXA7GB9dXFNRuyya2PWxCEScKGLt+DJWYb/vgiIcPnDJboEJ8ym1W7KLPnNBHwkz2aZ9wf4N/BY
g4hGoxtdwygAsuCt+jOYqnnKz8CAmYO8BpgN6l3fzAxeMe88l2Mfj38SbBIVYxIgkNV1+HNeW2NC
oG6NPoXCjT/MHEWFv1wYYBt8GdiFhvdROPNms3qFXQizLEyg/qY4reST4tGVVSOvPTltb5kCc6wF
KJSas9eImo3u+zGEHypD0zpEq4bwF6joFNjN6LrBgIaq/5OcM2NjRrCuD8OeP8Vk00VQU878X3RA
xKH5Wn5KrcdQ1Gdg7vRH9tV7eg+WuxJh2uAfYtURiRzO1clztKLpOiGjWik5o1v3Cxrkp0dwgR8x
xW/+vOhW9YHZ/0Vngq4GtItIe18TCpM+M4ZwOTiHJJwcR6fVz66XFoFE7CqcnZAi7VGCaC7Ff0ls
40aFgrIiolXrWlgFQ4AVRHY/uh8tSjnI4nMluqLb+NEPzQ2TNohEAepFhJXRjQKDKpK2klJai57J
sjij1eG5kQEgQqjJz1V8SImT04r/uGFkUlqfUZl9QnkLylGXouEWfbaI6t65CFia9TIV7eq/M9M4
DKIHqO7pFpin/eNtALFxKHdPQQsFZ/+Rf5jJvscAf9/xAW78ELGs/YUtAR9EmgtA//dYBqqoJJnr
VIBuONZDd/EKOxp3dX7HspBm4sYzYTqeY23uf0Y0DMfRYXgaInShIH5m10xbcXAteMo8djTiw/t2
b5vRPTylIu9UnTeifbQTA3R30Zhq3nvkL94YZsrUf0Bz4hzAoScnEXeQt+MXA79Fa07JCQyeE9LK
mWNgactKx+UXsqNqaf+gicAVgu7KFjtJHWMOOlF7J07IYmLMZiA7nVnMaYwtwf+IOq8lxdFtCT8R
EXjErZBFEkJC2BuicMJ7//T7S3pOnJiYnp7uKgqkX8vkypXpb5MrRZiFvE17x0YLqjCtvU1XP4Si
CtUcPUtaIpZUrEuYZ0j7zm8+kyDvbBBvS5wUzs8T6BHDjz4AP+U7ha6NMr6760OOvQ73TxRaWvdh
k2rKfgHXMRIsgYLkrv5bj1nzpXVC4o7JdcOVdgC7hnyKUgTRAikDxsHOJl7bRQ/32qNLDGuMX94x
gta0xUFiBt+g8x0D+73YfWYpppgYkxp6BIiSJXcSOq0pKD9MsS96WBqZSPdQlO83GEC3mmonoOKd
ZlCPg0KtRXTk2uow9TegsBgbu0cm57PH02mOz5i6W/uIn8vXwDfocY69N1vvk/KsMM575RmgBsD9
i7yzdwH/bG4AWQCgruAkgwgontqKJXjEGNn9JrLjS0PEJD7/QYPceEyn0cRSsU4uGAg5RQn6oITx
WDtMQJnv2NViy9gmtcUUtzzEmL/ji3ctObuZARu7u363K93nMzkMS3wtNnFsOuSawtXT2ph0VchO
lDSLZwH2lxbHrriCtPGrZMTf5zPBAC6XOE2vGXoBLAmQq5YflDSrFpt4Xo6T8CS3GPVyNZ7vVmO5
B/3MzxYrQhxVBt4uki/OZwg9goW9j9U7kILZL2CIy7xDDLYa+jmvVrIw+pKcLOKtLMLe6IBQXHmF
y0eYd96jL2xNiXCuqHuNPjKYz/FxvmHShrGXY6E9GkRof2z9zeqJoNh59EGwEoNfEuJ1YzIWbPDP
4e9qrTEIgz6LxItZZ59sDkGqWxkd/g4d6tJ1hkxTDcwjedk4HrfybwuyGBu5bP8watzPS1MIhrsO
jwyabvtMtMUN9EPEp9AhnBfbFPfl5LCqT0q9wZRNAgqNaCTFFrHAK7HACVZKUGlQyyUaq9Il0ntl
jAPgRnC/cypF3lqCyJU0K0GkAOfgtx6QSTmGayRobN4Q9tN8KtBiehZNOR8m6zBbsG4Urpkkke7F
z6inHA8VkdKDUFp8tAKUm3trn7vVhmLDrGS7BY6Gl9D0KY8aodHikakgNh3oHULJdRs9qCdOzLQu
dgqjSZPyowFI/Z+4Jky78uSVlPw1uLu4LgNrgKSX9BUnsTGo2jgFYNc5L8SHAzA+Unx8NVWidyYW
2bsZmqYPZ0FUYnQACRdqPBUyCynqFbVyAQl2fJtt3YFhQ3cMRAgohBcvn32lFFnssH1uFn+gEaYW
IllSFoP7kYha9ERg1bRuG7sOFdercgIXT4Ig4YyVybPNc9BYUF0VKBkCrgN1EX+0wblsiBcp7Rnl
PDNUvoJGyAOkdAoZpMIgoBUYjSrm4BCc4FHgeEq35MCzQ1HnRMG+ddkqGkJYR1oKjiuEHRcITuhh
kCSsRHlJsrhRy+uV16G8WwOWKnxILR4qeFXIrUngeUJJf1sbXJIax5apQIutb1ifwLMm92fBR+VV
0Pd22I0A9pcqOvKrLgScVNwFw2azht0aMYgWWIG3vN6Cdk6zEV4f7hHv5AYpdk1pxAqaZhktNjKI
UXS6jK1pkXHoBmcQ/2K1ddd9DRyASrUNJNz01RrwdsSpPWlJpiPgXu9EIwguFx+GoUjCpJ8jeSDE
gNZeXEJInVlnWoIODXO7X5H8Qp1OGaRiyMJW1oS9WslOYLcXnpEUUsccIaLjaAtXtjfdA9/myMdc
Kbi3IQz2SlzwrnOY3CX85BkC/5UnhcCIzrSa7KlSiULk+IAV2fvQiPLBFlC0Rr9NywkKDIpBRB3t
Qzhh7oY5PLUko/MEIoUHoPF2KP2osUkYMCurH3vdzVkIHRVh8w2MCJHSNqrLfFouCt8AD+FHXL9b
TL3Qd0k+yWCxApumrwQtkOG0jOUNKAgRqppRk0e/RNhvzivw2WGN43t96FBGF1ci4ENAGgySZEV7
99MixcGtFUcRNJbwHNbiADUmNmySzXC6BL3hyPMpMDZAWAou5330nvO5Hyt4nGhBIS4Hm5MSflRF
rmvK78vtHTzMa7Yd1wfG4J1NEdwso4E+dY22pHSbo213322O+MBP5o0Mz2kCWA54kjCrbeuaXf4Q
vvsMMJZtow7WRnWQn3MPKyOaxOQwEN/+HBawQng6x1BPhwG8glQXEIqacd0+tjzKhHweSKua1qzn
+ErVlNBU0UvydPPYCIoCsaDLP44E8LJGx7TwgabiPnvCApEFJWnc2ni7QJqYV//SQUz0G05hJesi
NuIp/GvtDKBTH6ovmEAAQWtKallHCCFH4jneDHwnVx+Ov4U5l1dvn3jEOOhaPoK1bkUTZ8PIX6K5
Gzc1fWcWp+iRiAVAz90I0GtFXPHSxh8p3rHsQfSWHL17jM94FxzUSem741mJb5HNo2miucIshPrR
APy0kbJhKut8FqJu1bvNDk5Ja/phpGwrSASxVL38RK/0gVrMpnWAFDu4+18YsbRBiEMsSF4PKOgc
AsxNmD9uaNO+KHIC46/uPApUTyiPKV+VbYRik+qyOftSkWL6grMagul4nphut/Rp0W/czbkL9utK
o70+ZkiGXDIwKw3h1kEce485DPZp7MOwvgMPeg8FWS4M8q4XX1eiTQ94yhXrDQrYJHVCvN2YWYk9
jWsMr9dD+h/TtHfvGdf/oLbCfUNUyl+jJ/sN910+1hXSMoKCyGZql+iOsummw2e6DeqYDFwRGI7W
0JZjuitpScrRnrE5E+rzYsfGC45Tq6c/bYM5VSSOx5mTeLf4pB+bOgsWeIX7vc9qo8oIX3Buuajt
NLaseGywClFCIVFCJRZHlycfEesPa06ELOtonTGlimOLAmWw4IisPtxpIU5N4rIiBs/KNMnTTVpt
q6CD/ssLSXi6wsVhq0evcOC0iPPHCIrGvxXpBCOIaouPOwVE5T3yjUccSpCb5Hzqv9KI4+TaTTMP
dil29MQDQXA8d0jl4mK/uqXHLvtXU7faQm1el+2LvL+WZTaprhzAGYZDyH2Huw5vqq3oRgtOJ4Bu
dsV5cgk2vLA0chvMUxqmLk32RXFWnH/67Sty9UVwv39SyhmjYwnAom4eylJAhWwUTeCIQ7bmcyQA
Bj9soDYvEx8U7vgBnQjECNI3XlW8S78E4xNxGu6L/n3QP8MPphImGsEGNTBoZEProxh+GLyBC6k+
uJNEb/jBeoMAmqcBcZ7SCECKsunD3j76dyCcxIsXdddoAi363w+RvLwKkn0mr3mnYFKATZgCkjnx
6YO/3j5nNP+DQrxRHF5neYf4ciUAFXoGgdNIdAskwFdy6oS9jz0xiJq79NHZHK3y4MnR+3ulZyen
jB+UsnfvhUY4uszIYQgQL1NTokdB1YcUszSvj/6VaHz6A0TxODAE7EFlJFOafbj21z65mmOI8joX
5Pvv9OCDluf4oDWdKtF65+GEsV9UVxhcl0DwvLuP7Xb2YHfrLUhDq0hoYtLgCDxWl1FxvlYdNonb
5FTqIDTnXAqduJL5mNRPrQ94p3d/OfDhE+LOOT60YX9C9QZSLQ/qnHWsIr5+AX2AXi0sRoXhbBbp
tstSLSZBXQHNdpJs52zeuJQ4I80tid+TRvllcOX+O3CbxOGDv0ecOBI5UB1hWRC/w3P7skRYU8Dk
FlZYH6H2X5hFUDhLzWXXZ7mGLYOdvUMYVJuF+AoRb++9KxsRbHJEB7vpEHFFpmejlXBUcyb7bu7V
YMOXOb5cgfDGk7Hv6jjQv6AVesQPUxqwoBJkkX9nEs1mjunsS5TUlk/RJqu4shBQSKu2C2yqnDBr
S+dMcr5M0YYuxLqNewygvONV0bBTP4sBjkVgratKzMQrhlHImYSJx8HUC9HidZSoqBh+sabh8e5x
/CCD8CdYEPAQ8CjQfSDnGKllVTzl71oOr6zuAfSVN8K0hXjyXKC56DW8U/vc0/9LK1z+SJThChRI
a//+j3BcQn3+TZ+L6cWFaVNc4YpyzerYbXwmeCETykselhiOwvYasWqQ47OTyfnqZsYU9g8385c+
e13aYiD/eu8MI8EKyUAbXtgPAjmTNxi7fRl+WEaXVBNdItYV3EuEyCp/JisA7Dct7bggre+uY/bE
cE6xyAABSl8IuDbxOSddyqCBXNs+Ta49VE7PLOn2D23+4Rkg8BMzmVCMKkDXCrT/VPSlwV3mEZ01
uPF62MpEWv0K65zgrdtAwfbEkDfL/mVyropuaIo0K1AG5JAU/9RUx68UsODzIymKsXxn7P4mnbNN
8rPjkmwGOBL3hIUx3FgyGNMMMsiJVGxUeswkzIxzm7FdgqIMTxBpgENg1zGe1a8ztLVb+i5pbGtB
SJ/hp7jd0jYMedQmwngbT+FLH2Eym2Hpx3+zaKJjPkGXn18JrWBvnIl1l084mtC6jdBp1ikDzNIF
sCcYohZbI/46GE1+fraKyxwLPQyUr18r5v7S501meNxqm4v3/bs+fAAEwNhUy3lkIA4xL9g6GU7K
PPbabNSJ5bPz5fIs4IPycbOY2RB/z0vy7f//T5ahkp35cZZpBZZPvrN/P4Nne9fO0oxdOY4W8YCf
7af/2dba6b/bhJ0hcYI3g7OCXfMoLBQTnIxD/ruD/OSZ86Ue0Zc7WZbp7MgfIW9zM901BY3+ht/r
1ma8Km604CA8sPID+r0RFV7y7fm9a2x4/Pj/3vxS3/TfHzc6eunUx4Wa7+a8LOcpCBtvOosjPsAH
6+DfZSn93hk3esZF0bXTMuHa4kFgqwcbdGxO2JkiDDKokWMcRwuTi99q0httuYwDNCM8/l6LeEzE
1CfdW/d4x8BGy0rg6ye+k8/OZYj3TnbwDpR6uGw4OAHciAFE7XDGplj7M+BO6xTpLOFAN5monECM
v/w7IXJyoWDUsdBT8/QlS37nV30D+YVniAMzigHfnciJRj+Yw6CJtdDeK1I5A55M4J9FkygmMMmY
skmyfpE3Jw0K8BpZQB5jcPimfQgq9Nla2ReRjvZ0wHwE4K6Vo8d/ZnWjSYa4tOnO2YTL26eomcJc
Hk7DCyu77EUwDIiKIFTdvP8FN2HKHhnMatwby6KdSrqfFbsVHmIxhl/dhl1LjayWm1evEm3ZuPC/
SdU64/OB0CDhH+zYq79QFeSHMJ3KCraZ9/N+uftiE6Z/DabPBNwSdhj7uBUmP9R7xCW2ebu7Jbuh
TvFPYS9vG+MGP/sKE6E0gVIX3GfAnvVxqWRLvPCNup35nMl5seLpnh4Qw1+qDDfGfobN4fI4lMdy
VrU/Ha2CIQBtTbNpiBmt82zf27UILq07Z91UHhysR7NBNgqog6EMP9oabaDZdGZKWQj3wCmaVIIH
tIAbaAqoW3gYFacazjX7YGSP4mmkJ4mqRY8sir+2qiUtBsoIgR6VKpW1GubNdM7cOCKLbqaRqC7V
OWKNEy+GIqV6jVqC88djrzjzadE16SnDC5KFyNY4hALFeMm+twt/R+8QGj1MbFknlqbO3TO6PAm+
LsM65vdsnxQwJsczK877+6H8GI3xjoky+4todON6T57gS1KcLNnQPLQOKAtcMHc5RRjA7+NDckuR
9PEfnQbVCHuJyZrPfPC+WHbwoVhZveN85zaDV+eSXtIdZk+N4Ow8MeKosS6pZEKt5U1XlxvJc9vV
xZg82EvVxqqu9SIAEPE+7BIM5E2ibK5jrgSjQb3ISKi9U3QTkqsJM3uZVEwj1T1V900d/uZrMAYy
Jmfq6g/eHazHOrvk2GMPdHjsIT5u7a0z1gtqFfSyFfL+DvskWlUavU2nNjrzzLZfK0HYxbaGUxto
2y/t0zfiKtUqxask7cEain9i3uPygqRy5zQojTYdHFI3fyxjxc8RsEGzV4mVPQTwsTL1ARK5OiCt
YomIrstL0TzAW4PnkQDn6VBok4stbU4Ah4UTpCyjE1UguamuIiDZN1YsiWuIXyKfhAbyrIE4aefG
w0Yda9/XzpkFc+bA7DhdeZrLLCDl/X9uXy94Jrhb7mfIpmtbgEfeWDzlX1zqYC27IxfX7As6ziwr
snDAFzQ6hlXqXLERbXRyt9kpQKespMTs5XvGjjqyC6nB8iRHyIPb+hxOuwwhaG3b3wCeE/RXsvx4
9/K3pJhl6ro2wxc2NHpq9FbSWUNEzDkzomm37b8wdH1Wo8R+UFKhkDHZiaWUOdizmOSqa5IHExUl
8qCuEndnFFoXZOclJnFlw4Png4ryn2OCniyg5Z+nTZk4Kv3lYlvQyW3FknIiOUVujc1MlvZ1wpqv
9spBZ48+MsF8tlIrOiIUxoSFdgBpSJbEq9or8AAM+TKHB7xgO/Wu1tJ938HQLIwcy8983/VdZIEt
t+tS/fgk4H95S15v6vyVCZfEV2Y112GBxy+3H0s/m91akzLj0q6c4SR7SlhhWYhMRDgThICHNhp8
Kt5kPasi7+Y+AfMIC7MXE/ai/UAz8dnacWEYEX8DDj8F5w9qwWgW+zcqo01AWaPGdxcd0dfmT4/O
iZ7kYGc+FdqGTWvkslwXvxFHnp1EKPYcRPtMBNzAmbX1yZ00ziakx6/5DNj9V+9YhMRwgPF5AGm/
g3WXevnXf7VPPHQE0Vqv6H570FDq0XRSr5lrjp8LqFiaY8FMr1ngUUBSAHFTGJBEzKSeNGF1NHv3
+XUOwxLdgfvd/cb30eAGvphgFxlRgoeffhEuINSj3qd/7t0itqW5Nh5aKQj9nyIJRDRT1ptDvM1a
O/6dOjwmwX34HKITQQZhFxxHBKOLMYT9ojVhuWTn35zXmEUTVi14vB7jUqfuX3UDILnhLeB9Flfv
7t0DVtGdS2u5nPMgcCk2Jhw+aJtuys4NfbXC2q4D7cFlP9LGfY6Jo7VlSAO1/HfWZCvFGvuGzVfV
tyg7cOjVqXCSn8iW3MyXO1MkxMEDuOdB3GBzFdqpCWLYKVksRct3FbfU9GPTvYNUcv5PShoAOqXs
S5/7YkK8YJF6dc5+PkliGzD0yOtmJD0BEF25Z6AI4cp8NYcoWnXzv0YszHfC0krvGx/nqD+Ex1BS
H1fnDN4PD66ZNUIoRT/OVIH1q22Ixn2vTHdD/giewbSLvCXmX/KpuA6pz5zr7EDDclruQPnHUGqm
kLKIaw0P0ZfaDVbUhZjssMPAp9+gQk54+BNbgKXUgfQaHGpLLLa0b9yIHyt5/PHuN3+bwWaw3Yhd
fB3lK+YUlWzto6FUTUgHObPYXil+I2gSlfxy+u2e2GnF9AMbA674ilMEDtlHSCm8jwB1AbeqCSOu
L04AU0QafohJAt5KVUVNgFshHlMvl4Xw4EHtz7o9A2YUuhHt8KiFniwgEHab16CSbmcfYH0O1mdc
X0yzc1BLy90q8ULH8hxfmJIOi0s8wRFk1z5ogKUijz78oaWaRCFSUi2oY7cO5Ell08YWioiQzokD
Zp4ukiAQorHNsIoApiGpkDoMsNr14gms9wbN4znvINAAVqs68+rnKUoGILSj0ggzXWTCe41Y07at
L3IYj+faL3g3m+UJxh3Bgl1jRKnwGWfhNnzgVqoBD4MWX7xwFgy751LAjmFtPLUXCzheJyxN1yHs
Rlvo/09yCpqi/V1cqO663x5kaSxQNa6FGJozWlssApA/Om/lSuzACNqUYe0tvoDMF8ij+3AaCZfW
QWB3JdQ/5WNXsVsWaGUqixMCAueFrLR02YBRyRgCNOi5AxpgbCmVOA8JrTIXFL9pV18pOBVMs97C
jnpGl9JtQnO9t28Oo/boCZX8xjoSbF5cKkxg3L1JBKYzKfLo1y18r11XEjDIgPLnaFSgkbr7WWW+
Td3ILZkjhVZbpG+izh8uf7za8ovCCqTbPollWx1fg8YUG9P7bBetrRLPOZU61U8x0ofA5JQUu7Zi
d4pQBQT/K7Ue2MgHA2mm5gGKKPhr+0a4Ux6mAGJKyByE1mqZzmHiMlre/PgfJXjTVT6AlpakRKkd
aOxFnLnYymwDdCgjICCwjGuW5zg1YHI93/j6DmnTI/7rF6Cz5IBfqxv7FQ/6dBQ4Wny78SM8Y2a9
U4XtzCaZ45oua8BhbVKZfMmC3zarhfxEvuIQ5QAY8HB+KR6sCOgDCQ9rC4cfaRsc3IZUi51PR8oB
r44a9UlkAS0wv7j8hOQih2IbAXLXtuVHXhiwK0jYjMuJ0GV5m0YcUApqOmREkgWskRRIb9z3nHfY
tdv14Z59/V23DwTHG+umtJpuGHb+quHfAzoKmqvIjsCvZxknRKzRebfPsHz2YHGaOHEgtSYqmSt+
wHzL9iZC+mikfHB0kls9wlNIMgkbUfFWBwNVdcvTx3OGRBM0Kdw/qSBZ+87UuW7J5Cfun2HVDqaK
NYBAzgiJGBmUJdcN8xvrcWRPZknwi2fEB4z5qAVlhru1PstDezb7h3BI30SzEmmo6yVJTxQoiHoc
eEmoN9TDX3N5Gxd7b/q0QyuDioU+j/vAtFrAOcPMoXROXx6TxmAURFFM9UBGFOIFKhCDLThQJ2Be
sNC4giAoHgycY+uD4KZ04Bn2fXJiAGTn4EO5q6kzhHuqByxCBzLxZgiHZYbkcNw1A94yrD82iX9/
oXW1Na5NGuVDITSQLioTD2R9dwdplzVTAetwRN7sIrN6xQPiRCgzEuqBtN6HQw2Xb9r/Mt+6Wh96
NTaFHYIToavO/vAW+5KCg+gBnRzMTwjBL/PFKrxhS0EUOhsWEBL1gUvdk7guMgOsFON38nH1kU7B
bngKGtkUJvvWvQX6R2QMqeBCYYke3jQlr8Mjf9PiIzHUWBgiRhK1fnGR3FnHGlHvSFTE/c4xmi2k
ERlltx8NImYF6F8Iuxi435+DLRSbfVhN4Ec7dcRTdPpYqaEQgvC6Do+joguFFtaqYi7NhReI5HAH
jKrET/i5qFm7NBsQpSVIoquOVrlZB6JXwXZjIG4x/7YWsAAcoQZEYr5Xy9T6e/1fMCp29uGAObxd
76N3pr1peuFFgjyn2hgkx1rcacI330jcalHF/RqkX/2B6sTWR1SKl7QChMcgcJj4IpzswchCbV3o
2CTSah239KrNc74VjS+eDri3mg5p1COsjf4Sxx+GLE0Yz2qOledmgthA6WBBdtX8NX81OntI2n0U
MUMybpwMTpIGDELsDWY76wWkaSZWU5doFFQHYJngdJORpv2W5SA11Wi5VN0/8FGlmWp2gjhW1XuQ
I7kMzrIHSJRg8hnQ+blHgUv04tffVLMUUHtObjts1lE9wm4FeavfRKvYQpqP/mkEPfI1oP8NnzH1
OQo/RFbAKt6GkiAQnx7YJqGavTnrPdyqJjAzStUCqC5JBlQGH98+80r7PrwHJWIYSQWMi0dfzciJ
EPFmAHGwUVftoW5jUf9Sh0kordYp++KOUUH0pcO7c6ew62gky1mFRk+avFyAefnBxhJ57wzxbEnp
olXXBUgkgKVCLuZjDTsnRUC4NdGqpiCZEwfD7l6tZIGUJry3q2Jb+ma0kl6eICvkImvF9883rdOo
vLgzqiZCkf8w/CIPxEx5XbTnKKkFjgIcBELeYVpToiMb5B17kv5T185OmnlmaoOtdbAGn3vwyhWa
AIepIGZs295psu1hSxvUEa3ohu0+AhemTfJp2mAcdR+3MYr0ji39aktbphJn6RmtAYIfBm8do9kl
Yu7EUVIHskyNoLzcYMddt/755YzHlPn81u4jLKoK4cNOPOvBXGU56dI4vahxBogT9IptMgEvUwnf
PAoPQoJmlC/6TsL2mDqEuwZiGwBCcomM7ibqzhWpC3aD/ZwaSpksCs/hjgqfAYvmXW1aOQXIBm/d
r6d7wnyHvv7ZerEjg/4GSnIIVJp0nbxKqys/ghAysnMhP5ETGfRLmE1bDneCBhwTUHJIIg8URzDE
sd/jcnQf1/sEDcgRrDlY0ZR5YfoWUMPWd96BFLZqKh+2UAF0tHGmvMHShnPooSMJ90ZsG9TiBHL1
IHTAi3kMjbTWfbA/f2QBh7UMqJVVKFXraMs/G2fa4buwnPqSJpUivjw6cPq+Y1bLA0rFig8Pj+wj
XpKq8qsV9E9j9I9X6FgM/i1zNCRUJjYQhQy8LWygp306FrgOiJjxRK+kVCjaBCovsBpEzXi5RUxg
AX3BhS5JhSaEYAFCJx9bJa9tVOs2xkZH67QsDZDKpjB0fiCtogv2sK3yoEDsI+gS5xrmbHZ0Hn1m
+hTszBQGzZGK7yq8CxA8XpyepV3r1eIjLRdlwiBh5a210Cr3mcjGsp7I/3eW9Oi7/SdgFzIsR9ZR
cKJjn3IUPQm8A5ZtzGv/Y7LpzoYDquU91p24k+Qn0thbeS2hlDcROmiy7Y/yEWlJW8EG2ejKfZR6
kNhy1N2oLSM6PBGTH8ait56UXqSvGoTYlfj9qMxGYm4U2PGv0j1xK9bkOhiMkBtROcJrBSl0foqE
FnIwzcWv2+3Ay0RoFXGFOgozta5hbwClLPohks7wDcsWwTzIsQc27egBvKK5klwNrOsc/jVvGfKs
RHYKvmRQCv7HQ0+f30niYcthW0/W7Qe2RM51WYcNieaursm+/e3/ofpuowfBN9GQiDsnfRLdNQoS
Tzux7CRoHe0SiJh2a0NO61w8zjz5oomL8tPZDNhygVQPXvSyIXc665Ek6vyvT6Tp01p4527N2QQX
1MWwSgbe3HhXyBK7oMHwyi9smCjDvsAH9pS+XCWrN4yEUrjDfLupaO5WEBOthXkAu4bxsVqXR/Ls
vns7zSvbgD9wX1TV3fBAbATFfi1keESrjD3tY9CcTzSr0KxPUm0lciXkfwhrPMo/tg8MOjTQPqsq
J6RDGw17CB8IgOze6+DuQ9q+ipiHx+zUKcOPIraYX3RFPwz6GywQN8XpfY8KJWVGGeaChhX1YoaL
+yon+SdlSnHyQGOWtnLAisJusAadAIBQvPjYR/gV5Q8/4xzuLuQ9OmUuJCKvzhmeJ3QFB+AUnCL3
LujYQo1CRwOWEVMIm82hrBpVetDQZAXP6hwLcT8m67xBEQ3FuuExW4G1M72k5XMXT2aMnqx6zXkj
9UhB9GjD+Gq07qiQVO17w6shD8qZr6KD5DTWCAegYm4XTiTtysM12E4zjZfVXFvV/oflAaLVzr1C
pLrYN2QQ8taTTUeUJnqF5+BOf2xY5U33WYsY5tfundLxhwAdSMnVguw+W/XucQa4bjWBjOqLL4Bh
Ns2K4zfP/xvpUcN/elT6z+G6V0jfbMKzCTrRFHeXVIJXVPMeUYNlTFIdzIFjj06xdQfM8x1z2HWn
4ZwuQK6cc/qpDbWAQFpgLfLBnbmLPDCrsAmZ1jG9YTeR1u3mcL589RSa4V1amUaLALhV/7t2qhlY
2JZOodAhJ1d7n1gaHFeb5LYPNsXgDqYMwidKObntSNJHrb8zdaSR2iAN3SwJoXWGcykISse0tnfZ
a1UaXO5JQ7gKKx9Cd9XbNnyNeJuaQNdfVClonI6rW/d+BwlCeK/kZVMmK+P312IG0b9FXP8t6bw5
vMLJJ1J/lnRLkBpQr/7VY1REdNG1juZ/apfX1pm9lQ7vAo/7PyF0eltomhwIKqh50MWVEqSYwke4
xpwIa4LcZ4k8fZpUH1OrumjAlK9EpSuOOybGqzdzyY3tgx6CDbbceZcOP49QlAXhqfJpGFcjzoOt
6xQ7+/Ly1VfazmmjKNG4PvZjvGlVIrltHPzhfDhkFwSBvU2XDY+/Urt7N4cgrWj0jKu0ZyoyeSNv
k6kpsaVmlta/To7+FKY/mlhHAvpqgxAZ/Ai3RLpB3RYMtbvpn2f3IROtsXQyBadBRPiQkrrC7afO
djUk8rbSfw0h1AHKG9WIIP4aFOFVx+u9ky+AQN3idZcN+5tWER+Dswa6MVQXjJ7Dzp1TSL2c4dl7
p3lYofPFN+3v8jILqI/NWQd1DuHNEmhSWObudtiwD5waQP9wXvaxe5hm9YwT/O2Ydpt5qGu7fgyW
x4Qr53xNF6pRDUSReFX7CeGHXekzt7BM+aoa99PFHnpU+KtFV1QzKunU2bPQbNpcvxNkpRJGINOY
YhSJpMHdxmPoaq87T9S/9oIx2ClBH4Od+fnXA+kXGva2jA8eApi/0nVsM8IU05iHzQbe0dfyF7TS
D/M4dSKcQzQ2ZzNnJuqDz7iaoR5qszH4q2Ry4QLYT9gGKGRbZfseZ3TKs5g6lrIFtyCyfi4za8gm
bRYR6JYU2B4rQEg6YDDKKku50DkpJz40OMw5qHEksMVSBTK9dS2LAYx+qDPqMBgqqE5GB09ktScM
ri/Bkb0rC30FVuj6lZi9NatGMeUCCYeQGiSUxTYBsXlAlyZzucGaT+UdoLsjcnv1HmQIPsXE0mcV
x0N8hnrE7BjQNeNI7rg1Qnh0vlOiR/ZDITTor/uC1t6GyeCG2t29RUd23Xg827tk7ZSGjalVmpWC
U3TkNCMXwt/wKnvEYW/RPj4yHDwl6L/yZ2g/0kLp+DaDcp81EGa7UIZKJFExYBqBSJGwAxRI3ujR
t/gfMBTTX26wrNNohIjWQXdlamk+hcgy4gEuuibuEIFgBEBYp930eaB/iMqrO6RXOQJPQc1qhwBV
bCdjyYw/sMUGvVuNn1cksd74s90kRTBvIMBVkkKG9Yc2BhhR2bvvzJ+OSsvwJKdyQQQA0A09HRN3
EaQh2xW+4+Af4Xs+OpwZ3vqSH0AgQBlwzN/hPdpruo8QfZB6r0bxIX5/kUryroUEpMRXBr1Duf8O
j0xziJppiVhV7D1b0o/jzdiM6Zgx4ZIeQRxUS78PwQhGQTK1QWkBvHsBtSxN+Qfr3h+wwINFEte4
QC36bxmXtwbVgqsJekR/phmGi7AX5i7sHZ1CxAK4TgCBL/SRvkjWOVezw/AZ8S9EbQzLTbsPx2ci
jEF9BIrA8eaQd4DrAZ5gNPKMTLYwBCuO6LUGuuVfnjhYWoZbA+dpoO5tUkVsYEVG0x8ZkQN44s2+
QUqec7Gd8z8w4nwlZUbJNAva0XRPA2B+ZRAkkKfA+os8D5hIUFEmauoQjewJlKqxby6qfiEMCjxl
Ei9t9rbwAWv8PuALboGaFSYFVrHzTzJSVH52w9zV2j6/WzjBHhwIxrnD7xD5QLRrJcDrdDctZP1X
BA4z+dX/8dv59yHuPhCHiiWY0lwZDfVrzAdBJ8SmhKeWKtBEZZuKfu/X5v+iiBh0V8aZjH1mgLnl
VZFekTvXLv6QMgF1e+KIhsRc1q8lQsOEKk287gOvBwGLifg/Fhu8pB8flmtEAwISqcGyNAXEFXVo
nbPZ74cIceGBH4Ho01qoJ+Dyx4jPCURk5guyXe4iPEaqOCKow5iYOgZwwp7/Hipwhzbpk0AgsPCR
wGGkoAXaOftCbmaAIn4c8du6ySeCIHMxoWy+IEtr/afkQI75gGtB2mSAFYE6Baw1c1/WbPnu7uag
LglG5AJYu9Daijoh+qDRZfB717R+3DkARm1HWdY+O6Tlll4qojp2orMPX+2R3lqx/wzE+/nHxQCp
ERo601AU+g/JNwMbObkp81g7datEu2qXJ4HZX5ThoZ4KjyGZMdrzU30TAyq+kd47aAZNeJCKmzQK
/DqDr6G/FTHJsAqMveG3IXdZN9+rNw09l7NibsjU6/hLZDwku/Zuckoa/P4G05jd6QYbTECuBsQ6
0SspnAOuGep9YvU08B2u+QuJ7FRTaifSrzNgpb31YlBN/IYbCc7GafSCAZ/fpyZVWnX9iRjgTIWZ
JzcBMpr255mqDhdFXyzzdWvyhtEwmcKdLf5dOuduHjhZ6jY6JF7TlvYJr4oIK4ox5HdCq/wEkwTh
FX4gKnfvPzO8M3rYLaGUGBBTcl+Ch1db8EjdpACzO8OwSxhW5VfBd/4UgUtbMSxXtcVMtG4MtT4c
+cnd50yPGBQjS8aRn0wiOPoRnu0kobfXTPXfzAFXgx8Bl1sPQ05EeTPwwimhNuJzQMphqJPeAyLb
2hJyPnmxXvEOuUGMDPxs24Ps6jB1Nzmcu05872piBp3bb4pVOMlOLiigA23Jhy9yEdCocdqTKYCk
B24NxLB/fX2tSYPF+gN7HWyYsUTSfrPT85ucB0VEW7yerLuIFxhSqe1dV9my1EY7PlZBkACI02oA
2yKuSxYvk9TPvh6MPFUXVZtfWYQC4ywCewj+1jAsFxCsXpp+3uGRxWYAOruS+A+QYMeSk8lEPyt0
uA7rFhEF/0Au+XJJ2kPoqINKrLmEiMWIoFNIKbpJL1yu1/Leu0wKHMZNIjhxDzeu4UGt2AQzFCeQ
wijRNjYZOQK3cn2/INnTv8E+ZMWpjA7ujjkIcRTOWZEg/czte05pcrbK0RWEg2ebHBERWkozWIpH
OtqNaQjHpaJRsGjA9f/HB9oza1UjXsV244esKIhpGoC0OlceZXCCCHpsRXvj0W8fx490E2TAgBxl
NhfoFrYj0T7vmGovKCPo0zEA+YZ3/8aChnkGeKOGQ0NdkzaSK8n5pNblx2EUn4tuENJpiLGU/+o8
e6RGiNq3Ik/6fix3g0OqMMcCBidjAoueOvaR/F4styEWMNmJjxrQbVzRZETbIixojjubCIJW+luL
dCSKynRSBuTHi5nPKOI/S0wm/aomtkVcVK7hharC14c2VmTKVBdK0+9nhdXLbZmEHyTBAn28HofK
2beSBXzAh82eYa7WiseRp55PCI+St6rDkrPcwxNGDsk9OLuzEneSHZm390VBdOnWbDdf1tL0GFBL
4ZZhX5lE7twje2T6ZBYtquo+sEgm1tA6fZ4iXkPBjPUaxuPlPtzfnBKZyb4H/QeCBiw0iEYz0NqN
U2LBbay41Gyp4lqjQJw0+jIKnZSS+TzlvaYmO9vl0bazyVTXdyQX/FfrG94ZgSgGLh+zV2tVwahl
M9qF4Kz/qFD5OPURO/XUL+DSyDIyKKR5w2EXH+1bOGbAhyAYXQPb8AgqgMu620FOt4B5n12JmkfL
wGnKr7LBU3ILyctCqKtVwl7xORh/W40a8k4P3/4D9D6h7fRpmpRB52GhNacFb8+R/qtbZ4/+kZKU
/lNKeqdjqyuulQiRgQExy+4yiZ16IrlyHTt827s9Vx3nzD62cuM5+IYvCDW2cWODJmf9ALHcgPpJ
zJ2gBqyXETWYu1DnrG0J2kjDBhEdTc79Mgn/ZJe6BoiQnjkeOEo8TZLztDY6oWHtieVQ/leGmNW+
6K/1LlWceaQlnHJTsxnLPE7JitaZ/J1WrL2aO1/179OVli+p6GSzUUepUB4EVtLubT1gZ+C5aNW+
dd9El7XX3ziIOGoXQ8sWO/sT7bzZOZuwJg+LiJXD1oG3BYCZo8d4w26wOC8k+wFNGtKHT7A+XCeD
SndrM8Z+xLveub/tk+XerMKxNOzTdJwNs5DubAfKIaUExPNmJ0axjsLrw4MWU3+Ss9MsizzGGaCU
iwUuJRKhSPpovSejaVu1zyJBBbwOSd48spavOoKlCoIzzE0WBkYwciGfYA4svPTrrLtcUZ62f4yF
aDLb8COmYfq0ZjC96NQpeX8GIzXTEqf31GpocAO3nxwOV4O4RioWv11PD4QAlp9YmIHcGc8gWzJt
mI24skV3FPFQwco0/M2SGN1y3Zszb1CE1a0uDYR6WiwxSFTUVzScuQlACc+TOu30Mt2a7jhxVmlL
PFWqLHYgobBJ7B4iV+U3VJLtRRxZn+Q39oMIR6FE2YPe8HD7x1hffZP41+TMyajZq3Jk2BIrUTIo
8d6wEiAZjP7H0nktKa4uS/iJiMCbW3mDEAhhWjdEiwaE9/bp15fMio6zz6weBtBvymRlZSnw+Qcm
S3DlGbSzm9Mc4Za24yn5MrGQ5aN5rAJVSqrHRKHN1/ze4WFUOOUlGmmIDndp250NCATmouqptMg3
zkgjROGAC+jJk8ki53WzxZuC33NErzz/tqHQUg9aDch0qJqmVCxWXt5ibMOXC8V8BOUfpfiCC68H
swGQ5p1xSlTkSPbLweFKE+MTkJsrBBMTTpSUwPzBOFzRL/aaTuHc+u6Eu75Y+DmEbLboyR0oD6ZR
5scJYA4sEL806vcNN4l9Vp1mITWt0Tf2i/OmdgzPcxpXbb7GFjUXLVmD6Ou4Ntt7wo771bnRFvdd
yV81Zao4uv+taVLVP0bd27QoUnyPoUBqOK5mRYFG2Z2NNhDsSJm4HRbTdwh96KrsliLwQZVXEX6m
KjIzB1fGG+JAPlE1qkdHe7XseONDl0Rf1OcD1efCnzFG7U3dXfWMEi3itCbTjl77oXBM+Ri70Rmi
fu4WkImsBgX+LvXoB7UpCjJVvE5tqLcCbhbPFbmlDo3ZVkT4BiBlR7EPC7nX3hiw9JS+U+tc2RzS
HKWFyWXI6XCay3VSoSMcGQiv3CVHljh4EZTQjr1j7JnLgC5EO9ktCEeF3v9tGXS7NbtG75rOUJ8L
ELkkQ0MzOkZ1DMmPW1YY57SGFsr2R5ManiGixBdz9PN2ekHTe8YNk3/iMuZzZSIxUnYemo1tX/A4
V+jAjkbM9lD3q6HMQsr3NyZFUbImjMQeXMN7XmPtqEAYIxRmLwhOScpK9cTfgrkUHuFex187W0cD
v3cNA8kG+CXOjHdkKrK0PJFGxLL+7H0N35aEEehYw7V/Rr96duYD9p83wxve46PTRgGUd0WDxlg+
qKkMX8yztZjLNuz00Xln7MRwKPnMS4ORCYw0/YGkRKAeBPxq8SxJscWj/Y9GcnN4CfSxSNLwZpeB
3Tb6rQgmTMVu8hJ+vNLPLJG07/hpYrmIcN7Y2Q4nSvdTdI03KBWTRSWKC/eHipd9pjAutEwNMPcB
8ILzIJZVSySVDnK/KKNtnF6EF4UBgo/saloQB6jCMsoSvZoTs8iJV6ybebqYTF1fEC//FAEj5lyp
J5fQ8hoGYBLdH1RMjv46fVG1sN4SprJY/Lexjm+os9xwUogPoiq2Q4JPqaNAARHRrgg1UO68UJh1
qglIGJW8HRLKb2x0t3AHMNZsUirNMLaazi+L8nZegIgX1MurwzsjvVQWP/r1nfPT+w0OUCs+9orp
uoWHyFbadq79PfcGoS9gdCEoiPygq2v0QcjnZFHltNpFiIYvyvOeqRJsyAUorlq4Q+q8v+2w6Xz/
nhnXCHFrFgY7hRTX8Pc3GDHNmt2WQM1zUvLXw+WAAZ5jEkaSki9xokEKEj4hzj5NcKAaff4nCqYI
HiBKgIQBM/Ao0Wlw8YXRaYGoOxwpp8f0RYt5m2XnSaoGiCtkjEHvP0HwW2W+iQhRN6pynG5m0ZSQ
jGmvWGuNg6FuS7M8cS6/Fo+77B1QWkXPs+mewA0dHpTI4WAgxqbSLQ4UNQeWhhReWA05vZQL39wM
Zgtphmfb+YzvKXKaV2UpaLbOQi5lxwV2GvL2fMAAwQdxMUkmqoxfqLvt7BrUfASc/T2JZnh2guuV
N5OqTo2LzB4C2V2Sfb/uIKTp3Ig2dkGVsccHjUJHyaEZbq1KnaFa5trROWz8kOm+3Yr/Tu6UGEaI
fVD1ZfrO5IRE6XI8Vr5JSzsBNKfXMhlYaQHFKSH2lgWLVebys7E2RU3dVIqbQ67cgaGuaK+hrmgC
KlGWwEXFbRp+sw2bUVlQRGsbTIZkZszJpKBb2NCSVLa9h0w7luSWFHORHmUYdM2W+agCLluP8Wd8
YelHzLUuvBpyUE1mpnMEA7RXQcY5yYyx8bCkJuRdxsRuBjyKV9amDT0dqLVzY3b6hZJpmW97Zp1+
MV04JQuj9j1vfFnwsJK/c9F74oSidvH0lm96jAjLIpTXedjvGJ6DO2Tuuse3f4c8OypynBomi6LA
gR488rQ7M8Dm2UGBhCnMUqS1ByETA3m0MUEluC4l2bYdlhP8B8seUqe2vp0TzGDjLNP4KQEORPs8
tutkwjfIrljze78S3YflNjJ1ECCGowoz3V80t7C7yC81mA5v72k0OPJSxrQGkBoDLISychcduuoE
rXbZ7eAiSykZvL/9pI0leNa8Vr8YzXrn/Hg1G0iOUvu+VvQ36OtjiffzN5pZbDqCUg+XifNvpu4e
KM3f3CZcH7NArQoF++4Gd2LbvyZjuy8mSCJEKgrjsMK/QKVK+NCIuQgKoTklRuOv3EO/4+8+WbUN
hKeDYHifcOMcj0uClmnEoE4E1TBbCHzcTcYmUsZzSA3CJT7gZq4gYo2GZ+dinuOg7QSIRwd7HMgr
QnlrJQakrRnV0kNdYIHCPSK4bGubr0BG8dQcEy75GfEnVPXluFCh5tJ4hy3ejC+5KIJWX+SZVwMD
+7fi262R6Kujr+jDDOS8Q5Jr/BDBHxaccdwgfDscL5gqe40sio86DEQ5EFQOqEfdz0Y3acaSILdX
uAVDI9GVqUad7hHJqZIjJRv1txVdEYihg47H6K/esSFI6gOVmwQkwCgQ/77weZfxtSZhLl0a1hiy
4HysuseKWelWowpmUo+edMedvcE/YoR4ATwdi/yctPwa939cCtcT68yscbSpjEEVWHi7fKgmjt3h
4JhwrzVDk2DgM6VoXg4ua/jL7QFg+95wsoxA2ab3HDCHDvgHbQAt1JGUNEhZBkYfBlH5GhGM4Og9
RGziLkCJQVPAhyQ2KQcxC/hGiceSuN5NXH/mlPpTlPrt6/Ll1Afk/nydccXnIq1+32gVEKk772U0
pgTQC4FORCisBzsU2nqQv5leFgEkMj43RvZU6rRt8/NTO7EhOu0YBp3kUn+pHrflYCDK3xnyH+Sb
PrqHPeA+vKy3FNeCwwM/BnLh+MxVWeVheWDBN9mYyG3SvlgPmqg1Tcc3B4pPBw3WAaI/9KkzRMfl
1hPgklPEtAf3xTG72AYlXpom4BSBWkuNFXPADtlEqJD4AoWkzOe1w1pMQsYc8ynsVIOuvbhJchtF
Y1FPSG8iIv2IkdVeiArElOQBgAs00kCp2iAPof6sknnskBlbDnVpdRmRkxA3I7TAyfB3fc3mI/k2
GXJx6lJLQVEUK/Hztxzzj6IoNeZ+4rDOSDuMq0tey47CCH4HWFf6ZDBm4s1AG7LwU+D9DCh1cqJ+
9Q+riWyqz+bEIJDET4sZQyh2x9MThQ6Ce9BxR53H4DvIjSBhAVHQ4vugzQj7maZpQDkI1Aaxhc2T
874UX9Zm4pIhym/XDRuD250XpI5gMBsnrnUzNRLOXDq96Z6gRxERA+owg5bBcX4yHT0ae3xr8PMB
QS1r1k8cOg5va77ExkfUBWEXXjnLLAc4yl0l6ngejyEECZAXG1aSWKDTQj0tWN5KBtErCoVpcYIF
2k1Zn8p3WUlH3oE4vaJRn9DT0Ua9OTHhoPTDJp7tNuBv/ctRY0V4VschjeLoRCyvN47oenFT5Jmt
KSdsa2TJ3EAnwfpj853Y4LvzMc8xPdgKVR9+dh1XeAM6aMfjmq8CwgbVsrfJ3Xlp+JHjUBEEIUoc
K+KivuYglOTArnswmHnAhyMrLM0uSSP4LvHgzTBiSKPikJG29RDysikMGBQIbTq/2BD1eq69qh37
W/Djui2FK7WFqm9NaFlbBbu7HdGh5WREEZCDQh/2Q64c6U5SfSE25pRz8DuUFDj5shoEyStcWFj4
UzizfAMH/3j2rCiM8iPcVLrGyKhAKbvoBbgfz5hw8uHiV2BpMBrXp44Oe4Qe/6Sf+GpLpUBSWGlc
s9IDugEUTOGkd/SccdsV85taHBC7dYZ16GJ4UlWCC0cfBBkcPNE1evbvnAwuWNs+pU2kzYkqLUBY
tbWLUfHywCRgLeaqZ6iZFwpK7Di0NlOaoIXddoSUlNCHjYCCd44BKGe4fA0o7CN1bvlMhBsOqXJu
6Ktrmin/70FFg7oT4tTcgdRAKb6bFBa3JFKOQoKsAbmPvHAYU7FYm8Tdt8Dv0NwW02rF2CEw/YN1
GVKDiPzrghZXlzemZJ9muS+4VDhpAUXCSYEe+AgeklVMoK7wpPw4PEwWEc9aAwjy6yBJuj1yf8Os
e4xKmhjUChzhp4uEAZPZy/sWyAGXwXcyfFOIv7dCJ3cWyQedciIH094ZtmcbLAeblkykJO8eJm1r
NerY143VZEqk/YAO2rbqwDsl+ose3npE36HLhswwcFgwVit1KByCf0tIqBOmMC+49Bha2clkQtBl
VGgCpNEMcSU1m6VIHjiUqDAn7CdY08vf/RwTVV6Z3tPsgX04DgAR/fHxvkcGDzZkEb3SLPPxHFS0
GFdAwEgw+x2jNRA+Gce1XM0HKvJrTGvClDrkjwxXxOmPlUvTJLp0V0k1EOpNBhmELcaUhAPldfKp
MA52SBACno0rfaYFFgByyka/qfRqCJgA0C6TgFe8myKK+z5VJ9+1e4YBPe8FxMh1tUJikCVFMCcr
GalENoBv3K7JcNS9DS4IwYVLb8MNSPw0pzqL4bub49dcJMQwAiR8TKL6gHtPTQrSLCcD4Id+FPw9
r+b3ddv37S6wBgujyifkBuy2NeZcw62x2U8RxFHhoJYI06dpuC5HYYXXoPyRrgaIPw25laAzvCOa
RVboDT3KOy+uBzx7PLA1CPUX4ZiTt+jYFLzgoFC45CDz6kIVfjkxEm7MIcU7dWHLBHzCNYZ+TWnt
Hh2GNKaGiuO9r3eMKLu4XYaLYTXoBefCh9xotE1EkJCP5DitwWq3dCRinu4gmODROGLOes79zdlH
UeNFf8/Vtri1oSRg0wzD/kW8YhcDIfoYgRRuNhtFj2oNirLKHwugMT/PHfrqnNzn6C4uHnY2u1K3
gixvTf8G2H6eyEKBYWsDQlIE6ONrAfCcHB/KSrD6dB5YLUNImCpzmKgjIBdb2yWCgOvBd+nwcdhV
cWxunFKPo5rhtZO60fcpibhJl/zDJB1JfJ4o9OmUVGcLdE0LlQmD94CD5XF56i5I2tpYzAGEOGIO
S9GKI55LJWOWNYLoTJxL9zLmAKMWUcXSPg4IPLRIar6lCDLj5P0YrICLxqvhg0hSXqdSZPBadgEX
jSDMy0PlYmOhEmZgQPU1uogJ11A2e9IVXfA8dGtQtAdjodCSLIyu0YXqQp3Cp49NBEg4gm2M8kRH
j51IoYb0k49HbQtGF/3h4PtzSPtYYHRTQJbrJocalMlgHRzg0/TqsrkqfaViFGA78DfL0GIRSXJj
JCroD57T2MpIcU5tw5g6hCSceYRNCjN6WZzrW4juLAUvDh3a6VwTIsAmYohWRgMDQD1xGtvbxD7g
mAwuTswqlhMAQpFFpO+DWxSpHyPvZDdh7+PIyVgwmEGsEucl6fvszm6IDSDGHoAww5cN4PUQFTFZ
GA8zRDcEytkuhDFHlxxPR5sTspTDkHQl3PYEKRtdMEMXdMbPaHSaCoGn+K3WEYNNcyLOqLDwTDor
+COHMHWFVe+7OAT8omLicKonEcAfE67xsjpVdiJYotzI6fsHJ/EXSb/bNRxVBEqeBdCOiP0YlZwo
ZestVEBpFOfiJK5tjDDPeFcHiJ4vpEY3cO9gZcSQNBxaFgpHXjv2qRi564h/1cUpceztPqiSOfnh
Nw/eiimpUOK4CAlYOzyehNo9f9oGh+GWvkcOPDcTaTdV/hW+4DMbnJ0oZKACMDBKlqjj6tJ45kjj
fCCrRH+hg3tkerROH2efvw2Uwg7J7G0m6gww2xs/c3J2Fw0OauqCqS0CtFBkJkw0D0OFYo0RoWCk
iO6hV63snO+DlcB8cIyIPHUr4OamyKAwtYWb67BmihRk9XK2YuGzAxxZKh403yhOuEaK33OsQeou
7Al/gRAOmwSwY15cZHotcEESzMC0dbPtHxMKFsv2a3dhc9L1jtdnmfgdpiGKMC58CXE3OB9qvesv
KCER91iwdPkwpmpfIP56m2lepgtJxVs5LA4mVtWndgLxbURJdISdlYyGOsJd+1ebg4kiSnzhbiEO
ZiGLjYZglBJ4waXAernJY0K0OMozEHh8TOZjqjhRKXcCD4ygFPEn58U2mWOEs8Nm+TnMBg4Xh4lD
ycp+dwgD7PNl9EqKnZhFDvB6wJkgNp4RuL0msvQ4JppqRDVWyRyXcsV4kTzFrDWn7yuqFCww7mtz
wRSki2lDBmVRlD7tRd0t4ZTMpGRCBVoYCRw/FEVQG8H73ZFo4PKP9lGiFbi6+0F6Dp5uXKWooQZx
JAR0cyr8ZEhecekiRLRxUyasOY4gBgc8mYWAD8S5OGMEMn8BEbVi9q9EsS73ArkFLLJvcP5PxsTH
Z0RMzIQqg/igz4oMeZOYvcRtcD1ZI+IUPIGDnddZE6mA/EHOW8pQMrhG4oBVx8TGKH5GMQkEMTaH
o62YFAoXO4UpEfDI+0GkwQLhqVECUozBQdXMIDbCwnMw4y9l6VxOPaEeh4kAkeL7xUcwJa8hoMWT
cQCwoTw69wF5Mz5AKX+uEizxie4Eqhc1zqSmVobjAVrAIOY4IQII/hdDPCW4cwwoPl8vypERM+DJ
laPU5JYDRQQ4mQJqJbJPL6I5HCmkZXSiWiyvYo4aC6OgDCeRUugnck58rBZsmbUHf5VSbTSmXEgo
qMSQwYX0nxI0TBnJgJVgwZUbxM7U8Te0paPluVK+FIHbXcO/EstNeBLshopXQACXMBMsrCYZBLeG
a+CUaIRNIdoUFiVHO7CTtlIs2xx6gcGscKicydXhfdeueqWhI7hvEYmpnLfZsIOX8F07PZU6WUN8
56xL/JLO+n5jkovShD9bGdktFTEX7kPxR58EKTWSL7QbiJBbDzh8Om/iMBHzkoWqLbHBF2RDBdku
eVLcEKnlfZRzmCxrKaCL6ggYyDiqUnoPLeKEErPTsNIkD0PsT/+BCLuexKR4EeDFXR4NOiS/OhHx
Vy3uO986kehXQtYIAXXetjjLZcegt/ls0ba2cLv9F29CItNFkIUZsG4ZJ4MFFOkBn4HVanb7mBQu
OJmRyylb3Lz5Yj5xSxnCtdSKy9BPcVsix8LcpzxI58GLFxMGMAeC8gQuk04G6D5kkCLgIvsX1LCs
J6fWRgYbOwCbpp/npE5oseVx1A54Zq1sK+R8Rpn0z1TCpVn7081aXn7m0L0RL7rRACORQLLa7Pxb
4/BlaBRo0AYXBrlV0m8prnJWA82kL82lefuGtLLH91p/eEGOe7SCYQQfZpvQwlHj3yNhYakN+IIc
J5+9SSNUQGYuVG3Vdcmv2K6ZCRhAdc7VAbQGSwiag+jc02cRSGAJLqZpITA8KBsW+TMSDjCqxblM
ublTogowHxqD+8s/in14ayKlaMoNJLIbYp4G2G6yBBGS1I966EsRokkbXg6CQPAntoCVS44lRtv0
bBKvo9RBdqSPxwHWVTPmdKMUE+cZgbsiT4F+tEZFUNc6PDFNaBZJCKEecjJJQuxMHY9ZmnefIenQ
dRkhSLiDEcCqRMp3IjBUj3yHe4WX5WtzZKcATpkICkKOEH7jvCHelXAIlMjCTYinuA2K29ACyRFv
RoKFc2lkdFHiIYTcIkrScvC0XK4KartIkGEGqDoPKflSA+Y/mIRHEGvxAFU34s1EP0MEhzk6fHSN
5/ZRd3XYHb4XaQG5apjEeYzIIWVDZDxIUD1rT9vZgR3BoOzV8yRsRUY03QeMrCJpPUcytk6ep7EP
bS8j3iRqXmVklSbCQE8b/CgibhpoTJcxwAQr5iBsi2V5Bh404wzgK8MmKDt+FcaNnGdrd3JRQsVi
K/Xgx3l+suCScdcSEv6kkvsRi+tIlo83JITB1PHfcn/IkskH4Xun7wFm+Es3xMJgb/N8+39zAGcJ
rqDbYtMp0nEmxchsBmLOKeFg56M4Kb5QDtGzA5gpkomDVzuOgIj4Hak715ow726BKAA7cprgpLAP
U3iG0PNJ7mkMx/q9JlCvkORSKxhobzU4t6xGjH7KmjY20GGxA9oIMzPIifRQzYklIxfpb3GE6CdW
F4SU4cej6+hMAv9Cv0npXQ4uSmF3n21ibJstIhuaBN/UTIouak/60vBxL98zBQSQ7uGMqisNAv7H
dGdsOx6/Rz83vpKLoG6dpj9vc4jBbqH20PbyCF8oPQliaIRsfEQWDrOmQq6CbtSiOyGMsenR0UCl
eyQxQQ1XekyYqQrBiYGi6AbaTg3RGRzJ1qy1mc2UEORR/xmR5/X7c2BfaV5KQYv8VfnNlMCd4dwo
HS2gavVLPLL6nGirwmwWFvJVhDqVHpYT2taEzxGcuh2cAP3tZtOYIdTdPtizs9leSmz3PX6O122L
1u47/Q0zOFy997IGMlyg1/+hSWPbewAH/B782vQFre9t1OFIzAuEeHqnbicu0vO4NOwwyEvTDxDe
fTkVeDBS1X7D6ZJwFROXe7QzolCY0ijUtB5MO2VCpl83PsBhtYF4bjwArd3i623dev/m0VTj72YW
8nq3/MqsAGPN3p7scvG3edA5VPp9zje/b+JDaqUkD4Jz3l9IR0VMamc2FZtIXIoVxEJNwqMsQB12
RJHvp2vU6Plu2DsGS7a9OjgmPduW6Az7VHNGoMuJTKHGgTadBHerNbgQRP5rx7laE8JrfjQA8yHl
FYLtA0KCdJKvXCaGm/h8kB2skliUbGDHxu3LhCkkB2yEz/aNROm1g/Q0ovnJ3SORCoAnDUj2k5Oq
c01AACCI7FYbDhISuJCO+auvDK5EuCWmhRfGNOlP1KzdNZ+jn0e4p8OOC3qbJF+DSz2RluuvcrcA
U+yjIB7afIKPf6Rp84ysDyInNncheORHOHs2cfA5AtpVz4vkZ6C66I9ruzZR5WFGTpM0iVl0BUWW
VOaRiImLS0+5AOCxuGUJgQExfRmVfE3pNPIy3EccTj2IxBTgmrRPq5ywHP6eDMqPSsokkqH6jbhB
27Hwao7nC935Cs6I8BZecGWy09SswYkZk8e/bmU5mx965anKCI3B3bnTPDj5gZvChMVRsPSWf4VL
UXpDifJtLCkDeSRWHm6LgpdM/zehDLm9cC16A8/Ek8y/GiZAnF17NPr9VYVZJeVl/aY5SjEUAU/R
lDQ0KOEwYWuFogZUwvxAPfpkrp2Le3MP9s6+weWhkkz59MI0HfEQ1sz2Kxaz3jXXQMz6nvaMu0Z0
SHZopTCtDFwp9scMEHGpetV9woxH6lNMJfSYwcCTuGs6lDY0gKiWqW7pDgyJDuUZ6YJofKE6hV8/
hSu2EdohEtEIiy56G/MyRNqVW9wDQpPTx9kf7KKJQehX0oZ3BoTEopILgcj+k+Wl6YkoVLWmMi2y
ZFrsgAwitQIsn8SREeymsb0agC8IoaE4SogxflNTedHxcWPjQEcyAiz9/uGwzH/jFvOJGJEBz+oJ
p0Tz1lQmWDExe8sVol5cDDRCp0z9lUnkFF9Xzo4XUSSm5tqxznlBd/cm0oLpv6mwfJfAObj8/Yo3
n9ksm8HqkfFzzkQdYg4D8zpYQ/7Fzx16wgamjWawLilOi9yystocR6n960dGg38pyEh9agwQcjWu
4EH9Uggd9Dqy6AdtM+jjIDKuBnUmm6BC9nAKv4kezI16KehN1W0Mb7zwzEiSBlVPRWHqBWECcdyI
IZRev+ayyTiGO73K+ncUmfyXo17+BiJBSDmaEvWiA/p/oj4slO6YF/DVxJ+l3wivWpNaTZYRVTX4
4WN0DHa0x6vCpe/2gOumZnEx8IQYQWjlWlHMxLvg+qF5o4ypy3Ci859OezaQ/+OdNbXkz2Mhl7Tr
q7wjLQgKWoQPQJbUnZT1R75letaY24srGIsQ3nalaqhyMOARCgQeu/HvYGsB9BHkcqalTAWBPo6W
tN653MB5qYxOrBhQcY78PY1v0BgXCahQDcUSMTkFBOlJ9NMiKqt/b/LKy5QZd0LNbXv5vIXKOnTE
uIjjNqmHnE0pgWqdtFIOM1TgzLJyHcQxiYHg91s5zHs+WREoMipYbwkXwtsnOtz9ADsx6kD1FHj0
V0CVK2xiNFALJEFrVBqnY8t7uUqpK9ag1TSHknmoIvK0tV/IcZPGVgy1BBOpoGdJp7IXOUxNRKws
FgugxdcS8RiJKRNgAyk8aulj8tCAZr0Z9qxF+cLbYTku7O7MROqHch5bOraqauaCVoVIOwtD9Nhh
9aXZQb7acugLeLovImKapxPQR2LTl1Hj1T9IJBF11yiJaryoSn75ffQeYeTrxNNc6G8NidjIIzad
iabNvB+dJAXqxP3hEtaMCipMjuNwS1Dn+wSkgoQ6bCAJOKEuGCUGg/fQXFiiyWJmqFatSI80JVze
olN0jfdDT2EURV7yGzJ/tTqwSMT6EjWh4hV5IcDFGd+o7geZprtbO/A/ZPXl3zqCaTD5gdcQjIVN
TVlL8lJtWhsICI/BPXqQEwLWUUJ26cV3H992L8r3lIrIRlDZYngxbUNWlj+J+z3qr9M4XdudyQvW
MU8gJSsf1CnjsOikVXClFaMm2EW9icwV8G8OBW9VjsBmdVuQD2EnKo4Frged4ErK96bMStTeJ0MT
jRVGMOhmED3JxgrgMMJ549k1E0SzBznbcya1ojIEDUQHpEdqlywWBszoP/aA2F5bRfp5cYCcSuJ/
h46uhBUumRZEoxdROK0sWQbNH/gJAJp8g3+oOSW0af5RrGelaK5I14mmGn0JE20zhCEFWQ8cvWwS
LoARKz2h8MSVXXoBOwUErjzr+0uQB5Awyj8UCiOf/FR90pEycP7Zo0sizaj7EBCFYnsVxrBDhpqV
lDCImLaFdLwKN6kygY9VoyrEJVfIj0Kz3ZkSse5+tuQAAK85C0uYm16Zn7BXTKvUoqwafsfIT06u
WmAEnsrBowhD3i+Pde4xkCChV6tE9putf3VlyMSfTNxqc3u5JktOI9ulgQsk5Kgb633EL1Yv18Va
I4uDAXWaUeHXo7PmIGNXkfFC8WFQ8uiH3k0LQmQoArj0X0AauADh+DOs8UoG0HL+d90njTk4BbV+
FuhrYrnJeEUR4U/zKvxbJj6slw1jNWYE2pz31JScN7E1f0LY32khz4vQM3fvieTeBbLO0RbZGaWv
4Cx/gCAi1SXufoMhZgjdkGThqnUw0ZBnH4Ccj/T7UHnFpKl9P1U/M3JRwZfbXKFfeT+onjnluZqN
7jD1mXe2T1Zohyj02tt7bzN/9x5sVJ6SvlxJLNRA+GLeF2v6/pr1zjRrjh+MgHgxFICJvb0nnHlm
1hzbmAvhzzQiEYWivQt5X+ODEERFZqboV9ssU01TRAFXgqyN5pWab5FV5LiqFZQpJ9Z7Sb5Jr90T
QDpXdZKYtwkVyzpGRLCE3Yv5mo49hdmFVepJJ3oH8ngedW4GiSKmgRjDTmUP1Y/OkBTVonp5dfzi
K1fQATnT9siySYe0wt9y3roCi259ORUqTrGT0ZnQpiWZAXuJDhjECXMVPqjKSftLZAoOsXNpEDMd
IBLvv5Ir/IrhoJ+0qs6xDaOOnfayATcqrRAaAbL0ir9toikzKJGk7zGAVb/iMEZFQ1EuaQ3n3Aya
b4OQrWy+l6uE1OxS4CA0Gw9vrjFLitBApkCY0MokXlZvPFZURitdBeQKIOmJZPCvCHzRXue/SXFv
qVZA4AOjHVCLb3nqYIeTAerMNFeaKjN0X5gowVwJKmR5R7EClQx4X+zhxyqPV6yjsHeOmNnAxOdU
6ZuL7wvwtWvv8Kfvf/E7EvPc9JsBj01v9ZTZKRB+MHs4jCa6g2KVZGCJvhGzIBJT23ocxl5e6wL+
5ogUUeKOn0kNNexn8kwkOprnmBatOcAGmJPwKSxd3Jm8o1WLA3sMNI+gkMWs9qnfLsApvjrNoSIf
fhohKgBBffFMOs5mw3cX+K+GsHPwxol/OBBq0VS0hHSv9eiuIaTxLBrZl+/t+4DSFLrdVLSJC1SC
pUWwMwGIvOOKyrSUfTtAbSVwWxNNFTK8G1xbvhJ4ioKv40A+qjRZh/FtqPa/lqPOP2kaHDkPDSwh
SuXeJ70BXcveam7GVtEDeIISsg18EAxjo1vj1DKY9k+uU13T7WDTv/5C/WC9H0zrnX4V8IDvyf3V
pauQi9XLWjrvCgMEzfiYhWQ1WkWSZimh46GM9CJdEr8M3Z2eOoEp87kN27oV9Gzj5+m0IveCNzbm
Kx96C/kTILJdGm2WczLtyQoovENyq2y2A/yG7QG+ZRq19TrbaCzcFzurlD/aPBxgVxW/LbjnwRhe
nV4dw+ayuuzwaBpRIBW8zd86WdPp6KBHxuWjLpPWvCfEgV2J2dcrUpgORR4AEfcYPcoGMjD+YvYj
NKXdv+QlGybKj/gpN/qPvap/eFvXs1W3PoNadrK3WNv5jm7f6BY0q2iqbiDGInvy83HXaHu5ndGM
lL/s12qIztWiT1Iar9x2t+oXE4CXFDfnlq4A4G1S/G20HZF9o94P+pGAda+6M2dBesk8Avfmga+z
mP3j/JU00zINd+AFqNQB4HTsGiUELf0C5KAPt0YGm4JFTqk71WHSQVpFraRf4mwd0b3nVijd9hcn
BkoQLrmozA0V5n1l9c07vdRMENiy6sgIwV0fLbDHdrI4RizKBFEMAtX+bkKx4oJILrp666jtIzkd
NsCMQaapw4PaVOz1griRnUyQ5+/T5IRkDub3iUlIMZFNA5F4Rqoxw+1u12rgd0+o8/hDJM8JtvJc
fAviyhhlseXxN6Owv1MJ0hBAUot2oVH0ns6eIJPxBYjj9c9tu9hFV2hmFeP2tiujLRQ/krjBpQXn
30/Opk9N70l04lR6RV7173Rd0uFgXCpm+thilFIAGCQo+nvOwIuBNms6uHDVS9AXemKd95aOn47B
anOy67CjGsQo1AYmUr3CNPdu4CqAaIA61vFkF4W7J3k1n4PqngCvnvIEwkiY9gG1IZu5DXKei0Ne
sXZ2MKcZi+x4A6VECP/i9hrkJjmj9kB12QqujEs6gHAW+xSf+WxcIhGH3qJtVlD9IgFrWQXJLqxi
mCZqZ6MiQR50/RoAqc+cWX/EbQ7e6tu3KwuEv+8xRa1RaMZRk2tEaIyNWtkUC+jb5qg0yIGQGoub
zOq8G0QZ7agzbGcvfo0JzDRk6E0CWBmiyom1q5o5YmOIwnjQPNUDgWdCgwBCJCARfTPgDRuNQ6cn
+EgKQIS7KIBf94t2v4Z3pDucYVSk5R3Wdj4DGwSNgXYOrlAma9jzd4+pMtW6+5k3B0/IU0wda9M2
rglRHYPQTci7tLbUu8fdt549nBVT0gjHBfrDvxkwHSgC+gKW67dgJ+8pIbOdk/VvneiJp4EzTAM8
oR3Smoh01N31+EFBW4rMn+6DQWRlGxeAPsKeZyufjRtwxstoVAne/jKKGuWDWR1etjtnhu6IcSxV
iU+JbcaEuYDvBgfWuSYf9Hh+eIGbgOLBnFm5NcSKZ93NhIKtvJM4uBf/ACRMDp6gZtAwFQdM1kn5
k923R9D/qRW99wDvjr8zUR7ZvrsV2uwbXr0OGkF7pbme3Jz66taFUszcrbixph1QWfS1iltnFL1y
npVRfQJQHqcIQY93q6gImjtmP9jFkvm6K7Bj2txzhpZAxLQ+3s56Ql1eG7MHg/A47B3sJ8JPwK8N
bHcBSa0C6MhLCAt9Cnu0F80g76Ca+QNqWKOUDmuAluXJgvrmnTIotfpvYlHr3rgiH/SktyOS6S4T
b4z+h7INCZYyuOhf+/sLnwdeiBmvj9rEhsNHX3Nr9oMGSJPSk9ZUqQ9ydHxjMmcqjP/IZWT2a3Yd
X0idd1ey9kGHCWkNNM8/1Gvekum4dTsox2Je+W9QlgJxt1WiSY83fzM9BkKyMumbxPUFiXLVPv29
ukwK2ZA7NYMN1BBlI94u7fBFPkwTuTKUhVE4vx9gBGp7tWkd6hShyrNXo6j2JLxeZyjIMfrB3i5e
IP0ijoUY+0lBKIpkBy6WgGQ+F6Gn7+8XRUE5k1/KqMMf+7jNLrb2hXb2pzfzdpOn5s8cN8Yreeys
/uQE/XLfnRwQyYTYEZz9DwJbL2CSlqlJGjClLUwiSQI6Q2wRq9WpIN/dCHN2b9HcUlIA0hipAita
mHZHTAi01X6+YUX+meCh8ctD4btnFN4Ue5yzbSZoZk8KsbGeqEgPL23jkRcQ1PcanfOVkEPh63Z2
Z3+t5FIGwBZM/M/A8/Cg0s2Hd8vfCDm5lMJ21HS3IxVjrpSVpWiG9gi1kGQhKJyvBF/0kevL7Ybb
rbHKkJ0NdGjwDKLtaijFP19IaWG+mMBneVo3OGgTVMr65x1sGDitUkJBKwhvfXWgkzBdZ7HHtbVU
oTx40I4W/ov34zNx0jS644ig32t2QttfR68ZWjIQW/kXqiSRV64HJ/r3AVHEldvMO0RbiqBpDBcI
9ejWcNvWgSH2To0QHXoG8wGS0ryjMdAYP+joFzXa3seluMHvWnfzs6Oor0xYQ2MeVmMKqQscTdpB
kDUkUWFUfNTtGUK8zgfN0WGuxt8r2STpOvDQzFyiqw86p26TcSdtq0dwu5TcshCIfXgNqr13QrQl
rdQj8icl50maO4akwaxVWFQGILngwjG9efwb4VAMGGMIHLO5yQxuN+JS9CXsBw8KGiMK1FV/INyF
Ss2O3N0LDCrJy4C5ZWlr0gIHgBMLPtmMhEihEU+jC2VHYQOFypMqa56GkrfPKa8SdkId6k/uTn/l
o+UnbStE3adzkB5mbwG2aaFpn0YC2ZvRnPnoMnUBK0nTBj5RODOgh8lAhcaQ9l4cmvwcZPwphBTq
sIqcz2aqOAl5ECR5z+RA2Pjv9Nac+W5G62Y8mGeEohD0Iv2osvb4NlJe5xeb+GLQyGbOlRPWcivm
iJ7N6OJ6tN2bvRelIpRysJV1rh40BUs6YQ3UEVuhuFmcc7MPcalpbZZ3pxif7EZUO5kdMLeW2YjQ
NzZrSFRtqGNdRo+oPTnH1W+Z6WTXNkEjm+yM34J2sL1Dh6n5QN295pbjk416TcukxxuRRUquk/qw
FdX5TZ8D70MKiq/Zg/x+D3MXezM5W6/gHV8uxuxmtrL7vBWdp7vlc4eEYJ1oFUNq32lw5FbCVuqv
6dZvuJ2L00A97LcWlOcPuzP4SFJL8jiH8aaHv7BvElHmrbFcSEVibXY0iVAsR+SwkTRWxhso3OjT
aPhz7H/sTmAe+8+9gwxG42MekrfVCTa9Zo1nqmy95i142G/rNjn5AISluA4iMKdUXru76rBu4sn+
bv6bEQFLUCXOYvFzS7HFxHGRytQRxXHt8AnpO87JiusnDIEkNbqhDcR9BELoVu2WNxtLVZgwiB/A
eSR8NwQ1Y5GsBHBrXuzVPr6J5TQFVbNGWsZMVAK94gaeD667N2CQ0q7BlYU02Pun4YTDkd73tzfn
BXEfEpz3xi8wExi950esEQ7rRGlk1d7jPK7j8hif4uKDYV4jFMnIDMR9uUiwkcMnE4UREHCYiQt8
9u7t6WbWrFoGZHRPQE0qsoAA3c2/a6jGLyRoIwpSYZ3qhmZZEIVTAWr37mWpMGFPngFDXVBZZ5AG
fTI3Qt0mAgbc99/K9PiLQBVTVHCQUm4Bwnfey/O4PVD1rYy9uY7vS9TADyxq6T+SzmxJbWYJwk9E
BCDWW+0CIfb1hhg2ITZJ7PD0/hKHz7H9j2dASN3VVVlZmd3z35VbC94OYMAuIhoPWeU/VFS1K3yl
nRIrgQIy5Yr753Hu4ftDbbLiCGVTvNvwa+HyQax8UcDUp/z0kOrZvUWqAv9b+0Kf+QNsc2QRojoY
Vyn3Db8CMg8R5Hd0jZ9YZcEgh7V1RI2bkvJF/UMznM5GO3FeZBg6QxCndi5+07kzO8p48MVUXUZq
zx2NIVOczdKL6MWirCWkObQhS+LC6VuQsMjtZqfGII3GvpqopGB98hMeR+dyfOS8aDrUyD8HqxqB
q0lbuxHiPgWHCZFRT9wvFVM6Y+/IiUOftuOtVGr4Bn0bstwUf3X29Z1IUkLhD+Zi1bvZhpeH6gaI
4nDiwAPxUTcVwrhOI7E2uLncYA5CaFFyYEpVaLOT9zr4+V3cBRVqZ75O4vR7b3TQQME4Hp8/Nc3m
4MxFau9WTPqd1qPiEKyo2mloI7ZqyhjqwcB6GEM8VJeEMorPDItdBIWxzscyuqEy2fui+JHbN/fm
Mu1if7Hce/K1pSuhTsQw+QxkHvwLAZ5AmXEvSd3IV+7mw0XDvQFPQl3t6Ys+7ttKgof9WtOIze3c
nkfhoYyTkZUHpwh2icHtuTpVGv7IKwQV+jzzerB0zqvYHqrR+vFfU1qMtBn3nT2zgtoPNpJWF48B
YItYasNmsLKWIP8TLdq9BpzdzLqP0+HVO/8atxrfHlq0BxlQHX/cKkPnBn3dBjOpVe9h5+jLpEFx
ZrQMAle8aaADoJcy1PH1Tv2rd22VGatFXcGjC3nzm1wV+s9WlZfMvAOj0CdH14GXWlh2P27Janpp
0EC4hgOHTyePkwYUUnCWbQJsytQTOpVPWaM6/5cXBEKOpCeSj7XuEc7dEb1T/SkWXRkv8XokBctS
KH9XzXW826lX9bM5kjJEG1Z+Dm5qtA/dcs6RV2Tfaa9gCOCC+ToLKmXiLlAfTRjIYfBiSBdLJuAs
/SVnAUu66lMvHr3AgFGG22Q37S9Rca1GxSAJH+tC5wz/etcYFhbx1a57tVmJu7f3i0zup+HbqnvM
RGmtmaVBAEJRjWoFM1ZaB2EGD5QqqN8Se3fCK4OqSKhjg5BO9oTDKo08PNCCHnQNpghjc6We4wj6
odHihHbefdYQCdgEO5fuDTrHjTvzgBAbd7L2xU+80qAaoWQMQEM7PapiUiY7HO5K/yu7UoaLQoIz
vYNjhCCfqHDVLpOyyjfEUVAHIMVI4iwXX6p2cNs33sZMB/ab3Q941ZEORYIQLeQRyG6gK1558RnU
7ReEgCMNbwazSeykwChLabrD9mTn91mCxVXismyDRhQPGwNYm8GrvRMjYMLwUbvOKVZddpd29new
p2seILmZMgwoGWxh7wHwo2mEK8QiQN4VptYUUGBH0Dz6hcEBY0U1meTXmnpQa1TmKQmrbIsCxS8l
umkMzFEXAC6uiBi4kPI3n9oPlhSolCcg9T+gJ+Bm7x7JyVc0W9T/OIOMn7xKZw8Kjhj9wcrbjza7
cW8eu4yAe9kWNfTOo71HZE4N5VIPrYCDdanY52mpl0JC8LL1K8P/6om/037066PTguKWS73/FBz/
Tui9IA4EQwcD6Tf4t3rj2fpB/wQko8oh6N/Roj8dOO6+myIEOxqK6oOKA7pKZWn99Y9w4Up+aZWS
BSYtNsc0w5PEO0D1ghIuf6VR2klazemxT7hCE3p13NbmRG0ToTTtvmMHoBEwHYKNRzVH+Xtyn6Cj
LnJaWRtG0JPGpfNlshvsh0hbDD7dOqWEdLfKvbLBmMelDXBoX6bAWfCnNXXlYPJwWA3A3AaDHE0X
lLjt6oDyFp9YMY4V+eWDybZt2JXRYUXcHoNnevnLQtp47U3v0OTT4ONOnUf4sg8TZEfgwlzM5bDS
zSYvV96bRh9B5DOIWsb7xp1aD6ASTTT63X2N6sac2HkLCin3PNb0OZNOPOjYL1zI5Mq9mg2wPtOR
eLPrKBvHZU0qz0+TZbe2VlSUQO3TKSxIFe9O/JTZxpuBTmKUSw07/XpxcAwr3cPk6oBS0AI212SI
5rMVk84y/oge1RbecS+3168e0T/hqOqR5ppJ+O3zzYVJrzA+tWsIrUzKsIvXGYHc46ApB1MdVbxs
V4LTGccG4lP8dMJDIWAS2FRs0iXU8DTjR0wDcdNTgCJzVGo/Yo4mSY0/iIwayHhbU1002PADMp9l
jRFE+MM847pokfFnv9j8tvKQOxxFh3bRLjmodhDMY5Qr/sr223sFRtmzWrkbHTelhhX9OSfkLr6I
KpQhFaWYRph/EVthGNW6osvytJzobrWmDh/9ZNLf7MJkSm1x1yj1EWV4amD6bV1McNBk9HCrnWcr
CZYwqWb1j0VC/jAsFOL4HTXg28fdR0eAD6/swrGKUe5xlmzT8M35634d/ogsRMY9a8Bjh0m/5fhm
aIcBB3i2TAioQzJizf+yhxhwOgbERnPPCiFZEQYCofOAgsRsn277HdFnRl8oklWOmHOndXGiFDyC
tmv3hehNZYY+UejMYZVzYrgFRCJJ6CG0Ds4dGgeqKx62x0zyYLss0MVnbtTchnHw9SgM6RExJDOf
I5Q3Z7BiOv24X92NmmqVzAcxvvolVVoZ0f0hvBspbnID6npwBOhnjKsFxKmRirvRuSNF0S0Q8kAn
2oh5TNYWRJNw4HEz1D/u0sPHhRr0GEyAw4q3z22Ptw3XKk89KCkNRtmQE1Y8FSl2RV9ILal7sJIP
unpJmiYcHTh4Qf8Xpz3dVwaDDLBgWW0t4FxTD6t7hMugN9AGJ7aQ3q3XPYkMPK0Td2QJN43b3ktn
Fbag6lIE/wgDfC83d46vrVgN9ZWqb03TrlY/oUeF5Dq1t4ocCMaQdDUP3QiEzqBuPuDJ6qTVC+lP
MWUU4Xjk3S5NFSAuU+MmMIQ1l1GD/gUMLD9vWk4WTWMaNycbYgVZJRpZBBFufRupt61CI2uIVk23
u+LvgNsEwfUd1qdn4jvaYSYEOAVhsgGjR2R8rACGoGgpY3GzHUzN0LSGjD+Rhb4H9TER4eLLme3h
Cs1EZUfLL4aI+2Rzk/GgaKhtDmJjX2Mz8ys9IgookgMCKimFmBAdADeRuGjMhfWpT6s3rfs8Mi4m
7iPuSwgU4KU/U8oHCghONm4S/EndJVExaZrokMUHgSx1Wy/ynHguWyzt7Kuvf5F1ALUGgYZY8uZp
X+l1MRjDlACpP+Y35OoITj6H7xpNOJWgMCw0UsNsD95VmuWYkSj9nttspgxBSIb4CCo4D8EE+0rG
WyjHzBUjHPkiIR+HpcsJDsylSqIBQpjAEQZYoPum4Hlz2XIEKalm/UUoCzFfNvyJQ8PrsphX9tEW
k7DW1zHfjtFC3LvAsFGr6slP7odrdJY+VXdIcwVvgJZBs0SuCxcE9xUPej2BHrWgt606B8gReGUu
L+BDDNgM1DDkqfeuFDfeqU2XkK2L2x5ThjE4MsGG3U97mjNNt5xIM+D58L+BbqNGBkrTJcWl4JtV
F/k5+pxFLEYAc1Qr8Hhk5l6wXPoTIE68Jw8LsL4xyVhn5RbTBIwFwTdoiWZTBaGn90l/mwMgLO5I
blsLKerJ6arQzcpmnc6+CYwkxtyjVWfQpFdw6zAtjQD1EbGulNaAmPVjF9kcT/xjlQmp3aI7L/0g
OMhoz5xdpmsQRIKk2JY126bUkxSySFt0UOCkSthhg1od9udAC3BPwhyRIwvPSvogj5bmexoWJM4Y
iG/G7EJfkIRso9UtkYS/7Lcfkwrhl+2e0J9fKXfDlQnH92dvdfOEItRRmAXp1a908YCwQ7mtXeu7
+B23Sjirw4rIF3TvPbGiLgWGq0QHWHFjVZoRDiD+VqffaYUHniN5GRlW9LKfTl36X2xF5N8oUgyr
8KFV0loS6l2DI57x3czo3mmmmO5jkvZntJ9imOn28UvvuQH36jR6j0Qp+EK80Iz/60hSX4sx7t4z
JBfgR22tiQA9cGFNM6IKW5qOCCfBgHnSIGqxkMePYdp79CjezHz+4ll1vpx90B13JCH0vODBIKbw
sWlpsiCfUNtU8cTW+W2ufuxCgi4LrN14dQ5gFXUrbQLCJiVv1t/0yfFRw0HwY3bpAdhW17W6HZ9a
xvo8OfEE7PrmwzOq0pN7/IRvzkxvF1z163jQkuQ6NyCbgiUUaKnIrHQysdsdsCJu0Y6FSCJC5YQS
xcVdNduNyZOAg+JxM3obqGI+vP2QcoT61r2zOOzHuOIcZvfe8dx6TKqxd4yaJybv6Su6D0whSKUr
DuUJDTkaKaj9ezTU6mBbJ1QjnQ/fqUXz8WpjGexJkh39oQCmqFRQXixMdFE4KIoeoBclTSf5Tdym
Ud1lFkj1QBeGCWUR80wNZpRHtwK8X+ow+oWAWRdqH0UottMVBRNYXK7xcQ+j6lpVEM4+TBMkkf58
lRguQY+R84Q2J3RkmNIIqjDtQtfx6K9wkJ/q9N3q2F6rrTElY1ziqXFa7VcHeoYQ7YPPhj8aezPE
OIVab7vechBz7IDsA+ycQCcvrNsD6+k5PEEXqdCBRGmTAw1CHVGG9GTLUbh3zUHIxAcyvOAZDfu0
alqlAdwBRpPnnDGFjtEPzYSlqKML+9CEbJl5JHm0FMBTdFw3OPn2q4vfU6A7UokBydjlLWQ5P2kn
WKQRi+j9MxCDOp0cCFBArZlY0FSthltyInLKueLxf3Z45sE4v1Dzk+5pHE6UAQ0aSM5vAbMLBpi4
qMIh6VcxW81J4w0wogHRToEK4Y2qUp25TOm+GeHrrX+KOy4cGUYvGU0HwqTRyvgTJw8PgrktnA4M
oPWuOfCmXA5iZM485MDUgCMeKURtEqJ6XwN8NR28bMkp45a8D20KJDfJFLtd9ZQO3RGFwvaXHGh7
LR41PJ81Ty2K8k/5gcFWuLYFcIbPZAF7uFsHZrgSCYxZOkmQe3piu/TZZWESATquUZCyY6zbqLSd
5wHlGPGyJUMnrSdx3oXyIMCI1N8Q7wMPFSjkENNVfDfTaep/YJtA8RYMmqLRVu0hx+ie2wW/xrgn
SlKDXF7QvXqA7KJ77EI772dyUCDGY/U7SDH+vRvmt7FN/YPC9ibnT0T7RrWogD2nyOKoQPdo0yuk
12no1oMSYtsQ1nHcZJ60OSoRHPlXHKqQRNngcwbhClqLL0Dqw9FFmAhoABtBlfS8ZDEJ8K3Yh/Fh
e9o+mAyrYimGItPVLfiQveGcH7if2agwKxOiRd5mRB3MjzyT3E1Lb/UjjPJklxyH4nJ+fgx6MAc4
4trgLyIBPXW8Se+zGxGbHR+DK1D8wnMXwfRVt8ut1+43ZM9RI6b0gmcmfeKUecQFCfT/sQn9Xmfh
fBOm01hNom+9eHQqtj8WJEc6MpTsneICMADNVX3FavqoIqGXzlQXEQD2Jfg5Y3kfL5miiDjC2o9I
+dghTYahp4GvXoWpYEBqZEz/1OdRbJG61Df4L4Oek7kCMEEz1Ylea5VbxVatj29t/9MysG+Wn+hl
fZ8XkFNuELMLPHGtiD3+qE0MSSUJ+nbxAPdc7g1khAcU3lOAABpRa8YxSELcOjO/9QW/V06nXkqM
iC/WT1jHQGKiYHbOnQLYJiVIQNgi9VSGDgYcUaQC76r+LPeEjtYxekpIyyrUtDX7PWiETMeOTm01
Zo5Bo/t0zoFCnvL+m01etQyz9naP0AmFd6CZ4rUy3ib/53Ts1LoJ1lYZT61zDNHjroXpbE/G92P6
uTJfg1FPAtbUd/c/LghjKPOWNwaNKlSRYLRTFGgxsI8KXt3LJvvoZltDBnJKzEEdy/R/zoEMVc5h
uVvvFLu3GbU2FvOUiYb3ZZr5PTA67wHUpz+6Scu9+e3LfPhK5S0b4ot/pysKzUizSVhm+djSe0I1
P70bkDDON4Vf/aE0g86I4rOAblBGsOiEAq3Wa0Yaz9foIkwjodoxOTkNYUbnSP/8pAXGLTcPWtWY
C9NeF+ItHijJOKg8Pk/BmtCsFwQP134hE9JuESwKjYMmpN6dKTNOgAGXsTpzyRBdnwx2srJ5petU
ryKmTTJu9J6MumvOqzyHBxV3MF6b4p0eCYcpOMWXeQLDQEIIXzWPXOM6JRlVvUmJhPEWGM8Yv45I
f9OFJtiQaJ4LbgDTi/g8+QMqQc4ldQz+e3jlNkNzwJf4ddrnHpmWi4gmqqDXAdLf/t26Dt7e3RrT
m/MaWP1IwRPky0vdS2v47jBWaTKAK1CibJKnaqRGuarx+7YEO+S7JUVR6dKXQAKQF0ExvlVold2o
bN+BqCO1+kpeEt5ofrxphwrWv/i3ueArPEfmWu4ZdTqdeB4HJEhaEip7Zfa0gK/NvVZzCy4OTDUY
DoBkuofxeEAlSZpPZzIY6WBWya2+MzrFD4eiU4idykeoYcK6l64qvCVaZujjB+BJtPkrJgia7pWe
N/bTG4pnoKz/sVDPOHEKHGTsRodzN9tVqAo5xsGrNC7mzSOn96WRKgt1tZtxOFvTaj2Bvx8D4fA0
e3lHyBfQEeieUOPyPmsw5iTw0DRR9oGUBAuIslH0h2MLoSnisK06XImGkJMBSwzuW0NJDm3LHv+K
ohMMLkhY4peSvVGPlCEfl2n1yV5InHhF+CNsK/Krn/El8Z4zXAFKlHXo6a0ZbDPE4BAdbFiVmHNG
B49mpTT2U6XS2HcqkcyHlPu9XYni/X+xN6FSb6GK8kmM/3HGm5wdop9eoAizNfRLvbsjfDUBGfp8
Agi0+bRd2ClkVSSwqqa1mH+ASYdC5fdqkChJLvR25KC/AyM1qXFIPniwesJMfUgyE98Ns5+4yfDS
YWqLJokGwl5+jKhtov8zo/V/jEmK3hNlLzpmvvYjkrcFIIWuLP2BF90XFYz+k2MRPOfYZ9i883/H
68NgO8usoxqHmFnyi1xWPG3V4MJi/pOZSVyxH8OkOrOhxtH7HUFU4Uc+zuortsfPjV5NkCZfFDcW
ntOPhOKtB7o7gglEexKL6NGXNQ6lPbmXRkBU03P5kPY55XhkqiiTlcE4lFTjNSa0bF1G4pDIaEMt
5JJdd+8jdVMbLQE6upH68MpnhbedcYP+IDYQ1f3M/UQVpqD0C5ISW/BHdxBRTlMqgghWX+Z/EMRh
oq/EiXl2bp4BgVj/JdyIX8Q70RnZvrzCaDviRqKExRkH+aa5wvM+eZuP8QEtjJXiJmm6A810estZ
AAqxAhCxWyI8bjWKKoI1SwXE47jV32SYTDHpcyntWe7IUlifRvy9R8678pRo3Xagkz4zLgtLHu2i
kSQ+wLtZZqy+H5tC46yCcZnl6d+PcM4v4PelKd5EvNfjV/bCqIasVffLpJ3QBXFf1mDqypg+gV0m
5wFc9P2T1V6kiQqdpICuyqPzwQnuvPhygSmHDGYoQ9n9YEII/VmYvzD6LUjT0q3YNUAlzI4BBN8Y
pt058qZYR/tF3BljL7eNDh1j9r8EiH5Rz8dFk9ukpTpAUUM4Z8l6T5Tq67QHjw3gXLfpZIVLjuaL
Uwd882sE+/nLdh7U3edgboD7Ptw70+FXvxJsFZuE91AD0BVnaFdLn/PRL4LJLt7QzGmJw9CBhyaH
5wBaNlyVL6nFnYRCh2Qt2J55vnhvH61U8+J5x1jxPGNCtT63Lnkgfg+CclgL02XnfnGxEM04z6ud
WhjTIKQaP+AO+Qjvkw/nSZF0vOSUXdIKKgbOr5aOfPFSEDVc2sWDXcO2wDlv4WZ/yaJSEFK48l+m
4aoMynEW5NHr693Zzf43ZEPQ9jwMz4u9ex7T3EcCblwkoR2eicVykwTzFf7L9XK03DGQfBMMw8bo
Oyj2iM9jkKqVCME07PeJCySITxAScIDExTkm4vPjbwh778L5mh65MGLEb3Xr3OA0eLaXvXwsxuTq
wtKvTnOriP4tI2Ox/3JwgmPk3TQ4WuktNjkfOZkUB/ofiCSLM4y1H6sPJofV2D436SBp2MgW2udt
LtnI1WtQCkWfECoIYBgzwtUkmdSaZxO360RXYHAgEFZQ3GIQg5ZSm80Q95loSWIr7VwTdCXOHe4J
2UoEVsbTgrS3SvATjzmqmC5sl4rmYwF9gNk0FdYVFCbrVuFqcbYeple/1iOrFewr2GewDe/0VJ0Q
pJbY9UN+vaARCmrWNPlPZWqYrquOgPY3Uc1DDEEDeVTssg6FTedB9es1gvzQ1l0tI1cgOBLFGDjz
3C0shO3Lx0r5z9zmYGfw/whVkbVt7lN/n9mwSgE+uBgamXfzxgSfVBkQzrv1a386kS7zr9LXD7uo
6DYXV6dkkbTCw6JCXfolDwcD1qica258WN9gGHIOSjuqAgPMyQ0BCeFlslSZIplXKRQ3XKio1Pwr
frekaEdob+K2XwpWwu2tHdhExKJFg3YpH5SsQRJZbzNbHXYVDHRQsttuX3Oaf7wpjT4GDaB2Yhwh
FRPwerjJbH+k5z06ba0lBMQKIWE9vwzgnPxeSTqZNXBxWNtd2VuJM1JiJ399ZG/St8VyAYpW+gne
erQeB/sD8Le4cwiy8WHAYMq6507lnQ/ZKJ09e3sgOfagl4GnOPcVaTRLS31iuSACvmPBC1De25bx
LeV+Ks06et8Vi05XumKCi6xaQxvB90YuI6+pd5u7tuw1pxqT4WxkeM2sja7+BX/JHl2XZVgfkxMB
/30uFDknWlTOAdIGaey3pTYAoYuOZDuu2MUNGSRxemk96+YDfI43Em3kDh2tSTiAYfy29hNDi6QC
ZU2rhiXHf7HHrNucyz2avf1qGd519eUgnRmLW2r26ADQO5whpqdv/VoVcAwIEry50XnyKeVx+84w
D75TYi/wTCKSd5dDwtUJLyZMGiCfscQ4xHbw3oh/0cM+kAjfbBgpLm3K2Hw98E55uElQXhcWvyIp
uP4dIjkvGd5nfdoVHyZv8dns0fA+OFwbwMBKn7zkMGORPpnGrDtx+PVoZ1zMAn3Tl/uaVXQBpZed
jJLei3MoaPbhwtDre7kJNSAVvHcMqv3mgjEVwDAGJQpjOMFn5n3uVr6uVtqUg9XcLXehB17Nx7ry
4EfrfdZPeIEsuX4wvjWjbVZbN/vH4PbgMHgx/tJJIUKSOEA261/5OXSyP85tXaD9sDjhwzOOwyTc
kxjTrj0796tJd7HQEemxNrxCj+F8R6cB0RR0GFKmIUlvqmatZL/Kk0LF1d/xBYDMnvboSfKI3gB5
6Bmf7TcoMsA8E2d40caOUYHX7tDQOepkOZPk5a7xdp41m/vIOM4b8P7t7Bkmz+3C+LNRl1fqHBdz
fEai4S/uORBq6CAWkKh7OuEgWCkL00SFMl62i9IW5CUt6MEp8wh/3KwGpzBZ1gZA8QUntWmzcKqL
L6OQXJiZz/aTE84U0DU7jQd2Lq3csD6GRW8EH1rDiiEOARVCcS2zSCozqC0Y0pBfRKXWsdB6Nqio
4JJ9HhY3OJuUPuYN2LeMSRcP+LtLbw08vm5oHof6GHV0/veD/SAvA7bH87Jbbd3C56RBnkC28HWq
EIdMdfmZILReQVSb5UHBS+avMO89wdtq5n5w7OGREsYVazmrt7CECS/R9WuVU/Pv4L+d0q7sovRi
3ycVZrZn0DCXsyyquTGgsV3fLfElSe2iBrrPPTYQbKU7uD0torKNQ8Oru283T2aDFRmW6GZfcCaJ
vpO0h59EjaVmOuno69Sw6Ki5WMoi4h9bjXY2OF3sAgIrIIhTmv094vPLvaFMcDL3f3StT3/aYyx1
aHnBhe4eBRYVr/vdJaNjwO3/uHB8gunLTn9d4mm9c+OvGHx5tS4mzm6Nn7tDbThNbnYc8goJlSiL
420VFqzb24xVzULjr6//SAVr+LH+fiy20G3WGD5coviQbyqc29B02TsJO8Us1a1vZCyaTefE+hwS
J9uwh+i+XKw7xRMDMd6XKr+JAOzBYu4ra8eM5sH0VayqEuGNqMhxUwsZNJvXbH6+zrT2nnOHxuzB
JF3O2nQRiQVNepwviurqyXliJWMuQUPsSrfS3cOTiJ/EnsJ4itEY6HelW1/ED2rQw1+TPbjssn6H
hY6Kc3EUWXvI1uxoi8ehh6v0oeAYIH3eu1Xt8/sOq5OAFVvtsy2LszPkEhC03womCOyjtGzG3POc
7RdkE9ZqSlujw/fAA2bFLrv8RMMMnxf21xvTBtDsUrlfW+PC4vZMN7eQFaWEdsI8LByCLKtZL+pT
Xhpx+OMfnU5ErS94RTJ079CXoG8gOV0ZXFVahfXHSv7e9j1M/45/Dx55VOE5USscwBURIR0oN+pS
Y8rrqTyQnw+zn7IgYwhchpwq7zTSeAkzoOTbhEbDGUSjSUgzC2tIZF4dKfKGp7EfldGyHYhdOqrY
mVFcT8qtu1o9WN72M9qCKpVldgs71MVki/5bRuOk1i/C4Z89dqfwPDmrV4jMh13SxcO8/33RrED6
o0eHHMxE/FWw1fQKB2yJm1CRcJgEzzV6LIvqHmMDWjaHg42bT8cIMmG1B0wkKgOjV4kwRerUnJpT
mudTMOR4takjOFPtZQfHqIUH6/nyKoOarB5wHKBvCMxbI4FFzWFiX1GtP4TA3dDM8UDoG11VXRXy
QaIc6HCtYyD+D+SaTA7keVVakJWOVE0afbyJUfPQ586AGEQFWo5x9O0XPdDbGRPpl7CKt5q4bvI9
u+1QwJjR7rNvO1RN8NKqx3bSwGICxjCyKR8ZrNmPnfDnYp+mVPhdP90D7l2oP6K2hkBkh5KQ3Qhi
gOwUhqU3x+ARbyCL0VYTR06GBQampaiTrWVdwKNAmE/uBOBwg1kdeOSMNSXh9Px3hCmt9ZDx62kX
huAmUhm44ulcX1da9dlnkgy+GAjx7uKOj7bm9GKWscNwZVIHvDkN35wrkNHpilt7YhNzNmHKpM3D
zqjaDKJTw1yuCdNp2FxMwYBWK9YPgQo8udxXa0WG0bK/gBjDaC1DFiePp6JlhngIpENkcrmuU3Dg
NUyQIYbvrigl5FS2BWnp09/oI9lHtxC1QajW3/Ad5jfk+28iP4OjaMSJj0wBr1IcQwEajPDurBcF
L/sAqEY1CocOas334MUxBIczwXO5p1GTm4NTHXU+xE5rxcHYZrqSYpX0c14CBIHIXirTqKlADpwc
I2adGcHg6VSloLg6t1bqCZwHDEW7pbX654J8btQsyHQ66gvoyaICBmrxQXTM2/eqs3PUaGW9U+8e
Yhe63vfeZV7STQaaRGYWkIvSflt6td2HsT/R6mlPiegg0F+wWLMrCugl0Pu9+RGso9UTKLGhuXr4
R4Lw+bYZTqW9I1Ipo31vCVwmqnp11lxnjON/QaXKtnzuSg9NgvLMjn9HcvrfX6+cif3a3uLPt1ta
tu6QL6zj5BAY69suOZnFpfO9M5eoQUkaodfwOyPUiBtKg566nUVIrds/XINyv0AyzpfWl6r1hnLP
YVRsFz08YD5W/WFmB/tatZ4Q/l/2e13MvCVtOKro22DJ2GvdTi7eiaoeriITqXknL/Te6EmSd7zs
Y8O6vNvlM5AII0DLVl5rY63iXaUmgoSCYRnruIoPmPVuEigrV+JlM+t864hH8MIzQmq5JRpl7YQC
LMZf2rB8hhO8XbNx47R09jASzcLRbXTSs0e/GGfDTpumitXQHqV855xGyB3BX3CFATRS6j/qzkUB
bxkh9WCvwzMXFIFqMwBGO/ZgnSDn3axhv/6ibSbLFcYrVglMWEzFcGXCkAl/I6F9FXjhgb1p+lzb
qxEV2Bd2cnWhdsaTMuo3k+f6JR9BRm37z1J4b5rtr+FMqsN01zj46Y49k8/K/Q9dbiLMwbDuFSf9
WxLQ6eBLbaL7kuebFBrVNl6XR3fkOE6W91JWlza8eZn7FkxPf0+E+kS+16YFkt01FStGAxgtL3Ks
0x80G4ZkIuoKwFL640tEKAfCiOHE481MYw10tj7K/dQnXBGdi16tc50ZKCEkJhKTQGtkEJWm+Zq9
+00kCPHu6pn0iu/OsO5BPvQ6I+R3qcIxDYE1ElbNjVSZ7pAyPy0mxIqIVkk/7ONp+0lll1EpKKxU
d7UNuVWU/2j3PB0pYtBwQacuKQTrF+uxQzPpaU1r3efuNjvcwk/C1OH6jubK8LC7OuWu0vtG18FQ
ULqsOVsKJi2tvU+LiGp0xXdALXCGGrfLUr/I2wDOT0yzXEh9Oru5r956TfPESnblt5M3219gaIoE
tEVY6LSE0wBEaggGjCY9hJgywsGCpCFBxZPbrsYpzZytiZrI2zVCIM4upqazmYbl0FzlG1FlmT0B
hSFIcGp3v0QT1KBzG5Fu6jx4JqA0IzVfiIUePe5OB3m1QhDT7RSSbHBq17A60ZAxG5fPRixe4gbz
pawE0vwC+lHx+tkNbAm3VWrP8wwYhu4NaD/9nBFUg+qqAIYHRYApnrhDD8RHU+0C4ivolLnU67TR
+06XkNUYEhyAOt4S+cgj5IH2871bY7qKmRpcL3mCTMnv7Yz6nYYNNVoVpgTr/EGhNykA0+7qXWOt
cZ14cP5bfgMGWslWmt3XTlSLMrFmbxsPaTki/0IEI+PKnqaxLlPWNc2Yngzd1AZaq/VuFuIS+rHu
sxiC4dWMd6XcLxGUZuezs6zLDRNxpvMkjlLFh+YwJyrslOrMDnxdkfBAAMmvynOkOqOnQaJzhmFQ
6mLteaevcMWX2CrTr9eXxWrSVmT1Mn/M0X4k9ahziloPXIju82YI9gLwT7s7Q28nm33npR6tb/KU
h1mO9h69cKvUQ8pvY5iNcT38znHHRXOqaDZHG0TfrHTVtJeRGgbLiBoOR83hWAJyTKmzwtQIIZ9o
kz8RR1wK3BbW5lmnEGTWbnjA7y0zh7B+MApjEEy7ScLU7V2lPR6W241B5u0dnPQu/ECzN8Z+DT57
2d+bY25z65Backx3mjBpsLkENAIwAI3rqR1DRlcB3+Cz8cpLC4NhMbukUYlC3fjUOnaXUTVoyrl1
krcvHpOcpQB7Kvc6xsqshbPZuZvYmZcMaz4N2+AaUSs6UdUaY3mnqAktyS7M/V3/hRLeZXzh+ic1
mt0Nq98f9j/TCmaBGMSps8JGO05vbAJQUFw3udJ0hb1eK8O7GEPQj/mtWdm2Em1gNLSPXUJ1hsVa
ZuE8uLhuP5AuEMpbWtctP5l1XtwXDTTshle6xrvHap/ic9fsHRtmAYXGQ8XcLzYNCzEEkJB2Nj6h
YyCqBCLV3Ck9lwfLIJcl6dKRUqER9BuMihdEprAK4QQC/PX/Ev9YF4Y5WO8zaATwXBJCXu63N3HX
T6eHTv/g1QZafjLHtHYY/4VN3+hVew+/vae7MxD/of/QS5ej8qLNcPRfit79f4ozBlZAA8hx9bkD
6P5NGKqfyfpsssE1uq1gQWWBtpsPuW/YJuK9eDlxWjbc812b68RdSgENRgk9LVYlZAuE/ny0zcr9
Epck5sqwXwrObR0DfAbT+nu5nIhAngbK16BAGWg58yIuhG02G/XuU33KwdPZD7LWHxzz8qyMzOSp
Yxicphm+U/UwWe32fd3Gq8swChb2MbwzdCChWoh1wr/InJAt9u4xGiwyaUpmPSmEWMRNXxj3fUnI
2/gMep/MwR2wxXl1ax8WL58lwmk1Y8vUwCxLrNc7bffOx2+1nNb4/0poQousMnMlLUuadcTCiv1o
c5Z3k+6Ht2eo2GONt1J3yS6lpVZGRPG7vs/qwze7906q651eAcsWrI8BLbHppCLYYAqT0EMBFlaW
JPznSePrv6rMevz6iV9k7d5ukQqgtnTE97jOWBJGt9iP6f124Qq92GAkHFbpxRMpUelEywhBRDqj
VbtJbVRl7CT3ceBEUqNpsxZPfSUijIphNtmAEOezo2/TpQOHpxeTvEDXoV0Zbo6rnBSGHcPNUmR5
rEjqad24m7rdpKHkLMfSvi8u2ECbBzQfiEPsGQqGg43Z5+qmQUzNWvcPW0UBQplTn7M02BG9Gql5
GqZTubvKALUwgkS0wgU5Ns8MYgTGL5wUNiynpOphYTc4eF/Mdx3dN/nP1fCazNv1zaZJtxQBMBqs
xOBOEx9aKE2RhEnLWG1eGBz1GEEbviNjvG9/gnt/OT3bl8V5uCcSUFnGVn3baJ/86uS7oLMBwXNn
ReGfbDkzGFZ7Eklxnw6dgp0xapozRs62GijKSlREn2rp7DTOnMBmIqR6mdX6uHlQtJmbLhDqOk8q
o6NJJCL27iVeiC18a/5thS1UT5xC8GnTFnbLaKySBxN0d3xqnzDCwrxay7aoDAQ6FFEGQKZmSiSE
z8eFnt2TX3EvjGeUqOQYqWaDJna5jZ0gw3axtXut+pMNsdxHLRjn44J9QLmBhUgWdQCrkMdoY5Cg
8rrHP5VWdPdFfMG92UvYJcnwgyoN63bLoNLvusr2a0+n7tz9UX05EO4WSGFvxxSgNW/5/QquCf9p
3JQsrhx+VISLl2R0m+xR8pacCjp36sMHFXhwQgWuiaoyQmR/S3pCezQvniPakx7jrTSHYLm42Z6U
psFBCnUV6JZ9ySALvbohE12tFEXhA83qH4+Gb2wxwuTlarDS2vMQIX/S9UWegs4gHRYmcqke1UpD
zvOLTE6NGSSY7mgFMbsawXpBf2LZow9BV4aG3XFVNcx8QlPpiRoqfY/NY5xvr/TmoiOxM4LmtTus
DTCkg1Wmi1khbttLMEDvNMoCSH3kWdENpBOW1xVMpz6TQMI9zC9OEyw1aq7fctKjoEI18uHkkydN
YOQRHjuYpDuSJV5A+uSX4DsD2IFHTMlc+pWHdTr2VIt5LCLpaSML+ZqXRzmyIYm/ZI0Mrj3u6oCB
8QlMcBRfYNymAykLFJ3TpmRfgzwywADIG8/00mOfMQ64imTbqJjB2psIMipCDPswgH2G2Pr5UwtQ
ZLpC8weWnLkQ8kkKBofr1lRfhk8PeS64s2RAETunNEWKhDzzEpJJwbclsMionPpmmCPfS5YPHU65
ikZW2b7Wt8fu8pLdo/Xq31rMqUNPgFYgxeIq3AEUd5z7+u7uQyOmkAQOWaMzQc+WjjdvKsYc8li0
/Yc8+lXSKXK6DlAIr+JcO67BZ6pQTKV2+ek35iwuNhJzxl+xnDoiIqkTiYxJzhDz3i2tzuN/JJ1X
s6JaEIV/kVWKivhKzoqI6cUyHHNEEfDXz9dOnTtz5yQD7N27e/Vaq2WN9dbIphb3xYGyfNrAkJm+
PrzzMuvjH3ea4dgO5LDo+H1ghcWFyh++BCtZKCcXqHXiEUrxAw7Q2BQrUAcI4KM+p/cVn0jQkT74
DFxQGCcu7MIzy9LCZ9PEc0gx3uPbA3M1VN2QHshgfRoxJFLLNY3n8Bup1DSj8/y7ymOVScK0uVX9
u9Kw6glkbDqYOVLbr/X0Cnjr7d31KqPM/Q4S3qZ9AjkHYTeqBYECLv3ZeMJoQ8dhXwedNenOC+7g
0ZaA6JLmcS7WKHofUd/rm3yijhSy4A1i/P6DmwiJ29JiIYgSJrckSh6Z0JHZrBxDzmFvLE8ER/GL
JllpkEx9/u52xxWzaM3WXLpE4XXccFqGBkkXtt3REzVYc/OaAXmn3QjEydPnbxnOgUYD/W8Xfl47
BiIWNgFv2j+HGqxlPCEMad+cdvfZAyYPSzF3ewv9squMFyFY0F76Sm+MXbxKMx6rl6dtCI7mcfu1
yqVuXGEp12YGnKn3/XyUHVwoZ8y2fuPkwIhtE5DIfHlig3GzGjvNzZGbNc3So8cQtr4yUf7m9KDe
ukYocWWIRZj90BWSRpfOCGyBO5+GZ2NehOJnA02LbtiKFgsxwN9va7ORzAEszMo6DkUdr+nlwWwq
Zvtla33nrTgHPKGLoFV6ZKqSDDcDgIUpfsVdDsS7tRWasCoyjd485aQ5GZwHe8i6y7jnvbgbNwI2
o4kjMYCW3OXyd7Q531lWcprKrFA1/s6fzISVDbdc5WYP3AcTBnIp0F7nuD6RXOPefU3lWmSpzFFl
9FlJ2mw1xpKL4fdMDJAdy3knXuB7+/aHEByeB4cXhY+e7m3sZ6FsmJI2SX3EI2qGm2FJX1m+AhZ5
gNjHesRVXGXVSPbBkrKKoHuiuFjGF6c6ETNy5g4r0bZkkXKwJjwbbbEHh1+L6fRtxPOraSU0tvHR
KVk+lXFaNZKW8Y5rj1cv09DJF0nFOITpy8LFKRHWH5hJ352TPW2hNGNKZc4WUqaJ19l5kodaAhAP
RtwbHCeCc7RJqqA8czrL2yYk4pphYpQKLVoKsybjrvF6Jx0lNzro2UMHa6XvxHnst2F3f5ymvGRZ
CyLpurkbmrlCYLWyFp0weEi/VjGoBIu8T6supw/NjzzNewm1tD36Alu7kPd9WoUACGY7+zKKecrY
8E2PUogetF8MKnpe3bavKCw3mnLNU6ZuwFysA34Lo77fCTUyBH6FlJtEBi2/4mIcwOj35/rySdrz
ZdzwZOkwCZ0PAihrHi4tDVVpXEnu/hYuiNFKUKZu0U95yuyxau9qjgLNLUJeWbemydf1j+OOjjzr
RMbC6IEmTgvQOvmkECqQX7CqF/yF6TwO9hpVZsN8ps1gnzIG/OYopPGokAJJjLi0vwBC9sPqYPqB
1Yaz3gjvQbdt3oPnume25g2TXfCNjJMrEHY5k9aijGDHrM/+OJjPkFultV5PeZLpY9HKqPyYP/8m
k5cR3qi7e6wrEig4pd9Ice8mC5oIycHBWzgTVVmhVdSKlLPxoQDH1F7GlmcETV4il5K7S5RI6lSj
IcQs8u5fKxLWUB5l9QHlVPfvE6X4MPBzrBPJKZMa0IZUxtw9jOyNe8KeD7lC/0F4jYii2A2mvGu2
JLbLoEzp6gaay6oO67Ag7dwbRFK7y+oq6Y60yf8vuORTjrNT2CN5xORuXWVHkrUJB3a+Uml5ciWo
DQw3lbfBhqRT5B4ZL8Gdj/gXcMPelpy0QXJfMtVAlr3wMIXJiASAvLvviu1KExMn8Z8QDj6rnpS0
gU993yt4FYwW5w9bxWtRCEgmKqMFKMCYeN83mUiPD7PIc3roxSAOssJ1rg5fpMwbHSLyfeoKTP8J
sqSwxA9uVIaKA1FJ0vOoZ3gO0Z012Gz7VFQTXaagy04kgJDGd83a6ZqiQhMeoiCdSHwcQdj7gCDC
PxQ5j7SA/nfQG2xpMa4WVKc2aFAEQY8vyQAUKTn5Q5UvhZb4V+EwY0u5K0IlZmCTuNFBICoIQCQR
RGrlvsm5KVdOEu8TV+5iPDJ5H3fmLUR8OFIbauRCT/KggqAqvFEq3WfQCLvYPZrV4MoLorWFRq6X
XkJQRgdsi5+Xjp1ASGRXXHC5DOKlJZRLgfCBZ9kivJgJiyEQwIQ0ypMB3q1Bze9hw9jmpb9RRHxs
gpor2iksCeg80P34MRe7OBAKzx6+ILQrIaD+bFZId9Y4r5aMlJKmxDHex9gfej1SRelKfoEc5ekL
EDngdCaSv23VqomQdwK44A3RGi92upvSfqA7NGOmgKgz5BZ00WDJh0zyk+kLCBwFvMwxhsbWm1YQ
pCQcNoVALUq+B77Ej6GCaa3w69e8RDxghKL6Qt27D4r47H5/4i0Z7i4qjRz3BKrXpEEtf3Eoj6XW
YwntPs43qrCnWiHVBwroDx9ZvW6uqb1eA82tnPuAjR+3oo/ToXZ8zm/+GRcVzc4qou/6erLVQAve
WROydss4+TfnFXwJeh63hcQXOMN7ul3vFVxBqC7UWEa2hBmn+83gjf89ASTPGmZCANjtLn/UhFCE
ObeZwSGbuQZfK6ZM5EhPzn16gDE2ZSWhyFmOit/Yb3YAz1RwnNOF6M651iLN7A8PkfjHFMBIxbTP
BuLYiYCBsi92XgQACXQEeb0/0exirJCIYBhD7XfyO+BmeZZzEVNlyoolLgB8PbLH4sb2FIE/NpbW
I7pi/BuIV9jNV134FOSjJ/6vTXnQXQHxo7LOS1g5790G+1J67Zcd7XmaAjBEzPO45xxibFRC7Gf8
x+pjnYctvzYV+xIvN/kkX+VPqAjmHgoqJ50GXYPrxLML5CcNlaMNGrZr6n6sO5gYABYx7p1hKLuD
9clAYLAe5DcJF/lTN3xITis85T2PMjgTtoFKOrbEc8F6Y+cnggqr441oJ4izHikodYRYPWJwC2UO
EpvzJ3IABSOVDTQPZkQaO8NqODVsfeIvhoWSv/0n7EAFQXAm1oU5rjV4N4gxRG5JioelwhR6P+ZH
Jnr8GlIIlR5p7hCTB7ESW8X4JsxDHohPfKCzo7GZklh+sRG7Mf3aCZ3YN1yGny1HpwSFg95KOhyy
qPfp2DCIFCOGePPx8Q2AzOhvaNrwVobN4QtCqEol/XV6cDkdXAcwPiqxjYGfq0MHwaYGx8YKPY2Q
v/aohZN5vDrbqywlRSu8/fBKi7jv8LaeyAcksWra0HaXXEWWxujE3gSS8JFjZ3HrLwcrcuWc+wC6
XMgi5BgUkOXNOYUB3KIVsdNY+jJORnGvJqBzorjAEJxEyxHxEWiIWwyyewA2uYCxkAsAGRPaGYDC
uD/OkN1TY8oM1qWULmf0cs3gOGAFSDTEMnB7waKlH8q4GUGkmTThp8qSpJQtOSo49pj8sW2EEoXf
LQBsQZo5QebyBIJkockDdGLXrtM0NbYHiAtbjli6OXy7D0jKRy2YLPY1h7CZaJGSkJgzRrI2ABfl
Qe5k1ksLHYBAPio27bwl9t9JJ3mQLHxvJpoFdpucpy0P1kd85zhYwm93e1vJ0C+OgvIUJBsPLWLI
/3OEa4LpUt/DPIdOI5g9fyS3Xca/E10OXfJPKbHpyWtWn7TobJ7tMzFKsh12EKuuYjJtHa5wsVB/
+BEEOpKweyqzfGqkCpesMTyagNuSblEBoinkbFJHBLOxYPEu492ChLDiqT8XR0H8eDouzFjKiQfw
SeU3RwUj5EK3S3KSp8emPmntzfb4UjnNHlyMGRWw0rUZM8KJ11A9FeHbzXhOeyezRYz0cXMWB6Ul
k1rZDpkPtGhOcnOScNJ7pO/cVIIi95+CiECgWdWwdlTmmDcXTafhlsjk5JoimbyA4ZMQCaTbHj4c
IoU6kk/OLbB5FVzzxXl7INV1y+Q974VPTvycU769fVAMW9d1Mz6u33NYKu5EE2j4CU9lGZfgmcCo
xNpzSicCjp2rgM06AKiEbnC3j4VCnkCE9U4McFZIGnk18QiktdI2jkOJZcQwIEK01jRxwYgLw50o
nHQkCfSsmJWc27xuct/zoCR9pYKMHvwt9SDr9OJJwkEO5ux+1kscAlTg1q3Sm2sSfz5uVndynStm
jVF0+ImXun8dtiFATJpm4cXky5LOXYwJyH9tiPv7mZvtMz1jvnfb9h66bPwU2U896UxE1QinCXRt
CVKFiSGqDk5y/+AdvGvHnt2tDi5osJqMScsTd52t2YnvU2BV8kN4NsYREnR0Qcxa00i194PTH2n7
sBF2YH6X7NYGuYyaqRF42549JThvlyPwNZW+EY9itZlwJFc8EfgB/JpVpr//WC1ns0dfiiXCKk4b
Dp0qrh9p61YiQ07lIZcbdfy8ibUZAsAxRNgPnDI8g7CCAL+FcPdm3ud1DBHsEn9hx37o/9jC758+
Q0xXaYvSe0YhrKNHU1AvULYC35B+SzzsOxjoVKvuToVoBrE98C93BOp6nd4lN3hz2z+L3l8DDCMp
XqZ/nR9A+izjy9nPwnEVbOI4PoyE4c3XnoxYwjyYGlzQ5pL3xJxSSgwuAMSA1kA6MAihvCfGiDgx
6FV2ZbEY18GvjMF0l/T6kMnm4DzvsFRYFJkg/S9/Qgu0k2gXk5G08L4OY8zMNyp+Uzg+orqCayYr
CkqPCJUEslFt6lf7pOp+21JJbiG2Wkbff24r56BTHhFdBnWQPNfkHHrPq24GhY2MAjvR1wQvGL6C
NtkPqD1VxQmYeg8u1cVEjnts9+e94XPaCLGfT9XoOFEWLAGPcNeATvIkw/3azOBLczJtor6kTRzZ
lYVPTpdQhucHBBMrXu35pyz2C4FWQhaQAxMeRSTGBiUt+m9QIRDFwQI291ZfA9Iw6YH8WmPORC79
nNbr80CZ1uvL3jgkOcRQoIO/5vSUdIL339tR1uf0RYle0fk7+IorGdIjetTUNDSZCJfL0eFPJQYV
IN4iaF4ymgYaAW0cuELAnhd4e09ABIXYJKwvAGDYX7V/3TURPLH2We7+A05UBHjOf/eb851Vm/Pk
eoWmd5IpVyfyHhGJa4FU1MBIHaQobb8M3xzbdPEn1eQ61DZHGUzbiKCQ4kJX2i1/XmDy2MbppJXA
ZIbWew+XyqQF/7aBwlIN1N/jCeG2R9RdTj+YBMqfS9Jxq4h3fb3p9EjXN/Tp0DRp6Dn53571IRdD
MkRFGq0ZC2Gd4zHYJC6WU8CbV1D4l/BtywwPqBVBHx++pOLEXMG5ww+9mi0XxU5xOgt1oUYwjEDJ
By/oAXhAlGe3MYAwR1XQNpo73N5XwnO6eWjGWK7LqDWTPpkGrU/qj/4Ao1xYi52oE30HpX/e7Sc8
IDRNWnKvXQOfIcbZvPxlViZfRNTH1bKGTCQUTc6UB/Jpgj8BHG774NXTJ5MjPNmd9F1xlRIyVRuI
FwgHxiXBWmol9N2wOaWulLv5sWe88O6m3M0YzTODicXkZesEcXqs+p3dPV6Mn4aHGzDji0wARyNO
r7ZvvLzu7j1ReHgy6pfdRP3IoCzSOhUwaA4zjx78F2ZevtuPS3A2+BTwXedxTGVvGqaMWWV8jzSH
ZXXfDOORZLFFR5Ua+eL7Mfl0nLlGgjD8OsWW3dz5qBl0f4Xf1u69O5AVo+4K4c44gDoQcFPMOdW0
5YQKxOEPGX2iwPR92cLpx7kbRgz5InTvs7cf15vD5IMcqrE7z6v4Of9GFwtaNO9mfzWaM+CfITMn
wdziS4ynn6C8kG7JvAdtzruBOtDSo6LD/uctQt49wjqsMf8rw4t7cO/jwiu8Ov2MXgMYDPFtdB1e
3D5QSM8/UIQJDnNEvurkC3WtHRmtR1Yo1AhSRJuszJUeoxTt8sHmArfGPTaWf7044lbsOCm3lfgy
EwSjP2b2AUMQst6Qmq1Y07VfP6fLwhaogprrEImdwmvNMxBpc7JaQq4WYIQ2oDqZZx2qDXQ1ODZw
psK72FFtMaUqcd1EItLVTFPqleWIrFPi+LLH/3h1hkt72U222+/wHjRHqvW/qc1LxvyaY12KR8Yl
AJBwh43z7jZrp9Vg0qDTe3cnHbDKPYdjNQApmDcpobnPBEoyzi0L3uLI7ZnS7H0Cv6Y70Jc1Pj4X
UK8OOKugydL7y/GqSw8cSzT3fo11EIkJI5hkHnplQrmpJ68+NEsZdDsjM+qa20QQGrKxCUsPgCTq
MgMdlkHJmYIDwkxjfawEOmlOFCr3H41J7IXhHEzaerDFEBK/bLHpyBHuSi+H8n18M2GPUqVHWNmL
2nbQmBc7ZjHJXOR+CteP7pJkKSLsVfwZJ4QQpuTs6qeCHkDRisxZJF20aI039pEEhmlH42cPU6rT
rKQQssRHSCy34Z3JHCzZOFCDF2LDAXl42ELM5JJ5uySwnViJ3/OCiHGt6fzKcCtoLBeh5TzdJrws
KTUxofA/oHp0O5w8+tDqIN1IIBLM55WBXETkIx6t383NDadzTUcmAOkfyntFQYcE7widDLdXh2/N
pbbFKjsOO5vvrjOTndv/49C1b7QxSW7yxYe7biqhFE6HEdVYMj+MjmOcrF44GFHrWgB8791TRAK1
TW00rG110AX5FcB5utmQRs+fYRw3xwIT0919O09ULTaKDHs/K9PeJPtGd/M9Ktl87dWbdFEwVKQD
Pp4ubivzV9fhebhEbgLNh+9+aa1Q0bed10x6M0cgYsrH2auPIv1RmjKtdKnHYmkXo/kYrlaxgH6G
P8d6QaHSL8MHlB+R8HysmDcQ8/+51SKAQUHWHFDkBuB4hfBo6U65gJZINfzT6OCuMjGjesMXXuW0
sUBh6zCW2AaLo2nytbb124gNT1DDJo65NMOl+uKrd9MFEpDCbee+M2V9y6ToYWNYYhUGYt/1LW2A
Gd70aWLnOJ2iCETezoRfserD9Yw3xHesmKsiN+xjrVZXU51Kz4ztFD32VEgnCt6cBz35lLjMrKR6
hUvS9TrxteO0SOu3N/gFbCdB3cDOhC978GqnGraG0P+wDoFtzaxMhVajzEUj5+PQT+GPxEF7UPsC
tFHgeI2wFuKtcL+o0+BiDc5g52Ies+fNtPzl5kaWeqLBQBeriU+hULyx6ZmKbZmmrxgOPGHxxPMW
K/Iw0gbktqxqFgy52uqh+wny175T2wIY8Hu0viwp6hsmYQYWF3AShDL77QBvG93JilBX/TUDMCFL
ipzzsDYv8epOdi32Ax1vE8YlGUqBbO1hXaGzcD1N2ELw0ghwXrs0OT8EOwkRZZjW7jNqhrTE/oq0
/yfIU8talduLRXynpAdH+FNcKaMgkg0ejsLzupli8u5B4SJmKE/FF0IxDdCaHPA/OFgXBt3SA30g
zj/QI1ow5REB5OIzutupoM9NHDG7ThzDpyDpxiMZBRa4QxNWDMfK3pagLAwVYXYtOUHuFncTIDYJ
iFMLRgIQqEJc+j82M0z1CXwuemQtbjPMtW9aEnMgHqpwJO4Qe5kiQLEemXDeG0jXBxF12GTSNQPo
/GDUPRkRDkbdzElfPrYJqQR/o4g2PGEORULAJETGjHaY8zhjuCMWlaKvl5jL2EIKA1d+msljIywS
sU3CWDYPmb1yNviC2BigyCeb0nzGMJrp75FtHZTVoxh4w4dnYdI582v/KJV74e+hLAF4opWXSxEA
Hi+RuoiJnzjDL+CgmmaQuiZPCwMfn6SoNqg3xOoIDmjF7CteTpBEJlqZ0idJglc/eornspbrpE/A
z4NjXF7NI/7xM5k0KEDx/1pcJSofIQADqguhT3Yv5KxBd14GJfW2FLFy9gFCYAAE7eTgcVrZz+RN
sWz0OIoscVsWmwFYFVzWLy8iiCCG2IxVYzhYH1I/4DR2QT7zaZ7gzMgDuCkLJESg4A2ckG9DSBkA
ysy1GPb5uVwod2A1hdszQempyFienO4jaUt0qAIdLT78wTS8/PEiKcg7U7zzmNwEpozVHICg7Dmq
SfpKaDtMTuk6Kc/+YyPtBSl5gIYkqztYjAhOsyxGSEdIzXXPY1orlpUMt0PQLRRo7GKBAl/CZzYA
H0kvM06hr/XypJ8UoyT2MbgTQlIH9Tf8EZyGJmz0+8H8ciXDs2Y9YHBl0GEe9MTp73VxSdR0Ehof
7x6LTtrul31yupApdpOvHx9WXafrF+Yhnn6ZTy2AKgR9q7s6CVL5ZSjSjq7nKRDYQayxoWMZ5KW5
kxKbvhGFIJ3ImEPRz5quL/Xc1cyk+XXCo0y3TGZWU/DB9rdj4+O8CNzgALySKxV8i3dF13B6g9UJ
j4MsBxwMXxEJuI+/E4ZXBFxeumXIbGWp8C6+lMonWFnJFdAICJE8zDXekWsZIWsHFlwChSFreMLd
T3fSpxIi6BnqmGtIPGR+qtwS0wWc1d3daw0N9EJeeCALo5dwJ9GStQpZsRqc4MFZCeIFhK1bTB/C
NmORFR8aBYfnoILG0iMkSI7E+hc6ibiigOmY0c1csI+WFitKLLRZkyzQ2dtG0kbswFFKqgtSmMFA
5mnVRkSSc8Mdks3iByaZWRKQZElLBTEGv4xw2VF9EqyI/E0+bZuaf3bFF2M0kvGq6HGgt9M3gceC
E7qNBJ+xJRHZn5itoaMZrFGarvLxcyRTJ2Ax1X70QWSKm7/MZHrMqFo1aFMtCF/uYW/1uFPXQIku
+L5EJ7qWdG3Y35yKrvyM2WZ4A+qZq74v7DJBQwLy17z5XRrSOcRG57iuwLjoF5Zcuyc45lqMyJBu
7vVSMto+8mv2OjmtXbt59HbeLGzAT+J1KoP7wrlhpDQUKZYTpN9GFmLpEA5lKZwxDntyaNG5uAI/
cQCbCwa8kqwzsz0DfB1dnJjlJOTYpHAp0aF3baXk5AymsN/TpyYCXf7EwUzwRRk5UdPrqv2+O6vg
/shoP8IvYdyk2Znii3jX1zamebhUYoogbjnoSyjbCOOMgZK+GgY4/f/9L11bKImWzTR+v61Pkh37
HjIesBB3Q7qAXXqSmP3zq0dsV83ZhDy/620nkfnAVoyaE36vYtksoImGdA76ORI3fB9dJtruygR/
Fu4/aTgE4GiG3gni70mHTF0iuBmqcXvLP1i/YKbfOdhx2N12x9oL6Yz+fejNEX9duQPjAJpx4QfU
V0uLPBnb/3Gjabch7HwJicB8jcJVRp1RI2R62seavE4Gj0q87MQvtz7YquI+gQObOsSO6mT9eKyv
lkVbmQgKW9Hp80QkhlXYarh3QKbwQmMkS6WvBVuAo1t5Ub/kkRI88KA+3gRRZXNbTZdJ63VapoAa
Uy3Y05YPCu8A6ahEa0yd+a4RYH+TDqTAkbfoc6uOC3iF+DptQqLr2Ws8jApxMKR+2jXkecRPcm6g
8z25DLGUYLwHtFxaNaARyJfQIl+DPCLyALjdWISMD4YYYholSL+V+1LKqvad7ARvP/oAwoSRXjDv
1FhlNPoA6nARAMs/Qrzv8IDpzq1KvU07n3Zhkw7y+Eu4uLHhGN3F10GTb/Tp8NOnj8d4BepNAZzb
W372x5UuYR/+frzNPa3xVoSgJYzfMmgM73D+4X7QX7zRbGnALwDKQkL1FM4onUZttLcFqEOnIb2A
qbzgVsThlHYL81Ppl374PSNep2Nv5Vlznf99yCTOVl5x+d+E/8au9D7Jk2tFTk3H6623qMIaMJPL
QNg84PU3cENhiJ1QCNAWoXAHt+MFgOPedPo9pMrcSJtv2w+SOHWaO7R6ZICFDLLILlB1KV3pnj7+
zoOTz1tyC9LauyH532FxForrgiR4Kgn/Nd3T9YBZVEVClWq6yroOpNg9IRQQ7QN3kZO5qwKs8ZvM
Pno7FFqtP20t/RIhgXyiErxFAezdvEdfKB1+b1VsYVVQG/k0fjm7eX5YuPRT9uiPkK8X4x51EQL0
wgtV+wzZ64uDx3UsHnWIUiSzvlETnUZ3T8WeEFey7u4+bu1wxZg3bW3Tdyrr7nU2WBucVlfvAHDM
cCYBqa8eSAkW+pzdYYNhHT0GqeAb2rHynlnBbrE/LUeYVUxVpx8nN/lMcwcMkXy+NmnaAbh0nWVa
XZknRplF1ZkpMEJKTzL2x0ix81XfOYxeIeBQgdE9DD3k/ExuU00V0mzuInzSEFRNhU3y9ICvoD+X
5iukZUiFiXxDbN1VlxsXpLuEM/NpYTCsjVgEJ4Nh2ks9ddu6C9xOjRTHh1hoYwgCaFcnB6dnyl1B
UrALSMOk/48tMNILCfbKWgg3NLNSTC1pIfzuL/NOPsnHyemK3dPddXBJ0tS38LHHgJRGG7RsSerP
tkt/HZf4AIAMy/OP4YT5pDSz+GoKe5JLI1TA84AXMSE8/ujtkvYD3zjkD7CT7rI6eGnxyYWFIsA4
48wx4bh7OBhRAUqOcUAejvSMp/5xzlgUUlPUrMsrNRIFI43SFjW9MKo+5JcXfq5+4a+vmB1SpJjZ
BgZlLCATb4ZQtIBQxFUCjTXJfigpjSuNcAIOXdku1fDXwrL4BgwnM1zOXuV3xGcDnFrnB4Awx1JK
WTFFzU3HAwX5HatLVoYUvFBlqREJ7HZKitaCSHQaSXr5pRCWvwHWi6GsCuEXvaU2crEzo4amg8su
KBnlRSjIvlnlsIj2M4AKaATh3XwONcjq+Ui6LRXLDCkhbgYCSXepJKel2ZxhqWDO98YcbPrsqX3A
65If5o4JmP+J2HrOO+L8Tgrl17UE828ksncE2nymLzbk5UynEi47F7d3B2R7OxA2sHTgzXkQyOQy
Bqx+Ap60NancInp1JHCd+BlwBmoWY4OFCiOsFAxIwZBfUKALa5kwegONzMtquOBQYOhGvmmgBDiu
aY1Ar9ksEeeC9TKPuvwNQfna4oP8YYo6pXiFuKuHBVonVuNXUJNUkCskV2lD7i4ZVaXUKV3z19Bg
QEKTcOzjXUXjXxAgw5dlLf0/yhpC6MUi5UClY3L2y7Dw62oCaCDSFwBLPD+JVLROnhb6S9rVky/t
abg3EQIMT4lpelKo0Mgu3PZcvZKtwvEiWskaoh3MEhHiJT1kno6d5bvbrmDhbnuQ83duL7F9og9a
+liqWmJaClXK7+mnsVRRTO1mJLeW8+k5VlEuouUefz4wxJdOG7Whw0AzhprKDwmlR/5ek7YuVOeh
UGzBvKLuFOF2j1pUaOkdYyHjuK5xMfk/frwvLk2IypmOLlO/u/hWAM5IV3LvigUjCVUZrdeil2Z0
arymZsO59AJ9abAPFEylZU44NRKuZy/SXplkWcMWEiX60SWzRUpAESx0+nOskSbh2MOfFqpr0Wo/
ALHJoEX2vowaYuwsRs89bvs1PiIPF9tlGZIu6OVz0rKXTPFBTHhDf1hD8IcHhYKRJ2QgmhSgvQMK
cChTuyZwoi2OLW1TBlpX4dIfEGChWcFtUoRaxfOHiLvh8iOstCBcfSi1gTnJ+OVFVswrl/HtXBF+
v4OkXPGRiHtLp8VVrhjN/hu3iJkFVTnf5JcYLT0+xg8PX3WGB9JVhif2n3UlZDjqWOPO6M+fPXrh
LBDeM+GgmCwol5nT/btIYiiAb6DFMLqKukVz2kj8uVQyRokZoxdPjA1uEGZlD+F/gY3Ej8MFs8tH
XzAT41kEqBP6PDNRTNa0wWgnzgtD+dllUG2gWZNbJd6Z4izWtz6YNY1RyUvVfhnXO4RrK5G8y2J4
sWRggsnNkzrqNEZQL8Q1lar9hUkhI+YWeOei92c12nc0DVjy8VY0/4e1PGRcbcdHU8tiwrtNdN4X
u/9mQZVZC41Bj9XUdfu47h2MTtZzC0zo5LG5OA3+se7JCDu9GjO6zkIbwOVHMTGBXkhLPDqNgecm
9Q4PhtUXY4amURCHkebXTO9jBBzexsyAYqVK8i8z1sf/7V0ZRsRb18z26M0EtSscHhhInKeGTAno
cr6Yz0Qmzb14UT1ul7oSkLttn+ZfIABrHzCfHp9LUS1gWdjey4CKiqXVmlZMCent9QcTB8TXsbUG
3eAnb7wChlNoCMYZSRWIueLdYL4xlqXkczwM9vEmA3WTe3YypVaRDZJzrR/jRmF8MErzejPU/QhI
Kg4yWSS81wkVRzBYFM7TGaNtxKj8aIHof2y6+gvIBm1K35O4jbAaGXhUWzgW0Dj42mhnLFqfHacN
6sU9pq3WS5+kZ85N+I5HHJxpC9MEqOEzfgcMCRbDTZEedQiB3Z6jgM9YJ+Z1mW/Mxe2SqkzrIyvB
P4BZoU9c2Qf1aLnCrhm9KdMRbzcjP+nfbTV8z8FX21RB94CoRxgkQzeWf4wtQGt2gmhoUsDiNELk
lo969Jl3uLDeedrEqNiA6MAURqfC9RIUYvrq6SqqKLS/wuM5rpujUwdOURf12pPKiPrqTif4Sieh
ESojkcTJz92Dz8nqjA4Rgt9xoR/XSPyYPt2DCTqE37mmKoCZlL3oY7XmSO4oBRvhC7sEvl8xjzTW
Rmr8XEs1sf1pcoU6CyqMqo5WEHUihw+9IeHgI7WDYCiP952/wK+o2Z5TYLMTgnT8SuRAFDHS0pHQ
0v4Fb8W/efuROFKwdQQPe3ivlQRsibFdgAUOA7hDxMjXpAUrhdj54Q7QgsXNRMIm14Smr+K0GUma
ItamotWiXkqzlrSVvjgsEELWDN7tEu0I9ewlVHC7xhTAzm258A2opAUT24ECEUXDGy75FTD4/77j
T+TFSza/r0T1aCK2OrdQvL8fMzpkcw0EnbNbSWZijiP2HdI7esCozUFAVMio0tLdj6JjfMRspeMw
kYRT1gKevTG35Gk9AXdkyR5oKbcGTQCBWyigwHJx8lqD94YpBIPn7uThm7iPr/hqEO8YwTnBTSOp
7AARE3ebSw4cRcdZPhFi78lTfGmOS2kPkuA0Rwy0haDb5r2gtyKpoD3wCVUfs4BJnbAGIfxy4dAP
c/QfPAGJlBGmrt4hbASl36CfHxVdcoCciyXUYFklQv8t/Pag19L7exABvCx+77Cg0rUgTQFjU+1L
1mG055Bsgh5/YOCVwTIWSKQxNKk8cW/PQF9/+kQahWRTuxQeXfJfW/y/N0ptJ48iunSSj+1OPG8v
dMrg/fClI1k9XCVBNJvBj7Yl2VD7lxGxBqiOhRSH+h3aOY8iLB/RAICu0d6gKsDQiIwJiuoCAOfk
f4RK+6JkZIYsKoKahFa1U+G10mSSeuZE+vQ2VsJgkZQY0YJ1HF+9kD4ZB7VMDdu9LQb4jaXOgQ1p
AjXuVPoqxwk3QdjCrIAuwhBgnu3d7WNLRFOZt2QIIRwO/Fj4TLK9fgW1Qa2D8vNq0763KLeulAtv
6o/cqD1sByitlnoWS32nz086KDaUFq4CZTaCfslbyecjBQlDaZJ6N/EVa9GyieEfCtsVxi7pthQg
D5I1yQ6VgM4jX6UaYTodNtrqJhYcZLdlKyCatYeqCRbs074Q/luy8zO4FGbNB4PTBkDJILaTNnSe
mgrkDWd02DQvo/5uOaO7N6ssyFA3sOMeMO/VazvMxpn1mBYqBAU4BogKRldo0MEt6Uzzs/QS33/M
3THOc6F7Ki4TH3r+KsuKbYUKIX6o+ip7DSiVgSBQlR7TBth4RunXQClFbsb967idKVJcA7oNmjFK
NzAAoX4WCAHI2cUNSjrJ0ME/sL9xa/KAsXokkWSGLUIWbQsJKwQ7knBM8Nug8AenicvViSQY7I5Y
6qmj/3Sl9lCe/7WGo4cOvD88KfY+7QNt4SU67HP82Y2SBLrExSUD3+FruAnRVx0cjnAyeBtSazHk
lzK55eC73YdXecam84byjFKcI5/yjszP0SmX4eSELV+Kw+aG8W04YDx+DxL2ojdpvh6OxLsWJ2Ex
MsXYHu98kdFzUxzMNN/6SPWOTJ//E+EQ4784qkY5Bzq+mmLkPvyb9hDbd31R2n9EBsUPYYNr0vRd
2jxABckZy8zkw9ETVcF7fcSIwT/Yo78h7cDh9O9qXKMWOcHgMXhWOoN2Uub+0Zo1vmtESAy47YEZ
FxHDbBNsGZnNdPZJl27202lPx/ngvuitJdFocCHXYnl89lXNqrPuGgfexnr8jDA0vlqMVHRfMLhJ
NK6LV1QpqDevGFpfF/XfGwiNZJX+DONsWgGsSe4k6UZT78zx/PQKirppA3uS3oh5s5CQcdXEsGfU
i5/cJoOr0RzUW9RfcN0d8cPsr5QtU9Ff86Xdi6YbDGIcGEv2SLemGVVkivaakSTdBHzjWMtUAFwi
642aanBETEZ68jcEbRgbdnEXOaJlaWkvudD2EJN1+O1TyDOi1GlEIsleMfqEZjt7fy49mHDe3FyI
MSo/0NrttyVw4mUSzq3fdqXfylhBjCP9evPI7Vutswrwoisoha3rDNc+3PEE7+G5ulgngsXMmP4Z
1ZBXAXnUAS8AGWRt8lRv7jmk83nfCUM0cEzFAtqge5NqaT9q0TvHU1PMnMGGLnrc34lKtEQhPCzG
ACQSMc428bIV3azz7BQcoD2ZKWU+EenXWk/TX6ginBkxK36/hTc7RDIJSfdFxLjPKwZxws05wNtp
wk1Apt6ht9/Hbb+xE+d+nz4yREjbz6NDQjluU73njrHa+c/5OwbBFR4lXgrBITi48q97Sh3tqIFE
N1EFZqv5fIWQLMaGFAxgdRz2nLYBGZ3oRgcpF23lSuEOzBrQ4U6jpo0adlYZUwuGYE3Hm0u3wKZq
xFCdF5VFlyIj7C4gOGkDbdDBEEWgh1bUtoAy6CDDsfiItvYRMz7gPGYboNeYDNlL4XB6DTd7jzlQ
5jSfNDk0AFguUO81rjGTLeDSOy2/YliE8/WxEfRomFnTeYiL6fg6Xg749Dy2wo3cPLuf4PtIncnL
nTroBFrE2KmED2bq0NRQXeE7ZBAdHGkAnud+li/qNHtzSiyx6HVivsel/KOjQWfFUEJBm6EdMw+c
863tFLZIEiyn6YW5hSPrT4Sgbujr+YJVgQwJzG2Fvhrgnz0pvQyuO66d4hUXwi6JmdkIMyN+Y5hu
3XzOsgwphuvCDk9B1IC5np4Vu7+Zpz34QLOTBzpBAxvPexKBOoDYCmVSYwv/Y+m8lhRHljD8REQA
wohbeS9kAMENgWm8EwJhnn6/ZPbMidmZnm4QUlVWmt8QjOCtjWDJaB4dXK9PSBRxU2vU4aq957Dn
K9ABSMLN/l+Xyo7T0OMaASPQfxP4Pr0uwVZJP+ya1ejLnEFCKuYz2/lALu6QlCF7CtnvnC8UGv6P
KJq+TXpZoMq0iFiMD8S4L0wQ+XBdmACrQ0rnzGhQwiU1O5Cb9dEmPMHgxanIW20O47f3TQjqEKEi
+p7GID1iuWaLbwfjHAp3pJyv4ocg0snoRK6aU1R4CeR/YoLN16CMEMKHfT1Vjbk7HOhbG3HiFOjx
EO6JBvED670B2BkG5b/ZBNSQNwtnegW/iRsGe5HPSfdIMpmWKYGrzWSJTdOhG2dn2N1RqtA71R3V
8sgUgNbCD+mZDiiITBUaxQ0EiuDM6YRlqIOQsJFSUAsoQ8k8ng4A4zvYvQzmDIgb1/Fwnp5xPhsJ
eaVoiawF89+gbWQ4G1JFjuHtWFCQNzLg7VjI/cfJeg1EgI57Z27UpDwAW2x6+3XIc6aDziCuylSW
s4xtRT5jp53IjuE2Xg22O5uPbujHPSpoyBqnh9VhRnsxemADL8YTJCp5fS687S+cm3v0Hnf4yY7w
htj4kiid10C38gq8MEIZ+R3xWzqbyKnQXCRYEshVJd26L+tFm/SBoG7bvhGuG6HQbzoF0kPjPkZQ
ZESHVOxGgomSVGSDrAUR+G7of2cE891UiSAKReq6h5oE+tIT6WsKewYR6iH8HQll/2Ij/C4GVjdP
tZpQFzrYmZTWI7lara4BtviAKAsf076rwRP40WD4XPYBEKPS0RIxFwEyAqvlHtHDZULxGKmT7E7j
dc4XSbBjCC9CzJT+oHTKf5jCiOaekfUcJk3JftVxGHcTE8gnaSwjXMkci6G7OWIeljeNGjIpzWsw
NiWoyp5V5XV0QM/M2E6hqB+cp6takWz+l9uuNaRw6wXQ+WfQJQKuMMdDDZhH1g4WiyrYD+Vjf4L5
6tTTlLa3Y0/NV2B3QFERZxo27FWOwDIAeSYivmeQYGTaP0nhMlhcSIt3zsFp8bCg9YOyMjkbwWY7
0kOXp4rarrTN64QpL2vdaYLTHRhrH4YmrEiN+v9m+IOMoRf9thndBL2Kqkix0Ogzlw2+xtzR7FqK
MXsu9uluKKzFXvIwjN6MsfUYs7j2rOVepWi6omeHW4CewPAmD2ShSxIpCFt+jdEjM0NwKfJOLTzC
gDbu1sKJ6FMui8JD36DrM76wBKM9HUdKP3vrNNnmQXeFLJpAhulcgKw5sn3EnYoMBoDLWDBgX5pa
nQ3G3/GHDtUMUI7ZWXQROTPEPYDei7mcAUf5dURlsi+8SNIeAB2fcP4HBTWqvEbNJPYG3iFtp6XP
iBUO1KQvKkHnZddtWM2ItjHsXTXFBkzawX2p+MRNyn1PSwpmBDNInB+4cj2sT3okHaJbYPhMQ57a
N1PyEq0BzprNR6yr+AgINICkXCAaIIq2fBbm1AwhXxDm2/QJy0UbUAFcEjz32nr3Sp9xNqATIJ1M
uKei64iOKHk/mpKPFiiJmp8H/inITL/LO96t1ppeChqypXOEPYLqkAyUEC1wqqvRw/V8eQdCc0PT
qw0wG8DEQ+MPSD41+NS09jooGAnhq3c1UMvqt/5XPbqS7bOVrvrpb7NGtAv2O2LBFvjv5aHULiMq
gtPRZJa8zUD1TRvD0whtnBMcxpd277HtUBhrTj61xQb0dtB8buFnKdVBQ39NdrNHR2vi5vPHt/LH
LxiVozHfW6c37QrjkAhI/tgwBLvGyFUmE/Zmo3uMjtAa9vhfewm0vk2Fd0oOMwbHWGdRBbyxx3a/
W10B6vPHNIj/V9nBa/AmlIHdvy+pX9YajRoe1HN9QHfSPrVdju4HmCrrjSgAinebrhd1rAg3ydLd
D2tOfyH92X/wGsXBrx9+vd2C7DcEpOZKTDOdE/XjPNWhjK2wMR3iJBQEDBjNgLOr7VbWgOT7b/Xw
am34l2PBjrH43FDdA2awmpJiaSLK/IRRHMJAibpd0ktXaDaEBEF7H5zokG6HjeSLZCPHomgjCO0x
IFdCKRLk6td7Inkt43iYKCm156ILrX/nSK5NsutcAcs4c78kq+wvIEIB8JiD8gShjSBUk+N+qYzq
2ffvbR+Z2u5Z8ubTbSOFjVyCJLUysWQkMjsRhsopYitH95Iu3ib5wNPoYOOwQkueg+M2ZuTp1d6D
wEbO2CzIO8/uNSeHY7A1kBr86Z6IjTJYFen8C/K6HfkW5qME1NviQS8CMzzvFiljZj21eUg7VJBf
s2M9Fsr4WusnR5BRXWaVFKzZ+w2/+M6o/wH0FwgB3BPtkJy8wRU053u0Mym8dZKfk4nCFatCGc39
GkpSfOZetP0zOSYyBucph49U5P6DMamc5RzYklmVsfLmYKo4NgQTMBjWSFqdSQroSzz9RHDrMjy7
2MdYKJfCqERebMkmhMOyESoSEqA+oNZUujubExhleVHeK+f32TN+chkoVACSFvTtbobmHmM5CJCc
5eM7Q0ewvCTrJZMtql6bbkcN9AyndeAXX0SzmFrygC8LxdtTAS1IaPmG41AOkS9nFzl0hAQvo8Rt
rniUWaDpjnnJEPXMqSFCGxUTbx5MFyEcwSIrgFQvFC5nqwVtGSwIJy1gf0Z0jYv+YrrMlNxCJu3e
IeuU3pdCmIroYtGCMpA6JW5CK5N66blEOWv0hNb9o44OXxCg2hNeROvn/UAFX7YBqFAO31Ez2E4R
j1BpnlMg6+3iwjIiuTO/jGrITg/CywyfUPGwNcsgrm2tJ8ED5ujWIHrsIX/3IQBI84nZdFNjuYqq
fbPWKjToycBJjJCmR8GXcR6+eapeg6CQinDrMl3lARuTgI5PVLnk3kBf92AcYF8ZyhTtEml9Qoh8
sVD21mNUMdvN2DVUF5KJ92jqG8rm3IWx4PDKnw6fvcZjgULyshgg970CVNNZqR0TRdZgcDbbK/wA
eqszPmNnihR0fZrFttZaH/Ox6aGLfXeRISEpq8xevM0pq0CRFfWGSlgReMPLQP8tUDNmwvEAnd2X
Mc+oym8bhaKqPpufYo8jl8SQI2a4UC9wd0gu4xNpuujIn7T7BsMLBw+FUJbObiH+PA+WQRd7vq/d
GCFqfaSdQukIKr2TnYM+Fe3cYmEhEYvJ9ZDya7jCZCW8mxcHb5+ZIh0vXr2d90d0Vtx+2Fz3iWSl
QSzgVU7RMYAugGn3Xg+kSSY2gefgWcydTlZZgs2fB1BluKbxPnhaq76Jz5u+5zaxcCddLA5XWBsG
6RtHVSGY99BWEbeZCQ6/zta++B0IXarRxUSljbkGQv1msJgw2sE6zpgHB3w4+Ka50+MvfRP/G+ZZ
acso9faBTdWedqYtMqO0M1XSJm2jCDax2TPAXt/PmhIiKXOZtNJW2nF7e+w8EFXSVwoayYA81PU2
vIE8u2FZouZK1J7yylfC+tlOe9ywrrlb9gx+OGquham7W4pV5N35g1WOq6CYonRyadv4T0WrAfzZ
z+m8aeGbsvx96QCo78ZX730sVqiURIoL4WAyTqemGZbuTbLsvd2KxNkkxUDm5u/5qGp+d/Yh6sQR
Dobm3WlORTx/H/5xDu3xzevw9334EIuhQSqHD1MoC4dfEbrFOSkSU7/LEpeZXaV/aDA5d//VQhBM
xYny7gNSH/y8p/Bo3IqY2GMpyrgdsOpDjPB+lkAlrvYI0vHSXWB3PpLIjPTkkHMZkzn7Gb88ZDMw
QURUDAsrZrhbps9Wbh3iZ7J3kPFd4g8dlBHj6YhWJjkkYhg7fWAJ2pg2XEZ1ydrGFqyjl+m/AUul
PROmewwAMTXyxPPtxASvh0ZzvRY8Jx7svPspu45kmlyGdO3iW9Zdns2+r2BAxXjRfDtzVwF7h8i6
owCHMTCEtweoWSODUNpi9DZ35/gxKZMtinyYSDMlP/q8OnNZ0dYQ2TjhJNCBVYKvC6CRCTracR/z
1BFi8PxOjnr0l11LEvGezGN1JvIhd8Gofu5sos3B5J6/8FnhfBvXlBdgPMoYfsGoGgsWAOBUcovv
k9n7iREILMrNPmpuROCe72QA/DUkpccIhCEsDUNuwuxtxJ9QXk1mumLctzP+kFJBwKTBtFNcVSsM
2bp0MUv9BIZEb2G02eJDdcyzg0EjY1axdjsYrBYq+vDrU8ETCd1tsiPq/eEPtNwmmMVtTRzJloxk
aVGCmwVI8PZ3/Hxpc5tYBf+M83hIIhu+xVJInMtYFTy1BnKsVDJIJ8uyFCeoEhlxrLKxlzyau0JE
C5+jJ1+jveC1fIWAjT61PAox+uPb0awTxCKWUeJ+9nbk882H3E6EvykvGMO5ru2iLh3Lt7Aoevpe
YxeByZQsDAnFvzviz/eltCy2mEpK80LFfame0J8w1OkgwgQwZTXgIsXomG60mR4suM8yKE/xDCOm
pPlVd13+gebHLvu72uwy8RM86+lX3iwF68AjoGIu9VTeF3MnG+M2bu5WO+LCRilN20Q+VyjPCoCw
SYHt73C+A5Tc0thvBwMgMtKN+VlnOm0R7sQnLxenPfG4gk6J2xRPjzfE34+ReKljlMiFXQzk8yg7
Zss51ZeI/NyQ1f+YPezFgZ0Yc69ttnLsfY2tAxpgpwNv3gMXka/sphBw7VveL0A1PAF10NI33oEA
KbYO4+lwhiY9NgMAPJugUoRFFndAeEB0mKnjPkGGZcBCEr1zWQoydhcXOs5+fRnLqB5jaLhpMvUX
0URaSdp9DQ2CXx32cenF7QW7R2wNY1blCyNpp2UsBaUyQ0FweRkuqxRHg2jrV/hiV/z8m4c9sGKG
3mtoDQGga7122Q28VyH7lFE6yJNZC5xJT69zICZgdxZM/v0P19zTc7Hye9nHn4HhifCCDzt3JRcv
yYtBj184BgBruMCd/sj4Mxf3JCR9AQGBPP85GTwT7iKfxrNAcbzd5kKwJGfnZT9RV9C/qtZkn0Kf
tSvku/Xd6oyHnoGWeGPZHnVGN+spISuTcNdDQhEgB0S9ls/M4erxJfKUkCtj8cgCqkJc7veMEoh2
tMW58iUhi234tHMczlAt4tIJXCwZ+m8yebk7nB8lemt3skvsggvJBpSwywlf0QZLlbRmkoJvIDEO
W4FhN73RvBOXQA7rubXlfEd50Dgs5UDEFFc/TS78Gd9ihGPu/pcjsqGdlg+nSyouO40jxanwk4UT
Ev3dOT8a+glmxWRLEQmu2eXUoSDiQByhM8O+U7TWzZyDa3eBaQDPZrsMoseE0cfc2BJCyVo4wtmZ
tc8BScPEOrOLuljsboGdNvQWSg/8Dmxbq6gwjbuqvf4UjoNb/MjqHYqPWtzTu3Def3G375ydZ9pe
lGlZAUB65INC5B4w/esKmSepYeygSi06U0/9x6IFN+eMx7V1YqROz6SEp1qaLzgJyQk4j1irtOFV
o8RcIC+NAQdiEkFnR3Uv/B2hsswj4U4IMeGjtwYwpuFwJ7sc5BxWNDQ2wPN4xy6RvGlSXwO2KWXk
NLlgKdhlvKcAyrq5pTYfHwoWTglX9GucK3Yl3qFsXYUTAU8LV2HzX8Q/k6gp+p6DdE9v7u1sPQwW
CTfEIrHd3Jtd8DvdABkwd++8O/p9fZi2zduUwxZ+BrbtT4RcH3tNJW7Y+ytEjt7ZfH1+OMH76uq8
Sejhgxo8r9fB6JFwsDDsea7eiLF3n2kaCdfwhrwAVs+1M5/Oh+c/nPeqUKwWW5SH4ICEj4TVCVEM
8Jj0PHbcOiR8bcHwSYdEIGYKQYXgISf7GRluPV42kJgxRd6Vk9lzRUCXPldHXz5iDAHYIWf9vuyn
YtXddHcP0psBtXcvgGnXjFcd44UOIq5NStp2nwB2mV2S3JLexpKVVgDyz9qw6aIThEkkxDzSV9jh
/Kbh2QWjkNnRnJYrGgo0f0iD+TqdRdU/0j1R04+GWLaguwXGjV7AgV5yx8cFFzaine1jEKxJFYM5
B66p39IFwxsgzThfAUpldg0nES3NyeTstsnRX3jWAHZeKPqigeZGxRDdQ2geRR+4e1pi+A+jWIuC
/pohrbNeQ5caUMZuRnc6INLvrFzhsAr2misEPQhQ+caFf4wXXcumAecIDQQYqhX20wOGKbBc6d+K
TelvALIXxTwZ2l/Srr640SuAXlIxwJGqkpgAjJjBHPzPBkO6vcsr0WB1WBdwf8AkCN66Y/XwTZOx
bNdWbHymk0/cst8UswwioGOZQI+RfEHOnhef3nSqdMYyI5PLNkcqyNZIKO9QFy96Rqu0Y7Wtx8Ws
aIyORUBrTxFIV231ESe69qqmKRMwlxwwhvwUjfDtvWDPPldSEH3J2MnOh22URCPyZ7tviqWt5M93
5+GL4zUtGbyk6PzczVZf3wZbptVYiGjpETndFNtJf3W4azSB5ix7SIQrOM7BxJ4bwxXEXRsDR1bN
22uuWnDHpGlD698skWfgm3vxbYMBIC1o5qgBpfiUH4Ce5UCRP7MsLh4ST/Csbj7wdJP6SiOfTxvj
bwo/9MH9gwdsbodwhgngtekJD5THODja9NY6gFHcLuaDcHAZXIJnWm+gbjLGYv6HsJWAvXUdGRTB
C6P0KM2I7c81IFFy2JaINtGB0H2k7sGiiL+0FPW6A0RjrfLlJtAnSXQLH+QUA1jQNyLrJM+kAVW0
Rfsty9BEpDdcWzRMZS9zYIfFWNSKpEkPoyJLwBL1Y3+cZAiitnS6N9K4R00ItAa6Rj2AyMWMLmZc
W02ADDDlRW3V34LdQspxQxdCsCbyFwY+tHb3qLmKNmJfBK8wLNj9IbghmkTOu0GDvD8Vcd7Lr8fL
pUJnanT5KVGBqCbdKX3OLbY8egXlwELI1p1H9H0QgEQZbwr4QYA3O0YLgyHA/BF9TxlZbEX7Y299
kA5gk2dwLbLPBOq7AHG4twkQkF1yEySI8FOuBrIQw06wXwm5D/2hFBU3Hj26Dsx754X8mZEObTDG
uFmyRsELggZwFgwgGC2aEzNjN5UOrdaG8Zid0gtbpqmpS5pXd2aRjAYRtOdB6rcQHgfBZg9hRND+
zBshNgkkn26PJz7yB43OHgMnL/rpjjWB+8Mkp8nREI6iM+17j2hxi5oAYYQ4LZMm1lqAZnAxfcn8
kAsSDU2ZJTLJp7VPd+mmTQcfbAgBtEPkC27jA8FgF51dkbZ7obMlVPFrsM0p571exiy41qn1mSFR
zW41ux8xxKXMtQcmqceK3UgiDeJC+6MHcIZxaNuUs788mGM/RCOdZJ2EWn7qGKYUu+nRZjhldwy2
Z7rX+Yv7IOFBU4A+Bj3aEUwIxji0JoWL5hccKfwHQSxhGOwzB801PRtBrkJWLmPMl9AIrLmF0h38
p9sGUZUYLkNX4Bmg7DNulKLXY9PTGfjCSBZRhA09e81nlX0wEGBcrWcDnkqTAfYGsTBg+cgPG0iG
PdHF15GNwJPuNGLtMBpkj2Wn2dnq+Orkyzi4xxhTaDcwCh7MnVLvyXnTomHLuM7mhkcX7CVaHqTT
fzK6reTV0iaPzVtHVI9kT9ipdJJ2zJpknARjFmdI/sPUiue1kAdMC5JR19nQMYuU16YthppAMiL+
v1yPj8ggD+7M1OtMkJsSQxd/PR4D2NPWV8aqm7aPnhEnDSNRaaYqrpM97B+2EnYoFD1CBB9N5rZt
jg7p+Mr4axosRNWBXord90Q+r8vCF/rrJGD1TFvodNcmh4vINcDp4NtYeHQ47T+YPwB05gYxkIma
KOE6ACBpBbJ0PWiqjscQGxUChAEN5mJG5okcHooRTBCF2YEyBI9M2qHeCP6HPE+OviiIBKoEHmWE
aguhwQRmAgdhcc3FuFUgLkIeuWgamBJIHAx1IBsNbF7N5qgT9suCdm7GXF6oI5484d/zTQwdvNOT
37caL8OG8zxgHuDzuOHahoa1zqbNiIi3UKxdGOk5XB1cNmMkYdcbgAJAwkvX9zkUESRU+miBJTou
CjrTuS5E9b42JjKwnETSVBx5wORqTKmI3xVRk84tvVL0pplhs7xABKIWhmQmjwsQNRucAxV2vATx
jdfVnyQLAqEDk+c4Y6K+2SS8bUgn6OJuJBkjivu4pRS8O79AeL/IOcOvRQInKPhfeSZwtK8VNzSL
maT8RUT1kSsxqgXGjCgCBbQuAMRyCkiGR6ZHMNaBsPZMUaUBloaiOucP0byBbOEa2VADFZcUzxqE
vw4cFL3oyfwK4ulB41hit62lH79Dl1r8Wca8cMNhuSIfxkARgKegX/Gc8gX3y9HgQHtxGPihFWh2
OGeGKrA4bi1WHP3p7g/EpwmjuQJqYM9TCFcx0u4vjUHaYQRYuBQTiYGrcv4s+0DgWyYnADlfhTRp
Y/is4CYyyfqI4N0/acJ5CrSRpJtJP9aCIZARS6A/9NjDGwQMBBuaS4GHMmKDqYNQw87jD83lzuRE
P3CKHJImGxNuOMOwr2oyzIArY73u9ptNHp5morVxPFgX75RcgAVanDpCwRKq1Z3MlPb7CW7gHRgR
4xGriWaaWcW9SR2eLeYn26LtVA9WPR7GDJqJAcLVUoFUMja/mK8MGNQ3LHHWYai0L07OyYTdR45h
zOkX0Bwf7wCf0Niv6PFjY5+3iSwtE9rfk9kD8/+d3zKvljeK2qQ9x6FoZTYNlUaf198w0gYaCBqB
FPocdJODqtPXflolibigiFq2qMVciXkPUmLERtCSuULeYgKmkHH/mPd212a2YVcuqAVa7zaifBbM
veNQ1EhfBgeT8KkkXeqiAgY2k3OB7XgjHxYGmkTZE7Sz/bRcQ4x7w37TTiSYGF9Zbe4I6fZiMS/k
oIyibX4fi2Ra32bkRUquxg16/1wcQxpRk3wWQGcwpb1j8ToIK6uZlcYx4NNYu01fzjZxBH/dtCEj
SsY7kuyjtI/smND998PKrfIyl7t0i3b0GJFVHdgLdGZKMoWPsRDF8IHdK+RO1mN0xvkq2mVvckkx
CaBTrwGXeREDRVcEW2lmb9PFM2eQxq/RThu9ONc4XAhRyVjCB5pd7DQKOGDqvy6JsFtkb790oQgo
YH47kQq5WRluyZGcNp1g+N6Qoo/IJLjQa5XpddIBXRPIC5WcjqNGsBWxAfInhs5wUsHSgIPqpejy
LgWHLcK+Ah6mfCEQJWx4dPkHbIs9CB1R+BUANOVTc87RgkIBd4d9AsZnHx9mrN3MWesN1G1UjghA
zIyoOA2FgsdRTVKYXAXbg9opc60MSB0p0JNpzgJIEDPFD38ctfTpiLOB7Ek7YIEjvMdr/jbRHCsD
xjQIvRrNVUDXfjjp25Og9gZ0XVg2UKaBkAk8SfzyJpOjq2JBBMitK4MM1mvtlUYvZ34s9aSatbzf
KTytEeB7OWSyiS/HhBzYc2cqzEgQRmhW6te75mTTE3EYVcessxwFW4yPg8XDfoMhsh9YVACCWeqJ
RNMaf0xpJ3DwJQkAgc8Si4O/D4ofNowTfzdSQWw8Ny0s4DD7vEZzCPCrVnwJkAO1BG4vCnsPq2du
l3dYAyTZcAjIvrvG2e/m1762n+xa1oMz4mlB22vLWBAHjOGLqETguSQ6GrtgeTi+yPGR4/i1Exq/
Vl+qQupl4Dz3P+AjEH9lsuipE0V4iQ1jjDWw9Lcr09icDWXhsQacNggpSgDRdOEMAJM/xinObCN1
dwXQwgeiXeIOnIuLZW1QoucqyqqHEfn6bzwoMtNA5HUAEv5h1IVZQjEwPfwdwopERUx/4S1y29w6
bptFJ6Hlvjfx17nqf0xkVLrjV70/1/ptYzZbb+jbnHkUDkAUzOu0mfWGK5RzXYjaSFdTU+IxmJsx
eyWEUPCkcuFJUHnPR8BAIvEZxDoVFJ5zY8wmik1i7WH/SVtuac0K3ID2C5w5EyY9HjLMK7K3PWlx
M35a6dNsicffgdl8xFKM+owWGsVpuOzpZ292jjjtSb1O1NSSLDzZvAQf+8SIcsin+k6qECwyTSKM
PhFlQNfb5bxHFeHnV6NfN2+rxXUjpQMp67QGHuLdKNFwYd08TX+M09oawRopAO+u5Z7iPhBpWp4v
5hdCP/apwJyenwwMn4YvQwfT4lw2DMYfRrdQOOrzW/z2hf8SDmDHgH9hJIHOWBHT07dmcEXR15Be
Nh3bX//pL2dyIR2u90PLaeeIEpqQX/YbXOu9DkpjD4CUEKYwFJvPhDiFcmKJE7E64z4i6ACjdIti
/HZRmQ+FbxZmTRcUDd9coB+Z0aeDI170kn6GhWFWbeYzwRxBTKSDa+B++ihKMDyn4I7pnLCwRMVH
uJ0fOh8oxps7GlEnt8MK+iducXL3QmTjLT4etrAiNfGgFyjfgGAF3W8pXt+W9PNokvGTHQtuiUgz
1qs3GpYnl3bid9WNDyhdNW1c0lbAqHC6PAXdWPi0yOjHb2u/QMoNRfqiZ1NJwzlV2ec4oNUWHpxY
rHFj79rxJUAhnJePNCqo3fjUB7fb4tp+vzBT5r0woqKM5i4ANtnUKy7m5Skt7YPw4AlrZYhJsMaK
4xmKrzp6YeL8REvFG2QH1inVHD5Ed6OfPazHStzXsIVGtvK86TM0Z+JQuog+xb3wAUWNEfTZbHKj
gTHNZy1UXo5jNezN8A1tM53Dn3WjHK35DDvtDYKU1w3bBR8Ol5+9bREF3blX54nEEi/E//l4j9V+
DI4JTyH8RGmIQvHBviArecfb2+rMUKrELtJ9gkp0molx2kLgQTYIbY+G03oA2Pqua+LQqIskh/HN
+sFt1Q+Q5p3Bt/Q6CHkMtxzy1hm4G8O20ZVuOR56EOEqehalVZPQePPF4yeT2JwRFQ+IxUO2LsqB
0OqsymuCVLX6dFhN3ugbq2+tR168076MveHqhefNLlBHvBXCBhkE6/C++iR8Gm4xxKmE2wHlCqgR
txdjAKfa6QfYxVkvUWfzmZLtaL3Se16pIepSmxoxlHfR+ei4dnLjAIft0BXDK1TB9MccrBgXHqM3
GYndKqrxBRMC9puwq0QbYGv1XeGVITswCrwEtBmJd82n72oh09VdHJPRSyNIxAQqM7zqM1xt2d2C
kEEWiRhMzu8U4xf5YbBICNQyTSHPx/G54xXvnFHmbEuvxA8LOtC8JmIiWtOlP8bsgFnxRLhm2Ejs
RQXxo/OybDTS85lEiUr7US4dd+szGzkSIWjYM9WlnpiRMnG8yKzdtWI0ZMYUlQBAArH1eyFa+EZV
teAwaVJnetkGxQPtTwsWqIBRCDngS0kJ/AVJn8fcmkclh1kfuK58NgoXxsjoXzjqQpxjnY4Aiomt
OlcKRO/sIEEkLUlrwxea+mVYJbiDiUf3xehParp5eitnHOMxheH4+zK2QU/K6HloqvIcUfSGwtb0
ACiCExSzbJa2OlNF4vUsimhU/zuDWIPXOqIGOrcG2z1SQWzWdzl8zybwjjEPnO/fjr+r2sIJUQ7v
etXn+tGaCwbZzj1u+qXR3oGffGOYXShY7rgNgDps/POG+EG/Dmodu0dWFquqbXezC77JLVhaL6NB
s5yklRhUsNz6GZEhhKfMNq45Lcd3C70dm2vtzZpJR36cYCdMRaFGEq43ojQu0xCyjHolSNR2wh8v
A0rS7depiyYhB3C0mNPfil1wgQArymle2x5Q33sKZ3Tjbqohn/VhlZSAHUYoskYkB53/SYEIS3J0
CK4Eft6XF+9m37jhzDm4knZC5GSDPTnKbhSKvDOhvHijESdERXUmYxrMggxxzv548poNpx0Ktw0K
NtBTr2nvQa9xmnC6CuSVmMGJLvDPriZilw0fWOop6CXCFL+vRGH2B5ZVMi4NjuXuCtNNlIzoTeo6
3TEdxBqNhIWXOY7PAOjkFmJUAAJs40Q6i5Y+ReRRYNNOKQyfUpsfM1H22JBP0LqgWeGQEq7Ffekf
N32fzuIqWc44HXhrNiF2NWROsF75O9uc/tNcL4xQhjYvk8ljPWRhsqkYBB4y92a9whsyoIxH+SWh
QYC7HZvYgxvhng//PBnc2f2mSYwQWX98aMjaoTcEa6SrkQOgKN5aG2EdvKiXd39ZRldhsMYQLcVQ
l/Z9RlqwyQbQJbk6il1DeWEULEpdY0nI2FMYFaCHF/KJ+VZp3MpdC8MYA+XQwhZaqNDFOBn36Y89
OfvO1PYmJIqnt06SBIkGabwJ3PluFLzwbOlKg9CyOPT7WjgmS+SbfSSRKLz9MWmMH6LnRH2dQI9m
jhZftbBjxuwy3z9+uQJVB8hnoBjG/4rQR8tJcyAM6qERLsGg0BjQitnsPqyxVRFoM3RgYy2SiqJN
lDgoVfMm0s6Y8Zqoc7+5rp3L91mtoIehAONhZ+vI3Fmyp8JINobuw/b92arHy1eYz+JwVtCqckT3
R0cviXAERvamWcgYSnpNh+ccAagWaMls2Ry9oi7/VJKioGCWg3ty0ZFA7Kpth6Xeh6N/svIwBNHN
OB7q+tdJL3Fpu/sRk0DwARoVKsE1vaJ0y9+gS8lEeHg3bTgZRxu0qYwuJvwTEB0Z359td+XaJrWp
yc+SDVqsSVJDPwXJE6Mya/EQsNvQI40WLXgHDMpdmHQaBXoQaCnYhXR1pCHJhU6E2qeS/1iDCCa9
F1vhLRjTig15M7AaryEDpwDwRHrLquQV7blTCK3NvYF2Gg6KcgEw6DDkRBDBCMVYEp/nNpIYjE3Z
ZP2M0y3neEj60t7lWVeYgfvFmt7kJiGD4jSgo8U9xYSZ20fXyghZg9xzDpoUKlxk20i8WTx6wrCo
i7GgWFtnkZgspJ1IBYArkgw1fJ4Yi5xOMkqUJnEHDLz/Cz5Xc0xLb+37A8a4IhvBSRlytjqU3U1a
wmeExhCrppWmwf4V3yn+KmuIe0kthTol4K6YZxvO8JVAziwMRZrOZ0rjc7Qi0OimDy/lkcs6olLh
stgLTE4ndNa4TOT+EipqWR8WPp/uzuIAdnkNVLgNhtVyv0Or6/d0GhGulltLAjWzUsEyhDMB9p8j
dDMgmxcsfjYRPhMCDBcdOYdRkizJcJaTxgNHWaKkl6wzVID49yRhcw9Yd6XNu/k37g3vhGqFtACv
iwHLhSnOWKIyn4r7bli4VjLXpk/ow7XU3YZWu7GIf9JXtKw8V4KOyby3AULsZffGD5cjepzwyEJr
aRmhbGuE+VDoI6SgOoq25xZ3+EFMOGBJ8We5JeSvfrgM71w2uwvNCTITYiEP9eTydVEYlI9kuY1I
7hIpzY9MSwpAWNA0W14oRwaQl/IN1Uwcy9iiGhqyD0I3Z7d9gMDosudEXYQVp+rcfLIvgyhq+JxR
oEVIZHhgEqClqH2aYahIyCsMVAbZVKRfEklYd8qqSSO1aYIfCNGws9xylPOwKTV4HDJ5u7gtS1QH
dlSEOQsMmn4YP1psCXlaEqZYXgKlZ838li53gtvi/omGCNQPSU/iihjHMO1X7LXQDwFcEe+1MlH8
HA3Vr2GxjhAo5Qqs3GWVIJnkWnnMATT7Eir5XgUkXCglMSgXnGkBHjGEJzHllwxnYnfGvQd9VGkn
NEVDPsyypZEMApvkoef5Lit1XnCZCxzulLmU5hfj6oGa34qv1azFJdD6kSezDPkghcVyK3UeCMMM
noo83JYREgbYNrw83WagXzay2WZICDpwY+XyjJkFPExLdZPfQAlaLhGIi0OIhgTjA6ogv464eaCT
gKfL1JaslY/Kuh5zNFGz07m35BHzKATL9GJt85hYGcBc2VasyAKZVCKviKdUgLjS1A5oxtlBmuau
xTS5azI2/mvoX6DHkyND4jmh+GAokycrdussQ1BdAu5hlXAIyeLmbcEz8W4pLaeUfz6bOfc1Ao/H
80h5lAJO5E2Ru7W0v77J0xFMUDow//iU8mTIg3ih+RDAB68ySXlKb8NywemABgHkw/UNbTd1Y0vu
kGYf+Vz8u2trIPYDrv0AeAb8hK+x0bhOaw4mN9XsifyQoCuAg64sTU5AucdA4Hg+aaBFbBi5T3Hf
j8uReBCzUkzRWKnsU5xr6Yns3N2DWiPqfABdsRAv9pq215rhM6cu0T1n0QAUy0FyxflzlMec3NRb
XAd4LdBfH16PdWSjGC7rTdiHtQEmbGDxYhvRTPMpQ0gsyA7a5oydO+CAYVCor1YawyE+ufwcdzNP
+Y/FCuIJSl/iastma/EJbIAeExlNcuMR4wGwxr4RjZVCOEBUTVbMrzBsELMNf5anTB4xw7J5/ADW
lICq1eN2utBGWK5uDtTtGhWhwXknPQqOJx4QcDM+mmWlDdONaQ6FpKz/79mC+CKKmaFoO1U2t2sm
mqPd1Y16AU/kA2GEgCEy8yzHmjquACTa9AQ+8zCum+0CxRCSrzt5q7QXGHBIgk/jQ/+pmvAHqgtm
PXvtzekpJiOlSfr/RsDrs5FTj+MU6S9eayyJkJQM5YaWyNtSYYztxzi3c0r0yBdFi7VLMBXNgTdt
RmnXSD9EehkPyf7ptahhizKMVJu+CRWRaC81nC8yY9voOL5uKsiQrhrCdlSjHrUu5Y5Kmb4dS/Mg
oRfwK5w6tkqDg5rqZKgjXESKGpDUTa/B4FNfALsaSHPiPtDQvfnSBgn2H6m4uF0jdEVC3JipUqQN
sgs+lGR3cmdaQ6iV7CNGl9/1nVbOe1XB2IZxSDikRbTqgQCjfU0N1M8+SS/kEwTiHNjjFOMCJ40L
8tOe+MS+PDQykFuQ8orKZ4I7DXSLjBY6VcTN2AJmxpaLkWnLzAS8sIHyAO5hHtXh1hqVmOIlD8ir
cj8ZYhHHRS9tw9yH6fVixAbZ9Hfwq00EfRnmCV9jzeaLLxYLh5w/zjlH3waY27gY09q7WA0NjRET
IjFE2cUJVRPoHk2G3Sou8TL5asMf3JEukKrTTGw72RpvPoMGm/QF6CNL847j0WdRvovjQkqHMlK9
uaeOj2DkiO34lO816dpJBwEcOLGmpCI+ECyAgg1dNoEO8higIiuWXSZWugI9oRM83B9FPpYC5koT
W0XERsxvkCUq4E3mXfJ7mIUGRECQndTT1DUd88HB8LZEZqdK4gcyWpx1NcVpSoua7dL0sBlgq5L7
UjuC4zt7l1hAZgrYgFVHTh9gs2dQ/Vd7+UbXjG6ffmOnUkAJOFtifVfYXsZf4+e7wMcCpGsLuLGE
dDAkbL4JF2z7F7X0m/qKE5tY9Nb+KqSkOBS18W/H8D5bNLf4fnSgIGt9QTfQAP6PpTNbUhQNovAT
ESHigrfsyCqiqDdGaVmKKyou+PTzpT3R0z1WqYgsf2aePOdkDr8hS9jTfci6vbP6cWWvyyh9D5mO
wEM5TieTJk76NqIG0uw6PfiINGh4Q3oYnSZ3Fk349kQD2dcsQ2TPUeSFgFnW9yI4jTLfpVXO08Sm
RQRniQHAhrrgdWa1IggFh8Vr8nJPW2ZSdMyGqTyAgkx1M2Lv9wW+iEPRzDdSmkknnxY8n5JAd7Uk
6OHfyxHBKgNAC9sg7qRAAKQZVOQ1GQJGXl8ar4QoIh94CqWUoEtXFMPZ0/TzGm64gtkGtYaZOZXT
4G6uu28LGg6UORzEBWXF+9T7YOtrfJnW4PQlB+Uu5A6CsxBItrZLoTBPkakIw1RGml/M16QkI0mA
KJ5MmtFKyMvHXB+Cn3e9Z453HBJY7kATTJ1ZmDDkyTZGYjyWv737ZOew8R7c2eZgbYiIC9838oed
HLhCbuB5nmocEw73zsrhLkdHwCfJ4BkXTZmgAVzemahDZoRvFUtfM2SJp2qRgUcs54sVtnAguK44
knF3cXVUxH0hZ4qKoPLF2+7/QCag+jM/iJTiOuzDae9ZGbRM8VwnaYBP76KK4DHtB6Lbg3SjT2Jz
JngJ0hvlzubtkZ2VIPY4i/i57kv43VNi7xwB82W+42Y7bPtvE1DurHLtXhdyZA44+dF5gGc5XWB8
ReECZ4cz/kXwWZRmzzE3vfVw2TDM1K8wAJn+hQ2o+Do9HY1FjZd1neOv5tRQ7tmL4JKBmPEJDukx
wKV/83fzdw6/1eMaXlpfvvo7GMQqhHfdymQsidxzPf8U7Z1kmZKEOP3M95PFKl/6xGEyWYi/5BdQ
Pc3d+A6xNQL6wEdqdh4r5D5ZD0ZnZffh68tkmJYbkThWcPURblmrvcM99U0vqCgZKgAy56/gz1OD
DOxMtsYFal7poogR3h7NCoZxATYqm5UkZEtSwG9axhRM3EsNlty0mSumgiFCz5e+YCdV7Ipl8INE
hkRs0kEoY6Ciwese0Q32BryyCupimaKkMQ5I6OFbcwOXyH0QsliU4TsRH/g7694hSaQ3BbR4tp4Q
7VWWrBbtJTp/8QWbRnHQZnAZbp1UAaxKWeX53WBr4KIAMZH9P8ioTmjUXC/kcmgykEQcotOG44gU
BBGVAJYXV3jjcvlxr8Ojd0/RNdpOLuSpX4VPUS6WJN4cG+M0YVXJiStTkn7yUfMQMc4F/iRXzbyV
wvm1bji5WYhEb3/9kW7Mn6g0xzRk9650h3E5JOQKzxEDBJGX7oOt+f4B7/+9pOjsGC0LWjzCojo/
es34Ov8wqb5lPX635oNZ8wP34ivRforTAPzOsoNMHpqa03V3V7OTwNxd8zCubSUStuUbOtqssjeV
PYgeW1td7P+USRvbLw4IV7B/vhlbMquZOhpMtn4H9DUZTO6OAikmPM2qRqiWYU0nIB3YaJlfwodX
7NbLrItngPSkiz5ALvKXDCCwFSIlSWEUffLHCDRY6qKZ9C5Bfm7moDSODCwEM76OJGheNnvd2FPx
yjHuZn27C9c7r4sGw1dEaKweeXve45LFXQnPBoaHz+rph0WvBRugwR2WZg9Y2M7uocrJtgqMYixg
20EHkQzdxDGDAGpC5cXsrT6EjJ2hFwzytp9x29Lb9kCIbT3EzFvkqXQH2qvOil76d3IZtEHcSR4J
4uoKWXhldjdkYMEJoeSOli5q0Qm8jh6MCTxmrdo8YWNBW73xsNvzWosP+nkll0EzwkZkqKjMBoIA
yQu2CQhiIrP3ujmJqkvjjX4NboGsnLVzDgfJaXpk2qo4juEpTEaJ+VjR/dWE5uP3EbbrtK4vQf+3
wdavNrpkAbWhweKu6W7sJpAS+l2zD86ITvfhnSMmQEbluFm1uStb0GQU9oTvC9VmhAvLJUHM7XNo
3tFtqMJHgOGCE9eN1ItxVg5G7jgvaLBD+lPlaAyY0UqrGAuL48B8sF7frUuKXhla3rSi7/DwUbQu
Z9tf5MxQCboQWxpLv1l3v6GVm55jhRR41psxbFEZdf8w3YA7vmYksPhc99b1tP6Rk4pfx/Tzpw55
jEy3tx64JT45Ks47W0akfQE2nGtkTMNxOqAZHqnDDusBSlCG311v1vGE2pPfPBu7BArE+haqdZ8W
Ao0Gp/S5Jcdo3LFTuoQtZKYjeNENNBScrUfH6fkPlsPiDQg/hM2N3lxb9PAzR4HYjdRRPbw7578l
F8N4yfQfaC20ltZHOMqy1iBrjTXUIPTTNTpDMUF+0rPO6DPdZapAOyZ08ReVhmplqT2MfRZbqpoU
S8oESUiPZ07uIdo5/RjhCPkjyxLSpZ3hn2kdI6R3DxMERMQxWYE1j1ho1cHSLx8WvP4WrW8qxuE+
uXPl68ageG0uWzP/kHw0b1MFZOoWj81h2EzueJJHV7cat6n3R4Ogzf3BOV90PUy3KufIhY0kYaRc
/D4moA86QECRi/LqaIGqmN2iAzwLFwkg2nkR+sgN/A/OE+Yn1KxBcVpccU2lwetVyXFM/HKODpKX
eLvZRqyTEM+fXtdGeZn1M1I6sybu7QmqImZbQTbokduCaaILRHakeXtLR9B2cHcWgofWphw+Jsfx
OaHNSHz4kBa46qLyTmxmkHHcPyjJXsaVRaRvqout+4LFj37DGTRWOdHPZkeEm0rf0OdvboCOcdns
xvsD4e61OXGERdBHqdknj7pOtJVanMfIi+AA3CcD1VTu5rvyXm9zrxo31Brpbq1vGvo4pPUs+tk7
ZDIqusRdejjbZzLfHALAz5vuO7Xc6HKyzgS2EdUgjIkylu6T8iARbtO7bxqa7hR5NLGoz6gfaYTy
I0Uh5V8zqh11TMf0k/RDlY4AVMcCaTg6/D1dmss/hTq8OW8/klv9O9jNPU5KB+McnLNlCt4juMrc
b7hKOu2LrcPabe7DFmpQY7BWnUOmzdjRx88OIuvO6kzfnMytJ+qbjgltxH/+3mM5wV2vWxzggyAj
cpWCuIlc8Q0iEobK6NA2TszIwrUh+GRkDMuwuzXQ0VLJbY0BihaHbA2QBIXTdiLReZcsyTsoO1aH
xX3ymlwoKNl/Xh/cxnuIv4RXPT8H6YaaIWgYlXVYkdIQRh7uZbS8sHePCEXTfdI72Lz5zo4dzBfi
Pe8OOctGQ0du2cbZlwkRiGcojlHC3WNiEXDdnntW9wcmIMhuHgFq/GLNLWA4olTjuSLbtAY365xf
f1C0Tkmmf/tON4TCQkM6cGaYAdDWktagOJiw9Cb4nNDsfDvK+PS39+ksVQNW8Dt2ArT6yymMhJB5
jwWEIqb9sS+NWYYsNqXPDEeaBRBrf6hxb5a6ZmHzXg3FFXQK+nUqFT80hzVGo+AHcD6Em4HLzD+W
AbyNIe4sfJhYfx45r3STh42LgUuP/rI6pvX4o3gVcMN29Rq148EvHbQzNNrnvCdjqyZ9X5HxHdnA
wqwrm8LKgBg+Upzp38vr2ZX1SXfwZe9ChGV+PNDqYYwtilAkFey7GPhpaD9i23T9vVZQ0OB2MgIP
UxXRAgh5fGluxxqcGIin33k7VzLJ1X11IiUlXvWxWbhUtJwJ3NsED3R4oxNhl//pMfMnnBZDVbFb
9Heb/eQF8JR293Yv3rLoMVo+3BbQHcLOxYbLsFoyngQq++oIJ7VlPmjPpuIvjFkryISE2u4vzjE4
P86h5TGwKH0FYuiyHzWU6+j7mU8+GaDec+8FfqPkar8E2D6tO2Ty6ZnpRluZH45HJZI9TEcp5ke7
t9FAXd0T5XHVephw2gUb6kQDMu8u7Bt1XdO8BrKmsCGH7BdceZRs7CFY/5Ucc7t5n0lKl/4gbuN7
5291+8n8nTHCa9HD7hOkYqp3QRjKwh8dxUF51JXYIUvUa3Kk2XCBF2qyIp8Fh2btV4pucOOi723e
4yPmMH1KoT6iHtYyhNlwDokw89dP7UPdMBSqdlauT9i2cRIPB4ay3nq4+NgnRgea2+x8wh5XsAEG
iuHqLMj722ewzAtb8xfd2n5+Lyj6qRXzK9UVn2/35oB6VDt0nPewLMA0ucnQ6polRcOCBi1kK7xq
XbhxgDijQBCfPiSabUy6mL1BTa4Lvjl13tKqVijwQ+SzHIsHDu/KrKZ7W5aYfeujqw0ApNENuE8H
M1mzSvvhPpE3Ll1u071Dvo7KG0xmgwKXYKIgBXxtVIpZ0bxmJ7p7IPUiNMUgihgpWX4rergZeCTV
TT842Kp334jmulpRaRKUqCOoUt7ekYFiLCFefgiaSAOReGVnS0OJu5w+4mcKXyyr/V26W7LWiz3+
LQSvkTma1CIJSIU+7CIsprnnNozJs9TwlHWdOm3RfOILUdPtwXkTgGYHUyvnZOQHsow8/1iQLZid
C8GNHXp+KA9Pts8lgsITTpP0sXagxqD6ovBXYjmMnwKxuCy30mJ6ew900ePD4rI5jgXcERX1JUKT
/ja2Ix3NX8FWn6v3ilWUTF3MNTNiJPUSKtgNNknOdVIOqZCGT++NSL67OifkEBWYCKCK1w2q8WEE
CWfYZkq4xjfUqOhb3BX6iElPk1UyMHpMo6BwVjJobwHXNMahVVIOb0mDzgAIWltVYz7EviU3kvkh
lRhC3havQ6tfDjUGZG8uBypWkVcuKbSPyXakFs/VMkVCS7zZOW9uM0T73EdOZ46KFmB7coqWL+T5
1Aor7rrhdoES8/dWVEBOlIQfvAnGyORHTwSi+D2NTsOr0PRO7MVh0dr0uLL3zmHYJR3SyMEUtk/t
43a5EkRdT4xrGHWPGcUZTA0bCbSWMYVN8zJE+lvm28mAA/jpG6+nLWU6FFrzXLzmWtTOrzNMIv+w
/FQxFLqEn+F+uvV7tXn2iKO1cZq1fSSbd3DdI9xvPWnNUIWgBc00Xv8Zqm4FgcYrURhrsW5dFaNh
AcX4yjxyPeaq7gwwBgG8GdcqK8sJ7ezLPHEfvAtO8RjqYcXgkpEa9MkiNpdF64p02eyvHi4XFFdV
1CDLrmtTKU6sBCLnxvHIlK4JLhn8Q2LkD4LnGM7Fz7l027Wzg0CelnQ+V5cFRrHeFXvaXzFF4Npc
VbS61PCS9cw2C+r86V9icW0gzx3tuAVJ6zh024lGo+rxkmLwzagTjKJBPTTzPis09wnazjcu/bO3
I06yQLpLp4Xm52E06xcIuM3T97XOYqU5a3V0Q67lljf49IOeRfitT+4dByPrPWyPS5bnHS0q/HFb
CeYqYWnWw/0S6qpga6LP2qKPvHkH84iE19ycol5aRuIpMrBlDnyP7L0zb1SH/JPcluTSF+eEpXX6
opYfSmVx9AfQkOsElONZkLqusAMoADI5fDyLf8QHYFOMITCbWN0n5Fji6IGvR6GRhe/JedXVPVKL
9sV8wCjlykQ9TCaik6/W42bzwZSeGSj2fSMS/pUIgpm/tZH/i51E5SynjBoAb6EQ0LlZqcY2Dy7e
s9OmB5D2vUGwZx46fLmneZsfQZbJg1iq6RZn16wz7e5cogb4tld6aqgY24CpiQAhoFuxtIXEeKP0
6rxl3/KKVQyFi03R34ZH25r2kMb+wi5uT3VWQjEdaNm7eQNm0Pppm2K9ILMl2sDcWOQhhX7hgTNU
ER7wysFs//tC6wBQ2wFL/mEC8c/lbd1xNwI4yvdpld/wjvrtbt16OXmoUQerdnyP2sabgdm1fXhb
WJEcT2a3cW6w2uF5QaJAs/RiAsc2KFm5j+SiF5wrxHx451w3p6Ha9ZtoT0iv+Mq3/JTVeZebfdo8
wo5i339u/mt6iQ/gshmTWQ/xfYpBBPcEBPmhxiRixpn0Z52/5ZAZCH9l1qLlfrQSVr5vK4vba0dH
XObonbJnCJf9tzO9ZMfaa6bA9x8tvBLOZbTFrEe6XjGso6GSxa0+WvigtfliQf+cMX6aR86ObczA
kBHoHKwuzOe3xREgPmoPExqkYp996LTksbAincUqSjjNq2jBUFJ6C5dMmDll/A4XosOfLZiVYvaG
h+zplwyQkMcNe/YhQD0tGbah02EA0Pk7Qzqk2/XEcdBYWLjTBbDM4ddRT7Cljlk5Cd06+ogL3CcG
62d4icV9gz7a+jo95uccvb4a6n+c0isnl6rpjNbHBzHmEjnmMMjb9vKv98dgyyNe+DFVSChjPJqI
mvMMu+hBFq93uGdA8IruSmsT+CEyrgkZxAhaIA0uEhwrMUrZ2r50kWnoHsQpJzhFg7NfvkA6iSsX
7xncApwalhZVNHcm72ab/G2YLBNcohy0VohAe2vQp2DscVWg+cflBS8WI9tOam7iAfLW4sPyQLuR
jZC2sNSSf5HlzftZOaEQqkifWXfTy+QaUaVT7NhH3ZBiVgMKrpPt3uzoVh/ForNPybNkPEgX/bPT
YpQOtdmdPzLDAjj9ECtr+p/5MY/AnelWKIk6K/G/u5LzWmQcys1/a9Pl6GFf6EoDsoEv4+XBlYvI
6uBRm56xTEUOxJSmDjTvZdRr57uT+X64S3y57w4pa/9GO3NAq2/90M0P3MbRk0Ip3/PenX24BOdP
vOP0f/wbW2aAEIkkpgvcAyf7TYPBqdqkedeDt63SSvfbl5hRt7hAaPtwt3X372DZmArOAwMyaa/s
OlU91Btz1sYLqjH2l+Stmf0qv+jmDhQS0iFnW52zbf0eqq9AQ8/XJhg69z8uunMA9alv6dGg7z8H
P/DkG6bR1sytpfGJSyUlwO5mLY/CK93fLFq4DKepzM+aJquGpw6U+GX0QoFMW2O5KKd39gAjsAVs
Uyi+a8Yk1NRYH6jpy0UN2sQIJGF7wgSHNrlcsBU+6hjyf37VDLdTKPZCVa9nzxmb5S0vWPpXXtId
05A9ayZPQi3nMR8A85QZJvzbBfpHHk8m2TXgmPIsrd3tlIc8yb836N1UmtAkoLJf8Y61d3SPv+/g
hbz7NeQXZSOb4M03VOEsmN9tfX8vmzti+u/yE33jFyg6L2TUrkrNL1T3Yyg7RXvpuy/yKvZuyob5
j89knoT8S0UHKRNNVyOP69nhj//9/7TPTrWBsuRN2pg94D28TnalMQZt8/D3BryAeYwFCvXo82rx
HxxYZrXwQLjhrU7QNNFx1lq80wojTuT1A/t1M++AvtRzybsyBk+zFS9/nnzhlrldqb/1/J080bK1
TAq/d9LKGpeXvbZGO1J/sTNFGYY2V7NqJpDguIo4vbZuMmFDtph+SH4Z+gIh2tX8DhDEk37WO21l
LZBZ+sIUjl+PD7Z3kQqaLiAZSfpOj0yr/P2M30nXKouyGDC9pZ2dCoa6xO8zc4FxCknf827OIFSX
eaVdv58PwgYKLu1tlTlg/d9Xh67ANehjKLh3GbmJzqyDxrMXK7+9uIsvOzWlzDa+B7p9KZS81Tc+
9KkzsGB5PaWwz5/0UuwihfETe5px10L+8MJeBo3fU/LBb9/vzpe8WLd30S66IxNlWNikO7+u9pPP
3sJtGIFpup/IiA3p573wTuhkIGXxo+BdmZbumUIDCdbvpw/GllwLbX4t3kzwi/TsWnwYucJEhu5c
vsTAx6EwvTL+lsmWzMPVUX3p8cBSfJGiwZe1mIOMDcG/bemM+UQVBh6FlCdAXp3Kl/jFptXs4gVn
ITzAZxEfV6r2Epg4VsJOY91QtM7VVHFIq/0uNPpP2u47O1fhLyJaUvHw/fBbcZPtSIQRRDSoYgHc
F/W6jSeDkONkLvSDfqSMyZIUCU+wA0v8Du6hME3MI6kVIgVsh6g5KPioULD0UsGdShsnrkItrtGF
KkhKlb3jY7YG39c+JtRJx+QS4WaFoodeo3vC5oNWl8SFD6GFYj0C88JnLRKXMCXWUx7RrKKVJ5Wc
+fRqct/Ttx93mJwmWI0Vp4liL1N+irAEAE2mbY4YK9XTQ4QrmX2Iat50gL/Ex1HoUKLxD9ZCWxos
O0uJn4EkkySFwuOhwD0syAlJeeQzpSmOq2nYtdX4FugA1lpGH8Z74gtGasuUhBvoqpiS9yykmzoV
NNMkkHCC5ka6vyRdJ0u1kozalCOZ00G2TpgT1MXJFbsrkS1In9BniBVNPqzuxFZOHkq/thQywhZT
HmpUweSoCXk77Ak5dJTWxzHEL3qsCoWs/EK2LMdJCnhJOJEasLW3BPRMyU4Yy+FXRUe7y0khFcZE
SxBkEgA6iGDmAQUPHyHmdVveJ+gK7Wyqdoavgc1wkAj7ZAX5Ks/kg4Dacb3D4I20nHLSk1SeEIvF
Tkd8/GAaU3TzQdJ9/5bblE+4MFGW4qxnnThh/KGbqNhtZBoOP0zewQFqOv2zJ4dY6ohboUN3Fbsz
DhUnV0/rAnDoGdSUfRQbHPtlqHBYMvYMUQqHIRA8XdqaW868TsmpmGk/VjjrCuc0Y8pFJoe93ICe
+lw6fMkntSbcL1yteJUcYrbKrwUc4ATQ92ynmw3XbLR5G/wkrOh22rfTrUsHDgKfVLMVf2s+6+mx
BTqfXBE3+ZFNfxt1FEnHVTMvoYH1vtdVi+KQCbxpSss93vR8jIfY2XPwrFxMLpr0dgtaGE73Dbqn
VdEHI+ZLMCCEPx+U9FnHp/iVDsEt4DjRIz8XPf8WvPfsTo81vZDfdvyaxgpURhkIcqO4l30rI6Qo
7gdzxxfsAq+idjtQ9cOC4Wl5kfzZ4tbFtriMc2k4y6/wzIq5g4EWeU//bqyXjry3jKQKDyoP7DBX
4S5AJYtxusxAHxwtog+E3ZMjZpraB0K6fNi/I8Q+sBcfnqSCXTon1dIWcvMsnbvTJE3C55Fqxte1
6hKGTWnI+hSuHWyI6SnwNZv04/bG+78bogMu+XVaDowltAQyGARi68Mg+rjUx6ipccdxZQdbD2nq
nma8HIa7L1Xu+jTrlBYbPZGAc7sjDEuuazbJf2fUIIBhsN2gYiOI+K2N/R+PmxSrM5dv1sPoBYj7
bPEZnLy+cZ+zDQ4Cr96tmFKxYH/4kaN1oAcuRxF6h8uMBC0Csqgw2aw8FU7Cx93/tRJ5zJn32KHH
/BMr0ybl5HEFhU2iLdjzK0X4dY0VqVh5yKUtR7LD3AQt4si8h0vEt3B7/N1UpT7Xc/J2Z+szhOON
8Fx/Oycawy8LmGR3FLBEWeynj1mPph9we2/c4dX8PWAhzfPHv7fZEGPWp/AUomDnq3ftzvgzwpVp
yJmgh/5wdtO7cwhVV0U+MOJwqgt19Bnt/3q8ujPmNHQM3hLzggUvXbP/qGfYJdkK56mVqAtskJL9
39Zntz9uZ6xyTez/jn9NAu5QG03CpNba5DBy0D4jZQDyUHnsJ6kTfLOtdddgL51myoaDxoGJ+Vme
5zTwJKcBxsFB8BHOljLlxlgCSYDXxU3aYd3+cA9ynQE0Y15bWv9O6WPO6ewAXEjDUVYN7D65LYQh
c/MeeOSnjzeONAM7Fw4SxBBXMftZRsCBbdO3QWT9JXcNqw2LN7HCzKAteL7u5/KaoDf36X5ihEqI
kYiXgoqIDo61Cw9MggIskoRmG33NgDJWyv63JYzL6S9D+Jh0ManM4Y+YNOMeM2u+0hMOBSEZyjS5
KMIewodt8AWcbtxhnRF7XNj8T69a+VhaFRD7swz8CI6ZxO+DEJlwRqNyZI33/fbcJzgKegnCKQ+J
1jhlssZmwFk7y19C3Ut2DtRXogeolNSDUmkyiohXEjNIPg8GDco7vz7S6fwU2T7h5RBegWtgCkss
og4FVJZ44z+gUq+IwdK4hdgldqzCl8vgY/NIIiMlIuEOFD/P/QfeiEfnMvLl5eDTOa0zCZdHJ2H3
b+MqeX1/bqKzVWN1CihJsMs7+OXBghebyCS5Z4dAuIAA8s5KBepoMf4TV0jr4C2YXFmDui1dqnPq
dViOjb1LIzQYH+ho8Lsc1hm3N4SgbM8i6ZshbIiizhCyN7XNHSvAxoR1hNroDfiDGSXI8s5MVtK+
lYTqMqxgy8tX5ZbmdJ1JDsA8wXsNN/8AOLETEPbko7na0Ig07NzMie7TYPH9qKgHm47eIOtQ3xbC
mLiAHjkU3/GU+N/ZApgJf0xSGZhEAt2/XIg99J6NzDcgGkrRLL3lPbF6w/5hlSjLPtA+bgkDuwM3
0fxBK0kVws0fthhjZhSluYH5Bv8QljchER7gZMIwZKNtoL+qsYCrELalaWx6Q96f2vjQiS5kApHY
LJlqZNgMUjPFBc4sUzzyTBNLDn+XYa2AXxkOV4wA2qZhC9+iMLyEGCHYBVYV+phHFJ0PJkxBxkmO
f5XdwcACfzn2jKbqYNLyoVYxrwhugePmX6VlDivre2ywiYLU5aY2kzY6SdcuSt99OE84V3friufb
J/5nNYU3oUsU+a7S3DF8S8xkM2nSlwB6glNdTdiYNQZUP/gDbmTW5yEipeRcZk7GDXcj5ciqwidT
ECMPWWpYG0BJuQWJYWsCfQ+jfBpFyRy3caicxdMUJyYbv82+yXAyW0Z5EDRMmOF2ERfioz384SDz
o/0TUuDhuDTmgA7jHw2TuEcohkUMDwljm8Md86uXL7OOcA003+4Pvum6szXF14pThAR2srfxg3FZ
RBQfqtUfYc6G6MMgJ6Yq42GiM35qiyWgPCamuOOzPb5YOxqYzkQ+GWcxutfBTwN7ZWvilY6Zigb3
iOWIp3hJD7ayEx9l3jZWSGKdYthsCtWizKA2UNwONVv2xcEz3WAGOb6CfN3Y4Aswrt1kgh4+Ybw1
hLUyD5lk9bBwC7Plx6c9P//M3386furKqMR/iQvnNj35XCQ24gI75LjN5RGG4WxUHEDoHpc5W+y7
ygjLv9BmEN3a5hfX0C5ztjwY2ccfZTTXOe7aEP8UN27EC/82/e5PzCSyEGcpm8tym89tXLPm360y
kL3M7yEf3p6Jg55MupuzR+Ecj6rKCO1QrPbDuRHz0GZfcCxxbF7Jh1x8Tqd4zGhDm1lT52nfNTFq
cX9cjgISFuyusPACvw7f9lwGHOE41XfZqGwXktDHlEOyjwudYWvsIB/A97b5cN5fcCD4aY9x1fcp
Pp/dMkyctfg9X0N2kpl67MLBf1nzwWj/w1FQh7Kbsfu09QTflNjVDTc+YWYj30ZPjtMP6Al29bsf
eixr+jHcj3pSvyyIDbQoZKbbzlxurf6o9LWRik44aSfMa9PHYbH0nqatLT5ZXewu/pEsu7Y0CBAX
p0YtX/QBDaBFlGienfvbvTD46BxrfXNX4JH+NJfeekMBl3Jv9id9pKAAHyxL0kuQSkWI0RQlWaZ6
WYbuhsiLpbXfzdpnEmRyZ/jFxBmiBVWshcvs3ig7BlhlD9o+iAXr7tWllYcduIfgqByJKznNg4r7
WmoiOOHxZun7JP5+7vuYx1NhUDd4l+hTwHs0+QipFAi7GFgjqmGZfVyJR7fkwRKxXRyt29lY4TxK
9CQiWu1Js7gMNU9iGq0OT4lh3NA2ZMm+JcRxaQpHoiyhOY2OcnFCZofk9iu4Klm1PzB/YWqTw1Jy
rRpbmk0ORIsoej5xepUYwwRk1nQqYqlhIo5ixk6y9mA6zxIXuj6RZB8GkBqCKXo4RCabjOX9alV/
7aSYm2PTICstuFAVd8+4omFbzCqHP5dffvYe6cPvTls5M+su7pHlu4UDKT0im9lFW5agY1xIzr5O
Ua8gbHs6s1vY/sOdlni4zeCg+KJdudOnRViXrVtjMfInaWS8ew+GKIuWEaIpg9g7Qw4OJGbvcpQl
wJZUF861NBcIGpAlpTKFIJyrdjx3bT9TV0dnJRbw4L602MX+5GD8Bn9nRrDCXqe/DERPNIxrqkps
Zl5/TwrWuAZaF3AebiWhu4H783QQ1ctkXWhIzu9IxrvqWYfr1aSZTzuel6uIBGGME2A+9LXPdJ8z
1EDoywZGQlaUJzDiFYcOPopKDjCKOdgrAf4+EF49tiICXZizfEk43DCHyTGzDUeNmauspjYXvOGa
OAOyPjAGIWT9FwNR4cgBndOu4kJ016U3ixbJbiZXNpT6gQFLW+Z25yDzCVT0hM+wbr6FVBDhnlB7
BH1BpUDeE7xoHCiwrzDamS3ImDjY2vqrN3JEGyfGJnQCMgW6wkLhgpQHmoOWsePyjVDRI6lE7PDh
1eIsDPZroq6k7SVdEOibQQQoToKKCoo8B6I7XxoZhotly2waIB3F9gCXhw+bvIUyDpwSC7W+vihV
5DcNV0z0SXUQCOT78JdgFe6SQd7/fWNRuWegcx9Xtxc4hfuprU53qNs6CqB4v1mau4nKlgMlZ3Qn
5D/a9vA+OflmBw6MpEU7qE44QGzjJxYT3AD+6OrdzoKY+QomcjugFvM3mFkLBIYiCUb6cugg6nmN
GtQkpOIzrJDGwx/8+dDKTCwP/V8zQdIAMSGIRCgHW3qVZek6gxGNcm/jOyhhrXEbfvMI6ZYojZkm
4pFWmcbDCc3Deh9gCBCIMPcoikEUhu3FFEUvKkMwvuF10pW2fVEl+0SrEY2ldsaxToSt1WVp+xTl
MIOxJQuWuOQj5kZ2jbqMPUhWpM2bJ0wHQWwuFCHly6tXYEasqpCMJ1KzMDbVZd3M3HRzU80u+eu3
lwvQldK1TuFuPugacBwsuYI0hiWzjD6A62glOc7C6h08GW++BzM2HlDCtrTPRHXHhbFLacLR8Ozv
bGHS0PGUGfCl96DvhTrZecWiIzDWJHJX5klqpAyxGD7akwnxblKbhL339Gcf4GxrTiTXEIdf/Ilp
OxJ4jvHnrw9zcOu+/3oDo6gOXn/UWw77oxtJaLEWmGTrtvPL7Gu8hfVq/MEoFw5r+HL6EWRw3uxU
dk2nfBBdGHLp2JgNo52GpcTtTo6P/Dro2eKCJpYF0NSx53ZrB98MXAMt5mXfGLq9Y8HguubVs+Bi
Bzgn0C+onYttjbjnia71n5j9vocwbCGk2SfA5+hTEd7SVJCBkgo3xbSOvbt8B6QoTISEuOSl1OP8
Rz2tjaqOUwyiok/tirpn7XaxMD0SZG92SSHO2+w1ZWqH2n8tdMO7U5qCFNFN9gdQnMS4WotLl6ab
hhAfy2ADHO0wyTZQoHzxu07TTrJOYbPo4cCmq38w0/RpAlSsb8Qu5rwA21BSppnUZb7r4yaa9k0t
3gAUpZsU1SVf5ia4ZM/vgIsEB76azHHoxgMcJqi3K7uVvNZ88XbSrczjEfqBWpkDFm2ArcrbiFFr
EWbsFrgQ8qpI68Pk5LITaoAAuOgqZOFHOMmwkoREvZcqsTB/fSMDrIPncu9YZ9UWWtTOojwH+9V0
ARFZAwW+1P16BZegIIwK4Ghs1tuwzclw5Vtxj4gpPhokxFKFQWg3uG645Ur8wDtWK31n+9UHJZeH
yJWoDylGnxOMaiPlHWzUrbG+MbsBjBhsQckjCPP0R+ARuyq0A7HeeOvGdfget2wK3ZUWSpsdJwb8
DCHNDEAkAuQ/iSMD7pbDFncVCyoCORFPqgnLL7op30c8Em4jjVJeqmzIo9GACEW87+XHQkExdzfa
vk5YQgLkpi6H9ViARARfhwXgU5/dpeCjzYOTJXjDSAtg615HJ++WChRO/4uUiMYgl42nea2oYj7d
DfEGfL2eG/l4/+8YvQMS2je7LEAx/9wpSHcF5xnwsipEirwBlgfzBeLV0w3/0EABqe2uLkPKXnOF
nT4dfphQJ/ND7gJWNtP/bn7lO3lWwS+Md6qdAvRx//oZ4zFcNw2JmEbIJFmXy9BIO+OlJ2hUencK
Rs8WlBDiJoxsBqK6kOVjPJMb76HhMjsn7hu+QNbQvBgpcjVRAVtfHW2uBsxoAL5YAbsMgSeYmtDQ
8BJ7B+rIBBWg82KCthAKnlYV4tqykPWXgtxhmet8WQxq4Gdp6rq4AqYddoEctTJqSj+wb5JCCQs6
UO8Bs+JWynyEWPgxa24Z0SunthkzqZTUC2MYijrb3NnDCUWAqNqYevQFh1Zoa8qhMO0cB8KuRXYV
gbRzKO+kJQNWqyMWI5I/7swFfIMlnAQyw8bEvY/SCx+E1mg56UTPB6OcIcV2rSksW2itpNQUrbI5
HrnkbNit9NxdLmlUhXMJIm6+QtSPhXXEPc0gTzLzDTSf8BZweSFNyvgiQg50Nx1j08aoNmb4EJiW
v30IpUw0VMJW26KeYjYoqfseMhzjBqqxOAR85Jb4+K+LjY4TjsPORLh0A6S6W4cMMmAbIKwS0mC+
z5eqq83OeRtfPKRsR4j03IOINTKNowAdaV9QdGNVrHlt/1Ihg5dssQRygqyBW0vPpZuO+y7xezaL
asSKFPcZ9DxaJ9yo9BHaTNTG8roPve9ECQ8xn9naImNYOlerzdB4ZFxafOTyvwXwyjICaN7LW/5a
BpEPWPAEGOybzRwIwO3561SCEG0jyhWYgbBpzOWvtAZkbSwnT2/AcO7eXD7oVoisXLo9Oe0l6WRI
SfEEGIwOi9PWv4xoj3OxHQJacb7DvMiNGpDPJYsqfWSacwXVWv7t5wduxvgVq6QSUuCICenfiQyQ
/RM80OVzI8kD/cuGZYBblDxB9P5wvMlje6ZcqyTg/7F0XsuqY0kQ/SIihISRXuU9CIEwLwQcvBNe
iK/vVdyOiZmevvccjLS1d1VmVqYW45pAKcvsEvCRAITC4A15Uhw5BBnvZPmhgAEfAd0CI+sNB5w/
TzgezO+X4CfwKQeuqghFQAfPo5tMq3/sJTsfXhGfny0JIte3K96IE+pFGiWakwgzEmQLDLyzimEc
lzP5FKgJqNcwS8IfefOCMy2oDJ2igIqmMwjOYhqfC5uaFe0VTxEdrRgm00sLxpJvTvKaFo8C/koH
NLiC0bni2iK0qhhYi/SnSzGyBH6luZpPtyEfV1Qven+XM6Er5wOwKJJZDoa/fmsqKDGyU0AmneIc
ZNMTepTWEZPHiGAf7gwSXAE73TJEMgh1+kVhW2NA80ifq/uq5Wg6viS11eu+TZTQJ2Yie79xVMrt
HtkeNcX5ECqNeZczVRx7uMnBKqM1VHCstoEocHiaXinOOdRt3nHdatnvSGESUArhZYuHUOxqfr43
MxcEkh2rGpSoojIleeYamVdNkyMFB4e+TAZrVOu9ZXd5YKAfcQ9VFwbxsxZi8xafwf7OSleSEHGs
QT4eGcG+RbrfLumkHaj86RwDNnG4mc2Qn8reGdySgBWKFRE31p4w4Je/gBVGzI2t73j9M5Uzu4Yq
k0MrDISdU/ZkyldngO2c847xHePiXVgt7wj0cFY+jHD4x8Msy6mgaQY4hO3TCAvS+OEfyDe4LQkd
zVgnrKrtkqJ/dsfxQAmVjH8yQ3xzWtm5Ess1F5V12GBKGUnCBx0/1P2SxBYumglrv34hHcAqpXdZ
C9u+IcX0SqL4xWNg3tpYoZW34KtIAzzbtYmGop8TDJjUjJo0+phh/XA2lO9dXM9LV1bl5m6xbMlc
wNkl6tEWdN1q0amlhCEVnXEuB2MNYN/25Ill5rM/UyxqaRkO5sHo1YsH1pJoghScHFEvHQKZcLeR
ur3tOWXqAuGwmKLRU7N6ejxXuz6+F5jHIGKmOJMFue7H9BsURLIXQfZSpbHb03zKcFSpO/sQdaXz
fPL0r0GUiRVSEtrEhfZblNI0LhM23XtcbbqIk9ItBky3QqRpnDYoftJ6cyafweDYFD0bOqWfH62t
y8eaaC5qI7KDiceRI0pgDpoy2qFTrEpSb+XIvKqCDAErNfuf7h3nO/xeuWtM1KMmFP84OfE8KlIW
Kq+Dt8XJaskvtmZYMnx6kreJ7xqjIJpYT04lqJhpwZ/BJ0p8lstnuvNqD/vWGHUNGn3EfR+2SZfS
IEB8jqMMZ+DkxWuV/nyB/1uherI33FCH3MZ4/FTjDr80FuNuZgITzLlupgVQimGjNVJslSxSWrk7
X0FE/LQEtJyse/kk0QTeJKGR77Gl2gw+sobLaJVhnQRIZ7FAdtRKeHN3xqPRF8TaZ27ibktrsSo0
ZlJW+EJB8+GHnCk0k6xxG3/2ouC2L2cAJNQkvFlyY2bKziwy3J2dn5bxFHv71Pz7mw/3HpL99aDP
36Q7H5wzlfR47CLoWf75ul1n9FjhphsUz+kFVaij9Yw8OQXNCQLRM/FyNOuOoaJRNNDBav6NseCb
p0V1iTkjbj1NxQz25M4eZZIDpO1JouonfC+bl0BjppzW8mIMDyR8Huwa3ju4dBGQZncsFT/e9pgy
hORG7RUQhKujwcTN7Gqf7uP73fvAz7Rz/dS/z4NqoTd7W6yJsyM66dLfdcMWiQC3cH9yPjcW9/zN
/yxRgGoihgXxacIQEtHRRYM+PgPw3Z0HKNwXLe7eB0P7miDFxKZnFxN/IFTs7Ou4HMeoY+ceit1C
R6xq6N6rYOrPfarmjgTLt7Ubot3bLq4TDiAtjwBsbjDbC+uxad6DLvljp0ljRiTrDsi+dr3qZteT
UrWPDZRfaa1a+5fZBHvfWp3xNbuM6qiTqoOLh6gJw1hnte+p40+iL429tW94J6RsB2bmUP080fcf
oza4QdveNINkon+dmZIomBXDByuY/QwABfeDR7o8vKBBeRJVxFLLljnlrXeccZyhjY93P7CJO0qU
K0+rg50I595E448rv3pYqzdOUpjMm2/OfkbXzU/6ZXmaDbRLRT1oEwqLooN+blaFCQ6jWAS0yr+J
eMKUHbeNp2LRY+aE3E/gvUXlRNXVIanZqNg1L227Wr4Md0cwNLVy5ZfUyeRe9SsTL+tt0zp1rKJL
bUHiwiGqzzglKZE2LKu4M2uFNRFMmHouGqbONBtBdqLP9tfdEXk6zlNHJW2esT8ov+EANboKDhW2
EMoTd25e49Kc30zYPcLcwhkbGQ9ziIzuyuxcWM2jzQ0TWZZAkGmM0eWhMQVmypAbvixSjRbUlS3T
uvXvu+Runnzt6pa6eVirFEDDbKubmAfyw+HtbaZvlAp5Z6kMZXwdyJq8ZGbZnJ3iG9XosvjwDcBz
0xLtCeYK7JVnm9Rja9r1FPe+aNfmhw51Q1jt6cJctn95uPOeymyaA/rOC4XQP4Z3WrQxkm6LNYnZ
5iw7ht8QeLun95p39wvYgP24B4lwDlh5Xf/D7MvQSJ6QH+ofnjHvzeEC5l/Zqiu8m+KqbuwNhu9A
ZoMGWBn0SZ1y9sHDZo4RlgLjI1oTkwyML2kWjjswYRsW3K7FKY1Dx2ddm7hU+hMEpi0vskPLvJxg
6jzTZeOezVwIYphzZwFd8Q49mp50Z4b4JWLB5qcODM21mPf4iiXfBxQIUgaIo+6NIfvoIj1zHf/d
JkS3QFZYo7sVQmmAm7YJcZrnxkz4NBJoITAhKwVV0QDrpQEl5hPXiA8M3W651kFPBUTDjcuhj1wL
thD8rX/4vBgefjJmme8OfWQ8Df0djtqjjmvlUbbzspfYiydNRuxR9mN84DYqi7k3otHpl5wLXZaE
JjWQ9W3E0/PgbfIOEr2cwbhTslERNQi0hMsktkRu7u+wmLd8I6gZQt8wyZdlGLSDHdMT9Y49SfrZ
rKofgsmRwyh7stkogIhXO2sM544oChlSnK5WZYQjEKnLlfksyTu6MZ14QFJYomTo+0bbOoy27p6x
2AcTeZxXnDvtABNYtI2HpAOeytu9xhWU3JZx8sYKs16TYX903JgJqf6eGuftHZx62a4ouyli+IrQ
NDy5Hk8GX3jzc/KvOUmMoDJ3sy2pJTtqb06pBiXhCj/nosCenIFHMe/nwFEGmwyfn1ck/oCUXApp
8WzQzOBGIMMU5d1+m0qqwdwDP058C5aKviZXkcyPB5fvQYwFc5xZN9AdmZXLeP2MnJeM9/cwJe7G
EYEkqwLvBVI/2FfGZcQ/eOOG2/Dvrk6PFCoK5SrFMcuVpqP0G65mtmbFiuOWSdPr37tp7nGW3QUa
nrLiuYpTr0XZiN1Asa3xn+J8dhUivhuMN9Iw9sRDdlXMHWJ8AGp++NTZ6g8ALOiPzTHPUyzMOg29
GcQgBZjlg8YANwlZUocl27Jf8aq68815GWOVkSiPiRvqd+BcwSWLAgyo0JnBxOS/a1PX+lyNiFSD
B/pWA6+oba9aXteXBEvW8OM0wp1/G7bcBmk2J+dfbNFHJWHkciNmhm7JqLjreS5lNjas/LlV9jZV
tOG6k/DF/CaragWI/rg6uMBL0Nbz7bQGzQrhbmvw7a+ik3cef/s3Z6VbxMwXHF2Hf9pgnFy9FzC5
gf/l3DlZtc/NSVi+FFPZhgSGi4XpVcO+zm69K04VNbFW5ntEsAiPFBw2BRaPMjF2rBGZd8Wuk4vu
o8jyOCDE5DZjwdpocymDMho/MZNlLawOVtZGhru+rDGSYjVstvmJ9Cuxon0hXYabkZ+++Sxsnx8W
dOTg+Mh/KxK8/Hm6KceGne3kBfl3SjR7wwfNs9Uqqqm5CvkcRr+DLjgqQHszfmMnR6N9SVivm41N
m3pN8lWG/X/AzTokmHlyt2x/5Aubxw6RP3yF5YrzNwu0PUQpIZc+whuzyDb0p1WmcRqCCIVzIlRy
Kf3YJ0W7j2O4WcDqwBb27Jk4LsLCRFpAORj97OP4C9at0wNDkXG0Rs5KDH5effRjmM39WgVE+ccC
V1w7AuKmC7akELX4eBStlF8CBjFL87TBvnDWxEsd209Z4XCmlMMELThtnNOpY3lWKeMFJYjQVa9o
cG4g4qBKT0wIGaHCmV/+WmyRzuZd5gCYmZg1mC3NMLPHULTi8ArPgxbzc1dmNh/00ELmCY/Zhl5r
06A+EoNIM1btE4wSPEAmomryLjUSjssQPyKInQSlqSDBTIH6FACCJElyZCfUcYJlmMNg5wK+A87c
0juJwEb6cZYR7I0IXT+gGDjoXWkUy/Rc02y8nPekxMMaeAL3K4YIiBtQPI51egqyO+U27PCmF4v5
AzsEQwMYC+nYw/8x+V7Z5aLR2w46RODyrTHhh336Tg5IyhYKh2NX+DTnAIZDlxqS03AKjkXN8O4+
RfNP+4ARrXioK2GLV2d+5LHR/uDQ5K2xUm3+mFHFak/eqtn+2Rgu0WIDdS3h5QhRoid4gmaQP4Ap
MfZ7+8UFN9wW87yUP7hWktLAXARvkXQsakmfap5Gb2b8MVylWsziyj14eG6XT8mFnjzgIGLG64GM
XZbHpY9z06tA+cTHgRSrPZuFDFCIkjaABW2YBKZylekMsclLbclasG1IQR2toPna0CDaDRzqqRMB
jl4Or81HSvgmyK0IKnVboXRmhBb8rCCyV21xcR9n0g4EpIGBHTA9BdqCF5dEM9A15mIbyL0BOZS9
kUMOO1934r7nUL+gR52KD2Azm9Pt7QLBSqm54KXudmfzZNp4Ii5ps2VnoTiVQ2xxURNoWDu39Iyl
EmtDtv5DfP/DdH+0i7/53ODkp5Zj5pLiL+oGlT8HdBAj2waG0e3891CI8SsG0rYyQwdgwV22V4e3
013BW/L/UfI5OlspZ9B5ydbEdyUbby1oCiY5OsYDhq3gtl+ZOlXKyzYalN9UE/ZhpvjXj0nL+EzU
SPcboZW2w3txL8xvKDorSidRt0yRXTnjj7Xdm7SYFOnxwaReQ7FSuTfScbpWbCL+qRlZ8ENrCvuF
oGg+blPxoMMhTQwnSBKeyIKb095kRp9+19u06V03FQ2uLyc8CTVOx+GmlAMWHmZDs9rz2emwaF2x
vbHfoQuR0B/CEqkWcL7VrRX8CXWDhAq0xuTvkP8kKi/nAKTUGmDPQ+CLhreBRRzR35Gf/DkFBTlv
x3li7e2NBJvaANuy3bRxs6Chlm2J60Ronn1yOCvxBaVnNjgbqLbIH9jn/jm3LjOUlKmJZActDaVi
nzLPGcEcWI4k0o0oYgVE3GHYwNAv54FkJYoKys85bsmkyQq+S+3fxVZJQvEWNNqf2pxCRVq/TDxJ
r2uSZNVGiBUqSKZGlLJtL4VXBD2K00b4CIi9skOEVItQMk1rOwzlMPxZYp08ctfyjc9Omm3ycCRO
EXJGbzaAYgBOHIabnJMFa77NRgybVPmEUqRBVkdQRasVkgf+cTTzjNOEY0WONfDPFe7qUoPZ9bIx
PeZHGwdIvkCbayVflNKJd36QiJEsUvJkp/Bs4zFF+tQBMZhyrw/485BimuJv5CMI4wTn011ZhVL6
1eZruWqbK59TNMvP9s1dhDnWD+yXHIfcaL89+kCujmpO2EbAWwI9OFy8KRdJXFrONkf71g7f2ck/
RPO92dhsrS6qwmNf4kwrl5lI+w8RVSxqMweVCOz0Gn4OsnsaIxoijXCU8y32XKOz+8xyDnxN1tSv
UK1YVhSsXk5KWb7h2H8RECiW/bgdi+s8l5cfZG1x9FMy+pv8wC6SUQpWbPbMcXLn+SKCmGz444Jq
kw99TSgwqId2I4FZ5XCgvIn4K1lEK8FsDO4M2B9oIImrUs0Aidgim5tW9teq3F26VW1lIoowi9fO
JZWnwOIkYySPCAiVwdkJWyzzUey1LPYeTqZd5FdJB+dquOfogmJ/axerbLcW91DA8xd4NuNTfHJs
7FfYq5nGkDKeHzCGbR7GFVuN3wgEJZXTnxpG4PA2fw4u/sTO6i7jQuxGXlHw1h/OcP30+xnB3bFr
Xb5+gHLJKXUnIFpOUySuYnamwPozYXvqf+Il0PVQ0GkBIEVzupRyBMXHyW3gZUjRzQtDozfymkgU
r0mGhZjEXh5h6WCaSqUhlqywDAIPyix1y8I/wiGWOyMaCAKsaf8TTIEvCjhYw9hLKEIiVhxvdL5L
Tp+f30bMH9ac+nJ09h6bVmXCE3/DMfTbH1Spjt+mCBu+0WuNWTLYEYNC8O+2Af9DfQ7ubx0zGVCR
GVb4jJ/ZDe7Y8IQ4lyy1CAcRXCYA1lMdw8kjjqQM+HNZxOVN/imIp9hrM+DNBcDcfr9Q5aNykivO
8AGlx/6e7zvWfoaxIIxrBy7nJ1pjNpaJf8jT4LwG7RKfR5F4dCPNPk0v/Veq2ZAJPwUaaH0uTHgb
+fY+u8F3w8zytSAn3ijjJYUEM0NyKHHvOGF/itU0Y/Q375WIiAnbPn60ZSOj/aIWQ48BXS9oMQZ+
EB24YIrpHDgN3AOocqIT976nxzbSEy6swXF9X6oHNO/zYA57lkL+YSzimmvMXsVMZMC/7RgTDpq4
Tl6hHYwx3hRoyi1qPoqP12DvuxgjCMDGvUWLBLpdoxLD86PtlncLIRFezfgJ1lxNTn9hCTEBWQLT
MdB+HRpMmfbnIQ5sX+wkqTyWGHOVoRhUNO3b4MjY9ow5dOFjIM8OeA7Ua+FWdtaWxWNyW4XEQXhl
OuLp5kt8KJsc+/gU1+s9Ic9Ms4gyQLAlzBETNDcgJHOXKAMX8IBXxfSacWroOtEQdIL1rhfsQ+wN
zswbcRE+0RqpFncEtpOLPhxiY23qC6B+CF2EY1x/ann4W1YFptCJTHFtsX/G/bkTilsqWnE9xNmk
/wx6E3LnbWhoPrmg+zSUYj8rChXWOmp1juJLTPXTtCnXXHKa1PCXNPNhHo0iUeohzz6mX/fDf1A7
JZRsWJ/zJtRenpTzvP/R6cKXc425F7wMuHhBbrQBDafldkmbh94q9PESk9ka0a6yh4kdHldPznwR
SLGpE3lqYY9sUUsmP8N0ekj2pl3iW2H8cklQdRYCPewc/clJl+G7HGDTRyqePpAtlS2AjyDSD/SM
GWMELBrhHN2C7Y+IDAmwcZNel1s5HPTRznXMboao2utvMffGV2MezpgZl288Ucmzo/ljtIvITksM
/smnJUJcjljcpyjDKhO5Mmdiy52S6rqNTWeKwV5uc+JiDOZR5SISshJdPhc4u0xMnoEOODuPOCVS
NriZVUTIgpix9i7DZpsYep2BGxKZ7AZ9Ce0Ldfohd8WznjUKjUtbg1ORqKnm00Ov6d9mx+zD4fi0
lsjB+H5oQFwoWJbYFlZaW+4zFhW4FqsOck088AZsU+s//IyoCPE4qlFIqLmGGS2JNlhvKSEg6Hmj
5apHzurcE5bjKRur3NhnHwnBHjP7X1oGMUhrmlA4X7QzZcUfD/B4f5K/1LSxJkGjiaUbBfWjwO22
z6O392+D64pZDPkCrB/aTrE4EGYLKJOqSitM7h0txT7q+j2XrrR2zl+/QJjHUc24lfdsmcqyIiR7
RKgxS+bqXZJdeMtbDcu6k4pK/XlyOlHZe/RafunKMXnx8vmYwuHu3Wf3RBmDVGkUI4/cevUxrHSo
9wTE4jdVwjqrwLoiFe7frRs56jsy5MGUFO773qVS2Fg863AxfkQwLE8GDsxWC3SrF3DRl40/upwr
JAyxFTwXAMUezwqPCaClPAEnkAvsnAjlBZyAx0Fdzwf2qzxFtW6NqCKsdOFQC5IITRFOXW4aXjsM
YXxCpJ2IyKlDzSo+DueTdPqIj32VzgTAPa3iOtZ9NR5ZGsDmEmSET83r5TkE7DM5kGnld/vW5uz6
4g1WR8Bf1mZvE38IulNRYR15qMiyDEnHzCoQBgFzLPSHm/PDMob2hmFkBxSia8txT59IxhiHvtQF
qHx+JBYxaqLNhMjS6SKrsEX+GI1YiLEbhSkSLhq8yYED9hpvF8qGDhlDEhGQ7IDab79EITiwJoZf
anaNJ9GkorRh9R1NMDjyliCRUajsN+fow0uuqqzZFzzRmpp98GFr8+szCv+7IreNH6BMoTHWTN+I
mYUmyfDpMrA+2AE2T2DV2SoTwUG4J3Z7hfoTL7RWio+b7RPPxvMtXw0/D7aNqNkXSOa4PC/1wXdL
7yXYFZtbHfGegnxtCS4a0nqllJSAnfDdR/fk51wzi7VFqjNrM6fQvdNBUZF+ko/XLoxi56gx0LTC
6mM2A7NQtCbAmoiJMaSn4ck22UoQ10oK3p0nlqg4CNnZgzz6IyP/lKdq/PGuXem54pKE7IPDij33
7paKgB/mnKV8/FPMUXcxH2sFA2vunNR28l8RteQARVb+9gg3jb8MMYx8bnJ+9eRJGR1kgGSh2pZl
eGQT96flSrOezMfKLmgCAunMkneDPcODfCLWtFszh96cArIidrM76HhsrOa0aZdAaMJYJUgVPPlD
xPXVarZM+rMwbRK0DeF1wiMV0tuvGOPXgj3AMka6crCwARVJ8QilEL354LB0aIYF8KVbTYH2Xv7K
NmJloFuAvTRZ1KAC0q54+C5Bwoe88npvGv4+mB7BcuQuE/KJC+YAzgw0MMS1nk8MxHajneHJkE9J
Z0j3XnsCSUWiN2ETx73wJ1fGfIXlKP99T6/2jj9zsCYYUWJT8oKQsPlSe46wPYT2lpk8EJyi7d7C
GvUh5YZpzDlQZ2Bl4GxM8HFSn4GgMLiHVUb7gC/o6oD9NfZl1gQ3HGEWP7GBX9vM7oLQCIJRwu9f
iWXE1FBiqGaSnMJgQo8MFDe4YgDoHLFs4+CeiVZdKGEpjGVIbGZPJAT1Ft14Bm1cHrzntIXmBE+F
7dOM4CrAke3G9MKKji7Qrh4z/5hfBIIkdcQKBWQmSXQPMGTiYtjDp9GJjtF5J8HIGGBj4m6mrm8w
ZhcKzC/SYWRF4/eyMUCTPmqkdwYdUVsy3tdkruHlGRG15TeSf2V+isJXo1AHkZNChf/wNYYcF1Ka
fpbQ4eBWMpxhpDLrLZWwhs6FE9qnHsJ/fGngGPovgHP78+Do5q+QyAmagzosbHQ+kFzAxXcTmmis
Yvcs2faMC43YL2mmM5wPQRD0AUxFznPr0fr9jh4XAuJ3SlBpsHAXc2oXvJVo/PELZfP0y6t9T1rj
X8w5lgzRbm1nLGAZuaDiogScV/wfmbe72GfGKF8DSnHQNVRK+ejt0ZcT4M4SlINoxZMjeIL8AQ0U
cbXtPnQP7TdznT6zU3SV0EEm0cPSgxIPzi8dsi5rEHkB6/9FF01CEikhEmAsL5VbacNDZmF/R7qP
LppCKobqP/lPNiQS6l+B5EV/OXXQEAb9oDf0PH6qP+47zHZAw2y+mbJSNVOHgBEunzId5S6gVLxl
WF0KfYSiXjy9mnWwnzyw5i7ZiyiWkP2Qg26tRCCITvUXeiCfUPZNBdSBWqno5jyn1Fg4NJMFpw90
IDevi6uGcsa9+cUybmHFaVaYuLZzDXSYltUvXuGdZpKztiIh2L10nSvp1ORXjy7g+W2SE+fn6A2n
3UbAYjcrE8jNYDDu4JRLyPMURQdAA5Z80X2Cl4zkkZTOeXncu5+m+7p5N1Q7gy8ADT5L1ovqNaEU
NIadwclrTHlUugeTCHXOzyPOGMsGlDRi4kP/8/ZVTECHYIuEjjbvzvXPiJGc4W1SkoBOYiuupqqn
zp7uARtWfKs/fXVw7ToHnuLIWHWH31a/xDu6MXjsYNIPHMO8OPuprxIeSe9bhfMHFxC7zl43Z8IE
y+JvJ2zgwh+dzoFGPtCXWfztNuweLNrA08G9Iy4mE4bx3TW+SyqRjYpJ0fgqKtIuzmtUTjUP/tHd
FsYu1iTjpaY1eDjERJIJuvXKtrRMgO+vMv2yJzeZpsO+cgt32kYXbxBQAEB4hLAb7KhhxY7oiegD
Vbh2x5/vqg9VFB6681HMM3M/GBqkV8wistvLpo9VoO3b9skI91u8yQhrZp5EZ7wmQMLQzMtDWIX2
BdHvKagN54EPW+W+2Cd7rYWKTPHiNKq8ZFsYnJFfDq+qye+i9fnSIhCYIqYxdse7B8+3tQe7Pmeo
Pu47swm/2ul/39aW+CZc3BhTO9CXO+/OsINB+J1lTgmRbj/Ww6OQBgo/eI0B4l8WeIqOhS3uTHoK
dEKOPKqD/wdO0qKzY2itek0PVGid+HyI9mjJozl2Ts7BKzkWMHfFsJT9kTzxmhhzHa0TjHR6OTqt
dq9eno79LkGYVvOQcrt1HGwugLPx5Q8kBxOp7WJe+0028ZsYBO1kaOXV8o23s+0pYxQSH7aL983M
pVY+YJwGFYJjoJufwhLB0dV/5R2/ha3q01difNmrq33Be9bZvmBtR9cHO4sQcfOBcLL3BKnd6eq1
sHOYYQZ/w0yi6ZyfqYEJJ8mXq+M5eILibHmSOy8XlLZmDpXGRsXmxLk4uks5zZamR+XN0f2Tv0NJ
dxhpZf98cuOn834yXam6T4r956TB8L/FqK/T/rCZ1aB7D2bw8bl5g75QGg0pzdoW1YaKTfSYazFm
O6asqPDsb0HbrR5EHChoOzPY7LjauRMlvU4wUQRAK4OrM987Bs966cyrcF/G75aHsujR8A22mtLH
rqLqvya7jvlOb729C2W9W+PnY+2XeukoXVZ0T1f+Psf+udc9/cmwalniiJh219eOfeAbzM0Ok01E
Txz9B8lEhje9ozoGx9l8C3Wi32yM1c/zpP2hJ/h7ufsGg8WcRG18tyr7NCjh3B/R5eM+qDAwmOZJ
J+3m5ny/wzMYm99A03hzW4STWqF69144U1DE7+1n225T3iJfqpgjblr11xYVQak5QP4woudWoO04
nzjRt9a2m6h0NJX/BhyqA1Ql4Itl/n7Zr298bP7hy1+HOp6MJCoAi+CktCf0vOW+X9atHanJ6+rc
yJeswm5eh1Xda+zjede6/qHWaYK5ons8ejVO4ppZPvy5sWgk5+DdduPzkCtUzvHeX36oJOk4WGh3
jrdzw6pRbqju0b5dTDp6daz4qItKFzEW6G+Yw18IZow3GjgLvmwsULBvUFEICqaddeDzM4oVhogr
+83I7RH9CXorPCeQtjAePYff4F4xyfz0ZNi5TV38XQjMK9gtcD/HAgcmlDQ88ykhzqhL8QoVjUMz
CQijba8rQoJ5uu1BK7h8ZD6PrDuxZZrz2/KJ4IJpp7Bq9tQITQUn34Vy9mjLz/84lEUqd+AVtdE7
gnBw5NBdwCrL96B2EPyDcwomSnSAetrioMIBWr6qKCYOjjq+oh68jBo4Qx0SbYp1Cee+YPUQQ1S4
aDT6bE8xjlDUso0Apyh+3gA7wVOq/xiDoHQD/mFznt78hy+mV1owt25RI5ZycJfMIWZWUmvQAbIF
8Ivyq1P5Cz4ZpeaRPyWcVD7iDyMmHKHLK7RSHULn5uxiJdvFWF87XdvSB4fRab3NL+sXNrNLo2Fu
88MMtVY9pgO4468LJdXg+jcC5Xedt/kWK/wAoUyHwj2px40pP8g39i4YDOBRK48kDSl+7D10tpTy
dQQiTwNKfWrAlEghJrwG1zukIGJT8luR6nPXR6zv5Jpdw1f/cYXT2vnnKYvARlrXP/cxi7G+SXPU
8jvLVhQy6rsUCmXHy1wy9CzRE5xgswGukWrmDHBADda19AjP7QWtFZ3cjKM6vLkn2bi00Z33qQP+
ZhfdrmapuLdV2HQIcLDnkyq+pnVcE6FxVb3vCQhMcWX0m3UbKpMdxgmaV7l/v6wlVsAPDEc7jvGL
/TTHLVMMDjBc4dD9IF46FRS4wR6dVRv49Q9QB3cHqs0OTjqg0lInAzkyuG38qj1cW5MXDwn7FC7p
qPxNqL4XpAKWuPb4HDBGJykcTLhJDbe1FnxvcCrd/4KB9tnovs72GRxXGmNY1j099mnAnK/TQpc2
uAWqex62wysulC7UFvUN6rA5Rxbuuh0sG/YiWuvWTLB3em1vOzzjC4NhBN8jjqct6LyPdY7/GJ5y
xqJ7GTtUE95vyvBt9v/E94Y5jcUaFGtIR0CwN47FagvsFNMFG7bAaq2lQ5BJCQKYuFoKM2979Ms6
0wkMeFzGxCY48yHTWFt8YXSbOSFt8EFj4HcZ58PAi4QJl/Gm38WRAXoHOxvKXrYgxEuIdukZaJNV
JI4X5+A80TIxo3kNL+hEpBKnwUY3ywQiZBKLhN3FVcD3fo298H4QOfYjThc0vfBBEXO9KCFkpeUI
wu3GShQul0ygRf45guGIqPLpvwUxEk6phLYmPZuhV/hzAZJAO8eC24jyhqcB2w52oH2P3voaXxPU
YAgWMrSQKMOWEFlJDaXTWfJ4OEIy3voH3SZgxOJd2GHP+UiNW7HFUzB+5DwovVG1ai5eQ5FzOo1N
G1+QgBtveBZc35Gh7tpW3MqWee4LzQP3msVccx9vAQ4IL7smTucctD3WM9OFc38P+YOhj/hgtZhr
4ja0Vloy94/xEYrOZN4ELx90dI3k7XzoQbj+qcJSxVbTSXkCuU74WIz8lcjpxRoBv/8pFxwqOx5P
nQX3YQQtzMFiVhNZ1lOGuYCu0AleTGENv5iJHPwUFo1/D+Vusj8e3ZzDlOuAr0QL3D5NhTDOFyA0
3LrMzhLuE/NbDPdKtDYoP4hSwf93pul0xLQYGzfb+QoCDuPWqLA4Z+V2otuTnXRTHMBUu2AHbZD3
4SfqNcHFAcg8g1b86i6XyyH7BCavNPGToiDTaOuyOOAEbXpCjmiYXU4hon7leBD6WvjZDcO/IqwR
wY509i4oFUtC3PkkHJ0/EY28EEkyDtgFxZqDMUeTX8ijXUjjBWQKHINUC6Qk8zlkAbRYrdKKveAD
+dag3+gSVoKXg36xVnmTyuFT4GADLM6Lw8X94I7f3M0DVY642k4ukCn8A+6M4QNEJZJXj1zcUtPj
WN6ZQ81hskHiNwoOlS8T+MydAcbNEogXXpZfLhooZyZM8wgNVnlLYIu5J/IKFDmA+HWoMd5IP48p
4ZFaTwEafIEGRNpqX4Zgk6jECVEELDnYxZW3v0enCntDbUUleecjUXA/bb9JIX7xlRpQr7AffGOH
PjGyvxrWkMflXusd3lld/d38+rlFjEg0UtNVB7yREb8rDFrpDTlVmQJx7hgkdocarRpxFi/3ixTa
+7atkocUw7LG5N11KEyp4ssx3WkbSdlwrtBN8uMaoMPboRWYg9e1PJrMG6FjQQ1oCKKUIlGLMFFG
JHI1H5FBY4ZMAD/AMV3EpRnJzI5Pa8i/SSDiy98l7amGheRNjCb7wHLAnaVdNq09U1b0jzYHrBG0
WaNUCJQ0tjGl024ATNjFvyUmnTULgHus5Qwl06Zy5VncdxgkkZu1kvloIlxGyxPrY7gnFR4zAQd/
s1To7UGaGhJW/8HKwVXTn5aP1XZPrqMNolfvlPCd7zRX1EgUQ2AS1GJNhx5CuCINPW4pdQGQpyGi
D8gfOmdUqqWNcPHlN6dc/JYhvDN/NP9SlmhDShOQOpG7CWdM1Kn4F70yTgY8q+jzsOgAaeN4IDrn
HkHLYQ9iodttzgilcQ9jFWQYKvIBODn+wpNsZwbdvn2DooCbwzm1b+D1h4tIIO4dhKEzlkn0rZBM
YqeAy7JQtZHhF0LhGmaPIU84EkLLAd0+NmoTnqADOzlcfCCgkAz+72xIY/734cEMDryPxWAdRAhb
AaeSfXexgMjAWdlSchEZEqoiKlHVQmHHZpRLPQnn+GPW7ei3O9kyXz7htxgS4XiSuyrAixRwRbQC
60Dayo3EfteWxFWRRnH/kL4tFb4pGGLJQKPYLgtny2gDaCQQ+S97TLaRCVuHJs4MPPjYjPCqqP+0
H0gOiM5zy47hF7xtXrGzChYsYocPA5JCz7O7AaWSyePg8svAqOCoPC4o5GTJweLZxzG7mGCzLH6s
NAThOtIUnfMQoWfoPz2FIwzGLytkEkt+Sy4Uby3y8fnsyouJFE6WQJNcDcFeNWTkMJFizyGJuAYp
Lnx8WAoxM+XhBRUUYr3i/rHLwPlKCje7GlIAWIdaNsKi9GUOEM10xUGsgkmz8Ykc4UcbqyQ/cxVz
AzvUTvZwIm6AXLDZbIaVAvAI/+HqkkTJp5HHRd5MAm65APwKGPB5cU47XgcyRT4LHRQJxaxlig70
yHN02djFcqG3oonKpT7INuSbsj7gRNhADRqxEwG6t+Jtt4jH+O5ZcJfgTU6EiN8M1l0gO/GJoKSn
K6IHuWS/FEWCd3d9he8BSsCXwIaHaVdut1AschHZfoGh7YfII1EeMhxL0Dlss9xpLp5MdMohBDAt
oslXIeZjtHXWshste6Jm2E0xqJdB+h5OOSEQrhAuaEDR9JL4iUJOlpJQLNZ2DLPjHefs0rJeV9jZ
Rv8E3sKfHJAW7120SM0+c5vEyCKT5bcf4Xb8CK/wSQaJfy/zuXXEhgGtHCSUIPYT7qFk6LYyuclo
V0R50pPv0wTCPM5EZYLHm2D2ckn+2YewCw25wMGOlVmiEvn25L6LnPWJEYzu/bs+J5zb3+48afK3
wgZEb7vaPCV2Co4JxbjNOaxBONWekF8iTJFnTez5WI6sR7S0DZen8ZcjXMifihSm6Z4HrDxilPGA
n7QyzkD+9YODvHzGrtnI+dqKF03e3PkJzx76HXl1uZIMuNniTSPpL6IjfMeV84yh4bjNsidtfTH/
F90qVvbisS/FgZBusly5puKB8+EG9XDYY/4S+/lQ/O4lf5QbzsiSGcFs2ijGENDx2hV3W2KgeL7k
VYSugMplRBoxi2hJMPHbYljX9ntiXo+MVAQawoqQOsAgIMQGwS3PWA51tBkChWMOTDRP02+b/qaG
baWxplaV3v1ppUjuqN0IurNqMfmqgRj7aWotTv7o48Fjoei3ePJ4C0oswGYelvPF3NirSXQK2hqT
3P8XI41cCVFLEQbV8r7w3OqOB5vZRqHhJ7PlkmsuRVUR0aVnhdx9bgcqZK23LzrJ25VHR8vZw3HK
4V7KbiXbCyeeVHGyETraC/9s9J8BA19IQf+j6cyWU+W2KPxEVKEiyC092GBv9MZSY8BeevXpzzfd
/6nUTnYSY4Ow1pxjjoZxJ5ReByCFt4m3+QBCeS8wluGwuK2w2TJGSxt7kkLI41Ro7CWLX0PPMNuC
NIOjuG1WtS14AEpRaBLnb+EALO0ouptCazotbjwWg8E1U0HkTRR2d0qlktW/SwkFSXSjwuBU7Nms
BVvVr8atneblTJHfiZ/Q62EVZ7pqcO1CSSes6ltulIAOTMRHRCqv2pnfxaabKG77w4hTgQ48N09i
mXNtgjajnOEtTsnU8nhbDNgLCFY/9jWI1Kdzejr1kSE3LJ9fbV/tz3XYKYe9TYbnuzpJdtmSCInG
vWFHwYnbZYE8NO697XQxF3u6bS7RNo4uGuNmXLIy+33zcjXIBl0MXSvF0zq0exklvdGlqUE5z8kM
swflZkp6ScmKzypUe7jPfLZ9IqHQatGGPD2z6ANDq0ejcJRsDV/ocbLPh+0YFPBK8UGHP3kwkMIY
fXFEl6ga7h33cCxCulRLTNRQGFrth/eE8UTbw6VwObbmH1hTFys09/CmMDkA9cZFCZwSj/aXVYD6
rV9TDHaNaWeqOcZCLDfog+QLVCoFW2jyXfGu0H87T+oLQ5Je7douUaanS9JqnssRcq8Mm7WCF8z0
putXPx3JV5xcLT9zToOBGrbn2nys0PfzCIBgysLcJdgEv+i+0IbRv60byJHJ+DQ+j3ZVWGAzAqwB
uCsUJnONcCKJy2ERw1yFcGsDJN/QcXsVvW4zuwLpKn8koyLTovFr/e3ofgPjr+1lGHyJRd1j8Pp7
Oy0Xs7kr+APYloNmCXJrhDKMUQmu1Myb4AH46ZEBSg9cuzWuGBAlsz+woKddDkvCNmd00My7X5v3
HG3rxULkYa+RkD3Gid1xuerdHWBiUoP+fWz10PFPg2Z8amz/UEYHdcyrtx6mNVbHBnXegX7SLt88
O+7iA9LCxPmzvAZt74VILz3ZqocnkOZpD8t9eCgMiRz1Czo1lq+g5ReOYC2DQ5tcRttXYw6se5j6
DFnUJ7p9ajc+31dE8w450Mlimjla3HgDF5KTGvPwfrrXnNxtHxg/2N3p5XhZcBa0znaIVRzVVoiR
A6gN9k9oqY/j8aBwbiG87CUZtcQSDHCGsYzoOgJMGjcOT5VzgX65/Wtwf82hu9Hiy8AY6lb1gwli
1LZGuxc9eOMJfGEBBHMeXPFAvva3A5VeIWFSNxVSWr0PHwvIQPiFYDJ7wXKS3+X9ZMjT6whOwjQr
t8YNsMhhfPHH2PT5B/+KNviEu8rKJ3BPQNgdpBSQg8MnMocvu8Oy8vM4WU/AqfKv60tSaHeiHpRh
14e/irkik6OWzxnEoMIzfHMi4Ffv5xFWJ84WYTu/ICLsRru2FUGnOvKvZcvZtUZ5mC9Vr9596O/F
aY4wSb+1zMKSwxRyQgpwcJ2OGM9SDq8tH5U2fLuBtV7DUgZqavHY6BNF4Ti33Q9hqT2qJV8PFnY5
7QDjPOm4IYwTjOrnLq9v3Vrid4gd5GWczfWfTtdz2554OrIfATQ4o2g0QukA9MFb5K85kUjVvQBu
CSYN94lZ89u7WqtPhKszBt6fVRqXrCMHoUZilyRWn+MVxi28OpJgz8Ru4tSMoYdQ9OQqxjz00OXq
JVHn6xlPab5IInQn+zTuhZokp118IV2KcT10MFgAt8gIuthpiN+9Fp73xXo8PeKnczz6PNiFyh4H
V+eI43df5uZEk8VIYhPIAa4CXdEOJZXpqWL/Q7I0lz9D3qmY45Othwc80eaMuIZnntxKvIx6zrEM
niu/7GsdFjG35+DFrTtFYxk0Umc7/cOYCR/sVoJp1xlkDn+lKaueMboNkZZjdoJZDV/HzGO8E/vK
3ak61sn/rleFp8ar6kccuAf0Ryt3GzNOcHVP8V87DKMYX7vQ6O9gdqcxWc4551QvPjPn5mJZg/rI
CXZfplPYUcBW/BA2OganqBz81WGAxycse6nUJg6kPSoM4ExWSBvwJ/FQMsBJQViPqFNOJ1d1oN0n
zg1UXgvuPAu8Lq0RaxW1WN+Z/EUzlqlqvAhqCFzuaoxxCspTceexBXEbsCxPBwPD73HiJEw04Iv6
8KuKMANI61HYuJFQs8BmRLaGzAGX3A5rJ52AvWiIt+QkE2CsZ9lrUpVxNhvBdrfb1gxCECAyoOz0
AQaeWvXUgEsV6fvnxq5h22QMA0X4htCBZXB8pZHSV1dYCyr4Ont4YGchHRahkTJsoNMg0/nhPKfN
HORtBiEJbeRfxGKLkwVWdDPcxeARvBgQCpojJq+1D7PpCdFuogwCe115comAlENDO5LYvGjzrCYB
qjPgjgjJH9xemnxI4rB2INWBdZxdKE2THNEDREWmKsKDZ4Dp2sZaBgSesDDU/dbm3ZJaV8wMuM4R
GsJuWlH/ibVG4v1SLAl5x4QpJuwvaWTkxh4AHmJjYRwoXu7RcrjQeqx+Qkf08qAUYZRcuZKoRCmC
UGsBUnSGGiOOIegIIUmlX3x3xsBoQV8OSIgufUJ9xksgrYNiPpjQ8wIIo82t+spYJkQ54bG0bIFO
JcQBQJYYB3C2mGA46I2MEOAph3RLwjfaLf5DB0IHDEeJCQZCAHr/P43Rhrx1S4JUJvWhoBrf72Na
GWhyP/y1NMxMbWyOMBfxl3BCozIY3kaXQMp7+gzpH8W74hzmDlYX1i+GguyulIl3LDmEGvvxEAFC
JaVXhcGIhOvlIDETZdNzoCM0peWNaZa+WRzgH5JoJVq69AfPH+szAOP4+o8Urhp9eDUYmq43NYHD
HwR5+5ZXh6pkSrgb/O5eXr8H+nmiM0/HN+s8F6cO6H+hxhvLtB7S8O+VZJMOlCNRtr08SfeuEGcF
zl8wQxqDyvqEhd6v9GTOEL6R8PZ5z3jxNLZQE6jzaVj2ArHi2cUrwvyVdY4+VlsWUzy7RoR3RMfe
eC7NOeZCQiNiRTzia0Tb/vgX47XlSLexm6Tei3lvfn6S6TPcXMfan4gJ36SeiIyMfrlr6RtYZ3wH
LKkPiS0SGi1gyyfOPU3aWkKIcgpmEnEq1ebEak+1aXvEDM6pwRyYYAWd8eS20kcaES8txdJHFd4O
pqNPYRjjJD6imSG/BmkGnD/TQTsyQpEBqHv1GeKhrOLHCbdzKaTmidNlBPhYfUl4CHz3rZdvOhoc
iMYCaYOKI6HnFQG0ZmiWjrHeTsmSOepTHg/rUv4i6Lyi6/EBJDnqrqF7AhFOcSroYPNCJ67A2acw
IjxvdZLr//oNRuZ7GZFOvpxRVNzmWBiLGEIk3tOXH8oVFDX900xlrp9GbbjyTM5Gdxfg/ubJNzKI
Ux3FX1OaBlbEurm+hYjYfERpBEFPTze7wDjwp7tEHEkOjaM6eBpE2XixqyhRWSUvWJGI35MqthD1
UTx2GBDr3nmaBm0WIxbBGBCpbzMdfPrOfTILZIbTWxVx1zaPu+rGVsKuwbTA9JNfDBewqGUKJiM/
xiT/ek+qXAwYPE7EDwsiQy2iIKcfGJKMPhhLIIWiwRJB0QnFfLGCdjo2gDC+bfqdpjOFrRu/pw8X
UAkp77f7lp5PQAalz/UdNNEbiLD2RIBiWNkS3p2Pk+o/NQwdp6QZS2svKxuAGmgH3KVk1BuC9bwO
Jrve5O0ny9K79T/jvxZTamNuoBKC89pCL4C8EEnYV/DVl4yt/FBF0Pi4ZgSceobdGdr2fjthvT5b
gfPb5fwUceQjyEAXJAQadABHXgeZL5C3hBHJeYee0eUE5Wzso0OrEQHO/mDb545ohWSe3gRFn99h
AeXR3v4aoRAtAflmjxgancPex/CJEGQ2z6jmXYI2wirL7iZTd5lHg4NeXYRv/h+PwrnqQu6c4LjL
QETgMdlM/2gt6GD4DpMplro3LXdjsyAAesyHUDFBpzD4f+CRSqAN/JYZ9Hm7nn1ALZgYLzGrgXiO
3gXrHaj3sR6dprcRyAYMyznGibDtQ4xK0aBICsHJZfFp/LuXgyRzzwL1QnUX5OuBKv2KXicGR4E9
vxMnEUElQQngTm5QI3bj00h0vQLWkAAMAof0E1Io4OKbb7K/glGk34cQZGsT44scvdEV877yTgkp
mvw1SCm7TsxNIn1yRaTKmTLk/NoeOX0AJtiVBrx9fXhcf5VbgkGwmhVuRmp1f7voMm8PKsLSY1yh
huewiZj3gK6KKO3O8XhYCfSJxEW5iotjT+RaK9W9cj2iPj7zcqtJzXXHxSFCHR3tht/aV0P9gR9l
PQZkw/EpB1K3sQJKQANO03Pldw4XGEzJMIP2dA6yzzAppq8sVFU/Iamv3JFLpd8jcxv02oGeeoy9
WmthHN3Ds58udAYkpPm5nAdUcTzBn5N3Y7Bydo218oB+5H7WF+jhyMITcrDDexn33KzyMgNCOVLe
BLdJ8vJghqkOxLpkiouzzs5HvnIoq7kJQvjzpkuemYV7J3bi4hWwpU2q4P5lD0krZ2D5dPXF9hyp
kHComkGeG75C6UMxjWb7CudM89pvK9tVJmaBFYZ3QD3YiJZuVnjNEosK3eqdw6uGMwIGXtvJg8Od
jAjo207au9uuPlxN637oYM5nn5VD+z28/L1KvzivXjxb8E3orCzVN/w2OoxqIMDp3U3zQJpOJgoG
Qcx5Z9eeW17cZoscmDAtOOotVPHQDET8yXKarNssoAJLuIMrU9flDpIW4+ts0GjuGW+jAp0DLbhJ
CdTYSYqF8hXHUegEwwshOFY1zv2HYrfY6tdntv6MRa9lZzc4kjjo80KlGDlPqC0JWf+ELyfHLTvq
osslBD13lLgk2oH4WId8wBduuACfHesze+w0vx1V4Kfouk0/HX89yjs/n1mXq9uA0gn2iSPbTiMZ
a3AdfFV/Ik8tZmxVYc1iRDuHJL6LopG7uA5Sktnh3NnwLbs4En4Uu0ENPq65MnK3pYQv1lrMpED1
8CaDgnM+amyrk3NCdQjQ+sbPg0Ed5M/2PfgQ0PZwGGQUDBYfsuqZPH+fH7/0gbo5U/1sPusE1yro
M6nNm6iNmGvZ3GDLpHsETUAfb7mC8bOA4+fipuKD+nFo/YtoPXrsf+JnLJShfJG1XZV+a9PEt/EN
ngG8CoiKT+vMyCN698/MUPzWURhFv/ef5hzcmkHuIXjXod9cqG87cfocZsAEOWZoOVye3kjvDqkF
Mq4XjNvODBDam8Ld5G+Pp24g91asDhjVIzKgympOilOp0k9UB2Zhh3W0G5utfnliWgPsBVqA1Vs9
3IIsQCshzwA8R2FVo32dkONKFwgwZ5JYXY3ykIIPtSN2Igdz9jHjD/BcnrrdxK/D88/dM8+xwbqV
OQSuEP9gDK8HVE7Gz2OXEo890kmU5J3BHJK1W0EX0nyG3YunGQjn8yrQ4fOx3pJ2C0egVTq/nd9H
mVrbYsQ5Rdw8SoyH/cTUJ65HvdStKSmx61PZXPXJTeYt362PkFikSVyrXTeD3jGv3JYepKcRt+Aj
bkbqRdLNoqJ/3rShvSI/hxiQhVCTrbvmZK3Fh1RXZoaNa9aQsbfu34Wz5jLEf6shLL32btnst1XP
lRM0UpuyUAnKQ+G+TKskFU/FjkO30ssCtRXx5aX7gk4d4FTRMr3q0r9A8dvfwEu4yGclmDG+v4qd
4QpYMnz1T6z7R3VRzlRMLMSVL+4OXnOSivH89u4zHHsf+FzgdEEtXI0+gy6kTLbBAn/Qtn0f36bN
8j4Xyda+ZcV7gemfvGcvUP2M1kD2TLSF+GrcMYRoI1Nr//WYV+kw1u1bjz3p3LE/MfwyBiRSYIBr
g3iLRZ9KiOfTtD4XZlUydCsifSNDuxomQtdavuJW+AjO+qAz/6XEnagrsd/XR611KYx3LjWdbYgO
p8EfkKtUXxQ0bgnXFSNg3fAYIj8eTgEBbt6WKX57yqGtMBhYpYtfJndipy8+sBcEaHp0nueYmqKr
w+h2SZor3cXJYmaDjGVyGp1Th52AWwDZZyiNMFR9WBrXE1st8geM+oZ3hghA//F5wK7J5AZpX249
CE7NMfl5TypOlJbFxtpMPhW+QNqww8BlciJYG6+JZqL6OpAuJRQ1nTUMYzw0JebrmCAQnc7FhbFp
+efwdWCdZJXYCcNBw50PhYdPFrNNrcWMXLTemn9Z0qaOzr9v2KrzV9gZ1JinlYDCVjOsNl1Izg2T
aQ76ovALq+3WIcZ2bwxwEQB7RoXbpxkrFCCVK4NBXEugSWeA5UFrDF4dXFERz6j3t1jjw1bIMG2Q
CbuMMcyDBD5WbGPbCBPS+7q9q3/bpuRJScXEq6D+YEujnJmIHYk0nTpkApkpVu5pxHVHwycjJ1Gj
mN43tYo9rKJCKF0snf18kIy+rdVUx6lnyUEUN0QZnSNXh8KA1wMmw6LfZCDQ4W6FQMLAteFY4KH6
HjakOXUHd+R48XDzgx17n7q0Z9AmUXS4Jr5D/1wgmBIiC/nEfccMcjgICYmXD7dk4df8Hgc+p7J+
UZK1fX3D+hQiqI/SQcPw8oPwDEXMBVdQEfDDSOFpnOgPXw7TjTbPo8ViJnXRMHE/uBbfPXxyueKg
pGPoCh/cpVLCL5t8C1TPl0m2kIhlyVyAH59suieyGS9uTdKr217smZzJeEzdXaHuRTJvlpadRerv
5aW0FFvd4YxL/mTKKAL2F2pDlhPiL+hgG1+xDO+G9WIdX/r1uJzdHUpdl8K18dvLZpSP/00XmRkP
NOxnpO1AAmqb1IXADPgC5wzrZDwsuIuGeMWgIP4SmMIO5S3vIk8O/BprIc3OIFyIKCdmqsph4URw
mRhTGZNMXkyR3KKYR/fsfivIgoVFliWEP05rf/Zaq2phrFqETX72GZABByQS1f7bpRmSobk0+gzZ
5ESENCTqUQmcnIqltXfpi126nFWKCIb2z9l8T61d5w5lnYq+gSJPSCwADN/xIOwEO/jhTtD+A2nI
cJhbAzh0494mWfYWyV/KkLeE1SIjP6nQe76sahhdkvnLuJ3ye/qCMiDHTy5r8YhRXRn1i6bx472p
cCTGIkMYVqP/LOEpmYOeLbPviqVAhFXiZMO2iaILaIDQMAGrADOQC/cxNu1/WDq+RiW0i0Ka2hJk
m7JIUvvD7gHrgtwrejbkJgyWwoRGqWDIBk2CtkjcrsSiDQ/c7+c7nTjVoXcfPofKV2N38vgOJrGY
SfH/GX+PP9eV/Fn5iVhuSGfehJCORhBmmcW26a61oPbBJ2mzGR1R1rgKDwzbl7sSLnQKDTIH0U5s
CN7cSrV0Zj47tnEL2vVs9odfKO5eYAf4pwhxVzinwJ1yS2AyALXcf36flLRx8H/4LLeX8DAJgxLB
E4/JP+h7gtjLfeD9y72MtngZVtDAqStlWsCPFqKspLodjdbbmPZebl4f8XyJBF/894gCGcidCDlc
ddAN8ZEzjHjDb2x7XdJshFpuThrPFxcD034yJLkIuZRR4YmpD/M8wB2HYRyjix6PmoCPXhz8O3gJ
wC9nprhUe77OvKsHb6GDr0aPlwaU4wp+g90mmIyMwUAx5eMcgX1aaMxAt5fCEBazx8ReQFv80r5N
Ki452v/o4fC8Bj0IND1X8XT3tLrRGUODU7ye2wkfyM27AGZvGC9yJqp+fpD/iagPiOp7ZrItQZ+A
liPXFVSYvYQCza9eFwBPRcMMyscE/8V5DeRw4hI0yLW7jUx2+eeghnZFP4OyXfzEBEaQC14+y1Ii
nIge4mBjJmQPYWdILywSIolzERxTAEPhRyL14R8jDPs6O3uor3wSlvgZzh3we4VYIoZfXNkFV/he
iAZdLwlyHGEpObb+MzS4U7lLaamFDSGX7hYKiCwXHo4AEIFdcoFdGWn8S8Q0+UoYKjMUmVyY04t/
Wkg6I/1FnzkJih4RUC0UXBr0NT0cIfdCjkJ76IiZ90smKF//D/n8GEJK/lKnEDrmhc1fkRubeiQK
L27E8MnIDQuN4B/cmLgvcnCJS5RRz0OmMg55h1CwiPch1Jg442+aLTgF0b/up//6ZrJIDK84MEPz
ZmPhPt3EVeh1idkFwyRq8UYbLgYaWKoThnuzv9HGi9SB1yV0szGpyD42tfTvzjT1yMddCdfrxi2O
TAW1MVQCPExeAW72vvnNPOa3MOcUXjJzIyJlHgueZQbvmiEVJhJSuMghfsoXDU4FGGwJcCvv8hCf
CBSdQqL7MGiSUBlqHTK2mFVxr3K/MoCSAyO3mGe2hD1yt5y7BO7KcREeCcizrOzgtN9YI3Ya4nNg
ZAn9iOpSig1ZNn8c78tlY1uYYvMzltAK/lpyJOXvmZjawK049TZLEOv9PiU2wDU48fYEwQd8IipJ
7Ah+znNhybzYEthrqGJZ3nkt0OSgOqZj2YG3vpy0cJzEGYFHlrNNypAX3YS43PwI+0hcbjkbgZHh
xdI8WhseAMuxoRjpYfWHzE521N9ArABAspa/kl4kOtvCbcvV+YPDPk/P4wgvwbp/oNjJo8lGjLSz
hCmGqGrRdcDKwbpkm2DehhwfuiEUSIA6bdj//c29JSRfcbVCKv0bLIWIIsQx/kPm90zoScIpavs5
AVpyJcs/oTaxDcFa/BLxIBw7DoWR3n+xnsoU6Qw7z8VvUIQRkRbMVAyvogjUlpFoyigJBLZhHZMV
XCY38oLBNwMs0SiX5OHf9g8UJyAnsFHE+BTEsCCSibznOFQwvxffFL55DCknxPRGziOgB3/OGxHz
bnW+cdIY7CBC5CzhQuAcwgRHUhglwU3+DIoK/766YpQRJyoT/AK53dWD/AXKx1IjVx3VBzAgCacE
pwT3LyZIYfLfmctDI3ftS3oStyCh7flNUuKGdFc8rQgpLHLlO8Dh1WGGwlOT9arbNzDOubjdvrRd
N3hwbUYg+fgT1uPWgJosqPwUu8KGzwR/7vdClRtSl0kwA3RnOcH2MmXh4SlPZIGEWUfB6Jwgcsly
LKeUcK5wJwYyhMhJW/Fv3TXRdW428RtWo6zd53WX7BJZZKVWE5YeAxt+x8jAl/9LobhR4WbJvUFl
dnl45XAPOd2lFdQiKThfRDfIZSFlD9RAHgzoGwYTniUsvlv/Tc7ZM2z/Dfkr4Xi96AWf5L/IwzHp
oYxkmkJ9LteSFJZPsjTS+X+1O7UT15wMXPbCRzyNlFjmcfX38WhGArkUT/gCQnS8AtUVeNrTPHvC
5ZIPmTy9aCqvaOKlz3j9qDmXoQr3nF1tcB8AQ/1cw/oHLwj5a+GhQhYFyGD2BAQgFDCeA/AookDu
Wep5qXgBrbgOxXZe/FueENmB3sQ2YCZcATbqlcL+3nCaJx4l2Fh2eiluzr7oFrHic6BnD37NASRy
IZj30Eb1+EyDOUeC32/Tc83pSigFiqDFzJy/746lxGsnIN5or5jpUP344mFLfeAUq8TJGCrgZXAE
yWH4s+V5YyqG1EpKKsoHoeuI3CTa7URO2bN2u0XJIAOaHBNCBHBMSiK+N9FTUGJ07MUouqMj1xj6
XiMRnN9x2ZXi6Gu5xoPLugJDF8xfqlzefJbOO81MNax86NUU7w3uPyhEvts0i2n/jZx2j9W23R2I
jQ1hTry1ckYYgK5K3GZMmNAKSn0gb4U0iP8Q2LZ/xcY/p2ZgNCLvlLQQGDixjsuOkBMWAn8irPs3
2AjKvyAj6NqTf0Sa7Zotj5YLsT1KXdlDk4nszLL1setCe2DPDsR5QBYHds/JmS3zK5oCyj9NpADB
UVTyDIBN+Mxa0YeR2BcPLRaAyUW+4nNJ7jDXY8e505xIvyNrBXpkjGCknRGcROdocEEhzQbI44OG
EEOjLgZLX+iFtqzi4+p9jyAGYIa3jZpdSr6RXKffBtK7BIKgae5r9gpRQbDk4RvQdveSIdRx+Cwf
zCyIfuI6ln2HnWcjaI04Hn24OGWSIExNuahkh/pXmOUDMy4dc0Y3h92pYDm1RA/QK0qnQ3uO6hjj
KPArHkZ6RR6GB4HeCEHv518d+HGe82YppM9mlwQaqcWythj0M2LUKt2OyoD08idbS+69YhHpIVf/
lW4ZeQHjJ7zihng8pFQ8x+9CTzXAxv9CDwMpiuFgn6qgT39M9LW8YS2VAXThd0mfLib/OsfMvzKs
oSEN5CB/nFh6vyQoEabLcZZ/Cj2p9KcMfV+OrFJahCkY65rC2yMrnrw5dfheysFqsUx2eJNesFKF
KlvTcLDXk+8sdapwbmVZEJrt/2tcTYbasixCvPYAtvjVfxUo14oKXC9EcXHikwQOYQD/K4tJmWDT
lfpUeN+MEBC4N3TdAmbIbQVdk6Otsg6VTLWZZ8OivX+35vuA4kD6UQFiZIWUm5BP6HxhgpM1PYxF
rKCINh/HOfGZk32ojmn32YGkSda4Ltmort5eCqSHTQO8Jz+BI/LvgEmTj7kcFk4aR6pFUS2Flhw/
KW9EsiM/ffyj/nIw/2QH2RJ4XQ96UR3KkS/Y4E7u9MQjsyyQmCQ7lHAOhAMr8zgwDS4WCceRch7k
1XmG5aCF7YnEJ3cH8g5TZbKh4ppH3pNBKyK3ZIrPbiv+bPjI2eoii74xnmQ17YFIOFW7XoXr6OQT
o17BDfjIJjtrPvyVt/l4pcco8w2pJTj1LPNYrEB9f0soF60YQxMVBBCmykmu15ud/wp0FqeHFB+H
Se+IoR8uHUY/rxG8ZPC5DLfGtSSjp+vfTnbJRfmDMbGroDj24FwvKQogLwx7UX7moJmc1E5rVQyZ
7YMU0wSnEMy9elmwONKAMlPoHpGHUjoO0odbU7N2rdXbG5WYkCIrva16sCety089aQFYLO4btcTX
6jrJp9nWKifX42emT4wBkTcv9JE43OyZpCH5xhjoyqqOXgQbgCfG8zJQvS7ufEYfS8vb5TYqpM2H
0yHg+QbDCaGFp4Tm2FhXfWNtiPP7AkLBlBjCcXpEiMS+VvULbGzFsBuKTNj0TSgvScxnrC+xIQAW
gLyDB6mT2w9P1Laalwb3kREZPehGH3KDO0QIvBgctT0jwiEobMLaf0atRTl5TrJY6z+jzrGHojPI
J/Iv31SzItYDzI6iYvYo7e2qSrHw6q3kxvVQ52sx+ySYdl1ddjPDbvfvm0xEJFiBYYqDALOHMTme
P5gzKWNsW1bFhYObMlBJHJlOy+sgkifejvhgMQMoeUAZYHThQ2Uuh2qQYwxeDj/Dc2D6EpRQuh0i
luEXcuh8PAuQWcrLR6jN3byxRBzf4bMqY473Qt3Dw0bY3OxBX2ZKKNwLRJukwzT9zhjN/7/DqaDU
X1RB1j8P2fyPgCtMatdYmBvrZKYJ6wOIZyUe5XwsEE7HvOWcUdwsQccKdD6mLglNhKqivjbWuDGl
R75ALZpdF7w/VC2pDAq/iA2UcvhNIgYUSEbed/gaCI5wjUjiE7JrQZckgKDa4w+KLB6KCBJ0WAUw
CyCwFHhbIFKBA6WNaBfYtzHfoNynLZLtBtcPPh4s7hKPJg3ffH4JOmiL9lNZ/dGlsTvz05huzln+
QowCTBJqAATk5gtw/GFGiwupPMXJ2Regg12EHcaYc4CfL9vg6Xdt/WmbM6kZz1Skr18AcCYnFbsz
tj1KkCL3IZ/QLioe70ayqfTY9OKAODVCZC2EDxmQmLU6TWR7//D/du3mODAgWUSUTumEncDaHKmo
z9aXxemoMS++WeLpg4B8/2y7T5gOeK2Qj5iQbmNdNvyAHWvY2ndrqoaGMVSP+uLBbWbNpZ/5b+Zm
nMCL98WvErtaANjnd4sNjotV4+cN1TywEPzfGE8nFY1FPwNv5reZZZTyOwZd70VB6uK+u39s+E+1
eM7eHJF9JhZME3XYDYwVJqPq8b0wV9y8WVTDe5zP5AcPJgUMDczVHRHPrAF6fWwwqVJWzfAxeS+e
3Owx4eYzvEXDipKHtol2REohuh0+4FGxo9xc+F3N0CCJ8hEB0URd4vEeUZeWidowppLyChI1JPMn
aklpuLiR6Mh8kGLI4Ot7mDIFbI73+Ba9F82woJhI+uL+Z+LISdCkoFC0TjFbPUh6ATBUDKtj4XcC
2STEI/FOhw/ATiNyHX8NyNmPaqqALnagbHnHcsYGNDJpyZhw+o9I4HDas+DmcnyCErmeOjT7T8nU
VIfvkbIyuOmN8ssI6pib8vrTn3r8HjLQ9JnH9eVr48vPb1SOZcyfGkEzMkjBIv0SLPoGkwS3L9fo
NxhcNZun10yfXrWBRYEwESo5UFbHIVYm4Df+dnnhdtfDLbjxfC64tVL1hTd+13K4t1vwAS67LvR8
fIbDpVx42QkP0X/TFF7tfH1lVn6Zpgq9ZLzVJvEbLwt6YjiUo3d5eDb+Y/o8OdqyfbJfJSnBYc44
tI6yDL43NS5js00x2qqbpL95ZVwPxbK5BieYxDTcPedNh9lznnXUQr5dWE/2t97hYoC7sAuqwVkb
bC+hCb5NeuvH6777ddLvwcdE01naJX44lGDKMMdr6uS2kzmh2uHFtLusqZfwBEEPo3ltnelUEENN
DR4MSBh8lTSngPv27WhSkRmJX2UjHYQP9SpNW9LX6Qd8U8MKFv/z6JaNH7foBm9RHSFtUozgWvud
HCEcLd6SGRxWhG+L9roaPaJ8dgX+pGitgEOxvsC/AhkGSJHdgwq/YMq7hLYBzcXgHL9J912GZEO9
/+qQk8/GryiJJPCTUWfqZruy7WQSz4SLmNOn6LhDV7I/LavOf3TduYOvQW4g5zHCk1Z4g5RvuUJP
TYlHKYRPHrI6KQ0v+LUWHryUCgbGoKCwhKsSMPLMqSqvv8ZPWwYi/r1Fm8K1RMypadgrA8Dv6j29
z+CJjR+LQ/Ucn/F2pFCTWW1z928qaksoRhHMvwC7G7xOPOor1LBBHsJPFEOQNmPANCwoHeAsQbS4
261BsdNsNbHr3wsAC/NouNGv2eU51stptjzPTVo5tR1dyHC/btKt9XiO70BKBQONLQIlvGqH7YmR
Q1ZhmlvBeHDE3aUFh+TMDIU2lwRtBKG01WPDqhgLMdmkl+fip2g8oj8oeeVQzT+UdpS47CXL51h0
VBLeeB4k5uwHtC3nmNo1IPGMoWwCaWXEpYpStzUqr44JaAR3adLhgN3614G+2/o9+JuXgPFTU7OK
fVCofQLiIqoNPRhEnCZSoctxPpwXPdgee+b3b4CCu2ZfQN4842fLEldM6Y6WAARxsixesaI68JYe
fb6eGzsDUjo7+nZg6PiiJHuU4SmAqMeguTzUxk6/9QnBoskatGYdzGThI2dI0gnQ6d/A76huEqd9
g6qrlV6X6jdkLo3jNRZXhTL4tBzVcJi6Zx2wXarMbCmgegPrY3YmvQhv7q5kAAAu/hg/KFRjI+6+
vJ/21v1opCHAca6xuQLz0Az+3rDykLMzmX6Q5TLB74BxQLHhlNLguqHIkhBVAP82QSsd+8UViey1
DUXLVZgOnsPTzrh6GeSP8a2eVjg01/bDhOW6SSh526AvFdAMRAKVAfbwPBCyBY4VZCTQYzE1zWzU
qhfcSHIckxjwJ3vjO3bCV60T4ok2AUKtPcWD1YW9geYkW7pJujCA1Fefat/uLXKWP1aKesZ2QyfP
dqxMVQjH758bhIjnWl9KRDA8V2ANhCaOBnmSOWLQXRM5RgqpDpGVMdZ9cvVM9xlsPeWCUEow8cYv
KVQKX+9YL1qlHgZFoOkpzkpDsxnfX8vt2ORUmgAjRMbKvM1Z+umK7gOkhcMqejGyQlUUvV0Wdu8e
nxr3BUeKhBqQyfQZ3sBsOOHwxnQVHNZY8rBKGcNvIKboyqiGBp02XpaZaf2I0hhsEgO37Ijko5wV
voGlXxpRAmTY+cqkgXnJ5rqulq0fyEfVEv7gX1r6HWaCq/vDwzITnvIWbnue+GRApr9q9E7tYrkl
W/qKDxX9+iWAddLaWrc7/Y/R56IPG3q3STbZtOnp6fEbq57ND2pFybRnkepFbcqBijklbyo8G0/B
/B13ck+HWi6eaETG0xChktKjD+5gnbAQi1X7TZ7FbvXo2lu8+ECEILagz0PhcsSSJkXQgY7DfxA7
TOJTfJmzyiEk0z+j10hxqgDu7Ju11UnDxzl4Vx7A2csXpoLM68X6CC/R1i7H+4rzw7sN6PNQYSKz
D+9T/Wpz9yaw3MAcal8oDC7AWOvtX0gLiWpCceIVPyc62NzSD7nR3xpBulN5K5YsBPTVhQWX7AH3
ScDXnXqDzMY7Le2xYXEy62+XTS6znpgQwg2030h0odEW4+eGXLbJoDNpRQXR62pc50jTUtUqowvz
DafL4o8fxbGlQLA33FUyvoKFuFcsgXTLHEqAmoIKHsMy5yA+8wqYHMQXRmpfcxFwDgE0EHcCz2rE
10AfkjF0T6giNPkxdD2hfnfHMHVKKmZPp0Fk/EBYaMLh7pswwNJnRIJwTQFmeOwA3aDDSbZR4Tkz
SB3gh2q/5sbhFYKIg9CMz8zOQaOZQu3Z1PY0Wt01zBF1KpgppFY/nZ1XJlt46SjB9u4MO04CIXzy
mn4C9WKZ+wz/KHzhrkOGn0aoISx4wo0GYAgpXrJpMsVAOrcUFnfBGs694D2h2W1Yo0Bp2X8+gzbg
MgwEdiy5qj6se4yVJL35MTkhLbl72oK3cE28JIUdZ2+QVE7BlnaNtz3nXNraojU4tYKb4V3AUZRZ
EhjGQZBq9RpJD//Jn5YCE2HHbnMVGT2NDUKyXqjjXAKN9OJlN3h6Y/UtXKlmWb9n6rKO7+B2RI+r
ofFytwGdJ8KodKYIUxWW+qCztah26sFtWizP42fI7sZKDDmJkU0voibtN1M8A05QbITsocwEkRPg
SMQM2tdXgrkIlQgUzynENJZ0oogwlaFFHz6qBW/xvHi6f/S8Tx+VJY1hF7XUEUdLUphk/NL6TbHl
LJgit518bvZf0ljQn43QdXUr7zG8+XmJHrUF2PaihpuzMpymMJo/ILIGK67x9gxavmQIT7N29Etw
Xm8n70kOYK27l9H/SDqzZUWxJQw/kREKiHjLPIgo4nhjbBxwQhGcn76/rI6K06e6epcDLNbK/PMf
OLfkCvEIY8vLwQHnM2O9sRyLIccUOAsvgFMCcg/606dkQGGW/jbbbP8Y7LxA+CgEAmZ8dWjwdh3w
txv0wjLaQ1wNdQcaqUtMxdq9cSG3eO7lsGrPoDHCeitIBVBWRaq6xp/iUOy+cQFYs8PThfrHVSc6
GeYVKsRr0AwB+gys79urmDDEAXwi5Wc+Oenh9iOqRBy1L44BBMNWtCrGd8YUdwGzn6HfRtBE5iSo
LtboUnNkK/Er7pvZeUf8EsB16bfAuxpfYOz2uMdXIPRWZ5hU7HRr9XSUVYfAqIKzsB8pszIF1Rrf
VjdISIrbPjkV3g/wOI/uj47Se6F1OgRPw0F1TJ8Y3MIioiiDRwnW6Rpj6LRVUJDDVILOiZXBg4EP
mB9EMSwGJhhqspIPDjXFmtrRTz4DuLINJx2r7TBRmEKrtnKL+thvzIroymzyZFFavIAkqXNorIjK
dRYtQiwYPmHtg176u18XVpmeUC1ydDG6hYP87jvX5GqYFwSrL07Uftu5dkP9KTN1fN3oYumXV3er
/sGUNg+wlhwa7BeeDxjCdO0O6Cpxqjfk6s59TOMMyTjimb2+t4+22eAQwekMPR390fz4tO8Eemrm
s7VT1xYum5iBTSqgU33YfVG/qmAzTHtVlxak+bsevJ4RXEv39seTDLAL2oFz8/AyMr7mcz3pdjmp
RiWACVQ5ld7g43Tnx5AYesaeOH5CK6lAIxDmwXpzegf/DYMYBXXL07GvgJ2aNHDGf0ErVtz7ljOy
CxkE5zOIMwxLtehog9rhbolQtsgaG0l2RJ9Pxjsi4yJgUjPsWqghD0nDIJcTwzobzvuAoJzcWhq+
H952Dof+EaJn4dxfQf/o97nYyDK/o4fmduP3ErywGFzzp9sfV0SAQ7yH3c4VDwt43BWOzcl68BtW
11HnFJ6DW6A62I+mre22Zd8m/WGvcqC3YCnuCmYn5lv3AJx1DaeQd+8Pice0Wrt+fBq+gmoQtx7Q
Hv8XGdwciSM7/r3Ai89O3bF4wysNDjliO3VYeDXqJddovEuN284n1JMGcifQ310xC1Jr/qrsGlDT
Msk/jZ5/j4w597C/ASlO3qeQRZe+IOhZh4k2ep5s5U330+VRP8pjgqj2YJgtCHOYru5Urijrwddu
7pcIz67qXxiS/RCTQicOO5XDRcX19o5zMRQXaLRFyLK8M66DusoBjmMZbB/KuH13Zrjr+QVa5Vky
Xqp5OTVsw+a4HsmJPH+YoyJwhuGUsidh/i/Tqv/HAzKFwfcrd/WXc6zcC4OkggpmvB69X/GtO9KX
Pfg6kP/ZQYVowod7szPxGglPYZcthHSZwhTqGrMASUa3C8K279GZYPjzjFyv6hX0Ou4FUyUqH9DC
czOpuFHa8PMWG+RGt9mRaAlLvuaw5HblRRl8gvPqxFEKv9ApPtnhlPwQSCFaiquJXk/rF7oshoCG
GNe3Ty6BP1xL98UY4GfjbP2eX0Vftv7a2xLFEwo9HbMV7jH72SdvMdwASoBFhZyuBnfJ27u3lzzv
Qqf6q1GaGri+AfMjSz5bFfCVaP9PzBfgVeKRtm/Y5jvLE5ZsWlTf3U+RiK32nkyPwsRRC9MteKi9
7HrFhObFBPx2CMCDwNmi96xefs92s/thA8tA4O8G4jdaD+myrAro3C3Htymxv2Bf3Iy43Vg15jm7
66qrmXXf+dEuPSadCvIbgOlveUcfcMWFWgGAyHmDrq9MV7SwmJOe8yceT4CoSe+NgVjCEVudnIbr
xj2oWrj24U6PP1efSRilHAZIPZiiONfcHR06wurH08+5cvTRUlyQqmA2bD2mUFq/jNVwC6NChkL1
shVi50ix0J0GDlkZaPCcWt7rlVFbwWZXMICdfqMHuwRr7ooAh8kDZAxo2jHmXMr4iwMKeLZ7gHdI
7fQ9weXGIvn5d1ocQfUOthrX8G1xvXPuCdtdSH2imHNU5tEBFiCEJdJ9zmMQufScUkJTCIMJmhfs
B55EegDS0I22vb5fzuG+T8lcTttPr4BOanZEffOM/hRCagmVfWOf9LNoM4of7el28oIcmZyY0HUs
hG40hBmjG2qUXlxDcJu3d+0L/Ne+qZKVjZxIBV8zCnyggfsORMXfGTxBRyv8M4fhszuqGp3QEzhN
yss3ntD8PpvTe3tk3T45PXvZaR3pCtfslKkMC3j4Lh3rEYHqdq9FVPeXlDoGu13PuRdh/z7vXBZf
4NfHc1jwpv3ZidmNPlK680MrKysLj5AW53jpqU/aETreRne7ODlcTAoag3s9Wf+CK0xs+mtdCEtQ
QAaXEQ8iTic00XgQm/ERnpxqaQxgr1mkyZBP8mH0L/8gp1UL+6ZbLZl3eaqQTp6Ci39kk/oHudrX
JDH+qGIAQHOOhFuYrd9Bfod+TsolgoDvL8zBXS6vsMToNmMcpwCX9CYHaXVlQniflZcQGQXA1dFc
PV4MP+tAR0zI5lN+aQ77JggnmF/XzjtZM4R5IV220qO4jO4C6y/qAXRX9BB5xrVCIfc/YYRGdgRa
fDSzA44Eu5JUSjOlnkdDb56nGEukmYarAX/Uw4bFXBNrxP7NO8HivlJuAykSjFrLhBBLHqspne+4
e3WRzcrA8MXHA/XQQ5qLPxqsbAUFl5oD+kB4hWZWHK2YsbROY4ZMxipAZeFZdwc3AhB4Fk3u0RqS
jVeWYAe0by4udcAK/AiOOaAfpCcjvUTHADTM111/zU7N3VoVBSquFS3zIl5gZm5WpXtde7r0wTnh
UCFgLt1PHygYGnK1BMx1svuuMB+50WP6mqw40GAefkh16DWW++D6XBMQRjv99IQGF2TAAmzHH3OE
78PuMT9bPadTWzsNXbn4Q5zy9tOhKd5pS91Wsp513xTk2OHPJAPXAMKUFowOWDt4j/m1Y6XrtY+r
NZee8Xl2Xt2nyJSgnQTd2tKP9iv8fK0RJhNIAU7mjoit17yXvswPd8Vq9a1d3wluHmQoKrkwB3Zz
3O9MsU5QzbcszF+QBaUG5S+/LnUrY1S/u+MFZGNk8sLGwrvMkA2ToS3D5wvEV7OPEgP61nrEDa/4
vtx4Tp9bTMl2ZdxpgBTbwgSEqfgzy1XGUvuZMe3zVbXPD74gKkKanY4vpAD+BtYUECySn2IbmHma
ifzxI+L8B8Vjgt0gd8l+2PcxOzmaUER0gr/BHsypQ2x3IDQNNxh0YzPlRM3yHFbdYr2KUYLczCQX
zec3RpTRG35M1PDVqPA/ExlfFf93XZcN6RqQPgDkKzPHCCOo5ikbWJsWNFnPcnDbJM/TNLiYg3Uy
9GAfBsxpfma9tncta1SX5ub0NeceLbzOmPXlvSdr8gXawvOcgDn1cML9UBK2NcbG5DB4o1PbS7Ul
IsFunKZfY2bY1LlgK1hoFGbFYQudBRHrXXFvPKnOk3/8oH5yanGfEOupvn7JZe6mPZGF+hpqQSyh
BhXFIe4OvsYAu4O5oR5we/iXIbzQwdlq/fUwae05ur12r9HRO/N+L7/lHONe2h32cSjS7V1/+Ijq
nGLlPC0hwp5D7Ia9j1+sBA0TvgaEV4dK/XZjrnUHEmL0jdIB/yS2blYFZTxDG/GGIzaMaRCJGL7G
yATghXFP3nfVAVuDlXFbbOYgb546+UGhJ+hWIkosnk8IciU4OLRAOCDsgOyWUADNJmYHgxmCULnt
wHoQnvAZzpwkAiJdiZspczTWLEkrN+Qw2JGZOTOcEA8c4Q4C38A6hczHhIYtyunMWSkwD1hnqRF8
+MBCqpBFkZOM63TMFFtmPF6oCPFfx214ZNjsb5R1fcuTf/+Ods58wH8E1iFrDKH4253Pj5Y67A53
WoYjPy26V0UKWFH2/9VOT0nJtxCi4mVCbiBzCFB/H1EIcFX88c9TI2Cs+eE7Hdnt2jF7pfPeSYwf
ZCy0OlPgwhtu1FxtRm+dSI26EYPE27gcAzJIBkmXYd/dA5PoMF278AhBbXTViBgEKBt3shWoinhx
GcEoaBr60DI05xzht0BgMjHKQpPiIkiB5cAHoxOOyhAO2D99iDBAGNcJt4QR3eDA5xQOSUboI6AY
1EYKeGEpgUByHY0lL2hlQluGacmdfE+F8QEssZUfyH9EN/ZgQsmUT648o2MMxDGBWAirEYYkT6mQ
ePL3UPZT+Yl/3E4gURaYLLFcxm7yxh32DNxr2IXl1z/KtXxmtg7Iu7CB5IOzx1QTpmJ8eMbSByvg
pheUV2SoceH4kAWLQR6rOpK79ZhL9Ayp7MDv/LGQqQWeO3oPnyFGh0PVemDQvannZl059L9d+ftC
CKc+Xy/lYZEV+Y9x829x3b1OzqPEJYHpzSMOw5unTcO7Ae42O3uxoh5LOTZyIVEbWQfNHKOOuw2i
b7HJ41YlHgY/S8fNmlwyp2d9l520B8NdQlpS+Nfe6N9q3fFbyNwFTXcq156gSrknJA0idweVFIYz
VGbXxEwK2yfMgzYQq8VOS/7XTu7YWi3F/QihgnjCdPglvkddEuh1DHjwWYZa8DUxTyhtx/kgjajM
pahCQrHExpVapBxwX8TWH35KDOMQ+UeJ0gR6Al4Qz0EzWPN35MUhHmsR3QvosELvKEoLNVQWnbDI
DkPnNihw/cIFf1xiuqSBPA3aiSST/MKC7AfN1gdsZlaXi9HDLF0ZaeL19oPwGajDHpes5vXWCSo0
fne3OysG8G7l11/7VZhvLnoM8L8BJ/E4iUejzZzAwCCQQ3CdacGPAohKFCL2mtlT92ZDGXjlB5ck
EJ2aeoqBk5lzMbvsabn4lHP5B5r5j6h1cFkNaEq61Ew9Qo1QlQSp3B8RLKTikj4ScYCwGPkxxAuc
9z2HeM6p3E1vs9uVnoHh+cVcAvKZvGzPagen/L3UwW+ADvk6T/eNOdbXBbXzuGj4J11S0RyLZdbb
fXH2sNsPjAHucbjRfYnLkbLhzGVhxwLGoOPd4FVFaWNuikDDysmvIh07XL3n1PkreuUtqgA5kV4E
zwRC2btP1XlFbAjcFUqZkI3mxiShXsKBh0YAPWIMvyQ08BXDup7tU5ZRywHogkImROVXUicJ/Tsn
x2XSyYU4VYb1wTSeNkV9T3HIkAE/ujDcSdZ3Mk7M0+IMAIISgeaL2T5AHba8yEqQjB1hbD2OtjK7
kvkppMVyCN2LCv5TWm3GiuhaGnK6yjSucbYUtqbs8jDBzXfK7gc0JydaLz1iofV1O2H19zyarRhY
CCcnHNCHP2d6D744rjHRBkJ5OK1xmYl50/doMhlyH857QW2qWpc/xTUwm/sz+L6GecBuRHxF0OZj
KNbYgwpFvgkn6g3aNB/hW8elfznVDHeoP92tJQX4sRfnka718bo8C2Rq4Aao8sS9USudR4fU2Fz/
XgRWL+XpHzXLdqCutAmws6d654HSMWsmpcF7AX6FmVufpXeM2ZM+CJp5s8pEqQXzis+Ox8nDIWDA
OvH8gSqGD/ZW7/k028EvxTgy7kshwgJntSgjdhirNXvTJrL1hQWSOJgbF0eNVU4OCkT9nz38cyDh
A2c87sQbT0c/BSU3/5jemUYy4sHz2Memv7STakE3bQeHOVWIz9zIeFn9q/3jpZvN1VcBws0CSZRq
3RZ3XNI6PMRrV0naQbm4Ru/l2mWvTY44O/AV2QZUpHb7kkaI2w6VEz+e8WHYYf8oA9lDGnJZDtZj
jxtCOXg/PC25MmSyjqgDw9+YNpFv0ubh1wJGNtf839bOs91z1pTMP8pBlLYM1EOYOpP/D0+dwSIN
waNjPtPD8jsjnSIiLSjUyQZREdsRIWV/yAtB7k8i5WNaeTUM4vgyJukiEW/u0/QQgwBoQzw+Bx/i
dpCknrBjqm1lrK2M1T+CbePQB4GpF94D9SU8U5npauFjUA7BajH+k9ad2T5zRUcq3RkCaNGxvlxS
2OMeZ54Iw+Uoky2KQQ08895ohozfa6dva8EB6hnLDwqHZ2g4ZRsP+q6tJh9mIxoPEhmfprE6ULn5
z1Dl+GSy1bPKGhKC1ccU5W7zweEAaA1T9FakDD/Mn5qvddzfvna3l1SLV2Grm/4GfDnEmxgdYXuu
s8omOPr28R4A30A4odsFFcbTfBFEcrcNJqe5svp3UVBjw44AfIZ2IYi28s++RIyzUN+Nt4LIvTbw
jL/TXMyANd2uUSdxpAmDPeG3lb3+YJgDz8LpwDpDP8Cr1ACQM3XBvKMPb5lde4VFClbLFAkroRML
FxZPKGMsjFyECQAl4G2oYavgtGUGx/zJ7G4O2W+j4MxC9NQAMxeG7pv22Ii7aBrHvYQWVgxhyvQR
YFEhpBWG3bgcdDFJ0LFTpuCwEncxRoQ9qxbdCTDKm0E/MocnRi12LF08pj8HWMMgPPEd99dFwySP
V6eHMh8bTGG8B30yyALtuL0V3ztxhBRp4xlNKMyzBG4olYLK8X4cYTCPgPHBxtG2DdeAGTp5g1Dd
ou0bTYEfgiX8IKqi2LTHULf1fTm8ovrTxnxP2Pwl0wKm3yMSC8th0WcwALiwZUDemOv9DZ3I6IMF
u0EXL2PLhQo54T07yI/reNAQL0TpypAAEW7DfVBsrgbAfI1tpJG3HuGp67z31HDreTtVYqC0z/I8
B1Z79lD/o/nXYGx4Za47Lb/Cbqm7hFwJNmdAvhblESZpsCpxn0eJCUMxOdgJRteoQfAcp0gDaMUp
xJq9Q4LPACFEyEhEFuMy+DFILvrCj1/wEJmN3xscPAzpLT7FSIXIhdfzcdZN1OQZyl9QCpHp68O7
DxNpCGNjZHCfl/oQL/QUfqXuXfDjqxCFGunVe5qk4CDt4JXHL++LPRcSEmsroRMNCi/duUVfD/IE
hl8tNCbNNdBTHqZP0ohK4oEjt2J/91ooGhwtFEehEwfOrIXsoHQqfosJZ+NcBu3Kao/7Phes76/h
ZiN01yBkXHlrkkUOHoBu8AMGB92kPfE/N7e3vMM99D+4lwCHklEgsvku9jELJca2QTyOf4nEBa9J
ln+G7/FnJGnv2JOt3r6IkUet4JzICgK5/WErcGfkg33P3b8AJgJ/btkmwGAguTAcfLKxIFQ7oe/h
USHnBCUqRzjOFDJY/59O+nUkrBVx/+o5MzAUYDOnqn8Nnn96eMmgd2EkfA3W4+f+RMPEusfWARl8
iQPJdcSIQWjZPXfFvHyDJmKmUuCySao2nYaZ4yKIsSaAFaNQxeVMW29J8XuDXxDUBhviscU5w8Y5
g60ACxNYUr0NiP1uwLHBCc053XJe8z5QBxRtjRcDsFgPpBEAgp+eJoXTwAs0/pAaOCx1USKgWiQK
UJ1oePqc/0QmALLN0PK0VJzbmMcG7buUIdLGvD0AQTouaVVIUB5es2P6GLT3vc3TQArQoWCCCyik
wmcM8kj5JT8oK1srrJ5PN7upl53sOdRmHfsc9Wk3hHzPDxNnx2+o0YRb2fEf+EjCLPxSbIls7ucf
P+ZtCq7tA2FdJuTaO3TPMVP8iFmq6ExRhNKwQFAVblwO83+oMkBzD0sVXhzXTMWMAeqtJ53ZyIPY
dA6uPXaat9vxOGmf7mFGEoMaU2477W3Xodig1OwxNDeCOm+tmdmuW3JNX/7LP+6INWQod2MSKFQC
/wG9gB+X/4eFIoJbBoVVg6pXDxpEXc53xG0AGvAkpvLoddNuSkOGjog6e1nG/M2c5o7GKjhM7jtm
w24hLIhgDZCpjWpfC9pLLWhZCvrfLrNewkvp9ZAhzanxa5l4wINAXJjlmnWikESajEtYgy9HLg38
CfMVj/HZb16ESI/wEMPjfJUxNGGNIMD92cBw0TmucmkTj9Y/t1+85WbSLHU9Su2jBSbj0Kq66lya
1tGRJm9zB8B5hNBIwmPQ3sw3eBIfaY7FtUJ2BrFwEOnUefhljq5gxCT2bZDbxgv6j92uANYxyFA1
ACuO3mUO9ueRQ+dQ6TzdAUX/heZDx+lYo2r7uucAO1xyvZm96DxVggRz8gZvRvNE1VR28cUInP2g
7S3cQDpXKCTQga9ub97KS+dGNIhHQaRehVmIMw81fp2VqTwDPLflsArOHFGLGTZbbNayAyNBwmxB
7LHYjTHEBzwXswkdT3pRqYiasuteRoetzt7XW1wyDut1yRxS8z4bJtU41QmPwwhhLuihqHaZijir
FZgpgOqmctIMlgc2GsKsADW4/wljHas0WOhijI/4daYuZ2SwiDWamDXwS2zsuaui9qKZ6yP34Xz3
bjPM+faQvSp0VdcAssMVYtzX6mwadLKIDnG1otwYPPcq7L2QXfkmgFO2EvxaBDU5QlI+l2AGtOes
EA8Rm5lgPGVGlxjyu5Zu/3dkqD3xAyUCouBgkg35KUTTy6IJG+pHF1HvopUcsnpww42M9p1BYghq
iRtPeBn0JwQcuBLvU+NygS1UyJc8Yah6klk/p6JkIFSkBfDB8MEEQxWoQ+TZ/zsFU2A6QXYTyMMH
Q3UBEs6elI1qlMc6bhYLCP8NV0dQksLpRExPpwLgAUj9cHrq+oxe2T785/QyuccyxgBdA/JQpkCB
CxHNqjm7bSyIImAtqepy3a038kp8ZnFEKOwtlRox3HJw8oERZlKASXosppdYyHJBBK4AKxMsQ6BI
9igTQgQZAJbBoWptoxVbvWBAXGBU5Jwn3FC5TDyctO41XW3tG1u2EXSCh6SVtpy+A8StMBREtPSw
NTpWsBhGAxiUtONPkFzIGwySftR6mNm3GsB6smsO+g/bZbbGnXnyHRIs0oIuR6FH6HlD6iLUkgtH
09p8/akWFpgUBCgyOgo0gS+aBsv42aczYZDm5Dm5L0NsqtulhRIonHxxQeSeLXu2kipQK5waL/GR
9sTrgVmpMWxlcikkHKVrupmcHRjQwNtHXn/6H9RRLFcHJlyxwFDqyaBjlaOe4oIxmhjt5jDmnIE3
Am5PGeGQVW2/qQGQ7HF1F4oVz7bEg5J8SBzPIs5FAyCQKQSYYBXzU2LXIZhOqNiIiRAcXbz9FuFr
gIRDXITkprGw5QdvAEbigCaxhW//wfQXqzXRkzA45QsW7jmppvicMdaGKMdTCCUm622fjJ1B57AT
vuNWAqAGNRjhKCRqYcszz4dpkqkkwUoKPXGpePv2VFGscssNDz/awZrJtfRKbJSspJN3/KMsMMZU
zlClda+VlMMfLY4wWLuT9YqZinuetSays5z3dwAofA7k2J4pMb2SfKNVzCQTeBKXBkFhu36dwNvB
zDp9ZD24Qz61K7BCW1TcMvUB1JRZ0w1+Do0aqrxcdeMADPRgu+i4GQs6sPP41Yeie2PqJWEbgk1e
7dcEnk0qGj7xw6gmwLXoVbBWYBrFvggB6mfj/9tHCQkRFgF3m8cIX4YZrkrQcWmEg0XjlHsOM8iC
SgjnhiZGJIDwalW2VymLOvYrabFRfSA4EisTwPuXfRedZdwh11eTsAv5RVF84HZCJD6wGUr4Vy5w
OvYHAqbCzp/2oYP8A0vTHGtdNISL8ZstTJsfbbxjYSUhLU6VVBpLhKFPZIKwLZfC1GdnA5FO8sVC
CsAbS2ZmU/RYWC0OIFR/MffUGHK/lm14pyPDywWNc9OAQRK7KiQu7J0gi/MtePr4j8y6zlYNp4qd
AHS+MJudiixE+cMJkbYYcvhhhM4CtPnriCXjmY97GBnj3ugwPGe3rA8kMOsb6NU0oLqZFhmIt+40
JFfmYLQPT/iMLYJxW/bE+RP3GAxpSnvYvHiemIx5AppqiTp+kigAd8D5Z8fOuHTT8LNIFHjK3maI
ezbYzxR6EjamBGKx2J58/b1P8211nJPftb4Zcj2AWKKyAIeWAuswCqe/64OYVoQt6O5U/LCPYgPk
VdNJaff+qn85hm2X1DzD/V/wB84R3ZObPcXwhlhJ5zw5Y16z4zBfnRWaJQFo9TmABwZBhSsJXhi0
YR9uwBwAcIwAnAF+qtywz9a8G2/gL41ItuV87Q2BQwe/9Gh5/VCseLoeFCuvnq2Tx0x3Xxj/EjOK
fdEx/+GP+yWAfETb6R8Xpwhb983lz2DrH9TDd/YZIqwDgPk7jozkQSqjvvnsiwwjX2BhAGR3eGSq
d/jTNtRBX3ArDhRs4m9Hs09Xlzxdpm5q/AhflioO/e+BAcPU+draQt8YbFV/XH1aCTyIr07HuQ6L
EXECUFyiD6iegrwgOPkfS0nEyp+ijJjPGmLUH+273ccZaHkb3Gt/tAGrPXtp0xCM2EK/hkFA+FcJ
9mfrbn/2QnAPgmReV4/4EE4md1cZKOwG/8yGhpwG/IJV4XIovG0QctFLGq7Geemig5uIAI+4cpbI
/uuLmwaO5bRacEvsyZTkW2ci0sN1Slr93X8s736XxHW59y26sCKp2DDEtXkPBOp/PtYpJNoTns/+
go+8186P7pnzlY/sP94BMj/6Uaza2WYPsH6F4hXpKf7VEd7hEyjZDxSW32giTkxfn9COaRVf3wG1
TljH5UTLlXzNSKJmAEmNwqfEnABZaI71Oz4Hdx9Mjjd48wtHaF8cjR5T3b+75xMGTAd2JLzgYYft
Hp4eIcGQswRnTAuOm/UnCa8Exy5Jij2zuOk3g+LGYwcJfEmf2fgv/NqGn+Uaah8XgRha3gr1OY9W
g56QVDn3MtZzmIs8pVXMJ6Yd1yOxmyrQMPaD/Yu0FxwQSgJ8726zvdkKnQ3kH7SyNxdfdpiG8BXw
JHT86rT5msQtk23zzAt339U4KY2D28DoMvvb7QnqQYU14hdPiKvnh+Hyids0BEbEK14ZdHALMNWx
gufzyX/bb7tAeIsdEgEvoJCirrI7ob5hrvFGDcJZthDPaxYVEZuAxZIVWw5aUMP3N19O/K68+5Al
Ek4ceKzAzIMln7xbmYcpQlLoYnuDSylW++VGkg26IWLjftgkL49XbYKhNsAQohvWR+v2QqOrL8rR
82Wyf91IXWjg10csmOfNrqH6bGFvPXXgnQFygOWRyJeee6uAXNZPt/NyIHh1TlFLnbC2KpLdB23c
wggq+Hh/92zpHLNlFxWQWTLDIFjjDy9ggOcGh7DpxZ9cVhOkt7qkz1TW82fv93ob4KmyLAOj6JcX
7uFq8bhEa9mbTquxomKhtW8h1bT5ybCGKU8KjcXVHAwGF4INMSEt7IFDHO1Q7OPJRe4LInS0p2vD
/Ko26wpYW+KzW0tQGLriKQGs4SNFOD1t++HvZ/LMKBEoG9G/UFENE7M0NLE+HMthRA4lwASYxWUr
filYAABoYFFJaYDbY9d9W9GHLAHQkGnL9gXpiPU3BUCskieBBM/8UTk7GAr2TLVxaCVunfA4o2v4
IRrCtkpm1S5MWCFSYJ+Xrdj3axurhyA4UzVc7DznwPuTE92geIR67h33V7LPYfn/2jMgzmIelWBk
v2V3i0j3EssyoSslWocL3//Y3Zv3xod7cj3LF3tG2zsm4HBj5r+J0rdbR86ha2/QvtmAPB332PC4
CBPxaWvklUjeuBjIFUnhEvfHbfiXffvwrit2hbOzh8pHWC1lYbU68hCSiwlqesWO6Juj393ve6Pt
+OZHb+tyg1sd+ZfpOOoE9qcJu1gsrSifhecfrVfRBxqAeecyEVeaRa3oNkcXs+gkC7zN2xZqUjdr
aC+yOLalzihs7swiRrF6spN8tViACy3wA1zHuA9BjxI92Zfu1OJmnNZkm0JDGotzy9m0T6jN4ojc
ASWajGeHwYxs01XcyVwaVdz4lnwLR2yccNiOz8NVY2ZyN3SVhj9gWk1oKe8VR8ecovjlLnQvpiOD
KM4EmWm7OGbSSm5whGIShv+n4S3OM+zdXW0GVdzELbB2jdraPtgrLcxrqGJcGkXWQLCr1eDoQS04
A4cwgBRYgJcc5x+aPqm9FotGLhzzbhuoQYjvSFxd+h0qFapWgH8AIya8aXrIUxqmHAsCuJoWABtV
Fkq6Net5IV4fQgZM13aQGaHrBrBFiNRZhxloV4ppaUzaAjoxXDf35MaBkuw8WZ7P1DVhiaSBWxC9
sbv6zJnKwQjaI3ySNhxIGLW7oEuhC219FWeNFbQwkHQDbNafszghb1CMliAvDqmTQfhm5R/PRasa
f2jtIYiCceAUukpcV9Cn1aoGxTSZgBDN2yJdHc7YGrcalWawDtz8KL4iOqJwJvq/nOH2qhwmGHCy
SMSbLo7h+wRB0BqmxpY4T35cXDSjthh+HEg8RIgC+LuPQYxjeEOQOwJcW4UVEGKaZmzTPvWnCaON
KwovadX89QV7E3emuuSD5dXIheolbAgYW4hQoG7BYkFcq83ErUXuEH/28HeEWFkj8O+13wJkQjy0
o9VOPzk41Vys59Y2byWNGtoVMfQQsyZ876h1b91/QaAIVU2cH9FJcWpLMuEihny5wholZRCMqmTG
lgp8kWUHl7QxPSAiiSnDourLazDdcGjw+SzSKomUqHH0u8v8hM9HPAY3jLWl1k7RjYxvsHBzoSzX
IJ02lzmOeYCb/4WczAdkzpusQGzXOx4u4c/lfGnoPFy+AHcey/MO89ExGLWDjZcep90U9IOLnzxw
T5XXhW+zQxnA6fM28Xxzmd/QevHcxm4mPnd8zjQjTbLYCz7DhGas4+eM/B+x0DvNstsUNomfpcLB
YV44CsSIizBFaKN8Dy+pEoEwCKOGf5OmfKDGQjQCcrZ4bHh6uBpypYIAENLhzt65OiGfoSdb+wK8
ZU3xDFkBLiwaVkndw/FApUEuU9rtbG0Li0IworejMaVZLHoTwC0d8Sp+3A+OxwC6ANDcP/dP88Ea
1ICj4IBOPh07vlGKmePfhOHCDwfQmyNs2xbyXY3hmvMNFyQmq3Itk4SHFGnMjb3o7tusUfbKFTdd
Ni8pDFgOUuj4PNhRzPgqkQWXwRArgHxBQZKbmPLu7cWJ8E3icWRYAgWcL8WWxYRENdlHJbVjf/Jm
7/EMYQkFNWM9wMVjunpRKZg3RZ4hnJ/m3BP4CWRAjdwgY1d+VxbDIp7VaiSXT3JaDS7igl6WLhjc
67CBUnRJfj63J3+V9K8f9JzH4ZpzzBPK50sYQWqUKdMjMic+tRAJzx4SCOI6GsBY3h6mTGowD6dr
Q9XxD50FhnGzTJyBnjdPa9z30TpW0UsH7Um7F3cthNAHnD9LH+P0z3QN9fH4sPbhhPL9v8TFniHy
cjojmT3QH3MwORDBGLihdlp70iU2PE98SDrgi/tRrXOPB+a9/4gYcMVNES4hj0UCxoJ+qAO1FnrL
Fvskthc2+w8Y5Rv+LX0yVB1QTEEjdewUzAdDsItDxsANV6UeQ/lvrLdql5GpjpmbOvyhzmYfp4KO
iLh8nG2V0o8S1X7svh0Jqic082yFEGqsC33kOiWxCWoN5HFKfKKsNAKXSHaZUCmplsWdHVsPxoFt
eBq2SmODVJZk+t6usLo8Lap96sLYcaq0sCh8fcrIPbMsSnncRVnFixgqxXmIeSC1xuSDPUH2NnVk
GHPqMVpJXmp6imhcfyRa9SCCMfICP2PMpaIxXO7LZE8ZsafV2UzENaa8OxMsY+xQgEn+GF3hKaSy
VfmgjGXoYhT2P+u3BZvlaQwAlSgKxkQyfeck0PyWWzCl/ZsfuYBnO/0t5QtDKeKDnrmAVkztsmdh
9hva6uu/dAP2yogAAWhG0lrVbsS50YYz+OOmu249YaevHqaYCifHVPgpQBxQ2sD3giQmFEgAMBTJ
Eo26nxzt57wXVBwd/wzGxZCPSQzh75gbyoxAHksR3QcHynwMCNH9s5+85im77irmr+EUy07wRkRa
gsHeQw7gOsiTpJnmeY8dmFFqsFgcboDV9gyHbddtvOzf+Rlgio3lNWSMNrLPxUq1VyvVXQh9mgMN
djTbOdsnfpIUIFnpH+B/g7ZsrqPViqNtcRncBco2VXBcHk5Ogk8kFKfWsGrD3/UDdkG28h5NM16p
D9yuMR78h/KUzgsVAVMUIu4Y16X6kvzopMTIGT6TkHog3VISiQkrvqn242enOwqlNS6qZ+/Uwfqb
AxS3Ns429iY0thEUHzEwgH8OMOcp//TnjLVPVFsPar/eVmx1sctDD8Cdpijl4hMwM5ZsLxjkQGgg
iZbLLn4JZgLyKV/OxHuOiEOWS9dkmC6WtPIofmwqoGoiE+HbjL191vcvgA0Eie1Zf7TKJHEr3oL/
rO25fc898bf7cnaQIOWzqQFLsQ43nPNulrY4UjgKpXToQY2o7cUHF0+pL2rfzJKV5EvL37JnrUEE
dii+g/CPuWkyc6aggWRCRZb0MGngLnOnxVJfUoHfrdEd4o17GImBXocjilk/+LX4ja1DxpIL/qxi
b52xNgC/eAGX6o0DdbWImatjzgjI989VhJmEcA+kVQH//VlxewZWF8aAajI6WvXB+pi7gpkGxNHw
WtgSY78IasjSbcJo3AvGFKlH/ElwNscplsWNejVjfa5I5t6C54y3W8k2Y2xOTO4nW0G5r3Cx5AaS
XYzJHZC4OImh0WFzZ71R4/f8nG2zv2hx1GYVK5mqixgLBuHV4MPnuUHFWvUYreHhyTwNsz9bH10r
aI3wV342KoPP060r7wjrftOPVdTTJumovxSmEkzH/2g6ryVVsSgMP5FVElS4JYNgzjeWETAimPDp
51t9aqbnpG7bVth77RX+cJ1KZnMmY9NvMn078JJJa/4WOekc/xxJX5a5cYQJ8uQ65H1N+qbI3D7n
2CWOJheOyxHGqvED0MJft225aca93u/4cSwQTRfLaIcD2CB7IzxoIx8nWaaN2M6Qpes6KVI/TSXx
CMmN147fbwWT0BDqMuBAjNJWjx4zKzTEWLJ0fnck6ZUV+gLNAS3Kw8jfu61Jl5QKExQr7wm7AOB7
6LHfJiGz7b76xdvqRvp2gLVIBgWM2J4QpBKV9+SFCLJxWvKKDlDIn95uJPYDJGImk4CrNVi34nVc
vrwmpi5Mo5oYt3Npn1jl2mAMmZj2JHC8kq0xozU8gnK+yEfgXMAZhacBODl38t2y/r8KsKOrLxEN
qLJk3SPkg8eTEL/dAOrrvacbhEvwLTx4BKSu2s1Tn3vVHVGtSOZH8KAjTgxOQCv/AYnl2Dfd0x0I
K1w8Rrck6qABHyB/XPXS+/z86uJWSH5dexBino/A+IbpKbrqXS2dgfrFSoNopHQFq6sCZK1ekzXt
FHCi4fIieLqzwPCwGR1lrAtqj+nbb5zdNdKUEFBRDaMH9cXTt7QrAB00h8Dut1HYfbhqoHevHgo0
zlrpfZDIw5TypvoIndw5Uz3zWDMHUWlknOmXFQjxTXNv+hnjo/tWku/Nf8DIyjArBqg2MDe7onsg
tubeqLgMuemM79qcLz+/USLA1Jy2U8/D9YFymCrns8l/wv9/Rj/6qnj0AK9Og2JJ2spAXxLavFsM
3k+3zPyVenXMe/8dM3HO3RJhUODgqKmuWWTb2l0XsH2qHkOMxlzrsifBJA5GadIcqKGCKU58aNCO
8dtf//CkBcbUpv9ezC6L9OHL7Al9PeBpGYlbjbVOhG0K2ZM93AcXusknFzEQ+qGU//4YbJZA2t5L
ZdwpXWZ4SATXHpl7B9+In7cqw6pXCeXMTHu5yvLutI9vHIlBH3ULY29KZpFOitxt/ahh70wDWhRd
6LGwpGm/IDTUWLS8F+ppS12L1uBfMt5ZvalujG8ZEt9BRhwNGf7UNtg5lHpe1qy2ITYh++zpQ2Mo
Wrct6Am582h7gC3YsuFE67KNlBrRco5SiqinYp1K90Ias2vQ0sOLmP4C1CBOnuslqHO7QVAjgJEr
LxbvTFjmLWoDIhtdP4+MArAwJ4VCeiA9CMomCH0yq5iJrK6ogGYfiyKVAgUNM8IV+GwYATKDbwkk
JgEABhyNLOC94LwjVyGQ/hkQ2KenSwzJZ8RfsrGCQ0rHkOM0aUfoihob0RdVj5hySWRnQj2jYdGx
CP0w0DyvfVAQ+pxtyTqaHM3e42t7+KXBmtxD/MIPG3ccDSWIVhmYCldhdlJTzhqRtzxN8ktQgOHq
L9rDFnAoHFtcE5roA4jPLOj80SJfa/vLwMdVxoyjyJwHNCmM2aqzoB6YTDC35SSpiMXEAh0AsgmI
VygUf9HMmSBdZU9e09EE2bbmcsSw7Ny2w/6Xidh9RPuREuQ1Db9bEUjKrfztTF6Hk6cCxUzhdtx9
CvfWCHoGyO1tg+4GNyj57ai2uA1r2CWLBHBli5mYyCetTLaBUyy3pqU3SMcy+JsqZxM4hjf9FNZF
yg57DeliICwZbiEBdRAXtGHeKg5Mh1ka3Ht0fRA/8DAhkwyF8/zjruhvCOo+Mt4hYBV/QjKGlBmK
HWQt7ah5hOuWXx38418UYp+vqxLtE+QvHlZOBSfLJUlHtA2dJPn0vJX32HDKSvkJouoTidq44iXb
Mzpikw7sQWsCOJtLKvBlcjQm3xUqMuETQ3nAccDCP0jhtonmtBa6MImaxbTRYXECXvEKgz8gGkpx
9xopMZgs68PgGkRJM0TxiqvU19Hvgu7oKORKZMU1VA6ULuWo8BThCGrQu5S50Cy0jLQTrmKHZ4E5
SC4UNemRjlmuJHv0XbnATv9uIO7JoNPjwtDVWhXikMJTWAVYWvYAe2fQGp3tL/AZjpkn2jtIVVzt
9p6pnBr+CtLN1tlqx3lDRlFNjZMN+kKFj/BO+1lMqIDK7AZVA6D8C5A04K0rxPe1tN3Pd2u+M3Jn
UJ6Cgt6EGKItLy1v/o3mfl0CUNqpDNhYQ9nP6WCJXC+UJ8Shjow4jQ/LrnN3uJZrZJyafGoNLmr9
muxaxC+wNEvdA0rt2i4svhFvb4u2HP0+yQHy6HAGUN12djq6UYxYnpSzPZ17ym3yAORs3rPO8TbS
RWSNyVfzSQc/359YN2WyRG8gA6PrabpXmPNddfNqxfp8/AL3zQMHrBO/jxyBvM2iOyKa/PHDqPfg
YcEu+iQTEzQ96eEVxglHraV+rAMdIsVqTqXJt2ivFh5HMQblNVQjcFR3G1MDGypAbMD7iD5Mih+z
Xq9xw7n7PTshWyM/jh6g1S9BX2N6EPqV4+LCrGyUr2PTTA+YZA1p1gUIkPaWxcbEasnSa29ZuvXT
/16cNk4dTGzPOqpu1Aop+QUye4Y0LsnbErJOeAgphAeDURFyS0gL4Lt4mZADt4cn4nSH/aMVDGOG
n+0X8rJhHY/B0QxBkFQBKlxqHWasxjHImF19pP9rsrmfJAJOCZBUht9f51RKho0QGZssDVbExRDg
F80nl8SQxF5hpvvzV5wtAdIbZycHP0kHhZQhunZxND7BynOy6Z/n11/IK9lJgjXGxwl/dxv1pMKl
nCfFRs5TwJL6CH3xPVDMwNwDhurOSsXRkLTrq6zXP1lz4rABCIa4aN8NvCZ9MnMzhaQLyfeFRhcn
aeMlJ90JgXX+donpqxcLrfgAt2zQq7AegqRoKtPW827tH+9MmPlrYJ52K9yD7eRhNNDJyj+j7ffM
3r906Mc+kMcH4oLIiOPd3qLOV1mrn2pJ112xyNtQcjbp1+0qtttbplv+dXG4zBv06oxBCC+RhZsJ
gkqL+5q34g1gFvU3r2iVoF25/2tE3bk26JkhZQ0wGHTEr9eOkF/rf0bQQTST3KZNEcwq4PmkGQ7x
tegMzVtghGsuk30QdM8I6R4fDN9XEPBCEBXmGLIhivXe82olmlxeooDsTcJ0ODpAiJU0/CxQtcq+
r4jPJ8dAhBrNz/YSRQtAiKEwWWEGUte+SCmQCX4BigiFfEI7ymannyHA3ZzvXrfXP476yyQdAa7g
eG7aT1XORbHoFKeGO/z3GWU5ZHqU+GT3k+vRYj3oe9qsUBSs9obe4ZfU0BPJ404l3TKtqxBh34O0
a4Lg4eBUZ3WPFkFCc0EmAWRGGaHaacDjBZXSg9rLk6J/euWkSwg3L1+xrh3Z5kPIexKWrVvlNwB2
Otv6Bw5IXq90ANKRlIB9CLF/tN3RQQeGMDiUvERKfMnNrD+KUtzyiWSDcN2Q2x8WKFAtO7Ak6Vp3
CDMFI6EhnX3yWJo01nNrjriKzH0dX+sxZF/5uNYXWwL68nDowJn8e8EZSawVDl4fK+Q5wMS4/Ql0
XjoIz0F/QlfPGu2+IAsaU98nEI92cKWsbHOz4KZVmniutxdLa56Gg88AHitJhN2iic5UzyW1JyzN
CWtnhMO5Om54KOahXFRYfjTm71GfrZyR7msvkukbrTraIhy58coDt8jJBa+UEzSNJnT2SrrtmjP5
gE2l6GLswyn0alij55YaqwxaTRsvFnn7LKiUMyr8BfJt/cfG60tXsyzwqUAEN7NCpcNVWQ8mSBEK
4Tn0m0t+1+DMsgTpTwsSK7X6hk8mjGr6ZD0AMMg7eAf0gOkA3cYTY9Ynj5ArxcSQ+Zq/3su9emAa
2PIRn+bdy6HepKUKZbmJ7JxTPBFLryHzT642u5Y9Cwd9tKW9tUZewm2+wRSlOA1+naJyMmhMWe8a
PEFO5m1P/dmq4ZiZf0KO6brqVMMy3V4a007Rr7SIWgTTk3p8b/YNHF/zpAJMcXMLAJeZmwaXumtm
zmP0hwmtLNhhJsxRyRYq5tid4s8Hnb5+PiNAsYeAv9K5XReDX5noR8VA2ofODXnaVQUwHun3Q8NE
qOazaarD1QMp2zL8fecdgjENjln7F76hiV5dHZiE0pYO75vyGij+5OespJHOnYVrL5tMckl2dI3Z
C3Qa1BOtWjo2V4VFcBmdy+76wKciIGbIlZMskU9TOKEI1BxIP4wZZPJyG2N51WkPuKD092kmgxHD
x4HDZkEIlSXBRUZnc8BUgdkbSw0YAecNIZeRUd+b9LcgNBGlQR1XQ27NgQpMh20IjBgG/gqlwYfP
k0jMwqTpfvgGhxL4cAI7kMxLlMFEKUyFFPsM36GXAPoepaMkm+DA10ewolF7TKi0ImiDwEAUG/Yc
gPD78IalwZ+1AIYESEAaM0+ep18U5GsAbsXNoOrlwWfzDD0TmJURoSElMFv+EMZH7SLzKkYfRmRE
5sIkMS0ZHT42Al8rwkRF+JMbF338N1kw+Zwg97IB4mvu5+oQJBEiBKhPzwg9WZGdQr4z4kSu3Wzw
xGkKMBoj+LiMz70POmNiKaHxCP4+EkC8yPa/3NWbXol6PPe4Z5wx1UxcSHDnhWZThBfY8yht4DUb
FTG9faSMRNlNNPq/nsB84RNBiZC5R+Y3qFzwaMXpWtCPMurBdwdDQGOYIPwFrF77u1rgx1gETdtB
2GNLDwnehbttQD+UgCuSyT+GnVegaGSZ/mmQDQD0HVE8s09IbfaesQhsPGPUOsUTd0Y7WqaYuNN1
4uGCSQsTAU+AlZPCacA3kOZlaaEQ3Kf+JWVZzOohXbeuUx89zphFFuPnTJ0havsPfteHKgFuQTen
7bA2O4KclQkMsGs2P5rRidciJI4I2swsqDEneVcMY+qZ6PEL7vm5IJv6PZz2ivlT0uyVqePkxxJ6
Sis82ZTaYvLg4CjB06aI1zLv0EE2Iypq2AXFYkdxGGDTGOajy7Qgue0rLtg/3aQPMFKpkgZV8sbu
QYgLnPHk0h24t1c5XbAGenZbyQ0wx83axYDiGzNdcy7HpmLFnaHix61Vbv+Gqc/41Ig77uEGUl78
QmgMPi2ttC0TqX6iH+QMElFOgYy8N3w/4DJg1jGF07XTAYh3+ujHJkQWoJbWAyntglZuMsMVE4BA
YloJPoohLHSMFPTNSgwFFxI65L2IBVVjnLBgY/QvHY6iw4S9vagjsAGJrAQ0D5DERJ4BE6AVi6ik
hqcECSCrCyqVoRb1/H6YHd47R3bCC9bthoHlYuEExysIrXaXlHm/R7XUex2FbIXAy+AFMWTVofJ3
LpPWzkuaG3qodM31I+dV4tXYHK1DEiIiP+mG9/JecTPeuC4QBcbSbRCaJZC/Pvqiw8wDiLjuf5wT
PuwggGlckjbVUxSUXkyNFTjruCkw1pTvQqjifODIpJ5rQI79YbXAG1SaFoIFKrBPBGTLQTk+txxG
vs9t8fbyqVDi9ZBUCwQmRf1pq5449A754YH4nvROEKgmZz3R4CVEcvkUb8sw4K8XzdzXxn/HYkTS
pMDlAGMMzuREsSfewnGC13bodMEg3FGdRBtWxZuNsQXYFETete4ZV0o0vl2Ovhg+AtV2wlFd0Fll
6OCCe50+6CW88eDknYr+OEoRhIi8p4nFHZPretqE1CP8Y8lzqGT88M85inYVlIDLsjnDP1ifoYKA
JnnOzAZqkmGph2K8Pg9QYgFnR/eL4IlEHfBwKWfowpK5EIoZV0peKceQPCcvfJT18+Gtr+tWC2rp
hIzWtMlo0SqmjwnMSvoWHxsUxwod3QmBxu5zOSjdaZpjeBoM8zEDMAABNDZoSjHKkanLeZgPvQR4
xBwcPMgAge8SSli4N/TXZAgyoV0bcekBM0ADIbsic6FsRwOF9gS5H6n9mys2ybmYvLDv9jF9HZQt
+bjKSZDtmV+ClKYaB+GXJZLozlYOfgEtiwDpMDugnOGQYw7FBWZ2KqceZCX71GdjatsSLSjmmWRo
qFUwG8NZSwvUw83ZruQtd/hmmXF3Fytm2LBLINNwgvjavDNH7iIdnjkG74d0WNHoX7HFq0TrbsXm
6jMj/g+EncNIedgiotKlRAs/wvJs90sJ+BeYjEAHUJ/TSAGw53qNmrgbfZg5N5icrKMfIclXFgXm
tCiqRhm8x++Cfvzw0809JuNaOAQ2ySlTI5bBNI0om3r7fXvIKE0nMYO3U0OsmVBqMxs/6Nx+/Gnl
6EcbWehb289BlDaaX1Y/LThILV4DqyCKCq49NindBtV32Gd6QnfS28qdadiw9ZGbEE+knB1+RxVR
jHo8TJD8QeEe6Nn7g/jlSDG+rEIj6C2RGvQ/kInjIvhSA47S1bubT41le3AYWH7Lt7iOo5EV/+yO
XztMUCpv8HT1Xc0BYBtAeE89QHStkn9dZnlIa8G777Tk13s4eXiNAcPGt40JcdNq+LXX8pcMmIHm
QQao3jb500CghOcQygSyYCEiDSh1vwn0zLtqJyM+ogtl604L+RnkKnjTHfc01/eMJy7AMGRgiHxo
qAM4JvVvkQEhH1DdoHuJLoKku6ctQX+eH9pLfWA4xoTvRtqGKo5q8LnlOICPlzTc2xaaR1x276iw
zcmXp1pSggAAR7kyGc+CMELopuUWtCiPp6OWnObNsY6OQg0bZwyc2Brww7oPpIbAS7Xt3/z7cwjv
aBS+3VPu0RyZfu8BLbUaTdnUgjGyHkAEC1qg7K/i03Abk3TJVKXNx8OJn27HB0up0uCwP/GDZ5/p
oPxo6pBNICsweCy+w3cUXydlL4PYhzHprXdH2gmCFqWU/x3WgzSmYe41DkZM64RTsmPfjmaBEmXt
/T1LOun4SnSlY6IMQT0vjL4BmFQ7Xki67SdGK6ql5PZrIAZ/hX+b1sG1r0NxAyX76LcoaIe5Jx4g
neWFMlbSZ/iopERtCBvaEoRpkvNzt7lTItLQzZ9/xi8yV0GaACj2G5C4/3E6ET4FEA2dxvEVo5MQ
fpET6diIpKAdhSISH2Li2operEL5Bgr8Xh1/j28Xvoj7YAExsdFN69RDOhKx/+Th7NAecGFg4voY
L3ub0gbwAGAeZlOg2Uu+YRYvp98ktVFQ4O2jZut3WH/I8SRp2ORDp1aiIEEOygIacyVoriZygNcu
kfXkEfq4pC2kNETzRDQbXLoPiDjVIINTsok+6sqjx/yDZmK2SsfVvLPMIPAbvaqLIytDZxPZvjP0
g+Q5BGcKQoN2UTlUY9TzvEfYdB5ec3IK0h2Syzy2CvjPclvIlbSp5wdWBJxj3cusDQofN+sbcXSw
xFMwsmKSRcwoPE10eWi1nGnBZIy6RHiJPtW0zVpu9otgMFAi0TmBf7n5gXvXKZrNpJPo1h3WYeWk
cQm2qHLz0EzMKfoHOXMJ3i2CFsEt+A7TF7i0tqNilWKEOgOkfUsNpGMpsp5L2qenzC6CZviMOsmD
Pt+QiVYe0pPLHFZfOvm6tD9T+7Fs89aBoEd18Ara2MiYoajARFNc61wdHmf/5D6nGRncAPeh8OQ/
0BKU/LvbYRqcbjr980aN1sTfT9TAVAxbPZxzTCftF0nOXIBFSylh58ssUOwq/gKG7jWGyzb89oGI
oIgv8InFwQd4XpUbWExzUOr0JZJs2hlAO3LquVgfK+jaKEhx/fD29WPpRXLCiFaLiHamdF6cDkRP
1ivaFGjI9Burp5vDegWncHXEhriKs5HyT0mjMcxGMigWDDcuyDn2wNPekqVkJl+7aFm7dh+JjhUN
VS5k75Tb1dMtetrs2UPBDHz6IXNLMVGuHdENadOivFjqTos+mbNUWNbopV+9HAAu29NBqpM08SRq
oMKUAs66BU72RKkD1wUzVsITyEFfYaCBaN3aLr3nsvRI8NfM5ulTQ/DW9p19A5AFOO6LD6roiuXO
Qc89tQupu3v2SgBDMBM4rlXGmhynkHlgKiJqCaamWzjGtE0b1hh2F2YwvK6hGYzd+bxwP7QpMSAj
Fb212IQK6BLohOY9Wi+/Wy2gEcQehnguiimgBlEjYMuBkYGhwQyLWOA36E5z/AfpyWGt8VR3pp2M
5uzOqpV8URfXUKrVl4BOguuBzp3ZM0eHwyDGnoMWODJG5DDo6cHsAvYGUNSRg1N85GisvOPDZVt0
/wii35Ecbr/ITF4kLC8f0gna4pyiFiZW/hJDEwK1V/Ei1P46qLw8vLGyjmfVEoGWhtCEOoTRzQOX
KMD+0dM1k3P8izhEh6KBW3siYNTj5n2cSw86j+opiB7JLxDZEAsgBbGLiDNCpGtCF8mXz7Z1njSG
TU/OdLWvjx/QgOWkNNiSKOm4IjomfzLjwh2R+T1Exi7CWr78S1x3MxA56CT/dUBp68JLR32PLlOO
oNcViWwyDfqluCuGQp/kK450TgXKigkguSDMeioeSTkleZMuIUKEJ6eDzJUM+Xlu0RMTO1SyOUie
U2BO66Xk2sj8IMfCHUVvaB38fNlDCIpH8BjgflPsgPTiXQn1+L54ebeZCN+wD5QIVlO4od5wBPJ/
itTuBTGKS8AgwUVVc9/hAfB6nI5/DoUIxbjbJZqF9U6UnOTHiCBWBk3m+/fjv8joQzu/IojTgoYh
Z0w6MYcnnAH0xdpK95vf9O69cf1q2VUotgFl7zZqIJvU9n5uCU2oHYAsIEqV/hVaCJB5DksfaD+O
aSY9dJiYLk0sB7QZLlYYdSP1grcYFKosagZq99F03kM9LiPN1eNq8AqzgJfkfmITyeiG/+VXha70
A4nmGhEsHoVBWif6zcredyavSL6u8CiNZaF7jegTqs5V1GSiGqv2plPH8oiiRx4xUWE8ifNaFUYQ
8fiirCn5EN+3+0AhyGDo4X1C+bwG5+UTlqw4wJTQ2+EswfTCSsEH47/lPMVJrmZUIR7xKZK5N1IB
3Mt7bTBCy8akwrLs7wueCcVCzE6FmGvYFSSIJzRLpuXIb0hAv2+BD/bEQ+yDWxp3lqCtdnUoNhfX
2Jaki23vPriIs12FJkokqmLNxcuBR/e0fLJZtK7s8TCAotAdjsfju/e0Xfckj+cNE3nbVuxDR2u4
rEzmNNj5xDlGClRIMjySEqcgFRw9kKisWOCAiijMoRuisSeiU/j2ikA0PqKMjRHFhV0ZocaGNgCd
yD6q0YBUxtI/JufodnrYh5HFrSc5AkFtCPUNVwMXzReeXeBviWzDFCj3G6NxRo1TSWRljwqTug2S
nxGSQ+aGWEJmr/5ABFIUIQNLU056u94Vgq0WnOkiVKhRiJ3IfYUQFqOIIeUSjGoqnRsqjAjHzsWm
S+vyOMqnW79KKMsxakU0HEk7PoE0Hh1siNZsZTFE/lFpodzgi40rY1Zsya4rxv7+eShXQglejFMY
EYq4Q5tLJcXx2pfum4kKkHTQkBcJBW2P2PfsfhS790v8QXTgCf0kZ+KFwDddXR4Gt0EAP/IxAQmH
HJ/og6Kp968vLWGYO8MA8t8LEua4dM/uJPVSp3PyUuPIB7cCdAlRh2+3AYO5V/xAkXzgFz1M1CQf
DJqgoPPQK7mQyN4JQ1EioyR+b45ssvfm0oh3XHnSgnf0cN52TkJYupKMvhxOH7JqkiyWEE/BiYQU
AmYMZGS/0Q+lK3VC7U7SdCZ+3FHVEbU94WQtDWiZTW/df2NwKM8jR9icgE41pXqSSBii00Z73Zqi
Tk0AO0EkFD6ihH/2IKpsTEEX5QwOFXl7jabYy5FzpjFF3Y88mWkGzNHKw7TO2bV53ZxWZD3ksH/6
f0zd5gDReDE4VjmfsAHtk8wKPhv1rSv75NQVs8cnRC+JmS8SlS/ftIPt/0848cddF/lDcbPnuKBB
IgQS2QfA5zhVd3PUXkcj+iAA3KW8hgwshawMT1d0KehdyyhZWvmy06QoE9AWOtUEYghYtUNGhJqQ
BTB4fKytQCiAJeLjT/+ZSPXQgN8v5oTC1oOeCN3q7IDpEq2iHpM49xUyBQVSpRHBEHXh/OTj79qC
grHgkcGktzUOXDkLRFdNQRTxR+6rIC4mN01OTwHwySPkWvFV1gEMWEsdM54yxx/6sJg7QR1fi/lH
jz4xJtKNcc7fvp446Ur3Vtr1NBaYIdCeZvnxtq8u7TeVbrYBQhxJYvskSpL0lX4BqBbOUxYr10N+
iZSiwbGkRBn5BPdsMBh8vIF8mlsoSacIgCz9NUI7kZRwlYN4GQn7EJG2mtevUcM1dy0OMUk1Rczv
Hq77sgwZEdBdnWzp0GMoi/GQYJ0sbSeN7maE50skolHNSAcmDDt+KJ/r9L90NwTbiso1JtvoTB3x
8xLsurxT6QEJqoXZIftSEM8sF0QqsVwCy3gaY4ZEQU6D6OdDYV0IqkKutY7WqawvNkrcWGm0buko
8PkXs3rZbT+/gE3rEKk7LgjZ4kQ5gXay/xsZlGk8Q0RhGFGTIhZTspMqVuyXCyMb6fHX2WBzcD/l
Xn4cdfE+SqkxOPWaXo4sJNr37KL2bvnx4tgYfxZXsmty8L9s4eneZrI7kShHBlFeJdV8yBrozwe8
IEKFvUNvWbIVwFKEA3nhtFUkfqxjyvZJNtfZhCKVK9FFxH5EVkYU9eTf0tozaBdefT7PvqBe4KT5
d/hQTnJgSHihbyI7WAXsJAIg+JHOn4GcI61eNie5+1st8tQmqrwNt70UqRokcAh1OB7yS2wU8797
o7qgjjY6v+dgu5mnQXsTpLqCPoVMmwS/JRRBzIPFbkBl0RI3OVLQb+C4EAWBRk+4WeYIFIiA2vkm
Qf48OFZEwpfpFDkga15m0vLM9A1oM4v1svI3hRGs9mVQg3z6xusoZVQogqrFpKYr9XPaxxJDeMNv
mNNWiu+0jPD4Y3V5uowLv85ro8MTQ64JDUnGJKeBWAr//8QirfLzxBpZfhUxEncAlwsA51TlzKiy
tougzCwHjHQE0iwziAWjlKCgcDp7ejAGm3F2zIK/tn4+FsCn6NEv7LFCmgOVXHzP7X+B5u7Z1H1U
+G5BLEcMo0TRNOJP5djr8ZmCDBDy9O1AVjc/oU9Bjge/GnYCN2QgQignG8kulxTI2RPL7CCgGwuo
ARgKU2CEApDDEJULYwTxsYYzK0bxLbDsZixO8HxbcMJn9SN6APBLyZqSx/zLsGd+V1yH52j2tD+Z
DTqXligQ/Ab70tGIWtJydfjhHwtRHh1l3R9Qu84EvAe2WQ20XxhIhpSvgUniAqZXQvqXvhpZS1hs
Qf0iVxLQ5k8aIyhn3bvIh1NG8c9G7yCVEtAb0dptiT86ydI1EqllkAlzyU1uXjGWo+OvroiEOGWS
JvXTFRAES0KfyPGCgtujSURjnhE2GREdC98YEEhAj5Dy8IhXElI2cPBAqKOhjBIVEJQJ5gMywkgt
GvUnMh+m5HR/C3AgfNe0NccDguzoCwyd5MfGbMIO8Tr1++gF3RhKAFTXJX1iu2AVwtCUhcXMEjAk
JxGEM9q+tStDzJ4RqbPGAqNAZEBags5ksdvPF1ITuYf/FCwXmnpI6FkzJnTjyHbn6+BpzT+ea0pz
6RrH7j1cVpMWtwE1CfeRUZ3QZePAGoo4k9lH82eWLOxeXlj5mi98JvW4iO5LIwBb7K2x9vpDF8/X
3e/HLQhK41fLx40QWnXqzLoJFb20dtwrvDOvBA7Ce3gy6O1Il1yDH8PiWKzoJnO75ZylGxbpa+tN
tXJzf5sTaDvvEp1W135xyMf19jwu8aY9NOfl9IU/DZsZXBgFKG0axZ4iUBmp8/M4qLsXSdVpC0Ip
AzRLE9ITmQ/hRhFOZrImqf+RaklF2y6RMgKKPqVCg8kaezYH3fqmlj4qO5iutMTGzei3AISbb/Bo
2GHvAOTKK+h67sqduoKDKvpyj2NGm7EIs8F6qO1e1IBM6l4znI1wilE3IIHV2Y8M73gHYzcBZtBZ
gEhvlsTbzGn1OF/wm6GpT9f6uF7ouaUucq4KY2TaQLMMjUdAcKa4xJhYPNDso9P7G+mTX+8H9l6H
1LqWRvM5aSG+/qR8TiMGiy8nx6zJ3LYoFhrzX4gQIPS0sAP0jrboeliyIXeAYOmDB/pQ6Z+PIhDY
Bs8JIsc3w87SHEj3C8pR4w2Z6d6lG8N2vUIKgxRxwxIs5a0i0vbYfpfasjXIt+qoTmnbZLpDQZWT
bNQWbhJCzqiRgXKY0YJqGAP1QjPzQqQtgQc0PAwP4Gpeu1+vyfwVnDnQ5nhNHonoGrMvLssi794x
NybAJPREyu6NYy1Fr2iiDgA7pgnsnGf3hZkVPvMHZQ7Zh4NrlTXs71xflvjifSwVwT+IA4Pq5Oh7
tFcDHIsW+MM0vfSJ5R8KSi7SPnct0IlvBfYvvU/hwmPDFq7D1AcZv6+vj66K3frYZ6DnFIzInSxf
wJG+LkBjYwXZhVH4e5HOyl0VPWpb9bGs4M3iw1axHUtQbpWbzhB7ACszbj0c+DkNKk2cosVyQ2w6
Hnhv9apjs9caKOH6wGLlB2gT6D4xHEB+wuP4hocC7JDC44j/B4IvsYYQEIzxM+yT9+AREamSNP4i
lF6NQMlcZ+h5tvqgA2dF5mL1AaRjA9i7pMkEoCZeMwiEBIqGAzw+/4vs6np0p3YSYyBMhtH/LMIf
u3acbzqx1tcu9hfymWh5Mflch+YI0xIa0u0TJWR7X5hOG2dB6HP0HB8+3a0LxLMRd4l7Y4QKUo30
j85+CXsRd8HdZcL9Be4+rIWW2OjnlAmG3Vb8Ftq0jMxpaYr7MTo6IeDWJwwYYNhJ9orwVRox2PzI
IPY7H3066GEBtgOxwqgX4FJ/+227mlMf2NOHETLUl+7AGKuabS5WiJhCXxl3ETu11REXFesyjGLO
47Gxzax1F/2qLi5u/pWBOUQawyb2arEWM7UGxp6DZnjjRzBsM2PCk3X3iVDcjFOwuZtqU8ZI+X+m
eLV1jSWlPZMY99LFNa1Xxiz3nIQExVZSWZAghX2iPC0JjNDU0N5SHNM7k6ycI2UE7GqnY/T6XMJm
YyBojk/EBA6uQbX5zlP3iUHaC62n2jW9Rxv413nGV9WowC7lNjiPIF8zyT87jHJa3TUsCp5PGysh
bLQPqHpUMIkotBUKUYLgf3mOfdXjPDw5HxBDCZeSEXqr21nkmzYKKFiqsZCeplVl9uto7kyPSUSN
AzlbjXwO8Bxa2iA5VTvDtlDrIj2StNluLAoRq6Ttilo3p1msbu5DJsHrAQgKgGXt8DJnajZlZt9r
7VV8lOj6cM5nlqmx6ayKYiXgVTdHVaRNYFf+Phapxkl6Ppdo/XCxul+VPnKwPifRiaHj3rAvC+La
c5H3fqZEIOJQjVo2sq07AhY778tht2qMC8YYr+5p+qARTL+F19iySUo6k/N2TW0IgYbb0P+a1sug
sSpcDuNQAYfb/SY5PMif9aZBwbtY6AgFZe6aw5ufr3pPX8Hd4uWYn+B+8jivqu1vScj8aaP3w0E5
uCBpOioQVAiMBqh73k/D+wC9fPqd1G2hsEeWT9cVR+oCRhrSFMB+ybQPv6Q1axNGGSoxGV/cAKAW
gEXsJzLs+9vhhbGLpbIPDnX0OXKnOqq9xlsFz5gNisct2tIo0uCWCMCwsLGGPGUOWaqOgtPm/GXk
6WKoMmX6rxHfHoCfgHRyO2Ftvcf1CrB8xUx8VrK+qplOr9tLu3AJ0IdssVegrG6NFCHzX+U8+f8Z
NDdtEl3KEbJVBNjQpuEoBdSJWSoTQQLQFfbusLzaIJs/m/e+BBPMPBOe654v3QlZVRcRXdHu43wr
iWVgc1DaQzeo5bRhHMFJ4TQLMUHHLKIaXpZ4QswBuYp6u1iHDc3tdy3yitSzu1f0G/80PJGrWY3i
Cj97+A7bx8fsRhHwGSGM/OfPA+yPgxoQGGGiVGGxIexAEsC8pIPeB5ghYCpwF6kjQFciToMhASsM
LV9oJjB7rRYDpTls7QJpbVvDOHBv0HM66NMKRcSJ3lcZPR5BnOGnwASUVsqsRnSMYrryWpnLLWel
1T+7+bA7ULbPYeMxRGQFTb42qtr5keIX99S+QTGJSnqvM66iM61LwlUbrmS6MRAwYn9kPmq/rFE3
HX02gDI+4CyHyBt+J0gtnUW09fBEqHH1SWqQYsXk9YAorrxsYeFuxEmDzX/p3yNAeMZMUfFyesOf
Y9vebH0Jolk9IcUJY9L90A5bO01O4/2HzsToO89dJMYTNjl+dg4/Ots1k/ceK8YK1DCdrzvUHwXS
ZBros3es25052XmEsOn45pz2F2hAT0ade0TdMkeActWDXONvOukFmgVHCcrT7BEAUq45dnnJkcFm
Z8hsY0BmIg+ZBrf4u8PneKDhoA0JZttGzg0Ov+4WAyWoYYjgkhIoaGg17OqQdy97UHgdIOr9Fm+c
gRsXIyHdwTdxdosR2ATPk6SMkT4BEXTIDQCDF2TuLTJ6KnK+6Qaa0gW5aHyQxyCsPThuwPqsDogQ
nIa3Df5qv3aU6RChiIgxo7kv+R3Tl+CEmuLWcBjz62O+MHwJpgb0ONwgnbYXklP4Nlrl4Ln/UL/8
RYYOT9H7kaQ8gCKiWFD7reV1q8KhxJV9Su5DR1Wt0DCm+CXzBhzLyZXe/RoFpxxWikN0afvZXkV8
ml0gB7AOwe/lkxO2KTIYVMOJcN4Mm/ky0mwE0Srg7w/yZ/TLmMSVcPQ475Q+cfNVO2c9MfcANe1i
deZWVQH4Cuwi9e6Fpbai+X6dP71n3IEZasZV9MZWE8vjiANvZI7Pm+bwubjPvl19abq37oP0j4SJ
xMAYvmPuFxyxLuVELx0ZfvYfS2e2pCi2heEnMkIERW6ZB+dZbgiHVEBBJkV8+vPt6hMnortOVVem
CXtY61//AM6Hx4B3x6D28ibwXnKr4BlEmz4RVboGf99tzjAd5pysGBhcYICa0qrE3HDRkBVLuIJL
yq/b7pSbBkG0oWEvZyAUwOA/4geEE1xv1uDyyV3FwYYDUYAWhWoKXY8MqIZVs5lMpVXl5ntqHClQ
3W6aBG2YYrjb520Fo+NXeBWPuAj09Ng7iO6soJSC/qu6CeKiAo77lmszOiID+mGmYLYLLcxP3SHe
vZAgW8pVszChobB6/KUjX1DbMTfa91FOEax43iRoOfUEWCChF9MTpvzZcrj/YKtJwE7LNz4DbU6T
kLsUghyBlIQqMW6MJvWRyKvqfN9qRBEwOHTuFzGlqieZp4VfHtWkZjqDfR+clsis6CJGBhoDPqtQ
KKjuK6SpDR/hh6ueClpEDcUEk5sjWlsgTZ2DRYMxHtk8vELG7TmiSoINBNV+ArWUhSWB1dCvdrXe
fIw7rQSe0GNX6s/eEq6uEK+frvwNPkxYvgH1jISMCh5PtexwXd5Q44LGm3lj4b3eiu7VxSJDlNHR
9IOXk2Bg4S7SXIuFEGrp3DwDjjOKo48JNRYDa8iefeMJCwzjKuFuGf6wNNBgfr0J/ONwoav0WaKC
zh3OV3+o3NG7E4cG1T+Z4hucCJ+Veclr+Gzyq8hmDdno8iP8Z6BPpaY44nD4LaR1MDRhwr6pLINg
5OBr8DHD/MpFz0HEABB3PsygXI4kwSJM2JbYWiyQvvKZwWkPn42ynQ92vGS4ESpYESWy/64nmKWX
PzyENULnL/cdl/oozBAJcoNiyXTAOuwGfBMchqrLXg/tBytAT1ZcJSCu/emcAxUO5hRXFF7DOUdi
cs5WECbnnIoYP+v1imgr9zyEOf4GgS6NEI5ymHqQRPGaaFfwTaC/EsCMNozQJcHDF+JVNAk8CI12
n4GO0M+dn/ysiuS1Geyw/gm3BKpTQyOgIrfGEEhkoxjwibnNyFX3KLFSj5ItoP+UuR4644AUFC+C
YLzd4fzQeLhlccEGcMs01hXss8MUtmXwRqNEqbLjYPnNhZgfXiqWE5CLKdx37xMeV6U/H57hRaJn
CDDXAQoQFlvdbeDAsMP2CswwpchaZCf1wNoUAkpeg5nNYDXj65lhLADr5F9uBUclRilzaoMxgSw6
Cw9t7hdsK4X+AY6Vcy/wQfhbaNx3Ktf0IceSQKw0vouYOCAd0QTlb3QLeT2M+pAJs1vFQ0rccIpt
qCjTOADRGO341rDyicaod4JG3XjK7qu5NigKY207O035XoQ/QHx2xyGWGjt1khqEg7IAJK9zMGep
LqyUtzCeguc+F14LTA82YAHK2Oxw2AdfGjHD0vZEbAgpDifXC7ALN28c5I5igCQ9TZHId8n3nElI
OEW+EzqdrYDVpJ5Jxo2kRztquaQMBpY6tGJ4WwOHSRQdlPEEa2GjsVe/5bQp0Fdpp5/IacfEgIMe
u/ZTO8RjoTxBoRfm2YdArZ2+KpSl6lpBttfNqz5Em2I6irDyeMYrpHOVLavu20pKY9BhFU3I+Wga
Y1dJDaYyD8i1E0ayrVneBuBZuD0Mr8xyV6MIe8cUju6O1cPrUHbP62eiXUKS2pFbmD2O5fyffcQL
vJI2HRHG218ST85fwYILZS9Nl3cmxJSBpRFgpxeCbMO+ks6bc2iL0ycaBkA/Q36dT4CJ3uLI4SWZ
MnsIh46d+egL4QhVDMcBCi0DpqqNTnp6EBY/dKWYi/3jw5LvxSsDIe6MwD5DZYUNLcj07IVkbBwo
jdlNIxx2z2SxO8hBcLb/QY2npkN6DaUzYzVxMJSdjqbrxwcKQ0qCc+WF4jyMORwP7cMFh/5AqbOn
1UHsjSmOXULVyhUTboYurGcGI4rAVNnQ58fT51NGW65uQZK14bj+9uV2021l4sAQlkqWIF+LJLjw
i9IhvlJ2fPE7REx7D+aDh36mGuxPQehnIf5CB7G9cEmjaAvwuSj/SHsD40yxmhPhazn8/MYLv9SC
xpxhqRDnieSazZmfvDRYu2LlsMw0TrLPei78iuMaL+FsFtI1hZrOIVueSKmXTWmDx4dpHlgMkXXd
8UjooYjYxl+mh8mZUQjDQo7R70VYBEFDosQRKCiAWYmS7nmE68pFy0SiOiaq0ae/kIWam0uGew1m
Nfo1YoNMzjRZ4w3wtTljPhfafKF+hBZ8EoOudMNngxsMctK3Rr6qv2p+hNdOxf8BtnO6ETvh+8/e
GJ8zLhvEnDZxKsvICmQP2tJoiYodxzZBFODZxJjTCYgkYT+J65GtBgA9gyaq2My0xXUX1ZPHw4+K
S/uBZ6B8/mXe70Hl3WXQrYJlgl3llMkC2L+QYkypCan4AhorTLzX2J0yhrhdr4UZcDjOYeEIx5rp
cM0//41TEQvRxItUAvy17JBCm9V0qC703ge8+swpZiX3ypgSx07zV78saZPbwzN2DB+IPJhqgRp5
LUdN8z1HSPGvH2pmxJh4dJV//3TnJAwir+YAHwYdS+gVqpQAHOekKKyf8/JrkGCgId3g7let5A9x
N8TdasWVpg2t53PyGaK5aaMZ8h3eCT2eJmSynMJouljBHqVxQK4n7T3iIvbIvJwh7eF7LFBJ77iF
kcCsBMN+dgYYYQ1uN6VRzasxSAmHIVVfK2qm4UytF/H7Sqm2Gh9JEt2jdvz5vXP/aaEWl8UiVTnw
5f3msXX++uuLvIQs5UUce3pLZwIViIMWmqgcpuchONqQAd3znB0UBqlY+JoPzanE/FjzT0nf5hfH
yR6Rto31AWJg7AHEmjYVfLQ8mCRkxQo9C6U3Rv9XbERK55MbV+yHsA8gxxpz8JILFzg1wbqdV/+6
ZUR3CQeKkMb6q9Bm2TxwYB3IDBiG76lcj2FKyDus75izK77QwH6vFHiqTQubMFbs9r/H5MttzsYo
ajMEO+PMgqg5pGtW+tOpQgDQiwQbwHUQA9nCQ8A7YIvOgSxcuZ1NQf4aFPRHAGIWRktx0E07/DZg
hDAKJEuTpdNuN1xUMeJAPQZ8NHqrv7Q2osTJ+iREcHUhRxBqBAjNsEp+bka01YNrrrB7Q+aQ383z
KpMW2d+FXP6osIWS+u6Ob4kLrR4UDsusgSFMEETECfse/ooGLceidT6LOVBpwJZnxslNWth45Ly2
AIwQENYZLgAMKUUym02tTyP38jN3SDqomEf/iL2lhnyExVx4La4+rBBgDYs/n1ULUA/gElqicOQj
mkBszUfj7emHIFgKulZwlRaiQmWT4pTjYfMzuvZQXcxtTCnhOqy0GtJhBAsU8w4P3IYBbL2snTlG
mtpejEPpnGt8GCioF8TLYVqJNoTQM6vYiCnJuVqfD2bgCl6UyG/CIiqZxYtichghlfp2Nm3gzy7u
jikMHZnMn8QBKYrDDV4dxYT0Lv5A/De85GrCr3KvlRxqD5Hk8NoRl3Hrrf9Z1VH33xTnZyenBnjc
5h8gKnR0CGcg3OEyOhDzAS6bJw73Ikk1mLomI8MAYZgNf6HkyeMaZNsmA0x81Vx87TAeEf83Mlw7
EEcUhRj/4poSjifR2JhTtvJWOQKm1PQgyYIegtoEW7gpDp82doj8raC2TLtnCBcTqithMBnOMTnb
rLyVavzxykeIHP7+vM1mis2j4IbChwDro1Tikub1UujemUiCjQhmzwWVLb4WZLwUbLADjBhm9KM5
9AkmPOrym1myE+9kSkwPrYGnrCUnd5uMwT7FNPJogmzVFRQtDkT8TBWG3uiGhNZbjBg/InYmLlm9
zMLJ29T/xhsN33Zy66BHxzftlLUwAfgKAHosyxD6f74WZhcCIT/LQbUWRIliLbJSuZmpZAD8csp/
jA45qX5jOuCXoFYZgz/AK+B8QEDBs7QV3XE8qkO0aozj+aqFXU+lM/rYJ1p6bPn2oiOtlzGc3ivg
KD0kVAsDFzAzYLmK1AHhfWbegh08Fh1lz32pp+cVzx1SVmDbifEnvAt+LEObjoWVG+B0Y1MHrXSL
eD0CL0XqzcOhM6vOkBeCJFThQJWW8lcdyTQAVAdTo9niWLqDTDLYZCGa/VOGKLLbirlysn2mhtK3
oUL0rUwx0XdcFDBKujYbR4sYRpLOoMkWO0xYJ1dPu6lY+qGNDj47fAw4v+kYXobKWQjqg8uKqznf
zPxB4+1qaD04YU+SzJjIQ73InLpHa2P0kWBZ5BIKZrqWuZDVryshqbfEqJqsVfsDHM4NeGWWzNCi
6P7jWx9PJaPXZjYroAmfoEw1ywH9toHpktEFNay3sNPXlW9kC7BUU8ayns2JPoH0vc6OvrO4E0mH
uHcMRlaaeX/JZ5nmbmKMIhdaDARbuMMUP7rKUREPqbnaqeSuEiBKOPOXr1HCaOWO3Jx6fVeBe6ph
aWYNxu7Pinp+dbovEE+Ub56CDMl4d+wmraehF4GuVrINjR7aO0eePmo/K5YTDS8FIAYj2jR8Z4zR
+sc8qO09oUtMj0wQH0Z2n8joKwshFSCqpwXIoBhZt7AO3sG1+GzGxq60xtOKH1MJUyMV5AJx1+H1
fGqXmsuIDcPM+nYnKYMiS3iqnmlEXmR3Vh6Z4XROiHigqYkK756JvF4RTL+icQRpFpYUB16uPlwA
Xw2hcp95vlsZftt+cjJ8CYsHQA4DnkWrp9M6aCL3AWf1yrC0t3kFpA09R25vDMzz4VZ9gRG+8fst
6Qo/8FtGogUaOxoGC3MIlf84n9FRaamoN2nE5YHWGqav++67tCoDFEeUuQ3arn+DDYwoakZLoGpf
lGHGCxUhgj2cmBszT88IX57Ws3FKJnGv2w8gNKF3F4UlLeiZiGvPGVqvfN57Whc8C2g+7rvxB9Hw
QLGHcxUl9sDvJdu48bv3KfZwzUrok6MS4xaOuUL/oHw9IhGBiwSZDa9+xf06PxLDHzZe+8bYlmHl
vkR2hpvtSuBDYXT8NdPG6tM/tydl4MuMAmGEq+YA8VjuNPJE5ATyohlKjT2tXCbRGremGTMvoJh7
c+b6uf+MBy5H5CjCbsJk8REOLxXUK4RgREIqkA0EIk5TmHvQwlqN138nnM7orVsIFlo2sKv60I+s
Pt+pJm4EklG6fzYYFWb1uV9PUmJMsptU+/f6XN6UDlbLa2D1aomRhZswg4avev/YvVIzG46WZ05D
AvWgwS3ytVHZ2+MyMR6vHWtuQO4p4qlH0zip/LT7/aWkYQHAUqFkkSoAmQgd+neWR2HzsF+JNwRR
k9biT9Nu8W0KK8Ov/oXB16D8mOMKMV68qLkX1Ogy2tYSZuf3bfX2htFlGKvWt0fvMZgp7US6X37q
l9QyEOMMqVgCVa2GIdeDX89EJnGGI08ioOLTAVsMhs1kmPdtvgJA8GA+fK5evKFnvAPRLXuHUX/7
42pq4Y4PYxtxOM1lr3XGtb4MGibTmIR8wPvfLv9Hbf03hUO8+TTHZ3xJCgTd+N0qVZCV6yc9VlLg
WiHPPugnK9CNHrPxVTSYxx+3bRicfDkqySd52y1SMv2R+sRuloqtlVzjLR8WxygKEOabtFeMNUaQ
7swPbRxxOCDFoqTnZDUQ5mM5L08wBRPOfp6TGIC6fj2ZRYzqjPHhKKJoCVLmWlzRXDQLinJ8YkZ6
zKi4nKFu3A0zSGPKFqyYkDQGclT5lNjUTr3L6MYPAo3hMMRxgtOa8s4osVjvmLnHlMlhbwUKLMpP
GDKwAyAqlE7UIWLJRZtDliYpTROpW73v3Bz34zhxZO7kAemX3flHuSHBSmT0E8tuQYHcfp3u4/bo
Saf8u7ozFoMFp05aDLo5qpmqlh9XG6HGj3fMWTsJB7eBqz5+sBz7i0fPU9DxowHIvCjGLgru18Ab
VBwj31XR35T59pd51dD/vTlbmFhFRlrP4iqoIHtpJv/8xfs8YNH1XlYrepG3aqmMRo0B5L+RdQfj
qPS9+rw9WxQzJKwxFbDlzCE1QgP1iKZv9fzzu8MvsjIN3gDv8yLTtd3VrWKW8DtT3IyN8rkqmtPn
cUuMFrVNPXtI9iM/RdA6FP1HNHjuPl9uS/Q1rlVuA0fv64/JOgZh1sa2Chnc0WZ0Aw8DMxN11mNQ
GCUL5tJ/2ctW4INAEYu47N9o8yRLaeY9gykWX2ArDR3IWQ+figUvndQW3EeGA3uPsV2UOtQy1FZ0
fNL+hapKWB/eCXhH0m4imVf83iUUhmzgL9jQZg4GUA0qJkNjjkzFaX5XzCJ43xALJOMXGeiIkPkX
QY34n5WJCTkdxJePTf7xvofELdNQ0y2Z4+61aVksZY5wqKiT++J4Io1c9OcdKnoIXdvj5DFBRlPa
+7GkL0qZKtOIOUpHrtM7oaBpUN6JNJ+Kr+Xghl/ik+0fOEqTWUgv4DlfZoUMj+EcQdSlLjERnaH9
pfR+ml+YyEgTNOBYus/VEU+D71CfPEtjP9KpXiVz/y9QUs3+KGUX7N0VDuQv9hueOXkwER/YbwwX
UiAJDtzYBhqzf15bQm7k7EW08p5P1lJD9j2ceAj2++OSdBfxLmcsJbjnfmlDbXQXXz35g7N7AaU0
J308LMJjPHv2Xf46c2TALsVuAEhJYHdzzlDVkPrWBTrtZKIzpfEcFeAfKDasaYzHxnHfMYEbowrq
Q0/fDyQzAqVUjUXfo3MaMOVGKGEItzYL4cUOnZvkT/by1HG+MEzKIWT+b7D6o0BxMEL7ezFIz8kk
X0jOzzjO8EybHKHitqX5IW17tuBvAUzImOkcTIoeKooB/2yXBMR5ZiCvR1v8cS+7e4y7BLJBThOE
/PQ2BSchp83gxuwdK0yiREEBwRLZbp4wSyY72TzIRC4n6F7VLWMuwfWmDeNWCebCz5iOwYXzxNoQ
/eUm43SizBICgYJQIX0AZq4PNtxV7BcAjJfR7CWW1tgWwuV7T6fkKvZffCsRyxlMzjBCAGLAoY+m
dyFsEVKjIQNvaMjRRJMPrerkIy5Y46saLcLt9YSF9RnazxyxUGf3oI9TA6Dgg0Y6eVRe8VqUxK++
qkPLUTF6bSI3ZYmU3nhdMKBUMJYAd+stFNUthnYxCoZQZYg1e9rZYDeqfSl1WacEEPyOaeIl6RlK
XA1BSF4M+sEf5rfYzk0sHT9skFnTXqnN30WID56wSSmbweEY2Ezv6uT+OKd1wGGbTKE70Fl1qaNo
OwWRPQKOLQOwH7uUeWw21aCJmmX/oH5uH+wG7niwwdS1NLLc4+NA29H2Ua3CQfWSzoEL05FxT3ef
0lLVrfX9TTC8+RoyEZdQVIjjMXB/wByCS0NMa7mU3rOeNejpPHAOCD5gheCmAl9cfhhtW9A9NCGF
QBSAeEv/3Z7Y5EETFKlMA1vjihuv9zSaTO9gdcOgfsH3fji8Vdg/ZGnx5hj8xWuSVL9D58lwGV3N
0+wj6K94Y8YHMumIh0WT9m7s8d1+g9nhFSwoLvHXfkOHgJsG+cPn9+ID/fDdL+B16RpZPLSFXHk8
bqi4NH8GHRm+Vot7N6skX1KQgRB8af8NFosUwBOKvt6/iAMMLfgmd/nVrdgRmfVGaFzo2XVLDwNY
MxKSTcj589SdPS7dpvYiPV7FM5rn22gu1gYzhQ5kjMbiLkNQF3bBffIoEIAgCwGg2TANFXm5TDUw
hkiNxacyLo+xE+GsBtn2xQgRzxTsrHV5tbLP9hTCbHLWXO5hAZ5SYsOFxtVIBA7cWhdBQ2QyuDrm
cKGf2LYAkSbkOCNCtpPWHE97yFDuTm9NaY8ntYgGAFxaJe5w8tk82P901SoYmsCHakZk7/A9yxfU
W1/GPycJR1ISGKBCSg+qe4SfN/hWeswFBjsfvTBCx0nPfSCmCxATb5g0ckFDLP7nbiunhEmlBmkh
NPZethX9Pf37Bp4wpvrGXAS+Ej7hv+nYQEGf7qGUN7AjBAIO9QxtvCXS2EBXyIdghiZQdCaGoNmd
5DyGNuTij8L4RWKultceHQlY7/w9fSwxxWKDPIBIno0B02Jc2PHY5/sLBdTnDCOVJf0HCHdOzaHi
8rESVw1weovnXPGf/eZ1R9aWvnU1AAK9EjDh9Z6bsTZ5hV72x02WoLpHOq0u7vNrMFzIb/Mu6dK0
Md6ctXNI83+ZJHjxZWsj1MF6ozMwpgDEADN5wBboQlq7yG+8AYK1hRAX4PSKjcB2lq6oqMDvLxkN
DwKfL4xFJyV+oOAVGd3Gh+BBqX7vwT9TFR7PE5q3Pto/7BodhK30IBnHI6Ng/KkrylbiQhqch28h
FMdLwpuhDi70LxpHc0AqUUXbY8qYJRBeOYTAAxt0bP5onvUjcg+er6Ut+RvZwBx39ulxPQ1psJcx
tBF6fDz/jTGaaqhMNqKsJwkd41XysBOkx2hfoUdFDpFsyK/6FiF5BJB1+n29/n6mPDnzk1p4NQ0X
cJ70wSq/wIZrTOroO/Ndh2k7w0kxs3gz0WQ19xZVxahhQCrqd85EM6aOpCLHCoeXa91epVU4Y9l1
K6YGvbGVfw33fb6b/PHdfHPt7Eng+kHCfphjBULIbck+wVTJXY/d7YgeWsFox6wLvwd5zKxek9HL
fxcM9Oljo9nTWD+ATVhtPNTcGJxT4H3U52jA0Iaqvpw6n57bH4aP36qu1snHHtSBClUinSmaORi4
NcAQXTv9D+0Fs2nkCpk7FqPmetb8y5mCVaw8Te2+akzIb8MXeNy40OksI/QOIBw/TVcK496bKCEs
bxXO1gdSyW/xrdxEJYRM4sThLlZdNQ1fiL1Vb8xF/pqLDJ475nWEzA4+ZiD2I0u2ZEL94cCh2Bj2
oPIbjU1OBvY9zSmOfJWGWr3TyIB3jhy4/M+BicGuEKOQCZLNpofxtDMEXkk16uncaftjSXXjYKl+
DkkNFYGcFgUei1vM2M6K9ZljQqn9M+zp65tqSBnyN5Z1DuW/av/3XTmX8ZpUM+/ICpygYFKn5DF+
rMlkQeU6UafokLBDoAbdzyxcT62xPrmoW2ZMxngjhPBCVseD51RNx7p3PkvCdXXurZLtH+PHDxbJ
jjpbYY0z34jiDsvD4D/hWu/JPVBgn2lMoC4ej/crmrjD8TGgI1NARJ99BzgO6d4wEBYw70Lfp7u2
tiQ41PrdmziF+/cJdIdnAGEb261Vs//qjijWXhdnIkIsC93aC39c0gr7sJMWeJfDucGEsIck5ij5
CL1HbmUtNgOc1N6IUZ8se6KWxjcoiBrV2g8RpwIrjrl036NFByqg/ebfxu8SESQBqy/yv2LG3x+K
DI4MlSl9qEg5IHprRCAscLoYSv9jS9AcTEOhPTDHYUZ9xigjWg6A4WR+j5ndv/lZTqKIYoA1N2bQ
X0nzgCMWxJ6BZUrEKNqQN3E5VLsr/pZkx1cxRIS9Qrv7qRAXgWKRxcKkByby2JliinaGxikErXxF
hrUFM+X64dIkg1OwQGn0jZQhEfIfp8ZcRNBxxh2Q1FSkvSgPVzBl7tCvUU+k66uyGhvFhRTDHYt4
FztYMy2D+7l2rxqS+pedJfa6z860079lGWgbEI5layRPnfF5cB3NzKdCAaGnpb4UmgIQMv0qUn6g
ZRSeHeIM1kxwaOcpDzoq3JpHhG30gUd77oSv39eEeai/YY7x+4yrYG5k+o5cFWO57M5LguL+s2w6
HGTSl1xMwbHgper18SoTLonM90lLOBwq5hqub8xYFjM/s5e7A4waGPAgCLLuot1kLOV0jbGdnY5v
FHiNZVlrDq5AWzOu3916Hgi6OcOCf2JNLg5eBswuYZS8fG/lLCz+uqUh+h7NrZPrQ0MDK9GVFZDk
64ydfEGuISC5kS7XVdiuISoby7d7lRe3u71OrTWzWGmBHIpQI1xHuLJbo5H19gMEAK3zH5cFOVAz
wbzRRyHB3YedOgkubb0YDmYlCYR+P/EGWQDFQEnd7AZbjLjIKIDhwdWB7Pk+U/CENH73lRJKcTiE
zi9OlkrMi99WTHCsDf8Ibo2mi7GHRgTdPKS/PVP54bUPA3Qyb2V/joOiIOIxZy7H4C29OWtewp/h
NWd7sJTzZCVFc3QGNMksOeJbl53BOmT9kQlFxcUdU6B94X8Dwo3EvhHcBJhGTFZhGVyeHx3mBiSn
YbFJmULaY6jn5u8wuk/jbv9Nt2qJu/VrzrsjWkL+MDPEOa3erihAUYANX37j/nI3VpcJQj7CyOhX
Vo5Dbcwx0aPnHA44y5jWWishc2d68/uYDqeXuhq1FLRULjjPPk0F+aJNZUPxiKyAITNDkISRmhBg
QWTL1jEQKlxWO4/N+kZ7hrcWrPMGFzGw+CW5Rg75mj1oSSJMiiEr7YNI6+mE+eCjYhKSrTJ5+YJz
AZsIzEfBCKCCmKi+MVDFu9QaKcuyMkruntHu1XkvwiMg13mvZTsV3rA+hRPCdJS6fzjv5y8mQn/N
eDNeKB8sE301ohLXYrJtlI87jBD6k3lRK2Z+P4LnPw89C4z9H6qDcmIFBtU6MZLrzqTictpWv3Pk
vxvmEDmH7csUQx519Ve4ln4knanFBkCo3+n5V8AsUMlqvcxpGIf0AwwVBusRWjpopsY+AwxGE/xP
5fzYnNrJjNawNY/jQ6Rni5Pf19f3NXt/3SfelxnH3SB9gum+NaOlXI4ZZbC3jkK8nlEzmzlDxnJ3
jFfJ1RrZPnWV0Wn2rb9/77sIr2nIPioEOfNWPazYanG790XqprumSImMwV3fvdzO4YjjR5gUF3ao
TO/CrMQEqmxxwSLBKf9jeIcwAWNGujW9tP2ZSATNaxs1ND+od1J/xkz9ms3SH52rUCRRMeAiaOfs
f9jDkc0IaFsswa6X3zFuOvnL2eacX1filh8f+Ie6EVFd61FlKti2WHhevJjadNDj7Vl2PSkv/Uj0
r0hsmUhI9loze4ZpjUJ4BJfLqmlfMCj8Sx/caOoyG4gcYcQGmGiIkZU8CsA4H/74jpMJ9QuDt7vp
9HaOM2RMHTXmV11Gwjo6oS1kd6DcWQlt42pDR5pQu7PkesZm/l6qNuc0I2N8WZFKBbd823LyQu51
GDGEhyeME7gxstm+GB//JsUGRmFFdW4SwC0ACw7rH7fclHJcSN3+5QoygWBySmhZRj9x4CARs3Zh
5gmHYHYuQ8Zy1ia2v/oqcfqeYx19dK/r/M/9TX1iZeFHOMhCxbj9OYcw/II4lHDaM3f3wdQsZzwR
k7m0wyQLl5VnbyItMw4Yngs92th7J/r+bXfzZxCfn9CuIVnQtiLUdBlw4rChmQmqQEt1N8JEOfL0
Z+nUtHqG9J2MzbaH/M36qYwMe8LRjVaOhh5O3DURiehCU4shFD5jfeZRxivINPO3aEFkzOXwY10f
nx3svDpYdnvhTsQGlM01FiUu4zzsHHBXmQn/EtjdjX5bCqOW7l981HDzOeaHGAdA5P275wLmtnGg
ypBLb/i183zeaD6iEhkLW4Ye9JAio2OqWIDVoDsgDfrq9XHZ/TjtCD4vFyRK13qbWQgCnmSPSfxW
ogsRqwzvs9mI3AkC+uhCrTBxAQFwj8QYuN7RkQ4gGB1EyMbiC3cfFZB75r+q4PQ1svFtHBnzpJoa
CvxIlxYAvBJbKg7bknuOy3AJkWEw3T121FC3Pp670ASuAPBhQqHCBjXEh46gktd7aWANHsjYEDIh
2SUth49i/Cp//t0gnrYwI5XEGhP58BTtjAbEHICaac0XQHwvjkcRGQE0uamXMk+BCThMpURHQxbC
N2E8fA3lSb1UcEylwsIVmfir0U70zoK9A/wjLCegnguSkVmLGHv4m9z7hPFyTTGzTfk2eHvoEMLO
fM/CRgkVhBRUIvzGooLsRGGeiK//kp15x2Ps91F7DS+H0Xv7jxgahvAO2XXCreUvcZxF4zv6H+SE
zRn+Qj4hXRaDUnuD4hV9+3kuM3QgvYIqh9QLLzp683aG/Ti8zp8+p3KE5uBlQFHGCgtwjMMbhvy5
+VnMqbiIyWS/sLc24KMaYARN+c9MrF6JyUnGT1ZzleAH8bDmMB1lm7kpN7cY+VtQVkrBfnot58UR
pAijVOH9mIClQMPczm3tAClbYB5hfmyur58ggPct0DFRZ8XX6VzZgm+ZsJ06JujCJX/z25O0iUbJ
7aFmsuoV7qoGA1nAz5wpglWJmScW2hTPL9Vs0R4cII3Qtwr+4WDK1Ol52A0oMIYXTFB3whJeqLv4
Q0qD92zeYC9vKiMoThF3MEohQqHhCD9mLBZxF8NOFAQPbIfJkmU9JjPKn6/qoidqnL4v2HjVAI0T
osyidlsmaYiUIJCgNqEXYDCGAIppEMoRMX0C7JmBlS5KbPleMNdsnEfmpDHYTH3EFpx/PhCrSCf4
Y4MwJJiDBTzgYjzgBSVWv7Cxy8FPRjxS4aoLRTJMIK0JQRC4RcYyihwmxVC4X/TTPIN/gURDPcqc
X2eDE53+DcsYNgvb5uv/P6YM5VWkMDAz+0fEghpNtCzoDQtszr9DvigSNBxw6RooUmSI7wlbJDfB
mn82m9qMogXl+cM9HHoPYW9ARJpHOS5KdSohntuIV/CM/I8dY42d0AELDEnALq8Vd8Q/1j3U8aC0
Xp2R3aDl1GwDDbQExeSb80bwK79C3y6yX3F8hQk5bSSTtlpd72CrcYXJ+n3/77Xi8eCthhiQnb8L
uOIDSlnx+1OY6Wi4TgXxNR3vI1ra09ahTNYB1vnBkUmGzHL5pWCBQma8XZdvwnQqrLUxx7oE1ABB
17faDpODpqTy1zZXMdcPcvhffZ2ZZxlc3yJ5OdCgdrtM9/0lhlnmUPhwox/UCv3WD9xgd+Auo6T9
2alVkCx5S+ZCfGy8xV+5u9HqVmzX8DaeFqVC7j8783c3chzS7NOsSIxZSaD72PVHhRkFW83PZ0fu
9zGtLYZrR01yQH/hWIzfjIlGzG1ELw1L5aXQJPcvRyYj1v5FNWpPlMNx1p+AjPH96r5+FazjLw4l
RoVOChSZnab3gYdE+kg0c9dRYSXzmEN67ifXWRtbp9zi5EbPH+Ny5owAd818+lr7qWb6Myow2qRn
p+8hNu3xfNOxj70u3vYRbwGcr3LL93k6dCBBABP0OdnV/sharuOlu2PWmxprfAla08BocHn9UmQ1
nD3AqimWnrDyp+s06CYzxked62/hEuq444krvI6tGaQDkjrlLXCS8EfMDU0keqfL3uIWqTryh5JS
L/86yK6DfHq7m1eFVgWvEeO67i1ccqvzw+53DFJEYkNduqBMh6BBk+y0Rif5oDmFDmyTKMKOIrfR
xrpXwmXzactYQq9dzbvR6dALo7AyWSXjlG4UnfjLyhXzfkaXdqajQ7Ja7zEeh6gB9O5EMzDkagoQ
t6SlHoIhlyhOhCfk7WHeeM72Vb1er5Sx+BfGsHu2sUtHIJSeGAPMrL5u8PNlNj9Oy2eQwbf4wrCS
Hi5rG5b423eX3z982WnJDRrSLdDdanZa90yUKCLfGwduAGSaMnM0ox1dYm8pHJ4IwzF89zb0KAW2
xbYwBuCe71wHI30d78YJuTZN86y017ypndS3af5vy9TC7shoTjP/G87euLut8UN6GHiYANxxdP9B
ENXvF3g8vEEBFUpTMJh4dZR2zak6xT/rHZszw2qcdQL+8zPXsT4OZqrvv+wtTiU0x7sug3pPK/ra
aWt4+T03dq7PqcvjYj3j4GC9BT7+2C/ZmOtiuoThqg2NN1PhTeyo8mJoRkCViKfpPIPliHKOg9p8
fyf9x6HfmVWykIXml6JX8sEWtJEbTUvGLDock/C5AFWjWM1W8TWcJwFmy9sM22xu+mp9lil9Qu4X
MhXgHChPUoE4uaD1LFOvsVGqRrUeQH/RlWhRPlyaXiSiOp067TJptrwOxFL/FOa0+7txOEI5d7dE
4hv/1Q6QHYgKdJ57EbFLrUuTf7foFEL7R1ikoIUArBEUot4cFEfYOLVOfwsQV86q2qWJJnaP8qjx
e2BNs/DjDeAgc+geDnPY3ZyCzNPoqchXNUjr7EF5ETwbkiiwelY9TDCQv1TQXaORfpaYYpO9yS3O
XSrMRj58pTMZNbgY7MXIfCPTLBkIlowYZhA0PVLkMH/icz+p/IzwTQ+UW5Ct6HQH8gZlL58KDhb0
UdWEczylsKTLyLEIBJjQMXwCinrgVwmDvDLBbXxj/DZmUCpY1u2alXJrdXprGS0CjQnjDTRa3sr2
ILf+j6UzW1YU2cLwExnhgKK3mcwgCjjfGA5bwAEHVMCnP19Wn+joququvd0KSeZa//oHiovx1fX1
jgDWbk26Q9Lbe8iGbhP47i3rJvgEF4bfdCDDf8gEzgbWJqdQhAgiOorIfyX7b/JKap8hITZBNAEw
46j0YL9A/a7m1Qcc3/zAIDQ7y+cfA7yb3dBD3Rhz/Bs3wZQ2XdjKAIrYV0imY/hTPBybufPhrL76
3XNiWq89o6dy3hHfAVWNRYIibn4XMalR0GN1kCmr8TNURSBpd0LZ0VsZQDaNt+glb1xnyKS4Up9T
pqM4MceXi9M7dIY2UDchJKnTpfr2b32Kuw8Y5dP8m8G137p/XUxQqmA4IwTHaH8JT3HQpIt7IQ/D
Ix4lZBPE8Q2GO8sZzSZHG1xIaOIKkqPbg0dWoT11Tq8xQVJGDlVySdccE+/dE0e/U8lI/7haY4Dq
9zFf4dRssQ6NPSvhm7Rrqnt0wPuKB2tQmB2ldftSHhnZlNEgZcpHHd5jhZmy8N+odfGfMJEYVPFj
D0vg6qctK1OJ60QGYdGTwrS24pvt/kGvIAOxDR81hvUGKmJbs/3eojppBUeOX+V/BNTGU+qwBXOY
ndQbP9ZQ0Q28FN34QltJxzeDlIq2R+0WHJNcArK3wWWPg7jfl8ejFh6bngvXgo558oW1p1jxrzX0
65IKurrgPfGj1sPbAJt8GLw3CWNFddnN+gDZBXI/7z0fw2Wp5CxGwlnTR/CLooJT/ONglLlEEXbW
XE2lzmC74gDXOONU9NYRvLOKVJjG2JhMcJSfjax9HfA2oKCASNZ79+Y9qBD+pdChnusb1CjOEHHF
ODP5Izw544h1nZh3C5V2qeZEpzcURpROTk8zTglVCs4usIAhlSZtpy1uRkqaMs69DdsXBQD0xm9B
s1fS8tM9ql6JBwLroqdK+PM5f9j/r6bX26F+Fd69ZSQPVHXgDVJJbwaFe7X5HIr9UHnYNIiCHuRt
RK+3cT3b6K5ALJm5jHELuXj5rpOaPj4Z4ISax7uajUS/J3sU8A1LZ9Q1Xu6IYLTVBxJ7gKyTryE0
iGeYyY8icbKdf7ZT4LmSPyB9EONtNBL5B1gYXrB2yq/Lz28CC1Nt34ARQBLnnEEbxs/UzDheh7D9
PswwxTazri2ndD5MSY0GyyBcM5xnIwm4flo9IshfaCGaVZv8+I/1xL70bSDTftX2rT8mNy3KTAhY
qcVXUd80iRcVqhZoBYuWQ4PyDcYr/uC01o3w3jFTs1EwMpJXzSna9jnznWJoklVlOBG7GZqDyUrV
xf42jsqKxad7yRYxBFjVHEvYGeS8KcK7v9wCx8L0a4S1WimT4cv+fEMVAkfgOdd/UvOG0GmI3dAp
lBr4Jk12WHfON22cBqel3GJ0YKtVUG+wjT5+vnYO/prLH43LA/sP+cPv9YcPhxid8In62jpOuYQB
XZc/M0utZ24MVPUGpt7z1iMds9iwYxbmnNINA2v+ACLI9C0z1+9FSEN3E3ivY66C8p7JqHJDvvJg
x/T9EJemNovWf3lkVVBK9GroNDgR9+Tce0ehuZ3AYOpEdrAmFmD+G0MDWZvBtraYuBYXXJGVk/s/
YrZ+P34bAcVbmSv+KgN+EhQqOAtkIh/q6LBcl5kRDB/R+8bBAKz0MpYvnGTvfxBqZ+GuL3fadl5f
3MpoMRLCdzdsNNmCinG7YezYYZ5ygsg0wnpR9DIZmN7VxGVXzWJHKkdefXBprpeBbRPKNY4PqW2v
ux8ZBPby72+opAY2Hw1v8NnIXl9xcDX/VWFbsTs7kFDl3GxFPxmQAJxQKnUYAbONsVlg2s340/HW
lGzPXhDs8rUCHttG2O0FbVBD/oE/K/LZujZ/Txme9VVIIaessxKvi6Xt/DNlX2CKjcOwsXsJzCzN
5QMOeiid69zRnOtmfqP+/8nXYrdd6addgv4i8bwwnWLrqCWBqSA7R0Y+VZAfRfMO5bvJ1I85Xcb0
1zDpG6gcAUQm3s0IzeC5IkLCDQarcL5zWtNk7nFJWYgSxllg8qrrHw7FgME/rq0ZzmWyDRP1rUGg
gjADmG7rEvN8eTMUqqYFmJbbmpjCKp/2xrYZfrrGetllxFhzd2/ss+PBGkIPbXfNL31/QtOu/Enq
4372wXBGnlcKsEGeOVUnEfG1Ogpca9PHjWVKLNqsVKZDoKmd+ALXRXlFQq7/WF3mCx1DO4CRnxmt
49Mc5j0Rjtqbe2Y/4iYoj0j1mzGeoMxPeXoM+J60X4xKDPacFUBxjOfoTYTDVZtTE8w7/SLyov5/
iHnGzWChBsCYImtPeifCoHuLnmdOR/Plcp3PoNVlkrRLJlzsy5NzdFoQCrTqergMys76yO1LuBXC
buMcMbfF+uaiJoi92langKGGTYvVP0TNf1uq6ipgGDFS7UmWlfSplI2ktuV6ZJtNoObCUAPTaW02
aEnNx9D4t46eONyOk4vRFfSIAbJhn7OPS98iHOkHw1OEktPE4QSgL6J3cqT01OLgGeboOX4reUwt
4yHZxoL1VHnJXveEoyrSTgA+umMpC/PDvBfPVBg5+I8GykCf7cejL3zyv2EYHoZfGdReYJ7bDj3m
3Ctky2XbvT+NnfcId+xcqonk3zqc82g9uwaaCcwYULmd3r0ofODGIhg1NBCJk2m7ZfU6Xg+a34Bc
VbjboPMIQ8T1N946h8EMFJi5sSKKYb8MG4njvh/y3uHHB5Aft9y9N5wxyYCNwDpxn4brJQ/UbTpc
9UEKWTo4fI7G3GWzgrQ3GkPPn6rAd14jEGEqOVSZL8hhLmQYkKrgAhIK/sbkM3UhWAaCHwmc5jOM
JJ9R/WHaTA+kmSrmaEQvRYOv+jWmmhCvYIzCxkrHMeGCnzkpOlNhSo07gcErVcwPoc8svsw1JAji
8Cd5gqSXvMYJvSK33CSahXLx03IbqvuhNQIHg/dFcKJxG+cX88Z/y+70YG8dmygMMoZW+n1q96Il
mYjxAI0j12owjeG5XT9/w4eIVSkMxAuKjxmRdHPi3i9iag+mNyKjQc/+tOMw+MMOsksLyJTL+YFW
2+1KKejaUFwIINhfMAxj2EVF9U92NSAWGUwrhbzqoYEpyF7kT18Ni9ohxYc4ky/xI6CU8clo3L3P
8DgtvaUGY942ufeHdYU9iK4yae/BFybcxQpq+BIZCmiW8Y9dMXyHO6QqK3xd1Y76TccoNIfn4LoY
YMbch2S+JPOH9ThgAPOE2SFstnHOK+QK1C7sef0Xpq737CGh8WIbG7QY2wvoHYqgXghz0OLN1q/9
V+bBIMBH+bqVkCmW1wXQ30aX7SQF3I6bHjtdPqf+ZWX9AxobJVPjqql4Tc2FRPjj+egyhevB4826
EY/1B1jXGCGf7hrp+pb6P8CjJmndjN1cznlHKlGl8bNNTuMH35vuHUCM8YfLBH4kvXz1iMCJwBh2
vwVI0frDX7DAvbQjvJcXFgRUZPbubni5dUkgB2hia7aORFcY30q8wGrkFa2I1ejiiC62ZfRnVOkU
5ZyQXye3Ko6KqEVnjlrch0sENNA2+rsOB285qzl6fkzb2xkuuYirRhcPOsv7FDyNdmJD/xnJQmmr
iiWBwYYGPGP048PhF7Ku3lD1XG1SrigUQqjRiO/BExmPxIUjlhdXqKFjn1uWXRxVNWC8CwQvngyQ
YErZJZIPHTOyyRSWrOLPdqcxTGDdnJYGQolBUgJi1rLfyOW6YZTXa015wLEMvPsgOZdZxyPnBely
ntrLTl+MmDwrqoGiDzMKvTwNBoGtE+PBYWl457v9QM2HzSuKr3tDiMavtBBf4a3f/8keZ4P83jEE
NXQaubaR42mI0IOoNFmHXhGHJAeLW999UO2n6jomyQ5SmkcwACkd4f3L9rH7Acycnnu1Cf9Myi+d
4U/kwU0YhNe/xKOS0E+cUeefWTNUtdaDnjQ5zjEZuUw8uGnUpxT6BKXc+Qmwg2zn6uwK8kA8qQVD
NZ5N2m96CeeCofc9ftVYT0mFO6VWhBNgITuI7VSQcI/+sZpdHgoGyjwuc0OoB10+RwL9AXiViSUf
1L6Vf1RMtmM3XjBbu5yjCzz7xxXrxlRhcxUaBtkBvXvX1qWhx++O8cESeg87rEXbhn7Vw3DSBoRZ
RxcQMbuuMEldQQIhy6w2fSCVrUaXoJTwHXehxcfSY3JAOKL4eDpWHaI+LLZ/dx8kG7k0MzK8aYxx
Qe6MLoGqShyTe8SD0nsfzymewfHj5dSpCRum5x7RaKUTLPRSD7uJCkww4v5578M5wJdg0YGuJC90
HUQT8tGWjJMJZlcWCchD6HPUaAUmAQM+nXqJRyiqRJqckvccFkmEOy9dHMAO7x7A/458rZ+kN94x
rwh6Q7QkXiu+/zuqjHc67EEFdH0qdVhTrgbj4iOHP8g/CEXIXaf2uek+rIQ2nk8YIymLCFBGI41B
iejWaePYn8xNhmbZnJwPI7/fkhmR4NA3cZ3qqGBPBaC9Hmtkk+pbaMiYtCi+1W2B0QZUlPvkQzmc
YG6CPgTAvlwwQUUkd+IT/0Dm8hMoFHMWht+LDwnz9CvgZlB/8EhwioP/tfriC1cVvhJZZzeYFjVT
ILloWcTKcFn5a4YRisIKBcp/F/Nh7uBiSgL5Uc9tlkW6rjq7NtoQMFi2JNZJY/u0mcyK6LEc3W0Z
R8J72hzauqVGCZCqumeP4UFmV6LXEr31ILzt6ci/B/Ko163gA5B+xwPQ4D0u3ijcobKdjqAhVDt7
5AJg8M+XzzDjMfJgV7UcnWykl5khgofaVckUZgXKp+vuAY5GeIYo0WH5DVDK2ax1M/rsk3YXDAOs
eCujlEfnLJuXWvCDEBA/PmXqwRmqgKZintx5lqAifc02jHWj/iP+rxCf4xk8FoOwmOdUBaWpgslb
9kvqibW5m6vdV2B5kgFvWZG2h8z6mfZl2O0DGFrP0gGHr1YUoYIJhpO0Nbf7tRQ6UWH+DIqgPiss
+lX7CkGE5gmasknIoaq2mTBCyUIVZ87u478/VYXCPFnGnI+2Ckdeo5zldWkR7KmrtURc8jheW2hT
IBrLwfRKHBJe+W1BfrAr+B0e0RfIBsUsJXuC6viH396SWS3iZmV/AqGbChOgPlossFuxJuRPALLu
/zL84J9LhqTMUOewFl+TWQl9Ugynr+Udo3pOc6WgKS2knG0b+qkS+XLG34ws3kIFGRxg8byoPesz
9U1OEBuaUfyqMOLBU9F6iNvsXwtLhaq+Dxri0+XqQfztQEgsXc3yKqSkTBTxLIdOe/WSx5zxAEY1
zAYKWVc2GFclsvk2brkfP0/YCZ3joIGdCFGOSxz12Rm7MSETbwsNM3d/hJCOhYHQ6EzWc6DF5dDi
G9gW+h6+D1l+qArn/g4vPdLugDEuUfdutHsEXG2/jLtbR+C61Oh91hpGI2eeJG1z9wfnCFvffFL6
19pD1bo8361fA2jD+7j17XfLqXIeWjAK6PwDTpqRG/Xp9p3rmLMbQvWJq39pCx1bCazCiW0CV8on
LFjksfpndvvtvymaDD3QDV6s5LqnSecenM7QvK1teAR4GZrHD7sxlE4eiCPwyJxBQo9lzsl4n9IY
jf7u+HCgYhRviApasP14gBqM70XDGf4xIJDiUnrjwy56bWKYzKV5CYa1hWrgi9gJGECbLIsFBVkZ
UHitETCFA2tXNO6nhIbqoqO8fH2EzgTc5snVrMflmQCuTpfEU++B1/Qx4nR5mhDajA+XAJdzWt+H
OgmGko6GhxC5yym3oP+R145SVrcpB5cdQllIfb0bH0jNYjuzm4m9/BhrU+Jh7bRcQCMGhkW+GBmt
Pvz0CBGyPr2BJsvH2fjQdNo9RnqVaOrgXXvPL3xs2CxGtUxp2BpR/5G3IwqmB7QBQFkCUvUP0ZVo
ccrzfxf6VexABzq1zGqT0u1ETlAKXRm5H5DA1VP7iLYHdcLdmMVNY/oSvfmAkduZI/zEypG9ykuf
9jFDtkQLzTLsrHUEEjfUJ7+gyJx0ZJHLpXKRkpJVQnWRyus3yHwYeIC0xmBg5yPYL7oG20wOgIRy
xlv/bEqUtOL+c9PF4203ERveAr0zLRzH2Q/fCqJZoDtcgT4U+VlhzD3lWKJIkhxtOgcN94Idm4O5
1wn0TIzq6Qc59/DFL1HvzjZHGNiQFx0x2f5ZkBdA14GLySdmshDhcT8wcYNoAfgNxopxqnHQ2Jzk
C8bfkxdHS8tjrsO5zPhnxGx/whtj8IuCGsLU0H4Ht5Jpswqsp1BQ/AWJ2fQQzuWcY3ii2QMbaQGD
2PgDs14ei8O3E3COGGnYbczthsn+30IlFqU45fcTdMwUMqpaWdRrHnAuT45DP6S3qJDJKaValRGX
Gnye96Z8iwtVBmwwOCKVTOwB75nY6+A/uEWDmkLFaBhqi+3pHv+Mz9eYvBkmMj4BiCfCiIr3vzk6
Rl2nf6/BUY9p37yc8KDNER3xJMrc8JXAg2Lkfo7uQAQGghlce3WbR8JxKBUL/8EJX6P2j2EHhgPj
s25DOH2H6fhwWz1XPw814ywsZ7tPbtzWaEgmCYzoCBCZ92b2XUaqLyw0KzkwqRPqoPSf7/CKDTDb
yugW44zy256ol5rDNf3LSON6n8OU/L8U8SHPAmeZkW1HxDoBbyuFwYdTauRyrXBlooSo5O/KIYhP
q9CneD8ALplQmzPvmXOspVY5jAhv+ijNQhciE1v2pO28/x74LtwnbUB0rgQiE+yEKaAOW4h7RGQa
Per6ttX3RuxE4Dbzakg84hZ790dcfgWu8x5c4OGSzaIlkjPrH9L5fPST/fkccxzIZcZWPXwvDiWF
rcE4ZE7O/WixZlvBWdl/opR4S+86ECHiWW4FpiBPBa0oQPCJWdSx1YZOaLZY3NxUikIoCdRdjYQe
hi+UMvqU1Iv42SaLVtDjoVMVUAKiwFyGSDcPVjKUIvYuF60yFNw1wEzj39qU6Ca4TUS2IRxqK8eu
82O38VboGZC51YMHSVuFskDpwB6txnkLjwLmjYs+zyiurzsgb05mGNJnefMXkJx6KyQMDDFuSphL
2IfAuI4wdGgkAEdPA3vHK0ZB8KARdFDmHYjsE//8DhnVmiVjPNRXLFsKZfjylznnmY7bNSgWass3
0ih2bi2fIDjhhJwU8l6dIn1dUUT/21GE9S7EjGchpZjdwEKmTM13oKa2b0SJ81ZQENwKsAKA6d3H
TeVowfHN1WE9/UQ0DHtfk5bok1u88p3dIDNVJNDw7Xd7c+Q7P0VFzbkd2IN2rmHaY8LB3NSEmVTz
W2dBXkfIqgEioFV/oiUHqpRBDvjLEOWl4Lc0obQ7s4/vAs4sMLePeMG2ulhU1GDFt3kslnYrAphb
X95gC7dg2Ym31hKy6UIpcnkSJQ01b0aRzTHPXRGlo+MBQPqZ2m/by57Mp2vQdk6Mf/+E3pzOfWRc
57i4Dv25RjuLypD+2FaoUm7gSUY9CkoL8hu037bKCmpFw5UMM/G9GB4MEHN7wAR2eBdhVyVEXiaJ
BDpXCIp2GO3+XnuoeVkSoxe58WVbeMRnYkdnqFIeJ4AaUSCaF89VaWQ3AF1onHVjBtXVOu8QFDfm
veT4rkFk1h05p2TFaZbPCdzLoV8qsvDL5H0p7TH1WRC0PyLIuZ5PuWNuEZYuACgwLRMoINieziSB
1p2M8VGsx7qaMcZ3WKbDLyRnbOuBwnSZumZr3I9a4wp6H8M/yA0ghzt1B/lPsxdBiCGzJ4PPKs/h
kL8F9JNsNneTOfWmmG6YbvpII5RYysE6ha/ZWsLcmZB8As9znGtLPCcJoysqm6erU1KCGAsgqCU6
xzO+Si+BmHWqPIE4VcD8QDU3s3NCqR3q4aFcT4vTBWU0Fw6CRas9Lj/2MDVfp0FqFCfipUDASY/U
0PyIQV926TGwEQBDqhGBLcGqTg8MNASpR5TBnOL4xDLX6lOvIFVFdJMyYxlM7nDUxL3yXxC5r8Co
IVOD10IBY8sv8w50NiM0RcAcanwDBVlxd9YP5kwMLczspKmLpOIhlyqr5rZmZDB90j0bATfK/Ia7
c22Yr6sbqjQtXmiZLeiSkEjNhD2AZ6crcGZdBSBMcGhBFJh57BqDqUaaUW+jZedegmf4IdRpDrOX
tSaJl3FQ28gc+E1qxVZvu1q9T8XJXHPvL8yaKcxTmfOI9UE8QIZL11zXJ307/RigNmar4QvQSamR
AgL3ZLDH+oTYU69JCOMBr7/SK6f24B+2BrwSiM7GNvs6KNWrMEM4Foz1xW/Hl/NWINEjlmS++izE
6XZ34c6k9pksUGizhCwNwYW4xMu+ZzLpGOyHNGJbn8WtcHdcGaZ/GSkfWDNup39/ulS+OUapRgMr
pgZcjOr4YvJso89jKMJw5re49PlWOObBHWcFAOmIB7IRjzu/QPihLO0vnplNNzNdY0F1wH/u72Hy
80femsndlLs+i1+mvdZWasl3zAHkUapKTqXUOB11Q8us08gFrmWDZd84Rs4PTNfAxp9zSobbA5ME
9gR60taUYSuMtrliMg1SZeA+p8R+i0g18UoRkuNw5mdBpMUAsm/ZPxLzynuUt3UiE7qNNOGIgwn0
ncNuahkKCEGp3XPAlC7EZlI5tbHX9z83ewUVBmdzNdj9p+Uav/GlxDnCom2ZtKHIKOlUESCqEQsg
lwkVsGqvHd34Z4oSOeQvgYKdTj74wwMZ0cg5fhBXiwYsYgRxV/hQAxt7yCmWAXgotpCO+ZmBfYIE
p+m4xTb+9aGnpblFdc6JoUM0GdcaAJuTIGpEWgpO6ERJDa3jviv3KW0lHRD1Pqqpxnk+PKgKefJF
cX0xm8us/13fR1Z2j0sFylZR54Laxya4ucmthjZRZV7yu5+cWmQPk7994xA1RjTl10gvNy2GK68/
9SGfI6vdBO1ljvTHz7zWeTrAXQP9h/VQETskDuSTorFhDaTsVrqWcK8hpmFwNpgq8sev678b733x
X+Nhn3ge1EmOIu89Mi/v7iEdvOzvNaQ4uX/AKi9rmj78o9gJVHV0DUMOiF9lsgrBjSbVEQq82krY
X7ps1Aw4IfwIaF3JKOcP3Ycxp2+5Gw2xVy0wbPLEUenwlUHntAsrFzhjjfPDMkf3TFEm78Y8oW1+
7lGm8WlIwqJFNR7jN48hjOG3lbUJYAaVgvEE/9WqjMFhuWWT5DhAk/hQVhT9h0LcpympRpxJ6pjg
VFQtCq91Smio7PnZ2XVzij5K7gj6fgExcYuq9KTUYBSGQWV9f2P1gVG9bCfVcwyiC6ysvUD8t29Z
rr6c38EbNibbFLR1fuoPtGEQvwgaKd38Z/U8pB3wfiwixRkvr01GYeydaoCwmR5UyvyUeTsWbIru
fh8D/G9n0wPFrqhAHNh8eMW2+zWDciSC9UMdhzhXLtgZzcxvE70Qw79bkQ4F7/xB7BZFitr3v/JQ
bsfssy8OtyagTOH8YZL8CD16UY+NWXKwFfbxvscjC82aVEjvuPE/CKWMU6cldPeihoGkLidMjJnv
Hw7vBzl7OstL/IhA/lMTItQvYa2gZ0iOnA5LTovApOxhe6KM4p5NThpt4e1QjsCtNEUmYP52DtWI
t5n81SmTIvMNcfYyY50jl14NOG7UuWJWs0eMwtsaXDkPdrepZl2GDn8T7sKhTwdLUWYkuot/kY55
FKce41Vyy+8wBtgr5W7gMG7jUO+N4/h6wXQP/pSwp8HXRMAdwpTY+gW7c22HwOLbyWizDJmWz69c
oHmXefor3n7FTs1ydDmN9Ttzr2LP6a0hQWGd3WYhg0gcq4hRAMVSlTu1mUPDw3ZHdQoNuJwxe3JY
coouwa5J+XYa3a1Pl8dG5+gTaElGZ8WAqJ+WxqT1bfazcdEKu1aXovy9+i7S4w0BELOSDwMH3Qh/
A2rYKc6nmpj35yAmnEbMMz+yd2p5X3uA6W9h7HO/hiLzuEmrImbzC8G/I9w0st0+dIAnmYH9rsha
5hr+h9T6MQThm/GArxPcCNMzPyOKrzvT5ee0CDMsSzsEdBtlMWnXuEHwPe1ZMTIO21nMKSYmKeMg
SLY4W9Yw4Wvsdoaw8a6wpOxOrC63CN9jGDj+Tj34Qblavhnlj0xuibjMz8pKA0UDpqpuNcX7hTIq
i2RyRrdFKUFBzaiDFiu5DEUCPybk8O2u1l9M1NG5W+Vv+oXKP1VZiFu3aAKsg1qy87F+umC2k1EL
iUsNx1fA5+Ltjt+Q5Kir1csiJlojuUqxkWMEVb0cnl/mgVwKCC//Jje4b0jmj2pDEX14jx37BjZ+
k3MaPqgKy5ztRrL9ny4EKCqOVOm3n3Zypv99XU08uNVuw+69Zjd2MJ2wk75kdxtwmoZMeFIpOZ0p
dVq2nL9hm8NvHk2Tm0XxEtAbquFzOcuVzcHLIyftPX/YF9R1b7n7sg4gJ00KVqtYi5x911zPb08D
izu8/Xbo8tR6zCeEq+85FmlQ0eSxxS3TYEqSp5Snckm6XIEpMsBOc5FV0rheejRV4zA5UUf1ZJiQ
e68qhMh72/OMGdT2JhyAJaWkDecFJGCYSE647vbkGjD6zSiM7SpiaeQygLzMe1CgOpdj+GMMyBmx
Vp6G2ir0PKhNivyNiSC9PheTk0eervPodzY/HZOWfw6qSiM/sL8D+Qa3uurqRFEYFQNr9yTD30mx
ACA/1RtldEyXzpHhnLoUElCL+Mie912Yc+mUPigbvb5DK/aPPudlDh/2YvFq2YW8xB+ZuHQO0xN3
qJwkCW+DwQLeGFyi66buE01/rd2c3/hA2Fh0MwvfsCWW8Tl0dL7edmilPOxyKPWph8EcgN+RpRhK
YEE6gUNKI1M6jjg2jlxogkTWcEdtlIOYeLyt5Dr2O0XwxZMYexDGYdgBntoOBO9HXNukegM2cEnu
+ydmC1Jx2V9/4CZ3ePdvunluURdXTQFJUGOnAd6L1Dyj5fPjV6vbDgYMUxr+EzCGAoibUh1wk0DF
UJOhfAG5hwglXuh1lDf6C0xXYRUluiKFDv2OfBeAOSJglGOYjo/EGC9sqDUfr4qooEB4UVko4TRr
P/9wJ5m0KxiRU0BobMZgeU/O3IcHXOKcOHN8Ryb/bZtOSl9/BJuWHdcfr87TzRC3nRjL0JBJTnIR
8OwUdMFLQKrvC68dvCkPEnnyW0jprS5QxRQ68OZttD01LdOQoypynTNQV4KLUjoLnRrx2fB/Oy4M
ro0HZD8iPj2zDSq/jlWwc/J44yAovu4nvk7pf1J7TLxEM95vBkoEti96YjO+7FRGoGa/FB+8j6Z+
cJsO7ubn5Q9bq7JwauCKp1115tlocW7FeRPgbqGoqqerzId8ku071ApXDQucCF5hwrh2tAZm16DV
yXQ0O0XJCVQLJudnmRR3zuhWEZ/YRKYnRkHaJ7xM4JNuNVcFaM3hBmZeZg4G4/vbf13sB9SM/Qs2
WZ8lyzTQvzCJHlqJtm8D3s7ZRmu0QFu2kIYKXmr7FgGKGS4jp+Q3lju9+W/EQXOwM7/2W6ZvqYTz
j5ht68RJBaJFtpQmEuQuYPPQgczRwuO1wA9GwU1Zf0BUpNOiRIHxT4AW2+JpAUn+6fyrhylw274a
S9HzPc0cLuDTTSvxgB7h5JSY7GU3ujTtSRo1wB6UofVt+q+HoY31aOxwdFANasm/MGvoSND+jz3U
CeRgB8ynLcwj2Fkbg4OLI/5y8MI3pQk4XhupglXMnblHN6P8vkJOcC/J2HYxDqBpDOHjgc6zWVFS
D4BNBsB+YDcFsFoJMwKOP2at7Pa5MZoqHqexQVY/hjbrRJ+2iO7L6MQ7uYMM8CQcnVMRcWMdaOsw
9jcNNirYlovVYhHBsmKnY4eA0Iqgaez79FVsgGzzNoOGCDtAhXK/qygi300VCk8HGaoSMAHcOMrA
QnkFwXzAiioz0PptjMWQ7oS9ANCVN4kFlprCYhwiUjWfrcmlISznjaQHK88x3mSGSjwgBMstgl9K
pIeDptds88AQ3ICchvQqgZXvwxiRZ51JYsfwLYqwg7hKdt9gaJ77coG5z/tMN3XnmyHmax4G85yz
bvygS2K+55KrQL5R/zBWYjr35/xtIf0TtM7Qbs8n94fjL3ZJ2eZ1+Fp3FY0lS9DcGaI2JIrUFLB6
/fGXApXB+SBS0DmXnQ+/4eXo3jxokijTMpcfzpYEud/aYMfEZKEzexmL75qBCNIpFEQ6c3MuBJoU
tTNcQmP1BKQ0NLt3+I4YQL+ZHscjx1hdQiJdZhjbAYM7eFS/E+yL3ds4hmU+6cpiij5UCSgQOTCS
BHAciUs49kmi5MsmLjnVZ4F1+Q0jYHe4/msq8RffsYtCd4K5E0kyqyrq82YubRvwsT9VKpiXcc7F
ArkVS+0Ik2YOYgzwlDhXOxqER20MfZ9G+C6wEvcjp+1kG0a1e93VXQZymX03B5iBXY3ehEEIP6vc
WIZ/UXMLGBebfUabLi33iz3zv0iWO+6QMOLEQufyjtvmbDYCbxXlOEvcGXTK8Yrm/V8kynuNvbNm
46e+qWf4adKJK6D35kziVGT/XAVUsBCcSnztMLNxwf9sy0LsQGAbd2GPz3lBxBiaBbhrlQtQ7hMA
vKzxt0Su7qVeTBHpWi1x8a/4d+OsSLmqgkJfb3UV8wjlObwyPZxmpwN2NJTID+ESI21Z2RT7kcnZ
iuMS71Kgzw7P59l5GtM/qGwz93pwlSw6jon87sVuZs3cyl6NlcUornLQkZGHwLhSicGk6Oj7BnFx
Ob+i1X1PqpibHjPd6+jWtedCtXOf49JkUafwMFJUyBbDtIO/KZTP+AZCxmqjO3uGRyDbqGTdDcQL
pU1tR+MxaQMpH2pm1e4ESzNYiibikpmyb0Ohs9koOSNAxVMgQmOmxpONHzytymyTx5PxrOhwxd3h
lMsCtW65pBO0/7j8+5H1hbQMNdQqCLrDQZCRmanZhpPU4+SkSgHrn3PT+JuLzSXmrvIDdIADolKZ
U0OMhwBv4i6idlWYGirjRr+rB8q6/F3xK6qJZ0akgIa6hdq0IjEIduePgVs5OdcIs5qa7644Bzcv
7jSQyf3s4XZ2N489iA0cu8uCVlLR4Omp6LIUC6lVUUlD4lTNp8a0hvJqHuG7KfQOdUpljsDwL4WB
b/grwHdEXcN0t7KsWYxL6D9NbmXzdMKhVGoPJQYv+edfRDA1jqKTXF2qBvAoxmBGvqcwAop5KLFf
h/HzGaSK2sqnmMDjxL4YCTJSHy0WwTUfeQTNIikDlhAZrShAUb12cFI3xpflii38wwCuf/icxtbH
toyVHhDxipUAZJWVWhvX0mU6s+PmdZwJIt/KZJogVAIVbOO7jP9eW+m64y+K2RkOCc1ZxL2fmLK0
5vHX/6t169x1DtqUNeuS3oq7FC4uYGyNWKm4YUhAPKsMKpvwuYGm2TdcDeGgOWYcA2eD82JAydgK
DG4la5QfyQVtmAnBqZpTf5zoTpCdrTHlRsqxuHMo+Ijh1W5p/A7sG5vU+fHIdO9ygvvwcX/z/s+q
WN8wZ+RNuT/XwjDk4VRYaLrxT4mfwTELcElcWjQMVjX6EKrbgP66MmgRbi6+VH8uHL3qvwiKHzEz
mD4NjOnyFuQIAuy4FsiYJ3UGrPel/FJTzkmHa/TKlKHKNmIBwNvITC7FWL1LpEezXJFOG9ofXowO
L+Ufhj5duWnt95tNb9VF9P4OCgC9KpxdLcJwLib+QuJOwXdkjsSMDVPA1lFTt+8Gz13VgCNhYTp6
t2d2yabt8h97a6Nh1gerdST3r/W+Nio4xeZ71g84gHhuF8/9vyOW0+NMgcluu0UOT6m9OvP0pmJT
mSueOx9ULV/NmQ6McV62+GktDHIEm74aQKs8Nd3Z8NkeHySI6kl+zDiTsOfkb/pdg5AAfBqAZZjL
8Au9Nqv+7/KweDztIel4ajs4G+zL8Jxi3ULw15kx88fL4N/o+KOSobhD9iGAd8n4ywtRLjAWYWhW
ktAgNZWp8nBHKxT76vTr+DPO68f04lizItm3lkVytiogBH70bHIb/4+lM1tWFQuC6BcR4Yy8MiMg
iKjIiyFHRZwV56/vVd6OGx19h6Mi7F27Kisr07vrzsMM1MHcUvIg9jwODSbchrTQJxcZX8KOfT+K
AGjzA6IXZNjcTCQOzBYn0c5KXqAjRseE9U4iJnIgqcfxwlMcvHW8mLYGXj+LEWOf2vBD1mz0KvEW
y/tOLpsJpX22flpo3O/O6OSFPQMbmL1B3kksIvqoMaNW/I5nyguwAank+3PGoTkC+IwJnfF1r05T
Vwr0M+cFz7KLShc6KfSoGFThK6DKhnEPaj3gwzK99GREHekgmoyDWm8zoudAOiynWWbnR5fFtR9d
J+iJpr85qvzTtZHiGx+CEN+NvvfbY2TA+j3mwXEYVDnnC5El7w/QS2d6MrfVmsfcEGhbRDHw6r3b
K8MdfGv6yxbpJCkMndAVez0LEWzKCRDpNTwbbB1ohT38ohgak7osOvzZ28paDF5qhgAUE2ptM+oz
ELsfZpnMW3oeuhIpUhBQHspkKjNqm1aDQpxZNX3qM+yE+AXsBw4vItAJFQnAQRqfXB/FkYQLOerI
k2hIm5EGHh0R394zL5ZZAccrvN66qPLjBGNOvR38yIiF5GqsqjdUVBtpADyrF8bmAoy9eRWr73xz
cMDujS49JxO2G2QqoURC+pgyGM2t71b69onWSOk+Y1YTbeWPMb3ZDC2DvwkX9jcNx20ajR6DaRa2
eTq4UpAqFcp8NJUzKuw7IWJMLavDXm6JsUSOD8ZPbeyNrGWDGhY4nmY4DZxhngGYSPyEnAI/0kSL
zMaV7nzTm2PQcOjV1NebznCloOrJO197WPdRqI7uofuCemiecQMqtHmL0tz1X/IdpF0LhVWl7/pj
2/3OGSLAFnaljZFve2+/Kq9d4nxJMd01GfFv9MzLn1BWMyyovhlkGLQPeau2qKaEFYj30YLl0dX7
Kl8wq5KjPirHo+mRYWs0hlmCNNIIASnLy0bJ9uvbKcKLvBhZH3xc0PXn5RkEUU4awAG3GUOQ+ajG
3SYnRsPrIV6qH2N7yB+0oZBhoIQww9cmP6X8YcqIJxPUlV7dpl0FlyUFjdnk97w7FiuIGpOeN2GJ
FnE5Ob/QH06sGfLw4L/OkcEbpq5RMNCDK5I0Hbr0joUKx3ItsKC4/iRenXWtNSklahxfN8XDJLzi
FYQpdqNjJnXPwF4rfCzVh4wrEzDTbEvEI62MiA0oSbQGoRjrMMFLMpk2T2w4nsGDCsZtuS7j/kzU
53uX8UuOXNEkuqOf7MhMEUcar0I+xka/ZvhG45blAr+gazMlDbHwxEYtXftFrp0yJXw1sBiR/CvT
0ELi/6TeXBG5IBKCstO/s1PU5HcAPxP5MwowbGmspxbiQAWEeirNJjTGY/4tWA/6NUx7NNFlY525
IEZJpEVAyfZz2yEV+RlCoNaIJsyZbEKxPK/AupFs4LPBcQUq5ByLG8IobU0pHM7D15sN3IQQqb8D
Chg85RR65zYDW6JeNEHldEmpT9oIQCSTaIezsVk9mCjK0UCJqDT7pid+eZnC0miZ/Q3KnTpRMgwb
H1JWuwIH1rc2s7y1jijJjqEJvbxxIke/NO72xLjMETnAa5ITd0AhiC4lmq741CpYEw0oQmskpdo4
jyUEZBRmUkTc0qJh/dwzSFX2bKEyQZ5Ezs2MqpAlzvsS14WyQunTtrEF+0woYHBWn7J5RWgpZFCe
FJ3LWZC7+zuvhR31mYHrYbbFw4dxfbI6BtunHaMLrsCi2urk5agly5g5aBRg+u+ZTUg7ijtn65dU
gVeQp5yyD8cJOxAjA/rxDhah3K10P8JFb17pn3VEWVRvkG8nuYBgczUSTk8eU54yuNBEX+ZlhRE1
VxrKxWXtP6Lrhc0VdkY8pJwd5sugNfusv1bujAlDicfAO0eWCBp37YkpSLR3i/Q6wcpKFBd5zlLW
Ew/EL12VFuctuC7/icLwoaROEEuokPSI8im/3S18PbhLLSv9nA1ErpEmunJs2FUiNKDzlGyaJFRS
yiRsmqKCzIBKsgjWW0KK92xyYNYTD2m5BG2cg/V563fZPWyLlJggmmJpabXIIUv4xCJTRUHDGU6B
kYrSihhskvfnFHMkl2tnhmp7b8wUJ4kxZrH6i8Ibz90GW62kItesCuMkMAQygP0gLUee3g1rc82u
pTq9C9pPC0LvzBcUTCkjXbIo14cCLVMeSwXopFOPre8Fr36P6WfC8UMOwm9MFnu/EruA7YukHxVW
SnxHpGZgo39GIAzYHpJUCeQCs6JilkRyT7STDvZiWryJD2y1NMvetq+Rj/daboXGHlaoIhpKqxJt
g8xUA+oKbqoOk6RAo6yySuat0Poj5BCGOth2C1dPbnz4m2GI6wEgMtI3sgERJ5FWRpreMDT6mlKJ
H3iVpCpfmwAuPe2PcWKXoFuRhxkLg4uSDrlSmtedt4DIddwasNVlA+2HH6vY+9H3YoLSIGmlM4gM
Z4oNj15BFvYNGF7bCcGgD5yMtAgwOlrO8W+GXSHOjVUmxq3L3YKjiF0lp5M6qDGdIL6JO0LvxQ16
uveZVBEJ+g4YlTKa9vewacwO4FOA/irYQMK/oRkZtEcMYmJPQ5wBOnDOhlgS8qVjGc/pIvgP9z1g
+K1SZNa3Jxr4dEXhH5lK0qWJCMDAQKVpOI+/LufIGz4NG5mMjnvLm6wro5lvT6veVp/drHcSywwZ
zHCIOdLSVjpclaWRTAyW+2xoUbg8BwxrLtXp8rkcHiwDpsIGnHNDxjENIFKIIgQDSINjLsV98k2c
n9ZY4gQ0V57LZfAo6WYztJX/BcNeNucFrEKWtJfMLKYgg+UjGL6d68leDuAeDa1mTRQu45e5UOwb
XtaqVU7WvRJ7JZA8/dbnlJEynGf+1zPeioF+5M4sUSLRT7M4EZVLjBa37MgfsX4ei8o//5hUk2Rd
On8zNhXDOvCWgyG9WstxtqZ3GjcRyDiGtJyZKJ11uzBWrPit6oxbod3+R4sWGd/HX+k5nhiUxc3h
H6UrH0U6fzRoul0zpOEZREzt6M1KuKyKV87zB1+pRtutjqNELIjOcVTqHY4ehsAfI/Y5AmhJ38Tt
gjclbEVEMc9bxIoBdjMvdUYUnWQfwnaKDyf3d/id9+a5xzlbhCWZ5yENSULF8ePBMYO9LHt+DcyU
IKLgIkwrx2JW33S84rCn6NyN2PHwHTeKeigKatSwjrUcQruBwbRcTipy33hApxcV5WGynTkW7T8D
UNlgxSVc9nZM8H/kzA43K75b0ZqkuKzywTvDY5rfs5NPTAKRpnu/CXL0LLyiQ9ZydehKvuaalXzl
PiO/fJwg4RgkZ0NXljEmh3E7FCe7g00EtboOCLhRvRgJjWMsEfbkTE/3M/cSaZHGjArSgE/StBAH
47D4AONKWSFJrJVsawO9VNShTLVHj1bTuJcSbiUJr4HmKme/c+4sE2Yy8eyQEbigjQ5ExuwkA4pN
Zni64mYgr0krl6qCSjyMinQXOUltx/AUKPukVa6zdJLozMJPuCusOeC2PXscSnDDm9WgSOAcPFdF
jzJsoUiMsvBoEXYJX2uPc91LlClQnYxJ1sEs8BKE8UjReHJtfsRYw1962a2+88bpCa7Bq6lDRnHX
NENM0g2jHJJvnGwm78k1Qg5TGzhyRDEbSv8GsGzdtf6Y83tRKKMv3Zm/uUJSyIIjBHUURm+DoDsI
OAhLkv7hOazXIji88MizKhSk9BhTrf4gjx7Ol/t1m7HMd8wLxtvdrDahkrD0Gb1N9+5j2TRfzhnX
SEbRiQKEgdjZBzCi8U8bXmDqsLEptb+zJOnoOosKiTBEUkl2gwNeK4hDCY+mjiz+ZnbwHdiZ0q7p
Qe2BOKBA8B8eZGj3arKy7wUBVe+kgp38z5AMyA73ExF73RYnlxaJIcoF0GBaHcYSURJl3IXe7Lc1
atkW/VBBIGALozsb9Q06MfRcsas+msFcI94zr3sZVullegwgQ9yZiOxNegtbeVMNVdFz4b8q4BJn
3WxaC3hvr+pi9r1uEwDZA4VB4PCypciousPre8T8EVzMBiOnhCoHZgBM//Cxxt3+2bJOtgbh6zN6
crQ8o/KAyxa6qxPyr2hHs5slQ4Vy8ugF4AsGOjfqkR3xoJlNo6ANWPRf47qALfyp7bzYCTGW594k
QUIwveSD1KJGyq8ZfNE+mvYHkRRabTRPVIq3QVffc6At3O5tcFGkgdE3vnG5qaYAgQplF26Zn8Gh
bfQ/uLK7fQ1VOWYdI4xa/qatkFOSxgQUEgZG5Gxlsg/qLH6s2C55I5hFTAFGi6REd5yCmpnAy2vA
VJBqrRqcv2/FptUieoY5Ewt0A1C4DQ47C/kvOfDflBFPgC+Ga/AksBHtUUhE8krSvjCc9ntg/PC+
kTmSBBDFo+uS/YDuPmo6C7FMphwrBL1WZ5TbRZQ3NtRAaZNlTA1LL6ZPFd3Cydcj5yFlz3Mspshf
96qJ8doH3mrfIJdG7xzH4uwisPCCMaym17PayB4YPrrUbQ/eX/01+XbMSiLvxf5mtwAOJgfcXAHn
KVVIB3rGY1TsxozBftl97C545lHE/kVg39n2XDX4Mmqzwx4dtIyLsK89W0E4vBukJ1AFW5l1EKWK
vl+KLpRErYvNcmnqO/L6rt26ct1vmAsGidLN/Ej7inhPErRpM9HpT0dl5PJgM38x6ocZSsHGAfQa
PdbVVD1JDylHoJ1zQqx5kKjMedNASrDe+vuKb1r+YngRNXJwdgLKXvJIzqlnfDCjTx87njEYdcuI
KHLT43oNg0bnfAHxMvInHQHMxgVlgkCpR4r0C66oappeBIi9loIPIVK6NVfrSp5sRul7dbF3fDhN
076eRIAzLCnJD99Xix6GZh2IhkG7slH2HNH34t1QtaQe3ErGu/37jcztHmIAKocSph07fpR8kiom
pxIFkhY13B6pPfpIeUY6jzK874dkupSYR8IHKZQ2ZKdywgL9gWIS+T3dg0Kq5rPKcBI5/psgvmrC
eMO0EQH1to19bb3IvChEBB1/tljUVDrSVHyI++2bHPV2IX/lMGGuig1k2pyhUVZuKN0ofK5rOW0Q
J2Ucm3Jj1wJFSephN6h1cQgmxxfiEsXNzgYVtP2v2MlRsi3l2OsGBQ2/kuD79G8zqS2A+gAJGT/V
QnVM3QPnLmBGQqZ0VzB7VPqoDN2NOiGmUlSPYOArzVy1U9ovm16D3vWL7sjq6kJOGPdmDHGNXH+/
YX1eAtzX0VR9rbmMKPRvdmZSbcJyxWr3JJ1RHxSITH8QmqvVh3eCT3NzPu5HX23XI8aF2CdqBCiz
H9KJiRptB5x6l4JmG92CWQIzBJo40pBjouOX3uDfosN4bZHSY5JpTJmZfrkKMkDM+syYofYBx0TK
KF6t2vRpKSmiD3dF4w3oRyPH5MC1OIyEocpkqUGLKWPYI/oMewRXVj182bM73UCu5EaAKdHuCHI2
ky8dg9WGkSSoPadcCDovABOaJJy5e/85BjWll23xGreX4PhnfJ7mdMXFyVj4ooV5yT0UuQ6xDaF0
oUvd9VnK1Ecnj40f7oV8guQjQkm/ORQlBZF5DL6iJc+n4Do5ojsahhKXsimYWgkTgnfC4ADR3wXP
PcxNJtxd6GCKJ9+NaUQ+HqXKJ91qeQWmm8zCdWHcwG7g4rtQuQyI8gPU6ACF8vzugeUUV2A+4nAt
5GGCAJGYUUVtZ8E10bX4RvjCK0FzqZlAQb9ms9IzxZ7SSbmEpssF+RKeI2o42j0FwRlyBySKhgh9
+IC2uxz2kqXEJYSeD43+LH/T1bhwHZqV3kjU364UOxe3HzgQF2dI4GB3mDjHNc5zBMzm1WJzs9kd
8iISMBE2YK5kcCGFAXU5BbkJA4AN67RuFJHsJMpTwY8vWA+TUXt2enYQ25DEJBVsQGFpyawPO54a
ISnviIpbvCoK8w4TxfS6SMIRMGNgUH/7dvQ6mnzBQ5AxUy2k644FiGJIKxyoI/2s/hKprdD/DTWA
Epp3jNrTE+ee2OkdHkLM9agukPnwN1fUYbyyl9cHcyo/CIr7DHK4vlu9+PxDZBf6l6YZ81/0w6ma
UbyYE1XAHy7BG8AFeYgtj4JuTV/SEX2aHTzxbAGvJl2g59Jyypu9u3rAqH7vzZmJojqAEk2VRVf3
8QA93QddoRKcKLqhLhGScAP+E7HGCwxJo2o5ed2n9djZtPoGy+2wulJsgQh99cMYJALxwBwk/EAW
F281t/sdt5ZgCMZ1hHS0qg6uo6N1hxMM1k3IOoZOS3Gwb/ZqML9ddhx4yJt7f61V3GvTP3lQHAHT
PV1ye0vq+JN9H79XkATuzOoDPtG7oD9jeNXo2NGTf61vVFSATdq0k/Td+DnTm1J8LmI4vxRJVIfp
i8BSfTncGGOfsYhwTejxlBpygIEdMGkNAESy9sYxwNijE+ikUcsq+rIAou+vyAGWKl3iqHJzQ5H5
nvqGC59J3+UwtUbTM+gy0exlsV4q/UWV06d/0eGZkp1k4XcRHen2tsywmckxqHuUkDeWOqPy5I7J
3V+TjgDoHDigmjpVBdLIjtBBmqAY4Yc1xsO3C4EQUmo3mkPAE+AbXdmpcJhp79L6z7Fy54yjgOqg
GTbrmNSOSVLB3HglKNhTLpGOtzwaBRy2ZuXwUR24DhuVA3Gp6b1Na9pYSoZCs8rcO3/ACrIbBXx9
rLd93U5BW09M6PIdPQ3/QtjdnHRJQtWMFzybgdacDdz2xfvXpRiqjTsdHTC660TQ1/UVGgAWLrgQ
UMEgJKRBPmdMEpxVR1rm4vZMKT+gGYR7HnW+91HgxXGhY+GW6Ki/MujNwIZl7ZKJCp6xnD+nQp9V
c2UaUyYBk9D+qQa6N3PmiACUwKcZjKmGrTGjTuUwaWsWjVOk00B1m9DwhDjaCQaMLHUyAo4avkcc
saq1gD+uQ1uEA/vAS1Kq/j6YdsdUDPVinRE3oqYWnEv9mgDXZD9vFFVvEoppmjhIQ3JY83iT9vBv
X2IG6ZLqEV8vto1pMI5gZn5hGIrv2p7BbnyBZqTKEUoDa18bnp09iGiV0Lblg0SVkzqZ+xYfiT0M
V615rtLve4XeW5qYgBPrBaaYp3lE0Zy0mCUvdeA/0irBziH1olTJEjcTr43NF61TmsDLvLdU9B7E
U8mipwvDHOz/kLGCDYUWI7GIfv1g1wJO2CNA7qo3JwVb0beQepHfRPRR41lJDNjeDXQK+MYUyjaM
8KdLb9yMkUybjAcW8VszeiZTb/F+IsQYQBPaz+QMEn0bPb03Pbrtvk5KT3OuEsIIu4YziOSCviY1
aM9TakAMF5inhLAofOqDmZPOLlrQh2FXHpG6GJG/Icdu9Na3Fx3Fpg+6xmXESXxhvSyfzGirlAdW
gCAeO67z8tJFx2yzBhRjXxoXhZ1YhxFRJDoncmJk/jtuEwBomMiV0GemELNlhMcnoMMTGwgSewUu
btsNA5UNSB0rcqAwbG+xvOQ9gFVrR2uiGYEubvLAV5O/e7B3uFXKl/9TfNA4aBiHuBB9f/oa7Ap+
obDuZTIsHR4YNN3uuE90L7cvnWZ76JOACZlFsLcVrgMi5Mb5D979wfuAuR3C+51QAjlCtYtKGibN
2RGcoIdJylMaTEjOWZAVuEuv4d5tWTB6nU7XFIm4bs9ZTMllSLXzJz3sRLFYNLSLXZB0gZqTriUV
+9Yfwq0WLKUZeEhsWAcdLkTNDFIhWejhj56uk4jmnyB/LMfpMgCAdIC6YBBcYsoZr+m/CcZpY30w
68nZOBIiIPhASGfxwI8PKoPwnbb9Q8sAJuHvhdVXd/QU1NBhmNdibk0zhCjBfSaF+3r8MCEONoWW
dOZdFZgPGbEl2nk6L+H2escRx/9eMDgC4brDpOwOwxz2yfzLmqVRC+d9PnildwMJP4f2V5KeR7Sx
DWovm2MrgIqpDhDsw8UjFi5WSrugcgm7wEMAxahUpAWPcQ2Sl/zhBxboMaX3YZwCJkLpinoD29tF
yR00DyogdwijM90RtJB/hGCSajcTokdqE/YCqxXg1brWYUXhXCC2hjlVgYQRNjcdwIS9b0fwEckc
FKzbUFbRYaXdPaohfgxg9MwpV2FaBuZNQ5AE6GSebJ2nwinLMNBMT2y7CMmNchv6jkBziK+ymMKK
SUiIRdx3OX/IVylR/vL8BomZnUBrrbdae/Bi7jGtKEmU0RMMI04kqRkB+6QLz+ldmKHZZpJsSiFA
XoO1t7Ewk1idrCVac8cRd9upevzKaHsSpo5P6ok678625p5Tna4sYTAPWw7ZVMcq7BqguG8mMjNK
audB4CKgogGcyqn5GvIJ5Sip8UEGiko9qAQOZz49EYDWrZ1Awcdoc8pcO4cWt8hGhofNK+XBiVrN
tsVrZZ00h2v8gRQSuqSzcwQau2aOYzdCAB3YJVAEaBJxwO9+ZeLgQC32I3f8skb46p770v1OyPCJ
wAAUvyzPhEWKTi5udpJPng3n63xs3cMjDOgPwDKLgHnSj6jLVKxwyQXOQDa6nfUnZsbXeHvk1OyA
tqpTd2PEYMPpyl6Gv0K8H/qn1JX083LCdl5c6ek0C8pDiJ8BPntJf5V4KkZPVCs6rH9ycqYqNiuX
3N/EUgVNXUZTmDiXSUWab2RYcg3c4kRlZ8Mtdk7LQD+5yZp7jb9ZZ8DpcB5QyII9H+Ergi7eOBEU
487yd1RDZ9x+Pq/NueIwW8NCZSYcA2pJQXZmmztqiAT01iDYs3rG9PPplFDUG3kjzLR0asLdBgiC
aUClKR6OzNsfSLWJQdx3WnLWU9I9eafSUBQfw2u7+NE+QH5+a5dpSEHc/faCARXj3iGjpP1hXX4X
w8l9G0NuPI9SDyEfYN6kmQdaqIzmDQZrmGVj+oRv90WxLrNmpVM+4VeSU/JMHGk+0wtH2Zj2wNwa
KKCXQ2jTpA8PO96/AEVvbl/x1j0S0HOWJLsxd3Ib2XccTd4ueS4HmnVgqtS4+fUL+NqhVcHxQ4eN
xJk4QXR52W9jXqOMzriucdjgZZU2gMVnwX1q3YZoacpoWSd7UCwYNSTjMWAwDpOQUozzI2zefO3D
Lmi8DJV8y2fJ0D83nkU56IoripA7PPXkpWXX5Ohm0VndYnfHYQiyNUlRTu5SdrgyS2t7H3LVE+OE
3tN9FkA6HwWknj59bZzD2xNC74u4zNLkVl44rRHc4rtUpQEZr/44XRB4sj4oHfIhqB3BIWhB1Bue
0BA4Ywk/uGm2yoQ8U5dPREIGvZbdvTmLvbN/h2RGD9istXOIWnue+x4zEdo+nQlPv/tFB+VsPHj+
qAN19s4CyhOTiUgbvKz2wz/xG9Lg64An3QAtUkYvHGP6tGvVVnxSRj3j1DbfXxtdr6JS9d1jzE/h
YUkPyf4+jX5pXLezJ83I3aAH5qtX1NKrEvV+Dv623dmbhdqAB468ulEnt553x++jnxyO0f2VXfqr
723+uvq7vc2n9M7OldHlm9VZFx+mTK07xpMdypj2O+aHjh8Yy3CyUYhMPiCWCwxeqvCo+WC4J0Zp
euhDjfvTsmHxp28Z85uzZvSxHFaG+9JuPJMGhLfSv/b9muYtyv9efulZLRT/LtCRkKYnPt/M7su/
HsZ1a6Tpu1jcgqBoZ58RPFJ2+9qTfjBYGGS3e5ATAjB8CTmsIzYiJimukKgVKoAjZQkngkKjkxhQ
cF6Dvq9iYloCz4tymJFzYrU6e7F7b54UFyHg6QXhGYDfHfTKXKLMLyymnqcSG354H3WC8AtIhzbq
nwrmy38gE1CahNPg34OnSfkHuDT10elD4U64miG0/Usa9ZccvpTv5FUJjb/PKm4A9pMnoKwpR6AQ
jM89s/LhXvAsYeALR7ZACg66U3GyP1eYcx2L9fHuh8i4d948WEd7DD6M91/r1WlVlbZ6lyZ0H/Tu
wuCJ5lDs8gaa3nw4yl/euq1OSrTHZNdtl8Vl6zQ0lsXiazze5vFOD9LZzmGjhf3rdFdfEOtm4k7N
FLicCE6F1/a830O0rvZ4/HeqCUIeGnu7oD7Hn1uRqaSjCuHBvsA4Y9YYHwsXss6IEj4k3GXdccVU
h7hgtKAN3wHBmJhmYF21mKn5FPCN58wK06dewbaikhQgoXhGJ7s/BQx9TMFHWnq9ef7RcMhxcGFa
c8oQkxHi/0kR/LVIU7EAFRpni6k1p3Gz6akzYoNPx0b4xecPOQDHFAQVGpA0RChDiseIcpDeMijJ
pIBIHyWonbFSYRkibkXhLwkHjmxi5NCv4T2Q41AXQWBKyTvXhJ2/BUmBduYhNp92KVHHO0Q2mqzG
qSA7I27hMXWHNnW8BjzQrh2F9EheUxsdO+BSjfzyO/NOT0Jt32udJy3oxQLsbiOqxHxndhgmJ5pr
9BikLCFME+If5gXJAuKo0eQwo17CivFiH3pR965/XhZlQGNSQPF75O8+5bepzPC0GpasGb5ptD3h
VwF33GkZ0d4/QS75QuKgdxjBSs/D/vJkH3MAqqZKsUdeT0WVvsfdmZBLdzBzeFF0Gd+Z1tTvpLb1
1b+SELNocRSG7iHm6zQtot6mC+QfimVHCPMIhBS8dD/ajXm7M8f/ZxiCzdE42FLu0fO/Xon/jwk3
aYvajn4pSbiukB2+YBLPh0MzksYk4HGXgSnierNBWRkX5yFtJ+beFs52wdx7cCt9dR+8RBnZ/RzN
CvKnTIH5lLS95HWJ7224iShJMb6i0boRi84bzAsmV4REnSoJpmVGZCM/Jr0c9Upy2MrpPsho8Nn/
Nuwd3jOliUj7Bsw1y5pMEqRvlDemnenTOybwnbbmjrxRfJQgBEbt8RknU5bmQAjGL6M5BrzevPzV
wjhD/Ea5DayGIZQf6E9Nydr+a1yMK7Mhzk5wvI8RsrkeCkM2qi4OGxkYFw0hhFjgm2SfAYzWmbTA
IKEYDUHVuraieT2DmpVkRmrrF1K1elGc4gdgwfDZMvNsgeoWqZdkf2HJ5YXSk4bxnTYhRGdKpHLx
vRCE/R6ONv5Kc0kVw/MShhaqm7hSLFGyAc/VV9MpTN/GjfT6zmACAkOjj0wUjla/8Slp6JMw0fSH
0tI8UIbmEdUiCgvY5pLHZWJMJRNI94ApIZBxMkmNeRubsWQ2Ki+CypiHhWe/KUbYSTRuiJesepYY
o/0CT4izO8ramDiUVIwUfR6AWhFdk64N2lEvO5f4dqQ/DI/UuL8pjWkvQIRhAAD08ymjSPgnYu3L
nuNtC6ZM9kJ4ywvh/X4mO2iL8IdT+LdeYYcPqn1cEoCWbTHxgs14iM7/ThxcykFWeGN1nOFLzLHS
sEimK9xg8THpstWb4HrUiQ3x7iSDP8IKaPvpEeURqr2CEYmUWR5b8x+T4gXBXkpFUjGQ5KRd0Iv7
ON7eBRDZsFWAcOykP09STAkE9Eic3op3sVMs5/gqgB4R5PNkr7L6oefLumixrQqecQJYsWY9aH8a
m5JVL4WOwB6Lpn0+BxWwjcBrdQ4/gbYUoMxaq/VTsQbeEOMNHkSDbb7wnL/Ygg6DkrXg1TBArCpv
QsyKKP+SfkAm1jYZv4wEfmDeakmL54D7FzggZnY/miDdGel+stgYIhvJmvxY1IZU3guzcwGFlKEk
QRbDPSeyVV2HDyZvq7Ae0tXrh1+v3eE0sS+qc+5ADCOQRByxgq0SKAEFuyhw2Vv7g46Z4pD4di3c
rQ+oDM8nH5sB7smVhsbRfq7x5kB1IHCQu6kr/7OaKZNOhILNqY9ljg1wxPyiqA7zvICV+9KUY0Ua
iawQKa623L2u4XkUNEAwbzvEuK/SsSjxkpvvUUbxY8iEX1w0vzG7t4K1ljhwfdYAsaQwQsUhu8AU
mxKJUr1iHJWlAgDDwe9BKuL7JJWlr++D+P+v9+OsP5b8POwkgLaOLniVjEs0cgju9suJkKBbRbDC
TlF3YUI8olnI27Q/Jjk4aBxVUIBwtD4EN/AEiCNBJ3mlLjeOGUkPY1DsV+aHPOcGnXAI5IFEaHLA
+oUExc7DbhSSmYHBgGQAsNo8puxqQSolyb77CQbmDlvxIUzUvLU50BoK/e6YpIjcPt073DxqYyAw
NizvxjTOL+viK1ODAWUBWqjMQP2CIjOAPuw6JqxI5mHNMk7yNXFgzKsh0TvkaL9RgUH0kSMIF73w
kubcuDuT6wpOtm/G2octCifgtQ5clYRj0y0H1GdQGRl1sJ8xXYoBvLAJdfOL3fQdxgF1OKyzFk3T
HWwGmji9q0s9t9P/tmgKM4vNIzqPfpma6nqYAHP+s2Oo9ZkZY3xb/zWXOjPXXGEUEfY3dCu4OCnR
ONA9r84jIFMHWldfFwcIy5mB8LC+osfbaLsFA2n0lAdM+vRC+Oe05giPxPeWHkknDCNgyjRoN5YT
VDFAcCdy4g5ga7lmvqd/BgrAw7MNtYkaLGWf/doFXR3/KYJ7zbGHufkORYn0iWH4uol0js4ou8Zu
/A10wmBAdYaTabciV6TNmNGS7zshG5Tq65ugdALE5EW3FVfzCSnLrkZxTQrJVtsFm1DRHedLsRgR
AYRgm1Y9OmUnWgnAJLCzzGT9HgHwYL1eRKDP+roLjMqzgeBPmFmnkmjJ4gZZjWzpU0uSkSaJxl7c
zhbuyVUIpwKt0NW4mUzomdcQsUOztmsiJHMcD3r2HK2WSsR9i50WIUk19oO7B4OI5mPLQZ7YReeM
qUFSIbvjiH81IPrw7d5d5G0HLweGqdsfXJdl8tloUW9kawfj3MM/9RAvNvtkP/xmuwCh6lQJlOBY
nEVogA3hHMKruw2+887oZuJN63QGpatFDQzyjh5acm6XGU1GnjSAkZbkrTkmNs7B5uQeojBrXAKq
UCxxTxRHKvaRPecBeeRg9lB5ZvTa2IrHOPqU4zb3nXYJk28t/o/ApBXSVbBV58mrv76Kx63MP8Ea
QLTDhLQFgavEdORr8TRKjqadeQMZpdgz3/huInW8eTCUXCZN88VkRyVqX6grA9tam8mNy29ZuP7q
sThkzR7eUsMUqrROojsYdCaP8MgR3uZ8bNKU29lNX/XLkWbcjZY/75ttMs63+3Y5EAF227CEOerp
lEGknqpR40N+fWf0yFJN9001g3pLXG3aXstR6FsNce20D6CJN7PpVdMGk7YHKRB3rgbYfHF6Tsuq
RopFmYxve39w4XQ8jN/+2flYbxsNSrrkUmagvuof8/f4zpcNYWDQsWVolKKzTangMXNN0l16a8F/
UGlB+YKhWfaXkGSagLeMuvDl7sGdxcQQETsWuKsiH3sN9tMF1wDmTgPdZZ4Htn78dG9+k+8vLtFf
B0Ewsxywbn0FGBlQgJVXjQD2+HEdoh8usPAFIEYiEcEx36S0kNAEX5m2BScs+it7HK1g5DtscvPO
6dkAIP97c7prRBf6QFg1GdJSglJmwkl1u1Ao5bQCxubv0ciT7qfj3C3OmRYrQ+Fw6/Oqknduorl8
5p3fPsHQKZ15z0TQyKupMfaDGmbdCTCea+k7X/PpN4GFzg50YR/69eAFUvmwGI3jfRqGJHhk9Fzh
0dq7nVELgtbR+ZOV0nQPNo4Dhsb+BHcU81sDYBVPW1PlZ9r2TabPzsN7cB32N5qxD3DJ9B52BVey
ptJo+pqhTrbDs3cNPkg1cYXR2Xvw+9llqu9jdHjsNgOk/Dwk6OGJ1Vsis0yWamjOGTck7pB1cXYO
ygD63oG3+jHvkxtE5G74HYjSGmpgRpfITKQZjmE6GGr0tKdd1LdPg4ujekdYB/hyobVwNXum1Waw
DlDNQuzb57NMtJtMUWCgOW407I+5RdNAc44eHGNLHX0HWtiJKu+Nu4nMU5b8ajp3MMbBwxb567+0
oEVhyvMFE8NVgbVHj+phLnGutOfcEH4N0GyZzOH68uvFc67t0kN/gVv04LPJWU3N2EVb4gkPj9RA
xsp3PA3B2XbmX9vFmpPFVYoz0IxKlh4z24YaH9mwBvxqWoc0XMCCkO1mSZQcovJSak1Q1Nqc/C07
QOLJ2aDpRtfmCocMqIUEy1zwKdxXI1b09M4BbKA3YPHD3P6vsWYkFuAFaXEC8mw5+Ngfm96mPrs6
NebN0y7x/MAbPo01CDiFM9G9poCnHcXGUFjSd2tW850Qt6bK5AZdgQhIx4yYEMgDu1nJldIYivjx
d59iuBpI2JDDQV29opOk8Z35MIeRMW6JDP7UVo9vShuRCbG2Pn3bjCQaaTc6eOLxCDHazB4QcGqY
Fx0+QTYuoDMvlKoWEhRvAxhsSoX24m8zv2WPKdZILem5A67zr1fnZCKhaS/ivdNjy7eYCr9Y/TGG
EnAbZfqj5szbc6teBJIdz1HA4L8qpMkU1+Zhupu+kLekhkBI+GuXFg14ADozjYjrNOQ9B8qvWaR9
2N60Em7WkifSIEwwUQo9ZM96xiX2hebUb4mITNKkwVpQeMuF+QcdRo95Bsa6z5Il4eGACZYY6a3v
+t+eHBDOIqH597N059hXsz3pGZ8sFsnVv+/6NQs5TNDE0+FLz8cyEiZrF2uWvzVhiuxHKo63MB7h
x/AbqjcgYdmmTSYF5M0UVvmL9Xs04/9YOq/lVrVsDT8RVQIRb8lROVk3lCVrCRQBgRB6+vPN3ae6
qnvv1V62DDOM8acB+kGgFcp6+xcVPv/44ekIvIy/xhQ6ekjcY/z0nNOdQZtgSowYZGmJphMr6RdM
g2+p8pdERKYOLkyHDEjH++AnBXR6pfcORZQrlQHYiMoGEHeXaOEYkMhLYKOgVYJM9MSsWOJsOXtY
h/E9kzlIhcG3hkNBlYIWhN6r8AFC7D44x3nUstgszhluFj5ARZA14LdzFDqjhoRkeDiWmHhAR0Jb
f/8xyOW/X/zu92w/2XlGrfeJ2/icKpG50ibjhTqmBctXTZL/jSScMtaEDvLCNgiv2T37JnJi3/dy
SNsxrwNeQlyB0rzWY4amx69133vdukLw0EyH7BkPWYXqjjOBQ/3ha8krILEhOSeEUS+u4TtqVvfF
OaxWVCITDSHRO31Hcij40HzWbnV60J9rZkzOaw35+GObp00ymqkziWJCiUUkES2MMyPFzl5fA64R
rq8uqKHWxGtkckBiTcSYmJvLNQNVbh/+0zlx2d05qCwWG9eZgBFMVsSdUlh4DtkpSCEG54+1yeot
HVHYQIPB2jL8DrHINaD5RA3Kpe2O3UPpHX+EORiZLyf/UmKHK57waw3eBm0Lr+3FExBAQAP0A0zO
TxDfGLuBAAWYfnGoA+5UPoDunHALH38J3+Hz/zYMhOOjAWhy1OIsc8sQuxv3GgITPj8F65AhuOP6
6XnRCKP4axfqNlq1kZuKJbs6iSZHZOFwzQto4yq0KsHPkXqAxhLIc0P4BsElYuOBMZLRxcpasxL5
Sww54KOmL24cgy8AW+I/+J7m++PbPogFTufIEUUjzGdXWGOU1PgzxQksQAe29Om0Ehjlm5UWF3bK
e/PFclDJVhGRLOJIo48RkbRHhiP9pzShe1RjNlNEOc2DpkuBYPrvSBAWOh52z46lCoIIDz/kJopb
tKNsglqHERU7qaY0KP74ObjfDb7i68kOc+YG90pemjjI0U9xsdD60CKPpsyzulNLDlNlWWzbpKQY
0TnJMIzNu4C6MkT2EmisK7GeHr6x1bGtkc9O3jyT2MlppaBjp5m8EVHmCPXCFCczHavs/knRlc9X
MrjhLCY58HvjnnVrFA2cAvF/XrH4hvBPnFZ5XGaGR9Sm/UuQ4g6XJAWcT0KPT13P04Yz9Fh/vOzC
A7pFIJiIq1ANLgAm4iT/oWTE8srmoNvjgPcLVlSdqayehndU811QMfjmT84L5tJ9+6bDlF678dUJ
DYoHj8cZQjSze2UmDf05S/7jmL4xMaMqvFEMHQ8vbwz6LqGlrDnMdAbKYqLgouOAY+W9k9FPuy2u
zhjrPOdzEVsvIYkZuOWn48NrbVAZTvkvOK+OE5Tl6NyYs24PHMGqrdCPCSAbUpHejs0ycvu10IF8
mD3mvT7OFe5L7UNtO2KVo6XTJxDQtQcoUXqDxs1aVo7E5SbxjwqxcOAM74muuYMlE8b+c3vMx1ds
IjlGCGGqtc7p8A307up/o/s9OSP8t/rJuFuWLJZy9wY4NnLoNP95i6ScopdvrJanRxXlV7fqJ329
uFjwWd1yyEDTvgFGA/McSYdm5J6/c/U99Q0jy79xn6d3WrFb8iBO4ROa31U/6SoKAmZnMJnVaegf
qdGK1Tj3Ry/ovF4wWRZC/vPqpm90EkGbv/wWNnl0eced7t/f6aV0+3usy5FU/9z+ZMW2GMpRT2pp
Ihee1gX9wzuHN9DqIVF1v6WMUJjonoBZy+IuHfav/XeFteqmOvKZ6wjKKUGgNmS0HWNITffLxtW4
+wzN68ydSXslT7/u6xZeF3w3v79G+ih6Vgx5mzTwqt3De8pAQdIUMgczF/0VfEkVNeoZvjLKMal/
l5p/GTFnhlaCZ1tU0967m7uLsZCHxOjiCkm/NEXhc6MGs4JbG5qkj9ntlR1SPHz5FcBRDkSm9hxU
t/VrHH/d5rXa56aj1CQdG7tWno21k4zhoQatv+H9v3446Zr5VaNfeYy8Xomteq4/JyM5eCmrcRN9
FRCKWx7Lkn+zpq3kt2eva1H1fnYjFEnvqGJ+LZbnf1/EUSxcW0FaXJDtTPAZx+ozEMm15MWjRQrW
yLDcMbl+xF0IvHGXVK4bcswQb8ywVbha50WKohMvl3/S6q/2NjjvQ5q4abPSKN5sHzYUaQu1FwFS
/hzJ8HoZAn5jwKXEwE+dIG9tdpIeikkSoqp8QX2hVZ3umB2BHAskKyMKJhnbichj5oeiwV4AQodg
QwknvYBpgYzl6Q7ImAtidoMTBQ1h5sg6ugYRVrBkKvKQMIiLbKBs6gtI+nLkLA5LBrfY15gUEIw4
GVOfLKC2xv1zaQ3IN3h6O/dTuIgoCjLDnDk5aLCTrl/5vEUcZICs8AAdjwa9JnRFTyUsAnWovXcP
nB6NPx+P+bONuU4yopYiOw8DUfmDN+KJ7QPlNOyFamQRqHZAILZH1YgSZgU8TgDSDDAxI4mI9AtB
czxWIikJUJOv9LdcRgt0Ue5BcSqRnHJFd759fqjgwZ4JD+L/BCXEGyY5CyIJvo1zBHoDLaoRenIE
CbqUmu13308oK++TDW+WzP7lfLSnl0A+DwlcxwJk4uHThMPQ7puf2w8Iv3jg/7E4qE481H2PlTCo
gS+phFEhD0JHAnDFZhz7QP2i2lfnAKHLDBntTiiskWtPceuLKn+YbzARg316wnJxRDVBoQ8LmLv4
06yRdwLwOqPyQa44hQbcY6ZJ9txFfqSo3Phf6GEeFFfzfccPh+wDYKUFrp0dhCN2PIuf/piRzHVB
LJXAz4B7JDs0fkIMhbMhc32wdx99nsDRzsFzJ8ZaL2YaGjRpvtVtab292WLMIciNtFFXx0Cdpj8K
Mfh5WN1trGmpNmHoJKZZalt5TqIrUeFUYULGZi4Rx80QKQbKgVRom8xgj1scfyoFRL90JpeHly+D
7TCboexQNewFiNuZrP24I8OVGRTi1E9QA2BPYIi33whxYXQVq5Y6Y3TBOEx6PtgqjSHU44o/VHvn
3YGo5j+sAXF5I38m9LS32wOHCBNHYADfX5c8HWBtg8ZUyGfKOQpPbl1czK3sIADjodtCh9rIlEEg
o57El4oSFKeP1zQQN9yC3fqpMUMoAHS++f9/pdmo+eFSh2HkoIVAR8dN36NYcOo7lOAnu8+lNnks
bxdf+qbVFARpZUhOI7lUgQiePZJt6Bsbrxk4ZWsf2p4/xnukgivU3gf9PKApagmcbOVhJEeaFUHY
qc6jRtB8j3Nsw/b47ewvt7Q0k9uP/vtuvG5x+XmV2b7DQ4rR5lHQwxhvpy5DiRb6VyM8+MD3qPJA
Pc8VaSkzcNMdIxSwotfZVyoq/Ic8GcEt2kbhPfQ/qduhCOjpl+2xEdIu/rPIo6pEk1mitzbGdNkG
Vgwx5O1ZoETFs9H5f5esRyFtI8Q9+8kfeTry2FFFkBI2seyLAKFMnpydDPhhT3xhf8ZIRhFsALNG
B3SgkNu8pJctxn5IA6hRLVijDF8dWminF8NSqjSDwjggLwfy/29B7M0B5RjyVx8o+nXHe3Ogjdv7
2I6ouM3Z68N+uyp0YdGspAD20k6xt8W/2UkMhP/m4G0sO6BGBPXsUlnUP4g6xTmzWjE4vgN4PUfX
+DJVPiuzR4HV3Wb32qc4Ub4xsp7rtCQcuP7tAgwDsl3hN7xhbxsR+G+Fd7x+ZIQVKznHAItq9ohk
R/E0wjWvVvJsN5cuKvSN1fxUJn1+dxw+rlSCychTq55SSFisWpJ534v2u6xerl4l3NVf0us9hQRy
g0sIH76yMdXVmfK2nr7Tsf8eV57cxQ/+jd1WT17jeUu7ZIbnKrm9g5yr1yk0smhlpsu0u7KmIfbf
5QKSKrqsOB3LhXZ/OWq9URF37KRlnl3gRJbv43MjHIx4DOh78IqQCZVVHMF5ppHLdQslRnkN9muz
M8ndc1X6b8EpwK5eBCqiz7scd1/22iA73iCcQM+zgmZ5H1s3aX9Gk/ZHzdoqq6zspSWMmsGBAhXR
/cPXzCAU2UUs+O4CHdM+AIyBSlA+AKmO3YGq2vv8aemHP28jyou6WwiDjAjAMmjhdY4RpF1zsbj6
yeGK3EdkAf03BvGJ57JFKoTAkDFfwugEbcStCPt42Q7xzhIWnD3tUk4N5aEiESoUuA6aBlhZoSni
UsXkMR8v0SA67tdnbcIbC6g2RPOJt/hA2XaB5rIE9AB3q024oWFi2eqInAkRoLHYLlaie8IVLSUr
USCz9H3BQQsBrHB9vrccDMuxibiNF8DBbwa7DuLh7V5WbVoBBO40OgiOE0YYYw0COar5qtdkeq+c
AzzrQhCmwmkxDjVOQ8i5EcynYFFgB2A7GiaznIYJzKzKTqBsoNmbcwPzFqgrAL/ijaE45DFdJ3A+
fZxBZu+yfL0Zxf+DAhQRKNV51Aooe/sU/B732o3oEg376xwpAksHwkSoUIVTxQiR4H5di+Gx3oHQ
xmmWzweH+QiocliP+8OUpgIsIhS/i3Y0OEd6GbD4qYHDjaeULBsKI6EmmY6IhPmp+VLuxlbhtkfB
9XMQviwRVzDOwSCjFV0K4xfExcJwLRaRCHH53yP/II9huwOXYNOlbQAKAQWg5Rs2DXop3G7iZ9zQ
hgHf06ijh7qoTiFsRhI5AgeqDmEoOljJ9NCuUPZOx1vuKsITnesJCMY2DiKITQHUmk6vrExQXKF2
oLAA6cJJtOeuQndGtbN//cLixyOw1gzWyh5+2cjdl/mdnL1k/+h2dv7d7PITAR+czoZwWiKdn/DL
Ql9+kpoRFLCe7hHZ5fJoMtNVXK2i9ihZazSUXAj0tSJIRGVMHio1cs0IBCUQHq6/tRkZfaaj4/6j
eO02qO18Ci2u0Hz2n0SHD6acVKFjBT8W2WlT7AHIJFt6AFsoNYSxrwyHyfjFr3MrMbXqX3yf5OVe
eNgVYCeuECpZ/P2UTmJJHvBKsC9IYnc4zhTH7xECE0hFZB5pZAQSFFMLsUHOjilk/h5MOMfagYfF
mU5s8va0GiE9xolKMT2tG/CUMrzToRNyM6l6ArtGDo9ujwOL4+K2LD3aPtJmBLUN3yTTvXm6cDdY
lKEljOaBDJnBO1OEFcItdiZHE3011x98lsiIwJLw3/UgJz5rGFLTR18jtBd4ZOAnlBgFyUvsNTR6
mOVYZywMQXJyWkgsOfSJ15oVc5+/kIu6N4QZ1xOvCnaW8CAWPcfxaqRDQpu/B/Xr8HnGLtXBw2dj
gqL5LLpbSFFLm0nd/Im4UsR+BSqIFI21LlEoXpYgCVxdHntdYPO8gG8pjBwyGOvqfaBoJtRN/KvK
LnPef8LhxHcTiR/iu5KSTca7Y/6y9ps3+8zvF/wjd0e30XwNn8YvPT1iKaymYgHx+MWjovxAaSES
c6Pj6L8EDx7fgSpW4Fkl+rHc4GAU5VcdRCjSwPYXuCrYBvjAMhQ0Cfua/Y+MRtrpj2Cv+Yfbx0er
jp/C7at0Zf50wJgZbN6i8HMwFLhz1tN7qYJUibcgAgdeHA07fQ+41Pi986HREhPQ9qKMxysnKmtO
oMOhiWDj0Vkp3FIGAHHGb7MSWk60kXvLB0zikx+iFQ4Nqs0PcTDnt5jQyhwSQbWM74Rn3LIFym6G
V6MQox5FTtyf2iUkKHesszdQ0mtYhZGMJRQt/ADhQQNgFsmBCkr8iKev86nvoeJwU4E0keC64+vA
A/nVqBJFqu3rTDQOYvVbS0Hmg24CDhr44TRvAdwa2I6eMNcHlkWZHkt0G0Kbip59m14xg0NmyVJ6
TknSCSQ1o6xWJNZy9d7cxbjP0Pgg7tF7JuHw2yJX/FDXmkj+bfW7wyeDD4hGhEp6KMIPDKQRR9XI
VTi+cp+2hQ93FYsWItAjFtnw5VyENbiG3+s+imBNcqc4KkkRkKmr0G6fPcucM3y23KOUuHUTCTL3
61ZqOAYDuwb1+jb8cWwnL7bZqT0sRj8n65cEPghmuGunO3YCPn978oion+8/THTM0shuRmVboIXo
TM88IMt5bDEAwq+G0uQd4n8ItO3BPFkCtb3rlOOy5FRU3Eh27NtBd5+k217cYTrbWlla/F6gJzrn
fPe71LhE3nc+O10pJx/cw9zFJNvMhunx/sJkUDrHgiEb2EgBw3DAOupp8/Lywfkedw38UPXx7wyc
/rsfdDEfEWkwS2KPXonQtTsoHDUlnwE27cuY1uBseiRP/idG375FzslFctAVPVkgdDSxvD2j/jTQ
tKFBHfQZ6Xni5bDpiLYCDOXXuU76IuxMtrnzwOJ+0SLlHLUVssfSefij06VI5dwvoaU0If6peJSM
vQAMzDfVn7hqR/RM7EDucmn58T+75wuxIaXNv/9lFcKl4auL1fhSeoi1LxgUg2/KsdafaKKQERyG
TNuCLIpfi12LnpWzONJCftKZ3ep9VgghKWH5YwPZ7Su7vGfGRH6748llehU3HS/f8gyOkzV9MicK
UXOAzgV1A0Je//b3jj4Rg3MhSw5XZpn4n61gjs813234LUMuaGSChw4Nx5tbhUIZYLrPVjyp114/
jVPx8Mlbolb3r+H97HMpvk1bG4fgnl9tbSJ/XXJXbyvGSgb5rFIjMhnq+PJy37NzEZm32ShTOWKf
c0latf2Es5kj2CQg4YW0CqCvXX3kmSFNQfm043Owv0tr5D89cz0KzhuZUBLnnQKppY/l9fRoEg5t
BUYV5HeoI+tjk3FNE03ICrv9UMfqxzU3LbqBt9vNuXLlwsbmJFDx95YSDzwdmwG+hWI5TsCgvTbh
QMpnZSYqUK5Eg92bh7NTRetbrs8QIkJX61gJIY+Uy/RvHDTwuT8X35roP7ykD7TR1bP8inexQlzA
MY2CwmJdkDX4K8PDc5z6G8t9YR8WbBvCXqozrg3+Q+krNJkPGLm74LgAwamEMmmho3oQHyx3dSgh
jW155yNyEhBJPfmGVwwPrzm/YfpNR+Rgi8QiOE3KCrTC4nDH9sehwy+/l7eg0Zw5wMrIRDR8bMWR
bx6jGPpPIb/fCG/ZI6IZwmTIqiTLmabQCQQMcka1o2MFPW07H5KghKAhA+rDDSGyqCRnRfI2ODvd
Jx/MAnUAIXB0zt8Dlv10Q+ZAD+PMURkKZSidw/8gMXpsmgZ+ZcFmjnno4oxtxWSs+CQQBjakffuz
II1rdCKFI1KRxSS0njbaSKGVoNPcx+q2+kINrABmXV6fYIsgKSo04a8AfW+giHaaAtJZCIJSXNgi
TIeiiCtxKoINqNycE5x/MMa/mkcAQXwgAniBNDipubQA1wS/SHXQOmjcpZNa8rGlJ4IVckx8nEUL
vFBxSazzI3mEZ04CxzIc8kFwK/e+DqEqu6PpOBh2+fIy6VPTfy8Ut8CFuuqibjpGyJqOgG3QlkZj
IKN/5lTjVovqnbS+p18c/5097MoIj0sgbXp3SGHhg3p79RVYD9xzWCRRWiA7+SCK2KK4eTsLIfd7
0w9BK/DUxGgBblP6U2eFOsEJqt/WO+p4sXlnmxJN1Bvt0tinNeTrIcucfCkzRJFpT+43aOjO+Ok1
KFPnte7bv6TTD8kQJgyLUKMSY4PU3C9SuJ9j/e/+25Fl2THOD+ST91ROPmOmmVTs7Z22e07evByA
BkHDsFxqRGIMD2QIkXteg2txx9XrcYLX4vAKLEHDoOmZF1O8Rmyy5wminb8cmeDDc1Ye1SgEnBDL
PwUdxksx02/w5OMS8vWOhaTGZGOJ196TJ7LBonggUw9X54nXlOlHLvyC9DAm6dQ5c8nUafFbbUb+
K8IaECi+kLBAEmqeHF8RYUDEU/YcSFnFPWEAhT8ZoLSAFUvPYf9viBXaNoAagu/8dzTaWD6tj7r5
pvrH/UTCy7Qlz+CkosgKLlMCnymLeibtXv+q369nhpdYSUikgiJrCEUQiY0ClgVrhhajgoxzcuEB
DFTWoxiQ9mbclzMgy7tFOmofaFZD7DIfZ1b4SEqnTarknXwu7EZOkV64jtEjA7u8QH5Lj5qFW2JH
u94Hpy/1XDKK8vC2Uht7R/wSIy4waSHkOz9cChX0XTnqn6dn7Ygq6oMhT28PvLjDJxqtz4ZjmfH5
5j35ZFPhtzZW5zL5Du7AT5R9ABZwx/oED/ZtSaSNDEyAYY8rgZ99Q+lSZ4Uv6EExOomsi0jol/7r
qgMT5POaQXSfINVKcpRBBrnML762vU2bZYkiEhvKZ/vgjMDJ4UpcezNQHw8DMFwt17WQtgdaNpoi
fYi/8zfLDRq3jeVJG+pREwpq/SS+bspJb6eIerTgyIeYChnQsSV9EXFAQLAiUiAoQ9RmzhcdyICm
gilqqCI+CJaeaBEfDM/9FUokKi5j/o7hjpOOo48qmW9AFqSIELCQREiC3kWlcg/qjOXFcUc5KNLM
BT15nFFzwfjOKpHD1/nMxOQ0OEcz1EfuG69w4/zgLJtxffIUqOSh3U2XEaiMvUuIDhDSmguiVcG5
nrLKJc0rum+4C0EDochSXaR1MeKNWSQYKShdFreVECZqkBeUTfZGpmGSOH9BFTgpRU3NVBIbdesd
tNXh2ABa5aXMXtxT4L9z0UCJIWLBgQfN+kE+iALpDg3CAXukz8WtNB9iupL0kd6iCi3iEFAiTTjY
kb+YSHhkITIb/bwNZGSctaj5iiX9LPlBKFgYVeQMiTl59/Zo0fra9PxPc60VCMuk3H8S1SsXPYm5
sqs0PlFezdF0gLeD+ccXA2C4dLl+hJSFybpsX+xfwQihBwkiCcWhfxB675NoqNjEgr5gFgR6OgYp
cQXKXJW4+hGPQihDeAt9zxh4273HiLK+rEX0d1xUhdMeDA+mgCRYg/VVhZWMUEKcSpRPgZEQPYRO
j76q9t4uDpfwMWvT8bGcoGOlmGAE5r9bCj872ptevjCd+7bKxAtC6GJjknT+PlnPcDM7vCTgqG4N
735BASOkm5cYTgkdHbm+BDI91oxhi+cNj0AnlG1gzONVZrThK5FcZWKlFjnX6sRYDdzzETKZkMiz
rAmkeIlZjQcNafHInj7zIfwiuLvMZ4O7qPgBF1v3he7uzFQLqnQnT0xov7XEQLd7ujZhM34Vd8xY
CXodxAg3z2RvyFkRNs56cC/h3R3cWF6P3A8iPt1HNUWSdar4r7RGpHNeFYsxJy5nMD+N2UZIjUYu
kHvw8o+IDZnDtn5G76D0r4DlUJlMrxC/+i2ryDVzqugRjeL38QNIDvvqbEz0KDQS/1pSi15etZOj
Imsv0IRPhDxTydVmFwa35ne7XI4Ol3gIr1OGaicMleFJFlkRWJFIKi/mTXY7NaeKH/w5lf7NG3sX
5mNL2OzQofIBWgY95h7PNsTvyQ5cM51mPgaPPPI3iYG4MPJ8wEcHJTyG7UcfcKQMPnR7dd3OzokW
yukwyePH7B2JA/E50WMzNnbGjiB8gEq2t2+kcDhgqYNX/am/IOTfqAzJ5MZMgvSwcLhX9JrQ3jJR
N7dju+RMnoDlgqk3M6GwpQ5ylN+O82A1gjy9RGTuRcZutOkYVOYV8SVWQ2S/ThE3zjdrJ7WP5lOK
m9g4qQWhKcPqMa9iJb1X2ByYHXfdfSZN3C5uIQRxt8wTjXEM9iVU/fPsu5Fi69+Fd1vY78nF+9Vt
VoIPrfwOmixmiejLY82B26GEpLWfc3rH4/AzfySiWsrt2y8xLs+05WyYKCnECTFWdSRnzfwxf+/b
vR5WT0fhYr3+yEh8OQ8fOxMCio6FYc9hMy8gibkzWYUH4xzd6KQxADPi6MQEcUZK6YTSgOkd1qX7
oj9iHilTZNwmq86RcmjXj/mX0EfmCA+u9I+Gfzb2zMPj7Oh0xtgb0Q7Mn9NHlo/DHoTmianYlWcd
0MRitKjDS/CCKOfT7Cw4cymoHNN7hhYx+ecFo2ZgJQ+SX3v5vtxgXRYImpaANyEYoW191aJe79e0
l8qJLEn50MysLcwYLunnXsrdjnQe4ESEzAwyJbxmfwdJ+0SWuv622+fwY2JeLFLlglea8ZIIpgug
9zV04Gh9Y5nuLsce7YRd7OqY4Cn9NIAxpNimuZCnKkAL+5kbDmrLPkPTrLr5yry6d4MJhY5+dgDf
zV+WL6MSWNO5PaAmZXA4lVNlS6i3Rjid+oAPr56KY3Hku3Z7nVaAcWtX2kb+Ol9OSL4OKm6zGM3f
nLjRCb2kgtidZ3tmHIs7yt561NU+gPI1Gb1sCif+d82Cpo+mVEP7zN0vhvG6sD4KStNdvhmnfOv2
77OiVe4Jm3ov+ZvDxOLH4lT+NTcGwTgWKOc4hRB8/GGda4uA5vMdqV+P78z//0IwJwqha/gKQA/I
pODkKUC0DNMW8pn5J9HdGxUSA9YnxloakA6BKml39IUpaNMhQg8EJpTgvRcNoeVVibG+RvYRcSEC
rOyaUW9RgUGN2uhRKB+pThqcF9c1eskQEwT6y8OK3ke1of7L2ZaIkpQCTQg64RqhFxZ5yHVp/z6Q
eQkhsxA5gfK+oeSonNWeeMLziYKLKmVNAh8yx9ylUfNnpn0kUZR6AJOt14RlppDKa3jagho8mInq
UqOZpgECCjNdRAIIMN3ZKFK45nMfAZTh3DjBmNXlSeSNC8HsbAYuT5lNFgKyOtEkn5pw9OA2V0lD
QEVIMUJBPmFfe5ZHraPzIyXEilfycy3qvDF3/Zp73r8GIkooeZIk0mwJ7w25Q0lZFD0XRS+5SFsB
W7yZFiAkW1eixWiORQ8g+gb9B8AKdZYZNdvm8KH4pWUmvyA56W7uM6zA3X4c5di5BdRdXMPhN5ti
MWJC4moc31cDxcmm+aUJoP3q3R/Fjnu3i8RNREiCB9TltUETNKQhI2vRuJJyQnsvv89UysiLUpEz
M7shZETmm79gfakx2gDINzmjvUUuqyUyaIb3dO8+I13JNPSL7F/J63JvuLidz7rNOE72La1r8IjJ
ZLCHyCK2a1WEAC7JEBFnETwZIfVkcCY/Y4iAPlwNxY2CMYVpWKiI7B+TEc6UimuFab53/0rvtBmo
Y1x+J3OqT88MGeAzuepUZloGZZiUfhd6F/YXm0HpuBhNF+TpmqljEoNBTMu1NI5GTBtpJwR53APa
iIME7rv+DzmzSn+coFxrTOhXhr6KuJ4z0rgtm6UOTEhv3g0SV2ZiT6+iowPIx5jdncNG24MAW3UA
waTiYVGjs1iraFqIifrwNLDnhp+toBger+DScvQD2VCY9/7o+ndDole5xA1kcirtrMu6WunVP4vy
tHFe9DpAj6YrfX1o/ns9QSjQKfubFZq6r0gTTZk1Y4ar2DdBElwTtUrAse4oYLqU/7YSCIaRFJH/
kXaWWAsjf1JNZGlJYnGfWpSiY+hIitRokJlc/VZ9YKcLYR0X90S0UC+FV8psjEZKkmuzWxN8S7+4
07YqUshjzTGGINbdq2SvMEUDE3JKk7en7JL9niEtOkPZnyEZs+bkzL2J5ayKmZzJRPoCAXn9Bzyg
xdIjYd0qlPCk8oydnDEj1EvTHH3m5tW41T+tok/fXnu7QN0cvlzWOwRX+gSO2n3n925u/Wrw8Ewy
3VvZG+F18AAkOAPvRkyCRv0KZLJ+PexLcv67fVzCUYbOARjtkIaYwUOKu435j0eISvhigLXw3IS1
u2PSF9aZBsrEJUAsR2YkhyRtAWWG11DmUP2taxqCocEsbnecI/NzhxbNVmrf3KuMeMQBj0qTiKQv
m/yDWnI8kyf9xftYlN10T9bkI3sXLVBnb2a+Gt535HQ/HQG8n+lDji+moxuReXbfCN6RrhtR3tnA
L8PfS3O0wTWYPUbRN8Qjxe8yBGhYloSjajpO0FJWyy7jinxCosJvxaPBz3dXphtsXlSvm6+ncFRU
U01PypXBWT/Y5ENHL/L7vx6RlOkVl0Xu3QaHKLnePI1QixZTaZK7FcJmmfAZEg8GkePcPYJODmrT
ubxCRhg19crCvANY9ArrR3BblTXKPs9ASgAa9ookZrr/yinXtSK0aJACr/k1fm+bsP/RS/e2Ne7R
bXtF2/CIETSMlrkePY0IqIY9Xjfu9uc++E/uET5/nXrtOcN2shCC4uvKYiQm2HQpklMtxuDS5N8X
WbloUnXOHEUUKCW2N3AOjI7yzjKD8wSWmRdXRPJUuSzLMiK9mKOiZ6pJeCOFZuy+f87U5Pnicbog
h7Xv09eUuehs/p87mQL3+As/oLhiyn3vvo3kdU3fz+RCBblBTFFgPknPrffIJ0pDMsaSh/uZ6COO
FpcRv9bqIoYw4f+2h3uifSaIGFkzX79oPVIr6lv8Ykp3pDGk8IXzuiCFyUDTj75WcdoZzKYC3Uju
Zg+GPylUN3+4dyr9Eeie5A5he1LCevqlifNC8xExojXUaF8LO9fjW/C52KBbyn5jmdNH+tldlVgZ
nOsj0GRXx9TVLO40D1r84PYlmEalQzCCHk/MoZad6lSapKmiy4LsgLbh+iw4XRye+md3Z/g6obkG
Q5IZOSVynUokphNUsR+4/ldWztFEhMYdH2rz3nCtj4q/55r7MrzjL8RXYSwIEUPwUUI1ocNHxhBf
XxM5Qu18t4lEYNb6s/TJEbgB4zZBn7wOBWPT3n5F8o5kaz83UjGquAvv4C9hD3U1yxtHc/v5pv6n
gBIBY8kua/QCGQtazFumrKldmVuKj3ZzTVTnM2FBUHrqQhF5J49S64ANTfHLgblQM2paWC8fgIKB
FScyzhF7EGvKKL6zzzDMs8vNR9awFl2uHoRUkT2T0bzZFdGXVC16nzHWTZhYXdp0ZdwwuYXgH5gR
gPsxl30+e2YYYNQIzoOnpbkQVFAZhGp52lYA3XWgKH7glyeO93NcuK+THN5jC/0WNHG3yee36Lrp
tUTdf7GZhIZsN4C/ZtQycAhhF93TbeTWQXsYLxY1E51330BZqsvn2NGXxT95Ly+K1lahIqgxAHCg
JJW4xV3x8L5rdcsM4M8l+D6c9qflOmYqIEKieR+/wRCmFbZ2IL2APPrevmtRG/zGDPKmSv1p4amh
KH714xir2X+eNFfhGD5+HP0oGeJah9Ej3lJJhkPPdJ2ellzdjglj2Z8Vz+jxp4dnIkto2gDUATER
89Iy1PTOYmLwN2NzhfWSDfYAQtqzYVZkKB3UVA35g5zWucIUxm4LcHs6eD1XEvZVV034ETr1DtX0
soUfl3fDCLG+OflTsiIyplfdfkpem0J6s2rYooacouc1UpXiesWCpAGXnHHlf/dDG95QfDBd5sXs
aX8AobQVd9Jq86Y/9H+fIpKaWZF8dL+aDNRFk3sH8jX+PWPQgGgbx63u13nQt45MF5Fe/+7voFfT
jqitKunOyTOHALS50R5lfDWy8l1wKikjW0LRqE2sdvomEFALWvbjx0gRy5Ff72qtSz9HW6g9cbl+
1YnGCfjoo9zrcoc/vlXpWGOfk4OVmfp8jFg/Rx3/hmP2FOjfxWemlvPuP/lVlX6fP0R6V1JGetCI
EH8HFvhiTEWct/SfD+HjWfEdusIMr7MX4E9Skq/ROV9G9o2Z14K3Y5Roi/EF3ZlnIllPUHs3+zK7
dbMX1DLeKar7iPPo6dUFB7YstBnu+5Z15FG7LfVyjyDPfp0QUWL3H71DaeTkf181KIivBsmZt4R4
LGtGde5NzpBryKJU51qZisXJi28OX3hYJGzloo1aLMwGtpCK/txymaJqudbY7r+Lh5F2yav52HPn
6bfgNp2v4sOsiUxloVrOE6vw7IPsiuKTX7zy76Zt5u4I2SM3J2b4G+wYmrL0rNsyugymSQE1D7GW
XlHhLB6R3EQodwm+XXHan/+PpDNbUhXLwvATGcEgoLfMk6g4542hZioOoDIJPn19+1R0d1T2qTwq
stl7rX9aX5SeDkZr/Bkji3nsdVwuy51C4LVdzq7waGSC7M1hyWB3WAgHSRJaFqq3wSn7ld3q8HGM
Kag9pcgwVEJxxJ2GE7EMIBwRId8wMU5QQpC5TCCMtmTia75RZzrKGEsL1EDbCTim49Wz4LK+Hh/e
a1Ks3iR5/PW+erPBfAqMrXvDZKWM6UYh7u3Hqgcry+aPyWAm0Mzir4mMHQ2BMZMxoVFepTdPA4AD
IYDD1KzvTie2vdhm8f7vM6/onV0FW3btLiob9+HH+ohDGzhL2C4BZh2oNkYhYxUh773x19EwRE1t
Pyw88+tfTgDvDcTToNI28HeDV7mPFQ0IKYHMZLdARbx3pHL0EbLv8plaJ4NY8Bv/hr334xde9qcn
N9Sw5vMoEI4PW4PGk//xK8T52EWg4uoA5JeicnE/ICkDbAa7qg6Sc0m06Zd4r6+L8/4MJnfYe6hD
F8s6GJywJaCnw5DtKbN9DOynWSvujZWlG3JI3+kI4S31OdHrQRcz82sGbRBdcLzvQ5Ru6dVX1njq
pjeSu750BcpBBOtV8NYWFg6MqP7Iq8HVMspP4e5mbpPbOyqvdPe7WAfphutAuMm2rTIlMIdTfCKC
vPqyzXxhnAIKAyNAqQA5wOgR9ooRgHJAPimIP7sSY3w1xuoCdEp+L6ZErSjBMSB2zs0HFBBQ6c08
MC6RsfVeH+nOeVf4aoiNMXpPH/glHn4VlCkw2vcgn0HQ4nH4wf9uv13KabtNXgAcoR5J8X12XQ4m
kivZRThyS+aUfJa3lL4e5WqohbKVUhDB7ggy9MRZ6+p4pgg9zu37DKq3Mk+7Du9VzxUKmx5GFDqK
et3jR50p0Z159IxA/GUJClwTpfLyuemxLbCcOFqFPQ/Fu3Dh3YFAOePPOljbICAYzM0DmYlOXTKK
srkivgf7Q9cOsCi3vjEDfKumkGlMYBluhpG8rue30GCMxi/VHAShtFZbs9SdMYY1TG8cTsF+jdgP
FUTaLbj1WlzPnih1CU9IafaGWLj9cnZhdVfCQASwxCrg99Brq+A0t12xQyPJTEWf36bbK3YIuWdN
orksBAlpMilnOABAgh7Qy7ffS8QHqJf6mpd8c/p+4aH19Z5viVgFRIu7YjYKCa7AOon5tYBcFvSx
tH78Dtefw5ONEa0G7EEq20J9qrnKmp+SS9QfFEdav9PB9u6rbkMAL7RCwhviB4V4A/MllCvuxQJP
xWcXKxNICqmAmIK2JbzAuiOfRDtAdkHyjRu0zbxBjf1WaLZKEDiHYXlX68ZDQT/z+yPefe9h9Of/
/uhnXh5Sl1hAS7j/yV4D4eDZI1jBKv/5GeMeHyfBPyhj1vd07+EGWkIAHYS/930Af+YVy4CnFXlT
mCejcA/JKLvXlMkz/M1qnc1usBh8TvLFeObZMreqK1R2YTa7psapjDF4NA5ZGCGZHHNitmrCJ24B
MqC4DzMm8TA1gPERv+pOmGR+UP4JgZ1AtR8kQsDMvJCoKCsom8QgY2KwpfJFYOsgOQczKhiKBhvQ
WfLQBxul1MM+8FogVclDhm+iLp+9c19/J6wveqjP2BoPeJ7K6ReqBXfuVWJsTMAho2EhQ+xTTnNl
OhrZGNHaZdlaH8V7qOwPj4AIwI4HdmfsV0OYn9pB9t9jQrMUGtuR/and8chvFI8vAeG4JoS9wuNV
8Havp2i1YPDvwaAO7w+/+HJwXg93MMebPOthEXLy+06EZbWwiIqHGpvNU+bLpIW9bAcgqc79Dr/R
OO3QGU+vyXiaH/Cd8egSCbr+SklJnB7vDDsirsowR9fwOYpkINISxTQxpBXZqikZ0L0NeYXG7Brd
jUWpxWXLpB/zcbE1CMVRSmgt+XmkSaIzk1zmKauwhWxTWTQYTIv7IR/OqQJAUdB2619HB1p5oJMK
n0+v4M1rd5DZWcexx9J5Ya5HWPZ1Wbc579oMl/8jt/RjzT0QCWsH/hX4K4GKu5GY79hFH4b83Ujg
Ko5oDltQM/REGFmEnR080aSB7f1sDaAxvkz2z53ynuT9onOkyv/uscU3VIWYWZz9KQfCJGgF1q/w
RmPBJ5wHLKkYutnvVHa6B8j8h1XJgBE8FlF+pLyrIvlXpdjD7MVBOEDHZGY/Hb3T3R2cbzwED3dc
eOxuisu+ySQPQHQCjNjFwwvhJx7mBwkxMNAIJzN28Dw6zQq/n+lSBKiR73283Xpcy+zD6HO7qBi7
coGWHTE1bdXHvE6w+zyHdraRCJjkQkDMXAVGG0/eQgmKjf6xmLODLkyNjA2QN0uPNfz4vQJ8bavk
MevPfe78a9honoC7bZogedNtoFknRFet3hMhKruGGtAMVs23YNj/N6f+YLUuSHn+pwVOchSrJ0Zj
w827F0XMOFejewQlZpjglsLCT7LOvN6LM55NnDK3i+kXV+Vi7A64/zcb3wcFRR6JOooy7/YJ3nU0
3mUrSFz5ZUq4SncMFH6eC15B9lpX8mClBlQzlICIDsQgKjxnhHBorm7YyAOhSd9754XqhQlSw0ii
4rh6Klof5rNg/KZ7FKmAqna8544Eh2t9HwT4meMTevTP+rWEJJgaMNTtEZPwyNUD5I7AzE8/YxbA
22kuwaj3chz+psbZ28yV2Wvk9jRviHTTGzUvZA5TsSgbp4wmYKRDvmJWAlEFH1JzozpCXjdqhaYC
bxUOZZJUR5Y6O9NR5xGDcQeR8QuNd2J61QTqFZEWe91rp5E0wBhD8qdRLHFI4eykJPkgJF4ZtlGk
571D6K0WVMeBfScVCM0sXyDKjIvJdLIJTSVaLcmjy6pC+XeUPCajq9uiSEVz8AeqwZ/PIPNsCtTP
5vryWbOgjgFtDme9QfqoLRmwh155tz8LaoacpyzUnJdfGQ4aTWr9onJ1Hmv/M4VCC8AN+n305SPZ
sPEjt0YqgFSPMvSC84dkxxl7IBOCOT30Z8RQi+zQ9RvU3cBf4PSAhW9cLrlDrU8F/6xO0pldQI6f
ocEnnDQ/T4RiHFqdPZ6yzxH3UPG3SNQchT3zzlF9YZtH5oI6xpFtqrICJwuQwkCcGwsUkiItjhP8
jHtH3SKGY2XN+X6Y5XEbBaI75QJV3Gf/VixBTgyjF47psEBpxAc08chD2sPIOFfJyXaclHSznS3G
LK/ZZ4eh2hDkRW0BVRc+HSntYB4ZdWcbnGDD8IOoAaVNjtz/KQdyZku9+Vy3g7Cn/Ry6TGfZ/+zn
ZdAk+vrlHrHjIV3ia091urmM6fK0aP/Uw+HlYgLyFJeIiwDnqXE/f8deyxhgPBuXqNScYilhAuYz
imixR0XxXNqKLtnP959U/krd4fIAGQnwGryrm2kUTEmrSBumETzmaDtzxevX7MZYoeWrXVyB5r8u
yaxFa11Li8HpSnt81EtGWODLGSIbVt/EdppYlBFYVinBuUbrca5yPEh5WFK9kV2Fwi7tWq+DlaE+
bglR93QOr9pv5AB8vm1NqWDObCIOjsNYJhU5qXk+y3W7B4rGgu1fh8vsEuFhNRS7ZfoZD9rDz1+R
cg9efVRj00IKexiDorJRIKP5dxizhrjhI819jXwBAiresPDYN2gRucxHE3aoJCvOXreuAu6l3Fg1
MTIYFNChjayRYWPe4zwfYkaQaDjt/B68KxczVDVwgOjqzLkQE7E/lGp8zyafZ1QxgK/y8T3Rb6rb
PUJb1sXevF+t54FuNaMFKjwWOmjSl5gtdsiMIacOS6g581Jga0qd4gIz3vMn4/wOKmoZSvaxN7g4
JbR7VvlXyiaqDFQnLygFGnsaaqsr7fHAHX4w9zvVmk4FXzGPCEFkP/snHe9lAywLygzaDHdine3X
PHPmF5f+z30T4wjM8aHIZ7AE/nqT3lKMlfm9Tt8RuHGosG8KzIdwYbs5jhySvUP0fgEDcpk/IKNz
Eb8hnMwi4WGMdxL9gcI+3nMe8OyhL0WEBegOGjLkQIdtpVYc0Zh204ze85fdhtACRAlvy6BFTiH0
vC+B9YrTHOBuJ3kKFnDO+Lr5hQVzysT3AhrnPoIrGPxa+XnfrJoDM5YDcX5LFqMOOMTmiOmdO/dw
ynylIulOn7MOYP37pnL+0gFeRIIzHNOYiWAe09OwjCDhfhChdXMfrzCfo9F0XnGmoN3+OdIh+BAb
BGXRmW0QRqMaMlxcG51bI34h/wxB4+ic6YGs/9OiQfny8OJuxMMz+zhNZoEt6k67aEZEw9wx25HR
cqQvipneciUW2dnHDIrIFtdwkIyd4ZL54qgRdsKgK5hdpFrrzno5BF1opM+SJsXYihovJTNBbaE5
9HPG4okJk3xCZEp2gAKLgbc3S4GT1SZXRg2ho9Gsjg6fAjfUCM76+SaUwOkrIiZu8Q4yX10/Z5Jb
UrCTG+SdpA80rZxyQzaVRzoVkqjOnZLngkALq4H9nlEh8FmEAphx4SRiQchCYqP9Z1ApU5/Nwz5C
wcGr8LWxmrhuqGkl6JGKXUv7UM85pLcfmwoNBPFwReY2cFJC1Rb4pQgto0HZvtZkjlnDWHbI10QM
PXDgRjO25D2q25a/yL5uPWE7mccZIIZ1+ZJeloKZAZ0eH7CAwZ1qogcPvx7yyOpPvHZ1sckgJjHg
Fl6mShHAU0fSfkJu1GLvyolu/6FCYx8GwPdsEdsiiMk3RDccmN2mbVJaFzvfGDM6BdC615rCekTC
UOm9uUATsYmrn6STkBYy5ZaqSdxIUjNhc0P9VJy/iFgZt86335rx7sHHyN2LVaBDTisqPc1UX1az
JX51p5sfSEIH7iAkkQPzrFuHo1hOiyNQc4dueUnCHQo/9H4545JFbBoJYQiup+8tN7myP6SEBCcm
b8Hhm7fkjg7THlZ+68DVxw8zrh2CbxDWNNSxD6vInU9jfhoHQfOnxhnqjdPvY1s9Y5BDeizltn6P
eRNMhHgnCpLEkUtwVFRwKNDulXsPWu4ULLj2dTKGv9FAsEII60GBNr0TtuQgp6kQk48mUm2paFMK
8cMAMTcPt6hS2mToyufG1rwsvc8elbnfTweflYyabQu5gT/AMryRMJcQ1M+sS3fMWE7y/cg9Gln9
MB3++3mIh2Q/udaOOgJBtYtU5RlKa5TWOliKDOx2ce+MBSssJX3ZHH0OvBNMHbJ6VHw059YnKQO6
/rm2aM57NOuXpHW/5Ez2RH3+XM9AiVQcDJa11ROR6U72i7SZXXyOl9X7hGJ+HqWA2Jc4SM0gt9Kp
8ErNk3Pks5jN1wRmqp582EAhCF5WPa+Tz0JesQzMxeuvRMN9RW0c3tLr8jkbbivF3I/RXJCHUx8k
lwvz7gHUI5tIzx3ggbOgg3NQoK8DYOb38RPAvEw6houXyTik2AhGEVCiUziokSB+w2KVhYNAYFII
8hgt0Z0/Meh2JLkf0uPG4TjUrKc9Dq8zCVHeZWaE+9No+2CA937auBqKPtjymeLeZ/uHq/Um/dVV
scdzHWPygfVUA8iSOHfuKyGFHS1gY6ma75BUYPOOPh1OPyegbQMJieqpcwWb68UuUe9pxFwou1fU
w2ci/ScPgPafsCW4aOAy5mLgGlITalECE7pw/JOo5+H2QPqHjgYoAfr10K8NzfMDVFIoKL9UgAno
NAg9NiX3Zq5IIxSRgXycNmTBk0fb7G5HlZSpR4ShhO2DdeeW0WsjzZRAmmrsJl+2F/QeB2hll//Z
H/KVjLAB1qtmnPSzx8HwHong4HeX2QOBzVqdE4vH5PK7tYEicptl/jvEEaWFyhatCd9pkX4U2zhz
44ZEREGNs4H1pN2YxYHZ0jo7n/h2s6cno7OUJ+0P45JfiWbpPsXQAUFkorgjM0S3B9oL0Q8Cu3i6
yLGDKvgs2kkzRYLtPndlWsVshxnGWk1xUMFxcvdoiOhN7VYkNPE9I2hGDsTOTp5abHgS4jtKTBG/
5I+iuyskkYPZYHdDALqpCFKvrH3pKS9fG5pPim2imgret2ktxq19n97grK0l5F2IAWdFekuR0++3
MjI+zEOlfaPbevg1mXdKKNcx+gW9W4znYhnIc+hzacpqKKmV2dvm6sfOA9b3ZaaFl9ktMXjypAmt
fAkwcpnkQa6YAwqQoQMV1qtWzD8u6A57q6HjP9TnF8KfUdA0VmnYyul2AFMFAnAgLmH4t2+S6XqX
lu62bpEPfMAFvnNp8dlJgfRmnIRSW8bPtSFpySxKvp3X3lEWXKNuaz8aIx4/TGin2j2hFFGLpHQ4
tHAWlgJruIw9PmxL285ERnxfSL1zj3/LD2/D5wfYeeR92/r8IQsT6vTC6jGwLnbRvgyuS7HQnhqW
bUcL1ff6HXwxocCbC0LQKE2+E2TFCUMGg7oXIzHzGN1DjZ52Sqo0MkbZg0DST3nmvDnTw9opiZsk
KRPNB7GZj8qV+383eTyHpIZrYdq1tH0cBnP2lBdBhxfm/xSHl25eZmpYVf5dSG/3vcuCFSAzNwZY
pcocrqc9o28ybH6Dx79YN/a/P+Pn+lxDMqwRYcB7nbIRp7WMCxfo3JE+kcjmfNvV6cL1WzfJk2Dp
cNDPPkaMxoj/3rnRpnYE3GM+sBjagBSdp1z4vHKET4yc1lCOBCwX1ePbvCzl83WW+fmsHyLP6oPP
lC1ti0pVBMZ9Yj7+VPPGkwtn+plhf8FbJ1JQ9tih4R7EwKgB6QKiBxNlHso93k+kqRQLORL1LuPl
78TK6taHFhx/ESFyg+jxtG/3jQEoBdPFdp9yJ2GYsdsIcxaqeP97JBKMCiEUCWtXcuHkCG0h0vOx
28yha/x6WirWFyUfGkjxLiA1/Jr9WMgb1X+GcBUHUkZ+hTi9XxGacre/OGBadA2usbeI36BVdIzk
uqKMLo9XbC+o/mugTFtLEIeiQ9zAfjc2ohx1QBVO7AkY5z58pqC6otkFgaJCwc7A98iDN57gkKBB
5s8KckrmD3R7pW846YRhubWtguxiJEePYV0nKLwuWMNOO5X84j9O/Fl6YWzi7skcN9wmJTmDo+l+
yspj8NHszfK9JR2opjVYsdsXe6dTAt3ucJz5aXfkY0ik3mdT1K+oGyYE0Pi41uQjBQdmXlJRj8jT
GEz0Og7JMKnxOMQkY4Wj03UcZEY0xNbv7RcDECQ8XgR9ClHiRmxuYqYdHTZzLYe4xfPVfjcGNhmI
kWLDa6TmATu1V9+X8nGIThfTAXPdZGa3BhfMXphShDpR9muG+B2/S1r+fg0KoYOu027SYE9KIuHf
FFmYFFZjboNEnuQV21TtcBiW6zfWMWHbqgmgLLDiMDpoI0z0GMxZKX/Aci6UwAEY7atiWcN6vUWP
ZQMCYRygck7FBb+i7zD6lukN0YVqAi4OGBrZkIKKnvwk393a/YDWY8t6NRYs23hRUf/sp/SS8NB9
KBMkOkQfwBxieoZnlOmphKKA4N7F/qBAYA1FWRu8NwjVPwxzLpC14Yp02m+4uhFK0k/2oHxW7t5I
u6o2gxhj5ogAOlM3zHFhVRs9QY4/exrhuZi/FatZlOkwvo2Rk59/1/RSynqSA+i1ZGDzw930Hyvm
GWZ/t0kF4GOiwregQDOvgbj8TqPJcWQ/jqAHuDOfFmU08qt1vmZmFCwtOut5YSGJMhd0tI2vziBn
AV3WpGy7r8l9WnuqmAQFNluGfAoGt9YW7Q8iOk+YFtAzgH8SdoRe9EyDTQ7Llw04ZHAS+RRPcp7Z
xDXnoacvypr7z7NyaeMyB4QsHIFRciREL0okoDz5V97VjHKGIC2sBkM11nxH763n1xed6xCGA4yB
zhXPXQgB5ONuxAi695pDtYa4pDsIHr8XAKvTe31fvx2E20Qip5yWoHBNMJZ8GcYXtAB3m/9uUH+i
op52/8szhDmFgtVcRyLJABsKQuCSZCDkdWaP9r5Fxz4ISqudIzpirWF44BJ9HjNHwgPShA/rNldX
/wI1TUxsZBLoB6HXg7I6dDEhJCRmgVZ8KUCtmkh4eat7FUfgGGw31ntooQw3wxrtCWyYoIrggL02
wBdDrcZBULUm58zp5X9h6MrlEAiN/X4xZESTo5Kaju0AKOIJHfWKn2v0FKiTRMba0x8loBTqbEB8
st3+nD8WXRpXegufFEfa/GuV0K7kTXufjUbYZH8GsXoeDDgdiyM3fL/p4Fjv9P6eELGMFzopssKN
ipaHkEm0qkJG6yt7C8kTmF6HwkkkMykhUPX3ZQJt0ibw9uOZYDg7ME894c+xZqRMCOY1vNf4qIoY
N8Qw8yu37jt9Y1P3wxdt8OzibZLe1B2ugmiRoIPZmg6sfga+n6bHLeO2SdNH6ESeJnOXEKiRCSQE
4uSFiG1EDIXNvSWAA3gFcBxwgmD8lPDCG6EGYl1Ob8FwHnWQan1IpuC232MoQEDJkJxpFlcOQkdr
bdhr8bfZVbBhCddRz/pFCshx0rmtq4lR4SOP4AaGJnpPchd4kJj8zhO7n8NlumV8PxwRkQBsY1Pk
cUTLDg+Dg5cTber+RNHvAsvMDP7uDvBeEgN0Q0lwXTTA/r+IBsz1pEc06EhhfijjV0C2B9sa+RA6
6S8/xEcwqgpywm3jfo2cE4zo519KD3AaHDaJCGRAW2gb0Eg5x6ksmUuiYPjexnCfihX9gj4zxlZo
rbh5tK/TPMG/jDVV8Up8v4T1cKlMnToy7p1HhLPg7o0dSquTcTfViTrR0LSfwQXaW8gcXk6ORYWb
70fxpPn3l9ENDOxGHYZWjWeMuMJIpbf7Lq6bf85jISIRSJDuiNSedeZpZGqlIhnVJpTrSDjSzVPN
dYHFSzq/WkScJO2IXXp6vM6XYKpLfdcxWZFrfGAzAnjhMRR94/FqimGW4JrHCzYzEfJySTH3IPPP
3NwyONU6f6YzFEYg0ABrDBlnEhl4+S0Q+R3jhUjdzFD0t1YHKDkf/Ej4jhFKnl7k76eypVH38g/8
rEG2vqDHDwbAMsC4ZskKjmdMxCAGauY8kvusWyfh2F7p049rTLAhK9vsQNXl5aqFGaBlsaAFHomQ
ZyCfFQgMX1X02Fu3DdzBEwEzrr47mZDoaXsbqQK2yRQnADprCDEYPkudXy1JQnqBXIxJbkjakuuZ
ShC9NLqzPTp5w6bQ42v6unTTGkEjjo6rDpizOGXxy0Yt6D59AjlRMPxkgcqgqC94xhwyHwznRx24
e5qlhwt7VMRZi7mvtY8/QPBQlFXCTVkvdD/0P2hhLjDT3el7EgZx/pMUhHLI2KWPPBRiw2UfZR2J
8Q49sXWk5W4ueEqHjGcAI6J7w//Jnmf8EDBrhld7kcR3Yi8g6yiSEEdun8EYjgxXgmDdCvaiAGRq
eVmRKz6jJhggikdJfvNI4+s2OnYSzOSdVbqvGP3Je00AESgpOii+UwA+yIoxDjXe8Phwy8J8zt+E
6pNtjnLLeUJqXtyKvvCgqOJSGYjB3xtgLoMC+UgBrNqQY1yaadJMqk43OWlHv7eBd9vKSIEsol67
BdRiuatLfCdjfUpubaY6Q8KhfCy+LxHFlTXBB1UXfu3O+dbzLzSCoGOw4Kq+iA6743HseJr1FMKi
34xxTBC7m7+RSoY1EHMG/f5e9uyeV57/y4GxXvRnQpGzfd8RcqhxOb12kwwA8m5r0mIIZPdwkPHj
B7hLjjYS2Lf/WRWLVvOI7/kHWQptEMX0Cv25SLdpg9tMctAbT1AEV2L4ym3J2cV2fiAkilP+muRJ
A9lE+g3abwE1ww4h8MVNCrEWafPeRVpLa4oUYyVz5RCXc2A2ZqOjvEjfsycSGyV63L2Hvqmz8DGv
vSHDL8keJg9ZDfT0UQ7NwQApg4IgufGNwr2ouVnvej4X2scfedFta1Dnlu0a92ysveYaiC6S2c6M
bsjSDY6yz9PWlkRk7PCGOhrsQMxhEcghyQHxK+QkT24QOUn1u6PtbnGKHPLl4FwktHUE9NmPnxKP
Jyl76ci9nqQYdeRz+XCUTfaDyQWUUj7kvwieuakczAXQ0IgZhdQcTGaA58LXJm0+0XODbAz+j4+g
Du3rZuAz5RdKYdXt1xfoyaniAzd/fi+FKLrKpGrhU+xa8cg6kGnUARwzuzy8vy4NZpbWkk9b2a7r
tYIMWiUalxms7foCDgZHU2LMIUssfRzekHi9KUY7CCRlMJfDF94lDBrNTMDEgH3f8wt3Ka3/GleD
wqbwv7CVrRmQ9bprk6s7Qkrokmg7uTnVNHdB3UpTRbeEPSDsnAo8lC3N3h0QJaKIcwRqhGoOA1Bp
rcBKWyReF2vo627mK67s/KuITQCZWyKJIRlgnUZYJyM1zighiXO62FnEN8hdAR3vqb7yqfYxGx9s
anfv2d2MQLhJb84dezN1AAfImHpE8YpYwSl9iz/zx1YyrCYc+KW7hmbcNeZtMkx05mXoE2U+8OXF
kJjbEcrbJpQX5PruMnh37ge0E6HaRIkx7IhjNjjveb9BpE+GHnyaLTiMLNAnlBEeBMtzXVLg7dk8
u5M8rUJW1/c3Q0tkw+Bz/TDz+ZlzkONI7JKYqf3hDykAy9+B/cveQisgqBXmuJT0WSHJaChqBhxl
j6DKmc/K3xHcfunu/5AmmlWk2d+FOhX0uPbbe02oMwALyeVElG/bjsqUZsi+l+Ya0crZmF4SdgRG
A2EqJl4BxPVBnvFoLiEFTUZeR8iJI2+vCYwYEyEVVHhAowg7BwvIN3mLjpz/d74tebg/5xKxwZx0
K7IqsvhNSkW2vB4k8se+vwxGZvJOngyYViGF77Nwqn+Id5acdinGO97nWDJ7xJ32Ezyy9GhP50hG
CD0VuRTMPvopFgX+khdCLuKxCCrK3PrI/CPiVWGYFxp+Z3CED945XgQr/8Uakx3WToWULe6fjo4S
zACQc+V4TKQbxtDNE3UKkTnEELXTcsfzOEf85PMHCp4YsF9OI8Q0uvuYdYGuCjaZXApqCi4VPFoI
Q5sDcNu2jGlsBlN4ugtRhMjlEkzB8Z41V9ujCRVkKH7368IAUqKQ4IgaDR5NIV7snshuttwiCH7B
6zNa6MHRSGzANVEZIJTUwTXNYVrBdwyfC2HTpGRlrMZ9PqR6ewT7eQHjnVOpqOJonb/iy4Fb+VyL
PA4N0hCxNJAG0Fpyn6gR/faGFDu+QwJ/CFQb/rG8wiFaLhAUUqAeYo4XIlOwwfSaoHR5BCKHGrtD
b0ZiTMfXJfeQ20Z4yIMgiDIQGRedXzHfjS5HyMvsconUjRWhsK6p44hWfR9IuPFYXiglogx7dL17
M3+GOJMAPIfio/eGSTdjDuzcWLyQlJ44r1IiU9iU0cQOE7wTefT6mAoXlU14gvYrnpDYiPnxjeFe
C+gpWhXq88rTRkgu2wreCRfkZQSih4gDSTW+faplvhxibQLkE4I3VfltzPYUkJqrZjZqP/1M40cn
kPEr3FXpPFg84tEkh3FckUXGCftBGIBU2G7CCGsWgkWNPCDpjcBaOlNdcwDTr1E5kmh0Am34p/In
UDc0pgPOnWk3HTlG/HSeLAUBFNOi8i2L1yE4D/MXQyhEH4V7D5MTYFbLLk9CAomA0t896pbKWgQs
Ht5ou3gM8zWPPtmmBMfEENnpPeXNi1iGG2EMAk8rD1tOjFBz7q31eaW4oci+1Bny1eE6o+bjOteM
0y1xyegsWHJ+IDAu9hcnHIlMIkZDkJIATqY0g3aYZWJuIw4BrvDpMCJMVNSZPYUnfk4g0KxYh7Mc
JESIkNikuXn6JQB2T78AFUUIoLiyP/ZvH+mKS4hGiiXQFBSrau9n+UpEsaRkGEuT4zPFxIwIyQZ1
pjZcElkiPsXQZMneZjDOfos0UqG+RbeC4Jg+TDCq0dW1xaROGZMssjaKK9F6Bi/WMSIa2ijRii6v
1iYH4xmeh4guR4Rl3ALaESTTOpHw2klILjXYyhAtiOEODyL4KfunU2VGFfuxECqLxqTy+tUYGLPB
Zj+gI9queUhJtQTUJFMba2eFwvK4FFNDOnoN4knM7dmSHTRQ5pqz2Z5cIyw7cL5jyGhPw04tXnpP
aqNLyrMYV3lfHftzjgD0mPtL3tk5/qwbvnaRSCVOgXKJ9cXSfyAQHIPsj7cj+lg8RcFU5BqKPkbI
oaRQjF0jTO28Pvc8DiK+GLiEUW+gAWxT7ET/jCnb1v4V2RaF9dugTPi/BRJ5QsIrdXV+joZJJj1e
e74TtKLmY3LhHBlMXxSCIrfxKDi+H5pKIiIcepuauYVLpIqJOv35MgnxG3x9OT1twJ2XOaMwK48B
kOrxSC7IKx55E5HjyWJkh91IDKYQU1AY42ZJM08ONwjVneXTCsibn4poxrGNqEKny776PIGsNp6v
iFQwc8oeYhuLjlAHcEi3B2N5blr7tRu7hZ0yzn1B69BhVeIRg2MdJMTB9y7xW2jRzBOD1FonJRX8
CXkTQ4VrHrNFyFjsfAR+LmO9QcDYiwgPBZUZUsDzPRO3IlYXKlswNWtGwwZuG2N9J1v/a295qg6K
tS3truAukPZH7tgfomeMSSyMzGaas8uRvn14egqB6IHmAALRlgYNsPYo+MwEXAy/YcneiFk4HIo8
SblHkwFnypBjpt6Qmeq8o6HXbhU2DI6ySXF8Q7AR0kNFO1WCa4BwvbXuRPo0B8IPGEiyJ5/swioT
JtCrI54oXPjQZiOIEgLXnYqlwI6vElz94EnURHoH8rGv3wBXM+AD/cDLR2sWGKG2u0GRjO+Ukh0+
yCcF5SW+B8ZkUzHMkmxGPuglNEBvW0tLyX1JG4+GxoS8RQgwsNolQyl2SKoAU93nBFEBhgHNvaIm
obEldB1pxm2JQIMEGBkvfTaVuZUYc3DlZmISbzZFWrbtqRcN64+BQezUJIA7Ax7nG8NnsQI7TNng
Mi+TCwo0Hd8lu7Yv5oQxV6wNCvGuKv0/KDaqWCD3bjNOxJvx8hjvCS3lOBUdIt218kvo7Pwj9J/j
VPkAu7w2DXB3a70rLvGWvH/heKxqkQcAqn7rjWGeh1EzLQHN8fY6wsve+xjegeIpxqNEifASQYGW
mNZv/sjffbZ1Bhv1OlR2Nfn61XzPjLvOqZOexwIaeUw6Y6CctAm0SxFBuuDu0KPBXHz7vDaiKq7u
GkOYOKKp5V0aDHaGSAlYoK+NSeTLJ7Vfsz9wS0asrZZZjLQBwBW+ssBtSMctTA/P7cdtSOx4RBsF
wgftbHZ4b2+H8bwmr2n/CwXHKhgFpGKtKfkB5emeSBWhs9CnFZT2dQlmOQhwGwbqHI/+mrwZ8oBE
1NMyX5K4BJWFxGEwJ6/76mi0M4x60gPNIy8jzf/I3GImExZi2uiQ90fTy5idiYgwYvcgn10MssDB
IxT/dgPdY7jviRDZ/HzZIznnFLaMlwSls7e1PWmiT2v6A97HFkwsB8/i02L6YIRFHTSUgg7bjqjB
BCxx/DByCv7QRDBX4xS4pNuLGyHUJ2+MZjeA8KWhKESsh5gbYEE3bnjCrCXprhQSVO6cBnDqLz/N
ncabbiNgdTYFvLFibiEH3/SPuWNLJtjKYGgiohmLtnn6IBlAgcJnpTszzcF8RvfGK+39ksmOSN5B
wnT+LUSVKkBgvo6UHHqxwX/taXpyhtsv9BCsMIGCZG6YgcFigCHh1l6hsq5swOIUxxdOvUSrwNgj
8u/FWAAGcREIx50Xw5KXQqLToW0RIO/fzAmRJPInQy4V0oiC5djZVDqDRcvz9TanU2RECHsEWS/4
VKoBbx93BFkwTKblDGblWk0PljQRIzvERNGCy50Zc9QkDnkLkNnsP1x5UPF3GbohhlZPhiEMJac0
gj1kqiWlg9iB1xf7F3vUJVHOomjeUrBQUYCis9hFtmDmwo2BqGB2INGRy38d05tLjMbQ3B2aGVg0
IB7jDaEx0Rc1AY2yewFQepiHEWQ9qTjO6vywwpGYO5gwfbCjqLxYccwmNGZV/Z3iA4GltLK9uZKt
71mk6ZRe5jw8ztiHg2bPWizog62H/3UooE4bod0iZe1NXggvW5oiq0mkH14JfqyBZGuGMvOtkMJY
cCvYkMj9GDI0UQ1zxFhEZ6BwNUOioMj6ZpeNV6LOZcvgFjXLbj2e7zAvWbG4PcpysJaCrxWe5zf0
uW8n6gCECYyUF0/wuMJiLGUjghGNsIXGhm80WG8VkuvMJe4MZRx5FgkCgn/DNnZI9dhzjQliU0ZE
7k11rdjDOPxAecBqWav/ODqvJdWRLIp+kSLkkHkF5BDeFFAvBFAXOeQQyPD1vbLj9vT09JRBJjPP
2WcbQW1hwRZMIibpVb2zJV1H3ouNJX2kjw9zkz+Y3mrw3QoGMOeqwdaPOxVRY836y27IazbRdx1a
iQWWOMVY/hNI5mhb0N0d8XpxdPYhRCN3ZdPPOtrkhXgxpY25SdbGaTS5nFSgpM9fte2XsS9OH235
DtmZk8OTmz5L6LGFOwwrioDQhrZWEDVoaBPw8xcUR+JwRAnJcoEjM4NmsuAMh7hhnOo5vAddWBky
ccdpEkL6Uj/VQbpsHzwT5LpzhqQNsXt0XgHjpPPXaZcxo2LhsbWE5TW1+HJ2wv1lxXvgwiAI3o8n
g6zNBc4TrAkDQts88mok/zRz7KQscmQ2okzgZAxpUPZvvPUqpP8QLexf+Hc8DEgHc8KNoAlh8XUc
Tvn8DB8AXztgGs77epow6Ji+xRSZJJzvZriTszobPT2OhtaB1STkiUuhYhPkmWzPxcAExz8zUM89
Bqgl7I2xfaMXP7x92ylIMq45gzAVhrZ2uviwFIDNxR6FgwdmE5ff6HrZ5Eu4xGyiS2XFNK9fX9hO
H6WQz0uMFLHr2hZB/dPO8yUMchd0hMZYB85XZzRihLH+0Hcas+GBPcCaMoF92XokPjvVXMZ+gRgG
FtZClLPD0gwR3fI9YuTehzGqQqiBFN0WfqLSUkZLDO/rPUXLW9SofIS3+HDoSSJvHY6nufQLGRD0
HdyNVm+VsjxBxlyaRqhV0E/qu7wzAf5iQQRVz6om8gnKg0LNYJ6of5bsKeGLBwY+zHnmxQ+bPRlF
LdQUJFtuTPNBfrOMtHRw0MVZnrJ73ZOfC13hDFyJaAubvgRdHdd/tqmfLlDpyrCjpjnGXgEPD3Cy
vIK8FMQIXEEO7qQ6WxtwJTIudsN29HeBecXwUx4rLPOl/Wf+2Xg9jMMOeWGKQH6cUBfsUUjE7PdE
xD70DWqGSId791KmBdCS6EpTcuFZAgx2GJ7hkHCKlr/CDxFHhUWmjpP558zYGO/c9Ts0ziaiVBru
mxSJNJwXDltbJlebFF5ZElZnHdQJ17DffiU+UrS6OLTnZqCc+TTofY3tCO7jWUu94vCodzJmPsb2
y/5x+7b+ZYuPmIQewwQJ9dPfliL8UP0WmwbTkQ80u/wMrVOHLBC8/2eNclJztlTrVxPQtDb4YIi+
F6C5VLzyoXpJPJGhsDWhTirnxj7XR8iK6KXodX119iIdmTfskC1e/udsl07K9VCR0lH3s7ZyhtaX
dZxWEZePu9bhqqN/F8Xl7LO3ckqH92STQxC5VDlLmUdTLWGdCo0E80OKYcXJsW/KmH1PenhyOGb1
k/Jf0jm9FPL/4GKDqU0Dq5vuGABrNI1G+LV9AVYwHcVzlLmTUF9owJCAQfOEpp9T9RGF//eskNle
mDh+IZCLqkL0DDYnY+9iJMLEmtRntgDySV/O3JgKpovF/7Y3KQwuiXGhKoRFGjiXQUKF7KQnkfmO
lQcVXEfO0os1zZbf++UBEwkmYpzeD9YrWAXzJid2sJk4iKqL8fAppdDI5xSEFPKN6DNnTBapu9f7
z/QcX1uoUvYvR+u1n23rHxSSe4bgF1pw/GYnzRw/tUWEmBhHKig/VDM+XP+Ra5La/J7BgOPVVOCH
g7+6+hnP9WR8189b0JpdgijvA7WEWmde3WRSrDNHBSVfpkwcvuwnNCdXYxirD6BKxiLsH2AdD5xB
wFqPGt4b7emyYZi5NOh4BlEQUjMyz+aYnuBQjyRppUPjSfDUi9FK02lR+FPwfqDdaIXDwTsdUQAz
EAc8w5TNja9fJqE6hll6yjoT9v4ZbMssfJLUy8oZMLio3CFzWmy6412KGsuc1Yi23hj6DT8gmBBm
ntLEgGyIOROkFzRPa5X+U12V8xr/RkJ26zvjQjZ+zpEvegCGYCWNIvy26O+Can3W0ww/ZC6fA0zz
8lPPmQoRGz1TG4GCtYBFL2yyXCJBfyzqziVJRUmOEGj8jIV2HzTSeM/BA3HQBAewfQNfAET5AshE
8PnH1AKgXMRY2nuD4XdBUNhlwc7nQv+Au42WdwL9y4nhY2HTAVPrOa0qX6bPxDWRyHOmEL4ZEm+E
p938f+y0YooY1FcEKfEfDoxjiT2F4VRE3Qv9GtjqT/CNwHsjVGoTbl5fTYcDVo9fiEnMV8lMZovw
4zOgjSwH/396wwNZ1YalTEg3oMQDjY4FrxYJMaZZcI+EQanNL0gClFgvqs+IllRycCWJT4DFOuKC
ZqFhvWVNVV56LqhYl7geY8P1DVUOgpr/cOPZa3H5+kxhTYrqH0NkryBRZYGvsp94TULsLEUMGxAh
DSFipBm3VUDGAv7Vrxx0qE+f824m/5Z+7cOsZbtiFEHbbUxrWt5TumdBmEzeZwVGIEqxYpHj1gtC
joUDA2n6SJCrZzDamXNkKS+XiT88BQ7WBXhz7pQDeC3eJfdqbfojnzT35RPCqTCr6AEBj/JOXlFc
UGMsX3g6J7zjiBySCV3lDA5yC/ZG0B+jfWWTkkUScH+RulBqdNP+yukKyMCI2sGhPvrtj4O+fP1P
9G1nzclYyWSollB6AfZDjSI3JHDIg6b2TXdyHQx/6fElknaZKK+KnYFshDIet3jdA4v4yS1R5AQp
fhRsQNpP/zDB0QG4fp4ALtVePhXwQvc1Y0U83taWx70E1uur1SdG7tLveRBfddJsNP9NeDHk2kOp
uiyr7J+xNrdPpIpkBbfHnJbCw6ELopFw2QcYuuDGPC6+gSZ7lwi9gww7zqIh5cAnwWSjIi/Pt2nu
koD5pH/+wfhxo9CfjQj6fJGF6das/wXpIPJ5WMsvx9jbyxYznil/lVRh83LLgAW2yE8zM1GIwcIB
eWNqBz7XQzCdHkQifDNjJiOF+tMr7vauV/9sw88exd1iXnHsO8xj4n8YDOkkUpCuSYPLs4LoxzQN
puHvMMJEgDoCDPXFsdC6TBjE8W7utN3zjVHJ/32VdkoPzwP8FND2OA2NaNxgCxVIa6v0VRb0Sg1x
Lluh/Vpr7Mjb2q1XKTP4C1auWgX1dmxCbwbb9QxBAKoJ+gMtJ1btBaDEhGdNnBJZcgPjAQz3dB/m
ZsGsvQww9tE/q0g5wU3sBkpjhk04+4PST7p+bNVzC6klowmEpMQuVFvcOhGrQBeMx58UZS20DgKa
MbMbHnUcvKD7vCfCEdOeZUPwOn9Kp8VTwKAEeqMWkneqNSXEzmL6RWoN+U/RstNmxvVZ++/dZY1P
21FbDmd1f5TozfT9a6s5MN0gm1N0Q7WYWGc9oD3Md1g+JasCO9p+2eHYo475e0qtiUveHmczTSa+
ajcAu4B1WSi4pjCyAWAopaDri47z3s40YCgycAPc7eDl2iFyLxuQ4vcb5jA+4OND5u3wf2jQnss+
o07d5RclSDxR5+AYBJPqLJwM+x/rni6NFSUoxIW5sWd3ZIX3t/eN9qfrJmgeE1jrHZC08Gy8xvb0
82dD/dZXjT2OB87lB2GDS+tDVzCcqod04LNBVcUUYPe5l7zSiyJEsAsc1vqgoDQni/ctWUSL7qwa
jre8UDWBPilUjNlc1xzWPQ0KlOmY2a+9ecKOG2HbLshrE/0v0GejezEfSa6YU6EhtKzJ5UsHQd/L
KPV7xuyeDRHXBPYvQBgObObdoJtP3HgijOFWGegJDuzmFPVeJq1l5leMQbS9vmyO5lRY86Nojvev
+adxVSgu0OQ/JxJSoUzFDPBpei3PiicUjBKst8bHCfjp1uaUEFe9/MkBDyGYIkdffe853uLQ3R8N
YhjMp+xLoBNnvTPAimh8mIS3DmVtvzbjsfCY5hCcjwhfBtBug3YtY1SPRDOfdVBO/0hj3NY4PGBM
iiEOqm88fxgFWMt0UQz499LYbCspyI/GFg49R+0IXGPAkHilo8HaoFXZ2H+YJ6FmdnRPOSHO/EoL
AwOTMiyRA48IwsX5z+uFXPbF03SVleQyGNfWsgeVjpHXMBGuaCpior05rF/30Z7Vnm5kiqp47Edw
cTl0HDseR0V40sa7EqdU2kSFjyLmVTASRWgcKkTqGSbmfwh2ofHM96vUtZgFomGi8PRxQMFFo9k2
14gBHMjMZ6vYTB2Vk5m5nx8clHFRZ36C0wazTlC7d0AVKjKdkP+QWVo76lJTXOuAiTcUeAdENhfU
veyXQBbIA8zDLJhGvxEY0WcySucKg/UPTzxhTM0NnSArmrwDXYgURzuDHbDZUS1QZzMEpB8deAE1
2HeR97lHHsInZi/oreZvzNkA/vhAQiQN744GFb5NeDmvOYjvFzAJkBvmUFOAN4SHIIGcrj82+btt
AGenWXDAWHCMRKQiUFvlgzVjHV38SXcGgxED2GFFG8GRSakg8JHjhbFKxCN4bb7qFJdH5hiIJ0lM
BRUCqMC2xLPoMJfNrJp3C4hMzMnlRRRKq46wtAkmaC/GePA0pxIVDpbDjCDJGV7lB2vfmV4bu926
nCeneBv/4LEG+TxALQSeRytb/zMIrHqFn8QbcNk5K37XYzYXfDEJlbYJNRFpKLIx+WhhnXkZpkSX
0C6n9WFPvCLZ3McCoobDq90GRA68FqqBaNE8cqGQzikPq2klMte7KDDqubzggK/GmRKgQTf/J2m/
w1JbKlrQpFMDPbzipjBe2L4xQH5NnnqQQtDGZhIh1ftq+dBpYMa8IXSk//IdzVdgrM4WTcMHs8DZ
sQUcmLHGUWnTJFVzXnMG87N+v6W6mEj5umRACidTCF0SHHNsdpbSYjB78fDVYDoH9L/q71nO6R0Y
mDQuLaFwFfkJDbkw2T9mAl+/Uh18JeT0/rX3KhPOkd9WUyGjgCl4opxLxhjfGAyGZikpHx7VJh8m
f3C4X4Tjoo7v7nNZDpyz9tz4LN/MKJhHzzDvyncK1N0POe8GzGKqezY1itE7Ud8evWKJjhcEI+fZ
RbOclwM1A8/gO2VhvRiCSWdTYhkVJHsu0OXOmDCUaDs5va/sashqcHZ6rmRyTFiYmSdZAirBMmrL
fOUkAScTKICkHITTUSNqWiRI654V31y5G18h57ZPYhBtdQJKZ0FC9e6w5xkc5J6AE8SctPti1zeT
EbIHaHMSgZbsAwfejHEZ2mtt3d7tlbCs4vkTb87nLmFsKJdNav1W1ixrp/FrlkNyS/DDhZNAtAcH
pSAxdF6UOdQEJrqOl3OhCEMGq+DT/qYOh1FyloiLrZejGAz7F5tNXOXmEnKIu/4vtURxLB1ZnLyn
Snx7ljjIRGvlcrs0Lgbfw0F2nuZfgUy/i0+9AbalTcsKBIhanxj7fGowIS6v6R9R49IlR+zpNlnQ
cFTrZPAlOOjxMc6VNu9kYf4BD4CEOmga37cw7fmYiOAxh5F94VaTmHTuT+icV3UUAmFBbYQuivcS
KsVoqqFtVfyROiVkHfqgfcJx5EfHiZAhDPg7ywpOKW8V6og3+U/1Bqc/JEg4rWOpZEvTEuE0Qmte
vWaakoBoC6NFeoLVG1nlc6JBX3+IcThOEaUZ9t8l+vgmmQjqIoq4N0gHMG0EPbEZZ28Sy1q85Ryu
uCkIW3n92SOn/8y0YcdxrcgALOg6TZfrA9nSXnsJ9f5r016ufbzVoYPA2+N8FkLwL5MgX356DVUt
tEUWSNV6BPDGQ2jDg8SddBBVKVBEFrnpiTeNt4uXCJp0j5FyoBNxoziU1IzAtf9rmW2mL3WSmiNf
18U2k9KiOua2IqwmQ2QLuxfElHjdlwMSzUskdI/WZ0W0Wx77Rennna+U/huKEuG6iY/3cT1p6Url
Hxjoee/TYDIDmSaHSxJ+kKAYmGFniwxxFRZ8t5KBIChjWvmMSZTCH21heTLXg3dJCYHbCvArwCpy
1HTW3S2eCN2hASHc8KXaLYZpTXGApdbWmGIiHiQwykh04UC33Lf/usnpWiIKWMWFJN9qihO7H2ox
bOYZyUm/H7ffxg+6VXYWRJ/JHBGz+dAe2d/5DPzAQLCHg0wyikr/92VsX44Xp99bs1D3kL7dcgsd
VCA+DFAYRxvOLBufqJiYrRZkJlCHRzMVMTOecaDzzE1gp9xM2NHpRAYmzZ0YuBZxMjhXyiMp720u
ZGLUts8tSQW4MGL6jF7hO3l2ByE6JmLJO0uHdpbyJWzEX+SF7Qb/HgXNd7KucCZhz7thuqvHcLlw
+kWoNyz12teQIybJ/IlBo/CFV66j95ptdoHbl2C+80ZL/XIofrIiVNhoFkA79Mqgwxm0rFzw8TnS
zcBoTEyLd0T4fneyPSXS9x7j/0pV/sCdo1q30KSh+YKckX9No5G4sSViNTnJ883Ij+jT+dMsVade
0uctPgbhwScJo4qvk+l7RZpFWxEePbpzt6WL+0evSKzQFm3zZDDJHMX7DeuDwV4WsfPFPHxH1cLK
y5b4d5kwKezGsVBdQuap1unHqzQo+ejB5ZcLyYEhJIHc6LTf2+xynOJZoX4X+Q9KkVSdq/DCCLe+
ZelEsBufc1hn0Bq2hY09pECbP/iNfQO1/72ku1HvknfcG35KRRNR3GSIp6Az831e6lU68S6hvtWY
Bath+RW9HaEkHNkQYs8KqQTTwaPmoGBvXeytxnXhS5wAgvOW2fhk1VAcFC8Tqgnr6UFj6x7518kv
y9b0E4jz989rDEEDKgHFuFtKO3ahQnh75EhPpRlnFIQrA6O3rMBfCHoWnz9fLjLDtcH1ATc5dxYs
7qMSzUSZOmCmfb6s2P/G5pUMjJt2tVbDerRMQCVigFKkpkhTW6gyu1fO7OwbLy6g/UDgifdFFM3c
LIXBWnmfz7rAY5LaaIFd70CvKNI1QJo7D1oypG3404izLeKqV/BsVRC4JxFzBaPX6zM/2rw9wxC2
NhaGZ0taqPKyQeTEbM2+5Z9Z3gQYI1y/T5SxL+zMcDSxpnRwBlJDCAnJj/QH1K3ejKPauUUxG+k4
ALn0wmiCdcvN8Wb4hGVGlvaVII1WIxJjLJuzuDno5i8Y+hDNCc+gDIzxd78l36mhONXgGZzKXVBa
G5PJBVTXpBu/pS34gF5ikInCMRSqEvWhHxBFQtwKu8rtsqWkHkbIZartFzCBS8EPCZ4EGWVVMDBm
lh1iqbBwyywkwyRb11u7WQzvnwyM0Q41YV3D5o7b5pnM+E+xS/ND8r6/yMqFIQ46Wm5z/WxA46se
prntrm+YEnTWNRoohHPRZqTNh+/vKNmma45Z+QLVQqil6ND4hfJMW8Fm93mCfs0A/agu5E2O8Ybf
wT+46x7pvUt5ARMUo5vnrDTc95x6UOC5DWOZyKkXpPJGPpREhqvvNS5+eFixhoj8ZoGBPb/uxowm
hZHqj1CGPNcNJ+XYfE7aLpTUuYJtpf/FEkRYrNprxFS4UTPLBmt7dMz3Ab5/i5UR+SNFmBSp53+L
73Y4J//qfy0Zz+85hFGIJKL81WPAYxiT75MuOZa6UemMyU+n4tlirmUyFDpRJrCKRlhk7mwVpz/F
Hc0V8LWnA9zIJp5s+b1M7H7o+YDiJ5fttBFEtnZPiklL3MUT3G4KiRyWwRqCsn+hpsshMMF0oy7x
jI4YTBuNFf3Qc89IyFVvQo8j6J74GWysTshgmVV/p9HSOJwWdBiCT4Ec5sSjQJAxrwDTwenx6TNC
m38BEL8xEp5INr9go10tya2N1an8GBSPPk3qwpf+12FBAtRe/Os/JF5qc8yEjO+qoB2hcoeQWVfC
tU8H/b+biNMQP9LdkHudv+5I5KzcM+9soBJbG5tNxCOm2Ko3iJuy9w0MGRf4D6NyPABAxQWdo5EX
bMAo2Bo8tbE90xonu34eXwJ8aITBEl8UQYHMPP3i19XkwuB+RiLf2PhDWeyzEbfV5gP3dTS7xG7K
4JXOd4ETbY1DnWjPt3zT9y4vyZLHz7zBiWQ3kLwXfGC//Yu96DgSCpvPGEoVJuITZcXppcFDu3BG
63eMwuAL604MfOBzjPyUPxTkLoEwUEE3QnzUzp9/YJhJP5Z74TPcFz4PBR81+CbH3lfPBOhmGjWn
jAiVGapLScQgqg9u9AY4LS0VurUKzhZZV76Bpx6++2cG7NEYbtnnkDZ4PJHTMB2WvJgfbOZ7V2Ka
uEw49g7wUOb1H/UAJpntJAYap26ZYRFd/Vi4eb9c/T0ZLeFDwRcw0AkzU/35dCIy5aZg44oOutsi
uPlAdL9Rj32FI8GiGrbdWtsw/+4+Y2UQs9MX97B3ng98LT5o+eOpMpkZbqoG8QBLwfSYov28nAp1
p/ITP0bNlYrNeujPbYfX6VYbhC6agimP8TUH7MR8eoGUmTc3vRfDPCLol3lJNMzQBzPs42YXz80X
fiNUOFh45VLEtZPl5ItI6AwTNMaiIhNcaMurP8qII0POp+1qKqzcko6Qb7OmoyPcpDCvDhG+v5rP
j9TsffRZNbSp2qHGch1KP/w6BhTaDdvM7I3GCqkc60XF6vMVUH+oPyOU+IiyvzCFaptLJPPGVdDb
0bBsS/BBPhbVLbv2vr0RY9QfEV0fMDmyem9AgVMF0YzNxlrjKwRJRb3AZjlL7TRT5pRtdxJIaqR1
V0488LcEj3bY+HBooKU8nZHsJAvp4ypQy31l9XY3000yNRnAzpPKKW2ynW60yIrGtjLavcwAHO7N
DjCM21O3bET6yFC6LYiMkm0+5RWhPDmW3GyqW6q6TzT76FPGpjHHSDk1K4xFH3LD9loB0Y0CvfNN
3X8B2FyGfZP/1AsmMciyjpBjMAc6XW4WwRJg97BBMNgBAf5X/pJS/otEoOVc/GWUwUAH5orFffXA
lPArJVyoUd0a3T8gR+zLdOaY9DGtk8fv27t1kwym8cCRoDGq4c3DY6HG+4kdJRnjh6hjarZ53UGI
lbXMzgkgqZCBFSSrUplg788k0dchRx10wM5inGDZwUGuuvLtVY93mVvBIgv5Irj66hJTcNhkkYnB
soFVEoMLe/jLnqFiEW5y7DWYuPAG8XEvNhZByOwLPYu/IexrXezpvWyGV+q2IZVxBKiAJw6CNJf3
Nf4zgCQRcaIVI43eUVHzkvEk4bGCNgKGH+3Od0SNMKmxcqo9+qknZi4lvHj1kOYLtbxi5Z/1jtZA
VBMwI9iz9Qf1h/maZ8xNJz0ywy7/kUCjw+f6H9PSPkvC0oGFiCER0drOZ2PNcDic7yhUOKPdC2im
B39ITMFPjUe0echYPVTsUD3jwYjrVr/KUkcazb7lVKmc1PjNQG6cNw7RsKfbM48ugzx6s7cSOyxv
/JpJyTs/VZezwbrQsQK1RpeZ3AUF+SGjZZwvaqCzqN9U7zCtHf6hIZ2V+dswk+y9SYuGNDgLmbdT
zEezRjnluEY7CkRKchDx3IpFBwfmAbhyTNPzS3UGiiHcCjK8A8C9zHWOz0WanaPk8dZuA2dvs2ab
xEEZUt3bHaVbCRsJ6VDA2YzWdBpfzI86EiQmvIEsy/9DlZaMBrlA9ZjgUqFPTcAfLFGHGU2mB8V2
atAsEseLwdCA99cSOdfgjrzP2yMyRVKDBr4BfD1cM/8YLgJMU0jABmycEnqX7WX6hDK1uIDxSewx
aBLo5KkdDH4ibAgczW0Hp4GAYhtQgQ4GPV4GbwzWxeT5cprafZOOsgTyzJHIldci6E8Nb+YrqHF2
+3meUiDa9zK5wRkBsmWCPCXcTmSro2oYxtILFTSacByXGKRjYszvZarKFhtLkxca8Ry+HtYBlZ8+
V6A33LWKZMAf6DnqjlsBh4Tl/A3/ByTfYVxh0zjCg84HkSRMaxDki/QWkdQykmHxeDZ+StCzqNLj
MTOiF0t/wdWOJ90ffSfDcPxSOUfAnCA+CO0sO0UD8Qs+5Q3mBpR96F1OhJKSLkA8l4++xBl2Xd9V
6/oxMX6BskwlftW+Ewce4geiO3SdN5hhg0vdwSZXDZIErNjIj/u5jY0a1hlHaZi+cIFtv1uWHHhm
cQmjBe+SAbP+YLVBnLhVSU8tLEZeGiu9CS9r+7NmNX1vuBm72tFa81MxkoXXjTPOrmiOo/yElCl6
Lvn09u21wqCUmXWY+XE3JpyaUwNx69yETr7V/+zunoPTwGOmMD0bBDHAB6iuPWd5Ak5EnMSkjB9N
hq/iDkNhk5wVLyOblSdl4MFRx7OcI8RHFKUD4nbGOMv+ohHzK3gCFr328WLPnwiSJxJUYUg6JOK1
uwiWPqilGtSvdcWehfD8da6AfOkDSvUzfmvw0C0gvefx2TKM0vYDuhgG9Nf05Hb/iAltGUeG1pmn
DTBCBYY7GxYE6RGnEVDEQyOINHtTaGBlNI6AjkmNdWNP7rq5sXiDlIN0CWHfJN8TN6PHmHL7JdkX
P5q69+R1fGNcazOpSXEOmibdJim2TwrNT/qjfKDr0W2V23T3LgkZ+426wDoL9Wi909/T5r3SLLcp
sOIEch+tM/yK3SdTdj1Qu02qr17pqrXPSTzjHKT66ko3O7CHYseyQm2M1wqo8UYiWmnHt3K6TGhN
LoTVANBwDuFGADhJljDzsZ1G2sSuJJOsc/eqI1RgAqBJ4HZxE8D16a/8mI7knvv2zYC7R7jYq5pl
+s7UxY5nGOP0bp2jAyvqgiELCVGbr4/lQQlv5evXnsjSZpLFbJWz2Mf0BTUDf0BciAeAYgqEs+TP
1ppjeuyZk36D4IjnB2GfG4LQAKcUPGVmVMoEKkPpPis/xVa/jKuNcMzXnH5hV3MsS8Qm7X9/ur9k
Xy1jc9LtI4YjRmh0oQyv5OJo3rlFKv+GdVj89kCNRK8hdodwxEQSh7VDIzPVdZ6L5DjSHIt7eKxJ
px0KX09WdP41AlS4swvOXfk4ZKvWWF6oBot9nOA/9lCwysKuSpuavHa4e8jSLFtLwt0J2ioy1GFc
macRZlYOHkqw/NCW2kyaaZMOAitYf5fazOzh+zB29q0aVwm4H2uTdxbeZA0To4FXOMtxCuXk8agi
UvlqYhFDpUe1SoFkFC5zFiu56QSewV/0OBdb+Nq83cHlT2Xec2CMClVrAstvweqz0Vgd81MzhS8P
rJoxmHOyeY6G8PFF33LHZiR9OgYkGDE0EdERDPWRfXAgIGVXkPNO/nDIuBuLD7veE+OHEvbtAgwn
u8lkojHTAvdYPr3yRoIqHkbO/3klvCuHvppowOwQBODJzv6XxUuMrfRqjHPD89ZvywOZgzDgFNkh
F5y+AyAeyQXFMO7ObiWj6fggTkJGmS9H3b2QTr3qG8bcCHDdrvXpQOmR0vlkSDVjlmW2xC5o9aY+
bDEbSsI3ZH+6f6295ziAZ9AZ7Im1p5JnZ0fJ0s+ZD3bt+YskGU/nUCVRrUunaQlWvWyrWSdtL5L/
oV+GmdUZk3fiMtQjdqmYdInQEmjCm8sklBB9cYufBczD58aO/aSYpMMBL3MiVWm915RCtPpNAFJk
LoY/nmaDPQa9ThO+mOJhXTNOTuT81NgGQBSBdPBc5zB2P2FEjDrmztCsQOnPMBJqY4kLI/WDFtqX
6WsnvUOh6kMaMv6clVHY91uC1o4Su8H/rHTapfRmclPzABj73c9Zb9VNZT88Wh0lgFcpk6GYR4sU
Yog8jpN9ra8tQhTVFYN+qhU+6FF409gMK62XMOWu8IW8wMmFVog4CI5bj9BmLeT6aInBNxFQBsMZ
yT++N8m4xfDl0W/xg+8QdAmXQSBzc8vRTMwHbqvWDPg5oAXFveDIpkKW0VWKt6+1dpSv+VV7TrIr
qHzmw7yBux/Ytz1YWPOPoZXmM4gKScXA9UPyO8hLVfBcf7bRMJUPnHKQsttbIfBl6483gVuIg2ft
JRuwY2jRiJpeRxsCQCjeT1pcn8/KX0U5paUDwAAxpvb9muN/GHgAIIJpw8A66ci/BnJ4998TTGEo
Dqgb1IX517ZO9kXHzLRxrAocbMBNCytS9Co+7kzeIP4rPXTj8giV7BG21eIF/+wghZF5ZiSnL/KL
YyxoMnWcaTITt0zMi4QRjFC/CUPWvdv7gRsYOsIDElJKAgF8GlIkyl8YY1TB6Nf26ZQiVBiOcAYs
glXAGvmHtSwHlc6fOeODAl9ahneXM6yBcX+jh6l/9TWjgt/9Z7HnX/pYJWAlCUyBmxZny552EVsR
ITwVRwdmHy2+h+MYF0SSNaAL1A6uYytMov8n7IM4gqKFOSUwL9tUzyDDcoadGi7nNf8t4Pfd2t2e
MWM94TEKrYhZTVtm/32YcJGJX48Zrefo7BnPQX2Gdpqe9R9eQ/fjqTTQpN6MH/Fsh2HU85cHpY/9
mX1+bHRKSCqv1CHs56/8uOHflOY1FSE+C/xISDcF6eRrJSzu4URNMlAT2in1MPMBXCWR61lN6t2b
dQYtCOus2JiSdOZWh93TG6CNjzegNePNCMxlsbiNwtVigV0MWhFYcWC8PAsB4D2kqYhkfnujnuAK
n85oUtK9sbZ3VO/F+JG7hTPDcYjhFHSeidNuEvCOyRUvEkS0DBid2bWzb5i815N0/IEjYdzk8YQs
Z4dDnt6J4Z7bUfxMZ2/8iCfFL/fcDCB4w+cYEdGOyB8RfETahP70wThPTSpK9E5elU+/loMRFo5e
N4ynGrsWGOT57X5gNiy+a+6Qt3kUkw2bN0ySxYvcmWM10XW/mpQ0QhZZjuSJkQnNdJlrIaesXEXd
mKzmV4+3kzTV6MJITmtpwfD3v/Ut9n1nrCa4fDZQ8vCYSh94OaCGYGA24qvjewqbx9g8W/+bQJoK
OF2wtL748L0UJzkWvfc0neQFKWRT4/gzZ5ad33BOWtpoTTz5Mhnl2yrFenPSU5l2k6qYp9hesAiX
H3hfrLqCXREGfAqM6JTZYvSeRIg/0eBT99nz92WbFACuXq/8Mzqci6V7qRxSLEoUVFxcveapzTqz
sF7iDSMrDjkh3JqaCJxNqiJQCGDxQG/F4f45TeFbEeUX5bBEcAJcZwf1AEiVTxXw6DVW8qCMFdBl
ufrCle+xhILtzAznbfrSiqlk0AEWF/A6J/wO5vzK0x1+3hf0ihcJXJc0B07qgDcldyV6P14gc0qw
nGVibpHLawtoN8ezjr2WEED3/YFWCuFIhaSVvXw1mr6KtSqTgIQ/BAV3mhD157cN88QhaC7+6HKS
0kXPuyGqwL679zBvsL6DqxWbYs/R0QH2XskryCun/wLEVcxDn9Y5puyM/LfmMxB9h32y6jUMU5jj
kFW7zIttQyucP286D0YJqX05AM32HxKkNsglhKtUMyxnPTBztp2sPhjV4fVcCOIm+TvwkiwUMeRr
IQqmBM6Riu7YBY/USWNztHgabDVSWP5bja3Ip8uhC8MY8rKmIbDcPfvYr17OoxnPBqL3M9vvP9JD
+BPSyvClnc9OyRRU1M0cTXhhYTzGJrpLfuOV6waX1y+b4RqLRLjDAZgCiD+1wg+JHlgtu0HATULx
vr+c9yITgAclNjMaf37iZe2ivFuIzRbCsWCIUr0jaHep1ve0CBHuheCvtPT73ldww1klv/BcwQ8n
MHpf7fpD1cs1Ywb4BIYgoTXFzpmfhqck2/c35JxDnxsWZEMMc4X0ONq42RsR2eaFl3k6VW4UCDhW
PDfKcVT6T+BbDkMmMM8dbcSGxqCeBJqfb5DrcmCTxwPORjLGPF3BFUeBI8TZ37Be8L/FL2N+nQoc
RvgzRs5zx+zjH18UsvrkccCndvegmHxmRwkhZgswmHuy3+NdwD/yi8SN4G/mjcMGNewv8MSCn1dO
bC7ag/fM0uVzU7yBU3N941WKHcQX8IojSbhYVhZfjEkR35nBRRFf1izYKrkacRLWE611O3CW30r3
k/iROCwkyHDiRz7/zz6e4TQHhFJOWuGYVAnCQ+7Yrv7zxYp4ssrCGz5E0NCAYymBOXyHZXpv+JXk
HQcWNoZusBcfbHRDJbnY2hyn4glrU5zMhKsXv4dx5G1RCWGDa/oczND2wUpRMHDTZvsbJgS8HDN4
Py7rJXa3q35/e07VwyoiKnxO6b/OMSOFwhLurWRy26MrCv5Z3SxaiB+RH0AFlttspoUfDpl/nCRe
NAs4rsXrVAsSFrVAM/4dncrxiueLSDXvxmuUx5BAUVZ+eCL9/1zQyOvWd+Jn18PffTgP3dhcokSR
IGNi+JO4W+I0DJ5G9ruHQAu55z+SzmxbUSQLw0/EWooDchvBLCICjjcsPSo4Kzjh09cXWau6K7sz
06MCEbH3/if+rRgM/Hy/njKPZeXcRhe58d+bjBVJGftR8A6lDZ3k3d7lFr8HHkDtMvYvU26Qx4sh
NRG27LNgeB0/JGPx8yx0RaLfULbzDKn5fgEpH8kKQuE3DzFe/4dPxhfZJbDEmIDPN/lsc/BWAFYb
A1HKMVXyW5+f4o+ZWaufOIZp8O99fR7kkjVUrNrEtpCqCG7eBruDkbJThQ6rvIt1nbhu2hBEvG/S
jDE/rSBEMFjvmNZ1c2Xf3SlBJVvYQW3GPL7quefKU3pledfykYmVIuFDjKiE4R+z9PCz6vDZ+Uvw
/dW953HiTEWW0wT4pcyZjuA4yw1FA8GYzHsifPsDQXFDm8GrREfDxznIVoUkhOr5pdCLXNyW6z44
iTANi+bzA5W8GDVtSDFThu8D7SapW+XjhPfvhIThVxnnN0hnXxQmN7vEKcOY3S/DojU0HsPX8sLv
6y/vigEUzeXZyC69h9U+ZIxNuBY/5hXLC8x/r7usNY/Wq0c0MHlpssWC6q1KC/yn/Zi/vT4GV36L
AomQTubcp1HrlZlMkRvEks/oVq1AXEXTixm6NbfQOIyZz1Y5WBXBHjJj0+Cuq2qwRGHN08uziicN
NS/i/KHY5Kze7xw+o5LFHx0NAbessXFkrstaTdiXfY4k5kl23PLnc8b6TmRj7y/uRAqOX+kBo1Gq
QdhLgtBSBTWxAXAJQYaM4fqOb+c7aRFomzJKpZ7zPM4cRrRtaPJYoaO+oOjsxJ0tWQlTKKzDEvfT
yb5IPbZnQCmVH0Xdu1UU11zu0997VJ9HP+jXW9wu/g1ciMpYPcMRNFMWoUw+bSYCSe28rBhjQNUi
Q6nly0KOw+buIRaLYzjD4JMyiITT24YGY2t0rRR7OqPw4eyiRVzd3TvlrbmcTA4bJiqkPmJMzCf9
CCmlTTtea6K77dzsv5dDvpb9CKMo+EbVqkE8zCzjdoGlNqxr60l83c1VUEAnvCbrvncj9vAyRqM8
GWIZoox3NDxa7MAg0Qm2+JQsQYrnZpiSdG7tjY/Y9uJbblFrcfrQn3tHOvSOj2LQKBUb6ArFGsUo
kl6oWPjyFAdf/YJG1pps+/SlM/OA7Ovh7fdeZLv69hP/gP1U2Jf2Im31iX6wF8DdpIm/r2Iea/wQ
vhLFqLyj3wCwDdsTRmEy1swhM5Fc869kdpL6efXAdZNjbunY1DMqIXqKMdwGaTg9KYPrpYkYC6Bn
NPd9xxQjalUKAXZuts5PNH5NeRTf/HXfx1iErfFhZ+f06ODn4akd98KJfidu4EETjgmxJjO/R11C
DSPO9Nxt9kpaMjZ9hcPBL2H/YuW0sG+681oqTFKh22Jcuy9KAJWex1nIMctgL8CGgnEabEx8B8fJ
aedTTRRkdUGC5uLTFSoiEYxN/rZT7wpYmzVMzpYaCD4CEN2TDaH3sasJ7eRbXNh0QTOhXI4Wys+g
ozxuVERS37C+3yHu39lDqGTlUT66w0v4O0BUCjo8iCU4+QomJNcE3yLYngi34MhbkFyB7JtajEct
4kEHLbdD9ApJKuMFjQhHD4o3XYydLidwgaFHxpmg6olMbXkH8XEdLK8WD3gQWN9k+NrADAO/YCoz
ahsTKkT23ApvxeV7k3yH3AZVMLU3D3YKhjw82PyXKx75Y7I1Ljgv+AkHBpeLGszKbieb2wMxk/m0
dyxCEmZMhwl9d/dC1O4rsAtjJAucAcYRBs60BrS4hbc5eRt0q5zubS/LH8LfMQdQS5Qz68MBw5aP
CotyLC0mmU/14iZqC+IhBCDCNppoMPAzWLoPRhfIkRktc9EaAckBaL4zL0q+Ja7UWSEyZaZJ+fxA
i1/YCfUYR6rDs9H9sEUMsqRnh0sOgb282utndEEKtNBAhzCOqYkrgT8ADfJi9zGPgMjbOCS1lNQ2
T/fRtS/dpHVy2i/uxNcenJf9YsaOX5WO1llBxMLydfsdOCdkNZbL5eS5ZAIHgq3419BfebqoZQ6Y
zuB0Acoo8vViBM2aaldV0VeH4+8md+h2723pJhTNMO5BtMfq+ytbudwdkdx1iJwzHX/HwoSR64bq
EIAv0Wxmb2+UUQVmaFZGhY13KTbcpAW2YOSVc/yJUG9y7N5xbfq0nZampMCUWVizPGSmpKjFT2hi
bAxZXK6JO4a6Q6p5wMcYhl3p3ImrnnP4jZTsaoJx6DOE/b9YEAVEhBFHf0bQB0XsqH3xK4+XjXYK
Iq6RtaohCYr88OXoY2OqwVvoBWoj5THo+N2Y7gfaWMKugoUhb0j5LeDmIIqFEpfAor0ltfKuOjrJ
e77jGfXLHIEPwyYN4Wdn9A5Qq0FGsLovaX9n6wMH7YzTPsY83305jea0DiFi1Q4UTOsXnUmquwYP
AqUhCkJC68bd96STD1F/vZ5jzbTYFztJi4On5dTLQ3v3wmmmCHtm3H44b/qjOjZa0zauXh8Y2tOC
DsxAE1ta+Zua7N+hS7VFzTpQZesQCYbIyIPfDNZj5EdnsTph8vVDQKOlGAb/UrxkkxeTnZZrDdz6
J1djLLf+rYvkK7DAOEnSewZtEQIr6tkVEyQdhkoahs/ZAIMJK/gn7zJESggtcRic0MG6ioAae8GA
vEu7o8TBaE1mcJEhgcBCJYSQ3OMdmiGWCwb+xWNl9oK+nl719Q8em2RfUSV41p6T1eQzrPuQy4Xn
3GSTZd85oNyUMfruDS8d9TRkLhyc0Nd/5zQlTBT9muL9sjun2Ua3cfIhMawfrDB/6bBQIXbdU9W5
ZJrcGbJ2PosKd8ulcRbRx5r/JuTytKUI5HcU0MZif2g15PRd0kYUY7ogpiXMpvR5GjyWa/RFDTUH
sTZYkg6c9W+2hgGIDSb1XYWkry/s1uJEXsSktagxhMKL6OyEX+p8DOGROKnQoPqJ95GBPScfhyVA
bcxZxaTE6qba9Gnnh2lfDRY+VpuP13M/JDLVAdaFjs7ebEwRDZOXVds9ArxPnjH5knMGJamJPkfI
UNuWX2ItWYvEvfaCZgkFRrv4g9eomoNO0fr0AEvkjtM3vtsHvN+g6/kfInfNqLYuN0jo/lm8dVJL
HOYHPPqs68LGifcz0oFjPH2ttOL0cj/LadhfkPVgOphj7kJjm+TxHWEhdbbL9nRCE+26Ah/PR1rx
hVwsjEj0U2q4c1TNmCaE/VT5T5G3zsLtWuz9vtq7nK5sZuNeOMaYw2ZTY+zrvTd0bD5OTUT8AWEx
77TiAoXAvzv+xdyOvQufOVMRxVeOqtCUb5arhNox0BxWnIY0vvYBThtMNRABb5cwjqC8pwyl/ZSb
MV+F85G4ROHofGNqBQ3f2unBbnZgBXhMMaiDzbkjHLdDyegyAYUjIjkFLlPGunlMNoRGHgMnwVR9
fcTqHXR5xAiRtXAgXRT/pETE0ZoK0EvPA7sRqb0Ufy5ogvLweFh/tWV3JM4bOKxNGkO8hJfatotW
I/4Fc1UPX9G6ieiSRcr+FB+lw1OmKFytAk5usk3PE0qPRSrTs/TKkTckPZz5qDXFsVUZoOCkEt73
4fKUMT8clqI7T9V7Ib4UdzhlK+81x2MENxUqKHl1qU1X6V7zIVUObB1HIwm4ykT2PSXMqyMjwrEZ
O+2OXxGcbYKkOnubTias7N7q73ccxX3yxSVBKb0JkBMIW1vaYHbDKZj7Saaf+V6/CJLRmdBa+8/c
K9qSKIRaTPYoAgUZSuESoHd+5klR52VU4z4xXHemLDbmqcR6XzHBIE2PoD1Glco7FieJ9nKA+10M
i4qTA6rSlqvDlLiGYWSZN8e7OMER9/Il6/Vn36MX3mxgFyIy9yT93Lm6GM3K/XPan+9bgkEwm6Vp
TWTALJK/xtW1rnR/jJlbw0MpuHw3a8oE+LePptLbzp5X5wnqJ2/K9vWNa1NlG9im2coMdnLepahv
wdvu1qwJ0L8SeX/dqpoFd8DBaHj9ozWKJzojubfNTHrCFgQHriP2jEkDD8dfYiawBVFJ0YxOMopJ
JbdTdGhTqadWENMo6RQvHLIkTAKK4J4YOeMxzXuWjcYfGCoUyMcYBe0PU8m7z4BjBHaGH8fTOS+q
o0C32LkkBSuDclvRsjiUZIXdBoF8LTwS+2wHDnIROFLDZnOdajHs4rR3T9oFl+U5Te8IFe8rugKu
+mszAUSZ1Qbz9uvf3bogxIXj+HSM2i1u1vanjjxyDvtIhcsReOtGzfM1S3/yS1ub8ZNc3avpVLng
pU1+1Fc+Rz2UwlM4jTCtVOBSPmeUhbnPy74s74nm/rAZM4kYnX1Udk95xadMG70W8z6eZso37Cjp
X08Mdo/zuGu9FvAbc5+8po773EP5ciFX02OdvSgtyKCxiZV3vaeUEU3KMjh6Ae9GysNVmktYvIao
VcemBJ7tMV6gCEQ4WB+ex0PJyrSn0cMPl2+KAwCRvwLe4ik8MhY42iiwm6dgAn/dlUItW2cPGXfC
RUPQDekKOw/gTKnwgC3tYFsChd/lRWXQTx90vXB8iwhmGj3wk4lRF3O4vvNDukl7tfjagXJ6QCKB
vrSCeCLbxnAZfAZeX7c0uK8w3NcMkX9Xm7+EP4LXemFQVU4ug7/31T6DWf3sD/Tb0u7B0IFIzD9P
5Pyy/tCZz5dX5cnEXvII6HCoIosd5ENVADLeYypaSMwTkAKqkVaGw/r/peGXwQK0H1g7CDipsI30
smB4bShUF5dCA+Vka3k2rZi4nPQvZq6GVxdpZSFeUARasdQAU0BXRbGAcQO6I166DaGWzcqMJyQD
hcAgdM6YYIv9jV0Wqj6Yz9XNk9yG2p6mIHgeW5YLu0BlfNlf5ganGEVHKa/sVbia2EgGAu9IdQqB
lzyK99Jg889m3JiPSHlJhEQsemXE80Y6rGU3Cqaqo1c5AlpmxvsWjyOnHRtGIacRvOAx8aiTkKZW
/hVhHEZhwNOEZt6NIlrx/h/XcZ47u3y7a/kUkG0ZDZxpy1MroQCLRcjOP8F6qZICbFJgEeKOJ2A4
+ELP9q8h36pwiLoUgF86vhdwVjDeLEfHHaAOQKBbBu9RJW9ZJ5hDq2UkSYiyMurKxzDAqpmM0Nmo
PIcmTYPG+3iTo9zvSxEBkvNhpuv/cx6YUNQMhpYPnLnJc9nvPwR08MNt40i59GFFnByPQymqQx6Q
HK9pEqBHN99wAyzJ2KZxQYxew33KScHRQbC54MaddwBJgwjc9TjiJWqXRJ7Lp9U9PdkC8GGRhoZV
olEB3UOySK2Ft9gls0tCjcJ6MW8pOF6bqe7/F4QFX6X0zh7ilMlhzFbi9+/2/uTs5W2sPUTwXa85
hu5Rtf4+tr/aMVr+uTX+Xu0nW59+mrZJVKz/OgqeaSkjMwIR3+0RnLuBWJ+TrnOIeREJcewyPdA1
9Xu116X2fm3yaoKev7g4BvYCw642yhfVuvRAdiqUgJi+P9f9K1tFexQFGnNAxMhtEq1d8+pe4l45
MjgvNLsX3FnCuErhAOmUSbGt/TqrahFAh8fcx2FiSHFdiUPWc+cswo9VgQgfk699ebvdwr31UQKJ
Dl8LfduJKLFtn2lNK4pgs925BDMW/eFCMcDb9H8RFQlF+yFG544TOzfcZKnjKKBBqPLvWLB8YJzo
hWvC8hgYXKLa054b7TY8vYL6FTw7y7xH+rE4cu5Y/EpSNQKYe2RSa/QV44rn1RheDVwjaDiwQmMz
pkVA4HBDFGZy+Smn+y/2XP0toseSiMEljJv5YPwd3GUz2OQHGq/M0CcVOCE+a1hZfZ8VEXJpfUg6
eZrfxhjm5yIwZ9Fdxd4YZ2tOYiXDr9+LTjUs0HI9MeF4Isx6PsPbYMNPundQfeL6b2vvl1yehd05
pz33+ZmCv/3whintARNMTFg+jQOn7IJ3gU7cXimk2k/wMrDtg99Axp6gSXouOvpSo8LvAtBzjSK4
Kh1ZgnSId5I+Ps7+esJPZ/bZTE7CWtw5vM2hinDdGANG+/hKcmbgyUKNxSYDmSwj4Bv/IzSP0ixH
a/Nnk3hADDhdxgDK1XPT0WKyNkk/bI1azqP22a5z8ZtpICHc8BN5zzWuck16wjz44fTZOFGdPRFO
ypa4sSruu4uTMn38nmxtYFP50fEMOIlFjeGNGQJkNzz61PgyCMqA2up7c7SjTZYxzhZXyZmV8j0n
P5LWNeYKNJT4EbQI18P6l2Fe45Tf4atmGCDgGZH70Amamcl0CjH++HNKGc6dGagAWKOvaDx0hn0L
mcnRTFAjtdzee9i+ZhjVL/UE9hKxHMak8w1yWUH+L7EA06kEnT76UnyDeA+ODddpMy3CeEISmWuZ
yqDo9AzxcCDcBpBZXE0P6jNYEFxDr+wIBMSY/DAthceL64g0uVpvqDXog5k90GCGsBRhwlbZsUJm
h00QFTrlCZEAgtJo0jXEllLMAqrlAXrteSfkNqgTH5vacCpOIC2bUEFPU6awF4dcgz3N9tBgFNO2
qNKIvbBXJ48JlvUkUV3WR+tLxmc604YDLq9X3pyefzF4HFow7f0flrdscLApLKATRvCOLRnfItZj
r2cvfk+nnzFb7MTM9t4trlSJEniTopYTzQqkHerZWcxD8kRp947QfAX8McIJg1uIhxSMHvFaAKOv
AbsSCIpqoDXImJaqpnlkjEdMRjKGRZBIUKJiDBT7mDRC0gdrcRmCYzc5tpddUmRwFZ335RjlMhCV
f9ntQBpAwcBnjo6f/BndYA413eqLA2OxU+li7bqaPtKphmGv8HBEw8jjooWtZoQmBmcLF9wazaWH
rZ/m9NOrCElRrDize61xgRBNlDe7MxgSwYhpI/aPW9bKaTH9IUZCh236b+iKMOcusincAYGVP2BK
OShXJg7zsq1jT0tbjvsr02TRUd7Gvwh8yFh+f8sWRD1cB83gm8SmgdyPWiT8dp2KHYytq+wPH4XL
2kOsxH5F0CRSAbiBjVg+eLgYgSyi9+xNPIYk41FohpoXwTz0c1hxyg0sLtD1fTDc/ZVOh3fFeuH2
dP/gL5Xz+3zHflvdrBgjH7pDugj59+6s0L7AjdgcdgdAuRxAkSZXAxLr4Uhq7Y7K/cFJwPc7CYaQ
onvLXhaaDmTklRWGmBgincBIhRnNocu6EAF1xmGp5jYm+71mrx/Z4T5GHYmSpzgAa20AgUsmSoPp
otkjdXu5DFs5IQkOK91N/RMf6jPaYsQgONQ6qo0hiFzcCXs7eotW29V/viE+PGA+zfVYQ9RgAczq
PbzrIR9g00d1ab1uQ4RPf/QIL6bR1ZvJo2JttHwd20UUVymx7hDkZ7gJXBVf7c48GvCW9p5CWmSj
hTIZR9XfZSLu/MJ8ls9Yr1MA9K/Aiu84yCAGgCq2B4yCqvQ3dNrCsYbfMTyS0t13c3q8Ibwg9ies
YRbdYDQaX5h3K5izd7NuU8KvlNX5SHd7YtbJtpcNhOeYomeYppPXfNtPUNiG+Q41yAqkZdAwYP83
jYBTgJLrIUddYuaIAu5ytToWlmeHFZNLUC0NQPcoYspO/Dl7R+9ckw4T3KkMkJCK4hh2xw09nTz3
FwUHEvVYnbRfa/dwH0BtQhV1Cs4EQvU4Ce1W174N/B6UFiS19QLJVkWRV1zky8IJetlG+YZ9J25n
KOJOgYFzVeXojIJMoOqy5Tf14v5i8mPrf/xB1ayMOjx0t6/a7vS4MmhZd9/+HUGW9w0eOiVuCxu0
LmBEezLoUpYT5Df+fnXrzgGsQ6S8t5c3LDjNeN5qW0Yb4sbu80lPedC/4YuA+hh4s0C/QR7kDo68
mn6SZtXd5B28i6y7yWJ8dhcx20th2FykwVOaa/oljLqXJeMuel4sE/K+h4RL7q4dn0UBvMOYJlOE
x9eExlj67t2b41OJbRCWTbKlRsKsxCEabTT0fU38ctl62/0Xs1RAUPCK+5AUdsLsJcBp92jvrvyF
lsPEcnffQKhkqJS9MFH0dr1I3/4lN5hxivay2/0Zcs7ob45Z2h+rfY5QBnUVxgDTXTEy5TPQx3Hu
YO6ATYpMdkWo+D3hr8Gq7MnsJ4boiaMkb/d4e8cmyQmjXf7KOZRcr0srQIEtjZvtMsBj3A/4CEBb
Xn3TbuK79w4qTMLtVh0cacEbv0emUJX8ntNLOyxyrMrMHLnTOcElp/hMtPv8OufGVyY0SIujp281
/bDSeGjf2ReFu16exA7yX/yGuKmnnw/TycfR7TERhLlI+2wZn7CCogbvgf1cm4I5oitbw8JrvMke
+HKSJ0xPUuYibNnMvph7XtwurZZ8vZb62zPOi/5r+b0yHxvmimIG3pPVH/97GSGIR87ngIiB+wAx
GW8nw1J5Neg5q/EjYNimNG75Vd4xyEG2V54neGoitzDuc6PFcBjINLTtp2TChjuYSxH4/QP/fVpa
1oEb8WGktkeo+VEDjrPrySDurVyG7ECK3baj2bsB3i7bskoVbekzOSEngcYm6lHWhblYFEwXzSEf
o1gluQV48gSiuPSsByq/g4NIiWXdtUpGJS3Jtboi4sBgB9nBWxEphM+O9Bw4jWE/igAo/onrLiGJ
R5v36ZDRpnasQRfvz/GTZ679TTo/ztfeCoQ5UVRO4LY30IUYA40RRsBkDBpNzUK/7xkrlzPcLfCW
ha+MOnmECXEtoq8LwPweSfsVgjct8VaaqnMEf8xwjpRF4PK8nHZsyazQ296f1nY/aXk0kwPOk2Ba
XS0GjvmieAXkvjOzfYslx0deMGdhTR28oEV5Uzh6x6fi2cMTVDXspMCozeq2Nw32+dSZInhH/JjB
TaBlHZ2jXDRs/78CS+o/AKM+Kh4iGF0MTprC6SISquQRMt5XYYwf+z1g/GRdux76H+b5sIldtG9g
NibHyIMWjeoRzwQzh6kIQu9je0iAl/xM4YeoZJGLhBDyF+IBREYCsLPBFOJ4QMjKfYVhsnnjgLNS
LoAPAUn28LVGVIB44sYFgYSGNfr+Mb5azND0woX9Et5VYAB/mqGnrj2GjYWLGJkwFWzI2b8xYBBN
KRdX3foyYMHvxRwIYox/gtIUBJGBTuX92hbg6mp8pWyluQJrVpBvNrLOC2YOzPxgfcHkgLawr3bn
3f4uj4HMh1PwQwYL6WG8h9RvjTgnV7ens9IYqn/BfprvpHvuiKxK0acWstPzD6ftGN0NZ8MTIyCs
q1CVvq72v7m9Wkx5nMQ9+3gCX+hBtwbDk8eBc6PcxlYtuEi3//J0XGRzXDJs5OocFtruL9TPcv5Y
GNLsBv0q+B38WFs3PWJ+H/5TCzutIPYPE8XKIZN8S9C0+zFH1JwDqP9INh5CJK1tPP8sujzcHAPM
FsMe+m1mATyPd8ECIHD+8RmGjXPCzUyQOnBRQ/LX0WYZcM8gnMNUQ08Rg/lBTxcrPRiNe0M/6URJ
OEdMOVC8SiY7rh1cg/Sz2T/a9qSw0t90ipvwVpYHuXwYG1ZOb9GYo+hpF4i+8b5pxGOw/h29+8Xt
tdy6id4/v/4MO71hVSdfmWurEt+FUzdhlnJsT7RWUCLWeluPNklP9vPALPFJ3OudzaYwxUNDfMPe
Uj13LzLvYT+0pj1wshe3HDHt5IefjkEKGUbV3HPgyFxiZ8MusPsl9Z8quuFildbOgQLZlz6lN4fl
+N+WlGXNe9S6OXAX0AZUPZddETokltb8KAxYvsrBlBUDFqJAjpvbmSeKXRW0VcAAPsIKW2fjVTxA
qISWo8hlivOIwFJB9f+IO0+B4QmXHEz+JoH+YZ0pgZDa9FwfH7H/qWDfoeOfdkh0j5Yia8K+QCHz
HY7R7wE3Y3bcI4kqro/DRmkdeLLONw/sFbYomuvLNBt8VFyAz/a/IsHjHhQF76XoEN/NQ/JJ28PX
Z6QiTDvDFhBt4JOEQCmYguIj4js6/GZh+xlYEYcj31UxkI6KizhkcVVHpxmB22PjdX8HK2w/rZxB
CTWaApEpqrwDyitKxMQsHVhQzGaPkUaf1e+kfkKV6cPp47KD8cAh+VIDFAEc/p8Hkg2R4Ype16EQ
Ze9nt9GxL3E/cFx5Dco9WJo0NWjz+MOIupl6uN/IRZGY4pQUEOXxNLgOkPEThkU7TKWN78AL/70q
hMiCx7GqE/XtvWaB0by69TECNb4ox2keFvgqmpf4uX9xMZKytQufhI+id6MHJxLqVqsgXw/Hi7Gh
YpIIH8pyK+mrVgybu/HuAD42uKi6AB3wATnTDgRPPXPA8DolhxFCvzEL0TqDvhEIw3WCVZsv1ZCX
x2qFnflxXLJrwAiuwMq6kYHY87o2C4YBD0S0UYtuu52rj8sZV/bcwfIi/z28jIQZv0IfeLP7sRGR
p6nemD877JgwRTstSbiCSl4AwH2Ctm6p56/gSOCUPAhFuxtgik0EU9uiD/ngG00SnXWzL8pGAS9T
0YKqrZARxPsxp0Qx/GD3LBq4fjz4mwye6Gj1LdyOOk/bxE06G5zDeEbiVUMirVj8FIHoBxZdfC0A
Fwg+iHioEAbWn6p76oV7BSrv8TELtaeppyT/BuoCxYzCbcAFiqPV8yxaHfk4O/3KBxhHv3hq8wfH
WePk4xsFMyg5KaXn9NBLsK39WHcSLgvMTNEVmaufpGbFIRQzHfjnCeHmlpHbuuF/5ZJNP1QTwerK
Bu639QnDw+i9xuSZBi+k/c15UwIi0d6stYvdbRwETFcRsan+yAelHY11MCSflUcyhqNIN4LdlDkZ
GiYn7/uvP5XmjkcnkgaVw1D1nUuHcuAOG53x9wsITbb3UdhdPGcI/1xaBgULdBEUxL+r2z0kOd4j
nPkhUrL25HmcHxosWqXJsAfHKMXJafE8aLYRlaR5tDpxN8Z4GKErIcF/lPf8hzGFXA4Wh+357IFZ
4CXngL1u1FAa5K301uD46QAPC+bZyyft95Kp7E8EVSDROOCX66XToN1npj8xrH1KOkbvYi3P6yXz
ltHnQZTNP5f/B4Ao3xWPQFdIRi70TY0D3y6fhyTaMOqDUbKHnEMtosYlFuwIc9KFSIFXEhP8/l+/
spaCvgHOJaU/J9Z1bH7Hdd/73eX8XTmnjpyH5PWIK++yR1wRKVjg8/dpz0gW6LkEVZ4pxh6Y/kpt
hGsx3RqD9PspmBNyj+5Bfv40sG2mJykKrLBWmZtu+KsS7QtNV4bqRywVC/IbDYY4F62eMvjZy0PG
x3X+oMDotGmV6nAIykE5MPh+SchM6kW1/8pCt24hzCfk5NZ8kPIB4GUyqOgzUY3C637OCxuelnmf
HhlXJwqb3H45ncYr9zq4IJYSzDdqq+f+CDpgNH/f6xibkAL7EQw6zOvMPGNpvjEUgxA/uw9FR7np
2ZeTg6dDs6GxOjjtB7vYF/HFlAfjo6mGQdlvv65OZ1Q7c8mRrmpVfTE3VkjJaL5EbFL2iPmNAjg6
22u+v+HO32CFs1/ltN2jqvjsJU9NUNqVlMsyCcM2tcOTaQtvgEODh4H8uoCIA89jsG5jQUIvoyu/
kjd8E5RuMevYDmQwGfYsYHuFAH6GOCgXlqyAwJdibkxp5vjREd3ccm7Lj5cCGPLA9aPTBmPYpLVq
ua9glktwiWoVnD2Inb8k1sePPxUqYQvIqrM7ba4hhl7lBhGEDcF7epNDB47lF56pGefYf5zlzPNq
QGcefiAu1KHxeWT6jCJotm4ygJLCcm2c+QXzt3EYyInOkUA0vKyHFOq8yoG9swY0mC0ZLLAUw4tv
y6AC6q/ctc2DuILlwxUdpMsfBNRg8hoeLKUKiubP/TLy9ka2RV4+Ojjb2jPiiRc8RyW45H6rJ6w0
YJmbHwF8Sm/2jXvM5yhmrYoY11mHG0AdNpzAFUDDLS7xc/1cg0y+a+fhQ4fLWmGx5f83zIUs42Jx
9/FrZRQpwpjpGEmHPIzL6B7h+GJALrDmf3+di/fXdoW/QaKRJH8xm4UNjg/zOvwGbEYSoPU83TdD
/BiH1uTmWQyxwd+ACjoj115Lb6+bVr2ZpNEaNCwuwjeqb8sFmx3bazrF/Wu+DyJpx6wGK7lv1InJ
n9vCTtPXBt9Gd/LAcgDuLNC5rQGFBTYTFwhtNalhhlTvAZB4V0U9nAxYvaWYRucoDJsx1747tiNP
0pOibLJSCVwIzwFGA6yNqfEQMorCSxjaa5AX7jmXteF2IEILJnghyq0OaHaW6cViX0Gpqt+Wh36S
d2nTbKgenDa/4GWyhRJUYpM6sMQvEOwbPh7DBgAhSFQJhBxO/CSm5p4jKH7zkm5akmlC6T7IYLia
HewNu9jquhDaMt5krAa4x0hGFLng1UOPTTXiJj05PShSA2h4MF2+Ak74Di64lbw0kRgSPvNnHJEk
JkggYp/sSYMMbMX6S3wA/dDxxfHi04tQf1vzPsHUgoEXe9ops4OKdv7IirAPmYSN8kt7qcZmaWM/
cxc8iXsPWhrcLICkeYi+l00B8mzGumy2kJxcG25CLxvK4OFPPY/Z393KGUDZ7ZSrLpdEE0EyuQu5
5VbSzE5mXdAPHwo5K5VdnqlRQFLP1DOt2+YCvRVeQMsLGmsdTL1fn3v6BLUV9NbkE51tqP+lJ8Lj
PLTftmQWEaRHOfnM4fu8wE7uLrsId2gwvgru7DS9jHGKpk8+gMoIW7puf5s025czH4iIxfQRwdRm
UZsuiVKSR/gsqys8axMMmoQeAKl1YC/j74TXrlPpnd2eD8ndHpjAFYeH+zIYjyK9l8OaHCwGuYy7
/xbXDIpvn2a1Xyl2d4/wn5S7CdgMzKsPLx/nPT1YT3fPYocCx4SCyOS6VNQdkDmhcNk+IC7/S+eX
C4Sef71/3qJtrYe1AVfkOEXQ35P76xS6u00riPk4WZaXYXyETuNwvEVYQbbQ0mG1CL7foybPjKu7
xqIHACp59GxQWKPlmXvjIa/RKT7rbvu3MuF/W0CmCpW7truAX+DCn7BzGx4qrMnHneemh92bYrm3
bXA0c0+GFHxChvVdjumWVSwP2+crAcfsfabf276usjudOaV+6zTtQqhmcYQAqroD9lm1/BMukBiR
4wsVPGdUIeRQiykYGgAP1Bymx4B3spcjL3wViGb9L/M0rIizUsFWcAkGyekJRhpcUNRxaw4b9lCY
QFdpsSPk0b/Q6E/XLV3Guh85ud0JT31xiqh9jD0ZgYNw3Z67jLqsxfvZgjd9pBv+nibYVsSDsMco
fpmj+lZwC40RkuFiFHNmdwkCXDNk5Rhutu6JLY5rbgTrLoeY8AZJKgN2obdtY1Uf2a8FNKsDsxkH
9vEJJ05gDkxTahgmOKX1yCyEC884lb36Ekf52GZzOfmclBerwg8l0pGxrOcmA58PFS6naxOZiARe
lFbzolKLGvDpAEBsWIJCFvZcCS1jrOPLdl49H7MGc3K8WpbnzrK+L4uKG8yT8V5T/iFeRxMJXOxC
uW2jwycwsW5FA415MpbW46b2n2vN/fD1sSlqY/cpm1AfeHmHpds/8HjhtHG1ohPS3QeiUgbUA7w6
MmCP9jPkg1Mzl24P9C3LYWzcFGB/azBmEkvj5PUXIGeA+v0ElEvB3YkZ3NiqDnTz/tMY9m4IIsHi
iTL0b+FgzIzrQY0lpCIGcxNbDhAo1V3RzFuDDeWFTtwPw9Ef5vaba3v0uuLl7EZ1DLTFFfjazQv7
rmxg4nAi9HJ9Bcnv3ICG9b48xA34k3qyH8vgGmk9AQ2lc9sBuef9v7Ox6C+OZ6/C4pBgMb631v+P
pvNqVhVb1/AvskqS4K3kYMLsDTV1OkkGFBTw1+9nrK5dfc7a3SupCGN8443hTOckJIhqYieViHdW
qn/JufthmuLfKuWQIWZggIW412gS5z8M1LvP33FFboz1VqGZrl5TLWr+7Z7MIkKI7NkPkxVIzQsV
A2y1QiMmvT80yzyghiuRkihhEzR5KyQ6NRGfg0gsdhe7jaoRa6p7/WECEYOmoXB+ZDplrIcKJrgE
bWh1d9E2KBwmUAWUN7NI92gWh/ytvRPt4LOoo2S2B0LEK+wqLa1ET3mS1HZKYCTRyZyseMHrKkrz
ODrA0CUvGtaKu/0GZ1dGodw7PcF+IgSptpl3hs6Qt/1CMkCH6h8aDPM69Pl62EiLr+m+NEdVTN3l
luRJQDZA3mrtsX4NaqwJ/K4ymb90TkNKP0nOgyWJdCw3kV7uBum02kZCFomIKpu9EfnnMUYwRiwb
xy/qH91qbGkU3lJ311qj8eRK1KvPx7P57r5kP/KbJm/e6dX5NDF/PpvtOi7ELZlrjG8cCx/UMdX4
6s+v0vsgsLPQHSsFqcoEQvgvxM0vvCIUoCRTAoiHe/gffk8EqLNGR/KAGH15UmvxkOck0PLh+Lc2
mQ7rfW74hbykW0UlBvBZHq+jEFytscGz3+4dXk58XYTaLjJyNTU2XIRhEfVvPOF0OnQcoBRRzMt5
h2OvTgnJOgW7xxwDGTOeHgDvR3R6hEQgl73Tvvnj0f0e1hyW3yiq7VSLB5RazNmced+G+0I3kGbx
gT9CRC4FyuQ/yjILmrZMM/vZO8QQPouIQ1oP+8UV6bkdAGiLSG7YsMsd51U+q1zvW3qIyUkDnIjv
TGY9Vd/k7uzGdSQ4OHi1MS6ercTrKd2xu4dFygPHgFdQWpv+7D5/DCbA6FRusrCk04YoP6v7UoUW
MUFBxdQyOtDwhSAYYQP9Wm0zPT/BOoEs/h7ch6M9qkpntRojYXh4yoo3lmq2Fgtrk9lAlhcrXZ4P
fxUKO9TS6W5uSSPFOED/rav7dx1AdeNGhGokd7cOvi158FZGgE9PxPxOcWHs2nNDQg4day9n3Hug
k8MOhBDdBQ+wPcaDT6yn6pCnxM9wQu2JEfiI9woGOiAvF5nui3gtExMiVsa3FPWpxWBTl87jTLwt
O8vg6vITWeH185sS1/LsK/vD1h0pFkK39pDjD2vNL/YZvidPvmOSpSrHpHGPTCw1D9vGgh6D48DJ
8CUrEygMrqZwk88SAluCNW6EIvx6giN9dC4j5Gjgjwn1X5ClhUfwX6Zj4yUa/JiSOcyn6SXFc/CJ
cd+Q8TYvlim9Q4mZkquVOyWPtc+iTP1E53bKRKFk+6Cvc+cdFtNXayqYaybfQ7rrXWkxmg3jrDq2
LHvMsezvSdgn5nXao3jjOLSqwM54fPafWLl0zDMxouycvzAXUmIyaPRLc2ymBi7EsZVNh2yzxBEf
9AVgw7Sc6HNtbWxqyue0Vb7rR5YeIXhLTzTNc1DgIDLEUGiPHA5ck2jTT/40a5kycgEnW7fw6RHc
YC1XqTiQii7Q/Ty3defuwFmSvZP8AjwOEY1uCzc9lScUK9q64ZO2S54BPuiAti7q6ofHnmhjzrBD
7I3ycRi/rOYMKeu8AwJqwmIAvuZ0VLWuvr99jAR6rfxWhd0uP4cs0tdEN9DEZw9+jQ41cIkO89Q8
mNn4rs3m8LqaOspvp/0jC14HdRou2r+GHBDdz9blVp0qfg0KJ2fOA1E9Tm/Fy+evaVhdEOs1VFBu
Hot88QYtUVyo8eH+uX4jseQoq9YLBnRkyQ+koCh4VKcTCbyOyrQREGpDGMTw77klwZbajRU5f176
9w7GORduRGEDOmwInOYw8Fvsw6s+LNxbqAs5juR0EUdms/y6LUgtYi+iFkEkvsLL93bBy8M0fMxq
SPkZif/TL7GMOUkMKCdEfAX31RgvLdGDIN1E4C508h0lBtiQXUUfkLfE2/7syV9AWfbCtNZ/J8RF
AxQmv4Xiv0B5x7McQ/shm68B41vnTSxwbgDh6+c7o+Av4l8ql5jDa8l8MR4bE/5mxGi71FpKhxvF
cm4yI57mCOjV/lKXPKpRAm1y34X6ynbYS3q3oD4lvuUz6AcFf5XIzIP5J/bM5pWw00Bv3Z1yMDE4
zvx9t4X3nV6PZX4ojpWYVYvl6MRpOiiJyZ+QeJkRxDXpo7HGYKMte4dFhuB3ueDIQT0bRgh0K8Tu
J2uNmuy6wNCEbQrJUTZLF4TWxTpfmsx+i16R7fA6y2YcWEdzfWrkkbzq5ywycNYw4hUpkJ5BGB7X
6z4wn1OS13eSUFLEFABtB/skgOdm2V2+RZIZj2a7rCpb/h3ORyI+M1SCLzZKBjYhHWKOwN4jzof3
bcPuBVAielJzDuTC1kXUJ0JSws+ByBCb6uSFq6uGXODJd1nvQd6omPDGHGNgc3ccneEn2JyJQcY2
l9qxjgXweaFPwMqneqzNGDc49gAG9IfRWqXMDN/PmqKz6dth/+PwQxX625qhyxFmcRYP1ekjZftF
l9lh1uWnJjESIPwwRvBaSIiZSFWYPGKCoCzulIvKAF7MgAjRZ/IPlC0YZOa4FwYp+2zAFMgLUQ2P
wykSVA1eFd77yCKvzS83dJSGHT8LkR2q1m3PvrJnj+FkPrbzwk6j2kEXZje0jqyvuxHnTZwXFkGa
Tn/maONxVYAm1d/UlW7MQiKsS/01IoxZk/nRcI/1xF8QkagEpb878/IbulY/p4RVNRyxrqPbIExi
DYm5RnqmUosBR/H1dNqZG7NcCqw9n953OnglY0qkronLRr2hru6kbr3ozhNWwUXi6TYVDCQN0OBG
9CZsWUmeQU5gA9qJipZodIEl5STEF8IbV7iKeFZ3tAUFT0In6gkx0OPVnmFUWP4IvGBFFWEdn9Nj
KuxGoiI6tRNrMBOEGH9N+ICKem/4SzyR1CUAocQjKIGuC0yl/AbOX258juN5b/u4TIn5kjzpH9Uk
OCOWPfN06ta6gzSIRUAkCoiErv3Q3XfOVqQmwRmlEMbE25jN/H18LrM9uDt604j+VPO7lqJmTfwN
aP4aHuv4pV67s77OMSPkCZIEFitMrPSiLoiCOInbsCbbym1Cg0tE4Avpu0NUjp4qEiUJJvx4GsuT
h8EXc/MAyyNPMG5CC386xijoDSq3TapdubhTIVDgd5NyQL+peOtkStiwRSaNjZAlvBXufUYYkhAG
s+sc5x20m7AZf5yjg2RNsb6WHLTCsgvrAplPGqiTUyeIORRNgkZsRYGaDebYS7mi5aU7cbnwnmIY
ZYafnO6UgIj/FMQg4Q3FnMCMKbgTCSdXvlpReojWjOJ2bia8yTWlD7wSRkihJ8H7i47C9Z3jnlvt
xEezyaxUTUe4f8HfIc84NGPJgs+r8A82RE9AStnx5XTCOeYSBgK/Q4wM9xcRauT5OImbLRDCmOJy
PQOJT/7eEMZIeghPqLA5CyeyaECWcJXpDjbY6E5L6tsW1dJ88ybKgw8b+ZEPRE2cz4049xetcwaJ
NEHEqXlSL/2G+lXRNXFf6Gwj+mS77IFxSBacdBj7R1zfLeCwPpmPtql3pOHQesYEmUz2IxttBBeA
Pp14PMkWKlJOVubS7n+kiKhN0r8Y3S2Zn465CSYX4ZAElGOOcJjCMBKJ3/Bf+zWvLKNh/tuAdyDH
tW5CLpH5VK/zPlAC/yvE5KllhRGrFBzy4iKq2yE9QZ5AIdBBcGX5nPbNPrGdQr0O+Bjc2BYfu+Yf
4iECRLUTnTuOgWYl7fCSiAeWKB8ifXSHA9BqYL9On8ki0gJOUlDSPGO8qL1BzCqWrg1UtmKRUxNQ
X0UIyvqJlVmIrkm8TpxYsIeAx6ycFNUxWm8gbnE3i/ucW3fOXfzfZTB4OPBa7keTc8evEdvCGGBT
vO2CihLuRKEUqzm136TaiUde3INEH9L0rOJJJjvV/fCXBrDw9p3bT3NI6MelLHzKLHkK1/QknhPx
ZH29N9eFoz6gKyUjNjHoUnxB6op0Sl3hdzRVQuskB4ZRLOEoBhgC6cqwX9YwmHKfi/wDX5/tpMC9
7l47hBIK++05FrpkQv9Bk5B+8GrOZeTT2hu/92x+KCzWNSppCHJC9FSI2splKB+S1vX5rRida9T/
wmpcfbbqARNWy5Ryg8PaDT8e9HA+beoQzyPKEJhnlT+muUN+/qXO2QZxkLkj+tKvZnaDWOjic4a6
ogVhE8LedHC84dmWourrowukHYdTCBLVRJ8P9Z+XvmpIJeaKdEQ6LMY/ORbRGkJnVxnmjjONvasA
bAsBFZea2IyjImF1Q9s3cUVwCDCKu0qpoKMUdPKAl5KmY9gwUi+eDlmsO+9hOMUFPH317cw3qo1j
RnIIKpsUGfXfcvQAyK+mgPuDNXqMPARl/rQu7pozxHI0jkZj6xfgnfTvZbH5guHZCi95yNAkgH56
g4jUi/gKbZLPV0Vwc1SvHJ3QbqugD/TizsYIXxF6s3MM54Bon5t9ix7jyYJk4owUY7PK5sbvpab1
mMrsHWqKdBkzZkC450zcE2aN4uzobFetS1oz4Uoi5gmxBffGxp9/FpjjeChTxBwWv+jQvVqywLHa
lJO58TPFX0teG/dRxmMvqtGp/pnNacwCyGXrfi7f6PBu3pGqKCRK9fHEFWCJwFM9BOCYkvKEfJ9D
RMHtm6HVW0IBvtpJdZaXrRQgoqWVnMOJrclQ2RxNVBQZbFydRXoK4LPz+zc8rdrm31CZsjqCIr94
SNHbHsYLRCy1+Yfyafs2p1R2ZazoGtKDDhhafIATfaFC4ISYAck/gQ7kkKNaFwFUR8Y9r8Hd+GFJ
H7dOCkrqV4f587gWqwQmyMGMlYl4oYTkL5jvxEJdgwQrX1Ir674vSE1ux/lnJQa6NxYcE1Goc1oL
Gzm0PnuScYhJoWgmzns5dmQRVowmMDQuBFkR62FQpMkOk2aBiApi5WE5YzcW/HpOcye1zuyYDxGZ
ml94ZFh4kNVjMh6DqTemKmRtxHuzpnO/BELsUm8qkT+ODpujCKIYtkurBFdjxuhbdBA0hrNROyf+
7RsQXSaipURI0voKP41Gh28RS+mJrCXmGmnSEnbPd86X/ZEtxbmxJaKt7NCnPSv2IhH90PwmwZjT
lPBVfBzI2AStW/pT5TgBahtzafT8IXPETUO0LribL+/jOGwW1W8a6pndljQjit2ErabxXuIm/IKs
9tZVsYlYUCYiocRpuCfvhFbnTochxRQCoyBbcWlKQmCc704iSIt4r/cxpYWgNE9tadWbfxMK8VIu
jkeU3a8QlUjMBS4cMrZ2zPcEoDD9ZzwDnQetRdBDzh9KFlJ4utlg8IHMgsen50tA3f36EpiAX8Sp
Ft2qNtnleXYG4OakjomXgiwXxNjXQ0eOg/HNEEm63Rw5EekVhEJgdyywPTJEzGleFlKiO7en3kyY
UaqMDAZbTAkbkeU16ukMZpdAA0N+FxMVX0RsbAnB5/FZFlZyePLLTwY+fSimLveKIFckPrvPaS66
P5QTKv4d3vNiTnY3dDraJKqJL7QhnpGZnhOP1SPKIeyKCNC0+qIWAQ27jNQzYJ4xR7NArSFGbKIC
GqIYtsk8i1vrPpM1O+3D7h2/MUqN4hEHMPgBGG1Sa4NMXh7gEsfX1UdGz0nCAaVBG6B9lZZMFUjz
oJ4RKTxB85B3f32jIheBwErtPABIIybIMGmkG/rDM5BcBU7ZOyCWNuxtpTkdAyAcPJ3I9xAc8RsM
X54xcHpxiGwQc8l/T/XclKtKWneoHKv7bzbefd4bnTa69eAVlzSm3Yyfe+GBZPWD5ZemLzDmseLW
A19tpi9Oq7SyPzbqkFoxbUyr9OvDvj9w888yIYVto+hskjs9pqNCQ0f48VGh6/wW/f33/thtQQe1
ZSzYUxITYYI0CuAMPuFwcFEHVFRMNOxNqLHjz4mRn/9HmEQFZMddebs8M2ZYZHWsySw5+GGJm3MK
MvSaF1/01Wm5bwjqE9Mi68ayp0vs2AxMEs95shG7vq8oZc28N5tV98vCa0PVywyzgB10IcnbKxCn
2Tn7exM01vVt7gtmRabjj4WU2P3gCVdYUO7T9Y01ohaC8fIiH2opfCLoIpVEhJ9TBCFOsY/cRca4
I/ghXWPC28MipL/4yXJERI81tj4jgYW5ln73B6bN8eVxwYxQ8/xwZEdg28P493u9N8si+rwri3Qu
Clgm6cNpQPUPF53MCHOEmwcvJ4NOhuvKoQUiJ+rSRMvOmZXRzopfHuISni+hrJkMlvCem6AixWDz
i8lMekRLbKPBDw78OH1jVKxr0XvcmdkP4CbNc7vONibJ/oAkBtGUWxiCjyIU/o9gmL+qx9DlDFOb
UdJ9RLscSwMAfUT+zmjyiF7kabNNWQ+D/8TTA2o4J2Ajfy4baVlbyJawABnR9XTJN5Qxf06MY8Yk
Juhtct6BTcPWwAjCHE4KfMPTEUrg52Q1DFcbIwxmfXQAbgAvlnqzttAzLUbR2JQH7otWeBc8GfBq
BcV38x4SKp0tg1LQ2C4gMrKZEtjElmZPMkN21d/OJtv+ltmi7HwiAAoJZVFbTRZSj4RfOH4ktwPB
4KNptLyYP4qNG98sWECuS6qLKCLg73NUJgHicCY9XQ+ZW3gZ45i6rsiEBybTZUoq7QHDz0zNaS8G
T+C9WZCjj3KT81tRbif7W0L1a3xHEDYZGV4bdXZSbEZU3akEN2IuW2P9JOSOH7AA7UvZUvcyl17d
3jVA8K+QxEFIVAwkb5RlKr8OOEiVilXxCzgl+BZlwL1ozH14AOI3Xstq6MnQXjTjZmTPCTYLw2lu
DRruN6oql9yR1c9ovEEFVkjT25q1jR4uaNqPRvdVhXZhpGDyBdxJ5i3rgIL1dkJxgeIWP/L+nk27
wUL6wzlrCvlU476f9jmhUAMzFaiynvLHMtklAIc8/pmmW7BNeGUqnoub5aKnudvQxD0ECtQMb17b
wNFjOYgG0w7Ah28Ir5mnHeuXFRx+Mq5uEWlyYNR7Y379wW/qqg7hMWFiPxT/i9tJ4QT0JBt42TwW
qdDASC8HXgfKKF2k0KRmBGejfBntBbV1HdjQPUZqw5zcavv1xx/hHhj3JpQabBnSwwck9kR0gqj7
9KBG3ynKSJuBe9B7Osm0WOJleF+CYHQSGkjM28Li6CIf/UF/4O05vSIbfjmfP4l8DHgvlJ8EkZpf
LbxvXzYKNuNpySjEdDdX7WHjvoQzKXgbrvr0FWiI1tJ6qNlNGV3/yKp8Vmu8TsUPXjkZ+9ml9YjY
+5GXkmIZ0wYb0/5xd7MPEm58CLn/xQnCUYaZhEPKMJRjNTZsdQaqz+P2YoXg0c195cj43GGnYxnl
yW2dYlauCw8PHhHsGBx0UmnoxiJe4Y68ltxOv4fXBdSwRrsDMb+aDSFGcQP5ANpGcSFvuKveWobY
pbit8E5gGdan0hFqEX0VNWKwIqG6P/yotKuk17mMDPg2L5H4Gdbn2J4onpOB/hmMFZ9TiE1vw/1s
gJVMa5oLrC4CTi44/l3hJsBj0S5voKtukxQ923iqsT6XLjvQWzBy8n7oHJCSf1LzgdBFC8Aql0Yk
zl3+6+bThlo/MECYtyUwwZfsLdXMO/s5su5GkO1bFwZu/dEQQ7iD1M2wx44I/MYlP2XZ3rc0d/mj
ACS8/qPD+6yfNdGHnrji2KygDKVvFxbvTeA7VcECaxda6tJmQmUQHZnyg1Zvv1spTK3yRb3oDvM6
x/ZLSiEK58sbIiakrEFlk4ay/Egu9yt3aHaH1PrnUCMQia1t8jgDI7KRKmGphM8LSyPFvpXVnBh3
Ti+0S23wGQb9fEi0G0wuKlfhYGJr+xJoadaHr4sTadW+vLvmBOqVkif7M5z259zvAgqnOGfx0sg7
I1FI6NopmqoZGtmG/jtcdCwjd5YrVA/PJyRUDAl6pefFZ/2GoINgJmA4asDpSfygYadxOyj/GrNN
r1xuWVwzywCTlKvBkeX+CYkKh85iWNvSkg+LDW08haQ8dKCZzB7ZjjLt7wIA429IN7kUGCsQVQdO
0cw3+cB/nGH1ii3GWF7+abUL2LsJfWo5XLbTsyrXE0Rx4BPz2gH1EEgFMAqEYeK1C2Llp+wMwLME
EJMwTBkcDjRdROX7NxtsXl7rMaceQFVtlh5rzMVk+xQYcoRYG5MFHRSvUH4f1ARrodmcQIDZsIbA
PnN8FSbbnqcuyK+b7F43m0Xi27M08zCTXSehHEOm1dmjc4WtFB73ICGevXP47u4WGhXA7danw2+n
k25IGjFpEhzTLdXjvN5TIDp9zJW3dZtnQboqLoJ23Rgxepnpc5dNOTQKMR+R6uErbv2SxBfyEWbd
z5gvEfUMQMxvNbvPRoQvwOLzfxLDLywXp0iCcjkwc3D84VPw5aA8/ZH++B8NVU9Hw8P6th5aBgsp
SqcCN9MWLAi48glU854E5Z40DigkbSJU/DoyMcLUeDI5YibBncLIxu9A1MDh7kG96Gb0ZZvNpiIX
hOj6aDua6Za2VtbDY34qaBS9XuqTYVNhZoKrJ+u+sahkv5t8vt/vrJ+nLn4csWUM52fRk8ttKQXZ
LF+P3dFeZuJiVULyO5eoxhbyCYdCvFCEF3WccYJqQ2UpL4K7noiOktS61WtTOmAOuBFITRKKzvsm
gwPhPwqbGmvnsSAFgww01fNAEkVC/2t6o8GdvIDl2CdsvA2JI7lviqNBScQSldj4AF9X74wYhstA
97QbnnSKcFB0SCZZA6g9JJNG05wJPdXPny3KlijHFVX4ijtetuzrwEsM98X6xffCHfSG2rLGo/ON
5aGzcEScOzBZnlIq/qYAH9mchkqu2COSyYInu4K7clf+U+HHuV0T6vsw0+UnvK/AUGasc5yEb0uF
iRxCxs/Ie+w8kgU5jIXVimYH7nYiXe/WEyLhFQI2kVwtPCPfE7gyzo0nJhag8JSc38e02aXLbP5B
8d8e7h4dc6gs0fu5uyHhSiKJuxEWCDgHot48ncmWkz3VmXk8CqroiU//bxigrzz3YLNcr0DcVw+D
w/I9eto0lwpEmEWZab8lqJtnVN+QsT+naAd+DRtAlDI8M6Xnaw5OyUo+CxXVzRejeDoljdc1zuo5
mX9txQSMcccW4sWhw0nO/drP3/zwwoDXmD+1b6A+GE0iclBsSnC62cC/ustf2EzzB4E1ysbnHErA
RS18pWNWNCmgZix/fygCcavgvkUSdne1S0oD180qDS9NQ6pzynWj7xubNZE79U0yteE/ybL80V3+
Wz53ulX6rPaoX0a6J329+jvr/rDGUwR+7l7OeGm0ISG29nM8T57+6LPCeNU8ttiEFZExgFyDQo0s
HpUO1YSluiCLEak9dpMcJcbQHJNIiScHC+Ybiao2+U7Z6jXwcrYICNU8lMup5COg/vYzkguc4jmV
eaoxRYjbj+iCJ+qFI/qfZnRq8Z0He2M5no/PnaUD5ynMHpb2nNLCekU1Y4XtNhyft9p3lpP5xx8f
AuBNdDkltcAifJAeNSXhKjBgzeURG51Zx0mQ/PU/gqq8H1S7W93xkwAJiMUZFBlX1HOanWkfsGrn
ucxpKCDG1wGtWddbihpm13WxwEOuOM2KBo0gnWU+k4myZ81dPS6KgCVuyzxQTnShYekFuuACmRRw
+Wrw3hp/rT1yReEJBdM/3z0p51CSP3Ap4Ca7HCIMwMZ/chSY01+GYdYvt+lsMM8WPSmzQ/vlY158
BIo3ZpYpCP11jWNumOLCzRmliOUQ3Pt1wcViPeRp3j6Z3WNF9NTeZhTvogeyhlTBvO10Vv9VUZWB
XCfk1Na9/egnHGKZjjKfvHsitHj1GUdaA94CcofFiU/xnctuRSYIhuGYJSZ3WHHGB4N3VqII4OQ2
y2NJsyWm2O2H1GjDTGcyDYSc2910JqRDMxEQ8AbvbzxEKdyK+xyaE+WOdQe0ajfQl4SZsJ7Zj3Ac
dfBCD7c8gkmRGxLmRym8Le8OgN6x8Ua+8ZtEo+j9z6pISKZvRGim2XJRrK7YhTmNs+GMhRgo49bd
4pH+Sw0qpmwObSpa8tTCOYL8hi0V7pbyUipJpkRfaRxNQckAJNYKNmR252nya5BLDrA1DhEo2MoO
PngiWZojb290dv1TJwQ59TLCIcWaRmYBtBPoHJOteGds9a+TQXdZvsTl9g05fo8IQIPPwH9Mmxek
BVwb9Smxhv8RVVFj/+wS68yTM88jupXwYOgEg1+kWXvgEXs6T2v4S+Eos+di8I/xNqJODKLjGA3D
l0X5xAsMZnknChSBMz/z7zB6u6DLEH40spGRiOaHXOAnXc3cVy9fPxbEuLw9nvTHwNGxZKi+FqvI
fVLb8CnkBOKHcFjS0YcaSG8W+WdNpDmcg5ydk7X89u87EXyBogpxOS45d0CT7N37ULRHdhhfk99Q
zanbBGKdXt6goqHQ/grAhxFJXDnsfdddJnw5PMNCmbo3rHwDCMi+nCle/RE2uMTHHQ9z7I7WzwER
Ai6R0RjnyHCl+xL46DaleudElWQLIfQAxAfVtql6AIaueeGDdDOVmhqkoOW4iHKtD/nxjcJy21kf
vwX3e27+lSNCMA0uSefcv36fkF3XBeBi36HdggbDGujHT2ID2XBqY/zKs3g3RmCiTgqkGIJ/YgVM
Me+kSOL6BUq07r7YETCBZQf7TnvupUv6YtoyCyKpVvIexi3sTtw2H7QR/PigjoRbglxfaPrC5urd
TwYJ3xZOXRmFPqK0FS6fnv43Vr9+UZxUX/1lNSablcxPfJ+led1qbo1loiIF+OORABOAnePv/MIK
D+zBjN4Jh+Irvo8RebzqId804dgGviaPU+TIs57PblNEHxth5wQNZTuVvDkPFU9lDLkGmASgxCkZ
YI+EA8l9In/IAFfh3OzEHwNk/pCgBzyObXEqqG/VYnlYpj5QDxLdwbKz0e5Q/S5Hvd9Qo8aPM0I1
4wQhRkp15uzFRorg3tgzv6qOhnZV+VP+iK3dkxvp99GT0zQJK+A64i9kFEOuyil0ifAZsKs0E+e7
3L0thjWajzlecywwVvL8vcc8piy1Jd8gWmmORtNs259BLq3cN1YsDWXEmYVDwVZa5v7gPkM7LbCi
bFuwgJ2xaLGy3EiFXakchEbWc/+ESncfe5pGgUjc1IdKwm1N3OlHhF0IXq3qzeeZQxYdj8haBtuU
cwINaPLaiPgOG3D+fyzaXZ1eT0hu5EXjjbGMpG7yS0IEcjvD58RA+DengbB0YUZbigVcNBEnkHtA
bAWBu3UnOEWCeRfkDOTF8hkAvH5wf0J7N7+vX81p1kN+hxJRVdvP8lD37jC61erZEfXM+EbPym3T
nW4bDracOnYYW1EAoCPiK0RFaCL+ayDEeAMuUhSYSu76F98Sah18kCfuNLoIC8ls3gvWOrBFcFyB
2+6othWT38AjhR7Et0TVz89iTBZnH9muUXowYCY+zbMtwrZanHVGWcj1+awGP4gpNAv6k4yQYuwk
gwlTKLkPhVnlBFEhU+GF0X40AhdRbzweO/BtooUedQD6yOwDVobA1VBMYMtEsnhwcdFlI8yuLDGa
xiz/vpnqeTwdEOpiytLflx294JtnKx3jFQPbm0lD2k4szr4CI0egDv8OupmzqwytZkwNYSUW8sFW
WfI6KG/BvKQZNEH5xMSMPhKmvbYHpB135k76WBnQLVPwDostVQw014RV6xDYcMmkicj0pqaMjIs7
BBiB3ugmieDMnf5jJ7+EkYB+44KG8SIvHOnJc9YRJrsplyUFoDNNtHhZzRBdPjUNkXRd4v4m2pvw
O2i0ZWTsRytEV3vape089a+NeZdxuQ3MGzpJcQkZiyS8PSrqZJOQkGQYDvFO4Iu0vzPkxOQW4ThE
CU/4O2HwOwUnIkemPFTf9hMljIBDByhGW+bDm1iUBtuOS8xDwPgGJ7Z+rPFBsCKMLAI0vibMm1cd
r9ObZc5211CA0EPrA7NPSA8OWIrqqAITcdB8IusgJAcQ3rbIAX8PyIMag90pnNO9EXGQ1TZ9rgEH
X4WfVNP0foDcQIeMB2J8xNuLkrYb7wxm63Gzwac00J10A1VedrhlZzE11JC4EvuSQ9+usQV6GQHY
iJ8coOsinA4Uif2VfgRMzg+bkCfhkRXTBOAGYfI3Cyn0eCrQYRKrNJvAaCtZfZpIT3bpogOY57DL
J7ZHK51m5yUHQMBnBL3cFVhOBz8VSOjffRsV3LM/Hagab1Wa1tWk9dXbzWyj77b8uNgBVHUrDex3
xGdtOaLcCBx3teD1+HsOF6MzTZUI2z8MYOTNMXMpW8T4KlFSmvNC24b3adJtOTWMmnaCqB6/hNyt
xkQec6i449kHxWau56DeBKjXeXREatUHlwUiZx86Sqb54mDfieqzjHMxAh/Fw4WWz/gusmuAaaGq
nar08jxW5S2wPxi0fP4QGfT1Aft5yNAZfn3cKE8iIzHynlHvN73N7zAg9YV8nQvKRVHliDAs9PLD
/S16/fUpomhozwB/zAPKBNvUMvvi19XdLNZJeJ/1ChgxDgwQB5bCvyJZ8YfzscuPb64J76C3uz/+
TkAfOYuH/YyV4ob8kJg0LLH15Cr5tzXsBSUBnJd7lKzrQhhL+ZDcvlgS8CIImoOQvZjnHJQ3mZfr
1/b6QyOY+b46EHScCWWqPoSzoBcMIMGtvO08esIUEkGpWowBDV9BxT+c30jjLmZsTsggudBH9gOe
UzzMcyyFGghxMDwxcV+PV/MRtviAXWUuwUpx12SWzFlJm9T9ZHTkOIIYoGvpY3vY2ooj7z3KXsyL
4K+OsWyDfqlO+6WxIZogRDh8v5ufg0TqZ/BCyup+5VnWmldgEKx3jcgZVlKPVroUUslYUilckluG
RbmyChj2Tbm5MRzjQdOjbFXL4ZdHh9ovNgJGwWHiPcYXcIdWcCc5WcUH8DLZH29EHYBYEKreS30l
QGaN6QLZ0O58OZ9BCN9OycZGONzDHmFUcL9u17Opy+fr1yxmxhysq9h+4YTwT6ZTRTDF0Gso5oLy
+Fi+Vg+u3J9MkNxergCcnYE39visQhYneR30IaQYeSq3LgCzZGnCifkYsLjrasgmzmbB7sGj3BMh
6xGi+n8skQCt0byVyH90wdqxVjD/V/hurNcfkOrUGCFyFzr+j9hvZKbs1B4fX6xRo0gCCEGzyXr9
EEqHM7MZp+nGvjOhtQIUFbeG/+1NnAT4GQRMz9kHFQt6aPEGKDTDZenCVIwDMFdQRkwOpLnoXrsf
zbnLMzpe7tCqE0LIEoB6mJgMfwI5Zw7+TnKCMofjg4Ktm08PskGmPCHib7sKVaSpzP3KMXlMNZTG
4on773Hn9TXVIbL9+iWKKKjYLHmm/5AMyZ3zRY+Jh/SFgtDMp0Iv+HTXTcicQu562NDAVAndFCv7
2BXq2vqMAUN72F908p6A1bUYQQ1iqMyUEaKhIxESwtJlX9Nj3iPHIll8SSRYiD4J3hPphpOF0ONB
rcL1FnOkAd5tYwwmkME81iHTT8sLIjBlXNldc4dxgJmT82BvaeREDeJql7Kf2BnzC2F/njrZEYsb
DMhsEG5hVGtCsIr4sXSFQZ9b9xq2BwgVn6liuNCZxKQ457H4V8fwsvEqYxUBbqq8lKJZk+8RJdXw
DNKsuwwZwJxP6gpjVg7cN6wB+IduHMaVikP7VpaiTKazmPZDLSQKIGKuQHazNjhYs7a87OwP9TMx
qR72pVAAzLBB6lxa8kzcdwwH5SUhXzxEget8Asj7PX4MJMvC4NkhdeJ0OTzQcEx56+zDQF9Q38Nk
VRnOa9eNcKaF9QWtQwHwRfBiYj3oFB/ChGvssMfHUf3MGULeJfd4AECBTkSUlIdfShnIztNEBiVS
l/hBvy/pD0viDwXL/XDybs2ZjtJ0NEmueHfMcUxqHOHGsQHvw/miIp9KmqifkIdl8emJcX1fzRY2
Zy+fYdQam3M7qD2Rlmu0EeLsveCwSjufFGrYhVHq3dDRMobSZhWW03yausP5ECMvkPK+XNQRQgl4
SlAvNFZKRBTs5xMPgiZOyGy5W1k6B6oOGtgUrArXYxZXWyhdLIgKC8vrDOFQ4s0JGp7+lESlWE1/
Bp9NUXop+JrFxqW47PC8cfg+jhTd19NgKPhiZHyctU5XKYTmcEyYKqQoDdaIPoDhcp8iNLxR1+3/
aDqv5tS1JQj/IqrI4VU5IIEQIviFImwhMDnDrz9f43sP5X1sjEFhrQk9PT112qmoXrSSTiOsuY9g
F8LzvpCU3IkfjNbPc4mF2wwRCgFlJJyoBXSFXSnrs6FbUXVZxDgiJJPf1jbGp/Fi3CY9iI+8PmkE
x2Ejx/kQPFDJZekVqJoA8pScQyfeVYf0htHzTCdYyYEMQtxJVvfIWr+AmZ0f4lyO+3JdEDejOkit
9soBE4y9Ce0yjEO1Mvp0xsAD76aHjOfp1bswZ3pcG2CF2/2CiYzPf0ynYTqcs2lAx3q27RJUSxeX
YFT+fYgUw9e/h8sQ0ACfW1/Sg/jJd3PUKj5eFWoxUlOM3aBqw2UsXZBr8apLPDdkFgaUb449NhF3
lmD9Mjr61NboZwJI6D/r9Ju4tbwOIW7C5acZsZK/6Gs1DvFn9KIK3/Zu7rH3+PeCQ5T+Llkgdou2
U7z7hhp+v0BUE3q03aq4v1frtz9D0syn9xQFdrqfdzFxwWxyk/rJLl7PjBbHAGbG7N4NTVgwG4ft
XuXXowpAJWmJpEOr7D6hd5aS9YcKaO3TOxKRdgvKHFjxKmKQ3qPUr4FYl8bbGGNB+QDWS2X4fKWt
hHhoOEtxCe8J51uK1IMJIYEkFQV13KN+fDpUt7aji60kX/FjQitDzS0v992i4hIR8RTFHpo9Nn4z
fQStiPVyN8byO9XejUAE00X5sgTD9UTuDuzEEDs4thigIRL9NCdAhgHzoSWuM0CpkZxOckxwpMju
r7CkRaY++NUAiT1LWptwvBOmSoGbv2DlkB3C+2Xvv1fQtB6QTkDwYebCn4IrxtRdYpj4Koqyi9RE
DAjaK+EVxrKqhzlCc4YkUe7WuVtenuw3HSno0RP1r91qv09fn1cbdD4G+RY4ILRgGwWbGB2ydXLO
QAuFw1I4wNuK1AYgNN5TiNibLc6gPf3NHh46fwT0hEpUFbYwnLdMjRMbkWM3BwS4wc755S2QOO2R
X4clOpdhyJFjbiJBJG1ANxg0+K2nS2cB9VfKnPQR0LujvgUGAOkN6YKmT4GxWczf20eAVzc848U7
tmjJ6dzJOmies27KpCHPlswSmArtI2AwHeJDBGOWDwOoVFTsf4j9gmjQoWxClCqZ/brFWvOEfx6X
upvjf3Cd92Ih84q9oZJMsy9/toGNfcF6IOJQdWByfGvtF7dKUx/jM96IZ5T6RUIwsNg4aAQ4u4jq
+MFE5UJy8kxgrjM9zD1Fv+mvRe5pPL11qh6oX2QJ6h7zk1IVvChrIV9CPYuSlYbNNei9OntXrx2j
ye8don3vkz1XlCtebIF5KWih2/Bwb/H6aRReC2s2GDMops3+UodmVrIo65LogX40KXVuA8YH0EIA
S4h3P4I1kHTFG/5BwahlNFa1VcEwuAEjLFhMAxix7cH2aDJFx62Gh6y6KPVP7uFfOXwaV+8zJcRF
qtWDJ7o6o42P/iIBNpKR0J5om3bryDHQrtC/RFc86ctsO/v+0W/kpJY1tCsuo9sc4V6SH0T3Ijqm
K9k2/ETbYG0dQ+aOu20Iv0Q06ZH2uqyysV4a7t52Vb9sx3uCFIj6EA4ZcwSGfJ3fKNWMpErGF+wH
+ipAkG0hRFvn1HvQa/VTtT8O8f7NvTlA73ujSMo4aaczuoN+ARa3ICMB/kOrmP2r0b+Yw5TmC0WA
7IR8/ydDSI+UdkRfk9NOx5iLp5U9Uad4LGlYgYNnrvB8nDq9lVBOezNC1QOSXm33QBpxN5jKvULQ
DlGJjTWirrO2yBaOYcvfJk/+uLJ8Bu0fwC1a+Cik5evROedGIDO0np9HpyFW2K+6h8l6XKPrs39d
FJCF7TUkM4u5JYeG9QuNCI3Qi/2k0Q9BsZQxmsaN0mtYePFUmaVMgVSfOV3/MFJnN82kZnAxOMET
i5W0xzqyWDUSpmStmVm94l6H1NERhWjz7zlc5VSTLy6V1MJAjiruINR1+dP+4Dl1dm5dzREBYaLd
AsHx7sOCymL9rAdPOLdPG9ibRhswYKdsNiZP+2lPYAda+CLr5pztt8v6YOpMw9fYmYZPO99KTYh3
ek9p8XV3TAh6MsJeD2nUqOqrQ0fV5XvgpJe2qsAXcxds7Uf0a5WNupdSSbIz/aMxKxId2kNSqkOo
KS6MOEeik+IgOH5wdsRKmYVAWSCntOTydbRwe/wfIpdDmmqWAj1/M2u2XqNXMY/Th1VqNYBOSnnV
mb9slInQX4BKcDKyDMCFC7lSJfrpsfk1kYNu1bPXZk47w3zY8B0u99Og1ZV58LRCY1AKu7CZrOkV
rKg3crTEgtTYby44u79m9hRCIETFrWDaCj4jPcHtnyJyw7ShecWM1XU3FQdxPEUQH2rf2Yd6ZT6t
LlMC+t1pzDXJuX5cPQLpiJiVawbaA65SsctWC1mF4xClZ/vADW/ipSFs0jCj1XCwP8z+GTFTEplj
ekqJJnqttVXpHb39WFNLGG+KlVs7T2/GTVvz3drq9EtT3SbgO8Ybtfo8Yx1cnexGHQqu5uIQR7P/
KENyIIjuVsPC1tXCFLImWH806pQ8pLVtRsNrPfJ1YkNt0exfIWfPZdw4l+yYasLOrxXofrOobWyr
Lh7LYGt7Ab/l95KcWuU7Vs+Mh7SHjuN67HELuCEta0R3s8UNQeFGL764rCc7yObzLEV5U4vMY6YS
jRM1IxrBX/01JrgLi7yTdpiLQwmMHT3iMF3Yw1SwkUEKNw7x6Xfl0L6BhbVQRTCnBdyH6uRl9m8o
QgXcFDNAK2mOeBLrJl2Fo70Rhatf445iz8Hl4FMv+GTMT/DaECU0IejNPv7kpFHcVEa48HgbKWOW
MDRNmwmp5g5PsA2a4wdCL1rgVWRmfvsNc741YEk0vaoF1m7PkPKgoX2imb5ZBWRL8zTERr1335Zd
dbriyIxtj2sUYmaMvWHhS/AnRKg0X6E86+ik62jA8Mh2bhFdw4ZfuLX+62Ci/rWAoxnROP1zcWeL
c2FUmWB1Te+9tnPuH629hdIb969oWNwf7T8QHVpCRdKRptDOXAEXOi/JARXuccFW4tm9w3RYtvLW
vkV09KN85O6QWHoO91ZW9ni/HnNgQhZBgNf1wF3eXhV3XYHphbfVVSwRyjoM5b1BHjn8sGTYWPt+
AeUAjLEIGWNut4LXSHgWA2HY1f6WwIoRaGJTFYPH6I2CSytvbth/1S5Shw6brPsASwXP4iy0krGl
Dn01fqd7Zvtw3C47TyYFnTAzg6iQsLHRYIO24jIP2N7Q83/4qYaYmE8Uxxo5NobTRADzbwh1wyEW
JBKkre1j0ThDtNW3p0wks/tk9htziSLHdBrPj5beE7vmcJ1BnFjOkH4GJUwRH9A0dV10jbQqgzkK
190pPRi8DWOA2PNAIGZn2LRf/RVicQz68ZKZJrTJ6soO3VMYtlSSmNiw2oYv99k7JS/3jADUDfwZ
u+ttg9/eiZlT1UX+Ym4Pamlae8Tdtq4Z1xKCqTFGj0xNsReYJoAodNlx+FKwmm+9Ki5Ghp0t17Yx
oGmKr+JM6bplXV4U0xgZOmWM5EE3a94I5imybOouh1xFICbraddDcnQILlCKZGF27A7MsRVGsMCo
249GSeKladkI9swZubmHROuwDNtom0iaUXplqL4FNpfXJWR0uT7cMQMYr+N3+s8FHrjTT3M9Ryu/
rQgO24c5v49RTHIrWyNk4Vrs46eJkqdJj7D4DFf7HTR6d1LUkRestRfLBoJeVhhakRMhCx+WJJFN
o+LF2kFnRAGg5G270NPZea8+eG1hjAqfORudrgQXsFjgkkGNT5FtRNw4LIVoiLDQnMK/4Yzvdjlo
GXDvoTOc/IrzcTq9nb/1d10JQEOwtdvublgnFYGfEVeBWybFkKvEOzf8D9VTs/inM7qGskc8OyKW
6bZ/iFBaPZpu4oMPSB0U/XJ+8t828jv+j0OrwOvgSANQhpeREDYW1WVGXslfOxuu9PaHJ/GRSFmx
MIgI3beFG95BmgfNI1SmmS5oj19MCdGCFiEoe7gIWnH/Z1iICtQ3mt/3aJB1EqAHcjxQf2nW3InW
X7Q2tumK36MySVWZd8PB+TCQ/FZ0yoH/VOUEO3wFlYakmQ+hZoRqG2i6DzcltrHHueetvGSVWM9e
zXj0RziaNJXumWmZLKSnzcVYKXwKphUX1U0DNSyLIXB5lUWxtYO6wX9sIMtiGEoaVIkBKvRl0dq2
9ShZclIYgV+HC6TIP0cFrgoHp3/1EgwDXpAliGJ2GXtC48Djp84faYfh1IzbD0aOgVVV74Y+xys7
/Vx+zimmDYbcw4VUYM3LRCZrE5ah8XAzwhSKxFrNdDKSJ7ZMxDKR70ePUGdMz9KXDqxAYYaYOtUS
rAJErLufAeBbO5tiv73z4Kyj9qYbhEfHtxU4Wnn0O9nK1StcQhs75Kqc7ZNVM0Y4yoQdcoN1xbln
aYDEXMvF383rfOB2oPUhjTMYXiYCgLL8QNkIa81SMQa/ylx5K0Hr3rlzd0zbS4kiMEUbTBMHNp+f
8Kcx5gAHqui0yr6N4+lpREVo7yOyCEeVVPAGcXft37ghdyn6cMsddD6RM8X7GmjtZ5lpT4maPuas
J1Zct19hoMkmIgcnI0SRy2qja6HG9J76pBjfi6Kq2SQroS3ZeCF0zNRqgtsSyiVUR6zSt9m7MBcN
D2dCk7XarDfkJtjuoT9w+8rU+SRl6nxLRbDA2uv0FTjG2cFOm4stonlTBXEw6Eg6OknDvTHx5ldL
Go4t7RzLhu0qvy1oQAHJVR6/N/9pYCh8F3u5fFHY15p+YDVxgdZ8DiuUpQkESpPoGx/wZ9K1xVC4
V/RMSGw/iHq4trSP4dsQ7Hv6aE4gnlt35B6rLFyMI3GQ3HNOtmA3B0V09wjV423Ujon+yFtLFqy8
6FCHVFkAJFjtuKO4ivBLJE5cqP3NnhX2Oso5NuTOLb9CMWFRGhZua1jxCcfILHS4SPch4akVL5Pf
8flQc7Va5fRTkk7rZNg+is50Zoo6d1irltUc1BSH8KVub61T0r917xAplCMlxwwpdFQ6zpLiMJjZ
QcDR8I+LZqysQ6GlLBE0828GwfKy99pj7i/B7S66h3xUVPxTZH+IStNSf/37/Rxq9vZnSjKD9Vzz
5uROOETSaCLfQ7RzO8jwtOMiavhbF10XAtsaHeRn++ZUXWhkVZdEODnQDvXloDm/g5qD6FXM4BOr
QzZcWkI6nbnb4a27GVD06z5gKNKpyFCcuEDu4UbPFfR5r7VheaLVwpJ82jTZB0+bNOxtvyGVnfzn
qOZc43W48ap2g+/qLNSFyMCX4TFuMIhm7emlCDeRX7PmUZCusLRn0D/VwN/AIYWa0qlDb1gV/x48
idHLMSpA5IFP8+E04OrKQxHGGo2+ch3dnh2tJTMiQ7mvv/Z8ZDyNyYaqC/Qqmmlpl2U+8Ij6t00l
iU6xj9NE2Qc58Yj+EvnxDLXTk3H2S+7Vv3yTlyqZ3LliBMjkfa04IrCgIRfQGO/dh55odiJJB1Jm
vbKcFUPIPiqKPhkkyTdbbJ99t5EwafObIM+Bb/1LfFw9fQRHHcgvSi5JMc8Oe6JOPK3Hwb4S+ZBo
OFpN6NuFSqGFBbDBwkOE1hLjc9Fod8qhZg0SGdUJVvVyPcohC6q3S2Z0kYrb7JQNYpZHdiCJnS2y
jBQ9e0V05DCtFnvH1M3vyV4GzGciSlTOpsffqVwMegmxp4dB3REIe/VbQdUBft3jK/fI+n2Cmnu2
1j6DueHJ1WLG5FLgkC4AkCNlKFUDoFW5+4kMTMveuOuohVgMA5+xwMK7ZUU0yZI3Jp2HetRGptaE
dQGk+gsvCWuLCCuiBvqxkWDYTiMZ1JidGRLI6zEzGxaaYUbJQ1OYZG4fVqOjd/QaVsd7uyVPmgDo
yJs35+YIFABaQI6z0VcMwsBorESjzyyXfpveFGUdLKXpdazlNQM5KyFhebGqgD1Fl4odmQkK3BbD
BXhWi/VoXwN96oP3ht3r/+YNpNYfyybDkZ5BnfJE74KY6CxCFSIooTCU1u6kOXBVWfAvMry6+5jU
3cpSa5aYrub8APujf/Gw1sxEe0PYPBGtXW26K9kkrOu3SVkC8uahW4au+3J4yhqNRoTjRNvYLp+k
bUOefIhoH38u7uM1zi1FqxWXFuX8i9UhJGZ1YIWU4speXb7xuAxLQeiZKn5Q/tqxWgAoLavhNzCf
OzIyNfO3zSRM+bxRzViNhOIJY9kpSIWMWh+0rKsHwrPK1anwzYqVZJWwsc1YX217pT++s4mvNDAU
UT1mKvHfpaXDQ+/E+3W6eh9MmatcWPEo5WGuGsQs/pAxNzwP4MgNLru0G3OT9bg5shYNi3eXf1hb
eZ6a3TiIUy8MQyaMXKyJ3qvWk6XQPbhxM3XtCW4xDsvbZNstJ/R1u08uur7Wo2ZEVx6Mkqgcr8ez
OempUR4wfs2+oWNsffr7sG3fprXhHdXjLSAAeaXd6t6mNDcYqxrXp+TVVrRJcAWOiytiWGARIFAl
wpx1OhsAFVqoH1D+eveJ+yCnO+HsvDiVfs77DWE3sWLEkltbappipbG22j9VTv/mNBkL1+br4Yy0
+B+OYnctQ+a/nO1KTxfnGRQ+9G7/GWgH6CI9HC3AbfcG076J3Ek5qLvkMMmpi/LtnQCfri70SbTe
KMNYTKNxwd6cC7wJluXOJ5hHeiMiYD11aZNKmi58ZGQ/nFKv06tM1pAA7coEnIfEgtgIBTKVJH4o
FQ8d9FE+zt1+5jt/51NWdzexkgdkklyadd2dPxmNvPDgO85Er4CbFtSTAx9zz8t7m/FpDbD9bnSg
9eRow+z+5Yj34YPg163TGfeObpxqyTvmwgxfpCy1XnnvonnzbAVrsNKKR2X6gPCMhAWkRHJy/jwd
5WmCtzVN+XTE2TX242fJGmGHYjwa7LetD7cCzFvL8Glvu5XlZt7oIQPAVsSPrr2XtYeS6G87xj6k
YJ4w1JkFADUcEhAaEQ0gh2TPcYHQmvi2pvXpUc/jLhRDeT9J4p2sF1RoTAczLzre6DZ5Le8BysyM
AS8wQZCxw1IXnElYKrIx1AN+agatrBtHLXUz+46abh2HWQrRGQfKRYkXzwHyjhwFGSStw4oRTsyE
aP882SZCExr9O+DxftwQptxFQjJ5WL8DcHPnzcghdsrZ3ofbunUc0xsXIQSC0HaAgQGG+4JshMge
dH7vHtZQvBvXZ6ZV+jOewzbNME301qMHVmKBOdhlnXp8oLmRwIlfMG+LUgpYLcaaDeuve2tH9uee
vkBcD7QKgWPhs4QvCrrpiCeDl4eoK6wOLGfH3+5cChtYjD8UdBWGUYTeUYeI+uXQ+slV0I49sknP
niyHfoaFbIwwROEkmqCk6x58rhfb6MJFUHwhu0WiGlFh5nrrk4k20EYk0PKApcxPuloRjDGTvIT1
rC6AjF6A4uhDbxjCPhswgxJmk4LALTNtyOzvIZ4GyUNlNgxw/R4SstU4GY4dayXgWv5FdlwAy8ym
YGIq0lQspwPSKcNsY7frZz2kQvRwXs6LLoabpc3USeUROr1iuI47SBHPi2EprUzKRDwTkEW9zYYR
5iwoPRRmCWJn4iAeDJhRSOjR1tGw1rV0OR7Srskk+lm0PIjVxuIqZSDUMeAU36WJ1YuOAItWQmSd
y30AZ+Zrh9g5oU6E0LVbQsBEQbkwUkW/4Cwga3FGP7t+4Br1dMYrABRF8dB/iY2UEszn86kSSsnc
01XlXB02bli3+l07ZpbAKkkYxhpPu3Dve+Iojm1FBVVPKEua56MRmp8mDWm65YI/mQNoShmIEBY8
BId5HjPGjHXXJg3MU+UCHABor8Camm0bhr9GBn4JFYqULs7mrWA3gPYL2vq0BN4BkLFZrb56CsS7
VlhDYa9NEe2NHK9yf2ppHP/OoHYo/nOfKSrMrSCMIUvWuBHSZw1GBwEifdqQh5MOKywDthKGm6eM
myUXJSsWYKaNrASDJCGDfODvFzO7oq33V8/I8188/UogNFvBVlCs9IO78o8Mm3sDDELQ+IePKzsm
cdaVYr2SaHEL2FIref3EAx0GpUDE54lStxKxK+ATiLlX8RUOyeHQhEuG2nQvXfqLGC2Li5DbEDSl
asyHQhiYtvy1Mls6jHAden3TVU5bJrf48p6/QiHKet/E5hXhkHiKaGIl6NtniId+41FCcjOj5ElM
DCj2B/2zSK1kBb7IsbcITs6gyWvE+GLwoC/As2EqwHmhUKKSftMHfFY7YNIMzLO6fY3hJfqHYduV
F/tMOBmcJ7b71X8nuNXek0rFRGaCJIJ6DI1gXRjJczUElsPmojDmzUmWXxeqZODTsShX3qjUu2Nx
6AMi5ivIpCEJEUh8ek0b7Q/MpYtB3rLoq8JhmIs9rNfUvS/FhCq3n3tFqE9KCnvcOo9lDynKlRcg
vZhVvqOHR1GJQpzZRTeYfr6FfNI7uAJkMSOw1yLzp/hZHTSsVal/X7R8wigycJLqZws5VXtcH9b9
IwEeDbO0xVLoc5p3VBYaSQXxBjh99GuqlKciBi3D5KtZh4UbQH59WzA04PuicVGDxk2/gITAr5TH
1UwLrzF4T+D99GBCiB72675Q2u9Xn0Yd8w1zgFM3L0j4oWB48zYZZGRmHlGKF9AAv6G4QlOoTsFw
bQaf9VrubFmGROIIOWL+HG2oHyoI3BizGbYXO/s2ECxObWexi6pHZDGcVr81hUReYuzJtDMlL4fa
iPo71YcHFqiGQiGzw/61wFtLFgr9CKtsT6yXLVUdQQIIt34t1JtSBgNSTpRc2vGRxk6uPaUc9O42
c5UkK2QLuJ+TefvhMl1DTJyETbFyXLHa6jMlaqWdkTmW/M0ehSuCQHaqAsPD8glMsHyjSRsqdOx0
vdXWZcvZXVIfSEJ8yXC8aXJE1EAzdyDoKoecdjVIHmEBo9vtu323242nMUNJCLeoxk3LwKNnnzQz
sBmnyGjuFKncXIH3L/aYhwc0gcZykJlprsIZCUPKfzlyqiq55noxVgADEnrUt/LETIPU5KWSBP5C
Eq7MOF6Xk9dLse9wWy1QC0wSRAX+53R8PaX5h3zfzwvoaVietbUF0eJ1iceAAMXkFH25wPzP9swk
kYPmo3dcTIUycoDfWibvu+GtiDbYGLsIrMU8MXxB8UAJbEVBT6nbtokzKBFdKSmtretCgBFFCcTK
5J3x0X/g4vfOck2U8JDxC2bnBoJYeXmO4MAWBUHMFegCAQuOT+DjzOS6cJmsmxWO8JEqv+oOJ6uR
IjyXsHB0tpsMs9HyIBS3FaDrUXb3OUzeEb60oJBNCfrra8HYeYOVUkustvmFMkaTO6E2//xlfXeb
ZJOSmIZS4LIpB1LOVjFQJUuyDD4mrLr4tbcbjsJwlOTcrRrd7nhAiLABU60ZnwyptWPS41SHpFhL
QAV3LBrBgSrLzbOY8RgsJyXgJ2NcMacYBd4AjyZ+JyPQkMUssU3b0HT6//59B3X2wRmhwCz7j6A7
pplC79hn9oGNV9OSparXRK+cySCRfmUzpwG0zsGk2JQU7cA00wQRM3kVzh44DV+DzVaYszND3Dlw
Hi6PJSU4Tg+llKrQCZzj1shnK2TlsrJGWSwJ/1PRNccNJApqtNh3OLjV/wvSosys2dcEHV7M/CGV
fxIWvIxakM7jL1itMVc2NdOU9ZOEK9UhSSStSTiKIu47ETeBGiF0L2ct8thGigSZoo47RtnmGapO
jb91V6xv+MAx6WfikYzrswgDKaOiUSN/HnzHlVBj8szAzGqEtowOoE4WM9TE9HC5XkTwOuFEFeB/
o0CMcHRdbLMtiKj20dc8pTYjqMB4m6DfAmOZ0xIEngB/gAAWjTzuwxJicLWVv9yp54y4YC3iDEGn
iUyDxT5PWNACOxNWkkVGRwcEVo7waDIhXHJZnyO2ma72lqvd8eXZnBHV5BF3Tvcsz7k2K96aUJni
jqE3zKk+WaPQy9eOjAlvwrYSHsC1SDyKFz3HIYWsKvP80jRG30AY1Fb3nxLGljIytRyxFrLsRASE
3g6BJcwMV+WxjOVLABjkeQvkVhuKE9A+bcfaVrpyI7aYsAvdLqIe9rwesvAK82Sd6N3v3RfcQBhR
JYsPTsHHKcfIELIzCdO5rffvm2l9CrHQDdmaiisJPLi9sqCYQC4lBlwwCGgD76XTTFPsi2oxul35
mgh3xyu+F7Hmt2VItGaIBTiSDW9DUOPmOBAdnUqmd4+FaI2u3DfkRbnMfJxiY/Bv/one4ZM/ReiJ
JfGlyySYLq7E114JFMUGfyuvxEaoulvchX34uyA1wsxMuDtJwpIsGxYb7P1ePj2tryJqoiFzDmFy
/dI3hc+OzyG3FHk01l5B79P3jeFtzawTChD8TCAqxJ7VP9i6jP/EXHqCqDm/JH8S0DLYB2vfHHSG
+GQHY0i0zYesMLXgWDRfAYgZxOYKFn9+Fs4GLpaPvqKx8Bc09ZoF7CwmvMF5ZR0XPtaOkVFWsjdm
GZwm0SNkeAlNdUEtas6UQs6YJFoC3ssbQUgp6kJmULWIbUrwTLoB5sgiopUhoohFYHlxSUG4GV6d
3gVQZtxh1TuG1Az+zBCYFXueJOztdrpVSAH0YfRZcapNCA8jwuYitYwNOsvAuV8KFHlgBQ1k0kOi
aYbhBE0KWMeQuEEhFfpp01IXj9O2L+CNTMchSVwVzKVGtfAKgrdNAHELX0oVZdZ9uilZj4zvqosZ
IP7a+9DkZCGPI/kJd5c9UHU/253ntMqdof8WdXXaJhg16t9Yhu8FSCBi1Fqs594srCB9ToMZvDY6
w+r0AyLM+cHfoae7bKHDeDAo6O8vbr6h3cC+RNtkFnMcaJ9TLqxDY9pFs8F9/KobD/hiZqm7p/zJ
1DYw8BQpnAM6VlRyFfbc02YF7TIGd1tZLduLQkXR7AIjhEanYk4jEgNPIEIzuuGJSoFZZ6rCij4F
lDWOZp2wzUaHgsJmy6jsPXrCHuE6cQ/pbO1oaP3s5W4Y6wHVlP7cDYTPHXAjPdSaGYtGzhpxXFrb
AnqXCPmrov91WNk/mqHql2Kak5kQ05TgQLNhMiYYtURaRMhTDAQu2mhoMkjWXP8wxnK/Dho1b4Y8
d0ZDhU3h7kxTgMlQ6hnWE+HZxflhn1v2lZ/wmrQOQ7BFqpDuZR3AR11z//p9CoOMFRqP3ZNNoKfw
jqkvfFUgxAgf7/C3dDzY1NpgiTa7VewLB1+gC1eK6fZ2ilExfjZM9OhP4ayrZtQmLQWU6V6INCJd
08Q9I/gnwV8T/Q79QEsE+Wtf3W/0H0Lq6FDKk9ZeUAvpGTGGA//LSR24kFI7P62oQSDRMgf//iEK
TXZ/jaT9OBj0lQQTP2xjKPZ3wHsGF41U/WRA+9ssFrsFTdB041UGB69KOcSrxIeQaGL3lWVTNvAU
25Gw4GrpWeXFL2SVH6yGq9MyP/EFXkO/RUvfJSzZN5o+bmNxU4Zq7T9MH77jD/prtP2MZbfFKFXm
1Dxsmux8xjlqIhODZijA3hEloiJz9yu5ODa3EcqKxDyUNkzVZVDlp+Spbkbxt+u9Jr1QlCbWQAis
e8KeXxNqL6M6zJNHA7capcjWa4nKORpxCctk2o2pfavcQ0si6EWy99+OKiFHqssw1t0qXcqQufUh
qgB9a0TLD/pABrLvkstyyxNk0gyGBLR2ZPqqhdfD98Mxu4x9O6KvAk8Z5U1jwOVrRRRKJiiHNQmP
d/QyXS7G/uby02XvfmhcVePlzaDhO3SBGAjEUOY3zpOZR6dTd7y88HkZZ2PT54xOJIJrRGuEhm7X
EAc/3qfQAjPxCKrkONzXP9t4yqBVgUOITWCdolm475eHzMOkvKX8iy+LeUoGDME/bhe6gib6evHb
gjffnDAuy5qf1JRawOehEkWJS7yenfdyM3zs170pkCaq8xKCIQIjDySEMjnikpwP4n5jhJuvVLNF
Mt37M0rWD3bPgXiJGYbwiwgz+VDI+hXuLHQ64KKmM6fmr8GJqLElyDhT+VdBCQSJPyTE+zW7XcZ5
wRmAt6DEqWu47sCwWUu2oBBm96XkDXgU8kGiDrCY7Ia9K4xz75E1IW/eOJu/onB6x0jiZwkZkbZN
f3tiDG6pJRY2bo+sU15R6RX8wyJJN06eK9cgCiG6gV6AXc4ZVgEr48xL4F8kkJQgDwFok64h9GSB
hgkdo2XW0bVSFKza7swm5NKv1k4qLicVSsAanLAAnzINYMQ9XkgUQ2SSwgTJCSADIpI9Ic6OjAvK
iUKiNQfEzAonIaYl7oawBMJSGF7KHD4dqJcr4FutFRlxceMqfi1NFHD/GiFwY0TmQexuhQQoZI8w
TCCwhNEkAiWfM3Ekp9Ty91AK8w70L2PL8dwt/p7spRyXHNEcLcLdsknM2jBCVJRxk1ec5au3XiAq
I9RozfamoRqMxNEf88qRXixER2+69SWfrJidEYiEmYUvwB21GhGUCGN5PW90tSMiXL6P7hTSwm/M
oUQP1HN1slZWasHYsMmIPoHNwtFD2x3xHZqIZC6UdwPc9esGeQ+ZNwvIzLIvu2Iez1G1BPBjRdns
bCQT5vv+ydAK7ET8vUgw7SOUBz1HisTkiR1ijFrx/OcP/J4jpZWzEf3c7aPhOD1/+G+ASab2CcGa
HTCFzcG7k8RpR/D3J9YQ4+lIArS+YWuydKDqVkyGbekZWSrAmRgOynSsbQC5E80imOgjqDgIACHh
2ABVO2OPxEVs0anMrDB0/N4IJK2HL0wpuisWdoxPr5hzrs3NrgvpsbajYq6UifbihEk03WLecIUh
aVIwbW8wYQRegFTUaYHhaElOYiZDekSrhNiwA90uSSTtfg1Gy4qzop3dga71R9iBaMXehnRDbsYQ
lQlvJNKKQVuq1JDQdUPSmpQiQq2T8bwSiWunGMoJvQq0fr6oST8Czfq4dpC+A5N1mGCDxmjZp5fb
aw8ZjIGKIB1rdNHsIxx1hEgtyu0AU3iekknXiTcc9nrQE3qoMleIKaRWjXIL6vf0Ldp/TvaCiC5N
H6iXorIhisw/VPekwqHOFpQ9+oXFpIsZkcY/H5g3mAfERcylxGzOZMW+F6Y77Y773++nXShZF2MH
lXz7jU/z1CMlNM0gprVt+e/fwxsQQ3BppydjOlY5nLnXWD/l88wghCsqqU74wB/uO+S37p/Tu/N0
me9LLr9EEw1+pj6H0bOGZgMLIBCcrohYwTENhuJ7y0X3dZ7/63UR9eGFK9TqEyEcGacYTC5oLmv5
7/DI8tEyekL1grwKOieawcW9we3BJmaivu/Ed8FaQYcMtsHjn5Kxqve1tSr4FPATxF1VSVqENFi8
dLTAyIWEz58QVot3SasvOdBfLiemEaE2WKwo/IBGpERrpx2vLZKxFkYQk0kyxqArEiwlImT9yraU
upNvkcoomScWtxsAECs9rfyGB/iSDK4KLtQkVAdnaNEXdqj0GVoFlVXilKvk7mENa5idp3AcL8SN
eUof1XGjqo1AJNIt5d8jQamUs2GbQPLhHQUaK2NFId4UEPUF60DbKaKtOXaCenIVJlSSQcrjsHno
0bdyiD4cY9vG5AoReuuDBZ2dyVhl+GkZ4qTe3i5TdsrpkQqQ4Xo4DBwVJvttQgTVFAwZVMsKV3+u
RQeCj/hmykYWzDO8QFwzM/wp/howhUt8Z4FwinnKZFlmwLo0lYFBjsdEhrbNYOVvNUdACY8c2JoT
mJk5UAFWl1kLjng3Iquq/CyQQYWCH2l+UhSAAVSmKKDRIc2gRkH2iZVW/VEwhmy98O42V7SNkzvT
FjK6WCAIeDsekIwYymJUbdVxP87Jx4iO9P5qDlkPkAbB0IPBQgGhzZw3Q2UbhKTM4+8jXxQGWnTF
nBhDUurVL3iae95gBfiis1Je43Hj6FVuE1/g73uAITL6GcSCXPUy3W24in88ha3fEqtVxUROmWq4
itt6SBns1j35l+7TJqvFnensTl90GUyFmyPyR4diiMrkKlWBn/O5AbQEv8ZqRR+sBm0CS8HYTarq
FBv+/ho8hpw0TVcrwEaYbncwEJJ86kgypUSGfXGkVckyWQqEC4AbNMVYfwXRPRzjb/2vkn5YTuAy
IlVQW+QqdMUYfgfbLmMzqPq0k7tdIFXttmBlQeY6+PQTceXp44eTvPP3c5WOVYZ8OZQlJyIf1NIC
ST/tBF3PDTJkWg8dY1Env+fe5we/6B+43Du/kx5Hqh9BVWNoguH89OBJDnvOQhejt8CmUoIUbaxj
7PoXf9tn8VQZBQpDkvEO3q4PK5q/nbwm9QSlt2RL6xNF9mryx/JoUdtvu7rzT/s31oVGxNa40jK4
tyVXv5UsAcL19LFzTlVzHz9Fdsvb3xv4QQOvttyxF+n5dyrLFnwHpNKcaiAaxcvR2lIxteSp7kVl
VG8hbEM/nm1WpaAOBMnZfepWulFJ069YB1S9qvDUIHbSj6l+zpu/H7AR5i+rja3jnLikFMt+Ll1a
nvIfSmj22VAXlG7BdojE3GvDRoNAQYQUCpkDX10RaVUJulhYImrrsuoYtCWNhEHp2EcCRPALeGZs
7m+sR+hOc+WQghesrwMmACFqnsFJKxS/MQb3Q4cbYYEdxDwlv3B3FJlcrW6fMeB60rQDYl6CU8AX
lVRUF/YQMDcwLISZgmWF6OEPMOOycPsvDIaJk12HDvnt4hA6k6aCdNcOwKUDSb4HCY6R36d/B8Q7
Dy5CKQFMeWrGzEUAKlKrAknV9yMyKgxx1zVcUy1bojvtaEPCp+BJCJpv/+oyZ6AcqrvukluUCRKj
QkL4/305x4f7ocGDpp+9ox4wytrfj+M6fTu3TK4VYQoDLfHn8Rx1cYq0eBudMu4pwYmZp0CZA0sU
jddSUHhXSIYl5iifEaBuBNJa2ft7/5c0subSXUwYVQmE6lIChjKraDzljNmxHeu9EOgnrLB4QaV4
j/eAwEyhxntsAFeUWqjtrE2epU8TEb7kdgJqluI0Ki3T/8XYzTjwsoN0+R8JkGQOpUulTnxkmVcp
rngwYZt+y2+VWHi5TooADt9O1dgjQmPwLB1GhKFj4H2CURfrQreRLipZxQXAU2kL6wv3y80mxsBH
iPxKMMCq+N58QgY+4emMeaPpw54KE+cYSFxUrn4a54UMlZizKo2mOsnvr2gLEV1dN+8R1UPeX87+
GznAPBarEQ112uzUJaLA66uev4dkyfE3vqxHwQJNMcUJhRr61Dn6n99gKiaa8l+EL8Rf2Mpt5KU0
thBkm8F+aFM3KFlUxqAadNWocYKSzovw2LK/VQY3pgR7/Jp8CftLSAAcnPNzxoeULRoBul2XnoAs
2yzZDPpg2jedjOubrh1EXrYw/lf3sQBiQYVCdRv+WSPab9Mjvk/VN5D+BAy1ZpysUMDvKKFZkgNY
ATaOOpC+2mZImw1ZZINRUP9EHlBEwFYScYAbwwVdIZsHbbjl54DJIOXQqtuDRr/hA6UyynQqL3Ff
cPH/7eAP0GX6H0vntaQ4tkTRLyJCIJxe5SWsEP6FgMKD8E58/axNT/Sd26YoSsick7lzGxjH1AhI
2RAsAxn8GuQfU15X1QhzIGl0Mscquz6V0blR8Jea71A+JcPZCpcaGv69wz/Bcupu0bIyYSmm1VZ5
+o6fMfsOtuyJxg6lKZAirCO7FA9LZOvQ46FzZ1tgDfdvEDLvYW0CHcnZtrDGqUVCxTkotePoIUFy
t9Q/3CAghTZPCg+MY9LL8Cnq8Hq858XDl7S2/EI+h8wFtcIidBXHUk49pRvFxm1MQElo9r8XsjE1
XGSYvEc6R2UZnZBfn6aaK2YG48eqZ0yLac6wfRuYk7ohPLQhU87rgiq0+cT3Fl92y2QsVIxKrS1E
7nobwilzlM2wlMymVRhrYjlS+aFyOq2OLeQsciYOKIBTCSQu8I5bn9V3dfXLviG2MDGzfKrC5HxR
sbe6nPnkVlTtceRs2uKKfuA0zbjf2BJ3IQnXvVO3UiATSekwW9fyTrj2HoJCr17BXFty/Kvzbpku
zqFlR3UQPiTdC6xKVWxGTBB55hXSE86pX7bGc7x1XlQwFFIMK0HxmcFQAzwigwLlM67RM0XVYFrx
DTb03OFKoqdZFtNievVKSS3NMZVP6hidOq+Np9rijrsPuUGJlcpjdo9F8HFpUJ+1zsNNm69AbWpx
fyC4ppoSibtgEyeDZQmmFhefIDt4JSVSbJ3P05EHIekrrctcnaSaHbj2yQVEXgIEFOyjrtnC19Kp
JE+adpYBz/TmHzr9WccK6NPpRU1WYBm0b4ddcrD9a/Pa3PWzX7ddZGGlyfG1UDJS369gEnQt2ca3
GLlsOvX2KTikz8Waq7ZGKcliyh5hAAGyonPlMvyl1LmwSSSA9mL9PMjRPXdO6NpKrkWK+xsNOhxx
o1/hw1TxSqzQkT9o4tX1a+0sjxAnAkXVUT4Kc3qcnRfe6Qsd0I4FEvS/OECgFp4GhQgSQrEAW56M
WlZjanjBPayC9IjROwWUb2h7lnig2C34Vv+8qEAGFJGQh4Q5Eje65isFX0wqpHxUjlofNMT9jWJb
YzrlfmdBJTJWhQcR2x8OjYDS9E+POnoySuOcO1NzbbHx3k7CzPY3/Tba/ybib5sFJbeRgKMxh/rE
CqI+QivYv981DtZ+wpBVklodkYXWQY2L2iStRuJ+7dlhgKu02d3Y7iRYumA2Q2IEaA2rrXZSbc2/
iiRkq5r/z4agVWFzuTlr1nKAMW2lek/m1fAbfjMtdZQ1PGptEQ4k59D6qKHgBnY0BA/1a8BoKme4
5RqSbPEZ1WDSELbZyVgRtJqDXgm7YihLO4JA/TdSVU+jsr3GKiI+tLR4TOwkl/eqDNRER7yPtGpz
fKqfbtrDKI70438LNedGk/QfB7KpaVWhoRkWbw/vuMbgacu2ch0Rdc0nQpnS1dldql0RI/jfmFiX
79+xVRPxyvkbNecskCCJjEqK5huPuWQdijfU14dcJgacvxoOXjkYpnZnzhx3pcqmX+vN30scLGdb
24ha8FmP24i7i0XrR7rjnCEBcvllUznokqLG0Uej5mOqqvqv1lUXDtEK9Y0+Fovpl7tLvCqcBJsF
f7fAzdLju0Ba0fBSGTLxzagIIKyOVYgNgJFUuQrEeFOwXgj/ELj2T6WHdq094C75FXSaqbd1G/0T
TPENkBG5Q+GeUHIIRNUHo8vVAwV0wHPBor/8dOmmGNn+I4PoIjCXTDM//Ue/40TpzqLk0q975xVI
BieNlHQaqvW0rkvGqEpT95OIoupacXWImKhSrwro5hCVIfnXVJXBYbDL8jpuGJ494QGCHjRm/PX0
utv1S3c0VjcUoqUmT7+ej0GMbwGgi/4R5Sie+9R9KpXa88mbpVFVP2XtgKWOWbuKY8HIggn49P4F
SZaAF7FsVLCI0L8E/uC2B7fmuu5+Jcfy3xydcaceX10sfSCeX379a8n3TrF7HpmcO2EkPOjcoqL9
6GYB19Zf9AzpAdGZeEDTu3pXSHACgP/1+QILyvGut+8WuFHBAuikFFhn/DABYR1CGwQmtGi1UNnr
zXSStMDoGrJo2ucxxTc42jbEZsg1KZ2PvZldWwua3PZQCvvH0ISbbwKDqd15RvdlIc4B2PB8jEpI
K7l/fRh9vibLlOEMPYqtlLiDEGF2eFkdgxsikm1AYkBy7pw7yh/YxugAupfWbQDz9CP6Ke4qQrK4
txq1AkHzHg+KkqVReVLmMvE9fJt7PHRHpcZ7+W4eq6joPpjyDcoLapTtoJxDKf6SCcyrbyve8GDz
73cmNZMnVsav6Eg6Ay5gxCgCFSHldQ+jtXaTi01uO1g9RcQh3F+7H2/79S402y1jZBFyQnfJ4PDi
fZd3+E5ssgVQkWz9oUZCKxxsB8WXt0FRHp+uRMkYJYnW3arSKahBzd5pQR7Oy47vj9hwrdU5hRH2
wnixd6NbZv5JFPe5uXFLrJE8yJD5bh1WRTy1kEcsMDtjVNp4MWmynPeLW7aK7r7QJ5KBu7aSbIpM
8QitJB/6OHgiP2mWYRo0H40a6GPmP8TS4DxicegiKR1oL1H5um/Md9096T1EEoFswxorNW6oOq0f
BM6AG48gKE+5FEoB8nZL6+jgztQNPcz6E8gBYaDN/xSU7ygdM38+qdFR7O3JJiKCC2bnZFBtzEFK
gYrLEY/QnJPksA+9F3gJcGuLiHcJikTdEcnMUeBdRzOIvZzz2juYLZWPBB1c3U/vEePh6hxWZEj1
yCbFfrv3KXrVbn15CMhh5FjN9pGxO/CzIh2rTv/DOJrRanyALl9zcSEsp4XhS/j4uoJhqX2dxSVQ
PUDzevq42ffxcV2YnjACg8KYBYV9WE/vGBpWgbfo/oYm4ZbOA+qFv8VrDNV7il9kUpm+KLYgjzUK
g29S7mByxYPb/TobPsSVYZ0GvJiIw+QtBGQzkdru1fGSxcqTRXhNrEnE1AFIefhuGv6OMIdd/7G+
NouxBTN1pzQHzFefRMXwZ5cjghfXfPqKVzcYVZyUyoT0NbexUuOD7kDA66gE2YIZU+DGg1+aPpKN
hU+0i2pATGSIbH7d9o4xfMZ/eMHhYEYedPR2X4QmEK7Xrvv18PZyT95PRjy/Tp79oiOln+dAPXr1
MHCJUe1c5ljrcvdMGM1oTxllyJyzALNq4BgHx2rQUYblTM2axJxDBX/6msw+sN/cMYVlQjThAED1
9bVPUnaDZhd+RIKfOVpbJNX/RHDvP02StXVh8kEp+VVbjm8Lj6yNJSmVjuaymqDMpJf43O1b77w8
tidauz68DPNDjB3mHHzowhlqJIgkxoBCOLGAw6Pwu+xkxIxZW6HFyGldaBXxOLuPjU4xKHWQCMMi
eJO6sulXsMeqRwc+GL7q8bb3bH6GOEltQy19Z2ZdZ9yRnNNvWvNmBM5E3K/+4eoU1qYlFOK11vUP
N0WMQ19ehqQPGTJlxg+YYJq7wS/w2Sz55KdRoL6blzY+uY6F7NAKZvwQ0ylBJrlHpx7MYx/Ve1hg
rsKHt6tIFfnTetfXa9H6IKUs/57bj1dB1liLZ0CvDiM70Yfz5jF8osas49bD+s1W/Ak+7S+O6q2H
wuDwy5CwllG7z1lBSXmJy813amIZcHahE238kIkFEQ6tk/dKXvgIUPmFe0/+FOXFnlFykWOiSl+9
pg+KBqNRHol7dllBQ2rhLdEtNySPppQYsKS/YdgTsiC5YRNBToStL6r9e2O7wnmlWQBVNuG5XsNv
t9b8phf6yi39tNmV1k56uhpfpfujnKpNkD/3q+0nfFgK1bZoV/C+G1lHCNSnzZgl3E8LkTVZW13t
Mie++Bwxx27kNKDga5LmbGhgcg5SXyxMjoFKr0OngBSw2vsgI5q8GTEUonyh5oexCZx1fSpa4xUq
NYp9k72ed6c8A5am40CU5YAlUAQ/ndI0pwmudBEzbZhcnMNqO2uY/bMnqaWAdBNLBwuWnNE2I5bH
FF0h+MevN6dmxNrQ+UyK0T1+o7DCT0gYe6WDug1NsmAD0gWG9daWCusSfHbtx65h3juFk38bi85X
9d4JRXFbhP2kAI4C1Q6Ct2ZGla4GNIV+BQrzJbiO6pjQSAaq+r04MbvXEBO1WNfH6nMMncdfBq2M
judJUI8Yac1tE/VA70tVvg10FeoojtRVVZlOLwuNKuw6aU4Jb8IZSjSSwXL8cTtElUFhLgBtPCZs
p9XWMapPSQTh166N9k4iMwm4DVrxS1OgM5EgpkWXDXTgyMSjnCAk7T0ZV5RhiNj75ml8oKRSrBFF
9BwQ/PSXjarezWdoIHHIM1rzLYceXrOgTkOg/T816SmKSsRmBv2i2S12S70f4638Bb04jNSSFKNy
CzEdGE1ybF7GNN3+G1iFIwefT4/N1x8ahCfDghzVoar0ysUGpUHAv/E/dS9L5T8EsbKxbcEVDJnw
N/A0pac6h0b7Hhtt4q/cbbPUtsIMiSApJUwZkm0kHd+xKauV7x+AwI6BIIeAGqxXZD67yKv2q4k1
mFMjkQr67hileA7HjWMq4Wmro7U4Bf+8wTTne7VAVfXYCOa4oZKvdd77SA0QFbTyBilognfCscpJ
jvIZxh2PpgCWhztLGMj4ptpkWo5js4rM7Zd3zceC9PbAyOI4qE2epHLxdlyT2OowUwLyqSKkqUwK
TQNgalDpFpb13nZAE8SVojzhcQu3rB03whRwkKFvqkRFnpPTGH6dwQTjTnT5Yfj5e/nFzqdTjODc
7UZZA6+9u/1WX1md7psWPcTfzUeaHIqqyKNzD6u94uTaOIxek4xbfOaUkd+1zyO9fRHlSc9EDV1Y
0ukHKH2RL2Cx5HAn1g3vm/5eQJZYI+cGy0Y5XgrX8LAo6zpKbXNv7BDIrGbtai8bgXkBJSKmhqgi
7zXqduyb8NmDA7qk9aTHcXAhY8oJ9FbpXsEXgetWFsmQJ5r7DYsMPMoD6pvgSmz5AgRjcgQfyUO+
ldMKpP6dD5Yvv7z+MAjZenNcQ5VPcY1ySA45M/EPRCLs+x2IB6RK+kVP7KCd27ab+O5YoK/aw0Nw
iDEDMKkFNaYp+uoX/Na4EWKBLQBc6HnR01sKJGLcoV7xsRbhHUUGxWY1tVpmALHO/ivDrFN11l1d
IPhNul7AbBSnXPhjBGJ5XQp7eU1L5/Kx/yAHRYGHHYosMMhqs825PFHYiDXboMnUREPTcO1bGc2S
fYkvsXp+IE2tppxUlmRBq4Xm5acrODrZQlxUNUvCbP+vda1I7anQ3w3uEozI2dM2Pnxk2aGtNUsW
+bvWZeEGllfDDDxCfXBryS1GswfhqoLa2bp4RZH/SuGzToOKSq8h2Xg5LINn4SV7ibFw9J/pGSst
tZQwCc6UFiVgNzWYA85l3/QGr/aZr/BrSK0OBK+/5em2odm/CFYmu7UQOSDCZsl9RwOa8tw9LLmM
x574ZzL00iY+L/H6HLeGH48euEw/7LdXXzuA714sYhSkg46Akh8O4F+cs4/pDYW8PJzAIyhr6eUF
X+tM6CwtWZsgPp8bNLTaLHCh4B/2/IltrYekOgIZ/mHE6kBlLnBhAFsI/6nOUdyOwFTUpj75FjXl
b+cxPjbZnca19DOuEAZtg6UqTerM0s2Q0koPw3JS/Ju1rJQvsuLtIyIdkWTnMSJvhsSgqyz6++i6
1kxV6uwnjogS25F8GF/5f42JNV8XrAQow5hf/a7u6+lCc1m5XrzXs4pdAGB9MUqetfSG0oyemq8z
q6rVkbCs1jmhmX56Fiq2fbRpa1qrnwdN1s9EwtYS9HY4POcU8YYovw3H/Hu5df5UYm/6NxrXQSDX
eLFUamzJMt402J6RlydlIrf26L7vwAh15/t3eTqz6Wyax7SX/IQv3c5QhlalgG/WLsIMXbYJtyMb
7pMxwQmzBGbeFmOCQlhGmL9bzwaF8DQWWq2lvNDQhEA2D5xfWYlwwXhWVHsILKr1X0xrIBHkPcqP
bFRqhzkgAhl89oN0DLe4LEYWl3XfLFOxt/IAxywAv2vDQNZR6t3eNq/cBhmhyU4jF2KR8b6ymwSq
YeM2YDEU/U14gYhQRlV/gu15b3540p+dKwvLuX+ibsx5hg3qO7ykBlRKaW1yRJQGwtc6DozFe4Qg
dM+4b8/kZp+UIO6iVUDExuBvQ1N/qzowDC2qlMGLvw+200OKAHkD75FFEtgDDnnXoPOGMQ6f9fc/
Y1GXgmKTVmeuUQlAp7GWgbS4eo9uJLKeHXSGODBB0eb7UYkKM5JPJc/XNrmtLsSYIDXkJ4AlE3/j
vvF9TcEWqBZBmM0CZd5vya4ubh+7iJi+de2gqmswc2UAevXrDQrozsayd+NS0xpCWAHHTRku0Pvt
MGw2Y/VXamNOME/QQpKiXPJr682SdjoUQezDf68h/uBQz3B+PbVV5kO+ZYoqKtSdmInTfM8vK5l1
DJL3MoUUwCiaH6JZavxBDh7n2EBv56U/DQYIzXPxD5OtCuvpkadhuNYs94yTvvRPu7iADTP3SGvr
zyBPw7XrkCeY0lBHDGrxWmR+AOftSqQxMQg0hByzu4L9ZZPNYSHPqQV7DnLXzehJ9Ll2y3PXcAtx
iT3sEjMa7mHBOz2GYMUeVy7l7DoPjuw1fSUMjWH/rwUcOPXGYUx8ZEk00Uuc5tymb+c63HYLf9vJ
tjtLMojdncrfpXm4sjZUKc2oTDGdwF9gSylpprPBbGVMKVHRhI/Y0M+AX8gX2RdHG8pC3GNZVKk0
EKq2xlKxKrnz2ywS40L+AA5uu3khfa4p8k7RfX37eydg1Es2eWn4hTlum6BiT//jDN4LcKeAmxit
PNBoSFAGSgXw5sF9dF1gM9BlxwGebqKKo7yk+PsQJMU0hfhvhhRWH/FJlVSC7mZUCgqp9STlxEZK
+3GXTI8C/m5yiqoda3ogN4H4QqeSO5N4Qz1mTso10MdJFnz2ykI8hasSSe+40Mz6n5p9fTt1UtqI
m5hUepdF/cLQyS3z0LeNya5Fxuzq1ZhNZt1bRYFbdfv8cQ5JmZqyXV2WIhIwcBEnqmjbNsaXYY25
ThtA4MtMtxJf5pt+qWNOuznTiIrzIuPgSzKxvQMDi96m/UmKSAFYtDpXMqmuf3nn+feiUoeXf5er
9liIE2kBYxCj2fjjHbhPPl4Jba0ZGMSq9POojDnaLbh3yuGR34ut6qjaKHOQ7GifQX3xXV0SnCcD
fngL78H04JqrUlgKL7hDUEvgZloePcDEMV4BhydMtgyeLRETIisNoTChYp8Ey2KgvfXiIwqhiSCy
DB5HgQGCVG4wlZr4/7HJQBX1oO6b1C4OnG+xFR5gwc8R89/4FN/iE7VEKUgM9nDTeyTndNdhMWKj
FWYuTbWeAspqz1jsvfpoNqqDZ94ctdflERisuqNpmdjxfVIPzRVrCq6Qg9fgdbWrozs79we7e6dY
lu0W5GxNpwlnZYDKkmQsqqNtTE09YJ7a2oH2j2C2Kav10rqwwBICO9rQ9VDy4o0BJtipTXLwWucZ
s7a/JT0FamlUl/sRP4XxIQM+XsYzGh0HLMktrLkiOjiKJkaKbRlPIBOmTNDMh0Jr9RxRrDJQT/RT
NinmZRLuY2bKjLArDFJ99U5z+O0AOBF6w86nGeirzVY3jdZbRp96XmoTeniMwPnVoXWgRntDHeSy
cUkK0AhlKYH48Yk8nxkJW+DLz99s6zm47rmLeWGTZZTTiV0as/4LRMsT3RhP0ECTf0s0G24QKkTu
W/pzOcRAEvDCS1DnCPnHED8yTqAVnUegvFgg0eHAJ804TLgwA8wbGuCYb7zfDgyVcKeFQo+ZGXx4
/KhSeB4k72Iv7V8XiKjiF4iLCO7Awro5Sw2YoNhuMlYMP74Jr3zfTLin+QG7bqm5mZw4uBKHvU9k
+gkOBKbyHuVM1+iQEF+Tf5E+QYcLMCrI/GIsc0pkoJV1KAghNT244Equw2Ar1IqapSgVYb5QPjKC
HYtodONWe3aKpPxeYoOXIB5qS6lw8qrgxkUAHm7F+J2+mcXLsND8Obedfd6Mye0BxTfdfhPHFgxh
ttEZU1niyiDnUt+T+pxRvFqxspzLi5+LF2jKrH3n/hMHnxqlV+1JhKj58XaFKRVDVZlvqJZb1xn4
cLl6z4VFi8w9xFWs6BltncmWQ1Z8OTcFoZ/jGg1X3Yw+n5hbApNOxOjoUYtcsdV9wdnt0hDwcrl3
kmd+6md2yimYzD2ir1BQ+NC72vM0ZtzbdVkOWBmeC/UZVMGqiKUnwLqlK2ios4bQgw4b2li/0BS5
h5mfRntqHCgNAJHcVARW4kiB+OGhMb/jzxUoe9QNjesIQ1Ms/kSBVcPJxxvx0PB+/DDNZK4NwS7b
FnQRKUdh1xItCwxzlUkMXEl4ivBa1APVnfBJ+dG4h5wPOk+XSk6DrweFR+9pD6kZ6Wsl5LPckr7E
LIomSRV/quEpB7zDsQYeBydztDwGVaATnkVdBNVl1lIupbQGkYScqDjDKu8ia0J+mn68rj1r3kpn
g02Ok40xLCvMhgeCj7ymo+AZYsGg2jrBhMLhcAAVd8kDjm3Fig2I3mhAJfUz7ecR8jUngg1wcBgV
8ux96LQgfB18/sqEBsun4DiVrEP+xNpnv2cn/bWLtDXulQqR2Vb8WWUk2ZdGPNjAKVoo6dV47uBH
+dVFHZEgwQr0LTwuBR5KHto67GI6y/C54JIxgoUm0Gg8fNGfZcWiOaEG59wFnD9Nb4+BiEXoPblJ
NLCrTKo92ES84iqfH7kAQIdaL0N5vKIi5qUsYTRYPyY11R/XecFCRC29Atpj+sM7w8PZcO+CvgCK
MHZnPcTT6B2CVsg2p9xacgLtAacEFeibWSinXz6PWOgwRGMNxLuNE6Xp9v2nj4WDBiaqGSXsILg1
+QjCOJuByBfbBAZdAy4Pe8RzBnW6MNl0IEzzpFT3OLIIwWHtXtVrXOJNhx0AENUYXQY5LERu1RyI
ZN3G967moHJop79/UheQpOvBXEeBeIcGV2PkOoaobA2U/Yg0wlDsy3TrVSH7c8XZ9gYmf6k37qx5
skgFT8+bOeA3xtw0DgXqXNlAiysJX1NzcuyLCT9B60cgA18TCF4icS53mbzE+zlROMxNCEMcWkkt
FhTNNzCiYAiozpkAIa5wAj3m4xjo3Mj1iRhYoLNiOwfnANtgCmWRof1hjPPF+daaXtGDGH/beU5h
DTMQO4qbN0P+9/DMANfbQOMlnL4oKpmjyLojR3qlEAfsYgE60HErTJupRx1V394/xGWv5C36qpar
aG0YYDKYevqF6Xv8Jlmu0Hp5N95JKjpicVpSgF2RoMjCIPcLrZwxwImhnL7XhK1jxufIAPjf0ESQ
LfcTB5YY55aaDqMKAItubY35Yrfqy3yx3qAhwSMDu3C4YTxIMIeCqng5yYPK+xhfU5OJTOsxwLF9
cFsdqQPKbJAFrhekBhaIGkO7UmOf0DxUpcpm8Wsxrr0cWHafwCQHnlAqD25nmjfZSBcAxfAvHUAZ
qnCXi5nPoqEsjRNLP2hMxpb5BBpyz1cIYzxY+Qiezpx4Wx7/PSmyMZV06eUXSHVi7A84Rq4r02D+
QKdHEbNJES+giED/S7FFY7Njtvby2uEZJh3Y/DaBJ2aEMf/UhiNOY01cNG/CcHrB6BkJGwLmJEZq
1JynrOsUaqLt0qgzFjh6Bgp+eqXtlPdnKwfGZt8D7l9uPZa6n9kgy+Hv4ac2yEcMXIUzg/BbfaYU
3sO0DZB/+dHhq7PetMGyb26JwKk25qN5br/wd6EvntmP6Eq67d1udczxCffnclyNN71PZEIxklUG
xnJgHEpJQXWR4DO3aR+w4bj5tz8mvzD6UGRzqqYbgB2oA2evPAUT/nTr8Ofu2KpdPbTjosiBzTDC
tuwpmMIY+LtYZLe5uQbzCKr+9Ofc+EcA9+sPYMGtQ2afYc2GwxvQyBu+OJouJJxzDSCwWW1WwFDe
hIoDZeBjin8ch8a0MnOfays9YeK47R/7UBHA7yVMILGKJPAprOVYOdwQbLwaQTVHNx88W8/VwetL
dbSHmXcewLdnxHsJoy+1TbCZ7lEruVOfjnyAyAjqiH8NsvDU3dk7u8fizvg4IjfHqzQ4jW5yw2Ll
YE9ngajuRfuc3BPCFDPn3sbA3jEIPLlFp24+z3qHr90qDevxLjwtLQBBB8vXr7vvfiGMRDSFvKzM
1emWPAJJ4idT6mgT3qLF1emBcnZEmIdnBAAGBxE1x7n9iCr+J+IZ8bPkbkvNC/V+DZ+dDHVrPMN9
qei/0aZ1912uvunfq/ZZYo4KgCxsxHv70Z8F9+ED89j3/NUUs6N/CKLWuOI2iHEh96VpvHEaLLLZ
A6/Vp2cMG7NGrYlJ/miDZ36/BtlyuDBaKFKCD2bLrSyFT5F16qN6Y3OlaDz7r19fVVkx6YtfRF0r
U9q+sSsDpJBXGszwTIOL0biDb6tEl2FlUaErZ+QZbbO/u1ECPnyQ98uYiVQlfVm2TNloyoHokgNJ
7LfMORP7/uiXQI9JaXo55439SfOp6c6AjyEyPtLjX3Vl3O1HF96Kd+tvGhfOyqGdzYvoiEi9hkcV
F33DoU2oYQWJoqIDnUZ+C1SLml6YdtVya/0M4pfBDb53KzzjYGI/Hh1zBiZpEzZTo+gx4rG6rCPs
Ul3M6RaAQQX4NNg/kXBwQhggq04efVgoGCXREWBD2y1RUn8ZBIoST2lDCfvSyvfEjpYCYdao+2SF
5zP73IW/SOQVG9QaWwEa2jlhqU1WXNp4AmQqHjEHG1CIrgTCn8FpSp1Ppf5mRUtly0FOHhUTrYXA
a2Dru8OiQwIDcSYKNLkNRNenXxxkaWnxWr3AXdlbGS0mmhk+/NkUPJ975u3t5hKTXHkuscPb9Awm
ZG/suG6Apcg4qsFzeGPKZsQIXaiOCahkyorMlhuPn82nwmSd84EmfgJFNdjaCX9zUhAZnKxiw72T
Ydc+dLMuQ258KqJnZMWFYLOcwbKav5snWO2VYT08xbBQsHCgcS3JuCqpLii9usbotSotPpSPD8xn
ZfxgFTjlani2HhsQc4tZIycuDc3Cg/7q4uSjg8vPBrSmAcS1VISfukrgjO+GeAwfOGEm93cHwsUN
kEeX0OuQaNav/Z7foh0GzHWwXIA3B6gIlzYMoWU7Dut6eiLmMzUZI1KLY/VI8Mb0ucAJoiPLuAcl
/qFTHj3T05R9agF0092vqIIpw4vd6tandsc3td56OzuI2Whtq164ThirUgjSTea2nPe3jSL1DEEz
XobFHnp0G7brzm5Dn2JcGxUz7zA49LLeo/9CSNmtjStwf5v4nG/sQ1i0L+mjUx1GyGOzILJXx4Yy
Sfs3xULu8RrbtJR/XndrYHbQV5xjSmhYCyuJTXx1Sh9HnoW7A1Hodfe5hygDqUL4HZjg3PBfRNjJ
5w1Erg2G0nsFMI1uMCPkJf/2r27NuZr2LiiCeHkV7DSc46gU7YhxrGPS7fEzq1hZR5v42NnED0r6
eN+Bbp2YHPc3epLEUP3Y+coM76tnq2AQinb4OJ9REZuTY5pNT0hQUnNhhuZIYWlm+EZxiSQjyVd3
55XWh6yFu3DTmMVVTE3sT4RuCv864DkuYfQCrStmTmkoGVYNe+/cW5DptvhioVGPgLjIHO1BOnHN
RPnHT5cA7stQ6twC01FYN0eyNFCeiPP8Hm9wVvEOSKH/tusHXhM7fDas9pYgtXtgLrLW1dl5ZLp9
7Bnb+ZOI8128S/DEuFGcZPZ38WqAoyl2bbRPZ906z1uD8LePfW0V7TsnoWUB+tLPoMxg9DA8di1c
8oaz+MVWkQ8NLwuLboZDueUTyI2+67jkgzaJ3XLLa3aAKtNf+7N8Th8wOTu76T6twflbcTx7Mt/2
PhmaHMx3FG1Qr7yx8KjvA1xB+F/p7ZzucJvs8qRYs0uEw7AWcsGhD6JOp83hCQief+UfxEsAOejJ
rZ39vaZbysVFjYpwCumaTIG7S4l+hv33gYTyZZU7dD8EGIPddYDEBBJDSEKZXLEv6+cf1nhHLzjv
AgNE6UUQB4HDXatXfrgGIfBhwZu5W4ihHUBHhm6QVLkPce8Atvdfdq+DYC1eHLwDTmpE6t6ABBtG
2X6vKuE7uB/s/g0gpGM19n+zodHiolca3FCrDDsQnoq8y1OSQHxKPui88Tbp7pZQpHakhLL8fr1n
v7DGB2KpAduJMOwlFpcPD6rMrT0XnJXTyoVYFX6puuF0Acwr4eftwtSmXBZyI/fMDX3FACoSwmB7
tMM+BGTWnWTo3eHKI5yIyv67+WjD6HFLvCXtO91b89gYqQN+OORMvaDbAuH0L6jnNfzTzykDS5T9
XRfzgSP8ywttMhXxBfTyAtijmSzftB5U4GCq8Jc6dWAF9O03P+Vo2t2yO1JcWZxwWj2e7BpjA7Ts
Zyr/2ECvC9R5YNhB2Q+BhRqXNjkFqGRVFRwBtzCQ2iUfIWaich4ZNvsexFxZ08L54X0+g3Sd+XRv
fNSf9PrKJz1HbAa0Ii/GEWZc/hOXjbBs8dgkn0M6x9CYvswbQX7jzgfkVTxRNS2lb/92A0WHs6ZY
uB1EQGLtZWVE3ijysKe/H1KdnOXmhodK+v4zA/3OZANuNwwx4NCojrslrD67mNRTa5r/1aYGL3s5
p9wtPPxsvAlqgxnZ9G7Bch6UIL3t+gNpiTBIrzzB2v26eOepZRnO/sqZrOG4QhYy4D5QL/zGg5uu
mSDvXEbzQVZALc0JapS5g8FdR/mIKVJ+9Z60ZpjohDtuwOjdz9MB673nXd1iu7l52/zl3gmTQnOe
49FCVip0Tc7KEUh9XUbPTzvNZT4RVuTeLTtoD2i8bbwOR9shtGd7te2wwrPUyykHdxujc4NOMdT6
9rABAnVnPN0yBLNawlvDBKCn1SnlXng4PyIeKyv0AKb2EoFwliP4I96HbhqTBdb7C2/mDDZ9dddi
CJIEyFopAeTMJuRxJEMRZHoTOlq4mbD41KoWOYkyGBli9MJmg1sB3xicMYAwY54ZOnCP6yZxihjo
E77Lm/+7adu21+Tade8+rgi8BaxJDjb3Ny/4fh8KG5xjWrRlbEAbeswM5ya6l3Kg3B2xgiA1U8l4
KKIZQMJ56dSDaatIiQPQwH/oPSE+4y3f2nb5A4NlhkQzXi1LDtkOdhBuKHLEn5rjXxxXp7eYkhYm
+vkYAS40n5rShlqIep50LePhsu4MSzE0wqHc4tB/9FnasabnddIDo+PZMiE+4c0h02Ge96dTswsd
0bPk6VH59QcHuE3SKknO01LdrCE2ouDOTnQJDv0YDJlH8+HplxReAcUnZMerxvKRLWFYXg9KBEow
e6QLOvrXZNGp2fVEB/TpiwVejjOLCAvKCXaGa0IaLi3TbLKLzwfv9cD+e+/viLSBtAw641UAVVNM
IQaswZuN0z9AARkVG+zHzM1IW0ZxxABmtSVhtOLrDVtmYzO9rj7hNzx17oNieNGOlG2cbHr0L9xs
MPXuTl51nqv8apsjdqtk755ShnTBg93+PC2S5a1Xs/t3TtCQQ3ZJJ4uvG+ep8OzrQN4UGdySqHJw
yFpe0NQl5Pl2jh0dJOHZPQvno2AV7ewpV910O5vkRXVB+QyhsIoTBQmmbauH68Wdqugbdmiic6gB
rQWRSqoPiqPeilVktOrJGUvtJr/LhCh8LWg1Y4wv/HNrE2d1b5NsGN24h8FsQp4r1dWOwuroHsBx
iH6Gzze4D07+P5HZGUMNzrDdXxhcILJZkZ5tnb37sYPumVJs75/8Jw5ZsyhrbSgnMNxA/BsyuHdx
QMy515wq730N7kHVsWghj5OTf41N9+LXwlc38z5UsyAFpIxUSShZmMzcvy5xUZHkYNKVqxLiVur3
MFPC5KpNN+NCREED1lSV+LC7f5xxvAtYPkGT5Gol2pAy0jEzAlbC1YTntBY4c7wrYfuOuiuMXyZY
aMhDRZ5OcjYj5j0fo3iWxdTblQmrid+LzKkUeIcGiX95RhjEfHCHqgQUWYBa2JrwvMP3jsrd3eDV
ONDwUcRgiXzondvqivO11bkPM1pGg15YSSsy4pcGB2k4DgKPZnktwZ2upRIxn7BNclT5X/dGtopg
CMnlv/aigYyIheFLP93fuhA7BKDMEj3vPNLS6eP4L2PT5fCFti+nH5fxPvI7bwqGQbsphkkrd9zp
VKYoH8geZdAOI5i1cEuIP77iAx4wU1h7hrNETKoZ68AYbRPry0vaok7uLOiIXUgjGBu8YIJoUsLi
YgHw5xgkT+/21LLfQ/1sOCS8HZwZ0JkXMkaG0L5k8XfegMKPwxV+KqgYnBp64xZZBdZCgCiyHagm
NbuT4cUv3aFsIyrMypX0oIWOe1s+3KQnYyNwRr00E0GTPD0BFjSL9IeKhZH1qjwbSjHnIWbiPSzH
JQgsY61VwEV9AS9QyQAP7F7Aex05cTVOv5Qm+AJwzsaueNayhnQdbhgHKB4MBtdMB3KOZCsKay6k
+8jqzBLG7U2TkLQSP6sc0/C3C51ZUCZShxxamOzdXa8KQmTSPYOaGMMaTKeh2ayxIm088p/xK3io
2fBwxvFRypK1vIuz+Nk6dS5pfnbMxb2lmOhKmMVkO/MSUrLDe7BhAYDnANOcfUlnpseRSzVjNk3i
3c+tbLBlQZQzzoOKfuucHbZXnqdT54vJXXVCFnUPhURotS8jKmp+W1QQCMCAQuYYHQI6gVHWmkX8
cv8AqzHKAQZhSduBHv92wUHcDFiqdyHhVoBcmLtPJIoiH+c3zdt69MAiykGXZVgsY5izm175ahkg
l+4XaT8C+DIdNtwWn6EBqCMKrfjTevW2Nb82hD2G7L4eFj3yjSGJ3QDVGeFhflacbxvvaNsQh/zr
nXpPWOVVn/ITdrheVUSwQO8pwass6Mrxq7kLwaYgRnCKCLP3NmEZNdyuce8JBdvQtpQ87tPeDH1s
xacBK3llcDLTLVJ+TcxmpVl0D413cHZ6+P6cWIpggwTMf4hvJvNQUpbcnUxkjle2SxHGeAk8l94N
nf7FDvpsGwm4Cf0nrYuFCGTfuQfGIAhIzzWHRtOKlbSlulksuXdkMrnURyRKNtMgIjSaZRTEGmFS
dvqf4YlV6fkfS2e2nDgWBNEvIsLs8Kp9AUkIAYYXwmAMQuw7+vo5SU94errbbUC6uktVZlYWEToK
uiuDBMsApIEk0d/QfvLqqw1t1SYt5z3lH0QXSSbRjRJAOW28etpkb9mr9/45s03VnTNNnvbc/DFt
NnGn2CYPcD+hD12wQx3TVdCIKo4vBTXJdIMKdYpaevR3zNif0ZPXS4m59gqv7TRQreESHwBi+CVh
AQk0Haj4FEMHCsPMJD66O6fOB5yDrrPhFPj6oeaYxlTvMQNtF3YeXN3jQFvHgr2PE5vq5qt5ia+f
DtAfUw5jUcX3kdJ38o9kE8vAsQInsboZS/1JXol22jZXqb9YLJy1wUlKvrjKWjhDnV0O7LDN6MiF
Uh3TorWxWrqEd71MexYmJ+yyi4Jj8mhSghFy7lkZuf5ZJyDukNczUYS6otNqgLMqbnBGkmTzc1VP
x/OWsON8NDfDcsJh7+AFyWpExWpzeZQjT6vm7efaM4jcZrSQazoKenRGMC9tbp0Gc1rjnaciCwys
aJJ+NPcjn7XZf3E4kyJK3iK1E7CJ3bJOYceqrklKG0nhNuhPjCXWacKaPk12cBi0Wo4aySk8LHSC
tvyLJ8PK3D1M7miPrVVu7sKc65MjVmEu7aXomRor9U75gRhMAFJJLkHx/tCcgqeh7qQs8+1Mmzgz
Xi2paVXbKM/C6/TLp2jKWrbNU8jFZRcuzNgsnrSZ17WuXUwxew3/wj9evCZ5q4UHJiWQ5npUB4es
GC0/7zej3HWXS3rOJmv3ZqwaYDa5u3Yxp+cSUwJuldWcaONFIZ/txC9rdvMXMzAmBV5du8tk4GUU
vBjVtGVtF8Rb6Zo3yM3JA96r3ecaVShmuA00QlTxoIs5WydvKTgqN9t8Uc3lN2IxhSdvszh5h7B0
WSHxERAs2k1yruvkVUoKxB4wqeylkilppA8LLnV0muSjxjQfzf2NU2EW8Dgfk4f3CLtpZW08Fnwn
gQN4Ac0wC5GrEEd7Dw/QhjvEHdJWcVEL7Ro413cb10jcPHXzKsSaO63exWv5N69rYyLatVNN1Rc6
qIe3d/mAtOMT/dlYBDj7UbdtbBxNnE08Z7GgipMrmovmrR11o0dIpGimVFAllfTYLz3wfmZ61bsy
G+vQBdoxF1q3meZlym6f1N35sBEjZmSY1H3gQX6spKmk/Kt033G9v+7Vhsb27+CRtLb7ArDWPVAa
SolgC6F1KKkq/Bdpmlqu7enQ+c9Qbg+J1Ai2WTtux7VAqtV5nzKKK07sVAL0urFYJPm237CZqpGH
YKDryZSiXuXbDRouyZ0a0RjrR0uvi3OPy624e/b0dQhsZl6yKv3Iw80U+wH4jdJYMVlI70BBhA3L
1wQGrhw0cVtoDNF50cqMHPEBTLhfEaTzGz50LyxejTkGtg3cjndEz2ei9NwuZtc+9gYBmxhjvhnm
NOu94Eq67sMDyaX2wfTcm8waHqI/n+5HN9YAk8ZvkhI0OZj3/b0rSdsFnLJNpsCT432bi3Jy5HOq
3vnFOU4CxB7JjkTIv2GX4IkT2FBniCmErm/u30KyADvdODLSRdTG1WQaEF5TXWz47KN5igEE+7mt
kWpOwBTYu+7ule/sR2cmU5P03Dr3jy5T3L67X7QCIKjPvRoDeWXknhAg5BI7lFr80NHN7S6TDX/a
kAAmfsQHAqy9i0UrY8ETiXbL66oebqrGnlxoDnd8pTnMLnwmL3YITCHeqij2Srpf5X/Y6ZvYOXHG
4hRBNmEeAzKWwYMtZLuoEDt1zA11JcpBLzEfAwd3np2c5kQ3TDO2/eAxLP0qjxqm1GpTWUmc41Fp
Y5csxyOikjefsDsZ9d4xrXHuPDjkdWNVDoBreo34VBMD3txMMjTRpXOlIJHUperMml7devjn9NHb
nIx7pDDj5sfX/oEsDD0LGb/KTrsU2r0Il+AxaP3gViBZMYNiJyYpGNO9kGPywAdeoz3rrWE+smt0
NT6Rhr0D3d975+D1W2YnLGedzvgwrTJZRT35RICcQcxsFqIytZ2TzfEt6yD3wVVGPuoPDtN3RGyD
CmfW7G2+294XWZ5xDjo/5+AZVb0jtsSP4GtYurinIcz+hiSFViUDX8MzPtMjdSZElHn41S9JzBDv
YSDCUBpI4K3Sm/tErXx0wWA+etR2ICtD1UGqgI76kFwyxolTtvQWgBQP5l88hlAmkMfQ2S68e3qj
xsPZLoHDg8ew6ZE72zsy88ZoTy77oNSCg3K9ekw6vZa/gZKt+pueusYrNyEdiK5me3IenFHJDPfB
tV8Nu+DxpXeKiyDBk5u/HEcKPhY6rBcvqFrm+KAevkfwpyTgwd6tR5XR3FgdWTQcOlCf0Mt+m8So
7IGzBncX1+n94HXhVCcGdy9YF7+MU7wP2mR9Ve5PYTrwgMLiwyRuBcfgEDcXjB5bTxhDdbA8jjhP
IilgXd2IPhkTajHCdVC8cH8WOBUla7thAW/gCZ2wRXDaa3M+mv2mMW6TVAOmwMbjJAQcs1enH/nV
QRyxYtkTwrq3n8FXxEeBzOfVjqVWDIqgpF9tJjt2vmHA8oGbsKGz2FmkMPR9dBzs27kJ7PIkKFs8
3cdQAMCBdbQPQBNIlKqknRI2p4ycB39sHYPjjJ2NA3XDO79tkRd1i08hNDvx0oJ5+XR5mEGbXwf4
K5htfLcJfSL/+/votQ02IK1DycOOxgKSeu4qptxNL8khEQ7Qdqo9QQNMOCKtugdspcRxl5XWzT9G
neAxp3RCxROU3/Fw2eS4jZe5fHESdUBbeG8ofEcDx6cgXxjLrU2VFKTcYE5Kk1+WGMbZMZI3RoPc
uwbIBbrCTi5v7TkQCmgSB+1MNSRAZirKuiIV0PKtkibi3kZ2XzOLNE8xkeON8cKzO7tPENf9ht6G
rKx+052VvOxEj7m5CyHGX2zuWdb4CLRonSFXPeo7ZJnH133M6/6aywY3R2JlO99PUtcr97/NVNlx
Qd1NJQY1fOS06tVE4t3mspSIhzzHP9UYCiPcF59Ogvkf3n1No9Yv49PySUlKzaVG5dS79DoIm+jk
2gk0oE1nHkgr0MPQET6q2nu6L78IS7/rFPbebq2OwSVuejtkAEWwH4CXcZoeBwVh6oEYnjo/dx80
w+NgT+YqmG7r8JC942obFwTAmNljY4C3OljJCLKtk3SmnQSn9oe3XhFI0PRdETYiJpor8z2Q8FGx
apEnrY3Ll+IhUlhe5OPfylP5/Ao7OuA4WY78/eE1j4QyRb/oMxWwW4Um5MfXpDgspbmlkJkgjKWl
vqaYzINn2sRNYd5voBcmgLp4KMoPNzFKLShGjmEcpxULHxbAPPzTAj6GgNLmdHU7lBh0MUxvRiTe
9ahtdzJCII6kJcd7qL9UCVzlSf7+bQBztyyitN9a8pW0LOhzgnUZZePuji0CTsAY1+CyNRzZIN0v
E20YRQQMhqIUkh1O5UhKEoaUhSiDW53Qa1vHMlRNYR4IoU9eDWeBaqpKthbczDtp9fYoisCw4qvT
7Jd0h1KoWyX2utI+++4I4i5x6W7Fz8/fzt9rvzW8EJfJO/nx6Usy/94yCX9P0S3CTwAjvK33U6MY
QkVesrrFskcp/sd+RM6ytzHC908mXHHlPkh5uY1VwJbFSVj1sjso5dUPquvq99PPy36in45USy76
Q0gGedFN37cgpDCxqwzWCczcNjpiuNcdbH90mKLsh1yhlh2B1ONPvWwB+JErzIreK3jQ3ZtY1Puq
GnJjeAQo9sHyAQYhC5Sl6Ks90J90s1TIDxmcwZUBeQ0evDu9498Gb3f5mw87KAWdl3njI+9O7W4g
KddVJWfL5o83aFf9E7b2PIiWNfdgK35+MNMTBIC6hjyoCnkjakI1KzJfV/lbBVEcOxh/p6yOrH7j
oSMdXUwb9daHnIsQjgnTnMeckHy9MShB4M9LaHSP+bQ875SObQ3mTAuf6iueDPKNFtFHIQK+1LEQ
OxHKC+YKX+5S7ulTu5ckYDkPZpLyRiURbbKkf2mpVl/KNKEjH5kfdAepARP6k4FAhTrK8JaIDbkx
tfUjLeEjP27DS7rjNciiit6jyfcZ4m9ZDDCzGHpR1hPF+HgsjFuy4AY7dTX17+Crar3+711wnCYd
qwLccvDbl/EBKTm/S0fIR1+4DMpr+NPd0eCm8WzBIu0ow9Srlqz3BOYSYFjBdQXqHKcKgyuT0T7X
G2tm6JVqDLCEJi960FUfA6EJCgKm3NOiPXLWDJpUM2k6q7uxXPLfuMoIIAY6jn70HKhUxFyCVWDe
olx0pihPaDEUMZRhj9+9u68WA2DGMGFVtO9AfkalATEWCXR+WpUBsDIpqz7nZicrMDW2UDZO1jg1
pkvWAeP70UvKxkZC4zUqjmg68V+4nArAJO7i0INs+6dD/pHXHGVD4Gjo+sDS0PtSqyCvH/kFqGCU
kgqkffzQnlJPxEDCr7D517XKx5Eqrb+Nt/Hy5JgBe8cweG4beIDNjpEEHCCcPYJ+s96o1o1QMTqV
RM3LcWqmPghTARTAMvXaSZmcyLNw2Aq/wKiw2zArtI08O/DujJWs3DSaYJmE7lRYmwoqn+7JKcDh
JIgAR+GLrMYhTVIaM0EGkbO7a0dfwDhALFwJTVGf0bxc0LSMXBuQSi/niOmCKmwpeiaYRSkAsvxU
HpEIvWo6nNBf9hVJSr3nEKhpNDcxWCm/zgRzBMVKjB0OCpfgE+QUiYi9HSKCICUTDsNRxbmn19W9
f+AQac8n+XuOQHER7lG2BIeU2wfn0wTn82/kiVUxVjZCAWcPyu7zrkTRn6SRUJ7IjBM/PsveVc7F
HOwL8EJ7D9azdWgtASqcDzh3wzsalB2fTqTmPMk3ZHOeB/FC8cMsTgtuQDgtWBWv49/ItHDHPYBk
CvZi4D64243qhHg3LL0thw7KRYIdV3KGF5tFPuB44ajdWGKf/h20uu+S+HFH0qHAqKL8lcQS9xqO
Yp2JnIyfjUTv9I95IoKMUZ4Q/umwmoP4vbyjSzAA+uA/+DBgqimwiLleyb696AOW9DmB+SfzyGNn
hBgwjc0B/Jpg0mn9SAKpUd0wbVA/frIp0SExK6MNNk8ONCXgSOcJybNiB7UjmWdr9+Kdwq8pHWv5
otch+5z6trD7fY7iVk8IN7kU8YXSZ1hF53T0SF+4Z43wIxGuycTk83cWM5J84kNJbOLSq4e58UE/
eWoFJMksfXi+dsa1wdxz2EdTfIg42jjYd2AHjAjXB0PLsN28G36SHkiS+U66NJFR3ABOAtCFymkX
KtbuRpr8BdNMXo9QaUyWI0P0wghfib726cIs3eWeNCaH5ovPLZaPptqGTWXODD6bWVb6WlZXLltI
NB1aBI0o1n2EwhteoCUH7UCkYkw2Zup2CI5GfNWmaoMZwQetFHApPSQwYGTAi8C9CKZyYrEuj0qo
xXpV0bQNCQABHzbMxkq62pCDkfowkvA4n/mlrEy19Qq1pUm6mhm9dsAkmcBCyljtwZosJg8YLX6m
9CBcnVJYKJzmfrADMG2ZBXNb76QP5BdIKy17SIBYfHf3CeDj0EhINwoWy2034Gi59r0nOBJgEGKE
py5UR9lYhRcLMFNyq9HQw6f4JQR//mBuPJlEG3CT5AzEaLmaTHq3Do0jbCOtGt8Qfyg5S3pfw3AT
4efMlIZ58btIhSG/HekVMdcEnoKOh3EALN8m8JzHqA3Jj3U2CeiX+bn6NjfCTOQBVsySaDU6jvLB
HQJORC1PmCkU3GmaMGxOEJ0BdJCMhgcY19x+sSuxggcPlhRxMDgvN+lsN0BgSKt2wzZZtX0SY/0v
eucPZ/C+omV2ksukgXn2tOh3ARBIrUBRmHATnQuyOKZ6FgnQ8mVev0HvqrPq7IZKakNrmkdw+Dv9
L5vibJ17zf6LWgaqGa72dYkQhh+cE6L0wGH9xpQ9AI0dYmnSBdDI26Sumk/ri6roxXbXJw0GpE3v
8P3ZyfuKm/ZmgsRrM3kN1uAAEU17D9Cv8157tAZ5mbapyqzPaCxx7hpX/IpwBCNMrQdPpz1rz9b8
IIF3tBKbXrCu8j5isv2oYFawRZCQnCYXmW/xEfXoSF0RARxVGEV2tzbjMviCAiEepB8Rhk7LRlZG
a3YUelCRoZAdl96z3w7rND+K74VxnDGeJcQZKHbL57ZYOy9037h8ApRK+lKxuylfnN4qwICJ/pvH
dCcBIUNQxjJWDqsNHALBuo92ZGBasf8APJQDVibkBsDBq6TkU6xOGlcoE/p4wfJkIdqhTJCnG2MK
6h2Zdr7NfsaMoZYWzSP4vHBt+hxxtxcEgo1EGVYxgkWZ+9zTgctlo9G5s+ME0YlY8LLjUjsTukrm
1S2sTW/hJSQ8VOpkpTAT4M9gHJHATS3i9uctsjM7tYSqT3txJt5kT9+QGzLzQBkafN2jqmJUdJ4D
EriRjhndsA64ks1BB7CWv3ZthZ3V6OT92xObTCTdNfgpj4GX6VoJYJVe7UL3FhRs6FxvxF7CIucD
tKDUM0T3w33wi/DxxeXim8sHrHTgdz4BFooG5V86Lyl8Y03q+r/MBSQRYTXymCdmmtBhTOIXGLB2
XRxCGHX2MI48Dj1RPmy/wElEDojB0WsIbq2gxAS0GRD6cIviwF4MPKOOXSQHqPAG5s0prDOM9LNi
Tnkia/5tPjpKxRGBekBPAT5JYUnY4+rkd9TZvgS2lBk++lSQIaYQJHOTOcVeqZXcsLHgZ4MX0q8r
gNQCY3h5KUiacOEuJMcjuOPMJoR+Rzpy4wzrgV0xSwo0IQVnDhu4ASIDK2/J4EGUFTJloB9YZw4/
NWgGw4M2FIXWBfBAUcT/KRz4yJUIcARXCHFCNeHfXY1p1zjBMT4sai4eGEbTOuBpM31FtcsYR44Z
Qibh38+gt1hLcwzLIkNBQB5CKrLZzh6Eg1I8UCLhiqDbDRV3sIqGiFcEdXN8onwhjio5S5DTsD+z
YxJJfzDMz7GX1cHKGBj7jtwVVlukHG/fZxoTxmi4mCxMWEn+M4VgKnWRbSUqGe/hz/ov8Maz/h1Q
DuKQ/J1JDjbUCBgLgcRdYJcL5STqovFFeIowQUIHdSWRtVPYB9HiEc0IA0OUG1wDniKckQpjtC8o
asyR4cKFAhiXUJQcIDHtZeAgwcdZDjfCnIJ8iOblLERQVCU9HeYOE1Rw4NrTJBF4xrvTxOPid9Cf
7X8Ex9FDVMgcmjREHXWUvxuIwkaig0SqVjrSnT8IhtYVe4RTYH2ofWo3PAzRFXzO8wZLyPczdBwL
zcKN5SZt6pZoO8s0RtgK6CkafD1qshmv+9yYCYEFPopgDi4Qjs+UjR554i3oKQNBCnq2yBlF7Iaa
hNoIlDOSJxEiwWXiRcoQ0UtQsjBWtCd2Zd1fKfYoiPy0yBW868zR5fopeDKYEkqHl/H1RGi1F3Sk
sJYtQYlVlzfYmxlCuvCFBpat1OLZQvQSagH93vE5Q6KFT5vKU+UnLseSI/ZkVR/I9uw10hKnqI/p
mPfAawZQBxiRbub+hR43Zj1RueM1lKEWtajp1sVrAQ+NyX6B4S+eVHJX3fQuzlf65Byx61RnyhOK
2m88mVTDWnHe7mB8nKiAHYc1e9xyMfRUEQl9LamtUsNG6VZkWadyW3mkYdeyugch1RMohE4sS7kB
N+xM2y+7JBrmnXq4E+38A9WYPRoRRUhEdJ+Fsg6EJe+Z69qHyKrYc268U8n+08RMpwHrxobk9BcK
+Fr8jPRIb3BYmb9uaCdCExbnuxPIgFjgLIIfFBngmaUzpznJlY0FNpp7oWYLU86qWgAgHaFSFPt2
+b5iGOzxboZKeHkqY4abSjWvbf0esZDhFqmxlldt5eMbE14DWfliJcN6e9HrA42MI+xXDV1OPRJG
cFm8drgeXYK6ycDV2JtM/WeUNnbZN4sQ5uQxbH2WnOQTded1BepWFlL7yUPOCfITNrLvCk5mViuo
QfA0nQVOLyx8vWd9WRmWjFwkF2bu1pwPTn4bK7SrcR8LmK5+Vx0Fih33RplU23lHyOJA5r8L8mk5
A++w5wFbsQgUq7y3pBLijRbsslYd1kpxNV/gsTmHP4eLtmGlK3rCVU5YxcQZ25VLsVJSI1Tiawfe
zgadFdEuA5lGSASsjTzNbxOaKq0u+duFsao6C1V1rT30bL0NzT6pPiut51h7WukfwD5SZfFdPlw7
pUgGJRq1F1dX4YNQedprwofogEIMbtY8/+jzXxkJL+B7sJ0KCiBiZkylEFGWVfeaHjzlzjpweP1L
ITMULMOt8wrPUAxoKUm70F/GFTjqEWEw+guBpprX1J8FdQ/msOnd+5SeFOaLeKDmnGdtrzKpUaaQ
g5n3b/Hrt7NCzskJFpe9fcdq/F1baNmYIuzxsA/f2BLHnDQnBhOqNNiPLguFCafJ5suoMumjZkp4
+Xt9BbWmOadUyD3F96d/6rC1zBOdwmhLavRDXT0pjVaAd2xY3QvxETCxTjL7ho0gQiOyJWRZPixx
7+v3C9yPGi5slK7ma26Wc+LVbnSZoO/44ryM9v2PYqVgbx9AJJ020E2oYQvRW/16b7OE4DTrKLa8
bumU/tfRPHSMPWregD6s/epij8qp7ezt59F8fl4OHoA492mfR4+49tOA+t1TtNuH80qeswpB3e8a
6VhDJYV7+5Ic01d2Sba/t+ziq+gH/uCbnjZMwRJnty51D4+mfcUtKTe3DeoKN1iCLu/jJ4L0dJfs
EqRBy/sxfIB70XUXeHNj1WlyRvZ07re6UQeS5k2pm/vYWCf/kHX+xPHf7cqySWUJVDuHsY7VIip+
1unFf44r31/jW7ZHmvRCYCkSR2knMb2TFKMqui3RuceosuSKWL697S+vQNJQNZITtQVdLIgoRQ6u
/j5pBtiygrJG6ymlIXbjG4CZKuUmrenUsA6weTxHkNGJ58M6Xlmc5UijsU39m7MIv6t4nV4o1f2i
sHeBORQ1VfERL9P6bBcSyyGsryCRAA0AHse2VhgAs2Tt3cf30oYytWihFQi6YqMJ6tTMM+luXsuq
xUj630kD3V4+og7bbV9lUtP67fy2Uw6y22SevCab4U7M5g39Xz44DGHlD5Cj5+BooCR9UhP8/tSt
U0XBnkKypPBk9FTD2YmS3b0EC/Ee+fKCZIker4AQCAAFCungTdEF9aj7ELCP9h9wvsAz5qe15HZ+
3k53UGTg/bufeSzl/JOiOkIVVJVvo418ONpE5FF8l8KJ+92krAJzIpYsohUyxiF1FX0YioDMazvu
Se73pkXsGS35d10jVseZB7foxx9vWqXQXjXj/PFGiQUocu7X3elU2n6eiovIf3ICOwbCxzCkhRtE
06AiYLjv4TTc4bd1No/XSf1PWGYVEoPWQhIuyuQLsy9A+dFRdgbw6ByiGG5e/TO+hHWXDpAqjEEx
EJzGXOk6e9BKDwGee4CjOPda8HEokI3KuAYAJORfeXNteGReAJ3TQRcom6cGf9S2E/LaP1EyjZh2
xB6+STY6pIZVRmqQ2DVfaJUOEzLWUWuKmg0yKiQf8Dq/SDrJhtZ+LWva24lqKTaTr7qxukzAMEzk
Sew97D6SVBHNrKQPEoZJroLsKF+1COVqbDNCqLigIxUQCqnEYUB7uSjB1olJV9A/tTCcTg0k1z3K
OXousFgycXtLAC3E4QS3ZHY9nROUXI/BmAtnOKBVXUG3unUaZ/9QJhhDe9bpmDUCOp/t3m57p+HZ
3QwhuplVYidgp9l9pABvoK5nxyMgEXR5NRCogESSEVGAhxyYRILlYVd7uF/bJSzxJWF3IZ1c4/e1
7sMPhnuRxgQobExzl/Vt3aAOEJKOCqAGNDMUwvURwAKCCPDoItRqUkg2nWcd/1Ba+ejCFg2hD9AN
Kj+4jo5uMaPIoA7qRBAdK3sVBLf3aGOtbufu2V0PyD6tOycrnLoMxxJU/s7JYTU7RBI1An1OJK0e
JGfgFk2eawl5se4fwu3ihqNnAmYW5aPmyd5yjQ/ab35KtGv2a/jakGtceVfUCnjeJ2A4HEtWXepV
5clgN5zubSoPr5jAcYwA6YL6VVL6TkfzTBJ1njuVi6dhXTUOaBIU3QGo8xDDEiHCsb8bbgpzGx8H
p8JEwsKhG9ewpJgJdt2YxIdzkmpUOuha2qNbANCo+DiH2+I0+yS/CEE4cNYhsLqVk3X9Y7SJp5Sj
SBdKUISMTAICIeMg5EyDKprPU8J5ZT1H7ZC9xz4PEIXspuheUNQUe6MC9wcp5xMndckXc0+AL+w+
lf+A5OyaMO4qd08YakBwEb9QzkipET9E/1ASoBPuYh7s/+VLZY834kCi35q0BjtKFItIAeHcvaEL
VQn/zlnP6uExOF+NLccwvIEAGBRW17e7AxgQgL5nzLpVxNlEI9RfM18fbLmH4XGgcpbyy7gMn7Nu
x3igFakyJm8OL3oist9zLLIvWksQ05vVmRYD4AuhX9A9yWWxw+UDWGiCiNNH+FX5ebXN63Q3aWF1
sGWVbJ0TUMgXn5fbl+EdfFD5TSupTQ9U0uZ93gYUHByXidmGbFkwrWYNog+Q1o5xpNylwuAjrwkJ
IzZwkWwMdWDVG92zjs4mpuh2xJ0SSihepDRmuGM86YY+RIfOKFQlLf8EDOvBzdstar+IncBnhP20
zWYf7O9B7DkrCYrW/Xnv5D0BlBaNpMUxDOMvJBtFT0L/d7TlElp8aDqyKvYo4PgU6K9fT7kyJm8i
ee2xDzw8yvuw/1HRB9Tk/+BoDEAglfsW+JBgiL6wOULN/WeTpiM4QtEuHCWtZKka23lU6BkrBGzM
Vu0rD5oPnse7TNMT+SNoPQvXoxdf7/I9B0jIU4ApqmGImoMS/f16Rl2Q9o/GydkDXZxs9o8ScIQh
/QB77CXdiCCPuK5rIsttJLW60fi9kNMizKRguRmB61wmNJcfzv18IEFEKhaWulZ/g2tUX7WCk0aw
e8iyT0Krem/RZI/5AA9QI+0U1a+2rT3xAvwEBAcwlgJR0Do2Pn4DK/u9TYQKAjMBFCKEJYoOY5TO
oaZo/w4uImKILdDshl3wGskTgexJwgGfYFwAgYASSneup8Hgc9Kia4ZmB0Peak9huIQpE3EAKX/o
lUWN5no8U9gCPpPVMYJRKj/1B6TbQ7ZTTixISjL3lrWb6JDJzfuU+kVkO4K06p5qgNQ+VHH/mdUp
1Aed0y/7fdPozzKRomhT3WSZKhKZKXWYscbJ5MWJCBKh5GsNjM1ZExQBulq+UsKY1wR6hBBrQwL7
6Q8vZp7GAegNBI8YjJ/yVOqvyJ3xx0qp0gm2yezmPx5KR4yVDkPIau1zmQTwTGGHRAfU5UNSAod1
Q7IHNKU5uIryFmXTlLhnX6iMFpLKcRxxcSsWCtslm6Y2XTuf6cI3zo6jULSLdDPs6yGb7xUmvMpa
a0+aYfwEKX2OtNGDVlEJyXrkyBltYxgbmh+jDiENmSjqv7ttr7Nqs9kQpTtNr0ti/kDXyEGBMoBL
3iRKZoHHZuQCJ/SSdSRaRbib7qZq4YojBY5m9FCjj60aF2nwj8asga6LskRgCnzB/u9A60nVP2eg
bv4+6sYS27bs7i+ekRjMTSpTvClOLfO06lKzfSQfx4oG5cLqgBvxOi6GuKHRf6bmYUYxudDJ8Ry3
JrfBPY4ufOEg+ldx8+ndPyF1wH/Vl9M+HlFWHlNAgnVbTYb4+MhhtPUxXdi2MFSYm21crL4wDsAu
KheogsFvlSQ4rmIYUc/Wf3gABxskxY/vi/xiyt/axbyDmKgnr2y28cKEFn+4zU+ltIo7KmhZOl7J
Q6XmApMCS5aDWPeBqu9DDLoxIqYuWfa4vQY1Xl/jOrn0jP6mk4P17l9T4HNiG3jtY/BMrymqTeRV
lwzUhF+PHm45qogQenARU6VAvGXeflH/M4lWXVLHT30B2CUK7iFRSbE6s4RL/02SdkvqTBWCnya8
TzMk3Xb9GagK9vh03Fn9swPvYgymVptdLOZa+OA/2IwrQEv4wskUmhKqpvWaAqv0KNa84N3exnsH
X95mLBffJ9IvxNX5mJJVQJygHteH6Ffli/74xkBHDagEJWnNyi8YZx7cfhHYBq0+TufObWOp8grn
YUtA5Xxco7KkRpb+ZT+jWSu4jvOIznFPC0H30WhhQ1z93mO3csiAg+mwegIKglTTEIlOU0PVhil1
6QPdEsNQ7XWd+VhR2ImjcA9e0F5AxdpC5eE8gTz2g9qo69xJbSLqiYgqmiScP89xB6+ijGS0RQeC
PxB9d03VVp6ukSe2jV/hLTeqVIWN5tSzcCKo6Sv0fGnNVO+1w+Qlp4L/5FBECrAvlVmWcZYaXzCS
AZrnC3HCuS/Yvc1C1B6gjZcTlSerQ+8xybIrSJtDmoUV1ztWBXjTrfRJTfyP34OyLzV3uaK6oZgI
lrqeFg1LoT8gwHvayerRpzC0Hh0mKqn4V6K17NoEBTvUETQ4nGQYPlDoemImEu/wHmekaOQfnJAG
Hofb6Ep3KmxqHyaDBalqPtFvVO3nNLm8LfHjK+e7+JN90nqMQ018pT/JsjX4NA2GpSHMjOB4KWsf
caj2agFNhx0MoWi16/K8/m57euYhted/m99NbjXZNEt/McdwufsxtMudKtBn2IKNpc3MSEY2GHKw
lJvAUTSs2dpXiMhpg54ozuF7g0fDaIdwxKemmc34AjbVeBvbXyK10+8Ru+9xnVxh+lbRsI+1EceA
UwfcO7G9LS4Y/zng3RU2WsxyO7KzABe6UGZHwP2evSPSi+QcVqfX4D2gjGDQkVtYuunzvd8KhxoG
AbPTssXFLHe99bgty+8azlPL+18dITeznW2F4scOQB1Sz7u5Tk8PihHL70uvFVSQZMELAPRViYOr
GRbFnAeo2N0izClGI+lIv/724Gps0QwtQnsQZdr/gP/h1ILfnbQ2dO2y2qsLTdXAlDGyJrRFAA0y
AMBJxz46Nq/H9DB2LlsuAL/zZ9AaXP/ohk19/sU6o8ZToSfY6093ySpoQTq4X+NntAbFrCx2y8u0
MiHleJEsiG5njMqGX8zuBIQvZrASm7MkHCpzOA5qOPv0G/YjPjlXJC+cyKQeKDj79S94wnJr1rZ2
3ic6QrhTYqSZkHa0SLoqDVcaAQqPAyJOmu3Albz7vIm7x60Nz1Im7QWFCmv2oyq2oa2Zz+G9vw/0
c3uCVlgRWFw48sp4xyJqTAFB1iPpJ/4pxHLJIiig6EATYiL8K5Fn066RfanyaZ7VycIA4UQ5ZB1K
ka7T1m9OMN2whBwc/qQlrM7m3tV5JrRNmuToY5SHK1YSGVK4t0nLJxWGzlBcpERIi5tTlRAzt+us
NtX9lQYJFEIGdgrkLzzYPTiXsdJLOoQlmBCRta9HFwiexvRTzAO1QpwDdQiiQ+qWupOElgTk///C
NJFZYjQOk0sI/7FENTJ3lhP4ENRv0MgELKJTFE8TBQkHSCk+NdKUhDzL1ERUCRjqIHZICge0JZEU
UnKTZRn5NqvC87sk3XwOKgOFrPqmKEOCFXKQI6SP8GVKMXhsWZzBFSnw2XAYES6SyHPxaH+oQ0+J
GF3IIHTkfJ74ZKJoGG3pFD5iKKZUfUFpiE2QpzAvTZVeoxz50N/8Y8gF82rhA2xbZj4owzT1lys/
TSEt0j0zgNQZ4oc5WaxURMUFI1lTIKxbFzuLdosntqH4SY/gQ3X7reSG18164D8W0gfD/aBcYVwp
nupQPiXWo65SLNXBdngMFXhk/W1ORsi4iyUiLmTTPS2kpVy7qmtbLq8OLq4OfooXGxcI3BVRlF6t
yekP6UQPD2q29Hb//t3uUyIHk3YLltqTc4woJG6UPggtSg9ombdEDoVCGdgXUOf+EV3tV+gNjiMi
AYoBGyB1nadUHRjRDxVTMhjMTuRCWJ9rYABDeHCQd7+InLhkgUJKgM59kZnosBE+s3zQfJGmLBsW
0lBU0UiKoP2EBuph6+eEeUhGTYKjHxVtfgql+3kZK3g5CSxz1EdbsDNuA5qQt9M78iudfYe/49/w
O6QAPY6ZtyxKA6SGC+Ni0AdVJ2IZlVTsTYSQqpNrPJl7FZO5SEIBZafrIOmGLwdm4A7SVdrqpVwK
eg4pcyRkZS+lMlzwlxbRGgkJBw8PCtKxTXWFcPcqCx4eGyYbGQjpYqt38BJ4f+le+WIOVMiH/w0J
AjSTe6B4dO7U+3fMlQNJUqAj+4wQIJmmCK+ss1bBjzTOosnaEROe/MxcrWAcPkQk36jYbfQe/8Tq
klnpA1UAqDLgdqQn1ma56ec08ii6J5IkifQHK4q+WN/6s77YNHg9t86wN4kbuAmQmZZPfacuSDNx
N9H/i1GFPJRP0mfp/w2fEs8l6G1vghXCxeP6uPckYRWxxj9P5bNJrLXWFplG13hROspW2WI3yEfU
x4H+LgEnDElsufvEneCD0vuona8oqRvkVst/zz6BmkUrHbApgSsG+heCLWMy/ajbP8V12whBuIGe
lt7hWzqK4agyRSCLIOZmS4L+eWky7U3bwYsmDDUHlx5+0eTRKjKEzhi3C9u9cgnI8yNs3OmB/vg5
fVS21O8RVaL41gfKOka/6wer5tHnj0ihSxs5Lfgyr39a045xoBZXrQnO/s9X7wdZrfqJz40AgfvF
5DI5bZOKK65A2tU5HjC9bn+q9w0wR6NbPe6wvK3aq4Ob2vbRl8mpBOO2jUsSYQJmXR0jiPiBN+Lt
YRDw8z/R6GDTzEQ91d94XOhfRp+S8TrMZ0S7m6Xbo0M7Dm5Ye9OyB3wVH6WPVpwQTuWvKNEFfutp
2lO8WnE9UsPywKackipju27+TPmDsGgcY52eXtN1O8Zy0jZdGt5E0Wg4HOLrv8Xr5Y/Los/5hssY
/GEh7ZlQ93fLnP7wIDBqVd0/Y0VZP/c6nbioFldcoG3jjAvrbOqeZGd79iXz/zwaefdMEvY5Jf4S
a6OSR4jOwKGVvxgMJ+NP24hKwDgEjOLLntacac9wERq6rqH7p387DvTeKIh+9AzypIPWnYcW/exo
I8cI0tZtSJdTrv6nHVBPICJgOu1xwCcTPHkCe0iPmOHQDBgWricyRwFDbf/9kQnJLYoRONjDwR9u
U1gU06dVzTPoD4ndLkP/53l6wIEZDNVrBntpTBbp+mQ2sZzna8DLf3AI4pBOkt4kwoQOkwKIg4MN
BvfR6g8pKjDX1FIl6j1rYZPI48SpeTgc/fwEekCa+CKGVPsgz4AavsR4WmJuq2s94UfxNn4Hv3fT
GlgaaHuq9rfS2NO8wZJgW1+TkoYa515vsnww2KxYYgz2VS8T1doXEytUCKKK3R0+kMK4eOZQmEUD
75rbwSmEUlmkIVLXyEkDGQr/UVIYfvf7cexkfsYJfZrwewyYDxQjUw1qoYxvPIkwBbG+If/7TpaC
5LHFeyuCI5vdRDukzhKlPRLZxBz4m8+JlFISnrCVSt3CTp6yjSFqlWZLpxRaW993XZeNqyXBB/9N
VG4u5T5/TI2UYuQVm5OYDh04N+Il+J8A4VKlP2H+/MfTmW2lkmVR9IsYQ5D2FaIhgKDv5MUhqDSK
gqiAX19zBjerrMy8FxUiTpyz27XWrgZx/I5uTIPtEM/KdVg2Dse9okvmqb5mtuJt7HYseU7RgGFk
IabpaVJuX9KdEHsB608T9ieACqYEvEKt4XnwELqdMMaIknTFcdgJG13OwTZojlqTp26jMXJsAnOq
RbxnRofnY+VJKo6BGi2gl+FwBX6Un4UNNmg2eUeuczaMMcy4V4wsN9LpYmBeR4IeBrw3drMTd+Ih
t8vxQJtrNIKRT0bFYMMJUltMMMHaqPvlrpJac0DqetUncOrx4JJhPeYUDpkG2z3JAM2gyl/hvw+C
VcIdA/56eGDoJIfIsn9n9jDDErtwEgD4JkYq7O4TRkTOpeA/UcyAOX2jR2RC1X/oZoWtUeOV1Wo2
Rw0mEz9pOna8tba6g9zcr2Z+psTXA4qbt0XqhuD5GAlZRqZzwgSbSUtmA3rpjWx+MXd5oC3FJXqT
XCjrjDVForPQZF4vKiMMhAT8OcQnfjV/yKuT+3z4N3skX6C2/NGu3zYj3l0mC/6/ngCYzfYR2yxk
RXHfhHYsvF4Lobddd9e9sVQu/kbL7BndMeI5+eyVNE+Y90O3MjfY9jX6UnGK2UP+G8J28QUtoe6L
O2VPch5oKxnK+IgpJdOyW+HfCUDkmOmziVYJgjm6qz4sBMPCt0aGd1xPCELBWVdB0Bu1AHabWG79
pM1D1Ep2YVfti2hgCICJyPsKpdjwWWEKIGLnIUCGKL/hFAoOqbY2z0fEhiA+wAFvGpUJofKq3KE3
i/1bN+roQ9UzQgssJvOCIcKqP+v3iXf4VEBX8ZDjyYqytoTlL8DFDqHTcEt0B+xFWqRw7/dZVCar
Zsv0E2UA4iKh5JCIj6UxssYeEOh707VGf+gV0Z5qcMwhxwMJO7AiJHp8/jZ+Ecu66otyK9A8BWWC
KTnQvSZYaqBP1TKkMiy9IwQqwdYzfhVURpZUILYyguIX6RgQ+lFUJVVjtXpLcZ8nEC6yqCin+LDI
HWrdIYBha+Xrlvaq7+3mWHPYeKowYOIMnSF48iWtgoQEOtZHsEQ5YZFuu4sIqCXmUJKhD5peBoh1
HhE0Ss2yZvFDBPy+QZhlZF3q5vg542OhtlViVertpHcsRsjz2E7WE4M/QQIul7GZQbb1ZnNA6t8p
lwzsmN9wJY7BKsf3H0nHxeMRi8LIpPcpwNC2iY9YCJhlbBApwOPITeAdckHsin7fAMLJEzDY+HLQ
HGMk7hyNzihavmPMQ5/8hs/DXMw44wav8rJ8bz3SF4g/L80da/jrTjO05Emubu/+MVw/6Pgc1878
Axzhru74JP++u2gRMjlh1XYZTBM4wIJWPVaZWvCQKAmAAxPuGKCQvXitY0UmSB/yMtPPnYqnxr9T
0B8ZcOIg+0IbQ7V2Vg4qlM/TamNKbPCIu3+f8COIE/0AwENW78w0KcovDBlIS+f6/Zmo7SNmagwj
PjK/oMxk5uyJE5ijBCPrnaK0czK2uPxaUAXN99h4PgT3dSBqj9R3qL/C8AYCjLgK7fNr/Mw4C4vk
A7jeYt1Qyg2r4Ad5I5QdHdvF2MnsYybHCBEllt5IwRjhwMQXyV2b7LHwiQumWoS/8UfrSHXb5XBu
AqL0IB4uKaT9iEkuPESr3ozSYFpEAUPeZNKF9wDori9KkdmYkx0ehh5/LrhjyAg3xV91g4aKxq7o
wrBW6GuOrCz/Rwzd1bfz95DHdm1f3SHY89bo1aETyFxXQ/QQ6mgVU+FcrpkwAWXMKyzUn5wuqDCp
4ZNQRh4az/0QO+eCZTViyzwC3zr4iPjwUYtGKkHzEcLZHlDP7Uu9UWcuO32AUPeLLKNz15thh9Fp
lDGpQ1NGctYNu5OnkSOUFMh2+keJ6Twy6JyF5TRGEElsKmYI8L11xCdyQxkPkyEEeKqbBNSFyJ+5
Q7Qdtx8orj50iTq0DOBxPTh5PvAOEad7IsNCtgsh5aFm6ntz0/Jps0yAATNsFQbM/DBe+DRjKuSQ
YZy0Kapdpw6sg/f0tcCaOuBEWe3DAmFTHgeglWws54k6phumxkD5d6ZdnJpHpgoQYuT7z5W+u7AK
pf3Tno84VMbWsaGaJ5DMAWrezKVjOAJPmO3LK5xvZq745e173LLlYBAowwQoAZqbLEYmSpPXVyS/
2YXnepVpOnST6uAzecqUj3+YuyqIOwOxcrKQNmDKrN/m2TNoiUFGyR3K3e4Exqew1zlzXCSzZDzO
3DK/4jkxSQIYFbrx2I/riLIoQNdM3XuUJWJd5nyfOSSuCMeTC84+httx03ILsVG5umQSO7OpGr4Z
G77xXOKovzdutoCz5ybll+LXAbjd52deRxhuwEBgx92oy/A83cVTrnDAI2yOcoipM+lo9MEvVbLl
8/Oyo9HIzM+GkUluKMei8pmM2nrjePArzmoZZc+ek90KJ13yrrARNiYNchlSIEJAfoEU5sAZar1i
4ki4uBZsBvfqlJ8mISTldK6eczp65c2+GcqFYBXW2dXSPvCipuJmIhzswUvACaJTr9zEQvL8Xl1e
qur144NrguVrbtI9rDU6gw508dJVf2L3B63wAbIxDUlKduhK2NHEuPMFtsVO7xdMhszM098nVMG5
3VzcFqcMPYIIn9+jyvPXHOMMzRB29ENRm7HXTTAPaEYQdzx8eRlSXO5JobRLCiAUr6kbfVkZTeF8
V/3+b6OvjyE0sDhovW/Ypyb6E3ECTc2S8RitLUbkBWmNBg84RVz8AmFAMxxmsdLOEkMtlvnaqNRT
scKoAX4HKU67Rx4SRQv1FlKQTxlgiQ+zu5xFa23ZHWjqIZ4Hg5FQjGvbEiXZ++WyiNUFLQjOgdrI
Igllh2I5upXfuEBu0AqonI8tvZ910kfnCohNnwDyAS36bgdLMmQ1LEwZz5CIra1BbfHp6ufKi5+t
VqoNVFAtIjjy06moUn22/Onyi881zsiqW+Ug5puWWs22hnpoLtNKNitnYGRK5tWq+5nZLySQ5lhN
qzpOx71101HekFRudV34PrUrgj0DFd4KmTKbl1nx1Xsz1rUWx9VzOZAMb0GwOwaaAT9ufdJKJkEb
70Fe9ejbFJIXmIe3qIj6Yp/KQoM2stL0VzrOWSp/8wAk7ruhzGosvBK+Vx7YIHdonOdvENB/CTJI
N3ADpg6GKedoi+7BDvmAdJ1UkK1yOvDXay1VdtmV/S9m9c1UKCCsMYjNlkMR0QsOZ5OpEIJfRTu6
jEB1AX4/+rNUQO5Afp5JDQ48QkoYGlAmz3C4uc47GGo1eKGfnSri0bPV7EGF4ZI5qh9U5sJRr7eI
RKnKjEnfYQaFDDbpqCoJVbKpK5x4anqzb8yE6Sftn090SvjPbaJsBX1ht7P/Rf/yUx0jAA4Sd9AV
nn4ThzCAAqtMW1jhlGwYKi+ox3icHTHE+BAiE5rfuAINMx6n0eqzW4dsL/eYNOA9aZMJPSkLe+e2
l4z5id9XqkKbIimpVYm3Y0n/WrRJSLkPSSVAkh881XpMXlvhhWOQRxbKEnklBXhIgYsybN864t2o
SF/yN1OB4El4EOqzGUoOwUPYxYiiQcRsTpLRQtTqTqiDYaqN4ozeXl81uLjp/Upb25pgd51+xh9J
bC9UtJ78hY/GM3OoeFjO3NqEX3GBoY3Ob8Awalkp9kzeobNP7invYGAHxipZsUin/41pxX2m+2gf
HXtFxiw7f6s4eyf+3GPYdTL6yzVviPHn72S5fiyNV4I/7Dmy23g3x7jq3d3aXogzgVAhnQZIb+uP
N9S+Hg5kwV+Ia7PXq1mJgepfo/vEjUwaE/Uk98FoMjIO3rWyqqDViE1YaDN+Ix61Xr/ippoEFgvf
64hUjkWb3LdpkFJ6E7+J0Bhc86zyTlvG1ATrjMaSwmYQFLb0fCgCsae+A0pBSxhwFJfGP7FmRmOm
MTYNI32jo2DdaRGlQTurs+Gv2kEaIQe+rRdefoDNC+ixgUjFH54WdB28SRnkGMg3VdKqKNN9LekU
oJKHaItNA20CgglkEOaYfP1SdM72RTGhcPrBtPDBQIFcVk4fzIN1wXH4eY7f0wMnToQuB4chJ8y1
bjx1yf/BtqJsBuoPYVgYdTn7/mJ7yApvzbKs/0fip+0eUlnbAqfBjXErKOsFYxE9QK7Ab3gg9Hg9
9DiIkyiqLfAqtkLG2D8NsrkmyybOUvB1usC9fIK5mgAfov8pVk/amj+KGnPq7Ag1bhe9sswwkKE8
gjNgyQsppF9bNJOHybg0W/KRMkuctC550URWFAaSIAs+ZKEubw3enS7Omh8KweKbBFoA9+GfJZSI
hXzHArKh5ddreADqceWd/qJyLFpKudw7PKYWRN85x3x4zqby9iwgKscLb0SqGjy28dgM2mdqaonv
5+Z0eaSAvY04MTJhYE0xFH5Eg9YEAy16Q/C2WciJnWXdkr7EppAiVj4LW4fklA90kljmd95SBTob
sGbh/gQ4ZLuP4/Gmce0uE4KQZIxAOjWPDBJBvGJvLKHyQkpurCI7VKfaJ221ZH6lUMEfLRVh+Wl/
NVbuMz2B/0bRX/j0OhGmgfMgDyCbLQb1hGLqjnFTyhd+BZ9htiwweiBqMojV6VLfhBwf8Hq0z/6Z
MURBbST1CWl3DHKFAfGn8KPjDO4NvHE1T8EqD7TsuZEMKt957nhuiCj1cnpCGf6MXqIAlja1RBRD
KJNjDsxTUAQhmGOKIrVrTeIj0atfgyofZdD4/OwDxPI/n1rTOZGOwFkl/gA80HbM+vvWN25BnIeV
7p3bF/jeW3MProcfZyOipxgoBCXlFFQTu+4RKI2kw7u0AtivCBrXgSHr5m8HuE+32Cq+nlFNaAft
ZtBO6SbDsIQc1AGyA83pDomPcuv49J0hd4+86aaBwvJ6yObcAyeSP/SNotVXBxYjMtgXwEYlqEpX
tGSFZb11f0Goy/XadtdDmahXTs0lEWItAa6QlbpRLf8Ott0K+IgTSF13dgGiyBUiqwJbIoAkhnmG
wNChYHfPRwBZXKkUR72HFmnWrhzschoCdi9YHyOtJToV03WzAOlr3k7xyvs6Eeccm2EP3fUz4MkN
2f2Cc5k/PdRmKlOl9ey/zJA5ta3Gybn16k+AAYEUGCthotFi9NBjeojhtLrRUl2EHsrW/zqn2Ad+
gKPm0eNMoE6HgfYNvOZtuOQyqAXetFAeE+UvPKGSyI7YKG2YV2JtadWPO10Gd5iQM728QJRDvZoy
qISL73DGXlvjAvHANGcK8+JoZc+SwK9VanqrXF+ovYdElAnDqUyyyW7ggtfJcogXSM5sIEBwWQHN
zzfK/mqDZGdNtPcZ4NNrEsUOZJjDazvUup9AY6pK2TG1L6WfJ3DucB1CqFY35Y/VTQHXRmmNLkmR
TnwlvHugBgiSWBPjo+TRgfiqmQacQk03SNThsF9pdOKQ4NHGpb1FIxv1l0rhZVj9ZQoX0AvqZeMv
UDBSy2+3S/NlEY0RHFeGqYukfDckZnOuD5E8VmT2sE/CME74eeyZjxYHrOZJMn7BIAHpUoilNsyi
eMJ+cCVbQN7jDAhCZjFeZnsgg2zwy6407+VD45t/sOCUmbyH5fb+ECE95yy+eS3r2ZwRm6lgySX7
Yd8hJh+xH3R85tDSGMWVchmeaxVOIfSeGqzKIs1mVeBD6AhZpVZcU5TNG+VDgQzKBan/ZIrg32O6
rA/0TAmDn8IOaAdRuBCpfIV4J/npIy1m6cnQiMZaCAKATfZF/WdyA18+4cyvEWwgrGuixvCWD8Jg
U7QtgQwO+YA7BLONxHwqRpjGdBZ+7uHtHHlCFX6DUqdiNbTwvxmuQNoBt2H8TnIb+KSiMsu+iYad
eqfLG4XdOuPkTVpWqy+CC3AEHgXozhwX22kpRGmJacWBrEbX7h52K6xdNPA3yfZJv/uFx1iBidNv
Yzs6bAQGJ+GOa3jrrBOHI2NoE8AqTaicGjTcUdDOdySVf2fi25lvx6ktsSZipLdDSeebjNog8RKr
CFPzkIidlLwIeg7q7VeStgN7cgzowFujB8oX5DcMpA6+BqjT69IVjoVu07gLaC4SlKEVg1mHOUnA
s+wtLYCni/mJXAvbmIPdp+J+BSib5E63KX2FlE3H11Lu/3aosKqVc7dNplCEo5aYIS3UwBJSPdgh
Fx11ycwn+/M/UyIGEII4Hw13ulhaRve8u0b+9JCUY7xcGpBliweYBaJO9p3+qj6MWFz6lLy1XNTb
r2i8EuBNstG1enuw+qKMMmVMXrm1IfFqhLUoIUBB1fKjjcgkhyopk1/bpioDzH/EzxreAIuWaOqT
tE3KMjK8u9jCuX/P3xkoTdE8uoVBrC6lg5iTT5pG7juDy05HmyY0LB96Xx91upXZbh6S6L6IaIEj
L1lIs0eq/8LqIFwT9lJWZdNfLJd53tJPnqdRkphpGUbJoSLeUb2XkJ2zmj1Yoox0Pv+NgihKhjEy
aXyGCb4bztVJXgDT9G7Gw5W5WSskdQCHYUgJbhcFxDFdgoWeXk4W2zY49Es8e6N/3ectFHnzQBCN
xhCrnt7a+cwLg/tju4FvDFWFLzAYTsd6o56vm6fugq1p7CNH2/CxHczJJBbco6Gd80nMPuiQYON4
hihW8VQNmT8H27BHIcZSTqfMeF1W3LERPgx3tatEYI1ZBIyFt+0tFsRGPJ8gbZPrUiYPduHbPsxt
WmtY2XlavB8Qld6DQ7lbWbwDXaEE8x4WsRz1Kgy4FU/iVp4QPbcbIU6E9zTKRJpngV2OC5xXahZU
hBqrUpibatt1LjQ1ao33GfkCMCzUDmzTCO2hQCaVwqxKX28ViWXHuJP9sPzVh1tt5gcpaegDQNv4
EYUpTagEaSlJBnCOhjrRLTUxQrBKWzsCupTE5fa4CDLo+3lUflkEfXCe6EDcOPGPXkNMMt9m33g4
CZO5FG9Cn6oxv0NSIJCs/IjWOMDOrq01jhA/YI2rDBcEzgpIM72A7JZ9ivFI2K1RBJdkFRdpH+Pg
7PddGux2IutOfY2o3wzUoj1Ak1eb1Q/XgCazUQT9XSq6/E/nSoBdBtfoO1AkgEDcWKuO1wL0Mrin
JLOZapt1CQUOQyHp28Oy8gCi0gdRf4mwhm4JhOExILYtq+pJPEbF4H35knxOboQRUJ417gsqZqTE
UCUEcJ3dp1EHyDq0tP3dzB8cwsemeD34OCyDklSC7WzfgtEkiAO+h6VBfougzPk5BlO39Na0x1fc
Oa646aF7WkN3+xNUbBrSdCGTBEQsh9ptxi7WXfi83P9aM/NTHQZuoM4cC/6NfEl1eknge6NhvW47
XafGO8hMBNRV1t5iihgBbTv6AWAQ06dhzbL0s2IvP1BdkBXifW4L0qFNe3toduz5qfW4c8ckuWpd
cJPArxlhHp6dYgnlkdesCv5K1Qj+iHkE001RLbZxRaOAgaBXWmU76iB3WZ2kzNyPj5DSyuo9/I59
7ZPxmPRRjCsv8TH6CO0XMbqiQZ+FvohFG7sjyl8SfR0jRmZkPYdPKizQQgzJBHPdMcXNls85EHL1
QIM+BvVxRt3x4YkR2d5JlVgCDgEQhyfu/gs0iRvRUoCKldJ835Lc4vaa7cwz3EfACsIHPd2rvrt5
RmR+nwrBKyhFRT3UGtc1eij2UKnkixXL6oW/bLUt+4kplOhY3sMkv6FXinzy7bMrTPk7gTtml9sv
XSEUW3iwX34Ij/Pz6hfIQXZCnqpNaltVWlYZjoVQSjAVwiH0vCw0/hAGwbThDmdMLrx1nLhXypFV
9q2RoLBdN5o0fjePlr3QwKGSzhl0/rJth/7gzTVLTgCmyn6GxdUHmoP1AVDd1+XqP9yVFIpCFIny
MLgsL1g/mLfbzzxu5tFSq1oHzQN1LCbozKMFm5DCB+UdtnQvak9JiKbP03MjDZAm2gWcznESBfPp
c4Xyoy0WncLzoNlq3ICGsw7M5Km+gmoYpa3RYNC81gMmJHMZrXGPJJlqETR3XEmP0kwvTdu15jRN
E4FFDYHeqAGmgMDbCM5z2pNDu9C3bv0Y3RFYUkpc/UDhmRznJ1Cjq1pmBfKYXSEVVpysOW5h8p5Q
0j3QUi8kBzrv5cQ0hKeMGBqgbF/ADgHo9FMFdtIc2NOrp/nNC9p6DS0oTMV7VyrcuFXYQOzLzdQC
p4PdofwDNelIB9dOyjX/pd7sQ85TX143EClgwIv/LUC+iZ+AMH3V35vUh1ErHTIZhykxHPVT8sBc
uu5DCIhqhg0l8qYqcKiLmvyq1+gNO8GxyCisDFJjgpeBEN1LWgB3qcb7F0wPQyGbxQhhzw4kzYHf
vWRUFb/v3zgazHtX3dXabqYUy94DxYx/GKdL/L1BEv9Jo1gTahMB/Fr9naGVXLUNOQFXtzh+xqmz
6EJNj8l+vJwVNy1t0kkuIp3LK8Cy+Cu8iA1pQy2pQdOiiGsP611o5evo1lINBsYYv7Qg51R/bAOd
qZ4opn5ff240Qmo8YDndqVs6XGADJ5OnO0wI/yowuOjUywq2dD9tk4lMeB38tJ9fR3aAeQCcMu0K
6fFjnRa4HdVHorJv2hMf6WfE2B5MRp+jN4EU2T44V6EM1BzwNsikP5qRjnMI/1RixL1aAqgm/Awc
A+TZ2DPEBTWOZxu6sJ00Dyg12CalgN6SoDegppOB9FA9wf+YgCEPiF8FXHnMoKjr8XpcY4CI9kzp
5DeO+msl3gyxmUCvyJyGRVTzPpPiyk3RIBvFd5i2XBuUaaMknlkMu2/xuINSep+W3uqVxdu2fu2t
ieDSXLodI5n3Wy+ja4MAx7Dyenn6C8/EQ/DEv5v3uO7nKwaDJ3oOCp/1w1OFvfpU7u2m94jubmDp
7pNamlt8vaIM8R3WBpunE1D5wk+9OMp3zw9/w7/40vr7qv+yZxdb4oJReXSFoDauDNbj85b7KKky
2zqkVwrv6s6KQr3r6Fq+YRBWmDfGMEO2Bh3xUnJsvwMQ6VK8g/ZBwwxpjx1A4lLrd1p6fet/MvuR
7gwTQYs8vhIqD3mAFHfND3rju/DIKOQSzeXHEJ2nGT369nG2S6E39g7AKl+qbPfWLi12a53X73BP
ylvtILe3pGKxu0NisVRRZw+2c/zOrvbyvibfL+80YCa71u+x/puCgIv2z5/PXMoDbSZCMekY773j
BLEqdCI+2o9Nz+UfShpvrHwlRo/ijFhJ7dAoE3xfwVKWH/K1+q7ANG8nZvP/N4Qoz/HuEOQYMnLf
LTCZBuLEBjLUQkkF6v5IKBDQwLpiqgDU/M51C+2uTKNsS+y+7eZGmyQ3YhZcuV7AS7Z/R4z9GHy2
TszHoWwQlSCIb1E3/YYXQFeoeIBNAoV9zm5jXPF+vCE/CWi37QH8HhqfmLbyeA1SWf+HygCFCAa9
5JrX4VcEyat32gfn1wPc6GQ3/uZgdA/guLC8BA7j/PyehGi8G8NBXT2i60EiWmCA5nZ4YPYERFgo
IIdmiSCxPGbQGd2zXf2zKnsbYlKt+zc8BdtxmTXD5RcelBotvHz1H1/RAXjare47b8M5ROzO35hU
Y91AwPdnck6rrdNw9/AGqQ+yZ3KJSsH9w7FZa1bTd+q09+gnmfRPUa85OVnhEDxSzs/X6YoOs6EW
P9GKndED9A+e6q9No4GciNNsC8PY8paObvF2XSMZCSPuT9VE1gmH7WdeSrGaVNMc90f1DPgUupx8
N0uvrbPkWxynRrn5VJ1/Jrm0PPq7Ni6cWjkmCHCiXllpbD6Jcqkrkxud6+vZ+5yJgIsLEiu0MhgK
cORaqADyNCqrwuth/P6sKtMf+rEQ5SePfSUQXqxckQhgItDkRJHq3EVRE9XwFXxxeCjo/RIOo2DS
rnauoMKHH0vkCHChZJwILBR7O0LwQz33hIjOcc5phqKWX9V+6psk3zs2y8OMTrztAbPCPS6Ps9K5
vicSAbgy3VAfGHxZIf9s3yflYSm4Y7TBd8BsILRHGgDFGdsHULrdVhZRPeUSnU1U0t7qz9Xw1OT0
B/t2u005qbNI6NvIRLEhE/XmUwcci3sp9TOoCbDw9hR3tSDZfrGih8wfGXUJnbP2lNikFjAaUJnC
fXbSWIzy4NpoBwHoDy6Ab23gK37X6uTgFBCpMmGur1SbTeEv/Hs+Z9yiiA0jYxDpR6Al4EnOBD5S
bTlV8y96AiqYIZ4GUOE7mlbTwkAlNR1aEfk+5cps8ZpIvyEYNz3wG7+RcmqncNfY9sSjDI7IpL3V
B2vg3N/RgT/e4/2mzKCYgyARpwbcLSJeJ2KHGrxBos7OqQ6ymNofFn+kVB1k6aTarSRig7hwZcXh
D2Ben73k69CHsomPzU1c7paSXGcDcxxSMlA7Ww/yxHs5IGfnupObxcCJW/GjAJbyZY0fURfG6qhZ
LUb1vb+HnGtd3yKWwzdQLWwd+kd1dYPdg+oBu77/3iAtBXOXRamNHhcfnfXTLnlMPzql3jvusrfj
yFrDUoONFtfSR8/Yoky3G6aRNXYx5xb4qEE3ClQt7KnZSLJC5qmjtEJsjDvehhzt+fQz/I6OrLMj
R74p/W0S2imNzzZSlayK93hAsRdPAXZw2oQcws5Ie+MlPUBCQIRdfKf79n6h5jKMRwrhH9z2iUxP
DWNqawToX2OL+jLJJUHRIiFmJ4hJ29NcR/HBY1O988q4HJ7aplzKE1Z5/R1slXv5kVMDC4vAR83M
b8VLkWJRysCWH+NQtkjPVVDI2yVMFMWC3dFVuSBbYrtvP1UZr4SejdmCTO8LPN8KfzqF6yfl/jxb
bpB7cV4VjlxFq5BQHvXsobvH2Ty33rhgAOj25FjK8V2Kphz9IDoY7SJp61vzF7kDZvMkjy01V5hx
ZCbqgXFjfwU47i86Xe70KzX5QlxdoEKcXAfuOtNMAiBqZNenP0TD6HwGn08fqA8ynQWNl/VwPXSE
6Y5XLsz2cxNdAhi6Sa5XhdHshUKTbV1bR1QI/een5VlCTRtxg+3sGv+0PsNd53GCnAA0+080Hr1h
K77X2BNyF18HR67qK8DM5JmR6hnL99r+8QcOMqJeg/f5BfANOpGXfg5G83Xw1ysuMGW85eMThePF
lQ+rhupK/qBIUAW797M0d/5pEtO+fgH8e2UfoVnQhX0S1JCI3HRqzD6z5MysGKJbgaWc6Frvgzsr
x8X4jzmsX5lCQbn1gSySLTAtj889Hx3LTHyt0qBTfJBBzZ0D/rSwR8Vw383EErf13biKjEpH9T64
1Eg/5APl5f7oid3EAT0mt9FBtgu/NuSWsPGj3TMVPs4Mx4SKKWW9ohK6F84Vn/jq2BkOAbthQ3FS
fcEm1IQhBRWQX2Ct2NvYwTeCAVsUcJrbhbQcYsDF5DHxVnAsf35eA6cDEhGBLyUNaFwmBWpH22gT
3pF2bsI1kDyhg9UugANyg+AZhN+usW/n+5n+ZJDDh7wt1b2o9EG4/USYIk6LxnAXEyQ2q2Gxi9hn
c88FPD6h/BBekJTQ9uYi8IkY5lul90yH/DdTOwBPk9zF+d5dfJgfVrn2FpmBA3vFXvl3sO4qrlBA
WeGy+ilhKw6cHt8OGdi+RtNDaxvkrl1YbntCFt7DcjvPvLz4G7/+GayJcoUS7QMyHMokQRn1svtw
1AKeiQ+x2/sWUDGhmGJ25CuiUEyJMAab+mMFNF9uLLIH09DYoA56DyZ0k9723amZ7yNK1f1CyKaL
sCmrUemw0iy1DeMfwma+OG+uUoXF1HDT3t7T7EGXCaN4IZLTyXlQdXO5Obp92M4afYotzddggQRm
bCvCTkWJn7/SAHagEWi7U1hOp1NQlXwEfgkXOqfHTahV132XwULfZzClTaJgOmT9eNdhk7SqqWaY
9O722YzUxJ4dOqdXJiexAd3umWQUto3y8ImSejKOE1BT9RgQY5IHyvFJQEOhmWLb0lrbYkGnjLox
zlzmFZ7QUla1WwvwXefmbddt6lzkf8302hiAOD/j0ro2FMNmz4Mpi9Oe2/ThEBClUtWm/Qud+i+T
2L3VAgDoU7sGcQ+Pg44IU7b4IaqEGeAGB4Wi9A1fVRnmnSG4pRJFvw0Jb3KJ7RH/ZEmRaUxQzT9f
/pDf/5v9zS7LzYjpjvx8n4rQY2QTjKGasD+roDPvzqrzwC1g7G8OWgTxzSNjwcAgIu4tBRmZ7+bX
zATUgUpS6Ssk8hQxLP/yc7xtTDX2jsF0YAQpe8D5sMtm/opAuPRijrNNVSldOFu6Z8j0KEhN6nqK
o59s9KCpL2pB4I62aJ3t0PNA9hDLsQ/vmCWO2DMD4/TEYpKQBrfZHg+9gUwfHBfheo0ZMddb2CWh
ZeukavdBaq6fY4qk/gA5nPphbInKupVunqeM95VoZs84K8ETEphc/9dwErpEcZ4JVdb4+YdP4ns8
G3fIEhSUyAZ0JQQL+IhtrGlYNaC4VQ2rltQ2hWPA/LprMCnuroklvNaLrWqMOt6+q4hMuUWn8JCo
SXbATttdoYnxEzP8OfztH6I7tNIQQwk/HnY7IAx/DOlSLea8sBpsPc4rO6ZHbpDVvMUzF0oK5nij
TbRP2SdUESjcI4SeNeZ5ilar7Tkb1Xh3F1bGGnPWOiHKWHILc6FDrKzBGVdkG4hsjqaY4QRHiX+y
M4POJh20rO/iEgsBqfDkAB1ZSDCJYExwVnj0UR6JpblJV0zngHru+ONBHaUiDbg1vc8/Bo+6gHeh
DXQ//heJ4SJD2DzPuI1ExYOV9aE6zb9hPZwJiuz8NoD8ZqeFyhsOBdiRHd5EHBb9MHpA3gh9Vm4U
lX1m74mcWCM/ENOhp69PzSxsPMEGi7NlgXtjclZrADNCZwBJN0FZCM+kXNfScbN+GJ00NFLRq3Ux
PLvUa+irDD0w0ndgYfd1bPzvPdlPyXd+XnOjz+nPa3lwme8xEphRbUWFBVkslh8216mIQiq1lAtD
2uoco4MC5lOdUC1efVLPE4676q9oTnkMECxM14MdM77RR+O2sy2blVtBV9EyguKFddi+xSjUL/LL
3Yi89oiAAOyq9WAcsS57EpK0lwql4iQa8RqB35Pvepos2O7bSlSji02O3lWRPZ+U0V52KPzzc7MB
mhEm40Bj+RyAefkzx9lrvP/6hsWloKx0drCd5aJNXMIBWef9YVtGxP/kZm1LugLcwZIRs87nNuww
9bAVkiIf+DnLPZMJlhLzCe3sCDhktX2EM9spTR7bo6AZTNs73MMOmRYGUBDRfk7fILzW20xxb5/a
ZxKYA4ck+qpvXnbpe5bAvF7xkMIDbTEUGI50SkrTckQFlaIn5L7ivBIfpp/k4AwQKyBxCnn6gRrT
pj56HZCzOZNRV4Vn++P8I4L7WuW5mnui0VICdsMAPsStU12ctqnIql45EsulIicgkcJz/DNgqs/w
DxE0tFEYK4HMyjd87ccAXTXMI/YH7a83njXaasBAPhG82Gcz9SC3vcV9Ol+01yCUNlGKYUn1Q7u0
kvxA8ZAxtI3Kf8GeQGD21tsNAPGkb7ngGP1NJl12fZeYQfio/RO4tWAZBbVTOdm+4Juq5JCo0L2l
749O6qj2wU0US42qJZ5cg7k9xYdtnO9WUOGqV8flZ5TtlvnhCUAM0oTV8cGC+wW51eFd/wTRCOfd
vR/WTlQGbC/as1vHvwhyUZdyFK5OZk+pBMNFgXXhMBjKU1RpQAJOcHIzXr4pWcgduOH/rYaV67+v
Vjg3XXnCX6+bbm3QbbWo7OKvqxCwN4O3A4QO+lHtXEJmtoEWf2qsR1DIPhvXJRSU0XWZI+jkBz4m
/KX9keYe1P6CvB0RVaZ39ctiPd9Hb0GxOVlndWmbTbX0Z/Ve74SAuS1rW4EtZs0COXd/lF5XLzQh
XqoBMhtBRgi4uRKmltKIx/fKVlAv4RDmB+gIb/iLLVjGjUQWbXSsYLBWwqsh84VfbQIB2pRdBKG0
Lpp/Ozs6Ans5ieocKnUc2i8rLZhBw6qPzbgynf6C78muEZjUw0N99qLn7n+HVEw/k6y5V6yfH+yE
1nDhQzAI2DrKwDQJY7cYFHq6B4xHoyM4u7UIBDcVEU6W+itQ/eHSYCXAN7VFdVt63ieUpG1fXLIe
pIxfAMyMVradRhuEibShhBxobZxpNlyC6BEkOgJzgkH6OvWgG/Yhc1Bm7qNrO4R9cQ8qFMVDGyqc
huFvHZpGukiTaJisVizFC+RemqiQVCSO4HHE4BqbWrIBirdI4cZT+6Ft7eqNhcdi6ygPiHXAmuPc
SPpPoGz1SqIXbtBaPD9YqAXzF+CpWD2yREA9Ma49Wv3TnRBMakPHzEDl4dBcpb9l+43BE0yH5gOU
cdUt6gGXaPIt8FBCKhY9vBvX/jLk38RMmHAjjt5yKQSRkaUtQg6d8pFrWBqsQG4B4/AvbQuYgW5M
kxFEGO8iZ8L9CHexWQRUqBvbRQncf3CXGOcgSl7YVwyGodmHZEI3fAJ+RV+jNbmkrVCtAUdz2+th
9YFcQ75tzGZV1DZsyu5JSSY0V23dQH2nR8lAOgyJzzcfPtGazch5akNcpj/JH5PxkHcOpDB8Txn6
DRbOR6r2ioPpq8+10DZb/AJJdUe48k2xlOb68GsGZ5WrZCw6B0gcgli9zPfuIcpAikfPmDKngBo7
au4rbxsWNjdM947f8I2loXALL31iA6LTzHe+eKz6sOQ5JSnFTSjZNMpo6NsPXeNi4c+DKyLCrNQp
6tFRpHtn+8/CLRfve1MODfkjapEUZ3/q90z1wJ3tQQeZ55VDs/s2rE8qQOBxhia5mWZCOsc7Unaj
GEc1kLGuVHiEgrMPKJmApVgAwwGHbrzlxUCzCP2vh7IHuKeN+2nCXdSDQQ5ArWLSGD0hZvBEeoh/
ag6YjpC1VJ8HA+qZXFq9/Xyukwu+Pg+4wPt6IXZuOiwoyoKmoxBDcGe+saWd+RmlvwtCEdO7mHxM
LolXZ5xLxXtq39ftKJq22iJQA7m13IPPodTpu1SySmgaRcT57MukHsezvrCRtxvtaYymPAG/b+Oe
3gBbsC60afTY5SZvNLiIBB4BIrEcW1EMED86KAloZuxpojJFNQ+pwFbE9z84LBbOlos/rsqRCoQg
J+t1EWVcLsDyG+XYHufpSMhLIUJgeC/tEWzA/oJE1x7QwssKeJQrAxI5XDhpJ2JrLJLtaasIRiV/
FAPOrVxzCh0Sdkg7S0FNewmkaGwTzlm13Yy1OFkU1Gbyd7tpLjvNKI6GORxBa1xGgCcKUD+Ut+4o
KlFJrOc6VID5XD/dz/fJSdIr1FuPdCIz5RCEQfmyL62XyE3eAJvdx/14SLBZZR8R/9TTzHLH9fwA
dMAM8IbHQxDEir8b0iBHz6vqDR5pRz9Gj03b4QDVOo0GJXC3hXdvOdgKkyAqYyzJcmK4Now2scZ3
6THQhqpNqQ7S6gQey4rZV7CebhJkN0nRifKmlkwd9UOdBHNqESAD6EBBEJyE9jNJgF/aNzcV29/a
b5b/sYf2CDaQXwAo38Cm8LAp0GiZyfLKN1NBpvv2eil7FO9Qb6dRmtSjePXYKTJQDGekcJpwLrgs
UgfAHE/GnKVbv5O1+g4QrFq4JRt5QrCflBCfLAIbLpiWXHNYODMxCh5+jm42cCrsSCZo3NpAOzSf
hC/PVDV130Qd4gDUVFIFF4F1mXCAAMblD/4GqohJiwAEsPZaEfgQogPARGHSYeSYTJh8Cvlasxpq
nEOP9NJvPQu+CU5qRlQPauj0wnQpcMG9JY7HwAJ9NlwHmri36P84ee9Jk7ihu6nT4YZ+ab6jUbkP
r+kHwrFI7E2+R2PXgjLNXQNvaSp6exRCM9UqXDoeyxHR32hKmOip2y7MTODo7cu/iQqtzHBO/hBL
R0B7GPnkWFX+fqNpjBM+lqk62ewS3KPfAbvhf/gLfS1HTPuVZ+1dDgTkOLSmbuRYLWJDgGgZjA7w
mc+B8Dg0HbIFRVRA1MyS9myh+6WfJrHyUX6MslXJPsikl9fI7ITuZ59OUYKlJy74W/5DYfl3f9Xm
OzdOzuvbMFSwYVkbSURwXm80Erwyt9cnVRAxYOoME6SCl7PGcgttFfqwSvLdRkECYTF6lIgKwozk
FtgFw5fv5ovk0m9moJX7laFK1Tn7suy29aTSNWunMiEGuv3bXAPbrwYKFCJTR3ZPd5/PQeF+eFMK
putI/l8glwP8jOYDRCq11moCDYmfhre9RE1mArZswP3w0KTmnibWFG7wINvDdCtYd9ffp+wjvMGJ
/Cnum61FfJ4lnK6UVKh7xota6nLdfU33xaj28IVz4Np4AIXWcd9Y8cjC7/M7VTTaSVNcRsKz8hFw
36QCI529v8fKogriWpCjsJIvaDlzgnx+QyIvlj1ycTxNDpbTYzoig3PEKxR6eAMeUINr4IrIKsDp
8W/rOhm7gns/wZLw7jgI3OntT+5IqRGuw5gPhyvAR6NV7rNgdVh95U98cEYqAtQR1cgGjyNczvX8
H+nJFbiIQ9oBAqL/fSz1P37fQN89UuP9jDHQiGwzzkogzJYXhZBmFb0Kf0Sd09CIf5C+o4rHz6gp
xz3zgndNPJO9Id8GwOVWcduxWYiG+D5v7pJ+8l+2AfaID0bfrtovZ9yCbNPyLX6FHI0SISHOEAw9
t/I786kZte35UG/MJaX0sKQGxXM/xkJP6boRdbtHPMUs620r8XSytcMMgm8R8awwiCGY8dlH0ynN
h1Ckp4JhAO0G5VEeALPM2C14pEw2EaxmpfGGljFur8h0jP38PmUCYfZyGZ4onDLe0CVx0bLFa6ys
gZ6iy+AE/PP2oyr7rTPQKEKirC0elJu1DMpqNzYZxrMBuYF/qjxABVO8Y+6dJvdfcwgyhpASrV6Z
qzIN6MYzhL2v1I3ALeKTSlwBW1Ihs7pG+cZ9K8/4EOeHO5O8FK/HZkafOO0f+v1fUsjEgfklLkIG
rBPBK/EZxMKet/gN8y0xPLKDQQKaUv0EJ6A4EWCeyLc8MoDlNh7dmP3hyiiVSizwcz1+f7qLSqio
GdCf4eSKmVRWL8+IFseb7xPDqv+xdF5LqmNJFP0iRcggEK/yCCO8eyEwhfASRvbrZ+XtiY6eO123
qgDp6JzMndtAJnTT3i7Waro1+bIF++sNi0z84ESmTMkAk3EXyy+WjyWh7A0fDALK5LVsdaFQln69
NgMrVobCx/yPmvilYBFeg1T4UxPdaUGljqY5eJLe3hlaQIvkvUj8278LQBWS9Iwh9QjJLr6y0GMR
38nPyN2DtMOtN7bVFLZjvxx3983oJQbHl5WJBL7DDTx2uKNtQkPhX8LWU8e3A2yEFl/I+tlN/g6k
4cm95o4HJpbKwvHczeUWp4R//IehibcoCIhk/creJwfqzddwdBWiNb2h6Kc4DsFDDb9xb4RKwARZ
595uQtARvZ1OwwdmiFu8YNqi1Uz6FVyF68gKhl92sH9qMfYU2UWFQP+g/tWgzevLhmkb5yv/CpVX
ur03yjoZTws9Xs4iIYuLKTxH5Zx1CX2n4EwRjEH+7YxuPKf/FRDsk0MxWKv6xYpYEE7J61b2a4mW
zof0o5JZKIG/dx5s6J5cETLghK9OCyn0R/yBUBSJNk02KGJfHXE15Wnh2mZwKPVeg9SGFB9CbcQS
UviAsBhdfFFfuBp0ndtK9jTFkSlCwWMO9/G1ohO79kwWE9AN/ZTKD0Dv5sbKa/HzV8gv8KfYSzsj
Qkw5ImVDkkJrKjcq8+Rl5F5/WZKXUek3AZx1gWDEUa/icWzRzUnBK6tWckyEtJvwvhlruFgYivcZ
6AxLhZ6QDZivJP/4OLI6fn2TY1dnldDWsWex4+OZimkv3HfJyGas8e9EeXLoEajCRRWgjlPoXyH2
5X5LAQtjgS5ke484kvj8tCBSbbAhCh1f9UTcGHdXskUSZrY0Qgb/kqk5aC1eBJL8K/ai3aZZQVYn
4aCxlYOIDsXBtc2Z9qb4ajsiAuCclJOM3EV8mOWUhbHypu6U68b+yid5I6p/s8cXDJrERqotW1oP
QYmk77Ek2dfarhq/QhWFgpg5dLlbUsUUZA91PLzKcElozUFqyPvoYJDcJLY+/iW2fF220aIvlEXA
QEIrSKPgZ4Qrr4+5JUBjpqfG4xe+IDUpleZUBz7gTq0KfokC2zFhdZHijM1vOrnjvX5FR9IhhkRC
VAi4QQE9764wLpT5sukXjEbBRjhUULyUb8rNZ5gR7vHrvcYm7vC/3ndqDr52jxQ5GbaBcqO3+IFb
js2RBgcY1TCA+S22BEziuQBU5QQhuQQ6r85Qnw5kcVMcjeMmBaJ2mKxcXIWkphFiiEEz+X69DDcm
QT8rzblQcGK4nka7Oanb8yY8rnKYf0/nNatwnxYjWiPA6UxOj0Hb947JEPAAVL9gZx/nxyekDPXc
Sb0HaLJjTCvVe+HBD/PMzZb5g023a9rWJ0zXSmCFZIzpGBAMvn7pLi6T3T+PF5xhMFSC5fhF65KM
d/YtvEy6451HVMEjqBYWTF8yAYDYTHxLF5iI/8O8MdhMsCKHOR58/sgIm0n4VRm2QtyiplBxmUjr
05NECWjjerVjtv7Clx2jH5yCuhteHDnLcFEBQOSrbKFySXr64bHQn3bUWnOeOa/ge7h5Fq9sjm8R
DlZgqoNsUvc/QbEQF5s/MFhsZQy/DUZ9eP/ssv/s88fjjzSJkj8zv+xfoJPiE3SPX9sCpnE8uOOB
UC0rQ3LHdBX3vcq7JJOqifV1276M2seUU3/+TYK0S++6G7VIedrNzEaxP3R2hGe2Tg+4hOnFbpRx
vrM8FdYoEmC4njjFktCG90DrF1nHS7N9qT1NvDyq1/nHl52mto0aD/3W8atEP4khk2Cz9yTgu1ZP
Ayfwn2F3tYkCR2MPTIEqEd5q7dzfQ8iZt3v4+g0qWFMJpWPvRdWdxu+B/b64/A7l0rbVT/gr3Q9A
8KfXtgKtjlWYAYyqmJSbxxtFqOm9UZYPmmbYHT5p4Uxg3RbWanieLT+mn17k3eKIYEyoLKA4NGMN
+lviq31tmI12sc5Iu3SVOtS1FbnKvcRyhHynvv12x0l23vVhG0co+7Q5KSNhjCJhyaSTC3NtuUwh
P4/ooXZ+j3N2NpGjH6vpVZ4Fq+M900GGzvBp66VT5hsCtWjCxLX6Yc1flp8TRoctI6aVw7J0fiti
sjNVKLHv0gHVZucC9AnSvxdXDWu6CZEl6YKEpP69FA9QdBEQls8Klv1BNR1b84QcjttoenHb9RoV
S2FRGI2PcshUHfuYIjLN7WqijdhnaizrYEkT7aaju9bAsjDqKu0P7RyNJR9IKtZDr2jchPJMtbvv
oFX0mH58+g+KDw6PK2UpF1k94tHimI2d8UlgzK7uEyimn9XrGtdjfH8176Y6TrLR9h89qDAFoMwY
Yy/qdCPJw8NXc8FvTW5Bg4mLsvjSuyWLNqQLNsLwr804a/6ovQsZ4tnsS5HsgtRARIVkS1CVF3WX
2Jyp4f0zacXNtIDpqAbsFabH5sRwr+jjH86YlCNZw9C0Y0TpaU+kStNxM+6zFF5qbAy7XSSy38Fz
3Hr6luLm5GnFD8fNX2F7dLI6toNPVblyHqkzKVf5oe4nZu8Rvb5jbZGqA9N0f395q5eSSGDZdfhp
2TUk1or8HPcTVKi3WlTTjNQ8HZAkfjAsGT6q3qy2w2xr6L5WR3rhf+5BXvpJ4t5fqBkWKbzCqBx8
P64y2UML1+1s5LwoDiynsWa7xH3Cl6Ic5qjDYJcCoG1buuulppfu4vo26GILkDs6Rym8l88680qs
NFbF4cI4GbtDjEHVWdJDj7y/HvNBJ3jmDstF3ainJHdI0huXMPfWlymWIJHc6Zercpv+RNeNSMIv
kSBnLBrQbZXGjeYMAzbor3QWu5PF7Pk+h2vsP6Jd5t2ZJWIg85vsy5hRGXjSD3XTjs2X3cMeeTZv
34BcHT+i1urqKqV9R5vVshs0lIcsx2uv4pKB5J8fX/v2WdI7NNviOfsZ8xskm0jbv1iH/Rf0j+g9
/uyrdj/pzXVv+97fdOTe8+6oS9rSa4W50S2sEGx8md8OslR6hZxBEYGXuquv7+2jWvuXUS5RpyN2
m/cNwz1yd9iW2sfsN2i04F71O+/j9z2sP710N2zrg1e7b8WtzgG6efGbqkft6SVPwrsNxyLTpjtS
C7qAX9R6xbwqe97XPLZ30fcLeNid6d24SMcvjnjd5gdpU7SJGVyUsTlpPZz3QLaYZ/A5Z7eVCWT5
fE/qH5G1WmBmx1fHTWC1I0M5ql3JTdminIHs+qq5eIWtfTuMXP1Sc2/MOo1mqKEK0ibWG9lUbe0f
BOE4xuRn8CxfF9/WsemuzGfmt2YvFK3d4U3dGPA4s2P2FVVX0jp2X1eXJgSX8tdcBfErx3c+IOPn
hdr7QqLdOWru1bQfD8ZUNOHXSQqJoddMrTlSIfCzEV0kzBrCdg/wrlcdKFHEkY1b4y8DYcxHCWyR
jv6PDYtKS3rMCk2mRCUIyiIK/M/GcCVAzwwpcoA/e70pADjWwnglRpygQveaAQvPFnDEOOQNj8FJ
oKOCiHB5Y5iDseJ/A+4ZipXo4YkJXISGBgV+KDNMyUjjuFkythP7WlF5iOYImSB9q+W5SLBmE4x3
cUbOcAziULcxFh8xXkh8F3cyhiUbYZvJ2G52DoHRl/0JQ/yaITSkKU9Yv+LBA+t/JiaCotfB10gm
Fv4PE0tJNpE3yGcQ9Y6Q1nYyTZSXExlHa02TO+giXZJTXrrRZ/H/zpXD14iaMw8Vrj589bO8MfQF
FPUuU5Vm2eLYtdvrL5f45VUgEQ9bgqZUnr3lIxwVo/z0m2YgVcscacvVeWLzvmy0sAsr5eab8JtI
Lur6TRlSpNxoKO4uFUNt3yaZU73tBJZ+28kWCTA8K5QSkTaNO5hwEtum6aiUnLfgq2ELxW7Y4l4A
YfFLDzVIx1DjmV9RwOC/Mfjx8LydrLBvpvdkSgjnFQPFOBs8CELk78ibGZoXO615Tfdz3OH4ws9l
XTuhx0G3jgz6Y3fufq4GfIXgJkSWqHFuPSQU7SA/x7fCdl/dwFxjNoSmqD0wMErAcofPwxO4er9Q
nPdrmBF9U2i/ifcjqnJ9ZQgD+eZh55ZTQTg6k3Cz+021+6BrTi9jDGwaaMQf+z79sDG+yawFTho2
HdtoobQrDkQo1YoHtckakpA+vtDbbu4rc75bUNa49bZ7pUe+Tt/cmTX2NmyS9kkZ/DqB2l/8pm0f
M3WqzJoGHOMbvzs36QrA2DWncw3eOXB0uNO8/m14JyPmZM7TMKUruPa4Ri3IUU+GKGfEOPab9TRg
Q/htUasms8vwVQXt2k2pNUNMzVToAIWQWiwGFndkOSZOPTBIMCgbfPnsmN9FIPDOc9++h61Ah1aB
1Kc8aJvH+so8hl3tWB2helx+gZETkXX5hm3TRlKBFwG9swl4vGBeAQcUUOwX/RBTzbuDR8u26n+k
QvZ9CxdQlAnduM0DAj/Ivs6qtkO5rFBKGra22XkVZxERWggNOw63BOl765yNy2m+wD+FkT2DuffT
/e2iZn0f7RDTOgfD/3BK+Ub4bQH0UUgHyrrGX+HFBrjMQB38lle1QjNzm74d3/8wBT4VHVuBRtqy
fWKIYXUKx4dywBhXIFmsJnhZBs/ASFAKGi8mhqfHgsOrPOyMsFZtp3MLnETYFTZOffQPEEW8M7TS
6SXoXN0qs0uGo3+d3uXmdlpue9rcPEPpVR3vNuz2OuPTl8oLPyQyj5BUCe01Zw+D53O4Jc5vaDJ5
7Vek1/05OdFYNDWrsD48357ah+iLgtp/UnGDHgZwZ2HwlV6xevFufGYlBCJCFruSiZ15FGxtgC4J
PW3d3e+QEc/P9ovDgVpQS90XrA7nk9Fx+loVK4s2BQNSW91uIad6sosU3IHEfVNofN0S9dFj9dCD
5+nTeNrZrAnD5JwlFjjWdp6+GzYpImDExjFRyAhNv0fEp6f2oFt5+MZYUo8n4zeQFpEXlxEnaRPU
Gnuxngc3KP/g2cds2Xq70Cza/Tb+5k6OEQckkbej6y5+g5aTnIovZOCotp/xxTPuNpQX3D01rhsP
R80unwP7Bq3VC0H6gq2tAhqyuUkJROMbSsywA7VZkv+aeTHYQTv0tZni7xgEpW7rabdq9wbJd9Ji
5cvzAQdciTW/IAZl8IFgg6TmNq+jjIxEjeSthidptKN9nMLLJzf8G1QHbW7qdoMDxdHalqhwLoP2
oguz5ie+u21oyC2be9da1WGfhd/v/NwdCu9hZYjik8vvsQn3o7blR7SFFuis/yT5amIxfmaiDaVM
3X66DOkvP5CX9rKSaNdBx3DSaQlz+/7GL7VYzIpJ2WsNWv1WQR2ENTPGjEDN8FU7dlyF2JCCuWbI
FAnJtTjbUsb3xw7nBtkZKA1NbZ6vMwRLk7sSALtf3/afDqCBfTjYt1qBAeiVnVe2yjJi2jAD/UcJ
9QoH9951LmhJKf6TpEhHv0VrsH+Qe7HDI6Om1ne6LxalBnhlRLvc2SiT+hMaEw02O7o1xzIkmEX7
OCVz2O/4jt4Y1yUYHUGx0lam5mUcdygdCJ4fvxGJleQGR909NOHc51CiI6Aw6Ii6xP2c1OUu+Db2
p3fZVCfx3FPjW9vOOC25X8cK30yUWL+gXfndrdmg4fxXdwG5BuDLRqRC3QxYvASyfBoy750KL2s1
vKm9IGJsDET8mLXXrSTIRi9ELZB2WHyP8MqhnA/MNgf8qNKDB4KI76Q03GpYzi6UbjxbXefVeNnI
/GvQQk6LPZln+LzxxP213xQP1dZxRLo3UBGYcTXI6J7tpkZmd8fvmYZ2BjMJ5R7epqnbAcN52ZfU
YaSk4gDJt6cxjuIutfk1Zsv/y0+3aUY98ampHL7gvr37N6T4xf+DfS9qDW7b39BYUDXQb9xGeies
d9HlFYBxdyRzlofcBKE0PQ1j8WzIAc/CFJr8onVgxwMFuCIDxniNVudCF86CRtx2iQxqS5IT4Qa5
2uay4NPNykOB85liPxbP+PQlQj4sQUDRWCHo+rnvZTKt5g0yI336CvQXlZO2ubqtFe9xlGQ260e0
tR7EnRsGqaWtJxwhdNpDPussVd3ma0f7zWffOPr6wghYYQCAH8Jo1PJvCZydHCYP7pB0ImAb5E26
dBcfm7+yUntklvtsrzLJvw/SHN9Sa0fRwTLxlc/d3gkDHNAClyZuC3vRt7coT0+XyvSKn/N1hUL/
5++G0AgnfP5tco9a2+Tjv6Hl+W/AyhvPUJCnboP1g+ZpsErsNwLZFE4FggVIBnbIafLkKO1EP8u7
6f4EJ0w+osj9bxWajd30hE3xzVEBCeQY5XpzAW1ALUCsP5h8PmU6X5hd/fLwYoZoK8xnhq2GXaCt
uJEOvERYxZ8Uoe+4ZnEuTJC52Uxd3Snm2CbPihv2T1A9oJcdhEcigD18sXUH3q68nZuHOqPzt8jZ
k//y3g4yNzsGrAdUjfavAi5rwTmtKHDfeBfctrzIFEGcXBqmBX1+zT95ntS/CWU8VE2/88ety4aJ
Tz6PaLuQwQQIeYVV0n/3lRNEzKc9AWjL7W66/ZlOg4Hpjo6RW/imz27q4NwdL78hPi6LS49yEFyQ
2M076nywHqw73j6bz4ZFrDzxy6pAw/VYOHtGAxBcb4i3oh8ZN3bZksBKZqwkUr2A45lbz+MC76ip
eNn8vpCUoQ1ehrTp4n6RnWWI84H+ujVq52I5nHJF1LZpPTe7+LWn6OTEOusua1VBQO9cWX1HzUJr
/+vQP49qUaUb82YJt8zqS6OgHsKyfxbrdSrs9ui5whr/5rwqv3SuBKHixUWd24CPEiaqgGi/5lSt
GrAW5PySLFNk6ryGnayWlORotOiRnGfqnpTT5EbV6rxMTiCq+MnsGlfs+vIE4HfPpnOPMWH1gV7E
a93iHsMzic+z9gGj79uQwFyS2+8u8u3M0Vd3CLvCIp7d/h74jyocpzCqIKggh3mgRrA/hYPS7dAD
3LpPxIpJhVxj/+bb1vk1RqYA4YPvbQWmZE4Kg7lw4YzzPwiSU6T9p3dj64xUbbUr0clCnCphFCMp
H3xptwZ9oy00m/MFlw9RffPbZqge0fbiZLDv2tl8yMt3SRIVkzlh5lvBba4hkVhrhrOtvUPzo07t
8W7hTaVakA1+8DuyEV3Aulq794+9vATh7Q9WlGpTceP2cuUbRU1bjuJ8aKwotKgnXGRiGrxu5Gtm
L0eXqg+XtDIUBNyFZbfA3MeF3bSYvSnxzlj7M/9bqBZ28Ff3g5yr/DmLm3eLJLNAHssZNVfU6s/C
SzS75LSkYVdhZ0WnBSWKoBgcggYAfSzE3/Lfw1d42RJt+aY5A/dQFoV9xQd77nVjE7lR8+8xUOIO
0izvR8klvaUSjL6nNxBO83QZeAq1CuV0BIWSSMAvtAJG1YTUq8JX8Oe1KAAY4v3geYsmMhPThN40
Cej3L2L8nfzhQqI+4K39o639XX8uT4syaivwRQiUg3BJJyDn/Vifl5uveCLVuUP31rt8mLGU2RC2
v2R9HTdRVbnlD6Piy/RDmokEbd0J2UkcnN8DJ8Qfx/M+yxGeIBGgueRY6e6Ih+2ojaiUGNnYG/N8
nQ92sMqGJjOH+/wJJvnlQQRkw/VjTiAEmNOboTl9OgUjynhCCgT+Z/f0isIzO4O6D8WwsbwMGpNb
gZb+vR6kSTRbJVI6bhear7fPe+KuTJvqss+x4cnTQ+PMWfxwKkaoOGO5ForkErpiyuNqe611pUcb
ztj9B6N7zF1OlpOGWrRKCLDpUmgpW+qLf9+bAggK8Vh379RI5zKPHo23uW5wJkm5GM0y2rdZGrjV
i4ivYNRUDQgIOPC4gi0sAHIDjpT+B8a7td6AguGt87DVY8VhTwEwoG2krnm6eY+W9hjJMGTW5pjx
NOqyEf3kB9mUYvd1y7eEYk9x/E8UuCb2dv22tYHqbcszz8p9ZPBQoPeTXacDjw/olCSQcwaNa0wj
mlneJWp0/2cNwBNyyNpsZk5KzvV1vdgrZ1W332NDTExm9eHzt4PwFipjZSxqasJpNc+UEDIeQiDi
a6CP0rBLhPOcPlEyFia7Ef1zFSw2zGgBlTiviAH2bjF8mR4TJqgJYJ9oJSH9amYETJXevOAJfu/+
Mg862jSeM3JkTMlk7XNhs6C1zzpBG+kGCe+45/AQQ5VoQUB/4mUmI+Ab8INzxUfAwZnj+Dm3yayT
yopqhah6HR8oDB7sX+NdQLLgmVyCssdUDTOafD4SUWPIJQhOxnj3QQZynu2vlIgGgBZlYfS7263D
G+6+A5jMlhDcYSS+CPHtU0bNSoleMAlEoa5Mrm5BB+blNAMUOGU38L7jBUtC6ijaFgN+JduReAvl
Njq+19KcBFS79dGkte5Sxehrstr4YUr8oRw+P5KlLtH36r9dtQc3pgCA48OPemMokhsjMizQSjed
/4rphqfA0GnhUuQHljvKxzM9LCY/Z3QJzbM4wyf4kXBPEc6fYSDULsUphVvvfNmmMWEMPLejBJLD
kjVIA5B+hgq4pt35HSx2/ABTHvgr4BCFvXkrQ/GFzywXx4NiOntNZq0vOynAUnBr81tLCWuJzyXr
4XTq75LYyL0lws7u/FRbfnow5UrfmE63RLy/bE7rmsJCCLAsyLE8hyAZ1z5inxzip6zgNq3Nq4cJ
APm+3sRy2ihR7UpgARHmzgC87/T5RCpI3B3kEXJKPV2d/hIEqzUH3tp8RgUGZQ7tAJV6NmkWxt2L
dIWt52I/Z+f80J7uvPuqGgN3mf3CV6PnsouZRsmmSB9ZbapgL7jlb0nR0rnDhKlwY7CveFChdHwd
mNemMmWX5Zn/cb6CSiROyYGPhYeQI9G02GVp0/SikyPM9geL4ho96aHmu15ZcGMLWN/i0naHE5km
KHOsc/7ytmljD29rw23wmx2ggB4k+GPqni9EyxQmp1C/zdRjFkOGJ8oBirP5B9UCEzG3hbDHdIJX
uCrXgwdn6eQyYiez7AsqAH/UAld4u4EJR0XMtuBr+kIuuW3gWs6/wRzSlTyadlsJFCKDhXoFhYA8
C0rqDgzxMoDBXJc4mbTLqJL5MfYbT7uncWLNf4Iov5OIoRqJokd13B7gmEpkIOBvfHP9ciGkvuuE
Gfb8NSPfq7GfW0oDHD/sVwEft1xmebSF9Nmbv4cc6v5vABZYuNgBUFK8vLIhFt248N/5FWm5ELUt
gKj1+yzE5vtoG9cj5Aa8Y0CwNuTCKAWa4IYYbrx9Q9YX3KqP+8HBWGWzx+wBgpjNeBeEWgi7slGg
jyEcnnHY3ntdQIZx6Rm137U/+J5hnY3jwAP1tcBSCAqnlFf5BAwCEbDuZl+3y2CwbW9NKZW6fT9N
nAMeyVQifEYXEMuOe0ibAIXs4b8wQ6ETi0sq61PkfOqCOwBZ0GI7hDLglAtWE+5OvBs0m0xL+LX/
fKmF+AHP9G9a9acHWV+azXfORdfKR/m3FB+uP2Va+AeNEO3rP0YQuJaTxay17ZNsZe3AVEkCyjGV
D56TjIyBNjJ5Q4UbVBBja78gTP34sziJFhT/GCaFTorxAHrJ8hntztSSVw8TGwxTQrXBWZ+lU9/g
fFil4/f8imnuw8+4+/H3T02dsrJbcl2FnhQyjB5mB+HyCVMT65t+1+bGbpklPWbseFNZmQ+3YHUA
2xanBk2tigOI80NWiZBApAXG3HQ/mB+IW4MaXfePi3cxPaqt7WWjsjt/4DZZe4Yr3ykwZcG731Vu
OlUYBBXBDvOZnxcbPF+3owIkqboAkfAj4epSU9KAgF48+DpFtpPBnbB/YEAAd7ybg6wbqBfu+8ZB
ljJShzoKI5SmpZqSqMIWYQCc6s7VdP5avdYGGlEsMSTl3+F2PKRb4W2T4146jKgx1sG5GPKcUOSi
Cq/B4k9fcQ4OF0wORv+iVMfPNUhMx6tynzeh8PgWMsGWIXFK392/HabJX/fTp1bs7Bxo2QCq4mmf
kwbAEIGjj1uPVyrkDdo7R2dwIFJBvtx7Rwe8TZPwnthcJLdUvK2y/vSAobNu0KXOaBFfxavZHTx2
0W8guooOOhSZRT7BpWSj2PE70tlbPFqbccqdCYRrv2Uv29M50Ihs5/FzK1wylcf/n2o4EUIuJl4K
iiHgalFsf1NWWgWWOmOeSqvSwRqDz8LVhtfrPv++2JPeu+iNptBpxtfEU2dwKE/IcqnC4SfC5vq4
g2T8W3r14GZ3l/gYKKmzO1wfjgHt0U398gr2psOaYklPLF8d3Mc419nZkvH6cGDvZxwkXQEfaYFR
EyLWpJmejJ4n7UH8oxXOvnhytp324e5GO4tx1n1N/w8YSeH6CgrSvTi67+3gX/7S1b/HDEwTMAMH
XAgpX0Bn4N7Xiw4VX4tBmHGuSaOgwKR0+EpSRKV4IwwwRl3q6rxnUd9mGLJhVR29VK+YfONWmKND
cVqwKAGgzqdmA1CPdk3pPe+cwcRveItmGHUa5/p1sU9PxKVPg0dg8MEBIereviZLev8Zmcm6i0La
YND7sumQOfBrPxknY+soMWXQKWsKqs4TF8nORNwjC4aQQ+bE65fCJRPfPc7bkircXWXfKVsOaYIU
M5rTXteNzzCt7kXhO5yEvwCMmEbawznD/Y/u0pyfqCbBhTQ4uR5EFIoa48kEkZo+lTGhzOMAyhrn
MsVvDJQH9goKABGSdKJkszumPcAh0RfeoZO1hFXHa1gjpFj9epzcvBZZErxBDfaRFlzH1N+sS8qh
e8aNSNYzFXnIH/lmMiwT/5M7D9XKYJ6B9hc3FfwE7Dt2N7rzzShye0qo9cy5edJezvIbAYzQYJ+v
+8Jd+9ogJm3+ipRoO/wMsgHD57M5w0e0vR5py/3PMRezT0DLKZXRG3BE32ZIr149DiosA1DuTPqT
2ZOh6o1MYCrOPmM3n+Zi39mLLu4rddzbn1G0RykTYLsLO5EpPPJ6Z/FivNpJYsaIDBPTTdQ9ayD0
V5sCcOGeytrNOzaZWod0RftM7e52wxp8TJ+8e6Pb3huRH5Yy8SakTyJj8NCkVfi3tZBQT7kCAwmX
TIjWKNNAnVvjx+FGukzhjcvx1x8o20Gdwn1wN5cv2kz4MEzTVyxrRrlKtCcWNx2MNmiZuZtgqPsv
XcY3NC2WPoME0pVJVACzGmXTHVS5sKTMrNkJTC+HVYYVmw1zpcgcpvLk2wM32DnZSoR4CqH6WdoS
dIXUURK2pCEeDjXcNRjRTBEWJpgbamAu8MQh+bGDzK9Pe373poFyWyMKhkYdDQYiH71SAzP0/eLd
DwVOrH+NjjuAXHp1cgVFbAnatPG86B+ydk4y9/yItOHPMZY/CNd+VGzv60gDbXKLibd4THNoIjQZ
J2P5NMip5ENJWO3t4dY0eSjWjbbTwK3BO+vwdD8inXvQ4EQbeAhsZAYfF13qhmXTBZu7+4L0gNlw
k6gtZUxx1m7eYxjSnTxhUKo81eSSsabtklm7f4+osCbs7jGHHuyeXgVckuxzPPK917z2ttAZCfWD
3PfX7jr1166RV9j31KuR5aVB0fvMi9637Su2X49QC9wnRgjxHCX1SkhIAPv+35jTGuf2aweyMPu7
MX9YoXK84mG4VN+O8sF34lHPSrXXKl0djyz0cNbHf3xcXYtwSmFu4eVsFwgWs5Kqv0/vIIZkBTAM
Ff66g0tWN6wCUOXzNzwlmQcWB8gaYAawRCDYrD88ZDVD6GhtsmXYlMZFiz+rJDAppgqgpFYkTn61
s0UjyFUYs4KrsNcdzeXwfjDI9mFSUwru10OEbt1wGONw4ZmDePiac+2wB8I9+nFu0cBmD2GXqo6B
oLzj60+M+q3B+3Zo8ASx89x+nbWPrUw20RdFquaM0Cw/yULLFyKb5HDy7L0oI2ubR5XIQCPafDyY
ZIgnplPK5imOsO6HsesftTzE/zu0jYE9mkRPV6KHhSuOq8NmrJ9yliZRQmT30W9PZs4IDv1A/H6r
kOoDEfITeY6gRYmH/cQD+QRj8kPVM0JfPo3nKRPUeJ+HW01WzF1gKm/fLpujsIsxx7MRxKBso8/h
x5T1dYpe95s5rJShwnHpv3kW3WuHLcLRR89Dh3QkB4HiEzP/4kQBbHfW36WgiR/qNJFxbVWI3tj+
faj2hIBcTmPFBsmnVKbDQVw8pxBNgajhmrHdMcuf8y1SC3fXt9MQnNGdhE83xN1sSZH8aDm3sUqJ
cTiIHErr3+/iOA5uSiQdYcMaYKFT8DyHHXXwthtWBKUFxz2OJ5enD9thu6XlHsZmX2KjivHhiWzz
2o/LBdVo/0fBZwzizjppROL3wlmhgJHgd2INmaH2IVtHdv0OoWQsn0HHVuLqAwF/V7Pcagfv1z4Y
vuXud31y3cvw1B6pqMnTiBRWBYc6dWQ9Av3hlpxI/EQB99fiQSnbNpyHx9zApwYsbm5FVj41akph
kChfdTqAP0G/vThNyNyWoz0ExuwPK7nQHZRUeJS9IX7HL2R0ELNFFnC4s+3jN4xNvdgXmrP84phx
7rWwT7tQnp/lUnzm9egA1IIpRy9+zO4YGhfjWCdsepQv8+X2wS0tTlzXP6jMYh1nw9mzAWxgtd0n
UrFhfOV2d0h6nsB/gvb4tFvzHdmHVwxIidhFGpAWvRZ85weCD0M80vMyUMdgQuzb4dvZ5RCWkyHU
QY6a+BlaL6/zDbefAbV80CcALowsODNXCUCbheHEnLFd1CEAFp4JIelrka7bIwaa580onE3QhXbA
Y4gs+rj/5id3G9c1WYnFiTxHEOo3OkcTN5UGtdA9ehduPCRJwYytYPvGA1DChOi9rpXsEW5ndd/S
2O6IJmA8QWXrk+TjtFjRPNjYh0DEcj9mzDXkYggCLTrCy5qdhql/v0GK+C8EAsGJ/dv5W9yAoNC4
bEh80qv96gw7VF432jxStXnBFpig/WSWiEPqv4bwbrlbg7aTnyHShwGz/NPx+Q92tOp0OLBi/21n
cGZ52NaumM3ghY8tDPcjiw85NgKaXQ8P/L6Bf4h7kOd7PmbIw6XOUuAf112zmFw8DFA+urJ+YgOb
PMllM/tzUVLRex2mT+kkeN64b5EEZKOe6zpj2reA6B9RYv29VqIuZUbFJ+M6IxfhnWGoAbwgsgXW
152uCgnITH6KH+jyUzBS6VsZYuNa4Me7iCdbsnto/njdg7U/yO8SUSCGb2hatIOssX/XGnvncogz
KIDCGwYR6InclHcNNsIWgwzVn9NK871oAvxh7rhDF9lKhgWUqPtQtDp/SAFEJyCyrgLrCK9eK0MY
mONHvzdUI4Tx68ofsiq+XPRYLjNjWJyNGMJdjuIaVA1gKgHsiw6YR7pmzLC9zT/s6tiyyNlDC7rd
cqawx9AkU6SAKnl6NCRXIwbHYdpRO2imY/wlMbrDiZb+CinOdviYD9l1+NX0ZAyVUO6I3vgxlv/f
4d/1E+G2xHOth7hHEHWB8bgEq21jbKkarroykrJo2hPVJ7K7qZxDAg986a65opxtSPGG42nwi6Yg
OSKSlNvEmg17c7IaGNhjNFF7wzgPxEGUdZWe/zMN+PeyXBX8e21OSmhWgcBl3Vl+fg12D/fHzI8T
wnJwHIJS1sCcvtrpkst0vIw1/wqF6z9DjNpx15iZuiSXwfCSXLHO7ILVHfSfR4/fIr6OBsPOyleY
Ns4KP0Fi4y9P1AFLYwYnbJgNROzOVR7yFqm52Z+t7aWXQ3i2tdlt8L44SljF1zMjJMOuGSwTLgZZ
Ed9IpPeAADSt8tn78ukt1zoBQ38O/3LeGaUgVb0OxRzNOHA9IimGjX4aiToGyYsdw1mbwppjCyxW
byVsKeGu8B4EHx26Kmv2hduOFKWfAfqQ/9F0VsuKo1EUfiKqcLmNKxGcGwo4uLs8/XyLrqke6e5j
kPzZugQBsrV1nd1n6+Q9uPQu42e3wBBsdP9rACA8MzlphDwEd4zPSt4thkUCZ/nCcS3GX59sFhYh
aomAhVftbDLaErThvr7DF4i2GbFmcMgO2ZWoQnaFA6ZTgujkHO/NGeYx2Bx2LnEXKFaOXVo6HiND
iVaPwfu6mPEO9YH+kGclRwgRjJ+aHxYJn3bLCCWG+HWSH96Lscc6eQXEV/SIGW1A4d6znro5tfaZ
5qtGtS0/xVJ4Q3Qco48QR1ogpvml14WGhYLMQvOPyso4e7qo9PPg7vHG2QRHGi/MQFgIwwV7uK18
QqkDDYjKu9gRTre0/AawMpmPeQhRRweMs3h4S+52dqFJXxayYsi8hP4x/3LhmN8gFk5TxkQCT51i
+2WeMWCrw+wrWZPRIViFpdl3duq1mNgSPhr2evb5u85eUHBqrKLPy2/2zd/BDcYTvKjkyo4RYSSk
LlHymJXZXDHRfIw+7Lgj1mkDxcP9pQPSu9UuE02YBPfAd2OialWyZ7Cernz+UPeLL+O24AVeEKCn
EYQfhQ6Tieo+OuAf8zW/761yxTqDG/irINoGEHV2WJQbdrHgIyRgf0HojbhUcIq2J3/zcVdjpLVP
8IERKJnXhw0eDxhUAEpHuyEgie+0Okeku5G1eBHQlglgPVZOeSu485FDtAKgulx1b9Fz+WR7Ntz3
z4BTd+l9uWIgGGy6bO3s+t8bX1hQFg/cPHlEWJ69adzfdlRzbVZ/Z8O8+AWGGm8k5992FZ1ynC/E
FJUq0gte6Txihb+fpWlURPG/3a47QK3NssFe7I01/H78XFw6B6s5YKGIV7l5w66MEnd6xmoUP0EQ
7ihfFR26WSD0dLyg0AkpfJBanGZeWvIs7IUEXtvnuEPNLL+4NWjj3i2l25LUFBA2tpxNwtQHPd8X
dlJEyzYLd9TimN2SfQCDciCRxEWmTwBodHiq5tVXLVVh7K1IQcSXX6XyMUZlIOTsKhk5IdY/raYr
pAMg5Dtyey97bFFmHjwSDrUsOY3xFfBq8hclQonMenHZI1BFHPibGTrC+r4zyfJs2mQd9J4vdim5
O1KZlQiGPHPvaH0yWoCNiBY62UWyCGeauaK5TikZcY969KXlN+GVIKBaGZ5JP4xvUFsFB+9KMhqG
g1cIpXBaMz6BatkhEzqyJeNBqkj81XZMvaU4pPdA8mG7CApA45D+Hv8CqWzcAD7oDatBwlUGEmgi
LXem8FAKdU3+lSvED+bxV3x/+R1fARgChN4/NWStrXmdfNGrjQ6mMjztPJWPUqztI3gdk/b+JToG
vXQXwH5INsmv8McnlBGwuWsf2vr20uhTsgUxiMyhDEZVOn50S7K3tWlvu3JlFFoBsBvZV3pp+nzg
zeZPaIbiGokUsy9pka8zjL2wZf2FupcxkXMYgyr/0JhmFto5IHHkfC4dU/oR6deEKFdrQMiIyzM7
eIU8DGzRV1aLSQqI7R/wnCEiY7kl2KzTjBkb6iZD7iV3kDH2AwVf0IbgCYD6hOzE2FLz8fDP6+BO
iTRdx1xmyNt1vE7AWhDjGqras8uijJbVejHOsTxzamKT7nXY2plLJkwPmSY7D37OP9XU8GH+fdO1
S998C/7qoFCkNHzir2u8jc2gzzt7sFULgX5IeIVlHMs1qQwjqbd3/06Dw+xlNPxKyp/APBVQZ0UR
F+Fwl+5MHK8ll0jXYB3Ln+CFchZWKx8yBd9f2gpLppdckCuXARqhUfWuWGq0+szHwBpJR4ipoCc9
mz+EVLbIvPLJBR/1LRZLRjWT/PnDkPQfCGav7IIqejtlmXDBFvta1KdjtHaAM22jv2VWMZxb/u9R
ZXIf8ZGfZkgjTKiiG0PV0WUqMmZWfaF2dHB+lmP4y+kQV+U9hxYwN0GFhZ/QO/DzAJbKK3Qcbxlu
xwAUqaFzw3WhurC860pxBUxkCsucrRNLE6uF8uSNoy2FDgIIhUYytKzwNMvOJopIQENRPmRgNQy9
Tq+NqCCL5mXnahL33vYoMFmrGh17FKV3IzJsNP8UDHSbKPAl44WqUU67Tv0Xx91ZTKvM60qQAeve
jEl/RmyhRlE3Q2GMRMhrgdgGOyBVemmKfOpCzfaXTYX01YJjwJDRB5n1sC4Ey9F0VAKYeIne9tsG
+wBkY9RkRm1HLssdbZrodg7uYj5g1jfx+CYqLi98ZLE3QIysiPNR7udRxPLZh3wR2FEKVRC1wOrv
Cs0o9ds//Z2VJ5H15PmrjuOKT2l3d95zGuxy8ODBJab+DcGqxZylP48J/tnsBKb314dZ9Lt5n/7h
Vx0rVDyHp76WaQVuWTJThFVcgVUfMK7i1Z20ZoL4Lj2OLgvPcKZy+cBWViIiMkShCKM1ID3j/Nth
jfeCLv9kpwMHXfUxRXWFmE0DRljUdl97bB65sDViA+AQHNB9XhvIUWbs24GEACSSuDKv/fexR/hi
wgpgXfuCo7mH6tJALn0L+ERaXP3+0POYd8gSB3hgAbVJqanLoVJPBKL5wIkrUBxBm0iKEgXybpda
ZqAGXSbQAMvpwanTJF1SMI+z1QJQ+cGtj3gD4cRnpHtgVyX6cUkLa5m8qnMkWGuVmUCp4u8KMKnP
qmbYMXtv3r1gGbSCLmqfwdvQhSkQIXs5W74JBbQsE9nYBAgkoljLd6Cnl3Py1/u3W9VSbEOTR0/C
xdVH1rRttMryClM2pLNy3rw82dDItE5qa5Il0e8k3NW00qIPSHegdTXE/1HTWvWaCHigBcnN1BZN
2h91WvOyXbIe7fsfT4BvTG2WahO0AFQsQg2jIpO2qeQuKFjH2Gzpr/7pO9TsZgSRlFV23gVuaRh2
4Eb0cnxtC7XIKr3U1dugGPeFfI6tRTnlv9jkteC0F/RVjjNzHMMFFWW783TBQX/CymrZPyo88pMr
1AyY41EF/29nt/v35aOC3UBCpsWkeksDziROv2gr2OPzJn8qERiI8lYZFLbMvNHexJUDLQszSSQF
kEbgkxr5Jl711g7yy6Ha6xUCf8LagVPnXzBC46RqOljKzm1cgwYaUEpiGbCUW1VViWUSqsvXAUej
3cpbdM0SsMN7ayZ1oVyyORujS2o+kDDl0ON0dY1sl5+0QVX956Aur6CVnasR+HpqndSsbzuHHieU
0yBFi7U0fkIp9HAiYo7UC26QbAEJoSVCN/07DSzPJ328Ft3cR4AUkNDkKluLqvaBX18fxwaCIObI
dKsqhZiIzKhIhsyZtxQ2tV81Rj7XUkC/VNWoFLvx3SQbrHjFTIdton1mTgChyK4hpqEMAHmDmuPt
SDj1h9lBSg/jCkl7UTfREA0rSTl7tkguE5qnobJnn4dXxQVF009ANmQK86/MAL/F9ylTAL2dVftB
P6KSJQ7/LMorHFCHnBmSjEoPrqjvpiQQ+zSmv0QzLketfmth3yDz6KKNjJwgBV1NsqX9oIpLimVr
M5af6RsjgjrVDQ8zWBaAz+jBCQb50B3TPJYZF1cJj7KHORzjgNZlHlS13Mh1c6AXzf491YkBhe5Q
FA4pHTNVRcPEIXsxMtMIAckoBKIIEXbedZhbUOsq6TBmqTMNWnNUNMhSllmgqCidzUHKOVJU2I3X
nR3HaO/kv48zJJRGpe60RE5+kXhMHU58ZVBh3txKKNlsiWGq5STYo2XN082J4NsFxIuRZKT4aqKI
nDuJI9TXHMGFpEcUFBRsJLNEh0YIIsKPJTillCxB8FmVaEfaVlzv/gNHKJJJi0maX/98MSQTpiPG
0E5FqQAmV+uD/LtuN6rInMKiduEUGbojXe4VpbF0UvghmktxSTSrPup1a4YlPTkY1rxHFd7ShaYR
52P0XPzLV0oHlH0FQwHmMI9cRbWQF5ggUIURkJwSl0FTSA0DW/gpjOWusO8+bChtL/vKj8F1gvvG
zZeK/MSs5yebkvYkQXggNvLz5oZpQ4G+pIrQYsBIhsmkplr6ruOZDoLfzSnGyQ0tXuZMxrzdrm+D
IYoMA5wM5lBMB3V1dCp5bn91PHlXdwTddIt3w2OpyZlIprlkELlJpo9/E3fqn+92fWN+CIcGAwUo
eTAFpvWDVWO/zXqZ1UGpWxgyzt2m70hP/PVh1CZMZevTY/qxv3BoompWz/bdGmN4f9fn3K+WFf9z
9O4jmqBvdH/yvvYTOHGomrxnwIBOLoANeFgsTILnYBU1xi+svk+L7ZxVQPJql+jIsWmz6os7ezAg
zE/QmPaqbl6hlh/JTdgZ9Qv9AiqtA/beFZDPjKpa7CKJ3E1GAiPGxcBeDiAZwCmenONgjZnod1n0
m0iUMs+Hdb41/RJrNGaz4QOvLRR8Gtxqu+FdFuvEaaAxcyeso4HA1KrobNDsOztnPuttfZaT+HNw
L/1W2CXS4uxUNLoFez+4so0wc5LGH+iz5NBgMHWKQXAxCqlaI60VPymL9oL5ZshUIu2fRytvC8eX
PWjnMIa1xl8VLEZQm7p515Sj1MCt+lhJnldzhdtLvO2z6C0drFZQEyTlCJ8WPWMm8U8Xnj88dEQi
bpZRvpu4qAG5afQA3xubMkoq0fZrTmi5ylbJbrcWG8CdSG9/XSgTZcqlzp6B8gJwJSjVFgo8ycZi
070N4Zjconmjdz4ifxJd/HN2cICsnkG1fmvmC7uKwouT073vMEU5hTB+x7tOffBAiOQ8bSzvDZMV
rFkd3m3kq3ABS48cTX+P464cF1fp6OGzsEMr4fB0ATYiGtXyYf4DNTD308m5exnuShF8/XT0AhWa
nEGesbSs2s+G9cZjIAGVcTfREgEzY+5790UNlDBrwIN/aLl8Tg29iEJ67oPyhM2+BXxyDyAr8Y2R
y/geFw28s1rtfR8J5I1RmNh1NkxnLHGsUvC4xPevBDl2FAHlZenrl79pHTA75KzNGop3aXT5cJC+
AAi55yW3eZQWwSWanLMnslH7zuQ6fGwB+kLAbdeO4WUblWiiK+bu4b7gLLDV3UZrpkRHhj/JiWx2
R6qzaa5P7TfrJ2OPLMlx9LoRckrdJsCBWi3EQq1EL79H44Ovv1+NqJp8HJxx3ZL7Zjg1fAd3/NIf
zjvYA3FtxfWkFd9tFEEQUpP6592m9uK/AEnAlUgW+gq0pJ40Exk5sl7DzPELRi44wBQ+L2tZLZt0
5Lxbcq8fRlL6QRuUywrxzaKReDlSPGP3aZYB/iaV7B28EAbTd8TYj/PaiL8Bgyz/Ndz4V84AyLy4
gn/Zeho1GnurXuqXb0ERvEntOisUIHkgbV1omOcPZP+DeWHPQ7Vi7Q/Lh7VhqpKUC8536wFv7oOc
5zVudtbq1dlO7AMRchPtr7PWbVqcjK/EWrCTbBZOYNj5xU4XU+fqJ90Ws2PZ+7YPhLuSU554L4E1
QWx+sNoqmULqYbl4gcmH+6G6kjr+3WibtAEXVICeihjYOU6Rilkim8Z80b3MT3WPFXTlBWzp7pzu
7rY1uF2G8zNImFIEa7Beme+P6Qq82/vx11z195UipsbHq3FoxXsULta9M0HMr3CfSxaKL7WvP+lw
G+7H8Db8Pnp8/0mRYvQa+qvexKmjWIUnwCpC3pBqlUk7rgw3r/GyJkkdhOZS0g7lrAFnazs9vQeP
K7xWd8+D0LAOxbRx+qtXc87i+2DfW50q0RM2V7HhP69OCxq25OjOp3azZcAEvMzr52zL5GC/HHzd
dy0sb99gF+RI8MTlZl5xpT4Dn8EYAKAevwHNZ+WV3YivNoyGnR4ls91bIsFPQ0VPbduT5BYhFH5d
mxvcH28Wz+rDBPYhpblUAAJ4PBEDBghSu/4VmVguE6OirT98qvQadyVVRuG1IfN/EVlA329cTvZS
9HIfcy4qgnCexLs25uDGFBTxggtAnvaUWab8pTmMDhIUE0QqeCR4auqgzgo9qbNU4ge8R3Su7EZv
FV0YRcDIBeIOxWRjlj4+LC9i+caiVif5wlFYRQOdvaG74LTxzytNQTd2v1npZ/A7wDUANGU8ByNf
AzVY7/ou7ZD07M7LKC12ZNBXae9nzT/IjhpJU6eHt4X/ZexMA8HD5ZVPznuG0CQaL5eqVaFuIykA
97eQ1mHO3WpL07FJfmQB7ZYpH0ar3k9p1Ia1ghhor8zo4WV8kc57wHx1q2eDBTJaFEg4siof8Gd8
r/fmvRa2LiGG2sRT7hxUnYJ79vDI/iQNhFxtkD5P3gbbMPM6m6dGeogmSdNogHuvBfzfvQOb+STb
pvkalhhCjw9DfJC9bR82EabCsKX5VTLpi+TAckBgbfAOpCaHoo6rcCSly4mQFH6zA1I6gqHDToKw
zOin6Vb5HXebh6ABYe2GVWLVKdllWnnMHDxAfs7VvIPgYxfdCG7IRrSyTfcMg3NaIcSJtXnCSbHc
KfSqVrVT7ZyXhR5D9sv8k1RIu1BK263pigUYAgIj9YEwX8/gFC7Zy70m74KF7m0GNjy4d4rxJtyE
mFCi/jQtH22H0n8HVpmlPhOgl71v+fea/WLfNoZQdbiBH8B/jNaeIwt4tWEJXkWa4nJcTGBYn6YH
JeBoPZFRX934H4d1Qs9lvroH5+SUUeV6JNfsG6+GzfAYfHvnDNzTogxoK6uHt851XFs8OqXFO+6d
HH1ePby78DqNKQMj90lB5u/gRD2carKJUFQsoVaJH/uw2llFRb8wlbZn7g6aJGYEvaxNKtWNXffj
fJxacMIEtem83abz8k/pPS8Ej+71BjhSfyxH00+0DsvRwy/DnkHivbsO697ePjh3YJIFTBedavh8
q8SwRV1pMj0rIjx+N/dv+/rNGmkZ9ecQ18wa/q1g+5lwnzce/O47C4bRCGhhNFnBV2a4KVISLNDW
1tjjigaQp4b2WQZDncZOTeKSeglVzSn0hmA/vsbbrDi49lBTwB/W3We75NBZj4uSKpAVxjWGTpJ8
wnJ4AB6661wXG6h/DHQ88F4kZaTPTNgL0lEhNXRrC0g5ZW+FANag7PHBrBwixQSBQauOg1Nhg9Lj
XXnTt90OvJeRaSjV8Xo9xogZE1fw2/BT9t5h1BDt9s3ihufsBm+y6EygnuodamCN6gqDurTIrK4B
V6xgGqg5SZ/zbIjg8nNp1gpIfzWlbstaPkMozMf+XtmDsYjVwBAZpw+ryj6OcItUOk+xeG6A+7im
MMcYUZtmNHCZhDD+aD+9fMEQ5oOT7Hq671MFfAxE7AZPyoU3Mp7gj9kKYR1fMuGc7HOQcrY3RUTI
OgdN5zB6dL+2mGmcNtnE8yrZR0leZtRmafSyGGkq8P7THpde6tUuuUTmlY8E0O8aVA00J78uL8Jl
0YQQ2o+g2jQG1CAEY/eOVMkoaO+wgoianUEUTMyb9+Aim1PDHqWMiGQ/1TIZhrTvvFoQWUClKWFI
ofwwSqG7TT9DYCCUR022XxMDG/gBAiji2THtnRJJQGYCRgUaCDzS6QnkJXQtSWXujkbtHjfsnxSO
prPcqbBHSuFN/uTo3wHSPIA9mYxqTDs424OIB2rEHPdrE2VdqDAeTGQtJD4G09jCjxiGRA7H7GwC
LdT5xj39xVhy72qwWMd1jLmle3av8To49vaLQrrcus12BXaG18K+TXNJfO7Mv1sgstplsHfh22Ed
CBEdC8HBpP1ipH9jnI+mv/dN36mcewoOYxQIP8Lqb6NmXM3CmlGPUYEDkdrPvinP6Izx+LDgraar
djm49DXYRosFvfeagRD+pP0ADKaxRqZp+NUJj3C3GnrtPguEiYnZDo7JC7Y4NZ/vlMHeZoiaIRPE
nB0ijNvmX25TwOVpOpxKLkEnA2V4Y28BuZs3wwM++Oc5ijoEMPDXoDUSThhaHjZrPm5AsHA9PrDi
Gd447DbgPW3ph46uh4OL8SCbNp1CegWYQqzQs02zggLRu/eMgetmtDo8PSdO8QqQ7DMDgns2/7Su
wUrTvIWFI4J3xqT9CV+zFz9hnR2SMhKM8j69msfg2f74Muareyg6AKsBuXt3T1gyXE18xKdnSGxQ
rZfcIzz1JoQuXktMp4ahDMy+o9tkFUba2kAh38AWTOjj0BRCwOTYKw/kOI4mgq0Yc3Zp8i62GLFX
txm+21A2nVMCn50QtwLvzqoLzZQPvfHozGmZ0IVSVxP1tvYtOThgVhV96fNYm6XNfKMTN24gMoLq
4yG5FUyu0RFK8xap1EGtakn3A4j0rMCuqXWGg/637iFsA0Vr79aoYtKHhzgNTtq9XefMMnZUJTfM
9gvw9Wubn7ZLnvE1A+r/YBQNXfqvAj5+H7cK7v7FzaPQne2ZNRWMKzqpK67CCyUfJiSgUVFSWW7R
mOMulNKaz50ALeNvhJkuOM+RHBhKL/ZZ6AsgW3Dg6k3acoyBnMZpl9bM5GvcR1enOj6jQKVXXGf6
6W6r1mr2fPG9Sni/X+xw3Wv8oUTTa9r4L8YtHqQ1Kk492L6x3CCh6INk8JneMbXhGLMeXDk6RVs+
vHZBTmshrDyExMBf1swbZ6PQraT4V0JZDT8SppjY4NRTYIcQQb9pGV/Fel7Ns+nRsEkqbib44dti
99nXxgJm4O1uLDcOF2zlnBe9abBEmWWVrEgxPZDMCAAWQYiDtuMBBwygVp07iT4A14Jlu73kfjjn
3sfjT8hshaXFyarBO1SMitAGa6sSl45Wfb7qDg5Rea7wVnEL6g8J9Te0I0dsugjYd/Pu7pwAyxZZ
UjeNGp7p9tZrOjxYrH9AVfbDviIXhhRsSHhwf97q5oW1BnwEdgj522A4XmA5wKCRQRdFn6sYjRdC
rQ1upO4v0DdHKgqD+3xnvkaVdp3R/9WbDzCkYseVL9aOJujgYn9zeabuoqpi3VJHqfVVMymED3w7
lPKJAXRpUuWV/YLPuP83JmXOwOhR5K3upzcTLGc2u2hUh5FBwHyWZTVzYOfVBlngoO/EVnpcA2lQ
D6oMefiEQuf1gWl3sz9MYE/Mub44Ccswt5bEYKNQ5cAAHMEHVuAtilR5WHz9WaIp5imQOPNu/Fv9
ZUj4Ms2ibTktJiyBmunBnOegxZnkAs9Bxn6BiCaDEjqZSqyKB/eaBekqtU3Pwz/Gs0zklRQfs8zq
mBwLll089H+VEfx5MMheWDE80sGWAKtYajFdvtnsUJEQCEM2f2RbwCLIK9jRy0HKBRl00pqWO7rK
jGgdvIG4U1quOQ5+xRm3FXss8wOhWwG5Dq6rxnLT92H9vg2GXKwcMoDq4LZq+Zmxr8tW6K+MTrzw
2HVQ+8fQmFfilT9xHg7VJrMFTN+lGQDALjHm0nlv9O4gfAh50E1o/1yWqU2wvozhcxkT6UTIy6oM
NweHsDVzMbfKxgkZvADlANJJ0ehMObyk76hBCzlR0REQ7M5mu+OZHFNyxYh1dObZNIqsStiEe4FB
C0OLS3VU8VFbA8cKJkMwNpSBuNkXgPEswVnDa+tNvB9+A2VyVHGRcaRKRkTARyPMGOCexWRvrvGL
4crHgMXM22nGa59uF/8a4TSsWAP8hy1PUr33GYeThe/Zu9EG3qHwgPjWjM6MzAocWbY5ri+G5to0
HANZA34OcdkaUWegdUA1kueg4IwZS/K3lTgv1u9gCV24EaYdICg/guSALR4WTU6vSOxYs7iGzI84
57KDbh+bWeuHV+gcF8zu0hcJ7TdEVD28pHgkY3UO1nJJlovZZNoI5zhbknxcsEhuHWWssofXfBQh
1q3t0j5ZMalnP8Um3i5a9s+0a4/Q78ohgS77XMy/bEn1TL32QzO0LHAL8bYHpZ2yIAGG1a4BqSWt
EEtXiWcGSHhTxY2mZrBzOlcOrYtdhvHk4aJ1MSS9ZKRGgKaEQ4dGLYaQB6fhZdTzf3CLpg3E8As+
UXODPftsfrB3N/XikQEqK39aPdtGfc0YEEFYpMAXhMIJBTjO5w18GwhMcxc4rYk0OBs+lE9aGqGv
gQ7xad38wjpFuFc4qu42OQSHMTtsM0/vpu12tUhh29pr+rXcsKm2mz9dAm/ZwUtr7RAIdXpEK+M2
od2UFbL99Ni/IBUFq9AewFZIqahBIrs0x4SEt8nx3vDoapxRMumMa6jn17nnU9BVJXOqFg0DqOXG
Wqp0/KPS5IXIKUQREnS3LhtbhxK/iqwy2C6x6Vo0TIjtC948a6DKTNdAZls061U8ru6MSq7IqVdo
zjl50ROhBLovtwXNgmYlv/YbAWIUo6myGdQtVu/Z1iWTEYB2Di9FY+UPrJKdRbfBqTeMwO7c34a5
GkpbBzBBxhMYoPSqV38it1zdDpNbOVmq15cQpvY1Xa1ExjOQHOHaRJUEw8SdDU2204I6zwIl/w1U
iFsxgcPpatNFuuHX11dULpuNX1PefVsVTj/YVqL/sTu5gj4Be/XEkGjT/mI4jJQMyCztF6vuxW55
R8Lf1XwUzU+2RrEiZg4l/yKQsO/hFtFmsGBNF2NrpP/BsiAbtqoBB9WZOCORg6gca0LZo3QfCIPF
x86Z1euO5dYBNMtC+jpHBz+W7oY12iX+zqC7wsAIctdmnNFZ7wyz97I4/Mw83FGPWAx3L6NxA1ZH
72vYeOLuMvx5u9rPlcHTfZ08BdZoaEuIPjxrvicbSi0uMZ9j9eh0SwNgAWA7IT4viIV8HwrNq9lZ
WSalOHO6Hz+mDAIQ+OAjavPEyt04CKgaUmImlzUQ5x0QCYrMRoDYCONkIjkxWAyyIwGcoSHbTy4S
8I8jK1NWT1Sm8cFPDTasLJhY94E3hTMF3Ql2+Tg58xwREUHu2IOD6TMWlOfMT1n+HirizxlO29Fg
seAdm3WypxT3VzYDrHREkWvbXGpTwqlxE7RY4mi7j8GHioIES8ToM3wNz33ZZc1diL0H62irygL8
obPK8TWmgGvwJFQ4/7XWKBKZn+7LPzhBr+6cA1SHeat2aqjRNaZIy+HADbmOqYjpAUX6C8laYWAi
q3TmYVHNpPs0GiCtRm9fd5oOXzRaG/XZ1TTJIWXAlIaVkQ1bxiymQSmj5eUO3K7ivc0nPG08qh3n
Mi05YOC0pvRZ9kf6yn//MrXjx+3bBx9w5S6l/S7Za6897QQdDUUsSIw0/6mLtV/BxR20ZSkC4uw3
tzFylE3cxeHPe47B2e0EvS1CYW0XHPvaTEAM+KDQhTof+4R3bcK/lnMAmpjEBbktW0m+iCLsUNXn
0w/rf2WnkJUd3oaKxkjTmwe6rZcIFqLN+2kaHyvaThFtwXKyRnwvRqe/d3vrMUpHeQvBGELIkdZ3
G2cILA4aaeuPJJHfwsZI/uOttC7NK4p4yaG08fNUa0Q8Z6yMggZpbklDx+BF0n4SDyNT8R8gXeQ/
YiIE8dnN00ckJUpb7J1Cy9sqLaE+goZkLQXaI2rgrwQHGcTRJw2iTHSMlz8hm61L6oT6g59fFvLT
lno+LmFGWxyCwSO7qWpAn9OoJpw219/EdQFqLG4eS1efopff5SSXX9AF+cEp3fUUO2Cls0jn8Rev
g4J5nnLBBOklAqD41uqWmFPsB6vexp59+pIsgNbQ5TsQKEGrNHE8yYETCM4NANkDgGLyEUBEcvUo
Am+hXHb9tZWDD0+2Cdgx5AhYxwO8BSGk3EAsmkDNw/QhbFFy19MWjlRNKxdEAID9hG0y9Xe62MJw
M4GwBGZH9yBChtC4UuqrAF87hx4vHzwQvgoASvacJBDjzgzRgPYkkLMDIAcEg6InkPyz/+gf8mck
MGsFKKePYKS/Tg9YYQuS1mAh3Vw6G29FcS4MjXKX0K2ACG/gzVjewP8os5n+2Ns/6EX+pa2vqrKB
T5Jd2HA2/Dv7rskh+w7oX/7b5YvBtPgkO0w0SC/j3z6ebbxLp+HzExM/jRiy7b06oysEZR7maGWS
gZGTstMCCwpuLNHPPlKsyUkesI45GIjCe3fv7vIRUpRCue0PNLHTqDGwn7YEwic8pdd+3UhvDpe2
+QMspTuy+Bvw+WDOgB1PnQfs01EABBErA2MO1p24WnWQm2GJcXQ7tj2oWwOiTA/9ZA1I6CZBUzFT
y5HxVdYjXcKkoASPfsrJBp2W0HZb5wj9gBjp4pJolkIMNY6ITQgKscqA5AHVQEUBDTPiqm4j4CFj
hiAYQ+subtQ/l6KfDdCxr6oA+ndGn7L7XTG1P8Iq/MNmCGvcR6COkYiMMId7vxiQf9vdfHEO7x6q
lDlV/d/ZK3YY+jEO92QVv4PErmrF5C+Q7Se0o0mr+aewYi7gmKuXcunJEd5c/1cNnOeLHPfuozEa
GLR/lC4wRgIeLh4AdZwrLgY4JuBw7PMNElMMzYpXBMhnMT+GBSo0vJTxDWfAl1PKvkFl2m6bLYJt
jhhiqlXmV5USzjOzj/u37JUJNpTUyAdcGbBL0wdcpdkORlggRZLd9oTGwsAs4C6kKRuxQZSe7RTh
yyRyI0ODypxMilNVgJeIQ5fDixYLi6oFCJ4YVC8A679Hl4UIG6wvCnqTROeAOC93D3vkAnbl5Cqn
s08m0f4DvjM8od8gPo9b4Fpl8cmsY8t8MKTwXe4ZjiBO16GID8A3kyHeFukHFJXzYej+AozOvq0t
+I74YnSFSJgQFxyiCjgdgFmIOo/HVdZsqYw62YyyJJEJKxsU7tk/FrggZhi6bOJW+wSdhFdSSOC/
ANvtUhaTwAUHehugPgwfPBlQRH4cUSunIcrzL2y4ZsZ7mP0ugRolLF4jBvCmzcZQ5uejNoRD2464
YCjvc/iFpQuI0SZtHSeFDojGGS1nJ22Y71yFNjs+ntWz4eKNtsDMthJwqiL4uQSqBT3wHuQgoZET
T0FBgfBbExad0RsU7ZS8bKcY5x24T0j9ADRc6GTtxsDCcOoz5pDWeFlypaKaJnBr7PDr8Oz29OJM
2yNNmUeRGQQmeQghNfxvDCaDH/gSgajFo2g+J9Ue8SlmcOAmPjfWmV1w9BOYi+s0HmvHIXQ1RsXO
GATZBwgW8CSHQZallE5CZSxkZBdv64JOHsKxEQd1/OXQ/8zYxwDXqKuIDwnWseQ0DSnLVq8D+QNS
NOchHuKuQ74HpFbj1ysYxg/7GH2ghD3BSJNuEl9dze+OsPq1o0iKd5GeKwqvYcyJhNL2S3AlgXPj
S58ZimfeqFlgjfTEH0bfixCj+tWjKb9bVMggsnFABeQH6F5MCyC6WRhSq4KRY46hfpUszd1lKeYF
gtwTXHTO6ygO6d0x1gHEF1uXH1B5rF7hLDShB9TadGYEdMY7ZF/SgpoKep00r1oLP/cdkMMnho4x
iOynR9EMHFF5EkT3C9Zd/rv4CWDLF+M+ekiZmvLE4IitVrDwA9SxJDQWLgeF+olaus1VIXYhJKOO
C38thCUsooSa02xoIVIEHY4bqTk6zS4oezD/wI2pwT3uQfy1+PTs7HqquIHeMO1jblN0zLbn8QrA
PYoWMoyz0FsulxAgmLl7MMQ8a6lvsB/KUvgKe++DNuE5gsVCHCgCieQM2YAOqXXgLQDlhvUoGN0Y
g16qh7yAUk08tJjj7/kV9sOPue1yFPgwgGGUBwAX8zsYe+QNU3UWkxehp7M/3Q3RJEv47oIFjWaU
C/mdKL5yQS6zrWWFdcAAC9oxP8iPJccWTuwTx2HrnuBjIzEmNKb6MJiZvBA92ZU2nQCAQGHUatCE
WfnTuSzmFyvFsUvfdx5Fmy5dAbkh18OixPErcFDJ9hZ5Quoa/9g7ITh1Dx1XVWlQHTNeOpfB6j/s
VfvDxdKCosVV563drT66itnfX4HyGYYH+wLOJaIE8GnBNGLHCkh61bsSHbtJ2cRXlSeGUNVNeRaU
KzS96aqIoLmJF1K8yA3XHqlLQhOD8uPGWCgTmT6zuJV8dV9odGeZFZy/33gk+2NRwkWNk+4beO5M
RmIEBISRID4Maxb3EyKDDE9JhrLMm3Pecg6tjjZotJSpLsSByAbECoq1BEfCsjrq60JEMEmBchwG
YxS/Qu19uCSYE3scvdmMkv9iHoKE2nIHB8pBxV8wUAV6RSJg01SDvNm8aRGvVm2h/JX5ZYp+di6Z
0JfEvuwHzWDtwhOIcZlXGewTMOdUuRjiMWmU+ZjIAPCWKLsg4YK+HJbtmeS0ujy08Ik32dfD0wQs
roywpNl48ltuIUMcx6FLxeXCkfInLji4GI4OftHhAUQi13rTRvQYSr/tfZsi7mu3mTtpBwPEn3Eh
fRX25WR3YaCAIoDQ46b9Cn5WKEbHZH08MaJ5OolocZk7XY1Ov8WDhcyDDdcD64Q6+tdMH60w1qBA
LBXxAnoTume+6+gZ8CAJv/t2rHjcJVK4wlzNyQx+l860/QsgYAY1dSVOqmaqIBZbs05hHxzyzcVq
nZtKRjJIXZoxis1CE+F0wVQxh/mtG9ukRDswIh4GSlMUWNKRzcmFqtQ++VPakuWyE7RHPB08KANU
TNq2clOaG11G3RDRSbh6XJKX3QzoyHloAZrSHZAgGjyNvEr+lr9UJlNPIdTFO2MaOa/gq/jOqiD2
tZWVEyQ3gjzMYeSFDyh5vuY2ZwcaVYdfieG/LOA+6LIwSBoBmqKwelI/fpBb/LD4xrTxSUHZinlK
mNlyEZ4OuxWFRdZ9MZ1jTlvEOMBlxLrt01CP7DZoad5NEpMK4dsw/OSqIInGkXg4bgq6n1Hcgp03
ykuUPmx3UD9sMBc7xh9W98sz641z9u59msa3dxyfs0tyj0cuV4ihnlUL0cMoGYwaxR1CM70D7BV6
Ik+1Ho+KJ4XbmXonbhWr6RsMnZGyPFcU3VarZjP7RqqQqy+3UXEosFJsq77QNAYsNdBx/GqNfchA
25TZ5ZPLIdFZkOesTuZgttubofg7bL+P4RU4kyplhkngNIQdAjLLqmTBtvucbz1EbEHi6TPOGk76
ZFVlOk73zkRAMWr0cKLipVEo77qMh8w5EtZnv7hsEbrL7k3e3etIPuNQ3vbsoDOaWCbZ0FFgaoEe
Bq/OKFuBvr+yGiTl37BcC+ETs11SSgwLDhqNuGw1Et549oEfpSQU9xt8QaYEaiEpbGmwJtWZ/pV8
/TKLbpFdmh4h8ApstywVI6DJ+IsmajOkNhg51pelwBNO+s2Gcs8XP6Ddvylar1goki+6TYGiJn8H
EjJ+0eGO2RKMfgjUw6dFPVAg6AEwQRNlCPY5ccYWKZ1HV9+0Pi6ORWKiwlE1IRg9xS+N1I3zX4ay
3ATLX6LEGcfILjsI0uAJLsU+dEvItaX/aDqzLUW1JAw/kWsxCOItM4iIOKDeuNR0nlBR1Kc/X1jd
Xd196lRlpgqbvSP+KSKpCjBGCf+jefhNYxPPKeQcB5fMEJbyYE4BzYJhr6e6EvE356o4Kiv8gQbn
P9GcPUank6ju/XES/iLTj0zLAkCSG1H5DyJDxJFfi4AcdRXUzps2lkO8U7kTDgepeeASffHS8Vkm
E04IQmkZJo6IhF7X7cC5klYymU3YtQiSG17JPOAYJrEAVkKMkFd4CTVcYmUTd/kPlaL9LpQuG0jb
q2xoH5vu6Z8TVIa9OG0GIq4rIe/gcRiuxABJu1iMFp4866vMZEPUQNFSZtLL+cHjK/tF0QJFhCUY
TUEYUxomaCaqYQbP6oF0SzJdSAtTr0HEWVGyWVP5JxnDlTHfsGezl7DxvPvK36rNIG2pK4bUdow0
HbwLZknaUuReu7whYaGYv0TVzm6A0KXqWCDDOxcjPR8ZTTxFtcE2I8Uh2/G94HCn9bk5XDpWyseb
AD4EZzIsJdqv9OjFt8HDX4vUCDohftpf7hq/c9piiuR3jJC/jk9dL3Rc8LdxB89JrFCOU+nE6HOU
gLiIzjMmcTyU6zsbs2oU0Ix79J7btcmCE7ASuiGiXCVCYMfqoXff/bAX2QMpXXsTjKLX4uTgUuua
SDjErQrR1K0YCgAIfLuT4ElWX0UNS5puDKX0GTQTQrS1REvIlUzVxQHMS3pYuIIOlSCr91d1n2B6
pPBgkZ7Z4pZAS+z+Q5MLeguGLCph56mWSMIHcaYNWD397HessbKlRn46JLfy0xhv23TEFxwVRjdj
ox4uZdQotpcGP7zFNScZAHeuXEcxBKu+Sdy4RPnIMjSo04dDJprCXDADGzvc75m/+1JlSrVxyfwe
AFTLCyR4W8rx4X5GR0n5J6nZ71/XTEHEUSaPMHsY5mMxdxOAbvi9CPT5X0XTzvOhQcVzcHN5IQgb
vkEWBz+2GsgezfAMzmlaROkzKbPWQxbHPAB22p5BmwBbyNvJg5VQNnDTv1HeqD8HD/8Gsy6TGOGx
MWdjfYpJ7ziipnmxm/0aCCjgk22rqLVLtNhqwOgJXmQ+AA5ieuNpmzy8ybx/Xmgxefr40HVbSf+V
9jzeZDjCg3RvgttgIy3sW5Ks19hJxX9Hzuav0xHjICcj7WkRrHkK+CRRliGR5ioxj1X92gqKbESs
cYGaWwRi0qgJx2PZJ2osBYhbBF4aQLMIvHadd/fsNpegqrW9o8IRjRWoVh2J4kujBFsMzoOSygQg
hKPJq12bmlQefikjQZ7All4dpLtAdYK+dO8d7BpUHRV2CBI9BAnA10ShKXlfVacleyewI42HWIik
BpX521VogasSOeliMaHxZvqNais9mUKM9gQMzQKLVlDmnH46ixETEDn5QOxABmoXWSpi7kLYRclk
5OyUkcFYiB/kea7+Ke5kz5D+jTgl8A+AKw708NTRBqhZPwiC1YBZXr3n5OmT13D2bm6N3F5UxbWP
z+DB44DaVLRtjZFMf0VY7Gh/jD5G4/pwW4xPYYuUq8eky6BmrXyD1k+DIfbe2/CTIKkMCaNTvRda
n5GIAoV1tQAT3bujj4jMZH5byi3CEYGwmSJHlI0CgWTMyyQZgzQdsVEatKAOsRXMs+GWVwivW0Gb
nIjbUC4OqjMIJYSQwbUHHboFYWIihHMeQRs6q8RLlURBM/gBwycD4o07gMyJDdHT4BdE39Gb1tEz
4kLOAbnEw3kH+rdW1HyW+I9TxKyU7cSMU+9JtV4xUY2HQqf0R+Z/50ESFx5uvL4WC0E3h0cTK1WJ
fCCuF/dIlyL0PgT7hROqUw1w+Lx3rqb9WJz+ymF7AhYlh581Xj6cVnFjatWN/aPNz3oCBnxiRQg7
s3/mueLMbfHFbB++UQgtNadK+J0cO1egWItKXeoz6WGkk5L9FkWh4hjA6dK8Uv5yxx6JtFbFml1N
PLxcJ0YOdUUkCQ8rVJJCiCF09e/UGTU8E+BdvLY9HaebI+A3mQsYx3gc+jy9/HqFFpaVBlvM0XlW
vNRvyxOi44XGxX6ws/LOMgObMyqjDMEbyrpY5vs2tzb/lfJJbPm7pPJf+CWbhKMB1jBIhBXceTEY
2Yrv0YERySohF2TBcq1Ii4IVBuKPbHKkqYIIqDinoL26z/xkpAXrM8OX1USQ9ocH7oDk7zetT+tc
WC6iopMcQAAMAj2cB++DerGjza6htDHNtIEV6Jtx7vGuajqh3YuNHgY1/nBbzID8CkQ12p1q4jhu
UliOzX5jIHujjJZ68REq6rF70sQRJzu+npTZPZM0K7lkXzIWQYxMLpSQEkTooxN5IZ6pfdlBH34E
avGQzkpe6Vd0SUSFnPYWhR8LoSsRFdLlcHziM2XlBR/878tyKqF3grXJsdSMG6tDpkKM75H4bEOL
d3/OFfTcKXyytdF9UqzrxS3dhkso1q97JySIchP6jMKLNeQNjeIZ1EHdJU6nQ+rV7OE8c+JmMMWL
s7FG0l7SjZlO218+ZsIan4jGgjHuYfpllPuXVMLGouyAVnHy97AHJQYOV1zEsjmxYtqU9wX+fvTa
JwINgR8CmjDDow8TiP4+FhpRRo+V4wL3lXeNiGx3yYf0r/zbxyW9xTt05p2Td8sqAm9riDw0/2yW
ixdg/9uxBmhd9mypKj9cDdozOg3F12jpZF9AR5FtnWeCHYcQmEcE5ECDs3NekZFcQN5Z3LzJXSFo
joaggIbkG8xDcYbIgPcmEhwR/+u86RdSh1csWyXtCs8a2ucQRORMZ3JKbsQhiTrnkjQDfbVf1M6X
duTBoLKbZ43GDP/zStoJaRoN+4k0ISKPGRCDR8d7bl40HtTONCMmVXRjIOmBNbouZoLUP/B8H74k
lNR0ymzLUubtv6J6sQ9Vl0vOMpJoc6GZjqHCn+oAjj74zd2JUayKFFAkJ223JpOjmT5/ldC4Q9JH
O7xzaIOkOu+VgG0fWimsAdhCWfIGLb9Ohr45knQOgm8jxFt0UE+eZz0CCD0F256EiFDpWQgop8Tx
a1sGr7gEHnToZDsdkx9AFictwetfB/LrAygScX2fafNloc+GN9Qp1pRaCKQJtQ1qyUwo1jp8Fghc
gUUiBLeoU5i/ikz4dZDajC6afo2Rg7Dp0ghKZEyjhxHZk22EklgKMQYI0H4JLy1EnEkvJVPhVI3r
iAhO6CDICedf81ImbfLC3tNxR542MczSSwMWi07sM+XMTVdr8kwFEhnOXsljUUEJtqgZ70+nMWD3
kC1dyEIpllW/AowgKcTAiXcCqaqIgLumnBoKBIZBUX73G2w9oKIChiqQIoCdcrtbFPQq4WZJzejw
+Ji2MOmSV0Y3+fzYiD/u6L9+oOg1fS7OqUnQu+I8xuwVbAQkEFFOglXh/R22YRb3hCjz2QVclalD
0hmJ0X0e/Nz+8JuIIMJHPGYrm+1J9O+xv77dX/CaJ2EAIkccqrBulKpyWAMJbL033lU5HunD0LD+
2664mL8ulhDu3yIiW5DBjnewZOpzwFLmHrBdXLvHrsWkA385o83DoEpmGO0v+QBvQqCmqyJgZ99N
tyGRnO47qYZlBj9KN8qkQfc20gvgxreKnEtdMvMJThklX4vSZi8QgkNhZKQ481qeVBcN3izgJAZu
+BxUSgUB0uhekD35txEEkn/sQ86Jdq/pAkgQjyEna1fSTwj+armHJvqMA/Yt5iRac795CrddhvGi
S9p28NTc8kt2y6/8avzagZbf8sV/rQIQUjngRef8lMNAgit+5nS5mlTvAsnQu8s7keYbFY6EMHLO
C1oquQgiV7sMjOLar0c4jM+k7+9IER2c+0Tsmb+mhXQ64PoemZOzB2afptjOD9k5P2QGkY5HenzZ
/eM74zWHqn9MjclpeBrOAw6rzY2FOw9aky0WovGHQXuk8ebH/JRVkfDf7xeVC3/HmcIq8dnJr7nC
z6e4CXYInmX6L8n0xJ3JhZpd+5jPqVROQO8l766ipdp37oPnCPBpKc0KpY/FHwMqRC1fGRObKopi
scS3KBwohsrMIoxK3olGqGQJpEUmzY8hf6afheacHq61+Xg6dOawXhyy51nAlr7JNvphNas0ysyA
kLu3cyMCNa70Z8F2iKMTLg7jnHWitmsYLDEd9lxUDbCtULHnUSslqpcn2ormf5fiUAR5diD3mshl
e5Ub+K0OIrbJlGjVkvS1V+mYifLXdI+gqVnZ0dP5EOMz1iCvYvIFG5o1bQFAoSfGuibBgKJeIFKX
ai2Ey94NaJQHEDZrnN/koWAu55UlBu6lknt37s5pMw4UV8ziYwYJy4BFcvNOAEIPp6JSftIoAnsa
gn4mLzK95BpqkF/zGXhVyMnSI37L25v2Nr+Do0vfPO9z2x0dUSvHPRhfzpkjWTQoQFyDPevrzmOI
LFLyz4GRL48woogH6Lgo7ZO9p0A7HUGHP9QtOwqPz2a2XEmZnbXoYe/Jy11eGdALtHmDQiuyJRVU
wIAhlKHCatM8gfjlPX1CPGoDYeHTtxI1bThLgy5VBrpCbCOsyZp//Dme3cp7+oJpiIaZyFX2GwAc
2YIvSAsc4PPs2D0GWZY9XPK+S8NmjDpvDWQxo8rF2dqlCcb46AUInGi2zAjIl0aPSYzDlATvnjBg
IOxm70WcdzqSwYKwjI+IOpbegjw6FOiN7lTQB0YzMY4Rnc0hAP4ZbCmf0blQXawAbyuQQFlMmfSX
tGijmHE6dDggk4wGYwAAWUhiBcewAQmPAlJkULcIuPljF/rZQ00sSsmaMohQ5eRD525BPce3Edtr
pBFio+asQwuk9sHXrY7408FtQYtYusoIyLuz0p3VkZBVixVVFijMG4zzVUAl/8y/trdbYhk2o0Iq
GFQaqzVbcC4xMDd3dcdNfUN97Wq97AJsi01z3Ui5zhkIce1mK/Yo+kFpkq7DG0NZilfMkFCUVAua
MDK8vH6JuoxQrmaHy7mjj6JVkhmL2gTsW4135PPj60a+XK8ADdgSednPjf5VM5nH9GwEZ5wCOh+P
N4lk+lLQvgTMiTmOeJ7QWex5M3zSh3Q3PKHH7q1rFJ/RyX+wcEm9ZcOpf7u4kPVHhyjWvcNjKV5v
LAdDZvqNm/6bBDzf2DCjfp+Jp0BtYeM94fY+PljglKWSOY8htDlRf+avp/uN33Fz8IofrtoH66ND
pIVFQiSaNEZsUlMKs4HWFFMuLmum5QKJJ/vk6WN036UIzUg3bKG0+P4qRiMwqGUVpvsy8OxCMuE+
e9CMkhJ3/NX4BCtktWf2AYg4Jru9GcQXqJwUiaIGRvYNdnYSyayPD9DFGKbKIvXVYEpAtxqjDh/0
/35s8+SUbBfjJ/js1j+ijY5jY82UsBCsc6H4p5R78+t4E8j8G2I3g1mGpP+x6p2PjzYAdiD1oPrj
m6+4qYNqebSALUod5irs/8AshnN712HKHV4NavQUG4dmi+IoAShN+QGN0St+0plQz6zecTBNjBho
6WKjF0yKPT5Ny94Pt5mYOPChvbEWzwdvcBE2WNLFvaZb/v7H3KrCY4rrg4c3yND/r9ggEga6G5Tv
8c5j4slo9MzevDkP2WlgcxD51R9YthetIxatBCI1vFe4RslTEpcuVITkQnLHWdw/bqpc7HJRkuKF
o0GYWKtqjARweKcrhhGyUTeJwvnKnTrkvIyootrxe4E2EsyXWHA6kw+NlU3OAajMfsj0URyFPNB7
zHvpQseNyDbBs5OQun9ZSE8OpST9CDEbsLWm7/QN8sqb8DwMOPb6cyQSbMt9CvSQpwnO2gRzhsHm
82KExk0BER+euYJ+yS6Aha7h4qDaD04jDHY+CRG4c8JadY4WWi71hioXsu/BHXvQXD2Ta1RZwIFI
TG6RaKK/DpETsl0Wd6qnuV9nXH6u2Kqo3QQs/OAKEL5i40TYxS9EZwTlTwCY2w5aTVAXCM+Um1vo
XWLiNT+zc99X/YmQirNfjJ4vqLEQFG17RxKe0LD/XPOUmmQh8VcUPOt11kau0hi/yFS8O3uqbtl3
voHJ3GuS81cPv/QMoAueLl7tveGe/OaujeadQ9he44EFzmju8Iyi0JY7ZMjw3wd7KUWG9/VkmEdj
83ErfHA6oaNemkr2KHdLcBKWGCM9JXCBNhLziYBd+FxboaCMbaBtELAv+tkyN9Z60IJIJAPKXFP5
UKAAQUi1J9Xfv+gs4Pq2TZL+hYly8s+vhLQf6C5p4KFC/LsrHaJQVPO+GczRpypkMSFMSQ38PYp3
+fu6NCmxcnYZvYD+C11DF+qksaMUfy5wftGPE/YLX/0kgxsrzAo7gBDodrRe0Z/i6ncC33apy6Ub
EiYKFQU7iEWAMi0Yxhj5kRAHkG+gAZzVcJP866+lYOwqncHksfnSX8Dh107nu0KlodC3PsDSexUb
kkzIpHdx9TdtrYDelXuKGgzZ4jUh49zQcyAWnk5zRpJU90e938nXRyw18yGnnpBSlLpQl7ZkCNPw
/RTR/hDm2O9Nul2K/R0Aw6736LIhUuADISB3W0GVgkjDl7lcEsQJeEQIxiLlgOj3QajZMTxUCN/N
K07AsMTltM6HACxUGQBo85oYH6AY/7UUwwP7ygVfDXYlD7MsC0oVDxM6kY1MnkFMlfCCW09d8gZI
G/fJNnpBbc14dwJWgvHSewjuOuxxDX9IOdIcPgEBWFu6CqkyL0WeS7/E64IlIhscUZ1GVwZxbe3n
FgFJz7fWwvud8+42PKcPsAvJiV5YQWPw9Lrt3mnntnqf2OR6s6S9eVdlSKXP8HK/3khUfYWtazaB
BJ/P9qksL5ruD9mG0pXObgTUM7qIgppFyXeACC2+JHU9aCKJeonKPd2qlI/McGBcxapF67xPj4tW
b5+a/VZvm5YJZgPcZLJ8m4Es4GZfieUNlEm9aSCJGpPCCedI+yYp5PuF2JJe7m7I2AN1outOvbH6
9+SOJ8YdI11hZgsn2ncg8kYlFhzt7V+gW++JKAR7QlaT7RcFkhb3dL1Ibr4eUim5JcMWZsr4ipxW
aNEndiUfOR4riGs+4wMytGGKYPfrfhlGx+gSM6ah+RPasKcSbU37n0tb2mRg1S1mJWrwimPYVaFT
UZSRd4dnjHqOYgSmX0SCTH/p3QetZS0DUn3aT8XFACDaNMQSOYelsxhQFjglpeEGmZEjGgBZzoxf
Ca6jWzBESSFoDVY7+/abTcedUuHrMDr4VP0/wFWW9Nnen8TnB4rLG4nsFQJBWR2zw98cwILLHoD1
xVfLafaRdjXCs4SVE++CdrUmcferQpEu4ZZCXDKot3+YkjX7EgsSvFZSSOyiR3x3meaDlKtmFL2Y
XTSOImgFhWidF9GdKFPEkkf0LKiNfM+dAQnbhTQQxz0DBdvLPa1LxUbnlQX1JZQa4Y9AnPtZIyfs
/h1+VWe3knZ23wIzYDqDgKItbkk1nMfPVMi2ff7ZzAFoau+SVXS9PF7ACnCuaIUxt7PLOvf0lIPw
fx10wR+XnAy8JUmWi8AD/pPnl+4tgtrSmDQgE12nQZJdnXthuWZyPrjt/7VR0s4LbGDIM0lQ5JoY
QNGtQqtJ8OSLy4XiuNsWS9XDFn26KGkQX5r8ft0jCoMM4gIRuluS7tEt6WIoY1sjhrQlghespKiQ
Y/1NYWt469pAxdleMPY4BS9C2AwPNFThfYp1DicrrKwwK+CdwIdBpky3gUjRSUUJgR4ASLaejrXG
h8cReowtvg8mJkIK+dtGfhjwGyGT+VFM5iUBck9nClMtEpN1kO0plxToHXEvyEVhLBF1p9ze7ZCj
85pok6TaSOn68al3OSKn8Njzraut6F6INgMCoWXl/EdGjD7QlvRWmyOFYn5OADd2Ety1Xsa8BcLc
SRvMyYL9UlFJQGX+xneGhoTTB/4BSJnTlF0SbYuc2ShVyUO4ud6IqVh9qhgMETKvzImpUG4MXQms
nkQ/CWX+kQCbiu9lMh28RfeMglpu5I8aRzVD0AwP35lPDVdGcYpJw7kHIznLiZdF0wO58YQD5f1G
24D3FNF9hmj0OGmgiENAAon00zs3Gi1myMLv6SkBbXL8M+AKjVIZ6vkWIlKwa7b2muMOwlyqGG6G
ktGhvbk73FzIkxYlA0Y3r45ApVPsyCeM/VufT7JiObq8rCQIDmU7w4kfp61AlD4Dh3ghyla2kYCL
0+4Kn0ZEDHYQD3Noa5bBejAFg/0tS7xBLFZDVF3rKKDytwt5YxUQiS++IUL02x7N3J48+xb6/g+o
9wWYOiXYvkdCB+TPOqMU3AzmKYQotOcpvrNhIYokHYi8BocbSy0nyrRDSkH73mDNUt3TGBcHFGLr
Akf3nDaBR0RuIuowihwuZpvlGDSp3b5pRcdEv4yxc0SKis/g5pe3y28ZriMbeP9LUPBu8aTSuntG
n6KyMDFItEkTw3nvy1ChxvobVFsyiST2tLAL04ae1Np8fWtGi/9kd6dOubm7sQR9METuFaOvvG5p
iwEgGGl6QH1EFn6TNOGrj7iIUqjTHFDOUc/tCNnYY+meCfQjvLu86vsE83A5hDf3hd7BV3rvWDVg
EHgdbaB3qT9zPVf+eNj9YzLnq2JCeRhL0PKehLekb853W5+JU/hDecrVv04uH/f69umpQ1YF2X47
e05oCqjxt4Q82BIO1M9uLhTwR2W1sUDf/dcHc61S87520oI3yERQfEBL6ARCdi6xhhv3YLdqQqbc
9qF/KqgqXquSvBVWrEI31D0p9M/QcfdwrrvmcJ5cimYE/mmBV5cdMAorsoGsbdZhRHJYfSF40Iz2
6+ZUy+TROBONp7PkgbkwMBeXwsjbKdsACbHrLf44flK2jRn6cxk8ApBIEhwpV7dI2oa2D2mvxkjc
bHayZm3jymi3ZIX0WmQafjtAvG+XatNnd/CHYNFwkV2yYT1JFA4QxcutQ/mFInW6H5W/dd0jeFYG
NubBN7DZk+8gAV1MrS3gJrGoeZRm+C9xr7CEhcAUdzqmhBlmn0hGobN5o8rgZ7B75cw372EBm7jO
5tM5D0L84pMuZzC4dQ9RAqpdRCpdK4Psj3LAkzNyIWvY5FjIVty/h28Ontxe7p0+I1IKLVunwfEi
3slPV6gzXhpNwF0hf4zIZK5B00Au0GSgIJdk250Ptb/GAkq9w/3S225ZejsE9eh1g2w3d7jo94Nj
5NsR8gLDUfh2GX7ELf1TpvrWZmiEZBi3PYMxZ+xl/LsI8Zp0LXpQbWCl+haDpW++gfBJkof5Ao2A
yjPw0G6ANQqIig6R5bUl2UrIrBfendq9DqHUko9rrvZDehuy1cbQcpZDZCO88YYutgnyixaGXLuo
HTduzgd87pTrzk3M5efsbhGe04qZZH9ydunj7vKsKrrDb9S4uSJXiNkLp75CLojlGyODvC8iRxSy
nl79EQDGllmFH4pP3oJAbrpX5Wcy6cmup2NAjSoZvVR0ACFjBK2nvoTLHMi+ID+rg+WU7llSisiK
jL4LtVsz0P0oMVOkmqCEY5SD16aL816zCtWBcQOZI7B8S54HDcIRwMoxEf50mLllO6+u1qGBx5tX
IQ2kuXG+vc6437dSfNrwxx8Zed1B3TBtg32Gr8WDmXxb5+bjDbiD6WlcDtX7IGi0qFTq6Lb3qlSZ
2+RPpW2O4tadK1q7dcIki4tH7leXPBefOBRECfc4PvLBTmtUE+6lby0rKhKkE8hNw0O8i9tN9/HF
Y6hPQYp1W+XpJbZmN+PorJxDeLdveBTqiInzsybRVsRYYsBakIixvoPL6d5cclk4BdjbmYLz6SgA
yEyxAJp8bZ3XbLt6EV1q6+tyNtA6TCUXUOHc40qK3qJ8M/4ataljhceputA3/OBbT+DPG9FfL+5a
qjO8MCxpgmyDSCm6b6FazUkJ0HZIKS+0ybnyDnlrc8yeDIMdclpzZN8ibW/f08fZ/yTG11GSmrsN
rrSYArrknC4QIrYCuUFc8de14moID8S3LxCFr475O6FN2OfCTGwM3xqf/kTo9Bhjmfbv2T6skkbP
7NOTIqmklwKEbtgtUBr72BHFBBU+u5U3ddqg0HfsTuiVX6DXX74CQn9y4vzzD9CwFLBEGxAQPVmi
QZQ6EjaVYcDg2texhQrgy7Qn9OTBTxyB6E9qDRpxaRWFa0M2ovv0DFJtMH6brYPtCIren9XeLrvZ
PfFEyvEPOgTQiDqXg3JLSCJ3EfyUNgHErVqgD+IdjT1r0iRrkIhynj+HzCDgE8JFKYzpsNx2H5s9
KX7gvWJ3cg9/S51ZJU2n/BMJRbT0/RmbnvRb9FCzh2fhgpEAaZtOIwD+tdmymwAMyD2RX8pw5Ety
gDRq2J/RT2VIz31gOCKB3jyYdCs0bnd6zHt0fWCyervHvO3jXqSKWois9Ow1kY8ycIvUfFo6tnHs
Ti+wNwxP32AFMz+1OvegGt0EvAGswpMSixwlCnr8fKQGRnjsP7rMQAnLATm8tPNwqBvps8Xyu0TS
8K/llg14JRr5y6JJxN9WFv6oRBDFc9v0LQGASuBrxIXuKbx435nKozfitWh6gCSDgHOTnLY+uBjY
J5lhYT0QkJGnmrl8WmLhhZxiM/e+JPp1bj7jOxubS66PAb+QNGsuGJTd4GDK5yyyQHLPdndw1fLi
Kolh2qYEM3Jna5zqeI9RQjWCR7T/24WoSkEEp7wSWxe0wC7cUstCnu/d29Ts8GzqqM+6lxkbFEPs
R6f+nBCBHgEGgxG4G/w3zj7RsJ3ia2/PmHgkqjVxiPBny9H36Jb9jRJ+uyePb1M6967Sseiw+Kbu
ufcpiJjr3YFOiqcZkBSnFRfMyExp8A/xg/Aoy1ds4vveyM+Ze3vtHXiNQ6yOtBbl/vpyiZ9/sJ+l
vSOMECJace9Ze04aKopK7YwAprm2TOf6JhESLg+henHQSNG0n7X3GV1n7aIO2oB//MJEIY8Q8sS+
Guodvka8kEZIWgWnHHlXlQzHQs7O+Dbn1sUOGl8GjDjvitKdJrtvUM+fveGzS0FPpU3cQniNJYab
Hqp/Q7qkd95AprR8dOVqSO+CfYP0qsp59h+on699gReM4uHM0VQ+mLLFprOphh92FAXKsunwaaA+
5xt5rkwglBw518aMdyQsi6CgyVM16RBrM/YnmNf4ihtM9b/BiowWiHYH1E2V6ZFd/cxr9iOUYjz/
si8RCsokcUmyf9hLhFBwqF53proM3R4eFW/f2XbO4buCgWb05dm7xl8OlLDqIb95yhb5yvimWlrz
r1sOyzk/UJA1iCP6jnVegaivM5i3vaPwqIP6MbwQY02jYJRhQC1GDoGAbLgmhZSk7oREwr2QAbUn
hLhcIxZkTEEfKjYHIQLnWzK69HcxJyj3yd91zwWkCH2PE3h0AnpKderQA5k8E+CXqHdTVNTe4kNu
CiyaBdYN8+beYAEse9SOdvbI+JD2RCg6ykHSChD0vPAgs/uNIDQEuxyP3z3LAwYnMIpT6Xz5Cfri
hYc8L0hWIvkmEwUchTYIA4nk3nLaS4G4eXL0DQh5M9N+XTyXQLl5nrW89RsHOBs+wzveIQwBb8Vw
HnwkdP3EgDAEYk2Ob1cqQhC7gDo4uHQo/ODPPlXwpviytnQysI9ruvpVkQQpjsHtAMheiIMmeUHu
6rnaYzYRY5yEJdJqHZoc3egew8XPEvojIYR8FC7owepij2cDuUsWQ7O4jMJ4BE0ICUNiBPJhUVSf
nfucU0T6iRvnBfJMJt1DpkKssr1j1NNYreZCdMLoavIz0AFdYmgmpSTMcru/BQ8jM8VlJSAtOWTa
5sAaRgqD/kaGQjFuD5Isb25eGEPyHQXfHP0ADk6/sVI12OZjfsEiXd8lGqmLVIQam3mXaSSp7+y0
qPovkXsGNnpi0dV7c06al1/SS/CrO9Ocyx/PF8896HO98XHa9q4MtroQSgM8MSMfvnvGjwt61X0l
89havCJkArNvg5CrmxKaMema7SdHsOY0VvzRGPcp/5H5T1g+bWh/D12ncHrvXOmtKMBZzGqfuyQi
R9oC0SegoWYZwGbGIzrqH7rIsDvB2Bug46K8/MxaHRm91Zyi/HXW264y/fIscbrjeMJ49JItT3qF
Lv8n/nM9fNa5DF3sQQaQkY/kawLw7bOVcVr1KGgx7hHwHf1twoEUrhJCsVjEZIKSileHp2AwYIkc
e6xWyaXpMD842kPy4TVFBOSL7kdEgPLwihBfZXCoAM9ixf45PwEpEA4ByDOX+KeTJzRnNqtzMOsu
JiW0RtweYsCopn6WgRN6ssnX7aoYdRhxB7jSmwnePzYoLFwOAuEbcXz2xTXijv9JNbtEx/4u+Da+
OpQtXFAsQJjGptKQaL2VoDY0nitazz2wxPxPq23EFU7JJ4n2o5b0pGs9z9ScbYbBQ4CkpNb4OB4T
seOwgfb/+oOG++U9EZrJ0Oo6tFKFb/tZMBUk/a4WjLGHHIjVK55cmw7vTTwhirNsEBKPXk4g1G14
eoEAn7LnQmLAcpsjGPOTS7EVtcnpp7whT5LwXUbcHhh9IKYILQ+v4be3H9eA5/SwPOwo8SZdNlgR
SjbZpdu/FAa2TnYPserzIDHjvCz2QV0zNr4jYUzbQE+tP0pKsL9fqgR2dK6tK87ZUThAjadgRgoO
AaC5CO3erubpHZ8DxHBZJ7TpIv4BD0B3furNBZSUfRsfE0q7Vjb/MS8z0GSaa5aVG57W0IZ/fzCD
W1qJnXceHAeyjH6xo51w3JEpXXN8sjKgitqNQoo5qaLhsZe72tbWOIXItokCr6BIo2s3ktLvUenx
wdEv4UQO9YShEgyEEknOsqct6lwhb4xMSq4KTo7xF1aECV5MF8LKw4n+CIB1WVPXoAFsmfJ//ANB
H7QKxtj38rpmFOEArGCPAGogMw9UwNt7R8/bnFNMLgyAZQglhiYo2fOg/hQinh+rfbLlssQq4RgU
wL6Js2D1WDWONv8lkG5nf4nrle9RS46hOyVoxDZZBfxNiQZZ/uayY41+TdeYHZPTRuupffEBopQ/
N70nnSyq8tG7SRjYYPdITkaninlJvr+KKdA/fASbDPat+yyFn1SG9N77hMBz/rkF1IjVl/ugFTfd
x/RABBsi+hfCemtwGOs74MnAXzIqo/tebmOztvMTmiFUCzIZaD60IlQyGeKyJQiD81A75JuYGRDA
G1BrqrbsCIAdcdE2ZgjEiLmA9nXr7GPR4QnTrRES1DWHFbgRdU+gZV8we3R2ebbOmryTI+cSf57j
ZvAYu4tztovuDv7jD1qQRCANwancP3AT1cZeJdEqzEyiOToyi1ZULnfETQwE81jbnH346X1WOhgl
MUuj3ZHj9OpQSQywHk/li3ngASy83IxuNaC1d+QhETAJ9MThcXnWDumKzUjJrgYI25m1sXk5u6/c
aILw+KPm8NLZLSkpgnlyDxWuONf1nRN1zqlXSZz717DVDwoL5jUgr+6p8ZvhBLZovfD2lUB8QIv9
I8TulTuLE5J2BfUeYq990PLa6NuR8tL2MS/dORT6wzaHe/4KRVfOXCVCv8kgTfl8XYK8wxMqZzai
SJJLWMHOE4G+01oigptxC0LWOOJ89LMdZqt2vwXqwn4bGJQmlgKWraNTTpG/yBUCEn7bAHHi9yLC
UrQ2V0RTBOBjiuj/iX+O6SROyyWWjoxUJ24mCJbVTSue9wAxzR5yE3+fvPNdsd4HzAbhSG/gGZO+
1k6oKASO44mjDBThtjykX5cG+JCV0QuH0RvqXUaeLYdSAV3YSmQAmIVAy4Jrp5bkGar91+YYkUgs
r/bugzfCjv/yN7dYzDT7s2rPbvQzm/as3GgoibkpaC52zhsxGYyUreOWG83D9ujGDIRgrjkMRCAP
0JideUxsnpgVwN8WP3GXF8uO8oefP4vpOCwripv807tN5uG7fy/RhjBeNfim/DPQBifAp8mnZ8Dq
4EYCVUNnQS79NhErq/YHDMN2oQ0/vd9W8frwaAiktw/uncMSeUPLZvLKNy3DF7Ri+iBUC4UwLeyV
zw7QKrg/z1CJjfXSWW+DDzIdScAZIsJ6giN4BspdAulduhK/stdMOPM4BLejcskA2o42fSD2zTVs
CB8JstemAKnHQM+1DPjPdE9zhx/wbtnWUAgOPIlyVDJ4rZj/ma6iA+0xJsZ58Z48kkf1nBkwJ+Bc
073Wzm7ZHL6xGTjK4J8dd59Q2SCQ2BFOiepp7l/C8+QSZqjqLyF3UVBCIvyHsuD08MWDfVD5Da0X
dhG/xNLWbftX3s/QXNSslbQ5fkdl9h7eUGyk5V9bcy9Z+bebKmiJy0xi+IgGsDHLqAtQH6Qy9jMy
/WtWDx9DIoii57BK9YXlH8J3au2CWx2U8Tu9xFV/bgaHWGcY/YvA93mhj0iRwP5+7Slioh1p9pV+
swo0u6LT7ZbSc5BgcgO+Uslfny8v8aFT4R82aHeBu+wFcqyGS+ch0B8h4XtSI2t7MCJZQmTgH4dK
5mj/keyHod6RnMGNBl4ssKEkpFUEZN8BCJxH5bXUPgX+DUq/2JNORuGPgC6E+urSVwQZrCTiESaD
kAuHLZwGdyIqkQvYK7o95KAx/AO4qsZYd2cbmQMcVwLxtxy1D59E5xPWqOsq1pSJfOZM2gx4Ljvc
DZ0fIkZ4rJ5I05dQeP8HcUvaDS2yEC+3sYw8mR2CUIrDBMYBpNwVJ5qcqTIGTRoDOKIvUz3rTrg4
R/ELN9zo5A22JL2LaHGe0jxt2ObbIWPJJCPvXIiNWRLlCOeLU/iLF5FyBAmw90WBrjglc4tIe6Wg
0yKaGXErFsU6Gqq8T+Ivlmh2hNcD5GOQMG/JIppf7G0/D4dNx/eyC8l7+PiZSOnQFoXtRZPHWsg7
gFmKMaVH0P/PAIeYLr9zU7nFXvhh2ueILhDSprjRZAlVScI6kHGwo/8EyhFrGIqyl6TLo9vkQ6DY
KLn5xP2ONnXYyOj95D4vmj50zPkX6mKQS59wCHL4ixIVre9UojSBokjUYVoGXV2FwAsN2xzxJ2wV
G2T/kD+S+/gcSbwVuBVAnF+mhNiRj2U4gouA0u6JZSG3XN72hR72KpHIBHaImUKcz2y1KKuxZKhI
qKWsFPWPWCfE4S/DGSV+kuZ6sIAgXfBpAFGNsbCAWhh+CuRcEtoWSm2MUmtC6atHbZwV4sUWZ4OC
uZayj7zlJlavwoNy5MA1cjmdj23uCEM4/qPpvJYUR5cg/ESKAOHErbwEAuHNDdE44Y3wPP35ktkT
HTM728PQgH6VycrMat2ZfVJH4BrF1Dv40trsoS0BNSAs26QGrZ+0u4sUQi/BHh7g7DeK1XXDVNSM
OAkKobgOoSNLsHhgDtrizOEUgEZyj6fJnYZ6pXUXDzcf8k4EkIOah3L9s7jctGQMdfW57wfBIoBZ
V2JfNGO8Fpy/aWla1ogY1m6w6d5gSsGR05D6mTOpwzD3BFlr3y/4wtnvXUHMb3k18BTMjWM2xsHL
1jiemSHocoxJX2vfFz0VcedEP74UWD2zvY0qSdk9Ly6eMahypmtdiTvheXDMF1WYtgfuOibZ3pMF
cUxfSycE9O8GJde7ccVswXCugy/VWxGrE2pndNH0pkqlZeDqEoiVVF9i9qCydDJIIBu057pj9CjB
tS9s4FmGlBKa1A/PgXxKXAySLDoextJMk5jUYo6i/mJxBioO2N/zdUbiHTLWTBmYZGl1kaW7k2fS
QcMAZmQrOrKC6Af74w7qN6QwBvoYxD4BxsgX4i5FqsKgRwMq31lAhPTRwLFC8HEgeWROMCyyGQUq
9ANo9scb8KmFJV/nFuEOAUNC6yEyN8556IH3pOXNcHQYQpZ1gPWBrF0jwGEe4AdwUn4Zsrmox/tU
NsTwgjnkvQ0e5y+6Ob26M5og/tvlNGNjo829Q0ycaMaGAD9jqGKK58UI3yOp3OifsZFWOHvxZqB6
MdZxBshB3XBpsOMXv2eE1WK9QF5z8cRZduCJSoyqvFBKS8tX49q4zikt+XEW/V2bPakYKUKEcsoj
5kbY1JcbZvhkL5d8Jdas9grgKmHQbERgpoM8Qdwqwzwtx3j/nVN+JwTMRgUbXSqgAU/EyqSgAusT
mih1GKWDP+HBJceWy/eu174B7XEoVqC+uMiy7rkj4vQJeWsP7CjG0BHAzMEgiY3mMZGkh2Ve0x7A
5nSJTphyuRYMtRIwuffXuwxi9joA7fKBrDv1PoZpTpObDJ4BEfAT9u4BKfLIjD93wuEJplIeuIdO
PuitlygzCbWKkh8QryO4r07I+hD3jIjjMmsw3xpodci+B7sUJABzS+JQKbqF/J6a3Uq0C6pwlaLi
hP68gjKrPsEamX4/ql3Yb2vRh6ATywhzsDlGjAqYyKDsj+nW3+PSYj+s9+RuW8VFgoU5Ly/vbyZC
Rr+RlK/MbezSQjYaF0rhW7gsAbQEGHt37nCZLu5DolNSGaFXawS0I/rOLI5D8ceW6CLczrLfYoKZ
LfEXCE9oJA6p6fiHCZSjJYOK6E7ZK0iYfURkBWJAIbqOVVVR7JXTApU/qbeK/hzLUokGtD8ByvQN
y51SDJcb56I7g9TNn5TzZbrPioDBhSqEG6j+gha2UbZXp1E12qOdEN0oo6O/j7YDKvZslY9EbM/n
KBrm5SjHlxHqOqUaEcirdK3ohA+tR/c/2vVuq5xtIDQROMCMzlcyvpwQNbBSmPnZ5urdHPzi/DoQ
JfHBmtRtTKQPryvcQykSHoGJOYesYsJrIgWGXo2eg34eASHZAIkJdFYi0m8NYx8EGo7rpV1qEIV4
ChbT+1TO5LREGpufeYmsxVSDyBcYOgNIhiyEFmgLomiO9ZT9SgAWaHoIiYBhGFCxkf0U8Rfpojla
rPJGHy2egIbbL1zOYLuwY5RyBocDYVurCef8DiX9GjVTBvp9iFAiEm9lmPhEtY9tKz1FxHy/aCeg
lITPoM9fS865orVy+NczP4LEt2UJmUOTldsypWT8M/iDSHGwsU5agROQNSiX1hu7Nck9XEyb3mLB
CzAcOTfCasLXjpLHnlCyAyL2I1hVjPwpkjZtEEKPjYs18jEXTjYMI2HpV8bNlNel5rXgfKasVzyW
YBtcA1poQJArvjCHJohc9xsdiJYpDQFt33XD903cYHZROagscI1DaXwx7Q2aPWaKEACy5OiAOSL0
XuIP+CWvaoOetiKAhY9SCG50mFyNbdjHWAFQdU7zjhYrR+FX7twxpnnF5eABIzMpji/Nx9pcA6QC
78BqhDsEXUtOfihjxUjO0Qp03uMqfM8vlgr92/DOa0lPAMWguXARyWyorn6XGOYfH/zFzzpbsenE
kvlM6lQNXLPzAEoFFAb6GjJKRqb+8cXg4zGXqHilKSA6uhOoXk66WGTRaf2l9JDNwJO/LHXIhNDC
4nqnzGQZ/R1zuln4ODl07FnE6hytQPvJZjAUkFU9WwMS0BcWnrGNG8emWe8F9IkyBXx6Cji8fndU
Vh4pCKkJOtoqeBiO8Hsyx+puo0nrEY1gf8abdp1cx7ARP+Et9DPWXDFc+eLWMpK16Ag0+BzMpwDm
3IxZDJePdmz5SRmxDx/AccCV9+YzyhnOFP1nU1o5YsEZnITPTfAfvNmbPX45TGI57mlXWkBttWbc
QIHVBWDw+RedA2YUjwDQFLTXLzW4yHi7h9rgve3MoOxcZGlpTQQDrX5LuOdv+zKS6nEfA62DOBBZ
gIVuJ/GKzotyr8pqrZtvDGnd0eL0zB4fRFALnsPn34kZ6Hb5wCgDxIWK4PKXLYvrF3BZ1d4uK3EZ
DyIsIywWc2z7xbVFocbyM+rGYlzrfCn4HhF+EKaGk2z4at2ace+FfWSZ1e6PKHPKDFCVGgV4WL/4
nP8ZVDcUwNt+q0KjweXj/7V+akYCxarCNf1dgxtPNzZAdRH1+gXR5bHAXeZf+jgr5DO7XUjmpleb
EzpinIw8to0fk127ba1Ok/kWGiaxSpULuiKp/iDtANC+Q/zFcfNk7pVuUJmJbahquQp3hkah7vAA
D9WeUAXYwAsqzCyVkQWNRbRrWYsr+eDvO50wXBFP/UrZSAwKyu1ybzT5O3gUBcmA6ujv2H+5RqcS
l5xH22yqXANS8xn7/pY78cqR6RKRUY74TCHnCCgYushYAOY17sNM9YnFZ6fWAJC9oM3lNmYiv8WH
AJo2x3L+hCxhMBqYnvx2jjlxgaD+GPgQWBlgYlYByVlGmzeMUgmzvL9VzYOHPkU1fQ0ZGiB6Thje
O/hjkrMZBWwcmUEa7mDg1OKBEcEadJZItYIxZhWBwWp5i+R8YhcfPPJji2pWAmEVyr0zewEvlBQd
6JXoK/FkvJMBn/MVm2282aRLSlSLuO9syL8bn/cJeO1r7nEchaeE+o86gFuLdStU32fmWDJbOcPX
37RGaRq1E62rYHe3PadLRz/JYcdshcanVffMor+iQGVRat4uRhemAq0nHUV4WbHCyJ11Z6whpARk
+473aKwN6orYbLxGVC34hbHoyup2alhYsJuglBo+Ddqyc/bOuZ306609hAZ/utxTNtXZkGO2zqN8
RyUiL9NNsJ0vX+yecDcUctew2EP8CJ8CMRuPoC73hoW4rrW9ZqDF3mrgGuEAXtBfGF7ckNCm8eGj
SYU3PC3Q69prIxXRHcfHTWCgEQfqo31kkVvnOZb5EU4c7Qr7BUCyCDBuOFizp88GIcGShbLuEw5z
2oEXDWnp9+hLOm2Ez06ICMhfMlelAzQHWH3Y7oGFA9g9PiitHAAMNus1447XYjEujXfHouyWqYHr
DlCX7gHLee159I76xC4co+rug1Mw3bJB24DiAjN4aycNPAcap76evgHHy0QYGJ9Q7tcjcObE0OaR
5vQc/1jcjU41pAW4+xxB1sC8nAZjYmYYUnZsWwfKkQKfYoWCUjv5zA5OBd6xhZIEiXa8a9dq9goX
I25qWOguyyIb+dktTOTpQE5rAkieEeI6AeNWBF2iwVVBw2sBu0TxLpSz8ore+Y+HWHYqqUay8e3m
Qg0PJZBbHd4jpND18Tsq9vFucSDA909owEuYvYGpNgk/iHD/qvGVNADs78vkTNEdNUkHLddVZaob
/l37Do1PozH9QqT28+X8OkUP/CJS9qoOtg6IcJ6QzjHt4N8OO3Gd8HuFYG2FeccM78m+t3aHY0l6
eeqDc8PMcI9+bwM0CfWC/s+5O0f3ucqDMiQ5LW87sXyw4hYxkriuzfgUGWHxA9R/Hs6S1/rdrMb/
xlqmN4Xuz8ioPpF0cMeLr6LvELmBt4IjlfgJsDKTJ3YF+vCzEPqVBSke6rURA3VCbrmmWkuX+ayc
aGsdDWOZ5oC5A59yqdM8fduPrT0iF/utK2Y9Tw+icT2BQKIZffhCBc7nZB7ZWOPye5lBQYleFQF+
8n7Z2TWoLx+caXaz7v0XZhLl1gf9W+iW2twXkWaZJfvaWFcidj4zbI/Vd1RZjcNJvXmbPueFDtxC
42JDYGLy4WYY3FBuvl2kVlhwYEDLxNo+N4rR8GU3Ns1GJ9aa6jtlC4W5mze8TQvK3ikYfNwC9zMA
ByS7VDrMR7NZXlSC6kJWn5cW75M+oQ0+tRY2g/9NF/N5QkKjJF+6UlpBXwLZ4GXf5rVoiY4F2Rux
eZcO18BcnBj1nnK8KHdLSwJTKSqmpYgI0LmwQu/pVnoMGsanxSbaRMWF0YYPJ3Yb9Ri9GZc7qoeF
TuOLmuBhv8g00xwW26YPm5NF1f0xWMRcjjh1li8yaGYt2ZvLztzzg67HYkZG+jh2P14ZPf64gfoC
xsW/jQfqpescqHf76hWCpw/GqqW3VJXgUAcQiC1NK703Ph2tV4M9b2GZZXS04fs2IC/ltdhRcnMR
agEETHOdtW/z04B4ZHm8gkJMtDh7KLiGHYvrw8qwJayk+MQcPGGoF8AV8wuYCrFqjh/ExjF2f2+5
HuwSBRIAeyDscTo6D+C4S9DAgYSU1b2BfM7+PsEFOYscJFmMTRih4i4dMO2ot5FBKZE+3Xob7iBv
usSPztw6W5ChY5yCG0168gIGLdsdY/IKaxOyyA060qepzY7uEpwPdhrKollFXufzPp2PMLNUNQX/
jy8u1YoduZhDbCZFGIwfz1yb7GBlJtXMMWJjRmPF264Bma7ARfrgX1LXc+KHUI4P0S56IsGSe8p5
zVBJSsrPhxtRfo+0XghbQPfn+cYuNY5T1vy4FIm0Ult7CtSEUUDepCHvvf2Pc2PiXcXSoYxliGxR
2jRt7PDkoQk/gZdFtSBKEsVueA0qFJGgflRfFa8w0f4ACmKaECwlRiyTt+80uHlD1kbMMihZNZdU
zUGTeAVqxJi/BCYjiysJgfrROenzit7IyNQ73KP2hh6UeW4bYpb8rKEFTDHzfo/ZcaN/hdMJr5wL
hc1Ir1HuvMFRcXrSmZPSjTk+jmWEQxncFpla4w+16Y9x7Mzt7Qfjmlv8yIgDSxJHNvouq4MbFy6z
j0Kg8pPznNTDPUMEp2OwvKwK9dLdrjfMyqLZlHtG4AQkk+GH9Ib7CgYtZkBkhjTrPDn0lBYMMln2
OGtt9uwrxDK9XZizqDXMTvaac3lCoCtn2G1vv1GgY9sdoApkXKAfp0BVXAA2OyAdEVsK3q/PfaJl
duA2vZgNLGT+zF3KlmXXxMYxztbHsn8av9tVTK8iueDI1IpXXuuLtnwBG6Fy0xhXdYOVcHfyyf0w
//XSICKDwASHJsuqj1cOa459TRZuQ+vSAJTw3z1ruNnZLh1Lv+I/YAI1riL6DL8R0T+S38fj7OA3
AhywWzyZOoXv3o5hxN6F+WmuPslusRljBCI0obcD6KqDnYZUaNEzzEkWMFHlTv1KaDA5nP8smuXY
T01fedrTaqxBiMaknElm4jhOILdSyQu+AYjiUmS+m6+/OiZXNdrjAzczzqBD67eHkzvWDxs/79WP
kzQ+fRBNZgBkxzyu4fPJJq1rexOTNQsQvg/kiXWCuBdqongN3/A12MY5zDo2JgM+wZ0lJ5+9PR5n
zMpxqanZ1+Fpa+//9mSVF2czj3K8Ui59iQbPfXbkwCY9NMB9Imu5pdE7BlZ0DC5zK7ryKSfMz5Ga
Ufp293DLuI0GfDzVCTIuPbTWfdK1/dpYdmXvB3itpfeic6Y4Aazx2ILCkJp9fcI2ZBBy5YNqH9o/
+Q+6g1Jj02Oj4JTnwneQqpiRJyvvHgkcXIp+Pji1Bwo4GL8wBoY8S/W/nT7oVSEBIm6EtURhwA1X
Jxlt6AMEHaknhyzxW3Utp74mm7za2udlJNsIvUxQ7qmFH+kPI6ZctSSdhaXkBHvjFG4hq5lRsXsJ
T2EZChLFkSQ+PJu/qHlp7i1YUQ7Tm4fUNOgKV8ZfJmo6rVchKke7+WuyA6zmbxhCaWAGaFZs3TnZ
TeYa3VLri+fwwy92NGuS6RdDpSbPgdpBXiGLWf8Mf7nilJdZkBY7p7WGtgXcvbKADSakYBZCYFoc
rqpulkBFgJIhwKjupKJxs4uRRsJwaprvctWqjFIC0L0g0Oi2EJ0aMz1Z651BckoXhd6pcQo3c0SA
pcwuX+zXC4/jPLyE20AOHuwiFN/hHu4DMCMmDDoFahflfbkPLPw7YRv4Fs2RlcK7EEvD4ygwoQjB
CVPGhlz2X0fFeVDftI3RePhvqm6Z/J4gJ9E1wa9haAEASPFKfyTAXtQ/9c6wBRD4YLAomiduH6yk
wBuBCTRhnVU6BtwQei0MzW8/ebLBWeuyjWnNumD0YRrQiGZdBnTZOgHAdMrODD9o0sn21mIky4ft
DjVReAxf9HhiVkD5gUKHNYZ+XcHNNL/k4lS8Q6PCowW0Cr+p45ezgCeSN0ycgGs49sr0b49pKFED
fIPeQmdbX3sscpSCROpT0w0MAzYGQYMfxAegul8LqRm5QiViNuQuCm1NfHRUOYo4HVwg67O+m+uA
lp/D+mHHi6BX2seKA1YAFrBKdU4QSoHZcdGY1NJmIEbkvgDVhPcC1NoQEiv7JpBY0FQWpjFgE9b7
e7m8sfy3RSb7gQoCHVY6lxcW1+vlYy7P00C8GKnT0Bh3Jab8Pxtd0RZo0/k33IO/BIxtS4uIMYtY
Ysib1uI+8Z3hPTN5ks0UuHZfLgIWJKZykwaj//niQ/n4m8W3zH8C1D2489/+doTMjagIk9OEZ3gO
X1DrS/7Fjw6NzMtZj/ry9nEF4OGKXxlyEHu2KneKY0Dhi3N9w/R+gULveSfbpoilELKxFCy6FzmU
ackrAGX06gAT0Edk4X35xjx0ZNBNtuWZBzljUkTeP6q+nOtqHz7RicBavkEWQueHcBWTpnJPn12m
DSXtdw8hwNur58F9DnukTI9JFsIKy9thusNt/7Grpj2Bx0UDlyvjfKlEJoxoOQGWex5QzaQoSfgg
ke8lVjuHpbygpAm7u4UmALWuRWiEssGIA5ZFrzZ/L6sOb7AygtT+oLejaoMRNedmxv4FOxzG3TfX
s9AvfkQeITLUwP/OsLKeORypymhfd8tvd3dzs62DvVarfietwd0kuoJkcPoLZEdzYvYzbvwupAAD
+tvTYeh8r9o5rjEeyj93n6IiTRdf1I0h827n0i3TRKOVqXSALgOjW9/4wO34+3BXgtbh/eyYGfMk
htRP+/uVmen45tr75o1QPubNfVuYJBanh1mDGPXEW2x7gSuMQbaHq28/97IgH207Rsv8AW+gph47
z56tEzGYP1vtY92GT/eFD3Ly6alRhn7PHhflNbkw72XtDhJ3C9z84hVhnKI0rNuHUwONY2YFKCO3
5dSahRVuUudd9C40PQac3B4+6HwL89FZCao69YPBlt2WCUg7RZqHcp25AIzD66CbeZfJFKiaYzIE
K2FMjI0RL6RObsFSlzUBTztDxRpi/NVhAM77sJYnPvFlzflQZDBr7YEBhIf5E/Cyq7ZOkcIkJ8ju
kbyVgDwTNcrut8unCmFjT3iBXhXy255bVn7kKHzEhGXPnA2VGBuqnz5arF5tPh019+Ll8EpWjA4M
znHhxG+VFnUyTBInJQgQBppahmFOqoDWGgFRTDNOJ7IQxqVnQEHPOJP4y9RCXphKuLxE3ySCr8Dp
gXpXsHy2RCjyHYEdkpIMin2jpWRS46zjpkMWxZG/caJWN9TIki2f8b6Z/Z6KtYOIXxQKBdfz93Bi
hSYReTTq56fIYvgAFY3/kLqB2JR4utD/tryLuhOkXpPZbwF4B4CzglenPIku5HeFzjKhM8f/WKGT
auaX+fQCobRCyV2YGDzzEd3hI5oT3gBVhkI2H85KHDvN9N1ttI2KMZpk4GTKjTcLeLWHistFQdo3
I4waKq1T48AXoqIs4qsJcRANw7NGbsuSnIVdum5Mf9JFykuiqAovBfgL5NiUN4zb2iSjsL3R8cAQ
pOMpNar4pOVArgdmaWcH/JHdLpp5Ka+AtDvinzwQH3wDbodX+u4WW08oR5NKa6W8zdLkiGoXaldk
tLji9dZviwhxnaeA347LFm7SAvON1rOh5C1WJYbcJPJ3SP4gszCa1PeZLekXAjuXwcoU4eyUqQRc
UxiHkPsx/dIyNDgH6D1JG1wePY1+h1yrHKTkqW8z1esU6cboyqj12DwQ/tQ0WBwSAnSkVeytVH8S
N0KDckH1g4oGnUYVjibzPS0Ghm7N6P7sZetHfAUA1o6EG8Uwuxem36ZhH0Pp3fhJWGTTznFelOrE
Llxc8VNSCaCBqQyHynxRM3FnVDiz2UCFVj4in7BBFzNiylzKI/HIf/lfaVdDz3/e57MYeRlqfvks
aplBiYGlMuKGR1Fv1CkolKMJC5Av53Sjej+8TSKJMqwSL0ORf7+Q31okFazv+KeG81MCc/dBYJau
WF774MmqF6Sw/a2mQNv6BykoWPCDRODTdMtM1SXr5/Nh/zB2Bml4VWjMCs2eClyoIEIXOux/H6e+
859DJG1zg4IT4IiLQ9mmT33jzLXSQgsHtZ5C8gJaEL5gSfIsP84YfRHWEpmYLSQ/tsqJpqla+QLM
iYUe90qbbsIJVvqLkayOcnhk6JhZY35+8X7q3KnkWhQiqu/L7qHxwXBdAWUhptSJm6jqWn2qNC/D
tNNMuUnDCpwiFg7Dqay14OB0Z0uk2xQ5MkmHScMEHUf0Fr0N37nMq1F5wtNH1ZQATQag2IYXOYHt
7XED18QuIfpuhqXkPP5S02/5Ts1Z8Cr4C5FQULokj7FiC2Ls8TM+rPU9sfCqzJHYrFSFFSuTgVpw
RN/8ctlRCNsbiyrTZ7IElQGzMxhlOngi0f3CGtX7DKp2of1pf4lZMIPGFe/bYR6Z3Hy0zt0uOAZf
Ks6JG/3Vim20/9bB8zZU95AgDiN9ZpyCf0sSf4/lDaKHIIukUAsGlaO9Hcgh+TIqGDahR6TsO9UQ
yydHTEYJCJTdnGuBNr8CsSsq8dY7xg+KeAP+GHAvorG5uPWPAERFcjko9lvutSuzLoqOEZ0CXxda
80vv0kNHx12oopInbmAj6r8CNYDgGoQ0OjB8nBGucmfoDdKPcIi1tWJLsQ3gxZ+rCImp8kXPxkMj
sU50KXXSZd07oXbYU9liWAmPsdRSNU+kRQSiIv4wKrYI22RA6Pm9H/YLeb4UvMbMX9+wianYgFQB
VdmZwe66F+WeJbJfmYP4mBQwJDjMu3ko48MaJU6NzrMO7XsL3Uh1+25e47WSyPibnOSnFMX+519q
o4s7jGj4CulnYvUhWNNLAOWDkDMSqJLpy2k51ZJpNWCYR/KeIXuVCdvV1PgXoxgE6k/Kfhoo/djq
OEWlRncWWS/ncmZXKT50qR29uFpGC2t/9OvKIs/RqWfCkKY1jItQLaBXq9mWYWrNR5WFXRNuS83z
cMsqA0Ip7mhBm/mBG4y85t956UVsrsnbfRmlkmDNPgWeMzI6cGqbqFgRsbIboeTFIvRAfJKnSxHn
QT5lPo0j1xkeBs0psR1zf+YbhFYo+S3y5JHrEVwsH+jBKZBxDaIUbRPBbu9QiNO8Et9+ngw7v0j9
rw87tVd+9wwAArsTh8p3/Iw3H0jGM5/OmXdNQDnhPoOf+fw40Gm4lrixqpBlVJApRR9GtL+/Z5bD
ERNvnmy3PIZRFDA39SGd8lLIkm9ImQR8RepHAG4FTojt1QnKAsMoN8EGwhfloxwnUX8VjCAFIsIf
VihHuPFs9aMY/RMIoEQXqBNJDqRybpUpDqUgmx7kfVaF7eDBm0PwHDtSVgKVuTeoihqlabHzQAS+
ygZixDDg/UdzozYmaCJwQPeCmJ06ScYfFC48qlOdSAVgB+yA+WO/QmvWPJ+aWVBgqE4n24L4jXrg
fW+Z6FsGDKR6Z1rmss3vpYaJkyhiUgsU8elXWauCOQatLPwCFRd8niGIAtB0Hzu60Jw8spAapXRz
nuk2JtxUvCKBkQ4XzAYhwTmZZTFNaIOXOaw0j4PXjl4eJHVziasTSgJQhy9okBKn2priqM5AmO4U
GT68SJxyQgv8SSUHLax9gGOzjfumx/Yy+fCI4kI5g1HXoBQ+UE1qOG6Ber7s7cvj/eyxHN6HEPub
+bjMXpTagncjyxsKdrf69PwpmyI/ji/vm1FGsRjY3WjXuwaAvyS2uL2iGuUc4FJBGYZQ193xaROg
hJmT+3AawDT778jn9RtNI3Mvcu/iviG+Sh6WGf304D1R5FCN99F5jUaTyx9LzPgoV0UuZ44RHQM4
2DFypFsOnnC25eFeSRbq/1syhwOex0SPb04me3jUj1/0Jrgk1pIrQ0U4n+Jr5jdHDAdVDsAMnZHj
Vejg6JVB02bszdGism0uoEELYKp5UpAQp/Wr5D5aRGZ6+8YbUOMdXm4OsgBuRo6wOEkCVnKmklJe
4FNLC1EnnyPeTWCkxYVIgiKEQY1nwbFYuw5hAV3DbgR68uJ2lulPta8YqCRLGmbfN3laDitUgkQ6
XPkRBD+pRWBlAVFYqYpLVSk3h/Hm70QQflWBm8QOY4BHT7CHnf3gRt5zOLBwll85GjuVRLKDsnAd
EA2fjXeUE0oVorKrP9h7lVBQlMDP2ZKijtd1Qk1xxw1Lfpzn4OCrbDu4EMG62qOk4AbRhymiiXGR
NnDoJ8OkpzQwhjK0oUXh5AnXvIOYzbg16hQgQkiNlopgo1udkFlxXx68G6LFPLl6LJMmudJ56DAK
HqHc8rSXqYS4H6UxlkAfn+VlcCUz1wCs13ruM8H17b2HFyZV8kbLoYCiOOY3vDvEZi5iHYSfJhM6
bPD9de/YfidbP+tl/iFh+TczgRmb22YAgDV7k8D1hjXBXhSZHLwAx3AdIuCcavwR/4Fdt+R86GHz
D8TrptFhKsY0LiSY3hZmD80Lh/LmYh/6I+fUAjFtjkLSqPdAUcPNujKtDWj0UCnp0rInw04h5GKn
nZ4xd7VQfDkR5e5t8AbjhUNUpVjGFsJLqiBHc223fxPeVsQ3GsbgymqGGSka8xdyBkKccbUp7U0J
/1qlaA5szVucB6unHkAPhM7qSGJHEJT1d8PP+JHj/gF8c8EtBAe38X5pGknNGNWPkPa9uDdznJA/
HQATb6gfKGAIfvAsSRnF4OW/Px4u3dqwXg8YZ4PqbBo1/KHDQ1y+xLvVB9pMbhtxEW8QTFuN2AjK
TPJYzL4fm0b/xN05B4ZgtnLCS/Q6uB675zedyMxqAogC4dDsePfeA4oZXCwgngaWBZp0cfOSqPch
m09+44v2oXdq35gGlWyAJv5Q/bt1ijilRUd2fVfGmOHNjm7WnQUnSO2+hkObA36Md+ZzUOVqdft6
8l5m5wSPToRWIHVf0yyYOj4LwuP7nVWGzDLYSdvv+7LCY6vs+tCsjS8bb8Yqb/ZDAmQ1KzjKDq9x
1sG5MlvR86vnVvVLeGNSBrePSaLoQNyYV6B7cQ5eTrXDoNjF0yomdI9qyzKMl8mTCeogZ2tFUl/O
wMJgHEI9YMi/H25brDy4P5xae9NnsliFvf91zAt0DM6vdwUUKfGu7MM7Zs/C++CUSPGamW0insEZ
M9JeFn1W1l9YUSd8sbjgorTe2IQTWvvE55FYR9g80FGzXplhd4+FEFGtyUiq1tRirQLxnnj546Fu
OcaquFFeVV34l3AKiWL/weEUudrNVMZhf0MXJA2DmIp657oI1UBbWG7Uz+yRj6powgQRq+GlIlAS
gXwJIFRdIrdcElca9B9Vt9jazIvdSqvU4n//iTFNRoMhCZzWBlKd4haiTAAWxTiarEaRsQTmSoD6
iL70ZUUCMfgXZWQ0YoZWWiAgLMKiwWkxXKNES6xJFY4e855WNWKcEBUmIGFCDFh8P3ljvC4Enp+S
btznHKPQnmZn1KG0wSBDTFMZ2LDScet9EjT+6OZV32s4q+qJIgdAgIWmHWDyPckaHiEj35YAAVVo
X3DZ1mxCNURDoNXduEvQ3lPsc0/zuldkWl7lP6RdMzkM/umri3SosvuCTqpVaRoOwxQaajWYsACQ
yabR++mYIa5InC5Niow81bbK2BZlAxUHTnZElZ9bMi6Ei5NFE/Cm4lnJGl8APrAYmQ9dj3pRWfKo
ZoFxp24VMYFbpLvTphc4iBx+QToMppAdCmBbKBTxRSTlOXkgrq7aXKV0oiXkeJOQrupBKS7GeF/5
e8BbtqnOkYAQzV+IKCyq1woJmETbL6Q3ruKy1PrQLmQJxlx4zf8M1WotJK10a1yYxm7v9Lk8JDm1
EVgCd9TBMCvg3AAuYBkphmGVv8MC4KwlwmywjdhHCecMHksAMQNilj6iuSIR8gGCwNf/8ily08yB
o3wFqzl3S40bREN+gRx0cStAAudGA6pzSafya/kp136imRpRVE7ygiKuDrCG2ijrHyAFe5CDp7KW
/YScIiB43EbKiFYEsehYMkyCg8iaAQIiU3kGTF+24OrE05JHI9IXPwaie8xcBbrnO34Axz0WcuLT
Zyk08d9PFCIpxHFGaaRylL4RDNBOsd4jCau7LWJ38mGqbsIikSxdm6y6UKybG5YDKf+XuXGBU+iQ
mBihLiXiCYQUzgnGydGRtFqgRqqNIoJdinCkoQWKqKaIog02NeICerWp3QVs/b1K7f5Sv6AiRoaR
WtP49C5YYdO/9LY417cFnegtHkEaVIVpcA1+Rb2h6koAFQUo96JKKFRQ0MVlqHVmiVuOjwj6AP77
6J3inCoDK1OqCNMteo/oGl2bNGjlxexhb64O4toXSsIiOV7CqGPCbQvswZqCNXJ2VLHjw7rQLrTN
frk/C28Llt9BO0dxxx1QZvlexvSdtTe9avuBEodFfhO1gsgLmOw08PRbAKW0rgYv/xvQWYOiY2De
5FG4sxAPXU45ICla1m2iPqWlqvqfCqrQK7TBztHYv4ruseQcb56RSP32wMy9Bk14T21mTPe4aT4g
anmFxaHmmrO4nhhTBEuFRakzAwRE+IiT93nvPx7hDRoaqYFX+CfMj//FGLEELnBPrOZxfLmt80vw
KqGRLCDBZMuFfd91buAlxFnPKHjgqxC+cc2r5A7fPr8cYGlsJPpvUh4Zz+W/LyNa5WRYhp0OVRBV
BMTQzjehWjhA3Jo5VXR3S1Qv2FtkLhxO1nnCJMoDGAFvNMteNbz1ionpYt726H8xfq9wafuYRbJC
pB7s0x3zwxwKahWnyG9cmt4WtQHDLNr9jBcOc9kgxODlGdxwRuIg6199PeyZwncdttgnOi5qcIKf
ya1XnusHH1lof0OVA+lr+o+RcKTIYMWVXsU1PU6erYN39KvzY++OR1t5fkfxVB09NphB8e3QRMNj
uI/RY55BVr2FZmsT3P4vFoQIseu/fwtjl4UGLjhbTOdM3qLVGGD2iWVd8/63Xe6430YbnOCDUWFR
Wd//KLxKSQYQUIM7YXrbllpVbauqsN7yw0QPs6OPY7Kv7BObAT5iKjoMlqSN2feVE+xJAEoDJf+Q
Esqm7ak8RzAMpeTqRxi50n1HWveRcgOiVUKy5KSgHZqZGEOQuGe8YMIeiYcpz0qNsql1mHLt49vV
PnYq80dw7BgIeTe28WQDmeqLWqM8wKsZz/agD9KAhRNuM0w4vWn7CXvFB1Ptk4nYMg6DXDqVbruP
1wV3B/LFdhtK4BxyBd5toK5AM30WfoOWuUhH/o3SlSu3XtuH2fWFRca0wKd/gZxS7B/DGtpReFg/
XjaW7RjhQFA621mr3oO5E739BBCDF/Hxxr72/mFXgzMcEJGMbAoEcz36gxmDHNZgYWCpBXkxkfmy
OHYNM5gNIADxgMYJIYcoYxkcUShrsWjA4lbpMweAXx5b4xOG4JjiYOyGq1uCxbUeYzlJEvkr38fi
pm5Ds+UBQdeeRrzSvqHN5tL1UBbgPSwES9oRGO3hjTX1WpPTRmdMNgBK+I0EQBzYxjetIX15Uq19
jF/oPwblSUbHCYyYw2zS6OEbMvoEVoqPSaXU/gBnulRD29VsibIdkwhz521Xv4Hg7NhlJoklRuXd
zEWkL1ObTWDPuKf5HkKuKgWBmPMvo+0MVBX9DqaAww0Z0ISyAhT+nu87gGdeE4TsnWBrqg28MQM0
CyAVEmJfulFqxUgwMBPZufG3G5VTqh/1pdtBARd/UgbCqfpZ+3hMIg3t6sbHD2rT6yPHCrcr3lmZ
qIryj/CiCYJRRrVOawUFbf1F/1OYU3htpxfAspbJxKHumDi5+oTSN8Y056F4SyL0AW8UFw8m5ggT
zdHZpG3ZQkxfapOHyKqNZeMWns4+RhCQ8zvJzeOy9dvdKLADOwW+6J6fYPHdrkrAH5GEhElDx4xC
m6NAQ6HVZXF0XW18qcQiGFmrPWYTQc3qVuYwuOgP7Ty3o+el5N8oGAwE/gfwAMRiJRL/Nzy41h+r
aGESvFhPgjPiuKM1AkNenKh5sMOylpXUIEGegtrZcKuZU0igFEHWdwIuMOCZpBV6gayfhFUDPZyE
GmvssE+qUelor6jPg8LLXpXT1Qo7HVmuY/j6BrMmfjJG798OBY4Y+zaGLImiJpmlFNPb9uPkYZNC
p30G3328wrcV8nns+pAaYththravHR+r/c3+QLNag1zXHkGx1vzu3tHXgquKYYp7e6QQ7GrukyHZ
Br3m+l6jAt5vBt/17Ia8s1ZMRKEqv9ihelp/lgcmy+Bou6hptdGpdO7xdWdfF1tKjp2dvfH+6V53
LueYN1qRlzZGUcKUmUNSsnArZXE+kgDPoo4BFKENluSaURKTT5/Seq7bTjWaXEjEzzG8EwcuXUni
gwU5Hw3V8srEPXhEvfScWzuqu9XJjm14L9DpmQpk1Jy/qRPKVExqoc9JpTUuPgiId9Qg5EP6pneI
womfRSuFHU106eHwCweFWQR3cAZeCDsGrwL9OA035P2Mt4Xm4SCt9EecOfCxLoMLgo8CnhZSWrFC
f94EyZVLI1LvVKJsTHvFEtqhAaDUxqJrn04Ev6mO15AHewT27VzWl3W1V+hVUK7sqFqMzqeZ/1Us
EIFDtzreDOEuWIvL3wFbAiY7iLqwHTHYDMEUweFTXKDNu4SQJxjEs4g7GNGhqZHg8FAmM3LtWxRs
eK+8qLiEOqhEPzqYWNFgZnFX/enR+0ZfdnWdB+LjfBvg/i7P2Sp1xCuTOhzwA4xsWpSpSU0VKM5J
WK7T9JFVmGsDNWIrwBiBX0Gl83QWWhD2BJSLtsGhZuNK7QYrto+15e4gd5obdCSqQBaWoRrlA0Ly
vliA8+7WV+rU41gO41p+rPGVFjY3A8pv/S+4nxC/wWIbpUw/6IkosrMBnAYkagrYvGveoMr6E0xB
9dC8yi5y/+3gOWd8ocaYQI9CkztUjYxQPOSXtNlthkv/o+nMlhTHkiD6RZixL6/aBQKEEAh4wZBS
idhJdvj6Pk7NWE5XT1PJJt0bN8LD3YMb26BCufkMUQBOd0jk3eBE8tc0vlAYR6dY60MHLcWVWUdG
xngYczh8Mbkek/LQcIjMukGlUeggHFziV/7cGCRReASwbxzkzYj75FX+NTUGdKL0Gxzo0ADGy2qC
2ZPTEvrOVyCcUhQesbTKbJ6GDTWCdkh3Mui4FUL9eSpbCcFUSEFA8wiQhPlu5kOmoxGBLmS+c90s
SbBweLXRsFF7u9BzPkHLAQc9EChZK2qUf6Okbv4n+RitsvHMgXfpLoNcm7hesU+g+KBZRZdHE6ds
Uo5Qf3BGMhXvS8fi5VogHcxuXRQ/T+ZRNoY+JkYg7eaSciXyEfTxwgKBoYGCS6nSZvoLXnlCWQ+D
FwgAvXR9Y5+bJ9LtH8FfSQRexiQq4php9HSWIIAVa3otvgmN4CzCjyZCKEUReIWdkFWHnQneR0sv
afXxXXhbhVexL92L8YgKtPovNPvvoAWSZmN/kTRlXeGZ3dVEQ55QMzCINSA8/Zs8TYp7k7EHmhSM
IG3QfOHB0dkm4CHoogw27Yk93/ltJs782b1fRqD1ms6HyRKqsqt3KnPcEqHWwdtMmM+MA688gW7U
bN3ymAp671IgGGjsRuJZfrwoq+B/GdWYcm5g1YSrzT45kwH9nHucLXdSXILjXMudRZ8Sptnr1gfu
R1L3wxsr4RBQTFpXzSiq+swv+zoUtfb57S1rFphD6wAXIuopbxMcAegEqVNLMP0QRQUsG7CeDYsz
/Daq1z6fW9inohYCZuL30vu4GjaX4eFFgfYZcXnq1jM8X7gi2TKoIBahl5lfn5iTmVlG1SUOlQPK
vyRsdPCV2VMA2p2PT6MNOhlcLWtzN9EsbTA1ogbb/tb6FISVhboA73C5ses0H9GrUWN/++/UqwmI
0wt+orOMmQDnc2naJTYRrkJ3EDB+MEQ9YgtCz/M5h9IPC5mup//3og8mluVyQ8Ng7X7okZ5VT7Xj
jHPtMyotwHRJokBGGCyAqxNEhFlrUemCWfNzsF6DOh12NDD8EjMDQNVvo+7HLrw743nVkf+wCZ9O
MLe7HAD4tZvym5HDSoU7wbDPJJgjq4dPobJn7P1OGz4yw3HpiSyPfTYue3qazDxxTvJ/sU8cd3kD
Bi6Y3NOAY5NZFSu8b/ODc+muSu7hZpfcBuv5EO9+TpTc9VmNG+1fg2vA1Ksjy1yummjkpChhmtoF
h4amsypbh5DYdDRY8CV0rLWujb31y6XVGrgBTeRAdNWrI0tVjSlj1YJO0TCmscFKyeSvVqFNCFEk
O81KapPQ3BkzwWa+QutCruhi0ZGgWMHJ0jjhgXWj79CxWvNrb2lWiIYengr9LYItlCum5g0+0zG2
EKpL9U+lfx3u7ck/jOFtBXPesDqsuLxha6C7B79aHxO+l9dg4b7n25SPWCRgAU2WUjW+krBsp/up
PllrUmHMYnvMfAfms21XmopJQa8Ha9C7mWrHWQgsvnq0ZKw8KzZmE8+DpwWxUPPxKlTAeqZupUZX
nI3JCSWDhK1Hs0XNm2uGDOoa5zNEI1oBwDGOs8K/MG675Oi7/iVtdGvI/vjOBXtecgmyMmSxDK3D
/4JVUbUoc1+TerId3XKJJbA1wjDDq6YYHeNXjr8El/Pau+IO8ph/QoFqDebc7LAoJi5TJyGVo2Lg
UP9yIXb9Dj0HMs+CYgGS89cl+OjgDnywX37D0chcClUNKbtx9FCPfVWHb0B93Z9NKs8JXC7m6KbM
UnzFkQQgY6A7huRsdH6ZZY9CnZ5R2dOADazq+Tak+X19+BcORhjcb90fFjELS1cKI3iDoXTbwYnl
uWXmpM6vDJKO5wbMzpvjE7oxVxWb9TMBmMBipe5cIpyLcYF+excT24v+5D3eUzvgg9Qv+dtclxFL
k94DrKDAUqms3XXGKOeEkpo940I8xNxXczo7gxIGmC+LEr6HlqTXQxgCSmP1Gd12hCmSQkPyGEE/
PII40Hm7pYLTY6hx78Fxjs03MB5qI1ooB+8WwpHFLgxzUv5bZ5Ws0pEY+Zo4XMWicwFa/P+Rhg0f
wdm3e/DUgfchgXTo17fwgBjfc0RBNW6GYMijc+X0hRlKLbm1dlhEHxaNdE99s14IS19PSoyzwFky
YgeIGqzbS5cw5jRkrgTDU7iKRJiKvar00UZifS3LlRvY3Hg80r3U/dPiuyC8OdEALHXxN9Oi1tEn
AmJnwi1Zu0WyM6lXxGekvAG4/vRaxJKmee8fGSJ8WtyGt/GBFXTxEYyAH4DDMQyJligFgMwN+FgX
D3RK8eOFR6VLG5qAggMl8yWuTtbhnNGv6UcFHTw/vcnH424c7JpV5k61MpHBNtMj/vSUjnYHx/oX
xGsmXSEpXg/0OB2cNxefLmuZq96hTsMBFhSAIxhGdt1coGSR0u58Yquc3gaD7d9d/Xw6oPlE+O56
AEGc92AfUfPdUMXJCpUGklOhposwC++X3ZtTBHej5GzxhbkAEGlcVCuoRiXnVeNhNr72TMm58N7q
El18umvU4ZKjHB0ovwwPxqWkX3DTdEZVBlxktSBKXAPuHgc+tk2MguU8FQ9fD+/yYkhVOt50vxed
FXLwqujq+OBxJ0N9N2J891C+Mq1x4ZfdsvvkYr274KmL+uL7LWHS3Sy++jG4oM3GRvRX35lkhcvE
GgWRmWJlj31vzejxgDiGehfY8D8NhwEDeBLYZzpva68GgtOgrK/iYKJ9o96IRlaX+DCoZ/3FMN5i
PjK8+dL1kkdLnl+18fuoWNhF9d4AVjTG8NLVRfh3GSDWRLHqNWFC/d4UQKir+6qno7hVPKOlgg5w
DRtw8UWVaLWPgOz718m+TSZfnC10CjQm5pscMIUa8VShiGRDaMwI8Q+Qo4WLBOh/Sjer5NOwwp3N
RrZSXE2KmxfecHCbQBYeNYofkqF1HULB++6/59c5/IM3CHmt+U1rEFXQTbYOqOCgOBNXQUVi3kBq
lTXX6M/Y/BnbhvzDYEmVT+L+gvRXzNrNAGtowgvCVlYFQ/m3Y6TkklnTUAdaqDttHZoAso280lNc
3J8M6fkMKhQFdu3Dp0BaNHguPbzyjt1HowslDMQduS1jvyNSOREEDuBGG/6BjAGdhjnLIXyjNzkv
QixRRFGoJQ/YNd5mN4DYssaRlB1ovkv+Af09Sd4ZTvK5pzSP6shd42hK35B+iTi9J+m38I7jxJm+
6e5ieAIlwcJng/yrw/W7JK0BVmw8BhSi55JqzVWA5nBqSC5Z7S5lm2sEg8Hq7s8DAxwSZnnVTAke
ed6IyDW/7O4qzE4EUinfCThBZFpQEzPUX/O16a3A2KOPKF4EYA8UiXCLYb5YHsRPQrFmATJg/URn
iS7JeY71Pqv6HwlQQVysWlGFoX93Mf/VU7TCO5APtbmYLejiUwxNibnuIJgiS2u+uLiHqkS0esWL
EcYhZnutvyE5eeK28uVvcpFoB5EPo/uieIAFvPbDTH6dCoX8Ki0ekljEFRu6tqqoxWM9JtWw9rZY
pVS5XKlsnyyDlq33OAh8IGyorxSpTqf68Q0ONCpkXj3TC2Yiw3DduTY0Nw45co6/ib4fxe7OiLUO
SXdAuYRSikUNHdhvz3VLm1Rpj5SSGKskkIMJUZjfU2tV/VF6ps4JvhxYDnRKmNZAgLwKHT9+dDHA
CyM5ZHMLVZfhw62pvkKzNfWPvtsQFhCkUv10tmaOAqAMAHlJRYWHZkmzGNIaQKKnH7XL1pzUB+zj
o5coT+pEUdDeenX6ydz0njrRqv1ZH+Ty8O5Qc3GNclDYlEIfijkuJ3xDKQmRFwgnoilMiLAicZy9
V9q5IoY13pTOUHPYK7zaG7LrhioBF9Rjz42IxvjN0sJjGfYy8Io6w0abVm7kJVP/gwIsYiGOmVEe
CdLL4cdiRpPfvNzPc7aAlQPx1UOfEHMmj+Av9OtEBsF+HW2TEJYcLUBs1m+4LvGoPNZ5MeR3RsRN
IKp9KXj0BEBqroCBnCdHYmmq1qgIraDS7CD+pO2AHloLW31M3QaYBKrhNzaoNv8Z6V8C9dkQWu7f
oad4AICpuxyxtiy/Hb3Cdv4HslXG66EzE9XgHyUbi8wA/5UyLk6S4qstwghJ3rv5VU4X7C6gle9q
2Q6ZS7U2wogTTf3KjH7pv86l3D6llgP9g4pHRU3x8YJlJCXdHISEOkmFK1W3MI1QSxohIXU+KlGu
KVcG9IArtoHH05XXP7HFU+j3QegEMT6Sf8CwUid9mH+SMX1vICEIoEhFyDRYpRwSQEB7PinXlkak
GiQVw4eDnqU60C7xhzSj4rwKchD61MQChShQFV5H5AyexgVYe2+u02mw8S7+gvYGrRa9WcqNgYRx
6H4AHsGWYGw9oGiB4n7J/XwCLR065j1RtcBDeqLrp7qzLefMkdfgIN6GCzo6n+AvYo5YvB8exzvQ
S/WmxTDTNhCK909C/k8qwA60SQN5kD2o+Z3au/9ClIseZE82BukNviIcpIjNInUPddMaT0st4pCY
q55rMRUhCpdJFmbWstHKoC6h3s9IotFcwTM4J2lMq5yIQX8KOR6xOi03CRqPpMSZywH7s843E5Hh
Ky0OAjgD2JiyfRt0Qtjq7OKWlnrrbN+2wwuDtuZ7nA13PR7wnyz8Xnnd3VWdDZ/xZe6x7/TK0ybz
f2HbuUUKaLa1WwybwleeFDW9wukZ0Za5kfR770mso0INjz8YPotbYV4ONg1gkAXO1tqoysjYRu9E
kKdsOBjMI9u4p4pzQqzwAxB7PQbNcq+DQeTJepZE18Ud8wL/ncMUO5U6oytvyL2kCe//Le45QJVb
5fd0oKiL8knv/c+fXTA5nDN3m5AqPOfvOYoocoUOri7mvsZ14UaU/DJwDjyPtiPmC9rYAC/d36dq
Th8PkRMCAJh4JMNS6dzYTAnBEmL1zeAIB/wJm2i2ioTGMAgRjeCv7LYaghARLSHWyEsI7K5iRHZz
hp5w9CSduG27DWjw+DMD/CDlI93ZJkh5Ika4IWV4eAD4IPrIUXtlWuiAETfGE8DwskhupOG5JPDi
MVbrNU4yCG/O9w33eO1t8lbbgea/JJiT+lQqUmeFxVjkHtQ6VY4LghC6kuxqvWf00U+BaPEgy/0a
cua64bK3SapzygJK7/EO46gvx+MOH7DltmdvWr7nJ4Yv+Wsctrzd6nhzh/UWPrfEktuk7WXdCSwK
qxk8DkZWwfBavCdo8BypUiIs5yQ8OxIsyjgW/ic9jGARmw/Gmfml2Zt+OIrMP8xEen99Jo9CBrqO
Dl3+P9RG8HPuGTRgbiA9eZB1jqvvMGT6PkCXHq0x0WA+KN4lVFV2oOOYbgKYNTLkPENclj9IO0le
SM24hHIvGzzoctDR4A9uFNwPhrrGTF1izOxrfHcxKx+LC8b6+l7GnOu9ycG52de3gpbbi+FHxn7c
SuKIPS0tPVcPw/ACx7cAY78QQim+4fiFW+0fsD9kbDQ5XPoB+leYJ4rMGetoA7Jt+ByOnCUaI00b
mfLg8sUEMJ5a0N54+cqRGOW1xRevRuj/xrsUMQZ0KyU7G5qy4yVq49eoOryChSBhg+ZbYJpeHCzB
3tPLb3u4xM7stwB/eTAG6hfuPhCg/3exLkwuAEMrKFYBVVxmNbkl4s2/Aok4Odx1Mdoi+6CLADBI
P6h7/EWZHRzpQw6vM/Y8uCPbrTQVZN6IWN8hgHP9Bwtx9vrRW/ulCaIbN+EicaaYdAKPTES4OwSD
+5/1l0EzJJVbB5JMl1b3OYotA6Yuw3m5H4Mq7mBnsw0nQBwE5gitcSHeI17o+a0T3SnuKNF873R6
zdU9kgcZNf7ny1TkKCIjYFuR4fYIJo+kPld83C4tpDWkOKww7vBwy4gJVnNvNzoP0aysDtxpbsrV
fE/ETzuR6zZha1mawYF/Qq92svRMxrWS6V1z0ALOHaYI5RcQnlE5f0909IvRhKdfAVSh2u6MU/9z
gsSYjNfeo3IvOCc5o5JKql6ofhiMFj/8Ek37pbtkSM6TeQP4TVLoMQb3nzqdLIqzRU2l0hQ4+9+U
0qd1p/+Bz7hfMbeDi0hG9iZ+Y1rio3o5BUfmMEKXGIsbp8S4SFvm2q/GF3jCJApVGIzVG4/IdfJq
8vqig3dWaBwRyIikJLtRcgl4WLgbkM1uui1oGoWPSnzUwEnLUdWO10nFf2NixsToC54rzh0rVSxU
MQx5Dd/R9AHn/sLcmM3vE0Vf+zsVgsK4M9ytMLyATFAFlYOwF9TbDPRuMgO8jEDbxcSVOpPJ06Ve
La4OSkFzUI5a/hPnqXH3YAFaHT9MI/zzG90nVOorsx4fU7yZv8grCNXZvd0tPGKH58nTO05KFrY6
2NLSlt12j6PzqO1dSaFAa9plnPdN76RtcJkUNhjbBEeg/ppxtkXemF+TAhMjXGirgws4sgToQNJR
J3x6cGt2CGYwA2OEtHx7hZ6W6E+nwHLubnhsmvgAA/vjKIVJPF7pdiNk7s4paTe6DzoA6S796zUv
Zi0GtuzBmL13ywPGbsN8eYLEwe3+vWVv3PmBw0E6XiEM2WdV/ktRLa7zPA5TxJLnGWY01dGHNxkf
sQDHs2bYqUCVrXaLuIiraKMggHSrox0ecRwmWM8wEv1kbFYIIK5Pq87kkcWdtlm/BgS52ExvZ+x0
2/0nTnzlAXyBtt2MmoOti+vR1l7Dynb2C+Cs4Q4vLK6sIbO+ZrS+GT81LMin8ssBX+jTU0oZfPSD
cQrucXJoXpq/N4Bq8250Ahqv2PlusZ1rxCyjBDQn3vYB7uRDd4bSIG7ibEHLObqk0DNoRAHIEYKd
ft9r2y3k3xHYaXPwg7PqsXt2QbutX0z4WpwSkOb23WoC40Gc5GUkMyrGDnnfuUcfDKcAgtPG/C95
oPuKGrTpgVndctvZUHkTX3mpTnD16kgxJjgU1Pw7aDIfunDrHOH9Dt95cgRWZuQcPfNxx8cKG7i1
yeIpAxfLSXozhknVQO1L8KaC42y8W/cevjoIrjAZ7jCB17jUALxO4HwYBg3KFL6T15zhQy2ZKZin
t9msuahg6dwC8VSt9/QwuFdcXGK4T3fcsRArPXv3UrBjwByf7mIffk/cCNyzzIZXxzBl+7sHQmf+
KELWKc0kRD7rtr2Gnr+0rhATASdQUEI+HjxPQTFeMxJxOz4sVMht6JdBHG4z7XWfcqi9wQMebDSz
Xu4tf5RGfUfqwQih2GwCUeftOSxDxAA1b9d7+Ut6yx7ZlHEaXc1YBxdMA8Qj1639neX78Gr4CxEL
8+2YIe9rDbUnUd2yD6v2cbyBOpACeBWhTCMRi7H3oAdp8N6udxu3PKhsczxvKNUouIcpNE/OCpcc
zB+m1BcagYKNjdnWc1SCrb0yuL1hLd1tXJ/eo1PUQrn45w4XKUD00WqAaJ5cyjWKvSf48+Gb7+uQ
OYx2XT7WYXJLVTZTOy4DkgxwAShLHAAb40nPFaiCLwPqIecbFQp+DAv1EQybTTPeUevvFpcxmSJN
QPptID9Cw0jSgJ81XEq8NlH92TfOEPCZOXQMEyMvGNa8dx/aBoRs5lVSTaZVs+2mFZ7LtDLgo00f
fguXRhtEAiIGnD1fJgS2TsXkdg5fH0Zwqe2NVsVqhgi5v+CNVPAxVxOz6vAOk+j2s6F6IJgzV5PI
ilau1+o9o/cAWrbsxEzmtT2C17d4pdphyudKWYnqYnA4oEHJsqWWIq2hqvtX83a4KXtf2oQF2CWi
EI5XfkhwmgCPpHf89Hk7ZtF/pT13iDhcDAFKLcLR12sq7fSoVUBDVQO+ACc/zgNPb5WMJeNBniTk
iOLtDWCN8lHmUg//YxVzxnSFa6BVmCOzty0PyjoDCeqIEvRvkeKg1WVtFwoCBgA0K+iQ43AJzV/U
XurCoM4hzNXm2OMsGnSysy/e+QNH0jppX3yafmVpQ/ltil9Xx78LSoF9I3Q9u1cI7C867g9rszpM
m1gdvxypD/cYo+x9qNhdRWVwdqZ0weVqj7DNWtW7ldmHOXcNTr8P/o9FKGz8/b0eZyhH4r6DCPN1
wgp/LdisTMH8gqt3C8pcCKm3pYZ8ssZYOoeR3B7UM1GmkXLhRVxuu22QN3lhYYtBAio4QWwNUXeg
9ixuY1g75FRWc0Vt2+zOhgAeog5VEgXgeNfTlWcNKoVRDitD2RofTZcUy6feGQ2FHld2C3lnpRv2
svSWHaflqYHDNvMOMAHZe3AdeGklOPUvM1/gWUoKzGIDKXco8hFEHuXjlaZ98mAkbzIlgCGtp/OF
Dhw6V94bkwDAGVXhQEZAYzp+vu22RQoih2m3Q5S4c08BFx4guL6fXplUw+IF8mHGYV8fUNx0jYbd
sevvffkXYF3VoPuAYNTiK3AJ9eunSaxn0FUSSeEfmVzJH/PAMeOjOSg4VJsU1DmCWU2NH7h8in+o
KdfSjjE2Z6FM70afqwg+gbESY90A8nLMyx0WeQMuqYC+aE+ck0rjkoJiwa3k8wtTFT7DMEO2hkM7
TXgNglmQuq/5g2oPMycmEOC+EJWU4Mg/BKTCYpDf2T+5tlgjyvNV0uS4f+CcRLIocZhUWFQa5J0S
08smSGKQmNGAYAO0oCSHlX2EQOdCJRhcpmYMaYh6lXoLWYty1jws8eH/PZf3ABhSQaDaDN1gKEAc
yLoYqoajRfOtbQCX9G4q52DvMh4lyJ5zBmIGg/EvxqQ9eviQliStnTfpDotpT0mbAahTHSEbp94G
WoSkIfcVppOjFgBUgbJiUeNI7SFAjKdjpmqTH2A5hdMIVOrJZICKtMrsmKtVWqj5zHgMhoSgiqIt
jarKmNMaxykFfk8Dr65XF8ZndkIzp3ZSk8tG2kwplkBmkJAYRiZaA8Fy9TFitkRkrIorJWYFgbF6
+tVhbbTzW6PzFAKLgxf1TB4vO3SSUj6GGBtz5YCKgK8PRjIfaPKoN5kzR4tBVPZ1LrJIpDWirSt7
p9wPDHj0bRy1BhU+ZtnpYDh/pMUIy0AMrIgLK17aGZYkkA6UQbA9OJHECbpLb3tJPDwMpB+TYIpj
bVhYbEvBS9KfcALq5AGWA2yTxJqGiFROupDzJ4rOBiW3uhgUjiwXxg0CKAOTt78VvAIRMQNfERfb
vCQCNuWjs5O1IRt2KHp70zAiyNxSUkeU8doycg7j9HeXcz4NixkTbK3L0F2O54OtPYCogc2MFvCB
5t/TbUj4BwXFomtCp/+Ft+rDnjRUH/E7DK29JNjGwZzFCgwXhT7bDtkSC5NSV5ABr8TjbgYcTcXF
VYW+SzrA1cV2gdu786mfOL5V6UEodaJMhmWM45hTL6GF5dCDhqeZcEAS0YZCUvoRbdooSGjDu0fP
pms80XwkJKoZUwk9XOromeAj8FW2wOUkPKSLYwx3mh4vlD31L7gaFePpCmwEQtqQZ2w4hCNsMnCl
AtFAogE2UBm5ALxPqAFrs2YOxrAHYCwmGVtATezpKcs0EywC4PSJfnEYvTDoe5qLGOY8uR3IvI5k
RWUYfQh/4zJ8St49AqchOnrcAjaqO4cZUzPnbB/GAXHRxHyQNaBtTjTrGULmanU2IL0wJFDnBrcZ
zQ5e8tzQSPkaPv9DXOdoNGEMApRhOMOz79CjAar2SSYiYH2BpHOAJ95JctaGicG3whfpDu0Mzowf
jHGI919XiVsvv3XDSN4r2BcZ6DLotnNm6csgb4wEhZ98+JtFrwM1DRUuTJcmK0LBpgOwUus3+ixl
0CQemeiOEY7D8GWG2AFwdb/II5EEeyFUeVabpDizkavwupWueIJMbtHkr2qwCsIGcJvCQcYu2II/
M81tAeq9KEvrH92MKo7i9DzoLKETNQJweGHCCRb1TT5l2QnY+MlfMAeyNeaVLuW8HwDwbYfpTKoI
DjuBX2skfXl4NAarqsFkmRVjJ3jexSMox0gZ7NjPGDRCX0xWA7u+KO8faMN8ZSmd1LuVaR77CaIP
KxVnJj7ah7FjYaQjrkfyyWpTx4rvwItCVxP1aA/eQKSKgyBiDcogiFAFBq8rxAHMHqN3WqTsBbbQ
xSzxZlGL/yAe3NJOBCyveNQMWPLemyNCtg9Qzth3IPd8tDwPMe7Yc5EUcBwRSX1iA74ecLPWHKBQ
Hvm4yj0+HOtcDHm9FnyRJOCKNrBX1pqZB3aojyTbJOidA/koQeeDWcUBR1fE5/NzhBezK0xkJi+I
jEiQbwJeI+RGWz3X88H2oa36uHoYkyYDoB5fimxN/VWxCRTvRQUmVAeAADechAfLmU0k52DKntDx
DkGrL131x21Cyc04VDTPQH/Dq2uZKQji9YW2UIKv8wRqVtGrQpBE/cz4CBB2ol7Ni74GhS7p/ASD
Llc08Sf8jlfEpWnDw1m1HZ1vAdYEGcxgmuczujkH+rdcbtDHisv7wdu3scACHl56giE7jsY07lkN
rDd4tsQ1BtOJV81kGJMjmpP5GW5bBt45uHzMoxIBSTBkyGy3F8aZsgIDMpLDFF/lDNtVeY/Ei+Dc
RgIoM95C3mo6BAVgYQvSEKwuXk2DF/NcSj7hrMqrIh/5jhF8x0RxhxLXjaOIcBNFsJnNKKbQ8Ul6
ID74UYPDmmFFHOUWEf6AjRlrg4207nNwZnwBjNM4m+dJEjGWO/g6e1F3LZ124HK0SOgpcp02Am/h
f6utXDb/SufqFL7qaaWwwl0sESNus9yCLrY0kMVgHXdGtS6T83DhI2IRXOn6cBzSwJROUZeIcEa+
ejUAmSM3Suy5/IL4TmF26fH7Oo2bkFlUKw6dqba0bFwwc3Z8uNrVu8FN1V7GK9Kmpw1yrNwJAWvM
XmWUl6/x1S1DEzcZgIODCRtTSZHNHFZeFpaXMbjZzKhOXG6rogyh6gZZtkIgrTptiIqsMuNpEKg1
KqJF2gDnjlc4gCWfDZY554iMjVivcyVAT6fmvjA2gBzeh0gauOWaBc+gCWRYHopQjmh/jFkgrUeJ
IOUvcLUyTCtwTqW/i81Oxf0jq9ywaIrfugUOTObAqE0wYFloQpofVf3sBrdfusycxo2ilkgOOpnl
qHTEw4RuE0/EiAMVnXoSN5IPPYZPhNuM6z5PajGrAVvVwRpjCznR8Z6YyqD1Y9Wy43bfTXefUPeQ
wp76bG/msRD9WBPlsCxxODoSTqivjWiRyhUDkq4KFLoPKLfUMBbHoYrUXveYfiJnI3mxzh7E0dEt
2eSbuxqSX9c0nqVm+c4lzvF9dkx/rD5JOKIcS7QBBoxmKX9cSHgVBd33T8SGVzoDCy1R4a7wqu4E
9QGzl4R8gzfQ5olcewCLt1vgoX4xSPkIOkpp2S0ENFlT1Kw4Cpk/QLYhiGpnmfgjkCzDMxMqwBFA
1ApW419vEMAO1qQDGherDJqJCgBxLBSH2VJcVinUQcgoA4geH1pJ8zmOlVr2SpU0kbczqMKEp8wg
3BIlWB3y8qtivUQnEUEWd0aVAXVAX4lnTS1LMQH2iSaRakiVsYHLBkDv/PEbZBSABdvvASOdv84g
cSH+FSEI1V1aSBrhwcf+1+9Rj1XkkZfvR2xjPgbkFVqwOlKyhK+hnaeSjY3FMaXsnOWHvZE9MCdj
iLF4Y8/Rd5BWAz36EZOPbJKoMdPuxmOz6rxsyOkNrMAg7uackIWp9zEgm7vsVcXylNrv4UhWXUau
4EdkTmSsZy+cP9hZgxWxfeOQ+2Emzz0TfxK7/tUKxxCkFjhlYp8orxTSJDINqOBa/DSh+fmmy0AS
SN+7gkLkZPShepR2jTLZcAcIHwYsgQcH56xtBAqU1KxD8SKYOsrf2AOspFF2rq3f8c6qSspyJSB+
49ED0we+AaGMiG/bg7HnTUejAVEj5DFiYKSrRSXzpIHQDuSuVykzTghqEk+iTRTrg8r/FgeLgCYv
PYb4HUIrd+TTfO7R/1Q/nVViZkR3aPM3O6mPGbi70I6WOxrujrTA/+Xh+lM2ccpEhV/wFd3Q1RFr
Qpt2M9KcnkpJzhnW8b+ev8pbbjlWXHQQNwyiRuNOg19URRB3Bo5981COpzwnt7TF3pzYq+3BYmVw
AHIMI9P+cjEpr2EeCMZ4QwIkfycRZ824iTaFAo4ioxj7Z/IlA+4ERptzJtSU4bfReu4j3/hQk3Fs
D+hfAawcXEolbEnXb3eHfUi+21nXHE0fbknXSSctZoIBq0g12t2CbCIvEj4mgqIcWUgTus24Vhiv
n78ISspCHwryWkwjHpPEqqtey9mqE7Ysqg+T02RR4qtSRMgZ9ozyU0fF3WjQhjgxjYORFqAUvAQE
k+Hpt4wOt4VpN4a4GvyyGTwx/li6IgaSWHFTH10lK5lMl/GXJaFRF01wo078mnUL/SjsjBQoVOs/
56UJ6bS88rCm0UGMYqGaHegKdRtdNNvwUt7Mu7PqM/xdwOWZ3YjK0v7zq87aXE32XWyu1dQ6wFHZ
R1go4DOIKTeORcuARQQLSccmQCZiF6jWoyO8MWbJQ0kozBjpDR9L+YR2IOw/voNQGvrCeVil37Uh
o2lCkkho8cIx4Qvu+RPHJ4aOCocgnzFcEAO577FGvimaZtCBN4kEImSFEpGqsGTHDj0xfP0LF5av
04y48DO4hjBRWUtrqRRJODx8wGbNYY0qYTw/kNaKfw7QzYhJoz77C5KmQXkHY5/J51JeicqjPfJn
kbljtSQWCvUHexeG98/Pz9b8wTGFZgpHEQqYKrNQqxvUEXOUJg70hHpMmtATZBOF2Xyw6v6O6oM2
9Pfu6sXmgfJQNVp7C91FXy1kFbIkr+5zTViuh0rHYMRR9ASZWtjlG+XWXqDTzSMOoPRRovMwoAHh
vyiDbwB6bJEYSgyt+gFoV5gEHWG/DErmgrRHixSN6xrbNKDOE4/InUKg5hAHXJ0GENJIM3ntG1Tl
7epuZX4KhBsOo7UblTiBcN99G4WuTYLYY22S47RAcKgHHLbrN2VXxTsgvWww1HNreub8aTG/LzDN
X9vGEFDZSIIIRjmcDkjSZalHsE1brCdL629Ssag0SPEEEfBRT8iYmUIyu4IJNgCxGevOIsL6K8Cb
wM8A1ugXmEeyfe7hsNagJNoFGvFD3jShI/XDfFH49cZ2ILSAd+02bEVJ2azHi9Nq4YdGe6iUh4NG
E9t2g/qoTWmvLSXtj4bIaToxh33oynwSaygnjxQJyUlbiAH9tCM4MnIzvcGZ7CzjsdRBoeXy7Tsq
St0A8MdFG2oSO0GzlAfBWknL8+eN81oVV/sHqh83FvTAXv50CFUcqgSBMz1psCBGKkTSZJCGRLyC
tDH6s250Vp2VxhEssaeTETuVRAWf7qGKUTkvCvQkOKZQrlgRO1wtBG+2cI882Df0EJ2Z0FYlrdQu
w1r3Grg0bq46xu5Wi+Mh8vsLxhzajF7VlpMZv3xIPugGzIQDOpbF6XPV7grzr3NwkecM2gYjGyHJ
f4uejJYb0jDk+JDnVF2Je+9GaQ7IJ5wpfhjGIkUkZoeMBLBo5tDkh7s8BvU9rWgYXVdPPGGU/Mtk
MI6jANbEEnESU6FJj7mycVVAaIujedhX8g7AVsfyU8rLFhT/mruOay5sIJSLi1pWxueww81bR7vo
EaTrbgpYTL90LHScotaIsBAff+fbTlugzl+gkLOfek3GKeI5gPLzzxB9J0XNJWHEJ2he7A95IUi4
sGC4bXol4h/E2honEEGAYYd8b9osZjRMIx9HBJjHxBQ5DDLamA10x/+yxC4Rd/QFUDxEbuumUS4I
FrgRi8rhaeXA/iXgqe9ftimKbgZ3WFXIsN9/mtNyG1GGOjG0sIi35140RIjOPn+bHMHC7VQ3cmdl
KMMoP1glL1HS4fADinCZ8ZeBcEyDt8WKicOEhAQOjBMrNoTKjfHuDHPxFVVeZP6OOxAQ9ahllY5T
IYmLcukh9n54rhsip8L9FyCkoWYDbRL1jpZ9yXcaxnqqEJRGf5Z0SQrpEfRothaE8ZeF/07EyrQA
B67cFdkXiz6OuR29RppWZ8tiUcV+6LeM3qinOyJ8TXAmoOC3lQC3y+4Y+FoMU5piBy/lQjWYF7Vo
cWvqpiy1dCyfOcx6DWtszTC7YrbV1r93S17LWDwcrtoifng5slgV+kBk3Tpv467Qc6PvoMsAkxHt
ugkC8nJmacqnbAOpFClCPjZWkMzxMMqwEceVAnBPkR7i6wMcEuUKcSJ7mMVUszS4jTs73xCPDV+G
hT43YWbxNbi3VOFtKEDkzOxzzqLJ7RtFORzA15UBcSffOBhiu5HlAFy48vD16Eqg0wXGo+D1uSIV
x5FCkJInImegCeQsZpqww254MLiIy1FF3g20yDJBOA7eM+w3XXVEMdKIQkFm4EDEZT20dDlLrrTp
lNxeTa6JxuyuAVb5AtHG8MPIj91Q5WgousHI1CKus/CCgY0aDziUQpDq6sEeC2yzuwSfMMnPdwSJ
utFaIJu8O9AB8R7i8Ovhpsg5RvsUzI5jlfRysuPUgA0rm2/quh3ZXUQ8BZdHzL1Y753W2yzayoE6
xrZlndn4/RPOZaRXbxbbq4s7VLeMsowcg3lxMcUm/QrS2T0xWplT5ZebfrH+MLSShB+vKhG+cI9n
w1Z9mGYds4UGDbwYDHLp6Yy8Ws+ZIDIKbas5lqibewTc3eLkOfkrW5nHsDRhRioDyyUnPcy2SHXN
w94sfi/MDUcJWPBtgXqYX8KtvZiH2fNuXBAeP91XtA5Q9h17N+ONcVeBuLV4k3DU8EGnt+LgdDzQ
55CD3N+M5kp5iCC2MqpxapRnH7M06rhnIJkm79gA0ODglpNmQf3yRjUjwkd71IIGdR1IBqBWP95d
yalp3iomGCPkrU60ntSx6YElWDOeqM9IL4l+qpSkAHmS0sHygi8Y0xlf0rSg2kbWwwAEchp0rCfr
mKCZXcaQ/+v9WuGAv1Tlk0bEG6BqNZbAU5POoAOt9kPXl7crvZn190AeisyeVCfhhg/+jeroG48y
OSblhkTtUFh4F8QFbpXU7Kca7lNeOWpRTnln3EBKwL+AAOVHfzfZwESHwQaVbE2e2j0D+zo1zpF6
O9jYz3P0IOVhap+OzeV03Uvf9stac178DWAocy4/0Ops2Dfnu7lpmwWLBGUYcqRl/zCtvu1G2z0y
LM9cDOGxIaXgDPif0Ah5Ak7gjif15OjkkaD9Lk6D9C8akoQAJjjnMXCb1jhbpzVhDPuNog4euaYg
sGHkyJV3QGi/xm5IbIMGHgwhNR8lObR/0JTzEW+Gt91nsO+MoHjQGFB1nAx/1uyj/XPyOgRLCv2c
/kjYfHZLHc72e/ZBJtphPMKXGLmocQAfKONjoHOCvxzuygzQi5o/WT1OqnAFD8P73chBIRM/rvVI
TjnVDjO4GSH1SMJVL3Nkn0vmPW9SyANIcrKTaD6NvzXKZPM0+qNhjW+uuXt6O7rNXyN9yi1quV6t
xe8X4+/Dz539SHNogG0SWE1xVWvkDQC2ceJ91YwPZ44DKsaHVVeRePAW76P9pheoMRPN/LjFUsb6
BOIn4imDk0sLcVhvjTyxBZsIFtNoevIuFnSe2YGI6Zdr9PAc2AG9kjdD+0fvGwehhQVtcW9PHxqe
qgBIOzxSyCuHDDYi3jp9HB2R79Goj4XuYiG49GGg3h3yv/PUAP28Hk23OQRLNBzEcjDdfbpBbNP6
ECLSlI5m92x86BTE4AbJoQaOXibQGq1fcir8NcNGH6m4eToBkrEU3sPkhvKVhBcW4nI2KI1OQYIb
N80b/FRB4azgncF3XCU2KuK2DJl9v0buaOQRUzpoEtZk9VtYtYOSFbuSxG2CQNrAqwHqRUy4P9Z8
jI/9Cmw+YFtyDf849mHUl3T8ccj+0ZzHwhlhGUOg92cOKCj2gH4n0kvu6MY4EI7j/1g6ry1ltSUK
P5FjiKDiLTkYELM3DrOCSjAgPv3+qv99+uzcbSuw1qqaNYPQHGgRJtnYz3Mcblip8d2sRxECZPxA
F7hbPFcyJBbnNQAp7S9rGqHbsScbYHTsDrmiUpmZpJEwauIIpdcf8SKCgQPtQECmEcPEADmVoe5U
zrY2Bsig6v5Z71OHCaow+vpUHfUNOgGw8r8h5r1ByeMIQvO5o8sii4baveQ8MZBwxWx8Xbyx2paK
d+qgOP6byV3o4dkOQQMEESlXqH5kK2BL2NSm2nBeTxtVJaLI8SWxDgO8MjBEtpaqQsSdpN0NIUgk
I+o6briMgbiOj8m0w/ELi0aYGso+8Vtua6yo1nmOJ1Q2h73PDn6CJchDpox0GuZ+7c4Jz3S9wWCN
Z6RxPwLei6PCFXwXH9fc9J3mxVyup3zS4/HZNpMdhrPahNPsdyKw524vOBKp3Lqz4+bhRPWhvFBI
MAbEvBKObk+xgc2vRvMfNyWlEdjdvXLCc3HFjBxj4duqOW8xu48rCG1cgSdsFiHKaUETHiZm9sHl
umaVFRasUqoY7Eyjyh0NmjAOD7D2boWBNdL8jXxzWcyXhDZKKdIYwb8CBmlklq/CWufK0GK95/iT
pEy3mLNYEf4AxrDjDA3WH/sYkB9XQG2YhKgb1qM/2PUcHoTje7VQXdpUtj92eRvGSDmppcqnkJKd
bbT+U8+2xksaIYy/SDzlEWYDAmaT6BWEABwlPHiiLMFUIZRvH2DrfSgWB96yYP6+XwOXGTwq/EKG
z1T5jEqyQRw3wLeoBtmWTfbHu4eUFTgEIGw+SsNdJ9BdEo4pyfkS757ED7sX4V62tYhMIrCkZm4m
PW6/sdZuxohyDeiDZ77Fbt95DRpVXwojON2LPlY5zBVy7nxj0Fe7GGUu9JcIQjDNaU7AUY6y9+6k
6iMSdUecuZVEqI2ptKvTby/HxI5LS5GdeyUXt+lkPtUXWkra5x3FhRtzwGIa9YrWg3O81AfP2gx5
Uh1IWdyzn4O7GtfoTkUmCweBTspmg4EfrS/PIQQpR3BNzuIY83tSVj30YUd0HRCfobCZMBG5iySa
Ay8rLH/KixXjla6n4bcWFrVZWrc+MBLl+IhYril1vFWNB+T7TaHBbPCVEjCzpjlYMCQoMXcEjJyy
k/V+FvPO6yw+r6cMY3noCDClZe0ZrKS5GqXGvIvBnyV1PkU3+tKjXxVsatR25v6Pn7LnHSOCAGXC
z6hxhwyLa55MNJF/s3/miomE3umYVcwYYrimwRwASbPqEIdgxjriPKZ6W6vYZ5mjnLbpQ8tx4ZHE
+zc5ZFfzcgCtli1kfgOyOcFnLI2QldRwMm+DIpOAzJsfcl4dWmeseH0VD/3l8o5CuJyuewILyadN
FOp6HkTkXVA+A7J8sZJrYOfFiy0zomYPhB3C02qT3+ssVWfgK158e/h6QmX2BcYX01hO0BxJ1sMn
BLy05tUd2Tfn4u1uLgcN74WBQ4zSnLntCHagO3hpJj1KCeNcfVmHsOaJhgBY2wppvZN5ZjfjmqWe
mI9lcjXmpMoKVX2OsA5Gi8iBzsRqW78HnQU7PQTXWyg8Sn/0Y1kx/mubUHXUsRK4bmclkn9qICAo
bgxnNIryD/pE39klq8G6PMPbVx2YcjBY/blG78Sj8uSgpRAJG1Tpx98wWyq1CR8XFKtJo5AsZEEg
YFizbQCJlfypmIurxHrno+YRToNInWhAe7v3v9pCSCTkp3DmwAb9229IM20FAwfD4T38kb20xRcm
MvQQRxAQOTIgpGU/ezD/TSoz5OLJRX132SvD+3D9eFrrtseMgi6GA5n9YuSM6LHCHEeNGtmhx+4I
j5sWXKo7JdwnC9Bf/LEa7tYkJfRseRfstxb4DBQ+FAOaBqO6DoEzn0u2oulOtXh1HBRowqdi9/sP
6lpbn5f7WXITW9gisj0aLsRgPi/+o31oRDdrEcWQ8gbJlJSG7qxA8mPgIvb3rc7ygT2k6exk9Cjy
8CayEmxg3pQ6bbAcJsr0/G1Ga7jUhT5LGwYwv/lhjaZfAshI2XivIhF97V2aEXAzfPuj5oFxutiZ
wOlS0K7eViPMGOK/YEjsZN7Wwq2jI07/s9LEDuNw350Ilia/MLDFnWo4LE2436mTGBBBem5F5yZo
BlInfgV6lsBD6ODNnqNAX+bG6lFgismbVsZMeDrTmIo6tSnpOn27r5jkogUEp9oiV5hkTmDrSwJb
xQHlbN1mz6d5mjT5xyH+Her8z+Tja7v1iFAOAIhVPz/ZQ24PtvEQ0UMtJQoey9hgXHksh9vNtLyr
85gVvIx3W7/c1wz+NiR6tzZmnzG5CJrZfrh6Mb3hMtouYQHVPFor6daEx0ddzIBo40R00w8jMC/2
ZIyJ9/iBQckpKJxhBcUmA+DwdVBWfJnudLVYrTJEuDE60hXxIVk++3XLUMU0BNIdyZ7781oEYzMx
Q5LfU4tGnqHZ07LtjVFppv2a07/uF23bjy9scDCjeLgwlyNjj7ynBawPqq6rabeWxYVDqEUUeNRV
/O+WArZHtqB1xrL7B/3jIvD1fWn3zdksdWYtI497rlYvst+i6za/4epzgvXXZmIBhsKmDkJWLQUu
Q3XlgheU88K3g5m2A4neQjyQEHKM6he6cYn/pmZdK3OGPFfKhh4cmBkWFrBwyzBNeWJ0b2YXH2N1
KUzcWeyAwJJiZPNMLIozWK+tngBoLpS67gOklCXlckBdsQuE7bCFAegFJY/bmZZoryrBG4o2xpJm
qZGWWXwdcZWWcSm0Ax/evU8fizcvz3EXP1TbzBhvXiOYWwEqLdfDqSTgBgR50PLOkj3wtS5gxBg1
mL3xbf5eAoS0b1Z9g/gAabH2+mgFtcJq6iMICq9H9IEOCfXwbLc6mFypd9Sc/Q99J5b3taHA7kkI
hfebLWZR+lBdF/t69Lj6XVTQozapxl8CLUAY3merWXgvYkOhibzMJgrUMkgL/9cM+H93pnXsRxI8
v46K2S4jR2jWZ4sGMIXU94zShosuE9nZLVS+9ndc4wcEf/tm8xty4DHFwhRZw1ji6bwdblQDO1ye
xGW9ZE56n16836AOlTHvtjdjwbbXbyxUAf3nm1HOH1++F2oLvqDTp2o+l7CP+ITFvsCp3yig/1uq
XfUbLKPSzQkkQB7U4fCDRADyiXnRoLm4vQkjHCnjMyjUD6voL66D0Ch4sG/Dz0lMllP/MW8H4ios
eqJr1HB5RNhY+N3wNYbCKZJZWjNswkxqYkzX9C5BEzlUjwz7tq/H1xGGQN7TO1sUbtgBdbyP+3Lx
sZ1dJ5WX49bT9OjdHBypBqn1gSqA28rfV2LPeK8MEJg8ifU2FCRG09A5+5c4wStJUlcZzVIX9RU3
2bbdzO9hPSwJFvk/Y6CoG91m+pmQ6htVInub0aC1Q2A6yTnSZ+w5RElLWDQC+HHHbQabgTZmZ+xT
AN1M+k4ZhKMQnj0GWOO779HLvdmYE08e7nlEn2ESs05gfQ/zIVFSbcwt11EiY1XJ7HKa+/MUQ2RJ
8AMhlRklkBiINovZ0Zkw4pEN66hkAMbEG/bRQYXPDdzFH21Ltzf2YyCmSrcgc/BFPjwhh3eMBMOr
D0Zd+l6tjZKef9kWQ2yElKpGsMwTru7XXkhfCmwOzVBBvI2Ee4DD5JqnLCBOkT1oIrknTQWKAaMi
Vukb+67SXnyJScTmefzcA6WViMt8pNGUFV+uISNvSHAuoOIM4GtDguNv+F6VIPYfFiEcL1NOgdow
F5TjwqukRhgB5Ypro9C4ZTOU2MUzGCfOkeogOSEF5IHP2xTWK06feZ6FTcK+kAu+bvT+n3lvzHQW
BycCSOx02llubvCA+hhv49zVNmiQqfrzHWU4x7gAc62j4hlx08e0zSUMNdhub971YQ6fU7Ti/eF2
+xnjOoGcrpcOMU1BfYVqLMS9+3aiyqH2bWK5bbzF4sp5HGuPAHNOJG5QEsyKwhp+OjzlcAfsYsgg
ijnaiiqIAcxlor7+6vyjylmJY4sLvNquqT9YBJBpxCyD77gyAmS2XvKqRoWCpdqyKBFOo/aHvp/Z
u4Kx0qevOO23CfC47MwOSpQPLnYFzwM/3MRFkEWf2AAiK/Dam0hcPLavz8LsLjuBFGPos4NvXxxJ
sVSpRTYSiCJDVC0aqOi4ZkyjoOhsLxujDBBjqaJ7tZUeKI3WNTNkFyhLBsoEqV9QjbVBQRr817me
Omt+Id5HQbcvSpKXo4wu7DI8usb8MMcEiS+xD6tYTxojSkKK/oap4n6FGZLVRBLYoGqbS4kkhmXy
Jfiq5F5JoSlT2XTbCtKt/FNpffcE5Yo3JCUhykB6UIBYanSKd1kg8qMtsNyAsbIrk24KcSfpt8bF
qUbQWZuPvnzYzpjjOu4CtBx+fgf4smPm9CHoc+I8+vVvB2x7yCpjmkrpeqMdSzDmWf9dPOZFPYcG
EAMuoFT6BxHTQ58T8pPImkSmcATp41iiqBVXBqp2GmJG7+TVLFwHPw65r6IsqgY3a7rDX1R0KW9X
vq5wgfgDbff/P8jQsPSTaTIt+1yRebpVli/EIxdThrwvAFZM2pAwMYD4Ts6MiBxe7x/1arNCQn6f
cbSS3823pfH5YdG771gSsLxoBlsa2A521nxMrFggWIgEqRheVp9+jigpdxrgm0bfNihaqC6ZH4iZ
Dw2UuHAI3aDHAhZO7u0Ci4a5A2lPOX5juKUcvx+3juXuCZuFnBhcdto0fjBgnc/hyu8FhQwkLFrw
gjMKQ4eyQWBZRpduapcjKb5lLl/B7RBmx/oHkAguIp7iP0e0WLShOJEgMcM9SyzapM/kdeeQhdgg
8cYTE+nU4eghdUCFSiBnBcm97K9NQGXknKgwN0PksVhN9/za40jiSzbXXHzrKI8vmMk1WPXVgr2d
nb1DyqeYkRc2uJelua3gOky3GotOZttoEOgMIcBjTgOfgv6cpFHMZbJZNiNuZJVMgBT/eYsgdSps
RGsLzUYfFFRxuy/GLdfwzeXnwQQpYOlSd5i9UTavTudte6K5qfHaqyiWQ3nOlwOxUp/+oOflTxPV
91DyJHv2i65ux9b8+csJUHE7YLf+xWfCBsCd2qZSmhmzA/RSbw+XB9nKIbe02YlrlamOJAls+i3S
coFM+Deikfm2A0jItCUETlUPM+vaCSZFCxLTM/Qr2rRIbBSMMOOv7vtlURJf3S/eSzA/9SmZewXP
8CuCw5IjhF5gzGNR074rhssWPwbfGop3Gd52RMGwHz3MJ0Mm5iabEDeC9ln+36xw5MF5gr8qDz6w
yswNtdzwRZ37lzHfAyO0QTuF9PcFS2DjiVUuAAbLYDFAtsL6Jq8RF+fXQmtgb7Whg2OMAMWeJNkH
+OTd7oE84VCmu9zQxkRUdcgtxYfbhVeXzOkQEUFpwYPlJE/ytNHlyVWYqSsWoc1nD2KlIEN021gi
UwkJRQDLIsQlICEoEGonnSZDhhB9obhrpFph0MQon+UEd9GN/HQWHyGj7kGhYpGLQtLdR9jDSjwX
woTWZB9Fx3IHg8LFREVUTFTSMijLYd9CP/vjwkFP8X2ib4aysqZqn9Ek+DIAFk9TEC4B6q2lM5gC
G/xx0EzUG8xlyQrI4B0qw6bv0hpsRs3lCoQdE57NiL6JHojWsDdTB4hKmGBhoPRd8Jwz9CpmVxsc
eVdOSoK8RXQDbR7+Ey04GgvoGZQmtkoyn7JrL95rYV3ANGNXWAsGTKmE4dyARd2U8fM/hYUvbHr+
56O889l8OD8J5oG4nMJiEUcboFZ7/TQBiedIj9knBFBMhZHhTPHi15AFfdkuBuudiNKEPidChd+J
AgL6wILkvBnknKeYADv2YsHoAQ8hUcSpQHdYgZN0cP8aVdsCysB7kJ0P3z24vqQVM8DkBm6geEFP
QGc9k20KYIPr6yjMNC5TBRCvacsW/0+HCIcGs+ijsHIZpZkZtTSd2hNitjhc9/vyQflewaJ84g7x
TV2QTrtwP5Te4DfHSHiRg7UWfPjYQN8CMk/BFoAgBdWnqSaUlNerIuiwyLF0xqdSrNuBOXl7Ffls
pnjN2v0+wN8+RqYCU9mKQV7ZcMFdO8zMoFtWMJT7dtMSYlYEYaVVUaAx7oKSDXH86j9kVsuLKBBp
O5wKuoFzsrlCRiSGUtOY9S0PHjrdERz0AXcrhinOZo2RFDNzaJ0odvxIcVH8CPcUfrAgPiKplAKl
6/xeyDJhU4zAc1RODqZDPu4lcr3fTgRbl6vG3QPn4s/DLTYDtIhYxZTgB01rwyLoL4QRJeMWOXSh
h/7JvrxCpk+6xRoxXOPPrAwCjjxpsHuHugXqHT8rlAQ24ivkWTA+4IzTb5tj3dTt8cQTod0iasxX
24ROupqKzW9n9Lwyq9Kg5giNnWEjFLX8JNQmvG8HkJMVAATe7hMq4gpq+lYVCQ8NU0/761i61uE0
9gKM6Q3V/gzpuWs0WZVldxiNi5tsblRAV5n/O6nmLMHD4DQZewfP8ybmzZtt+MHghrtEaXoT3mjX
klcjpsu0YQ83OKSVIRcMZPqkupArVhtigRd9dFm/uFohmNkvINjC8v9wJ7vjM0gYTpA8ji5rTYX2
sEiQOVLYmEfhKvDk4ECyFcXJn7BQ5Fpn8wboNqcPlMeNU9YJTLAa3I09bwPF+2QGTY02vXEatsTA
OLgutz+IDX3evmS/dBa38cWoRmdz9WwZZbTTj3pKMtnDqoffqbKBlzF9ujU+bMajJN13t2NyEGow
tEgvwA8LMHpCRgeKhBjrd3kKxZOv50BtWqbclvkat88OVW6DlG9DUkMyu8SJYXhfHN7wLO4L3caC
NpwvYUEWfyltsE4pKlMK2FMHkhA/QXWKAw0H8ceRapZC5D2ExOlmSGnYMRMoS/xW1IhtyiXRcpf+
NWbG4OIcy0LlbUkzIjRioc/tS++MhZIthx4VO1sTQKXtwxb2cyGynN0eBj5CkQB0FX4ywRBCZeQU
E+WH4CRSzrMB7kYYdGJ7+af+Y03/o4qL+JPt2qTasdlXZPBKJWD0qX1sIxJVCmNdoqVeMJlZDMCU
U2c3YPQuklwkPfxvM0GSY7siEkXORteWLxI4NPgS7sigaAm/UhQwwieV5wODPQ+kX/c7FcEBn0WG
yyVPinMpqIqTCV/OrWEWCK1poUekL7bs9qI+SpHHdFCbif67hcy5Y15DxWIsEGMM6GEL6lTz0kfc
6aZDUZogPZcKPtDGdbBZP2i4cAhJfCgF+uD2xqmV2SLbCN5EL6djd+wThGoHWxW0Bk4SYDUMTYob
xOwFzyzoXlAD6Q8hX0PHppZl2dIsE8XsXLpWDf16zQK3VBfC5OP0C+CBLAoWuFAzVWIrq/2/9h2+
HcLYN98oPK8uVxeWEVZysG04USjKIFnIcbiHXcspemH/fxBlxTkQIE4JQKVyQDedJxpDaiGKcQNi
xj0Rm66wRCCRx+cjqgLujtS3PCsjCt6/+acv5vciPbVhHaDm4vXkhORgYFoh6qYU2B7G3SLmcXo6
jVlyIoXaZ1uaX4aVs4EH07YXsLX6wunlp//FU/xZfmfM1QWwKO2MXe7EpYHsqtJmn1sS2CXpnWd/
HzFR1iJ2COYjd2jN0myzEBnnmJQw0SIC8YA/E+/Zw1HlAGYxxuaWbGEMzc5m8Gft16GwEGq6m1NT
0yUveH6pnBw6JaGdcYL7/lHYcSJP1lgc0KodDhDqAhnQTf0HclSa+5Anf4VgIBDsegLYObMvsRBR
uxA1ZPvCvV5Ob8Hv+bLZ1oSkxxtlf+PAAIseFIMPbiy2uIEKeUuYq+kcY5cQw6ulw3ja4c3EkPlR
p4meusvZi1oqzqBTmcfFl4iL6AiFxz1DXkFsKzV9c+tI6G/Nfn7Go2wTypbPMSJ5aKCTzhaGlxwo
K44MwbUupwXnm2Ct4ncIkeFptYEthrY5Ph0OnjnkfEEZ0WfX5DTu73n7//QO0JphfR216W+YgxcB
IcsK1l5yTXFWo2ok4hVEBoaxHGcUJDyXooehKKIoWZJhZ7XHAHlCLeOZQE0Hni2q0AjfGY8s+JUi
SY6+ShRNhHIFVMHnmLCU3d+GJEYU0qiFT1vgKialDoPEo8Go9TeOXJGEUAVHyPpktdjsUYDxJU+B
zSoyv/FT5b20JkgVSHyaJPPWSN7cPqJTwGGT4FybVDpfxS6aHFbYtdBFcpulw5aHsZk6WLiA6gvX
HBOsurLRkbkA0xSLqR3OdXMeWsvzcOA4hqgLOd924kEiy0Q/HH88QJoljvYw6Pv21pt4YMh494KS
XSmC4NlwKbkb3Gwo4BTDBo/PP12XqO2/9tXBKYhSLkLlZ1A5v30wy+uUGXMfXi+brejKJHzCueza
Nvs6LDBewhVVJhCa+W6b1CDtoX7QO/3ULXcbq71Bl/Hy8gVt1OEVqpBDXx4CWBxTWzRwfxr16Y3G
V8RC8orJoocamGtx7keyiFqEDfS/2JTdMQEQszxY2vsH0wK5eIrbHOGByIeizty3B2UbaRex5iTQ
hLRYL6vshfrVBmEmH7LlwVO5YvIZ7bs23eMLLSscO7QL/St9WdUX9wIMd/iQEZAgKfQqEhr3DAXn
fY/Fs7Zh8h8f72G+gJ7WKCYNbUBfd4NiQxjdNVLfNJsfQqmWbX0FV7/ALihpbdWHd7stGa6UpGAV
64/u/D7z8kFokcjH6/ihmIzCvbOBzRrK0YGuOBc4Geyb+ChFzOEDx1cuq3i6Qa1yLG8DDPUudCnw
b8Ac2q6u4UCIsgIALYnuytnsaFathBvmo6/h/Sw9bfGyGAft9XY/wieyzzhiRbt/8wD9ej/7g3ZI
xhDa8oGWGQiyWlLqnQ8zrY+BV+49O74guRnwr5mALpNv94R21MVXFjt87Lyuo5dus1+91vnX1BtT
bIe+fg2j0ZhcX6yPnNn5rAkpi1YFE/07nNZJbXyP4NX5caLQnhhfhBQf5zyCDfjE8auiE7mGra7z
amANpb69NLPO4L79Z2aN5/zj06yM54+X27CvxOeWcz02zFbbfDPsxw9ccxvbSz5B21YnyOdQr9w/
Hjcq04aPTKRwpv7B45DL24atmAuJcNMQh6ELSa8adD+4F28OOCiGFBQJm0tNFJ2TzCk4piNgErGJ
+WEi03EBGAFORr2wtyPALk+wQr+YcO6tJ4D5y75cXA5ixufVxVymwzUaBqhueEoTLtXjmdL7z7cX
kVlCaXrvJ9tFys6z/tzD9kCOsu3dqks3ITguRToKGI8FlpU1jXHVNE5VzyldFSbChTkFt+RinEjW
wCKLEakJwefJEmF8l6BRw1SeJb7KWTj5/Pw2by0KHg9m4YsRfdyZMjS7Wd1G/1Wxf9u/5oCjroMm
IZXzHrZqY76H/KxfQ7FxBnG5LHRwqc8k4bPC7iA210tpWRgiotkEYbI1aAdmv6Ow7xdPL90Yw4TU
tJhhrEwwGswVNmYLcCOcSP3MYnE2y1Uy7ENiuVRWSpKw+eEXHqBNcRtwHoV60X1S7ZRhk4xaNhUq
2ZIOgeFUcQOOZkCFpJpd1GHomNLxjvaAEO1xY5BzDVGjudo1bjf9UkJ/3Ne86jf7Z55zDi0OvO/4
eOx2DUK+RBB02aLzLi2qImZxiGBLL8ZLa2PV+rDmXZOdlurmu7bfMMdtGIawjJ/7K8k0/Oj0Pi+f
9ptanQndoI1LHbDud/ihrX6fstOVV8Q2C1aHzx5yaEfFxjyoHbur2qnIxbr+fUOMiBZ3DxLNplF/
FxZBDpRsf2701zYADXZtQL1q/zkc3PGS/70CRcx4uhPYYyDrhxRoCg+5LHzcR5CMGjQoiXff2Gif
sYctvcr8C/AocvcBTG83psXVeXt63Jgy7OkX3vMMm02dlL3B+TuCKlmbg8Tvjpbf0urilqlMd89h
Pee5pi/iC8zjJyESs+fsh72oyHbUntcmu1GKEBXGd/8pSAkfYQ0pH3BqDcOBWMb3oKsb1ex9sx+i
I6uHZ6Yx9DzNUysgPPefVaF5n4PHbezu5OcwEeiRw/jUTZbdrd8Zv0891hZSIRwiumGSjxS4kV0r
fRoQ/7jpml2d9ME8gVcV8mtF9CEmSd8m16977nfpJYCwE6du0WbcRunZr3T7LfTBBspL7tNvn6Vz
NlscOs+iHkwm58ouZmeeMMzyA8YjHdZzkfcRM+cWrmU/6tfKV4DA2JTQ6mMOCxH5efwiO9TESZUf
TSY3vP1nGZ5HZWEr1FIcqyQ6QN2dKTuB3+lAwHzaI/4K0N1ysHVlvnLhlMj0fmK96ScXCkJUffwT
dmJVeYQcNuNi1v1ZauY9KyKl8orvnvFOEuddzEpYV7w1DEp20BuhPzdxIrQVj22uTocbbdKE4cJv
JR+VDec+/rNq7X3nOQuQz3G2X4Vd9pw6jRTNw1Tz3OvX1aDM/NdjWTF7aJOy9s09Ot0aiRcGmSSa
6EwC3mfzy9b0xsqqwMHP4/2ANzHNeg864qPTZmwFgJkCdcwYu5xNyNmt1H61QEWHTd1mCMVvQ7n5
0zw+9lPuTRMTKhRSUA3trG1l6+v4jYNQ7f7w6u1gF6gbX32MXxX9Xh5gfpcw2sihhFsphbv4RnTE
xyPFoxd7PE6YzH5SK0C7wvGn6QCyzxlLcbCdQMzl1FPy2RPuSPiBJZU7G0y/NtZEQcvG4MuqMqge
bvm2rpOEXhxdQsu+jHPOCPYtsmyfYfqJSt1+XADlMx44gHcYwrAja5e/V7XheZJgwv1mjFw9jPOe
yHveSk1K0EuPbszU30wAnhpGi1edKfG3gIfSEyXx5hx9f25BnCLhSA3r3rBS6wGgMU5sjuZ3ujrT
Tb7MlJwZ9gtiIoKaOStH+e/4mlWcwhbv0+wl7peLyX0fpszJz2bpZqzKPCClB0ETXolhiwuaGsO2
Ocx+TjFllm+pcw7bjg02stVfvgqr7WHlTEHMnFfE07dldkGYF7d1K/OYxd+JXRPnRsgGizvxyuw8
7ptd/+H3IrH1xKaeDdN4Ro+m+fbvV0tDXvmMZi9X80qOZRUZfe1xtD1MczYc4nGwEKA4kvXEHIuM
xOuaoe7H9p317+0io/lMR3cWR+fs4TCR0kgI0ZGp6w2wFKo96CHSpmvYJGs5kgCHOCY04rjx212D
RFNkCkAezIMi2sbKWTCeFY1dVg5+p+8JEPF06ZAaz0v2Ew7MLRnDOTlq/UWrtFXETW33g0OGOELV
H1KRx8HtB9TXNn8DyqUXCFPp9tpm/vHH11EVKoW5WV5gUffMmW7kWyjSPzenwi5D+ueukPGZBrwU
GzdIIBdJ/WKKLTpSBKevqxMzrXKV+A2EXrFQGW67ECBvE9nFQpkI4A0JmVc2ZjYe1oSCtxEWAAKe
S9Poa3bBgM9L43t8o4OEWgkN9fywOV6Il2C2x2jBW1fbOwJAWAXOhcmLbmVxm8E0g3pbLWma1GKg
lN63Hl5vk6XVwMsPAVsbnRRDwUbUoXEeggGgOptCBxQZJKqVwm/wgH8sepRYMGuc9uMRr1oSgfMh
+cRjQPgbNu9oXNtO6oEc0aZSppv73vplf0uDqkYwiwfJQbTs8ZmQ9X8+ETx9uEzS+wGnIZT0v7sY
8jA6HR1CF39Tsmu/rOMFt0chF96TEDawqFOiFnfyjxgAGty4+0oWpK620g+p+aHCYahDN1vCULCh
7GsNsEdEqBgs8d/gF4YFpCWeySanBKUeuxtAzT211MUN0j/c/WOl9wkWxHvfGE1/1LFcExcmZubE
CQUqjQ5mbA/Nv4zKHachmwESwB/EtJ8FFpOHEZQiVpkZCKAL9Q4jDaNYg7yTX7LhQeHhjTcVe9yL
6hBd4+zFzMrRtju9QwqduWlbG6iQqsGso3Wkl1M8EIqYMmOqXEC9TKfAYdn8jL5UwqB9TJYVHEVB
nNg/JzQ/nGO0HTLnL992b4NyoCZJDYosKYp84rE4ib7dZsHM5kmA1gytkUz4/N163XubuFhS+84p
AZbL2iUpLf04veiETezBegd3g+wjbPxEWN5dcIX4UXZ7Pu6E30h654orAppPUEz0Y3Rw1P2MX7qr
RG7KdN9F0uUuf4STG8srTGVE+/ynURePTuSV4W6QRPJIFagJK/MkTtxt3qIxobWZvDEANVpsPP0v
+43xuXj1IgHQc64dTIcBrm/HMU18nGA2cLWyEK7mddE73Fz2ULxvx6+BBkTIJnGBGG9c7M6OwgtX
W/aSQYgIGykA9Qy0iDd+eRD2vS6zkzLo6kHN5mVwbmLj87U1xhTGm3J+/Ioa8AWGWF+6ErNF1vnN
JSI8Xb6xkXgNsAKGv+GFOoyDG9Tfa7xeQzepuJU9nGLC4mmkin9/ObtnC3HGhxgi1epiQEOTTrtt
ljl6x82u1RoUwzsGcUPW9usOWKWk/ff2Xhy07vISVfatC7fpaT8B6aHs2hvdXPf2j577efpvJGiw
lwDWo/zjZi8nIxyyZZyJloAOmMStFOv5zTv+MDEP8xHIqan0n1tq1VdfZZH8GcQS7/QMHwMxSShO
yLE9OuNlSmCfmExbys953Z3GstfCyt+8x/nPuVytkpv0c7STTqV3NVPkH7/+Pe4BXVNkJofOqZ7r
BK0gtTyksCHgXLNr3Q7q8hbxDR1MqUECh1qQETOOFXTTv2KmE33w8wRDF/hVnCnXYv2pBxnODHqw
aQXVPPexZIXujOE643suR8ft7bWaoeTGpQ5nJA+Qi4MofuLDDLbpPgFOgPRw376gNqA7hRTFu5kr
Tzvd8qheTH2ckBPpNKCQlb42zk41ZalifPZFaWxmsEjD8WlCMwDEauWIw2Oeu7jRdEAamOvxTIw5
l8zxBk0TdRCQ1ZuMO3F65rlzMVaZZFYwYVlzzNMDSLHinfFdWz3ME8GLusPFQB01e+/4F/Rz4k5k
B96wJrIPEzuGNLCfMI5aF4oBvzCDDNP0TW88hrdjHFIRuHytZMU11d0WpT761TFPKX7K/tibzB72
jJjHYAJXq+WsgiH+KwQuGKdwPAiFr83oX7Vw2/OAKSG4G3PUEG+vE3dhtx3G8lFg1RA2gYcoDtU8
6Rmq3a4Ygx5gx1NarYXhlnlYWHOdKkIlr6NL8DJtmUBBxmXtta3zIgtbsTY8jCdm5lQjZaA7Oe9k
Bj42tsJwsHY4WC4YEn8PiCc56USzgrzaWuozZUJ45kxMZmFvM5KxBhYvyn258SeuP5SgMdSK0IPJ
ACqw5qdqVqsFf38ZeonpeeZkZsIdfZmTzcugdDGxIACLF/A87bfXvfUHig/aTJlHykQymDDtnI+X
vLx9ngtRSB8kxKWQFj9ZQhmR+Pnr9jq8QqZ4sKFA16O6NW7kSWB2HlY217HhqQbMDGNZMY5GF2jz
7jLkAxKEdt/WBAN6Y/ghPI4EcDI56r18y+p5YQjNdcJIMp69IDQCkocz2SNPYWhRDuCslWIm0JJZ
8YZ1CnXchihWxHcPxWQWKNMOYxARgiWsAB1nfTLOnDf+lmsZOlHdWHASKvGEVrAIzoYq7C2586S5
kWr/PAHNsf3QXlpCWeedyypDONEJaIIIr+qxhVYnddlCSpNERA+I7D4LxDVT3s0m6NEI/n1kMO77
bAr7nI1ugt+U2IMUBsrRcTqmAKLh4jwQb5urjL93U9WiJBHEf8oQmxpjKmxrNCA7CS6OyXlvtRjR
wUm6UlFeiF9C6oHCcY2ZNSpDx2F2oUUc+jG+1TLLg0sIWgA5sYUqD4SxZ1+ZNJEeJnMs7CYJGaWr
6rRxLOG0P3yEeiSWIwLiC7Sf2vIa9+OfqRUiVwFaf2PF7c1K3FvwkefJAciV6RrgjQX0JbZPGSYf
mO11Ilw2NZfiBr4LMSXAXjRAHWxqTPENcR+l+0D/qpOsQa2iLsQM54i4kgoCtIfYwPtA/eu5isqm
fNngNH/x6B57TNgh7sK22hMRjmO1qc17qL8YHVYDUb2Mbszut9wK4m732ulr3beNSR28IA1TvDpa
V6ZcT3uzbov8nhUly194aSKt4JZLKBAcjz3HBy5ajNdwt+DRySFyrblZ+ADAEyNTxv8sl02O+hYn
JcCdj3HCw79ueZSYiE+5oUK56uK/zwTzhGDmh1czY2GfbtdJItG985TJehBbhx2EhbMRZVmYI5bW
PXSBHEGOwlGFewbgOnv9i2Ge0AOu8ftOdNTrcEMEOLjic2PvNJsRPaY/6QCeDlwXd5VeGEiRsSVG
wesz6iF4A1L1onTBA5CBdvTdIH94yhwIJJCBkXdm2v3Znbn1YqQFGZkhsD7HZRq6cBaWoGqQMSjg
cyp6jNt57B7OZTnNuCyUelT/dJoJvbRkaKBwGelb4SNk6+nuklBlPri3Z7sMEevLYLXwUVg7K7eL
dxHU/de86/JfsGKY7aZw6uIjmKAIUHBTQvoHDvHXZCHgihuUCLQM99nPADaQWU0Xug1hWjCXYlgz
q7MtGduK0Ty+clTm5aim5KeqACriomNuDalnShBevPHAO7u1mYPgXqD4D2OkOeKDDstEZruBMhia
taB2Led9d4bXCGksriVMW40bTvGqCTP+Xi4Lq/o6Oa+jBID/yGXnkkNXZkHvP5rObFlRrdnCT2QE
gore0oMdYu8NoS5FQWxABH3682Xt/0TtHdWtWiow58wcORphgpVb9DmVpaTLKyv0qMc2UK46Z+Ho
gJGyGAft/Y894erkjPJBGP8xQGB0uawX9eNfmamCRxN9ki8x62FGnC3r1EU40qvNFp1YPYtpw94i
IrwA6UD60/YsLRTRly1Uymx40wMgih/eG1RWBx13OAFfyq5Vum8aAlau/RrXta+tH0AE/z8KINAR
2EYs6XOxu09R0LFfKeDtntIxphS1d/zr+AXL7cB3cPM+W8YNDIvC2dv14WYZ9GS3KlApmnZpbTwo
2vGcn+b34JDo5qG3/zZWb9X4YlReLz8AEYULGAWhhXyFcbwgQ5rdhCAtFgGLG8dGl5Bun4f2a4ZP
yK+o45q+Q3MK6THWSSVovPpLpM/9buCF3z5gBZcO28/ggysoDYVI8cibQh9fypvRnXTbXC3eGdNK
Hs9AIW3mBynr/XGQi/OhhUEhK7na7yphRUV1SxyQ+K/hh7QCYqIJBEnxnJiH5u/wmv08iJtM9TBM
amZvQyKQGdjWlfk+kxz9dfSL2Zsy4Sja7gMRyopA1+i9b5+Vd7BVmCOWG7JcI0h/cOygheqModln
/o4KfPyZ4PH3n1kn7qML36SNzXO5adNxI2JYJ1R4gUyoCKX23jOaWhITLxTT1vyWALncTIIu9Icz
LxoT8qJTKHRxGaWsPoRz9JwqqiTLINLh02BQBXcNX9HYSJ4GbPphDNhjTN77l2r1jfTmlR0me1fO
aCq29omi6gDL0B8ma7QUjYMSD6GHVR/mv8xVDN7Ja/qePbBpTigDb3b1tOZ3BgGIBlJLGXY8eqtx
sAeiiFvj2CioDYxkq5kt6O0NBsDKx9h/8ABiFLtCKHYzFPbX2bNlbzsPY/8dFcZ3nltkbtxn8xYz
GTJYzMsYJRTUuIJhDSSVv0uH/sVUot6yx/TA7duXZUWqnfU4DIfS+JHZyijaaI6kbECrvuL/gFKQ
ooYekXyQqm23WZ7wx4nZMZ+nzhp3qobZUkl9SFopZUrxcspqCC62fukBxdacS5xzfebzXGCjZDor
Ho7ndQ4ZDRzXofeyO+v3+NE2UHZkzmB7QYAHw6d7ymBgbphww501MIaNdeN8282XHfp87sNwXpjn
yyxx6A7n59vy6oDynbPpF7WeMX+O1eGc5QrBhA7ZaN2CH7SFM2z99OVkxwvTj6eZk/lmgaICIgfJ
XBk2lMrktXrxph59LZQny+s0XZbD1gi1BLFGhVmktvankvkDOkUOnGZ9o3rWVPbrCzrv86d1Yaaj
VcnI9xu9hLnkFOTw9Jal/VqR8OOW3mU32LJjTYiUnt92X+8yI4ib7Z2Ls+MCPncPpxm/5rlq3oMr
FiSzB/Fht2EOx4hZNh1rYnJFs7vzudMkqyOdBKwtziqacR/II3KFWO2ymxLPAwkl2Cd/bHp+buXz
Hyoz7k9QTnvepTCqi6FxcpxqH9FJsNRWqfHq04TT0KqHL4xlSXRuEfnOCyJwI/jaHKw0+8u8d996
mXvj03NYF7xe9ldMviOdR3N1vVpgcJ3cGQSDoAz7DB32TyA8iJuxe2FAQKX6d79bg5epWtWClRfL
z72LnX/4KvvKd3+ZHdX68OvSeuDR8vekAiEQ9m7ViyrMtwOICD+HRZGH7R68ti/kC/kNCrh7xDNz
AeKb6HfS52mU1FF7/wK6fxq5ZmnMHcLvaHAuFyyyyzAHtTQrsF1Ua51h3eKljZ5q5+TY2/W0BVq0
5BFt7xNQyFUzMOvFzes7sVgkt+0nvFCOOCNLjd++51RX60aemNXH2IWZqncnMZxh7fzq9Blcs02h
tnubRHylbDu4AwL0MpqdI6BYl4duWMscqlpn0wEUvtpoapHpA3rfBqPnLM6miWazQjoYeeHgsudO
X9+eghhpz4Z1/1Ea2q/WXsWy16g/L6MuPbXva72NqplxB2FLgs9hMbtN+nRwxhsbQCR5g3+37wur
jiO9wPO/OeMIPmPPa81qfPLOfOvuy+xdLPgm0WA1+dFAQvoAXv1PrL5vYzlgfHYahCyrrF0eN8pI
Q19xW2CkRJAenMtwn//VAKTbi1f/LaHzoXhRhlyL2Zv7dLdaeP7L/sl+4xBV5ffJDf8Ou5wa2Max
6ftPumkEW3+FF/YgO0Oi0lAsMNUsN0dyi/nBKG9MCkFllPT25w76L2AVESB+akttW8nF7v68S8/4
/aaDVjh4nHJWoRqwj1Y3ZxvjyphElWM/V13EKYUzKuvhABYbBkG2mpGGoBQMF1Az9qY1mylx1b/x
XbeuF4tBKX/hrhM8Q1rMiTPNHH079j0LBmOyBUciR3oP38OIsgQDAXKemwhNYGvFKsVKidxKBnzC
e6TjqITeBbfh9NisEf0miJkqeK/37vBtFF8L8JzR5+m/rB1MFKCO0DVBtIKtO7r+TTQgBEPF+5kj
DvIFVK2HBR0/AfQGIj5rqoetMzV5AigIXfvYG601t49LCUfM31YLthi3HeGU5DX0vDCBkRZ7XHZh
s/Xn7UB4pOoUAgdcbFVs81tPu7eloPzCN4E8RTwl/umfZnRKDyD6TzeNTfmQQHhCRh5iKtYYQOaU
2fEfb4MkOQDVSpwVruOQkc8RfTgSu7jvfjfcRmWDG9UUc0gPHqO9GABR6KVP5cexTGvYXS8YLtEp
iuMlb/nV81yIdii61K8Dv1ymBL+z/eB5Feq8Dr+d/pLhZz/obj6FdVctUa5LdkofWTy+RcukAstI
aqtpGytrTDcJ1ILlAbTMnlViT5ATlJIMH5OCJHTUQq2XX//8Vo9juvCYR78LLysON25oofv80U9f
Jh3B+GcIjOjlgRApeWf3NrvEDOMi+cu31Zq/auigz8TVBDS9801ephLbHIlurQB3fI643tBQfe1X
2+24bc2Ej8LZ/PqN5axu3f5BYGD6QGZzdVYTW+Hjg+KPu6Wtsh7nJQZJIPigPH2EqQuVxKrJxWdd
XczXuZODTrRAhhmh2+0vwWsOCBlsihh5U3YHtUj/8onWCrDdbQMkfCjUMStTqBP6DNtbm2YhIAIS
MN48E/Xc2ADm0dRFQir8OcPqYo5fK/bLrv3lx8/RNtUZCwOyQJjnfxGmdM7AgEUx2/XOL8Xrk9hm
xbm9UxQ/fo8e8by4Ri0M6auon60T6H1oYkpU8qYCBS/zunjCGHExel3MFRFxg9H1kPSdAc8to2pG
wNblY9/xaDBfOuo36xd2VbNMvcHbHGJYsPuMnIM+FGLtZf45PKmW2YXhoWaw0UIEI+SzdganV02N
IurC3mJwnb0HmJDlmzuuoTRw7fMztotY6DK22ji/1OtwmKb+83V8/vySNC36jTwd3VfV17l9d4P7
HxtEro7YQC6p30bmbKcrACetP2/uwxe3uvDSMrE/X/FP+2E8xz8mhZAtJaNg+6GsrIdNG5nUT+Ye
9xbzzSzofr1PGV3V8+Vrqyhx0+BVz1Nwkxhi4UCU+E2XKakLpaM9e5TBJ/Xq7qFdV+wzy6yeX1u7
FgLmPp5j3JSb/YuBejTz0csgqyUt59KgkOU7fAiFL8xrEj1evl6M+jlE87ZxOefdQ1+f/vI/RbMK
ZZFVs0JxeyST5mGj+l+YDLf9r7FvH5xv+mMlB61vUyi8vLzlPipfmXfKfzLmHCKAgrHDe9ztqGah
Tn9klfV6qKypCcNuCZaeHp4fpMIChk9UDFNavvtTfYWo03L7GET31ubYUpbx6NJxvxAN78G7Q8cm
m2w5eQzokqnMKKSw7ehfVm2W2x0pxCvHi+l6zLJDoU3T5qg0yJg+Xruz++DSXjlNNkZg9H4ETWec
jPtIsC7H7jd6fBZFisOLTK3Kxm2/GZVdptfB+UMkYZr7t2zcs2rgJfN1dbvPedLyNUjl5gD8+tjd
rZmbgWmBQgM4hWlU+pQ7yy5F8dcMGACfM0d9QzHyyP55rLu1obW8L6SuyjozCXmbPUYmF8wHbpBD
d1R2VWbOG9UpiWu1itOPPqAxg9Q+x9JZMAZulss+SgsJImTaacQ2fjcz5WuSs11mXu9L6igP3fz5
RSruXdJRD3KPr8w6CAoDiCq1eaeWztJZDC9FYaivdvHxc16PQNGNn8gxe18rA6kiKNhuWr4KrHKj
Xr6P9IWUxW2nZDPbkut31PmjW23MZoPtzOqzp5Vgp8oERXJEpCI3CAIXss6/y4kOxhW4necjUbBU
cLrxX9Pib5i+m336c3hOkRZqvjLp2V2/Muq2XXofUhfghphxxKiI706aoctyDhnVLAuoJ4cLBhPg
0u5MM1adWW2WAXvEMJ4I3ZfsFLEpxs7Cmw38mW7dxhyKjemReTlPoVEAXOE8nc/eT7nWVHDIgWBv
iHS8s36a3czqq3Y1DeZvRo4W4orlw9kjF7wRLODCoRAqA00XL9U+nec3d/bHCK60Nx3dynWG/Nha
Xr0pIEJ5mgLj5g+7jReOOSDMDdhWP76tQZuBgZlw1pPreGHyNPiG9dXPjAZnnZp27mL/mzFYg7/0
g86wDFZf0BjC2aB6oYubEOv5p6BbBLMuzTQddjl1yZaMObj1VaXTunagXPidgYW/RQaLRB/1ONo+
lGcaJE2euXEC0aINqDOc07mwgyKJn9dD/DTw+bY0HJXTCS3jOnnaQ55R/WnMqvX8PEcQ7X1qU55q
eK7S6g38mOzGjBKpjcj9XZtoWdS1wkW6OjpX3oSJdWOKcs55Jd4wxTM9UEV/33GCerHvi1lboNkm
tfa5nfL96EmBzTuOZgbdgZnadMPMV+ohy8LsmnuK4txvuUtgdpgltLPsYowoyMK8j3P6x7vE7xJa
SutbBuD4Ihm9RoCeF58ZCDNN0s+qXce+otS4RtfJN2icXTlpOXR9eOXntKtdkwCWUCJocfHAIWHy
cpbnVkizSnv4uFmrEjYqV4fSpTSv8/eDBe8GkyykZPmOUu8zgWk3nCsHrpw8uumY7jc98TDmwyF6
zR36TmNRYtrTsae7zd0fa9MNd+piDqk2YG1aO5hdV3hRH4849FBHSYywnoH/4knW0EI/gvJSBrAu
V28LS6nn6L7AAuxtWSqzfU5MZlqtrfiFMqOP4j8ewMURJmHyp24SX/HTQxdruhuAxN6eM/LBp+Np
/80grVzslv96G+K8wC5FDwppxc58scgbEIBnrSERB8HNPoN74PHCauO4dmGr51S8/7LB8B49gq7/
qG11oh32c2asVnW4nG7jM6CD2biTYCRIj2iiWIBWIPjL11B/VqvmMeyRe06NyckLFQV1mrDxSU99
hlNljLkVZhgdRDyKK04YrfEHPH+XoVHoJe4+UBZfo8xkaHVz/3qyv9g9LsbhPhb8iMfq6c2VNX97
8oBY+IXsYs2UFTjvHvHP1VDuKHB4qctkhK7zJD6cbCPPa06XvI2PIt3E1PZj1uKw1xgZBMFleSFz
rweCaIL0Smj3P6aJJHm48hDRi6BFi3ynY/u0D4w1/rlO/0ZTjAGor8HxbDcfdXCGAX6nhkbDwvid
ygvEf7S7eik+fTUgOhQvED3Ap74xAOUxTt1J+P5aMv7gIZOSGsuxSEVDsoW0y5AE8J1qCGZuTOaT
WKmsu7OfjMqMhcFAhAC9UwpQTFvrUOVPB0i/0INi8PkPMv2BUtOqohroz7cgx5PErP8CXD2SBaCz
GH03yDdUZx8km6Wt0xCHBUFDwweDVh6RBEzoha/Q0RBh6U5Q1f4L73RNBkf1knkI5dsVyfXAgwGR
23w6ojgFx4zC/qhjqXNgQa52Z2DANaI1WiPRTMyldKAX5G7IBezwExD89HDLUzQALCJEJcKNpWED
AE2mQUVwgwWd3R5C8FsD7LvdISwh0qjE0RkTdzj3yOOEDIRbNdOTr3XpBep2gFcLDjZjekYEHh2r
TxwE2PQ5Eaen2gF8NriM/SkEpZXKY4+Yt+M8FiVqSzFOpzQJUkxohGcvohbsd2HjG2s89Oej/vQX
HBH+kEPDsXMUPS9z3R/y3ddmMK6d/sC47T/2OuSu/dFDw+QPCUGkHbsPMxo6YLyjDqsqX/a2qSN6
C6DmoY+yxG2NO9NQPOJC1pWThMHyMmuFT7MMu8u9jRfHP9HEa3PFcQZ+DhIRiRGQwLC2hxaNoTeN
aQ7NASNtZF6iJOjTejGiwOpepy3t2uH3eDzJ8yJm+7o52ibhAOMTUkDWawmXwM2mS8ArF7TFQCed
tg8QTqzodIQQrAEL/KJ4hIJpMUVXg3IVaWh4DCXn6WpHJOUgHRBH98z8hmHXbc7i44JCBiX4sBzq
C7gjiDCDCVEw8u0ES06R8DOtjmUmg5G96JC2qFnQ4+BQ9fZoWcG6Ad+5UgUrZ9oB441OX4Qs+Psm
IU5IOMvAzASrS8wcBxfsoAw8QZRRA6LZIh0B6OcR9niQCwo2w5ur1g+wDXfPpYx3kdHwTN6CajqH
ThTUfj0t58UYxI5Tnodw2QpB7YDLgnr4dB/Ok6NX8ZolQKeTOJfg7j5pFo37KZunaGAe1mTCFkti
UZfq8imSki0WXV7Lxx7HXu6xnPqwcYudJ9pdtsA+NqiSynAlNlwLv2QlgAvgBebkPoASq1YX9/v9
fdKFYmF33S0IkrnMrHR3MYJJyrAcTObGkwUqMHEjWe3s5ob+A2pqm5j1HTn/2mM+JB0F+ywl79S2
l33PLEdivEIjbNu3PeKwdPU8U9LzVN+9cL3m0Z9+bMiVdpd7xcKVT2G9ODTh5SzqBRZIY7mABa+m
OHwsojrko+wBnyBVwgOBac9NRoOM1IRRMjKXRZthZ8m4kVmiOD6wTPGuR85ukxbqHrGv9bWAVs14
wwu4rb5OOeJqcIapTjx9E/0msV90VBpW/W1EuOIBATLEkgbzAvLUbNZx9U8zjaK5M3yC8p2/xh9n
iNnDD6gyhjAzGFVY1KFcQ948j2KxlyvxL2kklAScEPcxYu/CcD0yg/cuYDQM8ytY02LfsFG6EH+4
eOBbm/vIAzgf4I3KlK78+1rgHZKcR7+KuxA6ayR3V/IfKzyBkOIbkF95USFSfY398stcxqTpRC7C
dfvsryx7dL+fsUBypLEBAhgFFkHqOn+LvOFGVij1tU8WQLBkctPDfap36DFWHMdzmP2VGR+vA//2
GLJppeu8Xrdu1ie2XRVrK8KIso/9SIm90gc8gdkI9Z8oojKR0rxOT7IObOaZsUQdndg9QpCdkthT
2A1NGXEG9rBmuqJFx1RVZg33WY+323FYzHuC3yS2VPk6OhYxTndWlgFNIsDKwKoJH4tNLTaT2nsf
Wv/olvHfC40p6wVWQCayr+f5C+Z0uQUKZqEV+NEgC7b9+RrpBTsm9McaJ2FNCTpYdgnh8YM8m5a4
vbumtuz8k0fj3kHB2FcHe1fEivJeoYSDfbKp/GxuyfbB/7nfNxTmoS0iyR/4FZLaBoW2Q+yTn80W
i449TgH5N3kJV22aeT7j45Rwwof5WeewxbAKbU+O5cbmloJpMokCvqW1APXH/2wRv91UBa570/iH
7ShEUPkaL7rDg7rXnXileYfkawGnmRn2cUPJJW8jN2yihpC4nv0O3HS13n5QmQ9yBq/GjY578Xzx
+aL7fTjiUelN73ubcxzqzvxu1kZ7uyK4fdCEP+YAnCzMaJblw4+f0OURzsKWZpiDftfKamfgvlBa
5kt4/POGdTO87iB1tB+kGn/ewxgrDfZujGWvMEowRiZAmqVJIF0OjVLEOiB4vRXEr2r1I1P6uioL
56aOPqX9sSDJIrzYQP5pobP65zSqb/SBoFKIJQZBrrgXDGCYl+JgmMzPxXhufufLPhUFMTKFYjfu
nDaB2djwN4eISvKxXniVnSl+hSMgIu4+ot+3SmWNZ+7jfMfbs9SN28PpTS7LQU3TALCd2pgNLrlu
mgliVPMw0ACa88Sa0WgKL6w5bu6q0YfBbHQyP1Z8asUctCyf/EQimvq1uSqch009gVzLKddt3b5o
664FgLWKT/Cspl192bzdIUwe48K5cqandr5UDTChaHX75gAfWZDDrtirNptf39fT0ccC70sLwqjL
FX7MEHXgdUpm+64L2wus4hTjJQCDjU6Zzr0L+hGb/6hstBYarm8WU00v0BpZdi1hrzHNmyZOy5rl
h9V7u1HZ54KL7vXRtmOBB64qKUq7w2e6WFzxKbaJAflHVi3NApGKOBZBKgAt/NL8f3EibvuD0V9/
Mljwuviw1pjS6NPWVH2GItfGlpW2RHXBUL8mMKBi0qm8zit6384YqOAFlL7Fyz+zf+3htTu+jAtK
rm6gW1+Kj+ETF05gKp+6tbQ14jBK+5643aqNbI2+nbcu+eTZ/rJATQav6WPlE6EPgndmUTOCzqKN
YH2gSSZuaXibojvZPWr/hWic/LXc9Ck8E/j2PKvjOnocoVuPMq+4WmVE+gv7xycgexEPfWpT8Kfr
7P7yUoRGdH/YSrSpXHEjEBsYBZbWAFZXL9AgPcb/0sol2Lxj8ujztSKOcaAtjBvmLm249jriJSGV
lDjxL5jCAxMgYXAAI93CYvg8qgwGvDibQFz8m9XDBCYskEfh/GNv8dThn4LfTMd+IDKW6mZeLT+w
o8faWgykfgfC6pBoQIsxekwjIGwAZvGBE5uZv7BZX/gNsy0N0cHGeAy+IaacqKgjMnMUX0xFGA5w
3gqThntl+6cGQ5DKQRyPTeiAEDhWis8hJYHN8TSe/76cc8waOFJ2T/r4yadPmaCrHHWlpZD6yXAg
97MFwAO9w/VvwNebk30LwzugXg64RAql/Z5JUVhR2fkE+qGhi+frN1Vhw6USWU9q8VmjgemuOVeR
oXddLViH6ygBuza+oHLHTWWzIj8jSwfVxkz3nO6+RuLMhjyKInSiKLwiMlNgf1xMOBVEg7+nF5Kg
UB1y4wv/0/d+oxYpSj3zQJ3B3oP5VOFjSsBcATjTX4j9LduAq+7AzdGDS1ZuZnfgVsG0wryWUBGu
945DfMvAbQ0FhE4EORQ3hKOCPELprcJQx52eIyxGhP+ivR7sREqcb8Twgf2HPYkBzH1a4g+mjSKS
tPecEJzuTHNBroYwTamgYkqwLWFZsVlipOgt99h5ZL5KazGBCu28RowF8aJhITKXwFmFPpcRiLGQ
Cp8fPOMyWSJyDsdx5tZWtZSuQvNufKDa7Zj3RRoiKMFyoTb10QPTNeHUqtgpgfylKs5r3ePN77k3
X6YLCZlsXK1R+5itbj5/XbKJj2K+j2oX81J8ydnhEfUuYl6tbT0CjragdbyFEr5yZ5FoQ1VoPqkD
JYgrtdVIub5mBmnr5UlcdlqSTYCF3eYeQztkkDaSBKB/j8ggYqFid8C1DyFmeSdC7CQSJCF8s70T
4TYF4XaLIhyTX3FjY5DC25HtuLKb/628l43bxxA8BuS0cAbexW0/Devfnn1FSgFnydMBzyCYG2Xw
tF7DXtTe9k12fq9nx+Ydbb8yWi7vM9HofOkUasP7g6vH2oaUN3DE9khodDADCVV4rJ4jiQJucUT2
ts9Dl8EYXEXdjMRWBDcO8W+HmYhL+GDSB1zAuArpLR6KgTbJiNlqrzVIX4sDnDpS83JsxIq5EJ1+
B26ideHrWtEiCxojwhlEoJW2dZj+PJiYjDWPFQ4wP/eYgBxwORJeTM4XyScm0/rQPqBGlOCBAQ4R
0iPAbcf+baGjlxBapyNHNu5Gbf6t7BKQRDFvZeeglEIRIwZzCFKIeRgzsBlLoBDT/HFCdhoEN+89
xw/qZd/nmqeTznIqcLvr48bDMQPR+iQbJvxBErz+Zd4eZIHlu2vgn44/Ls6//LelPiHlPOD9QDk3
kTugjoKod1L/okcHZo4ZFYcoH/uLrqcPp8w3gTxeLos/NfBn808q1CAa1H6IsxMh4/SPo0EQUtKJ
pTaBCN6hiko+ClGZN3IqxcsXrb78HkCVihPC6NjvaMb1FBEBdTTs+RxwmMXZP2Sb5aR7pisFy/iK
qb6xbbnbNa7QjOHEPoQho397x0YIvIHTK+ECz2Ss5RSffbJr2DlG9QZLEEMLYFz9MGeGW5Gp1hvj
S9lVsgXkgFuUL2hugB3FkzVfAIZaPxsv5FChZ2DYb04CuDRBETWT3LrPsDqmh8YVfSXY7GV2w7s0
7SCxM0BNWwsTzvpvhXLvY9KF9qfCATcAUVyDnNE9YgLvYT2m0sO2U6sblt7r0KcGt267T/SaP935
3UZqtlQ9ZX1n9hz1JlqYr1tXVzwe0efiV9mLSmFW4wsDKw2ZMto+1OmVV62vU8Urxl/vbSISo2HA
TYGtQ3T1+NRqAY4hOM5a6dXkvACZVD3VqKYv6DDNjpgXN9u83b5H4+28OKgNXFHn6vq59Orpslqn
+AaXQ9q1n0lXiSzF0kz8Y8V84z2BVoTzrGrsOw403409QRxHAWzRjAbAzDeaqmyjehhDsW9gewGr
xGTbCYGBsNDGrKltHo2Ip+JxIjCTeNbGk2fxcBAnoHLSY0/lacJnK3FP2B8g1DxRIENExQsRBFh8
zB4saBRLJS6KvVACC5CJpMbtgEuQQYhZ/EegIaZ8f8k4FeqeOO80PLdPhQAYoKoG/wu/NUFN64Fe
sbLJrDMuAGokh9I0i9heygXOpdv0OWe5PsODGKLJgPxfSi1FAw5bAhhKJlmCmxtiXYs9IeTWE7I2
lSYZDExdhGHtKM4NMs7iZ+9r+B+AZky/LsOYNgYgCyczPHLwX/kC8mPFiyeqbYMSwtSzNFtx6FNp
j6lhgRJj8JuUQwyVTzj//vcbWAFef7gMyDJYKMsK1RS8ckz60o9TSHZVTK/rNQc0eab2j/r7X7ov
0zqIJrTka+Jxc5Rx4qKO28GyM73sweR4iz2HgevNVumCX4tygb/2dn1b4asFLvBhi8OvUJKaxWck
OalhSzZZSJXkEgpSPRqdYHAweZbZfU3BjrY8mf/pC37Wt0MEEmNq9LGkjUhpcPnr0kHi3b7gPjRo
1W7sJlSBePU8+fVj14b7s6hWnXMWoe9r3cTVNYk+VrnK9yg6p8kkhWhD7psCgsdRIR6oMqp/8yJi
+zn6ODLdkNdqpGtCF65yXh9oRP+d3xfjQGzPoQI9lzjl30JUTWK9+Qp61Ko7GX6IOqcZ7XqBlPv/
zubdffFctBABoQQL4gDAVh/i2MmcXUXBo6y4gFvdOXSHIHhlRDUvzLhOcBVBA7UUJwANLymwkete
BeNHk8hJITSTTopLTLEG/rYZMNzMzhwfiLsXO2Imib0LRzijOLEuBjeCpQRo5xHtCJsVmBNmgQxy
cPXYMlqmFGs4QlEwqFLwPQvrQ/aCgt/JRExmxVS2t1xhN6ecuaiPPaNROeIpD6cHHBqcKqrcelyP
5c6Apf3Ywsw7pAnz+QiwrrysiUBTMJ3piDQW9PZuLIsgaNsTPO66NkgIn9U61TXcWJifi8T9EMWh
TXrbghXSQX7LIdHpWAr/oddo+bC9wFcrp5faL8iiLZdFLFOAHH24HNXUIdbpiVY10qMPWPULDrd+
mEZYa8h4AH3p1Mfqr1hD/KZLYneBiU0dKNEHSbDQFZSZ65PWIaJb/ev1bAl9AETFb0IwtXduVSOM
O40Pg6y3oGtcQhNCmZ0fl1D+oN5pOTWhk/2cSQ/pGaw6hQMsODOsfqLxZHKC6zpTw3jy+lncOV0O
jLv5mt/sMvSWy8nWFhCGmUTEz6LCuewvE5CsxoaXC0qWbShlg/mS3bz06dhFo3z1CrC3qyRzajUO
FxKMftmnK5ApweSwoWbK0sHqB9/ztg4leBLYIJs1lnwiPX16yrwLGHoFRassmpGcNDUGBtj9sE91
gVy33xRHjcK7rVW4WW9jvc59MpNhqrLfgL5Or9Bc1aGMJJeyi/1MdwR+rYZ9sDtYaFhh4Gxx7G34
n19l/5MXfaflpgM/rDMF9ER+NGM00bHAgbBEOV177KmD6DXshgNfEJbHIV9LKkXqp3Swv+NzBMN+
SkRRAnVIbzN5+tFItx3SQrpTzB2Jt2GavipgqJlM3DcrNhz4Pw6RiXhqIeWnRbYPB6mC0UVkK/FK
Vjhe6xmqLtjZFrP11JzRNcbjvlsQtWXGs/+EG32EdXg+OHzDnotpLQqgKdxw54D2g8ypG0U+XyzB
y5htvcPrsESXbLyCp/O+j3dvFK7wQIdYMfbDT/jqzFvS1ORIGFwf6YmrMLNMrd9BpAttsYRgmoM5
F4RyJE64+GaM8qNxXTp1DmD7mOwoahYoaRdtikk58uChYbtJk/zkQFQ5NQGZ1rL1k49HnywjnGZd
iRcDoTTEf8Dqp2vumZ/wEVGEvtFFcHL1yQuLK5YA/qUtGl7GKUYGZYvJ5s/njq2ZSqaSQIHT+uhp
h+6zbUtgwmhCWbXnbJZdK8Oo/ShH7HuY2LhcTMfN1aCrTKLuRhrnzKOSNRbxCuocyTp3DnKEXeKq
XGx3/XMXHvpxd6ChXDOMi6b94EMJfdyN36G0Gy9IIh9StjVHGx18oiAgy3OlMASGbo1IAOHDGt5c
d7jIx1JXSx1PDAjV828oXHodyI9h2A0fmszvGdfcvK+Qy4fYf+IBR0/M+jKKedtI4dxzN7hbGFxT
qRfWlA6BIwYRmmhJbmHryB94B18E0ByeFA0WO8xbEksuzgn+zL84lkV3JERAVCn0+jgpRTjFibOV
bZxwFjzKrs+8FmjDRPb3YnJr+xVUhuXimsm3YxJymlbsaUkA08f6TN/MVc2MUQKbGYQDaR5422ik
ee8GA6ir/RpXTKZmFCI7Po16+naMH+xYdL0280Mk7heeB7wGrlD7VHV+hZNSmC8JaEN0YbUmizaF
kxRbDIQwlvoMyy4jEyRCcwJS5YmDG+UtmHYigvC/nHds83+wLpkJsnxBtIHgJy07DOkWzcmrMiZ2
saqg1J1L9OqW5HQunHHWM8ZPxHfCIpBF6vjuiQwpfXekiuBLnI/vsKVHSXCbKmxTEXUYe6/K2bVp
D2gwGfPK1vCszM+Gs6xxyDgffMwMlwNOsU0SaU41qSYsUB3nSRsZUCiX6MeISq54FiQzZ/EIIGhG
ypaPElK2YHcfwWtSoEYUiDhyfVTTBbcMGstTs5bbKFM/DJrR5nknPnv74rSui5IB6sd4rhU8nTv+
8w5K1P9gA9BekwI1IGXBYHT2n2RksVDTIZoW7qWKZNBX6KZad68XkurF4I80U7yumyFzZK3NAV61
jCLG6/nURPi2aoxGIDKT1ALzWU95kh44DyH2kk2/OnYMeLmTtv2Ollse7CyUocXADhQmRT9OEg6L
85Myfl+Q8glxoF+aJMGYF2Ad+NqoADiascdqhQ8I/MfJIyyiyZ3T5N94hep0/b6Y7i86doQHC4GX
6miRzECTPgQR0wvSOVZ3J+qocz4dl+wFFGmxNMWYqUXeFmqxLLg5fYQVhnZgapkDnn2ZWTGppaTJ
Cp9W7raX4dgg8xgWWD+8k+92URr7bZes7w430OwzThReF6TqYrKvRgMd47BtvElwAnktqhE9HinM
LldmZBfkrexzuhbangpfGVq/9jkmN73A1ld0wvEPm9V5b+2doZ/r/rDQOAGgshTmkrl6CD+YiR7+
Crrmss/ZIy6l6mgBVfplxXkanlweAumC38PTo0V9diKGEXnQ8OUCjS54LFj44g1diAw0IU86ZYfH
K+e9zsdMAyzN65/RiV+93yLHf55dGKhZmovUwUaNhDh5cBqDIsnlKh9/7jv1KLcgF2apjYishxFa
IO/lH2UEjNpt9tzsfstiCjaiMKT8WWSNgTERp7yF5ytmQL4fbzvbCtdLg80Ah3VOKtaWcK3Y82Jj
l08U86KN0NDWVlVF9WvV/ofZaVdjl70pdgAItQ1WU8YQuP1ek/NAgN9lhMEjlSNoxd2ZRn703bIF
Nv9On8WB44/Nezdt/qbN6Cd5cFej1q3e1xhPX/9H0nktq6p1W/iJrBIQhVsGGUUx641lmCImgqLg
0+9vrF2n/jpr7TWD4gi9t97C9DM2lsBc4sV6u/nfJRxZpiKctLdoEBlLNv9N9cq7/A8QmsukjY1c
cDPmij+Qbg0PoBLaPSDnISvl47AfAACQRqVYB5QBJL4OZpv0wYBYxR7ktBKzDnwpmtgwm8ShWVoL
Z7OBCz5panfKs9YJ1YDsuupsV5KUjatxBx5bjNOndzxOA6JsZ2gquXEOHA4D6vLJpLPAD4N7Hcfu
14jr9EtnCwvyShqKxY8Cw5+87JvPnA0XJUxs3IaCAg7zjjsdi+d/IP91qJNfSED4sYuKHnithCZM
vdMZYzFV0CMXUui/HWQgq5I6vf6CjkG6kVEP8I/lLKh8euXDvsMNkk+0s9Y+IdwcUDMEo+fXwx61
oieVQUwsfm42fQF6IKKNkaYx2EDGfJ+YVu8MwitfaBcGHUOVWYv1+/BtK7y0QlZGJdo4lXxyBxUh
CynEqE7FE+OYcrquP50Usb7oMe69203r9L5R58GccajwRtqAARdMf4rsR3DUgYUtdbwiQgiljLU3
62FMjlNasGuZMhPu1HDcxdkDpGZ3oZTlENihrUG1M0XWvyaC1CcQ9R15R9K3PsVkoz9AH2RRfWQc
xckDuAe117u21g+VPSqOGOw8NhNZJHNeASmZj4iGC/87lLOA7RxClnQCZuN6O5c/nzevIcfhBomi
1dfEJfYcMlWnMmOWC4SOQ44gaPd2Xtkn1s8K5BASBIo3ZU0BYB0yY8HKuayT4JBGlJ984tJb/bKB
400lYbXxmM/gwKSFeCvZ7VKvdC3uf5A3Wfb0pO/YEwkKT4uKBIcxnaLMkmL3koOWDw2Uom+l+ZmN
06cWBHnfffadL//v8QLpn7dmrD6j3S9oejR0WQyMzI+l88jssYyYhwwsKX5kfPRcc4bLHBsQ1o/V
nsEf8/ZfE0hYd1+AfzL40HHjfx6OhX/UAdxHT7isQwKemevWJCIwFyG5nfrh2yEuFYONzZFKfwdz
kgGUzK3mw4AWhwmgdPz9GXFnu3mY3nvfMBZR9ouKkDeGGTFlppcx2xnLhDSJz10i7q5Q6rMgFZ7N
Ya+CWGDavl8JORceOosQi6k/uBxPZ79n6gycP2fziuq8G/OzEYs5/fXG+cOfyAmkFLSbcjq/gDUp
v7Z4XqsJGltGZ68o6ksvg9JyB7477Uynz9Xu9KeiTUE/f5nxuWq+zBx5UsFaIENTqfR4+wCgqWL/
cew1PqZpBFkInQLd62f2R1zBBDefZdfOTy3GyPDTHYMEKVH1BUTaugPHj7GxImYqF1w75wVfywkT
dLvGUTTeZD0WMDvnMsU80L5Ge2atPzHw4uo8SLqEFOKtSOwUTAkE3kRgKTRe8A6PRwoSVuj8FtXe
NP9DFyzGptsZE3ri0gmQuqfZozV0yNzHz2MwaaP74hR1KKgozwhw4vjQhk97TlcBdCurzueMs3eM
srexkUvssB0Wn2Hqm3jn4LUnDoDqyGJaeXlNg0eCi3fmg3MQJYBUX+LeUFcTJPL/GiwSSCCVjvEu
wAHvgs9IJOtXXmNzImIRTiGzXQslNw0D5KkNhdEf2D5xnQ9pzkjNe/kXMWA3K0BAKlW6/Lv9/XuN
4O5xw7ncQ2hpRSZn6dyttzAHsNvh67pxqMNJdELB9EJf4zoIZqQRMV/HGyiQ+PF/2LgxRqI/kmN6
Su1btN1eJ3ImtG46rnYcWCnuUDzzo45NGO0jljjIXxlVD0pfZpygK5WDHUboOaMl0ccKi4HpJ7hs
/qUFaeKLAbi1NZk204ZLBxy6WiMBVmqQ2+N8PZ2U0iFq2r16XdykUqsP5MwsrOR17iYQHUj8uGF2
zgdLw0dPlI4mBm0PhM/cZa3a+sB6wgEaswbGLtc87SMjN/rtlKGAvno41/UuFT9KQQ2DakCUHnl+
PaiFjGjzxld0v/2bZ1tmrzw+XAYhyuKivc1H/IjsjxcEDw6uJLZ0dAMkkP58YJUUBz/symk5sZBt
6SepA5jKHeiHNHbMnIGewtV5cVUYx0RYBJcuDoTCNAU9CY+dowR5AKwppx6ClcLeJxUvzq5xu3lC
7OVkkVYAoLC4Xl14UHBI2HMrRfa7suOFGkoiNuwDXmknnno9m9gQuD/m+V9N65iMd+bX5XO5qtdQ
UpCsORVF7b++HqUghjBkiF7AkgXelz/3y4U4Jm6VYGTTWqve57hmlAwsJlMqLlQgbQOE9+NApoM9
8FxY+gFDk+k0204Deqk+RBddAV/G/KLLo0dXDz5bQlc2lm0mxvcjLrZsLOWQ03JSW5S4NnyoyIQm
ncinUxAxYJQV1uKUn8bsTr4If+BRYfglOntcC+mbfj6tL+gzv+ZwPdDtAgmu4K9OKQEVMZEDJMCA
qKX/VyI5rew5h5bzC2UdZwQ4DL2fnMyIV8f/XoECfrG3MpP+mJADhgmMYjB1RZw4lYGbLwxCYCny
mU/7mIlL5wMHlHrTEionpy/Dem02zuoXErLITQ3gSSSX1UlIIqtebkh7Ih4cdeTbOSHi1R5uRX7R
2LAiKbNfzmpTMZIIvuv3WcVHnsTA+4Dhtlz8zepBmc39+M+6jGjlCyPuAaQq0uyEozTWYqPA5VFQ
imhnoS8X/4TYkkffjwDU/015sZI/ShidMIpZGD/4Q27DkH3C7hvQLQomHre3v+FtPM/kuFG9yeJm
pZqo7QoakefDYkjseDfFfvT9SdWSTkMpWUm+WG7L7JCSYTxliPlbHAlKTIZ8KzeR02nkLAB+1nUF
gPKLYX8yC+m6GhzAjYPPPFTSP0Z0WNkJXbKFlST7Rre3pz8n6iuEQPyG4VW+nH7HVYvk/vhTvBsV
eN9PW0w9agPRrMh4mTDG7/aF3fgbgRd3lq+vUPF4J5eOlf6q/enfTk5XPmSEAKcCs4DgX+APELZI
v25yFkr8ZuDiHm86jO3bM3V4d4RJR2BRza4+SE0x8ZgMyuh44+NV18r5a1dPR8RmBjvUsDUDwJJu
imbr3I8RQryxUZQPmjFQD+2+MtIwvgdOoFu6u7goskAtQIhKUEd3qDEw8sf3XRFDzTOYIf2li389
C8lKkt925V3Aa2cSSbspZ74cUXQB6QjeWmXaGuiDfwSi7garjxgOkuGP0tf63O1Jy+GOU/h9Rf5q
Zk+yoHLUmnATxFnQufii951pOExlyQedDOEZNNQS2jXormGFAXXllkPF+lxuvixm6LAmK7s/W3F8
HQGrAQa4me/QRykyJ5L2S6MV8Ochs0eq0+6QCcojqHf0l8O6if59WTvxiBa4yl6OdFlzueeVzDdQ
+XhPvxUHQHA9GLTtQxBZn5/XWCWWL5NPIVhng2TFd0JD6bJSJ98j2DCBjqjCEVYoAvk/sPlIXWXu
VbeLEZoBC+Wxys7jCrzTLdnIgVcF7xaRqNVf/0rJ4jKpyU/UvPgvDM4XamlPhWWPp21m0aqjN4XA
/bE2GjI78tuoqKV0wfza4MkU2hg4jIzZ7WJXD1m/7VVbwJGDHxzNsL1Dg95CQMbB4O9rtbnd24kz
Q0fRHsSiPkEurieGai3qSbrGrlNck479GJ9NamVr9sG4G+8DPMDww4M9oM8Km6r9AxnsFY5gsI3l
xAd4iHbReoGhE0X47Qp8DKRi4Uu35TYB/6YEFyFhoTw8NFzN2wG2LtZaHxvQw6Q2nBnRhYMY2JDc
Sm1z0hjQB4T0XhLKtTtH6n1ycXrIs3BY95q/q9ONznhsQBTr4egQVsn+He9IS8hEKvuXvhShaywK
NB1TuJml+Bli0+x3R7OFw0MRDMiBtPBH8Wq4s9np+ne+ht8V4qzB5hbg64l4Gqwp5aqB1hL8YCHl
8XUDf25HO6jLBh7P6gr0a8+5IXWnI0UCq4gTnk76omv/2a8fjZ1XBXrqNXbnYksD5T7mRdPXFNic
YG6qivzm5Cl+G9IyhXsafJELFkxUoVbs94V2kI75ZKzcBNd7ju87JRilryQvP4Y0S5vbSZq1mt7m
ErMqAXSYoCNhScKFw6CCxRBjTFBZ+XxoJp+K6J9uaWvwwrlBiFYDuxpNec0KFGsHQRDPhk0IWqmL
vwq9GvAc16rQuHkkoSDgw8RjiTQiEE1QSl5ZRRqLi9yDeZAkgtywzQId9QjQ/VoUw9R1VHHNPzk0
N/bh0EfxRCFMqceI+WJg9OF8Pw618nxOZE49HXzEYeB+Zr8oaPzgj1Ll74/MMwvnqL+5uhgcJIPj
N5fBCMeX6zlAvLFY9KIQBrPjTIrKOsbFPRyCjbeTKRXR9LbNENnbF8U6dODZARXRLcwJe2JoscQg
7RzhW/Ivn25Ao0Hh9pk//HnpEdc9H9OSrY0RX9kZa2Coshc3qancWzjPF/ggXeXt7uKYWswl0zvr
gyMMxnLc+Rlut+/JOKATlfwsuBnBdzJxdiWNyeXpxNzbNXZP9ubrciSYIzp2RtPNv+SN58tCVU7s
KqGejH2tCSmkT3vkfi4O9wIWVM70T+uKSeVstJaZL8MmKUJXNQRTk92cQ5DEG6BsKhZ4f2cXor5j
D3CEQ6vTupf5AEBDrz2aLh2PnGCNSHwprQ41iXUwe2mZuN5AOOiZ9fX2HbjV5LAjygsNB/aOG1rh
GOcpPhLrCSGMwSsUTAKLLcKMMRYrWLKfyqOteMPypKiSZT6Wq4wJ81B+oFw4GOGBzsmV0gXREJ8c
sQs+bPQO1Kjz7meOuGMXPdnUJzovA39TWow3yk94O+hk9amSbqi0mkMaZkSS0/ADETwWDRULcRmM
I9kw6YbxY53RJ0KgLm6jLyYbf7r0fQDRmygKLk7m6YiNL4TwS3TkaJcVn7y5KEJwW5Cxd9+b+8so
BiUt2epjteJ4be30h32b6gihdl9mAvIbcUxzj9Lbr6fZpgoZRdWA6e8rj9p7mw2fPTcTvYyLrneC
nv5hytQfDpifimpAFHe74TpppjfBD4UwEKuD5W+weUO7NgX4OC5vfvYVJS1+rZkWuxIbFunyZk5v
qhuoXwsE4B21Hx80GDyUah2zMLoXpvCMEwquXhoXkF8cegRG+8dPJSbGHDNMwQDz6BUHyv85Sc/N
9DFw4CR/mYYzaKGmTw1HcjFH6LQuLmL1yQ8vjM6CaygBDt9c5b3ryZqN6utH0owWU+LIE+vlwZgB
keEwg4xo/RQqXd7vw5qgI9vc5kP0HJO/5woB1AqIA/0Lq1byE/Uu3/3v+EN5dGNyY0/htF5m2IXd
gH0ZeTWQ5jjcqY2vhUNxokypR3f+7iOp/j8yaJ720RT6NcG3OHf/wAu9pnL/rxOsioQk6FN3bKf5
KVQAkwe/V15C29/cXJUFLD7vbki8cc5MgZ63E7+lTutznffobmm2A2of3mPwlh5ef5pGMmGvwyzm
3/wBOmAwzQyZqknnnHMQPjX/L82FVzderz+Ey/gMidfNuGIYxpMcG1HQT5F3/TGwbyxdWkA3zK4L
lk4Hq0oACNQwcpUgJ+BzIjfB3+1cbzAQAGp8CM4Xtlszq0kAruG15LKVoyxSNviItBBme7Ukuphn
HKrr4SPAq3q5wq/F2cS3E/ifaOcxtfzwsiQipBWrGn4IHaaoKDslrE/qICWqvGvYzAH3yaY5k/2D
39ZkJ2Mlpo/F1PKOeQf8zhlARZIIr8pRhuFLgUK25+Lk5QAWqQdpY3snPwTd5kCN0Dv/8zk/P/9Q
3iI+hSReWomAmWYRK3F0rBAFQMU/fhnZWcoEcPcrdqBSvsSdnslnpP0hSZ/EZhiXOvCoU0zh8yij
CyLpmc/3+QYBAm4JKvmFCXDZFvzwF5KiIsTc6IJg3Ed9EG/KdkYPo7rlnB2XSugqxaPJysdA/uDm
+88MVIUprdOhhhUXsU19YGBSpu0f9xvW20RnJBfE8/TrdLIziHZc1H9crDS1p4kXkCSC4eiwjaEo
62QusBPwCXTGOxhYEaSmNJETvvcT6cJOrjEpK4X7zTZIacrlCAh+I4Ix3qT1SukF8BZ8S/IUuSa0
FfMxXNOapo85M1kLeLjNySmjHYejAV9qFYAeTnZApFXEXnCyiUPJF0NrArSRJH0K+VVKUgjuLlLp
F9fDLmdXrIdFEasg8g+4JSgMIWQdYOPQlCNoOjIaoSUXODbSq6+BuSn1dG7CesrsGX9dZb3WiCZH
OJEjYTatfAppWcPC6Gh8nTkei1jdYd5n8MRIfu5a7hi6D/7ia04qxtfISf9do3cxQ96UlH5tfTbN
eBmNitqTcacXIAmLi5k/EY0IeLA1rVb1JMJa6M4IdGC4VQlsZMZCVanycN6Tefs3Bq+Fdg29X5eX
HTNLpK82jr9YlPNfW939uTB+wdb3wGcXLFkC6KFsTMUaG2eyrWHK6dhGcv1DmhLbhwEMaHXqkKgJ
htnja+Yd3qpIoS4QLHOD+Eqdo4K2TAFnOBXnTyzDbAWaoc+0OkuoIDL4rE/3O+J6JVvp67akagM/
S2SDk3POpKA5gSO5HlN1kij/pzJkD+swbrECJogJTW81K8ZfRrXzMXMIzLdhP8mQYU4p7kDJRp/f
j5B3h8+Lh4mjjaL1ZT20f5ikJCh87K9noutGBvCB4A336I5tEgT8Pq7ZuFGI+bXEe3mwkvXdtcP6
fY2ml/EftoA6I/iL/Vlx5QK0OCnlfTNvF+UfOdXvcRe9F0S2r2jghfWdRllwu80/RO+4uSIB1Pr4
LrwMc6y55u3G+vb6intjNF9MK7RR9xMVX9klQR7HBgKrCOWsmYx26uHt5Uu+Pgf7LiUTtT8Dm9G5
nq5+Guhw1bvoQPO1FMJSA19IM+ei4qr6eRp7WZ6cdJlfG6eUzrb9zmgPGVm8jMUL/3yScfK7e9Hd
DMqWKHDkRFhnBJlqm7+gdTFZh7naCfebyxTtOkWoR70xkW5SxgxJlh3vDd9ntnk24oSGgvbR46yp
FF8Tccr+O8qxPVr5SnaTTbjiW4Ak4BzRsux7Q0wgZtI6InX1DUV864p48R6F+h4eCE16RIoZAjY2
LUUGFZPzBzkSlpY37QfYXXpSFcbBi3wKzP9tnVMsB06vQ2KCQ44xpKNd9UzDbfGA48xJHcr2LAGU
uEI1RnvM8JS5KEQGlmSOe2QB80uinTbkC6dSHbjLwV9JILmQlAGGnuC04VjvCSpAmGqMChU58EJC
QauLfyAYnqSVWDWkObecctkeVMQSS8nuu/AosTLgFvDvu8B4hHjNcsgAt9YUAxSRO/ICA8jdh9e2
mwZ9mazB6CikI9cOLEoCQzRFPIyhK7XbWSLhtOS1fS3gp2qwdfTM7eS+BFyuHo6TBCh/b47R8bmg
CXSWXqBQ0fgwr7Ky46KcP+D2awFL72X3AD7QoYxAP9XLEYaNp/e8HzHt8I1A+0l0MG1KoiKicukS
Rrjp6gJQtZ30pcAEsvIeSDx8znZoRGw97j4Jnpl1T4zemXoxaVGmfHhl5ySJCD00WnJz6+9JrcXF
Tm4Wlmlfc4xdgJtXd5xh+sy5hb4FkiVTqwRby8HDaRWb8CII2E/nZgbvbvAerI129gMiIOfz597R
SYyfd0fR7c+22WKxoy9w/tv0hjWN3vxjiivKbQNTx9fkNac85ry3VJz+0d5BQEIE2yW4AwSAUJMW
OIC7E9Yy+/EFqeHhvkd9dCnJQlUFHDvAp2ILXeMvgVwuneb4kvHVjw1uKZ4ha/Kae2+gDBd84umE
375XmARhsL1mGOHBNXgHKmvhWDOchtX8Vnx23N/H60XVDeu2xnAAp+lQjQ4dUw2I73ykJPSDt6dW
D39OfionC7PrC9jXeh7dsqmTlx+kOxXkacR7Fr/xcbz6+5TiBPHpA7cYAceqXyWpyccifgPOmhSv
P8qgiXINYYG5VYvKvYEWLXUeMkPedKxjaXvD33lDhbOpECp256WLoGweD0IQz0u8WX0w+PznMFba
BBNiXC8rN6jRG25xb+dPGMY9xzvEYRLbMUyAnZA+9nba3zkoLAmoXuPVCuUNFLolXw06xB183+vh
1X+ZPsKuNfw0w5q9VN5XfwWtRLP2VZ/DqYEDBGkJajEpnTLUiqKZlHE6Qk7orYyTw5209DQkiN3c
oWLMcW/BxdCLINyNcBkBXH+6HVQgfoXzm9AoVrkWHtWEy/u70FaVkZDO0/79GDx20cG0C6B8eHXY
DqDCoTD6WEy49HGKotoyCWK3za5b+lhlpTs7aTm3ABH/+cTocJK5WTtL6LcyKYSbjgvWGUVMQ7cA
S9FagVR7nTNdb+xtl8QXvgjHb5prWzkykZdOz50jrlVMdLnxr3SmGeq9X/LrezrQCVlCJH4LgJV5
zh/FBdHLH03x4sCB1RMMA6gG7vM3Hqx02vxyKleqYAOT+HoKKS7lrR+6o/HWkFNhJlFLSaY6uBec
Ms8v5p/wfWXBgkG0+Y9DUbh5ASBsHx4Oj6eVLQ/XCtPjm08kA7RBTtBUdspz0pcyzLBxCZF+GeNp
KsGUf5gP4NFMZzTUQN1Ai4cZt8kCz/25brjIRZhWg1/0KEFBKBT+ovNlz1k9qjrwG+VLRoDKb6UX
h27tX9Hlue32PXvcoUpy/HbPkMA4lIfunToX1aOotZAKdmlITkIxr2CXz/O4CJAuzZWKCLoA/gg5
EVqoUNAOyalg7xRwT0kIq8tJakRZGdXTLnywd9DtOMWmu7yY3n2u6873Jz6n5wRyS2+B57ixbDhc
EIIY9pO1UTpNcJE8jeblKZ1/aVIyOwWPX96U/hIFjUgeoEUafiZPFSvoCMfhG8otaHyF7cL8osNl
X2bgj6/ZXMPs3x7oRPXekVP55bbEUN2MB61NKuP9lmCefWAZcIPhkg7ioGh+T6P6E7+kPRrqkDnV
D7y4DID4f+Et9X54HMp+SuFTfNhZ5XePSoibfzZ8bcAxujMTItzTTvE3842Ghu6CqPZkDIbqxzcC
c0BEyCeoSC0gFamR06grFxckzB1hMhILuTZDbg1GqQjH1WzS/yT0x8+VgvYPLXZkYG6AiwXQCIk7
IxDjfL3LHFpGGlyA86+khPeHmh5RyuxfqpX1xG+fE1CirrBnwjKXUowWN6WWyA4mL6YdtbCZUCmm
VjggtSjEGvVhVR4tUmBEtzG92WNWhf1hERlDDKTlWPmNE3ncm30n0FURy7en6jprQHcv7u6EP1lH
9Qm7fP+wSPSLynssYPghzreyfYnsv+u0jeRDMu27MVm32Tc5I5lFmQCvdSKyNQeMvKeBp+B7kkXs
PgDDn7/DznPOrGX1WR2Mq90+p58PdsDhw/utatwRft4TO+Fq0Skdmgg2CZYNknxJLB0yZABGzSVq
LhfKvL/Xqea75/bhKOvX3gibE4xO4m+09eAulF14Udn/+bQX8lSBhUJuU8rjdNtK9UJ1cYw2AJQ2
5zpurvTdMQFXPYAojCZo1uGvWsaxQUxJOLT7GHagqaJwApvuBHfyHC7zZqy2Ng7H/VjB2yx3+6l1
J9msxOh39QPeBZbcapMrKX2bKsPz97us4YHieoKbGCx2kHojeno7sEuj5/llFF4Wd2qLeSeKeOSM
8U135xHBojM+esi6iH2hlLSWP/+GskyQGEVuW7cGpMNwfnszHDdN2CLPT9zD4d8CikU2zaGx+zpt
7tylax2V5Xdxgw7Atxd+AEu6q9u9m80P7TDN5oGX4aWOlL7XdgHkKZZAgRkkhwOOqY+rpj6/ovDB
WnnZ8GI5fdm2aQKKQ1fKLHMrZ9bscfoWMi55BIx7MMzmzMI1dpbNAWUgtnSmSAjkAXzfsIlUO5vi
oTxSmqjG1/dsRiXxv+joenBElGdIxdTDuKlrFd+//OL3aJ4SQPNvuYCBqlIBYsazLWbUtpXB0D3R
nsFYof48sHQ/1pgBGC9vl4bjT9caP2AY8fjoGKGwomBXrxOm+ljBuyT9aeBThLvZTR60/Um9aF4z
+TL11a4eX9x35bHescT/+cx8PeD9b19UledWN4GsqWQ7oBiDeJ7wcAYdUW0660es10I1bIVhbvBE
+i2/pQxhbzZYYjhXAAE+3wlelHQyJYPkW6R+xj1eYCh5YfvqZZf7rprQEtYw5BlQaKIKcqjGht3b
Y+HMgVhHJs8Jce9K+9nk7pWLBxch4PuVfI4/bqLtZc28gZ8HogEKBc4gTPc+B+4Y36OBEeN9odzC
727/WndTm3EzOVyqfd33+YxpDFpcTQqiaiBHada77zY/50sGzsu/zTvMHdDKoZca92eI5dqjrGLQ
/dUCH6L5fVpeHOZaiu4aa86vzGnwOUGAP3zr7utj1af2X14TszVqb6olZEhfWx32VzgigxMGKq5f
XqY7RUg5+dLsnnslE7KymyUGy5Nv1FqfpMg9Y51KuH3AJzBkqtYZgePmQYwW8JCPX6cdLPQRzcQJ
oTJdCZlfA+85HfTZ4u/lG2mOOWsIXmS+iy0Eao5bjfMPvwWN8IBifucizBzlsAbfYZbiMNtl9sFY
jtkbR/cK1ryLAsxnecOg/HKohzQWDyB6yoTSaw5gtohhFjeIo8R63/7uq8tBBtlR5l6Xl1X9BRUk
/vyWRnenB9rhV2F6ukadDaRmthjYNNq7w2n2XdHzdSimf2dq9BXXb+7gkj3M0V8h5MVgc/K4OQeW
P0QJwN/2yGzsxiFoxl2S3fT/J5QA2aZN5/2ofIiciAyzoB1DfPlgb7BHkTOWFGeYuedi2TiDPfNl
bWB3GOHSIlBK8p4HsGPgL1VR98RIpn05zDJjT/Qh4fkVJ9PkTjWAfzBOXBn0SAkF4mzBxu+fGOx2
sZ/K5tfpxb/Gnb/qrP4QtTa7+KqMVLegnurTfdzIYvyhyO/BIIABiVk8TjHOe12g/j4vVBJzrPMF
wxSgJJsQRMaly9sp/bnt3a2ugdqbEhBneIPWKTAe2nHLL6s9hyAD2t64fIzNEQgo1ErQAHI+ANcI
FQdN3+6AwcmxtO+t3Rii/FgvwpNV76l671IsMoQM3mOyg9BH2tlO/E67beflbGG62+255+XYlwtt
rUqfjjfJrfHX4o4uafjxSywL0Rmak2LUeLfT05GPCANCBkU8qFFKV4jonoqlO2Yl1zI64Nh/+fWF
oQ8RoPhf4GUQ4/RuMUxm0Mz7zOcZCgjGwmCrTxwhcUBFHdKlZsYL0zvvKo+Vc0/MTQPsj9a2Z830
zQ/crRembOb1+9hfUC90V2rX7h4Neqd60uNCyuUae7j/NFAzaSvWAwGCXcdgZvL7U0Y9lx2WDjUs
uj4F8wg33bofvz31Zgi9xEOObSl0oNms6lnjfa10pW0qt2zx6DjV2A+INinu4pv0486kh1Nhdxeo
qys1keKm5Frg/Efz/YUaYOsMd0e9w3kJcW7Nla2MNTaHbgMCzj8ZTFzUh6X9Bn8Q3xU63qLxauZa
jES/Vn+6+xucOgPn0/EvuBfB+ELNCtPld7xf/Bd0wkv4gfGJlcB7VRdBtq7HWLF3nvAR/JZwc0gY
5kh6fJ865+zKyS682xzLogP/7CLM+hmzlL+nbn5QoQntfBP9PrZVNh7lA5zyEXB8wnJH2scQYsOV
s036i+veAzOF3Hq/h2+g3o+klrTjDrjfdjfpbQYL7VxOrtjxLmlZe1SAclrAyQihgiRmjtqXM6D9
zCCJrGCvSA0+Y14UxQInDyyX3l6NHgdL4GEAXhsG1NppKG3msCKMhxkUpjcTO9PZ8MrxETPGvbEe
0l4qKbcST/uM+SYRDolGk4dMu+mBnCshoagyNDEfcgv0fINLclTO1bureL+4GljfzdOHu7FO55dp
iUe6tbj7Tdg4L9xDtvgXwASyKY66MX7OXdhYbrYikdVWfYMAKhmygO3jJ7nxZrC+tjJw9TW8Cis7
6iIDDmS1qfiMNVPqXWYGPgPt24gTrmGeztQckS3wDpGnZ3WmzrMsYuoOVPOu2DHtWPFeoHqwzUh+
x91DExsyGnhc3+B3fovO17o41baNzEln/s3mOOjLTCXne0sYVzxHvdUTFbeyNJfZ0TgUWALbL9mu
cD06XVgWBBqoHi1+MbDT4MloDpxsvJv3H0PeSEp/1eMOHpW4hYnbghKKSoZo0gMgfo4ogKuFY6jw
L2NtxXAUmgBho9VZ49FRkQ5CFOfwRCyiCCJcqZM6tyoqQaizh9Q50P/sOIKPj1oQskBag1QfLlWW
8R3y1H3xODQTFWpu+E3MOWEARNaC8Dy6rnpxMH7KeCr7t2BY8yV+Ax3IDOpYPqnxQVnyk4CzbLZD
kTBH4TrVku8QFGnyxg/eqmd4Zhnc+hv44Tn2hK91fXSGcWHY2Ln5IYd25iZXL5klIdST/X0aI5QB
6f9anQDamZP8NhEbEr8ecH+ZIA5ycABMxW93Npud5ZP3zh9s8oKPZiXRrFjY/nI5iq44JWPDg8zZ
EKeyGSZoQLvRPcH27jJg8MMbOWdkQF7DxUJx9rDBEIDu6znvrKZC4VFCUtw8oRKE5nIRci4n8vTA
LX10IoyOv14TNfcv4FGGH+5b2/FWGpyv79vzIE+99/vGm2H2V5JOEYf1bBFKF4DhwOPuHk6OE5g9
MCQt4Tw2e4Z1aPyWK0VIfl4ks8E53GtMCIjAi0aPPbKreiDWNiro9ZrORHSnp8QYYC/YPcDxeL1E
cnM5tOHHzCiuQZxbP4kMsYQDC0cWpfZhGeFn1/qz1MWmGEde06fqGsLVjJbn9gB8Bw2P/+1otgWU
mRDYGKYQnwlFhZcCnuXy7sO2kGW2GUrN076wJFPP3PbB0w2p1pAP4+LIp/pkYNeNSGEQwsaGjni8
YgiMEy3t2fvGawzZTICjq0UTw/9b7KSXTlzsY1DvPWtAw1lQmkDGjlHzw3EtIBcCVgqZUDHkNvsy
SnApIRcRH4rgyvGAm7LfBaeEB1fEG+7u4QMuRFn5Q0fsiZPYDMnWdd4ifD0t8R6IxYwP1E50/Kwi
G9+w2eL9sxb/zwSp3q0fxYKlo7NVMytsyURkOlV7KxgBkiomffq+w1hf4kgL6UZioaDrXOA0TNZL
hgBmeQg9mTP3ZxMPw3VGC7GVZ+e+aw9hc6zeLbRSPcTteMpCaTx+t3x6mJgR4Sj9BNsLCplwg+6h
YEy+2fDAUyz3+HV7QoHi/dNBNIeSaueQHcgygY7fYg/LBh+e/BlUfj6d/pFehNer9yMIcFwEv2WP
u7oKIaYtwsUVj2gHxw10aCDFPpNRXqngG5mcvyxCZ/eshdY/8+JhpIy4VqxmtGBywLN7KYK176eG
dRY7gncW5ckXthYkqAB8EV2FPSt5jq2Vzc5hJ5Qbtg54ZzNkBP7bm+FdOIwdlrvhL26uv1ZASbFH
YxbpbBr4pAInDOtGYKW2X3xY1Y/CFgCicmb/CGLMJbtkafIZCf+18sPbUZxLaNeOPA+gqH2TKAlx
Q4MK9C+BkgxV5sTUF7Xl86vlrrVnyfnUJX02OftCY2AseJZxcs4xZZ4xJeZh9p8Bxsln/oLu8ePS
84uy9NSnn74i+d9STCxlShDGzjObPcg/r05nHIQr8YSoBhYV8nkm1CqcOi2FKidnEHMaUmqSEiK3
TGHhTemI95K3xd7inOS88VkDUOtAa5K84Hc8veW7Qy2UPDkmjUOYb+IO1MfV6mZ4K06ocBEmmevj
TOyLkxKwNZ5//2yST0sgi47ffcbrn8uskzFpP7nM8WBXPURj/8RGfa/Tcf8nXPPPL8cct4yFsNPB
W2mCXGU5duWgcfo+4ALCgHm0jbqtWI/STOCLp49HNgFN6+1jOlp/jktpycaPxdTM+vBTB+N/w2Hm
qtIdGLEVfKOfDzD79BC/rLc5KDq/CmpVN8wZfnFGV25h9xdYBWiMY3DFLiEqyFQFUpGe5HDmeThj
jwGF2rgYqT7Aka0xmZEW12B9H8ecXEffnM9mxzwXtqy455z/L+FTUneszD7pXBNyNSy4zBcPF7X+
F4GO9SvYGc2WxSj9whlHslZkXS6ifnwS/n4Agi5CNvOds0PsW4bmlehjWRlS5BRoZ9jcb+a5uITO
+ocwOZ+TFDIf1INZ+PFEuuEssZpYbqF2lh7pDcazio0+CDlXP/F/JJ3XctvYEkW/iFXM4RUHORFB
AAi9sCiCYM6ZX+/V9PjOLY8tiQh9OuzevfvBmCEa1mKldXy0dTuD+wmoxFoi3TiFioFejv564rYY
B9DUYDZb2QPMW7o+Qnzu4TFf4DAkdd2egym09fDsIBHjomPKJRH2DgbNCUGqzmfdnU6oDULZWIIG
AX3CchvRr/ShmuMBOKbpgIKffuVzvFTIJvsaKd0ct2coBYODV/B9Ccxx/m263nD4i3bylpaP1upr
LunsSmNFPSoUwGP5DK2GZd9oIczMRTE7Spbygd3KXkXoSdIQEs0FCJuiyMKqiQMDA1Bh2xqS4GF2
cLP+HpmEskTZQIOdXr6uJm7zaIXTOWwEY321Q2N/ZFiWmVxWP0CaCFhs3/650YJOL0brraThS15N
WDguraKvWas9EscGc6ul71vodtKMObz1L1fYCHEc9i5bjlGOAGHGEaQorIc3owSagII9NWFg0ME3
6T+80Gkc/9GhbCmH3ZzMR0CfpGOl0pVhe68G3y6/TpbKYOmWfuPXgArPjSoMge1ghDKG3FymktRs
k/CcrYKOkpMwQPPDlBDNJnJpej5+y/XnfLDFhkbFeVwsop1HZMgNy1/90Uk2Hnm48lyKZwgvWS8P
6ay4Jerj6Moa+DvDLUmN6SxtUGFjCS62XeZ600Vgvhoakm54OITgt+OPg4nuodxXo3+jbLSXRLDB
88h58EoQymt7j48aWAXiylHUgcb1YQGPwVZRKJi7EPOw9W7Aj3B5ZvmJBCe17T7VrYx+Cr/SG2je
fcnn6XdSHdt2XWRVXeqH/G2h1BbbSom9YYgwURUnNI3tO/WgB6OdwFU/PX1qeO0wtxlB01wDOSrZ
TgRrFYCGf59jco+bhVOOe04lBx0+zkarT8rOO1Ucv23kRGwsmED5/qvileUFlOMs4NWrp5Yih0Yk
wG3nk2n8Mc2BaQbeblLp3D6ZIDdz9OzUIBfitXDOlKhXDA2iH1qAVKNIcBLGxIXrCDEZPRf3nK7H
dXUsKknnZBBwolebLOb+t291mrBn9/CjT/SjXXXIalJXKV9UgRkkzouQvQKcYJ2dFD2yQJ1k8KgF
3mClVZ0IicVliqaejX45HmL/86qLgjZjxFrYzcqMCoIJOXIce5+oklvq6cztkR3WU14IGqJ25mJ0
pLqD3wJZ5KH2gB+BAXPlIXEsZS9F+JqR+j+J5WldDUhy4GzZ+sXUA7YMu4H3tnKv9hDnzDsk3N9A
wgW+sSz+BvbDBasTkSpavRluddTRxBiWJjbJ+jcCGYu+yDVtb0eC2NF6OqZm1zbNZvdcLiFmPYyo
eMUWqlVh35wx4EFn2lZA4C3yMZc5IVUqhup5AsbIksyAVNsAChsiLs2bvBaVIsFQHssM7JTXbmNn
Ou/My0W0IGBwGq0J9lS4MBXIUMlOOe3tSejqV9s7oc/DGbkbk8FSn+R75swkYcADGwPOMv4wvIWz
F2rlYZ/xBBV7dzenD8h+Eyjx/MCRnac05PkE2iuiHkUqinwQM4FKi+gwcUDQ9ZJEaTmu8yttBz4O
KP93oud3mwMLEY17wcVhSyLUYPGRVGKcQfpAHff4Q9btHrLaHeQuXH/FjkbyH1oU8KVW5FddTtHb
hAT9iiOKnFCt567h9yzS41bTivq+teAQb1XkWwbpvKzfEjeP0cXerbSZLmpD2XJKLKk+ZEtUKdsh
j+Bt8xA4D2EJKlVShjMM/8vAKUszjUYOYj7CqCFOIse+REU/epY4swQWlqK/m2iLvo67INWJB47N
7L8layzC7sQ3LIRQUBehTe3CrTYTnB2EEsexkNYhQwrDmYtDiNcFB+WQkOT6lpXQDY4ijVNTcnhs
zn1MJZo9ZlD6XYyJ5cO2F3PVigWcJSkTVZiEsbXYgZit0J+FqEYDlwKLZJp7W1IFgQUY2d1ZUs5x
KI4lGNMjYcjVHMGG0na/w0JWq8iCm5GOZYPG+dYB0ML9MMWcJM7fuANunQDdCtfrHRAqhAL9KBik
ghUtqn3MsEt8hVmw49h5bomrN+ar2tJ8IiO2LptOYg+YzGPjhXKZzIlRf3FRiLtYvJ2Ih/4Q9u5N
M6whtRqeqcft8Y2kIHku+jzem4n/l/lU+eMuxqzrcsw+Dc2O3S2LebT1ENesH/ElimK2pBBTdaO0
vXaTZAgYjZWNXd+lXatDEEXQ4RftbuKZwk9k6SVAbmmBvTVbRsXacOJIgByR9ttUJgfoOsDT3gHf
gW7u9HHjk8sqScgfbYAaHagUzFGHkwvQDzSHLySSANGi5a3Y+gtLHm10hrfWkI+Z76VtdgM40RyG
F+E8woqTZvmVsT5T07Tye1oy1m2GahtBgVirULMYP9Bg2Gk/j+j3FD0tMznrkeHTzwWUYOacs+hE
VnGq0csmy4A5CtHExT7wUp6H5O8WTArHKf6co2Htat9vmqFhu4gHpi6vjKjHSeMeVzH1zomhZNah
UGPgl0Ufn8Te6vvz5GZ/Jxj2XO2S0nN8VT+tQkydv2WJHXqM1Cuzk0uf4/Rd4qLXpA8SERjmgZDe
qqEIOGT8MzmeDByz1B2QSyZzmn/pjdRzZ7s8Aqp2l2WfFHkZYYHtqRrXW6pwezf4AhTWeeMMPmeg
r2ADXiDCyzx48vCBdlhr59rL38m1mR2nqtqj2ae3jlSmdO8Q0l2blDL1u8X/b8enX8owRqt1hoUM
rEAx85/1orga+Lkn6IIUYiyqqXbYiC0zaAKCHIzsEfQyEeMbWL4/eOjsbPHxVVm6HXNwZWaUYp//
YDVK1TlpFTL2pAUbbUZDZ3bGmzOIph2LmIkfyrlZn53WFI/0WzVSV8y+LYnbctz8W+vuIQZXkm4O
jgp9jl7sb0IGu2/yXwaIvWZT4nrVdEHqAXRRE9/1ON2nffvzgcpDF2iGvmPNSkf1ucCkYZUaDbeG
CRURPEfU8C95CRbA9iuUypjXjZBTfcRYC51+CxS5oWMl/T/2/6pHfLtqZ/TVZBC9TZZ8+k1lPcTA
Irl8i9z+NEVuX1TIGpY4q2d1xtxNMgM2VA0a1huaDBQ2Ekdq8BhNyT/YWFtStaw3uyVLWO884YdF
7Ma31VXjp0L1lpnEuzFU6z9WZlTXAlTtqFNmkMgtCXUlpsGkLt44lB/KSQYYMPxhCnSS8krjVkkW
+LxQEXUiArgz0kl34pMOuNS4I4SBOnmOl6i/d7PW+4nsW+KwN+mZjq9v/y7SMf0/EitoUfgN4sWn
HpLenGrGtH3cn1kyLMdUakpKUi+J0URhnEjwt5msVADLJyABhRBLOdUPX1Fjjf9q723KwbhPv1a1
u9aW1VIIlWNyiBSRPIA714DUL/b1drqa+5EzcsKp6dMlpmHHKd0FbiTZWAOSsYGBlZIhjfQ6bf89
UX7uW4BUS7MaMgKu7t7OelPNExVY88BoCBgYJHgjvEfgRtb1DPbEuuUzHRbeaSvAcPDUQJENqndy
ysvvI1xTAJ5hTuifABcoAAEWxo+70UpSj4Si45wSB4/jFp1pBedcdrtyJNiZyqfsqBKbHn82tEWP
bluRbdBU5KCf3o67oUWDrpSCb79iEaNQ6G4vrmR6s8+dCDwVx/DWL+6BXXgDfigfyD5W5APZDhi+
Anq1suiY1bUzzJIRqqw9spfM81wMdd2bG8F6Zx1DYNOGS4MNMl4N4kvHEYR4SpuDrVpCVXvr7MRd
Q++jIYZCASU/c29rqi/qsnNO8dYgejS2VK3XCxN3qj35qBaV30B/Kdocd1YMalPGM1t6Z6VWs5e6
m9fJBgITgCXt1VW92qNneC3nXWd+ZPMnfOPWHuNHxYo1DgxsTSPmZNGJAeh3aHKD/zLyQR9yedSs
7pge6DJi7dXGRvF1pcXk6gB/m0wxIZDVR/MomFkPy8RdD4LzO4LNLRM/S0ZecOI9SZSFjwh2jD4M
AwcATIKOM/5Mejn4gc3J6ddyls0x+/TLkrVrPdCQ7kZCTzsy9biFIs0XPBl4Ku+sxLtSA660Rolz
uP3uXFL15wlP+t0dTmY/jlk4PTV6KFwF2w/7CdT9qG9fft7Czyo6LpsF9cII0JMBTnjCqOTddWYd
AJ+3TG+mGGPa9mctkG1ZHf68wRb83ExAtAfCgbz/60M8DK/6YLaCW9hta7zqNtvu/WuXRup7ZdGw
RRjRDL+kTbY+sIl5yK4BdKN52FCh3N2IYvY4wpO3dvaNr7MIubNhY3bs0o3yBi7LgiF43JzZmdoe
RsyQi8AE6F4wh0nPFPjD3gDsMNtuNPU27RwQH3PfoDNkvJiGaFtPJBjl05r+DOCWc9RRw4l7I8EB
YiY2zrAgBGsowhXp2v7n2FWnltNSl4MxwA3FyKZedu7RaXxsEW+kMkBB8r5JRkP1IR9mGrxtnVAc
C5ovb4DIi/tAMuF5Zxc1r5r8EXAersJldhUZHMRx+kwLYCjHrQ8noUEh1YqW3ZsaXm31ycs+Ek53
9pONT/v0FAIazTAdPvrDc0JHtq238IvRs1eRXJ6ixsZpjMIVI11lu0vw51qJ7C2jnRYX8rgP3/ce
Mw8KeQaq9M0i61xKJ7BLeThaOwM2KLUwmE/AXJM2TZdbMnyZAdT2I7jtU2QDoh4zHSsGDCTrnLJC
i//+HPVBN2BuU9+MX1rnL2HebDGgcUjbH7iB72R2XoAOZl/94YGFIdVQfz+hmcN9CfqQl2CDeaOe
2zDIvOHHHNWC8zj4Kn2PyNJIf8x1V0sYkNKWL0nmEVJdk9Y302/iSE1B4a4ZBT9ckGbrYhQvRHTS
74dyCdCL0NgQiqqoLT7Z76Vedp82IduQMBE6kxxOAgmHE4aZsphHW3Q2agGPjMVXUybcNqTnRzpp
jBoMSa5pjNIkM17aGpWUBTljwmVDOFW7ji2T7wBRZJOMDdNfE34sUzpjGq8+sh3IuJ+hfwvBbb76
O06WN51xyxvKvpKa3plgR4JMBlM/GiRrJh+0fs70rk4edUR8jDVp8Etzdgx85zhEzftMSWSi/vCi
JStzb6Sn58BJIOj6fhlSwbw1NwvJ2i7AKtYZqrHVLmH0yxgi7xms0kIFzZFtbAvmeXh6pU+Fxiyg
RUVBc5x5RgUVEs+D5BvTkAztHYoFpRSyrIgqQ6Ed71nr7HQSK5HRn5+9gYWITjvvi1+XITeTIPO4
SD7Il0AMAjp+mNBFgYjlkTiJcOUHqiC71FGbSCJTlgM6WvJBeIfNFYl1pyHoRQzPkXmjf3HMMJJF
/8Qtwzre8I4Hye4PVdkiogzEUwkH8VnUqWsoayG76r6GtAwWMD64b6QOOLzUzTIwcbKpCFiBhe4u
URgfmsatjezaYv+W5qPax3SWTvbVUg97oflWib0pUpklfWKVNEb6gkcBGZryiS4IDZShAhf6YlxL
vUY6AaeFcCzi+AFZjYuOLm98HiXJ8MmDkb3YCf3liDcEWvhtJZL7uAqYZ2PVio6s7Pa06WOzhwBA
G866MKAbHpgymQc9Mg3xO/a05C9WaA5/KU4r9i+ir6THKmRn1tMEzVrh121voNukkhklvBTggHCy
viSO7dk5CluMSwF14IwEQSCnUEuaexS/NANBFByaKXCkEPgiIaSXMNC3fwBsnTR/lDESfBmBeDou
3RmITs2ISmpLdfNgYxZLaDE2vwRPuZAuuOm1AEfnFBYo7eTtANXop/I8HSDcYMUgK7VANBUNG4Sh
fjzUEttqi6KrbDasqSlhAbGXMobwT2iVwXSq2pTyAWQKZG86AqVRmWIdGivyANelk1Z5Q4ZPiJOj
qopJSw22qIHwlha8F0m9pHcMFk+6nYLVvdlFmtNuoaXgdZnCM3WKfl65DfQlyCYJJMmq7V0LOrcf
hAtsm/dGsmtXwFZ3g3Y+IoyCeLqPmA7dzr6v9dm2KqcdwT8YcaBDVo9KidZRmoKnN6DuoYGhuzdk
Cz+IbjDuPcvg2Lz5xhOJOAG20zeR4xhRNiN+9rwBq7HfjBGwOTOZFiOqN3KajlWs1gANh4ReQfiq
bwZ5ypyxpb6QiQHy5pHMFInJP8A4C3hqBki/GxakTJMIkAH99uTF8WKN1eGPZCjjMHKiFJVjw4+5
YqWABgS9tzBWBRg10un/1lhizLOKbcMQtlYBBU7NUhpIgi3GQL8hWgKhC/RtaOwKWGxpAWmRBrCc
pQB0qe2qsBFLOwCViFi5bvigobDR9FR2/a4snY/uwUphmYs+Z1c8GDa1KMaEmbCGlvDNQpY2ilDf
kh9eqs6E+x7xT1UwYQiZhZX1e7aBRkxS4j8YYx6E6O044mjhxPdlrDnC4yn+4d3d/wTzsqW9PzMK
aZletPImEJNr7xYp+QL+SBqE1ZmJFO2dUOPZyqUV689PXrcSAd4C3AEUEbuIgfkEsU6P4xS81K72
f6wkQmcfuplfoB9Nj07Pl0VMxy1U5XSnDEp9fr5LNnezXCNEsBIysJUIuIDGCs6WMEUJTpPaID8H
ZTyagEWLfcYAMcKoGvIuKmQvaw2lmMJpQq1UlrIujxVLIIsRGwDXVoPEFhcdO0wkLXYerYyiPTGs
iNXVEQHzVRDZmBfwGkok+MmgNOC0+drxtYSlXolmaCU8x1bgstEZ4IBeKyrTkyiiA8JoLI+9IB+n
I+KfmhYSiqNNcIUi/kka6kV0ZSL5VsiQGJRWtDB+6CXxJHEVhBDHiQ6elghA05L9HnfrBxlS9FPY
A8lkGcmZL5ci8yfEUqJWwTvW/DM+dPc2sAII9shhA/AZIN7irvYepd2d3UxUygEbtZx2nF/MHAfq
Eu/OovSHv5D3W53xkbUKkSVkVBkShVvrdU+Xl2NYFlMB1qYA55QRwB0S7/DdRbx1EGxxObuVOtTF
5sqSAET/Q6D7r9lnTfsApBMvxzb9diNiRC+xBLgksgDfLn2DTIsndbGZYi/uSMKCFMK/gLc49Ocj
o+8UJb5sA4iERSFwRk0iajIdZuEzQnn/5xs/teC5A4KGs+0Quem7sxTNce5oYuwIyAvkcUeMHeok
Y2CyoEwXLbNtMn47E1iHP0OYj5sk0xJpPfNngXCZYRlnB61a+io3xRJkdstWOEdGX7cmPVUjl6fF
aHUouFCnSU7J+CIanOxxiSIgNDyjLYSc2E0Ng9oHnJhzgd4r6IVBMkyzAEmdFy6/k9Pq3wQ2Syfw
EnedW5aD0YveAAYrfgLhdgK9iODEfgWYIhm75zkbbFoADBcwv7QiBvQdlDmmOmP/DgBmOQvpFNyC
FLYKJxbuzFuf4T182mvEbC0ZAvqxV8lGJWQtqSYkXe9kF+cJ02hjuAP8j7QeT2N8X8gcPNnaOsJU
AfvhBCpizmm+1ZborKpWB/Mi/KhSOzC4fOQNvunfA3/w3nDtdCYgwlHkYZ2bi0bXi9ZO/jppEABA
SlA7UycRvNn0YJzCSFrhYc8mY/p0voCwCMmNEmyk8QOiZBoKQX6I7j6GbhCXKRuxcyaIALLohmDW
Gzqwpx6u+swUqB51fucsvKTJZ128h+YwbUYVPOM0AdXP3KkBJBnyLrAOQr0bA77xK6VHyUCW13X+
4/1KMdph2xDVbByLYcwhuCaLHl4dbBKAgSQDlhUJQcZLpJdcQEwuiNKyeI+92eP0v5cEIpLVHlby
CaPzSIsgGlOuhKQp0GeUtEgxKyL2TUl0VegL8BZc2mDSQ3yNPcT5sEJqY0i45EXbggY/U18njUkZ
1QxH+v0vbcPaJwizIwtXSKfH52D5lIWSWtAnNABS0Q9tmLwnyb1cmzoY+IZlcnS2vLPxiTx6W/BI
bPVFtUScCdLpIESn6qC4ZOZ0aZOSGwEOfkkyBF3uY41YLctO2A+h2HywGJGdPvjgN/WemNPDlfw6
JGQd4SY3gXmfsF8u1tkktiOm4PsFbShLxD4S5Fbg4DIVDtLPuD8vAcddFBDT0clMUdAUGSggTgxd
bAGhDBJi3Ll7Zvr6J2EPV4QmLg17qG34k4BGS9tetjTwF7Kz6dhq9bSCuL9mZwWZtTv4WzLFY4tG
9gYRL8jhXAlRB+n1rrO0oq1jFZiO88cGLToSnHALdiNucvlDObUizUOEJqHShZCDsJqlmU5HRzF9
zuT1HEo7toUp0AwhjXMFsdoz8ByGgttKsTZPmgCt2k+Hy6BuKJKRYa1WKpJAY4MT6vLaIFLjSaQx
LNykpVkfWMVuq7ffU1kPgimoFS1/0ad7ARBBu8P0EfQUBqcJBTxaW0OdQsJB7GaVmgTAh0iO/Rx/
RVhv6CSoK4/XSwosZvgnv3+M6gPoj/9gQUcBbo/5wd/WfzGwOTg4voRCT1pGLPsQfEiXtFdoaODa
LBmCY4OlfU2tm2olbIRwb9bxtahhAmQ4S7H8aSqbZWHkJtFiGHWosXnt+jlgppLKte+w8qlnUIlb
Jb3Br372bIvkcTYs6F6NIh6jnt1/aFDkOCbjupKdqtT0JEEtrQCtx8A5xqjWoS1HMSAxMSOvYDrU
iJYOPX/KdbkLdjh8Blg5A8cSdKhrGAbUUbTVELRL4A+r6OFa/iFHW4iIObIK8ktqJlXb3nGjPFuf
lciJCfJAlzdNBQlfsfOhbb0mPS1Y+ahLD+YjBLq0QUr/6Fb29GcbWjXpJZExw+Nb7zJCBqTDLnRs
uj/Z+5zNJ/uucZTexlkPFQP/lvR2dxNgXaUyabOQi/Y5pfD5oCTM3F0YhpANPbLRlmJvHGVQgUun
JzRHNscqaBNJG2X0K4wPSREUSX8c934g75kx9CAvoK0OfQlu08sM8qNhV1/6Y5dPHmIFe4+A9qDN
SOugojhhUc1r3qP7cZqzcY/mPk1tWuwrLa9GFdgbOBydHFooNFUIJZKezFG36Z+CNtukQPSszsX0
eXTlVT/UflESbOmF2Ar8WjryhN2n4IExNCQ4SqDA/NC1mcKlE0M7geA/Ajcr7zwsksq1rCJCpas9
OTqUjwoFduYjiJXLyNcK6y1r68voExc8acpRqAZp9w8/JEyOJwA1XpSWCwmtq6wX5nsh7a/jyssv
MLEmQ4sx2h44+iqa0A3k9BGc8bcXqhsaWfDwXR6r/6REIHsamhm3AIE0/hDk1KA8kHjAYKJX0DTh
CrSIp2dnTjtIK4ZC+cYB0p3TBDdBoyf5tnaxsY1IMraUq45juRP0nAXXvgUQVmFe/lT1IRAOhKdP
nvWXqivELDuV8qa26YYDb+Mz6HVA3XpzITs1hIEXt5x3gsIctJRfGMFScw785u/ZuNCAjOFSoDmA
TCivvU/dDfZ6hXkn+3UkkTzpUyWcOJoXa9r/g4OWk2WyeYRVO4xvAmRNfygwpFkoI8Bf2INNONpy
dq4fSyNvsJdvPGmYXlzTeKiW8Mo3RjfJj6Dr+kt6ySzYu3i3hkXFUD299PDS6sMidqGHLs3OA6hV
qyHHDlnj8gTfUa+z1O1f3pdKgYPbfynOfkUzC5g23CG+DuHpPIQEsZxqL9p/zS6J1kBITOxivBKo
S9HGoUuonf9i+gff3xOHYcoBFVzA8HkIF3NIVMYT4/tATljjsna+IZ5yjMifN/jSh3lg4kCeDJUd
Xu+qC7LIGI/ugwUrTAzG0PukvLVsf4WkwKDzO38aAd+QnsgZlzrM7GTivTCxIzxZ1IpQqG+GMGy0
zMW9dVPgLaoaYgfd8TOdGreg5TsE8i1dA2KNkC+CYczwGnx4Xg+bfFHrwBHQDOaUaaRUJCusnv19
qttk5eTQiWPamTgV2oTcp/wFH4mgBLYOqUFby2aKDTyb+qJvHFCYm54PM+9qYArzk45m38qH1AIq
MPD1WBg+ALkeFFcIcFBou/CcyY3ZRwBawZ6DJ5vFrjodeoKCzC+FJ/ARwBX4n7HwS6B7wJXQ9Le6
zW86qzZuULVzmNbaqJrCM1Sj6EnvdTjVKURBESiR70OGCpqEul/aR7v4EkAbdftee6g12xSUm9+1
Xosrib38DgG8Zf6iTPHxronM5zE+OL6ULV9m5S94cUukkbezYMQkJoPygzlLpwjxbPakDLlQuj8a
eAZWOHT9jGYkKQOPmqYp3JQXEMdyfup6NILAa/LhWpvJSvU2QxBt82yqdBMzV0U4wkoBtyhClvro
pg+c1oBFoeTqS3Oz1e1l2jmaB8yQ22O1JC2xlNwULB54f48h7TjpjLrxkWekNhnUdDc7ozE0btkx
fTyNFWm5+Vpc1PrMzKeOUkNTbzEThpTI23J7tBJMqNmvs39O3XsltZqgQt81ESaVLbhSW5gGmV0h
MXCX1YEPJB6MFfyZu152U0vyQkZzN8JymqF0yZK3Lt+EXjn6T+01dOGMTIC+kPShXxwYDTgGkkDS
RscJCbdwDtxqMGyoXpaQ6Wvoc/SNhSq1h6+o8OoXPNg9Wp297N7RN0fwo1fYBVG9ahko0FlKRwhr
iwWw7w+YLZJpFKYAcWB5Vjf9ooqrBK0KlT3tqud0QMAk2N6UcYANRlQgfWKsgITqY/Bu6cOgeKaB
PcGOR5949EuQ8BU55LO6CAO6/8VJoEsge7IgVaEzCGzUhDUo7OgM17QKtiiY6Tq4JwGSB4OvF4Us
kfu8AyN1w6q6U/FwKi7Stz7CLr0w7pbj/i86QppkL3eFZDHDODSgKav4dXXY5egDTg6I7kIYRIBn
/0NUWI345refvaxTTJ1X3+ltMf93xhHQlHMImPXmpWAYXI6K/u3J4njYG/e22KwYSdgzxUoYkRRS
O3HxKZMjaBh5dIHDbniCB3sCfwLZ4tHRzNV6RyO6mxzggYVuATfHBXhMrsBXnb9h5Rg3a3/3KDr0
Dg3D5dO63hzUUrDZPtUNsWg/Fr5DEzSow8ghFd2pq3VblCk99gXC5gUMhFVLr3TwotOKVc8OCe/k
NFL3mzELV7gjvc12LXrC2vJubGkdMYx40Jv6tF9R7Lap6j99QNokvZ/0DMZIsRvouyHLkk75BgwH
OiQeiNIpY6HDzcBnasWVRRl21AvBF8OkR31z20tRSOaEAirVLzLQQHOUTfURYKwm0rvhW4f+ANv3
crLILUl7KaCA7uTRtZaMT4AID/KWjLTxYVLcnYWgI9kIxyplSY0eexS7Usm6hPw2G+e2TGy6Tch3
1GMzyhOEUdSHVRi+0ZOOVSNYs8n2BC9Tk0wUdbvE2Yx/AOFJ6CnikwQh+AJA+AxX55Zr/uKNG2e8
Vbo7e6OBNJJ27zKWTblacMglB2Gmpn5kwOdcd5ACZLi4lo/qWVZzPBDjHj4Bu3ggAngKvg+i1ldk
crLBgHoecASo9WriN8iUivm7osQQ/WF20EU9yft7bG8b2i922rTvCsyA4u5gL6S0kroDtK2AUyyN
uiw+BeknCCWioeFpPtRt7yEI9NBYKauGpfPz+bsv1gxQv39/KJBYRtMRpUBQucXVnMuP5nXQzkPA
sO2swNuYzhOgDj15ICEIlgiOBkjIu4suDW66VeT6I0Xd3qQ678NEuhgWkGsI0CElFseCsYY6BTWB
F4dH8SkU3wdzTjewaDtzJ5H2DhvZtNdB+/tohyExhMFQ1cAbi+yTlpwKaU3ZEJPwETRfkJmIBr8R
yR7hxRnyKlh/yDXD3AAioWzsAdbFg41kFxR6Psj1nJzEUMAKsCnItMnCGPph/EMrMb/73A/LsO0L
KxTlQddlgqI+FwyeQv9w0aIjFxBMUJBASHrhFeIBhDOyHYRqLQuXuTSkT3fx5Faclu1wUag++iSj
2BGQXbqmK5HNPnmoWZHjyG7J1s/4h8rWguUOfTDLIGaQ2P9yUXU88S46BRR9rWGQ67STYc6b5Y3l
s4D03IZNZ8jLn+6EwQrwRDgsxnQM/8o+BFBeqTs6lJfo5Zi/KKrIHmLJJSkPRPSGVKUd2pWwdTK+
EXFzCl7Akri/5BTdLHIyrxl68lMVULhhcEVvTY9BS8gcF6l99Rh3CzY/rARRE+/qkqpUU6S2AGbe
BEFSR1ZXQDISmsA0qYnRNKv2P7wKcn+0kciB3m7ujWzv7FVXlxQYUs0+aatvI+8CSZtUnKK+/fEu
iqCO7mLmxUe2fSHZvGvpSAFB9bUg5DSYm3DgzE4Cobz/XmULxX/GGBnVRu746h7tV0kJ5VSwaNZp
8w/Sj0fnajcTuBz44DeNmePVYciN2iyUatMokfDRcTk8kNstjpEhgTERfTzLQWAU8ru7ZinBC0gX
sAVFXPihwxVmRN/gkqswy+yGY9vdkN47fopPgbXqHSY028wzAev6xyN1XT8qekhqqINNvc5skR2/
JLCtFjuVw7oGkuDM0N/Z8tWkWo0fsVmRwWV1xh97InQG2Ib0MFHk/CPJbWET/OyjW+8Jcx9ewbM4
qC1x4pE9rAHR8xiN6hcqQ4kf7YQzxj26xDtVTQ19edSlFpVjC3e1mQICGUpK0rvbDkjyaNNBgpIj
07dndwdk3I+YYi0sZTC+R4eAwoxSdYvtxapvs8sL1JoaAGsmTcgHa/KeoeERwCEACbd6XbqXWX9e
Wu0xeX1JYkOnFdbURn2ikQ+LXsxmZc82AGNogzNdXa9ciCWRPIxdAOVLxi65QhpDeTPRSbihPNZl
dh3T/vPh3/sWvR3oK7x4hp0ovlkfjsVuQ0hKZqA/4+omz/uCjh40f7B6CI3ENXYXQthgIqqqNmji
Usr29IrqQygMAsCC7I+m9HTkFSvambgrCLYMO1EF7rvWXYMNd6e+sgCgDex+xvgtQGfGU6b437Be
bwDxt22hOYhSN1sqTdqfdX2xqPZBrVqqotOzhdl+HjMyQZIIMYSXx3uiROUVL4FNZSIAmAaYjLEE
VMIBK+MrM83EQbpO/YKzwaBWC1oc6XEKrJPSBU7Tvsm38YuDCDOoYujgi6nbt9j17gMN81kyO8wv
Vkxz24JCV6OfeMUPYQCd002MXSpq5tJ/IkwFdq/ByVNpfCxyKLXwvRhR1Jk4Kj3Cd03sbiKixgdy
7EQu4BbIoBF5dpuQ8Ka6SBFooW2IkifsYJ8NCD7FGC1lWKTYXC5Togx2O/nIZxw+JLWP/ssF0Qyz
wUCM51iwz4sF59Oql0MZKEqXYxwSwZJBF4eKHPcxTGSp21q/LOoaglIKXe1ofhYUVpsFebsUgo+Q
OsSn9GO60MbY44vZxfjt+BCkKfoLjAuTrKRPCSiHmSRsN6Y12IzknBZN7itdP6X4Qi+khMZu9BI6
pIrUCqyaKRdsR4sueCHjXnaZInnhr12bXoIdV9znem9xl1UOgfHOQ35qrsKvtM2jwzMWkciraOhp
R5i4JKpfOr18MppxPLdPTaOdxFXacqDSBLJi7fAk+EFMBASMnXERsC9lgJGipI0Yvev2CyE00Pgu
CEASpJHVo6GOAXRXJiMt3EP8hWvS+kqaK/xHfXrVKmmQspRL4eExd8YpQTZ6oDhBfjmojuxapM5E
qEg7GtuiWkHMB2HgPkc4l7z928NX3zFe7Mx8axUVKOB73zjSnGcERjqfZPf4EemND3D2nI6cOiP/
HtwDkxiENpAlKJI7q0GUoGG5culbUpJKJ5XWLW+RdNPN5CnieFJ4EhLU+WPSMTYcfOls/B3vcRbS
eJaZOmZqBGh4cwP5naN75+zISsCKf7CBPDCDPxgzY3OM/isheeLBya2hCTDsbPA1ccy5jivYy3rq
ukJy/k6icZ8EaQ+k65dO/5EoBS+ahFeRu9KP4j4h0EOEBy+gJOQrg8mEL2O1FsKu8jEB//UbeDrE
f9gENc+hB1AUs0FNr7g6eRBVzYVkrHiDv5ZNQbcZ42DyQBOKkwwpJIlAKwUzrTOVZVgLLLycDoiY
n4qBNgAHuB1br0mzeVhwVmAn1BDw3Z2dkRrA35Lla/wKwwzbl1xOvowOTRZi8DOpWGmO8SyBSih5
hEHIRWUpJUM2o8jGuXMJvgUqDPpLFkqfkV763LLw+rwOqquKJ5ETfWh44a6JlVV1ZFYX7x5TCtQ1
pmbrJE6WD37IsaM9xbmh9U0PE/XiLfyg7k1fRIyfId8d0K0lIdcx5qrCCviXBKWSOaVqg3vmwOFw
MQHMGlY2bvlqg4Ow8Yqv5DrYdcVDkVykZQIzg8VV8nKpM2JAIBgbAX/5NkZa35Wsg6ZR+Fbr2QF8
WmBNgbekh1TlO1yzDLzwpoCntbwWN0pAPFDULnlQ/6c5j0y5Xbi2i34TtM4UEov8FCyvaocoIHLq
6jUwrfhlbimvPsBCTKMaYg2VXscuP5XXxsVXHgbbQ1/gYSKtHt8Noc7LHAnvWGwz5Rhj77BPuAuS
eGHBY8YrC7AZBJb7GmmIRusyJ4PRyvZBjxPqETWDX9MUFX1GbRl0442J6TzhbzJUJIfk/9vD0BRF
cZx6PH1cH5YiNiO8BJK8b/XAABp/nlIDK9yp+AJeN08VTxL8svQg0Lkn5pXhwsyEXiM/kS8TMhIn
wmRH8e/4NwiYaLPDbCZ3TsIYyDXLv8F4oOn8w/EmfQCxteUAymucNC3+j994Ey6250zV1V5ZsIJ0
EHnOU0xM1D3OuvnHerIzD06ehjw+ngJTZHfcw8o62z1nyFhWODSGfKt8sxxeOfsS0cTcmLeWE80j
5bekQ+JQri5BDDOQZJVb7THRBRGe1s2bfasXWNy0eHgRoDbYZ573gJzFNDnz+DAeF19w4DTkuZim
DH3gaqApfUDKJNBjTrhErEN+yQ+VmCvwNBUFLTvOi/DEoYrAHJ2JNyclEqpVSnjCpOS7YCqwm51u
iwBNFKQSzGYuvwd1xFc/OTAA7tgQxGQGnaoGVs3FcQspRsTjq5gwgfKSypfAWMDT0Ep2U7mtOEYS
FHPmjvEx8pxgQEmiCLeLTg3ETshHEP0NgHVO+9nbWBXXBdXNYOZDfLM8MTwtMwY8bvm4A8+Mj5Yn
I5dH3OBK5DnslEzBS4Dhg+XRn72hOhaQL/Wrzc8lN+B6ySO+fwBKr/ecVXD1huHUGHGgINXzPL/r
2QfYyPexYn58eAfZO6OFyvvKakV9Y0/Q+kfSeS0pjixh+ImIABnMrUoejzANNwqsQHiBDDz9fMls
n5mzO9MNSKrKSvMbo393nmiUCmXvo17OJcidxrZyIW6xMc4H2v+/iCCRQU6zGMPNFjT0ko0ZU5GJ
EaeGhNojOI6yXjotbPnbhsvuE6lRcWz5bcU6myw/+7cgQ9P9PLhNP44En9K5BeeB/tfMJF59VBq0
+0+0aV6OJLotfr3tW+8Y0O1liyJPr3ZCbJX9GB24InI2xhyawqhV1vj8j38yO3dy521rYW2ohbL8
5Thnf8qXfGLt0PbkczJ7y8O693SQZ+EG1EPDq4fdisBjjCFzcXTVFdOdlbSe5apuGr9BtPcwMmOr
DtEQx5CdIQcX627g78Nw4zW5UAd51vzI7WStr1xDuYQiuQPyV3Jf38TXDNIqYwRnzkHJX3+RX+WC
/39KudPa+PdcIskfm0RUianHQOLs282VZKrsXdNONqbd6R1ZVse+3BCZu7zJVXYysGAJ7tj4+P38
HifJCLFYTCZfJDEsQi92WsRCjVG3Y45ySyM56cZgNE1AqEEnuPRlWybujVWUkK2gHWzLcdaFYR2y
dEFh2Ds5CHg6TGCIV+x0NiuLl1+8CSM6M5AFqo+MwdHjXWwJ1dpAcmIdIXWWYMZtoAzkEl+OxP2n
c+l9whdPsB5CpAa8Ni9+R0E81sJboCEkeQsKdGFRvt6i5jb/ODwiHXtFTW1WKL1uyDp4fPOm93Xb
YwEIV7rdpnHPNBuMV41Zesc5e4LTBnTFqBss7mbI7RfVWzFUQuh2s+Gk+DU5Evoh0s3he1asadu1
CQeEAY4shhpwHFDL4V9nhAwJOEi40MHiuPDZb9x5hM1XmtdHZ3fV1w1VfmefZ/eDQRz9q6rj4o+X
RnhBitIi+Nfhtytz5sqvCSRWNMfbjL29feyO9m/wFjKxB39Gy4xRB+6QMhw/4UMtzukCoE1CcUFL
nJTfdZwjz47pa/uHi+Lt6KgeoIT9FgdQicT+JvfQ9mOez81bDbkzYJhXCEpoV9Z41uPeq7bHIYL6
pY2mbOvIrm6IblmWs3vO794l4PhECsnKeETU8H9G3UHquKzDPkfaIbGLov/yO7DMwJCQHWx50Gi/
8KPEtE7qEAhJn1nIRHWq78inQD7ZFwmuYECY5jRU++SyyMbxQjJkoV499rK0InQe6iw+vhvsmTV+
SEnOwrvMSJTgxhE6b9S9Lhl/ypFyMEfzry6C2VBOXANjHNhDNI9Yu+3BrkkKskOkF478fI5SScsG
o3V4eFEoNhcSnpnYtux3w91VcFmwx7G/3EErnsgHuFLkag46/iL9/ujVfWZz52GK9AtsQ8pq9EMk
yScwp/3YaWMV5dyIDaKAUV+93Wsm4amBeS3L073LHK3/OdTVG2ANgfP6tVYl1gOJ169F3Ghb1hJC
rdL8i2ffIWpkTNFpLu3uRvDapLmNJBZl0ziO+Wx60WdEaEf/J0uHVHP5dOP7BTyTbtharI6ztpOh
uWzVkAoe+RE153d09wtw24NUPRlexjcbBBYfFkMpGfllBD/ve3ZbOHBbtegSFBeqjqNmJWxyrDyC
ZF5xvP0Vy6NXtqyKcywmg6AL0RrHuXtRWTluYRUKk6Rb4n7uIdQ7IejgZcYsuf+JRxwryML2OrnX
DH+jN5ac5GhNCiQW5h8W3sLUJ8qZkYFk1G9qepOWWtzkNyBRI9hcv0YM0e0+bC6Syj1jmQ2REqQq
GDKV4mBRusIbRympAQuQv3yogpvXHHIGI9nEmOQEltSpmaooHM7xOx85/fzFODhYtdfSPHbnrTf6
s3/XOb7XDesvnf4h7VyokpYhLilvP5uSiKIYPEin4pj6IgFR1yM/cucrrYGMBy/LVuAp7GP1a7i0
7BL6Ze6mp9HO6NhiyEF/7E+TObvB5I+WPE4yIAzlCesjdlaTu3rzx0aDlVU2IEQitcc4nE5D7v5e
UhB1bWKzeyj6tKM8may/NI70Lkp99BXprlnpaxjHf2bTafaxZn2Ma5mTIvAYr7VM7RJAXx9UcrtZ
FXIGlPNjQnOPrI1c4sXUnF0oyko4xervIdlHsuy0HGl2nR1ZbAwrsZE7HK41+FAukyj+hi3LKLFg
GOzTYuLbScZEauzJa5FEgu1gy7KOJX2q52xeYIXUHrfUrqN/b+/Q7+W7vjZJ360BxO6GVZ4Hmlak
EZlLQmJEykJIBqVsftIneol8m4ljA05o6P06qfpMYB938bpZzUup0d4zstP/J9bpjrIzs2NgN5vm
mwAAso75aQjiQFrCbKaaraGg6Jy2tzF7vGiqiqDmCtn1CZy/FaIQzZ9LoDqIUD+dZ87GqNz4kd9Z
HnQgB27ET9VsWlU3WWmJ+4tbXFAtIC1GpKhrLk8Nmjifo3v3eQ4a3QirvIDoUKnWMyCkKcP7pD7p
htmxvtsXSVyzXzUo9e4L6OImw2xV8ikrgUGMmaDN6jLdK8ZQGplUn9R9CokD0qTCmFpr+Qxejkw+
yoSRR1NTbzGAAriJwOrix4BaVqbrLDEWKIeMKYcAqV26YRTL9FaiEwQ05nddqrL8FqJA7e+IGiXJ
pY7F75w111avzRVrLob1Lee1gSf7wfibW9NpdBlK8mE7owNCHXO2EzqqnIB28V1gHpNx6iCBfoU5
sEYo8qka78Ds5eOj+sxyROZ7nGzBs233OdwR9AMyCloJ4y7LfvOAMSz+0K8JpXI2JrTREtaDBsDk
mNop9LFeRycWF7IbkYSTHiTxlJQFCEVKXvRJ1QHBSlpKKAYSxGo9VO8yoAf9HALy1F1tbkBl9cV0
g4TxbVpDENVpzzflNzz+4SsV4Bb0BDMRY6QunZB6iBmypvoi5b+5/6wbc7CxVntMzioJnow8cEEj
rcaI+r6WRPMqyvtV0LBX/WTSsfo6mIRVjNvhV1BHd7hUpBjW7r28WqcDiIgzJQ0hpQpTqalcUMoz
qkJ9R89vjN5Bxz6Lc8Q3CXPffHOUNdkSVBBZKfuO3t0tQfiMIJgKa4gVzEEOIxvpPr6KGXGUJcqJ
+9TZs+ogCgVltxWkezQs9vQJCQUINtgtiNZK39Evrwh76d1ifYqWP9bS+ccyt1nvMn2uNYWY8iYf
nLtHDOi4V+hvMlQ62Xia3eznqiMzveEZX4PxRi84I60V4Izu5lOpzRsimQ4VFYoVWYio/NL4JQE6
OcjDRnUmxmMT0/nsrbKIb0qHjOg+IA2CZ386zCfMFtar8oWbTwNlb3z3OFI6hmNcnaaXmy5gN+il
/dKhtFhlo1W/tgVw8SFVbTRn0p1A80EOJe5a6iOCgeIqpyGCq0H9gGGVpoZ6jxUKPQHJ4fAC3a7i
Ksg9n32NY8YKaoO2mF+Sqo1Tt+E3MHlkIUG/OJJPwOtjUIOxUNWFw5BgWEUGOiYDPbcwRrqukBPG
h8hqWIHeO8FKYGAk+LM5Tfs2JUS/+MNTMeslgxrLw32zDDH57srC5amQlFLIvv8o7FwOB6b9eWzt
OKjHJtdDE+CDXy6ZFvEAEJjfCQh0b7p06LERsDvLIwyLh9feGJtslnLyEb2QTmcSa2XHwBRtK0AM
wKzCxjyzUhH8uIy/gGB8vuehNJ8wVM3CNzgEgZTMsjrade6DsUHZ3ZkyD4EaQPKVOmaCmzT621JW
1AAYGLUQVnNpv8CSrE8BmLoe9BBac7ltopSoe8gIvAW9DKEzsUFkaqTz/IRqnQMhVTccPD20QUI8
MtVTd5jwrAEIzIUf9LBOU0Fmwag+IP71Ci71oY4lC2iFknZx+Na9Z+m1KgtFS3pz9+l6Xe5moBPW
UHUH/HtTo8uoYSjBJdNQzFrdxs0B6nN6jzUb1Ywm7K9YhPXqmuJsEJTSiFPmAXa8uSHRXA/yq1o+
0EDuBOg+/0G4XaKJfO/l31EFflGGCzcrh5WOvscDfgiuCIvZYxwzep/dd18meIzFmpSRT/XqGW0w
4gjhlXZeY6IEa3WEtor9dBFsONtZn96L4C0449DAOCQ1FcnQAT2otjHEUvdD6IdYTtxjYjdPFt03
ZSo6cjST2uHwmqnEpyr+OMdRYZP3oEWH8NzFmndgM9wdk+ob3XXP1ActXkblZl8j0/lO2tR9HMS+
gVS9A5qx5sdBZ4ClRsN9bJJ9WRTW4zxu29kbQMMVM8txAuUwnYOAYMItiLCs7oQOF5mC3kzXtf53
vIXlKrZr9WU9BSMOBUY21ZWm2MPmgMRLjnKZvt3wZRHxKZiYcttn8MlQeNFq5AtqDndX6yLBcY5w
J2D+zQScwurrP2f1/bnyzwlh6O7x5/CmYuoIexo/fl6K7MsXoScbNqwqKgdlG+cLmyNogu1XZRth
R1fJhNYGIhG3btPTwg4btYOMvhOHBDuyQusd6fbqelJuscO3vLUJ5AqmGXAt6/e+EhZ6H9U/r6UZ
En/72HG0/FvLb1lHzUa4vrKxRnnnobxiMdpItGssprU21mT6ZkgcqlkY49Kt+CJFPniPDFX7w7WE
s6sWi69AwhkuzjJ8tKWhzt2n2O2tWli/TZLEah4yaOmVnX2jVTnQxDjlggbCTr+qhulwKXMtcYeJ
z0FV2R9nmC6PKXVL89CxGlfFmVdR22eI52uq/eQl05F2KApFRW7iQ63Ms3qpYldvdw2FU8SyRvzz
LiOjrdotyvuSSFyLMJyo93NHxzXTuT7VpT7SmI7RzHQTvz2nhh0TEMMvlHG66GcPppa5wfQFcivV
a0OV+wBi+cO+aEo7d/OHi8nVFBuGTQpgCXAZLm9NxC+QlzADfJ9Y+2Akonym8W2pLQxvKAc/NzBY
x1nh6rqf2qJT99o/+3z7xX1659XtwXOwvpvrnrBOsOf5dZBRwGRBvCjzB1aOIGXwIiPIoNPx5pdZ
D/SQtbeOT1YxSbsi7XqiIqS+Yh74BoXQBxEVJeSDz3RIJUd+ovsHEWawI50GTPrwEoXFcnwnHjDD
nTL0FUQHBsr4plNLHhUFiVvvWE+qNLfJJm4Hy1dhDWovF7tyGLr3KDIeYEW0BZJWlX+t/yiZHzZl
6poVU3AiGsIEaJif/7hXnHNIM3Tgtw2qgX98Tt7e1+SCvLgL3BygHzMX8CYMskRNleHuACTdZLBA
AZii4sJ4Ur3w6T4siwODSjG4ROb8Zi8aY/7uDTHr7U848vSF3D/0+TZtm//mXtO3YQNzhu+13R6z
M9pkELFpc3DTE6fmsEg5i79/jFFGkDbBQ2VdduPV2tdyGBxxMIHy2E69Gu+BnY2LyrV1xVQvEQ78
uV9THVpv6sH5neLEbu8bHXv72XHEAAtDnkIHBdHGiqpaz5pgHLuzmgfW3kIBUchyQLLBA8x0Rqqg
4OCgbZt/S6ZoBnN/wIRLZ4+8Z43N7gZWwBV7fB8hwCrWOIKpagVIiIOB1Al4JeiV2VfHhZ2frB2Y
PdXd7MkLo4TO77kw1kSsmssBtnTl5VDUVtoDCBM1rLA3thlwJ2cPFxswj38BdmY1Wtbeu+BVh5eu
II2KqheXxMAMNAgQyS18t62TKBOeLWC7s4egJe+FwMTgAV8O0xPfyPqnQnHIJSgaKhQk0Pmh6oI+
tmg/7XRuxhyLt7kjsAvARWUAfgHpsppQF2pjOYQlfLcLjvKk5YXF5MIjvTDxDFtnRyYP4HXp80tX
PSaLUo9EHV4nF3lq6aAXVJTfOzUSyam0LU1yVBGYp7R7Rk/85Txa8drNp8KD3Gj0KeloFHRIfrBY
ssyjQ6xNxmhzIJdS0Ml9OXEfRCI7hcK6w2FF0dAfdrrDrAeymOqh1rDuJdJazJ7VB4e2wW8WVN+g
7E6OaX1XHwF00K2P8gUVKyArsh8GDc/hJ6oGJ0wGBVf4mn5sYKQ8m3FsOItGiNjFq4ezBSb0YLCg
QF8q+6jh7WundR9T2EWtb6ZgcvDCMCwMFE5BvQXM73KoR9tHHQQkM/YjSY1rJhxu5m15u7imwKJy
h7OA1t3nYuF9EOu0HnICJS5hBQWiyKNY1fZDkzzTcAwMJZlN3mS99AOhTQJbk7MxSETdhbYjrUU5
7xLrFjHuItxvho9oKm67+/aunfuoWSDeUroLUHwgKJ/Tkrypc3UWA7Z3cpUdHltx1ZVUhfwJmjwQ
rHi4sIqw5Yw8AIHP1ReN75FGu4Eep363Yxu/w5qD+693nhFgLwWEGz4PWx3cYeFUm8TS/Rddd/Cp
irieQOxF6OFMJxs7FrfInc3DvaWURjTP4vOi4b7Wl92mPR8+hpw7ewJFU02MZHf1HnJ5o2M0Off3
BgmneF4DawQrmIsvIeAGo8Eew7eyEt5uvtw2PuwxvWWBB2UrTYQnPZ2W/WJ35NlaFebjenfToscq
ebiOxDb/QvZ0onRgQTEwMBgpaLeR5j0PzEU5yS+YtyOcKF1AmTy02ApoK3mlAxJBfva2W3W2ePWp
llvozks9V9yO1QTf7j1+AyMtt4jzxrP/btmLZy42my+k70VcGnvo0ZckTAua9rdjnyA4NgOD0A1/
Ss6yyzAeTdp2+eaev31CJLxiWHUU0mQaTx46Po+aG9vNwg/+p1P0vpOHm0bFyZ2mnHUN612zLyKx
N520a8Ta1gsPNpJNUfynyHnOxIrlPv5ymlkovrDTVxzNgFJ5hpd+O9g/FhABISOQdaveE8pjOfLw
HJ8YLeJ4Tuv6NEoK3+QcbbtNcIh5v4O1AXRG27xCBTSW7ZuawFg94gwukhf3e+88o5tPVP8keywq
/5/A8Nth5/afexwqKbTIHjkHUvdNHwplFeRCkvGtM30U7l7/2EL6O1JqcGXTr9jEsvCay5Mx4Eml
3v2y2aPsUvjN1BEoZx8rme2l9TvUt52sZWnD0QNlZsaq0yKfV7fQayK95zZ0AgwoUIhrKIW0rPpo
MnreXf60PcIe9APmEDYZnf4OzgHq/v1r6P7paZ3L8TUdcANExqRVhy+YKuyedNd0mnaeOl6KLhdW
BQKrEZX4ewBt+DpFuvdhlQZhlS/gHz5H8BOsREUaYNan1RvELNmpatw5FNJFLAbZCTkUeC4u0plA
Q6/8992Pl8VmUjXUvU81mpLKUpJ+Hzap06ODREcntgHcshmBtjYo1Bsvr6SMRFG6hKgkAw17yvUc
7fqdJ3IRhCtGfTskMSNOfBJkTMZU56jMsFl1X+Qdg1pGepLjNwKSnq2X0We+LwCjstzzmn+hIWhw
ez733mRPEj7dT+8zgkPhZ+fx2+9MUJix2ckGQkiYtJNycr0GAsWYMmSic39+h6gfGInTrGEs1Or3
tjAptcRGZobqHwAO67HDM7JvJ1wCraApYirv0/A0K7EdLfx64V+92nNRG1Bs+7hfnEI81tiRob44
2lionvfZyY2DbENmoszJCEcepBIO3HexjFmeP1FpEyDjYXyaVcocmw9IyJfDi2YhCku8r3/r2A//
swSlfW85j4V2U/uYXwnXwGnkXPv3BNb/kzGIjXyxWbgXiNqs16+FkxYqN0oXp6NakzjBCo/tS0GU
0v03zi3QdAk0C52CLjWCOOUZ8RMV3QiLV8Yl+oj/LK9y96bns6cvbigfibPysclAKO+LO20u4jdk
SCJkUzNDyuITJVradtu3Wdvs1dZmgSJQ8VGPwyJrAapP5fwDNkqLU0aJ5pLZNKBcyV1wjwCJ2k6t
c//teyRDZA5LUaw4wm8dN5yGU0kBTUabIrqoO89RHR03WdIC8DL8OtNy7IzdevcMKouY6X+6wFEA
6jKu9PLFxaML7ZgBtj0+b10ZA+0WJC7oOQGcney7zHTInjN1a6nzyQvRQT6BME1h+GWDeg8rHKu9
iGvq+JIyu8W0WrebLoZbS+PlvzQkl77K0bYkhrKzKrVlrAFI+v8X+88Wzidlh71cLkZbAN4j6L64
EAsq87gWPQ6ePVTjtwXFtUk6RjCkMqC8f0sSZZGo87v8CP1SSZBzt7WqwlPwwqyKV+NnasDZBdKO
AgOAPMTGgsb49817OcfaFLgwlomlt7e1p5VtH3H1lA4ZEZEv+f878ZiF3Nik7rRBPSMzQ76L76t4
BdjMTfv/a40ksTzyaqeZqEe9u6TKks8GQ5SOgikLiQj29t/dd9dYClNWWyZ9kzklk8pes3dctAtV
D2JyTzi3X7wisIfuF+GDTw12z1ose/BZgWvTkxqjt9BjRXDRSyCUA9BccPeh9iNThyRRRa9HyBNN
biXyHI0QRWYPtSb2IV8TT1RKl5i7QCmVJyA3ke/4/1jgCv//UXlkH7iWpykJiRBf2+LlXIgJGM0S
8pgcyTzT4+QHiQgJU35KUnAyXdQkS5vt/OVzLOTVB8jlLFFKks8qeLQlODEuYLEdNbwGYDOwPTBK
aWFQ2/A/ljkoeSikwNtYGPKA/388eVtZSPInucsnfvHCgieVy5DP/1UIjdDo4tXgWvEuyNr83Grl
94oSBEHJEBVQBXHhHY6gCfAP3y9QMqDZb+Q+RHfS4oIBn8H0O1gjFleP2yxCA3wzVEABr1CAMgah
EcRAm5F2BdaV4TYYzzPM1butOxVAe9x9B1CthEY9GjgUeADs7haqCeyWhgPKdDno8e6Sx3J/F4uX
XWDza3BeCvefFJG3AjUnODmYDehUUwFTHCAFwD8/FvIAXJ9IRwzEFpyrkGdsoXdCj6/TByBHqOGK
4JezDBaQ2DuOtxVVc7B0yI+pyXYLlUS4EgC6QYuwqlBCQ74wAFI42Y/Aji96lmcFLngwwj2ZBFLO
qHMgJss6AsTrMNUH1OUD1PMPaGGOARfJHBfM0Xi+A9bYIkv7A/8UIuYTA9JihkibcIAeHl5LVC1w
fuiezr6iOGMSMeiKnoffuwJYRCsL0fmLxT6XynHJPX8LRikBTDYGkCRKwkyrwAvyHAqDViG+CH46
A8QajZn9Oc4C/jpNMaCSIiTB48HCaNmyHylYjjGTNMQv8ReYhctnsIRELeUpDL5oRo9LMY+LeKiI
Sx3ZJZB4qGLAiNRbVvIlbCLobti7cWNIbtoE2sngngcBSTH+W8O0kFlWGp6xEAXbbcIflul4Tsek
H9HWpa25inyNBjCzVbq7CbmZ/D/ajTs49iArx8xcGD6Po5nhf4JWpTK+IqaENpgmZuL4MDCyUmeZ
yDP/92f3kQ4+HUMmQAC8daUe8MlABh79ZyvMznRkp3wA8GwkKzeWbHF2mkJ6Q5MDVBWxtHvgFtJM
fiiGwlx4qzm60m9GAFdWePFw9QcftpKq7vz3GiHDEB3pz+YL5L4Sn84L6O6uxgPswCsQNiJOWYz6
3Q9ermwScZZonDEixrDv6DRQ8SUtc+nQ3LB3AVjwA2G9DU7BeAD8vMY6MihY2Ov0FJkfD1/cnQeY
s9+IScCSgjJrgPmJVzGtPoBR3iOo6fS6KGM71LNAA2gH/p3n8xjoi8pcEGVFys1jaA/3luabU4Np
xXl5uFjNyt0WbJZ8OWm+hqNJRuFToIVL86k2pvdvKFy5Kwl+zjezFl/DbfVPhGsasQtjydGBTiTz
VFqJTVJ7MotJ5osYOHrwVN9ToHbnv6af8nCaxWB2/uPZYxrYsI66Swup/u0ZfptWrlTNby+DvYE8
zZ4ZQaZesfv2asfwcgxOwF6cT+m2HmA9Ujpw+/rDzyqSO2as0BQP3z1CYZ1uCK3/UF8wNAgbLwtT
Sb+WozIKdQDjS9y5MVah0xk8uRVe/dY/Ah1iElC6yfb04jEhXZudbaP7fVo8nWjHpBg0IybTgBXH
PMocNeV+zlGAOMky/kMW84ohrvdtDeoNwhPt/6YJ5p4PnOQ4cRApZZH4TNnbk8T2IQ0d6JcDZQAc
CR6XW8ph1+KIRlqWMqxek9DUIcjL0dG28t7nzZPyqI7x45zFre13/qYlY+UIAwmZ+OusU/LgcPAq
PBovlNHXZaI+kWj+whQ4wo4V/KAEmvYGZAD833qhPsduG6nQF6vXfatOI/g2ggz1xCl6n48BjZfW
l+acflI5AJj9J/9D89N0WAXS4SK2sw/YJb9eFKh7GSWCBZmwGQI94JXQOdKH2D8CyqXDagkCSHuo
LvHwuV4NixEtaKZN0k7WC7BDQOMETtX9g+EuWO94wsB3ifIKpFH0g5Fu2IlkHMpiyy/Ev+NEc1EO
ZWEuCYdHjMVp1s6PaqgplwGwpk5+FWzKPtnuguSFfHcy8Vpqu+AId5SYSpmqc2BoDZFhgAAZDc9e
r1P3xAAI5iQ7eI3l+1mncmqpydmbxEL+80p2jto3kfC8zhCvpEY+SmuNFNUyB4jPoMhy1nhoRTi6
lL2nnDo/UmZvQTuDpsjbr8Bw8UL0DsQtg3hJVK1v0JltD574L3AjeVbsEwgRsKTzC4pYTlEJTSvZ
fdEegDwKRwLVE72PYikdiJPhYJ0ZkX0w3Fcms3LkIPIvihD3IB2k68UNrQjkhNjdt67HVltOrqrY
AA5rcQiCQkOkgvFsB74pD5AFA2gfMwUhBQnx2vtOvEAyQwpe7NRRdRGZG2+y7cHGqQYYRwCvHNNp
q005B088In74PIKSP8b7hi7f1pswSkH3XZzVAyzT7+pMqJC+q7WQg4nOHhtNWtY18QY6sPNBg4hY
eW41MwVQAFwk7YRh0Ke1b8Mg6ha1wLTnAAlPAvWsTQWlmmy63MrorfhIQsaioghQjEGM6DYD+y/Q
VLyP2HGMvUGH4yfHIQSvhbyCoLYUOVlykHNvgf5Tj7JsIQkPSlJyZgo0BINMznnG33xOF3IzVnhA
UiLKjoFyxLFBH3+50RQsEyqk/Z529KsMtxjEWHI17H+WIfQajhoFS2OAFFe/ByYQyLMoRpBLwQhZ
O86oTh5PJ498USgbkY8HAAkVRAEQ0ziwUChxt7FSAOizqkb1OroLMWwxzi3mcmMtsTg2I6KDwxoD
x1G39nwIUcdn7u6BhU4AraHU+ZIjp8OAXraYBlCWC8GuJl3zSD6BM7jMl2SKUD9Q0QBKW5IdxV3J
CNG2vDsf+ou0FoX6Qh0KlKCeiKB3xg3ZxeCRFodj6QuqhBnwAY/QDFezEoemdvga5hjWrtl8N/rD
GXnJnZoOhNUK5imWdmhR9BYvOj0ihh7ObiuSgx1KJTuhk/BcB9V8ADuJk5m/kHQGvgAx+RaWUYgP
yKewyt6bpoH3QmN+iQcwqr/kC87tgKuPYTGJAhH52BRUk16JEg63RcA8+FLMnMXL9YinYXSyO8sk
4v7sds8ujuFzY0KW4Yt7WAvidGtSp+NglR0vRjKJ3pM9+K4A7gMWZCsl7mfDUzaK0QPnVE53etW8
HKLsqddMx3kxN5kigpQCZdKF6uJHDeiwyH/uBAZxFYZBZh9zcAIaDsHEHFtrjDsNi7mpyPlzcGvg
Y1u2bgrqJ7GM5rS+Mu0/wfm8f2CPkvO/dSLx7HDAiBDPGE4I59w4IjXkbazdXwq/SBCafcG85oMj
hyNAmkvbZ6jnPycd6zro980hUHSdNAukp7WThw1YpjZcrYCaaFArQfhaJuM9+55YrXrvSrHNZdF8
qKvbEzj3MXdQVCYHtUzAyCdFKT1tqpgjWabQAwzilQlkkVrABCs6uR67NwxqL07j2WV28tGo59vY
VQ3ugVRcIs60rcYcjc7+5m+RFKAa0tu49+EOIPLnH/67kAKbQucFhexpfwsbsZ7zhzaeA+ge6SaA
t+2kqzvkBVdGld4VphfT7SZ+1WAOKgKdE+FWdmZJnW0y1YfK+nFHnjuSF3TFmTCCdilUixIMBS66
2TBwMAD7KsFEsdIMUSeRRFqDKNvTx7hGsMg4dZnZqFwAa1GUkJojnAjH6D+iyzcRgw0jFOhZK+ns
J6gGA/hPaL6NXsdKJqu+5mymddq99lGtwPMYoUwkBJXOaoEtkSqYPnMGFgxDUXZQXSkO5iCfn0/F
gHWbO/0+D5pbP+qv6i3Uh58rekR536Sn3/K1NWPeD0sO4KSYrA1g7EOZLmYpx5FJA82D4j9HhbuN
JtsxoaysHBOQRefr987ESwQsF2jilVtufWfcW1BX0WvzJs3eFpEcam0H3K5PKhShubkOl6ixtpEJ
Cs8v2lVd/IxfU7KSS0shOJJCYmAY8WXspTEBVNfGyHCPpz75yDr8rmZwaQDNElgkhUTnaUFyszkQ
8hSfW6rCG016ju2WkzCJD54zsSiZnKBg+R4IEFlGDrQsVIyJtKgGrHsLeM48SkpUQU6Kh5HXtLa0
z7/jhKpZZnV1+xOh9xjw56Jw2eaPwsYMBgcgQ9ryZgRDi2MF7il0brCa54cjvDLOEgyP4X3As3xC
AWHG54OoJ50hm1cwFm0iBKURAyGX07QBEeVaiCQXrFMO+yrMnA9TJ4V2JjLgvfoonpKMoLZ290Rg
TNq+HRLHt7W49xaG9dNHDlCd6/VghdHu+tUu0GCeHObLcstrDtQNhqbl7KGm0acxAo/5jOn9ZGQj
ko/E4gyPOBZ5+5H5Jd/hJOFTw4EkCQbOfoX65r/83fg0vHGEEFkEedrX7T4gewkeoIy6oPm6CgzL
bF2tWeaS0hjWgVOKF0ZDQDTPRaGBJ0KmAbbwxKGtkVFSh2c2kLotx3TXJslUTi8j39ND+gChqtnM
mTkTQ4VLz9H6YS45P2Qb4XeCetDREc+z5RKDmC7NDiFv+rvPZC6lJKAhq04uP0774zb4CASO6YQ4
S2exbaMnevIaGH06Sj7tgX2cWDtlI6JYqJ+FF14vYJoC4LTz5EAOklKN/j4bwnD4i2FVBUepkkTY
oqgDrgmETqg1WHGoCHFO6dPQL4R2irDn3IbeVXf6gPm6c6QnE5Rw66xnJuOs4LWU2uxo354pgSJx
wcKF3uHxgWHbQWgjQlMBoo5YAkef84xmhxOAWSlUT1vqjfKlIt6UNAMIDHYRcgodufD9ztx9biRq
IPKS6HCPTtuUillbUIkOU5o6zDepUm11XZIP1V3H66UHmm+mxYZoMXlncrREQIYDHTXp9VYb4WGc
u9sWGhhELyjKbXqu1Ne0QGhFzNbLZITcv/cFTw09+Ffrk0VxoOYJTROtS6bXoaUXr9nNMHe64tAG
Fvaz4OPqSFXykKmgUSITIiFIdUkKWXtdfXq1GgQ4ST+O8Jzwnj2cowchK5GfSNyWZG08MtZmCZ8v
v0CqIfmDSGNjnEVzmChM+hB/aGU0atA4wW1CEWdWq6HCBwOdeBVFY3rBZAd+mqDRdfMezLv5RBT3
+Npwr0tqSnN+eoHhnVKOGQpRp0hODHkDw4cDRAPVuYK5IrsG6v2LI/edcHSXv3Hv0b9DKrBmzkuz
nesIr1mzrdDfkCNRGgwcqPaMYuAjcZB30G1GzD8oNWHjJ4LJyrgowKc+42XWnUGPwBNxbIxnuMXA
PY+knl2ZOmtgB5peGQkxFiJ1m8eCyusaDAZtmCW9bcJol+vlMCF+QRuLBzs94FyZiyvc3xtnBmjK
8JQ+ztu946TZxyL5CkZawNMag0oF+hsW9Pc2AVruR2aNz5Y1FX2Oqzid8xwt7LhlITY3TBmlgGy0
sUWBhUfXpS+sdZJc5lxQ7w7lQjrtnZI1zpoY14CcO8QmLue4P4oX7hiN6zGcDVr1XBw7gPqXIBKS
GiJ6ErUEi9+8w/yjgk/BTUiVkluYFn+jeWm4DNt6rfHizrCHJmGJLJfFUGgyScLpPQSqGIrfQYdz
Y2+BAzPoeoMKQTKZge+CxJ0IvdbnDc7Wus+B+eLxNwtwGC85FvZIEjGZc9NQ/4Q6AxEQji/rtUMX
afc+qaNP9f4JuP7KmSECHSNkhOPM9MSsxMVAitZ4W4prXMl/rh3l7m5fQjpRLh4pPnIXzwVMrLrS
T7CIW5XoepD4C3gyvC6L8YyE9sXRQhWVvlfHcblhI/Bw+PqMu0aKImTNJSvHecd1oLdDkkaJJ7OO
Xc67WVkK62HFowKtXbegzmsMNjj+jj54wfXgVne+DZS88DoQUM6SnjdNWXgf0hBw5HgWhiINKAoL
Ygn12KxCWIlWGEpkoJFQ6+GZigKf4T/WJGXaFpWXS8R6BAxwafTzXscEtrg95pla9tI1QHO7eXHp
pnOWStf0MqdEBz/pNP+e0064NrDtFWAptIw7EeahkxMACnk9bO3bA+by1+iDTRl8+xR86YoWiOak
gKYIgEM8MQnXSIzfxk8gr3+m7MyKYomntP51jmg3WWEnB3SCtxiD8w7X9JIkgZYmxQigCGAHTpZP
ypNYp7Ux/fBqcG4sJjhMJ6/OtoJSqrLMhUzh1ta1Dl12MohK4e0kWrIUmWsQLmv64oM2RxvGjvT6
JBCvM3LVZYe5Em8TPpgu8iiOPmqVA/Sr5JMSNOgJPSS5rJNSlAvhKElT9z1AAAp8keidId0Mb9bs
lVNY7NEdAOdlhuHfa5EMa3Z9Qc67VxjLodRugBeRYRxuQmsulNPkpTnoOfjlcI29ffKyRRZ6vcxQ
hFg3XZxF2/SSsKqbxaCXjrRmO6PE1ohF9C+U81jTRVHi50yG6tIlhiGJAG5tMfylr/c5OjgkTcRL
tPt4ND/UGjZ7L7jPWp/vB1PdXwlWMZkIoLGG07F1nwPhVoLJafbjvVDmdlSe4GpS6pY7B1u5SIR4
iNfoPQLxykGa2ED5xxFxh5OOzUWjOQhfiEbE0vMBtnH7x9KZLSnKZVH4iYxARIFbhsPogAgON4ZZ
Ks7iPDx9f9u/uzuyK6oyU4XDOXuvvYZksPszENZLjSVHHP6sUOH+pT5kLvGP/SxxL0ttyEmvCZuv
ksRIWliwA8ZOgr0XOG+rPb9rULfxXgK4649bBsM5oMorLkpMpR5CPr621ZtApfG/b48EBcwCmBVh
w5hiFM5BGaT1hn9NpwtcOWD8rjlsfObCadooOF+PmBIHKwkqufIb4Ykfi+FgnjqO22HFy+Mu+HyY
W4n4jXA44Uxq9eTkJH6LrhaTKo48NDJLjkqYvejRsZvDj9pjeXEbdXoPrlLOL+CIAzzJ539srt4J
1Y6wwV8YkvGlw408hWa05PFZMwmldkEV8FPSeY0pNH/gfqyoOElJd46NMQKbdWb00J+OwOrZunl6
cDqKj/8gi/VMnvXF0xesSWaWl3/YrLhb5MBe8LIdnILx7CF2i1nIjjzEmOVE3cX7bEQYffMxQC06
qgjXPwVf5YmIdMmKircAdZzKEThBX6pyNroJRmRH8pmxjQrWfBuNN5bjson5qSD2+e+sRzaYC/6I
jPpMUUbHwqvh/riUpSVa6iW4D+fLOgaU8Un8ZRUQ5re2TH5IDCEA19di28O5LPZ4cnUoJvn8tw81
6gYrH2/nNiP8bRXlCVOc+UrEAZOXP9ssW6rRJySybN7dRM8ezVi01lfC3ZjWIAP6hAw17oTAb/t7
ZdCMNOmEeHRqRRKG8aeTbuqLj47tcpG5Bb+XoJK+1G4ph7ooM+aLMxYY7MGyZuTQz7dqTZ1a3iqn
pJRqDwSqHudCvZcxOGaK67UnJ0YDSJ4/YFEYt6Hp6WoKcR20RBx9f45cMjAM0cGI10Ro4oJHQ0aN
nDYD5pnElklqeMZSQXkwWnovCIwrSm2K2CW45xIIpg5wDZNtMU+n7x8FtB3QPJ04U3lEeHzXWCZ3
fPHYpX+mylyyqOMcWywmQc4tzugB82xX8CuPeU5eIXJS1udaCHc6HQz9EMW3RYAdBEEciJDe2gNZ
M3Jhrgp2FaEtKSoUd2sE7DSUPWdnVoXQA6W3kX5bxFWYHUgp/cKxM2ikp2fGRXuiDdMs9al9eUEO
t5z/Bxd7TssWeEtDLVFwrnHChtnvavGz5bab2KHqgTXjBj1xaPRKYKdqA6I76k2pzdpxOhbYKpje
0gUUCY2yewHrgOXGc8nT6L5gvwV5548P57Ho6U6y1mD57tN7dbszMUKbmc5MNkxNQ5s/L3REf94i
vsFzEWNg0Xlxqz5I7DZ7n/3XZrGykT4o2Qf5fDu1Hr3PPTlUUX5jJFaHr5cM9lq4IZLNdguARE5U
Zkxt5g0KU2oeqXz3XnX1+YDBJ0fBcMJ02ofjKNWetBr5nqOXYcs1sOW0vqgLw2v1XTwbGKz4xS/B
o7UJ5Vs/0WL//B1jElaADsKUipIfZj4jrmtYF/+OlvLjNv9NeKr0q3vEoY2Vqrtf4KrvFAVXxaVq
sdyV1aQoDYEkweb4NYVIctfHI7Weh5GlDO8gAx3LotZcnfk12BRFRu/oPcXJCWCTheqFQJjIxTzT
eZjeIfoI0gKsotTwDbIPP0vBcE9mX2X88RLuA1hinmCrLlP4Y5Tuo13VBR9hbiyWWy/vPCJ7+aKO
bNdU7uu4aAEVkJhCSfq9imVRSoFFsQ4Uggtfm9BghtmHxPAMTWFS3247gC30wjAKToSAZ5xmGvm9
/4gvh60jPEyzx9iDEXIrGPOxwca/vk9HEQLkXvgUALxyZojzHD0o2x6O4diP/vz/GIGQEeqCcvGo
CXPFJ6kCcItSBwCbhg4jWJ4XinY6jATcUuRCSUZPjffl2Nr8HKYYpogXD6g1e+5NHog2hegyxLME
FgE4DZ9RYgR4cH/HF84nkq4kIRkc+RdPGt1PkNCeMKXBk3INFYJrBIQBMm2n5x2UW5rAOx3xK2ba
eTkicQLtx6qE7p7Km7DBHqx10jujJBfLNx84kbSA3dEfiG+twL1rSMI8E84VgrLIioCCoRKY7lej
AW66bHciOe8SuIldAkxJ5t+uTXgPFW2MIfH4yUQUfCXmKIAAkG2AXTF4Ono99rL0ugZiKNgZOUgd
AAVO8RdnPfAfEskzzw2lPU8zQ0Fx9xU3cTfhM8yzywJRGVKsn1HSOwVHnc3uKb7aWHav1/KEMEnl
qceWijxtPjsJshA8R3gq7UNz3EcOxzis+/QmNMHAKSQZ4jDKrl80iA2AUi6Bnzs/xGPd9vCXA8tp
OHmSYB2n0TJroHuEfnr047JEDr50zOv2lBxZwDaI7blNnlUKa3grcxW5TQDF4sfYZS6QJRXKMPZ7
PJmx2hChYsN5jmbShbOtIo1WHlcIKki9Fe8VTnQxaGrnR+etvgY3//emwW3C3KAzeQctV2INFz/v
rlOAjc9PnsbIzvEOG3wh2JthJSAkoXdxq544ZIBpvr7MGB/BsaWaTmfBsBHwnxKFVuWx3JAwXHRs
9eyCKd4Gn/RZwsZiHotH2L+3hB/fPJz0ebQILJx+Uldib7F545TpTY+ItajzZQE3e1Dcgu9cAvNQ
f1zc4UrINQ68f5c8V2ghHSwoXcA/l3VFcjOxFl4Le/0TeShXBu38cqAWEtbHqZB5pIllb8L5YAmx
hIbdx2MZn06x0MgyfAUhmi8tECFIBuwMftCkincD+SUxmxabbKVw0OeA4jGhxdozTQmI+Rkz0CfB
uHC51QLcobtnIxUTL+HisPuG2GGBzoeUDrhhThlvg93hOpvn/AMECdHcYT+ErzeugsRKJ5zY6ybe
A4ru25UHNGh3A/AwRn+93oF3kzFc4eSTHRP5KcNUdI9JUoZriCK9k3QbIKK0v4z+2HcIa4EvJO8X
fk9NmyEbX4dZHqBqFnrccKHss1G5bNGnHsUf4zkvay55cMRbiGO+ifXzFqGPop1NqGkpfd2p9W+O
czM1Oy/AQI3lXKBb8LWWa27ccRWxF8C6y7Zk90FcAPL0g0uFQ/pqGN2C0XA+fTudwfDHQORZZu3T
G+kJSFHM2vAD2x1Gu7z1xyA6x45MimkYDDntG+O8uwNK+4boiuQYOAHSEGSaeohhGO+dauS33z57
fEROJAZ7H5oWcux6B5ybBSSm6+cpKrEgTSddZao+lx8jG4TooUtn69wiDFwl6Ev20yZf8F9ko6Gg
Ex+aCZcMG8tIzO/pkhJ8ZzixsPAwmcbus1HfVuwpx0WXIsTz2KR5LOL8AlyyZmOnQoeFX3UlqIgm
QSrF5f5v+cuwceHakQY/PdMM6R57mFTKqIjxFmCy2M1BHf0UKhfGwRI4xcR3FZGvhVHwwizz/IgN
BuBrD2GAv7BUsQNXY/fjELTG8ptO4LW4XbJqOgenf83VX9e7qyRcsxqBV4JFZ0MkCvY+Pnh0/Ipy
Se8Bu52aH2fRZG8k+q+8ClWQweURkJBMYuoN7Na6lNpQY6LZHbFumeQcEkWPkUZvnmBtzT3xMF4Q
X5cdinRl6jieHH1FthbH8WBA+yXjbJIKuBON/mRLmXjxybUPC41yIXQZtRFDC3aL5R4nJW5xV0cQ
qRDE+GhSO9JyMZzt/INxCLMaWjuDdO60jgcCfYackn/g8+NOPmaI5Hpw/20QceNK0wBZH1OvN+9O
DD4o40N6PzdmhxbvrYv0FeXFb/Z/ebeStID3F8UcwH2SqK4I0I/ZD9767P2LOzJ8Spc3ksfEK5c6
nkjMSaeUyHnIpHdN4rU42uLV10hw659M6ipg1Sy0+JBOSHnOMNCHckl/evOCdsy2yXOPV68XdpN5
BvkRayg25RJ/BWanoJLSRJq1w5hELEKTNgivg25mvdYlz9lHqkfOZrqxIE1WA2AIVGtOHtM+QWej
4Bc74gd0xzuG4EWHBU/vkGf89ueUk/jqsMGZmfAghU585bzNiEjJul0DNSoGZNguSE8sAPKeSJAQ
M1sWKFui5MjLS3F2Q5Th9PtkUktoMY1uwNG6DLkIOPcyChUg9BRNZvfRTE1MpzTpdUmy5dd/B6VE
yiQfXEV20WQzuvnJN4dwtRZ59HNFRGRAxgd1Hp9cbJmSyVzGbXKTlhoCB4fSIqRlED7l5w916R7M
DzDWBx4a8qEboMcwKulYcApvo3TCEoWuouwmiMnh/0p3Mke9Bl2Kf7z9CeB3l20g4akViIXPbUIU
oArhACNUYWFNCiB5mBGqm5zRtPPzMxktiEfVpddF07JsIE/fDLQHt0sqBwzqyNNhGrOA/1PAqgBR
5TwQd73+M5pRMrjeRDoxweOFkiCco+I57EFFgW8ZwKkc7X1nOIBEOW1RT2J3ywQNYBarFClzQIge
vul4JbAttVWez3uAWz8K2W1ANKHf4AYL3uiylXleefu4WFbJuEoOnym9OB09hqrrcFlWaN88ZqJy
U+W2i//jBBfAqI8bLkUKE/RUGwp1ofzE9wnfyZh8ycEY0HxQ3xbToMHG5+IeS0+bMDDHplplQABS
2TU8CiVcIEqoF1yboudT6UHLvlLoy7RTmjETy1zxoFwYyj34a7SOsQN9VlacdMo8XPiLiAPZPuQ5
ZFvHa5MNS7K4JHWaKYO06GxtlEmElAN+ZORs4SGQdE+6xzHs88w2p3hNqIayWgFUBZwU8Ho7PhX5
OPwDIo1Bebs6Hh+tOWhTjmm0jG57sNbm4DrLqumuwVHw84d561i4lGMBTVaRkNLnTGcBdT+Mgt+l
sDKEF9PujoEv9wHsh8H1D43XgAme0aSYpczhFAJgEQ6tWQQ+T+rCR0QebvuUAPZoXfLybIN7j2LL
92vxE9m20Q2K8f5tHmge7LWGxZHPsAOi4W74IXQaYBqPqeyNsg18rcUxDS1kwebkSd+yiaWeZ5JO
R6oer/wCiczuQ62EOvIOKLikR6SeL48JZeqBzr7tVPjAcS4kzSl7Jp5C5HmT2/MKLhT4u2KNwQhj
BwG9nFvTPwQ3oe5UuBG56z34g9tJmL8Qtz6GTeMuvUvIBITJo0TkSMH782hhesXKF5Wn2zMmPLf0
GC7FG8gQvv0c+7z17PRPjEiBWYIPl4qI9nrY/vDpxsx76Yne9FzVtOcGg38NOEW2S/rtA/Rx6nMF
syUG1jIRyUAfw5xw8MXLu1/ceX/TG28oMQOpUiDXSipKgr/648MedVVE11Lw50SmoBY9UGpR0swp
CoOBEHzbBXMYT7BXWdDNDzwcP9X+Sbh6NeCiXzE3Dl/IFWhyqOkxGZmh6j7QI2jDZGIAVGNEh3/c
iNO2u5TV0KJ8+5Y8TFJEkloLLHGNZvsekssEHAeDdZ9I7wXBNdwnjHpuLEmVs03yOPVp8mgbIylQ
ebjJoAGZpdQKhu0hOXF+oE2EjCopv0LzytYQgsCaQ/oN7OHw3n1xEuF+D09KmC7dfivBP2SG7Sxj
1HbLE/O7yXFhBXz3BHt2jBiXD+ag6zOEZdYtVP60xe4uvDqUqd2O9HeSmnRVdBymsxnJFLb+R0X1
9ubx/z9VqcELY0VAA6qhlRwyPKTXMLg4Xuj0qVcNqps7y4LgRRhyTP24q8I0Y0t2udDkbQ3aJ+/f
1ZeuuBFwSuVk7GZeWUooDxNMsEB4Ym8fYwmL6a9PD3AQ8OsD9liC8WkmGFta/ghvSFS3v9wvDOIv
/v7qVGONgA4m0OjuoVvQWxVvRiKSlgJVgUFM9out/RGRsGTn6n0H3Bg39HsDIx+PF0Ao68wDzsfo
QfSKaLDmsIyOC+xV3/9eUoAYQzfDU2jzCeBHn1bMzWsx1cf0BQ4Z6kWd1Vpw10hmoiKgnFIA0RxR
Jzpgzm03nRO4ys5BSck34ZLkbcfcq1OLT3mYSErYD//B/G0tK1Hq1u7ss7B5GyexQku6VF+cVu6i
zdDX24X3IZUdNTS0tfLIgwBMMcqWuE7hFc3Z/HaI3IipzyBRTzibEw/cnTOEP3IkZl1sBz36bUoY
2RoqLzF6dEKcIVgVnJ3yFgMx5mRGccQAN2Ixuf+6D/+JD0Zyn/Ja0XkMynvATYPp3lu4+vYUF3Mm
FCx07BFdavsXqjnlTa6K0OR5jZ/OAQzzwdFIq/GB60faFS00AcoclFR7mW38AH5G+DzSFzkoqBxk
7PdKSGfBUM7DGDyHYcys3aYToDxduzFQm3SHdBTr2xj1AG5zEPtgEgJO7VS+fj+8Fnqgi28N7XRn
hrfSOvm3Lj4Uud4zpzXm7L6RHEt4y9/JHK98OwXbxPGK6dN40+QMiuoK79ddilH/4+Za53ijKwt4
bxdQc83rALL5sbx+ldn2Dy2v3X/ErX6n+yRiCt5L7zuxukaX5rZssrdKygI49tYQQ1wgI/uYUoxV
d6bZ3vif9mLvuky2kFoRtU9Ro87Zp5mLvPl6DHQ8mRCwt4doDcDFvvH27nf6OozS/u0aVYPLcq5D
OgoNDMoOXkvzG6ayBt+tum3C9/gLIe0cV92vETRPaOeiZ8zgDhFk5wRBKX6OrbRGxl3eIvTt+xY0
hcb0QI+zD5q6alXhPsciBHRWvwSfp9oVjV1wZfFslfmMbufQfoY7zlBdESLRbIRbsFAi3lJ40vtv
2Ej04a7AveHIMFHHLQDXO6PbjBqDa/dshC+2j1ld2OkjfoNmDI4b1Rjc+ESPyFJ3022daIxbmTZ4
QWp4B8cqOl2DaqZh/b1TD13dCUd7+a1LYMEkTG5s1YtXCl1cdztbtbeVuQtQM+D/d9LVk/LE8p/o
nB7edx9UJAjqPpqK3eqOda/unzEQBBo1HObWzCAuRth8ha1dwHRCd7WxTc/b5YLYHdfSIHPvLedb
K/MTtHX1GT9oVIobmOTLx0CK2eG0/gRG2NF9TBKvyJt5r1x974sd29vd1yFG+jdiwd/ISfkW10a/
gdxAhB2ubrj3mfFUQBFIA0BSX7j45LxTfuWxf34wGt83PMPGHsy/zjqYbGiMULxW1OnucKjUmdri
N6OaD3fOrp2++8YNnwW3k+1G9633nfBXTc9W7buzs7Bx2Yy4VQYnXSQuc42w4zeSp7LzS9nuf5gI
PMbwlBb+vw65j3V5/5CY3Rqimn2OWVLgUthdpxtgCN40LjLlxkT2pI0g+Xf6lu4yhm0MWiOePHaz
a9SCbueaZevlX17qi5cus72Qssws0aDHZHMU28xA2VirB2tq/EFlnkH3NvonhCangsH4ueE927B6
nJrlga7h4r8aHhZLOxiPNjeh+lcf/G/b+25Cu+1hUNfe+1sAui0Sglf/NOO+Xfd0Ii+0HjFKyrb7
SDuqZgA5vXaPY5krjbFcQGgl7FtLXRre7ul1MAbR3QefB1kgTwOGgzDp2OYxZzS52h7DATwkXrpb
46SKvasYL3rVxeNH5siGrv7J9jcHf8vs8gmL0TtDp79555aILFtv7wSSWHmbi9rt4oMWzw23CbP3
4X+/Mmn4eAT8+dXiiwPd1r2PAE+3mo+djFEehyAK2+E23A12o9ZBHW8KyFDfhU9cY/bxDmPjpmcc
/B2msvi8hpdj1AJte7fZK50zxKrlwaDnEDMHCtrBE6FH0AET3c3CYs5qcZp/Z/eOtth5MdgMGpg6
orO8174VHf6OL4xZPJsB3fgI84BNAe/Tub/DwQGfnl1o5drk0NMml69C3bELoQU0354Gt9UAJNjZ
boVI5+I2jn5zfcJix8Jf0L+RmKB7VyQhHbW7q7qjnidfQwCue0cGKBaMhYC/aWlhxw72BF9Vk7Md
PJgI9a/Udl91Qhu4j5pU3t7ZCglmerR97aDm+fUUnNGGlgb0H4885Y9fjfYMpW6q80/7KPPLxqOb
Yd0mdy7c3sLnN7L5yM34g9fERzUMtX0EVkNVZjjfq+YuJPTwcQ/qY3Dajl+s1reqDfXWgOJ8veOT
NdvWw31T7d/Bvortc2w11esV1thu+sfh7O/48Sqsjd3Ny7nno5MgamLv0BSlNdnb+Ln1RaGMs6ez
71ovZ7UNGMnQqmOz3FWRwvPgxuCdebIrRfaXdBjfp3wW4IzhEzNgejbxrQFF8hePAVcyIzXbGUBm
JXuJEN8vEF7NkQNW+I3BiUHgf1VMBnyTtwH8tiMI/z3QrOK1BEJlBgBGrOWD1AxS599jOphKbPfX
77FyHRvKOh0ACZuFDM5qxp/XXmGXPYgfsGiRt2zQqPYIhoFjQYU2/RJ7OIVISP34zNpkcX1S3iYP
JF1Qo4vJ2XgsRBNyB4wpX4iDh4Xi2zxzjl2sVgSV6QPiiTHV6rdD7I/k6o3U0f+rEHUP20dniGyY
+Q8NRV9Gq0zPc3RFI8ZCh9V6bfzV0GbW0CctH/NXxO8JPSdZMgdqFqg+hJP22sGU7Cu3hmGDSy+t
t7jnrg9ZTqS44LmPBxeiUQC4Mjlh0z0mY2j5wZj4Z8as/Qs0ANFeXOgSKY8X0F3inhTjwW0SvIfB
6o24HGnDAIckkCKYdE2+r/dfTiB/P/xMV6/a+Ud+sTTikEYpPsHVtri7DTDLNFMbE0sGXfsxz/N8
KMo9+jH+WTACwHCPuVx191n34pL0y4WlBcLr1YHg0SgMRNgBvIsj6v0OwPAHs2oFJ9daiuR5WGWV
89dOmCo6IySk7eEJR0vvARuqhms8TjdgKDC2pD2Lob7G7jqRQGahzACupKsVNLOqu3fnIZJbUtfR
qYSgonwGwfKD4aoxjFZjfpL/7PvETlH6KcF5qP7paicewOU+ZEjPkN0zp9lSG4JfgEfgtp+s83Of
iwln5N9g9Q6hvNg+/BPQduYLKAeBTKTkylFchgA7ZcJjg+QNJBAogL9BctLFmf5QeKXl0lHTQX1k
SIQJI3DifMrMsekwLC+Xt/ErpF8OCw4SsI/rykL66W776/mRdk1Um7+nRpzIs6zcpMnkrQBzHtT4
zLSh6pJLIUdqjTwhWer7brmcr2jl/8P9NjxeGsSXr9vzCyjXwM7nseXTfB2RSECuheErAhHStFsQ
V6cudb5IXZZ3IoMyYGKmcgxZwdZcZl8v2cgNaEtrZi92QDgZ7MLwQtWZS4QP/MGQ0JRJZx9iTskQ
Tj9Ad6Yi5xP4DJXz50p6oprAk5yJuLAbyeD0LCS2EBZLBi2D9c8fWhDgSfdV4obhbJMZ12nP+4Xt
8YiX2TKuKpmGCThw/kMwRArHkHZv0nC6I+wqR/jrqO4SlBFijiiX8G3vIqbrN5wmG+Il6GMOR6ku
xKnyM+TTIOFdc21weacv/zhfpcW7qFtS2nDtXeAoWTn2wMZtWhxwxfidJrHkwBFjGZQAKgEOMwd0
cfQsBBEDybqCULJoGXuI5Gz6lBXjMwsU1Uu2/4MbswbV9+HvpACWwDVan+vswiQJYV9aNxbqVsNT
cjpJDkSI1N43B1c1AdP0bpk9kvMIqnf1hC8CSbVHsIJwdnIIKLRJzCVp60JmVddeLxC1ne+wkbNe
CMdIW4xURa0lWcpQPYSew5h7TYOkDyGeO40LWNRaqGDQVG8Cwn4QqglKwH0Qf6fJLgIdOvrWsfcA
p797leYc/1g0F9oqB6isPcA+easgNG2VgRe0l1NpMrRSn5z1SHMXHLDDwtTxjZ3lHbNBho3e9Ann
q4ku0Dx44oRk4cAyXTDOLs7YwIEjIvIN44Xg6BLOOUYCRZYHdIBk4/+ICg+Na4YpNsNWIXzvVvqZ
JUIDL9Oiy3iOewqDa8M5Ylu30od8qNcnfO7V/KJODXW4B/pFnY3gguUzQk7TN09qg63MPLSO0fUZ
fquQhoV6/mYAwlhz93gObx1MN2OtFVnDSyukA6lyvjTewe4TXF+ReXbl9SyM2YM7s51PwBWan2Ob
duOpYAPhGAz39dDbQfBupK2o1W8gk+tgKDGap9Xg9sSRww7P5TvtZHpC13ryv6t9fn/60hF2erfo
VOLrkz/i3Wg/RLzcGlRkuVLybvPb+JhQrmlYug7uHwDhTdbih7Y5PtSlkVGV71YQUTYZvRed6RuJ
ixE+A5PMK2v8XBl/dzSMFxgpLu+b/0HP3ffntE7Y3D4VV/xZUARTEDe7p+KSQIqaw0eYbG3XrIJO
RsugLli5b1HDLIQEoQHmaJ7QYPfM3h2mljLv+SnM6XlWXAhAg+seH2fEYYpRDhAtzh/OA/CLXQlD
7K7YBrPZ3JL7zlvCXOTB3P6jD8nWJgr7dVso6BDPGg6oJxRvALE3bHkIMRsfVJ+CdC+69Nniyc4l
4TmAFECuHHmSsNYacAIHWXjsx9jF4c+HVQp7poL/R5nsSMXeQ5OHMbP3437jaJLkLhX8CrJCZTkk
teWIJYW6tVvBmUpMGbZm2AEqCykqBg4ofRxrKupaYH0gT6josEukiFoRuIXChqxectRyNtnGb2o5
T4qsPV0zjfOF3Uj053TVvlF2oJ/qT+WYZ0goElxXmAdJCZ0CPoHp6QBXzAWKO9KW7DaWKSQ4JuIj
IEzGaCK7ktgyPVxvTxBc+AVMYBcMPITnI3srDZWf/tuDgvcRJu7cAKQUm4s174ydjSCBHGmKycHA
S8s0Msy0XrZkhgXcx9AnAkX0JqwwaHLlpuEAgZXfPs7gP10puye4PVeJdG5sLiCR5GhRp9AO7YDZ
OvPTgglKCGRl1qQHyKBIcEkMjj1ErERr3YC6QvBh3bmMFsUX51U23WXZHjH5LpqkXZLZcyBZgI2A
iMwalS51IFUES8dD+vf96SB4AB/ooU4FeJUOj/PK/YbrdR3K7FvywZOSD7AEkAKfJZGO7e34BxMy
jgeXk/sPsdKU2OIrvzfEwiL7Mg6keAOMo5LFF2VMxwLTZR9NBd4HJcvlQOdDB8vkDmazzh+Ru2ZB
M4IJgb8STg5x7GtW4Li/zAXSJ6kMFJvDhXRiuIz5fAiQ0cme0U66tGrYyDdz5zDAr/RJw7nsIG8p
rW61npvqsVHzITsQHAVeg7P3yWMTy5N/WtbYK20YHnWf6uXqHQ/FH/U92y11HFZhEW0Lo4SXQYGO
UGOHYU+pRffxsTi0g91T6Th3saRJ1KUFw6wuPSs4CU2QZPCMa7DvBI09UhzOzCb0in9FfqUuo4Ks
/eYzejcV+6vkln1CZHNMBjhnOGRhzeDKwY1w4/swvneluIQUwpQUPBQZ2LLx8GUCSrVBnS1U3fzA
SwDTqV1v7O9guv/06sKQXmdtrzVaJtBpNSnHAIdRqYjLJkjz2jNhAfkfDTlMmAgXkJfCD4WRzRlY
F2kVi1nqqjsPPeyr7PdKIj6W4pHlsGSQVy2gdMxXGwJH+VbeoQWULIWlrvGFFQ3bI47fwk6R4iGz
maAA60l5uvUEAJ3d39EVxQqS/R9P2PZe6Inu1DP3dzAHS5vaKcEByKebsP+cTltZDbzL35P5bIuk
hF5gUoGuE5S6WT1CDajIu+CxHtpdMzPjO70u9hrI3aD0HJWNrhdwjwoCuysd86wICzFs4gyX20tH
fNn6LyTWdnEY3/G5bYAWRLSSOtjTK3yADWRVMSeiGXTo3Gdb1ZPdrAbKtAVTumYgLNXDOSHeYNwj
htQktEtFyz7qXocUitZkPoF67FasfpkdZx1/yUOHXHoM1SvIKVsg87NesNNXUu4fPXCpJdA04qUQ
WyjFzWOzFPIWl7zN6QBDyxNBF+xsZib7LUabUPVyniGODZ9YEm6XZ4M3hAWd4WBxnjIFginOkvkp
qaTIxYZ57mobiBqUfIYDHQj1H7IySOCMISDdQT97qIE+epAqzcyJB6GwmDHIr94w3k6elO8T3hO7
/A+O932eduKneYopiykIU3BZhpTfPsWT6TRBPxv0/bSyOicc98m8UQmdOfiNtt+6qW1OTGJSd19x
69+lre5gbEMbznKoh8j3TljWWOoWcX6PvhMQmbS6O23Tf+IWmJA3QuVCekX8+kCv1yZm3Bh0slfa
gRkSHxabkDIAgdspPkLZSCgX0gvejMntr2NK7MmO+oLtAVc490WmR3iLGtnt4TYyYNSUTeEZyHc8
oHqH5yqoeB0ME7JmdFy0+ufyjKQfDGRIOWNsQb6of828urjP1OrqrEnYQyAlB0Bws/8IDkDh7qFo
wPxFWl3u0kbOO9iXbEtHMVdngoUEGRJvmxJRjFPM7qY3rQaMNGHZPOPPQeEBrieHIt6nj+hU3AG9
e18oqTHH1iYEKeVZOPQ7TFxP5SGsJgBgp7AabvIaJJCCakr90smsWIAtSz1BNMNNhvsNEGsBuYSG
HS34peFri12xGVKN7ZfPQE/Wd0IdIHy3B2c4nHxk9xFUwxZIee/UMzNGYJuve+9+NlDNzXiTPdKL
ooQHCGvku4IXxJM1PL8peN0N00Q8GcLNZDu8xe3ByW9iqo2BSdycfPLGoC4PsTWU+cB5F124XziQ
GvCVDKUnnV4nm/Mz3E7qK1JzGinY5mibHqjCHlCTh3r0GkMMXWAU07XKe4QHzKDNgqnJ1ip3RU10
CZHD2IoQItY1wgslZgdA9rKsu1bXTmnw7LTd/z5cG+PcQ+8RbUcd9UipIEPgd9bGzalS8hR7VW4C
Cdxcvp5DYmtSYkVQVnEOJQxC2PUp4Fr9w6jdP4DDHORNZ3Z4iPmRVvSBhpiwwvGVHXR6WADBcEOl
HBLwHJov99GJ2VDMs3pzvvB2BC42jKCGSI45VQqhoZN9MZSx3Qfp9F/froI5BurNg9pZIWvJVpQA
TYpj7vAz4heeXGIZHnEjn1+dC3DFKWgB/JnqFBq8PZbUDkO6xR0pis5l+SzxOe60nAonoDETAOdg
KT1qmpxXUAD0lttsBtsB0KGlBHaE/rjEnQFqt+VR6G77h/gRIVcz40t3X0X7osN6nONa1j/Gd81r
Jvsd2IqPUeTuoeZhm91gC3UJBIRnHKu0T8C6bns8rQcdjDHAHormY4vy5kyaRMR0AXZ4s1Z3nEJf
PmuNYp+naN4FBrhJZgs1UnxbglN8N6Az/H+rOPdf4/kl0C4Biq/OxRervj4+NExoC7qA8JPb8TPj
Pex3Mm/5WOo1ZlLBMIB1QX5HU9Hx0M8wwDjAYK1ckIqqhXs4Ehl+nva4oMdiqwKgRq74XR1qRU2w
72scKWqXoT7EvKLjbmkxB5vsSSLznW3/2q0DLUE/T41e9WmxC/o5BYkLK202UgRyEnejicJOROzC
85NdnF6uLlCMIbBdkRol8eIUsJVHWBQ2sSFlxdwEI+DbPiHHM4Uuf9z37Zfz+qPMJSK28d/xWxeH
FUzlPlqbgKfV6yQ6PlTaH0bhK2k7tbHxx6YIAz+vZ8/VUdXZTTREWqiNObQ8DkOOxA90V4hIGf73
q52vJ8hh9rAqbqGEoDDZ9J/q/Q9fCMh2leIHY74byZ27e3t1T+wRmY+4NTogkeQycaaXsYZIiuhe
i/sK2v0hPrIx2KIKRdEq/+VNZFy8go92CrhtJ7iXf4fZBskeV4UTWNQvQi2iU9LH+5xDTjAaqTrE
QtKGEZkwXCWeJOBl+C2f0ByAkvENFP0xf5JXh8pQr0QxpSViqM1LsH/caQ87uJt3xmw4tz6RCX/P
FZHiybX7e11+Qd3lPuPgBg6KQgtrj78TRjWnVcOTv+eITDTQAdtrDqrxLcZ0pnz4+vqd3nxcO7vM
QMRUcj6eJw82IbkzGFGtC/IvehuMRWmT0PfK4vCs3htZFSkrRMugTVfG+IrzQYIXcrL1dlCBD7Ot
elYRHydA3vrHa3M5dfR8R7gWjFkC/p7VMDjMri5KJO4cAU6elmy4lPyD9id39soVYspeI9tgfbGU
ePKuwQbymdwKvq5YMfxJfpTfwCwN0Q2hLZsZVJdVHdQz4XHqYz3hYxl/e7AivFC9UyGUxU109z6x
MaPbxr0JWhptJSzdfmuFtfQIiTMiImsibmnMxg16k8oj96dDnNim20jluyuvphGifaGnRm3QB3xW
6PLlOw9xJ0H7FNJ+HCg5ietCJ9p0N1TWlCF8g6w422sshf3Gz/F3QLigrJcI0ZRjcKH4LvmOFOe1
8T278NuZuwdcMaxBSWhjGxFxJD6qMIt5j7pnTT5pm4qqzg6sP4Mbva15pccYVRuFPrYhdsQL54fg
tKIz53GQOhkTeIDCVsSae8sD9ncIdt2KACweQi6ugD1s3aPjks/AhZb3dZD8N+QUULfIcMBxhQsZ
6L07Wwek6Jv3mIhfrHhYsVjiN3/9LSGz8zRdu40B2wNrY59b5PwAE8z40sKaiUbM+ntiqFP1eXaB
3qjEXOz4XVkBoia4uq/o7D3y+Zidb8bHYCPCq3Yo2ojzn80nbSx3xZZN7DZ49o7LVwSbwEe17JpL
IoT+6JVyYU5iNUfTyQEut+/XgC4fI/J5gPTm/4RYJr0oVY9/Cm6wAlzWOBeOLWwHvg4mZvyxVXrk
PKTcLcrhjX/v3gvqSO4Wo2UK0dqdM3HcY+l6ZrOmNp6TZyZZlKJW1IG7a+pnNN4w/NlwuNWfMfws
mpJKcU/+OgB7JKKzy3Qxq+9XCqTcazIvH1a5fGC94s1bbjUWMQjVNIQdtPe49zMj6G3oqnEYJL+r
NWiM7EHdlZ2b+8oOro/pEvhvPSM4j81ttoFRzC1mi1b3QmyQVmyIeM7wz9R9Bls/u0+TrdWgaT9Q
/s+HZ161Fb0R58ql4xokGguIIosPBygTcqzIneq/+geuEgMARYYT68WO2BBl+bDaIBLNnfdioTm3
HDsC0EnyLrx6dE/FCFDiDTddq0fAk1wuGLMNeOQIQoJbDqQV8mz+j6UzW1YUy8LwExGhOAC3bGZn
cb4xNB1wQBFUwKfvb53qqKjsrsyT5yBs9l7rX//ALsx+2dPGEvTLW8FdMMbbIT8B4NESne/otWyu
qcxsISR+3HzGBFcMvsLRADhEloGoFEzi1OAb/pcWBNm9DTAtNkIf9XIF/fjdPbAVCDP3WY4AH8at
RwXSYtrqMgZnu//yiz46Xxj5GAouuZjAY6I8x4tskDjdkLIei1s86uhmLB9l/aJAsftPfHIplhD5
T02IigZR3Gyv6otMAlRWnuic5MVJu9fG04kDxUkwDzywBFprmnHR+7j6U3jZvJw8IeYnohewx8dv
MB6LcVvAWxrslO/70xT8i1kinE56YVZxFMxdm99PvKk9xm8VVBqGFhzVyB3/O8KUfDDvG0JRxqQT
G0e8U34kD8Dn3s4TBs+DD0COMCU501A+oDQRF1u/EeIo9jf4QiYMC5CLmsR4hCIkWy8Z/uEawbjj
A0daRpLqsHgGKO/iUsGzO/yR3GNav0r9akEp8TxjEMTX4s2kpgkuwP70i9vqMxxG4H+CUgUsWjaJ
JvObJttFk8Eo2qU+LFztBox2m/UZhCFuANyHeY8XzBzwS9hY6O6QJiqBThE+FgFIEz0r3EeIVCAz
0YLoMaEOR+aSV5o/nrGymbVcoy9VDR+LHZy9+2CEMLUh/ryEh53fFTtBu39Zo3fBrIFRmTVY4vDl
0n9Dp8cR1kIN7gmVDh3LidTvh8dIYyw4V85YFlaqZmHw5Qi1kpEiKxyyVNAZT5In1zmZZHMBYbka
bHqo1f/sR+TMBAakL98DmqH/i4fD/rK5QRw25JaDqijG/tlg3sHWbi3WnAdBdjk/CfFjU0BZQwDU
sDIcN5muh4hO+F2IQrkKZIlJeP1b0oHaV7JLZAlFT8x3Tpq8oT++GR5r/NPLLsyBrD7kOUEHMr6n
Iz6nKJFwbhdiAsAjyEEwxD7ubuOLThTJmn1AZAf3gbix4Z3IXMi8O9xJj9P4Y8cO56477K4wfqcF
Y6RULkmAE1UMC58fAxo6V8JqThZrFq1scQFYN3NWDHExwtg+vHdq+2O4JvBvsWqTTFbBlRROC7JJ
I9WFpI2AdjBqOhg8klNO7yRx7ISfX4YrYfN9FFwyGIPs/XP+jdRnJoTg1LGgpkN3n8eieGKE6XAB
Irb5RbJGwbNeawVs2VtAG69dL1lvoIPsmEc6z17dH6Ypk0FQy/cALQ2VA/oYoA9soJ7+1SFoIJwy
Av2bUHFAcYZSdFMN/D1uOtkBC+HQQ+Nge/eWvddsxDcKUqwMEl5reZvlJJGJ/1lzmE+5bo1qn4WJ
oclgCGWD//NDZDZHeYTz3N8Y9yhzSl59CnUWyQTSPI0i/5D1m6hbSurf300ZFDtsERgUwoAPYFEx
QkV31TN43RXbMH53Mg1gUZ++c9bKZTQBCZQfXymEiDwGLdqZibMTbmiDMhB7OSpiSskcSxaIqMzh
ugH09oVbRf1xjbCAzQCciT2K8ohJj8cmKGaOLGRmkNzATLiQJzRWyDg4QeWFFsxQVjDL59/aZewv
pEbZyxjess+5tpvUbH0ye2dOKWqyAN0VuxkcBuBkdBIBJQvmzxxNVAqQK8GtoLIqkY2J7w7p7QFK
VKXE+4gaHVWQzAdPFFkMBADggXmJUcTfjoIDUuThpI3h/+JHIElkGBRC48DmSn94KF9hMTMwKHgc
9cVBkM5sYQwtcHpRMryU2/n/u/of4OUqcwR7GgawzL0fYscJIImu/+GB6vBm9ubqhtEMtHg/zrFF
c/FHVgwaapGfiR2qbGoTnCtB6qHqzl2X5htF25Cd8uZ097wZ7JY+UHyQw6PVumzU7K74Voo9V9+M
lxAQdsxXGMT/Qeb4PrEXp36pziY7qDHq1ZMCBD7NZe6EItgiGUCMemFpR2K3sFUEoD7caOdCPvEZ
9X970+l1LxbwdMz+w37qHKtD2rOIFQlYwVQcDjvpGGAmixXJiyIHOxhICRTXv8zdvMZ+XUzhDjI4
ZTX2uGI2bYpqnq5oydkpcLn3xTGMWcyyhR5HGDXxQ1EAmEgdjP6HiDvutbGWbo3DgnQ6LsO1M3fq
k6UEoUIM2WxkltDMxW5rcuKlB+pSQz2QMYd0tCxPKZOeNCHUfgx6S3bdBdipaHOK6NAVDwa+AgYy
cxFC31cLLrgP1RM6ZWhCh9EhyawNH4fcs4LpS3cRzSl/Pmp3x7BgF0e30el+lBE7LaEoke99QnO+
NkbKK44ueOOOi3BYvNZ/OJGfcTbHtAk4cd334d7zEZtyC8RukONbzpQe3GuKHs4YH4oQrw2qwz7a
NTppDiAWL0+fi9kNxc29dH4Mv7r4cCwmWtCe5E61Mojzi0id8BEKkXvOx0UvY431N+elFSoq8Mlj
cAruLm5miKRWaJZRsyF2VDCEg0N5tgOweyiJaLnxFD6JrzCjtmonxvH3rhyZHXVngCEzejKHt/Ov
52xMX5RvpDcHG4pnCATiJFC9HA7kA3dYBkysoE/Tnp9OWIPIT4jMILqN5ybHpygOMcKAX4sZFRo8
xEMINbgzhlvSnq+xkWdjzPBF5EXn2+GH/DLEPQ2JAh558LBXKw9XOUlo54xIfGeiKDRa7jXIES8x
vqlhX/3x42N2OdAIiAQmCqZmAc2bI51lMOH1i+RAUXjkChOkOlHs+pyfPFxsNGgKSCOGUVHjtxVR
4KOvP4nk/oVKGAMeZAvgHdIdAVJz7pYO9vAUkWcbQtcShcaWU4pqqffaI7yCotAdwCZo8bwch0Nr
cnHYIMg7S8dIUHnvDENBA+MMHcxdmEVYy423Deef+EnJ+7iL6ccmC2PWC07IR6T4pPxwKKqYzqzu
/cVTKDc9vUZyAdOc7Y7Qg8aMo3GCvKcQFVnPYjzLUQp+YVK8YDzNpDWOixH1x+XLhNU3BuKN2IYc
PcYEEX17TexI38fMbd0vcA2kiJV1KdNLocWtKbF2OtyuiEMANVnuMbtEMCE+augHpGuB6SnQVX6M
GUvhUEEbjqPU8E7kJQysFzgrUI5tbV5NJ3OrSeEdDRf7vyW9Qhu5ti3awoH3gZ+XeGZYkXmo2qEE
wWy9ZePf68Jf5skwgYhApxBRk0Lcpxugcsr203/+lwPwPlxfg3nMoE3qTBEFLBY8CZ6FhxnDQGZj
MnqmzqG8wquAcNwVzKYD3qvMyXiQ/R8UDXhfiAb4MGARWyxCDKKmXEpxWnfQGpmkdL1qp+aMjMgd
2TGggtHFENyyJdoNJ1vWD9bPPjO7PhvNmaI6PEewrEJEXzgnoB2mpMFdD/v/9j/Ii2ootos7KP4x
ftsxY/W50A+xgYCB9zXpap7kuNNdkK3McrmMRX0H70IGynMukopAnzKowRaGfk2y2HZr97Hor69T
027VbMHlv/5YO45FpstpjVCWRSHd3F1lHageTsd5M7hmtMwbyzPewbnJFwoNduZm7nFMpJI9reix
8ZlEAd0OQfg9Eaf0ERBFcwePOEaN5NaJE+otRABK0cYNvHL0C0moj80u6TLLWYiVGkE5Aax0fmsL
/Upk0BSNFHFUwjLG/4crEv0Sg2ZBTNjLWN0B+9eELTKmMXUxV0ZIPB0bapz2fY4Ky8VyDS5egKUS
zxCiJG2NdMedhL8MNsebjXCg9gfOQFejsAUtb3odwXjcbwY4KUA4Q0MYoCcQiONj/0aLQ3d6OEi1
z4h0OUFgSQWbhSvuUy+ZU48vBisoxdSGItt+T75TwBBxyIk5dZAbDrBpHTkM2TkXY0gZ85gFeZgw
TrshkkSMA5GgPaFMNVibg+4ODth91o7gdoWze4w3LlA/OhBUizQe/uSAYLtHBf3NHcZyVx00aIvs
jyZr0qB3QaIMBCB4LkatnLRgIEOUdtKTNzbb+WrQzvHto9SUVg4KBU2WrC6sZ0QYg/hyTgtojjC4
+JvtyW0o5ChRyNSAcU8BukEIDxF6p5fbm1BCHvDcg1bClshYbbuS0lC4E7UAJaZqF9IAivHbA64C
X5r0z6fF4DbMUrXhQz+DC6dtQdWlTfJFl9K4a3d5eS798T/TOQ+QrzqYpI/9JecgM0vQuoZpG7yS
DWdo7Bi2QDhNMR4SapdYQ3ZgRfC5KXj+jNw+lAKPAQP4J16WcD9IeMGd4avqEZk5TLk8EZozLHTu
AWXyunUSMMBFZ3TiU1AmG+u7L0CLbGqJ/RnjNU1VRWl9x6CHX66LNqX9cI2vFMGFdJJwzjBHodGK
qfj06WGCpxFIwRDohQ+KCxV8nhm33XmL+vkUgOfivOnTj8irjyVXh7q7ZMcFHqIsGL7dpdDYkJsx
aIdaMY1j4RQzKo6QTIt1OB+WWJG3h3EaR0WmxF8HbxL8pdHFwxahz+sN9BM6O0e0pInPyQo6efWL
QOvzn1bwo6Hv37HllxDo7aRWN05LYeLRrIsSGZT+hLUXDDW2pC491OMMFbqJJ+3MhJLXXy+7jn80
xyFKeB+KsdgwQ2ltDvi0FL8QMoJeL8HtX+SGV/WlXkOm/vW/0ze8Ac5L/F5dGnE8KV4OzglAKl+b
DCAOJSomumr0u4kUD1T6wIolXFDOGY46Mf5AwYZhi+nhHQikex9cj4riKfc5Kx8uXoBSzLXp99NR
za/40DAp8v01TyKOqegRB0vOjW+DnQqmZ0RSaVEgpLO17J4UDAvwmN7X4XBgDzCcDlUF1S79i/B1
sfAp8A+G7CU9j3AyhAgtSGqvfXc4E+mOaI3SEUbvAuOf+Bh/1YXOjkbxw541Zj+1p/cl3CPXZflS
JDFC5wezPqhGT4eT3LU/Jx2cWwyxskHnr40P3A6urVTEVrj/mXJfoQUKQROR45ddBpbgMcbuke9E
78Th/MGt/oDvF9VDc7R4Q/JokXrJ3TzR2NwnJpAjq5qRmP3YiPdnUoLjON8BRpo4s/11Ft2Yw5el
Tp0YRPJSsC0NDoc/N/QLJo4YBmiCeQjSK/aaaY9OXYETAdCI0JlXdrjsICoEcXUU9gmW+oPPIigy
cCWs9WTyoqIe6OwxrNegB3b9RzWbU/pf3S7OVHQCMm467w8psv0eX8V2tCp5JdnYQJrEUmtjrWj8
hvsNZgYrbtckRjgnLAnKJ26HcFg4TKkJIQc/QmQ+qxWvEJQZcXuVFUlppE2oglkDdFCAb7yzDDCE
eAaEib0ACmN2kshQmavP4Kt/MH9hG/PX7KDLhscZHsvuQ3fOURpHMQgZTk1EQQ7HY+BCPNLQRcN2
/zcWM4xUGRLil6rGeJw+1FjOUrnUHjRMPFTZM1jfEWmwsLMDlCTRv2P34Hdcny4LpxB4GOyuPHoN
+MfhuBVgjjdo3Hh4rG3RzXJ6SFEMMIyR3ACOGjZjvOC9Tw8+8NM2c84wquoFq4bTIwbtAlBSnLjK
9M6qA4wMZs5nYhnzUp8AbaT0rDyqUPQXfRYQZH9eY8nbkrgCCltaOS5FJkdAbg4oGjfen0w07/Fv
AcIXU9rgGBQsKFJpJCJIJuSAN+5U+hmeG8gTI7oqd5fznvGtfFRSeH1yH/nA7Cqs3usfD5DbRM+G
HYTT74ubfwEM2Zzi4fiBx67WEZ8jli4cghiyBHf3GO52NZCRuwS3XFLispG48RX8cVcyYAB2oAvA
KHERiLsGFgGjUfgLbO+FJB+3YGSILv0Wa+7jbgAdRpQP6ZwSAqy77eJ6gEnloHdecKJfxw3FccsG
oj34ZEOo32IWcMfC4NWl8mOfvtP2d0J24sP5xI+ShO+K3E/TdzAwov3C3yjbcfbxpSAqiwYkQRyg
+qjdsCJpJfZ+48mmsNAHQtfWfeRscmkDiBQ8Tp6yEl6hGEtgnokiPUDnq7o7mA2Goivt2L9Qsx+H
wUbjG6IMbjadhxwFuywcFPb+M5+NBmie7NXLXdH+/Tk2DRBQWfY+DUabr7MxYj4is/VU4aWwQFnO
O3ngEn7ea0v8NiRq0AkRKgOeedyumZjMDNAKgAg3poeF5HCIkWdlMR9s4UnBkrEdgAGWGEBvztet
Fs0QLwMgtydqbt7zr/jg4wlJvPm+5Xnt6M2E9DUoE6q6m0WqAIHiuto024oMA+zyK1CC6N03a1cC
59V1BgH+xF2+2/tyiG9rVOOwqxp8tbV6DhEwN9Sl8LaTEuKa/bPsBw1/9eELurTX9mdXLNpR0uq3
2YyAjMISUtNrqCvCys8wNKCutnOv+AXXFi5SbqcblMp6q3sfWyy4bnw/4pm25LU9IIyaBghO5pDc
QhnkfJLR0wAGPZNwaT9WYO0cm5R7jnbnIbT16MyxKOOR36osndRwqss8048PZjiX+fUOcX3Bjb0G
tfpAzwlbrcOv7LVGyWNdVptP7n1XddTRvNXHbUQZBKPJRxtDGjBWfH89MpqO3BxtdIUN/TJ6nx8/
tHhhAPIs56V7/UTI+0unA2PGrl394X7P3D0Nl9tTTSNE4kgRUEIwdjygn2V8o74h9lqkDVwktXbD
I3mM2ZddOjBq0JKfdu4w3yFMwqWoXenXsNqOKjOkBkkdTe8/zPDKt+FmkqmrvqvmqDViEKY5+LbX
xN5msMDw1QUoBVFz31+eG6DEC8pMtbrmYeWxfJJkuqJQXpkJf2bKwMuy7O4v6Pp8Muvvo/xcXRXT
bho1+2/GZJBMw69FtHLw+8G6QzdjZ9tIz/cd+6X1b0xicSRln5t8V5/S4c8v9SgJ7+HdDPkPK+Ya
jTlfi9C8IM+g3/Dfl/4FKV87Aju6upc949aHV5mnCpZW/73WrwNWn8F4otTDi9ZnxGuEHfLyzlT+
9HeTj2u1jlh8NNT97Rq5Y0DWunfhlyAG6/IaXNmKal7vBvZjlMOq6bE0O8Sf4ZDuQhIabO7htmYJ
+6ztyjGK4PlwTf+C74LJ1TnG6MtG/hu+nsMm0znqwUuCvOJE4AgNA2fDZvMaWqLsJ0booyTDqfIu
pmK9l05rZBDrCyjFe5nzSFumz35zh+LLY2ptN8+7o9/dPBm3PxqWIlHnwi76qUa4D/zeg6IYXsuo
21q9qlEpXDszpdUw4OA4Mu1pYSL3M/x2Z5I5jbL/0xKObYiPKCTV6zbIGPb1t3g7MDW4ayC/Fk4u
Rpg7WXvaeC7uZ7eMzLR3S1R6jbSkp+WRFjD3QG+KJOtfp+kIjred6Kzs0r1MGypL3O2kWS2Ty/T5
gkf26vass1s0J6mpWKadnBQ1i5faDI3O1OLNJLc5YRyOIszTWSr/uNmDcxfrFt4nUSWA5coHYbiJ
JRJG7nRlvW3F6clFUGVfxFHUgPX96LivbJh13LcZsIsRCD3V1Rv9kddIwt8VKWN14N+r92O8ab/H
7FWIVi1R8nBd2833X0ckyMAx1swEpNAZqVMSx9RVFKaMYgJGMbfySIlGWfKYmlOEqq1SdVuhNGsy
BdKBE3+cJwRJ4/iDL7a/b7R8dMEAtXb4MO3w9rIJzc172y3Ith7r2PAR+vyzaVUb82xdILWEdk5Q
gNsyAwbMW19XJRo//8o02Wm/pwUT+l26Q7H396ltNvzMIS+93c9I6UGZeM6dforcJ4M0qi1Nu8sb
6peoFAKjS81sHedRsaVccdZisW5cKMOlNcXdlSZl0mXEuH6/Tfu8dZw68ajUin1p3/5sTb/zO0SM
Mw2NyIKj2rHIWcXJe8eoZOuNEWTjLIXtjYGhctOdHm8S/Gw+vbP9IDPpiyISeaT9hUdiz0L+8Nsj
FdIEKXa6a/NqH0Nrq6a24Y77+konP95eY3T+wG6SpCwhnosJVVVRUzVb3ruFdkbtoCUnQab76z+0
uE1tjbUglkYYwIvRKd2mficUUxCtW9hvZerlUAalq1bL7yQzCjxx+MxOgE3oQkEyJ2TEQwsUFdbu
k7ifM1xtrNKdbh6+DQcXXWaBeoWPid/x8eeC37fuU1ydIVqsm9TUb7dFD2DftOjJWI0J1p99vrXO
ibb7FHZyjl7LpJy1KC/oZFrtIY4bBIyl1PuW4ervIbwWPAEzHzf623vY7CjLrOzPb0+qruEm8B4Q
oKx/b8rpAyFzc1hUsDPpNxhkwn8DT2wSWETqcGjeBvpUrshms+yGi3TrUrR2BxoFRnMMvgD75CUS
zctImGk55N4vIC7rgNkxfJHYMvqsfWHfMPYSeUzniNG7pA7u3iBzPAAMXd+W2n0aHqMRaX4gcAFe
AGZXJTQF3oofxX7ubXccQK68X5XXrD24w1gVIXC0a2RKKAxWLYgHhvOj1XPr09cZcGLrbRIRvNfj
sHjVqszVD5FVCyeYohXe6R+qq29gcHi6dlVG56CsdZpTn2tMQijS4wyA79y/T/IMrtJtlPunr957
ZQ5fC4XcvMKoapXhjQlago6CIziE1SEilwafQohXxNRrRBZBQIqzueDuDWY9N1VUCx1KlPuuKPK1
Mmi0A4bPULgw+D9pVxdSfw4dQ4yfC8hEtiO2bRzfzv5id3ovBtP5Fj17AtieOQnUHLt6SAnVVo0F
h2ptg6BV1J0vWnKL7/ZiaDM9JVEtpio8pCNdHgZ0dGA/ukRr1pp9eKRvjzGWiY/AmTrSIFMGvXac
ZZNE27RggNnWiGPKZ+LgFXZZ2SNqE7vLhg16BjoxoR5CZmeG2wn1F7oLuB+FDV92b/QeTp7Z+8eY
I/2tO1/QNiP4UsflngEo36AELHebbmXv9aPecSxNddXnN39bQba+garVjhGMzsEm76/eK+mXsc9a
dyQXr9ifR8LNYX5DXCiTxtMF6uQ+wBX/FzxJ0zbbTjibERMBVsqmyZZyfJPDvnzTv4hB4jBdQ/Sr
1CMXgw6A/Yb7fro5TsP2mxdGdysA8aF1Wl91nyM2Qptf5bYlhtTRZTwkd7FJuvWzBIRmD7kdcgCZ
z9l/lHNe6/OMed5WVEO/G72PmPMC4vLGA4Ajd8mD2sIqRT8+KSmxscjUJxtQmg70WWtqOl3qbsU1
MxsfyEd54Umyx/ISVsL4a/+mEu+0LnR7jVLgyizODOZ0WFmlTnVTQRHi2MERAn0gEAJEOeYW7+kw
x9MdsR8uGWxqhLsP/v0iiCrYDLEfttrINtFD/bowv7Nh2wxuP09jI7pRUzlPuNbUO82UHCgCvpGv
Q6Gy3U8+2+LYH97OY6JfGfJCZSGpk8xTyMmuBrFRC3mhc+hJ41sGw3Ses5+bbASn+214inkp0CUB
7ZVgCryBRr+i6bi24rtqrTXs5Mkq11avoKLt9++X3vcz65J0YZcUnizzLqdt7WL11x3capU3enoy
eiVCxn5l7vY2uEJAjq9+WtDytc7RCXbub4pLUD5HRfSpFj/asJfLr9o55HXMYBmgjYfL92NjM8bG
WOzZwVB/dmOYe7n3TP0sDygz7/jJuCW5jsNPc52Euikl288IsXj7hY/L5msNqButJtravtmcUJRd
7E39czdWgiOtXXR5i1oOaQFn+zwwPy7o0xdgGtpPTfJK8O0R/y0n3YV497zgq9JoVoWjzWM2oJyk
bofRb96ZPXc3hWvwav5ki/imXvoQUP3WtambaOhGNDBF9IDJBH5aOzpqH8O9PCg2uu6nofgWi3xl
0e/Z6TbWG4MGi8XOcDixc7qt7d3RLn1qdIbZ9i+fNHiZZ7+z3+giQddAbzAwgKQaNS27QQ2+jTlv
JG0NiuQilbbltXW2SMVLB6/tRsg89q5jMxMZKPFGFzzVG9YArizZcLeoOn0hX4eF5bdOZI+l0OX/
LTu+1fbapp//RlBPOqnTFncMGi+6m9rNXQ0dW9uFndo3Pge2l23P/ITYQ7+coul0Y95sG/OFM6UK
0sHe5V+Etpj4Mg7cSr0YsEGbTcE936cGcx84NrDE2KeZUvscEdcB8szfkWgSj5ceEvAHTi0TyEzt
kp/Ic8Q3a9JrxjTD3s/kg9HWNCC6aR6FPAW0Fi+Sj7pdo7cWfmqnS190pWK+0uCsF7+H6oQvLr36
9yx6Rph9Q6R0+tm+wkemSJy/1kAzxvjPhR7MuAOrgj5gIEpHkMPMxjngxPElVEiT2cOD9Tc221AO
cz18fgLN3a7v8XUED65RknViNdS2izG65h/zJRsLoafHRtjvJITywceopv+6hyYdRWBCaMDyg9fD
Dqs9c7+QRFP/mxEGSK4i15e57U9YNMnycfSzU6mi7T4YsLud36BBl97BIOU8uOqzL8vmyVtihO9L
yFeaVPDOuXDJetOPcBt/gZUen4VbcOWTpv9+7YuH99IAjjpn+2b0u2FNmsAzmF6OlX13Zs0lv+1q
BTnGv14zSCv1KYOig6TQrtLJS+EZs/m0ebfUm+K8dHE+CDmcoCK2OQGQL9nmd/JDb0IhgML58NZH
nc2niD5eZ3MnuIXeFmNFFEqeiS2t/26oNoZhlpM2ve7beXyZgk61hjqzhyI0wHjfrvlzLrdA79EZ
1NcezihtdKeDLItmqezd3nmSzg38GdYXFIcOL/vkzweFS068lwovxC52FFT6K0lGLwyhnqrIvF+Q
ZMFnMNsuCsxhg3y9R3OGJwj7aO+9RxyOsqMVzFp9jXzV7kx3CXSs0YW4tymjW4uXd3C2oBTGF/Ig
CVB2rHdkVL1nKmqUS0dEFaOtnxn/ygUa87dLbOSrGW5/aMFVPbDwcVIN3bt65fG2eSlEeWllv2p+
/I0KLmYFjCi/OZIG1OEyt5Pe4zV/DsRpokCO+UbiFnbT/ZmIi6N8alYT/YtzrhSf8ub8ls+zQmfq
o9q6euRFQ85lOsQjWl44uWed/ewCFb6OnmqrSUgwkxCTTt1jk4Soyhg6q50mjRvb0+azxQOwdQ0/
WpSj+trG5+YYE/D3LRA6BYfrV33+jc0HHjM1nNQtdTUUVQ1OlcsrMMUQnAC1Rf/DO1DiT/Jt+7iF
ZwThJvH95Z4hWuTxzLyonIGVdPlVqEE3+1F2OpZOUbalqe9Qg6WbTqGeLy43uSksXAyoCXitkYaj
TdMWhbB9vDZVxvzhEWb4OjDTC+4Mc+vK/8o7dx3hUX62L1qgX3rWD7sYxNxNr94yh9HXZvguep2X
/8Hm7APJT9HqEDO9P+PwoZcz8xs+YNRxH5lEdAamc+fY+oSG++n2szTUStqVbrANCgKbZnVF9Fdz
0QG/S3u1Pqwa6kWL0MUntfdARTRt8UAhqQ+OX76Lw8t431fF8JxOza6bfiZ6t+PcwKKhvyT/mg33
+WI3oHiy8Iqp3wOQ82RvWodOGrSM+KMPs2Lcucbt87Ru0i+2GJ/fUfwSz+jfTbKwpi1Y0pLNZLwB
BI2gacWP34gR5F2tYeQ8w/bdQyil55PtCl0CWrgXBzVaNLdzOmNvYzKYTnFi6rjt9iLHL6njfV3s
Hazcq72cfquMkYYp3Yqad6d9ZmQAd0EgGpdhD52bk1m9RzFMNT99hWJ15CZdoAy2IsYnbqcxa2KY
VZ7dbjfoGvMHgTivd5OA06HZPJrMw5pOnh4pe7buBQNSW7OGCevwip6B9MT84RotWuT0Ni8bY+v1
73smmJQoqmvq5Pf4W4LJAiDrBJ7V2Yxj7afw3zGtEYxZa2Jau9rTO9Pr8EuYBwEqzfG9C7xosNxe
6/Q6JX2uPWsXwdXocax5BSngP5fD6W4QANgIaV85NqvT9ZEQdOebbbf9jsrXjKa0QcuU20QqvaMs
IbxuxDbNj//oqLPpez7q2/bq1gVxWvLw2WlNf1v2isKtW5yp+tlNeIQOHBVJQpewMu0EBbUVJUMk
YFanl+Zh36Lngvj8IPoBj4bfuGWwY3o5UrZ39KtHFSJRa5CDzZQ97Rq/wZQeI7PZT5p+t4kLbaMz
NaGmlBfvvhtyP80RrIsq9y5spWn4wZSInw794nEPKqNH3/38ytWM3OVDSgMiWwyqw5aiVh3eDkyr
oQji1Ya2B8iOKTcYblTqdhvglFPL1jY0orCwqZfBV5uOOTqnCvEp1rX+77Su2y4cbXb5A/t9G47O
2xlr849XOL/oje+PqGY+s2vQYlh1gZzlUYpLD1GfHsbwmvk61OP2Sxz12H+R+kweCLhA1trUSJht
oV4oZNqP4SojFY0mGyzaL+lj72C13/GLcwOPwLtXn1X4WI/YLm1Q1Av/U6s66m4A7H/jA8O0tZkK
/+6BjoKHfpz08BrGQbOhZEpSsGVjMPTwLvZgA3ysVswxq3VJ0fH5ORDXkKsGT6ziXYaAVOpoVKwx
I9Dn0prlV3oK0RnA4YKLfmowgxKdz0nrTzSmWFQooh2ohBdG91mq+4oMsANgUFr3IYKeHmdSYuQz
zmOUlpmgYTWQBTXM2btJhX4o6PpjhsQAALTm0O/0YG5VKu6i3UCuJylBEKoMmnj1papl/oM1zLIw
7HOhYMnCZ0f20yuCgpEkhXwdXEvsGrDryJQ1TkjAEbhij8mDjGJQuDOeZth3eo6v0+3HH2YLQgdg
aqu8lyp6xyclxQ3TPbblrhb8HWMpOEFiT7fOO9hiI3e0WmGLpIgX+NfZbUPawGkgwik2x77FnspE
CnfCWdO025hse9Mu0/mf3eqF07LFHNKf3uZt/qpi/2/aYfqU0oZ9I/pC0PI5Fj8fTk8LepZtvnHN
pMKNxn3UF26yGIM846NGmcHxmDhNfsztCF/zePm6usb35Le5/P+i4afbg/YTzk86OLu3TbXkajjF
oXW2Q8k8Ab/DoWRSHaOu5xJw3xhRk/cge/kgbFzwEnnHeDoG2g+FZURCoDidTbeZE6FLc+NKmOVv
de29odx+d+XZl3lZOh7SEkbD86Hr7Zrz6BmDAoEGaZg2Y2CIaqXnriVrL53thFUHmokoiHhOOHf4
QggNtfaMyRN+6K44DF1SjqsUfoeh/PDJSjaBCUGmqCrbI535kkqIPW7/g91G/qeCBRzPGZKvP/+k
Or3vCucSviQ9xMtQZKRsHOy23EwkKtCY8C7YAgCM4LfQnYDigd4NP1A2/7YVAD0/b3tnzT52hpQh
WM2ZDhzeZZ/+Zr281/YS16toHgeU5ZA7yA6HshLDr5Teg6GotpGj5oYA5pgOnspLo7tzdRL+MR0D
Sl23aT8S9aXRmLCropcvMfO2dXDXTHFA3rgrBsNtLFUo+QMGMRB0HjvTfvMRMOrnL3DYsBKPZsjs
IUO7IPknSy1TeIiruml3BlTqH0UYCeNgBrGvPe78Kuqv2cm1SQY+wO/jBCbPMVq/oPKnqtpBoP76
ohYV/jSyBUzNr9tAg2UvTvBsujD0qlo9QZDs0gwpIU7PPnZK6NS5uTReXTtZdLm7fTUUWfufNEKU
VAeoWKf66pGiwt2BQP4RyvT68cdDGap5AHsU7qmwrBzi0GVvqYV59ZfysgU9RIRQ7oX64LLbsQSh
3QOqb48Co396GNtxqkIfhT4EB07bmPZ1OM9tgpMQpfwbX47wWrh8lqXoDKBqblW6PGFzTRhunCv0
pqRZIAIMnuGv2zPlsGEErsS6enFJ8Ye/LAw7v7CFMuZgWA59B84LAGA76BDlqs5CChKjCURePYmJ
TQ/tevkgRHauo/P5QoHhTQKOHprQHVBwgd7wCGhQYcvMscw+PJhXzoh2J3HuBd/VTnNhSoRAHo8+
/eF3Ath0/6miLxG09QxmHQG8bOcGDselQi0T390SRtR51mfKff6nAFviBfMZCB2nRg/GplqLlQnG
J7trID9Yh9kOk7RjJ8TC282YnAT2/nxOS3z4rrn3wi+zJWNUbEwuwMecBfAZLkD/xgIrfGZjsJSc
quRmlELFq8MxYSRfNxoKe2UaYc5iM0PCNhq+ArAhCR0swvkayxwc6U0OB8SvcB2AvAniZQKhDdJQ
BH5QxGDpx3+NN5wmuMBpf5lM4eaia/YYy/YgknL35zvoZDrcK2gOFhwB2jn0NyCl8q7zuKEoKJwV
4leMVtiPHyg+C+xKYJdBlY7RpQiTBuEjQDZsn6fLSVP76HjgP/+lpg6HL92B4Zz08LjnuyMefPAJ
mpz0cvVwiwSShAFFwDTOB/sbo+oAVecVO7cT28HLiwwTOsE8gKP5F3tl2ljYiHsPkwreQkxvJUQw
wMqk7rdMlQ0jkohFlcnITZRagDVfrHS4OIg9f4YwInLU2fBqp9yS4armFVAguB3qzAT1oHx8g9GP
W8ARdy6QbyfrfDEcWqjUoK9pQOHCs8T8D3JDzAXIW11FmDGxikMKLKzb1lz4DmNT4oUdGEMEEn+J
FnhM8K3N2DZO5Z5E7aHmyQj95TIVzuFb4N+P+rPcxwUvJwtJ/NAFV27DRuwiPZjgmBNfobiwkPHV
vA7RlaCkev659ODpxoE7x5oKgQrvhdthJ1e89nykOeywnc6AmAkNBtLigkKE3BXtO2C3y0x7IdxK
/cfQAqiQGd9AHuWigII0p/Kbc7DsIJ3nnC/QBh9T/rWXFdMdnHtY40LVguJG6hVoCyPXAYwcIuZU
tiFcYEBUDRAypixkQKGSAfbsoJox/0fSmS0rqjRR+ImIcEDRW4oZQRHF4cZQ2TjPA+jT95d2dPzD
6bO3MlRlZa5cudYF9wtJiLIm0rpDJOE+eNyw2NM2/nUewD8vhNiA/cHy5NvuE13U/nAILqEmSOqZ
twGL9h5B7fFkRkVmymiibJz8pSK42M6KyoQ0pH8LcHHhfW2cIrgntCHg8ms5a52exWWF7SDXwG7N
cSRnOgCkft70VrrN4WjJbWS58G/g4ImRkdB8cewib4MmQgp8UvIjEGQ2KcEzbTKBw5PY9dMb0glY
dP5VZJRXxagQgfmqmeImGhh/4ibLmMP5jeCtkuy1IvhHaCLBs5cAOBY7NIkIJzQeFpDjLrZAZvij
kLvlzEzxGKF7pXizM+4pYPUWuiDmu7Hi7dRdeFxYjJ4jEVfiqIBiPuySCa11q9FH8XsAWjrhVEV3
8GGVTht9KRd1be8aIkLO2duRaQCEgKDzMQ3NjoUMUjl3SMlkCs0jF+9l+d1pz3k22HgwlZKi6S5N
WBC1ELX35Df8+NNp6npTeVLkjW2YccgjolXH8yyZI67cWHNrznLMKoBCB2MP19U2vaaEX/o1Oayt
D4knmu9COExQkkqVMa+Riq4Dm+tnOAjj3IPayGqFDfMwPzT88fTiZyMYpKwm+MSwOTPOHhZ89y8+
DgkNgvvjl5kLl1j63V2MWnKmPra/YD1rrGHtMkomI14tcQp7kTtYOZrx/K6cfeI6IO7z5M8al56U
E+RIBZDnOM0fV9jvLjNvUHvhcQ7jcWusXojTESdSInk2PbHZoB3BoG7PpQzIOROSanahwpw0YF/S
yG6KKOkdL+wI7dkEryozdOoW7O+OguS91YWweId3AYhjA147pdvfN9SqC9NrT+Khsa2F8T06W/3O
cg7/8qPQ1FRU4auowxwaX37A74JtMv/MHzC6ESjiIWRe8ZVaCweRhAuTWV4cgJhLxM0mnDIpBRV6
s7IOKduUQX7L6m/Vam/1+RSbI0qTQiLkFWfoeVJmLR9Lp3+06Duj9dpfzZvTCE/O4Q1ng9YW6SU3
h6oG1Cf8rD74ESty2B5coJBXW9MfAe380bKu/Y2oAe7gqiOZs2AAk6ENmpovfhWVVEWzjtfA1gOt
FGPwWgA3gm1JNJtOH5nz9h9goQgXgrqNRhQNt0ieSxeAXnKkMLeYWxKH06j/UH3E781uPOo70+b6
guAP9J5512mMhZLJhCaLGDPS4zpyrJCzmGlMJlNyps0etpZ+BUgUlyYHDM6qW/29429c39RMWnGH
5Q0DGCItfLR+6YJDVeb+4nVq9gbpmpvDG+shNJftYVa0XbgrjAa+pxGUo4XbX/nUoA6U/Y0t05Zl
R52y6ZtmmTvvgjjwpdD2ePAhGPm1hZ/qXI8XSBqhZmnrZ6B/zT+vIUxzCo6oADOMr9pkRcK0uWRX
DIG6Hl4MPAQnaFWscMb9n+YZ7bKOPq8POt1Q00hssEFYsIac1zH61EGg6FLDMGe9IaTF8wc69O57
WQP18YFMC1MaG50bZORQlSknlBdjOr+iIdCw9bpCVb9oTDjl+MUVzSrDrs/Ea7FfiM5F52bL/9yx
jyBW43NeuXShJ+XXwsubDpnJO9/BhGD/4aRMEKVBv4/bLfKIaoNFQPhYoQjKekVmprZCm7Sic3Sj
o8ss6lgDIIByQpeepjK9/G45IrXpWumhPSfAk+s/Frjx0dgnSx+L1wYF+ktaOouPOa+/XMOUhnkp
JD9sCFgTvfoM0VdtBM/bkLQDOyO9v285tWlJ4vsJm4YFJ0S3L4YHSrfQbUZrHj4TRjvFWK/IF0BO
xQkSpcFpt9/qN9cEgK6XNzUfyuiENoqch+WBriP3gnX7HtUIzOF5sh/UrnoWk1+8C+Q7NtgsobnQ
qJkLiav7ub4i5ccghZlTypHKTKuNQiyUJG7jGDTkDLzR+HJJa0qeLC1sRXLdpZnTjj9Dzrrp9PBw
dBA52FLhgb6XeaFjLu5t0I4WLMfjSCCMk0VX8fahK0qbj1XcQMBV7SGFbZDs+XhXVMNaJP/aU8mj
pNnV7S+21mdn0llqp8jHP6ZgjS8UIM0mCdq63jJ7DciRL6oRfMwF3+LHL5J3VCRJ4GS/6U8DMiGe
ym06TtcaTPl2161ZrHhvzGtcxE/yPxrDFwso7WVyXH4FlHkhvdAvWm/UTF8mdOztGDI5ycRdacDY
8tgqSXB1GVD+aQPySk8ofRk5mcMx8mqAVqqUVwIN5E7m9DSL7QtyMPp6+s4haHdsY/B4mjmL6CGW
413/A9KvLiJ7muKYgP2DxvF0/CNp+JFPtFFH5gYrJChu/hbI8qOyE0y278Mmrrzk8Z8od8nOrAYj
oysJerx0lEYO0PFZ5D4Lbw1Y3DZF0C0DyqOm5CnTLTV3OfOJes/4w3W7Mouq9Pd2sSNzg6nRZKAk
fF1oOpNKsIKu1x66ZehQIPRUvygRam2Rs2II1foE23kZpu1qwe3aXAD6vBY1Y/Tyl7vpGHE1mIas
zvv8C1ZBbYCWb/3gfg/k/dwtcNYHJCyvz+4OTNGXwppi2l1HjWW/rFSTCH9xHZdsFp7Fr3NVN9Hk
6mRAd9h0MugG/wYqm4QxRAab0PA45/Qa/TJerRzmD4hpWaXu9pbZjpdmgtPf6ecP4Jtvl8y/FKRw
8X1IykfCFJ0jqCPJb+53TvOOxPrYdOuZJJelJY72x2xizGv1Xjm9QpNRrL1Z3AVIGHGSyzlJIr5R
UOe3MYX4wzIq+8RmyGB/M7+OOG29TWrDenEv8Igobz3+kyJuRIZH7vr4qTtSvTfrLm9o0LsMmMQu
GRcQUaRxAdydYGA4TLLXRkaewBkE9KxIU+AKPWUutGU+pad+FS1M5H/+kpSNfHHi4IAuLlJDeg8u
PMUGUxdeRtx/kT0QT1X2dDiAEUUFd8HtrFxRgKkvk7NKv7k6njF+rabQU2UQ4EOylb4G/BdfSv0U
0hbPGHuX6VjmfhmdyKWImMJ4ga/thnk7ZsOsqItAbdOAH+DSYc1Q3pU9Ovkl/FLauAcRg5YaaIvA
0JnH1BxLtSQ+gam4ClHKiNY1w/V4p6rjTfwNqGHYSDImTZplkAOeoIgbTeomNFoQZ4qwDbCeXVYH
Fbn12DriaUXig0NmU0CRJw9NtRgV0t3jnX/qnGPIzp/gZncphXCTItMndU3fUEI4RkNzSE/tpk44
C2wpJewDLLYd8qtBC+7CAvoZsqRxXLeXuwFzUh2CC/WowZijzLAP7qS7F3t/N/d3Z70DOb5ZzQTI
64oP7BGcFhyH8MTqZKT4HQf1AlmNi9AeExRPmmZ18wm1dZrW8DKIYPpFXKKYjjI5QInsB/xN4qLz
RBHJ06/W42wS09/zxQR/hSXeGvEdK2yLMg2WXA8NPd84W0jPoPjR6NK4BYB9efcPSikfB80EJoD2
6lOj1KB4VDTuVU9Ye82PD2km5hjK38BCdAFwdXWBqrV0ajEik3OcOlv6vwAPIVj9Zl3mtd4FG5lg
SWBvr2lR0axszxhyUT2AhOIlBgE2S6jq11PIuggPWfC5AD4a5q40RcSCB2k2RIWCyU8pOJ9mfT7Y
uVrN7nJVlD6q0EnbjNHh5LfRaElD6HbWY4Vtzsf8zq9Q407rdPGEXxlsQ4zCsWtg7RKi4aiApEu1
ZCyD7Sm4MDqPDqIH/wd9NpgZ9GunY/yHprOK17EkWsnufVHJFvgDiS4bO6CVP1knnkcF1nWZoFO4
gPJWlWKS/8jSC/fQjNtbde49BfSjXAd4S7HlOsKoYVag7R7wI6Cy35JSGbxQBpbkDCENuckUh2wq
nPAEDWXmKsyvMJVJ+khQGa5n0SGubgOccrqha8zUCxYE1L4iQ8UNM7g7aOd6C9RUU+s6CPZkFscp
AoT/gYM4/j/shy00zodubWZIEc8ILs9uQ84GCJUWe92kqGrXVF3IF80R5xvFnRjCwTRC2YwKjpkW
DZRHGyGd4CNmj+KwgxHfzB7cUCWYbOODP5mxjsTsoz29Mq/i7rcyWsPAmcchQGoy8fj34tcACMYu
F02DJnMdCFFK8YWkL70StHxXB2CpBIkgzX0x/VIVOxoOqAi5b8Ncf5Ew4mcDNIxxxBhkjItmD/jr
lXOxGeOsMeYtij080bNqEt//cJFANDLDiqGaIevEhClDsgwLkhKgYw4nBHHni0pArk51os+bIAqg
RMOsiakEMLd4xk9gXkBoYyvV/HWra2GI9FePsSqUiUrmp/iMzsuhKpScuOUDsT6dN59V8nWPDQe7
QCuoAkmA63ingUDvwMYwWl1aiPsjChWdtQD4oxYr5/MgPiZhYx6KcmKeo97KQmOBMIc1GHZo0GMh
0nTBJBlV9oAEaCbLvC5hHQHB5IXFiMzTUziizYKlRoj8/OTSsnx0R/qNYDrtVPZHbRuEzVafB0P+
DPqmufjRG1w/Qo2SwuDmJfR6ZmgdPJdtadP0V/05hQOnIB8PViB2uzHNZ5AwYGkAyCO7WkRf8obB
wFbVX/xxGaIISLsNJRXhzaI6zelhMAaGJnu0c9LOaixe0PjEMJsIJRCpgVb4ZArvW3QYF6eH0kGI
fvcyEcJGXuICI6pEUhPAXrd2altXaxdXV3IPN5DwB0z+dwRqtScIxItQELO2QG/pWE3q8fA5GZrH
0AUstRsArwCIItuScK9U6LTzOZFQ/MMVICyKVAE5XGPSdt2cENV7MsI2E10X0CPhrTebVMQZJXU7
mF9fdr/qoUOoU2gDdotshrBwFzTn+WApO/EXZAdTPh6Ij5Q5zDvWyBYZ7C8nIBF2Uyi0u/4XqnLq
lSCv2OCRPLJ1Js0SJJn8EeDqgKkNIM+rd81YMERPKhqOrr9CfBmeQ3XuWMsLEHN6jMhyc0GeUfq8
w9tT4LCI72T5b6g8+sTRb14qzHJ1A6wOeUrkwGBlSXOQN83zWmCeW0ddkFcBif6mCUrvVGMFZ1Me
oSHp1ksCAuugQbn/E3Pl/jwR8M86YwtgfONkjXjq6Go+uqkdVh/9jvthATKSLug6cgb4Ytx78KRh
QLJ2vf1fAogz7TLVRVp1gemgJC1h8Xsc0Xw6Wwjd+iiE2sDD/jrTqs/mZhhPd1moP5dbgIoX4ZT/
+bL9QVMK/pHTfdMxqfuIuy5IK7XCboYUIDJg6p2ADolMojqibTZrfmiENe/O9uBxkr0styqQA7rz
m+Lz7YmUg1HEm5Ld6r9pDWxGLhv40Ls80JHFHgrsDTJKE+bJnSqfYFlT66EOB8PA4cdFkPgss7Rr
399DiNn9iDM+0iJoB2AYPJIex5szanfm/xws2x1sUwjJgCPDLeITygWRmo1f+RgQNkQADk29BNkA
sllypBVdnr1dO6hAxqn9i7kIFq62Nlh+CTli2WNQWBgInF0MEKDZYIVT5tM43TeZlHYrnDDZ/1fW
9mVFKOPDyQJFEQXvHcC7LnLP9kxGoPU6Ag2oWX188jcgUuRd0b4kKFxJFwcASbL6GaM7WyOYPv4p
uPb7lQwctqmmtR2SUdMcnSQ5RvrcMJcvCpZshEL0TGVWN5EBfqQuQGMOJlsGJiGtzxWwAEGHOgxO
M0lrHmZz5/MF4+I7EzKZ9EPSTSTk/efhlRY5VJFf2rztRWSGbFagZ/vBg78kDtgSQky4Yk/xQsCz
ImlhWsHRYEAVo6xnPJCznRE+AxjgNARvRG1f2vaMAfbhhG//OM03XmGQDZ+ZcQaQJr7f50iu3MiR
RLnLPnOol6h6ZCFm3ivmFOcMHIYothXHKAdiED9usEu4Loydszuwb5cJaXL9n3pCNK/3+tOtxmC3
7n4ExoOSgPKWBbs3uqnLfLQS/+WsNiQVTxBYgo6j0fkg8HCrNTV3vj0BA62WWepOhhQEcRfMWwi7
NQn2ucgFNVZ8Mvk4ACYtFHYJaACQNg+coWzRu7I7PRfYmCJp1lQAoqmX1dwTCSRNCoZRkH6hWAHr
ufGKzHHQZbvgpcIKLgotD3F0KIAXf+wNQpXLrHjcQmQjSAkzEiohynbN6OXC391ClavTk1/pItTC
6cc7RrZBalGRU+vmmIbKuY057fjTMLFKhvYgmZQBMsIfmb8nfwqvD5a/JTkXLRuJ5DQ0bMOdvBza
YhjbU6sh5Me7ZrhDenacH+D9L4o0muIpMrukfcQPXDv4RJp8ETEuR5BDdJ3aZG/pZ0ImPj6eTJRb
gtMahxJ0FChMeKeY6nLsIv8DKa4e4lAWYbnE/DLZwZNFRaF0nYMhSwONOi/0yINn4vuD8t8LzoXU
vs8RmGODPgYGrcDYbxqwVVuUFNCkmY1lxpm8mmnrMPuuZSwaKCGmcuPtghPy3j/MzM2zhsh1zJ2D
JxRHtlxWJ62kkuKWGb0oZBUwio0fJun9KITqLGYeHoLNXpEjPyjNRtpQAsg7n7h/CEYPc86GPEl7
ksdaTmQS/gt+AL7h598By5hGtIsKfyParXhrinHsmIeV5/RrAFSCp1MD1KNX2KWjRsMPxdyLwqmA
Wmcn7JYibZNvgqxDzkFw+4czYrMFET3n9gwz2QYe/dtpiPbcLUDdZkzjjECZpmQxW3h8gBw0r41b
WD7dHkd3L0A7AX1mQMUHjuHEGDwaf8dAlNb/BBMopGBFSxF9v24OzGl2qBkUWRWqGnQ0C1x+QkCX
CSwk9vTZhGdTE4YUV0gGWXLzrD/utQxrq/Pf44Zh8FMUIdM6K3JO2UYhidQuOvE/AAHvX5TVZfqF
v60aUD3OMmADR6h2hWICy97Kt3/4bp0od8GlOuaYlndT0b+mi0uGd1TZ7ao8amxZF3zxixmkYxVg
MvZSSMIkxkDKlhRyEs47T8okKnA4z94xorets3mL00p2bsnYMm/ie3FErpN+jPzAq27T0Jau5F2j
AYngfYsfbaayk5BOQHfVf5PVS52BSl4z4MqWYu2HXomNgF+NwuvNjMQNB75rZaKAvLwO4yOR/qlm
15uakdA/ExFEA5EyRSbzwRbk3TIFiPqYNdHGPUz2oNzRkKEfQzaSCm0GnSoxjgHcwu3wbtLhWTTJ
KHnvewRFuxgdtmmA2a6/6O2UCyEFv5MAbWSSTunP0czzUJcjO7l50poLn+uEAsoWrIbunUOWhAiE
PNuvxqg/zoHvOQhjb9iydxEMFnsWp4AUMFVuOQcvVilIjNR6cbOwkb2kszyBEUJ1MNmu3DXkQEwa
4ZWplIJkmBTem54gLX9yJNnl6AL9pvvpQ3PFFwXDd9iZwU0Z4RIyEi2C5Ym0FVRaUqK7M91gtZZR
p3d9uEFoD9LSV/FhLalMgboh1l6VC+cSypHNqRxjynhH7g6AvDYMiTKEcewzxk0KYPP6d3DAN/lk
KjrBdDjE0W2RHqCdWggIIf2DoQvMvwCEipCZ/jSdXQwUgUmoDHjeMY/47xAZCJPqjo22ygyzdMmg
cJeXdn/RAViQE5zm7J38Cj3atb28vExkbQjZy6ONC5f8AD0EL2+N0IEIYpRy+cKYuCyAz4ReRMFh
LJJZytyv/kh+fOnnVJNRM3Sks4kuFPDmmLdZGMBBpnCrEkTPJqliIWwQr53F0oYtuiD0JJGoOfgw
gmNv2QO6e8M5s0mEYr6tIM5zZxa5S3b0hROCKMv3AS41pmW4JaTCGmEBSWWHnkMsoj8TWrFI1Jl1
11QHJxQVUE4KhJ8gWA0G9eFA2GIs8zDVPbQx2Duu9I6Csh+4g+bwD8a3L69K0BTaGZwt4VMATSRQ
khxcit+m1kMg6kMp6/bom9Pr56/J4uj2gjUNRHIIbpo/FB3bMzJ4HA5IzzgSJGkqw5EEd5sgiISX
INuSB5sqDgw5NFBlge0Y7iYhE8D9kQ9nnzEquGIrJyIjhx85MDSSmQv1Q9vOGBOkkRhZxApy6Gq8
D64ue4FzhBzAtBgyZnye3B76BvMH9BdpmtHn8xbkcUc5uxNwIwRI6dS/vIf3TTPZkTws8aqAsPgh
rPIQNqRsFgdLqWiXtYPj6BJCvsImasgPwljkVbJ/rLZNLmMdHFyH6OFvCoRtMVfDrQ0hzvy+N3Ph
ZtKvVpCu7NlS/MCU6C3lhwtlG31bZO1+AI0Q4OQtop3MOS9tYW4UYMmiK0DA0XyQFliQWckoER0v
NwEGSShkS5OsAYwH1N2INprDQmTCTYR/NASnyXyu0G2h1CARdmeLMf3ydPSIZt2UWXI4E64MGu4s
RhmFSaUDxCIAxbmE2qvo8oTEbyFNMIHB5SGWsmymW/9Ho+IcnqJRQ5UQYPWIeF9yWEFVQpsRahh/
4JgmgZisUo7AfBN9J26VXCGRyMPkH/U334/vqXR/p+GmKINjJGOxtQnrQueod0aV2a/THW4korEB
mgLRKfqNmnKIbLHYpgFCCvag1tL6ZObimkhApXGNeJAa4/oJmabCSRAVuRXbVNCesY6sNIOEv2sR
ZTSkcAQxI6GWWZ3/LB2NhhY44fggYEYNbto4hwvBA/MoEgJFbBPVIUhj9Bi4q2Uzkw1GfCdJ5NaQ
cA51WFFsMnr68rPwIdCYBdZ0P4NjSGwmvMjskrAr6XlwaLboeXGgbh4qzOqpyP3Om8yMjhzGRFSW
GX4qhm3jElnKVEc1jWqfKn4qTVfwt47BhwEvScJV2jpSXOLscGIVsy6tT4JyRQNBHGooqelsKOkS
C5Hq7QOBkDCh7Uw/jyy1Rruedj/wYpiCmXBFSYrmzriCjs1QLKr+iOvw6plY6et21DWBddrz6XmL
L/AH2sE1SvFYgzRIbtzk/S5Icxjww4KOqT5ONKC7uk2rl6qK7DVAJsecuVUgyVENMS++gY5DyDmc
HNgOFPcMV40yNgTtaBmhkWkZoSoLRyvPxYs01L+EStqQ8JPqO1hlKcq5ApMw8V1tzMZIdL4xmybs
ZpyZmwFiNSLJSLqgMvpZSX32niWQwb8ZqoUpQbvIoLkwYYfmZmPYtqPpfjSldYGZFseYhggpA3wQ
xouMYV1gCbg+9AdUnxSFV5Ldfo3TPDHk2aM+VPrjhnMmJEqWhhWCixIlbJ/vmpFA+iBgtsy7OSnS
6Oakkbo2Utgq4RR5ea0cVILDn1fGyySI4t13hYVx9xsKfiUWLVwgXymiT9kL472TFX/kMTqe9CdI
3onoqF2RRJAUk3uAIquv/fAZYHKlzdSjX8TSJHp2YbsluxX0oojnwSnx8YE0J6JmyPmYIt2LhgwZ
dUOwoyxUKZV3QaCPY5gmVNk8DlPUZh7QutgQCFl30GFr2jGA7N5EorSJQhhFjefBLmfzqmpAZStU
r3NLoZRrRjpBHTAPOgbhr+uxd1KZwiWZoVa7E4M0ZJ42wR4e95oZPJC5WQDFUGE8QDOPUCJmCeC0
6PWmwLscNApmtLmfuCIpyfEJjGFJWCeigXJfE3IDfC9I+xB3NssVur0aa/ltnf05FuimsaqbcsRz
jJwYP6p7fYeCKicO82JPDJwKOmz0LkU0vZ1daf0cgImmXZLT3YQWE/AQqU0CWJAg1QPKTk94B5Pp
LDX1tA0BFPID8BGlPWR1FOvWB4oQe003j8wF04rg1Gu5169PBocg49cmm70gH3oNKqnn02sE4fbM
Zr7C0BH2KWi4Z/Q9aFJfFSjLYwXvlQTvAGsmOyDSkVCb3jbCid3G6A/WxYs+JgT7BHT4A1hL7WXm
5BG36Q7pc1C9GRXoK42vwycc65/poebIAjhzBCz+QmDq5xgLKIGtIVFihyqrjK7bnaRa8qlCH17O
cGwyo79Boo95L8oGUBaKpP2GPQnDbGFhC/ySGogjA7CPEMzYEeJsnNo55zQU2eIa8OqSvM75j2HW
kw8ahQ88YQRf4JHT5ZdEz0LBk7Q2giQ++zh70FkbtjQFD0XUBaJIStzGQlMnhTHoS5jUYgEpBP/C
XnIecCrXSIixEgKug7zAMGP3Y2FKUJmIyv+dPVRNS3L5JmfarakW6U16RDowpwvORaxvWbXke3Ae
0hUsyZBUjOsWsLajT2O4ssIxtfJuL9RSBn29QIhsYFXE2q2/ic9+t7/9Ogj4ANNODeuRQn1GVPxk
cWkCKzz5Ty1sTxqyeGmXwHTLaehsGcoSIZYIChYkNSbuO8Oae+7Rkt6JqB10WVb3I6hdaXfnNCRa
1qagMpOQ0+AE2oLaNl2tLQ7LoQCmgbKfcradLPgLEZEhudg3G0qdJ/ge5UKz9dO2JM7DO2XZDtbD
g9tGxuOgmE5lNIGQAAWPpwsS6KLURVOvMef2GR+nEuz6Dy8HCgtRz4xv0NIUUFuSd7gIp/sa0axQ
9yURhP4s5yvFC8g48LG72NLMyrtgRLRzW7QJLX26a8CvR5qCdfTmJjeSC3jBGDH1HvP2f3vMlsyB
lm1kCzHKr+4uyEtShqA4GT3rZuV0xh3pOXIQwfjxZGYY1+SquFk4Wl7xpCAYQ6OMnuLbJjjUpv+k
RybYSUWNzWZCyILUq8NEgRHECNN7GQJl/SzxigBV0Iaz0YE3bZD+XTSwY9Y9o/XPrdgqAMATDEg8
ul3E9kOLDBTiXK/wlqQtDWkEd/0GxyCVCaxhc6Jl5NYURoFFbCxKc8vOhD1d4yWYvQ+CgDGzDcKv
XaZSVJ5WHGBEJ5AIC4ySbIc8KN4zj92vOTTqGKznkU32DedJs4kAaaJ793e+uZpyEecUmwUeGeYW
2oCXtZlA+1aKc5pYymcBCzyCehpZUMssuBDkZENaQmSqV5XXm+jXVwxkOuOCgJLT+CcoQJa23+hG
ChHdhf75oMnu86JoYEhteaPgBuATnFKOuoIxEDxU0d21FFUXEEOB7Tq9gulpCeaZeehRHzGfkF8V
NxQye9M9hl+XTcPoTp92dLG8myJ454VcwIP5IvTxOHN1lDoFnS2sJeiCiYwpziAuOfKkm7QooMZe
C2LL1b2AqpxdBI8J1lHkfMN+HwIcENkUadoI2bhQjw3a40SiLHqRYie3UdzbLxENLFg0sdvwTZM8
jLPzGBUBFhA2YzDMIS14d9RbPAkILimHLAUb551oNlnsqSBpx9UARkPUAXGrxRuunLgGEgXMVk7o
78cdJRXgYaX1wPrZcFCUgeZFBvEPjURIolQAIoOIyXLC4ZmKquHdNnmhPDC110gKOjRWRVyJRrZH
p4HgJ3XhvkfRR8ds72a/lDHK5EkBYgpqXXMzmiBIiTOivbGZtEp9Z97nZfA7jHBN9vSp0NekNCeO
iBBdkXdnqZQvIKNLwExyXzRAzO7SxUggFo5DMWbt1tK7LTAo7xlg4rVKEM0h4UPqV3Ib+v6tlP6o
P+0z84zkCFXhd5AkLcSYSjFakEvbVT1UhiVXh+pu110DGryAFUiWuIskBK4gwaJfzpApvTpkOBhr
kP17Qwog5KZKngWcE3BXm04w+3lruqKpzHkpadYC2iv8cIgJqrfjtwW7SI/j5gClpM5DPBmYYSRQ
AW1YPyD1uhboFTCM+CSdeRRopR2RvtkOtOSDZ0wRyahM2826mHuUkrtTJGKP0JWzBIDKSztya/ll
wgFRQQAeEhltT18V9DYQGJihb4e2IOmx0q5mbcHME8AZEolvtFRBYaQCO9D72mFbMiiAUT6miI3y
hAiPJsvGRZeUqQjh4UtaKXMKd6ssnjB1aXrJdZYrXiWsKU8RY5BcmOyaakK8pdHP3w9SkGIJG3Yt
nTBxYyPRZXoXr2WGN9h1PFI04xWn5QGhW8D1IjmRFdXmQiuDKKFOMUJh/NzDZiTHEO4orOUkOf8h
qJp6gDa8MTAEuxXQQ5UcXnPFU4d1KrAjzcSCHL7n9v409VwNd6qHnl0vUB5O6nSTBFXeBgm3voAg
aU2PIyreMGPBgAYZMB8W3OUaIBghRU4CTrnk4FCKtM07aRrhD9F6yzJQn1SEGaTpBTiAqceYjujq
AIc3LWdnI2NlOWb/l0jlYrySZQjeMPFEsUTTghZBHR0JHu0DZFvrCR9QJk70UCpQm5jT45wFRqAT
8nQwwWbxbKPw/wVBSvHw9PGyFmwXoU7h7pIQMGLoYD9DhBDQDJCCYt2eUTOk1Fu+FkZOw55bVAe0
V/Q4l8T/RUuT2CruiMjyStnII38L7pLQLqDR1LE/wydLlj+jvSK/suTd2p2+3jfmzd9OCJMbCtZa
+qt8OuOss4D9DDPE3Bt2t5cJxqNYNbsVWZyPyil4feUi1iwn0STnQUp3f3o5sbymHYYWqHBbFkSj
S0hGB7avsTJRcp21xySVUnKnMHEt2huvPqkUU6n080I60XavNZ+BLHxnQGXKZvrzZk2UQq1PvBtS
IaiIwOzZm9iWytmcvNpjxN/bOocJBKAPuRO712vaH/EKWMNWATrWe9JGYstAjaiRhGb12eZphmxM
QElAXt4mYZyhKNgvL0uODa98KApjPb1vgLxIsonNLK/4tUq951hSlmg7RqRNHLtAaTvheDk7LkFu
OW2F38Rlsncg21hE/0EhsEIdQodjc5SLMRNpkQM4wPHG7rxNxD3eQvYaRC6lXWVjJmRKGtjFyoyL
e2HKwEyoQNkwEoc0NyaUzlIJs6SZYDdRUyKRXcy21l9zaMBHpBgDHyDgMqlotsfC8soLmMwcrICI
T6x4yOXBwQSSoNyiHag+Qz6d9BMK4NIoxkxotAa3sD18hXADUo7/pvj7Ak9SpEpZ/LKlQRllQHU8
yMX0ZdWD3lKc5S8jjiLRbclP0qctZPBMjijKRZyghY31WmFkJ8YkD7RLupa4h0RXf/eFcb4ZTsVL
hsxVowDkZwsuBMMKciWrkP4Gl/zmseEOxnuyz0t93YMGpUISYisJREUW1d0c63POVadgxAHUiugb
mxewdVYQf/K6v5vI6biJP7jdshCWyGvs1BLcMQJqmjbQZgFO58iGMiA45V60kfM6YY8Rpn7OKUoz
6o+Dsz67rLYuOwApHdaCOjlgD3Kr1N2/QE3kIboI4EUdPJ0TYqSa4LmQ2VMxQp6hasZBWk4SAiwQ
njThcBMigeZ9y2plU81fGduqE2WHJXxpMwRDpqr3KsIKAEG07xFjuiP6skPmv7lZQqV3RYee8UM2
5mfY4typEwDymwcCKIcl6/P0v3vAiYKBikv/ORe0kP0T/CopxhQl22B0z2uziujxylfngl2QbRHo
9z5XIkhyc8YxRhqoFgYBtPXk5lgWv3nJnGkSZKlhKItpJaWByjnRfq+wY9MBUrkxMiwW/s4KIUkz
5bgDvd66HhV2BY9ZqKrULTKD96bPIaNd727vO27vHXGk8nLBqiF1P0xS4YQ2i5EwlHtyuTWDxrB9
aXEPD9+GvKL2IqfNs6cJ1YxrraA+2DLVnn9gSV6szWf9eWdsKzyRpI2ORSJMY5fG65H5FsBlGdQi
mgER8Y9CP5bSk97BVvqbNVK2pg0y5lnNUcbtkLf+iJQ16Mv2F8UDdkaGs5ki7rNqpN1wd1EToi1F
46j6G9dGMIrwnenpOOryfeZ6WJlV6LvtHp5IYxn63VFX/9EIJ/qLCCmiy3icyotEptD2cMQWt7R3
RtKNVhNcEuV23mpgm8sAKISUAYehyrB52tveeQpZAV7v2wZ0n5IAM7LCFpNsjwkgMtotQQ9bRd4/
xTmX87ePLhNylT4zL58C3crS5rGAT91wVW4B0DyfVkJXEYEzqBzApNCJaU1qPqcyGCZDiDf7ExwZ
KNqjQypKXhhq9qXhwzSRzGU4d5fnDRTEATEXYzuQ8oWdvfhNZLMYEirtl82mkeTlMQEJAAC/8is1
zHc1CuoG/SBiHqMMK7GW/azIbVjLyeVOAY/cGejQ9AijRuyM7orQ+PFAZm/4bTqa36Qpam8jslpY
ig9migFceQzYs4I9naVPCrGpzY+y+B/eE+q3TH8yDQMVGU7AnrjBumIgRfPxEUh49ddKvf8uaN8g
XIJ38XH+vigYLigMOtuxnGdPZ+9/nbbrvC14M2YX0xnVsD/8+TripXl3a7AYhXvC1XDj6GxFMIv5
nXvD7BpeReJxsjrP1elrv5lIou1uhE1En5zbDa1m9z46nVNIreYBCd/0a+2RAD7blYV4GxLwXBZ4
OvcPh8s8MjhQQY6/391HdLTKyqyb39GNPv4r67hMA1VTVJG/reG2YTVQ/WKyCSzL8K49JJexLFfP
h32qJ62+3oLV9glgzvDY0X9GK9CpFMoyDYikDc7Eg99YBMbX/+Bu+xx+9/5N2qf22Rb7TxlsaGno
QzwbDvbLLesN1161vSvpgWl8xSSuBblRUAHN1Y7B5srsA2GzqXZYU+7sM33iRn3AIdXS7LMR0iLG
wYhZ4I6alNOz2SohNaPP68EdZmATprSMgRvMjPUPU8gVTwXxfkwFv0mxJQfgasFMRESkJh27LvR1
3m9nSPMcfTz09ys6wjRWruqRipVzHc4q6d7JwX7XZW3JamHDNrgdefMiWLm1yw5x42h/52eyNG6O
CSRF6Sfe8wwvgDfAu+OD+e+dxURR+8EAEY464Q1nInZGnW87sO75+x09/t+8zoHSZb2Y6NLxhxzw
HTY097rSakTlt/NqWZ9j9nwPdBqa59XjOW827BYEcCaWt2mLa1s9Pu67NmzDjEBDp+s8oZygQTXZ
Hdzax73oQCWMKW9vroFEZ1//26clzJ+7i4pGo/IOzFuuKNs2pVe/ufs+gkhtqHjJ5WXtIRwDz+M6
YwTNHcIhl5pVIWRzd5Fx/DRwCrPeiB32N2DArfE7gizQ9mjnXz/ufYzqCZLtaK0EECQwsYj22h8J
GG1XlP8nOtpAYdlJDn0AxDq0dVzaDxm/0dVT44ojO6aQ3u0ZVgyWvPut0q69ncZ5+no7t4Z9RdDY
iMqus3mTGBu7qL3Ab/YQlkaw0ce3vfOMNnRKboH+tS5fJmG/Vuuw/hiGabxJ+xEG2y3AEVlDWpU0
vr3q4DaQBaBOqfzP1eISypb/JMrcUc2xNxck5cLr1XlfnYfu1T49lEa/DWdHotkJyprVqnyWDNlx
n6BBL3qBepp3NgasLNAkkhlkihkT6Aiuylt5IoPicVaSumliaAXBY08bNkjJSauXpa/qiP+9rN07
1ji8ag9mrVxyqERrprzsA63zh4Cx+C7uvNorbIfX+Z2tTwBo2Me5SLQAgsnIENgHub7lNdGICZqE
DAZv+tBR7ryhStiRBdfEIXEIkZApr9ZPSrWNUzCM9/FthvVYk+OahS0VEc9QSCgv7uLiX8rB++/w
josdN6pOff1mIy7dHV3rV35Yn1w6xD5eYGvja9vgjf85j1skNBtIizDpV6PrQlBWxPTyGW5AuK/0
G1+aajX+kXRmy60aWxh+IqrEKLhlBs2zrRuV5QEQSEwCIZ4+X+9Uck52HFuWoOle61//MBOfDfYW
zwH/qe3X42txf/m39iBV8xR3ai/ftZb/7pb/nGKtfDYW69KM0zEQn0JyYNTws6zC5sA9qHCRc3MJ
5yXYTj1+a2kcV/X8kYWPwbMqnzTua6X4rNyBZYb+LYmAKHiArjzXSYSz7D8qegq71GGBEDKvQ0Dk
lmJVP9cUb1cMnmJyM4zbJ7AvfDhqdaqCDLkz4ajIL2aYuUjHIYlQX9w8qVhX1rwe55OQ38nUzURn
JqqRhwFHlHqIMQQi6aU67EULfylFNZ+v+NkXT3230k6TUMLsy3up3usJiqXmbmcEBTYzqvyR62i0
IpYRPnlVyApmNxpFMOFuihNDcyjSOJ/Ger4uVOz3hB9rdvs0LX9MQwtXxImrKizxQ/bc5bdP+YXO
zO6MRaYdSnnb9CvN8i8DTh17ZcLwWLvPhg/jEdzx9LO8J9Z2xezx2Ojt7lnsW1qZNG5oyNWZpHjW
hXNzecm9Mg8e2WcFtJ7nx7H2lDS8HB9GYLWoNqPOdKvM6x5u2njvl1fhagyCMvxcJh/GO2Bru7DV
q69lr8/l1jWURYIDO/b4eIgDo0+XebXtRhzQ4p6nkkhkjRN84maP7wbn+MtGt8IU2SjjrWyhVJDT
uoen+nij145uBUwt65+njn/R06uVwMA39ulpWIrcURRjwCgLX7T43SLcNZNNgo9oSwv1wo8R2V7M
QASrLMUmxkDB+pxzfcQYxsHH37z/PjQGJu6ibmiSVXo5+UcZaGQ5wTgdDhMTjg06/8xHL4fBMc/v
TlqnHoSshALaM4RshTK7zfwfip2qOVsdGm13+oNQ6oZgVziRfypTv0q/hy6ywjumR++Jh1qH4alF
l4OlP4z5EwKfiZza3w9rVpp4PErBMGWV49rgtNYvlow9SYoM8DiY8GFyDOHWNIS4QrLgIC7b0Iot
LSRbQJoldj+6DQrg1rEgeSHIi9Wt8Cj9zJw3aPhf3/gv1bHObMz1kQKBohpRt6R5jJnol1zG1248
es3dbbHWx3hL8sYJmQo7tgms2Mav6cOT7/F7PihBaviKj3cJ1h0SpnbMTMgHQPQFG9+KboObVSs9
tiiibi1+5PZX1c+7RITypd0c9PzrsWWqtX+SRONUvctp++jOjTVvDVj0yftYCXtdg1r1XX48VX9Q
Z+KAvmOAQ+lBnsgzUtjdbuyD2MIsn06do3Qy5+PL4zC8nW+VLw7ziavB9jDKaMdJdOG04pyyBHXp
Sf457sc6rka+jtcmqbyvkD1PSn+b6uvdnp6c85zkgua/zJTtRN5qM7lYJvIWir8kDsOFedlkyRo/
rbo4v6Wvp+Hn9HMfRR7pyffI/o4jwMtrudiD3bL5/q/8ZWuoRKHxXMiIJAVT+j5h68jZN8Rmm8Yt
DvUrnNWqDciOW/Kpeb+l24KEQsUzYcZAtel5SdAh9tBFv9ETp306L5S1u0xxsKjqUHeQi7MggjZ3
aiGQAdSELKEiEMQuybMKOpo0rNcUEM/Rrj+Hs8jGUge72SAzHn91bsoG3teCwuo2ROaJ001m/2K2
K9vtirv1XPAJ/4kg+L3GrF9M2FPFP+kfxBELALjVec27q7glV+tfaNZwKIC8FE5Pt0B2C3BEGUli
lg8OypQaRL32qfeQQQVo0X3exT+eGfUZrlAL9lv+5sMgEtOuaUwhd9twgtHUMLsHiWJquJedywdF
Iy8mYw2MjJVffHd157XrOEGpJH3qOfJGjNlIPUiqCN5cNS0HvOm7WIX1iksL+75ET0h/wdHKL1RO
j4B2KkwhIQgXHMU1MWUZkZQ+IccaocwS58znzvAKYgRXKpwCnO+wKUh8r8Q9I4HsrJEqwB2jkDJO
okhNvTSmRrivKBAeQYpvG6cZYvHAJFdnhEF7QDkjpqXqX4+bLA/llIfPJIlsnsEvd1IhmFYhRotr
zO/odnwodHosHrjMSBCGhQ6uN5uKxTDh6JsCH7aeFmiBoFDolNu4Jnp1lPyYbJiYW/yZ4jFP4UAw
xB4W/9RUpS9WkT9QYBdCWqydcjzyWVeX1lGu5JNe39fX6bKl50dw+lnODRDQy6rAJ0TQX8o1JT6O
D+LadCvOipKVvJAPvKmJKb5IJ8E7pVoiQoGiRhSsRDNASiUdz6GXGDIsjYV1SvYtYRPS2cOZQgga
nYnlyQy2A9M5U6yQgGV29x/AW8P5GYiNZXP797CfITYgGeBM1Vhyz6ACPKpXCeg80Vv7t5uvJ+4T
G5LI9HVuL+9J4SbeaDsa/GB4d5lLcUaNfKfNxX3InQYIyrBL9LQ7eXsXhq2u7BWh6IpYrAnoJOAB
GyJKYsXRxeK/Ad4uDB7Zif+PlmhptmEKzhwbA+961QzOtKPxpsMJSiJwlZgRK4aTj+V0k6wr5noD
krlac7LP1/691x0ZzE/z23X5CScAD7eHd0d+OtoVdrHiehPoIP40LlBbnGnBXBbpeFY9Vq68qFdK
yG9mt6Da+ddDg8KY2ylwF4tOaC+loJ4jB9y3PWiak2mO/teDHCruZdZsWGWKzZ3k6jNp5BOhHMWS
Sf4ycGzP2KwyhqTrAedvy2l/ipCuTLH5W2bao3o1YYPEk9PwOjxDw5KADP3LOhYEkthPTshIQqfC
u7UgFlXE6XFLN2x2VJLv02VJVkNm0yUkP/XFvhO5dFRrh7/zH7zhSWZkieAiIVYV64wb5GMrMHI1
8AioeQOvZzh6He/V6wPx7Tw7c46OCdZxe/4JVWRp+lyjNEGGzWXkOZvAjRGfYM4SSRxovbxPZW76
vEVlLn81W+uIc5XhvyMjDSYuS8l5Ryzb0b6FEzQvfJ+4FE6/5Nte4u0X4WvXL3Q4j7y1/FNcOqZn
YStet+dVeVgSgK6QJ70UWw08koYnkK/x4iNLk+9UxXsSX33vK0RyqcXumYZ4+o02u/ptZoZkj7yi
gi8pFxr7yVxceY3O2QUAhsIrlpBCsoSjESuLgBGSk4WrayxhtbbW5j38FSyfeAz7JS/YbFnlqVjm
dzz35vdP68EC/HdtuVSGz51Xj/JXbzn8/PtiI7jnuVXuzqsVbhniSn6zp3Pe00VNAJOev1XcRcrK
+JF+G8prLJLJswHtNd22D8q7fyuDm+nqJJW3G4XnMd28cXO2KFWdvgjvz3CCIeLeYtcmVp2Cj1QI
FIdAHndHS3F4tgs+e+KzpvKolFZmFzSGbY1npXF53QlHUxcrDNGg8ESTajUWseIPR8Lrcyu6ryt7
eH0ZhS+DBYlwlS6fJ++ZzoLrFPZwKGJWzr6PE2qyaV5fQ/VzT5hx9V8tl5gPI1Pd1DjgMq3o81Br
P/q/z+Tu4Jh7q2lU93kXdCRikUCCRQasps5piagJgmVRH1O4X3rNaXf3VItZ4QuSpf2AOhOVxNwU
yHm9d9U7k/zOGznyedT8pNzgjyK/NxpXoXH9ViZLRROnhAXgjRk2tgvnwuNwF2PISUNj703KUEri
e74H9PspsVqR7ESLhHeRtkQ3IRgoIz+/FxNVA437LvEhH3A0XNyfSnNRgyjoxco3Z/l+stWUKFfC
YVgCXArIWsbxXo6fspvl2KlJGFF17zAr/lTYRy0h4pMALOiJ//LqeMQ+6fk90LLe1z3sEsuxlGVP
YHwW3G6UqGX+l7XLrHQvz1+ymnhbnwAI+ehOPzejJIRQ/Jl3BZ/zEeoA+/lUcO3JVDnUp4a3QmiO
w8bGkPxR+j8waDEOcerWacp54usJuDT+YncmqIBQGg8skl94A79CJAm0W86ZRwBdI9WAzpLtqC3Z
p0/NAeeRF5Iz6hg44iGNq4BcOpd+GW3TX5PGJNX+TbF2X/wwoWyoz9C0oiXHPd5ljoIRYx08NNcy
jxaT5HKW8BahGGwA8kE/odx9woZEnXk/MZuxoFXiJMncyO7bFRBpUnnwjBimsI+shR7s9ICp4qgG
bjV2it0P0o+KN+N0uLdk/JEh7N/LGVYTmBB6FiRs0uWMMQMeDxNBTvopvQ8lmMRCXUycKJh1ilez
M7SfQp6ZQGfB8ULQ7wbZnaUGM2s0yHXBDZJX5plhSkObFrXeTXXyqYta+72eVgts8P8eBaDsHf21
a75XeuI1hT+Ft4T3MKSpZxMBSCWBJPkq1B7aNE4GO7UOtxSEOjPstkYC93Ar1V6Zccm+7Fwwa0cp
/jW+SKFAeoHdsN3aZo6iTg5HBlXYUQPBDld217gMpkDJlZt5N7eGdefsSZejIMqdYsWj3L0F5tZS
rnMeepdqLuPqHla79rAFbcvOVHmg7huSTnAwdtLpQmqCSvUmi7wKKBm+NOze3ASVXidM01XOMl/X
aE4vExKp7kSe9UJzaMHz93qw32KtC/smIvmI8jqbf7g6KO75EufhtcY5HrYkceQIva6GhnOte8Nr
lk8lXSHlPy0ftNjW+Sj2tZw4t++Vhcq1F/D2V8r0KOM+277i9MIdaVHhM4UyEoMf0tK+SZr6F6/T
W8Q3kFfGO1wRN2N0kKVzimX7DrRmJ1gUpWEOBIF8z68P+2ZXL7oDLvZ8Y+7JBs66+1fidNvUuePB
/3UnKxBvQvu9YOTGw+OkTHAuiNdg5dGKdcSSHCc0ux+Q914Vntnu6+Etcjkk5if1MOHZr/R57ewF
VM5rZ5T0fsSF8PdvtOrDia4AadqpFkFZDWcIVaqbJgt81dvWww5f0Mjqwh9YNgyniscPUWvlBrfa
GOH8CY2U7OeEgIAwgzuz3kE9GDd14V2Hy3A34vb0cy9jAk954CGqNb8wJHY1cgNO70OxzX6ST+xh
y57yB3aZs+M5Y/zhNmwEVHA0Iqbk3IoZAKWBX4fXczhjPOJw9AoxNsonahDGUmK0J6yE7jumt9M1
IqVf8J8moEE4II8gtGvwMu1X17HS9823j6+/aGTwG/+7R8r3+/vEGaDTZtv/LHyhlX6Zq5M1hfk6
PYCifd/wvVnj+UuVc3zMrC9WtNsgxZIpEV0dt4h5c/w8Zc63xRLHMzl7xTjbM97I1hljmiponuvq
BhXqeWHnRuu/vWvuG9kYEOUFH1xvyt2g3AJwuMNHRGvo1b2XB2od5Asu0EE+DeAPyTuwtibX2al/
s87dcx/5ma3e+6nJF7OYnuv1i/fzNcH/y+OLycsrKONpBbEkkrZkWgyhdPmnqi7gXwQXDPG98xn4
x/hr0GRPQYJhD2KVKx6iKWZox86TLcHNkBKvSnC8Jo7xNr+BssgEED08UCbsnL28DBajFJ8JWJra
Ioqw9zNIIh/lFzrPaW9fL8FLjTXUXnJw7vMDcXIRyMjEeboWLYdIvBGEURTQuNHhQZ3ZDz9p7NU5
39Z26vj7ZLOK7iFZUQX7QPn18ZiPvtD5Ksfzit2rdq8tVCz7fbw85+htNK/hzb7IG4L3c/xITAcT
Lj4CoQlUfSLm0gIjd4rPcz9n73h7Ojzgu3PG1hb6IE9bTD0fUdK6Z57yCWYqrfix1ZRh4xs6UbZk
jkhWndN544dhzC4bQjfJSSR6QGQwKsGU4zIVn/Zj8N86QgH9m9QMQS4SfLWJUx8f7FfG8cxlVAhh
BFSDC4SV1rAiDv5fbiP1IY4udkL+4MuZYR0a7AaSp/EnhsaGdpHD5SrMBdyjcX5RKXjWbnb5gjAH
H4Y9QcxFn98f6vf9aCA47VAp9Q0WnaVdf5VEfT5+IOzj1jm4Io2i3PZ0D74Bksq/swiEwjh5Y11e
n69EDH1k23O7FW4CCJpI02R7vXNr3sL/7Uz4LH/t2R9BFLn5zNb8NhaMY3X1j3YhCBu7n80Rsj43
ZycMAQfBuiEamME1cDGsRkhd+lqNlOVRCqvX7vjCHpRhLyr2xBaMUXUPUJ7xSqHC00JD5QnW0AtL
mY/qe2rf9p33MdNdIQeGtXVktt7heDm65xmkyPTwYk4FsQWav8fYH9V6I27GERbFT/Exxdl2zuCP
o9uebJ5C6EQuEUwRLB4Z7kd8158CXg95K/P5BegSdszOb6INeW5hdDwcuMUquIhAyqGiVJgh03OA
1EgBqB+GQp/4aHwJnyrj+toJeILprMt0lk4kMA6Nq1WQkSbxwlfnK2EFoXnXsylztPFIvRdjdMWx
KaeAcMTThYs7M++OGvIInR8hSrIt9oqTWY7CZybLSheWD2+OXy/n25vU7S47PXXVJGjIuPAkCwSU
k0tL6Qgiybim+yeWA48L0l6nxiAMMEFdkANlfKmgXe5Zz+zJXzU/Nu5k4nUWa9+eTG0QXCYrJhPz
xokZeMY0qi6EWsMlWY4Ny3IyfMPnp/ccfm6/cXrUK2coTVdj+UMe35vYQsMpC3esOMBdVAyainSd
6nOaBSrSI6gf6/xUhpOA83VhYXIuHqGpPXy7k3Pvn6f+tPbkfDXg9XS+PteyYhMcBaHrshn4sHeH
4/vFMjzsM6SAiFBfznidMNsFmiKJECR6Ndrpw97fz+9fOZToTxm4yo7Ct/xaLbhzkP9KjNOxXnv4
+373+BwVuwUx4UhPnUtcRbrfBjhi3Q80hmEtfPTLRbEaZsrnM9YwZTfXkqdiDujIYbrDhaFYk/cJ
Jk/Hy0N5TeI6LmMm2jawO1odXjkJ8/CR4ZSp+7f97Udjc8rJa8UlZUNWILszBzc5V1cNX4nrm0rV
fuymoLGxtERC8JgZCB9rp4lau19XbGGtfQ9MIRzwUp/b7csn3r2vBYPLhhnzlAtTlpvbX8tgOGH1
64k3VvDGb35/NdYcJ2F7INZObFLe6JKssTZioT9MvtTO6Ym2Lj60gITRv0tgrST+wlg8Zt8KYVuR
7P6CTxnS2Nx+y6vkGqdslbJHwT68gfZNgCmoH0vnr1roPFugR455zdwp/G1Rk/8jGqbRC9YL2Xmc
Nt3SjB/ubf+MrOttZbzIMkqCLDAjE0BpUR940zs5bB3ZnXyxp55bm/vDNk6eZNTMFc/kYueeIj6I
3Z+0dXMldNF7zLI5Hve1q0DdI57We7LNrycwKXPqWkgOc30D4zOqZinhGZd1tpATO3WbmeQxneRp
lbwtus4L1bK1nS7JrTqJy21d9/ffmz/M1LBfPwmbHT6k7yeXW1x7laSlx0/zCSnCtFk5izHsSPVz
akfiRDCczOvDJhwDy7sHmekx2ykurokQffEMH9fqNKUgpHOikdkyRfSa8B6ku2eoe1Pn4vaMuoDl
Fk34mJFss+YqHXqWIQKDQF+0CJdG+3sSDViQoLy1swwHfocx98a0qW2oxXO/gix8LdybL2I+xv3K
+MMIBIAggko7TUC5WcPH5DqsBRt5kRLQXB+T7UL3pYudVY5fL9QZ1roKdSgFROo+xcE7e/9z+8G2
kpP/1rgUFlpMRO3gS7Jb//UkjN9oXlGzxRwerJ8SISVV3rr0GKaEKIiFedKGZqqDCXm6LQQj7wKm
S3KwI3Z3jBuEYgjNVcrRIcaMYbx0aPDtPPLYnREPz9jS/70YTMQ/J4Y7hiUq9DPy5FFXNmzj8QGO
Fm3pBsr3ZsY3cEhsWIpY6iFrTPwWThLDawT89heVV4Q4IoY6+E8056Zx5qLf/BPvAB8duK5I0GeI
KaaIR6/nM8LS3lVSh9Bc5e5lywLzM6LVL8vE/RSKB8Ge/1wyLwaWkGMTqSw36NR76VKNFQghgLEC
sTDtTysQ3tshr/3xwSUUe+TL+fg48xwKu9ypTQ1AC4qDKtIaNBuY2cxwAj7O+CKUTZiIvEMq5d0z
OIARBZTWwn2cVnwCqw8J6j8vmMVitpltYsFby/0JEkxmxcNvw7WEt8p3xm2E8SFUW44+jvKeVETA
Hk5b+FcOByWvowv9kKBVA/cFymJCIy1EmNzCSdD7BkLQ2CA5dFjh6b1SFvTdy+PsOPgzHGzwr2kw
QJkEBqOJA7Qq1lsXD2sXftEPpQIKm9p7+upOEH+PtXdU0JJhap9wj6XQCsfVkUKVv8Q5ineM7Fqs
x9mCC0dyLGI9oTcCeFgJNU3iyp9AoJ68lnxpLqzxGexBqoTg2PI/QfgSJE8OfBXNovMFWaBireBW
wWhfLLaCT51DCsNzaPNXMdoWeamPAJJQIAo3VhS2beDdzt/fD86pCAJMj9qUXwRuAF9K/MLGl3c6
Ku7Se28mjA7hpeOoGt2ZO5PyTZAj8ajeG9pR0voca2wP+ReTk9cM78amF/HqE9KhhhnacVr+9xgm
m7fq3A+v5zZ7HeTXDs8mZdZ/qMI36Ob8YFsuhYTORwgKnCOPj/qJzxSctdL7kddwxGCrP/0urhuu
9AdVEpxQY5OyK3KG4HYb3b/+lXxAICAKX80cpG43iXtX/ahwutWwWKnccX2EoMGO/+Ay73bIeHQy
TZhMBCqwNesHvu0G92h5LYSKmJShl4Bli2UD0R/QUgWL+Bag1iWMk2KMZ+uGTcdfyIq+sOrZikKP
Ps4dcPtbcs251j+bH0EAtljnrHI4WO4f1Va4Wy6FSwaP7hAYpAXDF+R73jxvMLPYBdFmi8gY5m5C
jw25XywLakp43wcDcN0kCeLt9p7Jizz/qqMc39n/F28/XeIP65z0hbEjJ8bufDXAGROzyPu89Zn+
s8fCK1rPT517n2srxlQYQCo7g3vuw+35FhlQ6VKDRKkHdH8M2xp+EWhVz6wG9Dz7LMmCZTpCaBUZ
1Mn+shKZUsyFpU25l/+aL+3jsirn6Zd+DwgnS5OUy/u1BBYnUSr/vM0m7hfyI/M0MqLIfXwVYGJe
SvwfpXUiHH3w//i9/b5DK+rCZGfAGft8oWB5hVjQ4MCGQwxa1SuMsiX0Q55NQbAvEQU6Yvhg+urx
q3F49oHoxRNx34VEO5SOYtpF3GAP6MpA6J5GEcAks3RTsC4N4wXGLjmIyY+YlVAJkObAhLXf3sJh
ef/xvOqrToJPZhLZD+DzK1KPLzHnkiFRhkycjFGQXegReDqN+vQs58PN1bnDn8Ii1kL+MiXAOsh0
31qJ2pEeCEYhXIbiE/bhwuociW6m+R7U+W099S+A8bsJBRka6FVmq3NjBCl2HlTzmt1CwWSm0rgV
eU+QB8MkNMXp9YjUb6S0Jdhv0HxPmVAUJDukEVJsZAkPWJdOdqVopv5BRYnFjxIkS7Eb6mttW2Mc
t1YrQDWhcugIltynhyfKF+zzfgpIm3QZD+BWiMhCTTvZGIfLIUn9/M88aOdxLWGGA30BehVETp94
l3HHBniqT90sPcg0kesa9IUHQMZ9ueBbd/97obHnAARimcK4GdIqHQlTeRREmFVJc8slOKLYKDPd
nHN5GTpD6qxE3C02ye8rJB41vJsbKEJ4hjCHha3+Y6112S8wzcIEY4+CH+QYNAes5E2SL3nX7gZe
q7/sUtc5cLMQvYAbXMMfUgGa2OtQdwirVwRbLjQOTCrw5GM4fJU4+oy1tH4z+j2L4az0x/QFpcJB
ZBQ3g9PtJj1qcJTnG+aBxmNxwcUba/ZnxETwUQTVbTFhstfHbfOJAFL+hSwlOGD4BIN1esSKML2c
p+FjEhofHkPVgwN+/9gc4na9ZPaVwauEm5lujW/ooLkZEF5You5EdIzF4H2v+fFlxjz9tnzd9kTj
3p9LRY8ldMH3aDJ+PmEBKbRqNy8HaeNY6ohOZDL6Jtn2Dfddjyda0PBfR7fKIQD56IxM5ctQIw2Z
8gPuEzB8NGpuwaqkDYbucalnZvs7nXAbkIa8FxcwmPdj3bKR1ZFF6dQfevNq4h08dkG+7feq/4jE
An14+Vc1bwAIZPuGK6MaPIlwIuWCR4admqaERUI8vLlJ07h4BxdsETALhXDeEF36Tat2aeZZ6rzi
FqjaOnUpwdeKM5I69T3+TF9xc3OL6Rw7cejpIzw6nTHaozq05r4gq63fSPJuggfF5WMsF9M6rMg3
BupmAEXaLfTcTPJeqN9XHe7fO72Jxy585oCyKXb7tObvN4AlLcczdRVOOTBqXyJa52LOm/cvjR6I
ES7c9ErSanh6JnQyKk/e4YrWBRduvIhNOcYP4Tj6LP0eLs3yIs17C43hk0YbqAiK+EQjGH6tLTiE
0+XwyZM5uy1eymHah+krVMhvpdla8dnutQdVVmfm0UthDh/2rwDS0buYHNXnK5gUYeVfZca9I8YI
nQM56skcKgW+h+oblNfciNWpp5HD4r3qgMfuooQb5g7wmwinM/pzrgX9DfyjCrTbBl2EscU6MoRp
mLnE7FUHtMvDAuZDoB/j3kBMG+DcO7r3bqnKrIRzbfrUAPcSG7Lwicl7hf8G/RePaL2q24ViRf3W
OMHupqIbfydPhvP9LzgtZNNn5zKtySB+osBAXB0yCdk/v4nkwXpdb6KEHhWShu6BrwEyKOWSIOta
jrEiLyGO8aVyDAsVI/eZRrlat3PGVcp5qiC7JtEapMwkGM6MSJmyuhpsQbcuUEGd6arXvOngtzo3
3cZEIyUPBkKqHvB49Un8b5x0AQF4LcqXb062Db2rvsz0qGEwhzG4saRO5G0CzMuNa/5VPxln6M/7
6z1ZdYJX70hX2Sa6FJodKOOKPJySDpAFD1/gF5/73n+CPw7P2esNZA4koDa7KKdjCJtVv3sjPLfL
kSryoc0HnYaUcQBULjo39Ip5rK+el9hE0An68peYLrG4WRFO4Mi8fexOACHFzGcQTu/GaP/07PH9
Ju/W72F+1xnpsflPfx6Szdo/qjlznRrDBowhjO9WBu1KnvOKCej9OLVftJ3w9Tq7JBXDXGSdL/YQ
mPcXeM9iQ/7negCL53FOBoOAAxIIMfTQiEbc3A5gLAz/kpO8S+dT9i7ZHT6U5/YtRsWAtAEUeeBN
PohCCJNldw3wpBHUX36vOQWHvupHXL1WndXwXyRnlBzGKSkM2Os+kq7j/lpk7nlQ3LxnUs1w8sUq
drCjyPL40YTKhnP5fvu4a76iMtrGreDuTmW36HEsrek6qAxQx4Tm7HE0BtziYomK9xkPZK4eBnNZ
EI7e4DTnJERYlx7JfcTESV4HQ36n5f4U8zHGXqxB4C6Jau4GCrA2rwc43Hrl38fjkEZW/tN13oPN
5c/uvml2NdU9UaN1z9oleDopVwMsIU5T1vG44g+3l6suiqldo56ToPgFkjfYBADvk3ii+PkQjVVo
GM6ef0EAs6f9Tuz8cBNCCwf6oaJ64302nTpckLinpgTXb7nUxAhVRxQGONQxkF6gfdFbROiytnhW
3ltzp8/lVKCdqv2QPXW0tR3fWr9mDSas+JYD7I5+lszQ9DNP10C1q838OYblXPleqi+3l0jVYGYP
2bTnmHrvhKu3o1aH28tLtNDSXP4gEOXu/Q2W10mcpKcEiQtJJILWb4dDFncXnKyrbTuebk+/oEk7
FkUkBQaoJfJbrs1dpZAFVUgW084nc55NP3fU2RSyXT5LeVDLbSeQDbmMGqamstNbe2lqy5DlHqGM
QKR0O6ohxAipo6z0zVwvdo/yj9n+aO3kyYLl17394ojh8Tcpg4x6SB0xogL+DnaK+KJo8GSj9rKo
8UYxZnW9kC5rBRGXWe2110xpvadHAOOypgJ01q8PK4/l1NFBfCwBgCikseZI15EkTmOpgpZJQHXf
OvUihfwJd/xBS+XA2s2wSIzyC6etGrzPWm2LYYU1JWTDLozY4pG2hjl3PmLrmFZIcaP6N7pveoJW
G81pPu+xzHe6+/4nUmflAmhHt+xCjdJrgd1JfmHsgUHGSSX+0Dx2N/elua/bbMp9u3ntSyA2ym5O
6fOV/FSiJWAvaAqvAhQGLSXANsNz3mkpwE2Hk3Vx8ZVoRBHyCCeyrzNy5h4EZu7ty9p+gt2e2hKj
1g5pxGHYrA2GoPKGsdeIPX2DROBPPcuVCJPsQLbrPV3FdCNpIgx52vg4miTTkP8faDxgjbTSqtMc
3NsSoFFBWkcD8b59GpNtQshiCiRM3e/HCSSelCCJl4tiQ2S2GxkH1gJOxmi4t+5gWU4CXVRdqa0d
jIgNj8+/of9ijeERgZN8O5ezk3yLewxyqDpuH/B5O1E8h++1QeG9TiDKJZ9py1mfrSUtqDKfbT3/
RQrR80T+GuCE6m4gSu7lkKHdIBApXXAx/azcbk59WdDNqWI5Be13+d0k/FQKcgzudlu2dH0EJgBZ
RI8rvDMk+lCWmHaTG1ufq2tVLOTL7GH6LbG7+9OAcSF44RKWjVatjHyerS/M4PvMy7qgspYDfYKT
40HMGkN4vZouGmB92dX2LYq/BHLlBA4L6JchMX5nKqjFlkJTBklDDfUyVvqIW3uJhtleZHGDaD+i
nnZOW9QXMMEGKEdzW5o2IkEkxovLXF+/0EfwW1WCKJW9AjPbip/Vd00N9FL+CA01AzBBLi63RfvR
t9liWy8q+L1Q2eLEu+1KKv4pcPYFOhx+u+gt+tmc4Afte2JGOjd/Da1ZBsMb10j6W//dhlkfjNWs
uwSXeqUex2OFdyK8ZxNyrEPl1/UwaCAXEb6ddbH09sTOOL8DVFPttd5klbcxZpc8vuYHD8i0WRt3
X7ojyGI7dNiD2Abh8nQjNaKdbostgwgjlFKGL8/f19N26/A99Qm7uYAUdr5FRaquZ50zNB6ZxfA7
OC4puYl0uStMjeG3wWTyhiCG6AnBFZkkKvLy1Maz5wen0sdxtmt+L1tBIqWV5LFzIISszy8sbV/e
R/+x0OFf4A3RTyOqJW4wTDNMuiHGc6TJmwvh0G0ICPjOo5TDdF/Rs9vTj542fbvfP3bsQtraIJwV
BdfLiXixlvPVfU+XNQTbNw074jZ38ZwXCpJLn5nV/Tk3C9eCbOv0EpGt7NrSOt9B8P2jTGWYFv4d
mLpPsMAZPymrpsIYCwh9Ds2JoeTHB8WW238Oa4SwqUQ3Kq/Hx/wycQoJJtjSxMFXck3FQ/gi5LkI
p3M9oNQwp6KOqT6k2qUerC6LhjYnsqoNE2Oq3VRayK2njbjIzWk+ej9fEksDVldQUMRuBeKPMlPf
Y3O/e/6as/ecm0m/VSwpGl6F/2oitpq6XJmMaGCEKn7tO8Wv1K42xS/Zzw7JH8Bnw6emBo1vhcnf
ZOrQYIM6YtjceNYhk3zFwGMENNWBh05LNHtHjekaqZuGTnPEJ4fAyG1GevCcDZ35UzbnKKng7O0e
R2yZ6uiieu3HHDHg/e03CI/oTioI0DiwOlxmvHbJuJppDBShXPw8kP2IQGssnAeRF4UOtJoLs+rw
tUKeCe4soScIZ2pE0gFeGjSWRhXfjQUaO3xmBgf1A3NKjl1PgawtlOuHCgQqXyHMe+SwpGF3E8l9
oD/VruX7N8cLH96TexvCWxr1B8x3JxUwZGueayQyY/CsttM0bM4Yjxr6YXr7u6kfKaLmzxFNiHmn
liM9yIcfiWE7ZohoEVWIR9Zqai05eSdmYE6jbJhNrC8NmICd4T+SzmxbUWSLol/kGCgi8krf2Pf6
wtCjAqIg0urX14ysUbcq62blsQEiYjdrzS35jzuXSij3Jo8dM1yt19EK55+9mGXcGI4FzTA3jdHl
6Vq95SStcS4MD2O+0AABsrkfz1vme94jYK6yoTt5qxe0G3CRZ7DoYIzEPzFV3SfbnvyAiIG9SBaW
vBtKnBIucol2zjvo+WGPrAG+AR5HeomIjCDdTy+2x35lMxxuSiUR/10byBkUpuWrZzSRh8I4ftvD
MkjmDLHiyVL52eXAZVwJXC6Cx4lxpsrIj2hmuWfn+H7/H/rEJDyedtNArp/SK6Beg5Zv7a6BD84G
EDpcHCvY2Bizsv2AMsTZ6oDa5OWpua9RXeMZMCosk4hsVFynN3Vk/0a29mPP996ZL9FwQU0UU+r7
oYF67pVwzcUZqtClGVdfoHY1Rqu+x1ojGaMtsJL26M+X7NHUNP33acsf+E4eGvuoKKa+wet8L69L
EtvSrI+xoALVwhIXSclh5CMYHO9+b/PSrefvzQtkOfvnHwb4NVDSpbbhQ/+AP7Z6cJjan6t2oOnK
Tw6cAIPyyApeu2kwWPHI01jhuiHERvW6j+wAEvLEnNKABRfPwc28LZRLPm/r53uYBCYyjmqPhBqt
B6UTPdoPyNWm5m9NF3rACiZH0GevmP4bhK2zQeNnPI3JfSjdtyYT5yLUQz30itjHsOBMsr/+eoyJ
k0JjSVUkQHH4UEDdUmiSlsOpIJcPH3THVAuvZU+n6YjjkvxmypwIoLitUbVufcHYnDoVbd9eyjyh
y4fNZ4uH8o64kJ9lkmVprNlE/fACmXisr5kxDyB74b4ZLa15dyNSQf09b+BMAmoWilHA5w9SiTVI
YtkyV6LCaQl2AR7gnDYQBRxe1lu6g0vMUFcMpZhj4yUJ+J0x1KHVsb0GRWwPVpzRx2sO/o4RErT6
qQlRRWwRjsBIuog+l0tXB0IYkDvC4dTAo8iX49aDoDnCVfUNtvtrDIYKlgVldyc+jbH962/Zxlui
ptYL8Rsexmh9R5G0gpG0pkSyTgp4YXDaA5WHaAVKxbmqR8iYNGWQzS9rq6OELvSS6/W9RpUBUVVQ
o8X40Szh43w1+2PcfWw88DIUV2Uwm7k9EibwdP/ja1zxiK2ePDnM4BAnNE5RctKu+UdZBTz1dhKq
dobmUbF3YX+ERC3OePWYUlGiZXThU64pVuNcnoWo11GGepCxEYL8s4BS5uiAoWFjwHk6T02WpofQ
sbcT9wCIJtXu+2NZazbQuGu8LejzrXngeZ/7eLUUrABJMN4hgYsbSCjLSzB8kaYI7IuIZqDAD1PE
vvOL4MLDDUVHRWAtwAjvJW00RHCYYXxEZ8x9MQ3sn8LV0jIFAFir6BBSFtU80fxSIcLDfWEU5L8j
o6eCkEHDyp+hqxVoIzqaCsZ8yvDpdwLyuJfZqvkabzR+Lr4J5COXSPO48Cc8n6kTacvBJZ9rYvpt
TG3+npMBWNQUhh8wpNcR34APgytyeMEPMrrgmJrSiHpuaXTS5PoYymY0mAM/edRTak5jXGl61zCb
ZqkOTWamEwfgIQdSzMP9b3rd+rFdlpSRkXJA8IttXHmUrMZGKm1Jedm7xx/MfLr6T99LUx86pLCg
4JHnXvCXaP/z5Cfmd4/7t9piEBvSsk2jCWvsNeaxpUlIscdc9jv/1zI4haYX5i7yftOtHuaVGBTY
pwTf5aNvU4UVqWzU3ZYr4mMqQaaDwooyMx1N5mmv+UnUNzyoDbNlKHfzfPXQaXOLFSJAVpAeKdv+
5xyOdQnlu69oRsvn1SFZRvMrzzxgtX/f5k5izGeYL+VjDGxBSJcokK9JlTq+1VptAWzaPwyJNGsV
d0RGNvdpDreU+10B9Ru6uBxqSwpZEdVSQ1q+pvuBk47EDSIlOZRQRIFQB4AhJma3mPAUXAfI7SOb
2dl4N+hwiesnpltz/VdrsfPxvGI+NZ/Cnj/oGe8Tcy2FXorxdWiwv5e7mJRHcLwVpg/ogmg13zUT
OCglYXV4+IPCwtRE1Y2SBW062MtIr5kFhc4s9+mDJqi+PyyzdFqqm5LId2RBnFnuMgXQnCVvIJqo
HKt5hdSj5bq5teLcy+Aqe8Sl8QLu2epLTf8hhD6P6VP8GV+UGHyxmwkuqGISfYoN3tpJJ2xMMl2J
Kye86BWLpr6c8cdo9FtjlCWJzUYbW8Kdzeb6DVpQIgkgOx707S4PEQzsihx+DAOtlibsaddnQ3e3
M4P04ojZx3Jp2LrXkNomonHxvjUF5t6E+tyvj+CR5zjLJnm1GFt5CARNlkDise6Uxmv3LH02EmEy
pvEBB1AhT+fDLhVlEZkDsVF9oquy6FPeHTqKVwRU8MU3YE5s1UcaQEkTNmfIueQU2lH2ktG/HQZY
KB0Tii9rIAmow2hRcH0wtHODyAYrdBfewGWmnPT2ZJxz418gnxVqJkhoSVokDlBYa8L9vIR7+08i
RmmAH3Oe54zBNrPkeAboFCK6MdjElwoW2ZxryhSEhcBNTl2mLDKQPv2g9cRUmvGCTEv6EYMRHO6t
BaUpYJp9w8DQd1d6bJ48k6yFPjJ8MS3g44iqY3m506sgTuICZTypT/5e9kwSE7i8mCsNgarRTR4N
xBzQKmkMFpy/uDFZcu+Bh98u9OTz83fWcMC2K0xBWTN5MCnS2FbGmi6hsXxuxZ5VzZYp+4Q73uPx
p7SGgEOL3aTWt33ZiRV6xCoyQfoewgtKhx6iP0PNv6sPEGdLOgV5EDfLitEZ42It9bd0DmG672t9
9wFLayj4Bab/NIEtVN0BeGeGTIULgZ0aK6ju+gvROjPfIYc1hXbyS5KPBgRvyUWI2BHoj0acyrni
vU95emR7oAT7PgEeUPDdj2ZxXzIiuh5o/Mfma4GpcUrjlfIBw544OBhCWq7Lvj5s8A7ZBUY1ylTI
o1/7IXacCX3T3pfG69sfBdmpKKjtjwNeqyHgSOYcM5BAvgzcnSYX1csco5SEYbOkHIo3d8Kuojmk
4tCDmAiI/RBY4XM7XilHvko6ttntBjNmR3ENqFgjoJC8dPbc4JBHF8DGHpkNnPsrs5JnlTd2BBQq
9ZMzGJjleMmk2xjN4ctC5MLUv3z3Oier16qcNddihL70m2BKZ3+0Gi9DppFgMdGp2NB9KWiqw8I9
FKX+rqxHBWoAvgGTncmb0fpT028LIwLgg8QNAPJBHVppz0pw/chG9vEe4RTVJg+9Xl2UWXwZbcYT
CQlMbaccLWeKLeN1jfsaSZj/8/kvQ5Ho7VQuQRiQtKCgxnOX7YB1Bo9L/0MZR8H2zrwP83GJ95rx
vWrUYHEsYflBeSLs35FDdSX7VweM50/7jVOU6diRm5/Ts0wyjVCK6Mccrd6odF24Q/P6/uIzj9DK
lmqQw/fD2oE6iiD7ZXG5njiZNuV9+AOdrM6HTKiSzfe87zaBxkhOBO+I7XmyEfil0/phtbCH+cbb
CNfyjYo8Z9s6OXnS0FwNF381Wq8d2rX5vnfKdvLyvVOXhTkS5S/87voPhVGKAi5x/nIPBoVbE4c/
V9RpLRIzD8ngHDWbGZ0oXEaWsAvw1Tq92FLj9SDBS5GP8g4HP02i8e62YqC0nmAYwSqRHYHxyP6v
srKFbLekRUwhRl+M/hm1N7qdK0cLp0VoqGbWt1H1yhUraDAjZpwqDaqhf6SxAuEyk0oneDkWNDZo
/TFI2WxRYTEr6DDeXUrEzIz6vQvRc+wheYou0KLEGVQCjEGqRVjO6SvpS8JEYqoemw/HDTNlHDhN
T5NWJoWIv2ySFUuh76Yiu6GMYox3c+abUyA5ncIdKYrxHhrZ4mSXyw1ydNby1FuohlPbzZ15GWO4
fcxpXHyvNw3LLaVGLlZoeg21ZJtHlqIrJo8lkoTLhqZTon+nSHPXB1Po1y/TE3N8hSyNAwnRGUqm
w3TeePb034SigELCVUxFep5IzYiQTQLU+5VB1EG6EwKhceqjyqMlK8w9g2XGsb3JL1fOSWJj8Q/C
IHHcwluEorHmbM6m7P+9yfinL0mg20hnUgQHJAHEPuCd0NVURz4NmdaVKB95TXHnHzCxXCZLMI/D
uO7yL5Sr6aGP9gxnE9PSgyt8B6JMOso7ZtiLQeB0mtko7Ge7xgxAzQonD4rUFWIMLnOaYD0aWpsY
vYhkbgTFKVnSO/FiM2S6PSCeKugZXybJcqKa9WP2r7NAieLC9qK43dDl1wMXZPPDLwc9kuItKF00
jZWRv4JdSldBpyI2WhXPaUgOHQCUZnOP7gdKYLSZyt2JG9os0gCVu9fpuifQY6tbc2H0XDGlmk+a
SjUO1EPPkFqDjg8X89hAB7CfAQVJc0U7gU3lqY/Mv8RhKvS+Z/RWKy9cRNT5y2nZ6ZsfrzF+YAsZ
eR/39r3+EEpYj9qu9MlYFD/wmJiqoRkrGsxIjVFaT8UgF0+hlCuejOfmdHpZbCzrjdrYG9oHqVvo
J+TQRGb6E8MXbUaH66vNx60J2IqngJIcZU7MXsbOPnDRy9Wpj2UoRIv19Wl002ml3Wt+GPGgt8ud
fAXqivKE8Jq4JsCuXF7oSjMkSxaOL848Z0MRjptCsZlvJumrziXq3+fTmH5P9+bzdvRMckN9zLu+
wc5A7zQ0PO9Zz/p7dmNE1vwofYfIsufZEW0ixEKWONg90DU2VhOPsvLs1DdzfyP30VdT8LOEdBRf
Ao4tBKjcjpLdRfyliTdkFtpnkV2Z/DZ2uPHhiQbr1OYV5qxPnbuo6jf02PSluZNKxmdCPS0W3ulC
h5GuLWJTcxdPXEolfWMnzZBRsgGhgGYHWJzGrPlLDF6KNr9eL+c8uAfGavVAN+vTixpgT2Pj6fEJ
Q2pJOot1Y4PdpNSk04WNrD8ek57+RNvhVqGxolLBe8vueMQv5e2nz1/ufKoeBEYYBe2XhRvzL9Jp
WbhL6FhmiRGUICMwa+s0Df355rX0NiqeCBfFN1mJ+TSl7SVumUbC8QHUEuMnVwBfX2MKR9+mmFJL
nz2oS9Q6ZsnOgRWZHHzULyJAXOKRvKpXVEGPGzIe0kXQHiSD9yvKezrEbBdEToRNRKPZLYaHYoAR
Myo2e0PMZ7kzAoqIQkFRxoDQ0Z/VHmgTTST7vCXFITE1Kar793qfoIgF/2Dj0o6M2awq7bPmbyEq
2MwB5Ld8Olkh1F5IplgiyN3IJW3iR/dKdW4sTLI8m6hpBdRBwUGGrZ6sjJAySo21UfYJPx8OFs+3
CKmv1zAzr0R0Rd9C1HvvedhK34h0/818KU0ZLyxU7cYSqjlq1lQeZ1BHidQwZAh0LTHTlWILK4v1
IOYxS19PTibohf8ZSh5QT/TkwhxBiRWnzDnIzBch+ZNrXLoBScCK8i5KMDiTdF0YgIq9hHpir3OW
15ICVgmExLprYqJYyKn0FoopyPS0J/79USdPbHR1dkpVZsEO/SIYDd9r4sx680/gSg6OlShDY0l0
C7+XKouvbIDsTpg8hs2Y1yLtqRGrruMToTd+46rbrPM5nQ0rmwlKNJ/ifi8u7PItkwOaqdY5uPLm
6/d0qZl95jUw6U24kt27GGPxpbrDEYL28v9z9HH7J+2lNCJSUFIUno/3ktd8OmJoVp2bhPpQlnm7
zjget1CWxYRH/6MbkxJGMOkpgsH1aw7tFnln9TSReX4X7d/++ECYKYAzx9zT9yRHRLuK8ZcYe0YB
MNzYu429l0P3aUUh1f3j7KX3xyZqcWm2b4CdJOAcBkzzGokpk2smz7xAlYDp5CGekoBrIqGENPKj
NECwTi0xovMH4C7DLwgSg8LRR/Cx8NH/Y5uc++fzlloOPEhYqLi4K47M453mwsCiBqCTUPNPPD71
/FxvxlS8sDBy0cEpRAdtBzSBI5D6DKgsOmt6/F5R6qCJQhlGpLXMFx81C6SMaNwQ4KGSrXFDheQw
sATI1Fs+V70fUdrC9yFmxg32I74P4jYKL8rD5EwfwcUg+GHyTD9oKYzw9ZFeJ2uKSl/mMnA5itQY
BN1MImBAGUIpJl4CrNhSamfIRSSKUc205iFaDGwavXQFP9w2RMK6RIfru5eP32C8yvd0AZAAPGfx
bDynUh5Bbqrd4ay/Vj14RKeSgSiPJXMhuLw5yTJF4dZDTlBekSoBx2YL55Lki3Y+CKJDZXQgtL+e
6qeL90pq9Hyj+p/V10saA9hWY7xl4GYo3Hs7DYHcMbTDvm6lXrF4qGCRNCf8k+zsZ6SxJf3RgR7X
xvNc3cO5uiS2V/H7E1sQT3OCzPG0jtbN/U0FllajHdPTLok9ELJRt2PrhsnPRo6ttlr80Hawk6g6
fp4YI7WewUypzPdlxLGYOD+yJs5MtuiRm37choiQcQMjs6zohTnfJmA4Q6WZb/A5Q04dRE3HbE87
ln8b0+VAIhJ5/QuHY/J1VI4rGAiUS3L/2TcUcCOLir7dBder/rUbI753bnVRZ3lltkf8KSh5WVG4
XdguYlQuGm7VQ/MTCSDQ6OA1H4OI379ZrxX399MhU2SdA18V+CC0nxelH0QDiyeFWt73Es3ZIRRI
BEh7lyPG2ZWAUoaonSbIPtjrZciiiAFHvrpQWlI/HgxczWb3sJCiEF1KnL4X7DwTfGB1gF8/kOkr
2/FEm9CpIHZy4y1lPsp7pL/ykZSFVwEkQJfmZ0uMAEDLLpAp3ayhIVytOHrCfYiLi17XGlwUAcjr
QlDKZ8z+CCSr72z0cJsMcpPzzQISy5hiOIqizuqj/sjwvRodUleSX968cLrOqQvnoywG9PnH9o8k
KQyiCpF91QN9QYgcf+33YKKsP9iS8aZhAndT9B06HcuWYw8AdUHP1iItw6pB57Ygi7Xeh1dsAwjO
rYbvgY/DQ3hJeyRddaSwZ7ysrOMVfXi9byNRosSLbxeE2IebgQOM5gf6N8weL7ddJW79M8pdvJAP
BRJ3Mt9z76DwATYFEWmuGUgbSvPRGMX5q5oNncTYfAE+TXSBosWvNwmXdG4qr/OkmzTts+dI/mfd
sd0cnomTHZ9wGX5W/2V8FuPd91ycy12RujL+h8jMJn3wpvS6G5wZNX2WL5bBeW+twi/TdFSYv0OK
Yv3+0fTqD0EdDq9ZeRlE7Aq9oPnrreMFvtURWpCPiSF4/qQTfh8tB60ZzUbL1/kZCq5Afm5kg8vz
mmmYiOqhrlxkDtpFA9S1M/lkSWaC+ZiEOM5mvfVLzKsIT9oc7x7JsfDH0HDky4jM+DN5XPGoXjP7
5ZSUUK0omQxGHkEVoTqlDid0470yQ/CAQqPZ9wPV/c7wB3NjXjvKPZzFrXFBR2Fpm5I66JNio9Xs
BBkZMatVu8DQBrPSHywR1tXc3wGojaEzAjIdXaojLuqh+Q5CQnqqbxjySLfAOiCEoDzmdB8920Ub
eYk4y6uC0fFBJmDXs2Yy8F+zAd1sS11XmF9WrD99DnDMyf2SkYEwzKiYVp0dk1xMIGModcMqiRel
3qMIadY+fTZ+LhILqK4XiII7bYcUWwbndaLb+/aLTYfD0GLgIG4utt/0X72QnQ2womjxzsoRtkkC
jSBTFiUqiBn+HDLuD9kBu9AsRfqIxfrWNC4Ybk4p9HhfO991h+pAyJNe2N99aY8/E97TiMphsyVI
K+Z9sETOy0O1UxFKoRf72NopRBmjQlNFIVhPS4anrn/36JoeOGkGmCtq+3GPY5sZWSt5UQjrjkKh
vDAx/NILIKzfIJTr0UznHh/ed/whOG0RRKG3FvGRSf4uH9En+/TsXngXU6s68X2fvmw8ZrKCEwsH
57bnjYYU3GDF5Y4UOW9do14H9/dncFbk4HlUWudAACa9cP8DXbDuoOD0TYIMFd0hDnehQmusAn9F
WJiaky4+y9EFBnPrnDNwNgCttpP+vcfDOdjQyKZRm70XSK54wB15icQD4GCHVWAkntBUhjSoR19b
XobeM7gBe5xh3ex4Zvep1e4SdKXvsV5v29mHytFMtp9USxqzmBXGLfEes5xRYa1icUyODqpPjwAi
FcJ2qNCodjsyPQHQzXAcaZz2xwLjGDKD1NJalLjbXs7w9qYUBKaCIJIH1nwEnNNTeppURd+o2lZc
zB63lZi5nYDkNL9BMX8JEiB/r+Ep5eYPh+AfLY4at39nDKU1RCCoTUwugp+lYngfGwnlfYxPNJap
sz7dcoDUmjzoxtyrh3VtaUQQcAAd/P0QC5rSGOGuEe+iCaBzhrq+8LVxHyG5WL3rdbDKA9UcEyCP
LTTOxJhgjT7bBwfUm0GtTz+lc8EEmJ73IHhSSTXUAZniP/W5CF3zvkWXtD9maoXTrrXFaPVFYug0
N3Uo6Fybwu4dCXrJbyZfigAUR3k2Q1pDyi6hnzZwQmJynM65Lj/1BzJoRPRwzM4Sx7yKowdI0Plt
IT+NSY07uvbDaTS2BtGVmtqQ1ZoEMuRIVDt8iNp+TctsFW37DBrhBA0+8+e8aagSGhGwt85pkH63
2Har2K58mEvk0aGtTF9eunj9DaFeSBDm+16Na4SSLG9vct54yNRdardf47FTHc3XdqkJP/OGB8wN
9ccM6QqoQv8oSjVoyOilLCk18Axan51Cl4KVUnjjQz2h8kv6vXyXegxir3I4kuw3wyVErBGeSfem
mAxa74fNYXAQyyuabwFan8TsqsTmSCdeIJR9MeiFFHjI7FMsGBCpND/ZfMjSHhaYQuRNS67IYEFN
GzlVM00Ocoq5rTuke4B88o3y65klS2E9obeVLZO/oa06Mn8pfuz2IMFBXyWQLifsfKveTFvJLPRL
yMbfsbFoXjJnqk9vuQWTpyv+25HQnOTMyGqZG/AkavofaAEDQF2IvfTIIX2UkFJZxMZOZRUTDW0s
4YRVR8BqKCUAy1oQlNOEZJVQt2fxdJmJgqP/dPu7zpKd8pigxORe2C29SET4Q7arxIL4DXEtR26r
eSyCDwuF/3EX8BLDlwle05E3NOXlI3NyTida7nwvkQtKTp9S+5b0FaehGF8XHRBz2CO0G7Zkrh/T
hiPCHAftRvEbI5m8DsS1Vu0Jpj+fEQb9ubv/fFjSRoX5GIHddIB0EGMbN5AzpPY5SK8c4ZBS3IEL
VzL960+HINaqVRzpKSCx0pbDWcV04960evplOO+9KL97cb0a5vNBPle/Vl+x8bIwprr6zRMAskRF
SHu+Njpg7QfV2uxLU7RRKTSNp/7rw3K2UHK9BvR5rWYUJADQQutH5qi6EX15+tkTLoNM5obsKIPw
ZYpvJW3kTtdIymiw75mpWl6SdeeoPkRBRzm19nk8q10CfGZocvAcR6T+M6JFwkrEnf8a9UQ3X2jA
Zt5OpJXq0XyiT8U+MemxxdHp2paXkRXt3kLYwC7BHj3BSyScbsBsJM7FFbRiLlM0Z6oPbsLi+BYg
OqK9RkdoE11fHjsekFmyC6x22TltdA33ye7rQf9D7YBbikbCm8vt931SD6Rmki0ldMiIs+nPmq9N
gy90YHK1Hmfp8GG7GyODN1Tc+Th1EL0IYWhf0Yd/w8N71u36lIhiY/I8gzVLYrOHjpCS7x+HjTZl
7BwGwJK9Gqs2puJJ4iGY4/9HAz3ZjOZcIC9ZItFyFOtNJgV50PtuPiv2cdnqts2KhGyZezAv/foS
+zCv/BaT4aw6F15rF2Y67VDdMIxN+J2QGlGrCp6rDMXROZvlbCsq2nzNeDl99wYjnJhrYMp32crt
dP5FB8w+SSWVoAi6Mu3Io8w8kdz4VfPwa+YXon1S9HCF3wmfGuWntAwoHjUPJw3NIbrdXEzVJXc1
P9wDnHCPOcn4vo/1++FzOd+3EEcxQzLNB/2XIRpEJmzRn89uY9zq+/HqfeNdx6tERLBsoqg+6nId
cl1fk5rclANmfHmLcCq1yVM3XLNMvB0KvfLSuqjHykt5IefuHPQjIpXpGy2eP6pXqPcu6qKPk1QV
3imqaXQ5SUNIEl6qHt1jzJpkwPi3oAG+0AAJUFIg6UewQhwW5oSuyrqXTWhRILnA4kd5qSHpQWAW
GkWQXJ4TpnGC/yVnpSoA3WEqM7D2EDrvTbYYscUKroAVnfETUoTGsQBb5V7BbszMavNe9NDZEcij
utp8d9JIL2cUWH/GK0F4uEh+VtcFQHTfM+qHL4UqWYUuHornjj4KL/l82vHTbhJB3XnIk7Jn8Y7y
B9aC+zlEBCcfgHlGrth2vKEAt4BBE35Wv8IrH+s3OThJheoggW2eds0G9feonHjs/EYuRi5eg997
9s2YjCSkQyCgH9TNeqgjP6rFZWvIAMpuUnJlVZv4k7xu/AlqdYldEe1BV4mTB/mPH63ZLnsLYcCZ
FlSTEA29dL/dJzaiT6axBb3j58SfHcy0xBp0Kwp2yBdGkjHi6WP4h2aSJvLkvYaeryGRDuQHwykg
UlYm1UdFno14oot3JxLhnvlmzgcp07JEkkJMzh7/D0McPmw0tn1LcXrn0PtiiB85SqBAohCzWO5d
BhF/WpeEi/Fij8ojm5oVtTYAe89pzmyDegzpR1TsGBc2Qh9RK1PKeUoHV8X/knXXxDUStQVC+dGE
gVi5/U02zwN5aQXdmWpQBPoOca8SbV9M6wKmbyMO+dRuwUwglQR5U2QeCXx+eQ2d6I17Hrfpi8rz
0K4acjocOAPMUW5T+cF7Mvoag4dbSI48bw7kYynczJf/hO+bmD+zC7+45dzuZeBsMFqHbpn/+tjj
qfpxsTi9skAlrRraEco0tGMogV6XsiDIJnx0+uoEUR2FM6kvpkwzYaQH6hpIteKW6wRAYYVzGCZ4
TIpzG8kuC5HNHvW7bGKLqzA4qryGp/ZO5c+N82PHnM+gP3ZoB2vzplhKRjYhV86kxag5S3kwGESm
nOifhcBswJDLGdGqsyzeW+o83+EMp8rTlgnHV4NrOqXFMG6sNxoWQg06ikHYUXGXgID0jXmMW/RW
DgDG651bt9OIbqszr5m0grCKvEsiHLLTwpagbbVe/2dmcyjiz9f0A0SHpIkOxj/nYgLgO52QHM/N
kVPVxgESRu9jPZJJX4VPW/oPxcCYmXK/YzBItTnKXZI+qgs4XtXH4n2L1j7CqBdSR8RxRKkVi3Yu
ty7Fc6RZqAAHCfp5P3mbwimbOh918Wpmr3XxnXweeNWWRTUrLugnek9yrIcYDN6Ds2YkO/J1VfMb
gRsM749rOhu22OiG7PibF4/YQpNvdgDdKu075bBBEYZijaI5AnQyVq1nt6NAnduBDWmqs5U5D8Ib
vGjF00Zcdaen/0wnY2na5fPgNfDl6Ex9ZUgzfnB7SVMeuyb0a/nL0A1L/dM4kJzqu6gTT7SrmIA6
cD9Eq38xt9+mBISNLRpTeM8Ow4dIlUNqNGTQVbLrvc69H0aN2bO3UtBjUxSgcqWt+sJzR3+gK04C
cdkHAzVRcBh3dOBt6cJafiDDTi0DtpFv/tSJ/DlxECne6zkVWcYbmDPw26ETDxdtt+pTtRuhcnut
nkhPXpMP8DCeHYc2GofewwJTGAlFIoI7yLs/1PBBlfgN8DkwHi66s+bpZE9BWM6zZRpPkBhL2vKp
rN36cfwkjG6apA2tzVzGRgqMr3U0cJCSqSHYv/VoL1kPctbIoKKLXhntFuEJ46uXZGzL8b4GBVtY
YNZ/Tyv5+ClVbu2QrWLNALsnaV6Eh/FnRY3TfqZjadY1q6I5hNlJijHoIw2d89XiKWroOSDxVnjn
+tPmDJ/WxHZNBKlEc2RrRWmGgjFQL6rPIiT4STjrEdkOl0jtBTD33PVP5XOikfGpQnSOBKUYCFRt
kdlaR95oFCzNNfXAco347EHUt86QJv5uoeLyuTP6Seocd0YI2H0ZcpDCpP1ZhQYJDHeCod2ASMfR
frivF7mgDDeAFnOvvaxpbHFd6pDRsupwtlXZNIHtX8aIZhwK75JNmWnXnEb7HOwjrT7Ys+2UIAXb
ZA3ZhIglQb8KnHlVrBF5q0yx7+5IsUap0U0LfKQv90kDDzhrPPv1ETzRRdj1JLcFtP0ifhs7uBCb
0Hp+LrLTHwXUSUhPZijcw28gbdTnLvr4GG8BEEeannPMJjG9yfGJJpfWTseK8z79TtjtXJeBTF9Z
5P7R8d2fVp05DOfRaCU/1yrFMplWyDDdtshviEY/hoaBzB2+UXOufnkwlCckYcRkOKiynqWdHuhC
vza+wI7Jc+bYZrulEYQqXoQ1SHHfFoo2f1w4uXKSsaFhgMLXjrcaXOuHmpfiRObzRLX2vezeeHwY
qsnj8H5aBvWcAY0QOEMRcPXYlCb5ArA+rZHPkBR//UTxTH/nWJt7cu8jwmAy7w96ZXAaJEqwPka6
sGGCIFK3DE2dPpkrtAJHlGKuEMakt0Zs3V9Fk8bYi4Hr6cBkKREpKNSjmMsKGMPgSRJzilKmrXX6
x2FkIeO5UKhFtvT905DotW6a2P9K0gy+al23uKR0sBDBNbV5j7jS4gvPOSU/U+Dxa2wZ+L/QDKPp
EkU3dmYGB9z5bRejm/sB9s82/1xE0CPQV0PvhkogsPprFNYQARnqDhSudyedh/EOzp7ywPf8WuSh
fuZ+/aCRlATG1o96rXVWOhp5pmRGD13gB86IykdWPTR8hKnU/jlqOggqY3tbCOcUpINmFuGTH3g5
0zOEkuysksSvEORcY9UuFm8aF2ShRI82QwdOsX5HCZsINhLRtQDagB0gA1VJsck8rwQ5XBm4HR3b
S89DwJgm1G/2D1w7+KqxlGL2XIY3dWOqANo2DQfF7AG5nduTmnQ22+eyZCD8ozbC7yR7r8IKxgnz
jhmtZXwfOOB58MSQNqabpf6gHjLS4JpBjpH0IndHHMdS5n56bvEz0fyyA4HQVRiOIi3j/i2lFlmh
C+E/q8txupQfDr2KaM7gWwr56Fx+TF83tMbVIjcMIc7SVMlXOVWZL5FaNraGsFXyFV1YwYto2QHP
/fb41ZbFaJqBgAApKUZjsF3LacDUmZjqdWJFRxyFYOAqYwSmjZEy5XciEbvU8sfI/kmTecdf8se5
KmVgG7w+JMPKDJP5r2/3r3z6lDXZlX758GRIO+B1Flq3JoSq61WNM7ulNPRJJ7+PWd4rDeYqxWWV
FQtdEIidjUkDliW7Q7jMhmwmeHZQD0PlcGWwMKUxrO+sV86cJxN43hPM8dJrqn7pgVgj9BexO5S3
n69f1DMxsag85UOPWHcUBjWi7c9c3vTINKnWDr2fajU8y7K0bB8U0ZzVy2mwSJjR1slojyUOEShP
Kr8gVvMc0tUZJcgVSc1Q36z4Fie0Tt5GaBRsmlwjKtLGChP9j80NRB3CJxEaq/Bq8y1Fh1N0epg1
iiBYwHDmYsVj9xpYdezKitNyQBhxHWA+BNWXhUfCNopqz+kwt1cpapqUQC00/hDCvQ69p7PYP3YM
0frwapiOSnoplC1a5coYmeGOHRmdOFTxnFCEqjcb5V+Ziu1Yy5xfPCWjSxBCm+Wk7AKxmPXGL8z3
1/j7BLpnK/bcXq2iBzN6/C/c6oDEcQLxdaU3we02NMWI+fMaQifSbghE4/mLnuzLHZmDxY3KQDK/
vclpwSJyWhGGo5+jufWdsFxdOsj2yyCMeu85Gns3hlRsb4PcrrDqEKhvi2rOdQ0XXq9wQvNWd75c
L4TU5qPZ+RBBzkULjU5/lsaG2vJSHjnQ15q1gmjU7pslEhkZxYk2sHrDM/ZJmGypbBOQAjEIHtyY
3pAOSn1LfULVxN/8ME44UGhzYHqJr1G0Rc1iaQgXsU+JOeGkQawbCyIQSiJfys8dCjdz1KK5SccW
Ihcr5L6kGwi1X3UyrOZ1Mx319HTLT8NwQO/3sHgoxkOTH4ivLZGGWcks/MkNaWWjK5bWsT1iEd8v
/oro7wsRC+SkXh8QiFKA/4+jM1tSVNnC8BMRIaIMt8ygAuLsjVFaFiAiKIro0/eXHWefvau7q0sF
MnOtf/3DhhszgyzWrpaHRE8ONjNWUj0a5+y9tWlqOCpq7qaN8MJkDOZ/I5pqxXo4GmWWOTSwt/ti
AoKiZnqjsoVnNK1Hp8YBetKIo/OSSvJOY8phC3X2GboVXChz7C+XeEPE6VBzJNiOj8LtzecmTVFo
1udDQmMA5jFfgt0sK6e1Br3Fg7zo7069x+S5CFvanYtHNCamg1xSxLaTHhoCN4aLAK7tfBunBm+Z
fDTnq+9K2hLFf0nm+YlJi31lrcM8xfqWjwBYtimBrA8j5+4VcLIm8Zv/cvlzV7DUYKXpr4CV2jgv
CUaZpLPkLfyCUApyMpJVZL9mmeG8VlXjLuMGXHjf5xHD8tV9zypcIrITZtsNTGNcTGbcOjJE6C9J
00gY9dxx4zBbmAOrI56YFfA4uO3a6Nw43hOQxAMOdzKDiGeVw9m+awPMqoHpIZw53+nrB9LvI+g/
GwPZlrBnHCjejcYdO0TFhtX8sxcxV0zPNNWjn7g7Egl3nd2WoKd0WfTh4MnEHzqPcUD83/JQrpfQ
XRk38kBLMjEibJVk4bnLQBgOdBu03yDqu3Spdk6aIq7NzKW+6yH6WGONB1evXckZvfnqIE+Mcs77
r224YtxNlUq9T8qb3asO0xHdHhKRY37xSbYuRjB+eRReqgdnjBBago3x8IfUADPe9v/7xm2hecPV
tbfbFwNcexxjHGF98wvNCAExGuMRdvtq7KrEwTNNHXDhBjdeCGOPCSy/iz0gX9Z8lyxObMPJuyjj
ulxn79lXHD2cDRk8A0nf6bL7+Nps0h8qLPpxKLnHfvM+P55YMDB1HayGBrJDm1VPCga1huEB5vRP
9kzL/YS3nAVhGzjFNVEBllm8jhhTPpYDsmgpOeevmn2X57RFtYFudmjnbfAeYBqbttgJscocedr9
VgxVKN0ruKd4Yfi9Ft5peSjL0Z+sOoZNrAMpmw6pFjNSrThh7Kzw9R70gr7J+i7fqG1IIXC+QK34
bQUt6UxgorNsk7NT/LHX4GPEZRodNnmRvm+ck56OrxhppEwix6ico4HiXtDbfL3661VXTr/plYXb
ELRHQppstnhINj6e7/CYP55be9d4gBLo4rYriHlYsWKPzQ5mjGd53G++PgxndlqOnjdZNzfYEARu
nBhgP3OvVsKSWVdl4XXZ3XDnvSXNb6/Y3+k9Gk+Y9d9DlWeDDgOINAYEGo89eYL9PRurNnRG+Dwt
irlyHGPMzgDzZZCt4FyA8hX7iTcPXkcYF0Kn6yQJjGY3vG36gV1DEt2MMUJ3a9SPB7eJW8MZq+iW
AbXMlorhy8x5uJYYWZLFsQCrw8s5HZxROWMP5RUbAD9Vs8sUr51b7n1gf2cJvOxHZ13Y1wc2a3Fw
9RTOgc9Ma/mgFNz283dEBsDAGnAc068yCO/ivHdlPQTSGALSqNjnzD79TMGZdYj9Uhkbx4OWKNX8
0noZjohdrJFlBOIpqAo3PdRQSwJ7OLedrJ6bzgOX1Cr0DSgNXO7IWxw8h0SLXju01u8kVwIIlN+0
2r4LQmN+rxMdMO/exkYb4aN+FUWYbOGwf0gMjPl8nR7c+RIlJ47HC9FaGx5FeKxvBGrOdcHtPgA4
M2UgnmN2AONj8PDWMFDtDHtw8JXolbExPFitt4+d9eEdSITD+M3K1HeDm9t90CIHBo4reIGVGmGu
0B1yzOWvCwS7o5Hz/Ow7fF0YiFzfP1fWDVi6BHRLKgYbFf3dcG3s5X3BHjtpfKbmBBRAyP3gZ5L0
4Y1R0chRmIQyYP4SfMeAU/gyjGGjAKQxZ316g1g4uQ6cHkuDxqxm7O3FvvIG6FXH+I5PqD6U3GUM
D4R1qX38KUoWEKczRM9Lkr3s81Pm4BoOJzKI4ZQ18bg7lWotu+OxmmE5Us28ghnyK3q/Z3jHa9RQ
ZSQfRXHAS835lysmAqV3QBuA/TEuTLQmF3Mp/p83Ngl6mKPomc+doYz81JyX0J3UJWyrmucaa4dE
8q7+RyjxR6BjLBmR1YkilCXpwVp7qBaRctD6MopCt5mRQEpMWEAzJe2aMyZY0q4dxxVzkfHmmmNk
s2Cm2BP+im0C6UZwl4mjUBbw5PDpCiHOQal7rOiiwSqY0BGVV5EmgV2B5w1h3RSw9dTt9UsuQP9x
dMMcvjzt79vbrWLfOzz5HWtjqf3mwQyIexvRar76BZVybpk7mkVHu51rkMhveGAcU7oZkGOJ37xh
q8vu5dbK5gVfCEc8+N5H7KR6Qrj4VecXwwluWmaBCxfZeWOv6mJ5WvY25Su+bdP8jrV1A2XEpfR6
1+4ILtoOHBFQFzTwLUQoF5xcJpROcNcrfJzgf5/u6mmYER/A/kRgsJwQJ3TFwU41S4rbNVAETPvM
uYqHkbnwwI2QuWbW9IMxxOo6ecJ+CsYM6fBwQOFbO5qgMLywtWegODals5L2dJA8bl558Ub042Xw
jSo85FLYSVCqKH4uLvNsWlUZbQ5sTTgyISZCMCEPfj8xIBJxqejkqyCDJguqxbbTx9rVG1KOvMFy
46+0HSAM0qAzwgsVjBeiuYFVxdj8QaOyKcsISjpFcXHO8Kmopy+mMFgrcaef8b2eXjDT0vFsCJX+
dL9E4346AL+TPrasYD6yU26+MQYSg0iL/Wb3K6HzkbSlnjOfohfSIGVJr/UT6SzPoHwLL1Wgjqct
e1Xx0Ah2Cp5tWtxiowjydc24kfuttOmnDWkd1ENYa/5V3gmXz6LDc5KuSY2xHCKVqNctFaJ01yQ3
yribA9NxMGWymxqIq+lT4eAmHzPi5uDZwlY2QhVnIxiIMNl5UpiBo0IHQcGkQyZYZwez7oRbRsOY
B86Cq1gfW49hQFLd3vD5p92sPFxeGLC+2CoQxWD7C5cXwF2x3rs3I1Q4xYTqQUVgiPZJm2Ndu3Qc
Cj5IkJHRyUCaxYxQgiXnqAyS39a98ylPkTxho6MzoXNY391RBh+Sa3uEKw61MiLT84DfZsf4eA27
C+ZdGN6gO//Ph+SHcrK2WHpTjrIrURi3UPjIcWO2wbDOrnNG+TAL6IYu6JAK0U4C32LRM7LZihv8
t15uhqudLt4sDwjE4PLcbF6ZX63KGU/nQqXbqlY8L2xCAyCB3L2OcRrycsrhgfmFHSkFn19sftAn
MIr6k9bvwpOhHAzMmMtrYwvmFDPJMdmOSUO2vyy0xuYIV7CPUx0AjAOMXeibB5vmqCBgMA/pZUBV
4JHXGLL4ysGSIdjTtSKlxouIzMnaJW7ls+sa78lMAxtSHm3MiwD8N7TEcyOinZWwaJDE2+QSF6vc
rXEtsutz5rAHHEAKkGCZz4XmE6yh6zbHMBVy/j9khh15jPX3jfAKlQ9AGVDBXhQVlswX1C7xbQHC
Uq24mvqOq35dYBtOU59IabXifbNa8fFx+vBzuv41vv5bdbies/yNqzOQzcHvnQMGHASiIbl1Tv4B
gDaxJRvPRotvdPgdO/gnMfvnudRQkIPFf9l3XDyfBi0LDh2rzxqAGQGXjH+XCPxYPFtIu2OgFrwa
oV6NXfYlUrz4pXP5wSbqtc1/pKuNe1d3P/VYhP9oc1XYQRm35MvI8PkzGtIc3rzXyBnT5jGw/vQU
o560qnQPzj8c3UduwVSCaa7t2dzwvfwr9IP5HC7BZD+nRg41sptAofhOmAIr6MGjWBG+VHf77Q5Y
Ki70Lrgy+O4aXi18OaacDz+ktTrDLfkpi8Pd588pMDdKNAzGewCZgEiWSTnLPMgVYZ28DI9pP9cE
q6MRnEQmKNT3gnfNcn0wK2MLeZiH+DVt0m7/WpLyhmNUfF1DK4wH2woGGO7LS7gq5h02NjN6tt4v
viv89Q/snFeAAncFGougW5OIK4eXg1+Syc/r7Ufrvqe4ogbkV+9HsI8W7dFYdqA+LYQYpof8vXxV
H7FEWn7j4fz+J8UHb+C0c0ztiIDyR390ARcxv6TuAbEOGDiXEb6F/sHT56P5ABo0W6ZvTDVtXVKw
JVAxmpOq46SG7eiXumny4UPC156jUTzsmLCVM879WRPrEKYRlyf9tIwuAdqxiRrdvDIeUjcyXwoJ
Zr6txrt8BqAwG84ROH1P4IsZ6UtbOa5QZmORO0i/JGV93eaS3m/OaI9hBHyxzpPCO8++6mK6ypdg
oJnLOLHbVQMv2+i38FD58kKJv9s7nOTT8OFCfVX36goX2mHjIWm7vnZclV81vazy+et4P1aY2t6w
xGSwxGg1i8kYn7AsTg8gX/Y7B3d4eNfcHM3bpCWIziYSpsqN9fNxW/fGgAZ+VbGfytCXLwS4O+8T
jm/ByJU8CoBpe/qibcBwffF9rdi3syluXHdMEuEuj9yqdPnrw4XmjCOVrAdAe0jxNwfyNyPGlhqA
5DX3jfKdKRpMDmEY84KfD/OqmStYWGe7YkeE4uRBBswZYgXUbebC2rLcYI1DKAnfNRYDnste6Ano
YSa3+xRdA/jsZ1ou6Lnmr0CnctgOYEfb6GtmEqiDiHlgJg/dH0aUlBSLkmh7JsP4SZzhpsEYYfrz
nQlWDe7jyJFUt2ht6QpTziyT3H/FzV5c3vqI/Bng/YYdPaRHOEqTC5H1gtiqwhIBZVYwgpIdIgl5
cfbUY8d3wNtKbiGClVjjDdXize9fcU8lyEF6YKGBKtlVFwLBz0kBtSCu47GR4IEBF44XQlXJpWg8
2GT4dzqHsZPjv/4M5Nlt/lhRa26Awz/4IPiPzL9IqQ4aKk2YGV7n79/q90FZgJk3zqcHD3CbqdYr
kYgql2ftkgzFBUINbE7IqscB2cfvJZbPj7AGits+I9Xw7th6Q67SreeawEDdh0pEZYBGgrGwSSX2
df6yrz3e1UfwcEjx/TXNHhM8cV8j9/0BiUNUIEjsF6Ts3U76ZVBxQMLjMzcYk9yLtHcIGa+ZPeaP
kHQUS494bkHvL548g5sW/Yrwmuuc/EgACALCcKB82P1PhWdLBJiHlRbue1thbMRyHPKs36dlABU/
Qej6TYugWHZ/KC3wQ/7hmRi4JayhgXtNYSM6F3i6Js42ST2Rlg8E397weGVAt+Bx4Oa8K+uAgapu
Gzkw4UwmBRZPEIipGGFhrkFu2tNpUK9xMVGV1aQEH9I6VpzuL48enAOPnzppkwJOaeHgZkXabjJw
YTa4D3z5gLJK61Vid0PELEaTJt7nNPMgyDY8oPEvz5lFYx08IEQDb5jUZqN4h8eXoBYhP2ntT/D0
qs0viZ9oTaXoScDHfMS1Iuy8jjK8SsGaIW1otjHvwa29DyKn+xRejpPvYczCxe3Sw1YrfXEglr4A
oJfKmilV1Cb4W60+G2FA0uJXwxR1m1P332C52DSX8l/5O5zyXmz4aFgcvf/zOEZYZr4Fj+pxRu8R
vqflkmcGchuUnwDE4Lbu1gTm+vURrpM1ng+3D0dXA8hktJiKF6np1aPEL+B/Qv56MXyrFv3qA4cW
Im17fOClq1O/Mt63LpKvUlPhncDXGAfQja3ou0aIqtn/NpA/UQczRC/GsBkQWBAaxwpgQbwaO5Nx
FGZiKxiGjJs5irp1TqkIpfjpP1MjszA1GEG0+qU+IA8U4dDf++nkGWwjVr3HF4dtu1RARbDWfiMp
4kiApS9c6wcbpl27sS00SffdbYCfCjzNjy/B8pcDAkaKn3GcT+/+iE3hODjSFzYQMoBdGpsmkDOF
WdflDMNsLKGVgqkzv+xVNl73MSOA+Tlj3NVfcUw2jb9n2hI7SXeq6PgsMON8FqhlHmduABI26R1c
DOc5e47M0eQRausuehI39FvnhC84tJX3Jea/cAphhEH8elgLuJjHxrvveueUzW9+Ne3nvTXmRFph
D2vVW8MRwfJWA+mQxjqEXhmpVmt1k+pMraulo+XD4QFbaj8X5hBWkXlXAjs9kTfAnEGfvlFHvWxa
sk3j9yFUKZjFmDC6LLEG9oFpOIY1COCUY5OflisSCelJH5sHTjhQVLOAdiWpg9al2SbW4pvelYlE
GYpoblVOykm/AMrjN6jWj7QCwAA1YmlMMF9nQogwaYbOVk6qfb3P4zzWk8eGWrp4WwX1I0MPIquN
SQ1kLrv0f8W545lhjoCTudnEgILgmSANxf65UWlbg++k9bC9xKtfHpruaH09SbnXph30V+5sRFpV
jQcCZCyiQ6D9AWUMxI+6CutL+32+r16rPjhgrxDXvVVjzS0IOQaWgMhziKklzkiZPn/1v+cv+Nlj
J/xeDzQv5y8DvI10VBqyV7F4cI0NEU2p4g5C5EuId9Q/UDQ9LCcFUP8FhE4YHEw1ON0Cnw6htCEY
ngU5vAavndHxo2pnCenCR9bgcv82yyyto9J/LCjlgaSRlhuVCKJCXYIHw9Dpjte4nr+j5/LJS1IW
4nxBoUVqLXjuB7nP/xuRb58LwAEqeICHu0zmFD1bhvkCGNV/+BZwBVXL1wKyJsCAgEzVlWG1AUKT
hnIJvqfD/hoMrRZCS8itgw8FD4p5ICMSmxCiCkA+C2kXCkbqfi3ceZEd4/K16JLBj45WhGOLLAb7
Om3v1gGwmy1GQfbzDB5Y3RZ7PTDSbI7x9IRwOvO6HISoZiF8shbuk/EStvPs6+Y7xFLbAdRh97DG
234pUzE7oI2V3yQVBeYATrzIxyte0+dUWjxRvzJVta+LF3OiHZlLunVfV+kFO1wyl3CjAF5gDd1H
IDzmIax+RnMG15Bre1uZGseBuB9ca9IwrzE/ol9ef1ECu6DsvYXyHDCG+cDkTSQXK26iruv0OkJw
JE/oMIEmjSnwzasR04gRIecLZfP0pZ96i5tw4/Rs1SvQx+Ce8nJDp5yMJ/ezQiAZwi0kZeMtsXuw
E34ZytGifO3XGtMT5rtAiPpfrpj4psUCkyxc3sqD/SbRCnPsjqc6e9Dmwm/4N5874qjnx+J9Hm/u
oZE7pCuu0Ue1pvqnub1fobyc1eEHd2RrPDXoA/z/ZsY22VGTflPMiTYTN2her8BBZaSh+3Y2nnyD
LihTxszllazFat6L/pVHKwsvccVgAvVU2AU5LrwLmCHn+tzOGvcZ4IB+WwKATV6rmxCyjCfF5NqF
8vTtMfbS6UgNV7mHjAdo95sFH7vu7Dcto585zGFEONrFrUjkIpOL3jGoozwZ4QeY86xAH3cIOQ4N
GOw6iXEWGpcZCIO6a5n8p1c2tw3ED0bL5Ye5p4t5s1hzjTtG2Tat9O09hdNDMW5lEwLBfrIWuX1F
cgbi7cXLGVmQBSLJWcIzAgxWk3L23bTeKyIgcui0HlWjBcrgkea2AS+jrfqP4IE11ysdqLlwPmwx
bcSs/kHUjbL4EGxFtclgyyLIlc1M8Q+9XYYiPTXoJlIq+7CUyRlpZwy5lqWPdkjIf/IFvhHAIUDg
AA/oUZkDAnQ8N/mCKQGJcGyCPa1Nctnpf4iDnA/is0Mi4r6yab0d4OE0MfCnkMgHGqxk/yD8XbpN
v1E2TD5ui2YxcjAwCYwYO0WR0nZNmFPO5CMm1ExKRT5cN7namcCDkRAqE+1rg5rXs2KmRPXpsrke
R7tyJvjV7G0PYtjqiOECUTXbnM9YexK+3bCpXRWaOIFxEMG7yZehFdCqnSeEceZJFxjQJUlN21Qr
GfHIqvM1bCSK+c2uU8KELwsGcv1E9vF9sLLVIDGci1vPUWYBhf628zEjmqfPzO/C078ezLRNXXot
gNIbM2T/QyfZ+8PSK68R4S0jJP64uqQAhjpbDhDUgueBNN707UiLLyPGW1w6Y6ioZh0WIXDIxTXc
5/L1o2zbNaAh95qAg+mA8vjvwx6g4jhoMeFh+mdYoxUGzmqc9cEIqOuBdZrZSNBIm8LRe5/HG4QI
dItcTfjLIBOcVMzdxg5C0WDsV0qYRePFNWiCZ/CK+geu4PaAkm4Bk5QLLPw4s5TeAwtUnylN45K2
LATDcFPMiqBj5jdvxvM6QLBIOTfzF4fOZfuFH3bKT6XhZKr92GEwwwWsODN64Mw52+iY7QNKIEfI
jIPhpVtwwCe33YM30kwvh1DF93mW47nsQSRW9/WffMLd5Sfz76G+ZhMnrBgh5NUdnD/RM4EOShKx
p8+UE1g/5ttV1LkoCIchxG0Eq1DRqV7WN+zwkdAuGyyRQBBoc8xLPOT4D+FfgmRQMHlVeD9LEUyg
AIWehfuJ3y9fwpiFDT3jkAXTgz0KM5WM5srLHMW+Bbdg6EBjeC5G5+viO9HS2gNG+E47Agqv3EfW
5IX6HTSNobYtnSDBD1cDZySO7oI1ximlPMnAZrITdTGWh0HnS5zY9RwzbpIL5uzGt6T8KdWJQczD
y6tTjLdt0FwgIPykPOrIv2dSW4CxLo7CWRc8E8XOqOAg6iiWADFv9hlJu0Vza0vnQTLENIrgTGLf
o9pjPmMXU0B7Gidp9nK/7LUm+gGX03fe7iDwOIBqwfBN5YbymuKPJ+6we+iYuh+mg/JoVMGoSKoa
hq3iF28ffEUwP3ykJrBARe0iHbWNdmSkls2LPecBRTwUkhPhx8yhbBIDV+35IAKhY47M5sh6T58L
6AYVm18ZGrC02bcEVM+sgXqQHMka+IFm7SSDOQBH/0pHfOp7W6dFYXccrmXzrIRnFpcLf2RGcccP
+W8aXq9Y3CCMiU7E1gGVOwMXJCPw3HjuSytfsFf2G5laE6TgxQn94ZniDC72VETt/ro47LRIibSV
TnLEFNFUKofQzPe6nc1OHRZ9JsndNT/UlyeV18B7gLHu1CSnmNVe/aNMWvbig11+P3yiP2NRqe51
90UY9nWHEAVKD9d1F74l8V9ZwI6HPRkoAddwzWgFKB7MmYtUK8KfG8aSCupJ7NSV7e02TAoHbC4e
uGR/88EejO2pGlm1+k7elKo9oPa1mqOUcp4wLnSlKJu/GdnOy1BNEKzTGsR3D+oLejfNEnqvNniu
n86Qav+NEu6WUr/T9a+GvhE+1ihWqbVoNzkTl8VMbNxfzJcTwtLZOZltmaSME2QpYliZcaJXNsx8
qXsjTjSF22glimdYaiL+IlP+sYgbzd2CSY7iaZ56EoYJCt7ObxcEO5Wcq62ejQISxZ3JXfje1tvR
71d00PzJ6GvxR6MfQoBoMQKqRlhCGO1PVVti9ymdwzrrTRYPHD1ONQIKRIqpcOVhMBe+PeblHcyN
gz0IDHa3LzVTbZ30RR5lvyClbQIM855SHIYweNjuWApHqGRPHISX8oopSFaYnH4XSOSIbGhXV3QL
Zhc3Ln3+hqFrks3H/mVrTG6LDJezcZQ5x4GFcQXlDGAZxCCddwoZwGXQF91/BqtRN33Et/iy6DYk
VsBteSzgzPAEBk8fP327HppMBNupGpfT4bIHAUHHzC0E5c9MLUJdQDEPvek1inRe/WprkxEPhSBK
EqtSUfdX4dNwv8duA6Uk6QcWKkaaH5DJxyxzM2wTmM+bwjs7ZyahRMWKuh7VqF/MDtMcyJJW7TAd
JUZar2pBXBeFIoXjTpwz0cjqRhy+BbcYWaA3wrXj9tORKmFE1bmYDZLGUbADuVO+/gLhuD8iuZDg
MRaV7oKlMPlYVEEb9E5NSh00PBYsCgT8bagcZk+x6qwB0faMHrwmfUOEe4Y49eGxPvRXbwLE3cMT
5SaoCP/IRUBUFu3fA544/IZQ9jDOUBnynW5rxtkkLXzwi3829uXhSnf3RRYNgaTV9HNzG6zo0Obf
8P/bD592ca5XB5sLfe3O+u4/Rw3GGhNpDg4e5bs1y4jJvbkiaLdaXRaXBc2AbTjwFqFP+HevcQlF
yJwYZSxOYQePMmN+i28s/xFBvljxq2skJA5mXLN+Pkz04OszeGVUi4M5J7ehWGWq2Aiq4aNJLBSM
WByOKlK2kw6LBXmZn6o5PVTpyakyG8at/d5KPfEuVp5beoGtDFlCFkIg5lWXI9EwNsmqEzR7s9LT
qEtBNvkUjwXttOJT6kwwMvzVIpIW2HJoWAbOoXLeLPfCwj4qYwyYUnlZCQmQv/cpTiY31LT4T/UW
MwMeEcHroyMlFveKSRfPi9h+h4GSPjZqkm8PPP8zmhhSZelUWYsR3KDXHLAfshksV1wPa0oYHZ0q
Thq0NEz49TUpO2/xPj8e87ry/w+8HBlK48VoXhOIaPDjOPmQyZOqYcPHWuc/Wvo9Pn2NEQrcS2cz
+s1mDOgcwl04e9AW8ZySwsAZ+XKbCRMvcAgesug2GcUH/707aGuNivPCKzN2m3N0mW8SzFtqy9aj
ijUL/41YnukYN4c3T04FHQCN/jNhOgWy11zI5SvX9RrPjPBq88Yv2M6NKZIhC9rMyWed9Q1JVWQG
z48RL3BLUBswtbXgQFO+0+vylHAmMkjw4X8aP4JodWTTc1+YQQz+cHnAG5BYoIRg4u17TZ3BrcJL
xX4e4TVwPaEJW2Kx9GEf8hlRS4LFOO3FHu6o7EQTQrdOscMeh2ldzsdCj8AxVlmnDrriAfLZkHdD
pJuZC/Km5h4ppFBm5jYmbJQd4nEarsbTgq+gZghUSOwrJzxefbDvr6XHb3Yv1C2meP3BjmkNV1+c
/ozqxf3GZA8BFEdZgZO/GrdBt66ShylbaJoZODBbR+dZL8FV+cEEhHGbtVC2mp8Mb0a+hbaUzr0U
7od8yXe8AEIvE2Xd8UiIpVeGtaUyc3WRMMN8Bd3iJWnDof3HEBfHsAFgfXyclkLeeq8ZfrNJv9cg
FFyML4uDSi6AKb+i7msAdvdj/7nA/xGc0ZRpvHDzwoBFHAni9ZgvcUJDbrOyM82a+FSCoiJYkpgi
BeKjc7JzW2kvFvAZmN1y+SfjjUyPWXkV31VasJ35GF/+ixWQLE0AnMDP8aSwdNh8jDuchneUH1jR
F8RW9julNUpZNmjoqER4SX3qmcgdiCXV1kz8Ze86YYMBK1CnoAWgR3tQLnY1WKF4H2Iz4gHex1PT
sM7wqpeIxskBhpMbpF7rJrrZ/XlTM5HTmz/1DO/N6A+ui8LlVxcj8wTJQvLhQUpE2LfPaQ093NyX
T7eSArht1xO2q1DyrkhxFXu84UZRhrziIoTj19jB0kgla5QISnLuLu9egGrdS3hLTueg1eh/YAug
mDGn6IjPnXmW0433cDbwm6BMm8lrxIeQjxdmQRCAaMWGDKrZqszH9z/1maofa1OZJyw911bgMv+Y
xAGnf5CeKYwZVlqZN304wjfbyf9PMNn2HvZ02uiR8XNGGgCyT/PPEhacQnNW/sxmFIqsm0Di4vch
e8QDDxGI8z4vZTP+52ayzVyRMY9RlQXiDfEm76wSuKAst0q8yWW/AYh8O4IKCODFw6HuzhdaDATl
VncUCIU8PILuzdJDkED43pjTjqRmPjUo+osvqFGikI3G/EM8/DEfs3BoRi8KvtbtVigtgLwfM4z3
EJuhJwdPZ2oQUjIjV/q5L3/IYyPOooYPuPBXTEZaCoRPKM+YScEysH5gsgjMPEI7dUnJK9k4NA6a
kzlLaaNgmXkuPR7w00ZFWrylPaR3ZbDVmJuTdwoowGBi2ikmat43dL61t+pIXIjKzorEZuBx2sFy
Ao2RgVMJSt/1I+vIUoN+zwpZKhRCLBDa2WZ0Hg8d9w0KbtGppWqgYsxpnrmd/SvSfOAZkwJ779LZ
HbmsGKCa6SdO6ElIuVhgfHk+3zZnzTm93Nd2OjAQ+0CIM35ft+lj0hTxGPtrDI3fDlQdclaxLTHx
Y1QsOFVUE/ZF8nRcy+BeCWThsMMB5s6TYhd0lTe7E/xk6hQPvgNcHQHC4g8EGii45vQiBzwTtQ2c
EerUr73Ht3NoG6YaYh7iugqrgVwltd0NXr46cIvDWdSTVsqubKYsQ/SXFh+pCOFiwDXMRtEDCwrx
i1vMDYCRAvMpL5aKSjYkQc1D/7DMdbdAU8v2DfdpIMLk4XzX1pmqDaT1Ra+jhiIvaQkOOWnzcPDd
GgNTObhFMT8yyYCfwfKA9aE53XVWwaTvgso6s6RAOKG+T84lGnsv/9pn1PlTa3fxv045S5ett8zM
nkC2nHGvd7lv0gIrOqw6se8M4r0La3kbx7Ckhxzax/1teU/x/KJ/Fkad/DbB9WLhfmlc0Ctd2IHe
GF5T3cd7xOMzxe7Y+s0xRd+Y0i2OlQnsR3PZcQZmDPezOVE/8LoNq/IB9uHJKD6b+PK4fyz3N8ER
V9w9YtzpGJumvfwK2cKnR5lQaqg8VpyBtJr3iHekW+MiJcIkgJHHGHFsS0cYzv3S2MSyTRuGZqzD
Q9060kSR6HZ3YrA100CqYu0xTeNOOB/AOEIbDWsfQ+vh6JBNF0qse/tVoHDyyJZcsutk3JHEgy/t
S5RZjCbFO5RtcN8WT7jZkFISnNfc92JPjWpzgnq9Mrf3H/yy5BjwWTz6hnAr/f/xqvR7AIwwMH7A
WSiObwl/Tq/EgTaSnO0lEAaOD2JXbM1sMHpy4DRg3QpAQqeHI4b7JOblZ5bD6YvuN+//+6l5hf3t
ycPbVG4XQPvH+2zDcObG5wHr5nrSnge1uScMsLfp6oqnu8dCTMay2Ua5hJ0xKYstgej7I9ZbzlLM
mJaCeUWldxa2zVQc5NzRdnNZLrnX25IUjkLej+a/HOXoabBL8cwuNATgD9rFqeZFDspW0YHbDAQQ
sHdIHcyn1aXhVzV/VjziqMuAmEVAAciis0KSaEQ6BHzVzLAgXz+uC1yZtDdhgmuYcYJSFU51Icyz
N3Bjemt3MHDU0F9edOg3qAY3GrJ1nWNyhIiAfKyHW19dUDYYRchwjDBUMA3itdBrMRlOquAt22/+
F0VDtHGeA2C62UxvMDFM/IeSUXBSZgk6VETN7HGhR1i0xU/HKHR6ehi28ZhCyIIbBKvcqjxRlA1w
PDOfhJ6JsG/aYbpEyiNjlgXA6X8V0y81aHcodcIXrI6nc3BpFvZGNEzuWP3Sw2DC55aJuh3EWvrE
qG+jpHy/VQdl0osxnfU8NpvDtNloES5Cqg1LQhRhGqcf4D4dTwCBr7sDMmV70fC/MIlCDeg/j8hu
LpsLkand7PNrYJn6n3rNsIRS+R2VA0ugqckzbuJs/uCvz18r2WS/rT0MdYLxBiL8Xk1A5VX0KgNW
OMwcqKAYA0VN8K5sKDwN7K0lprf4uMEe1xg6L5G2j36oYtSf0YoDAv3LqLR1wc5DzOZ9RJv6plYh
1c4CXmYUoCBnL1xaCsqzllkPDDdzoDl0alwcmn9Ifrsnfo2YTuLflw6Ty2aEhxRNDkw9bI/+sF8h
EbVbIGWb9T7N7oMBKo0n8WGj7fPPWEHjAiaDlgNavGSeyGbOhecsF8MR6cjWAJjnw9RKaUxHKKok
J0HyQOlL9umpyrzPtmx9BuW2vIFz58jWghBSyA2PyPBua20/WGREu0P3pNlbwLO8RMMTAfJYptxJ
E8um8MXgvJKJ6963+eadvJjDggI7D2ewVePxXlrr1Ntn8sVD0D/PcID9x44y5+nWMKHBuRx0Kcx+
5XWZvNBlVPToddKlBWr71tYo+KCVoZkmVnahUL0wP4i1c47yBoi+xV3zuR6e8p/7x73owl9n7JEt
7WoGnjs86jyzJJoiXx/PkdHigYkC5ZRjtPexSqbDxvzg/m/CgMoDOSJJBksUw+IYQr902wyX0Cfb
E72t8XQLIxesUvjoNZTVi60QtvoSbPqa6kloweYXGVyXxtrAOmICh1Pppzx7hwRSKS7RzcP7nAvd
kSoTA3vIAwQOcKNxhnM6+pih8/l4Xwn/xAKUjsrgE6J00Y6Xu/1Y0AYwrKBONywxPWuIozaBzPXh
XGDPmT8KR3O4XcJ9T/IxKehOSj2T/5F0ZkuKI1kQ/SLMBAIErxEK7RJaAAEvGMm+r0LA1/eJapux
se6arExSiriLX7/ugw7AHseecmFwTZiz+swX5+7HvzBH/jnn8WeJ8t/O/tCG5Kw/0V+2Jt+Zsfj5
2sOW+ci7uKH9n/dBWl+Z3o4YkYBuu5C1hvbYBEO5uOg04EeAYj2IPYS372KL+Ncd5TrG5aPdhClK
/bHfqwcunWsSzea8wKZ02o9aSTs+jlvBL+qN34zk4CVrHmongQQMmckhOJSvEDWt4e+KF3P4obu/
iebOeZheu4p3HffSZnWF/87ZumDpjngBvrD74x2d/qDs4nHMtiBxBR3vXi22JiuiDpegF1lJb/Xr
DtFEaWr9oX/h8Aoo8rahie823V0CggEY2ryVkLGNj9uevkvKon7+8LYNYWZgRFYGEWr1dICHUd8Z
naHe0Bj1HXi/NK57BhnEt71o0RJHHabm4O8stiUmumXsCnFp/vjKJtw56qm3w+CcgEA0R67JO5iq
chlLmXx6yqebzYtvUp9Hx3bACR4xTEPt7JF8KW5XEFk3rQ2zZVQocMlV+LYnM1iGbTkPZl8mKvbg
x1YfQlt0O3TB9h/Me/0BGHLoKm12BKUEPjkw8frGtJTs6XwE6m2PQhOWOQOsxaxxeUWqinP9j7/s
USrDEmbOjw/C1mdsqpFf4y7+vvT1U8or2vje0SMKP/zOEw3yGzqkfbY5/EpZFAcUEDt1rqKvqhdM
c+XwuqYKb/zdBsMr64Pubq4e9IrlmrkWOwB0MJSSL52/m3wc0Bx+IHRXt57pzUL9H0ru6PfU66zm
NzbAFn55JKafzbTlmMG0bIwY3NwnJ5Esrs7oQwxFtBATiKoZGdaijeYiFMq5dJeN8ZK7zCYEa5Dr
g613funOky7LSZJ7/ibjsLBOh7er0hy2CvM0f/BeDc4B5fMJ8fY2b5WQC3TXpcYZ3PNBXzAE1egx
xTpwyb+58Hc9ZMR0lQPKTX/IxmWP7oUCxQrN8q8r49tOtXmpnZ2aXWp3G14QWwEUaZAX6erABwDN
wAk8A8WiKdL//wNCusPMn3TrxCeZ0zSBzjN3hgInbzBagyvF7/VGpUuBVY276JYxxd2BisOr0P2M
gWZzBCLkciRCRw97Zy13/AB/V6ttkUE8QeJpo929xjc77DAGftlbsF4OMfUdv2fcXfxsQ34I43ln
61K6DXcOd5VVvzY4x5nqEmUuPSbEcku0x1TcQ9gFlTtEPpYDerPZBTmrs/cHFUH6jOTpoSy1l53Y
jFGYp6LOgS94vujus5JNOxbyhireA5rZ+SNMMY8978MHUydED/U2lvPX24Ob0CgMZtrjbzZ7D9lo
+2svLiumOshrmmLQKBHjxWcBGLWAegK+ffFPjbC6Rt82UK9LEGkgzsQNYswIuKXP4k2PGBqSSXZN
91rqJnx9junDXZptmoZvohsqt+W/9XYX29G02FAhYOSLPF+yafwGK2IazFLtli8HVVWtC3wUhi0Y
FkLLABuD4IO87gUiunyhH/9R9w/Ec48zdOj6VQ6s0BecPhoHdEcoymnzftpntaUop6nB9d5sAJ7v
vgN3O6QGBB/iXLC1jtmH9vrg1Zg2C676RYCDaIAWadPkB6c2r5xTmK4bfLXGTUSdllD+IqWJ42C4
3JCcnvMc8D+5OwdaixJWMthdniZfUIIpIzULnHaRuxXAGL2JfMbDv4/f1K0q3AamJyM6t4CJ6ZCl
dmQxpmya8/m0KcadB0lzyys+uz6jj6f46wNYfYrmcGshU+110fs5iEH/b9CEngQh/OJoIeKnjVST
IW+f9PRxWFBev4v6nA6sP/TX9eS6c/WNmiEDECcqzWEz1L1qPRpeLgQwGOBNzxFAHdQFKmATQLT+
Wu+0g0Q46mutB44kN9nqxvC0PVwr6LI/PmozR1P1jAit2vMpb/SjAE9Q6mMKIuSe+8H1OjQoqzpZ
rQW25yRmNufsVvEOEJdxPmhbAwwjjaxV9m7IskaW5C20Vr2mO3v4A6KZjigarUGz+wJ2SSeHYgMD
pPigBZ2g6YAtMul/NAk3An4M6ykaNGKvbh89bO1oQk04iWfObdpkrr+gMgZvitkrfhcoh0F7/9nk
pbac9SfGhkNxZLKHfsEDu/vuxz+B+drHGQmWqPvW57cJpUsbm+v8APEHTHEIWK1f1L9QTIFXTbeg
aobCK9hxOCxP5O/fwoUHcXDYcJAM7ekyrUnTmVyiyewpND627g19n5N/o7cb32h6dABFUvmfm8Xo
rIbbtsiNGwfDSk7lslqmpOnUf5e07/QrxE06feYVj61woyToeTIhzlvSJaUQHQja64OTmzmRh2lz
+RG+f1YDgAb3DvZ2WXCxJf7YKIhRRwansmeKe61BDHgfGmUg5vrbKF3z5zs+FIUQ6Qr12lFOnH1y
rJW/1l/BtcHkBBGDxuMfuPlnefxiOer+FF45l4wVNMcFxWQeQUjQ9KCaik62ptX0l+396LdRoqSM
iYzBS6TALdwKfC58kFE8m1FVC6YCDHSowx6oWO42s20Unf3yKNeaGMeFdNU0Snmmvg+Migs5eLXP
pIeJC7+NTvVswYN7hL4rlJABjM07ejbHglOvJI1pYsoAadGwWfqE4Nz3D0wB+G7LvV9ijLZgY1iq
96w/RjIGaqms/k5yI72RUv0s2cqEPS6x9fn0+T8sSPh5Wwh1HeJ5+rTBWBfPlDknRnZ27j8KSBJi
T8aRQ4B9QRznHFjeH1QYla87yXrI+SLUfTes3g+GjSQnf/D8STP8NbZ1CX5/Q3IfEG55WgAGrtd7
fj0gpJZvFKU6JSrlI/yZNr862gk7x2dsUEJPNlUwraIkQnNfLIUxKSvnGaUn/UVkmp09HN7xJCHE
dYc0Mc8pyCNRijMxHOQn28/TSAUbLXSZ9IkRSTLlWOlrQcyKh8Jv+eXTBq12qYdhQEBbyH2qep0C
Ln/6TDGm60R/9drPl5+AztdNFsgNK+GmREFdkw1w7QG/Jkzp2ZJ7j9ymu6QIPcv2FJZBWTv0xNPk
s6Bh9EbbaU9EPkjxgUWRMTST6H6WfMegqZRy1zpW65lrM0sV7+CfOeBGY7JK5Nc4XytYt5dFAqYr
bc/0x4U820nUiM0vcb2D18Vr0xPTlh14G5vNoaNYdaadOLqi09A/culYQLNHZ9vTf9nGNvgeqZ9K
PM/+DLKk5k42R8EXz4bHCHGi8IL4llGilfRbI88ksYyAm8653fvGsjrJKOeoInea+NSGPqeFo5qc
fgJQhVPkfrJSTPuBFDn1tqYMUf3gqcTFpK4NmP7xrzwwpW9MUg0UB/KFVqlSwSUIphE0gK7J/MjK
0yNgVbrkVt5ElDKA0LY112wIEYArZ0k1PYQvWbTCzbaQHPD9cBp0PULLduhCbNbKJzSDcBB4J7eQ
4wz8RmFS+kCV5UdGUcJhb64jfpchk3ZmRhSKTN+oXQ+OWF/ClBk7CM1DmTNqypj41FotBQx75q9T
fmvM0QnZA84s59t0hTsk0r5TTcOt7vCUcnKvUIvan0bcUMRXBwwaBMh4wLFUrstp9Z2W8oVbTyhK
fe72lFPiN4eOn+95RPKV826hSLhmkCjPxpFlPH5MejLMFBrAzCXEdIT1MBFiw9CjwJFSjFDoZpsC
u8WmVCIVw2FbDsAiOdVDlwwwt4fvnSA+otGR86H811+e7ohQeckR5bFSHmRJ0FmoaB4pMZ/0WM9N
WYZhWiDtoxiHmM548geyVmyLomCpCe/sh147wdfLYxkbL6XYdGhmBsBxZ3uThThE2aFdXO2ktRfJ
izhkqu0EfakXt6MVjbysd2VLZZONJ5fhnt7P3vlXp/AeVMnhDO0L8Vw8k6/g1OufscIaOn5Cx0x2
8p5QTJ+5WHsxo4N+i1mdY+/l/MHc86o1LkfxV8ZnEFMQ5/CTHtwqlIUhul7wGmGXvunmuAk91u81
Hy/Y2w+2kiS/7UL/rnWWQdfKsc5D1z+/jPDEBG1HvMrQImLJSHr2/c/zkoAV5oV+PFpC2UYaeCtv
yeLjys0mPFuIV5m4WRuS3B93+Jp5Qsl+dAKTdzXi2OJZnjyywGPDWpgrljigUduSN69NnFjN1PNb
npUsiu/fyZ3TOqtV/yDkZp6wNZJtuDblL+BUL28l9pVOIl/4MjvA9k+RrU6xV/TKh4up8XQXbM5O
8E4qtHbfs2DveL2EpYYD5E4Bckl4yXDTDeO4585m9QLO+uTnhHZY9MJRPRcBonReWIlJWKGghCdR
jNjIKDGiwLbD1gynNsu2VrXwMJrBUYN2+yg3YTs539QYf7bJPJ60cHL+Z+LkeSd2gQLtjBtUA4/9
tIIg089k0hzJ8yDzVnde/gT5L/F1x4jSoh0niwezQdDdrTymynKpziCJD4AKSiuLkCLWimxg/ZuF
1HdCu6HzVqbMnsVpXEJVZfcxZmikJ6uNMSBsgigT2FZPlOzm0GA7keLR8ZkyaNag64zX/M/kG7D5
JrM9riWkFI6tHkmjAMAYFXWF8q0WgcxqcS1P7ubhBq8EOecpc8T3po9+3LT5FYrLs7pTE4pPmuHS
40l2oy5LVHoB80HOUbTZyUncWYLvOwP0OjznMGDJwGUIE9fKkGEr+yxZQvE872xLCvqEaM6qW7gv
Qa3UVw8XPt6wac/sjr3CdCgMv6D9Ma1/HFYy44+yg5yEMW5/s9huXMTY4uFJNrcWlap/g8aWb0Jf
eU1oNhVa3ecFvEBnjE42p7KrQlaotdPZxCCfVXK8N1yc+ILvsCgy4B5Ubr+8KfygOtxY04kRphlf
lqaPSzcvesOGXvGYFV9kQrFgPCJSxYoHgSZSNJ344zYO4uR640ra4VWPR0Buhk4czzML7sQq66cY
1FZYtXW5zfMMxhzDjZkWcZTfMdP/nZqM+5DUZQvUjwOabXZ4piNzJNA9ll7fXnUVML3CtMr/grD9
9ETiMWSSkW6B5fTgIjEnlmAAhNwTKvfiGYwPctX3MzrqCW43LpyqWUdggsXx2dw344ZjZ5c4wyeA
gzKpNy8bmRjvHmZYIxoe19OAfbJu2DUOZK2/5l0EQWf8U9NGNqWf2ElyCzMHBkRR+Qb0zd0eRUvb
ZvjcrXAIpkTU/oOuSK5pIHcZr13xxDCo5yuOEQiPP72ggyBGkjtxC0bnImgErxzb5hXgojeOAWIf
8ATVfK5e9kdX7TjWcKeMpNONeur6V4sdCzQwykXF1gq2bJ/1nfdHw8KoNywOB+bJO1Twx/1thpEK
q66SnS3M0r62BOZFeTgIFFOP0hi4rrZKBENnm254Ccumq3AwAPuB9jBitogJuP7/1qeQwQaXg2Jq
OvqseQhRqvpuMjJHWplR88+khztwIiihli8qFw4JG8TMsqX0xs2XxOOsKFAchd4Vewc8bp2i/SeR
oDFIe4a9uKJyLe8r9vaYO3FJd3w+5CIrrAUuixMGIoiW+xfVQ6oK1ORejKwxeHp0t7HJNoVbql2e
zMMFu2828kL/p4MqzABWxRiVrZOIDX1N2JxI+KczT5VT74QeKeU+xWtsnWVYIc6+4yY4jT1eETFm
XUOMngMc68fNogpMkX3/DO9JdFxqp22SJFp32lWuVRYjFGwStiulxF7Cy0zRjh+2VTQBEZYQ0wx1
q2XW6Mhmzd4vC7cbbIg7IBDQOfLqL2Oo37Hroyz2g0Z65rodtv4GcN7bIEnNnfgxZiIisou7aaTe
6Ddql+zdTB5i8QhGT0YSwhoHFQjA9Ac7RR1XddTTsnTTr92eTHnMeOtdSRfXdM5ueHIQo83N9YKu
g3Xae3yPyugYnQR3O8F7j9T6DdmrTXbe155Oe4PL+KWs+CIE+YmNMSrTJ2WfJO9Z6Ac4GbbqMlDp
tTeIgkdCXZzTUaRmXEZIwmMNfYnxhkPlKtCXBHUnBerxtQNi6xdVc+Av9xAX7PfqQv0nyya9i4zU
VFH5Biopl2srX+tZVknIp9w8UEpkrd3/P5cT1glcBUEgZ6pt0ZaoURdFaOqEg/eyqIA5DbsZT673
RzKUSYOTDP8voC6nbaIKYzBZUkOMboLfrTEqqfFrW7OfyJuf2SKBr4HOqLfJGkPyISGtJhga3qhF
yjIRhaZ5vI0T1Uw9jgInvLhzetmetVUSffj8/Ol+UCPQ/avF6jbaFD26OhYPr2SX31Eskn3KEqgs
Szzt3OnUsEllBdbzIxktb8rPyZxOilDgiXcV3Hhoe4eoi2E8q7ACPzyKHuJO5NbTPJo2JbkelpOk
5FzhrI6xd+bxnMtDW3t8o5IaqUuI9BydS1Pk9O0fOtjnnTpXLCP1wOMx40cwhT1R12BYbtlZHX5F
VqEAV+IDyzPEAAXZdKoUhLaz5jSsya3yeIpNU1TlZlMccWgk5wNwXmliif3aDmjVxziIv7ZBKrJ6
iQ2q68Rp3FioIDw7NGStNFR6FROy1IHVI/5DZfIkcUpMHEbJAfalgOHSB6ElglVDk5LVbr1l4RWr
1V1NUNAMYhyUmdknSAbVIKiTk1/TeAEgLaDGqoDEu+oPWdTq86dfT791lAG7cN0WnyQ4DzYZdTrp
sy8mdUBaecIOhWvloAgQZTzvoO10JyNueCE5IHnCb9ljITrdDlYrANzJ4SwHr+Gs58ZPsu6D4oP6
p8IPkvpBP4nHsuH0FPGbLXn8hootdSdVJ24cHUr/BMguWZztkY6RxddH8ZdNagiyCufDm7shyZIb
mOk/mnb4noZcKS4I28wMqMVvhB4FHd/q5PbUOKRCIeTNPv5ffBjClAlgYfjZpiD0atI77Dymg88h
FT2unZuMdzCm0D1gGfviy09DeB4v5xqudKWKrM/fnfhNRQFBicN29Rl5UgJMt6uFEUkql39vK4jb
5PceHxALnSbJN77ZGQK6r4/w0G3vpygCSKuT3taNKUf37Ur1URzcF/CSDi2BwQ9ZbUsqkfi6sMS4
xxvuiP0fsZJ1WtuwE2vxkBfOp+E94qNt6It2kxvsa7Ziow4ZHU2B9waWmeScuz3uKXszQvWSZWXQ
q5ZY/MYwpgqsJ+uQKNfL2zO9er1fXU4BBkQ5CM1xGTQl2CGp1t5LK5uLV/bCJ7Qu3x+3w5rnXZmI
DDM4Ux9SknPbtAaQEplKRhbyJxeP7QT3EDL+dra866b/cAA5OYu8hKyLNAC+Ky0Yhmk//Yad4BV8
IdzTqbIG3mE/GxUeqmRIiLF2G+tnZzat8aLz2EyKDUw9MnaRy4Zj+VXYU/zWGim5okvC7NXfGfIb
MQP3yQMKhJHG4gd+gIZTzHJ9hIiSx5NSNDYNr+12KI8tSC2+1jPo4ly2TR54iCI4sT4lJyqSLtvh
vDOq9h4BU3ORtBUIwpJ0SQwDg9PoNNut7yU60TPUqn2WZRiXHSLdq9Xlo8ItkyscvJ2G8wzr8Dp4
Z23nDheOlYDJ029kaEKPkQwb/OKe91s/Rrf1GUmM4I3lSR9ZBMGKujwEx4LEcBMGtFF2oi8jDBeq
cM8W9S04Tr7g0+4pgxZ3yFhAR9ncohmDYQw1dNYqrw371XIqNtBZU6Z+eAiAqS2s2VsY3Z19Jbrh
LsC6aQT3DpEOcU+BpIsDWvoGPIN0xxTOMaGhbJ07+oAwUraplbUmyFp49dzZLh+z/bKHpSRyBz02
zNGviBr0U1/mHeCP9n3O1T6CctqPAB+qmdm2NcvvBiILtQ7comFTcabHJ8+58llbQCSsGhgh/Z6q
B5gPijE6/0DOKyzunO3QckFrzlN8JHHiwgaUQVN2Cj5Umnz/uKE32+0FRJheQeuyTdtEMveEKvTK
WmDodfq5e8Pmv8cBkhXtOYaytAQL1HROe/mEwUw5S2MG1ydAO5Mt7enTL+cApO8cPGp8hMDbXZ0n
n6C1fI/7QT2AOdBx28vyxUwVKA26MWfu6v7Cj9dO28M3MrZampttfQd2U36iu+ykc4WHYzHlmMob
Jqusa0agBpCFtXf0I14cSb70jLz2y1Y+/hGFTu6OGbBCbEFeyssf/Nyn8+O+PuTm+tdPR1tokKoR
JwzGdSDoJjeJ7gObjWhXSkTqmVZT7WlbJ78n9HoVZW0z/IAU8XovWc9ZQB31etCoYfHThtbA1j+9
NCQR+0Ow+4boyEnVHhJxfBQUT/R1Br0dAjWi2tJJkRhfb21zeNz0ACsJYkR49YvNRWPTJ4hXDKO8
g3fy6oEW0nnjqvqNCGeIJzTJT0+ckQ+4t7adn2ogLM9QhOmYgwXWqME/8YusLLRAoX0i1pLT8LNj
gaBfyqX30ZMkitecdgRCmKNC4ThxOljMYAXWCFYM53HbUltwPfTrLhniGG7FTvMOsdQfo2y8UHgJ
5JtsrvrRjk/xPmLSVxMrMRPCm/YmcbDCVo4saFccyRV+KouPQ2+PvsIj+Kne5OA1YwiojWmrbANs
oYom5xVtjilHd2Jgc2qtqrCFChdEYKbPU1RcumgXzDWVY4csQLKNWZaixYnayKpWwQWXwxeiaeqQ
o96BU9BenodHVm6rgEqJTvQHx5LW/5S0JofkiZJFFdUQsCy8SwQHC46Z4Z43X4rKL9ZkAOvj+bK3
ZmPUhUSzecBVQYUDGgHkKNarIIDlRyrBm3BBbbrRfdKZMZHb414zMB/YIH0nkBhemGdxKtDnWcBd
xPert9xpW6N204bt8IAQEj+BLXOKxe6Szocg13EPZ3vfF4Y2k/0O6in8djSHv6lmHOGjtLXf6u43
Vc/hlDLRZHhuX5JqhbPCC8vlz6I7QaKtQWuQGKxjikZGG9SdoNgESMpV4C7PdvbNg/ogLbaCKbS8
Q4CRLjZF/Bi0cp7DQzIvzIA0Ge7TBxZubULeS2qfQpqzyVFrv8IqMrMWIlzQ20dmzp7P3y+Ed+Vc
EaHqpnPvoRA6wYiv9ghcb/fa49waYtEMzPjLtsTc38dN6hK/5Mzo9gBYnxAFB8mlyuFid52u0+PE
n23yO1DTIQJJU2S+j+4NtFUX1Y00012AdmVhAc53+HZUgg1AEl03I+Xt7MeHCIUlgIZ23vcR0x/1
s216Ze7ioIkk2vm5vKoWjpwNh08XGn8sfbrdAf0r1S+RHKZbPdhsSQLYGD59Xv9jvCfoGux7j7dT
9hOd7/A3xiGQy4RHohkd+FQLvZp35uC3MSO2bBOklhIIgTtpUtUjyKdgRRXcR/K2f6JhQMxS3WEa
UQHhawNs8XNeVI+UK+6WpI2Q2uwCescvuuE27x2MGMi9wbILwxGaFRZZ3gOQ+YKb2BUb0R/DvDmY
nulYItsC55zQYumMrReSJWz8zdkLaSEXpYXZ9H7p9CX3RZ8c6H9zi1t9BJ1GkgzLg7fS4fbJFgHF
icdP5htgdicehEvxXuDG7rIF4c4TvNoVRc8SIawIJqBnaqNXFe4HYHRLTpy9p0VFScqFtDnq81R2
KqmdX/ZWxG8sT+eArMgqza429wqwfj982utrBnsHcoh+PtvBzSXeWmhPMpxWF7y+9OZax+fRFaN5
2fB70hwGHy4x/ermYc9ZG5thQX/3j+DWZoPa+HJkoKx60/mwRVJ6UGo1pl94dicL1ufJI67QVhO+
PohQ+Q0t/GN30MdqkjOMIQYOfw0e24f5wJewofBCca2olWH/Jc0IR6vr+DDss7QmmunJhZAPZXPT
mpjSiPBJODA7ck5uf/gVI7Z5wTmeqVaamSM+dol+UDjY4uYTUUDc1qfgnWtm6tadr5YQVF1yrdtC
HdZBygIE52uJGtsRom4HkWBdvtRYFSNYyamvs6eC02brXKKrvC8aRWSmcRNkjAaILIHSmb2xQ4A3
xtuQTOCJOGPkGtUDHIwRDgYdP7U4hHh7h3WJaiYqaajT8vm3Ba4KnmVPGsB+v5SWxEN0L0CWjSWV
uepq4Mnpe0/vSe7kwlhpc6oPDMnc5x6jg7OCKs3fBQ8/HO3sGXIXoLelHCD5RvAE+yuwaRU8Q2wo
OdDdAWl1xRDfXUIdAVH65MZgXlBp89vxCal3+xEQO7pP3dwaFmjov4PK5u9/cQ7uqg6nQ9sYAg06
MBDfONdqs3XEyvIOopu12BdViZwRiqIGiBDBhyfGDVVcWPac+a0qxD6ewPNHu8B9YvDhl/5iX84Z
oIIkqdsPuxX03P+fOT0LzwktB++AKBu8yuIyuWszqeMf2m0tRLlG6K/JXd53XwlGM27loTAVdQZ7
vHu33r5sbD3wGgrMrcPGKeasFYEJbbrlF/52uu2JQ3DBIIf1ME4J8rUZ4YqejB+LQTraNIgJsIKG
kR1p6TXmJ6Fh1LEhM8Duq7IdK0T7BxUtmB4Lt07fBxZUGfP2lvN236OLYi+D6VMA0fk0fjIWy01K
pN2sM72X1FxyHj6YzB2cHzO9Vzh3WNtaWuAl6C+qE7vyP4hBbeaCetayH9wdQMaTe/1r+h1Wb5Lw
G66eyho8FSaTaIw1XL4jZ9UIvlQLFnBqdlEm14bD4dLwjtA9JY67LKkT+eFpWFnffYjlK0SGiDf1
z2beNf0nq1kt1cqPAy5Jgncp+cTUsB8wTstuhY2D3a8p9N8f/MDEt9gxILQPs7vTdhgS41VXnAbw
rHMaFXWH3qz3krnhOw8HK92vyAcG1nzksB12+PoPuM+WSHbLThYP+BZw7VbfoEYSii+iOGLr+BM1
icyePuq/QRV0uI/ADicaUvPfl2TN9Q/FxQtniSKO9rGpTD1tAp+HqHjxuYJGVOFe3/o7ZHeH9WxO
sYXXK8jvM0L6wNkXlxEOCfi8sEQ+XugXzR3QUmms1X4FkIp6LuYbGGVVvg/PhmQdunLNkvWzkI1g
nvC9vDfgjfXcbpx9kBgXZwcltF55i4ECEC0DZtH/AD+XegqF9H6RQcZc3fnuFZoeLdy6Jtr2EC2x
gGaBZVgTbBR1ONUYHHwcLXlFuA/lgG9W0Nj8Zui1E2k0Jw12HhkGIlyHvHfJAEM/6yOlh5X2UUli
qKfrbpo3MOLZ2UEzl64yPBLS0LUirb1Wl9UTaVr1yhBS/iRnB7tSu+ZPkP4CU6JZNjxzrT2qG1HH
1yd3F97ym86gXIFb1Np0xAplO8+Iut4l74w/bquswiPdt31QUSduuvNBk17qh0IUtYhflSDBt5t4
Uixpmp1NqwUKH/8Q6ftGeARTvzuXBNNOu7ECLcKTHhMwohRDdjBbwprgSwsWxznp1R8JPPyy7tiB
Kq6TLD65sqYbgmxWGk86b1Z6jsuX2+YQ7Slg1eWCe47g4D5yWrkarXTEHpBtZ/mV75a2Jq2noujs
DT4bI7oBm5odHLTE9q/7xdK6IiLzwWxgKBYfpx31CvqjFoYAcGva2Jlqyaz73ONfTPGCUgYZFuqH
Je92g8VT9oOPLo4JepEROwg5slgdbY93LHLC5GL/ESEi92zDP2/KkU6+r/grwgNwWcPXoopICGgA
ugu20cVruFw07AaFE6NX+DAQRcUXzPkXUK1DxYFU5MyBqB1wPum9VCfbJWjeA2TN5XtKqU5ZdU7r
iPvdebAYrduyNvkF7gQVEqX202EMkxnh9KFYg9C9pEsmL87wQJZEtPcXgVVkN9Zz+06oMyF6/ob4
jbAutk1NBf4Z8vRpXvlgVNg1YYp+AYUzJCwvMjs6ZEU09hCPartf+LQfpg/0vBrbaINDcy8dBH9x
f74FV19fQyy5ookud2qkepoOaW50WZIdmSZaLoR6MPab28UQjoNx8ju6Jg0vLmlctt0+wpGPGFdQ
5azQoaMPNgmHOp7ri/RiFNt3eTk2MAnVQ3fDvWoMzqSrr9svmoWR9y1l1rKZ9mCa0l6O0MYVwIGs
cthkKDZgBZTxiAImwQUQGRZNUZsnppg9UnYp+DlP1XTq8cU3glNKALEc9oHtBwoKhMdhm5rlGfSx
zYDSi54YyhJMb6ngDH6q24h2jRy8mXRKex2+Mq2X1/KwMntyBVJwGQvHdfRR3UN2o5lujuvBe3Qb
0XbPFSmzleyg107wGj65T/RZ21tqQG62xYMsP+sW0FKMbxyX/xToIptPYp8HXCGwG3nKjyZboBCB
6uiTPDHSUOAVwVzeebg0kqQBjGjXVbFfYviMvd9it4/3K5ImNAtdQyIJYd60420/3g/P6XF6hicz
v3in+JC1vYPFNg1SmQCwi9YEeV32Hy14g0yWJ7dFP/sBIqM3elyao1fCBOq22L3yeYEMwQBN84qa
7J2hrQHoyfrcucXixh0/3aY6eXwLKJ+z5oiJF/1d1+vCfBc1k2z8BqCh452r53HblHVMtI3gTu3C
Ns2GBtq26s5qSnSe3gKSafn0Nl1Wjj56VRe1h65TcTXq1eYZXqk6v391eZAtICsdv3+D19IamJP+
suaj0+y5rKB/HMM9bD0KpReLtg2qBrvH+bAEDrXv0Tvrs2KuW6WTp91Uga1J5mQNwrJ9cNGbhh7K
jOw8R/ZedEiqwHz8Kqi8oN+adXnjOA195pg4CgOe+t8Wqm5YhSBgzxLBTmyh7gVv/zLr4gjVYQ1C
Gn8XBLwYeIHeEo/wgmAxMtm5LerAIaJm70gL46EpQL8JXHbz9nhzfEQNso8gI39ItRtwyQYtav+8
aXf+CO+iz5dGyLW8PDjw415mICXiPD1QJipwFqdpYY8FbuoBykIowWGY1/cIRx6d/idm6U4iwG9b
eXd6cZ7ju1j/ktagtUQ8jgrvXrBc6gCx8tZ4Hgf5Qtb8QHW3OtDalDgWD48pkf1OY7Xz+2OKiwZ2
gMgD4hzOtlSBridZ/cP0qTfAWLQ/e1t2+6nQLIhaS2RP2U5er7vLJy7dZFv37CN92V1yVmQd7Med
AWt+7J7s/O14NfpJ/CL6GciHfwH5v8Tds9Bu1BRcyY5bhrn4kFtyHXJiu5P54DF+Oo/QKL7EuC9V
/z2cJ6DPhDqyEzwKG1cyDp5WFqBpEfuJbnA66d5WX3ToQeGAiEwkb9ljWiAzKxt+U+JmD16tQwGV
Oa3GKVtAMzPx8etTxR9tsKsUYdYcYc71D4Em+ztsRyeCFeifhjt3zKX29jyhuIDb2y2aAU8GGZFX
dhzMJVrQfie1fFZXnV+8naKHCfCJ1OozoLMKK4+4HNOyMpg4jPBRJznV8tujciNmnUa3+L2mAsWf
JwIL8+9/HGls2hQ8AQZaBcgQkehBgqM4v0RGdpp0Z4Q/hrXHBSHG7u31Tfhx2tNdxiHFydIzZs3i
3bRNKAwcuvELYviAv8ei3LBZvCa/PmyXjwvss/UN3FhgZK+uiFWB/DTHHTQs7rZJGPP6+Wund9G2
ONSABVaR4dCTj3rR3n38tVH0zK4xA3m2/aCWo5ey9T/BAX4ZQvvgMxM8NBk36wn4hdEqK3BIQV39
j/uKqVwgAVCORL0mCRHQjHyd3FwA0Q4NKrq4WovFDO7IkMDo4znSh0A8u1x5n8zLoWqiop52OBNb
f6GRf4RQ40YBF+FnSo1I0jPDOJw+4cXugFbfRA1uLgCO1yOjWfZV3aGeVIhRpQy4m0f7WtDLnkZt
iC6Y5w4JCPfyCzZAQ4ObvZlsGY/u8GUyZaPDj9dx9VSeSuMSXcpHaKIZc2c1CwlGQVsj2/7T7gSs
nrGcrCuFBwlinlNNpzdOKCWKO2qMEZKjgMNENKY54hQ/iZCYuXncVWQAdcMF+AbYNLNiPWhBnxnS
ZK9k2w8w5KfQ9nXBhpUBjfwSCsv7IMddkdzBjLgrgws8xUsw/QBbPEatEDpctitvIZvegYWsFwWJ
Fk2luaElRCeWnROaQCrDvbsfbd2t3wxKrcXz9v4j6cyWVcW2NPxERiiN4C19J4jYrhvDHhTEBgV9
+vzmzqiqqBNVmXuvpTDnGH/7AGk4pz0Q7YELLEhwvsl0QjCrpVIXA8r2xMHP1GSfmS02zM/8eXBJ
76U2y4+1PRxrCEmWoKmUZDuyqBRXJ49afB5s9JN+/NlLY9UnOpwh3ldAGTiwCVlDsQlrtsvJplhy
bdQmJet0/ZZ3seHpmNJ5TEJwCXCy/vQ5r3yADxIa2Tedwifo5GYP1psj1wCj6fG8khcdF5QJwG/x
f/sudZIYT6TtXycYYENuSW4+cnZYip7OZ7+Z1yBecz3ZtsbDw+fGznM2G/tN5zOeIm5pFzQgvizk
v47vufsfBw8Z2Ls9uiaFHeOPNF3zQ7OM+fB+E85gZVoCgvQ9+DD47EmXDHuRggw6vo8fCRWrEsEl
HKK7DfxCem3COqszmAWR+Wgx+BPq3Px9xghx+tQ0HMneRrBZ5NZNdbaEJGBgJA8r+gWSc+X9NfXV
Z8vbxqvZeNf5CI+RwrmJm43qXgNdfOXW4yap3av4js155eRcMAWoBB0WlskpQqP42+vHLJIJAarj
XvTaccOK3NehLU8uR8aiLwztaDtw70wHv0BOMXN+bNS9D0+jOuIIfvACLtnwvvCzMuBmWImTjpcU
rpKCgUnn0hC7bMYsng4OUn7Sc1rNmZTHuqXanEesmewyI187CiLtPhaIH8ga5zZLGW7PyV2kGZ8d
eVJgC1t2H19e5xd3iEGoNUFaBusHckyNMvd/osFzIhVOeeRQB9V4crAuX//6uZlXL/NqyZP5aIx6
xwwLSeEXV/8Cx8X7BJp5wbxtKnUw+HjlkdLUCnO3iEU0WL8ImAKUsDZ+7X6MPTAsgyrQckM40JlZ
wiZHvvILU/cxf4qhnxXAbv6Y7Q1UwQJUQGJMKaoEmxRtLJGogmnJ1Vl7xCA78ul+541qrBv87A1j
4hqxF1PmXPSeG/f5jZZetr7SBosgScIT0Vqg86cf6k7IFf83Uf76IIYXU0SVP7x3OJioEyINopz/
HwzgVJoCKLlUcruEhYO5agFnPQvSe/WF3zpbZwxPmN1fky98U81fTqe8NQyZRDmwvn6MHoeGBpHd
VYZvxj8Rzs2xerXiB/FD17nOQagDsZHqyryxYcXi5eZnvE4kGlwJA2yt96xzn2xTMmAVdnTrt34F
iisFm3EToYoDs8BVjcFWwM1mDQOMR1tyb3ty5i2W8axei1Vdta4LKkj499//wvQ/lC2KRqn7grP4
hBOJB5tP8m0c0rsrPid54Bb+3RaRTLibvysxMXU2wLnXm2kI1xFcOiyKLu0rOw3zArGC4YkpH3yR
BxjMYHbxMjS8Qap7qn8316M/ttGAwZWp9Tfunb5RfSgXjwMZGVTYcPBMXsSoQ8d8xjQP8N/yObi/
6SP4ZnVyTrgBOVuwzqvxfacjpAZW4xf3sEKqBGNXK0WkkvGyT0VGtmoCL0mcSFhDrCZU7de+T6Gn
1ycx3LjvSDyZdWkRqcRlf0wS7sd3u3I72MOX05vjiY4Up7MzxIVEulLQZnCVMriMm38+4jGokbEF
BXvvr5PfAkQFHi6SEj25zmiA4nkr0/OKlmngbszUyir3zuS4JLgYUC/v3t43PEMMkjI52yTN9jqB
2HJ4l8A3BVzGMxyxxjqNy4Pl44w6fci1guXgT18MFgoXNTMC3xIUrzpHSidFUsSX4TG5bmgfDm5P
c7Do4ueYzaD72+z7EPChfLqPzMeszzN1ZsY7z9pVPr1vdUfcSvlRW9+BElxUe/EP3huvywDN3vuA
hQzJNi//a9ezPiOWeIKJpw//c7pG8rjcXTGcECj8SS580EtCxiN1zs/Iy3k8gzexVjMhfTyKZFl7
VLPYa8R2EMQY51uViAI1pkNq+Pa7J8FDwlMHeEjjipBtPOaNx7yQfCcNncScMzuZ0wFHHfo2nKqL
d1TiqKsAUsSYgD0aaQRPDRQNep7Wg4x73/Gy2ORfBTJV7Ihr4GJLpjDoYu9lbcUBUu8YftCtOnfs
klkeDn785oguY0p76RKAhMyhzYe442FmbLFeNXHLI0OWAUCHGGReDnlYMEUgPsEo2HZMaIA9DHXI
C4zTI1TBHZhlZigA35koenqEmVhS5AC7eLDsg6BcgA6/gCw/waKgsng6rSn7JBzTc3KLzvHbZOkb
THqH5w19DZKfA09nnKf3I1vZOePLAVBFTMph17NobF8To2dihUYt8kWhyTg91cEzNvOSUQlNBagX
yafCvsrQbeYko0Yf90TQhPu2V7DIldERpoFrIybRPv0ciWeb0vXBhUCaOtQkGF7CBuIP56gPAj3+
LqG0sV0LIJtlhTUCkRR7Tg+QI2Ox51ns8fzDtv+sMnhQSt3E3+xOhtb19HQe/L5XCCNchYYYi2Gk
aRbjwbv8vZLB4jEpAwWRPHBqrFkcUAi6VGvkl0fSYMKzdZtrvuxDKAakha8I+cbyl4PcEBXp//E7
oVsWzJvwgRcQSMmQavkKOPDKIVktrtt7RMdLG14zNMMq/vvbqjo9VzfZ/GVgHO2qO3GY1T7M9lsW
yh6K+B7Re4WE+MoAtP+BF96ZNAUD0iYPn6ywjGnFLg5l/EkvC76ItwCVcL2rpqzCAt9SiTiAsAFc
YpVF8YuoJboQ23c1VUtegUvDt755eBjmGpc7xUJTi/boAocIhQI5ww/JqbQxteiCsfEf5y8PbWIN
ksHqBQWRaHspaAPqn9ObJHCD9IYQ7BkVI7OYln7f7Xmlj7bOPi/Bdnage/7vADFDEcZPADNk+4yh
WoHLvsTA8qjQSMF09uUGEC8niynqpbc5yvruzd+AqLGwR0OSYvC0Y599wTy1OcH8Fw7GQPW1Cdju
P2g996+Lb0pd6uQd9iaQMoTguHBmRi/6ySTOIzyk5TQZzIWhWsN5QbzcWAph2Tj986BOkPI+ALiu
dr2GS4THE/GU6t8g0NkrIT4JNfCWXXqFLhRkxsO7ADu3SXWgjapiTPAweFrN+D4fTeplb6aub7Iz
pDDTl9PaL6ct/x45eQ5hZuS0TPWovxZZm0JPstVR5Q0hrR8J9MD2416drc6jLrI0+TzOeA6YUKdi
voIDBeGhN4vsZn4sfnrNyhpaVKAOg4yzLMzHqGntnvVasmSd7tFt9rG40vlkkFn4ZGD9saew1B1f
S83SouvTkP18LPvkYQJiJneSfQw5A/Zf/yYqmfwA2YiXzJGP6P0JuwHxMeO35Ehj7Rh58zoilsGG
wBEEnJ3zXCGI/lAjazGhen1ETgtBwAK3egNk3DgiWBrvoLFRb/Za6ndbjwU1xSuNNr9HBxq8FQnY
ZoNzb65fzTaDyXm1zpcB507XiingFF733XvNkqym7B9v84xC6z0dcWJujI6Gt8KWb5a0odMQwBsz
BGlPNF66VZ9Qk4QL5IKSk6mfn/acfOCLybV8PKmCM8HdNaBr41Lb0LjSP+ETJ085lVABEG0Y5RpW
YEPi1aIMI+TTGR05LpnhC1uh4aey6C6yBAlsdPORYoDhkPjypnhuixn8wZ+3yBf58sthq8FHYXD3
idZmXLvzHAg5Eok+e8V5+5ycLInoeRvAj5f/IGWGuiLZXhL7N0GNymTD1Z9Pn7HGnaIYhXs9jmwB
dA8WHwxBvM0WvMeLUDfI61F0maOZJWoCyQGrGMvs1acdAAqYNQvqyyNCkvTnp7cB/CMbupsqSR2h
LGEonQlr1oX04g1o8N/nyFg8VaZK/NqdM6Dl5AG5JajQ32roUjPvFcwbMtn/At/SgdqM1cbtYdLC
Q8zp+lvfeR7rLTFa9c1+xLfJl6mdYK0VdFg5+24JBCpixc1JK2m9i/nca9btWDlKqHAuxZp/w7wL
BzCGTW5kCFDk4YRRTj+KNZpoh15LRgkkUrWvksvfOxxBLR0BFBjnxr8/3UC7/RVaO8JUs96h2nFf
8WSOfM7jnk/7C4sCjyTx+Btnwl0HLEd1LyCptn/Zq37McsXW48AAMdmoE4Z3v+bcRugxWheJ4DI3
XE9cUgUf9NdtVlL8gDmDlgLyBcrSLGl6cx/ZE/0jw4l9iz6wHyx1nL2cJj/rvHrGOEq4MPQp+N/4
6x64daPRQW2NJ9k0kx/Xi0b2pfJ0ub4A6YdANt2JzA3zwRQad4tiJjnaQnIqf5MVjdBR7ZuY55fe
J2U1Ct4TJI0otkHGxTLPwrBnhiDTj2kHr94nvU+L1Zu3zeoDqFcoRsTF/yVDzhC/MppsNO40oM0Z
mBNQSH630m6mVycnl4kHH6lmF/PTNq3xAuOK0Y+P+56YTcTHQCBrSi4wuV1xfDmq6y+CjKRxWq5S
0DSOWZsM1GxovzzSSihnBUd1PgNDR0E1V48S6xHmsC+8WQPI++DOgCawP+EnlKgh4XKrMswTHJn8
PTQ+gZUjIH4lwn1SOULyNFrjDYS5l/llKpSbd9FT5afCP/SMFgX7FfP1P3b2sXgCbl+THkr/zeob
PYPmD91+N68d0jFqt/i7ELHpDv09q6THHjU+ZxCL1mAsYDc2BKvN7ugGemM6HVnUdN7ZYSgfu9qs
AVRYqJAiyebIS1WuRhmO/DOtHFiN59/92O7+NVToYLtkzJ6GXo3OjvOaMR6XEIoEbSFgE55+s5cR
q9hYGibABg1ynXULCXLzsUNp3PJJNOMPvMvF/obyWl7f3LgFdrcYESGx2N1QHJUoNVE3Mzxzgfws
tvOvsS5EAoeAe8XZLbSk0TlaX2xbQafBYIdOgwqKOU2o3IYc1zdvLcSVD3ZWt9qj/p9hOYZeBs1P
tDV/ro/0LB0xa5C3HG4W0McQHl9w5nzMgZGthwgD81ACmYCJ/cz5ehm+bXREppqoK1Lj0tZW90SB
62nOvJ8+Vw0fiTr3aLidDk99U83u1umZ1tnteP9rQ9ydMGfkGsS0BqxwsC0v8xVl2v4dAWTE4aHO
gpeVC7hPQ3dQ2q8dx2Gz6k9f9issqXc0+ChhJKlyZbPlHIHSAPjg+0kvbJn2/kxA6VPMBjxQnS1K
tRSnXyMmGCBZArSC/faRbQfINtT0YcEbz2HEnB6NZeBCn13xR2pkeKVM1+Xh5fAFn6IsMSG3mImO
Z6wlNZ4kKi4Ktzk9wIGB0/2eXwbrlk1Jdz78M89wr+w3TAlS+Mhu48vx8q8RlvOphzRJiblzOUvq
5V2zq91HizabUJoqZM2iv3wat3235rXDcpQf4ZFHE6iXM4/zETcIcvjX7M2y7b/VKUW5DByXUHKA
A4D5mF3tgQzfigISXZhQGwkGSpgwyQzOwBIBl3i7/oZcBqW7fUStj2+TSa0HfNHFxbpNEIGx4HH1
svKwe2nLjkZcoyfeZvGAmp3b2aMTHz5CnIGvCHepIGA1SslaXB8AfahHsQexTQ+p6NoguLjxdSMX
0BgwTzDt04t3Iurcl2dI7FKFmM/aGJ70vw4lP9zqqlhXST6XOL5jiRjBBpeKfebgZhPo/5GxzpAT
DqcNkSX8LgJtFMDp0zlvB6vLRIYXqYLf7CdFakYSJ2Am7PfFbDVKU53+EPUe6rLORccOQdaG793t
iAr94w6BYVzmD7Rz5fzpShZzOyjSPWDvWaNjvs1B6sF4uKYRab8iiUP74rHHQu06efDGi8qADIjs
5WMJbAGqBag36xVUE/La9OGGMpZ46GnzHTxO5+3jyZF6pbrsEmlo77Fd9BFsJZLb5JZ0kgKVvoKN
+4ze9iCrF2QFfRcEE2aN85t8vk4b1CqNQrvvFMI6es0YLSjmWL22X/vNqa1Fo0i4HwDnENS2CG5C
ObE9AIhD34JkHuFhFc5otix2kEHGsYcDyUQgaZtm6oXsnTeYGdBqZYpdBQMsPvJ/Jo2MVvNla5xg
x07aujUwf7KpoFdqg0VfE96y9OZm2eCIF47mRZ4AZnZDZ2HzRmuscREtruxWRiofMB+hjKQI2sl7
jjyrCaqXrQPu8ArvXufGMcQuLpp/3imEvWzKORaH48icTruXOZ0ptgJ5ZBEB4c1mhU3uRUEUu7vp
W/TgtSHyRhONwkP3uCqMZwnLhVRfN17PMSNftJTTiav4RNL72Nbw9suIhO9YxgogfIIiCisLLujw
zOD+l+G+MYG8on9OOwXef5GH8bpZCEvaaCzASjN4JddVkGL0WL1tC/eVIZxsND2iIRcG7SxMx78k
tCwTMxs5AhHgLyrE66ya4e0D98MRZz5xgWUS+moufs8b+JaVDZfzPHznaAd1L2MqslIyAcaXCW5H
a3U4vDeGGS56HlbjD3KIiRDRhD1unkmvc1PugFwSKorjAA+F8HTy5YbhWDOs1cLDyS7R88dnAl9Z
gERjNA9TM9hu1y3vDSIXYHsFPwsqsPnpa3yEG2M7rwVKohvn9XnPxfow5tAeZGhgmIi3nvjpCJN0
LRTDoWdyCtv4GTDi4dP3Qqy7DfgqFZv2B4Ptxpir260YqNuX91GdFqllPBcmcoCs9AC4uBc69xPE
ZIr6g3+9L4TtQ8YXFsfMG+k8tHgRLGAAPPIoQzxufRPJGNa0u7WQXPZvxNJIhi7mQvimi19UAY7B
i2O/x0OmuZQYVaW5X0ab7GYsCRTRapuLwGzRydtLFPG86oRNze6kwyAzDvB7XbQwxnTEoEz23lx4
9YWYQgd3QFET6cnQYLk4625EjPpqfTf4lNmlPdRnNb9CWrppBitLm+mU/JDRBH2IB1Xl5/EP5swE
feBnAzl7GxUfDC+enZFHZpz4sSGZY10SoHYk9QAeRyc5gGyc37xtlnkeTZ/TE7//fVuj8zw0C52c
NZF26g5C46jF0JU9Y8m4Fnump0jYMfmxYM/IxmjhUYlFEKkTHQ8NWmpE2iSkMGsQzFHuLmgP+d8G
VkTHNj4sb8lmiYk1vsUxwQyo4bIgZsDDjjoaL3lP1jz92zif2swtWZr2p1YqoCljLt5CshrY+DMa
d+kkGvMNkpQSEJ5qWnzpuc88byxwlb/Bk5CnGosVm4o/JtPicLiZGL/ptdTTAecX4AOxv29/dCh5
UG7zE2bch4Qmx8MzhYcd/RwiXNBcY6Dz9WzRBGT3P851s90xsycZYRJRg6T4hquThzTwgOz4W4XJ
8bXk7Cp0wzs9MuXKqnLiy+J8IwSuTXnItSxHmUj3kbN6OmmYNuM4xiBazJYKTcbBr4+QvjMjvLyo
Ahmbg3mdYQngeagt047uRBXYZDnEJKgIfy2pnZdFFOt7mx/niQLPZADpiAGjc6iuCeGZkr1Dns+c
QpehZbg2ITBebLh6JM4RG5coP7yYYOVJOvI9U+LFBUewUU/zBorIsqXQa00mjXGkKoIAj39pU3Cl
/qMlPYYiK8gWnvI2MW0RkQYjQ3Yl0UpTo4iA7B8jRqYoIDiQBFuFlxTbQBwZpOn0aBynCoVCcIjj
3S3cUEbZtRZSdAoVPSZcg9gE2X60kyE+T+eJxD0SzaUIVJ7ThjO+//J40GlaUVMRJ9OXqQWISxTI
RBGXwU91yI0YPZ0vouMYo3teEUbrD5EkOwKyeVKL9jFzYgHxW43EH0O1KAD22VJBmQ+j7duBPWI8
fBkae+yhmrVPJKmoeC4/M4+fJ8id5EdOxQY/AUkHHl01FD88Q5gn9PBn84P+4x0RprptudSFjVHc
pJjpbDDPHkY5HZjDoKiUpSL9TLste/YZvWDcfA3lbE2EvnUwvYomK2pZJMRD8OBo/onXReFSngAJ
3hx+WNbI/+FXra0H8serEF6nBalicP246fPwxxHwND+/5Iv3Y0/6HsewSgvplgIVSwUtoPc94PLL
CHIsQ3l6HX/wAYaU4DTEuvZI7SxDwXYwM0PzCjIILGF8RRMxbYHj1hsQy8qgth6JL0HBOmR/SYag
+UuH1hfj8EQlhoiYhCVln+sC5t37oEbuljShOXnWESbdF/mZFGX2TAiySBSmqJDmR9T2aCbyuPCr
1Y3w496ijyKZ10w65HjR48/iNgWF7hG9gZKmmHFbfXsE0sISDchzQQwXlg5RiKevLdPaoIFdglkj
40NEbVMaAodiWjpl6imbkkkH2sXRyZyiZAOYlnqB9ShW4wYRkX8lsvlnTyrzCo1fhkqGQwcKJ4F7
aX0eK+LHGPTh79y3s4Z0GZoXfABOXC5QZhC1fj3qk4HIZ72HMOH9UPHcG9IDg5JUr/Fw9UAK0XL8
zxVEFw8bBCRyNH95jDgZOaXOP5mHIDMxZvmoFNnbGNHNeOjpSCPPXEdC0YlrLWyJEIhozMpAUhjy
GB3nj1CeMSGuvl9T+XubWXzFIcrrCFDCz0p8MHvhP9UtCtlJA93M2+QjbmmYg6J2zXfO8yM0CmJB
FGTIFb3tDWRqUt3MpcDxX3Cisr/ZEsY4RZ64xzszr4WHqp1cReKLMNHAoNhlsHUbb8hG+jF76fbq
IzoA3vjY3BNjyLubhyKisCh5e4Jb8++z1wSxEiFpNwG5IZWPjxlOgL8aSygEqQIt7QfXGZ2xxm8H
e4ziQjSKaiIOigqhZM/y5b8RvEjhC/eVWLylrzXiF4L/xusp1FPx5Dd9WUueA1P1gUoOQtCK/WGs
WdeL6eH1ErOe+DglqlHUoJ6IGIEGLSmyu83f4hKfKypUnsZBThZchH/6ElG5V4GpvQ1OikHA5r3E
CmwXgF3EKWBx+LrC76O7PY7TLwm0/FkB9kD+4idLGSIQSJja3ozrxWMhmRXgy+JH3TRUz0o3T6p5
gWlpQyyKmHLggFBT3Mfiaen3zYYH7PQ6vewDuhx7DbOJjlAEt5wxreImnfT5CfiHLuNTxP2tjSs4
FbTNcbXjk7/b1GLgNwNaK9GwQTbaPTybl3QYYzXrVsWitYdmO1cdjaBM4D2RJ/9avHlmsU7ZCDOE
sAtIjWdiK8BuIWZ4kITTG9PWC7AONunA3I/ZjvgZBMur/d1jhixUO0/42sYxSZH7MDeSKGkDjzZQ
52+v4AthpVPXpVuFHWYBnOrYNEsUeByaJkcz6omwwMoyHbiXRZ+4mQX2PHBgpnnMeWIvyXrova4O
GDdZI4RuIjxB5c5/4A2a6QMAJuw77C6ngVlHgrnUUvbi9MlHRWeyLn5ekqG6CUNtb9YxZOzq3Aki
7FzfQ7Pte+/9r+KPABljGo1eaHo4acut0HPRS+QpsbpmxQJvTjaMAwNU6B63w3yQCn0TBN0y5ynA
UGRpTDP9lNZbYiWDpNpK7oW2TgSCZ2CjYolgJ3fRzPm5TeLhG0s4lCbjItIxV6OEXU2xUKBuQhVb
+dyWb5SDNfoonnAYaXgF98NyY//WiLhsJVVcIBQGXlrByDHoCx4iB1Qf8RfwlvC4KSG6Q9w5Cop8
l9I14kbQNTfzHL0Dpj14ag01RM+Tgse2IRQMoAj/IFosbzg+bW9byfqdPicBX98YFwGXeJAxfr13
/A/OiyvNj5ixMsb2sQJNdKZDuo/GEzIOhwIvSJkI51J/+psM58qfTO+vO5xLbhHLhOz6BMrLTve0
equBYt4O5dMqc1teVdsGESajTOkAMo2y3ygYHHpReawthdIXAUfZveAStCFfxJBVNqzxyeczCnwS
tuTf4bqT19DdLruKUAggGQjO+986U1HGs39OHqE+RVjlKVwdRGVcvFxYJiuu4MducIIB4qO9o0ET
Sm+ICbRzaFVqU+2AuWtwuwi7drj8goZjQkl5yqjU9ocOawgIhPOMnsRrVgENL8R84pKA1zsClutk
CxmvmbSk2Q40VOCGemewtzul30v62On2pa/gACmRSob6w1gsuArDimlgxKkufM8XpwK76icITkK6
gpnWWpcgZ14WkyGGNj5le1kV4T27pp/sdjiH75TMaJXr/2617i+qt08k+atu/2aNJyY1GrrSH4pk
ZNZo1JJF6TaKwTpaZNqkW593ml8hPRSGHKA+tPS9iT4VxIFEm8fbrdIWf8JuEFJlTSpcl/1mVTxY
dasmUlBnPtzzH3fxgHbRnmjrpYjR7aw7E+L06Z/J28WG1IerGKAZs9+iQqChhQTpK3hU+CH6kOxn
e0Q6Oc1ooz36RqFIGsUvJP0ASCkI4m9fgMYW0X3FUqD8AaihtO4DhnRJ7jfk1aw+K5aO1upjE4LL
BSrpDq/pjed58hq4dWshKZKgkOOq7xcL5enUCMbvtAc2awDfQVbKpoRXiu1n1F/kio38Xvrj8Hp9
ve7h8Sre5IFh3fcDVpEROJ7aV40GCJjG0yUbBRvXD1krHCKaMu67GdlvN1Q/mEOU8Hr3pB3BVUxM
c5SMLxu8KUeIVLJcrIYE8mobQBIiCogd4MQtsp9i6LsXmMURW02ojszb8UNXhP/yfsmmAwqodhCs
z4//1Qhwp2CefcLUkCkC/GwsMKlzok0uQ7NM72NYlmWD+P+Fc5HvFXUw58j8nCAP4xR5jyy1sMDn
QCUfO1RUZHjo9i/Jo/vFLlixzkgNKAfnV+Rv5EIaTG4oN4TOWEX5dWhcvhb/CzbELwSF8ESkgsU6
AwLF9nezUZ4jvUa3AVEXZ5xsKxwF1FEkmq/5T+uzomecXwvO+DAE6YMx+6bt8hXUTNdlUMLPqfaA
xyJASE8/JxV2T+fHSMjIwV+p2QpByNTmfBwU9D3N5jgL7/tv8KgsipUJVzAGgP2g7lxL85tbExIE
WyWEuQ1JBiD0LWcBAjMiIrjbeMUhncfP+ZWNmWc07rhkBDss5M+gc/hCSP4KdN6iG1T2O/vEQ06d
WYeKEgnYEUORplv3huIld7DVQ1YaGLkXIaJ0peE18nPZH1AoMtH4toj86NPWLMdE7Q4RZ/2wl32B
Ls+TUWXrSc69/HWQt1HVppPSOjIHW7od7sFvi7cK3QePZiJDfIzGI6TyvMmcXHXC9a9Iuzt/Mp8k
r82pP/Jf1OFAtCDMAlyg4hZBNL4fnbqIjUeLltsFmwwxhLR6alZ/lW+/IyyB0qqY4Ji4i+Yf74dV
+Xg5yusPrpfJO6Djxv4VVo1VORgliquUFuC2Aub3MhpuTFhEtF2APWPxLu7whXhtdvFEMAGfupDq
LEco/2EoPPkBew55hZFcxsKH5W24U9DFWq8JAsPNqvQggCzy2Mrpi/wBhKSId8bIKVjXrqsbdQ1R
79QiNLhz2T48hsbv9LfOx3rMVQq2bvAu3dzBGuXpWbLE8oasC/yDyk9fzK3SEqgTnhSQAamdBZmL
LoZhphe1aXe23pz0oPw2gREsuesHysEAXnqz4uNUC5Pb4Sc+UIwISJx5piAMXiGhDytyDU8a2uQy
hVrywZ0w11FquzkJhxHfEiKA6BtsXM15p3cshfh8e0434dx0aEmnpccgVKOjYvyfV4h/ydfdV9xf
dOSMfqhbp+0O6GuAGptnEqcFlDf17ZQIdWgc7xaqDU+EprQEzWsheklO4EQUIwAkWvRDpvdkgGmM
SqJr/Ho5wt7x9BGKFzdrEHWZHElgLyyJqzf6ytwmNHuB+zIY2srNe38h0dRJOYZ8Qpnc44Rr0m4O
Xn/AN4zx9jcBlqcMBB/nJaR5kOMj6rCtCNB6QFWz9d71l0qIpoFl6Ufu0Q/FQ6rs+MacztFF9Kje
99DMG8N1cueHIEXn9Nv/9i1nciX+aG7XyWhRJyUiu5zG69Y+36zhVnYgq95onwgp7SwqKZat++mN
q4d5YZnKTVpDrpXNyY0PR7p41xgLzsdUHVhmlgGYTdamNwcrFnsa3ukiezuqJQBzzW5aswV/aZhL
RJJMjbIbWK8D1fP5zw8A7iK+y/FXDVQY8J7HM/VVxioqUIigh4sAZhhzxhR8nXy1+LkGWwaFHzrX
YqIBjLWzDe3llOsJKle+2NVPpEZcjvBJSPU5eMmZ1J7eLQIaE8QMQhf8LZvKAZgohyaa4IqHV+Fz
1sMfOTudO0QM9EOmjCr4O8PYYQ+ZGxkzKJ9xhjNsT5ga2aAwU6/Zm144YDNkgrYk9EGgd9M5nj4g
Cy9eluHgr/ARoWHB42u1zlsSYghzDDY0wk9vWzFqobuYXlwgiSda3x71vC+aEpu4Xt9SwcXXs6Hz
hYXX8YGSxAer6A3SNhmSlIBKe8M6LzSFPchhZN89cWjI9i/opmTHpx+EjVdmatIoEcvWWxI+wVzZ
U0Fj+rPm73fs/hSvFC6YS4DHDo8HbBYbBf/FUtKLTshYAyEW7MZV9pN4U4V+cMgyiOmCLQolQ8zy
T5SyUPyJZxj+8QCZ/sKKUKHfPU/a1cdm/MfwpdkYRsjWEZJUyLRM/CWbKZpYFTUI0iX0DFyyTOcR
DxljBnYHvkJAnHcyEketM5iS/B+MkAkj+FvnYZtgg/HZCsG4n0f2a04uLHEzRTFfB/X0hb9Dm1MG
4gia92iv5PyUNGPeOqO0mDzWsoxjWvVLc1vG+LkLu87SL6Zk1ubHjAZBRJalB2EHTYM5aDGYo8lD
ZomrMlJ2vzHcKh7+Znx13hwIggzObZYW/mOLYpOoGfsZV5Pa3yREtSDzZogOmG5JbhLizC083fgz
zz8W/2IjuPb+7pKi3sdt5A55pCgn55TFmp8guBIGVm1brK8oAYI8JqzB9LGQVRA/5AcBPvCYkgUV
jAqTi7FELw7A6V0ZUdudEoIfEaiM41TUH4nEJXing+ZfjojdAOQ0wqcoU+M7QhRAUGOfQMj0CiSM
NsYUFCpS3B4ou+wy9XbGJXuGUoYhCFn6w9iEF/uJNvEugrTWIAXswVa7p7gbUf9j3c2JPup/Dxub
44F+KsZBMcQ9j1VG8oW0Q6j1RfNYOIhW7+M6edJe5QJQXf/q2pSXX91+HDtE94gCQZN21yMLeIvx
AfvHE2uKEn5fMJb5Ufzr6Jxe5hurH/q8JQ9w9MGh/QBgF9CBlL5pz6moxzC1pUTm6B9jE8c7UYDs
jVCb+GhL9O3otoYfR2AaRsEqgQ/gmPZ59yQcnhpm34dH/OpqYGledRS5sMoUX7WOwfBjXTkX25PE
ITnAEn5d9NOw59Q7HuOBVS1FXNR9X2QYeXao5bCVHkkjWzGDYVhgMIOTPFuFcJbK8OFlKtxAGpOA
Pfw5mE7MghEMSjZUdkhyfPIQxKmyf0ECgJVrZqx41Z6oqUTySFylwu0XswuB1+wUkAev5MhC1cGt
ijyQP5N/SIW1PuOfda+VCTz8QNaAHm5+TTjPQbyW96Pw3Bjy0y5yU6IxFIvK7s1NiTUgYNADCIj5
eJCDCpGmOu8AB9rZKyMsgrEHcl5bM6bFWFKmLCwIB4XHEFGshSsbzwcIFIBRn7ecYVlkOKAxQBs9
JP89h5liRo5r2P/D1YYpRrhUgP8WK50bjrUYme/uHeh/91Q7IOdD0POFnqGKvWCXZRURzmmkJ0G3
BcyGa9S410dR+gB4RMgA68kbGwdXdJM4XqAxqJ3joR+iN8di6QJ20ofM/m1uCOLYYn736uNrnsOh
ihStwbydPZwPIWVvD9Ju37MnQlH5Mc/zq7t8zRTUNggA9qcDEXKzP7IiQ5LouB3OlohjKOJhwGgb
NL5koxglFwPNC0MC6UuYTSUv7W8gGDche0Yzzse98EMUIWz/6FTaEm2vA54u+8cij/61cta87IwV
Yznt75UZQsMeDmRgUUTxDbq9wpSYobGsrblfaF07VBEJRkLwMs5djpYzX0S+E0cyugi+o/5S+Ocu
i9GYuH4Wqh5x3WgCHGl282QXG84MpmOJZz98Zb8/8dahmiITbESyJGZuil35BXGjYknDZcogT7P6
rFoWaGxlwNSLsdwKd/hlTF4EoTSiodnmaZAJPNRDEd1zRZtWOxsip4bLLuHNuaBJIBoMf53Q9xDw
ModdN5HgLDrOpE+sEHVKQBl6iAzvyj/IlzJ2UjXMW3p2hshwsXpqcyR7XklSj4sWMhst3rsHOx0e
kul5pz9NPe4dRhGqUJDjl3MRfbbmkCNYBAUPgLfwiENvUNh650ftL5Eyg+087BchTT+mlta87fGx
GYUn4alHqeOWgXwzB7De5F5zxk5rNjzeQWRoRXTGmI2LhgY9kgq42/ootnJbQsXJEuiwgRtQnD7w
H6vhfMuGO2bcAEWmS5E3/4AwPi2FuqiYinLNznqREvJZ9m1NBJmMkmL6mSnBlTNgtuHhYiRApYmb
239gqOrGUs9ksr+nqMfQ/hMVAyjlK+zGhV1OzvF1UQFmFIncGdf9nRCOKtmAnKpEaI6890JlwubI
sRY1FO+Qqwflv/2djRDVDMaw3a9IxlLQAqm9IshW83OsHYC5/1g6r2XV1WMLPxFVJBFulTMKIAQ3
FBMQIgcJBDz9/nrZ5TrH2/Zac4L0h+7RI6BBhCP+Q1cnDN4SCAcrpFP2MGzUAybPQXwf0cFEAyy+
wSsp07ILP5G/8gJJEmP+w/yQApaCVpVLugW3cobWgXiL0mt7VB7w6Fv21YHYwe1tlH5V8A8UrHCK
8Qo4+1dnULS8lNuJ0QAG3cY/A+e45hl94J/gHBBfMJQE+Yb8AQK0/2NVqK2BTlIgvie1xQU+KUHG
Oa2s29d4wp9CDuA+EjJovCpghvfTav+NwfeWB9uJnuDF5OOYpOQyMZvU/sEeWYc1BbeHgSZtzcuo
SdL7RrR9CcaSE9LuyCMlEEsn0OhhY3Pg93B/AVbTLwZsofBOpMAqbrvDCZE8+s/DHx2Dk378Bhyk
nYuvm37QX6IxhBDQjYFiQDyeL6dHHB86pyvuXZcMHKxK6nSVYXaCJ0xfWbzI/QLsphbigmQoiIAW
2A0/hk+XKGS1oR46QVwaqWOY3AhVBGXllf4IMfpYK0B6+Fn8zBUs+H0CNx4qJuWCxc+BaWtjbpfv
tREnEjBlg682fHhuPbRsalZOR+DgpvcjUn2UI6vore9gtlNouixe7tQzsCN+k8zJhCfIMU5UFO/i
+YOTyWBPrxOoNNYzypn/WVCLHpPeGL1Gnb0pibbcBT/tyyia0AZFb2hC+/gMXphBWG/4jZeoY58o
EcBHx/wk4FKiWjsOgFZObgW0Ygq477TlHqA9kOXl1pWa3rCrzpopmOP74gIKsL6tYk99XYll5jG4
QRpfswQwwtybEPpbdOrdOXFBmMBBHBiikqLIpa0QZZxOWQ8aRGtjj9V8f6Z3zvvAlFcTrIRN+6Qi
xG6NvLdI8LoDTsTKjFq2weimyT4mPPrXtuWOzG4l4OvXBc0OhptGw4eSmciLvua+K4N/hDR+Dy4S
GuXnKlG27wWnm4IvByjfgS9u6t/5OGLaJEgIUyjkTi6lbRcsDcdBqKvfSU8hdwQlOFccEcQv3bws
9/G5ZpSnYM0qc6OPNbTE2YHmJSkAEpawtiksUIl8EsVQsOQr8a7CZXzG6HK1uFjk+0yHIA2zMmXA
zORUIiZYQFG7Rt0J6xsHgZY1zKDLWqe8xn9i8dHQx7Ef6CWIY1npfWNsvidPniyr4WQQh20+F8fF
yX6nQ4ze4aufmFApAPNfChPRhy56FpdQf0c1SXQVKVcnsn6JxFQxE8dU1oRrhE0CixhFSwQDe834
D6tarQej3OMQM5yHtds3fEtAOntNCw+E4K/ggYFww2EVxUgbGQ77pEbJziyG6bX/Cz9/B3Rkd7eD
d3H2ySAL/bLresPwHY/A0VQx+27bUAS42L30Y0JzA/GVVzi5B6QVeDTN+QBbkjbdoFUR1Hj/e3un
4IrvXEhtgfMmBNe+Ol+pXIKVgfhfFd/B7dfmFx65Di8RZxhVGETGF3bfzvwTfnZ9eN7Q3Fq4rnX0
LsjIwwKhhRrOuAnArHT7TuOsjH6418FpFsRHbBHtOF5jPCPI6Bo+ATKaowREZIq5DdfW9Kjtw9Jh
dMb0SlXMMXUbvJY3ki2p6frFB6dRFDlQkvpyy+M3KxqEtrH9TT503YhS9HbYtu7+B8ZLIfoVBUTy
h4MNtiqTcUQDhxRDdHiMKe0faKfTjipK0+3TG0Vj8jXgMJA9ixtlsjhxXZh1CKWZUA6zY6MSnL7h
L1dOoz/8g1FHX3jp+PEgPOLl781nIo9xhFh6ZeMG5XZzWZYHoyQerpz8vDEMEcI2sQCSiwQVTgdh
X3UC4yZoHRME87muQdrMiy3TnT2Tf8gI82OK6MF5vFHs8iQIf4Owfiu9DzRJ4sRplVuU3t4DTako
wH/J3Vs5g+mK2/Ud/nZtvFZpuk2A7N7epHYmKPc2ZZhSgrfoiv06EZQlMGiln5jv72OiN4+sBJwq
tDsj/8GUqf0DPxY6YCfjRgzoxkBUcCdMQJ49erycLeJ1QubqWymzFpSy6igjlb7PWOhui3Fuhe9k
j1PtQvE/CuV048nytKVN7XujUPTviuXjnUra0scGYFbl++H1N+lYVb4Zasd1h8pyfiKq8W6gTEZc
r1i474pACKDeZM4DFR0DDu0RV5wOJ7G6QUnGr3wBUvbtNhqQgfXNtuitYYn8wQTf3f6EZtxMXge1
Pz04Rxu5XoLrShuspvJLjxOPqD4aSDljueZZoXv9g1VnQlcESCt/Hsxl5Jw5Gp27zfVwc+izo876
6xxMQQcGtqHwTieDCe8SoPK+u+6w3kAPqd/MqLYvQVkwHzYRnHK2c2oikoC8r8HrWDCKoLFM30Qa
DagF2gFNO8Dwj0DBljgpRCusQTHAxW55FQg2hyr0HfC39hMiRalUKrQMTPV/5i0c4d1IgYXttjEm
LZYZJTlC2igmkjqr1nu+IJZea8WttnWw7TmAhTjC/szhQduKsvLrYKLGBMOYk3+J0RRCRkYUFE5w
dfQKSoB9Z677jbAEoAnC7FD9iYvf5V/p148P3pj7/Mk9SjowcCTGRuysA9yRes2/o+Iqgwse+0Bn
cDswodOQRWm/Uttw8PHTyWZwkRlnSIBwuhRvC0SfJg0uOgb40LCRbfxtJygpqaAvGbOvs5M9rRbO
3bG7zy+6WPJ4beQLSPQpvptib5+8HoDu3vuuOyZugiZnccsWKv3V2V5ScNW2Tu6OBIq/15hzXRYX
kShWtqIPrAw1zo5acn6Wvoi7ioEpcBywKLqYvnWdTnCakEgFOqKHMfL28/Ya43Ja0z0H+RiHuxrB
BqJEEDaKQ8C9rXy0IySLL34ypy5Q9ooVgyouxSzRQvlKo9xQXQGqR6ukXLYf8EKue3V+umnPv5vf
YL3uwkxkkFKSFjHcXhROIMXdU4BMXxQC4KtacaVZftkjpoIS54sRHjgkUhJmSUxpeKK0ZChKAVBY
+PwVR4F2xAmGGSt1XfScfQJcU5H64KPIhfKPXSOmTUIp6cPO99tRMjYhC/Dq+3j8IaVb03PDEvHh
IqHBAZbQLzhVtz25jfhtlw4eA2PxrBDEDlFkDzifUAehzXSRJxwDqNacM+7LQ7FAi/kkb46Thu2w
wTUdU88Y46ZErKmhxfs/dEYZ6M6eKqqzjSvIFmhroGE4H6bwN5s6BCuy6IfP1PTnnPCGV/5N0iHU
F0eHDHfkUfQnoh7GW9n+GjVgbPygAH2a/F1tTxMi4H7WuKsromNhpB+AZ2er9BxSbMTis/Oyh2q/
eFBdyxCFGJPvPFYoLrprZgmGMJaGENMA2xBe56Niz96IMfiKkctgTKX3fB4O4zJ83SYfq0r7865X
46LkMNlhsvawGxxOK+LApFdEXMBkD3P0FRKZy2Q0xxnHZqMCqNUWW7STfQFl38kdc0gh+spsWYFP
8aErXKHd5z1b5YwbG9dEooUAMdE0nq02puS8PIG8qSdxIsTCMbqah2WFqbk8MgZ22MPhnhp1wxHd
Or8xqDGZacG9HeOrdN2k8xvnC3cPWqsZc7LxQkHIu1eDVwDNDAMMvja9LhgAgoOsvDJYyRpoQSd8
jh7gUNxr28u8M+1gGBXDGPq3eCip7tsMS3C3maOs1LtQfLJLQmJpfKLomtzT1YIaV7DNjnqdDvN9
wcIDeY14oFCYeGbFNVglJxA6s3EH1itsmIRZ+K8hxFk0iPrWtTp/iGkfbCivS1sgZO0St8wn/s33
BB9WjeE53iqa0scZEk9AffXHzn6k1B+k4WzfiDMU82X1s/eU7CLOQBYkRxVjI/N90NtX5u037JJP
m9H8kXb/LuDziJMABMZp173ZvcnZP2qzUoyZEetDlNmrpT4XOZ/ooy5M9DiNxc4Ic3IPwI1x/5hK
DPgVAAggchjRt2OQSrjanTbySY8I8oxBXKWWuQKpAXST9mCGvNskMwlkOP8tH5MLbCRRPCEm0IPG
4o08YKOoW9QCb8z/QDH50ytrABfbvjEaMjhiuWIgm9WAWXKuN9nIwn4vim8TRvP0OSjHDSWvnRPp
oD29XVw3qOPMivkRggo9hQ2Ch8PHYpgrOxOja9Cuv9Da7BY4TFi0RyzZP5aWc9z2tVZpnBdScAHQ
Z31YVFGfVLO2O3K7Sd0itQCrHqpVRnBo88sFFw5lEcJxB6Wd002qOQzT6KL3KXhXvDlU9TLmbIGb
fbgfWePIo7dV0UHeyTmMXPHq1ISKl760MDotKPc3hgTZiKo0UmhpEev/k5iiXVLfy4rogVFeGxjh
eCXV0j4qvTGGVAfdlWJiLLUIYkU9xksOi9VfcLfOs5M65F8xQHOHFfdU50/7Y58ZoX3UQyDukV9T
yUq7ACq0+Fu4KLJs4WE3sEv44GRnTLmjTcZZBEW2cUB6m/tkRIcKr8y+AZAt9jrdfcZ4EBQT11oW
Bl9NvDPNr3V2GHPuvWN0dLpxa1L95D7gHD2/0RLThgj1SRtgSR3tpdX+DjVvbKP2ZCo2ZTMDXYPT
9hNYleynPaPwK0EjY+1Y619Qxsr6ts2+czrqt6OxQn+lXf8uQwMssPhxHEKFbLg44L9evR8XYld4
eMboT8Em8Bd/c/peFVcSZulCLcaE6uQMYyWGUBi1XH+Y7OFvMcrEB0I7zPqMGfAr0Wqs4mkjJaGD
HwN0ZpQzUNNJODQWCMkAwEBzHeFw4dNf4wbD4UPVwJ6HnCwSymmFixhXlxwAB7PWiDMwcXHDCqGx
7ubXwIo4+CeKR0nfCWS81VU5/PAeQJj4qFUIiYcloO3trzZB9FRMO7yH1WcVDtPfBMoLRkN0C43X
i0oYETNRNr71IWoLWEYaxgqUSF0QeVVJIUJjbDHgY1TztvcDV4IVqF2xruYEom7AbCo9Qk/5WceB
PorQ0bEOG7v6a7x6WaPIFPYHwUXISRgmw1wjDLyirlapLhkAYkt04Ej5B9Saj/ldw+GpZ8HHDAGg
7usW0S0PEzM/hBvSbYMLmQetF+I4TB2MhfuUxs6cPY3jHLg2P/lPu/ZEUv4L4HerFVQbavAfNfmb
bDI6Ag6wu1tjrmWMDKwDzDVmMd58RKdYW8f40sWWasTI7gOIxlwNs1+caBCW/iOEQoQT+TLTA4ux
Fmv5W1BVGdQPfHAL10ZUbZmwI7YnbG4E+sNoQccnFGrCgVIXU2qjJQXvH/MdhG97klTEKIo4VP0M
NCAbqwa4egOYQpxpySxW3LRYUFz4B+boY6sOS6/lllRV3BSQs3GkfJow4PoUli8+KJxLxNHMEKkQ
xuYIgrVDdcEb43EeeKI4qMJzR6XOW3SPsEiNmoOPyW5CsdUwxbKPHr8Jzg20DBwATxMZQ0E6wSqr
Pf362Lr3Fsdlyz+xZ3GzYPaNv6pFbKk+2oiPvZQsrBusDVqTfujpeSe/qNmYxfu0XNZ2aLzj9XtN
xjOKjKjguipQVJFs6gUmaXDLgMQpPbueIooNEqH2epyJ/TGVBOPl5eqCBWnljK3F4ZAg0mHcLL4E
iNMlfvLKW3taswb1h3iX1WiSEa1CgQKdMw4w7sWef6z3eiqSuHkvIMTLcAEWVrXqFsAMgE9J28aE
DC4cjBGTYocJtPjEqP5OSd7qbkWwJfGhRWNvSakUrIkPz0o8Y03DWFA15nsEr6rPAloQIc11dWQC
KXJmalsnRxkrIrI88wpQehUmz1OjmizgAMS2RoAvgaJjY8qt7dBbmAsNyIHBdkoNtA4Rl3BienZt
tlBBcQRonlfrOYM7RDFnd+VhrXkw4zsWyZDB4o6whxjvLlb2IpylxDJRfmiMGgn/nj1n6Wxk8k2o
KqlzcewjY+bqjiNytRC/y4c6GjPxYkPu91HBB0EI/4oCnqyhzf1kKiG4ESoiAzN5RE+HgbhIMHb5
8LxLH1KTwVd8kM9gp7FwFk6q9zNz4lv1+G6lpCIWW3I0t9jKoGfB2Dn1kAxzG7NQzcuBMYyM1KAD
/Zgf/CK0kAB7CdeAgm1veTMhYUCTuFOD/tQtOEDtNjDheH/bK75/0/N8oJNNPjaSFaOQX2glpGK4
lx15Js4H8IP/DYtuFW58lCQPpNjYljkHPM76puGPNQQyt4AUyagyUeMI0OL7VUef+/sI5cgG3r0/
H57UTXSydhvfQgkWimjrh4ilO4FNbqwrbv0JaSwz/oHXwiNM3bVhWANfJcj4DdJQTRgwdk7WW7Rv
urQYjNTxAbgynHnNt3B3v+p1xzKRnCxFS2G5k5TFPzcTpJOEtCEhRKPP3NBIUUTx7yyoITnTtmBt
KSUd/H33o/kdi9e0YDhGUeL9AhkTHk3sRRig9NGeW6/lk+A8LADIcdBS2vYvGjwYro5k9sZ2cWG1
Ezin2z01yM/TxmiQyj0TYBAPDxSGCU2ppsjNtmzgj74EovB4zXxpJh09ERbSnMduSmYHu2BVMMNg
l5Ljt75Mv/oj6uAK10x0Kre2sQyCnLJJjcnwdbsHIkKpblxbzwD3+m6eE8cd22QJPt01mAMzGo49
Fx5eZz3O2DknKmy3bWWeaDR76jYIgr5hdsylJ8ZEKv9tml453O0yTi96CiFS2uPHw4qHEUvwGRRV
W41Xml1wlxYN6bHhYdeHD7DSyzRhnMJQ3Ph43F1KshtqhwhCmVxMnaSmsQAsQmtAOAMjLrbtlywQ
rrmYgh+jVwm1u2z36NSddLzAXMJKXYOuvkM0OMMcXICN/eJqKAc7Jc2OB3p3mRQ0UEoAp6K9szHg
51eTGrnFCYy2SUdjGwoUgG94OM0QDOjgkC/HbVKXDctxuONYlzkQ7I3X1AgVKDOkfLQoyc1H3rPO
62gwteZzEnjXyDyJ6iVzbtsy6YBjr2jpEoXMmXpqqZHB0nF5dtsGmgQX39nDRekNYwd+Btr1C/5x
ryE80cqjVeGOgpSEbTbz7beaBxmuUNBDC9v9IKJTwJf/yXEfDqfuiBoEqlNaUFfG8bYNQRnpM1AZ
FthB28Abn3KEJi9XgDFGMaHHNyDMpw4zgc6WGw4F4fSFWMvajimbi+us/ce0lOt5UbBqyYrfMP3V
79LD/nbcCo+I8cgYDRERM4DR1Mat5ZGiAIPMqQ9wpzo3LbFqtgv1QjrAPIGG2NiLFv/dIoK+E7j2
62kV4rHKHEH/WjbkcR4PFIJf4bszdJcjDaUq10sMXYlvIxTmy3qoTl7hsjHyt5m9tGyfjtpqkerx
2N96THO1WPeyNqc5a1RzpdlSLnw8csR0xlZsLd7He4aNxiosTlw+cljASeYrp5AjmU6VZHB6KaP+
saKnBb6PIiGIvbblIecM2DZ3NkTMQTEjmJow1KhKi6+lTG6SLkf1kp6ioVaaF/eBUPCZjTYd9wD8
dfwjkN6YzdIUpUDjzJhDU6wLAAnTKmnprBfv6yI7tsHC01Ot2Xf8277qjD6U18IdxDZDJqovSFCn
/c9CjTIgg3HiBiBJOpUWQmLJmZdsTuItVS+75i8OD4428FHXLUo3lXPNCIfWQguJJ7IBsQiDJXkO
eEif9fh7Lz88/9PFOqHNNta3I80LVktPqh6dBZHaZ4M3xEE4V0Nuby7PrMIECUl0YX9oiLwUGTed
KYhqx0gpSruAimGMTQmK6vwM6OyaFdMFnpS6PCL/W0Ck0SQREVcMLjacO8Alcdj2PZuV3kzQ2qJ0
Tp87+Lg28l3qY5h4ISpeUEKYZV5AoCPCZk+X+9EudFvKH9AfmUUs7YIVBm2Z65Orc8sVCD31icEr
F8BB1whHZcfxsCjSmKuyBSVQFB80G1xXmbkI3G2bsIQY0pIwVs5BXFrKluxnB/T5vUslORQ/nsaO
t1wvnN8TSj+OjwbB3Ejrb3zjybRbFGFEAi07R41LlABhvGBcly+Dyzm07YgY0Kfm/gs63Vvd6EeM
gOrwBw3+uoqEWmNLej2uAAYuK96zXEBwJf6f9sqNCrIwX6Aft9krZGQQgk7StaLHMYBUD5N06xQ9
YfUyY+3c1W3BZ59p3LtNZBko7e34QflAKHZKNo1JhXaYolHmEhClrm/9ntomqec4Tk977KijKJkL
SskLZAFQI968Rk3lYgCHeJbZGDM/mQ5bsNvhs7nV/EW22hvpM6kmPCJW0TZrYngQZ42Fjch7+OG/
tr0uL5WzsWGpxV6eH0KKXZZNHLNlOXLj8wyz7TjFqBCZPgXd3JoPgJDiQw5iztVI5UT8H+VVwQsn
xSiyEaqQcZeP8Mr9e00YVUHeOvboSuUupbxNMP6DcjT9mIOvHLA99b3AI4LTgbRDZyg8UTwIUBuK
WJFHfFUpT/C7Ix1p4hZXy86wKgh6JuMyU1ZgUcBhQwuzbZcmi0ZgRJuekFOHiYja3/R5mhQ6WnKE
qAIJK7Ioidbk0tol513K/l2J1cBC40ExmnO5tx4EbXuIdU4aWUR9bxZydFLMsKCx3e0hCHH27n7p
qMlu5W/ktCX/2EWtoHH34hIRk6JEETjhGiut54YdY9DDrr8aCc640OhnjogSy3AI5wZnW97lOeTd
QMLND5zHJY3m0qUiOegY6qUscXiB0Ph/EQ7z7bCP6V6Ls4F0oRwWK2fj0MjQnlHrcIq157atb9n/
6BBYv108f4/cM5meP9a82gHkna45tJRdW2cqHxpWZHV7zF3NaO5fbTW5WMkDfI1S4c28hn7zNIPS
aIyfHkFuGKK2tU2Znb0xGkAWCuFmm7O3e/4lDBiif8rxK72rQSVOva6F/kHb3ee7XeSrF/Y+G55w
VjVxKn7oSt/1QpiSBsHm+gzgj+VoH2c22lGDFO65b4Svabhom8Siw2ZEBu4NkwG5xbKPv1MQ3AlN
kBFZXHqOtTFULG5C1ffpiTRuMpoO3uXIpmNy1PtFvc4/LtMf3dm11nhqhBz2XeYYa1CEarpeGIBE
CWNlk6IYHu+Yhd2maCzuvGmOJiyuVc1YQJqzHOs0a2m7HU3vNHKSk0vOscExwJmJPzmWEJ0Utwfe
oxhmcPaPzd6uT3+GsH5DRvJhz6dNfO4laof6ZH0pFl9qN9mK4wFKeTKycUygcVz9sRQMvOtKbIG5
idc/DOPUyXu6vE4fIYVmDkk35vcA6RIommK7pa5AhDml0JxzGFxJKSaWro0LTzvd8HIoA8ACZ3bB
8IZaT91m7HTUb42xXLnLU2KePClgOck4SM0AQMwMvCx+zH+p8GiGnHHSqvGu6GG5ywyXXsfm7MuD
xpgcj+qS7DBMmziuX/z4Fu0eR1cIj4QZyyWS7MbfYosfiKg6g0w+O5s5gGKo5gqVA3YMvxONbONt
KSQC8N0gqJIl5AvP6+J06x2ZRiMD80fpQA6F0KXqsxX8IhueAHcIY/HQJ3gcuvKiC5CFBQeVSaPl
TYFxw4j2dU+1NOeMDENK3ydHLWxJXQQ+awom7uY+tyYL1wZx0IPlktoty3S7ACuuplzBTI+xCJze
GZT0pCgUowoqAh2VLXM++aD8B50S+Eh2PbnneI487K1EwhOpPMhDQ3KEPpNPDk2Juop/fS0PjhoI
AgWI26VOWOVrBmI8hXS2fvku94T8Bt7JV1DDGLQXrBmK9hZKHSuM2RgY04dchnRuNexkv7QH8LjB
ltIC4iymQVTzA19JoE/iRXxUGPHQtrMi4e/BdVTTfpc6mHGpAv8D5oSHe4bGu5itPL4C5iZ0Ik8W
S8zJRk0Gkd+jiaH4X8wfObSsC7ga4Q/GxZjcVA/oQ48LTj6WJJEynxerEnFZYOuFvPcgz9hNejz0
YxZKSsUd2ylt5SfxrZC+ZUA4KVWYuPUcZ4VNp+1tRxWVgq5h07tg19I5Sp2ZY5lKBeZp9o2TUj4m
IinabSMApw0YAGX2v34QyrNHraW5jOZxABnO5kgEjmOa+UU/LOLXPN52FkjSi6Luq8UWFRoLV0rT
466gx+HU0sKHQw8z5/Jbh19nphVfdianVcEokfVK+a8rDjePfN+XihhjRKa7w82ChC1OOwRpahWU
J11jyfpGxFmWqCZ8nc7yiM27LYQ6yHaCKV6J2OQ8eNk2fNHf7leEBotBLnBjPC0JTdBIvD9nkCvc
cD+p7DNJP+495CDhEaD7LEBFXlh6VvM4PXIZ4LZLmJ8hrjrs50pdyl6/qX/Lo9PSG9R1x7iTvrj6
MblQX38UqyRDpbY2DxcsPB5oiVEPhV1Xy4NDlgXllMOB4pToet4S5lQd6jiF8+AzA91eU/cjd3CH
BekvKuQd/54Zj4264BAKWdtyo5l8mX+fVjxjIGEYdLMp7UGacg1vWpZBi5/WJwNrAzI3ZKXHjOva
f02KCfDoa96ZAkECIVGnqx3t/VHnNmnt1SQ6+DAhNHyn9SKVORX/j18ZEj0JwsOvnbnGdU0Fzp+h
O4ROFOFpSIXDeyQ5j7Ay7FPEJhi+HJS6KPstaBloTybilWRAqumPnEXfpGWn81B1/hxSSxb8km3J
IFCvUcD7yJXBwyROPGVFFjeapC9gpEb5TjP9odZk9mVDA4s9lOjbPf9Oi5MP+Tl3vNCg8J19BebS
m1bYgEKITkk/mXYIroY4nBXY6Pioae+r1C/4p6RfL4ZE6eVvCGwfE7MlLyPZKR5P/71U1wuAuA9a
ng85dcwu7TBOs9Tl6gFiw5MzrM8/33QoImsQvh81FvYm6mwgR7yIQ6UmU1939B3iz0jMFY5TnBAT
XjiBZChmB6gw0OFgYyMmULiT8Wxe3paSV9kOpz2IoMcz40gSC9VXkT+KVsfvi+eRkqJchhGrlcKL
p/rCbjYavbYy1QYP7tCn4xdjnO7uCssHPgnxZ62I8jVTUrrn23H+godhtj4hh3tr8nRGjMwabqiz
n8ON4F4Hz7qr9OgazjixQs93kCksxw2e8yVEdxtFQny0bI98KtQPe/7HsWx7Eob+oXs2rSrBpKms
QXq4lTe7V5jwyGqxm/lXdbuAExbgJ3F7sEnAipY9nlppvNGqqy9qmS/0kWKob/dAwF/+E0ZbeMhy
7p7aOpXleffcVSwU7iLUUC6tYhFTztHw8uK5mPGVsgqCJqjjIU/CoYLRCfxzSFN6Znk9zV9KhR+W
FR2xpKfykzm0R5Cjy8QNU3sYwWz8WK7tXTzpF2UWIDUzly2Td1X552bEGcoTw6eIN6SzjJYPOFoA
bPqMJOGFJldosUr0D6XkS6tG814Zchz/GDrfIfjSh7ly08d8PebdRQt3yEK5AX4e8Q2FEQRaOkSL
w5cB1IsrKlK47LHN4GgHSNaCSPTxGTnmJ9sEct8Ewd5eBgqHuztUl3CpKUBoAAUxzrg7QOYCHdBV
mQLI9yY5yPyNPYMywTBxYLI5aL9eZ/seqz/sFzX2xDsXbsZ9w9cPgpb6F+R6ZXhfq730EAhDAY3/
AQz4A3/5QRLb1jMn5lX/zJ9/jxmKdNIjmSs1rtIz+ii34x505LHVYD19LHoBjRcBu1AjoLjLJF+6
h7RxwucauMr/YYsJpxoqSbFZPd3e8sbAkcjVnEyF6aCiQqMQoWpJScz5wfANILX0ATjvyQgQXj/b
DLsRsX3c+szZQXmODdt+42pXMlXz9cOsd8BnOd/Uh6bbYY5MMV7toZ91NG02K7CQYuCghSFpKxx8
bHo5EalCLX4YR3X4YIC17mVHDzEKSCk88Jx8yeWkovjfGzwHOvwW8C2Kex5Z7CkRG3uPxTJ16lGK
AErO9IN7LRK237LpGoAZIMc/CE/q4sMlcM6wz4U3E+1oK0rdITrAnQJfJwwYqHTomeTk52LU/PpM
Qczt+tRmL/hfwPovG0yYtQGqJLZbMDYd/U0ZQgCeENjjd/D5Iacx5j9rbnE+GyfuO4EOvKz0M2nZ
+dm0gGlx32GYhk8Z1QwSLkADah77uYQ0qK2HDw6878dbrxH4YI+7WCAw5EnCj6L19BeIuu7aeYkE
RCVOMlwrBXf4fjpv3TUGnHJ7fbizaDNfmm+9FjQf/bPpEy+oWoydW6q6q8UPC+SnC/UH+bZsW03j
LagR4D7/Uwr2xW9x8XWNYjgunAjZOeibDfQfRt2cP8elbHnqDttrcbBXrrA+WflQzcwW+gIK5A/E
u/jBbVE91bzjZDE1p8br4Dl6ChUZBQDJvOftWO0W1D7Bzcjikqra6y/ljgEAAC0/GmDn1I3aOvxl
a1fK8ZCLyyq/Bk142ww1/kedPX2zqQICxiGU/vwcNOjYqHkZq2eMQS3CYuQQbZALcnZSqXL7gbdc
WbJVxbyBdEk4QBePugtAEBNReITUQdaWAl+hdcKxjN/yxx0C9vqif0HMieiGElmGByANHWcUB0s6
hi6zMTV/woFAAoAZi2Is3wwx9DGU/AG/ryv3zoNcIIWNffaldLnhUojyiyt4oON2hTJnw7DLX4RH
GwXeSG3j3r+ZL1aT8IGVjgj4mPPNKEgHTHbTPYevPWQT6By9XZUoPtTHDgt+6OJ9wlcRa8F8qAZZ
RuduA23wH3p5zvNmFc+2RcFfQgOCh5TDC49BL4CZ/SAf2yJrWLwg+/Mjp0/1M2a5QSC3Lyblis3T
DQZWECDEQcOsPX24uUGq4XC9ouBIURja2XA6Yhxlx5LOomrsTRxMoCYezNcWfhuEbhH4yCwmrYGF
1oubswCTgSs2Yo5U87PopbJsOTSDpfSWnp3WQdph/I6P0o2u1yDshrGlxiECnkR1FGftMKaaB6Gz
aAg+wYx15NkKpnh3f6hm+4K3Ayb2zycP/3voq77h4rZYeHdF27L3BesYzVNE5y5u/HyCeJvVMnvh
awySzgwzl5eO/yn0sJ9k7WBnpWFIibscpyZbHYE7WKPcyNSvpzkDuR0+DCCKQSeOzphLhHe7gc9A
yb2p3Q34KfO+NXMpkOQLNfTtooWMuD4UNbRSuE1Zsf7DYYn+90by2EUlcx0s8qbzp8CfqIkbz7af
WJGeppzeXMgMK2himaLSfDi/2OBqcOkfi6MVy1sQF7qVbe1a4QcyH0xgmxgnf6G46z7BZ4PNQupd
ClzsSHEH5gzk9UN1kWwNPk6x3f8B3RwdlA64zG3G6rCrLjEbvLMiGh7jiGQIwGuKLhvFnrbG5535
xAsoEbQ57JthjyBNzKiFEv/UQobXBjORxDm5k+9PnagOWMl1YB4HZri+3gxOSEyXpSLUQsyyQ2iw
cH3yCqdPGWMrTmxzRaX07ZYnfgAQBeEB6Eyp/krtcVInELAnHz0Qg8sYRPro8iW4Lbw9RQ/n1sOQ
xGzWx0ijO0OVsf6tKRyljKXhdbt8XoMzBg0geKW4iaL4li3+gYpwXyP9uExDl45LI4iQc/jyBgiS
Xn0LiPBFYM0ez1pexiELhkdR9czmjbkAu3dJD3G/cAydKq/oqWVwgyh5GF28wKPSME/2hM4UDOLl
xTQ+TA7pjK3sPLL2HYxfnvoDMhEwXn5ac5LSXep8zpL2gsKcwEOfzQQyzNDC12ayH2XSwV3F3+IC
peBdc1rJYUSN4s4MxL5cGjxJVjkqSaaeTmfCgU4PQHHWgdbMfOg8hZn979Qa4lM8lP4feBbPBuzp
1uN8+fcND2qJ6E+bLFeEpZN5wV8GVMW6ZpjfMAzy7sJtPIKiwxTeAuhSqMH5O6D+wZTctclK0dAr
s9cIKOtcjHKCrHO7w1R5V660qOts7sa1TaMKr3pyOECqEpyZRco0npXf9VytipAVlcbjgrrYBHs3
5nWpsQBbePCoaIy+OgYZPlSCCJIDF+qFFnzvRw4oo1VR16q7ITQFNkYv5J/p4zZHzDeglU8uO6uV
Jaoz/nMAzZLobvPXWd77iEu2O/H9NRwjJ1yoPh6Q6jWtAcB/3KsEsKuA6Ya6+YcLbrh+aUT5yHRu
4CXajxGYV5uUuni3eHAWeB/hZQpVQJtdOQdml5dBHf/j/1I95o21tWU/CzrUpwFIEpMdikxV0xj+
Ys4jWyXeHo9Gz2DW6RNmNIfispjBGF03AG7SJdC+6oYBLKXxTVVxxAyNWZOyLkBg6DxNYZ/efPKB
LEd1KlV10MH4jJuAQd/USs7UkQH4O/P5Ib2lha9KN3esqI+RIgSzthopBqVCL/ZDDBq/+voLnOmr
ANOJM6namukkwJWbn2UNUqHy+yX0oo1BJ8xIlgPBShwHnrVdqY7zA97kgMJNGPEl5r+N2uWCkdau
P6eZYoy4pvN0ZeLBfR+gY/sf5gV7nO7Zo+kFVZWJ3idbE1xuaEAv5zhdgU2SYqLfncmHoT6hppQJ
D+bsNYAh0Vym+6BhVW81PgF0TjK538+p9EogoLQO17w36Xhw8cGGyV8+wodg/9T/qbDy8ATp6k8H
mx06Sy+PmSunOp+GVweiGZiHRP4MZDwpmbCr5s8DzlP+6DqrgH3NTidkhzkY6QmcqzIXMph1uBz4
zxnviM9kGBexWOaIHE6J6TQw3GNCQXCl7/dT3HSBZAhxXMzCHkjIlTMUNg4wkm3PpNQTWpxl+fM5
1T8cgjo4epDuOO9lOy0aHVy2mbBq/TlZ24wrqN9dud0ec7vAA+jBUcM9w2ifup6Bt7tOQcEqrygo
JQ2rzYfgo2k2LV+cdbmTKZJAE1mRrPUbX5MJpbjfLhmlIH6R5FRzgH6U5Q7vRhtfNY4FILXhpNa7
rHkuTh5u3nmptE+t9N95JwceBWBCQYRP+2zo/EfSmXUpimVR+BexlhOIrw7IPAvoi8shVBBxQET8
9fXdrK7u7MqMSEPhcoZ99tmbvvmJP4R+AZzoL30YTCUA/4xMDU/z9dJQj0VQFwRvRss0tX1/atAC
/KHj6rMvqk7N3YpZp36sx/Dx2TFZk2FNOBjsMZPzdGYHV4Nk+ebVQPx/rDS6o8Oa4E0pLJCkiGNc
G8WyYkk5FnuJ5K4VBiC/59R0aZlo/zuUYQ12D9ZfAKgH+BIYrOaubegIKRfHNVetCsEnHgOBEHoG
Rki/woMqL9Zc4kg/gbDNki4kJZiLNdlkXWc2oTvNqYYG2mLxXpAA0Cx+0gyznRvYPPxC0ns1u2ZR
aZ4An7O5ROCANMSQDHSBLpWE55bubq4PXPqucnkk3Vho9VDssj+oLaA6Ue9JWkJNg3iXGJ43bAd5
Ky4QnVsOsYr34tLiU4hqEc+Gu0Rq92+WkvR3HAzE5RLilMnQhlsmKkGdOck6rTWfkLT4ALQyNUTf
c6cK7UJqkAgyDqGwmLpnxmDzIKeMnUA+Rf8USZbTSLvaBBPNuBBMlmMxKkntF6NgdqiogWYcyfU5
tvtBCiKvg6ooLjQAYt5y+b5N/9JBhBPJY4YOnQtWAcDZg8O9Fp3MdUpZi8My0B0rTbNcmQrx7xsT
b5Bhi1vNyzEiIF47OKuXGvkNu4VFcqHEHzCym5mw4USpcZoDmVAs9KNexlFXoiVYm/jLVm9TTsi7
wL8Lu8cbWfAVzsNO1Cb6YvYTprNYzSzfCQ+WzOWyBJeP1W7QdqYQAXdNt7InDAzvzgNLkgX7OwbU
gRPeMcWIjnffdToJaMWRxOst3zbWYsaIvo1i8CPEP9c7vb/qDBjbJik5IxKNKQoGQc1y393iXQ/j
m0YaWoMY/OCN16aCLgU+noefjxsx82dEOhyLGoIk5JWaB44L/0DsuwschyHJDqDvd/hml/h+UpbS
gZnfiAkdbh8UPYsXSztnrvaZ2Rzqc5MjwzZcNga6uSYZsRL0YuaNQjqtsRBkwkwTY4vGZF0kkKmW
58Q2CTaqL2+E3GqBjAODavrRiRFE6DvMKlgqPNNmJ3g/gEAXp1hyOFeTP3e9babIp58vc5ShpZnw
03mdhAi3S3fDU1xNg3+gBC+QysGSDLjZONpoZnihwaFOL5QbHFruC5XWMEjXtGrRDJyeuw43l26e
vMNQqJwz3YaLovd4uu6GW1hubcimPV1AhgN4CH/k1Xz2JuKOPMEJgS4/oxDjApgLEd5t+wW+ww+C
BkCaQ88rQySexR/+I45Ykvw8CDxjgpOQUbhGxBlSNKu7b+TOmpIlKoNjhW4s+DZPvjWOA3jD9Aia
S6knrrQaUfXNeNi4Kt6C50wwI/RjVCBRv7gkKQcWvJKDWqGccfjMlqR+TWTl0BeUHptxHiUjevcU
MQI4USycuEnODdER1dLpQOCjaIawZjcksPPYR7P1zZhyBsnoQN94PnL8Gd/7XEno3SiGZegleaJW
pRBlAQIWj0tpTl6BGKGybrfgXwTYKRhCovQSJ4XOd3bMIYbOwGdA4r5ZUpsJ60gGrAyNVio218Ay
Jt8Jq83degh8LGQePzunKJEWIcnQtrelyEn2aD4yOufAUJ3R6s0QYuELDAPXdE8LVjwZIPvIX4cH
8b0200tCv+STHcxOgxATcIOhzs/7ltA0As2mSOxvlvgh2AoWdehcTRk+rm+xvUA1efkv1ZLW8exj
xMLenUmAP8LthNbFQupkZaOOA8wQDHhcKp3pR6RjpJwqMWz81/Qg0gPzP59fGpb3nngCz7kgorF2
1yl15p3nSLymTrZczAjXJC+Qrn+vOfwX8Sihl9sNporkuFPEUPhmkB4ZWVJa1PjZIC4Hpj9bLRDY
Tjn5Lmn1j8Lx6cTL8HuGxpKu+dYVLe8JUIIUGi1M+BLixrxdIn434oiBNVOGwVzlflpQIohkYl4G
Y6BeiHYchpwRCN5t5tx2Dlk+AQEeLK/QBS8akX7vONRm+QkEUADGAKmAgepS2/c5jjeZR0rbyNmG
288G63RzDjNYwSNKB4JZQ3AzyzW6IvxNdlcC9bboMEmHIiNav4UVXTbnOQUaCqjW3BGDZu22OE8L
78v2w8LwKsHB/FzmbB8S52i+evtTueQjAIpnEyyHZkyPgZ6YntRCJOfYNwSOgvhDTIkRep5GsnBg
bIMUH0mxPDL6ceSqoWSpQW/W7DxlFrOey8ocXhUdctIOymrDTNbiKtJ402KKy2LIBJ6V87XrRJmx
Hn4OYs0bLLzNC5YT0RdwKnkyD6X/nSNXr+WLeAT/Ez7GbS/ZVkW0ZjkL2QTW6TUiIhVoXLt1kuHx
SwbDtAr3R/Int5JMY2U/beM9Z3uPIak8vZ/qxWjDI4ni5WVqkfteRocBFOrahfGDDCMwr5+27cSV
nV7HFLHKhuBUgpQWBqBT/aTktcTNHuM5gCFAx+8pnUsqlekb5qA+QWtEvL70XvZuy5aEFgDNk9L4
PJ7nxX3d8AQWpC7/5yoCMs6d/ZkVHfvMMpq4N91JxpuSzmi7QffgqX/vsaTX3VyGATjWCnn2lCBS
wzN8TAib4AuVlhwrhJp6UO7rL9tZCWltwP7kQEaTdMu2acEodYyc5whkB5SNVQIW22YQBkXNcFTE
esBZMcsuA1LI0wkao/D1gWu42GiigBuat9sSsSQIpA0viTFYA1tqOD0jTz3DF61BieYLZM4/7WOR
DONfifhqzSJQi7cVZDVGmlSgKOgxKp/J7Hj2Zk9RRFgZ/F3vS3/WnWeebAN4cHQmtObK8jMXiQEN
ByynpjWT8Ck3sa819VRmkrF9zL7IShwKljXxO2HwpglGUPPSOv7LuhrCTpKeMLWQp9fTDUHe6dnN
kBIdc4m3ooSY/xiQGawV3X64Wwlw4EG30yI4N1Xz2WYzurF/tE00Kb1aAKBfKNYn6cz4o+5m25zh
CYtzb3XBBgsTadCmDz6XZ+bszCe75YW5TjejCerQLxhT8lu3HQ2ARot1m31o7PEspS4DhABApch6
CHJ+M2IxNLFQyqTicR/QgTVllbDxJUBexEAQTEFUgbc5WpYZP+u+4POcwxunZndjEz3pVctbaWJR
wcvQ57HtwizAP1qTD63lP+qAcOkJck8Mi47i+QBwFlomxA3q5XwekJXM1vi6iPboJ3U7O7GhzyIQ
jeiFrU9WJ4NEmSzKYZifzmGbvH1P2gsvnq009eJvocVF9GWXfZaz8cW//2APzp6zeGxB75p57O+e
oENYe/QKckQnftPyPdvv1Vp7Iacx5QPMyhGbbNjpUFWBgTpv9PgRudpQLzJJl9cqwgmEYaiyBO8U
B1NmkEmPZzpRNyIqYlA68boLj2/uMt5gMXo6/4iASdylzgx+I572KYRbC23SxMma0+u87LGyCoa/
q5fEsI1zDglFLJTxjipjUwl4Hxcz9tgX40OPzk08XHDQJJ4+qnUfU5ghVDt0Z8Ffx9Cb+gs6dhic
NNeLlSuJdkH0lYwMMiijvJZ4P5zfRp4OMRLgZN5Q45i1Iy0bBVk54D13MuNvBec1AVAh8F3ZBLfq
cIdtIgx/oNjRCYOWg73A6A3uBOXHPBtnRazgVn+OCNC8QGkPMJ1CtIqSkE3wlhnplF1tybirgss/
mks2BcpdJ31xgbChwHq0vng3643sXDw83CQhsysfeu2cwfDYA0NTxtTiZfbmbH4QcWIl5HTq7e9n
G6qEWAdg/oHvUwQ6cdmcTAa2kv9oF2KnAP+eWs+3s+Mdu3dMsaZHXkRdMMj8edLwAAmPRLLKX9bt
6jworLePfYu8g2wioFkhqcnoQpZIzHB0+NtDT11AoIGrNcw0r3Vl+0UMNjlU03oVhypW0zLXdca5
hBxm4oB8n3VfYL1qLd9ZVNZ7qPrTm4BfAZAzwArURmPp7MRPEAQf8IlNFeSsgtLNTV+9xerF3dZ/
qHlbb+dOGD30Uubbrd6gq4oxjikcq0VJgpLicN1yTjQWJ6YyIXia8tYMKvPbHB3+Rkw51P1LAQWm
s3W+s/XaVaCGCYGY6CRIAYBh0W6BDEu2oHY1sa2BLAfkS3xFrDosWTZjuiOwG0GwELTz5NhhYSlP
4QS8tTtMgnLDvSCPi9oxn1fOiU7QRLDFFb3kZE45m++PsJKZbRcWUEIq8FYxl0EinRcfr9n45V4F
X+fhjI84VZuTFfIyFvtTDGWKJco7LP6jXsFs+p8aDxLR7CJa1K+oLUv8CJb+tTwauFBL9l8fB8VV
no42fYSUKrsXMh3pYE7xIZA9gR9+cfhb/tif2B3j/3GAh4Ej6UKFbGIU+B6y02qqYpdz6F+1q39n
TNgzzs7P/bBL1e7rdKhdHbba2NtAjbAyrsHFuIBLOcIhuFzIOEFUtOE0NxYGnHi25XPevPnWlHDr
4oARvQ59b+w9E0V/JCOuDvK9dM/2w0UjbvkSvW+xm2wkd4vS0s8db4Ry2viYez8HIAuNyDHia6qr
BOPjfY/Egb+NLmGx6fvdHuFHRtdvoD975F7sEkWo1qap2XpDp9RfzkCX0OxvaKJwrEFHcD9G7bPd
DxgU8P6L1dnNLTllZPfNZAJexNN8Pin19LsmBciP6fh4TatMNb/rW3oxfqnEp8BC2B56rXkNe7uJ
h4AyEWBXQbUGruOFhCJ0iRqAwkyY9ejNePn4I7L2Qqx7mL16NfTHpO8/HLRRDSjfRVLuurnC8hFm
xI+/AWjkOX7gsgxDXNXf4fVYhC/8fXL89NBEQMW1QT7VUaNujTPWl88V5PgVI1Ri/LDibH30Mmxk
QFa5PzQR7wQVZzwbFGydDW0U21hURwYWDtporyzeNlfUxOHYRDyUNSS7RtBvN4aLHmG63kxVfGYe
NEY/s8vqGB9qA/NjclA6wk9wwF7KmGPSD5DVctyvfmUUan3x7W4MjC5xsXlw4VkMY3kr998Uaz/s
WqffgxIMPfZanTtW5jmy0Fdk0u7o2DTWXVPgSYtheWMN0rdW0Z9X7lOb2AMTTKVnXuLLIveVTD6x
QI4Hc9pfk5WsGwjs94+x+X7IHt4f1wlRwyaTnNH8l1ZsCq1qZuDvsINfDSsGoR47t377sVtxaWBg
JAPrxYhjzJyW2gcrgolXh6MFcvjLUfp20GJ6smDfkcJxZVKiBxhSEw+sy2bow55DyMlpHSqt8Ez6
ao27N1y9EGBVV0hOB88FOrZGi6XFDa91DKlZYHqbCNfhP40gslXiAi5HrKZS3/NHY6/Dl6dYQqX4
wqY4bU/lsTzWCoIsFMLF+h780sJGlvnUlsLuUcYq8UCVj5E2K5EAiEMO4e61eS/bAdfuu+hlA0xr
8KJFFi/siJSE5TFu7TAi3oeT4ikZ1rXsxPqEXFEX0ekR/FgTNm4pQYGdb7Lb0xp5D7ZIji+KOTTH
z9PLZTbhSoKJHG7xxeyshzUyPkvGM2hB2C9urMIKERwTUIf1mdvozMcxYvaHLvit+9J0eKSqvay+
q1v8hJTdTvssCP69ktdqvByKUcsv/IVX5IKs5z4/5J6oBWEaSwHGKCZAdWdVAe+Y+H1UtOueZ/zq
9cImGmWj7LvbukX4QbCk2DXOb/9I0EXcDI0WWJF5LCpueE8iApsbI2xCcC41WufsvNA76FktKp9b
Xaj3PTgZH6eJlcscNY/0npLfuxQBblRu8fbc7hAoGYWS0aZYgmhM3NDiqQzMN1HC+K4bk24MWQZL
rHkW1tjAA97orFFasAihuDyH2mWjhl3w8b92Hzliie/5ZwuLDzDr2VTAfeMR93adU/mIeENOajhZ
72Wn5646Q2bLYouPBeeBECuSDSE7XlvsN6fPtDp8fehnRifAOtbzXg6+GG7LcE0UJYMQeR4eSZvt
YbPafNHU/f5dGCNMeIrOHteWo3Gzfv4XfF3y3gc53q4G4dNj24F9EtSk4dcbQ5MAveYSsI+NMqmM
qgDeHMHEQ4obAvaACqFHwmjjcgXzqheyA+xcjW5fsLh+BDcujL4Qf5F97mD6yhriwShFLWFFNL96
wzVO2EtwoG/yXTFpXj6Jqn8EUKoXxfkd5AgXC2p+NbjtqDYlixJLJnfiUhz2nf4qR9OW+aqm5ijm
ciZz7WEVIaSY1dCbWIQYE70z92HXCi/3Xg8254R27IfqyaENeO4UFyXGP0n/ZYQUADK2d1EX9Rqb
BI1pT2/O6vOQVXOH9yOquwSbWda2JRsrKTi7kRR/VkRTr3K66K41GCz0KOpLf7iXNXUjE0pVq4bo
zCyd3f/hYXy478jsD5aE7mI3qFoJQVu2zlD+GBoP/4ue2taqmeOwIG006D3c/JF9QZ8Cc5ynAevQ
ZUkFkGePw+pS1m9Bx3gVdrHOKosC7NIhsIK6oN4EZ6JlHajkAWjTjrrnNNOUrhrh0EdGZ3SUUzmI
RxYrKLNgKyMHnZn4z/3IbfbsqTTpKOQYXSN8I6HBmBdHNWVLkMnlOarvSJ6yj4g4R4vk8WDJP/DP
IZ3psj9yWTEmSQ1YWOD1J/4kmnjAtmYvoGCV4vGxzKRjL7ym8pBgOLEb/c1iBvsATmdK+iNmG8Xp
IzczXnchXM1wvH7CDUHLYFcG1FWwnmgWv76KAtW8txugjPCa0gpSZE8Y393mL1YZad5I1pc5vzan
5vTzoEF0eFHMJVAMvqJMKUmarCWuXk0ZYQXCKEBVf4ct0meHWDjMJQr9+Ov9vJtfJOPVNyR8XVg+
OVx2kjOxZOuRqusiqvZF+o6eSP+3f+r6sgfH7A7YL0ED+CUQ84enMUeISb8KJTBmwHqdXzGaxAqX
dduvw8OGDQlOxeL5rL2W/oGLXnvXNU66fHuefR3YMKtH+j51bK9y4uYP6xr0037wcRsfYVzckzFW
9vmqS4cWvZLtou9P1gP3Ax8HEd9ROMw+PIhn9+xWThn09gMLG3ln4ssHZEF2E72MhU0IK53hU7vB
o2r3T++T9E8XMsZKSMCs1LmclpG8yLPXStmjE+XDzK9WfdJhFY31O5LQyNEEb6yCcX/L3vz7hVHD
H79g/BHV+9rrbK7Glp+suhP0qM4eHYn5tvkOiUxdCMtrdB4G6WWlWmWoHJCAu9JQOWDJxY7HEOcf
8QplKCdwkHQlU5B0TPCuQHbYa9Jo68kLLnodywmnB4UjCMPoYYMrrZhR3hOJyOj+7DZV93mGkrA/
Or3jEUxAu8MFBMpuRIeywrneVNO7VcZn90dLlTXqfKidxeMqxS+yM29ZQayXzD+xR845+jkIKjSR
suc7sCaZTsJHWnvFptwwJCsDOZZjJeit2tH0iirX8JCjADQ5PMPOeZ5upx/9KzLLiPnjb0bbgJ6b
X4X3dWHJf2004WQQ96HghJ/NdY1y0vESbg/bDEHuOr6v8+zpo7MVDE3Fu/sT/0JHOfTP0cgtWJxs
Pfypj+hn/eW7JqwpeKMcFCHsR/S5Zn2UV9fD+++3grpSwmZhhTn6bLYpcn08fnnUQ+BI5RyT/LiQ
emtOQI2aqIvfoM4Iy73j1m31p/deNeYrrtaTPf4WSe2IMM854NEXPQ7rZpsmlfnIr0wQbdUFEUgN
uS1PNiHBllsKieKvysqjnEHkzZrkElwIUl5B6X6nuY2AZ5rgR6Ec3MJiXfjXoHMaN0/OoXQondpj
Ecio0aB7Br3TLSmzG7hYY368ypcyZfX1unACyIuA/juEOYA4lgE8PEju4Wv98rvVM+yhwjcxemFx
LNYflFkP9Q6yYLXuXtMqe0KjwzLlpDKWSH7YtgqaFlYdPXGgXscmyM9Tor0KMwfr+NsURvGPZDdm
qOVeo1FY765UUCZX/s0n/Bzaxwxcf3vTVffJ8EUvAL7pnuu9DGwWvuM6eAgj69f0Yn43b5rh96ba
nBsa0kbEBqGmSbQ3t05hXNaloVqYxRPF91csm3pLbtg9vHvQM5+L8X1KhN5/V096JZLscQBNneKP
gqqXvjd0PvL6Gg3sCl4lSvTuFcv0gBszXHcRsil+bW4PSELrPW1iSkSlcGT+/iR/hDUtWJxxPsjs
fld/fObbTj2ppyE7G42Otws6Utb7D8nKNRReUU2sfjvJZDJFPCdCn/kJdVqfHvF9t7WamJV8GKaP
FTN+d4TuIry4AIP0I8pT7IEQicd2Y3yScgMS88pwX3OeaT+q/l5Bl/6c2ylPByDLkKIpRSJ1r2CD
IkrHJSr1BHNDzoYINxAsmpiMYtRw1XnN645554sFxmpDW5Y0Mc+ZFCPE7F5Im2C5wcCibMsaVN1G
aZe+M1kfe+PsYzODfU+mrwOIEOWDo2oTQ+FfbZGN7zp1QuGfX7O39/YJLiMI3Cdql+3uO6Qa1uV/
2wdMNV6HqmX2OXKup8Flxu3ZLov1TS9ORfSBPgNc+belVmYc5l/rWW8zRIvt7fCQVsidv/aI4vbf
GEHcMybYP7YuTvLuFrEa8yrmBJHzb45CPAwK3JuGP9a65uiiSkhAIA8rz4FnPiOQ6PngPf3cZxgj
XFXxWzAFSB0y2oycyfuspldUpx1KSoQGZEOfWv/vLomtB1jl8t+oWXJYeFS38BmOfAPZgpWNFmI9
fzFf8CvWSggXDhW+jr2PSo0ADYFlUYRC4H2gkbpGvo0vfxVN/s2G8MMAnA6X8I3pLEs7l9nwN6uP
d1B5ipfvFFoEcjV0hLI847+f0Rx9F7my1Z/A2KXnnNKuobVDZmw8A9xXGWH35+hilmiK3TC0nb0u
c+Uy409eEHsOihw811Daq3xWD+ZKM4W7gYM5VOsn3QCK3c/Z6zlTqDIaHBdxdirhsk+m6FbCQfiR
Ncr5BTwYeUpKSn7LUH0tcXUQBA3HQQ/hyv0LHbG/kt0YHH3G2O3OZaYevVnxmMvUuuwpAcajdsoj
wWU7z75swI2mRfPv5n6nCq6Y3Fs0g3mtNwaRs4YvpWcI+Sy2sBbD+9n/VgAM/P4dIbk8Osinz+61
40jIyStAF3OY3DNlOL3seT/n5/RzWvSR0tgpomHvMQBBDaKb8tk/TGrJd8Btp746I9GqzazAYwEI
/ng/0A4+TpPLjPIIEtntMT2vuwPLRXhEsRH6duiaik0R/P5aFOG7TMHqXYIl/9foj83LnGwguX6T
RY1VlveMXsFjdXEGbunggbNsY4QvkSyiL9PrqPZvdAWX+KzfPRRPUyEMWTgjtzRFU3WLcKJ2yLRD
f2ggIuhutdYu3clG8X4Y1qLMG1W7H46+I/Tj7k69Fk9IL6tcygurDbrlW0Mm+iA7z0PrDyIsWJeI
GeJIMAGkei+w9nXONvpgOBliJWxVUb3qB0Iz7I4R1BCbZsWTgkfyXeLgvsL0kJm+mrXGwMZdBbXJ
2hVV9x1Q4aef/Yu+1e9xFeKxomMy8EaVXlrj77RfURq7v0D1ODGDetFm3Aoql0dIinKQwjG/+HlO
wLS+qKEBgvjgpisYsJs+Ulh3rwo+fwAWbNNi+eG+HC4o4erH4s5jRRH1p7jDuPSfYe7S0UJhEfDg
yB2hSHezZXN99ShkMnqf9RNIWTh9NrhrYfFM99yza5/HnH0Jk5AGXQiX3xUoU9KeLuvR4rwjvscI
FKY36wZNE+Fa/2yjUEXVVQOEVSZdY0Wr+XLeAWF1Nkgfqy7N3asu4X8iWZUpat4aveeA0oD1gQIF
mUucuyX+Z2o4CpgtXHf1aRSWf0Q7jCAkDTmN081CLdJDc5zNCQqL4o8G2ChCupN9H+1PxGtDVXsF
n02xuKCtVAXj3cDGQQzmYYXopeyPjQaLIPHUxCMP1OvwSZ7xJ7libU33eOfQsdAUnuPzWuW8cAjt
ale5793DbEgeD6dvVvpo3jqy9bXwT9UbjJvOZr6821VQraC1NgZacbTpuCkEEwc4zcpXnG1f8b/h
2bn9jfzteqvJLlRTiz+jdxsQUZxv0GTvpEwKYaFWwqY7vKHrHs5MMf3r39mifbVUOg7Fzv86Z7Iv
vQqR2pXaTr/7ZvnQ1fXbytc3/52c40v42YFBsdC+urBqKxizQqTqSy0nr3NtuHyk22MBq3Sr3YPG
eVBR+cJfMn2zZIsXuRR0SHptPdxRjKeGiZjXOM3y7d0cLOLwCxIKPG+0dQpscS/0ox9slwbeeEHJ
Z8HAMyvwye1Gph57OYibYcCQ2xLHoFp8E9G79sxJXJv38GrVpMrzP6Sy0z+bTzDGMSJfo2e9YYHe
vvrPqDZKgGs1hNjMtMGiVgPfgELk9ZaTbJKVKBLcvKd+DhXQ4FsMHlCKaPhkalRt+B+dq6csL6Rr
qsZobLztbvfyy3w5Tof7FkNo2SChfByA5yp4RlUw2AN1W1LGcOPOXE51zgwFw1fcIvKKahkk8dJ8
CScoC0P1GBfC4K0Vx4t/21UxGF3h/zRVHyZYvwB1Z0WoLnpLSO4HIRaNj02Eu8zqFn2cO1rbP2uI
s/zPacUjs7wsr+HXFmKiEhkeLTj9SiWqnnLrGpYYExBvn4u7hkQcWk+T5OOMDaGXK2kXX+DzI2hh
Lx/wQCsXH2r+lm39NqauQ0RWRVXyrDEodRsGPCoxjhbN6elHNt41ZTcw1SUOcXb/jysAgSgqV+M4
D3P9Zl7ZLaFAF/K0XOFDnbRJ326XPWv4t0V+fpSxax7RFe2+q0tA6cSwAQAF6HT20b/7HwetAQBg
f3jFyRBOSx6hD6ADK08bufkYcVm8+XL9+IA+hK4q5sJPqInYjfhDG7pY+EzK9dNsVsosR4C02PSs
r115Kt+h0GQBbS++GuJpFF8vt1w90ydnGOw/oiT5MK/IMQUbuwODRTUpaGjhazQBzzwoQhe8TSvH
nITMO+yfCeeUW4KVCSJL/L+D3JuQnWGo6/1Ad4Y7mnL68d+fMKZtdu9YTV7cy8ajhBEikcRsRDAU
XNkoytkJuxy3RLLP8glf7pNNDp98+hpMP3GPknxzZW7UtxlG/LWrUprfN7L2cJQ3fSLwzC0q/z72
99hsOnaYo3685bOw4eT0Vh8f6xZcaujqgIc2gNd6iw35OcRCWH/4ROdlZ+IR8pkiRG1vzR+fN8eC
8xMPVt3yserjp16IwxCJOT+KrcEreh/f/jUczCbA09XxGRbZOAXcv4eXWFhISqhmI31IQYLPZIXQ
7eu9kO3uOu+nW1Q1kTj7aJJHZTX00CKnBMyRPS2RaH7bFVuWV5/KsArQ8mWe3CQP++1WYQN4CRd3
Rlcd1i5sBodSAEnX3BolrVvFAwwtadEwefcqkwZ2ysRVuy0lVt0vQKkWitreKGiSfFFphZHjOf+y
tWuYW3XYrj7G11bWH+OsE9QuXj+tnUEi3B769hh7ZcXpmFp97TtDsQduPt/VK+B4c8cGJ5kFitES
Pebktv4EDc0gzV4KhcTKre/xG1/WKIg7Xzc/nLPzgRFFMtYwumZ5TtiiV3Qxj03PfCP7z/JmHr4Y
Ngux+ZGNzB8TDaLR+QDiJ8BeMH8Dp2X/uSF9PGeEDrpLGCbrzh39feMCEog7WN4jYsOytCG1MHkA
9cynj7g05EROJBapVBe3sTXdTbt7BoPVgAYeRCzqnJtLtWS+AzgAtAo1PBWC3B8NGT2dwIRx8wDk
D0duq6nHjp91AIhlbrS574ElwePoDVkT1jqLmos9JSZPdxu4akUxV6ck95YZ3XNeovGoZBOBKztw
JXvhnUnQ0+jtn+k5RYbWRxIkwJtohoLtUQl5MGv0nIewOGGaHKEOUai37Or3l4P+lKxHtTrKXohf
StGZNHGkGMrjJ952YxYPlbmCU8O62JcJOndWmz7Mcfzg/UzmcKkw7GNAux8ez3R/e9o567FXfCA5
4Hcoomk+pzOYl8vCWSn2loORyGaTXv4kA79T9F0vbo8dBEbdVarGPaaOiPr6bDKvGNln3L69pE18
TCaXfX3iTQTELAZ9zz3jKzAO6g8kPvUX1+Mn0miVDsPGoEJRQyU8k+7PBsLYa2gCXmuBOGOrTXQD
OlqjWqU9hPA5xnGddYO/PdDB6hpzBF0HdC2NUJ61Wh8BOoYt/GxMTbF9IkaxC1VhG3uOtkSZkU7j
WzjNvEjHjpCdRR+aKceFdI18dAjBC9qy5Mv+z8d458RQxX8mdNjDQ+ve3e50TgD3BUbIBP4FtNCz
e4cuZewWjuyHeZuvJuGXlWOEYU9b70Mp+0AHFpndFXNp63W4J89E9tXF3ZM9Buz2Z8fHpOaynyk1
lV97Y6b0aWm3Oo6zC3CKsS/p6mzrTtYCXkUwiAvoKRRYzGUcibkf8uZYBQ/0S6L4VyGY8p0NoWjz
WZg3oWlenhqmrkR5ZkGXDaW1FZjQa8ztrPR5kgBjXnFu9fBcGZ8mKCyMcCxp54C9/CZ7hfXxQTqA
EW0qSeVf/IZfH57CEFA6dO4XKevOJJoiLQ6Bvwsbkx1dNgvG8ytgkzRHJHz5zfiEz0TCzZnLHI8B
7wuzw07i404SldnPPSpFi3ID9WTgw2CZH3Ec2rWLGQf8vmZVr0oP/AeBaDLnIOV7G6sh23e7LeyA
r/s83n1wV/+cDSwkEfCorVaMir0GDypY0Ivv/D3nkdSe1sNWZ9TSqq6kH5wn7iiXv3yuzfLh9f5k
SwFlZSCW3CezCV5H3s38IriAK26k7LhSj+N4IEJLSVu2g30Hhpfyx3V4c1/wAoFXs9GiFzA1AtNG
DpJC+E/NYJNW4jOj3SXQ3BuhujM+ITjossMRT/QiwEtLqvDFCDF8YfelwO5/iDWgO0QcjI1TURRK
1MnfJfr2VEXXiAUQzfRVmiyZ4WoZvsxGZ5CrPW0h7IwGJXf9jY50azAGtwYUKN0TziQO7MkbXfi7
OZrBAKLTKvUr8v5fG+MIlkhz/Bdo3pePJUNPY7QY65WHpVIkcUQGFB3C2XHLsFDGKUBdDrUHXz1T
9o1O4DHLXH95w3yqnFpom4Pl2OZlIrxZ4Cw/F20iZeeQQ8Cdwd5M67kSK5kFXQ8KyHhSAY7W+PjR
2TiyK+Hd1YZS2rrF+h1Xfo+nr11O9s8/NKc2bwOtjRAxfLslmbW7xvlE2LdF+KGtBxxxJbyS9ZU9
donMUv+vtAcmKFPltwliFuhJjRNUkrMCOO3GB7ovLotb1M5oH/zK75bqAlQLSZw7haRwR9taHbaD
kn4Lx1rtYk8GyxY1ikDFYnDoKzqckN+KoljvAL2uIaji0O7bL+FuGH03X7rxAhl8dvshcT78kaJh
bkzKid7eN0IbHoObn/2lQK38MePFW3jTJ+HLuJBwTr/si4Ow6pfePbn4BaZol6A0c3fEbGlHkVTa
ks88iofmat0Wsg5VGv8/eb4176uG55ZRJxwCSIuIzGOT4FQQc5mVYryHT7cH6z4EitOLde2+fIr3
zxxroHVhlkush9Y/o5c8zZYR/sT6xB/jhVvaxfzMC7/d9Vb3oPA+KV93Bvx43rO1hadDgmPWwTzM
vesf5+Pk7sf4GQ/WSD/LszbUJlSmAhn82vIB2oM7poNW9Kd1cz/x0K7AxC9Zs2o2T6z33sd7+Iuf
oq2ZjrPRqTpyaeXBPGcbPXlRkIEp/0fSmS2rii1R9IuIUECFV+kRFFDsXgibrYiCDQri19dYp+JW
3GrObpWVK3PmbJg6avOz63BgZv04b0lF6oW0xez3BVmxB7Jz4E8+pxaiREWfoyNbWWFZHXz21R+r
OzZ7r7QG/FcP3foNKAeMvWumxBisaGubuAIIHwHsLxhVRjFL4mIJACEHj6S/66dgDsyNa2CN2UPo
i5OGDdCHFcvj75W+0zPDVEaW7iPJHWJWQGpENUyYl+aNg2N5ACNzUQ7x4hj32akBd2YhLTChEbPn
5L58L+4EOBEuJmDSLcr/GeD0b12evlGeVuv3QT8qxyuAKDAZhiqUbZ0PHMbsRshslpQxBH9uLMHF
Lcx+y7oPstcaJUmWsJ3jRqYtBXDGJQZk8C3wQT4TIPVbGYIaRIqVZn8xkEGQBWKGWz6ksN4Y8xX+
QYd/Shg1cVG41sD4Ja6nMPowJQiB44sjVo65i/H1SvNFERGaqY6r7fUAVDZgev8Az7EHouFi+UFQ
2rlP00dkLyA/FLhs32wBU7X9iJ5+Kz5oS1Glp0zL2Qs0A6t6CGYNeI3Mm6jWIpga8qVCwMHmDnEO
6fWKdBLWnD/GPc2rZLN9CiBTLk3Ut7A2QZGHnYGQRwPIc9YQDXz58EE/CNlHM0rWGqgJNnSFbLkw
2mp293/43zfOEGos4cucNzL+ehtEszDpxIX5MEAlciBGOnLAR9ys95dFsWsl6HxjAOghbrR/Cu3D
RiX4EzIQTSrb99f0eZCJZ7mbF1ag4stXSTEBOuVfaZUP/NNw9vb7znDNJAgSTww0jyjEhWJZrl+4
1O774KFun6d/cvbfk9G09OQZ2M0lvBCNefG6DVbASd/P3c4U+hWgIM4n/mF2a+tM3cBc1sPqQ+gh
FxoyuwLxKU97U4SEazkGoHAL2FiDGBkGeQ/8fEvmG6yuOYc2vrqY71+YK+9kSVxsbU2QD5k9kNXC
H8qpngmp1NaSh9OZkvc2zik/WG1zPdv0YjZ4pNsneRv10ZQkAhofeQLTtsa5bXEhfAIujxzr8/oE
G2CNTjUHaeF1e0LrImY0IEfShHEa9wIG5IS+YSGHUiQFGFYmg7+O2LsyODvdekQR1EhSySed2d/T
gE5brwvgKv0b3C4m7+Dl+FkwgvFo/nhLmrTEVCNL+cWc9iCl+bL0+KasoTE/JpxPsdgDgRWU9sDH
euRpX+zRPAu1WFnTWeHPQMowbPzOqWmQOpK5bvggNAZfInz4GJquiKpkdKZHcS8sL5kEtxhKLgbz
WwDbZvHvjQbIaGef+fXw4p3hngRHIfTBH8ESJAxpVu3u0c29LGoyHuugOA0Xr/3nrwxfcAnIifC5
r6ILnXPhVksB+LIc/sYDIdB4xu+JSOke+RdLtW6gLWcHY5A7DDjgOKvdZKhhyzSD71hMdadvZd7H
YQwwO6+yYB0IrtaSQHniPAgvNkH2SJN4zhhj4sxXgm+gnopFFQBTk03RX8JV4KVW8NvG8iPkF4TX
hjoKySkUuenXvy/eBjOJd4lIZrcRJXAdElkXPDwyDUDGapcSOoOxOLks34EIJKq4QOTTC5kCyz1E
U308WskiCdEJBGdPdZU57AmHNbvzWvQAS2RXi4e+PhueqLVJFg+ncAmTc8Tb/ti92KfsfiEvdCSe
rMXVZqwWblX0UyRRB31Tssnt4xe7ukXEjhcOjQ4ui8h8ZGb4e3y8Prl6LB6nPVhItyjfPPguJErx
mN2PD7I8Pzvmavs55dp0oNDRYcXCQYHXjzUb7+GGMwIvR8S8F56ueVJnDwf2YE1vvQJwm1ZPA3B8
+qY51IOeL/j3Fh6sdB/YhkCdNCv/7LQwxC6AmtxDVk6cLOs+FMuD1T0lVfJYQCVq5yo40DOGufzj
yf1E6qQ/IxgV97LrtB+I63tkAkdE/JyT5+YRFy6wNswLdvilzRX4RnpnYJiVkh/nckTmj6DvNma9
JxkmhWPB/AgR8rNvyS8bzRS7WpdLlv+/QD492YBKEC2LoN3j25DONbuIi0UevS7j7eQ6LQBn2P89
/esEWo/xdjKCW+hSQSwqmDw00/PPUbBcat73dvoBU2WPyLusz1lMVmwDPJwSPMXmN/oYNtmdV0JZ
YU3trhBexFq+sbmwl4DcLGpAP/uSdTm+di0stQaE4bq7JPZr8SIE+Iq8B7lPURr5kauYr/PcaXGN
BLv6AzOlBH933+VrWbKxMNCgkVtuDUAVpYinCMHrjfzep0d26i2pYFQRITMrd0zV5F3jhI9I/EYI
FNpDWrcXsUolnMnnDJwNMk+xEFNN4xWRBgtHmiDZjVQekYTI1J22fk2HEC+hrYWAFjSV2bpxNOSC
iGEY4pSg3LILD8XtSE7IdBRAK/tF5ek+LZewCSA7/PzLYlf+ozo/HMkFMCG5QwH5xbvFfdBB/+zX
7E52LjHA2BmDQhu0ZQFJia5wh5cdFr2eGElknzBeawj767Xs8H9LBFsHck1DiaW196GN2z+aKHzl
QlKJmBBzT1lfBHAb6PBmSiIiD22gra8RGbMkNSvMOh/WJL8jjT4Po7zUfF4H4xtCpmBYhLjs459r
jw55VO/K6cProcckQ5c5/cNKq2aAGc3OQLjA5syQjwBmGbgSG2qb0ZrWKmkDBE3WLUA6EaGqJeUa
Zg3cZXpEH8RxR/IS+Hy50P2cLyL0GDzFQLkfzqrqquh3iBzKFwNwzYY0YS4oCtMtfHP06wliBQ5Q
nTBj+jIrns8pt/KkI/Ca1FpThMl18579nmgUWAW0C/DbKOwLF7Y8E2GZT0w96adsLIhmEPvcHidb
eNaTrxMWkCFVv5xzy2wEtaQgwqMiqxaad8yw42qTPr11D7lowWqnigeGZtawTYElxKgJ6FHF94Vi
MXxu+qECes0DROAdvX3ynnVbNu+Ao79QAaXNJkqaMZLD0/6DO7ofTmGL9Q8ZO9wTW3cOSoIXKfKr
IkIstC4XBBO5oLiLM6hwxsuNxazXQtXVXVLYYonfkqg5zb2KYlvyZnfejUDvF8Yb5eKzuEQN20GZ
uk9ctautMI4IHgE1NDhPy6l0qDjl1fSyeex6B/kAJe015W6PVW7OEdWk28EeJEUK/lTCUA/Ij2sW
7lsY/OClhoK5JSmqdM5xf9rHNTlSF2UgCM8QXqJyhiK4mwAkjes98YF+7iEaEL+DUXvneWsx5kBF
urs8zaHkffzfjGuAkfWG6NhNefQQrsg+W4PTfXfz7nazLI86/Khps5S2X/+7vy6+FjHLU23yCYrd
i5WTimKFOR3D+QFrUri65vVP9n5+TfU/U/959xwCT+mliBTEPxSqtA/LyVRtPeaZ4j6Cfm7glwSf
Bdae3+dSnmq2RANGqA8wJLbm4SgijSd4IqCZA9aSk/6Z7MgexfbjzAL56g2mLDENhW/KDteueDyA
TscNbQLKAAwkFO7hgfGhgki2ajUTaAVeY2d+g4ayDftsIqCqBGp8NznC1Ee6EJxPJihEHUIuVP85
/Xf8JkygYmuFnbgBbxuGmUkCsalTDOnqnjuGWQfcQnjsnRc1rfSi2unooIkMVl1sNi2GM25quOKT
3PpQApDyhSXmHl+P/QzHRIQFISfsksdhFAy31boXd6cfWZ1fe3Bot0UArkj8Ercwuy1Q9dr9Bfd/
ZJULKDagIkMZ+JOQyRDyRnL8wAORsJlbpto625MITdpQ84ejvl84JV1BsQUwgerac7NEBpwfeOSy
gfDR60JGhp+50I9ScPN4wWA+A3ueZ8x4ZhHq5iiq4ZR2zCpFyugkTi3c7Ty8pdg7h9gJiyUj2woS
OKwhT9iLpctALPbTOx5oowD55oi1FvYSQWVe6SjbFSIg2EX1JMOpgVUUJCI8J2e5IBDyLySBpkxh
QLy25vfZDkqFBS1XGVnMbC1xH4/xG/g6Iaqap6499PBM1miL6lkvoFCe1PWTpguSqUOx5KFvrJzt
8i/+0One0tpmcWr2mHILv/Rg9G7zWIUS+8BghoTW8LEVK6yRIzlvXOyJM59xnOgXqnQEowz8DqsB
1tLQmFQgwccyW+OYaDFhvf3X5INESXH6k6FZeiPrZn/SJ4HbNxM0I+pPz44Ci6AMfs4lhVW6yjwk
pAY2dSZD0VkMSN8TESPkFP88yehIUCck0OsDwxbze1BDACPNiuOkAGbfkrnkaJMhpseVR9C9JzIF
ASi5aEWSd86hLg+fBfePS4Q26ojvIvNphiET/ra6yGjj8N2mtLcmNRumBYQygxPHEp2MPdCPFtkj
ZHMtBENbDdxrzCorHrm9MPOlGXS/Pa6NyTPKDm8gvVcoOg88aJN/NZLoTL44dlo8Pdiztfb31HoP
ogc1l8TjOSBWogKulEsC7oKcfSbAdVwuioRfwO5YLpxnUObxI8GHifg7uu+1BjH8SwOJSsiZ67EU
Dgz9qIr4xz6LAJFL2iwJD3JIBoX7cF+wfYQdTwYINObcYnvDzINAa3ufzZnRy1nN8006GU6b6IND
lcUkA6HZhbKVoXJGvMv+9OuIqzufiAaUXeq+E51a8rNzi+wen1VDIHylBXYGGoIGF14BRe6F/uMO
34l4MnLCmTscGaitdH4uFCxW29cZjhhhbg4gv/KaGBfMxwSTA+Gy35/dQqyLAx2c7BGSwwp/BI0V
PLiS/RUOf0gY3ileq66YYFjW+WS6AmINJpXdWAqUXHjmVYyv6zxbobGAlwueJkPdHpA4ezF+YLPi
8f6XWhjXMHrY/LKXiN5Etw7d4Zz1/vyeEmbsnznQ4ovX2Az0zKjP2udMQt8zzGc3k+9pi59H4N9v
jG4/vPoybaLsyfbA+Fq5zYLKlTCAUwyB27Flji/xJ9XYE9NSkHmEYGwxnJT8BCiZ4OD8rB4/Ix6n
qD9RMLEgbrGrJC8bwz2Cjqd3LBX6VERtwr7Sx0aQdqMDnb5SG3Myp/Fam1LywpvzJTO+P9Wnl5RU
Z5fAAHwx367q8TWYkSe3mUpmnbyiJk7EGyBjj4efFcGwKVQ0/oGqiv8bFOpuAhftnV4Kil1vdUtR
9Vq9oNrSjdBxqJNqW2yrvyw5G+cw25x5IUj0FC6ha3328O5ulbIoZ/aDsrV6/8EWIxltisIpgtzY
nfqwZTFhmo82yvyKbXaWoEVmGTfBFPvHuwjOPFP3BPmiYJR9mvl+1NtDXUbOwth7zILfiePPOodN
EsqqMmmnN2BBsCvWJQ91/BDfkSUwHcl1wpa5l7IzeTJXba7sWKibPpXt7wMXACqEvtLfDDDklP9B
oIZKvX1eDeYhvFYpdoPosvziCkH1z7/8aQvmD4kLiYoyUf9IzNZXw/C5e0TEwbsZLNTe6sULeSM9
uds9fzCrNTRqdVSg2zgM95f56WXTCKNoPsqCftuxah9aD3YbTLHSachx6vwv7RPijPTGUMdeHBH+
rMX5gD01hPfOASNFJpbKaMknWthslDU7nYUEfdenK9OgHz1CfVZthn/NvP5rJhc6qWbVp/1oFsXm
ETVwxpR9s1Kmr3kDS+UdlXEfihr0JUr5QqaYZZC70Qshr3hOR67qvxf65OoCFTjkxYdtKtZqQjZ4
mw8Zjq+TLMihWzN+5R54kJexHO6lSNNclnDXpAG+lZI67O3yI8PdrQTDG3cQr7/Bx2c1xp3yNV5b
wX0UC6XrvP8HUgM34+29o5H7DegIJ4CST6FfebAXroIvxHXRM41Yq5VzHrZuJaS6hO5mq5aG/sea
nNostmC0bSgLBbl4CBogkABc7nqojppUs14gFlx0zhBLTc15jicIvYh/VSYA9HbN/gYTgvgdDNb0
6BHqYZvwOwoRHQWLGHXVY68HMDC9MiEjqJy+o4F3WWeTJib+PBWpm/idpoqXR0PHbBmJ6kiHhsZi
3McDcuA2/HdtxSTAdqXycGJKO1zosVGlJHxod5DuA4s/4zbthbOexeYk7FJQANEwYMLl402I9g/F
ip9v7v4IdY6+KIWnZe5lcZ2wA1sPnmYuPAnabgxxHFpS5oMx0+b8076kGpOKcqiAkinNQn2UpVqS
pf35bY1WTk6y7QXKc/b320hHDi8wuEy3xweuv4s9SztYLw8hXkT/AHlWHHs2CWxrFQBpXqOPDRpN
u3fFSe0fMg2aDSaN7mfMP3036va65PD/1mABMPlIUfuCzVM3kBA2KWw/egLRnDBG0rgxw8YKMXG4
hejroTCBMLItavAVPRLo+At6AAD19ssWLOWp4girIyR/hmhfYO+9BaWX3b8CLTYYLS8beMCP+HE3
PgzIqvjzFiNJEmhgtSdlNwaiaAeQmmuauP11nrJhcHsUglWH4BvCdgeLlFQa7DCh3Q7Hmk7EjglI
8ckdWTI+Ucv8uoSuqjAb57kFL/UHjlwZnFwtKmwBKq8RG6fo8Hg/iBBo0kEq73mhUJxgSsuP8j4b
7JMlXwpvs3xdpyXX84pPhHPJDrJIGRKxLxuPkucagivBZGiunosBUtbWofMySRqx/4BXTHkzCptl
i4ZFROTdvdtS4hJFBT2HRom6UI/QpRgdWeN3T49pyrLZbVm5FzwmQUsNIhE3g6TYvRF4V9Oh+3Oa
8zhf1ubQxmWBy/YRG0Mq+DPiXhV3K1mEqwdX+5nd22OBIQlcNgkw9r3jg2Y3ekzE0NEbttXLHGJC
8mRB1vliOnpD8RaCZ8Wv9uDF9putHhMYhDzdRxgF07JIqQPUf9EZz/trDD70GVup9ZBSv2WlcNlR
X34sBwTLATqmoc7veERhlXD4nR5LUgHswbEEqqFg8fxv9bmWdrgszDFYkP2vJ80fEG+wTjmftFA1
gBIjFterBys/lvziJMHgWI0I1rWv3vBpYqB3w3eb6vc0mpO85t+JyrsH8Bv1bbtW4jvQr0A7cxTe
dcCuABYDG98fKgM5HDbmeXlJPg6oxomNdEvmgdC/980hleezvHnUYCyx7hNOVpZ0K2jXwShoNufl
e/0W4p3n9J5cEn0u2POIHp06yBM5aFhO3yxBRRqkyC3N4SzfXYJ2PYp/rBo+QY/pSeJV1uNBqM4b
X4ckzCATK3ELyk3LaPCGo9M/YwV2s3L/7EnTajWYdhFOwDAwcKZYP4Nq+bB6hOjBpAmHN3P0GaOc
QFahe7lTG+eYxRbLc33D8T0MzMu+WuNBnW17W+QOCJCgMc3wzRH6gTz6rTW6cmSWCdKi9H0Yhi3y
ai39oTWBVABWMFj8yPNjot4I4Cu3/gETICcX1m6lWQbfuB8PZ3oKg4LAht5K4Ct5LEFTq1b5qpiy
0wtp1rbKVOMmmYAY0Eoj1nsIFajQKZeT9qTP8QvqkgsET07hlA3g6hs9T92J9GO2ID67vEvC3wAO
0RKgc0d3Be4CBWCEXQKCBy1FPXHeUSjL6X1fbZEeXY5cbXQQyl+70FYoD9hPNQlo7ZZdVRNTiDjm
MMKI1RYqyxzgkrnY1w/fOdviYi3JCGseqIwPRZ8A9OqIWwlqldwz13d242gD3rQDiC8W/OygqOgM
FqwIITIT4VdDp5RJ0EMEsaIgskBE60CBRUqBkutYhEfTQORKAafLm/HK5LXxxYnyRwUd9/FqoM3B
+QPtOQY8x1Fa66jQWZy9T0z+FfY0yLQJVEeGla24ZpWUiLHnkUw4RNoNsOv9eD3yMXWk7bHQoOvz
1SMBqOpagxQWSaciuWyI3swt1jgfZrQmZa+CdYog9ufkGjdcXXMkBRwqmRoLsloj7Qe7RHp4bBfP
4+iEQC47O4CuOTtm0A3ySqAxAU+UBoMd/18ikfwYz7UOR51zeV+z8uO3G0EiOlsy6MoF/znqqjL+
eIDWQcfzgZrhN+5xW21RYCfy/r0lLgb9EtsYYiC5O3ghhUMSg4RgpfeSiuGjh7YUxwXR2t9hYMl7
4FwKOdWd48u1zRytTe5g2JcDQy0C5V15FL/PlG0RUqU2fh1+m69g0M/r1RdKX5a84zpqwvcfED10
ooi7ol7xfqHI3mtJTfvA15QDVtvM6t2c1njdrX/UWX5QLcQMB6BTmf8OfVZ6l2mxyAZjHuEvtFrk
n1jKUPS46xYopXgC6IF7ewwTV9+ZmpQLlm+LwRr5K4upNzPodf+d5Y0IX9mzo/6qZpGKDgdPBzbb
Ek0D3vH0znR0Zzq698OG+wPz2bvuWElGj3jIl0ddejXg6zGE/UIWIu8kZzE6v4tkOiXltVCWlwNM
XZV2Wd1XbHwqNsmpvkHkxhiDnPbfmjyDDEHs4jsmwTXEp4b9XrG9MM5jxQIFizUc/PZB/Ds9j4+E
BcJth2FHNodbuCFDNfisFcxupr9ujKcJ7DwWbS+hAilQgzJXoNxDpU8PsW3271W+HyXKqp8ocY8e
KFHoEjc8LTldDZ0Hf624Dn/T8+IaUVPW6iojOiTbs0sio2WE5UWTiNfkK075cM++nO4kHxqCjYhR
F2vnu0nxYeb6LtvjUDJERh8rD7ShvDzQVkwqXLmnJvFI0jxgEEBTMDAqVbxf+df4/t35pUAEkFZj
lqtSKMDnGqQ4xgWSDhRKKAIruT8u/8lNUVPx6w5+Y075AxfLf3+VqTR9L1lQy+vhYQD/YqvC684C
PkaKqRnKBpeDC7rS65yfuEvAouD65X/vuFWN4boh6ZprGTUZ3pbYWa3gN0+b2WhfJu/1LRwtlSVK
X3cwvy7byWUxtJXwzTB73/MZB2U2wOtuBJrO1s7I5vLsfeJHaIPB5p+SM5CTu6vhloAbzKqFW6dw
UUM/1aGoEcm3GPGUFeMrSFW1BWH3VRYc6D9a6iF3DcgLCoSDjLwQjSCOgwsUtXCZmtNj1zAywBpi
043K3viuJOogmSbeKH7CKwHbejjZTo+wQUHioM1rpgrYuZzv8Ox1cIJLiRid8Q9Tlc9KwJrxmSWV
9z50yEfUhFesXOHEksWcsiqSl32v3SuRPNV0o1vJIfcE9CxKRigdivkDFe11VRKuc/jgSx3Tp6Jq
21az94wVNZ1VB06CRv50X6LFO08VjPVod6o1R1Gb0jZ+o24/Cr50BnTvjOkNZuBeH4UUKTk59HGa
coToTENzbMQeFCWq6bbtDAgpYCHnMT+uvOUC47XkFf1Gv3kf+yX4rVL4OXwoqJhvbSqMoI/ViJLc
MswfYLG+8EnLRf9zbVBm92FmrFnt87EIfo6XDUcZtQxlz6VPvJK5O77zcSLGpCS//fbHOUeoz6+w
lQ69pLeinMKmhJi7oVwO+Q8XbOG2dTRqTVEvQUJY3QfSdnhgJQNkh94+T+FTsocBYJlpMNfU3Hzh
5Q+Bkl8yqfEokPdfAhX/WRLhTzK/If5hmZ4b2s2AIMRh6y/vj/ELJ0x8OuBkoK5qrNeug2ja2udI
95ukAebqj1WioDyCgB3EN2juXISp9mPcP6GlCu/m0zvzMHIcoJo0U7mwW4/d9NuCJAyixjW84hYY
4iDR44873I+0OSbLXNQ2q7BkyGs5bWv3udBsjKUsoRp9nQ0FThJJvt4T0gcqKVoyjA5HM+zlWeve
3HZBxIQK5sCIDGEywiSJEyIssNimHCS2A5AuPDHSVwQ7YTRqwUNzmITY/d1YId1CNmeORMygQhuE
RIR8UfqUo2CQ1qvzDO4Nj9aO7Ic7SzPdHJhD6waFU/DnS9XIyHP91wAwj/DVRh7uItMLqygwTzwI
UEMgOWSXAtkG3EvQxFlK2krcsW4d2tzzmg00K0MwpxA//+fx4ExarWR80gx2/dywFMebIPnOqKIf
Vwaav5qCMvh0qYnmJ+p4UW3Z7uze7Atqdjf7+GKpszcLQ5+aDXzXcx9D4+MqgFOgazxhsFG4ca1X
2gKyjqA5vAiuuVk3S4c5gEaG0rZ9PrAxGvEyYs1tbPvm8mJTo2UqEE2hAQcMrO8igpiw8OsloLYc
txsfjKQeASZdEpRDk0PiYta2gCqzRBfmDFe/VIC8b/ttn66LASwKCHZjvEl9aa3gOsEXq9k46b6w
rAJ46iYveB4gyfGXpwjWhXlG3Uv8FxslQ3YEUoEzgV/Ad0ZKwA/4IgbhvhDhOZC6yYjoSF4uFiPx
xzwlmAYa3XK4vKE5yM2a7eMb2hRs0ZotKyKO+64ejmFdfjHkYPtsDXfPsfhcNDwWuUfMuS410VK8
wbyNy8G4LzQb2IlBmcG5lw/j2zqcAd5K2U6PrD+mxKDBJ7TpjN352fyh4S/QVfyD9p5QL9bLy/zM
FyDMltQsLJ82Q5xsM+Nloh3or+GALkUIZw+7y5519Uf7Nxz1Jb4+UNgA2cMqrHHNw8gSoGfAa/I1
iUYjOUqa/H9HiYSbP15IaHNo2DICa8hmArR4mN+rBVQIFU0w6ccDS/WUKYrD1t5dTPwV58Q7z1sb
qovVYx4k03jgl9i9X6FIc3VbB1omGwXKahdgw0xTwxYIfa4h+CFjNYo01uN4k2AU9ce8hLGQeBI6
1iINUQkA/ACPPaxD5JV4AFoDTUA9I5B7ThkW8vsPR/dYGUKbbKw070fNAEh/cORJy775HbsmmsuG
hcZ3/KK/pPGhs5AEblnwFHLlQJpjawe20lAxzmyoZPOG+9yVDD5YgeMjCJZ7FI4RnYWfRilbKJyo
kbw7JpBB2sxZ0+KkgnrRu8HSAEX+kUVKNjkOQeEAR/9PgteEhebWvPTQKQnTQn084vU2eYcyiyRk
A/IQm2+h/AJyxtDmj/aF76SyK3c6rySWVkQi5yFLBYtaBz8gt6j+LFDHqnUdmqPJAELMBOZt47U4
vZWwd6KzQEnO9supXkaOAPrJQIX5HbJv8rwugNig4ei+oaRgB45RKz8iKdhMWfPBGUe91dkC5rdW
XLVQo1m4saMdOthDBPXLOOMJZD9DCIkd+nMeuyXRwPOWTAQewiNrNZu5hXdvokcSmVk1+yeuOM1t
zXyJRxXvOA2OrVgMU1DAudeSj+pgZyiZtGJg8h0QWGeq5kZMp/QhJmZzPo8kf/3wz3hZMiF+Rh71
yX+Bzdef4QJjgV4nXE0dm6J79IHDQt3g0R+YDQqmy28MjzA/VsdPkh8kHBrxILP69rkwMHbICStN
vzS0tI1c7PBeIa39VQw+/P0I5juyoSmLT+JTfsChWiz79ynTZmfBHFhCUW3jy/Jhsi1GQRKiqi+2
GYt6CF1ztDi73jLnqYVOeezBlAbH+ffA0Gwb1KYJMgEev9KSjZ9599dPdztojO3k7QyxSFT3ZMB/
KKHfCbYEb9QCXn+8xaDVwgDUPwNpqnCh2fHHUoCqgiwdti3oAYUq5r56Wj3EWMD5nhBAfCjIXIi/
nV7xdmd/UtBCxyBwPVFgJvG4RLL9hReHLU1yN0//yrTKblsE/jTL8zEHcX6Y5XKgGDm1BGNPa0Rq
mERFQSXQmCM7g2HSi6vgFRQbzemsZt6YctzGaiKI00ieth+ibej2fpznG0ZLwhvpFT6+BgfzIQJZ
Out9+loDSvdvDrz67ySKhcuLI3ILRHBri7X4jkA5yILwNHB8VE7cHTX+L1dbVJOeqQaSD/1NR8Fu
Xqhq3DBfTuURFUDCtZiZxR8XOQorjiAuWIQ7Aifh/QyhEUFk6fKdPEVUHs7LOGdLfBHscKcLSoIq
nYreWnPKcQwLhTUVsj2cX1rJ4LxqtVGxrNEsGS5cAfsIWI4nnSGIujhA8PIyW69Gtg4NGWXRe/wC
2ASC9AFf8aq4mHRvxmDKaDYkzZpqBZIMJQRDEfN1Gs77PlDapHHPsYS7jGquxBuNl8MIkIiqB0Jl
Na5kwYjeny3Bp0RPxQm+GC9rR1eFaanw0fw5Q8AeRhq+N90fuwwsNZ8BkBz8GnW8E9LsFwFe6ZDc
TAbr1vz7Te5OgVHBeMP9FsMAIrYWTJRzCJ1qkxHQbTbjVToUk4cASnnZVuewP61tCJHJ11qNr/4n
fhqHzKXiE77zsMQyGZ8inBbGwC5iuXwAtYXDfoW0QTgfflntTDFWEnSiu3MAR/3wWcwSprIqQ818
WDTPOvmJdEKZ1+8bZYu99sstw2d4trhpePn6IVK84O3e7Ho72n/HQTGBF85vOdwU9vsxruMy/u6r
2nit0GwJGiA4coxrwrJn9xl2GmjgdJAYAySlwzQLuvOgbfq/b5A8GjfzadMHkWFEnRxnHivZTbGq
Jr0ZnG1fFCAdAAC3vhyD03Y8ZaUf6iBI98OVRILy+EQ1yNsGdwUxBv0/fStvpPWxIRub4E91bdSr
d2HdRhZJZ7O7tTzp0H6r5QHuYyRM3le7C9ZytTBRFJ5exZ9Y+aE96Y2PD26Y1lqStObC2UewTXFF
xA7GjHoImjKSB3zi2Xdz17EbkFgfIM7mjSgxdlf/P9XBZ4ybIiowXkzsa3CCZ3YmYJ5N7RonSVS+
hXmbFXbE4tGffmMdQBMePLiYsNZoHTB5WzfEpseItGgE/4Efg/ET9ggd0q6hexU2oiVt4QkMev1y
MxNmRPiYY2NhR6gwAauN8x9CdyCL518Z8hjWEg/JCMYEsULY/XMaj1qkTwfWYAt2bf89ZndHt37T
Ie2VxqdDkWJEfxIUkZ5NRtDTpo1EozjE6kqbIogcfCwAKcatPtQniiIYysUk/2Q8cjCkNNl2bwYW
zEn+tzno5/EBsYYfScbQOzs//8vJhNxkVCbbTGxCOGCvibSrXEEGBkMzeDVJyIQ8Bvig8T25mPN4
p5oXTzxLbOUZUBTrAh2h8GIifE6VBWwD8NhRN4C1mNPgQdH/5lFnnDQX4MLmZ+xixveBQnGbd8Gd
0oHxOtlAUJ2N6aU1MCB7jHiYvkTqYGQBWjQRhmwtjZ8+5uaGwsGkLPpBnPI4jt2M8/6vqdNRrQzM
M455A5tbs4pUlLbNpOCK+prLEXd8Dd2CXR7aHkDVG4EPCvPbyCfdKmESUgNU+eO3l/kjmhRqGDws
tCk19W1JtQZzhN1rQeChnzjeId4grtDu9Oyga2dmCQVJXW2RHslFceqbN6xFDRaOnAUqdMcn7fsT
HkY/i/eSheQjlo3KzhHc0vta9tcF6g2epw+RXmxmJIYV0hOYzCAYouZeqfvcGk5rKB2St5YtaeiU
7pIb7joeICTYY1Zv0lcZ8l+FEV87HdEpnu1/Nzowz/hmC6EROyaESGtugLO5RJfLcpnu4MO/PWLK
O5ZB0I4wuoa6ePN4rXnD4J+Za3agJvFLfmb95qpDU8jbSrNtYfzSzKV9hlRMHd//GtpDLEfq8JwO
2/GMsA6oPOP7VDU+Dhv16mrg5wLEOPTZTPu49do/nr2rURpEU9sXWlCkQVDHQLpFwiI8e1I0c7a6
D7Neikw8ncFMbK6/DLQVAy++XOOnAfUVYtsaGHnBjpnnbV/YM9QnfRssxB7YF7cJZEs8CpnHcGDk
NLYgWKXdR9Qow41/edcEqZO3VIlcZ6UIy3ZcujjizDPRdtDv3fyjeHEVu8Hu9bt42GeLAz0b8NrB
8hrr1h8bEuiji9qQDHnxdr9u+1e65AEIqRCO2QalFO0Rz9f+5zIN8yTfMVd8p2JsQwngDUCrda7B
GSeecHHRgtfCjMBtnbuBd7VVcLnDYuNNlV3YPnAVwgco4R7PmRkz1h63dM4er8oEht7L3NtPhOfb
G8EIuAniKwYKSj+cAxU/99Ix9/T5EZ0wmgnhncfq0r1tqfgasvYP3x1i7h/LAZqSh5+uxI24YS3k
AiU3I0tNWJfMmSXJA6FO3GLcstkF9VP0r5h73835lLnQuaK+1cl0awz0VwSPY9zH9ZpKxoqKROvo
DFQEyTmRdw/sOD6wtp7MwJXw1KY3J44s0cdH2EewhCD6fjkW7wNkOXgefPYdaQyeNWNBrsMk/myv
CTKMKxM62eXh3tG3fcd9aAB/jHSJgsSX7gWdLX/7IZxQPXry4urkrfujCUk/k8ffLVQwoG65hEA7
/ligdFAc6aGgL1UGNxrlb3D8zjKexvBuLHgeMHZjHEPX5WYjQ54OQyR9EKo00SsbbVoy7RgsdRhb
sdmAKoDZJVcYexSCLkdxC/8S8+QY0Ljb0+ZgVcxC9DNBtjMDeeSHEZakhUPfB1w24Ohs+tFtLUI1
DgV9Hi8HnPVUdDMVxK08Zcq273Q7IZAcxl7cBhs48C07PQXqLRAubpRwLTKhHWvaMSuHkmyLdefo
6NLMbAJuMmaNk1XuYPOCgqEmd3plCcMnJFjj715KeBJFIsTd+iEEh3Uet2jUyQ1pTJWoBoTWe4Xr
/mvmBgZCXwz+zzHNPyR2gKVsypqAT2egI7fB/Nm1+HPr61EZylSflkjW8GcuzPtYDcWhanpjMuj3
b7PhNUwf5lqUcdRPE0XlGKC4QDP7cZ4+NdTGRRFDDZb3dCoaaj3R6b4RiFytG9D7ezwqx4ufjXbP
RwzHMzfLFhiEja81de5lZj/Oxs/W7eu2uP5H0n3tJpJGQQB+IiRyuKVJBoPJ6QYZk3NOT79fz0qj
3R3PLKG7/xPq1KkKskIz/dhRrjgVXRah2cbQEW9MCmyBBYBIKdOlwzR0s7FpMyLFvX6eL6vAlB+9
eAnv85lfOB6/2l3BhrsAgKy4bQmPufYYH57clldxQ861WOdWwNiZNA0lLmR/Xx4XOcihjMzi7Xc5
Yjxt68UVXRfPQQLIMdrQYRC1+W+4NW6qNn5iXZ8HcH5bvCKmSQIuzbW8CraNKZeIcrpJVV/D/AMA
Dx1M7Fk/g8+IdQgwgJoXTdRbgRRH8Vz3N0CnFP6jZVFUQa/Sjw0e0zj1oKQKIFDnuEOwaNVBY1fc
9Lhsfu0XEA7MH6CNXWnXiQto+2VptpvLT3pkl1wWJsuoKU7AVMhvnVXVYVGcK+2rNLh/YpVteRor
4YGMP6UHk91I5eVRClHOt7C7/b1r2ULaGMhOCN734366QxDefF9F+gHsOm3zhmTxZLxtTFo7+wcg
UGCIDUwyr3BMu3HXmkCTNOCetLeTAnaGiXvTdmHfewqvOu5GqmvtOL+sTsNnDeKBQg1A5YkY6k2l
w00YWbJynULcU19QKClRdbadTn6JtBZzpeyCDePzF2EBScHsuvYkHXuhNfVUOBqPpbnxeHxfJQYd
JE8DC5zVT8fgTqsXvUAhCLcY2gUck6ugtmA7JuEWPGpa9bCW7no5PiIdCvXIiuRH8nbj9Qbce8JY
qqFjlgyIFXNu3iYDRbgzINenBECyMNWk0F3fDGjomGAaqqHZEM1qy1LtYLn4Uej31taceROzgEs3
jsXrAtf5ByUqeJN/mV1I6+bD18/eCwkPgozSem7DHf6GEIQ9+a6o/6kLBSeAscoeMedW0LAQ9b33
DhI5vviyQicr5M6DoH8eY2Ro3ieD3Nc2DvTn9CO/52roUOwTIsGlkyigZcVjwW5ssjqINKnwViaB
t5EGyP6RVjKjfU5xlODKEQqD+rggWZ6eg/X4YvN4cPAqIf94/Mxrdo2SzmbKECO3Y8dfpBee2A+Q
qXfTDBq6AWmpEC2tNKBYKJ4OpU9tVzh8JSof4S4MCBDOrxoJWI8SbKyIkJLPzi3bDdeVZO/UOZfx
RQrqzYG5iPt9K4e5Z1XNuqAzbagVlDU5sDNuKJUNR5BhQVhtKdBcbb5NOxxFOdCmr+hq2NtMS5mF
1Pentu1RzCrbGc/k5yO36pTH/Dop+XadZXXZ2tc/YkP/M6L5HyzCzkoaA+6I65EuIfgyq5m67AK7
hoV82JO+StbNpor0YFmNqsn45jrlpopoqpvCGSi76uQa8aZJezFWORQu6shhNoDT+MzLBmSj18o1
jwPvsCtzK06nAxI7sFdtYE/tPX6LtGHcAVokErbhw2cpUdkX6VAWPiN2nKH8kvHu3MecNGYOgoqw
bn1NM4xmSuSgJPQ21tVcCe+kuq1+vkhBaR/Mo3PuB7ZA7SbKd1QBrehcDGuZ/686YrZT9VH6Qhqc
MixrxLJD4VzPtbPN9fgxOFav9ZXH098rL4EQW04EkeJ7FCka9JQ9oBQgmJqrYq/FMdq7r3BU/JyL
zuQ1sCE6dAnV8nv4d+FYjqmccnQWxltgrcSQFR1l0lK6eB5kHMcwMPqjVYes2abmv2IDrK8Y4RcO
5Ov24ZvSg7kXlLESAmvJIAMVz1RAaCXPYSpw8O81C6TB0OkgzvtzrEOuJeerh0X6KNGksS9n+21w
KLnaOUYwUefl1DvZDu2vciW8t1XpMD0G009pvfj3BNS8/9VTbj9NPqKWBfcvbMeu4AMYQ6tS9Tre
FA6F/rW21pKH8KDxJZsB6luOgwtnjDlIn/IH4bQwRWGoqpwLZ91vnbkf8TMpahdQKrIFZ/estRI1
gmeRdOSBzp/Iq3Jf2pVZxwL5MJGPlMD3eOh3Owb7OtTkrklwClTxlioCRS/PKfdx98Nh9DOd0qX8
VsGIzRPzml1p/Eb3DBfGruWbIF920fMqW7QygjJzW6ua9jBppfJjMktOC7pNsto/heUoyxcrwDRH
qiBCanJEr/Kxyn6emR57y3SwL9sSuJSiqrptNTG9Mne1Xnj8iaKmrkC2nosvjjPdUPQhnM7A6pAd
TzhUl9Lu+6ZACePisZMrhNo2OatXKWF9Xbv8pNRt6qBkPooZU5hKLEntYMl3syOvnpwoG8erYTyo
Xc5meTFjrSf+GzzUxI76R34cy0capf5DG4VW7gJFy2F79UThDxfxO4e/iGnUpm6685V1v3/W44jG
yhxLbVkAxCS9bFjY3IvR4qQ85AgWsujf7LKUT4i6OCq1sDMZUmj1Q9FDzOMlECsowDpuVYWuGC9O
XIUovFZpG62hMWCICDWx/AEqqB5JhSDJIf/Dn+RiMCQ9Uvu2JoaSp3qYxesM84CR7sTdks6hd4Fu
TvE3/80fBp/CbNJ4K/ybE0tPiKJvnZwQC4Ku3adZje43ZGBTjhoDhRPyDMxI2C6lvvfVXSfSCB9o
q1gVMmJLdc3XstALkazOs7Lxds9wVp35MsPqwXy7XDICOdpC1d6w0Iu7Xz3aJPmL+zt7uO3bn2xb
ESZuJc0IZTU36ckhIRxZOZ8qXKiDzsEG6iH8d587j5nYbf6ePjnScGc4F1Wlqs9mqnKfoyu9qjR3
Ml1MhsIC2Krd0oekSLHdCkSfM5N8zVOuOCbnp8TClfSpTqGuxCdBlhadPuz1EzpTqDBvphWe27vt
VTSIBatu+ZNCMh5QMXTmt69gPJu075PCTfOOQltMed5iBPBFPOlxepzC1kQyQglJe1gvrJbiwc6K
eA7x93G+fDjzavXAw0hBp5+oZEjOp4g9rQlMH6s0GlODCNWKejJeSgxS0zDoVTY/CXofiZKas3mu
SdvND9ZVS4Y/dpZDp8WEoBRD47BDV1uVoSxar3SusHt8ZZp7BZJ7cC1P1x6mQyGGMH9A+9z/U3Xo
oeJCVcVMZl0FAsJJ6rY2WUENzGSbGZbtYU2XqJE576yrmG/7Hg5CmKqNSI7tZcUFLJjMg8ur8N3Q
CWq88GT6fm2PzLEYIgNRdy187Hchpe54pn8GfdvzHVJKuv67wm1Ag1f2hP1JCgH/PReUAYeCCZ1i
lT/25HMfNcy/nqdCTmzATCQLlwAOvM1xGVX92HAvrqv/lCrCBuYDCjhrlMTZZXVf95Plpjx+iPRK
aYRZo9xGqr2SZIgG/6AEaleioQbvxqTW8tIzuGVLt8q7mZ7d0YgK4fdmJQennth0HWUTNnP2vXXP
hqGJXCXVVmiYIROKCj/SiRjMJ5u/dDY/UiajPsrjLyUBaaE8Zc+otGPGVIB/NM7B2KEoP4bPYrxI
8lBT8hLbz/l9+VTbDdSE1aP6/fX1nmcocVQflGAlJnPEcJ15vTjoGLV283g4o65f7PY+z+Fl/cpp
oy6HsCuMTY/1fQ+0rYX/2Y69/RtG9iln+ynTZzIjsXg4Y6wK0fe+kUflMYdxufcPi0xKgHJ6tCqh
aeWjjVthrMAg3bQOMvD3ZWsjJnqmURAcqgQ42g22M6QX2pf9I2tksKwnRyqR4r1xTofyU3vmIhv/
Im9SsHJRoIxxJzeq2A7JmfnzRwp3h83+6VWwtTe3AXGWlDfndFM18pXuuipAHrZhrC+TwIOExYpl
6+q0hvXg9QgiU1mt7PwNtoaptVj3ZmgaGi+GTTpkEZEz0l5LOcdivC0ufb1+4lKAye+fSipqCmqZ
jZucvTprERtJg8yU2irpmV3V320ljpxd3Yhak/KjsyllTSVOtb1ksm6Qq4NWSkPgIxSNPNkg7zNp
h0jZh2aOTEKjSjleusl91Q+xiIfd3xv9smcxVjiVoMsqoDRXrvBdoSMYlr59OdKW8FzV1SfMKuc5
6ajmxvRjcUznH3ifGNky0Sc4G8uSTKTV22LVGSJ/yer199x+F48o1hN6Wnv1ofWbe99oPGlHjnCQ
VPgJoovQ8M02zLaSYzv4qi3JsJgSt14dYqpqFk9WZ1+M/obl7dJg4es6yhb2SNKDWDeSKt7HjkO4
lL2bJYzB9FUHpPAySZvN5mdnFe9cuFrGeBXjxukG1kCcZCnSu7yD/SE4iuHRkHKLRfj+WV0bz1P+
qPemtSDgPoP3hsrM15ESOPc5N3BVSiTLHxbYCDlMNLhdvoZHJWGyfL4VNtt64ljMxgNsrVQrsQoQ
6baTfNJUU1fvMStkkOlX/AKDNP9fz3P5WaIZ+GCo5sJkivS7d7Eg/apuAW/Vc3lfTxde7YeVUc1V
EX3zLiHvVTJoPqkygz+eeO/kzzISHGliMXIMGa4kPvL7L4g7CX07jrvWWs//NNCz5YaQWzrxt7GV
a+D5rq0eBk3esdOg4vFvQjOyacqQI9M8lS+GaJOuTG+SsyHsFzJeLSYyTs3vGjzSviIqneornESs
SArizDDES5JfL93Jvr3z6yY5HgwkADDauw1VrMdqqnjQo+/ziXGiFa6Sr8krZisU0lMBGVw7jilG
fWTGvlKLRPHsoAFEu8tubGHtI9VaGoyQHb6WWHJNhAMcJcpn6lWLjauKpcnKq/8oLr/CmWTmC2cz
HlYF0cp2mLZ3GnKRdhxwFDBm/macwIYEcCKUqTIHLKSYUF+sRhpw5JE3wUPYQhbZDTT4sNl6/hju
XLFMCOc3tyRmyNRQ1GmiqqETMZZyRwEs53pcNr/Ns6UY02cnC0hjuocIe7iWXK5Q/x09q/EuXUu5
+nu4bvrhxwJyn5xW0Yeg54NqWkip73NF5Ohq9mfXyP68FpnP1zP+jUO6+lResG0i46DUcvIrOYrb
WBlkk4YalNULHtPKkvrAn4bR6dgGqfrFA17iUtWKCKLn4WHwwNrjGzRdGmTMHq14KaTUOL/2qqOF
sxEYh/iZD02Xkf7CWSfb8DDft9/LW9GvfMIOLP/Jd/4BuvhH8z5aa4yFWojRTOV+rp93pWcieB2b
iTt/lWCZqaw/zQ/VJ4sLmUzpiF/180Kw+skWNj+3yn10GKB61vSlu3jw3JIxnhQO02VPF5GWE4/G
aELnLF2IICqvSlFyn1ONL4YcHZ8zpn/xZvdunQsShbnI9PVuXkubxf1ViiTK79ETaXcgpS/nFx3h
Q6kgQVkS1TGzbe2luyst0aRKFgSmvy66brYiaCR9haWE79M7zndqMjQRKm6ndHWZJN9VSEfCbKfi
Avqdy0jX7cniptIfyso26yM+1OZHJfCqAdBqYUOmhDALHUn+qba5724qr+c2wQEJAEniU4CHHt/V
U66UmLoGpqCdbBNpJTo6gJk7qU/Bz+sHLOX5EYjx7nm9UtauUpBoR4ofM5A3ZOP1lZnGsvnUt6HY
+1Nczf6N265rLm8KBhXSpLCc+/gvafr8yp//IQDXcqxLGo7l7m+Gii7tISlCb/5ySQ6dT8UTWYz/
pCwQoXmWKBnwLLjiOC1yvZQvIgwcqB+leiSxStTMv7rOpS2Ux2xZSYgKVcTWe8p2xmNXWrbffQ69
lCdPSCTJeupr1VMtq+EJsXAXUtU2roDKE3QaFJWtr77eC5KAMqesVk+QcUUbGoPHtcWhJeJTPYwa
aEiN0xfyJD0tu+9J68nGOOyoyKXQvSKuVT5O70YxRE6IfSwVdga0YY8Hax3lBEwE4QDHBp3yVreY
O3hO8SfUuJ1XCYPEUlDGvz+lVOcC1zXDr8/U2GmAWzHeOAQMeQXVXhIeFrazjdws2ggRItL9ihSo
zvzd8+T/Gj5KdbSE21K5+gUa0UDc2pWs3EarbwRriHIXJBBKOpVDC1HYaPFUuvIp35bnxyD1fS1/
bIaty+HGWbZ7qy3hMAKXnF2NVTwFDA3PlhjXRZIizHujC7OO5L+c+148s56SbT9ZTZfTY+4PEKzl
XGyg5HAqnskICKl0+1JYppxnk6WjgYjBqURbysI5m3RnW3sKBbV4M50CEn9qJx3gDAhqtxND3ey1
97F4PilcBuoVcAl0RodnTNO42hmOld79sAQ5roOwTociHG3ZgTwReeqoRcGxwWk78R3X8w70Vc91
8CYRII/eqyh1sT+NRSmU5KQ/Wdr8XGonhXMtO4o3sVet2OHELNL59vSF1dsdX0an0dWWSvlVIlsC
vnyzDaZiNynfui7z99lkIv3OC0Fo+wFy77MaXpN7I1GKY5ZdCi/9bydrDH8oMetGjp6/+ZMhQDe1
H8YmX4jbIInKE6uQcZ7hv917npSlRwuxrpDrhoNZxD17rlhLBjHbyrFqafJ7+Tupe/GkqmuvoTBn
/yeLyu48QhPWQNa6X2fyu0xVP6hPj2JSZ0mA/VrRl7Hq9H7PKUw2HOq/8nHrjsnQ9ciEDtkyNTqF
wMJhGC+rcBPXYgRshPJ5Gpl6b4aWYGlr6XDQCrckJHK1yxezroUxZCbGVT0KV0VKGqbQkRAnCdo5
7Daqc/kcy9EIOXOGESSgOdHz9w4mRjqbAi1Ere6h/GifokG8pm/clD/CjRWRCCc8BcwG7ZMXZHkX
+kebaOfmsSKUkEsklsS7DEBDIIO+qGJCtGPJr+tZu/s7KjTVWCa/RNULtzRdr6giWXefw8YGKITo
G/vlzyxSieqhqxfpNo6JcHeYspyxwGbNrIfqy2AABHLP5D/hzgPibWFp3g0hDNgH2eSLVl9/JtDV
SAfcn1sWQjANgcLijodk217T6DUJkDWW8LHXpYDmOVlgfGaMxiflxHd0vlH+fp+MEqPFZyMasrpM
FT+Csg4tZ+yVCndulxzlquk6w1Iwa1L3kBlM+jA3/uYrmIe4bUVyEf3N/iZzQfITvOnpuP7KFXsi
oGh8eSsVNGqxUfQ4IwK8oVXosTUZ7Vuba2uSGJ2owEbHk3g1l5plfFAn2g7fjtycF9D/EP7y+W/+
5PK1uRQ8fEc/582dy69UZjSLY3nPYi6WzxGdNbn5vdq2TtfTPHfXLCmAERr4XOG2KUCUNPM7MjS9
8+jBvu0Tmt8mlGqGhECS0AmQ5O409eN7J/5cWQ1BmzryF3Q73n4uDs1J/9rAZrybzp4DO1Lef8kQ
awLog42P4lNdU89Y1N7FPtzW9CmjY3cSoPQY+stb+pNaoak/jyPMzGLIBX9nbhe4bnSQLLy9w+2r
LBzdRtwlbyzl3HqGzVwhB6jK6bHNjNsohtXXhLcYHCe0RSZ5Q5F1cgjOvfuvWf16kRJou+9kuMZ2
uQboZcf5EuFlnad95tLKdm8bTmg+s5h2YvpsHRcR65hDUMRaBeKU1r1sfHH3mzHjhPA/IPKggMjc
boTWMxt2X9rP3T0fmSa8e3nffu8LhAJnib/PX2Jw+2FoJkqPr78KpvPYBbHJ+oun8E1iliMfOQGD
jsgQRZzkW1NbnqnJLqwpXetzKzrKffKH6ebH5Yl07vVNZ9PddDR6Nq98M9O2JrATbe42oH78eyPb
YN6LoyTSq10ytXv7Njjj7/bivVc3FN6I9551cPm65f+7TXNtXzY5X8303KSve2E/GWpT35Vrtqbt
61iuN3Vvvignnpq77qP7GWDEHVI/l06y570S0xCIMaerC1OX6XWEXPdDVQEY3L+3VqyYQj7LbRob
rNt0IL4fndTUW1x7yX5ueNiHyS4c5HqWrYT24+NYqBfQz03f9R1bKJWQwSP+/bpx+lkN/v9MIDQo
iCuwn1/EGUjl9B7Jv0fXSP5pDqjcg5RDUFQZ4RAFepOkUfL55qJwB0H712mmj4XzdWNE9mZZ4qb9
CBvH9Og5fkFio78PXBrA+sTdx+/hj1B0weY+gA59ar0PKWgcyYSktJUderLDvcQh/+nGf2+zJ0+D
dP/STJL7gfj0b4NMLy1WG9PJUQZEDq+5pOWwti4210t2o52kvWuLZadzkP3baDfCDSHJPXHJ66eW
3bXGSrlPu4ixSN1CXGFdVwmEupx/6i7jiA+nKoJfZEP9E/6A9ZYIme0JEe0ffBInhdV1UzZ/t06c
LsB8Pz6+8lxknmG54+CkYD8Am+lxfMvmE7I7ig8ANhni6cbpx3kEID33U4/odc4h4j2O9tK/26Vu
u5D85ZGETbks5s34IpAQF4athJUpvJ1HPC/Fi2tEE5OmP+E6YW2/DvyK+X/Nm416seU0XGaNh+IF
yRO8uCzIrWuL6naKjJIXu2ceLcN8Yqv51dw+g8OrFMeylwyvjE3g4eeWqt0a01KHl4/b08rkI32n
BTgSDuBROD/hEmtCLFrkjNwGfsqUZ/74SX0/56lbeEHW+mSqu3Ms9KhXmO4GKzHnpJ66TcWQVf85
fDZ30/UcH2LSfTMvrnXVRpUzxng+Nf10NzEmXC+97fy+DCIDR+DdezFi/n3LJcVlhd9gZ+3BnO60
7s01tAeC4sI+e5cQ592PRQqIqnVENYC+y1lMjyC+Hnif8N2bEAbx3Mb7UbjDtredgza3TKnv49gj
wHQP/0CfFQ4cY5X372bGLqdl/b12H38GgJ4Faa3S+vcIgWvmwuff2V8DeNANRSqH5nc56G+CjPm1
HxmJUYq0qnBqhVYns9jvB6QU8vysg9HSHxsSqCboegnUvxSkLHDHv5+UXngMkMM8md1Fvq8LUFR7
M7wQRUSQm8d7ouW9JWcqdGYujKiszEwv4tIZyhY3buQ10fkvaX0Y90xPvwsgUZ6328+959qfgAOi
lAJB5Wnm9szvwWv+Qz7AmL4X/faiU/HbT3jf36Pz8JLKbxYHzWznPYuMkx231ctcwvvqhaLNd4/K
U//eyBz/Pa6rgPT0UZqzB7yQuSXFM/szLqIun50eP2kTsy4Ujo3rb6gu+u7uabfg3dryWAUJO4qd
GKnRfoZcxNBS32NhG/AswUPuQplkpdVlrlby65UK5OHHLlDSXRKBjBi3hCq8KZ3wIhema6tcuIC4
kzCxjuxVGLUZJRpv/8vwqUzRvOeczT8tKXe3o6VFCsDzJ9zs3qwD724BMW4TbzwZrmnpGCPNjpP8
1VaUjhrsNcv8oolextmB2Vi6ofTOWihEit4FR4Wa7Tdu2dYqnUVqSPww/yJSZaBIULClKPj9+7PV
I/DMLCvp6vZXeXJ8FhQJK4zjt8we5CgjG/t93fd5K/kX+Pa78HDb8NGOCnjypXi4hSOsi0+Jdk3r
No+jkUbzKWooeAf2FeYJS4QDbytaZC0NWLFfFWDVEdNd9gaYuLPPPjjNsn12KIL94+eu2koNnB9T
+cd0PTarPc43mM7zNYJasG7p8q6q5PEqUcxNX52JmctzfG9tsLj6HlBDWQ/KjFyRFgcLafvJn+C9
2vhzoLxTC5LgVvP55zIXgFwVSDlfOVNzdtZmE2lzEQDFLZzWpn9hwM+iTMu1a3qt+1i5w5eYKSaY
g/gle+Ok/xtIe8LjRrmXwEOeRAYw09M/HCqe1vjMjul7Fhsfn+EMBD7xHgGvl/PPv7zUNa7YYdl7
doQO0OMJBumlBRIRxgTC82QL3FYWGNrlVTUMjt559Lzm4/SaQBK2ZQB+0CLl2DkQvH2VyyQ8quEW
XnEzO4xuCKhbkl4Ag9JwW3mROd3zV7P+A8Hr58AUzeyv2gG2Zg7z6lzbqZpNAHvPXAG6quDqsYVc
Fg6oa1xYi+tKio7SpDX8fEdN/2vp/oPMcO4vFlbB0YV/KNyodpoJCAmeQyGKXVw5MbTdl3bK6onh
vupJfC9IUNSJgQ6I14WNBgViZysbKKglSI9ONFMQacKacx9kEsEnEb5W2ooToNxBGauwBcbj4vSH
aBf2o2E9iUWmJl4kG4/RepGZHUWf2RXryBRXOaI5/Nt6Wgn4rQs7kqFewvwinn/SukTge2h9iolU
8fYVR6ckaPaBNxdvVksOhVs3qnuJV4li7LLlrLn4pXLuv5XtdJkSZQfmuKnsIqXHDRt82dy1mVgt
st1Y29pdbOxAA7LhlZeFNeR9eMAztH+kd8H0Lx4LDSRfwARkEd3RqrCc2OelxJ1ZJP+W2Fe1VH+Z
y/sBg49WwkI9vYSsUqJ7Mov5BXwe7P/caVU1Jz+n/t0+5NjKzb1rH350gWD+egv40vjOYnIAVwdL
3O1R6Y1FEav4y9LbfPVXJPZxDQZs+XfWXQZyZZ809+uD3jxCSoVkKWZI5qa886kTdlQoHHMjHLMO
VgYqahpDeBgWLizhjL6v4Xcp3QNY0KgqEVwhMx4SShYAVvEyy9Mzn8iavObfpA1Xhadi6RNkKNL8
W2V+TuS02yd/Hr3GSWdluEaaDf+dQQqOFD69mI2qVz4T6vX70fpvPTxa3BrE3W4pcPS22AVik6wm
+Wio5fFSwsyYxfTPzVRfllw6wTjLQ5JNWzEyXN5+JfNp9QuxjlhgG4+Ih45snc0nTcWRBNB5FLJG
QkiY0JlUSI3F59D76n9wLI9klk/lrFZ6Emi0ct13m2xAU9c2+zTpU7HPTv8kzK3zuVlsU9h4N7Ip
/+SbLAvZpdcaRM1jLcI+esyQ1zZRjiPKgPUH7cfJ9/afIPzze4tJfKpeAc1X/7WpMHzhbWii0l39
righ0G1vHnkoZlrbpgSXI8pLWeTVdz1Sv7axRr59qj/JVRilNG5lbINkLVI9tMiWVtLTY2hj/KgT
XJl62+EuXyaZVKx2KNUy9N0lw5bPYlV6oL7wmQ2/VUV6lUxemkjXXCjqnPhQaD8/NC3tZ53sVx6b
l9YS/cf6Z/nVRAlcg5Y4Jkjq/Uwuf6Hp8Zc1PJdpJRu8ZBfkOwvOaZn/P6112gQATHbj7Xgh2ly1
D+1buALJ/GIAU9oNEzO6gOYp5XRY+ekICnZiEAL/7kOFBiMrdkR6oU2gc6XPR/nbHocxilqlORmu
HDgGLZNBFPcCWVhT6p82rzwbNNcIXKxCB/DYvzsdNRMzjUcCFVEyeXa+WV1H1znxkaD3t7Z98sYb
dhbaveswHJnEeJvLLzUSogWATPk6CaSN7OwTLR4WDsbmV9mbypg2BHRb1Lf6pM3g1LdZTrFmHK5d
wfq5bsncQ2c63tFyHecTFA6oECmNAcT2PCQT4Xi/UfqmsotW7efZ/NIykRZUzFAmQBx03i+B765d
/mAsZeCUwY4EN2JOLFCMRcK3fx+C9OxpUDnb+KFyTusQC3Rzm0FzV7N7U/40TqsgCapJ5fchBJI/
II0RWSvkOjHrAP0IHqUU/K3kEipci2f3g9beJV+igZO5cuLO9e9sE2IUWdAjeysBlUTH7sZ4u0+g
hwaICeA7TgPvydd8x85W0Tt62xMfZ6dvw7rpa56VWdXwqHXUHaYPzKiBE/vqrUcOOFGyATIklK1F
1RTFcPww6QiplSqyzXhhkuXQUcadkCfBo5rGRuvOEQGfwnR510s1JQ/AGgXQ4MUSTO1DQZZBSupr
Ri5vmupOfi+WuG3mqyJQwOt8BP6URxFI7UwAZB5afvFnES7u0eDhmfLZG58e4Zd33v0UC6ODvQ+h
UDQj9UipEtURetDQ4Aoqf/v7t/Txh+ko+ERmnksnS3CyuKsI24aqTZo5iM3VMyyttJwCkPpVlVL/
p8IgRi9yrUNfk4X/MH+WhBN6otlStmRmVjnx3zyNH+V9c0th5tb4oBCO2QZLNN0MmuEi1Jn4Paub
WylBSSaK1bPJcBwb/ctB0+oW5iWVk/3FZf6O+BdWNjr89ViRMxlFfjVBS4FL6xydOXS6t1ssSEzj
veRcD/az7cVg38JxazJ7TJdjHUOsle1M/vD1SSIum49FvCM3xTuRsoP0Mc2oeSpYnxwWlJUuU0lo
M1gtdv2PgKAvh7XLgiYge/M3uu+bqypWLkk6kPDLXxaCtHfQl14B1Pfp40XdgMFLaT24ThFyKGoM
1YnnfqEO4tCoq7M3q+JLkU0gwP7rknLv4++kE44HEC+KJFvri1a0wRionR33Q+kBT3NvdAHE3uB8
HrKspwDwIAMP3Mszmss2yGlTezE+i42Aaen48QeW7lg9a9EkV/rrNon8GoSEhuvPFiSo7OU8kmTL
u+/xpWPcdZ3vyyV1mjlacdt41h32az0VWiZWX8314tHddaMqjN/Pn7Lp0XwCjlRZXHkZ1+MzdLO/
50ZuAKuA8b3+ZL8zcVvWXT+H5kcdhn4myodwnFInfQnQtnCU3lKiqAOjwMV7GtWYGdViLQWCPO4r
bkO3mldD17Wd+cmrdxrb5niM0wP/G9IS05OxjVW6zeIqqNM33cyd08hIAkmM5Mh4bcFAq0rMfLrq
fUB7wmXt1v7U4fOxHt+jlmVqp2GKfOpk4wNNtbX68M7J4oNqePGoR0YLbnkdPoj0Qw5/iZm0TH7g
m9toqH/mUD2n1256+mlGWynOrkdyUwZdWwtEp/nrd9f2hG9nj/Zr/qgLGgklQ2tdu/efrcws10x1
UkM9cv3zlW7xxps7mFECHsvq23R0QHoYhWyW+wIz1N7taMukI6IzVt/io4gI8hYaJDdyV8AdzaSC
u1r/X/bZDi7DZF1oGe+WwSdeokm1B479U+Ji1CqMhmIe65/UPFZf/nFtDivBWH9N1qXG0ncYqd+K
107IjD1UkcgTmEBCelawOXao/9uHVzTPHiMQtPQqjkTboFoNLNWiWpIOmEMA7Ey3Hl/p32f/+c4D
sT3QAuBhLIb5Y+FJq5nuWbWKh7+BCcR+HspCcD6WtyM28tRIkRfDHSncZM/VzoSzA2+ZGVECMWub
HgepYaJy7GUGmb8NV4S/D1W3k5In0byFBjy5IR1BWG99h8AGrOOgna1l289qZrjuC4dOGMbaFUNE
ZyBenuq71q237pgLtOK2BJS4008kmLT4lcHLU7fy8lICYzP07MOyPuQkkqU1QyuY2y7w6wW9pjdf
u5sj0sDi6YSSK58im/E5oEyDePRA6dRuh0XhJVYDslgJ8xncfPMUgh0jLqKGqPt+DuzrhGYG+E0A
6mfvOV5XE5VURb8bO5d1hQbgcQw2PLrBvmc43TzLshbCjwURPO323PA2A222+BSru+1P3/Xf/Sca
LKZcc6WQ7Z/Jy4NOSHwag1d1aNNIA5djSCbeZlW0hastS7uu+slI/nMIhKg0wmAn+g8XhTSBeDjZ
07xQ6Liz7U2dZ8M6OPw6y9d9wARhnPqdxAvZgR5j14egPPRD/VPvNo9+U6/9ehPfVKwkK870Ney7
FFo6tkN32/bK19a5Leh4igDKr3O48hRhTyR3T4Krh+oJBkQ8Ckstj8x6mmzTxCEZH0ZSPwxARjf6
PbZL14UrzhG6j+eW2zU2FqZWk2TffqRkiFNe0d4QIVnmc9p9zbn2cx9sNFCSAN4mRqdWSAw9B5/f
NxwbOCJcWdAYUvKsZRaXfnx4aqQWq5pqY9dWvsQaydluSr698lpsZ+HyWS82f3ZIUly77+G1VJ1U
AAjT8BGMFdWCIbt3GWwVfojff9lsPjPXyr3WgRaEZFPubPeeGk0UOroqPBYJJ8fEEr8vF17U1wLA
7CKjBvhgr/bGH4+vQ2YOw5AXpW37ey30V3I05ftz86YE9o7EqAe6h6yL2YrNPSIJmxwayGio3mfk
B6RNfP3Tuv4/kKm0j9PwIZnbz3sQr13SlkVkfoVdVnJd3Gqo9E0S6a2xJYvQz/UvjdA+Yz1j5s6U
a/Gexb8YR9W81w0wxy3BaiKFa4ypnwYlgg6GdGWCl+gD3ObLv2cnTgZ0mngp36LoPodKpIeYObiy
WCX4aYNpAWcnaOWOEhDQIcbh5PK8mbF6faLfZUXTmvyFXl8rOqtJbi7X4Ypj+q19bKYNmj6BCiA+
+rQivcksicgTa9lFYYsdGb3qqd/08LVQcRIcGZOrqSnvlNrf9+6jHc4YE/wh2La6PEnlRp1BbJeH
CENJKGV9OTv1912tqTvzaqu91cRZMuZHphArVeZqnhkR7lpE7GYEspeICIWMt3P/+ryLJ2L8WCSn
Tp+sIOY/W5oJb78cvCEbVnIRrWxo/+tSjtMJy/oQnCIw7KTKCQ7Tp3MbiZ9AN6u2ySkx9Fhg+RGZ
WGx/GmcrYy7l7Y9CRABQi4UOz+vRu3sh5/J3HAIGitdu5ll4lK0+Tsk8ui2t+2w/+vSTfw/XVqV0
+9W3TIbLmeOR/ds+QKTc4n6uf8tQ0OPSjy3Y8baUcZNr4RQ6G1Ir/Vl+r/r7rwzbgCtDtdDOI+vc
DjLwsdmVORDZ3QY6x6W3n51+w8rsEcIQJi6RMQzg3FxlgvuMSMz35zeUoGY9ZXPo3GUnQyu/l8Wr
S9Si9Xub21gr+uvKwJrPvnYmhN3SLg7dgHUTBRDgliELtSqd/5I/z0K6k2NvHuuff6Qadfb3YRod
nf8iNp84kH+faOBH/55/uo5v8+GhBizWpoa0nCfGnmP8su33ZfApJwJDnVAE7LJ4VB/V988jo/N6
Nw4/lwGcOmcnDw2milH1daplf+6FNBeeAyWH6B/G1PxzqGwG7H8NEYJly2OzGqRlpfqpfKv6D2dc
i3hYhDW0Aet3tUdnm9nFqxq3vcxAyZrxssyjo7SZftr+di5UAd30Y9BoGNHbQ+apfhK6vVO3+lQp
9XIaiHJ2jQUaKc56VVREemTLVrJw/cr+MH/ok2n7QYsDT+QqaA6YuziR+VMlVz/aWAs9vyZ1biTf
zALwHU9lkv9Md6wKVfdkASTBepy97JVa74EH5f572z1qmJbE7Bkhj48VLF5SWgS1ypFCMSAlSGsq
3UiGtqHYlUkcpePvtq8qVTXA98h53ouaRh9jTOuvs+xTxawvOzngx5nYsJH0PZVXoTyR9oj+WR/I
219wZOwdyrgCkOj5BXNakMNpmm20o8NN+40VBZn5dJYLrCkXqtw3fJD1juGs4D+WzmxJVS1bw09k
hICI3kqPNCr2N4aaioooCtI9/f7mqoqKOnGiVpdpwpxj/C3vIZILti3kHzwfP2bPP4YTjkqu0g81
ePmc2TwRJmSEmndQ7n12ztntxwSrqHuEgCQbZlF3BFbhnuFUAQxEvNTsOew5OSUiVODRQepp7mUB
vkIWrjZwwiFxGuzMsojh5ieEtI9wV4gRrpN6chcquScb3j9qCyhg6NIsSYYliMOGGr0ptkT8F5p9
QMyKlwNzubzhACBe2Xh6gw2ftwe7HsBexM+V2BXQ8RI6ARHAfEvgA0EqmShenaG/WUlzkfSRr2W/
dTnvIjoKNwxeq7EjsWnQlsPDdNgnIccPfxXnzpeCldrv+4lebMnZ9po1RUt0cD2phyowMOVElYwJ
Pq5p36Cl/ZhMy6UWcxL09xx67KUMvZ8N7r34tgSXh5wYrnCkck1zok7YafO9zBQ95aX1v6v3pseQ
6tTzIVnp/KZmV/7bmxh9vhfAusGGjSkEeqhdjVzlA+K6w+JBAxYgrk2GEw7Nioq+ERq3lsq5YQjG
1wWkshKo3BfQFG40nJeh4vLPP5zUzzcVou8+Lx+iNYS0fZL6nia5ZPtxSF+l0988kMLgpnFqxKlp
RA/OPjFiOlDmj+s9qLCQD5f3oFmklNoArZJ39Jz3LIzzzocMQ+L3vcQ58EKWpCLw/0fygrWdoUfC
yf6a9zcvL4toWVs/GDaG08auKLCQaTjjFTU/RBFWlAG9nXfU2smCmI4/kqXcV4AgHTk60nLcxUqU
ENMhnW9m4SIIouPyLb5cF7mxSwceAUH1BuM/xa8ss7QTkMpk9envQGU1pxaXXqzXij3stlJJwsDd
ZdcnEcI0hhdozqmVLQuX1FKX7Gbvs3kE9OsR185cQxHe2InHdmWndMINA2GeVnn16W+x28k8Mf7q
ifOb/IlYs0eguSIJlXcRZUblZ1Q5wdPuOxebPQXs9/C11CKJXim2N1HS7XBC9K8tpoFxzKsr/sRw
jWcaPCCufDhZodtbd1F7Evzz5bXq75sZFZ7nzzFx5P13i0G5YBXBYsquVZnwWIxHCuGInQBNeEd4
RBueTuaw83iL3TwjkxVlFBO4iseTrXJD89IJ4A7wilENrg5o8I9VlOs2b3TOEHJ78NuWKoQCDyYw
Skb7KIi0pPNEN42OqgcPFnvASGxirwaZjknkXXe5b4dT3q8lx8Yo+l4fIdmtxRIXr/M4UbRGiJa0
6LwBJfTj/WB222genEGxBfsl1KE9Jbs3msbDjLy/iIHvqeoSk5F0TRh8I4wc/Lc/kw1KhmjYAyVB
yMU6h99++T5TDft3Bwa6hUwIjKPbHXkHDr5fTuia60/TZ+Vk09GdIgvFHqlSpUmA6Wy0UKPSp74Q
BxqKQxLe0X5Gpf6h8o7uKmNEthTZlVHqPjikapJVVjXPmRK+ppD4+M6oTZtSE5RYP+tGlx5cIxfd
zxpYEAwcMmmEttq0a4MAIqLgs5izwFLc5KQQniVqnNqTuqt2N/6RJ28MlxQ9V70lZlB/MBXWQ4ql
/IfTRyGekokkrsGvPrKUGacY5wiJtJYaIKR/rNU5wH4gXg5R+vPwu5iXBoUUkjsmye0zzMMDXaHo
0e17JMZo+wfaPiBMlyNjsOhNiUxnVz6zHCcnOWTgJs2TsgV3HFCYakiz/6e0kwZLYRAVOtgIVHzz
t2keimPzuUo38kLEFOZ0bQlniWoQtctIzPVWTEEk+bBJUpmiw6O3FmkqZX0Dj8DIxWOJlcJAesTZ
8COrktxD/LyPgFIBp1iXVrFh7p2NwiS8L2Q73fQdziNbJAxCMpqjM65Sn1LBtUrnT4W3L12rNCaq
MaMakAq58d+tLBRdEsAyrQtUsc5x2/Fh/HxeTJ4AlLUecQhi2ks35fZNE0nfSehuBzZPHDXKrtWW
CVY913buA6u8tqMV5wW9k0gR5x9APODcK3Q273GC8B/7zZEbHh3EkYuhYSDy1eh+Sk/8UMDQIuCA
etWd2J2Z/pi8QLxuJwb+doZm7/JZqZs8ShbDVbImwxTakcmCf+F2UXm9l2PWG5o6pnRDMsieRWU7
vQME43z25ZKeB1I5vP60jV9zbfeZcgHO6o3ARhaUBAPUkn+sEQmYnABYtwBluINX1Fbt6OQ5gapY
OW0EyrXHM0PNHh8IFdr+bV7ZYE/cZrPyTBIo+kC0/ViR93wqgA/jcxVrJ8VHjYQ0kgEFERo3LarT
5MiAAB94AlJiwBGzCSuFDflCHhNANzvGIzVUdJGI/dnYTrcFTFd5zK/kgb+3RFCveoyqqOHWAEM9
jy/oRqkYUO7boOZuJf0lp+GiDKj32bfxjXoMukOJ12xP8mRHtI1fegTO1WSNYZuhvoxUriPXrWWP
3MPf1xFJtQNfJBirO1ROBMDzcwcVmuBwZJr8nRT+ZwnPxnv26ia3l9H36Z+bZ18bSN4bGmMy4AQ8
aL6InaRkda+AO5iy6OjSWUJe67vvo0PXk5nkKSE4QGe3wNXNqgpav5UNk72sfVpvv8QMBO2smCm4
jp8ClORCb8KfYJoaINoUjSUajB32MvtuH5zCGE1IkAv68UHWx3uo2I6BaGg9cG8fFsqOcZH+h31i
IUx/b4Dl7xQD4nxAkiSYBnD34lQIkWz1L0bwyctIYAXEzLEjhfbriwf76coehKLZzh8+YtXJxwHf
HIa9aU0cMBKQOWcnLHB8WA3mn3VxHYCVUNrhH7yvOyQQ5T3laCFL49/HgaehR1nEj5q8YvZGldeF
n8LNKhqhE33EMYkCj6LGWKTIEZUsmZiZ6O7Bc6NyPIImcI4XOwB4D7aQcOaH2XN/ohx5VZ1byPGo
8Us3DUt0Azx2/9ISvNusouuSUK+Ftuwv0PUyHqh43R7u4Eqjx1RDegpgBNVPXwOQusyTjDciXeSH
yZcb383MNlQh9NT47zUHc6KG60I3D+cK21XMVWGwbRZsSX1fuo62vc8s/C7oqQYMEEHXY4c3eD5g
UWiFdIBwD9xxOXWfrQk8pVGumGNSYmohsXBbLSTUaoTVoTDB942tashiQjwcMVIHkx46UOdzlpmD
eRqmR9ZyFKi1PgfPFamgqwOfgxgjAPpjKX76mG5xraQcn+Sr2AChtZ6dsEJFY+yVhNBAaBFiywqU
Gww88ZeguhtfMNS4C272dAfz7jdBAYsYmFITxcg2/LH534jJjgfpBiTDYkSIrjACJD728evxxU3z
Oop6P3JbMFIc9uIk1LGdOSzj1VGiEOHlMVXc48MC4oDFpdy9UdcR7UZsQIva9nCcGoUnFFlmNztc
kPQkG2XZ2hxahlliy8IdTa8epvVFSY4zMcr27YbVcP1iLHnQ2tbzqRjjZSIbmoRgzss/uO3XFtn9
DHyVcHfi+NtJfz6w4fS6c4IGXX9iO+EX6aBbcE0LtVBOEjCF2g9ngBFLRqZGzCRJIMaHugPelGQD
4xjsxsHdlbyeR56prV4wljn/ljHucnaoO0GGsIgveGkKUPbEP/E1fzYlG87xmdDz12e5JJeRevds
qXhE08Spj6GKjwurx+r5r5KIr+1hIGOiq6XUEYfw4n23LI7MxmFJoHksjcFv3BzLHoGnHR4dIiJN
REk4J9YdblnEeCTThPmyd0Z6RzMzaa1ItvhTnsiwIAes4b+a0Z8//Qb/Mz3ONTsmdFEvpsNexSBR
HHmnfiRt8Ie5t46aaibJ5Dm7L+6HUCHriVTZKFszcVilXxkl3goGevFzI5eKj7XbMXYjT4fRQknj
vRf4OFS/jwYuNd+YQQart17iQ+IL7wck1SwSZLPUVuZ0GSYOqRqYl+fK6WcTRmJ8GTijPZEDsDWq
S+CsLkDj8Nrpx+EGZRoQHmkQMPi8vbuDySvLqMO2ptWTD/wOhyppYkOdYCoun3wFnODJCIvQrnNU
kbszXPwjb5K4ZPoHHmj4Poq3sf5x9NKpPBvsRUPSC/viTpnB7rjcpGsRSvybjHdg+Pwtt6CJFGaH
f7gkHQ3/Au6gE/yMtKNqy+XZ90DUlGgkDD4on5cK2YLpRWM+y80h6emJXTpEeMF+2fi7KEO6GeOz
KFPGicBHSJoXXbBh57cmmyeIvqUYqBB48yVyQzDtFuwKrxnyMAmXN+y5CIPBscxa6j+pLXqfhGX6
sLhHIijkyx1BHjkKJ43mNCqBrjkaF69k04WX57hMSIe9TQcUmafEbCONIECIJQ/MERS2drJTPzxc
BnSYSVvCcaCKdeKUTCr0DMUfoQn2iQ+3qRjHm4XNKCP4ghQMgyOXftIU1zlt5WHjfmxSZwnO0iCL
7c6H8HDGIQ6/FarmeiZkRlazJpzWyTcjLsW3xa7UwTBAHMzpCLWwIhfH31HYiL2Xz+eCKJlbgPtp
jB1Dg/SBKnE/moEzWfaghIqwH3yXGXGG+CYpMX4feYtYFrwxSdepI8M28zUgj33bKkGGJVOaU8xb
kUl9n39ILbhPX+S69BbqQjUxoEKDuX2i6FOsNNPPZTij9XFCKN+k0d/oy4llDr6blJDODQnn9gGs
308UPeEUnB3+NAg2bULqrJuyezfTd/BejWbFwwAwaTYvvj3M4C/Ukvzd2f4GEA9BdGJVQ3rKzGrL
LpuUsleon3wuZJRhSJTZohFjl7py0hz5WA305w6ZClYTmpnVP+gKulwI+cqXzV/l7xkfQ2mC9Uxn
pK6pyWz4u4bRIG5hOjy8nlzPFFs+T8mFyCFFCMvpnITwRrcBFoHcG803muAB0W8AYMyAQ5tRFBVx
6XOaiAAwOZRtLe7vFSrrVFLxH9jin0ZBpI5kgfKTSdIY6Pf29z2q5mw/hM/+8cu3849uxEdEgALZ
KqB8hDAZn31Ft3cayp5qGYM5Tfc7zUocZl/yoe9iCuD8O8vzkjwwOFHiU7CMe0+DU6UuJjc+xxLr
PjSkLS20EBlJb4G2+hU/YmQkH7gm1P8xQULCqtaAieJNhDkm4rn0Ff/uPJfauT6O7EK8f4mZo1GY
4tclFJbW0RmcNDmCilWEBIwi3WxcjmMeO4QgcUDmBik3Lm9nCRrKpMoVlxkpr8UgIMMOSjgqrS4C
HOii3lRh7XkGhIEwx6SL4iKSEH5mRSdRF903Ajh0s+hlUhNOZgw3nkFZ4Ho0b9DLj/gcsAoyUyXk
9PTJNf0RF/Oi8I3CPkwCM04HiNsDmQjtFQPOjKLqAWGOCdMhAYhJ+PC/ZwYAZckNqrHSA6uRgkme
Hz8ouFGVGAyGEPD5yqmoUD3Vgq5/v/UnBqcKqJAAd+KwdmDrWZAE+IhtW5ne9zfclI03mA1n9Qy5
BMMs5ufaGhoXTLgEpFESRPPqLU6JI8DrEqqORNl7esFjM9yNli8Hck6OP5TX/1z6MeB8GDsUmmKb
f3D+kszg6XtFipgI+0bORLrvHEk0u/NApMbDwHzXwzOFAne9mIHu0ifeHT9u5iLKwIfMuVSEBxJ2
o7t3wwuem1U7oQM2QJw2gdsno7YNDz9WVCZGodh2VP/tkQginnQqZAYMUM+/FtYjFFarf84qBTMz
Bcj4nkm8fxgt+dHVJpl/42/Eccp4iLZt8kVFmJhTdr0EsX9pcQ1y8I9IoINN5gZep1yGYOXWmOQW
4tmvCB3YkgElGBBEnu39qGxJtTDxDN1NdapaXApFRx4InRbWSzUlLvozx+LXzY7psTkj8UlsSjUN
cRkgEYQPJBeA7CDnDkG+5xrAa8jd8FrVG5lk7B0AiJjnuejcAdj4bXIcQDA+ptVClNs951D8LE8F
uAXi1DfzJQ2DSCovfLHr4UeXO11o65E69wxgLrH9rrTKynu6RkzNNNkrTn/Vv9xJVmb/vxNeZQyL
uKzNkWp/ejo1IHRWQJ5v0cKHMsewpnepznmMq0SaknD7Wx1cFSYnYo5AujN2stYo4zsxdnve5/HI
+tmac4CMmnEzcGRQxHTsh19jYKPiJdKFDy7z+gHCcZ2Wwx9BnR/nA1gAwrcDYYCs2nOLyKxarHlo
X1d8Njo7w7WNpaAQrFNWGOg+ixnb8ySF4EUDe+w68kzpuGzdH+qhl4nvnfwrlDiAvS+vzR1UngML
TRiw0pqQfL6xCFRaiEjNbp3uxmRczLRr7pUrmunnKrTTEk5pV5CINctcDmYVdTPs7ZjVEHrRnzWn
74acazCy0uv/VcJon7ps3hCDzBYFPSa8Lv6Q+Pwt/OfH7+iJ5vtyc6fyFFA1j38AQF4UtwL6UWZm
AfCnf4rXbqW5HLezikQb/4V+1hwZzTTD5sX1jLgD9jhx32dgRcA68FUQPJxE7az9S33K6kTmOHmv
pPugyeMW4IMGGnIwJ7scpOqWnGWEvpmOEXNDj0mYYAynPmY7lgnnxPksdLcC8pMIhzUG28LVLo05
2NJ+U+M24C3Fzc2I104PMnGyjPIeUwuZUGn0cJjyDMBzvOnf9XMtMDzyz0mFAo9BByeZOEr/GU9F
YCE17QCxKIIEQk0J7HhGhTs3LcgqQtptaeV+kDp44Y0xrsM5Kf+M1LP62lmVT7bwmJcvc0bHr3sn
3Jn0Fg5peO0WMoPTqqNX2iI9zh4jkzkhxQWcfdUOnCevIOTpzcuMVf2nXsp9p1gd2DOeKaac+GHC
Z6fnnpAIg9W207++nV1f7mtZHDsmfV2et3PEeXQNLW4XlKe8pQHwE/M+HxvQF9/LMCQcfNUaX9iO
9wxXoY3tGUcIV5IWU7RpdzGsv/00kaojdrbYEvVpaaHxQJLGDouNjlGVEBLQkQgGjEIlZjBAJEPC
JA+De494a3lZnyTsUuyALgU3Kg/K9rbEcq0fwmwDbMnUaKRnEBxiAj5+QXsRlSOfqDM5l++I7HqX
fDp8EVDUnUYG0hTU4xrVQaNJvgIwAiJF40tDvIuoZYDAoxX0P0eXhIR6hczMaac5GQTsW3freXmf
Yniu1oIA9kE0PWiwkSQCQLDAoahGU7DSLhJORzgb740uAIzQ+ffVeZDLKAgIeWffBYXOiGyyqxAS
jU1zQzyz9VmSVAI/hCaIlJO3Rao1YdjVXVeOLPRmH9H/VSEenfB6KCvh/saYyzYPQ/7+8DYoemth
4xJoOnQUGezEomPEZWiNCUzV61OOCo+H4rVC4XcY0D8+8F9jXcuMci0PTHUusG7x8b/ZW6lohs8l
GBucLuhd73/cWqshv/g0ee5E2zjOtgJAXDVQ+gxDWlxa+4txSjo//b6Q49G3o+x+U9KCtMkAJSB5
XQ71YPOvVwJe9y00omRtkmbhYmu3OMVEVRwpbwSr44sgY51jbXD6FzPjsZgTj9iehLqHnE+EhT0a
o/rY8pu5ChVdRADNS8BlJnqqZgzkLHQnA79xTMgW/9q0EEVdB8IU+kYPxfUJkcyy5ia3ygulFBjD
n2QcERzHzo8O7w5lQTDThqciZIEOeImJNccJjWAOrBGFEW3rThe0IprRJ4OZai3tKMA/kbGEWIvD
g0eD5vsLe2RJ4Dw8GqE1RNwSUb0vee3QH7HFf43KB24gwxkNXW/azIop0neZowLbGVrni7D+A2qO
XRRzDqkTZJASJDSjj0B/O+JPs33bkL90mIiUzZ7/BZqOaq8zcl9uGcwIHiaZ4z1vnCG9F5Kj8D49
rNv5SdDJXzXrr4Chl507zkky7+t/9N+RCT4vNiJNHM2sgwuHSfyBia0NtFRPvTwlnFWbjtlYskuO
Af3EjVvQ3syG+HJlflKY8ciL+HJzJvBzePZXjy2dtsgsXXk91FEIRJjSpT1DCckgH1INn5MTiWRf
87YVOFryFXd7BXEy/6w+AQ5joBC09fiBwM8KG7WmXeP8jTp/bB3Wjx1QAkPk6r0EGWKC4GfZo5hL
OE+IyLNEDwH6vvcyn4Qw2sw5TKyEaNEK0OcZ4zvWDAI+bey+yxGZXQbSRPjvoV5evh44KmMvUQ4e
J0+DfgcVdiUw3aDvp4VRrUGYWczYJW52brCpPHQYF0THwEqfSFmh4sCicUMJWZx4DjMd4VYA/AJS
UE9HKI3LULkUkewTgbR/R6+VNosJwA1QMhrjty5sBGkMbYa6EUG3RG1u8PS+AQNFw9gIMl/w42Bk
YfuBkZ+xdhvDAK5gpTGr50glwRdXsy8ZOFJYirx1o7M3faN6GQfSdWDA+POjaddMgM2R7DNOxLsv
sNtn9yELhA9A87qjMjaHmwz9gFB9qrxgU1HhPNpw/fCc1j2wUGh3v/oggSgkm8ZgG5j3Ti7Yg3A/
WqJ20O0TRBRxX2hZRXDll5AMmRttAOKDSl2/QcMhwQ8qE/iJznQh1/hsQGAK58fjpFn8wP6dNyOd
9plDSK4iVORsGGKdWaeTv8EUmRfVbyGazZic8XjsEygg3mG+Qk7jYUHUOWJdnDwojGNlJ5THLCcE
X3vYCMx7hLeCc7E+ZegNeYdmImOF2IAWAHis1+s3Sp4zFAfLEi0IIt/vPruP3A8+XhMBVKn/NRaP
1USG065Qq3w2pE/skhMUmJT5Lbv0eJJvq+3TxWnpEMKJ1scQTQWJ2TmYl5NJP3yRPNxFw9Vri7jz
bc6J1HI+HWCqtsxOAELQYoT+1zmzF34yI++xK00lsma5cpvtB+qI7Bd4k3yGSx+ufifxAgCEQ0J4
j4DJM+L3vK8FtAq6DBxzu8oHXuP8NMGkmEpGZm6LlrJrOeek5FVOmXtGp/u2CTAxuwU9M4WlgYfP
G6+/HUXEdzyYfyQzI8mVgy+GwUZeRW/LIzh8aUV6mkPrsP2uwTBRpH85Nm+i8wXB9P3UX2h0uvBF
H2VoDKqzJrtmIZoFEPUK5hjTyW6AMwQTZE+IjLPT/fTAiq7hJp22qscvUDh9sxLwmXgMoMH2hriK
K5DqJgn0FyNcSbCCZrRXkh69j8lGSydHQSjez3z57+sD5YcQ2Yj0HYV4wJ6uEHlMSvD8Z/8WRJew
+zAYUx0yAMFDaU0Vh/rHCTsKmTSdwiTkzf3xKtmsV07NyUOp3uVlN0Epygp6KG0qYLxQWRaiuq77
Yz3wZKLOSQV00O1ifphV5KjRvYRiITt9xdEu22rUWT8iPngvTMFRXZQZCAvYYwIC+fclOBbWl8ks
SEM0uwKc5obyDiHXp4glEYFtYhqFH+U7pouDoyhFlR7Mb4E0Qwp6JPGcWsRi4+GW09FkMrzegmRk
ZVNxbrQbkM4kVl0y4fzq4ElfRyvJ5NMzzVAGZvudVEgyrc+RBwdXY6aS5cvXQQBf9jKh7D5H5YxW
gToxElB4fVULZIIQvdz/8ZMCW8xEdhHTEow4Eo3Ue8QHPB5IJY1XNN4MBpP3vg7uU2yrNz4NEdSc
miBO7hhIQDEwzZIxY4viFDR9Zh/e/NRNiLAEJHq48v6+QTzyQKw1siWjc8rNO0BJNpNuE0AxPhIR
joj3NucU/yNHAWGfDcIJsGuVMyCrEIhh5Km+5KA3Svaw2H63JKaQrZjrltA/47l8AOKUUAtS1IuL
ieY0UKzdsiQ+nZ8al5FkgPbACsLGIpLzfuQRMAzEzUYEOzLXklqY2c9NwZhiv1c98LoFv1UEEBIa
ZiKGo6AKUx+lQPVujIhfRE70Isk4CMQGDhQgFQOdDjEK/81OgekY2FTUi8tex6jtwaj+C3zUs3PF
yMJ/9mDWPPcH+xf+7Ioult6WyVC0q8jUG+oVTBt4jc3WGaa0MRxcgU3IwATFvN4PTMIWsTWBjyFI
YbaAVrfIHqe95i0yJnVeF0KASOImWm7kPixVBKElAcbNCQ0aDgEJi6HLMUcA0pdkJIWkZS2q/F58
mPOlCuJeJaLxYbG0zAlL9UXHX7N87Z4WckZ4CEKWQMDY60UIFYA8CWJYbysB8GqWZo14Bt4OFwW0
ut8y/ZNuep8vqWzN9D1I1ExxrAq95Cab55wtBoPHeFtRD8k4M+RvNx4EgWGOzl3wkxvlScvB+kAo
ikz229vD/usPJbsXNdteY43mKOXoZeH8x5FL/xECzxvnQ0uQVs3/hRkZClHCDp+imbsPN12Lzypz
7jikSANHf2Lj8RWLEWGcMg05ppDE0nxQOKJWoSciuSilAu68GUwb1BqI/tfwsEAwQzQRT7G2zRY1
oLgodSxsoknwIb+W6rm4ApMbYBe3HXdZBNybBh2R66XLI3vgCRrHAy8LsShzon2OTF38Q781F0a6
6PFIjBhHMXk4ELAmQPnmFuDmFHQnAkDWQDPdIrdBpS5YRDL/8Q3VMRGO0B+IyJS/g/5iZlqhlQZo
wTv1tgpQCnEzcLdYUB3cOczLrfOyhyFCEh0nK6sOO6Lb+HwxpY9BulcIVJQURbc+lsv6Y0lLcLHO
BQbddFN1WsVcbRKKhdb8ujnpHSB5GqkYPEKvWRsABeVRFYlMaujmdeOyWm97pM3zEwNciZE1oTL4
WtmmNwXdBcN8kpjK+cUsDRPq5JhWfjqhvoCkoOzOS5rwH187i72TcyisQwLESFXqc/qEZMCOyT0G
aYMxE3Gn9G2g5QnAjQZuP/4x0HTC6Q5UkjttxLp7IIr3DsTB0QJKvRlcBjh0qLMkHmpbGZ3BK7ni
1Vf952y8HTDW+ocEKJoUVbrH3dzvg1uwpjfbFC4YnINS6Sg/tzAI9C3Z5ZhX4+u3JL5mc/VUTZVF
sasAYcIBXADnkfERQYrY1tDvl9zbgMiZ+XFvjmar85+QM9MQezNyzGPcGteeph/49ueH5et0D4hN
n/K1vUpMDPpnaHQjAXyrsNuISJjivAFcHfqUbDFsqI9qCZU5kOALqsZVqvoaGQtcAJJRB2MELod5
ulA5q66i4wi+2WK/f8JNxXzMJYjMSAevRTfwBgmhSdJggeWGHYY0avEistog5uGomNVHMUSRhjE/
BEKBwpuFHoC0QiWi1f54sOsF07j+ReLEY8OtWTLoeKMCmz3VcW/iBNLTiHQKLzdUdErHz9MYfSym
iK6x0ivEGi3RbNo/fTiHbwdXfcOzjvngtTiFRSPqzf0m9nsNJVkl8OmQqOnxuRTfvcJ9QZHJ4gZ2
o24J/E5ZeMCy3ZaaanYK0iDU+GOukxPAETn+HunoPt+sahWa3juR58Z7mh61SIs5JZVIDkQ5imDH
CnSGw9WdUgTMxEiSNyo9yKBcL0FEM9L0r++xTkoSNkOd302gQGYPNX0UlL7AJiHgFzn3c3rlqlT4
cvpmwZNdRpCotra4neS/mxG0+m0sdGEPNF7DaXIuopvIiqtPVFKjt8WCs6MVKkO9yUXUp2jywVLQ
M5RdaqTYKNA3G+vhiibk2Q+TCvgQLzuM+1TZoWpaITNDPrJPz0h1DwZ84GMiiH5leYUcsxsPmcz/
xBvhjZ7oJvihfU+3zNakROYYuvFCIHMDs9kCLv3cgf+pdGAS7PdrPLRFZhVL9CC/sT1gf7hmEW5p
Xv5x9JANLaFThYAv+l1EZtpQtRr8+Lj6uZ3rxZvRpSMNYzhhsmGRxrALcwLxQQIFmFBNaOLN/xMd
LvE3EHPbG0HP03xHdcwmNL4MHLBustM+xJAQYsAX2IO8srGIynwGcxqlbQA0DDEacoHgjoYV37KT
p2YZ0KVNrhABJfEzLNy0AQKS2VZGEzABgJt2igzKRe7IPMPZbSqLgfGzRG7e1ztsEPJd0bAjFgCW
9cdex/FMERW+AAv/9s3rgBjYCNG28o+8/b418EmjhZ4bRhJK+q/DI6a/d+pVwc7zcYkLdt8IFduY
pRrYmfNnRaoI8ya3FU20k4pmzSTGlAU++0GxcnOwKlBwSRRxyxBjaVSz1jH42R3Ir0B+jjTYQCz9
slHV+BUPVb3JVzQfi0xhx5OtPsrg8RXA7IjVBwg7WxII6NZnVqzw6w2wq52UCwXqlMX+y/Cb4DII
bqysWF0EZ9A/vf6VifAuBY39pql+YJHCIP4tutO4ih7YesfrEgK6G040HO8zEiHmWMhE//XhiEi2
tSs0hywZeWqRv7/BqRXAarOwkyXc5ykFzDTzBR5rnnt2Hw80zsOxpFz7W45QKsTw9NNe13PTSArq
fxrmvzsEKoGN7LIyNWU3tqSEUGeefUQg4OCHeBBr9he1CDVHVLGmx5p2GdpaHX6bDj5GdqT2x8wn
CjDdt4W1iIvdyIF+kSgEqDptSlH18sxOgEqld615KGoLyfaWUIzpb9ZI7sd9+yqM7gFY9GOpKTDV
z0lPv1Nx4m5H9xRAc3MGiBDSEWgrUdRezYpLh5fLLUTe+L72kIZZ77k4WiuLZRblCMyiSDoVxbEU
3JOEfDMRBSMAEcfQYD4GE+E5f/AXKhSko9e7od/KvZTvFHy8NIiVQekvGmFunPCt+Zwl04YrgGPH
HgHwuHfnZ0sExX4hn+Pu9DCY0SBepA0UzJP2qMyhc8lRT8BAfG4SqeY360HCOw3RfO3I7H0xNjaO
Fo5mbzv/V/jbGN9dFXVub6s5Ery/2641qK5ike/K5Y3AIfDdfeLg7+Tkxducb7M19W0O+ZH274qg
XO/u65RkG+TaAojDLwImX1Gg+FoB4NC90P2V1v4R0QVrpFPqS0Q20Z3cpYev/GHVFF20Nsaq6OFL
7v0k72lVjn/rwXzgfZdP4zBDJyDDoF2ed6tyXlMCteTZV0zUAHHKpl7dPbj7L7VhqUkg3sDAIaGP
w0ywzK+oZlplffwKF8HXgnEFU8BLoZfTm8XuxbddwDWPAjR1ZzzgRK+n09KVGBuYLT6od4ToCcK4
Qe5827MJjrnDXuDn/3pEgH1RBeaIwMQP920iF7dAGtgIFvzIJQvy4lWaX5BE7MAUOjGTWHgYu/gz
JRfeYE0U6blXbgkXDcf9ZzWkpW+G6RzT6MGEGFbpMZ8RheHwkNcnrpux+7URGlKZR6M4r5CtADBT
IjKFnHmPoCfuwEo/eMY+Ths0h0gDoCSsxmqvyPiQa1T+Fz1agAoFjycpGvVErZwa/fmmCoYOGePu
m4OcCFFwaiwjj5vTvPWhk4dY+hzAohGrs/eEeeGPiBSPfK/i+2uuOIX4PCHy58B3FqmfAPdcKoQO
X8BpgEuwZE6ezsu8eZz0sFTAWW/rCaRDmSlE6xzhGrWLsjcCmeF5Gs846DkfR52B4JTqgiLK90Ah
P/EpyAtQ0kCLaLIDdhCaZpqC5nIAh8rFxvdUOPXpxcFTo1oi3vSbmq34uhPrdemCTwTjUdJZ3xOC
e4lfA4wbpPphCnODNPUQygDtPf7dHqUjctjxMVzY2QXtEd6tFsk0TS1ACWPjRzQI/AeoH+he4c1R
PtDFq6DrpfKB9p2Pwy2LSVfof1TqakbmjQ5AeUFPLfC1eM0xHJMUgFJP4s/q9+Nj2YvIRPKUmTJ5
LJF1HewTIfcW+h+iJagArVu0dcxKY8IkK7+mDnw/5maFEQj7F7IZ4c+rP1AYFBKELnV6seg/bQVN
Kw8bF+YCmUaToUYbHzwwycP+Bkh9Z4HtrxsB2JJatB4yjsJYiY9zEKTEpT1mX39bmDIWlfxSbEY0
oIIr8OFnJ8J5aDcQp4oMJhU8OW4ONkQjaYY4hZEzzFjYZQ5JidKZ4WI4RuhXOy/9sGmN1xrYCgOb
EEpqkYJh5d98RY7Za//66tVwMrL4sRPgECCpIsIeMSiLoCieHvBNIO8Zxt8rBsT06xJZcZWZmT/U
lbj8rkHUWkIiVMKk9gK8VXd+ti/ud7YjNGDsEugB6Q8XFNsDjQJwkqVSDYbEyVUFCpZzLCNpNWCp
vQbhHXkG2WaMKv2B7YTjW1Tw6uC2VDQpcCFjP0f8xPIo+vs4YyZ/rT3aZ9fmTC357OZrJEiuf6hX
9ygAes8dJna4CiiJ5X3RY2QTsZ4SJ9zmFmM6Nkb2QIV85sMVxA9WZQeH6cganDDeTN/O64xIOCcB
B8g4KKjbzdmGQPt8kHs2Np5G8P7XRXZgLwJUtQtMH/zlbJn00en1RlTNE9W4OrB5ske8cSVUOZxL
AZPq3/6ey0PA9oSeZt5en7MSJtwetxbSXTIveOgQHFzBBgCGYPCu7BklJbLrFoc2NvBe3wUBVrmb
RPocIULdMQF1ZWxa/5hCxmsmHzevDVjrGoOKQEEhQZnBULsO2IfGkwTeHQnM+UUgN7PPuptDw9+R
LLKV+vnTSBNTRS/O8o9IleHRR5mHTLiAcKc5iVKVVbXo2Yqn6CaWvC54QZ+Q8gZerwDNPk3xj/FE
SB6PDDbWHzQEYrow53Zj1iBqGkHq9/g9tn6/QEBvDAUzJspwmIv0H3m9PCsc9g2wAA+EKJGv6fRD
3zHiDPaa/ccCztv+3AaCjasDbbjM9IKqA0A0Q6Bx+US/Usf4jde5/pr4Rh5BDXuMGuEPlw1dMXDr
h6l0qVa3/Sh8eHirFVGmyM5uJ7tsNyzmzGx5Q3CeOb6KVYGf/PTBJ2chgtgjf61Nzk7ZUTB4MaGS
yW4OHBnZLRcYrB6CdHygsqEwgNRG/0ylBA8H+SN2b/k+6F8OPPuxh5yLf7Fc6clZvWQ7tdNvQ6sH
4yBys7rE6gL51HYGdxQcqgc9kxkax/Sd164RhnLq078XeD9MeBAdDVSXjVmPnxdhQZss6o8t/mfM
Z0ticoxkqxJpZlXszYCMa+bRpHA0yW7pfXcGKO9v3tfr2WPkH9wuTw+OfMX6C7spx/0zOwGTNIei
BwElcchC+AOII273Dtv+DRkweLukkz+4yC/dg4k0PHNMQGyEif8zxnbP+y7+I+nMllTFtjX8REYo
IMit9L096g2RaqYiYgMKyNPXN1ddnB3n1Nm1VqbCnGP87W2REYc14t+QfSSRC22RnS4p+TFKQmLW
T+eQYMbg220eg6iWpuhDvG7x4qqj7WMxWD+AWb5wNmOmPrOjJZvbbHVJmamoSlJNCbHf388uBzxj
bcFbE8pfU5lJY6MdG2PNVlf9XNvD0bPcrG5c5fhKTmPEUVrUHkkQ+BeN1uFpsGUHFcjQHjscZjiI
Xwe2sOJAdLlo4WgD7kfBNMCSziRX4Smwz6sJTu8h2V+YEMxbxIX0XDM4+xMrP5xTrg7axc9YSn9J
bjF6/lWeb7yllTFkaTnAPnx4ZVgXd3cuT0TUC2VBGDkKk2IJ1854T8AEWUlrdBe3NX5b4k1eORlC
32WPdoEL/vexa+DoaaTBtS8i3+Srx9J210wV53iHZAaZieBNEEo9YdRc4H3cdgq3Q1QfmG3K5EZ5
ZEnoDFAHU0hcjyxyS33sOo/NLXw9QTxZNZYPC95jGLPIv9wOJx9T1bJX4Z/p2LpS0FuZUBWHIh3Y
NDcKN0rGvX7l4RLiZX5XbZfb2AB9hlKrRKQPZQ7tuyYt5nzSCR817k9h9kVqk5tSSOLFmiA0gj1W
5anb3NyheY2BlHoYTdIkrhxPSzy4OXlObLt1MnSZKN4iMFNmWwtfwevADrArbdwLHhAToP+vdhXu
UpeT2vlh1osg+QuIZn6WqHFevK44GIiE4PyS8KVr1pAkg1uAbGhAXfRgWh2a9LoEiXaIzDW0n3bJ
sKPzkZLaaaQwc+ACv9pLJFierRm86s0ej+lWoRTm57l4/wAZ8EcP0Kkg/MgWyzQ7AdmvEd34KjmM
p3pR0jdGvMcKtBTUFDmbc1nR4QHefTF/a7NFekIQHfYNJRhZj5ATHFXheP+1aZ3Fn9JtlG1J+Fwr
cDWdc93g9aITnClhOdhc0p72oOm/zZ1H/gKFcix0R8NEfAkI7mEChKQUo+G/SP43qy1n9zfs9qJi
kH1CXr4poZNwEANcaMscp/GTWY5kC4gqMtvujfUe2a3MNYiBZ2rB5izkOHfe6ftwPzwRFn+8KcSn
c7UVhnHONnRGoGLhJBk4bw70DbshGyEXJUkXlxj0kGw2r24Fugwgz9lyyDYj1JazTySyyAnjx0zI
U7XUIAsIJugQ+RNuvymtiyl5FIM4bTQKCmdI3SGXxTUA0Zmq5nk9MQm8d/g0p81v54yMo+Kd19Lq
c1ST9wYBCvzCx6HK6bd3SKV0yYfp+MbjFjCCH+S771ejlUaWKv5S6nSox/U+UX/4rN8nmho+ndnG
V7j9grKuhkmejWOleshtSTd4NBBFVK2tx4GGGSAlv8aSkGgFxEdf4CxqmMDeZe72RzZho+Zr/Ylq
RyicWyYut0Riimj73ptEyUmE8h3gLRqEvGnnXpaPiK5EQ3MLzXgmQsdK6FjmnecfHtL1F4meNeYf
4OXw0F9nz+mVIreRkGwEtwRomQ+afi5CyfkAMjPf8yPSOc8ACk30Wbdw2z90WFsI2GV+F7uaFS6m
G5no8hfK73rde6ip0W2AnDeru4DT74Sv/rC2tfs+vJIS9YFYe0vWKP3SIz0OX4t6IQfoomtUuZXH
H8jkSTLLT70ZJOMlJaKLh0/Vn8ivRTN9pDj64x7OweOnbc3xsoCPlBGEv4KbZo28C1035aKHAMB3
w/UPAQYjNPgX9Pc2VdIEsEItCTXF6MpV2bLnjsRvFxaLoc/5Rk45bE6A3aRYlK4W3JelM45HsRwx
NWlIvt5ojZIaNVDzV/09tte/1v6cBJwU5h5yYAi6+J02Qee2UWZqlBNMG/TzI1xsEY8B3z8RbZLn
dPN6K+S+DKM8TpPVKB7v2y2IFrMNsntStPmLLodaRlNWemgiFVq0FC8z2aKNwqAkIr4FRKJ435M+
nldCySja5a5/mvUFwYmHs44SRdB0yaPrpDH1dfWnRWB5CCdpYkJBPNleBSGLutjjY0EMTxvV4Gkx
J9cER82YcDZMnmhScV58rC6k6o43SjdqU9qqydNqd41x2QgT0ItkCbLujVS3eNY0S0OORqDK4sI9
GIhL9mnpc7yujg7S+jhyvzoTIk7JWwUpP1QBxXSgpg8LRXqE1VjQGjYBNbzrJFLxLJ/BHh/CZEFa
R7bEm8zUB2RofHaN3/s9R+RS60RnmapaH0p7d5OQ2z1jxwgGv0QyKt4b0rQ5aLEcj2PNYBAw6JfC
AvEOhl4FEJtMlsp0MTAQ0r+TM53YOs+AbGMLxXAHABASfE+TU+MqLa2F9B8oXsn7yFoEM3y2EI7D
6RPIR99Zw9WgQt6bSnL2JP5mUevMH2MisvYrN18nPArTRR7y9k2YXzrSQl6mDlw2CVHhz9F8O/pC
WaXC3COEo3a27KkzTl5IunUBxarLMQU3vdECtGEXsXkw3/z3lmqoLSocaqgch1tuye8x48iaPwPQ
mjWNiYqpnM4hmQ6b4REXkGjCyelYf/j9e8a7wFnCt6eYjXUEt7Fu6bsKFNlUVwVmztPlAINxYf7S
DOVsPv/GtKd3VvXY6HseszsJGw6NWApecnXJmD5DuERmKXrcGRrX2w8RQT/dXwaSCCTBMwJ4yLq4
IM2HfIuO+tjZO6agK8SBx7R9c/JUXAG6jzR2Aor48chVjcm8HSaMgtZ5P/G+uybAkzJr3Ox0Z3xa
F76GCwNOfCNZAFDu2JIdxshLTNRAyFdx+tjSkXfRQYQYPS1ldv5FqKmfOXZpqI3rjeoT2AfPPzEb
g9BPj0+Pd7BfjPAKonLmzuA9UbwKqzbOpGJ9uUxXZTe9LDPvic+2XDUbCFSj4TivKa28UW4oM9dE
zdcsMjdHGLdVvEE8sFjgpmtM9utMdkcPmzShXmFHMbHuoduQ9l/iKghCKNP6YjPInFGb312gTnQT
cxAhn1SrGofl5NDF45/XTL9jRC2XJNChWrytEdgyWkDfotQUW8JOjXWvi0SPLFNffRjsyD1QybP4
ij5e9gXdQ6rB9IaSHsjdePoMaq4ivqSWngjEuFg8F8DVxOXJK05Y53O4F1bxRDYPdvCo2Av4Zfwa
ibgKBoUZjV8CapGZ7blAViNE3IP90H4QWkUWIY1b5QpFplBf9VYzJ1YUPddgpePv+i6wrY+WWMNv
Zou5YK6uywDl8gPhZ+syp5XJxCWVuI/UAzGdjLKESl2dMZcWJzKLnkhnG7GV3MkMgEn4hi/GY8AN
U2U8KkgieZJdWywHxEWasbp8bkqMiy8PkhFVP4YlBn8XsdfrAHzHR09SCo64pBXgcw0ku8dhj593
VqATsECK7kiFgR+FbYdhymt0SF8sRIARMpY2hBkVmokPc3x6RX6Z4dFDWoO1kNnVaVO+T+w6Znfj
xDRxl7pnkH8g5P9L51vvuu534x0JMq6wJ8ABMeuaBVuoh6UTvIFf+zLFllWbLFk2clyi2Wx0iOgX
A3KmwnwlO7fgTBjLRURmqCtW+szuMDg61eGCVCJ+6EI7HwxYkKa9RvhQDpdyt4k7ywXEw2w5HjnM
kR/Air0a3h7mp53mawJGs10V5JrVvs0hmiN+kAQv1Xdsnue8URVICtPWaoAUhavldKESjj1tcQ61
fcN+ggXXUfnA6E2Ps0R7crp9iaAO8R3cF2OH4d7lbOGvDc871ntH0zjTYhi6rT5XEo0XGGh63liN
CNsebtnaNOe2qbfcLBf6v3IPBCMPQVB5xwAmXzRPig8ae8qMxfcTQh1F3e+ZkurDMCjZuKTD2/l6
+Yn1d7h9sTaqfKgPHhclYdcwOqIiwXM6Cw21Q/6G01sS6c9nsmcKiK27D88Qf8M3Lakmi/Ag0veg
DDmB94zhKHIBkFFKJYSQj+bVzRzHKkYHPnLGtv7pX1C73pI+rQ5nZ+g9kMI4j5Z+dfSvqDoiXAp7
enAZO6j64+DJo1wxCd+DQsvM/mpwro+tx/azIzjrLabkQ81Y3CGifS7PfnX3GP6sh383iWJsKkcn
u9AQADxyAzoWX05xs3TFvckWbTbr9hd3yr/qYXRLH0cYy5J/xRSa+yXgApyN/2/hf7s5dhgCEAiZ
8oj/B/TMfMrZ1L/q1K3ahXYQ0zIOA6dAeMknn1KAiDcxALuEHaDN3qFogKSeLn3XBkasL3U81pnl
3OtFeieYk5Tw3E2WuWKNMFMOUS0z1xIhQGAOE4OX47jFq7Dn0XsRS7LgtWh3KvWPEUWA8BLCQXie
P2l4Oos6N1UxxX0bTk7wG+X2lpJUhkFzBfMdPTfXBeJsLNBI+UlD8Ed7eUGbImAYaxbc1sWgk+Yp
VBaXhFmN2odpoVh8xzxlRpU+Xf7mEKsv4qiw9cg7WDCW08be/mnJ6yvsmyjK13fIUP00JEGJqRYr
iUkI8oSjZkkauU8iG9MYT3pUhsMtEOwHnrU3bn9vnrmbC5Y1+pgVLjUobwbY+DxjMRLsK40aqIBj
tXLZ8YlzAIU+dj/1DJCXnbbhvuWIZoWmiKcGlM+XQtWgm1BHDst7Ya5vsTzvWWQfsNGQnhn+Jpcf
VSRpgm0SMDahM8ca/lOHB1AKVwfytPSISsvIoJj8OzJJcx6aJF22B8DnQAxnwxA70Jzz+UboQEvG
CmJXjua7o6/OIISQhWZBcO+ZC89WqsK4yMAZGcpucp7AEp7sx926V3CzQ3VfkP/QDIubhGj5FLW0
cFIYbNO03NOxhu3lsr9Gw4cPxlJDcDC2gu4O3Al75AvhJG3pf1+3tGXrJ2ZQ+RfryByVhxfqclqi
Z95/95/7BkPC1+7/2NBzrHxwNWfMvgNYBBkSHcwGQ4TmFzuVmYIJ1H1viOV8xh0BazmCUAMJt6Bu
USulze9j+T0MDyQO8XNXv7e5uJy/ok8RjnJPz0KADsuQhH5cPdx9rk08AhF8UI1pCZFxv1XnV27V
q8u3CxhwNqo58Km2KcFVSka04ZGjhcgeacuzgwKUvwHoWUD/TGksUraS3Emcpvw0LE/kAfhyhIbb
0jbNQvMVUEyMAjwZBXFzn6TGY4k9ENkjV8DVQYalfSw0xPAXoPSoBJYwXV0i7jFAD6S6SAiZcK2X
xSVnNzaK6Ov6vFSE6UERpbUfoyE6V4rPNuLQPOF2D7Bv2RWlm+/KeM9b74J69Qqdg0h+siTIxG4o
dyVpmGvaxgsjeoDtfAY0A6N0ReoOvdghEhPkAXhHXP9dwDVRMfczfYW2ulENNcVhUhhyJyYQPlnV
hsUwIU2IDgofYYtsAphXcjsMDIfarTXcfWh5FSBpvvDNhSAH/o5tFiHGebF8M6Vo5oj4B82AOkKt
zDhA5AWfDyHBkHfabrCSVwiBiz9ueTQpIwB8yWwuwgMjtFKc/IUorLjQiIVEpPf649PrzIxskoYa
BQcDJEsWhoEVaTyECwmuoHwi2odmEGtrgzfiKYx9j7kc3k7Xk+p3Yc64mrGdUeMxeyFPfcU9a+n2
Oiumy94YbTg5eoszyEGIX0UVHmBTexkykZ7hxKUuIB0BIydBQJ/esScTLdvribZVfPyfOC1RvSPp
HV/ohZ7yu2A2Pyo8JEhz2Kqws6EeCRpkyoeXRXAt8uaRN8LEj/9pmOILiy7Oy2rIoMuY5SEk3T9+
+xiPDW8riuJTO+2A/bAQrWBF0dNwfvHeIV7pUWxICPUeKc+YkFxdANHBJ9eCRGIsw1VoMx4SCoMk
0cNlsVRB2tEDr9DYH5BBGERfRt9EWrbHC+gYEbI/7z1YZlrDNPb7fIvloBwROUq8hMD0PHIBpwVL
607yGiOWgoyZ6G3hdaIuGUcES1hEsANRNQXkxRejYcUyeWVDiuEFQDKx3oAmcV7uigjsnUAung70
GU+L7S0+77Od6lEFzJizIsbSH/lfuDKiCMtV7N/8N/O5iIMTqGxGWCUDnIc898mAyH85VAbT6BZ+
4bEC+dRBbnGDINaie428nbV8AG5x0cKxYHhVKnmjOcNduW3tsV8SlRNjysSORtkfv9PDKfw6GsR5
5GgGy0keCSMycx5kMgcHIYmINz5bEXH2FsX0+P+0FOFDhCidR/BljYdTu6C3cWSUIFki4Px6YEIE
uGvubv7bgwMQBctfR/qHff2FGvmCChuAUMsXSDtiBasx7ryNDO1GaUzoPmoNfNSgqbBLL5yk2PzE
Nvn+YtOz7gTu9S4o/QW94JwJknUs/DJgpKAajEsUyv3f1UOF2G00bWbvFTJkkO4Vlpx88Z599+N0
YAnpoXJsoVQx9fvsXazMNUl46T0dEiJ9mHj64pZo6RDhv25cEYrymAeUGxK87ssIXV64b5VC6KKv
iTyyWJIZs7674RK0gMjjAi95Zzd+xTDrgKFy1lwAMgAGbiw8MXkHpGMRWfuvZ69iO1XZOzVy02gv
BsyQdq9IP2jpef9OKwZ0E5aNQeY8CV8gwVXyAAHQgU7hRxKmw99+hUlJ2+7RBRNeEoCUTXx6UJHS
VV4RDH/bmPacJrx6H0viTO6PLRIQZKcEzGG/MLojImD0wfW+Zx9MaeTr3AIjN1tqjOASvZQjBJPj
w2NO4S5i8Xs6YI0FVwUT4DODzcV/Pq0Bfzr388tnVc7zfRPoxBm4H3NHWbJZkyBqDWe9UJdnEO3d
tF5XBNJ47aZEGhYX46nOQUj7Bkez+IhpHy38XLib+4CPnYbEGOwcqpbvZJzKQbX8zJ+zenMnG3+M
5lrkmcUaouufV2+JzuHJpp6Pgc2r2Z2C6UfnjlPklROAmZGbbV64oe8nOcTmmgsHvrAC0JRmIYRt
mSL5T1DKOQAy+HFaO48o99mqY2buTwRoulNmFVmUzRQ5LKEFtrAFEIEMWJrv+WnfZHjfRDnVE+cd
xDWG/wPf+Buv0OYVPz0tuXvkyCHR97NdD9Qr0gHA/WtPxtskbBvMFNBlRCVhJEhy7FmchcT9LlXN
AcxBd8cW1H5gBEEDASKefAeCrC+2k/Q5v94sAjGZzN/GEHlTpKxVTtHTY4ES3HwQe0tLE3c3b1Rr
yshy7D2X0JAlHeIcBwwENju5jrY7Ab36HXHjQFxQGE5iDQ1VZ8B9LgwEehDPyNNPys/NvphAS8X+
mWjM68FjeiJziSxzVyZdGP0YqhThs6xXkNLn3WdGL/VSGIkoPk2uHvajZLMfpBlFRVvcf2cnQ2UR
gglXWJv2xOQ0gRaTaRZQO+S/foaWBJ/M4dQB3opolcvx4T+A8onKLngGv2gIKakBl+Gxu2CZChXy
0QCvZvrXnOB5Q/uVjBe8i0CQIF9456nTI3lnXUesJEDZLYH706fsrrYM6iYtzmxtS6oZMIpUK/TQ
dncAVOKTgUGYXzZAXhSutKBKL7YQ6ee7poeLImSGHNKHqo9DPYV+fHtN0i56AoBWfN5QI8eh9e1h
OzSLKFpeUDwEAkMtHDiEW1CEJB+LPPFyewejaw59+om6pbAL2GQJzJsA8oSQF/3QiZtmaHKUunSx
4U009KBejwKFwsTXhl6M/jiG3I9GCdla8vGNZryO4C5M9C8ESvHoWjhF6Mq+kSDG5EPo5Q/+DAu8
h84sodqaxJNYioZzhqzblkhFEyqcWGALhGndOAMP56x6d2XE5TizPxaPC4EDKMkB5LmsGY3kVfF3
/ruerQHz1t9wwRA5BvLXjC/oEIjejeY/iyUYl0zhY5/hyt0Joz9XEjmCZx9gHAj7JmR5wpePuswu
ECy7wNH9oSB9WV5c7HoNNr8mCNR++5rDcG0Qbw4jdkQCfz0Md0Xrgq6OZj3/SfqgKSijx142eaLx
wpK9cofYwg3rf9fq7zdq1zwHIHgvlXvJz+Hvh4d8/ljr0KIJr/VZnE3dQfyfl+n4INoBCkakNaUq
JepDtmjQhqWgLUBB8Ku8gYN1rCOEx0iIrC4RXZ3vG22S/faxuXjCPUOpF3mKMp2Tr1S13ts+aeci
yvWL8TuzqLQwNzfnC7GumVIkMU4VZIjJ/5zwfF0rIdsuoJSl+Qv5ylJ1sPJFktVaQsWoGO+kI8z0
oCj42N0rj/6QqaWfCwKNi1S/2GAzJcxI+phr7+kBSgWxNx8OJSM2WpnXT03clmwLp42E0GpoAOSo
pBJoZMOcCwvQaEnZriP9fpCwwwRhYalJZ5uyaxPVYzfI1clD4pJRNw/wgYSkSNLwO4ebcd3RH8Vu
YLR2zk2BIvhB5LqZuQtwfHyOS3JGPQUfokf2mP2btAQD8Hj9VKfM+f4VsUKFiwGy7inmZZNDcAAa
DISX0fmsEVgHT1c6jRcTURUIENUE4E1MOSHiJOv1m3l5BCPAK1/ByZSwEtIu8+qIYlq3hzLjcRPM
2xKwPr5sVByXDiVqY/+8kueq+T82PpyJDiiFndoicoFI1EsslNAstZRQA0+hTWCMcwAyBFaxZlp6
Re+DMgMjs29QRfy+oE9Gdqo1CxbWkZ2dRlQ4sVlgwpDE9G5j1oTzRa4mOSotALzHfUjBBUOcrQAn
6zET5UpZytFkdSZqsZtLJw0tPX2+AGrY2N0RCmbdp785+c7kqJ2BdUBZP61LXJvXdBzD9mlWbV5i
Mi2KqYNL4WntXpykUUfIQ/rAi7qTd/nYQZ0wpvic4180nb5E5gdHBbGgtO2yPws8/LscmnWIOOx/
VRg9amaVnufIZm3OXtBjzR7HFfckO699wEb2N5xTbgnazmsFT2kwtfF42o/oZko/L1/HUAvIS/gT
8/4cuiS4jYB++jkVYohVWCHagJhcV7C4AEBgwg5jsDfZcKCTw1OBKEtmfKwOBPPwRWuL74zJWyik
7ha7PLCfCc98/ftsQQV/haoQeIfxDjbGyTzeHXuMhYMpUrMTsjv+aLW3WW/5a7q0sMZkeqADwyoJ
qOuU4OOMo0jxQSh0mwmqmJf+J+Kl+sYYxyvEomJMkGCw6J1PwY6GM567yUpZ0Wv7ZnHqI+0eXydG
9pk+sAdyK2866v3iESCpfDPvaCYRtUeTEEsf3k5AMbKEJjP2WSa36GI/sEYg/fHIekedlOQxIx/X
+zmW/l54MmmXtNCS4Te4ey3A0ra+MwISzmCpq8aXQAQh2Xg/7n9AqWTg8wPDrJPbD7BNXK/syMRz
SmQHS7buwOTMP7kzTAZ7pvQPyDe3jMhykch7tEhviXSBLvxcMTnEwCMZhNT8Rh7IeaqjWqN/Y7xp
E10lekOUxn29L+xpJD84vTsi34g5WUu1EfM41uBtOygCjuKUTmyGcgsSmWjlS3o/8D/i2yc76cV1
6vdOv8DKseb8FqbGfC8fRDfwgTNOuQZ5RNbXxWRiI36qWj1D8Hy3vvgPflCSXRycoNYlYYJD0tmL
wfFFP8tvbUwcWZRrKoWj4iY6FP4teQclbiRlNlGgSi/mmH89GpNrABiLct+YfMz2V9dFgSjLOgXJ
zYGv+vXL2xCN4iHUImOtBe+YiiioxmU4UWa1TZS1ywBlKiErD9R8cHd+aGMxf5DM0gAgcX6tdSQ6
OPzRsszYhtHUEEcpBfA6xYQyyCmJAWuAaZHBefepYqI8EKX/jUhHlQGI33Vg/P9fJH4EVkjD/okg
JziPRCB2iUKO3zMgSwQw0KoIkOUre5xUOy2d1y/1oLMJi6mgGalpNZiunl2ISbVY92kdSYwk7L14
LB9U7HZU5IASIieBHxRvfA7q9XCRi9NmFH/5bYtKCA8/5hTK2ToTBgHSg6HL0Wlp1g0VTL5Dv7S+
xJeS812O3v5DscCsmF0dKDWmnQ4Nmp2ZMjZProExe9QT9JVmjyWLiG6Km219M6nQnDHRx4hOZ087
QTKBZJl1xClDJWFosLqAN1eFVXdyjxJMzxtzGjP8ET808QCeoRL8Tzgjsykl0tRHQBdrJIU+2NxG
i2v6IX8IfI0n+wyasYEFcNhY0FZtyL+1S/OzwlUj/wxX5BeI7HqvnDh3UuuXeM29ktH1FWW7Jr3J
WFkP5BNjfb1AK9fwURD8U3hLvAcJS5GEMh0Jzb7690hJLYkanScHORE1vyUFRjkHrsdAmJKKcbg0
NmIQhVLAKqC6gH+dB5vOI4p9cXWHGoU4/NE68VkvwVAHrJvM9fymvE7btmJHmGqkepTWvbTOFeIw
v2Uu30kz3queeV92J/yAv/y53JRYp6nkFUZn/qGcmXzj5z3//J0OviyyprbAADiTZiCrHBxGRdL+
wPwZ7EsMVmSvLJEdMu4QemoTSkf6eGl+sf6IqBdkuomOSEB2ILO9B6ccPyoqv0S3stl5PbbaGZN+
cvt5Wxlhuze3Xv4oAlaYEUaFidWoVC6JjlSExcuFbBaCt8LcofRIxuA1DCmw3ERr3uZcSz4KwqlK
Pg0fVvRucBF8BWYMNL7MDBFl05mj1RchUY+DWvFHx2v4dVAAHhSENhNr8EZnet1L/wLnS8maiBgy
RHrufa3Patq72vl4qSWVNO23w7988U/6ze5LkhmIHY30wm++G3JHkDrYbFUcAzXnny+COcezLGbA
ysjmNjqIPEr0dtrm/VM0hkrw3rHHrbiaEAOt413jw7IHfhbQ7vZLNSiSQy61NVVsCOFefHc8XAD/
3KkQq2f3/A2Jcvg+/BrK+tCPRbi+tqN87LyEKKPlYFky3JryBgwRnatuEh06PpFbvn8FLcUQj2Rg
aid59QUpNvPNxwcYxfmvrQhJKEjSowjG75KJhcBONa5k9/bL8WkQCDZ1x7lFyTBTDgbS6RqItp41
SJU/Jjy1OVgRvcYDyo/Dz28godRnQtIIuCtfTfHFEXM/4WTh9A0GQV5N+eE43fQZ/+RzNUg9QWs4
EXkOMMUwAhGWDhH2OQhvUXm4OycFRSND7dUC8WWa0E0o9hYCoDdVzkS4bFZmJI0ZmybFJ7eILAX9
dFEwPWkzaiSIjpD9d8z18QXPopJkfYGLw4zctaiD+6Ww1aiYEp4hbj+eIERP84nAROefA18Jn+4A
m8+BTz+LB2K2Gti4GAEzSZSCn4GPGZxy/G09sVvE+Q9JPR9ylsLu4wZCOYpmDpAYAR6fA8g5PqzM
Gpj1soZ6Ozx2D0/jJMqXUJtWCfHIRzzcj3Z8qKsJNjElkH/XZwNpuA15ArvzgXlC5LUmdWgGRk4M
yvSSDtYsusNjyYT0J0S/N/c6p26DsYnZe/lJSqHxp3iTn/5MB41sac5RB/2zVEYzY4a9ey2zCWGA
IT6FOxAJJGKN6M6Ngk/ae2B5LiyW+BdZWBy348Vw2fjUQYWPleBbbljL3uQDsAS8Jzgr5c34T0IT
DEnPsc91w/3EQbZFU4Xk8fo3TKBslGMRwuSk0u794Owp1i9spSoBXJmAOT3hUuDlwMlH5yAnj7RA
KX4mOvbCIeDkLJRoMHK27Oykx1f7aX9/h+vJD9CYkbnj6OlqGkzru5wyS79TFM2cnRqKc3Lbl1wB
1UIKn/S/DEwlRmZNssh709rQ6o11c+FvcGi0yC3NrzMIs9inF2uMVGTsj310masz800bk+Dnixxy
sjm4zyqKXXEkVn9fXXDRIey4vodDBmuhkYGwYaIO9jcbJWp4QXX0taApepZOCOKK1wi9rt9ySDvv
oI8lQlAbX10OomJFtRDRZucxMUXis6Cdhc6Hwsu9fDaIHqDTwHsWi9K6u7vfXR/LGmA0kMf9YfaL
cjuc5ZHCmZdKpx6GCPjiu1PF/XBGPsSEr3qadVTNeyDyL7mcNI4OgcMwiuvWl1Gi/f2qhoRw0OXy
Jp2WghePIWx+J5bjNrtuP1gwidTjdiITBTyBw5Cue4XpmbkQqRgX+LFhmP9h3NrK89kEba038XrQ
S0PdoMcxdCOfYjBeMG2XkBSdA8fbzVFFxWRbQIsRJ3mdPchHwLdnZiE313Qlc+t47yCH6yayL+xk
+vBMAJUvFh1qEW74ZoYUfWCzOA6OKvmg/AUElCJplERMNb4QfdkTrTLvj0TIdwTsvaiWEFdb/ce9
OsMzRWqtgkDkulIdgTUJT7TGpuiqX6z+DACw95R72WcRhox9TCKkWSJwUDbGRwqaEKDkU0rYB8A5
4X2m2c+l0Oa9WUbOpJlWnh60hCsLKOJsFQ6JvCv8eag0hp5CQ3A4ljy9o3UY/EpfZ27FOGk9ogUb
z+6e9sw21UMsuKAdzEVc5Wwat4FRfszBAqQcvNRvAsTeGHaqkLx5iTeFZC/7RQQ3ZkFuoxNgvize
kXuacWcipcTHu8zXcpydUBQCGRuINigqUqbe4Niw0J7398Y+U8JCj5AikJQC1LoJO5vg6YSPmsAJ
l7Bi/tXJskMOi1EQ3Glo8FRk3ud3ADfPYSCt0HQhtSFRTmA6epxT4ST2pyrVUPnVJso+cRKK/DuH
temSyGQjZz4tlF6Ps/NiV8Hbh8+Znf0HoIluvX2Uw7901hH0xlszZZ25Bro/xs1cGeH3qIyEts5A
ZAHBAT5CdAu6wkVHRCtrLWJAijtsOejTJ2Qqty3KbYknBoHDGJvoIB6+TUV088o8n2t+88tygnjJ
aP7p7loMsBgFB8BuhsorhtaNl3N2i5EjwHXfTKgSafYeoVt7Am6x8Dcm1Ml3Vh1opGKyDkUFhOp2
jDNTh0EczNn/LMhGJlGbWGoExytRewRJ7kJQ4qBAIsv/IqPl7VzmNe/49vOQQJXd86AzrN5dJIem
OHINYTljNeSFBo5sTWkFx9MBtIrRNemIYSOsZ5PHmfOc4a357QISHNLHtsA0xrl9mMAVzz78ZqyH
B5GC2y2yUFnJe6FNMvn8f6+Imd3PkcSKM6kRLP03umgQixo0Ys4Y32FtMD3EAy4IMk8aIVeOyIhg
MR1s3k8ULAYKyXbL14mVzzkb9M9Md2AtbokuqrI4Nj6mcwcJ4/AmVRTq1+6md3NFsNOs8Vm4wZ7/
JVijSqGvM4D2YD9oeXQxmxr1djDnTKbRYID0QdgqfsY0p0Ax0dLBBZeh4uznoEYofPz3BsMRT5v5
mPMzJqU18eWQQN6gWxE1B/6l3azvR0RDqJX1OsLcnSNlxyORme9A8oTzRHTbfRik7PQzYUEqBvbT
faFDQVl0QWFy/UGWJQOHzNga+vlROU1O313FtcIstWt30vKxrXfIyREaq6HUxU93cgKB9oeyoaOk
ITuVK1M4vlBCDjl5SuPAhwozQ89s6cM9cSooS35Pzaix/P+DyqsgC0VUQKieVFTNXL+VlZlI2cfx
ZydHxD+YF2J9FNBREPLkBYGlLf5/sgvMoD2apt7hI7r+iXm1DZEmgDDPBc7wJYiIL54+i3714M+Z
mN+kd7KQHz+z0ZY+QYHeLsFbfhUgrx4vfpHps8H1AAw8NTvEu+ix2fAc1v8PLglebMXU9ihRV1rF
1iZUPjLNDjgTpve0MWBbKO0glYRRSRY/gihMEG8ZF82QPYPb6xFpBKA88HiT6m8ooGDWMGnZjENW
LMTM5AUgXqs2gH56xC/GGoc2WEBTXzOfjf3nRpvn4XWDcYQj1ejdZwIVIOyasF9c8hdTMYc8Bc4z
GAOeUJlJWObV4guBkSodTTwiqoccLOGLLsnbZjR2yYZ2tFQAzDiu/aEDVMMW/E4v9mULpWFWA3AN
/ivBh5GCpH+PZ8saAZvjaPfGx26LoJ4TvXRgttjNFt2id4bHfAWGh5qnCFV+LBGrKKKYBe4F/PKC
1b1ZjZDkd1TpbpE50ASS/2gvs/iDR5JgF4iFQqnJRMB6x45JhBYZIWM80Ngryz9KBhjcZvKSWJMv
wAK2FIBQlnwJ6YhinH1w3M/IzmSTBbjdccoNITGf0Klc3ai8qJs4CccFEwab8QGgqgBPprt6wb/C
z+9ROHNL+QcKdQQpf5iAshCWcmcRkPC0qqD/2BmILLlRPekG5ELfjMl6xPsFMBl2GCIxOBf+I+JQ
5xbMf+H97Zc5ACl4BwrFVefVka/F6Q6ci4QfrOVFiRwJkqbmDqpZwfaMhhzfAiDjKr8bvJDLO9KB
42DBKd+lLMQoZ4ENJ5MQYd8bYd3EepCTPH/M8YGjzPswErq5++Yz4T3a6dsalcGMJnEHU9u/pKzS
QVA+ZdBKCgMlsovjAQk7Xeam5n9t4u7BtEsoicmfRged+NFHcccjqCJXLtuphtkFcg39GMDXv+Sb
nrAAGLV8PoBn5mW1lOmuNz46KDLP1HDqAW7J5FIizWJ0ukxLAzfwdB03XMvP9Aib/6sGw1BEPHLp
clTXXvgycY00ltCkHvQdXq4fSx9PNZjfoVMf9T3K04zZsiF/mNWeF5vo9O2Hi1pajTgVWE+480DY
J0swAAsNSyzPBNvRJxWyM2oGUTav3/zmSFoHst0Zu7uxJrcZ7hv3YWnmK0B2aCuRVnLdYD3muxv9
0aQqQj9w1dF+YhP2OStP4DZxhlQkW56Jjn4BZEtmmQAKI8T4j6TzWlIW3cLwFVGFGIBTclAEE9on
lhEUAyJBvfp5vn9q9t61Z6b7bxu+sNa73vAJpAQijYhkgeMC75NIzPLQGEtAnxLiXX1mOkADCZlr
aI7/h/F2BUkTw9MXpW9/I9cGWDanpISLFPAR7SIxTSjan6R+Cwvbs/B3HjLBgsFMZcnJ3ccVT6Q8
SUl75mCFTAidZLkEkyKVwRUYR8EwjRVAirLwILXij305FkeCruwLOUmSk7vAGzya/NyP5CP1t3sg
RYH0l6GLuctXBNsV+HZUjoxz08NnSuKWZguHFno2NCnGFDQaiIsSGA3xy7uOmbcL4zDmtAgQR/S/
6JNQShO7gCZnKs/odublEu9TweiHAdPaD2/IVBZlNO+RoQ4yH7oKJQRjmELVtV9r5gp+ZZyveLKh
gIXvK0PaxkcYQ19kMfZlgZUO5zLBeeY8Ry4LASb5RU9qBRSuTk04x9BnYMefiqR0iXKT9wBOQEsK
fI6IouFQJYZWxrn/wnXfT76sqecUGbf/PUjkY4sIrIuFjnLRJSsRoCKThYjHWo5BgoQPNKY1G6FY
ZTgCWsj7YEzunnkVIisIAAAq0jeUIQBdzO3iFzFeAq16WvifHnH5PfxY+pDwQEwWTbC94aeC8NoG
HbztvuvdeWQPIpYxbKWy8B+79ryD9U0cHRR1S2hymGM2mwYJJyiGG8/smBrW0cjQhSaHg8cNMhxE
GHTTA+cKP2t2nZFZZGYpHoskPTXGHDmgT+PuC6PYe/zaXO0GhwtIlxoLf2Sr410W44AdlDMNXOxm
MkMkDA7Z8AgsRYKRinM/QRdP25v/7GqlB/x4WAcYHiDoasPWmAl6kpToZN0z1gj0mDwVlNpfIwjA
9hFfA1pbI7ezw9fqusA/+yoELPzR2GnZK+AgHAbQZBFFBmshzT1hS/wxMIaoDLtZ4Cbzj1V4x+6x
HX/NI34ZjExxQD4O8fxQTATp1nyE7FLG3xzvAP9tH3kbLlIRV+rhtjQIMJ77nplVL3GCAFQGJcIS
LxI0uw+bT+J7MFLEIoe7ieKXK+u1E3EfwnKTyCcY+hjI+AAUZt4yq4J8FOB0ZtKLMPK+LfAegMXc
4WFCX5bHYBw7jBLXGqJpyAAwE+WzWlnSTWTZbElEFW1jw1wQE2UCJ5Cw1U4v5pdj4GMJAbDdMUFV
11hByW6x/3p6THqfO5z3puQaROeaPGAxf/kaK9o2rj9mNjBFzBWznzN2ZL11jbNJB1t06+rT9Rpn
C36ouQ4fh88G6KEzzPAtZLrKO/SSLXU6O7DEfrPxEhPOkicNwLGYZCc6cXtPr99j+hhaoRx5Rvcv
ipkFgizz5uFsMLnz2ohoM0aSiNS8PCYZPiiydeHBc9t7Xg6FmTKF05fzzhDSlCEL/AVQ4mse2wSP
cfTwOMhf3Wd4fpMfjKUXwBEeRXycW/Dkef+MLnfVM4hn36zBs+7kCY+gIxNf6r/FVcPHLpF22PAF
hE746rWr3wplbTJIYejSQ72tVwxsFSj4SqQokGUPQPO6lKBlp0w/d3d+PP45woWpCQfe6M3euiDU
Z0mF33/adzYorhq/+TEPJPo/mIiPAyQq+SbUHA9ktl8jg2nF4eQdR3g2/TY/7DagsArmq45tErA/
0bcAxfunI29B2fsuGrXO2qGbsi5oy7RJg4E79wJ8CPYyWPCuW0HqamPEXBN9V4LyEHu0a/2vmIAV
cEEQ94MqYJYYfWKIADEenBiiE5S3IRr1jYpBt8iKwQsZlr67LkWMM4wj5psfvBYakeflKEdh/0kp
3kKJepoZtwqkTBguC4B3aVNNeAEfDuKt/Tgwu8E67TvHJo34wAhWOZUuM5ztx2FE8Lv4ENU1gwoe
AYLxxHufjmeJZxjJ55OXo0HF22QbpBxL/XSljKdqpJNzoDnnYaVZP8yqgGoWMgviEaBuoWfFfeAZ
KxhsigMDE4kM8Ua76sbVrJlq6YdZ4cWpBkZPw2iB7OoQxdOx89u/awgqPoSA23Mf3FZCtSI6DME3
jFJ4hLgBQNJrsReTkhuuWg7idsZa22m5gihv1oFwO6Gr5p6UfTFs1hPJ3dY4y4aD1pUvdv2HyAmv
G5B1nvd24N7Qk3kKJNUhDFdQ9WZPWits0CFRzCxggNqXM2gNagV5XZLp2MQqwxH0jEsMK0HkkaJ8
MajnjaKbz40BTUlieibSLH+IZbZ8ATFgem69IODiZfw56+7AqSKM1ybDhBuSR8cbceGYA+FdPQKn
SbmArlDBigieTKNwfHml2HG7V8NAXo4sBBz0iRULnFP+6ZN4YVjlLwLeW+ZeLwerCACL5MlDu84u
iwavUcxEzlCJyxkpFFznEy5n8bXwoIm/gkd+5+brIYzpwBkm30Uz3k6/zOtQ+3HbpxwqQH5Cqs6M
cYl5GGXh99hPBEdh3kAUZDlp5sWnj4SpYsFFHXDxr/OoO6C1IKWDnBUPSaEyvw/NllIlvK4aR7Uh
myqScLiUWyIwaRIee7wuqbGg6gS/ECYPJBfQmfS5hK/ajczhZcM8dhvfJwzqkaNoCMKR4DG//U5w
6JUR2iI9scFClEBFXskoSnjQMs7cWtnQ+jBu5H6hsCot7TSonftv2b+br1m1+JtojMreYvNqCUge
x/5z92YBOMSvU8EmH2p5/CYZ6G0N3BFJNzBGBCh9UG9FDdQ65wKJkyyExTt5BS3QEUp/LkzukIxx
fWWpNBZroD/ukBd2rViCQdN5Wz2S5B5GNe0LVIX+zsPbmDAybLW8ErX1b5HjROTyfeViEGAUbb8M
Z2is+QXPmHBjmtWuRbLHes0JBqXMxIOi5nJy+3M+NbFXDtY4iQJxkOwLt/DqxfX4a9wCbC1CV6+c
+WQXrwNQBcYLMaA9vQLaS7QZDERh0AKbw57sAz1V83tCupQnA0GLcZ08f5OqxGgOr4kW3JZvcmsA
kcnA/I0bt3Mz+sAIcVAARIw3723e2w+9HG7LUUWcjhcZTHaeIZr2zn3RF5GY9UZ2DqfV55rmT7xO
8TlOKr/GTDg7ATZBYzqiTaqmTQIFtV/TcxnP5IYfM8SToQeQCQqs+Z9Q24FYDARmd6dJhA06sBE5
Rc+dxnFakInNKJUIA4uVV+DA1MepAwejv5wp6rrbfY7DkC/gPZ409pZLhJr7OPKzXgn8JxzoZyUE
tg8NFzinJHi+oJGDniMYVnYBESuibh0iTqVuqw3jw5ibpwmoMJY39R4cnL+jIfvqq5LGYmje3fcf
vGQp7XG6c77j8mBzkK3U4AYtPQ/vi1+wncKwWMJ4miu4E9TmtjXB7F619fy42C7wB0GKtWHjfqw/
DPF8WmmcewtWDCsAjOAS3meFN9o90PMhZAOfhTpCGXRzeL9CUY/5udDccXamtNzmFKfmBcN1Y3TC
IMpUFr9ZxWivNpt5KewMDWmFdpPZc0wJEL+cx6S/K5z3nie+4Jf/Exk/T9x4GbEwGVJMfJmJUu4Z
sxN2GgUJlshinIp5DYwK6USzy/Ute4ysuK1eKYHYG8wR8dXvmSnWWKfRmPjXkdlDevDvgxLthS0E
FBtY5QyPBtMeklQk1G65GqpmeRbDGvyeEJbr8Y5+w6phqYPbNIKeiIcsgmJ6qXSneDsuUvD1LeG8
W5+B07S2FrrNr4A0XWiycSDm4sRdPZTGAIuguPS1a2IVCJW39E2E9pafQrsMH2l6TQIS3PoR7A9L
KAQUC/O2OGEWmgcEL9jPxWOnJvQ5fEPoAORgLQiV4eMBSqErXQNVpoI88aPul1wzMIO7c5nLVNPv
8ZhrlrcUS+jz09pL0QQsyz9UP9BeWTRqIlKPGnG342RFEc4drInZq8kM8un1EDShZyV1MOoRW/G0
pfDGXFMak/nxz/q+3rRc+SdMMAMSbSbScQghC+y/E2Sx0dsIaZlzaH1/0hwsNxQ4cxYh33nbCBvc
zrA82g+UiJ2NUWVTifJySlVJpA0WU+3PyOGqEv96D9Te5AUTEMiucSuUE+Ay3Es/M6OwYpQEliHZ
X+QKitUvV9hbPcdPvDcBfzlrLvC3ZBsI+5EKQ0ZhG4imn7sNnJHLEiuiKz5WZaSsmXjqE2n5XiOi
xQNqwHQxaoMaR+DKBmD+0dxDF+hQ9Vo9lVnD/cTGvk3vyQKMZwKM4sJN2i6qvjdSbV2FwsEuuSd3
eyHbOngZYxrmmHF+LGyVKQQe7mPOaLKvPCbAzjMoIPtS/qK5hBHAv5gDS006tx9iLn0cjmHCdvBe
3tYp+wN+ZSV8o59Rpvn0DsOVC4rkeT93cHbF3vkDTISRC2xXBI+WhgwXThnjFDH0eJoxpDC2cmZ3
IN0sHphgEHcQZEK8W3LhwU+CloT3Ep0obGWTYpHwrWjLnEo7br3RPD/z3RNYPfT2wHSkHHJ0gEro
kcY3xEx8TRhh0ZB5Tfw0/zB65Kee9IkyPdA4/Omzuw18f2r399ODZENQKfeSZIGYBmOCEhcT2hWA
rKvjQzcpTsqG93cLOZcZtmgL5gA0VSblNTPHq8ZASCBXRNw/0BQOGHsDSqFs2eHQZj5mHag9dBuS
ioZJ4aM9/52vM9im902sc1N9UIrg0EFq+JeYKej4kAcYhtfJBabVhQH326tY88qVP/X9zyePn5Tb
n825hjkDJ0GlBAl6ENrKEyQtWncHhTWXu30oPvi0mUwMNn13ONMxbKVxmD6dJ3X2bclRgbCWw3OZ
OU04rw1Pm/U37L+Hu7n4hKFRu2805sz4BFwn848NrGZyxw3NE/krtgalkWrBPMmctroQ22ALAlZA
2BTRnEuUtugyi/HdN/bgYc7778V7WXAyimKHWZSlcpw3Lu4u/9Krf/Z7jiHbDAYWbdCYmwGciSOK
VDR67atBicxUeVnOn26cEgqM5evNaxafFRKcCHs5RD+S31DJjuGPsAYt0N0AsgfSdXIschux3d2Y
w43yoWskkK7iCzfHTvYi6kDWIsaqIN6jcZobrzB4LoRHJMFGE9w9dMJLIIwGRJLyvL7GmDfOL9/4
2K2AAQkJlPWmEPq/MUSLc+CG+kM8AmYJ4ImKhXdPC7nHoXda4BUlakBMqq0TOUP8IUKa1PjqFyzq
akC+LhjpfqYDQJA+8yogKrgpEF5E0xp0/j3OrN4GiwbOvuceP8IfTmBXW9vfDzdPoZChyUGsiQmw
Qq98n9tRZsSF+Q/SKhQrK8bqz6e8/gSZL4A9ychLW5QpjLMUgHeKnLs7iIvT4+Jkp2KCpIWJxEY5
vil+JTBonp31rq2aLhMmWjdOQfY3iFfcC4GjQPpcIUfdbi4hI8JH2lcdQN27w91JDBFCn7/BQphW
aQZXEwBmE5pjaUcHSGSvSRKcMVwIzsYFqtkTFJzwMo/qg/HbMCoB95jZYd7MSnAliHfKgesSy77N
1tvofWMulD/4J6mw8iT7tCVO72MTJhg8pzs3t3iLxgYZM2jSlWv78Jjnc+YzVm37Gfj3Fcya4XHY
wuJo92Sth8PZCCjh8wcJSl8BK4iMdU7gvaCIMKG2d+lONC1/o3SDImxC/dVT7PvHlCfyyPSnudm5
dw+hEoWkhU8+HEKurfDqPcArXw4kDOxyjBfhaltMqpWx5PKv2LmcUAEkeoNwTSgeYFopB5x7oYoW
Zyu1O2D5i3gJriAi8XaVPWcpdIatLnnSjBEDjE3G6rExk82DfcnojC8U2QsiAnAs7urcIy5bqMo/
ULwek2VaRzdhWmoDr64RcfZsDfhvDWZnDxdzjgHYVw7RLqzc7fFjRqW5hBSGO7SKDjsN7v4/NCyM
GgdMtSKSfX/FHecfNE6aDsCbaunedcLNHQEH7gNSLGykbGX48LBi4wx77/vHEjgWiQ6Phmg47J3t
D2xvmrdesCHETzTN55d1KGmz2K9McRlUNg7pVtBJpfia7KhCGCGwncfzx2neMwNYwqmAsCItZ3MG
mdU/XrG2vk0esOr1hFgoZD2gF0gQv87bamj1BIMDciO/l7nle9QJpKE6TIVlDBi/fWbbgaUKdAJ7
GC16InXWPWWWC2PJaJlQuVlQv4i/i99jURKLQcWB1U91NfLbFNceWOIndhDXx+3EW8N0pLBgevK8
WNURhBhg+7x0WFASmMWmcA8tY5ufETfWLZKC1hVnEFABkpOHzYFpUgwuEAm5Jec4hwRqQ49j8Hca
w/tkpunMuKOIEaFPQ7osID+yPiX7wNlHJC1UmcIlOlvMhKNuzyo0gD857fvu659v2VoWXQ7D05Bz
DjqYEcAhC+JHmGIBF0BE45oH/Y4kpqM/Ot86bLFVlK3X4hursCGGjBWvxg7t3oapuUPbTVedOydI
8bWRKswYdpymHBG7yjj0+CEyCxzGtFfwAcStfyIhjU/yM7hHDzw/3jG7AWwUwxxvy4n8MzemOShZ
KEMzHqJUmMACFkNEF5Iie52xB/CWcZlGhZlitSO8+RDS8BxBqI0ZX/YzxT4s/Hj/mZf4MeGRxN+X
pg2zEiIzmLIRv7ioDj1zfLojTs0wU7qgrj31AwWr9ghrZxvLdFdeVEssKtltsT87QQNHwN/n2uxx
zn35gBAW6CvCEoI1PQK0cYgF+4yDyIjOzynyVyPWjBnFDltbcWrm3+/Nz7WB+9+wujYoSmFGbWjo
w+9+ELb4smPZbmKy0E6ozaAXKmBflNZmN+4W+ioPOk/kRJcZao77Cgdswrr+BRTicAIKj8qMZ9bO
GD0bWtou4fiFGioi2m50CJYgg+vWmUlrjIs83UGK25otrqBcaJQDQqoP70DlHGEhOqhU2PLHy6rY
vV+myNiCrIqwmNRCEPzfGTQS8f0zzYPoF8HGARfC9hB0DayclXl+RFBcbHHivJhRf1dviQwXWHFw
eXoWeBPKGz5VCfJia0CPtxMZBRQSOiQSwGSGSv/CFXRfj797YSQPS3PolxYRI1j1Mkp2QB6+wu0b
V0kiHBW3N9fMEflRMM9t1Wc/T7b20643mQNl+kdsyfQSd7whvGxwvUfT8C8HFA9DxhF4LDG7UGPo
lO4A0TVnDl2aj/nF+Lu42j9E2XyigWv9iGL1XitIWP4bdmLOxdE3pY0cQpX/G6Tv8RDBMnRJgkDx
6sQMn54YNxeFRStZ3Hlwk68jc4WIomeNcAR70flfvNHq4uHlHGQriGHMxg5wmBmSEuh2I1YyX3KC
MKi5mfMfWbqLFw4GNfUYj5mPlNy8D1FdW36unHIlTDCBNaV5bv6NAn1KCpBbWfh5TxpeClxcbxu+
5wPMPviq2rEmWxeICLdFAA70kV+yTB4+gYu8K/ojk4jSD6EdOUxU7PUPv0NvOpq0aM6ZLHbHlpZr
ZBO4eRbWydRsPFYc4uNmlc3q/2O2A+EQgO+GST9mkx7ypZE3Eloe4zJrdq8VUUIFRCKhxiQOKZIT
1cAwxhW0cnLgVhr8VCRwsOJg85GZHJDvBLHrsahooJlP1AvSy6YEEhAr3C3wVz/98wS5mStGzvxX
BH8w2wOZyY+fsTQFIAv7ITwmQGvMtFprRYDhDMDVIdiDvyjw3S9f/1j0gKRmNH6QS3kQO9Z/MDoz
jZnXJKVdQrg0uJs283N4mX2cdqEFsk0qO2P/41mkj5Pwya/8cx5YTSOEtRDH2hnfBYhqZ7vnSsBm
UBNX5Xg0dJ5RM6sRpABUIOpA4+l9TcZQUPZgxxlHGROHq9vzBXm8jmHqoSMi6mSFnYP3Aml3q7U2
efgZVvVI9/AX+YkcWp6zit1huclCZUkSG8MqArCSlpGdHKw6b0UjgYE4FmUou3BCFHrorcv8A7Cb
ICc69WzPhd0/ijloc3zihH3IrJXiHqHXmxCGPGHoNWRYB7S82x0RiFodB3GPq/0BpptDy37b/MYb
zR25Qt7ZQHwZJT2wyB8O5uvt+S7ifpztrthf2Swt/kfUxiK4nfjb3LuGJBpSCGNU6+CySmSKSsqo
YHM/Zz9rdTx2Ni8KIYnGGBlzQrQZKlb5A5G2QxYgO+WsuD+y9mx1nUOQcS+7+qD8M/fesicU93HQ
F4WK2cc9BaEAN5Ap5PocbEvGL3M5KAyOV86uBAtcegxI1YLfBjsu7IwVxkQ+YmbtTEiQLVShqn2i
poM2+RgLI56OXKmBhysv84RMNzRc6UWOZ7OS4DyYR9UgHZQ/HEBwwNIQhuFnxB3GLqf4Z+zKjFUU
dOs8Ji3UPJKtHexRk415yhjZVAdxgnX8PV+Lm8JitATfoC3KLJhesJ56kAcdwaN3tsshSPOi2MtR
QubehfIIBTSjPpBEr+iZb9XAlE0fM2tpwm6fMX/43vCnWQ2tYxgSJYwBLtkAjHo1s4eVCQ+rCTE6
e0w+MBxBddLXnmxwpOpEmKR3tq/7ZTD5YK1gfzYn/1dDGu9XxAl/g+/WutIiQabTHQmSwCC6lDB3
WPP+ZTSRZaNurAclEy3609d6Nj8ne/pPxc6uDhRErI3qb0C4weAtTH62P6sqrKHiMEq5T3sgc6XT
h2lBs8FF3RJTZlHjawVRT7a80FFjynafCglVF1gAHMxni9LebMkGZuzGWQx/l2PgcEExghT4Y9z/
sCylQvkhT8IqE2naTlA+cipMHHac/MHC7wvz6AprCH0mKugXLRg9IATryQiH4TdIGSwSYUly3jrN
5h/NG/LLHCsJk5Qsr4SIcYDhB8GQya34CyMN3lEiYD9ufhyCvgaQq2SnQUlf/7LFyqKoIqSBd4/i
yMpfBvwZCW46FZ1RU0D3zTOaam4aVtrP+mOsOu9zzeZJNmXI4hPXYrDWuACIxIDBgpFfQwBfQzrw
aKbGDZcDjDn7QZkjNBQ6STVJD1hiUeKxsezFz/1QLDObkCcoypizWeJ02iIq/oEuc6sDBKCiIm4S
DuqRdrZk5D7ytrp9pc8hxZKRNPXVV3jv/NAXTK5bDzeYH+bY//6j1pMGRMzn9FEvVrv1rvXmiUit
Xr3V+QW8cvOorWo0vjLmIUAIusnA6iEJQ5a1IfG4k40rEgka64HfF9EmOcfZAIbnx69G9oj8PvsG
3V3bbGsLPI0sFmZPqGdPGcu8TspZN+6fXzGIIe7tr2mJIT1AXsb8VxlX0VexuISHmNicB4cxJfd3
8fZ7SBVyZBXMZIUgiCfPaPg9FxySAl8qNYDWJxw3h26On/uduoItMGamwqXZzLmybMoxh3x6g3bq
wVUNAZ65Pg+Zq2PgvQsRoYu3JZVmf/c+FgQR8cHcipqOlyxiv+jd+ZxAvcaRsubhl7DvjORpgbYQ
nwBkur5i/o0EApUxrWV5gDnEQD1g9sbxz8RV080jeSsk2KYC93g5lBT7+/T7Ni9XRwnHAAUUQRTW
dFOLn41LwoCytQzuce7d37QysvU5tacdzpnQ0tyMhd/NezCHbEh0f6V1xhMWRtUKcx0KQ3QHBlr2
M3GPJFR8uYHhPb3QqkPD+evgrjyE7hCpGQIqhVen2H1PBS6x1hSEXZI5En7fdVLhkSUoXYIeADLD
/1Lp0TrJa8XpQXPIwSZxLVWYCIOBb3DIsBtPnj33utjHghn2MT+zG7s9YxdDiSDwSbb4tSYceJ2x
XeOsIfxuM04EvlxEE6MgweWO6oaHx90SfA7F7kqAw1Vwfqq1QPzqswCLKZCo6a8J4A4zdmI9448j
fhnSRh/jRNxZusi+tgar78/EaEXlhUvzmlu0Adi9LoqVHIjrXMUKo9gP425/j/tn0qQcgt6tBEAR
Bnm5VJkokNxVTbDcLA7Yo03wl+HF69YcW6mIztU6KoE3Z3o+WIs7W7I0IZeiqw0bm6LTPOK2t7oc
2xmjWWpf8+Nq5BsiNAp04PTfH5NfTn8uCTFYaf96gbS1AUfNOwODFFkNjzpqwxhwl+MUcU/uscpo
kPj5iurhVYQz2paVFR8U/Iz1ZKaGC7L5ZtmmnsnjPvc7kAwgCWsRngqmWwbJDei4toI4d0FPjKuv
9/IVq8cJzhwLUxDGHbKRluH4fng6eTCiwFONG/0OfWkJkDkU5ahwb9pd0YwRTG5VuE00hqig8lg4
XsG4cYgYncF1xvqwl1Ius06h6RC5hJxjluHHR4zTxxngz0KLK9R/9drybH4TfLufPYh4SIWhLfUR
nI8FA2RrEpYgbRA1ESU5a9JyQvOkUvlRDLCyK0re8xGxAdNyzgh0YH0fGw1QYAfjJ3KBiAkDXO0l
gjhAx4Dv/x0XKYEdXf5qrgRgHjR5zJnWyhpdI7qdq4sZekg4JRDC4B+bgCcEn5OeHKAYF6nX10WW
3Ar8XWCSgo14Z/sOaKcDSp1AFYtb+KU2MBWrf2c92gfrZZeU11OorP0p5Q7y5ejYQJVltswYwCGW
kKEA8CDPE3NCr9kXOBKFckJf5qyIVQQCFQQbkG7aT+HdRd1jl+PhmlYjF2T3HVIklGBT7OG97xzl
nHMUZBcZ2o5qVSjYxCW7E9wXpH3RdawtaTAC2hprV2K/52bE8xFXvyRf4ml+OYXa2cPoT1qAK4me
WU+ACaDK8tDAGt6MtoR3E0C1IJvjwImoAestllA2vRJ7nwcUW2cG7kllnb9W73xZ0PgxfMPJH5Ua
7aeBajdDNvwDu5NDaDA2Bm/apK8Lcbw+xSHqKHqNI5Sqh4+spgDqXeF8ASwJIIpPCqywKwp2LOdG
szdF1/4y50Xh00gG1fGfLQp8cUikFm5ZoLPMPM0RNj2RxsSVihATcEBYWEficTTBZTUi2LAhlJtI
XecMnevAuYXoqoewHOz8glLuiRlL9SSpqlmFOOJxmRkAgVZvPnBLX5DeWIZL3Ht5f0I6S1mWzW8T
Mq8p3zkH/DKFOO0MnMF4o6BTHqx/9o1uvt8ZZ6KQ0ItnDm5HVOCEU4sbD/mzKx06SNAfRxTECItD
nM4tEO8m7W8GEYXeGB5dMWthkNNSuSqDZk6g+EujjySzb78wu0ej3mLXL1+JpKhO9RKxqE+mLNtk
O4MHC8FW8NoBtVAzEvJF2vKycrPDNcmpAgwlvdmvuLfcptII4gtmLgH25sS5TFkA4HdDAglE0t4F
jMK6YBoPvHIvhXPv5mJ13LIahyka3ERdYDKUNntcicMfICM9kFmB1m0PTMAhH5lNaeUMyU/INL+U
SQnXPDXQ1x3xvoMs7WjLVIIYchJPuJrpcn4H7ggXipWNbtAtl5KjTF4k+mC61EzhnEkUohCWEnH5
kNJI6j1Ad19sTFy1s3E2EQSV4wcIkVUoIBa+iGf79S5TrPrYV9G2J7yZYMOMrMuSqAmnN85hriIm
AvrQ3fSHVUHGRPBCpYkRIvIkuCZBu49h1igeYxFY8sgdg8oWlzemCsStS4tmTx9CdSqYBNjCMREE
9zQko1t9fIydoMjgPR01QhuoUobWGIFgmg4LMOMceDmFgyoUUycuZmyTQB2oD3UfTpcCtQMdcQz6
SHgZLQQRaGwXAvhwRLD7uRCDXM9oJ0Y+RisVZBCdqjVgjl8EBeMXxXFFBujPO2nGB8gxfZqf+akW
2lGyMDhhwWJJg9iSxiCMIDVAHkwMDRkSFFwECd554bZg0OWMkp3+7ECgCHsiw2eT7qBYw3n4e9h6
8B1rjuJBdYVuZN4ICfpEtyjfXUgvIkXYyE4cvGDuKpWy8+TY6w4EYIiHxeRiNB7Mu4xxG/8YapSl
2/elaiuUgdfoY3fAj3VSWNzY2FMWMb6fF0YbJacur71DLaDb6XhEzI8Gs2C4GiAVqiLmVQ4tEd7C
LwcVWUAXI4aK5Dve3MGMGxBn8YTikiJ1t2QWYOv8moCq8PVRZB0El0AEngw8XAuqMI8qhhpraFjD
4DETMW8kweAJESuAj6h9x6/jzS4nTNOhBrInzeATbBgMM0Dyvgs5pOhQGFmTF4iF9oymFDh+BEeW
M97kqOgz51qIIURrYdKF5tr5oQJRzMYcCoF3xxUxiDT73MG7vYeDyes8SDpyu5iwI6wE2lmLXAJC
nYOK4HLJG047ZoytSKYuaRbhDl+BwknpA+RUZp+4xlDNylKJdkfUMQhn8QN4EY3Y7W7sdSaVMnDA
5Vw7HIndmKpuDKd+D+hKpS4OdjSOtoRRCx0wfHlm+gYOQVzg/fhNNt9lhcqcbNoFvl4I1CiRlhmE
DQREdo/fbdvBYhJsIIqUOVHOiwaApMOjtES9/Fk0FDYurPC4h+9/HhcY1BtMx+gnxk3S4Xn1Rweb
KjYUX0GTAd4HFgAfu0dDfHzeSwyIHnNuXsySwT1Hy2xXMUp+4byu7HWrRshFTG655uDa67G8v01e
nuRdVhkMWyBRGC2ApXpYwNaHTqEa2tPGd/eh2g+At56NJ/kbSBE4hNOXKTt6a6TV6RZEeaEyboEX
JQL+rsv1VMipeAfa5mf00r/3XsVxn8379WCFg8XzavkkPGo43lgkPGb9LMCPHqLwU56BBtDmZyVZ
sUZWBTKb9+8559xtT9UJD9/lHUJBz0bPfqfcV5zqJETWjD1J/Nl9eWAJwWJccnApICu6L1op/LeZ
LbUbFRcFjGF7k8uDLDHK97ev8yh5idxHu0zYylxoeyMN2SvsR8gfeZQtnouBYvTPivVZ3nmhFrt3
SPejJw+AbMTdliBG4iSygLQK2N9GHV3MLoOmEtLUFUfYpPBFCXfcmjpPXnjxJqN9M8X1pDdBJD6t
CVfHGz0utka2kaBi8jkqfOhWWO36/eUgRKc/8DThW2D2mIA6/MC3X82qkdWHMoHB22xIKbHAIhh6
ToyjLSN1qMxSENw3wPc2uw+hOCKD9lS6JO20S5xaIM2chjS3yR1ygHS+zbrpgED0aT0750E7AZqf
Qf+kSsfEuIfjWWUz+q1uEKc6K9toGAk3ULeboOqbGs+XCtUjUyHQOHNYJRALsrm0eEyQLrw5WCdQ
9Bsk/7g0J52Hlsb+nPNIBAWKGQATb642Ma2EYzyVpk/7Q4p7j5OgEDBjbU1utDIy23N6naDFQAQ1
/oEy8BnidzxgJHflFzZk4iNfoczFgrOroKJJvkgwuwVy+mUKZl09TOohPuBfBJIMCkdz/PUwoeAx
c7CxOAtcOC4WN88o+heuCWWvtt4jq93oxxYAgeI82uI7crzHH4hgDbzoHAdxq14yL7arvRD8AeVg
KT6hviaJ7TL9pqN95UItat0BDtIcKq072n/TLUMJyZOcLUeAEopMKtjs6ZZHivMKds7UPpkJEgWK
hF29J3tKWrvdEathYu/yN+ucPGAwRcFDASKxRE3DeG/69IXL8eWIxMBiYpeZpzvnO5NOWFe8eACo
DfXQ/JVqDN09dfwYq1NwYgjnV4B83uKHmBSuWC5mSltMI823R67WonK2fxhIe9htP043l04Zm9UM
9y6ex1v45w6Ro7cWwGFpMQUasuN25epLcVpAIjR4QNoaugtPp4FNMXCUseLcdh/YemiKogE+PEKM
pG+2M7r1P5Y8QXf3acs8iqHNBHH8UuPwLf0/GKqPxRdMQ0yh1CCLywjCdChe7XAjEM9b3MYjbLa9
oSg9p+w8CWsTBuZA0QJD4P9h6WsPT2JiA/aJnweLQweouIbUrennVCcDByxCMBrrQDlygXOWgG9D
ONks8cASxKV0yMeFSg19vzbas4gHeS4/OoaV3NpsTtDop1MvYSrDTbklgtzzBp0RMWT9OIMPwQHB
U+TMIDgLwg5k8V2D8kD5l1Td++slQxtT0aVQWWPYxvRzhcqanZtxF2HcYktHALuxOqcTUwCHdcL2
gG7AulGzLR4zPWg42Oxy9SMLuYglTIJRBOx0RqSYt1crenFRP+Csh5VUzLV/A6IaOLCUhglM8Smp
I/8GNqX7msv77R6PcRr9raiCbGmjUXCztbZhm7wWIHdp/8OQnqIOjg4qIoSy8cBCyYe1tvLGQmKI
lfkDHQ4jbEbQ1FzpxUUt1Vjl/tDalNprVjuKGp8OG2PNEVDNfa3gMRXfoFugUaY9/dfbVi/aYQby
1sirl6V3IimAAqtmaHRsrBglrgJkjp4Ez3YITdKEhDG3v3xZsFCd36oMvhqwDNmLAJ/MShgkbhHa
DcIqkGAA7bhIvNc8t3ccv8bHWJBUs1TpdgCK7Or0zxXm7dGYv+wb06+LB71a2LzHBSqxu4+YCutM
rAKZnD5sljBtQLnEUc0RNk+wTEXl22daf8dHXnHEM3TVMWOGcWkh4YACxqJjkpdk82IqzDCXneiw
+OULVxAnhK6NlxAyH6xOnJn6hhL/hjLxayHkhA1K1z7TJ7V9jTZfZ4ewGDACzZ/wZ9/TpNq91QiU
AFMmaSY+48iRc6OaAJTXH7Zo6eY42jGgO3XolbKU3jxjtkSc+CClvgP1VTflhOsISg8Rlpzs3CUg
w6aS3PHgVAXUfDXQzxcLAFGHJ7kRYS92zxVkikL8sHbJqQKe8F3rwr44Fa/yhS7g7lTwEIaMjWvz
+kew+YTG/cMknjKGT/wLf6iQ1dnDg7p2w9iJ+4uJT4CPI72zM9io+OnAL/qitNvBiCwYF/Id/CC+
G0Hte1lONUEf5n2iahQ5HxhH49HyXvwmOf0V4jCUFChnOCxEwGaIuoDW9EN0rYoYD60ggjgOfwLA
mWlxlXEwCQHdFU0I5C5bnQgaplAeKA7GD/wD8zpnXdJ2g9M/kPv/mLiLaT3dQjgIaT6RJ7gB9G2G
/j+cHQvQY8bB6W0J6srzx0XEp4UzSQQpXMU/YSrPeYIepFreJk3KfBZDfqgPP6vZM6B6ehjboPvz
mCPPnk61VDizMkiKOiEWGANyBDb7atk7Sb4uDJGoybdbcwkXagzthFkTEhEm+mhITlvwQuHNYVXM
uwaWRu7e6QtDBIYEE8vlkOvv1OB/pjkDPBU0q95a/3F0ZsuKYlkYfiIiVEDwVuYZxPmGUI8Czorg
8PT57YyuqO6uysyjsIe1/vUPo7jAPwFCIyeJFBOJxHKHh23gl8j60wvmZdRKJJE6XDpMT+Gzm2Lp
fgQ1IuJ5skhF+znlk5T+hwxv9L+1X9l4XtQfrBtT3Oht3tIwoItxMWPk6WhTAF6chXhKlPZC4Aht
Aw2VltKOgDMKN/WTs28wBeQA0mj4SIOPwWl4YewfIPOrA8xib0RM5ZAGSV0xsne5wLA+wlRL2DU9
0IE1PL+RMRlZrCeY2arVQSoTZ6NAh6S0R3ezLybXaDAZWsQRXsi5aLdgT8Y9Oq5rSIlDjveSU1PQ
Dc4ZwzV5RbLoiQ5L+Eqy7qZvDmjQk/jplzvBrDhO0JBblME8vB0RUBZJRdth3FF4rxmnB0Q1bOE1
gsvSUDAnRmVT5Hfri5kOy0mFZQfnEzInxjFDgw/4AqiCSTdIuwAj82avLi7RcyHGST1T32roiJac
VgL/1CdsLtBeSGrgl1gZYrNETQNb2edpuQ90PC+nSYX6dZSeJIJ4kYNrnBkcJ7LFxCjC2uo4qyyM
MJrlBeAW72imGIJSid1NBAIgAg13jdk01Gl4DK1Enk2fJsMBrfJRTmGbRm8FgWWH8wJWMfetIo43
7icCv/c0Ldsnk0iQmWNMBDqX8McSL0iM4b62lKFeInIBdAyumZhTiJqINpqXzYW1Pu9RHV+3nKbc
jb2xzNUevV3AtGaFBUhCNoC9wks/kie7VUO01WlgnRJrh339G3PVMiPOhKUFE9BHvMhIOa2iz+q2
ffFpHPiyF+/lE2VPJpLuyg5mNo7Y4bVTwnIHXjyB0KIKbsfZABITJqxsavJqT/T8ZVjALJUcuk0X
Tm8D/nBHpQucx0IuXGlTe9xJFqxe6OiCb4u6juadG5OVzapld2pjBlsadprpawbawMyVs5JHZX6y
Gw8cdDCQABeA6YPGR4AbjnifhG25yhZqqYEcfjeKZCOudwQ8GxhaAgg/KVgAz4t4hpcJbhU88THP
zCUIefxecCUAtkOnn8Ec2p/MBSFt5KtGdZTG6BHcT2e9F6fcApQqQaoVjrLnFrIq55rkHWfDCa0k
gaKPnVAfC1oiagCISgZ8snPQZ+4MxCo52qamVTPfOKMLnwu++w2IQ1wxgwUnikHz+QeVyer7fecJ
3e4SfpcdR+qQOHfN5LbGDImPCwwvuGt3FqsPsfs/pVcouR8JQrZF4wnwksF1SK3ah/DCDfNFIXdH
N+FQ4QEs87HxA/3goKVjEggbPRSeWbxHzIB0Smdk0g64ItxH0F+nPWQKozzlxtziKMYYXDr4fnDd
aXw9cakjhiQmQZTmMAGO451ufrbizhIbHuC3ZPR0d7FA6Nw9S86+z2A81hQjK2xB2HXUbYIsuxr5
P2vB944EQZ0UE1AnduUp6rblDFqrEZMB8zH+BCuBafzfI8e8E61IBz+RYTtzgMLuOzzwcXrBeMCY
qNaKcedecTlquSvv4z+or8k1otrkvERpoYUwGMXzTz+RnKreMfqkqDeqGURnBkf0AV/U+n18bU+x
mADj4ksIWQvXA25U3/54KsOus4fMDA03LBYmSRp44XfWIHsaJYjFhtnHpm9EYtdiK6IuFMZ7+Dal
zBSYLjQ+aSBAyFfMXUaT3+JsPvlyYiJRxz+zNxvZF14OV17yht7w/qIZdh5HT3AmNGw91DEx9h9m
OPfpkxea6hrZKPXmRHthqUu1b+LAaxKNPoEgArUouof3aeEflz9bcUrk5cIdG2zHBNF8ZM3kzfzi
yfRiiAYccswDXB2jw7i3kRmDtN+xLgrN90QhOAEy1uQBy6ZwTk9j+Z0A01j9EFE3bzXtvPPuvUGN
9ppqy5JpgtsSNqBQABmP7Lz7EtCAzg5GG6vrBpguFGIIvnMteK8FWo9ZH5r6QILVhI0c9VwElsnL
MranuD/WV1J8NB9+gebvHRcHIdKY/sZ71KfLn6+B15BFONYjXFV+YGs7yf2WBOKRoJPqC56uUUKU
WqnhezLgPZ7ZvicaZd34OxytE/OZItax3+sZeII7zX4LU2qCUxjwKzzScOg/4vPqPQfc43df4iEe
JGTIEJo4x8z+b2Asaa1AqEDBnN6EUs6mBBeQO4iFef7jk0UUBj+miYKtMMjAytP34VYb78Nlwjt/
meeOTrbCswc7fCEhAmGije5zgjVYHFJ0nDGhmPwUc/T3CFQYhbDQdOcywUaGCjiR3sQtCJPSixVA
fDqvKUmgGQHt1UEFx4DbykGtgnHKRGSXDdPfArNA60QXhw56TJmsmd9sGAkGVsdXlt1ToC3b+Mys
drCWpyVzpr/7lXKf6wsaRbsQFPYjlDx5fCXk9AVnaLSCkjATozWx9q/290MJKRzKhjy3nn/09Bk+
oHeQD4g5HOIA4y50lysukYS7W7jFsfSCaiZB0hUuk9rfAY3lZmjTdAnsBasOTPgH4BqtNWIzju/5
hXU8JEfgl6r5E37bI6dHxSUY7s+ipt5oSfc9mr1YM5FFw7k+JUU8mj6ERaSwEOgZtSsTI6T411Rw
iRZzKcfkie3rICYyOzB9/EyYe5a55tU4p8V4D/C/hPmGcz+oDll75Fd30WvfW/SYIvR3usMe5NcQ
yjMDXKho0YXrdx1u3hIIBSkcPJnLmphWqJIPMZc6miLp63lkhv6yr3jMNATGYAzbzBQYgur4jz8G
TRtEqoW2arbQJjmZZBP3t4svBry4q8Ki00V5wPqPCYzCCW+IEBVGBGxFurx2ozhzqBX2l8A9uiUI
GwdMSQF/zpwMwp77mwlyhbhu+MnzYaYRTcCfuJempdkbC7AN6qgAwjFM5thVUxmUA44Yvpo3GIYv
Iju0vnmE/iWnOJf+yR5XLiwr5Eg/V1/hVQbC/YY85FUtbBQkG+xSQguNx7w5nB54R5MDCaoOAKv9
jaAHcLyd4h/jNz6j0RwGPjvPK/z3hBgD0vfqDFN3u3U6DMbrYEDUB36iPoEnX9L0XilMPx/HPA/v
wnZyQeQKD4O9hpyAkTs7UDbak6to5ptxCQLmUV7GmPifpz+YHKtPjg1/1zjtGjx9MHv4JfRhMiG6
6QCO8PTnXc5kG43PWHz8EF6KWahYMVjG8bbYqdagMhSYQpo5PLqcdDCJBhyrfJYyKOYJhESGyjQ3
9Dnec1dufzkbCKFQKPxyKTNcEdPV85WoguwDbZ6Nxdeo7JZNE8Nme7i/BLvEZeNTe1zAwVGhcwSs
8dMX80rkxwecMf0R8h3GpPGAtjisvBrZE7CH/faVTM+OilVEUFGhEnRQIR/WX6BJQIZ3hDXYqxuD
GMYi04mPBbokhQCOdrmjrRwuvjQmznWmx2wJsFBCVWdaOhcCwXbe4f0LFMmyYCWeqbBIpBWbAEYJ
e0LiP2V82nzsv7vT5Kf8SA0pyjaGxIzt+Qm2mKQzbE4HkDOOpKAxRwcpljIFUCS4/rcO5lCjPlmX
u0M3K5fdrFqPzLf/B6GIBY1KjNQzqJWoUiHKrkX5coOHRKY7m7YFCX2Q3cHpIPpYjLPnl+l/WhPU
L2o2pkDxA34URyfPEl4zg5KO8QrGxnblFrKhCXmo6is76G6iQcZuz5ciYlDldWdd0hZiNE6h3CJw
aHcK5YbEmMkD70LOVk2OcTW5x7dUnfFSHQK3bKB76Ao2jTjwSh+gB52pSjUlfH0v5krAJR9aQgB/
HofztN8Z0cH5ldoRxnkxEVPtX65HzYFl/TIPQx48XMEzldaXc6NKr4IGYmf9REKVp2wLZlKky2VC
RYpitPuMw2vQILNrsBP6chlCQHCoxWmRDHnWM8tUdm67N3whPlQuYHHWGccZqOtCtEekUSxe4wWY
T85ZxJQCSwThTaKuRKMOcEgLprOB5fENJ8XvWrM1LuSjN3SeU+YUdpnoBlkcS93hqPpa33UbP2HF
+MLF5uhdYvjPd4/0FR9pP2wWj00CK8mWYfLhUwLVr4Hs2e30jEQ8BcObz75c9oLKz/uzA/WrOoZe
RA3FN12+MIILlflofKKpED91AH/zbCgkpxEakuEVbKIapBml1Htj1XQaH7BoCIlbjHXefQ6h0qiw
wucjsHuBZhXGCDDEi6yIiEzJf0s00mG3e0ItCX8r+MJQ1+jXmcM//qC1WQuZWd0n+m2uPlSdsZbc
w8t8AOn7N0bzTiGBsw5dQFMZ1yWXFZYxP4tOUIxLr7HgrgC7u0LAhYNhEzKy9dKjmWCD9R/4hyRf
REASsN0o6bYNC+MSvFYqBN9m3l9+UsklvyaEk4De9hmUFJ6tJYQOax3QIxUz+xvD47f9I1uxtB8B
lKwxYzniaiyEGYgSTgQE1wmwC0wA7T2mrBa8l+9ChQ+gRNCtXUIYV9iPVpCUtbCkdXrhXyGWnChF
6+AVvkI4u8LXGIfb8WWDTasevbMMFAIkFCDb4hLjcWo7zW6cowBZhSy+b/b8yru5v3TIgNZ7Uopd
Yrk1tqC8/w9KDlsfwsXyrVJqKeTe8BPgZhCMzevG7Tcm8JpIj81sARzuOYz3UFXfSS9vyfFCJQma
JnzxpfGZKIvG4fd4lOXZEHj1CIkETQUWC9DRWYdvX8dDAicwPcKNosfPaPCvaMeDgvS/y7xgwnne
4cibysTNvRYiSu3iteHNDLmsb0jPjL4Yb5rNhkr/yJeSXPyNrfUd4n0vemQqmSwitX0PA/GGHnWI
hErFKFdKaBVskGHqAjwMzF1l3zmgeNVrlF5p3x0xqn1zVhEraS75JnZfyJip9wioR1PURl8q+u1t
vpVgsY3A/885bqp3CJrcF7MyeCa/ANSLB5z0KL85p8k8wBOLYS06agLBEBw/HNWVF2BZcBPcFz6V
hL/46Es9/e2LHBCdcoa42gDvQ2wv+EgiWAcd4QC4AadU/rEya/DXU/DjedHVChM4MdE1X2jFuMrb
2Sm4Mzf+ccw1hdGHbGMNIhjtk/sUvQAFQ9+8J30MBRgWfJIBLF567Udta4pZo0XFopDqw+MyZZxN
6OuUzN6Qnwwc6iqcycCMCBtxwRBxE7JLf+VN9H0745dB8kBAivGJapJRRcCcRXQdTds5wbSCsaZQ
lQHfMyQJ+jjw9bf80io/iSCjZ9riENvxdU+xZhcY7KFrYBru3NfQZYzlaPmdt2SywG1hZGwO9zX6
EG4UNhCURoPZv+gNftsKoooMBAUrnMTSnP95vnkPhVfZs55IGLEvfmxESUU1AEVEEdayAvkv9fEc
c9wZ6WpC4e7twK4Ncnz7AX2kQYjuBnGsowOpoKWjdvKv+JQIwr94HOQEsDv5b0dP0dHznYu50MT+
xttRzgxzosyVGWl+nN6XmH9tltYnZBW4XOUJJhPhb2BqT1MVrC/In2G56Keokoiv/ZLafUBNvmoJ
XkeuQ1PZmX3MSn/wQyk9ITZAxoJfBLmIw2v9dohfurIxhywNRhIA85GMrsLG8jNF9h6oN/H8ZXp0
Lk8EVpAtosGaAjlgJ7AtSD70z+RZ6NAaNGrrEWqcuUoQ4ViJYWg0NLT42gAumV+GFQgY7P8uzS8I
F0+zoujGLjLAGvXiiMLyzVlUb3sOGxzOz5D6lT1CjctBTRU3x+Qv+jrnsD1QYVXTYl3hvl9aLZhL
Tkn5MfGucc/QD6a0r5hA49MMBIxbPpCsEOteqWGbDXmnPYpOamZgtwqDJS4WGxuKBPCsz7HPLlzc
l7fvuL1YWi5hkMe7d4dxs7jOLiScshyhN52MQnUEPwUkenu82++F9AdglJNgbtxswm33EJF6PLc1
rdYX+kcvY2RDH6JnHe3q2WnB3UT7Zi1lSsd9yVKms+QWuCNn4CWhB6et4BzvGcuhL0xiiRLYV5Ih
L4Tmpt3cNtghU7q5VHpv0LhudY7ei6PzIP4PfjcMU/48UG3Jo7Bip0LDaxYjT4g40DIEFR2RqFpV
Ns5IVAgJ7Qg9OFtBdW+Tu1dNRVrCXWWKO6IZgVqg268MJguADGG7vKqC0feAWBkEAzU/FDyDMDzc
fSCpXFmlanDNhUONP8CJ+7TRIzYOFzSqKforEhCv49vbQ+rstvMPu+PKbcDpyPwNv1H+iArzahXD
ccay0yb+QgiBYT8/p1WKOgZI5muclwUMWtJGR7ma9IUBIxcqFKNiwoM/qyYviTma+DuH0cCiFeXB
ou9gEK0AD1J0TP5GVMdC6vOJTvkVpYtqsgxEMXJFs6Zx7pBniRs232dxKvNmKLzAzRbTHhRw2Anp
vu6gRALXou3sYxAeUIHx1DkMsLd1uojinf/D1T1i9gc0x2v9jNsC56YxW1CCqyhIk8c/FQzk0M5R
ijgFARgGRCboSNV/UtJLHHwyD+rFzH0Ycbxn2CcxcWHORcsElhCQZ3Zbt84Lp6j/h1ekH26TC0P2
+WMo7v0RvpsYB9lXti/eTCL9d/jlKYy/FSTTZnNNkfUhMRPUT/vZWLVuQCqtpqOd0GzxtCtD7otc
XWQdKjnQd6P/tCicBOG94fzcVhQUTK8tfAKQrT/yIcU8BvewKmYYsYm0FGjpDMkJL2FjqOlgAtCQ
ym+GOke3L7IhEFlx9z/mb6ja7wVNDXXGG78pc45mR0iEEB8AQbisv/9GL7pP+CXQBWsU+i8qLDJn
z8tPMlxroTI5Rvf9YNEQHUDktlgObKmcl3G0RPRvu+jz8P/a7XUGOkHUxImpDGh5UE5hOCMwFhp1
hOJ0SAyboKkgRmTeVEze7l3g90zgH0LsVMS9LfyTDjnXZ6wAuFpPvy+mvqFKvpSQA3MWwJ07QRK8
AvO27gWYl7yk2XAheeB9+WiqeoIhuhEziU+MVRyHJbt9rO5PCDcSQf4UciwwJ7aYEv0QBH48cReL
8TPkhgidHApMqv0PEGlEIpt1s9EaIp1BhscOIrweb/AbK4onNnnl7+iCHKBHZw991ipA8EIYBWvV
btc3h/36W3zcMiI3DKnrtOOA2pbM04DX49v8AVZHVGAm2dw3kRjsE8nNlka4UE3peC8IPg6Fj3c4
fw7n3meMyJpLFaOzlrB1btnsTU/e85cEQiaj8TN/UBXVe26dLf/2mOtwBz50pq/gRI466mx41wbV
0gXGDcPmfAADJ1RoIrSwA854Jn108hz7aeNAtH9Yr84+ZRDvsUgdUJN2eA/Dj6E+rWmS835QpAwk
SZphNBVQ62JXwwycbYQKdF2i/8MaEimcbOlDQ5kVvrDP5EDqb6+IGQS6K+olYZ6DHtvX7A442GM8
rL+t5mT2+AKFfU2ajLQpTrH8RJGPnyNMD6q3zhwt+iiNkWDzE40CydfX41+PYFxml/XvYfU1X6n8
F64Ouf3b6rgOnzLSJriAtnxEPto7PrJfQHPwrRahA0AZ8u4N2EBNy5ojgy086l6Nx/zHrue/HV3Y
mdA48BaKfMnu5y/OmB7gEMU2FyQHJYm2GrN494s2k8J0p4EQPZNTS9iBWfc2X3qvpcbgPQTd5Ubk
MgQT6QAPoNTj7sa4LawXxexyEG3OM+0SNSAJD9Zz1tuXQd8Gb4HFXmvik4XYKR3O7jlGA3dm4nA3
qs0VIv6V4R8TQYBOMRGtmaFzHkDHg4sGyevkDfNnZXyTatFxs6MvRIBBZchOG6utyW4RLF+qLOSC
tEiduA3vVC9+sT0ldEc4DCrIhCsRMlTnFxgDRUWVwtCxDPuOzjwJghzGJCAFG8h/eNxevHNMIGrQ
y0cRgyEDOhQcA+qaRbP4bnuQsmSrQTjIb31FV6rGmZBCNVS6BwXJBNlogDD+aP7wRuSwVvMvjezH
Ab9pelAAxCz0tH1svwgMow8ICaQ9hAvX/WuPsAsvnhtYr9SYX4oat2JIJxhGP8y/VP9FYi7ZI656
eE8/gnvhM69icN2Hz82t7veXgIhonF7rbj+/xOxFsucpIc7iqiNarhsjZ56zkf5f4W+/oC7hOLS1
jODeqYamcHXMWiTwkQj7lVyZnZM88b3CCxVOHLKUSJmycunX6+S9hVa7Zd5Nw9BAz2u1cQ9PX/z5
aOZIdvWfqSwExhDvuPCOs/uNPPS3L+84xQHqfsu3uHj6JoJO/4PD7NAZZnTGl/n3PzyoGNtyc+cZ
Q32Z6E7JDUyxSLhcXIXCy1LP1N1vKcrHTzCEfjv7LNZF9GLdU1rjVcRVgZdvqj+ofFF3hL+EAHl5
+YjxLIdlZ3fe3Xu/Sd6ljhiDAfTI8B0e0M8K492Bc17KyYXcFX468a8q86YRbB3wNb8iycdGHoyf
HnaDgNWP/Os2FODA4CRHk02fNMBLPscN6ieTfdp59EQflN1HD9JVorz5zq8VGGR4JmMKsAJX+XdY
go1DJ8PrhssC5hEQPUJUh9DZCcBPSTJWABxlIl1lEcEL6215qTqVh0CyRSpYD7EOktCDQk/P5VTg
akPmUY76eduSqoeySwUcv/esxe4XIDWoIKFDC/SOE4EWHoQ708uHtYbJST12ZEvej/bY8wFNIdRH
Mi5P3375oAm/QVMA7pBW19mHxZqxgJBcgf9cZwyKbdrOAOYziHJvR77nhDhiY0VWy4I5JNAVxQrO
2nL2AmYZ+a/JyeN38zn4rTTsBETZjYWr8fppa6Hq9VfStIGC9H/okXE2MCvmAIqeGWPuYfCaEFA/
wIsxfPpt8hwvcP+BQ9f8ffNUsN8oSJ7GQEiq34yUvogeW5cMtAxGBY5McJyonjAuNHoh3tQMIJXs
Hg4yMQriXsWzBVRYIG/nPWMq4J+nr+DY99kPXViiuHXwVCltEM3OH2eBDRqnOyqo/h7HQA+PRJC5
Y0CSuod8MQIqW5D55Q9xg3kKkYWtgkzBHSqCSwKD0uCwBouH5ohsRZrKXi8b8QDOzoVBK0i6mLaS
nscUmgcIYcMEm+32PbBn1JcQTswbhNRrdl2/kB0CHCKbDBCWzz/CFT7INKafoNa5rJqQYEKGe5gb
NUkfgo9REIctBL8omLkRzXXlCKZxJAy2hW0/ghaYA08A46sw3MeTRnaElFE8jYUQIjPipYOHSuNC
FBacSYC2ryEt3yLDWCyeOrnpUF3gzsQiNUIJrqwqMen9mUxqXawa3QdWSdEplhPGQ1vJPk6PXo9W
vba7BcBIRLAJTlbnNfZclDlIm+yLW6678U6Q6D+ehNXRLb56oJeBMqlmBMOC00AEIjwA7h0WWaKs
rE1loQQbZ8d5YRdBqBCV0GKkj35jK7SuuNM6B91YCdz1aH1ZdDecZuGUwq7BcplRFB8spBs8bXDj
xM2PiO6rkIKo2MPM2uwbE1IXE1Es2G28uMVfZd3XV9waVFwwmg3AlV3jbkETJoGgDNCZj8/EfRCY
BI5due+/I9b4hFry90989KUV3AQHrm8AxsYZSQOx6BNmjWCQzLV+Kk/PhlGHH+Ri/XGz7GdQ2pQl
HIAY4bhgLUKP9qS/7+S504bujXkw41d68vA0ZQaSYUDDKoSHlUCoZBMQq+JhdWp+F7g8pMfo9yeF
lPbNFke0oDeFtwJRbHEMxBZH3wKBgEXp/Khkj+sjYEPrgkKEJWdB2M9/f+q0J5xax/ylI4qZaiu8
2sDlvnyGOXqikoY/4x+gMEHLFEHCHmlswM68TD5MWLHNSV8I7DZYqGIkqwNXcvLO5by3HkzuuEZR
GuLz9MUhvWMYd4rRt9o34HrBQurZXNxZ7f2MCtVPa3Yop+zaw5UOc32YQCK/G3BVchnYOQ9Giciq
vhTImqttH8xlrjvZCxhj3xnLhPV81GfAxMQY+S+n02cFWk/XSKGHLoisDPhtVJrcB4c6UIPv7Jl3
HqM/v9y8lsMZw17E8EuucuwHaNRpmh2x+suNtmMoz+8rsL1kxArvGao6rNdQhFSIIY6Q03a2Cred
V8ywAIxXsbTdk9y+Mwq+GmXhG579ks93f3pLQGyu7FIzmcPTrzUYOxCQMn08jJJSgLyUn3c7SIj6
p0Mf9IsguT6RK1T4PpNAcD5p9wsf/Budi3KUD2OmWrBVBbsem63tuqV0lVCRHJFrs232qvubvsJR
QsGww60XSOjpMUdgRsqYp9u3i7+eAOrIJbVv47lA3TQYCTT2+vxMmY1uaMu0vzC0VVAH7Q9HyXty
R1QVAarHwq7nmQ4IzzkZvb3GePKOqKzwYDT+7XBOyO85RL/1ORTnAcjuWNp+UbXgcf/3AuEvZiMX
Guwf/R8o1CN4mpQK5tkrN6f4+FcwP0TysxT+T/QWWDziBJeet+mO4lLH361P8C0cCGAU/FXwU5Sx
4GCk9DeMBzFjChxWK1NjSSFE4RMyLrGp2m+RFA89gdNiwZDWwGISWTade06k7X31ZfsfvdGuR1Mm
uZyLMXQHfIdHtu7caGAAGM9oz/+I+sJcGgNKhQ6OaZUOKsLrtU8+TTDXGEemEO+AsjSgvTivYPAL
q8AVeWc1Bc2aasKq/SdnJNo0vHdxpwRORrJXrwkE8LSEmS9DIXwsXT2FAJPUBCXUM0w5efG9g2Kc
/B9FNSxfpz99v62Wq6EhVgl0ebC5THi68BeOzqVvSAJEDrvklctkusJJwtwT2MaEamUzrp+wrKm5
/SrZnhlEkCy1viER7Nx1GQ/4/D/3tAdwRHA15yXfH+5FE9ybYoj6GzJLl17RAl8o2BpcSYd8tIJ5
B2Ui4RtOB9RY+CNCyl6uGh9xbBVL+TYHHjEumcx0vZ0/LGE4BfYoutMz9R4YFVbHJ0KYUTDmj+jm
E0orsEWOGxohQnVeocBfdO7Z2uryymDgpAUiRUwiRI6oXnOUtAcBMzaEF8FlHivW3QMUxeB5ehI4
JAwfaKgdVIOTyzoDU0D9atTYJMAdQA1HMY6/6i3uPObiypc68f9YDkdV8lgxQWEb4QNj0lE6Wn66
4NGD28xBj8p5uWHKzYi6dPHc/lJVVgjIP8sCc542LuZQWphhPzZ8Zg4JyCew/kmgkHlOrATsgMug
46eoy/VtU0Ah9jVeSDPTOLqEG+soqJZHyRwBkWroUewHMD2voLaUESP7cafTqRdAk2khWY2Yvlst
1O1bQCX/xc0aDIw54sUpb+mLjYYgGC45JlRn83PGYTeXHibdI8dUAc5ElCUMMIo+2ECAXuQ3w8N1
uSKQg00GeODih1It9Ol9QSpZgyWS/aZyRA8w/vjMCpnnYn4mtNbwaYMKtcHTOm/aXS//Ta4LbMea
O1TpltYYyjpSBA9b9NNMwj6XwS8TX1G6CFZ2HzNdHADIO0EpQ4dFz+/WKXcF2c3wEBkHC4m8HJOw
/COm01DXD0aAgKBAuTuZxGVIqwiLNf85hybq4NxLqFuhkpeEWpzOEnr5cnwNhn9oriuT1CiImqVD
ZCHcHPYkZBRXDkBaCISjBtW+Zg+ZiYUyVV3A3ONEItSwAY2E1ITiujUr4oOfjroFvGnGjCZO2N81
4yEbyCFq2q33JNQvW5wrR3idy0FvdoSlgysah/xlU6UjpFEqbokNgRTiUNOmn9UnURnbQAWxfsR3
0BZadCzCGARLJAc5BVwnCkOwA4O2ZEfisnfZnpcCi5LtOfUmA9trKI0BJUoXEJvRn9DyWXV8iV9T
mn+uNocBGVS+koXVzOqA4QWK9UswiEHU8d6Az1GI0bogvSBPUSbgfFto5prVp6Yrxx+05Jy3D59o
GjTJnOIfrpejwz+2pCVAE5gUsB9JfutehoeAqJG2ogu9WOBOkAAAB2iGvmh8zlRhylxojCTSfDS0
DU8fMJb0cWw0GNDDBOPmxyWaTfM2yu3gKzJ8QRNqwiXz/s3osQmi0v7QVdkFXCGwAxvF8YMuvcZR
bgPt4L9SjIoQFPnts9y1D5RD8O6t9KfECMqfEoP4bifIhXo0nFHz3JjUutC9T6AfFFt0/1Q1JNWa
wFLwl2grwtf8lgo93dd9kufLCBztzR2jQGTz0FY/E5aMAnHSphCnP/KrvYA2PVE7QFdDaE73CMjC
7fu07ktQ8+7hnb7jCiM/p7xYNDuq5uggbIXFxn3wGB92czZVHJxq78FQrR++s8fXu1KjaPMXpV2V
3mHVauMS7UE3pzutZmj06ELvM9ycUCLcHSAXeLtILgTcAZTs/d0hscKjxWOi8fDfgtYqjIKgsZzo
/pi72ypnpbyUlzrgIqZp9Kfi3UupcOEVjOC78aKE+u9ZCSAqHsZtKsJdIAD6Az8goIPAlAKWzteo
J7CunnDmiZY2K9w7LBESVSHMAC6C/45pXmEM1liyWXPhiIPJGhk76HHo/ckn4LD+QfTS3JKQ0LTJ
+kHt65gLGzIjKi7GV37cKUzKuCT23Xh7JqWSEWrOfh3gW3mSCfB7wCuHgjFRqL1085oO5jcS7r5+
x5C8HV/Rdm80ikokK60YFjLe7pv1nNKeuXQGmUHNKddbvvRo/KUipphDZquOX8svrYQL2uyN/kZU
9gBy30m5ZaGin1XNX6JSWbkSgK4lQ6RgMESLQTv4x0I99u3h17zczJJ8QoImP+EIUsLLhM1EABRj
rx9iN3nMXxB1BrzexujIUNftElwNf7K+DeD94MKYajmJbzb1QoRzCx3yiHALTfy9hMw8a/LfXgEn
K+GA9hZ13m61KejeaYsNGLghWDPqEz6uwP6Jc4G+C77NR2JvsEMYZUCIGpn8mmIkNMPIdeENDm4m
vx64ial/3wLsQ0MofH3gULIABzFnlTTF053u+K9yGC8E5bLJn1n1MaBgn7H+4i881NnDZPpSEyCH
UcZinNcbP4lKgSp0F2AiAyKZOhPohYkA/5ABN/MBhit/R0aSFOXMXHcI7i9Ex7ERJwWKi8/8dzjO
h9PBinJmRLuhOW3YBUDEJDz+5jjpmNiJpJ2Jt8V1QhtC1fEg20ue05uEcnCLblAt8YCN4SXYX298
SmnxMSQZohMaZtz30CAmTE2Uhb7FJiDBFR+V5S0njix5oFlpkvKvCJSQzXXcvL0iQB1J2aU6ut2j
x/0coK/Ayb5GvZgzlSOP94QRMVffjK92WdWrHivy74ZS/4B1PJG8uCaj1vgGtUd+JPr7OoENmlSB
FL3D4bLIz8Fg9Vj+MmQS2SDprcBltQmpqIkMOE+tR/Ql8VFOx9Woh7WlZycyyvoZ+iqP9FJsFSHa
EpTW+YNcmtHDmef5eT5wpUxaj9YnOsa8ipi+EzgHJgRaMohkTMDgmUKfK2a/REI5eAc/wsecbd66
t+AoCG/KBFHchFHPa9/fY0b5x2xX+R8OQzZohWplNfAeS2XFIN9T49OM7NxpEZZTMuSTV4yBEBjW
LYBPOzlm+q4iTbvek0qcYxrmXYhwPh56KxDudSPe/urkl2sVBWk10e7WcPVBSn51S/8V0JouzkhW
VGsUIUNFIAg85RUpV+iDggTW/6YX9L1hjKSKYA3mysPtiYg6JYYi5qtLhuhaCNuXQwM8FPfi2SDk
9VfTfoojdMj2fEHSo6v/YyMg+tIDvu/uMn9vceucvGblZLRUfH37SK4ZszP2SG8iQft7ZlBl/Oe+
mzym7yX8HKJ6MR+etghheyE5OsRfvBdNIh8QXK07R2bGI/kYJC2evnz47sq9tsZzKZBX/WSwwPZ8
ClGqTMXiGwR6dEoqrGWrTUsuTjUBX8O3C5HNOQa69qlJiLUWQbvUUJf0FV8z6FG5BBNsuNN3w5yc
xQRi31zzMbBwzv4DTt1oRqKvLc86/FiOmbqCULz8hTUt5yO+5C22tQ0L5ZaPsDrW7TpqZi9wk3vW
pIPwvdDjbqmxcLu5klwDETeiTUc4XvLlZuDq03r2YugwIXjzRQnIH1LErKOM6WVwS34zxDZooyef
4ChMSFCMNvZtP5pQrOGpx6WyKNh+vbCLjt6XR/JZAYij8bozYxIqoDvOHfjuxECJlpxQoTDKvzr1
FDkwY/Q2RVikeXB/oxfUpTVMD9uHU5O2NmYpGHpgICF5bDvrHI+sz/Z6EC4fHtGALBuGzZGa44WK
8c3ZJ690c8S9AMcwQUg8/l0mhQ8XBw+9+xZycDQivaFb0O/EDwF4rMsFWaxMQDJC/4KBwwCpB2ZW
TVCle91mYK5GBzw6d4hd6VRIh/Z4Kn7DrBdFdw/duuaycOw2QThTxP2lgkAUs5/FMet7UjDEceRt
/uavSIOE846bjQ5xHFwcunP8jBBNwnVHV08tdUl+RNJz+2cga4GU0KLsjtPbhO4GInvyskcJXQ8O
SGiDw1esZHWsHD42vO9NTSdTGC82Xznh5McBB3gGyhCBmkybv+Y8k/Mn6XIXiOVPJjPJFUi95cM9
Dgxc027DECm/m8tuWUx0Dsp7xlg3UHLosIm8ekG176HLw/js8E0U94uOrJ5dUhRnYL8DVJjV/BkP
k3KKRx1U9VxLaIKgexfZeabOdYwErpOBmyEx4+4bxtx+9YGTF0XPfQOPooHht9LwUJ01CyIESdz6
rXFfmRRMMLnPlYmavXet991W+1tAkXiddcuPdyFvuI8TK1CYlg/WyCuy4QGK3v8rqsrUJdanx9Vl
c589s1vAzXwlJK9IKOuXgjTRUipDRq72LXcz5FZMLjCPDFDnZKSMTtr4cTjlQlGuu/288H85XsTu
O1FTQE8KL9n62mRTU9IHwFjVmuEapQVedlqKoC98xIrfhfx/Zr35dV9RM55FimeGUUEK6FnHnwQ8
+EWQueT+lhjfwlWvTS3/R9J5LauKbWH4iaxCMeAtQck56Y1lQjGjLkCevj92V3Wf0917LQNM5hzj
H3947IcH5iDojDP4EBQHkCnLmC2BHQurbH/qNvYFJB8HYEjjVHFBq7121xhppI7RtT2KHmmNYp4A
NvwFGZ/zQkTZxNe4dfrp+wQEcjWMmF/+rGn+Mj9Ri9qI0QFjAO4jE4Hd1MLwzqEuxCtuVe0ocbhX
EnltT8SVm/Bpldu/bLTrTNRjeJpxgCw2x7N2j2b2vaBoF3ZQg4JhOOvDwqBQ5+Xq1s8IXJ8IjMjW
zgw5Pvtr/EpG+5s2Xs+gzk4WgxWeeJLOmngyenweRtYFbj4ue+ypjBeaDJJSmQ6wjyjhvDKhCl6q
jv4P0w1Yx/jyUvsNoxeroMpEXhtjB/0anSkZutUjxnqXzmUHeWO+r9iqJ5QGyR81NpyKAj6ttmjS
DxQiStEbfIJTIOEef8VLChMc+BSbbe8FhlJi5rGl4HmzINDPZO5vz/6B7I362vas6gtOcW9coWGw
+LR7YtR65yUsCUIDfjqGzyeAX37HloIT/RHGbUihmX1ajclUDRJUrwWdMDpuQXHuziQ8L4Rw7KKk
g+dXEzuzWUK+iQnoEQi85AfB5j7Yb2Ae0tt9uU4vGyLG2hRCqBxMfZ1CJNG7Na4a5xwjZDiZCn0J
SUYXhIbj4OILKfM4G3IbgoUTCsPrG28BcXXPntqIjRB+ZHq1NsH9vKBEfczlcTDFNs6/RL8CR1nv
5QyIfyH9OZhYd3NozbzNGrcdW1ieycZbfBd30gyfUDZLc2K9bdFvL9Y/wwzMHuhWP1t4hb07N+QH
5nT3FIYNfuUFmF+VAsGW4Qf/tTclRaPfdzP/u5Ig5vI3g8MPdt44/wDYbpJHjieee81g4LT+dQcg
nYtWZYIHHe9ZhW8l9tmUO2w5J2TFfLH79t/5AE3gHD+MVkcXRZ9+4cKPNfIat5wVYNH5O+fd2Rns
Z3pPxwW8MLyCfiawPhtZ648gKvOAFOV22CfD6Pxo1c++JLOitMDxGLpKqZben9lxidmoOoC/KnzE
M5lt/JOOghMExYEKw+djldnFLqE4zrEswAdCc8ptU4yhoAWn4p13+35pGvRoN/laTMC16XxfyojO
tLcxP23v6dQHs4NifUVI0gSEhyev7EKu/WB9Mr60mq6QSsEbT/dTVi1vER3erlHSqdY1YMZlMALe
uS3GOI+9el4g4xy0esYIIAqTpot9TesdXCwCxs6LGebe0naSz2gPy1Ay6/i6/Us7Q8DAfpK/vXNM
xWjXdhVA/edb74ECB9ZkNbA3Cdtq0dH0S0jAOnu4H4X0ZMi1VgAoGdNUHm7rWXxSfmUWsWIsArYT
hvMwfGeEHdcKRSo1AelO1igeGzMX+6+gtEv7OCfW4HMUsypo7Q6338sByX7MF4XnbsHNhIcC4ntg
BI3Y5FOI3s0nTTw6BbCQfeAUDCog7l17dic0Mn6hSW6L57pndcJUqVJ+a1p8mPAxoOLRTScwIRiT
V6lYyizYP1DrEuZsPzoYSX16LP+Fgfr5rDJ736Bi52cwnM9f+2v0diRn5PxC0Ws9MN3wT+hnFeM1
2VxVipH5CuQGx5vdOekOEMj33OT1y/g4J+dHfsSG+U6pn4i4hy6YQBYKx35nSEUbz/b005MIFo49
D6+mGM5dKG+uCJAb37G+wIkNhL/ddbt5+NoB97uwVSwa2d7KhVAyDkS2W2YfOqHdpAwoV4/hUpMR
ei1b7CBNKhTIlDKqFcCV9RQT603Czwvuy6TWcKcQP4VwmvwCSHKs2C4aHqoCoVO338DBDvhq2RRH
gQxm4ybmMou2VFDgcG3ONs18mdYcKii3RmsUP6f0NZI/aVlcYaBe03tRFaxKPla0WX2Ctg8l7Xfw
DquloXNbQ3XkoLfxQIyZA83tzbrLpTWPHsOIZEyWXlwdP0EXV1seIkrEs/3KP+7Xn+yHUK+Yq3Hg
+QCzQvo1CFM8bXn4VUhFSC14kSfW3nglguuMdxdLLKpFA5SU8e/z1biXr6Ys2mSywBxtxVPMtGzB
zNcFq4M9g54EYyqEIzflVHQkmhLMxGXI4TtMw4ENkfC1rLewTDCQdieHryMWN7RP3Aw+1MOD9PSK
59k1gB/+9cbJ4zDgm6u46928CWnVGKFhCjC5y71gwCGxLEchQqP8uck94YNAqz1DsJ+p8kVZpE/3
ssKhPUFHcw4kTcFU+kJ3+0heMNK4E1m1HzGRZCrKGNRvhgpAA8jctJPvaE1Y/sAfzKxPPdeIbwDc
AgHiQe1IKwakAToyG1AeVzF/yMJC3C5kFMw3BtGbfMZ9oQopI5gvfL9Pv3lNYu49nBGHG3qDDnXo
yHqSStDtlnN14/5FHOfvLS6UJQf42DyP5DwvpzCP5d9dg1J1Gi15rbf5I7UoFcJ+z/apqrlx8Awe
AZaHEVdhxBk/XU8LMWJc2mTD9EXL+WeDGwTs2hvmD9sHJQSDiGHOAmgssAVeiQuGuXFK2OKJpf1O
JOuPkmNLOFIAmPLcjWe4YT6Sc4yEoNn+0xbP89tqkIvUGnB8aAppoCmBbbQz28eB4/PAhjGPfiGK
tYfKvfxzenh6SLUwoXr8314JkgiI74AUrgMQ5uTwkRZDxDV0040CwMif9Auef0CicF6cj/izwtCg
Bb4cAY/4XVi25yPl2+UIOgQuBSLA550CpiRNpuD+RhONS828homJGfuOUpN73a3OvPJBcvHFDHDc
Om52jcfT/oJIy+o78hJXD3K9WbwxU5KnGS423XpypD+cQP6mL3oA9KJ1lOdH4lXOMC7/5NkRTzfS
tT40kRD4aMIZDObzqdxgNDMnDPAlnzBWhC6JOgZP7kNN0BJg8goTONAxePpMA0C8uSnYY/wp4m+B
cKdE7o1tL0Ej0DHRWaFMxN2lVBZveHGYfHKgkXH3b16DqOQKbYSSplOgDE63b+YnhJvvvqxyUmGw
PWJdE3lBiYYJ8lG4qkhEGU/AjyQISsyoS7C6nEjygEBZ0FwsBzg3mcseZ6SS3BSmRqOEae7oiBIA
vJPhLX5rO9FCD80C2EIUvCXo0L74BiMLeSrIqsfQmPD5hh0ELxNqPkPGAeQFHAFlbJeriVFD2efi
QRWNOv58XYpcEq5P+Y8EM9leAEOYvcHg4nLRtNf9tAdXMyhv69Gdlnpskwn9Y5vtLze3YE71MFZ6
d7u7gqCYQn89rAiW5KaA8AH7YW58wX8bsHbYI4U0BBdCQ/sFxeSwG8OxmW2vK/oeifahLi6h6Ah5
ZYNH8PjZ0CoWAxX2VgyFx8HDG73hO91o6NFxZ6pS2Lirq/VLqQPdQXxffNEwsPH++iNgshf3Y+VF
CYldPYfFX0H+yxmK8wmXFqYM3z2BLZREYF8+ck73y+baciQ7Ys4G3SyZCKfj8C+rsrk+iWgwi1k2
CDnX64zE2d6kTXInIDWfdG7PVoj+ANZ51PYQ5nyYRgyacgmjVZhvKH9uZG4I+dyUwmnwze8eDf1C
jLATgAFH5c+ucPM55awaPwZYEgBLc2OYI3gPmDj3FazgAKUt6dfMU3jdQT17BNe8Bsn52efkb4fa
BBiR8x5qthgPVggWILmzv6/7faDNhOJrDw+1Q568I7lnfU7txHB1wSrq/Jf5l/VDK7uKa46hq8fd
YQdoAmYbwxW8dLKA81s0WoHpgcuTtHWlgHlFY59TASLlCYelAY50Ef9DOizmbtzOicw+Nd//hYAj
dpdT6jdB/1L7dzxyKBC4v8+tGGF9QXMl0Xl31tOl3u54WrddznYD29PtE2PFAxJhKbmmF3+zrrbU
B/3tkQhbuCajJdVDcD9KPtQ0wUDEk0Nr7/LpmpJ2fhAPEHizKV5QaP92P6rgT8pYGmYl5deizp/O
cD9ez3nAePD+GafpU8Z0sL0xviXYCFPqXw7LNZn41+LqvryLwQeb+Cf3CV4yi8/OBf/UD69bwjcv
fexqGhVltA+riRShm9HafUTOo49WwB8RlLL0mGg6ffDjNBQjKRka/R6bDfQquUMF8alXOdZH7iUV
9tBqkz8qBBZZix6R2ZOm0KKSzOBxOJ2YGFPb0uKt6pUYVT9oIedUihiy5rf0HN5gADb2E6sctK+3
5WzdaZyw+AGvyf6mieUuGhPnt0I8g/PufNXCGpytazJL+AgHomCgE6asj9eeThjhwnffep8+NT35
7P9y8E3vDn55w7KtgeO8+4Xz/ac4ZXcPli2gKifi/HA+cmZIZGtfwzHWTMUVD1erBXJTXzEexQFC
a0QTaCZQY5yicQb2jbbhtr7j6DFO5pZoszUbKOa5jG+feOM6fkHvn6VTa7pDiBkRO2e8Ekg0Qo+d
lD5OAEdwX5rfBqCCggqoga2eIhzCFMpRZeSdwFiiESX6OxsuBbDEkTcMbuHDRPm/22Q8p0gpIBMG
3OkOVsGScR82cFyE7sB/uhxnBzhq96LzRNn6M8dkTTWLCQ58mFMISFuqXb3kW09D5C7ZfSf610yM
vit+tdzN4CMGM+tpTqI/c0Dcb73m+HdvdpNCsQ8u0TebcY+cJpmjWoMo0T8THFuI2xuXvmYKxUdE
IlEgtvWu23ckcMUJRraQwxr38G5RBsys0XFqIpQmWbLA0mV3tj/BNUFgNss/RS6gwE+v8mK5I8TQ
IcTNhfMEmoDNWwamoDw8UW+cvrke2CxNCq9+c6RyNTq900uQFWG5calST9FTnwaYIYA1nA2o0Avi
b/XOekdj7c+5O1cSm4k+13Emh9x3czikyLWskgeeYBwD/RhzBoBYbj/FLH9uL37pbfb3uMUc4+Rj
zYryuUyRRUfDfZm+cshoHjONPueidoAbE1TSBvip/wgq/n4lKF+Ig0JUOzLfRm3zIKFiOlmVO1/0
AlRm6aq0Kk1yeIyN+zN51HQmWDCz3w6FysDHmz2ceDBHGLpDsj6iAgWh+2w7H2uQxYNc4M6RSDb6
ugRYwG0jZ4HgwsbjcP2igekjWbX/wwoYwmFxhJtx76uLM35Pi7yYUE91rEgSWEbgBXAmX8ZrwZ1z
2t09uXmNI/nc52XnnUg54/oiMMQ/4xndlk/oOVxZtTYq7PMARbQJSuCTeXX6ZHRknh4oCq7kD2rT
avF1uOKswTfzhRF8TjjvBl2jYX0XfboDuCE8edzo/qwXMMSAc6tfAORxWmxW27f98i/71gC6gtQ9
U3X4CvpZhrE7dmACtB57ced1RCsCo2zCa0Z4VSj6VIV/O5yCxRVE7uJiv4znsazkNiOxnfITwjuM
R44oncZ3OUekCLKBkp8duPjmgOZkbN5NeBmX6HmcuV+rh8ug8fSFzivnSPgzf1gGFPcfB8EPpXSZ
UrPCK7zF53gChVlkK35Gk+CVfowRWzO4hQrJFN6khiujg6vWerMui8FiHAw47wbBh3pCWpP+AeAR
b+ArPDOgLeeds1uMUDjxuG8w6md4bH6ccn3X5jFMfA5aXNzBIZleomzDclyK6nOvHgjuSM2Zzjjo
3ClI4/tuTMwj9XDS7uEYwsogbkdmAm1vwPl+Iarv0RrAkI28UXik0IzTWUmwQgFhvDIWsE+QsKBt
vf4DuYJLd3oK+drme9dS01wzumRezH2qEnOgOdO+ESOWiTndv/pn59j6cxtiaLvCo9w+/+Rm1QVd
iBZBGa54fqGlsEkPYrbI4YEdDcOz8LHfJLBAxwGCdjDtZgksKkZg/HucjlC/Mwnm56YPfcIKR+6O
QdSZvE4Bm03q+QuHJLxS5HvdipOJqRiNRN+w7cvwntBlP5MGb6GbL2bnGBiS45b6dDeP6724gvpX
7qynNTnUcO/dD7vGaZHQe4BYi4f+f/xudS1uwBKM4Lnju8dRCDHrD5CnxV//mT132OP6dJKnjPN8
Fs33HSQcYHBvEKL1yd4e24V5WSzQqiMW6CLqAkq4hPLHnoHXndYloiyYZRebu1uvpJZPLsZ84fRs
wNDQ38s/JjX8GeA7AqmX0RP14FJkI/cezBYsmG8+0Dl5Xss/mblPGbyMSf/dqdjuSY0eMZtDHYQh
gUEbbS9PZkxLLSTTAkyrZTYlet2em3LubSE2uOOtGL6sabk7/FR47PhanMDURUTtjdMTHjUT7Hk+
2Sf9MXkWCXiCHEcTwBkRkn4BFLmlYX0uZsWTSgaw8oGtpUObdwY0u9jUK8wBRELBOOkbPEiht5xN
/Ie9cvVN26JiaHsyrjb8MJuTWYcsDeqOnwJzifTkM+1eb9jMBjiHXONB8C0aY0zy5N0jk93BxGIX
UCKzsz6OnCGDA30mbddwFb0BT6ch6wdSzusIjDpcsQj5C4rmZlsWmyO4CNZM3+Um+u0ZCKxueJO+
UyGDNEGf2kGQ6jkxbD3MHpAQwl4O+4EtIAIm7pVLUTpDNjWJRsHbpqOv8wdmmuOY3FIskYIJkAXP
UkpklhhLfIacIqc/3fPRkgUePYPn8edAlHv3xRjhiUjU0e1zP4AMYE0h5eVSJ0yWSa3iqja7+jiy
GYsmrwSgm6eljgceE6X9C8B5O/Pa/YYTqdvPwLkEzJSgIWPTDHljB+cWtv55fbcYSi9E+8cMEQe1
vTOmCeCB7zzY6Whpxsnb79Qx2DyEouiOcz38ygQ2z/5PIhIL56AY/gt76J+Da9bEusKTRmm8FMHQ
q+PLA29GNXjxQUMYITtTxr0/izDZ/SMe5D8E/mNtnn0c4FhnQnPTxQ2m2NEFJzeMkpDQgaVKS6Hf
dq2/8GE/swFaaEQevuAI25M1TiY2YAbeIUOwlpWw3WDoB/jQ9gAtuJV9d8EwUfxsIQ8k4/AVVB6t
/zl4rS89tYlq4B7fqVxg4LhnWmrOyaaYYO8igqeJ+9NWXAnZhRO4N7b7o6T6hU8CBcbosSvvHQxR
YXTX5WS16Z1i3BHbPOEEQWXW/iySlmPrCT7K6F+/+NjbUecxDba+xietQpRzpkBD0Bk3gjhPEapM
c8S4hTwZDJxL9+3dDMau/mQ1NZ9BFeDtj7Uz9SbaWOoPVF8wylusdxkvBePltGi2E7vdIynITnv6
1dUoZ2AfY5A6X8E3Y2fAvQB5BClVCrTq4F9djwX1i87stpYwFZtZuw59O0PODGF4/ogpQHfiahQ0
VFQX+4H8tBjgVFZFBM0iEUFI7mNz4qEKsHGBcz/QnDC1dqBuhyQWOEh6qQ3ZGdM2rZe39SNhN2WG
6Xa4RJOYyqZb22OL0da693gTI+ZVHjtCCxDbMia8q88YX3hu+Mei2S1GhKIL+czscb10vO9AbX4h
ZlfsX3QIe2K0UOPVjTpjTytKzto7GZAjzPSxzyYE7w/rIjj1jIxn3hwVGMZCUM/ey7t6tT+MqWsb
PzW3SkcuY2uTseQ1hqTjnQskjfN1C0DwQSpB6bGHdFCUcWWc9n92n8SB8RM/iFjM+MtxMQZ5Dj9Y
aAoBhgmKiHbwT5fWPPltPoXFiyENDICeSdvvBr32oVJoZS/+eKkcsPq3hj7HHbke4wWV+4mpNVUb
GC99LY8Lwfc0+FiiQFKZehv94ZEpCTHgsyY5IgWnpsiN2oB6WRfSMgQtZSvA8XjPm4IZTY15eKFs
O9Ecz0ghfYOlQ0ogmMQW1VonvnJbhrV3tW7eyTHm7i26WujMGQG08Tf+5iUmePiY3/Rniij45o8S
ml5eeow7IzJELMn07jhM5+kGjsonw6oQ8iEHKgxOlIVBlX6SBrboK/osq+OMwvAZorf7xqDaaLxX
og3HhtwBvhmT4/VgRzjQ8uR8Y6I4DlRlNsyZglNvR0kDCgWH5UvZcwph6o/MJrs4F/+z/rj99By1
pgut1b0dGqeNR2ntPZjMbcA2KW9NqABLKSJUDoZH7VCV+LT2fwV9OrP/d3rBU4jlFpXMlpB64LwA
Xu/fbJWNj2GRN8RDAXztGVYJZHf2uw3n/FlBmAC1AUl4OMmv4WD/3ILnMFXxpB+gUM0W5Z8jAr35
q0zq7JFBieLi9yoNkDtcKb9QV2bZcF8thRVOhIfWEMM6Q4JQIQWoLQxLgtNR0Kp0DnfA6zUHT5KR
QHnBeDmuOVoHat/w87TP/FM+tSQksCOHUm+zJtcy5n5gqZSDgDC5o9Bia7IeNkOZ1du889hBS9pK
IXN2nEFiJmOGGCHcQkzwwPLoDWgxSP9WZ4ybvjs8VnqkrNlBjABNjNs97FEfSDi+rAC+f8UVe4Je
E9rw2HLh16TShj15t7WHauuB1TBHgCrJP4BcMcxFxhIO45kLOxw3J4YX0J5wWvNmWZO+YlZ2r/S7
xDja9rG8TG7Z7XtvJFBZ+sMPxkoc0n1QcD78LnvrIjEXFLpKZA3jDVgAlhha02qfcf5n5g58eYmA
Dtjjix8PWSPrkgbAPxadesWIGI7woyZUBfbh7auKhvq3K8jfHiiwrqCBP+0e9uqdVvBeRBOHq6eS
57cY96k77huUXtTwzETg/tLqDVGEqy2QGohkK0eKsBsjDceacaAU9GcI7Th5VDIgQ6yAf8rdcKOB
H0VvWVlpWbPPtEZ1f7YLErwgQKhFe26iI4KFxNOmQ6JTFL1eksUZRKThueChWzYM3WVSqvGkmu6F
/B+SrcCSlZu8xIIxeij6RVfIqOXXvnJxoPZrGBIUhxsW0whh1Oofn/qxAfQ5zIwInriG36xhmtFP
DtDJ7Szk5SnSJ51kB8OaMVrNwRI0Z9eHzNPHLx3nq7JIDQeZl0MLTiclB7xJVgCCErdxKqCjBvfU
ytNg4+IeaqfjtdXmVqNgnSj6XFvCtLlncGQnU4PS1HKcOl44OfUrHT2dXZGWu8MBR4XNbpwNfBV2
LS0YiXlnjLDAk0vEiswVNFxOyPomfhso6Snns6jCqZJsU2yF9EOjB1Ta9NTYMao6H4fRE52rqgcl
2RuYjkaA1ERkXxTkaGShIQ3V6YyRi3IVD3cLfS6WcLRQfzKqCOgNMVMWlE5qcDkGxN7+GEn1349x
gRsEUZT0F96CoQRh3c5LYEzlclbRj/AgYKkagl0O4WrklhipeWv/NAIHe1jTmTFXUNYjzVs8EyMm
OgvEXeMi5ww5rjJCZodfnZEqh8wD8yb6JlQt+AlgyVKP1Ab/V3Wef22HhzHdrGeyyAnA8JiR+xTH
cuWMUc5D+zeI5LwZSNSRDNpa9ASIPOg4mPEolADEFU3NNSJHk88pYxgL11L2uCv0nv1EHrH4j492
Tak1ZFDXMsVYOjj8Xtpfa58oJf8+GMEwEpiBZGHzopQAJCBljH3xC1QeX++J13aH62H1NH9Q7JTb
ZVmWnohTqtMiNYfwCsRGuSyq70YWqMeXjHe/AAB9qzaY2q+xOj17EoQTlgA8F1qMh94iXtvoZ0ds
lwemjA1ON7PD6KIE2F5gzhiSzkeLQKLsRqVX4JmuIkn5WBtSzGu9AnhBSIhWqoL03n4ZKVgfEIIJ
RUZFm8QAser1cPPF47L8ng6jYdLRx8Oc5QLQHWJ29CQt741JfG3Mxz6z14oSayBm9YPl85sr42s+
YuKy+aFY/oJRgurTkzwpizWaHr76STkNaO/wtyk+6Pr+SR96d2+YOELf6pCyQIatLDzVQHpbAf0l
HGyZhU/PPCOmVR25s/jQvTUEAG91umYapNQ5zwNDQXWE8qlTvYkdc9LE1dUqtR+rR8YfTexU4DvO
qxPwOx5MAjNR3CMw2D17p02IROeltRvltRtozcmU/CkNF/qk92SJeY0RG7ga3RgxBSdcLpS7wndf
Qf5gbcyRxGBIdzzJ96STDQ5AoVej/a7Lz1kvZWO4u0gybw0EiS/aSYunTUzd52ENhsma7IFIQl57
aRgWG3ens6YIR2UuND6jyhAhOgTpho6J806uGXyAZWt4rSP7VebnheQLUDX1s/quFyHR8HSvjJ0N
w0B6JYeGIVz8M05xYkUvGwgXFe1N+EXvTYJYx48+iE5DKZuMLqqkkkXCX3O3Y9lO+erLcKOOuWBj
RpYLONneRY1nO6CrDF+fP+rZenE0XoJ8PC9ChqJWuLwTisWlQoumSAwISh9ZCqj8TLvgos6MFN3x
umHRyBNMmJjUsbIbtCJXWzBq0bjAu8MGb7a6oEG+chG+QMHqgN2CtBNyLq9uvEAtIihjZe2oopyS
DIvIQ59gQcmWbFnOVXdUZ6DTBtMaLJ5B/JEXAEQL3KTir4HzDCnsbHMdG2FlYe/M5s3uWvfbKZsY
56rl5NLSwwAV31G4UrK4qymz2Yth8fAPrCRu60tQqVvBOe5Hrgi3Ndj1Iltu5duLRS7QBzMJBHjd
S23wYiKro7/YXHWMyJTJUHvwPZXWgohP/dTzBPqlc+Tuf3fhiKw4udnoM20ZzsCWuA1Id7nzVn+F
b97GMJb9lZQZ1bTyEVq+wko3wu6nzpW59sSCV/b39lTOZNkwYCZQn7EQWMe7qxLyMS3uq+AvAWay
I74HRzkuNYObq4ZiSHMff9b8WwwIvYvBHi8C73JDJYC5fzj/yH7/rpcFP8IfhlctREs6Whm4Iu64
Q1eFGo93bPVQ9j8X+Rh+MzAYOG7WcT/Rlsu4NMOwxI+OBRJKIADq78I6xawmKE2u5P04xcUOyBOa
yRqrn2Ro4aivPUgejJ7OeDvI6viM0pRwn95s6yku71gG4CN+WrzhCk3U4dN4EPzK52PtlE4rD3Di
XLT9lwyp08fcwLiGjBp8Kx1b4JuoTuED4dCLF9kOoavl8e8DktlkCEr4+2KegTfGZ4uxN140WPTQ
oiPjxxWfpgau3FkyJiC/HHe3Dx6LPwZX3/A3NLEWkJavkfqIGXCP5iy/fj4+58760Cc5JBkNs8lv
ZHanszcUYGhgXXfFhAUjY8QfWgy7BP08eT8L7kKNpaW1m+3iGwtMpZ+AQb1gtXUGbJOLahgDpZYZ
3fnjXtG3R+dH0o7ftWBwsgAKLKncrpMsLzbmLCPrY/mwltlbsynDGgPW8U8+ywVgjK4nzGLwhuRW
LONqedVYCPMFdB2EL6ynjX21p9eFD9WYNxQhj3KdFR8nqRBeptXUmuST6c7ZSVYtEj82JO05U/Co
qzQm76UmJCg9H+g/178tVxLEGG0dD/V0CxogqYK226T9FyQAkM3po65ZhzxUH+cc8biRUdGMiVcC
447j8XH8XZRAfw/85/GaStd3MmaUNwgB/n8zZkTY1fMm9BjuHNKTejnsRNVYtBmacmjOSvy6UuDx
CIbH48ben3dLtkqO86RaMp5PSnm3ht/TN4y9/9oMBxyCJLFxkI584M4G/qIMgRaz/g4cbBP+1TXY
d2yFyeJJm9q3VAjdEao+Te4u740PQzzUY3Bc3ubMzqahRmW3rrCIQiXJErsdKIB46rFEEypl1lOc
iNziB4RGm1hDCqAd/o3tBHdSEUepJxrN2h/33AmMrKcD7TeIZl+tPiBHktBgd7UyH6nUUjc4aOV2
gDuTUrVoyhiVz+jmcK+CPIYq261k+JbsQJIatpYBlNWp6wo/yF0lU8GNQSvoRiaMzvi/bpF7XknB
Ja+Htbx+8YZ3LCOFgrKZPuW+pZwGmU/vdKF8l69CCjSCbtYkF+/PPQMxNLoVCMs8P/sOZmi5xaab
54eKEfDhpaq5c7J24MvuyStUK5/JDi75mKz+lBRXPzZ8Nn0MG7GkxvzncCBPKrB+oRVAjHvIRYAw
5XBoem7NQykOONgqaNY/XPNaR5o1VA50aEtGwlYqgFUCQOPs96et1xxJOMZ8rT+mVmOcTEYLbtvb
271EBqDKnaGn9QfQ+FXPSJBn9B43rE7gz99VaFSnPQbYI+1zskv1daSVmUImT50b1e365/4t5xay
K3rXFFfDCmMtFqLj1fYGjWcOv2vO7rNYf21181L6zg/0VcZkKG8UhsYptboO4F2QKtLypRiMFmeH
3AqEULCFYKCP1VOfp0zQL9yRO/V6EvCR/mSzeBz7Z/uUm3pB+UVveGGqFoG99Q0f3o6t/C+PZUd+
230RXY7FBtIjbqToO3lM0dj3Jjn0WPhiyHVnTq54vSzOa3x98MTjkAxvDn2UKenbl5u8TJ02BNsu
3GzO3A6QIf/ASFHt3+yUcafYZnDqkLXtBG21Mtma8JQ2LzUS9N7AmCrfj7iHUZ0k2LRg48ztDHAj
ke/YDoHZc+sw8QiK77HgEqe3nDwDNq16CTYZsSxumHkoQaAzbPtEURTogTX+yJauu/j50JEGVGG+
5kbk8gC5FcohePQf/2HyAbALl9kKt5gxa08kMrJmRqOMFx3N5ECPFJN0GlxJVkPlEf6M6LUs/rKN
FmBko/BDgWgEuolB3ktWRjLXC02fjG5kk5k6f9zoDGeY1BffJJqrg5jrJFl33GgEuXovBTkayaZm
uqNS3pIxppy1YEou7EbQ/uSCF3/9a9XmahAcgJ8susrihrm61IYbVIZ9K35SWfdcbS78mrfjeF4W
YzSLcnH3xKPAXeaXIezQoB4Cns6Dhc1lb4s5orjSWMK9q0rydRrPbLfbM07dSCaxo2Ec93zpj4e2
cs0tbDKBCSyGLRBTD0Fx45LpvTwPBRXLAfRAfi+TOjA/k8OAXzRWJ2W6kbWhotlvbWXWXJ3qwGyl
4QqZpqZpdjaNbFtYuAqX6XYMaM8VDSYFXf6fnE2W9nw9WS+xKtpiZKbwtC0Ho0X/lauXDKiALzlL
ORKvaqSPXxoTfWAD4hbzlWkGBdGe0UtByoc8w4UxmvB4CBZkKvyoI9eWb3LY7SiHbtaeTyHJCiTC
BBn50h+6ttZqGr5rtuZKskZuE6SDOWYyuIzJfJKIxMrTIjJHskvuI6E9naRu65SvZ9uZX+Jjx/la
2LOlZhZFkLZDitU5j0GkTPVkW23kLXK7qzqSE5dcPiVinNE/ss0hiV48wBiqf/FeWGy+GnFPKpeZ
Ob76XZoJq7grVq6YuqupqKyGGklEJivY+cmFIsju1XeTP/8RspKj4rRgqaBsuBFVlQ3WN77EpcI7
6A2a4po0/ewkbJ3S4jD/t2aYMzlBAK+xmBsFF8s0X9hTreyBkw0C7p3JFnHW4AkoG2SYQbZ6bSeV
onUYY+B84Lo/gw8KMkKOBjblgbj6s3iEAKVUhpBADVrScU2Tu8f9WySv0O0fJozQO6XFmYxILa52
xS6EsFTIiKdYc/sehGlDnwsbdXRaNirqyyc/P1q4NBGKeQsKhl/FY0kC7C0pGHpgvMVvo80+sZmA
xfQnAaapV5WtWbA+6FGO559ifj5qFbvoLm9TpFilv3q5/StuE0GSW5ZUIx+kt1LDRfp/y3hoYpKw
x223EVi9zDW+yJHOkq+TenmdLe9snyhyL9qcnNMrZwJI2RlVNOZMGC2N0IBPnop4nGYFnmY46fWb
dn+E9IJEjSysEZ9c2DFhZuu8LJ/oJ/qnBI9Xua2dgpvLrWKveqyTEY/bpONSzhVkVqoLQAbfk8cG
ySaIPmn1ncZTgGY2gv92AOFiFnwthkSgcyIuK4t8KG6P1S1LUbFt7hsNibxd/dn96gVpe8gZc4L+
i88JLApOvqKZJh/PfGish9Lfkuk7YEHQBfsa6lGkFb2y33hwsvskuJhbDBURz30d/WcV/RfqISPk
2xAhbgrfPzqpcI0LfQQCL0sI9BfBCdEIm00/zcTiih3FvEdFg2vPi2PoLwvYg4sJ+Q1K0V+ks1Y3
BJdFuNGTkEpdqT6fusq3JQKHKF24iMQ6H6yCC8aI7NdzbnsiEg/ZE9n+v+rhwCGHz5HLGTaEasvJ
s+KeC++oCJ7UJ1z795RzD8Wu1n9WDiVWViJSrROwefV4aX5mxyMbXP/cggNSIL0UEiqJmP25oHzH
6mEkAW98LkrCofs2o36Tkvo7CnbZ8nIFe3Z/cuCIzHb8MVNaUZyWCU1Rg0YvFF6LEF7oqKSIef3m
USGfYOTZQKXJpIf+3AH0oKD/w20Pc4ScZLrlA390/T/OzqxHcXRL139la18fdDwPrdN94RkbQzgI
huAGQZAYDBiwMQb/+vN8sVuqrOjoDGmrpFJmVWbY/oY1vOtd76ovPtPndGIb+x1h4bv+Up/m0j13
GgJHT5HdsZC6G1PWgdWq9c/n/ucbwXS9X4IL8kYXX7HgLTKWyOc5m5LY3nmyOuhpPT/QQ74xrHW/
keX164vm+Ez0i3EfE4ysxmhn5wJCYDgcpud42IuXzl7DpsIHw7ehoh4PD3cXshE+BzfH3QAgLiEd
UIKZjCPiOjHUBadk9vpA940J9rhFFBecshWdZRc47LAA7v3oCoaJPaME6gvQW30HIbuu+Tsy+iBc
z6uzZeQykxhHx3TDdnAIMUL3hoVskw1PuCZ1tBWzGBhS7iQQAkAnxIDWTFGiKGMQDueLP2sCj0+n
SfqcIiTl1AzyA3EQWaDNZAw+dOUjPtdDhN8RxVUM5nT1KD36JQk5BgO08HRn9lJ7OSUl4T0PZFDO
XuE3Mvw7+uqeQb1jhOAAqsHUqHzKFUhB4JsKZn7514/Z4F45g3PfdWMB8aK44mQZYQtHj3GvznbL
XXYl09mgOTyOXabYw2bpFqsnKfuLsJf+4KN9+QiRiLklv/RX4IHu1Q8fruNDKX4pXi1nIr1h2V0u
t4+vC4/b2uMdEQ8d+C80i4fGYFaD6RNBNe77DEFUpxgac2WAZxSemqIbTgklBOfhtypwvm/Hw/hI
8LbzCcTQ1HAvDr5hqATYW6ZiQ/+eD3HobuRdowhLNRw8PzAinYsxywmfyvgWjrH+xNYf6DjDGuGu
kDIISza9y4SCU5BieYOmv3Pk4uSzKRBjYjLMjXhYhKbbcoHqRB/fxavtMHMXB2ojOXZ8bdDYAQGA
6PhGsSceqpXzTnyBYWd9qeCI/hVEdj3ItgiTCoyebB6Idw6wbTrzWxWhO62OpqqDiMMGzGianSSH
KfdTmUnTtf+vvDNNQJEpl1HDmR8Z5OLQtRV6Z+SeqLO8nWfJRgoBrEjug37Qc/tBADgFIabkZ3RI
lYHqj8TfPqxMUhRAcypMCPSRC91Z5xvy5BQUgNnDpGM4GoRsqIpHd0rOIVbhcA820Grdblx5tzld
VjEmReirE9PXyS53xyfv9EFEP5ngj32abAl7V3IaI+v57FcEoRSUnZh4bzKE6TYYEPqiY2uzRUXR
h9q6R2nx/KF5IKBn7+U5olPb5hSgOzSYMWoP6Nj5qPzu6O0HzO19f9FGMw7KYDDEukfkFkQdOQsn
akOM/HbxCNFGUP14QYLhdoTQ6Hosp8RrOB7Q30nlrt59JD+HIfYGbSR+bfqvVp84xIemHs7I3+Vw
UE2vbzB+MyzcMLQXs9Y72X1dh33DvXiOcbj++ETUeCaQhEa8rcmqtku/IEs6HFxSFnTi6dUIGSwK
XeU9u9Aow4FiAJbPAlpI2F686mOqiboKVZizE4z2ADDBIk12gwplNKT90E0kURMi5AwRQxNo7yDi
BnBY+Lf1ElgQ+BliQGvDcjr7qOO5WpY0Ov+RVJShNgvVWwTUdqYZQcz4sSAhRLuSpObsz70FaIk2
6fqjbrAoXlrf5FTMpyZTuB0g8HkKDkLqqDgp8kfzee2Dg1SDfeenCyABjrCf4l6mKmEBE8anvBoj
FSh4cbQE0zwdHaLRWxGQtKZeAkuPQ32c80epSPLTrZ07v66omKwFK2bEtI1XCv8KbIwHWgSi2/3p
LMo7rwT/GdA/ytgJCrp9+lqdKY3IlFDm+bDx9cdYshjxp3L89UHwtpbStQF4D/ImGs0QoXvjyiFU
JtZE9zxyw21EBYtmY6I8MeeidRMkmpy5QsR0Tm5oZgFMwGmkRLsh9SG1dY8UTDbo69McSHNs68rQ
lxhizRbWMeREOC0LMXtmfWVcGB1PE2BLcHHmWwSM/DDcrJ5tJZH/bpt17pGzfObM43GZxXLpQaZ6
Ru16e3HHpT8kw3gMJy5BQekmdNywr2gZTeHDi5G7UJNpPxQD6BLTm15YChSqmK1KWDG2RAg0bmY2
hCa480cGZG219TZLoEULruKcdjF/17cWc7aNmtspmMQoYiLw4tC2IO5NtjkL4z/xZ8cnBrscDm+1
sxouP4ZDLoJDvknhbOeIFMKPuGTTFKE1pXbW0gSA7w2sOwUVd6ebbT4ij7xP9CuKSIst0RAv0UuS
TTnxMt2Zp7SDXPojlMPXSBFBCmd32KN4Pj9HxHi2SOJ3Jyeu3LHY9eU6jmvNje/ZpJu26HSsuoXi
RDS0XC0iIBHGbRnL5SQ3SGyUL2noHFF8NUJM3G0QLCBr0BK3Bv9c9ByKrhsPllc7csfaGnetvlNg
K0hpj5NorE5cdOlJ2UK0e5cD5B1DvMnyA7kyb0lRmhVuZ2MeO8563ibD8mz4EVE8cf2ZOfnwwzu5
6VDxoIKQ9R7xqmOS0H1/hk/3CWQFkJQxjt72NrIoNdB1tyHM/JVl7NI8XdjBbTRKhYUdM9DhM+Kl
9QbO/Yn+zPmeAQB0I7Tu+Sn+Lp9cFcNxxBOe0PJIbRxSz0Ht+ZcVBwnrV2H2dqYbIwsMyYggqURm
B8lk8lciEjH/hlTfy8qPKQE1/8HeUIsFNYBuxBjq2+vq/T2kOO4zIc3i3VEVJ+Rpkg2gWIbNSqY8
W/uwnPchySiG9Oo5Pgk8D6ES7LvFcLiqcMronLOLr+M7+TJAXDFB25b6rxsJfGMgx3748mL7lC54
lL9aJhHXk8o9CM0UhWHn+KnB2DjeeMfArOVwS60lSSmgj0ajAxXXt0Ugnx2mtCxSrFIqEMMcyDAD
AqwCZq0g682fXowAf8MRvD5voWzFZdAd3P8pST53UISd1Ls5RZtnNqXi218sBOwKrOnbzlQeE8T3
3qOxsY6vL6thozirI5dCUMeeif1CwZyBmXAlwNKi8Xil+sRs+Kn5jEYOvyL/LfxoW/w6unviUgcG
Y8VKugr35QS0SX8GtgV6BIYIKyVSMPI+Kl7xOxrCY9cTtnZ+F5NcINokyHgX0dEKd/2mhBoAj8Dd
hRnOaMI+N28u5j7bqBcWy98i/UR3AkiZPInpOkPzYzjQPnxWnvSJc/seauNB+P70np5/hQ4FniDQ
+yShkyHacC62Yw7u6ip0fEI/rPkibT4YdPFAEo1xXhs0eHUz9ifXIB64LxqMUvQaKaA7y6sncsB8
R/RKReHVfqWaO6A7b1BsZTAE7sW7SA0dxEBk/0SnqctrBAPGwdOb5wwAewBb3DEQAgT5Iewv8tFK
cifXMdH2ViKsYNcmSP1gmYbv5Wro8+qkaoAh7nJOjdsjKW2C2fDxiQYwR75yhvs7oS0hJa4AUqyg
TSQLQw/AyUXDYRfsh09XpwDNsFWcokGx1LvcHfwhhwhSEf4UTQ9B3djPNsxXp58sEulEcvnIsqfA
C0lHkFdGtYwzBuQMwymlLkj5ABJMQOfmZMTPuvShs3dzYEc7sgeq8Lnpol5JJ486QVzegcEX1iGC
9YOmhSNUcAn86BJgwBF9dnS8+RIjCAbHpSAt0WIHxgOnYY8bXebp3WP+ntA2fIZ0TA8TILuxuFNU
OpPEEAFCr/Knpyfy5hu9j9JGup8CiB/nlt+Cyjfp5uyDTjNFVAuNU18DMl3rTb+BEU0ryZq7+Qkt
dK90v+QecjYkDrisC1vBwtLo+ctCUgwflHUvIjzQmVsiDLKNehnfd3vD9sOLhQZG2eG190oNvPCX
HmXrfYYkIDXQIjgsrq5G36fTgEZTl7w0Q7QKiH6o5z6YLcd4LIeybDNc7F7YN1p4TbFA+6Eh9khx
pakG649lfPCPN78xHuQOY0sdt0QrlM/cHW0Y5+mcZhekjDtvj1ZXGEseadfJG5rx8P3GcMRZMWUr
worQaS5+sZsOwKiAslaIW73LhlM9+BvnE0gvjhuIilHRkJgqprBRIrj8KsGHMflFKhCUpQuyeD8H
dGdstygjk2uhofl6cbcgD+Mzltf+xQy+GogSaLmISCcuKx5kT0GGVKyIElz7OwpCYQcyeedGeFye
lgTDGa5O75Nh1/NXu+h8d42zEw+7lFZSHQAZ9TOi2HYscGQBFYjDSecCGAEGaJpP55D5lk9iwsaN
AFoEJrydjFexb3x0brgffDiMu3rFIzqD5Rj4IvcHfjV9dxUHZFwgDlNN9LWYHk5xSzLJ/7hnq5Wf
v71zIR8CLEKxKh5CAl1C4FzONSdEoewuWnTyF2heb/gq4EAuOVStw5KMv7gF985fGQyZRxftpYuV
0eyjff94Ia8kd1ydX4atiMFjTtnBIxQYT8xpjybvj3ows/mPznOEGMLLoXVezJRsBS1JbIviMPF+
deEBl57vD6sMmQI6ih0WGVAOtwdhIxxKdwerPZjlcIycGSZEjd/FbtyAlMfYe/YqAADYZtEGCsDc
OyF2SMzoEuUQrrAC7kRfRWNhRJP5eXr30mW8EFME5ylTvzmdxRv9W8S3LhGwPp9DGODnGP41EkUO
RkYTh6D3uFmR6QLeAoRhIjvyIfJ3zC2qT0DWq0b3VZfiR+yB+CQZvjyj3AUbSg3mC34k/jlySXb2
2EhJcVdaMGxHQI5bgP3JliwFn4BMJblts/fBzBPUSjYbi+qXliK7OKZjlAOSIMrvHlNEOzlCk8lQ
3V6c1UT5rKh8Yk8QgZyMMgsGFWYNb8HrkxNyk1R/AiLzdK5k7u0IAnCCpHZK+0zCVjdwvpwid4BK
LXDd+uCCpoI/1g3nnI7xIbkPjicRCbioijSQ2rDUXFbiudTGJsK0mGI84eLJ79NEfauwboLDg6IG
yX0WmXjriDIRhk+7Ypa25cEH9cgSvYJ7lbE2TvyJNbyDm09iYi4M4ZSvHhEYcHlj3R2aSAW4OPPx
fjQ+gzVnzYwjv+KArEAWC4cD5CsJFzgjP2APdSdFhouhjb4N5ZEGB7d7M6hQ+wuT9w1Ffk3rfY6k
Qojd9KB+t/TtCIrepsdfR1qNMZNzmXsAQHT3FvBQiQoy5ptBEKPiuTgQklAbdIT27XnxdogWCyKH
dJFHo9E1w6pqU6TaAwgQ5/RNdkb8n5L4pdeL7SXjHenJm9LIPaISzJEEFoL541yNoDn0n77eza57
BuFBk5PalRyYzKcN/5U1XLkfeA0j47if6OrnR1JShr4AUYoiLqy9j1sw1T7j+OUiSWDTZUTGSYZX
YcuQdBT8O5gO/IvskYnHoiuCsR0hmgpBroZ8HzbZh9oAORjCzX0UvEEeILiDLbFR+CjboTxsbdcM
c6ePnELnEE+MqDJxnM2rwb0BUqMT3WIMlX+taEk/k2Lvw95ByHjseM6FgEVWxofiDWiPZig0N02g
l/KeLS8zASwf7yLZVoegdpBAgURbBx4+I2MmT8ioVoCALlWscItgGkpyYk4ODNXWu13F5RJgh4/d
tZIxtQZ664H2bYZAQJfGUFVYKHUiMW0rFwnUYRRF5J5zCtSIHNUMrocgxODU6+taHbw1JFPpIiUY
PPvkJSGUSsrTL54IVKFVrE4vNYL5oKDkZVbtoXfonZbOO3jpq7D8UGIHRNETSiwiLH3SdAiG5Mzh
ETjLLVXk9ugsbGrFJ0bsOgsJku5G7m/onaGypzIjnvsuCgY1CRtZJMYOSGeCmMDOeaRujOYgHxmR
QGzueG1ct7ulXHbMHpNoj6knQzf7m7KlJErZDGuIsQDahcBLrardi/cU/FtRoHSrmHERmZBrJW4m
fqX8gjyxynduDyPQeQMMV5geGisQJaUZjE+8r9wrNEl2BD7QasmPj93t0SUlQVVYFvDFcb7JJYdS
/Ra4PO4WDUnrha4G0q3winqAO5EnY5zuCIR7k3RjBIloIAyQ66AMLhFKxiARTkzJgb84lLcCYXyQ
UaFTtmpH5E6fZX8MtswbuRnB0I7hHSbZ1YWEa1xT0PGPNSBu/r4qfLedZS4x4dAnLr5+iBrl+4o6
iU+RCgkJn9ZCX1Q7oCiTLvFosMQt8KXixdG4DLeezqm8eAQubiEwOGiyUCWJQEmkss9qQhF3GqMY
vWftYqXGGuNdmg2rzc9y488ik4C1N/S68arZzqfamotWqWj8IKxg/aKMSLh4sIzx5AYcvAUhIoPS
sYSAU6QW4C+CCF2E0wLiBejVtkGKM9hiwLCbR8CKA2Z20o5XhxfKziglwv6DWkQsqLCSJ6/dcAcW
5cW15f6hdIcaK+wd3p9ve+R48SycH4oa17E4ZujmLsjDhacZ8lvGVbtEmS2UDgFjnT4mq25aOCtA
AgHyNWu8zdAHGByLlpSQAOECUsxN+Rf6z4uLCIgvwbbhtuIo54KGIpMFw7CjuWeEKfjNAmy1C2Ts
1SdlooHQYm1H1gpu8el1dNv0nICORYekAAK3tVJpPwdbgb4jJ2z90uQTAD14JW7eLpqcPrAWNcHK
ejyRBpOu451ivC4boL1mdJAuUA5gYY/+0C1eiT8sYHM68Knvc/MiMlfK8zQseGwNTeyyz60ykYTV
yWro7dxGlRtTMGbEB4eEC9sTGNA9pRZMws0W5wGJqKGhA845j4Bi3QElA7B4EdOUlRMORGQp8iDS
QJbL99uAqWDvoEEGFAXi1tbdVhNK65C7RMBbsS8kl/hy7mHlagl453ONtnRdUsO8RvF1BEID4sHc
dleYjynaY+q49pHzB7dA6emA/IuLcj8jAmBLY3bgrAugcr5YXNHw7DmLbueRdJMlbG1+4wEOjvaM
fKDzUpBh4XjTlwmQTZvoSSDi8+uUH3R7GdEK5tr7AD29tz48TeGQgIDsN0YZQuzJpCEBFn98bn6I
Xk7FXe+wfhfaD27wx9ohrdyngDlWLjPcBjKjmmDkuRRm6A75jM20mmcW7oM7ZHtNssUGuvt3o3Ri
4xIRz1B4FshQ5rVZ6gG7alN0McR7vZ1idUYUwJzIiGalLti9LC4wqZzyhis+vivuglgB+/sMDT95
4upd0gMygwdjQ0VlZoPoNbeO9kaAQJGwkFEio32tnCl4MqT+i28Rs4993xoBncT312i8jZirnaQa
T/gEL0ZIa5GGAq16gR6QLQlaVYVL9hSCURoak0jYb0R7TgH9JRZ3SnT7ZrvJjfZKcBSjcDlTmAem
ZwsfIcqPNBp77rgZk/JhCGRKb17vfTs+xlTRIhPWGfQN6rbwZ7h+mcHUStLd+5OhVIjOezp5CcLd
+/V0Wgw+CXZp+hgs6BAmBJr2kumBqdAAEIc1Thk5E9Fh+hlYH2MRed8m/MaErY3u1PaYWq/IMkIa
cYqEsJlXrX5hEhSPWuGQbAkrolApQHDf23CxypAGNyCn3XQ2AB8AEKheqTIBGZAlexkRb3Kw3Dmo
s7tRXlFLH8HktQGbahh2uQ8jmpM46jnr+YPTMRfV1t6AlCljAkcCae3agTkTVDmn3FmL3J3Mnl0T
AHvVD2heBQ0YpBozK6giBf0jqH87RPkG5RlHujqwJMUcC5PcG/Ke6qE78ab5iz2C1OiQMDGEjPY5
ZW7GAPIyUkACVECc64XmA7Z7mQnsHuxqpJcc3z6PAgQt+ilEUdUGF7NIViQGvr08p72GE1GcqPhh
AVXajQIm/nBioAi6CJoxlJ1C6qDsBZUn9xOQZrRRUoI5TGRJXxYh4AMuZ/l+dZ51sEBeiXqqiyir
+UiA5A89/gByOoLmWBLWO9QbmAUHZvd2ch1HJFg+UBCpZXAJRgAjcgXfmnvXCQawCPCY0QhygrHt
YwxSFZYkZFkMCTN8yd4rQDmmC/vgF1smzooc291Q1RAICBWXKWGyO5rT/rXjC92EytU9BxCp0XrY
gp7ycnuFwctG5aSPYLqjX6m+0M5ymGVUzMfR40F9ZwkL+eDRx37wKBwy/Q3DRrKD9kKOORAuGIJa
5bV0D8x1vKVJle25PTm8BNus+c+FmaxpvJMisZMEveunL7n2B7EY7eyIbQFu0tQSiM1aL6/uWh8A
jdyQ0Xj6TR1AEgJBXmmdSwjb4x+lcxfFG8Ztj+wGqDlKDWmw3tP9wTGznUrxUhM+M79sjhwGCjE7
vvN03TwPAHsUSSCkBZroqNHHgOf+44XjTQbc4WgiIWNKE0if7KkXNSBgChc2QEzwBX1Fb7O9sM8O
JD+oRfyDZfU3dpQwI5T9CBbgLZ/LXHlTZmnWsYzWv4A461hAW5XD+tNkMSVGN1FPWizSUcBR4l7N
Rbs3WUUHTv9ar2xnbbj0NAhy+C361ae1SdSBgsUyx/7jNPhLxwGLTdt/5gFUCLoexipRaf41nUDH
ytLWQ4c11pZ1ButCDk4/T3T6o90OGxG2Tk/8Wn6nv6uDCsP4JQ56KM0OeGBRrAQg7IW5++zDQWww
sh7A3/51kVNGWcyrwc1LufSigZ6czdMdupVoBKKFGbWpvmiyJ9S5QCOkKE3ALlgaFg1z+XqTZNvt
9o5CC5UNuthuUx/azn0yHgMTCE2KOf3tBpiucXFheI9VR95MIZqk2EDTT+CBclqiFlXqXUykRKDJ
qGtnOuVI1xABGXsAObxzm/6BFoaXtnjt6MSfHZBun5E8N2SXpBEzwT+h9jO2ohi+9hhaIwEz4id2
SEOD8lka/lCECinj3ouI6TxzetrPq8XITKgrewXdnoJo3SnO7p3tYN9REWU9KKuwItMMDi4Srh3D
NzkYB3GIkZmB7f6Za+SR+CsWxF702fvLfZ+KdM8/opMdKLGIEshlOUfoKA6ONqknwGaeLGD0fmZ3
CEOMcWRIwlIrRszylXG1N39/Dg+vQmMMCUod7VQUJ5pApdo7GZoh8Q6KVYAym00BozNgMmyicv8u
O79aro4nd6d4/EjhCCnrseQIVnC5LGqCS1dglzcSryvNQWcUb230hRgj7Xm3/TQ762EE/5I6IrAA
YubFCeB8P8f7oBctHJOI5HRIt8SFAJIEpaGgCx4n0jrbbij7UOWlQWPOdYQGjA9gzIxCPNu/CGoI
92B0fwMzSudMLFmmd9y19HLf+ZQ21QzrgFDM/NzigKhWijXrFfiD6s6tJ2m2SXPpjA72rzQ5p3Mt
tBYAEyr1pVM9rYcio4YHLzEWfU1/ydspYogomQiaI35PcbhCxd4bNa9vAqE9wYpR3H7XB0xQo9Ge
U4A0HjDsbU7FMsumVkrx6GoFkAW6d2XIUbyiewT1RkqWZXxVR9dlssn3QX5MbUbw5hiPPSw6YmXi
iIniQXJhqCy1PqY6Km58oHoQadj/gE9YM2s2F6go1RNob5ZfEl9CgrwFCQD6Wt57i4VHVflAFjLL
IigMQN8LgBCkEuZT5TWhZAIbm8kw7vkU1Q7TgaCEcNjcfbR4UG5/E/3nlfc0PFEOEnA8EF7WRCKI
cHO6tx1yIixGHcHwTgjWUmVl3QJjWrQkzkRY5RsbsJprpsvPQPH1Ep7sF9Td9UFVundm9yC8aFK9
TxoIVyhxNXSK051HJKe+iSItGa4wX0T1zB9SQ3tQa3ghzAakbei/EXAjOfXeCBsGhIVV49GZCr2A
fwPnHycdPQSEdkSBphAaOa0vN0/GquewuM8Xb1ukGXabgO6X7SHUwVRfJ19f0LtzmvqVsvdUEqb0
TD0JYx2DMvDyLyRGdXQh24RJSoqZVAFgijC4U6juSDBVgyfD7xCfZ0iJs/y1nFBDQd2J7sH97Bo1
5GmQyMhYdcNXjpQ6hXhSKjMH9J6hdSNSEph6PR1axOY8Ex1XayAEKMe3ETqkHXO79BfSqC0ELqLK
ko5TRCVSY4ZMotID7NCSOwEoinmfp6lBA1Pv8+IR/l141bW9+YQt4HPC8UPJTvOsM0R6FiHUW8FB
p/y+MUuXVub73YfnR0pm98fZZqtqDIJKthmEr93Dwd9TZRJQiEVtSngMGXl1UA2E/zFIrEKM7SQC
MPhezEKGxM4WUflxi/13l0xSFuAlj6TlgVyaMjMpdKOHJMSCUgR5rmPzSzhjmfEqmEZoRVprplEx
1L4IrBk30favywBE9Ak97JdR0MrmbhvLgVbi5KAYSjTZoZRAN2/QQXYiIytFaC6ykWQnrNCY0epn
gaOI/WaIkETsHILEM2laMI+V9d4joeOD3kk88zH5TW+w2YwZznCifL1l46Cw7PCd3jPh5gKkdp8Q
DTpFPGKs77m4Z/IBHgFIC7+uXbo5royQzz2NQReG0olWR2+XCH7pxekxQQyy64GKJGzC3YKElbUy
PEoDIMaMP/6IVksVwNsIFJhVHQipJSor5w1wl2PXsPioUrVeeFKc2awCkfehjFGLKEkt5zC9R41n
wFfp+rtho7po4KBZODBPO2fQnkdtIPUCo4rk2CTqb+k0gVcOWQ4OK7OxqeucBEbYN0iQJSjjD3eY
v1AObd+0AAo31DwKkEf+VB8O93E1FHr2QrufO+7MpHn4cjGdFzX1Zx0OkzEaDAIAp+fNgCOeChZF
SkT6MiHDfnrdyob0zXx0zCHkX4c6uqOMBj6N0STlFE/XJCnd4hxEAqvmUC1JxATcYLxKMueNCaKM
13X/+Y//+1//7+PxH/mvM+o4z/xc/qNskL7al7f6P/+paP/8x+Vf/7m/+c9/GrqhqopsWKpqypal
GZLO//9Yve7LnD8t/5/roe6Vyl15TiSB+7qFd2O+QSgPGWTjMs6A8T8V+rs3twTkN1+y/YzONuSN
//wWqvTDWxh/f4tc75m52fAWSorZgfxGQR9lO3SmemKKXCblNOzSyWSEFtYrMN0aeci3fXJIl8Ej
vmyVDxNVtXsII9QY/vndFPO7dzMtQ9NlybbNz///2wot9aax7T3vlgSL6l12jt6ZaXS/Ho7thjdB
X6DVQ9w3D7aMiJKnPzz/2x367fnW39fmdusZS/3C8w87Nxdi2ufhbkNvIVNK84N3pzEZJiUOpnbz
FM4n2sdVfH+4R6Yki1lr4tpBxvrzS6k/vZT995eSzTJ/apb8BJWZB2/3RNQdiFoTYoWaVr/+a7iH
HLKkvG/Hboypp6Uv+PM7KN8emr8W5vNQ/bYxT6W43Z/65zuoRHTo7cCDpJk19C+wRGUKd17050eq
4rO+3hZdMxRbU2VJl3T175+dt+Wjezzqx0SQ5e59xe8G9etjoCIGDqSPrj0jG6+ezsRdRmSttluT
RgJu+5Y2EqJE1JcnUCcDMMEo+/ObyV82xJJNnUssSYZsaZZu2l82pM3ttrZMlYEDUigjj/7wjG7y
cM7NSFEtt7xse1K/KGK7XtxI5s+rHx4vLuhvC/Pl8ZYk9uq3vTiUZt7b7RVGBAio4cF9kEl2u8ot
9EUDN/xJ0KvSov0EkVARj1MnPWPyOJXk1afsYV5/MGv/y3IYNnbNNhRd/WLWeorWnc1TVwx2DZES
9d9dqNaQCyZS/esixgjrmWUBEHStv1NptjiGj3z75zX5clb+e0n+egWxZL8tSVFId+u2fBQDlX4G
JS7K1LhMTsDmh4l98HvtDyfg28dppqLJpmyaxudt+e1x96qW7kvTOAwaKW7U7EGdt97ax5gSKPoJ
oPZ//jr5y+371+fpksGzbNmQJGE2f3ve0d41O6PH85Yy/TAEmfqbrqcNKnp6sjOCTqMnzPzhocLU
/Y9T9tszv5jC2rxoxu1mHgYXhP7gzatRfVhQFCNqWt5+MC9fzP5/f58my6ph6Jomfdm++iY/Ttcz
zyr2vqpMGjSEj0xlXVha/MNKfnt19b+e9GUlta45KorOStaMVjlvd3Va2JNLvnpwV7R6Il9D4wZ+
pe3ck8YEGKbdL70fXuH7zfzrFb4s7P2Q76yix8cec/9wWylX93KPa0YHMwWU597bCb7kz8/8dn0N
TVNk3TJszfhisJbVtSrvV/UwuNXxnsZV6c6sxami/Trl+Q+P0oRZ/h/n5q9nmV+s075Qeo+DpHNW
bT3Y0e1sPlHpr7Ia6bkcmE/VvRZLcDw+/eJ6cY08ytt+24a7Q+kXh0wvK5eDtn+kFbhFB67VLKwm
VfN0f8nkK8A3He/7qa6TAzRh3gvL2wddXed7FVmkMNzAjhD3bP6Sj6Z7Pna+SRHuXIT3x09HSfnu
Q01ZsVVd1QzZ/nJoy6WCdIqlHQbP58Kw/R6aWOa8VVNs37Fw61pAV4t90yf5/PNufmsONMmWLFvR
DEvRvhhcdW+fZKW7HAbncno6xvreryTGp5zSpiP+AHN+nP3jwf/zU7+zeZpsq7b5GcJqX47tXpfk
2z2/HgYo9iwv6DmU7gMs53Jx5V3c3TG4xk/fKX+zwpouqYpkq4plGF+OknVqbOukWMWAIBUC2kEJ
O6O/vwz2KNzl8+PRux18KF9//s7v7J5mairBp0YEaoht/83Wludr+5Se5WFg3uL7LT0hcneMJcSg
Hin1+D8/S/3pYeIy/fYw+VCWzeHGTpqn1i+YQd97GI5xMX35tLDpfKoUZn7mg7JBu6v5lauE3FdA
o7YNuiN5Np8xafa5/9QcvQKTpnWot2ccXfnsHzgR1zxUj+HSlN2rEmnUmq4ddS0mkHabnYKKgTpR
8lNUndSoeDKk/NHDMDz7f/5E+btropmmJVmmouqGJCzyb594q6reo1fSTHXv0TyYoWCnPIhCfl3b
9AaAdadSWFSOAlJmnH+6ot8tr86TLdNWOT/6l728KOpBrXpaMRBOc8lww97EoFX7xIJd6SYMSySD
zltd7su/ynpy1DL1+X42F/IS7Yx/I2TQLU1VVFtWcKtfXkXrtOLK+nCWbzFvYufD8pRhy1SUNYwH
hZPwz+v+7dH6/YFfjtbldjXvXcm3K1RpzkbjXagHH5fbUr8m+XJwKxE3IGG+WPHlqntqHXZc7Kpb
1KdJTw7zYt/Xdo+4gVZp3b09Q6ZPackZk67psV480cLtaAE7reTKfRw6/7Q3aRWNkeA8v9PauCyn
j5vpmcgx/Pmz5O/cy++f9fU47ZbnYpnzWZRAxBc92pyUK8MGXq4x4knnJmzttYU+yPHu/7iq33o3
3TJN3bYs0nnjixWs93ov75ls4+7mt+dnmFuoOj/fC0rQ/EouJNd4vvfOdSAfGehQp08ZqR/Od3Uq
IlslHr9UtFk+4Owbro3ABxkEt9Vp9Z5354ze5YXwbK2+KZVFY5xd+2kG7SFuazO90gUMwLRH4vTB
uB9g/CtTqSUwAn7ms2DYVvWg6vZTHCh/FzzotizbxA4Sqc8XP7c81KVx3pnFQLcnhtZ4RLu9jg6T
Tu4PbreBdZhUFkqWMB1vzrLnPYj7z34Du7ejdPPD7n9nTHQCGFW2VE2StS+3qM2146mpWX7V6kun
mLt0qX1kapRdrEBNlFLLArtrY6Qafnjyd77o9yd/uU7n/fK6s3VyvlOXXqjUsy8PoQK894j720tM
t+fDfi175Q8u4ltnz7rjBk0Lz/vVhqlSfjQuNtmebD283Lg6tzZ80J1Wpdj2C7KDyxMEu58+V//G
9WKrhbvXdV35muEcm+XNrh9cM00/xZ3ZBVDsj8wyZ8zQ8XQF559gvNWH6V5vyLRCLjJvFDZLdKH1
67+z6YZkqaZuimDL+nLnGknqWUb3RA1YpYpPlbr3vPuy9mvHXDv9PmhPi0ubPq2bd2ZQuXiff2Pr
DVM1dFtRSQ6+pvsP7VKb7VWYHBM14cldCvTHr0OTHWE/mOjrM1w7R81//5Op+y5R+Ou5pH1/95x5
UeyOpyU7X37ctVcVehQ1ezOwqlirIm4avfA/fOl3/tIk3DIl0zI1Isu/P7E9mrXZyMdiYMsPp+yZ
ziNHul2xEosxRufG9HZ6DjsmNU4rzeqXOsiXeQgkVLJQac1j81h6P6b28nc3z1R1kYoaMi/35aXM
el/sd1LBlIXn0xXZi4gfjhnxJ28CxkJsZnem2+u9/nk1vsK1n1kphl7XwXj4jfVl/Uup0svbzqAx
tmSWTYEqpT1pFkcNHqSxT4kNDy2NEbSRamlTI6NZ3wKT4ZKHu6dUKDDlFKN23vKxj4uHL6FNL9HB
326b3u2Hy6p8t22WLf1/0s6sK26k69K/SGspNOuWnCAhsdPlpMrcaFFVoHme9ev7CerrekGoU91v
+8LGi4uQQhFn2GeffYgrwKVc25Y7+CHEmsJwaLWW9K6iCDIdMwfBaEE5wNC35COevrPde3U8GtZd
25XbzPyZFZTkw1OmvOXxnZNskRJq4C1HSA48RucUJQN9+mMKIBmGT0F1ub6vS/4EnEhzhKobJgDa
56d1g04rR5v814TrIA5TfXYGaKEcuLWUZRGZci0TkEbFfjiWfJQPG1PmpR8Nlfqe7UfWq888F2/Y
Brm7i4yLFe5c9qEnjxhKDFj8iiWNqXpcf905fCuPkatq+E3D1G2Zznx+iNzN1aisx5hjRNFTyw+K
HezdEA2DcOcpyJh15aY1h/uxvGQpfdjtS5ExvAXjkjbiUB86utixt5YabMYWPVQmezVnMnhd6Hd+
7W/sJLnttVcTQz3oyJUelKrZJ0N8cqtzb3mn66+zcNY+vc3sNhoi7rzAGuIHUnpwCzwRapwEXbF3
V8RP19daSDldzoihW5wS8cUJtWmQOkOkca7bTVtR9YFkDDUIhZfkQPJityvvtnTjWRDbR07tuKY9
C3WcwvIt05uYIKK+9SFTXZDQK73fQi89tsWw88R46spdynA808D89Lux3XY0qE8vaf1HN93ak7WN
K7hpev+XFk1vjU1HQMbEJKYFXt8aIR9lBrO4qkGiKuEyS5+b6kLBJPpGD4okyJ6YadUcWwH7EQ5j
temHo1Zkh5qeewTkUox5GO4IUhziNrGW4L3DDV8fxRGOqjsq4JL2+YAbotESvWhBBtRD5kPBqy6N
+RriKjioo3oafEgcNhVQ7ZyMKO0F7pHLGI6/+rp/dG0eCSqMoGioZW9+iNYsHFa0ZRmvOfbFJkpo
DmvfzPGXGPrtoL2qAVAAw7/QLGgRALLDp5wuniq9ZAb+2LuzO2tvNU9WtivEtAmdQd6eKDuoNsr1
HKEyvQAo1WOyVe2LOXXbPE23ajFu4+GgOXe+SCj3Z6hxJ3e14VMxh55aPVfjq9Ie0HOQsgw9BiSy
9yJLtmke70yNZsvsJaZTYRL9rjGeiUv25cHpKR+b1nFQL/F0Loy3mHkmadR8d7OEKm69Txki4qOD
IupHvY6RI7q44jL4Z2xR1z/X7p3WBJs+hiw1wKGpxAGbFSioL/o5jYMVnHZrK8F/u7JPDaRO/HL4
miAUmFT7ILQPAgGJXLR/dI1xpyeUzPFL8l+7Cje6FkoH6uTGjdtEF5V8BRjmRoxcsnSAqKqj3ol0
hc9Ud6yUHTEIZ/Qfo8R7hFxgWApDOP+uYX2nnbO1i4uVMoJtTA7C1L+vnPWFCMBVLVO3VM3AnJsz
/5YpURpMegXeZWbbLHs24eshohTCEwQqFgPKx99Tc8WrvpctvhzrD6vOjnUz1aPdjBzrVBwBiVtn
qxjJLVuc189Yo9FPITgfFLQ6bO8nn0tp30T+hIGq+5MWngfrOYHx2VvjDeBlghBv7D9rFanJqagu
nnFSNG0nVIvDxSnJTt4ExzZipTUHtOBvXdXWiF2FS3DnzJxg1oI8jBG7V3B+Wzl2KkDjmUmqq4Wp
hdz800qzQF1r7Wwy85wdm046w1XCHbliV23ADFImtDMbkhb5/oy18suVNGnRVeBjLdytEJyRzzZI
ryoRJ2EK6gwPU4ERg4xpcRDaGVdBSJoMa6dj8V0dzSQLpZivz3e16RyrqQ3edSrhH2r9NrLFXxpE
hKwznyJLv8nS5ns8kbLTiikLc8qwc2pnUyXVrg6Q6lGtnds/VuVvwoQgGqAFb9NQxZDX3O+fxuA5
nNI3H9KR1UUHWDuq5h6EqmyKnqGxzYtnOfvrt2zRsX94odnHS/IpccImih/4PEU3MrGJsHErIw58
xyqavAQLugSAwjRdyqhfkrpxMPXadeHVZfU7QMKNshFf9984LwaKSkhyZfTgFTsFyvv1N106K5Sa
QBH4cLr9HrB9iAqjwrBjw+zeA1DcZlQfpJ+pOZv0rRgX/OT19cTS1n5ccHY4g9EzrGxkQZUJQukR
cJlJ1uNmUO5zC1raY2o/gDFz+cfYlBCKgkooCkjhWcO2g6qtPI40XHPD9vFxZlEOXjHNqojQQVff
NO2cVxeneGv1E5uP9eJJ9B7GQ4EQ3xqKMueevMfCXE/HdcmpgPVnKdUUer2tB9hUv51uYm5L3CTf
DVmR8qKt9FpkOHs/Yjje9OoQnBMOhLF1WyXowqLN36HurakUvNXnPDGhkDGXhgQnRHuDR3aIc0ZR
HWzmjnSnqj+7ictwkjVE5h3w+rp//3mJmTvqB7U3A5OXaDuaT+CAmXwm3IPDHCm9Pnk8NyAw3HbQ
Zay/lrobr6gACV5Uq9rHiDpQabRpmXJFh9gh0c5oHFoHkLCGOzpVB18H1UHKHA9N9cpAU7nuj5Ef
bGrzNRDFPidNAHG/qQN0HOoTB7YY7sPie9oiD4pHVnzjNh/vR/fPsUNwlLbt/pkKDVjFZPyR0f7i
v58saIGGu1reXD5d/9mdmdt0e6WN3Z7T5WfOfjAwJm16q6T9ltqqHZs4OCTkM3/Pca/KYeNEawWc
pchYaDppMNGo42iz4x1FeWfrfUOxk/S7odX7PWWIK3XFjCybsA8LzRzrmI6jEbp1/EAYEHiwkIuD
X18a60RQYv/ztcCGwKYC+JvX7/CST//4jjNjnblNWrQZSzvTGROGUSEhdG36/9Zy6EXbpXFXbU6U
Lebo7+glVTdRPqEGdYD7tv3HQsDh6K3ncK1gs2iZAXZtWXjTXUP+/oNltsIi0jqVcljUMoWjk/kD
yC7bmWdIcHt3WrnixpfAbRdX8L9XNGcGyYjbrhs73HikoTcRINMYq7vQcu6a6tBQjTeQmnAJ0MaK
VoEwuW0NwmFiuZJeIrAnPXiRl+76x13Ccz491MzAiHIosjCjBBl45Cn5oVNOVMtAPPOcoSBnWfaY
NLREmxTZjuRIMS33EcK+j/T7rnyVVVlZRAimb/FYSyZFSo9NJ26JoG8kTNs0FxlzXn/olU83h6kz
v3XCoeGZQXXkxnlKv+VMkrA0UOX5dnW6kq0vrkgZ3BSWTQ78vosfDotBrdJvKj4d21GhnaSdFPMO
EgUBthKcq3jlqyxeBLAIx7YMW8ISn8+mX+VG33WczbB+66MdWX2WHTTzkCLKaa9Es5o0kl9czIfF
ZhFDooSVnum8W6YxV2g6Ey/DbKJeh5vmRoA98ro6ySFbLIH49E34KEAUr01CewWk9nCnVJeewXpk
/Nc/9FJBwhUfnm1mX3O/MIamZyOYEQ5Pu4HqHW8MxHyQBy0OY1HKLq6VNZeibWHYjqZbmrB1Z4ah
WYCmY+lyumrezzTibSlOLWMjQ9z8KdFk9CKNkwIQEHX5ps2j2+tPsGhwPzzA7OsLQw/9UfAAcIWA
EwDaQBSK6WC25+sLLcHdLjQdQWhMtRh+x+dzputuobmjS91WOxMUB4Q70GIk3ZlvSnHL+9UQKlxf
dPEqWabKqXZV9wvErtaD0/gaJT5wlT5/x02G9gkPrWqX3Di5a/y55TMkawx8S0sD2P/8kqJOhiYI
eUlJ+kHZqDsq4pL1l7w8ynKat+3bp+uvuFQ4dgWEGcrv1NG+ODLf7KrArFTG1bnM68xBms6Al4l9
9vpzHzyJ7E2rz5r6t2E+R2sh92LcqwOfcE7Y3i9MFjeZktCsuDNBJ8gGkTjv4GUAblmvMnIIpwsw
Uhs8sQuT4T+UAMBmQ0MN8qb60YFQSCju55Kv/1vuoYEYF5tpPFCINyk7cc0lejZ2WN5Qikas7Jz0
gXNjpLNlsuDtQimZnf2idDRF7xPSl+guz26RaQzdnTEc1WgH9qJDzo5WbO3Sbfu44sz8lZWiW3EQ
xg8QxAgDsOspqgEybOU2XH+7ObP5PSX5uNbsKA5+FStOCT9l0uj0s85WwfTC8DyNNF0w+laW9SXE
FqcvrqHca8ELMI4FJmmav0Y6NHwEOYpjozLmEtrE9WdbBHmBo1WdW+I46rwKS9ChFabwqMKS3rjt
IQnQDMV1++ozVeCY5jHsf1qdZZhPukgKO1jGVnJpVrPGxU/iYB4wTdIBzg6BHkUmYQn5OiAvVRtV
p/CQH3N8r7/6TRbvqv5hsdn3zzo1ShsH88BiziDjTEk6S46GdiqpLwv1pUjf8DcNUGg8bq7v+mIV
4OPq8xNRsMVZjzX04LuA2tYIDMDBIEnOaOrWx5oeImYPUXoX+gGuUOOhHWuC/x107UIFUNayCq3a
eNVZIqed524GKNkY0usPumS1JYQBC5l4RMxLANPUKZkngvf8o3mIfSS3tzlj6eCROH8iG3F9tcUD
4EJ3hoRsANvMglIrFnaijKxGIlD63ybxwnEbvZ+rcInc3i/m5sNC2mff0OrphK2Ul1+cJGmUxKa/
jPWaz1t0tOTh/77QLKZw1aROImlkiFinCRYunbiyUmCTUT1xqar2GWZYq63BT4vO7+PCs6tUaFru
JBFXKUB9g3BJQaLVf4Vphffr+G4jw9TE5frX+z+8rakJAC/bhcnzeVfTsBBm7PC2OTS47qgOF2QD
cDp0+1B4fKfSRjeKaa6cmmUTxnpwKQFKqfp+Xje2qVsOLoydljm/FkK5dE9sqrbZSBqRcYKyQ/ng
H+Cty3eRw0ix/hcltOuvD1t04VQZWFDHhENjwSD7/BzFFFWZVmJS3KK/SYdvre37N7J2VsfDThte
LLPYYmHs7CQ68dID0eUTs1uTcy7OjmsThJ98jLBOmWQqT7Iw5PVwLyHfZnd982BXtxkNiqH3Gzo3
Y7YLaaROz7XzvTSzWwlIDzjn4o6ADi9Ds7iH5lC8a3R61sTEuDM54eMbOYvPmLn2NmKoX7vto1/m
r+jO1Td++4CKAH12LjOowHy0nW+emuTZEJc4834PPXsTMLJPJOqdAT4M5KD49K3C7w6fQgCqpqE3
Wxy0+gIIpWCzx4zyiXpQemAZWorHiixDHKVRL8i0e8SwMbWVc9EDGv/t70rVUju0mV11stA+gEsd
w8WwMsmIJUyVGyNRrrz/23lU42TXk4KWQbEvOU+J/1wwPGQkdK0vHazDaXhthnavBOXWF/ewBJP4
D1tlesOPqAyOtX5sxJsBb7yGnq8Gd5FJPy5mVAS/j9F3zf/miHvHoPaiolIRuURTD4nOxI6IKcTW
Q4Wwnrd1U/Wn492W0bZQ013CCRuZihApjOILa1nkazomzgfBJoNF56TDb47/oMWbUg4yZhBOceeb
t9pECXJXD3vqOvI9Muz+0P+RWAftb0Z75Vm4CRHZIr0m0+LyhoA8MW0uUFluLElit94JWhVTSxik
3J6xKJaFKKW6JWjyFYrnW2mpOWROcQl5X8NOt+D+PfpT1qa0zpp5IhamfgEm7drM5szjfebKuhIY
DMmAF2xLE1bOdkC5IMr/UErmX043WfG7022CWk53yOh8D4ZbvnQSP2YomngvCj3rw7ShMorKnoNY
6FH9lv6kC1z9U/ml3jOc4i8Bu5B7QdM8irBo4XHqawZi2uY+Ixcg/OhQ5WyjSxX6SJXAKq4QbBu2
EhLpaNPW42lT0eMoUOPofg6tee+Nb2PgIXl0UbNzDjmSvg6JQFSJsU2Nl7Bifn2dbnVwXwlfZnZx
KEby2AwGvzh7VN10eG+SbnTdKggZR8xdjaHCb6NiBNpkzeKMpIggjkhSbpp/F86PynMPRs7MAJnQ
hn8O8R1V5yIAekX3bRsxkTZpNqk+7VYeY8mRG7D5IRzo8s/M4w2jPjQwSyPZnuGjMaG6vxvh785J
Y55j3RwK62e/d+uHxLAf3kkfExcIT//CERNKu7f61+sPtGgryUE1KJ9CpRHzs630RR5U+oCtBGcA
6sj11+y1pB/3+iqLLolI4n+WYaHPywyq7vmpB71fcl1wivT2R1sjz7ZQye/f7VhobQxoxo7SXsz0
ZWV56d+/fHxekQIQ+04h7/PyQdyqwoJFIZNe7ZLYLiF9vgn7W33cNs5GQeuFy5cPXPtY2xTa/fX1
l/AkyWyBAqXhmOYp8GRHjdvZI7Ta4Eapd5KNnp5LFCvTZzCN62tpMjj78q4U0DUTBiUxwOygj2JS
nFzhi05Wcx+0Z9tEOhMI0R6zowimnYF6wWQZNwVzgWWCkSmXzI6+lVn3UKvdjioEKHOqI7/ERR8Y
UKWOa5dAPsK1R5xF3a4Y8yqVuAdouq+dyG8IqDmAuAvQHcdhbjDTRmRsC4dEdfKNiGVf7mo34+Jz
SOorJCA6B+aBQh6EQ5b2XEbZIYa7Do5w6GTWAZQ5JG/Ye1MfNuTjXFZ8H9VSbXLXDNPi2fzwELPv
JRol6/uShyBErEMHa/uaeMV91jVH2zRu1AmOkVruvfIIHhQbMDny/wowoUZKW6cG9PYlcmvTvGrj
UDYQxAgLA+eSFaeY5ABgokkPITmwoo3Mzc6AAc6lOItglXsuLd+XQyE5sC5Fdmp/s+ix1GwS/1ZE
D6N69qDRkw+4/SvdCOBhZv0mMTjUfLQJatbl+pVZSncMW3VU4GV6NuZ1D9XSlaKZrPd+De5m3oMI
POfKFrrRykKLd5OkioIVNpC/2IMPOLZlKl2RjKwk/J3vW3uXdpCuT28JnCTOYNvnPnR+Rkz0Tuvh
zoQ9JV2r4bz11bOSnsPpRhUoGcIgsS5+IX646EM02jfS46R6zaAQjt6dZb/WIr/1nFbSxYlqI7CD
rN26CuoEp7EXtHLse5U+lIRZEXCabfQSjNcuPhJr6MAfYa5T87CPOqokEaoYU0tnnk37BdKYnWIz
JhdRcS5j06lvCuI+sXGWLtzAmxUE2uOfCbY9J+rQw/YYBeahqhgpXR4aGu0JV69v6aL/+rCjM386
EtvnTcuOcoWN4QRZGOhonZgsU4Yvh9MRlNIhl0JQmjkQtegLrazgZ7sIKpOsNoLxJcDhPnmOYj/T
6Hqbq8jlujDTm+xARVcGPU24JpqwaCxc3CjOjEdxZu5ar6NE+CqtCTzDNDQIaobxEXqmoR+4UhvQ
EyypEqDsS8+lCUHOPmfUo2Pf3emBcSsPWe/3SBsY9/nerJ3zKltm6TKZKkknnhvdi/dK6ocjXuqG
Z+FIadvwTq09bmh64t5C4VxvXFj69qau0euFzTC+kPV7J4nryMz5KChkJ2gyvOatuMfUH9KzlqL2
/S0qd5l2cPxDgghP3/sMQ37sXbG7fgbNpdPxnwf5wt7X3baLEpUHsWLq//2LNdE64QYbTTfu3U49
FSnXR5L4nAgOrfUtbpkBFk00xOr7ukbqj2b6XjDcbER6X/leacPGt59kWCQZVdEBI0hKIX1RjHKm
7CHTjXQvu9eoyojA4CqHN16X7hw9PZhFfRvCi4RISZKrxeFG6w04izvZO+T6TJ1WDzVUisGCzBSg
ehQE+9yzb72+5zNNmzFpV2RIlmJe03AdnW5r1QIW/2z16qG2mjCE1U8D66RlOzy9UhzyoN/69SnW
SYyiw/UvshhvflhyHvAZcdW6IR0NMsIQTsELHwHsSMDM9gJFLbRee/NC1/nKsouHn0NvwEagAXsO
01WD4QxQUyg8+C/0xUnkn3TWCZ9GNruEq92GjyF6YQCZPpYWVjPPp5qnEhkga+1hFk+lZXMFDQ2T
MbdZiZpaQ+Q17+1zk/6Wp2+h+twpvyTEDbO8Tl4gcrsRHBKoMzjc/4qTT8wtu0x0U0C/mhnnSPF6
YYTci0lOcyd2yJ9lgCHr7RkY6wkoimox2AU9JURZq7ZoKe6mJxSuIEePWuJsfbUil/ZSdmCodtjF
EGIyzp2r5E+vOMbrH39xMXhuFjE+3ER9FtQqU6hG9sTLkmOY3YbcXXJDYGb/X7DXF8+ZS4OBClOe
YzZ7MbsLRRik2XvEAiUAEwHQ4Vavq6SJxav7YSHpjz5Yc81RSsd30+jBLzeoF8h+NGieT63yorXf
kxVfvpijk5z/+1oz4M4fRqcraZ98sHtqLFisgKaDS9Uf4F7kwRl5gHcG9Jju4DUEUMk4N/QgXv+O
c2Gi9yoRPWiagW6D1FCYBeQ0GDumH7K53mDcTtD0sFcmfZz1hLj2jac9a81zByIlG4vj/mgSInUD
sqRM5dSyszkcre4VeLdPza1P2Z4aUjYenfjkQAMT07EtxVoKIT/3PDr5+MSzo+fDD2qdlF4uMhQr
BJ6B8E5vKmc9M/dNQOML4Z7UfzCm11Jf2a+lzht4nSZcPyJl9DZm5l0J/MBPG1YPx123l6BhwhD2
uDK2ZXzAgRXlU+t6N1V2nJrnyYhlCnH9k5lLx5SE1yB6d5APekemPx7TzKjohnVCGXS4RfYjAZgj
Z8st4+9Sb3cwVrZq72w7ZbyZRm2fk+EEnbOpS0MSV1oEwLw+u0uJjrubUXG3wn+yUSFQ4wnmDbhm
pO/9vyQ/Ni1OVgffpvw9cX5CDkeghz4AUkfjleoNM91e0hDUzwFY7DYUrojXQOkgBib2fRUeLboH
9AEt2Jh5ujEd/PRwTIG9t5lihQEMGI48ittEqLGsKEGjiQ1/JVh5/xxfDotGiuUC+RBBzmyHbreO
mUTslaQ0Qpq9U2zvV5kON5H1rShuofNJUluL6rCIiT6sb5JkZIlXvl/RR3dT/Sr7BoAzVk7xIhUK
Q01kC25hA198tjUi7FOtcujBC2NnnyLnESbtPrKHoxKNm4BWhr5jcmSIuh96m10bkAzeCfe7W+wK
92dHq0LzZ+68prTaC3tjkxl1AerPCVxsQnFJhgo4ki7gglUGK8++ZI85+7YuZPPCF5GgtkvoXjLd
8IG2QfAUbKTlXnztO6jd9ZO+eNApKFk2NWKgpNlN79rBSXzdDiEDniTy/k9LNNVZmajJd1zVsFly
ayAD/64oX/3D1ep6P647mxXL/LFLnykjRfmRIJU6Dmbt+tstb+N/1ppBAFHu2344cjQpwRKx+O98
QCltteqsF1ciPcFeaA40mFkiTqNV0wwWZ61hrrGrwrG78MVEfVkPgqS7+HLfPiw1O9ZJ6eWpUrGB
VFT6LgHX+G5Ev8mu2zFq9/BSeqZshh2gd0k96CKZzT29Tiit/Beb++E5Zq680xXPNSqdV66PKiUh
hqEYJ0mgW2P8LJ7RDwvNvLhWdrlV92YoZRtAzSCscmjAlo3izHIy7r3+YovBvvVhwZnDTmKRVoUn
F6RpG2IPNA64gQEYZ1D/RtGTIkxD9U55XVlXJv3XvuzsMvaBh2aLNFjlrhYlFRBqhSHDEDZldwAm
qE729v9zxdll1HQRZLHGN5SOnokTFQLHw46uzFr51j9UGPFVi7N4/z9s7uxOjgE9K5Uqjw0jzspN
zex2engBWfDiEM2vv+DatZyFEkk5xaroDBYLX2gpgupKsE6Qt4odrLzVXOOw08IxwsDy6aZnNlI3
T+TYUACI21ZjaH3lrfSZsbFS93/Oict0nkF/bXTJm905dOGhkWe5/dYqxEEM5Z6XJw4YNlr3K7Pe
SN82MWL2inkI2iezgkfPOKu62L+LMQXpe1GRFsbMRzP7RbrzMiVA9f4suica7DaayZgFgeZnL9s7
zKRYO47SdH29AK6BRqKK55uHEiLJR36Bafsnv4KAT08EVUAGeR/xEuOA/mpwKNwHiTVcPynLYQzh
AmJcwPd0mHz2S0nc02eqw1Trhx3MQk4LNWfgP75jbyjy6CB7hrgKHA+6iCUEVR1aneZN87mkdDpm
9f76Ey0eKWqIuC8DMY0vJa7WE2kp/Fhiu0w+Ab52MkgmZ93ao5dwfa3FNiNyTAetBFlQsmcXRRFp
2+cBOCCGwNbecC1gjbwazOEOfhrtwZLvQfhqeEjzNE+FOFPNoOmUqjNc9utPs8irI82n9V7ifvp7
eP4hRhiLutW9HnSULiNFMMCrfJNN72OibGqNUVf6SVLsbOOohRelQzPeQcsNwhUsUNfYetPLyK8L
Cu/6avfEonP48GxzFESNmxRmKqU/vBHnhLRIqAY9rTu9BDJUnibnBJAG+fX6niwyf6DzqQbxhY3I
xsw5aKMzjIXZv6foKoKxiOQAQmnoWzfHBnnn4tji8FcWlT58fiFtWGLQbR04xdbMx5eoD+dWx6LT
EAPG29TVGWhB5WhCS8RQd1457QALekKqES2EYBD301r+vHQPPj7DzP23U+s0ud7CAiLX6ccNTLXC
IgS4ONkzd/C/emOJ/yJeoztzuLmISiP3VCAebgGYOLXsG8oAlEvIYWSzGAkbpywdvncJzedQZ1fW
Xwp2UBxDLtdWddW0Z287Ni5yWGoFIN+8wJbz02nXEb0parnJwGlFdgbtIgkmYtYVJrBH6cGznrQ+
2cGPkFwdg0ka64KFiwfhw2PNQiIzJlexPYnC++qmc1ElCDboLKJwR5FHAmD234b6Nw9FC+IqgrJI
BJN9PZqkezsYxM+2Oc/pnYhHoDC1/mHRyu7RiDZ2xYNkkaSUk5OpuVW88kZ2qVQkc82Aku3UyUeS
ZZPAeVv5SkuOirsIFwzmO8pCM2fRmlbmJ30HNhcdB0WGFm1wQlNoVIsbGDSuw6gSBLyC57pfWXrp
fIAoYapN4cJAnBWOYh8gQBmC6AFOVtP8HIdfiFcxFL5LDpb5JNZM8WKT08f1ZrGGO3lxFyAnxIf/
UbXiBtiTWq5keznw7bz6mbOYtcxYwAQIt7hp/DtGsLnj0Y39nef8XNl4udzcIH18nNnG29XUZ4bD
62N9oRXkZKh5/T3NaabYG8o3VWPwgb/x1bXI5Ov5B4XnQmpQ2IFi550VZiiKoJOlISOSmplp4r6A
hG+6Qb8rgGPAXTaA76qAgNKXu6YtNkas3V5/+a+fXj6D6yCA41Lfnxd726CMcvhO79gpn4HeY9V5
UMM/IZBNcISjtT71BZfDgpr0NXCcUK+affvK9cI2NQnVi/AHpR+33kA3c40jnp9rntrPk3J3/RUX
MBuWJBBBRArVFmuuuiPUQVE430SAzWFEIuVPz0DMNdib5bOaP8necr+0n2jBcGtE8Gqpnm3sFZgn
TsXIAP9YeNODAqpEpZroZQyYx8I44fHO0L73fyrfFWXNXn/N2T4/sPReH0IVJawjgJr+/YFJTqVe
n6Rh0SECiFIZTJljMsAqCKAtnkechKAcIsO1mRmolKR3S6cJqYScVAe3FIQnybMgSqQiU2TRLgbY
SkCIY1Hc2hBUNfebriXwS5mggbzK5NKcn/eIvLxqUExbi7HMaU8Edb7+RZcP0YcnnR2iVjeYGhDz
pGl/gRgads8eyo5sDoCkQYcfMiSraMwC5M5X+bDozEwokapmSlGF7zpR1i+qZ1F7jsZXlWwzzAZk
ROGFMvB2eDWCR46z5B9SWAYuAbX5R7BV4gocPtxZ/mOA0msz8UgPLjmiiSs7JB/ms03jYR3qLoIC
NzJl8t5/OEJ1rQ++MxQhE+OfaVdpM5dMawudK28PRB1D80YxxpwuqxpJCzC3XBnIFpIMNb25dnaV
202YNm2IIx0fE9pkUF/kogcp/fHtMWnRVaXj2ojDk0bnDiKsPVGnZOySTss4Vx52lAZestG8KwPa
ol676ZFRcmWSb5xfUeffwP+Tnemt0f8ySvtb7+ZbqXDpNXRvg6n774xjgha0afDdWqkz2kq91ShD
ezAHq9dxeLWl/rtpHZofknhidNq+tRm2lTBgVUHOTzZVkrmm9saKmfZGUWANRPgagH7epRlIYsJh
yRHWCKVsFQUrYkGejWZp4HT6CP+rw/CfTzKzJ7XsAIt6FoPahz1Bh4sfJNecepWqS724waPYoHFr
Vtvvl2yZhig1kS/MFOZofD6IRajl6Ldh79GGlruevxa3dfg4im0mRTXunHpz/W2XdpaE20GKitIB
8cznBc10aOKyY0FqC5tUO6QUt2WtIDTI3G56Y8W7fMVNUAH6dzltnlGHZSGsUWc5WSSHmEC9jQp+
WN8l0Rr7zJB7Nb/UVB7o+aVOAwFuFjDHhudnrRqFD51Ob6mbnscaRQZEXIK4PjjxrdeGt1YDPzrs
fjDse8gerSR4rPp0CyMf+v7rkKIoMpxUa9iEyohMDEpOv4wUthbIvKkU9HlEpzRD6bXZZjnyL2m8
TZWLAeHYToJznCBzBGJJj5mwGCw2uY9IRdz4/ipwsmC+pL4rVVZqxwypmJ2awFEmfUCblu6In0FR
bwvmFtrdX8RBmyG6NVT+c+do+cbfKu3KB10AbaiNoIwHYUvO05jTMmLN6IsmjSsJGNHH7WSPVare
B0V7tMqnMaJO+KZHMV34yY0izu700nUXKdwHOZ7gfLy1VvVaFnYDS24gHGjQ7f1F0AxFAK12qKQ8
1MG4FxDXQ+b+jTqSTzs9f4IUh7eBEqtE3qVkNNn1+7TkbOn71U3U3XSTrzELCyBz9cEUGOUDmwEB
taGoBZjbguAQsAEROJuk7db818JR11kSxM5iqgX4xOdbrFZjIXIvK0lJHDTA4m9q0R0iCL/4Lx2h
EKTSpje1f0rtNcDQWLjRCCnbWA4QMphbs6Uzxw3BB6KSgQHOwXPUfawxd6fS9xT4W/psUvNRDbSn
WqR7x9wWZoz3ueur4a62lV3hGzut1m/LguA9Sx7ztv9L9dMb3aP1RtWPIaMTYdC7j+W473pvH6ji
e+nBnNV+b1T7QQseLR+U9RzlP6aIdoOh25Z6+kP11AeqFdBqoaL48aFo6k1RON+qZvg5FcHfK598
wYbS4inhGXZC0tE/7/7YlUVhlg7K9oF/nHDTeiRuQhIQwq67MBTH3H8xXZhajBkDN2yEjqIM4hSo
t9SMHBKeu7fSxz5cydTeaeEzA0jLL7qidKMTZBjG5+dyG0FK2LqFbN7q0WzJmUJoG3+VwmEKF9gV
Sn1WQ7HKpw2/IfgQv/URYySD4mZg87T2bjSZftg3h8qsj3pQ3CG18U1U3lZyaUV1CwLLgRZI4CGx
eJd5yh00f7UMfg9TZU8jdtB0UMDXPNZ7W8f8tRypJizVBKAAzVyWJUrPbrKpeAgUcWdW5Z3ZP1mI
VSuFdhOWz6Y2fsvd+F4Z3I1aO4c+qne6oVHBiTb+pSoQU23te7/Ub1M9uAuEjs4rY1cdd985xlZo
d6VKbjOdxKQfIsZYD0LcZ3m+odB/TLL7ifJ+7R9hW4W5efIGsVEKJnXnGR1jDCSBbzvG+5Q2LNjG
7M4YI5fovVl9etOaNiLb7f6+iodN6jUPSqbu9bhCOjR5GcaRFrEesq2ibC0PYF8nzbrpZCoRMKcq
bne0+K/ZjYVwg4P771bOjXeUGrHlQwWnQ5k6ev4tMA5VbW/870DpPD+dSc0qzi3d7uzz0bEDIxx1
aiF7Gj6fyiGyx1StgvyBayA0JnFu9QdUk5xoB6boazf139gIBm17Ba1l9+O4hiMsvPOn9We3NdfC
yimQYGSAyw9wRbvNbyvjObPvO/vesVCiplPC36+YiMVFMQ54IwbH4Sw/v3Tt9VMZI4HxkDgHKXhu
m4e+Oys4RaADBBokSu75a1pK8iZ82eoPq85s8+DpSt31VvbQGsidH2oX0VOplOYrEM4PZr7ylnLn
ri03u5jMtMjbqLCzB+AZomQWghtONWNlLxecnSlZQbDkdIK7eaHfHz0PpRote3D9H6ZxMc3nRryU
+WWiN25sNhSFbaYmR8ypv77w4sEF9dEE6D8lmtnrOUlV2LUvsocx37nGiR3sspfrSyw4UzmNRspk
azjTOeHQGDr0t6oyk8FUiVxRxDiaGy3/1nn/z/xdpDHRW9SoLICmvXv1DwlvkonUSzoWAsHzGMbW
X0irEAmQbQNII9hQSK+/2dLZoEApucIoUVBV+nwB0khR1UJnQQkgoRnSGQc5oul/kXYey3Ejbbq+
IkTAmy1MFYssmqJESuIGQRnCe4+rP09qZqJJdAXrzD/d2sgmkEjzmdcAlP18nHMfiRUv8IYOF58s
gsN3L5YBf07bqiqFNMmCgFF02Tro/Kv8M4QoDL0bIorNNQ5j8SpdsA7XSf1EYnaxMnAmqEBwGkle
FjgqlVv58gzRRa0v01LEkRLMcmBmmE32mDRk3yfl6fNZO3NQQJPhh1BHkoF0f3ylhfJdOoTMGpjQ
2XlZXsoG2HqJFxo00uHmYjvhzBR+GG+bsCSGWfS4Wh0pdYCsol4PI3aZnj9/qzNCFKxwNhQa3tCA
9C20qnZgIFl9UR6n+q5RDs1Jeu2f8UHoTvlPlJV083kQrcwL58QZZbmPw24P+3nKwrbNSyE9S/WA
gmA8v41D50pYfOhmt1PH/Uzmu8ivenkJOfr3/tycwh9eerPTFmutnTkq2doYaXWvSXKL0YVkP4bZ
TfFdxmcy8jSikxE5EhcIT1PfD/Fdh29467eHfJ8lgYWWsezmACyLC1Nzbp1xftJE5ejmg2zW2Sq3
o9THE+tMPUjDFxlBEBQGo9PUnZzkT7pe6qmLrbidC10AGRgS35Gtc1pZjYk6Lzpb9Rc8fCV0w9WD
e5je5z91Moo1gC9VUoi8pHh17j3JAMkDBYCWfsXH/SQbbQeam2+w5t5QBn3iTxnJvyscFvJAWfaf
L/Rz2+n9cNubaZ0ds50YTl4o7e4pwmeUq/L/PZYPE6Z/3mqrtlcgsTOzm7gA5dNSEuk2waCKDj+c
9PTC3r3wSttCWCFH2piKsTjHOSGogZFtROqF+/bSKJvbwhljx6kUzr2Kc6hr3WK4XYvrFpDO/+kD
bc1QlygaR1QiOIjmgIvWxAFPOVyGkIiEbrvcaYaaFsUgejh/z8N3N1MSas0qlUN5lMLbiMqwrhxG
47aGfh790JGWeXOUa3N+aPO7dXip5gsxxRnUOOuDsiXyMoaGRuxm1SO4LStFzamucGfp5dscKn4s
DW6Wmn45PofF4Evd4io01JXiOtMhkGQozF9kpjvntj0xPjGUgBDAAv24/WJTbWrJzrg75WdRy08B
aekFyP/4cZYqSPmFOy+VP2b1FbJAZo1SWhIGSf3TjHZz/TL/yAA6GClu4wOiIEvkUy7KjCM9pHSt
g5QCharh5fSrHk66+UN1SndMq4B6F6GHq0+PY7l46D3VLTjz+CvhfV6Xbl5ku3D+rcyYRGSnUW0D
7VeWHXL7CoBj3yGrsOyFKoa+3nfa195+glgb5P015oCQpqMHuVcCo7x1xs5tkBVEIntq/uDX6NZo
5M64vQCX4G2ipfI6xfRXw+Sukb1s1Nz4QfyqXI2vrYQhdPqGoAWNv+/Vujfn/kc7dL7dPjLWbKJJ
aNXX5WS4RbagffHU5I+AA43uYE+WC10DvIFaPCrGqesMdDXBayMLg5k04cV1Nld+1dwuXTCnM27g
twBjCufU25B0hn1Xl363nOBqNWbjaTX8gaLB1wwBmfDQJjb6HMXVgDDZDNppkL1BeatTeh7y6EdL
ulPRZcqpsspOt7PW5ErpQy/V1p2KZq+mXYOSlONvUQlkBIkTRCvVNP3bEhcy7rNxHY9RANbppsEn
xbAWv5WQvyj/GMtvCtDjmOwW3LFcY60lVxTr1lqFnF15baPiOwe3rxjRiwdwPitXupTvpnI9ddL0
Uxmnt0golsdvEwNDxKtEqk9Vs1DHGzVPg45QSp31w++59+Ey1Ka+I+jW0SnK/sjjmx5+L8zQn9H6
+A/OHBXrDUdg13RzU/0xZz0c5Z5NsNpY06u3Oig6cHxFc+GSPROokktQh6FtxgbfGml29aKMjRVx
6KwVK1s+go4BD5NBslA0+6a5lNSePbORXbAQQ2BRbQuOlbNo4yQTGEMKJX+Hdghy9WLH6ewoaBvS
h6HDa2ytzKNhUO2hYZSswPIwvmbBg7G5yFO/NMzmyMzywpwirPuOlr2PJRoudI0Rd+C8+XwxnHG+
MwlKRYeAfqGg9nw8EsFT61ayWMWxaWD1aP0vvaKP9lq1v9X+2TBfrT7yZu2YVTwGSlLFyRhM8TQ9
Z6XQxdEBpf5teyn3Y/dLwYTQOKBlnU3ukO5brXe7H2l+1VWn1Hpopj31Wv3LTM9k0vw8/DZhYpk5
L04Yu400e5pGDfESbfwMTubjK24u88FO2n7Q7EL07ZCwRbu76FzUH5SfGNyBUEQNznRTlLz5jV8k
HYoXXiyonfue2NvRD0GeHhmrzffU2d2I7+nFsWi1YKTIuiqoJ5UvmJNIrfqkT99qBVMAtIJQNYIP
gAITVjB4L37TL5EXz17H4inohHAI0Nb++MmNeU4LSVaLo36bjq7+FkImXwhE93HpFt+HxFWdgxxS
q3QBDX2+3M5/i3djb75FtqZKpCfMQ2/tZ5BxkUYVFJntjuPbU/P9ON0t+M5ies5NO+GN1K+930yT
u1SrHzrFBbWWs5ng+7nY5OyKMy064orFUdO8HgUtNDekn+HkDbisUI+YMWwKui+D/lr9/HwmzlR0
8Pf55yNsTuHZWtUQ6Vk+gipcLgllMemkE3QRH3huILQdyXSACdHN3cQ81RJSuhpJOrmCxED5KbZO
QtgK9N3nr3TuwAcexIJSVKoTsijBvIsyI7OTl8R2CsT5gQp8K8CjlhQoWs/s4t1Fa5CzowFEwjud
efxXyqjQsgKPxZcTVwuRUl0HDje6MOMIQZ9e6v6fGQ5TaA5IeocgoLaVELNQ0tkquhxvzGQf21cC
YscVo6O9UMJOdS6Vw89kiowHP06mPyNs1T5OplkqTamgIHIcLQKk5zw8zHWDFNvJIdgwo5eL5I9z
x4JF3Z3BLAdm3laMecXESZryKsd5EXWw7hY8a2SiVKvagdwLLGEuwhznYSwLRKFrdxTIm+T58zX0
t0i7SVU+PMVmXzSYb+tZyVNQH87Wq1rzMLITFqVMcp+lKKDdFpHXNVQ/Sx+KvTAsTE5hATVz36VP
DSJugE4vyeX/5W38+7FYUKJzrEAx//g5uihrVmPWiuMya3cqdE66mG1Bc8kAgmFLD7bReWvX+BmP
KeBJqYmGHEHwFCilDCy3vzXTO1HWz9K7Pmz2RQSTNO+aq3jNXiWF6lPxJaqj20xuER2EEH37bF1q
yZ9dUjpCZIDgHXQbN9WAoVbGYa05ctgtGdYovcEjJLdzW/r5Qtt7/59tmn9G3JZ1LDWszEKWC1Gr
nJQXufvDLoUYloVkJ5fu+TMVXowMaKwT+lGu3NbI6Wksg9YxmC4nO3HwICpV0JX7fIGewzUglkwe
SxXZRERtM4umnJV5qRX5kcywS7B+xDTWlV/jCMsuN4PxrF2V1VWi7NbodkTqVPfQ2NFDH0dzZ7i6
8DBnDvd/HgaZoc3hLunUQtKVhwnBg9GA9OuH5tSg5cRlRk7tyoObPNSPeuxGkm8TsEYXpuP8A2DH
AcTDIZvYHFNJbs16NMcci5oKGr/wWN+0Cur2ro7T/2QsatAy8DO617qIsd7dLxgi9ujaRflR8M5x
8HKFQRu3ppJTPc1OF6b2TK0A6NM/o4k3fzdajwDWEK2Mlhk3emHvVuUP3ZBmRqFMfQIJJaje0hzu
zPyFhG2NLilYnwOMfHiAzdTqbV8ofcTUIiZTlYETc7+50mtKjbbwlq+IWH/+xueOh/cvvFnY0pxq
M47QrCVEjVcXBQTENcPcQ0SyrZASuvA1zw9HzMv5IO65zUGvN4WRV22In8vgCV3WQTsBmwYWQHbx
qsrHtoz8z1/wDD8ISwmR9v73kJtDvDedzBkKB4ckCca58hVzwQQo7ojlSS97lrw3G/WQLWyT8VLS
feltN2sXob7BbgoJROSU7DrJ2PGuxHzQci2t3dWQJlDNuvC6Z3IOC56Mjk+qRkS2PX2LMouKKjaY
YQvjd3Al1bQTsvQOMYsoHkGiczC3g7lFRYUkFgi7F4dHZ6wfzIvB4dmHsYQpALOPr8dmddm2MJho
hdnfEuCow8DiHrg4zLnziIOI8gbQRcHP/7hrUTou82To6uNYGgjpCzpOjPL7fzEnL8yv2IDbmEDk
zBheiTKHs9mgkRJXSzLX9bGTbPSc+r0AzsTRU1W9zinqvzGOneXr2tU+vyLqBJjzUXwtzcEnetOB
yGZ5f6HNeS6KszHrBHtnYqIC0u3jBCxDPpurWtXHKIcOpsc0FRSP+IlmrgnUyJyuEyP2NX3xc6IR
wS6FFE7D6cLcqP+eG24EEyIOvVakVTaPMaQR4Me+qQWYYpJw95IQxcrQlB1ce7gv9HEH2C6q0iDB
X3K91CT4m9RsPo1Nfw8rVawZECfb3Isrd6JUh2p1bGb7y9JmzxHnyqg5XIDmTqNoWFTfuvirUUm2
C6oZsRfOASGSV0vavuBo7as3NLt31iKQKI4rIR5qgOEBUyBTENEbbrn4FRUeiO6JmexTLKMdJ/Jt
5J6N7C1WbyshJqNZO+S5PAslLi0M9yafO+NPfT7XZ3YWFg6ivA7vREMp4uMXl+Sw07iGqyMw5LB9
IUVgZ5XoZ3w+zN+m6HZOobui1yhyPDKvj+PkoTlGoVZVx4H8oBl/6dgY6aG2HznV4nVXJfreRIUj
r791EkY6xl5RKo+mox+FyMSQO+gI6whJkfmU01MM0faA7zA8NQ5lSH7LnuPDhUc+ExIiUY6EHuYg
yHQ5/77Dx7rq8upIZBjMwwTMblQRZkaadYrum6j2iyzbSRSTC/xSJ+mlQKQFpjF5DYrIShBjDoox
fRbqQYq/G7sd3GboKQB/oZY8Npp1BT75wj38Vzns3xP9z1Nv9k4/TWo1ajw1Rfn7vFExgHjNUqj/
9X5oHF+HiNBn99l4T63ZzUfcokb1WngKRt1dTFkJb2BBIRFw44xiXR9J+yhS/I5oKS4fP5/iM+ct
PDtqC/Cy8bXZslCtuVhm3WorUadEnQqJi2UIhJSregnAceYG/TDSJl6Qp7KBD9FU4jZL1TdK5cha
wDPO55ccXsR84SAVk/yvjyCKvAIhTql3c5G0UZGa+Cmy2uXrhemlJKfvgTwuwzXovc8n8VzSa7Ol
uKkV5Kqt7U3t2LPZSXNZHfVR9UZcse1gRY96ocYwqvFOhZIh58vOTu8yXpu9klujNyovMx7hACSE
jHaRTUFqoiuYpOjHXgIPnMt6sImjjI/CGoWkbdPAmXt7TWbWpCYVDyGdEQkJpCJb70RnSri4iH2y
WCit042RqxdnKgDwBq2DMTPbvNOeVudasm9tSPOfT965D/X+yTZBnW53c2loKXNH2V+9VecTdz5C
5Yt1rf78fKhzJ+37oTZrQpMVmlJDVh0Fgp2zzToJStL49vko57YU++kvHMpGxXqz0FUjn2U8kKtj
7DwBI+I8N6mzQ03QL/nynat+MgKflFIwugrbIx0crlkXkw3sojvOsBH09bqziVDGzkVbwey+k2zg
q020IppqJdHEf/CqAvmoKuwxkFMfrxRT7pQx0ZlQ6Ny0v7GSJAxFO+tim+Mc9AYxt39G2tS8O1mt
azOUaHrFj6jUtLUCHwlPgvv1WW6V2wXlZTupseoErkue/L9/Tap43M+gTXDF3aybeWxHp+wAJnKQ
NNnzPAgfEuEIjZTrfzISWxTWBYzYLQRar2KF8FcGT6AAo6tdAx8sGODR08UQ69wqJbX4n5G2UQeQ
VWmcKkZC6BMCH61gMnHKVhcX6V/lxu1J7BB4kPcLTfftSIWkx51t8enKXvM7+4tjox9xr+KToDQ/
45WceET1Lv0tJVCgYUf1qjvq94rkZ/Z8lYelGy+6p3V3xQAP4HcN9YBdi7lDZNJlUI6TCQ1mqNye
FJAchQhFptubXAhFzm6192+xWYBtO2Evv7DVkFCmgGnWryIeXsGWTKgVRNjOD/1tiYLrgtXh0pOB
XywonCM+kRuhXiuaUMhVbJodjpYlXa0B+zWqeZcOcWAsje+kmksJcD/0/dEZJC+hbJ8Vw061S39F
4OTZcu71JgmyvgPvl+7KTPGW1vI7KzDmNciiLzIg+NJoYW6eJEmJ3UyiQwjnvEgQQi2eEPv2F6Rg
eb9+ya7otrh0vSim7zN9uKGjCBuDKunqL04gGwvWT9kunna9qiOq2/mdrtyk9XDM+OBFoQpbmwK0
Y1U2gTVIrvKi9/QaY9vVxrvV3Cvr776RqMl3rjLbgYKVSNRNh4WAqO6/0XPx+nh1VbvbO9HLRIwn
d1xecfUAo0/EUxlkZfyI3ckYvjctkSlIcOQBc1zdaifaSflpxdZA25uaX6jfkgcMI2sSPUIjfwCQ
gOriVNReloS7nImssg5lyztwoLCeM/6dsAuv1koJWvvBKll14uoee2mfcd1jzBeRngtPJDKLTkY9
F4BEjRj7OjhXLdqOuqngsZ4dMnnY1fjdIX5tRy9L5LjgZXXMVZnuHLluI0QC9kRpwMVLLjTJSrUl
aNTxGxHCVeNogWVmlzppIvzfbFMMDlF+dcjvkdnfHHINSuZN0oExghgSFInzWiWxi8Qnk/tdySxg
M0GfRldChDaD7HAx5TwTH6I+IQtSC8hYrumPd0ndl6bjLECpbHEGXPf4I8MhJvPmrM1mVuJFMcwz
2QUjcmuKAhZJ92Y7aUOeVYpBZ622D3yk3Cl8Uz/N9gkRYKVwHXgmFXdJUiCLnlzjSAfjrAlsysSf
H/rq2al/9yCbiMGMc3OWYjAJRkyG07Q4mxTYheLd2SdXjkyX9082yqLlneT9VTn31yzIZDjVWRvk
eUbRB9/B/qWNw90w/zHq1ywe7z9/xjPXBU0lMjCcmrgDt/DrtE6VOBwB1JEnIFKBUhOcblW+U43/
AEr6YaTNV1HVWqfbD7ZXiV/JlHT5ZZqf0mVxW0UF6vRyObYQR/d25b9/t830y5Ith8nKyiuswpsr
dVfYitsuizeKPhHoqNCUhEsOm3pEhOTziT0T/oJ2QegcZQaV2to2/FVqo2wsvj0hlIjDLbU7CH2z
Ukg2Sqb18Plw5xIBqmuqJUR4dHK+zcvqS5osqgUwZZFvaSenkFan8rHtqcjLppC/RmnkhuPbUgNN
Pmj9zo5gWFrRru1lbuqULpn8/yFlcHZ9cfwJyRdEHrcIR8OuW6nsARvBsvTH+C5MPHmN73otxNJ3
9dVpnzvOPlxxMIZsx5GgIXtAXKRL3U7nHRJJuxDbnlE4htRDrUQo42AB9K9KnNpXsgRT7ohClyh4
AdZPDeWIULiIr0eo4k3v+DLTAeW1km3hStaYqNBm9qVHObtIsNsQyjTwEa1N8NEbUV/aC4iPhM5J
Vr9pvbODrCLWC54sQ927VAjFz5oeQXnnqXd0SiDDLpmxPiivhfxAMT5fWEniQvjXtnn3UOJUe9dg
UZLeJDCmgW/UasBmpUEIQiwpHiPwTtYqlGnrWsLvuqcXwcnlCY0Bsq2KZff5o5zLvx2WDaVKsOB0
CDaPYucQxWd1LY61c5vrpuskQATTw1yl4PtOQFRjVINtrjM+GmwCVzyT8PYKw2QvLX5CjTB0px6M
RagFvfP2+eOdix0dYdMuRFdozm9XUp0VEzrBckVn/o9teWlGz7untg3+IKE5tBrXxphpbo7c11zt
KU9c1psR23r7sWzcuHGIhslKFPnxY/Wom0X90lcCRULv2I9qkxisxiYbdmL4Bq7PqbTAthCkTtH6
j0qfCEe+RNw4t47/eQpn2+7UF+QVHaOrCFQFliXpnsK/9zt5h0lw9fm0/3swC7sgehWcr9xaf7tJ
79ZnIU2xXQ598d+OQRWbgGsL5KrYDuHF7aCJi+njFH8cb7MI807PB3Xq2A+t42dm6s1yeYjp24ak
5MWce0pZYf1WeFH+bM6nXqLkQUm6ab61uuajF+mZEl5wVPmsSeb6z3wrBaeaPkxruRtqpGbhuxfm
QH3wF8BNtyri/Zxk1EU5DBoE3BS6U/1602NsyhkxxobXJ/Md4e51rY+kKZKbJs51196l9vylyZRd
Faev9oSOtM7qLyJ/FBpfeuV2MvtmUN1KOcCw9skLVOcx2icgP7X6dy98hyY1WOvck5XJlfrZFVpu
t1CSvVxLH3UIEUNs8f7oVlmja7DvuT61JWcT4hdFZFdgi0gpLMIyHDyz31v4OAGP7CGpQMkNOMIw
k0VGhu37lkSqX+eGG+fg3TNRy2erWCVPuo+6L2H8I1IDQQpHxiXSOIAotjQqPGVsd7pbVaa5D1wC
tv6YBSomiFYzu32T7+ywDxJdc7tZfxREzQYd9l7YV9l+hELGolmuKsl+njyLkLewKg8Hn0DHEaIk
iZkRZ4dljTb454v23/egWEQmkg9QBcFBbPZpnKbJOON0day1Zzm5JQBiIrhfYrLfz0f6d7z9YaQt
lj7kg0cwooujk3ZemgTT+jWaT9MQzFHBarwGwv+/H1DQ97DmsWyAt5vAbpVSx2hlXs1Qnm0JyXX9
uZpq13EmYVWIRrWVXrDg+fcNBeft3YibWGeEMWGFVc1kDmSRWupT92QhiqL65692ptf/caRNFNf1
nam1a8NZk4duiUpAyz4dHMvXtD0HqThxrPCtMC8pxP+9OraHjoFMBwkTrFlC84/nugzINOdsAdck
nyy3Yo2DvghEAcKcVtcYGr8Ydbexs2+6nN93heoCxLpSrC80Eofm1McmAd4L9lH7eUh22dxgg/FH
1RAf4gyKLHUXtyAqjcMCsp4WJICtutOOlNJJ440F5f7eHZ0foRxfWav+pWoArtBQGZI60DIjSPCp
AYu1H5gNQLGh8rpeskHXz61jNotITbBxIXP9OAPWPBtrORfFcS5Gd9BLvx/Su8gaqfcPP+J2L+vD
97RP0IGxfaSM0PfR9l24eJL5rJsZlgvrI5FKStkAuUXYzQ3sZlwDVgSPNPL7/Ks2vglL716u8I1y
/DiUXRWNXCaQu6SUDU/UBcqucxenfojEeZOoezIo6l0zacMpW2+N7oddxq4ByEQzKhdYoBuh4PSf
LMJ/ZmJbjW3mbMLwJC6O8e8mKm7k9LlKLHGW4pdo5E0Ad1G4hl4Y9fz8U69EPA9xdmcTm3bqLJu9
JuXHCFJKm7w2pNJ9F+00zFbbvNt1Ueh2RelLOO7Sf+lQbhivCHPCZBcPi5/2SxCyL6K1vnDenAng
2ZQQQf/nyTYXMjXjdRgz5mOlLIYRmzoA8XrMkOoxWwbmov2vQuJCq1cqNK7dIOd+sptL8ftfiep/
7VJKduJRRIIjDqp3oUiXFGY9OQaYs+bZKV+A6XjG9ym8E8DQ9Vsa3WTy7JlWvys5i0kwElYfFm77
uqh8MZ/1+JQcOrDvSBAMrqIqN3zVuslvpAy75kOzlvcKWhfqgrkWYe3nX/hM45h5tP8mpwZ2atve
kTFy6wLlBmM9leA3U86D6Ig206EpIATl31NqdOoI4bPNJ8PPTdVT6j6Qq9dQ+1LK6r0KllJj6bf1
caqgx0ZIowjac1UhauPkSuEV5fpjrZ+y8KIC3LnViXUAdE0cE0VJ/ePMt7bTtMlogwIjIBNaXwK0
Q8lEW5qALBIQ4xz2F27Wc4Hn+zE3F50ZKpOVaBZjImYt+SiKxN1dOIjAXmrtC1/nXMDwfrDNHYfM
3FLEppmL9hkhNZueS46eorhyPl8H525Tk3ML+QIdnIImXvvdIk6MsBpCVee1FOFcJ7ygkXwaqbl+
Ps7Z6Xs3zuZAjySrzZaBzdJ215ih88GyAs06eGYIo1+0mxULYLs1373VtjuhTemkcgvmf/vEMo7J
u176xRYEZ987NzR+PC4E3KkvNmDOUCksOMRoOgmzXX5svhz9inwYnAV8oBTvMiR1WCUFoSayo4UX
t3ZQSHukNvAnROlWTVtgNsNBVGHC4a0HA/T5rJ9dR5SfHFW24JRsAT9pH7VNP4GPz6k9smop8TcZ
CT3H0oVz+YyCJC9uKDDXkENnAjYfuNQbqYy1ltMQx/U5No6OOgYtnDw50gF4JNdSNftqagTyWHi5
ieC3iQ166oZW5lFJIF5BdMUrs/hhbKabrJDxcryNl/DeyvtTPEQPlrVw1w6H0ggvVcnPTRPVIIde
JMoDlOw+boKwLROmShPT9IiOIzvOyrODnd6EJAdxeGqyVOTzqBjymMJSyqQrOWYPGgjty3Hn2YvF
1lCyB9ROyrDl6JWjpg+DyZ7U6hOtnjiXPZJ24Z2kz9kVNW9f5eDlRBDdiMVsfHGJiJuP2C8EAVBW
r2Ax4L9a1CGwtcM+BsproPQvmJSy39iCwh7LSd3LfAXj3FxSS8bWBZE7+qqbDdBWcbOu+so6ML+3
WnOHLLcO7Fmjh1LafyLNeazq9mBitBimAHeW2G/6He30VDRwgMuAVFngjHYUbLMboeBtmPWNFXII
hk5HRedNCKURILiRTbZaWPs25kWI22TB4QW7poU7ZaLJI4X7bF9ZOIzXmLnY9m5KxmtnjXHzzoCF
y9bjtEYIh3qFosA9e1kM3M+/OFBL6QmM2DakhXMtIMXxCRyLDlFaEy7r8V2zG7sc0XxXfHotN0Wz
7oBQnTABKopbWb+z5hfR26n0Qx7LL9jnpsgjSXGDjo9fNKWfxPjO8xo6DAqUNHrrG02LLyTs12qU
I3lwlMZrUcNRIR2k6y2JVCoZHpOZK/Y91bAWVda4Nq96WHMdSXAaxrs66jyB3FSSk8BKLWHkq33+
PKgtaorHUXrUdL+v5d0sGcecPWdSkhZFu86W7xwlRzWMfLy+TpJkP9Bpy7M/RiEfdTEH8nVTKwGh
dfy1XEtPo45EL2dhSq2y+SKrT6SySvWs5WPg5A41uvxATDhp464tIMy9XTWpejVo/VVWRTejIt+X
afTYO923BpWNXMHjOvcWafj6+dl3pihOXwNeO45oUAM4Aj/uai3vQnVUZVYiSVMCld1Bn3WgjqKU
b70D/nNp3SS1/Uz6U1ffLKO6FUAzE5Xo8U3L7fvFSglpOi/S1QuxxLk9glsHZ404MglkPj6ZIpmt
6ZRcEkyjmUP1n97ADY1/TQkuTMK5+/39UJvtaNGFkqtBbMfm+b96cPqC6KArFnmXFr5NEsRlXK8v
swYpHtxQYx66nDbJpZzubDot9O3QgtLggP11aXkfakyNXbbiZABwAdC6W9fvkgrZBcg+6mXJou/V
LkSU7lLv6eLAmxgnrKYmHG0WAiq8/20sx+GJyiJUZCoUK1SbNfl5YeJFhrQNQd6/7eY+bLO5Lwvx
trHyLFynKMtiWyimfWlsl0gfNBQ6hG6L0MD/beht9NOBLdSVkaEz+RCFd4X6Ig7WbrotnfpAyLWG
yWGpG++ijPTZw1/0e6nPwgGkKP5xYef6sg5WysKO2j9GmHxfJ+Obykuqc3UQluK4Jx2k6XldsRYv
n0Xxdk47V+NG5cTrqrd1rHyRLfV/77rbGrhF1b4ROT4InG8P1lJCya94lPL60MNNFV5dCQuGzinO
jxmqPb6G+QSBhBm3RykxEJ7PDlNFYVDNrueU7grwhzrNTp7BqezId4X2Z2bdk+yvebYTjf+4vM+K
P8IoMFrDqwuf5lxg+n6CNiUlJWlNpdKHv3sAULoMAKKIQt+SvWm4RWbDaUs3kjNfdFUum2ifPQze
fR7x++924FgY0zhG099zB5ymiG7YD0tIlFC+CtQ5JaAIb0HqWyGiFXTixBVnSQok4Obp86k4l8O9
nwlxRr57FlVrljDLZoiNitDY4wgUuQf9Z5zCRG12uMQVPXvoKugKoXUiAqvNodvJsSTJUZ8fcTTt
i1vVeuZedRBQnocLnStYT2c3/z9jbfaBaefTGlrE3WX0OhGnKXLwRxgRF2jM+hO3nuABjPHjaD+t
RYcTghQ49m/+5NQWbtccm/apr1dfhqSWEEjkIX6M2V5S8YsXK1X1ykZxibb3uBFekR1m6tu8Gp4A
bIOzpOIL5hI9Xbeg8jHFKjJGJ03CdBjgg1AaUQx82t8EUavpU7dxU/2JLz9Wi2tPzb7l9FcqGsWL
i4eUurIsumIvNouKdpCFBj6QV9N+Haja67c2Q4iMMf1TT/0OiHbcKKKgvtikd8iuGPWVOj+v00FE
pjnBT4/XyGSfRJek77WfHMACnUrfQNEKnudEQl1V30SUTQwCTk5L/ojgMVNw9sY3CnIrJpMYKVF6
xHJJxDraclKcoyB4lmTiQIbW6KWVfwvrHSOJ0IZWr2zAPQRN/M26Kw48XlQZxG0Jar8Ifzp+6Vwq
3Jl/VSLf3QAGUlK04vGeQESPivVf0/J3K7wHxGmEdTs/TV580E+t73zJkyd677f2rQIrwfST5/K4
XMcHgKRu6j1PntX41Vvv7x7/PFb7xCWKdb9X7svPxP36gsRKYO8RJfVaf/QLFyaDb7/Y+y4AKyV+
+uwFaKkEphvU7o/o6/Br9lbvB0Sj4Mfd0XR/eNdXX65rd/Dv7mL3dHrW3Kur1D093ywe9DJ9Z4YP
Rk4p6Ap5eK26B7GnJK5SuXJ8K30fnnUPjeb8Sse0PLsaVd/Kd5J1pb6pQEayK3zUYTg+WPahe6XC
Wq+7aTjaUhDuMXxwywc0ZDr9B5FjFoFC8BXnUNwN5s5YbuLuqyTdaohRk99gSfUwPNNam305cL4T
bzPqFKx+RlyZHfS38kH14P/vV9XnGbTWT3XP3vOIGMQ+ztnRfEu/kg2VB233s/N+Sm57sFz/pvSy
3dXphv3jOix4xV9m3/meJn5Ghdf29TJosVY4pA/8NdiiLo2lg0yFwB1mf7qb/dVXdK8Huik+Sr1b
/fvYe3Fcc4+CkKcdda/hiRs3uQqfQe5lN+P98PL1sfAeHr59G3ztunR/4EimuujYAYUYjpNfup1v
uojdBN3X6Hfyo6duiLzoldn5Bhvkd5X48lfVh5LrtX/Qu9Jgi7mtGwTHxwdc5TBCtp8jazft8V27
lrx97u4fHxN+OQtiz36tf+veTHH6W+cZO3b4Q4pnxUkO1gM2vOw3a6ccDd5jCnjBQL2+3d1+/bPX
3dnTWSEN/0zi6vfDr5WaOg0/rikOpSsAbkHnf1t23wCx3QDyn8p7uAxBHyy7wQeecGu67eRPmle6
rLi7xf/BGeMD+mIp6jodeQRV4WtWKEe4SLphxgntCdgi5IhyPyVuc9C86Ld1PQfO/rW/o8h8UILe
wzbsSr1qX8YnlHtHbRemuyU8hMgd9kF+hxoE8YIA17iI+tiucd0/c2V9p9mpeJURZPIdnJFsuenq
e9mHp5n8ppZQPcQwZr62uDgKfOfVHKBNzP5Yg7nxWtOVWUzOvp65kLx4eeIxEk8JbJdnUQH07IeH
KbrDUb5CFtib7yozMOkSBU9fvlydfhfsSDo3/F+4/l3pXgeBmJFvjw+Pf9x94D3Bln/IaG8oV4AU
aDo2u2bXetdvvzO25okt+Xz6/Tv1Bo/OvqvvBw9xqgPghx1bFDEFUhf9pPwa2B+j75t7SFTjbvLQ
g+YgGIL0ULjJ3ffpuvfn3XPFmh/5Q4Zr73tf3/v+1ZN39eXK5b+vB9ct3WDamXz2ya/dJxY59t78
irYHMnjghZlF8f2mXXgvXqLmmLHdH20wL675a74WX9d271L3x35/uK/c+8Pjr//H2Zn1KK4lW/gX
IRljg3nd2/MEmJkXi8wEzGhmsH/9/Zwt3a6i8ibS1elz1KrKKtt7iGHFihUwRO2zhYw7DkNezLMF
PM8/juUs7uKz+5TT0PL5E/EwPoqwugtTQ4y5JeyBVIUiMrH8egPz0CPyt1v+xyK/RF9tdPZ2iOI9
h/AARU08rFzU7UMqZsdw0haHQQGEMmLGAacfzTUn6z7NlbsbrBJ+48lhG2ENMXMU/O9CkevkMrqM
TvNMk0dv30I+ipluYg/N9sTkPa4cVcOiZl3ml1Je5vrZZEwgvzlqG97tQpmErDrWWuZmUCwbk9O8
ZnjXu8juctc9DK6httwmqW/4K/Q6Bg/VOYFboJtlTLRaf3+11b2fPuUOoWzulSiDg031IViJxVa2
5F3WIiSL7elRxHGMfHWYjU43afTrXJE5TJm51j9b1DUf/dXO3uyXD+61Fc6t8Ck+uZNmri50Bw0F
pS3qlcpzYXMxOMZXzr9kax7iy4zHOzE+Cs22eMy0llq7g2N0Mva9ZhkXS7FLeQqP89jAJ91xSUeh
2Mbn+moxnPu5N9NPqPaXOyattNLJpi2RWZ88wrqc3sJbmIp53dp3Lx79NiZ85q+a/5xzbVlWt7Ru
3vwoNsnNa/vQhrfdNBe75Mm7pcAlpPj8lYe4+pNFuEnqUrMPCb++7+6S7VfmKmbMXR/c54dEs4nD
CFfWWIM496YWd1HqkoFYsubcR4/wNIiPPi4VpzrX5Z1D3qeSKC3LSzKT62PVnMKs8yRfmq5h5S7g
5z64ydXYKEXNXqVwi0XuPo6YPXEj+uqeAsY9mFtFNKZ6t9E14ltwcVOrTc08NKx3hbzvMs6/QUib
fhIgaSD+F2gzv91297RWPod1FZHlDg71aV5yq6JTiceZw1407W2NWRr4MaPuqqP/cOH24YaJbKIj
hG61Z5ecgKK7iS8eJ9pTBXBY8Nyal/61d/ZVlOFohInapbX/0hAuurjHOL4nV8nQvab069G82Nu7
pl14w97K3MmW+Xsm8S3T9M83ImpW6bgaaO++RPbGOr9ccwSUiK3gt4uLFWF480V1vVfurD74uHpt
LHEhWyJjfqsJ3W42Y9zzlHvu40t9J9E8lD+QZrgKxevuRFguD8KY0LWXxMVdKuYcujynRG6CIbPm
A+lbm0RKvxBru38Tb7D0xnfp8LcveskfCg3o7qgVz+HNP5uT+mdDs7DkGuGINSH6KRF+GVDdp791
vxp8UOlMSRkfhDXKWm708PpVRxaMvFjbx7omN5zlu9Qa/olNxw5Fg7VIEEmhc87XHTFgqoNk2IqR
B4rKqEDnWtqXVsDAl7sSY3kUlDydR2k9Gr1SFYynEoXVoY05YPl6p0WbkCo+jEvVLaYlAy/pQENZ
RXDfhoODvYaog6ndXAYncQ0V2SCendzPbgsTSwgm7I7uEmWOa4jImDXrPH5sRD1ZXc3u9SyuReUb
jE8dR9MWWi1S7XTiE6vJvuIudwsKlwChQgv6hXfzlFrnii0RLd2Oa8vpdKua9BHbj05sbQdNkfYP
jMUV07qcU5URS9c0c2vSdMh+cxGYDWFyQ4O+6vabNbM+VA2xNfsrM01WJk5ZiUeTqP0Z3WI7F2nv
VicS7zRlZ+0P6mYnQi9WNcvJM8epwEpxy1TYhMGTyaif8YZpMC9In0r7yqYVgXoXV22Kphi/mJf0
wdMRIMo5g2jmNxzudhBeiebKcWY/RbclcZdjQ1CxYjGOy/EUq1mXQhOhv7P6iujvzdifnsIQhyp3
s2ckredZhPGJkTcMnpI49CWT481H+PA04AV5rLv0nLtnB6aiXfNSacRfuWWO0lnOATuN6nbq5IY5
46iUBDCEiTa0MvGYF1atIUs70juTwPWfDlYYA49NXHV6LcymjZyjGNKOAplibe4YxOkZH5kuhiVB
Ztu9ymcaXmWhj/RWQBjW8MPaJbyZeAsmGEzDO3N6ClkSLDcoCAnivoblusveTXz9bjG+ZxP/dr9e
AoFLfkpX99u9ul+T6DCYleZFQE7WGXQk62Y9PFzMaAXYhHYLVwOkzKrbZ07ws18XevAUG3tBQ2W3
m9oGI9Y7tRkNakhvO9acrR1uJ0PVzcSephtw9o8+LIQhoqVi2JpvRCGWWS/vMFpE7k3f7RHOue80
rWGh/hTp/GESX5CeAlbis6bwgRRUMHstspPjYPe1Twy/YW+6+/hODDshYmnYhaXbtUnq0ALgNzrU
KdyHtNHSmlW5BYmGcAj3nZZc7CV9RrY2fHr3QRlybbjD589zmIvNNK/ipVwYile3NT/DRpyOXeXW
4DpMHoU12ZGrGR/nQWFlq9jwD8cOqdzXSXygcdfJph8f9xQaoLx31oFi1UQxZ1SmbpPTuRcm0Vnk
ghidYm+2xHlFFdc+r8WN7pE8uJvqWUxm2Re2cBY9+IlTBEpR2jqJRIxsPRNBTKRTCIeNKpt8LGFU
7K09/Ud2sdQR61cxiiehjW4E4aJtf6yFV7P2jrcWkeErhmyLWdu+9C5i1uSwBEHN/nKXCvvr5+Zw
Vwr2VLk416RcEzUYgVyeF31/2LTnyJBCuu0SPsOBNKSuc0bO148sKdoOyJtinu9JQ2o1vy4fGATD
pCyd5daZ0HpPepjFx1FcJ03ALGTewfLTImA4jxjSzs/4cln0G0jzmw3p59MsyIL86hq2D5ohvnow
TL6WK9vF+KgmZ85USRcFqlxEcddkXomp8pwGcUzL6npgqLSpi9Z4cK0Le+sPkqQt8QfovMur6yQr
qxQ2p99WWAwEJkdXs/Kz6c4JVCfS/Dan6KNldxh9bq6Eo3hEubb6iYguaJOgyiPH1pTkTrXjNVnt
3p77ykG4y8NwZfa0OD1XQdLq4G5ke8Aw3h61LhhZLLUhg2jCeLy0Nr7dElqpL971GRy3DJaL6Isr
xkUaU1U2/GPmqLJQOvhEQIXHOnrMVXmud7WlvuJYXj0smzkB/7GC+rS3FUEQnRAqMjm63aPXuAEr
O420o9ySyoA/GCWYOo0Vf2faBH55eh9HPm53ICKijUv3DoqpMHAw69eL5e3p7a3d5zMsvcNUZWTZ
XRynuFvOI40na7eYF3ODZrbJ+ULnHpge123vnrsqWrm4jjWlKfdxwObApkKc6dA9gEGcYt1+egRp
aDep0vA302uKnNUJHoEF62R5HABOoAYU3gfRrIpzjtwsw8cTeeveyvLasiZ3ilggNyXBYPhvatL8
lA4AEaUy1WN4asU0tTUPIi9n4Oi2qIDJY7A4HaTmrWvCCFtShFZDPnCi06dVEl0r9oZsrSBJfO7Y
zEtoTBpGlRoS3aPW0Hb2A2QPRD64Qrsb4bE8CFnxuksYxY83J6qdD/A/A8Xmr9m5mZt7NYfphKq5
/rqTscOMuIuaU1q4lHnNQYS0m4qnVZetJRF+zUlFFigms4/cDQ7s5D3MvTdFJV7MD7woPwKlOLl4
F2/f1f36CK6epZOy64xpNFu+ZjeszF19pZN08hzVnOqb9t3bIB9wOe7zwrRqam9/tVppKu/nzxXI
A9XV7Y1PuJIjHueMVd9L/yr9gwzMs70nIT9WUJymDuqb4TbWDS+f52hfxWozOLSdvGRjaF8lI68A
vt5XRqAcHxJeWXsGaCYH2xS95BurqQpQIJ1uOK6zsgrmwAnmo7+FcSqfjnKVJYQVu13xmEVubqdk
LFQ2ug3rkTr69bPmrxsmZdU6k9JWk92TacLggfv+5e4QnM83gSpUwQcSPYlqO0nuzael2fBBidH5
lyipgT3Q7KPYe+KQKCE5FNnWSR7ZCjZjJev8lAHQsWPrFPPytZo27VP3KsGkZDlcvvHPP7qvZtVX
XIe38k/jEMz252qVk6jnFkNOnMnk6EWZHJzkANgqmk0m61Ehzbod2Tvb9kQ3UbueVxcdAv+jmc4m
iuw07ONgNtH8Wp+rTuc8N7cUzzH+rMWRhRZgiMvFhRe/S8DdyPtGtNhbsl8IjFLw9c4lq1XI/k/I
8ccnvYT0O/VZK+vp7TkcBecwivbWx9NN2lZLaubJrC4QYWL/IZgULm4ic35f0LdPfwl4TtfdSdtV
Tw+yhpzMGM16Ep2bY3P7w7AF0CMOJbdU+plwzd+f/XMs8seXv8QiSrlS0cy4PIfQ8i3wa+saNv3b
qDUpzXuYdTFqBeFVWxj+PTwONl80xcaNtdjHaMv6K/fs5ck+adg4YyvdYz/rd/ERQZ/EetZNdaRa
tiPu/s0+mfharUNM42dJ7qnAFqES7i9YDM63xJc+OeR1a84giQuH/eIBCqynFCDZ/pq/nR6Smn9P
TrYakqH/vghatcD/bj9HGd0lJg1+//4fxYBmesnLu3qqtp/xZRYkF7npYhxOwEirBJgFB7zFALet
mlyJXf8pkgVQDBGD8DNrWNk4YLapYhpYbHkFhFHdh3DfQGSvBdxvhIzRtgqiRfAm6ArlM/54zcv1
mu6LNq9JFsc/JDOftSpMxLewQxC4rBOx1N1EWUic4tSpcTNtOwFWIkM5zmsEFf7NHMdEu7FlOaE1
LwBwG4yv86oQeTqVQ9DR39f2m1r2urZMRaKaiMYt6f/L1Wo2L/r+fDRKgl1eGUAUTyAvAog+kx9e
knxexecYNMqr++gJS7+6YRuZW7+/xrey2G+v8XLH2OLz+bZrl8OzeZOFvFhsc9wOtPmhC7HHahFl
bwD2GqDuucgIma+DD4+o2Vn7G/M0XFvkGU4roK2dKGptLQxzF1CoS272yrsREB5EDhymYMbPuGJY
6LPNaO+FzU8wcFF3LPzKo6MCnbVxnap5sq/OnnDe20Q9t19Gilgu6UUPLuObaFotc2UepLs2Uwks
1ejmrv7myP+YZP25LS/3/nhBLmW3Y1tG1a5c+ejo6aVLijN2q8r5xSDHJK/8Qe5so9TM7NLlmyv0
8mbeJU27geOsnHAnLPA8tQLeaubRAWd0qgguCm6gZfQkmr1h83MXsy7i4A/dttnAmDptswh28s1J
+2ZOvG4xsnJVczlDcZj0/vf1aDQLrXXRDuWQUun6BLBit2+00ous5d5Bhae1iySLqa3t9GjnC+Mh
Vy0JmTC+PMTWaaeydDeKuTHorhJPoQ6OFvpgnp47JUKhZVPAlNjMtItznmWibT7fdAm/NlR+X+42
slCopML3/ad3Tsva57yBgP3waRvz1UrexcXuOmEs5aOCdP2rc5B3uxmkbzp20N77wfr9+eQXFJIe
SCPT9YyjcLFugvNQyCh6yBmZ1ZHq1No9CUDTUVtcOPylS4ULU9j0ctnZmJ1ZpxSOGDs2oBOJyEp0
To7oLgaE5B+4dOEBAVs7m59ek6jszK5FDWM47oMOCcOlfCb7pEVrsyd7y68CVKcqC6G9CuJ8FfOG
HN4d3+eHrjK0cH/ByO0f5ZoiSe+CiX03/letjv0/Z4iWgTq0LEYOvfaNolpq6DuETCkL36w7ENhJ
ENishC0853PN6Qe3j2N/a7MlVQHodyv1wsOuzkBVlaanFkIcU7NfTvBTVTN1fdKLIfqeln4Vew3o
G02yxzumi/FCgPrnSdXv/+FKtFtRL583nlRZ5Yhcum5Xfu9hZd3SnH1UezlIPAF/U2xPkjMRQHOV
TzBCHeUM+bHH1ShWx8ZADPhpWnHszqbz0cHzRPbAA5FI2PwN5yFxiuN3lTFsftWsbaQdxed+4vC7
jqcJQXHU6a48xdtKL/nwPAocWM/CjoltZegsvLE4jq5WsxOS3NgHge30p09pVZGx5Ci4vh9vyNSt
UlrE5QTS8ZxKps2ZqeCz3fByFV+Fw3wTp2ZmPX7FubktKiOJ7hkS4DC1voKJLoJRywyWnLCbSC0d
nAV5VfH77uo/hBl/be/LRWsXRZbBYiyocNlFfJGDjw8l6uytC0a39LbWx8Ee7Mw696zhknQGHRIy
CeQJ1MnUdN+H2+rcnf4QuOFk+wBUudnnf5DWAK4QZHzjI+rfim0vt6FBbYKzqMOV+Ef95prtiPRv
x2I4ibyBMb0H62g/rFn3Dwqzon4dnBLl2F1fw3Q9vii9SJM2wqE5NWajER/0iKk/z16miOR5hTsk
jEE3Sy1G73AglHXw2Cef55VIwxXiRM4mE/ZmaidN7666WiNZp9GmsPYFf53baMl9EU+pGCt32Tw7
y10uay1r23BT9DnoxDcy89BCtaBib/RUv60Kszm7HqR5HPae66C36lMlQLhDhHJn9b4a09u4t/q4
KcK9E/ae+nnT3zjHpjxI5NqyHHqlUA9uGre8bLEZrjpvPFX9p4Pw57pqf9++Zr5rn5/FoRjidrl+
9r07WC+oxGkhtVWr+cbCfwvf/7ON9XbDQPO/QSPoy+MOp1xtnp95MVR6YH5SjWi8wsiX5tP8GHip
2YZWsPbO6KwI7tmcZUgtcN3fT3/9J+NWKQNiVpG6wcP9/dHaRd1eGKZXDGvupNbhwO/s7WKxGXe7
gOXG+CDbG/PNCX7te/g2c38+8+XGHR+r+7WecYAbJKqNTgRoNYoIiVPb8Z5BTTbNu5/an1PJuB0T
C/EmYv9u0HlZedLkaqQPA0IV/VUDYEOjHsMLIVVk4WhyNyP7JD1SiSgxBgzsSJ5isO15e+caqF2n
Mm0F298/dVx3ZQfUKPOj9T7Xrb75/34n1Lr/3odMe5yU+4Z3Kjt3kmsZdRqm7emlOLqp3bVCsJah
uWyZo9/3X3/hFFZ78cdaNJWX/T+19PaOvja60oXS2y8nLaEsVVkTWL0q+8+Iq0/R4NwfJJ9hGDcs
v5+TdFPPtM6jqbP27vLgfu7lQnsIR/WcG85g1W07oZQVd2hZdjRA5Hdvzfl8s1wvR0jbZUyc0vaP
4ZXpayKd3ayoAlPLgBqaNDb4t5TgJm9Zd2GYT1HBsVCbGjagJgMRv/9DgRMIiEla4iOTedKpAqMt
3ACk708nkQ8HT7HQps3uU2ybMlnsPu5iYF9mg43tJWvHaYafRlViG1sO51XcXWgE7NTVOozWobdY
NWUut9HWQd9SKp+AFslx7NQWhOZUy4cbGDMVGu5fAMXBE66i22Q8jOw2IkgFvlub4l4MW4b5jRDr
CKfnMcCLTq3Pq+8sjmN4fyCTgM0wQUly245PlVbeI+0qthUk0u2pKwpwh4fAq5434v4QqHOb58nE
uJsBk2gAg/QOPDZ3eY2I2nymc41qQcO7idNH67vkgmBDf3kjnKtPde+GfUL0oHNnSAAlgQmRJ2RA
c7mZPVxyhlNLkDqcEKAzm/H7y/FD/MfQeRUxLroSkAh6IYZf0sNp3TY4pGpUcYQUGR3tAfI4Yu08
ugaJdAjtyXUPBOVm4yu4BO84Aa+T5v9zTZp6m9tCEwJCk39fz1Ot0W7eb5vH0AQvi6hitse7zmAl
bhH8kYMLkwzNIGH5/u0qer5fcSHmfV6nikdXH7/f2Vdy/j8v85IlNh9a8TjueJmThUqYA1ktSt1m
ZxMUbyylWtEA/rFKf3x2BTr+EZDWr4ZSPrY8qSEm55BBMYLKB5Rj1yaJNp1QtSlp9jOf+Oz3b/zJ
R7Dl/13wygD88WQ6y+6NU8aTNZKeFjXWFgQEisel8BbJ0R1Dsquukk/K0va+Ns4bu/izgfnj+S9H
bm+kx+O5zfMLJ8iXexAce9axd/2VMLxksebhRn/cduK65S97aH+E717gzdIbLw5hraTlZqNx5plB
KjVnYjarzF/cRXveBTvae7Hlkp3pZt17s/Q/xEF/Lv13lvLH0q8hv1wa1abXXF0QCzXpVBIze2vl
cqHHTjh+mGvANYwXyIH5bpLou503Xkx7WmvtD8WWDz9MgtZnaWqSJBb/XFX2RQE7FI5lhf4SHfSP
CyKi3pvv/9na/O/RM164MRkS2pt8xQuMtli8qhBat2eZ7LD47uIYwHYJYd7Ffhn1vy7um33/bun5
5coZL2Hh43K6nbcqq78Xyg7OMvW2PRfgEKp+hUBv8XD34C5a1rgLTZb3sOIW1AX4oeMNxLH4Ck3x
4LhvFoUZxr+bAuPFAtYbRa4cW7zXBO+xnEQR1cttDxQOWGKVQBuijgNGJ2cY3+NBAlm4tW7vG3bK
5yrMX/vjY1brYEOoEnNqtuOeK2WsTWIfHX0zEzcXL+QFT7saqCoufmDEkDqT4KsvYWnEYzwjgKkF
FHkar0xAClxTzd2LyTpW5Ax02oJ8NXuq5uxC0mpMm1QGa4JMghI0dfnBZVG6O9MmFzbTRRQ8RhMc
RQCGUq0x7XQM/6TGTYIpoa4w4VLA86eLX7KY/hAScoy7ziy/8FjlgxC7ZUXpBLStAvOkRQ2C8VLJ
jT+3GX61XSMK1jEDSHZeZFNlwWUnwEeDw0YuPO+DCjAlVkrz63hmq5a3+UiSZwAaI7xOJ7qakX4y
JxOOnWYNkpqklQdyC0VTb7HfmFupAzTLBqJAMhnc+3jCxdpJmuHYmWaJ5Q+nPq+175QPSWekXdgO
dcqtbJ+lo3yFYgrThLLNilW1zk8xHGZuPA3D0AgpW1P0QVQex5Z2L9FT5M5eUhk1Qmg0pPpP2CuN
5cNEzaIiNoIzAj1CiJ3ZRwZEMcU0htj02Tn5g9JtwReAzEF9O2nE/MUrP3EWu+BzvPWKtYCPBGS0
eLgVn15a41oTxrPFQZbzOdig1asNXDeOrXEVYTYZqghTupQ379Zt2jF1cSsmi70I2GRHeXO/lERL
vlw5p1jourfqbLy7l/j4NxegMht/mMV7+3nJ29XFDCiiTQLkJ6Zf0TnsdA7EyBlBptZdZCYcCPi8
l1F04ZQ/7YndMEuRrBZe7oDC6QcsGbtIp6mebEwKAVDtKsZIl9g5rChXT6lHFmxnjNvy4BRiCBmB
yGbR2zibiIhMGxeCg9/oVqyFjTy5N9mrcG42iAWMZX/jLx+B+z4G+wGP/MsrvIQCO4NW0HZllk/U
Fx9Wdf2/I/6w8kTQsHu8yRtDXJm630zhSwzAOE8tv95ZcXPysDpHu0Mxk5PkdEWo2Ic4lvgfos/c
ffPcd6buxffXy+OtrlcOsEoOOxUORE7o7MZhQ36DW5Vd098kxd/SfL98bPvF3+unY35/1qqPjVRZ
5f/C/tDDDo4Pkkp3oLs5Vq2Mu3RI0H/1kctTlDN9VHif1dUJaz0KSdUZ6AqOYDGkQjBYawJaDuSE
Mczf+fBk9/u7WVGFycGG0X+WuhdX+wu+ozB6JwtZEK6NKqCsYlqDlZlfMWY9pjb4I9KHd7v7LeH9
2wdXu/DHfXrSbIWSb/XB8ExhkaNF51Te/vm1t+puZiaH8dYxTMNbtKxQhHAJwA/dq1YVfan8BlB5
xDU6Dmsm+MnvJ4D+vt+P3quQYnpTHgyDIB1n5NlRppHitxiKJrIVBZTJ5ODNZnfvJGYBvwpUNOO2
D04Rdn5iDAlGv44mecIcswjqKqDGQH1bCY8Mqp2JiQ2FkzD66tar+uUzcZrdpvfoknu2LOUL2LVJ
QZZEUKNBAMvcGoYww+c1/z+J5gqMtoLsqc4Tl0za/cp9RTg6025b3XzDEaj3pg8TAq52NudzAmSw
yKpM3+9/ZdFhY7m95dOBqfLAxQmIQQIepIz7MBspcIGwMpqjISDZHYfmF2PX3k3X/Aa2ftv4l/jq
XLveV3uNjV8v9U7Z8qDr0pRUUXKgGrc7T5OaF1/Xw69BPWh+3UWpWBA6CXHyMMxiJ4aOHzM8Y5TF
48yQTu5VrE6sYvsoekvKFRALqZi8zQLfhaavvbr65Xi83Y7YQDOKdLsJatTDO0O/XS26K4eyEEOa
ROavzNt4GQBXNuO3t+ZNWtB+CcMU/XHI11UiOkK3h7NHjDA7UQy/wseHbicHGzPBmYRrj42lkQfA
HrrrQfZ2Dsnxm2tSGcLfdvLFJV7PlzzbH3mZG9GTPoGJaCef47NVhSEUjYHL3jzx7Q68eCGtzeCU
/MAOtN3JhP4SWIiyKW3M5TXAZCQ6vrPt09MgHv0+tdveu4z4TXL0Oisr1a7X+76yWqOyE1TuP9Is
2+PR3TIZW7WeVcH/bst8lxA33jilV9AyrxWrRjPnwTpqdiLCA9sf6pAQfKAHnh3q1Q2hGyj3gEJo
mithGBMhBO/81E+3F/ErRmIxBFpFg/dlzy+32+F2u9buwwnBcnwa0c9nQButwSt5oNQh0711VEU2
qH8qBTQt+zRS5O0a6ppV2kSHolMVohxG1+liM6JZpkk3XK1AZ04yUUVB1JPCXtdouWib3DLzOK/T
ojnXbhJv/+YwvSrmVTgKszqazLJgbp+ObuDfHuiInETzdIZ9kFtRsBtAetq6dIdiU3H8do1a29kV
312lm0+yv+3QKbrPpjlGSI2y1sFyq1rFpqLTrw6Q4w+9ighFyP0mDmr+sPXNRrPFFDT04BH5ebnz
q3NNvzzOBaXg9bIqEqQ9GlFGswF6KwCYlHFg1D/gm4kLjYiRjjCSRtBZuYhoVjcHojJNsB5WEIDB
Kw+iYJXhAsKps4fNw3fnGLUbhZ76msBSUERd2StTaYmdPF/NdyeoUZ2QF6vx1+e8nKD2+dHSTs9n
CZr3kEZEd15jZe1hyBICGM5sVnosNpFNOt1GygYXmYaa2eW8VLxCEjEaE2OUOUVJJ45oTzH1v5u1
ZrXv/7xgiwEdlQS/3mi9nIus1tCLg1Evh6TgkiN9N5E58ihVEAStD1DPGVJadQ/TEveATc1xP3oz
FQ42WWaxqCtVCrWlfqhuRWdnDjI7uYoVZB5t8qxZ0ytye51QK2xYoYCGn+H4UDEMdzUyN8iKpJP/
L7pPs/HHF7243OdtpTxuT74IX3uB2yn3MWReKlwfO/tJCxwdcBYxx5S4mk6xjWgthgDT/XdcKe2H
HOqv99D+vnHX+gXl6adSficRk8o0wDJPqo4qoMVzw6ylwjiFdfEYDjjLAC4fg21U9elCqJVnH3no
znpr6xArbyX8tPm9l4kL9WaIOkXQf2vsf/BvSI0jEo8qDpLRystJVREMSvcaJ1WLzBkg2CTKgGO4
VpMZcbk63Y3JaMEB1QnZiAF3vGYGbw6j/kMk+tc7vHi89lap39F7KYeHtiAyMmfGfE+CvHMMmtqj
qHN+OIAqjxFcc3H4OI+dBUZgQncwdYGYpmlr3tRk1XBHH9q6ahH0/X6vl8r1x+WdasxPcDEsDQZ/
0VgGZ0Z5Sdiu69Vj39IoJo5AVBqyQ0Tseamt1nkZWpcty3dhilKReIjeG2Ou/uCY/3r2S9KGfGme
6meeXfFfo5aon80ZOap9crwEm00v7pou55aP3a7e4l1c8NNR+ePTvzH7P7KZfK1ea4a6p3isOKdl
IXGNUPxxdsnddajuXK0xTJVQ+DdveI/APN58P/PV/rVaCGtqyHyq9QYTTF6sFsqUe71Wtp7DiUmz
2dYlW95gfCQtIbPJiDB+lHkVmElzhnoRexdOfQw3JHdsaCIRY2PF5EFX4tluzka9KnJqDIIbVZ0A
BsHg7q4jj6hcBYYRjQ/stTyM1QF9ryHNp9AWEVjrLrp6NJ7CkpbUsxbJ03W0qkZAFy2wnWHHVXOa
A5M9btrSetD6UnHyrKlhD795vDRf+FlQJXVbSq4ru9fLvBH9DHSH3z4kOFHTdt1UvrvlP/FMWTjE
1xje1Wqhx/dilBrPg7pv6BB9FXQRaH98WObkPt3w5OVR9k06NyIu2uDY2dhgOedgsV/kUpQOLa5T
xV5DIrz3YJy+TUPVn2iahsJEMY1/q+GjL3u6L++IkrVVKLD0aFaSFQ+UHM7mIYyyNt10sDeiSaUE
Jrf8wMPg/+y5eiQCbNnGtEGiHjRuVpTOvbQ7tc7NWjGigeZ4BEjWotJkgAmGGoK4BgKUnVYVmvil
0gzAnDF3pQ0HR+9sESOympGpf7Yq60eWVnm/dGdNLjQC0hVJ39AcJeE6jYrktuSlFYK4dRZo9NQ3
0iNY3e6E2amswVU84M+B+s4tYTXNRqKtv+d7d7robdwttA2moBlEg/u2853KasJq+NYQRHNtE1tX
tG/FHSPrTF54sdFM10Q7avfGtx01GR2Bc+fGqAfnYTYnMXDgCS3klbMCWZvqvGzbmVaFCxByw+pX
nT4cLkzSSI16kh+vZURG+y6mAiQtCPjYNiTPB5lWFgYoAFg0cNBDOHTRhTTdrzfAE4ThH+5wHcGd
atYrA4i+ZQ7/sCKrva7m5+eO/VZ7QOwesYPXsaPCaZZiFGmFmGg9vQ9G3TQhSqJ+wlQmH4iqWm9n
cYUFvfzcAmXL9VqEqy6Er0UpDhAJvIWzC+ozpyI3EJIY/K03LNRjPgO0AIwgsu0mtdj5dMIs6XYd
ux4knyLUqU3vG/JsjWNr5+7NJyQwgi46Zaue5B44TP8Qtb2dZJjoiWakVfYm9tX+dX/IwCCNiD6m
rjAy4cWl5PXiuUOVphzuCBMpxlAe6NxDFXfXFmUD5tuswSFe+V5Xt8aHHWdBAVttSTqoOE30ss/P
MS1mMHjEA4TAsC4uxerfA8YfXxIiSasaaoHze2UINneHU3u/PRdkpaPC56oa8lZY5ENM6zmNNN2e
0WnhJbsP53x0LvZnA0jphOVEEVq151YFyN+HG3f/OYSxu4QV92YVX+UxyXQqweL/vuAL1la0ng/1
dOAFRwYV9MO5IhaDYHQ85+h+LsogcdbIj1RaFlNNFUOKGrA3fl+kH2zZ3+/wYsuaz012aJ3xkBVw
YVZmK4rs2YDD53Wb/0PYee24jXTt+ooEMIkUT5mDGJTDidBSq5VFZYar30/1t4HfIzfcGMx44Lal
IllctcIburk+mM1mUIV4IY8Mzn95tTQRxP+b0+OoI7GRkAhFZ9Z4C/LXq/5syZ1NPYrHcdIWrYMs
Ww53gstu5dpnHy7MJBQH9exbnyAqM5sCuifT6h0MzkgVHBkL/fuO/AAqEGsCWaojXG/i0PHfg6c+
K+2FIreqkdZjdhJgow26Ft0RxbpbirvSMwOlhNS6QNwisl+tfk5u94KJJBRXoFnTi0TB6mz/WqH9
HYZYmAzqxjAxeUST978LO8v7gt7soqLXoNhf0/mTWuHgAhUG6LAAbLw+MnYZQNWjcCiSu4OlnAXA
PrYvNh3DuES44vNj6yq/QOY6pqhT/vsUVdQKNN4z1dBRWX+LBpfn7ly8XnAtLg77mBNRO/tKm4bq
nEnZHPlQ69Y1BBQWHRGaozHp+stbYNDX2MUlnep4ciJXclaYq4rpW2dr83snqxm0uq0hHU9Hd+vo
vLOmse5+LmiJjylSHs6UViIp0fi+4dyDed1tW5K/pyExQqCBBAEwjZA1aja+GFUDuKbTS8aw97y5
PD2lnImqA4q2ZXvLxtnFGQCrFWQiKVnqcrIjaufXNDNjMM1FEtLOOudZNjTtKsAg1ws5SQWCqbC9
2+zokNMtzzNwEIIOQNJ/SJOXJ3rAkMxRS6VtgfciNCHgTSg44GXrNmAG+Lmxmpfp/BJyru8hIJ/D
F5PcZ/RJLh6PkwW03/YqeXWn/F4yhcYZtae3oRd6HEHDQ8zYqglCznYCL8GDea/OZ24Cxph8GIoE
mTedTq9unNBAUWFLOJB2ULQCt3GyXvSK4jvMRrvV/eTspMMgiKrkF7cuOUNpx7BMexS+FHYS7bN2
+NlyAsHfZbhHSDy6zMJKZmHxgKGXL4fGAtmKAjcZ617T5fREHcmtz9akGyd/+D2BKwFD6/acPIcu
CL0cDVoLUxPf85LTh+wtNbbvcMPQmEMenHySlemSqwHOCn90OxPVPFOWIul3mXymTJ3E2UmuXHzL
VpWMhuYLuhXi1u67SEUr1nHIKg6Bl8yP4cM5hgufImThay1WglCfUBRKxsgfW70AQkaxfKKxdRsF
QcxWRDneTpwxY5cet+PltLI5M232jMu/3OdldvSGAK+Mp0CJfkmEAyi66tbKEjFN75nhPR6/GD5z
uXwN1D/4wdYQKFyYCbEtklpBRNZqTiYLClULdrj9WPFgruPKI8tjMKH7804EtmkZHunAeFya9ujf
z760D+uObaD3w/WdnayvQR282xlCzw7ZRN9aM3bYPO2VVPTko6NdHVpNHMUfEpzVvehK1nBxoDaB
ZXTWT64grfhelReGCQTKiTkHt+vaznYEq4L55oaJsOznh7C74iMuLsgGSxu4bu/guO7NdZsv3bpP
z9Yim5Do3KGhwpChxUJyhubKB9oQFiuazB7js2X4Kt2Dli852363hdiWUbva9IxuNmoexw+EXW0w
E1EQdOyeyPC+fyLbZuQewA7C8YPFe+ZKIZPpq00OHY6ug6Aa9Nph7zyC2NoOg4Bmu6/Sc4tf9qE7
O6cfr340CHgw4+kmTcYXp/dlj9D2gvObfjz6kXtEHoc2dTBD2ueOiPwjcqsx7iCp2bFf5OjhImts
2qNdTSW4fqAh81EMxVRYmnxFnUAnQ62Q5KgonSoEC1rw6k/WiNndN69Y2XDN+sogLiH1Zz0hrMC8
/yJPs86s+DMISN1ok9+sICoF5R0usBUpjijE6iDg/GeUtNIZKN672w/YjnRhGbzfxqxand84NKEE
dAbd3bDztGaM7espF0SCDQCdqbVXTt0ivLU9QWTuHLqb2f7EdwEeQMTI0qHuoms0cJnakHpLkSD7
OoNR6irTcqqsGvsu6Ca3j3u4DWqHDmWkcbmGbuEPSpKuePjJbGYUAyMaLr9R435I5kTTj5yTjmtH
0oy3RoJx1I+K3roBNuwt5gxGx6qz6Sl+4dbBpfsgYhFC/SZ+TZj5U9lyq14uyufuOcEOypOjxr+5
96nRK7qXtOhyJSFssV8yh7+zmf+ssfM2LC4uu6p8KKzxEur+Pt+kp7Tjm9nW240KG8SuDUsW4Esr
WOKwRnqZN9HF3YWSV4QnyN5SfOnVk3J5Xqvhv1f23Yt+P6HbuoJxk0bSDrL9v6lDvW/Om9ON8QBW
nGq3HRtxOdqk+2Q71/u6u/MuED32iRwifz1rZ/cvM1B6RlAk54HpnQeLsPEfg1t+7639BsKbbm+9
tnv5atLNus7a0a6rZ9uPycOOR/s5xM6w7Zvja25G+0Dq6kEZ1FHhFb9krt8yp/+6prc87VWVz+v5
vANs3G0FUsDdHssigxQ1T5Gew/PwFIE8jk+9Xe/uq7EgI+4d0356yL3hVZjTjTsMO+k11KYwMXI5
uaV1bFDHXNF9ev6S6mJBIVLp9wUDl8UgGWMBWHdv6f7D2LYexeIuAO67/iHtzHcph3n3Om5lcneb
XFaHSTs3h/VkHy2yYvKaGt0NdhlWp08EvlHrIr/1tc3rcTvm+LymRpfdj9rF52Z54DPo2M6fY1V0
kk8fi/mL3MJrez74a2ksZ0q/KjG6screFTEAdNrIuWg1O+oO+ZSOX/dV6zUz+HpU+K7uEa1Jka44
5fiYL/bWbs1/jMnFu4+OmQTll0K38poc6b4Zi3Bbq6L/yM/Zc232Ody2mbG6hYex0t+HpIHF5Ezq
JdAEEfxRv8lu6F7eP0zvFpPPBEeIwNNFtP/UkFCjmNR6969O1KQtu5q2BkV6TW+D4uM+bqZ11Jmf
ABdNjzsBF1cH+rwz3w4VAoGZYcYabLLCPYyL+DkB4h5t8xNZmEbTA5ZQ2A5bQ2VjFfElbIL2ComE
9ABX9ZQ0q2bKkENLjO41fXSbXOpfJ0b3nhhxa9DOF6NiLPU7JJnDKsPUYWVm88YzP5W+OtgOL+Fl
2OoqvfZKN+xt13P4wt4m0+LzaHtFhunm74PCuyX3gClOdorOMAgYCSX7z11QRM+RFknRfqSnX9e4
nUOnaectkkUAIm6RbHrNkoa6cyJsXARfPDiHPKgYl9HkFW6AF6B/5ptd3b0y5uh7XCX73UDbZjto
Iz9jeoteJ6q/xB1Z9Bn0BTrvee2b8LWP/GkEq+MnPcZDdBmgY+NefTl40KY8evVIxIhsN/eK5NBD
639c+jr7Jyl6x8GiZVXLOvU6s1tWTQpRq93907yRrHtvP+AXE2Ge57rTsi6TjmrdBubEiNXJLm5n
N8/roLBLanZ4WK3BNoPKtFlvRtsXYiwXduSgtqedNjk0Uj7cqaO38Iz+ocd1TbddmcYUnKduQSzf
+VouI9Z68R7dR7eTo4STXqMiMdPSryOlp/uvuAM2jhQw2A9u8Zkt52xDdXCZbmpXdQ4jqcSFA6Wx
srcJdutN3KyMLbcZIeADKaHib6IqOvikrhfJOj4sBU4duVGfK1p8PmfncRlvg3av9CRPm+5W+rDj
rHEb29AC2z6s7ZK2z2VyjK8OZ2V/h2Ni/9g3e3rGoOmc3vPnFGlqL990tRBIJKKjYaer9mtvm3CO
a8PWGGd5sqjtV5mfMewe7SVOaBwJrO0EpdnJfrIYlMifnONb0Pm8rloj/nCTNuPnSkGIiUSvh8na
MQLl0kZ2cyD3ilDgs64ODWLP7EmeNODeQNLtG73zBJaZNsR8MCmhmw0wb0Li3SasD7VBmRt3Sx+W
udzfLpUQ4sa1qwXaTJmV/mK2iw4j1T55O1uxWiQG+5Ec6V1+daVwj4BS6bN9aLPclgWTo1Ftd4bK
TN1YJmchwzdfyXlI0oxn0fiVzUWqoDXkftUDqPhsWQtqaoSPOOQ3mOtYHJo0GGF5IwraU9B2+bzP
nrSmF7auWphTvxa29mmM9um2d1kfXR2yhfeKbrG+d+7Jc/aY8MDPE7Nvzg3fSEz2LVOrw7oY8ft7
R09aKQy8o2Qx3wQ+IsVKfJzf+kV2GCyCM6nsweJZXfrc2SePlsvAXR5N+HAzx9mDMIPDAroN5/Vz
0hnclsrsvta7Rp8VNik7YVrnu9GBCR/fWwqNvuv0Ft3pgVH/8KxGZc51qRApcmWAaO0mNDgH9r1r
dso7A6Gr0UnVvO5WdF7LydVDGu0SnON2fzNk+jnXhjUv6Ejut/tluDsLlZm8DZSVcoteRHrndeUP
sE2RpUur9DJaUGl7W9hVj8ljazVLlnVLSokmxik0ITbT2R8+SQ5BnTLe5jdm3BMGwE+P6zdLa0ej
lr5xuBmSGnrsDsdCS5cXpWXxOFvYq024J3ynmVyE3x8IqctE74KAhZG5XROWJWxveZiz1mc1PXZf
69NShhOT7N1mdo46K6N3ny6ECgbP6vbVRi6vWPKlnUDJSrSg4b76x8BML8EhV/uVZNXM120tKAdF
hgCG/Rxx+xHW0WfI7OCXwcuZaDNtxs3qHXsV4XgEpYY1oCCFKmqv86m1yMm0GRdfWRN9gPyvg3xi
T1lC118LiZ+PVvIgg2ynj2DnH9ObW3jbUevz6m3yD54jgMsz0Bc6B8nGgTpPZMwZ/e1GdRf9AnBc
dn+RN8v7SKWEfVlhJ3+OWLcSFiMNyeFUife9h4upIYaknAGfrYs1sFVum2Ypy8vouD5kA2VZdAma
Zr8Z1Uuw3Btm1Bp6AWZK1OGuSNY+rkZf9ILRwQZKfZ2YAbTeI9x0hrJba9+7ATm8Du584CVRltW6
5aPCEz5i2TVI08qB1C3zC6uQXZfLHb+4/ueEDXoYXD0+qULU1Rx2Tharu94BWUurxn+hbdQqrXq5
4CWd896ZuLzsnTb7ANpc9+rs7G3/OjivubT78t6FrUaR1nv5M/R40JiT0qOQMJqY0RVZMiysXWWl
5NXysXyMF3H7S+nqk9samXl/H17Q4zN8Xs1ACqVuPdn0t745IHNN7mcR0B589G5ChvCckE0zoBh0
+ubszNWyFjOTUjLwHtgodbgZ3Nbl5JUgBbQeTVqzNq8G+3qAvnKoxGqOucHoFSJvGx882Fn3aI/e
i0QKgfh0tSwiM5A5w7X0NIGwONOjQ7rFVjPiaKM0j9Sh1L8H7RxhCnmm9K6BmZuf+8SYbXv3JXaY
Q9M5rstY6j6+tFjkcfk5MnIpvWbm8JZoxD9E59dcABtqO38iJE+G1hkt0q2PqTYQeuoIdSI7p/iS
c/Kt7wJ5yI6+ebuAHJZcUnfvvLzz1kBevciRF3OEeH0ucjPZ04c6TR40VobXCdfczJTA+GwTRKOD
Yu2G1fgwaA2xQvR2ntqT4iY/TxdJkx2RjKQNlTA4ajS33NqUCRH+F041LsOmh3cvg1xz+O/q5Tsx
/itxVrH4w/tGlakB/1u9nA8FozjVfI303iO8DZ+JhqzZkNcUuVd2luS1/WprP1JjKOfFkt3Hbm1m
/16E9j0m/8cq3scJj2NnX1cLVvG4Ovt80dt9FL0meIX7oW5fsiJ9Jk80PUj9fDl+kX9dkw45GtZs
cTU5uGV6zNsrUlsX2l7QtvUB/udsjU1as4+UoBWpDEHM4OY8PDVTYzSUHTxQUyQcZ9t83wW/mF8i
KUBjPtzPT7wj28QM6BINm1D8qc1YSxBS2452WeV3PPLPyroObjy7U1ytqCL4iKHOVOg07qRmcEif
45ZXT1DKiJCBQzwq6QT4KAWt4Orex+aKGoD/M1fbz13KtX2c+jQY6/F2RtGSkVaGO39rn6Ktt89K
n/IqIA8hzWpQnj9nF1ea7gNtheD6jabs0zrSiwBusORgVQNpJHcNgnCxA2umdx/LVsIRqeT8Z5Eb
qdm/DRbRLm4CURhvok4Gm5BOdtgJwUvdkYmXe4us9uBOeDra9g/iKCp/uew+uY8v34hEctNKGxwN
yXw4dKOiz0NCuabw9SylPyX7Zq/lqoEeGozRjezRZeVRE1XxonccItcISMsnqtI5kv1nd0+NqFhI
yVccyFX0CjVXD9GE6x68MlQh2L6CTnRw28khlH2Rad1i7JDoq9F72lNwLFyO0QRBNK/wOM2deyYe
0DFioIsQwW6gxJT+ydmuUbHhsR17+0iJRdui9DpcqJa1fSTbvFOIqrS7j9A9i1KgCyIRQHW7uxH6
ODR1ivDiP/wt5LePp7PLWmHb3jGseKA20+S0eJ+GXc2MIeltZ7RbHiZVhkOcmEPL5Nvl+jIok1t4
TbHr9l/r2/oyas+2PgazhXUANWB6mAhs89ZgP7x/PMfbXK+FvvjlZEtsl+RpY++VlwxJhqfZYloz
O0uLfPepdSvi+yKVc2DARXbPtOD6S2mt/lhYa0AEkA+VCBNvhbXZVu/NrpJeUOP2g3a/8qpsN9mG
FzAW5pQ5RKwikgSeW6bzs6PYZBYtZOCRk0UXQwuM2T7ihENQ8d8h4ydIXUf/Y11i3X/MjZWyZMi0
k19oCWwAyHXpqXkb1+jvGPIdkl2ihxufKUDaX+2A1Itx/6Krd+vs2T3yLmoTMyc4h+2hmd8nvwK+
f13dW0/oJVX1YnFldepgkchOx6EIk/nfG73RM+tslor9CnR+sBaOCJ0QucVkMaBn5aPADVrkzK47
UkzWHjp6v3R3fnimbQlSLwI/SgclrL+GXc/OwbxuFgIbp0V3S8DhCmRbr/7GfaGj1F+vK8ZepttE
6BOiDRW4KBdaU9Oh5T6p/X8/yR9QPP9dzRvkTNt0rtVVBZNa+99TgeSS6/azl7WXw+2g3y9bML8O
I1K6/gZ6FpTQ8wA1l/7Odrv3MIWXT1N43/hbtxiQXezAcZqhSR960TCT+Y0nYYjV/PekYrWyit+2
ogOe+VYX+GPfPRevnXop0avSRxCzB99jKAQcuV2MMGUnHO4qe4M3SIUK89YKzZRaZMc067ZwJNlr
ZLda2GUb4Spp726S255cdUOBgMTNxQXK7KZlCCij4uUB7Lm3RtHpcxFHYkgO8tP51Gvncwvczdom
14X9yRYpoZzZX2a+TWgR74anXzaL8TeA8T8X/M0b+eOCd4WJhfqFzSIPgN5IuBjgigDeBjnsIoiR
Z/2C8VgyrZ1npx64m9ewCrNQjcNDAW1H2jsn27TXC28yQW3PwxjEh89DeYhodeNPENo2oq7vn5c+
R0LpdO2RTnc+woZ7E5LYf2Hb+Kn9SirQ/m4n//eq3sLa/qEfGuPMVY01X/g8fPs77JzsygSp6O2s
IvmmYlAPE9P6+eoF477DOM56DiJXURwkfiIpRt/r4myh5Bk5fPDftOJ+XeRbjKub4631fLBIhrql
bWZTgW1GebfFgo9I7S61UeejhSaCJceod6xXVb/0/keCuFhGxBwHf+VPJDk5C7+ocewvIeFmdn95
gf8+IsS91DFyw4YetPbbMq+dLQKdxVYSkC1mwALz1HLRAx4KNeDHC4rqcBiGfnh1/MVAeDc042g0
QPobNI7QORr/duN+CL+sSJXajM5xVdLeWSvN7d4uCrXdjKYHF0X2BNgvvCTxVEPfBHOQo8mkeRSh
edtnABujAXJE57y0Ts4x+Q308AMEmNUYsqGbHcDs5jct7I836FDsOrvO49WMkBSQAKUpLtNagGbL
Z+8QaBHj5Xg4PIluWGUtQkr3EXobhghv3WPj4sh0iUYUmLQE7jZqxkhdmCS3v2HulR9fif9b5veU
6I9l7nVwERuVZQpvmFrAlNHuf10AVDrQF7puurE/5KSZX2ymam3n35uIp/JDYAUuIwtigjDEekNg
KKfzGQUEBYz8PL6702nxMR2PkchykI+GRXa0MfBDwYMmJnAHZrrIltw9QLdP8IFidi1bu5dziK/p
nB8p+Bm1sAK0MjRNYI7n3dqbtJPcdMURAkDWKmf5nqaWZaDmQsfz5lwA4TEB9AGbNC2SSq52jyGI
e4U6bOlHG53fj4WVjjAeywhQg2o9CDqG9YVeT6SjUCfuyhfgzX/fF/Vv/AdosD9uy9vpeG8b+8vj
phKommws5tWVA8hWczOwFdjepkBsSbm6WOKkHwKPvfMCgWD99yq+qZjvp96f8Ji3VVzLzaEFH7Ya
CcI6WAr34e1SFR63hijrC48o5KkTY9IODq5mayiq01B3NtEJ3UrZuQx1f+tLSLstfJ237+RvIe7R
1vLbrsrotB3RNUV5eWPT1HEnw5ML8iYSmrdVVHvUAtSg9artt7CrueJ8QNPXe9hlVlCoFd7JU+KL
X8efvbN/9Pd+J93TiD/FlHvev+/CN574X3fhDZh+71yMy/kObJaxi5VcRdyF/jIQ+ITGqRna1Da6
nXTqwAdZzJLnoCpQ1jbJhhWHKs1ai9MQcy9xQRQgFZAmE6xtbeMAw6AanUrrCzjRv5eNp+YPr9af
T+8NQ/SQj8ZZfwJuunTvrunoVJYHZAXPzi07gaq4oghAW9/XSEnrCKcykEJCYrGC4Q2kwn06EJNG
PLkeljV4BwZ31qlw9QVTjiqY45IabfpI8A8uIC7qUbPUAfG8ljx75ARQvLJPo85waPY3CX1XEJo3
t82wvnZe1t59EPJAqjtIavtHxuNI1sfcDW6a5Jk5rBxCNW0hoJZkeLonbp8W4LCFjNrJezqX6I5A
uDzaDRau4tAhFJ0ZV/hJYazQDkt7iyfXxrn9Kl3Y/vGmaroO/Bx9nv+1NP4Il69LKT8NAzGzm8MR
o3wV1rjuxcCEKPqQzwNO0t96nbYQ1wIfFYrAPiQrOtmWj4rL6Cpb2JPsSHDyL8gcqQ2CQmARQMP0
fnn+6m9Lfevx1FqrWFTXq8AhTmOekPsEWIA1lRxkCp0Ma6l/cVIPZcBX2y3UqsbKTHBP4m0NwxzB
A3vSx+ogGgrY/AOsWDaXaMgQhPZoPcEKZmQqxB2S5BFKCDbeE7Q4+4arO310fzdx1QWyOhyi3dD1
Z6mctKKPDoO7cw9piQjF5cnjy02jAQCpoEf/eh98cOJB6IUsJNAjjYvGIOg7fSGgkuXyK9AAVDq7
M3RotfCvjxC1jMFvqIhvFeO/3vb/e8DyG+JAO12L5vZAsy3mKMTYAZzT8NhyNkcAVCeAUbSZl/3h
8DXpAydeCgjCda6eARtzeud56tpy8poXCEpdoq/iwgWcewP1YJHa7lFuLR889Qh13fiXil3/qUIx
/j+cQzbk9+qulg/l9agcxdM+kFuJUPV9XggoPwPrDMTbPBsO5XgoMGyUfknotfovq9/0fSjSnmbi
lgvMIy1BgV0aKwqiow1bfpwAfAcdjxAWQMC9DmSVXrX9y279ebP+sfy3o0aXz/JmewY0C2o1gV87
J6SiwxQK9VN6fkghzCIg2YBnym6UjoSOCmcwgqz/fmtAV/4UNVGVR4qbBij5LT//4wUvt5vO5XaG
iUCyjTIcbUafd4Kvhu/o42RJkgHSjfg53Tm0jD0NU5gpkxLOAhQcGRQfPTk4RHMD9Bw1H/nb1o1p
BzlCVErn7wnp2Z13tpWl6TAO58ZWAhXArw+sJG8DTBl5OV9OoDIAPIiOJrNoAIzEs9GFdVROCy6w
YvcpIL0tR83VXgs+B4cSdnur7ndOBClPkKaPNrxTeyxBHcYLDoikkPhR0R5QCPTQZrwt0iomqDu8
1r29g7A00zb+EQZ/GKUg4AalX7bOBGBh/0jDj4/lyqzJ0YGa6d7hugrp1sZDmdXjI31UFSM+1tOd
pzOrIedj/QMkC72T4RKbTwbjO4biR5RbxVe3OBRA+vISCZGziQks+AUMrbF9YHwVU31mv1ZwASRV
2fmJrTD7ulg+gq/OCjqn404msl07sDKQ7t6w1pev8mUIsPI3qKIZO3LWKI7PAMPKQW9QqDiEM3Tw
2oBXxNN9cbVnxqEd+i+1g48bPExeT2puoGy1NbajhtoU2NgZ2d8j88gdloWzmzVBMxR7gw8qdtBk
BCqeoDCkGH3QgPRgRnIhG+7fwz4QAw4O+LmdI6gdYqjV4vxncY7NMiMgjd9hlNcLy1HonsQ478Bs
q0U/o8PBjURsy3EpiL9EM5OloXf9qVpor20c45eE/Oek4Y/t/5Y0FMdDcZA3EimfldQUamIvCnC0
EFNG5w9wLluBKR539yNiJyNMcrY///0S/oigN/5YxNvJpZ6U5nC7Ykwn7kxpAdKVbDSq0AutQDOG
4DUzZFvJ1kmonFEAo3P0yxK++xvvx0CHRo8CC1lWNe2tU1CYJUHWqEhrNg4kFCEJSPXhPhYfAJHL
Z7928SZQxk24PHrgalv2HjGTp6Bytjj698zu7MvCbvp3dDUscz7Z3HocatC9d0O1tharNALGKNFX
aJJI560c47ONtO78kjByZtBpI0ry2XGP03/f2h+r0o5pdCiTDQWu59ut3b82NUxw4mxcg7/tJGeh
BeWAt5UFuwpQTJjMDcJBCF2B02G9MYRergCaPr0udPA0evSilBUzXBEeIcHvBIr2TzXhH2tU347g
1+K61xYnscYdOCip2x7s6DFU4HEfwXrozWmTc7rF4x7nP/Bp8tgx4OpkCfg4Kmy6h+smNez9yVXg
87T9yavtzbAUo+QfBL8cu99r+Wuf/N/9VN/2ya19UvDyZq27fSAUU+bou4bDkMn/buQ3fXyWhVLo
/7gMH+Lg7+1/e130n4rFP+/XWyfmdNBvaGmzBmE8Q7cOxsCRdh1N5+/nuVyCXcmW6HTSYH75nPM7
W4tu3QZYuhAy21kQU9indybs3ZddRZOXK6iOysKL0vaZKTJsmdPLmhHabvaDLMZm6PobbaYjIsv7
nTThAMJDxhVb194ygGNVty7aGZLIzRFHl0g4wevx2Hd9OJt3V9gyNuFrIItoxJGB4VrG4DK0KN7B
raNUNjE/JnQsoGXSsftIhVMw8dfugTafHtKpMMd+eI5NK69LwkNrA4wtPngc7ITuWevr+nA/Pgiu
5D2/pDc/ICvbyGm2JRogmkJr6i2s7kq0DYyCRyT6xy/v+WVY+LpaSADQPg6G9EURAgJWTWJm0QQC
YASYy/ByqGlAiGHsRS2hB2T3VGqbg/X5YAjm/js06GKr/vUA/ljjW2h4PeTH5qrua6p9eFNydDCQ
AyjGjTc/uZ7Vv6pQXcNsOZ+3VvM7u0aMD4h1t4AwcYzzSvKrfdTdA0XH0UzY/upTPJaiAG3VnlPd
XDX87F1GG482Eq7mv7VMZPmneuf/7nFbegsbxm5XaZJ0EK9BGyYG3aOg5emjcY2qpCFk7xCY3Ad3
xtrCMVPW3Dt2M9iBiKxIOgTy9AaVbkq2i30Yr4Ug3gmy8DEcH77GYPooc+YvQuX9C99rqC0o1WNF
KEYT6gSk0uhEzO/s0r55dsqnqyZS5us639dBSN+tMP8if6jsO6xU63npSSom2hAMg+aE/XOhsBMr
DDxwnLbApIxukYqbstUh0EIP0SZfm8Gn4ZQAiq60DrR+S0WW7W46D1AhwJEYfFRkLkwI/r0pjL/Z
5n9uXDbwf9NhZVMXpaxzU8ewZQxrK+iyCdF20cOe2Lxh6SfI50MPQIUT9oXKU65ZC4r6r9Z8Yi64
bpyIUbWjx7a+BXAz/TsUCcqMaHAZodc0+ApKKNCkv9ZuGT94aiAxIFcFzpfIgYTSrdb/da/8eAz+
uVfeQuZ2U22Vx4LL4pbdvKMR1DKtEDjhdTR9iUSxWbWwFgf6DByiYx/xOrusjMp78NSmDS6y+Ahy
4cv66A5PPS6enF5sALSl/JVKNi0USCrS2YfudAVxF8kchvsK6axwIXquyEiDFbSQsqQCQ2uUwTgW
y4Zdf+Zd321HsxHzhc1gQFrrkt80vQl/azrxL/FKGuRmAi6HkKcRJlYPiH2NcNquyWSFn/ahC9IR
/UP5C79z8vhWQuo+OGOUak0ACiFjB5QpaNaYhtXWjfbDBsFtFXgak6UR3t/oWv6SVn5XTX/FFmjn
HUXlpPofH/iPqupwfdyflWAlSv6OcrIYbxBjq767u9F4y1BJuEBKVFZMZF4nW7D6j04IF6uy6ra9
/lYeVjrcOUFsuZwYNmM3vXEYzmAXPeP9KQiUTJVSjBcGTq/5HLeG9dZjUtY7eL9SPOVvIea361FN
sDMdlXkgLOa3KhHLgt25atVPRBg4ctvIy11BGfpbkOH2eWh4aAPBNQH4WzcBQHP16ui9hJNXjFc5
ujAVp7Zxl0C7VhWHMAQqOBYbmrtb5P8eAKQaTwFEQNuog0a85qypnXjn9mACaNJBJzcQxF41wtWX
yjSH/aCF8I1M+zUxXEHaF/kayfL4cvYXK/MLdFdGFDJ7GP0Or/kCYiDZ87gj0E0CRdfYao+Gq33w
Wg7AqeN84wGM/JXOofwQo5HfB8hvyOgRmd8//2MfLG7tUqLKf45Ku/29driDQFC5baLEtQ0QweDR
FJHgAZH2GwrJGUTAoUqByXZR/IfXZEamMg+Q/AcxY4uDNr/nAW6hjsQpCOuSug2Qy4DFuXGuuGU+
7ZtmI5K+dKqMVlhDWfmaLBxglOdJFQjMNs31lWI/ckEckxgMjiGE2curP9TsBSpzlB3xRbJKJpvD
xnuOrxTMj7yJt55ag3pWg+1eVEfJkGbaAinRK3mSu7g5K/UGsLHVNyXUbLFot3S/tKWIswG2Fga+
z9kiPwdQwvZn4uTda9mPyXZVbLxXpjydZ99AEE4LWhfn4CLCktfZjJS7du5TOqdIkoIjCE3ggvkr
ELI2V/rm549zUNMgO4fq0UV6yCruboWbGXhJYHrfWlMGjABbm0r4jJqpfLNe1MJIzq3SK+ZQJQZS
0cs/9tT1PlGEBXBJfyBUgF3bBn6JfDQ4zBqCPFiaFQKmwkgJsqMn+Z25aDx9tmeA7VlDWmmutrWP
WxcXpNNXhx6jL6UP9nrt3ijFS/5aKWQ9K9nqVO7TLmKqHR+U7c2wyVMrR29ztTvv4+aWHpnnhlq4
0xcy7fzZr1Ys9RdrPsLSQHuyga9Ac7RJ5bvaALYXGMqdA57Rb3+e0SDBrfTmPgxHRcT7YgtSP4zL
TPXbPVTjelIfuKfhNIMrJHYAp1jDex+i9mWiYONSsGJSzL+fkMqGcPZ+O4yMH9J3Tda+gQWKounv
gmfPk3nebSv9wQSunZVRe0UAnI8/B/rk5Gw8g+P+RmhkBI9phby1rtwtH8Fk/8CW2QtlWp3MUbYM
CIJo/zdAmVojHeupOaBj34zaOl53L7dNCRsJeRwSeucLPoCKpkIc0J5ib9GKErZk1z5ezDwYSkEO
Lm7ub901cay+hc0/LtV4T9FeSvlQ61vnIZLgTzMmh6f1VSNyBHFUgKYqNjUtIEy+au/cPw0N//yh
Epw4o8ZY40EaHcv5vzOc9g8ZDmNsan2I1tjaGW+pufxqScq2Uh9oHeq04gxCzxwYnYdeBEMRb5kx
0LI74TDBz3a5CNd3OlsvQDLC9fJB8wcNOLbp5v9xdqbLyaJtu94iqkAm+cs8iLPG5I+lSURBBkER
3frvIL1qff2kU09WrXr7tdNJjAw3130N5zBJbGvUN7CufVcficmhk0e03WNymb8f8U+9UmVgDCjg
9YHM6PRbpdScHke9KfMrk+VzMPRgNA/t4qMLCrvvaW3ppJ1Gx3U/ZzvFlV8xycmmA7t3DU02qVNY
mkMhZA/Cg7Lvu4u/gWV+kJRXGcOjm6eBlTG070Eeew8RpYgtoOyJNsMN/WENDj2PV3GOLM86wmup
iJLlfQCYu3dl3I5uNJUZl92DEqqLYDa/DDIHP3QU/jiib/d4ILZyejaMZiVE8IEBdeoKeSwVAV7n
Xhlug8wTYbweqHKrB005AH/dONvcyLJWv9y8H6osNAUHX9InojqQ+kP91w7YbY/bphPyBrh0GjCN
WZe5g5Y3pJnViRvldYZdAJF84kY5tI4vMIN6DX41VHwRiGMe9NBEyRkloDp+yfV/ukqqCHhCN0Qm
8aCd/jy05C6rbWE0Nc7nJVsg+YruXt6e0TYY2o8PZVGppv4mewafX8eJe4tguixV7Zc69Cdk2B+H
8e0KydfrAHTyvV61l2CDnThbvAcSH5pSlJzHiqO+Fx+6a7wolgGCZ/qg/vIvXrnK4ytPH7Y6bfrl
Tz30gMPKRyaKdxuysbQWAbAH7ax+Oy1Id9MU5H3nJW5Nv05j9gioPPj7ze6X1bdw98eZ9KHnX/c6
S/NBfjW6mopUo+etOx55q/f3z/gJKvDHh3yLBroqtGKWcLnOmyEV2oDnLNS85kHH8hQ1MbKOhcQW
0eLm6+HlffWv1O1ngMGjJhtlH3VYxZBrxinziY/b0/4N5f0Vjf52Eb6lym2bFtlDuNarqnOHZ1vz
Mv9MpjNNA1wwKyvu6J/mYVsiFm4/x/f3IxP2K37u1u1k3yd1/Esr5gtU/rfj+RYLyvul0c5HjseA
opM4CqIjY9kuJtrrc4wZk/52Y2YBhNuiZQhfXnD/fr9+alMADBoSBCBe93p7fy6KoSSm3UCtecoO
cAz9whXGgmjVIhyiF6Ampd0sEleDRp7+9nz/sPvSy0YArBc8Udjs/vzkYojlRCVqF4peVLBlehsk
DCaPja9vgWdQaiRMSqrdYyQ7mVvEyvy3zVb68RB6BGXvMihjTPXnITyKPL2mj/tlpXl0wEYdBY9b
RMBdRwPIeVD8J/8fVxtJsf/7gd/u9mPYPoRG5wMfM2i/YS8frV971iWcoL3uaf4DN3RGXghX2r+t
tN9O9ltDLdWEbFBvpcvq6iJOslRKi856nJYA+7u5Bmi+GhPVBcY+RjAc09sB0U3Waf1yCfoF9X3B
/+sSfD0Q/4pCeioMira/BEKBJkzuTzJHVGyJ9kEP114pPoQl+7ckRfrpU8EwgYBTQBuL35v4l0d5
EYvkdKHSe1jPo42eBsLib1qg0P953u1d6RJtfkumf8IAqv9naKPqZB/frvmt2yanSpCrFaWine+S
8Y054pfPV4/pfG+Z333i0KBMEM2yDa8wV+BYZzMuBt2DvuO0pZr55Qb8kGH+65iM71lvp3fVozwr
Fc+d+LXpk+GYy5ZujQ6IC7ZW8cst/2mApg9o3CmaZPRyut+e9IFYnnj42oI8G/HinKSWPMOMl9Aq
BPDH03M0yoIxQOpeR2Qc4qRg2vovANGf0lQOQkfHiA6Jrsvfdr+Lgc5fdroVnDZdtR7E2uOgaBgz
Dr7jWQIfK2kD8bGRIDupcW7RC8ssMfBeevELayZJEV06C2dss2iDIwjjlD3aGP0WI37qcergD7Ve
BFejO/Et76lFwVAlrSxWXCdg+0BZZSxKkAO6ldY2GKQwDiHN0IlS7KNdt66WOipqP2lUYvQBx/L4
kQIEY4iehKkS6N1769diZn7y+5+flT+FW43A3GuvTHLfJ/Zg6FblqD5+aN3opASD517uvPwca5jf
GOvmAjZnf7aUkuIvFT6x1kI9R2ksf0gGj8jG3xen+kNHBo0paUAu2s9e9G8N3uNFy1Q5zYqVvPgS
mqJblZuaGObP4FjbbJBXu+7LBUliCCr2aooS0exN3O0f8fLJEOCB07T1LO3bvZ94Sk8G7ZBncOmh
e/3+sG/SdMs6vw+D13uLlgsVtwaGMaZ34B+M4MBU4Jcz6hf3t3hnkF7riqENYbAYfVj+V7wDlaw9
E1ytVpWBTIGZo9DQK3i3IxlQd2Ydt/RD/Efm5KxLxcwJu3Bu+aK2ZKChjaXj5fKh0hVCYOEj3/Z0
3RNiSaMzOjy+AddcIH5aw6spDhy6aHUsfGj7O4IXamq3pXUHsfvSwu4oUXTxby8drLN9jbDA9pen
XPuCWP95puDQFGXY6zerkvp1b/91pvdOU+szIOyV5EI8GGIEvrx9ZsCweXKCwu3cBgYOP/N1F8Uv
TyOZ2aZMsTXrGjyX7RGUSdExPwASiEjQnmHIEF44E2H0J46f2bheZn4V8IwCHvkchIxNgnqClliH
/OXotFCX97AdJaXXNvZF8iW6m4pVvTZxEmvvtb/NbC0DDpr5wvv5HYatHHEv0Iomo2cjkM3LZ9p4
5wm988dwdGV2MMLsV/Ixui/NCqJZ4YixhlIrYaD/7ye8Yhptop11zqByYbaXsxb2pczZKJRJUctd
QcoHlsQ2uD+tG9YTktWAYvGzmIl8usjfxNKSKLZQE9ia546naRvLI36RRCRJ0BQvV8Xy+K7Y191z
//ggZWd0ClNdn0uGib5EmKxuJ/N6oBn3Cflj+9rBlckCvLLCXialNgeapTpbW95QY57e6sjgbC98
q6SzgY7Yyug5eLN6KbxjuxmeUagOZPuimWguq6QC8NcV61jDpEsP9cTgoxbZ6ohfaEvM8JG2YJQS
3x6hiDTb+bPObHizo2vQEUroC0EGv02Nw9VDvmhKw7LDagnBae7tdg31d8d0oafYQCjPvTpIou2q
dUvv8bqdqActaFYIjWxOgfRWuEMv6xGf+kxbbqcX+OIRGaLykdRmvWxp0anenYJZ3qvjPOa6aZV5
nbThEaQQc40PeSTbfDzXoouI6dc9jD/ZykA5jLM38bVy6p2EAgWew1ZND8VhWA4bUanMl5tbvSSz
/EzYPdEx3DXuwIC0RxDGOTZxqM0LH1e02ZV7z/V2gdIuxRcZAOngXR2fn9ZgA0HyBqjK015ldE8o
MQYUz4CKUE2Fn4Z2BU01w8tVp/XuugmEdKqgCXUyh7IlPyyEKvF8er5Jh+0kg2JIbjoYIaYqHM7h
AEonsFIV3RjREmbK5LSpxyg1VbVVIg+I4F1hDcFdNZYYNQiprlLGLowWR3qwPVoJBZlzjwZxjWnB
2WpvZkKuvaEIEcMTuQmns5Nf9atdHm50oUWzfngIvyGDxkKT8bjqO53SNH2jP6L3CvI3RGdCGOL3
lytHtCsYJMc6krBopT7MvqcWCtP0kwMR2TRBYeFZWaBbaiYbChvIhJlLVarDaU84RpycfB5/wS2J
zW/dLvPUQ/a+3V+xAIegg3aWOGp8bUYTl3KcYeVY2rWxTHPZHD4BP0X6KHc1F05S9fCaPYzEEZGz
aewkd6v5NTMRFABEQjry3laucKhjKhxwu8+Mpi5NX53xFS1AntjCkhgIUpFtH74BpQoti9TinKvM
lJyBT7eyIX88WduBWXtCWM8ewa3F88u8zrPg9NoBAnl/EGtWGQI9yaR6E1ayU8y6abqE2hvz+CIi
UEPX334idTN7vhebKuByDsaXXQWnd8qWoW6EI/e6XeWR6FMoAIGyBkhTvDwQDdP23JNmkljtuIlI
Bp721UvH7aee2I1fxQnKBmPUCkT7QrM1hVguIxii2Bl9CfSFX/TpMLUaPZSp0y/OfcRFaILzWAg5
cu7mIDpGg2sPfGYX+kVWkibOf7bGL+AyzUPah8P/THMvSdKWGgZ3q+3nw6HgYJp5bM38LZ9lYxkq
W5jG59l2/AB20RvdZbXJnpbtaeFrb3cREoAa8PX19fwKq9cTQXF77bTxT2PiD8NSMRq6aajMquV9
3hlEVzr8Mgs36g5DPx+SyeQ0Sqt39uMB47/XAlKMyub7VhBTRoJrvKqVKUweY2lSK3Y16lpaP8q6
i1DTEL0HTxB/LISGdvdp2gh+ucv8GmZB/JhsA8C57VSD5QycXQCPfj3y0COC5ybkNfQUNLfFdedF
HU8H0yoSBCufP5cNOrmru3ckEkXdyb3FCOAokyyUR63LaiRFZbSE0sWYTUoi13k/LmS7OYAMBaLp
MGbN4/s4mcuj40TqFRDXlduWvu6cRoZD+G59Rryq6pXjbgqzV3DTDQPA4EpfUbEY5snMlXNb23Xl
hEkJNGJ+SRzL0HrXZZzPVd1nDW+oT6X3mm4uigbRcSLHSVgHj5k+Ge46Pwm4gk1DxJNFM3ma5G/d
qGD5TqvRafwsmMt3vvgKzagp8HgwuV6NZtFzKGwRJZ2P+mmXHS0z98Q8ic2itZSLBcJqKxD4w6MQ
KpLXQg3X0AtKEw9dRRnNBtGDlcPcMz06WJ8YDK1mBeFyn9zsnJAwcLWHJwwcA8S2L7Qo/cylp10o
gTxXEVE6+dM7bu5MyGkGl1D9C6IOU5b48aGTheHpNz3OlffhEeyZvd0f4zZ+KFY9tFXRV7LREMp4
NR52UY7u5ta8EbPr9VkOpWTW5YuzHp2aIOfAMl++20faTbUrBtq0cAeMkQQz/1TZUS4MOmgXNla9
UO5WEQ0/bnCYSxvCSaC57BL398co2bQzAs/ghbUgrQpsuhaSk78IvvwuBT0/obEumfV80w/3YDgw
rxeLsYn2Ikx7qQDQIOnsiaQHKuTgme4klLhq8Me4p/vubt33z7svDAhFws0uRfskmY/Gk65uiqTO
ybp9NKOLK+7RR1zfR0xxQA+wVV0Kiz5m1ct+XD5uH7jVt+ZxJqAhdLJ7sNbWvAIgpbntXa3nYWAb
D3MwOWJ5AmARSpTOWneOfgOG3nqonrQ7hiiEvHehN3wntt4XOZJRb2jWi5G4rDz99UKAvr5lm3Tg
tcygOIyT3YGcBas6IRlWd8MX/bW0c9Wr76aOE2N8OpxKG5pqXVqCz/lz5iJsjS1jV5Txfkn2/1u+
IFQBqEAeqFgWS18SE/9KgRuhGhiX4kZEm+GriQiDHtToV0kwwxNf3HUjwkm49ZayPwwQL2RCXMat
1QSa3bhG/PSg/BcwFrRAjZ8hyUUgBneEAY7+iS6cHtZeZafBFT700KmCxm9dCUmAxv/lLP7bKO7l
NhiNiYqqGNLgW6mcScNcbOtryXxicIQ/D99qtH0j5xzYKqFvrLH5vQ/De3wKkUPoRUXJgCRXAguA
HoJ9dAWoMRC5Uehq3GR5GVm6hYxEvju7N7cmbloKqgevTdDFCE3tCyQPBhsURFGJKUbGLyWlhMz0
f/cZVURYRDJESTUU9VuPM7lXiXYZiuVq7VbEcCrKTbHZ2BKgBoDd/BdpDnAYflKa+8nNg/INWXQ7
7UDRaMFxEkAbMdP3ZfP5GAvm8TUB/ABBzxW2aMM7utmSmfcqsyW+dWxbjkYfmW7murWHtfsExmV3
jUMOVD/cxqFyvej2UAEVpmbusfbJue4oPSxLnWZbZAQL3AIXcMc9TCYBcvVa01vrGH+AOJ6cNzfQ
/3pwmiyMKb6Bou4OrUpyG18P+B8I1Lt/gBeoHzHjhO+x6LOTz2xTWXV8QE66dZicB5rT3ZxIt5Hg
B/OU+h3iPABVEijcWwsbvR5FspE3CNTg2eowFJ9ocUxfBOYoSJC3k9+71Hs9rh5jgRcFjLgFx44S
g7kv9YMJIjpdAuId4OHssLsClqaVQeHG2JiTDNYCws5Y+Mqys5bhkeKH7m16jxUBSOUEm0+EW3sm
HVpD/mJxi8DNoNADgK4nDsWu4uyhAcn00fI5Q9FnL48subjZmdEHsPf57OOJdwLIOd2MIiu3nXYN
ZxKiC7bJqs1p6e+bvr2ghYZ5/pgAf0BscdVPWDfUd9se7dH3g8mZg+1nh6Z2j98DllwFKKFMeuid
/ZgXRLCbe7MMHyRFT1zqfMnsnR/sDac7y19m+rQfZpI9f3CVYxGowAxhPFR9ok016kFNXBnOKubN
1D0u8y1AxJBNZ6ApQZ5EG2xcYOTm5AJzsCdmkEFA2WOBemduHvDem8N79saWw5cjRk7W0p0YDK91
c7J3EcbEuhmdpso5b+17CnxJRjp5o7+Dx22Adztv6NDPg6py4EmXXuDScpOLXikaIAtBsoCyLDqx
jay4vVCJpN5sjY2RG/dl4NPEAG0/YE4OkQdiz9m+IRRg9+hDA2d2NLGwWDUnRyxyBta+J06UvC+H
jY1eUZCs5sDzJLOHEMBmgcbxNDwgFg+zrWkM3A5A2gAS9RLgx6OjT0jysixEoAxOipiioNNJ/XW9
gPYgOzRJvh6mgpKRnUwObIMk7Hgk1B52OztoDFJqsr6S9Zc9zQTyUdBeTYCuovXGBBFUk/mYZ+YJ
CS0rca1itfC38wSWRL4g5voztsmzhXY2AlTALaBKzYAeRixxlKwxRhXm5K0+kLvJ3N2/xTJA2AHT
ZZT3rAsyxCgpsYw2PeoEfZD1pkev3lY9uLaH2H5qUxqgLB4erVgdWDc1FC8u193CJoLQZG9m9iJ3
gZWfWVO36BBV9npIGWZGa6S+D7PoS/rBlpbLeREFwc2bzD+3Iw7piW8pnD+SRKhz4C3QsJl3ZjIL
enk4wTkNHR11pTn8MYBt9BU/vngMLVhnmWdHHD9oP1i4sAb5ZzCJ34gHUrDW+1UTwwyH//sA/IaU
Z8QVWZS279sZZxijx0I9OaImhqsGmDXkxI6BdDOBTm+OAG2Or3viK0s1oFth4qEnmSJrhr3jzY3u
YRzvoffNAwkaH5eZWVwP68X9OwgmKKzPcVqcYIrT03NEGX/fEv6H1Dseo15KPnx3uK/V64RnKpmD
sFYnvUa7Wy87GyF9AtaEFJjpLCz8a2Xu6cCBQw8CtOTo/9COc7wc6OPz4BS9eEy9e82DAgnZ1/D5
NjZHZ/ACrf1yQwGbFkkPb4SSulEu9mXDOBNFKlgBW6tj4zM/j+4nFxo5k3hyxITb7KmZSJQjTAqB
rDUBWo1MuXaP6+NBDIQdIjF1L8bBnUsXF1LQvpXpteBPQGM6V8fp6/yhuVMxZLHFESKRCHnhI81I
ULTHakgdCRARlJBLWlUjRTPOgmuN+iShIUYdWzfn22COFQ2t/n0wx8IF+QYkMaqHfdaXZOwX29id
vNqXqYl7Kff+YUWmYDUtZcuBOdUj119piUgq+t5NsLpaC2FKLidYtOwoDnn2XGiRkb+YyYLvh/5W
NynTq/hQvVm36QARATM1rG7dir6BLeF5cTnuaJC8U73LUtjo/oUuHnYA5Tp7TvObJawum54GQAae
WQPWCq0dvPUuMwJJTBmTkST3PBBwvUjTrazFPVrQTbBeGZ08j9awc+vU14FcOXfOSw21j8xLVkDY
Lh4dVHzK50O7QS2exCVlB7XOkLr4jCfDuKUkMhxagmGcGjtEKxtbuaG8ATafvz8+jyH/3szRiJDl
jC15FY6T6WsW9CCcreA2NhC2tN4/vfJOIIzYHT81rjCdQLMyQ6DzIQIjZ2AUzzG0gTs2wSKPaIHB
geDKMfrpDB1UC0Y9CBASYKp1ZHGA9iTgvRokUwXn6chWu1PPoSjE1S5B9rU2sfLO+IT7l0Ufwv3h
eFTsRiOYaV0NYKMLaXg4LwqH7exqM7SIJ4dVxy68qFe9pXWvcQB5ahjBtiQWIgn+2ADxPxBAsLjs
/Zb00AL7jQZM73LPWOoewgYLHqa4R+uPbgH4YPDROaLz+yI+wwZbzMoXtRjdiMezG+whneQEuiGC
G4fEHewLi7YL+qAvnOIYOyqsNBE/wHBut9Oi2jqc3A//KpizBBbazA+3orkqnB1tG1r2WCpDuNSD
2XkT2YfWw1rNXjNPzExh+Ztyxg/TK+2P7PHbkPjaHk9dotKlEHyolRbPc28ulnlT9EZ76c0Tz2n/
lHLtyb+SCReTIite/z0p/5pQfuuuA6yQlYFmyDo57Dc+QTqUsmciX8rVc8LW9zDZSmhwukvmBikb
+dV8MaENsorXTwgoVuet2L5+o8X8g+b622F8G9A8Hmk5TFMqHGCSoOPViMxo6MVvz+X+XAX767Qx
26050Z9Rklp7do6daFGqQ+F4Yh2bj9+MaCK/pJMuOjlzI7XUbcR2DOlEhrB6YVNOl5CWgoBld4TF
WjqaSPlrvquzh+BiJ4cG2m6coDkJbMwcnsyVCu0PE+Xw2Ns2w20KHxKicHTDF4VpeOPydVW9UbQs
QyFUDwRP++xDXmH9XD9ZjyQ2yck9HEg1t2MFeoVFHMEeAjknI5iVMuZK9Py2u7/fTIafP5QksjQE
LqdrKmXJNyDAUWuOp+dWzVdHIHMFGVSOurniZF6zajK4+gFqFuPbnlQQ7tSL4jUE02ssSpa/uTnt
6DxF6+KNVnhFLXjxQQ0RpQqG+BvnPJeYmshBjgcJOLc66Fw9MNg28mnqYOMkgyqsqaonKirVVhvl
q3QHINWnRc6OxVigDiA7KQfgsnTdGnRhcmvrd/srCeuqjIWXbHb6RL7wABaZztEzovbL4rz330w0
K4XOfd+hgI15eq9+ZsRbV0Hz7+nLtsxDo1MZkm0i6ere/QHx6urA31ypKGFG78wfYM82drOCc2Qd
367gaDunRNuE5ALROk4yQFvDSSh7yQsR0n6gj6eNK2RiZQ/Hsm1vUO1c4tY/BcLs5CFkjIuLgerp
0D+GV8QRuXhT1a1tYZodYR3cJjeCF0TaYMvBSS8oXkM2U51kpM6queAJrEi7XB0n5XILLp5d0T6+
CVNaGtPczdCuzpfneT2rxj3JvooZiUZHb7tTbcV9OojYWEOH3M2RpwoCFeV+OwNRSDN1lcYaIOMU
BHkaP53/hznqf6eOAGoGDJBlWAHa8DvK4sSg7pnLzFGbLQONubYq7pbMQMdXoNByj2s721Hbb2d3
3aaJVh5qeixsm3yrZj+xm8K+xG6OBhuJfc74mXYJvZep5MFtGHzIjPADCXsOAO2KeyWN5wFHIS0Y
Gc8J0GaBmR2SNYnbkSk9IT+yTRDM//4UGT90W4B29v8M9d5R+Bu6AocnKRFaTlK/2PXNUjf0ZB8P
66FblWCKIJEx6EMCPzjuacHiuPoCrOmmWs8XObpOjPFWtGv/pDD4G17tk2pvdUel5u0JTKP65pJk
sHlf4lQNtDUtXxlPCVYThskfp350xVxNMTW2zOfngGESxUmK1LSwLxkv4BLDmrqNGF0gGlxZDDXw
c6ueAQBAY2jLn9JKVPyCdZDsc8m6VLb0WTOOh09XrGqOh9mlfYXLrrso9lUw8Bi+QwxiwkHrJ2Ug
CfHut+v5A9RRAx4r4lirEprw7CJo/at7JeiJnG5zqQAhhNxEbzBkuHul1xEoUehjWko79tnnRpe3
E0LwmYK0HEmk50EZYxW85TLcMjREymmo0IueQBym3MeX3ZhSJQxezrPKoy/2y4Rd+gEpqmmyDI5M
ReIKhatvO3Ry7U7HOlGL3lCaKhqqxI1qkyyvz/Q6nDMlRKQQCgEokC5VOKk5VEckXlubhHgZPCOT
CgBK2PR1DBE6dMavmv0+zOeCiN9m94KH0QdQFcopBmNRAk2OZJ/mlvVIEKV5QfUIuzCmxj1V0zdE
+r3WOo+oUif0WKBzzs9If95E80P4+FDB7Z+9RTo78EpGpZmjmqvnsFOR5fmLs0ebhuLreLXb178/
LoMf2mB/XKZve07bSg9dyAcIJdu9iTLGVRQ/7hyrkhfKqQAjc4dEf8VuMssQQP8NH/DDlvfHx397
Wh+t+MyhLxWr6EpRRren/hAdRj5I1UzY/7cBL5W7Xe/PuAL0bYJh0KDEOqWwGjNSw+IUiBqEk55U
dSCqWn6Cyw1ldS/obIpD0z9N8oVfbu3D0VkcfiXN/tAV/dfx/4ct8JTu+h0cU/GVgEFUv8/i6B/K
8n6PoVVnfl51YMH0xXr1774ON3ZTOOrMPPxXYwYZbpPTcDIVMuzOQYGlP4fUexwn6scvj4T8U/jH
3g4MhqEZCvZ7fz7JDQ7sVSM9i5XiKTP1XZhccUvBbYHOMsYoaEO2Vg+vbBnFGNbdrSx23bInW/lN
1DnGFJIOzeUB2+Tf16D2w8gP8NL/Hti3RVBdT8PBVmMNPtHhunuAWEhm/QJpLgIHYqMX5DiQ2KYi
9btXyRacve5msxziQE85u7rdqPHY36GVZUEy6vXMmfHRTD/N0DdH44dZ1IsC0eTqJQsYQh7MJOc8
ThaMwdOYBGrfA8X/fk5fe+n3lPh/z2kgfgubQ00/HtuOc2IoiBbZ4xPtkquPQq/Xhb2+lhBkduZC
zPBqezD/+4dL2g9PtQpPR1Fxf2bo8B11Y+jnRsm1Kzt9mAbCorCf0RDpaM2peg+W6H7YzjQ0UO7O
PZRd1Ucj+a3z4T2MCgbEQ+cyLmyiZXiLKzdDP+0Sb19TfDv6UVSEH4JCN82/Rs/xySnck5PFT8zE
lje0ijEcCPTxyXviLXw+XDAzqEK8LwTogoyYogaLiIenhOny5J7nQwaRdJ5rbzsH/h1wO4PHRxdW
4wsS0DrD50hj4cn4YZ58BVKiZjUoazc0/CRfB6oGM8xqw3Tcp2DucSRPdijhu2enfLmP0Ey88lTR
zaAE1/GyBIeBLLLoH7072PNznMbKDPvSgJ417T8KlkGIkI8jAM0J5CnsmA0zDv+MlYzB+OGyH4JU
+vttUn4IHn/cpW8PZNLJ2fV2BH0IxyNZX0fIy2G0wi7ae7m4DTi/dFKCUNnnsY4FSuVcloanML4W
pkbAk2gWcd/hz6Ne4ZsdRw6N2ZPGEF0j5JahbjC2P4Zy8PfDJr71D+T3xQ0+G49vUQSt/Z1xrRh6
lrRaXq5SChV0y/1kBnZKC9WomJwJK2V0Hp2BBQlzvn2JjwuBBqx3A99WjmuslvLxI27gUj1HwoYd
9V0ZWsY7AIeWYcu6OeNU9HxXYVA+p4OxQh9pcX/RYsxc1wYaoUdPnbKTjpKoV0hneo8PDaXPeIja
tOCfdkpY0TovmLDduKYXrwtO43uYrU/jrZfM2xHx2LscjIUyA1yho2Wvxe0705nu/bTOOJBFtk57
Txpe+q8ZVmfrbG3gZrAuIR/OTkwUF0jh60h+8DU95EV+6F+PJ3MwkybKmzg7ojxES3jLsOxGU/8R
tnbj1O7XyhvlWHmnThUfg2twD8VxHgmc1BlSo4hkthzIeILli2wiIhaeenf/7DBk9nr/xgcDwxN2
PlcoGluL2TUoqC1OFhnGObht+Yz1l5eI7WN/nOGDwPvPSMGncb4Y+EX8wC+r8HgePS2Cj2g/R1vv
bGlRaTOHAPaQu2lw9xUfeqH/8Du3moq+8HFxTrCtBZ5SeJqgpvSoDAssiXF68gcrA7pq7XZoo+v+
zcP9jFhiuPmYmXhcL3M/izI/809R1h/5HFuFcYY/WjYuPPh0IeKU02GYh/WkHkFq9a++FAFrCO7e
xdO9HFhePw3I/IYSsfHqURkiRBAwi0eyXosr+zrSvG2YRak9BBgngyLYjsp4GwobbjPL8uRjjRLh
FvSInxGT/Qin9UilWC0zrGEun8+XctWRVpf2iWgz3Y7OL4+JsshGzea4Hi7ScbXr1lRz42Knvdfr
dIwvxWQwGWLfI4+HyyQ+vxT7wdR42Mq02lcv+rje5ysCZPfyfNrd/vJ5mkn784T/L4il6P5FODSt
jgCmVpfwivS6NDQvYU1vKFQ6iEDAQwCHTJ/U+rd5/6oBhoeDsDxxXbqlNDrLPSUB9f/+1/ToHt9m
8gjJEd7Sv/UUdctiWi3Tj8e6WpJHAXNZDw/lvJgOD9m8XgKAvK+1wwODLzAUuHzhjry77dLpZTc4
DA4nHsbL/D7OmH+Mb+MkwuBrWSP9Xo71zRPo0fJO3xAW5y7jTzLoUXq+9/CtPCS7fC0e0iU/FPto
1peOkMrfC6w4W6zJaozKd0zSCtrM/bSi3PGi9vPD2xpQorqpWuRG9HdGPI9DueNb5Y5vlbtyx++U
O+Od4YK6ua/Tj4JT1A6kLiezWFb9KYEpXcvAEzcqzSSwv6DJhwF/4rIDmHb/50rc1uqGg1DfxYPC
GGmnb3iHvlEpwrLggrZ9ia7F9K09YoTAW413Pl3dgNDhr/Elr18HrG7AvwyHMOiLpXK4r/P58fU8
bdYcpLxJpwotfYRz15xGuYaGPW/Wp12Pd9n0cLdDt5EVh+syAA4HBXLHS8rffphZ/yX/MBPmx/zu
Pz+R++vBl/1bcuefX8nX/JtISaMn2zFl5qKCGkMJcNeETSREOpFtGBoTCBvxwCkmgL7DC+GGfhC6
Jk2oTvK1sIjti6N5fSaYj7uRutFCGnJL7v8G7FIXDLxB2MRs7wESd44xgvAebuNBqIWyLzEklyfH
4EhmoZA/DJzzSJoUo96U7ArNunUBLRJ+sbhY4N3mDWPM4vigKhiAzu3158g9gsFMcBOyywFI0QzG
shBAqyfVO2P2gNlu1Ou1QvVy42w3jOVJfujPi+uQApJgrQHlGmJNgoMrOEv/FqYWntDbmA1pRitn
JAGxeHjqRAAaUY4l33CAaFJCnF04HqMOxqk6a1yNLiRADOC822CLpmgR9U49l7iJ1ZdqUk2aGRYb
mCaW4/MSvwM3/dA3xZJbrW4u/YruV2fydModKwqvOsHR3/tB3LvxzjJ/HPT3O9+RN7G8OeKcSKtg
k++49TmmdjjV5GwrJacFBfVNmgzflJmxaA4px87CYENTgYXcQ4V94o6KKTvqkgiMH3EzZpoE45IY
8CRgqlHlHqf1kh6bVy1oTi57Y47hrL+FetQghqnMynEZSqNtaLAxF6M+6OoTHO76y+6zBXmn+aQL
rgBRpA1RfKJiiXdePg7cQX8w5vIHypz6zBcBdRkUDsOZviF+xuK6mOKXPM/8ywxLlKk6ysLttIcc
l3G9yLFJOcVtRFjLsJC7e8/RI765bXTBKhMzvvE1avc0CqsrAj31yyk4wbmt/Hx03lHUYQo7LsYo
QYyMuJuJwWNaRB6cDLUv4KuXGmDf6/YVjNt5cV40n/TjFhpiBVhBvNxivBIn52k6Fddy1O1Ps2fE
qK9ZPaObl6/4sV9yzMPX4+I8eZT4593jNyKwI0UXPE7O3Pc+lLZTUofoOk2iL976c9Qum/F9Vy2z
+f/wdSbLjXJrur6XMy4iJEQ7OBPR96DW9oSwnTaNQAih/urPs7wnJyoqarBzZ/7ptBEsvvZtFIao
D4wT3LMwFnaPoBjujpgqKQC9y7BfPeJHPK7K8Mz3OHGPtF9O0O+4Y33dLHm0b6dNif/ewhdffAt6
4O8D7161qjfAbHvMV87Zgdd4Sqf0gLHli1XrGM0Kk3tfZa33iFvUR+Yxr3n23B03NDnRLDFd6Q1x
jkfwTEYsFvUIWd0dyqcOCEnc9MTnHNjdxHz28L6rVup3n7ZMjZksYx503Wm7IdT9yn/F6HBE4kAN
Bb8+GPmQE/wzt2JIzTcjrKJb/NzxCfI7afq0rnjsL55r8zEmQ3LKROf12s/3j70J/PqK/oQe3Ujk
TaSTgW9r4Ymo+megEwCxufSJ1WZ03ozknEcwrl6xvBvTV3xvrPNmSBVuHlGX87+r/3FPN2fEgVOU
7eIjT3im4Wd0zOv3KT3mMgF5tuv5J0fxT/rPv6TTiZv6xP5y/qb0kHPJSPXm/gsaZNgthHsoLzV8
+pxo/6ht/nb+hmsPQRhhXwQePocdsFu0Pfi132FYSBgasR3lVUaUA7GKN3DJJDy0wCgFMcCETfZ9
2D3wjOTp8NSn3/Lj8cZrD+Ln6fA7zDpF5fhXSjY7jHj0NTUoheMrO74piRT9FZAace+CGaZR9J/j
ThRXOiIiyHoE10KN+mL6EWXFhFa7oNGu5nETPdNjNmx1XgEq7249hP+pCp6fR57ddXtIHhGGntkr
ULjB3b8u71farwnKk3tAYJF3V27i83NY9au/6oFfrngfA+XmkM34N1XUvo/pYUUazkUqvorMd9r0
4j9QazxT1LYpcbie9EZ983cdTSGcJY/Z4aPlyc8P1hje1mM4hiesCQSwt0Bs5eeU6V96JP6KiWg8
rfC3ShuTGsX4PeaL3prE4di0C1gULCResXjQ4pohXfH+DIW0avAhvewlYBZrWhMoBQSICpTjll4E
dNr+uIZc/Nqz0aiSPlaiujiGYz7DFFb6aGI10T+UbACB+LTazyrXMm1ziG+hgdHeJZTXJYi70W3y
y6+aGDGIliZBI5y1+xwsUR+TTWI5mKdmSgSJqsBMFokSoHWSQY0IMVeLyvcOiycd6zozXXABr/D6
VvqLVRVA/47BhjrYQYVjcNgsWKrWEZyHAsNIDIMMlwXzZ53WqSY8i8ByS3lXaP41oDDNlOz+rSeX
sORyh/j69vKaAHPKoMTxceE0m9K/omS+hc6WSsUhfnIpCB6IH+hpa354duD3UojDnaPjGHhm2/9W
xUaGDeGu9oe8hDeB6S9uxfdADaXknsuBHNT07Fc2NfTruyo3i/NvtyvXyrdwXsSS0sOmLcflEqAq
vUdhuFJx+p1lXP+esB/BwQLisK3wGB5yPWTB4g7xHFsqVOKdtRYd0zMi91NwDvmMuHG3LGpeyRWv
yVva+U1+5/OZCROpWKbA9E+re3BKq3960cTz1Qvk4ARBuLH//dPtYzK61w0TgXTx228un4dcCsu3
w0YvZt9H/+RLxSu8hbPcyKftw1cdObu6QmAWKcw32T0x3QCSmnRI3yBVElTsM1CP855BnWDJplJ8
3L+w3KM7H5iUnUNwCy4Lp47R79kD1dtaIPl9TFBjeXUmk9bxGDF6gqKQgVc2bDYhhxs2ZrfP8mp1
D6pMm99IhBbDetaOAsgdsyqqwJV8ts+fNZKziH0dIYXbJ7Z5hK3VvLf7zSDbc+Rj7mLNciVusUk6
OlPt3F7ZDNIUUFpK7Vp8jTE5kpm+dLupnb62F3w91eTZnlNhfla1I2F2qFsdIEa64+yoQymTPqr4
kJSbGTf9/HuAh1IolS2h8NTZMySMGGhjU5rNP17F/OOZvdLrO9ah6Q3LiJw7+89cgcUhAfkVSwIp
PX5h3bo9f0krfVX+a7bAjlgTyu81Ndo1mSUY7QUXeh7dF78X+YAxFJGIwuyeqHHv4/H8VeZKXo1L
4/2xn35MPJ8mjKtZ4WCydPlq1/SQiGaoaflPy3lZcWeLFuChZkEHJWiWd/Rtci6QDGm54f9AfXPu
t2MifprpXr7U1WF7WvcJf6e8N1tRpOwv+0mxz1/GnSgiLH3ZgmTjdkCN9E5ovAQUddgAr+74ph2z
589QVB8LtgLEQxNj3f6Dkx9ihlZuTiJKle9nsXy6fdWo++5v/s1H/SAoY8UWTiBa3v+MyTwatpeI
cidS8sMPsPP5HlJZ83MflyfW5YIM0GbG+wDQjy/FwQmOQFHF4p+cokrY9nL/FcBc5EILsEuBpVLS
7vBOWylrObvU1g1EVIL3azT367Usfvy6irsI9neGKBvxgmmlJWMl+wIuZqbUa1UMgkhZq86cUPby
yrhEirnCiEzj4OOKB9wKnH42xrzbjKfu/iHT8GLXE+hVzQayA0mopBl/RRoxQgbO/Mz0RBDd67T0
52mTYAbHi1kRzWQiIyb2IQ52bGOr+BGBjSV2dp9jMMba+iD0gxD7UFgVi/FqrAF3usJrEX/dBwbI
WH/ObkDhctAaKqpgjkyJiqgTIMHouWcWGp3Tklh3J9KaHoss1FDnBZ6430a2CJ1ut+AeEJIR9Tdi
GgQM7zrnSIBTbIIuuDFoQEQJSlXW12YiB2NyCI0cDlkEr7AwciNGTxcTibpYMETByy9g9ONJbsOU
+hk/43tc/YN69CsVZnHbiUs8BIMN+mWi/lmed7y0UE928huI99PuhJ9T0jBnbbxLpNIJMIrA15e7
l1XknXypJ4+QT4CRsYG5MBKZQJZkd2DYzAQIN9MxvgcLh/4nQU6QBzYPwYUx6Rk2IuU9rP0PSiqk
CHndxBe+ExfDv9exLRs8ooYH/w2VEFytrNaWyW/CBL6Pr/GwYQ+fzos+JsWwDSSFzILTnhcds+Aq
EXI/2GSEswwqkd+lbIyVbFGoCQ7EESMUlm0NJSEFgv/ie3C9a8W/xvK3xvei18tKf5Y18fCGwt5O
+jDWxppUXa7LdUM9lsHH6yJ9O8tmmfphxFUsfag8i25f8Wu711fYXVkTuh6n/ICpnZT2jJgakja8
Sm4ZSmPUyDizIGu4CEmlfpUcowMn+JAgNI7vNIc1VgEgtBHcRe/h3TyRfHUOyjPnq4N+s/CMjNvo
Kt/lelFwzeVayzrycxNzmZn0UV5Q81Ky2iCqQtxFcHKO5J25XSQ6/+uidt8kRo4DhgfXaBFjsJhU
H9RNTIRHQhsjtFBfGULUbY0FsI+Fr7BT5PE8vzXez+Mvt7OYZcdIPloDRrcRzEDxJz6/ETwxLiGO
J/c3lcLE3Fbx+LYo5EwnsovnRLoOXqsZJoaiX5p+5tHda8KbpXoqpxwmcljac+4YJOoIk2io5wij
+yov7Yn8+nCwPUzPdG/iO1WBnhx9UXZQ58ZjLN4gk6gzxCAgwjNXwd1RssuvzgWbH7zR6WOvrsp4
xpnTk+tbz8mrcG48hBPnuCqI6NHCvvGyGbn4IQ9moMja8xbwdd7kYqLrXOg9K+9ORUAJ41yDuZAX
fPHpIZLiHXyg0gAHhNtjSPwInhjOghDBLOuEVfsc/w4NO8aFh+14MvdQp8QAVYJuAYHeFRVPw9VI
KxGFnzxPLTPRKVsQ/mYBtqkhvM49YTDXkCx4ujcntvZ7jNKojfhUPgf/s96p3sJrV1QGhbaeuPZZ
NvApT4wlNd7SBVxPFWtws6hD8Z626ez7EDfxoxCPkRoxUVPR3oqPQsjlNssBfO6s2pDWn29qUe+6
6BTxbMWrLco+nID0HJdJIde6ooxzTTYCtDZaWGFdKx5auzLDdqXgN8UXhFebIBWc/SO7ktqHy5tA
ACS2tsUzeljq6gRlbF5w94kcKA34+JPXK+jP0RmwjumhixVLyeyNGjnDMTjGrzk6JtKmyZoMHZl4
DPp8cGf7al2tD4TtW9jtKN4AIC34HpilBIY7ZJdkyFQeUhcxOPAXbH2QwOXHaUETI0ObMMVCbgdB
M3vMZL/1u5XEuuixqxFi096usfHNi1b0sl2vTp/UiZn+bqTdlrHjsqIWPfkaBX0fU9UgcMLAF1Et
bLdY3ft6qvK4FsWJ/9xw+7UYurFHrxpB+hX3RU8kaNS8zYHOvaAwJKSrzmGrBFxuaiyH2FiLqpdX
IOJV8FvwEZDvmSkoNpyAQME1dApQPKM/eETS6sVMvP9bYr5WJ15pUaAMnHMgbtktOhMTTxSjC6BS
cl66ZzHocaAcFwqpzRA1dXLfy2zMtAz4FJ/j5+aXAeZw/JEdI2O2ChC5wFupaRW+SKegQj26P4du
BhwW6wzvxV2n6sex9igsEewXLxZIMGFmYx9JkhchzgZutAFuzrYtOfODxi1MZ/dPXjG5sjYQZrK1
X7GYYoieqYH+3iWi4Ec1hvQgSv1S+LeSIDiJK4CiyegobHbnDu0OHmMaDo5PH2FV0rwUqUFvk0pY
Gz7jgZ95ja57eECuxnXV+xk0VmGTymKjYLPl4wTuUM3z8w95i0bUgyM7xTMYBlKqr1SvLiC5Zlce
UMlLTBPkzLITn/2y5yBQECzCJpcB5wKaJYohJuqNnETVq/ib1teiLrlHD9IkhT2ZACgqbtm3BL9u
1iq1w5sGg401RQAPm9bo6BjuI7lzDCqv4rwqwSHGs5YQ8aS3YEMGpaTofxpAQv/G+BqMLHg4lJvL
vtp2ex2WBPa4PCdMjVXmpBoJTeMGGjmpyWmyq38FG/R0zx701UB+V1Ml1zaLVE0XxCUDmD9bQnR1
z9QNLSrNd5KZkI9R2eKXrg4i9SDCr8N4hj7zwjJ8omzT2SeaHBjqLwvV5mBPT5ixtrUIfSCK79HM
u0fiywf3lJrhMXz9TIFQ8PVhQmF2PJEcuBoyGdg4XiCIepxxOld+d0keDiljM5AAREeLoIavuUaE
V3Q4ZXL0QtCCPUqTnCP85MKefojqmgCHEqz9CjnunF7dEcefSy0U9+jMaa/OdKmK3aWcOve2Et4d
QALdPjslz+i0vUZl2oO6u7ICazKZX7stUtTBOblR5tQrQPGi0FJwLVYT+KpIHEh8uCGToR+ev84+
mMJ9k+G6znE57rW82R59HlQ22+P96GgkwPuXmMjKEWnPO9NSIwX62bEuoh26YtXb0IJTOYePL1w0
mdK8aPl16JL+aYfcZ6JvjvTvHZNmLWh3E2Wq4Poi65NNLp1TyGsc52BBZLekIUdxdcVx8pR8snH7
XUvsuVuvdZRIJrqdMHVfYJWM6zLxiDU4z8u/JRMFnubrORg1vNNnZGAqL5rnI0MEI9Oy2XdFmDoQ
L84RkdmtsUEegm5H3UOwobaIGFBgEHOKWiYet4Q3n7egTvvNNa5TmnjSYZ3JqPw12YH8QhgifR6T
niZf/MlklAEHQTjQm/EJzUdYrvYx6HhAwj1ZD7r4kLbBPK+yDvz2lW2ngEkKL2MYj4XKSl8tANWF
d+R/KD+iij3ghe6oZERArsSQVGKHiUkVdsfs8yPNqT1h2L4Ixr3iQwlmRvq3/0yAZbrPqC3OHglo
02IUTXqiURl5TyjggQvQDdjXJRYq2LXROXQkYgBtJL7B7rNrNLJJx/A2aYsZdDoTL/n8GencWBCR
gRRr2HeLzyWxs50BOlHZZ1QrEF6ccVoGQo84XRhx2j0TAoYHhFYIvAHgXVLygEWnlspsSEoPDEao
YX9TpTdo5RCecIrBN5Wl9cJlSAwE5ivjXgZn9hn8rS+xvS3DG/CYc0KYZIcsPGXbQEhJ3TJMPAj6
l3jBhniEP/jkrsx8ABjUPRfRCfiyx/aDZPeTwA8D++CgEwBGgwXO369GcgbLeuXWsrQWNvVSgN3H
k2919wXZcA5hsPYGvybUGJgCN5lAHL8cOAMBN59eSMLopmH1fWSZxEIO1M3BnS1Joi6S98kxUG0j
fbmqzQYCko9MjDGDelMxdGbhFJQpuBhyf+8s7Kt3CHVQPrLXbWvvhPe6yFc6gAwNAdOJZbrsq7lc
HIMpmruqC488OoLqnfAyn/hcd9Rob4Hh8CD4uZiHpRerJfuwuAou3A4F0d+7U/OJF+4F6U8WKEBB
OIHYAZI5XTmckxtYZaEtUYfdltU1/QC/Ok/axx4N3x6mMWjMpI6r9ISbtoZCdA2mWPb04BjXAYzH
6I5BcZWeA7Q0UM1kWcvw2z9mjDQ8Cdpb3O9UexaN+IJL7x37OonPYLD01lmM4SIN53u2J3y8L4Iq
Zf0zYzfEjtWqVmJLo76b/rMQAgV1oq7vXPCAqXtZPEOSbDFGY8QYiOazzxR35i/epXiWghSAT3X3
DZj/WtHG+kY81BM6a11YrXn89pFUO6IHsgj0fNi3iYEOb9R8z3jXycv8Z8gcwBUMgEW9fUlG1Ddm
3uAgAp50yWw1D8x4+DJzPZ/nvOBrRCjEpC6ucjqVsPafwZkwJzzRqSGimuHZjQngObwHdFd7LiAV
95tAt9Fwx3aeMSjSjU5wkSEdywSuaXNgOd+tdDp32T0vu5XGJIsoRW4ONSZ4Mr2IlEwi5ktF+V2v
qvzyObta2nedUkFQ3A/QMM2wW41uF478/pSct3Rx6yZj6ZU+gV8YLueSMlih3hzzKwbw853hXlLs
w6OX1dCt97QAL9Gn0XKb9LiHzH+CSEIbEjQF5TdlKgUxHaCZ6EmFQzzQRmN3ZhhcAZtv+dMBCVNh
y9P/1GuWTuENK/m/eSylIZMGZs9awMSG6cwDRJuUXjCxl5ILU9NLpLijSOuuRRjGx4HEehbCInOr
Ls4/RL6kPdh1cfqpMgPyABE7u/D3zy+YveY7SBRGEedAYaUDqsMuw44jb7CThbVnw98afSAmNr7g
yINy/jmLwlVe32iplg5fxqrdolUiivrZF8eiAFvinnYLQIQ6KUPlxiJn6t0SHnFytU3nb4pgCW9M
Ai3kqnClMazRCLwD6tgXsCyAB0QB63BYKLLwJ2Cu2qEPrFs8VNAuCOPAw1Rs2nHKUTyxwo5mHGp0
cMZDsrNEzAG+8oya9cW6MbnlaNhNwB0CzEgLA+nBtEr6UI5R9CQFsJBEdQhRhZ6CrbSFcSSVDOrq
I0UIR4cRCjHxiVNLH3RAcGakmufyvQSrDwGL9kVzGZ67AmnDJ4jarM2YbfqTW3Gl4o3D70t0lzwm
GSzPnXMLFo1vxfYbzWNQc3SsFdmOYwfTgU6QQ3hKypVO2CCvOax3rVOMQTKVv/ZWAi1CyKYncWl2
mU8MaEicAgDON+BtYfYmavsHfI/BnrhtKlW+WfCDKGN6IrWGEAn/qqC/4iwBi6fSaxgEcfMTfLMl
HrkeM8kmYI82cDukacVW4gqxQajbnGAtn3gpe/pcpCt8Jtl1qOYda0+o7TC8ZCCiol43uakHe+Hc
SY2HbIpQBU5GxNvb4h7Jf0mrynpKF7oNerk+OybA2fDk1HHHJDSB+2PshNY3txaR9wt+UxLGn1Fr
DVTDOmyR3qqRcqIRBl4BLlFNgQTzWTUKt5FG/OgqdBUT65RHiNrXhqYb0A/LTZqmlneZVo7hcuP3
HjB2Z+6XdEytXSUD8QkRH955JeWRBKcdyssBK45woJiYYnZG9DPdruEnDRm0eHQaZ+57W5TINJyp
e6GL7ktquiNhoo0UAsiRj8wdJU/L9oN8fNya+Tk5bPqAXo5NBhWP39D/95sTx5XNz+qMSccBzR1a
HwKkQZLt/orfkamF5PaRCqaReI66EDDZZNgP7ObZEbv2mbJg/lalz1/VfdggJtgcbPiP1jVAFILN
g+RSFjIKVjnUMggJ2DJBtyXFgObgmSYqCUvgQ8tiCkVDRAe9MlZlihsgeQEJ3wSkRlRyvGYe+00o
1WagpRw2h0PAIwSF5oiH9U8UPpoLHpOasAsfCUBsV47J1iFoPnhLt21bIOVUpkLaV3L1GLEcXlso
TaTwFxxg0p9zjsVhkcOO5GKSBMWnLBmx15srUNJjagYoSJGtVPr8KhtAzYFTJmzDaVmVQEdAgKy5
Nz69BpkrM1YVPae+Bn7CfOIZLZyWXKURDTrs7eHkWND1xDNTKKNvzo15JA00fuo8s4RSx+1ZVplh
HUEAYjZP8OXbAMWgEMCCACgvVniExOteBagASPNB/ucNiC+ewSg3ee5VJswIXB231fr4cySDniB1
celYJWAccEgBLQRmwM8K61ACY9dQIYyJtLqASlH9K9i55hNtiEU+UtZKXNZClNHuLLpSZylek7Jm
Ij5RczkGMNd+gmAMUIkaEv2dV8xel3qqYTIAeQOrbATgGSHriM+RwcIDA9gpZdfvndkrg00IAA9/
1fkxLwFHLGJRVOLMarpXhqdz/lDR89H/OaX4wQ3L9Pkb8AaEgXbmXEgySmuW5f3ub2durqX1+Guc
rPEXbbHHN/DLYvhVikV2+zbX4s/62viQCwM0Zh2z+l7X8RQ+MlQNoudqiObBKx+jOsY4Yw0+qt89
iclaMvmiYyPUdSEqYNOe8idX38V9Gb5q5k8nprXzoPIRvQNGyEUXHXPehhqWx+njZQi4soEUyNtR
QRdGyHL7jGqeOHJiEZnmDzXNuCN7cgK0VKdnue+PSYV7Mu8nJcAULXhm57jdnCB4XXYIllA+GNT8
x60BI+RB6aet7pxkM794vEPFgC+0mh9cRliRlF+/9LxNnh7IRuwUJVR2RYn3eDukcnj4bFIpEzDW
W6AC5ekBuRtet6Gw/BuLkakIcy8+VAOa+5i18LNETfmydbukeBocyNO855TMnsR7Ja5CJmoAAhOq
gm+Vj4eUwG8yHJwI2UeHQhXUFRKHyGcIC05sHKgDSA98Cp3ymqaSM35HwoMC2yuD2qKb+JHymn4G
KU4fQpUNl8TjWZxo+VA9tDB+WtfurvVKp9lrzkBRroGZAallXS20JciRjNWZ2DYuJqIxuoHIxEDY
wgXOCBqUCsu88b6g2QM8U+gNXth6X8jxVcbDYXYoARLD6JmJdJ1NNDUmiPQOcBr4Z0dHRelEUTvz
z65CuBMAsTOAtpabALTJe3p6pnmyt1jrANjEWaHEWIm+xrQLLHO4j1d/kSFD4QlDCwbukQIetlnR
PTkTT59Vjki6f0uBrpByKUc+VYw8qbVbIuXoAzIApT2nlNeXvG9yWoNHBiBEbtR8ZpiFmZv5KM5q
LqYVTC3qJfEw7in2hdzPJXwUTCVAgBuQkvRUYnJzYQjVLZkJknz4HaMTRIGj6u2yPXs3St8JwjWc
w9E1ON0cRQ6CQqhkpBtQJfy121VWF0+fPbYvDj74/OhBL8bvuasVhx0ji3VLEKLyDaWgQlTuzuEQ
bapOocgR82F+caDEe9Uzrpq/HQH81fmZY0EhyQXDKLU5bM7MYSPoCIDfzNdQJKU8vXPfToUo/E+F
HCnRyFCXCnGr+RrjYxKsmMZYOM2FB2+BWNrMBpXs6KzeL5Ci8HzJGLcxbjiRikVn+4xUZvmiPpSC
C+T5Az/qgOrNyTZhrPDxUUSNH0CwQUKh71MD/tcc0jVf/txXWZkaFFsdqW3wFZJ0SSpBFy+pvstU
+mek45dKUkFIR8+1VKL0JQeSfwcGKiQ4doi0m1tKBnD5sD2YQ4D4hs85RTOGmGSGd2YU1E2/cgI0
27+gspW/UEjcUA6wCWOk4XCxmOn5eADNv/BYdZ+onPIKUhsdHeRQ1YDmk8vlEi5bGeorvuG2lKst
j6SLS7QOKGgY1LL2d4jDOsyIJ/5T0HdIiGwdUamZM+Rg6M8oER4NGqsrZE+hvHaUVxRmNBA9lGGI
qUQCPEEtnGZ9059T7ktRQ1wTfytTa3OqQ0b6+OdoyXYetp9P5p48xsRwtOJCUU/HhrGIyoiG1Uxw
pqY8CkXhTFnNvI7X4OLquPvS43uqPyZaCPr034KapfYI85ymx1sdDxQdYkQx7k02ps+Ah58a1BJ3
Co+zpzAl5u+gb/tsy3GiO3qGBdwxBHPuHL5UzBTw5bas9dbaXpK6EMMP1kV+l+ERzDhF5UC0Bepn
0jsTPVohyuaiIsLRw5BLDra4+Vee119dRIo4JqXoisnxyGtsJVbaFH42bWlOxQYsQqwndI8roVF8
8r1KGgXDUW1mTBZilBENGZF1ihqXU+6ctvwXf0YOeeQwlhNEvLKWQXPLozny3VsGUIyZvevfv5Ip
2GmmGaVorsmvEvpBcyZPZwtN34CSXgxPiMrQjlN+Llvelqnvgs6DQQUxW2y6BXO9pJ/iNT7gOkRI
YnIviDAoJRKgRGPSUdqMpEDeDIckyz/vWEO1TE6VcHJ0PrIJbEUnghD6fXWtxyaNrQAbMWwOr1/l
SmOppKS0kwSl0ql2UwhT40e0PxLP88nO78HsVgbjeSIfTwwsENfRVhUnl4ERqykzN2hqZMKOAU6G
HQ2L81fUe4PYtnEX72xQ5OhEr9fhy0fknihcnxHjxBzINseSq/7UifKnNx048vybScybFA1R+zPu
5zmCPxRkLMT+dzIMtOn/gQvz/5P2/xvPtH1V8/pqKv22TMaXdXPhq1x5kQQAHLAyWWbxPcJUR4gj
Fne38+bf/a+MfqF1+cfCJQBg+PoGMYgjWNk5CCjcoOAzwUKKKukC+cOMH8h/ABNBzXHFUlOs3Erg
kuCxX+AbW5SvQMDOndkaaEY3Oou9ZlrD2VJpNQB00fdNy/u0rL91WOaDVf0cn7Zpom1jP9lf0KHP
haD0Ac5MHaIycKGjrjHA0V9sveb+NQG4oxKBjOUxg7CAHdI/sRpG8ByQOLme0E6+plZ5Yua1HBDd
so+xgSDLfMPVO/3H4UfsKi/hQrekT+QMtY2ysAfVkkwcU4HWqOzKnoRW056XVpXcDHecR7ObjxDi
HBMXLkL1LuyMHJgEjPZQCzktpwaJZNQelljx1S8XkQQmE6jfhY+8zqc9TgZRtT1SAUDTQUkBXeYv
Pi7mHeMPq1pb+9VCRh3vratO1uBd/NebjDc40nX0YOzcgPYVG93CiWuWsf6MsdyZFtZsvqyvLpZs
UEk8PdLA5qKDdNmjybrWwoODBmfLFrtn6P+8oi9pARf5kknHyKKxfglhWjKOVbY6tSoiFsifeQfv
Fi7Am8wWjjktpdp9tvZisM3VLH+EhyuGjssJij7/AJpIZdVvaCWQQcE8o+qCfIKy4S7dP2kMBoiS
xu+DauHsnCNw6R9Ncn8Hc0wPQx33O3wo6ClrLag7dE/9cm7TkAB5SRlQYwU5WQswNPDjcxWg5Epd
QXIv71bPkYCKp1wt1lJQuN60+7L9AocCLnLHYtyd7yD3XQOq3k/dk2AnX5h9n99o2L9ZyuGGDoci
acFFG/aDfanydfg3Q9Dias3Qz3B7eVlhTY3zqGb35P6LBdjjiowHi6x61SwsVbNvKCSv2dni/YUG
cjb3zE8FIgNG5RvFRZffuaC3BDSM6vOO1kt2/0JxGHBddPsxQ/LDGtDRAEjIcEHBIbc8fh833Ro2
YTp7qzYKisFQK2z2leLYAyW5g/Q5HtD/EF+shk8X68rL75yXlPz7OAtK++/5Y/Jf7VJGD6RNyu2k
L5+w+Vkf1DjxnawTg7EaXJ6HP1JxNKxyqTldctlR+ZjLvng65vrqX4SlxyLof2uPH8R6IONOnj4l
Z/HFD5O8BqfEkP4DCc0FQ9K7j6AOc/hbwvpzP1vpOAaujV8UJCmkiTV0RPe7BX2Gb+o+0O4+55BW
6vfHBoT8JYDXNuNGwuPCr5Sq9l/HE3Dkm3tZEZrxJpxCmSw/Q3ab7X+4yC/fCOxSRio4rcVq0D4w
vDr/zJg0w1k3AUBeLbRAIL9sD+iwOuP7RUiaTVgftaBrGbw+rSNvigRxjPkOuFsLODWMutcCg/El
CtG78zU7mEILoEJQ8oMh8sfiQP+NHDOseY+h4uxlX79kOoVp/whe70gL0TmopKBxB6Jy1yM/GinU
MpRT/KR/7CfcsXWfa2WPGPJla/5cxeHjbHTISSLGoLjoG2nbk3XfYKmFwGSd0EmdljBSkTRBUQ/s
j4jP4x6OEwSfkEoKlHab3xOkv1nHbh5u6yHvSw8KlHIP9FK2uRLUAb3z+3FzEP6VDqt7tJrelZ9x
Wo5/d/3JaF3NEBl9epeABa+rZqjoTnNrmCwJ6VWYhG/zjVDUYMQDoP9hCr2KCS+84PbRHyj+SnGh
6IJ6OL0ev0ni83+H39Y70cj0qfyBKSo1JWTmYzLhF5RDbmb9MjncISIg1ofIH8MYxCw4eG0rg+rG
YMWjv9FdgsINgZx7w3svJqKMQGukpX90xtx3qFzWiaD9jv3SuAS74bMAop/HlccM9Ho5gYABVb+f
FehEU5k2X5wL3KtpnO1Z8H3ZCegAG4OLBz0RSVbL2M/i86ccUYAyDP53+Zj/qEgTMhcrP/TgZoPq
Ruaa1vQC7JjzJAWL7Qtw/8fhHaUW2vHH9wJPabda1yyBeBlOH2jTIVTLriGagZFrLB1l0qwBxcmG
kBkBqr7RBOjwB4TW+wXyx82fEBN0X8hDUahuDi6gk/XE4QRYKdTANgPTMX2tM7Z8IBzBrWf1Fd52
rBp4UsiL4RSc1Fsuo1mff9hv/u/VBIYI/0M1ASdYx3/W1ObzP9+670/kxavp//6f+X/dz4/rtDhW
qFb8Ltr4iBGeZ7LCurKhg2i1u7KkUN2OidBoXxCbl5eclp75AI0XspMZNIfL5MhFe7Ev1+UCLjOr
kiE1mHf9niEA7CAq3S6hNn5PvVDru36+YNDpkn1Ydh0TZK1oWOCi0/5E+Qu/t0Mov5JqHo6o7eCd
zba1pcRGr0aDfnr7vTcULWWkjx9n1XqaERQJKSW9P552i9fEI54rmTlgkIwvggnI93VZy8cv3Sym
en18TcszHe8BheefC2J/J3tga8rm7GiZX3qfNGCS0GE5fp1lUPuQP1S7QQVa9fS5M1iDuleM+AA3
W0PtQQ0GJuQMpthpNq76stWF/5hbC1w2j0j6z0hbN3eYV5h9npa1KVv3AQfsdmcOoYKcp7Exy2hk
EXm3mua7GT808FpI4LEygD1Xwn/BiEKfW/IWssLBQTjmP/6p6yurhcluI6I1ci3NRjIs3bARfO6o
IZhteAtY/qzFfwlUtOkghgcfRIlz2JhIsUpLfBuhoclvSs1gfEG3/D1MvqktqzeOrz5a2L2XbwBq
hOT/Ur4tzxrPaTnBi8zRKJqBUzmq9GbMSuyZ6XUoO/H6Alt4sUVR4MZ36YzktteQi1mev9S9ekaq
33qRaZ6wpudevTr8u/wiyKwhtv9+JXc2Ga890jxIoR+Z4AfH4rZ6PMTBN5CVJHWVDq3qFc4bnZ2D
Sa92em/en/v+/cTAqfmkB0B7umVDQWLWiBY/jX0yrTFu8Fph1vA3acjvk3XNBgN9/OXs4hyU+Lrh
p11uq8NrXQOEAfJbO6eBQhZ2kLlV8DsBqoxZRFAV94dVxsy61v1PuVg+vswvCMeJzly/RWLjnvTe
jVpmAyzaPv+ej86C7AjnKkbp8d8T0AxIZDIXUjAejDH0n7+AeCJviIlKKDSpX4CGLfASvQ2eYoYX
y5wOt3rHSmS0cDwAIeBrb3PVpRRH/BsAUjDb8NmmPeW+nEiKc38SxqCHejATzivl7j4BcxtL5ev1
g7kAQN6vx4eKC3LynJCBUTfmmnx1+lHixdqwFASEKL1Q2MLyxHBQZ1KpD88fkFV+aAyOsLN22pbW
CuGEG9M9NI0wcRnnzojP+sHVePzvZWmRO+f5/ff4zpUwlH66w+72dlUY9A3M8GExQbG5WAtY5Dfb
XNjSpjs4d3AJ7fJK60Fv2n1cHqLrIAw3rrmZEJ95IIZ2XS/y11uzV9D1dZ9Q8JDbpuSvrBn6CbH2
/zg7r93GlWwNPxEBFjNvlS1bsilbTjeEQzdzznz689EDzLHVggXMADPY0+3tYijWSn94btfBAOaD
sFY+97clXKobHDz4rUwh8JjRZwYoLMoZEqeb4ClO5iTw9kS/krconcKTdd/40aSg+5eHCxFOV0Ya
StyRDmm4qOJdQ+Xtg8dABE3lN9IpRIyNH8k2qlhF2lXfLjPzSxRfzIzyglyNdk5C5fvxfKJUMupF
JXx/TI7WkXwmbphHcOb1z8EBaldDqufPOXFR0vVgrwWo3jHHVV9lanAK8Hf0HANtIQ1I1ULeT940
sE2CORysRgOpaG+u4OIazYMPPjj9bRJ1B2x/72rr36OMOsnxnco36JqOk5Ks2nhoTnos34JM70eh
p/RdctRRYbq3YaWrT8VRZeUtQCXxjsfM2n5lln3UX+k2MZtYdRBW55o1sx+Gg3zDO8meCpOOVfjn
92tDpOvcxWGPpls2xTa6Uz8vLpVK1RvkmhHqA+T+IwkaG4XhyQi1wKbC9WfYITXYq3/UH1OMS+ft
RNWDJEb+/geHmHcVathATpMs+g8RrVpML4yFid8LDh3edqA5/kbb52loiRJL6uxG36bSTCHTRRXg
ygYsioxPCWJMkKvRDn+R99J9U9+kD6jbqRtDX3iHZF/fUQ6PM+kpfI4xAMHCPl9UDhxQBOyQApfI
GNkT/p2P3PPO0xfmQFaE9swzCcraos576qndx3X6YvwlbMdX4639Ie+9PdQ5exYc6jtlye3ToAMN
W0BHAigwqDMbCiBiU7cGarZskBeKfuDevYxXJiJUAnn4bD7ZRUSU7v1NCS7Vui5f3Fdkbc17ZVlu
Rqgd/ftw7B/MJ/K/EUuAa/yYHHvXfkm2l8ugpPlKu7nftsEqD16gqvjomzO+11+pEUNgQu2yfELK
FL/VjXdMoqV+ADG1DG/zJ3UfPnaLARVTNFyzOxVGLrKLK+sBKwWYK9GruUqO+aSJ5GPcCpNGyWfU
eB3y0uAIYAtnk/AaJBmE04wbdSf8OSKl6sG/p/kOeCIifDl5dK8IXLh55svotTvA766mijsjMD5U
WGik15VGUUiVg8jIXqeYOKrvdDKMB4MXauIwscuZmV9BqEGahCIawzcZePxhlOfWA+KvjIkAUMi4
b04uPvLteJAc6AUUGrxB4NE4jN9qn/oeUbdKQ7N9Jo0zHZ282+FD0DBPF6Q5h1Caw2alsL8PeEx0
CvbRDmvBR0AF5is5ko3r8HP82FBHvzY4EBhz8aS8Zbv0cXyleImThbZAP7hs/nLJUciSZg6OU/uQ
aPRNtLxhMjxaqzvjK6Y3eEtt2uM4rPGS2ZtrBRXDN/khdKSHUEIAeO69cUxLf32ablNEnzV3YqdF
k/iqeUNCHz0hbWkAy30IUFR6ovQIPhHm3bi78UUbF4SVkRpW9ldE74GRwViD9Jb+Woh5jNCtHf/V
p4rml9s3Rr7Itw08dG9KnBWNyDngTKNLWHHMqgY+kbbQmPVzWYzJkzuoPvFKUOwh+/BSHox36UHN
Zynt5viYLIDVQSuC6oX1sROskIud18/P8l9vH4MX2of0wRYuxzDSv7T8LZQLlxEoFH8jXvwb+96C
LW3hj7MqWxJe/1Pn1wisi2eWt0uMKYMmUaYr99Y9tnQ67nRoqJQr8jiP62X9wKh5D8f5oabIyiDA
9deYigxk4Qhf0OhwkVBcuwxywrWmrVs4uoQ7hOR4vNcFytlXeOkE74Q2ax4ANP8jXQVPaD64Dl2K
9CqA59fsSkbfsT1L0XeBjQGxouDzwSB4Vsgcv0tssmCZkNOBbiJkH9IPHW1CcC50ZHmj4Zo3Gu8Y
C1sJThjjUbrL7sYdMoxWvpBeik1LS4XeQHqHWuPAkBfdcbQ/gM/8Ta96b8HmIMIOCMmsqfht1L8d
8ZL/wRDEv5HuMTXwwCxip/GeaBuBAxDGCO9tv607JxluekA1BOaN+8d8+T0UiHORAJVKS9FtGw04
Xf0ZCUJVCtsyyJNjN+9X9VX+Yr+DB4wW5HVo0rX7fOvVc7Dg1C4X4rxyLs5/X3r6+28RshWx5ul5
llADuq+ZhWa4N8Lpjj/T1QTlJeWg+rxWXiBIMsg5RHMmvS/6W8vAddG2mwsP4lyL+fvVTEXjt6ux
rKrEkiNNjgwrD8GbAfQxv4ULs9Ce+7mJDp51rW49uvzFpZXPCT2RJGiasJDSRGf458plHMZx7Mfk
O3S1/9rwSMOZRX9XXejNyv9LJ1DeyK/qizY1cOgSh2v9RbtgCSWm93yarny/iJN9oMaqbXZWRIcd
vSmENWi3SrMOt0KGzY/Biu4P+JVLEmrnCvHvi57sgCoRrkg7Fm3J39eCsTNED8TG0TJbx8xzGIMT
/6BiPvHd9ZdUN1Xl0k2fvPPGE5lAdXPa/Aiy5KBGkQIZqTDogTHL6xYBwkqgVOOtEV6RnFhOgfo3
QsnujjQ78ukRMTcAIY9zq39D93TDyTxhAjROw/qOfAUJiL+kzBuxQcAXRCskVtAx9L502JniUL2E
7zQz6eCWS28NtQhzMQST2mt6+NFRkIndhoxSoRsc/GDZ7fVN/hkdmlecmkaEx+byY3CdI8aBlFBT
0Cm0GF182it5Fx3yVWqBsosm0BUhrgOWx2wbeAb/os04IF+Gj9IjmTF59I0KKJIBCtrSLzTmh7v+
EN1wUcVCe4Dt98noDeDkEXWXB9Bqzdx/7A8NCvE76364q5c5PFH/MX1EX24l9XMI9rxAMDDWHG4l
ASPcaxBmlJcJKDrym4uFjgkE9pTxylrENHAHuG7ekVwHdP/wWW9JEFSbzGF8QgNVWTKDqB5HUqiQ
2SKKTE8oX+DfpTUwJNU1Ld1+bu+p/24b5HNRrcDkYYnG8D7eStQ5+Sx+ZdL3CeFbXimz9jXcMN4G
H7OIH5khPtPrmAPNeQomABq9bBpaFkoT2wq0pbir/lYwZKZW322O1duOjoHjH7oH6O8TZozUBo0n
EGKIWFUzUHdXMFAp/FcjtnohVpWT655h0pRZMG/S+Ss29IFWU/A+4aysNRopexQvpA1mNS/8LB1H
foLJYzhjzOWjnFY+g/a6piU6zc2NJRCmJzILhd4N6Ry4aoxKX4S5jDVsRIrJMzBHqRZ/ghfjCPJI
RiPNv6HmndCLvx+ZZ88tTTNMVVeEQTPt57ml6VaudkkdH01zHTdLP6ISpSPULmSq2eJtyLa/r3c2
YGBz+t8FTw5Koxy1JFWr+Ng58Q3Pxr+jKTH/E93Q/6+e4fUtxw1KM+LaAzQ5sVUmq7mn4sm85Gh8
rrazNBk/axN1vn/ker24t+qsaDix19Lzztfm9Pweuwg+KdqC1uzjDyTwh+GuYAB36FYxJogAEj+L
B/73SeF8AzSOwOK8uhRJzOkJfD/FuRQiuWrigqVPzn4nryT0rcTuZNNwUh92LALTfQKkt/JwHsl3
wTisNKu7sxu2+PhhufmD3LNdpJbGSQEeLcPPDJiWXAWbLGoYnozGfZIzNmMY3y7iep2CF0ZqKtw0
jfcU9OGV/my77dKGqFkaK1WA/vQge3ZPblzj/EWiqj7m9UYJksnpeZlUj0aGOU5Bgi0hhakLp+4Q
2TGYjJmUV91cN4OnmksYqCsl2126rfQ2lrehCDd51GwZ3KpRuZW8D8/EmjBuVp531O1Ho7h2FXo4
ErLq7kdWl4sUSREF1EDWbnp5ORbafSG3JM1PQ2evNI3Z1VAeRIOalmXeBOa4SQt3k3U7bXyr1GrR
o+c/PNoyYAaYiUkD+YHWvxfeVHT4Y+R91AAjSMwi3TcfI76qXQbqvih2ZabT6G8SErjoUW7Xkfeq
YTKbo+qbDX9izZzzdhZSa85yHTJdSJfbdCROjqxT17HG6Z30+4aeVhvod6muz9uimwtp3PV2eRUK
XFXs+NqylbeC4WQRRAfJGhaVVDM9hhMVgaIWK9dDwjcnp0JNcYhwFy/suVDlhU6O2wh8JoONiSqb
lRF042Oe2iSkwbYfoYNZ3dLexan2MXpMEz3ozWS+hg1REWltK73q1OYYtJDJE6hSqbqNxk9fllcq
shhGsovKei7sSznCaV42bWm2szWZx9t4o51ovNq5OiSdWhuOBACrOUhpPq9gkFp/pBJTX0aAol01
+ruL7yHbLG7Q5aycPkcoDH/RRaheSpROv/2v61HxU9dtVZC0neQsQWl7XeElhjPKzOXJ33s7xMXl
TbEPiVIeIo8/ydZeCSqsv9BTEqdCzl9rIzVr6jwMXRUnnbHKtSojbxXDMesnMwDzZ6906IXItKnG
yqPPmuOqZFxM086dKur/L3sqaZ83XdYa9mg4Jd9/u9YwRihf5PAxZSwY2MdCv7H7RaDdjkDFfz/y
T0PMf27YsIQwTU01vvpY35Jys5cizY4Hw0nGpRJfaxEQIXRUsuCYZc9NMMx7O71QlvwzHTpdc9qQ
39eMBffa9oZjx9bGozVgt8pKivSF6tkzr3hp6eIVHj0dRy27zWABb6VWDcpuHubiQsjTzu42gztX
TUWRta8M9tvFCFH7qtmz+3XzNkjrOwnMp+i2g+Ik6VYB3RNSd8bdOizX2TEomRQhB+cHm1BlrgEO
uJGD+VB8DnMhCwY512KaPjP8LZnyNMiKeUzAW2xHDQS5SIMaZanqCJfZ/lVefdoyA8vQY9SoJ+2V
qpCEyEvbs69+f8mTCeBp0FK/3ePJFxV7olVaqTScuLj1s21t4p6+bI0LQVucW4bvRuiyjNG9/hU7
vz1K3uhg+tMu7qV+yXmzrK13Q8HRlPZEE3Bmcl6a4bZIvXkyojfiRtgGHofCuvIZEXNG/37X5841
A5lwzB5tSxhfkKdvl1PKemQZGJE4Uh0va/lPrb6ZTDIYLgjsdrvugovNuS/JmLwaTOwlBbLCP3d1
EqdVNiSN7mTZPkTRud5JxrYrNjGZSGQ7Rvb0++2dPasM0zZtFXVsWTFPaqsk4WISL0OMI5p10b3u
vmU5GCM0okEMo9CXRrM2unQ4n32ohAtsjQkYeLz8vMuhj6Mi61LDaaL7QdkGRrz24kfdQNkf9/Rm
bZd/AvfN9m69GPoD9BQmB/gXT/G7LrZqdKnEPO2uTGeJqVk6ZjO2MI2vh/TtJatS76VGXOqOa7fr
jE6KXq1D1eNoAVh2+P2J/6NH/rUYG1eRTaEqhjldzLfFrNZQwiBkMaXTFmprzJO8WPq07XutfYlN
QIfdR2Y0y1ANn+nfyaO9sW3MEkAoLUYU9nQce4uaXnj+oT432XXAk1PQLmZKmrP9wU9pAg0e2Un8
Y9lpcx3WorsdIkAT3kcVv/dkZ/iBV8c43nb6O4JZw3Bf08QbXwfUTeqrhHKsi/SrtqAn3m4KjfZy
JhaK2U7csUJ7NwieFQWpq+r3qkUjroroSXr5nP+zqphZV16LluSFQ/bsVsW8AiAA3RfT+jqEvz04
OyvDqG0j3am1A7mdzZBI6HQVGcYr297GX1G5dpsLgvxf5dHpsfd91ZO9KuVCNt061R2z36+K4agA
X0ZhecSVlpFrhh4jWWMSVqvft8k/g6mvbWLahFNdNxQ8Cn5uE6nqKn2IJc3hA9FGJ2gWqRiX5RBe
V4ayEhp0S9rpfiMxFwYo1L5GTbTpwQkF16XYiWSTF9Yyau99y974QBZGl352de93ABb6d4MCTClB
OLPF6wLKGEqZjfm/vDGLM0WTcZaVZePk2SVZmiVWkuuOldzlUH6ifQ/egA3oVksNNqK28Omy/v7g
ziYGNmmfrNgycUQ5OdFsM681i3fj5MFBrZdd3G2SrlvrebkcXadV37pm2beHokiXQdbeRAwsItWe
K8DI/qcr4WTlkBOWdho7slCPJD/0UPvV8H0enVBqjk0LITT0F9F4NEKkXdS9hzGdLtEg1zHItbqd
lLmrBum53y/mH5c29hPvwFDwXFZsXTFPwnfUqn0qx6bqtBLCevZS6sO5FWxqTXDEBItiKJYyrmme
mm/FOHW2+b5H96gOTJNaICaHVuIDx5BMVhnlZFMiSwxMthpQoCJz/Gpg0tyuB83G7hBo66VIdSYy
/rj+k9caK5IIGQwgn6HMQ/dNBQFghdemtquUfUxuQHT8/YldWvAkFNd1LwqazaoDmqhKt765CxsC
8BuHTQJ0qDODS/vltM/5n1dkG+wUjOz+SX26JlAHbRQqH/tB6PFsBHicUIknFqoEQsz4VhOkQjmL
G53SlFlH3S1+v2kxbYOT486WNY2dgjuUqSkn0YkZtBLnSW06mb1Pg4MNrK0wHrriGHhYNWtQixSn
y5+r2OkRfLTBhpbh+vdrmN7kb5dwktnLQdd3hcklhPA0u1cSWtu/dKpPJ89va0wv/1sskVvV7Go3
Q3QL/CU8WePeHA5K8C66BV7yrYvy9yr+09t/fr+1M4nP96ernlTJGUgEo89ylmVwXSbHNLxto8kQ
8Flr9qK98M2fi5g/ljuJIUo+anWpFKh7ymsNuy3/KoFiZM9HwubYHr3GyTGy//0W/xlVfe3i/99B
p4iKnBNPytrGdDxpHxpvvXSthRgssCRFsBBAcq4K5anx1jrKZ3W0zIS14tZ7A8i3/Pb7xZz9hnWS
O0uzbNW2TrZSEMXWWLSx6XBaFNkaNWToadUdZTiwTuXCYkI9t3OFoSkGEduQqdV+7iorz/ljWzOc
oURgfxALkUJiccEGSXioltA20scC6wPDRVYFI/BQnY3o25Xda41VmoleEmCB1k1XIZ13gfpjB86s
Gh4VKEc+KlEpLqL149B2SyXwloOszw17r6cNDeybAhIpFFfPL0gM4kNWPur+MOcdKGgeCCYWJTj2
1EMqNnueymWyJi+ZU1H2zVMQS3sDp3YRlHTubiQbZjBUq141eW/2XEaoubJuNWvrhZSo4d9ShoPN
D+TdjZ4ulIjA4AMOICHz65s+jZYx/S6j1dECLId8q+bQLhgUtjx5+0EGaDfig24pj732kkv1e1vX
azlCoKkMFn0yzPTUm/X9e/5iYhQtIfWkFAyBpdbpalBS76380Mb2PFEA63dHvfrQanS5h7+GX85V
BKESRgYW1A3xkpaPcfYeKMcuHElOQUbKw1XrAsRsNCcy/bVkhI7Rf3Q8WN9Hm6xDjaCy9vKw5OOs
AZXE7NPAfYnInBs4D+1x6DCmGLODlqUXKt9ze1XQnp+KXjoJp9lCbrQ1vd6GHgI+t96Nou1bINTJ
0n5M9PWYH3//Mr5qrNMTkKpWl21FldmsJ+Gt7ySPnrmqOWCMwMAt2+y2Tx48H+TQ0n41gMCU1A7M
/ZULVj/nzkBF5nNUsV/E2fPkI0kEVzO6FH+89RKVQviYTNJl5H2Dpe4efr/N6S5O7/L7YicZqFX4
XRN6heEo1U2JYkxyLTBCkq4urDJd82/LTJH9WzjxM8nsCp97isurUb9Rmaz1+sYFXWANdOrj63TA
27nEcSEEWGSYi6I/0kiihnnJAMnmEdCy9KVT8oUhcQIkN62Hr4u6GoK/blEtq7h+S0OwibETJf0y
sRmG1cce/QXOTxXEVJCBEKTv1dnS3CMu95CeVAw5PQgGQ9nTdwb2EUbzEGEZ5EVyUj/mIIoPrdeE
NtSvA2DwfbKm/zCrA2YzJYhaFKSGvy7qo3Yz663gQpT/cnD955kJW9EElbAmn7YrSYK8OpYDw+nk
lyGnC5zq6whiigy6TkEcwX0PcRcV6WfZ36SALtVwV46OZ3Bm0s8DTJwaFxKwc1+gxphMVpWpNNdP
NktUdYWIdDpcgbWPBArG6xJFajl4VaGxTi3b/MIzOBcvdJDtNvi+qXM7/f23bZP2oi2pPaktQfDX
wsnhaPf/w7HyfY3T71xRIxFIrGEMX33wmkYZDAkcFkp3YZZ7FezN71/D+buyhMnxIdjFJylkY1l6
mJS0zIxkrfSbwD9c7CBdWuIkrltyk3ZG+p+bwkm50j6CS+n/dJWn2xOXz//exbRZvr2bqCnqUW5Z
IgDLj3UVErRIz/Fht5dOj3MH4reVTrtPrgvGs7JMfUpSBPrX3JALVlJxKlRJ20tH1e+3dXr6NmVX
FHnLy+nhpjfXbXWjHzvL+X0HCPNcKTMls2BaFWHZX06q35+e3IW5EXFPeXqrA5gzgNcWHa1rX7pp
TGj4GflO1q+NwZEtaWGRCZGDE44oK60FGeSstF/4ALXGW9Yx4Nt+NYzlvOuMmdyhuuZDTc5AbL+4
KEa4KEAnuCNgGbyXUyC6bv801O4fKR4cxTz2pTqLh3Fdw7EMsv5WzVP+mQaSrM1d0A8V/Xkze0q0
PxV99pwxTWX4CwnMW4ixSOVuKq1YJMGhl1/CALh8Ks+m3MNAST3Eyjsv6WGiPdfhTJPIjlHLNKUz
MOBDsU51JvxjD+kSsojUgI3K30aUK+hFmPlaaUim4OCg1+qq2yF4SX2opAXSazja5hW6NwAGDenV
sABvAozOXdyjEKqPGffJqstFz7OBVEkNljiXziJm1tOPhiW8SlDTD4Be9E+jXxJlg31YXTXpWm3W
wOwM76bAUq+58cic4pUZMxuhlQXEf+ILSH8sclJsPca9IvZTKjXYAH6AYErti2mjgFnnV1KHYqWd
rH2wc6IelyEERp90VUuQiipfTfkxtt9TcV9lcDjRxsjAd0bQ75OjQnhL5F2dv4w2RgbJW5p7C80T
C8jD66hM51EEtDQt1kb+kWbllVeVM6VmUMrjPIp+McjSQo8+/HVfu/MpiTPqp9+379lPn8m8YRga
k0zrpFVihm1t1nJFEz5Zx8ihwaOFIIFyr3sh4Jw7xgz67sw7DBNEwEk5KJJe7UaFhfzGYRXbvOvU
29/v5WyY/b7GSbplVi0rJ7SbZam5iqHLFIG5GDCRYpZuzWIdrCuWBa7mpGx4wSbWDQjPoJPZTYU3
3FvoRpNhXLiqcwnT96s6CbW25gVRZnNVwrrK/WVNXzv0PsyGVs4yqJYGcol2vrx4+n0h5k9PdVMF
EEJ4Z87yha/7di51UhKVtiFrTgvhhrH0foDHHMGACUi8NXWdgZcaSqbzAnXLodhKhjI3vfwqV1FX
QinHvM0TtCVT9TqFa6WJJ43HlKGmB5BWqMGqTeNNQ2fT/yyY5asJUh8Wrjm2Y3vSqpK7bfWk97Cw
k5npfv7+TM+lut8T+pOw2xpNkvguCT2fE6+zk67ccX/xaNfPNYhMXQe+QmvV1k5ZeaEW+4NS6Pho
1YDfIPuO9tFX3/URiPR4tLrXAjDzhJioUKypg0VN2WkpdHopIm0QQLX00UnPg1E5+WDDJV955Wsb
N3ddPM5i2xHDlQzmfyoFxw4fsgzRHDyzWzl/S0bo0u5OHtFrDf2d3UFGzYZF5hZzLaw4E640tvBI
mecOhw6Yk6yl82BAJKLGVjg7tL3TujLxQ1xFiK9crDXOtlsmI1DblBWSOvnkcx4SeRBV2FNapgMs
shcvx+gPmSnrUfU4SSydwf8q8Yzl7y/+XP5AmAUvpDCfxc/4Z6bSmZmfx2nMG0nWHmyV5CjKA/WU
3j9QUv2+1rnuOlib/y5mntxjKIdB2g0R+4tixWsOYQVKqP0YExQ3CcoelJEgRlKXr4PEr4egS0W/
0aLB0bTgwhzxq13282umXLZNQ2OGaE8F5c87t91Qs4feUx1JQfeYaovxZaAYC2ammfEe2I9jjkSE
Wu5bClmpxC6WKQidAqtzGJBI7bB5qgE+RchMi0FeWbJ2VaTKTdgRdfpbTZevAKYAUikYdg367sKj
/PcMFILvhz6vagGXO21Oafqgcy4DUIjMBWMs902mieJX83H4mi9rCDjp6yG/ENzODNhZ1jYVGwt7
Sq/TdLMYXUvpoxbz1pHmyZSaveR2B4psVWTeguGMPsCwRB2jsWZ1d8gR8OKpTfRWu9IvBMCzb1AX
pi2bJrAJvpqfb1Dxawpat1OcDLCtMnrrKH306mHhQqUPJW0XRH9dVcB0GpcWQhlJaN0NaXw/NrBM
MHAbNmOE4Gvx6If3terUqr/RA3fRtRzKybVvglZG1i479A1s2RyGd3RpTqf8e+wK8UWDsw2SePvL
2PhbRFHE0JuuV/AWk08p1w4R3nDup2QVczBONZAPNB2C8i03MZGLkfeIFrGwr5vInLXlY9aZa5Hc
RSiQVD3dOgMP5sxJGvRh6oMkdiaTlAu77vz1WoqgR0mj6at9++16ZSNvajOoqC5asJ+gYRIxk83H
0nKCFh4w1IdRG7dyfJyeVyX/CTrtJszyhYBcKPvi0uX8mwLx+Ci5qW+APLANfm6APPWsspVDxcnL
jYEOAcMNiaQ5sdplDevGKrK7OEX6CcGFHhIbQLK2u7LhOg/j+HDh0fyb93EtmMHrzMcYk50mB6Vr
JLpExHfKUlv67jBroHgZnsq8HIeC0b5hei7MfWegSj8CXmMyw/DQM+m1MJ3pICh7oAgvXNT0BZye
cToe9TQmJnjV6RnHx9EHtgmSyFYfZeQM8GakddOzw2v0BRtph736TGlg+PePcnXhhP1Kdf9ZHQgI
fRqC/T8jTN3zm1HRa8VpDKRPE2UV1JAOsVIy/H3rjutRxbqwv2das/KkeqPbyIWY7SzStVmA5i1l
EC3VpAuWGRQB2lgLW/noYAAH4xuj6+cOlVhdudVqBKphgDXJJqCL1TNZhJub++2NVo6I3PhXeMMq
JYx1e94o+TrRD6Ylowvxp/VBHNikcvofC7hsI9+VqE0HMJlI2toO+W8w2pQzXdfOO+lvpcDCLiBb
cbYp+AQYf4WcLUf0BXtgcdtQ0Icbzbk/grdnSpyBuYy3FSPSrtzyU5GK2m4Dxt7eyoVYq7ayQcYk
SP5kOVtVym41gBg0kS6ckmcwCGxMi5cwtcr470lBonqunwszVxwNd9sOvqQdzI1+PYEp29dc7Ixq
nQPGJ7O8sPn+TS2EMARIJAKGMGCi/vw61SyPQQ5LYgIhKD0DUGneDn+LFoETtQOIY0MZvAWdY4Vv
on1tUnDvBjxQD1NO8y5o9rp04YrOBgxDAWIKEMSe+nQ/r2iUcqDBoSqYkWLEAEzOTtBOBoxfBCsz
P3qIm3TqrsjU9ZVAMmKotG0Um7PGKhYtyBSm3msfj2qveNb1ctHYV1kp5tL4quuLsDjU6QHUQF9s
ap8XWYsLzZcpEzv5mhRATxwy4J4gEk1dk29nb9XqZpkPLRcvU9QzcyiWYLtGecdO07lKntjvL/Ar
HftnRc1QQZPpU3540ihTyyaVtTbDigqBv2rRjcuxe67Vm0DeFciOw5WUsIPJ1zkOL9HaRi+Cg8Ws
UB9B2xjWQn0rfEqenQuXBL/p8CEagGvtrWjlp0Aqlp30p0KRGs8EMJ/8RJeOtCmWnfGpdPeK5S86
VE8EJPlyVyhLA6LJILS5XaYzQw/mqqfOCve+xAlAAMsHaNTSVLGDTxvso4FW57g19UW7E+2LQoMa
zah837TbrP+rMXJq11Q6FXDnrLmwy85k8jQuvz22k5TaTrTWHKtQ0DSdm/Yx06VZGztFs8lKunSv
njLQjr7wrs6k1kJRbdkgr6RtRvf05+5QfKl24zSSJ1RcDMRKzlAwCJZsktRAzjVlgJp+GDQIg2Ap
Q3yB0p+iyVI1j79vmq/O++mm0fmPKSxANOop0y30os7OwsR0ih7jUNQg4uDgScjru8qj3KOUcxyE
eyz9CZh3m3kliHsL+TR8Vrp0X2Xxos0xbsOcJboWg3SpAjlzJhGLVNUwkYwRDA5+PqZ26JPRMEOT
Lv29Bck7lyGR9oxUmDJOH5WKEdl4FEM8T1t31aMUErT6otIgSsjWQhTwFAv/yqNz9/tj06bS5/Sx
GbLMO9QMhezh5MJGZoW1nkigoGdIX0Cf7ZUbBrM+jbFyUTDI24TZzHDER3zX3iWv4W19nfIFqXsh
zxs0bFDzNRbGzF6Xf9ExfyARRwqWgNOtUPPSNgMK68byuPn9qs8cSSoXDYjN0jhP7ZN6znX7Kg5z
iRKqWobVWnGLhR1sfGXXIjylgfNT335f8MzgUfxY8eQE14u8CVtGB04lb0NyJ6v840oHoV0nzVp0
zLqcxDiGvrdULxXK53L1H0ufvCFNChstL1iaXKoiYHZIYZvjeEX/fd5HL7lH28vDo09S9r2+c+1+
+2T2r4FJOsFPJPREXQlBXU9dpai/dcAIZGNE9WYdMjy2iXpj8z9g6HhcQp7Ob3OiWJzE/qFkTGtl
gYaO0Ta0P11Jvm2zD59UOXDMXF4kVjDXmYtfeEtTKDrZzKoJylLXTEUj8zxZNuiLQk9qBash9LlQ
GbvxcMLRaavsqZw7AJjBITAwcSmMC2Xxmc/7x8JTwfAtRqZ+HdgFJbOj0/UPlk168BE4QyfFduJL
AJlLa0210ve1qqQIQ44ap5Z2rfGX+AXqeYDANIHfjAtoyDPVBaP9qS9kgCRn6vlzManvSynsQHeR
EYMkK+mQkFyq/S7rLxzg575p+lCaKdPj/HeOWQadHgYtj1CGQ6kfADNH2YGvmnyR6jIeLtyYcqaR
oaLSxY1RPQmys593plRl0ZpKrzq9e4xipKuL/EoJ8F/NHBsy/QA7t4Opxb5JZd5mQN5DHqD297BS
wtHpSnnXaMEiSGC/euFWvUQGOvc8LIAOqgoG6N9+ft+GCG6FneZU0VPQvhpUJVNYIG/NUcAzyoVv
X3gD/3AgecPgSShCAHrz2Z4+ksKVa8Uf66kV6M+UwBkbzBYKhl11d1dZ7ta3+r9FHF/LRTpLgMZE
PkQPRdB6eqsyp1EAUHbejZf3MzkVqLXYB7sK36ShXpWdvIooM37/3s/l1apN4sF7nIYR+smnkNlG
rMZGqf4HboziQ0hfnJ5MLfS9QlKdCQz+CtQ6+jI4+pA/avTqpiylkHBXgi/Q0NMuTHM1NMm8bd8i
UBCuuxXWNRXknOZdsbB03Ci7YBVFgJdLREA7jIwks78Qh88lbzQSOCsBYWkMcU4DTAhuydW4FdDz
nrJDYq2Dp11htJ1s7eiRiJZc+rbP7DCWnA5oWlgGGMmfX0A3tLqrQ3p1anNdWu8UxhGbbBj2NKXS
cV1dGrCqZ45njQmGajJMp5UjTyfbt5NLN+JQzlxLOB7wy4H22DzO0r2CI+7/UXamy4lry7Z+IkWo
Q0J/1Tf0vflDALbVgkAICfT098Mn7t6rvBzlc2JVuLxcthHSnDkzR44c497Gm8aoRx1M6ySlLSGn
qEPGmg3tOTlHPdp/Rhs7OlPNOGMmPLCn+1Bxxqtx7a6ETxjtwn1L/IcBckO44yyZO/0SnTrj7aaS
NiFA0TsPq+v1t5z7dY++nTicczw1oCBR4n39+ZbaftvedzClpycdf14Bt7NbHl5jbIMp8GCEGb0q
irU21Gko1Cy6tvdbHHut8X9dQR8EXYT5itDGt4VzJys5ySrQ2Gvetug+EyF2NJSrUqQvq/sOKt7d
2d3PTg+URwNmvKMJ0FEvncE2KOKuuscApish+1WjTlTe0sW5vyqfjMSnUX3ZjVSQh//FUf1D3qmh
SfGfy/62+IyHolxLDXSgaqK2SR1B/XyFuFolm0Nqr93XDO//ugR/AiU0menxF3SraJr47XkBGZTc
FE2a5vdZEaOxXqELXDjIEJXxkTkeJoHdtj+8cc79PVb9lEGytQ3YYz1ZpAj4dt5UbZxlO8Co6R3D
HbjSZ8b3AXQuJNO9Ax9FGG3/s+sqdAZ+efEfdh7jWYAPKqPlsv6d2SDnMliSfpWm/XavpZtEHr2i
nox0koqMXL4L6nzUlsMOIl1JnGt/axt8DVN+X6UKkBzZGVxSpMH+3Cf5uajSuCeIUwnd23Z02g30
eFs33i7xjcc76LjZ3OxEm5XNXj1Pbk+nec70+qM87SsE45WoxrsDFy0sQ2/T+DrpP7Yy2l30YSXB
PhWHnH9baQ9GWoZtvlK1QZcGQhnCDcxFVAqeqFWcWlO5OGAw2s7NnoNeLzxlg8dpLuDuVc6kh99i
P69FtRZlpzDuIXM8UKhlG6Tia1A4u8PNEWNh9DdwXzoPDWXNhGaSf0r1uL6NU+nQR6Sw7QV3JiPu
/eHzPgIqLO8f0nl2vi0zWrMVh02rTytcONNVe5n/8ox/CgRqj7EVYGBW93e1nWuX33aCrjBC9bib
sQQnrgaf9sja0hhZz8chQwY0nQnXDqRzkIjbmtPs4ann4y8X8lNM7L/UTyGHQan+XonLuZqBhT14
1hiLXyLYE3eOMr05xl6/Ys53uTMWJ8G6d4e/v/BPlRIqOzTWdDSHROYD/1xkIk8gVtNWnNZZb9BX
S+9yvvhJY6nNVswPyh3lKom9h9TptcRprEWbsVpzf/RmtaMXp4onW0Nzq4uv5u6e0PT96FJcVZ8n
O34d/obg97Kz/feL/oHqwMzvC6km83plvq+t+49DUbycH61iQBKsUGPXyU1S/HILutQUk8Z5m91H
/ceowovnucMHb5+qD/NqbLNnqJYhSbn2a1b10xXpIuEC/J6EHGr4n1e0qwy1jNtUZAAqaiAX9bJB
fRmejSAWPbkJbtmgQckfL7D79JGHZzLUmhaIU5bBtXn/5e58jW58CxxEDN1g6hLgBPzxz4vpxLyf
ZdS4Uw0jW4Yb01nRf1eSQwPAhY9FMk7jNwkyeSt6Z+WjrqaPJrzelhfUpSaIZ9C8ok+XleOmGFBb
KFenbN56iMFK503v/kC5rjZTvKGqhd5NWtljUC+nU9GWqHfiNCy7BqZG6fHWNmYrUz3Xb6n0IdL1
z9BhuAH4Gc1728XWAzXRZx9Lim6vJ+MqXWS7iaHZSbvtJ8cb82LFE8HredY/qhdKtta86PRBquXz
skdlV4F22KJrextd5RV1aof6rBQjXoPC9WliVKsaudoGqX3ym1Y/Vv15i38vBIOHHz/copsK+dHg
9Gy4xEc26bRR3lvmskP9fz+HL4mNk/dkoL7ID896ghAp5LHy8Q4TzuxpmW0UuvWiPGnatsqdS4XM
DnOZxmWp3kYP4Z2xH4A8JhURvlXD5j5+tG+MJ0DTx4cR5dQnAOnfH/sPJS6TrYamgEvR7zO+5fX3
RpD1OL51U1lmczLINLvLqw7DPfyF0l+Y3T8dzEyZMbJIEQh08H25nwCZrhf51E1pzCbpyaIdj4yF
sK7JAejQUnClBvOk9Iiuv6CCPyTgffgodNNpugCiftv6fYO+VF+ib5O1CBDPIJKI0rqqZzVi+08a
NbO/39WvIcJve4nB5ddco06g4Zz4cy+J2TOn7JUfUyLhY2cKlV3LX38Y7OibjMOK0JQviI/QN7Xi
RZ1aNQrCqqVoJgK77SLeN4WF1BDpNA2Tv1/cD4+8/6JcqlCKyQu/M3Q6VW8uyvX2YPvtu9pCkvLR
C1vl86l5abP6+2sZP7yYwSFp6Nx0ekTf4an7U8vvnYT+nX61z4mNBtLhBHjytOCMwUsUDmi5bMXC
VLd1a1aojh4b2XwuCc7ocZ4ZXkXuBJU9RHA3mWTKV/iOILhmvab1KszuTJS8SLHmIzHRqUGnEEnP
l+gxjgNv96NemDl+pktGkB97yBP9DfuH+IJJQ0Xpujq9I2evDBN0rpB+OFkZgPqe5lW8Eb/0o/Ue
UnUG6foK+al6m23PHyrtj/ebCLXL6pbX+WUpKWYy1JCwXtNj1Rd4CL01b3wD89TXuWjeD8ri77eU
fh6L59viAqZQUFDSICH+6/C9JbEQx7tTOz1j+0U3srIZGLX1cX97rUxOU8qRYqJvmsXLpC41D4ov
WNeRgajhfXWanWbtTIl2q/6Km6xs6kUzLpfd4raX93whe3uunvttOesWVyobCQvgeHadtqsuMSn7
pv33S8QQwIMKB1W5L12w5yZFFFuhZEd+lEENGx1tdCYZHIeVgSJi7SBQnSY2Oto7w0S+O21wy7Dz
nUnrgI8xEwapBYmLZBwVMNhdJ9KFHcRYfo0tZzY6pHQ1aKGyDNoATJaURgJQrW0FtaxHiGMCd7tR
TVQ1GJqQBDRvzfvFQqxRhqOg88Re8sy/SYz8tLRVmX6MTlx5cWX+3OOoaOyuZ6XXTDUALIQ1sGRB
j22/W+/ogf/9mX8lcn8+chmuuSwSv0hgdPVbmH4KdDJ2DWGaDq/6VM1aLpxdVVi0y/stJoyXubFD
TpEudkUfSFFmgMZ4NXh5fqnM/LRz68RwS61xFdYtsmKXLHMvF8UU5JsTKyf7ZMxqKQXoeonPrxng
1CtQmXyVPpv1E/2kFJlN8VYOnnaf1M1AJv8aPvXrLKbb9FvM+NK/+f5mwWVg/ACD0nT4Vjkm+vUC
W7p9TnOD/S2OmqwZa9JGe4zka8sCf4ZV9wwe4iG+YKKqnmxIUsMaT5lzhvFKe1o0eRfQ1EC19J7b
f38S/37oSDKIEukaI0ok3N+qq/oaC1mvMB6MTOK2I9GYQSC+XcrX0j1Lm+43AlT/tYi+3QsqWQWN
59e5iXTln4sM9aZb8Wyldir0OqS9et6VYuz6hHvC4NCjYYpSCS5QSKvmtrwXm666DXQ0BHvqDLLI
8CHlXqrg51lgSNZsYpirhQGJWp49tTPq6aib1uhaN+LwRuGWKLEf542zS993lfpRKjgl7i52Lc5u
hozGXy4U86dQoj3V2cZtJsoW6hccgWbHL2uSTXdBZ7TQYxqBkqM1j80DkRlNJNZDx5IlJYItMkwa
5L5uZVSJxw4it9HbnDusa26SL+axncY+s/luX31JEnVBC13QeLXsd8qWmsFPxAxyLCBWdZ1ICjq1
JyxCT0ZUdXp4SWvvtJOjq6jP2u70C/z0AwAqg2NQ7EhwW8V/MV12O0YBpDJvp3VztYzmaZ1irBNE
Ai4roI/HQ/sUJ+cT2oTi1VMe71BOUfcjDt0MTnWkD/EyR+34ge+j6AmxYKkps5bCWhez4KZWjiHc
Jmna2vV5N2vxg3lRRi7K0/r78v2hiczbQCDjhYsgH6N+21t3IRUKpV8+pnobNSdLOk8lQvPulYSm
Y9TYJFL4jmGLnhff8NLVy/2Jc/eXi/h3q0PW5Z7KFucSKHy+V4/n1kj1jAPseRsoiWiVfeJNf7uT
SbsdcggYe0kgiV6SXVzt8bAVhqsuStQJaG9qO6f4bejlB6zqzwt67fp/VIb65aZo94YLujKSRCA/
3ZYUL5cy2J3H7RlvJnwAzgISokrw91uhft3wf25wFJN4EDAExZfogvYd1pTqrNAu1z7yi3Mol3s5
PC/6Q4xInyiSmeJIf3/AMZvddathn1EqbTBolLctYx2tJ8058B9HeM90ju+rzlUGl0EdyKP+0pgj
BP/ECfRunpHbxzhHcFvJI3BoF1xuoCN2Vn33BOqN8HRg8nFQxQ4WYPpz1ClW7qaFGe9Ps5dkFyp/
zkO2h/rx9okHHyd/buKQJH7eb+7uy7ZHHhqVI4j2HS+ewpaHefc6mbsx/SWOq1n3fkqs8lBItnJz
ykhYnDenVf/p3FdA/1wRgs+vGY6hsoCiKzY2My+9ozAwBoC5CxioKULVTn3sjlRXo8tRaKweLklB
vekmCNqitll+jQJohzZgpnepKX6O6vZL+d5EBrbAzqiymHXB3O5zt60T+9RzYbBg6XJDUPNT3uuk
actso13h6Jntwy7e7yjGb69hzawl+uO6j3RKm/s9aL/1gGlHliMbX3i4Fb171Xrun6Mcg1+gXmpR
EffDt8eBXyod1NhnavFK1ko8Q4fvaVGP4iyWLhldTj5LqBNI6X+ennjWywtQepTfMTwoBKsHm2PL
se0royKxikMcIg9YR8mcAYSXPPxanyUzVFMATGSE7i1VtoTl840fuzPAuaxw7h3pSHMEvWF/geT9
g+4sJIF4rLPTh8Z0d0wX4qDOfT2URrt5O7jN5cFONikyjWl/0HfxVBxlgtMZI5QAqnJyUp3nuxZc
5mV4elhKlJFIxCYRPJ1et3iqYQl2Cq/hY2f151WPKtZqIE4xpj66PjzgQGmGLvxIGukj5rSE2fVj
N8hwvSB0msZLCfaQHfSROO7hJ5RYRHMd+zEk3E/BI0Jz/oZQeGwjaJ8HEDdw4jtACNLD8/6xanFc
vI9fDQoTe/GejbIgViskoEbuC0jeCI7U4YVWIf6Px8CeTD8Zty//3tOJ31aSQuNI8nbboK0O4Uux
klkHJoop8BHvtf748QkncLd4jpUQu2w3HtyO6K95ic/R+3Ea9ujPeXzqXAsXiedHJC1S+I0D4xMj
W0zOsSLDlwPmyfj+dNGuxTFGst6QXEcJvzVxt8HxXXrrD1t8QfVB33keqiVaXji2Ru36BK0HK2fU
0y+b3nvxIR6urZtKTNvaDMFeYYskNn7e3jl6sqrHvwmkSl9l8ffgRN5B60Ak1xG/tymTZ0Mr8Noh
LP8Z7zPsLXsmuYaCIWDBbKgvYJHQf8lM60D7YlAguetdR88hhgNSZ988+oMGFW5kTHnm9yHOaufx
c/iS1cQmaKr5aqAcLoeapU79RJby3im+fuhIpD8yiimQlMxMnsCINg4FGMYuioe9AzdfXHCZKmiq
rMoJ1cN9wxfvbAOcIckVMJIlbUi22aJJbMMtZLvHTU6G1QcJJOagR2GyfAZU2oSPD20jDshtYaEZ
c3XbU20GmjExqo7yNhvEh+wX9gKYw7eE7hXvAWyZS+iDQIIR/HnUSKl4eVaiVCzVoTwlRhsEb6LI
ojePZ4KN9/GUGpm6FdxgrGeo2e+W6T5rzAcg1r5L7P5QHj4KF3+43qbEnxVQiI7TRgAu6Lkxjdkn
Ad/vHXc9VMgV3BiXhmihfnrNHBESsmqX/NJI6UztgAlwRNxI9th+c0S4mWami1sgrbQjXQI0ILqo
58vz/pyxnNwt9tVK3DyPL4fZZCVM86D/ZkT9STaPB9msN0wOcWkWI6bV/Xag4jD8qrpbG6HJWTEC
Xxqn7zKusGcs4P0sN2FH1x+1pwS3A6PUjjFRXGOMe2pIK+/mc2P6s78ftVAOfrn133Kfc8UoUK6p
3PopssOPo0gbaKMc1dbOht3cGMuOum02Z9yUBjRNQ2HQ8A4kMx+hIn5tbWlMuL8UrnLMsa9/fzlt
RbkP1HCZQ+Of4GaH9MO8mPQG+nr3Vkhm9l4lTr/nip+gf1cmqS1h/WDA7ubi5pPUTi8GKnRy/IQ1
vLs8Q/evWfCsXJ69Jnl8hcOH9qJyTDvc7qoF8uBUHOJeimg0bPtvJTqvUI8/kmN/VaDKUJrGy7vA
2JTbaqHyO1H/XxRvFPpPK8EpKbZcedmtd5KrrNPXE7CxWu0H7eYx682osMvHy94D/V40R+hK0qES
KtBK9+Y2mOsM+7JlEMiwKBffLlHu5MDCZn/cn8eeAd/H1N5jqNVWGRQraXTeY1bSOSKOFvhzFiuC
rLjR+JQDa44LfSQ5yvD5Lm9Ku3G6ZbMHM23umGqfp+0hxSda8+O59PYyxtXW6uBK7DTVxW5xP6YT
+XjpLNbRdSNvyJCRC7/03PtChbKLQDKR/bJqN9cN3w4Fwe8RFXL3+X5e9V8BWB1/nS/J6hr0gnyl
LM+rFwaxSN8z3B3rDedKPOltz/vepzZOZklU3jmELj4o94hjQx+e17rPdHAy6g/UI85VqBzT9nJB
lnIUpAdCa1er0wJmRuJno2ZoePpQ2JbLeICpYt+qRlBjwWf2MQjTZ191bgywra5YGn1ScYNK6cMW
PGeKQ4CBvDy6VZPTAtc9bZ35iB9kV+s2B2vGRkqTTXl9vttK+Og7LRXZG46MGidHOpKd56w3ScfG
+2XDIm/O1v0+2S0REu0gsyyEDS6JwyrH8hr/EjIXF77NjTaNUwYodNnYI+OJC0C50Yb15uk1AcoU
qDET36XNc0bOcOfst8kMiTAyli3VBvnSM4WjEhhShKJLS4Ni0pBgLRqvDapQXsdv3OJx4jxByP6+
r3H7+2lfg8DIOgO5MAS+1ch87ZwVWVUgYWvWm2RB4F7FM+mIR4oNNQ1Z9jlGp9jYq12gfvIvqlNv
2kjAelga12/xCD/YSYFTKnFn0G3KkTHLXIm/C0wq+2D5gYobOirXDsamIwkXAA5xp/Y6CxKijUOv
l1qAqDaZBjrhLG4fBedAHZ+GxN06UgNjKFgKHhQI/UxOwTUQXSSWPWNJJauH7NOgdbuo8/Bau+gv
pxvBNmx5XAYyZtOd1XMwQrNT9x4IYeO8/K7TsTKhX+FflsUSs+a/388fKxKkkP7/7fzisf6jGIKY
VLTZ9VosATTBDdIZE+/5bId8JBUFs3F2+dm9G4t7yJ3k4JIiZazM6yBd7nxjm0+KtTwnNYHe5fOG
KisftO7zmBYuIcKoXPVYNqYQQuOa4N4muH+/eFn5Ich/kWx1xqYZP/1e4KZdT2tyMUWeZwMqytUS
rDk209urpOJNaPyxeuuHLYb1oMcpyugIlCurwzliZ9bvzyEVCYH/5lwYB1Bsagf0T0S4CneXlvca
wVMKVADf5DY2amv3cM4DjCBxsmuxXzpyDuNkExfm9VNRrHZVYxx91F1w2LDAG6f1e6gDmKV5XWEz
aKzBrZ+fJT/e2PcPxZZXxJaDgh0B+7U3wRRJs6qdqcLQKZwmt74itIevC2XpwyzmwLApUZTRMACJ
ivH+dwyoAFt0jLsofsbtWA9vJEFDcS4HxPbYk29hfLd2GnZqnFzXaZJbzyH1QULC8GpK9DPzNMhA
wy84+uKs8P6wxHcy2hcgHp7eDfyszPj5yjehVBNJn0cZP8djKZiQXhjJRg9OOJRLZn9fEd9Vpqe7
dV0QmGmeMjiYpzbOaLQ7spGCh5h5esvnCpGPTPjlp6OZLzPR05yy7oTz1FL4vA6eVEy2uqlHsi9v
Y8TCIyx8eisI7pxYAP6imeFvjhfjUkqwoe7tVV6bHMWY9EiWqAfC67u648fuYRnVu1AelWtsFF42
u3SdlgKFttd99I86Z0GGvqn12GJIdLESc/Qg/I5xAbb0X8r+f6FJZIEamB791j4MQKiRf2aB8T2R
Cl09l8uVjtk5DrPmcCuZQWbHIbNM8ZDSzYM9G/qp6z9Gc2tnvb/f/q98pq+LeAHK4EBGD1z5z4vo
N91NepbqmVR0OB4Gu7eXh6j1iLwg9iaDt7C05+K6jea+MWlxwv37TlVeie632oIJw/+++reWnBIL
QnPRlfMycrduai4eB2p1+zJW1gsvvWJ2NTn7JELmmxL2zWVofRbD8lA3TvERAwf0fsF1/8XO/34z
vuXlonq5iUbNzVjpc4p70Rq2I5HwPg7yoRYchWyYWuab1YyU1auuC6c+hhxRuloJ0Xtr4ixytiK/
/OUm/Wu+7uuqiGeI/DCSSx/tz0dU9nO1fCrcpFUSYLhpbkVnm1iUAkOc5M3xUA2Hm+RkbYeqcyi3
BKVxZ85m5zU99Elhtu6A5ORNNb2P8vVD3iI2J5OJI290jDdNJzN9G63xYc+0PzFFQprgUCxj+25O
dx++YTNe4FxM5dMChTdBnP13+ZdySPmhGoKq9Z/31/+2DxJll0tayvtrpysMZUcGzs3jLjiwHhJ7
QYUxm4hB5yGG6KzZ7pyIYeYvfSGIbQLt+rcBrN731tq3+93/1rfNE6mqNRg9mFbaWLePJBtjVWZG
7NS8jKUIT5LYWuAE+Ap1QXNxTpY8+eg8wv1gL4S41UStYGEwuL5Y88SxcJDGa021/dhFOnU8T8x5
gSPbL331n2rKP+7it41cNrKoJMZrK62eFqghZbfJiKQVmx/C3mms9SsUX8xwCYni7TP6bZWqr636
r638j6f4bSs/Hs8EAXvuWlc5q83QXbgnDxkp9wNfVNVEJ8QqrWT+cbImcjA5m4PRKDF9BsjMPbnA
xRxZvt+aU3EkXcz8l2xG+ykf+OcK+7avhUSmEZ/K7KDN8GEPm/Fh2w8ZrbMCrupuk8HV5oHdA//a
7hJnq1onBzQi5N5RwcBVPiyuXmwGs6M3GPUjUCRf9BkaDSnaAQ1WN8TPlvl4HruEpdlu9Imz7GEa
u/70l1b6z2fGP+7yt/JVSbV+mly5y/JwQ07LYOloSAzAtZFHHXxoC23ALokn3FDFWnKkm6+g1Jq6
/ct6+2JI/+15f+tGqvlVOzHKwK61StPNHcJKExkjOI4L0MdgrLuH0pRKc6vYbjCb1QbtInOizz6a
9cP8OO7cyfppjzDVvdvhLprn8092xcf7Tjf96Wdcm7SF7MTTUxsjJSsbvv/95JG+Zu7/ff1Mlb9m
2ESl9+1O5l33EIXXmhCi3lw3iwV14vu2C6AkyM44jbi1M7a/bm4w07N3urU5ByhMmvfZQv4gZRzI
mHRtbytj3DOzoLmbpW5281Xj2q0zdFla2HOG+uhDuwcYz00eUE4F3Lowwkt2Ef7eWm1XPtPIb3d8
GzoYCGtzYMlm6M9b8x0HCjhW/tQ/2aETTzoQfgtCdmG+9cLRXhomPNjnAU9JIso8C+cA2yfTemtt
bUy3ffQqf4k9Wxak/wnxmNb7+ILf3RTVBtBtvEK923pKC5hTix8nv4jtT6qOxeWXE1X+OSr89y5/
WyUXMZbzXU5Uqt0hVqHh+BQuHpxO0ozC0H44TmkTD88es7lRZv39Gf+LzPY/gfy/L/6txfS4KI8i
TnhxZKutdHY1U38cGKPZpJtN8gFZBa9fWcvPeEwV+J6bhv/3CzB+Ptn+ewHfW0pNsbtXrz0S3Rzd
LOmmm1vDHSs+u9XDtjta3JYLTmXAUCvPPHxmO3zesEcEMydu1i/ShnYxZ0V05OQrOmuw1vFXwzsV
AC2a3N2zCSfCfNr3STg/T7Mt6yLEctRE08Y9exfLmPCEy76LHdvZet9Zq4sdbYrgNTfqyLolSV9u
ZdPCmxdDDiZLCKbRb+XYj/lLD5Mb5lU1Boy/z1rsurLWLiK8VDYLrm/YsIXGQhqnoxiTTBBYMPsp
MrBhz8WHLujZD/u2vJlPJ3W4MflAWknezlUntf+IYBLmYeJKProe8H7vNq0697J9OHXU+ViMcmvP
QFW3BQDwV3bvCtP6E9879xxmHmY7dm+FLiZzxM451CcgkaG63o1YIVTW2NKPdyOaZU//PBUmv60G
/Ttt4LUcGUbFRIN7IDHG8GceJ8TKvZ89qEqFsWrFU7AWT3/vgCVy1gbudnBuoL6kCB6/aFFmi4H0
1WoLP6fFQnDNzCdmzAzPm23hqJ7oXIc4v1QsltpUDueFHp3XVOJ2E+GJihkyfsEU29s0Y1q02z8X
fR9mjgSSjqIv8QsCFu7Nz0VvKXrIsvN64xtlMAe1aknLNtKmIj0PQnhq4cn3ccWhdogH3t93CIyT
nw5nAjDDHBDRSG+/zwgYCtSGMpHLZRuCgNny6BkabhPd3ftA5xxWfNmRnZrY+3CVQJkwcjrEPs87
u7EH1WYgerV7HSouXrIDDAoGVwe/T5/10AfQqdaNL1vaMAGAvvlXv/Q1r/Uu4+cS/USv5+bTxKaK
XedoSpiPQBp0g+ytpQIlUV5d90i48yx6x1jDZcfs914f+cNUEx/bT75Q1gM+fTwBhM8YWX8qR4B8
5YiV/Ouv3hHQXjnGl/dSRso21MDZEAtFP3zQFC4NRaPyJd2/YZNTBTXIeWKDVHUbI3bSPSAULYD9
swWt47N0r7++ygcgDQHXwb18cvI9ZUq6ZwYl3Z9WfN7RVeWbAasxKp/z2WNjzPmdeLJCUeg23YYX
4/sefB9/GXPh9U356hlGxeBxzFcYGHbHZkM7Nt7vtqDQMQ2b0qTXgyRcuiq7oLvQtJALW4pteZrQ
9Jm2T5qxzREG+ljdyl8fK8PU+PSykafaECn4UKULGFwjdXT3EydxwrdB6l2DJ/SCKjhbCKl7uo0b
pXP3b2HpYMcQxf7Oa6P69XidykZ1yFP9h1d4J7celuP45b4bnSIhSMJ87hfE9555crMpFr9+NUzC
1pcc3Wld1ecbfZwHSie6+4pleI5sA0LYygRri6CYYoQVSiHSj87uoPFDkKpmelCAV8oRTJK5Gql8
lAkO90MZIeA4SybXfT5L/ctEdzs7ds9O7IIauBf7tM8mj6A3OIXK+hTehv1JxxLNV6BLHvMO7nWk
u/0wmxSB6PXGdQBpbKaFzaAZxCNp3AvOw/PydRjesAt1ru5jKEfVELPKIizn5+FtfSU6JwNmDkwA
ywBhHgydKu/pnUbliPmL6OYVE2F8wdA99dVQn2vDdmrQiJFwmQVre+tNtNH1cIt2I/3tGWXTE9fO
O/Yzp+8qFl2M4Y670weaREUmlO3KykLQO7d0K8+YQLLysAYF9XwGmivbinNyczcf157wlo7lqJg2
XuYnkeA9wjPNH2SVIrS1oqdf8sxEG27O+D5PA5VXRbDBapyMf8m8xuu7mptPDK8XVkNhIkzi+Y0n
f1oIXvUK0T6axi79e0+OnhHnHGdcM0ymyTYe124a3YZdpLvFMPPkNdc7rJaX4T2KRy9Xdx7veZpy
vLVrYaJPbodkmAxvYc+u3Hgmh72JMdnNhEUyzIIqaNx6cGcdZUuQItaqDsgg+xhf+KKXDXbb3RBj
+89kwphskDo3L47KUTq776+jZvEIWs/gULux+movd+881thHNSaM/R6dknOQsNAvIRwx5wL0CRC+
Tefn5eUjHYsRC3p8j+6H89KY3NZMSIXsk0Cfv9NJGaWu5kiB4KGSOeGy7YTadzeSJomXeZXXd/re
DpyIdezV5FEsuNso9Q1X59hXfaTVOetaH4efmRQYvjasBsxURpg/ehcX2BpUB72TQMKk9bREdzTS
JrhvmpegdapBFlALhTvvEty93NkF/Kulhi/kQQ2ZjhjlWOBq1BevhXD2di/jabv1b9HDxZrQV8FO
NFoL4NZsj8o7D2qW+nXGteFmKzuxL3J3dP9hn1jrop+Fml+w+eGdD4rx2VX3qgOx13AV/xSmoU6r
LctMAribR6QSoV6b1+HpQ5jBQ5W447IX2xpwGePFr99vadOdR+fOb/wE/+fc6fm6pXuJG/sX9w5c
kvr30Q7d03pwCdCYDs+D015xa7c/1Ll7uvuyDy/dvpOuUu4ojQPeTx4KziV4AoyV7sWDezhiSjKU
BsYhndUDplkHOtmJ4b7OLACKsAKP5Ph0Nf+G/fvDK8dtVEZo905u+24QR+2IuxHB3XTvXjVW3JPf
e923wcmHbDLgiHCfw+sw99EmDF7b+sL7xv3KutqZnfoxCz/2jdHJuUwwbI1arxpwjVP+301nDfiQ
AfaseqXPk3SUdRzWUb7EbzUoV3KoshYegzuho+cXtISDanyzd/Z5nvrtCNrEICWtwu84hBXOm2q9
u3ea7oJT0IxelAfOzjETIWFmJ/BhfIM6nq1x6Lm7sFpcTdFpvXpdr4s5bveT8wJn9NdmyWfnBehE
sbit5M90lk20z5J1JH/2w5SPyuvYO62SBXKfr/Nq+HVunVYcs91G2tAOlWjvQGYqV8KcMzPn4FMx
i9XteJbFHpj69Otb29ZuSff6NHz8B37BrX3L/WTBz38deeVK2nC2X1fZ63dhAz0V6QrFM/7nxtcg
DAjH//z/dcWPZYtkIrP5adHfrWIhft5WcAsoK/YF/3LbNwP6v8ytL5KFctTHwjidkY4doUbeP6+0
HbasqnGz6Y2z14EwaHumMo5X9xAz1o76XTJLUrIlvKpKMZXFiUWiL9jP3Zs0ueAcOoFDRStUGOjv
vYn+/ornwtfH7k2dqaOdaBmD00GZ5AdjoKOJZekDZdFXPHWoLZNBvJZH6giGQzpPpsXHblQMhbcs
TKaizyBKhCt5pEUah2UxBWL3K5go/Lc0gnrJmTQ8USVqDs0wrERNIaArPSz/H09n1pwqlEXhX0SV
gIC8AiIzOA8vlCZxQJkdkF/fH7e7um5uYhKjDOfsca21cQojX6K0XjJfXvMY0ssaf5k6IJSPX80+
FEJBXeCmcVp0rsYRQkZT0c/Dhy3h7K8hiGP7OmMVenXUMHJbdsez3h45X7KxdPbG5Y9nrVnPUB62
IBhbKhaqNp525ur0iMGk2t/BAGJhqgSMoKnYQpy56lRLNBcnORt7KTmFaEGjmiEF7XzmXPAojz7M
633OXtMXhlOxaxoxF4e9Nb354ynZQ6ha+VRjn92dB68rsx/zaT7tXYkpvze7tAgL2PEX/8V2UJzh
97pf2W9X/Onjmmgjcz7sNgbw2gJFJXYsR3tbym4avt3h9d4MBe8YS+1q9huk3psXfsz0nWCXvspL
luv77OFK047kj6AeMWbvvc1sRuBFaMzS8GX7a1PY2c5wAE2ssD91zEDnZMsX/n+MYaUb515DkQtR
hNla4WC6mMglmniFW7iYMn8M6qL0+yRzZQ6JobF2geFoZ7IDuMHPpyi9eOm0smrsAO+D+eMrn4k6
eA0hfhmN2eN1QEOEmts6kHhNsMB0W2+D4TXv3o2sjZlEXPzSgfpi794Wg1zIWx72yJSdhsAjc57T
midfbWGqzt52EyjYzZsv8TzktGfIbdoRddYpA0SmIBYI74nZpznmCplXjB0mjRs8ng5mcLgJsvMh
errZD2oavTXc1PGUZWHd7f4vm8m2Yhf7J46e2oubc1tlq+NK89aubD24gm8WE0B3DFc9a6eSp5oT
LB9x2+xCb/fmtMaJyiCZqWT2Bg7qNeu3WaxHr3XpZbGyKPzC0cIX0ZE25Xe+6I1tporQH87s2myc
vDSCi8ts5ViZ6SRwudkZ3MuQVJfrhXZ80jh8dh9+axNnmR9LC/sB2pXwnPB56rdMpb4aMjY1hXu2
VXwK/vM61H1ItAZ5MT7Rrw3JJOyeC3GzUlmp+fwWSm63uISyMwpzp5xnMT1Nr8EXl4s6aqPrPl+0
0QRYxsTSdvpOom2wYbCwsgPziWDXRiTdIR9quNvX6bvzta+NqSMtonEpTLUf4F/ijjY76ZE9r50h
0ij98kR7GEsn+FL48thf83ImRJ2D0JKjBd/ZbaOGw6OPBxQhIWtjmRITRKlX4dMuRBoXbsDIQ+MU
fwVHLFKt14z14dyij1/7aih5vfPcltR0xwvZzVYVPlshMtDtYin6E2CDxCazO+ebLYeEr99dFu1w
lBhi+201wb9kiSSImIoO6VJbfmFKbO5DCtXtyIpQTNyQKkFNwnaUZ335P2d03/Cz4YlglO6b9w+o
3U1+xqSXZ2k+nqsHOdaWyNmP5zxPjodUCDnpH2WJcsF5xJMZqKB1dn013z8AZl+eL/Kkfmgmj0PB
r3Z9/HjwUAqLnRRK/EYLVGq+XfLc51dbWvQJ2NYcW7QQE/lXTPJth27i6g7RcFtuReo9v1r177FM
+e9P3w9VwPljLWSEhNpM9gr298QhowolynBVmHnE7n6JB+jMzrnPXqRRhZfbl1jZS37hiaHg3ZJm
wSwcp06KKI3Fc4eRx3IFSjJhtC4phs6RAGBcZ0F5LKMuEHbV6rUBLZgf9aV6UENl2Z6FWPxhcS4V
nHu9uS/asPSKZY4J/udSSy45So9TbSk4gtMT4MPNe5rXQHAAW8U6gKSgIA08ZzOrnQJo9jNvSBcQ
OptKs4wS1pfmhuo9iJNEh8HKARAQN5sTlYeXZREIsbaTsOZPW0hQRruGBMyzkd/8UQQ63ei6J8iB
xOO5HguOzqk3oXS6LIWgIdSW3UcieWgK0EXWlxyX28XqfEjjdJK5iUduVwRdrDss5aTgDQkRQzUa
ovRyOSKl0Nyv8/Jpttlv3CUHbquhCgahCQgiaW4D18HCvu0xDhC3tpIt0XkH2KSE8dCkEUU8RGMn
TOCU4CTSl5PDx6wswe/2oEHWnxMzBIdb6vO2PlLuUbnCGPkjv3XLpLYlPzt8SZFU8Cg3sCO3GBbV
dZ4usr8m1PeC+6tZ99ME9BBFgyANxwQG2fq+lRNxySBWDjcPYG64F/ftyWGH54fu6sqx4EqOsBK5
piV3hH/gampHiRt7wNJcwy6ehHjeo4R/lSItUXi9zH1YJQXywld/FWyTuKjwdUVATTLDOMjx2Cud
6981VFyyVlpHEiddBYWVJnVY+yXRaWVXdhE/A8Q4uMUSETl3pcAKDinhbZ7PLxH1fGqL31DxU+9z
VpJx1P/gRPDYbShvGVifdLuX19gklVSV+qT2ZfcOFoiuHkf8CBgHRWliuKXS/O3qJPDALd3X6Ttr
gEEDl4wv8zJ8DnkVSXbptyggx++AMdp2kfSBGEibOnpttB+B2tN3zmzJoEhkhnHtX54C+mGVJcKP
wiJCApwdUB+7AMCssExDsivijxEBJyeakGHyh8D6SYGLEGuIwR/+DxZ/yAjqP9HXyBcIBezBxmtY
+tIbHDZO8PCIH3H51/ukUdOLh5DLhYuChnA4jPsiXW+5kIpzL/HajNTyK/8LuE9bpKvUeWz1hbDQ
FiiVD89+btGKovqwlujJpquJO9rLkZQ8TwpQuH6eOuJMcmeYD1uyX1aQgNqwsug5fVlffiKaxzwB
COpd3BQUtRCCv/NubhozcmjaBsJcYoFdnX661yjHPA2RF5RcZWSOks9eDeRoBKczqUDnrkAFj/eM
BntyLJf192kpC355WU/G1nsrLOg97tXht+q+2fIFPseE0r+6HyaJGZP9+wRspjuBgLwcbgce53/d
CZiXOmb6Ob/otyCUuy0J8fp94mGaWdSp+9PtAC6S8vR6cL+n7gTGZfiiA125T/ttfwLnz1yNO6Zq
y8Pb4X9fxG2tWLcDrMnbgT+nm7wVtyAv2zWvh7Pa8iNxKw9f7vP74fVXLPnV9d+z/z3t31/mw2v0
26Ke1mveAqZC71OIKJYKsdAHg9uTzOXOxfmcr6vJXN4pOMSCBdQF2u7mkAITabzN24xl4+BGHY0l
IVsEDaSTsvPF6hBsOkhHegJmtwhUwu/MqtzCftip+7AvXmF9vYerenoMUpDMQbHIiIbXwu3KlF2f
dFUvTm2MTZaUjXgC8dPNf/O3aHIGdfDY3FgeekS85Xa448J+nwTjC8GU1U+xpKIIq1q1+wp6SKuE
fTXlWuIVqiHfGUVUahf1XPSvBFvAY3+vLDhl+nYVyWDbe2MKGTnRm0jrkGsV1YsO43xg5J3fB3Lw
+qtWZfTdfABvPHg7cOpD7uvLp3zOu1BpiC7BnYi4WMqDCVkTciSwEFJbXcpe5fcei3fzIT8YYVGE
6LJOCUc1R/bvc9HpZ9djEbF8Q6yhLS9LinP5SlyT83OhwIs5E1/zJvH3R55fAvlAWyIWD+PVdStG
avDZjxIxup7EhbwAdl1tiycrXLjaUEWeJ1hZ+R9gXBYn3+sXQ4I4sJCS1Y0Iu90MfqL+a1Uzi8sQ
TFd3YgD086QOXJDLGmKGfSPxeW06TNiw8vot62n4ojNkYjFingrJwWh2ibSfN4ulooiJ3MW6ivM5
TNBQO1VxE9eHJrObuBoexO3hG37C9lDOmzgtwY+N1tQpPGEL5lnYAv9fj0KSlwNaEa/D3f+G153u
8+/UxMK2ics5Iw4vgFX0aPL7aM3HP3+jLOW4/7muqOIvZOvEjQbTP68pza+Qo/X71fBC7yWvO9d9
eCZL3e/dbikHuq9uZG6wuundx/4VyUG3zOfPCXPqarYwfSR4JpTTHoGw7GzS+1WRvFc3v+O/HLwT
3b/z6h/cxYsVgxITWRW7wj4NHkI1O2uoW702ZVStvtPT2Hy6aNWkXue+VyLVNsLjmiD6FfXB91gk
pJh8blaTc5WUixGPh+CgWv2LoweBFKSiVvkiPTer8mLTa6DPw8+qFYjtIfK+Tazhz4fZegTUPLMB
MH7EiwAZPNbHaviuWmV7ORhvMPH+O/lw6ZEHcWuvwhbkDovdzpLyWIDzxQHw02Er6ey3PBKDGmDG
PezYRBijGeYo5Blxz4IutpKrRdelSIFTIhdREyFCCzVWXSEimxvCDsLxfHb3esqEb7KddCnOYGct
KKjN1IQROCRwY5OyHTQlWFzu3StDlDvnn+DrPiN59uF9Ry8gXdHLvrmjXe0K1JkpmC4lp7bvy0us
Jzq16ZfbnS8r2DS3hJLy/EUj77Kvonvy3EyMZqN9p4/j/W0wcIi5C9dNtsnAiS3bHRnWayccgFer
y+ysLr+7lBAuA+NoaKChKWdQUD7KaAvdvDxstlr0wHchMSolyiI7ydGnwNsUvhyhaZdMfi9rbYFU
1GX9bydhEb6WtsChVNvv2Gq2zVZGRWur7kew0PPB25xkcdqc4Hql+25bDk4E4445J8RliPQcc49L
GKx+vRa3oCXUREq++zTgjVAU2d7XbF88WG7cuZbN9nFKgzQYrziexfC0whfnY1sHMSx6t2C0LHyI
WhwlB1I4L0ao9MzLNhva6uS/4OqBkMNIm2A1LCK+7cgtNEOJLn/Sx5xYH0ZopZy5lFy3D18Os7MS
PgAOgXJ+WdLPFtsaams5HHEh5EWRmnDKMVGFL+HYZ9kWbXcvWxR0KtqV7qW7e3JLXnQNueqMy1GX
6pJuZj8X58qh//c/lcxRPKG7AIZq+vAfPuAHWFWYQtDCD6glnx8lfHrb8VILtfCJTNUGTQCYJeer
/3XFsJtVXrMoIjUW1sQfzieBi7VDZt6X9m9MKzQ2IMejuIW8pu4mcbV57ZBEPRabx4YTU+YKOPyr
o9r97OKWgbQbgDy5PbK18B4+p2PnRdwquzk138uS4GTaefpsuAq1dTPN2Rvof4ojm9BQHi+f3j1g
6qY3WbLorhtx/jgD8w8fx5y7lFO6GjzqxxOWt4gIjwbakZImafIxj8azLhh2Bok8loapDwRmNaWR
9xa1q9kjHnZZvSbODcEBX2OWyYfKjLzt/ZUCAC2LcQX5Gkkcss9r0kgWZBJS06HISZo+lJJZtaEc
ChyVHF6oSg77A03xQFnQm3FGCePQZiKwLE5pqtmVq8cjU6V43O2uRN/fxSQkgjiMo3bb2IJT7cbh
OJyAlRmH4nIcgnVpveGHaqittKRaN3+35T+uBjnbI3gEwMN3Gk0q/YcqNua0D+6Ld0ynWhBNcfv6
67bDMj81dFy2QnSf5c/4kaJdsCkgVE/ssbx8ZT+atNZqpNjte2X3+qqVbOlDwzbPT1dp2sIp6K36
9svAgR5WucOvK2n6Hjv5B9j2LtcSsZmpKqIqcwZqTGRfS2ctCmMw8w6AckbveQqvklxLSRQl1HXj
KpkFqSp0qY/xRb5sS4k6/DCTbdHhgSpPyXeIkYzq9aReV+LiVQUCljSbItspVtO+3kq0spSZKjjF
bZ8Vu05xh/iy8+70fEpY9RtORWMtiT4wboiFd+hq6+KI2BBuGHbj+4pCJiKU4dsoGH5sMZjeeVCj
/Wy/AIEeDoNLWMvKXMLmAqXmtgLoRi4QYA2oL0IU2J1YXpPCE6bDl1w0/WCVPGCjDFXvRzvtbdFW
DDWSwtG8+0nHA81IWfbxdwE3dgJcGs0S42lRGQ31ZSda5OyzL60EUrWXdfvDaGbWk9EzH2buLspn
/KJz9QoJyAVUTy7O6z3F+vWFq2erD/JdFQoAU0V2xtX6/uIPgzrdXD7TbOwIk3nO6aTWON18gHHc
ZyUtOX0uPlayEtfflfqZfjuGuCNgZnK1nuJioprqI5m8Y8Tpuo/90MIvVVdIOSV9q8dJm9c7pu4R
1zyYmXq43t184or35di9M1jl9BaG1rs+siSY3acn81IjxMbksZOhkHAHZhG1vQc7S6u9llK2PBOu
s8ePREp036ii3z+ZGoiiQliPLXGykmnFLfp61ldTYXoTFjKVazkWb6v6vcLqpnCrJLtDaaPytJvd
XtxnzdyP3VU8Pepp/kXXzum6DZ+rdPWR7JJ+NylRvX6nK86Uw5CoARfhR0smxKqNd0ea8+aV+vTB
tApGh7XIvTKeFd4Y/IE3dBDkxMH/w6RuIA6aXwgHuSuLzM+IruN4/Aq1whkOk3JgaSuFOwFcwFXv
Vuk4wpSwv5hBpZZ2/7bBf7d/ihreu/ApTUmnnum+qqc3cZe/Y40yhGB+6kBlJtf0Qp/h7XDrkQ2Q
ulm7V652uizoOpXua+yIn/Ap+yhwpLV3o0EEL6lz1cpC2wEZTJ3WFCgmUJStUTFu/GZOgEwcm8K6
aHGLaZINACgQYbqH9f1hEAAWvLUB6J+LuyPdjPynP2aXXXqZpgi2Sc5lRUjcaPZtlDwvCGvG6W+5
6WpraOg8iN8oof3ejgxSVw8FojFxZmds+bC2r2+HNITC0eJO3T9Rw/xES/73ctTfJuR4BgIt03Y6
qsH42dArJH2BnYA+kdP4xPl/IQ6hPQQD7mVKhO5QZI6XiQvmuvyB5YNgzROCpglpIkaJ8n3Itdnt
R6DOeh5lwcjPOc3Gqa9TmM4eO/qBJYDiBYNyxjyqa8QWntAj4rB/Ru5kB3Kn3au/rD/Sq7B1L4Up
/lUjk5mHxVHNbfnh6eEDcSuGOND9urm5MPuIQHG5RfDrn5n1W9K4Bm4W1tO5GsGBavzMzUMZ7bF5
T7FVX0wE903JCUJ+GYizt4Su3xSv/m8Anin81W2ca/TbZmArKGREacBVuIfFIl8x/zt4r1+xSHBM
kPr7REvp3JxTWyLHJzQIRqsnwGmYU5CloEXpJs/4IAAEv6I1NDQ9YBcF2iHbEOVtqVit0Onzbr8N
tXNiuRaDN7BSr/5IMl6IM+MLxiYU08sbCRjmdJo1xj03ow+kH9nEko+Ge2KWktGgNUhBVTcQHfrq
RgUABEof3UNaeedPAv243I2XvHaim5nFTc+2bKLHCfTdd49ZISPDrFz+ILRgq58jBpdh0GHf4JrH
idYbzUD3vBp0jWav/XV73bIMLVxqsriHVE+EgVRTjnE97dodgT56bilXiENBY5LAJHz7k9UkkBkp
Q1UXsy4fOCTe975u/y7zx7ansTH4fc1rXWmnz6XdYwM7bJcH4/i6obrvd941uiTV8V8ENo6/8SR+
n/uztOvoPS6VOVzDmkuhG7MGuBeDilm0lD9bc1X+6Qsg2sVyFJeyybQiZiulv83TeAEIOfdfA/ak
OETUbWMFSAcwDhVdJ/1raBNTn5i57io5FKnhA+qndLW0j/WFv6gaXHv2A26NOJ77xR9yhbeqMRGN
109z5nZ8BsY2Q6ahXA/3H1mVgrDelCRDqwcprvpt6ijZ0CS6IcMAW8eU2RWkZogZ62YLLUqyxBq6
lVkTrEFc4ck5U58N4TABwYsm1cssB/Epq8+tprVZFmofoeMIEIhyx8MsUXpkJcCthsf0MpgBz/Vi
2Xx5XfohrctfZCOXlS7cmfM0rYFowQiSjbc6vLbUWBw2/CFNs1hmKgtsoGoZGLXvyJAFo9OC6jB5
GqOTjCoyy4CVRu/clRfpL2pFMG71KXNV6OEwaugP75XuxSg7ZYXBKO7nstpfcfA3AzgZkhzkgV2O
MInR0wbMrZdqZOicgtBgF4Er+xogvdClgHEGy7Aysq/BqNc8qC0sVA2TbQOlKGtNlusHkQ00w7EI
8ImBBp/FGUwRuK3igW/7o0gDhJeLRr+seGn5AZT/51JzqzUaSbk8iNalT1NpDci9yFcQMfGi4nfY
OcPsoe1nXZbm66+9G5lo6KXxjd70B3cKMSqAE5qHgLVApgo82yDXQbSRZTcw4Z7MNt7KAdWBHElu
hErQEDMq5qOvP4sHwdHhs0bddPIrHJmFcZGG3YLh1Y/IJo9+gc1iQnnhTjPqP6jY+YHsB/PE7Xt7
VFsWbN50xRkkQkgWWu6ykaH+tvuywE4YvYZOnylraGkYCFfUfyBh2PdbzlvL+PbSGZRAqR+KI6Nd
0PMrEQAye8QIaNpPDKJbjXdffCPCTIB7ngLzxqz2+g13ZPSrao8i0LmqjG6pbInrqToq2x6adVSv
OfP3ifTsZTzO11PpCQeIch/3HVYqk1WYSzjYuGdvsm4RO8C53CTj2RjFabRjqK4ER702+fzfBxB7
HuBqWb6pwS78NBawT3FiQoWualPULAEAiIqAEmPUmMmCzP6wL+/I4EVc727OapF+v3GDc5MHO6Ed
uH5caGGTru4zYVP/KD23oDlx2yEUcoO4Jd+EbI8jWIoRa0olm+aiYkw+SXbidhSnDzItRNWDOtdg
2S6lyUV9+6lbteZQFJ0AjyfOBtIzBghpoBRaMuIDVQazEaxs1y6uO+4oH9r28TLEVbppgE2sKIpo
Epx7/aQhJodF45A3rJQnjfBB4K4Pbsd0/lprfhuNNxd/slccgcSpWOWRtqWYlsX3v24xgYLIRK/M
JGT/rgXgHrG0Zw1tvwlnPmR3UsJZZqf2Rw2UA4qjB4yOTEKHgYMsSujwsJp02iFX8sBaWUQUqWyR
M9dvZ8wx8bH/LO4Hsnxp/Yy7VXsYwa8H9nGglnw5sMaRGUAJf1hg0l8mWMNFWMA/0YEr/1NZETaU
/z5/Q1kYCdStHKXsi1+eXp0gGcMbxwJhpvUjd5FadoP66g66Oc6uIRHAZFEJODF2VEYACGBvCLn8
ixkuNtW8pAgHUzs76Ofi7znfj3fv+fVisLoCiJ9VWJ/0CnlDeBkSq2KeHlvcE3SIuIZ6+ZfROtP3
afTk2qH1yucnJmHWwh99uG8K0tRUKCilsyeCY1QuULosrJYeUslkQ49ID/0ngoHPoB2MozCJBweS
6NvoO0tksMptUHP5pgaf//8tYUNKwFj5LWFaOtOR0UY9kAlub1OlG41gFAaaMGFs3nYvUPIHxeu8
ZiOaz2hCUYI9BeyHpiEiGP+ehcXm8e1GeGqMrNt+hOITGrFEpv3gjnig5ZR4BuvfiWEOWhQBySPi
MhMUYogi+qnex+09mJSx/qLGIiS38VmgrtpA5g/Fh4eDGgneBPWj4W7iLqmMQv0gNt00Z6i76Mlf
DlRk4NKKSKwg+cKO/SbIpLQIgAoIAbPQBnEgwr8AOySBrvoODktEMkhGVtEeIS5xnylX5/axJ62P
q3qW6Gwf5GZ2RWssbvYwkYXtO2kfbgNGNjdbPYIPf1WmyMWhDtGOjUo0sc2I7IhwbJGvR7fHT48Q
ppuk2fUuGxI1DOhSVLaeiL1MG3Y1mw4ZtoSvyi8o1FNLIxnxJCRrSX8pPpPSZ+akgF5tEURhBLrS
GsgwDNeBqAA8juGILIDM1JAWpGv9R2Pju2ZecGtSuSI00SlSfQaBGKrFMuU29qi4pYR2n2N5leBD
W9scY1tSE6+nLe4znBzBC3boKw6GC2+X68M+yohe4Nr0hrQaXNbher5u84+pRDKqRJKb7/JdP9cP
zfkRPRY3FH+F6XtzgfGM18oTlAyY9KdMiWO6Pi4npwFH3yLzP4XPUzPPbjTtFjxklz5xIoXFKXFD
KSHgZr4KV9gkHWd6Ul2hm25jKphk2T+sVjdQV/n+EnGSZmApUoxFMRTxcJDXLcGD6+rTwQuB/4P+
3eO0YAkfKKFgC3QaBtyPWQHt68LkISw5zUnal3/j3c1F+HTZTP9UC6BCFDL08EVcf55ceXUDLYe0
NV60bNavQ36o19hc4cR1hQuONSaIoBrzHVhL95CU/8rW3oLuAw0XiLsX2Mz8QAcESy/MGUL7MjBH
hWIwow5Dg9OFh0qPlK7AvF7gJO8H2md3jHpHwbXMLFgYXPcF4qwdOc5S80A8/95/n5viTFmWkrHk
vjfgZAPpd7z6/hI0vM88merbEv/XbP45G95GpQKEoSo2BsUsIgLmLwp/GC00O1I0iL5mSauQKAWg
/GeQ3tJQFY0xjyyVCibfa0gGCFHfD4sop0I9AnOJjV5JP6MltpXOCzVf4hoOmdvRnYjlX4o5IYek
tppRmTB5FoJd97vVnbIYodJ3akGE11p0U4ZO4GPJKs0PkPWz3eTvG03O6Pi84Y+9NoiprRDpuf7T
mEF25rcn5cWJbl7HkjAZ+Z7osa/RUzky8+X42Y+X+kKlwqeRzl7mnIFyUDaUa0+sgywebcYx9vF9
SDHOa2HNKZMydd6YEL9Y6b68FQ6oEZfG5AfhX6ISCK3bKrmivfp7nxMMctWI1ImKJz8kCVzI7Nz/
89dPT17cpm43L3ck12wk3ExZQjI1X6gBSTuikesRg/aBc/qTnfj5JxmuSjYIErDdivNQffXKn8tv
vSycbpEmmDPuO1E3AUg3y9Ysw3rb/KvSNqg7ZRH5Zv5gjI3Rn7klHC5WUVhnZ9I0bbihL4HUbPyb
bTsA25Bvf9g+BCswFhB7+y0PPWHJiScpLBEQ9aVJ6ECvBdxSsyLkHANrqlbPuFhWlJvVn3rXnElW
qJfOtVAiqWJwB2UVbAiek2Ux+v3sHn83UjwKJHG7Gv00V5N4DQVnrhyWmesBtWbyw2G+z+TwvBh6
Nc2mhzZyJkpQf64t3zZHCB2LgloU+FZGncNO+ias5XIQsCJiLzZqTCiG8BXlL5pC18FmsPjHq+d5
cPFEJvSIKvIEdiZGr/5wmkSu2ZYsb5b+1M0gycBoBRF4G8RuMMi0mwj4tphA6fd5miTyPIv0kFcq
gHm2aPnQDJq/9peAKoVwGOLAfri6QxcdZfzJnmD85jcAA5S5PiOtIE8jNChMUtpqOd6Aefbz3YD0
/Fgmumz0ag4vC3R/cW73VxTrtjg8YBg+ScE83dfhN3ws6YXH/D09VGoHjCZdKWS4z/g259QUGBay
72LuKrhMV/AC72kE4jngeCMhfMV1kLsClfgX/0Hhz7KFSo9WD4fKwWWlh1tqW+54eQ8uQYlhKOgk
iYt2901EhO44b/0wWQ6L/1iuLislvPzS1OW69iYdJVJBhMGHrBlbkk3MN6vuiG++/dVeGox+PsGE
l7wuSFsHlR8i6yfprj6s5OJjPb5GqzpskMGusC7ZgfqQk9xezMo2iysOevBGFVkXhoFWOSIje075
IhjqKhn/kvLwXvgmlh6s0KK0WgHZrqFT8/mYg9cnQBCGNvD97x8KcE88qake/gCTRl1iTPWCwvvF
rFUTd06agVzUC3+KgLb9GFmjsSFg9Si+bbuCYGBIuWijCjs9bpb0eGfMpY7yNWMTY52+9Th4rpUz
y6/8ERfKYbISo4alIM+fmzqhgkkCRml5jdiAJ7n6+haoP+9NF9IGX3x2wrxmRiGFs2hiIwEGssN4
+QSRyCVkzguA6m0JhfHETEh0ntqttir9Lyh8KCpbwa3Wk1Pq5/s2kQIS6vtKilt6OrL3De7LKiL7
J2K97L+UNVB9eh4v+9svETlP1c7Ea+lO/WHiKI0pXPd7gw4Rm0cIP/Z1A8AFBO7YJqtPbi5tG4SQ
nlHHpOZ4tB2h6ff24FHvH9u721pMtAJguhQOI1wqDc6/qRySeKXL20o/DK242/Y6HcdSTFL83HTn
SSwcqJHt2t3oJ4vKAKiJX7nX5QV0zPN8X038dHFPsg17fgprZZHCg8qDZj7yMz8PJLfaNs6AiEnj
DxwkRKl+x7tqcwngVs/rlbpT7ddS3jwWdfINnpuhVLih8H+gRwe7oQzy1eOoh7f9ePtCXatcoZmF
eR50hAbMlk5sI8wF+NaSc52l0dd9rShfTHakA22gh5cZuYSj8uieSFZPyVICoYA8oY3AFMJHY0hC
X5A8X7A9JpAeLN5+VOBw+mPhXUNaNNt0QYTtNM4kBsEB4+xcHfszm2S8o4j3AmR5pe1hUZvR8il5
J1VrIZ2+XubtaimouhLyFjFlFowou0l5WMzkfWK8vlOsIMWr9jIlPNWJiS+W3DIwwBxRL4H3eeq2
BJZXwkvo7v8iTFAFRcuWsUiv2Bv9qZzJW92nw55TwVXAGYLEdh94TSAs2hK2hHs5VgloWDCCqZcf
aadHnXtNRlPmnkdwGGLBrJYUapJ2D4vC6Xe3BS51c6Vr3O7ANaX+yJ5Vzt+dTwQdRES0P7EiCjXh
75QohaLUEsfaLW5/GkxYXsJRXfpsq3qtBlgGrNI6daG7xgzh+hqIWG/UfRrjX4M2GCffuHBw6FTA
j9wFSzyPdxI2nSIWCQ1RC5Ff8iZ0lYKbO0lgmo+WhDCYoB26n/r8M9ROCYlGS9yMtMJ3qUttjR0i
O+SD+iiHi3FXh6foi8vf4wRvfcFgOp8KLq3dNB7D3urO7O4IrihF2OdRON9W0lKbV+fU+e7oKoZ4
aoin9G67I83qiEIfidZisr0eM+coJG2CapuCQH07pYLExw2VpSvSoUN4PPrFl3IqZHYZ7psBvndL
mhhU0ekqiKEY9igGFhblty9bk0wS4VCKIhQRa1NGmhcdSKgeAJfRR6E4TBBIvYRVSkj1MLfd2Oaq
3vdIrhIEUZy8Xy2aCerP2J5+E96ZiJybxnBvSkgYZbITsggMMBCwOdDLf23az9/9oMCwLozXH9jt
94m1hbOcJLcAwTmzSpRp77Ezg/Eu/70eMZ3fPQUVrMECSbqwiLnUzzPuhiycDcQddrhW7JB0R/WU
Ari0erK/sWucB/sb1/3dD9mPg+zqD+VXgjSOmxJq6gSX1WQ3ce4J58s6I4CgXYNUANVndADP2VHl
bHw1IMSSG5utV4F8GAITCgVMs8QiNFgLxsPjnxP5jBgqhuD++5GMx0I/vyTisNGOCAivxtL4JNWG
8n23uf2SI2cOFVAUolead+d/OpW9fx1IjaZF7earVyB7QlgGzWZ4dFspVK4bftN5TAMLpB99fll1
5yzSZqVL8cv+eqmJs5o2XL7hX0speo5zGdavVVH9V5fFWZx/43o3ih++tHr42ZaSOfgNDYRiOYdS
BkfpHk42gMXgJjIK1xsQbyATkxJWRb6WIRaA8AkfMXqy2Ninr1qdVyPK97IeU2Wq/IewM1tSVdu2
6BcRIYIIr0othVibL0SaKxVBRKzx628bue/TfbkR56xqZ6YKkzlH0XsbqL2o1idV1LkEJvFlQg3T
0XnLL7eKr75uY7YeDVJlAn0e9Wk+rbwzev03+jlIyiMgb4DaWDTgFFC02fe4doc22Tk/U03+SvWJ
4p09hiKg9gW36V4mRw+sHn3dQciSdwwsKTqKaooqhH7jQaBOT7gk8hG9yYxzy7di2YVR8sLBwZsW
vNzLCgklkrohcRBj1YIWTQIa3ViWoZVpIVe4GFuQOgecMw+ED0NHt80ULKP7Ca/OcYy8AJvsLdLw
4/btxqZBz7Vbhsl7zOwAp2S3J123399Aa9/jvl3b5hjNGYZGpnQ5g1DEv/cYemeYo7s4sEtcV210
nOIqTUic7VMyyFRPp3VBPBAR+jo9/+nctnRufYLckUlqquOzIMr1euETI899cghYBt5x20dzlLty
bJPkYKwBFxKKz7b0rOBiV1jFG/Gg2IMQxWBwnA5pghguJ6ffx+FrurQCcKtWmIros6SGPHuEe9gr
GDYUmQum+iyM4LquY/mkbPWk4z6WKVDB+DFmRoZG0RW/yzGEgswVG46v3DEDDrB8liP+VB4fD/MT
OtZHdBkT7wRVRNuMZ6INylmZEKrydFB7cpw6KGYN/7FaqOEws5BIndKHq/IfO5doBKWswtYAblhD
kMvj6dA9Cbk/3BsOEKJNdLtu4zNEKDgABcRMGF585ZcKXYB/mfXT8Xkp97GWKbTgu8V0ZVMHCM80
hwbenf9yxtc7+Drx0A252/qIuAQLxTFGN2L3XUbej/PkgDDeClpfwevc91oU/jmibhXjZB+pDH5T
dzC+iHkLxqcSf8IqRjEK3hAhTCD7VDJgHVpxHdy5MQyn9g5TDScP4YBTIPXSQkQ5kRUWEyQbCMBu
QeG/gtypVq1j2YoHjjlAAOLWSEBNTDAt/1aSp2DFffD6XCgXJ6x/QENjxFpqZteoWOgZoaNvuucY
Q++iFTcFYR2d96gNgDzjn+28U1zgdcPhnOQo8h/hGZlmj59hZLy0jxkAR92ROJUUI1NDtCb4iA4u
zvVM8VeisUc8iMq7jK8ufpbJICiWGo6VhvhvEJQRuqGtOcM9sC6zMut2d+T/+u6UmesLijM1vmC3
eNJ4KGcEpOXs+O+S9Da5n0cfT5F7w6Xp48F7Ba/gNu2CYjLYg/ZO1H29OGzNzX31923FTN0302J2
4P/YsPHK4cOblslj8wyLVU1IKO7iCzdY3FVtYGWo4eLrKk8PhOuQSePb5oA8yVjo00P2SpCirI2g
HygzuOawmIdhz7USFVJmmbEU0k94cfoj7BW3dc+2vFOmIPu/BXSIHTM9ElTqLg792OCe3EN2FpeX
pFoEsQ9L8xV/SJ7wueyC3S93RxUylavXi+BOoL5CPZUVhBL9NPcPwScZzt4TZZa7nzWiRLdZaA4Q
Z/yqIiV8uOaIbHMsBnANQ0CHWJDripf7ssRYEej8KyIE3MO3EKhjAKjLTpHO/6hplx12/ZlxGOWz
QZBVxbiPI7KeWFE/GYCwHC6gWrTrdt1IAYL23GlZhu/4ifG3WIJh5mXyGcYRpz8h74hxiiw75L3K
nL0Hc4SC+Alzr8ssEs9w6ynbb9hOH8GL87+JjOjNBkwpkZ3pNNuqYyPoIjYMUAY1a7uLzk43UaaM
McQoD4o5lM+HOiYQF6Tyx5rE37IssGB26yK8eqdEA1bAljrW3VfURyjdBZhLgoqCyS2iYk9W4Il3
/2irDi5xFETm7OwNdXCIvD2+500Z3JwX9EBLzlpOlKyZihkIoyD4t+tI530VmPjluewCefXe5JB2
676vIm3nk96immhUDvGcsokSM1CAzesWaKyLe9LYNEAHIQsiq9nrFDYm6hDRh5TgOGULzypbRjEd
pg2KQVRYUH1JDbGeslFDbWAxcfl1Xp2fMAXY4V6XSKDIFjmkeRkF3AFNFtdiUVU8nC2WmiJTgg8f
ufC42YjTFb5XPO9toDnqd99/QBIebMtYYZWUhCmAQUAHEj+zoXMUe48xKFsOaiQg8jdU22VYxhgo
QbEP7SEXUcWSc7GLiF6Cb83lq9vJ1RsE9QQugDcYrfLxE4jeibP/6b7dHgu1wnWIo9MhoUmgTMSN
ir+1xFBruIcFKiTu82NyHzcSJXm8q4DRrGyuNQ7SMj55PZvPMMayGFz5gXWC0snuJRhE4x5b8ju9
hbDh8aQxLm8pVuCKfE9zUMd6zD6IB2k/VgOVHUpho6xXosgDihu9wT+IreuGufiD15yRdctjos1V
xkapqZrW37ijcKCLT/URV3hJzN9rSong/a/CjCJOUEwnuEhBZ7/Mcbl4E0OjGa/gMKPouLn1rMI0
cwv7IRrH7D1V2BiveFzrlTXvd2P8+F9FxBzQVLbdx36QFhGMlEUpgBPeHgx8+ediYc2Pq4Kf0661
YJh2+3IBmrVctKvHXpkX/F5MG/HeQRKKRKv4hFI8SB97kAuzRyiImPtxlGenxRMTANaCCIcxDn/L
13Bg47xJ3z9lpPENCpSUz4849tS05wmMx+LqWkBIeomCj1edMundO6foM0K5NvQPsfA0XCcjvK2U
VDxO/bD1b34XVkmDsFonhNSwytZJ+32YXbAYUkTE/qp7Jhh31tCfnU/2IGXSS+7b3oztCex//v2Z
fqaDf/qspewyw9CHLHChbgdi4xv+5+Wj96Zt/3YqbXvI7Q+d9tKhMddyJlMmkkL+bT2AVjbrw5C4
jy1xYfr/sETzNXjCOALDx85CB33mKdv/y0EWdpPbRONJu4IgmTw52t7gHrenuJdY0YszGnCSf0KG
qLCIFfcUYFiGw9NwY9RAQ6hdu/mM5wTDmxWYiT6z+BO76IDEaf1YW8y5mCtbWoXKtmGsN1aa43M6
RBD528log976sjzSnVvCgb0s++v778UrnHp+Xz5/m3lDOTeDxspcouvXO37Hj3mTmpPH/Bpewsf0
7dE6lI33Eh42lT0vPGxnq3KrRucFatjmG+UfW833c9MJzqbea0hXrxwJim9PROGok2xumu9r4eS3
yTB774/TSjTnJD0welbWF30B6qnFzPyhZf76Kdrx3RghP/6xYqReISF8hN7I/DlMabJTp9A5Vo9h
cFsKZ8Gg1AkFdzKARX51nN8WBm9LgKz/kP8EJsrEtmKCJRETyWNMWMksVPKJ04QfHlqEhW1ApYiN
+ZCy8cV3EFmFu+CQTQWbcs4awrUDcnrEz5TGPhiPNXooDWGSbDn38TChtIR/zQpocicETpFAW3S+
t+e/1sNpEYMQQOt8pApG0vN7jC8+EmECWJqFsM3JlsNn+MAe2ifoQvQjQaFNaAHvhkygcnAkExUX
4EMYFMIXDKdi+u9lEHwmGo+SSXx2isRIeQ5uoSYGHoInRvpgzi/AodD39eRQu+FxxFGxwq3uGJMy
tqInUGlmv1zdFj9j4/Y5ic6oszkRo4JICxcnImUzvm5MdjiUtqmxZETiEciBOu2j5Y/v2yG7zH2r
YHE/8M/VTuXpOu76SX92oXeGumNtDiHrj81kQFTM4desXzzIfdg/5G6JYJN+boPRZXOkpAuhokkQ
0WKrZgPTMTSKW7/HHjdg6xRttLEcgl3Q/qmwGW784F2PV+L1Zv1ZtdNneHIlymjWtTykes1kg9u6
/OUR2ZUwBXc8lS8stHB0KBWsz0swfX9/7tavNc/Ha/3a/T1Dyvb+sK9LlIT13NghDwnzNeCGibo0
ObMfU3rvalxOehGFuaiYqKsuIm4skmFWfjPHJHxsqJJn6CkzwjjCz4oEDEWR88JsAJueAJnapi12
rwvp2ympp+Kb/SCTfASX2Ss6UTPscBLcoG3VCMlFQ18SwxW4cIEKCbZiLbfaAi5hJGbS8XOM6OJX
sdhJGHmPC9X61bjNHBZxL8VsxZ9pdAaH+IZD0PQlfn3OMDd4TxJVXFV+j4jkMMbXFBzCfHrlX+++
5SjxxbkRdnRuFQBl/bPvXxwP2NnQUzL8myHd4RgVMGkTxn5oA5dQoirIE8Qnd2iI7GL2w+9GIWws
/Ghm+I8m/fxOVboG9MTJu3mFZnb4rlavkAGdiKatSA2GC/lcHExTGr4waxR/OM9JfnmF8ZNAHn4N
a5X0LDBGB6KGs/P2Bhj5W65vAchKtbuxJFKYjl0JFhkP40pcwnM470ZEmBW5GzU8HlU4TIRGFwIe
Al2HgiI/sHVO+IuuwQ1EjYASEEhAZCihIXV8UFIOfnQOKOKQnKk0HBINg5rm3zw5ggSq8SLnYT8k
dWAcCgQ6JSrIpcHgjwHvAfEBbuFjJ+A2aGMTxMdrcpgTdkLD6nGADHDqnLiMJHIslYZ3yGhivvo6
JvRndDeQoi4C0IVvAsAB2H9SMgd8FkmNJKQKG4QJKx0xu1PGOLtD2EOOmZxxWTXfZlYsGA9TJdbm
tCDZWuSzJxJXokqvJVgCDMe7va2ZU0Ww1IVQLrB3X6PjjCuBN7xgWAeQm9CA9IcwL7wGwJgICq2I
USgB5BS/Dxju7GIQnuCXwyzMJpI9xhMkfHY7JwrHPwodpb+uXTj9PQDYD3fISrkTOdauwt5KGSF7
cHloLsEY4lIAUTlCbiIICS+YLyuwFE3YURq5JVSTiQCuRF4PCFJsMVjAzgsd5/opRttr51k/xI3/
YeKJRuzIK3uWrTMcpTc5gWY6kt9aQZWe4g7joOIxdcBhHeAkR9cwbtN7bMJpIVmYYT3ORG32IBgl
yAmbGcN2NuWUGZ84z3gjC4QaATtjQFCLsVj5OU1PCzOG/xUq0553IhB6QQTjMCB/hisVoO+Jzbhd
Ce2DcCsg7CiZ2UEibe+pbI1QCXLbJDvuk0+XpPVXbMmITKj2DKSECJJs8iHCsALiaek1sDfcs1dw
JHI4gnkbbKn4xYaXe/wytJPDP/X7CO9F2Uu1S3BXJ0ZQ0BeiRHFnjxlN1xanDp89JEf5aWg0dhPq
QFi2HyFhlHd1Cw6LLmRyCe+qgVtyxSkOsIqvePn9iRUA3hnLzSQXDQFrQf4H9su2dA9uYLUVv14d
QHm1wGjM3w/klRzKihBPgBJ9A3DA+yJICwPMhJkoNKo4235MsBY0rXypOFjUSxQCeD56WLKulChP
ioywPiYaTYxZGRGpgeJCOBvBnnMOKRO1PMMpF1AoWCgGaQQKrSUbA35b7IY29z8VZy0DpjkG60nn
9bIyMpnGQZQcHwBrEKTOjESJCAZZJ+SiwXHO1DaqY6QrPBd4Dt13cAn0TL5Dm5eRXK2O6gk0xMlr
UqVyU48MmniM6EaO0evZH/eF44PYPmxhq/CuuZU9apgAc3zMAWygyH23OZDjdpfd5KNLMswmYjiW
X3pKcJfVTTmDvdArYIEM8dQ3vob1EsY9Rv3Sq1KpW2CyYG+4jin6KnbuFJDnbj5gLL7gJtW6cQNF
oeRv0mdFPxYO2cHEwcl9spkExss+2dEA7QBaGrj89+mDPakP+BNB5KimXIP9X3a6kPlzcBkIHrjP
D+pZPIj4ottEVvlVTEwnR6JxZSK/cnvWJhqhrUEArG4ZscHivQFPK5bDLcKKIQ0lerNTFjqXkJjX
LcinBlv6lpmA9V67SzO2+L5mUq0NSijFV03OXHEP8/GconZApGijifP7FKFA67Ely4VV/A5WE9Zj
KDjXoGFiTB7A1MJWTe6CYVXb3ClQHr+ZJgf9DPwNxe7PBIPYhJRndeG21fiiMSwkQww7l4UeIoY8
+tJYf08Gs2HCQe+dmVJU+efp0BVaj+pWCSEwAhTth+jrD+H4SdF3HbFURg121wKZFDuVDuuqXByT
j8tkKhAFTaKQtambPp2ElTJ/ER61sxwy4mtfosTeS14qY63mVNb2OkDIlkSr3YM7MYWEAhASyonm
FFG+1Jm6dKchvuE1n4/R6ha+pzeeoHYwUufKRP76CIE7xGRj4XGFVsQdEnLJ4s+XJxqCJMLVmr2N
KiDJ3m4YMRqw640v5EM7Kxgf2NxzoFSNw90HNcNz9ufKG8wFhqcwZYVOqMVryG59Ycn0ss6TV+px
gKBf4mi5LA4z0kkQA3itQT3z/BWROrd8yxdgBIFexof6epN0k84lksRJmDn8R/AHLWthzopf5mgS
P0iOXaAZI+G+/mjzXlbtBZkp8bI6zYHCDyHaP1mbGMwdFRqnXD0Bx6hMVzG+5HJ0s5pzy5i1pP+W
rzIZDgRqCMQNn331bbKi5RK3oGoq1EWSLF/+y4RbaHN5WFFNAy0g43wWFXn+A0jiPXgATRNqGV+M
97qc9tDJCsnuzkYk+Tm8tb16GucgMYZzog1e0fDKhTJnKoyEwM2eOgQvm8efDTgppr3pePLPU5M3
Jhi1E8PNRyUVm28sOT/WnDweAFwuFFUB65ChXe1mJa+izJUUyh1FhCEHD4cajRYKDxT6ZXu9YHrn
rn3mQ27/GaroZ16QEBy6kfA5PuAOOQ1lYeBSTGX5DKPjWvBD5rKXvMhL1OmAEFW+O3caHx/QYME8
zTdcNeBpax1EWr3TE+jbetLseogKUS9Nudh3klkF9fmuWB5zG7ncWitHTLgcAF15WyvrCfwuGJxn
HyLUfDzUbfLe09LaHub84bz839+6HaLQeVHZylTQlWTMU6rj3PLX7mAzYoivY7YMKBY8qWxiNIEc
Djny4Y6865DyNROShXre7Y7uedntDkDAEV7vlC3uZtgvH/vs9Rr/OO/tCmDQurhUePVjev2t0irt
7er0jSCdoTFfZaavT+E95sAB3NnM67SiVq+vq/SDqD09f8FFje+/ZXbK9F0OHsMl5hASZ/UY9SeS
DxgMg6PYS8OljUg1yNMuAGxoCMb0NNjOzSV/C4eUBzEhLYoEMcTiRsuCij/NIQjNxITAPbH0NiCx
zOg+YVYQWfDQuyIX0V0zeZIq1uR+xoyDnwxQmYLOSaiwU4J9esBAZUJlcF2Z6Wl1QA8kyodhrM8/
gMeoKNOWI332ryspWRooDKbGj4mT3aJBQUYLoBTwaM/rhfaLRB6bFKkI5cbx6sFjLUF1D3RtQ2ea
M1cAuXdrVNMHpZgGzGb1xF3CfgEiLHvbB3hvV9fIwNOgNrfSKimmOFshjFJT5zMIz7JdqUAYmm8h
P7LWgxL0GrO7qf2dvDNl5b96NhhWPh9HFrxDsD8mCIL33+8gCQDFNcyYPDjs8FSaINWt7gA63lBG
cWvxSArRsR828Cjz+MbzBXDuwK7+X8lLYa8AxxPAQv4tY8N57AGAZgWIyr59tbnUUBwPgC3JEJw7
Y7AkGhqCwDv4/BwiT4WzogfSsuYcGXgDDzmeK9wi6cL0ecw1IofPJs8YFL+SfaKcCqoDmpmT78F8
OgJC1TnwekQ1OfFtzhms2doEhI6rwmpjglZcYXHCNc3PrRwVktjH1ccUYJhGYwZ1Zv18IgROg1kb
31MGIwe4BZ7w0Ia7Nuyvzmm11OkJD2e338/6vb4DwniG6CXjQdzHWtVsEHKd91pmzi975hBG/TlK
+HYzgK92QpAKgojJBMibm6U+NRbWrF7iDcDfNXtjxwAUQoFy0fKe5mAUZxSlWfAt4NbzsvhlD8+I
QRAFFKPbcrCDyhZqdKWPS+lN59uKotfSmJ7QiaiJsjKiekM9HiMDqo/TpFg36FVm/NJtjY9fwIvs
xloKvZnDoYguG41f8dzOdLZ1hhVwrOhysAyoBBZL2k5T4tGdMbOmbWrSGn5D0CU9RVsX/X1dP2k5
n2FIcyzryXsL8+y7/HeYwEtZMRMwsObgxtgX+0SpN7YTKnL9XQ32+L3UC6jgXXDcdhGt+ymPJQVR
Ne1n8KcvV/uFq+SHP1bfx+8eyuof7YdZYbf9ewMxGoukquLltCty39rh6TkBahqk8gARrKV9T052
CUqvm+sGuu7yShFXTOY39nptoQbvKeEtPqoZ4Zi8PXnz8usRwmWFWuxVjoVrTOmVTFZxa1g0TKiE
ZaZNm79+3556flyCBb66A/6pz+LrJzXdAOnUcYForCzfCJEpst3HZKc24vGAc4YiEMUp+0SN6UKs
IwxbaJIxCQPNYOFuSWeenwbAL2dJn4h3IbygElKkbjxiUI4CjPYZdc6QMvExKYNeiN6YtJCp4IRT
dcLBWnOcXqgwfKjJF7FCnshBHx3CF2fzMK2+77zyeQFdjAIaYdiKtDhtVlS+g+tjjLea+EWyOY7K
he7ANuIJOyYqU/064gL0wfP/TjQtIHalTsUTGZHxTuCLkj577BKCA1dTsqOsXPQdDn1uxgBAZp5d
3Gvwjp5Y5GDcKq5OG5jIgO/qzeTKswRASddrOTCtf/WO+8D0XbZpwJsLAd0daiBBcuxyWC96/m0N
JZCAgcL87MYVwoAakiSRlMqYPoLChh4VUodAj1k36HcI+C9QOzGrT84kL7d9BROwJv0niXd7M2LB
SCOwwfTBONScHU/5aZN7arm35EVNvv6+Av0ZjnM2DboYjMm8oUEXUCagBYAxfLzpYXKaosIuubCg
OMHKogcKC8wnezoRWgr5nEBlgHVtzn69AOIH5W/zQSEF8y/PiGa4QciM0pwVbYxV/xB3GKIb6GBt
Us+kP0ABOmcO5R9uFpMkoZw1z78+P4dv6YIcVvJUg1LgjLnzhENl3li+hCY9LqCkJdL+eE8bOIfv
KdFQ+tmwx2cS0hCgsA4rcTXRQRnyeYUG13BEVckNHSBo8TFZ2aSM6E9xxwzKBjSYqWDJdk5KlMmd
EVKbxhOYx9bG5KR5QX4GI+Iflne2zwpqZB02MMaelBQeqqcqTk3BnaCAlqdBpe82UbbC47eC265b
H2kRa9M34S88R37+MJIn9g0RjZogzyrdVlAnPLzWP5rk/8j2ZkP8DH9bV7szE0h8BEFp+WsFwPZI
73ZsRbhK4GHT9v09zP8KokQ7yrYigoJlSMFrRyP/l8kmS2qUlEUIkijm0ewM6O/R0dACfUZLgJod
79cmnaNLY86I7sdMPAhPwrfzDG8/78OMHmdEYZQKiMdA0BBgIQWtTAYIFxmB05pQ6r4kcELnAn1c
oiKCpyW2zvvyzZvkb08qb4RA0HNhtRMpNbY2oNauX3iEOpgEoURb+EuZ4vYG2352pNJpTPi2yRzf
KIx5jg/nkj2B990Jyq6xfiMQoxiVnjOwvBQ/TKeGSW4mYASnyPvpe0o7uuATK5FC1zOfvchIFYoB
xJZbokvQ9EpANkpNMb024/0xrVByE2PSJNoKC/2xY87qnDCSq0u4Ki0bQ+bhFUs6OGZyfLpMM5LG
+WnJVFGuNJDEEhAEo2UY/0dpehi0DudYiNaH60HoWGbCArks7wZv/vT1R+p/ueVXndLT5Xgaok94
zvLJBSWYaFJNpM8Bs08jPHRvIPxmhL2GCLKNXkg38rRaoHGiPowDcFFMdY/dgJ2F4sqYsJm5figM
YNTPtBBtLAz+XlRigqZsTVv1klxQWKF5osleU6dirASlpda9cjV6fsUbQlxNEHom9muDb2CDDBTg
mWGb/tDXo/wwlQvHPQJCL1XAJwWu4neYorfkIKQVziHzig5bK2BEEdA65CmrvzLDUvZzlQLCZys6
gxOR8M0/fMM5pT1x9jS5l8mAXZSMHw8+rHLoyIgNeNL/Skp0OCjEslI50ujSMDucwqayIAHRAZpT
46SmxJFGdYS+sg2akiThwUbR0IWhC0o9m9Y2cGXKb3RFj8mDwjTLheoZnWhHoXAtExZuPCA3sPBs
50SGrVR2qCW3jBZ5UTV9oWWtAksUHFSIqH9xasG7IC2UqBHsC5uL4veyAQnbbXX7pheM1SQCBTXS
nZbOsSB5K6cjgzmmnylFMr/+ZtwB3WhO/VSKasMUJji7H9xVkKCwPnHDEaX2AJExk3dDgeGHkBq7
BiLa72HKb5wE5phJF2fPrEZAvWvCW2j3K0N2TK4hBP3Jw6fTRQcMWvIWAK/f8idYW1lLOlyv6Pym
5IkadU+JiM/Ry3tDO4bEbNNgpwiQfz3C/qxlMWibM1HxZ6OkNMOJn9jSaQTcpNgTyFdR/CETMMNP
BDyfKcJyYL/w08IXvdFzRsNC3/g8L+dP6HBdrEVHX4Uv3+1JojcfOtJP2pTahskbjUPyzXd3GKuq
b/WHOvfk/iDxeE+J5AnbKPpFIFdYH7JKPwhbKA1ixaSKJ++TKs4fvg16A/MlrlQfuYr0sS5SjosA
4IMq/aswAI58UUM06JezkvgMbODIfu6BtjFItM+UmcyM8cd89191MWsZmT4g42+dB7c092rqM7kk
GHx1xyFDDBhWo9YRxhEN+QXvn8HDHL9A7WmCU6DisOTn3lZ9eMjEnEQczLbmhg25muqPSezxCXoO
eQP0Qqqds/fmvRmimQ1VoskBrX/0BZve/rRgetJgU0xfBEIIDr5FBAA0fKXTD7ki2FZSak+LF4Uq
hcaF1xtfpaRAVXd2o2B1nFmUITisN1L/ahhfXE3eBFZSMDvOenvQ1NyyYkoNC7gwxY6NgRoYFw4S
gWLByrN+jrMXgbOZfYTobmRXsiaDZ6IjHHizTiF40nFe1byxnsmgK+rv34dkwADhO1TPLnyR0iFx
5XmkGiXSi3FvTKDYox9yoq/VwjW2fojwvstpm/T2NeNf2v1xpaZnLpkRqxvhyn82PUjiJ3pG8Klo
8lCC4YPf9rwjHiO/3Sk8lRqPE0HRiuqWL5V86mKMNxAOVT8sF0PuC5/YM5AmyAJUUjPsuE8glydC
das49jX7AaS98pHBZ91eHh2eQmJbYo8SDrPUZ5DdIY0k2gWhLdUjuS7GX3RPuvwl4akocY4z4kCX
tILy6RDe34rB9Zl95uSV3FWDNUjrg1pRMzsiHGkoaVNLnhD9JoMfXvKQPOWO88xpRGI+U3NyT0Ji
1l+Grdtnci1hDDQdxBa3WPVP6XPXxJ/dbXmZV34blnPQfzQDn+HBQwI+SJhWTrXrlFZg6PrQ2Kjv
3yiuHiFHDkF6K/NywbCfb6qhNaNcQGRSC8kwJzEOTvt7YAcbUDZfcLne4yGR0R/YFXIhLTk4pXTz
6KrqQNQJxKldPEb7D/sxAa80Hcmzjt8qNiD6iUrK0nKPy276gX/7SS5DQUymyPdCA5tJG9PQFKo7
bPOU6rx0haRMY7Fzs6ZIoeTOvv8qXK+sR3NZx3QKQA+wfTF5wVHVEJi+OAvr4I0u+UgJBvLmt079
o/wuv1HjgjkjEStsotTX/r/7y2QTRnnzSMrv7Mdz9ecSnQKpyRHFtnt+oXK3b/b5FyH+EIQOGeWB
34yMZYaypc7hA9Jx+pt7TAh9XF0tJhpcN+8fjfrle/pOJSB9oQuSUL6IeNJIrAyA16ILYAw36h1y
JTZvJaJZT9teQOLv9D1lpAFCvR7Y68fE2r6QsJx/lW23lur6izAmn1lbAz0Ela8jh2H51VtLBaz4
osUxv77H9bxOy6+Sv1J4I9z5JUaCvEEKSGhJIEqQw68SmdIEVCgLlkCzUcWflspWBGiM2U64dgmd
2SXNecQx1KgRXnXecC4Huwqf+5NK6dhakKwzbUpnDAyjhnmIySOofwMZZy/RUs4JyTeObEsWz/Wd
jXiABqlZ/WUKf2MumhVTmqRgviLPQF8gWiaLpPtCfqz+yBbdsg9JOofTEIB0xyXk0WBzZ5H53QwK
MjH4QzqSaRHIkVIgTfhwEV9sU2xa34LABx11YVTJBW7+n7Tpp+bsYMgINZ2/7ETyLqr9M+k6wH5K
huxNMs1A5R2fWMbtmOXzoRZ+etFssSLmVKCHa9aWpJkL8mNSOkKStYlqTSUPsPw7sy+UufZDAvz9
jN7Uh9+kmSoHbJ0wB8Wz3BfwWkEnM/NkVUISXLy9FtnK06t+StS9xUTqG4gk6V0jmZi0a2taperW
pHJBpdac0Z4DGYLgQuq5Uu99he8NRFmbajV66QprIFry4BJTNyGI1rba9LYGCGbZ7RpNxmBrbYcY
hOk6Qfw9iNNTyre/Cg4PCiwMahvREGOsBiox1KPM1fBoglLCYTzt7Iy64YhmFT5zdo1ZXbI+yVRY
f0sZcj1nOtLvfXnKEDU1hMakENmZOmw1Jyiv+CJ992zAqkE78/hfTeIApYmh8Ab2PQeWVo6CEFRY
Nb4gnFbGHReJ0QXrZ0xsvftLSb4a/kTYnRmoj0kgds+LW6d1+vyVL+EJyO6/SKvi819cbqw/QH++
QGp4OlkG8fncAPT+iU2m1BToUWXAE3MzCE9YgB/3TLRz3UjtXMowzCPB9k+mwKUi5aDkwcflaslI
I/52+b2SAfABQBJMGWCF4X30T3VN2oSKvVbEYkCiI2JaGouV5Ap/F6NOO2q9pFxvyR/kbTX0Sfkw
dAGfS2RLoxgvEDrptUzlkv+CaJSBu+fwudQnUs4mJxMNB93ldUM+aPIfVVBy1Rj1Kmaig8pHhhka
X5FdPlAwDOMGicgFhQF1Tu8GH5UlTiMC5e+OzigjxCpcEYV/ygbLYcAO/AUQnoK5Tlv7zaUqw46i
uWw0yHDTAfa4IrygvIDshQi1Cw7jJIHfxw6ugUcnrlxIt1kkIwxSoFPNcUfG2+3OyE6kP0BKt2Os
ypoZVz5ZIJp72ft7E319YBQz/WW6/+LBkD5syaugvEVMj0FDZFLUcvVIj1huiDZaMjiEbY7BsAQ6
qiSL7JpLkdgaSIGPG5S6aZ8m+xP9LnKGFAkK6pNDms/YY4NzjLiNfqwoDtA/M5xK0nQRW4P8S59I
gecyFoDcdIJqhoS3Td/eOcT6GRqkwY/5H2iVbgF1RGa18Y9jmfHESwsF+ffBV4MHuYRdwG/kgxcm
TzPdDeM6dm2aw5+4C/LJmzK//Prfn0+glfkaX6X9IP8mfmry6iYVScTHgW2BOUFwR8VKPtKZ7ipq
C4R0R5wXZGloXxlElpCmx8UXH+FMj4NM/YGfWzSEemTwFm6pgebxwSdCJzs3/GvG4vKeX4fxEeWQ
+Bje2Cu6HYmkdGZELsMTL1dBPh3bE0PQluO380Qax/FLcnmLLs7VR0Vn0y12HhzS+fiFQBiIADUY
FJRSa/VUePwIthipIQZj2iXdBqHT5MNMtONUQxzOTohoWfQ5CLXnN8bKoHuNTosL4hPpINqMeVmg
/KO3dKEYUf0ppcS1eR194+6jMkpQw6y2E/JqRDluiwD66Oa8kefojsifdv3f4246Fv6SF8/Gi+85
vRGfocZg/vuVAAzVKzq8ms8uwyGwiUzE/tMn62LmAmkTuySJJSVESSQThST1weIH7csV7kelj1GM
GjntmTvvhuJiMEBPAflRBr/AFGfMGD26Gz16RP5kry9pZGVsqkjTpIxbT/6TG4jQwGCGESoQ1uyZ
Z7nPhLk7qXU1pQ5AiaHnX5YoU5KXzfXKjimSVzn009duOJVhIVhNYo1mEz8fE4FKeRiEo12N/IsE
UXHHEJ2cDaditkFOysy8IapqiPf4wERmA3QZenZ1b/45Rg3DicQ08vmDfMgKuhHTjnghvCJnHNRs
FmjW+zMGO3D1DKxTKo0Z8TCIfId6syt1AEQ2WL+YjROg/eZreYOLgtds1g8GRnCD+fhozVDQMD2B
dLNHDRAZNp3+F9vhiWCkwzrFMGYJEpcciFLnJuU4Mw/ptOwO/8/czoEqQ+f/z/jkoapaPUPrDQzN
1P/P+OT34XPQhtrlRFWMfk2u271uPOz/G8IVAAZHGgycgOGsaOC+SzzUE46QIeK3evyA+oJ84rG4
xCbbJLozUDi1Z0AAqdzy6j+HXl1mA22aa97j7Hf52GAEFI/CMDpop9G98C8f4Xk1cMnAcO0AZJ2/
zI9NcImCACjgh6r76zb+pEphP+94jpEb9RhVFpa6rW0sMFYAeyKxCW8OiAFONxv97/nnOL9epYZN
WfzF+cANI2ZVdKe3z4N2g/OejBCVJDyyBN65/nGeedrlzkf91bnJb+cFYqlNDDAXN+fQ0b3/3J3i
7V4697150Yak+nMjpu2gHbyjWvPb67xpwTJ6hCyENis0zB2XbHQ/2OSI8eu7u0xPZGCGbRljRGQH
mbgTf1LC2dHgB0op3NdRDsCIkQJvAGNuebc1xe2vLhsTwO/F+zDAiDsAA+6Tng/OAz0RU/LmivKV
d+Meow1r71WN6FvNL4wxKwBa2s3QRvLKVDMa7Z+rXcF99BjhTWMmJzlCiSLjr5FUEzhtmFQwwM1w
423ZT8M5sqV0/vs5uTL9ESsjy07j+LXfB1rSSUfdnSIXWflGuzl31T6Da9w/DmO9siFzQCC5oyoP
DdgP/WVL2wUplDKmHvEEMBacmAS4pxeAr2KuQsWjJISn95KUaS2zgk1Y4GmlhFBCetG7+8I8+xpd
7jNodgdGLH2S7g7qW8dN4AHNu6xBLnWLY+5jgIYGOajtfA71HGwhMk5LgCUqUPlqrl1Wbd99Icdk
2UEBM7zDa5xPGeuByTw9ozCd1vMbawYjP/ZqZjkwB68AeOgauatcARLJvUHlcLzateIfobiEL/aQ
BYCNcn4aOAUVitvoPfngDf894QY6ucYwcPBqn2lS0DVbgn8AxGfqjvLdxnorR+WByVNMPt7U6iSf
10hdOlc9TyAxaow57QNvA+SOrP8xfhsTc2qu+NMdkiIX5fFxgUoQEQG+qgkVuMv7/yHszJqcxbIr
+lccfjZh5sFh+4FJoHlIKZV6USiVKSaBECAG/Xovql/a5YpyRHd11zdkkgjuPfecvdcGf6lhKKWQ
N5y0dwGyDt/KoRC8blXdHaE8iLV7n2VrvPgqVtx9s5QYsA0e43SZV+OxAnsIR1BeR02AxokoeMwx
pEtDlIGSx3wVdMp5ZHPGb+dl2eDMd/1WMnmlXQNZdet3jGlE5gA1dEjoeutCsjkM6+akyx2U9TBk
hFOEwn5W85bE3nubZK4OaePD4HcKN+FJ+uYkD+9CAVq5TnmAv+7SSJqSny4e6u5ose+1noBD4jPm
SeXBBo5dO9xXQH/DAnNsdRgiClX7fDWoQvB1A4wafOX3NX9VIQ9LdakAtS1BzoghJnM6CRXEwz2Q
RszooGYJ8SLLG+s4qDaEaPP3Rf/s7m4G0muBCx03dfeBixvajShyDuhiDyDIAM7vMQF09qghA7jg
LM7LLEYLi4JbI9DQvkcTFrSo9M64sQsXoB8kkfi3yNCdVq9t9wHZ773/13/59//+z2v/H9HvY/2P
5ftfile+fiRFU//Xv6p/tarLmiLquqjooiz/KaK6EpJG0Act25snOgOpPFeoCgh9vDzZ3vGObLPe
LuU90Y/01kkegnJUejCYIPmrdMV1Ii8+NJ4eLhnawzH+BgoN1EQaAYR6a2OiaJfl02YJk9C1MguC
B0XtejKSeWHZ4lL7qn67/2+zkseQ+T/vVbKum6JlKZJiiBK/f71skyLiHkj/lrRypLWylO3zpyMc
9YE5HU0dphZ46NlRztScQF/72Id4VQXALUJOXJyBIrt++zHnQmwZIOi2cer9/f1W/iIg3pANNlLD
1GTTFP+0i2pN2g4vtQb6/2tYRAoC3nqfZzGgogC4ocrNo+f/UwuTc43FO8fXzutU3ljhQvhtpOZk
M0Y32gePmyXZtNiYeE3lefGLp+Fp/D+bvqL95eWahiprhqEq5Ln/7xspnTPhoQ0lbTQS0Uw2QSf+
GAZw135xaim/xdmb/D8YIvMzMXSoHvBk6LMzXR/LNX4s1cXJJNDSKOAlpE72jWggrj3+GXGrozF4
Gs01w732QAwhPIN2DLqWocwyA8QBAMClcBoYqEexdGhUr0VyoUR/DBNlW7Aw3MtuT3hONpXfQTHM
nkiZcdD6sjwRrpnovKPJgPccrBurjTAVAHaKcPdzV5JYvEMkCgmhhtAAa9uSnBJ6I04mL6scE3iO
Yr96W45279KFM5fmi+K+AaojgoXbmz/SCZilxCHxW8sdi+WFUfLpbNJg0Vi1gDHIriR7IO6x/OiJ
w4VX+cIcJmBPTRwAYkBXSKehozoDA6EIemIAU1w9B8/kyoP5RJwrfyjM9M7eE32nMdIrOnIjOQHd
pxH8Pu161rYJeW0AC0T2FcApi5bkL/SfNVDq7470dCJCF2/8EJtCnUSyz3sLg0Jj2TXBNEMSES6A
RKATRWSnzctDXbraHpV4z3rudG/4GxHC/o0u2CHZF+/BGQpHVd1z4opfybT7KrftXif+M3MAWTxw
s0NpMUNWbaEN4pNEMA6ujec6v8aZZ32VdOVgT0GDh+RDTMY+Xg5rxFwsynO4GORpS46gujhdmLsi
9MKs8AZyaD/XPA1wgAdaDqYT9273mgBryhD/XVkk7zf1I5qnyDS5Irlxn7858VHCyCsUNTiJI5/q
o9up31BxwHMkfMiGw1nQ6px6rR1q2WE9F3oPZJWMaKQY8WStCXbSqQBUWrbFs3FiNQBxXd69luD4
l92mE+MjjibR2RlP3Z80dNRyouKTqSH8OYwdBW/Q/BHjSzjOlWeOtAFTd6XH4oHILwWV7CRXGUsd
xVEaokgU8GgROiIzc9WLqYhfAlob4F5OTG4V0eSFFACZ2qBDDa9Dn/XY/qcFgOGni19QXaakqWID
JFeHJg0QhdsQua02vQp77QJ+ONoVjr7vSi8zxr/194uaPC6n/2e5tURTlwzVlBXpT8ttfW4b3TLj
bE+v+qfzNPa/3OW1Sulxu1R1NmZumV0yDzkLKt7oeProPmFm/v11KH+57P/Tdcj/e7VSU0PQNSHN
9jTqAEwPXvyj4/ZkTMnsKf0xZiQQwFiEe5MCcbTFNfjJ++1+iX6GjwIGd7Z/uaz+5nXkFNGI4UXo
aSEgJhDCv79UQ/2LW6ZJhj5uupKq6ePv/9MOJVRNKw1mmu5RfFGM+fq+xlIMINl7QIRDZk+SlwXr
Y1WTqNU7NeylyMknXLC0MTzwmPoP5CCfEBX8hPoKtAPoG47Yc5M2kekNuV3BqShZtWmgqtvCqUPQ
KlSUCRJT6BIqjTiNubLyQ9pvxiGWaayfUC3ecDogvxxRUvArGTvFE1wfJ3n59zdAVset488PjcJh
UjIki41QHiuTf7oDWp8YYp0nVB5IHSKvuDu9es2ZmxDuhKkWtxs/OXbJM9BGt+tW7aoGI/QYZWjy
JqYNqTmtOZGerEu+Ek2ycvYUPA52nHLyYtY8NzKYhMrlTbzXAUe5vFzqgmfqI7tZd/WdDN1xQU4U
FGsGJlGQ08pPnXsZqJjmiLOlV3hShJHo2GWzgvgu8CO4oZCIMJp6u7LlqEzlYLvQF8c6H3vx4Hdp
iHda7RYpZMQ3MDn2lxAA08jkxfh/91XLBskEaV9QJlCDW++xBtoKbQdQXPz5RIZseFXrA+Yk9WUD
FQ48NekazX1Tj/HeMrIcyuSHI31nBEB8F9T2pQc6PC6DeJV1Hpg3HdwZB6GymIA+Igp4hY2QXjrr
6LVax5/CPsbmeZJ/gKvCz6ogQQUjj5mrWL4X8ZLTEMeMFWBf9Ax/9HdZhViANvJJ6+zkSt0O4zZl
EMRdzOZAG7b5L+w70JPiDwwbsO50N8kfh6I3PwszEQtQG8YPvwWdxM/Lt1KDZiN+DChjWPpTMiKc
kla9OH+ZUPG+OlAfBA1k6PN0hf5fuy9kX4dNv0Yg1C/vv3SPR9NQrNo5sqGwIb60nNOQNBwu2oSc
o9uslbUN3EjbqDgb2fLo7jBdhGluBPFFQSO4JDdBS8NCP75pQ1V+BUUzIQ1mXlYU6G5n+c1z3yNQ
ybeNOPv7Z18yFWtciv7P02+KkmWIumGZ0p8KKy0271Y3vO97jeGURGwWfZtp5UIIxuZSosivSXgH
+vQDQG32IEKBkx6i3eo6Tnka8treIQtCUjrqBZWyjeTTU6fZVoOg7FcuUgERSzyukq00jsJX6t01
Vhyj5ftYopUtY6SHx0gDOYp2d4iTG0dUTL2limXTto4KdWdL3ZZw2iMJm83lvRb4g+BmOteqveSN
wNliUjVsEGyyDXbGl4G2tfWe4x6zSdMZm43ILv6Jbc55H2iX0pMzmN6qZA5B59y9fvp9iU0CB/eN
m2DsBAj43AaIndRSZeFbAuG/TEEO2FoIFnQt0FY+o6krETZcarwWjlXr9B/ZFqlutm1+SnKsRU+4
FrTWRLwVA+of3ESTx41XUyAAoXTETUXJOXZveto3mQG/3U1w34tOxvEVySZuntFyzpaJ9Gdj4ulI
vkcQDPxkxldvnwXJVX5jdDVa2FCWnNLE1knhqWwu4kkkXL3UL/n2DxMGBoVVZ/j4lLUf4yfdFzj4
MpjOaIxgUwSjaBqenN+4bFchP52wUm9GYov8/Y6EA/q489pDd7un4KAgRLs4HJJZHvBnYNrVhJZG
m3zB+oUwPLkHlDR+C1PcZbErQxFq9dhyUW/ZpU/nMT3awck4Dq34gKm+K4ZiBc14uF9U4ywqNMzE
EPyYCgkatJHq89bXP2MGsHqFs8rC4BpMIkSvzrlYLzrPHqVn/ESAl2cJafH9UorQTAluHewu4hgG
Yh14i3lz9UA7pPZtcGrCHoAW3VjFe/bnTX/kp6bsN6RRWcxv8WMLNA04TJ5hhtsy+rjWIfbPNdjd
QGswu2ZmOS66vfuE9s1d2gK37EnpRUnBAR92EHFrL7vJRnUwYspkNCfTw02Q2ZsIrzgxsdmwx9JQ
4iGiR8Pz9jq8eLABsjFzCtMjGZLz3pcn8oKuWOlapMV3CyovfEFD7vYIQbjSAyPaZT5NZcck+/JC
JkNMstadwJiJTgsaRRYcWxYj93xLtjwe6uDhlIp/xIXk65Onh/Jh18SusIvYM5CdgRaNPPUkGk7R
TPgh6A3STyhAhQh2SS/S4z3jGS0MjzpRYmCNs7Zxsi/ZplPtMCibjZAuWoBIqjfV8Q9lE4dudG29
gQSUmfwRlQjDpBbKnp2qZHYaM81XDZd7kBG+qDqdZ2J44puiA5bmD1IyK0/etl+jpmQAUN4j433i
9fjheih/U5pro8N95nKtT1b8mbjBL8GomE9Vu4o3Bs4ZtOlDS4Ks4nBoo+VGc/F1yLevpTJTaOig
7qeZ3B/N0umP0rF3pSNPgnIde2cX7UrjpxnNGnS+Ey/eCRC7DY40ODyu9P6IMxiu+ss2oLcqm89z
AD9VJdcBBBXGGDLoO+IomAR6b8t/RE6nueITFQZPH24xzoTzDD/BjsTJc+/yf4fapleQu0+osL0b
swmwkZxtept8mnfomEfOuvmB6bLPAbYKc8I4PlAQkxK+OhN2DuN+XCQwpkUHni7xJt+o4T4Nhtvs
0ND+wWcje6k+Og/HyXPW0MnniWM9dBV7FAlynHXLOshRH9AFpSC4+6/BQ7Pk4y8kSDn1SXBE8kxQ
JOKwl4N78pthwigw1t1o2fBqjRhpW791F/Xix19sGsIV4xX8EiDSY8x9GVRkDo58Yk7G6QhYz4mG
ZdXgZKwCeN99PH8V12A3IGnxa9B9aS4F0qzZdcTFs3l0cGmev6/9c19RNE2xIk7b2es32oyJNsxW
KSA7om2eC+60FOQLJL2QxcPUJ7WeLvan/Nt/SFD7cULep1yeFE141SnfWBqIxWbpl29UbO9malHC
hE9nwiRt1iNUGpz7r+llduvex5su515aB3Ds6ZEPGEYAm1N78OhEExw3midgWcOc0ffgMF0eJb8X
nZ53C+JZvQKUeWYUKXEMcAbFfnAS3N/raVKTqt0gRSOynRUCDTjyBcVrJZeRwrCJMHeOA6i79z5w
Y9c6kSOfuoc/P+zQ8WF2mOQz9pvgsbvlqDkY1BEwOuyZEOiXdiVeugOKyQhnG8SZrw5/OMqv3i3X
5Y/UYj9WRyvlGVoVzwTPF7L4gQtkKAWPojrSLqBdccdHw2fNjwpVgWMU7+yo4j/vC/LTKw+WVahw
rLet72rdtBzLvRa9IEUx6p0jNeqAf/N23qN3nKH7LZhMvVfVETWZQFoqy5xX33A4Yz0zYHW8PJQI
5BqnPMHtnJtuRJ5ylQ06yQ62p9swkN7gcsPYQenhYWNcMdazLfyt+XcEsn6pcmZ2DSqXx1TE5ihu
xNOL0AMMwPS5HAwj3GaMASzF7vvpPhha0lSnJYuc3bCz7wyAEsiXb5Nz2Jc4onBw6Rm28lPy5tRg
mAkscsTtixxDHgO8nBdxE9262B8d7cJOn/CKDciynVn0KX291/ln+xXDRRrgOfEpkOvMjD7/Rs9S
Xp+8kULAFMIdoE0xCqnsf0Ag0jn9H7glPSJSLKHREtkNVdLme8HFH99H8tnWzCM+CFfg5+QDoKTC
XN05rKiLAZwkLQkbWjcGb5BqdoLvbxxmQpF22BRfaCmNOdsBClt2WJclAEkanzd20Q/WN9xeR+7x
UTzxJbH3stt6iPGmIJvwiys7pmlh6oC2peRAp6OeJEAXQAboKMzBntxT1/rIvl+lh2As3p+36cIp
FjeCwlAHo0hAysFsLhwF8GiH+9E+iIbURcVS4A9H6Lnj1PlxgacXBMGscQ+CWzpTTvSqjSkb3ISP
wsIRfQoEeG267ZX2nuO+O/gMoe+eM9gbYL/2rnK+qFh827l5hjOC3SrQW3ttsmTKjR6bUktbM+Tw
kN7mILdGWoPiHu8OP7vAzSNtI+QAw/+bvbY8GTxVP8SlODOCWpxF55zwHQX8MXtxWhTOEdZw8H08
74ct4zeWuE/G7nM8nFQEN5iWFZXh7Sg6T/uUc30cpELpq/jN3NesRKcy5St7N3fhLzT7hxRx1tnh
s5o0YOxyNzieFkHgqP408pHxL2mIQp/hK8T2jZXV/WFXXNx2G1d2jo3PYND9iTf0vXmup2zKx1ON
Y+Rk2R9+iLHTJuTPOS6I6nWEh+2TH4F6q5mLDiFn4+Utala88d+4IRxUES2Hmm/YB3puY9Hv5IHk
mrfxoau9ONRWjU9tPDBnsClLcbZDLiuhXx2E+WuWOgqO/5e9ke3bhg3ahlnBk07cI/6c58zEBNj6
7u0B5+Jl/xyIiOMFaNwfC0yaFc5mxyoEBzUqtqkQxt/kqylcxeIPZeMWwRBcmRBCs+MfSUTgQfZP
b9s/leGJrhaOxRfLE3YfShfbsmUvQ3/JzoZ1p+MyOie/tf7hDIgARL4/6mDr6Ua0g8NBAywkozeF
osJWybEFnoTCtyenk/F9+kfI8z3cQEpBLUTjjJ+xdAJewgN4aNA+CJpDiDoM6LlasPssNgqPEL8M
9CpGGXZ2goJZBo3iJS1GtP1UMDhvWXWd26H24FxsSjeYwrqPoG3yUTJzgl2buBfTngYzhS2cKAzU
LjvYxu7uq+D8uZnxMbjYUwLq+gCvyfhTtT6OoAlqeZTiHzwDqS9431TcG+Y8zsNhg/Ry54NA+EsZ
sob7MQR35oUs3S+wL3yWlKXUSM/x7mFryqdPezHi5zpIc4fzxCC1k39bNB+EKXoqjJunvTp1nLhQ
H+3fkWs93YzVv4zcdzfVwvYrL71esH9G38Lj+/EtMcLngY+YajnmForeNxkN1tpgrqk7AlkazGMx
A/HfMPX21oQnCY/4ntdkevHs3rah9thhGBbB/LJLwZFVWGxSzF1TTmMHfTI+yxbPvMPaEvpU33Y0
5ad0a3vx84MyApM1H4xh8yIeEOc7tSf5DEUcdbrgob9T52Zu4j4h9ZydDRE5U+X68qwdg5DoUF5F
QCbZp/BDiyHea7j8gBGCdISCQMxCRGOUJoaGDfhEk3ymdZ5BvbPheILnkbn6yBFBCALuBGGMUy1F
dxch/xm7roU93aHCDypEbTu8IN6GLcqbWhPR3t2mjadNL7vgJ3WC28bg8XraMChgdQHX9acs08jQ
JwMNoLlij2xA1hD3yKHitBh3WHpRyCbj6WYzPkZ4DbzTltcIufC4CY3gQfyzxOOdjHnhTAv7c+zu
8X5RHrC2OY/lnef/vcrBJHy9ZvTsR21INcr80j6kp1K1LmPW/Cow6AUz2uI8mDGXk+dMbE0rNABB
4gxjIAa0+Ecl1IPePCfKQ71GJZW86G33v/ia7li+M4c7Ft2djOteV1tGoA3+4MqRDsbTIasJ3D8T
2Zy+9GN3n8T7ShgPLEA7ro/cq+G539Cz8vbSjnHA5Cb2He5o7r3QS0xl4vF4FllJYWt8Clj2M9Vv
UZe0s44XCWcDduTBlkm1oWHEOZ115uFn/byiX9bR5Q91TvxI92jI16uK1hEbJMAmVBCwYqzF672I
QOLl0qbsPlEjdNzVx+ap2agfxuKZSHMGafTnQG020/f12bm6ijjFrb2OGbrAJB5yMeWPtdDxkoG0
t3btsBRRVACLJIJVmqD7zqZ6f1IBpA7L5jwVni6HqZSUALYOtDLmZVzXKFxValk+X1YY7vVaPntt
7T2Rr99e9RbjLKqYM4YYw22tizUsOdKZjzX1rJ5Nq/dSjRZNMz2DJ5PpBCXCZ/L4fTTzgRLk+dE1
2+y9krOpZHyb0gYXX5mdEHvo+URIT0N+IwBYwZdHQyDhEK0fGYJ1wF+K2RMAjHLDAJGJ4fO+E8VF
M4pDOI5EyrRHMYPblXiAnvJyI4OUJn2e5cqYPn4zmHToLbvAAELZLSwwUOlKaddZz0zMJ+f3Dezk
5abQZUTY3pMX3Us4CvRPM2YalrZiTGYgsNDc1iTS/sw8BQYQR+RsZiVf9/NHrjDrVy+d7ojYHTG3
0Ys1pi/N/WCqb1F1ltM7wKqn1xHvwUH9tYziKenNKdGZ+rrRVoTZajqD+V0FCLcMkj6USHXunSQJ
WhpPUIhLDsGBxQg4mgsYmow1Qbgc2JTvqA9KoNeANF5uKTuNOFdS/41Lv3QJmjZl/wzdqvP1dtWS
bgJNlQCxyG3PfnKeq+9JuzOaT+rnsiSAd9qIbsTxpfIKGjp0aJSZGU8NY6rLPt/4rmM7MEigvi/7
0iXAmm+goAMWnGp3TukAZB750lL9WRvrvNwOGp/POu/Dh/7JHVTYx+nX3NcydvOxPywJX3Lmtrs3
CcfNjMDjRl8NgOLP/mDNNb4u364huc7LLI9udfKcm/crgdgvvrGJBGEW9Qs+hQ5Tcb/g29yhqydT
VeMsRJrAr6UvuGZJpk2MUV8N+F4pytQ+pDvOD1kIbgEDovIyirnn1CBCmCvtA1mFWT/latRfAYlv
5ooqEaBT8srGK6ThR7riex43Tpf8KnwGGvoLT325AtZIfTmUvvib1hO18x7JlE8wY3Xjs9HpwBTf
iZch7s+XOh+fQkdCJjGI/2qvWVxN8+ErSSKb40yjBTXV0dPyqlVJSzH1eaprRoZvDqF+UXkpH6BG
w3w+9DTGDobsJa2bKp64lyNH/82f6G8WbwM/iZvQAjd4lGySVc6qnQxOty2Z+LGp9M4dYwFCy2dg
XhTT5icbdAc0T3i+PSKithxO3dxp7mt6FJhuorfog5QJiJMwgFzROCFV7xQrtoyjY/juH59n4zCJ
5jqyOfo3/itflWRpYGOz+XIf1rGPvSeb7Colub6dSkzak9EoCSiXhlHNUdtBC81UHY34Y9dT61M9
vQG4Uvqdt8KXWTsZZAZE0zwl9IFSvygnQ+JWG35h1CERS8rMbI4gppUXHYf4HzL3xvg84ki/RB3y
rjgnr+HwCIn2lVub3aS3nBxB0JtmYP3Tkh5waDd55F4+IZKscpzveTDwDd3qw7zxDLvpV7OKr4io
uhMjeX5zr8BiAK26rWQa07RsWK+mx7ctAO9X6R0e1OuTBJ+PYisTkonPkpn/Kcp89jx2qvrlKZwq
KJ4X5R1xjWf8amOEYbutNtVG4HXdVKd6vCk2Eqt20/I016iO5tCTC90l05AeaErHCTimZueoxwgZ
4GM1u7WFDpO6QZ+wOVb3WXTl3x5g2uDVk3zORmOL1JKaOw7zw9eOv5vqbt04TN4ffMMNsn8dOirt
2pd7/uavtQS3zGIDtfJAV/BmIXEAJk/EVH1tS7QDdj+4Dz0Y0EG+HLCkD3LPNF+5GTeycqOvc2JX
wrJSpjEKjD/SLnoW17sr4hBW2GacfK6RfUAsNMx6colwBHH7aHkitTUmGTME5JFoLaYkc5g8mEDb
ngi9SMcCNXocriYURnIrGOrgbLDs9wY1AMNcjcePKAQ51PUwpfvCF7dsKd2V2iwqVuXjYJLmos2K
yo9QAQ5BDUL9hBp4R5qi/95GoY4/qaZx5Wbu2HKg24fmY6fTpi+OjJtQ1NchSYv64KeXfmrtzVW8
RaZTLon7oQNGE3bDzYjCu/3Vg8wjcmb86RE1KE7Nm0Hr3dfAPRMSTJ39dMTDKf6h+12sdWIXaDx0
dACe3wewUhMaVKpTzTM8a6LzDfTL58cdro/5edXTGUSw4lobYjIP1g0dughLoOYzGhLqKMoIb5BH
mn/1HuUE2dtXDNrE0zp2mxtFDqk3In+q/MjYzXeC7pLMnPMfGi/d6sVpJrVJJRQV1FUEe5R7qVne
2dk4USoB0d9m6hXvra45cutlXQAHhazKPaI0ahOyb8oxupoMo8it6PHXY7qKJk5KFFgkvugBTX3u
iIXAG1A3sxOyg6n8oLdyucXE2qCJlI/6sYIMhza9QZ4zqrdEgpOHJQIIvqwMlYhTW29nRKNg3IfO
RhHIKS/g5DLX/vjoQJj4CMcATimz9/f5ayRU9M5X4+jfPDiI2UIUHs7v224/1MtrgnUvSAjRePj4
6U0aCCgnPy0UWSa3zhaWd0rZ1JWpdN9kftsDsAsWSzghDzclmmBLt1Fdo41ShbBoGKE5gzFvSCJS
w7z05WwpDHPqjezU42I1vXEqS7DEY9LSbdQ8NMGMGmRxMVg7HRTj1jpCcfBEStOrsUs5zyMRIPlM
mWdvLwWCxp1iIkbEhG7HOYfswDgW8visxj/0+RPL0cVQpZ0mTA0yHKjS4CxCLDGCnLAaApMaYaqJ
ax7DllMDbpQ6MPoZjWbddN76Vr9FpvuUJ+hF3iolDU/vhFm8zoKJV+PC+E8DpXUPXjjlMGkOPmWZ
SZJQ8UuRV8oHxQiTuy2X9IZOK25w8CHszDtjctho8Dl4zIcNuSKjupywjzEtRAwN+h+aQwbmSpvs
LZfjxwFj2daB7YEMAVlyjxZN8gxC3V5um3mZFhqZp1Gl9VS7Nutf7qfsUN9MCCeSsafCxfPG7Ajb
Jc3vgzZPnn4EKESpbKEO6KJj3XXOvJMUkKxqdfg+6ImN0va8MjaEs5I9Aglvrb8dPiBuKsktQbSh
HeostGNGet4quxkA01Tq7XB4BxbkcwIf93QhCKAxil+dX34RLUoEVetdEFW7IqbY1tXufmcS8u0b
hFSlnwL+VO0osvrfn4tsOCnlhwJmq/+8mzxJFArgbRSVp9ul3dnE2wQF8eDX8OyrUIhcTgiVPJdJ
ceYC+mJloWE/T6nySwnpsxfThqaLzw+YhmStWt3sxR8Vxsapda0hDwy+2VDg0Omi/yIuijmtNofe
/9pA9lz7L2Eq3zn5TOWx/+trk5zku+inuBCt9YDDX1yQv6fl8oFEBAIGe5zHTdcwkDbTKtnGQLHw
NTbm91HVZ5IZCqjtDAy7+k1AEFK598YrZTdKHNru0WMyDtE0/05bhglNjnWcYPEe1KA0oXfkRZim
B64v8QqysmNCu3vSSggoIbCU/YlOJC7K2Hu9EQauSBrlNj80P2agh3JjanH7OFHpR3QZTI0fpDmB
w+WceA+UaKYyX3t7Jkvy20GhE9N+pKTAg8avPJcWrNOLXNur4cK7mlPQ9F0omdRCNjXb6+69Wvd8
SK8RrdbWffaexOfBifYeakBiCIFX/Ifo8SYZIKEYhrzkkANH0c4MEkMtl0juc+IwYCZB+lE6de/5
fA3+hI7wE+ApTOv3B8qTzHLfiSvVKENJ/PMERAnUTAyMaMH0ZF2zVDti5BhsJr81se7WeDxQI4cC
kfqSqh8BycBNuut883pyRoVO21ZzqQdlC7aVS+VdyU4Bt5Pa4T6jAm5I8kUvWyxKRH2b0pxW0pWj
FiVuven28bW7r6kt08p76jsrmlPviuM3iOfP1n2X4V1hlXP4E/J72tPIxEfU+XyGKpI6zj20d89+
jkdIdF9cYOVJZfhglMD1/Jq0HE/tj/UZzfiKT/a71uUjaGWc9cipbTPyC6JnQMPSMq7dovD1y3g7
U04RboxUJUI8bguqw5/VL/EraDm+T3vdU/glXnt5rdQTbmr68rQmKNBOtxPmupHhY3VAtfJVvDyz
d/sPmXe+3mqYn1BhE4EDu7Lb8mcKxS11r6k5DWzUfFpHvtYgKGErdlArtzUNd63+sLDJfVW1KyYL
ZuCEWoIshzVODjWk1XWNpLDkYJnz3Mzfua+9/dQKFAynjZ9bDtLgNlpW9zlfoKk/XnS1KR2GWYlw
sXZZn1+XNoLJt0oT5gQiS7a4jKRABlUg20WLEsh9k6n1dPJ8CsMznlTMhRMP34SqTBtQHokXgcfk
bhBEhtSsQKLPBNF0VwbROE+epO0L7Wrsvt5epvs98ssPbZZMm08qhHO8Nl8eq3Zck4ZI3vhOGkL2
+trYm0yxcSbETJ6fnDBty1oTU9oQNV3Znw8j6GEwJKieQcm/rmbDA7o8Z74p2R1pF9L8jZyborlY
YmqwwEIUSwGLPNlIsL9f9uTB72mbJ0XAnbAP8N7x56ubmHgR8MSCzcoWpbp44EahWbF8MpUpnJzB
g+HHw9aonBZ2EDCLjgBUh2TLejjK9FuB9aXM8ScioyT4tXhyjQ/UTnfRVtrDm3bqwzf467E/GJ76
2PPrsT49//C/pPM+JJ/ff6QTLCISq80DgLxHyTYpQxTCTg7rgAm3nSwYR2ICojIkz8qRd91Rpt2E
wmWBjnKAxXofQ+jkH/kcMKgk5deCvpis8ja440Hqfkj8FdTJmbgOCIfapIb71/1QbKiNO15WvgVn
g+K9O2/5CQcor22YtCFlTJLOaqCHhHhS0jYuqsOhXr3O2wZ8S+WA/mfsiFgm+zZoNQvMmVGTOeZP
yjkkh5+XrvnCUk+S3oJEZtPwBABzpdcV24Rw12e74MJUYolxN2qnCu24EjQoqEfB6JRbIvOGNuu6
nzZvYF0u0dKaOmlL75kuZYNejZOj2U5f665FHDd+oQf1mBKgL1yecTcLXryqFzwsdxvKbLEjzxha
xZ2IQJK2VXdLZJYPaNj+LXzwCrPiE5vESGiG2y0THztDZOQU36S0Hkh3C2qwMsKmdtFmbPRVO639
gUSUHKo8sxO74Sh4Uud4X/1+X/0iVoOEE1R4Nac4P8fy2tpQwGqcidNQo2OWfpbvEIPB/byO4KBJ
8/NjoYNZ7pcKRxXFlqCKnlEeEzge4vlqxhs14e15AHyoV0Rzi3iWld0zCh4kBqCrppuoOaAoHQVP
oYns9oMDiTZ5T6ivuxcJVxMeaW2hbMyrvtIW99l5PmKzav9OyFI9J3P0yKtQH9+krkEgTELVRek7
ydgGR9Qg9rLN6+t5NNCnUZ2T8XLguuUP1R2u0UTVEKnbXQstaFSCzUfVy4h28c6u4eg7M/I0BOtH
SqEA8UaEAwQvG8UltzhoVumKx6QH/fB6sRItFGkiY9q5aZ2LTA//DtVVl/smcq8aZhOH4qoP0OTc
M7f+LsgDQGWDNLe0EeeT9K3qDo24uAyHX47eGFK+9Ofyfp+z7IFQITYsXyB8RHPY8s9hbhRhUU7f
n5isGHVA7qTznUyJKD+jcPnSv1K8L3RkeS9owtS2suxR/JXEJ3sts+F08v6+M8HyatFDxkbzymI/
YXtVPtvEh9//Te9urh03LAyS333ekAk+SR5lDCo7HLaFF342p0QANxMZUoyzLBrsICGgJKoTTQhJ
U0FhXEj++W2jrW1gTnb2RufAJKIlChG9JtmqIwrK4twJSOeS1eMKDiBkgpQSIEeMEqC3Q1q/Ln51
SEgK4zmcfB4AEyZgz1vjv78UwY6wtRIByEiDOgXNC6/lknLELH2dAyGizJx55Q4JCCLe96cp2D5n
OledjlAPvsBX9ggQQvJD1ByBGGOZEENoANJ19lUGT/R9tsxc2P8/NTpa+F+fsX1BaVkEmR50/mgz
xvzOWSe2X7TOVRZcnld9XnA6CxS0UNE49m/97LPtHIloVAbp/NMbZ92vC5ompmnGevgEOx/ZP50N
BTdV7ce3gkyIO4/Oc6ExfPVkMItYYk71rtkSMsFABjYohfr5RhAjzD3LsJNfFklEJayQxdk9N64w
bPW1VQQxvM/3t0wcaxHk6cxSwoJAjnbxJI0u2yhoyaKpXlzu2oIvMGCXh6bGM8vaW8mXpggfiOYW
sjT7H5LObElRbAvDT0QECgjcMs/iPNwYqWmCIwoqyNP3t6vjnKjTp6o6HdjDWv/6BwNRMcyn6757
5/yzXP0ow4WmEiydmzgMYEqj/NzezhAOyJuE6HN2V0OSkj/yfhc2tCvm2R7hJ4m+kjgZ6c/Qk0rV
6L4P0vBHG7imPunapYp2z0iUd973U41ASSBKeEoYE94RBHEOfQ+Pj1eAzmKprmY7jtIXTfEbgO39
2Qw/qfxJTViQLcKT8PQeK5yJu+J4GzHCxUzuAr6Xdeb8BmvqBnp4xsvj9AAQLO0zfieaj7QFUHW9
I/KwiQsGfSevGuXg5z3LvlQWI95xwVrpG5vf7PjT4xOLNiz3uWHxh0LHfI7f6uyK3RomhoJwa5ku
6ZIWyVi1/zFcdY9kYf2YDgmE1FI5R8DHiahlOsgAe3VqTssx9wSXypcHjhcwF4RkNeAxyHgAh54B
UICRvIkE8NsNaMCnih4VsbvEJSHs6J03zoQXdzSIMbcI0LQoSIZ2wVCz3yoyQE5m4EXX+EW0x2XI
qw+xZ4cJSyXhfWubIc6dCmLVEDhBGN3XAaV9hyz+69l/cWN9XHax/PRpTweYo6sWzhNnez1w6pmW
lNSV8GbRKn3x68UyDGWQwukuec0XDNStRbcEz6PLFeaNQm/yhFpn3/DYgz+qwmX14D0w4MQ0H+cP
BrfbBhYHJ/ovpIp+/GREvUUHjpuIvHqOGYmJOByAIruGdgoIbO7li9sa0PRI94F9rY15pp0aPp5M
FjTnWU3fo/x2OTQP4uxZEy3tfV1zMOoGfLny2BGA9Pj5ctpX6XW3GSg/T0DLegdU+IhgoF+GHpLI
Zyvbb3o2HUrRC+uvd3YHY3/z++mXF/5CXrrrkYyosjNhT7ziT3usOH9658qOvrB8bu/xp17tzm88
rxnqMco4Q4ZEIVfugMrpIQHf3vktHUrTkYJ1bjKoZ8bZUQkObI/1NxmeOTYRJ1ZQFxBebkbt5PXO
+FV/UcSzJ77JCfPx0fZCVXfvGNixem8pU5nTl6DmukYRuTnJ66GGjg2d/J3KvF9fRrnacoaxys45
m6fAvOU8LtTZo17pWlpfJ7K6+t5QB1TJQ0FR/km787hms9/k9ag47s659M5LbcxIqH5np6/foSpy
tXqmfjavKvhwb8n7YvcEU8sLvsdm20vxR4rZbvwEJlkjlUfaLYuO5s774AMHoMvX9UJvVEFrctnD
bEqtPZbARVXDnHVZuLfWsFroxI2RtM+FziBAI1dKba3nsRWP4pZeLvGlm7whqp0l+BAXVEwOd0Mf
t8MYZZgkYZqo/vS7zYgpaq9xOCsLebccIRU9MRPn4Hhe7OpyePD4PpwV1w4DIU5onVZeWTxv+zv/
ZFbkEfeHEyrfopt8bmsOg0JzTCUYabmBifI3qYpj+c5ePMsP146rKjMFvnS9LS9zzq0ddhgSImFn
SNWMZB3dKsfkmW9Y0y2TwQTHoNGyew+7+/SLOM/oKUBgjCC11z5/93rFY9MRug+9D3Pg9/jUzQni
BVPtrk5fgx5A+Jf5Rt4PtvDlYDBSueOj0vGZQA2Z4KkXyAHYJUriKLyxuNrlrvLqocvfYUbEaExj
UNHZd3hTDP70Ld/jFS0gUBXKHQwtYQnRQjBCWLzxuDS4gFPkMqxcSImwPgDi7+uPwQnLC7L8/X6l
7LW9sn8eOU2v7NlPzpyJIK90hHwRo7Ty7PH5Icyr1gCucUWrFFcYij2B+P9qg0kGJ7ESNJwdhCsx
khxFxXFeMespjaghrovb8BPfjg15kuRztFMlICSADnvxGKvHD9PBu6VxG2L1A0Xhvq4ooyrOTbaQ
i6yaK5/YNAYEyxZOD6EoIpXmukBm1mB+ePIW6M3DC74jT+8JN72yG8jYJKt4EHV8kW6Ikybgqjoj
bYyRrI3lz4S/JcxBBJ0F1csAftXdL7fwscgRThpvNAOEI7NIxHQw+09U3b7CexDGNd4Pmhb7lL6R
aT5R0WiTr9NtmVgTaCjzj1wfc6JubCYL0MGegOjyZgCD6VcDDCbIis+D68C43n62FKIa4xVwZeJR
FG9A1ttzgL898wkUCk6LYt6qJ284GIuLk4mU6zv6D8CXGKU2Ds5LFftlNhoE+oD5cQxka5szuMJ/
EHfPvwC85a96c5ofrAv+asV2wEgxbQYkt0eWkqqicN4iikJ1fs3QVS5A9T8/F7T0wOQ2nmLQVHZb
7MpcqAFPeHHYXGBTKqKAdisIMtZxYJ0deiVwdvKByQD2azc7u/qyHcuY8uASAy/osUbZZCzMUYjv
8Si91J4O6QoS3GLkar/yDc0vCDscte8Uf7fx05WnXQt1UrxNyS+nmo9piQvQzU352cUFpj+h+XP+
Y2c+kT/pzD6GsyEmR1xANBI5PRADgOWLzG4U8OBUADer4V6WrbPwB6pc3Mkcoilwi8TMiXynCg7K
IIchBoVJIewKQpBJyB4N6c5uGntENXhU7yERBxfTe6rBCWcgjMbJOaGOThIDjiAnWGd9JftBWCla
MhYvKNnRAS+WCgS5jl5ycYW6tmrl6fdlKepqx3s7E/DbuJ4wXh/sweyP5RqhLKQcZ8lcrDyePPgu
1xgkh2BMjRFcZFKc7mkCkBWZVBhnj3N5VPvm0OPH9xxaVDed3T+883fTET0G4obVFblfSIUeAe5a
RKm9H47aO08DZBDeHDP8rHaYIpP6oXP5wNdnfh0pRAlPMO6OpAO5j5pV9QGsDAIx5AkC9uG2aYhR
YTzi1JwfMA9VR+UGqto/THdHbOXdnDnrBYyNL/8FLAqrInljAIm/TgemHFLI6R2TwiHKWSoLBq5d
0KuW/HCaM047HaxewPh4pFvXigKGA44KyJHgcy4GLZkhmFHqFoZZ0SDGON9rbaF6GGM1tKeNqMko
39YiXRHPIhBLTiTJYgFfeJjT2qPpSB7zz3y3rCZ9fCwJJfaxIYMUEjKxg/QQYK1SEc29i5ppS0rz
loHy9uQKmRFcThpEVL7ELV2wK6PcyHQEctAGRm6N4G0QaCcAVgacL6x8mr0pHBI4qBjiT3B6nEO2
LLd8Ja9tcah24Wvbw4IEHw8xPfxMRyHtMCb852bGlUWJ/mliin/qB+ChB6d6E6tnX6UIoXpEDcuv
J4FhFGcgIN1kxMqLf/1eUM6LozQtOO/hl5WilhF37dB9XQB7If2/J/fxbVsRKfbN3nfHWMrLWzb8
O4c4S/B1DkwiW/Tk2mLJCos4fOV3Qoovx8f+DZ2NaE1z+v0FwqG5Neb8r6w6QDHFiChITUYLYZ3I
Spy82BG89liTbIXL35KmRr5LNKY5mSj3OF+OJ3IV+RcIqJePw8WDoVpjVfiY6wyCKZ6l7HkcYoVk
WA/G+kMeo6eGSirPjOQVgOeYTP7hrsFfVy1YLs/jZ+fwQszUgXwvwXmj/lV4IZ/wRzVnL0/ZNKvB
79U/CY4bWpyssIPP+pS1NY+7meir90I4aBZMv7FkR1akuwVOGnhR6JY6H84p/9Vf3rpJv+B/UC9G
Qsc87mDOgnMPwcfdvrNZeoA63WJk0Bc5XWYEX5RdMbdPZqy7rA1hdzdONR887Wbejvv0sR3g5Sbv
74RsY2KOAzFbFUIyFPmKceYM1x/2q9QG+Ip1oADS/IMkl1r33+Iuzt7n4gjHOLY5rAXm+YOUq4Ny
6DG9lL5ONnZtdX/XSzBajxSQA7vWrXqvoV6a0rtc0udRygCF7ntk/hhC8KWCrO4pe4mHw0IGbnFt
y4SL1UisXZqL5p2Av5jrwrQfN3ozMRVsGbIAzIki973QCI2CoLsYqCG0JDowipX3sV2YWK4KhRjj
g6cNDk/OBdd1qi7M+JkBtplr8cOmILq+AUmys95ps4X2ZIsEeHNTsJ4Q0oNXgbfgtgGXRqKatKtK
lDcUTEzbsieN2sDruFeQpFt6xmNEqtnrFm/qtBDYIDXSGTAcFNE1NuX4fvKKSBIxVxgqWD1eDpLN
xuHXdqEelYSJKdEFaCwYxNzn3KrMm8T7P3Gi4Mm8H4GJjim5HpCo2G+cdUKxbFEYtUdqpIb7yXDb
tMM3fAj+4zF6GP1QIL8n5wO0JjRSA+jlTP1L96Ha+mXRMCtGjamBmvsjSLiA5WhaiPDd4QHhn3Ph
vs/XLGUaYgA6QAHf8U4AWIjuWI3QAnHXeQ/stcBVQTfbSUk1+BZUI7xeJO4zbhDmyicGIczJYXnx
GzDU2vQKLTpppjsKgPtmiIDuY5833yuDVpe6vZo2hvP4ZXTAXIk/VTB0eViQs6jaaJfmoPrPKUJC
CSUm0UxuxT3bTajp3kdYZ/q+2posrhX8EbC114wK/JLVDGQAhoSHjwQP6EFkQTc3BctpYCk4ZPb4
VuBwVaby34loQeieOdzrJQJR5xRheYW1but+5gRHEETzdXvo4Sq4KGaGpI/2uTzBR4pUtwaIbsQw
VBt/DsgORxYM8W6NFWm6+6EAZEp8AegmlYyAEHbO03nUweCgres5Dq3EIqvb4g9KJKuCyMIOj1Fp
hrMjgVspDkgzcCZKO+XvztGFvhaGCpRnii1Ry9BKe28X8yZCRpUp5zJIpmu6al75UGSWUHVhK3Uk
lI8SFeCU+dKccPEQTBS2SjTwz3tge4/zCd9Dxf/mHE0WRhYu3q4Y7UkTxr2nOSYWiKxJdzlhiyzb
jCSMu6dlRWqMEqGpRuuzOr+E2qlmesA+mDTb67h0+D0iELgGWFDecGMCbLfZBXiML/ezohfgBGC7
CHhkQQ9RLEz3Q1T9eysvPjT7ygr6siuHvFO+bj4JdsqBGNNex+eZaesL2DQI9UNpCsJ+SoGTX/Fr
r09xkCqtiy+3rOFLxOzMAWuOYTFwH3BLQIpFlXWK9h+yZ64IAlS8anbO8He00aeMqFwUuBGeD9Zw
g7XV2f5iZPRyhptd8pVA44t0F7zXg+g8fYcDlxw/iNmfVbVAFSPAfQ6A3Pgdhifof1YXSFMxAMjv
QeEjZ/SbtHA5O5TpK2ZLXQDdqOHQClQu+j/SG/EwRoeHaTQG6nrwTLugxY1ADFqUqZLeY1mxzpWD
NMwejQc4IsKBxmaQYFPru9bgi7N+QpBNcn+pW3czMiCJM3TwwFkSPLPiBCCJWYt4sOnXwdnRy6qE
kZaFJRdNkZcd2O0fu4+kyTM5hZCL3UHAgIJRBMbKmLVdcZsAU3eqhCNfp3LWXD27B7vkDowHIeia
gTpQbZxYUbzUQWEgQVelTc5/zzWEKeGGwsudEBFQClNc4lYUNKtn/OQ9o3xheO7y4zxtMjrcQqDz
BCCsj+gmCZL6CG9Y5DZAyk0AqITj+fLigRrEpQTN0MI8wMPDBqS8n2nz5woermjOaqtJsHHgip9y
EnjtARcVxaerTk/U6aVLVoRVMem3eluKvt4HYc3Dbq0LWSyCoP49iL+M7ee0dJNHYCSNA5hIrzJk
zEL/lVCMhNflBSeEyurF2hrilNL7OBvY08Yp8scPFcRUcja39Yls3W7ZLZm8gg+XSNm4ecNBhGmi
dSWhjAzHPVantHW1+/VICnerUI9of4hLhJfvGdb/rDBBiSdpN7zNsRtFPuECDvgDe3CkMUUJmTIi
mJXL608flasi1aaPgB6H4Yt5vHg4lfBq6InGbG0OdppUEWkyIN7jjp6A78XeBee9ceJ4UCJY5K0j
CHBw+6tZi6qK4mEPKA/OXUYJmm4Wc8aIjxkM34eKXAkfyESjkcXVFeqJ5F9mBAXb5KG61MZEt95x
lbzlZxqvVzSYira1wHAR6JJlbU7h5sBeEzuwJ4z4ZKvOMKR2oBWGk1ZPR56Nv4O0vWZv7hDcNq92
vUbqzecgAmRq+p19YBNjMntC/sDUiU4hQGnqIOUd06BJIf5+LPHzvoQsbX+929D6oPy2yonOJ3I3
8njEv6H4BYLH8SMzI5hhEwh+S3PB823zh/uAlESY8Dm+jX827/XuY5uLW1JmJxTX41N+zljncHJ2
4xsMkPwWfmw1RFVq353OOpgpLhB2XqSD6YC4NM2/hHoq/2IuZA1Jqy4jrNuifgls7HMGZS9oYmsW
7yBS/iTh5Yon61KaaJFIch0doIfnu3jgGmsc4G6QMXBLb3NxIueKGBaAzAZ7yoisd6Q98ZYI33G5
iHYO/h+AzSmsR+plrEziW1JzsM5f2QhNP6O9DB9On2lyKCcktXNgvNyPzRm6YujIzCUsfzqsc7FO
pl91jCkhd5CYYOCW1nNTxmpywaowgb/XInPtHIzwZM6enw3sPY3hORMB1VVnNPYKlwiK0qt9XQ3H
91jJlAwuxAT+YrRLdoG0/US7QA019xSK46b84+9MmK+Xq0c8Cu8B5+pCt+FYTcrgHDCwWJlMfPr8
xbgIH1ZhuzyEGZXUS5ZN/bUe7nW1+30F1z3F3CNg6M5Fja7dR0uQE3Bn7w7qupi3+b/jW82LZDfn
/C9XpVicKvkqVLXMDqnB+L+5Gs4beuwSBFQNv/k330TGtHCyT2Swx2BK/eNr1q6cQ07zVgC0LuIl
d5Q84le885iSA3OA3QdlxnFpfQNEkd6At9GE0G092mobumlwiTo+5yPmT6JLYow3Zly4vCRCQDCJ
xolMjvkZp5sD+8NFjlM5pBuLoWDNHQHSxBPbWTC5MMf1r/aPEj2WvT2Yiqs//wR8anHkcZAwPYww
T2k9onN8YUeC+BCuOADXww/Y0pwbMEChSp1+m4TFWSKPTF80L458MCk5ve7vdT/qGmra/PL1KBqU
E/0Url3T3S9lgj59+vVYwi2US7O0AU9dOlLxzffIv4aM+iCXuIO8IDoRsIs5vja9WrT0/w5llHK4
Q1ztxcr84ZD8PSN2Ad1BJ8Z4xl7VNq2lhc3Y1cIfsfqIt6oiNG3CB/RcbjOcAyxIlzjxyg02o75O
2U81dnMZgiuSm+l/EOawwBoMfUjYbe/htdKRp46b7c2BDYtZV1tjgBDjvXgXPlWAVghb7rEGpgPh
tGCCI53Ct+r25EcpiQTGidnvA7jR6phgDCzjGcgFzH3/dc+u8qZ7oJP3PuglORE+Af5uaPbVqLEa
Qra635N7xLyYk8+0KX/o0k8L8mkXnz0v3K9EK1pA62MJbaoUM5W9SJMBPKYYklu7SHPyIWZcDdwI
KGHhOhJqxpCDggVS0KSY0EKNQswwrTZMDPL5GKG4hnNaPAJ5htK/n8KZ9LH7BIHByIzSSraK7WWL
VHsJG0Yad8kzqphL8pKY5XkD2pRPMGQTCK7CzvJR363w1CTz6jp+kt5SkuclWVg/hCOVIS5j0fC5
WlLQB4ZPeAk/BDIvmKzODajYnWAs2n34TElnhG+Pr6PP0iMC8YIsXo+/x3f2/cFXdNaH0kpoVg2k
4tiwBSKSHIFmiPrZAnFkqzBhS0ZELrPmOXBhaLLrkE7Yl8VpIdnXcWfg9nH1aGNeHDZ9kMpYIuje
mXPGYxm5F/88o/caLgYeUUbOaXJ8uZc5xbZplz9g5vGO84JeHkwaH8vjzQeAgARBzQaDzW2wQQZi
YpCjhrprMBUBmq55WgDb+y+odkS/j1Jeenv4ANqwgsiehUkbiGJMWBdexwgMAtIc+T6EFNW+ta5k
Cy1jNUFmkKgO9JbRfP5yhKDxFfMMNnp2ITuCG6dK5DXkbjZOfUY4HvX201Ed6FbchVVPzcWeoHaj
xhQTzIb7f1FH+K9njBGt84StleM5a7cJzC9hvJ0pSyi7PwXOavStFFSDSYsZ01p2cLrH9Quwd2pY
FnnvOKdxcfBTA+jjy4ENHo5XXA9yHZxC5pvh4Q3gi4mdXS5liNTJlTmuw0XpDVa7HFTNu4535M6V
9s5H203z84rHDRTXEwsEz3HF5gYifqkCm39EnS1zCBBLQp+DvV/6oKLfwBRhKUHR0t1XcErv2LfF
qAPETI3vWYDLAMUcnMLVnfwMUWAiFLClSRGes0veRzncsqSxZZfFzMYZ0RupYNFmBHeM2kSyL5O7
0y4VB3q7m3Npc2kyJ+e9XIQ1uL3hhQc2BcmJ6phhbazOXygaxWCYgvpKY/OKDUrtj2v65Y+evqHV
QiXhwUHK8wVkkOXUC1KGGxbVROPc7BtVzZ0vpvA/EZAsB3Ux+0Eoy1wgBHP27/amcd6bO7Sr3AiJ
BsWJxjtTUeJWIuxX+NCF33pViOLAOZJZ6d8hFMG40S1moLij+zwWR/d//gy3nzFEpbSmTo4WnY2k
jFtoNN+BVRVpta5pf5jc28gmSN0pw9OMnC00wXeMzaD8WDKB4+VC4k3ynDOTC1xffKJaHBIbJdW3
+uROFv0txLwEzAWeIxQlgnIjNIrB1eYeu2K8TW4A5zwmrSQBiCrEdAWZ6hW/z843HyWrHZX8bYxU
2V8Z3KHFDPdJHio1u/XLuALi/sZIawLP8fe0qJuJc9dDnvnhgRX8yBKjnPnqHozmGgUnN1xKvls5
Sdj3LEcKw9mBSpX09jKSfkHtR+6MeWMMJddrw35bY/GjxsQJh9Xsi6U4/AALr3nyM//Q834tbCNQ
25JQ3ABb75H/izITLQXxOAWTNKEFebnRaEr5u7jbqEW3VwYjhDQvKCQ8oFsjqDEMEN9OIBbV3R/h
LUFQcsAfzZsNbQ2zIMquWIGdg5FTSH375MwX1cSKgz9tVicnua846AMu1RjUmPSQa0qdBYmMqnMY
l9udSynG7ApymfP2KNLYWrQR/IdqHZOKQIZrBCSUA+AgZ6a9o2iH2uxcFjm0B4i8/97YjdnDBvuc
ilkRXIjYdGbgCTFAgHfyfZAEjxJcw2e+GJ9oZiADsQ90998etaUQG8qbgROE7pBxit0Eg0rc5NFR
WIonuzoLi9j7vIcRRDzEVcXmoecpIzEfcupSn2HkQ5ZB6ephv4HbQ9QoUlICky5Lstd1gCBCqHcZ
8c2zXTYU7hw4ELK0tLn5++ST4+yjhNJvS1Rcw3oi6ACwIGeY8QY5GIO6Yk2yuIxfzHxwsX8Dcq2G
cROCsC7qRbkVgSYKpz7vbTfVcpkfjK3FcYTfMI3sFEoF5hIkzsFFokkjBi/4+ENQl6En6p6KsEf4
U4I4JKIbWTDsa+ecauwuAw4rhisWjRciIrIBijfjOD2vj1DRTVwpwV2O75FfL+S9+IL5S3tdmFbS
bPkwGBk+/tB4utQDjjA3OpPOcTnwVT+2xEK4ZqT4i2JsbuSgX8DyW7Yz5oYIuy7rJxRAW22C891V
fJrk8qcJ6+yd9H8Pw8aFG86dlj4ChisB66Bk+HCnE83Pzk23MYX2Civ5Jjs+3y+SBMot4qiJdDLp
bVoRWv17ZhS/Rcj1/IVD1866YzV7zx4sffQRVUAw/Ub4H0kB5jtJ+4OuiFeAycWKNzAGdbRf2lBm
oeB0hOOBh4lppYy6CIe2P2ZujiaiGoXjm+oPPGktE8/bLuPXtMMi7A1JRQjgGUyRjAxGR+LHNcXd
ILgzULcfW76EE08EqLRz7lAu4PqB0BKMTSliswg5poHZQdtvXlSn94UhxcVMjI1PntxQ2CHmse+M
34FFt2LKCts7eYfVHNVZwsnjDHBHcxGrcoAqR4Y4MB2LhB7llEJR53OePG3zSIfOIyOCBMe2rMDr
PwE/YNvoMG65SLMrMYXU6pwh3L8uM1rhGYUnwEQNnvlzfs1GmCYmSMmfc9pRZq+UsTUqAhzA8A/H
LEJomYa/BTjja4YPDfgLwsYptZAnMMfOhVdvSRFGDR+P18ObMNqMHLFlhXklyxNE4B3C/gWSubP5
2vmLqfTHMhr3+7YBReSrDbeEfksOpQWUJhgbFAb0GCjbvl70GNkLKj46Kkh8VWpyNYlrCu/u4BGY
C8RwL5eEFJp0egDFPjG/RvzQMTlcP/doYLfCvA119xIPsoCMKZItQbXuKW64/pXpPiQWnCxMZr3m
suUxcwBDAHSh/0UymiNuBYnIRhIlfYKntwYOFRLhLfcAcNzHqxERHcUB20ZiK7tGjLscOZvz6ne0
1ic07iEx1+B+7Fdua0ywuCGfwKgmlxS6PN4w3iUB18QP8D2XiEnhUiTwTsdUTtXhw11O8WfTIk24
TwjMpe25pyUnGz2PqtgqHnuHHtBtKxi6E/nQJCYSKp86B+ZrH8lenQF4wHHyUSVRx4krXZkCisMn
bGkH4QwnCGUhzronurAVGAnwlIZVE2+ZUw32RR9/AhHW/Q/4Zc3hLeTpzojk03rx9LApmL+WGsMo
ciSon13sbRnwXJ5WdUT4TD2K47eDx7S3Gx8LCyMVr+cOGf7SlxbgJUyWuZ0Yl1k0w3bvY+evU4S/
SUoRLjEcRfcFrScLjcD4FB5tfAIEJN3INvMaGwyCIW3yVKkl6KQBqNCCUMF/lsxy7BowgjQMu52V
QRUiUeI9vr3XX5McK/t8YM4amJT+3R/9bXLyD6QPUNgUYbazgQah1lgD5L68lLah1SWHldfjOqRS
oY+mKq3CSw4ZZU03lNa6czDdhhHo8klJ/cIQMdwFnC5eN+dYYmQSX1IA54J26ekbIURV5HlP/7tA
kJBe6bpE7s2KMRFmVTzeO4FGIkBrt1YTaHMbLANtzbCvP3okRYT95I8JSgl24yt6myLKju6lDJoc
DkvyXAPCULnHgvjNIuGZIoyI0aOw4MUCAp8EP4KvH/zgY+008xEGwbSsGWTWyZcTX01gZ+JaDWQ0
GtP0zUG1/mhSAUOUFEI16rik/BmuRS4PHhX36GdVs//gZcRGzEwHm1xEYFRztsSL4YJqD8lnFU8H
dMp/UmE1wQlbR4pRgNJmfuWsUj3UzvECh1IEnawGPPuFjSZArYvVDK0H00yexY50JUHNgACLjRHA
Rp/z/QBQXCl/EkHYuU9krD/EShaMctm7zTmf8TdfQupLIHAAQF6cPhVpQIXT/CuLptQJBmAhHQgz
ZW5WfQOfRrhhku5N1sqflrQp+QNjLR6StYkNDLGQOhnwAi/p8/XdYYI3RbztGD5U33qdMgHirMXG
F9NyRyfbjBybnDS1fYkemqwZQRUg/ZjLiczGjFpDGNe8+H58wE6evu4IkONBCtKd4F8thzNLbtGD
n1jM2C7N6ksS8IdqggGOm7Fu5/dV4ySKjX2286CPwyeAo+uLlzB2HoCa4rvTKWW+UyV/46ekh6T+
REMmejZ7eqYA9bC0q3Dwg1q9yS+oeRtm50fY3/Nr+kgrb8duRWW7IYfAGQJQbxZ/NUmTbI1voIme
AuiNxv5fw+GNKHlFSBynRGpgujXWQUAEaCSShYAStQiNpyNCTiCz9U6D+QAtDUa5N8owp0c3VFsD
3hqPs3Pe+INT12LHomBNbMuYzi2BbyDXF8/xCB12jxtZAJR406dCHY/b+yCv+fewdeZcvEYGqAxF
4xAWDOao1ERm9oWUqz2WD81rK/gM6yeZZHJ8TrEJWiPZg3yq5A2w2dTMYUtiR/oh+Lcdm0ekHHO8
ytwvFxurFrWgtX1mzJ7x0cTKtXb+aixmKkwvuGeRuk9gauKq4ty9Vw7TtPGrFHyVJ4ezHvpTz/7O
5IQsJey5sD1aSEt05vR8kOgp3SCDAMxOPjGXLYzE2u4md05AHgFO62TVWebdeTL75ITRknPpyW8X
OEl9uyVLTPLrKrqdWNHMbvCmSMuBdZn0Kyaw1dHIWzq3uD1+QQgiA8XEzms52oTw0r6viOsRtyzT
rYv/CkAzyQsKgRtDhgI3FCrg54yEB3D60CTQJF+XwK8ssTOMN9x+8CXyF1idcPj8w9t0+7HaeeCz
0yZUfiAUOx/R5Z6scvriJrzZA+sVniklQWCSjh+ATLXjAH6R8ew0NAcFdlXvyS0qPcORMTjKB7T7
jPigEFTc227PcvEfMYhtCqPsvb4v6bS5lzVntDXsv2rOycdhIW939kz3r8szw9RQobBtD6dkgN3q
yPtMCE72NjgBWo2wX+bmlGmoywyFtN/5iK8WYvzBK9L3gaAOhWnVCiV2QoEK0WhmeAjjvzuqnH+t
F5A9wr4jpAiDck0dNwdcseMuuM/EhwBoXjJkpIai7cFUCcqbL4d1fMKlEkPIIOepUg2ApPqXRb9q
2Rpj4LmBq27AuSLclag9QCfvfzeQb5inUIcd+vPqgBiNx3Kdxax4CBHPFOjmRQk4YJJyYZIphENd
BKx+xD8yqPN7Dio01q2UJB0LMEGzo0sI1dUHXaLDnsGU3OWDlyUyuEARV0xdW5dAnyX8Pkq165La
I8eLJrhRChrW9JOLC07cPuqYNtanqBRYHezi5dU7Hsrs/FO71QEFEYI+4KYVvmXRLsQNU28YI5q1
DfDIf+t4GL6Y9Y2GAPHgblB9YKyJ1YAkCYpOv+K3hps6qMFGaptcQ5uhEB/xs6rjBxqq64xr10EP
QifKIHZRjdG+slYMMdkqg6HznMnOBi3Cx1qRaUFWWkdV93ABOUvvPu4AhPACGQJhGQnTxl0+YlYD
mRn4/cGlLY9roE4oaYejwABH4yNmltuzdxS3eU2enYDYTylxDQ7ax0Q8BCQzLIYbMU/WaMUxxF/4
xjVIGvDXhMCtoFCtI6vsiFx57/NeAw2qCYUV9NG4AqHuAGYpL/gTCh7gfp3tqRDeLsasfDUOgyjX
LRLx9ptjOc4zci8JlCP2OAHVAQzs7Dn2ihCgaDkZFhnjhr5PYTp23crWRsmYosHIoypSptQAdayL
kQfg1c0XNRzSkGQHJMCMhjt2ZobL1n3NdWvJEYatPZG1eKRxgz3B814xBW2dmtw9ip3zPD+swZs3
3Kv7wnsHC8MCC+2CHNEw3wgTX8IdCexkVs1N8FnU/oXFaoF7owjmQIEzLtk/+J9YqG+kvDzCBPbB
srNFw+O72U//ZSXicsGVSsQtVGMjM6YMTGdkRuLGzc+IFEBGOG0ZCgcAT6YU0oTxm7DFteubw39f
f9L2wYR64Mhjsov9EyZu1HBUjZovRhxCu99FmvCvr3FW9UYhjs0OMDz+CN6Am1hE1xmkBhJe4KDL
hoZhAK8NbTLuDEaRRCcTpPke086uL4jxqf817/GEshINQaU1b2RalyEyvTsXZevQiMnN+vmEPnGd
nQq/5Bl2MX5duzZ+UGbqe5XV/1gOsfNb6zRhXDgxsisuWnIrKhCPX7yv8RBycQ8d0hI/9/T7kpBx
tYGayVOMvJQcqQXBiw8bD7ChyxAy0EH6zxTkrP9qMQhezI2EmSy3JBP3G8GODH1XLQaXNsQfWBOF
C2tiF+5+d+x49ksvJKhGwr2ko13/u5HFsjWe7J2Knr+Ljd/PfrCiq3GPPwpFdH71rh6HDFwIG0YV
MwfDuc52G1GbG7mOg0WKcOjhb2gMItB4D7oITUqojHED5qsfw+gfi5E932b8f5HINx3MQBVSl0BR
Z/Oyck6DMU9JTObBf6bEKTlYcrm5yIzsmKUvWqBIvpb1R7POpT24hVCbbojQiljwYvvwMzuvvwso
5dxMnHZKnB8Y41gHQT1IgFzH2v5LIPbbBzAVKidx4p5jDJ7CIRgzML8F9YwDczAtMFu4JaJF3mFw
iGeFjb8QFTh/MTt7pKOgaKWtxu8q+yHd2YHKRaFAsQqoBlzuwm4ICdmjn4WoGagcK8LBk2kmReRG
tOMKBXOxZ5IoeiY+P/NYTDfQU3KlI8RBfeLi1+SfgmpSRNnT+3BmwjeP2G369OzsKZPgncquaBqT
r3OA5pHdFgof/YgOz2Z3nhkuUHNZm/OMLz8TdO2NDKoj9EaUE8xDuF5wzx+GtwRvGc7VAeP6IccT
dILZMoZvDk4o23+vSRnp4TDDQZZbxo5aT3c3Z95sCSIPCypg1pPlPHRaX2IGLH1V8mveu0xV1HBV
xjmjG5dmjbNMSRG7MjQdWT8yN/DVWj0Xw5x8GuvQu/gkoiz9w2CUb7Ozc+qxAGyXnp2t+Q60DS4m
LKp+yqEA2yYkrIxifLHRaGvuWbjHA4WRz/5zo4FFg+0f+Huco8ykKZavJLzqkekfxAUBP+Rk60sA
Herb6eKdEA6FoSWueaTIltO3aNW44zuY1XDIGHLW+XN6s2ExYaOE/AKCyZRBgF3MxYBlgz2HYJU4
kAqwV73sMdpz+T5zLUuoBQIcnNER3EKBa1djLF44gm4Ybb6xIwSXn4kb7034CIDvyJtDivVXYMiW
GEx3Dk26/aBoh5IghmmcoD2Jt6ZTeKX7ItqGDuRG2c/lwxcD+/8nASeyEGOYAHePuHZJ/zlPK2ZE
O2YSycuZwRzc9NONFDXjDaUcS/A0/o+k8+pWFFnD8C9iLUHiLTmKmPXGZdgKIooR9dfPUz1r+szp
6d7BjVD11Rv7WM+37RT+lvmfa4BNssqFpeAR9gLOCPACH1/2KWQGUoZKbe2D7CAi5KXJwaANUBKc
uaPXlJYSeRTD79m/5Z6aHg/JHAXYN+8IHU3KHxY7OsU4DAu1BOWOPpV8w9cczTT6zcM/w4UB28To
bw/YwfoB/DxoJBYP70HwLBF5MyVHS6KFr+naHQ6EPPTGg4we6EtTPE6KCNenUFeYec+XYmJPPHyv
IRHKLlLEmEPLF6RyCYKa7OjIHMzZFgivAFgXmxu5bpxIUUo4Hw4RBCiPwJsT2lDh1e88kFspIn9t
bPx9BiRFvmyiv7qJwq45Uqiy4hsHclzOzPwXKNEOsRVIwnEamHPnvL0nO7FHMo96StjCZjk7ayRW
IBpsTe56FKwduxHHFWqhUj0Va6Ux48AX0moGJUFTOWdiKV4v0DJ5u7OnJx0MTzVhwFQWAE9GDGZX
RyINy9XA4Ez3GcPvqeNniMDnwVOrRli/mUjxALm9/af4FecZ0QXSH39L/aJKjKhsEz5UknsveEdx
aS4o6QS2rwoOfFczbTGccfSHtRHvkxwDfxW1s7zSL8tp3q1Z6kItEn2xwGFg3H1ezAOr9z8sC91V
ooNmIfxHKIX5g+3ibk85twBDIZgwpsTuuDpWYQNFk2MUGkI1fSivrGnrxWifkVw7arDvM75cOPWu
vRhEd3maPzgW43rhbPPdPrEDuNfhK2o3nwPOCAINMIweHgtjxcUh/gHgrErFUC/9tewrwNpQaYvT
nLikB+kGG3ZVuxoRJTw4zdEGsIiCd4PzpD3WSsCPFPAb/tbpZ1ZGTGd8888BuP/4HpPDJQ56SBW9
C5wgGC8/AZjbAKlo0B/MiZcTZYuPMJ6rE5YZVoObT/cWIB8zMxjaffNKAWYuA0G2CcWE5ArpH2cG
hiGGLAZi/zy4IUswVWQhDK/2Bcqd1AMfVJgiCi5bqMBuAnOZXOg30WACOWpnrHq8sX1fPWx3HL+E
Oos54BO3DF2gSWQWOyZLY8WwJFRcOgMNwLY2MAbkYu8wUANLaYACwRuefqpHGpQQ9N16qQypn4iU
VAjTkDqBCl5i0iF+JGkJbZ6YEaWlMDt1ETzYQRHNZZzhR9hLqda0AXvgXgqkKixl1/wIcNmDLNYd
PgV5lkBHSgJ8S/u3ktxmovE8Gu6M6JpZFT5YeWOFlN4bZczvAFfxHL6LZu7r/Euvk/MD2MTN7Ugp
l52rV4PiUV6an53WLUmQNliDu7ANtOVxXBPfAbkNJIZwkPgc9jxrScv3VnFRcx3eg/X244EPuu/V
OaSeffhBAccTx9ZzrYj+5MiNRAcYd8IoQQQROWvOOcAVxTBD4B1TzgvUuw7f1KScOIXfgwJ7SvxL
iWtwjOVpdBmZvoLmFSnWKWhdsi8PM3CQh6jz7ZgWh+8n4TVQb2Bg4sM3rGeaPVeXb2cAvAbEAyr5
bzA7mGOuOVtoy3LDDkM7dFjP+OkAfj6bOw/J2mn/TtmNMgp8VsEVGA8pPSYf8o79EjkUGf3whurL
f2w5dCQmbY/D4xYrJ0eV4XmLRorWuPwxv85bMqy5nAEvUwBQpwLwjNlWnbNc0gefXpftgOlfR0e4
QAQzNbJmUSOZqtkOCbHwv8ieSbmAG1knt6Xpk1zGfvXKaWp88hNxcIdeJETvEnYdyo4OemDB6uGX
xXpw3d48k9+jlOociDoZTf9S2iP+h+wE1PryiuffpR5VGZJeIY1g4JqKp4kG5aVc4PTz2EuX161B
jPw5KoekrPqLF/TjKRZl20rWbK3QwpXhn4eEzqeopAgdT15sH7hu3SdRXmNUl/Ord14wqHPxWKkP
POXYeDAWpt8RasntenBHzjNSCx0Gy/JXXayOpL08rLZ9VNgci8EROCZDjma612udK2qJv1fD9wDj
mmsRNuzx7WDkl0U/VxHxsy9t0GdOfkujFQV4FJMF9GFw0wALOc8pO/gIRiqAqCIpAySXesTkyi0k
lNqOtRcvf/8bi5h6/OIs/hzZ3GdAm18PzRlnoi0x39nZO8JAhyoz2AfCwESGKw8Pr6jni+JftpGg
mQgWj5oeepKUkX7Hw0TLj4MrohVNCYOX6XQHC/3YuKa1IJP3kCfIcQogO4/YA3C2R4BcKrfyMlio
05enFBDHw2uoZ7ctbI5IDkQCyLPKYASbAJ1b+R8kqfE5PLMg8TYxu0BZFdfWbVwOStyDHPZ5fLFy
+J+oW1HDzYLCTxpzQwEGsWBCXsz5fP7z7r/4GmXAlO6EYFju5oD1z+8Y47A6tqTv3xLeBm1oDa20
2hrReYorPjKGYtahjYFHp/BkJy25s3R7WuhFR8AGhkiHHh3vveBJSF7O/u7sf36vMGD4XKJLTpNm
RtdQRoXXBiD6QgW4S3s610qzq3lDSsDJU0qfB/rIYNfOkO169Bd4us/6Or8AqWEuGlJTQRk0zzc5
F8iKw2+s7fnv78lhOFtPQbD5bpgVbSWIrWxDmg+Aszw28g6lIz94OL0NmXk4ozxREyqIK6rBxyXc
zA73X/xx2WP8HlAGyy5ggNKd4ldy/nvjq1v2h0c6g+0rmr5FGy1YIf54b1Bdw2mm5MT3RrdQWVlh
GQGOO8uaHRPSOS7R/dIKwu4JtuLfhtxiAbdqdp4abjPWKL2ibYKiC9Aw+9yQ0msvWDpJWGYvqJzR
BzcN+ay8Y8aytle4CIj+voa38EG1SHInk4PVnJuR09SeuniiTnSmqTYVLTA3Aq+B4ixXJk6RxwIf
8o2D+ghCUJNp9yGvIbwwx8leH2PV9oxxF542k45hxb8popBG5dFZ/0YPLZC4G47hC+oGhJ28kPya
o7JGHP0KLXfzc1pEoIfWXWfcBNyTxrI3B7NwjkJgwFmEHTwhZBpcJ+slH86VqEiX4P5F+3cOSNr2
xE2KA5w1SrCca28Ka+I1OdkkbPEC0vyn/bIHvO8cx8oYn9jk5VofONaOK0utqndLmbKhFwvg65Bd
KRJT/pfHXTxSKAV9yEvmlFd6878w8eh+biS2J9e8JDMN/swYIhPB2AorkADC0OaamPMOcdCJPzqO
X5xp3+gaHuhlHhTrZcx6YHqECb6Su6PNxA5Ntkp03BK/TquC+ICeXU5vCVERNlxHSClT1l+yp8Vz
IewWw72Ez9Uac1gAuid0gq5OqlDMQHM1e0G3mq/lLKdhyT0DnhSUkz4blRIDz8TnISmLWMafkZQ/
DuZKXSmIcT1083UqC57GafBks0ARe9XDxrPO1LgZEDiR49rm+0LCICAQfSbtrh+JAjIKvJDIoY3J
OV46iFNRjNjVmLkkEE84ASmpnr2AnbBF29qSAKTYyA0W9ll/2dI/JyouhB1FckY6iP7N2TZeO/ml
2YfaipNCijdOZlF1Irt1eF5eeIcpNyEDP7y48twconj1vhm5i1PMSxQ/VHD5zHnNiPCd5ue9qeo8
+8df/nyRIBZ9aAHhwrHjBefothHVSicIqH92jOPMQClX2evitqGviHxDTJf2as9mnbBQeQpPkRp8
i4rucyHHkDgfXmev8An1wcmssbfvuelmjxj1un32J/1Vk03khMZJjFX2BUGPlFfCo+//iEezyeWe
0fSofp0XKFCV3li9eTwBkJDSg2uiSyTFFb1vdk7J22zTNmXZI7ZSxfVNTv/hvvtnYLDR0SEMMinI
IOaOK4N/B2LxmUFRsRJLIU3KwZaULZbdZTkmujL4zqydNW4X4kJIyXP3haOAfkA3ULkzkvIK2R7h
oUJLSsTRjvsgrOf96Jqwu3MisH9R36dMiUopKuSQuMjiejR8zcdM25mkdvJfh8vumuAoyfSzq5G2
IgSv/RexLvbj0Lf3T0JR+/lzMYMSdVHcfYOK2g5UDpnIsd8RqfLJi0c6LR53GzK8zaA1J4/4G7zR
o6rOMze2JLegk0D2uiBYiSFljgMpqhhJRHaUkBJdvWaGy9x/jtHjU7GlgNgjJkQTcbXdbfRhwO3R
svOvtY38CLjojDJlz9h9eI4oN+GqcPj+Lrmp6ELIxZqPTpnLfEn3xpIY0JuDWy0idZLMqQ+8KbsD
UPeZCdHg0p3HmBFcFQGwNWbHCuN3ACHHNSa2Hm4WuvHtbFqHq+BWHCCN0MrRMLtw/y4ikvjOM0s/
geR3yS15zDsUPwZcbQu4CGrkTfq+HjczNfuR29jYr5J2Yx+9a0UQFr/BxcmXnV+Z6eDAGAu+I3P6
jbnXvGZAmQ3CbDYxdYCnr0yb2XFwJP8ZB+aIaDByF26hmh03uHtCGsLcBjfFhc4ichfzNm0GBseo
JZD76Oy+J8cH1keXUNrHjIhbDJXPVHSS1bMblMQdWhE01jHyBwZKVnSnGhw3lJ7pj9TkEJuTIjuu
QM2HyNO5nihdPRL30kfn0i95bDyZka8fvIFHEVlgmL2y8lVbfmDaGFq3x80ubpr4EpXU1bpv+hjQ
XLMh8/M7+G9IB8Uextobbt4zwEbXFK+QsGkbNZPXc9iZv8Gd9RJ7uk42RPqDHBlI43XWFS0Q/YBn
vV2UGNW5lIycSI0oylOBBEDopsJGH4TGUHN59b6PoVXEOc6eqVpcUnnBPVWmOgLhntNnmP7EvD1P
pFAy5RIsUewa27Iv4JJpH2nRH+bkFv0pXRj3MtbfPiUBYNpNhuXk2hTVc6wpvv6Zqch06kA7BTJi
XESvbK9sc/9OLh1GMiDzk1MJ/VxBefSXMxT5f1fZ0/boAYkhH/diVnZP9eA5ADEwj+mrN/Ikyb/A
LCE26pHk7d9QlVBFmbFIROUSuYcMtCIKIkGDE4mERrtBZQ9hkD+mz/zDz/8I2+w+7RKKNrZMzEZq
TdDBRm+Y/fE5FAo6aInelTgMdMQeKdvph6Q+Uo8skf/9gwTWowa30kjDK729QAOiR3hwige/QWHx
23Aucrr8ubpnIXSIxOHllEiIy/vhC5EhVgI0aBb4EPMwI4lZdNuvTNBnbKlUaI979eTaGymvwfU9
VMziLsy3z+T6GDfwOD3isW41QeTr4+CDpn4N59NHnfIg6Pqy6PHTynhpnoDaH+f+cb4Wgbu4kNPP
leiv0MKXBCmsU5xNA4cnKcmb2c4k9Fb86it+Tw1/dWKYqbJVtnfUEICN4GJsfp2nqiFpEgY0xy0m
4KEPzgwmyrmYdJYB2N7J68IHgB1DhGr/Os+cf2vnq05/mH/iGydNHfF7U6xZV/QArVgHWYiG853X
a58vs77FJRQ2oltzZWGsfwSnvk+8gkYw64kqQFj22lEo2EQxSTwtkBrD/yfk1T9rt0X/WZOzRFBF
0BgZgo/y7d5X5yqW//qcRGq35BS14v/NNjzRx0T6yie7AP10/o0j/AULGwcwtV6u9cDClEWYvoFx
3f/Re8m5jZuIhpp3IB3IB9rXALNYVV60mghjl1aQhjivAmlWpacZaNzQTAG2wHQff/gCwDZNwVmn
iEXR18FGwyWM3ltw5lia9gO8WlARHKWFO5O0Knb1TOyW02/6hPii3AMdkIYhI74hZ7xi48PPag4F
fqow4PscdTki3ubaUB6y//HUaERVVDmxnc5zBkAcvMllYR5iqXzR63REXNkLH3m9gzrn15VcvUnn
vtK1ZZN9EwD2xcuSswvnGBHu99eAX59m/bhLKd4AlC5jluLnBbThVDT/3hA1/Qll4jXS/WfA8RyQ
QchcHnCBO5p0NHBhLeQ3VhWXPEpNeLz4fUTzj8ziBE/eXfA508MTNc/QXGBJlbFEH1Pcd7idMKQi
5kIqhfPw5/yZ7hytbQ69Qr/xD+6dWJD8mr1RIODCdj5TQN+YoyC99SwmpCCywTI7+I+0Hla42Y4R
PeETYQ+ATYQ35gePpl+/ingTAhUNwm3LZN7bYrZiEldJ3KGzgHmz7/0y5hT/5Ny8cQnrQq4MuJCw
ngpItPLZzWofJe7sZDnaoR/fhc5GntUcxEegSTCVSB0QkUY4y5D4Ie0TntxycB4Q0TCrF58/1oqO
MHcongzN/QLzo4LLjF87s0seNPEdOspbF1B7JHsSU3fN6Iqgz/s0FjXYln/7MyOgzPELfCx+40IV
in41sga4VCqeNHgNoxDJ2vgoqhzZfwkETMnpuF8AOAJSvQNSZshOammPS8QdKcX0dnM++L8LCqUG
8O9MD2a8/eC8Sw3F0cF0yvSAlB4H1vAFLUK+K9KT494qsLfFiCRxfP3Tr+l41dBd8hy7wv4uVCS/
pCmEN5u5Ak1kIEjIBz4khiR8ENfAGGE+x/EJlPuIrgz1aOARXjT4b7SEXpXtGTIE4w44NoY8wCYc
3NQCkxaKA8rpj+annEM1HCy5tBBiSANi1EtAIwoIFlFF0TkYo04IoPHgrqs9iPPwzZUjvgtsb+11
jh5wVLH3V79AbqTDdOwNVzQ23CG8foDRZLCgK6AD8B+cC8M2ZKgq2EGBedWUjpeE/A9O6KLC7+0a
Yw7zDDglnAovYgFEVg95LxiD2cIYPQQTT1E0MnHOiMP7wMKMzL1Dbtnw63Z+BxnH4EONr7eORWca
wassQsFvdmF4aNFgoO8jeDUgkYmbWyDYX4hMwXEcEF0PRMCSWoxNIfZGZNyld9h4NFcM5z1x7J4I
TWDWjO8F6ZPvjUl1hGLz/d9wBaiGF/y2x58hUmabkwg4s4+LUyKjo+Hym+EH/zaiFEpNmS7oqyNT
CXgPBeuP3heNxrNbNsTnieTgMUHMw7SDm9A7jbieP8NVyXP65pR24EtUjYgihwtAYUPkHDXNJ4wI
cBRkCaAYRn8LY4bgjy9tYidCnsRtY07Wy8mFAbiE3EYi4OGBRP16hWi6AhQzRlnuOpLndXybShje
2LCpi+uhVfUVpvYc2QbfDuY0VwJahInaoEMOSawQcKnD85Ydv1oRfgopX46NAYIRnrBmMqpsfXYr
ZG5dPLp8a0hpdqiiF5oJe8Y3lRCjXDjNC/1PFd85/yjQ6FVB6G2mT+jAQDOKYPIzGMnYp5Ymi63I
+qJrxUkRXgdpjFRlCEK9vwJ3rT05eoX1uBduUsaPawb3BMmLmaNJ1mwZpDqNYPlYxyh2Q0tFuALC
wbiEawIS4Ik1+G80X5EVN8Pnpgy5GZzJM7oglOkP1kFl/5m5POLznKkV8Sz8Yn3MmY+NSHIBQgic
RvU9uns9HknYBfIUEArAXrBQcEUMZz2p/hTsT7i8BAgIDPhbkIgr6GPnsVj7py3OyAImN6C55HPA
JpCJJZieEZxCavIsyNCpx/Q5e12DhIw0NG41TiNtwBzbOj+vidhDUTvwmQHWYYQ3iFyIfhuCeSJQ
lZc8TvF5CoYCDwX8CeeH7u08OE7kS/LdfXO0L9BUWANQ+QtfpTIRFvH1ePTI0EZPHjvQFUg8LTgO
VRBoddvkV5dURbZOLbrsgPDhjcy84WtqVE8ToBudFxD9vMj1grFRjtWcqsEAVYXQMEnsLiQr+1hU
ZNbbT8y+JByl1kgjd5Fw3X4g4y7r4H/KUICwL/+S0BuGr/g+5iQxIaE0sDKruOB568cIgMuDEnFj
82qFzBw9iC5eDJzw/IfQRViS0FBn9MWxnIhoAnHf0H8Jale78Ll8ykIo7yuhr5wI3W0XfbK7szFz
DNTs4tyPz8El7nGbsZbd2I5KDAyCUEcW7Wg5rx9skZ5UHDka9pAQAcGoY51zgJozmRUV5fHD/w24
qrkgkNDvCTXSZaot2X1ivTilJqfVkTiKEChztReYBTKy1uCCoLV6zD1tsP+SBF2NLOAEUL8uPkfK
4cfR//bH6Oj1dypDMELbh2cWPXHquibrQZU/p+fimwgjFJai4Tv6cURPj4BsZLkAyJ5SmtI3N46L
Rs5RXwJrA+LbEXVlTTpyBRWC3wZ3X959XsDXVx62z5BjEa9WjqSUnGCEa+J+6wCIZr24GpB+NYBV
2VwH6mzRUWTLuYXzREe/SMJFATE26TDmZc6VQX9ySfsc7Y1dtfntNL4kpz2g3AWZMWAhOrk5lk+6
Io2JH2YgUWiLB5Eud7JxUVAQ1PWwe4BEFmkXBgHURFMPyzdr8nMAI3cGv3y6NTLpq69Jh9dnbxJx
fiUhdlzWyYM0zG9wqgc3Mj2/Qd+ayeX+CbluMDYyCyH7OIb4qYAuH4QUjuGQws8QRe0f7SoIwbmc
gC0e4G8AbvYiTDkqyxD7VUuwhwnxjQ3RNmlMtKeiQheRU/t3REPGj85kt3ltHrMaqRV1pr0Vh97j
JcKtZ+21JYWE8En5Fb8eKwDRAcJUjaDCB+NIdWLTGCBgL24+Hj+21X+8acSKB/hsrDAx0OJURx2z
wZ2RU+DTv6WSEXPJLtP/g3EvOGHxwhGGDgEbaZJnL8iJc0Gzw2fYT/YA/fBMX+RSnqE3fNoaBEpN
EzXn4vyaKCPCgZqtlPKZMe8Ip228V9u1p8xPU33UTh8J0W7hfYHyGxuBAreRWfwWzdkIMTszuAKt
BfUSvpf1muGKPIxMZhAAG6JgVqRFMlTa9cTM4WgzWpaglZmcgHuZ/TNyjfHDgEzw/c/Ruuhigs4S
IPGcJ5E/Xxe/ve5JY6Fz+wL/C2DtVhCXHqwpB2Hf5s8e4Dq34p0T3NSbKYcvsQAWg78jofulNpZy
XiKK6uTjCth/HWtrEEkSubze3wpzp73K+dDtI6tEU16dlIh40PM2jgndAA4H0YGdiNIKYdUSlq03
j+s9rUaymxvJM+oQZw+/GyP/UdfSeO9dVygjdWAg0SERy3C+GjG54XqKYwwcyFpTX21EInXm7tMm
HVNG4as0awLdINdiiUilFDpEenkS3QukpXH9UxH2WW8VgDl58cX9Mept5Mk7QjSboJOIQTdqJMdM
cNxGoHr0cc1M2JyN2fMaTACfAP4DWobURXFYtlnknd+e2/Q61+k/aOegFVYveV590khLdlsUS9BG
JmJNPIXgkpE5uIVyRHtC8KVR+O3/u3VzLg++9MFn+MtFq/gp+w0JEo/BqU/R3S8zXKeN7HRsC5yQ
2cG3pge8Akp/JZxZ5dSybf+gZSKoKik9CPZKRMKcM7piAcf6vhnT74PrDhT2l+vT+6KDpcuMCUTg
vOLsxS/XGPK8cgmLb0xf0IAZiPSQn1jUNBQvmOockM4dCoO9Qto0Osnawx/3/JMIckd3pXjyzcYs
+3FNcccWINB5m623JNYR8CnxevIfBostp1QRtrpkk5YmrMxMVS2l8KhSnDL4DCGO8Rr0tuMr240o
LoYh52Hj9uHbazTtjNkhWDSIhOwl0pALg8dS53VorkwcAS5RbWOUISl4b9IgVXQe4BuAAwpVlgIA
2J/7fsfxSQ9Olte7xQAAujrtV393djYRj7Me9CH7KgCJ7SME9CGMcXTiWCqTNuwa8qJWODpaJKEy
L9U5mZqC08FsJXVZW+B1woumbI/sPqAh2A+Zq2U0TWVxxAs4xQfSJXxtrJ7QsJzhdLA/9AnkhWNJ
IDoY9nTPrdUTlCNZTjBPKGrHJWvHA6hUGJzIA+1tzzHQw4f5ilCRMlVbF+yGi7Jm2KU+wRy+zeG1
l1ZGcCXbU3L4YBPFDiwSEUXG4E2b5dE945g6JxfA2r7PX/UQTkmkyX4I71pJyFeMgVJyWLPr3RrG
KAcI+aBxyUwt7PKaczR9mM8pbFanIVZ0+heXf3MIAItFbY5LVXffVO0ApiCGwdZmDD4QtoqjldH5
zKTxAWrGmIf6Xip65shsnFMT3ng+8TlBZHFM52xwoJzhYrrrs7/eScULPA6eOtXxtOHzIrslagAz
jjw+tENEV0j6VccYvlO33zlQpC7M05aLysRvBp0SNBf3QvcNyl3GvVmD+ZHDNWdnMgJnOvsFVL5l
yztwf+0IWC3tLrhXdiyBAP3S0TPGXXycEyHaHCiuer8cot+ORIngcHGOgxOj3pcoPLw+du8Ah3Ac
KTGkATx9wjzxTBXvNZAW1gvrarOpRt2GzwBh/n399gEb6azxbotoVRgDagKRql72dyrY7JeEcNdl
sQJ/7kES0HJDEBhn8PBNFDSa325qHh0TAeGoXJw4HS7pr+ojgE0Bn0fS/OxOSLbY68NjfBkTkvJ3
X+KU4UT4cvHqnM6gXE5FsN7hvCEKplvHOolzDP5p/18AUnN32wPb5wtH1uYYKMgNgJPek7dJmnVS
g7lNb6vXVOZBRDpCngUZwxgFVfuxkif3JfUbUF66c8kl2VE1V5mqMwBlUXz2HF/jjivBHkSgbPQa
fFKdnSL6zq6begPg7P3Sd6ozQnITVPYd3w0uVKRuXNSMXYH4Ie+zB7fvZp9XoKObDXgnyom2gOgi
2qQKbwOJhFNMxzdCS+/pe3GbqYESr4OyEeXv9eY8lLFrxvj0XW1XkRfIZT4O9IA1k41fIv5KSnuj
5gDQHFazq9cfcvwmeyf9xrBWuOSvydUT5q6AMVCO+kuZwIagoz5uaYXrN5v4IzlykOP5UGBQa5zQ
GF/jjriLC0wUtyjC5D8OSsiJ0JIvdajRimQll3uZdYUP6JuEsbpaPVy//Y7UtkvGAqTo4qlWey5R
UhS0tegGK++6/32wJte+NUQbk7xXuv+bcTgUCK9YK1SOixmnkKERfUdKBs/sGRN6MFD1SmPKz1aj
XSfOJCOWnRxKC+qAvjNl1Z8ckVNAP1EtONKLfm6kVIUc6Uv4ETBLDV944mrIntLNXlKCWZox7YVl
GhOEtOQRPH3CBrSGIp1M5gfsDxVq1Dl0XRilQ6V4xAp8U8nEgYOZZm9tct0e2xi3/Bon19t/1gh2
hFRCht6BajZoRtrC+YsuOQZz0BZzJbPHg1zNqnkXM5PvecHGhFHctUIIoq8D//mN138GB75Uy1Wo
v/X0s1tv7u6q9Le9mDDHEllg2hCqgDQfQ/jWBGQhLxaD5X1efmzz7Z8uWyphzccYrQebK5QUywuw
3tc+sP7neCY42PS2PZIj2LdIUENwytTOei+Iu/EREU7L6n84XIIOhzlqY77bGUrviwZSqDCKRaUK
h0xshij80GF/sikWNVcDNaT+ZtUwu2p/6+Qeq+kpIVQOdBi7g4OjgMzr4BIjUOX/yTX3gOun6lzd
ihembFtc0fxDIAK7eHHi40jtjk9xzTHviWOqyWvSlIle89oAfJz8dZDbMubTwnsmzIzC5yH+spfg
g/mD3UTlV2LERPpKtoOBrA2xCRHpJFnyv7s7Mx2E1MzdMDhsbd4eQJcYb5eHtl08fdhQmK2AQ9tG
DyAz2eO/scF4cppYKALh5YYy5x8ijweriT1kgJ/LzhLb+J6UPcLelqgaf+hS0I6PAhEvZAe7gDP6
qEp3a1+ZlIf5UGT2mO7fiLvQjnI/y8xgsdA4qiExGS9odrIXP9/YKU4eEUwJhuhMJisiIZwajtgF
2rdpEWNa8mk85p+bvZLd1YrE5og/NQmyYU+BO/Kuhxlb9stOhFSeJ/7uCg5SX/1yQZ7TdIVKyAqL
cBwfnZgZqmDBEMqcW1KiD4EtSIyJTIfV8CMEExbHP05Yty182mPLbMtpLWBykISS0lp2jBIYvIML
C9WWQAJGN1xDbeuXKwi1OzMMYJl4n0+xMq8k90nxpcPygS9SlKWTKC5WFXV7G19WyvaJZbuMmRz4
63Px+QO9yMeMbKQBktHzx+IDeSN10Rv1hmCnuFu422FMgb8TZY6AAzJoSjwOZ96r0yduRR9AjWGP
5Zt0JjJGJZEp4nDJtIDyYcaEU/cRvpw8dc7XInmcmgyHlPuAP4Ro4s/DhvxSkhYKdfuewjTxos05
1BPDLB4AEwoDQSNKK3ijwFp5y1t+Dg49+7Dfi4sN2ey9+Kex9/uOF8x5adU6Zx4QyfTo4fRuOfc7
lPmfhUmSik5bT/TwypkxXnKk9LzQTRo7SbitucExTH849l4JhsDKzVkXPXPGa0yQS/FKP8d/f2Ho
iPFBzDSw4RX+XBxKqzXazVjw4voWlsPRWbcXvROYp83BYKyGCCWLh8JT++Vn6Yb13euAqQg+b6ML
KlbLM2G8zvRsh2uOujVuqkUleq1e6PBQs8kwTAMtAvayQib69R/YirzsjRAiRs1WoHmUq3qNSxBL
mwnNn3PKRYyH6oxIvCkqqqZQd6TSlEw+oVX+aoBxPzwPyJAja/bbSDAkJI68A5lkLOqkYbe6vCID
8hWuj5BMxyEJCvVCJxILl/gCTddKN+MaRQRXlOlWvHqPZmi2HEg4+DGJoFPGU7zwF7exYjgM8CrI
kwmTYfXyzoTRvinf9eql+Qzvo9+KMmoMzvXFhwXS17bcDyQ5urLMYxRBDAFrWrkmeDdoPew1PHzP
A11miNQ+LmRz/+jzhy+MtC/YJO/0dYy/K/EPxNOxe9biQECBDfcjGGK74pBS52ZTvHBf3rD8PUz7
2EvLMrJoqMHVoYZsohfCYQh9fLnf/vRdz9iWztqgukakzV9A1EnAYGfqCEBiUaeY0JLCzgIaYpBd
E0D+XpYqbqs3ei38//2NBLp3jE+9RUUwKBAsmPFaj0/V3jhvHyS41d66WQCa0MDFceFwb2k8g82q
lipKR2o/qO99DzosEhZjVkl0A+63OudhhQH9iUf3TGnVP79rS7kyPH3EU0X1AA9qBbtCwhLyYOIb
avEQADjyt+IB5QWjET6Kx5Jb+vGvJ6NBvUl8IOtGDZOZwLz3FGI4+qQT43g82qZKDIVvUXfacyzY
tlmJM9xIPrim70IUzeJ2UJiviCuh8vHsK4/w/fAvPbRm7rdOG4iWa/K8Ub7tNQ1xTKJvQ/cUDp9S
+lmKhxmdAqpfIKLXnLM32mgHKc0bmZigc0JC1/EUI5Fr2YnIxeFgRXy+dWEplJCLBHfT159E3ICx
3hPBpr23mmED4eNDgJIhXfNNSIk+LCnpwz1BEF+5lf56tP6wzjwhARgwASPv0Y8Hrn/CzppU60wf
Q1mYHDYQahEc0iy+ywn2RucDgXQPid8qsOt43506PkYd+OFMHhmj9/y46qakuZHe4PzJibGt4jqj
dlDlvf07j1tMkS4hZGDgfA1Oxkd8xDpp8pJNsyXzEj8XKLDo6+7BHYZkDwvvLKa16TGu4TMem9uI
rtaKgXBQLrrpyX+GkGiOQb4FJ4QWU5Twd6rpJ/wC05jDVwY8A8LLX9FE6fQwSsFZ4Q3VYq1E039c
XmyiJXe3qD+jY5k9DpwUQhc9wwjPFNJBlKh8uAi3eiS4CAyUDYKEO5yCvYjsvViOgIz73geL2JOT
8JNkouvwFD5HFxT/+mhA2xL2Y4Lphvj24+/klZvzUywNn9M1ckNKIFj+1gk7GBH0ZFpwpIbJh8bi
TFk8gwduWqTky5v/wjcMR8mqdYl5+Neq88oV9rKP0BaiHRbMtgC2ua/86WUmqtTpuNoDO2CQm2nB
A3se2+GoHmMax2GBpANDgcokRocpiDxCYwafxqfVLRID0ppBvu/JnPhNB5xgT+JnIWXYdNkbFOxM
1/COi7q3w7Ps1ojZcVHRYgYgzPyQ979YDqUADJAwz9oei+A4nQkSID34h5W/Ubm64WlD5AAODjOv
Jz94nhOUTUliHq+HbAr4wkDYc7AUDbAp8wYcUS4/JtDwAaESaE+hzlwqC/nINQPm9A4PcWBY4+dB
WxEyjvMzIR0C8BegJdrJxkOL9+JjIAI8OqUKwPjAXFiHLhXn7h4xsci7WqFQ8lH3DtiUzKKMBKSJ
y4TjguaVqCU9Ytr8MSQoZCLaZFGnLaJvYlbDvmcmZdLB0uIlQIvtm8C4sCzYPuiMc5VZYxdsqDAy
p1jIuT/g4F1gIWwPBM3DIkcxG4cJD86KIA1EBoWAoI9z0RQD+Hd4QlUiDXNMhGEnhM00xOZUtCCM
QiKW1luBF9LykD6jN7AjqIpNylK5MiKa0RQMoLBcdXhEysFQe0/1QwVLzMCH3wgUp4xBFsYvwN4n
4tMvh0n2vfDD0kmAIRjVlnNYVu6+M8TLhGEyWyW9gATLsIPMqDfgn4XK6VKYqywi9xIqmfohcARF
z7zcc3p+OaCPN07evNkEobHcWUl/f1HdFmMvygaCQQyvT9IBwCj1cHqsvoaXLuyBr9NkxX5FsnkH
wwX29NAi+VtQNkEByYeUBIzAJC3iXvlkGkdKDRsLSz0jiBkOgm/+cpvhl9yux/A1aSanjVVUw/5M
Z5oUhomv287Qb7PeCjb7XbSBcPo94g6ozWaauvqkTkIxa/+CoY5v+0kSN5rSockNfJ+dQpAisU8T
1SZ8ltUMkJYBSJQU8YReCrwilFqL6OwQIdyUMX9nIRoQKmZTBAKECC3g44m/5sb8kj7NXOcBsGs7
CsQncIqQmr1gnR1E+IOyoJx0gtZEDHjnFU8th4uLQwEHivcEA9W4zo2lCcR3+pN8qB5R7XR0Y9YV
IUHokIcwwgKz8dYBK5Ov5R94QgvCb/AkUXhXkAUY/6bf0CDjDm0MivSGvOX/CDuPJcexLE2/Slmt
hzbQYmx6FiQEtZa+gdEFIQgQhBZPPx+yNplZYZGbqurOjHB3OnDvOb80j9EybKwzsRYfxoZ4Z15v
3hXgDhQvkOyMwsManNrlF//gDPNP2lbo8LaiZqZLZ9NZJPI5CZP6mMZzWgzyZfGQPt7gICBLBi/2
UUEUy486BQTDhi98ti7PI9FXg6AHVBvKnWpfdUH4KIcEcyAlA+YYaL2tJvJVxdn0QLYfLSGBEb58
w/1xaKDSAcMW4LCx8uibBKRjtJTpW4dxo9KedvmBsGJTX3P/khUzIZlxvM35s91FvaWXQRKb/IFq
geKvnwsSEcfKPjoFtnYBI/bWmFRChiwcIOE9OCbr1/aYzYljuffXiGgonYgkF6iUj5OYIgIi6aqB
qQ1c+hHOyXlE1It3Mpc4GzriVn+qC2A6zqW9iqtqY0DlfiUPbVfyKWW8Ysx5ZOcMv5fBXnxPDYJC
KDoRQEDR8lFCeKzm3TxfQmtZ31BGy3iPpZcsqoEDl7aQ5RCyEfP+jm7xdgiEujXoljnchyCw56GT
p2pzFOkebs7oG+XUMXTw1QEQ90l/QO5IZR3X4SFjYaCSkDCdFuX+ICcZJC9DbBk2IrwYzwMDF4Ku
TXNMj/U5mA7RAEC/zYLDZPtaY1Oi/wrB564+AeEyRNcnrJHXQVyD4GqqncLLcH0lFJYj7uDet+Rb
YL93AFf89IResSsGbu5k9nfIb9aYC4bVEXQ9AuXQt6QPgQUBpFI/0Dnd8mLa7QTzK0r+wSxcTMWt
OTt0KHUIKONtVbeeHSNU8TgJe8T2ooODZznQdgBwjn95rYopJVFQtq5pV9fGwa8O7snvD3fQWUJ4
r5AYAleGqnpjfMjgOSd9KRA4T5oQVpcHNap0aLjqF4J0V9oXi9eKO2Ch0+JCbd12pFgBCQccN9/J
oNr+5q2B35qB/OMypqML3IYDV13xn94aDIl4sM60MkKYohU1mcOJA95KmEQ/yGrwCGY8uSH4SsQn
D0KDtbnEtAfwQnJIg4sRLA3WTQFbLEvbmDeQZNk0/RSxv6AeH/wv8ldNo64FvumU3/mxcclMtDnU
3wjjw7WR8FKW1tn76L/Dy3s0Rurb3njxUKO2g9xs3bwpnp9UF8gi4Q/GaAonjbiGeZmeKmOfky2J
u4kv2/LpD6GRGIKnyBhXzLijIxTBk336RGJnN00OUONUDDQLvNvxD+8IR8vuffIP5rI/FAxTjFJO
tB6eYmxdzhDkCbbwxONATAnp+PpcWvYraQp0XvHbhGxoMdWRRYuTBhVMhUQDltBKzjy1yDwQGznK
IlrUK0AnzCoU5mHFOklTVC1n9ZEcTUI8EFWcdU6fGFdYT1TvEL2bbVH380/yubQg3GXcXdiEZ+mm
GZp1+WHQOMdYzDuXXROw0Ta3yaf6jXT5fYUo+mpeA2UZQhJzO6xfxwoHIA3n2DYMsKfBAQHVHd8k
ooY/RmBI7dVYsRgvJPfJbqEB7GDBet7Th7EaHYohBFsEtRcmvu/Iy+AL8IlTb83pxMEdYwM/fHb3
kI0Bq8F8+Kp3LoSK4DERxJHvI7FA+YWOSRWBOa2NJCRAFqJtrx4pVJRVrPEmoAw6lVtir6/mJppB
pi7zu3/L9y8+AuEz3UQL+ex/g8TXD1RwJUcrgA1xCTtWDI+xGW7Xjh7dd/RJTyDReSMcUUPjgYai
GjzX1T6EfiUPaoZRNq2zmQenQ1jZZwG6FK5VvvXA6WiUTp0sG/BpXiiRgfi17EUHVt83j/BKJL8d
/ohtGYLMWvRT+TDYeqd0CjMorfCvkYr4NTSeHfXxxsMUIgDlVtjDiC64wIlSZYmQu5khZFaab1Vc
yO08DR2yU0350BAbQ/0mzuIfBL2wN+ylJDXuSsYsHhTutp3hmC7r1qAO7U/EnWARVmfCGpXhCivh
OVYY674h8HeDU6WgP4hr0eG3xEDVAx6KXwNL7a370R+1PigVvjW+ecSu+lCvM1dWSD8mMnadEeoE
wCpGWCoLVrpVd6gHNFKiVIeWFAs4mKeQPMEjJOnhedY+YH3YNjmaLzyuS+8rPD5ng9IQU8jigMgA
vexo2W/8s/9oHVwZeDQGcwHSATZa2rW6wcPlwwb8+1//+//936/2//g/6TaNOz99/etVJds0fJXF
//zbFP79r/d//t+z7//5t6ZqsqYroqKqmoFkW1VM/vnXfR++fP5t8X+V4Svv3q8yOpkIwTYG1Rwo
K4iIGlGhBZN8BsfHIYWg6Eul4pfbAJcr/gB/n+HoRz8cT1U0dZw3B6LHxIuwku7GF1M68nWEsd6y
HhY++830R9M0EBu85H5EKjrVE8J29MOD2jKr4kOkXGBffL+wFgNQzHTiGWSOF5UpipflGO8xOB85
kVhbJq+f95qRZwAkWUjmTxg4BqHoAyKZ80z69PZcCOqsXKWX339asqz+6uNSVd0wFFOSTeFvH9ez
HjVC2zfRifeVHLPUB7YbusgL3ihcoxwxZbpZpYYlAhOpHFdVQ+1YQ3B/MqkD9x1aVx39KdpE6uLP
RNRikLW0eE4huk4Wa2Hpiq3yqEWXlsczoyXPpBJ4Hb02jTSL+OveRDF65gQkIYLBQLNSzGO0YRii
4ParNYqceF99pmAROBFrlOsLBQKgu+YYaEmKoD9PnZvwPiOnv/Idg1SxQC7ykWP0q1heSqpTF7OC
gC70doadkgFga08XaVS9FI/9wowmfoqkys0YKZlaMdiH/LptlYxf72EmM804+wOkkDRTuTiImf1E
TkrQFmoT0QJmVHbx0WfYQF68C5dpNQRf85dKDWXa+DcmxmgsV072WkoNDDJ6yaETT9/TmHhJRm66
rM/agm6OfDrkKonjAp4VC1xgyXdWBuEbqFI5Zorte6z8DcJO4goSLnE7udKZSXAPlQBAv7vndYQC
HitPiLbb+6L/7j0vH8iZaRv6BkjqkolUoLDuAjuHVgWgpGrlfepm3pV0NxLReIs5Hlf+ifrtbZtN
CBMiV/7QwiKRqAnmDtnIYnyWvox2/eRXzqWps8ACwoUbbh9pRWRTNgWCjHfNDrQ+YY2zROY1wBs4
hy1mj/ihe0wkdozFCZkfmOCjOrwwtzJAzQTYTdJ8IOZpU1DHT39BTjFZUENS58R4Ohrwm+ECmjbW
m3RWGzJW+VZ3RCQiFRtoHkSRajMMPO1aGfKyqnBQVYGgQfH3Uy+evPb1ib/QX0NYEJIJhzWBZQOP
3zDGI50euAvxSf/wrjKHzleeyW6fRFNOEvxZIMrzTFpG8LJXVncBcT276BW8z7wNwoRmnLDyiNuA
LMsP/LEkETQ2324d45h1KsLhnXbNWS5Nc3NwGP1B9Xxx7bxL6/dvtSr96qU2dUESRN1QZEP86xlo
lu8okkYx68asXMqmW0EXTGHWVXCyhe6I5SIcEGg66/5oLiPZUV/rl/yznrdk6Q2VhsnTlvfiPN6x
nnEz88TkyAz0n+d3Ejqj2fsDVUX80eE/PAWn9DWNMC5we+XItphTsunvfyBJ/NWprsqirJumyMEu
DMfYn071XMvlWiv0kJ9IyRFFqRv5KFBDiXieo52EmIeKWjGehHeu+WzHgQLcwE+IkqFb+QRuwz49
3jN6+bCr9O+hyXTGsJrMyUqb95DKfBhXEA3/PJS3R6QTbWor5sDeETsVl5ReukSKkePBUgvETDIY
/O8x3yQtFoKcNWZrVm4ubNNyr6NZtWXQB28R1I6Ex/qWvAkiwSNY4CSgi95RhhWOuCntjSQzJ+cZ
oehcARk6agdhG+tWRCMfO+WcJ9bgfbe1A+Wf/Fqig0w4ms342DmKhb95o/i0xEkzDp2KZB8EPqMH
IHO5Y+ANsBRPQNuu4j09FMr0DWQCJk/MZmdhLIupYaK64YdnmW4I2K5hTECeZ3zEK42LOrY0GmiJ
eMR+MfM0StcUByI29V0VpGFtfL1s/gXJ0jYvdGBElU8y58n/8cM0b3xguT8FO/YNPE2lQp7PH8VW
9Y95DrcZ6d+wye9Vc2Tb3jGL1CSWT4eY6nAEfiXfwVlU2I9xAGAHeroMv7yD+eALrn//YBmy8YtX
RRMEwTRlU1Zl7W8PlimaZiqm2fOUy5NRt34rNpSsRzaKuniLXFvTDLJc2VfCytBRyVgxeh329+dU
es71HMHP3FjRzyzli4yaOsZ0Eg2LKf9DPgK7M3+aGA7I/tr0LweJmYznDJiUSizy4j5CJCL1NBYW
4mvw/naP6CY2W+nJPJnt6ZTMSYB8eK9vfM1voo7Iw4wDfRgJ3nAP3gLRQYVtvZtoeGBH24ZCAoQk
KBc7LPe5lbGFibcIixKVHSbtqsuCy2E0CegWwd+K90+0TW/xBIOh2yK0xGzTEc5CJBsizjcouGd7
BAQLKxW/5LQZOXBkOe7xo7GVyOIsrLZzIkrAToI2CUgMJjNCd3QwAa5+8uKCcdQfTAquYmk8Ugib
Rz2gG6es3DcrT9mGHwqxeiSCm46cgsA9+MJEWmK26YJZzR9TneRcLwskLBaFivm2oAH9rvVUy/Mp
jEuaEf6IXwqu3tk/Y+z0sNwSEn7p1hDW3cl4cFB07BwDaY76VyZ9Z5z8wGEos3QtNdboIuuEPSdf
5TQouSOgv7gkeVzjvdnZtHMj1GCuYH9hdAOz27xJ6dnKn/06PIWZQ45gSYwTGni+RskcMza+M2Ae
W0Zl3tnZsWc1Im8EVB4itJi1u7xHYrwoml2prCKU46ioCLbKZlLpKphXzrHB9Yponxeu5pZ/JGhu
iKPmUxrNTVaghHRAmtcQ0m0TPtIW0C4OhgIL0H+yIcOhGUpixF9nhZ2vRXwDSKf6Mde+2c10CoUA
CXmMY6fup4QWtafsKBGPDsMF6kj4RuJG5OPkTiVNxGxbr9inorNAsRE0K4oLIv2osDFJ2n7zVnYo
QRwaMf1VN5o1lAR5C+n2Ao4tLVJkHhmRr4/sa6STWMPvBRc56TIg8uk8AHtP90TPBESrkgtMrlbv
QFhkZPyVTvfctGcPMkmfYXhqOJYZFMiUI1u2xyt6z0ltCvngqIoMxjrBpJXFyJoK1zadpWAsnMcx
2Wk9U0joGvIh8w9x6BD3qMZX8TXPTI62XZBaEITBhWuNX5tuOCFIPDpmAxeq/96p4SyBNAgXRTHP
ER4RU6UBCk9EkrRAt7OjH51yGtPbuVetfHEBU4lKXoQ/GLFfqwsexBrhIjiU9ZKnpWy/i4OHPGbg
zibwnUVgCeWqYuMC7y4mam8JBD8DUZJPh6Mj3JYQF/K3bpKViVBxi8GHHzl/BMkc5ruAi1KZoMYv
YoJRL5i7TiTnsH9bL96SlJwrDdB4Vt4TcmopJKSxFwEpJjy0ric6ZRlyW3n6Cm853UjPnX59X9vj
U7XewthE7PaN4il6PLfRRw3XcCZ3WpkajJWdrbLZ3ZpveV3uYYHf+rLF0h+Q2lPMh7t2yYMaZw6M
ZqACghiBQ9eE+hPh/MLngGkFubJT8qPQB7dgWKo/oKd10JqjfAofsCZ9M+hsuOP8awAX3hE2wV0l
ntrEUtd8xrm2CEgDM4mw1PVJvX+Dj4MbS24LM3YPLqTTVE59ZsN/YNdEk1gSnStx7a3fD/EkpDb6
WsRQ4Eitk/E24BQtcS21e5nZW9u9TrwrLPeQNQYlnuAssIxOng+xrS9gHYB1XgII/ZGj6WjqWslq
sELCQ9LhMJMv7+1Tt+Jm/PoRtzowq2FrkIGX9BNqBrK3Jk8KgnkBCyEDIpdLzBuvTYpbjRkAv6g3
SSBAQjsWF4NB+JsBmp0vIMxGWtYmTPNY9H4AVp9EutUzpVuZeNdE5/D2D4gI8lMdbTkJQA4GIa3i
Io4R8EPGixJzHnwZuRq6xficmfzIVMcRSMSz5WKBFhtL4LP+4batrhWVCcQY77Lji7AB8oNqxLyT
CpBSm0BTdu6LRepTpHqr3gKRF3w6i7MIWItuj7l5W8NgQQ7Dfwrr8jntBKxDhNJmqk1M8E2PUJYE
SFggWBRbWqIuhgjmz/DF+gwEv/qkQDll95lXBWPx0rv6HLGramWui3JOpjrPT0I8xGx0ZNvxTbwx
dkJMV+ZW3Gn7tr5n2/SiUMiZWQV2+cwKy6WokbfAN4iSNVIHCzkuUYNIGFL6eI8+5FsL7BrNS/9u
fkaghmeF54CEa7IcRVZiWECI9feB6tuflz6A0Xj30Jv0lW3qnyXyLP73yFFzPl7qyZcv/mU4EtPV
EdbQHN7ZZnD3yRrkFcVgPmFpVaIVssxWGVJAaspOkaDC5OhnhYJv0CUAGXlQMb0ILtAvmshu+ZMR
u83Vj/ek9Xkei/GTVA6sH9vRlmcOyIgOZmoOWksEt6a69zuS7SeADAeTlH535sEHNK+PeOaVdXlV
DwRsGa9Zi3vFfAjeoLtOpMmQN/ZcjthliCevd/w8L+bF7/KKdIAbtPIWOJd/P4AxYv1qAJN1w1RF
QQW5Gf75nyZ7r2hGb72TopOioFBBhk3J9aQM3LJZ1/1yhH2M4xWPRDcvzZ3AGUO5KdesaBcfdWg3
BvbDeiELtnzpl2XlRl9c14h1WwiukxYuMDArSAVJX4bHRJW8aJAJ9uMUDpyMqQUVmFwsGMO6W81m
iIT8ItGsvpav3XPOoeShWUJDQZbFhL/AXBoUl6Oj3eUs9vNE2vGJQybFt5rlFK88rQ5QtocmmLx4
+UPuURsLJJuvqTgqgW7b7puyacq3kt3TsBL+hWV4wgzSkuRJwPHYoJ8qQL06NtJJd4+O2EzqWfJT
DDO003GR+xwWk3LW6Xwgk5F0Fu6QM+2OZkZQgIy3ZM9JwU0DhvNyn7vmVpxepMPxrjOGLAakBlU3
z+EA7qCVyIDb10yIPRl4s+bH6Gh3dKsd13YLVMVk8aESY7EInPfDUB4ZB1PgmgYoWN7ZGgWIyDTJ
gZ7S+XetVeIimwj1EVGVRA8iGiTc3ZtQI+sjpoBBRCIrcSpbxZdGPstSR7rNzXT2oNq3ASCdFZJQ
ORprXxpsKKvHp0RQADjnaC4iI49m/aOPMbejDJFXaGn8b+T17QpG82B25LSNwy+agFCYHJLKFUq3
JNZGsbod+5r3IbE+rVk0ECtjCWOyD0SH5z7rpyJkbDYxPn3CJcnS5QkkZemF+GkWBZa0e/2gqOJS
Kx9cuQLyD5JDAF0XTDXprYNWWejqon74GInouxrkR3yFY38iBS+MV5ni9NtQwv/O3IlkvMMt+kOQ
RHuoNuklZK1GaKY7/AzNpQCSzec5nawfowe6RoRhKtkq5uRZz6F6fJJ1xJteUjvNkO2+0a7wJHeL
9o5CKz6/5nFkF/yFx+Q9QGdvCMPP10pa6sypqM/po4Imug0pIxvkYOY3uRIDrjRCzLbydavbo6OU
vxWwRvU7vpLFRBAg5XrAj8sYv0E16bUJ3yf5FF5q//4QkAaQ8e+YraYouqYLqqyIf8crkvTZG2pX
Radi/n7dANVK366yifTD6OJFizey/foo6zReOM8fUmA9W9Gn9Tk5jG4vOmuaMXutcKRzwaQhFzCu
jP4BURF/tSaasmZIiiGZqioN+MSfTqnXqwzaZ+QFJzACBSUkAV2rHgR7E12CDFCSpHAdqyE+sBB1
pU4eFy+P+A+fk6L/4nP683fxN1xH8QIxUWqT78JwA8JY2J6NifYRfOfE2z1e3aLeaMRTMLtU7ohV
Kzl45+SkTHzUESh2SZ6xy4dCyk66GsUWs03dbtLCpuAZI4mHzeLBoKZzWJwRugVou9jHBISU/XON
qB3OJKwdpRj//rev/fdPZXDsC6pmqpIkG9rw2f/ps5WCuPeEOoJg4Njik3Q+rqV1/XC0OxEEP3Oy
ziGt68n2Sf9I4rbjvbvF45dMnM/jZja23+P1+maM+a/DbrFaWFOUsm/SJh6PAsobdh4uYmf8w731
n2fyr8/sX7/rvwHn0lvrfLmOg5PwUaKmeK4H82DqOn7nIowfG6xf1aI6+e2Q1DCHNZOQxX75dHxp
Nqc7lkmiN9KJKx1V4qYgzTvSbi8RkAzurA8P47hC/oebQEQbmDfJBaCdc4cthF86ki9wWDnAsFKh
DBCICAS6ArQiLA+SlkifP8hscFnoIdxqU5RfwykQEHZi3lCK4CcuyYWFE3cRny+DGX4puhnFDW43
nMk5ktonGZsGwmxhjsljjG4RQRSxcGM8g0T3NcA+yTJDILelgmJ+PwQwUHzm8WS6cihFHG8+znzq
+0Ww3B12yXiVja+L72aM63g3nex8q/2hAnHp79M1RCK2/mR6xdaHK+CPiiN2O1ycfCgoYggjXUbR
P7xKxi8gUkOQTVNQBEXRgBb/+tD5xlOMWv8Zn3rFrnSrHW2GUSme8v68e4d5TUMswk87sLQ6Dg6E
MGQhTLltGVn93Oo28r73bwIxCs2w+yXkZC+iTYhsKLkbxAj+6Hb35RHHuEQqFthPUp65s1g3OzAi
h5O3jSkhYerWCILlJTspDP+pzeKC+Dm9QX+X/iwg/4bL19VnJffVvL/Fp2iKGzKycGek+GeSLRDt
uIot2bfxdBDuCHO0//0LKv4KJDMERdN11YQkkv6OvmZ5Ypa9GZBKyVeFzyKaTQqmEMRKPFA/ko6D
K3ZU+phog5znG4lLwh0d+lt/5ftEp+MZSw08HfPoRZgX2rj5yRixSoJdzxEzBCZHdY3sWjQm7UDj
jk6cVVnvVGhfWgsVbX5vhU1ouu09whJd7JBSpQwHwXgrlFbN9bB7V3aPUhOw5LkwlaHZuUFbH9n0
ibWsUoo1Em1i/kzgLhLG9rxwGprdgBwh1uusP5A18yaumHN9NB9SdBgnvoV+TQI4GEz5slXyIlfP
1zT+if1JdSCpGVcjgsLQ6QEXWrdkZEa1Ci3xmmjC6T1yX4ptVnb7Je2JruU5irYZoA+z7UwcBI5x
NJg/sgvEINN3uGlB3H9gr6oDzoLopKuTTsAA+/tfpaIp/32FwIvqsikazOKKMvzzPx22ft92L1XR
nieBm2NYu0EqvkdIkJ0RpC35rAijpDne7V127nwnInXG4Eg2Nx0g567fShdjKhJQJU6eZEjoDocZ
c/MB7I+0rwl6TvHLO2nUZ0NO3/Il+1HwzXHHkPzqnYDN95ySCoxAyFtUKDCfVyjie44LjNqxpbL3
GL74PNGNswUdwgOWOuwhkb9ApYCJrxnZzymhikExzaKZtmqAJQBpHIKfIuTyEAKJZcEGsqckn+xS
PgUbZI+g/LlgKjV4zZDFQQFxO+OhByMnWjM1HZKB00l6AP4OYerGiBSFtbSTb4w8TPQHzU0WpBQv
X5sKPfIPXvfXJrurqIRwk5NJAMF1BADAUtmjr7+zECorvFsVSWjh5HUUsYNTVzkJ6EsAsiJYgRni
ie19MIIjweDJpo4gtIAtlTMaTFDVpXyVXjYpBdIgzxDoaTgqJ7ME2B0nGLfx1yIaSKeQg3ATPjIc
PsENqIO24zcaXftPEK8IsGkBThW/ZiaDLxFBi5rU8m+g2WvSDm0dINHsQeClc20Q348FqlGeQ+Qb
Qm5/K9q76nI36d9AFjNJV6I+3ifKWCFKDq0F3u0bO6jvgrhhtoTTOAasHXfgJYK55pmVmpORulG5
mAkXE3BeTLIfvneZvWJRHot7jcmOGWktTtvA6S/VzkTbn4wlUCbbUCwDgZEFkhxrbnyjHD6yogN7
Ucn9SbUJjxIvMDpusFY463lboLN0UbSDrkDPonaAyl1nXy+ycSAPUYGsFNS7dJBjKaC+7G2r1fqN
zha4bVIfXtvmp+YaIrGzxYnymoZvR84PwLnpzsRz5886To3ZgItQEurH26BcwBQXzdQkCD7ndCAB
ayjiplrXyqel6L7Aj1urql1azNTC6Xh0kWXDRdMmFViGYAmJ05OX/63f3x/9R/kDe5Dv+JsyGCoU
ZzsOo+e3+dPbzfUdD1slKJf4qLa+OePUKkhil9wIjZa8Nz5TytRJSo0nqEjiaa0R1Rrtn+peBD/L
o4sB5vNE34jPFsnuMFS7BS8ise50Tfw8VwFTAo51UG5amXILbVtrRwZdTxNy4ULk12h48mZl1qvn
mx1tUhAwTr0aqmkH5IWKGyzn7x+sFEAV9U94k94zGB+xnZrnESKIaeNZ+SmV4c6+4nYK7cq/XzVO
1f74+rz4lJRVwUm3VGjpCR3wLEAshIPxPEK8ZNjKPxyB4i9vflNUFMgeibvsb4xPJptRX3V5fELB
QogRZrnnStpiFkZznZM28fsT91e7jSH86ctpfz1wq6qu09eIL4cSB3QM6HxGpMQk3UvAn1MdYILL
cjYkIA2LHFZHR85o18PHighzZq5aZPrgg//wbcm/ugdEXZcVyTQNkc/hr99WG0StZrB4nVoH5rSc
VWePypCjh97xnu2AklsiIN5DJ7Ax0Xs2AiwxvvkfhdJ6O6SN2XeAKJczHHVm9A/j9S92Al0QTUVS
TU0RZLauv357fd/LoSgE4YkZrHlOqwdojfeTyJtChU4ZkoOP0tOuifu4yaSxgZ9zJqpreVEINtIT
YVVg3jSgZAjlAbp/cj+snzeMbuHtBYQ25piqQJXpu5CnjbJWANwAOZUxw8c7m4w+tGV3FdHGBZb+
SDZ9hHx1MPz0pBPy6wIEQcthYcXXLqCJXP86NQsA/hhYlr9/fhTjvwEyXdA0xTQMnlVTk/42qUal
1OSRXvonBPAq+V4rpj923BxFP4YwAkBzKrNpWipu9IDr5JiNHJEkkuyojGwyhBtUC7hLDLfxCX5w
sjtzLlnrqDc9W0025rQmUUWDv3IZR+prinPoC+h/RLa6dGqrjU5joumgZhzoTNmSDTfCYeChCLYh
9xKshFd5C1L6/Gyg1p6XAkCIAZoAJ4oXXInYRlKWN3HvjBTbG9kGuBCCSaSalyaxqntGOjYBhekC
vZqJve5tFaS3yEvUCm/RMrIFNmYRMMdwk3KPbqN/bXqgVlBVEH5xrnWrKFyY3z0p9z4Y9ykIbMSK
Hm6awfiuIb7vbByn8jd/CkCHfExjUz2nBugCshkUNitUkdWOFIS2dluTQgVe0GIX7iCyfOXQv6Y9
mPD6RaWDMouTnYIwG2uPsmHtj70bEhk0vceWQgkVaicleQOWnWYf7ouG4onuTZqeCt+CVIl8P9XF
aNWgelJA3BUsueBdkeG8y3Wpztudniy6LZodFjoAF9iWyn1CpKE+Xuof7HnQVBimSf3AFKQSuDLT
RVfrtyWdZ5R+4Pg3iPMxqaaVxsZBgD/GpkrY86p5OUYDou28eUadXFl5WFsowypqO8DlSPr8T7gD
khxCrLF/XLyzTMg+W5/ItcPVz8Xp09/QIgsBReQNI/u3X+SI/4YERQVV7JRfC0L8BJPzrJ75O3LG
LKIPnIBpipQ+RG94n9lM5SkMJYKiulorN1LuRqu0sAAtp0R4773L+41Ih3ywIX3Tfn5z4JDKR5PL
OsNKkoKKjvUz8Be6SuwVDSUPTDuvYQdmXMfk4JAoWn4glUIuxHf3ZgYjczrF7KnDkJOZsIfpg6BI
uBdXKKdV1RmtssgWNv0HUMGQ99ks02VF9MpGZwwyLeZC8SrC7YLQoWmlZgmBHOIZBJzgaWq0SKo1
WS8vlOqqhS+Qbs3YEvmiQ2nDoJ3DbjDhTsv8ZYLdk181OwjjGs+ej404iC3TsAtyCk5lfc8fSXNR
fDv7ghgtdGL57ZGrICdSQRadgKDzGYOAYm5Efq94T7vt+32Ams2+DOLaQU+Ope4I4bL37A5+BSMI
j4dvyR9CYZflAOO9z97yifGfOjk8gQ30xkbsLJ1sXGraYZmu8KECsmc+1gc9zz8dT1zIHEe7OhG0
Y45RdEAh0c1uXzoj+GryO2k6XcKS8wTKP/Gd9iMOSN+V+0kLvUqM/QcZhKuEl4yFxuIHp51xGD2A
hFeDH3OL9Zp8HVJn9yoq0ynw5HuOXlj+kkDlUVNWti7b9cvJ/FVNYw3rUkTyWqgQuTIlEIH1K4ZD
j66/P3dN479vSARUkqGJJuyEZph/O3elQM2FVy8HJ408Kgq1oxmnadAd2N5E2WZ00bwr4IR/537q
8X7ptkiGVTLVCBYC3X5hYZ0G+rR7VJILmKl365J4k7dDMgjanC8hcWt1/6KptfxkWQif8zbd1RIx
biQ6FXfvA2laBcJrrp9AM/6qFS3ZG2apQQSJtSJyy2pVdq4enwVhSeECiRK0HDZWz0to5qTLMr9O
NJg+RXWepfNiF8X2shvhUgdmbmAi50WxZJNSAzsB1M8YKKnIYoDEyhCygK0FTKkc5nBKVlvN2UKE
s85ijYIyZ9+TdzIElG71BKt4YxWjDEcvjTaExcUn08S9gNmmSA46DUCk/39la/ViolsInYJGb4B0
BzwljNa9R/0ru7QL+9LgXFi2GLWCud/OEmafjYCkTJvndHmSn6VOYzYsuPRi3NSDYrcyLAidir2i
htCyKX30ZiHBZTRVzYx03a2lnqyuSYuofwYlBJdUGAt+QEWc+YhhFJubrDRnQe/Eyg8payMmZH+V
BC2uZWL54ZsRXoiklgQ0QUgWe1NHOyqUPn8Mpruya2NcbsninSgklwKucyP7rneugIFJHK0/a0hf
VorjO7CswJh1/cYgUIWugGLMBitTOcmbcQIiKVkRhl2kEGdYC6De4g8o3VP7vvEXDsC+ZlNsoPLx
UHeWruHJSMYBVPGHODCuPHS2BYuI775C24wHlRqrYHgWZfY6iMA/YrxSzcEOlRBygB3i028n1bqh
ngGzHbWHD54wJDPZ2ugm6RDQIzxC6r58e5D5PJdSfBnhyofIxAW78zy7nMF4tUuFVPj9i318J2ST
pvisEDk1Ls0GhAa1rZOYVh4QmHcOR3YvrKuHSDToqS8WUbzyKgR5LPPKBv1t3TxqwUrgKTif8T7L
1oi4tmvKOV/b5fCHIIxMCI10GbxmmTv64nDQG3riuHJZb+0Yf0a5bN+oHedpi+RzH+PUUT9ikhTq
ebgLQvT+zgiKqBpwIk6n8i67CFGq5lgqdxFvAc09IxWBVjOBHmMkqOjCkCz1PWVZhuz3d00zEalN
w3qJ7thYQiQqc+RZQFt3A6akmzNIIl+tbrKyGuGNWxcHjvIBnyXvKGennMiaZYhWcGaRzU6vG1v3
G0dhQawRJ+K61ifcpuR8boSjiUEL0S93ClKugd+zeFiWOY3PTH7g/aLFgc5s8KISghzoaAYfVG3h
c+hcBTiTKgIBC/LPmdwQhrxt41g/gobkedLpMbyKL1vAAT3NY1dizQ75bUzMxuKvqk/id3KQFKJZ
EM6fyM248fdkjkw5iLEnzGJIticGNNvIPABEPS+GdRDWhcJoY8zd4SFwFyx0AgcfNAAv7pxJ2duU
/VQXV+y9W8+YEltQsU4wQQdWBNRBmwIQZkrvCt4wYcplP0IUz0bZn6EDYVUC0BYCXViR1jr+0h7k
w8nvbPet6OYXM5+kGrHFoOaLIRsePOAnR6uQfAhHYUHkgrbOXYGccDKAyZz8CAnMnSgInea1ic0B
ojCvLZSJtESsnmeCp9hzVXhRW/uqju1Hhw2e4zha4iCbBr6LWC9y8xO2T3JXyArAyimZrgxu3k9C
5gxg0aN59rfFt3EJEQITeYhgsx5mGMaAAs35pEVOaKCAGnNw6ETYn6gBdcObtwxJrgd+KViQJynz
Q0LTFO5yCZZ+k84MJOIENB5GQ+5ecoBjQp8iF4648vajOZU0mIC3amOFnPvLNLdxVAYWM8Szcm/M
j3w9L7erfEaZHlvMjPRsZUKjDdGlCAuXRK7kELTF0Jck7cxlvEOpAxrHQ6Q4DAjDDHWPEV8xIKwV
4hb32p7US4+3ae5lKx2AE10s+ER6hEOOwLmPBoHv136e8wtLLP0ECjHCgl38f8LOa8dtZUvDTySA
SSJ5y5xFiaLSjaDQIpUjlZ5+vvIMMN5tw42Nc3awrabIYtVa//oD3BZEFx5o9uAxJzjyDlJrU6yI
15LEL9oVlgmOFi+PfZhtW8kZTCfXchdiVs7dD7T+Hgd3NjdyqKu9Z2zxKMUDp7MyU+Erv/7MpYU0
oDCE+oEykoJqASFJJ8K2dggFYpY1OPevXwbwDuqXjYNXDCgcoSGzCMLbhWHK0HxjA2Y9aHyLj+4f
uu1zjqvGsYdVB6h3a7DDlGFkMLdpXOCaTmwmElsSWwUSO+res6UehCsdBngfnCai+8ZG1HfFnWCu
rZsD+VWSIO0/1dU+k+LZGDKUsGdgewUDi3cZ3EuOKGcfyTknE+XmbHonNrINHG2/MQEEwJw0cKr2
0QkfHOc+hGQ716P7cLZBe4aaZea+WviDOJ3JJTkVNapWw4FgowW7wW75TC54OIQwB1TkswEKPS2/
QlTIOpVNBDfLFmacc11LY2aCuGjAQHsR2MvZ7O/s5cY9x5sBaQGTB0rv6Su6cXmTWQC3TeOxhK2H
M0uMCAj0AJXSv/ibZDNgjt3bMWBERv0cgdHh1Ein+cCmWsXsXoGAxqNCAvN12nrQxvRAdps73Sfk
RVLUY31b1HV3hiSSh0nVe4DBAFSMhf91vl+35lhgV3J+Y1B17rWa+QxTpasoh/zjwXldRb4jbw6o
wemrmbTX76KWwscn1HmaDTPu3ehxgEoxy2ecK1fYBuclEj1Z7Sna8Ar79Om11fii+1KVVGNu5B4Q
fGaZcBu28QWJ4iwU9okz58PJQH13ZMzhsscaWLghuNoK355d5SO/0NrumRBp+YcxqvLniJp6FVDf
1EwIzaYsxqy/IftPRdE2V61VlScGWRH1BeCzPjrfC5kLiTnsyUiGxhrd0VYwxNXxYuOE4bBdHSED
CRBfkV00mC3ziwqy3fKfb+eHmvqvJfVvl/gN1TnVmnSExlSVAsfwq0AmxwybGoi+qBZDKrsU8thc
tpjioM9j963skbEaqRFK4UCbSBNOmInab9nPMdK/7r1b42YiZ8TJ2C8bokSIetyWvdXW3zgv9HOq
a0ZMNWIiwMhwgx9lb/NtaPhoTNBEX9MV8bot9O1gWAASjR1fSJvRC8zvEozMCTspWIH5JRRp17e4
/cPtUH66Hd9HyPeHrN1vs6o8zPdNcXpB0R7M6EbbdjM5nyLCCqDZyG93Ri0Wd2ax8MUkcowUgGfS
ljwzhJ7VIrVk9e/HpMp/QqRiKemSKpkqkyL9G2bZOTQf9dk2qpKiYmB2DyRyER4gchqhrcFd78pd
bMDcGr/tvkJG+6zknalz1bsP8CsnMqCV1QvNIuUkOhISWc2Ro2JpZ44k9xMw8c0YVX5WrzE2hP0N
+0ODtJOKdCSF+zUsYSlENYPXulSYLxdq9DsntKEB8L87cKihXHMenKKPQ23OdOQevmImiqwBlKgo
Izs8XrZ4uLh+B3aNx6jaMxwib9wdiQ6bCLK7TrTZYSjZj9As9ETz72HtSDkH9ybFwPxGd0+qQUNC
JiDUqMW6Ut23NSvaLogFcAWHMd4QQqHfkX7Fg8H8KjrZ3hfSRnQ+wpxO8WaxOQV+eLZh12GpD8G9
S3Mn4mmV1XW0CcFByOFwVAAa3GGIrzlhYn5EMoY/Cdoih4LwWpowFsOD9+gd3Qnm5xyteFFyr91m
MaeLZ/iwFgKyY9BKKbXyY1xFeEYhAfukt8XOA5YrsfXB2QuI/WqLbGVO+q6WcxFI6Z+9NagCkzUs
QejaJy3i2+EXwKSV2EUhrdI1hPSXQpHh7AoADWZnT7ToZAK/xQhaXrWFUy/VviA08vJ+7Ld7xclO
6KGpLxj3f7pQmRM8nala/TdOcu3xwVpfPAI9if+EqU4yG7UHNozO2anowEzM5FhO4IykRb3ylkOB
U+EYdx9/KBhdzCRHxCRyZH1gjCLH5pu9FIK/a/+H16D902vwbUfdPffSp95qVUmwWL5h1ndzFzDB
Am6PfcHfnExnGY8IjuvZlJNfHpvwQHExuHtbQrO5VWT/jO/oSgpUrz6JQ+5r/HFoeESfZRZoXuJG
GKJ2eugFmELMcESAyLQ2izYbEoRY9yZmE3CAFzOvxaxvcYxHG7cd0Nw1sLFCc9yxm/TkGw7xSXOI
di7MeucRSJPdlzpzOrwISx2vsI8Hlo/NcPH8Uh2y8+Y4y1E1BpS0DiJNpmZ7Ui75VKIr7tYXb14I
y27w5NwgJ9avyg4p8oZPsZ7jnxQyqAfehQMi9zdp3e2gbeD1fcTt/ixAhHchzxpFbMJmDQpAFK0p
uMK8Kk8QWcxC8OtpRygcqNqEt4KyFKWHDIUh+5C+0Rlf55iqDD49wkUcGh4k3byYXT06eck7xwjX
aa/vLNQEpXf+LDD90/MGsh659lX+DGWIQhEjRyQXmI2UTZcFhOMMVp0OnHFk1bIt+zTt5C9DsciO
/TN5E2X1f0ZKuAjYnXJt8EbuYwpWXgLqG5dVz3To4V+Hitf2t6TIDdrpLjSW1J9lfwTVEM8AUt7b
Ew0DyyYYb2LVaxXCMghid3xyrnRcM0yXjOlmTlFERiqzuxV8B6BtG3wnagUY/fbYQrwjOX7P6NPd
YLay+UXQOSZkqdg1cnM8c/q/QonHwD+O2W13iS0+887BdQwY44wvQZ02cYk2SPCq9Qh6A70GJhtd
APIxEWL1FzB+lxMvAUPqob8O/v3W/PWlUTXDQHjYUUzd/HZ2HGW9fTucq7rUb4JAC9YCPvbyHsp6
T0UssHvG7Cpqpuf4iFPF8rSP3oK5gdIFCWGHzSc8VN4OyrTgx86GGq3q3e08gh30WLQgcEd3NToQ
3WICU91pLZNmotUQJzCB2iXmbITGspZQONgPNhsQysMrFsS87KS4xxaaifDf37gjgMD/MsF0SVNg
ETGi0VXDFMf8b4XX/dhsTpfDsyoJGg6vYTuRys4cZWF0Q+V7610nr6KdXCdycCAcQwnPwOZAS/RV
Lm1b/+MDDxjEIumRsaHLPtt6jgcFFEIEDgQkpQrO5UpMCNkVVSlZm9QiUox4HOgBAxu2xrp3iz+T
FvaZ//5icudvoydNM9qK/OsbfmfmdZpPAxR2rEphQnJOah+pk8ukhMzpc5ftnrFcjmFwYiKPJ++w
45pMpgjQepL/d4RTRh0G6E3yAX6cRA9dpuccBhFRbvj4HLG6x5ufAewzY140BAi6YjP1wUUfk+mK
P8J8/lE8FlIuGN2rc3yFJuPXmMIgpex+eu+cUoEovADtqo3kzGcRhVfs1iTcteZv74BLKm5YGCgR
uJErgRzh4OIs0XNSS3ImVnbC+DB42Q8XbWuMQstuI3pFfEWq8JsSPsK/yUFRhgp4QloIsAe8txhE
OtoNMEOccpZ3+qeYMfKJvArEtjunFVJCi4/JduTSkAOy6GQYK2HIItyuNhx3uC86MuM179/P6i+8
Hh5Rx0Qh29Z0RZe/odXVa7cz77dTVeI4i1GXQawANhu4f1SLu7AMe7vdZ3bvqgE0FgdrvPS6gKoQ
vrHIIyfOPa9n4Z6qSwApwge7EX7MDHdB+QuStcXAnwQBjounx0Yc0gy5s+KWmBHmUuXk6cFIrOz3
qKF+/vcXk2Uxj//j9frtm4lT+rfX67U97U6z95lDyK/6OGMS9XT18OsnCMCgh9h7WFyOwQfJCNKK
B/3mwf/gg03KrI9C0LTv7nl4dfsLLE50q/bH04PLJJRHCxEm+NrY9/iSGvk1lopWSbHX7t1ZE2+H
Yzt9cjqysRvQhh5ETu9wy7sE1KE+Q7KACEuCfzQcBmcpWYyFkek5NAgH5xT/JWJuPAkBvHhFMXP0
quwcys6xeLvDmUuc7nQ32OOsw9vSZ1kO9kRm/fvGaX/blhiewxfG10GWpW8r4t509kZ1kaqS8NDu
i2MFo28OjRtxKYKAgFe8fY0N7FfTRoPHY045MAh9e8IehcAEgzlsJs0Yvyf//gVWFWI1xTGoW2c5
JofSDGB+/XDJXNSfXGBd0juybLZVhdZDEYvht4fdqfbNUz6y4xhgxO4Rz0cosOmMhI4rEOL6tTyL
TN16sp3c5uqSCvTKDpjdWi4MMOySsNrZlij3O7xnNenUbjWUgM6vDjoOsDg8Ck8ML1/C6PwRygEc
XaQWSC8vJW95haHRPplNW2FDkQwwQ2XmSnsaQkDz5u18sCK14ey3urt9wOgY4XaNIpwy72zt+k8i
m/g0rEG9+oGxGKNnw8gMbrbqXnceL6GmhKYKOOGfTtHpjCtgdLr45qN3PiWQ7S8jaGd7MeXFisoM
Xl1l4z3SA71AII2umfCZa8aXJYyFqJr55CHim0beUCUzYcM9cHFYYhm00EaYEzIaQJ5imy0ME7ci
cPjU9hjOb9Ydn5arnuxcM8MtGCi8zp8WKS9KJkW7fsMW3yEHiKEBWnWzS5qHhHpGvPn7zCy5suQ5
Im1n3IqrXk2CRscn8DbGCWc7Re4EfNkMyDdEbcNJjdwEFALrsy8asRiQTE+2CYP8DqCsb65QSe0g
zQJA7H+N5VN+mNkJDcnXDv59yb89UR+/XTWgVYR32MWfvsruS6NsJUZ2/MLAMDsswFrIDumqBaoH
nL1KCqjwzuwbf3SlD9W0sri4d8SnzQipB4gfYyLmo8PbYfbTWABEDXGCuDhMn+5luu9u0kcIvPXV
4t9ON+uKAATqH4qy6EXLuw/VMfEsHpWsyTaKt4KH5QUQpOodu4QVg+2u1RWhFV0t2pjUug/ZAkfy
7sl5LDE7+3jgdguSRNLzQMN2n1QUJrLpK4eZQfs0i2ShxcZYcdCOVQfID275nePzjiVItM0fGmqh
HeFaHKk9LH6Uac3EVnIx9LohM3NOiy1O2F/39EWMKl4TCH2YwGSwVppEdY/4e/V3Xhu7KuA1+778
4CJZRUzJ74T/kicA+xsgmnCy6NSvC8I+IOURFYuHhn2DxX3+6vQ70SWVhkp+XGyCZsgGrNrMxe/w
HuHHuBj99TcsmRSVq4B22qPt+LxiMF20Ob91fDbOY8R/6gDlBCIaxl79O7U1BEQ85KNOWsUX/xG/
FjWEfSBXggY8BcdQb+arB1sa3vqPrkoq4Q5gAPS8NHD/eC5JDMVCJ0OxKSF8IxvujQqJXUx9JvtT
NIM9oDHpQI/fl40BiuMa0aJ9H22m5/gNWEAGIvpL5hLTWaKU/Pr9HNVauKtCgkjDdmBMwA/QNHVn
w1266MCGdz8LiY+keF4gW4fTwRmjdY8jecFHH+AAfiIlN2NjcnTgLJr998t+JejVzfgdqV6F2ao/
87lVoPqwUssa3/MUFeh5ZMb7bmfAYK76uoZiNI+Tbip72+65q2PHMz7DLu/krf4VCOMaYydRTSFM
2nVmgvLdMmMildjlAuDamLYEx+IqQ9y4083QeoUX1dq1vA0XVFJ7vuAvrCSYJ91bijwNVGzCYkNn
iMrpegivw+di3zPGNXjCWp8CLUvL8hjrpdZV8puZXvfOcd3u12vIpRLnhHPFCFdC/iz++fh2jALa
AAOAtA3WLvQKp1DrIqtnsRHP4LyE5uj2yZAUa0ymTtfx3WSrVpdbiaiI4vjqbzaZeXI/LO8D5DiT
fbh9KZA2a9gJ0maze7PljK8bVxt+/AaxWMhkg+ECEtBWpHS1CVNYlU5bXTAZZNi+6ZkLDAx3U672
M6KdJuP8nLQJ47Vw8Oh9Ej5pcvoy+3ApHqN6bMYiT3zv7L1ziG3d+AAZ3anwS2eT7NidJz2KfUjr
wdbjybz6EDxytZDWjwLdh/B0g/ECYoYHoguPlMNGdThfsrfXWr8ilT1JZEgaY7z5/DNq/9ToXlbA
V6kcb/x2BDYTyAvGcQUyrWP6GjNAA/5Jt/6lUPs1TuS3bkRcDVbfzh3HX95xnyAhDm7nuSQonVjU
J6NgfC4lHLoJyWx/Uc7wRkyZJOk+RgJNQfP9ejr1HMRrT6YswjNY4LHeb+GVT0a14DBJOI61Ju8A
x9LXGvORDbnWi8a/Cn3rtiVYQlim8ZMF7H/A1CQACG9hhtLfLqqQrB14xD2kjtwgVsmNOB1LRMki
n25b537dp9VhPtixWSk7j1ik4dO5p5+JAZ+EnJtEiS4jbCyKe9pKtu7dZS6Hi42j5Nw52rt77zLq
uK/0iUXZ+B1sFhydDzYF30BguLrO5fQ8N3F7B9rNjnGTtl1p/JzACYas4x/KW7JJMEDghAf1ZZgW
m+k+3hUGrchC/kL2bGD9ANEmVhlSvKxNjt3Rji0rJBHotGLW18ik9m2Vgu2MBImkDbe73wmqibLo
LB7RLicGFIrLnZ0HYux5iq++8NyUICHAUrg4MGzM9JjhV8i7ia+JER+n0gOb5v36xVyn+w6FbvyO
2N7QSagTMsaDsxtsIX+D2kX4pmBgQ82Wb2PWfIL7NirqVJ82uYRa6FMCKTKZxVdJsm5i89VDWslb
gdZkG1PDqXibHrHqAX5Seq2Yse3m7JynT8pcsmskazPiiM+ZU3YyzrcX576ID7vjZan5fPSVgPlj
fk3Qp+IV99r5p9EZyIJRL33NnmgqCoAnKfO+1N+aVp2a4Tm9kd62evbw1AtbRTvcllugJxIT1IE8
Cw4GifaWgQrq5BCGDvde65kcciwhC+n7ZcEFP4C5dSyHLTVv+0fMZghMSsz8Fps9/r+y2pN/V8+/
Cs1vXYesSLqhy6aiyIbyrXo+64+m6Tw/MyS4oO8PKIRPQAz85x/1wmh97TbDuyiHiXfVKGTaHGdH
TBpO44fU69wgwlRwqPEqfPGE5Y2j3cvNMTPbC+M+fH8W/75WWWn/pWyGp9QxpTaAvfJHrS/t1YOp
bY19eXJjKnRMYCDroP3CGUmHtptdoX8fBZUSXRNqLCyqcIokyBZUqYaM6Qx3FjGocbXmjnspDyd9
JFO8oENOrkE3NTEtnZL3klzcpxSpkE2L3Wj15pOADZ9zE6O7Po4lGH22A97OXPBCsFBZXuaS7qRv
kV2IbWWvx4pfrYakysAIcu57NAvPgzse65RW6f4BjEvKtdVmjT98UV+H25wFtCNaaJ/cl6dtUa2v
KKZGhN+dx7rMF2jWxEfS7JGUmnShb4BgItBu2ShObraaLK4PH3ejm5XCceHGEDyCSg+7V1QEOHih
zWidrBRyFjglueYhET+6g2L/nBhP56ownTLJvbPhQU0vZN46LeJYuTBiKRj/SjmO2Q7o95XCB0kw
gQ7zLrbJZdjZOpynAL0fq3uJFi0aF0GJRRDR+Lf5lba1AfzGNZKPvxnOy6FBoQTIYdfFtBNhd6F7
3dZy04ele4Rpu2yw7uIYITKbJMOb02RdCcKUZRIAg/845m7utHsXyIwyxEXHiF7OfpDikGeP9eX4
KQWzSH+gzQAOXjG19ClJndeS25HwdlnHFfBNly/6tqZH1eJy38MPNg3cFLxlH9YCxoEwOGlhYXCx
Fnrc3Vh9xgwWJ+rFYhjHvwy6r4fNwcrzwnGY398FvPlQWL7iwWBXwnLp5P1HHJ5sZnU0WhvwXwox
TTC4X8k1NMXVOBJpdzQOLS99OJ53Szmfb3bT21iDCy39K+B/MSNa/s55FJ1wlsX72LAolwdsXJSM
1gFsnqLynXnTh3NO0DWjmbdSrHKsW39B6/G1UEou3z/H/WrK5QGBUyAZIVY9mIFDK/L0EVcJVges
jrrXOfDjsT7fOxAa+LFbso63QFmQvvnmL6pnap7tEN+6yC2jgG6KduI22tvmZM1ZZtv4hmeGNfI5
Z/eWK2SqDWGdELfp7OygeMb8GTMPgIpLHPwz8lRs94y7l086+wJae/jZhKMEG5b3xnIxq4+wWy5w
2ipNxYfIDUBxT5mae9km5+c3QW/jBdE1kt35Z+0muTxFwEinY+WdpM9RTfSPde9gIt7BChp4w4vq
WKbTAYeW4jUNxGVx9Isgs3zdzlECQWOLl+ZU/F4M9W8yocCZ6U/yfZwnbpbBeAWxJLlU8hKZQN2J
W3IpJlDcrLESVLmwDTzDyyajeoihhZW0o+zl28XbMrJZRhyU9UnLZzifmFcrA5/DeP+YRlvdu/az
7ImOHd0varxk9G6s/Onhkihseid2e96E2VZM/RhDBShWjpb1HJu9CUF7V2vpNk7m7gNb5E85PfbA
sBC54dee4tgZcwncLnbesvG4Dd2kyg0rIzrq4PFrvnzxRqo/YfL1dLAoUW3mDR/dmXUJmnEjon0h
9ZZFHYGAhHyynK8wWZtn8hqPfbnt1C9syHmS7bmGkkB8BqFMcHysTeiq68S6R9tFfpssKYPcjFGH
67qRgBqDMuKeNxNIM7BnvJtD0QM5yrX67A/9nFm4fZxPWn412eUZM227J3Zzw3aCojg50cOd8F0u
jrK3k7czs0rpyOcnbuV/fXTri2fJzIJxitz3uX/uHG1P6cp2cmUaeUsyHNZrcAauwa3YfYdHIpWj
sjjaRTNz1sev1WH0OQMU2MQIWhoJPqhWPDYmvxo8HcOa8BUCrII5/tMANpGgZDOHYSKFO4d1ZVxG
iuL8lM9i+y3wtG6xLsh+LoLSniS60KVrA+rDtQTXkHDpueLMJ/eLnURRgQBWrBLC5mvCuWB/tVjx
UTXJrr35PDEsK9nYPgOpsC7YGSz/SwpzvpMbkQxfSJbt1n2Xb+njPtXysaL4usf+8hiMPvaNVA+8
Je3g3SdV4yuI7Il4YwQtK6X0WU6yuVL7NNKTBDV34rvJQXFY0QeHxIeAR29unGGnv3qPCh5HRn34
wBPD6oyz+T17O5OHmyS0Tq0rKulXhAFjDZ/cGo3uUHsIMRHhSoJWh6v7xbatM5SfZLIZ8F+g9CV3
a4l4kWQci9Mm9LkCFF3JLjl/0vOaeW0v08WtncCNZwqH9Xx0tUqSiKwgi1jEEsjUcEa2HtZwXbyI
suzMEAEq0tYK1rN+MAx4Vj2J0/hIZWezE90S7ppYlI+hYc0r9pn10e7hxBAERK8Vq729kqV4dcJt
eGeR11YcnPUzOI163IsysxPVt7KyLEgM8DchU3NBWmxxkLI12Cev5AnyaavAkSzXf0RQuBxeYzc6
OCwEinqRnHfHHq4Z4DJHXrulrzDwLvg5lR1ha/ZMssiII7FdDv9dPBl/wsvo+DXJ0HUNp0zT+E7C
aM325u1mVmU8HtML//qr200HlcsgnriZiz0Qc1GOxanht6xFd4CJY787daaDMIQO1ffhxYM9v6zc
Yh/hVbBtXsYXuLO4D7/uAIbytVWsTYz9yYtihL3117W7Bkp06giqtTg3/v21FFnM2f5bwP7ne/3y
Sf4NSb3IzX520+BwiCA6wM05PHrLtKaqd0MzSePn4ILDkVd7OCpwlmFHY3+x6FzxlcUJ28V20q4Z
Qkvuwqus/tHyOYXD0Buki2noed7Us8J+PxxMU4oo/nnQ9br8Ru9gebyRg7CfH+x+GA5C3/fdIGKR
RhEEiUniJ19fSe77IZUOYXN+wq+zg2UR54JtuyCyLfur77sTghxZQDAaw7KsrUgHg79aiqM4ZaQE
7CDcNlYmmhT+El8uXQwG3cXiZE1FtO+w7ZxQpgnTAjJt8K3H7j1+W8XZLmqrfPhZeQuzuV2sV1t7
JcIr//0I/rKydNRaLK22ISmaJInp2m9P4LzdNNtrpyWK8uFYsveDruTTaLWYBh3H9zF5e7DkTwik
LO/pD9Cl41CkW7NVn/Aq6zAVtY4YJTArt+CLCFJLB78FjDBo20fJcTjCC8ei6Uhs9+iyWa/vJHKE
PWgVTLfxCbA5pMQSKzBwc2irRmKPj1rhOmAn/2FMo/ytA1E0ua1DQBO0oW+vkXo4XJXbZXtgucGR
xm3CwT4EtJk+oskGYm+urLztJvAxwwbBwUC2s7L44Sq0vzA2Or9dhfZN1bjZHA7755OrGOOdSHAM
BSsEJsw5rslLhY/KVOwkWEJTjyLWYnnOPIaKUFxuKOYwY5YoZrYmbGgWHl4NqsthIwqId//fa+OX
vPK/bydrQzM0fMo1Bh7atyn5+bZVzYdm7svN8BPKi/3kMt1NkXOfaDD64AMCdvFpMGe6sAqGvapl
W4LYftLC/rn5cRm0jR08H1C56N+e2tG8PdqXF5fx9OURNU4yy2U0v9NjTEHWrAjA7j8XUM3+/e2N
vywWXehO28KCwFDUbxPz7Xl7bkm73aEcPjxGou6TmeUb4t7LOWSVCBeK8JYSbRYdGhO+XGMX2udb
ThUaTBz3QnLAiK8aN9NTTx9tnb7vc8LJ7nsgqFeqPb9az1CiUphLjiAR4popWBAc+Gjw+pQkFtmZ
HQ+yCNlUBLLDNPy4ksPvxnG3Aw2LcB62HQozq/lhV9Ckv9xzXcWCQWnz1dvSL/Ldb9uCpOwexk1h
jYrETwz7HdRPNaE6cIIAybuEkviH7JAxD+e/3IUvMa3xZX4Znmu36uOU50GroFU+za94etP3kN4I
W56YUOwbwpdzTaoALzebX6W7fQ6f82O+n6hMgE+ZnGDEim8R8htAP56027LhzRFtPAuMhP4XvEVh
Um12JfeZ1uNd/BSdVzzAGcHa9aj2uUYoRP77CxrdyRdkpNP00GOsTFe2RZGA69pRMGZoDVtipIaj
aLCZ7r7qopW1kfdTI34I06MfNBwDcrUOjH8c4Sk8RTxjf4LXaLAI8w+MT+wLYBBqEwPs2pdPjoQq
ow8oz4VnDzJoHrF8wXIZL3X2xs/ofqeNO/j83LrLjB+ngh2TnF15SPmVGYmmkzmI5rqii8k1yC+P
PkoPWDnjlQpZDwWVhw89VRJb55O8MAho1hsjN9BBGCWUxz3J7xWI/OEUvKZb4jjIdRM8PY+Gb+Pt
Y4MfkRnBK23yh/8GXyu1xXWKqRZps1/b6R6NP0ilwytuTXVKWipL2ndnn+Iawqk0owqFB2S/I1hS
zPXg7uKoDB/oS4pfXyJx6nkXfQzuP9aBTFJMfMqqC9viXGoBeaRp7SM5dRsyDnZrQdU8dZxdxAQA
EpRYGB55sjAjUPMzFPXeAXRLFyTzjNulN9nOM8WyauJpnp4BkR3yI/dC9+nQ+FCi1iunoW3qMO8G
Dk1gYNmXGFUcO6hmJZnkMUKzIedirS2cM8/Zy+bsFuG7Lx/n4BgGXwMM7205w8NCiyu72Jf1lIwr
wZQMNCxt+EnkHJ7ta/qYivuLxtgyibvn3qVmjlPbiP2vTiv84IF+b8FmJP2wGbbFrvNtT/7Pi/nt
vN491PerOdeHEhDMYdATfsJDcMZFxn1nemDMJe4FseJfEjgsnBAhLnMvEZ4VLwuvSPAsthGN1CAz
2gawp0O8O2x8eOcPRl2rV7pZqhUqFkiZXzgcnKfveE9dLDT0sAR+2GX+Rgf5z3f5tsPu22ZdGc3m
UDZic5Gic1gF0JFWuwC1tDcb3vOnfyIgUR6pcZtp0Zk158/yT7wtPvEpPaSt/q6EC+/o9DQQ9get
nuY9MhpqEZxLJ4YbDgFnPK4D/b0IrnmkxylrkdqDITzPEg1LMXMFofrfh8cvf4b/PiZDUYQNkdoW
kOf3SuNVV7vGfOHYjfcKjIYNLiuIhzCnouRD4+hhuQTT8g18JQKT61xysREzIQJ3cJWyv6h2/XwE
z8xaMgfTILQgGilUhvKWitsW3Q+lJq4vkH8CxFxle/DD9f/Jy+DEa+sdSchLRbH037Kw+hj3qvVS
t1RKWKn0IDQwZrriRz+DuPzrHEwUWDm7WARQ4snsCVZu5SPHyMSWSOcIp0+wkUrIKVhxkdEYGwG6
OGLlSGH8lc1Iifv88ej6C9GNKxc+fYbIFujo34qWw36vmJuWvIVjJMo7BItoK/kSAGPQuBjRiD5J
dFA4vjIIY5O3FyExIWwSoiHK+Q5L/t5KR3srMUsaTiAhdGBACLgj0oaWQeWscQCjiQJfccg+s/99
84HK/3jJ8fDraDheKFCNMBv8793fXh9Se7dvbUpUYDBH3mspenlYuA8hnc16ZsHkEuCZ7xMdk8tQ
HjN8fK+r+X387hHtx3krwovkeF/saJPMuKFuOpUv3Ky7uxKwnKOuh02QXy8Pge6p5KVAEwor/x6Z
7sk/TTFRoqp5eabVh4otuGJ+pwDhgoEFoWqb4eyKVo3jCNIIIJ4GyZVRGVgSKq5Zt/HUqQBQgYhY
CTd6aCx8Ycwi9trlooZpBuTHlFhZoLkmMPTJ6ei8ujAh+mai5/pkBl2dmBm75ax/suz4Vbd8fy+p
aGFASm1R1n5bHdfto9U5qtKmJHEJnLQ12vk5sMYc57uZrfy0Wf+pdjEUnZdfxzbQNP5Yi8rG2N4e
z9uGtQgf3Z5yqoq7cvOB2LG8I518rFrxPnw4Y37pQnfq50tm8ZQ7y50N04YXSSxKfN3o0VXOoTKb
v6C4AZ5xqNI40VmeIHn/sAClny5c1Ma/lX/68345tXdcOK2gI2YRs1TrMVdBg4KK0oqRd3mCZtm4
6FWsxYYmHQBi0CcjF0zY/6JHD0GyvXQ8FPTJs9MWCd1jBoXseGT02PyRQU1+e83GQY0FhJuPkoQ8
WV4zARZNBJho8NaBaNqj5dfOzh+23+8j+MK9mi8uQs3ZQEqqZPGCynbEpJS41J88FDt/tgGGSteB
VkmBYkrf9t9bUbfV++74Om5KJ01nTCWmb3cTiP1DvIQmq4hxCiZ51IUoqeOHlfuu3bNXRMez+/FF
RkzS2V1GR1ADXAaHAXBvIVBLEed6pIwqoiwKgh8SprS/XDamgYZM19SWFBbffy/7xMPbn3W8QB1W
FvQCSmkJ92v4k/aLhHVCRQCPQl93/ZFRHK0Jfk282PDOMwa0lo13AscSicMlOtnKnnPNBFqDKBNH
bdWYUoTDf6855U8ar0EbopniVuumrn67z0+5/ZI3UkcYbKbTR6JTqof9r09mQZZ1QVvLHvvB8Kd6
6tdB/G1D+M+PFc36byt9d9O1y6vNj22iGH06DQpy9RmIhLXo2INBiC6wrzlLDoNlc7Z85gWZ4mVR
h+ArjSeJ0x6akR8e3l9UctwLHSMd1YQb+cfpe1UOl7t8/9TsGx9iybrHleo8uu3FzQ6tPIEDEzUP
aw5hCaAXDYcn0Od174er+As0JK7CZPXgDGWo8re++3GRdLl15Sq0KSpeWq46xyGTOZyCbQBw2ski
9pZ3GneCVIBbUrazemLeTIm/2iZDMXQ0xzRlpG/GXfzPmMMhUgPlInDcubUsSCRLohXY8N52LmMr
0+rliIG7sHGofU5PKwGHyY5uSdqnZEXnXrGup/d0DYR8JEyVkTZZsJuBCtqrzH6wNJIl8eT/WBn/
//V/oSO/rYzXp65el+O7FtgkiLaS4H4BJ2hvjYHDxKuPybdGMII3nUJAO1nj8ZMRLzYm1uIGbcEH
oFyAKxoTYgX6D8FavXlVy7u614O/NOc7+6umcsIrmxEhp6XTF1MBNXoKG2OU87VTq9FpEHE0AXDz
ynoFsQMCio9cIXyy2j0xZiJoPqdnfIdMCnqc8Nb6Ga86bvzyxkoa70/eqmO6P7yqf70zmDzxorJC
/teJ87c7oz86j+P+2NSlGWAdbo0vw2l3EaJxHAknsMl8Xtg/IeDyn30PSDHvAuk3nKjwCP77nirv
Dg9DOuAq7JDoyQF6KpWc8eMcBhm+fTQnP20Nv9gT3xfAbz/y+wI4Pj5t81Of8FZJyQtZw+smsqWF
imXvMcHBZgYFPUt1gwkhgWYkLjsQVf59q2HG/2UVyqRJKe2Ogtbxl5Llt3v9munNQzlxr0X6DS/Z
ixcOBAS6h62SDp8CsxwHHEc3dq6TBQHV8LFNFDxMOIPScCN1ibk5hsh5gJu1CFwCGg56oRBewjE+
O8MHxbH3WMK87vGbqJjbheY/nLTLTOH2Blgxmi5WIGb22dpihqW7JH/ItdcZfJ02DGAPwPPw+fJN
aO1m+BgxFq7ngCsHTmXsTyed5dHKOt3RAWUgWAFT6P+h7LyWHMW2LfpFRODNqzAS8sqUlOaFSItH
CBDu68+g7ku1qqIy7onTFd1dWS0Em72XmWvMXvNern6+p0C0PS2ulNzJvPcgfN5G9rRud6MugWSf
ZDw7TEdkcuDtZ1YdgNSN2sASEd8nhXbLsfxPJGWH8fGHmy7/dbHJZA8SQ8qm8ev3f7vpndQYrTaA
Tcbj0jGK2eo82MbsebOTnN3oBMtXTLqYS6B+MfMuNiEaHbDZy1v4q663HjyqDc5sfaGBka7imR84
vsSBItstVa8dZ4g5+zruZNffoSOAEe1/tTTfa2eWrsk+KPiyU36Mtuu+vVFHcXJPfno80EhYrG6T
yTpt0cFZPn5CO3I/+anB69hVNNel4Sqs6d78mFRJfxmY+i9I+i6cCDtpiG9hGp1WHQBm5PlesCGp
bRD9arvBbp1XmioCI2imo/uq/5BuBNLW9bqczR6OVCfY8+dT4sVPJY/9Cso+gwmopanY0UGky0Mf
i/79Br3jAawiTa3E6Rc9f5CmD53GPUuvX+U0sBgfpCmzB9XxsnWfOCde6HdKv+qmNBVW4rvAkRh6
i8fTI91BWurL7dvU4Xp7/KSetHxcLmnL0/Pbnthk6dM09hYJPmqIE40apHrMbgQPk1o5YRgyYUaU
8cf25cKQyk/1D+Uvo0v/vat3YXbVSaGgxqyzlafa3urz8Ll5peUylXbMeeFHx+mQpYC5bBfh7CFz
0tNDbD/gYI9s/deYk4xyCDULb+3N/hxmi9sMAfcKdySW67Sqvo6vJHEsp6M3R+/AzoVPwNxfr90n
iRv/8ADojaOd5k7qxjOa9ejZuRsHuI5zxglmqPM7Iv7pkjZXNDTMpL/ofrkq37+uH5zVhr3lcNqu
EVdynj309tcXkKHZdvJ8n/rB/MoJ5+3ocPiF7xG/2x/t7AE5dDrn6RMSfM0H8FRUp8x9AQIJgUuz
4J04tTx8hNYzr3o3fURJ1GhhkIQb1df34Qa/Oq9lwZ01l77TivaIPR8Y9B52tceyUx6m1TN92YgF
9+Ha3wgG4XsSxaLusjhHaepOxXTJDnbm7qVcsr0A2X18xCZ8BqCdVCxwjq9OOvt8XOTU/IivuMnk
Lih1WmoJsN+nYkJHu3L1vLJdjTKk87KdqgRbNCiLRyf79R7mvLI42dBZ7gCJMGmMSfJtpm6vCyZV
5hOy3HjE7Gd2dg7fizN5leMcrKmZI2CJCxLhU2ESgQrj9+e0GKd3u8bBmu2IC9jYNLgf6ZUzbCTw
edm8XmAjPcu9x+9sLlHEtrv3Dv4cLcgfzqU/jiWY5GTQkmbJQB+ZhLlbuQRSfSz11eWgazPmIYft
uApQp9DFgMRGrUjB1MaLLewqJ5lSycQwIp+zCbHzKeo8/eLhkQXSta1mNS+n4mW935YPerdvlJWs
LqJh3sAY2EI9QWv57+39j73s/66drMjUqdFp9/2kYRiMrDEvXPtcXzLqJ0wR7Tji5LlNEL6n8K/x
UvMTergcWeS/TMHqHuzjUbWpnuiwvhYtVXR1F3hU902mRJhVsiYHFbTMgzWhhajJq1AaeGi6M1As
IVRkJv/iAiwKqZoonqbyun0XMLaeqg8cEX8aDFd/RUS/hy93X9O8K+H1Zh/pmZpfOB8hQ/E9aeSW
CAfxgLGv5xGsu2iPL1o3AxPYqA7+QVdoQwAu2QSxMVtXn7lh14YdkIJnJxR9Ca0dOM+jezGdhJGy
zoHIU7P1rOBRYehxKR24TeAebrCmYWfQ56gxUd4MyC8LYMN0kcB5MjITZV5CR80gE52NjIryqzWD
k2AekuVIIZ2ZZI5BrLgYKdBZRVCisdPYUPziPzhm3rXDDWrGJEj83n1LRAsSWHRXnhacI7/JTCHN
lXBe3ZY61KnbXENRyT+CyGc4pZ0g1jJiZ4SPwaRWFPFVMZzYnMyDepQmWI9/G7uULYdGC5PJst11
LvR2lHXiI/JlQALMfmwVSsz0PDcTm5qc+OZIx5CpxMaldyWfhtfgXI+2atpiuhQZy0ZLxn5mTfbn
CUWxkM5LebispA+6YrDWgO5lH1xbYNoVR1LmCWj50enADgDuSmVOc3t8jxHFNjYeOjStcJYr0IyV
zxpVEtrZuBXyaGYaWIWrS1nvPSHnT4FwzHRoI2xdW/3YobhBwgOjD60gJuzMJWNRL08ULum7/67O
VFdu/CN6HSKXzONn6jXWZ+yV3B58iSIwB468K86YnTO3w8jEM6PMgXnCbC6sF1SnJd4BYDqcTxyj
DZQvx4LWwIv+LnLcrhkAeUFJhZpxLPw0dWmu9RT6oAbQpkGNTqMPdSmEZnoqNCt8yG3L/rML7Uaw
b698pS5x6hbOzszkxEnnFTt/b4PLYSoGONDwpXJCMTDxKD3lG9h/k1VIVrg4BPJFPzqu7xvRPeCr
diLma+hFmfYIvVKeiw3GZraMSBD/QBsnMRWIENSpyDWjiVqdWW7HiARrp50L132cr+OJOu/iG0cX
oRjmfY9O18OdHQto3oTwRYQ8Aij2E1uTufxMbExIDEwLTrGAdg60bTSHPJm0Dua8dLiKZg38R0QP
QPuFejTTFyw9Cb25x/xjAVJkTY+wfxo+9d2IP+nwkZwxG7uxrDk1U3dEh5K5OeuDdqu5hN9p6TZI
rItgg8eSZbfp/fKruk6stQBkA3PLKNbRdWp2SOVKBYvh1FeQ4ziSzbRffxR1PTcCRtkWuhn12v6N
7Sthgi+YXfYlZbvKkUa7QqXJzCa+Nh0bHhZ+DpcfVAumaMLWbrGPOrMDNjwVfPSYGd//ezuXptDz
X/vcXeFIL6u0H7MSY+vmQS6/rroTEZ6PD2G4jIrvBIBTC/2t3mkUtIiUtF2a/jCD/ke95tdWa8Cn
NvEnlxCY/Dc5lbqLWvR5dDkM3/lDmOOrMovZS3vu6bzR59hQKJZXyTZenG0KlQ5EeV75VwkAffmc
9CRxcwmgW7kc1IWQzvtukcqYcdjB27/v1R+c7/sLvQvjoxvGPBcxKA4hVLdSnI1KuGjL57iD4ZYn
EqTM5CABZJPZsKRReE4z6y3mvbz1uKzuNHUp4nSZGDTYxWEjB5JbDGwVzUV8zQZ90VlINHV8AwDg
tGX4LGus+LH1/v0l/igF/PoSlB900D8mFYG7g62NTCtKLA42ZmDYhGYWMgPGJjlKscSeIRRWejY9
SiHS6d+frE1L6X6pSQr1Ql2kFCz+Woq/5YWyNsa9JKQsNfQ5I3VQfyJYFRA3N+xBee+b8mpgjN6y
pchBwxO187Kb69m+aR4N47WU32Pp2UiPUB7L3JWkuQVFDlJmdbjmnkDMg8x/bqpzrQO1ahvsb/Gy
MGzBWFXmqs/ca8kM5fpyWYymG8XLEE9w1e+TVSH8AMhA+fXXr2oQ3E13WDHu6qKVqoxRKQnFIT/X
WOuk2xFySLgwFjQwSORUdPwFVsNuDtJyJr0TUszTV2lVn8YVPIkTSqGDsjpelv3x8jA6HJ8wOysO
lm9h16wv22Svzwf6n5MgjuOfXOTdAn6EL/b+WjjVPoZlQMz+mjn0pefKwlhZ7+pX4SHpZwJ1Gopm
t2KcPvEoorkqhhvxKp1cd4Nl/oAyZ46qZKRXcK7fsmN21J6j/eUN4Po528cPpa8vkaLA2mavR7BA
l/Ad6hDKNkwV1gSpE59yps9Qm4a27Bhn05PpvpzENcBI3/Ru/MU083FA73pbWzQttCUnCunQQSIN
uWAnYHpMpG8ZZ6VV0WwaDvsMswDRMVfItSh37No5Sno7dzAqOSFxGE8VakEC32X6GO90c2YudDSt
/OoRhqL4EOGEUfDl76dmKnbzz8zAkcSC36InmSERytzmoJ2ilfGGPylnSgFsfmo2lPNhwU7eoX6m
YhLustOUgtyQcwK9cJg9rp/CHdmJM2kYsvm/Xxnlb7sz8kKLPphumqZ8t+MMStvG8ZBADZZmer2u
rseo9qmiSdn6in8TLnwExRcb0zQdxBr+NKCBWEy3JSEHPYlysHEUjBGHMqgm2uXVrmGuMlcKsbZ1
r4ItMVoPtvwy+dinoFGDH5qxv/oOf7zzv32Bu0wn10jSESpcJp2xwl4HtFty4B6BWu055kl3y+2I
4TqChQReJ3kPM7Uu87ghBj1LRCUx3HCT09dVlGXI+Qmvj3zyeIVJRk3I+CG7+XVD/3W9U2vvtz1q
rBpdD2quNwK1wzAdUSxG2YCembnF0YMXh7lTyHpM5iyJ/RByE2pwreKjtikeJIpWTJxQgkldDXcf
44fNeyrT3l+drE4qZlSYpqTelXGrIMgFNasR1cQPPXxL/zKgFogekmGhyh8iupx/r7+/fh7KRVmh
mkcP9u5uFGPQDkJfFIeLRobxleLFolEVkE9lOLpV5IuW+ZP0428rXtbJji2R4qGi3x1PWtdqMtll
cQjkl/y67S2fvUg12ebTeGPIF0cr6Qi0+T6J4KyXk6s2A2by7aVt4XkaJB46KCS8ixGxKQrBfb1W
Gt5o4t+KhAiJvkQlRFKPljg81GNqJwOpA2JoqV5JfL8MzLAEleh664FiKwyR2TmJrFi/h2yM+dfY
ecxkFYSWOVqfFONzMXkUWA8DM5L0VUThYSDT1dqdXC4i/vr3E5nelz9WwG+35y5cC5traWZSUhwU
5VM0noOS96jf9aXBvJH/74/6FXfdfZaFepNdx2DikOf/33chz8br5XYtC1QR2kclvPXGw5AvBAIr
RCFMsYyUKx5K7YVgmcu4ij8svr+Fppam66YG6kaS1F9irt/eRUsxx5xWXn6QIm2ukvDqGoI5mRJN
/JTgatJtrejlKleHGkO+Qf4cNW/MOf6ZpCt/iF1+fdff7oUuqTqtEw2FN+oYiybKf++FVMXqMHSD
uo2O1AI6xGLt7nqoHitOo81wutr5MvFuB+vJEifDJQodHMD1BXLzDHMklIpRgabRbKdcOOx8Vmf5
RPoG7tDaFu80B2Rllrx3L/i8vmDQxI7CVP4HKSFgm3NxFg7MhjVv3brYNm8yQ4TfzVv7BtbzQTkj
IjllB/KSmGRKpharvQhULD6Vl2Bw2OBx+fvUPhE79S/SHsPpATQOZKrPUER67Gm8DLwmzOYJwI9t
/iUHgvqgfObv8kN3+GFJ3bepCT4pGdETJfbE7kSbfv+3R1onQzimNY9UoAci8/JoxaGjmJl+1SBW
5pJd1/3iSiJdCtq8Nn/YPn/xUX97iljb8fGWQZPcRFRCq/y/H6/Xw6j3lyg/dOXnoB2zQZtVVo05
cNI5WYMcuohINOCzFZxKIqrcfNs3GU7bxxvNE7l2DKv+QSv2Swt2f036ZPpCMxBljXV3xGdZEPVa
HuYH3rCsE0+3aDNtJ2Yevlm0as3S6WUTc5Rda3xULSNXXh9K25v8XCZ0nsRgPvDyKyGMX7FcF4y7
X/AHbITUSwaEI3LmmE2yF6S5mL5dLHHZdD9sE/KUnv3xBXTkzipCD0RvUzvot2c6jmo/IhXKSCjE
pXnosdclT69dPV3U+oxp3/7xugEWeIzX1gZ3lG9RxhDJJv3lPL9Y84iw7Ydl9pddkngJL1fkd1RZ
78NvM9JKLWjkbNol2SlatZyXzGCl0TYKPwcZF5nO3Ci3VYcEvsnGOZsqaaXxEZqnZKBKmfwQx5l/
SX2saRfjipClWfepj9JL6mD1fQYb2a1CKhePmQYMfW7IjmRhRUYB0A6hNtKK70gfF1AaNDrbgkO5
FO4d9gIZ6BH8VnDR1O1Qm0nQkgrqGmvtspCpG98cxbCl0SmJTutFB9ZC3ERU/2DWSL55dQvLbRvv
BoBFXQ+Q1DRH11y+q675Vyox/GSzkFsPfkCc2xLp6/f2+g4XKH4fDuk3wuKPrPTifqocCo2dPbNn
CIojtnAkvGvg5pjOMBkJdpiivPDDQfBHQxEFhSjK2Hhq7PD0FO8KBJjHSvJ1jHmcNzqnCZJKqlVS
aHhNgJx59NtwK1kHDacACDBWu+2aB21M57F4lFFPt2BFLtFZD4K9qaXc1y8S0UU1VHaHWv3fK+8v
ATuT+SiepohdBSpwF74keVSr7a1ND/0uXjAtj//2YTRnNUUm0BRwZD4zJB57popNeB3vgJDAhACt
3CZv5Vu9n9IY8b2ehNDG5+Vd6SBlGwo+C3b1UyH/DzHfdFdlokhRwZVX0X9Jt357b8Vey6Imqzg6
9NVVWWUDI2MKPnG1Zl8Mv1ee4552o/HUXShcVtUPd+oPfcD08VDAFGuKZZkSuYtkLKuMBqlX08NQ
r+u+Xd1yJ6YWVqL1IBGVJqaq1bqDSHtB9y35mHXvNbg2RZ9JFZkPnnMAUOTGvyiRA5Li389R+uvd
0VWuTMa2npnBu8sbU6WMs2ZID2rNEarjvte8RjfAj5RRb/iEhxmWGJ+SkWwyDfBHdJVmEcZXV7YZ
4SLaN712NYt0YNC8uqMJKWwRBRKGKvZt4MdxDMjxmDCk1iG0ANaB4oD/RIhwRYq2ybPXCYtcWITC
oq2oZJevRLiXhJWgyu6XlF+olW/yzOlNGDR8JIcunhbHXo68XmO+KKoYclLhJGjy62BFCxV/oVsy
70OazVKzyGV03/Gr/iHgMnaj4zQdem3a2Wb6dhuqU2zgrzGGq0hs1nH7WC7JGaNMQa9B3421zMsV
peZeHYeDoOobUyEVKkVGW8JdEV+X/OsBz6yeQt3NJIeTB6ZgrHCdDcAf5cpPuHBBxAog3MqTQ6s/
qqCCasdymorhgEB2LxEy9DIjRAB/jHsSs10GhFCS8Sjf62b3g9T0L6EmGi0DtqescxAr94lO1eSK
QORA+a52s0ikvpv7ob6qM2pRKk0r3PEI2WTr6qRY9Y1TrBKlyacJE7F8/2Hp/Vk74lrwIiIHMlWF
kuh/z9OuvxmWFMjJ4Zqw+d/mMeXt0fLUiumMznDEyMUMEm/VHz72zzNTQtM7GZ+j0qQ6eLfJGnmm
mnHaJ4cweYxDDauinQ7sJ1bsNtrJDT0qA8+E5DWYCgb5uFFBucqto5ovssmBYqU/vILKvYyEDULj
fxgSayLmTNpdsDbWwVBnUZ0ciPwjubMJQMCPh5bih1rnQRwRN2EEWaLDTaH1ldy9BsO+p1AgNXsj
0d0iBUemMTmqQgy8DbZinQwV51u5pKpcHqP8dr7i85EeRV4Uo+nnRSZS/AauWbHMjB8S2z/s5aev
Y0wm6Ai/NBba3f2NkzGPCuzdDyBxI3FL9DEdTqo+7ouLr1n4en2XXJ5VPyQ88PJqzeN+W5DfS5Ho
VtL5ppY/PHLzL3cYlCi03smSXdHuV71kDLVZGIawv17t1pqHGIKWK7puaeFCuis+rMvGZP+bycKq
PNDmaDQHh1L001QVmcalICY59HnD28NQ7uksGjd7xCIFbNW5DObVywClpNpZGB/RTVten3GBWPPq
LzQXBhaFx8jRH+VjtRAe9CNrSDjBPh+MuQwSwi0PH9Huoz+QAuFr1lV+bc6zt5wmX7AEPJHB+MNm
ZrRTCAyMV0cryiFZucKRNXuYqAk/vB3TYvtvkMtdUk1LgXfMLVPvjoOgKjKzj0eNh5U4OlB75Uh9
3pU0IEktM9a15Ia5f72sy1tXEI6jKfMUiY6i4MrwnJvIy3TP+sni/C8dCQy7qbJQYiYuYvP6714R
dlpWd2Kh7E167R7DTMvJtrOJvQoE3iJbQZroHGE5jWWBUDbmp4lWqjKb9gCyCY9JL3//yc3S+HP/
4prUyUccSi0zPHchUDpeQ7M3E2Vf4P2urACAnVsHLy4PrmRMG32OaUU2gf15b6HqOzxmuZt9RA6z
Orof7EuqyGx1uxw3YbQEFm3bp9tH9C0zBaF64yZZQowQjmg2XtvXYvuh/GK4siuVgCUSl4gLTiRS
UBklU/dkNoxHk/IWH8nGHH8IYv6yR/FdTVCmNK5EnsC0qf4WQzG4MMSXJFf20+1PXrAM02G0ATqD
vXhlGFVf0Bfnjam8EhDlNxqCxtfP9ISomo+iayquxgwfk7C1S1MY+R9xgUp3NQX2NXX7fsrV/nzj
/3u9dwW9WgitWNYuyiQSWHXu7RRqTvXOrCZWmCPCKazNJuGhN6yoD4MKwx7KDs/K7Axw1Pj84Z2a
DrK7d+o/N+9ug4/iKmo1hcUL0ZA2hQFQMvE+Ln6wehT//4eqwRg0Kmx6XjitSneLkl3ZELScRdms
dTuD+bAPP3FnAED5w5e6rxSx7BF7U6zXeBsZYfulWvttSUiCWA1pn4/7KiRg+agGD7tUw1hYNxik
4qv8cEN3LtlybQNlJVsP7JwhIEANgNQZKcwcsV4jJQvfVSz59gJlI2hypc0pJyGgOrQ38Jrd0lqD
B5V8EZ+KxIZA1r/gFRWiTknskiITvCMK1s/oRJpgmeDIp7r02hBa19MEL9rBr3jYKK8SCSDCnK2M
FmJyJasWtwQ9oXyKPOp7v0TkYAXLRUXjAFxg9mTUs698UzzSSLJL/GRmIBMJjG7t5kas3m5QFNwS
V0Lz1h0ofUkt0K4rrT7YJBc+G8PzK6MplZ8dK3oq2xFwCdYOfs/wk1sJ4MXSLTWZZp0gcXAgVZHn
GTix4VKApK+EtYok5CVcAuzlJbmhHiVVMF+wL3jtkaAJ9iDhcouSEudScbblGEVXD34Qhp2NNKMD
8JfZeeHVn80WuK50nb0QjFM604UVYqIyWtQQwGng02sPnRgO0PYG95xB4WBzHZ7M66Z4uwjLstw2
mLufS+5Q7CqY2dI5MzGtt7vj+MYrTCcgPGQ4x+GvsQXS9+81xiTkH28OkeFUiTQMi7jifovNQjNr
mjxmjQHuBJeYQLgRdhfLFkfHMvzmuTJ4kr4iOZXp40FYQ5LxDQHkfoVvFjPJbyOAtw+T5ig4S0Z4
Wzce1+Z7+9rokwHxkC6v3wbzojAXlcmpwqTJQUGOFJZXZt0hu8fL4UgZEXOyOLEnhwIXlC2kJv9q
2n1mmweSOZ65jOM0JXK2Rwd9NI6/rexQFbrg45gxvzyLjuiITBiWWLjMq3340GnM5ZXP0id9q7dL
AT5NwuUucpsIJDgVk97HyzJAp4K9H94/aC948I8R3hvCLJzTlO/fpVXTzfnX9Va0K8YKIjtBXjXR
Mxm9U0RXfRzC+RghXMIu0yGzFamtupK1UtEUwo1aHgtp8k6P2SkkOwXAkc6KHQkNCRvNNgMXzp62
p40vMfJiW3rKFBeBisGYjTCPYRMzfo6jGEIZa97Y4lOw0pYZlTBCalfonPIhwHDXyRYsn6aY63gi
+SOGvmt1IjueWXDBLvo25iP6mnQ2rLVkaRrznlhjdmGHvNpqs6RC2pz7wS0WDIQcydOlBw231wLt
pvHKqGVkB6ETYNpNanhAVoc2Jt/0sYP8N+H1uNGeohCMBAySuX0hlNqO1WPgJO8VcfJrA+EcHMVM
fmzqdaC6JnSMG1cFM+NG8+UNrhnf7LU98aoMojPJbyI/fS5EG1YuNHSisv0TpuJCZDf4H9BZ7skV
Zie+5CrBgpDG8FvBUchrqdnGGj4AimEW0BejUchLK9x8D01PkmXf/BZLXPq5EKqnDgOSN0pN4w8n
0a/35b8nkakxaUzCZRi0nMy72LzN6lShsjDso2Apm4ROjHxV5jmHOK6RYWfhWchtHSvIOMbE1ur2
Mi0RAG+xpc7RgQ3Kt2Gg7AiBkNY/pKZ/CTGmBohK5VpmNFdU767N6AM5km9mv4/bHDC30SOMApZw
JKYmiNBcwyYLzXMbxRTgxBnt3wqJAS2CakZVs7vZIaI9w5GP+5oYPJkXvaMGHqU6kzAJxl246JPz
vzco6S9xKfOa1F05aIHjWMZdXDpGeXXr5bHfy4dwxCyvxpkDw7g5xAJUD+j92sBTAjxHvQYfuG6B
6q5s7PZzyFxQmindJOwbLry0kLxdfM1SnR6KkzEuwomSHCzD0wtaF9h1Y46o0s+eK8pCT9wYSZm8
aptVxx/DGgF8f7sQAj7OGWmGlC5QZUId64p76Zyuyw19Md3D0CkCZ0AW5yjUy5Vzi/FBvYCTJiU+
hoUU2AO2I+Cw1FWH2a2bKQkl1NkIxoCNT+pmJTQDZRFX86LDr8itgVqHvgRimvKFwMGwTzXge2bs
pfgo9POciiTXqPqSuVYDR5NWWjIvo6WA8BpFObQv3JcuS2l4rhAzIaXDMbbP3s3WoxcOybWCas/p
ItlodQz0dhy5OFwkq7Y7XOtV01IRXcBj//dTlf+sEJCGTzAZDh9m2n6JXn6LbJJaoKUwVv2+qN0L
c/nxISyRtRHLwGt5Unj7tzW77D7B+ejUfeTr5M3EDyGfZI/Abi6PxsvtvQz9G8K9FIvZf1+e+QcZ
aBoStmS6EEBdZYhMdznaINej2tKN2JPP54CP7UoSNsLAgE8GvwAj1k5lUTgZgsKNUrsCHAG6DwjF
rgXKaggpln0hLZEwiTe/YhphTyWR07hNOrYlIeW638uceKg/dyPrj6rQh4XUGoAH3o9Ur7AZSYEN
O3SR4/eUkpHowJEnAVATOse5DwBevA6ztvTl8CnvDRjRiIFXpYwNdzhXUz/A3bVip27QC3KLS/8q
bwMk4XU7r7HHixc97HgCFN0u2oWlr/ViaepOp/gXCy2XXVdYZPq1PC9l25BdXJ3H0YE5RQDGj2mh
OzWrWV7D0sKSqXW7cs1XzkigqTM9IyaBRRoywXkFL96CbYTXBsok9RglvOIjSTRWOhHqXTTqk0EP
LnULIfJIZnLV1dtDiM6SF0xcFfkFW8tDMlheaVBfzPgolB5Z7+nIIzZDte01P8s3JeYCdLeyQ9J/
BvFHbJ3ldiHhXNTslaun5QsJMrTgXrCvFtz2stWt3S05If0yRU8PPFU46MZJMkC0lDDE+icx2HX1
Icfi9E3RaGhA6N9dihdV+bKQChTlxyXYrbvkNJafo7VVhHVscgztxXpp0rOK3FuwbM3Htt+ZsZuk
h3QS1cxKtNcXR01cstPc2pTMUAQbdglJd0KC0g4e9STV1Tic6eXgBdCeEArnidOINj7vZmMniR0x
4IatGfAXRvwrN4Gr/aG8Mu/faYC0PP5DbWnjzsGmTUERqrBT4crA3oSVrcwbhvDdUQgZWi/T5jLW
LtPutoi7hUH4e1lf1cdbXeD3ztBLIVM0Pid979CJ8Cwkqv3nqOLqW3tl7GJVrYEP56pT/Ez9vntm
TnamXJ7r4ZiZB2t8yPtDI6zM3q81aNnPdXrG2g4VcoWD3bDMw2+lp7wSLckIUnYtr0WRdWOz8jJ2
M1zdTZdSncJIiIiD5sGIXkpjSRWiIY6BIARg2Jxl/bm1Ds1lwXcwYL+1rlpQXp6W1AgrQduG14do
PFfjOqUU3flpsgr5LSSh2C7Dt489EoL4ukqshWAeRG2fKbvROHK83VBAKXMzPnfxuq08tfe0wcnb
RaNgMrKfTKbTDYePIr1JQBAZQNOcvrGvCL05OiQv5ifBh/fLTJxXw042NyNg/7Ry0ay3wLuVRYfr
j+SJRcMkvzzM1EzxOsXalbJEqMgYKy1kor533U+20kHbckarX/0TAnLhrGD2iuN29pit6g3NH+Z1
lE39IvpiNynSrwBMQBqdzM+Knz4hrm7xO1V38fMIj4eaGzQrC9XdbFqcI4pulxFAAkhiu8tuxOE3
SNPFoJpu2g2b7OqyXMzOJtVrFgrhITpT6NYkkjlf5lCpcwhOOdHbntjXIMBXfY60QpxxCA6f0iuV
CGIJfUelTVdd7Tun2Nt1uzgE4cHIdMn5o6j0cI3XiKyHcgZGjMwDWK7Ruc08ILwXTJNAdZV0El5P
lS+OtADUU5/Cu62WuEHHSIquyukGwq0L12nI9GXoNTSAqJnV5/rSemmz1IxDGGz6qR80Lq7W+RK+
lYDfo4Nc4m9BtaXOgfhrNcNNtVMbIHpEMtqFhKf3El33OM4QmPf5YswXSrwYYE/DaV0bX8qcv+l2
uuiAwURebaHk+dDO/bw7Sm/Gm3IeHBUjY30tr8lvfXlB1WmlMGAZyDPKMyi4hcLFsLprbWTvCoXb
pc1d8CscRYoF62cbfKR7/Zl7yI0PiB0bLEpvi2wTPiblW3zDzYCBAw/Xipm2jLaXtTBXgSjVK3xY
Njo22Nr+ykYwnti4god24BjZCZCORw+NOI9MqtFAS4VPAnKFpm+i58hRP5F841cDA3jYW1v07iTB
nM3oTHiyiUgbaYbMpGO92eFBWsl+vGYPXdT7et+QOx7Dj5jqwlco0XXMNua2Oakr/Z3xmjSaaXt1
fjHHZdKXtsbMRqp/yaY/vpfc5gOjDsNO2ejrakVn6FHYNOA5XgiQAZvkL8PjeLa+mtMVGNmzQGfz
jXuYfgYf1yPV29tOh/FFVBiSF1Aipyt9m6IgGp4xdNaguy7T+rEqvQAEF7Miki1gLscyBRNVA8ee
BZy+VNM69j9HZCiHfAqYBWcwYyKMvaozDRQIOS3TZVQVSGphOYFzfxfeMRua4nzUCJTebF5Wtsfu
dEV4jocJVZp+VuNN0e4tKnhF/Naq37VVk2MLc4oUIuCMUTvm0JJGwqAChb/UK8tA5my8Zp7WLpSL
B235Viw6FYfHZ0iR7sDbGykPefp0kQ+i8BjgiSlKTknnPlAqR6ZWoNSvqnmg3eixKgkLw+xQpaqD
FIThu5B70OLgO2esqNXBAiGhzaR51MwvJNAI0SxA0R2Zu6a+F8wdMhmP6G1HQn5FeXzbXo2XkDt9
dTAsLjSnkTypXfBGx55FARCTFkJPJq2UVVdsggthyULpj0mLFQFZ+9zE2VLdKYLfs9WqfoM2mf+D
4WPIvrIr5kz4+e5IGKyY64s2vzYrHcu4emWmdOfXNchx6HXk5jUDSj+Je35ph+6SOBrZEo2iqZlB
Bfq/tVhFvt7kLs77vfRBuzA4pYyyBLwuIXS60pPwVleIFGYWLue4KsHypSb/nba+ioDrNkHUkGvx
4EVkpQ1B1Wz8nkZdIkI7FICobBeTZJZ6wBSaO5JBcc9FHCibs5iRvMDpyuWtXnFnrsqC9j1/pMPL
t3GotgtAhZ7007/jXclS/qwCGaKIzkVTVRW1wVTs/S0eT+s6EEZT6vaC7ssFvy5uFFLK83DlqkDf
yFC/yvFVwwvIqjamGm0aHXcQXDPUfiNBWdYc0noln4aAeAtUWnzMFYOlaRx2p0JjptAvO6yLHutw
EUkzEYk99REVGUM+mRTx9wNxj5h+VCRi6pue7OWWCXblsVafwnJNstmqOw75W+iH3VE11uHlIW9f
VGHBgacNa8M6lgP9Ez9LdpfuaNa7Br/djrPJD3Sm6uigLFWGcSkg1L7SObKx6IW9ETzVwaZiEKhz
bnDIpwjR11j+xiLAsk1h2G2rZUukuVdCW3rsINkY3odzplJqx5zDC9vTqJI3oonaaPlbo2xJn8Jy
kcZezl5BHA9LstjEF79WFzdMRUtvsA5XrAGZBuppyC5J8MZ0VZGxpfNkXILQtopf00OIR0lHefaJ
h91HgxN56Cj0IVRojEs5J31fXv9H2Jk2J440W/gXKUL78tWANozBa7f9RWF3u7Ug0C4hfv19Embu
O+OZmA43bsyipSorKysrzzltsFeXOLGpWaUJGugIxoQW8ut1CATppIXlaXUmLc8mWzRLRgE85+JY
Qte/7rywYsOkjKqOIAaQ6lIHFEeRau2zwDTGjZ0jYc5iJaiM8FTdUkFX7peWRZHRChPNfwyGCJ/M
cEeymz77DWK0JHTYYM9RNFs5w++qVf+5F4TEtO6YlobWtGdflmx/MVFdm+2jqSnTrgYfbbIFS/cu
KdhgsZHsQ73zrQwYAbV34b5a7RsCgMDOwkNeLYDUzAB/rECzgqwKnRnJnbBIljpaMfVKHVeIxDva
igRd/y37II72iMmdJYVlzZleDNsqOBryTyef0CxdFDk7gWoZBL6kH04LiO6lUpT13ukm+yyZlno2
M0WPip7yisAk4K1jh7J6vlQthnq1Z0EFY2v2uy0D/V8H8l9aSd7/SyvlVdW2uX487ZABQ7QiQWoZ
RAGeCyAU4QUbMnsiN1+F1b5ZkZU0gTVXlP7DKx5kvmcFpb5S2ICcQjsNiXL3up8VLNtWxHR6Tzp2
Cbi2Q9sYRgCMmzq9V1YBrO8oNkudRUNjQFVBVQpsEZSRnphDFw5jobkldXKsY7W6tccoL9i5CzyE
YqgTQ2peW6Tk380lykHHl/knBBV6dQNK9MZ6J2H3Hc2EhzM1PcbNeKKa8cYUguKRZEgROJBw6euJ
xQA79N4qHdY9yNf9OgGd48SW7jOnUEev6D4uF3aSI+SdDN85cD5tkh9ICFPmSmoHxRnkUknyQkY3
LwaTLHRQgCX9rAFJEsI5/pgwv4IARNPkd+mG33XaF++bjoaZDGp+2h0OK8mvQwRSUw2x0uEfg9bP
DHtKWy4yJQaUmkAZP9ngKOCaaAPgORNzLU2XLHgRRbgcU8/9cxOA+GYtwh6Kbkm6udkvKfk0n+D9
J+L1YJjG3tEfFOGvMwQ+LLtYFtYrdlE6DOf7/rWNj5BcNMkSRZ+8WZE/ws2cEVQFcz36aBe4VaSk
EZM7c7RFeRGruyRsWdQAO35jNwRHmYkzio3pPhl2jbJui4BNpkMT1OZvUkrUkv9LM8KQS00w9ZFI
634tAzONpIArqNd2zSpBix4oKax8ejzHyvb6rIiKSI31oIhSKJ5b2KbH2wxtohyN+VxIdPkr++lt
T0/TpvYF7QR50CaNcSmBtTKp6FiOO6ldvAFb5de+PJoN3LKhG+03+f15ncflFgD+Tjgx0/vT+gTR
65VAwY3gm+WzqAsvi8d9rLFntHY+ag4BTJcy1hsVmBAAKsfX/3iYYLood0XbHinGAtLH8ol9mR7N
wTNMgmUfTQCZXOouBUl9/Dk9u3GPonAflT9zaJHl0Ud5SP6CZ1Q4RsWr/A0AlU/0kcUrQF9ucwiU
9Rf56/qafF4+y1Yjr1HWzW85SvGac0w5VhqaHEM+ff07D23OLH87vpz3ek4LnT7Uvy/XYCyF3tDh
FfRseOQcQd7hCl7k6HI+jnp5Lme8XoN81o7TB3aarofUV5d3rtck33dj+S2fE0YXO3bjwx1nRSNG
XpG/5cr0EsGe6gYtg3qsty10rMkR4gsDjZHkWTSxnC0OJDreztOyuTN8rV2igX6Tr7uA230g/+XT
YSE8jfNalzOwoo4Oz+D+6HJ0MLlpFyNLskX6kD7wHxecPvS3+zt5JPcAiu/2WJcbsyP1Pu4MBDPl
/mEDoGK8p7Yh28nnDneQArRwSd/nfL54Urb5XfqAMM2Dt0VG9E6eXf9KH+TzcjZ5Xd6Rv3KsWtkW
7Prc80tsWo5Q89oMEXCMqCymXt9yCN7w+FHj7yduXMaEPOYY5UjGCIr0jB75u/fNwH6T5z01F70v
P9WKvScfzDRaDGqog7CzYhs9lHRro+qYkb9b4CSaxyzOQC9APeztWIvoYR8c/CIu3o6n0HiswnIx
r/NtuWEhVm5MpLl+0hMbJxrWWUBZEySt+2+9X9OALTBF6co+qqNsp3iwtIrlenSK+QwRKuzKNTLm
YgnHqIHov/c1FHeR5ozRb8NSW6zY+2aERNOMTtJGkOXfVyjoNRstREYz7gIx6JQukjF3WEmfDsGR
E4gLSO8hhI5Yxa8GmE0GSH7sqA3rDxn4UN/endbZVrlrGNrN5syRhcGzXhnB4NfwdNYrhP0CNzqt
NWyFsQ7XDcSFlxOGFRYifVqjDYUK2gqym42s7bs1FS6+t2XPYHVtjiyAs/bJXlH+gczo8VZ6jRL8
26PvRn3YhyysuJEhEOeRhgf6nqh5NdOf8rn8DlopCKouX5POZhq7nx+kY4FeXbpfPlhE4y02Hxfb
ZJdt5X5SbDzbNpsMot9sS9PRfvyZ7E7dAhAKd2VfTt/jAuVC5LcbVZucliMZBtxNXVmPFTchpLu9
zxnZJMUU0ZjmjjKYUkrIqM+vNlbV+2000Izm6npZ3AWFzzl3o2zP30lGY757xreM7jS8GrDKeLTj
6+fy8OrhpnfxKOKJxHepzwxekKrlNr2XISudzoNXzmsDbpr5s6NbpMOl82t/3FHhwHmxMba68aeM
3pGH2NfVu52ecjYasRJzdcR7y2DGuJbKt6NvhPtYfg8QoxlL6Y48ZMsnwDswqM14jxzLVmalI4Yt
ViBWmt6n9weaTCXXjhHMMeLpO1zBZSzLKCXHhomIaxN3JrcvZ282cnw5u8wZpydx16yalzXnN0K5
LiqE6Ppsl3I9OUrV8BfvyKsv89gJKeu9+nybFuxl5uNHvIlcKu5DjFKmTZYefusTaUUd+oHeDmiq
jNl0O6yvPx30OF2oQ+FyPbUWSkOYq2w3+leu5eleuh8swbpAi7INivi4KRmxHDJkSYIdiK8RGnuL
7zXMnehpbQxmKvHhsBqmmPPfndB0L1dlY8VyaLGvgsQEFpRF6cvxVvZNuO/xViYlma5qDoyApt9J
v1BtEmdbapc3MidnWx6Ytwx1sQL6gxlfBq2zUu5ycM5JhNQm8z/xZVB+k9Em70pzDv45AC6A/0No
85bMxqvzhhLYLrkX30+7XuZE8fdkrIkOJC6QAZIHbegsnFUbEgavbK4CxtK1/Jajdn51W90m24Yi
Gz8PxhCdBQa39Kn6LL0qhi22QCGOWD/Gwiwp/SezjEQAbizzqYwCN8bOLk5fhrf0B+tBX5pt/81m
SErrSxMK9XZPf4n/l3Em39EDC/UR9OjppyFsQhmh+Bya3SOjhjLTsJZh6/0sN/kWncm1xbQhZi03
LGY13kqQJH5WGhno2vUuxRXK7ZzXZMn/aEtxyVffIlMtff8sB3GIMGQ8jo8SjV3HLQv8TQVLFtwC
bLPuDhtCMAZ4jtywDCMKmmlO+R8G5QWCefjNiKKNVXIv82/tTw/ta/PO3Mk9usxtwJ5xg0WEzUiX
eVuZ7CBulHaR1pFbZABEzSq7zIooqeGLxJWRhVhTDI8bkJgK0Ki4CLlssTYZAjJKZTaRuURGpXiG
E7qteVBtiq38zauMV3mPKw4xitXkS/d798Udif+486edSQaZb0A5CVb+AfGrD5NUvPhaMV65c6IQ
9LSWWsz234O0rMSd3mpPM4i3luavLjbeBRJzuVHNVKYFTGmohw2+6juXySpBv1bBztmHDki5kdF1
YifGslG+sP0jujFU3ER9oC/HYHhs3/qAnFYRt0EPhp76w7i4Y48pobI90gJojTiFzJcyTBhKz+by
/OBAjyfDSAaQzIp5oFJzdf1hx4VXW4JtGY4NDkB8qVy+zKt//o/jXufWUro4ownFzUl0yzqJe2T6
ZYsjvszeOfyU0t/WqryTe5DfcolGUNw1kRIYXPKwQ+t6RXYI9djzSotpxqDzmyXsAcjP2E/iA+SR
/MwDuNIuLQ4EzQjVZ+njcScThjwDBfQknhIzWhUR1AoEKNL3cg8yE1D5cgl7ZeQ6/KCK8TDuxN1J
rCGTAMLOm+JRnEBGkHK+3LuYvwTs12jk+jmxlQrPj7+SESF+RYIYnmEIGrNzIf5sK5d6nZB7fIx4
q37t4QKbZ/GvMg77MPnZMwIlgHEj5c5ZMRoxTrITUYP0HipfWpzuxAAMGkbo30ZiAA21cXoAR5gP
hETGJdSh9p0ztKGNYaLLTliQ0UyscU6cRmKnZplH+8iIWZzS6BQ3rHRCRz1sN/lj+Zk+qggc6CES
2cKewAShrpGT3sAiGBax/KWGNX/Vm5Qc6VYNxRL7oN6U4b54T8wXh+Q3LE/+Hstulg59K2apcsiM
LxeQm3v4MBnPAwfRYZIT6obx3ljBnMKlsFUQZzHzE7PSxCfqzbzeb48bZZeiIkbqHZqPFTE0Vyi2
bkMtUfnTloMQ+EKlH1Q+94J6hfwPTSQPeXXajvdZqCM6eB1ArLH5RuVTlHvUX618XJI4o6IhbpBE
k1anMoB7OMdGAACNV4xAXpcekf/zSHmTISXPmXniicF1jucfEmr+70dGrwSp10/K4JNAVN16mz+H
ZHv5hPIsA7TFEwhV38Q4Ea8gn5eg1Vzqj8x4zw2zkXiE/z0GPtksrctn2Vd6kAB32iGtjjXIg3HD
u///2hHvhe9iX0PGtwyp648Yi0yA7pO10h6uHkEOcH2XCh1kXuQTYj3iMWSiuHqN6yfks2Lacoz9
5XeOEc6v8jnq1b/B2YKHdFbiCNnRSn66kS4jWNyiqK/s4S7cBzYe6DI4/ohcZfaQx/FjDJmtWPlv
El6wCWlljCQ8RhTcGEDy9MCboLEIvhlI/Mig40sXbZnLGPtzVkeBpgEqvXMIFyWF8Ges2b0BibqE
kBJ3GqG8I2Na3MYhIPW/2l94Vvbx9f+rL5ffMuLF0/O51fwp3zziLOS4sr4UpzTuJJaROEf8AMsY
mkUaRhpN3Mw+Pq1l/MoItlaHoP5gDo65PzbepFlsCESlKbkpqCNP5DKAjxoU4ZcRBbR4IZwtBxIf
TfS5lk4vHiWEsvxDoMV5lDIvGZcQVyZIubVmI+uiDvIY8Qvtiq1KH/qreNpJH0iMIMHRtacvz2jT
hLVWH9KHl7XUAZ2UwyPcKQSQDhwq7A8xhKtIDIh4Sj4kylzprok6NMn1pQxV68UEeMUfWWj6R9iA
XobXGncmsRb7t295ZNEKZ2bP64hjNMbz93Pg3sqEvI+6Wzlax5zB7kAMqpXN2OuorFBeuDgDHBfc
NCFK6y7bs0dcjHgrSGS0xQHVqvAaJMv/xQaJgx9U6GwNNnetWA4pB76eYOBUWWgx7XbRwMbXSlNW
+x2kaTKhzj7n8i0cc8eHrtdj+g5OlQfbpBSQsgNsMfpl7EvfSuggYxd/wHx2vqNKCIHv1TeZ5aed
jHYZ6wQZvgyWa0ghM+t17rjGZtJG4puyu+FWzlXRpiVekzv/fl7YMNjgMMSIxCldm1MaUp4TzMC8
wjerKLtrbhsmFGoJG7oHXDAzMRzbbK3g9SreOeD3rv5Prhg+/GuILaYoITIpNszyf78ZnRJAXH/L
tdObMr4ZjZg1UxBs8e1KZh2Zd+TktCddhK7itE7uBkAe9JIEM5U/IlcDbhmAFMAgWD7+aDcq7iiK
H3AwV98mAYw4HAj8aLvhO9H+5UrlOhCOCvFxTD5cq4S1PcMIPb4Hcc57DEzcOo1/jfhb5l65vT/j
C3FtMggsog17ebG6IOXrV5d37clrSkFuaPIvkylXKT5a1gvSP8WdGI3tmyiSaasslJ8TtOw33lsa
6U+qBSTm2nzSVm70R2vJ02vz/em/6Hx2wNH1ub51ibSWp5uGFaoEM/JbPFS+epKgXGJb+V+WTxKH
F1sJO0WAkASCHSnP4rQpRKqW9YRzv9ifNOe185IdGslbK6CARMIb0p2LT/HnEkIQz59upI0osb67
BsJXixSXfbVsmYnYiouyeF5DZUorSpIGGs2LNcszK658FPLEL0u0eZ1f5G05vziAPQU2jDoWb1fX
yHD4PtDAA4jRRQ7ZMHYsfSiNzJ78VkLiJpLfA0GSE7MHTONXPB9uOwadjjqQDJjTg4dxzK9JdNyC
aBTvnnBQ+ZFKWwmLnAUnp7adb0rAkoHY1lbyXFJlElsAnkNgTpyYTYgqIavYaYZelIkYBIyKHmWb
y4aavgHiTTyBErDpcYlxJQRvGZJiKTIGxTYQXnqTg2D0BChUWy3xWRxcDmpzGxe3wzCx4jtxINJL
0k7SqKeH65R/YCmANC6Dt6UoKuUTLEokbpAGMjjjn1HEdQyzL7G6RhgzLu/qXfEB+NrmlsqWLaXc
5V26K+94IlGPxOYGkZmEfxL6iRsVYTCFFbbcuFyp2PahW2YPrez5IZYhwarCIvy6VJHFigwDrZEK
c3GUItsnMVvDDUpTFBTJdJcpYrjVl0XcB3LIJrq6chCeMXEm61kJAv/8fdzstzNKm7wsS12V67oG
p/aHBH4SosqH4e/Ct0hOSxKZkuEglxcOa++1lAp38TTNrvGbnXlLl/UsnIhl+VYXSi5k/w3qTvIk
suZUfHgVLnnWemmxqJDYVd6R/yVf1oTOkxUVvCbfUnxlR1UXFMrs3CNgp4JlWFBZdqCEL1kAaCuo
gumXCDU4T4cP9+GYPJinWyX/wbZZwZLYflPLewAE3tOx/DE2lBWtXYL0cZk30cwyar/U1RstDQ/t
t2nLvpx7/sEG6HikAh8ExmsFJ5oE1KXAV6iIuMy6lKys0u81dyghvBKZ/Y0PBZNy40XDB1lawEtK
lH2m/rWpBopAeYv26uW/z5kUE4H3HFKrQnvydArr5uaFuT/gUkcQQrMKp5rMsgjcBQXVqfCOX4xG
/9A/Wt7p+RJunjw0p0cEZlhWUGm/1Ooi+dYH7MpSJgQHEeCeNwD2FQTv3faRDbNLCL/3z8/ZZZky
Y4PwUv+Sfi9AQDY/iwfkldDOZs9XhpGMVQTywsPS/rhXw/32F7yCmzrYH2/8Mjg+DxjHFM4fbMUS
uXBfwYG6GtT8JIWSBeWzsEkP68MH+YYHKoTo8A93ZbyiXhFK8oXKsWX1cQkjJIRwInfRfAg1uliN
gxU4O+VJnlmRs8yenSWawRsLdu23iw06kSMW9Ak/Nc/kp6A27JrSox9CB/4IzunxBukedkY4bXf5
ZhcKBbvk6niEA5TuWDZFXxGdQl0fr8oVlJ/3YuzlRomgbweMdn2uvMppSMxvh1DZ8XWZdtec9lUO
Jicog+bbdNPRBJebWgHa2Giv3k9M/NOQi+CnXtoHdI642Ya/2OUdV2zPyiBoLu2ipzfbSZJTH+Qn
l3Z6I20p+SrFx6Cux3BIoytQx0trDiwDlZ9QdFNEJ/sM3QdXFnI5mGHovHJ93Vquxl45r3IW+Qzd
wjVIF8kCEkqa4ob4k6ZjwYhA76uC2RZ0Jpbo3lJkrwIexnJVEo3YAX2/puyN4n9cCtshERUCi6sh
KJEN5S6NWG4mSpMvLUpThhnmf32ZQ386u8un9wtpV1oT2o9vipR90N79zfO0zomIh7D+fLusWLcK
/LIsfK/rZyUClJbdO2T3SG9dklH6aguG9LuyBQpxp22NXXE/3ufQrlO29imLYePl/MLKdiuuTVa1
sq69bN5cPKNc2LVVnEj6pCBN6FyCKiwAJORWIUUsvk8aTlbd0pzSETLQ3TtW4mIEkYI9W0tgh6kv
/IfODi74y0qa1fRSvPDMIag5Zul984jGBObMUd2VfZcFLuqXkskE0EfWl9xzAEj8SVIssvOhbGWX
TBKQktlm/5DHZSct6vah5LWvG74em2ryXIhotu3twIKbtCqMkxDuH9fVfKPeS2pZvLG9kiEs/Zdu
c37+nCA0ckasDyLx/lJzeXVlcve4dWU3Y/vykuyCXcYBz9DozU5YSL2BC1LsQdklDwYj8IjkgYHZ
GU//Xd2l/wsBOaUzCNkBt0ABEZD334tCxkYBh1Gq0648NRRbULjtnjZvh3lZOu/O4biavQYOYjb5
lR1J0JRix1cVvtMmdvZl4O2fN1kGKSWjaaIo1OjDiQ3wOhwnDT5aeMAd4BEUyzb7knoj7wZaDjjD
IRLqKMXmS0cQwMbtUMFTqnQ3lfNonCgbk1JQypM1KEEBDnblj6H4Oe3XQ/5zJGS1CaVr7cMAIuGM
vzRgb/kWLoaJgMP0RyDfY2ROQT6tj9rrEV8KH4oJ4vRMxfWj28W2ypR2mwxP5/NHY95R25BR7bIP
PCvwRt+Gpdq9gcAaNss0uVEtKvaZBe/ygw8ntMtamrE4QRcQzfOPtvgBpsYbn1RzMxRPrv5OzVbJ
B/ATlbHes++JUsUBevCIckf4nFvqywlvym3erlw7UM1IPdx700ahiqW5KeyFVwRgoRveCb0sBtnj
AMXQqZa7m9QHcH1TEsD9XJ2XTh4Mo6+DnTDWRn43WnCgJrBOTJ6vZPdTRUIi/T7V2dodMnQiwAbA
1OnCQrjI06WtCyM1BUkUy8ILy3r9Xeo30TNQbpxpARPQ+VNqykbfhfAPgB7VrABPMARgiRANu8tD
vjzgS4EoKmuTchKWX/2aiy51ShM/jR4YY3CARIo8KsmGYUnZp3JcSHlO/qRrz9oY6VS5VzG/oQeF
bIaKspJobL+iXsrsV4PH1O47nxQ0w4hWKOFJW1OeY/VgRVb/PQQ0QwA7Xyo6HZSrLWobDRdFxy/Q
tz3EyccDat+7xmN7uo8L97TUqWAfjHvvZGxNhyXbCGOxMoHFKt67oxF5J933TO/51Ob37kjF0unZ
ZO5rzlWk9bD0jW/NhcS99inD9Tpl6aWHm8KaotYrn09WBtVRx/4MsF5vRG3ULdeGvjOpv67A9kxN
uRgPb9aYUfbdnxd14S0PmbZKPEbMCfpmQzej7oDS36HapKL2fjr4k5cDGVPg5z9RtNwNu73O2pLq
93l0N3nbvqT6brAT0PaOX5T6Ived6rDKTYwaeaTWLOMLKAmmykSEBWAGLKlqc2tI7A5vlf4LHs3l
8TRT7sdeNBeUusfvpRlP6W7u3UV/6JBcGCnVIv+QvyfzZ28ncQ0NuZWpFIuD8IHlqzfvjoA7j4my
milxRd8h0AB5mZm3zClwH89xpzydp2qRAW9QKKHrIMyzeJ5QUNhkqxaizKJ5gdPTB043UfAFd8DR
oBRrfCsEql0ArgCaCpRC0e719LmZzFsrf6TemTSjt9x32FKDpvCg3Mx4pv82pH8h5QLXqToO9Csi
xP6VYs85HIpEqc7jzunjhppdNwMz0sx3HRXeINrI8dm77IQWAsDCN+O4ydr4DOhnoII6zcZNNjPv
ady40zGWh7D1luqZLag+vevMXzrec6rmhbWf17Nhf5ttY9mdqG+YmiA9dTdWOUSNbfipc9/a2W8K
qLR/KZ+CN9DSHeCWtqWrX3gN5lPapSen6Xea+z5DW9y4u7PVRc74std/teD6a/QfWCOYzwcAzEeq
nP+7bYUw4u9DFBUzzXOp8FSZpS7I2r+ULhZTuq9aiHp2phr0ymaELwagAcjd/gRUIPjvk2n/dAic
zZViUhsaPWhr/j4n5maduGWXXs5GhbdWvXm1tvCGXyeDsmXob7Fv184X5879zX2Kq/l6n2j5CW0l
vLuG8wVbqE31qYTxoQUt9jmqwJmef4+a/be7++s5BPX/l7Y8HpX6aI5uK2Zaj7HeNAFYjZa6V727
79PI1T66QlvOdv47T/tPdhtEI/9yd1/aFcoW1+ngsqEA9UiNJqu4gQyt+zY4NcApVuxUY2Z4JPA4
vbn3cTyGxVKOioSCMMJSXuGGWsxA8k3n/r+7/AvmFII4F2oVkMSQHMDEZn4hLJlcJzEaWJl3XfuR
dRuNsM8Y3htEr93fnMn4Qqrwj1N9Cbj2ZWZNVlMJeZTuTydS1tT2Q0Lx4szzYmq1VVs76/JAXQ4O
vTnCMlDHmQP2pX9uW1EomW7UKIU6OKN0ba68Z09PfAUw7GwijJLCeV2Wyxr3YxyJgoWnvSXiAbHp
9Opv6q5t48u4vNwMhLUmhJPQnTrWFzCEpyqm0RtKv2OCvJ3K6e08NZv+rN2V5sOhMdC76N6tgSqj
sQlHSBoGgMtT+8uBhwFA900HQqZ1hECkGG70dlcDIToWC8NhU1R/M9W3ivtxz/VzYX9OE5K03HIJ
hqBALOL4fPSQQQAZdtqkOeonhJZO8b4/gSlcFPBqK8capsFmBSTFLFK/0IFudg8wPy68ZHztewDi
DOe0U6NmrjbzBG8Iki8JGO6GnPDwZie/Sg2qFBRj5oEy35RMvPfrRGVyDwtIr5CW0+aIMgKQ0spk
I6z3i+JrWIuhA1VJT24yIDADNXG1A8ro10A34Bw3fdUuVfBvAEfN4V4ZkrAiGE4y6ggrhKgatArs
ApwNMzngg9M83w7Ar1ySU7VCPtBhgqbDPQ0tlfa7BTwqh++HoHmCzKco/ISzVYECxY6h1UwcEJgt
hg7GjIQrHeHOo+i6s74DM+w3ts3KZT/d9oq1G8cErm0yHd744mixYj+iTHvjQWWhoEzi1D8O1dPE
ht+JabwB0Ve8FLAmzQXpkvZ+oHD4rMXaIYBfC1Z1pYmz3IRTRqc6qXy3vWZbT79O1nPOhrqOCk7y
VNfMdmdgS+9y+0ZCFcb+pZE6CzMNNQv6xZly7NN9knweADrdZFpzO8+Bw0mTIVAQpx7Q+wYdn/H/
0fAWzpHUxnFjqefQmKnl0jcHGENrN1uoM1kspV4UwH1tRyGdRc4HbcoGnet0/jyPLryoPRwqZ4dc
Tlf8SA8IiNoTEcl08rNqqx6hzpmNW8Ffug1aBAA3EqrfzOWY1oHbvSn0Z322oJ5fYeW3B+D/ntqt
1OyMI2c7XAWvYVAf5w4kut9y71k3KNIu1E2mGXcN0XOTdStDabbd2V7VQM66iozYaGmrke1JVwGA
DdeLivS8rd9NNn3vpFTR5DP8pId6lVI8n/X7RapBBaYkU9juy4hA4ZHhsc9mf3++P5zuaqDiGjLh
rXPTju0WfHE/TsHkabeVcQ4KEM4L2BZXSkamylepHx4HWPIt4RCCQVqHrMYY38rqvQOjk7KwyfsD
dBpI355A/biTP1nPhOvn4mcG+jLbv8zZm+6KDz1Bx1BY5vJ03lTznbt/zp1NCYnQCM2j3Q7BpCer
zEriPRnbw/HtiAWP7REGdtYJB/SNHMxsvq/3VBYcIVCBwMGsH84OjC7t6WNiJ9169gCGJfOPuvls
3TLQ0basbfj/kZ4AnTXoHnDnxUFtYjs9P2QITk1WUMPHazxP5/1jryJgMVehYY5+Dhaw9nANWaAb
JchQyh5zEKSUk5zdJweaENVN7yS4V7KaAaeQUxKl21S/zw8pogJriAOr4uO0727SjrVktTYczJwt
nMNxCaQMzCF8P+qBEtd89hMbkIMNDIj12wGRpY51nUU+mZap1eb2TGheQCe2hxOEJbc1gLUbApWk
zemIcMWB0hyISitvc2wfZNyasVb2wJxV6Im0NWuJEE6ZsSK7aW1M7SXXUMHmFvYwr5xLFKYgfIVo
32aSkAmlUFjAUX5g5yCuihcDhrm+yVcSjzbE9e38kGkgtPERDp+aR7Kj2nyHmzROoNbQg8pS0kRo
ghLQKv17S16L8zKZ22D2mVxvOndcdilS24c7vRzukizxZ+UXo7qhZjKf9ttDc1wPhXO/tx5GCM5S
GByIAFDQjar9OVJ0kXUg8oRXY1Q3cI6o5bN6sL6B+DWwJ/XQUgdVAO9JUUkjX2VS9WjM7wd1eNFc
NiOV8vjDPP3K5i5ss88OVL1im4zu+441CpjEQdEANWnLbIBTqujiMkXR63ibjU+yWqj3L5WyLOgK
Z3K+7femr2ofLiDHwtGBwDiUMUBSg+2cj++mmv7KEgsBs11RmJ8H+lw9G5uEoLGE5+mY27cOMHCH
g9XD2x7wHiHlCDfUmJHhGsxXO2VFky1zFoidTos+AGfO55d2AupaTgDGwLHDf8BIOmkQgSByU9Cp
Vv4yHOdFAlSDXW0CHgz92RNiKaS5WIaXnhJhrqxG7YVhTCvjtDkwczUJe7F2tiZoUM9j9DglT1DV
+kkT98wcKUPi2LZRNsJ+RcjhPRWg6McMuAnAtkU1wHNJUqB/G7Qe6SGmGMejmJ6U+4gqtTLFXUlC
skF0A/S15WXhNGg/FVddJmdnudDL/EVl6ra8VTOuvSL9ZdWkSObxflbPkdfMYZv2y67RQR0y2Kq9
Ho6K8npGdNA6GwtiRMt6lZi8IHPAgPY+Z6TJJiq4pzKQ0dOgxnB69Bho1pnVJC0ul+sd9rCao4V1
nJ/sY7/xnhz4VQbnQOKwgtJCdfefma28HrsBUM8egmyNBEjybDQJIoE3LhupthfbYAbPWfEO62Z4
HtNXjQW6A9asmbWdoek7m/rUiiUdUaXZoX7EHFC1h19kPfaM3VOZf/53GPuV7fgajznQucLSCDb1
guX8S2w/qjOM94nX7bJazxcncEKddu90xcrIk4UgNVuDlF5SLMWj1Hr95FZT5BIY1tq7UXY3SemA
1ms/BsS++/55RLi40t7/+yKtL8uAPy6SdTIkdqgrfKVNrw923Q9T0u0O+uy7Lkh2117Uk4i8gdc0
T1DLO4vpmP/UjsmjrZa/zoT8QGzX4in3brbe5/ljy64t6QzDJhbL1TJQ7f3DsW2ekZxadl1suMpK
+l0rirV7dkqYRNlTSb7reTPcTLDclXBf1RBGQhpBwqxhCoMDXcbm2VOW2WnTn8Cyk0Qe3ibKEijR
+p4AWttT7usmOyY1axyDBPEOsVALiqsEwvTTHPRm91FN+e+0y74AHC9NBvgWEmv5zZ9/X7MpZdG1
+wP9qg3NWj0EBygeapSdOyDpIxwrPTUTXQr2n1w8I8M43doqDrlvwRRm9+QAfW4EyPd0esmK31BH
feWwvl6cBU+cQwINOqYvK5oJetfqwCyxa733/mg978vp+yGZNxbMyoMJTFKzH40zBZbNy/ngPs5H
mGL+26T+1e5NW6QzDNMy4OX5e/sUjXZowS5j9z3Knr3DmDdIfXU5UOpNQiJfT8nuvmhHpFy77vGU
7x+xeIcYzfaeS0S90iPbV0x4WXUMh/1wfyrT3+RQLmuhv6ztL81kqTBsoRCOPpnzZa1kNv2+O+Zc
Yw69flLGZNejAUJ5sfaky7wbDwusoMdxALtDP8FITQVfnTLRq/HJJDw/vRDLLlrz8HC2NlqbrnXr
dezvHWhYZMnayAR0oOTUEMwlI5jVZHdMl2iLe8aqyeFrBct6PPUYy767l2jmkJYxU89hKKHryz3S
ld1tnTkHcq4D5dH9+nh6VZxddy6hgmOZPmFsZd4HGcwWc+U8mOf8YQKZMPfmb9JpXyF7tBdKQBC7
ytoS0/rqy/Kua1Oz77td7cGGpkOyUJJUTxiiLVyCGojtI5NNv7dIirJ1AmC3gRflhADJu8FSuX+C
0K0/ERSPy35KnzKr+GZ0GioNp98sgy96SH/vWQ+6T/qVnkUK4itCvj+7emOYbbtjlTY06mNtMYEo
yV3TSTB19HudWpPaus1V5I9hspkrsKTDSi/cpXaeYGWllra+dYvp1iSMsPf08YE4StzeqY7H8/lu
KtWXwUpukvQ9ha3v4Lwp9LW3P2HsFQKhlMzlbXkjM1ol25xPambsqkwJBwWCVzBQpF0L5fTTGDZW
6aw6kxqcwX7LbZGhHB7+ezT+i0OQ9iAbACUbD/tLttArraxvzMM1z6MkZLQNgHOEUCZbFMbsLk1m
I2+/UsgTEn39PsfyJV0ppuOpNjohto47gKTr7+5g6s79MKtms1O62O0ftPPazmK3fj+wddSTe2XH
ts2oeD0+N9VDV6x7O56PfgXlufNgo7FFYTCkQvW7xd45/NGIluFAizW7ZK0KJdBq6n7pDdxta93+
zYac9s9M1N8v/QulXafr9ph7WrOrzlvDfj9CUNTGVr8u1fduils12J/9BLbP073O6d37c/M8VFFf
/Ia0+yuP+B9NCLOyTpio2Zc01l8iCdOtbXscuY6T+WAkINXfDWpoTBYgyYNE9v1pO1gwxOwRBruh
B0ta8RT3ICvseJh/Y1EX//1lhHmi4QC7ru0Jd+LfO3Q006bvirnZ5aQuzJ9eC9ey35lU9FPg6ijU
Gbbgy28seJ1QGYKi2/s2GTt7CvTxCTq+Yb5H1Dayv5+OSwfR6shj77IIvf+j7LyWG0XbLXxFVJHD
KSChaCXLtnRCOZKDBIhw9f9Dn+xpucuuPT3dM93jsSTgS++71rOwM6YuhxNfc5pkSbagxiT6ET/w
FT7qAobgV/ym7UhC0o7hub+5gzBL4kctdgkkcHE8A0KtBTZPU/2YKbPgMtElAI5uHLuAS0IUgPEM
9Tr8HShjOT7tMQQp035Z/f40qL5dHVU2JYVwHM34w3b8z70quqFIUr+6bAc4G/FKE6dD4GrtkiKY
DLrzHXefAXtUdDHqN8wpsqMbRCGnPFXhKsUZxJFGcIkGz/sVFm8jInWsPKbQPRPQXscSgZSG4d+5
6XbpP6TFMgupSi5vzCEFDd+93FR2y5jyOR6df55LdJU7+9dnYxTLgFaIZIGJTu3/7ztPEplBsTRj
MKDqx4wSLIn5lk23Sjg/ODUqrh1HXuO5kOaa70pvN8zonEx4JulJtrPBvuVzM5l22YQIs5FgRNyF
0O8BGwTJU5y+xPLMypacRCIYH2A79FlNRqngivLIgeyOsuCIvh2pq0iieeW2eIfl6Y3FRlrqMSkw
cwkbSk/HSqTRvFCzGbxzWZq00aY2Vmb9y17rHo6oS1wOYM+E2GJkJ9jkbq9V3vTQ6MS+3wBtsADY
b4xt9qVtFULDy622uh0udkuA3sjBPzaxJxwLuLcbuubNBydiyu6kdzVvP98jXvcfN0nRAV6zx4Je
f49E9PPKTINq6DdUW9UppctswbG7d8UjUAJkj5LdzTgyI/WUvjCjzgip4QjZ77qVBlZ3Wqyvb5dP
2QKHd2o0gLK0CMdf9wJRn7Xbgp5ELkC4crbNaXKiGLd48mykm+itExKFpiYiaAS5DhAzgoQtr/tS
pxSspIn53qIDLz+DeJoj50UVOxVnYAvKcqUIduz1++42R7JELPXe9MR9PI8wFlCTsZu9hp2ZoLIk
dqo3Yapj6/IxCDzTHsf2xVYDUY011yIv9Ed5Wl0Qbo2K6Odra3xbysYbDn+HFLERXKCO4+M/Y1s3
CkVN2lu/Kd9lSpmvxaueefV1dgNG4U8Cyvqo+kRHPEOjLMADUUi5wr1lYHDCq+gGoOrAVRwBxfOo
ppV0QomhgLpxczk5UTCOErcBl2G5ijm1BhrNM46EtCWDxvGtDT1Js/J8HK9sTJj1UcDADsMv3i8h
5fXAoO2x7iktbl9lMB3Ds71G2lN8I8XZaDZSshSTTaFtWvQvnXdFAwDSdD78RoDR71Gwf9YrLhBt
M0XkDHDfs0vMQNLENLts4b3x4239lNiHxZfvPBmo0Z44E9k8SRMObGMggH3miDDpHVB3bkfwreqc
24k2lVYSgbVjnO3FVp1uniDxnoDKcGRHmZK2MzEOGs+4AbnMor9gjzZl06EJ67SICcG7OpGLOGuC
28/x7SOwRVexd87C2z6XNpC0WTz+4dPLkj62M6rkduMv0+ncna5dFMVuRDhN7rQIhI4gaie3PRgU
B6K4/ZE7y4/Mfll+sPt7qKeUf+wltX2+D/E70xuvI4AlGOaAv6bp9IxnjOhf2JAT8VNaYqZ85vSq
zTDJz4d3EILBUn+yNnja2ZC5yhvAoUl2zKfG3n+k8Gw/SkBqUch50aTyOqwfwS4/ILfGUIItgB71
GscAgtnwIVvVk5vzfsM5gAoYDbXkgSBdlE9wgDCNoc53r0uZHHgcnKMHbwQC8l3o9PhPAPeac5ZO
mnW+ab1hlW+vWONGwgNeQ1ucENY3rWyLW0GBzdWm4mS8PZBPHXhv+LHH/wYT9mP0go6/iyaZQ4HN
/iQK0cu8wrt4NFAJfnep6TmB/clYWEZL+JsAIVRnA2+Vyx8+thNiSObStJ9kDyX/vIzflX+aOI+l
jX/21+HICtmR7wCT3D+KaMn4FnyremM8l8yoSGMESmB2tuuP4bvFWhA40F5H4Kvt2S0uyuYxnZlL
WHXk/ganZvRPonRGEb0U5/6UOAb7WYYNwN4cYTqjKoWrDEVwQ9+isUbAvF6iehphLXQExhnStC30
9OrmOmtesi1qVRSuFQxfvuDz8nEhUZaiB7iH9ygEzOJQ1af8lX2gEKHOc72QvuYEq3qBDcJpUWgn
c5MclIV2HopJOatO7JSlh4I/6SbIw1et+xVPygWq12U665FG+zxs+DMewSbxe/Xl9nThGaBc9Jgv
rJO1RXqJcE3fR8/9zliFR+GxeQ53qB4vh3xCrvI626hkN2FjOkQHY6vM1Qe+eCpjyxPcHICE+sBA
29Qv6rqYhXMSoKbF8oYK0jbcUVBqPYKJWPcz5J1LopNdzZFnaIgYLkck4Y8g5YuZ6KWomYgfGX8S
hLMU5gfCdHcIZGYfB+eTwrKdO6nztDkvv55SB/g4w1lzP2A5ubD7GHkMV6i1DGli3JYomnkqaZ+4
pkOvlidu/SLNrVVi78YXhnhlA1vx8L1ODpOTaH88fe1m/cw5fn05tXNo7d3s48Ul4Zm3zdf09iF3
vlLHZwgfYQnyyZDSObMdpWzSRJpftonGt60UpyLJYoeoyJokUR/8eykxO5iqQRVftpy46Vougkh2
AkOcBHA8G4M6qZofJGZ+GVqNYe6vUNk6mpHEHKC0GStM/tDVcNhuC5/TqQQf+JI8SaD+NG1uolZQ
Ih7bQZ0HAc7UtJio5JI0Unm+tbonZQs9Qt4UHQsFSODkRilvPJSmyWdPPvzQsjb3eA9RCalW7ShX
OpZCsuyArxbyMEkB7I1VconHUuSFZfT9feHToOC+VI4BA6/vAK222CeMaoMkpGATKyBuN3hjwvXY
IzNLqQDU0SIMAHVbpG+21ITAPo3FY0u7bX9euKV/XW1ZkqiLoSlQROtu4S6iSysMhV9ur9KXBhxD
4dxeEloGe7cxn7TROqTwthCgr0UO+npJrASQvJ/fxfdSq2VxgDNRJKkSAhr571ueVxSJIkUjNqnY
DapPST7A5LZgjFvZV5NmTk0i3M8v+W0vyFNmIp3h1E3mExFjf7+kUF1M61IMfO56l8QPabSurh6q
7J9f5V6j82e9N3XEQLJEDNA30d4tK/ObJevF1gj2RfmRE+AkV0eOgXm6UC5Oyi5I6lAj/XIe+f66
iJ8I1+TGiohmTfWuitdHedSSzVhsE/9Qhp40TMEFaf07PFQFhJqhLIl6L39ht33f3dy96t1FDfpe
LDRBLLbh1Y2jiXZ1Uzq42R6kNouopW0sdanA673hCsIG2a5vsCPZvYiku5J/QFN/Tb2FY8vQb2sz
nwzq2MNYV28pZTWSrH++OeO7+evMNr5bymCybBFt+O04UNUXi+jMS7Edqt1QUSi8BQD2367g8FqI
YXU///n1vo+1uxe8e8zrQRP8pqmKrYlkvmsWfi3YOVsbTTuHCAboBzfRw9ggHdZmcB6nhAq5089v
4rcPPW7k/7NRz67i4EtEWW8V7Wu4ZYiRUVdxlIRGHJOq9tvz/+1ccPeR76YXLVaDTiqK8RpP5MxF
W1MSIMlevpjSG4RSSOsQzeFFX/96e+/VgIjiuL86LDWyqDQdDv7fH3XodZIC5KTYIueoUBUPt2JW
0RKvO4OooLH1qAzqQmOevfKnKm3IW/dL9u4fRdbdM0b2qSYTHM5pmIznv99Da1ylFgVVtk2udqXZ
aQPHkXwKt0FkREezI6KWR8BBThOQxhK6Bmbh/jSwKyGRBLsAZ3/ahSjsbPIXULBa/N8rbZexdYdv
wwpMM3+EjCJFINEFBdLZ2jZjYCrpNJSde8PmaAgAUHn8+TGS/3Fjid+gmvxn5kb1+PcHi6VbgRog
T7eX4RyjZzKJpUD0w9M7vUI2ptNF2DJlYV9/ovVqXT+vAuQOYqPBj5NI82ZekX+vo8qTAtn9+b19
q02ykOn0ecYulDmCJP9+axBZVeHSpOm2k+jEkqPNZmG49LbOGUH4+vm1/vWQ/fVi4zrzn/GkN4lK
vLSQbDEZyEwbMgQL+sjqmgc7FudYtQcVGXOExgr/aXad/Pz635axu896N8+XgX9pyzJIt+Rw2SHy
JLok49Pci7+0Q/+MlrsnmQhpTaKeo2mm/OdC/OeDhnJc1Y16AeTNVNWlstdYN/vNkEKoXNVaJGtP
Q09zhX/e168SNofQh36Agg7ZtyupxuGiV/NAnQUJMCgEcj9fB0n/x5VQRfYQcFUpQcjW3V0vL5pW
RZkZbQtKvpz5DXd4uQowL8/yOZNA8T+QnwRf/fJaoJszR7QoeZfkMr2MQY06nKLMRSxHg4tMHXyH
pIVJ2l5THAamJG7HznRV7y/tUUmnFUvY6vrRNgkFnq8QWbuxxBfC50eUma58TLTqyu/cJpqF1wnj
IaYGlq6q1wuhEwovxdErp0BegR3IyBY7SfWkFyb5XJmqJBCdMwgnfb5v8IkJdhQsDHnOlEBazIN1
XRrVAyeCk0UgGn2JEs78VjV6O3+42Zd3WX8jZUS+uILuFtUkr/cGRl3dVaotkS/5W3bsP6g+v1Aj
RVlF9pOPfWZSZI6xKCIXbUI/j9WdwPuzhIdSXgcVY3SXRZP6lSKWQFmkapcFiRw5GreM0I8t4jlW
D+yt7HLlBUertPro0HcZz3k3abV5LTzV5mqQpyrMzQqZpBuja9viXvvTuZafG47a+FQ4KEIyh78p
zFrOFdJSRDqhsJVms/LLBPGn03X3LP/1rNwN2kxl30WVJtq+NHZI3KhdPsIe7xCpBqPTZoDyaHoJ
UGDiNh9IMEN281IDs786xB7vsD/l8S9v6V/zCLRu2gaSjpZbVO8WKxQzadxUUrSVDs2T9UzGAgRq
/AjZi/iebYl0RmuVStOfR833lqCMWp6sJwMVuaaK9+2TTM/xLURBtO13YN1kWAhPPfv/g1Uu2mP4
ct2qBGy9DliN4LguQmeYAXSVRDJc2B/BH9HYTqaP1dnEGVQ5cNk3XCYWUgNuV4ICaIL3FVMWDevE
rY+WinnI7Z/Lc3pzb8frMfWfGv03EcK3wwQEcNpB45JPJ+bblawav9UHQQ63uUKFb2YBMKEOKW4j
C8nMVCfczf9sCQhCaeIvS9UTngDwB8QUdHt6sGa4z6y5ms/19EXwZ2I41V6TNzHe6eUvU/f3Ww6X
HZ25rLKG0k0T7+bumshQIRRNouq+UI72T0ZN84MgWTDdiA7ZLo89Kwt6R//Lxlf6R33+75e+26jn
FQffKNKEDXYNsVhegGVRReonojZVhEVVrzrTGz4aTNE5giw7XbFNychYMvBH2QpJaZR9IttcMGmV
mjNgIH6mjXCm2gvjHQkL6uWhcQOQvUtxISi0wF3RcJUpuRt8LQovfSQsy+YkB/+dLA0mMnl6wTl1
8fQYGERPG/91eIpekMEUin0hUBueqkzLYmx3UKg3zj0OqNzTegdNeYyCapQvuSQeRphm4AKin1rU
JC7ZImJCzdPCqYnZuarchqooqYsYUN3bV8Q8/BRsIWtN/AesziolsdDe4xFMpu+LI4ekZe3wq0um
DSUgquzuFQwLiZR5O7mUtopf7rebMy5Uf01OdJFoTlDdIHmasLO7U0KVy7dSvCXWprTWUvh6Vaiv
DUfBOJcCmukCQD2NFOS2Uj5BU4agLSypQubS/3tGUnSJJFdGkk4rU5XuFtRQr6NEu4bEDAGoRN1n
DmsdVxMSd2VNqEwiXimPlI5SfjbYTfRfTrDfzil3r343RSfVFRKySmbRlSiiK8FLHB84J1w5J6Cs
iH5pWKnjdvXvi65LBIlrooFoWzKUcbv7n92N0qtaPtSFueGskI7P/KTW1wKhEAJayMpHpJSy6V4a
1BYh1BuLYFjURHF08wDQd7iwZDq8wlcEl7fOSu+qa0ufHXnUXxax1kPELue5Zbk3HAGMKJSDQb7r
Y4rLxvkqL/mbk4eBNtUS9qn4gr/v53n+246Y+8cxRNIosqiiZNxdzPrSdQjGE2MTNa9cTLT/t6sT
iue0/+W8I/1ZMe4uJHtETIooxcd5+K7zl5epEKcXSd3ElCy3YM5HMfBXNkysepLRcYOMoDhJ79a1
o7asJwTdhYTC6CPFu1XGYB+6Oz4at5CIuWl3EDETgCa8TcsQhTcHqIn1KPXT2yL7lD9JEI6Qg+PQ
6BymlAvBTrjsGzfqF+EfILtoTi5ndZu/9bCrtgVT1XXqYxN9wbdMoRtuQb/2sx1Kig7uEYpTawxp
ERNHWJvPIN0Km2wIprtN+pqjTLfrTf2G3zZHBg2iYoeQ3FrRwCuW/rl/TdBrLlM0gMTXPst0OPf9
l2JRESf1zWZGJE4GST9an2hbvlqfxo5RrM7rQ4H+e0PEFftnAkIoCYdU/NGdr9PP7kxMyHj4O3X0
hUm/gdpP5srF+/n5+L65V7DL0bRlvSSeUDbu5hxRKYP+Ug9jPoUr6i5RqCDHJTtkX0eFnuhl6Oqx
O25JBmwm7yQWCcHOujiaOppxf34zxjjW7h8hg+IveyFVx0x3txUqK70s24IYq3RO3MX8OmWn7DES
HzVbs5NZR5pj40R7YSVizMfc/hSu8kfEA9Ym2jee7mAGnsfbcNV6xrQ9QvA54SDdkZkAlH5JXCGB
J/KheBH20Lrm+oytf08Q2Ts5XItm678rwKn02XUhLDDBj1gteH6IFCbyMjgo25QO3c+f9x8zHRIk
qoMEhNNDle/WYiusbpJx1eTNBVRa89qL6xpuCYcsE1Zt8sum4/vmiBdiZZHJBkS4pt8f28f4idy4
ipssXehOIW9M4ZOQUkwQeeEE2S97se8fzdDYaKiaSvHje/h5HEcynywTN3lATN2ihuU5uK0q2SKo
SGn4ZZYbZ7G/nxu0XAomL1ZPzcLcejeHi3lJuUcTN7ixcrZyPlKQfi3Xv2Urqr+90N0da1slruuQ
F2q7CbKxPrV5Jq/kbzHTI0JhluMA/iqYU4VMquZBJZOuWJX5TMlnkjntVTfTcHxMETkGwKYwvb8m
N8wDaUmEBUo5G0sSSS0sOswVTDWsQkgeWyaC2DWkZTduVb2aHezIx5n9/DD+6a78dBHv5u8sEsOY
KULcCEQ+c5gXZ73OTGc+GPVMfCqidVY66tdYs+1chW0baS6pFxB6fKCXKD1m6qFq58VtwkFcunhy
NxM5BEjTgSTvYvRBq/KY1hGri+DFOCmf1TP870fDJRHo5jQimn5kMJtaf86uXqcd5JnZPPS3LbMq
EIGfP+ofl+q3j4qjXkXbzfJo3q355VC0N7WpxY34FCzNNd0fhGJesNKW5GKhYkS+VbI9nqVfozCF
nu07nCOMQaBIiomyguKOcKHc8Ln1efJoOcO8JlLSdMlxTRBz1gQrO7RcwzfrWBzlZjyrq6Srwe9Y
K9tqizotekftQiQYG0/TRr8Tl8SJ4NaiNE80C212Y4u220lH+uquXF8fOHL/fBGUfz7L/7kI6t+D
xh+E4moJF9iaVMeklZwto2FGpQT+P7np5HYqq27J5twkTzVAxbv1m3kF6EBdK+2qSaaj9b1kRzOL
i+WYbbzBhgciIWRLk5AINdW26O00gnaUtVD9cgf/rAT3d9AcheaMe85Pfwbqf3ZtNyG2lBwZ8eZm
cFxfJZmX+JMLvTmiQQj7wsHYgvaCrUqNVGFZvjSExlCLiRD9XKoNxr6geSxCZA7IwkwkPzeUU8dG
Ltw+Pcswz2wJuGuTz3Mzdwaf0GWVJAbLRk1KdigHIHrc/Yjz+fmmaP+aN5EosRwofDxNu9uvyW3V
VfkgDhsttMt5fGpaN6SXzfzQEGg2CT59kyaBG+GgbafE0BVntqEqOA+SMJOHS48OkmT4mhy2N2mP
+z6jt/4laPgmqFDZFUqN6ZU4Oqz6eLvGpZ24yxWBPmlrSydkRyiEQHL1hEsuM0LgypnRUrdzJAau
ZzzSMvUubz9/5H89hv/9xHdzNyQI3ze1Ydj4JCQC2xNWxBbmv61+/7iuOgUBxO3o9IBo3D3s7dCG
Zl+x+l0bwuQCRwnWSYg1jKZ2V29+/kSSNO5T7p7Ov17t7gB1CyS/u8SNuKG5EdI5ddIV2J8A7yEb
GLv4ullkjdqdAgPP7gjj+8AtwQ1OXpuFntjE3ipw0MMJhRmmGiGd4vTs6I1yeH2MSRbG4wcbjIR6
do6FKxTY9qbEaPJQEwN9g/1XOwY+uJ4SUrczH8m6JZ6IIEz1FL6xADXsz2npQwN5wY6pH4JHhFMa
MVut0+cOXxItUVuJ/iyuHwIU2t2CHB5ce9YJxlJ0wE2IoTg9k9i7FxbJC+yy4D0+pwTNoWl0sKnp
M+E0UlHCmRXQBliI6fqDnat88QzS9YopGV2975APp8LpY2ff/jK1afr3jaTB7pG9la7T2cbC8/fc
Flzr2MgkVIjWTJni/9qwbDEDcMEQ7sW3Bw0wFOdKChXr/KtcUs0NZUcgVhrbv4V6c1XCZhWWyOSr
xGuTmSoSAJrLC8vOhXVueaXq4J6tbQ3WpGKrgX2lWvtF1l7laFvcaHP9S8xYH23ylZmP4mMIdg7d
U+FoTCVL47F9skgMZhTaekbl3lZfQS0eRG7Cg7gW0ffskSDWj0mzyjqXKK5nhWBinpyGQt3VJnf4
huINIO7NU+A0BRs/nSuofwgNx04h0wbo4o1Qc3DZE4J1Y3wL5EKhrJvIATHc0xAtR7WmMC2mYPl4
h3xzK3TNyBmNjok7EOJHyh+iRXNK9VgkH+Kz9h3ifHm8UONxKuO7ZBgtfUcDRkrfp50M7Gp0zB9z
IiZhLl04aFIoqDyjdKNd5SnLimcbDconqqPkE5s3Gv8wcfRH+WDt21OJjk1zVMBgnBuPwTryYDjt
2zVnwOfCi98Q/mog07mQFPJ4/sEyE+XZ2sNb2BDlNiYb1aSjrOqN+XGjyFNMuQBp5ZAmxXBRKodT
mnqkZq0or6xp3ZumLwifthBxHahqcsqRVK8h2Kzzcm3NRw3fQD75oEMq2/gcqHUDwuQd74L3FG8a
1G1h0hozuEXiITizRBANHCVE7pFq644OPe507sCpkd8Znh7lf0wUdnUo4bXmi3JfzKNt9xo+qNeR
dxRYtowqTOasx+BwJRIzRniRE9NdOyDdvGKM5q0jIV/oG2ONyUR9oQ72inwW5ZaNMGuhAzODJrUp
TtELlTgTDIFmS8eO7ubuMuVoK3L2/VTm/Vu9z3fiGxstBrL+oG2B3clTHeVa5wga/Wn8ZbNA2qvl
Arl4eI4/wfqpb1fmZerg6okOnlCvtOEsx0eZdNp61YIaRY+cuT30YXUu7IlEC68eybs9dhwc2qjK
W6d5F3b+S0mL8zP2cJ9MFWRRwAEDrwckL86rxsPQmurLijiM94I58ah/jHeYB6Kw0721KDZwx6zT
ZaO9+phNWM5WwxcLW/tYbeWQ3rKdOeY28LpdM02X4os5q9f5PnlEEaj+YcaupB1qmmGd7wqkaCYB
jg5DU2sBW414K5+5lPi7TwEiHCHfZH+OXYmsXwnC7EbKR/cVd7N88Ghw+Mrb7Ywr+lJ5+WVVxdO2
nfbtlNT7IVz4dPk1B2FueMQJCDnr2LV2/m4FxI+79Yna662fao0d9Hb2lh87MsUL2zwHX7fGqclP
JjPYJ7cBCmL/TIopqUwamY/dIdOm15fLLAVNKD4EpCjJu7y1MdTE53hWvvYH8Y28M4MpycBhbOc3
u3rgPDLnaNw/DC9mvxnagxadh4aA3+S1jr0ymVDLaLa3vf5Sv8ISpqfMhafKixLwHRJgwy5hmb9e
poiQz8GTRer1sXvJ9vJC3Kc7Llu1KJ5KsNIX5yJTOnA1JKJQIlfiHmJnQJtLX4eobJttiuWYncdN
XmL9Y5y9dBNpraLPA+miL67Bgs1by3cNkCkCpGt/OeD8a1UeEXLi6Lmx8Grc7a3EujWUWxb3G0EB
HVecEKaYORiQLnEuwimk0xbO4nz182bgj2vubi9gUtLFG0BNFwPW3bFK7Lo+sfKk27SDIzMs1GDd
3da5dEiS0lPzB607NJnnI6tVCShn+sSUru+NYkNlLOe6VnTJ8OPF9AKy9iQKe0U+dtSzL+sr+K1w
2uUzEVJCziZdsofi06A8X2hPqfKiZLi7hHVKJDvohcviZq1qlc0xc38+t1AIvAzQDkQobvvAWLQR
fpC3G1WSTPRa7qx6SBVPMF3qclB404OWu1kyyfy11LlkZhbxKmbbcmVO0/Utk6YlApV6zqjmRWSJ
98kvW340St93VXRL0JjTt6JedV/LVILLZcjLSze2LoKndH47+MzPR7nYstC2r9U+fC/VWZfusGHj
qemYdoBez6TLYWi2WPLVE9nsPmGss2GnhA6uG21UluKdQXDulZGD43lXEJmIPMVT39knJxmdLex7
hmOdUeYLCDlglMxqUJHVUoohidjVlrTJSTNTYpdtAPKLqzfoyDE7zaWuAiwClbSC2B8+77N/Yx0Y
mZlM56rLqLX4NUaW6940JxiIRd8K4jT+vCwTWIrRLnmL4rGmyMRACjOVhT0RWp/9/ucnVPq+AzeR
y2jsWFVdGxlaf2+W4iyRQrnmCeXYi92BDQe2Ya2eXDzhYcjnIap+eRXBxrxAbljfgO7+ln/4Rwzz
9yD5+y2M2/f/HOcGYQhSLcm7jcqJBv7bKScHTYu9bkuLVn4qzupT3867mbT352LjZmD4E6/4NG/Q
ysllMezsE8JJSH2XNZ4YTyJBlTm3tzOmZYotZ3eTFjKndh86AKwhG1Ri/QUs0JzUL9bc7FeXt2KS
zsOTNb8mLsaL9LPd+C+U/8C0Xo0JaWPI9ifNTiM5JyRNZQzcbmZ0jlUorajdkYXrHk1rjm18uShO
2t3Pd+l7w1YZLxE1C1FVTApdd2eKSE8yRK9Zt/G9PiV8Z+AnvM0TS40ySXxbBeKLKNkrw4n6dDtU
n/4JykLyqbo0j+DJH9THHHw9Cd4cH0nUNhDEkxNwTj9BUPKJhdu6glvZeQzwxja9dq+OoF8mlf63
iXh8oL7f7f/7KHcTcYibJBUwv2+C3I2kR7nak4OrwARJ3gXzBEGmwyrXF6Ut6NtYpaoQHSrNi5ot
ZvKfr+p3PtR4VWl2SZAVdfo/d2+lKK2u6ay42/CcdcRXoAHBYcfDQAkBrvSeETuPZhUr1RthdV+w
46yHsZojcCVd8WCdpXESdqQvVBKn60OToaPXnsjaJcB5xK7+Mlb/0b41RaSd/EWtnkXlrnIVhMGl
bCK53VjvyiE8Afo860QI9cfqYWDPy14A84/LdHh1LzJKfLfZZlPrJHrBVwpGuQW8/fMV/FOkvr+Z
+PpQB6kGVLh7qGBI0Tm4CkO7CZ6Gx2ghe/JemzMM1CfyDHGwdDNsb2ziDDBAn1K+aFMn3ovNwoQR
JNgmUn+WJDwvnmr8cnO176dAc1zsUapRjMahfVfyVhCw9YMQ4EGTn9RmX9YTMWI+dWq2oe3pUh5N
YX8V6SqDm4xbYkyR8KyvLBTpvpOPWdlxGsHdEuBlGRuvh6u2FNqjTiQ88dIQ3+WlWcwbAsWgKZEN
ix0iuD4rxatp7ArlCO6nbz85B9PASYeFX8x8FDBoLk/NjPh4n3CWenurCbT9pYgEEfMfA0y3dHkE
EXIBzLs+SmwabX6R/GZzRcxC9rAJr9Hpr45Re6aXY0dhqdLetefOrV/QTD3WbveuHTK2inRMzt0m
esWk+ip84B7td+1r+0VJWOmfBbzalLwj7AxnsnsJTuaENVajaCS4HGOCetYwcQwP4Wu3E1+kJwpl
6av/rr63L+ohZ3dZnts36STu2113YpQ9D6fsTTuNVbfCpT5yecueeYzeu03y3LxhjNvnr/FTv9Uf
Sep5lk/dm4W9JbZvbwRYfjLdX9/kU/mcP+uP5mO/VfnZb9vxx0v4KpyHB37s5APetOdux9t6ql7i
J+NMKtmh3Q475kR+pMtg5ftz6zjGC4ZP/XuDeY+vIyLD9Oov0GVsiI0SSodLEnoE2ueU1HZ+Ts9g
6vOUXZnbNFM/B7YyleN1qs/YeVuRF//WHqMt/Y/7OsIZxl61Murm/14mQZamCNoVbGsHYdl8XVnR
FonpKDgJlpyR0JF4F/AL6HPeyH0unkkaWxItKD+IHq5TV96FIIn2LeUGdjz2AL4H9WlE1IDrp665
VkFRp4+JMIE3RYMDEXJqs5wAv2GQsK0k1B7PEf96G08W/Zdlr7XpsJJkFwRq51ICyBYUVGZ5MyVL
myyGcJjQ8hHwsxGDY05vs3TJklRQe+AQ74iKXZBb7VKJ8mfGOViZhzHQLeJqk9xEWhT9hk3z4kt8
ma2slbPAQru0jgm9yH3b/EkykR4EloqN5OkHhh9bNvmADOTy0n/U9kqX3Ppqkx1u6zUcspEyLG99
TMSuDKf3DeDXvrvCO1qh/MjP0SGYjnuy1hFOMxHACwCXdXfiCGSxNBEeYyMjems5y39entPG/ZK2
HIuNjyWtYyladfr25g3Uzy72rHHanfZo/bZu3rOwMdeCmqCCqWLZGOk0d/e/jU2rzVW5ISaXvmUn
ukYyrcYiPNiCQPa0bBWkawmg0TCptOnN2kgc0EnrSZbV7U3iEQhPYYa3rjkDXmuo3YB6RYJet17M
/iY1QToG9mOsHou2dUfBdAHXUryONfWTBYcpv5jHsreoA0EMA2QimxtZBoejfHJqYWuBr6FKYJ5m
k7SjBNU85TeT0vLnLR2cnIZsbILcC78aKOrpq6kgrDHocFdH1MJNsSm6pYCwTCrovzhCPBrATGGa
VlOGYNGw5jpXQutHW7VtypRx21OY70uA1FDRBKfknISPx8r3gcpSjaGvcbpscUsnF2M31CchdSqR
yXwm1JKblSurm1rmJmsCagu5I4ANvFbI2yy+S6eCr0NxUwazBLGRMDyk/Sd4FDsCdVYG1uwWEgo3
DBORAN/fAtXVsRR9v6DSRkDADknHVO8H+WXQNDm+XJpN3U076QkHbfAsDg63sv2SEZM35QO8CM2f
J5iI9NXgL3Pt3BSvqXK0ulVfr81yJ1sbM+bM89xXi5uyMfp1TH7R8HIjKsaateHKhHYIOSh/aZtt
zp8LOzhEV2PjK9OrNK8TLzZ+WZWUfy1KCOJNKrMqqkPz7piRtSK4ke7WbPx+lkSLloZCObtwPmoX
lg9W9SsLn6/+SVbJW2bWkLQz7UJjeIvU5z5adjJkcoiVHgJCPAMtzHG0acb02s1CNBzF/hJvDOGr
TN7NaNNz+rtNwtiDyvXzdufXT3F3UjEFtZfKqms25ZwV8iWHCm6nvk0mee3ElcfhhNKfyYKaARWx
yzeJ2PpgIe0Ju/tqDtTKI9E12VUiFqEOdmregMAQOa8k9nDE+m5Q8ekpnfz8rv89cfzn2t8VIaQc
ZE5waZtNuyMhlaDd/qiqGNtR3LCKcrQFp0sR+EMYnHARf3LclH99rscDyv1zbYJX00TF4vbfb139
5Bq0al80G1ocOkP/WVGc+GV8shVHPRfP2Ze5JyilWLLLN0pbZuiiHsQpQRscTMZ6uE1Vhh3jnT1Z
PLnUbvgkoabx3xrUeaVNGdDyAHaV+DwIzPEfrmi06UfQ3zOnv1zPf+0sTU1E5zTSeMX/cXZeu61r
WRb9IgLM4ZUiFaxkydkvhCNzzvz6HnShu8+RD2x0VwFV955gitTmDmvNOeal0aAdQn/SMq858uIg
ihNyEqAm/Ie+Cbfws9CQAJWnJrsCOBHIopvw6z9/gn+9TCamMogTdLA17eJl8pOkSmf60LFOXaRl
PhcxslWN6cArVj9f6l+bjj8vdTHiUV5YbRxxKXKOcZpLnC8UQi7CX57pfNL6Njz+uKOLITrm9WAJ
KZdR6Xkb53YX3f18H8ovN6Jf7IrlcewpS8H+l24qvIz6gkaC+MaGElKKRsXqShfecwgobEU7V4+2
iuQO0FN7SvIL+QMsZP4oE+8FghFdGF0OPEVzNJgdN9s62wwxLk2fxrnGFAV71KaOW9K0rRc/38Y/
v3kOW+ijDPySX62vP0olINUHiH5ScyzqL3lkf2r7Fctvl/zmrPjnYZOL/M+l5pXqj0sNei0WgjLi
IYfVOBzLeC22r0r4klH1bQQnHa9McRlM6z5hItmEFZSJ8/gmIMQDTxlsLGkDfUfGeYUpxY5fu55t
0c8P47sZSTElYAoSXA/mFfXyRQz7zE+VfmqOdFKRbEjNajxh+OC8wq5VOEpkOEMYpWBPsY7MKvmo
k41LSJ6rwIbxHDZr8cPPH2l+HS7GsUS5V9EsQECqeFmnSa3G19oCjUE71EC1TmAtFEtfxahHmA3Q
7/x8ue/uF46xkE1kVWdDiLJrHi9/fEmp7BmJYhW8N8NRtg5VtPOb10o/p8G+BVlJy60HBbkPwqVH
PB8MAXT9EBliXBlLNX0c4c0yqxYHD6ey6RWUMNHE19d5/VLxQHFkgy2lLag/SMmjme6ydC6usnpF
nW0WBZunp44ykScOdmdso/JeHR5U/a0eH3zO9mbwouvrfFo201WU73qCOdprM97nSHkH9cYk8BcP
LhXk5ob6P6EQQntby6k9hVvhN4HTv9ryPCqcAeA32FohHfn7UYWqUuuR3jazTCwi2QbsXrGYBaQd
hBersy2QAW/tHBlHfN5aJ3K8XlMetzZWv/SIE80tV6pXUXZrbbtiHZPvNSDc2UzbJlrWd9Jr0Tvu
WbyGf1B9qjfDFT0wp7uZF9j5kvZ0lm+EFYmAA6aDhbKyPr3XqVyOmwDHX0CVco+3qjKd6rnu7IC0
LnjRnvtGaf5GXJOVVAhrQLI9CzU9KYOKyvt4rkcCX2x0GT6caQeFaL223sWr5B2RfUO+yQFBRy4s
wmMAs5g/gPR+TZYbcKgA+exppGsw65J/HpP/EJVaFrA5dd7qabL+xe76Y0wOvQmW2WgYkwWhkeND
VaO1wSYVvHf9Mwk4ZgjkQckXZYs0ov70wjvVP6gsoP4cN0EXRLcwEOhIJbJf9m/fVxk+mcLpWZT1
maV/sQZ04lQPZlA3x54NDqTvNBBnOyhBaj8/gn9eh7Ems0IjgbycpX3Fr8pGw+kfArPQwUVUi9D8
9H51e8vfZhvu54/rXEzRntjGDRz0+qjUezX79EtYCHuQkmxFY1r2WuJ0yl7vP7L/+8w7I1xnHz1O
UH3G//z9Mkl6WXe6odfHCVXViMQNCeOmS5bdI/UFVC9o2vP2dkgceALU4EWQXS3aBVd+rK4I9VFJ
byzc3vplX0Tp9vKJ8LlQtWETpACmmZfHDFFLxCYa9erYXglLTomBjXqG1O91sgyv8Jk5mdPvS9gr
KKZcaBHLlnxvY2FuPKKCQdDvYzdaImDjz0sEDWP5A+iSEFBcrqp1Dm+mQHTOJGBL/NtXAih57xp/
OgPx0qx555cIieMNeoHVYNO7g/gy50qSw06CqPEFfrEWHBPgfY0OnOstipzH7IXAPSgs9HmW4zZ5
JjPthE73jMEA5ga9Y3LI+gfvbB6UTfyArMB5r+yb+fcDEjG7FY3uxae/oAcC2+dTtp9m/BNgkE2z
65z2JnDh/Dqemx8Tt1iIJ6IYN9nGI4YsWoUO3e51sJc2yq3ljKvxlxXq24J48YVc7B+tRh3rGDv0
kWiUOiNcqlrKHAGKYmGGhjNO8S9l3+99XowO89hURc2kUXi5z5vaSsqsXC2Z8wjYeTGMs/khNaxa
Nxnd7Vi4M63bn9/2f4w5SUTALeKj49qX4JIgaqO6b3NCBKI7D1zNGWhJp9kyitdoCVTg56vJX7y8
v/YY8x0ytOcKtqFzl3+/e4YKS6P3jOIobHNKXp+INcszhj3wxBLNnG0yN6Ic2XAsEkxDt63t4DH8
MM7RDQS2266zp0d9396jdJ253Etzg4ZH2w0ba1lt1HvxrhPt/ENHMSkiWHYgB+n+pkf6gpQqO6YE
pSJwhl80PEBxu/KuZPyB4Dt4xOvahGW4AvuZD4A73bhx0uvSQYWDbgeTBvFtiJuUB4RY1dY/pXf5
lXmj3ONot/Zj5UARf1QOBZQKaeHtgk9vh5CnvOrvoQcg1UWjZE8P2W1+wIjID4xREqC74m3rFjm9
sPTKEm6U8lok1o88jBjsiitMq/EmvPVJn59o0Rj3A4ER1LB7uzoPnxp9xNCZrYn9MiERrD3I+dUQ
ETS9kN402Ht2gx+tXSCP6j/FEzXQapd9sAJjzeofh1V61A/qHv0Uotgn9ZUAQe8uiGzrtTsqj9RI
K9mu6QZfSxvzToXe9IIteE5QJPJ0K10La2/vb4kQ7hYQlrb1PrnRr7VDChGx6xGrYZnv1wLWGG+h
bIanultippz23jLuF36/EN/o7wz3yHtm8pyNWMmkdHaOEDXux1l/5ZCYNzYLMEgCp364TlEMHBGu
HH70/iMI31F2/jw0vy17FwNzXq7+WPj1wtN7fCbFsZVXaUyGNclbBJcSJP7zdb6scBdvwOximC0G
LH/wxP++UDROnQJttzgWyrvgHT31RGtsTjjxxqteOI6a21JEREnKcez/cWnectS5HDkMzt9/X7oc
4tTzrJF7TILV2PHgUaaJ5adcvCRsjgvECLF1l1EuDPBa1dL4y/z29XZf3rsMuQSuhErT7etE8MdD
NkeziDmX8QFcGD0O7zr0KID3YOJEMGSKk7rCg74QXQ11q8evQ/4nahIEMyg5YEO2ttVAifXAyhRW
tggO2vzfctHZ6PgWvFeAKCmLLna6jVncfrBQQbQsTuqyXGLIc0RMkflXbixuLfBTsKic6iB/5eiq
5JQjdf9tWZ93Ez/d88XWPff6QU8yBpb0CJybSDnUdRB1oiuKPMMHJ42fv+R/TOjYH//3EV+sWa0l
hZmZcDnfPxFAgV24JSujROKHIXLR/FYb/XJUfrs9HV3yjBAFhjS/V398pYHc93WaqsVRE5YRfgO+
C6II3oxHZZ28mrdAJY1pTts2mK+aX+71H+szzF6DdrKlASi35mfxx7V7fyiUIuLarBfefUSnBIAY
PpqEZLdfLjV/S99v878vRef970uJRku6nS8XR11EDbwQo3taBSSZ6PkvbkTVnCeAy0txMxpFT4yP
1qWts8qI6BMUvzhG1DWByaEfRBqowSR1pHZhgl6d/39IF2BbC6SL5CCHdNDEakGJvXxpmEkpWwBW
gTKpY0u0J4JVPw0EfHQHJ+j/LjlgcbXAmgqrVvxMWSFoBGYuFe0xW3lkLA4442kZusAerAlyBEYE
vN79IZJmGjBrtYXJzrSx3WussLMyDFSY3b0rxIl7tkST7QlaRuPZxNVU711gYxhkK4NCNxEdYYKo
Pq+T7ak9TbtmKyHlZImWF2JsK+q6/xAEogfduFwWHmHnG4Ho6WrFmT+xMz7HSJ3LLu+7pbhX7wU0
UEhQU3QgC/i0Gd2UBmntYoRAik8aqz+ab0w+D8U2JTBWX2uryQVGLy6zz/haexGIfB/uwmPmZsTB
0/XTt9mh4V4wXjwBbiupmeFvwkvDAgqaTlloFZO1nb6zQuG83UG1SZI1wikosJtyibnv6N96T+md
tMY/NiwjEzk7eavOpDvduJbJN7aQUeEVXbSW3RhOituydKRqSacJLj0mSthtKGAFlWQgRyL1eFxA
xQBaqLEskAotuWW+ROOMnfzNusMYQV+MddFAzE7IN+sGUHBkvISPH8WnAT8Fep9+wdPwN8pJfh9Z
gVVMvDsEzc2DBY2UmApAy8VVGG9D7QDDlFZ1xV+CBblIDtpz9iogNi5XNUng8H/xdBFKfpau8p15
W3RL8PDIqfGdlG8ZHW9YANWrd4uE4I3SzA3eS8J6wjv9WlnJTrnTd+KxfdJ34T68DXfVWnzMqiXk
gA5m0C165eLcHZoV8Vz9o3ljvfD5kUdxP2Xn4s2KcodPZpU3ITqVO3nLzoDsihvlySTe4lpC02vr
D8KT+GC+1temSHFn1skWSJ0epPcKGyWoD0ol2MQ+tfcQcCW8TU506ORIkXmor6tTtCWU/Fp8jbao
8d7ZwiB7R6wXv0rXOu+MiOUBQxN6z4HPVK6Af6jeQuD5wog9DntCA1RbZNipNmYxRPOkdj9BkOGD
xTuU3GlpGwfCaDKKePX897CiIq6oNGeK0ZFc9aVrYqZ7xddPa3e4Q7Y9odQ1iYWctZDS0bCF94jH
HTnC00AjZBbkkZqD9NHW3uf+g7zI3jQkLeNZROk6okolSzyyIXedqqX+PCDTRWv80J/81+bNQ5M3
kUmL4DtasBZRq5n7OwY9Urtv5oBaNm1bCWOxyg2AUZC31GA6HRPfzOimw8w/s7UjlR6vX3GHBssV
drCQySvCqwIOBZE0EEFlRjpxoIXUTQnPulVuMY/UZFA/JB+QNvKbca2ff14IJeVb24YWBwUGRaGi
g09HnH//j+VhSlu1jzodPSpsTotOl/4eF4R01IuhfsrY7FJss3ukpkxQAUFWmh85vX+Td8dJG3Z5
mLpVnS2UFBUqIEyLsN5ZXGxR28FSaMSRqxfnUCaJL8ycvKyWsRQfJC1Z+OT3aMPZomX7wooxAJ5o
rXMdvkmM8wBcw9hKNKDJ1cnfxSpbmQHvDhOZNXKYpwCdAJPNH3OJfkUKh9mgW416MyBiyKn0JwGQ
j6of4+5Tig6EFnc07nIRU3lwMDgfkVDFxt0Vwut0kGkrZXyT1rCOmLeBSEum64PrDm6iKifNcKlD
ILaoXmVQPzFQqxPMRgAuCi/0pMI5xuhZEeOiF/6cDLbREjeU3ltiqnrzva5uRxJlBCOHwoESKniv
k2iZmNmdEHyEOnbncFzIJQngpUfiaksAxkKeW+QNfXYs8lLwUSlUXB87/0NAZ0W1SSQhbACxI8h2
xMw0BfmyCPFzRPZQAwInnI3CbpXfZFBXBSz4mnSTIor/ZeB8CZsvV2BDotfHf6hOf6F4/hg4siDI
bRZP+bESH8ToJqD1COgZXYlMcjG6gJpq8OSDWwpYd+JdhZvDJ2fbMx8lwhaj8qhTBIHdHIY0JemP
GviEwp49X3wrafteIz4E06xfPzfpNhYwQjynAUUX/TMrP4Ty2ip2enYlNJvWvM6L6zg7JGRlQ1Lv
H3pj2cquSIBUsu7KW0M+qMZbnh8NwgQ9puCe2a0qPuK0s4fyXZY/gHdJlTvoa8lCZCKSNW635pph
3TWbPFh7JR2jq4nEX4QNjHWC9JJdGm8Lz9Xac5YerGK2NBjBSUE+5m1HgrCiezIGk2ApEcit733l
xjIflOotQnspobcvdlXzrJRbTb82aBSbzVWOYbg7ipaMEmBOVD52WE5k9Rfv2nc5H6873fkZC6Sr
1NDkv193M+9gqBpCNqsPJnMlZ1vZXyIdEYOr1F+M/drr1iKtprq7zb11I67GZuXJRBO65qPGsUGk
7b0ptZU5lyZ207jSUFwAWvbWP48v+V97yT8/qPL3B7VIEI2wPOVHQT2X1s6TqSeeWYIpMbCZ8w3e
YbxszTiX0enEY3ojPzACtdefp8w1D5G1b0haGhcsPiwBqrWUeGl+/pBfu8xv74BGygcUUMo4X8fY
P94BS/CMWu/U/AgBMdTtULvVUScjrFEsx0pOseFWCCaRmbnisKyFDaYqkZMcJk6eXEKaJI3kaF11
G1yq6bT2Bup1mb/W5GVtOPG4w16Bb5C16+fPLc0FpJ8+98XDDXXiZoVCzo+8e7K8HB66dX9tsNI/
NWdOBWOw/PmC/35QJscQqKUwgL+28388qL5rpVzTx/zYiUi2fE99VxqVXO4g31Vl4lhysvQl+mmG
erfPAtfEiwxzkfMQSmu+PaGdVr00ukHNDGsufSjyJBE4XR86EFDWmaLvp7bZSezK5Qo3bIRoRh9v
VeV+0L1zH4nrnqX553v6T+vt8ima+Bh06uQEznxFqfxxU1RcpEycKpZO9qWkfxsrSYZZjovS6881
vvBwzoxgChT0d1W47+gVx6PvdoW38tMSkdrLBJJYDh6z6WO6HbVTZnzUGrFRWN3kgM3mo0jUtWEe
C40lUb9Bwq3XKzUuMedT5cqfNK8DchxxlgD+nstXqXVQhIzNB3kk2nMCUqUfdUejARQbskNKkF0l
AnSj8Tj2nHv8dCUHt5W5GvrtwIbKaBbEUC4yc+4zWFjoFNgsV5bu1nKxICh43gkwc2rTUuHwZIQ5
3nlKZYh5+uYjxxqWo09bB+Kh5zQQRu9JePQGoCaoI/SYBNKAlxHI/2Qd1DRdpDgjlURa0bNfyOG1
haPkoysR1+TxUo5Z5FPiKx4L9qdT9aqIeBHZfQw9WZKoFbtqO+ooueFAl8kD0bEsh1vBSO12uFHb
7SSduuE6h4cr4CMLas1ujaWhfyjpaageJKqDAxKUDF6IivPMwho3FIfGeKrHR139CMi7bZBORmzu
1PZRJNdBDc8QFBfCqECqjpYTX+44DU4fv8xbJJBuhOyZnOZi82RNGlGgNzT4quI6MrGYTEu+JPw/
j35AFffWKne9iCR1riON7Beh+w1bE49uqke0zY5WcSMON4LMdKzeFWzyk/ZO0zhqRGePXlYR30ji
MS8gbka7xLqJ6c7TcsxHvCnFa9PcVz0CHLq8KjOkRbVK6F9Mgelo29PJnH4pjf+rUmdAjyQeYq7T
SV9o3D9egsDr64bKTXr08/uuBRMPon2WBWBPDmEmak6TnMNkYcZ3aun+/AZ+Vwdw8kceo9AI4H+R
y/+9RihKlwRBk6bHCfC3edeMBwmyCgyvPD+0IkrAB9jI8Xg7ZFsV03QdrcRyLQzPJk4A+oLIa8UD
qoUpPOi/NSK/o0S+PhuTAiXE2X1zUfLp4jgVpSFKj1F705jPZd/Z/WTYxnAfjW9ySDHC2Bk5Bj4E
j3RKjYd+JB1Dgzx1U9B4Qn5hrBT4KpnDFjPpdnCsy3LdFxu5BXZ6XfingTgZc1mBbLCuKpWexFLU
rwL9kFV3vrbxtWPRrXXd8ZWNFb61wla0fsto+r5Gz/ooFFIKBRoRMOvfz78TwkJSFC87xuJzRnq4
xQ67shJsOYhx4V0Ovu7K+kaYiwOxyebhHhUCwdMorSv2xA0VG1hbPw+Kf3wm0Gp0Leeq0Ew1/fsz
GVoQetTC4mNlXWXxXWzNyNZWxtnO6ffnS319h38vACq0ARZ+inrzqnY5/qTQM4KRgJGSjSChJ8Wu
2JSHeDvuyYzVOKTitO0Por8QsCmjAyzt/Co/xW6/pzDr5Cs2f4RWTCARnrNt5erUAezKTexd52LK
tqt9tWqehw88Ot1e3I6v4kPw3D9Ee+4E/+rHfJpGlwueExXIh/rKv4gPIyWNuwAb8M/3+o9zIjoh
Out84UBiv8lWW8NS9QxKLItdY/va7TiYTsZaWyvHNjtB2KqkZSdcGcou15jRitSdxnei1vThthve
8ok6yvimJStDLJyaQkJiPirDi2RsVX+OSb+fho05IefTMSseY+l1wOUHs8RQHn65ke+lZtWYke0a
NqRZa33xpUGOLrpOU6KjLD6l5mPVlk6FmKgZsPEaLxZJPsZI3jmbRdJM7cEE7xLQLw6l1ZgiMNfA
lrUoyXPQmbWTV7nT5Ug+IxrPlAupk+T1WxJvJ/M4KNvMICTsF/TSd08T+lpCCWXePEv97v4Q0rou
/EpB86Gvs9lCLJIltpTGXaptyW0cgChW13TpSNjpCnBFnnI1+ldZu/JENy8PPrzZbEkRkrkS/ylZ
pnY93XnBuyk/EI+QZuNhyDHNKLsOyXcMD8G/5XzZxJQnpOSXRs/XFH3xCqEi0fhKYDuZwBz+fl2b
xohIKmjDYwkxo9PfWvGxi+98xP5GuW+Fg0Jth82AUDxp6SmbRVbpYKfpPeiBaGT5lhe5AMjtuhGo
zjbIh6kFy48mWR/9U8pU5LEQesHTz2NIlflU3z81ylAQFLKuGxeTTJh6CpGjZGzJq/wec0Qh2+Zo
t+y1qHtQgFUXkr9SxU0/uRRjiUllj1AQ+UdrYWnSsG3Zfyxb9MOGjef3nedMYXIEIeBqdzCi/EeI
cin8PCrGyCzCI/s7EeD3MX79+Ub+0ZjAPaQhdZVpNBuSfFH90cwp9IN8CjgbU9bJViNH5KzGPljv
B1IqsBQJ1xEsggSfJRxhSmkhfpnfaGLfBUXqnJs0z9gG9rfvxheLyo5WKP6x4Kzm+uc23rAzNqad
GUOvWOIGoll6W1qUq9czpG9pdgcGRilsx+EXQ/d3uyxtP+Dic77ZvKe/7CxMoZYahSICSZZ2MSqu
jGbrxlLumsbN/Q3HiVZyPKgIg5NGEAF8Gg8gevRflrF/HNE03KDsHBAXoTHSLzQA3eCHWRolwpfW
0XQ9EAbaHphFp2/7I3VI0CuC+MuC/o9xrSFv4CiLq88Eu3IxrmNDaLo+DoSDp4H9bq6CgponSTtx
eSj7fTOe0R2FQ2JDwB7pilf6u2do0MmXkvJRUT+tQKQNgWgv6wzuo3er5jd98x5BvCqnR0W8wtVO
SPemstLFWBAzNJobkxc0g/VHd6pMng2xBci5GQUKcQkH0Sb4Zc3+h3pEQ785SwRxDGrKFzvsj/2q
HLVqVAiRd+h0t5NZQfc5tWiLdtBV2C9vmv6XueJrw/H3XDFfEPArhg8ogJcbkras4lJquGBhbopc
IgyqPlU9vrqtmu384snHnAQ1AVP6k0hyT7VTqWwCofz5TZ+3Yt8+hSUiVYNCLaMu+XueNXsfohb7
lQMHQfZEvOJkKJrFb33c7xMjN8tbjDSL2FX1i3/1x9PNlWkIIRR4Bx+udrqYCid/jqX7VGJ7sOmL
PQ5tOYQwI/1ye//8WvHGwX5ix62i1fn7/sgPlnIpbaxDCVsL5xb9LvDDergLinuRI7govim/sR/+
MXuyv/zjohdlFC9XAy0VWuvgUawE+Npzrr+fB1XNbs1aV/GDKi0qiCDy1mqfSxa56fzz1/q9ucsn
4GnPjxux3qU7tw0lcRCU2DpE5loj0R7+kroU4jVth/K3LeA/RzI76ll0ZckYFC9mB6UxEtPPuJhu
POZIrVTMve06ZfXKyyVzo5jvAQThsQ1rN21OQn7dKI9kuwfTb5Pj/GD/Hs2Q4WYZIOgnBYnIxbc9
CkNveV5Mk+gdnnoXrDoyaTxamrYfYP46NvlK+UjDpfGryPii7wy3jToQ8Ts6OxZoY8bFkae2jLjz
hYAD+1xqh7sh7/Ha9d69nJ6T6LGV7712peofUnJvQHSWjeyXkX6JkPv6BHA+4ZugytQQqvw90nGN
R3Fp9v021g1XqSEb1W8aqFuhVE5Gy9k/S9ptYJpuKM7cOIQdkvhRD4j2w2OvyaU9KriUETjpI40d
c9i0ZX0oouhWs44iG7+SypmNkG+MCbeeQ4rTe5kcTLk1bRWnBJ5rB4GYLCE9ArtaE/cqXFsJFBwM
eIKwnNCEadZ4mxnWWmCjbXtsKqu0cZRwPPbASflBi4BquKo3qj3MmCmdpNRcOXmxuGA12FVQkiq6
fD+/KV9WgT/GzH+eG2dVDGoM3m+iuqH2iQrxKXVZyptVuY2RLYYKgHlsXEM7vjP7dBeIADryYAVq
1E47QgLDc0UbZyyTtacZpK7iyvTOmfzSzOYPw3RNwlxHBp6KH4RvXw0ye0BlrqrxivG50DFMaoPw
zGy5jnTKWu3CRxQgStUuEYK91TZPeY0dl7qlaDJ9PLS972bpMSd+5bdhc7EAcPts8XhbCM9ho80M
+fewaVCfRMpkDduIuAcv/1TrV0mBwEkwhkiWBgRwqGEjmWBUmMqTNJLSINsabcm4+Og6bi3Zpu1e
TZAgkkNMwYeGmbeJxO7WCvTXMSUNxoqfTW8dG5sse1CSex0p3iThA44pv8FqbSllS3XtNrTus5lF
AcZQg5E91Os431gVuh/5zUjGZQj/VG4GWxnJ1EqXTbHqkQOJxqc6nWm1AGH7ZWhczKJfz2bmLrD1
AW+N3+vvZyMXeiClkjxsrQ4qX60se76HQYtXiT86SSmu8yF9NhsqdmEjudjka8V7b3m19Lw5Ddpd
ohPE5TlTpT10U7YUNDr44yOBsb5OImdmuEX3NkoSAOZNG1hLn3awGkuHNosIjylWGWoCvL+MC9NN
yyuOf05LBl013kHvDcxqCSHTQfd86OnAGHp8J5ggj2H5q+37L0/iy2L891tCOY1pddadzsyYiwOB
5AtC2yrqsM3TrZ76D6zliyA3ljlCVCUT2RT272IyLUUDIEXkzg8s8THsMvE3QFMBELtjKANeA9+G
tapvgR3SBjPZAeRd5cRhBSJvPxYHoboJpzuAmHveMl1IVk1TuKh6CH19opqoG+M2kOW1VnccQG57
jbdq2GfZWgiYdZQXFesApUZZoccDuE1g7khE5ZSWSLT75DozEKOATvExZ0alsihIMBeQb1Z+62SJ
skjzg5L4pCaT4gtgn7tRNX0fQ7BLXzoTGV0LI0aZ7vjz7aLS95WYULorXFk+4Yo5yRODldm9uq6G
ewCKXvSac672aH2rxHmM7AdqFR1Ppu9kGj7TPEUExT4ZEijzxL/QOQyhwA1xdz1QFbKi167B/Dpb
769KJA2kurVzp7ApgKrfa0wrE4lr8a4TQA/wyCv5QajdkSZ3A88cbZJp+JDbVlVFAfgQmjilJI8e
8KlBu5GPxNdAfBSYsw1sPeza7Np8qNN4xQ8h3wdN5WSeTXMrU63HouHqNFhR8kbeUhcnu8eob4b6
so4BoaCcTTBbEQylTB9tgmQteiHQTw22MY/Z8HYa1XJs5wNaDkF6qVeJ9gIZK0Y/EQy0Qzs4DKVs
hxktDjHf6BXToGItlI642xJVsLUvglM4FXBaerfQkaohsBy0TZhsGy12VNa3Ociw4UFo3kuLNcmk
RzJErMZGDbKDcrcQu2NX7+KIx9l/9mKzFGbJkKwcS09ciZ/ZnERbr6YO0RNPltoEG/BuMcWnSkRa
E561xNpx0Il83KmpQVIP6iVkVfNn9jX0XgJ6kXnJpFUreZ866j3wCrGBBw5LSxCddWbvjFKJgfkc
RwHdGDkaNowUtsNKfMRXV/J3B7DJUS88JtljMnr45lmZQ3mhja90z+2Iv6t6Mv1qcqa693Fc8fVS
c6AzvB+A+1SwpQQ+dTXTwtaNSiJQ+JDnw7oq/eXQ8QaME9WR3IlZ6Rnbi1z9LK2XWj6MSBDRwkny
qQ5fenAgPL+iLDZCcGp5qpk2LNqwBxARuLXEoSw/yTzwOvKulAT4x00XLib6boWe2bIUPUsCMTA5
dAFZWSUwkqfWILIjWHTBIhxmEqkHZaVeSuGnoVobrykdPWTBAQzpVx4peUguxuA8UlbrhWKVVB9T
O+1HL0XCle6mcN91TMXyyR84mjnzojoMIX15sg40ZO8MZRqLW9mDcUcmGD/JCDzXaArHqFLseaHj
0ZLzc2ETybn7lYoHiA9BL/fejeU646mLPVJ+kQmV9CtkV/i8KOHo/vN821XOiRukTcNPLUaibfmJ
KoiK6MVMUasxxIKa+hlix/l3/Xqvo/Wbv7cOqdb8qaZPHjQpkAI/s0M3Hw/puoX/VyKnKl5UpCEy
BUixPhWd6sQxcl4pupqG0/wEPKv5+t2G18wfPhujZOPUzd9cKinHbnRp0zEQRYQTcyc09lMqIsxT
6Sttwo7g3pgpLipAiiJASw0k2524bQLi63UF9ml5RHcjB8mxq4pDOff0wdZUdXv2sF8XoXaMRH0V
StNKavDU5PtZPsEKFta04EywP6GwYhJWeRNUQs2zCqov8ILciVpl1frDUmO0hlO+1sjJKD1QzPK8
wiOxQiApksfaaYx04aOCMOMVxmIMrWsBaSWWxCWviNZXy6rqSVing+gFG93Xzl9zLN8YCYeCry3I
tJmnxiw1gfy1yK4QhrOfVUBBSGO1rrUS/AEWIS/bRdRKvWL4TOCJqQ2WgIYieXKo2NUZsEoNeZcr
HGPqufaJ/7nuDkWZORGzlmk8h5joht9sM5eefaorCIFV0eS4CvELv+Lfm47O7yPLZHTele62daXH
3hU/4zXgattb0gIYEWQnB+I0zp8/r/GYpPjJf6zxX1fmGDcXQXQE9srFlSUryLU2LP276SbYtFeN
o6/Y1QFyWU5HYT0HeZepjUwW3Z29ITzALh7YMj5BpMAUAid+AeN/Na0Dp7xLlpRjITogBF2g23PV
BVEaW2C8e3YqZ31zLh3EqM5dhoeJvTE3Fy9W5PPwD9bCX+0oN8MsZRaPHcGhElLts/2nfpDPynW0
+AQgZT3x606wEpwr2XYPrGZ8Hs9J7wQ3Ighk7+10uMc0TvOPdBV5DrsU5mE3ufHB6y/RA6w60sON
c3LMUb0LOLg8BybtxjqjmnXekDVC0woO4y1Oxb3DbdPMXeOnoijjZm67Qe34HLnRFZoup9yEzimH
wnqYFmiArqbFcBXvjDvSCBbJ9jpcof5bvFnn6kG/rrbwBmcTKM4zbtod99mSCCMe0+Z8fc2stVid
N9jWSH6/3dg7t3eeHnarAxSam3F7t8YNZlsbZhcbZgk/9ti+ktm8Zqp1vIN1XT4gmF2y3t2IJ2aC
N9rxwQbNoDnY0oaaCwTielYVlttkFS3wtzxIm99G0UUf5dsoujiDGyaSvWGq/TtxQX69GyxekQ4c
2ZzBnuxd7/TaXRNi72prmn+ES8PPU1fBLQsYmucl5KHgVnsjNK91IUFgXGASwGZU8QNCeqB2jjQY
jcCqw6JAI9H2rvWnlFYAi9MHjr3lq3lfPyM01xdMZdvkWK/qu3QRHCdb2uaL+M67RmzHULlGIeGo
OPPoelx7G5LZDZcvastBFlhQtZ7T997V6xhbBFukZqshzF1n7F3aJWT4YR3vVf6UgkTLqQz7jA/n
g/WPUQiwKnBWh4CgbLa6p2x/Q9B0aYPyZSS55HXuSXxx9T3AGU9ZoW7Ubsv19IQgFuaYJ7noRMH/
ApBkkbkDqp064i0SClLSccfa+HiX3f3k3jH2Dt1hB7yYoa2ClSVT1kYF7AxX/0Xae+04jmzruk9E
QKLnLb2R95k3hJSGohxFI9E8/flYCzirS1WoxN4bExPdXSZJicGIMcbvvtwjuqqHeRuhJDBLh9rN
hNlL/BVb/3FyRd5hzPsCF87GZF85kKMMTgdPdM+zekojHp2neOCzvQ4deVJutRU2lcNZMzsfdG+H
O615sljnIt5tg/c6lMlG0AtLxCUpulihPt33geVw44llgW9CqvhPzhSvKQB/LLGX+VqWJtXgWWfJ
erzTTDJibN5O1n3mn83x2F3o7COL4LBKzK9Fb+epj2T7Zj5sq/J8XOi8zcPiNfphxPnKoPvjpl6a
xetF6TJF56Z209UqcVarVb+bfZnciuc4lu8z/LTr6Nv/9wsnqX/dtskNA7TsDfnklwvrNWNTOb0m
ayQ9qEdMN7Pe9TFCaqcuTFxzzJO7MrYUyLxwXk6CpxlBIuMF08zhlCcVfOaOgL8lJ6IJAdfw+6h5
2EZW9M1uh6YHrQ/R8s0Us2f+Dr238w7dAHksFlxv6fjwnph4NPlPM3jPv5EjISHqzP4KZsUNSS48
T3M3HowfGIkQYX9xiHJnY8/c2tz0yqRPNviT9X4ODXMzv63nUW0hiB+xnnlnEntIJmTAM1OmNVE8
pb+pWVkqRgJsm6nTmVqUr3uii7dIeiGvWVrTQTg+2QvV5kji2or5viotRs1LxT0c3czLEQGfprmH
jNGUQzmsAqyhEEINt7j6YOyIHSlN2ujBsSU7Q4I+Wyc1F3qwWjUj2TrQV/hnD8Ee+w9cZOvhPG2D
b3fVmOT5Otq689QRVEk7XuK79PH2hnOdh/BhdplQd3GAkEUxKkeie1sgp7CHocQZWNunDdU1b5Wf
zYaO5vVnPCIrtkj/GC6h7nuT26YwvzXUvRGG4rzpH9d1bHvirgtLxMwXDo83eNGTypHmHJ+mPNrf
+Yfg4Xc9kuaptWAntleLxl84dBKTwumQIg8+ht6CjdSO3UWMInroNVblvHHiWDHf/lp2lZBMVDav
NlpKDlln1rww52WE2sVZXu3vz5v1rbBILkQ2zb/XJPNZMG3sb8j7Qex83z2IrPz76od1/9dzRlYZ
XxGfp2J5+HudNCzkKq9uSbJ+WII/1vcPlKZnJw1xWLSvY1jFYg3t21wlnj7aMtdj/kDWKduqVlsM
WjR50mp9nof6A/volfn0PxuBwjxYJi9ZAjP8/cbOIGj5MROEVdVrw70vU+Eh8ybxgp1+mFC98if/
51p8eHBa6jlx8DK90/Na17CGEVYkZ3VWtnhcAmOHMVAfalfYT+qKOdOWYosFyIjQBWzrO/8aXApr
YJvZikQhC7L4GkuM8QB0iUJh8mNB8DJg/OMW++3rP9BPhwfrOdO4RWOp4whI6GjroMmqgtvTuo/w
DxgfSusLW1U82ioffp8p6GjR7KP89ixNMbqsk+2/l478AhP8uiXQU2Blhlmi9Aq9Ccc4LoYZtyRN
rxPJziS3OY4uSyQDffZvcpyr1uK5fayvfkPicWNeImk+HHrPMMYRcNdZEyB5bjILdJjiHYpi3S/6
0Z1VrGlVv9pbcH/SZJo/mS+8Ii1/3PjLd/mIO01LS0NY2aRgzjpXW5bmAuturO2tULTDEJ/VHwbE
uMz+pS3Akw6JLwQqEOeX0zaRCrkT2qewimy287GL51WAuYDTuFSuY3e8G7BbRm7jav3pO0XZYyaL
2NvZth+GFiIxx/+ED7QZj9/fBbML7kfagGlAoc92mayvY50yzHDkmYFkauR4b2i4XccZbZ2tY904
i5bh3vet5c0pvJNTI8+L2KVNMt3Mtb/HpNKuJpOlZfn2D7D38K+9GK1Qr4DpPT3El1c5TTW1vRQP
FgoFxi1oncZ+jvLJe3/MXs1dtKncwRxu45z/2EAyNTfUF2PFxnHX2nVuY79PXfwnKHcP+YTJIZvv
ojeDYKsOVfPulPaMPpWqDp9E/t/rbqmCzY+nqUy+Gj9fn98783Dg2/5GBT+wDtMvCO2l+7FV2dI1
5yO1PE/xNG9E782x2oxPYepSea5p+3uHGWeJIMQcjHL35Az85SP6nOs/7EGvjPz/WZQ6ELIC00+E
PfX7Cy4bl0Fby5mwmsI4dRNzIU0WJi6c5sfdeeMEOTqowakaNzpdyvdP6any38ofMvTIToJpijT8
BXkbVkqdNckwWTfEB6qeGub7W2DvUG+eRmof74SKxLqxcKcRKYJdMCQ3ybzCJqdo6WC1ez3zPoz9
2p4IIRSh4QgRvbyLTRKujU31dfEsArAP4iL76aBQ+srs94bbGPRfnDRAMCOzxH7/5p6P5lF1gqau
ir5kPwYD56ag5O6EsFidBhPCa8BA7rPWQZAar1syHRa04/cx1OsbjqyTfJrg9FoeGPRos4cFW+1h
QdO/LuOFNlKmT+QPLbEzCQY0eIkIUXzt28bJw2+mJ3w/OgSWn5Kvv11DHSP6EPxqhFYVA33cn7J3
vbO0D9G5Lx+0RFRkmo1lj3danr3OSzgqahMvtccmxWgPrmyvvMKJ1FQG1vC9OFnn3o7/dshxobFy
yizBFIP067LF2oj5KSHXuP/hY7rMPmJojPBCXVz6nyVhoAwKSve2abz7BjnP7ML4kYgRE86ooJjC
F0lzLoHiun/bozoN5AmhaZsk7d327/NY+tYN0ulIDSEzJLFv4eXr6R0zaxBdPyRSasLjnLT3f58n
f2yQMumD4ENDOJADCvAX5LWNta68wPJYye83N/FOi3//+D8O0N9/vPLyfg2r6z2Tr/z48juldstE
M3P/fYVfZOzfFuLLJV4mP1XVarDxucQOk17cNlaLry/H8JbUcP++Uv9V/HkhhcxG0sdlLIR+X/HJ
RVLOl3QoryraetUS8LBnWmN9//sq/U/511VejsmrWlTHayzKK2b2/jPKVkw7foCNf/ogL8/8KsHA
FBC/rdL91ZdoOJV37VubKfb/0yf5RW/5T/GUKimBYsKApRVeJ6cptuPBwP/3JX74JL8IZ/+5xGl4
iUlH4ZGczfOipgs6W2T3hqcfnnz/Mrw+FgkyNFaPPdbO7/5qZP9zpXtaP7WLZqirJ0y5wqVgfZfK
oCXk5qNol3rrSGAjzfKCeRxnveHhZfP4ljVghYi+NB0g3XOqz+MSoZ1c+8buppu32Z35JPNtLyft
YCTeXWIgTrWX6nZv/zSwMaPpGHp/Gojm26/27l4xBmgbUCHvHJ0ZT7LVlH4qOPLTrsopWUAPdZ4h
0SYBxz+NMKmXlsNnkLSm8JExJiRTxDqNSMVGrO+KZA8yDDwFHC9pCxDkXQvzJmIXsDjdpiT0xKlv
HGf8uCOFpHT0b2sd+v15M0xDOFaYG0s41XwXc8xgYQow7RlMOtKCGd/TJouukFho1ji532/v8UT5
TJYCwz6UzOkEI2jEDYZ7nJGxfD+PqtVTP2g4faTes5ehkqNgMyZlUF29YbxEFtaEPM0aw4HHJI6O
Y3A8o/FIR+eOY0JMsSNgLoiCDofr+0phtOgn+wEhVF93cULFVhy9azrP1xh/gxGhnO8/LR7isP3q
YZAgayNGbCPXuNX1JgJdhGnxGx0X8a9N7rVYfn/gPCujvb6SvNcfDOhUNsK+6c+4PpVCEp1HMh/s
sc0b8kdWJIHoHh+IGA+QohUqYzGzHvjNM2y+MgbUdBT+XtasjyvEalg5pHvkm9JSIlu6cKtA7PmH
+5s4GsRbEMBjZkLJRI6ukuDCcHD9HGsouRX39LCOyuKmfuR77r4QLTnD0Ivfi/eFtm6/sXgF4tYO
EBvurrrHhT47OXLNGRymobq58EomVvrFCZbz++d+HbbFeohbyFQnp36qS3Z7wmbpHhZE0BErLk1V
Nj88vJkliEsRtcnCwLRdbnsDjgaHJcz8zjY5b2pnpRyGsP051y52iTg8WwlLyCY6cCXoHb3SYFUI
TFWQytX82gJVL69Toxyyq1NqoLTeLY3iNRJE1oKqT7BoG4qbyyeRl0SQYpd8urh6iXXusr7PyOsu
KpQI8aYHhjHeHoyBB1s3T3AgwJmikUaPNZiXrHlApI/3GzINZEaRpFnwJDXmS+lanMlf+kjSrcsG
VLy3Bo+x4iENbJyL7nGI3GfSRV0AnooGt3sSONW/oaLiPtYFtIjGLNfS5K78KtFQvyBdVsxi+5ye
8HbGV8dVqB9s/NzvhztTKuKUHH79vE5xfS7d0yGdKyP1RBRtP6Fl5AEnoOO9yu0ntt4Yu5G3vbuc
AyLDtNY5c9O4EuKEj1Fowmu9f7yJ+EkQEGWruicxAst3PNcYN7uxQkodnhL0gnTySHaA3FLnPDEY
7Ai2UtrKTv5SgePONhJa5qYAvtsL8+8kGK7gh8Q4FjAdYgppWDWAY3D/jBtLWDQ6hldEU0h+L38c
6V/MmYHz/ePHiffxcMNxFq430TQkEs6TOQbT9BESEHxffg32zc6Q7BrMEwARbYJq5uusIanbNCix
vGZBqC+JpjCDVygFi5KuQ1g/SQpNPX3Zi4WO1onjflJ943XzRnoy2GiMD0PCg0l7L/XLvhj4+k4G
8EYnGBLt10XMvOvRbUwVwiR9gdtHAcP9KxsPFzB2xeC5R5g2YDCX4CMGd4x9GC777WjpAC2IbfEV
iTTdrXO4IY5SryXChu99xhJ9ksdbXn0P9xAynnOs8TqQb7gyjJe9OguS2O3RfSD7ziecNya2W3UG
nVu3kTAYZ2QYAasX6KOC9ubeokYjp3lxAkLK9niMYvuo2YkBocrW96wLVKTw3Ab7/OJItWs8XW0L
y+k0TUb10S4Z/H0Kqld9lnMcD/BFOz4iKXXlN0yob99q4QtXXODNJwC2E+8MZobft00NasNgg1la
iyeStm7m512B55YbZ28k0QF3KkNPE0YSjVkJR8iMEVrTSiZjAjev7hPrz8zRQKPGR4Jo3o0NASNi
6pSGr7BCQHYGgbLJqdDI8bssuah8tNUPMNQ1p2dMJK5dFuOktFvdVxt8F4uxKBErh2v22vhmOWOh
nr0lWCmVi/r7SKAtaXV00ZN6qTzsipHY22AlvEGTAEpl6Hry2TRuDNNwitNdwr04eASOlLF6MBC7
MOCc3jvv4mtMk0E4zrJzFjxQ/wtZUn6MVenRLRR8bPrAxFvrqKWjtAHgPDYolzLKKltYJ1+862Xr
8kFYSOcZlVpHULadQEZmNcpRzqAzQsuSuXFp6ZOHiFUKp1fpKx9kVR9D3ujhDaGcXU/bCHzkCovH
OrtPZrm4raVWtswyG1vMOc9mUOA7QHHgaIEGIGzmhktEGD5SpZkvScSTrOOo8AZNhEMNjnTMzoRp
7t53DVCJJ8kOzvyItnGvsbsPFUR2pGDJIIXlgt5N/JYw/TvjXd4HZcThOd8Mvo/MwXFgbAHNkT/6
VxCKDUQFKoUGHgtlT+nI1wi/EMElleA5NBWc/XvfnIJjhFiw9xj+d2oRZXg2MY9rENABJOU4xHn5
Y3Ldwm9Sgotiaaol7v4nSOVNp2ZaXpcGS3vUAw73EJ8lQ8TBq0SqynQZjOruP6Zl7WYod5fFhIdd
wE8m0dmsKCUWJYb27FaELmAhPEZO+pzXh3KZI1gVIP2Z9w1MIIIXyECUD9LbyX8cCBCZJJJZzI8D
ZAG2iiHFgUwv3vn1PSQgBt7Do4p0vrqpzJQkRD+Fbwj2YaNkKe+GGx4CKyAbuPiwXFa6dRatFEu9
3UWzKk4H/BZahz2b9AnULvi9Jaxd+k2Cu9ZUXr373tUt3p9zDAmSHeYqZ+TBNvq3W+upN/tZheJg
XGETJDsdTj4a3yMGapkro9Ei8Wzf4K53DAHzi7tb5e5tzzt4PlyCk9dua+6X4myqAfOiPVpqsqPZ
0sPWPn+own81+781LX11jGsGGA6yyaH+0uapSiMpEMXU1WVHHBVHtjRENmxJS1ZPQSf/nbf2bRQP
vaMRnIDeUiunTi/G+KIZ3Sz7Rt5agejdCHztvcSeuie4pNO1c/675yGVbpM4ZefnyAHFsCjmGSmc
09N51FLu5PZZGMFJHoi+cDkIJLYkbAdDfEVDgVNtCRL/QBlgklswZGCcY6jVeMi+e8crL//UTs5j
2SFcVj0iGaS8d+jpcKUyHO1NgBLNMx/u+nNLIarQ1MNYMZ/3VT9l4GXKYJ31t1d07qmCrh1exfAR
orEu8C/p+QbJxzAex4iXJ6LXVDsE5A9sK1GPs53rQ3DUMK9G2aTRfKKq94isuOB5EOjMFDFtaaJc
ddHFX+t11uHRBcJqa7EHZw1TrA0/6tETrCy8M3HYkkZi75q4VjvnhFm4PC3FKFPsdn0nG43Yqk+o
SRnDB3DXQ0PqbIUJ0iw3HBxZGmJgHp5+sRXABmMM5J62h7L+6HoVMrj2cJrnRO700VcqXqwb4wDD
7/EFLZia8rjF/fI+kwNjbKyTbIGmHCaUsRiAXm0h5A1OGIuOT0v+SrfKLuGttPng19YbXseYSotf
OOBoSGS6iaoQ+bpVcmZuQ0JM3bM+wYEJ3dvFbrF0Oo/T7UmyYri7AZmvvDviWJs+qLgWEntgbQ0x
pOh6E8GrNQRfizioe+hwccr9wXVT4gz2qwC64DNKRkxvsJYDGxnzy82j1lBI56OsoziHf1+8KeOS
8++LmAkFnO5qlvfRDXPdWFkSGoS7GeL42Z1E5NpPM9gk7Zc+w6agD3Mca4RltCOOaDRf1ar6xCao
wFWztaFj7vNJdbQL6j6oR9S0MMdvuHWXzum01proMUlT/w5NBqbk4SR7X9hkO/rbkZLNK2qXdrFR
NhRLIo/oi+m5uFa2GmaipgA/dSdPcQs768G1cvglpmKgnJCToNztKKJE2eFwUQmqlWBxXHAH+L6h
rGBnosbIrKnI8HeNwGR2u7Fn29CcqWl4blNW2RU3F2haYTqWnmZK/bsVp9kX/ewipwlZDpYy6OvV
kfZQGxWnfG98OHoPbEXf74KTjhJMvDxuQXHiN2mBoAExVPt5nKqNnTjUxPCK49q7rvvXCqq6BcRf
WFRfFL5P0FKMxL/Vo32/ErH03KJMxBfXx0JNxf7RRbJa7NPV8x2ntuN2MBpiMLWsr4xmOjwm98+K
GMgP5Y6nHFkQpa2T+l3McyyMHIXAqI/j95XsA6i+sk/jQIls8Crd7YqCn1BgY1sx14sJ2okKxSNL
jzpfWxTAJ3Y3tO5LVvrT18lTw8lWtqTGpqJQe/Xp7LwSCRY21rSA58LWICqMY2TN+KLqLrZqyqi7
jOVPflw3SbCR9dWZsI6nFeGlQ+8RqAjVcL1/9M/K+O5zle/2I8VEhP5ZUke8BvgRX4LUQShiTIez
4yjBeuKTMKicPwVvAKo5XI8ppH5YDzOayKdJL6/3BUmziyeYfVVf4gl7ojvtj9/go1ha+VQgSFrw
06Gj5y4egfU5EJbCiFNksO1A3MCKZyomEmPD7wO4sSXrSa0M91XQeoaidHPkHjHplLY1AOyScxaP
MGLzmk210PleqQR0G0eYq1lNbmupsx71rqfIYrSumMnEsJt31Dfs0DQJbmpft5zkz7miug8fsqGx
An/mhZVMI2T58a7ub2OqZsHplg+cRLcyAnPu68B1xZP1fDti3tQ3t/BC7oZTTa6i8xzLZInDjNkI
hdt4p8aKGV+fzVOCPQi0EIqX6+FY2Q8peLRwHi4h60uVfP5gNe7GKbkAvWOc+igwmBupnxnD4SXt
RDePZ8hgaZcxtTVAxaVA4HsRLdYvvQr13QCMTsKYwVLd00Rzbt+IDvEX12d8+S1aEq+OsZAyj2M1
UjNoTqee1jzmMAOfKwf2ufLTgFqHBxaXQbWmBif+9ogzoUmkNslQc/nkxH78oVnlvAo7so0ri6Wm
RvfSbHhI59F5JS8HQ5sOmD0eBD2U7eF7xp3BADg6Sek/8YlSrdqrdadkBOWfeHI4TcAZGMwGe81P
mesc2vNEoouFi3jgNY1xKOyxf7s21s9FKlvtrlzxKqS8pKp5ZPiPX1gwSGxhUWm8t8i5rjX6HLOZ
n5ZPDAhNI0JncPwYHjD+0g4d+/Ik85iqUOp1hKcpEQP70oVgnc+UhQLwsTUcfcWfHZ9uHkG01Ivy
B2HhBceKdfxVk47Ucb6BLs+aQflCi9aZlwanSouuZECDtzl5Se0J995rgH4Al0cOfdWnQ1D2nDQy
hKmwxEV5QmY1kWzmdcW7BwMa+GDShY2KoZeFcWODhzUTpYX6cf5k1sC6+BjQnm8TD8+tx9s50PjZ
BhuyozF0wMt4IxaBBvzZkfBuQU59gnuAAOofWCPTX/XM7XkdlCOJ3n6pfta8/h8x3GYWyhoDF17U
/qkUQROVO/a8I2YzJqpU+qocWqhnLPL3GjwFzhkh4GucF+BJATaorLoQ7fVZsgeH3IWocX07OjWq
nQNNFBlr7kXADd8BY3k2buyQIRsZDPySAxmM52U7VyERInbRLQOwnWkCrwsRcyNwPeL6lt3X8BPq
KTPYLQX5ed+G0o4fJX38mvhttam8IFd9cf/Kp5f1v0vP4d9KTxG3djxTIbXjrfwyLyd97jpQWklZ
QRjSPUaix8+mdi94zZjXTXE3hzB/vtUF3rSZI+kBtZX4fY8xszIVN98UbzjiDREzmDHWRla1lWxO
5y7gvB9GjBJiX2F21lox+VO0OaMT3T2RABYb+C3qthwSxTR1NB8ISZ4/Z4Cda1QV7YZ3JvaTUJnL
9jVk6pD6aNpG2tN84uBitu83Gz4e67pm+z8gnYc2bZfvJPJsjW5MaUFAVHQtYNchXkvsU6QcLdEe
LKQP1Fb2YxV/IKa9fJ1CnvzjDurvrOnJOFpCACmKa7ajTeFh1wMjbvzwizmUUxdPNAtbj+1wnb+J
B44Vux6pbwSGRsf9FaAT3f70Nr4GTBT9mD7DG5RkUrURYJsE3xKL/71IGGjhxu/d+kR7t+P7rEaV
y3EjORcoIjlMJ9z9F8oaKJe1zPaK4QXTZt0qV2WEqSRY8OGy1vGy42KsqgJoTzBZxT9RbES5x7df
ehJUcXgT43EPCi71AOZ/JvbXEy3J8HYWV6xcESkFNMLQEK2jTsTrY8O5qL83eC9UTJk/WgXo6BZc
djFf8WWKdTpdx+AbF3UCagA4PzhiBL9zEUDEa43qElbSAsdjRJr4NE6OQzNnkIoifK/TugsWntoF
A/6H+Vwy4k7ea0/7ODFWIt8HX0U8kgngusi+shvgbR3jMdOni2V01blfHrjJQ5WQvmNViW0k+zy1
7tj6PToSRpMNylz8Rfo+Q9ahsR0/MYQwEP/gRLkHd32iymFWNJyKML9uDvPpBAto7LrIF6NkF2YU
HJlqFnDiyF9SQsLgBHw2JiK04/d6jQGs+Jmvxcsir8OnkwUnBp5L6hcGjSJ0Nor/2nvew975YXag
UlJXWeJkPE170NosiuqLmHJ9qz1tRZ9Q8MVneiM/Fi3eRMwNYmI1bflOkWKWb61sS2Peu/LQD+0K
s2t9bS54RoU3N1LTdC4oOzVZ1Cv87ptQgnxM4xPKVHnvw84vGFjg4foVP/BEDRD0H+PlYESfN4Sa
+oQNiqk+qqLEFQJu6TTnkMNwjRE7Lk5qNj430dVVP7T3IVNaCqD5bZu3yzibpx/Huk/Muj3sB0zb
ZiyJbkEoMeA107EvEpeJwzsREJIv4GWVAR6bje6ofqmjt2d7IEq7tEsRkpatVfaw0hm6/wDaDv9Y
278wz/8fivz1+/9Z29LwqcTtGdzrNrut7j0tAOYFvhxOP/2RfkK//o4R/+/VXqD+c1kpg+OVq22u
5vv7FGLobPYWhq35wxzhr9AnRJUhZDARw4YXNsQlTRtNvrXyqvg8R2SPwNb09cm/D4yfrvEC4ira
PZE6iWs8HF7Siy3Mlf1PrJK/opL/+RwvRxJarKbASJZrbFCeptZ5hTkoXKtj2B7+/Wn+JPnIuELh
1SgOewk70offN7kCG8DurGU9Jl1AvS/68QinPRbbLrGkzjDEWO3t4pRBgq0wodr/vvwfoOjL1V8e
WIP/SSl1dx7YiM3NbKzOKrzHT8uv36h/28hfrvLyyB5PrTxhmSOvhKkWieE5qnF1Xg+9eDqwu69T
NKjM+IdV8pcVr2L+puDrCMUFZfHvX+sAaVQ8MEou+XEkiYw58w9f3C+rk98/FJwZ2JR4OyC+5yH+
foVbmouxIhSws8BF76PaAWrdDHenHa0Jsx1Mz3OqAMYb+rhBiUA0guUb9sPXradL/rbN5lzsMRSO
UteYKTPKr3X3ZqySw3CqTBGDLyl9W+DROTZt7MLMHZJFtpeBgpcqhtDZhIn3mNjP0kXz4dWwinYA
Lk4+fwZDV5t2ELFVNt2nXxAHFCDAH12COKzHeIxffUDpaDgXxnHwcDCznNTj0zR+S8JrOLB288v4
sk5deNHHr+FMmrWeiEqinT/toYv54pQZTMyORcKknVmZpwfGhBwRK/WbIAuTUJ0xjLA4SGx2fkf2
BlbsXf1sDvrtV9PMY1BRrvN5+p6E+tvJLbb3Q7o+rx9jaD4UIEM3DnXvxBkPYuhT0tu603r1/BoJ
I2EljJhe59s6BKENUp+OLWj82xLvtjAl5Yy5kNM6JW3LLJ88+ZgDiNvJpHU6SkLQgyiH+kkf5PaC
jiZKx8JEW2iLGlkTruzjym8Okp+FKVz+0ufMnIgWJkMusLASDbeGpY2buRjQ7KA2Apb08lHnCZPG
7p//1deido2+b4Ed+AxYMug8OQBUhPg+CMk/dfCBduMRbZuthm1LsZtEt2kGbFnusKyUeWbpIl20
m/us7szbtDw7xoT5lH/1lej6fvbjEHc2G1djNxlLkzR4uFV0JBO2sdkzPGF3env2kx5uzTwuyY5b
3LY1xVF0kOwcTDLuQ+P8G03owNUj3FWpFZ78IyabSvMvq6ufOnGgTGBChYIFwOMgg17C+1hr/tln
pHSaFhEL7fxONseMbswFtCDEjvSqcAiF26O/nZwn5NhZDMNYWYn/nFE5c8+8625sE88jRbEnO4Jj
OFcvX5OItVYivpmh35OnGfL3Y5SAhN6Pzh+8nXlrWJluT8w9bqoo9WpXReUCvgJ5EyUM2sggRzNj
WJ0nBrC9qOHmghOPqu2VSK2bW3pHQvSQr4XCpIqMif4GnhsJPCFsmQM9OMLDP+E0qwfq7L7lVbJi
GJ0X5wEvaCnNtBE17zqepCRYSU415mWdSjPgMUIN8LgeK+s7gVnZtI5KXxhlvsDbTcPuAehcvNYn
lyHIArJ4R7J7QbzVRobdR+/d+FEo1MPMPVOv39fX5X18xj+WIrzy8B4Y3/kfHuW+5LSBGNHh9fKq
uydZbdBG8YI02ug6fS4k6gVijZc3CEZkRAQC9JzCy5dtIISqe3XPuPTCzMSkGCWF6A9Gui/tNe9B
G5ESpXoKb44Y6f75jXSFXTmF4GqCAX1eYxMw1Xh/vLVv5/Vx2nf4i2QtbIAG9+3uPGoY/U377PSW
UYRz2+gfw+9zkLMVMSS0MhdAP9C+T5EMMQmhFG1zRPJjZe6rb4UuqAiLOR3HZS5HgwgfGrf4kGbn
ZRkMYMw140u43mPkGuhOgd5InxreFRBt4FdvgHkOmCK/vqwhlr4ZY5UQ9qHF/D/6LMPSBwUjleZm
McuaQNbdXqyJSPeFD8Ks3AqzOnhu6oAQmQln6SidCR7MvsLBAx+E6jE6z4rFmYERLOq5ClI8bn3d
vQYISt07REY8VSRTHV9GaNyoashNvji4iAbX0Tm4rqASBUyp6LmxwFtrK22UHqSlOIfwk0XKkpsA
LnCb8ZULPPzcESFHmOXR6pby5DjGdXOkBMP+6dKmXHYS8E835tEBfGg45+1QPRaoepmgYE1io6QK
cyjQsncLigCVmfnJBNpmJuLqDgvUTw/ixAiYfUS38cU6jjPnEV44AATIwDSc2yOs+9Zr3CPb7G0k
zrsPAJx4vInpY1V4qg7EXS+Puh/qQ/XPSgAfM613/JDxaIc1+/uh+axKFO+FGq8GnChVAQR0JCqu
JS4o/y4CEVayd/MIn5tqQd4H2ocoJDY4c9Z1ULEOsBMAV2cYwxYNnAzyyGTYo63wjhNeXFhOzjk1
sSu1LwkZsc5jdDOBX2Z8ccX+vmfAxOpeHscFmK6PUYqFtUWUdQdh9WOB/2dl1bsHDnDYknGtUNWX
mudeVUnT3m/xitkV2xVbmHN0pUPOcXkxiS1ihNprKWNA1H9XJr9o4S+FyW9XfvmOM+0oXoWKK8se
Ajw2QAgL4+Mu8TE68Ejn46XKgn7vvk5TFqPxlvk/3MFfnrKG5SR8VF1BFfLauMdZ+ajbK3eAiBcZ
JXfBMUZRwtadeKhR7z7vrMnD3KD/6Pdbj67c+fdN/NkmyPCyBxjMqDyDP2yhLg8BGfPwYayMaTXl
yDx0X8b/OZ/092u8fNNCdteG6flprBRmDObpU5lo8wGDTPEnKcBfv9D/fJi+X/lPt5jViXHXYj5M
+1WSZYEGgmO5maiBPFOAAd4Zd5Jfy5767+/wF8HzdSn975fIkO736ya3ujOEqjYA/UxxI38BxyFo
gsx2NLv9af1/cTWJLkjU+5oaM6Tfr6YniaE91dxYyePbpxYJe+H9tCDyCDr5v6/UdzWvH0vCpEvG
QkkmzPOl53qQ1Vp11xtfZ5iv1SXkotm/L9Df6b8u8NJWSbfT83i6cQEikANIlotLNHDlH1aF8meP
I/Nu0WwPaED6kOHfv6/npS2U4ngyVsWOAi2io5peIQ5oB3GTh5T5vfINzXn2lb4rB/4b5zOvOeRf
+tt9lYfUc9BXnByWCdSXqepfHAFQrdojQx6r7j1Ud0fyeXIyQbWRsMy+G/460+FqfPH+/W39Ivn+
8XX97wfRXpZZdS7q4a09GqtzlOcQHi1oZ8fD+RN/ZJgnZ0Cvwf/5/IUMO/wk+/YNz7RXbY2u5Wl2
UVp9VY26oHhTwwv+YUSyes8FfofHH9xx/5ROYY9EZCYqEXy3CRp4Wdo3XR1qeV3rKM1vwZmq+Txv
fBzIIml88zH/MTVkprUpvWXbf3+3/Rp4/Wr/e+GXNVKRhaLdLo2+KoKTDc8vIkvHb/2fDp0fLvOq
ElAbjUC3hMvQdnpnP1vngQr6p739+9P8ynB+/TiYurPtoqDDb+5lpWRP+XISrid9lW7SzZm2oUHj
mHi3CEod0bZD6mcQdT9zfzzP/7YF//fKLyKFNC6PMvbGOlpHnf7wOgFTsr6wFzFzssPk0U+yjr8u
mf9eUPz97cYoKDXSKxc8BZcZGBldpOFC+3I15w2S0eq6OkX40fygLJD+tqkQJI+XIHZ0Q0QSv19W
FhvM5p6axngNbfE4nhkLg2eaWcDl0fkdopSXhoRnbZNgr0eZ+/9xdl7NiTPRuv5FVCkicauMEFnE
G8pgECBEEEGIX7+fZk6dz8YuU3sPY4/HSa1Wh9VrvWENHY5DC+eOdXPWywHH4SHiGx3ir3fLxK9N
U+HaakiEoBj68gjM08W8lrOZEa/rSij4bAcfV2/nZo0iHXb9jej37+H2WwyBDNv/v+DLIzjIylFL
7wlWaV6GQgMi8Z5a//sSP/mNrAxfr/GSqMoSWZvtk4oRK/aFQJgjM1mJy0iChX3z1U6tXjTeDa1n
TvHHLDIotkEXEpS5l2ua8qlUkt0ZaQUHR7AG+FF7B50d9zCnAjvw48LhdiIec7jzTs2yCS4XeRKy
DlbNJ59hK65IFu6swgOr4mVtoQdClR+7z8IalMHGofoCIVxQyEnd1/fNosFHztauBGcX4haQw7cp
bvHw/7onMX+/hEiPvX47okpnxDQC6Q/Q7v3lCMWjZuL8/cRU8dRfriRkzqtC7MDAD/llLTcfWXlL
pUs1Vj1teakXUP528XW1HteA0Fhp9xjfYvRnqrjDoYVn3VfAHJJxtqiE2BO2auHFr44ug9pk2531
/m6aIh7cj6Yh24PYLb4X0nOj/dIJu6txOVfVcxWyFvrfa/b585AUTJAEuz5HJW1SNnGaSseHo/WY
AmJo5P6ufkysMnjTkF+eBovIfw15mTk7rTjelDsNmTVlMm+kK/1DMyNpdXMl0jnHYTme3EirzGxK
d+HjXWD+26wSdgAYx3HQVH7oSuLyVkslRJPiq32ciJN6Zy856kiNHq3ZeBusGxfCof67Wrb5621/
uezL0LicpNo9XZ+qsTMeT722124jB9HGcNNqI33R3lh1r76s12NmkhDm8JcLuKqu23LZRly7ZYeB
3Q34A//JHuj2oCV4xd09c8eBX8xC4Hz+/aCeZhA/RsyXFr/EB9rxpBW5QkeNG03+0OJ2TDPbU88h
ceA4jea4OfWmmdtsx/M2d/CwIE9bPgfrvRVN3FaLZEHIWZa2h6Lpdmi7HW7Kdy03pPlht7CCbqP7
d7vfPeDXQMC8JrdMPRyrMYAl/1E/hbXReaCRDYjXjVNUa57JQHPEfCfKKf82w1Q8kE0MyyRIhC/b
o66etptDbVeN5f66c4u3fbQNw0p3RhRdjkgCvtmBfl1sNNmocvaSEH5/lo++zGilpuSXDMnwuFGz
moyheRUaNkgXe7pgAX4+hUmLP4yYQWmtdqzA78o3yi/HJQjOms7VqU+B0vi+tG6z876yVh7YiDUx
BLOEZJKCrs+sngcJokVXb+ZJnQztLbO+DhDJRGGIoyighEHt3W4phuPrcBXBnwxORFKl54H1S3ew
lWG/doXEd7CmKPqx1DfQRrlTuDJsf9Qa9FfDNwNNPNCfV0RyVNarGsaCYsp/uaK63hqb/ApLeh9J
wyx4BDe7gNAO88b++0q/LN5V+lfBtk0I7HNO+H4lc1dRUjO/SfHtaqUJnKRrz1xVkK3BoxHlak/O
xpXhphokwIcf7ubikjC+na0dslY4+kYysKw3J0zt53oGqV1jeJHFEd39soxX8pSwd20+4ovhn8lw
gH5ZKIWjQ/SqYWJhqbmflv7jgOGwjXTeU7dqYlLYOromkCdjoMEMOIBFpd4HZARqN2jn/uYTNkD6
aQa7boL4AEo+un2eb6fMWcxA3vTqzxgOCwk8pnHDYcbi6PC9V2d57bzeJMYthjeV3+xkCQgMyHO5
Q4LoujLDx7jW0Prrdsn2iH+otR4+yBFXENuwtqBd5kqPbMTyTaN+zij846ssIcj9I9uti0Z/GVRF
9SrfHpv8FqOfWkevo36LzHAfm2gBVRHJgQ8KmBAKaoh4Kf+mHeCkIonPkvx3S9SfE0q0hBMw4YzJ
n5dBty5NJd2taQnkPfzYe9iZgLCWrXu/XAKKoXZ4go4AHZUnuNQb27b2eScMHEjjLMbtt3ucynwF
huYSry0Q/HNAZGtKQ+Bhjm6lcw4GbyM9sdx8n5E0GYFC+M1VaO+a6NwvnXfNdtViP9vc4ouK6aKF
rMsdjbW+chQoyDNDkz3/Qx9WPt9ldeRfEhVcGksh5BIoLmNY8P3Sx9MjM6STeSWsuHnHSFTdENuw
PhHgyBFsIgJ+vh3rMz/nDX0DD99ET6GOVUWHMOUlzfpYR+omsCW3OHR1etfe+JjN1Y8NbkGokEBQ
BSVYdaQOck4sbKQlbAApZAnES6J6I7MG8ebooWkhee58tD7CweCDHDjqfzakGXvUudkdvSuNC+Cu
AXQp9O+T1npZgWENXJG8OpIYQ0QxWDs4u4p/YXtYf4+uX86wor9MsXig6/hDm6DyuNcu5fF0ixXK
4dWmHO0npJ2SEE7nct1iJoJfm0MXvg/eJSSe59SXUWKynmpcVTehdYvD5JdRcr8/dPme3O7xwd3X
s1bhUxZe4c7qJ0HNO7vYgnlXX9Es2TECFLlCxLH7+8aCVFh9FlMapQoKErG0ys72YzuiWlS/2dtW
EoO8aqpgkEWZDmnQyXFQ6+TeCbSl3D40lJYOkiw4NU5vIuqnEvrP++G4gY8EyQ/lZcnYpul9Ju9O
3A8SV/jKbwTfBmIHUHpKyUbNQr710M161HSxKMGl9bwg+o53K6okVTCyAy0uJ9lYzS3hNVvf9S5d
xP4ompxtxPauGPnhAnp4d1b6uYFQ68GiC0PKqlDJepkw+fF+PW20yz1G3RonzV0NShSAdyqzt3mR
YC0ca3qn2Lo5WkKUPDVvD+wFw+7utlf0H3ChZfdMsid388Eha8pJoCICewuyTXy5vulh/de2Gk+4
CAGe9NwMv4wYI58Vldygh82p1pXCSgCUr3Fx0oAlua5bJiIk7MPuzTLbmY3Loqt7kP8APyQDM0bD
xTn5RxeKJQXKu3sDv7N14Wyijrlvgrb1QV4GGG8C8LogZvJmov1UT+Uoanxp/MtOvatVL/q2Qkdr
0/wGXN1NHvYZCqd9w9SmabKSj8zPYqJSPpuaqLI9kAVnRU+myE5T39UpGYIXKaz7zII0M5sIZmT3
XrE30I5BQME7WeUmHCznilgfYfaS8MSnEJEjURzX4EMjigDr3749xx5gaXiYkBxQe+5whUcLDKm/
cY/tdHkYYwaJ4tAQBKG+0ge3FtWEtYu+uDrQP7JJOtFXWefcqMCYaWESf0EUbnX+pIR3616mBJbw
AnLNQuCKwihByR7dblglFwHXu1esTKwn5hSEJG53uz5EoBRDieV9rINSjdPRnXuM8w7wX2OkDLD3
WjdBEiNXeBvIC+w15U6tfejJ7dmH2VKeTuryZNbbAcmC/NSEZWbQpMVxAFgQFYM9iIaOJtlseYc5
nD8ZpVoEBcXZ4/7OH7f6+wBFuATUEaHM07XsywDN96pRGOvdPdb7DncNdvsByLezgTGyvLSvH0CW
N6l1zKztCOvy+N6oOvgShJf+fbTrGG2UQkYF6BKJygCm8vDiF6Cms44Ub8Yckc9IsxnhqW82DP8x
1JfJ56xxrsPISWN9kC7g2NKx9IiqWhoWCotacJr/PYqB9v7c2rk3SSI0Mlm3X+tNa1M7lI/7XYpZ
3jB2a+kLnmOlDyAbiLZ9aM7AQ9WV/qYJ9DMAUbPKo6QBPhcP2wLrkAFPgqfn6kirjpTVCVtoQlM4
IrXObLmr597DKwGxPz63wKy07m6ctk6UnvWLo0wr9E8encP72FAFMfnhJY0zT9dRxzpq/q4emV3V
um9QvUi7lO6rkEI+z6tD79iGZgt6/BJthuUSfFbR230e23K06W4G+7bqKc2kde09AOFUgFx30IyN
1gCISrZb0z8cbQKu++ctouoOQOo8MJEP6u9PjoZskfvwKjMrOYEhUoQ2bcGNI4d0sDrwmO6fkn1t
yQ2wGV3NzWO1cZtDeQYFY8+a644eZMu1LfknuO3Z4BbKcFkK6FvbNnbUbB1dHb9nQrnexsbQbnSb
y9NLNTSvXdlPYlKdDtRlFMc9NTwGxMW3j93HNYJxiLwYiut7i6m5bz7Ge3ZD7Jr70hhuFCjg01iK
HnY/b6Aky8BB22PW2ywQSf/QFgIfUrJU3hu7OaqRUSU8nlkh99DnZVhHzr65DfZnD/0EGSjKugvZ
3i868C9IN/pXwcA9OLvurLFNvAR2G8CqMYRK8MJAK1D/n5Z9bYRDerQNgG/UjpYyeizLGD2MJgMb
hkV9383qJyhIM1eZ5s2sg5NDezu9edA9LwSNtRCSz2OZty5DbNXqDEOOAUjAoZP790g3xXL8fTc3
ZaaxLA4A7IzGS3Ry2+NRejopV0qd172TcPi5VIMLWSPY3uwtChmjOZQqFEtucdqEgZjOSzgHp1qY
YcNR0iwqsGUbWHdf2KIv5rWskSnDmmEvdpZGZkAI7qKuyesBBWAdbMESncRMgKmwvBI4BxvPKBo5
qYSisUbUgHgB5tpNBnMOE6r10b+g5+rcE4ZlhMDujVUWJEF9WHQfZ+HgeErenrSfVaKXXqEixzGt
iqW2CkDke8yW1fLz/ZQ+EANqpYHRng3S1WWcDg8reZGYNnTcClqotygJizCP1CBpAjFrZe7e4QDV
2I/wYWlVu7OB0kTmBnpf4V4i/HGCvJH4UPfJPVMu6ChwkJLBcYSyebfsak1kxgnP9fYlIkQd5JFZ
lzqXUG0h3C83slY+3qyAEXa27SyqtChshfs+q+vi8XkK9M46Rp+mfuoVzV0bb8UJThOt42g2MSeV
VrrcuHL7CMmrgVR5Uw/WnaQld7K51pMn6fAWSR9q+zHeRirC4Umz1t53tp2rnw7uEZqELW53E8Bj
aez7ci9pJgMM6EKzeUOfI2+kg2ygBjKYpCKU3EdgeEdHnmQNVC47VbB3uI5HcpBMZwgWXbuc4oze
Lbw0qhROthE6AM1HezZFn7v0K43b2JxeEHq/xHKg1HcNZUFJoH1aaqHa3teLHjgsz/C4a3Rqay0F
WKFWvzpJs+hknSK6jvVw3Tq6eigFCvpjhEPhsZ2EWp1S7sat9dImkMEyPARniCeP6NjOBAi1e2tc
GkcAOgcfinQdSuhcwBV38/0cAeNlr9fze2AEbasOX86SSXwJFXRgs0eqDPgGkIeiFoUkhA3ZnEQ7
CxSKelTk2uJkAz/ERu4ULr81nE6nc/Kt4tuWieWdLOALYKAMa8zfCkMKcV6hjQj6GcXkhxVvnXZ7
DKXAucKZMdElqsSG85is/bVfdat0xoG3/ZiuA+9H9t89u0QPnCmq3TPHP/ggLNeEJvzaDWvvg/fY
vvgoOtgHiigQx90D9zSfo6XgwT0EKnunvCd+EhUoZ0iCnrsb10i0Hmw0FgkoubUKZNYUlXv8WcA+
AqQBTYo648EaC+lL+Mt1yRa9In5a6umO4egOJwKE8/cLgFRsBMOnauR0KjLR8dmKY+41seqs/0sQ
ktO2wS2LM2CBtOSYDjCs0xCQlXWy6sgqis5OmrxZ44sj8M3YuAO1fSAVr9lndItl7vlkL0U/U++g
I4G3WXMI66xokk2+jjQduun8mpl3eT4tYLR93hxU76k7ZbbaE89Q3BiQbVTPxedSu8PZFWVx4UAs
XuIIjH+skAXm8IvMsDfZWyOYfvzK0SSxTUCAt5bk5FaUWPHZjjnwopUkB2we4EV5LjwJoboP7fc5
YlB2AB3Lk3GWPirqrJ87a7HsoaENSWLRGfnkuUeTj6PVEkwrC3XbJ+AU7VWr9+8mRVJ8uVwslsfg
ZnWiDurLVetCSp+WCQlkxcPtPThak1Fn2YlaHzvS5aKBR+ujdGBe8pLtj5n18QFSEmlqmCl2BJiZ
R+5s6PKMXMBSPHXRULp4IZQ6hdh/K2yFKCWXhM9HH5MUG12yOvoidb0+s+XJCaVtoYZekpxvtSYR
mxyvBWRLbhHJAFQ/xe+hYWHYD4M90Dtha7Dqr63BwRkMMm9NmyamdWOHryJhLn5G9zVr1KnHsoXg
tOhH8VQtn3F6dDu9ijVl3IquxvGOht+sBVcciYMmJtKgF7lz1FP39qdoGLClmVtzNg5yydY2SGyJ
r4oX+EZ3Txk5gcq45bRkxGDAmdh15Fjq1wARR098sYI9w8YTkqP//i8+t/c3XhmIDsEuAWjnrgtb
VAAmrQ/kqfWpeILiDc2JCI4tONlZ8AiT+j4w21WG7rDSTevXaNvdLR9do1sD3cuZQ41rBAtYynXQ
bFZ6EultALCHxSZicROBzwZlkkNHa+x7kDRCJd61iij/KGIJELDWgFuELMp6KoC5SkNunvpp22wR
CIW3HvvtrosSAtvJ5NAuvaReRtveurdtmO20g3pMiK5vD8V99EtyCg3rYR7uBwpR+gWOGgfjEiK/
1IfaF8nNy7LWoaPg5Z1HIGkDMPwgaI7hGiGEOZ+l9fKEOLl787dBBgI4b26Xx+WsB7AHLCJCqZ11
iPSOz+jpK4EApZ5H6iSd1wCozkbXRvDoKL3L5O9w6FlB+Gvjf0npFRdjluzNQqgAZtZwDIaJReMA
VEb8S4KfpUPMNYrOYpVeMKp4Ew4KyAo81wXZJzy2+qu93Z3ZK0pOvIJVScF+tbpan+mb+E0Wkchr
g7HhreGFaxjUF18avLtnh/SxgyCkQu/YfBxasgCcDzJkrhUGYyU8dSpvah/Ku2u+ZID0vKjIV3HN
w+o2ltub1n0MBSSs17zcPTbUBrXdaRZXg8wBFtJSEYw+RaRk3wErtZ/5V1Or6fjLk9WhXiG9tGO/
kSobHBY1sEyZ1cis5sMjbG2UNh9DH02t7jiOt2y5bFKiNsOKipJf/W5zLphMoueS1V91u3+PIe3X
7vnSrJdEf6HLyVYvaNZ4ShETZgBbvliE2M/FsBGrkcl4WXRYzd1W2B/0uwF6wJ/DqvuJDAty/1u/
W3PeNEv9WTD83lsiAf/l0L5NzOP9rtCsodBoPljeXIQD8fP9meVTDGgik9ReIsY8EEiKQeqhnkx8
/g738UsO8VtbXtPX590x2d5vtEUISotogFigjUWK2LrFJrZ2CLs6k9HNvToTyoo0p99frQqr+/kO
T1X9mcz43hbx9S/9ci6wQFOOtAXbB16kY3ihKckLfmKvJ55ZPV7bbDQ7z/eJAgahWMVZ262w9YEv
TafDpsj3EcbEbNJHK+RP0O/qE7G3fP49vH6y1LXv7RUnui/tTc+3zQnra57jhSBNBGvw0Wns9FkT
ZxsM0M7zexsLee6p+CIuL2K77YhAQYzFDAwVjztMutCMD75oN/GoGJZim6wyNH2fcjo1TOq49Drk
zE8G5lCsZeyQoGoQf8OOuVJw7iZfw0b9b69uDQZHG2uR/9PIpR6pG4ZKlUoR68CXO95uH6lSO5hq
PEZUwBGRJdO94M7i5XLZWbDi9nqp3avhGRSuyBGC9+t333T774vNl0a8HgnPO1k61Qw1bhOrio6E
T/T8d9mhaOIvOSQo7OsRLkUUwVv9AS35DIihGyL8/RTx771Te5MqfpaYfiz/X1r1svzn5+1+t0np
GlY8tL2n7flDPM7aM7AXI5dIdklUu+wRLfm+0p98MJEqjphLBSvNDtS/6X5idOK8rdb/rOgxUKuQ
H3loiCqoL49NTfJjeZupPDaDwdkmyqcxlyCzo4g5TczJQ+o2VKvREKve37NE3PdLv6Cvy4ZIFVsS
GM3vQ4aU5fU6u2/0uFzblUXewDe96v3vL8GuWzWE6jVpgpeu351uqVG9VzRKSo9Iqp/qxZuH+9s9
fL3Ay/amV0r1Ll25gBbe6jPOGZXO33fwSxWRtn+5hZedKsmraqJI4hY4znASU7tYTrYP0QZe0TsD
jF9Gw7drvWw/ejbblclxrQP1K1zom04WcfSw3ya0fnnwX27pFf+b4LN8LR/cUhmWq21/Ey/wC3Tf
9JsoFr2OrhpuI9QSVQVHhJdi0mV3v+t3XddikvkOZt/hYZnDPTODd6HWb+GdXsMJjywUI632XJW+
LH2gY+XKicEXc2bWrXlPLDw+pxgOW/3hm7v6mfNmNHy51ssKt8vLkwzARIRTUxBW7HpLTpwfg9Xq
HWhK/b0D/7utl7nzKO/6Ld3OuC2RJDmwqlMwZxXv9Tj6+iM/csWZchD2wWu92/CVX1Ke3+7zZV5J
+eNauZy4OMkFdhSx3U/nYqf3R5MJp+uPwZuJ/KyH/Bwv/93uyzw7pbVU2e+5ouaPP9kSRPgFhooN
+7lns0ETcrk4L/CXG+/33+ygT0DyXw14mXyP/DBjKeHRikABWRHeQP31/GhCvT5kj383lt484Ndp
eLkV50slrWnxLkL8qpmTFzFsjqPOO/r7L0D8b6P2WUz9MkPKJM2UgvQ2uEERB7XjHhOE1Ix7tD7f
BQHvpqP+EntJ1dtN2RdcjGs1cX+8W8sbtosh9R3rTcDx2ynr6zDVX7aw2qEAY1aKa5GCZzIiukbE
QaS5jLDV668aw8aEuPjdPf6662j/uTi8jNVaedjf7hoeCGobUcN9XCltc/z3SqP8co1vmggvkYGe
HUrZ2Fyeq5qYgFPcyp5xPzcnDiHMhiNuMB+wb5/JJOvz3fj85Yz2rQUva51KWLKp3FBlEPlXMW7E
+f6Oy2KFBCIxFK6wtXfX/OWg8e2aole+jNTsll6vurjr6kodwc4j8wySqXmqCEVRRIj/7uR3ffyy
ykFaKe+PkjuUhvcG4J0QGa2/r/DbqvLthl6Gijxb7wvJ4BIoAHlXUtmc30RKs9cRmT3O2IpHRtAi
1HzTle+e3styZhhSuqvoXDj7qKIeZL3TQnnz+19XL/mopPdzhd9fWUiT48c7kdt3Hfe6Zs0uFaM8
ZIwEzjHTOYdwMpgpyfWLFTGjgfowq9+nip5SIy+7gFFTZepZsggclJdpd1Rqe6RmaqhbB5SPb4pd
9WcD7DbXzX2EUmh/tvUP2AAqmLm24L6p1H5KH2ljDdAIbsMImA/lGKgZXvIoAoDcJx3bQWL/atjV
aX52Qe4hT5vM10tjsu9WwiI2A30oNYp5LV4PlNF6epoXXb6rOk3mF6rLYym3FKHfbecQ9A+WDP5i
a1U/JFAVcO0oEm/tKuIKlB3m91h1dPS/GGBknYFOksTd2BvSiGvriIU4MHrSQHxmY2ukiEmwm2jN
2xkpZsk6Xet3yT7r9qYiNJvOOCoWzhURwqu/Npwaa05i7ZG4Gx9QISSxP1eQaELl9Ew9sp6Af8wX
JYqeBil5dMSvOHpblenV0zP3AnRMsagAoz4NguksWfhOkNzMHAWYZ9U6d/LlQQaeEZbvSLHqszj7
44GaVVWG4U04Kr+sKLfd1jxupY0swijxEgsZxZyTNR1zPm6Mp6TDQP+frfZcsUV+ID41Y+oJAlcP
E2BKkpzEhUjE1+N2m++9uuyfvSWVmEVnyWa64IAtzrkigSZCT9IHVjcTZZt47dU50d3/5RZ82DgJ
nyb7dhWZONGUNuIfieXz83yF/E5M8SbObPbM+d2j//i1PXZPUSyhbtJ7Jp/4Tvx/xUEeE3Or56O1
6Ph+5ENQ4Bvi5fNDDvpLTrSLqxN1iCs4t4gzL7EUN9gjJXByNixBfP8S9REafrGWLLE2RmK9fykO
xOktErc+RZUd/ICIBALir/Wyo/VvHJIX/mL0r7xDNEh4xB6LoyvZXGRgwxB6magKWOFAtQd8bbVa
rd1NG3/HQqx0XTIlujP8XH1yyuacHfC5K6nPq9WduczqLkhHlQyGyovPfSZeV+T+Vn0R0fe7K4om
zrVh1Ge9mg4VvYaUPj+NLltdNOGTMINMzFDUHQurT+i2dZkz4sLkaLh6/2ivyD3XnAIYjcDgf666
74K73xKcguWLVJSwXJRfh90ZLF1aiHXksUC1uoIWKWr2uPwidzGuLNQI7UkB1GVGHsDaIXNrlxUr
I/sPUgksCYhAhM10IWjKRNygJUKXhWUduZDGtptRlgOFUdiUCyhGlCTWUdZbyuQrhNI73UHN481G
9steaQJ1l3ShgGUiPf59Zy6T6yWVq9xQAhg7LAHTVpG+uvpnxIg2TTO+d2uDTVRpdiTvXN+F61Co
BNQ6NaQ+/m7Jb0naby15WaLlsmrMtIyWHMfnVTEsW+epcRGKgFdw7Yl9xJTobCOZWhb2DNlqyc5n
6N5a0ifad9o47x41CxOd4mwjqKsd3UL316mLojWIdroUze037f1lp4SAwtEUJqQMzPWl5x55TT6Y
M/xXHlToN711XBkXLb2B7cgy6VK5n8yO1l6y1KaOtv0nirYsxuAZ9sEdMIi8TPu7g429ArApoVM7
V6hpcR6DTjD5u6FkCX+e2YUKRA0+A+qeQF6+P+O7vtYqp70sx+u4Npaja7Pw8zjrlR/g3n00zqnk
qfFtgVkNdtzsUbWgircAYLW52XtMtFYeF73zFPEj7HeWMltK6miM6sE9eMyT5iaqtrXFrK0AF2OT
OAMo3MTV9iwg2RpCpQQ9wdDPG3LvvFgPsR7toeds1xrwzJESOkcAuTvVORa1+KYUvooak+loWJOW
EduIvloHubv1xDcCifPvK4QLK4hBjimWUVQPS9+cXgFJnF3T3QX4KzUrAYpRvtkyJuf5eVgNt3Wz
VamXc7pWjf/u2l+Q++CHFAn/UJ4/sv0vY3ZjqLP0dN7LwjVNvMQGNKfiPqfmHcc9Udn3OxCEJpOP
weDC0vnvRZAj/vzdmCft6WVLpDFslSrEXBKAr1ti/kjUm0FjwCPQnrHij4X6yDw+2Bbrvc+u0hM1
4xTHZHYe9EMH4GFFvWNvv00ay6a49x/NIXWDCAn8APi730fdrlyfyRLm9M08DSqWHJFYiedNyW4Y
bALihf88GwZQQbLEO3vVR+6M0rcoHDRITpChmE6bAikhY0mUumxx7O78f4qQs431DgRY8tG8+38g
h7nAcSRcCtTehmEERBZpzWR6wBYYnV3ACW2QgXdSLngkIsLLhSj7s+xBuMipd+OFktsb2UE4Hflk
dDpBv0qaHSCDvQtlxj74zE95uK1acmkfV4Q/HBDVlXSzMmYtCvnt45Jab+LMwKsY3BO7gItvtqc/
Kz3CT5vH0hRZCAMITO2JOhEe6XvMVAmHu/QAyjAU/vHAcDewdvjgSet1Sii+fUyWqT74jGUe2BGP
kw1bHTufsPL+eygpujhG/Hx4Gl6GuolSgvRySFzfanmipGc5zoY46I3XWCzBhiCkONn0WNF6zFmP
Ux1nDYzXDs3jfNPMgCNvWuZ0Ax5+sRnV6ll7i1TJKAUbJwoyDxJdbQVaME9Q9R7OfBbyxMDgtImk
Tk4HsBFTR/QLj/z5lwcL/k14Vi97nQ4BC1VMHyhEK/KhKzCwSwzF50R0qVsnsqZITZj3gIzGP9fm
ztk7fLEtgj/MDHsPfhlgHjEnKQkQ6vhu5EcXd/Ssa4O+OdkMJxEDdpaG7Vsiw0BgwuP4dy7hozAn
4xGRwx9QIQr7AiWh8KLkldt8ObchgLQmE3JprRAcCT846A/4UEBEyOj11+6q/yGgJgKPong1H3yj
J8xfMXKoJx2BUyHsyq3BqXPsojUuFMw5pAB83nG4gMac2Le7hXjX9PyWNysrvyRBBSASDRDIDaCb
xTby5ZC+NozKLtHvYv0AZu1I7hpMkUBQ4c7WyNspsoZtYmcFJJHwbEeTPRIfiQTCvxeK9ZR6RDpB
4K+ejFumJo8FYrsL3YS3bR/vdQR3t+CmehGnZHHvAImoHT5j4YXAAwkg0cb2OyR7TeuMdhsENYg2
SMDWxbd/kAMSaxbzARVn6yxCRtaPGbDY4vlpMTvoPUsLoMQ7OTJvqYOONTY2eF04PBViRlHZ+3vS
6L8FBEKyAcM2qIqswN/7T1ofTsW2OpOoMotcI+cRxlPiehwNmizHB5Zfqu8jv1NndMd+NIpExjOi
Jv8Rrpj/F6fR7/Y/3KArlsE3rQO5/cuUJmwVvFmUYX9M6Z2uHMrzjnjF0Vl7wd1NycOOib3BkjVL
uykqVUCceXbg4CLZK11RWGXNjpkwd4snjw+IO2dKiZ2OHPndGo2iSCZnTTpVHFjEcUeAr/gs8B2H
xyeNnyXsFlpvO3Ay/4AhVFVLqy8eeDQhRBcggG6/ldZb3VWXpZ8DndhGh132gCkdN7O7KtKZXSZY
FC0ifqvbX73pnZ/GlBqd8qVzXvbO3fq0yx8zQyItIZ5cY0jvTLl1kvK+OBAJeRiK21SFu8hS/j1w
ZOmX9JjJxTGI1atCyfRlq0yK4/UknXaQOHA0W23H+Wh3sXcwMas2FjPwiLZg7FLniDcjJDUWD87j
XpVJerGkYQLVjGcBHSYQB8kn2usfSI/D5eRZbpwB/RLwt49zHXpawmEu5z0uCu6x9XA/9r3cwpYQ
IJyA8n0IwHI44H2E/wMTiBciZVJAicd4gr8Eps1k1xbvxV6nstECB+TDjlyxdIRUN5KFyVn9TT89
DyPfdiXU6kjj4DJNrUYhmP0+wy57iqo7nmNspJ6hROxEavtKUcFw8CJQhMAATAkoyRuWoEcDyZQp
Ll04KBrBbS7ZyegwlNw7Nn8dpDyR22ijYK9VvTO4GM3eqpYEfgnDEyDfAzx57gt1sYthF3Wrhp3H
OdLdw6q/rkMyxBY52i2L0WVyWtGItAwOhBxIZ1sXza4CLg1hb+Z9vbX/0Cy1obiGZdblAmcySgEX
si40GbAmsncsFINSiTCGq82gAmzrUIqxeiPsSHMMSS2FWyG1dAmL2kc+3BQ4Xjq18Jr45c3Xav7j
1EJPj5h7VwSy4WZzHbe80d/d/kuuRYgESgj90PGoXEkvOUe1Kknnta4qMXDo+9XKdv2zVC8w+YPI
sAaeDjQQcYncOyJDf3NVIITA14f3Nn2MKm83GcJVzvh/MdIelk6uzd6PCSe2CAjN9qgAElDhpiPX
SXnRKzWuQX+jUCvJTfnROqOQdbXPrVlzq7ulYRcwe45Nw8tLj0APy+/oFuvbCJoVLoplFmBareUd
yrqYLfHQzGpD+0BZebU9BwbY4Ag2GW5ImHNg52CtdRe9kORoJx8VyUkq7hUrrB3+nejzVnGwVqHz
aNaFyO9DmFUk1hbLRDTY/ayLn4EyeRxcHHUeh0bOZFhbmYH2YZQC2ZvZhJ2Hh4+NaNqEny0T9+Bv
h3i1Zm1qbqF6+kgZGpc6ISnAceYt0qm1nZejho5mImSblYLDXONClzeUGK9UWF542l5L60AMlguX
NRLn5B/X8exD2TnK6raY7XEBspK7k0l4WzonpcEBeUf+8ijs9+6ElWurShyBeUYVoDC7oeFuUVHV
HXqgMKOKjMJl/zJKUenfW/nMydlz1/gfOYXPT98jCEvaQOtgI4Sq4N3H8VNvmYmdnjg5esfSOsWA
YuSZe/yoZI2TApPN1WoW5WESU7FIt+qtbWKLMGZtX7LVXrjz7B6uTgYlcSTwCicMaC0dGcytLTev
iqNCuwGKjPe34hw6u71rMG6Ajjbz1ZmvQnrJ7G1pkyqRicFXUlTOM4ZXc111mCEKeeXVFTu6Ru6q
g8vERMSSOZU4jx4C+vDDLj0VRy5MpT5xzTtVvEfu1fCoXyPP8sicC/ig0jU7t0MD5bb1iG9Mdl6q
u+qpY0zwnmvi3yFTLsH4rvSJe1GqP21tLVBZctbYSAC1XSrIS+O9hGcaIVyGv6YD36YQw8rGLQXL
vYLQeLi/zk1UQLH5ZCE1GSf27u4nE3LK+gSPyEK1+ZHj8nClRXa1sb47F5DrmZtPlcXGqEuaK9xQ
IB5LTV2q79Tu7erohdDeoDNls32pRqzSFwRmDdKV/TsOqQ+uYm3wz+hXSU5p9gwQsGltyao9rHxV
1iyejVxaNZYtINApQ+3NvvcMKF+Wc0RIkdRAeI0Vpvqyrmy35q32oDwbSyHGmJ5g3cvIRV+XW08N
hG7wztt7KAij3J3x2jtn/4hJJy6ujbO/9+Rgx/dgPsfHQg5L/O+A/rFg7e/dwgQNlXrbaepJAfYJ
yxNIdR8o8DTzFHT2tq74F5ymNxuJ/6Ej6yK+Gx79a/D3AipXReT8/UYBTCCBgAgp0bX8qiqhZYek
tk0vRVyE63oFgWGvEhzQmC19CQJDPuaTgcLWsq7fcHu5eFpIEg5VIA0J7ouHXVtd985d0SPivtXg
6Il73XnqaIuw6MmXA3kEf9pVUXBWHaxPHdU50nOpK/oHW9VQnovvKwape2uj2Opeu3tHUG6kJj8b
EJPTcyiP+3f0QypuHmiO7v4PYWfWnLbaddtfRBUI0d3GSEIy4LiN4xsqtmP6vufXnzGk/Z5vx9mV
FLFNaKSnXc9cc3X7GBfkaN6G9o3O1wvyHc8SnSJXeHeXOyNGimFNcIqOiBFuL+NyOyTt8uGJ/FTE
jFHKkbzLy/SMmrPtlglhayWqPD5Ckp9u0yC+kJvZ76zTzQ9fD/D0OUUhqlEpqcfEmZFbmX3fdgqP
HdPRLqO/zE3rNwK09uvciM3+pfUcjrPGeT5YH0ngOErLDHs5C0hsHmRhAhRjSoJkF59J3Bskzp6P
5kuZbOy7mKTJ8ZIm7SgLc/qO7zg+/2vSzxB7zu8wqcaHr1PShbtE10ydU3EkZNdlnS9oJmoRr2+r
LPp/ljrTip5FGpc5Dmv7eMzwTfrVrBwvH8jm91zNmJLsiH96NYE6Lj2uIh81HifKcMarqEHaCqyS
nfoDhTOYSJ6lw2TToe5dZ/YapqQHZ4sQRJLIRb4evw+TbVzlZxBviRwaJ2sKeEfrZy6aHJ+rSTVx
GgMmt8mEuF0mpLteJaXvrXT/uu/sO8bkLDvD1+rDJi7no+LvDUucDGOp7zoajswo2XZ8EE2Qhg2c
w4tHCRZyQabuWUJZSz5ce/jzHOeuCb9tPxJ01qvQGS1cpn+d4nAbDDaj5opAAGx5Tpt7LUwGvTJJ
7jfd1ls5GpBNJyALf6CcYVq2ZCTfsq8u7I0pQ+cwVD/Ay3eVaEhcMYs8eKsxOkd0V3AYW2CK59i2
Y3TSn5sPnfib6kaSTPw/oW4rAfl/PnegOd40T6P9+fSwi/dZkMyeV89lVuM5IectXXFlNklyOmH9
hglhu3UCWrs8YxWP+6X7FdFmw/6GhAV85JwtuhR6we5Zvw2TYZ+UOtmgN0sJSjzDlY77jRsFz6K7
4grN2xnX9IecDf1Vt5kEmf8f3I77ROfvvzCC+VX8Qpm3QIhndkmAYJt1B71hH9F1M0nnTxNuPeG6
RAV2jx8NPOebt5SCzL9ku/05xMXdWvfew+cUvVIEvoX0ktTZXXff6W2SNxleKUg2z+sPL+mlx31i
0Knrm82fVl3MqxO6vyLfthdadG3KoOdGLmfTp/VH68b5d7t78yOvMwJ+9Gw3uq37RfeccQ+7MUnJ
M8KWVwjYjSBxcJTNExql2WTkc94hJDykMMSgR9njOLz1KySfhZ9WhtiHBtf1MsQz++ec8bG8c7xE
0+1HkK9M7kIAcP/MjNrovf3xXTJRdis3Br0dswqBDxR9T4LbcgJUCG9LHWQYF6BwES/X7m2eR4xt
8FbHzDY5iq6Zav4pnt96ANVfWEHdZs+L+kkPqe2Gbri09vy3nFC3N99B54QPPvp79QYAfuS9l2Un
3/5Q8tQvchdU0mXUYudz/7iS1h9L8eBHqUMFiUJidvbZ5q3+QspzMFdn0j1z9V08xyWOzP5k8ed7
fr/5uInP3JT08alxf2VSMRXxf/NrpC+UU9ykXnZnyfWMCdxn22zwIz9W4+FHo1uPasigkoGiaYmr
IJ2vl9elmEKxJYQ3AalFe0GNw9clJzKvcjKTPYtoHY5iO6yUN6HW4bvfnF/buy27rx5Zb4A4xLdS
XOJOhP/SJiQf9+Hz11Va7OdL9MA+lHgv6F1AeNylQY/n19uMYeqMuvPrXYxPQJ8PldrLjmNmvycW
Kv7inPqo3CNRH2yL1x0hRbFukQVfoynjPUHnduAQuLyw57yspS3qEWxzwbtHOM1ftyRFUQaKPSit
mAtpG7aMFNKN7uLNgV5eLyNs9hN7gbTedlDvEW7XvFZIcH9XSZXvzewlkp3qCwaGOd5VbrmJqwTB
NjmWWAznO7vkfer5fZwK20jB4XT6zfY175wgzJs0iQ9t4rC/7YR9m3W8eiox5A6Igz1JSiT/X3da
LGwKhkJJzJ59j3IQDJj94j70xTn0ICq/bKiicuUFjteAie6RU5UEJ1irGN4vp6w4REvA4nQVDdOy
j/taNKN+QbagUseROheENY+T+nvlbkMK+f3344qC9sQzp2G79OTfBS+X34cYqMr3q2jDcTxNKc2c
Vt9HSe2doqdUAGF+XXEuDQHChlJ1dPny3R7bsYAtRIgbz2x+HZCYr+9WZ/UMRmRDuh222fDbLv94
ORlRNM7t4K4sMb68wjb3t5KCwjeIP8rQhNm0P7zz2a5rUqQq9WMa/ATRDlh5ot7RKq5251EYHR9n
MbERGZXGUh9D8j4nhw5/5knjbk65GhLMXV86VG1BM6Uei7BmCVg5dQ6daeL44S8SUccjPYAjTx1S
kEyThgAlGQG5hdmkz+KYL+ExvkgKAEn958c6RR62aSM5ZXtNfYCRQWfVqW7JdB6kF2Kdw/T4XUTq
DA1ih5vr4tcStomFjpyEXecytw4B5XTqFBXZdHZgH3I3kbUgTOsgotBXr2kmIGfTobouF6vx7qpD
yvio2q+BlsY0f8yV6+mYz22I1cZuG3Kxerq7PnBJH+OkCkvYHzM0U27LW/z1d/iVJFLJsAcGo3zK
IN7ww9W5yyAWly2uB0Csy52tItUUrfP+lzvxWf19xYWDr/vJF6IZV9c1wskO8/zeLC0+TILlzuTb
4nrYXXRI2NC+0FQaHzW7XopCdyVMy/aoQV0Xm0p5lTsngjwjQlB0pE4IsB33UVxZJ0oBt+74m+LE
Bbj7XqdCRZXtyybGUcr9Vgg+tROPDY8Q95SnIEejx5WHpxfkA7eHNxYiggyR5Xfdg61OQLlpRfcS
t/p6FPQUwW7rJQJ1T/AkZ4Mf9rzwRUQM8pfdXEgkwTTyI2k+Crg5/16EPcIgDqxHvxZi/rX1yw7V
NjrDb+wUTsPZs/3LTyb2BcUWf5zpgf3bxYe3Ubr8KE5vZX2Lx5JkFKCJuI0goS/wiORkJbdYmSQH
9YxqOrn+qSZKmoL41MXYlDVZJGNmZcjKLxZSojwYp4NOBWS4fSMpIyugFo2YtlxCMFEX0tBXCOBf
mQ8hdUWI02vR4hp5wOfD9vptiHyqctEh2a/G6SmbEtGYy6s5tsuMYiu8R9TFW+tCYcwaq8P1v2HD
bDqjb0L+3bWLEKDPAnbRuxFcGO4j33cLuMxdoAG9cOEXn3N9eyWkHRnxyHHRGzbazDE0ZI48CC3g
cWKiy2QTK1aFI1lOOOpHTJ1Hiz8bJJgDz8QDq6En4sv1MjFdpeLB2xzYOegqafjQeHRfuFPdKSQk
iC/Uxxl3CQpmge/j4tHqOS77eI7JgfI3WTVp3IrAHQ9fr90qHCi/6qizE3wMYifIQVrjcxQfKNU7
5LK16JD59h5RwwUyhDVKVf2mmqw+HFwPiD2ZUrbfG5FNCL7WaTQiobd7PSAHBumBsEGUA6UlL1iQ
CYmH7ZcerNCz6gilChIizAfXuiPKiWHPadq81r0cssL3eY8SEk6J64Byfd3VdRqkywlZYiov9ohm
PB+Qi63eGX1s2T3HpV6hl51V0LMNEdVoJxUiTUu9SjLumgBr/uyALq5pyjtL62FI7SeozvYATaaW
NNRmiE0N20trmLd6m2jOuUisczrnUclWcKI4XROPmM27tWScTnlACc278y6qED9qPsWzGlLba1TP
pNuiaCSFq/zdenFahvxvxRgeMrrB+B+yRs/Juri8u3Zu8uGnnDgn3bZXV1fV223sHPuCb6+iXeac
+gU7gqra9XK+MqYr7I/0QunLbJyqjqEwvx0ptLKKTtzXwTtl425I9yoJhYez+s2BaHNqBpFRbv8W
3gzTyu0IRwCaf6LarIMzTQ8b4sv9fPPejp7fWHgZZtqHJeOMyYBVU6faLQNzjM9v7M8v0271tnp7
4gbjdPJER0jjE95smTV3rTNoS12/c27cvDlSNc6xC6C8aZM3LfVKvQsvzbv5WDGGtMtB8bTa5zNP
f2nG2sYwD0qaiquCu/hFkuQFpAQ1Q2G2Tlu3ZdYIGnx3zv1q3KBBZP20e3wWBbWYijFDP6KtLZZO
JXMrTNPFk5Puolp3g7cGV6/eFlOEsAMcKbNERq5291bt5UIbxt3t84BBL6a8aPM4hWce/nMjZ6dx
W785YXzKJRzjcgaFOYA0jL92rGiEMA0Cgtdrt6cRaQ1cA/T8dsyHL7Rz8eRWdaG5WfkgMjIvfuVN
elQiuy+z9IQMtiwA0K0QlC6KfEfFQrzzjaVTj9+VEsWZbxToot2kotMsJa2kR1yYP8qRDFyT43Tj
0Qy8Q8C32Q2VzJEq9fwtV1NLLh/F7rRtfuzI+rUVjguU2ssWYuz0NIsoKxxR/etllJXSAGANeAYH
9+tRg78SCSPOylGPoqgoFp6IqlFi9jVomKBFdBAwN8h/SJ0uQZVqwBFCBkxs6jaKvQvgxdrUtEKl
Gvz4MzGR+4L/yqv8Skt84m8r+8N5WFnXyIVmTFskibUGFIWYIERPncWreIjMlwIzDGBE2ibDn0Tn
xxWw4AL9BQ8tNIkmB74AAVUSTaLQ2OhujhKl/Sjixqt/bnzuqfm58U2s4RRYCBqNWu6+9C/ebw2B
OxitSueHJbEeo0EvnEfDYXzYRAOcyJbpZv2ttfwWjPvB5KW1SNa7dFK9Hm3O7b8047doIaidZiPP
7duokW9J6udfzdgcL7twTinVB3L8Xk1GpGwtAf8Xx+s6RpETht5madCrjj9Kx2Hyl1v/F6v071t/
snkH5X1Qndfq54dw/rUUfIyn345EYzQrpDrOSgGJ0fb79nH82Bj21tvbkCy968fJ4i9r6PcavPS/
VYWYw5eblFPNT/TrsTZtzAIqVT0MG5OrVRl9voqPe/V2ES7i0naaLZZYmrevg4AanOGPc+0vXqfU
WviNmw9bmDYJDWhKrX124zyUj7XZZrcn4+RjmKzSajzg964rBY9lsPFMEij+AyUGLXyKe2FSh2gq
+CmSBkM8CRRJ9BiAFFW2guyS/zansN9bpBJnXm6oRRFO3qMeHILIIXElwMBjR9hDwjw2TXX4hVxv
SHNQDnKjwWEtv3hhxxw1DXB37KOFiqiOf8aGIU9+iYJ4OqA4BNkCq9npo2IeNcFN+W2JbPSsQGng
hFhx4HquHq4QTSbL4DenZiUL4gVs/zSW3x9li5/HjmqaEgWdO/7z4gv+S3j8Mu6fbPnhfHo6DSuM
+wQqrUdaMEZqSh4viHdYOQygwu8VLKQEneyVxNgZ9lP1QFkh/SRkl+kqVF7mIaczISHlNP2qHB9h
G/Dp6ysSz56vvBqqceumDmM57MtbFqyauBad5oCSscgJw5xqy2dX1nPDFI7Jrj0FtTlh4JM0mJFS
QzHvC+IqvI5BGo2kfjPqO9RCpBPIElDBZHpENBJBljhC6KZVBCv2GyZAT2lOXut5TIE25G1+Qp0D
LCtAtcucOoUZQTmr7UaJGwCsseFwNpUjChfH/qxwUBh25pHfyJEqf9VdvdI0ab6XoSI6YhKnvUIj
tTFElPBOqBmOZSZoBxgbWvwvQFCX4+G7f31W/Qhi7TWtZMCna8CLID6Rc2wJ1cH7eI1UI202c1bQ
Kpm8lDUTWDoFVgc6apZwUklaScWoC0oQ/nlV/e7jVGMz18sNg+9N4v5JpI3CxeEQbkgfW7Cxlsx1
2RRkZpE6TPblzMKq41KqScZRavVnr9pB1AkEGK1b8iLSfzZTvOyCuAPMXpOrpz+39ncny0+t/eQw
Vru0hkjEzekBzTQZUDt2fWemamfz2C9TuXX7Y5OSDjJRbzfITGIebv+MKKFyVVJ6dNmJtGSdxBjL
tJbhQ9ivXc3b83h3telrVjs9jd8vUSUqt3EgiqaUcp8BMP7cmUr5P06yX8b+k5VlF8wPzXBD9tuC
pJWuLMOTn2JqW7JxnQfpfml1+fPaWwg9JSFFZd6oSo7uUzeIKu0aunZhiaFA8D9rPNCqianM3/No
Cezcx9oVL09CCe2Il8jVu0wXPwoT2e5jcHP4oEBTeoh2kfKtBoxVyinxHLLWC/ATQaDtpq0Z83gt
XMqRSLSFvPjz+BSpOj4Bjl/G5zNa2k5XrW1t69qErYfPGGJ5dRpVh5tfSex4PSb0otJuZh5Cg/yg
KUSgI8bIqYQHSeNGY0M154SlBKX/1LtnsVueEsyk9pSUu3QqVLo8XQ8zAii0G++os6t2L7VVJ712
PV2SdhFmiKLnnlsYPXMBK61DGEhCaeTOsT/uVNpKF2bpyVYpn8OMOqGcXHJQLjzl3ypyMapJe6Jc
clicqxDEzuXiER0N1dSJQNxRB5RNRZrvN5dniUkIYiVLKxm+l/m7Jg3utqv1+PTRwJa8Tk9RA0kz
66ucFYejfw8UZzcygE+2S9idlVTaj0dEWfgdZRIFya6qSCUNlxLUskDwPYlUzwwOVbNu9f6Y1XNb
Sjnni+C6DuQblK4tkX+r9L4ln3iVWAiJqb+ujbJ745e10aB4Oc5/YQs01KK0xq8okFpCF0pPnLcP
JfypSERBckSMbMvkfIxW897o8HVMFrLS9ebcHWCeH7TB0ThK3/m0Sdq+EtnwTN83ikskPJkj5we4
pHwLcIfFEQ8+sMnHiKr4WsZGQAamWr9FOrtWnkWvcXXgYTa2E/nlojKOlgRXZVn45WdCTjq8lu+J
5CJNPa6ZeZgXfpj32ZAAsHv+5flUCB/oTL5QdTjS0/nRD+AoaZYVvHMJxZokJO/lMaTIOl71bWJ0
TKRD+eM2tXEprEO9Al8wfx6uN1SsCkgFq5MiieHwr36cfGlyg90VeZn0HcX19/H4jUx7eWoxor8a
OP6i+5iOh1834xvfm+EPbJaXCZ7BOGfpp5jbpcy4Mn8dvl4wdJMDsnYzG6bhrn/c/2XH/y7emdRG
QKxpmQIJVVLv/zqp+9b2MLrU99uHp5vX1xezXJpqcvEVl6Yvr+bTNEhQN9pSZBa/CU7SEzIxFuGG
TCy+5v2MGq3Z4zF9XERm7SuT/YKMesXoLXByZlg7dPb6b9K8qM70y5LMD6ew0qxhNg/5z6fWB+F+
ud7nR6kbhGzGuXhQOJBnE/oU2yY4idLyiHTNoUFWfRNyFZhNONe8LcTXJd4StHo77AucxcOiL7jD
HB0Lpf3YDGZ6Sh1xjLmrdEYAaZfszlqaA0UTNQPKGb5wI/JICMZ0kOuXbnyX6stis37xd/Q1F09d
PDdpga8Kw4nV2wAnOUfJy87/h3eUnCRdIE8HCQU3+py+b81k3h9jKCm9+aVNl99U4L4JcieBwa3w
9PzhkcX3t6SNXnE2h1n5w1v6YpiVbpY/vN3o6/kDGUmzvNK8H+ZnuGoFg5JM+00iAHiS49QhYzJh
TBgFCCc6J/5UpxDAopFQkz4hf6241UEqRkIDj18Z9uEofGPcd/D9Im3p2vbymdHb8A0LZFhzIcir
AJcY+sKOrx6DZ8D6itIFIl7vLJ+PfrHEdLRIGf8xTed/IvIyPZoynHgK3Gi+170gt6ynpRvcLKtv
Tq7XLO6HzZpDxFbbwQY+AK6Twe3xw6/pY2BfONIwh6dEQbtebLzD53DqmCHudiKCbM+3bKFwnuHg
K/bIT5cIvmMx0MgmRxavcxW/t+J6db5x/vCKm25pRgEBTzUnf5ESBC6smvebyUsFzDzgtHNugkzV
z4dv2wy/bpccZX9aNzZklv4zSCGTxv/tOqcmvhBOiqoLdb4Zarvpu+M++gbPC6sc7bcHrmxHid3h
Z+wak++E+6799Ib6IvkmvhkzrIj/3/LiCGN5+apVb/mDm5HMNF9f9oO7ziO/RWNpuvdRVwUQM2Zu
uf0Ho8g9itsOblln+E/QcgfXtucbOLnEDjFLtdu4yZdrPXEAdCQRyDkrOlZwu6R+qwplgfPCiaGc
uZe5E3lOaU+zxnr0k6Sl8gLeGl8UvKpzTxE7NqOFI9aGsN2juYAjIzxIlD3NF9t7il1nOqx4LWL7
eh7k+ITwzPuiwtnlJp4eqoV6++w454uGac1pgmHIDc9Ccb+rMZWjcQcE2i739ndBNjQqEnQzzKDn
24WVIKiQ6HIEmzXEmws7KFpgAwue5pOwXcAfGegNyoNqnyxvcH/5R6FQrVhg99HGpyEmxDaQ/4U5
3VxrcdQ2KJAqrB2FGiLLqv1CjlUFU9w0hQS0OyUU8g3qCUqYrwKIJE/V53xFjU6biC2DC4UVriX7
Z7UD7VKNnp+D2a+gp7aS5tu+C84isTjfkZY/wamTZLtXv+HuGBrl25uYtyTna7di5QAvMC25ZXKX
UngyPj1SOoT2LF6W9yFkxCQ6oP4dKXA7xWNsRExmCQBXJVXwGcA3JqYTFH4GvwMD5UxlUNcwqbLU
awJHKlmTPFzy0Np3zmDH3YcM65kRvuT8tN84xqM+xSsgkG2t3DekPGxsoYpfst3HiELgjs6of47r
byOA47o7+aF9o5bM+NvgrrIr5Nb/0eA+hZJw+jhwNwAlkUt4LS5Tx8i/Uru0WIac73Dd4lFFva8g
KLGWEMuVq/V4aHOTQ5T3wc8fY8ebL7k4nDLNA1L/k75qv/6Rs/6iX0rO7cvTOveapHhS1koa5Pdg
lnmSKzd+VGW7RVov+KC+t5GpdwztiX2jHzmlc35zFcruO/Pz58K4UnrSeiJrD5NZh8T3qVYhjd+8
yDIdxEfS0wPqsWagJGFpyQF3tfZFjcnFhXFoxPjRq02bIMj/2Yxs6RxKYI1rZxjXrpb5SijhoyKG
1g9Qglu1X6tgI10llAtxQGjP7JvNGGPdUTWzxVuY8v0biWU//jHH8Vot2XzUsZrYLw09FBnoD278
GTE5cl1oGtASqoKEdfA3YEZ8OIFSG2rBo04d91LJC98/t3MVudi0dKnLonIsVf75IW0T3vgP5XYd
taIShaia+y40ybPLYspUzVOGwMW1YBHpqOniyRf1sV2GNKEwcXrsFmqJas6Fa4zfy9QR477Otcuy
kUz6pxnLppXMeFktvpjzcjz+6vKYpy5GlskPeyqVxKpjZRWry51BW7qHj2I3qQKrXhWrpkRmu8IR
d0IzXUM2tI7ipUvutlvLSABPtmXTeZ8losJnCs3lHrvleHDjxVzN1azGs2Va/WDYrBOhMwekJIGv
s6h2FUD/LPonKja4t5a5XaSQT2V26tarMz9bXpd5khBTifvf+kTyUOuGiZXKUHQpPBU6VDXEaH66
u/CaBkAXS2EWbj3uEb6KVhxM+NG1Y3e9+0efljPbXZ+Ixpc10y6hL6f+0WvqdLRwgDkg42Va5Bym
HRmGgg/SdQSKj2DxBHd9ea9Rh/o6aJLokXc7lrVVMuZ4Ps9ewlcyoWZjnuu/qlvsEevLjKTZ++sj
hBeurrCoUl+tnPXSc6EwjVfT2rs2HY04utDiZIX1RiUT9zTITXybHslsWUNj+TMPUUH1+Kxs5sie
0m2VeqVM/ReJnH+ZHFqn8bi2Ly8kIkZd/QHB9Jy8wzsQVNYEEOMtxP89kSnJ/jDshNCMEgXSZaS8
SYbXfO5W31O/q2dj89Hf1Ru9UnG7eNFZw/Nb9VongnPWup9wshdIBKQi07vr7jiNQdGgLuGNuFWs
XI1H7zUclOTCDl25CYn2JX6ehcOip3uN6g8TgT+oqvwB/tyBNGpvHN93QCxP8Mrz4LaKm/Whs6Z2
Mo2/bcQYcd7FxzplFp6cwkT9qUo47+pjpe+loEbU1kyo4ECBMt0UxhAqMDPcTWi5605ZSz5qYEfb
vMpVDb9XQDV5ZR03BUty/1WiG2rx5UHelmQ++BZX8+gFoxv2cDPTbMvQLrPa6zw63lHpAe6rARMI
DuEefCcWqgqP8IS54EBo6AAONHBW68LMB0Mx6bXeZ8n8tYFndimFbd38DDsezq5QqkTCy+rNP48l
AeVD9mmNcu3ntiLHPR8gNMOux/r5+sxKRnFn7ZJ3xD8aA1ziRlMsiKrgGYt8+zrrkYphlsDyanqc
uJRZ0Etsky2IVgFXC4cb8D+AT7UBtDvuo8qh8NX5VcOXdROTKVa3oGWHaLLFs948lm/TCurLUP2s
EoK4+qyQy5UrFfUQJKq5QJTcRLlU18mVvFw/UMcQYq66rAe0MD6eP60Sdp+V7sXsNkYFQ7QMZw6s
dB26dlgTuMXJDDfxn9lh8xWG6Wm24pSUP5O12yBtiDbRXqPIkK4Xxc2fJZEVZmInz1voNsh3Korz
8R3OIwZZjH8eOuQRmiar18KzrPk+7Okc00znQEyc73AsYc2xSiqss3km/0mwwAsqchz8NOJFd7wd
vj2r69aPQ4as/MfpxaNec/kWaaoXkKZtSqPFc1o97o0FsNdasg/QhGvWoRKywm8jQdzk20e83sld
0KMJxNnj5KL9YQitOO+V+rv8u82U+ippiWT2dMFkIDnRSJGj6PRODMo343jgb+UxPxbfd1+rbaVt
iG891RfZjz6rtnfvO/YSejmCxB2pFChmQH0rMBYA/04WXy/ouH6Dzv5e2wLLTg9KVoY7Il9c7Fbt
a+4uLSOLGKdG7tmCFtViMoftN0bIXo5xcPQxprI6pUEgSKmTRvdw9S985Xp23agZ6s38NG7G2oTD
rPJtkE5/DvSo6mg08XgF5uwpiFQHFxQEdA79PsReOCp28MJINhGoNfdlmXb1w5BxDuN9GsBz7e+X
7Rrk5CLafi3iK9YY4ZZsUDH2DlZ6ZnBNvIw3t6fEABtRi2B0no6pkghNCirS1UZIqZ6gawookE+e
aJGBOGBVEKFHKUdnt4xzUe4IhgHSBTIFP26i04e+KbnvFIfqDoNIY46ZyBUFqOYSB5hVrIM2DFlC
sTjb5392t579tkvitc5DI9A8DwjyM0CFePVoWJWyY5SVrw0aws7sf86dMnJmldRfg1fO0/z6dv0A
wvCUtfPj2dUy3iWFICs+RMBRG00jXt3uWBTF3Y43jBefDNrrr7Uftav1V60dtkhksoQGrl15eB/6
/J/0u2I/yuXQaoKQvkpFB2A6sZG4+gxuK/7H+GKsC95ELMFz8KbqIr0tUnWjXRh942PUCfT00NOH
MX05AO/dhKiODrPiwC9MzmBr/1Noh+p3ekroZsuWYlNiCsgBiBJF77Hcf5W5MmJHsWCpHtj968u1
rrf44yKkDtdqlMqWwt2vEFC8kpv9jPcJH4I0ICJohUb3tfS0ha9hxWzj4EEN1vbYajXDPWMzJ9xq
i8un1ga9kwubiP7IxvOs2Xp7ToJSSnp8Z7E4W8rMo6eKzhqz3r5DwY5GOrwRBul6bqTQngCyUjqK
KlNBt1j88iSyHn53ug3H8wLT+PC4SXYcWD68LNYZEk+tegtg1AwDIgCrl1+51yBL1jUJUTqLn4uE
ure40pS+jnCrKV8HnR0nHem0WCwHzr1ZZ3e1u2tip6ywFNh4cXA9j5UupOP7C8YKNV7/Tp7+H8T6
RP0O1lS4PJ1XJ3LArqBJZB9GKSyeIk5xJbsDG9ajbF7t/pyNP3aYsYVMQ12OVhvSD+Ko3a4w1XNK
ye0AYpTdRK5V2oPc31qc6xnkohkj28JoFVPuAYenOv7R+iexGB/w4TsTpaS+gA6stXrUL/XWgPHF
kwqDLzdYtqq+qhD8RlS0qGGBEvamjx6oOz/EOPk4A8fJ5JtnlHeGdshmTBiR+CyKYlm4NGoPC/zV
l53pNwO+Fm8bls+FMjjGIhg36PafgD8WAIUi0OMvg/97UqZP+FaPj3/h21VptVgNFphVJYCK+JmC
bPKYMQDqEEs95UE8HBvScr6qY3EZZ/rL/T/eBQBDODgKbhFs+dPQ0nyvsdsEA3u8ewtP1NIj2/u5
jFT1pC8zZHhuIhmU+SIAdzDwEWutnoqeDIgCpq+FAU0f0hlH1ZZjiQO+bWCnkNXHGHksY4IRnTBM
haEBqh5/bDrsNO6Ygnlx5zioK9QQnTX80a+K4N41yLYIfPGZsRF/Hu3qf7rP1P9vpX/KgjZblBqX
6ZjBlmWjKmF30sVzO+rtc45OMI+Zk4N4CsuFFg4n0sLBcfGh9CH8ghWZR3b+uVXNv6k4n5xLWpNN
67ies//OyfRDQaab+ZrgI/BkZ/aszc/FAVk4/8jJQUhbSN6smocaA8qBWgbQHn8WwcYChX2yJzZT
iARoAMXVkak4X9+UOXXlfk4wC8Jpq/1donN3ROwU/+WQT08/ZH2cep1DC9eLJT0XjbsP/tz7akXx
8ln8VKqtBtlgyer3W2XDxmE0GbSaS3bAC8pNNEELQxcD5Ep+1nATcdVLyhaMfz0p3ZQ/th/Sz1oB
Vs9uaMJzCMxUrUX25qg/F+0ot4Ivl5MBN+qAxvoJ3xRhqj0icvfa4NEwy4KxV4skqyowakAoxbSH
TVIIysmna+AuX/GH6w0cqyefLuueZgo5wXfw7ukm4M7f7x3wPcV9Kp58q3Ga1i5glQOback2ql+5
4NQfm3R1gVF8jrTy6x6ExQVCQmJ1YZXirEB5siFrX6ov7kzOQfxjx/Bmp4zsHMxalk8qw8Axhk6i
VDOAdQ+QcVgcnNXPo6oQ7xcOjFr4z6jCmuV9nge6dSr3Dlj1oUlgUCmdgqWo2hmF8P0gp/w0JDHg
ua2M0JiOl2suRXBjRq9YdMrv2xw1iDwKTrj1iBcX2LLQMUQRRu2ID0hCqBE4naFAlsl5UeZ4WKGC
FupnBVVCpkhDeyMrIV8aWYV7V6PDnXhU3Kmk8ZydJEYo6Q8xIHcHEWWSeJfv6KAa0rWGky0wktEz
jO9vlvHmfzmV/Hsl13+V5TMSbgbLKivZleZqPWdr1qkb2nsWSgDBLM8Ota8UB6nqhFZL12Th3rXq
VtqwFzyMjDmxtnad1avrb5COODhV9mT1DYPGuQTH79mxvYmCNyldiTx/G9UuBybNCXwE+KpJM5N/
2cGV3/MRcYb9u9+fXYNGtUm4bk4BECiiRmX5c5G+Ioi/cIVRqhrL1UyqkBAqsapMqkOIYUTc4FGl
GU05j/na5SYu1V7sTuxT3B3wcpEzoFjX5OeeSXSo0MeJfkZ7e9SbV8LnwnO9pAgnghQmtA020G2i
FHPDGIuEGzVLVW5bmk+2UPDcfBZk49nRzonUWF6xzo96k4pJ81mFpnZVu5pFITkYRAYeYHJnZBtg
n/1FLv7mZUFqoCqOS2WKGjdazc/E12SxvzQvy8biYflxuWkQc7lnMLAEBk+lb/ufRuuPKZnZulv/
nOIPsSO/xpfSU3jfuF0+QPIeyRDC8WUB15Vl28nQunzdf9t+Oza+XO7/3NSK1vVfJLhNxXEgoKB4
UKt8TstaboWVdXlzWjwsuqeH/QsK6cv88Zgck9YdWUnI+HS7ecFF4gYnht2+Pej/5fa/bbv89g2S
/jSCMq65nyjCGtnNapPGevEwfMKgG41fVtfHeNavXw9v/nyn3xc6d6o3Gy3YyGq5HHxO6dQiDx2p
Bsuzh3V/d28+erIlU7iMcCFcI0h63P2WUGOKOj7Px5vJbYnY2b+lwCVp6+fBdrOF5AWvlqthowi/
/xdgPOMbXD6UqOl9hrOYxRI0Ck7OEcALbB8rJI9EBzMCGxY5oA+S7QehUZtniNK3INlTSzojSkrT
pVbYnNUAZBoMBUVKSD4n7jEzbl+gJPoUeeRsKTKLSNpOCU8DXeVG6ebZHXp519PIA2d9rZw1AEty
sbCrX4iVz6lPzto8mcFjEWM8JXMR2kQL8m32rIBsvI+/ERXLF+VUjBffxeobxHXfapL3pzC9elLB
OyvMHw2lNtoUXz54svPHAMt2g96dsxokryy2p5k8ncohYgS1EPd9BmfYGXYGmJk1OQ9/GNQ/6BlB
n6cj0MNB8zgKkSkI6I8ErjZ6aVWah7zSKi8PrUlWBzksrQiJEsJFLRc6F4e1ANo+dwpERC3ak7cV
qLkCdhOnnTgtdeLUDZegJXR1g7um6fbZvOV67oI7Kdjsu9qMfOihVlhAh+nyTRx//N6IvmiYFTWA
IXonGK0p3rYwVwhk0gDBJi15DIkDLAFmBDKTb6c7EohqVMsNFmj3iscGSH8OsbbIzQ01aOgKLnc6
Gzh3KkijHGedcef2/MIojTGiCgFcv9pAL2+6tZv6o3Yz49uDWz3+ZH8JIK8xJ6ZSLRGxPUrG3wps
Unq3AClBJU18SCDP0zKNhtr7ufy5I6scNWylBoLvHILX5++E4NHEy90ChKSyYvAavCFMoX0nsSeH
JslDZB9v51ENNlIwfOR8gLmGbZtiHJiTazxterrk9OkGKj/M7f8k5iK+Yw9bgActphL7qAuwJzUl
bJsvrEC6uiAdljk3ZNeG0V3hvKzBRstD+VEsbsaU9S30ZD7sMiACvmUy7lR5tzDm1OI9LrSFKWeS
Q7+CvGwwQTImWz7tGmtmUvBLZkQkzCnaNgvLFKdpG+BRJ+KSD6sjDKY/jeDTbu+CCN/hUQgCMlbx
dHsBL45+FJZH7YGaAj3iVijYhjNtu+sAw96iX8s4BXOLnzYlnPRxRWX94fHdxMam5fBCBBounvH4
QYxRwnjtM83m+ub7iTkmzVpWh0eAn2rwwpYDSbOcntwaErljYYjW4CnAs2HqHi517WkadjewA9JY
MyyWhcHdd8djIg6BxQ/uMr0Z7IVfFIUSzcj+EAKZoAe0+OFzrc1EHxKrhXuB1yzO9suHPcSeaYcL
26OUQ5FFRitqE5ZHfXUCwykIrkTbdPgdFEzyENgZrYuquyF1U1Gf/GTOGUIekLQJ5i6E0wsxVQy/
y6Su7mD6ch6v0JJlC9GNucQ6t0J7sX3li7Tk7gpyFbO0ZKJkYatOPtDCdhlwYz9CRJa4F4Dfeqfu
as5bqQuJlfKgLAQdYVqs6EYqHSrDuf7qvWz2nmdavr2475Jeu8h/8OdT83fXwk8n1idYvN1cJvPN
DnhY6gweNdR5OHhoaB/CrzX3vS4n2sgmxDoLhBW5et0M2TRGvbouzpAYhcm9wv8XH8d4x0QTe/Co
3CM69M1Aee2sLgLC2+j231BZ879P3zq+r2WSlId5hNC/Tt9Z8zwrBUF++nIynRFoHCNt4/SNih3E
VJ+usfFOd6to+cwazoPaxz83gPcTQYiSotKi0jMw9lh6t71Fe5d7LUk/zHBfQZqxwrFss/iqpAl3
Gc2iVRKS9RnIaZBL5btarRk1pATlGJevZrLQRGvuEkXr37SbSvgbIs3n8f/6/ok9OVRa9f1pgClW
RR3R/6L9cZFeKBKhX5L+7qucbNAW5FlT6azA50G0vTthm9RKZbJ+hPutCgJcYI7Dj4gHljVCl8xZ
kC56nJjUyQ1+YRw5oPhkntsBj3P97D21DzjjsUTUI4ykUYU93xmN5+Gu51g5qpFEoBGf3ucchKrW
ei/hoYPPxSVa1L9MfhTrymNWHQGjvjIRMYNPyCU3oYcQsKT/Yq/4mESX3vFmNW1LLeAFPGM2WhCF
eThjHno06klfFVooVNZfwu/qrd+AtjOAPkC9xmZQJU3+rwrmYLJsHSfL0QmgjfGYuBmzWSyh4/MI
b6HgkgMQl7Hcg2XdIUVJnk/lmnz9Bcsm2yZCK9bK9vp/n/iHJzDxVZHBQAi3AXtV7lFV30RbxADk
znPLJ3woOaRbzK08rrSgmpfH0pJMbUIH6UFz4C1fPAo9jbUNAhPAJZzCPD8+kmEZNHJ4nUOpGDeE
BeddY4CnemEJNCvHnJNbz4cqcWoFDeSke3RXuWrtG2Y/vtmAWHHVCKE2H5qz5IINmw3bsMDX4Xfi
PN18sjdYGLAteHI0MJF6SvIbIaI9VHuHLGjp6cJq0d6AfQl4QXmAZEjW9B4aJi0yMZoUUetZb0zi
CwBHuPMRBwM1ChAKIld+g3bPcXwtHERFrkq2A7QTIDgTs6MMYwjWYVnMe/5RbZdz94UiGx4YDrZc
a97wpfIqzjehiYSeVnhHudre3RdM+7gTPBmFc6aIQAVPhMKdWLyspiyyVeHG+QEXRLNZeDBo6pjl
KU62LIk6M+7PGclslgqt2bWHMVXYczeQArFveUPNQquAArpIZuV6az6WOotn2bvNmxFw3gwvaMT9
OfeoFVSD72DcZvgm68SsQdcZcQ5QXYF1xeSvyAe3mVyJUPl5daKUAGFaIlNlVPoxiElZ6UqRbDtP
eEqYM8mcgdv5xR5xAqOwA2K4WEharSDRyGfgX3FQYd7ymFhFxpXjUvZisgWEAAdKJSloNj23CHYk
ihx8XPlyyd90/l2NelOvWbkh/IIsgqDmGBvmjeRPKxymI2gpggNyewXuf4gU7Tse/p5mSButmMId
MZgefUKnSgbjzMqzZcS25tk1YPZOqAWmU9ClsIZxz2c4LkHkDm7qbzhCCbiqhJzkYM1L1lAoVBRE
S8a46ILW4LGlbcKHQx0mT2cKH4Xj4CVqPivtyOYcBfmxo0fkCcQjcjCZ4iK3YG4fFneSScpDrZsc
UCCkckc3DG1tu5Cay/gW/T/Czqy5bSxZwr8IEdiXVwCkRInaN0ovCFstY993/Pr7FTUTt8cz0Q6N
2xprIQGcc6oqKyszO496uzjggJII3aL/mb2QnFyjtC/j3xK/vpl22U28lwFOfkykG2mQxXcCYPKt
8PBEvUmKtvGS/ETC3XiNYcYBpkfC4s1A/ch2rk1p4UkH3rrvL4XQkVw0CrifEDP4mqx1PQvkN3Lm
SRUo3KUEAoq8wHcChfwTolNcg5zqwiBR6GdIy7eTHgYNRPVn9bVewxu5kfeTcYpS716CNcpl/HPW
ZAto9h+gym9n/W8jDYanjoU9pdIYAg6XaSr5kIpLGPFy6MgIpSBl3eFMCUaV91laAqQjnKwCTssi
WpiWEXZas5PyEW9aWpnyR6Ov+DIE5wY51ym9atiyZ9BQVv0ID45+c/jdT/3nSzP+ZyLx/2FM+w2w
mRot6wqLMCaYn6QFcphJkJCqSSpjCyhDDjP5vLuUvSH8RjqwZNAxiuIEY+m8SwOWfUYS/KeuhPO/
eqJ/i7TnpsXf8jyj0sZ5aHiLYApyapLrMHelwWUSiKT0+903DUTEhswP71KejOAjZ0STwSBOeno2
ML04/6ojBDISu56AJIJQ0loXnqokHnLWeB9S6DgfMlj9ndBi9CVCXyq07OXB4ssCEEjFYjF29Kdr
/R+K7v+51H5PavVSn7o6UWbaYpJWQNchsRD2uIR2/oDR1yhVISfDAYtLiURlvI3cexPcgf4IRbg0
d5fr5WdMUpuS2tUcjVKgwzo/yvksjdkz4+hyfKdTCCFTyhtprCrnvjv6AYZCRiWbW/6LQt3tebcL
45DdiS0OmhG055mcOrMV5QflqBDhgYz9d1ZVImIhzYCUnex+6/DPy5YM/39tSdtw8SSgW6WfPSn+
tijiZkHvvc5kUSDthrBb9LVexL9mGuYCMknEkyiH6rWMlkSc8Hfzr2+yoIxiwCXrZIQFeuCZ9UcA
laGKGBFLEa+U7OD7T3ZAQPG7Cyxdr2/QS/Y9qphSIwnyLWMFItIouYS8MLUUPEMRlPwedvhuG3tP
0iaT3OSbraSDeUlABh+D4tie31xBUBaZx3/nCgCD8iPfb0s6//IB9jP5MXMh8tPnXqS8nHxV3rwk
hlzTd1NOo46TrAO6gAwzo3j+KQmk9F6k7yG6tVwJW+P8v+/3bt2J7cz3kISAhsBK/2r/5QAdOZUE
+eVbw7EA8M0IiX0G4AQjdO6kGWoyCSMZYXOImUO29mi4d6IhdyjJ9VrowdmtMKDPAANHoXyI0hJC
ZMBFzbV0UfIDKJvAA/vhjBcIywYuNsz0b5EeoRafSQdn6oE0SIWUkB4KVKdJIbpfQvT/DuWyUzOO
TwOkRIAOwS/kh5HdIVmgoFGfePVnoeeJLo0ku9Lk+zcThsF3aHU5tC6BmIQIJq0NgfGMy/lFCF4U
jjeQw6759wcwJclrwphEZD7BrPqhc6UL5bFG6SwdRzlIBA3aHuVzuR7eFE2h4rZNwrMoExVnCaKC
Sux3wsB8woPEgnO3jfxA2OuSJ/D3uQT/TipEMUbSHvkViAFxYIkSBEwD/l2+V4oqybHkmuUkUN8l
zZ+uGQQVaRquXHLufq98bFc6rZbyALSifwqWxAtwzySjlxgm2X1bBQjIUeDrpFwMwce+VNJS8kj2
L7WitGKlkhDNK2mPCX1IcjMgVDraAu1IIPkWNprJiOQihHkiD1YSp5qbJqJ+fL9DninvWLq6i5AJ
Qdqie+E6ybsWoDGnIuDF4DlJXinPb+ArAkxIs2m7Eu6AUOVFFUPuuLycLIN/I7dyR84QbHxOVEEu
pe97bXKQTpcZ2mQX6UPMdLQUSemFCuz53RaWSwMO5RLlqdusGvlNkul+X67MHQi373uKQF5Rcsp/
r1vRIhLuV/8p+LGQaCTr/L7NrOhfdFiB8ARJk30gKafIIKH59CS/HSeLF+k4np/Z67lSYgVLzmyR
v8sJz+ogIujP6pNMYsjTl8kg9CVnX0SN5K3KVQpgqgmLnfpoeNaZkafSl+XCS0ug1/cdysWm8Pcg
XImYs8BT08N3B7O50M/FtiRppKQQrfCx8sCiE/oSgjbT4iBc2zfL6Nsv9osULtJhEDaFaDkI68e7
NPRAPpX8UNgBxl+C8gqFUxAEuCjkkPwzUMItup9HaSlTG9NRF3hBKmOpiOUlDU5c+fys8bcTUo7k
a+fChwBRX1qh/Jx2IEih0Pou6YR8rPwKwdJFvlDqcckm+Rv8QH71t8qgd9mKMK96gW6tVGF9fNZi
VR+S47lTQ8wTJhN/+AUC+Em9NkINSg7lL5Fehtx+I5d3rvXwHZGXEABAfiJ/I2e9MR9JjeWqJWTy
beTS8h7IbO+1e7ltyCIgSdpflQ6ofbvr9q3jD+/ffXQpEOUKpCOgoZ9aX6ck0/W1d5RZdAnD/xyA
Yfz/rwDsqA4IiG5BGfmNqVaWU+EYmyGJCvHuQ+IadJCn5ihTf5JMrrAYRJiJO7+TYQF0F3km9Zmw
LT0feavyCGSaXp4bKrLUI1Ib8P+5X9JbohMEiRn4YrxQbwYsoHyB5aVQRUlTGI/p1wC5mP721Qjt
zW3hcIgKgiSt5VnFXqp3cnC48NLO6OhSy68TGk533VwK5bo/nRO/F0E05YA0LvCZFpRdAAzZtd/F
WuQxUoXugxxQsjWE6emeHAB2+RBseZMjky3iXanUatsODo/k9tKptpHUEGBZqLvbjczASKnWPmUf
IlP1p3qFfv8fHs5vTLbJVdQKnRO06bm541W7Q2KRngm0GiYbyQlE9ZXPSJ8lN2Y8VBbq99yFJCTn
ptux/PVNkpbMQb8g4S5OUsCdufWADNazvWuQf/0+4eUo9HY4S8O2uax+/iuSAvzI2SSZ9ILK4kZ8
laOnuRwXjiIBd+xnOcJ0GVp0YLhy0sNJhfX2+K2nmr1xmpIhSLSUropAkCKtKI/qO3rK05G7L1ls
RjktiL/QBYVWI5STkg0ph8X3mSKCwkBpCIv+837ASOh/3nIH9zMHawpH/x2RHZK8ayZTbjlrm+4t
JEAGT6k7ZOkLzO5+iB65TLdKJ/jfrCdJuqSgkdOSZ0A6tRFTvoMQVxr7xdv6bh+yn2bjS4NNhDiZ
G7ieqwBRBol1GluBcdAzbnctn0kZIGQVJgy2LCB0XsdfslUE9xa+vewfCVsS+uW/kuRMhNYE/BBx
Xqk1iLNn4FiSPcl3RNS+p41ZhM/W2zeGKKmP0Bsr9O02uP3Sx0wQxg5kPkEjVSx3660GLGkgz9I+
WlD6Df4k91MoPe3vwWvaaVoIXrZjX5IxykyF5I1C+xPcWvIJAV9YOo9tCL/0xkTt8NyB2C+/vlmo
ZeQLXUQ+BDv5TvskcqKW90toOJJqQFwWxAVAOcGQSz6RJGMjykq6UaAcdhLy3fDjzDvZi0x/fy50
vYtbLRACD7STT/dzetXY0oLKiFiRcNykJAIPAcuQ48slbnVY3Ej4ek4UnCr1D2mKn1XqWIMixKf9
NTW+9SxHu+ym78bBeillP06QosfHclFvjYlZR+kp/P/Hv7CTDG0/+cfvL8u3WJBhDqpD7SVYigRO
iTMrhmj8JQVYK5rY/xIDbPm7BccRWPGfd8F/GZbYkD4cjMiQx3NRJPkvZ5Zh7qp8GsfpZtafbb3y
za73u1wNRjx+tA1XRw+j5fqUz8auZ4inMH1du8nio04Qnr5Gqwl1rHFWnaGL2Ddx/FlxyMgekwOG
3fP6kpjHGQ1+Gg/E8CgsH4cI0+PozsnyvZfX/hC/OjV6IFGzxxbNjzuwiwz3pPGY44zuxD9s4ypm
vKlnUSn2BTbouhIH9ni0lM+2uVa8JKj1fcSBuODMvCh3s634+XSc14eBEY8ypafcfGXKRbwhuLdc
KR63uIp9I8atqUPG1X5zK2ibrl9eJdHL6IYR6ULh0vF2gnx5VVFfGZObuaWbjJKKjvR+eb+kUbAp
PxPP2ClOh1kbvEF1CxrXe5uwRHJLw++z27Y7YcCFkfrlFiPPMnZBMrhXSvPqLGkwLmRwzeNsonep
vSX5rcMoHlzxKA2Uwg0HWHdqox1tdQ0qkLemw3BsPOrqZzGhddJDSMIbrHwxPOWiQ0vKCONAwRd+
LjVfc97KdbmAbHS9DNhzpZ/2ehy41mJ5sZrPLUcD5aRWGBRVYrq87Nfe4EVOvR3ilJW4u157G+9n
GqkpGq7rLltvypl8rnorNyXsOkhwhO0/rMMzI+tviJ2sQ3Rx0PKyLIOz+HfMqCrdzSx7ZbqpJzMs
uzkwtXcvRwdFIxjHtr9NrZ/o5m5hBDYHhd3Y/XZ1u8Wu7/VeuNje82hc9ZXir+Nna9EtxcwAK6P4
YYrJ0Qv9MIR6o13G41eZrYE3+UlLDzL3lykKhtjxp5lSbyvvzDQPFbX162nZuTlZYfnu2GgVRHee
sr0O+eOgZzuFUymdutBEIxZvrjpZf2aZFyr6cnSm6VEbb9fsqDXJxbwWO3s4jCrEDStUE2/n0D2b
FgyvmaAVLqoN9ajO6Yi/WvSeJs0fmRdf4cS58b4eaQgorLDisU4XP5+PnirYMIflGkbRzWQzwkFT
YmFPVRel+kszrysbNy08Od1dRetwTgMXQ+zexPYuTsN+yvwuVcPJdoN1wy+qQLJzCjsS+hgzuqaB
469iPl7js+fafm9jTE4REd1o+p1ZICQ1XqbafsONMC9e2d6j1QVz/6kX9ymeXyMhTm/0J2VimTp+
VeH1ptykSR9qURI26rRvvb3hGcc6uig7ZVd6P/MyCz23D1aeo7ligLp8FPlpQSxiaW49cLJeoUVa
LZd68zw3H07G4FdPOs3diKo6bEb4IvyYYg17Z0ywY8dGa0XuyLNekzrxZ+cvV3mPUst31TVcwc41
C8ysho5tOff/vIZ/936SJYxjobAONbFwOSccf0O4jK2IndjchpteeUvjZ8M352PWT8dRhD7qdd/j
C1j0i+882pEV9jmk5qZFe/MzVZ46b59Ul57xMllHfOZzVrX1NWO+V+c6J+5dn5ZXmof8cPKj67+y
5WWQu1BC8NCh1S+nqfmcklOdrfs4vtWsKXC1NkwW4Otlvhtu9Pxu4PEvRRqikHpjZ8/6Qg/WRUiy
wvsrSbEihJxpPZmYjxU9lMcGr7fitJENRfEUJHH9hx3v/aZJ+n23HByHYQSapvNfvMdqjG091bhb
xEJnqwKnLS/LjmUzzb6nfJha5U86sC+A1HxKlje0h/oLg5J1ujJf8wauVvnukkq11XWePbtOH2TD
TVQDRmFKuGBzp6NHMikPY5oESwTHc77NjatRf9KXgz4ZvkF8wAUxrBlqdZsfyajuPC331+ptLV63
fgkj+6lIn81h3DWtHSjOE1hvuBlwQNk5iWYGHPL5AN+kXnjUV/Zc0NimSa+2QW2Em+Ncmzrbg/k6
va12MUeLMwRTFu3iJcaBcryMvZehxdjTUK/KurgyKndfxDpnshmqGLRZlXrrVV/1ihur83MzHxpn
8l2yDvs2stOgKVeGzEx/nJO7SjsZzRpaaRfW+Ob9YWH/hud/PyrPsm0HEV1cb3/rnGdplyprpg43
Zg5NfFtPTYR97JD7qlvfuBggLhxbeY0h5hLvmwZrYBOZK7zjowZxq3YOcgfnnvgxWfLAG5Kj52yh
gr1xXNzPA0f8cmCxt5Z6OSoXSVT5lhOoTRmU7s8aC8Mx0m7XJAraYsRYEf/BqQ0Wh61gJbvYoYpW
5l1aVPdjkwjfr2RaeL5ErisYOSD08oTw79ZOB0Mdnw0vChohVfWHbkYcrekCdX3rqs+SwJ70TD+b
XWAQ3fTkD+zX36uN8z00uYE6prwmRNjfqu8qnUd1moz+pvWQO9OKz1XFFwgLSJxJY6wYt7oPHLUK
ho1doMVvCQLBms0g73RTdGMQp68qIS5Jm8PS0EDFV9Srdm48PpURubB1M6rv2t0GpmrNl7W2Psyw
QpfBL2oD5ZTsDysC1/v/LJ7Ol2OpuuYaqo6n+O/ym3ETOW20ZeNNTiK4KB9KxdRX44VmQtVp6Jgi
9j+cieECB+cW5AOVn0vyQ+fSrTkLsho/BPNzaitOuSTs6iXIWqyk69duRVPmqF03q73PregYo0RU
6GGcsr5QDa7Vj5wV32mvi/7U4ZEwJ7rfWdwADeWoFfPeZg7m5ViQ9+h5flFNdJnddG9v/ogxS5Nh
M52vuMZijGs4+3K82OYwMe68Eag4/ZVW2t7ucWavG98N2qoMY2sNnTYcMJHfUjxKx3W36kjy4fQ4
9n6aMUuBR+mEkXBNdjgYR/dhjCaoI+5uSvswL6cbTekCF4r5PA/hEvf33KwMTrk1p1eOoV9suXtw
1yDZ6GkX2pNWQy3DGTKKKUNxqpw7M3BnFV9YLD2V0HUYc+IdKoMRxF0RTI2+j5lq9OKfhWtfTRia
tubDuHV7z0Qcvr3Ri8M8mxieD3+tqRZo1oKRq+pvyJ97qAmyjyOXi7FxlbNede5GESPPobCzX5zl
pVYG3yjTy8LNyLlxXa12UXuXxB23sQyKkpQqrpDUJl7YD6370npf2fyDg08db5P4eZ6UYI5+Lk38
5kbxtdmdlrh9rmMMO7+G+FGNjWCZNVI6HJkK3HJZ5e85fK56CNqsunHyITRs/T3r7TvNnS9SXJE9
9KLUIZy1J9IfMirvfppQfEsMP7K+Fuw8uz73bS/1FW7g3CIu589Geyirel8RSZWJsaGCgVAlfVBd
jDtN3oLH+bp4fgFW1PVc/kACIefvgAVzTyNe6b+c9r6zCEtLaKLqW7K6TNgJC+1+nFvScvQrLd17
+qkm2VYXrDX3Uf2r7XI/gsc+jKR5DSNoZAQ4PDvMqWndzqsjlpeyH5S3GVPYkludA8xXTbH3LDVI
IcyoKkm7ZT0a5a3RpmHd3vUN8wmd36Y7ve7DLjV2MbSt5rOHNlAmj+b2pQ+UqsVr0/yq8US1sl+K
Z1+73g7X1VkJLf0hz3BM9lR/rp7XiPtlMEEdI7wyLrscRnzxmDcjVqDuTk0QEiiuLezGugTBvh9p
fpug0V0sr73zZqdK4Lifif3Rase6pJp4dOYi6IzyyqmmkER39kIbk2ileic8b+QUM7WXuz1t7eva
nIocYU4vDfq5xtvLDur4o22657FayT2+qvluws/dW/DyWI6tg/v8+BxnyWWW/jERMX4DRr/PMhdC
GCrCLhrxkqn8LW9r2npc1lUfbtSpPEYDQ7IjN97xzCApXN82s4t6s+6i8dGd0nBMi8uxbq6LlYw2
sd+WlLZi5V62Bhxj9yopHozoRbFeyuxyZddnlhKM9nXDpUfGw6y9JMqr0nwozYunX6szTtbla4l+
h8eJNZsfdXRdF/rlYnw628nQcKF1H3pylaE5kJuQ5jqXDfVpSmJX4bm1vlRSMDjlLoLWhIhTmvzY
DBCjrMakOyP3SMPNRR4wuou74wIyR8Ux8sOLHmYcxNVySwEY9hSCqkkCToUf6wCvlDSNi3qnfSMF
5WrsvO1jrZ7Nv1rlU9ePo4uo0YpgtHFX+tvyliI9BtWpuGULe4dpfojK61nfFd7sl97gB9by0rcH
qknZ4mBbaeNXdRDTlR5BULzbaXtKoZWPbeJbbu5PrvaXudGvGDHBsa03R4FYs1NWLWCQxq9ADerE
epNCP14UX6utg9tCTCtBwpqs/sjU1yo/FrEbqv0PZbvXZ8px0/S3CnPToQsa7XaweTKJEZg1PO0M
F++aGQZMpPMIXA3piYSX2Y6OunNmx0+Vh055W2XE1gbDGF0Sk6tifTEx61UeCrggJA1t+pI19xpl
ZWOdZphk0S/PfXfMgPxwrbegy36MA/txOlXEQbrE9fCoWg9jdsrwa65Lm1MEIzIWQfnl0r9KfpXN
rWHq+7RPd6n6kvXPRsEk8JYG+npwtIXsEFBh2y8Ahvr4VCiwFadbz0/Hx3kCbRl8u8j29fxVVsNu
Mn0zfZ96zSdEbYzSIwO6t/HaLtrRn2rzWorgJL5Ogep/bs3AnTtkOt7cnHmpO1zlqRdqKXlU0gXW
iCFO9ul0aIelW9Bb0kFyVZbpD2Z+/LUf/7IpeGxjvWjs7W6scD+mFokH4sLPBDqWod8O40lRj7l9
SoiEc3ryOoLeQ4UZddzNF/XIkzXukuxVdx7kMaukmFpVX6k1E/X6sOsjHlc3EJbQxymZlV6wTT4k
3WkeXzYt21PdHo1OvbbWp6GFsmqGNgSCrT/aVfLQcuB5ZrcrnueU87t5Xmf8P9SPCPvjhLuT089J
5nDKo6tkGZ7aCMmbUWcxnIbyNpc6Jb1Mhg9TsYEpeLZIejjaMVEBtIfsflnW4zZ6oZEo9/oElGk/
tSvcYwb9l4X2aQxiXJ2i7nZub00L6YOq9kszv6zKZ201g1XbZzb7VrtpyTxMDMj7Lg0z9EITIMjM
Mi+0+SvRWCeKBVu00TNfKkOq55DcWe9P80SC6XfYA1LVOM7VshylWsnik00wVOdkN3SxnyIWvJrR
Tve1+SfRwhyvRpMeSVTuFDMO+6S63yp8FqmstakIouy8srO8C2cST6P7a+EdVNa7k1yu8+dCRDA8
a1ejJRh9DBG6L+7XxnnStMfNeCgnJoCxyex8TbubNn5eeSppcXMqRm5gA/VkbHxgDC//bDgGK8hL
RtAoQYPp9zK/ZsqbtxyIZlet9mhVPzVPCVtEgBB5KqugR2gFLLGv9ZAsIOy7kspjPExeOKw4bvfJ
rihOS8lWwMwHWUF2uzoagUZI6ZM+SKavfjiV08EGBfTmMtT57atzrBuAtfJkZ/d1/bPR0GroxsNo
YM7tTXuzqXzbnv1uvE0tMpy7aX0o1FMfv0asvrb6MFg0ttOH87JP0i1Ui49IPVYAGs7TYhq+Vh7w
wPDtLtlV6kcChaJQfC8YxhdzOgHIBi3A60Atp0yH0n1I+s93xA+Hp8h+UI0fsfdpdAxA2C/z8qsi
O03nJYhsbRcNP2ZyQw0B6fbGIeBu6gwa8uSV7/3yNdpWoPa3m3WY6HtzBcl4sjrgQsZBViT8J0DA
kcSmO9l2ie99HPTNIRnRax6ftPGyhN7oAHSp/lTkHNWdb4yuv83vv+Z2CNwELfpiNyLEDZo702BX
1cvW3DkL5TUO3fpuyS9LFSufZPGlhF7K0zpPHLh3Kdhbnlt7RhwkPU8+60kNnClkyWoQUBgNcT+N
6ilzkK1eYX8YoWrs0hEcGmQ6ylGeSn4s5tNGsDX6l0W9UXvPVzmpm/J6bYB2cydclTxImqseNWIW
2lXf5Bd99NCWjwv0Q81+qAyX8IxWWXyhOPNFk4Sjw+Jp7+MeKnbyyx2MC8MzbxL9tVXv5OB09XS/
5NGTPXiXQx9fD16804eP5qlwsbbvgu2q+8o51gztzsue1DgsVegifCGtn5P4tGTPCRBbUvsARkFX
PK3cem1aQpDqQv+lqk3QjSAQvUWM/qWjCQV5OfZ2WlKF6gKTd7121mM71eE6quDKT+z+ectu13S6
yPX2oPYXtnXZqXdunYWOnV4bRMpsSDkxHP9oMjqkdSS1yvWWhyxus6+vcqcMW/ON01jxvN3ktTtj
a8JYs3dT8jwvbdgMhs8tK9pPwvg49/7krEGrRr4NuGnXs9/jJDO0j0Yc75Sq2zekg0UxnypS/NWh
+oqXXb8aV1ofH6gSyMT8sWISrNDCxd07dhcU7I1q5pRMPH+MV7oBJ2d7EAxzMcxrZoPgKxPh/S1v
QmuCeBp/zttPx7hVwWbm16L5q4YIve1mJQ31bQotpQmcpLicql+qMfstcPLa54E6a4cqDtwcmred
+Ns4hA4xbHLDdXkrkBHSw1LxE4c7djdHHaNahLXk03UH39Mf47kMenUONXe/tkYQJS6J7RakJth5
/Ozlz5WbXqvVu9WTzazRroo4kbK/qi3zi5VEKg2kRBkTjpSU5rIBjDLHH306+jEE3223UH3lfHMf
vXB+jtqyi8zBj/QwmgJl+IttX41oGdiOb5PBUUwk3ZOedcGoNyFn00AC3bhdoGU0NQBLtGOfUsJQ
1kTQELbpMzWnICXBKUkcNN6J299QvKUAfPaYBW10JYiIezuo74qNlLz+NDVtMPY7S90okSBdZZcU
c76d1IFnq342f1jaS6Se3B/xClpsvqjbRGXQXGcz5GUueZPUbnjmYXba6C/d6vdGfrVlF14ZB2ZL
2aG/zOurBIGlikJV7XYrGfFsH+kK+as6+IN6JfWDVdE2doJoOTiYBXhfCp7HxXXiNezGXVtdTrlJ
mLxcXTuwpzJMuLNrlYTrcJ/Hp3g7GOmr4e6SjR7XDZhPCwo859pxLRju7Y6bi16tPQVa+aR1t2vb
+FO1hHKPW9XyrY3zoKz37rqF596O5UNypVuCUIB52017NmAGd3FxXA7Di1K5cJtx5+R/KcOPoYKa
qt0N5uwvy2GpvtLstbINHvsPLynvakSYzNde83y96UOuqC6vG2G/OoeueTGr+yaPQNaODQc1zRCd
zMjZzR23H3VYQONJe/pnvM80/gvc0ZmcB8x2XQThwfz+syDy1jJqikTvb9TRPqgoeCn2pzJfpcOx
H5l+0dHhpu80gr0u6SONpLX1grz0glF52tCkLebAy5Nd3m/BUOCbB6pC52JbPkf62/TdiL9hlg27
Mc9Ca44PhYriX+1QkTbBOOmRn0mDLEdRNX/vtgbsfPEn9aSu5bkpQTfrD9f7G/mCAlBXTd1zMYWy
XODN32bs6I9mjTGs4JubVGHqyUnHGyuNrk36UYjecNo5ZHq3W03JxPx3hhYVFw9iZBCeIv1DmqW9
RYXNUKNx7LSjRfdsokqy9MW3aWR2Lj8CPSP9YpK8V7hl1tOUn7bWoAgudnPj3eSdE6ozVi8WmUcF
2yj9abeR4rulGnSN8Zo0285o75XUuQTRvnYVWGLuHzR+vN9Iut93wmVCnrl/9GTOVmp/K4UnHjsx
B6R3U7dwjsZDauk0QKv+sA7KbaTJ4BaTCfQ+SRcMzv7Cyq+sbj54ybp3vdAFFdPina1Y+85ewiYy
cHmIT/pASCAEbFoSmk4cdtPF4jjAlcpl62RXmQW7YM32A7c8bn8y56ybfqwRDMzPEQjBnefQTl8V
/aMcWw7T23giDaG27S2BQYcdsVS1tzDjTqfm0U2SuzGGCm0ysLl0xyZrrnNA5HJJwrKY9jM87Aim
lYOSxtZczYXxZasW54th7eeWzkv1a9PA8cqbTNtA3kD3jfK6jbpwiy+9Cd/A6T1uNHLNbtcpk28u
2wFjiAOJn6pnj7XpgDD2vl3d5zTiio6aRf3DgINm/jcAq6tYqbmOyUa1GKb8zz2qJsUWjxOH99o/
GiROeh+FbTSHtR0FVXxfW099TinocD5eKkYbJEZ9yub+TmuYyzCQugc1d6buZRrBYpXxqK3oEc5r
kEb1g6kQOKJTVv/oTXTFSNcy7yKLdHbuvNctRL/j+tEC598on+PiQbHcRw0ix6h+ac2N6rhhgQiZ
Q4glKWtr6BUr1UBvu3tbuY+hjUbOfnvrkvbBpnu11eBv9ptdM21Pw2xqfhRTf1vFyb0KhcnItFBh
cDutdt5sBpa6HMsGX2jjgANUsPXzPjI5b1TrtPTozjr5g2tfxkkZqPlHqYQU732X3Y7N46JholQW
99tEi5h2QqIwd9cmj26vhOPEVN6kvzSJeWkt9s1kqKd2hfDTRRdDEpjKh+5Wx4m+UtFoD32DxF6S
g9Vl0MSAHhajfk8N8itEnTOcTuISEgMU1PS97h7disHmvLjW3Y85T0KDrLXhHbej8zjUld/S0fTS
e4ruu6jeLr2kCZt4+uib6mqGg+mQYqwNNOv8o9ZlSEV1Peh6FWDQaLYgBpcLkTHeZrgPati39m4m
odSpQtOshN0A3df5w3Fp/M+lp3uaq5umptrmbxMo2douuT04/U1kVGEM9yBRXpLqxVrup8wKtqHe
n8t6C/uq+c6ZfgnE1IwX4PJEbOpzENnoKvPMW6VG8i59tFo9dLvJB9QGAkVm0UhOfYmbPYN6GjWH
Gqbe++YciyS91lXoSvFXmhpALn84/dz/bknq0CNdfodLFxqzyP/cU7kSrfRpuTB17W/1MftZoV/c
1e0OPRl/HaiZSiPfZ5npA0nT1YN7YoGawSmt7oaxo1ZnP8z9LmdNzMbc+VWihxOz7g58jKagef+k
AFf0G9I+oLjDdGVPN65H8Tuau0R/V9b1Ui2zQEAzfWW+bwi96LrSXyaTWVEojrV6qzPuBjd/vDWq
Co4EQ/IKBOLi07lyu1BbHykJ2vHdQlofDLzfu0VDdaX5LgDk0iM5NT1b7qnYEMhIQVtmhMziZqfn
cdjSZzEZJs4wl3DGcEshPlbq0YuBmhBCzz9r4m8cu8D+aWCUepCoGdNEDPeoP4F0/jkku+dF9J98
EN0wHI3lbNm6q/9u1miY3MB8nvob0w7zhoLZHbFKPvRq/e7aeAiGUfpVULKAWYTWgnr82oamRdOr
NX01g0veqz/jKt53lStY3gQHo8WSh7ku+5TX21Wrwm2DReBujt8akHNLkiyGThzacRukIRX9rhLg
JoIGtXr7TmOiHFbIXLmVn7kLUEpHBtTtdS3fb70Vtknz2hkhYYwA6H2oHl4rZTIH03o7Wqfc6gPD
xptoycO8/nQM80Uzul08W3fa3N4YxRomdBHcaKfS5u0BaMtXTgWmlf26g5hnAEIMVhgl2y6LcLNZ
yKD08UKpP+Zk26c5w+Lm/xF2HsuNI80WfiJEwJstABrRiRRJuQ1CUlPw3uPp74f+F3da6mjFTI8f
AQQLVZknj6HVrpkti91ZSuLtJKhOoqDHReSXQkYqKWijNFg2or7Rx+mQVaWtMgmPVekUAVKKVeVq
1mmEd+rr7sjcTYmdnKqsBRzO0uQ+M0JO197b56H0LICvRAFrO3mhm1+JsfZcKNamSfSLpFUvQX8q
AkTQ9TkIPmVz6UsVsx0mPQyAO+F1jFQnliiYExKle5HIDU20S/miDeJj0FhAvPA+TCRARa2cpgjw
j3vp33qPimpUULCWVOPtUN53mXKcUoZZjQS+3JhLs9G2TDTcjJZaLMWdmvsMAuXtSNvVg2OH67Cd
nL4PmSTffCq2cpAdT+jtSf/QchF81nA9y5qHxetc/B8ZqMi4m77ZCap1zXNv34dIpIOhYxtLHmS+
4kjHdV5X7saShK7pmDfeTkaKyqLMRfBp5bExK8+pp34XSFANWMWhCBdcy08y8+iOaaXi6Prg+H7j
1NkHY3/mVKajxNg9meAq8AYtfO+AmnLTnMl4nqht1LyfwPmKlS6AcYwH39DdIGSIqj9nJkbEcrRM
OiaklodPDiVsrm0F5aGXDJZzZXcVlYJ5pqFGFDpgohCPi4YnPwPjWdUtEMsvFI1+N1ft+blIwUHt
pE2dTufAqlY5nV4k1W99uG4nnFsoC+socRQoUJlmvMb+r5DZhdGVi3lQP4m/++cRzDDVp1cJrl8j
hI6XyxcGSbCIfg/IDGYK1dPAaclOtGTauqjK916mE8zl8qPKBWdK06OpC+4k0KUR2H0RGGVVIibC
w3hnsWHbbKudkwudWwDEa3XzkrY1pKvgrPnVSp8EJ2p3qh+xhXVubDbOQEc5xP5CSpvf9Czq+3ge
eJibuGqZXgEl1L1Te9IiDqGeBfWpKJLVFNWu3mVrycwWCkiB6XdXJUJQmmErk6SLwIREHDNXBEID
s6/Dx5Feu/RuenqvgFYEus95l5yV5gMEFEBcfBUVf+5HQUIZTRtdugDxLMrb7GAmM/WiV18ayr5g
oueDAw+lUw+WGw/lPnqrRclJxWgZ1HyOvt6Y03MRdk7qGe40qTPvaVGZfAnZHUC04/lQHmQCyAqU
IfpONR+a8lpLH74GCjNcjRKA5TM1wc8jmMEj0wZmdInZOX2WuNOY7AUGnrWxqHlUQjA+eJSetVWs
PB56IyEPBqYf2blt2hVnrtDkBKBV44gzaihdlI99um5VBkdBy7librKy3hdesm19rbWDcFjolrmQ
5pFX6Qh+caKNzqkpdrqfsFlXJoAA6XfN4CpN4ZbMRkNrlRXVOcrjVSTWdqsr92Vq7ppU4hVLr3E6
trYXtPtArzf8HD7LvtOi2Mm82vGz1xroW/b3hiZtfcahEa4uDcKI/G2q8V/Xiq0kqgxIQ6ikslvr
MohqkRzVVltLU7pp/Yc+AH1O65WUYh2S1QvB5GDJ8i0H+bVISkeFp2HxjTbteDGsxO1hPfhxvO17
3a48eWFRY0T+TVIx5IvKjQWRIIQDIkTBqVEuQ2ccSlknPw4b5YEwIICKQbRz1Pye4NkBNWCs0j0Z
HF9BihtzEb1y1U90IIBV1jEakF8nZDu104tUHzqAl8CBPBh0hyxO3JQD1mTfLIZgYTCaZVRQYwMn
kcVlHjQ937altbBGbZlEzCfaJajPUUrFfQxzTKQJS1q6rnYrF5+pIdoZ5x8bXX8upcyJaxCU8VVr
DBtg6M5KrdPMf5KVHfPqgJXM+o44QKnQjQwROGOlHD6bIDSuqVxjykZhvKvUeMGpdar8ZSiZ+0xD
e5B1J9PXrpmSrfW0OmpWe6elwyL02tXo3Y/nFgg2y5qjqC7K8ENTvAcdLKEZlCUwtFicgdSAkAdi
wMV5cjZmz6HP5z1BA2jvCKzHpL2yPRutv1PAAsUdQCPNBMAPcMK2NtZGwCfUd+bgwmxBYKGw8fjP
jVkeDi+i5enCTeclXRT2m/Q4y61TtzgFJPrBB1DXJuqS30JsYdMTPcv+bgcPvas4ohvZV28LSo+t
LMMTLkwvupp/ePlLX7LL8xMP0Xq+uQKOu+JYG4XbYPiHOIXpxJ2FLOSuvxtm5wRMg6+irW4rh5TF
FbvQPeU4Sq+Zwj7nIlZuagMhrlDroVht3NleTLufDcaifWvTqi+fH8Nl5nxq/IePRMzbyNC2scvI
guzGz3QJBc4W1+IalqW8zpflck4t7F5TKED2SLaEwt2y0u9Ue+EviXpw8EDgfyFwmp/Q81cp6Of8
aXxn9ovxX4Lfn6x68PlcV2GDiHfJm2HPVyocdV05TNtcnum0uM7OTXwaLFnJiAyXnxA/7znhJ/BK
Jo+8q8fCnh49fjFIOlQHr8VsBokRAHAHszoqJ2ee5IUwAKnfqbgTGbkXo608TG3N6tYtHMQ+uXjF
s+5jMh5tEwVATint0vOdIjzqALRypW8l7xZFHDX+evKsnRZhASyFK6+D8mZO0MUzkMjPOJHsf5fH
v0XlX6tjnSpR02RdVHXzCyNPjeMs9vSYTiVxKW1rvoQmYV1BpfRw5h8j5qmM+aDwxtR5NaPif9+A
/BegiOocroRoGbJufIUfjKzv8ii0qr08vmbZaw/yUqQnw3/1JyYlS3/glYVT8Ktqdt59Et+U8DY+
lT3CU6T6+Aor13/fkPnFW2pGrjTwEFlidD03cF/wkMgMG2CtqNi347gkRDBGZaLHnyOrXOXdzjW6
dbIV9FnNADCh6OtW9O+qyngXOLIG+SYGNG26544BBICwcX2miYmXu1NuPsDi2KvZDbD0WsYoklJ5
U3b9stpZybDtxrkkgXuJJUj8LhmQN7tLWyrbUsftxIjgv00vw4C3hudJlLT+m1aeY7gNbfQIv6bS
5E1OD+9Jz9PYnYVwerJkDR6Vv+m9dWlqrp5lrqca21QPFm1GvOkIG4X9PpqmHQfSXaOTkDx6jKxx
9hmUlxAeTcexX3v9ClLYTKaf4ap54GuF0SqpULcpiC5lB0T831/DjJR+WZcGiLFpcEpD69W/uHFj
+yAQ9Z4X+xpPbBX2gIX4wgCKf/33dZTvlFTZFA1MJiSDPxpfKalj5in5ZNb5XupbnhMQQdw7gglM
16XOxCk+D7HmSrMajJuRkMyFxL6VsLdlmqEapHAwYlLKk0dSR3bpSmrpBu8PhCpWNdmKZr5bUsLQ
eaFkyF37GlYh/R56Op3qN5F4oES4hvJPvMrvq1i3RBOKqAYvmuX8ZRWPccRSM8vuYMwFxXJIS5hl
72V1letrKO99aS9q25FZGIEYrGA23mQzmGtJvkbtTQqWfXENi9fGerKEo8cOkKavkfYSK8e4eRqH
G8iNHShPfXL64ev4jqDrliRiqzIbqOrKVwS9UwxTVI28w3bi2rlCdWqTs66cxvpVZbIGE1j1z179
ahbXNNRdVXkSvMExtWMaLbTmWmB8L12B7nT1oMlrWTpKwS2CYKJGPkDZWWAhGfCA2H/blEOsuu+j
jZZfobTbiX9Oh1uU/7Cf6N83OD6RpLKVyJoM/PoFC5LlYgqmJusOTb32cEbFprF8zoD1WwLTECwY
Et6R1RpiqES1pCh04a3nsiXf8SQArNy2wlkD/SPqC13DXTJc9+EnsK0Tk3NSrqz5BGGC7oMnjwIC
gXIWEcH5CK5efnmqOaoU8ywYaAiHp179ZZ08Fc8tI3IUw2MFY2QF5SpTYKSrl7DpHK9Ctpk39ogo
T1TWE75GSTHZQ3tnpPdMb7wCFu4Px8Bvkv6f7zvEfU3lRWdaZKjyl/c9HoQiBe+uDizISAEPSzYa
R2cBP2nMFx3jC0XNHQNajoLkTsPmFYHGv9fe9y0Hg2dVUkDB8cBXfoN6/xlZ0LHnkxjK1SGFLSMg
Lp6OU3AatOO/L/N9hZvz4p51HdC4OXv/xAaBPNO2K63iUNJPDPJOSZ8xawk+ZEgkRXXNpZ94iXDr
v22mLBWV0YNo6dpsW/znJSO1M0POu+pQLbvnyIFL4mjP6aNxrhR4ls4kwS5w43g9PNPRg11JH/uu
XkAoUu4Mt8Sit1sq9uAGjoDNR7mYE0VJ1XX0zQCIj4DHLp6rD3Wv7jGURUmPInKjYnKPAkTeRmsZ
dzMuC0ORid1KTlzrHFUuqSWz6aT1UkuOcEHgvlE+kspNII88U1hug9vsKSPY/cmSIDU61bNybp6t
Oc/thEv+Y/lYHzB33WPj6pQHA6v6/1kYdXdV6uQ6RZcNyUY/QVO0S2KzUQYtpmWz8yc7rSFLOkmw
GFqn3UCOuTc/64MPp/SmrVWnPc2usvg/LCdXW85pUPD59rT+2+o+3LbVYxrfAUSTD90vCA/7bSJA
vjGucHHulLcaYA6kc10fmmnZ4bqg297riBHkb/uWIzXWW78o3HbBgAtX4O7cXrP7Flze0Z5kyqzJ
LjidUSY8z+99yQzT8Q7KS77VD7OUUz6U7+NT+K6dsUN+RemoWTYTX7ydL9Kuuqf5fIWv3l+Hi/cp
46WC5ZwBzi+TVGG4Bd+heey2CRU3eo9TfUhepF3/0L9h1ZJ5NsMmfgdUm8OB69BRP6NfAcAOBidQ
ALTt7HdC8FV56lfcakQzn7BYrI/oFy/ktt83v/CKYl2Mju7Uq+Jef4z9ZaM6U2cb9bo8QKtyovvm
ST76QBpoimgTRBIG8qv3Aq4MTRpopz9k58Al8ONR2Dcbqj9ycJE2W3vpBHoV76v36X3AfH289g+A
xxcMfbodX9uq3/PiBuecb1u1j4HLnQIJ3HNrS74Y8u6lVX7xj/i/0FxNOsx7sES7wbEdS4ertBVf
qkc6H9jbsz1GAzs2BLdyu4xtyM6OPsUOlJFL/ZC+itf2IbkY98OdtoUynr0wzKxZWXipSAeOyzFa
zTzu9/aavlaiDQdIMID32MtsmddqkZxerii38M1Qt8WtOCmEf6RH5bF6qC/NQdyNgIKpQwMi7ooH
eTde5OXLTXBC5zY4V1TJ9gsbvjP/opexX1atC+/InvtBZAy/e53RHRxmBXSWxuqNVhQTApgpNi1X
sf/Fn1fO+fPzevZIvIfM4paX6s2DPmm3lNntrrzjEAjEtTYuJCiDvAC48Yru6M7+PIQW68vCiY9V
6HQPzBUg46IcIORzwqi6fn+KAHFxEjpab/WLskdF+Uzc7iZ6nN2EhX2ypQbmpfxoZoU7z968WIf4
6p8MlP+0u6vwXosofW3vI7zUz3xd+DR9JmivOLJQHmAogA6bpKzoUYcUoDht6RqIJpBYiwgwbfWX
B7tasFvNGR5KRuaQMz2UMgvQClbPU/QEpPawIG+Uu01s67VbpEftU9jT4G2UtxbcvnY10ynelFOy
9S/hsT7yD2ng+eqQFBeDG0/Lmf3R2SVJDs2tv0eXC2GOgq+okaT3PCh9rb9T1rXHbhbTOgwYkDWh
0sEQN9qPcw7yPZ3uOrGjbX22Nh0+lY/l/XSVU6dEU4GCWcblOXeNIxK+YrDbJ6DS7hrj98lIG/Tq
XROg9rjhWd3iaHiNXusG9dnCh5b03qy6Paq/u/RI+wuqtZx6xKN2c43vydiCcNNuU0rPs/gkbptr
tVKfzCdpP+y7axTThMtP6T2A2ZO+hmywbF3xAxH9sPgcltFlzjzEmOo0e/z1rL3kdfPyEm16J1z2
GE2gsz7Fj+qqXKDyOIz8oOSUnarX7tqsaHjto3721nMgMST5dbWqVtO+PZ+eZ8c8cdE7xYf/ybZH
m9mfRjyGatsigQfBOnZ/xp2PxQNhcGc8Z9x/H8rfJ5GmyFSeepOKWTd+Zyv85+xPglHBbKysDj7E
8Ck59f2qUV5VD45o8FOZMZfef5Q6kqqig0IiMNflljjXIf+5VpkJyiSWQXuwzv5BwQQB5emp32tb
QgbtQMS/NQOseGh25qYlgNR4Do54fDrZpX2MDzh2WTbhI5hlwFbDEtPY57v8Ak6BNrcjf7p/lu+j
t+xNZO5C3nN5iXhDY9n5LPapADHOZt6ImYBS2MAMl38/xa8RFDr1LQ/Q0iVDn3k/X5v5MC3iuPWS
+kBZnQsL6I0GJ4cKaVzel9i9h0st21TRuQ0zuyJWkCn2eNW8c/eoV1sp/WG+/L2o5HYU7kaRDTwJ
tK91TypAumtR4h0EjcQsr1vQT2SASdouHPaDeB2N3mm8A/y9PYi7GCz//Ti+YxtcXyWMwoRfAAvx
a6k3jnlYBXJeHWRvFyEFq3Al7uHAcjS10aKWX8X0YTJeIsSiXngIyo8o3/qyC2PBmRhkVXltl7yp
w+3f9/Vdc8d9IU+B7WFaFgvwS3OYhHphyXFSHYpRe6lL6xS/iW24FmoMETRroXgv/XjsNJF5qbwc
guHYotcS9Y9UVbaKdtHArn+4o29d+HxHdAAAQJpGpsaXd2LMU0jWhVoe4PrjD+PRYpvnDqU+gjGE
4/SfwSWRLoafLa0sdtumsMv6hz1A/suLqaNmA/bReTbfHkttDEOdZHV5SKhCi4zaWP4so6dyQkGQ
IOuQF6n+XOP9Bqc2fBgra9Fq70PYXsLoNTW8p5x5fmXAKkAwlm9+eELfdiieEAtJhkWnSoyz57bi
P7tGNnUF8LlfHnyOoCZYIE/ucTPqn2SM6XTKBf/TMzMnE6+ieFQrDdkRascH9MNd+JOO94tz6Pya
G7gs0FOwadJPfPm26rxXBbXIG5wpsBucXpVZix6fBJJPoXkbwk/r9VsLzfXQuurYPRoqv8l/fvYx
8no/k/LyIFfmNpdf2B+VunPV7Fr7pO7g49Hn+3kk+sMzt+YP8mWrNkxdgTTAlmboX1GUxNPV1JiE
AtoPsydbGpb16CilK0k2E4hAXYCGBa0TovKw7HLEhOQtmg4ysZkETWOjM2xpNIwPQV34sHXpz2mV
fv8RKZWIoRS2JVTGFKyYdDzOpTMdzabHV2eOjZvVlnAH3q33+pbCngdxYe55M1+gpPs3/xo0eADF
e/iDWAXJL7B91WP0ZO4SShnrlLxZJ/3M2bBLd/8zVwqvPpZ/2P5hoNRh40csBVU2qSYG+a+q+9Hi
QhjelSRYaVjkEIGCG9yA8Zy2SXcofzbFNluX7mzRSHm0wJPHWZkUVBGOzQWEhHtiLCCW8Hvr8Bct
mqDURQdKTZi9RQdhdcUgFkCfGdEhe0ByvBx3/gvHFOt5nJktcN0cKOSYKX/UpFJED+2uOPSUogp5
EUd9WW3Ks7yVt43uYBSD3gc5TLZnlWP1nmFB3G6LVb9lUrU3H+on65K+l0+YDMswgBkxEiTn/QSy
KX9bmGyg7BlEERhsGn8uTKFKLDGz2vIwG/3IBBiyVezws1lCuxfW9UY8kWSC9dbsuzmHHCJuwu5s
Njwjc0e6n/2i6g22ta/Qme6LjzLFWk46zyZo4mG4x6lzjYpNurPW/pOwFbbWWt4PR+k83DcvNK7L
7qXe1DBhn/B/Y95ikJvCgjnXm+FeYnnSbp9QksDMfq2exVP17O2tMyZfJ+E855TPpQdsISAk4t/2
5hEKFVOM3wZR1ZPxIDKgPBgP/t67xFgfhiv5qB1U7GSrtXLwdnNLljx5F+9iZkv5JXSO/p5UmLvx
RXsYj7MloreW75QDrd5KO/RH3N/voieR9VWsLWd2duo25q4k9MbcWQN52N76yFJ0sPv6bQnaORk2
k3NAdu3Wy2aTreGuY3/4+9/yU2pWL6bgOxgy+PPWy/n/jHfTHKm9CJ6ytdfQs9DAiXc65ojNItx1
m/kX0Xdr7B934r32OpxwzMIMtHYhKCyw0rIWA38BteTt7QUxg0t/Y3/cVh9gFYtjx99QYu/G4+rD
cj7ku5h+DAq8YzjZltd7rR1CXitoZ8500Hdya2PBif4bSS6zocgRa0cWbXNtvVQoZXH5MxcQfdGH
CztxpV2EpbWb2/sZKkic2Saw3c4WUcEqfp/t89BMrAtXuoPW51ZLAxu2OcAnxUR7Dqqcl1338ttm
b6FcDEwPNf5bVtPdD3viX84haL2mimqVWk+Wv5xD1YD7ix+zJcYRzSJudv1enh1bjHLZxac6uyqG
a8ULr8cMJhmcfi31J4Uxonw1gu0P9/KXAxtOOSXD79Ax/vTn62cUQqCkXlwesmRpWHiMWR6rIq/X
o5sM7kyRSX86Ev56Sep32bKwa4bd/uWSRml048glBQE26b1vbOfDqHJkHLmIaqwXAAh87B8+6F/2
GY59TiBtTnejUPrzqoGsC2LC8OGQtStZXNfJqvzIpkVCeGXqDrfuxzTiv3/M/7/g1xPXyiUvCrNy
tk+W4UPMqjenAA/j+INSDzQWrVJl/cPH/IZTzgtLYw5jwHLWlN+zmv/WOFEwlHE3FXCQ4nXdYDDY
rLz+mgo35aAX6bJrx/UEkO2h26t4U8PVv2/gGzTL9TVRg7eJp5VMuMyfj7kqoJx1eYW8rlkF/Soe
IGm7FkP3yZYRAhWLf1/ud93ypbyYZeK6RWkjW/LvgvQ/n1cMlbwMvILyIg6AoibmQoA30biAIvKb
DWMLymeUvMJLC9UTcyWnKDdJvRIisKPcwdlAo/IqhIvsIxgRY7cQ3Fz2kcnGbhKfJME6MvGRslNj
LWcLtkEbbHm4eqCKIWNUVDO6zmwy2pSDuk3NZOHDfhx2OpK9SVDWOSWw2la3IaA+mDki6abGwKpQ
4kVQEEBMMxnWrRvW8QqdaAQIEEVrPcM5Q5MwKvDCTW6IvwrxOYVzbSJKxQcBI4H8UAqXWEpnsp8d
WvQdgA6V6e///XS/uyjxbc61G40Xc73/+a3/5+nKQpwz5EFtUVUJWBP1gkIR4+m1C/HYKbNHqymX
TRxAbihh0sEg6YSXWHsp/U3RX6cQo78GfgWldrkx1V9NdAoba+HhMZKgCW2uAhKi+Ykq/TwzNw9g
VPG5IYKBKVWqkxSFQ1slqG5V0s6NyuPU+5g+dG6WbbsJV2lp3AaRtq2L17BNVqF5V3r4OvAnbfYT
MgF/kGtVtO5BorsCsipVjd16noIUV72C5DYhFvJI3QvrHxYm5hSs9K8r06CkMXiEhk4H/eeb0NW5
KQdSkB8GxgMJOnXHS1xsLibf9U73Nel+AaFhiT39Uj7kk/SrFu323TwNu/g1xsGW77l8yp7FwCkg
Wn6yDbfEoURn7EdpKh9xBwAT4DE1uEG/BbigtYsxW2O5hi2K/xQdhXdM9np82hJnwlDMWiSITTFf
FbaV53rQsDy3QdwMVx0PUJnDZsE4HhIx9LAKahOk2m6J1gnxbA3tfufJqxq0iVI8WMimMytOAFHw
RXlU37r7dK/tpDsDGQfGKE4KfRISLuS5dX6zuIhgyxzC1ASTO/9rmLsQc1+7zwaZ3uAOn8rsq4+n
dnDoYfKgMHw0HsPn8N5c4K23mwHmjfQALL9GP0IyREmVxNjXdKcUe8GFVa6QdiAe5DTNG7fAaIik
+cwJRmiHaDyddsYr0I24nYG54WL0cTlZtDB24w26esl0VIYmb5q30F7le9liDOj0v0b4PpvgETAU
L0VwaZkiBWIiQCjqiROdRHkzG3ibCzXCCWbhQRX6hfqNybfYO7W8hPrMPCI5M3Zj34fjhvH1uW8x
M7GpaNIP/4NB1RN//6Q+Tfv6PFzNdY2Jd+iQWYgLbk68bUcuBpTUHSrlu+galfDebWQK2jW/19+n
Wwc/aINWEZIPdOD20p2UDd31zlzzCA76ul8WEHIocD7TT9NhtAswSXCqcIS9R/hTiQ73NTfhZGBZ
4+CTaMyhcnMWHv3VnXhBHY4B3El4yQamDA7SmyG2m1vGP74Vr9gYwDQt9ihV9i0pnMFOfoDicRJn
I+b0PX6yfpVP/nv3Yv1qU1v5BXoFc2hCcGxH14TKqgSKZddSESYadvikSbZ3Y2Qa3dSn9LFasuCZ
qYbvwq/6rM/hCD2GXM+0LBTj8gMxUEb2U2HylxKBqIS5OUaiMvtC/fnGGqnZQ9FP2sOAF0C7EYBf
L0Fk2YK1yLJFpD112du/N1jpb3CfJc45rCYyLwqiL1UCjLjYCqq2OQz1Qt8LFGE1XgESjZztfwJz
LT0RIxeaZW+eAZlvIZQTCdfEexQcLSo/ZdkW226e59eQW5J9VbNxbg1pOeRO+KbJToTRfMiaPCm8
d4l1oR+O2rsSH8/CCu0AVxFsRKyN3J9i+VkJIStVdFQW24L6MBjvo7BI6tzto18I7A1sGCc2iEie
HHOMG3vC5in0hY2u8MqU8dE7WggY5F2NHSJUUSmDH+dJ+P97PpFZMEIakcCNeHTi4jSOmmsM4l3f
9G5YSZsIo4oxHXeSZZ16udtVWeDgrbIcK+ZcOvw/WV/VIcqUyAcpiRe1Xy7zRPFXRgCUPiWuolBZ
/RISeBmCd9C68RZjHgQDBkru+2gUd5oAqTQWnIq1bg6fnD8RoIA1tXdefJ2K4qEajYWFMjRh5PFY
XI2Xn5I3vgbGzLDPrNWB8UkF+p0ZJUdGCtXTqw+qfPLr65C+auKnFl4rBO95sYIvw9prtFth3pjs
6PWdHJ4EBviAv2mmYZVULke0B6Gp3Hpiu1ByqWEys/yyEdNXRnVC5I4y40bhxYqwO9fp6fiFec+i
qAsnkIl5yK9Dkv0A/P0WI3457SzdhKDBUN5QFf1LT5OYplyBkjWHsLh1DKa77qZ5L+i6SOEMq7Wg
beWnItzp3SswsTn0dp6eBuGnzmoGC77eBSiXKoFUz5X3l+pTSDuf5gq0uqk3OMWSMrfgYapW4CLa
W+j+Y1dEKxUVmTStcv1OE328x7Dy/fdbbf6lwbOom/AKhIVjUJ/+uZHIwJdSZ0IWGNCRVvjgiZi5
RCOy73BfCZe8T1xZxAhV3bdMcBvmmsWsuys7t9NuGNS6McY/5ixGV/bQdOJpsOe3AV7OKLbuICNZ
b2JXxm8TurcjUCCae78Y0HHcqIECJoNvBe9/ZWFsXAF79cIi7KtDwuvbinBZQYMiWOhjbRsewSqg
ZBS4SaBspQGvh8Dp43qFKbBj6DUegbKjdbLb+rAZ2HojfRuEt7rQ3DjRtyJIkmYaZ3/Ey8yU9kkq
nvpqUZTEIMEQSlBAeSkkhGxwJArsCvuXloNEA67oE2lFGQb7cMzKZfqR1bwL8Z2cqAxA1Z/29nkf
/bYyyB4n91qEFafMX9l/Ktk6NEfA6ag+tOMJL5GYprqtlimWDoltjxeEgJXB+K7/oR3624K0eOlV
yYI88i1QPEy0oq8VNOw6IQv9yiv2PNp/r7a/LTYLTNswLAnyzVe619R4ue5H0+9LZPE1xPhSedWz
PSX3vy/0vbXTRCh+wHSypNC/zwOI/zzCRJ/aSupZRwZkdX3eOTlRSuNOGq6lhv7Ne0naHxqQ7yj5
n5ecH+9/LsmMy2vTpqvm7TLDenOgdC32ur+S/WtY/lCyf3+QXEwxZbYNDbqk8uUotixklGJUQfEp
ae5oGFrSorGG8LHTEMzbvx/mX/YIroZeWCEDAsaU+mXDFGpJhp7J09QwYAyUCpFHwp6Fn5So3Pfl
LRXy5cDRZ8TZaj4skvEubrJzg4MuJAoidJVQvFeZQ4uYnWC01XZukov7PoovEfoxthqCpdCcSNAM
NaZj1MeQFi3dW0M4ASFxI7yVDSJH4mQhJtdemW3fxkVdcID4iZuhw8o0lSnMPmO7CozpDr9dW0uB
DLFjjajxxeQzhMifea+5urcgX69YdbzOMG3jmXsMnaNaWfWrSCEpeUShmMcyIGKUTgXbw91UfijK
CxbUbhfss+omIiefzwtRwEC/YViQtu5sSNdi1J9QhkhsU+KY4DQL4ZzSTOp+OMP++v2DXlD+8S4Z
ypddu5P6KQ/NiH2SpquvB8fIN6W84+EY48u/v/2/jFX59hnXaRiQwpnV53v5z8L2IkkPkjKoDi2x
8cKwqKq9MfsLwIO3bnp4xSyFp2KWuY1UMP5pEqZ/35bmy1OJcCyLFtYgf14+6PwStx2/OmTF3iKz
JYBRJh2G7GUaDk3wpmHXZaxTb2t2uOFF21HC4WfVRhdx+pAkiAWD6s5VSS4M+NLHth/ejDxwqrIC
m6DashYRJr0jXC6K2X5Wp+xLVbapuBfyPDym0RhkmNsvQoqR/UMjrgVZdRV+hE8OjhLbafag1nvN
cIfVMBoOnb9ZXaIY1QjgDQ2YGm08lsXEkRr7+ORpoMbKQxBQM0X7QN0Y8ccPX9hfF8d/ntiXxZEm
vpXGYfh7l1UmYFtSVXTUEdUpUOvl4F3L9hViaflalax2s3DCsdr1PWJGBZ/V6qfzTPuOLmiUFxYs
y9kqA9r/n99gOuAXnfsTs0x16WGvDKsrXfGoQgPqnKtgFwcxAI+9CQdjXD9cOKqoaRX4aYhQLCcv
lx7dNYGlzJBI5paWFe05jIKX2aeGFsLxocYkjuwvcGFcVfFabNYFCr9pMZprXXHM+m4QMaJaa0gc
8DCHQ2gRqbPRYbeZsIuWPzz/+fn+eX7/+Xm/vjCJbID0iOWB9kPCgq202rfJuBUWpLeb2sZbFCPs
k0dGuT9c+W/f/H+f9FeEXMqSuOyl8gCCAwhnyLaXO4rn4oNnEc/ArciwoHFGtqdXSEY90QbEhmjO
D7fxvYDhAcCsxRtFV1SU/n9+4aOfh5oWQq8pafuNYHRwvs9N9m8DKZ4QuxagWoWSNAl5X8S3AcvS
H+7ge3vMHTCvxnpaJh7Q+vIKmMjfxj5g0/DzxwSJYYv1LP5yWntrPXBTccCy3kn7Hw7Kv26V/73s
l2NZT+BwZBGXnT+4LsULi7lkfDO0V7M9acVNxtYl88nTjm+5pWMIdPr35/5b2cPgXFPE2U1elua9
9D9btRgmpZE1BuOK6hQr+xCrYgf2Rt/smxEs46dJPW4335f6/3F2XruNY1EW/SICzOFVFJWjbTno
hbDLNnPO/PpZ9MtUqT02MEBVo7sriGK4vOecvddGbqMb+Im+dBQ3V7qjPrbqHg2Fnz3IEd4sHATB
VY7uRemsRQte0D4Flb4CAVQXAKn32eR9XMBw9Sjb6XOLTq84Vbw1UBALtlLeB9JWE51xwGozG7p1
BrfY2vXtQnisyjkzlwIKjOu4yomecyPPfcHJw1XU3qNdR+f54HkfwA4TWoVwRXMn0E6juqzj86i8
gtgCxxoWTnENiFNgBOmvldrJAZWJu0LcgGzzjSONCrWDY7mIJNrtEMntVjwA3klLHITznpEcI2+m
JGxKaPX4B6F+IWfD3DaJzc4F1LiuLkdz34T84rwU5jRxLXg+Gtm/ji8d1MIWEcAySLPshGlSua/H
A8IfkgZE2ouAEnmb0kSt2Fs4WjEXB+gFZ1UBC+VkL/K2c5/0z+zihzbuy1Zb5hojklk52J7h+MWS
ckpIVrFyhMuZoo7lBVaeE/kFp3GQHgrjrKrHOn81wBP1yzLfGf4m+dM8SffVuDJ14kP4BrMR+Lq0
LdR7pftMYTRLXuzUb0o2Ny2cxY8WVlLyosR9g/FNYxaKlbdvX0c52EZIeOryTxK8tv7ZlU+Jf8ro
3Ojmn4x5RCI9uW4188G7GvLVVQY8EVzdq2vs6+aaDaRJ62gMWd1LrA7DdBoaomOyhJnHXROd1frk
Z78t1t+sFFTg9Nd12ZjSRW+2F4mGV8v1eWTo0U3dB+gX8iyL5hqEa3jGaBrGXxanr+Lj5v3wz0fe
LE5hrwAyEC3eh+M6ShF9VdKqo5fpA8fpzn24FQj8xkKrLQwIcl19aa2NPqy8YD9M1xqwo3/0INHI
yPd9okFDFL3R25DtYgC5bX1S9bU17hWQtQ1u67D5o1CxRr+QNr7ygn/6FjdrXSQOcp8WJo8+lhJ/
HioOT6mBJqPY9/UCvKto/HKtzO9WG0pTg5EdRSTmhn+XN2+Q0z6K5eJAU8EZ0GvN0vUgrtIH7RmJ
lFE5tT+XaLI1tiDsh9fqFVCfuELFnVZznyq/WFnJw1BsYTfQMRi6Gc2FqrVLhsfNDuk17Ol7b6Gd
iGXnPO/rs8TkAm2LzMIz8w/9xtoLaLdrUnCT+9I2PvPH8M6cBQ/6vXYd3gksI/uHPPNhgfBbzGb4
evODZvvb7j49F/fNPc0RupBkSuCVCLGzNr90c6Rvth6Ip4Dr6Mi0VPG2wDZrgnKIGykOyLREKLsx
IFbsGH1vg0GtvCUWyunlG/BO/vnN843IEAEotYhCY40P/mq6/fXqkX1FTrpyYOsx7oXoyvYTvpUL
RDB+yuGzycFnQrdykD+KLD1N/m2BjCOXOplQos20ImAF+PmQvlpX/7lDTapW9gFTw+Hm0U6VOi3G
iENqI3iO+gcWSjsIYIwj4PIxRxu8jeuyozWc0JlSfMiUPhkyIK4TxgzWReLXBwXNeW3ZFZOHDNyr
on6obr1QjHer+wigspv4YSZBnEZR27KfzkGQ4bAFbE1+djGutPQzzUhOKxjfyOMHjnOCmuQ9g8TO
wLFgeO5Ky/qz64tLxcwOSQc2rzuq8p9WFgmfQuHi/dIbUb97jGjw6IoiadwNt4+R72dKlqlufvDN
fl4w2s95JqwIpfBATZ8WGHC6g1RVAJjGvanQDsuugebZociL18sOWUdjz0iWApO36k9krBPXPXVK
6PjduE9zfZ4OJDUzZao9DOkhDT1s/VVywT7oFqaDn9DMAIaFgKBhOzTqTGGPYpFczKHEJiX/qOI+
oTIrgvGXB+SbDZI0yVhYPZhfoBP+dwXRXcVV6kJFaDbsNf81GCDmuHPJx2mA7wbsl3r5+Sb8ptms
cabRmfKGobV2y4Yi7sESGdtihjEusPM2yjOeZxwFF1bLnvHN+CKziRD3mfZeMPwTgJ2K5UaPftkZ
fn3O7cPw93HcfHNNSK1BkDkOpijlDJMV+sWQWJhP4xkzUPiSHpU7FZqwawvwPUnH+YMNhB8asQ5H
Zl/UCoVgs5CA2+zefjlJ372EdTTk5Pkw01KUm4W9Q2FkltKk7KkpFgrDtsLBzmoWB+HEwIApOQpq
SLvJ/6Ngkv7+4JvS1LVqs5YCPjgppVXh+WcK+1UbxvPI37c5UIXA6fMNqEG82IQhgXEMu2VYBaui
HM815nXV135Ztr5dww2FB5OIMpROX0KHv1bSgLZmzCw+P8zTIFir7bWEBtIi+hG6S5ojQiguefsy
/+USTNf/9v74+1OnIv6vT1W0SshM1BwHpdz46kdUSIuOrGJxA21MJCgXgXpNkW2y1cyRBFlrvcVc
Vi5D71MBMfHbeGQ68f85HDpOEneFNFn0/z2cBvKJERRiftCBsXpn1Bi4j8rul54tSqNvPodx5lQk
0kVjuvnv5yhplRW9hiYnAjuXBdVWMQH+rAOyHWxR69gR+3bandNWOYaNtDPWVnahVagiUFdjaLbC
rvRFRxLcUxbId9MbJiEJT2Zq3brt3IyARqF9mBZRmFRfP3UFPrBEim5hky+2cccz/NIT5D8LbpXw
4FNFMCGVOvqowYeSaGzozzWagDHF053RAG3HgwIFXyMVoPG2WXVFkxJEu2k8k8XuoSpYyXrLAQ1k
F5V3Hi3MWqy3rXiXeWshYnA7H9Mt/UxjvFRV52igKcYqX+htOA/TZVS/hOxjsjyfVZXjpekyy+r7
VhLXJZKXRZrPRyycd5QDI35i9hc0sshiQj7Kv4xzBnr8T/0dnQ0/JugPv1LhDouHP3UgYvB3zPGE
DCjOmYsO0tsgCWy2eHP2E/xBBo9U8KjTsUvctSdq83CKYSQ+lneyW2zC2GLkjK4As7SnwLI1cpyN
bbQljdIZ6+s0yZleKaGPttqgvuudFgxsVQx2DRSN4alFkI9Ohh8CJqW4+lHDXlDYDiR9ksPVtjHU
9c9QZSWOdOZB53KI50G6l3nF6yIg6rF3FAxeUoZ5x1MWvffJYMjjotFQECtIUXmFyNfNklPrsYus
xt/8vd89GUw1JMPEt0Sb5WbfXSSlkgNfy3kNX6LoM2RoVmRn4bddgvTdgsCsZtpIokKk//vvk5FH
8qjkGk8g52PaQHUMyVUATdPczafazKhPRhqqZSatGvrfLQ38HOQ5cyo3Y3ddxguNwUv0a5Pl69m/
WRsYU4H4A6GECvRWHtkRHJqKsZwd4qmXVDmIjpR7tNNXD48VcYgzonjmZBlfhT/KjuJIhymAnklI
MVKxXEdqd+oC/8EQT0DZeBI8R0THTnRpPBOIE8KIB4/nWlH7olS389bWZGbEkBXB3kTY+177dnp1
UlwXuLACW0fmDNqQUATFnnRS5B/C9cZYm9gq9SMAJhljv00bQGUNIxHbcgYG/RpQdVCqixFRk8Sc
eYkGTyKyVzuYOx6q8im+F5wUCQCA+sJJzuZauaue3XX6Zu3rWbKv3+7yt1DCrExHyeREzAL7SZ+Z
sxf9Hbkz4v/iAxA2v4PpScQjQaVCpna0zFcahtYXBAa8VNvPXhgcAI6pVjmK4q0HD9e22j6qHlIe
kSEqCVQ8vgZdbFDoYrhqSP3GlFMN0TQTzYyHkKkxe7vpaossNm209MIXOgFjTuPZtYfmN0+deht7
jTYBuAJloI5yVMGpcdN3SrykKmq5421VkV+JgcrLqbXc5uxnR/wvsfCqBOisxkvCZFoAJg6oipaf
vy61GPAy5Wm8ZAFOMFWi09Le0Swo7Pa1Cid8v5p2aPGQoyJjFI5b13sMu9NonQOTfBeBeDDodpW0
V6liKqFfF/LAaubteZe9NIT1DPQwiqPcK+ukItm4gx2yyT7YSij4vMdin/XXBvXm2epbu6g/CBe0
8pfpS7TG0qNZb33E/ZRkByvqDwtWj/0h4aliXMWsyoLAwrLUoVdsgfjwImaDhEtLZY/dDZ9pNECz
sgd3y3vcgEoo+8gpOgSZbHCUKV2JTZ6rn6jHWOFP7fAUF/SSQIEZweRDBdmnSjaTuXkXn4bJT6GF
Sy0ZbO7YTG9IZfhkyh8CDXRjcjXOtDFmIn39acg2rb1sa8gAa+YR83tBD+cpq8S0HrepRCwKJ7kj
h0+ALaXDe/M92zVcLMfqDH11kniLVL+USB7bep9hpEcwwyWExO+Y/NXVwL92SHOGGUufHm6ECgE/
ITvlPkWkQaEzB/a28GWLZFBSMnj31rysk0+/2nf4XsocvnudEbWCHd1bGC3ZOU6AyqQFAz149V0T
bEJeDKmZLDUAIl6WHaSEQGEEQ75xbUWCAdr2DUnWQipF+KIW2WFwmihuZbincjsPmJyHAxVOBgnz
EeebPRLhxU01hLgSomLhDcwKe3o6aAwqdGLpuC/4EolHAAC1YhzRNaRh6Eq0EVNx3Y/k016FYjMU
l7ZcegMEAjXZmqBQuvKqI0Rq23buJdkpQ0DTJCRvU9xbA+/SwV2lKo9l92LyWPYRIgthbeGG744y
KU0N8GBBmCXITRPorjVaRtgVOI7ODZMVI1aPFuARhs9MXLBNT29nbVhqBv4eodpVbIr8MXLSygc5
ft+TlDC4xEQVOwA5oe5tZKGFzj9LtLuyc3fgUubUVm15LdAFul4Oa6qdJ1m/cjPlDGqTtF3jLAfy
2qWz6jcfrmdy325ak7sa6R1Svii+ikT3Tc9FWQYr9gT8hWKhEhax74YPmXTZ1FY4pDhs3pIYA1CM
r9t07+UcoRWLfgJBf7qzAv5CKf2Yjp6Iw4dQYVehoPAErMJDnRLs0nxkAOHKcK7QKoi1l4k8kmBv
0Jupd7/JWQMkuoSN77FVynYuf5Yt+YdaZLsUeFEVXQ227JVvN0OPN4D9unQ1aH1knb/l95WTWFZ1
l0J3xipq91OgrvsQtv6yUdg0ghJzFzGi7poNeDitN3iTBf9jKIGkcPZ6bmQvUEhTOPQJ8tqSnI9k
qw9kQeXLottHWJESHpapXoi5GL10Cobk0DXmQZlunwAbkIsHReNCwK/WMxJ0wVBxH7BRCcezNMZL
hYx6wie8k0ocfFcuyCvMbV3qqMhIlQZNyqjVbkYfrOcz+v5ZrtNrR0IbeUDpBmMxiZe98cPrUWaq
yTKNh5UKW2/MKS9l4V6lUxLG/qKViHFohF097JuIx21EA9uupze06L40+l4Ens4MXhvFqwTM3WL1
qdWXttNRHp38enBiL9nkrDE5LYeCANVpuhmY0EkFdstVTJBPM1dEdQt1h6YTAzHko1oyN9RgHRa/
gKWkb+Ry/76SbmpYSWnyUlX7jGhXA+Towm9WKO4notrUcXJy1s5w1cMCAm5ZaYZT52jGSSLNT7nm
MAoQ9UUI29J6UkkRjBE5v2Tek+jfD0dJ3JkXMmwTSk536SUHt583I1m3bx0bkFS9q8ajWt9F7Zvb
v8jepsrUjZQ5rvsqTBdLhEWtJDNrAIZeITd/D/NHT0J4jGGm20CbDPQ7V1/JRsik8kKnM8xBZnjz
XcFuv9nVrkPRQHaODpJDxM795Eu4L5cVI4LQGSu2wiT2ENxHh2Pea1ujfhVcp0Yy1iy0fDNGx9ib
N+G7lq3wG+RPUeW0n+F4LLOPAAR6/GiGC9IhKnOVk+wsLHQFOHO6laR9LYILnZPUCjE4SxnFkFH7
ENG6FANAsD5UzasQxlsL2XjmPgwasZY8qwRhmglW1TeR9DNhLTVnT9+U4FatDhO8f6qwrZbZTMMx
JvmPv1TR0+b7ZmtKuilcAaawymTf+XfT3JEyNo5ynxxa86JrLxDY73XejJSvdDL84KwjQ5ru+0Ia
1tPr8v/x8ZPBRJUVEQ7YrXIsrYXCDNoomTBgvPjA6tGlTOre9t0XVj0FPnyy77MORcovfa4vxdHt
NycKA6Ifk0ddvP3oUBLyzieX7wBoZ3wX7mm5W8nCpEKTnLwE4m5DSFHMRUeoGmHSiKs/KXhR+oi0
AZnyVLMpcba3MxW12zw3HVTfCfBrZTLqAwjB+PjzyTK/Kf0nWhpVFABARM03e8hezSIulhAfyucA
0yqz8nP3ClImvq8+GrYpLwJQrArQt80/WcsTWMrvJCnDOsWrEN7DEaM1dQEFw1NIVg1PJTubNFjI
hhNEjqrBFZ/322qBR6w50frPGK0x7QH7SCF6x2KuMjhDUsTL9aruogekCgp7EhC244xsWqTtzUlK
5+oT7TfVwHgyIe2nQL2ZCo0H+rXj78F8EGDhFU56djMIIuNFeEmefj5T8letd3txVZAK2LSQzVrW
TS3Yp3pe1k2cHOTuroInr8AiNN4DARtI1ICJZnMGHY9RVkDsbMNPwJmMSEk8FEhZrXEOtcJGhawo
UYe0jKUJlHvOkAHTy2jy984jbXVgYoXfxiC1eyORA1fE6APmonCAtM4wOFjENYpLFLmdcq7qy4j5
wUxRhyDS72lMV0wQ400kBiwjJC0EtkCkVVwOjkKuQBJKPumuhBcRtZPWOekhsF2IPCtyh543mk+2
aeCFqxXBOA+VIDPA0ee58lEgTa34DYKI198SQFNjoC3ibX1viN1W7uKtZDYrFUNPwb3ri5Rf6ZIV
g1EvfSvcGC6TIIWdX9p99NGm1JVFGJ2nLVAWXUBimKG8FhRvk4LF8hj3GrgKojx0Al23MZek6T3a
aWhEKQwWMi+RaNpJCbaVDb3QB8cpCQf18ijuEYhnbHqFjqn5+xA+4lkC2Jtr3jlk09Z2sEPMl9LI
Dt0onGAqbMbmUzO4IdOKVXpcduEFwmZTIoVCXUdY3Xpq6IdC9Np17I7TYc8WrKlhKzMaqaYKwOe5
8IN1nW4a+iFVdpdUV7xUDc3TPmwdtjqsOLVI/Kyp3+MKF5lw9PTC0hWdl6l16rVLOkFarNu5/FJP
kaQ0ENgjSNLCpdvoe7wy2DmQNMZcwMoSZ+rBTLpeLUkXk9bPlI4CIRvYmOnIFUMEAKG988kWVNM9
v46+mnyofQCzKofT3K/GEPEy2+20vPjtVaxgfCL5k2AXIUlFp9KRLISOHzNiFov7wXyxVJ+UuCWN
6IWp5Asr2BPtBJEIa0nhrsotv1ZUtpo7bJ0LoMmCwEBX6VaxFM8LrzW4+h8m28apNSKJe5ZfkXzc
jLgX61xHXHW2NDSQMnBjHc0/hKlDe/GNSwMKukl1EAJ7A9iQpqGQmmjWpNsZyP1RDlP0LbwsXky7
yarwH9umXgyrof5lyDs917fPvabwPmMyzqN/24XV9Eav87aID+6452WiaRmV0LywsqkJ/fMiI333
6tRQriAVm1Csxs3+aZTTMuuqKJ46vgQc5mzHk3gjjhvSTkBjOb13HmAhVcKLGf7Wc/+mp6Zp0zwM
mwPvLvOmC5xnGj0GzsxBy8/uuAw0vF8nwfoFUPNNR+3vT7mdR4ZaMqZywaeI4plE8KnKDYprDuOh
ylF/fPx8Qr+9duifqEO16b18M/Dxmk6r2H7HB9oNDPD6+CyHV7TIlf5bEx3/z3/vE1kymFioTH8p
524UDRJNWFXO2PvWf9yr9xrjjJORTSIHsgvYYVDlYaPKCLFxj9KOm36wAA/xhL9TH8Ec1+9NNb3V
1EfZaY8Y/Npw12yMP+oHOUn8GQI2eV9qD7TX4neayLPmnBy0Y3/yr8m9vNKfWJaG+2iuvOjZvH8J
cL+FDkRdmsPEpvHCPrd/lHvzIN0rz/TxjB3SCQFmwjpd6+RtvGrHdFfvggMBIVMUOyNbOha28eBe
SfuFBqIcTfDoCwodvtXV/OSQ4z8x+ZWUUZv0oTyRyur0a/xXz0TtOIMjb8AfataseTRjYHLBylvJ
9mDjk501s3hpHqgOZuGO/fTXbxOsWfWZdyhQZj2FjOnA6xIo2N8xqEmn9HnCQJiX5FO/BJ/Vxtjl
czT6CwrTLbsFCBP9H+YRZ3b6wrHdIXiwntOTAq/sUK5xJK7d5eCYy3LdLZVt4MQL0dE4/Y51pEqW
FqptzQZ7C0VtWz2hwjH3wStnReLNveYAgXmbtrjpn+Vzdy6exIP2EHDOPi1w4J/Jq/GcroWj8hzd
0W+YIjXAmtz1O8CMawYj8grVVJcv2Zss+4W6Sdcj08aHiEwyQG8n0cGTsVK25PAdaBTtwBguQVZm
4CeD2R3ssnm44K1LP/f6kNiA3BB522BW7vunaJNdgk16LOu9QXiqsUgXmJalB9ec5y8Nk2ZGlk4K
kHzcthwJWMD59HNwJshjt0fLtdaxbz4wg33XdvqjtwpW4mtxh68UuOPO4hBGUILS3JrlYByjg7wR
gDBOneXxWcUCNZPt+MHcsOvbcZ4e3Q2kwJWx4HvpG9U2OK3F7M1zJoKXxe/eRjO+RLgIj+E9gL2V
uyEm9cXKpnv+kcBS29tqu/bYXY7i3tvm9KgmSMwi49vLdjWDNVevBn0Rv8AMn/Pfc0iKj/VOmqdz
AqlWbwDzdtE2uVNxuZYnXHG0rcoXMn4fm1cZDIm4pPDiC41ffyBbjrMFVtplxt/hbopNcm636SKn
XQRRYVaT0AYtnuhUhGtALSFf9Fv0enSyx8YuolUJUL+fm+NKRcX1af3hnuOcFI+ZYxzD3UQ2AReU
bxSsrWwnZlFlJ0/RU38y1umzv3705mR72dJa4XxWUETDXb9A+8bxgOy8EzeEeU/nfsbr3Zbm3eVN
WQRwHik2uaehx9nAmVbpnKdwnoI3ZdfiwMWcN2cdTsATm3jIN4f4Hgf7HsTJA1yTc3zslt2Hdy6f
Knt8Htf+MYHWqDzVW/OkvSWr8N7lsvX1rH3yztXeP7YLCw/wvCRItlvRpGIAVb8Vcx2Jm09Tz84u
6DfSyMa0UGBzO7Nn4V9b3LMfDZFds/BPeUISd6etkr3yZMHl3foL/WSeso/iA3GeAYXkqbp0nTN8
0GCjTTe+ZR8kl62KqwCmH47kSlkRUP5mTA0MW6pnGITprcTV9AM8ovqu7eVjdwqp2d/4X406TQGI
lxxoa1e2iwryLfSRhM36yWHNHKy4MBgEGIe0LT8E13TLLpqwF/c+3xY7kxRwtu7PGoUO1xLaa21b
r/yNIyep2wuHUHYkvjctMwHA5Sy5mO/SId4Oz5k/15/71/TgH8rH6KF7wCMvviEZIK4dD25eUHyT
D5Af+DgYjOOn+izdiffoB9NPnBrjZ/wIoOjUb+RnVOuQC9HpAwLj5UBm0WHazKPYBzrUzMBDyn9E
C5fFjI4/fAqYkBYWCBTkdLWGmWVOaQvQGjFGD5R0z75ly+7kBlY+CO5g+4ZohbeCiGaOUBRGIiaM
lvZOemTM4xj7cUlv9SQeQRq1zHvq5WjMaWvJgo1uv7Tsblx0c3UEH7voU1oilw67GTJUWEapg3tM
g4QKdpX7gO4KmvOZ+BS9pxnrLVum6X8i7ymeipNMWcB7SFxzzIQ9QDnkLVXc96/jZ/gKTWY9HsYD
WEiLjqJL72ZmFTbzZqqK5kGECQPZQZyNAFeIPn4HImkYjgK4g4Y6jw1o1Zq/m2nMjNILYrxOrDmP
RHoSYOLN3B2azBoOAgq1NdO6p2TdLln3BdSiEHiTWXoArUkGgcg2e2Z8ko3AdQhhbX9Vpp/+K1Ip
hjqcT46nfBUeGZfKC2Zo1dq7QDHlakW76VkB6/REEK5/Co+5U+2CpfQU7TXbXE2wyWGb4AdfcT0w
bYewfYy3+sl84bFQtjwDMDCvgGTD5+bS2+kdUjyuavlaceJygJ7SHebxWTNXj0BU1+l9fkwcAGmr
egsCaM2YgaLxIfgwH/RTYBebaANpAYZV9VFcaMb2QLaya1XMhDtv5z4Ao0V1qoYzUL4FfW1i1PDq
D7StSLnH7EEZOstoOc+qi/lSv6knMLU4Ifutj8bflvbJWjlLxpzc1yBwxNqZwnotGwQGp467h3s5
3HrvVP60PFwWrc9BmrXljCHpvIdN0RKDTByH+UTmQnydIPjY/KRP/d5bQ+KkgkxetM+WWeWsPHN6
uRjFw9QpYIVGinEiGHGhb6eTuCmfGL7TkuUrchfUbzoLwRbRqMeEBWpNPqtRTT97O0poboFHAkpY
VoOZtBkftUcotDruUxMYntPrMx4brFtpSVFiC5CKpcnPX70hRDa4SyqSKtCmwlGfGqve3DsmT+l+
/NSP+vykbNttstaxb359tE+TgqypfeLP0WCTBqfaKptDZc6NSzB1iOWDWpeoL0r5K90x+iMMZ4Ad
iHhDKJIRdlaLllAlhJkUhkziKdsHuoSTsT75nAj92/FCDJLe2FqBdGHWtUuPE8EoxUWkQkL6jL64
28/Ua/ysvAxvzRvTFwO2wZN4F178gqs0NxfpHk01aLE6cj7Lj+G+ulffULRdu6PyWDxwf6eQGewY
E4/7xXn6M/DMclE4IMaw9/meJWVFHg2Z0dpL8xZnNqgkpi361eImKBfjH0i5DIjvq611r++NZzpO
22qTnvqFuB22xKmcgjtVm7XP2ae2887tytxB08qWxLxLa6Qg47vrGAqdlZknMGXHnwq9eQYpn45o
DATGY42YloSytJNjuMfWxk44XCt/6G4F1O7Et5CS9kdm68nyRHyJSuOeJpcdw3hB4DcNLHAqkdOJ
do+QdLuGWs0NmqCLJq9+ll7R+GdvRG7nNWZhJzYc8e7nsuW7RiK1BGx43MjQXL4om38JkfS6K6RS
Z/bW8KaYinFRR73pHnOPxpc8HiuPrCDPwEmejpucc19jLhj0aI341NE6zZGi9N5kHDFpPgI5XCmC
eYK64jHxZH4xjbhpABgt4C9SlRpLOjNY7dwl5B4CUH/RWn4ni0U8IesQEyZPzO23MWOxi9KCQXWR
zNme+yBCXGaxCNvmuuHkyqsJFmWcm7GdWwdhXDJ8VUD3J7/UaN8UuAgQFRkPp6Uo5ET825cWJFco
M5iSePigryxz4SL01yr7RWT4jbpykjnqJrRbqE5fyra/Lp1S9rpAgZsfmA33ebKqed8NWnds5cmB
eemRdZrGy8/3y3cCy38+dOor/PWhWMEDk8Q4hNb3hGzG1iUQrwJIncTLlkG0jNhf4IcoaaIM41YM
qQHGB3Jol95v7itl6lDcdEumK8z51UxCRuSbKtjrx6GQvAoCkbVn2krdLcLHFBuQKQTeiYHpNCpy
q+kdbqDlqmhqC93c8EEQk0XCPokxL755RljQmwNiXFNyEZKV2Sgbv4Bhc6r1ft0hxaGRNA0Rhpam
tFbs3GFcevW4koh8Qbn18/n9pmmBlYuWzNT6RXFx0yWPu9Io23F6HNFCNGfUsqb0gd+zy2nM/NYD
+uY2VTB5cgdNLAIu67/X0rUiUclagQ9zT4W0Z/KdtOoWbyuxhNCuL26cbYf0RakuOm3ByT7WMcHU
GQlpdef8/MW/vtnt5cRbzSiDcG94UjcHoytovgM+kQ0pxVexjk3MbKQdoyQfWC9zI9nKBHEEecO1
9NeS+ZKsR/bpljuR7rVFRCU/NKbTdktJD3khM5waon7pqrotwyD45XC/O3f43VWDpcbE8nZzuF4n
kZpcCekhdkkd7uhAFzOdTkoEjdJbqEG+OMrRO7eYke4nI2wZJsuuoqeMFk+Oo5VHHxXJXaqfvISg
NvWiZW+888ue+AIGED8f7XcaLpXIJVOfHIKIuG6elRILwaCVXGnyMVa1J94JFBt5qj3SquqIWRWN
BilhyCTg6rIpE2uBLirJX2RrN+cAbfgkgiDMuOsxUPVOkfWXTLYcNcZ3y6NhIP4YLWY1GeWp8o7N
e9LxRbG40CrUhT4hMvTcjGA4ToLrOKt3JQzrIj/rPnwk7zFzaflKHwKY5DF/bHvtGb+m3qN9xsp+
TUvlHlzeKgmN52mKp9Nix/TOBMj6ZfTynRhYZVCCAJZBlci6+u8TIfhWMAh5QWfNZGFAKs/qQYbW
nOuI9bod9iMsjZLFAkHRz5fom8UcvbpG99DA26fe9n5Li2TBsG7TAzFdIoyehn7EwMTeBKJwzkJa
Or9816+X0M0DR//QAAjAFJEZ5o1fo6uSvCZANTmIQrZVYMV0TGxyXOctFBGEQErDx1c1yiPXadMU
nHW0JcGowT4q6d65GLV5EzSOV50RU+EJlBfMItLAOo4NZFRO3EhXK+8QE3/8Pnv9TpKmokjkJTsF
Sxm3a1cq53VShkVyMDGak8oXrVQc4wFAErv/isTAy8b3ALBV5nOieFDaY7TzUAsJK7hc8VP6SWlA
aG3Hf4zzVrTDYaoRGwpZ3THR3nerjkwIba3re48df3Mq2wcv++Wyf7dj4XvgIjVZhVF/3iz4bdxH
vlZWySHAuTL6awg5Tp/GbKtQfjO2Tlne0FrZhHgzTTHYuhu2Qtxig5NK8enGepdJrPLzzfh/HJVh
iCqMQvx6N/dGC+0iF4aUwfoQrlphP2aIDaQe/QebeiOcSyyoEYicSSlikFAxCKYTVfJks2ZUYRXD
CpD96eeDMqZT8Z8bFiku/iKFKLHbRSx3CQ3zmiilob8HtAgwaJK9McCZNN+FFQJvHNdfHuiUSN7y
g6WLGSVx5oiVRBqZckfXWj9lEt1Z+HQNaa+T8Ewt8aqJ4yoaicfIKJf4bXoRbsT6ahKrOemhYiFe
TkLcrt7n5YfeRMsmY/DonytfXST6pUUeVyB3Uo13sevWjUi8zqNKDkqLfgjNYIjxJe1xPQF2S6+T
CmriOeLPcXub+cuYLSedD24xN0+Qou0J7cPq+Tk5VCzESX5xnYTx01Ok1UxIs/M0GPv57H6z8QB+
zv1n8j6bopr+Xfkk+BpMnbXkMMSoadV4rtFDQaKX8Boei27DJPjnD/xyR//ncoI5QfUMYgkb3b+f
2Neq3PgV60+BP1wMvIUVWo4AjtBFMi50bDi6D9+7sB2ZRoDMQzVkLWIOOFL+TeT93eJL2cBdxfSN
udQ0cPlrU6tFgiJIVpdM+3W3u+hcLgatyN5QQOmMksNfvvvX2vqf7069xU3MA6bdbnbiRK79weCp
L7mu5UgVSVhPxvfOUGOEIhQBhq+SxEOlkuNpZIuouBb6+6ir887lJcneJsebEhBm6NHuQxj8y8X5
7lljUwilymKJRWTy7xlJR5dNTRQmhzq6Vj5tuvyDjZhnfUToawDtSMawnEzuFnsVaDXor5cIDn8+
iO9MVGBi//cgbu6QrqgNubDQ12jjyZM3KuclbzcanhjkwBFT30hmYpyg5KXDZijrESvBQWSAjqpq
KoBagsDx/7XDqkNtRSTBwkUoyLoxZaCZqD8D4+GXQ57ulNsLyw0tw1vSZF6tN49RZ45F2fn+13LO
Nn6hWRe/Kb8six66WyNVF4iooNwYSyTuPkyT5IPt0lRPTBcyGe+E4I8VouQWXqACOvkl7bP1zwf5
dTv/dJDavxe3LHjrG6MaHyRvKk9D+mBVukHyytS8Ce9gKxKd0l69qem0+PmzvxmTAon63/Nzs8HK
vCA2K9Ng7KwEYAWY5+X7SWQwiRgx/vz8Yep0l/7ni8LT0yYxDT9v7uJI1pRIDSwEWjRp6MsSHaTP
inNeOLI2R0vX4cgB3EmH2pbNOUJezDyhYEvtglhtn5kgWWaf3XNo8FzOoSnRfRxpBJILTuKkvFBb
CLcOtCmdBmoLy2bha3PMM3X3y+JMCMW33wRXLTkrcPSs6bz+tUJ1YjKQgMIubEJrWJO8cwj3SbD3
qkus/w9j57HcuJYt0S9CBLyZkgBBT5HymiDkCt57fH0v1ORdsRTS647uuqZKJEHgnH32zlyJ0kx5
msX1VkKvNuTZgPjSsyfJ5bJSPmPUKxh8dIxHdYSmIXjlaZaD4piCzBABxZaR6XDwmGsPelmHrLHm
x77EaRLktPmr80hdHzCT4eDcTBg2PmNIix7GIeT7COzeR82ChzVbAjqnL9/Ryu2FtMCRmvqHiIex
1J4w5DKsuSQjqAlj5+vEXJvSIheDi4zccbSjyO6Jcs0SoEZatzP9p3R8bcheqMkCK08ZHW7+aNy3
jKjgQwj9h4SwfDpHBD8MxVpQE/4Z/wq+jWg9ZBEQfL17TKK1Ma3oMRvGrI1eAI+Ci4msaVVAF037
jVXdou3M8WmXW6n/g2pSJbAqJqB4mWYOOAgzdRhBCbkDe3h8oQnHwUbsqHFvGH82QOcZlZ+0cZU2
K6TcjN+BXUwzyvtWHjZF2oPF2ACOrgXSrkHWAhzoQUhzrk1naQ2MvRwdTmagBkabi2qgrukwdipO
J+3sg3qg60tiMFoCgd8/n5Nkc1h3fbwNK6h+Wv1m+biqlkO9rNlGBp1TcrDVab8iSeoN7mjphlpD
jvmpISD8+jWIC8RB+Y4GlUvPz44bCkzku7kqrwQ53dFrhzXFW247FcbwR+4XWxM5j2fpAIrPGntj
BZKpTpJbH40Ub1nUpzUgO1JNI9vik1iQbyRzRlZBpRz3mobWuQfxEWC4zjpy04kOrzgX1nn1odKB
Ha1gkaofs5lFkArOi2PoBhRlY9g7sxPDN8Bch3aDOEwqstVs0KDRSEhusGxQEJ6NEM4NqO1Z0VRq
h1EB9Ex7fhhCG9FTR6fHED6QHrFLjuVZ8qM136WHiwdFSEMzsjkQqXZjkW4vJ7NKDFjmX8E6Axoo
VNLEHKI6zIr31PDf/+q1sgkpIexXipKE0MxGty2hW0vBZJOItPGgK8MI59x0k0JRnl95cGdgd4w4
ScHZLQU+XhVkqp+KQSaIR4PfP7VF44CeY0clcaB9VsIHA68DVmYmYweK6iyXtjlJuWl6DqlaqTql
YDtDrSMcjpi8p/SYQXD0CfgzbtT6Na93w6FubovuAMIwaOw5j9GwhYH5OIfx2WEfsJh1YfCZVuHs
MVtOIbWekDiZkR0j8c+oda+JKd2pWUPmjskdK6xEIdorReIWQ/0mp+UNzNd1J6k7sexfuzAFF0Vl
kpDTx4/BVY103ADu+/Oy/l2riEThuceLCgZs6tUmG5StFvepmh6VW+QNLfhsLtTL9JSgLmjwbuH+
lJZRuBKz5XQpUTPPVrAZDyESKtHMemau/G813Tc7m0bIN3RgIEgisVtfV2jLr/up0xAAIYLj2JH5
L5N+lssTT9/PH/8bMDC6pv+80tX2LXWRJWH2QiYWb0F49Zy/TB7iUdjMzqfCRY0cda5IJiPy54TZ
JUpxRX5JyCGkxAi1dBdZwy8dpu/4JF/e1NXGnk6QDAOjSI4DMoLiFNWu1x6UClDhfno1jdXcEPj5
Ovx2wa+2REG36nTU0XdxgxnJix9shcJlheIB+fmFvjkdfPloV60+AYBdqilcbwC9dhDYXrDGwDL3
Ho3g4NW3XvtLkfTd8ZtXZJcHYjCrgK+a7F7qD/0YJQjkOB1SoVXJyNrrSkSwTLuMPjQWAb7Uto2X
Erw7WVp2DLpZJ/GldkSR//z5vzupIdej1U47AGzPP0DKxmsD1bLi41x6R9i7ICAKus8M7A5aMzsM
vTvTd0uR9ju0WOj8BBnTQvz5bejS/LGvyrn/vo/rci6oI6FSjRDRO5P2fX8eRYehpLYyEfcR9Gdb
N8Fncu9Vy5wS9s8sdsFMxRDxPr4YLAF/xofgaZiFZ5f8IX1VzwOCVrZkmzFlv0iRfH8Uqp08JRvN
ZoNwdKd2vG1yMm/MWcn0EH2kW3kZ7vxde2zve50hyzEI3ZpATwIl/MzOL1m2iLfs8yOuJHBLi1kU
9DGSC8+ZmrFr4PSyiyxPeEoveBWnACfoEjNroC7DZB2Ya1G5E4ZdhDmjJTbCDsRjzsh5cvxkbfK+
kdPE+2haDfXaQklSr0T5XJWZq7ss7p2xLsZVh14Id+yHh9HPd4LFIM1hwOI6qIiL2s2hCmxn/iJ/
LB8npvbPgo2Qdyna7SZxyLo8qbtmqS1z/qllmxdhVToULkumpS7aOEKXtMW4LYjDUU5JONfU05Nx
Sh/6bbIZyZiUKU7f1QdEXckHjeZbY4cP7JSs6gPfAwFZtrGq9rqrrZjpk7s49jbdt1ck7v6d+t4T
iGEP6/gcO0gfNjkqLoyQBCpTL7jmttucGMY7E+G+0PUXEgIlkpZX1pPwnl6CZWS/sNEvQqKBw522
U7JF8xitFLs9ZqvUMdYoadzoJK3RCO2geO2nTX1oD9UJ5dEaY9MzgiBpXX+SjpstOnEW3FjHbK2e
mMY71pLYIjiKDo6wxU24uYGDuCTla8M4lP+yiy7mv0cfYktbKlFxgyLEIlu3QUM1cBciuj7lWwNp
HDqqlbCsbeHg3/nUsQckAf5Hzg8jzMhEGm/r2J+xZ8wRFLAY7DJbYh1GSNDwjjIbZ41uV+vU9QiM
6nbGsTx4rs6LlFyBYfl+80bUpcPZapPcNqeQ930nLYrTtEsP03paEzxAf595XchhkxMRWP9+Xz2Y
Jw6DD/qT9z5t+bhOuY9vgqNyhqok3yJ0z7f5GVkUvjGuDkZpsP0+Iqjmzdt0O5KcNpJL78Yp7+v7
ihpkHTuDnSyTA5GUCxUlJFLDheaCdVuZKMWGu24T3WmrbpOtRAICplW2oWdr7x5Oc27bgi18kR9D
R7dD19wYRyxojmgbS32Tu/ic18Jo54NbecuB48EzNX3wiIgqT+iHLMDPnyrBmbD+Iqsglrd7hamG
uIibrH63LnTpaKv3n+1zhj5MvhFv+/fkj3IRb4gDcUTS26Szcm6foj867eFxYd6QiXU3xiuJt5E8
ZOv4c6Qr92re9k/SMXvE8C6NtoZGnUUIjDWEzdcItnxoR+gajV1ZrykiY+J1pPOAjHFe0MO1ibpU
/ZBD6hZi4aK96jsz/aEhh2IVYQB4TyuGL7ZsWxvZpnDBshPva+QWhq03jq67oX5KkgcJ5wFWCIRK
zHoj1EMBj5nR1es4RUjZ2BO5GDIu36NBNHC3L/WNPu3l/kYdH7DVhtC4EXOk40OqOH67gL4dnSd5
xa7iP5XoZiFMMLh9rm/grpY3nYuFzX+ieUnhiV2oozqH7oc5TEVZsujPFMoMV6Xnn5f972ZXrPoa
nWhVAbR1vRkmOnUno9L4aCD/qBbZnmT0jbUaD+N9DWUahwvMgediZxBhHe6ts3fK98YBYQLpaiZ3
kOGgmLLJF3PIOV9qD7kdOHMEGOIO3cnX45Y8h7XojtueX4ODebSeszMiD+Ejfvv5o0hzDfjvBvZ/
H+Wqzyj0ltZpIx8FuG5Yr3QkXX54ZkI4+1fm/pA+97YoWzGLzvPLaGoJM/1FnPAdauLLBb2uVDNz
krWMdzE3HduB81w1uRKE6EpBHYGzM8GP3iSuyH7ee5vZRcK2bmAcnXh0fJ4gkbQOZqK/bPDf15D/
+aavCtuYCM6S8Kr4ONfPlms1myFkCkIK4/iC555hNQ2MX4q7b6tILAgi0QDwLa4bdtMo+H4+cTEo
sxh543wAmcIN/usL/c1L++fLxyqomIoJn+pvt/M/LRxJ7ZURClt8LOzS6bf6ObrD8/8a7/KztSue
JRsV9910p+yVRxadt+AW0w7QdlfeaG50DDf50/tN6OqbYt3a8w6dr8qTufN28hpS803xGc9p2YfG
Zc3bepf0FN5m9+Jbcqh/C4b7ZlSg8RlmRDTuNIZXX0865AQYUmEBPFYaN/NeFe29EV41ESfJJg8e
i/ycm3scq6EH0MPysJWc6NkrjtW/NuhJf36kvptiauBSdHKUTGQw2tw4+89VpcPudUENUDIoQA9n
EBR0c6EhpVbKyE5jz1HmGd+A4Cq6GBwVFT/Zlyh4oRwJROSElyq1swDvFs+ihqgrJ9mokzW0I2TT
F9YSq5hTAlyUGZAqpI3//Pa/rfS5jIyzwG7j/bk6WyRTI021TMZlLoPQhol1kJplzxpkAav+LNNH
XFVmvyyNtSFtZ3SQn7zoKJsmL/r1rXz3KCBlQCdADCw5HVdHuEm3Cr+ceY9YNSJl2UNXnBumdv1H
hmFEtmZC8e+YDIrRpvAX4WbUFqSYIRjzmBI+gbau2WcpM7iX8TgQopB/lHm4NhSMmpVdUu1t+D9N
WGHuGOQ9PyoaVzqxZtRrwirtbX5OTUiVf4ByWTKmK3B0k/GJQgBxGjJ+tsSzsYlX0UE8pk504hGp
3rK35FH8oG/FuExCtMopUFxaOXCCpfxRz1iVZa8smGRbaDI/FAt45sni9wUA6meRZgvBpX92jXuZ
xhGUGWAWH0BYqHB024AbizMFVu0jzBfaCezRQmbTwuJHduKSgMuC+Z0jlatqVgrZaTKnS6nNcjgb
x+JRvSscgjn7RfhJ0aTf9M8a0cvta4e/TrKJGxFXarzSJO7EhXIkgss7yfUS2lBHVCsMwzhwAhH/
5FxElOqnNp3MYadlLoTtIllDljbTlZLZsW+jmY7CLW7CgtwqfvgyZJ3J11a4w1ojkhFWuugyW0AJ
qG9/jZied67rxQ1CqEIED9F+rHJfH8O+LfuqVuDdqTSrijupPMjtXg7XnXoqxkvrbbvpFHOCaLTb
MPllCf+2H2QZRG0T0SDKsOu/vrgnikbQBuQpTmSjKsjjT0JzBzNsEbaXBl6Lifw/r9HzT6cIZJaw
iUnMxZYgO4W2jaunIr6lFy0Qqtsqf6BAoWMsf3m65G/OrgTSs1LNMFXCF+cmw3/WKZaPJmp0dHOx
f5ALg5yijrxBE6oqVQnjKGY+tHBY9NNTo3L8ILdXjt4qlawx0lCsJnTKWHByv7czZu4S6ebj59j8
+Xk5+psvevU1csInJZyhCRi463dZN5GVWbWHWYHs6YDbxCx5csCPYOBSEtxgOEukkJLL9BYE0mSk
EpsPJolEgQnIV6RgmbG+m6zmIOYRJcPT181gZO92mlqA0dhQBTcYbxrpdpJuf3nz31RXMIWlmV/H
f0Bpfb3EIyme6RhMNJlbOvYlaF87vPiCR4+ETSp1VxLDYyRN6JgGEDvJtAonWttwDgCxmPqlQ/Cj
hdPO1CluI+ZR+s08oP/lXf47k8L8jt6WNRaRkXwdqypltaJOTYmeppUWWk9DDvNKQqdOVvul6kPQ
R3idOj2K+MrbzOE+aIAIyMiHwdF8mDPdDe0YtMR4kWXpl+1Undf4rzcA6ezknIEpRQssKVfPse+N
CvAOJuEKag6DxHO804UxJ/jcV2NMRiCuaix6WrqkQsY+C2ZpjDa9IC4Nc3qghpqqypnDMuv2LigZ
toHGUwWkbkw8TNTSBA/tJrPCOZZ9Jii2kynhHpM5KQHuzf4ILqxdR1YH7niKT6a2GWrxQptx3XRV
wjvysRgTToa4i3Aa//bV/HsHsYSwhEEoAHdFNfH1DipaQRPbRomPtXUzdngumBUXjM6auCUeaTmR
/tHJn0arEVfau3k8U/hIZWoWZf/e0XYOY5DQETU8xCSr2srIKPwBGhgOWi9CjAKKPmVSU/Y0SVC6
Q9yWSkR0I7JwTv8Wlq9HOng0kMUcmpJ4Y6UmEYkyMAkF9zdDMEev0n0oUZCDsJW3GsKQ+MWDoC5R
mYs+yKSKvgbpT5Kv/y3vaTNuc5304vQ+AhVIASG16TrNg0Xhv5mV4lRPcfqZMruT8GM0DAjq/BMe
+LbJUM7PW1VD2h5UmjLKbiUcrZO8La3nREOoBlWoLgHfDCDMEgU3jlEd4uqjn5ym7Un8oc+AvcRf
ixEtklB90jU8C/FhHMGl9QPaGKa/tRsq3OmCt2+l/I9garveSp9D/1JxqjaEG7lBySlLbmHVJIfB
Qy1qqV34DT0NYIdprbYLOee5TYLiXu4jxsrKieQqR2TuCzYzO6Zj/aZm6ULGl6OSHVzMjvpMWSXY
cSLprGVZueT06Zq4R6UQd42soyfVpTsxqfciXJWEvHHPWgZKcXnMMuPBtya3qZrSFmZiQLyWp2gl
y+KDgL9hUsxFpOmfaJgWPqKtPBU2lXyen+wYTRI3hlbtyxiJRzQ4UI7Oo4qh3Og2RtaDE9MYOAVn
kmgRYO7KPnYHVJdCa+3b4V1Pp4cmzI+dLjuxZ26bAdqO9ykqBOmYcO9zZ/4qVNhgGh7VjqyVdHgp
tGnjoaSp42iT53QmpX0NlmvwAvscqUd1eB/VXYjUUMEuESfxdr6Jf36ovpnBf32mrqpKWEmiFKDC
Pqo1RVcR++9ZPawGzbs1PO9RbT+jvlxZI+sfoyQ0OG4Sp8DgrXIValAlhA+V6WzSYjCdBuR5fKWB
3hJdYiw0qwUp4e2Fl9Jo95GcP0yZxT01QPvE52PGOHIhbwV9t1B4egsTgEYYe0+WmtxGsWinIQuw
REMrwhn186f+RuDDp7bYhbBWiPTMr/aiOkynSAza+Gilp7oJ1zrKCmT5TBxBxKCOpSENyakCYi3d
JUO4gkc/3or5fMuce7AQU3co5Mef35T2zfKGzJMChNWNGu16eVMLobAM+LtHeWZa3FfGJsF57ZfF
ZlLfIIdV6rvyHih/aGBzFy8yGRsLml29850y6PDhecSiUf5P43oG/aXYsXNxOrWqf8hnYwzhv7XH
hKDUbxq6BETeTAiyy+IgYEy0IO7ldGPyaT1rGnH8z3PbTsAokDCozAJCqh6ZejgxcpS5+dGCtolb
kOANlsByoTBISyNrJWI5/xW/+TeE8GrfI34R9Tm4X8sUr3flzvAyQc+m6Oib+Kv02job4yqh+UEM
fL/GYIEmlK14zjfTMJDIaUsN8YJEUKVrs+kmby1FhdM9Ch6AG9MD5yfajMddU4rlRawQBCvdasNl
HJJTpEIE0mV/kTF1qCZxk0+omDJAeCHccm1hqtMpaYlN0Tlx+vTk/B6exrPVNqcxe/Ll7CSyp2hK
fqn9camiNZIJdanYkZXAnVAveLuqrt8U60/JgtLr6HVVvHRjwGCOnnQSDRuTPxiQ5mU8t3lFp4lU
3jL4RWX0zcmcYpcSh2OBDDlSvHrw1SyrYjNrgqPZc3Yh18HgZov0bKtOW2t8n3pvzcgyRNSJjRSF
hlkQPDSdATRInMN74zJhgZ3VBp7sZK2+/pNP74GeX+aZuQHoMpSJke6ONczZn58T6a/Y8epuoFgn
oXGuAzTznzI40vs2Q5p3lAwAO5TASndrYv8ciwfK5gUU60Xf3qM32pjq06TQKKZiU7gTPNG6yQ3p
YjJGqS28c+XGmzQn6Ei1HcwLbb6lj3hCldB9ks/Ycn7Nsg0KN0Q2PkmQQEHAuRiroCQ1NbVu9Dp5
rAdIAiFe4yC9MUbpU6n1U4kmgK/79tL1llurIQsewtxGex7YyWtlH/K3MqaslscyjLVliUffpGlM
OgPiECx/ITzWpaE/R2q3qFksR4p6PXmZ77excgycmIGY3hV4IRNzpZvJjmQotd8kwt5QVz2hPm1+
X6G+lsQ3ZJw7Js1vTZfexJlui5Fn0/u5j1W6PVoMd+leoEeVPwCsQ239IveUT416P8YKe53Cb9mO
KfywNkBEFT3xlaNFAQkrPVrjsBzyWxPRcWTdlfqzLKCXc5FkRfdSqxMPA9dVkpb6WG5UxeJL4dkV
0pLWOH6EyVo3aHBo46tYfCLLcqoIS/McbhdP+k6LOFZxtFr4Y3QszMQVRLrZk7b2fJKysZjHk7EB
b/Mx5vWq1CV38tJ1oOZs9nwvRgGqcXpWlPqCahYXp4Xg5p6modYDcRUJORhwB6LVttr8MmHKssT+
MtY3coZ1PzF6sm3bZZMVABPopMBT6pD3dLpC8ik4uKro+bqPlQDvsd5rJiBkv10FxV4bn5ENdwG8
Uq1YBXFmN4hnquiX7etvT/2fB8AydJpSQFo4qHwthNGOlZZeCP4R0NTk3QnixRzvTcw46i3gpZDl
pOiZSkTEUIvdc6oPl2oYYeciTFpYfAnElUAV4jglLA0fGEUIzZKgdkqfjd9hopDPUezv9LxZmUJ+
a2jtqYnXCUfEIToILI+opGvMvCmjJ6OGpsdYYF2pIbPvfGladzpK0KR+wactxeuhIAluI4o3fikt
2vaxp9pW5V9Ws397nowe/nNBrloMZhgI00j5fBzKc1stxc7JJns2ZyQOuKSf159/+3BfX+uqVSC2
uiyXmeHP2zQSvwMmsIaO2286Enk+zfzwJRtX6khBEEqpSSz/SI9x1sYXrVvLZ1F+VoIR2VPiGNSs
iOhnyim2HeFtRF9Eg5xRvzftWcISuromwAI5g28CBUpLLyWEl/iX/s43Y5MvF+S6mGoDL5TaxvSP
o+eIRXY75m5Mo46Y35lUBA6LFp0lqvakYl3HDN4Ra2/+lgH6t4X10+WSr56Jtu9hlOq8C2kLltiO
rdYROCXpdBgAGpdkO1UvxjnuuVXlAjc09ktvk2M/A/iFtk3q73AOYS20PlNUcjkHkZ/vm2/mJ1+v
09XhXagyy5//N4+X9OYiC4+K53K3FriHyAud2ZPZb8Ok+Wf+dFWuhgFD0IuF0HOzosIpWJa9gy4R
cVJuFZST43NendGkJorHwAJs2C8feK6if3rxq/M6aS5pUbe8OE1zjhEz034ZTm46bBAf8XTieQ+h
AqKl/uWF5+/6pxe+qm2Moa0Ccpx5Yd+J4esBIQ8QNPYbQzmp2T0qpChDi/H/UeZ/99TKDMlAvco4
Fa6LeJyYGcu25v/VBnU19nXx0xCjmag4e4bQQHXeDQrO2EsfFVNbivqGIIdE/03v9s0YkfQQXRXB
bqqiyK9fnwffKgsAy1VxTMg6Gu+bbiTo/ZP10eiBZ6CWLO5bmeZNopGT6y+LnkQajT0RC839CKkS
Ascv38q/twPvyGS30vCFkeRxdf/LqeVHEXX40SjOGj1VGGpzLEMevngDkTccWcgd6NVNMvxyI/7b
Nfv6wlcPgdAh3kyLuDiaqEEZJ8d/UGdh2f3l8/27MWDyxpuD69kg7PG6OacabYJYNsqOGnSgdhsx
7RN2KmxL9SX01iT2RlD3WFlaV41WnfrocS/0DEN+GQB+47zGGTnH+WB/lelgXq2Eta94uhbDOW7o
NkmEhyJkgO4EcnN46QZG6dLzJMpw2xmKhKw7yMzBJgaVuQvQi89bDVTGRL7D/yrhp5x9om38guNm
dr9Uwh3iQVP4HAm/rYHqzFk0M4uQOKdyyHajEdsjuu5fru2/bVlQdCZTOJrHsoQX7+vdHE2+QvWi
CAdk83kHGUOqFrDkEQdXTQMQ3pzvnV/Pnd9oOU10bjOzQLaY//09sv9nLGBKw9SgxhYO+L0lOBAD
aJ2w6o9hkboTcBEChzkA2jLn4UG8R29cci6akN9wl+fVXW32d4aJJ8j++XL8DYn9usDNGAWoAkx0
uBp/a4f/vC8orlZtePhAfGZw86HfHKqV1my1hpN4i4oL1Q0mnFy/0Vtcn8YzAwC6F2x4Sbhk0ivG
IjEoj0pJbxu0UpK5HZgVsTx0TQT85Zfn79+5BedLHDdzIJpEZvE1fc+bBlNok6EBCQKyvHkKpH2C
CgaFDEiUFL65NRINU71IYWA3RbCsDXJNADoWjDkmjU5nHzijzhQGx/+4Z4wUBqyo0zED4IXzWEVE
q40gcqg7ZbP47WL/U1zO794iSBSYMH2fa+9daHWZ2TOgOkwp5lQsq5IZ2H6OS8L2ELeo0Z84foi5
MyJh5s2fVPjjxmjrTChj/yPJS7qijDlTjAYCHS24YUwTRTwv49SufBqnRXqZ41aS5pd3/s9eRK6Z
yMQNjapp4sG9qoqjXEzFPhQQ0BsfhC8s0uJpSi4/34r/erL/voiuWCR7yTrW7K9PZh2Hk+95XkNW
xDnpNoVsi5mx6IezjK5djF5bdEtVtSfj4Zf9RP9nTeCVpXkQPi8IKk/o11cOEkLMTT1pDmnGXFO2
m8xziaxxhrq2e/JWQ2bAFcePyNRhSrg15pSuuvNyHzsDMK4euNhULdTJlb3PoKDHYywyFP4RB5rG
eBHM21oFzf5UqnTj0HpwVtfGczvdFpzQA6V3MpCphuzbI8ESVaNvOhxKrGDrJGAAF5wLC/GX1rpt
t668+6ZkcBCtVKIzULUGDEkCMhM7nklB3g1WvzeGgxCoN3laOVX6Wuq/ufW+vVoqjsHZzkzD5+pm
EIqmjwQ8eweLNaKZYVMCFRlziWpo1xYEOeVdBNVDIr1O+KA5PEn9p8iEx4BN7B1M8XYo30phq3Bz
/3wHGX8NAf9ZzTgIqJQ6kohlQKbbo8wb639Ws1qqWqtM1fAcmG5W3O3UxCVvZAQhQD7sBOfXqcAV
wj0VQQHzIC0bMmRRxAX6ZTLvzeHUqZcU45UfHEiZoZZQ441HGsJdTb7qB3TFEaDDtPTjtSUtPLrc
tHiIAwW519gA+WhTFNY25SYx15bqRI1TTStA10P+XM5hEpt4fIk8untuiWAwc8WJyelhBFImgiz9
iI0dYmHd2IF6ifNj+WfytkZ5zsq7MbkF6ew1F9E6jsg1tF2uPynVASWO7h2t4XZENGwdBwP7yQHt
L4042TumBVGoJx/ClncTsErq/Kmdwv0rOAM+SmGbSpumcyv1oSKKEwUq6ph+UcOJFMnqWVZPVgJ3
G2oOA0AbwnNTYZAn2XDDb6y1XeM76GzUaEP8Cp/ZJFILcif0QfSBYbjKJFsf5z/PlVRCe/ysD+DD
2OpY0ToY9hxXdilGomxdt5CQyQpdTjwggtNfvC1/A7IT4cRzpjqoTzzzmIGD0y9cULgtocQzsuI7
MAgNbVyZplx5ABHtSQev2QfevScjLHvDaZMfo/c62VrhPX2Mftx4n0J+6pp1pTupsfKkDS+oxreN
sSlJnYEpWp4gXc53Rm2X1RIWKSFCY7ZsJYDLjhg5JZETPr2AdVO4zDkameDFJapM4XG+b6ALwC1P
13nwlDF2Vs5WeElTV56p1/tq3NWvKhhkxJ2KW2brwcBZdK6EiyHwxhg6qgX8gkMoON2ThB/bQ8tQ
CVvCVqVhp4LLDJEmLTRymTDAVUzfHQbEMt4La6Eyi/wTpDRjVpG8mKSF9CEfLXHXkf2IyM3Yiura
F/epDq3kTgtv8sJJhu2U36fymmy25C4enUCG37chddowNyFsS8EdlNuMz9Z0jp9v0mIjRLs821jP
6Aclf2Vaa83aZ8VKgGMR2eKL8iR1gJ65G+yxfpVlzFRrrTqIydobDhk6lwyRy41IK7KLIbOluzxY
xRA3PX4qCLA17jQB7SsDumRJR9U2IZ2GiAQPVWvXtPcqG1NVB5uZvppYPfrqhlRokWuO0JfMJ+Ei
5ltxeK+bYwZ2NFjVCH8rJoAE9kKA2kx4l++yj7HYqbnbKXbR30gqbSU0N4TvOZLkTOZKUTbUBBAW
1wbOwsgFhKM9zsZ1aef727hb19pSUt2eqZqwtvJ15813cReexOid4b4k7ETyn7MnPVi3vNuxeZHq
x1B+aqyzldwZSMLTd4ZganmxdBcSzxC8TfKN4u9kmBbmOhGP1ipSX6d6h6Sm7NcS+XRCs4NwFFRO
ojvNtOLtST2ZNPQF7zKcUN0Nuiss/GRZqMqKYpwfZck2loOg2/YXM+Sr5Dg0537r0k731+m4HeFu
939iC6yCGwn2SghXEshGAoSIhutd+b6f8PYttLZa8Juk5pHvtEYqOjFqI3vLTlK3fk97QnNeAums
luvMumGOl6NxGpwpdUs0/v0ukBlysURtvWpdi4RWu+V0VOW9TqYEagJzI+bPRvEgZqdR3resvbg7
wo1XOZO2w/CiSiDhtlV2HNPnSQIn+BGrjm+6krriL4LMDS79HuodP1esbAuPo7JEPD3WjsSSERIT
b+MOi+9Za0RGgHQm4t0Uw4hwktIhBYh+SWwtxNqRW9fDs5ECY+OpK57L8TYBNZy5DUJD6tBFJfm2
qgAX9XsQJCAg4Vum/NoV7zB3Fg2PpZ6fw/xu0J8z8dXUwEEKrlTechPVCG1LJ1ZWXEiSYUlC93Si
eTZ5fPSJyzFXo7gaPxg/68kqrJnSbCkDjGCGc1rCo2E8Gf0rMnew/yqzJt1Nxq2ZkbqDfO+Uxnep
fmihb8mHwVrGutP3q646mv6OmWMWHrzonrwepOibWGAxQTMZVgevOoeKowwL/90o+SxOFZx7eek1
Oyl9y61zLzyX2aEFw9c3j7LE1l3ug2qvCnagHEpaQGSgiXaZrmAy9o3DX2SZw9NZQ9vVHQ1wY0PC
mtONTimslN4213gzxZzjg5NFDoELVrEiI1qjy8cSlqzM9y5Z5+H8dJuaq3RrX0VEtu69Zzl7MtNz
skXI3or71sDIQ/zvjSmgrocNBfy6EW5DDWYBLvveWmhmwZ79MiIM6oqHXN439WWojwMPKVF68r1c
n0zj1bQOvsgcBVe8YTOB4UtGPRaKdgCZgw1rmnGioEwNaVVEOxJ5lP7AAmgpt1Lx2nt3nrq2tNum
O6XGISkvoeE2mFNJwSb9xaktt/dO3EtT5koh1rG1nK5GyQ7ZWbhTKNJHGJBbS10F3rEKD2n8WiW0
ErbEsNYN7d9NYS4hgYYfvkLyo5OkW0HedkwAcrQp+9R/Ub2VFJy18thutODJSLcSnoeRdoSxS603
pV4p8TrKHGNaN+zM4CZhDxcL71FslsprKy8KeevtenMx+9iTHfJ+ypi2cAbmdNkvrQx9bhFcVWQm
MjM6R3haJe26patXJmlzqhWeh3oT8wFiVxy2gWhzZwbbjBybifwehyhP9in11ORbWXHa/lHAAt4u
/dYlfpKYueSUwydqlup4xHOcRy9Jsc9UG9I4qpPORi5a2OPOfKyxgb/7jxRkzCE6p5UYtjFjIyLk
2IlHGrelm+zrt7BafKD7AgZels54hhlY73iM0nTzc0F6PV6Z69Evn/6qgdKCkNPGxiSgJtlGe44O
vkg0/RypHjXr+iXZt/EmS+4qASMrrMyViuNPc8d+6Ts5xEjEO8Iy928T8cK8XIw5423g9f6PsPNq
cpTL1vRfOXHuFSMECJiYmQs8yLuUUjdEWoxACG9+/TzUORfdNRPd/UVVV2WlkWCz91rves20sJ7m
orOxK0oG4ASd7SGpLuNmNJTmI9w//Z6zqTuL8LQnvdtyVS5RqW1i0WUFxvt//S4F6a/28L/fJjPg
SbmhEZX3z2W3nErFkIvcZEVYExalQOCxHzMed45cK/zUSgvpVkaumbvYo0ru7UgwKxKZ2Dkl7aQa
/bifai1m15KNVExDMyVdsR+Gd8VNjx1RdBH0WrPce7wuaXl9UIYQAAXJm2iP2k+XTu2HGWNukwMS
n6dXCMXBxHKsFQFPbAEVXenUL39OVxnZMfo0VOaC8Wr2FdrOwlnum3uJCfO6hkqLXLp/q68MhGms
F1Ouit6LuHPcG9I3+OoZIgli2sym8scPBcLaDPUJhGCFiWjrAAbGgtVf5P0g/Yz5evawhsDM93Mb
UlB6FKINiRcxDhykp3zyJu+YUAUUD3zxVu50wqsCyclUG8oARlZQm1ArSEw/9IfqykhzREu59EzV
CPM7JOqqJg2HuSIZlpxb7Fz9pYQkrOrKWzAz0uHfwC9gj/+/xxnKIBZC4K/875/vdF4H6rwslPig
LQwY3mKET5WeI8rj1AV4+SkqZEn4cVlgRMxFmg/5Ewfg8YoKjaKHcaJECAukhpzJMO39Gll7R9at
RN9itDi/zSbNVy071fNIE134CrSVx6p+WYIGydkm/2cO2bO1ih9aZCEhEAwBIkXJjFnqO9ZfUw0H
rVrQF3/SQmlAUs1J2AJTA5rqkp0AL1ZRj5ftJmoMlHqZ3rZsykZV4smCla0FIf1VekXmMIydynbM
rgHGKnvACD4yM5zsiFQzgGLKBUq0P2pSfrZIihz4po6IYBUe+2t4L96IEFxCLDSjhYlwNcXLm/TR
jnMLBjJkHKbZRILpTySQ1BKQ2ll418kdCg7bpE2UKwzyqc9xbcDPg+Of8DCDz4ZmyzBKsh4Xca2d
+OPrz00YmYpvut/lPV4Vv+IX2ET0TpdHgt5ZdIdf6Tc+xh/IVrliMBP5g5qggTAfuFsHFAo2tWvu
45SiWunCwHdMlUyZ0vyHNDRe0x0/bVyAw4U5vAN1FDPsbLHCJpBI54yBnprwe2Oxecc0SoC7cM/Z
k5gM9baC4BSqARHLU5PMc4gCinDgqQrCjOWV2fkT1QHRICZ0UigAM+zbsBoEjCWbBfKp+lO0+uwX
5R9jydlHd4tWzN4no+WXQ1jk5BmNfOONtPn8GyRidsEvTDCGM68wZC0iXf3h1CVkW5T14lvpzHhh
hhzSspXMDVzA5xiLsII/shPs+RfRsy89R5bFADowq8RmmtW2GONhbaEziOwE3LmtOYICtrmj/DLQ
cL4o7Ag1wFrxQQTgVD8wEgccyTH1KJ05JQ2nF8bVn8FXT/xKaz9yigIcIFAiUw3JvRPDBK9N8RvP
4HISYxGUbjw1/bVF61eo2OGbz6U+HdkBUBM1hREgs6gIB56u/SIG+MPu1ph+ZFy+8UJxYhzWoFYh
hnKwWzW9QmfAbC4x+h/8YxaYgWN42JhaYgVPd8hNnufqE9wULxciGnYPG+tsRMOr+iJ9aijxuk+c
iwsoibT49OaQw5DWqdjm21xM1J8QT/XnJ0V/YijYWJ+kG5+jUILyPiTNnc8tnD3SjYpMto7sUTSK
OYaBGLxvM9wjEhNLLJGh87AOH5APzHxmZNpkuoP+EFPQvrVy2akVqxq8pS3+xucSRSDpvgg9atxS
zMeTYCMdY2ZBw815RDeMs9LkwzYVnKQC/ud//I//87+++v8Z/oDDpEOYP//j2WSEiz/r6n//5x+Y
+R+rGvxa54SoY8w1n6Ok+Zs3NCcoShifSbZ7YT/3Gmd21ZrF/LakDlN6SM7zZhtnaI+QGKSs6LTR
zAfRXQGsGwlgp00xWF3ngy0OO1GT3IkFNkTVoW5yfJp+J1ZOobZMF28Vp9kM6605Co9lk7uvgmm8
vGADXVfqVWX6Oos2KVZGFYloc7I5ssQQ+3iKzPbEkjyC37QMnSndiHzXf8P4/Fumj33mdBWYU01E
aiKD/6puomda5FoRZruu59kkJUGJyT94cArDcqweDGerwMhaXwW06Wi+5Wpu/+sb8fdxNL0Ccc7w
YkL9eBF/vQKhj+vnsOQVKA+a4bVQW8TicWmb+rYorEb8N8Mj8W+MWl4ilRAURBNQPUW8iP8aAIp9
8Cyjp9ydl5faTtclESWSpXq1GzqjE9gvN+b34Z0+hxyr1tW2j02OtLl3p1+BN/1HOCP6bE5pS0Ov
LiATJ4LSH7YLK3ShboEubpUdETKeSmhH4EzxKgsU9wLWBPVadUjTfq6xNL9NSTWv28KZucJpeY+8
SdmqOnN+hVvVuUn8AUcivsuUDgPXaPDBjm3RQ5R1K+3BWfD5oCd+axOp87rl1vQBTG3dyBG80s6t
yCE+0gU+dROrdCJ/4aKUQ3VYOpMCceFm9vTxdKN5shfxYgZneknpevo+g7/4r795Ka8hdJHnO8Sg
8FYJv7SFlehOISkjETuVu7QEb2lBLffw2PqZMHO3dNPPkmtZuktPsRRr/POnpccSs0i0QBqJp5Et
8Ct5a5ByN3Zld3bvN/bLij34WXbAxyCKOLTfdn+o+LhiIV8+vayQ71LxtSL/Cb7oYOnkETiiS18I
75z+V3YeqNwnGSZhnHwe4afe9BMEJ7/RWvFVmZd5Gr9LtuY89qNF7rUn8PtoSTZ5DfzbnD1q+pyB
v2tOb/GvJoRXO/GfTrd6OYvrw86wkjLYPrnC0U/hDk6xWlqJo3iKlzid26wUr1oVq8gZjmRHyOd/
/eSAif9zKff/LOWpqP8HrFzIcTFOwnl3nu7b4DTIo3H9sufOtBISPOH/+2YiSVA3JRYN/tJ5kaz0
Wk8LCgBi/Vov/HL9YLXVnmAXx9Se1vrLenjsgw/v4Q1fU4YCzgP8IsvBGf3pEudr0ZG5wA0Xs/Wf
xI1YJc9Hy3ORO8Jn4eSIupXLyyLCsvVfFhd8Pfqj39noTj0YgKw74GUCBSquUeIUrvZduOP7zCZT
7s9a+jeX6k+T+g/b/Z9LxYh0jv8qGwDOmf98qfJukffjUxrOTA+a0lbAnU/x05mF5qv2C8q4kjrK
bRucUTzpjgofmpJLQ1JHRFducnzaiOcCJ8dxYUF1bqozq7gDUQTvdbVCNBE3hpi7BNZT68JugXn2
gHHkBpI5AEASYnai6x0/GXwVd5yhKAI19CNTJs6wUbYKY6j7AvLvRQPbgocNmRKj2yWSJwO/g+8B
5JQy7SP1B3JEpDM3ZxITFzfp6/EeHamiF/sK4A0nCwvZ4oF64LsfPTzFhttDMkTBqTGBQ13/Gf5E
5B78VutlBAtW1376C5jffIfkoiVd9oDhKrEGyGnQlT8tTHZJOiYZmOQE9O2YfpIqgNUzWG901ODu
NfiPcj443Un4IAghteCiz2jLn5v+zqzvOXFJ8MfFbh7/VlOmK5Y8cOvFsRPQfJrVVXU7b7zTFstO
RxoFvhAfwswOVYMdDfXjxELp9GiN5mLWeJ3Ek/SU/80hqEx0jL9Ajj/rg6EoiiKRk0HV/hIBZLFY
zURh1p+lzWLQ42NtKiYz/hkpYnMLB5MXYWIvRgqmeqgOJLBgTjgITkt+L7GZnUNQcfvaPTND/kI4
cqKAxLDDITZhH703VqarxiP305siWgNbK90Hlmu/JBa7tA/MMWYvfM4YI5srsHJ9DuGY+t1J9yTE
qG9VBh1LT4kJOWmUbrKukIiW6ZWFRlM1ilVtPlhap3y1Qh3Si4wcpiv3uFJ/LvKf7Gm2AUlaGcEX
sVF7u5zYH8ZZemehQwHHyqyVUrjCV/Wh3XBd7IiaR1It+qEbHIijNNyJDv4mG4l0QJGkmsFKWo8i
EfX3CHeTO8Yehjm/YmrFzmhwqBy/81X00wXG/Lh8GD5LSfoUkimk7rRKsQI1EN+8cT2V93SztHsj
W9NmZK2Rn3EwGS00PulbRtFv4iOC1QKu8A+DKlzp9EJBO2RFxNzsxXf3m0d0QfuINsVWqadX0oal
8vxq32drqVxJ4qajI5tye/BTm5D0kJvKvGnGXmdjiPNcy4obvlErZx+PbdybPdbUk2qFT4T9LlDa
MTmC5mpjO0THt1lRzbe1w7xGJB1UME33HmxaTRdLkJ5dafLp+OBMuNUBUgqc/VvjV/5ucO6JYK46
7B4bdxZbCLR78F1zFwWefCPjbuq7rVFxuWdb4sQW/qsxkpL8Z6Pj6hnqlPkV4TxTfsbUZeKfedw6
/MhAX0/0qybrkC5xV5IpzK7/HdXo6C+oVpE4TXNNSoalO2HiH0u8NKTNq9PdWx/tR25BuSPID3k1
quYVbn7k5dEgjgYTRv0N+GmdbMiQekcoDqXmM+1cZT/zqhGc7uUwBH8HrnDi88Lep9vHPn4faroc
XdtzZ3/cyMLY6Zx+KH7vFBiUtOYlZBZp+KxQBBWktLiaObhqpkcb2o3sU/AOKKwW28BoPgc05tzl
ItNpXwabnVnkpROKXB+j72LbYxhbcplWHFd+mJrVvZm8Y+0EhR4JziYT+iI0Azt0iPzGFh/eurH8
IHxwZsWhjuebL14bwd6PB8K8Q6fWvWCdO/2KTIoaSM7KNk1us9JRxF5nxpFdT6Gxly3SFrDU+fKI
3iWWECwsJd6V2fAUuhb4zH/w6DnyW/eRkSvQm93Hgmd3a3dPMxSdZbuOM70AM3cQemNPrbnRO1uG
SB2ouWhzuCqkxn5lunRQFK/trw2WCDWgisH+Htnzo/gebQrVnkUrLt0K/n51Si6Vos+3wZZYneu4
IwWSkeLqtvAJkpQKbJDO2Ahx0AgQe0z2FLIBf2o3vZKw4vaHQG/Wik9G2jGwx2tihtORNl7BOXpn
ntvw9dE7JZIbQFkrjZlBe2YE3733KQY6Ru0PR8OJa/Xwq9LocNAivAh8XKatX/DThD01qmIULmI3
7AgIiyXojOdfM3/FPd3yKjXkesNaqFZi681MmbxF4BVQ0vtwJL/SG+YHLSQaE8x8E4XO4uFy1dUO
wwInehy77sjEj8VQMe1CLO/lPpJPT/VJYBPXacvwyiQNwKiOjM7sM7Ha9N60V7lRONWGQZPfXfJD
QtxUhNBmgp8WWFTlqlmyxI1or/rS2zSkVb6fsfn8Vn1gMpIH2Z4/8NSHOmCwliS+vVi7+ZHUDyYv
NmUyEZLPfbInwhMrxsbKUXmY/W3acG7xLwwtht1zh7Ahs9OYoNmC/oAzj7YCVdArNhdPU1x7oCik
OxoZsX9nDvfsJ8JPByyO9oBUsjNw+1HX55TSc6uDes/saKn3FtqQHoTshkjT17j9Lvtvey8Pj2/A
R6b7tPub6LdNzWFHTBud+1z/8eILiBwEedZIsNdlNiEj5hbwRDq9ZscqblDIl8fcREDw+CkDM/Cy
DZiE/EIsfGwZsLLrO/NmE14eTpas0mvXujWykoeJegZgyitrnaQ1nqcZOCywEIPb3MWWDtkV+s1y
t+vnZsdU/aLYRFxz+VA+jiAznqIiSqkcDfxsyPxH9RamXlh/JdOoNfgVbfM+L99q2XqdH8R2Mmjg
PRrjDu/Z/labQGUYSX5VW8GU3hTZ5bEvaLC9ahuIh5H5deWBfTJZroU9prCvNXncj7dx3+gHPJOM
NkTnT2yjVpoz9TIYmNA56gYyk49h6ySz72FPmONuZj+us/fhE6S5ZbIZWKBlunIbUAP/smvzNGZv
L5xekFTp/KNs9I/PRjlrHmCRci4G83mbBr44jOqQCsQdMuKSHXKb4Q0DtcJ9rXGaunEODG/Pc+x2
91jRefsdc0i3+2hGo/0mR3T4KPA3zMiF16HLzU4w6VJ3+SuUBzV1JYMwWdXHi4k8s6m8iI8Bta4Z
HNguAm0rolg2nl4tf3EJnrT8nMiHMrlXUBsoJZyntitLj8uarAOkvqUdXvMVG8GWkKxJtGSTs/50
Fp+vDR070wksXo9Zbh7CU/bU89PgQrC9NtfZPkJ4aCqdEfmDO1/hSDXr9OEam+0laPHa1js3+sHp
TjUWGwld6T1+oz85vIVXHDTuWGChLpsqT0S/K+kYWObsPDIMPwbY3xmSe8pMWf5TtEFewbbH7VzN
W0Whr9HLGwHOffhC60lqjPlkUKJusEl5F3az6eR7GYtPAKjlZ7lJfDcQLHH/+BzfO9JyBfuQXAp3
9v0NK+8C+pXe4XRwVC0v0zKgK4e3YcF7EBgJ5euGfvpQboi/eey6zwQ7eMFQsaOkJ2Qf/Ba/y4Kd
TqewgMqk3PCHmB5gv271YbHJ9d3SgffkUasAyJvQsim2T6vEp186MSmI7YUOv4dn9OX+Pu8pZtCb
TGfMar42Lyy/TvGw/q5AIk2gOHUgVNhgErE4wj2XMpOqb+4n59G08R2kgn3GDlr/OMGvr5NW5Tuz
q/6URCuCeo2KkvUDHgdh6FDUvBUQOjO39Kaig6WTZMFWJhgmnadqMb8lehQjhMidEGHw0bvUmMoV
j9r+Ol45UIktdoF+X2/TI03jCNCsVLpDdhH/SHegh6OzLNbtwlh2zBrET7leKTYrmYsTuxHkwdFg
meb4RSIkXi1Ui0HE0oyuMUZ1mZnqunAYs9Xrl46kWldc2V9hdJ1u/fieOcGXQroJcnE/BnUvLcIG
gXd5jCx0aBByVMFFjp8j/FrNgVfC1Tz1U4Z7jOnWYkw87yYtzYix10CupaxD1Yn2nBhLh3JxpEzU
iLX9ZAQ++dZjOmA86+nizukuU9u0s20CJqynu+EyEMHjPGMree+2i8gz58V2/ka3hJP7liJEaqxW
Rd9mACsud8OXDIYhmjN/XrEVGo99epyb9ccs9QvQDsDz7NYfW101wx9sLzvIDPvw/tqB/aeqDm2v
wgMRuuXnoza/lnu8UGMjr7+6uYV9MNrxZqOM5hljxpeLMy28Gp4QE/+i+H4c+/XxJySKXg9/OsGW
A1PkB8lW+lF+PDj5nXQL9lw7kIJOUmhmHgOE2QGg3IPNAikPhsSwwj1/M3yFTn+E8JpQjW7DjYzn
U243P8IUdfzcwJ2k5MpZxrxYPT9MM4PtmSOONFfUyCwj5kgdQBRgnWrFq7nVe9H73LLb9Ut6m+2G
1zeznMbC6BXaFZDs4rAZ3O5zpAjEAhIelfG9wr0Zl+1r6Q+n1hlOwZXEUB5EupBWsOt3jEmFE0Bv
YrAzZKTgwT4AK1KmXWgbdQaWmYvzUjGkw/KiucsLI7P6lqtTYjVcJtUVSwqG3R36GqZU6An3WPy1
rY0Qz1pyhLHhjOZI36Inw1qr8DpyxWspsN0zfcD2kxgTfDRVc/nNmqx+6mnSBi1oKV1Dv691fI3Y
FpV1+FOOZq9DLbe5q7hTaqQV0yc6HKnLy3gqSIpC1mwtR0qOHTAGurzAOsbE2r01st0sDu3C5JF+
NsaLliXyKC1nq5FxLTvyc0PHi/VOgFOJ3q34zSTscLGa5hjSNbZ9uvfYDidf/okfOeiR3+jVJ4U8
IpbBQaI/5X+dd2z+C5+4Z5ymNIh6uihaUmRL7GqPrS27KvkzVyEg1FKH7iQSypwSQ3Rm7eFveYA8
rVhYOw5MUmQDL/VEd4SPYMEPtRbrYv8At6zM0ZDOkZ3/cNh3BwhPARSa4sqFIjBIWFyKTfLClHNF
tG92h04IWTFhTmuqTCrVt56x3DvsRbiT1K7az3Mlz33xMOw0PhQxKerOuG3W0XsZ21rhfFrcNXrf
VUwOlg0Yk3yqraHvcYJCP7PkSPi5hvl5UfmP7Dif28vZgXkUJzgJLLJemT3I5GM9u7z6Y/de8+4r
4sLXWGE+Zh6jFpGQyYXVf5bQ1DJ9LzzddlVewYykpdVWWwI75KOkWMwQM+APOlBj/NB49KWbmFIM
mdk7hJfSf1pWKTrRKnJnzvgW74W5S05xqluicTyhKV/P17PKDv2pbGP+JmzFxu7nov5y50KBCSW7
6PjYSIHLaE8lsnP53uv3dczZ02zxF3wwpWZcpp0fnVWQJfD9WtANYcJrV/07D6/AiTGP3Zop3/Tr
CYtsdoD+qa4adSWCL2PStZz6gQ4KyPqwUzEIhRkY+A/hIAtrAkFKqPJ2Lq/8+xP72JlDww7fYbEF
FVlXvub2RBdCEcWCadLN6MB1s8KlI0y8t+W9qddVeupm+3sZWc/wM3lcIshkWzPd9wHF5nnx0QJA
vmcwvzk3CXEJnIzB5vPQxbirYi+m1/vcL2gWDiPeMEY9EuGnN5sKU11QKC0wB3k7DQN3sU/oMqXH
RYDvwozys/5O9rHowxtrGVfp2c9TvqfDmpNPVjYKW37hsKjLq0IB7/DkovGODzG2EZH/OITamg0D
09vV8gH/Vefo5PAgUVu4qp3L1k0YvYkeriL0aIZaB9w9PMlXduqYAZNKDnnkzKIGgh/1sIKlWbPg
YcbJlXPro87sSjWfMzbzgGmgJzP4k34xyhplQjRhKO6Tbyk8dBj7a/IPxaE8EB54Skjt7paBjSH9
RHqyaCFHNgNJPIQFnOXV83FZGK/ldzU7SSTPPloeO7Ofb0PNSMYrweicj42WGRpHe4hxTOUG5DSX
qlsBIXUPCA7YmqI+hSrfLJwiO7UU5jeKUjRSz+aGxhxgFZd6kqc5kzcCwgo2xpGcnxhfH6KRg1NN
J9Plq7Slw1czI4D80ZGTQTnS8VDAtKotWq/KrtcjvSSU5ni0gnHXD9cuxQDDTfjCh/Ak+e4s8X9B
ehq1SxpcMJ8ik9NAgvlJnbOLbVJ8Z/TYA2knbgPGcnzdUE3Sly626fo5s2sUFBkPjLHgHXrFG2h7
zXSnNDHggPzbHLm7ZWNBwWQ9kCVIwPQOLBkr6Psr+MD8GX4s7HlN8XqCbkubxjD/bRUvHKz4rfFF
DEasx6fonfBuCmI7F/V8X3lzM3WfBzZ6no8iNYPBrSVrXnxlb5CHk8qVi7MU3tJvTnj4ivABgm8U
UXOgnIGBvJVNueyvT06dB5pLet4tE/I9jUD5Fj1twu3ZvA9MrQ6JaETe8p7po80B06+Dt9ln8fpo
4F0EqgW3lELx+/WtDaso+IQdP5DqPDs03S6TD48Vxs9nQh5hh5e7BDbxlroTkobdDSBf0bm5y4Hx
pKGMbI7H0YV8Tdcr1xbAwYJntydyQm+TS76NjPTE2rpmaOtxXDbZ59FkUKvBSykUC//pJWUoihri
1XZzac+uOveWlfX8SJ8r0c/Opd60RrRt/dCqd+l+FpnzDcfzClsf9R0eS0kTK+o/2ja7RKenmXq1
LZs5LYXwLfnZcRHaL+3eJRucKPWnvBbXGSV1t05ijH7dhoQXa7ZjyT271TC6KvjDp0gZPRWudehE
35Bm6ZBMrbEXD3MyN7vGh2QXwS/aYCdt4W73YqD/nMyp/aW2U7/GypagQ/QsUHImDpxffE5Fax4B
DuXLNX6nuWiAs1850RbvM9HW2NHM2OekorgAvCkejvjyIewQXQLgIV2m26C61KMZGVQHdqM7E68p
cFvBySKwGrvI1xhKPDa4aHOIemA+SBpMvhVODMRNiu5sXC8fq0xcvSj6KnGj0Gg8SyvjcQBdKNxu
K04m1SEMBaKh4XKor9EfPsbRHkDFhtTFZUliJsqctGUz4iaMC71XqJBztmoWXbF9JR95SSXztNhF
agkDrQcGjVC3zp105mtzEjAC0qDD6rtAmWjwIeQgUeP1ra1dAWu/aZ9XBcEn1oM8WNaRhe0U08qX
GS7ww9rOcjYWB94NIrekvkaFPxdXkezVgW1ztgcmceCsB9Ubn15OkofdPawan5tWkqimf5ANh2dF
tjjoAj3P/IhGcLSSpfVKLzOqyTi6sXiX1Vsc3AJn0iCskT9EcF0SO/O1l1WuAHR16T2/IKFgqv4W
rniWxoBc+reQsJQoWpWzSw683iadpRDspJawrNA7fIzZPSGRNwED5y4mgmKiHkiYKkeIMB5zW6gP
Ef7RQ/45ShfIOUCel3jZ6TAKxNkKqCX7AaVbQHCnqwVfc3epfpYtGxdthklsp6nRmJ2Ze/IIvG+w
unV1xdEBVQO6iQHGQWnuhRvNkI9ps+8Fsplx+KR0H5zJQ18+iYSoAPEuwRu7x1fmpyPu+8MPjYhW
5qY8YT2ecIUBiKUNKNBj0yg40elsQx3jrZeTDXsBS88WgHvxJjglgFFv1HTlOD0uT5x+4Lm4CREx
E9ltsuPhR9HIaVqv4H35T4y/gw27B/ntwnpxHvYZTIKrOLceDJgQSLBD4/wN3stcOgaGZMYUckT+
yChi3rFE4KU8Qj9SD9kPxSjsMsyCxNUTPn4HX2yHfbkafqvJdrmXj1PLiSax9SOg3sh86nHlLZFR
w10WBj3zglPB8wmBhbq/1h8O4u4htwcEFd27ZtS/0lf7Fn+X2zbcYT+uEYMprPO1VuozBxWWwpgE
oY5hdSc0ISbuZZVApM5BPSYbyu8RLzl5nfoddBMAC3fmzRXwk+y0dGU/95Y7bSM68xsznLVae6Fs
XTAY9SFBzxC7fyQ66LyXQA/AemMVn6j+pJamh4FsfIb4d2ubiyAziDNilShBLGr09Ac/AABhRr/m
6nXgXhqP2OyterHBxQvH9Kd4SGEavBX0gmD0DlrGuHT3xY2R8AuWr4Dzwg62P5mcAdzciQRZncfA
4gqJc+NM2w7lpHkyDiEN+4hfWHhutwuo2crVl39C8mynCjakJMBUX9NWrAXhXn0h6Rv3i3jdTn2L
1ZN8nKNTeUOQUjHp3hE5u98mR/EyXqB6SaKn7PNP4DZGmlm4DpH7UJZtFm6/ITl1SUe4IMlKUnZQ
UuHRy7YACeGqIR+Dx24y3s6ssbTjM+49576wo/aI+mWMD0K570eHCqHbDOcABgkTTEdhEOEP67ly
hMX5PEq1350fxCXCL8R/91tZUK/g4GQxfcXb6Vrfma2euu7Wtb7GWDZy9Ndx6TLnhTWQGG/QoQ7f
zSemeEsV0dFPs6Mzw4PQD8EDGluzaB0Y3i5gu99jpjQKYV9dfSiSBuUjZlYmhvDZNaitIL3MBdRE
uxTbl367LHbh48hfu+rw1IwlkQicBrDoUGVB6GMv7uf37Bt/Hu33eSwYcNRW9p0e8dFTfueaI1EB
zByyEfWeuouK8oMD5qauaSYMBtI4ogrpxNub5fv+VznE3nh4GK8rT6CGTw1MJtIT9AwrE57tCQXC
vUsm3mF2JN36IrhJbVTOK/ciu3YJeb2h/hBW/apd5Y7CcrZ4BKNU7zFY1Ue/usn1N0b99eQ7N4Wq
eSl2+DEtUtGhCoMKyBg6Ia/xq2lc+m4BRpPRu6F1PqPQIJiCCbVkPdcbAANm6DaXtHiuF9+LbJ3T
QH6PyXlxdmjoVG1XqJ9z1ZMERttVZ8c8JmLDPl6+7K5hgsHOVWGZlOd6yU16pXhoXiu7MMVNuur2
WnIbJ+tFzWje56fQIb5qpgcuXJb3l6X104n8soCuLoIj3IG1YSAVX4Ijw3eBAIBdcvfezo0QsT5D
q/Q6YqoI81Azy9VEs6Gnk/lqAJPGgHgt+HN4Kxx+C7b2wdScYJd5CnQWxAw2eA1nr/g7fUrhyRBd
FEeGStOx9jFjmJ8EhzRUxYliktpMQB9mIBCmdSiLePI58m/7od6YPIj8EEyP/lBu5hqEkekDsl+t
lT8Mm2Ld860hkdiyQ13D7pD+ijB+Yuod0UnecjZKR9nEa3kTQAcK3IXHHMqhmKTiucIYwskWsk6w
m/P48VyDirW+AD1L8jBXeiex7UUBw7bjwRbirCjMx7qx6aBhFzH7Q2BtxVy+6QeWvy0vhVgu3qnm
MPWCVpSuXm70OQ32mumnei9rdl98ZXi4T/Sh6WXnC7i+AIr/RRYaf9MPGhrF4TJSYthzrmrlBcCo
DNoZpurtL/HcX+3vYKu7+FxAdJk5Cj8yY499TIyjTexRi0KbefCWG/hO/ImPstDWgj9wKacXOFCS
cSmnv3IDY52nDR+qrXrr3yS73RZ7wZKNZo+iRvZaR3JRvBS7y0zFWJIcEgNWB7KtsNzI+XelXGTR
4YQU2o9iQX1mhufkYyJK1aj8B6u0FuGxMrUND9MB2fa4jddoW6D3lHq0DXl2WQbr6GMeX5qS77/r
Ma6odA3yy7mBBSxPeqYKV2RKhMrBaEcmdYl6x0avlMUQZnUgh9o9EvaJ+QUYfaqaEX5fRjlYzS2W
jgmhMMPEMF7sADTbAw3knLg2vXFhkD5MpE3aj4wlwNwN2egzs71DGrr7MHJNthCKB6P/nT1ctDla
ZZcUmZKBGKjCcrT32k14Az7yVS4zmwghP+vG64h+ycyJAOy2tPf5PmFhp96i9pUDclQHW3JUCPWt
8BoaWUdhnqY54TfnEFtj3Dq1dGjO/jxj+53eB1UBt0quP0CYoTEUa6qA6ChOGipQGlL6HIzB05Dy
pFdPPXW53/J4hWaLw8LAhDj0INgmbzz+myJnzbC2Ek8+LHfy5umO22GvHJ9XuKTz9hSp79B64vVQ
wNGgDTgGT5QMx+V54sd1tznByO4c8qrDA5xrO8zIBAiAnzFiYkttDhMb7wXqhK9bdGweNnWKRk48
vrDSnvoqYFywbxubea3wk7CEGk+UnPiHeXp0mierWWK0rpwQaGx/YcUeAe892DksrNrrVTQcg+x4
fIofJPM0nTswnVpiv2Vp0LviXWLLSHgQ3YILgwz0m4ycMwyoQ5NskMbhMHjOzq9T0MF5oD8iXRLz
RbM/47j23OF3B0Lup3aon0PZZAqab7zEJrDMlNfCeqqlB0BP0kLWWuu33+Jatmd0N6oeFUy+oqVF
O2EVR/ogsdhVRzLp38T154OTCkCTiB1/2IhrgceSIBsB8bvOv0pLfGttKboxG1SLtwgjD6wE46ME
Yx4K8IZRIHlGi3X+Idhp4/f5bib+aNqlPqNLRgGN59uF2S75jXoumyEUfmBvavKYFMv5kYvEGdgN
zkzygNVC8gdx5l0xoi9+ot3D791iEwK66gSIgQfDcnjwTZiR+FDugYXdcZWTEISNxx+6nYum1SGh
atW7kY3qgGiCH5Bzrur/Zem8lhPHoij6RaoCJdAryoEczQtlwEiIJIQEgq+fdeipHrunMQZxde+J
e+/D4sKP4IJePqMx7WZa8AicJU9tbDwevs482vD4WMWCcviQQGd2cS9UO2m3SmH+tEaUldqhgRhy
7wma8+if+qlfCp3j2LcGxZawJwYUYO7p+/50gKYVgHSWZfD+MVwE/N/IYvbO26OPnv+p3w2twSYE
NYC4fKzAviUVp1kcg1tD80jQg+ywk5/SyPp7SlX0GVcBBfCKv3hekKMfyCBTQejujz6nKujuBanL
Vfkb5CmlZ82LyFMpg9EFZKBMyjXT5voh2yAoN8OjX4BN7YBXpCu4wZse/c+EtNvphhAPz8Tbd3Kk
KubVSpDuhOPMZ7r0aUt9rwhaNS8qIGGdJAqQq1eCjr2jTXBgS6jRa5H9UPtwO0sa+cHDJwj0tOA1
RzPU0VnaNm2yh0/wA3o4unHV8mnyJRccXyR18ztLyEV0dmk9OYanuvVY7gh0BUrsjMiylvf1Y/2c
PkcXV1kBNgaFq3PDNEDIOul2NZT3JTm6+2AGPqyGQJXZLOyL+PZ39tqBaWvM9uK1qXounuGR/aG6
Fk0xPBlHD2wvG4z46N9G4xJhV5G3U7LlmVyBV/zQ/g86y/v/qy1DuUi4Q3JSL52oB2QTgU8AWq44
i3c6g88RpbEh26uZWsuLWw4pvV3cwiunV+81l/3W3jZB2/kEdOIixitHdx/eANFYyscDmcMtfYIs
vflQxD3Uoo9BA6FB87IRtSne22LF//2a4Kz1RUX9ifwvgC3U/m4IEIiESE1uV8HJlxdruDfyBrrc
jYCluriAPwZVAkN+1/WVHSpJUTXTnBS3Piyn9RxQqw+VxL8D8ezJtWxCDimLIpgPipgFQunAvMF2
fkHS3Hhg3zUHT2aacdq8U9QG0rE+rmVl/x0mgcySft4BVoP/orzQjYrwGQKxzoDuyMA0gDz+NTkO
QInJaLKr9wnofQQvaEkg9Og6sQOBosutBtYC9pZrcjUq1Eyp9d5/qO+5WFjezgzbQeHle9rNgir0
JSveMwWO2IVNqclEZS2ApLe+UDhirY/sRaiWfOC2YHqDY/T/lp4/eJ9qmu1APbLIlGmgb7GDGLPM
x+2QaDFXD+uhxfIyWgzEZXvCfhds5gvFtxnmaJKt5Cg8Rx3vMTZtSie2fP7WnPWOkcvgemTX8/Ec
JvVClORzQkTCufigLznGNtx79jtNQPqSHAuD/fycIT4rNo39LZvivM/Y0WF9OA5aEY0pGMj0bIsE
bx9dkyuw+mei8XuaVzLnDoAO8DdPQ0XBrnZvnn4O5UtA+Gr0PpwGbOvXQvbVa8DHxoU78k6yetVM
R/WFu3QOX4c379el+HdkY2SMCnqOrk49bvWZlMctknsvVALOzB+25I/KNx3+tUDrH2MjaPXFSGjJ
KcCI8KUv5IDTbE6DDx9PZ0/oODPNkRU3wMtoHpk+jdFPQg775E2/lxZeQeRD7WNXi8FhhUv7OYNo
K3dJjj6/u4keE4Z+zKCiyA6ufwE8savYZvqi5MZwosGbgAIFpdpW0U5hdh2788aHex9o36nfhSmA
kfPPXZF8dnkIqcGrdi1fuAgla3lznZQitpAQmN8FKF3W881ZkDONhaX+K2Pjjn4VbDwzxIO42hpB
lpnYdMMl3YeQ4W48bQ2PlFifaW4QA4QAYLgvoJmTDj+EUgTus8MrGcgW8Jf6c/TPWzH1FBd+BJgu
buBLHphJgkW4dEcrnhdUpwDUaSvNn5HMxaNOe2YYNckPzUufDPPNYLxD23+sUjKM2lMoee4q0O6i
jXAh/fHhK5DXhMD2kLBbFwf5ZWEaEMGTlvrWWjOYBicRWhpqa3VquHdeSzgMknJIjleSX3g1pBsu
rDggNFwcjiVT+gxfWZsATg9MSPMRONN8fXdLbt0Q7abioLYdZc0VvImw/eLw7y/3/HJaCOEytmf9
IK6/EJUwYnnybv1tnnG7jRit3eSB+uBlWz/H67yNcAgttTojtqifdGp+RM2A28dFFe+kaBaf936D
cczhMz9gZ7W6CZZJh4J1poZDswlWMl66iN7MaL/20cK4bsYp5tD0H+8fpVoqFzgT9BBrov7HZaG9
Rhpydy1n0x2VZogAd/tiIA4/hrqrwebFPo4bdVKPiaAuBMZmeEGPcwuihOZYS1R0PYI9gieLHh50
0t0J/IyF0gIRTQQbEiibwhnrjOq5kSbq3wkyaOq0mj7itqgFdNFA2HW2HT1A0KFLSkLqDSNY9/Ns
iNi63bFilG2uG0dN0Tba6fogfUFOD9O/zTEui6XaMKtq0KYtDc7wxYhitwHtc4Lm512fXq3s6UQQ
oxqG36HDf3ev5jCv448RMryEsoCxNV9B/klKa2x0oiFOE4y9aj9bScMMohCsi/UI1c2UWOzSL2Ot
mUAcuCuCpqPVRsT8bmbV8slOaZLMGH4sz7qFOUoCzQjYTfqYP7vALlE9XzYFZEO/SpPW228qZNFp
p0+1JSo9j/mVwNDh+ojJkXk07RmM6U9gbLVAfo8W67ibBYxoBJndt5jNng8txvA57AALBO0qH3SD
poHxot6CTUFCxt5sEC0DcT07AiR6hmgM6Vm/pUWfC8jXpdIeYVdOdHqxVWQanXRbbBD0CU2K+gXE
aMCW+2flZkglQKvoERSU48uvZfU6OtNDu31AaPzXRZ+ZpgNqSy6mmi6iQB/KpGXXiy7iUH6LKH+I
tif2b5fN2ruXrU1fHVtFe23yIJwAd+CDMM30JegtHqiegUaFGfAUAlPA9e1sfPL05Wf+HDDnhKrF
xe5EENmjeXt+nd+39OHO49ew21N31AZfynrJNU01f1mvGvvD0LsrbRW4ncb8CnqQQWWU/yephwgy
UlEfIQ7vqQUT3iJiZ78tR59UKHtByKLJFV6Tpwco740vu/Uqcp6Xj1rIEc/ORwWKgThXxnhSHfdD
T7PohkJX2YwWDPAG/Co12qOHgOQfEyJ2AJNQCLk7ha0vS/vo6LQX/fkJPmjKANlpguRK35wDGj9S
X1RCZfQCMJTa5qQTajBBwLTSON0wuCphGm6Y/51f7De7G1x+3vAIPCL6MzXZ/BzA9Ux9Jfrd9BA+
PDpg5d7jlUG1GC+b71W7/qUXgrqvkLfrOwDD7AJq5rYA3v65MIi2A8C9xgODhT+HAL49aGNOg1Xv
/n2m+loFQ7Fu9ybbm8+x0mfn7ZWBI9HuHN8FIOSVKFyRNBBREA0lZde7gFSa+H5K28ocgQMYghtN
e9fpzQYlTvcIcf/e0zH7oMrbYTM6bu8b2CnM36XNoqEFZjrGWVjh5xlEjyN+77pvuYakUfd1OwYk
S6YTtLez+9okbL73FjgAD8kV5HUG+YySHyEpv/5ygfAR04Zl6QAVVWS4pzpQgs38PHsvYAcRRYI7
Q4nRKX/IgEJGnt3tp9PXyadomftQFeoJSs0nsLHakpYJXgziDOwdPcpLcSR+j5Nz0Id51+75TLSl
y3yGCfJws9/lZsoIgYjKOHNi6er6FUI5Ni2+R8BBVRiETdmjxiO+Gd6Aso+TvHbKgplAJiNp4zZq
Hr3W3wxLa4MwSpTV/RdJcM4XpVYZYOYAgt62FjS7yhAwO5M9yOsRC+9hweh13m1Spi/4DDhkr2HL
3rtu6qIjQwSKbgPilBtQWt4ruc3eThafVnQ9MppTaInhk2zkHkRebOKn8zSNUqZX0ummOHFNaAHH
96c7gVjYdgWLU/Umm1f07IUpggOlnRn+GSUnpoZE4Mmm5m93oTNp206vLgz7s2f66F6jNUNdAYg8
agJKJJuTvVr2GJNDFX6scRYo6KqcmgcQpb/UCzhYVmgOLkuwYaffGqxr5dFJQ2qCyU+McS19A5wd
RQB66GKPjgPI/GVYjlpzwrrXhN3hF0+7hekDFT5rkSStbwNrxUyY8E0ktv5AKdrACSjTUb9mLk1A
PzR/OEWorZjOgfQSlBR0eGmfAzjI9vWvslq3mWAsWnbIHvHKyvDpCEoTAEBnWqNlsb7RWvcPdXxI
nWytBmhtXYwwHyvdhPqdEGo+zPJY354MCInUwW1Zx1NUgXq5q8aHDfQL4yebkxhz/b2A1uTVBvZ1
B4pWjY7YURCxhKoRbrs7f7iwWlq6l/4Ceq57q5X24OxRInkm0Mh0GxPutRPWSXPohTZJ4zxAB6Ki
hpyCn1mhRS/Pfhm9MdWycGN3was5UCl7F4wHo15cVPUwawc9zqIjIrk9ELoghk/D4zAdvmLlJ2t6
lqOMpvVyXNPT7cEwAKP6WTGZuGRKM/uT+JI5zBMCHt6cS7M2w84KqkKXHrqcwitjl4FJIMRrd0Mf
Tx6ULrGb6mlHGHjMiKaFO84eHtNQ9LA7UtyKuhX1JQ9p8K2l/GAC4nIKrYCkKwDiSeXCzb18CpVi
TNLtXU6ALggzQGHouD5uY5teLwBE0EwioDMrYzO5Ufl0qSiTrcAdSb4WNoIS9AsqMbijL0GPZ4Zs
0Oin5aUzjSPdGPTB6KCdfN2wu9VQsnvAODEACWXwJAd8gsM/MX53T2eTd6Xl3pt8Aql+KcMjPRlS
mTfAZfd5TD7d/o0+s9ErV50pQhSfbqh0tncFwAo76+y1OCTHCUJjC5DL2v6aUoFhmNYMhdJ4UULy
tPYfBMg0e600HgjW1bjDUIRxpdADmn7ujoh0LJ63obYC2KFGHXOHCzPL3Q2Lu7o2cfEZdU3MBujL
6reSOig6gQDvldXJ6GWnYR/sD5sBVZhy1yrBjoGxAfmWqozmoQ4lgBRqJHBnbv5VY37gluJKPaY6
QbL8At3c9FhwykaUnSznwiRW5/MJOu9A1/4KceHov7w8BIrAzzC2OXg8hsSAw0L3h6CLesBfX/pI
tyZHM+iqdvQe0jJnDGQr/aVt4ebnvn4cfKAFbADV2K19vhhZcP1rF5wEgjCkehg2MoBHZEzLpATl
zWBAEuQOvsJHNOi5P6l+ozLihcy4+4uA0JMhHkfqL9QfiWWo9MOUfPtl34xhw0HJnKu6XRYwsJS6
rxr9lNpD/MhXaiaZKxcyvsI9rBBxI2LIPNQg0OYrwQWOoJWSdLS8zYku9wOVhmgIBcFEYjHSLy7D
48fr/D6+0cYm+nfSpaGxF+DYXaP2HvyLuLYj003BpccPmwpiZq1PBILDI816awbGoP96jdPeNjWJ
HLMpoBK9iTpwiec3//I3OY31P391hYxV+Yy3ZyLmlKp+AfCHZYJMo3uojx0udKChVh7abDqqB4xq
G2ZQU892mzQbQByiF9APkkvcZo1wDZ1Ezft36BkvCHUXO2dESgv1ud6iU60qQjiaHhS16CfpV/e1
wAb8Hgfwcggtn8BEXijB/N4W6L8/zPjZxFpCFwNkjzY0GNBFNYTwKqKxg5CVhoP1TrnX+X0uHgm6
3UzjQfSLs0wHrVv2uyvtY9MXuD19+LJV45z21dk9OXsz1lEu8k/Mb8uWOpziYUML9mb6Fzrj0ZWo
8+J9Lotuq+eOf2CKEkbdgqPX8NmcipFp/p38n9o2kjieMnss8zRSDHRFrsnH2neS9uVXSYyRqg2b
40AFyqe5eW1T7CDxRPTbUaZdA7Gc3utAir4ZEl92VAcFAggq3AtslXeZmzNaXclmRy50aNs1y8Nk
7tEtiWAFnzo4brubQa9XAdgk12BGH9m1Bsicwgim5fbprdrJOlYefWA5EGtKnbo8Op6Yj0k+inUi
wPr3dQGBa98XRdjQjFb9AuSF45PpKKty9/Y/o1YOsJgPnRXAWhAAgpscTgcLLMOmM7XufaO3ZVs7
RBrITx4IlPgMGvcNjNHYfLtNonCtwfUHDlXMGJfKrikevFwLZCFhSDsG7kav5JKYs9aUtOrDhKUQ
ZdexOi4hnUMgdTYD8mBcDA5T3VYgPXOvNYMac7HP3JbMr2wC62qs4hOsaIwIjRKdgEVEMt0wuNbI
f6ZPRtAW08eiA/wdrrA2/DB7yrH4WEgXlZ+YZLmO6Ui3LAcMX+rlSjA9K0HeN7BjBHEMmypJiMio
eyYECT+tenvDYd5N8p7w/0AHXpj13hWQwYwBms6p2qDZ0kGni8SogZCFDp4NLWSO4mSNFhNKIsS6
pZlsbq4RXq1XqI3aHRcxZuOn6CSIxKJTADUp6zW7Nt4aESUG+/ZPC6Yl3IZoO8BEDZ8cCIoUFDga
D0TpI7kizeU+4AV1f+HFHj9h9nAZn3gG2iV0oXs7Ko5znvQenBa3g0HLiqE5umcwWdJWKEzV7vVq
F1yDUzONIwRSmaPd6vIOTEjwWM0sAeXXcMita696DzC1Vx/5i7PaU2ls18ELMcjuoDZWwpR9gyvs
ab1h3R5XaO/hvOm+mI7+DpXggxz7WhQ2rqm70u7hsLtWIzgmv9UH9MslALf+aIZdzZ+un4Z92R6X
NXxFxUig6m7+HozKudqkCzE0gCmDFWEPQyE+eS/31YKcHMquQfwHTdhljedlVlcP5mruYDmwHyRE
hFLUbG1ukvKTeodWjGxYK0Z7MlCfPXqHO2KNzhje3u97WkCDsc0NhG4EA1zFM9Dk4MCRiQcG4hqm
y5Y9r6RCKRhr//hLWEiG4eedxYloX/MLEx6Q26E9OM60ienfDinF3fltbiq+rjnV214OPmNKTUim
f7mdlBWhxLwc3d/0LdIXwc3pPWWSbydU3ujH3jfDe4h8EcSbpLERgnDOi4dnza3fm+4cO8m5kr4h
vlUfQUYsPxO0uzoDgIT0UDLPNEbWoCehCUDoNj5hdk9DplNvi1HtbvoFPKfk4yC2e9JNH4zhov3o
xygTk4HYxnOFuL/ynOKo2qh3k6EnwxZCKdbRgQbOqjTM8IgJdY/bjQVYufex+tBxVu0dE0EXxH28
CnHdvMIL9gnLPKZ3Zm+mb/TOm92Vi+YDIv7lMyqcN8RNYLi6/h14reogC4ZZgav/Qjl0liK1lQbP
m3fguBzyfrfr5fM6ZmzLzakZ94Mkid7PfUvrmYMbCc+SX3gX7j3uQOPLvBp2LsdZG3bbkXpRe/Vi
fZkceW9FZmd3huobIB2EBG4ERGy83uKyYJ89NWCtiAXcNrb5XDCq575tNgcCXN6nopc4YYNpo417
7t+XG8C9TvaXzW/LTB8QqteE7ghekcjft/iIK7wfgN52HafeDTI9BgSMCmF2F6Es572EijfFpFR/
d37yR9u66gXQiwmcxsc0mRaGQ2c5KBDQbTHfFapf5t5ZFPsVmzUKKCPilJsaWEgdXu3P6EwcD1+L
Cgsu5TQ+vXf1sgsAsetxZRiYbR1rlGy31ydzLp37aUVlONj8vkskD0DTMBjG3ZSMl3O2eTZQba+B
esXDjukfyV76BkE7l9mm0IPYNkOeaBtZ8OwNwJi5i23dIDXbu23ZH2zQ1Wss3B7K0iXFfdM9blkU
8PVkFMVfC4Yga8DkJoBtutcsNDAYBsgVLboiwSjoGVGF4SK/Mjmv+IVYiek+gpx6duYb4S3g1TLf
nCAJyBS2vo5ghW/B9GPZ+f4SoLYSnn1yKavx2SOhFQIVhpbIY0MrFCUZ0ZEp/cI/u885AgKO6sDj
+G05Lf62cLGAEESoBpxnZO6A6pH8AWMBStNQshbkysbLQbBw/AAS0cvEmrsmCkVSBJdWpTwFElZE
TZIXEi2bj9sMhFB4/cv/uOyaj4NJ5c/178olUqJcv4JzP4tehCHvAEJV8IqJeHm88Fvbap5FMBj4
dzkv/dLXlyA4CZNEVQhFROficZtUh/HNyIFAzXORZhVpnTYSOi2HzGohOELBsBQTw06ZGeue+VHb
vXhZJE8xPTCCC5Nf+Liv/dVt+hWh12NYjM+IFUm4dKeYdea3bt5zrgbMigEGk1QDPQEYBY3WAeJE
M46XqGfpD3NifWHONQsrQrD1yso+RlzCrx7cuVz0g+VQnFkDUe7J/Kt7/JEyF0bTQ3P1yvsgiuyp
YBDXFw+ki7mUj1/417XKjFxHSFE+QvAxd1NeArI7qjaPADR+qAEv+5MlZXyy/JUO36StbyG6Emp4
17/qxrEDBu4zKaDgNSnEsa6IC1VN7xrxrwq4y8WD9hm3An1544OrcXebUwxFRnvA0AiaYaf5vWpo
sJAx+K8zFE+48EEdXPv6tvB5AW5X1Wdiy/cmEZN6nGOVu0ZcEabDzQDARmBBGt9js0JOkKhGATzs
oDP1QdmRguKgDihgNj9k/5wrNHo4sNqMrMSzgveEKdBrbYbeVFB6zx/KiGhPNUM4sR2imHtwD6is
8MPzCrd1RuxA9fVyYgKlhQTIySTCoL+PQtSkgFZFN2yH5hNwMPQWVoIWe3itqShzwVsa1yDljvTK
aF+JNFZyPyOMQoh8aNN9soYq0kYFkl46jaY8VKa8E+8GZRuBBWYDf1Wx7gYx9RsNECtAgMFPt2+w
ugz9XRqh3DJMJUkgy3fbdsI6Bof51x0oXv5V0oKt8aMDJGGbmBCUmp/OnvVAvSiR+33n5ZisFiJW
o80ApLcGcN+CgvnRPQX7I3BA3jRLsG6/Svz278FxqXhohcjr3bZ3EYzam25N1BaeicV/sFfLPMkT
eRFo122e1kURwpHA4APcL8QMP2LEivbNTzvcQBMia2T+szTbYm0GC09ampWXhd3+5XBcwP4jump2
qi/NOtbuHUFmQUvkHeVhFm7WrNe4RQ0JMgrNOnV9OtwOZ/S/Ujqb2Yx2qCr0cp0aCy3bqO281u+/
NKCuko8MmscP/zVpJ9JC1DxSm1kRXgbwyhPKDWfujjXsDKHZaxS8RdYMPAX9rwJlMGvdAOvT/O5Q
6bejExC9lof04ydqDqTmcEv7qEAKNhFs2ic6Je8d4ypPaFAx9DrC6iUiFgZcfQ+ufC+iY7TSYiAe
MfjYQQa4BL1KvzUqYgZkb5IuOcwmESQL6IsYvEHcpqcufXqS71Aan1fdpgJHd/U8SmnJo9dBH/RI
OzYblWE+gpIPAn9GwR7aeZcSX+O0PfrJJYXvy28+6wxPg2x2RWQLCSC6pLCFZ9loMy6ZCoOOhEAu
KKNChkiD60h6/s+Q9pfT0Duh2/srKvLUXrXvF8XEZDPWaURDO0Y0Ft04jo0SGMPK60yNdq/bZyYF
oMQhlU6eiFbLr4m4V72g3j6irR2i4kMj2yzs00Ia1NBMxhCRSnTo9MggvTn32t7t98qtMg9pUITI
4R2eCTScJBtJHbJIuv0XanBZQhiDWUDjV46THKtzQlF0AU4ibCepBXZEc0Dz0m6+/shyIqIOBAQV
hnMoAmUiS4dJZBBDAMkfxioRHKaK5D0Pdc6jgcKV90bQTo2UaR4+AKFx+UjahOZ40weR62/yQITz
ch5sT2mcpAcJCfMErSjV70zflHJ5NusjCnZoRUWXjiNPlz+0GdnuLza6NeUHoJP9j5wP5qa+fX1N
3pAlxhSJnERfd6Yo8oXt4esru7TiKf/eFFkgLgL0F4+kg8+KC+H1Chr/BTJ/1lCk+hS+U1OWM9P1
u9y5VpQO5APU6Mn3c5VqOq3HwBwbw3Qg5+0ddYZCiXxEd1RZ+U1OJCXrZNPHTDEEROAfYtTpUpIA
e2b/LBFxFhITf6ZvUgWzTxKQUAUPWj7/HwHeFnCDHEFE6kEcfIKCrBZYTwoMA8RKdHG7X2lBHQvw
m/9UszPNfWBzqyOHmDEe4DZE5BAhOECD5szcI9jndNyKk4X6S5AT8dIV0dA/FDFAMBm0NDRU3/4h
lQS1IcAjIA7A2ATh1MYytFymCESUXhgaEOlrVAMjsYBi8DKfEFVB17DrPmKFKI299TVkLV80ES8H
FBI9fk7iQ60PQ9sJN8jj40VfMeNqsNI11Jb9i3EjP/fgBtBAPBNzQQL05EJZR4rn1hBfg/4FBGjc
g/hIEcpT1xITSvn5HmNRBaiAFhYDTkK0msKjp+C06RYzeeAbsUh00ybqQWaeAApVRWI/YwQFKu0V
u+fuBV0Vf8aBOScvm5kr3HrZMGb0XjwTJB6UoXpohFDH1jiQdNA/cvO9MJ3cCwnLov4FsgJGAqeF
/A1SeOKltJmytwgRyrXqvGZYRlcixPPkEVpUid+JxE+6dyGnITQibBydhhUMLTRoA1F5NCV2l/DS
l3CHmRLfENCIFB8S2A1kMpWMxiU68rsrgt3QGpNyRQLkBh0+1lfnwXUAjJWYzSQykQBM4gZiaLwM
9y6RGyYiKPIddg1O9d9P5O52+xzrocBoronoSbJrKbn2JRZ/o6by7x7U0emAI+JQd+c4HSxBjr9S
gixEXJ0TW3nXnfiwOhIXTmzD7RUL1OImy+u8cesFNaTNXKQDjdnz57ilpsOJ0JiyRQjCAhJ+KHjd
96SO5DrZJewTCUskVhGlTHw4z+BRPpX4T3HY7CSiBnnOI6Yvetw2SIsRLMd0TR1WleYEcgMk9QTw
ABNY5QvrTWbh5/LlEpg+hlDaCIspLngGcIHzKyxFiVEZoj0QgroaKPQ3oRv7n4C+Xzo5LfQxa5RR
vNjMxXBj+KiFsnNpmPv/kEyYQjEwNbobRUIZjNXFEPHYlZ2ThXCCsKiyji3WCSHPMYbR2pUzqG20
tkvvQQqicQdRCYWXovQQB3bFoCO1LbdnLgUxRgi1WfEVRU7vcUCQZCC3SPcplvPiogsDC2oHATt6
tgk7lLj0TgdSrTMdoIPsXwko3hE2PccWZ+HpwF5hS6tckjY8J2LI5EmvSCNS/HcjT0vSKXMgeVJO
tpT5FIDAwcklixVsT8+JyFxKAJUnmX/PqZVgOziqlLuIvEcqv+7ymax9i0/P6Vuq45Z/PFTeJcZl
TkuvJhR8FHaHl6gjA4VWdFWBgr3BRYn6ENhBVyAMjHoISkKBY4AmHuMeQC0hlsN+UxD4RCHizfaT
fS9xVoGGjY8va7Ob5BHq7lSNZJPKDiNQdE9bMV8WungSo//bV1kiCq3sxvkjkq3e3qWD40Sjy5s+
RsJDeQLWFWVZxtgJQoy8QP/a8IdwYc+eYDIFnGcExbSdtNxWp/Qw50fCFIHiyff7WKwzqEPs7x3Q
L+Vst/4DxviXw3nED6zRr10KME8gqVDPNRpHAvnj+1iQwicXzqcn2ErB7hkegLkTvuwg4DkLmSXa
nR/ASEQMTD3/fTI5BNwq5NdQzA5kteecAdTkbI0w1+Rw5C6wEYzIOzA5EarTdssJmd3IsJ+Y1BuZ
H5kWJqpxIUyJJcYvfIVUwWhIWvSc0P9wTY9JJUbYzC0UusnMbqSi+pIECjtI6kQyI8K2N0+bm97p
R8PwqY6kdPXsEdZhMW4FVzaN7C/MttgCbUZ7g6jBuqPueD+c2riHgjjDHGczyo7UrR+/ApHLflLi
wGoIPJolVt0XUROnTveRjdp1+6isytlQfXZsHmq7M5A4HI8a0eSUbSYowoKtVoUFUZ9EwAWQWQHl
oQbD8h4HEmVIAIQGkyDlpObJjGY0hMG5HESolRazuHY556X34nOgQOs1fdGsFS6JxM0qdQxRsdVZ
JaZykOa9t5LCZ+t3gALQgHUnsxZHxqiWnKRbEmB5mtgtKUSYFIXXcq/qab2HKtF/Dh4hEhpQIug1
Ml/KKSY6LyElE3yC91mc9ul+szN82mWtnSjySgTfgRQEy/0A4R83tdispPQglweajWhC0jmFC0ee
gPdkekJQUlk/7S8pZYSLV80vX1ldyfa5rD9JzjHRYWcPhIZjfo+bnLgBFblOKMeKewlZnZIY/5L0
VVKxO4Tg5udlOdpe/Lo8jMo3Fl7uOWiTOG+jqdf8UC46boFHiGJyLC9GBMC5ff6IL7jFBr+NhYR9
RVmpg61Df4H2Hy1MtE9Ml9+WrSSWCMUoyZrlzcZ3akz3mHbGHNgRlkEu6BZf5OL6vPuTMjNyn6Se
1dV+0J0iUewk2j5dfi/uiCYGJUCkXeQtjJnkjfom2fyKtC8xIvVOJQBkiSrY1wmafXNtrrHgBbx9
wkb20JP9Z64lshY/+Y2JM7YXSAqyFIju5BdkcJ4OMla8R5E8DiSEAH7YqQ+SvlbZe+CWu2PJFJAK
DiWAxJwA1ZQMC1x+mJJnoRbxAxIzDcndSasANUqseFsJzvrD8yto9ZYRqPOOB/cDJCxW5ROQl1GW
kqoWZfRv8Qeeonuf/iuE1VPZpC9eS4SjBQoqPAekW3hHWG4SiEL9DYqthKMoHFBmIMikwXME4y0X
CLYU9PK7/x4IaLbiCF3xpGVCNPZNyf6ZfSkTCMqbn1L4xmFIJCABiJxh5+4WK4lEZD3FQdWY6da3
UPatBzG4xrCv33NElcsDVUmAJI+ciVBf3+yItIIUWcWlIMEK+L0DBUBiYzGmoHzYjOIupD7yLRVR
7hcRbtmksvFkHzDgbiu7mOiUbXuP+eIxpNG+US560xLrKt/KhgRG3bW4PZIBwidJl0h2xGESd4lZ
OSf//nTxu5K6tfgunhlPRgol0RrFEEJt8df4e+xdian5Jj7RcWCSBZfkxJIXl6Ek+KBmeHeKFlw+
ehisHEHKP3z1FS1pldabYMdzPM0/4DxCSyCNC3aYZLGYSTIyietQmqCmWhOsFqyvlJrz9RUf0Yqp
KFNbE8MkIVZO1U28AxRX2TU3R+yWoFYwF1QgpcwlT6Viub1+K3Cob1PQkWKtLLNEcqZLnpEuJatQ
/XJ1++ZO/zInbv9Klk4Wq0XMSQTPIhF/yPq9o3L1L7hn04C7F5A1ITu0jE9wIVfahDBBYL2kXyLK
3WeWOc8RgW01wmZ3/Q3pmLqAzUBCDLIxQ0uLz33+JrMSHn84iCyfWPtSilpy6ATgL/5B85Qdat3s
1owPVPhNv8s61EOpWnNooAPKn49727ccnYq1sM7woL489uEnWHJuLTETK2+y74CQsZqUMlk0vCIk
QyFFomNGmVmqxEIDvSXANEIYnjgLWv8cVOMgfMaO/6LQIsB+4FkEC8IrAE6NWZf3OePflRBvsyVC
pk5IBVmKovJHodgtBW8pgTPiHmo0s9W4OMPmwsUOQIQUffEcCuwTmX2E3yPxF/9c2b8PonLzJUiQ
Ou9r+JzcuO/W35PcRurP50jqzxWB9vdAcigr+1uB5lOyRS6Oxpu1XWIH/OC/6jSsda5Z/nXjha+u
rGs3kMvSv28sNWj5fwsSt+mdg/dMEiggJB4U9T9Zfdl48toScciKvoPz+gvE/DpUCrt9vv4o+oY0
j2hZUuLL+2qbO7IZPOLOiEzWbaNu4Hf5p/w8658oBJJz/Fhgfzla1Bf5P4OOwTumjsz61lSaz6IH
QN6Ll8E1IqRGM+y0/dcyvG2zftavg+7AInEh0qEkmfcRRZ48yJ+zPqVKHpXU20pQIeI5cvrkxeQo
E3n38a4/IsUuduf7538bxHO5NHkcrydOVgyWGCbxkzxRvthqCoeHvM9rYA5JoCnEFCmuCcGlwNds
xpINkpT8SwlVHBcBMvmOmDOMF+ZHA5cgOVFDzeLy94k3oTBS2hAohOcie0/qdneJZnkLIThRuMC+
SpQrYTFAtbU8G92MofyOOC9xXw9fniccnWooNbdq2Oq/vgMaNNgcXGJgBI+x0Jxe/hvmkk4xS1/I
M7FnJAjCzZLgT34uz5eZD/BreB6TSCEkVSQNFYQMUCzwmaglLv4xOSRclD8UZCbC45FX6CAGiD/A
N35fn6YJcTZucvyCo4erYOLCl/ni6Iu2I5wNYZpJ2XuDOaFomHRWz0QeMyOqhKH8/795ERsqjlf+
DTtskI10SBuI2eD6AF9RIf9W2IgAzonEA5ImUf3FG1S4OMnOKk/8An/4jsHAcmaYZQwy2+4dcMaw
vWj7EbBTFSDM1DhScnzk3H3PH8dJJQQXA47RlsfoqTz5ulIz4cAQ2Mmhk9+S5FgOj87zWzgAqVTk
qMEXfvEnPZELZ50GEk0hecc74xgs33j3IjFxz1+JQpHJdLEzXBuNFysEhfVvG284S9I2Z3/iSqXc
L5/bHNdsMDGlnSH1NLJa+f9/3vH5LS5IHCBfUmyQagBxIMJtvJQEkN/OH+35f6flFdDX5yASi4VS
K0Ls9Ot/Yn0p4bMkI8+5GJojSUgeSEvPJN6pSEdYIVZM1klqCF+TSS0LfdE+9oFzJXki9NCgCi+R
8FcgLW7/8dYuED/lRAmpTMg9Vdhysx/ZERoIZNSPkXckSWmRxkpKK+M62ssHQZdQEUnovmwg4eNJ
4elJ1ZL0jXTOpHqJF6LE7KNk9U3wJX3/txskO69oRvyrovyrrh1pl3RdMS6KxrqDcScuNrkMUlFy
GYl6Mpsj1kzJkzggQmOEbcdOrvZy1SiDEPuyldvUxIETFyFT7xiesuEDSPLKAZs3WzEAJuEkJ/h7
+sf1mPPGmZOTexvDmuKISEiJ9Iwc+n9cR/iL4LQ59vFlLa9w+SMg5Osf7w/G6jdIFFLpVw+nyJlP
pzvmLPXvL6Z90yuQILIiwLx8uYJElvwq4O8KlqLwED/Q5MSqCK1N1paVBaLJ57NWqMxgDGR55cx2
ceESK0nMBFAJaVcZtSFfelST0b0Z3SK9F9U/Lr61FM+kMiqnUlokYjCELvsv5hbKqnwCIbDS72XY
EymUDNRoR3C++er4j+T82+JoFL+SCV6QEBBhB/lbnnH9ld42bRQ6LTCdGCnhyLiVFy1v+bqFj+RO
8MAkU3T4D5qAv168gLyBfO9CT7/2GvvlKWs6M3SfvyoJyfeFEKeook1wd0SdQfm2c4QGJTIPQpIy
mBuiOwgz0KEWKu/JJ2KP2dGQXqVAfPFRBhVSHJ1rGjdoNxDJQzDmI/9H1HktJ9I0W/SJiMCbW+jG
GyGLdENIzAjvPU//r1U93zlBSKPBNN1dVVmZO3fupG7Xai5jjvRnkUouBDLIdk/5HhvCGIPY1GXc
tNGLSg9+7xxPAjGKRnGAgBVnUOmlesvWo10ceN4ZrpdyqgGqM+vutIXKTp3Ksl18apNc7BpvWEfs
zBE8gU5OAQCDXC99CJS4FVikR/s2wBaZztrXXWveJ72Cj23AMAPXKvcKgxQ+eoVATTdXlxMnk+q4
FOHBqQ7m4PCLgRp6/OeFkhL4Kr4dRoSnXxoRk+WYSdASlOAJlcnEshDTGPAijYEtgnRl31G5DtsC
B04WaIr1iOqvW6pBY4Jounn7c3/GugR/WLBdyPraNuN3GGn5nZFaSezj96L1mCQZwOCXlpGH80Wn
LPwjge7C4MKMFebGpX/Xec6H9CK0Ig9EHQQHWrHhm4X08EaYgF3KTj+IIpztlf+D+/0u8lKU4O74
i2Z4xB2mVYQ8iG+/uI9tP5VErf7GpSV6vf5mWGM5HABGjRUj+YHcBRGj1d0Fxjb7yhxBTsX5QL1e
e8cKR6BJLYEhgBvRsN8jKGN8bNichNLsDtyhDvQhLtIM0ql+oz50Qx0pYsq+Ef9d9Joom0sRPF0B
pBiU7Bqnt7tbGtscPdHYQ3CUGAo3VW+/g2Hso0cm7Yv/d/HPwl+FV1sq2eXJuydMKtJ94lPLD7dk
KCxAAzmS7YKM+yagCAjExxF8+8jOjfQDADhhv/fdTyEn1JOSkpAN6KNart6bS3rkwmaQ5OF2zbYb
HlnOWVho0RZV2w3dstnM/uLfAnYj8IFKFR9w34Le8ncF/WHjwTvjvvAHKMfrmIZCaeyXvaICotgz
KtLxIjPICoIy1E9NTpTMaCHHv9g66u/wjJKqX6264ZVO47FhdSxVwf8+7B5m7THU+tg4X0vMMsVU
L3tFtso8PyoCzDEympjLD/rCvMEDhACc7YN0rXPHXVYEhcQZnkIBzo4ebeEV8iUOt9GL6PIZx5t/
w8Z/ZJcmNfRHpxlaRAkf/fFJEoGmAyFs12UXgvJWJx4NnXt5AA98P9j1bTH1iHN4MIZMt+8xOZdV
/OjpFxFKENNmQ6+uBeHUgTNwKPSH/JnjH0E+JL7d/bUFFUNGZAWkCvh5eks3Z0RA+lDoUgJ/ajyk
yRwHp8bxRUOiLxYIOYCo6RAO6YUkQGziy3lO5LaaisnqcRkG+fo2yncXTcKd2ml4HJgDo/d0PKN3
TxYyDQU5z5Dl/hyf8PGCNyguSF8f9GqOrUdcakPI8Qj4O6c3QeADQT1z7w4q6UzzRAt/s01COdBZ
az5Ee73oLJe5aEtWKWEWcnjVlz/X52WpdhzS9IB5ROE4o6oL7s9p4GZMIRIw/ovTLXjYUfkvxdC8
2eLp4JUz/dye8+h0+kz5r5Xj64Ccu307PfFhqLYzjFdMIMdfiHu0aAkRidaGqu8n/fh1bN25iK7t
3fRM9H7gtj37Hk+SjYLNQyy+9OFfhkP+z/m8H6bYVHSNSlybsT5V1pgfon9Mkd9vLkAvx/OU9SLw
oluWpd1X8UsoHmyZeIk6OhYc0IxVacdvLab2e7pHfzPfsAeRlgChUS1Q2w2LdBCWCApcZJBdINw2
4EYHkMmpMNQ9kv3mvgP/6sUp7HQCg8GyOYjGkNogz0WzL8YtdqhVdDMh/UFV3RsmD7Png/boGKwK
XBkN1j/wi/WkcdIkumaIDNincVAm+iaWSZ/Zq9OAEboy6briSmojrVuzvl5LBsqe4IUOjr/Hkwqz
1jkLOBfWwqGR/xHnJkPXOTnzWFl5unoOpIwJZcvuQvOHxW7IUKBoXSu9Eh1ip33g+BbfkotILK+m
Qhtd+XM0+fyBmSDCT6CnA/kHrH3tCKRBqILbc8Op2OGwZBq7WC0vRKv0NPNRNvgyXqHeypGy8Exj
HykIlcOVS9f3HCLLsPgbkaJja/MsGrFluW3rj54Lah0JfmxZL5oOR8XAwyDKH00G4Rqg6vFFY+Lo
HRpw2B1KPT2HWDqgwy98+YgFeEBlJ3fiOr8MquA3/SO6bAUc1rQO4BwHEeoQmDtQ2HAYnmov+ifm
HKD3/Yom+XNsaWzydQeMUnXa8XXvTKxs/YQllIqoLJYfy8Spdj4gwY7amT4OxpJavlk7jW0zdSGN
ck5JWkdiZYjzEjQJwhqv+PsMAgy1RGwjBWTv9ILNxUgyP2E7pN91wY9zSvFk9CQ7/alLzSg7v/Fz
WHqYGJeYUgf//XX8voD5GVsL3gkdb2BnAdWRnXmQtaODME/w8sGght0K5PldmLBM4sZVLPos7mzP
vRWJvtkrjj+VsJByeEW+SOLiWB24jq3dCu4xbrLOMc5/R7QbeRp8Y/c0lWt85CO5nSZTAMrf4FE9
C4PrthboRuC+uP47b+PK8inlD3SEdJKdh9kXeXVT2vtNW2Nc6wtYCbaKO7WjG6DuFcUk/F3E2dIF
c5tOE8Dg6uID4dcB8Ljm8VYBLFOD1GDe/9dHkGs2XYwkJ9uqVsr8A3BQaIe540ZnAJFp98LVJzcT
cJlPSHHybpkXNypUt8I9f0EGcxF2fi24W7caLbpqel2S/TRzF2kdPkF/Bl1K8X7ZThyRpxnskMQw
d6bdkxxjSKYUBkg8V6Ej4Hk6a9JfOgTphr65nm6ea0y3j7/6YfqA+/gw4hX+3mAj3P3l6YkO+AB9
05ngU3A8AnqbYxdA/YWRpajr5wRIPK7vozva3ax6bRx0x1gf9Qi0Om2gSErfnJ/iq14MuhitNf4N
Hs7HvpGBR5MNPBpDjg0hh+AF6cYLUYVhhIbYE4bepNenbRbmT1xZ/O6Wak4lvijpiKll8qvRwjj+
a7VJPqeOJgYz69NkDrKJmi7ydU1VN6atQ3ymgQopPATzuqe2Yhy+zKxqbrgyqwM8lLGpr3k4557K
hI/GdZIG2DWyM5BNwnUxun1jTqAOC+9NB829LuyNrCQlrBJ30ZEao9jiGjLVoR/OloI1jUE/U1w8
PJI+4Tf7qMwkMufUwLwJ+2VIfNOlKkbqkqFANYZN2o3aBw07QpytINKcnH+S4TA3JrLm/4o0zkkw
txOx3oHMyKXlcK4DRmAmUwC8gLG3sYkBOWqX7F1GGv4b4tEgAbKLC18+r3pJYGyzMG0q6/SG/Isf
I2zo1MbSMJbm/hzXhM0KGc0hLld4rkI2w4xEQGvWv6nmlb3dQO/0uRm50VIGi9NPCEgSCkTBrczJ
nf2SCKFJlC5TaYpypQhZArYTZ/7oC3tjXQzigJmB6RniLoIUmiexbxukeCxZDOSWwqwzlhQUdmM0
rEkZ5nR2o+KbKbMylDQRtgRrMzqEQ8DiNWwyyy4FK0EZTX4VIHkVXjljAiSfJ+9KZrRFn2nBZ9Nh
STFM8QgrxHXqxZnk8nSLX0Bm3CPtje1QvWwJPwbAnTL0WC+DbJopWZF0nWwUGoEDzHnY6FT4wB37
0UBwo6fqSxqKqTotZ6wlVnMi6OB8RoQySoctPIEiTH66mJMV5XK+hMEXX3DQS+g9+hpFk2zwTpZk
k581TzVo8bjYl7BDSyQC46eAIAEyxeShxQg95lrkl/W5AgfbnPO+Y/DnRTkm3vvpx/xnG8PJAU/g
PozfXPv+GIH7rwzIyGygqU3H1lsoPsGM+/K3PWSNs32NiF4ug+G9vx8TVOvpxAd072HMMxq9w2zU
UsKcbMh5kCxsAO1O4ajIh+NNFBjXMxAsLzhUzhNJWo6xW/S/gcT9QvgRJzUN3efAahPCvPYFOXSS
jd+uQpl/AzaDeSQzPDwzEG5qWs+1mm8qqYnR6WOzBwYIb/GxI20NyOQGSbPmcCzA9zrETa7BxJ8X
6fw3226rF1dgepgAFvtf75Fwhndl1tLeummM3/gN8S/0avStdGzkmgknue8CyM5ELocdxRtqgtaP
+1FXbLrxOHNXQISo9vKeVFgvm5F4TEBj+HCYziOndTKVjVdd/0BE9Tyj5AHhYUGl87CuN2pGMy9a
A4c2GXMXoAM7RayYbG+e02HlThwyrypYEVh2YXeDhRd4ec4U6sqcEVoSjy0izMtfMGc97Wyjs4u8
wOSSNUIcKTgGUjZ3bJJeaJhZfNo552UDbb2DS5hfn/6Wv+7tGyeSzDBApF1g0Ig7+ThFoLGodwUO
sXtdgrX42xnpgPilgvhiM16xJ+qpen8r/OUweiJOc7E1/kfwkeTZXSGbUYLbiO9oNYJpA/j3whxJ
bzgsDwbHVySwHSa+E+q1A5p8kV/g1+AgSD6+TFghfBza4r3hvfDyvL0uCk6d09dFoUsQefrgTrXw
IqX3FRvW6SY+R3IL4Dab+PUIj4kuo5vcgVDPkNTAdNdK/6Kf2q7QOkyr6ntkH3uTUADA9aHunDw0
Pmxo9oyjilsHY+sdRhO83wypZx+elY5fmiwRdOnBP8ZAGAePS51AH84XvpodpE0SFCin9Ly8vnR7
/JUsehe/emD+L8fQZjgLB8fJ6BzhDBkKqNSOB74bmnt6ZWNLAFGlzMd3FjwseLZaZC7GjeXz6ikT
3DTC1t8T+y8hrhulD2+AWYwk3WUSbNkfN9YA7HoLCaB3IMOhPtxYD52b5pEPXCreE/MniVpz3Fp9
dE9ev1fvSpqDsTtmooMf8uZPErfjK3eoKST0D4kUrdS8Oe1A669fARQEqMJu/uEbk5SkFiekKNnn
UfaDZY0vEhKUFwDvIrUMZwKlPQi8MZgPotnh7PsMsu2Wk31ClBLHH9FLpB0CJ2ZazaKYtsKyFfp5
dqLVT/qP2pxl6Ahl86UIzE3hXszbCLuQShF3wNWgAwg1kY2ten9eDr5R+Bcvqe1fSy7Zi9YRk66y
CbKDi0nQDiU1ypnzTLgtvB6uFNFcHCrF5K79fTv4MpRShHvzz8d6rYwcYkMicx8GFLjHAds13vKZ
MAkQZWOA988eL3HRktTntU9vxSXV/bmJAnKq8Al4E140d1SgiYyxbW7QWpJscKdYyqo6IvofoDtK
cdlSfWnTONATtb6CX2Jy8t4hrO0YKQeoQLggBLYGt0TS4KLuxiT4QNo+eDvfZWAt9rn4mxQByivh
ASAsXeQ/O7D9NTxgXyxC73dJapv8SayyKUky6cSx2844ljkAZwKQUZZbAkOaBHQrtIXhAk8lnHwP
mJW/k4uhWh16haeTaiXYw6ZhMbj5SH0HP2OdGmE0zX8+hCVmMSQJfR7Ca0L3298Dd4GAHnEVjwKq
K34rgmuBkSlPPGt5AdxRbp1Vbt4EuuJwV4VEFz1gSM4q/yMwQFHpFcOqf0ZWkK/n9g2M4rm94MyU
Uvle6x49nseRsONNnUdsNO0ZiV+/x+cObw6okE2CYgjfbIaL4e+BU5BgcQB5+HcpMf0LHdVTg87k
+4HwlKfjpXOBDimpdUb6MMx39gAdZaCG3fMe1imJ7KYJaE4wlLh6VinYq54T2CT3SLDD1HTCLvWg
npVjgIAI0ISYygNI0y+VFyIjjJQvqMwivvW406a5AU9uvGq6Gxr+UDa4/7/1N/H9lZJ8gNTZ8x24
VS5Otr56nv5RoFzdcBk5lV4WPXZholtbEAyaZQp16F2cRuZ8TNhFXBECrWMdnfpSTcCs1BDQTUeF
9q4/fUrCEtROqOk+tvI872vnlulofl43gLye1RYw12R7NvijGSDey7DMNfn+hL6557xg6nLVgkgi
PimyjmlMVSromedQLcxhupYkB8/1w6/5xgKpOOC5RprGGzy5i9dYuxwhZA7HexffhtsRweEzmBiZ
Wch9HQF8g0bofbjUOt/KppPF+yKgbNrkQpl3f3zFI/kuY1Tj5zkmcEpsFoCT5viP2VMsLGFnnmxQ
hpIJM+9OZsP1MiCR//qbRReQe6rua4TAzGO9avdwvZgCfjrewbBcO9WlrrnWdS8WENNN+kikGdc6
4AGv+tnHuBQ8Z9htbzpZwWdhhxFLWLRKg6SQyXBIn0XroJNlpGKG5/5MqTvhGf9LDAyu8qFu+b9u
hp4JCcR3/9Ylhc4p6lsiWaI+LyJxgeio0webr7ckPJYHR9LpScLTbrixghMPMs0X3gAwSN6zcqcf
Xu++uYvMcACjURegm5d5Sb62RDQ47mnGQmzHO4lJKCAGwk0Y+yLCCQfJQ1JewC3EOUTxKxg+XGFi
B/7UZHpbdQQIRifb+BZ8KipBranitqKJo4tpRKM3rl/r2d7be6ipMjlKgzJnYizr80QWcGzpA/Js
LPv4pOidEiFSalCZHF2qAl52ozvVp0aqFhAlGLRkXl0+gRIj2hTwuBZsRkF/uU+xmnzeRU+8Nw37
l6J+foLzyKVyZO+pCTg5UOcqOyq20+NDjzKZRD2nxUnY9uPPqofN7KBej8Imt0vDroH3cWye5Jh4
YDzNKR+lpXCgf2J/Q1DMYakKpdAzGqIUIgC64AypfuLWWwOVbB9uDLN26gkz+3f1FyoauCjVEFxq
j1aW5BahMsP+SiiRxsDrU3VrHotryrQyL7rMxBk4eEbmgnPApr8omumuMk/1aUM1hgOSDEnAujiS
9RrhOjkZidAMBovHWyv472xglgcPi5kKLwlYctpG7FtmF7gQ8bEYp0TKG8LgY9iDyG3D3CAPL2ym
TPiSdY7UPpGeKb7ND/Khvr35oGrh0ZkOt701QNIN5STJIoWOWaEChZ2IJTdUxiYd9DRvsjjMtZCZ
4Wf1lPiIenvhsvVqfVjQV6SUr9zYU8P4H/6T+Cj62q4BamEGiJ65cgn/8JYTj5a6GEPtJLayaMmV
5axzyhumEAW0kdpto5IW4ZWHMAZmEolMfSpdYF3UaXP5LHtk2cQZZlUH95XAIIFM9ejx2Q/V3jle
9j3PTYu4YEStgLdXbDVx6E2io4/DvS+TuXcE9HAT4AW2Tk9KmP87/9IAl3oOgCd7BBu4U6EXCIF7
IjcXpaRd7QmrskmhT1LMI7prlOSKTgU4SRioTPPVD9cBmVMmRPLbbPG9k/0B00fiiN31VI7DRovj
c29WPkH3/S/ZwC8SDDgMfK5IazXMAGXNn6A8Q76eUzCgMqSQRqO7reYzmtDU73QU4z4Ab6yIG+b4
2DRsi8fv6W+ZOFsCAx7taQdWUiv7jWSYmTrEauHsJf6rOTi/QcyUCx0VBjnKbLXWhEXEztwqxv5O
sa1hG3Y8Szg07kkrNytQblTIaB+6jAGkX34/gBeo+4B2VqEU/UKgfMfR3YPql4OHLnl425MfDb+x
94+diFNt1WTmJ2CfmHTDBdOdoprrtu43kv1MbrPjhhrzNgVCkh09QMA6wTs3XMrxjflPEZCpgMLP
4UXFc9fEpn4YmImXLVFQdrsnyOpnCRVkvcQJVRLydvS6QqsZhX6YT5IllN8nPeGalJAlMyaHKnwS
LxjZ0NkVhNVFZsglGOssFm4nfdA2rUqitH7/NlZSv3rO9+fg2CxjIRuPO4PB4dEvHb1830EzzPYr
zTU4ySBGzcfMrXq5jr5fA9O+zg0vmFoA5TUu8YZJhhO/dcqblKSW7Z/5S3Vvn8mkTTZfkAlcTzmJ
00+TnkEmAQtaAI1yG0Y7AFCFeoiw0iS6KXEvee5OdZy5Vo9j3bFrh/IfTm7L/TZpgngLVfeUEWr4
oQ+wK+g/W7qKSW9h5EksQt9Nf7H961arKGE6X1qFnF/iBEAy3RFW2sjT0ZgAwiDdB2wBY49dlhUS
wNf6DkTD9yJlROvhyvuDlGkFTlhxlK8ndVf7p0UnE1O/I4v+/JT9x0xMXMNZ8zimt5PpR73R5EeO
uPnhbeuKVE4syUxxFP6K8lDIC9DPsqSO1flIIZR1aYR8KxeZ+pMBoxL5MNRmP2lfBDQ0sgEECQDU
CqoKrPSP3B+Ky5Md2+0k0JK5SfBKaCLBXdCUwGJJVQ2DtCeGRfJSiTva1lzqqIeCIf5a1mdxQiaQ
ZhB4Kj1kIzknowOVHeBOsE8aClpaACsVtUyDMUMiAp3qBlUQB0wmyBXtjkoLnkVjN+RdEfSeN1Oq
BAeBjm3opuvjOVOaXGl5Wjs+jk6l581l4C7oSeAqhL2Scd38ZdL19AxgdCs1uupVWkgSH38WPOu1
/plGZjb/8xbOHVUpKHXEIUhQX/0P0XaReb9dzyWx2/gVeAf6OovGuE+o1iwhY8XM03XwBX9wD+SP
S/r2qPoi3nc9YY/DoyPRSORdL0FvQYYLYSp8H79Bpov/mhD3k+ETfAq5EOJumTO+W1/SowQ/Oxyj
2McdeQ3nDkeu/JbquGoEYaZYhNC0ATtjIvS/h8DGCXdBX2D8tO1VKPhqTr9oME8uid41zZss8R7d
pX36wn8kFOpUYFVgg+boS6olctqxUkfOygRTS7hAydYoeoarbsl9Al7qbCZIo5578jCFkeQYxcLY
FNgDTUMbL67iyl8JP3TYgQ7vnXZSGgRXmB56u4C3rFRvh/MiIfy6YkUX9Rp1DpPZjsZTIDRjK4Kb
5p6LpABOJzsgHgu0UVoRrP7Alv9jwhqTh1GFOMorIpY5/jLOEIqzdNhLO4wke+s4mwJQnSMxz5Zx
iqdp1P6rPklkKDSisF9a+bDfXMkTS0wv4VqhHYiZ1dT7Ho28rovQjGyYpRswj0xkwwKf8T2cXdsJ
TbzPXbMQzc9mbQ3hx6y9TT7kLkKy9+mMkTchaCOLDQwfmiTwFQd4h0Yl4i7CiBe2WrZbXBnTriZ5
de2SvF1q5AmmRt4c3T43D4qvAQTN8/lufvD33N0NzrxlKOngDesMmLNgrrC+XAFGSvp+TgYEJZAy
cdYCQwPbUk7Gdp94kAmxk/3ii6COKWSa3MQ6td/muoFd0VXmBrh+TEXtmA6aAeEDq5sUT5pBzjFO
OU0097yXs/GKaUGfotTeEEHn3YjKUwzeNv+aPLNgkEgiKawSzXHdkkZyfrlczySOwtJm2WsAXPgb
akZcxklKKU2pYyf3qeFyOmqBgNM6qx5m40MOnG/VNjk1tTKWZ0qJIWqiTF7L4BRkqnfQ5sBrNJJ0
rNwfveptPE2Homnnfh41HddFhhluIJeEe6ySLtfBFUnQM33ER9li/T9RIs4oSD/cSExHgN48PAA8
qXdyOmaotCk4bwSakp+8f6kmKB19xVGHgJdklrGCggH0S5ai1+MosNH85Ine8Wr1aa0Fs6Du1KKA
v3PobAJDeQeZOY8oBvxkMIum6SU5yiWUZ+iKANaQB3E4NLOkEHkOXGLHbzEK6Rq5XnpwDOiFyXMq
Yd/Ff80bGwqdAXCO9fuAxn+pak5ghO9ZdRT6yrayJI/Fecd1/6LTdjZYyEpsyyRpIv4ob0M5MPTp
Jb6fxA5VSKQjGEvQ4Sc6EPpoQJxXzmsT6Pr5iQ1OpqjrQt6Lq0Z2vl6di13gXbLLuJEa0YlluIKk
ge8Yh05VxDGWxEiFWVKks+7NG5W+mTqv38cSGAteOYBFCOe41KibZMx5jTy5mTzpAzKhrqN5S0Cp
3MoQxbliPZ+etswgJYllxO3x/VLoTCTnTZzGLpIwehQdKRNdJTziK76a4U6J9y5IPZBXkrZspvIw
uuNX4dUzeUIox0QyCnCTSFxEv7MwCOlCtilNhQkWTYXArzmnbYApViTvkhjC24t0K6+I0lzQXQpG
BZJ4guI4SYUd8kSC5OSY4CAsrvFtXLbHWM+6TBy9Jw847tGWNdablxARgoDuLjjCMhXM6qTZGGR/
yqKaNYU3TStDbgN6dLM3u+jaS3KNwg3aBS0DoAK0SzFb3I6wPYmI6O/CJNHUaRzdR9RNMb1/xnpr
eUzYesBka0/V1ySfNZEJKOMlXQvE1G6hzrYDWxL+kXUjeBh+KCEvuxK9EWI0Lm0/bsaQsLV9JRW0
ZLOxYMpMy25QIDTKImGDvhEjbrqGah4ytXdI0owoU/jbWMkN49Y8dLJAhC6vBEp0Ku2gJAMTkNXR
PSebBdhRHu7Ma7kfPiPjzgaiQWcQkE9yg5HxrSiPd8H9NEm1Gd2ZGku3c5PSYE47eA4GehBWDnvW
Fwd+c1+RhGSwmX53/ZlbkSpmeawiOWCdRD4UrZGqoZsTaWtrWOaEgYaIEmSS2I5sDZGS8dkmMp1j
ry5/++qK376ProAElDf6LtFVjp5fxJYEVMAil1BLZ7sruhnwdepLbCnLQa6J4M/dPTBxkAuywg6z
AY/GQleZp4/Wj3POzd2d2DMnMBwm5ymx1rXp+kPWi2SbO7h5L3NhaFTwfwM3XRZ0sdCKMLVWbty6
Wci17tNCFjJtSNv1iGaE+FwGaJx8bwneD+yY5gkNpWDJTZFRJ6eepFPd98zQaqvNrpjw1CLwb6Dv
3FQqk/NnBHpqXV6hQFFW67cWG8RlyNaCvoQpDi2MUdFCir9Mm8IoVj9AmwWe1Ey4gA38tYSXweqT
2cjYiuJAN1txVkm+GYSCjzIVcEJ0OHy7S9eqWceBR2cZqluKQNJH2GAa/233Ab4vaWjZWlB02y2i
4xlQ/zObQi7A3MfJuU5LTipeRmDhoeqFXYJ2sdQfUw4fimWUaSJED9vBia65bAm6zTzrJiQ0rrST
6mv0Vmcz4lm2CUNuqynXsAblm3mWguhuav/9rD7GzVkoxbHUWX5iGXaa8BxXRkXUlqA4NWgNNoNt
gza+HbRVazn06SrNUjQ7R8htlCIdg3INZAc1vBOknuLbPl9fMopDcvOHaqekvFy+nRowNmc0aPBi
0Vt+jf6savnVaL2sCR2Jpm1jd26Nj9WJyJnuyNkk9NTVF9WyPLS64OS68pr47a/usLao9OLSZjxZ
rS7oce8yCROOJa4ezC1XQz/7EBWpVL1Nio1OsVfaR5tRr4D2HqKO2Z9LL9/VX0uQV4tzzRHyr6kr
02E/llcfia3XpBTndVAvUlmmhRIqrkkhiNd7ztrHFU2XUOeIqBORtFKdNtG1YMtEiup2TgG3zPxI
MSGVOQnlsOpJKQk6FfiRnIOJLlSJDJaT3KQqNHo2enFQiQCCNd2JR3gd4plFHSXHZAe6UIWOFsES
iEjZGGHJlq6FEDQS4knAojX/JiliU8AaH5VkDi/reDvMNA/oHWiodD6SCo3TC6ZJJjvGz0hAk5Fm
sblCTnyz3+0CNUY4oRxIjh58IdpXcdW/ts/3eHT9XjyN2ytgl/Vzpt6jdRCS319zxDMoGjnWXuv7
Hvpe9Dq4UYtZo/PLsUbL9v5z4fnv3woJ9HWDtrWlePvFzv4YjP+yqdJzoLqopZ+ng00ebvGmVlk0
Hp/U7HdpVDEePjgWD1X/UPwrtkvIwKMy3ldzPLWqYTrS7eU7TWsm4HurCAW6GuqJpEdA/1b1MfIG
0SWKbGuTrgEm5hGXGdFkofxF+wYyiUM8hfRwm2nnqnkhx3NM31T4GCoR7WsZJNbK74iyXd8xjn8u
rS/Q68O42ssvm8g1L57StV7IpQ+RV6SsNfd32kd58Psa77qjR308JJTuU6AKKkbz6MG0jycb0U0E
+1qodmbdJe2l0vH5Hr0fSy+rQ3S+oMb8Ree8PZaWRgWoFKDTfONJ2g8Zmh3fkUEf0gG6d62Z2u6d
1w20vNON5fJYBYwq0hu9laKp6iQ/rOBmo+ct6Il8/3rd4AO0EIvzOzJk5NZoCwTTH93uDPMPWtkE
Je9ANiv3RpVBuvaTBqO9cNvIujxaqJffEdGE9oYSGgJnqkKkOy8oGNdpAExFcgF9+9bhUb23rq85
yviLFCoi1NqhfX1cA++5naP5y/XniuT69odeAk+kuKqHIkwoTmZ6+c5MKicVyRGXAbi48tju4tkX
IBJmpRyfIRg0D712tlkD9SnWfiGg91/Q8K3TaeyDBFAVAaxruwOhR63vCHX3K1LHxf6Onl7p7cee
6K4YIc6/oZbvWkuheo/gXaZe+Rz3ybqH8P5YW9WGxX6eysxnhNOepz9LZmYj3/N2otlCr4cqN6lU
PeVqpQEDg8c7Std2T+N9beyG1E1VqVmnt25MZWe8btLEgfYkeepjDk+rpx5jWL/Rrj0qYLkvTGb9
4y8+E5eyFOLuq4PDazauVAen10w02PfrdzSq4RNE0JHxVg6fj1br2gAvpnERqi5QYHc09j03oJor
to0pmDLTSWqca8tfaqYJNn+PH7kqdhspsVy1Rq1UJ7tulmbV0XsmVe9FmdHxHR3FZ/rZfH2tm5jC
+qN63tbo8/5RvrW3ted1vrrNVxc0+xguXsB2ZvXFy/jP5HKP7k+V2jRGW3z9NqfRSu4D8fxovqsN
fhbRZjCt0sKqV9nFF/SBWAIDaTCIyVXBv27QUgbLZmlCl5+X68f42Gda7aJCJFxDOqdUT82ji7BY
Ab/skx44vylKV/NgWRT2cYBFrXP57ExvgywkEYSfolOE5Fcq3UXQXP36VJMeO4MyWq9wVNedU/R+
bx/v1cM0PkzeK+n6rPeuaDzd82pX2te8r2qAZJVuGb3XRXc3Qro+3d8hpPcRNRe1GfZq3Dnlqp3j
5h2RsXEtohVZlHrNoTpYQR0byf1TtItSzQ4T79yMyn2aDWSe3gEH7hHCVTTYPDznXu4smQjhoPQQ
+/RV6i4ur2RWxpuoc6LDeHaVqmVXsYK8hjH3dg+j1sOVhk2/XzTnv/v4vQwsgd5yj0aSf1kXL7R1
toRrcUPyvjtPIQbe/+X22Lr73BwuGusPbmL6Fkd3GaPawAIA+vJ31d3H52sUaZtocRQRYFDnSZeF
Tq46/lp0p6Vo26fTMl6VKI7OtviJkSnU+1+Fa6ffSUiivykeT7sxAjFROwEl9CXIwxgZGL2SAHuy
C5M1peJBOQwqSZM2q/P3+D2bRQDOfZIUDVQzzerpV8g0dpfMYu+gB4hToRM6mr5LpRZ3uD9LU5bG
6luDKiVpLnGV0Lo8yctW+OD8A7EZjuSbLEsB+KqOEf8gFkP38v6M1t5IFyVDekisxIhIJPvQsIoI
PHEdzaMXwUMx60U8HWHxkMG+viiEdofKkYmnn1loGPtWfI1KbXkaQvCW7qQaOX7Pmgo+it4X6C2/
oiNAqEDMQPmAhoIcWKGGoA66/bgcFlBRlEPgCyFaCscUd1SCP83iyLyuW/BH5q19V+Gm5ZNFfTJa
EMIETE8IP4e3/I/nLU9GyQhg8xchpIA7U7SYMGdCKhCzTMpvB93HB3wMyp3NGqRDCpkIkJhJt59g
QAU+HXZpj4nnoL+gX21pKQSP6qVGMfszDZmh1FtgbvG+PvZs4N9AENJKPqHbP8GMoxTVsOlIXWka
5UXjG/OkDoFAV+nJYbAWzIyKoTdJb+MTuWtGLta2Wj5ioUqSx1IB70Qdgc9YwmJsocwjqN9o+SFy
JlkrkQ3XbwPzk8yFnya9adaeb8h9Uls7QJBbXRfjYyde4VX+gwAZSBXRu3CB82WMPOYV9oMTMw+A
4Uk6d2U4OIvoUvBcepJgJjpXgS1AmE7yodh3fnvECsEStXjgdQKAudYmRfSCz0xwI6GYZj8wOhGW
TdSlEg9y0TuSffDm5PvbDgQN8TaLt5ND6nF7KglLVvhAlENQSfzDGFrcXAVil/QhEAwM3yWfGvpt
WYd0vY2vvRJ9cCVQGggb3OpfHkNwxhZRpl2yjmWQdPm4vymS6HCSBsV51TkVKTj9yVKESZObsmGj
ViKE9IxLAuFrJywQ0iJoJTwR3+XzSWk3rQr/IRd4OArweh1erwiIkV5SwiiBHUsHJMJ9WVL8Ixjr
iMnQDngL4yU/SKBk38k/5/tiOiiM+WVC0jSzXjH+3DtqiekwAtwo3ODNg26fFOCLUQjheecS/MGK
zuS5BJEYfyUcmvzXtfbuzQ5CwEEhnZw1RZna0AcQlEdOUGuzLcZAlkppS03/03hTV/EXHXkREDEP
c91JzbtmVq4E8tZPe7xSBWY0zETcBcWNQ4G/p+q9TtPwFQ/5/Esg50mje4xfbKlXlqIy+Qvee7G6
/7LEaCgwAczYngjh6UkCo1kqrsVnYidierNPx9O6cZWyHCsxd4+SiJmI97EjHKrooqb4vCcpGdhv
K8PoILiUKu15eUv8/R9kb/2C8xX/XR2UzEvYczhaiay+V5RkiJwGriJTPqFgVIaNy9NBTcYivY0R
gzGVKDOwjPoU1R199S4pAcdYW2VrYLeEy0NALsPNCoYpmLHob9Ia2CbB42YCXal1jigXouctVRUT
bmClAe+usZd91zBPy99Y+T2bQjbih2fk4Ykb+OEHIhxoQ8ZnVBxNc5+Gq6YcPsV8PJ8Mr/tuKTbW
AFcai2LV6tMbuWv2EpMSKXTFaEHROo/s0iysjZgGqQpDXFQC8A8sJ98jCaTalmllzyPZfxb9VR8W
YHvfLYTzutbLA6tglOLgG7lAQWAv15pZ8bpdzN8863PzliRHa8rYiHY1P6IuyQMFD7iFhXa+ful7
NbIas2yKnvgeNqX3CCU0/jd9KjWmT/S2WvTzkwrNsdjHSsN5KyjLc0kceNlVhn7ZXXZTb36Dz4lC
066Ot6tP5slaJuSNNTq3+liS5rVepGZWERZ3yVKjXKlmuNJztAHGCdsmDbZa+YmvH1Bp5dQPv8m1
Xqk3mgKJT/kqVBQBv6k9am/ofwAcThwCN9JEQ8KHPH9mW1K9p43ynzMWO9CiytAmp+2KtS1kTLc1
pLuRtnEnTEbovzmQjG3qXrv9HsnYOzDKFh4HosS6G2oQKBoqNhGIsUzg01u26XZ+ucZpfFtCI4Ys
VRsfa2i6psHZV9/ZKkFPPVtpxbnrWyY3XO36GyqdCzQpvdBcaFvto7o3vKzatP6ky8Rwf64VM11Y
rKVKH9bro0VwRlR5q7PNx1t6Ev2pPKpyQFV7sSU4Si9wXL013rJd/HGjI1sYCyf1o30iMuJN2Zfy
pjolKXIEL7Euj8tvmn1J4CtBL6nxpw7dVBVTWvbKfAkdRgW4LFl0/ZE1YUk5cVxQVvS5Hl0+SxYX
0+gP7tUwGXMlVy2F9PVtl5xG6xKvqU1nDugnOYc94WQqpetVpyJHZTLmfhVprTRyvymIurpnN6as
rpvHd0FevrNRtrunsPqEzFyB//Fs+JmxbBHOJeTGliQnGYwD8yzM/AD7Zzi4/t7tnXCQ1e7acJg9
WCJIYa8Zk40CUhIadDEPeG4ogwSRiH3g+MJX7pfrs+aDo9AhJzZY4EvFpiyYu8R4hPewHDK1T13I
betEv5USX+3dUtkvrAkyPGvukDfEO0kjc17XWOmHemI5FMhZsi2dygse7v+fHC2eaAf6cnk0Cm9X
OgJNO+12edY9lV3saFssirUhXVBK3envpX6iL/qpMU036SWr1jvbGIrqM+otJ9t3UL3HMSb9/Jsr
Ne+/ecqga4XcLxXOjfVhsiftdH27HKL9+373J0NjqCKWc0TrPMhcoD2HVZ0YofB4upai6+W7SFC2
7F/ODdqw0tDll74Ye3ojtL/eB6syPd9ytIQeDWjx/L4hO7ofjilnrm43lC1206WIbSiTq52IlXeC
NszsSfYK0FQuVKfjF7yv6WOwBZs4F+rHcq0wsa3sDLpgD1BphnMKQXSwqDRmuS5Nhe/VFD3Uq6dp
o1BqQq+hgTENMi/bT7Ji4FabMndjlXtfFmmNSnzm5tq7RI/RzwKP5XuTaufJn0dc1jIVI06ZGlDe
joh4ujee1fKlaNTJ1tb79wJoLJ2b62e2bwC0c4MdNn19m6ZbmVH2JOktRcVOKj5uGvPnM63RVmnu
yAY+RmlCT65UfN80ipSvPPpD6HTX2oAEMxKWNNK4kgRt9+hKQRe5fK3X29DzlNuV2g8HX3kavtVp
+Vka9zgr3jLKjYrZz+2xzpUtCnFmdCUSqPcy9WGxFG1yXc75uH8vTba7/vpRK94BGPBy2Do3r/s9
rQjn4/6qEL8PerPXdf9arlVoR3Jsvt4fA7oIkpTfr9orOv6JkIyH20ctReqknqLDLiUCDIQi2JW3
/aNWHz4i7+8MtiNNqw652nSdr91pTz+e9rjVHGR0pxn0iA9mi6MZXQ9XL8wU7t3oBPgW0Q7gHiqK
u39e6b2Wq4F3XmM8VtpYZksRk24NTelR2wJA8so6eh1xI+kxCUaY/T0w+Nzak80QV6+MCfOPsy09
+sVMIc6NKIKn3cCEozDSdYaKnruH8SCVw/Y2uDpGaXGKQcU3jV46n7cN8hwdbNyeW2f6fCMNRX9W
bDeXkc0Oy4vWbdq4xrQXyY2G6/45ftTXyFJustHjgCPLjB5fvpG3nj87ULnu/TDx1t9s+pgj2UDz
lRYw5f6dXuB0Phu7HPiG9C+3Y71qXxHamZHqYalkzo0LUfnthW++zJ/pxbZ6rRzwvtbflwhdqOEr
fHb0x6vbamHSY+6fWds35jv+aGnxVlw2s+Xa/BH3ONEfxnf5PeiVH00MwS3CISXHw2zk/h4KtCiH
wQFVdIagMh4fTiVl7WxO2g8umvvxnq5Nnx91l22BryiensfZIbdu8EXHaHqaMxmi4b5apEEm5uC+
audQ989Wp2dsw6O2APynHfql9ri9jIeVe52+4kzSjM+w+1XBOYp0BTrWTt3tdMgJP+qrbDTd9Rmu
a7EzpUPcdsrAgdduvzEUWK1SqWln6Hj/zhGIYNiu1zXaYF4A14/Nx4oky+rlccIxYj7uUDt9LSze
GA9G9UI3SAbp+H7JvV+XzbtrcD1+qZxRN2c+53LvyDZkbrXdmonzUtgPb7nu/v2OseNWnH+yp+dT
/u9lPGAwlt+lCQ46LaAPmLNZcVL2jLhrV86cC7/dXvCZL3R7LDewvZVJhjxRKkZz+jaLzij0dzMj
sHRuN3OCtqtM36y6n/Pxi4b2QI4y/cRCLpCXgc/8aGL79hTjtcuPQY4m1ravKUz22X3MgsIMMnlT
sNMzo9TsOXf7WJeA/zO9KR2/S4XJ+PK2qtAOjGD/8fW43uqb3ec09ZGudUrbwfW2jheH4Xy+auYY
CGKN67yez97riwMEM3o0zr4vBOd0NKY38POi/JMaD7jo8o7Uavqp/OiBUVATSZhZrrGeWA8bNAXH
TIYtbc+IbFmH6f5y3C8eDhHmtsxMeTQLJzC6Kwkf9v9VbU8oBTq++V1QI73gVEuP5f9IOq8lxZUY
DD+RqxxwunVgyHkYhhsXMIsTYLABh6c/nzi1W7szYHdQq9WSWvrlQ9TE/XLuf0/j/EbKqyTKsICV
+x7ZXC3UIq5Ne9iaVRg9Tkn784nyjqc159XreXxVFx9RDmPaPXJt4V+FyOdZAhL+zDH7HDAEEXHd
9gaCfGlgSu86igUr6XvhappP/eUmA9Chm9nx4aFOO6BT9I0O4L/WDhq1CMpXRKKqXhBh0KKGElS8
e2xr5xU65FqV5srQt7WuBo/efQTT3jnCkLEKNVDj8rRjY8uxCAM/thqxIxvkVrySP9XDh12uD8R2
mGwoXptt7iw0rJNsYHJc3jxBdccVB0K20XbOkokkG1riK70Y5yvubHZdj8IYHK3FNtsY+JiRUFST
xutvcIx9NIJFHVIa87GNllckQje8vbiXTjac/extJIC8F68eW7gTEQ9PF4dsg5TFVbl5bC8bjhwo
S6PrRh6maAAfIrUyvq1olVJP8Rc9Fltk+W0Tr1QizaXwS1311XN+cNd2HPSWmMMVZ6jjc+zwTB0o
FMl+bQ0C66gjrCDF4xVnGNNldmcVvQ0Bb/jQjE8TurUBl1reSqoWGLuk5+tn6brYaruHlNql7Yqi
zsW22ErlKYahzONVtjF3jOpa9aVcMh/KzJU1lImWMfSrtuxknuKwjFfMmH4SOlPBzjmTpJxsiq2M
SzlxE6acXiG1pOgIcci/DBu6Zpt0xfkmBEQZIZ+A+gdMDkom0Cde9c46f+TfbCPDdZaUOUIVKLY8
whzsQD+nKwQzDPzYMjC2Dj3ThMwZsQDHbJNFdZ9Fy8smUabGi5OCiweJAmJ8D591y2S1+PSyYfkZ
F+U7NjSCTxsljiLQqxoS/vXOrxBV5bGlZcASlozXWWo7BmwIEwlhhDxQHO1MqHK9z7INzWWLd2Cf
3DmHu0wh2fAKh9sGdSWRnqHKY+vOGUi8eifhh3cgULKxPusRLT/LsOFU4gAUsuMkEd6VGSprIeiW
RYcG1wbf5KcV6ijEoSUPQtJo+QxYv2hJX6xUyuZJNtmm+vBhKFtERgMLEpKCosPgKOxCyzKbXs3Y
WKcXT/w/eOhWKpL50Rk+HA1vJ5u0k92Sbdw5P/Ghqn0xPeA9hfHl3JFpMj9+Ry1kZZnAJdAqDgLR
OEQdYScwNlV8Sext2fC0CNNrp4tcrQMSuCwOyhzdlr0j7LPhHxbKpA3+YTtmG4bG/9GylUF/djvr
x4hYKdiCTt1oxLoydn7+f0Mxonh1gxUhijA4TYioeGyRUzAR70vPDApOa68BRIqWLB/7iCdhZN6S
ncH0qq0mqhP8po/kHabbsPkoSAdhDwjTIwfcEeUoSVfNc1SrU7On0/rRqaluiH7X9oIyOLZJ46Xs
x+dKVqE6alzPdQAGElxGuKG+PHIQ5reQvyhMrtdaY6sb6hwx+X1hSXFruZvXVUIE6PFuTBJnwEF+
6Wb0mVvo6oaoGuhgBqWb85+CpGIuXQzhYT5EISjVxeWeBV0xd+0BYzg67Z7NdUTvr9C4r9tK/8UM
4M6a+TBDVkpONaZzcmFJUaOu5tvLKWAB0rr7hRYg2p/l3LnaDfLin9UNjvgQz9gIBRA/aItYCvYA
wU2HeXP1KC7NDjJLVLODE4U9dfouAI1SyCdB/RMjyPgHXADslxxcagNTb2PQ+2IXseS0jA70UhZd
X72s2RYqtRpPx+axYUCWvuETROQOWhb195383jrIyo2BMD8wngcYX/bxRYrMrXapgovdrDUUx3Yx
/XzH2qX8dIS5lTqRo4AzkXPCrTCwBzUbCzEZf3FwM+suCU2HdVno8bQK4bXMGWKIIUkja3zJJ7pK
3znXRpz8cJDd9ucQMn9wa3f7V6nTJ4qE+kr9xkVpvf/p1ljMEtdI/LrDay6jslmjX9R0DnFWTtU3
ub5s8v38DeTBtdsjxmPo7sRT57kyaI5msGcwznq6mIHGC5WLAkwf4xQ7T5jDctdXjfLA6SpFzW/o
hVyZ4peTRQnN5witlHgCrVlj8yZE7KNCGz3L056jJ6zcFHOUzSxdQaAOxV4ZpeqwTA4lVg9qgTO0
na+urxDsKR+HOoyOltDad/+hDjFGbSfHkoPkaDUuTo/s+45uSi08dlVh9t8BmpuZrJAaF/rGZEu1
KeIpzQeIY4QNh749r5SFWfzqCurWgEmJQt1jK9XfkbWLIQqWbTSjM4QX9jBHbYHr3P0ShUcJkWvK
c0Q7l3LJ9rlFczRrp/iLGYHwL72VEFdzXl9OwzV2/U237MDi/pcZkxepJQDm3bF9ujkrouV7F4CK
80P5uT93LQuNXLrDiNRebMNn8wOD6pd1e0YR5WhgJ8J+Bs5AwJETn3ASlXw+khGvId5wXkXrhWGv
WNRlAP1yChmhRzLMJIzBzYRBAZtvw9IZIg/5HDIzCYxfxJRSDrIkvBVzjfQeDKQkvANtKKc1zIfp
+LA8jM4Uq4e6laJ9jYwqlP1L3Uo2FzcsRF+C4GWKWwMN7R28mPbBLAM2Ro9MKWvcdDPVGqOgG5ic
WMcOMTlEkYs++AzIfay2dIUKDs9F6lRp+w6ixxpzr0qOEsE2dYAmqdFg74/uEQgXF4yC8KYuivsC
P0fWjDlJEBcaZTW55nGGUP7JK7RkisWNjx+XEpZPFWrmiu1hcgMQeTgMCjyM6HOp+FDuxOYQrcX2
FJ25vhN2gWX0ZXusAkwxr3DcKyO4dY7z4W2u8vobImCqKvAAsopa8V6tLPR8hNR5ndlljAEt+el+
W6wRCZ3xFzoGlMVRc2QCbTF7u/NePsovI4iuOENMLOQqJwNrVouyeSF06NLn6MKgx7p6bFl58Yzc
CJlBe0Djq0OYn6tx5Du7S3XXnAdXNmyHPy0flPhXSL9AjeyF2XPEHqW5W/zFGc3fx3ROhjHYxtAf
Dq4uI9genfOOZUTAXyxf38olHcw52a6gLnBfnO/hF5rmWOBgYaB4KXBfoMzCaw/8M+z0K0waomYy
Nz7hTMBt8MzZAW+PFX71MDrPMBaG9B2TPgmMx9QwV3HlpU5QbY3+1Tv24WgWIO786nY267FdhQnl
TdoQJwp2J8yLSSAOo0R2P0Y0a0ZLMBrVZV9nWDw2Ntduzj7KdO+BkasOI01sPEhZFP/YKqwNWjOU
CTAfZWsHeDT4kM3+UW7Z7lhInI6oY+xzVv1zkmwb2SkDnHdJu271JYoZHALlaiAFJ5zxGcU/uFHG
fcSr1xB1IIPGxRzhzqQgtIprRwkb7pDBWiBp7/aFicqpi1+LnzksiidI1M5tzInZNeMKzentqZ2v
dZj6HoIvYkrsIXgAPnxxdjXrFJWSVWd1DCkNY/EEC3hzv5FqHZ6wtP7W79v3Fd3DXLnk8yN1ntUg
0jfdjh0G0bDROfPYyzeXevYD2I0VRICq2vKWBHl5ErXrsUEIyJkBgTHRy26WV/nn9ElYSSreO76e
AL+S79VihsBBjrPEZiexzK2P9R0hqyAY1r9IxHzvwP6c7Kg5tI0DAEuUNazj6RNPDgN4kxj72JbP
EToFjIeJq+gTPGHsAk6Q4oDiA1H5gEmnxRjGRCLk27bsyxFWfws7IT7qJ/cl5EoYW7wEpvHPbtYN
w0Cm7gylf8V1SCzzY1pj86vurESriEaWO4uL8UvULiW8HqwoZPu2Z+MEpTAdrwf0TJzB9ZmTSz5W
1mxXVEP8awcoJr7iSxIa/JcDq4oezjM2fy6bG5bhFUeXsu52cqGZBDhbsF1qDq0DTxqn/x/fYXfs
3LW2+7+bNe/UwUsMyvQQEKOHm0Qe51Coz1gp5snYaTtqAD78fEtQ0S4/XLfXg3rmOvYE51/lYUh2
llE4/L7ldZyiJyKoDleIKeMOr1uZinbCBOYPb9DGFlPwMygk+wlTeotArM//f8snJQKK32T4D1+6
LXAQyR+YyBTXpTTf7dh5DPHE6YHebZyYMzPRdpxI9zJowIQ41+f0kHJ4fJAohM74rDnQ6KLYEs1D
/FM3Y+A8YJ6gNJTdOnc0T2tpnMyducsW1fYmNnS3K0RJ7HYxtxOIiCWtEljFysjspUH5sj4bu89s
oml6wHrdVviSkGiHO3sdP3nOM/mBEW/b85W9KNRgBbqdRcbaDoqKxJEFF+LJvz2SBrHLY96RtU4/
02aoZw69D1MwV0hZn4ut9PuxVTlugG5gYaC70LTboePiXoQ/igM7ku2SQxQGRypcEsiiNTvmdHl9
4WA74dLFcylsxGcFi24KYY0deoZMt9tBaxsqwlmcS/TDX4h1as+o5VSn5Ef4WH77sAfmCLTbanxc
sxxXeCJlNrCJrLC2k4Fou891/IffKd3MqzmPCaEgDmpAe4YhrvIWV82QwDzJ4Qy1+bo901RHAw29
CHVbPBkIAUb9oa58DYNAVbjos3ZMW6YhY2Fw9Pcx4mVwMmR+g8PRFs+QFpFqyJ5BE9mKy5jmr9v6
jJrD4CqUIZ+BcBhzdBT/Dw89yG64CSSM0JD+oRotwpvAy7EY0fRBINmBObGFFdYVfR1NeNt89gYB
qogayjZ+HjbwVaM7UOqaK5aPZw0NT3r+sOr1gJSQWcCSrB9KCL3hL2O5bGxq+4S/ABZCYMiHQhTe
/TzyWRZhi0ZaZsdAG2giPMZFzJoPcsbDo7JOsutZJjYwPx/4jl6FYwjdwHDiI3QnWRDOn3yri2D/
7GxryQFY4SL03bU5d9cMC4uL8dRnmAN3Eq7kc8vOoRuh6Ufs5Dg1PQbME2KOf4jwYQ6cCZRt2kV7
awnlZFDwg2ww1lC4FZg02LqENAxQFp7mceXyg2x3HtBOmj0QFmVN4cwdPfy/FdF0aaHb4RcwTrSN
+/JDYhkRY2CLv87uHHekLx4rmTZXbyvxZwh/ysRZI+PEgYAAM04vxA3bjUSFHSNkbjIGZBU7EVYT
tmZ1yPJE94QS0iCPsQjoQXzGhkfwsPGoeFvjv2BeDAY3GXdYa9k2sBUaA0/SMkOrzgwO0n6a63af
7fGhJ3prfmDG/+/P2waL8SNlpTcpD35F6csHUTt3OP7bhmwLe5AmQG3IbcGjAAQ6vi8a7K2u9/dM
Ij+9Rt6T62wDoxAMv1VNMc5ns9YSKp1inz64+DLIge11weu5uuvnJHM8ZIaJzge8AQfrc3RxLn2H
BHJnqKxbU+UugvMTG7TWN6bVEG65Njq8oHL3wOrlQYa/umAoSTTPCdFteoqPyzlxIq9XLO5oyGY2
yWMuAh8n+sA85Qb0iSKDTtChTNzOd/iQ6V7xTzTONya5SSkK9CD9/W1h35bNDxogRv6Lqg3ENWlf
VxROdVow4M5H+cSrdWvGGBwv7v7Z6871jPaEUz5q95yHGhFn1C3tZi+Qz9H4uW58LJ/3DaqYVSys
97cNPIBYSV4Cli5KVZkGKLzIBbQlIPddvCa4ZGw8Ns9VYiTepe0zjubjTcaiKweipGcErv9qEZsF
nzgpujbVmPFkR9MjO4XwUFFetuJKT4wz1mqvmLELoGBtfa754M2GtOpiVuAVfVBiXgHg8PeOWoK0
xHJCquDSkWs3ToLi90FF9mhalX1kIYYXzeqXyGujH+wsp1qxF9zZrVmLwxzlmG9L74gFQxc52tDb
+RYSOj5V6DGTzFOGU0M8S6RQx07mw/couup9G8VMhn2Ah80V5asEk+o2bxPfeuKFoLEtyhvJuYTt
rvHyY5hitHGTBGlB7u+VTy9Dh8N8f2PNFouMdY2rp2eTHmlZhJ6ju24ZANZ6jjX5fASMLM4HqFtJ
VsklAme+0i2sfG0WGzUbRNWEbDpsM8xyHAv3aPLUnr7zKH0j/a7cWc7lQXEjoOjlm72Vc5U8iuMl
mvO7rYFq9/xi4VwKuduDhBu14u9xWdfuDDGFG/XleteW2IEOF0S1im+df4P8kEvN1/l9SxxjOXww
b62dNYblcZCg4evd1AFqxrSOkP2FW76qPT0Ku7iHH8N/tzMHnmxv41fxZ0ejG94MHbZI81GUDuER
ThmMpru+1ezWc3LXL27/lKKddBS1ui8f1cSwIy+3xh0r3+ZkX2QD1/qObB932KObv5FdH9Zag2lI
KG8cYsmgId3hbkal2ySwVCluBSNo3MPzfvf067lpZ29KhtkHQu4sa/zi5q1a3bjEe06IZi66KauM
4o6NjVc9bedxRUy+jaavofo9Q1HX2QBhcd9mvVXRznH2XijSdf2nSlGE3ttrTtdu2CXfSTsr4qkG
b6HJF/nonXw/y6Fa/LXVpNT+MfQ0brwbChjMiHmaftPUVIkFy4vIvSoP7RfnqQZAi9vzH1Hs25Xm
vYiQNqJ4kCkNxheOCuI4Koh8JyS2nZnWoOgGbfF3o8gpPHBzvttumoGDUCqdn7prqyJXRvu9ubgY
0OCqtG8Wd5JtwOMn3CCtjhFKwr13epPTDQlz7T5yWoDMb3M1JhybHRJpG0Unoou0zgfXKDU3Avcc
yPyiBgAxwy6yfM0ktbynbhKqbveo+G6QRUdx51zhDsS4+o0DbJbWA8HWjh2vNS9Bp1y92Hh7CbYo
9J0cs+GxPuPRaLjtqF9eUeq+YiF105+GMvTmmFMWw1F0kVc+UnA46x5CsgrlRVoo8ZTw15+3z7Sf
bmPCr3XqbiSWpxN1qxH9ffs1S9NTjMrLLm//ZWU+S4kMwE3JTQBev9e3Tu7k+xtvSS9aoEs3bIxM
/6cprh81jW+8vAfRXCWMq/dUz20tv4vqcfcC4Fel3ANLliSSvBP77sPtt8AoM9brsPe0/RSaFaJd
zJ8kHF5YxRuQcjcWmPHktOrc0yDGfY7JzulKbtUqh7HYpUqcjvSl63Z+axLnmuj9/EqEU+0b2ay+
h5yK1r5u51m2xzFyJ6vaMfEQjQ3yJZ42SOHVBdv23DFoDh9wGAxYOL5+kat3S1/BtZ3r7o9hcKc3
fV/xEro/N0nlfky5DSCqJ+RqA1BPii9THhl5cblmga301RES265GdvLtFNs3SSXpNoXOLiwXc8Y1
3SJzRQjVzd6EfDEnD8vv6roXvb61cnfpWYuK7a0UGw1ufMHy3cWv2HjtjYCP1y1UnnIMwXwXApUo
mHhik3Y6FddzzpontesIJGSDZIy2RN0ooUOv75BWxS0TUN5rFzoj1Z4a18dgVeuTXFsi0yuomh7u
FLshfC7UWRpz/kp7vmVRO7TZv7lxDnsMkdA+F7QJk/QWNA53pjEzRfPeF2JWAmNOotY7eNrfYPK+
uTg6t9ngHXDuKinOhsXTnbInST2q8I5fApe4jhrQ0tehO5W91busPWSXaw26k9RPpwA1woYZJTqD
T+qfhGsAk/ijbsE4hTm6E/0xDklFA+rX693BzatGj96u7J1k/Zw5Denp0NpfuNjI9hzJSNzShX2S
b9WN/fb1bWoTqCCLWw6s20wFH4JYdVIhNQqUt350K/wUqUI23rU89u5+d58WbZhT4e76r4Df7TJM
qNmZfHMkruNrmJSvAbN5IqEQZO/7ElFfK5P09tfMHxaBAemwbeesqo3bLVBvi4vS16qHp6Rg2MVB
c/1VlKXZ9DkXGtpg0d7Prwj/trtQwAtNvM45uC+v9zzU8u7eSL4NXrVeHb5xxAn3/2i+D5si48gj
w79xAr2vv1VtDZUXmI4AfMWB2S5Al0NGMo6CjbW+Rgu34XLkT1d7hHkd6seT5qYZPi5zrLWLmz0k
NoncH7INnSaESk1lBiVOD+hFjlYbw8LPK1fnJybRUeewfcSh8f7Jye7s7ZxHP2O1oRLDjZobAV5k
Elau1+pv/idPwB059iyrx2UckM9HF1rTf/m9dqpex64ztd9jqx1mFDCKw5pERDWruMcxcWQdTXek
q6jgUyXF1KF4eEks4NNvNDBKh3mJ5zPg1cqZ9VpAx0ikuhFxoXkp/Jju79bgelvkfORYwYO0CPfn
la2zeMXQOQE1Y6WqG/1BQTH70CNFs5lnyXcKn+kPLjIv/8g6hKLNdd5mIxNclCa0i6XFXuNxylIm
k1c6tNNJ0fq5PnDUkVJM33c0rfLBZSuxINpEv2YE+/Wtdhq3avB+jxVnen+vdxaz7K7z1+NoV5R/
Z+DZ+yeyY79him4C4MnlNy1OVfFTsjztouJ5qzqMY2tJqhZnjvSsn3L71032luxRICjhjkzRhpkz
r9thzADV/Nw+jvxim+8AOqszXR+mT2Cdr2O1XHU6euoTETeI7z/pCz/2KAEzwZnnZPVcvxLFs/Sh
Coqu/fWq96/LP037e/YizyEL+R2dinbwfgyVsXHFJ6p6ySXpu83iDW3K1TP5trU/h5MmviCE3y8v
STLUt6OiBC3pYOX7x4KhHnjvR+/3WjdVxNi/0rX8iHcKcCa0MixtylO/S65Mnl7J/CBIo/6zrN/k
yaI/PcvYP5J+nPQf2ah328YdWtY0SpcPZfeuv+gCmlp4HN14q5D1ZiSzt9LrK1ScJhHvpRHZkQLd
de8RbaL7tkqSWoa36uUpE+3vir4aSfKpcwtgTAolRI1HpiWIhg1BO7aXxGHBM0nfoLQs+btw/NPn
yDA5px7Bgzy6CzmcnugnhKUSmVV6AHwgXq8z9pq2Bop/Ut19d+BS6jUObjefJ54nbc6HSjS8kMbe
eW9C507mhn76NRE1mpcTEo7YwKAiuAgN82yv1SV9NGDRomQRVH8JmHv6Q31Q6k6/QijPMC+1V4Ee
d6RtKn70YPCV9nt1cXKGkI9eur/37z0OGD9lAThWmBTZzi2M4qVH0QxBiyg9PqDfB8BjtkeWqiSh
cFR0ZPIq43dN++wW4ZrOCxpGHg3U0qdrq/JcElEXjI3L6gIimqP0yCFOJm0cCZXeBjdqk+dvfLyC
zSr5Eu5En73JswYO7AFcH1ECIVI7UIL4WC/LkwsomARHwSf8Har7ZgHFon+9PXmj7x0ZfnFoktZh
nIhGgVTTjIAGCZowuE2OB6lOquGCsK5xsozn2TegA86MNPgaZY10PcBPtTUEsye9abtUV9oCdFLC
GhU1aBbKGBhPilPkeBjC+NyzAs6T9Mws6NrYSNION6Bku7x/e1O2/rKb16NtNYqP+jRzvfck3rKQ
7aoakU1Frsh92JtCBZYG0sWkLsAU5IlixxBPRqD6GfdACRtAbVlMzA1UMlO+fdl+y9930AN/sJi2
ENv17k2fNGI9+UHWWrfAtedGGWYXX7XRYbdwWttQBbevg4EBglRBtH5wicP3I9CMAGHKwxwZJHzW
y5eMI9+i3I0ynGI3j7xQW/fr0ne+wVI6aQuy3kyZ9ftXX1krg5xZUk3xATTEfa61Rf6T/8Q/zBnO
4hDLucpcpltYCkm8hElgEKgIt0E7dX+1ZYsxYzsN4FB5gQMdGIsd/A3zMSYmHBdBdGCdzE27ev42
C3ui77s/WFLfx2e4i/e7P+eb1kGRsL4J+L7YIYTNTB/MQNhVUfusLFv0Do515sdH2WO78e3EvOgC
5F/SPkWQeuy/8nTb0UQp4F7feumTWetQb3v4crkuGd9Pbv0V/VP371/jz9i8f9U2UMYEUGRZoO6N
DYjKktwK+3frdkVFmj/3j1GxU5pn8KTUO3kxxzfm3gr96DZRyPq0ve63x55TPfLLLWZoT5K3wO6Y
i1z1cmTeq0+6qcammpl/PZL3TMNLOc1/yyzUfrOabav9ghRZozQAdMHtH7lDf8WPRh5w8q1ANTMg
EX1BSOC4RYElD00y/0AtNIbXMTB/1x9zEa26hbGgcPMK9LAJEMmsriANSgI6EMT6tF3V4Kl1uwgV
LpQSEuZa8APwK6K8Nzs86c0OHKkpNgmnile6HhomX0V7c93bp2Q6O9PuF9W/2b1PXBBHe3VpLdVZ
MsRpPEAKR3vWAIUOUI0c1YzCVfVSjuKXZ6+bU/RtsKfSH+ebATx3xPXQuz1BH7oSJeZMIXJxJuJt
ckej3RUISW2eb62pSu43O1FqKDenFt9uubvtEpTDk8aw6qW+v+3E7bGHzWGENzbJvQpbbgGCbi7g
FyD2fglOWTQt+wGZ3cve0lwbc6T99fy6BFzMclGz1JftslncdyZIyb2vZp7buBywWPRp9M195VKb
C8aDsb6f4PB4a4CkLT8h2NOztuYAue/cwTsmIiew9vxkSTJ8eYIst11vzy5EOND5HpgzLLDCa5fa
+kJu6kndx9CkW5NZueQcQ94aaxhoKBnJGekO168UNY0DFQQGTro1zap7er6fosNNhlCe4FlcUc38
uYPcxfn5C5bKR+SnoK/IkfNu+ghU9qNoWXxjst9YFnZWQ63AaSGb8HaCDiwc3/Py85cg7+87qt1S
XQo6sFSfJTwaDrqTxrvs1sjD2+my+7/FVFqgI/bd84ROKlNql8aman043xgCgmV9U70KiyqkA8jw
GFBZZwEqqgBJOBK44wHbuK/IxLRgb/L2u7uwTtn0BXaC2XV/3V96RvIo4+hfvcx/RNIj3WsCUsga
wwpHw3nRyj1g96ILcIY7jRzHLgBKkZzEbhryL9oBudmc3REMQ/nH3EMEI/FuJwT2Oj5268joR/+Q
ibRDC0gidA8DUbvmqFg1C1gVkcaM4yMiKsa/JJKPhZGmdurMBXtq+fzljV4RmgEAFyt55VjukEUg
3rRukB7TH45KdYVi0lulR3fQLJgzG9/dcMhyEuc/wHeIFOWYcQM00+YX0cfJ2S1uU3MzRnyi0Vil
H6vo+niPvKjztN8aQfT0zL/rTwtEO2ILIQW8Oedu/PTcPyKMkC/WTAOvEii/F9iffGsjVn+qx5fS
7vIjEmn6+EFcJ8BK/Ao6qP1r/+EbrI50UmmEeIugywG1MNYiqTIPWAKUYprOgAogMznAGF+h/LkL
MyDpHWjW9scc8l5xxFA2gAsgxOSXRuzF5fvyrfxmo9veIT+tDdxDTJJjSdohaU1eGZKdx/9dSCod
2UTo2N83H8V0SvKhRxQCSXij2D+03hovSWidwWLhLj1YSq6iGlyov3X9dXYW2LjAhfg1ORsmQFcC
G0D0PzlRJFsBD4u+H0LIoApvvj6QTMN3yH7hnZKMK2JgQGEwCBTnBt+vAOPnnhR0h/JrJtlNDQUh
8n7sp0EUuoFKfv09JBis3w5nbwDx4iE5UenXqQrIN3uHmj8hcn9m9b8FJOLiJ57jqUOXmTyGhKH6
T5/hhOWXu0DDnydhChyIZMe+GRwy16cURXCHAiwiiBSRX6xNvwSsJF+XXzXZY6SIjhGgYKPkAYhv
vn6sZ+iyYRsGOY3gfAhhhaAFtRTlnK/2RKvQ3hnEFQxGr93hpuvrwXcUmpz5uq9NpNquTnIQmDQa
KTItHolnwF4flP7WHCrAz4GsK/8RcklGLrHKficVcALB3yE0b5R5gzwovXXuoQhN+lyajJ4bgzso
lsLo3zfcNyUL7pNmBGsB2DCOpAqM4FyTlYMs7lu+E9h+xgCQYvXI9YCiJrnWDhW/G3BS9W1AHy1S
gY+CnAaGLOmRFATbP70rCUbIjB1gVP3bAkC4UTN5D4nW6hPVBIKzoO09gx0h/iHlnr6ACiF0R8DF
QSMLAK0O+kSh1L5JYkMXEDkbOPzJ+EkOZIUYtz1I1wNuVUBJ0f13vxrstLXsTDBjoJBP+IlPCJJP
5CxIK2Oie/gFKzJoQwF77/lZoIR3nF3p4TaZah7xPCPCWkLSl33yqzYOTCkpfts0yPCZpSsimIm0
JZk+GuLq8SofRxCJBVOuwYE7lbpGzpeQHdgrkrHVEf66kTYBTQEeRtz8kK7GXLjJH0qJK3JTZgKe
COJdqJxjdgeIZpN4LBAIrU8sk0cQB7uALcd1Vrq6QgtBcieBb17CelRsnTuj5DceXGe9bRPY8zHg
RFN1lR9j4HM+dXXIZHkcCBPqUe2g5Pa+mzzn1Fb2BUTuDbAkgK19bvu+iOYcJ1MYd9QO2IekmHNJ
BgRzNFPA3ClhleiLiPAp4FbgC5CiQPh7R3wC0Dc4m4Cj6LFx5XXkJWhYyi8oZLAEeSy+AcQR+ORs
bY5pSrQ4A31sTG5UDOhAz3T5g80VPELHX9YDRGGA5caoskU5abi0JMBSICzYlE/f+rl/1dA3Iz1I
+RH0Asu3/L1UKmrIsF1efK45SKBqSJzK57cv0bVq6C0w9dm6mOJj88wgXuvAWhmD6+h4Z5eSRHbE
vKNaJQWvAjvwUySTAvTzM8CZQbEl0JUG5LYM3X4cAh0IjMAWAdQ3xy1qk/+aguoVgP3mfdDn4dvH
l7qwwEJMR8lakmJLMo6rPkYPqF0FiiPr3Sez2ONSA+QFboUDC0AELkVHTpB+JQEXPMN7gF8UUAwp
VaCGLpVZKdc1a0jOfxyAFIJzibINb6iD5MW+uaQZ0aUrBWVHdj9Btowfs3ZLEAx3lOXkMbvOQOOf
cINEJU+B8qcaPDDx9knu4FbPmCSNdJYfkgXRxfacy0AiRaRcLciYUxlIsokPT1Kzty8S0VBBbVL6
/If8LDf/3D9ybfkpuIYONYiW6oj7hKVzCZod+A7RvjpbU3OeTTDj83ONFIIz5hiIS3yELzRVKthO
0MC19QucSRS/Tum/uOqi6NvLmWViUn5xdmtosDhacV0GCcAI6ccNjm4nSuMdZ+Yompp535jzDIqz
FI3K5KFEdFDQDLgU7E27v/gMEocIMj5DPZwAn3WZEF9P25/aAwCAxERyeuhCkxcKl2P7twkOxpu0
havwNcoI4oQughPiDh7sVFognW/CVJkySODrAt11KTdYFK9ApcbXOkFHtaao5zwp8yBAnduaIU2K
V+MFaC6gnF83IhJlQHTjEsmGJ8jLxBWL9soLVLyoR2iHMi6mDXFG3AO8RtigpGupGzQwlDPEPNAi
6Lj6EnlNC9r8NWpBv2eGMmiGguNyhK5KGxQuFH8ToG2QizvP6adHZUAr+hI00mlKaRyggFtc+J6L
P4/ge359QVtgf5H79UgZGPPetMF0nsZnzIXLhNHL/QQgq/eUUVtTmWIyYeQQTIcM9E1nwMxS64Ig
Pgo70gy4aazsDcDRR8vc8AXXIzRQ6YbJ4PaFIvP4LM4m+kftlGqaMq/XSLd9qemDBoyOjpXDHXfh
3UG7nvO/Qbk9Pm5H6ZmllPljqrRfKIv8M6UHXDQWdHmxmMnkfsKQtqkyzpAAEqmlYifjZzQChy1o
xbJ2IK+AV1qPHri32Sv4l6U11O32S8Yk3bEGMkBhEVlZ1NJBfKa8B3NjPQcsDTTmQVlFFGkeqniT
wWFgLGlkKVwho6WcLFbEFDMEziNTRfiIh1CvyxQAXFwPsj160xdOMPSFuWDF9GasG2nOLCB8F/1r
v1hX/Gb83n7hqHIH0K83/X/5FKlQM4QK4iZjlRk3SxVHoU3f2hBPBC4TeKse2QKbKzcH8gVyecJd
Nlatzz2NwXJIc+xwVhfL6TWCJkBC73S6YZPQpMwHVR6b2QAfcEX/d5+ihXsxEKEIh7YQ4X9CVCNm
Pa5G4tqBzYoBKG+8P74Cb1mMZYycQ8JzYlXDW1HIhv4SxGrhT20ON0yh14dXwZNpfToWvGuc50wX
7wkSpenT2/j/JetNL83ss3swN2Hk6B/em4IXPrPAD4OXRJ68cxHFPhTCCKEh5Gf10rM8S0fC992f
gO7CYO5g2/1VI0wp/CfqXna5oG4nEwbDh7yuBgya2ybur/7JKkT/4IQxnk2NCpsyXjaGElDnZkJV
qc93Lw7SqUueIyxaDLCCXsLdr1H078LZCXwQrhY8OABZjgvcLoWLiY2Bps7i80s2MZmOLmOgZ/DI
FIaI+STDdQfRQbqkaZzdRN9/WUX4wuK4smC8Bxv+u5/oD2ijgT2h5QG0lM95+D+W7ms5sS0JAugX
EYE3r3DwHgRCeiHk8N7D18/afSeiR9NXLQFn26qsrEyTs4CjdEwVpCWgIuz3cq1C6yQL8RR+BA21
CmvxNn9hqNJx03hs4iN+p+p+KtYCYxrUR3iI6Rn8WoKEmvZ/u9LQ/FrqzdfvM+4lEsEXqknuz+fb
NxO/i1V0EBZYjZtLlDdAQlWWcEITn+Z386jK0KRlhVg1fyoBjMIf0PpH5o310+5W1jGUHrBNYFn8
lvtYjWKt50CWmB/lg2FE/FsZ8bptX/5iH9f3xV/io/CW7SQ7YVGYx2H8UzrehVqleq9eehBOlO/U
MN9OsgViqdNM9K7Nf0NOGicPu6TPU/1nLT4f72dBrCfuikTo2nIbWgsIl4MQFM4Hm7d5B2Em27+S
ZrtEKClIVJl5OU7/c6yISTZ94pvBSjrfPmHQhcwfrjMxB6oVFq4zI2Tlxyj9efixKlwj52fdpGUh
myKrcW54wUhbjnNdF1EM52Q997GDUFFuGCiSw+1sreECYJTBEGkkfnLDE6FOxc0ORNdep58I+vxy
PM6/ODPW05+Zt0TXb/iD7TADEwE6CuGge/zc5mX1IP9yLD8B7NeSv7qLHO2hDpkBDlp6/tj5lx9D
689+Bgz+WS9CUe7VbS4RVyZOQIqxjsLTz+kHTMCpt//4wduDmioBpAGTQA4rNfkZjlgFm30oJSjq
HiY+jVNOBef0Q88i+XnN6isK6IfjzlvMx2pWMA4ny24TcP0bJbUwAHa/wfSrT3iYwA/P5B+k/FhX
AnSCZh0uFwGANiEvcX+AueOfBxzl4j/nld0EWDRbzgyZYlQc+jQdZYZe71iGjx9+dvcG9CrZ5xzn
4v6E18JlF+E9k7DqzyRKOPwb3BQwt0fXm7uj3FQAiSA0u99EGdgpdMUNpSY55Dd9Yf2RawWkdfo1
lVRNpn9eMdENgNkJ0hKH3L1+U6niUdrMsmISRh6te+z/s6N7f/fzDytM1F+/0y8nBV3XL0tpOpqP
l7O4EwUineJBAG9/d4Z4wsn8/dG99/OF0lIuruDyDBiXAwcIBPS6hkJK1taOFRVRsrdQOtlvmyob
nmu7UssOdRKYttM59et1QRp5T5/DsK9DjQq30pZymExo0fXVoE//FGQuS8psBiqAsWYq+az7F/Pq
MY5IFRQN7mExeD0Hrf80ktM/hVpY0zjdXn47Mtbvl4/XMDwySAVG9yxaXcbEb5oHYww1Sg+Sg8fH
q1eopYZpVsotJLWx9UUsOxYKNM6cyy6g3Z7B8wiApqPgjBeeHQCUCjgWhNxq8cF8jPXMCPn/oJV2
g3tuuZyfi44xB4mvEP1zI0h9+Fjzd+fX4yMAVL/Oxfn74cfL5D/T6p5SrgnQaR5Q89uHL4WarWyV
uiC87xIcmXlbfufiFfOpcgDadUAZD+dbQXB2m8SUhgXV/HZkTsOUUXn2wdI1Z/ZrV1oHsF9ooSYV
YDo1INyowGHz/69rmWzjB8fCQtksz2fwvM9nX0ntkYj8uoqCJfQlGms9ugvp+Ft84AA+0J3+VxNR
ALQcwmXnsz4jZZjYsnzPRpaAVzf4Si/qh8ZOLcyuVMsopKJL/i+caOei+0EBwiKygAGM90LkxnI/
AO5UUyyY/TNStPAzhaXiQhaQ3rRr8irHk6VWLj0z0tNCSXUnMbT5PaVD0YEkAN/PTK2nFBW52Dyc
sfTwoibFHzs13IOKmBQGHKPUtUKR4lTZbusPgmEbuq+KshXvYPF6WU8Ay51uynZB7GyrCo5ygaXh
WAmBmEhBB6qpPxQBf54d/J3eUsMZqimbGXe+ubs+Q0zhZ7yXjfDMRntcA9+59j2CgXLquPCsFQP9
qc4cQjTi5QqBWrgM5fuiMPDB48+w1bIwt2M0zzQNsuD99aiozSEITAt65T7u8aoAM2wku29Xcsiv
94R3Iphn6tfguWo8vHnzdB7Kh7p9HBclCZXBI67XNf3uGbtHXeZECte0uJQJdMarXjIEHvHIq0KM
1eA8vZxKzdiBaND+1Tihn/9OuLijNlXOpxuOEpOeVLZ0dm9CQOqIPvxYRE6TEEMpJsQCfu4Q83nE
m5cPNcaJ8fNNI63qKl44IDNaXIVwNJkmf3cqhu/8bCYhE4CF95IA2ld3pZPoWosP+JiAwAvqB+iF
y5nHtb+zI1+8hIIDENpaDZncaDkrvAm9zKn1YmMZZF/tvLM4xLVsQFUdHF73XQN2bhs8FI0AdgqV
RySrcLqFG0ZOeykZDNeFPxKGRcsj+UHPacg8m3c3oD7w6hjsU50p5sOa9emW1mMCna1s/YYyyzMM
t0GxER7HyI9sImvHxJnH/we2p7ASc9uWretnl/uwaRSHzZf424zYNk4ap+vzWYe1Gy6L2ZvfTc4x
clbJPHzA47nn/cOeefZ8wN26Em5RJQMw5KbksnAN+4vFY+rd3D6dcfLVZBp4W9xA2taWxOUjnIaO
7XjFfRGiykP4Tw8ZnqpsO6hlGHzP9ezzPvU5Da6nsC2dO1vyzud/ZVGTriqiwBKjdlIUTDtdkk6t
sEoSAcN/7CrKlofJmhpZnPpaeJtl/tw2j67BU8nO8ZqOGd8Pp9FV+LngYOhJLXKHZmYZhfk3JyDq
XShZWFc+msc3734LMUbB1WIJ6ZvQiKPX8t1PGlWfx6dwAHh88sm/xsLpct3+oj+4zTPZumPBiHt1
y8HrKpn5KItC2+8nuglLNdsBFrSs/i1d2F1YCXEuTp9hKDA6iGHfQhnXwG0XFVtAbcM7hmqO0qvT
8rErqWIo1KqCnMp27/TT2aTnJ2XtDV8W8zNKEGf7dqDG+8dQwVl+G1K/ZP14N3/CVvg4/IT/vX4t
F0OM775ZlV/XmvfzFo41s3KE24l+qCnnim4kY21D+nxqKGSsvdArJXb2122+ol4iklfaeII7z6Wp
sa0rqI5W1QvbjBQDDSBqZUOqZPmVEAiiLvRDI4n+kpljyP07hzwvZ5bl9C/z646UcSlsW9yqb4di
fCDhFB6Ji0ZysOpBkXawJyK6+Fu+ov378vvZ9yLp/nKmG/E9V88onQfR+QAoHyGxqxJRZud5kQAM
O0qqsr1VHdq2e9vVSV8UL6OLosQ6QhGBkJwit17vWZOrN6C1M17sOupUEe7Br4Q/YyIKBjA7zf3d
7bigy4Ksgj2O/xcmtGpT2fWsbH6sux0SdEtgKy52GnjCk7pEqIvaR54j7PhL2MJG133k361DF8UF
uTfsxfls/u5YtQP8vHgnYBEPx23bFAb4A6PCxvb7NpW3sNvDQbcIR4CbxEuHjeM9RL3busM6xBn/
jqPkrmHX2b0uzFdv/h14K7lwnDgDzi7j1L94kMaNAjwwKB5+7vmMnDSucOvgcQ0qrZt4MxY7F6ep
KrnwWFLLcdi51rsYwVM4baxtG9dF52a5xcLRYHcj4nkctb4MrOekwU60NLdOwlRboMLeXx/O3Snu
xi0IdcKichgygHTwv+Vne4TKMSo1F4Ffn1KNEG9HZc87+qgioo8HmTfNSZKG4etDgS8p2cqGz7X7
KeV+narBoRXt8D07MK6J3/2xWiCPoiUHo1EjWHMB806RsCjbWM9B8rPwFh7hX/FRcJT+DBQQNodu
8qsKaVpmW8osQ4028aEDYUpVNmTkTontiyqFWOhzfvvLL7v7S1HyvExSFSqeL535TbLHfCsBf19H
+mN2j8bp0ShQ4k+Ub7nWS/QuzGw9ctTj6rzwspcio8TwOO74vSYLNM9aiuR6opRkOoguwvTw0zdO
f1MefPni6lmlqtyjbFhK/sQn+1ahnSiNEu11FC8GZULW5kX2zACdfVP0UXHDlxk2NrGWab5eVCmD
Inqh+6okS5do3k022cjX4lFwvlTRuxBrfn6nE6V1dGicW9d9sZVRVSZ9KLNrZb+X3UP12F00c43k
JFWdSqxam69E4/ozHb5Kl86uk2okOpmOrKx+rp9K2n0ypVcZbNJ9oFODhW+DOG74eEuGbRJrx4cU
Smd5WWW2+JjF4Ybq70rQpdgq2idwgYrZzqZx+3Tp1W7qcOeOklRjo6LIfjA6tV6tR6vQfVISj0dK
0xUe2sxHFv1clHI6xDilHUbBpiEzyfpeMkqVkk1kEanpDAaaiZ6e911lWuk+MTT/6X52WnoqlWTf
U43VprHoXFuxRuHvnC2vuwLQ6mrQepXzKF7Ku0WFJnlwtv+oKBzQP6mvvBXbrtKlkh8suxu35Pt8
mA+ud+Wg2SsC+Q5itQavGfvwu4o3aqjHMnEC9RC9x6rE3QulF7Hw17Px+Nj8eZFp5zKBzLHPWw2S
xVjv/s5qsqdnqpBoZnrxPsUY3d676NlJN8ZxxVh3eV+H8quet1OHx69T79i+fc+rm+61o5rJ/O/t
4kIZcA3qawQsr+ix0gVlnVPO13GDS2LK6Pq3H+26qdqcfB4iKhjFQ0aL8rS46cSL+UEG7+ZUUdep
6ZBQmltUGOgqzk3EtGqMywZXpyg4CC47erMaWis0uil/AOjp6Fx+1DqeZHwaq0spKRTvalj1LZ2s
YA+VP6B0OoIE5caXdp6p63siX17j/r+frtEqTXQe10ftuHLBiLPx6ydjaj8tv+lSvV2mxYyS7DjL
mfHYTUIS7sTZSpcSWbFRYqIrlwumjLSvKGMCaquXgtP18yRbFT63np1zKF1mcHqi3YdqUzaIXX/K
YnM6Oe/t03uSn8GoMEj3tqb9L9NZ9+PZUvxVXH3EfgqLciHpuGrutgqLqUUgiYX789Fz4+qW2ZZD
tNDIBQXDefM0fC5Lqs075gHF+B9KOk/k+2DN32E5uFVuydDt/4o5JtSJx3q9NOiomwQVhER1TnhT
W/8JQ2uceOLbSDID6K68k05XXstRDM/e0Yz4/uq65e7pipaOV/cxKTwtnBP8aE2uFrH8olpZ6AoQ
XXzyGvG6/vbnVIU4l9DpV8X+3inGI/Fno6lbiOxOgt7kWT56IXUYAkC5VzL/nr8KHwnKztDec7nu
ZjfChs09ejsc7v5RW0CikcNIJYGno21TyuNYEE6ZXwaZY/QMobFqTtXbA1Q0X30FMk3/NEktW3hi
1culeiTbMTy+6udvbXDhrp5huqQ/s5lmsu/CFErlzy2pdUiGH10MdqDEeVWbUwiZCiD6WYG+j/Av
DvQ4pHl+DIxuA5YWUomxYB1MJvz0eUI0p336UVmnK0oIl1tTQvKCdomAN+XHvOzxhXgB5LyVYk1J
Koa85u3icVpe6eWPV6fSXkBflpC41Cuz7yOqJ2+72sFpcxrsCz2BZuHtleptsjWZJijLWEqGpYen
ZRV5D33CIF1G60JvztYrXl7sKxHwRPa13HVuTrkPL+EXCJlvykLOfNsonFf9c9PV97vcNyA9rrQ1
ZUwlSra1OdjTskJYUXVaKO3fUI4PI6jwv7vvuW5fxObtaflg0a/qGQyPWKTWrKbvgOKYeWdsEZxJ
eRe2bpP8pyjmOMt+CgOU2JCvkrUD1f9pM76eHOY13jDxzupv1U70TpVC9/xFWG4ifjo3Mm/esyxm
IZEfqtKbFsaWkumhlRjuBHrBrCCovlOr+lp3cj9BHP4mRqIqp1cg2taW6sMeFzPvHn9b65XR8OzG
r1oL8VVDUK8vo5Ct70oSLNz75aq2i1XFP2e8pSUfjJBgKJjfoGno7EpWyGXnAKGFqZ9WpB0ClGdt
2tQdcBMCsWn+eTYouNWOf6mIgki2pPk0Utx9ldQ9akFwTW2ePOgx+aH/UxOZ0shMzwamu31z56Ly
CafMam44PTo7yuV1kwZILm9Pg8w1eA2lwxjnfkPjxOLtNMmdGthL4r/QzoAQ+i7XEOGvcGru1fwA
wwnbqvBrHoXaW8THXT2WK6/IrkqJuD/oMUNc8rL4Um/roSmW1OEgOYHOA9IKXbOvNLETuxTFWNO/
5ZehSQZKk4Dxa6f8gHewDQb0ojR15w98zKpsE0uHeAAuT5ipaele9B7FP/T3ssvhd2z2lIO2zSV2
Agp7MeWmDB4CsYiXFx/qs6KovHn7fpoY48eFA5M2sW2N18QQRgaEKPz6MDBRPqoWtPTOwfQqLqnF
UrlrUNHSu9tVPUDZqgYRvNZBp3EXwxLoBfE6VVej7btqXr70fXpPNLOlQx2MDhju5n5SN71v5eSx
pKlXstFJdG9kDE/11zv2dUDZQWyuxt0by6AY1hc2w7O9e9tyjLqXb5S1RTXLcEw8Z6fetp8iwhqr
0zyQtHzlG/vGK5zBPjKqdlcu1guSL6Vtp4Cj5gYoFbr2edINAIIPXU+6MeDtj8qp0LDZ3RbJVWPv
TAbeCWH9oHdagoaGSS0H69lu243fW3LY0632CBm1CADniT1WSJEyidK5f6cYcMP/4KOcxgktdNVe
/yzY25DwHJRcK8ynM1LBXBYgz1kdJ0Lww0/+VqhJcxK/4mAnDGDO2OMJBz45urZUF6IuA1n3dLes
bn0I9wUO2Txvf2UU+9rye/9+aAfq2qv8NccMStRd5ThWm9JVtDXe1O1eFDC237VYd89LB+nljJsg
F6znfnnKiZrzg7MCFLJetG+uRvLWTO9Yxm+sPiJ+BKUU75Urhgxiy+j+zveqIc2p7drRok/pPfra
IpeEWGkdHWtPlr6cbiJFrvM3JqobUtoma3y+F3oMnWKtdI43UXkz2uOZDc6NbD9WuX+fu8t1yb5b
tW4fSgvANDdBslPo5ey3742X55ncJ6v7xWKkeW6JK3wggLyULDr27t+GbDNi6dVK5ovzFUeS9Pd6
Gj2/L6tm/jiEcTx+HDhCRxnPPwu2QoXKbXB5CPUmiVkCN1Hy6WaBPsgCrrOEWgiFRyoFtm5NOkoc
ujpG+ZAJJ8c3koqae9j7cJBbl7+PxScijcivLoPhFxWzOfCk3OroccyOCZJkatvRG6Y5mp+lkOxz
XIt2zQvrzhfNo/QnJZbOxa8Dz0q70bTUPJcfwr31JDi8HN/vU9CMwBWL5fW7q9+O1W2ViCRW4YQN
R3k/OvHoLEwe39TB+oVi9lZje7Wt0V+sHacwnnzf3toW07vSq3moyxtFfNSQG9g00VaszGLl7S46
R1s5p4sZKmnF1Q/xL6U7nWzuySa16HUzQQdb79aP5dLLv0sKUCA/n3R1SlcyC7Hm9aJE4XM7XBoO
md1PuoonW1pNseiSzgQ3SeCxUX3jzRPGKgSzxKYQvPVyhHPjVivgwLHWZJAhGMFkU0yp6F3ON2BR
ZayVErPqMu+/a/lYlrDhG83LgrViOMoPUeB/3f7BDAQFcyK+NOAC2eqhTbckXXxdiulHKfH22mLO
+aWSdp/SroLRV2RFiQFJtI9r2RMxZAPi1fJWzzRvLX35c2jV27VDOj5iTdk6te7ted8mKeeam+Ht
+6lBNCAl6E/tg+YnTCkyAR8Q/fISj3Be/hYe0zB+4Bi+OJfOGRXKZLBQzzwX9ZyODqzUC5M5nNIL
LpzkpTV79lvePJ5HmRYJwvQoVct/Jb4LFf0oHYXBzn1wbt/HzzZdu/rjXUT9khM8XfDn6r0dOGQO
kWoe5/TEqRvqEc1kb1UGXrTCMxUkLDgTnFxra1zEZezMcKGCzFw5vRc6qc6htp1smo/Sbqylqx+c
K16NRCnT1+ddXEtAlsfievSqCZgztQcbg1uU/1oBQ5GO6nQtqjqmzyRdCa0vi9f7KLeEXhx6NLHW
FChzNa2iiDDPZ5GeqB5xuSMp13l7+nK1NncLDdwqsgKMWK4qQnUwq35Ms1GigNikKuFPAM3DWVnS
sn26luiBidVpB0hugmLEgUxjyPfhprSh6tNmajS9FBdKU75aGeAPMD3o8G+/rIgGcr+hjHyYpD6I
YnXinXx/3lnpENccFPtJjuPHEvlhSQZ9sOmidEqX0n/65iRjDzFh8ZBUxZFRBQVU57CkYQz/y+xU
j0NxmPau0dVh+irKX9ZpKgLF3YsgSjOvp+Cpoaz0uBSfwZNS8+GmfoouFWeS6ocm4zuqmGCiHHzk
w6KiQVyjOzbVVRmtO2G//sZoySCeaaGcR9POqgr5QdTq/vMmYvGXtaKO6HjzRqIWRw7dsFODIsZY
380/t1WWHNG9zFv+ACl1+hVf9VTLRyEd/G+KKEEQhf5nZCAl0fm7NkTbKmXfJSXz/ppKnjb6SwOx
7mY5iWOHIgV1dBcvHK+gVS7WWhOwczwpApDMXFf8LHa+dzyT9nBd6BxTgGMmuVULK7meoZP3fygx
nEmVAV4rkfH2111TEXd41fA01SIYKhMyirk4hfr4pSodA4LlFFjDcb6j0lDMSqFjb7EAkq44N0Kj
R8K+xE6trHRD/xV+0pC6U97/2MdLt3OUnWVn58G+WugUmkG9lSbMZN3MmSkT3sPcap5GydqtupxM
m9deoi1mjTdFbIgwjYBbAjhXvdjk2Di533w00mzFzfA4yNOTOYNtYfwC8/m3NFUJKc9J7Na8fzzw
kX/Xfwf9aGR0PnFu1Fkzgs1ifHz9XAwven1g9/0M4mL4Joqc+Reo0Alki4ebZwu9dDVvIrmnFtzw
NRvKebDDXLYm/Fg+6TiWNclKqVR7jLLCIPz9CnYL6B8TPYP9k4JxE2PCuP7H/rtVZEfIws8QH8Pp
yel2dr1n2VrX1o2yEVBN6dU//FT3ICBx/h6KP739+P517L++06PMJMzQlRdGSV1gp+WGLO+pInZi
b6gQs3210dzU3b1lQgko3ynkqnHmvAGWdWMJ0WSoYF0cCPQOsVNIY6XnRCFFVpBc4orKl4WejE52
7VXh/eh4i+z3ivDms3aNq+ePzjsS/tRyqtt0Bc3BAZJ8hSNCBCch1O+6XTWSxwo4Ex4NkQVqKiip
w0N6L8g71sqv+jVtEnUJMixl9p188uZyfSdLsdBajUBLYoZC/VS1wjoHaV381ojX4GO4MqE1IzCN
ckP+nG55lN4hJr2sMFaPNxP/marwsTu+X5t0T4pO3FLyXZIMYJcpanYI7sMrZivzSrYDxdy1mfwN
NW0wFt1JGp94zhZ3xRXjLsSort6bh2pO99b1UDYzuNACFjzuTgCl9GlVUE9ce9vGrrKY5FyMJ6wy
FLg+4gnm+IO9caEmxg9tE3yaENZ0XYTbFn8Vyn9xqDld3tbtae9YJAtcPrhgwmWYqCVq2/aymurE
RDrb2h0zN9d0X1e5BPslMQlO+eKXukrn+gXCKh9cS4rmpRPu+r7Efa/IYCX4Oa7Zlz1Qic+lGxu+
aS02WrcYOnFze3uQjFbTc50/3vGUGd1/bup2TfHTqfMxb9ya55LsFRjLcRFzTKOwNoKDxs871r2S
Gf8/IGppipd8LmGmY5RibBuWyl9w2pa7RPlPXFEfZFrVqznITbA2sJaPbtwQxCwq2AqzMKJqn4NH
iwfuG83SOq22It81dKgCV9Rt4yXGwWoUaJyiLG3Jtwe+VOgbyCHdv4rZ8X2w7+fHax0GeogrB523
v+mvpZK3cKl1+D2rcvytHWfZ4u738LbpPcfI9F2X0Ppz38ezbt3Hm1cFbjbbnYJ+6nnm3BSk1B6g
waDX7cjItskskfJ3xDEzs+gre5BjsCCjchA6O6tZ3bYZsSpIqRLTFxECrE+yLP9mRFu+I6gt7OVA
XF5gil7LoSHjWu4HJ6BoAaq99w88Op943OaUGWBO0rfoJckPRZjGxW/efKUzw3rWy2JeVu5SzW17
O8J157ZB9luQva0Fd3nME5Wuio+tCVArA80KdgjhHnDGaeCDcpM46p9njkOIHJyKMKOkZ9zeLxWa
gwGGe4haV4BAt2TAycM6tFzffjr4yT/0BYRf/vcO82yA4l4/rqKX2k+svNxG5JKEvD9T4Z2EUQzr
pMBr8LGpulLb8nPjyw+wAV0Mpk6DLbTxbcc0LHCswW5ALNeckwnwdSro7PqVh/omipc826lGilI7
IphGNWXoJyBt7kivnQ4pS6gLuQWTn5CZ2rStJNrVzBca/0QbIDiEOBUvna5osp/GA0Y8kJrT3PDV
G2dFmc+iW/ZAbRH9R60dFweDJhN45v4rlNz2ZOIwc83WM3ze7ChSI1HzVVGUsLiQschnBZSu3c/B
lNTUKivb2o4XgowZLnGqSm/rSTGrG6N5iILo+KOVaaVnUzfYU4OzEgAQgkwR0SHiQmBVl30Sx9ku
uQeAZ/vFaL2dtJV+ffvMx+HfMATwNR9QwNw69CeGdvE5CKdyQPp0/8CmDyVUwbW7xCC7i47RWUp6
qgduiD5NLxUmfxh42+gtWqNhlP6uM90ZOQQYiU1eP0IIbBUt4wS3/1xSrnPbYDc6vi+/gMUEO/9N
BxrfdLBJh2qWuFKbJiBCIrosXb+VljTlD8VU0oXFL+h9gNmwnk1HZtkcBsxOf2GIVXAEJkDCDcJa
8jM+i00s0Wc/dK51zWnGb90jE28KlKEFqspxcy/Q2EaEjlr/KrA8M5r7KfZ2rEm+ftdLz7Sxz8tk
hmmxJroeY/8t2AFkW9PuXYBGR3NcJ1geStF+4rqEwxPo2vjcfj965sbr3L9MF11kBPbfnefhf5sf
v960D10sk3QfiHH7CB2OsrFs0fqa65pV5D38gnlypAzNckzKuoIT7Mex7nNGum7TOw/I2JpIK4u6
dh1XwQVVv38rqxXnpX19WkTl4WyWrUgruzL4znTkmK3RLCjPGxk9P/jjrROvzT0v5nnj0Zz2Ek01
RaaJ8QEjzNqrhjFXDZ1XU5WV/a24b50jiq7D+AjPobturLqVTEsU/IiOusA/t59H3NVdSyGeSEX7
Kt5e9QoivL2kOPF2/Oea0Y+sgeq5vRoKjN7vnOMPdQFaYz2YN8+d5PjcV2oRTp+6L51T7swm/jbU
NZz/887xa/WbeLtzkU3V0qPD8Nbb6Gj9vbUk1JCyNPTsLd5OfO9qwZFxWVLq6F3e5E7TWXokY5XC
H5jPHvQFNmOdY/vYWHTn+1KqWajkJqtf1l0z1ZVlMT3T6fZ4233MtyQTovgsN6T/EOQNbtqmgaKI
2X3KSE2yy7ooDlq5glfmusNftrWVmq4qCYWnY+MhK1ffR7a9j6EE70/sZQhJLyCFNPWpVbgXWz/x
bkonUDpKdd4uPao85VRzWd5XF5VHbSt5p5lr1ngbVRTolei2Zmnn3w61DC89wUrdOtvUb5WMq2cV
ZVnkpbt33owmVl+Nfq8Rv4Lyc6wSMNZi0pdWxWdBStHBmC85hpfn4uLj1NtXw8gho01ipUVl2069
X+qhzJbnQX+rc1po3+CsCVoe0fZRun5eJHLEm/R08upFVujm6Jrmut5MR9Gmd1PbTP1Qly9Dm9rk
GuCn9xpmH3ez1CRk+nv1PBVQBYw+XdhZIBf0puVlJfZ7LH9jYneuDH2Jo6GIalZhG30taw8CpGtr
7+KGJH7n7yrzrZeLbREdeuxPeww1RIrN+iqa1s+ChVWAJrZu67lBl8uVnzq46vvOecw+ti9jCIx/
4t+l5NjcVtfvK2FUp/3fRjEi0f1v3c/Unp/xUUzQ876qxDqhRev8Jx72jIueM6VsWfPvVSHvxbmp
zmuMIwBc4s9WJlIGQ3eC9vhB9emjjr117VU/tnPNlwJBrJJvLMsUsdqZynawa037y45sUA8JZ699
B8DqbpOwEsxgzO26DD2koXst/k49q7ZpC4rVxUMAtAaQvbjtZt0gFOwjNZQieLO0b6Q0rp2FURrC
dIFmBzK3XhrgFLyxM+gpeiIPkS4/OJGiBoQjI3e9gzFWVY15OkZ5ioBvKK6pXawiSED10LPmdF2K
1pr6kAeijYauufKmcm8nRGuhb3UzynAaOzacls1tfzsvLbqsoJvBV1VzMsGRJf56qhu8wsl9YntO
njLmrN4OEPx7gFFuSjXy6LGqa8MtXI6hhYIiSmg+osZgVb5XuTg2UxAsaU/v2AnFGAEdlGFaFQRS
LB1stWrGq3AhqcNCKVp+674FD+PD63UUqCbfnAvMf9Nf5+q5+moyr+klRyqEYzZSN14bKH54iq8Q
kLgOJqIdXZ0Phz4c9nTXvzBta0KqpZtpI8pvmjbc+FzODq7NYM6cby8I6uovbN5Hy37uOw5/ykPR
v46i0G1Jluw9aJd0Fy3vNPe2czAdvysNkGoZZSJyPVqU7SnTlxujW+0Mk/s49g4OQvWXRFUCrIMW
kIS9HTs7saa6QB03pPBW+E0OLvKWhLhNe2Rm4rzsHKun93Qv4yhp7tXH0ZYBvoV6wcX0MgyX7vnz
ti49R5c3drwlYkK1s1ZkDn3l1e+pt/oAx2wHpA97elXBbqk6UFRu8kCxkgFVM5VU66Zcv/lNIijx
alCuwFsKJ1ic0cx6cHnb/Z47rmmkA32gqnLqIGEli9HXzWeHqtKrFf86fKwm11F8lNdSXMDVlsOU
j311yM98NYCJDqLmRd8mUczYe6G56xnMvRtkAUBU5+rs89HpDUg0nYmULYb42CVRcDBme4VBmOVM
K/mVn7FlAw3JHO2Xt3Op0EyXiW8Onu1XXdX1UDk2YFBtiV+DG16NA1J912P1MQj8iUfozdMXXAUi
lvKtaevQTNTcLL2Lvup2bgiwCfdbflYgNj6Qdezdb6Ez9tQCWNRyg/Xnbmg1+A0WCE1GSuVrM/lt
KNor1AucrTcAOqSRXViPypajGh5IwLK072zeOJ77sMcO/Tq9ICsWRFUZQHXVXY/m7tKc3BGIXk24
OBZ/z9qRFTnJKPnkPZijN9ZNA50eP79UpNuLD2FWWjueM/P0lh4n5YjT6r5vtXxZoewJQthmnX7F
v4jNN+J/V7bg5Mdc9Y9o3eQx1dnOHJ8rloACF122y0YAyZa6vgvBC74cqk2n7sPZgvVxq2DJfmSn
UexjwQo66PJN1u7O1fe5fY3Sw1y5UN5B2dyI82Libf+5A7MuOylnS9xqQ/Vu7/rzSS7sjJnA2YGe
0+ITeqVvldRQLBqFnterkX6WP0Vydet9FZ3bc58nV04M1tUVumST/Cm/2bVUTGNtrPTsHZoYFrBs
wXUtkyu6RsvA4iNc1q2oKC4NP+BGLJhuQ3HeJU6g6dBpmadqJEAuUUnvhDhC+90433i85ZqJ9wAk
s3+7QQcXlayEWxSjpNBfazAOPe2y1jpmokNF/gCYRacoqYC8ZRv3EQ1E95MZy44PPVrm/XRpWomz
zzWqtUV0by+t13Otj++hpokW10J1W7l+TuR4JteGthV971h5pWU1pN6LjzTMnEJi7QgViXHyc8mP
CfA1hfHdaT3X4V1ROzUfzV132zg2MlP11v3g9LZ4Nh8c4To+HRMDazE0HfdTwhwCA5Vf1F/RiWj6
1kvow9ZTdyrffrZOxEIdjwjPR5Wy/qqBBSppTc632qs5bxzb29qrlWqx2Gi7WBg1Tulgfz25NSS1
OqBNMcBZFtm1OHV1GHGG03vMhAZRoROkz75CrpOVkpb3e4kBLANTP1OmEjwfsJ8pJT90Z2hbwKha
9eYa8uNVnY69WyVRSY/lRJIeMXSichmeOzeLmPi0Ugc6x7mxEfBdv1WJFZ2COsAyGn6tyqgOxZMh
xe9qhIT82nE3lHF1y7sqRm7XMkUnI1IkN6g7fSLV896yyoKlemykolsdAlhEMY/ORG6cn3GL4ggE
ddFVX8U9fOAseP0H67iIBQ3gAC1JUT46RkthggWu9rgvvhXsK/Qn5IZ82GnRqbnqPlrkJyan+ry5
r4qmgyQDJlShcyudKzDcJuNbxPrOfnB7O9JzCO7ujC7rx1myAVksX8ehufxZ6tuTFaKgDNzv3v6x
qMb/QhD5koQTAc/xOji0zjOKqg2XpHsjFNgCpIS/M6QHQwlTIzgJTGViZVHSWQ6KA9sOE6oKDpKa
Rj8HIiGnMqViS2JRmUaPWuBsHSrbXSMeDMpCBzvEwgUND/Wci2U5u2O3CoYIcyw8hKAyA4x7yhBO
zB3O+2q+Pq+mBYCPaEnvqhN60Qs/watUOurDHt544BBifaLUSRmiuPJOilyGUKaWad1Dt8/7pk0+
RHu1EwpCQOyoL1gusA1RxNySYGVXK+iG60sLls7hZYDTeAu5O8XTcts+DdnXjzo0G4OrMnxZpA0A
4V6zzfENEg5TUFCRujA1+kNfyg3DeIUMD4njrBSd/JRpQjy4k3E9STrHK2Se0EtWrcAMlqY1Ltp9
0p9p5KxsNdnI0ljIVhM/DB5YCZCA785pggYQBIzRVw14vXq61AvDTStZhVYsx1CR209hCCyA3MSG
q3qqC8ygv+S5tAT9k4+65YR9SFLh8kP1+Ez2sWXw+ym93iN/wUBS3+Ns1kk2ghI7nAL5YNcJMDlA
wrWpBVgQjI5dENvfwVoAG3XGY/Ey7B6Gj1q+N2/HBqlE6fV93Ze2j+JGrRjCeXhndPR9Rp2o3GB6
wC93AxGRUnARX7xvR4shVt5xdEDs/cxd6HAXU9/xef3pHH+/j7bkCo6fme/r35YHey+8Szzw3W7f
j/ejeysVqH9N4gYbgvBFzI3JtE/3OXkuTxy/N5GpCxrut06Y66eWwqR7JOgpONiTjWDn8ICPuha/
nEeSukWkHpXtwx0gZrEunXtK1Jb8zRBcJsj/lWBVcUrCswBiALNM12GpBB4cHQTsZsxIGvmdLjE8
TClnFv0QajMvYF9AGFAh9D/mid79M6s4jwPPg6JsNXzUQ0uFtAzvqWr4DP8ZVD0uExvY37KN+OxJ
l+Wuauy8Waod75x3OCJJLELfFwlbesPreMn+ujAMvWWqRmgdRPMTsOrQB7xwyhsSgigwgnw/Zlst
i3fdot1cF+ImBk0k1DY8k9u/40HmHc1hP/eSR+nq/EzKSTgDBVsyJJUYtFsfd0NZKijO/4PejrPL
xFPThDhQJuf+0YGSd/9b1QhxheHB0t9Z2IJUoKDhAsPsNaSmusT+UOBtSSCeNtSftGVKCluC7jPO
bt5kaEMHEqFv2G6hAzxbDjCSTgr54pCfAPMPgmMhlQpDrf8O/zNoeOeA4ZA965qCRK4uEw1uStO2
Mk17/hWmkZRx438kndmWosgWhp+ItRBR8JZJBsFZ1BuWUyoigjKoPH1/Ub1On+quqkxTgYjY+582
0j/BupM/7nGByIW4RiKhAmNrAHXVIJkEtBYA62DJptWSwXjdAMMN9/w0rk714e01ZKbk4z7isiV/
CqmEkhDP55R3OAS4hOjbl88pUVo+F08EfpAZX3QYhskDRTPo5H8Ag73r4t3bkJb7RjWMt8HnRaBs
ij+M8eK/QYtEGrR+Zz2rYU6EQoUp/Odzq9iVyQxeQyfxg1AGEtVDc0USIxAaqUdfmxBMgrp/nPYj
7Muo7zHUO92p3eKM3/3mLYo3dUzhBf738ngZNhphQLhRCdOnjGJhtyHlZImAiqJm2nt53XJAKcOT
ckM315uSAgwLxZfhM0Pf2C1fttAOc4nv7m+OZxBeqgDAaTsJyaIEnkJ0niNaQLbCiGGLOOHx8mGm
XlUEPyoRCSHaBJNbpjt9hAQcRTGxXTtSApGv9WajyQ+Tx7l5oudDTAZeiEcdHhZxjcV4K3vIOXBm
YCjHOrpCnS5QiItEyl+FD/1/u+e1tHH+35iUFgk7YvBB8alSrFJUMCMRlSrR3GUILAxKqeZC7sVz
igRVBTQIQUtJzlgDKuE3w1V3SjeC3GBBsLM2JtODprgleFDZsQHJOYemfW2N1XANkYmuB0iPgrNN
CZkQs3lI30SxCzilishkojRg7TiBuxNAIU8ZCDXvRii3RFwDRkFY/it1M4i/5CqISbspl3uNxPS9
heXMe/5ocOQHIT5EIwCMiolOHtcg6OCba14QK+iShzMk2yRnYADkHqecjxwUhTQwdSZC5vj5UJ0A
yQTDKSM8egOOP6CsX4hFv3HBjZEUkdbbgbAG5L0SNosdJLngMyN/lIADpJ/Q/tiNkgP6v89b2AiB
mqEWsSxN0Gd+cC+nMZ6RvLRHjcev312PRpgoSADkFTbYWXb8iEgivh/Fniqbb1QnsyLWznxfFpKA
MLuvR0KJiFk263s8fEw3MF9HYFoyA0h7JGZBWyUHmNgRanr4VJw5C1aPaqmKJ719PF2eZuEcSQ6/
OYGBBMdAcPWW7At4PfAkM7LYg9cDq0QLoNo9aEg63OvTEkxVJDF26XW4LjDz/wxKW/DObs/cywzo
2P9sEFtzfdHei+nLiNKpiJ3nSv5rDtrNApagwsEaMRWZXDd0dAdaD75FZxLWBoHnga5NbKvsGB6z
VO6Vx7ugn6NupkhmCP2IrUWlPc7cwQOniYkoCTqGyWGcWGIYUgNbQXhkhK9lDp6zgZQA73iL5pdq
n62Rk2F0eiLjQkzKKFnKPB6vA6M2Oo4G9mqZBoqBM1+ITFg0kvjB/HIbMEtMt+lPvw5SXLi01+bH
3DOfA5gJIBxDDRfvryaaDhSTjZsTlqlTwOH0VmOARoWBWgK+gychZANlBcMoSIS9EZcgmDnSufnT
VrUVqgeYo0cSdswyoyvjZT/4D4itd1mObK9fOCeQyZ/DMqNyo7Dhy/iC6wGNOWO8EYew9qko0ejy
1GLmI59ynm2oDYmyIkEEEkKcD5KrLSWRdyBk3/UWUciEKM6EKH2x9nQU27LQm5Olzi22mDcEtsfJ
RuuQiju0JZ1xKc/ZxfnZDCyACEj2LKR//BeTGDiGJjkhASK9ARH6CwiA3WSbC7qNSg+dAj9CJRkT
koyta1upTj9DLW0StsCWMgzF5o0NnXptYMBs8Wv53JFSFHFgIuUdEjLH3kQ0+Bz6AjrtuoFxYdiC
qAr/j7Ih2YbwB975iXRPYk+AJTErVXRJv8GYSc4RY/CYkCtN0GHgqXJEQAf96LGCe9ftkfdY9wGx
UQsR4vdA6Dh/jJV0eqUZWq+xaxoHamoktvRGsZIQ3aIhDPkBfwzxD9EGIAoAbYe5Z0QrR7XELsz+
QbgbGxOOANmkx/kawtFBUlmYtl6C1A1nL2h6Yj0QBBnZvIEnxaBDK9x3FXw9Mcor970U5OhHMB74
tK2Otq6GMe2t+gBqsl2u3gyCELq1D4PR1L8OKQ7/TY/K3WPQiD3aMqqzyrxcCwZbaqwInoOVSgXP
iCpuMPO+fmYVoF1CLjoyAoSRY7oJMiT6BoeUbsKGgW9zzoviAQlHDjsow9bikID4Q4MHxHuNGJjI
6Jmy/6e02O3gPVibYvWgqGGBizgNcuRE4hx5w4IXoBocMTaNVUw7NdgKFboYxK7RJjAhioOb5+Bw
jRT2i8pVgJ03he50kk8XQzL+7EUUnUaMGelbNBivBRl/sBr1iinytDowSsgRo3aFdBIgVQPnIyPB
Ig9kNiA68Tof4nSMcjtfC9S357I8HeBUtwFl4P/BcIdeDiwYgYGfTBCeA3KoxM3hV43y9V0yGWW8
u+lGRp0PfYjgYTDWTLSaYfGPhLp6Wii7JNLP0vBJM5HZCQF19Z0nHtSumIM5DrlCCfdInshwYTS2
CjYMuxg6yOiYGM6pCH9qw+tBofWW9znYm3tjM78u8OMiL8z8dFwsNDQXYig9G1Y3RRUMas3oh5mE
OEEFjEExs6mIVkNMBFcQF5ebNTq+Z293BDxWTu/TXtDG14CniNr77jyX2VyKVJrw57LHhUSOAy6F
ssNIx11MPYJMQgdjB+Mm5e0bMOEVgRnKU6CoXvyOcUZ5VcMRZUiLhP4cgOoyiB/TbzxajKhcQEmj
JKrQj5PKSjz016lXo+1n/EIrIt6Dgrc+zMaJT9R3AK1jl0EJo0SD40CseYo3BM2jlRD9Fm00423H
bGTYRECbvdoegAo1KKpS7huS5gnXJCjM9zJF1gEA71ZH2S0I4wOEo9TsQMqqgNfxWu+ITcLS3H5A
0GTURyEiGeAUNp/bfk+L+XVdgRy3bs8sI26erzNiTqAhJES+p6n/jstYBvWLeSJ+Ub5IdJP+C4b9
/y2LQOM1m5vH4fCKuuC2zC6y/Z6Ax40R4CxK4vOeROK14EwyILxYCbxHAhWBAY8IWvbMLxiBxUdv
9khwyCnopuijkMsqdoNOPWQm2xk5GkpvZPsoNnLjfb7hvJg0F4ZcHj6bZn6fyaRtAiOt/jEJ6/tU
5wD+Tri92FeEvuQ1rhGt3WaAHIAlit3hAuxNXuvPWufviODz030z53ZP8cUttbgKBeDdXDI3d5sF
A86ir/fbV3stakiIgClnGJDRjNHhph+vPlaXd/CGO/vYj2M/KJfS8TbtLVpSSOM31BCqotK98ZBf
4xSL0s1LMrrYp9+1VESM7rCPKbrJevW4gQw7zWvG55OYHlyM4bABtH2hgBCcx2hKpcFB6ZN+gg+L
KiA7UKVKK1oEn5F37nsmnT4byouPT8fcecDbUYawhfGLrM0SDqCcjhxpMYjvSwCwOiMUkUZ22cVf
McTtdJ3r50rM6gZCMSTEVDiLeP7Ofbi1uwOlZ0qLIkRGFOEEgicBcaJqyQ7yRmeynCEdn8s0HC2u
Lh95SryrA8HtPqa6V6zho9YUvMv7VItQVFGZMLBrAbUxKWHmRgEYstu3QSw4PSC1GkRYCjECM5mx
bSSxLsDTgU24Mp+DeA4HPP2lbnxxidb+rTbk0x1xlnTk2AiTeRUN6UWZzAWfR2VjVxtei8ToaTXu
H9MJU9EchOT5RYLFgaljzsjktUBY/ZzyJ0BVJCQcumM2/x5pt+XwsUKesE2DQUwvC7QvCEHmnAUy
RvYreB6mEm12DbRjhTtQMEEMW5yTrnpJPH2HlNnPYcPIIY3uSIyRFCK1t+TVPchmqYmssud+CvN6
UZzuxdAFA10fchWsy2CehwcQe+HXrIsEDdbksSzgRhCoE6+e0XxS6KKiY/zXk8G/JgIOKshrHPQZ
QIKkcQNs/phpomkHQQZu3g3FtG8jR/kx8L/zgj0JlVPLC4/22U5BSkSRhuyIdhx0jWkLVn61sxa1
nctsIVW6ZLcL4L5Qmhp5yXAF61lajFSHpMUwMHLQgSG8sNl8NtdN0xszc0gTs+TuHFaNOO8gPY9w
ilHrXvffADI6FDq31C+J781tif2/F4zmpf2YvvyESZeGuuxF6Rw2ImyFgoJ4skuya+n1v2DeJ9Vi
syopkOE9dwKgvS+VWTIZrp7ToZdY97gM6uWbeCajGidnjgZ8lE5H4pjDuYw5+6fhykHnowBBACCQ
6s4+BJVT48yGsaG1XvaDb20kK47tYEB5QYY4nWjfaUIebKdhNwa4T9cam2+yZybbFI6JMkki77XC
9LnoL+DdYQY5SDaZzWpzX2stN3DrGQPGPSEyt38kogntmxYPYkk2QOf3/HBUI+qOhzSdf1d5+Nv1
ouRfHkEWpMHz/GOz1cWReHrMsgjylDRaQJH54yROOiT9QbHXJy+0Q38HDS/pUSGbhw2Ecw7H+q7i
ehFTEkixxj37sGZUW6cquDli333gpxgBK4/4+DnymYV6fqJBmD/j9/Rz+XJU9CjeA8bVjnmDVVii
sRbFPxR6cJsq6GePz1W6eC51cXvS+XVeQMb9KPxUsw/IM7RUnAxoVKecdktMryu8pz6zBU8In+9T
Ziptaw9SxHrGFaQh50tLAYiqg8poELNrswSQ54nIVaSKGESmw8kPXW5FlG/PgkEYX8e9eWY+SK4t
HVJJ2UJbD4ffuuNop9ucsoYJiE12UlQQbDgl73Xcj69rdafPVBSbJK9SbAx9MmT/YXeIPSBQhl42
vi1f1LF9aoU6qI/DMRNJmHBjaIvU70dfopX2P+KIuEV3hJPKjjLDY97Zbrh/OlqE4DBHIQ1PS2Ga
ceSRnzy5wbWD8LmidpX/oCTCevpdUnxpsWT3gurSYGSSFirSip1CRin+NPinXlRwCW0WQRfLYRUO
yC4uqJbIwvSxZrj8LUX2c6ce6in5uzuZTTMLBhNWHxZONKwdVHlzgJh9rkoSltMYh/ekAtIpqGzB
w63Sw2IJ0sEgKUiPO0Uk703IklBzCBqB38NBS9RRNGeWaKxo3lnDHfT+1WVOBJy0zBpmRJ6hUD4S
1YH4gAnD3BIoILJ3B5DBEub8dKwa6eW+FHTM9yiU/OwO/pNb9QmfS2ayBcWckm8sQUKRZ+yrviDv
vrxGQwRfZ+2F6KFDiFsg/5XN/UpQnS26jITNRzhVMGHSWvCGZtjkxxktiCiZwTLYFxIHjzcs4cf+
enR/0MmkKcEEVVBJQ3vPcxF8oUMLHO5wG7xzdBJcFQUGCJvfy+Ur0OcMvTsXAxVmwMz4+WPHhaIL
Y1N0uAgCurT1WY8ngGoc1aEaVWEbyx7SKAQtnElA4pendSRpe/pYZkzUmpIsQdGByc1FjwU7o4R9
Jw05TK5G670u8q4NXhdeNYScC8iim7wufB9PIhMAqf8HoOwqvHlhNpf+cXgpV5ROI9HtjiDAv8c+
+yinWj/oAeOJOrs7ktbuZotmnR+0WGiKOV6gtFRzeMgYQSuOtKdzHT+nr3mCZmk4v9IyVKESdqeH
g4FG3W2/nhaniJBqyju2253QDNHfgu1h4jSoAMIcs1l/pkf8iSm8GlKEDBLIT0HdLU2EshlG0+UW
hSha0J5xCaGHuKzkRwuNcxUeqYOdbI2W1RHUlIqiAG0vXtHKB+PiseS45mHDujnhbLMLHl2AMH4/
shnv6qjWaM3JOWfA/YL6mnOA/oevELnyPTQoyYqGA+cjdThpbzSSXN2Bs6eaIoWbMzoiUMJOIkGs
ImRZZYEc9o+UmzuCbiyhBCYiJnjt+3ifCCifvkJ5TUtkaEdxjnBmPsV+Sr71WuP2PMiIriIsR8tB
8PkjVQlqFhrKGCJHRTXOq30Wgn7po/RpA2gyot6hxxmagBlr+pyhY1rnrIWEcH9ml/OMiuaLtgsK
X3SwFGqocpp1Nsa7YuJ4E8HXSLng3iTjCKuOmdasYZ+RRFiCfQGaIUFeZ54SPUHKZz6+TJpOejK2
zz6PdoOm4R2MQto9XJd7zjHks1xYboZLNSy6UEi9hm0YVoT1cvdkHlBmGCDYIzIHxANdwvy2RAQT
PXjCoVwdiSoRZha4CJEkJ5XVua17ShwOmyNP4/46Zx8iOaEOqA6QfMG/IJz88gRhcAuHpmgsKG0J
YxhuIJY331VHtIGZomepZ82intUzOd3q8lRjaE+nkbmTWgrHx32IpncjU/P01U3znpWDDZf0lM1F
yEcwPDwpznMTFvzdmoANzKYV0qAzYOK/L6D+T4TRRruO+wM6FavXGs13fSVdoh0/tcUVGZg66emn
LI/v1Hz5EFdtDgzB3KLP40kY5dNuM9lU8FKz9/QyM61OcoFOFiYJsfWOYQ+w38CSK0h/2BocMoAh
QEzvmf4Hx0IXrf+MIYO9K7tldJlJZwbBJf5s06cwbgXgDdUKt4ecRlGZ7mF2xDcRzdEiiQLCwiU7
aeDUkRy9CNARX8mWpqvWIuW9LvvIXXiPlPzbj25Julvm4gc8TxATIJ38Ba0IXWABJzypEeegVFsg
KM6PaPVJEg9/YRGpl8FkFKcXfrLGa08eT1PdvJc0zjvkMcW4JOUb3ERBtQKAVJkZMe281Tj72JUO
RdxbdlN1gyttFA9O7ZFgd3D9SVmZvBol/QtnHkHyXwO68YMTgAfoNafTVi6fhfzXzt5L5Q+9DjXu
hUrlueozYemDgJsbZrYv+4XP8Z+BjaWBWZZyc4S6gDnTmCj2aFcpn1WUDOTaIAVn0grOODgrQEo0
P1zOu2QpIAL4PWWjZMYCbA3VKIEgJ/HvWSu28vRPZgoYB8hBOXxAwqjRJNyfdF2g5Zx1YCH42M8w
d1Cown23fXOyxPqurzufxkoVtL7mIDPpQ4ZrLruyBjl+AqC/mEw86Zb0gO/zd/leMqzlbukEW5LP
QEQXqYt9Wz1/6NUoWBEGMMN02+MuFAx6BtdzsgtdQDn9nHTK43XGFy0a3m5mtdNaB3STtioY2Uw6
4D0l2qRZcESTIJVZTNFTXa7igAwaycwv36Ad+uqdgbuGsqITkwpmCBrybnREL715oO0RtUo6NKlr
FKCaRHw+vp/LcCMuDCUF+/e8jqmA+TqJvgf9aKy0od5zrl9zRC6SLDy/PJQ6TmzqZm79qftLlnSn
zbwI+wtt0R8rS85h7paUmDlnRWnzXVwRfkoPEFPFLoOE3HxzC3pMLzVfD/Okcdi35ic3G/GA5AzS
UL0nXtxvyM1lWfA8oopRNxl+kAg1QXsjRcEEuWP3xly0orfn7fYCoGxS5v5YVPiCZXRv7121H51+
5JMZnQ6qbPNij9OLmg7F6ci88vWKPUQWk9lK4Ygze8DgMZqBxHRkNFBfg9fvE5JAyp8uFo481cEd
+HzkH5fCr/rUnW/PTopDC9Fd+jlVFaoqGhmSm3LvUbh8Dh1fFVFApbbQ6MOG7UKhte+1Qj93k9Zt
D9b7evwSXiJdc6fGxXYf1fYHGuTWOTUYXo4G50miXf1m0lpupXpuqsxmH9wOD939oBJBa4syoYze
5AonB6U8Z+UsT5YPeYZ5oPZzkqUTn4weQU+AedP9s45xFvLkYkjor3BqbO8zkEoePgf1twr+AvYD
9qm5zfqD/JAFeCfVxJFJ7OGp3cFggBs+loPvMkUv8l0W9aTWPUkfv3rjN6+KIiPzazy5o2iYxF+N
jDALguE1inRAJL0HVCWGbGcus7yZFgxNwSzsDlddbt+JW/q5zBlWUJO/GJnmYNjBrcG0YqB7RqsS
7Y5wm0xOfJ09C3UTdDFDFDFiQMDhyIAdGwB6y8YrJpvbA0Ff5Mfh4ge1OaIq0c3nmBhFm2AVUrM6
e+BXXhd+w3eYTx++yqSy2jqiGkFfKb5wA3uNMZN8Apx0mNX8h9+ZpXkmGdhk0BW+PFJ3JoUjI3/V
QS2F2hDAXrikgfk177lGy7hXQKicni2jUcusPv6W1GEfHFfe0HFlV4/eY5KiwnatgP+TCek13t39
khb2YRoRKb0BF8S8o5uRo+HiQ8L3gGkuN0+wwzr8bBXc0E2q5G0IST7JuUxUUxh09vNrYe5GoM80
D9TAaF8IXbBb5KSv6cdT0GkTmkJRQgASEDzbFR+HZIBQ/Dnlr4vzxaht2CzUX/DB/BmB5NZtnzqa
lUBTpFNEaK6QbLz5wa0l0kJwFs6YvgmSBhNo6HF7ubnkn4Huz3kBR3WrZcXnIZgG5uw7eRGycfN5
O1jkqYRZ4bVDYhPVPX1YxAw7BN5EVfoP98FUk8Zt/qlHUTdTfgnO7fqyHoiOHMSFiDcrlExwi1+j
RjqzRUXHBDYmuXgcwLd9vdeDp5+ScZUj54MWvJ1/h/cOsXQBJgnbP/5GSYyNpXd6bTApbEmmywOM
vQ/sz5weoPAWgXEWihlTsTpy29LpzT8/xkjinPVz0Xh9+49RSJheFfMIe2X/rTuuHoApA5sEsfPh
igoGh/GENDJitI5kbBpRmRmbwaqA6j+zIVtzVG//vmt3twkXWopZT0LOngFGdNwu5k4gSy5Na044
Cw/yhk7DEVo8yk1jrhgwGTRdMMhUoSL3QIw4Yo3w4wcMZLqTr4F7zc6DeyjtmI4WjPCekhyP3A6T
BmoIaflFOiO+m4LLhJgiLoZG3QI8MsWNz6fFUg/0WCVsgGRw+00OrpF7Mjp/+ogze5//m7SHvv2L
8ai6xJnZukuw0JQwp22HvTSxN7gz6JB7u3Jcrgc7cgUgtw2i8UKYMw9N4Hi4Zp3Y6uQblqSDoKKc
vcOH/ZncAzFrq7PF8tA8MqYj3p7bmz3WYvI4bddCIkefdElPmvXQIGR/CD0iwHYEjjgKlldUIvhu
6tWA/lhGu4OZwOhCNlaItd70vcUWJmboMdZkqq02Mp5h9Go0Oo2tWTUJMjGY6y8eLr4MEps9Tw0T
x7APkGnHpeXlpMnNJ4chpiixnnyaN3/WF74QbhuqBH7XwytRk4aBXozPm02TxUisTN4O0mg/wyel
kP8nhkmIfAgoOJb131dEkjhYiUWamfNigJW8YGSdV8XF8ja/XVhFXr0FPONuf0G+kMDvkugXsNVg
wvjw2FWMvUqFHZPeL0f8iAHGTmwC59yGOQFMTbLv/t0ezVC0io7X/7LD3MbKYuA9udRyUEy/IROC
nGFQ+pKFvpYlD8aEjZh9yQRnY6aStBWzyka023iCHeoU54tnGUWXcxgG+Y7koYhhQeHPKxwWioeZ
lD2YICDOXO/lDpbaaThvt6Mlpxowk+xjKTOl8RnlBipZoTRmu+COgYTKGORZkD5AKyOwFs2mZgPY
NBWnV+o/6EoTG1cZWBfoYHh1m0g+pMF7cl+96Ef0S3+Cnh+V1B2a6B4W2JA1BNTPkFFzIhKFC4g1
GYVNugQJHs0QxboiRWTgoeYUY8umXAGXq4QIqAVwYCeyidncbZnSQL8KsQNST9OwTh04TYZGkatv
V1Nx4274VkbgXqSkhPIR9RSjlqTl54+islwhY/cYTjsh9ztSF0z3ZsRZPb6FHD7C9rJ+rknBGbAr
/DvSSMyUjf6MwZnrH25vgu2QzKcLQH8DbJU3R44QG2VhbN9rGFZzQ3WDqZbIrBlBbWM2DgCa1SdC
5D7viRFjRDMOg+TYQNIHsnufszGz3Rb4NDDUjPh8WHkJBfp5f2TSjdVYIcSwOjJ/Ylx6mDA5XYYR
W7SZboQIt1o0kRBto+GAqUbaj0aYT0/vy+YeDVbDkGxFNnswYOy8aMUdTumgB0Bglzy1xNdiS69c
naeHs99BSrWiv8Ft0YYl1Hu2eawGJ4TnZhneg1/8Hfft15IzEMb4SqcHiMF6QwKFnZIMIPYtpDte
Gb283FEXI6v0hbj4xYwosk2MNipZeiQVod3+GIp7PZX7X8DHsdMAOwXOVCOJ7zi4hogvVB+JhzoG
MbHevIrOLklYF/mx/K3YNGWDN4RKmu8SaSh8+tpscdgzzNdsyDvErWu1c8rYfTF9OWylcHXqWGbV
jybJQgwxAW5zhgxkGVnXLYIK7tXLGbof7l7lqa7qsgU7zEKB/BkgFdQmzH/iCRuxJJn3AQGMj3pg
/L0jkCg+HMPAeG/43U/p4YHhC/6bwWt4NB2BzvU9zKZ5DJ0JUYnb5CSmDWbgj6hsJxmuMyE0xEyF
uuA6pt1ElAMqRdWfzDAxAYT0476r2aU9y7y+3xsPwkdwBQx9Ld7TdgocBQtaT7BOQg9/3cpiODBA
ZmpAN2Cxqw7JuA9s2gdMBNozyUeLnq46/foE++HjPI0AklDDmuhT/M+hBQkBKcPUVe5wOuVADPsy
ppOg58ghROCoVKPjQxGHTDApOT1nFTtIa/fH9FX4elDY4jjc9P2fg3wex31qr27AHzoADo8euPRq
sQrJYiJ+eZwaxx6CiIqdBJG1uCg1LQoMADJ/FBB4qcbV7rYBxyvdn6A3qZdc2WkPiTPc0TkMFqBN
dB3UGI8db6mtRF+tH0i5bIFyu/loriNeXEJoOk+wJN3ryBkmnGc73L4mstesC5D9tQB9c/86vwPR
VKwX2K39D+QF9g4wKONvvkE9K6cdcQhXWG2gJ1ODnEGQAEGQ2xrgVbF9H8mp38EbABxEhIGQTgQS
DM5+BbAj6MYSxLEsZOIGqh/nthlMqmh0fOgGZNd1cqUQiN7HjOZv82VTPLLZNvv2yDC1bEdz1Oyv
Y74vvBGYPCmAdM/Ds3pR1iOSsBbauo7VlY5c+dRPzAHEJiEDlyF3RDeEYOHjSLoAP4oIYwhsvS+t
VcKCfmvSNQdAe9/F4yDoMDRkqnlQccKzpQ9TUxka/dzsVBMz5iNF8WpBafJm4PYegYrrC6Mk9RbL
bo9eJe9Ia1IkGwm9coGHUb0uQmnB67x140bjTL4Guj5kxxw7YOtobsCZwOUSo6O4YOAAiDK3GJMd
aEFi9h6Wfi7jG2U3gxV+DtML6D5AUW6kh7cWZjlAo4dsqbj2GGTY4R4lTIh+HYdPBXbBPMzGSjDr
Mm/yZap9InVIMuB/Gh7JlKF/KS7JDNFBhvcQmT7oZs/K7GHpfOdVZqlXUz7QGvNxUmFlei/7YeLe
/rTwiThy3V98diluAzALpMpUx4XQi3+5oNhfeQYAI5eY6Og0SQlo6ZOTP6wmL1R2wMhMAORxPQu/
FWAYTDxeSkDB2qhnGYGAICQtHgSDK0sbDN+5vstGDr+JZLARECdrUaKV3NCZQ+hqmTm8vOZ01KxI
qA8gPXAdBTNlYcoDk79uIDSBhcBHGgAA3ShjGcDja4JCgJuNUFS3ohu/bTRiORWnTZ1rY4EktD2b
e1SR4/43It9fJS/fuJODBDlG08FTAF4U069nncGDzA/ishIUy5NGyN9BXQuaDEU+1Aeb0vlqLLzF
ajo9dsYKcQaJPXn4NbzF5SZbiWaruA4QEJNz9Db6nakqVl9EXVu/HtPTxtebXeSMASD13qobB4in
WRAb0LHhwMHDbWiTK3svqAjpXlDlra1x/JHmSWWh2G/GmvMBmDlwHEq8UeKiDRVRLH0ZTgM+f27R
JpPAgHC63BaURGhPmGr4QlVsFDQCbE/oggm/Jm8czBesS2I4h6WMRDQ1ek5aY7TF6AJRhON5eD/N
W9/EHYX2WbMq1QAOITWQ7J7Xy9QU48qNy0UOjhrxouriRh+WGhoavezm0BTpyLAZ8wAWDpBzQKKO
D3JkqQhNP0Zz+FwAuxD4Sad2xcP4Q4qETfGoXF7A1DwP/24FOh4QnubSJkxfMUbgceBmx8/iGWRr
ZX3bsZk/6eZ4Ps+jXTVlwgSP54IX6mMuwNK+Vdf33QgR+185hdRjuQp0cUO6nHL5guRBN1/AJbtj
4cHQAcqhDPgHwNbLbiEf2MGBPBAjog8mdwMwEQFm6vc4VdZFYY5AnojwPYMJl+JyGTX7Algdv/1r
/0Y4/2JOmJTRC2Qn8/xwkYlvICuA2D30yjsWKAICdhKIbpU2irt0qbb6DJIU4SPYEzks1B2V+VIN
dnmA7oaXI7MSuS+zMTiSbfj8Z2YityPWHMyXf1DvVmRMpXyfTV4XelmJZ08Vq/teYWUxUb5mMSEW
PCVfpCctvhBYXlbBGx8lZwuHI8gIzuGr+cGyl9ndCmsO91ucBS2sd4doBki3YoLtE8+SyTopYGux
5M5Y7Hc6yX/YHex2ZRL1gF5QItwChBy1c+uwwgWGCmSAVibiHYC9scF028cO2JbPpV7YFvQ/9UIQ
B/haZuFQZwtDDYhH9LPhAOXjgrDrBzYqrkZ7BnWFRId+R6OkYnxhuaKc2bNz6Zfn+Xbi9F/dsEkR
gk3yuiTwudG6F6Ov+C54gtiUinMf0TXtQUHcgLSVthUPIbAeMfgEJDPDOi7ZQS/cWRBWhC7XCxiy
/DXLnUZqq3E/qScplETGOf/oy9EGBSJkM9KcS3XRId3ASui3D+D3t/g6KdEJXi99jsY6TlkyTKKi
4IX4h6C8mj+i+QHsSSU6dFvW4QihqqhL1HmCrybdvM/5AiA7v3Am87RtOXtZGaQF4PWdoPHQCfl4
8hnqWdszR5H0xyPX+bzrOq5Ot9NrLYQla9BVaKH0Atj5U8XDBB9en98JcccwRq+1SBY2OEb5eNIR
vhJklo+PoPIAfHvb1iOx8tiz+I4eYj3GXeHzP39utgzzgQ+MlY8BAiU2M6a+pva1X8AFiBUZvIu0
5W4DpAquvCGeMnNqxB6NU2DW5CIkwbv0+z/S5lYvOqWVCkZFiuPVJIVVZqB0D8GTUzzsMk738uVz
gWeZURggtZvx3gfBI+bmkJ536Y7abXE99oQOd3GfMLzbKw7StiTYapctJDoDUjgAG2H6kFkl68R/
7vonDhPuAOJNVvkQkY0Bk5Qzu/tn4RcVgzdoL09qOEAJz49ZYENINUsGy1NNVpqcGAXBdLiBhfkS
kgfZFdtl7/Q7cLTWx87+zb5H9FfT4fk5beOBi7cdDuxjkAow6yYQXu2y2bOfFBd1zc3hvOwWzZw1
X1zQ2UmKKIKQpsNCgOED/ZPs+S9oMvmDpk7I8hV8ADSBV874tTkoOBAuGlsC2oxDs8eBcRgyhBHl
IHwhBah4ZFj3QyC+wmyR3GE2pKA7ApissIP6j+Xvoq9ufXwYWc+mehkt2er4kg8ycNTpGVEt0Zmt
8ncY6AzJMdlNFPjsUJNM3rDA2VuBHCvsWjQF9b/djFExq8cy9YrLC4EVXCs6Cn1HY7nVd4PFI0gn
iSvP6lg74ojdfg7Y8O1uzBVsDnn0w2/2JP0Lgpnsk0/ULkcBzzAWZHqIz4WCWt3xFtnYXxdC43x9
/p6TqR+yb7wWHS5/eQMfxdGAOhHChmaGb/6aeTj4KxfN8hnxHqL7guzJw9u9b4n0mrwmUvSO38ec
fWf7uBqoVuaD8HmsGM0KiQ/5slPW8uU3raPcY8C1k88Q3nra+OopKySjs4InfvJu/sDlv+te9LkM
vWoiz7jeusakKYsCrw+w6khbLSbICOX25OekcwIOhXykEj3BgGnh1vVSRb1mlnp52PPzU+tDuFCU
PnCWHPM93Jdq6SdlWkb66h7n4+tEXT2xqWpgHCz3BKQKeb/Ycp1HXE04EEfR89i5sIwoCJh7h04+
IUCMJB5hZhuasFulXUYcupEWU7hXToXZ23vs6wMT2dm97YSsbeo7Bcjj/TU+p9TP9wP7F6Gg7GId
mirWl68eEPjP0+MvNOa4toeeNC6IEP4B/taX5/49L30VwXu7eM7vweucnt5ROoBt9W9/T2Z2LHmK
2LUGIZWyl/lv9zXTiDp4L9sjb2gmwa25g3GDfZwKGnXizwNI8b6+RGQd/iQ6+jJGpu8DVbvFeEB8
z9WvLNIjUD59rCcRhkbu3Dh/US0GNxfL0q5aV9bV+7dVtrORcxuYLJIRkrP7Cls/Auda4E1AZDQC
yybiWGKlDic3FzjX4ZSg6G3NAiFDc9FilQl07m1kln4bkbHvQ0o/ICFR/NvMB3MB0Zeye3MXtUu+
vYEdBT0OKkGEschfpeAdNCgNqCtpX8fJYZgbOMK2t+UAHS6nbzdWg5eovNFPzp9ApMT/MsJJI61a
yDwoXfuB7P1gBJ2OL8z3GdIeCqE3wuKYLYbis8lobr+a35ps+gGcHNz+u/QoiPHXO/wMiU3/2L/I
Swlq0n5deBEznwEA0X0yYWql+a8z+1JiyoBHc23+dEr342UTxjpoIfpPXvJQ3yjdebcAv4d0zU2k
02yRu9Y092nEuE4fWn1QeDg7eSmSB24E8BIvQZ2VFObXQyhFTt1iYI+OrMnCzPAqOc820oE88ks7
He5Upz4ku4TV9zjWhHShe/gi09QI8Tk128eBk/ahWV96nav96RmpZiskSFKeoH4b698xn/dGL84I
tRAxIv/mV7SYszchQ3k43GVrzp0PWt/LHcD9ADhEQCW68YeIwh6jiZlxGPeQaCkR19ri1EfRRPEE
mv9bY+URHiNFdFcE47n4SLccQ16C68IdIB+hX0JPStu7HyA3ZyI1eYmYL2SjWSMh+UsJgeqdVAwW
HCtohH7261CfsQqNaYE1UOp6ThqKSxmXbu5kZfYDkscuKmgKakEY2GnfJ+84ADFA94IWw/5MYSxu
ohyq3V6ANpIMimTWHocOPRq6/NRN9xgq2QD69pAArBth/ij+ybciFyWka7BaH5Jz/Arf/5F0X8uJ
LEsUQL+ICOHhFdON9wJpXgghg/eer7+rzo05dkZI0F1dlblzm2qqYt5f/Xu1vwTWN7Nfj3+ilKs4
gJhUA89v81R1T0vyI8pIy5jWib/pR/r90i5EhWhbP/09P/QyuW62Pf3kzJwxf0597XouVd4A7h6h
EqYrj6bHrhsIC5vODt0ZorCsKuaXtcRMaYqNFAUayR1j9Rwr9aJXOxGf+TAZP1+6hd509Baxrq4h
UlSycaKzLCfbBhNzD0niI4ue+GpcBpgY1Wsfo60rDrDOHL197qW/ch+7wdMw6ccMg7y1e62/Gizd
G9WFUeCugpkGOORZDNNPlD83Y/e0+UBzS7bWFvKrk4iXvUQ5aFXe6uHH7yvJ6r1e+E7GxvVY/ev+
tkYd24UlPN85fzdx+ilG7wJMzv1TFIzPE5Db4H1was2+aRSlyC+rAIDG4uM29LS6YdP6trHEbH6U
0xxsyF9aV1hgrnbpuPp2i1d1Udt0krECIdGx9qN7PYOVLQI2ug+ubYf2v8OnQ9qpU7Zbl5b/AsA1
B5M6a5FCMRfRPdzOPGIItlOnUL8MN9F/rsTpGWcvQzxc/8DrHGCkxt8dGR7Run6PjpAzEEU7XxYf
whztVk+Uk2WbVnlbX1Z33TtOF1VBpegJX8eP/ijY9uOTMZq26soPOpN5fCe07W+CC0dr+m5i4nxq
2OpidMDuOSrGC6AgR9D4rTpvvppLZLJCG2hSz/1k29wdRuv4rXcYZ36Ov8xGRrNt9ZvI70sP3HxN
DjVKi+j2vYCSok7Nf0PPryeaZYlfamtj2F0/WT0LFlvH+ap+qesy174zvOSQPEGP8yr36lYxNq7u
LcbT6Fu/ySWE9cINC/nYP/5mMIKYJdfug9tPDsu1OFv1AgWP8SlPToJybpz52qV+haTg6TrCzEpr
539Ttu7n2WJ0D14k1dMnY/ORs+fr1MWPRQP1SjPHkAtVIMKX3dF4VNKtYvRBO4bNYNQBTuW6jPGF
Tah/LdRPtWmNDR6vDSc2HtoCahS4oDy3RrfJTM4bWxzGMTEaa7B5xYbOOjiLjvudKKBF963/shLN
VbyA10f9UUcPM9jJIZ4qIXGToY5xsTq7BsM2dGWNBOv3Rfm3UDpWDiWPZvmtop636A5GGBOpeAam
uegeAF5KHp4qlaet61be1SapKFX6uhmvS36ofiar3PviB+t2utk63LaKAoEPt+tqk6RkhYIMoa7a
Cv42IrJqmdbRNXDuWHC+o73qVUVAbBQMdSYHpOK0GCtwZjMYu/F1Kd8jiJ43BD8Pe1Nn2RMdGvk5
36/GLX6w7DkEnD5K+fNsY1XLDS0Ql5OrQ3Bg8NYT/eR436LurkMKGufywcP2yQaZvOtcwedQtV//
G3MgghHwpJu/fOyYnMlOreTxDajXovC8XsDmxbJFp+bheFieNxCBeaFvVQ5h8HVvGWkjO19d6++e
fJJqoZTwINwsVYyzdq6UaE/r+ziULr1F7TK+KzuTfSBjlO4XokxrGinq1n2NzyBn9hS45WZvlnnG
BC7fn5fTje1IpVq5xdvWsbuv9+DqzWJ8EQP27OQ9rMs+J6ga7y8AeX5yQd0/M5cjuq2ydm/zyCN8
8hH8E6G9mhzNq0opDj18DYiizniG38mA6cfHyqW5JUwMDrBp1nIKy5rtUBOz/ceiZ1icaKN54OI4
Sp23IK99BUw1E30zteIr6Pa2aYKYoeCghQOqTCFZfgy/XTJcgFvrUnu68ziXPv+m+hvMYDmcuJcA
Inu4CI2yLqudQmMkKHYVIALOiUBzXdpImKjXVF3fh26GT+2Wc9Em6OkEx5fy5EqQsWZahR18Vta1
cXAhXH0Q1Xdvtck1Ttd+ryPgRvQcalJWTlJc9j7juVhYevXN4vo+t/LVi8orYT1Pvk2tu4oUdi3B
gwkWU78XVN9AfYmjEtlSXaWm39deN3Il497+2V1+ti5f2q8urjQhzi8kuOVOVZeMz4p2+DUDRmDr
9uNc31X3n9mvo8W3b+SbWpXytPaM8GvL+cE/VkitTc2lbBtTfOw/U61Mq1fUT7xJfnvFhR7GcjvX
SysmPEjxGl0pNnBvXz+ynvGsIjPVuncfmK2B/ZmsXar4Ks27BzTXukfFzglPoRgeO1pUKRrfqWhe
39Y5Sw1MsAUVNqcfC3OXUM/ZbPTJswf85t3++m/VoaCvPqO3VmfqhC58b63hfV1oSiOPb1ro3RGA
R/OLUDs1g/p9/TxGaSUq86P0Bh+52Do1CrUFTniv4Cxvv97X38F+eP73n8k1qE28DjtGhKL4Et+b
04EYgTXm7iz7E/SP6ap24xxMmMrzH6C8JJ3xwTZa25g2z2ACi7aY8N5Bg3MfJb98nJvq4Vy5dVKt
kxLhIMjk9H4NdAdt9G8Q8SupeyDzMNL0K5gfvbux5mlxEvyAu7qF5MdbOESq1MELW20r2aDTjla8
V3luAVAYdfPLMUo8fqzTg7dDGEeEU9tcjLfRqXZA/atfJtNPiLfyf3T4gWzQ6M7JFU+Ta2XbWv+8
/g7j42gxznTP9WePLnMgxO8T9rP9KLTynSPg+TTOtV79TB20ZWh17CcG+lTPiHWrSMtFa06B60ah
dya84DHVnfee3e37Wz3fKMbPn82MZBWRPt/Umy/jrIW7wFVXBHjk1+R+hc/JsnprFKv3SqEERlXi
2edj08lOEbIx3n2loEvMPmiKUFmAeAtDweA2few8iTbR4upg4GrPLthY2JQS7Ttrm7RC5RgfZrNp
vVi+IpDPFR9gmv0oWEQtaoGrc+w+sSnbyso3fmK1I9JFojUlNGaspdoibltV06gafBZa99vomp4k
1/01pQt+PQPWfeWh92GMnLnVdqfhBhztNHrxyqjBXq4MQtn7LaPcpbJNRRekA56nmXo22/a/03lj
zyJk1Z3P6/N7+4mqSswjYaS7F+13Gj6GUGX/v4vsI5XN6G18/qJjKhfba/WbRxZXI/DP941ge3q0
z3G2+t2QoF6ah+7z13zmbOLk5F33XqlqwrQUNP/PKOfQm79rYDe9N07Y9/rhFK9/jRsT0IRX7fKq
+e/UJtol2yecBqyabHX3qqZ31ZSl2DtqtzncziuXvztUSt0MS/6DYnso9qxz5Lx9mGHdsOFe5Ru2
BIIDSsipcvrLsfSVPirIl+L7Hj9zrVumvUvX5/lW8dScnrvJdH3PcBMBht+pwfeqs3m21vfaOhUl
U8jbi9LmPLyl3zXad7KrRW13nhwT4/Sludh/LOl6eNGzGRSBKAxJQiX9/oVN0xupLgh5FGJTHlG+
RYT7kfq69g8ToNGxv+60ASGr3muiwjEoMhvXkOFgBXH4eXxSlEE3RDHRUwnCPMaFnzwQ0416TMLo
bcnMd93QejSv/zbp6g49g8k6cSzepEX1dX8FY3WV467H0W+86CmV3x8TLGloHvGrW7ks894KYN/4
9gnGKxWPqNXzP5Qj9oHjG7H6POQ5BAV7QaF7DmZfDBrp+yVcf19G20GylocOtvWR5mypse9V/NgO
5hxmC+U8ayxiJRXuonJ+yTvEmE0I8cFVwJKU1bJoZ9B5DoRuxDOQOzw5TXA62ODKZsAgTzor/53/
Xt/TTHQKtgdk2AxnApv8hVM52bwXPwvDef7rGp0ayVu1UYh2VZjgMHdqfGZYXYlMuqj7DYMk6MWF
97TaZcHq3dmK2R4QgMUyqPGhTyZy2Y8Cay7cQgd1MUwhzRCWY+47AqZz7ziqbmpnObkbLg+XeBZv
pdu/4HI3ujc4d2d7u48blPDJN3o1erQW8tJ+ABTwxv2//YBBGvtGV2tdK1iy2t5slVeBuM43GYde
hSeRTAcrU7YxJJuZO4prKf0tQeb6Z+61/3s5i415UPJIm4yvbuXcIDdIfuIp1U0/mKYE+rRU4VJm
sPuwkk4/YSTfPnquVTCDW9cA4+menyt7Lqe0iyDwakGUD2MCvEvNZDLMdfLsRjbRasHHId0tdjEC
ReqUCdiQMxwZhORvlCiPQGcipRYJWz5/GddsfiAF1BCEEDnQK+0XfyAEXxPPoQheMYv/tuYYs2uh
tII040FCSxS2TIwNKshoYCConMdhMJNgo78of/ydpEPg6bQUfax5N6MN6teinWZucKaIaSCRgJMT
uDSvEXE3Ye8yYrARUQh0t39Wz3Pg6MNtuzaY5Mh/LaQRXp2w6Kna0M1wdhyHhiOBSJPGZIIvDJm2
T5ZjUYqfDwOZMnrb8AivVK5Otx+7Km+h8aJjvGqw++ZCodI8hdPl8sphTKF7aYx9V963RNqW3qJE
W3dcXnyB/J6V50c2W/LXOcTVRovaqnF4z3+ejarcZ+5SRqvF4GjrXsxz4UqGbDrD5D+mtZ3DOyCu
+POMg7HwgZQ+D+5ZU+GcokV79et0v0+gK6WMFuuKqNXon/QUgRBkjXV3VfQeHLIFX0yWLOVUCfF1
kv05N95qjHPQ9u59smXqpU6iHog4wYCPJ1KHwc97poOfMTkB9NSRqEcen7W8KgNeSwCchRBA0CnV
teUT9PhX9XODFFLQlI77zArETouk0J4Pd++p2abdv9bgf0R4mTIkgEfqx48NtrrrcxKyuuzRg8OH
SSIaWGPae/STg53nN8lOex0rb5BFA0soULEuGslcL3g/plEiGW5jbe3qP4Wq1n0k2bISpHunZnpA
kGARndGfNlAFEHX0dNf4r3LYXQ+UMgrhbd/DsqzO7C++UTCbkewbZ2FI9VXjXnNjl0NJZVxvDVT7
FJX+ff8X4AdjUIKyYPiJchnk1+cmCQfr5WubPLAe2MyPOs2nzjnbev4KJAKE8cufZGdmiZUsGUR5
ynBjr8Cha0KhoZWuEddUc5rXuRitHaqWMpAlygYykmRtAW01/8dfBZALvv8t9PA6AFmcq1tHTKGR
HasylW8R/D3PjB1lo0TpMtuwyoQDNAIOSL+Z6S1bENChQF87AVqXhwIDoieTMtyZhlakSuNr9loB
vjTp5DRAmUoAo3LW7PjYe+nxHp23FnZMp6DXdi2Lpe2qAuabc62JqIBUTNJCsKQedX7yzZOb0puy
Skx050wRllRr9s7mhUh6q87HK+ItImMVJViAbTUs8kuL3UEcuEZPjHBsBRtEJtb5lxJQnBCvcS9j
NePEZWRGhqMWoZYZB/z1v23LGeP8SkcVHvIVZMiSzZ3K9hLCKDNVWxRAeDlgjatt5IWOGSvZ1L4R
jGCgHDY8jn2cRTjc44R5l66qdr4MSNNr3xrk3hf3ZwpwzJS+nXQ6TI227THDW9NWyu+m6GbK8oOp
XCEdajxMmPATAfAgx42TPEdMBz5p6v4IKuX4dUGF7DPTGOAC1fZapW35c1n2Lp35ITwk6BQ56Si7
kaVIal2H6oNIGgFgTFoX8wZEWz21ApF9S1rLvrW8cBiySwmJODmXeBOQAfVcIWYRCIUk+zZdSfdT
b7XL9t8r2Xu4TbnojfPiQipfGJrP+/lz7W4XjvLJdIVAI8f4s3lNtgtOyKyDKX0cGRmuEqQ6cfIa
YzG8mA2mKryu1udoJ1Dxy6Fmi8sjtt9wuh/Nzb479Rg9q/lzNXN7Zw6F2k3dK/NI7sVTpFJQH2BT
+wDtV2/1b/NvYZDquYJItYsU3fLCGFCnmsfJuXul3Z8PWWgrac642EWRfvPhtnvne3Sf5D8TI8Tp
ldf/Ht63Q9vTTNE3yPP3TY+KvcPvdcYFKewq3Nmnxvu7cuJz9yunV2873JNkqH8tqH2z2Fq8F3t8
HDnuIOqf2rnZk2asep8l3y9om33G7L30aC+aquSQu87uM3Z2579M/6YynLbTkoEkjNZFn7WoNMep
f9cmUMkbudjVeTJKeRlkalkOIr+WtoSC+ml0UzFqpx53a3PxLvt2UqxssHj3+JjB5QUN2iBq09/8
Hoe3zjHCI2s6A+WVByYoPxgUe3IVjNm3SqqZqR364YQ4OhEvlBgHFvMYG519+Hu2xh/Pj0RERffJ
HFN6I5yW1HJwbjIYQF/ViCCq3tqX9uV9yTos8IzZ6pRNdfq7vtwn+18SHNKfazTlIdEW7MrDlJT1
jYyM2k+qWsECp0/BI4NnhLf5aC+HuWbR7s3kyAm/DzO1Rq6ZoK3qP4fnbtC+BBWMX/a+od3xX6o2
Nauixm/x8flMVeVkOeAubVl8mOKL/lvzEnsJmc2hnsAxREmI1sI7k6S+T1tEeJSwOS2oNw//Qh4u
TzPBQdJbyGK8ErrEsGaI4kNZa3ZpM9GvmNQFv1fBh61MWcILq5pLxHai8fhA3JQClahOQWavwVQP
wM9CyrB1AoBeNlL12aL19g/Lvp+y9WNUyAG9s+vdD1Lj+/hOIvzNQcgl47IzW3akOgxXPXTe+m2S
6BCw4ZqzH8WWDi4Em0meYvitzA7BcFLuErx3YuTlvHGK0hmQVQf+L0etI4MBpSg4EkRWncdwxW6h
tGvqM234SzFQWBDDBEBgWQ/zC3gl0Yve3Vb8HuzND7374Gg00GNVa5++RqEQCz7SumeNrstU3/eZ
uQBAsYZLhRH/j16qD92V52T+V6gfZvfPhXL/Z9+wzd310ncq8LOJ1/zXW5Z8wDmdM9E8Lg6cT5Vk
OdvOdyK+3bPjv+TkgfnbSMuoXw9IN7sF3H5jgPeKQMIOzRSrbfofLuhH3v/76hoc5tzFnbhKYjgS
6Vyczxvc9JC5cqhzvMEwOqMoM/RSmGQGSdAAPewveWwcFBTsYdgYZO0uBBlo6Tlo4ZFdKnQnLFL6
mZS9HCPB9umA1mmi7dLA0zHv9MYpINe8vxXoxTnLNnyCBlsLSENIVPV3BpktiADcT3ST7qXgQh+G
EGXQ7cWpvej6wk+ilhlFpfOGZ/57uq0EKPS2/xwNpu7vcuU+s3DDJFN0A4aadjNgHmvl09mbclvp
qA/1cw2TJSivlSTBZnbRe9SDIv0wSw8X9bSaYF678RXga6e2SbJnOvWWnNbDrIrqXBSDfUi4ypP9
L5n9IP/5UHQFSjnV1zeCNRMn9wUwxXJi192HOcDdMcEaLsLcGBhUth8fwYr/BmUrfAphZGBkWup9
LZu5tvlLiOdwaM9pPbiP9sLXbWb4wL3D8AYQ6i4qEEsQRLCZQLxsmAhgQ1M0OJEZZdYKnHU2w1C8
IO067cySOdB0pjWky+qqt+/MB3dWPZcW9tjAuhkAquDhxk4KADgv9yZelV+o/9ItFq0Xv+5NlwNY
6dFw1Du8JQBVDzOnG1u0wOZ6511S6c7gZaDYlbU/7+DJD5h/DwP9geeVSjlTfTmLFjY2OzAW9B7k
aQRK7E+uV3/yXF/2T9RDT/Ovwuf6H7/KONvEPbAt8rsuB4N9wqj4P32caUcxek421BQv9a9h4nAx
ejTvas2c3Iv8Vf166f6jnfuvtkk08YIJ08hDwvql6nq0E81k18cVFcR4DHnvOd6TFmwHS2wddn0x
w4WRz8GqZl5NfW4qgwVL/sfs0ETkYk92pNCwCjg6MKGLICweA67kHhEhRpWXfJhzezO8MhikGOVm
UGTtzEgWUzicdKqZiiFFO9FZi9HF4mz9p3SSRcC9sfvWXlVCLBIrnvd1YwG9vbAaXoCNsdSHiGPJ
Gdh/eH8EztdDMPAN9i4hCRnNts95ddM6/gWj2nNTmsoP6rCIl9D/7UmOSH8V6ou2829eWs72lg19
Ev2M5HMl4sO7T5RYXklR8c5IGIK17Kaa74XuVydUXbUNuqN0PWiUWGiXnxMwRY1HlepJ/W4Ibn5o
2bHFojOCxFU33Cu4sQNrnPtEJ/cGkhbtYyWYQuyV+nSpEep9mFv9d0b41K/SpYlRdDDAWdNPMPdX
L0IqyxSbUZ6hQ4DmcM8YPyw97QysOjljYuIm4P7DbANvha/fEStq3SdKNqO5EmuFIbJ8IEhpyhR8
2cqYiob+7eZD660IROetrEyNBX+SVZS3TYV/h6VOwGXmBWpEFIAqANjDDCqEGadj77J+rtxNpya3
Znwp0zOGGZseNIw/gl0FUwZjNoaylQ1JzwVl5gIWvUf596Wd75P9UiikkUdOtV1pxzbQtNCHTJRn
Gh61vUxcB7CJV2/dukaK7BpkpFks+yiey7KymtsEh6iagZZki2lraW3lKrval5koJ5eXGCVXs8bl
BaEAg8SAaNm+lX9Nkxo0gn5WmOtOe8WObqeO3crfkTOJ533D+CXo14L2IqFvusbupD8xJzIUEzxk
o1t7txsNAq6Js83u4WYF3jxDFdtUcA9E9bbjH4zcCvyLVpUP+1fF/AhgOg9T6ia3DVsQEqxZ5ska
tqdgoCU9OjRUfGJOzC8lAXzYmMcnPCCybs3sw8dWmMgcUfxw7wxKUClyHMSRcv2dEvY4r5zaiwZ1
VbsJXDb2fjnMObY0HFjt3GjRvTp5DfJ5riSqWb+cFLYXBC4D8rzjG+nENEnbEsJ1Y/EchmawDxus
Dk6gnPbBCeRlZ+Ysdj4cH94PARoe9m7cPx4hPkvSwdywzBJq0nxHecqoVcNUosKu5n0xuVQT8Q33
KtWdDtett+G89Woge6Ub0+GbVbusJ8bnOlb9kUQ4W040Vl+QYp3P55m2+TcPWLmXc59XuxYCAVuo
fT2L55GoLe/VooEaV4fR8jDYPvqJ6WgHp1XaF6PUvZpfRs9N8/qoPd93hcY+O8w92qvU4EhBy/av
a7PJ/S4fWPENPH1EBZ0r7U6+NA/u6dUjPZAcVRO9CPTqt6ewrA2CiNA/FMdorbXaVeZY7GZLz8qO
GQ3NDuVcoZ1u7QfoxY9vIW38fG4jJOChmMxv9v6t9IyJWAdPG0icn9wDtLqEy9zjdT56GXYuy1t3
Xf0KsifcKgSu6pKJstEc7vcSMseiY2+kecB63L9K01yJGAUYCRcuTkt3ahpFdop2lKk40G4Kel5W
sNi3vOUH6Y87WwNM1I5/ZPkDgPLTgS9/UCE/66fFbLV9f95aGNyXYzdDz5YJZiHn0ensI1YWt8Zp
uY02/ONujxDb8kBrxSYkFijWry9vec/vaf7xtpkUWedxDDp0tlio2X33Qn/9+lYFONBNG2BQIUHt
QbAIRrblKU2fpe0YLKP6Dykg+r0SbFRtFvI37vz9IQvKhyfD5ntjNth56dXvwze5El9rfGqFSdau
5H9nUvwnD6yQtBZ6g/xnbffP1I1q3rzXwKgcXNUlarXnxL35xi5Oy3zdNxaazBBLyu2pwqw43cN3
6XBVZtQFUqmTJAJzPyRIk85uWpv4nZS3t2AYS18/dMz5ljtZf0HFyLwJl+LOyn/59fh4dLPdIkGs
XtUY4F0hoI+RUPXv3N9nK2qaWbazr6MQEudz5zUH+En2r/Xch27T5PTKChQBokl7VqMG7h0dieqV
zqZzGd9A9YqB94egIDzl+mF8GKfqScENyC3wew4Uv/ishrfDaXfJ0Iz7hLlaulKcCBeOfmWljIv9
zMd+tO9t6/RBERdV2ze6QCBFV2/DJZrUTvDK/PeC57gwmrF15sa5/mJ2Ny71xwayRvY1DDXIV62g
tD1HkHE52e/iRuJlk7+Q6bgZVg1avoo4nUl5B35Ap0uPCRVA+SWAzqlSv9RUSGpdcDb71Ytg1TAr
hzmV37BCLmTBhdJNe5WPD37uirNi52BeDK2ObzJNFIi9Zb9YNuBi+NjIUrxdsCIlzbeP7zjL9YkL
gZwr114aMAYIRti8wcsh0BVKqc9Vl/tP/Vjhe/T7VPbPfd1BriJP3DyVkbP7JTrnHBNgGPZlJwRE
gWuEmXuOrlyspHJNUmscucXwjOHCgSUqjlbAUAVP2fSRePOomV2X0K1cB0gVZ7XSODhFuOrhwAh4
DS7N5DEpYMHha/sa30i5CxR8Bw0gFeg3DF6deoxSQIuhhC2Wd93/42WLaIJxXfn8Fms4ZNPLV81d
NBt9cufsefQ6akDfeqMX2VfoxmG3Xz0Hl96iEBhW72vMqnU5G3/zpqHBPNRyDh75Dj7zpRFGqXge
tcPgiMYiitrJhv5xrhf5SxT76QaGQyvZ8O6J9PVBhUpR20gKXMpWjWNgsTwMK2+9t/q8BUIvdV4x
8mecKBtX9vYu48tWW/ntnPEGzx+7cQrLZjUIZJizbB8kpNkoHo3mrsxk8g7xtq6W5cNgMbh2UVCi
4u+9jtHj5q6jzOQSb3uPf1saQk4bw1UfJ7y+vpXyWMvT0pUu7VkGaZ4/DuPVF0LpGnr3bQaZSZb2
H3RpNrQESLp8/k4sJ7k0C559bXnJqmN1/sga09bNezX9Uqzjh7moryqMsD43SLz3p8VxkYPa7W89
r2eD29yVL0CgMCBG6sLbokKcxsnW7icZMuOUQazs4tU4E6gi3UdpJlckJpCszgb5smsVpKyHTip6
+Julyn9ZgOyJD7ihmpVKy+2rTNy/8ue28nkrT5CArFSlJYA3kKrTFDSP8n5dyWfjFyDh4ei5k5YV
7pCWWnoZodMnT/FmxX9t+6gdyWot8VuP5c+m0Cjcq8tNNXUYTC28QnttrL6sZXjr4OC30wkHaHWu
AHS0N5+bIC9LyPRmYH+MrgKJ1uUkks5DH3laVoub7qrw+7rUV/cgp0zX3jbxSzs1rd+3DYfPASTB
jtG5yiYA4ajQTN7itwOIYxHnbTGZxLCwQv89/C2OnyvhphvYRGY8PY5fh+4WEyPRe+GUb/7tDp85
gHKw091iuwjI41NoV0700ouvw3F0PXSW6X7yEq9VR+QpGdV6ZSvlG3LCVpcjBFaJ8SBoWIMj0KTI
4YagDWom8EB6kIdC26A2i3bE43lJgDxh60XJrCBUSXsFnhw1vl7dPgfgKsSCkUa6l0Csxb/ktJAE
QLE0qNyp2BmpVIP8/El97fxr9zdtN6YZbNg3fSp4YCfFdjgb3wwNDvGmj/pRSvSsZeYnh3hR6iDB
aSV5nfxnOhO+tLas9LcVeOFb6b2KQrYyEDI94bVxdqB+LPiBKDRDj8djrfTzxOBtNH7mSs2xnJhK
DUeh/N7P+o4QBQfyrtxZlZt/DFfCFxim/Z20A51O54evmOM4Wxr/tabVj3H/Uv5rGvwM+2NZaTwz
/GEzX/prcCT0cTdxHwYPMMR5/68cCC/+OQv7+jMPtD8KBZu4aI0/34hLh4voSul5L5X+3ySetP5j
xpS3k46VHec8MZ+tLE+JeTnnvL+978we47s5Ul9r7AmgajfuFKHsVygacpxsplXXVNPioyzi2nsQ
7BcYHzzdKQxuxgPhnfywoNK2GMuFmfZPCP68l/qJSJ8XJup/zWd5XENc1jOVlAPX0r+8MQE/nmwl
reRXroTZlF4xW4Iz2QNKP3RdCppx/8mC3SzHf/seykq6tq2joDL3TseFssY+W/njUqLq+AlHCYih
3C36oQVf+/fu2rro4035Zx3U46fK38+42x5fS+8/h8oI0OYlmOKu5dcwXWJ1O/bG2X1oCB+mQZpU
3yZ8Ub40CmH2cByJuQGgyXrdhxm9P+FCUmpaEx5Uf7RrjVOlxnCYK8VZq9C1CYsPSuvCcTfwQioZ
CICb6VqPRXKV/l3LYyl9qL4vtiCy8PzAj39L9Yj7Xup256UZjLCN02mWOAgn2jUyvRB1WOWsVZkD
Mpmg/Ndlhe/7EV71puH+6IZjhOCmNHAiem/Xqu+F5qSbfpS6DG84hs5mGW3sPPxvQKlNnFMIbqHD
++ZsM9Ajvkof6jktDW3+rfTrlViBYMR2lwbEHp+PScWNZMzSoLDBUpIkL+ZmY5yDNOlVBvX/3Zlg
acS1paNCcJQ9kUwVJsPhpdz5/P4cqE+sQna65V8vUj60btXqpeTnhwtSLPV6l2rS8C0VZfuC51pM
ecdph+myXuAVK1/eRIKA8EJTgSkFgMy6XL8vzv8ZnsfeH/wFzybijOgrX7HQP8cyMadrKAgQ1qfB
JCHAiI8OqgxySOaXifa6fUaqVw+Xzm0urtA/uRKmUd2RIuJYOVVJYHwgljs6Wj+9NJqxCQ49rx7Y
2a7acnVmI26U/BqQxKMj1JMyzc8NJ1qOsWMohx5uFMNNWKCBiYmhxFb+sCEkhcNp4/y+0NCmK0hL
NAKyzMgcfBVW57wtsU5puW2zTKgHh+c7qfJ36mv17fTSkqUeTOpOByJCZJjg1ldHOu5pd/jLp7z1
ltzq2w+HslOgw3Biu92C8Ln4ffzb/4mO5JSJR8pTBhvGnNfVq0tfoZf4b0revxpGSGk3TU718+Dk
4J0UnHmKdRATtK/8HCeGYFc4VEj/4jw8SnnmdOge6gxQdvHJBrdz7ux62w49tWhdq9dyBYI3OJeO
JIRHnhPmhQBGvmSVeXPenDamQIJFj4HAbpQvabtfXHV4K7MXZm1hmvdm8LLtcNptsOlal2agIj7a
OX6gWUDSOepdmlPet291sCr2L2axL0A+U61T4VSu0beptIcF/a6b7j/68xYSXtCYMJC0oVLugGk+
MUntrQHTX4yX9Usj2IaqsDEaM5h2J9sdIv68rAtEYlaXg8oPrc2lPN/EKyHcm2aBh8+8UshFS/kT
21a2KOTj2XG+P4bTv7evhYFiiwjx0jsVOe6nW3dSxz9htonSpR466LOhYuX1ih6ejv9a2rmG1NfE
+2V5vaucfqJ/OeMSFh6XWoadIBHpLU7wrIAwH0oCKBab1gpOac55rnOue7115odmatMw38ws2k9J
7sqBZLuovmzsTv3U3lAh/6HdWNeFYF7SLdPNi8k+T1O8Htc8ERg953VNMei2wxz7FkNlxfQ20Bse
tjHQebsgbfte5cJYFV2vQXNun1uqh4Va/mfRKIY2cGd8JTiUXxWPOOZp2+a089Zc6hMf4pSetZ31
hDVl7oi9MXEEv69+p3DNLhv+GGFBTLBJ6fu9/IgKMjReMHWuyizTCz3DmYmCPp4OfHuNdKKV5Kab
pjQ7VuXSNtLdFGOcVXspuETXfRjNuapxDdLTwO83dttDM18TwuL55ShhuE0t/nEAENqlAULnyrEF
FjT/uv0pnmUbYpYrT7VLr8qsYNtYdMxHuKBFQRpy1jqImxScGTQFAFaN/1F39m5eUr+Ms3EGPRsq
i434au1Qq/K1JFAv3TiMr/vS15r2J92ReR1Po1WHCLGe6p2sUvIi8NM7m7J3fuJGb0UJp2gzvv+F
NQQPrdDlvUDI83C+GNTnhEsK5uZj8/OQGyLzq5Kesaj+XeI7w0gxeOPLX/49X023nz2+jjZJbYsf
DNgTImAjtqXRSNnQGmlvm0F0lUeBz/8g40l707j/+PrhI23j3g2g+6pO0KiMFUAl8ffdRw/7IJNo
XcOSTUyHiFfj4PVOy2CDrT0NKG78tTZymwsIwWYuu5Jy1+38uc+CDfbwH51aY4VRMdU2LqXNbts+
vcRGzo7VZzVLUKX5R+oJPm2uiNmWO4C9P9cSPqTBJptTcKeLhNZZqCcH+CaO2m1ds/ff4JQdt2PH
qWlwZHZvuUsscC2kBJuQwRiTUlYEK8H7E4gOHlkxrQz9r6JcZkgk9veAeYekROe4yuBn0f9I12Y0
aoIRU77ffIA54xBxwGMthdDShR2IZ6AQRrsi6Nd4h0VQCHE/KFgz5d65Au4ur0loUV6+UhEl/TW6
ldNkGJ4nw2aDA1oSB7XpWr4deFr5dmY0HS3RYRi7hw6L//TsBA7Zfb1V1pAVhN4fZ+t36l5OA22n
5LPVFRwxF4eNrVg9v1Bc646byxtZbbQ4ao1irU0uHRUKlUVi9sx3Ftf67dU8zHvLVbuAYSG4vjA4
pHr7YFV3/ikIqrJDHTvF1+R2/MxzcJUQA7wjiEl0z6fx1VUvYPPGCJSFeVteasI6Tlayx8r06zXM
YQIktOAXMsml+Xq6cW6x1ahnWWi9MdELqX5jfnoIIquukeZncGQS0l0X21ctCMOwN6Cg3Ng9grqQ
CLPme1yiq7mOuiUSHLGtGma2rCKoHtlEpjxYgkHMD/AtaXaB4M+/ZRVzed6DyuRKha5NoXQ0OGjN
R9uW/Kzus1fESbuXCxxWZJT3HHooeHcCorl87D3uEct/IA/fg9jI2wC+nOk+oysK1mD7fpaPu6kn
ZcAiyGxrB0oP9q7UIY7adGOzaeULtVSyDsW8ghTms+N2wt75ce63l/PoSTLDXukSLYsY3VW01Euh
ljtH20LFf6xIkBeVRzFOFuPrprbLtCCTx1QsQmp3beSNGs3u7HnT97d883ASBth4O3QwXqbrmkz6
QjbKF5xmjf12mDL+2jQSOQNlFl+439BXrPF1a3VtIMUszlDQ8urUPxOG8sYWfkvKR09jdLlrMtHY
8NGw2PF/qKlIVyYFdZAYLY/AhYxmOsz296Nt76K7My6JlnGyGiY6j3b2d54sXSeXlqlWh0slu/LL
+4VZQ/2tkfs7jHSbw+lkExu4YcPIgJR9k4WUIupN+AJ1gmlP59zLTe5ILzkBAtHi/YmR8Kik2d/h
E3XOdPH5j8T3YZQVeE/XbjDyQJJwYZfNn/7q8/BjkNm+/u7f39C49v8YKRG/KetuInJDGaw4N1A0
UQhTEIngsLUikuK09B24fUERY2zTLSpvkh/H5u17Fb/VErxjpHflqhiCFvRN1NWd15/uqbdlG8Z3
KTYQIT9iZfEfE0BKse1j4+2le2nOabnogDiGu9pgO6VCQ++S47SIAG06kbVBe8hYIHePvpjJ1Vcj
u0zrFD/RuZbBDbA+vDZy7ZPxAxRzWmpJrGrxVTeOvTYvYOi9ExQnEteb3WvjqVuGEdennUL5Zow7
NXFZYmawlsMOYSz3k21tutxOpgpj3Dy+WLbA9tkb8Zw2E670diwR0qTKpDuta9u1WErExahIvhui
cRefjxB9dh7Mm2BocRRhBJWBkaXtX0ZP8d7z8nUjWLWcQ+4xw8lXlOHJLyhvaNqbd4wGF/yFbN5T
F1uYI6xREZJVxJf3639EndmWolq3hJ/IMeyVW7DDDlQSkRuH2Pe9oE//fwG7ztmaWbuyUqVZa7YR
MW+2JLve7VdB4tvb5m6Cf1/VGWXTUw+aWU3Wh+4THY0mqjyNE9WID5TqiKljHdDGja+UUxmYUiHX
QRSiSjcIonLntq6QhfWr9g7x7dJg7+0m9Pv7R2ZL7ZZbmMLf9TOMqUfR+GLy9K7l3sh8zgQYxlgV
xzk9nthCrudKSdfNQ81DJ47YFulfEg1SAw/81fDSRIZxcqHD8rHfI4r7RM90gDtHZ9e8z76TmOT/
O/r0EexqEHFT2gVrMaFA12YKF8y5+biYp+i568LN6H57Ui69UVnuFjcMhwbYlfi78dcubG4jKG12
nk3cEEqCnrjFHA2uXwyOddsQh/fUzC2Zd2JYyCgOCuiTwLAp2YRQcTs3ZqSkQ6g5hJG+Hxb65xHW
fljvvugEJd7DSaJ75zUrTOcr+MZsfZqkzz9SPKhJtXGunZ9WKBkfrCdeVHSPZm16mOW7b2HQGPhH
JNMuzVAifjEJmKQbAuQZDrr5pDwTlNEY1/yhc7emTkPBAUrGoqW8g7wmTL0xjG3QN+JtIRWEyIBV
cQ3n5L59hHLQlAFpSu2f5EFgxQozbnJDZMfyk6p3hosAzgY4VLzZueKZ7uz88MmgDHSVzfq4gIzU
qkQjpkYWHxSC6zgXYDt+hNuMuGYyJU2E6uzpA3+/AWEq+qx8UGE/+8YgbBBXQGYQEwK2IHGRIgBp
J2bmVDm890T/KjzNeFKNnrCcgKHsVne/5iB8wMDJsN4trr8LsO8sJ+aJwK0oteI/sFW1cWF6QJYD
COPmDYf4FUG2wBiUwzq34+Lllsk0icpULgjd7iFyBryyuI5DlhSgOiZ2dcubCtDnv/304P0cUPuc
CzAFxCPoTTEKFQ0p6m1E6PSKzi+GMKJ0kjMrq2PEy8qUiFAJRd467laW5/F1xGpqndzHjF5grzZ+
cDf/HsHbL35ZO6dJkeYJd6irbRnWuK41p4RjLaHVmBC477pb5h8DEGv9HBSyug+n0IfPPQAJ4zOn
usP9qwVswvziqe4jXSwf5R9Wtg3w+Yv5pEnPbIq6HTPiLQ4/LvDC0WlEWwylSOTfLrP7kBZd6vNp
T5bIM6UmXZmBEncKneg3PY7AVFz+LgNmDQ8/dn4B/K97b7HlIBNj1D3Gs6MdalD63DJN5uRWSX0Y
0nAHbsS0NWb2xDAYaSYR/V1pVgtazbhTG1F6INFIBbh3kvHiKFkibeLXlpqCyEgpTGtMEv76O4zK
3OQeiHgPPai/Sq8WIS0xvcHEogTeuq3moEfRFR2w/TpAS9GqPTqI9SBY8h1oFoe/C4vDo/NlQOC5
A1pWInxoQoyYSsWMhCnqBr3rX9VlGYJGYDjVqNInql6TBPWXbOruERv4BI6BoEwLEcbflJkjs/v6
jXYvd8C5UwtAUpU8MAeJ7LaK/RqDY7bETmfYNXe4oJ8W+/RjX1nCaFSRldXxKDhkA5DfgVYxZKrp
wblMDOblVpyCC2ZtT8hWGyNTsL5J+v6ItAzm8japDF/TIzS8Io3y7QgUN6qCaLLQkSl67k4Bdxe+
EBkxIcp+I73dJ0KwO8xAsVuGCqqmZHlMDghQlPnUdjzNpQq828axUXC1rWOWxXdseMU2KDzqIAxb
38HVPJFYMQFZ50xrB8UX50cH7wx5vjA94ygfrfrw0K2BRKLMQgkUiGezPq7zUWgH0aRj8Hd/570X
qBJQXgO2frbGKqpRmiO7mHcuvVsvvwQDT5alqSC3Zo2f49BtOgj0B1+d+zqZMg5gBymJPUc1fv3p
VvuMAFsBdRtixlAwjank7/rH4deX0GS5sf2rkzkh2XWYVO2kEymQ2pFbMN8PSXOqvYPiELBQG07R
xOg/pzXiKqBteO5nEyYTzKIK9azJ82tKj1XnAKgHmEXFqw8B/PwmEJ5gp5RmEHxu3rVroCxC+tn6
eNy+zmlV6hkAq4joBjUwf2g0oYYAmAWwqcdJMMIJGQ3YvwO1c8fQIrv55a1TtMFMUB+Lh9gwQx8x
OLWN/nacm7xWc79EI7vAq4r21it10ThswzpD4YEBFOTHpDRFWqOMcnq0fhCdprl+Epv3KOe+gT1t
X3gRg337IDKo0HJmeAtj1ANadnhNQOTLi33GYQNsApxJaZAMP28DFLHf5KaV7tYF3gjs6TVJYA6/
0QBloB9CM1cgVIyktw7Uvc7j/N+bXXbcqkYKoproBJggKokOeo233qXzoYVBKtz7DcloGYB0XYDE
tM/TY/RbGej49ZBDvvc0Mp6cBUawd1/BwDjnrMfoMUSKEY+LO8x17tP5+PEH9+H2t518u+wq6mMP
Fz7LMDcEmxKtExv+zW9peLnVvUM52gf02iLrSggcFg8POWd4eXxnziuDdtA2IRG6MvQIlQ8YK8Cl
mKBmDA9UdbbT1wzH8zNvgHQRUH5uAAWxOe/M+zt5hJjVUdx5jbYTxvbGDSaX/EomyITb6jo69kuj
svtGGrqMqMV1iN5oVAYMHA9/CKPhiyFi/qFDNP1EjIHabIeMl0UUFdzb1gR4Ps8DyjA/MedxHYLj
WZaW+3HM/E4cpVsJHv2HA9FiqhRuw66XWojYJoyuHwLBsNEks0DZS2J6z/ZiIeCkfm8TftzPZkdN
asvalNhpCiLJPa3Km0I/Hj/cMoDyGT4Jic7p1y1XLOMvH8wnwAkoKxbAGR0antT+K877YVJT7eB1
XqgoSZAz8QATsCG/5gdlM0rgCyMo+nDQqMEgApjDPUKosZEzc7lEhSXcwZjeaVhew9UHBItZ3kVV
jtettZNuvJz338HbThIrTwFGzWYEfEYFxCGA+DZQWu7XqQ6x8MuAmOp2cUOqTzGEfpn0mHIj9EqD
HRFa/8QMkAssrvLq15PQC4FOeF6Xg8TPqwTdm9P6Gcd2ZZTUTIA4h8nHv9u1DS3Ck1+iNV0Y1Z0Y
IbxmtfcZIJBgFSe5BRsbud5cJ1/oFQ9MBenlKoPqZ4AE2pOeaHnyuzACuJFcbRquZaYoA2q9ozk6
qIum3t4zdjixy6DptsB3UD5qnCA1I0dTw2FQCK0mDQOc5MOqnrt3CFyX5r7W2u16JMr5bQsoD0NE
c6g8kNiRHm57VwDv+c6x3jthm/JOiXB0P3ghx/zuP15NBkMyaPTK+4A3ullJZU1flASWG4BKMuFi
YVBAMBr9OVBxyNExrSKBtWzVwxwAVEQppkl4+XtvTiTbqEflaBBsIAEWVi9oM+MiUW2o6SOwwinD
UB1fCEOtghezod0LLE1GufXro9okCUqMEHswo7Rs5eMGweGL6isFT9b7Yw3V/gZqZAYfFdsBcr67
A7aN3CPzNufkIlRjgS6xuAsWph0u8ufTuk3xg9VJrDk2hQilngUIpwuFI8JQ857DK9VO1mt5sB5/
vNnj1SiC50Kln4IuHAZkeGEuNtEy2hZpBCb0ZXeg+z6TItWKBbJX2AjJ0xGIRDemcnNyr/REH8tz
60uPhKIOYz+3qIBTOoQW4l453A1+47w4zM6LeJoMz8vYy4cMcvYMehjoRy2q/idA2JRoHsXV8uLc
faWRJVay6t9Q+llB9ZJK5Hv0DN4wpTd7iuPYhEPzdTKhTn8DVizSkw8apGztslkggQWb/RmiuwW6
rcD6YjIvtYNf81iwn5cmZYok132cGakBPfHuJ8EX8uvWmQMlZxFItu3ahErjIsDaouLhfZb36D05
dbbRUyyEXACFJ0YkNKzY3LF6+EE5d3xoi/nzZpw5IgQkJsyHvEtQFBTAFr7Nq7ktm6hvvT6MaG/s
EUkFsAqXNCdZzm1CiArEZjuoTs4GZdc3Q2xBLkjc9DIFFXId1KYn78E62CAShfJlaXTuf/cm4g71
4N2vT1Cr8x7Iw98076j2dp9IohEgbK0Hk1CA49DII41GHoAGBxzOvMUSKoP+xAqhHUBaVzWNEvA7
CMI2Wwns2vto52nMCBf6KSLo1iv6BGQJsrtPAcWkiUqywhq4Lo5ocBm4orhXWr2C+eiOwZlUguvf
9Y+o3ujx/kWqIQb9tKthHYhainrhw7nMjB16C+3kY+V/zRPdGzKgYuNZGHhwsjCiHAFH9gJPQ5Kp
2inl48VhtZsdVu/Fl1qvHmrotkLaCzQhY/6utvfLDtXZZLwAmfmVSaL3IX/yk5tGDsCRo1qyQeKH
0Isj56WGGaoyex0eyhaZBHYAWj+rgf+/eEwlvnhKmu7UEBSwQXNLP2o/LhESfn0+dHhmsmO1W0fy
p0qMq9+hzLunkgS1wCPi9tFy8n4gVmhGEiXQG+ODKyIZMN+bmYkgY2qMdN8yMHLP1wMnrQO8EanB
DvZIvxmmQbd6iB+m34dcKBgZCRbQU1htaVzqb0ZwY/rzcTxvI9XLbAQxCIFsoyhEBwJYOwQBpqxf
h2xl8jkpwj/sK5cm4WdJHw3S2Oeucnc9RtHbXIIqEN1qlxIaRV8Cdljwugkx46aPeHGkS2/0p1iI
214ZYBClpfRJZ6USnLynT3XNn4/mI8Op87VfFJZJsF3MQ5CiTpVIegdiEHAJde8aBYkVHf2LBcRi
8zVHPfJMQAR7BgP8Wjp/anIN7siDywCeAAIDUMYvX4q172Z4NyOm/JUolufSh4rmpDl8ESqathrW
NtiAVPZbyAta/DUTBUBuPTksJTsEokK9VC8qNqOqxfuplPc0BbryvEgfw6d46V/X4/V4DE6Hf86l
31UOhG1hjt1qwzUAJEFzpQ6G+h5QaRWbDnwXI5SD8JwojHQMgg4IIpEfCkJAk19aXGCPWb0B4FNa
DMHZ7PHTwd10IpSyzQ9aPOOxJ+T1FlCoTms8brvt9lj/S5OMBjfeSBcjz/wA2rRNSqBcPGhKYHLR
PeSWI6ZBw7ZIkB4zgJ1GDihomnfCg3ORWWDwm6n7Nww6GRAN0mv4NDliPXAB7DmNRT2afmxuYnPF
dUPSADBr0ULQf9DzfZ81wcF5e66JE0VhvhmyFvkAreFAl17YA6BeibnmZHQRtR+0EbUzBFxxPuYY
Qqrj6dQp9/LBXJUeF4n6Bn+lK5OufnXVGEFEAYM1IcmyRqHP2WuJ0FvmkLRwsMQxR63HB2KGjkKn
Vmvpju87+k7bGYQa6rO8KE9fUkCMbF3pJNIr+uMUWe3qHTF15MRbfrhaL5o4Gs0kAIlOQI8U38ao
hTxtQbXBxfkrbygvLtghB3fnwtYCdYWl0NXlLkD41D3ARbMo9RBYxAn3Wrn2uM5YN+ACJ4F4AlQK
OEAmX/bFVqJ1jeWheDHUoCOYpemNyFAz9CjMnn+wfJ/UIX186FTpNoC7BmugaUP6U1uMf9GZqX/P
n9w9OkDChLAUQ0jHDVgxvJZpZLzizTTQ7B2oDKePAwNfwK7RZGNAErgN5dkMUadII2ZdmYIZ4+65
xHxSB6vCpdaRfglJwCH2a1zJpJFb/nftOLsPRwW1lkmJ7ZIJJGjlc9e5JNquWig6SIIXmvZa9BG7
Pwx6b2HPaPD4PsZDa4wAkjMNgtHXVN1729qsRow/AvWgcaq/Bk6caxau+M8PBkUr0IXV0iQxRBu0
wiXjnbEEhX4BIqS6iWzCsdt2+9OLOVtHkeO9mUZ6MadtduBYXoFcj8+kKMKRhpFWrg5O94MbZ5i0
UzEAhPicAlCN/x41SDhF0FOgykbw8Uecp86U0+dK1SCuOKzoSLciDFkwPNScTiE07HbuEwZl0FHN
mtQWq4ElFUIpNjsVc4A9iXQYRa6q1iiQOmoj6MbB0LO6/9aG3CZHClidZYikMX6US85951IAAQMm
xahh/ZKwVfxb0KXE1qANByxtNfJ1wR99LnaDV3HZQpnanxnpJmgmsOZUe/3p0v2YLbfN1as7Va4b
G5zRHwa/BBCA1XHiLV6NQZAzHSxuqBuod9AmloVIDWxiLse8wbfVp2UxnbpUJ2jha/V/bEw2jYK5
jcBpy2PVQ3SH7I4FRfLt10HjldVyNVcZ0g7YV8MPcCZ3k67R2Sy3ue4RxXkO/W6x9rHSWiK62ldr
7S7XbduDKsEncTSDepvbSsapfq8esrKyCGB7+pc+uAmgc1XQYdne82tmIGuh3zqbq9UJpL0eIvJr
oelL95yiGd/l+rQUtVdlqP6t+QhXZLvERE3UjYCWI+pkTjkmTQ+XNwDHtV7DAuIBPizkhumWKcaJ
ODF8BX5rKT7ryXTPnBTE/cmeK4aB85gHMCPoXt3Hu1meCVPoI+0tIKSfszXP26WnTbjP88t9xUJg
FH8oOWFbZUoTJrEJShewyI8wUhq71cHdV1uxb9BSM97t+6IEFYROBobSZ0tzObTZMnsHdhJfMlqt
mKvTkz8scTGyLRwOIo87gVvBHHLy4zHjKUDqvMxl6mBs+Xnt508juDeDkPHY4PYCFuGlrwiCg5MT
TGMFXQq9B+AqMAnjcX/GY8yCSPcQ1RS5jEAxpQ5rNRopCCH65otxb3QCe71Pq8fiweX5qSniqHoj
fg5SKYy5kTf23uBrDYBHbiY7wJAs8dlwQloAjpSGBs5e6yHDHureZCHAHPvG3maFpCEAGw3bIfsg
v6O1SMggo/HPcLSguvCQ9wTixz4JVjIbAY6VO87lksfytCZODLTZ03fad39ARLZdmfUzMIurZTN5
QwaI2YAEOXrg4RXC6EMiuulIV5Mzd49+DZ3SvU8559P60JVabbpCYG5QNQFWyZMI4GblO18T5A4/
4kD+czccBS1RTad2wjAYgK1Fre3b2Wihc5/m0AQ45V5v1BvJWoGn5eWrkrniKhRMwgLZ+OyL05Kr
AV5prsDJ8gG9QJtSNkb7N/tSok3TkZ8jyI2kH9idRnO2GPZ1H5Ync7lELwX+Xc6iyvrfGtqxbw4g
2RPmUbN7EggHhwnDKaBpXFqRboGuDXeH1cHDcwIFbSBU/1uiMob8K8ZCFx2hRN4iYiNoOaAbr2V7
bNKz5hfYuixg/AS8+Ei7UhZe75P6fD/PBOr5QP5Zn6ihhQwO4j11bqQMvoKsPQXTPVrPWZRLqMPK
J6ixeuwfrYFVzsaouMLUEillplNW0cC1h2EUgT9g8DrHx03bMguSV2hBZiZKknYsCd6c+koaB7Vk
QUjgWcsPa8etHq18TL2skuwSaDTOIAgejSAY1AiNFZSmUQPgYDq5ptNiHXIjOXPtVsfR77O8FSyj
IgLJBrVb4mORSyk8qkWanjDXvdQqd9EU6N76Cd3mD62UR2PFOEZ0/tJthI0AwMZ33Q5O4r81dyGY
6AU+Hp1Nqc/KmQRRiPxzi7nJvaRHmQAlt4RPSzqip4qcCmKIh/Iesa7l6SlhgB/SjecE8QpUcDh8
2upmjTFmd8W+KNvK54DqzDwQo/DaqcENAj+zErWGHKOsnKyk7oeC/AegOQ361JtltkX33/d1EgE+
aKU9xC6S11Wk9Wr4gqmnVlPeWEYtBPKry+pxRfnM0GHMl/yd3l9aMBzyHmPPddeoc3kTGT/KBZSu
c6xRlh9BF1cv5jD0j+kCCcBQk4P1QnwinRre4gIjQl+0PmChHoB9kcrwDqhussdeABuANrC5ut2/
iQJGjkK/dGVbautGREjoSHJvoWK2AZ5BuFb6Q0BDCNRRoiLPpvVONYnMnBsvm8ful6sHXMs3RfJK
/jXGHSDY+Edh+IT8CEZyOyaUxaEqCP6KW0JiDw0faQJQVixRXO1w525RKz1ojvQcVAjARTQikYkC
/UfIRfUbol1AhfgvHtX/zr06BoVwVa4azBcgoX9BKS4l3dSZs4IY+Z/7njdXPZ/8TCfC4QsfTLHU
ugy2zr61uVmKPDcsA11nAkz5Yi0vzWXTKRI5rsdE2AFfA8wIdkL3Uv+GO18r1MQs7bioujByUTot
yQbB0ysDzsge3PLR4W8+GqxWBCaEOq3EYde+2LWEgoTGWm3pIQy0HpXcaNVSZiPpoeIKXg1PgcFm
mctcwLuk2xLcQFac/YrzCuqhrtDP3SFPpVUijkWMbfhCnAD+/2lrtCfSwkiFHWFlnJDlQnOwwWJG
gcykD4zvK6XJ7sliFAGPi2WgVzKZTBYLJp7x+LYgVOxgcYA7BnlcAnmvBUoj7b/ETeZfXmfb0Ccf
WxusmEbh6utg1fGwYhtoy2pBF1ow9PlT8VOFRE9B5K/BnYqywFm2GuR7uYFng1H3bQnpvfyYbupV
tWdj2NfpHVHYRQR4tlyCJypmQzhZfRi/xP1L3ccIKQqWeqXFypYOt/Sd9fhMJEakh/JyTGDzbK37
/Xejz0v7bThpCkzTQEZ7QaF3dn8VRyoH0tnrKqBUx6OErgRDqYDZ3hrfdq71bfMdBNAJ2g1GcEXd
ZMOh1YVbh2CWa2yZ+rhtMdMQFgk6UmQYuie6vKq3EIwALYLm36ECyoLSR8qsK0rySLtZkSxIJTFb
HBvid1AKDJBMe76oug9y/AxVFgSi3DHY2KNVG+Y4oehfuIoloHspAKq2dxbqSeEMiTSCciAcWDWl
nwemr/LdLhODZ2GhePkeOCJXzV056sT0qKUjqyC2kOIA9hJciSZb4wrrYa2gsKyg8EjlRYjTSBE1
yQ97SfGAIv/QZ3cjHsXI2gaNKZn1MBxLvqreGCtivDexf/LZ2inKnbWOWC43zgCX5UAzVKSA5C2/
kXn33qGdvia2CGjxr9HdxISfbL2WC+ewj9OYgj74cbA1B+lRTYpI0hfxaeV2FZz9l5UWRZk5WEMx
7Ly62z6mNbUAwQF1TUBJysCx4gafLTvOTDuraOvKzGFrLFm12HpZXIIDqI9ZUVMW6ddwHNrVnmEG
fhCKKAeGMAt/1lxSmX4oNIqGdan3/TY8G+1+hQ44kpZah3P613qI1MN4YgUcbIy0MEQWqhAsTau4
yIRV8gi6Z+PxVmmvYXLVoGfyUwrHJqohpLCKe1Ru1dlszbZ02OadJWCzd7rsYbfj0dhyFM5SKQw5
6oL8nO6YQzwlbQjd1vXy2VoWhoY+Lwp/fWXnOeipwvIvl2XynDfY7DJn5o7lrbs4vSZYsQbuc00w
uE4zIKzfE4ushV/ifrEDVIAQnvfLIXo6Ek/viASa60TfJhMdVPPTraUlAiv0MlVciQoO8acui8HS
vqG9UYVDxPE6keIPY0iHheVzSK/Yk9BBBRDltXXIDKqM04vfN2o4XZe/AQDhAZ0+uC/ym9uuQX/k
SY8qqNloBroFZuhCx4aEx64W7LxV6RWAfgCtvZWtuU+BeMtlX0LfTRDTpoR/sstoUBCnL55MfPAZ
guA90Wfy6GbsKDA//bdfExIP7dObe3PfQ0b30to+o98BfSN9PGxKwGO9Ug9qOUFC/HkdQmRCGnb0
cb4hI0N5fBFSgdrgPsdlv+gjD0WFOQE0ixTLlQeNXTfP2ANE6Zg/jIYeeDnK/Rx3l8VNYYjyGRUI
hTJYiVZm4Em7LPIxlGxSb6CK0ZeIIDM2YEJtRdQ1ZZYUgLRXtLbRKFJpkq8nnFxFzdDwB2FErqzQ
k1tRUNaTwx2Wu1twa0Wm49LlSuthjZyjbL7YFQay2D0ToT9aUgsFMIc26IFp4cpa6sh+cH1Bah5S
R5+0aJ3yW2LJBdgfxVEOi1cBBDqSeth+vbnytZdqS/CqbO03ZyuC3RdsZpoGUZK6dlbEDQr3EOLC
NnNSHFDc3LlpWUsvWCn6IImT0VVUocBH2wT2TrqQ5f2ILatN3ijb7RhOn/hUSewFFwzGC1cuk4cB
U2SgXcARc222RARZOK7doYC40uJakSbqs/BTaA19fRVdCRfZ1WSfmcEkDiqgjKFYiHzHdd2pO6NM
kRZ/tGGI6live6asoiY9IUMcHCAHqDpOfXyiG0PjcbADKpndIp3WFWaMdoyqtKp/Ea5AcqCRy7bj
t9O0Traf0YSEqAf+bd98rx8e2IZ6Fy+mmH6n11IqkZoCK5+Qik/tXi3mFvJ/B+ppWdFK4ZA+g8rP
v7NFjZSCsNaaUhflpHLnioTPFoklglDYh6NFeQXvwMsKfCdZ5L1VksE8pxQ7eSFdExXvuJBkr/pg
xXYQlGzAUki3pO6OsYQmMPehu8S3cYKt9OdZVacIB2LPC/7ZEq4ZWQx69lx9qi9n7gwglsZz5EGN
4oC1KSgtZGHsXWk1FS6u2w90looBMmCf1EvRUMDgymdTWO3p5Dhqt++6inkIWE7Eo2sNWBDzW3k0
f3XXcrznvpwvHU6o67DM7LK+Q59H+ytlhQ8eDF/ag8BD5ADi9pxpJGqHbJtk4vgMKPnpgxmz7Sp8
1j6zIXAYciRIgAbvlvgZNYZOGYhBrFGPAzg7513mdgJe8wiknynMtW6p3CkZrUfc+hxaZ6P5hjJt
7RD3J2IByMaYWEr/yDAznxFFoIf5Ymbdzj5+OzWjAwD/iFxdSWzs4xkhUj2L1Vb2fF/bPOeQMZ+t
D6bhx/wA8zx+YCoxll69Wz2zG45MeTsA5T1CXcIsKDRGEokdxlwxHmLZlvCfzOfGy/27IVrVCsCv
o72Cfs/LbglNYW4Ti5Clb2DzZE8Oacx8bt2diaKVIEirvBRgUjQUd1r+XjuQIbeUZZEDBuUNP9ta
Qf7Ug90jOdgu8wbAH+5oOajjgVwo+NSn9bM/7ONyUzlbpBUOVcb0QqKkIGTRpEHxIP1cRYQenpbs
EtXKdEv+TFf3/AkdWVtCe1DiQaIyMoSJ/JoYGbcPLp9IT3aipJatuqSIztHmxAegTvIDoa2oWxlO
QjchsVHs6Rgt2I1wj7pXyl6Ayd5ocP2Q4D8isWEw2kOzZBKqWwiMUrZBwVe1G+0HPo+wP7UYXFj+
y7a1tjaDYdwrNzD27wv6HvHmRWVlUx+VEJ5xcg56fuP36AOC+jw6TZ6ITxwmxJnRtS2ybmaHqqDO
1FpMoLCezOny3D45t8kDNJTOedvBqwMWRX91mHNe/SwRybpbokBl0Qumg5dSI7yYLhwK2cCR+Ekl
wP+FRhon6YZmwVjm0UD/kwnLFm87jL0B4XnGTstQiuD0gfN1hNt6HhAXAJp8AIAFfg7Iqkh1Eowt
5ofokW71dryHRRmjU5blF6pE6eHT0iONGKnhkt0q3S76SNDZKalksaGqnptRZ9MZdXAbWs0VGk09
WO9Qf4eUebOag5yVvPRz8emrAV3ETCnfVNHl0spsocyPTAgtZnPxa97IXV4aR2L2PUXToEf/2wIB
Mpqp/2fpw85IXZwclpqcitey49D/q5ahK/0ji8CZ0bDmJxSo8Vz/zB2hOC0Hmg16pUpuaRGbyO9f
XCutCpnwrMaqQyWOVfl53aaaeMNIKT/PsvQpvEznB6hKZXVsPfJYmHQs7PTf7+AP1efLmePZbNon
VJdjUHlEJ0cnj9VO7W+kQ1EoIA63WvUvuAbytYo3tz15Hz0M0k0Vf9dny4tolNBfxXAoJ2BmPE4M
b5elCQpR1c3gn9pCj2qrJB2t4jr7lKSqK6s9b2kRXszFDFVw/o+priQX3BTmRp7/6uyrvKZPwggr
AddkpDTDeeC/0tvw2dpcbCUKikUIIbYg9gzn0d8PM5AEGxuIhR4JoGotXKDVqf+Vv81uBpE68TUH
raBPt06/LvMkNywnJ0lieRzdBJ1SVOQSJSRFouCxYN/mqDsDiQBps9vdpdoAoipr4+jR27du1gg1
hi/EOwX1nwbivCyXPFhJKk4F3lYVJ45AFw5zxz9Rjn816NdowV9V+43k0wtcTHmtq0XZTSd9Jtz0
SwHmX4MNAPSzZ1AJApDaeoYAjeAVDetBnbPq7Zal3pnwAUU994Ks3fHvsKh6+zEQ0frNzCM12Xlt
6vbBhfA9qHSqXml67ud21mPDBIjblHntAHqW6CMZjIUnJgBwah27BwiNqR9krJQqRFT1CWip4EQD
3Rg9KC2dvANDlTBeRBtl+OpxyyAZFdSEK9txghDZRnUHkCPqHMP4T0KE379iQp3MOqLcQTWdeYaJ
DUAIKNZnB6f7fulCNh+Xmy/qnxragHZ6795FQaQFrKf18/iTuV9IPf3se1e/si8g1JGVNmMOS85K
4ZUCSoUuuqDs7NG82eMGKFPbMwuIYu6m8zfpdulUxuklz+qbzFIDCKPesdF4gMsxKEDBE0EnfwfD
p8rQpSduB2bSsNhJsALDz3S8PpnIZ7TJ5rSp3encHPbTagkzJahgyF8pdMv6/1qG2AtV2p/gNDlG
TL22Eqkyw7BYaxo/hb4scW1muU+TQu85YGISCuZKOhRr1tgAP6u+KNYbdwP0Xb/oxwX7424f7ldE
OrdY9h7UJ8HI7sDpNc/n6b1At4hRkVzQzwuIYR0EiVXN0d+sF2hAq3meT/5uK0ZmV63iw6dPgE7t
V88HU1XJH3hjgDz0COcmeR+gHt6fJ1nfHTVFMhWAj4LM//cdMnD+IjlrvpfQSycrZajYT9/rdavK
zAHKp2Du2u9L+7Vto2Zdw3MzcIsWgcH8mOb117ynz1qui5JzFe4/3cF4wwRdSHmSKge2fGQ2Rv8D
xuwPdnkN7O7BaBfty2SHTpJPJRilhp07h6Wcm1RHV6hiR788KjhICQ8RlXH//tRz+pesxBS3ODO+
duZKJUAq32mFtSh43gehLTUfZDllUWJCrnKMEX2hJIHGCcIiOD1K6sgtfMwzatbzZqFggqSWTjc8
todVrltXcEGtw6YEaY6ReMvttQ1ml2WHCCSUuq2JfPdjVl7FQ+rKBycZ3cfzyXuGaNKDlA9aIDNh
ugQVzyERMNdNdC+mlimlkS8Q+gFgEbVwmjOIlXuCcqjjIPfIkiM12LPcyCfa6wvt+jySk7/mcDEb
olqql9dahGmee/KfjXbaVdEOEjBHNU48BTtd8UAKd+KTFLLIWWUOrYocgnS7jvxMyzSiGgIcjPqM
Km3qG1L1En6dcmahMWbHjEnjpv0+kP4qP4E8nkJvVGy/UIC+9EvcqeoApfWTGWhVbJKSdcszfoX5
kw/YUUwbMNxBvdqAWbbvGsMSOSfCfSyAusPspw32kF3arlKU3GkCLB0ajbBUipVmac0D+Ck1M7Wz
shurGlXWVAGgWLbrJ6sOQPcIbrTCDqJ+4PM+N1Q+gVdTDXWvpHPg8T5mwWEaCOoGu9V3BvH94tdb
V3DNSAF3ksljVulXYQ5B8Q+ff6ABP05l1/ww9KCGXBQEw/vPigtW/WEmy3n74t3bU2Y/fkxNRWYZ
kKrV27XlltpopQMeYvOJRNbYsCkRfCPZDYEN1ft7Bv/gbqxcxLrDsCiOzOrE0r7NUI2qs8HYUl0W
maJKo2YjawBajoWuRm/WdU/kx/Bi+i6gn/5OmSQYHSfP6bNXCfbIGWACYCt+JlgDOBo10hDWWXc3
BetJPZ06Y6+2QyeYcZA2KhNkoJSZ4CI68C8XzJKj8MpVYgQHkXiVhUd5pFpXC+UKUYMT2w5g+746
W5jmO7+4/PXeyB80Cmes7j6iSXFcH9dlj5vBXr9HCUPjnATnSRpMIUZp9cNjRCqjFBTwxOA7MX7I
FFAySpN3GF31riCKOQzVXQiEHX1dIsoKpmOTfsPq1FOkpL7D4GW0E6BMoAdfFMfh3XmCaAmk9UDr
mtpZYDilZYFRpVltVtsiCy3UfaohiPHpn+HJgTu0302sGCMZeCB6zNVVKyBSOScrMVEt4hFbq2F3
OGseqFluzSJGGEv79/Rv69zqMMLiVajR0EcFso1w/+TxhxkuBRi7ZT4s9b6jKyMDnOPoNyInmT5n
1W5x+PbL4Zn2+Y9WhjMPn50EMvChaLLOgJABhDy5HsTO0Rv1GlBM3XJYHSL02Ymj7xjcVJ576GKa
YhpR8aY4Ki23d/My496dN5dVtc/RGIjwkQ67MSwqY3mao7ppviIoPY9oH+67b0qOA8Cv4zrapfVJ
rfcdVJbs6RczCVAgQomQTWo4iLe6n1aVbGLuQsYfcmRFdg/90jEiCN33IEHkphRRm+wRw8DZISti
DuZ9gN45BrX38UncmZiJnENgwFWrLX/oX6Dd2qbS0CF/gW4X3uhGLKHljAzUtilgB19KR2zRtkGr
a98Flko9xAXoTP5Ukrv/2QVvWWXYx2G4tyvtx6RC+PVpzpHMrrSRBm/uFqfhbXEYXfufqD4j1Rxf
0ezdclv7mthys2rIWVSYvJiA1+u8+LAa5KTKkOE2zqnDFABiZOg13U+TeXNuvVX1DoCvW4lVQtL1
M60GyeLjV4hK5mB1Luuv93aKKXL92v061Ow7N79mnZhYfbMmk7/hsDurU62mxCLpoXuDYYpDxsNM
d4CZvNtUDwajxdSoGI92aJQQxp0B9X5NpYpBTeROyVQsXeWE0AuQu6+1PLqoLNZ913viVAQyVhc6
CwoRuvLLi1+n6uyWZ9sY1IK5i5akX13kRlUGuuQNczYFW7XMkoq5vcYY83PpZTPC8OcwdM74+5zN
5rafW+PenoiGUepBjohZFhAQwMSXzDLZN/MkCOIpCCA4xizuEWW/Bjm6nmGBtELT5X+/xn1diLIU
45yYaAY+LiYk1+/6uzaid4iCP8bnzEkd6MwiIIbjVyCoFg5o6SaqNIyuu/fv9rFHbkMHjnTT3v+p
h6JGBNkRJsyJ11JEp0UCNTMDXdPip9JCe4v+1VglDvo3ZAC9Wu/hM9X9PiAb7wjDAnVb/oeHMKLq
DjzJQcThvIGqfi9iH9QQQZr0veir+D0fJW1OTuLxRnCa3XxDvQxGjcPp8XWFSP2cO3NtUAH8HTXR
e0dNdlCvNO6j/OCIqvHFlddmbgk0uivz0uAzgdfVsX+Hj7S4jop973iGYVro72bbS6Pov9xap9J7
cgl7RvQMc9PclHitR/J/Piv/j596XmaP1WN1W+23JmK6z1eL+WyQNmqfNs99CSUQfa+cERP971lE
dQjlyX3ztXqtoCzEVObSZxW5NWCAxUZt1wTN/0waD4+fPbyHZzB2K33mEVOuN8DJUTXDB2Xfy9DD
0EemW0wtFbv7ahWgFaXPM0VapAeqCmJ5AkEjZL0vihtjaSwxpmpVnADkC1z28IoIhA95n4v7g5kA
62Qoj3FukJQZDz1/O40jo99EUHdp3i9NvDpR7v89CYbRw4C/vj91iKqJJsCrEUnyxEuu7ovcMrd8
wt+CcwAszhDV+L648qgtjWfzApYeG5ECCTCezC7cbmC3EIIeUGeXbnseQbYXhFc2J3q9sF1h2tFN
EOoWztLqNHvMDstcVOHOQTVHruUMYEKx4iENd9L0Oa0QMLyYCE+wZ+FXhTFm0s2QW0qoRqWwqYzu
HxVAqbfUslTgUENLRZBt506MmJUHKKD4/FsKhVb8kJYUpX3xpdWYeUtiDbUGkNwDkw9f2LyFEzBx
FGFe/RBYXt7q8Qs9UCyCwygE0cEZ4D1VJbrh2dW5UC0iAz1EqqCs6SNjRNCI6JD5M45XFZNak0I3
rVyKJioU1hC/EW5Glaf/L2UQPZiD4IQSmUqSYRTye6pYCZsahq0Qc7dtstMFjGVPN9NqzbJm8ayi
WM0Ea4oafKk1uNzTYc2Kzs8Gsi4CiCE5xo9oV5BG0UNGPElNVdXsybSxW6RQa3VzIqWuqPW4YZGO
EhGcDMialHwsMB7/zg+Jn5XWpqF1e0z70VVT0kWlCLQJJZcnImP34HBHZ+SEQJWSHqU+dVIfplJ/
0atiPALEiZwjmscc3T0hyRXWMH7w67PmeaIOw/czef1PQ/4oS988BPOgnbKfGP8K97BoEhud6Fgt
jmN17m6IjsKCqTT5TiTxZEXXdo2v/6TyBnOktCf4brI1Wfu5ZXGDhmh+U0bwgh2XWwJ9RyymvEFk
BhAovBHkuKkkPhfk3/wyEM+rAhO4IXuLD9qP34vdKkfsumvEvrbr/4g6ry3VkWYJPxFr4c0tEgiQ
ACE8NyxEA8J7+/T/F1V7zhk1vXu6MVKpKiszMjKyNKE+nZ4jiPIRqKboF2Xi1soyvaYCk8XNq3kP
1hce9Yu+SnmnNCmhEyB05YknR1y5P1H+mV3T95MaFR131qfUWypLOiWBJuK45SbnxRHCaW6Ct81l
5td847V6G7KeIDbXkepzzos7b63TMWfFM9LrN4tzzU/nRYHMq3KiWrh63NBHO9Pwzj0vZH2Im4kG
uHY970yPnFtwZ+BaeGsFCnq3IKw6SNZlFYZwaSodwm1Own0HmKdDNI7QXYfAHb8wCdFY2PJs9AVw
PumyHOiSKgxLek0Hd+qQmjeVs4aM2b6TYVQnlSXuHIYnz5gTj7CiYbJwj041vtMC8QwApXq8K3sc
0A8Yz9bRyWIICxMiAS6Vr3uqhre6STeI7GmaSdHOz9GIEzKohybYpgn0L2ii8DTzxc98Ap5pes03
fqQD5o82mPQcnBQmcncn3Ea++BAiJYZl0yl1T6aJRbmd7RXbFeRet/Q/Otalb7OJWe/0nXi2uKDU
QEnljV94OmxbcjnUOIMHG7dSbywtoDo2foIgQUbiJTDBeSB8A8qAOfQrjYQyJi9pzWD1zwRD23y+
nkt+oJuD62E4JNg9vYMaM+7I0IxOQlUOA/rL9+n9BQ4yPC/gnEE0dd+wPlYdklMkxMh7ebIe0Hhq
QQjzZQukCvMAG3D2IPhIyvBHahtW2ui5YHbSyIwcexKCxJnbcLsjnWPm22FQos0ksxuPnMH+pEN+
YJbwBeACdW1OVM9ORP9O4q7/7nSKJAX9xrgRSjBsO4rEpQ9EGrl5NYSem2FMijvyoc7dIssCtZRe
N9+Zr4Jrf5PjP2T0OgI9wKVJ9SGh0jujKz4GPDIOQ0FpUYPaTDV0ML4Ixqtu6+L+QmJTjrVNHCDU
hVgX4p+76rDgLFrUMZMGUy3CG4SYprioCD04N3Qn6+pcqISQRS2U+Uk7hnfxcHOACAbNQBbDnLMg
EQPQoZhPmVe2pmo2HHSSkYJWKkDfRNJcnKAJ4b8qV8HIYcuVNcRrwJkS/qzNU7BFkeES2I5oBlZ4
b7ZjSxZTDsBS48QJ1ShoHLT1Kjb/cZq25IdZAwT53wZrq6JQbITak4JRpSPT/3RFBHn3zihgiO2k
mwEVF4A2xkssiwlVyzEDtdmx2JndMwE/yr0J8FC6KRadwCZnBPLoAGJSCt3Un4sidjPkIIHVArxY
HtCrVcWhSk3EiACE6H0iQAgxMrLuDKUQB5BvgzUUJh94kkpBiI0guq3WU5mjElBIGtzh1tGa8O7T
Bi/hb/ocm8mCNeHI7/pB+hdoD2oFPK5MvmDdCqQd3TYdQG//gHyKQsTEk2ciZ8PGI0LZ9aYsbGKV
I28r3oIuWnmFEkS2N0S2sqmV0G/tpQoIEt5hqzwoImQYJRyep1mmqGxJqIVPUpyiNJEkBKwlTgXo
zKb/NyiJM9ZEocpMF8lMa3B06mLGgykzJKKdi7R2pzBBw0IXVlgd8lSEBv/L5HPeeEJXX5QP3Q8l
FmBbVUGPxRnjknG8uFzdX5Or+ZfXCJUqVcKUrI3mkdw03X4RAsi0SwaEWUCKVlNXhW4iuapMVLeV
MQTaYl6KO2JoJXy/IWuRQtSVNctVMxOgutiLivFazSjrNOzYH23JC/lcUQXU0FHRiAWkBGC/KAYC
Ta7HGmgRE78MJzsfbwOOwJanoS5RGypLPBkxW1SoRfXFpD1jksLhaio7xVlAiATapLElJ4WT0MtM
xKm5q70lx9M5TS5AXGJwih5YoSoG8iLHloavO46F8jsXcuprWptUL22Mzd++6vY0PzRPDLNVJOgu
GQN/BCNdW8NRdSMi1XK/BzFy8uTwlF9XoJepdmMq48COdUbQykx6D+90uVwlYJ5iVmtOch0Dm5c3
GTdiyX9xNaE1NInqinSZkmlEuG3LiaYTu7eUd0l2l4Q4MoJ6iFwKzZQk+RP3N58n00nIT+JXOsOG
XGFyh3w+zidzokKzdZ0p58pyok6HQ7UAGeirYMY2WWUXz7E6OIKWiPwi75YOy+ZzH/Sx0KeK/qZD
f7XvbZZiOHdvaRP4CmEl9aOOC1qqqCzQKOnuETPXDnAHdahDqxbzuUcWBPEXm/dn8f8pwW5LxmS/
K0jE/Orc/FhpNb0f70LvCFPwoHPmflCmM+EZkEtTKpaBitSj/kMUiRLZAhGetLo17nQH9ZUohKZj
qCmCfpwSl5LiNHU6Aq/hvJFMpsakO2DG8cYsPRPQIFLPu5m8JNTYHjFM/+a0+g60aEqM12JmQHbf
eU9eUY8pT9MFD7r1gWGnw9BpTCxHKsU0VNzzdijKLXCOZmGZ+888wchRcQNWDnsCrqDuGM4rc0MO
C1rbVG8iK8lqjiCxCof4PxweAg7QI1CYyEq6SiaaFqJedjfMKFAzui/Ba9DqVBwishPFxUEFj0P0
HJwJTlpRCp/J/ELYW5NEXA9lvFmvVHZrGtNjlsVmqq9Yqnwx3+3Qshd4uk3MAU4o6UYWDFV+Xhwn
WSqB8JqLAoNs0hb6L1yl9kp00iIH8wsPSGqoZGrh9lyx4sodCHOat2YHponKRcTPVxmyDH8Z6msF
PhtdN0Wv83b0L1S6aGR2xWLHF2/V1Dwy3LH4EsaMamZo2o+QuuAGP+rQ3wYS4USxhxPWlci4KwNP
0ue+BKQsBsmI3q6T+yz/1p/JlJ5XZHG9zyCFEkMAeQQyPLmExnG4ZH1xOxhs2C2fKuV1nRwOC3QT
Pt/PjelGR7k0jTADutEGABe/4EjXxA5y2+GFqACQGlkzoo5iRBHN37MDdJHKhIANybYGKZI05WEs
BAQwEBJvojjl28/u0ON0cOV/wAR6ayBoGlreKw6ywCGdLefAvbcBryhyu9JdWs/vX1GlHG+j4r7B
Z+Jlo1c7yB1mxV/3g42Wu6moDfcyxxkR94TgHAoBoRYQRyCZE7xronF+cAB/k9/kPCosv+sjoIZC
jvMiBep0aO0GuJqE7xX0peXL7zuXe7OYaeee3nOUOG+mCAoAirNIjCQUNutQ9FOhwboIlaXuFeWM
x3TnIHTNDorj3ZfbSA0AWs4bt2fNr00Hy7CInSc+oKAA7g4FnPIv2RIomNywfcS6zaIL6inYKaiA
0gDXlqn1MRB+R15e9QknXlJxKVryfWwERuzK5gB3BS/UTY9PdLKj2xFmoDeRaVLYzptIJVgp/k1P
PERIFrDytKgtk4IiFxiD2xZb4ozAQmkA48GyiwH3wgbYuBfv5u3rFQj2OvAWJjH/aWqeaekD+ol9
1b+Z8dmBWsTlct74IZaNqgHAACXODGug6gAVucn8y+JZIqvK9elux+Z8jaxTw3IjjUZ7LWwiDiNz
OMYYDUye4j/PkeUBBUrEvQqX1FT4NGmTsWJBA8IUm1ykrBPDi9GiTJQrh7XgsiFZnGS51KLX8w0v
E+dUA8a4oVhf/5AxZPcd4GIKAGUflooBsVc8ODsDEhWkOll15mCA4f/JZiGhUHQjWZSry475qIbs
v7QSYjO1RkfmRzdah2wihUiuil0LdDZTgdKd9FzFj/ND8P6qiMd5GMGooYLc53CALJtGVRSaEYYY
PJFHgPeNaYGehqr7f+lEEeQh1Km9IbReVMgpVOzhyvj4D9yBO0Y6EwNhOus/2pIQH1Jt3WYS466U
nZGPcjo+BHsCG8BOHY8YxaRuDSYTSNZTV6/Jg3XECRf30YNM5HWGREq1wDP23D7rU33ECRWJSV8D
oBsvow6uAweoxLDrKnUU6uIPpZ09zrt4RGI4W/uYhsasfdS6nEBjMuBaUV1KMbXitDWqfs6Wl8hj
1aEXaFJzMUwizTu5AtohmIVtWVY5INb7YETlffX+cMoU4KkdBlvr16EFisrsmfN2O3sk1WPPupWy
zlpLIRhcKHq+GFNMGSamrQ3UR/MywHq2HzqJ8om8z7U6kxt+r7Gm1gltS770gzk5E6j1/8oVzCnj
AfA+e9w8Zj+OJ04fb9udsaEzNeWuhSvgQFpWySnSx09/ztQLoxQhC2WIjDji7tyJVxVQEsyOJXHa
m0HQQGgoZGuuvSPcUiT7+C7r8wA87JKo0i6+5e+aV2TlWqKCHGE2gND/mvNRfhh/+iXE4G9w3AY6
MoPi6IP+JPRG9FNAc7d+tjYHw2ne/l5IcApDuCNe81Nug5I3pFShehiFGRvoyYsXbgsi6zMJsXxd
wj5mt6IMXAaV/TIPZfs+/cT50iKXVKEh9KMaTzvEPC0v9o2t/6TXEyr2c+9+Yst+DLIj0fLLpFX1
Tbsd6jAowOgA98rzTxZpSvGphBiolx3TgcmA488iiVFFdag/ZeMWidyIIIhIKnbykzPW5GJ6mapu
aKy+LAdOepMK+1WkNQSv7CURFJkXpEPu1Rnxm4IM8zl/zK8+fX9InSW1NEXH3380W4KCEUR0phIq
m9bV4p1l0BSWfhqyOZ1aJwg8gF2t0T1Wzov4wJzL1NEMkTGOImZEFP2zhzIQCqhFrFA4Kd/FHpMs
mWGCHQUYGE4+SO+BWTvF8gBlLiUBI74036FVw9Hi0PpHKVrRPemhQWGslaa+viicQoBVEwxi9uBt
SJN3p7yKmRncTvPeosMpPJAjL56ePQqdAmJ/hU6p86Dn5oNw9uXDI+uo3nVLY29tKnQHxVWN80wG
5iCU35z7CglD4Es90erYt/Y8EY+frebcOxlKeUo7qWwBQZz8JnqZ9vQMkTDsxgPpgQHT3muvVqdm
twfM5TgTYzzMe+caF8h/7AdUQLlMV5mgmOa+UBi586raMCEDdJQ6XvwMDER3TbfIuH18/qDJ9Ucd
bl5o7oyS9gNcZu5eSAVlBdezjOvJjdVBxZMpqGPg7s6jf+ui43iSfWTtUu5br4y/Q9KKbbR95Vpr
dNLDBwqtQA+sDxW+kE4jYw5bTniERkt/KI60SukRuaXL8Z6cJCQ25IgYXtkHG5Tcq0j75THFA4IS
TNcE6QB/xLUrFo4HbIjKTcRM/xnDSwEHVaGYLmYh886JmszEQRgqHamKWlKShDk6LGtIeQAVSIEe
9frrfv/s/k3uNRl01axAXQbSEm9RQi6SnusyOwUrKKYipGXHIFnBzHfU+6hNQQpiBT1iMJ9zkRW1
i46zM9uEfS+WrpasbkYUz9Soqd5H5Adzk3FNmMwTtNGb8kaFIh7o6JZQlNROdHW4bCE7wma0W+nQ
+ajDklgstjpaOR/BI23CON1pYr1VqUbaRB5HxPK6awl4YzI0ZsUO5GTE3YG4z3LUpK6vxaDwcOPl
KZJAR418/BudjFN1BZkYVqQyUgJ2uDy4LGZr4aYZ78L/z7+T54HfFwU1yIGdYWejDr/14eJUDUiI
R5TwD6LBscZN0s3RelcQhgiDxk60ZFwBxmvA5NzKMtsBxYaAwBl5eAAWKtfYBJfc5aAWZPgAoRwd
AAAPaLnC1eBkuRFeQxgux8EFXmtneKHvFE+aMgIUYhT5SUsh32Ty24itW0bsQL9d8s5yOHRwUzhH
FoP+4UNXKxkjLVk5IyzmOgx3YEbODZ97VzeeCs+TwyExrTsLdOB5+aqnanIdZhixeLpy2EHcdIJX
fATMBm2Az3RlpCyjkfS1cDWyd8rGGQqoqtpEBS78ZzLkk0DuDWUydNiqHVuPL0KpJj10MxazFrsN
QVfLPGWPhZoMrK5P/oTKUMIwEqZjc5u6MStcyZWuUoOD7+g0mcHymzXhVNf9X1ZAEahceLhQJ6Vq
vRI+DICsGp9ZqSrmOcs2Ipuff5qFGq6i7Hb4ONYe6tFsD3wDcvSvpArNt/cFxeyee+g0NyC/Jkw2
pWhPfcsgoG8mGvgyuhW/glwlGnkqNcAA8eA1PqaqROcRXkifeCyPbM8/nS50lQqNBOrSG1KE+hnL
05UAlnKEyvgq+TppM++IRubKjMo0+HD35R6AxcXHWjejjmx8zVi8M1qfiWX7xgLQekkDaH7hr/dV
n3nDkmf+YEQmgDSJ0WWjhJrpLSOGGkbv3uhRQUp+rdpEy2OEkBKpWXKxZ5pVEgqIXxENMAnmSxlV
tHTRK6sFnekUufrIC5bB0qOwyAlpZNeaTqnnxQ6SheUGah0orku6W8KxTU8dQFXlcfVOXZzSmVqQ
CvxRsZa1j3ajpiqRCzlhUXQ3dUgVQQlq6Z3ICCCxjTagLnffqbC9Ky+i99HOI+yLwkm5cvdqXFK1
p5+pjhc3hPJ3LEKxT016AwYOi/fjsT47U/xYOfe6x/8/h0WNhi7pXqZ8DxQ1At26amgF9TuizgT/
BqqHOVQXMlCYSvGKepiwBFAjpM6DzA6k2kydNKKUxyjvMvJVB4O8U+Gbx8pzdwk0VTOLXbLk1xct
IXRhakej8r1urCCHWBcDOGsrOEXDBVwL4ZjJrF12JpScZOp0ataU+QPrKlXb2rC6zCYdvBawBVQG
u8uUIejRpmJsCxNJQ81MwxHtzR2RBGQNdVzcGQ6e8V9wDZlxrCezQiNEsyj+9YLxiwT8tz5G+r4a
BB3EJFpw+TudGv65UMsUEWKK3rUo7nahB+UwAIYhhOfN16WP0OV7eOm/OC71kr/LQKSp+HDjel9a
j2Vrz+jZuUbX6DF4Upb6CPdf7sVlekGmTEJ4BaTpd6H0GXeDokerZjJDP3KQgtmlr0irUiOVIME8
+QaoHmP1lJU0oRnTQ+Cc7KEe0o+RNTs6pQgkmVgXa4492jFseF8/+Dxaw5Rh4XNl0CnO+eeeymc3
SCRs3AzZp7zzxmO/u88O5S+RPvyCyhU4mshd4Hn82qYCEMXAjim9pyhfOQB6xAGiH0y6ohip4gyE
e8LdAJPXNs4XKGk3ZreHowTUxp+oIZGTqyiTcsVs0yjyIbzHSb+ql5pqGo0PzeXR6pStGcHBgMXQ
8YRL7E2uh+2Z2aX9Vfp60jFiknHPRcbAr1FpCTebfrfsS5RyxCaqJ7UhLw1j1paTlXMrKQKVH+mh
fnnETaMA+jN4cSgiScP2kYFTqlNVujaBgBTrv0pWwtDWutHnwi5G+SkBT3yjAK6RkU1TZkyzlFGG
XKKEgf5PE1SaoRPmrSlvElWFSS9iNA6GnMN9TWW56zULxW+j5GCVlZjRbGX6uxZbXBARHSMqoowe
a9CD3oShPoNu22h4IrmK9RUCpYrTiGNN91SHPkW+ngygObGgOc6OAp8U4QTbzr+NO8IvwDBKQWjF
tNK4SUvYwqziDmuaCHBVPkY+R5eFiVdCda7yciYCkMYl994sRe2Q4YqNXXWbFyQElCDINvO4UWEQ
4EgEmtwK+HUu8t84jLMki3x0vAhodPjAKZFjQh16lRkhFY8A+63zE9qg1MAZjEpno/nUZOqsgnDK
LiBsYIB3sRrT0OrE1WiKyfHTm0fjS1W+lt7DjLdePH67ktxgIgWeNgzpb6Ie8HbHBABaeby7bEUY
1riAS3XYEugervDabCyooYPI+WjRWZFX8pYDAWpKbdkqLOmFsPwol/zQsk1VWfJTDbaAw5NfdSd9
4ERao/rcLBWpSBixROcvk7dlj2xjSf0J8Sn3UjNrAv7JEzV6Why+rzz42ucOmOuSLwlwRZAgeQ6i
V3EYYHYwO3mzWLlToSCaZmzbMV4nP+iGSOxRso/4CNqhFJ4a8ANfyJKZzcgEIWXDQacz3NCKk4En
tLg6fCajIpfIg7wA8ZTNl6EjvuLeQFEKI0RQPiQSRIVaau2DaOFRjsf0tv44KKZRp5dxOgE3DSTl
UkN8FKdV4fJA5cP20rQuNLJgVUy9E/zeu6O8UQGR/q3ENK6osfLeXlNFOVyVlhHFS2RLPHnZg6gZ
SpYl3GM65Y2CBRs/XT6kqp2zmHVbTmhnvU0pJ6GUOxVgmOlKFn+DH6X5r3dh+TC1p5x4uErDmxXP
KyGOLtM1oizRVkUPJyT5f50PTeG2Dn1Pnbz7DkuwgXFG5JHwz3KJQoz1PeXV4v+yMAp49eBN+phI
f9MziX+8cDztZJzp1027CE9BaWVFtek4SplFF0IqvUrz1fPHgV5/6OoPOZ+jkYMgDCEQAGlbcvAp
7Vd2lV9lh8kkP9RRCDaA/gBCrP0tLuS3bY/dMpd2ry1iUCpRG/sS455uF4JCkBScvaJWHllSESjd
G40aOVCyJIUGXgo74r6hAq6tf77APdVu+UDG4RHmh7vle5YZnP7kwKjS4KPyGa1w4TuxTkNomJyY
g/tsSwSHbtf/EIWTSwckiKiaC/sa+AKGy+5rZIiaEoeEFvYnR4nOb2y4EkYmUm3oNup95RUBTSHN
jicPl4EKD2bSF4+cNvQIT1QoMzOutMiyehyp5XhH+WGq0qB2jZYvo/IoTeZsNC/yfye2ShBrCOrA
X7l59ZrzMne39Ko+YVM+Qtz1SK6BzsOU8iJNYsOED03GcvxO56i/y7+gXJxGrc0jm4r5enfAaV+8
udz2ZyR2Lj1m4N6iqGGPjb9tvAB75q3XQDofL4rAoNfmF8VFfsEPh+mzAlfVvd9VsEuGCRSRC6Ie
Oj9Kpu/Fd5FMST3BOIe4y3eeB7sWai1f/EB/geRSBUgsX3y9BQoadLmlLyud3v7eZYYYBi9Q09Wf
bylmaW7R+U+8PESxivMIX4fhPNd6flyKoKBwPUfkeA6Di/h8O9wkqWnT3Yrz3/iv5k+aHfcOjQ/u
tHrVbxnRDT6taplEUBUR/Te4o5HJjwVKK4ARQTBvAyvXq1EQ7DWn5QiYIqLVN3Jf5hkUpzgXMI3g
ROmbKYeVp3yNxOHZNL6jQh2iu8DJVyCG5KUpvhzS+4+ATBVNrSj9gJQ9OkbKpwnOfFErnTVqx6IP
2S1T9TKK9iRtA+m5cZnyHKn3f0fIjU2g05IsYeTwt6wTrhMkxMITIZM5MJwgk2iwMWR+th+nkBVo
k4r72/rpIpOaUVi/x6fejeVDLVRmgI565a/S2C0zg+PoSou6Nb9Os4WMfshKMePPTgEdGbw4qHO0
n76Ab9gg27IAtL6kDABH3BjGA1D5Bdj7vzWVrtVhg2rQGKYFndmmaD0zXM/Os8MUzwTZWpp87aYq
lJnafLql1Ozd1H3QXWIOabjEYNOb2OEl/MDzEnOqDM1MbBZRb3XIw9pRKaOMLl1MlJrdV2likvZG
v34y/HTPtW30ojsI3QWRXcC1ar79Tyfrb5nHex/7AslkeJ5mxzs6pyBr3E6W5+iwqoSkNxefQWVJ
q48WOuKh0kupDtLC4wtvcF69wiIy9c6WNAga7Y0T5te59lCLCB7xnXPwb/GuX6aLWQUYDVh2H6HD
TX/HQzfdfvjEGF/Y9Mdetj5Hn+LtJctMK0XP9v6ZarANZRHvJt1e/J/3XJFaco/hO5hPK8PUEIbH
rbOjL9IzTMMBtAky7VdCn5Re240zEJjP9duu+9xQ9gpAe6Cil/Zzw8JYO0XBL5B8sl6vYgoLqCqF
Jbnf3buK+fLyQwofaunhhbCDwKb+jLBIAW2lsIrW8dct0PD7xfbTL3VLgdo450mvFlupEF0ZejnX
yjSmIN5yv/EtZEvo0oav+0TJlDxkL9f9eN9mqYmx+A1hRg7e1QdNoF/9dOPaeNULjXOPYMvfTjNO
snw293TZefaS/jd49vdOMsmNH7V5/IlP/ccaOKKPEY5+XgUKe2Z88tPQqeb148qIv4y1Iyqc/7eb
EzUIgVJ2U86CYtZj7dwq+TG7iQ45THK9bAhPvDnxs1Gun2flnmvIa3jbiG6ENWYS6eyrn1CA4tMm
BykP7Gexdm+hpHRpl2vcadpH1MvdDQIix/63vkOn7dKnDuPZLPoV7z2YhzzjHf38pDGn1Uf9CFDk
srGkab/7bB7UfOrXPtGQZMq+Q/uTWa71G9N9PEjG5UGWnlZHr1A7kSvdMZsqdZoW0sFdhzZbWoRQ
wJIffgbK6iPCH5BE8Z7rH3ZG7r7AMFD12ZmMwEXTksqOLV1I04v5urxWr+gtexsgEf8M8qMPOaP8
SDFRgTbfI5sw+LIj2F3hMKVG+zA9oL5rU/EYVqaOikcsb2FObWMWdQterRqSYpECsCsbEP0oEGq6
hYVHbTd9Qb8b7ab5UZrV90EYuKKCmO6te+nmGsoqSU5210368zDVKYcH+OcWcZD7rI2y2FN8loWG
V/Su8BtF6ZrX1GrR/FsTnbDIowA3crNO+fcWIlSBWLjU6C3pgQgnXoKPXCXg1pxOYlR6NJO/W1MF
TpQkmx4Jn0Ab0o52bj8UFwdid99HSmnaUDhVJ/Rdt6COrQkKlScjQ0VMCGksDYvRpKeIjWIC4hlZ
YXn0I7+nVKbq1Nd/f+x/VVcyo9JeoTiHQ5wFHtVHJxduD/RrhMneyfdS9WN87FTY/lfpFY7Z8Eeu
aYNzaIjL/7KCNwoqdaiGJ5Z3sPfl7thDBD+VdFjEIVNHv6vQvy9ylASQwNnKah5rt+aRWmm2PZqR
CfqUry/UU86z8jG7ybNXqctP+DTFy9r4p1A7n3bAj0j37KzaxuaevDexbm1Cy0IIX4IZkxDuYsKR
lvrbkd+e13rP6s4r157r1/IEj2hdIpv5o1Nb0v20PjQN/0T5HXksfIL2BZ58pV+JvphligR7e//W
Ty/K4WaG8cUzOK42vWN7HqIdNj3RwLqENXuRK82xe72nkAKu7VNTbYrz1PtKL02wPkpQIMcsEvG8
DCQmlAEojzNRMYg0ZXQv8UFNUKXJCDdotCP5YG2OEHoh4R9EEnZ9baYwDBRMC6xD35RbEadwNlMU
+ssVFceAOAPcWhaapJnxbRnPXwDGqLbtCSRYvRIHWplg4bDyZFTEqjYbemjctYkqs1sC/oW0gWut
Z5ku91DDOVF6+bQocpUK2rW1mz5pxlisP14OeV7SthGfBN+H0+FGXozQ+JX0LcsgLN7rV4Qj1nv/
nGn+si67+WmQwJimKAu5DxJ8OaLwN8rMNJwBxT/SEk8YwR0f6PCgh1C+di5PqNPI0PO5iaOaYX7T
Pqbo5ErL5OWdXs6OBZp1ryg/OTQNvly6lMBn00gG5SaHP16ZHA5utiWP8zMsUSHKLENl4BVw7u8R
5SdUY8AMqqdoZnhpskAfAd0r55RAFI0NhLvKl2bjrbmPiusfEfeLBa2KEhoE0SxdfVVy9f/Szki3
rlkU6kOieg/ZA0mk6M/WM5GteVDhqylMVM4cUeCNPszs3ao0M9O5Qam1VIjX8FAF8xCuVOMuGY3Z
Z06TpXlLOBuNv2a/5Y/CE6DP+D+6hAiLRRSasSRktv1dUGDd/VHoJRIuEeyWvwPEQWF7Qkuz0JIA
0T3GxvJTv5CCIT1Wqky2ONZpaNMzof0WsEeRlPTvHtg4NAEZEMES8PhYqi9XbC39pMBL8nR2b9Qe
qZ0yRf/TLVW+p8F+SLdc6K+2pmEEtjSCpg9rEVsopTdaDvsXlNj3dNfOt8stOmr2zutKWPr79X/9
x/S53gX0zPt690UGBprcvdLki9mXD5JnG9kQXG069/ajldBc/FIvdEv+tplujqeAtbVzk/J4d+oF
K0SZHn6BWNjm1MFexgVPqTiyVrfauz4OWJ+Ip4UCEhBVqCIC21lsnAVpgemjJqSHagi+W3W1fHWJ
wJRJ/FwaKUd4sF4uqEnLW0l74CPd767L2DabgBegGTQS64j1evM3w8t40960bcJcfFiRQJAYC7Jd
/V+F1uliXOtQIsxwMuvUqI4zDdwZtj22vvhecHfHQhVVsTtMaEq/6JfuFl6t67d9BZR10TzBpidg
HwL+b6EysIrdrLFXDoffm9yEbmISap6AFKlIIzHJCvBZoB8Adjs7NDXBbNEeoIPQgYxGcGuXYe5Q
q/WEMMUEulYRGNgi+IqLR6pyWSB8RHNZALvwvxQjIhgLkSEO2gf6yw0wDxk+63lhGzhMHpsZqFmo
WoGi8+y9Zz8Mgw6QFoeGAKAp/1VFWC2fC8pnKo3SGkz+NDvtmtNE/0xvQ3ZxVh3+E8bhzu1RfkTz
ASSTz9dNAxEkoSiejvUBtSCw42mWpWJ/k6SKSVSRgMF0imacTJOpigMkiSSNyDesRzWrEer5RsMj
38qZBh/5Vrb6qcFJop4B5Y9AsAPPC7IeaR//yc7ygSgDf6zBWuoO6AISz8D9bOmiBpy6AboDN/cL
LWYRVyYuuY3avVFC6LHgvH2iICpHUFtHl+Hrz2tFQthvbefQQACNaXyFdGvjDjeklTYR5ZrQZLLA
SITgYKTCvd+oS0OcoRYFIlGtgqjvDAWbGlZKZwb1DlhQeCBEwfoFTlpCF9xy7Qbtn5Yq5CcQJqGI
Bo8Jn1+jR8EMpy3gMlMHtHRoLFz/oPgEJaM6SLW/9bd7dTMeJYc0I/2B0LxaKOU5KwpsoPLoM9mm
UJx4YHqZvijWYuNB6JFP4a6hq1GdEiSwMaZqGSfjvPi+c4ZalBrHTWv8dD9O5+LM/TMYMq9uPSG/
71iDTpl2IwkJ5hd6Q+OH82PRXUnLv2hi8UWQqAxefvE29Tv47t4tWgIxxP80Dyy+J0XjMtYAqTRA
yUsNTJCrWm7a+WahU3YrDKrIH0psW2lJrV56OEOskWGdqY92hjRU90oBzMvFMwF73nYo0+mrfLtA
uu4HFxMdtheUeTh+bFvyKHbutMg01bvQVBFCA5ChU+AnldvXX9QcjS8MS4ULQkSGZ96J/KRETNmc
i9u5RNeputScF2QuEdypfMs94szDPVeN6hCoKPUAL5NhYFjczgdTVMbukx2GelLGIwS64Qn4BJio
U/XNiCnMJP8lrTWVDpwZ9w/1BU/0W+Bi4sCUW3knKFfHK1LF7rjMZb15kdwpQFWy7VL/oiQBNbBq
OAyvbhGpm+k6x7n8OIYqhkU6jgse0mZsjd7ZWDw9TDAMBXiaqtcV7dsO+967xSpYVgn9p/GKMaC0
wSYLAt1pR0Pt/UymFB77vpdpCBHMjEXmVBAsUiCOFuRCqnbNPQOS7J/6YtnJ9QIFGWeHiCPSwPzd
lp8L1Ua5orujMvh8rXCiMeAz+oI8vcmT3UIZq0KATpLLvip+jmwHO+sIhdQPCrFKgwo4ugweiE7/
CJNfZmNVYzb9n6yzYLvPQGAT9PteCl2LCnywbe0VHyE4IGTfhq3bvmZpTytqPs1TahLI53AvJEdP
LlkF6Cb0EItFj5LVywj2xUE/NqTfFMdcSMEQADJIHLyHT+/L1W0hPXLWcVde6IwJyyVCQ+K49zCL
rbd3bQkLVSpHrwZL5ydFE8y7mo0t0LysayGnqnRch4fXiVFUhExGDNDE7WlpF7cmXwZU4LFee7Qp
vBg6D4aBBqsaKHKVsayxBibjxmD39cpSOri7ZqX70ye4ee/CVFUFFk0j4SQR+CFWc8AR4yX+lUak
H/oNu7EqUrSOgO4xFKu7KAVA/Gxdymxg+3euNjx9qiJ/Qb//zoGRkpqWPH9ORvmPgSmT6GIccdl9
ZUkYONoOD7pgWVQ84P0RWHPOOaARGA+CqmjcjvgLbhTVkGmi7zx9K8BPSJ4KzyUgVrqAkIJGQ7zF
FnFpScxl2Z7olsq6eRE4gFBzo4m+Gj+kIEQHvvJqepzznB8bLBsR5Rb0A8RZ0zigmsP7Tbg+zgAT
m8c5VcX/QfV8ghthamnEaNuH2YaBoDMilctWhzll/BgUfAd+1hqhfShDlbhdhSJaPAmnm1JKIuXE
RDv8tuhMfsK0g6NDNlIWb0+OOtSoJy7jeLdqTrNYySNx8dgW2fd0UOmF36sIRV3hHvQU30fiQzCw
fMXyMEWbqCAcKcIx8l90WFDajKH6UzdDVUXaZmTipRO88Fw9XwOsfVqT8UFIqrUIZYwX4/5QNSE/
Qt0LLbZKkCBNAnGZEZrjhYq3vgtt/pRcsPlwV/XpLFO+M2hLCRzIt+FquXTFzqLBZAgangtwWnRy
6BuhjlzK4mlz1Ean/MWT2ELpfbrhAYSA6ErjgbIFCrC30ZFyWnVT1O9V9i3MAVlYaif0992ADtgv
6m5phs2fN+Cl8/WZcnsCIEVDkRow6g1ID66lIG0/U1kD6zalgZatgqeyCNnaTK6eeEwJGSkhZGgP
EJ+mUC0g8cR3XFMO5ZNYNujVN6WzX+nQgwOTq8qvpDsPkUvuih1zbd/zKFH9EN+CLUGQbhqdHFcp
AG6etOkhxGQMswFynivWqeA6w0MoNEg0HVv5PFPn+sE05Rrf1ambSkNwfrZvfcmbnmEq3CBK2qML
6udvWHTebvKeHZa0glbqxeQGRF+215mDw4JTLNqp5mmBkdWhoROj4hntG9IV+TRJHSgfILpUxSBp
0rRA2oSZikCIUhuoHzHONKpmx/grnkx1q6aw3G1xxsTV0EyUL6bbKxYHSBLcAZQOCOl009W+E08N
rZDfi7oaSfjuo/doH1GonUNo5ESPdrW/Uu227viG7tboQaH1+8YfiDQ1NGUvTZXS3IILj9LyaPRA
zgv67P5M4Xtu8shWr2sa5yGxFL0abJyATQNWomXAKXOY1B/jpP4aw5djt5SU0XNld5WffyAs8nHv
kTcCb7ujQCPemDZQoMhcvJ+dN8hSkEqEWy9VX/J3DXObytytYrl27B17+p0OiOrsUGy/9e+VXMGx
d6Fc6tb9tk/4jGQOb3ePwqaNkyfgYh0Bk3VPdSizSTW7cR5d9h9ybCWyEz3yiSCa42/S3CHFUj0s
6aGs1mHviHwh0U9+CHPjxq/uN0e//Q02lC8zI96dQnCPBDbKSklJXhYGSJNMFDkXiOhwYwbKqkkN
HkIOfHSpxnPYRaaN26SXSNkJatlgezSDdlNgF1a9BbMk9ofsUp1EPOl3mfn2TPUeKKYOZAJiUrTK
cCPJsa2yiclOyVKRklYBHxA5fVMjOQEb8O9PvdT9AvfB3i2zj0BfFO+RZgMWlkZaWQwAs1EQMJSk
onemuxFZkKJH04bqIl0d6feUZjjLWDT5Z81vXar9EXh2609JFDMKBAdKWSuQx+KKSECLAi/AILh+
LMoKz3+zHd1pQYPaSh6AFE0yXgEExlYCWKcKcthcSH0rhlLp8ru2qY5c8V/YOMJYCiIxQZhEU3M8
YaYITKAF5v1aHWMzcAzEIxLmoE19jZATc/wnGJYdEluHWYLjgbYkvutK5j/n6v5payHWBpNjp6bq
heY0JC1xa591fMTqOGF4ta8psKF5gpzMN3/ZsmWqHp7dvkO6jrUKLvCtP2oHTgV3iWBgsbjRpjBj
ALm74+HqNu+0w8nVJf7Jhsjl7J0xqXtq/PCIpwtSMGyIGWde/RLmUPNfbXop711Peefmlujr4hfw
e9P1FL5vrvEm0P/Wv+5tkUSfWgccgrmxEgdi63hLkIrOcNjHV+8gu8ii4qBgt0z4lqdRjfhPnTGL
ehXeGtkpYugejMZFZ0E7nGGHdmOSebHpIPVLmQeb9iGuGOa+BG0rEUkr1UpScNZqqrmsZmFWlGSm
agSDd4xY6ZTuZYthq9XvN25VCfSK34swV1h0GXFTV8S/OPV4+3jp/PDrQU8QsWHFCcCEWQwv1ZqY
wjxv61mSPqJryAvRkYR+3/UXZsk9t02ZG7Veqlv2xi9nPCZ3WSPe2gb89K3z7mJeeyurPCv4gIAe
r1jGrBDbzKSIcW+DcONjGk9Vaa0Ue6+ieWiKIAuf5iUbqQDw5qIcNDqcKvVsxahuUb3DZRdLe/f1
2rjpv190aWQ6zx3RxpeYH+OJD8ZxBoWy7DkyWN5+JtdbuU/gdLqv4wij1CXaAQQEcRssgZ9G5nD7
gauwlGQGjy2VBHzblMDAqNUhWl96+EqRi8OuiTpxxuOWmCvYrTE5v0DmR3uTigPKGy5Vm5QJFHAE
bUpZ2Imyeg+YiAKGlQ56k41d5PkfbVFCm091VQbZfVKwfw7hHrk1cmVEBlX8A1wx42QhM6hEaAOJ
gP2Un/TQod9UXt4ea4A6PS6d8jVKzZP6Ty9ej0Z6cY7SowwwS3Tv5F50FfkFN+T8vugjnmmiRd9p
upqqvuja2Zxc5Ly22Xb2hPSCOJE4hwTGm8ZzQdGpbDWYDF07xESU96LtGzHUCBYtpUl3HtdOsYVe
j4QaP9Qr4RBdO5yKflaQ9UDURmgRJWtRl92TE9VGbrTq0MbkGYfwDuMG9wtZTVLMelQAdUizU/gk
Hqx8U5l9tbC2Eo2vAG0dieVor1fvthx344IUJYcaaMuBk2uZWuJavoLs0U0g+fJZ+bUoBup5rfPj
bThuLKiOTe3PAUGIGY40/5Ch14lol0CIi6h1gVgjWDtZp8oSMsgElR1Korh0lI6SrWTHtunGPd2o
PFqHARW0hV/nUfFoiXlNN5LU4lLxisQD2dbm46Lucr7X32e/nPFuqdbl498+fupeO9ybaL+ci+Xq
GcAdjcNr+/NoPQ71K9HXvHsg7fJovXdN+tef6d958pJyc3J9u+lC9XNwchu38pDg7pmd4+96qZ3w
59xbG+SwXq4f+6kpta+zDYypTzULwoJjCFCdRqX1lqrud8735hzYZb7OvOQgLYQa5xPODGb/V83t
Rb3JIFdH5VsaVMgngU90d3TLX53r/Ovcck5CmTmir2RNu4VUc4NZpYD+3s8GgBf1DAk28JTapf0e
b/un4ToVXuPKIDe4TLK9THj1y51M+IYTP7iOD165syH/HBb+Cn/8rnhznvTvRSKAr00VOZLMtBIe
vNtqSzYXv3ZbL2/+R9R5bSmuNEv4ibQW3tzKIyFACNNww4KmMcJ78/T/F9Lsc4ZpD0JSVWVlRkZG
mgf6CRH84e4frfJZgmyFaQOX5recHFbNZD8A/Ub5aFVE+ek1v3RoToqL9plXVrt+EwMx2Plr3MEC
yQAqalGDJXXWK81JMF8HM7hUJESRWjhbVTx0KoSSd/h5dMsn/1lpbT9eWgvWJ/cBOkQFzh6NH6u2
s24lZ08wiTASjSheZmO5Lrnnrbt7OnWiRYSuCNjuZGeoHLIq7deyAHw7M48N64m6QdFuXtwS8Wgh
rG2RekRR0X6mJACMfvnRO3yCwmX4+gTput14tfbHqLrrbo5x8RjtS1a12qpc2jWkQcG5Nu3KcVxm
Iz/4m1nrVnNnl9717iCRV77aVHjv5lBQfs4QF1cP9KR+KsHaaBfwME5htVVNzY2zD6j8dozg5F7c
eutM/HfqPxEAPtGu7ebXIjI8LOBdByfDbgZ3rznYt08wEu7tRrxhSaELT9BUie9ozBwwEA9MSjM8
d2/DS3RBQlmtyk88R0c4OeUWub0WYTellMpgH0hCgKDg7Ymwkzo79zJOvVL8RUgI2AHXchvSbMBJ
6YK8TWa0N6AIGDNCedSogH9xd09+IVDTmoJK9NNB9RegAMUpP/XqCcUALH+0b5J3b9O6gPOm0ZUx
t6GFP81mUu6WIiOsdHaLTXQafyeXcXVSnhg+RIPBt5e2CfGdR3SD37HBu3m5+Di9A/FJTcLcVved
FP3nuHpAEdMs9k9QipeHn/PHrALN7c33x6yABrAJFNHWNgugP6zl+APCd7IrdGt9rBH7Rmfr2SsQ
DkKaIxm/tU/0VIElfXMR5iYg3QVf8v23oLxFisym6Xn7U7eKdy2aE/ume+kdesaE7Oh6/rTT1K5D
brks18sN5JqGte8/+6UIczj4zM+9y/zZvY7X8e4Z7YsW3MVzl90sk/5FfKw+I9HLan//rkeV6Dv5
/r2SZnIfNDrv1Gz477mBbgF9LywjqHZf82ar5pZbtL2kF8Y+PtsoycHhCM7Reo4I7C6EYvVfTixD
O4LZ5AqZBCG6+43FWOXdtu1GIU6b2M9od+x8i8kjjTdP51xGhi5O6+0j/jrF8ka4I/sSfPxtF2ie
VqgYQ7QGZhZ4kNL4SuSr9WDe9Uh6Ofx+oHac8khAilHJKHczRTHwdJrqidKtPopZ/ZXIAWdvlazi
bDfAS5ZzLomRvEHLxRfjXsdU6+cNjeaUOt9blwW9yUMEXBEeSJGX3RAb0AoX2jT9Ia23d7W+w4N7
cCUcsHPPHl1b6OPNkqPTYSgREj1xA+ulACwr4Bh5YcBgSH7yQ1Pz4Bbu5mu8e5i1cf2vBji8tj7E
jzvTIGUxxkoCO4+Qrqsz20lnLGt/mK5ymwh1drakPny27/WgUXJLVbvUsAExSEZirskXfJw7jVTI
HALnQLuhsIhIngKDVR3FIygSUGKGX8zsMj1Z5wo6otYdUjkM2J15RfP1bZUMa09eeYm73mqC6j9s
HDCsKf13Cn/1xXptvpvevWwVa35K5Ly8vqxK0XnBS6cShvrX8aPbAPYtWs2q1ZiyXl+IQpRMOIyw
LGvz25y82AEwDYT7bRaJRqBEgKkZ5gHDOy6iL007s08ADevWPSKncjMf3S0Qddk0khRNaeiKJ7t6
bLNRMWuJNj9BeXJabIJrtPeLFXOPoz7FlSEb/0VnYv6hJx7KEVUELE7d7U+BgGN42pj1uYG3TP6v
YjYWhfH7ZVawaO9l4y8dXD7ZBvsy30RFtPiDO37Gb7NnTZt7+gQSGO+O5jX+VnTPTrp0Ezv8NLAH
zo0qo9RpFKzHzGKn+21yZPIwWfPSC/ydBLydrN+JFN9iFqdS46uMmuPb9HVBn3H7MS8F83JxGIlN
fAvLe+vOkZFcWCNGbb0JHEilUqfM6BXNGVV3oHPAupQy4dEyAyVUAmTxelsn1GrLVpkx7zcYPu7n
1brf7BswKBqsZLQ6BTaJceHmY8uaUTXeDl+9W/vcuQYGySD4HuN99zvYT1CxhPE4KvvX7hdj1D60
tq1Kb+ddhkaRWGmHIssrOnfh9v3QZrNzGB6GJRSHDe/QMoYN7pZdjp/EfEujvx0Cgjn3p7uNn4vm
9NzZtc4QqPEywfN+rl0IXWBK/qc3+znMyAje2ts2Os4Fq0jp7YAYbNNgRtCK+LC2DNYQOVIkriFm
DZiXx7bRbTDaEkvE1x1ViCkBpKe3t3Vdrgl2aSk7fFIMXLRuRetVML80bfDOwT54R1sE28utqxve
XapV2m+M4wHoIEEKGMIlxOXRzjs7N6qEgspvoTsbPFK78kLh3AQEYxcmNJ9ux7vxCVqf7SIM2n/N
K6M7yQGutGAOYFj3AOfbEEMggVAIB7lmWGgV48Lkuo8qt+5z/GA1QtwwX+hQIcneLraKAB4D5u8s
EpyKav9jnE73f9uVZNpxvE/IcVz+0CKG0NsYHfEiwRzAHnADnzQ1LItZU1mbrM19hGt1QO9yiiOG
d5UOSjF/P1etN8DzFQrIu72NEX5nkR+t+oElA7vw3DtMv1LEPw3rNAnk6I05NZAs2Pj+MemTsp2Z
B1RwNtYVAgcqgEXYi+6Wqecddvbx7D+GBejj5bB+cdKyU695hWqMO3McXDfeuuYifsOVljzcmfb3
Ze2j4wWzyApv+kdc/HRwxONjUw7LnYd7pjod2j5ZCpS7KJanA5tXsc9hOmaDNv6YyL39+Ls2q51v
/7OE6+DD8VuUmU4hQfPsZbHuzt1ndxaAILZKUH/PbBYtIyFH27pEBx8aInAJmjmGU7u6cFLW/Rkh
75vx/9j412tWVXQfnDqvoBIhwkyjlD2NZI1xMXyOZ8vKBEJZrVcCUmdKLtYXWIme8fccQ6d6M3/e
Syz1HQ4ESpHz+xb+cIH9CSlisPVEVq1zuVlpUHZSZ93dR6l3ChHZtKsDfCBqo/YtkiItun/1TkPa
uAA1fbuHMI2arU1wDPbxOjFaj5AdLYCEZqXDFLHOV7iJ3u5mQHP4Qdk8+SnU2lenHh4Tlj+iQlT8
0Jq21GniCLzCin/vnOMvPN4LNtVwcdxLnW8XmkrbcCGfd65Q/Lv7YRm6ZgmKvXgECvhKHntnwJ7o
VNzh9e/qbcK932zBYA0PbMYe3OnWoWP8Vrjc1bGHW5hU2yDD1TYrgZwcdbWwD+9u1f5OuALn7B2j
It4HLZOBlk9BuS2MmLQQ6SDxF9icSKU9eWf8TsaOoLvDCAanIerf4zMEF8BWdNi37XJAr4iWEaT+
FTKp0dlSvHch90kbCXglzoEnvNr3+Bw/O5felzU3p/vEPmz0mp1vuPYu7ed8trErgNi/W7a6+BvA
Me5VETdiQk0uw+3fbgea/wxrvXVUhF98aGIeZ+6sXecA6KOzdIp3Nja6jNx77/YNDb6Khyyi/fE3
EaqTcWmK3nR8dfFXf3bArbSuIZMsn7qJ8aXQuEsJZHcdzFo1JA+r4b27C89LGACjYhuuZ/tplwel
aSVWu8u01XBefqNfhrpd88QoJWnOdJ7vECP5RF8fCjVV9uV4Pyp6zeERNZxFvV/FJrM9GP33GKJo
vGUwNkv1GyPArv6+KYGoUxb9otKFgumoMjHmVYfNol+bQMmlxhqRFAizABbfwRvuhM/OCzwBBe1J
1XcJyVlUUos/r9WF3XbEbrbGkj3M2bzca3RmHXb5R2gMjlH6tohpESllyJtc5gWwpuwe25WoOagO
UKNtUXMRUgZKDgbaulvoE9BE+/jiVtyyVWqXfOnR0R45fFOR8uojSOsSLwaVTsFvuFUmQjNgYZFT
LHcvISokwSbeR4fw2J5Fjc62W0/N5wQGSa8QHaZc2Wd4iIvjMi20+IZuchFZnuDoQ5lsiaLegNTJ
1jKkbJU8A0piCFj46+g6pqiKGn0glyPEpMYSPQ/k4QHve5CFIV9QKQ4nAforzQvw1/AOh68F7w3p
flSLtyQlCqMGVUOUppxiDTmTdar8Jaek3nbaxaPLEP/humCz/qnH9bjRNaByVpIt1V1V5ufMrXpf
6B5vNLv3Ic6lv8VoUtjaZf5Tx3Cg0ZKB3BfeJA3vfHVrryCDXP8FOXCKlMdV4ga1FVCD3SPlbmQ1
3ZpzYWNkCBvxYUTbPUjp1W7a2rQ+GRdFNbc7Mjrk7cHVKB0AZMQ6pwhfERACotKAelhrGdSukg6r
2VXnC7GlAv2jwWfK+6zqyWnA5yBkoh4VH4M8yvREXQEwF4DWumGrychTEry3FYQufKzD4v6yas6e
BmZ77NPHv4HYFX3MEUy3Rnxx6BEfvQLDryZGchlRv0L3mm/46R0XB5iu50EtutHkgizfzr794SuR
aCt3KDBwmh38qMvfNWEB0qu4mVq3h40JTyf7SWme/pwTMotr8zHlU9nnoo4k3MbpotCrte9BITmu
Pt3GoNC70y7BK3fkL9XjJm0naFmRyG8iOvsu9g16tCHIZpao54RN4DfhRN/mVMTgKn7iPTKpBCnI
j2N4SPZ2X6QUztYB1knauhqcdVAio4ggFvbWvn9sCPM3/0JJFMBAat8f8EYJFvCmqnXkdAYNVIzY
noBKMbxe2nnZawA03Aju6OR2tA7kqai6f9BlChW+DPRgO+MkVRhWBHBqFbntE8gzuDtXqxod0W4e
XBHSZLSm5+QIF/7Ze81ncT0pX/3yDzGjMo87kke0m6cFD84xeXRCME6jbF5+7pja/n7etF5sTezO
eGSp/Sw6Wxxy3NUCJSmt4teusgSJi+7mhcgroW2ZMnwh6+PeTcs4aJfoPj6Tah5XxyTC6mPSnl1e
UA8BKKaP6a5PK9rklTULhozqrcf1ySded0gZwW/mvb5jUq2sc96nNPn8cAeLlAecWg9KLRquEdBm
1D5RkuYcO5tOrfsNivClcbHxnbegVDBapnLAOq8eL/0GdzoCXLuNVtmrdWftZ3AOmW/tkvtxtxHl
E51XtKaf0sx9hievGp7hMm1bFxq1b4dHJgRSCfSzoTUa5QWhuv9BE2oRx1iV5GYX2k+KPzZk3J2q
d/m94zIY3q1if9Z+bfJmsTbMB2wMZD3gXinbh814Et5hAqrep73pVJbYjdvfbj3eNKe4ZDcgL1Ib
vzBDp9sVnhiAeXiZnqaf6XlZLVtvRMEJsanRfJgfVmS1Y1DWB32AfhXw15uUOnqgpM+rXUMpBWob
eAjdLUnStq6y/OXf6y9YgyEH9FL1NgTZgH7d+3CPUd8tcMddPPXyb9p7xNyZ1ekj1cJv6zF8L95h
gxXAnMGfJFIaH2jvtPUKaP6ixFBnny92NvPHz6e3G4pxzmiw4zALD38Ntsrb5B6uY7KiPXrrEBIw
dZ1NqyuRkb5qXgcLtC/CkJKBWFgA9HlqAUjWUVmedyKcLsTRK/p00BqMmjapumXMs1SGIPE1lBRE
UaD+AEXEpYAHurUvFqqNGZBnIdMiKryUMAbkErPnTqVLq+Jw0CF4lJA9B9BGlUI4mXY0oniHYgdp
laL0KXFBmCjodjD/XSUaqVPmX152HMd6d0lmcDkiaOqKYD6TQJWgQ7ykOH3E1ZxQAaIMWbUGksQ6
IAYSx8mQBBV6qqqQX/HMTGeEV4qarAxlpg9EZT0SKkixcRREJZRrFeVTJ8XWxWe9JzgADzVTlYAQ
KgOcBP8zPqx0VZtWX1wf/tDqRhxoGnEUkmV61ZvzCe+2xIcPvBV3DTcdbRHYpd0FrT5/IOLQHIIk
MG9LtolCbUo/Bhn9mlwoNCLdlKaumszxgie2RkgZXxhYbqxAHoTEW3+cBa+fRpA0RclAAxUeEne4
1a51J057ojr0P0rPBcyQdMtaS9BGh5Qcf4CYa3NcJdDyW7wATSO1oGa4WbE475xnrCkTD3j37Jbr
78rQikyWP/J71e///fb/skFd/PV6ef3YAGWGnirK0XVEBonEbKaJ/IhU7/2mVaGSmNTtd2BZo3NX
oTMdt7pNH0TJ2rfnCaOYTGA9IkhMvk8JxT/Sq5NOEiT4Q3HB7DQ9XZ642nTkCz4mavheTwRrJHjK
XntrjXvwiyl/VZ15CZtGavE/ZuYsK+TQZBTjpBwqQZc/qnCu1DNcsjcS4ZIYhJiMOT9JBCNmI/Na
TPpBrgqw0GBOF9FUzdHVAw3urNhABAT9qdI2R2QQJGaIA0CoAy03WvpJQD50ZiaS/11m62xn+oEQ
NdKk/rLmGO6/qc5kZ1psLHpjskoF6P0wK/SYZl1PqBCCzEkDp6EEHyQoHCMkuiQVzzM1ZKLZQfZQ
LrtoMtQQwrw6A84f9eDgzKJctXTA+YoGx/9FPhu5OH5krWt68UwZD9kBSpQ4fsiso4d7qBXJEKOv
Qdk+YkdaC3//hlWp5x7duy82MAPzTzOA4ljIC6Ls9iVJ4v2+ycU/bOA6fgUEhPKCDqKnaqqJHcE1
KKUPKcnqwST92DNNbSWiSXRzB17ZA4wygL/PX75We5xpWXqipoqziziAzstzIPera6Ymz3w+R+Ql
SbhlXM4o14HEiaGu8uzTm9CTpnC503QqrTeIQ+sa4rryQVoFUB2WrWhSWTEhwZCoTSKeqnH5CWW9
yxCer0OkBI0f9wRaTVEq6pReKlN8bmCFz0QaUGp2gdQcrxDQMzZqWARME21O6ndK4kqJRyrGG6tO
WaZaUOGRdERhgkdKyJiTS0VrywluixtjJSYaDYk0wNAmFxAXMWJgVhAkUEXJLKOGlRWKIEq/jwnj
CbBFcZOAa0Sm4DA6MmOsaY3a0gLaFGYLlR8s2XTAdMKUahLx49tFb2nQQiBTZBfAOmY8TW8jKZJm
RQQLvZsIeyor0VEXiwUFaIM/DzUH1isNDE0sFatdpmHysjvj9phlLFUQFbby66tjTCW8MS4HxQD6
Aa9qj5150O4gw/GHGAzDDhm5w6AGyZBGeDOmA10y7QBaxfxjg1EXnZqrJq4dy5m8nbdDkce8YDNn
gN/gerytZkRI7ZglurO3nsEzmFFwW7G//QrO/c3V54qNHlzN3o+L/a139a/hF8evVVvWlkWiF2YH
ymChSHFw55xmH5+beeLhskp88eAdt3AtxObddAEUL6i0bqgF+463U1jKiHDvmQYwqFyiTyZGCVAA
0WDVVTNHiDyKY+kfFn0kHGBUKR+FxCdo+Sk+MYPetCuDMmCMaZnHxEGq4E+SBzJoOI5UtRboA5aX
hCp1vw0hucG7EvdK0gVK6JfJxYv4dCErjdInftvWpzXqYDY6kcQZEOaBn02Ok5wKIHIdhFyGU+2h
cm1+uP/wIcHHIRNF7O9xg+I9v3Qwb/6Kb+NQc0RaTC1UUfr4zDWoLL0XUU8Pa30e77zKRJ3mWHaT
ykQ/6bPW3T2U6iTO3nW8HW6HkED66nJSwX7xba2Hj7QdXsdPn1/tiA3JcTXwrDbubqiaGmSr+amW
8ag5kAPOWZvgxQt+dWetO008WrshP9UpAM+o5GfWtXCVP7BBQs0jT8DBzRZ9QyLBnjejpoJX9ysU
Y453fwQOvA8WAMlLvtME+G/XafRqL45GvO3Xesi2jZv9jXxAA0Upo0MAwSl19D6cdI+Tw0dM+d1u
2CRKIRZqYHFQNkS5841hbA2Qp0G4d9yu4NizSW5GzYhVIlOn/lHaNfn3xz0iB+LfF7shN8k/ZFUA
kvTXwaQyLbEUbEAfJ+Iva2HPdJ1RPw0MmVH1D3+HP9BrMW3eSCJnGwKunEpHRKjPvcITHg5/cbKd
yfn7g+UjF+5gtRDBQcrF5A03IO/qCc/N5Sp1E3RqMz73DTGx5T1SgpNtP7CrT+icn9gH8D0ROOIn
yiX0ZrmjxuyhWiLrFMFZ8JXicCzTaSpXVcyVA9qh2q2OLmZKhG2JcxPV8AVOEME7yyv3YyRHduh0
8eBwWs6OBPzwnsxWd7rgW7larcEAS024iDgjrxEksECX7QRxjAOiXgjRfoD4u3wHjKxYtNomUxdC
1WAKnU//Mw8ts7iLbmtG3fNt9axszQPd4JKtfY62Lj0lkGKyJcgEvni2dt08A1cYb7vH6HM3j8KR
1670x9O/JsrD+UOJuZv/Ip9o2CvlCT8mQK13tvShxw7ew9bd8jK9QE98UQqdWvXB+p7lIlNS67lz
oaJlBRVvde5gCa+edoMianHG96BOhq+Pkremog+0i0y2c3KWM5SIRHPfU8vwstSY5/gD0EwDEGr+
EE4/hPeU91FrjRK47IXusfrgjwQYhlvsbccGUEwdffUqH6p3Vv5Szk55YLjVQc2pObvxh5h/2cjS
mRvSmWeeOJu/exRaZbXWil/udoQUMVpiOnKTrCc7u3ws+Ug8kruV3JLUHCJRghNQdGDVlRBoSix5
nKv45+n6ZCxNAg28mjouW/QTjYje+N2K/ENWOCnL1VWlNo6x9jjx9fXAjct6QOMuU1NljpTipbMH
e6OEveQH1kiOQ+Xk9upQyMuKvS7pUVKalmqz6MUK/rztS9JYlVp60MmHyitqCfgqaj7cCJfmYUfE
L5pgWg+n/CvWJj58kJ8LIGodxtBuLmUy9dHZzt/uGUnJczsDuoBhUGjoIjFJsRhEgzdXrUZC5S5s
mad7cZR7LtA1SBlkSeWrGl59qUZKWWv2HK14NewMk5h0oq37iveJE55sTGslKb+NOe8kydnijuq+
r5ZSNI/h0nDVBHzLeJXg7bc7TvAyVcSKJpy8y9hfjQhb+YUUwOVUTol8iFh9iZqipzyVG75Y8GUx
HRxpn4OqGJGkQktoUbppqnnQbC13PwFUFHpBX5luBe/q7pmR38Rw9/gDNKYCaOrTt2HM5Bw30AGg
HtUvTvT5sGC/Sr3Uo4iPeUQmPc/RyydnSLkferys8GrHzBoJ3Wm68pk8W4MnNDSxrWO5MyMr+j3M
KZlzDvbVWqN+VbSgojkf+2xeWsf+c76eVFyoTcsGJQettVVmUtLfjLZV+jwzjUC/0e9YPzzWHCR/
SPqx5BdkJajKG87Vw4V8jnm1rD0pC/5Iz1e97OTqhcx13nnGd9iaRD5yweXTfF6yh3cv4HVmw5XC
LFkalobe/e3drSNxxd3Dg+Ux1Kf5vOgU7EkzKNjDf25T0xPPdRLMh8N9oNPR03N/CheXP105mM4E
kWxmCFJtQ3I4ehKlaRlvIGMzsMI2uoQanthkCKTNSUltlkM9Rx97gke3s3k9y5V1zHpeaU1jKs9W
yT/z6v9igKVqnX9GiL4QiO/boA+klORx5I90IIkFdCXVQGVURvE5Xvlx3LSXI2YoLxEX+GckNoXa
SWruww+VKbo4Iz9Bw0yeoii4p5Y4uCvAB+wNYCZeEBnKoE7TPb0VMxitTwhGP3GS4IsWLa7uZUu3
jG8f9qTDhbA4kK+MwBDeNv+Z86j7AXSwcpIELc8OjS5HOr6aGdHQBlmJLDifTsuu6oXggTnfdomy
sozUigxbHrPm/Ej0BFR5BqrEfkSRMBC7Nr9c6UHhwz2RkoGo3+KR5Mx16eecacn2pKyqElfiKpj4
YWQk+owl+amSbtzSW43K86tfufUNejDWDqvdqHAM10Dn+Ban3hmwLC21q2unRt9jw22u+6djeFil
JRrmgotX+rN3F0rAaW+PykhYiD+AM9p9QjSCnEKCUOm7UqdB66+6zebUM9pqclBtZcXjkayQGDXa
0V7mmnVo9JgCi4+k/68WtxWx6xN7TMMavXuQcRjBTUvrNEayP14iScv2Z4dLeosuY9YEXRb8eJli
2NgwDERC+LqM63Ycr5b8nDAcIsucLVQUUyuMV1ZBb6XAOwWTCIgxEnba+MuWQvF4wNhavtbCcBgM
h8z0rzPXUp+nJijVDquZHGxiFMxoZ1JyE+nV/qCAHfsowyRLKWGXzSWZTczKEsNbbd38pYLcPVaV
Jbw6eprwywchbyyHYO0um1QAs/3TSOgGSELaiJtFXyGaDvGK2KAueZVxkJxa50X+fTmDLSfbx8aF
+veyaXMopmogkAVNex+2996ihp9z0lQc+lww57+ziZnfGJfO0Qm4nI5gtxX6fhaheJIAvmUnj6on
kh2sRu2NWiDsitqZw9ESBtKDBbVklQl4/GiTZGKzGmncJfRiOQo10wHStDH9W4yGa4RGeAGWH2/Y
NjuG+5w0SK9QZtAmsUsqOxTBLCy3Nh4KPVhpjkehNOwV/p8WEAP71R5ORqsGgNEC/LyFFU4P2aFb
+AibZJn5jNgZYiPpcE8h8Br6k4F39cfN9s9D9V+SxdmQyb5al+4Vx0qmFjVshAi5D8MkYOGKpXWA
eFgJj8Ezklj2kA6E2D04CdOSecawyd5Cv2OuwG9wZW1lDzESNfN33AMYoVDRmwTw+pEz4FlnbLJM
Y5vIdsU9XAWJjLSqu+NVG12jTjDHa0kwRWUz5iYWkOpegesul5nvg/PHVDRa8mNkNSWVKRIXiRzZ
/4OtjUMXotPhpCgsL2Qfl969UwCqV7kFtprcG6gi9QWdNgAL8pYPJJR7KE9hsYNA+glHvKkhm1EH
f6CDY4Uu/Ir0pXYPf5VgZlfLdpsJk3ByNE+gs0kULn1e2h5P2h3csRWLU4jjSADCz0/MXOvwL0mq
aHvJDcUnU28FwIqtg1uNgzCd0uNlmiuU9gcDCkyJO4XQ/TykagpryOG2hIC/tFZZyuhSSBEwdQvm
8Gpl+xpvot+zDHnVD8S6VcycxAOhiYhodqgTyx8BLiFwmC5UNQj0iy3wIUkyvqvRz8PBQG87crju
NkY6c1mAUMBwcBgHGeIh6X4YVe6CI1G9COiKuyp0Oodr7i19bQLDgKoIcdMDAYAfVmbmWjL0dBym
KlfnJkxROEsGzlRw/vQaxR55pwi9Q+6Y6sl6iwVnQ5iiuuBMMBh0Z4oMNE4U2XYWoPyaQmz4Z7sw
lVrS1W7618xjlz6SOiDtTiyyCla52Gs4pX4Dl12G6eFXCFs7e9SV6EZD5xq2ZkIalgfEO2eYULkC
LPMGmJ6o1n6M8ydnBM1A1oHu+z8HPQjmb6fp8Wy8csZnnpW8TKhi6fVTO5semaeZT+KNCfSTAN5h
weOAaRdQHaNlkGnYSk+PAd8hfCrjoy2fTR/rstIQ68aQ5gC8HBG9aKwjMAxCx66hPyoGykxW5vBL
s1cgLKPP/8HNIpwD6xqIIjrFPWC6MvhTNnGJO+H5j0bLIpuNrJumsiYDc5kj1F1mhZx9vT+s1Yx+
nL2Edl1msTWqIdzALjg5EwbtLYyxQN3hXAsmQal3yw3FlsNXzbiklb60pTh/9ilxSxEGVtXZz5I1
rpes5J1jV7ISfZRS278tMAv+U9UDsn6kov9iQ5yjZF9rl5woY6LHBN9Q/ueVBw4XxHCTEkdMPpJD
2ebFkDkn9+TevbuXBqXwDv4Twhjs4tnBh9ZjC3+00jAPFf8FgEchBPRFUqGmNtjVzk2dPY/UqfjF
v4pf8Q82qW9mC6fMIRQJi+hzsnkffosYnnWNdvahK5OLN830aeIczzjNMi4xJwoRGz+7e41k3viI
jugYbPEP4K6O1/YDQ+zhzUPgefm03PLo2wI/WzpgM6Zxw1Lnt3ObmFei26UPsiiKwBqecC2lmkBE
QSLE9KtM1oKe0C0ey7/NBBT+U3jassIlSKm2DhfkApApooxfzU4QrKCKVg/YjhmcIiyD7fVJB1rF
cSoeUXUcdSXiivBQLVBeNoTZoDYI3Jd6F2q3qbpT5Z0a4aZtw4d6orj9xYTKm7l/qUxD1AWFbpW+
FqmlhzQykGRnYfSay99Tuc/b1hWqGB0RPmYrvHJCdoPOnSVFjgE9odVeBw+4Mby7n/4JTrvE62V0
VCIo3d8NhVDqjDCAbUKn8HoXJjWzmqrAuMADpS6YaAAChX+9aHd1SGEKvwxI8HQIDo22Ho1OvgGr
4VXKyL+j1LlHaXzl4x6V/HymXb17tOuW2LW6pfAmz6sQHof7YQ1/YmxMXmP0Lb11snULYSFM4c3C
IEOP8BHuI6O1hdUsrj6YCs9ossAeEEHU8++L3ohKi3Q9iJehtiXzqKyDvGLF3LNYrU4WqCoIbt9l
gLxq+1WCRN1gX4C27oSgeB1DWRfZi7yiXJ0GFZg+iS10N+WVAl1Yq7Ud/wgcoiMOJgXrPAWuzw3E
sfXzoUtNvufQ+Eal8RTGzyle1TzEypMFEhpnkEuRbtDOUupE2QiV5Yvdokm7yLIAklvHzmsLys8r
L26XdIHEF/5J5dLKQHCZAgjFBNo9ckOVwoQz/CsITQHvAYd4uTzbhg/BCw2DDxMePVySDYKBhe1n
2tU6LA/BYCRKUUlR2TifUGskiSN5kh7Ivvd7sHYk5iq9urP1tp5oQVLvWAf0gMwqjesLyR3QsQLZ
lhslfRI6q8DE0dze9/KFopoMJfEEj0twRaVqKt5V2f42VGikUfz3IeEjKREC4lGfxzER/IhPwxOV
H+VQWrFUq/GMIiXAKq0uBMe2oASkQgG+NvysccyhBsFOaRudB++yKsHzS9khFVXMMDlrSP/aAj/E
z6iwN9lAryysGgI7gunEpz96hC2ZhPePqmaVM4SuxF6j0Smgp6Ov0MYQD5AWRQ6e4FrklfzSJajv
LUC4Ytlq7q3nhEHGL2Lk0bc5cCvwOlCcRuxaageLRqAJKWOQtWmAPUBJGlsSrol6VOWwq7qUMRFz
jHPBqxlMFS3nA5nn5AR+dX+moRJ/+PcwBEbZLGVrVG4XNjyDm6VefxlxlFoabb6hlJMUnKxkXdiv
AGgGm+cLywbkJeG0hZtWRPlCp6vFqJSCbke+IBRYA4W5RrLtSOxVZkiLLe/FPSBXq7mmY9H2hUW8
6dJKdqEcrzp2MC2yRa0wmIvJFu5npOq82qpEsXQm9gaTWjlcmQO2gcP86xbRXtJj3Tm2a/EN+ycv
KYcDag6kVEKMN3A9Wwiuj7sfrt0H1WIPf0ZYpYekJTOgE1xITU9R/8A7VEdA1H0Z7IIlEYA3ii8y
NriYGW6gOIhpBKtvoyBTISSAGt+DehDzyU+Th6KbQEE4dlp6FBiSReaaZDUsNzJ/mjH/+TI/QNR9
CveyDCMZPJiMyJiQVMyWqHTJhbUL5NfqJCXBgzECkhehQ2OOo00SEO+77GKWMpeHcUfIH1cY2IIY
dRnj5wtEykJjaBiKVhXoPeQU4ZfIpdIslBlqsn1IiiOf3jinGsqi2f0BjcRtYk7hMunpukbWMVKk
NcSx9AJmpDLiiwUn7w9GfigTRru97PcAhU0yT0CrUhbJZw99aXi3PIeveaUFpdn1/7+hEtJCpTnP
7jfIj9MWigc3m3tObFO2QLzmBRs3Ftdocmvrm7JFKvnVBdcrE/4R8QMgKdwVkqK3R4TF1fkKqOFi
RgQhKsfR3ciujHU2yL30UiCAKmuZI6dRBUJ7ywcFwusjGn6g9afFrcY5gj0pom8iGEFFCdZBKiS6
mHPPyI6g5aLgAOas3FIJ0eSTBWoXfqekbIkyCEK0R0hIbRte+kXCEkFD0jav+6x3CYIs6Bumo0U/
ml1EJTdeXXZ173CESfaSMSFDAsVDOQ/9muqXLnucM6MWTt0I1ES5Autr33qsCsEsUoIA/rmew0mB
vYR8gzwwW6y+Hk8m/7VKEDTzX3Rq1d3YMYviuAAZZUsguXXBexRmZEZW6I/geRVShSsQC9xe+YcM
Bp5yoh1O56WJ97K4j8KvCeitD+kSYUcw83nlA0xoj7eo+lD5i/qd5i5tOHlAOue7ZEXQPN7yPGQY
yhwxjAGqlG950D02P6bC6zzjos8FP08cYO3dHE14ZLAMbW6I6YhCRDnIZ5lmmo5Gx4bRkkNn856k
gWYyUo3Z/dZaZcYoPZ+nwJTnWizAGrUotaRy46ZYRXGIAt+IWIZIWAarKu0GxZxaWF+XrLwWlubC
lJhHjaVw4vZq2oPWj3fJvAjl96g0smC6qGsWYw3bJ0vUZVk/Uc74L+MgntkC+68dIH+os6rnjb/W
2Mu6N/CsQTc7QncqOppmIvEZswu3R+cuAy4epHyozBn6b2loG5TDKpAyN2kSspC40i1bwRKLk8/e
5Ey+SM6Q1qSraf5h9HPNcmmVq0UMnhFy1+hn4JCL2cNOEOlzkXfQkpVDhD5F9v46KdlLXbyclowE
J/0nTlE5w393D7vLwtRMv1C9QB+YOL/h4t9pdJeAcJpUBpM3OZrtoWaWADDBHFkoqotqcnvkzuUJ
1i7ILbSPbLC1MeqtZaN1gfk2l10qLb/UJRiKifY8pWtJpAoHYRTzFyiVmXV7xLRz7dALBghoYTB1
iV3ttbqTICjo59rVnwt7nlpTqUGVsGxdl2A5hcxfF5BOV0h1mjwdXR9kVVa7vGdR8W7wRnIPWKiz
bp7Olq+y19hl1a7nfnCNeI0iXMHMbwQEZ1EFLUtycl2iiOhGAkpREQg+20a8XAleVND7AQXPu+Rg
TUPBCxtHaCGQOc0DIWwACLOYfdY2VRruKt66CTxG7j/w5gv8abWSA6v9iWgxy4zIQcs2KkZJg7W3
NlkzXSVXZW1kXxQakdtsZVbKUZcuCoj7mr8av486FxHwj3iHpUY5j9LViCbH2ARWcLBk3d0SiFID
L8sji5PZDP549kiMYLkUXZMlCYQ3YQgaluGC5GG0UuBuAGkQM2bMgpHT3aT+0TbcjbfxMCo8iZJL
Z7nxlrpFmARyYgvlKbUYiVWZEkUTfTZt+7Ie/Ey/yvFVjCxRBPrgKxA8RYXM5yDdRcQh+MV5h8vA
tBMdCxebiUjHNXVmhqkHNimMoHOFT0NHTN5JHsN/tC3NvXeoz2wd2uqYDlgWHG69kXwKHYtpm52e
7BFWTKjXFMYpKiZj72hOJmO6x+gJepWerC538ufyc0FklvfT39R0WraRfCBYYM7k7KODAzOC1yMZ
ELLqkQBMaS8PDeKPGt0TDAO0jqAKSPSvL4FYvQ6HR0rP4nkQF3DSnDwTGPbm031Z3F7dQq0/TojV
p0VnZCTMUqvufPvE9+ibvCGr8RZZm1WdsuSTFZbRMgHBvDJUMMoq0NZSpYBB+KYgDq5JFh1ll6YL
pMs0xIaF1pDEn+mXQJ0QxSO9D2tOEsAgTf/2EL4KHKWigbywZiwFpkmKHt5/e16+750zygDrw26Q
R1epsZYw02oHjKRHrZ+jJNrUHmOyYiQUImN58zXTICVy+fLP5dZoV5GfawzyXVU7MatLmRKQuwxG
gqM17kDOlG7okQUGScCDa+CXW2Q0lOnPsBcwmI4SE4KylEwt4718spYn9JJnN8g/wCvactk2uHrI
MgKrUnQilhxVD3j3yKlgl3WbZM0lfqKbJpeSpuSgKHm4Vw61kWWW0lGrVoMe4FREUazFZ2c9PQ3T
BqMqko1oPPrz/7GIqtyqEDpRz+hDYRGtK5KffCemFZ1RsQ3zX3NVMzWb89q4vtnmUsu2HEXWqiRR
Q5cZHKnDXJtwrq+sK6uHIvpJl0xy1KpBY7+eIw1IKzwa2PETMiTk9F8ZM+BJQCFP6pVlpbOAIXM0
hG+pbzgS8QCFggo3JMAVvaquRc0lqZ/CtitPiZg03i4+BhD6T7jK/CJ5WK4iGn0AkzDS2UYGqrtz
P3hgWEZ8G9kvfchPUrJpRswif4kt0KINBNtheXChvE2DVuPSkMskfL8gAcYqZMFpWSjMh1X0P6LO
a8lRpdnCT0QETphbjJBXSy1/Q8gjEBIeoac/X/XsP05odsfsnjYCqiozV65cixcUJQyDm7FwR/63
o4U1m4ji//hTFhsFTr8vGJlI0TE7Kahyj1Eztn0xcqOzjUQJI7bl36qg0lX97KeHoqbYLiIZ/fcC
anXVZeZ95kz+cCNFLfb8oR67CaJFC+QnMgqh1yhy525U81KG6Vg+iAr+zYyWwN4E9vEPHPwC+Ima
SyxTkcawZbdYxDNTKdYlspwcA3HEUfhPsvMOm6lei2UI8+8vUfkMwuHj2vzdBnEr/nciCIqsQcu4
RXqqRhxVyFeKzpBgy4r/hFp1PhSWduIFBthv3IybYbrFH2Oy7sdwwsQUVTj/CjWq85Oy5d/Xbrdn
RLGGgC+oiHIPmUIeMtN1ZfKP1wcSq1AULVHdE1pu6IlyqxUFAPQ7Xp1E5PuHr5Oa5pRWSH9OGbHD
rURKHeYbENeHJ/fhdBXeTiXnK0NHPO6IR8hoKwTL0rODiAG2D7Mon8AYGIOX34JCf7g+tKzIMv+9
2H1DlVFqY/j/xtVvhAK/f3KBwqmqnL6pQEbaSWhj/3uzDNUgLPchJrSQI2FqCR8rnE4G+UI4e5hC
oClH6b6d1h8sGt9MXtrsPNK63EVz+J/Uescyef8V8ALREb1SwWCqAGtVWjz/UKCGjKbXB/0SkJIA
liqUX0UPXpw/vPqUayIsJdwbgTG91w/yNFZ85KGb+OdQLWLZHz7BjhDHmjDAssF+hRYU7DIxf95y
GYKj+SeSZ457Y51pYmFBxUg/XcEbo71ZIwZ8GU1into4Fvvm8iCcXWTUcm/RJdqLlFpYQZez97JY
ZatCjJUjH8NHBlZrhHdpwFPzo3xEq5oMAf1hhmhvT9ieIIo0/1D8J4aFTmo4d/DGh4sI/uvvT0Yn
J3T4J/2m3viuJvI/kYdqUShP78mwZS4SxJiAyX1YvpkqFHOF/I/47N8fwBaISRXFH5jE00EUR5vr
zOIZjDHCFVyFhDERFwr0VVAjiDCDVJ0XrQhkF6An/HuBhZMbUmkKHE28BCBZlXvT2HSM8rN7DCdE
y2TX7KrdY3M/fne9cxF5yfFTuwmKsLnb/P0lh5Bnuf8+NporU3fZzvfvTxgPJMVREcnpHFtxmnNz
Tm/NOXHURd1z7miniOFlhSfeORp5ei3+whB6eC2hrDL7hasLE+h7hdf7lJ+sWe/HJmkNGRhtx9IQ
KY5xNPrXPhHdj4KerHjdXaOveno//OPTKH+UIGbPAtGv7W1UR3RSioXok5ik+X3NZzqYlyACMpFL
XSl5App6rcNYnNiQBF6uPSxPIuRShIrUoHOEgb1IYYHG6dBIHkQEPie6xTRDSQMW4gGISAAxQPC2
ni4lAJxeGk4AGxvoUKJsF/XAQZQzqSP6AHcEdCj4/zstxJnB7DXavIKrJ/pzIvyJqkugCgJyRu57
JsATsV7/457vyLkEZCZ+sniqJ3IxkQDLrnDYa5FP/QcqEcwO4/F7AHJ0OEXuPOtT1wpUTVSNoHoe
IY45ZVZHBWpyG800H/o/rKU/tErk2aKiEYXHhyTqn7W5UFsVQONuvNiI3y2wJ7JW8QJZ59xboQCK
CqSQYxOGQGLT/6PlA85SA0Vos4mwIOBMkb2IIlYAUSQp1EqIC3LBzH+uxJu0Akos0ivxe/6l+AIJ
NqjFCGBH1EJHAvUR1yq+QvQexPz4vxLu33uzUPT6a1kIXIs39FcdizYNcysgLC/AF2ZgiWyiyONG
CtDnn0KpCHvi4TCZztgwgtQgFKLIPv0RhMmKBQwnnqLJDRKNYKCbXNwEAT8IltO/aCC+RgDZorX0
PzqRKPjSWf9w4GAFYqB6FgdtMgaBFOMm4hsZJUBO9l/dIVInUAVSqSUnfrA8P0SrwPJ+zjaDH8F+
Qkb/DeA8T4LhElwihXhM3fE3MyDYB42POzozuEoQDv6yahTaxcCaMFP4B34KAPgfcKDwNsnOQOnQ
0GcdiacgYPXVSZCESVk40nV314I7FQHXi2L/UCzLkyjMhf2jgFA19IpFOgdCsaEEZmBf3Pd/Sat4
+CILjT0o2HRnzgDigp/9x3Fj7YlgLLqHvaDy9fmHIE/F85c4V37Gq+4XPh3z7V7kmEJ9Fxwd5thW
tGzFlAJD/QVK8S3DMIJ1JHgiX+wk5HkjTCXm6LW7AoAXmosCamcEQehL/GlMCJ1erHMeCzGV8hgV
KOUfevRa2itz+n+S4DV1ivBjxC4RJzAR0jRPdJ8YhhKBhMuq2AraQCwOkZ2KISmxzkVlIrJSdEdZ
DjWpl1hdYOtio4oG+n9jcZSblFYHUk+IGQcgLNY+W5f6jSGUfz+SugTUmMJLbGEBzdSLWEi79rbQ
sRXLiX/TkcHByxKYdLOChuA5g1jwdWPOxlWvdqXze4bVDW2XpxDruxGkOqoRQtzE2sS7dCSva6TT
0I9l/PzaI43/jX+TxX2h3R31p/vpHaq7E53CFdT6mTpBQ8Y30Ns59ygCH7DYA3R61Y16d3snhlRL
aBKcIZg6WI7G4btRb1ZQTHrs2tRDoO9W3/Cs+UlK53O2Duh1XVA1oALKT99yJGeuCIIQcVb4Xa1R
UvHlWbsoiFdESYKtvXsjUHjLN8mMyImDjQjcV/OkiAtNvhjmDBD40L4/d2zFrMDCPY0QRYa4bU9w
xy3Gua8S7OyWjoVHIDCx2E3cFz11INNooDImTGRh4hfNBOYxptb6jQKxvcPE6Te6oGyCKY6BYtl9
psxblhphtItcufWeq/in2CPdeXfNU2q4lobCZ3UqF+2VbIc0rAQlh0354S499ygB0QAiXYX3YTkt
p9lJmdDlS/CYlzFbbn5VvGegI/A0d9XK5Pqzs7lCOqp1OtkpS+SHPAVlOyZ5iDFoNJEiwBp0NVT2
NOfVul+UrSQnO8sdeiRl6RRIOhsIL5vndqPt7sf7RmMkJt/gZqVBYc+HcbRuYUNT3vWZv+/BUEyX
d8SOmsWDY7buU+Yu2NrMY9soCueBzqgH6gOQoSpGNLwPU/Lie8QYSXNCWYihYN25Y6YK+wGX8JOE
rgww8uqD8kWBERak6+lnbq1p3/W6vlXwaLujeqzm3AThZ3VnTooncJHq/udkQVTn0bTMRDvJVabM
mVVbdug1HynbKnHldX60f/Uplnso+/l3bCkQzE2cR+kWJOJbffGcmIjf2XMUEUKnXT7h8e7kdXQW
uH+2f/YRNJB2gskfTcDvWVRLZMYXFIk3kh1rEa9w85kxSD17/VhwyJ/o7dHGhHagEeU3ibifQ3sS
BWnnk0SRJZrjGoklXPmQP0Cr5Vou6hnKajUZFtPDPYctS16kXGoMZOA3QwMiiln9OHG12C1jWEau
eg03/IOC1DhICksBRvRaXSPEVnYAGz3EWH90NF7gqWnTiqe9Q18A1QnkG0s/UUfksnztKxO+pQp6
Hx2i3W5KSoo3guby27PzfYYdjiwG8O+8HxoNnAL7Ap0BMtACQegkdSIeNCkulgG12924qeRwyS05
apqr3+jF88VHdibfUR+Z2NvqvjhdaO+b7vPZ56uQxMkiv7Y8i6bTho0f8y6/bsT5DNbX8xniRjFM
gsd7NX9R9Jrm02JlwSnKdgXYP3UrZPK/n8H8uB76SeqbD7+FCqdxxjmoqN2JuNBo8Gtv3DLHZ+2L
3MFYLfvNSi54PGhZ/mq/yCcuSKurYfTTITuKnDqyQByblMecZATrTX1oflAp31WwabAgiOCvuwYM
s4HhZ1AXrZO+FZo3HA+QaLdK7GnMJjGPwQw8FT+1xNPjqpFn0zka2LXF6ovo6XtTjl47RN+yXdox
dfCxnfKm/EoP31gX588edSDzhe5Y34x9FUEmtjVcIdQbW7dBquL0OvfmyYnWueZCaNlzJjzIQObZ
y0kPCnvgPaXEC14rafdm2dUiTVcj906mTzHEgUsqDjemW8QTHgwC3mTheLgzHbcmWOQEGcDHzDfJ
wC8pbI1EzF6hl9mAfeM6hgOL5BSnr+Kqbzdh4u/uqQhmQWl2m8bFqTBDZ7bBqjZcULmgapGRW9KP
v/QuX1j0q9cuKfr3qI8KqnXgvoQ3hOkPrLnKcroDSqbotX7gMJFUp459+e4/ZiASbCMLzM/oQWt3
YBFBQ040oSQaXV/r+pSepFW0rgfFIp2HS+Z3dBKmm/mr3pJZzQaonVfhPShgIpeaxMSYIxJLxSA8
3/Kl1jhIjG4QduimFYNvaCrEDmIR4Z7gTkPGFtUXBY7KUMKxI1OhetjFPwj5/mK9rAu1BESgCqYP
YuEJa9NvOT2377XGwGCFrBZCvQvua0/sY8cK+y3sfRJJvpIbR8/y4WqUTsCBrZu9vSyex3NiRKWv
I3mihX077ZvlVDbHkjahQuRdMD5BknxU1wgEHcxtvKcc7fcq/4VyzL42+nbPb1CP+HhpNjaRtFUD
xR5az1GoTPHrvS/hM66kn3hNlAiPXJt8+65QpL8iUULOkx8+3BCDatIaaNaw+ozFCZYRSBg3qohD
ASqRizuCfJrDQ5BTJ2M0hpSAdSykxFx4behLMbo3i64tRCNl3+yjobLLZ8W8nL0uX2ZtzsRvEwsn
HRzyseAw466rpv9hjpM6AAERgrKrzc7hrzGxZzwPY59fM/ASY0PFn/QcZC+ah98xY6fgKjp4G33u
UPdZ19x5bWEbZwkZQX30eECmJOab1rpGA5PTB1xu990nJ0rowq1PSeUouGf1XI3q5CWu44VVZXTR
b6bmskHMWigIF6VXPdAZhaCP/HWv8B+nmOYsnCyKNtn5HCzSW4pbxKQ5kx5/kqG/6Q75FS13lBxp
Ff9LrlaLW428RsEvMcExAE+I1aT3TCpesgvHOOEDk1H2IbAdhzzqjGBy+gBplnbaO6EtFe9Q8VB2
5e1B5NgRNVSqUcymOPXQXLpB/H5sejtguxVRvqIUUybZb37FGUUWK1CHzUpCsCWItG/XZADGcszK
6a7hzd5lF6CTvHQwrm7XyceJSVx1j+BjUnZew1VIXzeb2PpQtybVe2i+B8lCCr1v5nUMd2V9GWY5
+NVLzAFKEKkzcHqkdEzEH+8EGvKzgFZ4/73FvHJp73s/2kWfhgusRtba9oUUcSIs03oYCP3GL4c/
TJo2p1oXB5v4W3XSL9H2uUGjOD6+2JMrlEBIDN6YWVGV0PtJXOkPlrEoa9BpxGvZ54xRmdlQZ+a+
XdgouAClIjLfIP0LUqJMyLnA55St+M2n6JwvddsNN5gXWRv7JN7U1Xz7CBq2P9FJUfzoV94HrxND
tErn3fECbFGFdMnNsGdQkbUapWjWP8iT3JSf0wkbuM8uhtDCqXuLH06xgy1zeZyUCxgImei96Oc3
AJznCiHPXQubAA+PeqlfSRVQdJlzKx8LaZltzfRPfWdtTLQF66qAoEP9cqyOyY+yyEApdXI9mHvb
CkQ39niDSRBDcvwgJv4dAuit+QmkTBofSSIO30AGipH6Jklmz8lQezrnyOGwNImJvDXi6e271Jac
a1yjHo9ZiTXzbxTedF0AXaH0rxq03r6R2BvSjpSXrCi8cQShXVVftW29KK/t1UQBMFvBV9u2HH8e
p5/lNWQ548fBZOtI5MGe/HEloGMoZHGfyewW4CCSKBSTdoKOXhYGFsMDuEgPtUtyY/vIUDDLfoi0
9YZ/oaLZ5DQUubjcK5EkAqxYvCK/YFhsm15R6S2IyoG+aqBq6z8SAvFotePq1rLIhhGKOfDDO59o
l0BWkzyLs39jdcLUE03U5O5WiCglYrdYLGlLxFsZjFP1vjTIm8kbfXKwhZLKFUHzOHJ5S8Ra4kbJ
2jsgRlpUwWPTmZ4NtFb2edpkii8Us/t2tNRND81e/NS11H2t+KACQIh7MUh11BWIQ58iKD++Ic04
8Ir910KPZ0BHRm981j4QpdVXmNAw1kzaq5/g3gXPImh7SH9ycz3jMWq/6zvAEMHJdi3LwxSxZvDu
5aFRHL9QofajtK9+/RxghfYmOn6D9phXfQ1xQW2CjQvlI2+Liab2FTyouL/AABBpLa82xykq6ZJf
POmkWBkp10BbvU/xxEoDORmolqsfhZgT09jcZ0Uc7OlBFX7dX7fLrmU0tXX/zlg3GOQ+3PaoG2gt
3zIaWUzZobr6BcI1vQY2ZYG01fCe+pLsfepBU3nRVR6rHpqxfOXdzfshherbramB4UX/VWzptui3
DEqR+Yyso4SbuuXEmP88hyWpy7rtoVRmujlTnHzFL9umeKPB6/G8C8Qe7xO15+X0WDFpzV3M7HFS
YWaPybG+AiGnzWftpshXFKfEVBxKJVCo46OemJAijp9kYveW6nd+jxkirJdl+NtWk1gaiSGx1/7b
/rbxoIPytn8FPazjkqAdvxEU/c71zsUw0uDPwkD6icB4KrcRP4S5Fpp52qDZ1wCGLSMIWusSt8BP
v/T0VNJ8A5oohMGNcUQcK6Vr8lxlxtRG5AxaNOUgbImLPkl+NYI4sa2fDN87+YeyqjMnFTCFRs6u
9mUVycg4G3zvk9z2i/eCA9HWJ2IVJOL6DSj+9lDaoROI6BynL9Uk7LhiWOLbm7q52bd3afYDDs4i
qo8N1XvXL58CJO8RD1l0Pd+Qh2k0NbstuvSkU5qKDhyh6ARAbpcDygfrO9AKLNKHL/v05HaH7/EX
96znSKY/Semf9g171lHUgwuQyjyO32qEXL/1CsRZpC9ZV2YdQKkwuXPAHAj6d7em9EOMJd5jvpdV
+3751EB5MijfV0qTSPXal28h7gB8C2s3HipAcaVvvcd4AZSp19Lm4xurZfIe8zTv7cMtUYCFZtqO
v1Yg0gy2NEFcDYn2fcSwSxgc9MB0L0LVqh2E+CagFRfDS72H3uvxk3EA0ZklPT73fo0Xw4XV3lio
UzAEbhgyz+Rw3cxGv69x1HzS1WSHCMOj9u/2zsmmHmdvgklVu0iMT4s36TXCkCRW2B4pcwnPDDTk
aBJA4PgJlUHyDZrExe4ewVa0E+lux4GazN7IjV07khDTLbupfOQZYkmPfng3YvkB6QPgW7wp6+mR
MHNJtCPyHt1y0sK/t670NY9y/tH4XxMBslxIHppn49A7o7vnlvSRUI54T6pyTOUvw8QG4qLuFTbG
QCn1zN5JbGQAetQBg/BPvK+dPg58l1GhyO+mPbc7E2Gfno0FDX0YCKMgrjQxKZ0sNi9FZd16OnBw
MvhbENz+0RcmezHsWUFOLgB3HxqBcX4WCwqhBzRpiu7maGobBZrDUZtX0EuXT4jwmsuRka2aCyyK
k7ml9DeIk410DNVFoXrqc1R9txwIL3vNsZm/fCXWSXZIAZByAAGxbToExrg0Rb3B+W9epDjQtcFH
6UPzp/hI0AumJOxASfF5RsFSSAoQvagFo+BzfnNZUDeY0H6xWOmbsYOsk1YOpHhSMAXSQ/GbDYNf
J+KeHr1FOLakTVCHPorzjhjnVjMyXJTBqZHNyJeNPp2s4gc9RWIWKoK1PKfBwMmMLy7fpTDqx+yq
5T6S6ZsmTuhmCCmEo+cEY4vHy+eRR0xoMQIdJJEbfh3Kz1rwklgjgAjRD21DXOB7ItaxATLcUSnz
9sh7N0/E1BML0UGmGtrMl21PgwvSrJo9mNQjHVJ5lPSm2ngop35PcXqoX3/GKi6YzNbM47Cv0T38
AyNqLM6R4TA8kizlnZOtzPWsj9TUB703903cP7D3NbQJJWkcEamX6Et+1EHEofYaVqGbxwGYSbU1
ZTejehQYk5uqjkRdzk2hYmV376Jbt9eQBxxzd16XbB9RqgHoU6Q1PoIrXkv1XwVN50tAQgdNHSrQ
WlcfKDCEhAWfrEg48Uy3iIKom0/DjXrEcZD2IBJHgKfGpETkfWp+vfj8GoJWcKDU+JisLHNcagGO
xZ/ERe86O5X7kNwMRhy6N6v76o3nMzX4Ud6RDiG4x7nDMX/ufrrW5d9eN/kiskNsHlr4M23tKfRq
tGlWetrDeSdDliYwj9p4Lbo8e8MkpgB09oD4fUDpDSlmYeH/STKASzGNlpmtbVholCtR6StUq5/R
3zNjffCgu9GHIiJ2i74SOxF1yu8b0TRjVI4tbUg9lJy6j89qJh37sBw5OAVOMyIjivCNAjoiFU9X
TeEbf4qYn20mO9qSrPN9zicxaqp7SsDE16u5jCxy4/Mcn1b/xaNsNzEsuPeQmpucKM68JZf9nfU6
7wmHTRqq6BxoQ2WW715YDm81SNPb7srJQVtY3SjsB7gh0DsK1l1vzsmsL587UAoiDdRwjox4SaJD
ZSlF/ncof33uCLUY1WmBAuGTJTN8nyW/h3UnDVx5oV00MuMDwThckDrh00iZ9nEFmIEDCwsmxmrC
BMocKdxi2682RD4gHKoGw1f+dG4AW969WS7vhOSVCfeI4zYfp/oYG4mnsrXKjY7o9f61ApdDRZZi
28iwlR8kY0sNepNGnyjknUY0rSjYsbIx69YxTC+ieHpUp6brR+952XoSVALOSkB23D8+k+oT8M4p
XPXT4znXPs5zEV+BTTQ8gC7aHGjkRaW97lxmnID14FpEvkosjvweReLr1a8AVakPJa+GNoR3BVnY
T3so4j7pvMC3A8BfCs5X05f0qTJDPpSS4s7SRdFUd9Of3pHbUhApVy+0E4C6lnr8A4qsNoMyHjfo
f8OAAAvQnVKjONlSL1QAQCxf2yvgNeHmgRzodskakK2J+llwVGCR97H7d2yLW74DIAbxpKI3QqbH
zryINOaJHG4lueA8Cg1WRpx09JIrVlZf76h3fBMp1lmk+S29awpt5tyy8ec3lGbqFzxqAFKZVUNx
9JOUIgFvI1B9xEiHBM3qI8g9CQ9k9jIErlG7pFL/DsmJIBvUQYEAFdpLRO/Bey2lU/m91PdtjX+f
/wAJzYcSy3oPEMcavPOGOp44ZQaVJJXPa/VsRrIBorklrsoY6ghnRNM69eyAfyFJQLwTZc0QVDRz
qDupkzhVSmXKgike/oe2T+mBZ0rz2J4bDFjC66Vr+huhtjMT2ECT+w2Bq8+BT8vkkY3JkKJuDE5L
mCk+v9k9UOpAfo7e4axOf1legDd15xgHcMWcTM8a3BEGxUQFBbdvnzzP1q7f7ldgL0CQEmBQ5xqd
nydD7lmBwqk6qbNLAe7L6rQZ3gvnUjHIwxkr7WGME7zJOXe6PkcXXxO/91nXD7u5cZ+WHRw5WgZQ
7r8/BbrUyqju5uqLmfW7IyxW0GLVJrxt0kQ+ktupRZ9IZQHKNesY6X2HGkJz1PIoMagCgYYeBCPr
ryGdjtCv6XT2n6sqc6Kau+DHF0AgkWnpM6Ir1ArrIICWh9vOBNyqAys6yuyLWn4zsSdvOh9TkqN4
Bc6xZWcUbR8+1i8VUIVlDeIPrUP+8Ck9NZoS5DUmEiliwbqFhRQRtNeP7nT3zjH/T+OK2TFCguS8
YSn5YKgc3YfwCKKsnPluI/XIf1+TsnMTaNYnaRwTpnCH3cnAbyEN54yfSF9A23flD7jW4wY8nWx7
AOtrHuAbtgqZ/6ycmho63p7aQswCeCFw5z4GamRp4Z12hfCieP1Uw9fzkOYQhJ1U2kb6Ve0OZAdF
HVSf36eJvYtP1otOsaldCwloBoD1jZwOeTVphmx4qBh33ykJqcZkBrsSxwyIeDttlID7zz6bnqBi
wMskdXy6KklQ377IIlljIdHLo9lQPMQgRHKkl9AzBi2BCJLwtNt+D9lVnSZ/9BTRGqhHpP3JB3ZE
PBSkNCpPHKkx6fW6qXCpfM1zppBgOIKEvOmSYCFMXwsIfVCNIsozx5y+Bj308vuf0s0JRNcv5piQ
1qY6mndQOkr80aRlb0ayfNM3UgU5zhhZrNslzh02gv+BzhZkw49SyE00SxP67jC81EDzIZQsa65x
Wp7r55EStN0nwKwjbIY4JC4FJi4Tg4qC5vLOoPh2XyFPxikrTyHUOaHkqEOrce8rzs9kVTJANtN/
vzMCpLpXzIXMEqDNxjDZF7W9RgznklC01iQzRwTpaJADcDAXcCokags6TV6snsn9c7e6MOWIRh4H
+DcbYB6C7qntll+fZ6HSaBAHEcxTqFwPDEM7MApASgTht6yXrcR4CWOkAX5aMECpLqkVQbM0rJ/w
Pb5TrYBKvv/UgvXao2/Fr0ehvhcUb1jHpxiaOvvw6YBF5Jv7GIydY/ZBd5xnKQ9pDgHlAX3DHPm6
7/sOUywVb6rPmIVRGEu5mmhoC0U+x3hU+blBVyMCGKRGOdG+BsJRoLYZfZxsOFTYb4zhjvSFnDIf
8dx98C/6K7WSoQlZJyLXdRGCaj3WLY0DMt3uxvmFL5nkt9hvg2PeB6k8SJAS48zAsaTCpAc+BRse
5lxkBu8sIM2hcsC/K+ROhvT52CUptWnkcYiheHr7fMY6uW9sDbhScczCsWnHGu+E6ALEH60eEEdx
4ptHuEapCLaIcQkxHayBNEyjC7051aP7Yw0eSzJ97ayPmsca2ibaFDM5CKdfr5mEiwi07bE1nfa2
UXJkeuQBJ8xj0MFWAGzBGAcBOfEbofIbxfmN2wMAILLMpLoLPcCoAE2onsP1A12GBw79diFZc+DV
svEYxkwGbEwOqvomQUaQMBwkD0TQkjD0uPfpuD2tAVWLCBzqAgs9QBESyy/p2nd3n9W38j59SH7a
ri3gRtUD8/gOv+qNjIUCymADSVBgklmOtd5n243kxnQ/OFVBPmRI4TU2MtcqJxwMzc42QqeBGAxO
Q5PwNZYhWjwmD7JKHqPzMU58udW5GbaDbrq54xaCgsFrVjNXEXGYLmKM1uBj23OyuYijIOkLl7OG
ulwOiEb0GdWp8ss4liAWK5d8nPU8I55jaUcpn5wslzy5h4GXIQyBEJKhJcJ2oVRxk9DL9SC7Pq8Z
Y9iiX+gr6HgDSkLxmhNXXud751hIHHCmJa1nKp7Qv7sZoZ9WpzusZFLnO63iI5lsu84PsBYbX+ck
+Kmo7wWK1VQzafOkdFmSdSJQr/7QGLeXGFYwSJnKvkHrZd9jrhdcCLQVHGHe1SDqT5pOxri+2b+1
6emWixFiuGDPZ5Uv43F439XyUAf0W5L/hXSyy/6dg17HUGJOUN2JtImQX41izJSbo6TTJ5enlXki
p87j4dv+bWnTJ/KUJCIe0oFudmoKZ1R0YPVyArXwUwxj3NFQh38zdABbN/Xv3wFTHum+IL0Kt2zS
R3rrkt+6ICdcKx2FldgdfD5WsTTYPNmtWCO9Zngjju7AYvFvN8o8IOBEWdglXYAAqsLbWH4x7yR2
H9PvsLRmEnDDtHq6WRVU5SiChUlbb1CW+CDkw7SAgRXofGwV8HzRwlQfw4jf1/utWGf1SCp8Ox8k
740Klw8w5Bli7ZF9+mka2GYQFqabAtOUzEjTcXiZx5bR5RfrlqnY6hHcb1G01rQzMV0OFuWIvJwk
5LNPFJcmfgtHHTfKQ52PGo7SQ1Q6LQhj7RU7urm0gCm7CJ/l6H5C7QfOHLam1VGgM6PHkTTISLz8
JjOE3TvfcQPR0dfjKZUWs4TYjJ136Sanaa73qc/sgizTgP73CGI0CJ9hAs1zb+lAiwArbsRIOF+A
EsVYAi1aqfW8vWJwg5cJ1frR3Ch+3n/SbujrCFqMUxKxwQMOZrbW9iX6jFrjswkGvRaMcxR1HMDC
q+wl1NmxGTxnWNrbmLqot3ADMiwtU9mtVhh0itnI5PYEtop9hYko0HS3UH+bZiCH7vvrlQ8KEKdq
fTUb2PCDscTJUd04E83fCNGC+yCP2ymeRJvw3CJ1+h4/6R9gHuBErLFw9FKC98Q+2FcQeO91/v5Q
0T4U375keA+pg7yd8DDogaMmuCruCOch7KWcwVgrMHooxvsG7oBKaPXtu0++8rjRTGf2hKGC++Ch
uGSCCiCcBTbuPmTAsaEGN/1gbrqhfWvLQS/QYEdiPlsOk3oEFktGEE0b2zXuvH0ArYD2HMijk22e
xxJMtU8B5WprqfY0+HA+yDiqJ5l3LwL7hzbrHRI28D6nYTe4H+ubci4mnOLxGWFcpIXZSnQye5BR
GdvHeWmX9MPTHfUkfvAzWkRXSqsfymHuuPEM1CkhgoYjVCG6A8KxSGwhDkkMVdkwHLYadSGg0f3U
SMxhRSMMRC9SoLjkJK/j4nmUcbGjGfljr8szn5OCkjMfAgVCFk/uk/tirYL4+fIE7z100jig39rg
rQ+1n2JqkkkqgWlO8mG7MwEcf1J+VYTZgGOuenMuFO1inZ2s30IIH8731tyeG43iLxDLESVLgdK7
0eALGhPyLj4ErX61KaABoti6yS+J9ylhtgwAT3OO48VdDKMynMoo/1wxMDbwXz7OaqweeQVDDCEN
WmBYatYoa3Sryp18NvrOPlgFjRPEkaWlvUxEPlZO1Au+QuGWt6ow0LhQpjZcxxG9NfAaaWEQcaDN
aKv7T2/UeV8Vu9R+juODAQSxAEHCurMdw92BatZwEi8xezWw+jsXM9GY4AKb4HFOsn2TjsKxAml+
ruMHMqLRDdxfBEh6oDaqLttTPckOxQISw9xgX+35wGEStX5soZYDo+1Ve63ipycMp7ixvmZi26Qw
aXTNyh0JAAFVJN5gWaTcf7ovItGaYKs7wrDTcGpcdXdYM+H1Q8cvLgdziOfFjnIPdoWi+0oxJF4h
PDmRdkoIRtjQ/NngQ0eJUaIigUfoiS4vnAjibumnyejdeumR0k8FdO+zclMN94wH0KXkWweONoK1
qUxo/IU6Qi80OX7NsyoKcYNRJ8xbUmFvJSEi8YutwpZwZJ7LGZ0HZOovMnZXYBKyIOof1BE4BmQ7
uE2oPjMhd9Cf52z+HjG9cKtNSjZsiZKbOv2GU/uJTyY1W6+v9ek5ZCq02HIDu5GdcRMlsE91SAVk
S2TIlX7hU6J107m93+8u/wp3GlCDV6CFU4M8Bv0Kk8rPrXjgSmCwrBhpX0mKZ3ZonCo8ieo+rrCB
/hZT+3WnIcpWy3AYARGlvq+LDc02+CgokfpcLYEPDr+ZTspR/Jhp8ImescfK++ALReOMcR3FlXnC
WG4+r/SN2vy3Zdrdi5evTTpcKxSva84shN/IG471yqghB7gcoUCjnTJryFmDeh6eOCL83priD6hl
2cEqrVcxc+X5GAJEWfffFYqEaIiG3HfsjJ/TdzyXZ+G6HL0Bz4PX2YLfLQRDFHtKWWw7gNrcQnyp
F8I2SbVdTpvs50m90P9cgOuTGbg4/TK4IWRF9EzPYgD3M3ntVQxbT4kxJshqQMAu2IscfA0yYvXp
SdJFuUjGUJsnSpB9QTdWwAdd5upQkCBCzq3QJ4GUgwzJPdS1U59ackaHGGLVY6kqBxouVBG56a0q
wHU7sD5OeqMNBSBfnbvgQUHrFvSAJjWonFNx8jHN7j0XbwL8+b7tZL+ByyEHlCpULtmK5BfEiEuZ
JUuuhLSGK7MD2H7zD8AMTZYVdPSruYxud/Jh9gWE45GySNyeH5LUMe2/LK+kfViEQZbFAwTJvpew
jr7fclDS78updox5eBDc0DNqcxeDa/lIVSfbYjilJyqDoueDqyX0Y724G2OrlB7BfpJjyBQb5zm9
9ZfE7KcJQrHCQvHrR9kwBznyih+EzetAgjk3qAZlO6pjrwBKj93vsoldiZm23uCFI8wxoQ/8mH5t
KmztRCNo28OQKxxFP4zfPH/oorM35vAG2yM3m18JA3RQM2o+rIqBcUhuZN2Wf8dhSkgjkbvTvtAD
41BxTiEh8wHCEtBUPS4VgMoNPjoMNJpTefo+RCHeXWN2KebXH5znaEtbgZxfI8QtIYIQg2kCyH07
xJQW9QXOsGzImQA0QJmySWwPVhSMZavzadv2MBT0PsPamEFKeDM+5YY/3Jt80RtAZSatIo2W5Fl8
h9kESO/rqQeFEeffEguxZC0kw+FoENgEQOUz2saRo9uTVkwzpIMKRhXyo541jS+vCx5vEI/nDDnS
y4ewgycQ1tP/x9F5LTeqLWH4iVSFQKRbkZWzZN9QkmwDIogk0tPPx1RNnbNnz2xbhhW6/9QwqXvG
4TAYcPQezf4AaEDPWtmWeQ8fbBKMxyp/xMCOIzeOr3q9lK8CIvJgTA4PsK4a9MzkKIu2ptxAm2BR
GHIvb0GYW8O3BbgC8aeH0Sj5mBlR1Av5WzpI31PRHehpHf4WCqyGWKbxASCbCBl5xhTS7KgYwbfg
yWROcB3bvh2tCtxaKI7b78+IxFHPJBcfw/2xD0z/OIOKRVxPrr6pIbuDLjMZlQQbBlrhDsq8OAnF
l3TpIKvZQcFwDH6UfFsqdvozu4mc49rmSwIJ9BLaS7o3DQ0PB6eVBXazCd34hsTnSmkcmR+0O6ZY
MWqZcgB7H9r/6MRvOakh/XY165lB2jgSn+F7x2ipZwLAmfx1SEK5kgiKleHU5ir4x5M3SVsU6dBX
7pQScqHvp/cQ0+VV46TB36ptisDKwBTuimAjiwnmOqO6O4aLWxECBxlUR5t46maG/PZl6awD4Ufw
qidjxGBA76oFTeV/pesxfIFXbUwCW0VuaMi+0Ww5ANk5I1sxTAzxWQ7GXFpEu7S2xGfa2/kF7wM9
IfcapopTd6iezAGY/g5MYmKcp92AZLXMtzUrYvkFlPeInMTGm+E5rWRDzryCsKYjfMibKcJA0bza
gXy14NiKdl4dgSInaOcY6cekl6HZpZ0RNOi0Au8TP9+sL7aSS6ug8YBwXxL9MGoZlfEUyNmNaCSu
LbwF+WUj2jXw1cvM4bcSf01m/p6wnEzP9VJsrEi0uxieUjHYxrnyNpqasZGLCTMeAy9LT22y1CEq
XtQtN47OcymYHOR0NJmG5gZkK/RkYe5/TOHsX6pIQlewG3F/OGmeqGgFoBLiJgboReSN67jzgGmq
xJUe6khCDI9+HS9oo8E0wxkMVnrpLfIZuGBt9DEslO9m/AapKy4il7eKAijaK1ww4WKWXCLVCGWj
A9solnJkzTo3o5lbMkoUu4g+ypdhp2eIMEBXmVw/QoBIitNFfFYMgnQYX/v8OIhExzEVZr2qt/5O
Wn7WBItRY1vFbUIlfI3xXtg0+DBDsoUWhR9JVQMg1Hl2AvbVDpnXM3kvNKIN19Wchnkxu6OBNNQn
qWtODCs0tSEYVy1/K2A8x5uIvM9vAnJX8uPLN2qdZfe/wo8Z6VKPUkBS/wukfXPYT4Y88ri1O7VR
nuLoZMw9P82SixvpB5gWxt2DMIa4JUfKuHH7KAvx3OLgWZVetFCOoTn2q6cXxt762VVr5ARxeFMA
vzSc4TSuHRMQM2FX3SnD4Apm+zbHeAcky0WH3k5CIz7WOyyvw1hEpku8HV5HCXv4sIhmz3jRHDtX
fcS/kYFT4FZupIWI9MLMoNeYY2w0f9mVfjVYa/Va1Q0OhZqawymO6sXHI4TWFvrjMpz139Ctralw
ainEaLh61HjqanKh6UjQ7j3Di7TnoUw/9jzPPHEyT7WVlFuTzO39v8I/qMWx1jiNn6/+UHyQjcxF
LTOUzA4COC3QVivSnGGT+8x763pTZXoEashxQbIDt6FuJ8yuW0pTGJzrJ/5JPqjRTi2KJvBQP1x8
vhXgo8pMIZrlC4ia+llQ0nAtjHzUSDfKy3HyCLgpVTU4KS9hWmNL6iVH1oDrKhuHWrLoMbIyV/bC
KxhWXDyChLVhfMC9xS8gR8poWjrYDTgQfdQ/AN1OHvKtWnOauKGteRlYAC/6My8fNZ2GqZ0i5q6x
XEGb7vUb6JMCeQRAy2Cloky7RL3ZRi7OP5xHqakAwQ79MtnJ2yk5Axj6UfC1pIYoG8SI92hTXbEQ
r5D77YWLT3uD3BBswohFG+aWJQbl3wnzz1fE/AqAUzPc8DF+hct7rW8CVkzCybbhblonjN9LHXnT
LegN0f0Q9sAmHg8CXAMrZtAqgMgMNjWlZXHpeVROdUHmwDm047nW27Kw4qXCRcjwCDARdCIIeqQl
4zodAP4SUaTI5GcBJTRhKZEzuwy19f48ZpzCMH3V3Md1097DH2blwUN1k4UgnT7DNkG4AU2g3jIU
oX1xeQtMoRjRkNf50aA3CeNzHfkogd/WAILOjD1sDkEwsj4Ob0oI1iO2VuVEw67i+tDJKeK9s46q
UCELleqxXJXipSK7TEWePMHZilNW/q81pa33hf2ruYJKVqzTwpFey5eyo3WvFhBJw6aWn+J0QedV
r+Xz7JozOKYyynP5Ld9jcdwrXHUiFOM+nDkaaQ+qIaKO8kAI8MOj+2Lid+NyuEJ1EMa4FY5tBFgx
8epNS2ouWr1NtpaPvcvNTnL0UkZnfVFuhc39R/5L8BccLyR3nto99q335U2LSS7WnuTpn9cBMy9H
kt1899SMHv1ZtiqWcOIcFsGdOfJfoB2cAn/JClEZE7PdcoXmAtP0DjEJ5S8K83Y/W8ArRGPQSHhC
58OR4pLEZbRXoHRIWCf55S6QTkA5LCMrcRCw0KNxdw48QWGjQ31BuaGlMzmm1tF98tS32qZ8DkDm
GBAI5aEqvjHC4zFbFxD/m9l3/Ahsmit6L17DzEEiR6id1bv+kmfhlbd0CU/4viNIpiRk5cgrvhRU
O0cdq5RK+qCh7U1PlCZ8qh1OSSL7UdSzLYz4VDD/BvnsQnb9XWxEJ8bGgN+LFpLtftTKIyJGPZ96
XGDU8fv0DGZV/+TbKbJa9cFSZzt5PKXuBD3kZSfq0QlqA/SLup0dmWxDJsHr62VO+fqK8WbeLNw1
AyqZn5qeIxCNyqPkrE+zndZYQKyCbPqXFxCCmYOj6ZaOiSDct5mpkbeWOTqDhTXNgDdWkeZZ1PhJ
5SIekzFl5QhgmwFvGxk7rytUQ25WMZwuM6e4L9+Mp0iMcvqHk6aYsjJKf/HCUIT4uf6wRbtHxMNL
M1cPVyoZs5HX5N+vdtHg/+BU017XMsBYndyE7+4rwqolgDQRU9GgOP7YLK13bkUApP2B7luaeEl4
GZs4yeWPch1Gq1rGOsZrnUuFtyXe28GUY3TS4KK2BoLfwtJ6AezJGQ2ACukUyY6A8ws/pGiX/UKk
0inengi2KgOlYAQyZeJsGeXLrBuB9/3j1/PkDBQbBlQGXpr9FsXlkxwhn2CBIFf4+SDNaaMQSIIf
oH1DLOzOXq5I8RVJc3eqGyqoA0P6vlGC9MEmJogtOec01uFSaBYV49VxWFaInK0KicP0XsfMmkdA
sZJGtPjZihf0FClNb0cK360VakOB25MZyOl1wbz/QRod3inEKx/ouzRfrr7LyYvhQObgAX/ZdtBe
e7kzepGM4QS1YOkkqK2MbD2Ei2CK4MYRIeEoiwogBJKBAmNgDi9hoqBrB+H7BWK+gq4W43Ui72jY
pztRsys3w147GqrQDK0LN3GAInonA3GjsDoGN0YJvNxkQZ3PzYYsY68SFTDBScbggRrtNKvwa3bV
Vdp9ILJ+xPQlDtPNn3/AhAGGOv2RYImTFZTgyxD277dJVsI6x5yJFAbo+bOvs5VEnioB3f5SxcAJ
ZxbhLppas89OeIUmmKHK3CplG+HF0+3eLdWXmUNmhQxBfk6pxGeYFjEI5RRPBOfoZ3DC0BVQeyMM
gQ0svZZfH4iZ80ycB+wp+OVoLvsWxX6+CZcD5qeTzkg1bls5stXNdC9yvqEZxpJQWym7fSV4wJt7
lLvu5K9zWmARYMazj0zSiU/5hiyECoy+WrUopAwWXLUKbtCEUPnoO6kYG6s5h/tiK901gX7bmNJJ
pQtp0cFYL/xbtRVPqQfwLGHrGKxpgvzaVqEAy70Clo/cALaQTJ1og6GJIuF1hLPD/Q1mR527cyYb
iMb0V4dov37MmV3YyrXB47t9myEBDWPBNrPDBVQoFt4lcCfTulMbELRzCnHOX2LUm1MuZg//AJBz
Kw7hiaN13lKn41l/yPcQpfP4jaeb07Dk/IvW4M0Mexdd/6g7qBTWw3fNVGmT5yKcpMxKn/7tc4I1
QIJqVYzAugi1pfK2BktzU+h1edxTHxr71zyZetqzJ+8DchvvGUJ40tiQQ1DIJoRrt1v5kiO2+I6a
o5rbCUL7xFQ5n5hrr8NEN6ZybY91bBLnoh0+gsnz12halzzqAWNQeQhzp2auSG4O3zNM2Fa+UMT5
DDXAkef92mSHClkEYq9fxi1A18+1tf8LEF//gMzCgv4h0DxRSyB6ht/CAIHdkM2ODeuXh6wAMHfO
5CuzXhsg+t+OxPIW6yzDIjuHxp+L6TbixC+EMZSEtwIubTslSufc/E2cbFGehTEInQWS3Oe+K4Cv
w6Jf4tvbDszZ98Qlpi41ZyB0E2aLf5jnKJlIbbETxMtkK1/bQ3tBzbdRzgFxELkXXRA9MkoIMy3E
WloYpUe9fPdJnE52lPsuwDIIwaiemlGbcUDB9aFwuc/+KIX5VtyTwR1bIZuPeUZkYuVjgzJ5FptU
XyY/qOIGvFoK7kgroUxjQeLuct+HYI3adi0dwvsYhcTllzC3Dv6Sj0zrVR3ankEQsWAKj0812qYb
BJiYuoNDfKj53LrLd6k/6FiNN+/3q/xNAc5ii7+MQgcJsNR6GuOsfVPK57o7rN9HfxR+mcqtuQ+S
U22pBaqtz4RmDGETN72CtysvrwC64Nbj+okr4x2f0PRDC3S7kKgX7SBshhs2JQEOByEaFggY/c89
PIlr9QeFrfbgrFZjjy3DIzoPG3/rIxOK3Q8cy6Lc/JcCYYL4LCPZU78qFALYdpxCIUG5tKNjxfbv
DMwSvasy90Y18u8m8NQRAocv4jVC++z1309rl+dCdoYv2EaB44Y/Ow2fhb8XSfUtFxNKzMPHGJ4o
J2bf0qnl4vLgdvX5/8HgCLy34rUtLY7m8fMCWTHb2Z2uOTMTlDuz/VTz3lb7iG86hwoU5xmCr93O
6GG4UXISY0cJLjWC1dFcBPk8xWkzly5qN1ceMeK1737FVgmEVe8BfbOca0NQ1r1o9TIH81KeLifc
vdPZRmfY7nDj5pptkuklkw6+YiIggOx4wwWXmssNS3lCKk5MxcCen6ynI4KafRaj666/ksC2as/v
HBk6GU7Ehgi8HSLL/jjyAeum+Hs+B9DEIFmguANZfMmHz3vHg+nY0xycZKXuylVuTn6Ca9Lb5VMA
zqCSPlIWy6cRZAal5HwPTVh2LBSYjPo/XfVQco70Au6TzwKZX7EHGRDeRvI1g2PWEocrLpnjm53R
2VdYjNBcDAZIbt4fVTR0EQ1KQElaIUc9IQIHp5hyliIkmVlYF4LK7vPNixOFkRfL/pgnHqch6Fp8
TIiLpawogRZNHEyAqH1mjZxsu6Rf0C3toe/eVzAw7gyUfR8DniOs3Em/U6Z7gJVMd4pk8aLlpwZK
1w1JL/9xxvqG9AbuIzHw1Aou5ApuEPTqmVRi5B7ryRE3TQ+9sEYkAiSUGkgdxc4E4hxx3ROAC0of
X1mivEWuiSY4WIi5rZEMN6bGUgLg24ppuuZY/umKII/EP3w6A7HX+JOHDTUV/6l293tnMjGoYQsE
TOECsEu1KQAycii4MRg9wQ2+Ly6gOxpOJ+aPQs1Vz6Yyw1vlYDcsT2l3b3bIXVsoVEgCgED4/0uC
P8x7c9aRdcKCTVYBynDUxVe0Tvg5eJGwZyQsH5oVs+o2NN/ZE50I6I52V+E6AIrfm27YcI2W+byk
0b9T4Ps//a6+5kcaY2AYpMYp4ZkvE0HxKLWAB4TXqYyGYC6MH3toWP2vsBsi7yYkkh4DXAAc4OWe
cq7d1pfcCijr+UIsJy0/k8iAG64VNwHa+thsz7i728BmDuu5UCHagtygyZ8Rv0sLc8GkMOsQBeNh
PLfsRRCw2ogXyTFlLqPJiEx0sC9twSPKt+iw3mdaiEN787fUDu+bulB4CHsUKbAP5Re6uQrP3jyN
rZrWRr/OzgPJcrk3s9pf7vQCqaB+97+6KacA2iX0vmQns3/hi3PNQUIZXXhTKGlocfMWc7H/8mDS
IngkKhrfTr58wZXkC6YFXgNWuqZeBxx8XOh03ZyEb48F8FmHthIuuiNa24gGNq6P/qF+6vViWkAA
bCuGP0yPb/S18+rScFQcmm18gEL0gBR7iAIXFKa6C2t0UAsUTgfmB0CsWcXv/yyW8BmQesXPGu7C
X3R4XrR5I3bg7jfjZbklYc9oxrYNcoyFkYLBjr6lYvTss5Bg7MpnUTMKLAIS0zCzO811yvIDYdlE
ORpKK2jPyoKfqUY5SuoFyeWEHImHUJ8Xf+UKKQBRXQi5Z1OD472rPMAhneEAQFPBmu6SHLjxPCuf
dWW9ToFi8+GLeDEekKgfCgb4EhnQUhzPSau0+gsJJMfqwq3HTmdaBPQPZ9dnzmEJOvWgKz3WP/pY
BfqtIW/CjUCeHgkPaAYffnPCD4rlDogNIBzljhduMZMIGpYnlpN/ETB84iVZsnZwBLDIsTnCzGwQ
RkkT50M7GC2R23McYkkU1p3k1vnCZ+lOaMLjCxv5Ldmvo1QaSKKgV/gi3Zvhrj5VirDDWxxeVOYr
+EcLDcFvt5mmRL/xHOcjDNJ9cxNRPJImxIi4Z9zOB6JE1JVGtGSDl5V/K3S2ttKOCcPcDu/eEXGi
0CpnBZPVd+l+PKXJDWVLhsZgFy45KyYWLdi3JTu1dPsbNwvs/IbafC09wBwhLOeMUqGcgEqxOycf
W1uS+3lA/qq/0U+NHhC78sYGwWBrn0MkVYAHa2lRWp2GS2ryOwUr/ZuO5MiAT8XD7z1cBTSwlFQ8
mebI9uWMH+bVt+6ybgzAet4dvfMCbSyKt4wxK8x9uJEhRVahwryFCvYHM4gj3HygG6Ox6u8B59BG
cJNfal2BeTThmskNVuS9maiqLN/gE1uWOCBdfdH/puvynrjqovvLN2prvncfTlLcfbQ3msuP0jIG
vVq9zddgTBb+tjpJf7VB4S+umnxJE2WIZH49ykW01U/9Uu2M4uedGvJeA9zGmdRZGlGXiRF7dCIl
ZlDSmZCRVq74VCc0K2hoWnvCIL6xq6XlYqVF+LhCkwq/XamX6IsPibElMGNti67p09ndQmF87fva
lIYusORvVeMFw00tjRqUWbObwlHyc+v/yUSBciWjpcwt+TBInpBBZous12BRFjibcU3rp244tGGJ
pm0+pYvsTaUdvQCy7GB4K4VHoV/4h2mF9gYegnxbkBiQTyX6KXpHn20ZLfhpXVGoDJXqUvlWmq8p
Gy42R16SIEcLC36JggiEFoOrlj7AyuN96nYNrxUecwKeqw2YILj37BHIyW2//E6OQeplseF/qZKX
y06e3qLvKX56lcqmvEoP8Zcr8aWq8xC1jMh0X/plZTQQJtmtnuAIwYliJygN4m2Pxlg8kwGAAX7w
5CWgdPczeeDJf78PVeg2gFk4kUN30u5Uff9hnRk+O0unKFLK80DvrJkR6JhshigMRqKEqV+DMz1V
qMIL7OUWdAuQN/WPv79k6+QWUgm/N0Ak5MIeqddmo2WzIW+MFFORYd5odq3iGy7iUK5SDvByRV9y
xHMxgJUNdn6Dx+2hOT9fHXdRtFBRY3C4zHg5hvSNFpGYztnPbJv+ygqOaUwac7nmjhNtPh2tgwar
aiSjVD3n9ATMmWXmGwWYlbFNy8W787j2+XfiJYycz+AAjHW6izKY8DgENtJOJukVrHjATD5SPLpo
MXGGATu4YwjaoUBpHRUpgMa4+jilUqC+wRrJeDtycyDBUb6g2C12fBSo068UN/ex/W4G+kAScgE2
sSVjQls31algmxPL0kIQZqa/CCjnqE1LwYZSQloicYmIZleTEOQ0r/NE31KworDBnosTLNhU5C3/
hh5MzftK85W3Y5KPvgNIk20qGuA1CRHQhOhK+7PAFqX8EhVMziYZ0MmyteHI3PcKFB6q6cKy/e1O
5YN0C9Wq+KwbeLBlsqQJUlah3SSmtKeAhWJ94mtr7fQN7Kw7oMn7yvQ95Dl/qgEx1uujh487j+Zp
F/wyhB7/i9fuotJk/rwnl3MUJtvmUtjSQthxYpFbru4m+5Xq5HMmY73t2Gwc+GgsEivAmIzZQyzv
dvXunJdmE80ynS3zB2RP/fDhaCXNRqyuo2x/t64unim7Rjv9mq3Z0xdqnaMXTqbiPuR05YQnOfeX
yKZh37e9iQG/XWMBgtJkgcNKdkddLMb0Izyo4bE/J8+eCK76MpVXKizaez+JUFRaCgT66KXZvmEj
CzrBEI2pfHpR9VEYhgbo+4oVa7UXnfxr7R591z+QsvFon9Yfsz0CFk7lRXysSji6gXHR0zV76M0E
DOxaWArR0uPOeer25MC9PHjclyg/5OeYcqQyF0C+yTjOyUP9xprEvJc/muVsXS7G/pAuiRb6OGIP
1WJ2UNb4bJe0Jrv+j76++WmJyBJ/4wO0egqKLC/TX7jJZbwWuOXRErzNbqFvuJGhhsadSnNbHRgJ
DdmHE+7w5j/t18MoYqR2cPw9OgSmEF22+dutbs14rNP//VETf3EjXVqPV2e+/XQddNlBZWTYLV7J
Egv0fWhnx6lCeBTILVZH0cYmiaci1lZtR5SZkxxjxIUSoFjshIIpyteiOzW4AxnVUDVsOuyOylpm
TDf3oiM9egBPF6OeRISBqK/60BMDj3f5yta8/cCStHEHchCiMPPBL7O5j1wrnLeYZPuvie+UR/9C
dkacPd8qoU9k5uwIBAs/HubB7oeDEId0z6wmpGsMa7EqGHGyMSkBmSrTiDuJKg1NXVa7/K9cOaTG
Uesl2XeCTCh0OHImxMRQkxPRqeB+Bax0h/okcyS3m2QCxDJ7JF9UwDCB45mF7nj12etLPl5nJlys
L7RVdhLfEeNm5FE3t4gNolyiUfBAuUvswxgGQaSsYreKPVuIKglIljbZQHIo0Zq25o2aksQGozoo
6GpqC5B+dAMQlkGAN91XStFgBCUvFIog090QsXFlv3DoTB4CUhRq/kGC4UFelM726dQT8MeYmQz1
iuyTUg8ST6Jiwc3IFh7IIng2CacUPsaZiFZUsQmgyrxB+XmRsjcef4jpcQkJm+oiI1oUiL9QI+RI
ufNhNXwITkBWl6MHAG8BQytAHWQU02Vgh4ON4qO3Z7J2xT4iTGtHlf7inj2Ewp52v2A9EyWhciBU
bhKMDg/BP5b9VZR6pwEPpbqeyAekiaPlOvsjmodKFe2mIp5qQoExpNQlCYlu90F29/I+wfpNcC7b
jyPoJ3t/CeLXB719tsUTQAteC3A8cueRO6tvK9TTNxgBCriX+ohQbFdcKEq286vVh6D24DBu5fOL
1jfTR7N1lC2j7AewaSLY/myNqBOZLTVmtu5ic6UDQRBBIB6mcF8OoGO48Ddnfys8mA2bLRLU0sg6
iGxxsg1HMnoJpt+9CELLLo0DnI4anRR06Mu/yUJ7sKvyfUFJWGiUctKiMPnNEe3yabQIMcAwPMAu
jgoVJmR+lrUNKEqNi8ywRc+tL4DKJnC32/YR3AScdfj7Gr5//MeP+bICvoq+4yqDIYLq3ojL5Bxf
+aP3kW8snz7LcN+dX9+VT3Ga/EaX4ehbEfeCB6LvMWFjSxrkb3Twa1M6yA5YWjuv5mgv8mUy5g9R
JBOmvsci1oFbDlff1Tcy6njFZEigzZQ3wERiP3dYkv6HMmAdKvZYW3gVmGSaJ/gZ9RcrdDmYeNpK
MkIpIbAJrYMl7l3uPey+OFZwETrJkiahRqelrikbPdhJfT67c2UWTnsIt8q9QOciIIf4rBMi1/39
g2iE+gfJBo1C/ROiI6Kr2iRHKGx9y6ul47uoz+GGuC2611+k/KlbHIzxt+zVdLf/c/aAU3AdhSb5
VX/xYbKllIn/ysqdBg6A2xhrgtYd/xBTPQDcqZwLrvLWef3Ey9QRdykfDRYU6QeNRfNALUIjAZ+O
SybZfZy3oTNtkTFKC7q/yctWdi+zBy4XTIT+8irdwxoqXw2ZjdGZ2Q1IYqCrkDaS1ZJRVCDRQJZA
1PgFRMVGVAsDgPxaXwHCoEa5yOBFqGTe+PlGFQyGCMCxYLrGnrvJvRAbiiF/JUgwuC9GrJf0MiQ2
qOrGDCHUDhQswT3ZTU98mWZH9p8porT7Ji4MqxezbsJjvdVvnJAiAexjSOvYHyH6FEnOGTU+xV//
FxCdnF5KG7h2gr388B/AXhSPbN2G9ueRPfHtZNDfGOJ529AW3KfiGaO4gb5Oufiesor2AsMQVy9W
uooekKcMW0QbWTMS9G37jUXN1lzR+thpAf9iE/SAWGk21688bLxoCNa/x4l8MG7Wh2xZZte1fy1Y
FfjtVf8AGbRLQDnOihVSVPImHVzRL8YmTg7txt+r2+kPnT3WUQoMyYsvuGC5tJAyfGNFxTfFoxoV
P4gGxv+X3Nwud3yVhcCAXm4uYXCGE/UB1SRRKLxEsf+iISCJioylj40VicIZM+nQQjO2XhNvuTfT
EUKy8nCpho6fuNPBFi7kH/SzU0jI6kdwP4PVK6jMZHsiEHuTOVpyFQTv1R9nyZFiVVBvUXokx4Wt
hqdEb5AZr9JgDewWnkidJEcSWE8UvFhw35ixBTIE7rVIwI2tT9Z8WQnDKXFNqS298Ou4wVKYOgkC
AdhZ3KgAjOGau73Mt/l0XtLPg2kNCxKDtNmmz1eispMLiw4HU196ACP5HIA7cZaRg97PbMyFjik6
uETF1yKTQLCxson7DOM/iQFAGwyR4L6kJmSUrGaJ7VdAUHmD+m5eazRlhGxFsUVu5gq5vKp6EajK
7CmgXnwdhmJRFedKv3xemzdlSbrOMauLTh2vVJ9wPweLWyc/JsVNbY8Kty8Wq8maciJ52XV7SdtT
mdx6GT3wvsdL4BJ/hb6Oq48DYtlSuOSAPTCkdkUTx0oplOWspV0x3odXg8EVVtKcEOIkr8EtEDTp
DPCqzZx/JtbJhd7TZS+qz0i5c2BG3gHBnPkajqrUnNkUp/oBiUV2mx6nR+0sKWgFzV70Ms3rRScS
rL62S5yhBZ8sa1fax6pzMqDIB0SMVs2z+EyG8ed/EFxj65XRb0iwXfQwQq05jDkn8+SLvinGIUgV
3lj6f0brzYE7s3JCoxnjAis/8wiLkyK7QrcyxouA+6GUfVaFoZduqDvUzuKd4A+iECcH0KLXY/xZ
Ia81vnxI0zP1cETQcALl4LcZhHaeolCpmIQI5q7ELhQVhzb5AsgmiZuiggIO+x2WryO1eeqO1DDB
gaqVEPaIDEk2BtVqVcP/DrkN6cnRaSMcQJWJm5UPhCoPmSKtls/QC+ZLMebFIM+MHBOFe4dxmph4
gZODeY64GN0KiSTE96Ze0h9U5vvsQxKTKgvYg6bv9vqcAoI1M5Q00QKJx198qqEKY7dH/nWhwMt7
SA6Q20G0BmIKYrOuDYKhOST8zoruMDr8hOgfYdamgun5uc3u4DFS4n7GZDS7JulFvwgiWQIWYbrJ
JmZMce+VLfl3m0Ak1MVLfLKosBEQzUqtJ9DHaaMokLBMKACaOuzhMH8YE3FEouGaOvIxnjkqYmn9
0ACXwp+f+KsUrm3i0uaSjEzwtaBDGPAteZscdVx8hCIRX67duyePEs5RfwKUoBUDOybcFmc2Q2qp
KlsVf/q4WFmyZIESv62NAbs6FiNwuEcH7+HIh5JZwZbO7Ay0SSS61Pf+Jv35t9mM3OU53DOAET2E
vEANK7R7IHgQzlzekkWR+CjC19zl79BV/S9WBXXmBPLhjgo1SxmNklxSyVaJPx72CoLyKVGSe+pc
haCA4qshz5rSYoSy5YPEDIlktMSQs0B9ioZfqiyV7ok5zZVNocljiX2sjUZBpChHHEul3SgYuamh
CD2b04zQiTBo9BTRtfb5OS6RCkEY9YuSIkc/vRquSI6nt7FMOdLqZqd0p9bX0fOu6/hr8FleElDR
Sm7IwVm+CDdH0EJOzbDmQCaSQUJoob+3CuM4GmY9dks0/2H2P8Sb4cPNflobTb8bbsMtfV+S0qMB
rb650WZvm16zO4rIsHQ6KiP+Fn8nb5c6AvGZbBBnMo2NzybiYcONZRUpVIAuFLl6s5T8EYZxItRb
kd2cS8TmH7PwKa3ofNEFf95ujRRD/VEBT4U9e0y40E2915y042g2KHRKyN/p1HY78TpFzaKwIc9c
LtiENd2aFNBApBUtdDcltfKkCV+6J4+pBOFXByEZE1ox+v1x6L+KI+mCEslDADMzdjl/jF4NE2iL
4rZZx38YlF/C7p0eA9rvv7A2g+minjgzxcQUgWkVxSIQ4G1CZCmau8aBvKggcBi2ysmkoDWeXJVm
m2ACet9fZC2zddKvxHdVsgV8I8AvpNswnbPyWvXP7rXRcudVY1FC1nApOEvGxCWcxFvOiw/iMrqh
vUQdhuN52BRQUGhBfJdAiR5lKxEDMnnmGL4o+SgHfto1UMGLVLpt2Ngtaakfl/wWzqN65qHxEC/9
HwZPfaWCfU+NWciBbiK+YlBc5SLrIXKVeCnRrlyFQQ21QZZG/nEQ36Hhk68Iild55NXXLho9y+Lv
hx27qbDCEKFG3szboBwKsRoc+ztroIxtKm2CRzD9svhC3W6nK85ChYy7zz6qvyiYhtyZrCPY+Wi6
k0G7/LtM3fCclgZwQMUAmTOVNBonJafgqI1XaiL9f5GjFNs6sB/Pk6ES1/rYwRXoX5W6qlR8I+sC
OCHfsS36ipQRE8Vvqo3Mu686ZPtkYAkfUxxuH05CDOM+fhUj760O6dNcL1IzQgQT/BKzx8mpQDFR
WlDzAbRGNh8nIEcVlJF3QcArSr2YGpoCdwCbiBZbtL00+lPTn1gFGgt+ke4dYKtzq/47fXlasH6h
NC0MuKhpvhDhRGmWSEmnXHutkB9e0MkMHf4EtNa75EENgEzOSZkg79uor9llM2WnyDuImeYKIYEY
vDn58NLDrqLSleY6sGQNEnCnUASjAKv+mLq/jPFBDe8F7Ad3wKkhDjouv4FbZt3pJVmTxwDcjkOF
da1NXaGHZrrPMutzee1omXN1zBGopC9RZ5JgKa0IAMDfVrxcjRxvfyHQtxJnYWYeAt5IYIyRqUVG
/lV8Q9khsavZlv4yJdCqcsSpGbK1QnOYrLBrVBM7TViKiwH5kfgofj/NVvlk8/BJ1GhXGwGBJ9pY
ZvwQtCSoGeb4ER27C3Sq5eXNYVFJJ5SpDcUol99oysGlvKUk1hjJ1uORxjlrFeGhw6XoG71s/FIx
iC9nIDOUNaE3dp67ZTGqTRa0eNqe0k1k/yEF10cN4kojDkreNcMhxW0QN8gk5sI2UU1p6gjY4WI2
ieVDHgx6O++Z2iZ5Az5wOfUIEfipOHyjFZyG0tsffGly5ij6PLz3+gIJfJ3iSZ5b9ynxPIXxFcWr
NDVaM79QWzrn0gg3vwfKZZBW6ZtV3M3sWP9pZmg39mxEl7UwDz4onz3hyBltErvlX3OunbVwnHJJ
pPSpJ849zNSV+bpA4zCBAy3iFk7qmzxw5PkzWzory2Jbn/koJsmac1r2eWDMGEWPFXUuWTP7H03n
taUqFoThJ2ItFeMtOSmINIYblxExY0Sffr7CM8N0n27bAJvaFf/6q04y4GiiM4FTkeCmcIXmMxll
0I5vuFvkcu/u0+1acF316zyDuvF9faBHltKLZB7Csn9PyAh+govVdLrjo9cmurrDBREqB0MF4MUs
EDlqFoQPLi0oAL4IrliHk/v1Dm53pNpPa+6oM2pKwGYDGQwGn9uN7hvw/7qqf813QMf8ACfcvA5o
eQxug1PU82S+2G4AUZjDXmOqXLs2plrSy0jY9cu9mwdzK3O/0L/USfQz0VCOo08X3auj5ZkHPr1F
7h/kTnNUm+AtXKJj3c6S+ei86I5uStSZmzgcHdXOGPilDjCGbZpRYI1pso9wSE7PKdXI5/WvyQgQ
eGIwOWSiC7gCzlrrxQjs0LI2jKzWIs2ekik0kRKD9Kln7tOrAydd7wOVhgbrOWlFWL80CnTz1Stt
gZ57AzV3nskzyafZtByUg3sozELH2d582PeI7igavHbgeBo0V5CLXZB0CjrbGkPMLkEHpPzcq88j
svxNxsgx4+6VfD/0nUmn1g0u6DvAWOuVh6dXHygvLMSfsDe7bWmjui16xKBAlQagJh+LW3yaNoNH
/Eku6EfqWNohBCvogiBf32KAd6sLPiMWNg+Uv97idqS7l65WpmGqgyM7hVU6x+9H+CyxrXCJwMtA
6zz++CG932fHPQk+WsvZuiAcWsL3VqdQG2HOPh/JCHdh0u0aDeirTvbn485V+/3E0QhpNkYxNpzT
Fzqs4HgY1BguTKoLssE5bcSeUkZ7xSoba5D6F4BenxBjS/ay85y8FVO9hNkRIp3b9LxbXOmExPgH
+5DOhZrezICYXoOyEApJ+oN7pAtpsM4W5K8epd0JKHudE9RQg6YZxblsXi0Xn7XZGD+APsD4ojYW
KiOHjjE8IJlzddphBpLLobaKA898CgtNgidW5MkNoollHr2a49rcOLXtPYGpCsWevedW3rRc8Vp3
VdCoqhI8elHzBF+k1TkBHvcojuRd8/TCdLX7jYY/b4ATpGESRFXDhj3kq2I0khow1XIObxdDAxoB
fBl0DzAK5wnZQVzv9pXcaM/on8ZnZahE94IjT4Me1g7MakRLM8mqYxOI7bqAuu+kjI5gQjDkxeJE
QP4dwTzTKSbUo+Zgxigf4yLSqfvxOgVgn7feuY4xxtin+zVol8Mu5aIPKf3awc9KZ99gPltrcawF
kJDMIa+6dsA+kjXJv6s7fumpZX+GECYACEGht0kIqU5dXTweIEz9goHAOJakeKHEJZJ/mZCAM3Pi
fjCJ5PG9v3is7/mbZndqozDuk40n79Zx2m2fYLVXj2p5v92lD4s6vnV8k7QkcpVWDX3PXK/CmRcW
Tb6d97iPm8/q9Jg0/CAvbtPEoJpqPj1Stz6EKt2fj7lBpAwzinYiFuKyKRs33s6DbHHeMo4d70a5
pjDn+NLvQQHQrm1B312/mzXF/F5DhTwnWXMcdXVVTsiizLdw3uPc9lY7aPt3iRD5LkifESS1LJp6
L7RrdM2W0ejX3XwLXZ3LScts2Gq2FD1IzGDEqBhNI7dpSrbmiVoFAYpPAt6jTypijipDegH70rEq
nRHI3Zr2I8hfyKC0azYMOPkB0kdb6XlfuCqACJGA9KDLh1FE6VCat/YwOPfgdwMsB+OXcaKTAGIp
koqMw3UuYwX+kRu9cop7YfoZ3QAQmlzGn73ecBoBJnPR7PnP8deau8J8VEbtAS9sTVW3bSrB21Hc
wm8PoIKzPz7sD1RKaFXzmwN1XYvVSAaHfMiMQoIRQAp7hHim4bWHH4+BTUIv1vFz/5aA6krviyuV
QJw4Cvxk98iT9B5abcNak+KkfnGkLRjOKVyfjwnzLFdPHADhSHkj7Ri9S/PYkkkYNMf87d+gjuxa
RU4C406Z2UVPRxRkBS03sbSQEQ5WsrzrYcgjNHPoCdOkGEz+1cJMS/jnbLn574E3+dSDXieVv8yG
Lz/vg8xyZILsg9jYpNxvHpwEZOyS+Szms78ftQbNqGM3/NOyE93Dj3sJG46u2F1/PnjYSiBWO7c7
FUM9ifQ5ADwGdCybU1xaIuAz1pT70idmBZxJTY3QuupWATPHi8hbfDb0kpAFVn0ym3Sc1g4myB5K
6PUxuQg22X1Wh5W61peubpqmndMQWYekv4R7JBaSuriWXpPj+pEcE3rrIanoNAwwehTAIOW6zNi+
K0TsGx5SII+KU64eTEBVxqSjO35zb9M6SYHX3Q2RMS0HwVHfHOlBYbbZy2pRFO7Xo7tHrU9XHfA9
MRlN8Ho9eFAZ1nIlPkK66iOmMlW4yiYTTqAJ7WlXEHIwW5xtwFN0m13Sj83cxoWgL0fzPoVSWn7e
QP2h8vu6vLYkns/MR9H/dm1yIVBdoYhIYtLp1TiBeGJ3QsfygtkGLjAYDOChdTruMQAS/rcPjpN6
ZgrFj+JAc2AcuZ6e4UNi9ddeAvXdzaCoQuFeesanpqP/r+xP6Kl2FA06SQeXlqYVQSKfV/W5O+/p
ytGllUxhyPHDaKkW6Oc2/orGyCgu2ngzIXRnsTGgfG0SvBDUQDTughd9bZq0lDK9AZjd32X94aTH
vbgxaQRl/2CVW5XaCFEteaohGP4v05vWH7u1fgBVmqKBKKyTiVqdVyXIAuw3VM29ugCSoQSCzYoI
EtpqMC3TzvQbvcfZ6OTzK5EJEA7ZwexWTsdTgg7h4qYXPeyaT39i/zy8etfhPG6bDQ+aDfcadGXX
fwB5Iqx1KyO1uTe7GHd6e3bWcU+eyoTRvqNqzUeUuTmOXHfEmgb5MkO7pJCNrHLQ7BBq3FfvAKut
JheGc4I+LKdk/XyuqElyfhcQpRPYhYqxVSM0fY+q5c0EYf6AB3p4vST1zLhZasRlvPFDPsaB8Egn
6W7eHAaS/RGXFfB+Ybb8mtlismBX34qD3B2zIw1Q1DZjMqOnrwSF04g7CUJ5meuE4ZlBpLYTomFB
wFJQ6ZFwgmEM30PmiuJevCVDwug1dQQAuldaFIVOsN8QEqSfePd3cbOwGZfwRuJyAKqE1oBsY/Bl
HnXUI2bsRlnHrinQbTkfVICe0wbHrzuouikl+k+nFyA1zmv2oJ2YuTjMWXDUDhGzRpBBNu24fVq5
G5Ew0wZmABiM/wvyKoXeHl1hL7iS5NMBt4OsFZ8RvgO9vQaiemODDpqT9voT0k5BE194UIRitgWm
F4SydLYY9KmCoCuJOCjpwDDofod0A9MBfOR2Q/tE5P8xXnjUEBKS6iseNhQGtWkLPis93wDCJNfd
pdhSHXJDOhrhHoPzJg1Kq4zE/K520YHiTNftmYUKQjWjOQsStVwLuuHdaEFtSas6UCENbgMV6oO6
22hCgdAgSz3d3TSgbEd4q4CjEKPczDlLBy6A/pl3+FTYoxB7Y28NStt0yLEnmkEB7OLepdBxMdUT
aOsPZRfwQeA/ehP18/etYUna2xMbCUpwUEi0QxiX5+QDIOSeXpmV06KZipfjR5Kn7+lqzemR4adp
Cy1FNymMMAfrtJ/tD06X1LPLOylfj6yZ1Z2SC3jhTtJ/2x7VhzT437HY9ahOAvdIPiV36lfyZczA
YXzAE1F/kFTr7qawfDKsqXlWmJEQqwAIpwCr62+3RYPzh8uFYKlWeOXhQiMUJpixRd2zUWO4AaxP
vfkyz5Kc+lK7RmtZjpbtEA3v4zbe4AEwdAtg5+OmuDvSpK9bAo68AUfO/E2GAcD7tQWa8ZzHFGL3
U5BO++givRM7xi1ZbxlUBqstfBBk5BQfWpZbBL87nwUkdi/N1tJWKi1MaGuoc9fKhMQyZdFsoYw6
Ag/GxuCmMl6YzjzSqfSyUBxsE/d4JCmAVBWLYlFLpez/kWloqPdn2tzSqUJl5CaUwzWElablFFxO
A7LHrvs+eqRwHx8LTrwOfFsSevu82YnREVA7w24IwvHunql6kfVlsmcC0e/PuuRn+wQ64GgB+5c+
uxT/DvACIxneb6OkcfLhwajIH4WHl5kp5MKp5Wg4zfQmMG+DEs0HRs55n97bs/9kKA2kqavT+uke
7cs4Cy9+I6abyLk7PaftqVCpFkNa7iz2RawSkRV2C/C1wKKMZ0foupo0GDF2EMZUaNm3ecoSv/Uc
cPlwDiffEDMVoqb2fxfGUq9uEzpzI8hjLXhzY6Y1Pujh0JR1CZdG3ErIndJkcxl34GNqjcvwAmlj
zeu5tGQCr9O6f8f4m96jF52ovBtyuvc7QT5W8UnfWouUFRRIAWNut9y13uQWAdYnWYkJWZMxkbqh
vXMvg/eg1ieM+i6zP/JBNF5b3O3TbGeRkOvfh6dZL1YHXTg9ugGJjyfZP7JgeD7A2GhXigmm96PL
BpxYRsTYpwgAwTcgYoOyzd6qVSOKOkCsSPssAdwTWZ7nFph5ymU1AKQRs5Wg8UrRPtoEQdcmFLq1
WU/rg7lB+ciXzA6tRsdCrI4dZpoAbWGjxrA9zBYNVCt9BHTuE8tPoc9uhPM1CVOYZ6/UljvwcsQy
vA3MIeBtfJeO5mak+mGQcOidcjI8MNrz/phGPXgKddbBf4Wn/qV/A7QFQNm4LBrDEyXkXSjNxyAP
Mu+zOXhAF5pulyY+Gd0ONbn93LC4wq+xEq7AU8n8Eed0tcE1XsxGg3FdLpUKeJ3o+ADCaR6ZzNRD
qBAIi7nBs8PwGNb9CzMq6gz1ZvyjfQ4BC6jOLdyP5lHdgXzVuYbtqMtUv2Ny/zvSnNCJyWB8IMUE
CECpWefsqLAXgxalujpFIvji7N2bIqRD7bm1A0bwMsFO7XJ6ATZwZYxg/o2P2N3S+kByn5HinD9H
926/BLZUd05tuHeMF3EThK4TsmJGzVDdW/8Rv5OLe3JfOvXFgQqS/LqgDyGmm23E7N4hw6CgK9JO
LvMMfMhR17fBVavhrLq3FOaKFfDywcl9aEAe6b82ILaIrHJI/8lfCX9dQLpNp0UAGge6oUwIiZ4M
5wIXY9yZVK3foYPCkNGxQeNJx7z5pz0XZHWjOdAVKAyHTVqq23pz+hhjLR/jFuFrb9p99e87r3Gf
lQ8fFC/MPkz9AJMmcckHQDLEVSrNJHCmpFT3Suw0xK+95XGVMaISZpI6HOh6aTFuEFooALk0qqiE
x51+e3+e3usvfVeWZh3Ef59AlFoYlB1Psnxk0smwi4181w0SIEAzniAtdZKbWG++92bt8D6DuoYW
WyZ+fkGhH6dw1q0ptZLsp1mJyJxCF2rzGhWz9+bzB+Dqe74CJDbZSNDQaLOb+4pU6+amD6s5oHc1
6qyBCzpZ+CTwmmYhxSkq1CdtdokZv5RDJIH5V+J6QI8LWfVdYVwLY/9kgplJwxKVcEmSfKRYsRse
zjBegaiQ3s2d/aUAXKOd1wGUAZOAW5/efa84W++HTkqoILDCHWZ8MOsxbhDkEawcGL2k4MoG3wiL
8iDtLTPSaFUghX59+U34ZoDMUasHPE5mmLKf0yRk6JI9aJckvXXG1YAhgKPx0c9X3eXZ7tB6IIx7
nfX5rxgVaAMUcIEFnqfFDcQyJMm4ciezy4Y8Xy4mkWTW+ZoUXAfP7Az+1viO8m22PM+dLigUGaIS
lLl9rvm1i1kD+04nRJLtnTsu8cW7Aeew1ZdDC3bt4jAil9EPzT6TfJcFDNSwDXMLrub3YkDBjqum
Ok0wU3TWvIPrG6Q9CdzdgEQf3UEkSG62+g0ebfvIOCZIAZl23nIPpfk82k++X0ywQs8/oKHFyyCr
krcFPLS/ma0yuvADec7CpzWJOWFgqJ4zqEOC84RBA2Qy8btJlYeAkPrA7ha9v+aIxlY15p/+3jpQ
ASNcQ2cdGKagA6ommqQKQOaITj4gHS24r2DTosUT1UD2m0TkwVCoravM39QeX/9zNsBSyiSttEPT
641RC0KlrtDzugAqRIMa2R8acEDafvE71jCxQYKCU8Z7w2uIF2fyXCTstW6n5Lweox2cWV2IlBg8
hbtHcKDV0vdCDZAZrrHI+wVECiBHgALja7zoC+JlB6Dl+ClkpzlPD8/kdaW51Cr3cUFVXCJqZBgm
bWjQSTHxMXgqNIXT/nbSARUDc4Dsbr9+CPDLwpWAGBrkAiQlkA1QuQJFr67XrCfMq4T3+GiD3d93
SjQGyTl2l4HNwPdHd+cTv5genNMqkg0ZF4H9OSc7GsCg+U2ZfHIDpg/VxDLDeKKZ6OYhfBs/paFr
N764edIZHgdHax92Bp0BDexMSKCgYx+Np/3mPTLv4beNuk2W/WPVBx2zRecFAH1IT6gekrQaodGt
22Fbw7Fkh1RRAre7i45ikCe74+1eca0sUh0gk3DoGXfID3c21OxAUuDLcAXcKJph09MCTCvzl15T
JQSq/NdIrs4nrIVZrjUSFZJ/WOlMCLEnnwFgTO80LP7qy3O4N3CeEjVgcv3RBMWGAADVUCbgG4DY
g+XnNuWQZaxwEWFYBtKctNPPoOc3/l6j3FM27fVx2Q4yrxjWk9tUdRpm9+++fUT7aTPtodfOEcra
R6nDZNTQnxvkt4Mx/WoX6E1QFfeHhVQVcW9VD1jqIOtIUoQ/PBh/mpELPxvIDU9ePxf54lwbZ60E
oFMPX/fEPNX+bh9fd3ZJxzw+LPBgBgOTiGBcLlk8ugwo2oBiJJAhWdHUr0I/VEubHtkWF8gwiHIQ
K7d+s0iBC8Iy+Fwod4dBD0zSgnqodh1g7OG3zOKcHDrzwTB5d6Y7OIwlJTPCME6SMiQY86ND+oFK
IEXvkgVvWRB10ghKO+mCntJ6F4YIHXwqoxAojMLaQjB6Thp/l+0DP2mWhMnBTL5wmRc2sa9ealEU
rWJ8Hi3XlmRbNLEPAPn4FYfCUp2EvIVG9pAaF7tS39AMRysodWjSRvfSAMuDdw5hKI4Q2/c+eCRc
ONfH5bTuDotBSfDNmL+GRxBxgSX/bYDxvRGT7QxAV9CdUNZ+VU3QtHADCqX6CbY6AezbusO7xCRe
MvtclxBoBzlpg0MAfKsAsnWg2/qEH6tIpx0tjQ3uMa49DVUY9tF52XDbUTZ7jei1uPxR5s18igOt
ACA7EEWQazNCElD9q7ndmaBebSXcRfKVxaB00rpF6to7uwQJBEcuvEY7vbMC9O82mGNd4+vMfjcZ
lMPAehlaD42rgWjI03v4nKXFCA8DSBEHfTza7DCoW7wpb9wDD0vOy70wwZ48ZEJPW4ivDyhUDub3
GM+4qecOzOU4sqCmoDKt2Wxn4mruYsERLuW+oKI4KItTuTr16ZiBx6zQw+WSJ5BFh7lPbiXpKoNd
oG9oIzU3m50R22ZQ14Pp+KwFkRZsHloEx7lO5RJHiv4Lje4ovhOc8Rh1AR2DTPi+o/9hHmXmziBn
YCMVfYg6jK5xoDBa6hQ1tMFoNBoO11DwWCn5KB3Z42unbUmqaSNG4NJzTlMPFcauRiUWouGyOuRz
npOv1wxxYih8XrXFXJvKGcg5PbTVivPjAGJitqcHu2u0YjknRcd1qFZA5BcULXIMt2Ml2HGs6NGL
l0abJGckmsq8tYv+1TaycIq5QfQ34/HXIw/vnTV2Q1iHP5OVW7IPZH+wQ+DU34/2RlLoccJGiSJ6
UnjzYwg43yItxEHzksnN608mvv/2mLWhz+gplBjEm4RLYFK8gpb86rBDik0cPW7fMkykM4rJLoZc
GRRcfN/R7yXXA/MLVwaDkU61irUlyqt2n9xn2YUP56TbG0wrmSQLEBaslUA39L0l7Jpyo0rn5Zwg
LAELQu9MJRd0wQx3Mi+ZXPLX//qZ9/WLft2XQ/VPXrtlPP/Oo2t1nIZ42SZXaRyG8v1kUnIYIO00
0tXAkYVPZmfDBjy8hbewDfrclPyxTUcFXEuqQ26Ml0me/GCejd2KTkOdf3V62umi+ALLaOqULnza
PoyzQexCblme0zQb1aEabxsudIf0tbcD35ib34fbOcGd1qW71BcQbYSOuUEIRydbznBFwBgMrCFA
0N/Y3NsdzI7J9zoEshCPYccj2de0JZGkQn1zCOpXAknZXHCkgAqG3MZt8dMk9Q+aP9z+eX9bf+1P
fALNSRVlyt67aNuPNhz6qT+Z1PR+6m99+cUf8t8WgbfP+hraXx6ZlBZvNpnNECh31udd+rM+NYeQ
wc3akiYPMpcMRDNCZCHT2J3ReBw0puXysmFABQkDVNpUblPm5R6Mt77K0oLD4thx1GntroOyB9rt
dD1sER7OOSI0dOoBscMArUkXWxlgk4oB3SjHqBhAku2JfnmbsgxfhscAROe2HOAkga6QRuUGjNXY
GdWiDciiasgXlVG37V1RgpA9dg3U6W59X8gBSpymAvroqGxlscTcctA0YMkBOhEmYVmanrE+2m9t
PddlPUnemrR48m+L1V+nLTgN0zUzqAw6pdkcbFdRV6W2Wa3YwD81J79LpUZuQJ8BY9WdSwvNZZKf
Rv2GVbHFdom6qzY6kDj5qWDLl1ocjaPxiBy+BcrLvNn4RdogiKLNJpbSj3zR4IxqAAPM+/HDJt5E
djS2UTc0eMGNUMBqq9HXT/BDAmv2jrMPTIuyyD2rZ8EqiTQ/h2wQR+7sT8KBTqLOLzGl5gufQUjO
TBi2rwv1HWMm8CXEL0Yw6Y/AVR1g7siUDrJ4PgTXf0HpJnQWMI1Xo/U9gPUqvZsvi3XS03Q93GbG
kFSzse4Ycx4QUaYGw3eZvAE1JNQiF4egi1ys/O2tZdZbGx5YdTi9UVUU8zkuWiJlr3tf1hyPnuOk
Jyc6Ey48JNUoWUA5aEP7i0X1y72AocJXUEai2VaSlhZdTtSl2Ru0JKrLRvluVoUBtg/NhhbG8CDj
otDk6eOHGY1j2BPA+sxRUSX1NLQXzR0ZakoOMTQ0pfCloMQOOoE7ChGz87dBececc4KkhGR+5CLY
ZaFsIx7vGnHPjDei9n7vzwdvVtEqGE+D8cqO7Jir+F3phZKdGIW6U3cwHCZOKnrvaIgfBDzFWrZ1
MQf8ast3hMt721d6DuFcxU2is8ko+HcJwMaHTpTOU3pddFFusv8YJILCkCcefAX7DqCVCbtkYyQj
E4mlh/K7EpUvplpERl7FJHJeqZLkYZxQ3JXnr3sID+kzjbFb2stFaQSQ4/DMS/ylhYUquihPPWyY
mC/KIdrclu9haLkh5qhaog6n0qNlA7IZC2VG6kzu/08GQEjos5o+m814+Gag1PylrGVsYwg56lof
lbjtGbxwJisnTX8hn7ScSeJXLNqMP6HhZglTavQ45tXLJZ9LewQXPlO4T7wNv0iVoOTsmT1DfxAf
DLaYV+OwzJbJkv8Ym212Jh+zz5xpIKcm9Sf3vgDAbh7iawIFNd2PJSoMMBhLA2LG63rwpU8yR9wr
eEShnn8Z+eDNs+S6KFhqJc9jEgW0+nVUnhxQ/Cfi4cH1wWM/twvmVr1liQosg1cgryEo5D1+Wk3y
iB8Yt0+Dz7Y/e+Ka6jWPeh/rJRtS1BeE9jyFzgYPHTWbhbl2NvC3lyGTNHUFykSqlly4fLF0OCX/
fAjEmLXkVPlA2ZIAjVGQvIiny8yHuU5opqesPf8vxYLgQvLxfByGar0d+hMRB94DrJAWyo14wtrO
qivyMdwLPmCHn+miQWdpOjlo8n4dxGk2qe44VP5aOvHl9vIGOdrvKz+RKJKPlLOokqxy2xAdvNA3
7y8uq0hH155ZM0DTGDK2ZJKwBU+iSyu/g22dJG4YLnk7LnoOb8vV7doNT7K0J7K4IkAii2i09drp
GcM15nONsfAn/Ya4u0jVzZi0ND81jvqQV0y4Wq4pM/mgWHS7HW3s+KW5F1xf2XH4Y//O+v9TpAVJ
1pwrqlsIiyzk73NTlo/PemrweXDLbsZJ+1SqUdaBsxYcQMznuP0JSQzWF24hIs+aic6M7Y0tiivG
/Ih2wOUmZ1Ht97oxw7VvAzFAnsNv8EU073j+FGg8EUupkZXUBGCpIjiQL7qiYDehLTsEGArV3kOU
/BqUBQCQwtlhPYfrYYorskyOBh/IHjQybeKT/zLwRkRcqlskN+iCWDwROZ//sLK4pnghWEmIgvhl
vWUNO5ovvomYbNm/iR1HojEJPHnn2eTBmVQ+j/guccIqb8phFfud0MBiJyqfmj+iIMkeoB2RSvFK
ZP2V6msGnh55kV1GCwgPyolBAVXd7Sf3u7r5D7bl/5XDNH1WZ8jpIcTV5fx7zzCs7hgc1NVRWnVg
CeKrwfWH/5YyZ2I4lDesFuIXcJ3dLJatXQmDiDlzPryT8Uck4qn6YsEP2+Fc596LTPVF0IwhcYcs
T5ou/gYjQPxeR0Mx9qu/8u7+R/NGo7e2Zd+xEfqzcHnGYMz403A4GiJEMCazrRh7zkV/rcnTRIKF
zAR5EjkXFfGrUkgY+AootVXtgcSfunfTRw1tNPrbfvCKuBK5bcg6Uis+H3t4yQ5CtbBVtttRbsg1
n7R+aUxEHch95Knc6Dje2NPBAG/yIrYNQ0mQ6WaYcMWMH2OJIeKH0yV0E7MuJl7+dsLXmUOhrdUU
En/2u//b7T+Bos8CHBJjmWzkqTARHM4eoZU7LGfIh8pOjG3ZK0nCiaIi0P9l0LLYRwn7VT4pPuix
y1MSUu7ohTAh6KoUAxcWqsYyFG3JRSgYqhDlhWzxZFYaaeEisVLpkDs5WRY6WkqWQ+7u06ykQ86D
etEaxgr0PrOF4TqGCGMfNYisab2DjUm4lJVwPsz5roRvxvSJit8nNEEzbVqEqzREVYjql3ZZe0+g
LgIq90x2WNsWjfV7TNZHfNjfgf9FyYRb/LK4KTdSxiQHbZ+H/YfFzeRZYUtL4ZRBBCTYAOTCTxKI
ODhy6zVpVXmtr6L6bkYqG1c+Cc6+ykOTm0X66o+VTmIiO5Yc1xsLIi4rSl7EIyw1OwqiM+E12VQi
e9ESOR7xL58j8apIUsgSg7DnkmroAISWz6p+bujc9BAvYMIZpUNU9LAwS4A0qCxOhuoSW1qGHMr6
yK4FT8qjYmeg5WCT16k/QbVS+eGwAxryF/mkSv+KzDBchlSKCOs3ZJnkh6MrNpOZW0cBgRA1QBrL
IolZlZ/E7h6Jy34evyg28Gk4s5JfKBx6CXQovDjAvv0rBSI/ElSdzCU/yfktl3euXNbgzGrIgVBV
Aom6w5ecGxvxGUlCzB282atJ2IE0Q9aKm8OfYWqhWFC9QV18vaXMdvxdNt0N8AHlDnwOKBqRlCNq
loS5Rx39+tJb1D3NI2Ow9tGVN7VE5YptRp63o5HnLQYLzE9KMNnhMZQ2Ryph0DXgcn4Lg6hUr2EZ
ZbOhkDdR3BvEFxQEblm6s5+0lIuLL6skMiOSirJnFqUkmdgckp+SfSP6FYkU/S/vapSTD+Rg8usv
eBNxm9ulMRN6jMp1nKH6xGKJeyj+pwh9dTfRipzh2f3ZHR6US2OP4veILyhvX3mUiTgdYv15kP9R
ZbNQPgadPZSzFceH+7RsmDMUxYxLFIUpj4i4ifigQA6mtUQjIONYPhNp5/1mE7gnxN+QV1UKQF7I
VbKM6482wia8kRNRkb91meE5yeWwFJwp75BUrpK/xvOQoMn3xe0QYwnzNdZCH6oau1FezFRl7CQv
Y2kmhqQHZBEbBLhv2RhcFt9TUpbcEmoA3oQRPthPzK8Ylhk+kSRFSOZnQ/IwPvweHrkYk0FrhB3h
EvcYFS1OUmUohHU6d0gLyIKwDDWxHuxZHGm8LW9WBh0HJnz75PUm3x75xhsZxwyJbFki7oTwxORz
6vKylrKxG55sNHE4RDpkTcVM8+xYXJlTTODPMena2BLZ2nRlVrkaCVm+yDrMfblOUn4+fOOqiNcs
rox8yevk1QQtVntbwV9pN35vj0mxUCbsAZLiB4iGrgGD1sgfMLtgAp2bJY6PHLTz2adUUqiS3sQB
svxU7hom9imx6poiJBsR5wWhAdfBaUsA05CEqWyFrHJGJGwTJ7etowZ5elxF8j+vbMkNZy+J8Xri
VcsXMTVcYWiipynnpZCW4yYhUdhxUT2i0MUTbKDs5V/fbxl4o/Is9tBBG3JqIgPb3Djro+EW7GAl
3WxHv8/PKEtWU9yRSmb4Iyx/Gr6CS9xrr1Z2fBJ/NUILiXJy0UU/h25u5ATB8rPoHblo3MgJfWoc
EhbWJRWZoJ/xwNtYYs4aEcm11dgmUkO8xfMSC3aCDFEOaF9JRH4ADsvNl+hEnCamamj0fw2wNJIo
kMuV1OUvM4DDofA82EUMDBTgTySnh3yqfLZ4H3J5lWPzv2eO5Fc2W9SOKKyWtiYjgSsn95MJiZUj
infEZpBYUBZHtJC4+7JE4g+Rg8ClJTTB5/UnL+gxIAHgfApnr0uSjStjjdjoYu1/p0DNGfEO2S9y
lZMkWm0SnjkTZaJUabXlEgi4uAl4JCQlbHQ8uv6E/yoerGSTJLOJNq+UxsR/a6OhI2ckFyb7RJRt
5c5jMpkOSHpO8hsRDVuSECd5i58TLsX1kmhGVulnDvncyt6iLVX8T7l5NxJoDcTna8lOzjX0ltzl
+JeFqOwyW1JsqHykyHhInB3FX9x9l+Am4TVhx8KmST7h5xbIXghndVEMkknEB0M5/xZIJKOKqdT/
fVvxfxFZUpRA97S/d/VnlPXygscuPqON7ya6FKPystBjiPJQEpvp20sbeJx+ugbnqaWi6ETFJzOC
d1Gj8itvLuYZfbtd4+pM5Gyre+WD5EyVnxXGLIgbJ5aO1ywrNxDFPVtyZzEQ8qjYet4LEWQzkibN
SSzX+VmuSj6NP/lkVskjbtGsH5pvcf7hTQi5spE3+POuujOCfF9EETMnQSP+u+xsvGY+V7yHIe8u
yymp+e+yugOVDUHVoqrFpt1NQmGkeLszcfXXKTpcHNy9wRZLCbiYHrgmybtOh8SMxUASDEs8DqyS
G+e28i9z3ySjT75L7rAoIvYxmsMnG8yO5VPx0XGGbdFUclQuiZzWNbm5CLWcS7VeqlzFA/WTYmm4
BDYMuqS6lu2WyF8uDJ3FAZkFNgxjLnqKXdYXdUSgIB7oeqvgYhIhsWysSMIwhH/LKu8o4k74hvH4
GssZXhL+JCsmxpylGyP25MxQO+IEbUo9+BVLmqT2yWwQY87YnFxRMGY/sAZzo8qvoYr5H5smaoFP
7YusiM4u/UQh2P7dElnbRNwyyijYt9kkNcSnA8YCJcjebg8kNsfrFDXnktfL2MFxsiwNbGbo4u82
WUo+j4XktGRXF8Q8GSqRlcVT5iXkK+lW06m37AzOtJJg2XKWlVSutMT3iAAnwqJPSLqOpIokcvdT
oFLem5EqYWugtFJESpZssk4Rpp+mkCBalJo4Udw6yfzgk/yyqyLfswf5APxRyo6mZPxJ3aU180qy
vpL03z1EWMnCEMxK+awGwSk9IKSVKH9gcUWp92VPyUdTyObjxLD//EE+oHLqkHjuO7uMbd/VWwYs
xAbdy5UrrYYEzOFb/GwGWf5cQPH1ZNuJZSTyqdwDOWlxG8RNYF4u2sFK/eFaci7iN/ycZ1loqZ+t
qFi8zHGAcgVdgU5UBpKtlfKUZCdQ6QSfR4yaHLJ/CPp4UMpxCEe1oUTXkUSlRHnweA7VNp7LxyyX
S1kbiRhE4e/diaThuEE9LRTrkSLOItXb4VpUz89QS5WmPyMRCkEaLxIHmTUBw8ePrAzFhz2SBdyJ
hDkL9IsXuOeSA5JKpfjQV1DLrdE+2Af0JPTZUZgPJMld/uIlKRToDBORsueOkOzfmf681v/9rf9v
DEGHA4QpbKQ9RCl8LU+XOG+Ns/Zgj2kkZ5fBetSGvwGq1zeXi9ThymUyRPu7ap/g8gF8UlDQoZno
bJcdZ87CPWOIr7rUsB8B7dwdet6e70Wj2EO5t2Aq0QMcF+/6geTmTIpTUqWngThrkvqUZMwz/T/l
CRwD+1Qa9wV5R1yWOYxGJZhN0tRNHYeca0sOXgINDs35kuv+fDXrynhJKh2DFpULuvbn7cmOIIcG
juuhC5ti+mSUyXXzaVntttG/MpKmDlLMrk/eXidk/GQrhIlEqSPDIMsksXW/mm3V/pDnXHdokVPo
XqCDmKCE8GsnKFAaDOcprNn1dXt27ZdwoM3gEaIj6Lx6XRmP/nWLAei5BKAuCePnENgKPOroRJjy
0uYAGJsQcdAIWXMOHdAaEFq9gKF8Q9A8PcVTWmaX0btM9J3RWjBiqFphXo3LttX9e5EBGALBZczG
vq+uPzSoqxp9Fa+6Bms6FfmPdg0Ae3zpbfNI1kaFz4w+YRsApsw7Qr3fYlqjNDeAX65t6cb+9HSZ
uoMY0/F8MyC0PPjFIFeFyaJ+YuCOMm7gXT/Mc2MgaBg389tbACLASwBZvAt9rowfakqjU1ff14FR
vxbdy0CBIIKL2QfdG63aXr/xYcKWfm7QqUhft8m4ahDmenH1n9mwzUzu4akYnE9wRrcZuuOxcG8o
khkpw5yVncUImeZb0SA2rtPvsg9g+o2v7rG1PneXeQzPZaFfBvA8MygbGrOtzO5mRk/ZWn8bRvcb
XsHLgBz4jEC7vBiC0tyqBfzn4K4SYpVs0WRS8nvcg8Cm12dmTY2xBHQog4y+MWOAmVlaFyvtQW0W
MKnHuwVNKo/HJI8PHMcIkM+gHsBvQQwFNIja+s3rfgFqACLvyDh4tCNdkqUMGFe79u7Wp/7boMY/
UcY3H6KZBv2z4JdfGJu5d6WJp1hwm1sTcOM9PplOxJtgeAgMwHs3jwZdNh2cYJD5KD3QYuRE6PkU
LDzQejbihxamFNz0YwquUA1feEWE1MywcYGed/cOnBj1wgAryz24Xft8RCNeX8aI8a5PM96uf/e7
g/mgIxLmKhYU6w6MRSSpM0aKYWItGoLtvVVsaErwSodW6CWdgow8zQ4QcwsDyQlIGIAjODrJGu/s
xwPiGQ3xYJMUe5HYFr192BK6so6kuc5k3yUJPrc/KXRpC6mhSNWdyTZ82nuRO9CnPKnbQOjcCCAl
UsBbDk8kbOiXfWsqM2hoIqKFu1d9dc3/mDqv5daRIIl+ESPozSs8QO9JvTDoCXoLmq/fk+i5uzsY
6UoUDdDorq7Kysp6sIjRzERYSwtHfBglXZTYPxDKKKt4wdue/MqkCCaZe4BCPD08bQh19LqPx3Lg
dKATghUXEJUnFbatQ3GHUF4jA62EtVLXcQDbifQ26At1428LBvFfqX6LfolfhnAFVossfDE32CZb
Sb3sS+5pTllYbplpk4qm2mB+uNSRDtSkp0NYfmcjAlGi6IcMD9Ow6D/vqBS7TPrl9aJO5iNKf97R
vlHsoqpzsOJxmc6eJfYPjSmiMLSxSWIbqtWrCvM930MDQSZ8LMoTRfVWZYB2CfxDSlbHh4x7XZqq
IvqB0FC8d4QG1KXa6NNgWFmAx5XzmLk3RESoC7H3YI2tbDcJn+yP0C2e02w9zvnMCXb1XomV0syj
xdR/LYp/FHtTxfBZ3rrFr32pf0i7iaODoa2Et9FtgSDRiQK4uwe/9NLL0Z2O/RlBKsQ0VeKRC96b
75AlCqmdaQNxkgKIr8U6R8JrSQoCc+cyFJk6dqvoYrmoAIDMgQ7kzqUw4BbdvjhMlZfFIBLOBQkM
Wf9w9+4Pt8RimlOrQWKAHJbKgdjL2LYOSLtBiKv51+UWanG9Sjl9lKBgTO6CRmn+FuOCH9gtgKTX
PwX7pI63MXUzPs4FkVtEQUeN3hr2ffyq2qhTlfqv1juCupmdHgdlidEdMEzlslfro/FHUnjzhN7f
Acd4R7uSm90UJg+KeuiyNam0P8vNb1SsWI+dR8/Fy2I35eZcm1e6KQx/9zBXz/uVm4NOnhqyRAV6
fFA39yzirrznvDcF6YNbysNj45ceRxIip0eNNjfx2d6j2SGlwtPidXafD/ugUhT3GLKVMEUsekXl
0Lxgn3LuGUp0uaeov4GF9ql/SYiJnk6VKrwFd7jWZ4bOut8sr73Ny3+0sz8Tq1NeEqNpQTryuL7+
CcniTtu5djyq9D+0Hyiial72S8uXe2PjyLQxz3xrlemcQu+UZq1/blyx8rDrWkUK/sB5+B9WXmVy
m1NaTPGWWHFJI08H0FtzT7HDARBjCZbxWn5fkMQe0+KqHH7GhfFnXHbyCEgv8tMHa/5OPFN0Y4TE
N2W8MAqATy70kTvCBuN7mB3mJpw/qyYT1vqnIPtxr2s0BfYDZPPR3ayoouieuNe3tV18N7VPB4mt
fLdA6tiH83hdsuedqEWjKWbtHj6arIyZ83u6pRYl3rWgOr+P85sDuHBAMTdU6f7p5X1BpLoYRwzy
jftN48ApCp49hv32h9D/Dl7a1z0CojDQJERgVq5/iIy1y1fatHjUqnyfPkRXOnZUoDJayNC8od9N
q51byd76D4+akePiXKeUJL7YvwVVMYAHdLf44TvjgKACNeL+M7sKZfdW/7Qf9Qr9sdq7Zv6P/YaG
h2jZFGy8HSpvCbee8ChtrMW9zaJG/tR91DOUgV4F37i/kuqEarQeHeZVptdK1pTFl8cX1mZFLNVi
hfaEpy9wjS4EAxpDtXW+c/VshmgXI9AL9RaugYMm3sXqljf5IYJxtcmti3TMEKNBU/Zszf6+re/o
OD62P4PqHz4g3uqU3eX8gP7pVNAUtMoDWo0cl8Xpt3XsPFHQIu8zyRa9fAu5mjtF7ji3f3FjcOiB
DqJZc0MIt+xgiC+bBEbDyUNjGTuAPtk1plsSEom4JxWXdofoG5AL3SEZh5NGeqFfZougFhOua4h7
ATmK6Hr8gQnWPJQsGOOFYI+GNdz9s6sdHCSvkEYQiiaIy7grVPnsHUJHwj6lLRfgE3/bAOToCY1J
KOM55CzxzOAQCJkUNsmaSgMpqhTJNVDJpzoJ59hUHoIAgxiiS22y9U3DCEHOJv5oozjs7EUYAp9T
ekT4LWehQ1EqO2OgOEnJBeVPwKsUE4J3KZMC+qOsPSQWgqcTWTsfKTRr+vbEjCQqX6+TgChXmSHI
gPCNw5kHUzJFHQizROLL0RYC8TmIKCKN/SOOKQIV+USIVQ3N6z/laLT1EqYrwKyTXiSbyQ/AIWDC
fxTsE1Z2oYo7VJqCqcOR408KHgnG6lUb7PuNZqvQPyVttJHrjyAIXK3GWSnBBZiGUMi7p60+dZmt
FXOLQcPJ5g3xLMHZzPAsRB8Rnij80iCXwi6phgVYFJkFON9ekC/kJxPE1kddMqKc9ATIZBci2EoB
Dhtiei/aBh0jg0jOoilcAzz24AJKCRTCFvMsqitYpoSsgjOIUkEZNAcKACMkvkDJCdbSVJoB+ETn
EVquSSNmCOniu8TdoXmAMmPBS0DuzNminyenRYsSjBD1qIMLSX05TNRX9w7jADiJ1PHejaYN7m+j
MSV129+Iq9U/OH0i06NdCo/2hocQ+Wf0hUlxlVR2MpY6wCEggXRXBP0v/BRFw4YKprtJMgNMKMUH
wKDBarPuIgc8gfVL6SWimiCA5B2sJls54S6ZPzIkI/EZu2d7Q3j98dLsEdkrYCh2fz6QEip/NdIN
BgsWVrgh4zKqf30tj8a03+f3DXwFOeRMEwEk3Pw/kjw6H6WUOBWANd0qIf+CpAWoCPHQ+e8b6nAp
dJjtCzfCyvrGPRRaYYJtA3VOuiZ3A/TYh9PXQrynjJATJ6BVCPDE53B6jDHQDdfCOZvFCYbZHizS
W91bQ1sbM/j+uNfp9HoguzXBbpPRqT4qCRUCpiRvpZdCm3hEzJnJauYyUAxbyVnVV11zdpr30D7F
FxAJgxcDUk5WYJYMUtb+95G9cA21EPuDQWBCgSuScJ253FgwuxQsEyTEiiNWChlAliD3kAs1K6vq
g3PwV+A97tAKEgMdHR/19A12viZAXaAnK4/Loz8JSWAuSVZmoURZk0tTmkpLUcPJU8GxRdsR4Vl5
B2MYRUAXDPRs6LsAUBHqpKMhLEgUZn0AaXwh4YDzGujJpP0Hp4K1zBCA7KW45hrrBBj6DOJmD8Yl
J8Xj4vsKoC+TY4IxOfqERSzUKSjzPS+oTB/yc56huAB0mcBc0QOKHL7SU7KVWoSymAoPhGIoTSyr
w0tlQYAYMBA5a6FnLbAShmUyGa00g8mZkjt+pfOOwMzLdpX2EYb3f9MsRfQ3rG3spIASXEKTTdWV
ebw5JPxAgKZsuXIKXFUMaVApdl0ZETeXIKNiLIQQ7C8AXLn5hCCS7gIkeIwNRa+avRCJE8yoqgV0
upD6eL25VApBnBsAPnOaVqDkpZjJsnSpiTUrQSeuqQ2spJFhjHQCmv664CMMURYiL2DqMJ3bbRGy
wSQXWk1KSSujkuBeYut5ikyHbAuGo9YwhkZmWGicQEcNJuQWnqgBgCputZ8dLp3PFbpHU8w6bXT5
TZkQTPlCU0lpSiBECLLajPN2mmnGBnAhZPpWTP4m1kQWm9NkM8KXJXukdaTnQwcBVNUaNNk5Xsap
/jULXpoP0yJlJ9fV6OQMA0c/kdRTOvo/hFDDrUP7hxLH5to1q/SRwpnb6W2E9c9i0VDovPX9QE5t
8veVGeDFwvy9dKrBE01fyeA+HYAH3lzLMx1jCC5aVYMcKKImhziTJpGhN9H6Iay3emzWP2gz6b0Z
TdLRkpk3pl55KZjLDimPglbVm6SpiEd6R5KivM1Cn/LhX3yYJvj9oBfGOkNwVf6sc9fEw3ST4gYa
ZueYaCNlzxZfGCuHdT2xHXC3QbhnNjsSKJvbJe/JxpDafnGg6LKg2aiUmvg8oZJFWnBOibwSPCQN
Fp1dyFbItjSxCcrrAOn/g9E1jbiZxoxlXtzJ/2byCAuZmk5sXZp20iBq0fA7kwPzuVeux6QijWUT
gkwdBmOg9Q35caFzkhl6aFwrdZSQHQHm7QJcWuXUsEZasjohDCBBsFdn2mHKcWLZuJ9f77YoETfh
e3bKvcMGUe+Y2kAgo1UVQBShLObsCBSj3Ly/NKEQXEU9Z/JDUX39o3AWezKnpOi5vONK/OUGueWH
gkp8LKTcRhLjtoo4OxsCIDTBcWerzRceypI2zaMME5aIdY7feZ2+/n4NAr/KcvZX8wrjXyNDl53S
BJSSEG0Uwxd7jcpUmU2pzq3PQqQJQArzG7j/62Oj+FUtJtUYGYRUHhYRE2ruJf5OVv7rEEkjWMWZ
vxCBmtQWOTT7UEjfUitJAAnylfk62+4M1bPwwCcsiht6hQK5bUeFPjHISaq/n8FldB7QRqGboBG8
SqanHjpUp7/MqNopOLU2iX7BNq3FBYSu0Ht5yfhH14xb7zJEymx8Gp6at/Wxf+vWxtWoCKLSLvVi
ygTpDzdMojva+Vi6yxgSHZpYGavSQOLIv7XId3sl5OEhakef8NbNNJH/5gPB1yzS3Tb9OL0lLOhm
3I1Rxr5ShoBOQqtS/8GUIC/hv5vbJmqiXhLFw9kA9n3WWlJBSefzoltuxfOKl0ET/92kt17OFxqW
LHMUYDwDWEDom5XGsV9oVOFtVCmqeM+p6B/+ui+PmlPYBzVbNep08YniJv0aglnOytZ/Uaa5j4pB
0qz4J4/q80aZplL40GgqMkWb+TY0j2LnM8+06BTkJ37ceU+OvSTau7VmzS97FftXr21Ond98Rzvj
ZJPt007efTVyq1s9aX2XmV7Ff44PnWvv2E1ax787TXA/zfz4bG+d3Xrr1XAqxI8qt448ovAExNoG
lyAHTJe8gpunQD/n/ji+jjk+btY5dfQzVabp8fUqfsX/bPbzL8WlhNd+qVvguENZVyy8DRku5+pe
9lZm/V2dg8woM0cjtX6t15iAdQoAGLrYp0pp8EVnYXAdV1yUlSlPImFE6u5gj0kqdpaUFlD7tPSn
jYaYa3GkJNMJ7PBEStUvO+QgF/yHe5YEehDW79FqiKplQMb1OkPZgamROlBBhVjgqtQSzbHM/SlT
K5VQEYZY5d3tkNJMbCCMbahiBATbfMVTS0In2HPTSzizKr7bQqbDjsB27b01hC4qe6y9lBw6PNGc
PaM58NeZ5uwsyqwUrd1CNLHtK17o1p7iiO7n6FNSXpajyAyVOwrkGvphzEeB/NgAKI3px50idcDL
+Yd2eTD3kB7BhU2fyDPGOj8KLCihSKwyOeWDXYA7orq3PVgSo2oukaFrZvCyOh2eawNW8dKXMx77
49j2ly9PH9l4Ito5LlutH6c3rRJrrNl55Pj1ep0qpw019uCh50h1TOyhXtkkHmfn2VnDRuNjy7Nu
tBrzOTXJHG/mAjeOOCct6KATF8oZV7fkLqs02uYMyw4imy5j73IHOqoVPIDeJYHKPTKtnZPUUQ1O
6gk10Z+AuuiIfA/NMBGT7OOIRmhT8P+vHmMiGEsv7tIJjNZCs5BnB78A0o9HMxuKlkGY1xeq3+Bz
8Ahmfxbhexi/bItfZsrpDjZ3/e4uH1TMqdhOQZ7cU3gWHSYDQk9WwU+H+8FoPZwTlyzBCmbJEsEm
yvFKLXMLuBN0HHOfaj7YJeBGsSG9XyqbRCtxlF9mJ8f5eX4Ja35hQwHvRCspYfBzEUpLle4hfLqS
Fy1EL9RD341XWEDuqMCEwjJ4L467+3Rp44w6khRXr+4LaaEzHcLOQTa81vN8XeuYs+ZskJ8Wp6+9
80XFsbcdxsPnuDwFkKJnCGO5/ix+HIzjY/1YY9kKi8Ki+g4KC0UDhz9VOYqxSY5N/7xQX6DSTIV3
JezwbkkxHyJy6Itc24X6uX30Ck/AWXKPzUezQNmgKtJ4mf9Ki/Xe/AtIFqAJQesndPIQHcE+0tsZ
RL9E3nsbwM4Ncty0tNim/Qsu6OnNQooVU0oN07fVGg7nT/vinNSZlhZkAFYYqccgoXt5Dv1YpI69
qpf4yBtQyHXyjn80xfW/wRcWbaUDDsaEvTil9B12buwBGns7FwkuG4DVztMLsj6kjVR0baIR5N+8
XVCjiU6Nls922dOb01HJQ0jcV63Yzn0O77T/1gc9/Yt35m8oEvg2DyLMu4/o7s0ZFuwCZ0pPHufT
5Mv/hkd0V3PzfGpci+joagJ8+cIM8DWdfh208f973a5ObbKd+++QpO6tkYtkSnTcQsQFMC6sTdFe
V5s9rht6GhSUZDyx/0V/VX1IlUPZfpJTSmBSKKZcjClgEX1APGjR90QoUL5fuWBlgs+gcsoOFyP5
xqv+cNjCNpQIhynDRcWX8/i4iF91ED+wCul5yfDp3I5Ykjdtz5HRZbbGRBD+DxC05NIekMWPycU+
afEbIyxxRJW1aj2KJcJHuNPNivQjwXsfE9hoyMY8HAzkeKmPQ1gMu3kLKxGyxfHq2MOFQZoXWSq+
MJeoFO/qGu1dvbbeIR3zc8nj+R914WTsXwO+QpJw0YO3KEUP2iuxk6JknCDZHsrMl+xvmLditJfs
0uhpVz0K7Ln9tINjtrBXMnMMH0Uh1NXW/onaBqWEmkuIXHHntW7nea81p9lTNGVhy2TLJiBBjlHB
vHtXq8H2EvvlAYwJLL1KrzHqS0nkyBadgL1MvaIiSVNwd8Ka+z3pt6U1dhgt++Hoi+JW1C4oCz6E
puSucw06WKkCXJii9esai4yaAnvbJ/pnnNi2kRu+IJYT8zJtNKrD1lfRe4XlyZbSbIYpb83ocNh5
tu7WHP3jL596ajyt4+bT/VXYi6uX7o/iW6s2pEnciKQMWPbz5iTJ+Iqk3exql7vkupHLoXuT7AJd
H/0TyUU6+zjPDj2/KZNUWvNAofoNLFaknPW67KwpyaZhA748MCWxoeIWRQBF6mUOLUoNKP3SfCWF
znfF/FTOUUqsuE1xgWJVqKNgfuKJEEPSYLH7gUkITEagU+yqFl8lWx/C1g8g3YvyM4r64aLS4Ap+
QtyK6b9O9760erUM6GQqLQ2FJutnyczmfbKHPLtMxVnBE26hoj2+8x7KsNxGek+BjgY3FvHSfII5
6RvEeZAECBjHDi2hyHR+6IAexGU6ybj0+Dy00O29zHMeWmwK226j00h1Fqp1EUwZOxnsW5eyEFAc
BY8pWrog7tWzxYgjsENyEBhNdQYCcDUel/kMLj/sQ5ATna6BFK6eRvvq3SIRZ0XAWgh0+b+QUWFt
3q5GCoDFaTf4RaYvUEqmQkGVoIZBh3oSHAkF05OUf0sgtgUF0B3WEwBh9M76WIVr7+bVO0UCWvW7
mQSXIcxo0F/A/EicmUKdWJOqopvtLQjTVYhlYj19590WC5VYibCmfxc8Ap6xoOe8j0gQF8Z7dxdn
T4VJqpEQWiSQQsy2n0Vze+sMyUsno/fbsgLZxuUiYXnObMLkSTG78Fl8eXnXuSxRzTf26GdnJ7QA
Gl1HEjDAJdLmj3UKx2CHa6+HNyUPpwfida0jaRSo6NXHLbtTCcustDJN/TROfTR9HJFMeEAdq+RL
eUH2X1/SYc+zPrc4nzmX1Yg1xlnE+UJFAaIjapa47xenNqJlk81fJaqAQT1aLn4e9oWf9S6todz8
veVGbDgt2Z7G9OWQREh9Ub1E53B3x+lLsh5u4dtBG0Lnug0TlNuxUzrt8XTauFoRfjD+IJ8nf1bm
Gq+WV8ugwMaxGQS8Phu7H8vZFhGMBjpQv4Qb1jxiBiaavv8rxVBuQ7IFwhZnlPAJZ+Tu8QzBVyl/
yRDSt8CRIiadHeSu6I2me3qKxODVYaA2w7g1S1P8Nf4CGMdzSKHclBrircU1g9ALm1HV9JqEOoRJ
LcgOCNoyBPmFZucBk0S5x0Ig7T8qgwwzccq/Wub38uHIWXsya5DJx5EcL/Mhkil1eYbjsXbSD2Y7
jzP3wZjKq5RFPwfVBq0COG7/u2MYP1J+Itsqn44QL32ktdXhLDIRUHFsZjUBrLM7pE1c6oivNmdi
un6rVVUQMR/2v0EfYlwUKQYpW1Mqgqjtmwrc7fn8NxUFGBk4Dl6pf9jzh0OcLyr8tAgv9mdBViq4
DfGq23jcDvXYnm4k/VtmHdDkptGVkAKHtvYDAdo9uNarioN5JC3/FCJKcwn6A6M4cWlCosMskKki
xtKm12n4DX9qTd1Wq6XpPc+5w2pA9t0puPv63aJSj6grnflcxng87jDi0tLg5XjsY+IYzb+qNSe3
yeWQj7SRHmsi35ru0l8rGyB2zaDttXbkm9N4g9GcsrhpXGCcde2AdKHw8Hj4kGUWkbmZd0mT23r3
iv9ydoAL2ps1U9ptKg/MhKHSn7khacdCcKCIXYXsaKzAiexwaryfIkK9PcARX4q2JX7CqXyJ9vRw
2dMaRzQnNTXysVBnkbAKwa9UDbQSHj4fXJdquLkxWxd/mTuwg2ZJH7E0+ENQYCGXSiNvVENmhDhy
KYyB08CLbKyhk6ICLHg+QdVkmt/YWIykfs8oYmNyPhzOnly8dQk1YppDOoxXo3krV6RKWEyrYpyY
sZwZXqHYR0d6P5ADszLRfP5smRGWr0izPmIeeYwIGrkft+XSMSv1nNMh4k7JpyKyLnpQ9wbG9N08
mDrp0+RmG1dUb2AMpEZUf81qjPm+x11TxHq3hxjKeYPBhCBlk9/RVchavwmtzCGnVWHYK3Vl5c4q
pr/hE6K7kb6b7tt0WvG5uB+hufJDa0AE64lZX+omV/zW15lOMf42AA7eEQToRXutCJw2shy6WH3q
Ek9v6fMOmhJ6wRorqVUjnCKxrv2yevFdB+dVzns9rGWONrnWw5t5laaMhg7dApLkA5THvtBE2aSe
7n4ur+7tESniNSeYXN3fJaoLDy7uOFL8aCLNvKduHoo/9C4K3WWSZIokHFPkpl6DrZ9fXdGmz4cK
dndjmfAK/adpyuPe/jsLs262tCfJM6UVUx2c8vhrXdro4QIeXPp3BDYIlrRtpjN7xiY6n8tzPtNc
WtgTjclY54qWeLV38GhKPKBPCI8XWRFaNroZD7ahF/e2o8nydvY9XcAPdIqoaoiAsX3t5QnzdKfy
vBmW0f4OPn4+PTFhFjIDmRDMJqBIZx5pewR7G2BMpm9HkzVd8swQrQSthYW8ICW/Ts1ZWp0wwM+Q
f/DG1xLerL9ysIvw9LRMB46qhz5kXXXTsavdSVsbVq6nN8V6psn/m42I/Keef0MrsTNDdI9//nty
n7m7l1eoOdUXiMYJzDJB023brGIci1pQWjkaQ03JrHPpoHvPeWuT0XfFXrqTD7aPq5vvP0AIFHpp
DWsHVvAV+zVXOButGEIdgC3CX4i3gY3XGHj/Rrfpi/8DUEG3gWdmIUH/9zIDmQk2e3hFtOVSEIKJ
ZQIQ7Un60qTS5Mr4P9wN+U2l6BIqbqvSMlyOTM3XUMsycAENKq91h7VPUYxdxkTP8a7kZCiW+URj
QsAr1ofrv3CdeuEt/Lk4LaCCDeFY2VWGlaaSr5RagawRo6xiOnZ74GIlZbRbX/uCg+RbrMk8rrn4
9MKlWsK2BSTFZuXOBm/ycfxIt41wt5CUkvWlX+9/eCGQACuLJU8UtQR65Rtx3HL8TuG02h/dfHS+
8hOv1rGleXrs6bv2GVmWfwJXwpNkWGUZFB3TDSjd+d+dCrSh97Tibv1lDGz38BRAx2HBl+GtpN+l
TwWMmHqEGkrdfViC6GehBcGEM3GIQiK8YU96FVQksZh8kG2oB5Iho+muOxtmoAB+/a9Pj27qAnIr
1QgIL3jDk4Ci7CfkRYpksg2DQSGS3kyOv1pPKLv6QdYnIXiScodSm6KPKN56p3UFyqooXUcKqUI9
O5WsSuuQC1byT0/9/yVoimh46t5eUenBy6DW8QoxAermnPTjxYUToE4DJbK2tUamQQ0iYAcoMsny
V1CaPup7H72ImtionjiplY5+04frBQrdVSSsNCJaOGgwS5i/qZqyLz+YFKcpCjxRSBuSwVNFjYpN
Bopf2qEJiGqUV0pCRCoshGUcC+o55AAYZ0CPpAEbl6hDEemzUU6GMJzR7tvSst2n9fsHCdLdNoIz
O05ozYFmegEzVVuhRO/fYSET8rpkkM6JYlcyffsQ4dLH1prR/IO+S+4eYUf0zmlbBh2+4O4a+WaB
VFT0g/FemyByHqN7j15i+/5Eooj0GL01UW7aIb7toGcZX+sQwisIKOLj0rN18iXrjUz1FUI8A0XX
nPsScewK5VSQyv4gW742JluKW6y6IGch91hf2EW8RJYZOUiSbOTUSH9K7UDf3m4MjJgvIgzqQWXb
NVBrgH0II74wQVxvhJdOeKcVS5hoDuyl31kaBSaRofiqH70DaWTdhhwm92YjgYW/pdguzUNanIzI
UlruRJpNKkcoF5ONlkk3qApycWBPpAXY0Ir4duuau+6wh9NcCqwKPwbHCF9IFCy9M++ouycqgJL/
utBfA2UxzV8dioArpMlzpBRV86qVR5QSXY3RORNd6PNvKa4hxwPXDDdJzpgqkxR3/Is2KlCZ8+wY
WhaoVY6qqJJonUk+SwF/FZJA1l6Yq6V4WmdlMqCq/FF+W+dHThx+Hcv7xQIs9ZNUd4u36Anmg+nu
v4BF6AoAbCKmkuQwClSSGs63Jq1AFfWlQVt2oL8KVqH9KrptbHjUopKeRoYpBECmoIffTv8dGX6O
o30/ob8iGdQqfQSCXTH8Tl/T4zgZ57BLdNGqF8s0cHK3DzfT3EGC855kQmaNpG7k4ET1UKxlDmMi
Po4ZB4P+6DEzRlkxwYRl6Johfpmsu0ZMIyhWgW7SjYomeI/AMqJfCOmQBFcy0HsIATGrM5tW15tX
agxvRIqaQ8KzRdhjVnPptDNKd2/dAoivRI9yp00mmVxyj6AYFizuEUEQidP0bhf7QPMQUIsl+3MK
4+axSCD8Brgp2UVAJzwb1NRoHjL7K21dOnXklvda+3unP4D/DG/z4yrp3NuPdZJF5eq4eE1niJ8/
7F8AMI8AO2Ld6O9VkG9rwsCmHrgAsi6ZPmJoRP8ockvvTsalSw2YRvCpqEnp4e987lJ+skWr2kVM
OY4qbNJpawgSvbUWuVA6AMfWF1bj/ILpIbq4dY6xvV2VqBWxSkpSoO7ZejdqEf0ZgMC/fdp99wWH
HyYf/0PmMvFzw8Q/uzfwU2H0LxrRCXWt0R/t2DsNkhEtdEfHeR7yLqDer0OGpEXbOBYYneEnWbqP
0UE2rNhjhWp4B4pRRTakd2ZwgPYGlI/iSca5+lf/jNvlHvpqg3cHB5H7d7f3UbZ+bl5JuOoxPaoX
y/2TKB+Jd8EWQwDt1P/4uP/Sm4krVPTEwfeQRG3422S6HwJuBRk5RuHjXgZ57+s8EM00/hd4DaFT
KGdcXpAJaRSVVPyvJ5ecPGn0gkPRSYJ7/9XLl+FBk6X3WCt0vK3Q4hT7Ql0R8xkAGq8FNh4eAU1O
YRiDkLQZJMbkcLOexM4+hF1Edg6d3I8Ot5D1yKR9/Un2OrzecKaZICfqfc5Q7F1kzvfjT6/QLFVo
h+o8740bfUEbvN19k7g1WrN0ET/uzsgkYpriLbrl/czTywOPkU9o0iukTfB4dJ77oGI/oYTS3RDF
WzZLJOWjcrvkF2Bv+k93N9/N38DwiqVy3TsBwssz/14JGG5yQm2EiHGgoFGQ6I2bcfO6eNZLJ6Zc
9o0STRWQDAFLXNSyU+hVB8oYVOxqQ0GHwpIyHuEvqjUvwJPtUveDwqiQ7wZpTQ217s6utycjYPIo
ObxjRZgKWXXUcEjllJq4h0Z5T8ol/FJU8/MxLmWNNEHFv3DDK34hKkQnsgGlKO/VfHrMoq+sCaQA
5U40aY57kwoMR3OQXjre2Set9Ben/x6HyKL70DSnu3XqieCHzE7I7c1cZeB3Q9R7m+IMSy9g5yp3
8LWGlGGDcNATDRe3Ciig4PjlZLp7OY+QuflFuRABRgVf6wZX34RtCu7K/TJkgCRKogL4ksnZboYE
N7RYxjdkBrPFASew8XQ6ih11KFfzdmbtWpdmNDjv2TQmfI5qvsbu1aDNy/zNd837xAXyowNrjeAC
bOyHSopqO9lpqW2i2IH2uHBi4Kmgdgaffta6EQQtL5t4P94Jc1f11hHNSGlDmr3T+H8C6mWGjVsp
Ay8TbI7/TDkflsr+udUO8csQtVd6X/HpxSm9TQlUqsRL8XqGGCo/Ic9i8sE3P6eUI6rF8szosow+
5rtX8Q6ILlI0xOaGGvFJikCnVtIob17zPUrP+xXtWWmdVyLEI2dBKghMPO9UH2yTu8SHLcPVQW6O
Dpt9g6LF4E0lFTVaPt3TgltwqxfCEscj0HfVM+q7RLuom/HK8H2vTgaHNksHh0L/6dHk4zCmZubX
v9NdrfmKarVmlRqrj7cPs5FaDZE/JIfwIlGXacv5RkIaryPx8j5a8/4d97vQf9CaBacWCXd63j38
X7uS3eRvC0nMvcsIdDo/GjwcNpndcE9BqHchA/bwZ5QN108wqS5BZSCfWqo5L2vDfyu8axqPfLuw
wy7BCp1hogRN1ixGGCxRrrVKvrakGdFW9uK5FBrQrO9LmPg6wbuj+EsHDDiOb+oZyY/AIQPXPSiy
SeGWJ3MuS2tNzU1QqTXOEQY0hU9FcNBOuoPOboimeNfs4gwWj9UERWBNZg0DOYLXA6kI9mK7gqBD
Bw6ibcXngm0XeDbyi6ijvrjlP+TKParfGgpTlJvBnC2lRKJsjTJE4mfrSsTR/vWvy69fC8igVqFo
72nhR4vZTomjwvEKioXgWXUpWsE2lGteHugzTQbKYsyVT+ObQHulqQU+KogXLXnKxgNwAag5LNlD
dqlsSq4QKiK+DtjlUPuVwpeKs6k5Gzg87qG9657970Kp3/NwS6Sp3YyOZZgYkINeJayFFY6yC61u
3zhs5A5yydycsruDjU0xT6vkZLw72eLykI5RjRdZ4j2PK5gq/Vchrro91Lb9TP8zoc3ff4kxpcaM
PqyQDXlIYMipEDQ4OmCbd+yncsOgkVucIOBhvxhu/ZL7mhYdunPY9IliJ3D3EH6AfAGxFAOzdRpU
K/O3N3HxjRBcNBFUO2G14Onf+M7NF/bJ7YT1809QlQDXoVGAVGvyI1UDcmJ8wUaW7slj/oWkK0I+
ZVVQtrR8zO1WDQH0fDLcCvrIBz6ZGXTV4Jc7oTBF9y+bad89wQiEoTjigS5RrCjjNMaIpK60p6qK
dHsjh0zfqW7K6iXYd9dsSkWsmFd8DKlHOPEKm1SUmvNgpMo/NX6myW7WlNxilgp2JV6AG0qHZfMb
ya80JlJ6PARvNioYi4HGRKOioCvnJGSiuBsgHukAaZB0KLW2iHFmF1BYFZoJzFI4xALhp4PitT15
LxbeJ60a6Ylyxf7cFBtmHRPvQPZHPacHUg+VkncxCHGPfP1HBFUQboFf/J24qYhJrrUEdO2dXmM+
9n3CKXYctLTK01pPmhLKNzTmLvs/fjBUXG7mIITrqtMBheYcu6iyrNdhj8wPTjcnONgjjtIjo+iH
S5hhcHN6i79iGEV5C1rVMOu05lPl3OPpDY8SmIiVBRb79QCb3OmUyQHIyc8fG1haxRRk5vWUdY+9
gotDtbE3FtEAyKlokYPgszjL1rB/beVcUEWSCd50Bk2w2HkldIN83LiQL9hSL0GBlu6vDMJFlSfy
u9MFwUO0/iEA4A++Ml7aKA3IxECl2rZ88gdaSYZmKRgpvQGo9IEtWichl0XAsJBv8E24BP+8k5Kv
61N6UYd4SUeiSQIPE3CkWuDgUzG+nCQJ4EuqzZqzvgZL3VidE3unTmVGXYP0cpkf/A/9Jl1eD0rp
bpHMNDQd7+HTSYQNlMLds0O/m0oAL0j+c4UCqMDezFKHWltB7GQX9K4Cz029GXncWStpHnCY9lEe
UE+8G9mpGUaUDqaYo1uqhn9nd9OaUUkJnVpZJZIqkjCsSeNruSpiVY5Zuidnir9SrrIKW17Q9vX9
4gplErFx19TXnp9mFMlUVqVQcJGEQw4PckEV6mbKPQMGSSFOcNSJ+v47IhgjyimQtKEwRNLUb142
036o/a1DdfpltGOMCU/gUKtihn8Wii+FCSj6Fg87Yauj4QIRJzSIzpmiEdkeGMvgIHJxKK2CXiBg
ZNSlaKpPTVsJDjd+0HRPzDncrTl/dpiZizz2ygQrxyanM6bqh9FNqXh9tR/nN0iHsdenICdQXoz4
aMOTuuwUXR7uxk531QVM2z5b/F/JhCd6OAJd3v0tUxE+7za6PNhdPmeV2wPKJAwzwBxrMkEmoPcg
sLsPaBF0e3p0uahmwzNFsjZ/33WKs1aZpuFJDwHr+nu+nyq2xuak1qcyBu9ecAj0UMZKdkdACA/s
ndmUtR4JCcfifKzitOaSOaWjagvGB5mymwMnj1RzCaaM4ulnhP4euUFjb2Sv9HYG8KHsO7V6aDUT
o6ealqYgwEBUujUD4FRx87BPPb0UU9rbeT24/Cgn2kdvoCQkyIUSkj511CHgIZ7PSDVQ6D+J3KON
VixPJod2h8RDqIoKn0tQGjBnNH2ou+nSj8/p62k6Sk6+hQdM21v5fDdG1bvgAn7940TtL59eDjdJ
XPuHq+1BYmywx0fCTQ+tCpNFZQ6XAJATHr6wJ9VQ6RACKlF6qtp9XsHfBZoKBZLbLGTE3In/kHDG
O021Q6oz4/ZL8TAMdlfrXQhlWrqQZvvqgqlEhNCLJIMt3TFzaN/QR+sLANUFaw2O/plpKpC15pxx
DffE3ge+n8jffKDIPc6WUjkxLqK+MpRGbun8vW0zd5iVvOoxnrW6W09upEgsNUDcLV9HXFCJbvF/
XhH/v4PErZu3qvU0s+M/fWX1Tu2rKFlWPthH+nh9UhedPgafE4QZ52s9c1vqW2+T2au7HoYKj0v7
Bbwx4hrxG+i7Rf4KL03emZZWCg3sUwOsnIv8shi2tDy0LN/T5G2aHBTTi1fKp5OPp9jtRXt1Gmu5
w3KAKAkpXpy7fUB6zCF3SMV5yvf7wlaDc+vOSbOzY4nnq+zAlF2Ih01+T8kBhbxpKiQ6wNPKkQlQ
0lUZPLE0cJMs4BHAkWxDp0AACWaSYiSk+3Xh+iL7j8Ve8f9KaLjcxBwWPHxR1QE621z1oyHXPtRF
QwAwhDa4/ozx3irXRSpA5gKA5cxa4CP4JN4VfqXVh54r+dy7r6+7fWm/SWCSaeNgOuxc3V2imv9m
b8kpu5r9ifdGCDUboVDACvigQiP/LO5RIAwkKZupuazZLB9pBjBL+wKKgsNDIFoH6XbFAO+WsEKD
BsrK6j32KIciH5iGk/L1asusLTBTyJ6cQqRCMNs6DG6PmVJBCHC1LLbQQPIdvspVsNlKERQorN9L
4IOlJzELE9Ps6BpTpNSJXjflWism+YJVz7QfI33SFwTaHIsM8Nxg8USyePEJFwsa0vGXVwvdRlxU
vDN8Vz3z3OERqtZM4oZMAzljPQ6sj8g57qKgYMJqLhqKmVb4giaWvAGVeBTDpRemt+NLSLnUl1Op
tAFpx/9NZS4WKoxTQZDqotiNVHJ2bUhX9O3STjAddcHApx5Fraj386NOQie6wHDOsJR4C+0FZXrw
YlRli5Md8wE4apAghCYDxMpBbLfJ0WjbZRj1FiL6LgaDNVrAf8VIm7tCwn/3TnXAbDoj7O6qTlph
e61/esiFgKmLh2eqvwwmIJc2CUmoK8/38JUUuNi9NQhlWMPMI/uFnec0NTKciTxKHUlQ5RyV+Ff4
oD1DdAmMHI4Zu2C6TQ0KTurcYgT9HtwjXkzDRk/d2MVgkZOXhqBN2m/wRml7CaahOElSZJGr9KD5
1j5tjyICuiynMhUXCEnHNIBl0/P3VCDBKWLcxOjQp8h71okiWIa6T4ADrp/xiHGLU5VkVM21S8Vo
1MHoo/Kp+9Vek4qZ0kaDLZ6NfvMNFJRv8Mi6lGrHTp8AEmtIN9lvAE6KHean1Amjbqy/2Ryb56Z2
tlfQJf3FAlCrBB0jdkCZ5BhHz/qOYxwMAszUlPBcIiB9ZoVVnT6GfVVh2J69U5k12XBMOt9Wki4D
fEBhjmJkFSujTTdSmfIIRqL2LiOdrMyGHDpVi9Mvx2rt+Viyjkwd41bpxybzY0Hsw2mqKk2eFJ2V
POUFtO8hHRD9zXzUS7kbmAa+isxy83oZA22TlC9jERXM6TedAjh7aiz+Zf3uxHQZaNSjbjSv+VNl
cBWp00zY3tdLGP1XKCuvHeLepTU2eeq5IfXM53CLR+UYQUgiDLoeEY+0WnEn7kxbP5fOleJdEXhE
d4tfqLCKxGaYmroJWClQYlx3rAQVkQdPm0faiPQRTxtkQNQItpEhn4KdVvLf7DbQ+BrzVkOfyZfS
wOwE+3TL1KbYmk6hUsFANlwn/ZV3zlv/Q9SZbamqNUv4iRzDHr0VEEFAxK6sG4dlldhhr6hPf76A
vc6/WFanIs2cMzMjIyO9ozdJLQ+ioFe2lIMPybuPJh8b8cAhRxZCuBHZZznhtUsS7fY8XKKluLds
J4ogCVZMWulwgGsCYohiVzjbIfxAUt/Yt1Ynrx6CeSZmSM5uubhzbwJ9ejRZwtSAvWNlg1b/0sX2
Letd3s/niLB16mJdSGJygY9gowajMINe6HmYJln2PIEMqiE/PTdo65znJjdNnpceubPPyn2f44Vx
rzVUiu1fBCHGrxynDKNEqz7eoUfeYEB+noyg7B1HpTvVgN0uftbiS8MBGsJU/HfREVpf8h+4SvzT
WSsok63euwwAw3naFx/D3spLgGT15WeIui6UWrRRiEvTpXbA0MCK4+sqp69PAxwCN7J934nsuS5O
leMh3YL3o/u+6LShrogm9XDJ5vKzNh2s+KhFmgI4bSlSSEq7VB3CyRVf8GPy+W/CyZPGEfS6Mymk
zvzmhsXJaZyKYCAygW7ekcg5v48FUUqhJiDb6gCNkVDAFeFJnCcVCeFlcMQzB71LlPEUvP6jumkk
i4v3b5P3pdO5cqnPFFGInlXv3fEgdvhKHqNCHPtzsIU9hEvH8wW98Y5/Ue/J6bsHLH5bPIs1owCj
sYOuUGNZqCHPW8xuLSjC9B4AWHC2AcFq42KWk1Wh/3Gx+JSBrNWbTYXNVNkXA4H95WMBF7dzw226
9VDTRhvQBvi5docaYRppqk9Abp/xR8/TkEplku58+MG89eS/EhgUNa0U01KmyHA70Bzu1ZWn3iA0
dLX2GKBCEodAus2W9Hyh6aiMqx6GfPO8WYBysYVTJEMpN6dY0bSWaXVTTxUtgxL2yx0QrsfGVaEH
NIxc3l6JTpncf24SjhLLN45194xLV9wZBnzF3EHJq1G+QpNx1rtml2FyNZU3U+WDsmcbT+7l2Sz3
d/ZIpGPdXPxq88nCXZteIjmhxe1lhBXcraJzXE7mMUuBchEaXGQd+ED54WVIW3Sr5us5bvx/9u5/
aRbcSKZ+G4jyIfVt4zk/UctJhi8YUZ1ruC1WCm5MsQQwEBUXW7ixpGU6pUhTWi7tM7hj8JRgmTBf
56xUWpRnIFT1uWCc1FQtnVAUkQDKv8JQtIl9U2e8rzT0oU6BObesiMKKl9ka/M9Rl1tO1ArZ+j2o
g8iI3fMC21QZWd1idv8jp4rMxKpxiMsUMTU4fVGxOap/54tDrX+aDroxywm0qF+GHkMKS4+F5Mz0
BN8U75N3MnHDiTRYxDdwZWUqGlStaJIvlzpNzANrVjha2CMoU9I+pc5vMRCrXZWcLFez2Z3eSzOS
1/mBOlqJnrZo7CPY7FqVMF7s4m3Vu2LkXdz3lrWhTqmT1icNEV1iMrFM3XR0GNZBnygXZJzkpDs9
Sa71ymKO6zFac3YiY3Ifio1Kmxwv0inkcUMJb0UpBhJmRA9a1EVdqLFol3r37sMT+KpluxxqOmrS
4y8AqxRGX9NEvryiakXP+WwED9drmajFMo8BwRnpS1lfwCwojdGBaCHQianJ9BTbQrEDyjLTxVAN
gvbLdLqd8syj0zxatYv7lF5aJbEqGJBmD5mv6lXCSkA6+Mh4yTgs8uKRAqaMjtgFr1RhDEIZQlEp
Sxz/QT75G4Mp4n2dkFumgF41E5r5iBnITwTw5W8BvZAUFxSEBal0yLvR7n+EzIqErDBgINEA3iMQ
XL1qIL/oINij2hFmHSNaH5zecM0ah5bLaG/BhBzmq5kmyZsxN1qzlhdB+IWl7FfO3K/wjuGIyJdx
NkJV5neKmzkc9UY7mpMwFHvIQiP5cmYchCHjlVdphR6ihsQHFPMvj5sZDxoi1d59Ai80WITPjEXb
sKrDg3u12i3nmkthUoo2Kn+/qFspOYfnsGElC130FjKWCrW+srufbE0E37jYhn8nOk06Btnuvlqd
9moQSTvV4PJGW5IvD+J2947QxCVUQPkjrsj40P3JS0JwGHVbhOmpQ5ayGuKgNHEiJUeiTaoYYo9U
fGRIpiTt+9qNBECkNy5g/4ebV0QaKlqQE03MAbGS3GQnmcTc43gWvUzHMFltnFLbimarI0nY4pWq
NRHtt23+UXXKn4GkxSa9oJdAoQEsK20FbJ9zODpj8CuxTXeihEPZVJ2r9kWUkCKFXEQvgtjE/lBC
NDU/YhxtgaTZueIIZVvV+xU5ZGcWMfDGCjkHKNobAl6m/JJLZyj2lJ0StIkTLnaVNkpsFHsmNAmk
V6ur3lsKqRXSiRQHtWaqIF6UneJBWe9/Lb40bpHaLNr3SC9EeGgR3pK+4eV8vCXhH2yr1g2xhMl3
MTgZVTnacA+urObn4cFrzQ7ek8UEGAJk9PMn/6DaFxqxs/N3YK3KHWgpUNP5o3ZGYSg7FDgiVOKE
HFGGXpapnC1LSh7tC+WqDPS1mcPKksMAcfaIGZyd/+a7yiiFV6sdF9ACiwedt75eBNTbUNdLpwP2
qH9iGbWGIlqhuhsX1WqvXL5ZcYsuUnHxKn6dCjnRx9Dq9Y+/Rac49K8LEpP22aYts5mh2kCJ5p1r
nNv7vAdAE30c3ZY8IFc8zBiioIlBK0UvqTnlSGW786OIdZxiwxrBX166kMuREU9vc06zol8Frsoj
Fam2nx8tXkhc0PbuZ1BR7M8CxSDBwSHlJT+H/1UwF8kMCh4Uaomf43HV5J+okRgYKNiJlmk5QTtX
SL7ybPLDtDGydLnAcIVhFPAOmDElgaLvKWQntQUyueW130b+Fp2uZg4iAGLMUyuoWSfbVhy/5ozY
mGmuRvR37ZFcKvFssVXovVEr5xE6bekKEEhDWONPdoQZMIUcyjKJmSVvAV6JrVWkC0t2hOjEf4is
bJNoHP82ApMCIy0qRHMo8+0AGF96vxpMTXKwXDCZJMUgCmPLpsBjlsxNh5V4SHrEZIHVh2npVVhN
U4SvC8ZBp8y1D0gYaKjKHZIQWBMbyAexWMvVmVBi8XDfPpmxcFnu4oIp84x/IdECap0J/CbLcO6l
ZKKZOQU9/mpeuiJew0CRKgXP6AsOHNErFv6uEFSW2iDAQKAz/5mstqoyFNooaGl1YIPR9d7D44Dg
T8xJ5NzFZwBYlMPPgcCciuTxKYA5405g/mGDQ2UmdaF8t0BgvISDzRtyRFW+Zb1/5fgV9ZRgjau0
OjE3ROPUzvTwUeOaXaECQFUAUqz42BuQ1iIiKg5UblA4t8V1kVejkF5AbBEwFXHbhmPBw7FD7De+
jHya4gmdA8dG19cJP3woTlHYJtf1aROi4wDnV0nXhnOhfOVDSdaV3aRRFddoya4SXXOK3/Hx9EtG
xNbIj1+fpK3eT63z8MjeDjAIuEUW0qi9Ouz5G5z5iklBs98gxgOotprdE8/W7HSeu8mU+lWCk3Wh
tEJlf6p9wKf0kZ00X47qIBIqmXUAVVBc+WjyNMNLpKda3SoXVz+dPY2LZk8HA70JyF5l7ooN5H7J
CWuFgox1h979dpT9QGzK2QaXWc5MiOSiQeTFGVOhqVw1DUjuJ7m2BJSfyeHcSP5HhpswnG/Azspl
aFHSWqFlQZhtg7f+2/R3SSzqFSUE1qhuR/peW8usQI5ujF/RKxJXoQX/WUl3hXsyUvtQWK+46D9C
RCusHIXxxC3S4lKnjVHRFgcslgSzOJ1beLd390mLx5Yn/a6qyKRaKRu9g3VC500bOqUOuq1gq9qn
NhYbsMAtqxcVA0PNZFkDeWVyxfTZWoTwDVyHXhqx/IwigPvPcfvBu/sv880PuHD/jCULUP5fnqhS
n0XIJwNQ6aahvsr3KIi7WpsvfMyNx3V0JNlWRoxdcCS44R+AqJZymZU6R6ZGhzo6CE+oMfz85OsJ
+DKIusoiJCP9pzCHlL2wURWwyRZc+Mq1cx7BEQFmfdZPAaMKgNXTuoRQY3F+tATjb1BDQ56b/450
VWiQ0jZjsnh5pZlMU6W/pSfYf/vtgGb/5P6yTiWH40/KLPYEeStk1aXdhjgh6wdItZwXhcO6HvK/
pF7wwkGRGRH2zvOIBMkEy4sm9zbQ6zOewcjocunGV7gKMr4aMipW0KYX6+O4/eIXCfIF6mWJrtOa
CImlPLura48+KnLZCstFydIibnDxu4+wNU761bhJiTy9GqY3s7HvfDCs7BtEs0G/Bd1RWc/MBnJV
J9McjS8MJba0PDRIEOdRjKoJuChkT2lbvAFPFlKMQIenMuUdGDEXl3+CtFXECqcDcVD9Jqk1XVoq
eTh86X0SD9zM58CgtpX22RhUmVMe+fVSgwT+dwMYNVwfXXLhCwXCQJs6QStn5plKQzA1t55mu7b/
AjCCMoVlGV5RkafXKdKZIUB7U/aod66Z7QT9JiyXHCSBLTL7fKbRlRBYcUHkLzEddKikD9T4Xocn
37HJhdZV0e3FGWEg8koNY91fxXcCe7STU4dmd/cfQf3P/sJqzlMaI/EBRIZ7EotKfF1mssug11Ms
uxBsGegMW/+FaFznN8nlW7eYXWEJ2FccPgXeiiH1KO4fgnT6MJpK0NiD/BlaksO1mjMyZzmG3Jci
5hJYzXUt2iTq9PhN6I2ujyBvNdQU7K0lTY056vEm+M9rcHZERlpbZRGB8tflvpzWsznqhWEertNg
42C3eq1V88aZVz2AUhPYY5LA7njbyYjCijdEgDAOR4UPTQ9JnAwKa0k5gtd5FTjau1r/wpvKQFlX
SscLkA6bJoM7ItlK8xxKOaUtK6YeNcMwY+I8EUGWXSBV7rYhlkNXbKBOExR7ASpQMXEMsIf8P4S7
WPVax86Fw1bxV80znPZQaiYPKteaq+1YMGXBosYGP6yaJ6hcll6WEluPPZdHoUrPuUy60NL57Gmq
hFqgOtqooaf7JTxgWCYAzQszffwQoE72WRpCCioYwPIC9GmAIgVFuOzrk5oYa3kRV4o6cQ/wai45
0o8XJDcpxeyqnDRBkUcWU/by6l29yRnUeqKUL4rx7OiYg2dA/J7SvTV2pa0Ab2XuhWPKvbqSWAXZ
dw6eIurieT2n4ORs8on2bdQrCiFljC9IHQGKnAY7HqS8uyjc2MJ5dGHICFTyon/Z/xMHeuJJ8rY2
6Vi0ajzFQgLWiYGhyZ//NqTJD8NPk9urmthCAqfZe5LpLQ5XXtYx1lWhuhwZGl33Fn6aMGGRMsXr
NkSk0oaHifIAGA8eLMCNUPzJEo9pjbOc+8vNUHNJnqmyRSrH1oAmlPPyTDL41BJJLQ1uDVMcrSUA
1R1PDncVtwndGe56MRiK65+AEw2FDQ0fvdJvIxqus95vT641MAUrqBYXBQgqQgu2+ALKcGI/aKBw
WyvrVPXyBVbrXD6N80ZssgHoKJ7dbzWU0+qHAabfbZ8IBXE8lpnCU1d/Za2M2pEYgyeceW0ClgwX
/Vc4DrhMOudFDlr+wkXYmeujI63Z6bRFfHDq5ThUgVYu4FzuTJqE4ESxCzn7RRgl4sedNLlki5Wv
+rdKFgtogXKLCpIfG80MBHad8li9IIXcoXcqEtF7OTMaGbexezhFxNe6Ib8UtYkRC5KEyKP2X2wo
waMR+AgqX9Alx68VYujfSSp5wvf6+Oh0az6wxgjM9GLed9Zjegna4S3ejA6E4Dhr8yyozKrTc/8U
L76PY/oAxI/lbV3rnq0jSp4NunC3vCb4MFm+oApWugQ0I+x1dvM2bhoUirDpkR5eNYNycMs6l/hI
dBdeUWxA2iwzK4jfgBgknVtc+qMKflCeNkIjrvTvs2xSn18H7ZgBurcSNVT5oLJfmVFaXe+sojEZ
ceyp7If8t2eX1Ggv/V4Eu19jsofY3SnhWbUHn/4O9aPyQQU5A9rA+g3/NauUObBal1KZ9vDD6jC5
UBm4GTdWTwTxjZ/j7Gi9VjQA7VN/Fx7o14X6+3Dhlfqn6fmr0W3N0zCDVRPdfeyGDJu0JVrr1pDP
Mfrb5aebhA0p3GlTPvySC6zQ3BiuB476Gu7Z8DLNeOuoPeNa74c1IObpZnTiTSXK7vspNbqL6DLh
LpwCI9w7cAnpPUbz17+IsjY6xj17MXJ2IiM6VL6+OjTnXW3NCM5VyYza5qqCuyieZ0xGPzXBkn5I
5fB6HZOomHItLmBjiq+3sOopxrOziYJ0bSk+tEHbUyVhpdH7sZ7occgRFiT0YoLJf6KOVEQzujeN
aUwCOPkvT1taNZH1KVwq0TgUEBRbkLsF8oKQ1ce245baSFBwWPKBchVjefaU6qHlCSoLx1/+GQ7E
Uu1+D9GFxym8+9r2fMc920Qi/Kfxie0YncdNmhy0WE4JvSI9p14oV7dGZZaQw9Y6W95pjMQoplNK
3VO/FO0oS60bhdzUM6h7ihzD9tcu2nGXN9E+pGRzHz4Q59zHejzQ+0Qj8+sxRXfSbvC98XVaXumz
IJmhK/0iSoMkPoz1OKbmYXzgD4vhYrgbL4a05aHnzdWte7dp7YueANPK1wbRzXSqryq9QGLTvean
WBOaXTRoqL7VdmjP/rdhwtZqdB7rx/rg7pc0SfqiGdGbtlgMMUBXruHqtr5lFl/W1d2MDiFfCY/n
1376/NpO9yDfjZHB9vo6ofNEl5TL9LG+grJ0TlO9Sc/Vz6YxelS8Hfg26gUsqfjPcFVO0Qft0ueX
MaoOjdF2WhsAsA2qQ/qYeE1qHjZ+u8chNL/TlP4LjSqtl6q0SKs6dBhpo9ffOd+d+sGi5UYNtJ12
KYZ5wsRebVZUdY0CmSXDkzdGqG7dDHct//+i4hc/AZyBnjlIlf4C25e/K7/3efKT/JRqFDV1MsC9
/H8NhyHplFk/aT20HQAl3zPqdGnucvoxSDtB0yTDaHAogz02Ma5knXqre0aW8LQ0aqMzGkBAidvq
z6dlH7ATWzOFfn2228gm1i26XtRocEEtx9WiU9UNHn5QNjr17+ofRb63ZXPJuLzxHuAHuGAx8/hq
dDZn+4aD0TI3FGfR2wA49mx+sJaALt+3cqeFhOjo+t2YXOPyrPxzJNr3jfF2Wlk1fMRWpynaqyW/
7ifwVIaPO0XErGHJjNuzwTLupxcoeLcRVQ3BMdqOcqo7bi/2QebonOEf/+aMMFophhNME15uURvN
uqhabpzpKbFrPHYgUaNbTLA7zvMNRQNIwWhAZWRmEZsmhUrOoYerMAq9kByTjy+66fw+u+zq92hK
mWFtuPBE1tvuOhlkne3gTfpAiK2sJTAjDh6OLFgZ2DD8Q5wGKvxwLARClm1j9elvxvWw1D9P0vV2
WQ4rKHBSkUTTLigUWYcreP1lTHy+6JchfC1HnGxlNMVcxIRZm2HbpxIkeA1KrmFtnDONf0gjGNEx
TEZtl/dtuyxh9/CyfPskhif75ZXuEAfvPWuGpXkDAUO4mTZ1PNPG7wV87avRb33fvxZ/n3lpDgNx
4y36tz7rOv0wRjV6GpFxohx7gTmpDW5hi2Z16834MoFe5m3GVOCRzZu3RGMMsmmFvldvpxVTA54c
OvQOKg+5lYvgOkYtZNge1ON0+j1dxND8cCWkYp4DKuSvIUMjQI31AU8WmlHBR8JTogEPC4RCE4xO
HqDIdcL5kU8gaGa4c7i4CrDkAykiQ1xbsbcgbwI9lY4UybiarlcAki7PiIBcpD72qf0qGtd7lHyX
03Qh56ZAHExBFOoCN9mNnxZEWLLgkiFUaF0k3xQ2ZhScFWZEEbta+enDC9z9Tl+RhYMGMl0rml7L
M74gr6VoVSLCg17Rzm8OU7QrWeCHZ1rP175YVZ4oA2PAHXTsT53rbw3vZmMysxgbt/BBFmVtQBNn
PsbbpFPhLv7U/5rrF24Pwi7UjV/Md7ijeFYtvD602Op83Pq6NnssMSKVmllCVK3ebSAxRcR6kya5
eI5qBJZLgN/+Xi4v3H9MwrRnVEo7l7/WkZwT8P5jfVsibkdfLsp6yXgNj/47aE4Zwo/MoiNMlHnn
L4ZMeV2e1v8uk808WTcnLzedvKfVNS3dzmOjS0MktMUIc84WxQUbhKeokoFKC3dq3zlWzAtmvGYl
GHTGtlaa2qoCODTlBHerml+lG/0a3IJXsofmGrYjn19lSLd+6781VkRk1d7BOzzOr/fOaVL6uoSx
ch2c7pYRdozwcXTfIWtNr7Ce80wA7QqEJukxJsD/EZImvEfgjoAc3iNgSs4ZVUVSTMPG24DedF+F
F6pxmYbfQkzSWKiJfn36ZAO0JInLmLvt1CqlJGHEbtSDQeS3B7dm/728/mKrcqfzCS5dgWZoPsud
BUhj94iWRu+Bx7mz2oi3UCDIcljHxTmjwkd7ljpyKM+IolvzPEDmefhxi9J3mlLZyr/FSrmOB4Ma
QtSt4BYaOBT1K/mL8/ixfLmN2XW1GV37kLBn+OKDgA/Hh3ITolu4rcgH3DuvUUpLEZimzBVQqFOn
AuFn03nUO9VJ+nfB9Xl3DnMMx5t3rES+R7n2l46IjIXkO/nbId7QwgW33vVOLU7/KM9vUEk3WKxP
Qc2/bjrGz4bSq5iF8DYx+sny3upskWMgHT16zZkcqFrvRhQqx8mQK9BvJJ0al9akAigN0kktXnTL
9KQibUJ/8sCwHRb8mHsEZSK+Q+gfb7/P/Y9Tt05OrQ+RAoe8ESZB4mztNkYRrRtSnMM77IotcxT3
0757fDZSsfs+EyBBhjN1kaEBItSm2k7okfZzJh0cKp+I5pdQlRR0Usci8iYoo5lMxNtIgw0lxQhn
QsBQ8Yyi/IYjNtbLKwgaD2oNhf2PKFek7FaqICAmxJjUAenVTd6lAmM9CkG2l/leNYZ3FJPelDTX
czqH1JEKahSRL+GtyD6/G2c4KkAJCpNWEe446TdRQVR3+/qvQvlhbccP3i2CRX56ONirF3ytzDeo
pX/ai4H4Wc2Vao/L3Yf/eJJJqXlZV0o+EqWSbM7bEsKg7UzeQUEzCD0IkbAJbQqkIUXBraiYpSGS
M1Q7Ky1R6My+1ovBxUe6zJe24N59fPntoB0cSZB/Sauw4tQoU7/zWToUqEB8hohwogXpryo2/qCT
uv1vy5W+r4AGdgNFqr2va5e46dfHqVC6obuwdfO8inhk/9MMK1RvEKbyqVQ27x16fVqVUNUfBmSb
S86aaSJSJREjlHGC8uBJtlI/6/bo67l3Zau7oqDd2YfqzeujK4LIZ7CJs32mspBKJfsd1V2ab517
lK9zPCXIgEG+B3R2XnF9/Iml1FCLVWmIIghi1BRLkYd3INrzX1pmnJGvDzcg8lTzAxE/6KnZoVKq
J+JAhxn0YM5Bqkgi+Qgu05H8/3Gg55rXMm66GV4MmNj63Og0Kx2VtksQF+Vzqx61LNVraZd6dP9Q
QUZ8PEL1KUUZWsMeYW0N08StcnV0Hqp9LWok0c/N1YtKNk398n67UjFBSw8tce6kboA4WIepZoMu
rd5esJu0gyZS0TCPzzO0w+3zTFWXKeVrJQ5HQSQ5P2A0aS1p8OscV8RwHL+ULkxd3Db3UVJzenAl
lY7lOPTYspe2XSHDzoTmBSFKFOa1XyKWY83U5sbRLEJCiXMMxRvJE4cFujRD2cmtjnCBuwYJBG0L
hGcbtnQWVfOrorqt+TdbzZBo/7dBq3COvXfU9Pcc1ht5YfG5tjAvOB26Y0nVTgepUruZcpRc4dRV
uaCqKq52IcWodyFsze83SyNfM0MiDqJHbuKP6YO8K/eh0FOkEaVfCJyZ+yQ8DlDcRJksyuklR6Dc
nASsqWDpvft4un2DSiNVE7dIhrin3udXJUJV7KNdDoFkLOKDHBYW8e0YSBBJQNMb5tO/TQg1vQVx
7fQXAUBN5+wjt4q979GfBOK8wHt5gPS2AZAiqZzTeeQd0mGUPgCbv1bYAHoyLOrWKVBq0pSu+2TW
KuHGAejDC+kk9RDXRyhVAUyeA+cyucoo5U1fBDsRHxROOoT00QI6jlJ9U1Xj0T4SGUVo4pX5hj5R
LbsSEXQtblRKbZx0prQ40kz4kg8KQ6rOa1Wl4/KDCvJzfiEMjtjQkVBvpKMnOsm3mweiBCmJumVl
5HFneeh09DV/McXQGdf7DTGkDj8JwpMFGnd08Pyd80RlixtbX0lMEkloE1J6DXY2gitdIeAMD0lt
FcVCkthjKq5ibn/MzVZJjuTA7t4BfcovjRlZIXEcWe+Ze4ibaQnVQppns3uidANswoVDBE9PrEVU
8ZbF8IU3LokJsHde8PYnhSTeaaRqJ5UgCflUCaVYAv+2B/1jVWrGOXNLRd0vcZE0LrjBgWrVlV7Q
hXyQbkB6adSCywMdgIJniQd8/fwUpAnZUBaxft16D6qjxG8EhlkeXFjYDGYLS0JeBVFYX41+Aj3g
xG+Bolme/JHMmNw5aUO88gyasCI8vR/5/gXLv6W8i6BoboKyL3qwMVSVDlEyyfBB8vkdzz3Q33Ll
Yl6ndHLWUxonGRTnpxRUCZhTd1/vvVqABRozqtOhv9p/kBN+n7KEGRplRcdr1Z+0PNUalUn6qUEN
KLAOAAoaRXcSBkMazNzO0j6FfAXbQxNJOLbug0yvctjF5BJLWNj2aM365S1BrEUyACUkq+DxHx9D
cpAfiUsxMz+hlkxda32dzWEthHPkRgu+tAZLOpfa/QYQXPaduUY2iIyQXSeuGyHhGpIHEXf1TVlz
ONJBHUxCahoxyMyKZwtUz2fRg9qlyD7tPBMq72VeH4izZPgz2oqfCmsvQcUKpH41/yCFAE1AqQFl
LKjnIznExnEVvI+VVvlkogpieWa07KDQv43C0bl/7FMk2jvS36OBZTVYt6UQqK3G8plR8vb+khZO
semvel5mtoX7oBVTWZmypZTIyGPKFoMZHQSSFSJHoGr870Ak4yIxF2Td824k2uc1t/2JI20B2WB9
ctY9+Re2m//w67maf8VuqaJUVN42V0X2/WIhgUNOTP4NnRiIH92sm0Z1aq8Ldkm1m0Hcf2PbV5or
F0Y/uViucN2NiXLKDKazr+Ek6LbI+386BjSy7wySqovZ1+WXxZa3oE1irbJfC1xXA4sW6ZD3qPzp
RN7d1NVpZV2stFsyj739sNI70t5nH5ZGp2Xj6z29heIobABlSVZ323Z5vnckriuPOMbqRbOKg28S
CdJlEhKYydwSdsR/VODP/dCGmpOYlBpMThaJFuoNpAr8F/kzaP03y/chzVBcQv4eQ8lwk/61ih9I
qamFiTJ6YOtNHEC52kro3W2emUtS9IgD/qZ2QBvrpQ/J1RGnAPsWwFfM09diTCoRLz4BSV/Bxiwo
PxypiwPJu2YvnlOjTCWxwQrgdBBUFolfhX1F3kK5WKJHKSrAWLwgmfq2yXMMWHUoA7JVe6d2WEKp
BBnrmhOzzBxSgj6Hq0JKkcGXlPtPRj50yCi8jJd5wc52LKK6zo6wAMHHFHXHeme3PlUsWgaZKBDr
3aQ/qa//F7mIQW0EWxwKhSLAPMNGwJ+UPJvNIl5Gnz8usD5RlC+cdR8HaDZnYFMmmhsJERXXx2Ct
hGyZClLJDiWM/RoLy79NhyU1zOrDbK7wzrj0E7Ay0DHd1MRkUfj9ZecQsFBNnR9CDSfFKZJBKB57
V0tIscklLNSZyiMNRC0OemaDOKCzpYWqx6SoIeN5gI4kQtKFKKKCp79lvsjNkeTny257hDNuq3si
bSkLu+0ql7y8UbGE/xNJr1c6S5/1ya12m19t5q68pCeO18OCLPGKqzRYoiuvSTOBqBbv79bujHbZ
9tkrZ53rT4ZY6dFN/+rUkWedUzNKqt0HvZQq9gJ5EDglkoqnF4mjJuBsCUWidC1G8KfdpU01qYoj
SmnqP9Lu6ytpJesGZeU7HV7IZ4gVeJuopwzqGwigIoGK5zrfdAsp1meumdp0r/1zr8pCpzW2NDnR
DRqMsdF9VDuX1LzRb/rdN6oU/BhxlQAyXIxS/+M8PZSSkFzsp0QB8xSfcRPW4s1PBsC5Dw5IxN06
teBDJFSJiUncBKEv9He1Jpz8Bs5AvsqV0YGAZheW/Rt3j9QYnB1k90ST7NEtG/4SyYthaQA/ureB
uVx0w9kQ3eRrjn3vHX9uKIIiPhfR6TxMdxZ9Y3qIz7JQSm+eu42Gxn26j97+06n370G9V7bOjDZt
YA+dJgc2yoJ0eMcnGGZB06xZWVizrvPMyZyURjDIr452e/M00UaKarKISmc7Gb76qIQzfYNkuBkk
w2S4G1yCSv/G4xLcJmTVJodROjwProN30O7vEXo80Or+RBkm0QktbshwQdmpekhbgmtnwLC+tAsP
3U+/FLaihXv/oelNK9p6mXMLLyH9Tbx7t+ZugpJ/6WM+x/W4Ej28KsqlEqOiq+80m76n1/F1vO0B
xQILXt3H9LTcL2srFKaGpZExSKeNQX24cSX0dMZd8dq9Ur6dV/pOO3jSWWRTyUcMdn4roDf8qD7c
T9ujsgeU0y2DBPlASKvPyhhJVOdm70h3GEx+H+kopP68a/fWe/RoWu2S1R5X409UidpjOhaH4tk0
beWCN27ZqQeGXyLJ2ApUcFyhtKix2i8P7qUOENuiZnaeAe2e/LPZy/pVfFGCWGoivTegPx/Wwvek
1dhkQ3PQ9vxDo3ka8DS+QAG5prTOABMxRqk8tQQq2AuWEqDfu/NCDAG0+dVdHMB626PL1Lj2aIR3
drcfG0kbJDXxLyl8nz7i7BtpZPuW9e4383V0L4b/OfaSOlEmQ552MNf1AaHAsVqc2/tfJOy/TyVU
TTtXCP6UlVUpuni46c5J9sia3yatPf6LWkEfcJ1chFAzw0o/ZgNHxbw/O5WHmYRV9DaX7RXWY3kK
ybIoNmxaRxKG0cKq4cJ0PyD7XnmyG2RB8v3CMSTUv9jM7TOEjEnTNc52KS4/gxIC/AglV2xUUoGo
ZqeWwKtT0tsnXiluRs2oHbfjUrxw939qUoQYWcjfQsLamDFONBSVeLpJlUrM3sHaQLRYJfpp8Ozv
kbtrh3e+q8GV/sLfYOerA5a+L1wBZeAU8XN2r4i6/6dl505bJ3lWVbfp1tkSypFqjsxvoU6nKpwK
HNhNv9lD4MN7OYdeRoMbtbg5h29/H+0pQ9VrKTrlXQ2HhdtrIGpY4S/8Dr7j7Z+dEwgcv3kGw5gn
bjhMekNrIKW9xrAd1AfGf4/zu9MGOWoO2B/xL3JzIoUIenkiz6cP0XtlOh94pCfUE9X26uKWHBFb
oa/SOAklfjZV+G0JVuRKFwGA3HG56apck2apSKFJ992T3gTlHQQLYj1IT6yMotgWOltGSxklo7VU
XJzjCI1nlj2lHEQMbA53btUB62fCH8jbHt1P9+BqDkqAA3yc/RdufM299Bs8Lr1CCjntt0nmvxHa
IHCwpK358fWZykA8cvEOaZtJzW7hJD3ogHRweZObkMSyPu/tPbuL7yrvZ6F5QmB7dhXRKyo9mhNm
C4yhN/62CM0qe8qY/4IEFKRJFEFXglyIsrnKD7ecErQ/Ed0FnsjNVAZGlI9PLvF6Jb6DlusSJTmL
OKMdszRvYLqJ53GBvp9XqE/G0hJRhCxy2ZWOVjLUqGWwxKhHtRB48k7AGWplrdz9FVj6aGYEeYPn
qrLOLMMTNbnkNNb6iTaA5irCfZXbKcRWsl+CYhUIM9/lgL+7cDyIaOS/J8ecub3Lx+jDNfDXcPjP
SedwstuEzU9zcWPtwLWvGdZxEzT2s5fx1VrR1YlsHspNJa/ktemX6YkAXrPpk4MrUe6ewHBwV8JS
UApeSEQKz7x1ExfRPpeghMAEjw1fhWHOgsshydQ9iR42PbGq0+45ZyaJZAexrqv2X2oQlTEjHgzm
0vA8TcaaCk8vcRc9bYp1rik6+fqEhAZ3ZfcdvaMyj0+ovy7ozSY5xq1fZ9j6W7ZGgJ6Np5Z4Lxrj
GWb0cVBE+zhVcCcvyV+A8+grCpDyqOFoej/GzBqiM6m91yCrXZhDl64xVeuxZvdjG7w6w094Q7dX
54ocKY7fBCzMSQzntb/pkvOjaEciE4zkLslLSua3PUjP9Jt8ji9x1d6TLltQ2w1/QltK+mPv0auD
gOLVkfegqEqdSRRl5e1qngBMdydx96TovI9TQyu0HFVCAs7drAjCdD0OXPsbgawvQKHstvxr795r
YssTAmKARLTkBTIoECuekdsTrVZEHWqIJ9cSUUqA9HYgrUt5itp0w7WoKFqsEq7W+9XeAaEpib7m
ywok9guI+M1MMH5EJG/nnrnlnw0No+GmnLsnOc8hKgcN2HHEjmQ5f1C2YsMK97P+o19jFgW7APwq
aIafO9lN/Vj8SS5FAkDYzzeYP5AGtrQB6zfDetj2K7VOPTzuLOvEHypRaXzn6sWVo1mPm/Fldpvt
JiU84oqJ7tPkMMlmx8kGOmPL3g5K0RFJTg5A7oAcgmaCSMPlR4Dha+OlCP7tMMbOaWF9nkhU1R3O
DqDt7ZwX0wadpUF9Pl8vbnLT++ycNjWwoBaTJsaVgJV65a29SPoGd3rZ/Go+oVYmn+716OzvyHED
SjWm5fFjXEb8crlDpHY/e8JBewOFftpRFY6a1FcXFQtZ4Ne6DY207B4+9r1kbxt2a/W0q1mngQGF
3pR1nj+PbJxkvVZUcR4WteQ9boeR7rvUJxzCWtVrfT3oD/gZHML6xsJ53i+gclgVqPfKXjQRnq3g
8n0oT2n6N5yE/nZn14IbrSew+av31y5eDKRfWgyJPOMDsi1RQdmjC06A0gsKvN+ROiBAY2ItHJCQ
LiM5/qEeWtlmVWErMU2VEkzCKy5mIbLS5PuHhmJw5+lPpCBVOmhySguVt4SUAd1K0VkumYR4BJOE
xqrUSIBLIDYIRyrYFMJolKl5U5gs4qPgQAK1iYAiEMaZgwKdgtOxgAX9oNWUFiV5hH4HtRwJYgIp
FCyoEJDSXDU+UCV10T9F8OTLTswJNUogg5TE08JnByc3VCAqOUVB9eceKtDnXgWZSqscgfuDOnxi
TerSpE6nGA5Ca/iL9jIlkmyUQkOkJhNATuE+0zEp4/AeKG0hhV41lGiOd7MmO6nEdVdNKOWjgPc3
6S3xwgUTTqLtyZSnHxBTuw0QsuUOFQkdAuqB1i6BN09TSQ+SihuQEekQFt/3NKFQZqJN9ILfybqx
RVCS1iRjw8bK0FcJfKJAw+osJ7rfbUyQ8EodsmAWpWsRwuLUFNrhIYy2Q6gBgzERSqAscERkEmyR
JavgLw7oL4pEGVsKuEWOkgCE7qQDNLF4XOiSwdIorW0YXyTWQfHQTeZ8tgBjtPN1Wlbq8LrAIHjn
DS+cvRexqYaNmHLiqGnpRYGW4bS3H7TEfKBRq9qKYx6mGvx0I+55oVsjLdtK3lEzc6p/Jzpx6pF6
kA5oqd6Dz0Q8e7AafYozBregaIB9AzQ5eXndCoXAqmTJky1DQlxure6KpPFv+Egy8VAx0Aw/qmEG
3jvelGwF2FKBL6nGY6wCA+1CdIZ8V3zVX5StF5lkQ3LgaV19xVRv0vlFvl6iBFI2kieh6XPxxAh8
0kFBe9lZY7L7KplR5t4gay96iVL75C5SUY3oagfgAy1FfI9PFwJX1+Dnb1Hvi/oOVRIYhFfF94eN
oMNUHcRFYMlMUQ4638q2gy4JJaJuIN+bDpEfvr++B+jtwHSUu0jZh8AnnZagqTyZQ4VFRG7JB2GZ
RaVv5dJkshY9+gaDkq1mAIltmypfurTUYjVgpQ1sqBQeaSY7dubecmIL9dGnUG77M3ZdN+lQlgPo
E2H/VRjkxAQTOSQmsuWfRr5ojhsUQKnWbVkU8LLKEE+gHS4NIkZ2QHEKdKsTAQICnc0htAKkNaX3
FMeURP5LxBXnUZRFCgXkGD6JUy+pGJLUhSncV+3JFNkrp8dx5hL3WwonhS3q1snffVkcMDAf/+Fn
wwl1HV7fId/tMGVjUD22Mskh3UXuXZeKLuLGWawlUUIoPhd2HPs+INt6+O7ucKgiCWlSbKoio4tO
GCBDDzXOaXE13JJK3yGU6dKxcOfNtFgZ+UD9rkUF1kVRAqLU03A9JO3UR8jj/5g60+1U1WYLX5Fj
iL1/ERCw75s/DkkMoqIg9lf/PRP3OuNsd7KiMYrwNlU1m6LQCVOVlyafkjxeT53iVDrlxXSGJZ77
v1rydtXeFVqc3wP5A91hcjlYqnlkw7+Q33/Wk05M5p6kvzYWXCopFsyYmkx/SAyDXoolFMNSDAiZ
xujF2pe1yLKqMKW+qkzVjuaiKiX6UhxmWMXtY1qFMFt2CkvJiaQbhjVIdvPlWYlRKhfM3DIEopd4
6LjQioolboumAZPj0YUZqNErEBJVtiK8nuxAdOmUrKioCoMS+XupJbOwq4dTkuZCYaBJCpurLvOT
Ts750lTUpdy0ebTR7sl3ic0SL2wnoDZrsGhwHUUI3lt8Y6nOz6ivATtmvC+ZlsEATbmaCo2ZWhek
YZ42NdhE1j3XzyHy1cwP1jeotVzjYDAQ42cqapBuuvqYwLOOc2KH2sUffk5UXtAbe2X3KWmu2pSn
aWZI5XbRmFRHrP5sAYjqh7oeR2ZfIV/+Hzw8XKirop4AZ4b6vb6I/JaC6MhhzRW6GIglKlN3SYMZ
4c0RhIyVWphlF73uojKIu13m+reEr8CUEu6C1FbgCSSuHv3CfFW7hRNilTRD1kEeodsGgkPrNJKp
BRgGyg7wFNC9RidBP3Lo0BHY3uYZDZlG05cd4bMrxafQCjWnPfTVnjaiZyRYONiJLNpXdJFeXbyX
Pr7qucxJBcbtxc8OejTX5EO7GtDo8S43GFA4wczC6AzfS106saumr+AR7CcfrLImqmfo1iAmF6QR
kb3p9o211RjrK5nZcJ6+chWcxBHE6POpfdefOCek8aJQSlMigQyJHuqdbxd5edcqmQHcAPQkP9MJ
+9rWN3tlwB9dGogxO9ZSop7QdBxGdg1IRUNROwO8NUQKqsPVRtCV47mWvK/i4d9Gw8CT04YM9yj+
H1EjymVcu34MGUHUhGa+Q/98306SJq7/iKozyRMHcWolfydeGvQ8Mh+x/fGvf9wpc9T1keEX837d
1Oxlx6J0QyfAXXZcYrI97TUxYR0h3hZMT9gHCP4Lp5XD/N6K/gdemj4JtPb5i3wdIjYpvqwEeNJ8
XuXvOi6vgAOHAkMEyVzaf31AgQsYjPllpmHDSEJmNYwXEi3M7Muukb2UvJ4EDAgEXAEpUPxXsAjd
je/iP329Z+BzFNrxkEIPceq2LKtKOYz9N2xf/CugXI4tgqaxj7OOZ3Fx+XFvF4NosveLCxk0JbMr
zRDXws/1TCGW6IZzS05NgSsfpsTpQdjs7IZNiDXaLrWcf+FhbK5JMI0Oj3w7fuYrg9ZhStrsC4pS
0pmW+hQj/9BX/ZiCGj0lKWcLRqNRlrzFPzmMWOYyKo5ULgBni9Qx9TJPFae6Hw4Lo+aowE0tuQxb
Hjb9up93IpQanMSQ6gRFv3HDIea+mpfhcRW2KDIAukjV9j2Fko2jY6/k5/Mrev+ecJ10GdayMgxv
5lCrZEB81WJxY/lsIiyq+QqKxFWVGEJcVpmOYP5MBPk1SIQJSfn5SNn+qz3OIxH7u9VpVdS+z86r
1Y3JovcSK02kIGzdfO3MdPvkks8MWydeQLKgIEnR+rLI1hh42RCC2MEl5GMZ17qr6E2xmSKzumPA
kC3Z2TjsvMCPXcRCS9nUUuly3vRLPuZqJLnmP3MNo0pGiAdqFLnUDazWvnaJAraFgeQRyKIxqaj5
9+3X0OobB34TKfZRNkjZZSuVUs4hCPPmioxETkFi0iTCV7SvmF8F0m+RVAE5wTW2Jnn3UQX0aFKk
TgbuIxgVfhgsCR3now5ehfgOygXx3KMfB+kXrAGE63EGNUQWy1/xeNUq9rERgnvydXBXXVCf7+2j
Zx2QF8IigB3AJ/3cCULzeht3Zb4B4EtB0GBT/0JJ38a1qpco8SjoSgnl/y6nirK0WGvEfP3fGrlZ
m8pQAse/pDEq5axU/whpZC6OuiCrtZ0uliJ5nUCF0wJDFZ2JO6uxpSNU3ZBj5droE8D/hk+j+ial
QdEssIhAVYoIX//K3VoUoly9m19PqcC0SMEO4fU0RvUO39A9b5ac9+Q9/IeGHdvXhdIyfZFbc+FE
B6M7HpmmSlsGs1IQvKrDR+B0Fd2EMKmtitBt1hzWJ5ndguRrQuJ3YFdbrK7b2cGFNXNmHM80O1EJ
ApcuVlBKCInpP5WHfuRqTDOU7DbK5ZJd7kr5owPOt4IHAJiE/JW/K1QoqhFUcWkUNaj4yvhrPiPl
m8kwDURI1uXSEIOMOM4Ja4w6eKwk+EADjDbrBcT06GhDYbkaKUdWKP4lgCldIi5SFKuVDQYymxP4
668aLcyhXYkeQo1nJ/oOhl1tcnnZJ8tIvWl9DmbuGZfRKsTwftWijjILrnZlc/SbdvgB9TW1CdQZ
bC0qgGPITWF8DkeKK3bwPkTcH0dsedHsv5VxCcwyE69WDZnv7TvfSH9HSnSn8oaim3KTl2iMoPfj
QV0f1Acvp3ln29KolzUWtBlGk+bCZq05kbIRy9FznnaItkeT1uQ/QsBKTY21HokLKnZJRqEQztzo
lbNHFXZp91HPQi2jeTNWNWma4R8l7eebk8QOKthaH5EuYblzzFfB+G6d6IVCN5Tc+/3E98pI2sh5
QyJOpn5sjkZXah56ugZ+wdV05uRjt7IwJEGBBNfDDF4kKU5qw963JY/8Pl9/o2GvSaTlWRGz4om8
bE4Qr1VKZR75IzAe7DpDhFip3Zh+YpP6Q2lY7mvSqrRRxIk2L4izVuu2t86LcbHl6OT9U6uLq4Rn
DiIT8Z34vFqJkO0EInEVukBcQf23BvanUyLEgIKk1i8KSGD8GjN1buIIyk0m95ORn44iIrr0MdKF
QxAGpYxKx1GOrhRIm8g38RfrQomCNp89BZKrmxfXRKiEpTks9GMg2/0EkHYdrk9IiAstFYI/wLSR
n6XmaZKB1J4nx9F9Vl3cZ88ZLa169c6zl/r1zp3iCO3c+SpT6ahQS76Pv1XlKqo8GftC0ZjLvUIT
8dZV1UCGQDoXgmJ+a+NczA3xKx97OaXsxZok/8LvmqR6hRbbXRsGxoKGw8OhWHiKXr/RPwAbQV+V
nIQGyCTJ2jVA9FwguZf6nVLrCqGmJgtdTtV4iI5pyAqm9+0cpOVWvflO1nVvZjXamhoVKuYnKrni
NarARpCn0aPTrr3gg0U1q5B1+mmS7NGdpGts2OGRQnYrf+m2hrLlMKz9lbt1pzGn8pLv9MqwdSG0
jmvgHccadFMqBCRFIrNITakAQtWOA8JEErKE9WyNKzRFEuruJIhyqFCc3GEZWOamubm0WQP6FplN
iHM4hc7BQOuQIuqwjR7y3yL0YJwjTtn4OobAeyO5OeIlIT8JeUiwpNkkzawUrI8aQxhSnNmkDUJu
ADf5SGCkpnz2u0Ow8DLgPlwnsXEG+LNF8Lla8Oc4R2+MxnN7BGWein2iDhbSos1+cJTicAwOZv20
kRYB6x+8DQ14kJ3EXBm6BpZ2lW1pm7J3AgcCdKOnYYSU6ZdQM1pR0XoXSDbowQI9FdIDqSbI8APN
H60smosNnGmgBUqtBHLy5gOvvsdWEQgMNR0ltHR3J0XBXrDYDv8aswZeI8FxcY9pFvqhvwTayKVi
HF+6rPOw6bxr7CMIuGosR0dcSup7+mMC8qMv8rLthfj+uehwLam/Nd509zBrf0hPCYSHjRFx0lpI
4AZQcw8cGc3lG24si1UTeS/jvbZO/zhQ8Pbj32bd6NUlaVcG9KL09c0mvsaiy8tfOj95TxYFiHKT
ici9Muyj+guVtkGTDR75+vB8rZqjL1OwHVoI7Pb2RGZ/WnoV7YPB8f3awmsXs/otPEb9ZoSUAEYj
ngcTXFnh8fjgyde+okmcIHPHfOwHylgh4Z0g+qIAQcFO5Omce2ur7sxqZb66d0lEBEsRhcobgnva
1rfCPjFQwDEJzwRcCpSKV1v9mS/PeVItEYagR74BHUsK2bV7+HKizJm1q36zbbSOw8S8TL9vn6c7
K5yVDXhGesezGVK+U+hbyoN29S83/hS6c1SKh+NpPK2+c5PeLkn9z1Bux7wTVpV4GfJeHJq+aBCN
1YQ44qCZfuqVcQbOvHgaDRW8pB4onYf9QhfdhQcmNz+Pr/3acjNA2EGmgp00hUMOH0qftR/nn2DF
jln27f/H5Vzl3hdUy2hJTWGCA3nYfcEbnE8+kdoPqjUhT6DWAaGduJgYeW581qA1BWzAqm5S4oys
yHH6Z/hhq0bnYp1t6UNQfy0fO67h1+OCc0N0FaJNaGIMWHAPtC4EZ7pFbuPiH57+Ixzfi+aZwPbd
rhIuPhkIus22pET4U1M0mTGMSFg3QERWltj7VZR1brLd2x9JFrVZPWFUi+z+pgsj8k7coygXrMkU
c6b1fSEriCLfwaTY3pRICziR6uS83bA+kU2eRteSSe0qCzY/ocX05S31VP2Rhq0oqkfrsyOIkMEf
2Tg9stAp2XRfY4OkWTDTh3TgWx9mwVRkq61dq1DkatUtskg9IC7LjyW1PwOV2K5YlBfc4qhGEQol
kI+QkyQInRxmWL2p+SQK5RW0wkrS/i/iZrW4OYrNSm29VHmgxKlMpw8eXXJzGr2nj2IQzhD8es12
LY0UN/7O3TqZBhrE7A+1NQZ5D7ovo4ulfWvGShjNK3yJ0qz2A+p7Q082wyv2PwNZX+kX+RuiJNAG
eupmnEa4RUausK70jMF5CZ3n3d5sC+6eF3/klAF6nfmYDXof7+U1nbojjtzR/cr4I7cyZ7veRjR4
oQled8/GSfuF8sY80Q5nGkA2UrEzXZ+dQlB171C/kKDmJU51NVA7rirwiDYD3eo5GYMTaz2W9Fir
OlT/Qve5TaDQo9qUtl2K+8Rjt/TVIkAsDfE00GpytPrQ/7QAB5Y48f8T68bjpZy2IM4Iux23jk6E
5AQ1OwrE2BYjHnATlsOIttPfyE5HpHIr5A3cQRSVyd7xLh67r1hQcYiBkV8B+eyv7Ph0lZQbaZst
tvbDMqGJTbEUXaJY5Uq9lBHuhwpRRNzQsNDAUPqogaVbrfc1jvya/yh1lkhWz/uy05WYQHxBg4mH
wGH45u6bl8otORXa1cix69Rj8XUFSRCAoxBeNe4q1rJ3dmRtxmcL5L4luivNCByIeHnLZJov+2qf
nENf9tHn2aBI+ptnGxVxL3FEEDk79QW9En1ihcqOC8udxKl3mtw+ngwqUUUSKwxwJZVJar2jTsex
G3UuqAW7ZxBwnrmn44F6HshYUk78ysJUBhCfR4GSDFZVGT/zDN3uEuoSLKK3bDU711Xqf7waP+mj
qGGGqCiKiqj0c5LpniZrpRFFC4IH2lF5MSO0tj2vjhD4KvPPVCYUaqX8HYTUt1VEz1NlQuIyyvv+
s2GlmVmmTgnvr8o/DEUVyJu0IJFF1Rn5JuYlDR9UhZCEN0xN7Lrw8aVcrd4dJI9lArM8w0LI5TqQ
jZUoAy99usRBdSdQg0niItinRlcFFZlSUHyf4gvH9BCyrH/3rMNW1TmGpo43JUxOhoZFk5JuZQ6d
c0oB36472fj6SzjZzUDQwEz6yfDMrdLa0M7RPv1ep0U4jLW0lTzaaZ9oRDpl7vHhnvOGnzDNY4uH
GVlHTtnF3GfWII1a/BRSFIUz2vCvlRbU0fEBlh1/VPurkTYTo89LHxg71uZv82c0vfNvvWSdf4vz
6wN/1+L8PLxObwS5lNkf/Pl5337fu7TJPA/DSxt2Ho8SypTj1rMHM6Ekd4NyN/yYsPcO4L6fVlRz
3rA/OLp7+1Wy6lcrunebDS+3eGnTbqp08q/Hblhql8P28zWrfVrX3yaNc5D9he3k06+Xuod0+in4
gCC1qrMhu4vbFcMPL/1ntfMutg1yK688fBM/UYscZ9iHZ++bXyzNbvvzT5G6XWLtT/b15T6fzqZk
P8JWckVV1KA7EMSNI72WZzERN+XBl3kvWnuQGnZi7PXXV3LKo10ru3WIHHDaD+3i3qkk7QpcqtSp
vewNmHzFOWf29d661K0PFB4wHLL+BlfKvFbtC+1V7U29c/mYz4vdYIifbDx2KhfU42aTesSedulm
PIrXx91hUfy5l8zPPBpmVOQLbV7BO1nFm5WWF2fj0ioU0SXiVBPgv0PtvUD/VWhdpaadwaOkbvcT
dpJh/e4bh/El6jWO3qboNqgi/jJOchMSY1BNrWM25rALV/uyse/+exQFRRAefCNwfQieeYO3nE3z
hroTthrMb5QfTzv5tGv450J7AwRu10Kw/eoNKw3IZqJS9sJKvdeMiDib9sV5tRvO/bdZc/YdGEzu
Z9akLehmdMSx8H1ynhBMJodRJajQnOxm3o1WjbI5xSrMPdV9FO5nK1FRktXkBzDgXDIvH/ghJoMV
E40HgUDRil93OzzZlaqVXVowxbPeBQrSfuOUq83WJyzZzXpzpWpn4YfAPJsjdk/pBQybNGpln1ZM
7NTHn8FpdhLng+wJttDeq1Wt98u+L6osI89WEXqw/Tzo3wcr+sF6Ipaj/RYlLKxK+k0iTuR5eFLf
zPOuCB8D4SL0n7p5ahs3q7miafOmX2xMrwcrxl2IOJazjK/Rojx8VVtnSPik/3AfkZARz/STXhYU
Nu6L5B/2D4qY3W126z16lyIHY9Z5jKMqm5+DbQAxEWiia8eQHwV8xbpdnBIUt42V4QRZpIPWeavW
3ZvOc1HohOOCW12dSepRepNDHVsZvE10EWgPwBcIIEudAzbe9Fvw0qAyjgZ/kIoGdQfK9BgXg/oP
NjX+dfixMKwh/cgbAH+WjfURb5oXe1TUumSYXUR91i5BxKosjgz73RUp0L/8luc17EcRtk+N2Qa3
RlTNi/SE39LzDxMXRiW2LMF1R/dpn1i3nXVRGLk0np48neIKeur0fQH4qKNJLw0ak+IEYsroMzrv
6Rt9nNX7pUm6fFsVlpYc2sFu9u/p8BqvIPKq69cIL6lXYHQS2PTrCOl7CAf/iiaabQCI5URqca2Z
8W8DctlnR1+zdeLfh+XZbZbMXrvHOl5lqPSDzTgj812dRyGdl9/TDw1ugQN7+9G7QbjLUxoUUEut
8+hdNUudR9I7XZ7T0tlwm9fUua559DEbZRdq/BDkb8uExWaJ4B8iGU4ZB/rV7ytufIhmUanSutFc
nC1xGC2voXNvUgG14ipUElxrQspvCeXtpvdmewAsaD+COsRLRIdBE5xE3Z0vED8P5Y1PO+pz70Ke
hoXMzWzEuA9QdUwOZqX3kumJLB/e5uaPBbsMkIswEAdRLJvBckHW6Q/fsEqxRYZboQ0lJKO/N8Ai
6OlPIh0ECDUWRR9n89Yvb11S8iuRDToQulUg8vyjnhJXnTht4VkBo7vO9t9o3Z9W8YPown6VW42K
Uzd4/VZKeZC7lGIy2zCsuiHjkws8PUIn8n6cNiGvCnw89fgUVwcPL+KqKknnHVNvtH4RsNsdPKrp
XRavYYnPMzF+3xChoDyhbaflT8O5VNuFup0yDVN7c7Ge2O0itL9wXDDSzNOo6e3Bje5d0qonMKUY
nZfdaWK4BQqe4GjtGFMuUOZZEeLgbxUqEKFZ2WxezRvGwbR5sct+1S92b+0LfTBDOQrAgkYC6V+c
pMeSUvVCp9GX0R/cCWw2VQhEQOu+SUTKHhpPWIXQD2fw+U670uI0SgfJjkF2611ITnqzx5wcGbkg
+QdgU8FKZufdyb8drU1QTk1jF8FTWl/gwhD6wlc5mJ9PKyMiwGuBThCwOjuUaAHiEkdkdAzcAB3E
8oqmb6AxtjhK9qLWbZtgzcjvrSERRYvCGKm4Cv3Q3G1shekS+sepYXKL0om4D2NFWszz5yeIz9UW
aStmxYwbMn166FATFi6+weQHaacXQeYsgz2G5I1g5p7o0sX2c9TopdzDlYeAPIWbcoUxjsEe5kXU
qd2ss2+fgJ7vboJPDlxqP8GhWEXfqhdRU2h6WAi5bzeER85SyL+hc+gl4zfkR1DT1Q3eXLNdGGFA
AasuwlAgsWdFC9fapGO4CeTTsl90aP/kumLgtjGKBODGip4dJojJLkIYxLSWwkwHMGmsKP9CTQas
HPpfAQ1hzalbJ+/dftEb9EMPYoJh2fQSRRN6Matg5wYq3R48WkJIhHQnWqRcT39K4S5wYkAnmjoh
Yf88Bdro3zxjSOctaqgXsDf0MG7Rb07KGAE+uP7S/jBv7LifePGWhboDTDRgJiyrk0IHYXVo3rEa
YVOiAzI/AIvR0J5a89FBc4oWhfYbQ7VurDKrhBMd2hkoMJRxzFw2JN3qWc+QlAy2dwDzVV8tqOgY
ghaYmXTFaIck5geQ31M7hcrK1HvCzA25vLwRZ2zvR4MSztdYkjiHjrjWVDYQl71aBCaUjrr1tupL
8ALCFtwMVNSYT3DKP/B/4V/UKTOpfFEE563wdDly9hHJofo+Y6DZcFYrVZCOAx5hRmV0ACgMD703
mZ0kBXfcNV8MCeoPyfraPviVhZqsHgcAhf7BTyf61OgUulI8FCGxTz/0zDrzC0ILBjG+6hRHGMdl
Jr9J/dEpg547VZw5BBSf8higBqWccYIJJ3TyNqt8+w9QvEcPNXVsHY1o503XNk76RK+FWJ9E8cn+
KNNZvHOxuvpV2zQL20jqurjV2fG42X1Qw1Byqe5YagGqRHR5oI0ZGmgUSk1egs/HjenhVCnGkqQg
iE65NHfeqzyc3EklG1Q8qANO2As61eGtXR6mi3jymp2oaZ9NYgTID3Q2r/yw9mWdy6KKQ8ydKATv
uS2LLwaQJJ1eMk0ckFNEUkhslkc77GOGxeI/v9j7KZ5uw6vDmi/KCXwhMsAKo/3lAUg5jfWhK50F
dVHnhVtedfAakuv3YBrvUpTX1x5+qEgEisgrj9aJSOdC0QeNfmBMMMqjZvDoHry7/0CYNsbThbV2
ASN7qOZL8aQ6Z/eOVlnw6D/W6bC5OlJRWka/mx8WZVZvg5Vvysr86H229RWmncSfiysdWhA5/UKu
JqSrhGZzWV1iD5f2j/PXxPi5TYt2HVPQaekPI51NF+lbip0Q3K3Eeo73UEV+UBfNKtNsW+4kkKCD
xiplXUFAOHx8WwM3J08fBQrkz9MwWV76xP1l59Q9EKcBH1SXyJtKJLKlmdF9qALUK0zufxVoZvYT
G8Gm2+gVBh8Py8zJnaTaJmh9ZmYpaqUQQKcXMgX0YWBI/smrLqtsejD6JhUOcltYoqCqvM36Muok
kUl+GI3X7Mzs5c/+FU0Y9aywxduTEqbj/U81IIg4F03eJgGkxp0IGhpQJ6HS73XYIKS+tDChRNR3
JIplGgJJkoCNjoAmUzAH+sxzCLdps3ORBm/77m386t18/Tznl3Hp687VvJjVn8LyMor7bNBXj6SR
6Lef7uqdwzJrb3ql2WPxpslIJ+ptVilawaoa7v693yYlyzRg3dqMyIOddFakS+ngOnmOX9NkwWrn
Vxfxej9Bfo30chSNcGvZ0H6eWBttPScNZBFL3IpZv5nPXeTfeStS7G7djUxyTyo4lz/clfgcZCwJ
2+UoDO518zN5dk5d3NfaH+uJC+aQch04ZO+KbWJ9QCbCGLgyDJzKejN7ctUo11QdKmuTojZVvwmc
/Pmt/hbcsE95P6/IPfAn7H5Wd//2AxIwSPtgZmBQVVbzt4sMaH6cb3rRPOoffi+gH3+4SU2e/aiT
zj7dyvY64RUXaf/Svk4IG+nZ7oJVr6EFO/uBYLwnLAky08lhcIT6i1lr/9xNt+wGu3BUBbsoou1Z
UNZMJrSHgfl8mhxYNNcxMM4G8Iy0EWe6ePZZhBCiZ4/ByUHLdqAmFPoVFvr2J9gk5mPBSCnjCzIL
Rw/3MHj3GfPkXM8KNrLvWXGHJqgTYSnFfGGUIQxNdymKf8RxlPxT6NbPWQhRNQi5ztGaZ70+dB4P
0ob1xiji3m6wjBA0TvfdcEIimCIshGmwKrJmI8pUc+7PJFwUusgj2yfAsu4H32gY2UAYQYGyzBBn
OpaMNs3+VsbBDAdnomQyVwqxw73P2gAfwt+XHKNAIH+eXQZ6bYOkyso6QMfgsGPkHdPNbkPxhUoN
hipd46cBfaZT/40DYxX/XZ3TjL8gpsTORWEIZn9Oqd3oG4NKrzQqdDfbaHFbNcZX5zkCoEIuyTrp
7y0MRf0qi3utlY5q5GCJefhJ/XCc9mu7967hpYzNI0koae0JLi3eXsFzXeHZM+4+Ju8tE6tD5SAb
lanwc72GhQVmthPY+5MDsRXDoLYyoPBvugcQiAlWZB6kW2xxGf9nzAq5YpzPzmV0HW7+3ihjIRJ0
ww7L6/B4tquA6z/Y4Hp1HK59Y0UA4ZQg8U3Kk826PgFAA6H9pTZM+dZCyPnm9NqSyT0GeKpFvfo4
eqGFZJU4vswy4keGBqOFnCuehevm+OYiFKmtSvSrwxYIvzwU/0QSOJ49WZMxwS20GBqnoPJsoaNM
Gk5acHFsa5TNN8YWdRIXq85gu1lGtZ2FrTug+qoGNpDalWP7RRTD3x9a18gu4FpGf4eme3r4BmIv
yfUeKpc9Tt0o6n0QkdUt6jTJMlocFMPEnYsbTmQpE/VVQA//DnDBHNC8IpZ8NJkgbQ7dGmdFJ4uP
v26MHgReENon6P+mRXgZxs95ipY5m6fuZoSh4HF89Z5/kfvxaAz/0xgduvc2oaB/nGNRiJfqHaFf
5F62Av/Qdsw5+1fy5mR6dOMZM7MA7RGiXrBZoWJdNH6x+dP+wjRqsLMHuC3NmMTi5WRM/MMAhJsl
tQdiucog5zRgaqzCGSrU8dktPcVNCns84sGh65dW91W0ey2OqblHHNEcH2cZ8/VomugYUA3Ahd6s
KNU64bhUNS3GcESCHi1OnItNb7n3PoPqT2VU6ZXRMpStgR6HluMfJidoBrS5v8zrmEdfu/fRbVCW
v3/cpxg9oGw8fK9fASJw9zmTflgwy0Lr0G6zqtGHHEk461FQXuAvt0CLMtb6Ra5OKwR0ELC5O+mo
gNHT7E44xFvOKZ7dx+cJk2rL1orEy71OqSjWl2wdvfrPZoZ7Jgt1/QdUN9tCbulXUX3jFTlCFoJ8
/TJr9mOwjYcb9bjX2zvGgtF343/WqAjuTwPGRHF4QuS28U4DtBF7yrhP3CTj0bGNJx+1r0JQ7kQU
5Jl9qk/PX4tkEuNYnUzuLNBM0tELD4ENCzXlufYFwiWAycfBXJIabSltVWCZsAHQWqNkgXrzfxkv
UAdazJDYBOeiX8TsfeKTq6e1tdkxgidWxqprYzN8nlZwMC4sm5O7z5UgiST/4acalugH7Knp2+VI
9KmXhDPWJSkhqciYFAaXr65LSE3KZpXg8+MqDc8ppUGadZmFPpM5bUejy+w0wP/QZ5itP2j4Kfhj
DAj/YRiPy8vs726XPSqh4Cm/0qxXyR34RvxNcrDv8lOielUJ92p+H3f4edNv/o6olF0WqV0fHi1q
ZDvEdrO0g4JvT8JM7VK1SDZW1tEmin65BlfaBKU2NsHdGs7uXNfQfXQvfXxgfch5ftqnywalaEvS
Ccj5Ldrar+NdDfgEUtiKNac5Dnd39OmvDkIbBgIacj+jxnXvHGYZ0XGGbdTJPaHPpcpWRZZ/6cQL
CLuL1L3wFAhRnky0GuNanzIEEJP7Hr/bBUChh/PE2LjAmX/94AiNtdcbzXw4Jg4mn63gfIjmHo4C
8wv+vzAQyioQ1MYvpjgzIN4V+lSE/GOfh0oM4CLqEtwNaCVo0ExtaiwKxGhongJxBpGfZ739IPbv
/Yx4S4F2WQiQhZ9kY8hGa3Q5O0KxBF2tIWkMAmk8gIoM05nmVhj8NABeAckYwMoYgFgY1oAmcQfL
mTqQWdWxRrxUD1aI5xR7MfiLUNQ17SBQNOQ66WQqWtF7Lk6LHos6kDzoyPlaffnY/OEgcPIXCiLT
g6HEq42RwaD/7/DTNG2XF/HMCKS9kGCLrwlafOoRUheLi5Uyz4nAeEvQJEkcEA31T78vNh5wCfKk
07Dm18FzBJgJOpNXjL6AVEmHHg4hvRPPIbrp13d4e6T6v2LCClY6IaZiD+UdkHznN122bB5vqUrV
UJCfPdm5iv7TaHXufIsXgJLQSSUcB/HlLSBeguuBLIIKirTEWeVkcw1kn8H6z3l55SChlOh6uuhq
wARuEY4qKZzV7Na7Geu9fbHloCpyijpf3ogqvpCoqJ66iXmrg2rQJkVyxovZszoWrQucXm76T5iC
JKNHqxVsrhzQLafnDLyB6TkWFKIejSX5x+mBcOkeFz8I0GN4U3P8MJNAHCopnCrDl2jaPm4ecMnY
401Shpzd9ujsmn0wJx6U3AMhh8YTYXmrvqCvjyG5CEIQZE+OB7GfgbK21vX83XhfoWpBb9BTByBG
jbM+g42tB+seB8QvJbaZegPPk7IBYiXagA/jZeAMYhcVjheU3bI7ACTs7VsOPKWPy3DB8EGgaIYR
KfMDV13APWzc2aRV1L/I+B335vIy3pZQs39IqEuH+bUbkleH/Q2Uyqdl/JR/blZCRRxcgFEU0sPg
cLXCrfFDiRK//p/XUnbm0fy2fPzEf7efxxGKmFUv2+Wa/UArO6wbThYQJJ6pDTYWSXs/SnbNiglA
kvjxoOJ+evTOfcF1UJ0Elg1GF+2JD+nE91t/FCZUyxDVDEdiVwTBX0D/eWZ3eABiD0ba0EFFkaSc
8SUICZ3+p4ZIzbDDtWTp62r4w+DOBRSMWBEh4I+pLpAjllx13fRwricSr0Eotx4inOTV9QL7qUzS
njn+KgxXDC5RyDKUQuqYoT7KsiMQtyKYIi6TzOo7ECzDRMzIkCj2KNyyosjzF9pZ6IKm6iB0LxAX
992rQj4TozYaUWRmngtAzvgU8KTGr+7GJ+kBOIWsRrGYvxJv7gXFHDk37QbYwHk1XokBx5sf7evi
g5Pckg6EuK/AltMhC3YWSl7ek3PLWOpMu578bXIKN6VoVeX0BBYXobRH9/B7BBSEgdDTsavBgZDc
fOnk6DhecSuh6cMRjqEUEg3wWRJeliMYJINsTQsxsi8ElmhU2XPuVgHyBh0j6MnkftzN8LO4zA6T
z8JAwnkbwpnoiEtxwqjoODpPDj+f6X1MXOx/AlSfgz2vT8QXjtSC4eIb03dPms3S9tE9s9yXO5UZ
obtLILO+z86Ty7q0k9afnd0i8uiT5L+g78fzGx0HsnkyxTTcf8/TbeKV/uI5FMVWhvAscTYkrM8+
e4kJAICBtnMYZv01vgCYUzc7tCcYEv62Y4JZpLB8YlgHfNfFNCxYgZyataE7+U0nKfJhsTN9dYFT
+JtTA3nHVwryJXQzZXkFbS9kg9x0TnVm2dL5OlvTIOroJd893dNzRTjMaZJsZmV6h1It8DQ+YF9y
8b40g9hWwzZ1goQVMdC2B4fi3YJIyeIi7zRqV7ylKLGSEQQanvnL8kz1+FIjmWx+zukBmhz5OyIy
oLmujoo/ztiiCe58hpwOlVfMF0mDcoI+KbVdbJE4/ccOpwUSJiGaFcRuoM216oQdYHxTJExxcYPY
ZgGGMKCjoMhrBRUGI20387flkFigpwOuEPODpdVDfLnD0RTluKTtugrfNyUim7EewuAMpjJAKzvI
7PhL5mQ+PbR2f+V2Gq0659+z/k9dOabdZC6W51WDQNQI1LHaHKZsDnTZCHSp+QT5BO6TKPCMnMpk
Q1VSXZK80HrCGtdeey1zR5rFpAuDEpq6GLPaq0R55cLxofRKFfgZSqDCnJaF8whW3zr/ummxCTvq
OqWt/sZvJHyQCEKjRvs1x6mTppsukoxRtI6pkbNWM11AqR3ftpZFaW4MBCpsP61wLEatbksxdtR3
mS3hKy+mPmK9PNgmQYTTVTIkI6tDcolHryAjBFk+x4VlicEMZkA+v43H6YhKFcXXefVs0tAGNJ18
791jmRi9JhdQSaVUREMhbSYJfX9wXdfSJBUrcVlriTUUOjGosopevsfQYG2VxwxRY04Aelg8XTd9
SI0H1kNdQr5xBmhyI7qM1nJ9bLFGaVG27g2YjVx5xgsKY4Ld/8SW2rDzqIehn89cjbSbl3KH14Mv
xICmD7FCo9hlJJddzfWTdZ/p7zSzGNugDTDXcuqLFkztK0eXoYIMTyRtxlZHvHN85plhdKljypgB
tBZmjtZjkblJ/YnqWIixYMdADH0CuQXbOQr4h71n0XtSgaKaWNmxhJKjUneqEh3hiXSdEIZCU0/h
oJ8mBXBuO7jqQp2GFKnVsTtttp4UU4o0YHl1z5MXCC2l8B2LaJ2YULXBkIt7I6RIkPk3urD72Q79
1+Q+Lu4oomDT3mDFnN2yFvcYZHzyr1AV93Vu8hRkw8H/PV+LnE+XH8QPCr6zDbE3Zumow3BQ2CFZ
ptFjEzLweh0EXBF+idFDe6guzGPup3RZ/Lctfc/xgJVSM56TxkIQKMrm6p6GDV8rnlaR/HJpYrII
sfZq1JIY36AIHTsYYtGHxzADLldPL621OK/Iw/V/US3gEEJ7OtYaMJWTgFRrtdZA1/k8OfOqWCtZ
fBKJmnj2rGEN9al/fmAQtZAhqoWrRIgyvpbcW5RbOUgB13irPnLYEA2dOrnNIBdPiu6Ef7+N6fuQ
UZH4fAMgyQf5CdRG5hgiAv/XBBZ0BKqq0J6vYFGM4DdO6AUotdKeqDmZhJC5SPKHTvaI8VF5tlHo
yrVSzF8xeCU4yV9RnOLTWMK+g9sAsyng0SrJqr7QLHITRIVHB4eS9DjgI9DNwecO0MKb8uFtR3a6
QELmn9tAYOtSZBk45uFXsozjFq3tap0o5HIjfDHVS3MnRbtUUjpt0oP98H+KrvmFRurrqicJZx1n
j+1t+55WZ9fRYdQEf4kDCSHy9mI5Q/EKobVqvYaJpbxAN/yjSRbqlpEA73zNdFF65XKiqid9l7jf
gG/AQeheJAKj6oljrkymxEeUAlV6GRDxgZqZJRayBrCo5XKu10OaQqwZOgiV4PHSBxlHR3BB9PsH
/8StEdzoZSdMm9A2G7zaT/rNQuxxdcEa+N9y1fEXs6UDLUkRygPUfXPy8XardrQwzmPrZONeu9o4
10an4ZY6t/7TCodFpzCS8dLdir27dfTQgbPMBBQar65EglJj/2z0MDKjxfbchjMtobewwQeeSLdc
dVbDnjRz3gN8OZB3SJpHZ0jipEDxg2bx13ZdtuQYHef2q3Lgl0hUo1aN+jBjVpS+pecwh093Pb6/
u9v+9m1tNLheQPsN3laDf4tEWJ2IaUnoT/zJBCTVZdBMGD59mPWS5L4tuNw0LeQuLHPRsOGaz3gL
nq7/nu7kbzKJBzcSBHqZ+w/1CYRBHQ32PoOvxcfEtMX/+A/8mD4uHATixph6zHGWBBEq0kW4JmEO
Ypkv5s4nWoL1lSHbwLXWxjXEEa6sTTOPfXgUaRBuLeB0iJzyGIbv6jAa4vGpU6yTkkBjB8nHQq7Z
k09uHU1t1k09GevuO3DX7NvoxLT4H1Hn1aSqtkXhX2SVAUVfAVEERTH7YrV2C+Ys4q+/38B96h7a
Pjv07kBYa84xR5BdNcNw+PwS8ZWtV6TUxFq7DLefRz4LLth3idP/abIQjDGgHcPf1gJARmGuRUBy
xBIw/mn25sE0ZTdu7X4Cnuxp/w8nWW1j6vFoR1F3Hymjpd6rkakguZUKG4nz8HsJ856UdAjJRHX8
22QUgwp4+NVUfv9Grig59vmZJu52cW5RFq7wkOC1w1pOLzwgOhWfFw6jJO1S0Ytpq36C7ZGGQa5Z
2/aX91yYHdWfgEcgcvke7J6rVV5+sQVHfQsTXpEguGG0ipFHxPSJu6iOret2JI9WWG0BxvRkQkg0
KWnzHuGkoiR0x0syKpfWByQKLYBL3X0S/eoG/a5jr9Y31lEJlbpX6Wtx/IA9xMpzg2H19suprzgA
HS9G2TLlMXlp3dKxt9f/bXF8z4mDTwnf+l9EKgAUUyk9mzigzKfoOHdkQRp4wMrRjied63/Ao4zR
uIMOAttlxvzcGfvhsml6l+6ugzHCqbvHavr5q71BAoUP3Snj9V0zvwdA3RI4HXuntgJ/6yjDMhmc
ukUxOBwYgovyNJuac9hw8XCJmf3pj7UZ6r/6ZvFnMFywzAHy0+artR8mg+MQG4bBGXLIDjQFOgky
u8yHVTUnCJUtCiIenPmz/5zKlrDYLrEwWr8smqajJZB3Erl/VQc80fja8gUQrZCerTUNIQzCFsOV
GmX5bx/UeoQiPGrYfzUH21+UKFMkJPmmpI/S1dIPTuaBPRwMZfa9EfNCXyix+CKixuBQ6Rjtms9A
3HpR8oXx8B7W2q9e6h37r8kuSiCAjaCr9u79xE+H1/A23lJ8zpc8ICfrONw6xvToGv4+lGQfOqd+
INzwGa/DaWgavuFnmApwJ8M7zQKTFvzoXlGtFJrlsmWUuTUvzJhHZge+TKPc4T59oERmu6sQoOPd
PqQL2QGE2Qb42ubIx09e6NoOdplZPFbPuKqwyiS17m4Sp81dIqvApcdklyEeyVE4DGOrbI9AANkX
W0RvyFmjZOOTweZRs7gbm5L0P505kh1UOD+9uFWn02GLHiNLkplWzX91tU7L/42FdMx/BN32AlI8
KqxVsFH5NIb16EAAXSB5+dnaVSz4nvPl3akF6cVqKS5CKSSG99xZd1oXLC4Mp9JwmGjxVoK2yFq2
Ks+Xv5fVZbXD42tc9yhBeat7ZW7CvwciwwfJFprIaODG0qte/cjiqoLrCsBL/xWOVH/R7tPcAmYC
2VIis7R8QQMVzCq80O3mDRb2rD75Uh62LpT1IWUZfQvlnoSBNINSqlJGUg0yKht9eyJ1FLIhP+Om
lPyqw2JI15RUZVZv0Y85NBdS7B889WRHKxkRukUThJRhN1IuozyXMJ1k1ZJ10z1aUchSevK1aXqF
DIMXptBJ/vVM6ohmxc4M+3N3tpiB24XeaEXP8YsWZzCYzLon2iu1Wl/np4WqXz6Or6cejV6Gz8cf
5l2LFsgvAMAUf4T9oHqWCAckbUbqRtQVUGuzonNiKZ1b0wBPblllJL0XKyE3SJXMhneTm6VXaebK
rXkTL4wWVE7K/f0o5aNJ8qiH7EJf54wz9inI0OfjDsVIT7X4VGaEWf/kI69qN2CBYZXMrLLaU7Gv
b0AHS3lIlaxzo5+NM7OY0b8tRvo+6eN596FT4kf4whl/wGL9P2qW9brafbrlkNpZBoj9Iib9pk3l
On86aNC+zg5aO1RPs14QjiJ/MX2srNn7y3ZloWJIuTda/2XcLFH9i5khNxS+sFdPGwpeFWwuPbbY
zhhXEeqI5m3Q+endvYxlWRsC5+hbsatq16un88bHd/JyF3uXsNhubzrDwa+J2LvNLs1Cr7IN2iXk
HKn2sRLp9Nh4tLmPx0eHZQu2DVXnv+wCJDhfl4HrP/fWgquCtuAOfoFGoXTpIJ+rgAfnbaDfKPxA
xTjpWL4qLm1fAO9bK2mfeju6RoBpSmVWHdaOamOYXMHvcUOJwfNM583NbOXnOupP5anQh/e6dNe8
fc+ofGmPozqnhx+V9kNmNd8YZO08W+dG3WWsyj7+tBbqu8aisIDs+cLRD57rrDQok41hOMv2fa5F
g8WjNtLakc4xY4zHh5X6eiR/1JPQS1vGHGfEseTHaKtzEBvwHD/O71P/tZRCpD+72+Ux9miAVgKJ
0Na4egIvzMrm1a0F94/3DwR0kWHLspMuNIIi+AtW8rUmpDRO7HDBq0SDCuRIJeRx9z7amCH9Z5kx
zB3s1P9hpiV3PkDLkMeJXr3cBHUy86ZVi1QY+3ogmdJo9doOVCQJ3uef5bi/mkG59VAhUJW1Ahwa
pq3dubduvbFA0Z3dxEQpCBpZu181LK7PhaH2xX4+rVaFRKrh1iqGO/+S2NXF1WhekKEe7C3JmKVW
Pdvsjr1Ho3mjgph/PnhdOg8a09h9be1Tzb1+XGwiIUFzH1TrNs/1vtGqs8gB7xAujhVsUOh+Ou+O
2eVCkbtgOMxpA5T67DmHorWs2vT3fxS6wyN+R2st1OkfK2/nEBK+eRneqPZZ8/JVlbXtWGo9mNs3
oUQrRFla6+96FrcbTF9pxr+AC+F0WjC1FrOiaUlYsKxdPCnxGaGN/g+w/cm6jdLULeRRSJEHSwGD
ROrav8jLrx+WWfmSR6lFSy+8jQY8tjxVqd8anUg0/pLlhDe8B/kx+1OeXRnUaV1TrsG3nlMdx6Rf
nSdABFtvf1lyTwiPqPMZp7EHLc4kGaJWyfeVLmB60Jht70LDnvCfAPY7F9yHdXwtyaTcl8FA1ZXE
qoyfYYamfle3y6XF+7QwAVYK3K1AO9QLv3DfGi5uiFei7aYixWj74YzklfAZqYpc9R+YbXytHblU
ruF8V0athNvxAX3Ni6jjNxn17bLRsK8V8IwrCwxNQPS21gq1Yv1eJuVemad/fy14xZ3z+IHYxz7f
aZw6j3cW1Ivevto3kqcPdrTvP/1XkWKWu5n9WY0BcLqgWpZzXcHfr2SUIasWb+viV2uQoCOgpOW8
jK1UtnkW4GDueAqGwigvwIsKJmyAbOrXGoUsB0Wojo210dGf6u9jsDHGf/mJ1t2jP0W2g++EJKiQ
+U8oJdoxn6KMjUf6z8pBTURRVAJ4LfxrPg1icTAoVkIOfbeCPHVXZmyp2oA1gVNzJ0tIwdoUGzz0
enaTPJ+rjlOFTCvhbPOiMGKrkUmN7ET/td4YDx+BpGGuo/eN+cUD2fcBRSYtxWlYvbtVUI3ma1Ik
xkHu3vIqlp2WirXiOl0/19dZcXifv2O5u1M8USht/14ruJOfVWkl5wj5/JsICytI2y4MFx5etgVj
3fpvD5qjpiBq0jQRIlQAAyi9Pgw2Ppg1xJ2lR7k1PbZqcwgxHri1//Y/bS8mAEJ93ddgCPSdy5tX
VIJGb4WxUNWiDfqM4B8gTTI8pG8g75r7yiGFR6ylxVrOERqrC2bQ5qsCUp5ouikF2gAcVk1O3VTm
6zW31DQBH6IjbuvH0TJsDEyOeKTkmV3vHpDv85//uT72hArjQTPSaW82bHXcIeAUspb6PsGEbtxc
o+5nVDJX/0iDtOs+YmtPoczOWg1e0Ho+/s8TBwT7lPiUrO9XwO/q2275d18N1pTYUaQihXWH1f11
m9drbu1O4Y5fl/DP5gXsa3f0WtdLcGN2cXCSNcKnxo2pqlwtqhjAKBxe6tiMe1mYvU4dN5doAGDJ
o9GRx2s7vkEWJgQ0+c2e7WeR6rPWTnc3e4tKjxiPyviJVKtuv6fGB+I4PLl70QEA7Om/vVe4udGn
XUST7nfhFSZgcpxfd1HhfrYLuL5Yx3vzgPrFhg1h3WDWWKXsaFMeTK4utPADUjtqLDRgV9RFMYVB
uCRwAaJeZYN7GjtvBa1Q63hZNS7cEVIv/xijd4VNovRpZdGne1+6VC7ZvPDunkEQsKr/HOGMP23n
egiK8wYEnEUVi266qStGUv61f8c42iQ/tVWB1l8fnjL1NHEJg7dqNcRCztz/lOrunsq6Yj1+wxM+
/+FuZd6dB+R3Ge8emwcyHexUBPr9wT5f3ULZMZ4gQSbw8v1llypWXKPefSZwd98+JDXO4Pk0vBpv
uzwvlx3TaL3RXJxoIXvXbcQbZ+jERsZsJDnF3XdxvL+WeTLvLLUvtzZ5eLXKKD1MVbB+2xGK0T9A
3Olts38kzWXqn5NI9SaxPc6z6n3e1gUOn9UGifH2broeQoS3jFDegF98oOzFXfyYu3E3Tbkbe6e7
W0uta6Fbua3RRV4SbiQeGyr0KSfVPv3skA5YaQLnluySCmin6QwGm5RqUUfjag2BWQdNLx5l3iMq
cj9Dx4+HcYg9djudyraqgbe90s+e7WXzwRW5r0jzJBxr2dP7Q8ucH9BiCKSU4ntLXVzaN1ENpmcv
5Zf9+od59rZgV27EFR73zXo5qBEgvsPmi+pyP3k+OveyC9lV9FXc1JmAMdCtyu768EYn04DdeYoX
MKBMAg9X7J6dO12N0Tqtitwje2x+CTfBp05RJneO0/C7cCmShj5hpVFHPuJmwKGmUNcCE1x7NULV
nVcI7PPsjDy7XnSd8Tnry27NbBeOzffmPn5WpN87B4fJw0TFC8ylkpIQ1lFYYTIGD9CJWNGvw7pV
pThgrlCyKsDWLwwIAc9bBE0yLrChT8Jkhy7YlV8xMD41Vo77qPmYApmnznIug8jX6rHa/5mxdVvx
rsyP2uadprZSn2sPWmlD0/KQsUCg+kA4Naos9872U2jtX4xRwH53rUcCvooNXNZ7VZrbChm6KRbS
XvoIXmiid/D+XqNbbxk8Hi//XM+s0upzrwTV6SsphsmzxFoU1yqto+m8GuHLqRA7vDSQ01zebhl2
I74/l7+rwrMbSXj4ONzXEb60W7sfZ315ukrYfnCoohI4AIxGqJ5z/xu83L7pCS+cZn6KHcHicvbB
nAWIRD2MdC6KV6xw/JJKnlntNqjQfnTa9+q2fOPewOYKtDa6Rrco+iM7L8BNoAyHtAO83oGj3P4P
rE9ahaAKsG9CF6siUKCC6F6n5UjEoXPOBMLahoPyahKjIFdJLj4CfpQoZQa3sLDE38CuHLtIC0bv
a+tegyBI6XpyU4rzt/2Mh4mzx/GGx1sPeL9/RSCjWYQaSh74M/RqppDJ8Pke4jP/ahIvujGgV/Ng
eF/UUcjjjUCPp3t1UnIShD4qwkNHlQioo6c6u0Q47bfGVJ3JV+FAL2a/YlhVGJUaCXxdh9hjCsrp
y9ngXkOJUEebRlzvKKtTRMXVJpDOe7pgypc6t/rq3S4uf/ZP57rDyr19YAnhIYR1iLDQefFs4RU3
NamdUXymwIVtevV8pCng90bAcMHGypdauGnSfp3YlVqSn0R6pAT2Yzi8Go2IUC83JjE5BDgonuzS
9OKhyM7uqwlOa3KMuLfFvGG1AY/T+CTzU2J1uSX8ZY/RSkuB6TmIooYARARs5i7aHFU/fzKbgBj+
FkASC0HJg6B59kvcq8+OXAXF9QKDeVqXcoyo2UNsguqpdYFMGvKEfnx2Mh4pzbUF9ODyxHS85Bb7
W4TKXD5DsyPZPpKFkNivPIpCCQ+GZ/Zq3oNK+sWS8Par+8FxBA3YLqZ0IOR4k65st8gc7tecdSWC
C0xrKh9FmkDe0w5yW+DGeWSIQCEFl387PiqQx4//zIwL4BWAuxiu3kXDU9cqXoPM5US1MGyZen09
jMVqU24JRW37BECI75kMPLBqu7H2yqCKcqLDeOlB+uSTvxMliYym/FVoK2oecfcD3Jfm497KGAO6
xQ2nFqCIf41yOhQhqQzF4B+VKR+eT2Y+lChR8l4uRCU7HVSsyctFO4VRl59/4S6YlD59auMDQqvG
FYP8BCTEIB/xJz85t6p5bfHcTIUbqhz+PhCaMVY7JUBJ4egg7DV0g2fvHuDLm+HK0CywxjZ+MI4t
v91TZp+aJ8YEVGWsg0ESXtpFJEo9UhII1YLmRF2OJuxBrsjgCk6dm72qZwuCtw02XM/NiFIeTVIh
yUyYCVQ35NrAX7wnkpPyeXAF0kvupIAYvN0TZ/tHFptdZ1p3R/zF/UQemndBkk3VlNjTClEtKYJM
Yanf1LU9k4TUuYO3alhLH9Wmjshmcqnce+hNwkqLhzx3cCy6gclCc6ereNuUq85pcOoI5VBryXO3
nIN75q7lDOvVpsI/2UGNFjNQ05l87qlOTV9RFoAQ3W4tDjqwCg8B41T/ESG3cvktP9D8BygvY4WR
/xEj5B7mpoqt2wdrBFy7qxX0wRnYr5aXruYn8x2Di0UZIvbfoYY57RF5IdB2m+bPHisTSWExGrXd
aIRjBlBYDA6r3dKgNMCukJJUdpXFYTFElssT9sdnw2Q3ALj4dIAuzqCMqVsfyjE6x+O+WBKO1EFu
DxXwh9MSed/XgLQYLuJpDhzV5LRvn+xEOvrTF/UsXnXqHi7WLnoRsnYebX/vhOlogJZ5OhL/1jv3
D9EhSqLDz2tTXDcW99k2IGHWP/hVKoboE9VHy5GezocypJhvaWqn1g5hV96mHDgjAgD146p1q5Cx
oxA+oV4KgqqQ0kSSt8u0wSGjz0BsdwMexKGCpk5BfiXqWFyuqmiWmfDxIyU9eXdqBEXhy4EQnzvj
+5PJeE8Z40iF2YYsqqsnzPr8rQJvHfY6hFDU7JkV3N1XR+b55FmNSEQBmTGQRqumJGCKk7MHstdd
oomUrr3stqQxfjXv+GHn39Xy4NbJZn2000BHg8DBMuSA74A5u5as67z6c/+9/i4xxdo0NlWCCymE
Doxq9bSIPiAI8Auw6lfbfgGZlNkswHRg6tdOXNrJI8USDWCThl9pDhz5IJCBCgtW/iZmCH2o/AIV
PAeqUAB9HV/8JCpN4nElKvev5Iz0G5dWgQUdzCKKScvQ5XtHKRFBjKWf1omTtSZA53HTWw2ZOoJ6
YoZqIeOTSuvDJKUv/+ry3Ow1Iom6JM84DA9QC9MulMmgQkJJyTlGZ6TBhxF2DuFygBaFNXTZleHU
s7MLDsEJoyM8MXoXflWGTHyZlVtaDVWdJN7OMwaNYW0QX+3CcKt3hWGGKSPCSv5hZ9lN8ezsHoLY
dK6ZVefzmmHc0zqf9KFx5QFV+szGoMhR7pa7Z9KkU3p/ueg12AyP/i2XLzykN4DE9aVWa2Sh3wnI
oKkUDc+L2KjjDvJCiZNAUumYtnl8SzXPk9WM8mszqtpEs9GU6FbFLC3dJbJ0DSWN3EO4wS6HHtBX
oatX7ZtL8vAryLTyeBLtfjDk0chtO7K2LGFGLTdLDm5B4AbyxAC5vpjBydPOpgIUwvXNKiKnBAzk
HOX5YiSBYfCFFHTwDsm8+33N41U8jae18WlWHxuL2qJMLOAb2e7wNtMRT+KfytpcN6w4aqzLm8oM
m8b7pDpDalWZVWbKsTh425/n5uCV1voyO++9zjpmWMWl1cwTEE1ssmQStW0jIiDisoroQK5SOmhK
gpxOpu9KJBEZA2J82lP1qWYJr3JILKaHxsEj/dvXNSr4dxQLNa4vUvJBNTxvdrhwibKXQdZT0SxH
KFwZh/JrKlMY5/Ej8vrUSwxHWVqWudVI2XPPCtUhIlGBiVlL5bUKaQW64U9Ah6YcaPVrjf578krt
ZQueSl5/qwrfSdvMP4BaTzGmJESDyVqeZq3c9CocGPZ4tMYyMH7CYzkEtKrUEUIvhFzMGqql5HIJ
tP11ocrye++N7l5KdcFmL28BXAa20gOoNGAZ9SQwDY1zL/M/8I6tT8M6seB92sGJYRWKps0FqvgN
MvhqZ8HlLPY653bIc2v50N4shKJGtAeyBHZKmcChWNmzZrfR+WAAw9S43JlDTJqutW+KslCgdj2C
q9MIagZILkK4WDzwQ5piMWnehvsE/f95LMMfRH05u+HLVtUcUZCed4aIAKxzbb4fnfcq9kC347KD
lA7rT9SIjBbNAZE1NGzc4odwX2jGgyXUiFKGhOpLZ8Dtk3tda9yZfkmNHcso75ne5rILUGeWR6IP
QWu1o2sU8GWViM/Gfxh+fJjAMvev9vjKdVZThg7bmg0S24i28MFrfUakfqG5/FVitLxY9eVKeJAx
F620YWbwW1Tl9K+4IqF8i1k6oFqMU9bxz8Icv3+BwAo/yfRasaYwfuD1ONOAPF3eGIIws9t3+QDY
gnQKsEibaq/p4MmEhR+D4xmSr7bZPvKs7JGtwCb/p+2A0I5fSK31BsJh9SPHDdfORnv1bRvU65I2
y4n/w4Uxr8+MfPOoDxkMVLkTMM+4NJXpjZOiHemr0nMIWBVQogS6dR+05bpgFHUsB8zLYSjlbthV
9tG9d9vc2OS1p6o+aG2Dl61/FHuVxYO1dlgf8r8K9ZFzI20rIyKTIlSpDKrkanzxK30Xu2j7gVY+
ePfAJPOBubbRmJoMv5DpkwcJi45pNuNKiI725rtMQp0f3XkwO9QuroVtirBwbll/OVtBhBIbgI8R
mTxAHhSXsf1Tdw9tkaHQrbOhxvDyND9DsJVJV4tIBjWiJ/cSOigXvxKTWf+LihQHSFg+Gb0bHTIK
KQlbCm7BF+zVMYOLU+qrEb534AqwCCXBG3tDqWqIZmSBuvumd31YTz+BRd9jQejh6CBLScZ2IrzA
3+ApVNFDiFkeYXn2nmW2d2UWk0tMqXAnEeDR2/nfo4AfS6FzU0jmr7kpby1sNKnOk+g2KQy2o3hE
h0jAJT5AJVhL63S2mxSYBqazbLYcnibZ7DQ5/CgG+4EN7L1drzMB8xV/qYJJ78nTZH/SZU5dplFh
HBz8R0cm6Vte+f8xHG/gJa1EPBVzdQ+yK8eV+Cjm30dafkHkEN+De++AK6D0FkqxZGnqxfmR0Vl+
netvDu0H+ZZnyPw6bp5I8eIKiCgqumiZBAJ54PJ40THzScrMdrIOglOpoqQSeefaqFruIf31qPuP
SC9BA5aC+aiEZ59uUdFW6AEHrCmDPQJ9biQXWfGbpQQNF2xao8loDwDjK6nAICJXcyWK2KG3G2Gg
Tp11ZDkg7wV+ZH1UHwEhfG/nfLO/4TWjm1y3ukq2OSN+an3m2gAHPIvTu9xAgpZ+rzGxOgGV13qW
8KjzmIx1QJRbJ2xCQnzT9m5QC81BoVsPlX9qgmwwO8xL5ULrh0kHyWp8Vnqxkv3zpGBW0zfHOyEv
SutWr6fHABYbUP0cO1e1Mpgr4waLcwwlqw74MPlN+AXz1bN8hwZ9mKD3l18gN4gAWx58wt0ppp+M
u1SpyIb6gR01U8Hma6oTw3liRKfBIfiC1HT06IyKHuTMA5xh2/cgL0LYENIS6GlIrjjtBFiz0ImY
vZVNqcYgJvrQs50vhtozoKR0dPohpCz08VxV/nVubU6dKQ9wpTAxDhvvnIp/ZYFgw2gVJjFXSMUY
oA7HFwFIc1oybtb5+OmMH7GY6wwIHUWZcXC/fLNYNGgDbpDAD6oeiJHmKsZIvZZOri4xLCJ4Gwrv
E/3CtD80TlpU5dJjRWsWOa8MfqG/UtPwpT/caRLVINAvckvQhGEZg/VzvTke5/kBUH5/8v6dy6wL
rR4ehuYN0q/cgR/n31pt1SAslwd7uhwmP7ufzC3OtESXOjz2Csnd4hGsY884R493pdNo8TnGF3or
vqo69xPzwhQa7GVxWuwW27DRj8NlxAo13o0TjsLomwvZQOqqwkalDexbQNP8hOHVg4bVlWspK127
6uH/5FGaEUUJ9t0ueCSu+Ltvw9xSfK7MeYpQ5AAe3APDJIx2WAUhXXbOoVJd9aeQLh0GCwSEvrfd
K6mPswNSCf5QizkswXHGDy6OGPJagKgCRHsAFNjXtDcJEx3r9ff6O4cG5Cq97hgOcAdCMP0D2oMq
PKi14UqFlwF+OXx7l27SKfunxXv8GVcYVGAkF9b88ad762TeDzzQIIHZe+2f+6foPNpFj8ltsgzn
l0nyox43XRfGRwWJqpiXAxMUmeGazVOICE+Xh88U7XWOM14d5o+L6+xysy4AlTKEW7po2rHer/RM
Woa1+DXLOMLt47ahh9/lbIGYucNhaGLbUXUTpkIsTiBDs2xu2sD41FJnhxGGopyPf8oUV/WjCaIW
sgpG9pnq3ZNbRQghioXUz3EHib1Gj3gv8jKSX/1GsTaqO9RCKNnvyDqoSTkOla1XwMKMya1JgV0J
VWY/KZnzyHAG7cR1eI+ZOQSy2h6wuYonuyBhiNPWhljDh0AR4xj+UUdjs8LvVaUbgwcSPLrH/A0H
vsa6wLFIJwUUDwrZkkIO815GTxTprBasER0MJOh4WAhUBYAXb1uqzygxE35sPd4iLEBZFLmUooAy
KwLreFAOiKhPsirZcXpMroHmRh+Yx1E0Cs+DD2ocNs2sqVoiByx5IM3mciSsCFAxt9+XPpAyQ8uc
MuwI1G6ZKBbagi/jmg1FYenhdaDf7sdHjuVcqxLHk/QNahYfNR0D+z9RcjnaMHq5RjqUqRa367gK
y3FI3paE0pAdYbTUqelIvAe1h/oi7LrA8c/0PgXM1Wo8rtfpdXqeNkaQ5L1ze/lz7xToivaYlYXp
4NnBKw5IH88eWurG8Dgp8NrBCqN8lDetugo4NPK1p53ViES4c+LgmpKTZ3Q/qbIGDOC7V5WtC6A/
RUzP78EkRb7Ta9k6G0ODzEyMTnkpXTgGBHqA+X7I3C3xInSX490pgVXGnjgT3/YX9DtHL6Q3oPRu
cbra4kDnDG/ex81aLq8UjnthIljFs/fJXf7dsGMfGwFqjX2EixAi2ePP/iezL2RumOw/GpyrYz95
5U4Zp6H9z9fEWIxAEQ9JDKpKRaCxsTrmNz7OakYNfJqZBAMH0xqyi2kPezt3DECxfY5Jw0zmYjlI
MP4Ii8Aaj/6zd41umNjKkba8KW4eMKDY1DZxT+BD3Nv2jhzS9GKC4pr5gbMnlAyKeywd+Kdv9kkT
/y7ijnVo+9QXz2WqORn7S8pRPfxgCVGqM2Nh0oi1rLyYgpRD1iTtNVenSPn2JYmWCDs9TZeYDQlv
V9HGexoaJYV+Y5KrrF43XmLJZ67ZktpEcgIBbIfogy2+6uanB2zbp2IPbtEp0oq4HzWLVJXnYOsd
A8H7oqmKhHiDXKoaQZuzOhK1inzvab92mDSmr53buNsfsxMziMxaH7xGEEM5RXTI+MMruVoHPLnr
0zYvdo3bDliYVf8v+73ylDGrXu1WNXbHWE4+8d/2DzR3j/0AlHjGgP5xXO8f8RVZOpR4d0qCK+C/
uBJRn2UhATSDN/D8tESh0cFq+u/IwwbVaothoVJDA9Av0qMcurxXQn8kXb/exyw0rAzyxEj/SFml
QoGE30ZRSTlE6heTnTucvltT65L2BUgAnNUv/JeetCxhOrsn+GJj+BXsqxYnTsFiOV1Oq28b685w
6R/awoMP7fvvDlR414bJiIAB+sYS0RjcO2xr7vAUrKzYOx/dMk8xAO0XuK+vU4orIPDNawO+vveM
sLCoDQnPHb4HxWHaB9eLdtP6SFRhY05/3wIZnO+GjIO71emFYh5j62DrP1HWqqQ/4ZZxjC4YdjyB
fqRJL6bOHnH6/ehUZoeyg4aNt5T0v80TST0ONUe9Ub6jBsQ3fcl7kdCWLQkn5XutkvuEg4c2H21C
bFG9fbfWN3u4vTh92Eya+jaAYIHMEsvaBswH2E+bpzYNtvZS/idGahbqKA0qgJF1jqTXGACFl/kC
eV9UnO0xdrxMirPLJEsc+Jj1ddzXTXybbEe1tbEur5Of2lBL18lfBt/DtOu/Zk/fEhEzIfskd5GY
N9yu9y3cG+FxKkglRLvw48jOWw7VNVyt3s422kb3CRYmVLAb2pbrBieaG+0MNDXaUChQlGzrz7+D
7fSEW/4k8TSKzdgEbtjSPP6VzhVHezOuwzn2lwMhcNm+FMyGi4S6/cYzgIZpgC3AYM86c+8BttKM
4XS+EIYg6/yPd+1cO6kQhm7FP4S4rIfwJUMwFuJaX5h+JfiFpVBD43FtLoEKAxFYkn9o6Vo8MW6p
9aGm3PVEE3pvdNTX274yLRqTV/SK0lHSTtoQE+G/1tzU22Or2C50jn0tGC+sMGaPCcKxiTGrrT+b
z8ZY736uELkxJIMaaTRzgGK6Vu958Cu9Sk8Ll6Z/9XkBN61uiVkVMcVvkJIPFiiIpPg7lrN8kAiX
D8sHlEQCSVnOS37xnMFBWyXFAYCWOd3irO3xDpePXuxXgCAr+aH+5NhTvI9e+95hJJt8YYkHgEyu
XG2QBIIadVRYqGKHT0wnG2Dyuj5iMfXc7H/MNbvQvzZShZe+V5nX6z6P0aRj2xPtRjwt+OPJl+At
6AjLuSOvbRRH2Dkn/XMPW2aWJFYgnPKrPoZCuPyc5InG63udjoBbtb7Rf/jwRNWKixWq+Gn1qNhl
QTzD0nxaZd2vjyrRYXWYnpb2YQq37ctww9KKlRMWI/0KVEZh0NQ+T3edIotUOOCD5I5tCvfCKZOT
/eiccha3yR6jKQeU2Fw6ExsP3HsJboPMnVJnHRaVTe1Qt+Iij/eNVv6GrAgDgLj/KS+qXrYbPIph
tVUWXxqIcHDvnxAkuQ82eMiuUKbK3rPoFoM9gkGnVFqAY+7BI0uob/EpajQM91ACsWTM3uxH60jt
lmVFrhu6i64U2oJ+Z2nT6fr+78Xxu76MOTxgSw8bDvw8+K+LvT6DVEUzd7v8Q/7cEwGj33/ZLcse
K0oFNQbk9rlSQG8TOm9KyrN3saxms9VqEvx58U3772F9en2JjvoMR64O5H4PIjIuES/vySV0u9iW
uCMv8vgO4XdYrYA6xnoBl8GzxNS2e9z+YofH2Ohqv3E3PBR+Kgxp0gIm19VKrx7jLgWwuEB+wPgX
2YQ8buA6w7Tls0KnRYmLDre/fr5rzfQ1LcpBsIYS9WixST6QgCDem8N2SkA6McvL35b4bOOvw2wU
uJOpeTxejqpRtVdkY7y09/aF9RREI6h046AYFsNyWBtWBkZ4mFQHJzbmbePVrBwf86R3Ds7BEepy
dbCb1If6qBJTNh1393NwGmPRzj8tTUEKE02QtNd8IpyGg0beSauXftlTppbNoMf9VwsaJ+ecdl6m
tds1rOvTSxEGmC22/92GWxSeHw1Nz+wZISO73WTZBlyjBkrnR7ogVEWMJoCnKlH9ZFWiGtiR/pT7
Kpku6Sbhqd3sUg8uYtG7Fpvlc9PEs6bYU71cG3+Gp9kza5cxk0eci/dRVW8vwg6pi5lM528QIeLM
Wo4v+USE6CWIVVDt/jChhjhR7pX6N/hK/VNq14AgcU8HZ9zZF7g5qQWb8YMnCpX5frPfJPR4IHfs
1cvmDUuW2uK1ri8O6P6p/sj3zN8M5uDQcPFFwlAgwRFXfuWDBqGy+I9CgQnfBls74qmUcXvcQFLL
/6u4i/F9/RpgklXrGQgpBivOJy0KHRFwdm2WhnL+qQ4VVFLw1d9/OSSKvSn0AT7Ro8mKeO+goShA
LalHDUeNPb23xLVSrolvgkwXyzlRjhT/RyXDkshgZIEiyV52RSq6UkbnaAETFR0PBk2v+bkNNW1Q
cD8X6+g3aFIexEup11HgLKA2KcXDc91+z9541ugb1uvazJiUQBHjkmR6u6xvuNhYmFgdTR4fZhuN
oIZuFI8k03rQRs7P2B2eV/dpCcsKSHdxKFQXO19MdpGM3OwOLaiLVIIDal86PbR29CZuOo1djHhb
8J8AOQpuTot5ssozEzwTe3iHVXWy2+heh0MkdZ3enXTHco9ui59ffI4Mh1s5HUEMmd4CNSXm+oML
NH1ktO0VwkuAl0/98DcoX4GAIfEcmBnFnPrd4ByeBi+c8mt+zUdi+EAUifE2lN0l0LBMhvdcHRL2
2ncMaRPvvEm8kqeRJaa4fi1KQHBw3T7Z1XmdmVDBS4GhOegdcR/nhf94R5BO0qqTOiTbXekWJWPR
WFr4ICrh/IxcRCYC/dbPCiruNXKLH/ZgZqXFxbk9Qe3tXZwi41k8zjhdfAgHtmOHburjiI3iugZ2
XW9n3mtwar4Gu/RnCRACY7WHXryAOH33By/yucpWu8Eb5MUIIKjQoDNyus6P8IX9cqDY6RrkCMCa
N4bEB4yN9Tp1Pt2l/+l+uqcBxtUgOln7ySmRf5nmx3F7iQBAuLISegyA44OXeLkt1TxrnTEpPwNd
lfqVfi2q9E04howWdapg3DPKAcxSz60yLGHaXGWMaQxqXVTo5W7BL3eLveooi3B4nZbmBn5qOsx+
Oi1OMTtH7LlbJLw/LB7j5eqx2M6KI3PSqXAZdSTtAoT1QuvqlYG78LOmx7q6Oow2IkpmEwLMPrfx
VAR3dD+DDcluXLCvY5eA8xJHvfWUZ1f+5GExeWLAp1Ei3S545iWvbU6E3GowKzRBeIKGnNw2rSq9
LQbb3t4vEoQogOjYSWM6HuXxVPAYPDYb/PVREyiGbSrLxWGvggJMTd6t7n+lVWWVjjWhkq1aTOzS
Evs6ObnRcSENggTdp9plAH/MrBhpxOa0fnKx4cPl8SafVO54TEiqqXX7Wc7uo+fo1St1h0PDFya4
a3KxFxm3Iq7Ox/C9iQ+jp1+n+cPiiqqHbW5awQ9hVJ2Ln8iUOCoAY24RzxZh0mi88vQ0R3kGS0B0
+AnL4Tn4dM6AooCk/UtPzBXxWD7dug+D+Dl8Dj/j99iY3lCvb8NC/9C9+7WeyHElr/QbbwjDYo1m
dQa9YupmUAHmOQHkIIJAHCn2dbd9mMx2LrDfsJR+BAamnLN0csTt8Ek9frtYDZ/UlGunFKj0XLaU
MaluUwfplp0zxWchxPmWBQ+/BC4X5n488cpfLfqP/AEQwEmYRqhlwmhLOP1oDTllA1Lzxjq0QAiM
PWEI8PXsGnOLsWUXuucAITyqs5H8Clh/R+fRFTqreP4XgB6SLorMbjspHGS1nldXHuNFv61YtDh8
khegJ+XaFvorYOrc3B1scQYLGBzeO6znQYUPSDh3T7zUtQ4UWYfkbws23MDmoYEDhHYOriX7yRfU
ZRlIujpML0PJBtCrOZ1F98BCC6/VGiIKHAo/1iQ+m2oJl+2FBMnLqR4ZorxdMa2ZbLEW5Us1cVtL
2JvPyQloRSgX7TK1F7mRl1MX45XVSmzA7wE5WBNUzL+4DiUwMUgf7JopKIyaVWECMB11V/MPBCwp
B+uFQ/7xJ2362kFOZBxgi8Yipbu3k3Cwj3YSLkqClhtNd7gPj+HHsHYdAOkyVzPTIWn5f2cJYjiU
gV9c+tiZdzzbIr1UAewEW+l4OTm9AYcihSXfnOJArAX57P23hcK7yOfDamDEtjjSarzJ+hKI9XGo
fJ0lw0L2N5PLwJdh04bR1rzDJxaTUQ5q8iH8H1NntaQ6223hK6IKl9O4ECAEa04oaBp3C3D1+xnJ
+urfK4tWoCF5ZcqQImpIWk2kq8EL4TIECSA4dB9ymjfbb1bOv5nPbpnrVWY7LbM5wTO3dzHhQ6JL
lF8gUHLWs4cZE3vAs4fugrmdiDYJ8jA7bjyTdExoigZFZu6Z2acW6ZGf7K0h3HhbzmcU9Gj6aWc9
r9SPkNaINk9k1IGHyCYhG1lEJLwxNjuNTZ0bRNt/yy7mergTC7j84FmkSqhlUQ4EQnnUBpxNaD9I
4ak7eQf5+sxuVVe12AN9yhKKfwd8zuAxn4ERUIeOqAdB+lWhl7I61aFcLohcOWfeDqgSMebQ9+7f
1bquUNFxwTtQDTAWYEQno1DRQu7hJps9HDg82FL8YfnqsZSztwpRoyVcFcQW60K+MsheDpBMZgz+
9FgSvxjIM2+iJ43nmq/hX3S1gzXR/fv+ln7X86MCKvQD0efedvadW/tBbb/JFikrO4k/CJhFZMxR
uTO8dZKExVli/6wIQKdaYWLL2kUK/mhlM+rhtDABdQW3CcrTVKOr/cagNvgmzWGDFu4UsUEkxxX1
7ElzX5RRZwHFVQr891GJ19NKNNB0PR+Wgj2VX1X3aIL3QMFfxc99/9JLO4jGtq/xKXzS/StQxVML
su5fPPIb0lkS4h8x8/YuvVl6brhmJeqynDy4Q6ogce+WnStuFEwfUakt9wTXP9i6pQ5f4Ivsi7g8
c4RmIIlRuQOVlxm1pjtdzxrFPBkOk2jDhNQfVqm76hd7enphGoQO1FH2q/y2itpTAxxXgepRoaMe
i7os6rcco31E1s1xCbNmkPeC/dmKtDava7978qp3sG/v23VMoEbl5NvRS92CRkclmnqHUHwqMl4h
bFAUd/bxlf7buovgO7ySVm9mY5nDUppDFsrTAoQfuhuUC7MEo4W4IUML3xbQjhIdlR4nK4vDYMRw
7Fbwnwjbww/Hyk8B/IPYm8sDZOlB4EHiDLp9ktLGF/1Aa5BGrpYNoZQXzA61FzSrpMYDDp01P05W
WTKxBcAJhJMb36OYwfhhnrN2aBlfwcDPnMaJwgm9tfPJElNQMFRGCZA1/DS39RMGZvZ7zQKFc7h/
oTiqNKHl1Yfo7PbfvcpARiCb6DhWmFfqVTs65EwzowfMXiWg18bPS22kTiwncnAqspTenFETLxSQ
HEyme7jLuDq8qqjQzsOBDAziFQmrniwUWhze1g0EzQ2rb2ANgzfrKgkD7hD+/Slxd6AwNVhviyd+
bOjB+IWXj+4MWjurjVvFnpYNtOjWI2HC9wbKvIag4KPUnIRclmU4Gi2Xdw+HjXjHnhCGWF8ZyxF2
V00aWy//hDjSiu0xQZHzYA9Zo4faRAvRjfnAxpgvj6IiPRkqT2+ZpNhyx7h5fJCVhyOSogvLt5/F
nlmNVMUwEaN9GCRB07sEmdvtyz2DJldchb2OEzTxQ9ECXXqbyWordxCER5bxzWkOb85/bWFsglhO
S+a15m7W5md8Z4Y5wGlsdXyPiDNtGKv5yq1rviGPkEqULsEDX9ERaHn+SzmzdWfHOxHV1Lz3A/c8
C6bgYKpevo68Md3g+mEMxQkUMQJix9YlIafl3WsBOJMPuVKh7Lh7Ghs1f+Nes1Tg7J0J+G8smlKw
VYvtmjXZdL+sua0ATNC/WYZIbHbq/Xq/2i/1Wu3RQ7pVN/CKhx0r2Y11O2VWqIGkbeT/bSVXMIN1
Ui3ws8BQgQzcW/gYOCRll+SRXqTFHuxL3VedhHBxSWTwsTdTt7iszy8/mpNgA/nPP9E/BfTSR+Fc
cmk6mhxg/XpvQT5Rxtd0lWpGnofzvE59Cs2HSb2d8xHJeAg9rjZ4WZRqLmtsXeCLjJrobymYamaC
XXIvTWMleg+HibbJ7O21H+2zVX3DpphK5o0FYEFPcIGeMt/O3BPayk3kORW26BCmF5AnFYFw37Ce
+MiyqgTapz7cNuRnZGiUvU/YYFUcNdj0PvFoosWaIU4kSkDjCuaNUMzi1Dap/H9P3pfVFL+fuVBu
Ig4InlEHPSFBNUwNxSIz1Pl9Ou/+G/2xjVmGWAu8NcZaDlqClH+AzuBgfALeIayeQLuyMQa2Q38Y
SPjZ33gPGmsyirrYavuDgy7vgZVnwB1wIOqAtaIjOYZc3L7Afn4OmEGLenGGhHRueFdSt9Wl6EEw
uwEjv7O5aBtBC5vK9WVcg7yAoDibedame9BH0wGIhL0n31sKbx4lJfYTLJqyf1icFrPl9a/wdPqX
zy8IMArmbF33X+pl4LXXEpVRRfcbwFECGHSzXxm8PwcuaVOEYw9aUCyIvV2oRd/FDvs9874OEOKm
xk5Uc4AnJaQs/HmiYh1qqwqOevMzPeboaIyKpuRNGQFf5z7K66tP6rFUY1PQrKLiKy3ijPFwuUjl
dGaF1QBaF0j2IdPdB4cI/wlERL/qU5AMpeUMSZDNmn4+DIqGCSuh94uUivCou3EdCgG/+K3ZvV6J
cvAeFA6wQHX4yZoFs2oiIyXsoWBNOYqH8dJh22c8KSTLW9yDjQkWgHa/SFk4WYa3hTr9eSVdcGtx
ZtXH9M5/G+74heeNzQgxn+gitHDpxz48AY54tYL+WIoker09b6VqIRbOv7VRb19Tg9AQUCPF7A5w
cYCl6nfTcwfBQgxJLxFFfZ5EXIl9FiYU+kJ4FMDSC9mvmCfD+TMgGsBLoOkirSVEkcg33+yjarP7
diuaeWVynVOn9wv1BMwP154Z0G4j5tYJOmv6Ynb11j2wdKSbjMPJX+dkIpJVJ3RpMr3Owkvh9yV+
usgG6moiyQn2Eoltms4UeGPB27PXgcTNibeM4FmGygALBkiL0vtj0cQgEu46po8g2dmU4Caj0y94
750eVO3fgU0OXYMrZ4ZGDcV1wiVh9taBOCP0dMEdUAuncUbT/s3eoIwHeQZcxFRzVBpT015BZK1O
3KNbA75Bb1FSZ9V5DumrM3DBe7E4a5dQPSxLRO1nuEVtat8thqRoZDBKJjc22M+QmGTvrDDpXsWQ
sxTkHNEcqkxmMZ6PWseJqBAYhUoVEzhAJihhjK2ap5RZ5XcmFA3u0nOYNWFzVOcAMTAQcuA9eMav
pDUugt9vjNNhjduDdHjRWhQWhTHoHf6/l6/lDlp9m8YRnSF0d3lL6gPCNggbdMeAWWTRJusEfRx6
Omu0lRh8yKJS/wbmRSub7sXVoLWwnepAHHYqWKRE5rg6GVRQ1DH212zZu1rlbi0SfKASvfvVAQT0
fjGpTJ+/p9VpxVr4DiB9KDxFqCaDMrEQ9bBOAfaCzHNwDMp/NXTOG+PzVCoIVxq7B6cBjll1Iowc
abQdOxkckO7WPlbOpK5Wq9/oV3s1yEK78bdfHxR/TguF8xunpMyKpEn65tiN9et4vVJ4b3mK4PCc
zMqfVXbjKuXPOjnInQO/9iHiaQFGmOWw7L2G1+Q1PCfF8SZeJ1Kr3Ij04WXm44I1sfcCcMqBvC1C
Au1/a0ehqJJJditGiwJqHVjlRPW4AXNFFtoq4FD4WgnUUbUBiDOsr4hBiHOo+YPgcnyHYT372Q+V
neggYREN8nU0yj7dGrHTa50GZ0BOJmphSnILniy0mUZ4xXphGz565dFrUB7d+4/eo/fCuOiON4mO
W4KeM5DWAxkBVkv/Jg4d0R7LypGCNk1BhQq8rAxQCURBKShgHyEaWPRYgtTFlkJgnfP77tUGjcFx
rOhXByQMYmAqP94z5JQMlWfXiaMbdERTyDQbwDew/v0TblCqFVYYfzQrt7yknHuU/qV/N3xHo+u0
MH7GCozLCAiaL9Z3en6oHhc4+/XoGSje2EGZpy5ttXoK+PFMD2hp90l9y4jhGGvYaGWj/sFw5jL4
jG6Dc3/zozPzHjx60uEQfjSNzvElqYyxi+KMCI51bhg38DKgsNfdD1J8OyqzKtio5vwC0rJF3alf
sdHqA2xJPoLh3hrcYdECBgMlD9VPAmqyFSL2z8ssDMtdgjNAmJ9fUAXAmkRQoy0Fn6yGVAD4qwOa
T7Pf27xJYVNFRoXR1fDcpTYS79HLLHtSIp0tjs6naRyRHKQ44lY9qkKeQOeUTGFrSJlYqGT1g5FK
Zn8dUVWhRnKIqc7HPAzdOVZvNQuKM5yF7DNAS5CLtVHTqVBbaXrB271QhqdeyOhXXZrb2ygWjRNO
hPhxQNB/qKTaoNBPJYo5lgEnKVDNFp+kSbUarcA7hVT6sk79dzvAVxNOJEIrvN4H0og4JWbkF2WD
Z4p/Z0qm9xBDRmpdj4h6pf2NcE4klKTNczCrUT5vj9RUK8DuNxFOwoWBgGxXJi12VxRftRSXFwfQ
qe9hc/yIX/Gj/xlUZwYWeQi7lK1rj95IGVQNLTg2jWL7jfIjqCjclxCjPeLIfIhha7pliIK0UCiT
vqMLKcsnOdkVG3IlVzZnGXbmP3A1D7S8T1DukFFFH4UD2l3KMevqEJxEkKRZUotrMeajdrHbiHD6
hr8K85KACqtRyKsaCHskL/NDJNUzNqR7oitchf2UGKsv6E/yogO1m1Lv4hWepjdURFU/kZoXeQop
kOo2kr3NiUEqQcoD5cXeJfE7FYV0wESAq6Z0Vkmp0hXVqmlEoKzS2QzPJXMzpLvBiVdSdbGqLmRm
ZQZ1F1e9YoaHO/mNX/UI/oc21LOfMEi6WeW4HKsYxbYHDKJ3oX797KgnUGJVgev/RoXrAvBFsUF6
BaInPRqF6/9ttke6CRyCbAPNPk5x3QFv8sTiAupaBfKa0JBob3RRvWDRKmU33emO8nMt/A/cgklS
tomuvQpptno6kkHIq5TitBWxLZFLs9CMVchlmizifuVy7JKCKQZ7GAPfrioZKgAWO2parpHcUI0S
IUbQBpr76aA02i7f8/e8dchK4G/K5+KTlD3U3qJjUseviqRVJegitmnyaW1xzVQZ4wuRUxU4bLLs
Nk2YnkzVIgVwNeJQA4lod9l3movofiRqQxZFhVaYegEQcSbykBqqEPtfW7K8ore+Rojf0RbbhJvw
7arSmlNcXn83vBKzCUwDRQv0JsLTPJLECCsnn1UC0k+V2qq0mKIA8e1tx5p3L3yTqYU88N9W05r/
O/e8UF+IWk/8+K0Nbn+lX8KGG35/1APpB30reGI2gyK6DO3TQGU5wHZoR8H5pyYa6fxn3CrAtKCR
1Beq8TGD1f+Dd4mcBVMEGTeRU3fA7ZVTqO6ooa3kXek7is4q7jTUD+WgoOWrP6o0VYXaVIsNX+tn
KkFRp2G8Z/mripO6FLSqKVerR611FIQ4N2pLq+WKMseBZopEWWb2dZziCio2YQFs7dWu0BQ/0+3d
j88kYZy0M0zAj9vy0qCAmWXOY9wCEhKCs4mlp+C6+J2JSEodSJXkHSWtsrWh6LMGfNH+jp5Hk/+H
f2hJQRt1E35KnGZJOW5GiuElIZpaz/bHOvY+JCzAm8zGkLxGMookNOw2F7CVuzFcUWI2wmMXYkGE
BjR33GcZnX6q+4q+IYFxAaGV+YgVch4U3I2n5ajlVlnkzlRuVIOpj/FcZhG6mNjxMXIBShH8UrzX
iWcrFm9xOz5zFqiJeJcTP4AXS9mLj1mNh3GXVUeeId0muj0Fv+Crl3FxRQCQwCnKudeujqFq+axx
jkAGOWxApbyLdfo9/Yp0qQpjfhzajYTIyCVOh+HZ8kp+/rHC1VKTlr4S/r5S3C3ju6yOgz6q3aKG
S1L1qqHkvsv0ES/ZGFhhX7tEbPGnwdBgECw1a+NwGYZhNKUjOfuDSjQpgWc8A2Zs/Epx9ORXSF5B
OJJvXMAVteAmiq8qkDCFU2p0qZn3ZYSvEINTtwoLpip4lQFMz6Q5nU1VfD+18TzuquIuFp8EKAB/
kUPvO2VzRwipAlfeAxSWXazurMIBC4oIAHMnfBGBv5H7wUaROIHySlLVrKDd088FtKUwnQh1LtqS
MrUjjqRHBMdEzdHTUTImyCvxh/KO17G/7z9H5/kVHoyqLjs+XldPYsCYQs1q09Ox48CajtEuiBye
Hz8f7FnkSYRDEaOfIJiZcV69qB9neQ89F02jJp0JNSApJrMyarrNbBUhWSGzZZc2j/pjDBj1NaWU
RGfQLgwESDjwEy4w9ytYe2IBPUprK2MzC3hwQ44kgiliCBXIv8uwiUIV3EGPSui9KHYIuAXGAkgO
FoKVCs0qW1LWRDJ1yFLgaXGgqRFvLQZSrHVB/TCGxGgkXIyYvwI+0LFkoVnGmBehnduVJ5eWKcqy
FV+LkQRqX1ahq01GQoHagnCbwEBjsUDiCt7YoggoixdHLppl0XjKqGSvnF8YeyHqtV8BU5O4B6sf
u22+DmpFUYdK+7VGXWoXIHOXVykuSfm6s+6oOQUatoKAfV7mSK2Wq0O1AOGMJUmqQ7iONZ/p0gln
J1LNkQmkCYlYu7kJtpAds4mk9TKmZ882B2LMlhRrmYBr+1Nig0R/9IZGOh06tNLzfaiIpbsam2pz
prSI1YSgTZ+1YdUipjwfX8izd1CnGQ4/2cIcoY3N7qlLrH30ypjmS7ZW+rgP8xSo+Ze9tuyP6NpJ
tLpkzyvABoWbAPmEtOoF4MD1JTrHasvCeuKYJYfRblSHhrobwYSUlCefQADzf09cP0FLlyoC1u+A
qlC3gUqYQaQBMOKcDVz6y0/8r406Ntqx2v2zCAAHcC0t1PFVxmbMMBa7WiWpXvO28xG6ifV9BpNh
MKlqoPcgvueW3qR819VKFVKqYoQ3K6Skv1zmXZVmrIhGZbOvU0P5uEmUo+atamcS7cHgjgoVYsZF
VhmtPlkFQ+XavNK9ZJSunThOqOfrdCErnWrD9J9Z2w7yPK+xYB0IGULGP1L93KmsacLBY5/GhDbD
xwwn+d6qZgtab4sdEcQRTW9yH/gmyoS1M4MjwupNurhNGxmbFGCbAkXQSpYEg4RKUU9E6yWjlvK9
FKzovrO2KUaUfDQ1NHqnrwNwrpmF++k+tWuX4CXm+65gfcv2jHI6EYJiSXqShHgpcwAcFS/yY44K
zkiTMS0P4GD/fq0157YSC/GzziTty0pkO3qwEqfrJ3qzeglqC1H+aj5Hh8F1pMkzm2qaafsW80OS
ofd506Vwg5qRWQ12exfV901Q+RELcjxD2b9kNtxd5+OQtLGZUh0uUl7Wtyo5QskswNxT7Vl4fyEY
hIXO59+c0cvXBH2IvMwZ47RlfFYeBSm0wxICTWOulhhgtITCE+0UYkR9l3fH1TGDMGDYmsRlXgvF
3pM1Cx8Hj4cl20ETaO3LvoxSq+Ci80vFuuGeB4SRlLnfhJKSA9LCsCH9maGhMqPEVbDKOIYwETWS
6dXtojUXN1uzCbO43OR0EjWQu7Dc6pWSSw6ZSCfSENG63vDBqDCuc4SBFFYXXFZ4O1RUY0Xvj4wt
9M3MrqoZhAIHcaMEy+if21qmzKR0t8QyCmvPP/y8fQkHFyHcbGlVi0P8ddAL8fBUiizaZBJU0pxp
UHBTq5w+Ht3qj7vjJWtO7CL1rKmAs9IjKn8xh7VAGTzhGR857Wo9At6T+jO7wGu6tuiuLQkG2zOz
BmAOk0+CTXrvQvObn0g1cGXi1FB4IwKO0H1KXdyytIS//ZpD6wP4L543tE4tlO+mu8E3xdhzdzbp
cs06bHNAPsYr8APE7VzNrRMvQ28F/IMVZaVX19kY80Pn0Gm4XyI37oNwPJlrfCBsnWHJt3U+vOCN
/46exmPUWD3m79Eaxvj6Z+MJTvsELcYeEPxA9JQijijmrJIaVzfzuiw/0KQu2YVg5zWoctx7LKtk
uw8zYDwwtEDtBx8jXtFgY4H/GMsizHm2AuvsNB0IqvRqi+0D+P4mVYHnYP8jYP/dV40AF/sBZHtW
xiEBGheHPhv7/tqhlUQR50naSt3sOLpMBNEMaEKfmYF1lEaAq0qSDiQbPeX9KA04/8bo8psGJwzx
jmOUImjEfuDB1Sj/3YOLdeAP0ABdFdlZ+J0jGycgvr2v1/xRrfwOCZsv+EG4nq6RuX9kFTbK2hLC
BhRwZpseI4S9hMoeNnkc6oonarG3pBJeut3JVfVGXM1EHNstaVAoUSkYWo3FJ2vCDnuaNNSiRqkN
lNK/2qCCCWVBc9h1tL62Y+TD0H+k0+S3vIulkaSVkW47jQ/t5ooWrXIwfTsFanF07AKkrFgjpVl/
B/aNHPMohqUE5RBbgrfkHZTP+i7uvOYRfPnky9qotp+0doUgq7K6qvJNlajEHPrYGfc+PrQr3YL3
RZqAxqQ1Wv6ssNSx0PFi0dEM0fK/YvhBZmkaBUIibQD6MXvhsRHcEN37vXdPRBiI00GFRiEkHG4z
9YKtGTzNRywTJLhMVYfa09te92rBvkdodIHve96bwEHTajc1ijQFQQMBfinZZJ8tQLJh6+x8qE10
rWMXwblhaXo7m5P11fZuwy8adO39J7R/XqijoqdNtuK9UhslReQ6n4sa2lsewnaUEn8pvIbyzNtN
Ck2jbKedqN/Ef+wFx0NEHEYLIyhliWjTxXzRE7I3rDzI51U5FV4unQzkk4P2FWW21IWONNwHU0ib
Nxj6I7RkvvZpyZsd3LoV79k3oJA8AAo9lr/frdUKo9LGeo5ua9fdSWDI/kTLRoFrQQWEs2h8gtbY
iSLL2jCgyx0wy9+l6l8qlVGykcgNZQEq1lw2Ehp1xVUbUHwmUFQdO1/qpYlY0+JO73/f02cXX07r
FlNsfJulK/t5PbwmZ1HKDtPUa0SHVrvWfbigKIf03+sle7XmMoUEJQS8VBctz7NCixWdkG3xEWd7
3ztFyxEW9Ieh9/6ah8Ky+qZxZywqVusbyvZuKkgIvAk1YD6gQVARwrBTa29IRMzFCEcW4we1iz4X
+jyundp3wkbq02CrP+PHX+lpHTAnKV/d6DS5/Spdn9ZtJfRoxkHjon2BbqFik40RK3YH/XUzlyga
WklSsIRBindREgaKPmqK+UOPQMBiNQxDL4jJ58BLWF68nNAKUpqz6Irax5y4G1jIbiixnjt7d9qN
Qms6ySQQHSz6oFcM/IHQcXvEL1vhy8TydyEr4fBdd3tYC2NbN4Aqm9m8wjbROiCuR87P8My56TX4
gY8cFL+BDGt0OUvsVdPUxs3WigDym+xbrCx8czSiCbuY53kMioVqKNGyZBl0SPvOs2aVGvhv4T/q
ghOFoxvhjMvjncjq0m11MJWFxAJt5ROMumNn7SM/zRKCIM8ugRgyYKDxMnxyfT4N+nzlu2WzD52U
k+w6x04fTUw4Uxe/1n8SLixATeFgwC5YlXssfB3rvdjVqNFgdw/C6W82qPstln76S98FnCv6CRBw
KsMZ4usNlh86mrdwXHgzBoqBItyn0Rps9m6laq1I+oCIn04yrDkN+Qw78PM20r0xqGE5DrdyTF3Q
+qP1aLQHA3Rk6QNfTWwqu3ztG1Bz/EFmDkBOa/Zp0CR36kufK+te761OF74BR4R0eChMm4fHg3x9
o2/7nMa/v0EdYtupW1kwm51tYMxew00hEMeBmyCqpIox1h9LTwEAkIimTXTAiEs94LOzTrxiDkZD
c13ximcL1Prhr9XzTE//PbImPibchM0hjA6xCplwxSZYRUI9khUzU8ObxcJff4KXc+uNiP5H8cgi
eF++OxXWwiVjXwkzysQzK13whZ0aHkifhhUKogG2xooZ+lbohTHhd+AdZ9Zjb1djeBqiIbBzBzZO
vEnSshI6GRRxSn9ld7gKVBhBByFYJQL5U75UHyOhBp2YgcftyvMYL2Qxy05abJeQpz6bM0jmLNFF
SiQssU29T9aKp8F6MWFU48mj76Nq37O0hjCswwkLMWyrMNLQdAbnjmbdhC99QjadDxaPsukw18h1
u9MFGQ0WyBHeyF2fzfWOUkGNYB2fxmlt8QaNQOA+9v0BSI+r2b/TCONej8BHZZox8XDY6cp+On3u
jUxIRL7KJwAjfMZ9tH1hRtxN5toAhCY6ShDvZq7jGriKIs2hCbJFS8r3a16dPw0Gx4j+fBzD5fj8
NnytdDyK+WgOFmzJjqhXRHrYuRHiyTNhgYnCqMsc7E6ZjIto+vLxh9S81CJpOUxYh5NBwqYTwpRE
JYu7MtP5wYLHiHjGffCLhiSGpzh36/JYfoGDNCeQG3qfXWdiOc5Cs50HdLs1fnhmtUPOlUXvBdiI
2sUwGVZIl1G+ziQ1bmYcJDJxI3pTAL9kPAC3A1i3pNrBKBrx5daBuUIMEATzG3S3eYBAjOmaJttI
kaFEjm8mNzPQv7W+7XRMQNk0prwVdm/kJjHoXg92kEdMnTDuAnxXEpmppEay0b2wXyFx4Q+u+Mz4
yR6zdxKT5wh4SRBwTA/TOXNITJnYc0ajuEb8rSBcWnpavSteoNg5hOnDzjABjKZGVubcRmEegwVV
4MPLkIIFWS35EQxqZEIAm1NuUJFwbc36FfFMTuYjq0yMVh3eB5Pq4xGgH3GmosRENfJul3yE3pjz
hd4nPFAH12wUfHFJ1Vj7FJPhSHPwhMkdxBZKHKpY0ROVapS1+Ss9gFwCUCOX+HjCEgDcxuqLugiQ
wQ21+NpPq82Dhg8aE2sj2aNUePL7tEeSBrvTLlkTBUfotOLLXOi8F8SlBRAeY4APQWkMZhT17MV7
fIxmftXoL/w/TJvodKDTTWS6DSt8JyFewdNlDLpII3IVWjNQ0unJM8xdDOScI0zf+993PPNLIaRr
WMAbAqcApVrwNaiaQdvATn58DR7JNRYzJMWpfO8VTVhZQC4K3TVgcsXBqlWA4GGZvaLmoNTojfih
XzK6Mgu2iVZ9oe15ZweLD2jERfJLd3w3ooSBvbvGvVOeMp3Pk60WbNHr8f9Fqp/psA+6gz6LOj/X
f0iPGLWDuxlApqRVLSiOoDvQUjLjCMkiSBRkLSwRc19dKX3F6xkMMKfKvug6G/6wz5LDUx4c7qad
hmllwKjk9fpbGyso/R1E7bgvM9/Rk+TPw2uk/jLlQuaxe47aVqviaRJpWbP5d6lC9nrVREKxOtWN
mg94FPfYqarddFmilnRjAVGEgFELOQ5Au+VzZqbH9hmUu4o2OoTAVLqm2UDCr6NM5ZKq2xxl2Y81
R/EUXd2SeUHS6WNJ9rTlopgsRVxQHNJb3tIj2NIVqCKuJo8ZaaRKaUwiaHK6fLv1rEZ+GTJQaZaq
ZYoNYrRGaSer2ovzof6WqnQXV41cUU7YHkS8otsM56SCnRnMNO6uSnt+d3zjpwx/2mLsnFAL1JtR
SV9Ye4mAtXjnv61f0iBKyPXgA+m7t+7vO+t+XmtWvVmO94WJuER0wLnNgm24QfXBL8+3KAY8/PKo
OFLzSYgyGTCr6EpTxqqw56aZcIYqZ+WVagYqnYqMqJsINZes45BDHdUqSml7ZP59rDEqMlId9Ypt
0ZMVfqsjS504axmstFAQTbNEIruFTxVJtR7zMDsBRnobb64u3szAfYT6jHlP5FnHEsPFDCiizhFx
UiV1eLbSbik6eJ+BUAayoSqSs3MxeSw9I0t9aZQ3MhXcE3WyXok2YIX2UAs/Akk4qTX4YHCouCHU
k+gbOVUBDCYN0g+sj3NHcmqwD/nd3uDTDdTKxt2O8/cvzXgkLbMiax3N4WoGkqFZ8u/YTGVJoAVO
/R2BZMWCFHGC52HA11npyMq74mWKSLGeS+wzh8622tVOnaPRk/lB6ycVOYMmgHDHM/s83rmFQYMi
qcqk+vnuj3uYwNepOKoiLDEopDbJKo846mVdMTTK0DfrDCmO6KooV82IqtZhqPKriqukS5m8lGoo
ybBsENBau7DYroPM6xx/jj9nbo1RnTJGhRY/FBSwFvlQl2QUTSqACmAGIOecGexIcVTBguU+pic6
qoIM1YnHeqr0rjlED81PCn0gFGcb3Sa6C6XJdXTnoLw4v89bk8LkM3ohfzG4I58hTh7ycsjNoUIH
tm8bUZggxM5BThlAh3RejSDZhkv8RWVV1giYbixQC6nzaN07RoLr0EplrQZfxOjHVot1n0Wex0MU
BodEAxYhCoGtEJwhcfdKW8CaW8KjUyYjQQ/e2yJjc1iKuXbulKgFg6c5Vc3WJBenkRE93SL2hLML
jA+lGDSPJP2XLSxqOZZ9QZjqAHIFomwgM3V3FYi99+YNhEAg4SmMWrLX1OA1febSQdAh3SNB4E4Z
dkDyGTzgymD1CCPRfKGGtHPfdLUZI7Xef6SevMkr3VflzndqD0KSqDGZEx0qRn1ajXKbYY1vhb5q
ZmoxUpNJHR7NfNEHRCPQoeIlgQLbeD7SJWhWt0dwhegDSZ29BlRfF0G3p1H6+YQ75uAVCT0k38Pz
gjj5A+xvNq0lVZg223nt99r5+m//4Ze6CET2sPvsV5iK9WAdthxaaO1SeHybH9YvgtySNRsdvUr7
DI7eajiLAW4VtPO2AMX27gndi4JdhSfJpyLhxN87Q5uCrAStK/ye8BaqknPqDWLqOwNFuiotvhKZ
TSNGATC7J8MuazZlUk7cScNGjLZPpjOEyOJbVaj/HR8pDwE2+TqzWAwH+evMItX2hSnPceVa2dUp
E6lYuUqDKYxHCqEemMlslkbyJLGYoYkSLK1X7HmMaO2eOvZHi67aqPWLYgyspFEN1+/VebWeb+db
YNklshEDnHwh/GL4zGaKQsqjZRzan3jXLk9Pv9vFBbONRSMpB0Wca4vze7/WrjWNtP+Z3lGqOXee
0zLnZCrL9QuDcrrr7qcvWEtU6xlyU7pzu5NZfLXPb3QJaxRsbr3DzwYeFoEL8sHNqAxYat7CCqZz
yebVgysr5Sj5MqkpoZNDQY/m58MRrV4nQ6wprbTqliivE4ETktbwDnF+Ztb7wtWriyKSmu6nMSts
vdSmc9KATrFOsvavb4ahF45eRK2ZWyGdKYI5LNoz5G3Ak9YIrT5gTaFJDbT6q22UH7pu6skI9S/q
rzqz8Bv4o1rGhdhq4j5b7n9/xN+GQQMQ/0X5L77aACwFitDLkdBmTv3Ri2i6BTZwwT0E5dbmqyVL
QEfdGHL0d1gQIhaov9KdlQqoaazBKnFHEYwlqaSBSw0OxM+XNW093KKdVAOnEAMkAi0YofFCIAQK
AvssrtV1yDIEaFqIa3mFyFpCPiHVDOlQc3E4INhIMBxGPwelys089xt+gGi92a1pJj4Gn+uSISgA
LmeoV5EEMph4kZ1mTTP57aqlXIfYgnkQZagsDvjHDviwS/+An0YdDmlJuvDAsLmtXWleiSF2dy58
lC7/HbISimffgLiu/UW/1IXQsZunzmmUOlt/y+90RxZStHDb775w67lc8hlxfLl5Sc5dQO8M6k3R
tewjcxQgtPKQcLi3BXy7JoVt7yvmHTWhUWm1XV5/nsk1gcZv1UzFDIoagA5Ba0itIr6bUh5/QDtI
YSykeKXskWd7oeuC4EcbnZ0+MiB9qUDdFtu/x6LVoZDObdNV9TmHD2w2oLIhsoEjANQ7vrr3vfXG
nmiMsXSURtLAQtQb5R7nnVzNM+rGL6No78mw6bh+sD6kUq4iiES65dKlG+CsbKvTWPrCP9SmQPpC
1D3QpQYs//f7W3KlFidCHp6hDpKZ+CAKBiHaQq7tvI3/k2HKWexgzoRm1YZI9ZKSuY4Kz64lt9TW
R5Rtcv02/9UG1CRdKunwzVQ5Jo7U1NHtxgE2KAu1qAypHEOhRy1c0XwEWHpQNpxs+xUUDs0qI+vm
3vbmk+1hb2y9HWFCUOXpzW/7Gc/ggFqHB6esAnf+PL0kstcsIHxD5X4BPP4yrrdPXi16B7OkynvN
hpNTg1gAZzlssesWUY18GE2r1tEAxDEwEl9C50Kwe4o3pY+9SYgP0CArjQWzwmgOOok+ruNdskv2
sWD3TxLC1K2yeGgCPztq0LJXIzBVAsT7dHV6GmgINJw14OO3X2p/25/RZ3QnsGlMqqsvDQl94D8C
RjQECN1Pgy2Ikm3/wDIkVHRGbGf/QfuEa6mrefP+mDOGXmpBtAcun+AqWiQEJBTLJOtqZIGH6Bf7
gHW6FErs6Yh+r24SHMaUB9Fh4QhLRBxPV6IFwv5VcCDes0r4px9dYTwILSHQ4WvUTSYXj2z6UDKZ
boJK4VeLCzm9MdC9/6lf7Lwb8f0OwTXpRmPblukywH1zlPQoVj4FIEm9JroWNKz7+fEZ3Hu3vm7P
Aa3ZKhLpuAxVzXPVBKfwfBn3l/EkLCXL/kBEgorUxeiZqVxC3wrltZ/jkIXOOU4BTEN+AKkdbafv
hVytmj8t1MdQefvnC7DFGUAEoBaMUYztM5meeib1R4U2P/AVyOkhTwfh3vEjKPdmWHAUe8We8GO9
cU4Y0RpBDoPYKeSjmCzTkgjA1y64bxC+t9HbbrlCjAkWSyubdKFIikTio0yHTRZ8rJCuadZURj2g
v/FAUPJwdcArQUo3KOekFNEUrHFU3JtIJ9BjJNgmDcg3IDUQId3Wz+HvOW75TUlvACMhYFMSIgGD
54Jcsi8s34ZwTiEd5SyaCKRlWe/ci6E9krn80R1HFkDNk71zTQRwO3fPXWzUaaboIFdweJBQSCro
KJxUCiLQWgp8DSAgrD9h3lNq2FlbTBTKHD2Tv2N9rDvkv5+9+Y6URL/d1L/6acbCEWesZvtYnVJD
ZJfAtNUypD116uE9p2o23Bm/r4lAZZMyx5dv/b67jQy3/+dTqqaC4rK39fcQnF6GLzP7vz9kpqq0
L/mLCFAhTWpuaQlq9fvdEpSj845+fW/gO1CiHoa0Uw7i+CCBitmqYaBAJYoU/3ofXvvDgJ+TCRWr
RKB1o2r0UP6SkDPP30OqStR1mAF4zeJvAtOtZbaPGFuNe3YfRhx/IMWS+oUA2BmXvO2kbFFzMJdm
+4dCn6ihamsLJ6DkOrkZNhbVufUuGoBM+sL6542P4GIH9R+UBL+0a0EZdZuWu750i2QCJrtac7k/
O5vVh9rsqnIwPlWzNjrAFDlaaBpiAVSfyGJl9vu2K+p1XwFbfE0DKpT9U+cZ8Qdtoar9BJZBUOEX
4kKMUV5PLKmr/2xfs0EtfbobenWPfimikYZBkBaCsudRNqeZfmVvR/Quqv7UENCsRN8Y+cHes0iS
boeK/mj4SPu0aN7ItTNUHz+SHfl0elpSiyaJo0hmeqYV+YavfpB6s3zUo6YOzScZ9Ar29bZo76iu
rF0wi+QVW4pBqRpHSiIi8EukaBwLCFlN0V2jTQzyFkYpvUhCK6pkX4aJRFURgHddHH5Qxf9rmIZr
2Ib7axh90+7T1jOMcS+/9C+2kS1DAJMtENNW3Y9a5hyIMVJoDI1eAO/Q/B3LlvoKPwjinYCH2OEE
D4NB5+PDVMSfCf2uzsPmpLfbttluuD+9tu2aPy5/0GibHb5x2g4voQMOpSoVNMNfkEQCTajcDIOl
5mQYbcP/G+yjE5W9o9lhsLq0cbijYXQZlswIKvOcw566OvzKQfuMRPRKO4u7GH0k030XAv+4B/cO
QbYq887mbbk8x5qKoWsTPgCl1TlBkr0t5TTNoB7TceBT9qenxqSkMRA5v1fYfYM7j6PcOIAXqG1R
yCs6gGVzKpPkTABCYctE7sp8EBYFr6+HNSGzmeQ+ICNpaiFngnSWwK4K9Z8ZDiLnAx9HYJ67eV51
QJ2XYCIj2CuZEAhMeZaqOkoIlDLV+KikQkiKO+XX/KCGqKSK2Jcsg3aSEgaBx3R8nUsZhEwuHFJH
pkSs2g9brPD6d5dWC7eDAzA/uANvRBNSTDywi0TuAicqx4Rh23khFnvNIjW90SJYA0VSG3OqCncD
bDbLpvddnkMIQbzNFsuzqjhXWGdJLgUiPDE4EF79w5kNN/4WIUzAxWpRqJ4jnSnukB2ISBmjTbua
9YJnN/N7MaIKI11n+7KxSmhDXJBHPgHa+piTyZsJIClfBRo15oamydM+8oDRSji7Bn9oVHIaQNDq
LpJu/CKSFhpcfZonpGzM0asRf4wzAEV1XHS2Sg4E+yfn/GxUgHyGiFOamAllCF8oYE2mY8z85Omv
UF+qnRLwD1UVdmZyMAvtURzGPFzF3RBAiF4mUz+1J9OoS3lZlCsJ4pL18NX/8XRe26mjSxB+ItYi
h1tFEEIIAQJxwyKZnDNPf76S9pyR8XjbBKW/Q3V1dSEd6sxtrZxGo/D2gEIN+9W+NI/mDncLuh6B
Tw9YA9FqUEeJ80hS3yDc+yBpqJvUp1zaig70i905XgAfctcB0RzBFYKBOWNO0Us3NtWlAnZGyKms
jjBozBViiBgiKnQfJGIwNhNuburRXQp2wPa8iGI3lSterMKd6njUtrBx+gFAn4VRAGfvzh3B8ywm
h2oWwfucSTNYP4q4P9r72AUqAODqtPEbFMq0B7KgrBjtjv6pgkJDJ0t2Udk1bzN5WROMrOrufCJq
qiodqpZotoDR5wOuK5X5FUVWMXZKDmCN6Lgi5T6sNpmtK9hXGj0ZLCwb/W+z3+7FyVEauHXVn3Lu
CYQiVEYUuU7r6yOd5MTktQ4P6ttyYBQYyEE3zn6ofrozEthaI+pLV49yJZBBkQvWJuQdW1czuXya
xJwh8x/oWcy2SX2VerKv1miLqurCXWCY3MglIg3xza4brgxMKWYO2xRRAG8pouCLsr4bERisIgKE
COAtCiM0UGjjJCSgCb8YwjDkaSuHyS48T8lqBbu4cl0cQMMkxFBzcSR9FKwfTyShUi81QpKrcKQ2
ppNjYmB5qe+avs1e+CM3ZADQybD5J+71ZQeeJ7D6pvkFTLeow4CERkAwHQQ4AcYi8CyfwQgJO1Ve
rC3aq/g9r9dbYXkNnkwVziOadEren22aDCsyRnIEgR0wbighhPlh10kM8t0+fNzx3xenNYoW262G
A6GNcrVW6bpQ7WbgtOYt6r6wNTj49IuwqVgyghPzG15mpD5sMlES76eFxmnVCA8My1O3xGKkaaCc
/BVN0tqJ0ajMxeNcuE+m9bin9IJE4dPyR7Zhy5MaLFRc6se7cEwDdzAHXFOiuTUiwLu5klZ+7KL0
x+zBFT5kFZ5xNIR+3bp1lGIQd4vum0d7wAlabYda0rqFbmDBrHec78Kvt97xN53wikdBoPFmwRoQ
1gYpMf0pjuGkL+MYFlNMC8wTB4GQBd+bvYYPgknhFyZOBURuCWPAWk4hqFips7BUloHna9KeYC4f
LJpjzAp7gDe3D8ikPxkULx1HiMgGnGAx3mkQuNso/WMzY/k6lqjs5990WHpiRSE1QARi/rS3hqqp
Oo+IuBJwAO8tk4Zf0lkf0nPPoTuqzvoNLQ5actLLVp+9ZG1UQVQng/LaDMfEHKkTo4iyy82Bkan2
ijTvTuWREVH0fmm5Q/AXig4sboEINyibGlnwhSo/lj3TL9UQJjRAgDRGXWCuNrS24H70+6C5O7sP
JY6qCpx/tR7JJVFHJhgG7hc5Nts0rlnVEX5LDUNVixSfxv8KzztzMsT0gFGMaETnNS5DeZQnl0/P
sDKZPsEKgglrXAzAIt5EDU4oqYlCQj7UB70mxYFAzp5m4LNwCG0n3gXtx0K3nmKuV2rZUsASITtF
9xjMRysGkldOrUtnB1Ldh5CGDeSWLomkvBtsV5q0zzzUg6fzr54RRtXbwGzEBqoqCD0WaZsY1DtH
mpcqN4sAFdwmKRkLF7hGYlnvUyn0HYpMmelEXT69lrqm0vFXgi/RbM1xUOCQBxkoOLuB0Ez5IUae
caMUwQpKyOZQCISZfY0lLLKOJH2tOoHSeHBDsv1d94x0wGlvqoiCOIB62IfSQ3qxNewHSsbaLn/7
l/H2d7hZQDyBez8zuTATUsXQn01KXnQOQY65Yg0eUgRcv4xNgDAg47HQ78hNnmN6fPvSsF1T9igP
buhwbMH6ykTCmkOsxLcBhA2oNu2/HcGMN/5Ysd8Ymy+ipKZbX1ZYR/gB+QDSLe9BrANEqHD66SB4
Lb/wLwVOWeTKhbatSq8xKRub+Z5Dc+9nZ++SLpeATBrBpXkZafzHY2e+INiaF2Z9I9Nzs5SZ0FVX
bd+5+YDMgwpMxwf0TtJpeukQSjQq8A46FZSZNq0nQxbf3hlBou7BVx/7OpCu7LQngTGCRia58f1K
vwplxDIMSiU4Gnqwbb5o/9wzug8NQ64Ier3pXSS4Yucw+jZdxIhaNOzTXIWtCjLThABINoccggYP
bHjOfogEBEIQn9E0QdwiyWarYQYgEyC2gdlXwWOF0DJ2+mYXcKJyl0Gi0VfoiO8H0+4X1n066IMn
vNjyDpxfmnIrHSmHg4/4l/YazGSvJqjhZ/QZbRGuzjPt6cXEzGja4n5H2JK6k/4HnDmXTkEWGmOW
mNihGHiNuaKxKkWnhCD+Wt+APnxYzdNIRgEG2RwlXAkt0k6amQZY/fw+o/VTeoJpAu912weB6Mlm
aBOJnq5rFQb+kxdQSSrG3PL1skpwmivOugmKRvQqHq90yNUTAu+IYOhLIiGZIgmRwoTvacUrKUA8
GOow7KCPo/Y51ayIVWGoEKiHQj4KYQ2jhZGDxKMufgoRkZoh6bXguwxaKpKL3ZP9k8QfeouE51kh
XFR6te/I4sj6bOA+I5D7k+SRVe6kKQ45gQyamJr3efaT2ruyl9GGYshUCRrQWwkmwDO1l0UYHfxc
CBVPL2keQsl2+nSWKaVOlEIRCeT+ZP3JOwCSJfqhlEumVUKHBXxY3p6oFJoVT7PsSVzqueqmcESa
kmtB6p4bVUrpAh5VrDgS/AmUUTw+EC5DWr8stXAR8BaUgTFKtMUtDKlTwoj6UH30G0cox6wtrWpl
PgVvy2DnHgPY6wFZwLJuxtCueUIbxgc+G5mtg9mOKXTyNKoVpPLVjmpj7bYiZt7TGL/5EOJX3LSG
RFP/1eulAiauslKKSQc/LOuJmhIxM36yROw+JhWFAyHYYdwg9rYnE1X/uvBNhVL/0blBzAXLRFVy
Nqj+meqipuHl23lUUHLoW+kK7pBf2yCFdUEnVg1o3H8v48okg91gMyjSOn7bSozhGv8cietmJiKT
bJLB3mMk1AP8RgbjTkapdm9mQ6of3BFQK6EMdQZr+FeGAusC3XHgP3Q6Py0xAsGBwPDlXqRVIjUZ
JHBgn1ONnhKi10HWVJGWeaZ6lG5HBgE8oAyiFYMx0bHLk80LZBhyaKBaUIz0UAFK5fMnTG9lAoWm
cl7VVTdWY8I0JiKDznMxbX4I3jUbpYSdx84WuPtaX6YfMku49XRqFJZUyfm5jeGv9+0e2gJiqxig
KzdqOmQRBk6aDxCJC1KTnOAWD7769GpmNrlFXoBBiMTeN9gnqDulDb9ItxEFM5SIGFSeQrmF9AJX
gIrsKxSAD8MmcbpA+0eywVcbXDhBLcVCGpFp6WghYIVv/O3RzDSSVlcr5C1HIyBC2pZGUrKSK2Jo
nSftwSNyBhwSNSm0/jtSPiwRrBKR6uy+muojRegwzCEXpYiVswztNgIIKrb4JtRQOani37NURmju
yerTtPSAH/yU4CwaHCUieZ5xX+gHDozGZpXOKnad3AOpRm3lFk6OrEqijQqMpVJF7ExCq8cV+D7T
YWTy7q7PeITeEbGPylxiM0xdYP5gidKuR24HiU2TNHWlU50n0gEoZgMNfMGOBgo5vtRP1wxgykKa
rDlJJLoLPesQfvdWbU59gVu41L53shEMB000Rq+JWqcko7gN07zvteZMbOaN2T3J8WCISBOleeKP
wWa0GRUHZxi1TPhTOKANiBLI8ohmRK6T0bZu9iIkuSBF0M7CMz51GEPELaxNBRRBtNCjyacp7bPa
0wnxmdVZ3ix1o8ouCSqRDUQPnZK4vFbmqrWW0BcSYUAuVtbvjDAXbhhSty4ZkSDZIzBD1JLeTtlm
3aTHqGZV/UlXd1W3JJ7F1DI7lx48CyagOzlk9hWLh2iPE7ODv72zTnR97SytxkezXkJtEl0txk6X
MHjQMdHLEn59IgVOw08K/2XaXZAE1XaNPzgz0sBzOk+GZgjpetAK/AoViushWUN1roEu/QvI4XvS
OyyFBYLxt6SlYTIHeaadppp9jZq9Gz5Hu2EtUf8VfCSJ7ILbYT+vbq5fZaIXtj3r6ZV2k+6PgpMC
fcg8ekcQLpreaONUeWKbqkBIDQKmVFpK0NzfN02iEn3IBB/gN1FY2A1FF1IHLBkCHbHXZt3MR78Q
1V3o1fKRCEaQfqi0cUZ/Sk2jIGOwbdWYK5RMbc/asjrGbm9sJkcGgXPY3xGc2iaVD56thIXSCQHH
xaUpWns41HfVQ7KqiPrjv9Bi1bB6RwHGVQSjt1G3v6SOSGjoBFTPiWo9Z3hmBdhmMM7QflEJh1lC
P9WvKt6HfsIibV+0FMOKPbBzWw5Shwchh+AkI4YVXWwmDXraANbA6zTbBk1bFBWu8Jy6v26xIyEK
GGNRJdwhXyqdfomYSmlRl0/8s0zPlv6CC6Ik8reZTIBki0WfEIlC85T1W51eqaESZqDcWEsUYW3c
QoJaaOtbg2pfV7qGVjvJmjq2JAlS6at7XRQOEQT1qJsbXqcCU0rc6FRCBB/ZBLNKpbJuf9GFoNnQ
R0FqfEtxUfEhVErVRn9gumZlDT8KK+R8unN+DX2ijj/9D6V6pwGEDiDlisANqYOn0mmpGEu3hjZk
zfneSClyJxPOMbeNAiFtQmRBt9QTSwzBl5qDZQaE7ike1BP1oFOOHjDUlOCZfFNFY2FlH1A/RZjq
FhPrbA2LWLuvzI9qNlyyf4RVLGWaoqmoe6VcfAVSla+WhdED+pchO6PRgzR8EiPfI/QCSf8zxpFO
wMEZZC5dIvNy8J9BxdfnzUvOBEBZjOEi/XHS3UYZHQGzHbXUzwF9+Lb4FmAmoKLyMgrW5M3BU7NN
1BO1wCln1Q6umxJYyETyRVp5IVgAySeo/2lRizJThietoxQOqY0wii8q8dxeosfo5tB1qRHu/qk9
d6iFgvKL6or0Qu6oHqmRVktA30UtvDppnZhhBRI+gjPb1FZkE5N2Mzm5UlLfoYpRbKoyeRtehifU
2uvolkm5TMpXtEvSM69PfgCZL/v9GQULQVMKC5gHkG0VT/NBz606FckGnXKBOKlUZtemZwYilT7D
G2XqM2tTcjL/RmiyqrNNJgbmLzSXAGZ9AGAnrRDULk8Ae4V//crZFAjZHxKGJd3IqQ70X1/M+zVv
KaIrzSsxvNaS/e5fYVZu2rfgCTQYlOJK/B08w0dPjH04+xI/72/TbcNxyybt6DtlziZGBkZ/yjWt
tco1QyfiA7qe3IhzRvd5LeT+79OWJkaqLO/ekUZO3iowMlQ0TklmbbwnpwJ+DK60bvA1LZiFi18v
mPymOmcbXSa/Ic2zx8Vv8l4+l+ekNDsnFWjDs+uywOO83CeleJ98mEXwZArFLvjZ9xZqU5xaIEzN
brtzvjlNowM8HkmsSC1UDeDZrFYmtXIF1F5DckXHAXaWlCvbKDXjASSBoWTqxv6LJHyj+zaz6kqt
aNFnkUsyI2Xeipsoq5BmPTJtKgLJStS4N2jtR4CEZkKM1B/oaB+yEizva6tALT/jjKMtRLS8zHlI
daEnVB3/7HV6+TN5lywLVQlceyVTp6xsido+ZznNzfSbWpowak/oU9JHiZgOTvbG++ihTaRoxpjB
0f3C1N0FuY6GFte7L9rEBA3LeYhK0HBRtxnUxx+7WjIPFAMBq/c+gmKwB38mYEr2hTZD5WsUiA1p
nVw+BzbcA7pTWHRek7uO9EXdgR8kvU4MS9Eiug33/ctwM3mPckkjBE7Goxr9GMYd3eDXeZnELvkg
H7GczvKT9V95chlbG94cpmGtv48/42MskO4ciyp3sar2caTIgN6Pvyz3pM+GGZGAKYz2KUb5SFOD
iq+0t7fQQv2agSMPi1qPCrvbNQOs91GVWegF9/ZKme4vxFNe/o6Yc1YhuGkwTKSCbsq0A9zilxnW
barM1+5REwNlG+tikwB2csQju1ba7DOOj+h76WrJFcBYBFjiXhMLXHUuEZTkFesQs+udPF5XXgxv
2cGUQdr+ksrVh/KWqb+jIZW6mam/lJaiz0rr6CxZn5QrqKS6yBg0qTRWPem/0M+VzpPTYG8RgeCO
ll10kiypZmlreM8WMwhzXkHqAnYVW8AiXT1MmcknDeI7Gsk/gZhpZafmVbxNs4j1USqqfkGl9pLo
kug++rE20OVfrfuwdF51LnRGihQ4K9z0F2tMGt1ui5FKAUuJ+Tgex1fKfkQI7bitVSPkQBjEs1mP
1NVHFxJiB01sF71KjPiiBKGKxdUH+sO4ql0+lUWdaeAwzRgIn6gfnrvdLc8JsQSF9JFjgNYqHkr6
T/kE3kwI443lTLPG0Tk7sol92hU6IrD3ZVzDmhlCBqIxg7qDS4mBz/OxtQEGJmByt53c6uY7JP+i
BLjYVJ1TsGkWOIfT0W91Z5gEAiPHe//+DLYnun3dd3u6ZqQabYuEKKxW0S3SiJFPHg4xVjOxc1B/
iwp4C6ySWqh0prETB3cz3DOAiZFV36iIhuOxjejXoBRWWmWwQgKFsBrd5+Uo59QY+CO5wzNL/Ems
kweHZ5AVs5DSZdUsRl8Yo9ejcVkQxQVfWM4okA1+CGs+6SeXrsubURzIpvTWXeQ2OWnF5rP7bamN
inbltO8gY+mkFsR8IbWR9VwIbhJbJw1+FOjz+1tn79zcFxFtvlm+E/Bq6I8caREef+ZoccWYuE37
1WOiC473M3wySwYSV1j03wNkYwZlSFxfVCDVlPVLlYvu3sZ/OOUegL3/ZCVy299aJ//jXBlw+Wjd
zYpf8lEXaNfatAbDaX+76on6T0UJ6uvFyBHa3K0N/B+mBpTM8xvmdOHh3lFJ/NrX29740dMMNMqp
AQUIGMArNainLd2gTLouK11kgRcfxeTYVo2Zur03Eh8Mh3wlhbCQ3N7G62Lca05t0Eh2vXW/xkdf
jMrO2LNKh7W3UaaxA5GOzna0GYAATYQEpvmg2NwqeqjaUwYXVGhISZVGTJ7Fl/oJBawBKlMBpuB7
jrJAdkNEJV65wj5RjBVRqYBR+1dqF12BlTge8y7z+aDOew7mDAHoaHQdH09qhQb0ZNydU4t+hTQn
MLxXald5xORUe1ftnrj4jsy50u5noLhQPyuSk3SMTo1+PnLmifLSsFqJt7YP3b/UjFI2VAhYzPjn
ESs54PG1CGmQ/ElhkyPPyGSu19SXVDQQIFFQlVqHp2xZH5P+U6m25GlSEMOA/dGdH0hqVcIAdQhV
zpCwibAivak+gFIqC5yCqxJkbXr/5xAeH9z8fqZ4o5R7B5Ks0hfVv9Z+JXEupuPaW8jRU4vEP+Rr
FIIEMeedwEIsHVAjyFLD4+r3MJ6rSMmECp7Zvm2VVtxNqu06jL2tOU5nhnvWmg2kQ1U14U+V9g6K
R4lODOeBPzjN9wd+w1BlL9umYPKvdpl1Tf29HzctR8rG096ZqubqqQGnd6ecMypPt/g2cw//Fe86
8Stu0Q3SgJC47RwQgGpWjoD71VYe2CbdqHMIWAJaolgiceFN8DOlv04wlhY9yhweaAfAEV8cUZd2
YF1dhoKg4JDWgwBmTtS0v7F0H28p+i0cHC6x1AIBERDhEOh91H2m/yl2jwmISKnw1pKxJyFKW518
SiDNeIdzUPaTJXtTujXk6DJ6vFIpYFZxAv8rCWLwGbVGMNdraFAC3EGcCmJelEd5XwVMgkqF8xMU
4YmvXVlZbKyiIyLmNGaWqRSEe4Y0gmxxRtc5kOYxs4b8TiEWgSKJ/rZP4s7/ZSQfQ3XUqXtM/doH
erizlie9p16xXOLgFE1isgnMELVTg8FuJWnDqckwM4JOXF+aRYIhp1oIKa0Da8TCl5KoqDyZacgt
NHv0GDxjweYfxrNotFF2XuR2FWlWBtLlLUNkUqiBsAmggQQqigjsqdNGPHlhyfJDfc4BHQS45jwi
UDg2I9bg7cLi/vcbfxaURStdiSjSouZvBgeKyiekyOhGI/QQTWMXVr07oCC5zPxJv32rgkPhmLM6
qK6S8rQxxW/VESRKpN7cNIIl3ha0TpFcFk7iQDqQJ5ygjyWeiajOYHoI4bDoLwl33ODWsuiplDxt
OuUwJVeJIPQFOlP3EnVNCJA1gZZ2ax9I7EICrBuqAwrIb44lyqjUV7/Af/RRHOfH+W9naGwIV0fj
rDTQ6ugcN+57R4D8KA8uZWtzGBasF3KfZS7gfcq8+csdDhfdLt0Hvp4iSZX6ucBrRG8IVFY1AwX6
eq+wEOFKuICAJgZlCW6CJ7ub3DrZtvMeQ4AkR5C+pnNosN+NwEDh4mxDVWi8/7S3dMXBfo7riwuG
ylqzKgl3jfrZcF/xx76wRq9mBXjIlTm1vebJYDQqvRIV7xG/rQbyU1Cp/Jq3i47hdZC3TlGeIFDC
uSVypqeBGu8ObUbuDwSCXzBzfdsz/6ymaSJ60WO+qhnA/+grsFdTo6IvzDVfaVkVPJRiHjGMcl1l
uJreQBxDeKOgTA+6MrXQsghyuOMApa3VIPy8GHlLmdhwyJpUBPfXW/aW1FB0QyrZz1He0b+05F+O
kJT+mHmxY/au30RioWM5KsvoThNjDIVcfF2GETQQYoeRSqkl40/pZjgajGiR8aGtGT8qDtrZqFMr
+lj32cdSdUSbCqlTd78177PrbOq+Y6EuJRp3ZOMyFAIqFvhDW1E6SR8jnDbucVSD1sGMEuphut25
m0IScUwOh+8N1dA7Y1at+iPh5SRBlrzTz+/degqyPE/jmdSjj0IEr9iwUA8IRTDPJfCYCV9v3mHg
UYWG/4Hmgvt9W79xaVF1VdjR3A6pm6ur9gOJSoxXZSr0e8YviHhI23ygGciACjSR1YW5NxH9ETUf
YnY1Q2XQFoog/vJCL31mwnRZ+qw7+jtJ7oaw76UhlMWww4AjEmeYrgYRkhiJ4Z7pdWkp6f7SwVJD
4yzvlMflMXEWxXySTi46smogHcI7hEaeaSKVvDabeQ+ldqrAUhCpGkepcRJSYqg8haICEn5xjpu9
gbCgGO/ajq196wGfWBM/bjTi16CTalM9RRiUoG5161BsgegdQZ/CXYtSJFZ7qacZFGozotYioEAw
AUQpJR3axKDXkRcJWOtgRtzRJasGKTFvblG8StDY+hk5JM7pCqoYn2jKqN3Wm0oc5zYsTfYN4zhW
JUEcblHOFIakO0WBIHWn1NKorFE7k2/lN3YuUKkC8B4yVOhCb/ITm7NWZ+Bktc0QRTRgSZexVicN
+SGlsAiQQ7Gh6V/EeZ7bz515H4GAUj3tMF8wfELN39jPsIJ0424oMB4QqHUOdSEuQdmBY/GKp1Tg
Vg90WlZocl4ZFAaxHih/Re15QC2+Q0PFiq4gRGLIAhFEJ9tqq3sc+NzKYflL4XGEgDHA+2NR6qJa
ff/DRhKnk3Msq8OnJ+YlCJ0rFexyIKFeatHs2/IDXql2Oeb+AZNg3Ft1fG5u8G5WwIRxG1Fj2Rjw
/7VRxmwTYS9vO6PmM0y25hcjzZG8DDGlPWayDotHo4y8L20yNWObNxoXSTicGnFDhWvkUM7z84jq
wfZnbe8mKPMd60Lu/QsLy5xPlN4APv6ED+eUCqbSx7iNH4sCmhNjWC60h8Q1NPCdbVB3H6jewc2l
0n/1vp16nB++utfeblyb7/q54NFee6XRiR6eKzPFt+0bcjg7RzraP2SqVpfw0apjYXq7pOHQ5OQB
QzQCTQJm5xc1sIbD4Dw743zLHh/dLyye8YvJElP3EFbI60u+JGEvfFeIv4Um9O58qX8GpxAHzucc
XRRIDsYYrNjXIPozhbgnKhH73rZ3HVboEir5T7pf1+hRTInhEUClredk0QsLmwEN/3EBc4GlOKGW
l1lEZnZjAIHFAbrUoUjCKG/FTYXnRzsNzkr3y4wBNWXBabZuKOnmmR93br+JjdZWpcUUSsKW92zd
vrEs6UJS5Fuy3p2pR2MkUs03eE9l+7BEB5L64NHeLOsIIkmm8O2qWP2ALyZedG5xGTAnmOJ2nmmx
P+vhX4Oao/ioQZh+Y+DQ053CpOK9Xfqs6UHKEQGXIsbJTNb+PVGbTbk1bdLZ4lfoc/lB3JG5ulMt
e49vzKprwBBCFg1+KDQrtUOiKzOHQKtSqcikyCBhShbiFz0wHqPFGTGySHmRGqM0Iwe6MBQF4nqy
NzqIycUuLfmiOXzY+SBaLERt5IsmP/iLSTKceUngw2R0eW9tTBDvducFazJXoqOqN9QdmKyqsov6
JYBe9HAyF07VnQ+uxzqhFb9BzV4o/hXbl6VHfKhI19dIGZraPyXvmTWA8na9+0rdm+zyRIw/JTuN
SN+VPGVH/EPKSdmWdixHYV402xvmVXNxPvyGUje1yjtEABFvWWeYPJrXmHExR/rDO3ZYCk7dosDn
8DJ1a9hiEP0o1UI9c6gTc8prvCW8sIC6YyXYjN5IQm6N8lgzTx+TYx+1dOtPQqwE9WpfJtK3/vgP
j4m7LIKoDHFJs5kaKYWrgKhAPrpbBZLEY3Rpbl+jGwMODiazWN5GNXk1a1hQGD+EEPMSbS7GZ87P
a+Y2ccHmadI24IDJ+VTVhpSrpM8GYabnijjrY7oqDYvwVDW+C6VLKhfTuKNunTrsyDovhCUJC0I5
rYgRU8hf2qT7vLYP/UM3B3Nl7xaOne/epdU8/7Zrr6BU7ebRqTwZtDMfLAdR4v3VYWowX/xcadfy
1g59Ozxv2VyDZiIjwJycjVGDRewfkIF/H5qH+paM/f6xDgxjSLEFSe8raaDhJgUH1MXytrcVdB5g
oPbiqg0bnsxMMZKCKvUiE+aIvtqmhQUtrLgtDBBC6RfyqWaFqXn5Z9FHT3SE6iGxeMHqVvx8B/KZ
p67UXReFPrZ9b+O8aGxUAyACy7ryDLBQN2rVpG9wTyWzOQWs7DXa5x9Lu56imdKurgL0FAhi6RxK
6VXSVNampGQzqPc2gypz/DSLUlnmwVfd8s0o6OpElXb1u4uxxXcqghK1qFmkR3Y1ykB+EiQija1V
HB27ilLRWCUCUXYn8Fbxh1IWQe8VKx8J0j8T6amFQF3Zen9Fp9n2Bf/UmdamGqMeGYsdJAUlUkk+
MGIGPg0WhXVbgnCvolgmAq6bQlvGq9valTk6AFBv30POHg2qn94RDguMqC01N0QcsYvluOTTYF6P
97Q2hQQm7RzJ2Yfy3ncNjPCz3pMzbg/LKcMgekEKQmjx/zjnCLZUmgx4gnj3mIvZAfnRF71HdAIx
cmQr1DIuqdS8fYyq9HcBLclf4xP+Lq2SI0eh5ieukArwz/hLQAgxMUZeU6ox4GKFp3sr+ZuQH/N/
hW+/Mu2icXHON1810jl8NoRgKG0BaDoAFT1W8HIf1rSzDhgzOlsHkigWsKwuXoHPUG+XJPp3BiZA
f+qAp6VXSBRfwm0lG2T5ANhDxFLJLLLcgr9kqTlT5SEAqs6vaopyUioPjM6JlxLPVUVWKQf9CrKg
GDJsKDwLbHJaGT7aVFnBnz4DLPMhYe2h6dHOoXkjeIpBPykmco0q+PyM0qHcFEONb809jC/XUuQX
bbfut/PtZFO8dXF0p2SI28vXyszgvIsj1tMGN0m3LRdWNN6jjWAHl0aXSEb5/xv3kzZBZtKQEDCo
HePiab9ulHrlnXgpGmnp//kZGSUxrTLOSMah1L9wXbr+ZGBALcuDS1av8ZbyYB30FpFNH4giBuKW
2kmRwxRqC+eTx0DDj+oPP6TgH3RyzGByIwbuZHGvdlMnWHIY2R6pybLUltTgqa+dF36oknTZ5kqI
8JdOc0u5nnrxHdqYTitj0XBkOyYm6VwoD5egBuCmasuTW4tvOg0Flp5OL/f/AABrkI0eunSPPdLq
DgZIFHetPZw77gvUHtOtmXa5FDUU00noIZ5exl4y0uuQfka8AFjmYqXuz5VYNTp+YZ7ZwhZxDipP
99XXZSzTylKPL8kpofL0IIARcXTdVL1GM33zaXdUNrj4/TM3gKol882bGU88GXmojPZvY5Xf1o5S
LAcZFxhSCC3gweKSXQc9AUlRCqzFCCDHpj4rWSXhyoiDQQvHop8Y2vuO0XZyGbkNMKdH1S2ML+TM
k/FYSeXRKADW0T3gn1kMwvFIeumoE628U0/l7l/ORVqDjFtTii6REmJOouPJfMOtyW2xNiJQQzpf
SGS47M1IP7ohmRbdJRFMOJ1fKIGVgM5aTqGrVsERNDr6T8IL1sh/0bP48zQPD5RVYzLOrRNq3ke+
y/Vm/DvyNrW5agIkL5QTpgESRDZ0R+kbXC3gTPlpgRRcslRIIu2LCWaIQREvzKjDbCJ+HyALLuUm
ZaokgVWk6xdvCqONXnHn7yLJzdP8Er3L8etv759GRA/lnd04GlfadTZWfm19gBdgoYfgxihm6la4
mq07Pg6piBXu+zmZvo08RrVfYMmAwl+cwaNL7H7scR/2FcbNtUCRZuticaKdxi3KGqfdMpxRGipp
qVyEDEw1OcKETks6VvgVR0scySYZCbEMkGEaDsEXwBFoTI9KIy4JmD+dWd0JaL+oLfwPlI7hHXDU
JvS+AaymXSvxZB7Bi1+J5baiEOb6fEy2RaE6kly1NUWRulNR8KUcWjJ66MmkbxSPEcNc/v31sBfc
R8xsQDu7E2NhBcGqVqToLUV6Dv6/j4/jFBHmX1nIEbch1NIJk8Yi8RgMtYcFysRoUjfrbGONcUFT
ZkYUYp78ryco8UXZRLdrJlehcR966HlI7FJwvaW0MRUktTC0NMYqRdJjA9FX9/jb5iYXvtOOK6pS
4m6oOrFmOFUgs8jEso8VjhPgmp84hSiE6nggRwMai72jhhtGEBZC0QCInfRfzifsBOXWEHGFV5Ld
jmEFIkHaBvleVu2lgGd6IGOiW2raPPcfVVlwqvYDbJo3gucEVA7lSQ0pS56ShWR3PpypevR1MhCH
IE2Ddo50I4n2Lb+W0ZBKCCune0dvpAn3ygL/zJgLiH4HakoRk6a3VPiTURPEH6kgRddfKsTRbmgX
ln8KcUD4gc/qEK1f1jrQ2UT2hxxnDFp//3s5GXAnJCqPQL+MUjY5YcIQIt1qOoecQl7wIiQVUidT
U3exP5wgG4TtY0n4l+fwr5ohardslWIEqhg0WfPLrMJQZCcEAf63iSqo2jQVtK4YV7ROpNU0RbXp
meQKiWitCgQ3niZJ3+0qokmSz3lYP8bA6P9vlMN1x+jGEJX6hQ74xc8Mqs6GBKc0k1oRinaEdx2D
eXNEb4Bv3VhtrtAbJE4fvGmJ+JZ3r/a4fXPicufBpelN7WU7fpo9Ffd7vDzP7spcq06iZi6R4xnP
YH5pOs7MsKBRtauLGCBxcq0Kjbhhf3yF6bDGerkm3Wj8iReplnhZKFbFkXPPpF8KilG7hOcI9MGU
KYiKjBfWqeGO0n7p5lFpgMOZcvKgfPS/tGlqv/Tpgh2U1yoMkT4Q7FEGokIvXYFdNQAEFw9o1Uyp
a2cDcCTDk8OZ5ky1/1DK4jsKG9SGwm0HgUySTjUjqeqGlsicnLD/IYNe98h8NWOHmauI2eiD+BdZ
MD6a1gAqbNT4yNFT3h5BrcGAdWylIDXimrlijGgVVq1wFUUDFQdxSHzJtVcQlxbdGgv3aqqnF5kG
iXGQmCuL2yPeKTJ56lzgHWQOR39B4EbeSLn74m5J5qaqgiCIHT6AtxSgqEdIzKiNtxY6KrlH1dT2
rQ8Yg/Q1nuSmqldsgSxlSKc+GuxmqQNjFwhTrrFhV6JaQGsMfG4JjO0RHGqk82VzAVI0r7mS7SPF
Vc7PvzIoUT+HjkipJx0mRUoFA0llBN6gRbv8ca+RopyXNHDTc/WMIwzidfor/UnBV9kmwBUt8I7i
tvAhsfZgRg4iapqDrYdDEtc/7QMiWpTSUHqp6JOGOigt73TltqkoAwRJtZteVk69rhsiMXzGXFcK
oiGODT/irnyfJv+BaOqD1oSYT64PD0hDMhrA6sbOQlQd6NrWAROktRgJfQoCX4UHDQcMuDI+jaGM
UuYtBfMyhikSDb4R6DypHrzrgoq4dcZKiFkNNKzvx5VaiNAmAl7hhkonXpCCwXkhgr0PRcQmLNVs
ThCYtY1AtfadmXgek/GaV3XlHz3UyhipWjZyIPXd2qgyP09q89ro6H0IWmw948m4vFLz6J0QXhZD
ofN0SeZH3xXt/Kj88GAuMlEOPX9n74n/YO5qDTID4SpT2ujSCJ5Rw9mNUYwdv5g1flh8J9WVJGC/
w0efUbqP8B0UtySDFf9GPdB/p9KcP/8UzgnOondw4wkPgLddyTgkpI2XkkXmyPMeKL8H7yA/2yXv
j3Va3oMbNIngEt6YJniNztFzVv4r/1X/nrP8rBrX49/gMVAjz7p5Iw+8tXKL8t9muVm+ZxUm+Swv
bDVO0rL+V/8rcQU/Vm7cGD9n35i/T/9+jNiIb3BAY6QXIaOVzXdcGxP4HmgvCCvo8CB3iM7h4DB4
xjsGorCmkCJVCeYU/qxdeOAv2vbRIdS2B7R8zvbRfcab5K/maVDDt2yjxmL6tnKLE2+1j/R2Z6hd
x1lhXO4Rt8FFioWIgNLNde8L5lIqwsrobLnNVrT4G9JSdP0RwZXthyP1Q4SQg+j7kMaKU+2WkQhS
PexBFf1BJ4hkPbgJvQA7cbHDpzOyg6HvRhgDOrQTG+NATd0V1QiyEROo07ZnTbR+GZfmaBSo0BJ4
Nnd2wseNFmt/K8kMJMAxNRgJzTVfLKqWDFikXigEamRc6Q8HfCI6ZnA088yzaeo+TxwtZLjYEUSG
AB63dLQ8vBeh8hT9FC2WrDyBARMsySJKEkJ13/cBu6YYPzukKfxl23Rhf0zMoe/+eiEh8r9iIMHm
lz2eeTBaxWqk+kcJUMWTWUG8JjFbVdfM6psKLYZIWA8DHiTpM4JyvZVeeTH111lAbWk2hK9GGWyo
18L04ulQZj3T9lDTVZlRMbz4VzrY5OtQm+RDKZgBBd7MoWqNzRkjRNM9yt77gWwqWOGQeH82BBKg
/O+hs74x0EXxKWap5CNlnNmMUaozjonfEEB7M1uSKIsUU+Qp0k2iEKpUIv1QCrazOmfp7eh7cveD
dQhGGNiJHXA70Jw/tE3eQSfsaamcQ39+6HNFbDRZOMXyL5zkJAlsww85uySW0EuqBho5SSJvoiIr
b82J1okB5RxSK+TceYEZIAke/PUo2QYzBm8xMUYt//yOnVcuwKcpLfANtAogubER0JnsBG+Vtzxo
E+3Z8ML1MKnbXozh2vSC/s5scrZN07Y5AQbnkvPOG2WXcOgBsNp01RsI8M5srhanKVWs5wVi6WGQ
kxnnbcj9MBwC0EJW5bxzbfhk6HQ2N1WCAIE7RAHdHP71uBEY+GZzWe2+yV6ikE8qNtNnZpu0exMY
fOiQQ/YQsRnVIV3vGQNx0oUmr/y0kiTRkUGW1uAzPnDIWjKD4RTCtV7dg+nH2eMPM8FDiKbvmt9W
yUYMmC8+9mv0m3995gyxH9JR4N7TBWNJrXEx3CMNN2UEFrm8F8MMzA1H5CU2f8tbVHY5gsDm/iqZ
ycznmhuUegOq9UgRcBE+dsJHA13/9YNElyahBqfLKkT5zmnzPdEMfc6NklxFHaw3npm4boh4BBlf
etfpTyNsURgCToURvEWa6/gpJDtE1gpUwp2LQYJZk1WjEkHyPSL+QWtigflqoB2xwmRIvwqz9A8C
AmSB+CTvqimFOMthmlwe3WhVCwhnMkS7Ya6qFoPlTaFiUSRHvB/yJlQH0uY/fplFPqT4ylV9ahou
rh+hBUNbhBKGsBIQcSKxQfoGRHI46q6CXsXPYDaKIABvfhaDpOYgThyE+FmDAfEDkSD7rPdi910M
FUby6YSjE8YM+xXKtIVhZtYaJsFfGFH9PZs6VO1uay4pFX1NKLFEkSy2IgdOvO1zpXhP7Kq7oAJL
ixUvArYXDpil2gQyrzTikqcQUqSoonV1FcnwGYoyds4AxUz+qFekr1LBJKpSEQhzxCGcuBxnOcqQ
xV+Tf6/4Lfm2rsy0GYKDyN/0eqTNvVgTKyTbDyNWTQAyutyb3DU2L+SEDgh2dV4x/6BQ2gO2DMfa
UGhWhKXg7IPECxe4SwzGydBj6x3QouKUTH4o2NBxq33OsDnhggT3EgNQlKhfS0uFYybapmJNZK4o
7kr/nb4jP8y/hL4d+UlYJfffleYTbftmNwyTBGFoGK64BUxrEiT4loe9b2ERAS6I2EbuEfzGsLmG
qIYs8Hj4H+58MUvAjH5QTXziPVgvxHmZ2JsMncdahznBksvYXSLVYhI0DuFsQWBB488RyQQWgbDh
oSd3MmORM2is7mAUVMTkydh8mjO0fLEpG2gKQ0/0RCwbn5Cwrh/Y56ThVrwKpR8BTcL9WqHv+i5L
mNuHr5BmTXd0d3D/oR/e4cYQ7TvkCmi8SZ3lFLMauMRYi38ctP7MD0BpZphQLWr5spmWv+8jyJWY
mDxAqWEffjInaqZLjx/m2wfXgUQXn0xPyXDG+G9hk1iHhHOmNgeaUarcJlil1El/oGLIyY7k5fBw
ATa9L2dyRlJ1B3cYtyhzWLAFGvEc/FLduLaChA/n2UMvSRG44GMT1gDQcbhBUjEZUiYuy7WltgtO
0NvyU++oA0l9PmcuUECDOwg8joU3h4yNLR4mEnSUK8ZKY/mIrma4soTj5ITR1etAFCWPzIKTPYsu
k15V7K97VDegoLKiDb7LrfqEdVr9H03ntZXKtkXRL6I1SQKvQFHkUCCiL7SNKEFBJIl8/e191bkb
dSuhwgozjjlm7ffV1lp/5LoPEBzt63gjRoqfOU+u/u/AHQM9qjw9DBA5CQKEiRnCz/feZRm1+93h
ldpQeF3cr6Q3Q0jblIjHUJLqNqX7h32E44D31CGHQ/eEhm5CqNYc40lExs/Zl+wt/DCLnHV3fJSa
D0+APwlFX2Ki/lRhEeJevCKNzHTt6McC/TeGqpkW4UbEfwnV4okTBDEYQNijM2Kpo7iJxJiTS+FP
vYVoYPzyENRLWQUe2lOLzYgpEYewtiw8YFUxki8EyjoIfXk+6rV5n8l7sVRdCbxTcGUo/WUacoMh
rWogP/rB49X3vbcfMScVnG9vwUYGqIYLfWxCXNlSP7wFc7XNeAIezcB+SMO3OkIufeDFxQzj+A5f
qLQOPEgFUxWMq+q8XnoTUgMxY9QzW2XKWulCKUi0OI1whqI/OqsZ0w9R/fACuQxWw4OroY41bw7F
DNyRMNUDAfRDy8d2Ym4O3FdbnipgYoQKP/ufhK9IXhHEqRAmNGRoYOUBeMFDOw1gGfYwhW/lYJrb
MyiitjJdZJQ8DU85F51fuM6JWtn9RQikoaQQxpp2fqKKMU0aQhFSvBCfeSB8TgSKgJFBSeeWcKyJ
S2JCNpdX/IfQopmvTgEEJfQAyxPQLgNLTH2vw0k4EX7MllSWMccZKRsO3pkCkIXSwOClrxPDqi2g
kp8UG1k8O3AdQ4P2YrtzjI/8iK4083sCFq7dQ8vRMXTnvUNcQHlJtfd/HS1yLgM2fj6S+jqcwXXF
jXlBfzWA5Ucwqj15B/aBrYgnXb6MDGFTktGE+c516BG4c4K3XCkx4WODETD8x5k42Gj50xylhzS2
F04wcznzGkkOhlWQ4IPECnyO5kZ2E0uHg3lrEwZkODvTSp2YKC2DbTxpiLOz5CI4BLRMRDQZJ5G/
y48QTxX4tn2n6Lj+ofLFVmObjaj4Im9IilEWIROPVPziQyDA/igdM404jzrE8gQkrKMxNuqH6GLp
Rng/pnbTwNvUZcRVVpow3nU5NV88bTUhsV2uCD4K4qsjmrV2QoCX3jy9EcvDVWFsDoNgxLY3Ckzm
xTgv64Th4upZTaE1sqFyjgH4NP6gPzOTz8e2PYlY+WNETTMxQiP0tv2APh2WD8KPVOUwrPbbCf2r
SI7XSJh+gH0eOR9EuZkLruxDSldHy/ZxPsq1zUJIUDnqLKfLJsMF+LHOaUanpux6RhqneNoMtMWS
nozKHxg2hCYS71QOnSJn7Zv7c0P1ZvRQCxKPFl0KNHIIndFMzCa9lEaAvLmQj9/mx6iNnv7Af6Fh
wGg8AtFMkRuDvY3sIz0+ULOH0uctNDux2REMPTRFHJ9pvsUUtfGv6ZeUq+PfoBT6dNlst/kLvfgv
Qv/5SbXyHXcELyzkjVRPuCEpUPAFR7QPh2YXE+Plpatn/IgW60coNzQa00TeYx0v57XlFDIwuAZH
DB3TZiLVeynVGfspsVa3ARQdJAAUKVAi8je7nc90esj8NKo9m9lYDNYQZuMUuP09iq/50++H9kyG
lft/qNcsLE0UhsWb5MY+oV0LyXutMWtp5eGCv530YCoG08P0eB9GMWY3JneD7C96CR4/6kz4u4Ba
JRJYqA0W8EwjcRcLGquGZ0y5rmsgPTbVCkpXSU2aPAMGF+OdrAlBQAPHBu7ZuNwZQ7FUe41Cth4g
mRCMj00jtKvC/2ciKZVnQg8x8/Yh0QrRaO/6qmhPrVQ8As4OMIs2m7QHC7phgTkQQOO8a0F2nZvw
ymE0xHuYLGiQuECxDCqmdhBBoXvngg+dTI3pU0QazrAqCHiySppUd7BkHRcXK4MDP3Ub7fJKk69b
V0Z/M7eVKmOFkKR9EreeIjq5QOx6PIgSSVISbOnw08ywxzvz5Eqtb5byjA50XkuPK5rRt5F3KMJe
5/HrIg+9UAYDOhctHHPy7hRfUxLd47qgapwwAIuBJx6AFHN2VWkzLmHBTTJrhmz9A6M/HvAGmR0D
BQ3noVU1N85B4wWZ/Kz3Sdp8MRAowif8KENiRpz2TN4xKQ1kE6h2/JEl0ifTKFK0+IWASSlD82xu
xpUvMykIrT+E3Ss3Q7pGck0qndzP6Xo2gZAuO172F9p812ZTFghCnCslZKiLhgTozNgkGDJsoykF
AyhJyNoUDYvXRY+KTzKLI1bSeMzOms7qHd7AB6eKyTp9Jt0a6JLOB0uJNafoV5OYFHw1k71tmZOx
/fYFnlB2pIKWE2orqeSL3JV3pnr9gIRu6mY1tyli2tKVlNiDoQnDQjaHAgHEuTUWh1oOsmWNa19G
6gbQSX/b8+JCLo/zkapD1th/XBE9o2+VuqzD80WtvjRDz1hyGwsms8TFzX6wBLmK7wjFoFZkmIEL
7idnUKKW078W2qvELKhZOfsv+3FFCReOVK60RnP4pEYwDdGKPJRJAiVGUCI1/886NGb30VFxzB3z
Loju6BRnnpNGcQ7lma5JIqu4U9SoYqvISNyGDphXBM9B2l9DoBUNbFN9GHSGeiNNajK26BQiccwT
i5O729Kn9L9tJjBEijttbkjAWBGhESgJWk0/oSOu1JR5yFWqJ64v/oN7IIREOKZ8gv6/rll0RcXb
pBVTfIZDJk+oyBE84cZ6LKpSJ8KRZBuwXRIgMG5+RAd+Xmz64tqEBzLEbt8TZCMbj+ytJUfYB+Vo
Cv+s8hRLeqEDTtAFobJp06XYrC6tTp1y1kin6KBhoLnuU3gne06zlU3mplAjTiFKXbAFTctMJtXh
KUaJYjqQmV520gz+wORJkrDW0131wPQqdgPINAfHPofjS3P1j5c0xFj5LIN/NLdBjh4YbvAnCQwO
sWpDCuJbw9lzDj9Jz9p1V8nLjrJc4hNtYr8Fk4paQNZXlZA3mox/PK+hK9jEDK96hbuDFSaUbrFW
x2PUNbHAJjoQ8YaVSJZ8qkgJavGXrjVFlvYfKPB0B78Gg+gV1DRTk5rzXj7jbcG+tg22k+vIVKfm
DwtJo4vtabYUA5oN6sEcFIS8G0HTmu1DTGMVITytW0QgnqrJpkZAjDQmERJdlCE4XIJAxGgI6bwT
7X9+x2GEAx7f0OC/IbZkQnTri3kmAhVD8vs6eQd2Uk1QAvHbezJ5Jfd4bBI8ezY1gN+U3CjkdM4A
wBju8USsEyaFJbfiDyNA8dCozoRQ0iRB8k6Ii+3gYqWeUIJ4X0KbpbGlAUlmTG+GGarrQS4ybQbE
5pk4BpFBcp5vhm3AWbKeUkkw4x2uqIU2OrEzomUkIwA+Jxmainy+F4lnbf26jIrNw7n6/TSfVs5V
MrL96+Lx5bdXfqHlBWm/WWlkRjMZygLqXYRsGmky0W57umeVpwUAyqpQwI5VhlroGYRP9UuSr4NX
7eQCLNGlKQsSmLoN8Dh4Lt2EsEzmYP4owl1p96siXCxsTIjW0AA9USuhTacSwYaCE8Es6Rb4ZZ3T
eXdB7Ar3G3kSCMFdNTPkoyzuFfZBGO8bUcTwN3gYP+xmHzCQWX4GFZGKgXMrJZ26tUok4G6tOQj0
bCM/s/LMYtRvMPf74alvju1MWW3tPDmQXwNcT/q0DI712oUck8tj+wU4yh3UV6lxeClxe3kemdmO
DJZ4/v2EXnAgW/ctS5uPLfJkx1aa3jLdBdqdQpS22HplWpCB4eR7cl9FwgbXagHcBqh8ghf9XX87
tF3fKtlOMgOhso9xIWg7qyoPdfuM40bOYEG1Bt8iLCp7njCG+339lBlYmRkCYIlbZoihhEBA5eOa
yP9Hc1twgK9o/qnmIbCNaHZipcmcpwBBe7E3g66V5fsXH49j/NbU7qm2ZzomGGQL5Qqgm2/sJ+eT
zUHEGHgYm4ttRRiNAO5jaJNI7mn4bGktLwzNioEyIPpGos3YUCbU1UCtCbD2FJcWBg8IRJJTFUAp
JL4Q3eBW/Wzeu9dWmapGmR5uOTKEGwapwhDdSAmqTa8NAEW1D9Dl3EGgekRJofzGqdJeoqtEB2nJ
TkGsTjtLKzjBpGLq4/DELFIVoC5MB78T/z64bty4Vn8H9TvH1K/rBOEJ48IrblWhPv778LURDh8k
qLYhQ4uGx9pDsLKWKNrQH7pE1GzPPE5wlBYCsLEHKTDA9tyON6+GbA1AKS92BJ1ozEDwl8iLAhAl
afLfn/5lYNigMUpnsfCMsFdyfmoQwsvv70TJQLQb4f4mhu2H0hgw3VDaEjOqQ4l0cYpvTsQDwQ1S
k2lAaE2sx6bdjcgE/qZt9IQrJZqAsTdYBEJodOUEi0wrWhX/yuqgyxjzeOrvJ7TgGWxp6vFT+93U
ACI/TLNorMdl5WG4f0zWmcH+MCiu//3s48cEP5eG80uMFOoEmcGO/gsd2/EgZNsgCNHedyX/fYjT
OmJ7jKguZNVAQ4zT0mP9DXXiHRBZkQ1/Axejqat1CKcIcEyy0Q0NKmx25oWvFJujjLGjpaD0K3eb
pB4a5brkmv3dpeGSV6kZvlTt6wacu8gfsuMw9+bgYs4zhDTCtlWf/IdI5AZYgOYdatdba0PPTZsV
wkIQ2BuLHdvCkodwtu3+xE5YYzdBptmRj89N8nZqAHPxt038CHc6VLpgaj6jP6Jszqb+gOuLNcVd
4dK7Ig2AfevK/ACV0LChcAHCuFv12RQVeeFu3OJV1kL0DSVesnui1mmcf/57+hldx+dx5tlH4Sn3
BP7xSESdmn/SBFgZ19r3oXYhlfdQO2zq36dqPlfNhq/TYzVH1PGrilwrEbiC53ZevRByDF+/ZEM/
PhOIDig9zzfS0kfKiVIkOhzObKc8wYxtjGWajr3UmO4+xNIUaNPB3gwX2nLbLc34na/1ICcBModp
Y5iH/ss44JJOkyBd/mFJSvN6FfKqA094MGxLNo33njLmY2boZ072iJtNU0JteKxVigSG1VTuGs1K
tm7qNCglNDaNbZ/53jGsbq979XH0V0M26Ozo6RhNtsjZfSb6SVskSbrVoTtXCLT4HFsryKldIJB8
5oBoHsm0boHU5ruvpNskVLZepkCKSzMKyT++/x2gdwHKz7KDHZQxyuEM0VGBb9f5tsZWkviUaA2j
h9uONtDDIuhEN+LpjWeF6+MKQiF66/7x3BnW195ojwzF4p1TMoHD+KFf0e6+QN7Sbo/Hritxbqhy
nN3OiObOgkcJ/QSXfNMc9F7dFoMFCElnxQ8oVvGABshLJfCrNhLCyhgwOijsP+xo1Apj5aoWzJPW
QFHWRAZLRL2PDQP9CPQK+vhF2LML8luB7hyeTrv0rHqia4OxZVyeCyC2JQK0hy+7bmHn/6fDgokO
QsrtwrVhQAT/rMSVa5qQ6eFoOhrOqJZNWn/lhX33aEHCEOOeGpLxqphQEFAmDrJVmrTx9hKNo/V+
CEgATq8V2fY3Nn8eaJwi2JWyCVaW5KuI3SeaHbDcUKTUFqW3bzvJH9MQ1Gg5XAhYYgXh8u5h2XGb
iREE/XKGcfCKpgipDz9joRk21GwqkQEaXQ3I2JrAnfvCgk984jlTTVGbOgcLTFPzJuERkUX1/hPy
o6qKBQ2eib4wU2f6sdO6QjlI2K+/nhyhgTeKbrT50IL4oMslCS+aw3inXHU1pIKSIqYr0tKYtABU
I9S5tiagiOa/Gl1HcHuJ+I9oD0L9EEGVI9WcqfcrpnTfkiFdq0NPi8gLa85VZojqMVbwAcvsPOiQ
E5firt2qwpH7uhysA6LKaP5HdgggS/G8J0wcgpTsDn1ZvFt2hobEFJsA57BDoJPXjDWr6VPnKj2s
mwxqwnoRY0kPBgw17k1nxBUohXSxBA77QMljcHlgP6R5hcMDFT23qvDqdABCkI5r72v4V5bRB1Pr
dYElMPmO+eaJeU9fToGOd/4higKuoWURw8xn0kWtsRwQUbgKChfjMAQcV33uh/hLp8Pq0bsecH6v
bopriMoK3RATTyJ1jeUI2scl7n4kENxG0qlSo6mkegbEpzBQubxP6LY8PoC3wXVxHuwtZB7af4JN
S5dsIFdVUIA48GaDqPbg/FQ3Rbv+gFw9m9s1RWUKwzMLiSz0EffNhev8KS3ppfVMxpKkE8gwVu4d
N/65qwvmPbrJ0Vy4EmpBd8dCNeh3iADVy5gN5EZ4Nps692ucHreZn8ZOTRLx5Dec6g170pJzDuEK
hcXAUiLtMS9DJy+xZAiLh2CEk2emSShvZ0a9JTepWmEn+t6FFR3YHbZIX2g18XG2vtdoNhE3xfj6
lgMQzSMDxYohyk90VaWtYplMcFqHuJ7dRRYKyAGmdYzuCSfA6GpNcCf1KJGiGkivrKiPZhrOsUOL
24gLwS99SyhIxVFy6bhcPLz7Ewkto7AWxTtst5JwUDmDrHVne4CJviHDZlruFem8YKglBXfF8WvY
epSQu4w6r+sG64UN5g5DOLKMEbUVjhN2DnMr7HkKTr3GRTNlBg9+cflXjWCaGzFhVKfLdCFzJG+V
gauweZxHIl0sd+QUhjm+ZNo1+PUn7j3SfiKjZ7IzeoM4p3KIAA/3rPLjxGH6IEeaJBisTrKZ4Inh
IaIxDDdqiQArGfFQJ5GuPrOxilSmgbF1Z7wOhnDlp+sAOQ8oNsQUhruYFojN8nDz9P1267CwPuNv
uKiaPzfqYjej86l2vDboK1iqZiltHdtwFfP68QfkMshgAgWudqzlE/luw91EArngCalgLp1B4wVW
qQt1mPBGrguTh8kZsDZxvAlgMH2h/Qxdapi8hJXl0nR9NZfeRehyRn2f818xXsLaCQuauwHxrbLc
BWg3qwG0trbOnZS4Ql+LkvRRZ8zidE5Jw/EVxjqVyRzPOLVeRjik6COWVMzeFCIU7i1f91od9m90
k/ll/BDvyKElYEqyEU20UGIJKFI1knQeVqL31oR0N1uCkCrqZqEn4opWIryvdGjCyEyAu9C8h3EQ
wQEmAPjJ2yEinANCG9yT2MwdJvSu9mZjP7uuzZefPGHSO2AUeDeYTL7gMqaUcnusZqanRomC57v1
zYdm5aG2istyTUPFmRTq971aHIGkSPqq54URADWmcwbiid/cb1ofFazTUNuFhCSBy1w6qsaKwNrD
VcbnFQkhkM/PAymPAwmCLEGCLHkeV969vkghEuDA4dg+gWPWJABNP9ZXS3ew5ic9lDhyShuOu+ek
CoHQgjG4qgu3rV+eKnjYBfyTC0V2WCZrpHcel4LANDGhTW1+j9bwGlQapGeI9EDeKl+aTcwt8sfP
od4NM9+Y4Q0h7mpknbJEpl81VKDrTaKWIqG6DNGJNJysgndVuh3RtYZR0zCyBS6WbWYoE6tvuzQC
o/ZE8sQrrpsyWW2fQ1yidBBzr2x0pVcRu8CaFYVUWtfgdRToU4PH5pPpiRSBzoHKoMKVtSuNx/dX
VJ6yb4G1uZgsJtmmAnox0L4JkqK1xgmwy6xy3+lyWFMHYMVCxxIMP8Pgs1027R9aZfFGvTD0rdqN
h9g6kROPlI9TQN5yCb7xz3lizmCMd1n6bcXFvLun7Wy+DzoNXK/dSixUtMggU6J6uHZ7LvL/6+dT
+B2ARxL8FpQk29nL5vxB1pei4fvDkLMgFN6pfm/purvL+WJ/DAnI8AobaVBpsCmvndXr5TOaYwhR
dBzC9YbVdTxpHmLHEGo3ztiv64CO0Z5MRyD1lpUoOewlarAs6zekrN9hSLeEGWER7YntkCAN3m7V
YoLjCrkLFPy0R6bSj2ES9YOQCcNgLYWJ2N/6OpGcYT9dTX4oeaLFM8ws3c/WDxjLCngtmdt+4CMo
cLB5wxF9q0CQVW7cntfnThb88rZxGJzJ+p5rlYdq9jGuZGqbvxZtyK+DQqFdhFT69QjG/aefp76e
9kM4tssVsBuKa2mMvNzRoXjXpI38qpP794NrO4cyZNW5dR82vQr7t7vqnFaT3L9dpfY1JMiJMd7N
ZoeZ2YaSYDZzcmztkuKJH/N7rTjL17fXeD2c/1W/hnveNgAcf+yBeu/v7lGRpsYnuvmu4FfEEv9X
mpBvydDKA+OTr5BTUxWW0iw8FUEvaXHYuntqr3Gvez/RbUCtWCfTeYQYnE7IEINTLdZya9l83Cox
/bgSlFFalyFXzf4UcPLTfIzIhS0BFGg6kJASVe9eXSiKJkhuanuQLIhqF7bekHWyt+ojrdLsZwpo
8dgpYzTpLLBiEDY20UEVUYTzrPzJ9JU+2F4DZJl7g0OIZcQLWfPeHSXsSNkoA7RUCCveNrbIqk2F
EOwTREDKjRXVwutqhQtug3Ust07Xl8KJHsOlJLvt5fLR/kj3sjm0nb053SLo+TP8+6oVbLzwAFNI
kaaif5cqX1DFbpvf5A2/qlBJbFrrf6duhoD1oBivlj/LPPGpMmj1SruwgEZsfattqISD9k3qgACA
YDRD73mJlwCoSJxKshHKJbJshlb5Cbwk/0JbFvrBsCNiut42TZFLF3+QeeeZeuXoQCPU0yBXvca5
armZ7Z1rO6HrUkrLuXzu/yzXnTlQqlalnWlX2jD9VNq/XTmGv5JDH7BxfzO8XKvbCgRiEAC/RLRf
hVvpxM8d3PPF6BGTMsk1Ppc+LatGAYV97K1P1Us3v6vz1/4encFlUu+fq8I1diVe05bk2satpfae
uqdprgFgsp375hW4ZE/hP6ibcvXDvywNXwszGaIe4KwvYzLGOwidOIoIRmsCUgR0pQeuwjZCwAvB
O4LJADNoJ/jdC7DOPXAOIPHjzwbFuDDxHYBwQwHw+tfZ99avKWxHP0pv5ffQxregqiDTPvf3EN+u
Oz+wOn3Biwz4D9BGe5yr3qZz+KNPrcrHA2O1Txyv3bAAmDApA+vOg30/SAh7DUwjIuy/+juK3xNK
g6lM8Inf+gqBjdqB+eo4/Zw8NMStrpMHzJzaLeLdL49vsHdT2kx33tbjbJ2cGamHxglQ7ItUa5wQ
xizu80W6NCmoJPG2fuK7fu/xG4TaUrKuwbrIdOvqMOLyQQvm/i/lt96wDdCzhmBStgv6BqAYeK4M
HWLqXq7qNlHjr1jIk40FxCJtYQT5rVYmjzSFopwChlsiQJgZbMtleUX2jYO8l7C8O8CB+DxmNXli
eReaozVc04dauJYL9M4fnw0jaGM8C6w/AkFicehxAMHXEXzOtx/ThNfV3gyAHHEL0uRyPzzra8Ev
/kDfG2W4EM8NlIkcSvxSYG384r0g9rmKMVCeTBu+shy1H4H7YVs9c8Jj7Qq/2FfEz/g/r5dk+wD+
bri/vV8YGiGdmkccnkhwNd8ydb3rFCeF3moKceBLp559y4w3UygRucSy7ZBzrM/X2o+Z+10jy618
RaUflofrZk1ZCqUn0fF9Bylv/YMB3PeO8ZaT2vjht3noVYbyZ21fd6CSCs3vRrH2yHe29xXRyYld
Ditx4whxF4eA/vjtANTi7QgTX3yNT2NoSiAOLDfO3Jg8vfuoDJEaRTL2grgM5lXoYqIc+KUvLuOr
mWlf+/POtf/VXHdo+x2qHmjdDC1+rpGJYeKF89lKiFProU4hDwNKYJzcj0CmB461jWT8Ova+QVet
PyMmk35a4KoYeMh9o2NM8TeTDJcwb7f2x29LeRycP74dtD/mnNX4N7pfqrlidZunadP8E9RSVpVP
oJHoSakFZo1mHM9C7SwVF0QRkFn/mFqSVADr2PGMoO0z2OUbGl/31qMHaHxgcvFkNtgwrnHkk9ak
HHs+z+8dLyStHcmFy/xGYmyRGb7PV1IyY2B+jVGpvhtksa0f5sl5W3u7j46EcmmDkBybmWlh8guE
GnO/mGuVoi8+fK5+XRvfvcft22Z0/W5uCtXsrnVoPrxU6Y8D7P8rW6vQE2hb22xpKzdv/MwuDTyD
Pc40f+d7cZcC0Kcr1eM418PCUksPXyRDmIJw7/izva3vMdVD2CVfJ76pHhV8/PldKxIS6uzP1SNF
UZRlYCcRfmhAFpvanL5LsowsubDPqNj57Vnsqcdh5e6ufRjgUGKT+U1QIdpRH8prT75nE2AWiwWW
Lko3i9L1vMHD1P9dGDbUWscIVidP8L94b3Avze+DTiIqZGKY13ZEJUlQ8Cs8H2duy0h2tvM1wDrk
L5NUGexdvBIiCqvq5/uc6K5R2/AIIc3UPtUBPD8fFzommUSLIeX50//Uk0lo3kQGEfA8VWAUb8mr
idSkGuiE9oYJFGp6NAWWHevKnbOPsgjU+2u5WW7OO7ZSKXQvLH2s2SZk/TwO4TDb6NrbQ2CdrnCO
yb7gaOnL51q5w3nY8ioNNANa6kbjc4moflpoDGS6RVlpAZX76rthWwHZP/2fhoDjvYUMLkWXJzBE
tjOUoDzObM5/6TFEsBcap4k6wofH41MHyq/SRa0aTCsdgghtCpWgrxsUOeXk8lyhY8Fl8Xiu0uzh
HTZ+rDk6LQLRp0ov7SaRatcALkew/ytTUyVppfVT5SaCtQ4GMlyL95fWGfjTmufy+OGNEgTqHWxb
dai+UO2EBuPrSYg/lDzlpg0htoyU8uZ3Ugw8kNnedVSsXUdhsCFazMFQekyOySNSdd28tNZNf+6W
6+b936W14pN5DJzVAf7Qh+5veIIqhhxT+V3fdpzUI3IAKUF7hFQGON7AOrlyqwYt3vOavbMLuto2
9cX2VtvkOq3EN5oUFuki5uMPw6QSb4bs3/jU/epv+z/dH9yIzYZiv7+Go69mdq5YRHUuqJ5rWGph
u3u7VWbbP5Rq7CY3iEP++MTXtBj/Nbb/SjHdKyEsocTIOhGK16ZSWFZ6Z3hPTlidUJfQdipete40
LZtjhO6budYDi6BzKRJNmHcrtX3H0ggCDoib+LN1/Phs2RItHx/oxJjlY/brsthzNzMkcWjaI2y7
qNQOOIpydppXv/J/GtnQCaLB/NvzS2ps5Lixdeev5Y4ovdv/A8rOBuqJJbtmoaOa4p8yvPv716CO
oNQ/jtReaduKDdJb4vtL83tRbJ069HXgv+ZucYImtVQHNYxFrGGib2G/jC+ofqGgkMCgWM0O7Fmo
82FuFku6MslMIISkQ5ONkPymdsUCnbQ68uUf6p6ikhcqYJ67lzpdRW9M7gVf0GLRCsFxCmJ4M5lE
4qFvJWI7+T6jp6ucFux/4iDa/vlSLw/utT9oX0rxZmIDUb+hiGdy8yzcfG2DUXYMtrZL9kieIFUh
D9Udu48CJwp37dDiUaxe+sV2ztYuPKdlyTfb91AttQ8sHnZrII1GlHCFv1QM2dllHuzCHzCtkN0U
4xKPOxOwa8ilj93Q+epdOlu+Ky8+bHWFTRZfOnmsvh60ZYwQ6hPQ3ry/GnCDWtJPhOLHT21uGggT
I4e9ZE7O6isujbUI9IIYpjVXVhyyPu9Y6HfsXWhqQW/9y2MlA9HVtAw2thePXScsBNf9grE2ptCy
zNX/+yDUB3jcLYit8PGxf8Ikg1QH9sVcaAjqmJu8RFrb/9MFeYAsggVJzXXj8TeuwI4ABu0hikMo
4th881Xrlc/tQjU3jimefruNZFd11tKZO0frf2zLj0zvSgEu5HnJZZiNPl8UKXZVyUfPUO1gN9tm
C1ZnHlpcSvH582m8c3ljj9ECp/7buN1I2Hy1Vt+zzWAOvoZAzU8rdyAkdGfLHS7N+/JwB0Xqcp5H
fDkNI3Dp4/YYttq0cMxSZuwWipgpunr6asLg15CUh4Iu61SpRYUROerjilSR9owSy4dWtA08GuZH
UCj/jQhW/ZmVxmVxwWnfpIZVABRifYl6xzYDQWqnsFX9DJIy3/g9x5ffav5QKxS21ftn/ZIpOSVA
/grAwUGRVCDFKEdZKBaLcXYuaBceQWLGaPxM9RHPdTCPSwvy9gTEzLAuXu9AnilYubQJ1wEGssRk
+bEEHEqfVQAzXCMVA0sytpiPPx3gedMK8QFj5ET1CcjTHBPzcaxNp6Qea/prfKkGx+OP8bhJdrg+
ZoTCQD69jJcjiinA37C62DEvcaEalykW/KrGd4riKbljyVolT9wWXBDVSehCEjKYQZ/0Atx1f2l5
Sl60fl3Xdrn6J8KOrpS1/G/MFqCe8HPSvUeoKhikWPWUBv9r63IFd4thHuO6ALC5iFz8ILtHZ5Ff
uAGX8wTHio1QqsscN2UKmCw9l9FqfKGPKgUc1R6ZajJ/I5Uhm+hf+4k+JOwYvj5GKR1dO6LWcVOT
/wOlzENDQdnB6o/e4IVbVwvbKdT+u9/3cu3W/oEs8MhZtpQ75DpathukbOotmbB0X+ICQm5HE7uX
74VNRzgl25c0CQhe00W3fwiTVvT+cK1mIdWF9aT6d+090JDmd5kdIqdfdwfc2zOx42WG2P/L37ZK
TnxN27pecp1kGst1LBdi6LvW+SBBwMrQEpQpEkHAXDFfCgTA4gb9ye6vGh+MG+VILADBDzzL31LA
Z1qrAXXytDnhoS/aobwkF0+XU5BUFyh0wIpOqSdRUfiQz2a6HFumQTkkor4Y5+PiSN4v5DqpgWKU
7RuYz02gbyU8ekBN/h9fQSYMmk8io5/00ExF/6muXr5F2do/TCkqKRFgTkO/zYSOZRNwMUhl7r6y
7Meyj7YWjcM9NsLGzfiC1aV8MOgitycTVGt/VJ42tVX3j5gU/Mv4S7qg3wP3Ne7umHKUgC0Dvc5e
bjJN4zB+wsRoTcuRoTflZNQVTRmtqY7WiCvj5xIgCyKdV9hm7rSAi2AGSFOXWnOiB2JzYqqwKdij
TG+YiRKEf5HulVLi4CnY4ZlMAs++k4hoEWY1c7IhrLVC9u+QYvOkfWBoMLOwReLf7q6Wb7yz0/hw
MpmYnyBftwDB8k5CM6RSWiHXoHtC6rHfNXbsK7wsaaB2P4kti6VxY8g7flLSnbT+S2O8U9EOcJbq
yVW7RXYU5EPrvU/1OH1WBocBqCM8CfwUkhh89F7nvFw+XodJJrLFIYQNI6CloB59xYLAI3i3L/Tp
yRB0wjUS6zbhdP8vEplifIMHQ3KDGpZN9PDZ/nkqz+GtJa/9ZERR5NPWTxP4HqIk9WBWoN2AzJGs
woqw4v8PjaNZ+dmCmbV3a3+iNKhwxgGrf3cJ7rSu0WkDd+CmIdnNO4Md+qAY7eqPSQ+SXNdaBiED
Uhq/17pjPAm0dj8fPY0/NPeG3bDslIdU2graH0OOjlr+rR6IGeBfDvZte26V8eyDGW6wuzu0aRLb
RTV5jLiBe/tZw/HQpNSaIYJDIMIoKkWmclMskkTqQ3jmgFliFpIpG4Jbxr6XXIFlztoyPpW2LGJJ
9rlm7YIPhTTrld5qqqQxWyiMGmNnDgSAID/NhWBsVPEX0vYB7rryjH7hxBal74VLhKE4YELt/0n6
J/kflt3jhbh9YQBsmabDTblCH0GkI35IVBvh/qbI6KcKaKWBI3oib6Pz6uJgoUp6ZzEcUI8ev/ZA
qeeobOQV8k1mq8ujEk0Ewh/gBihQbAdSPMplAmMZn0GJ/dbg7zJ5amI1SD704kCKTtCZh0ZIpLBE
6HCfZl8tPYL/kLtevHYA07JNOYo9PXoU24SiHSpkXnscJGyRNGFq1k7IMFoXOD0yOCIlywk9Guma
DMkz8RLsvcHifQhjsZ46T1uMlAUQV0LU4pe/JyYGQyfyXK2XbZABpfJrmmJpyF4RUKfo4BV4zyzN
5w+kbICcgJOL2/QbCCbJKYMPITNOZcK1bpmZkBx2sY/JwtQk6ealoRm4PuzEWiGHIf7ha0KlUesd
GHxitvNdykz4dArVfbMYrbqQ2jxTVczPEhXyEOGcoT+Jn/9wIvEk/0JfOv7ga8iFPYd1wkpIcDex
oPs8947ZigR7rBda5865STJhXa+AY2/dCDeQVhNxESWMBr8MnPgJiSwkjREOyz8gdoABLAuI8g7G
Oy+TlbmrqIwvFDaHPS3f7OwIE0v6kIgHE4Nze1vEam6T6w55s793Ponb0bO++vaH/R0fru09VZrR
6Ty59x7Gu3MjY4nyKl7foYYjS5Kpnk9giXa1+99Tcu4XsAMq7EFywsw1aI3394Wp2xbBEPcPQSHO
ShakyrkJcoDyf0sm+cZiQUCG0rsNUA0GmWKwBeIQdEG6RllcCkQDKhyDwX9H2pAPhd5BtL25YyM7
7s3BLOB7vmvJWxc8Fe9jScv/0Iq7ZlAFqpliT0z1Ac3FsPKDXBRYDkZ3xnvb68FnAfFoNbzpmSEk
SAnDzMxDnIVKNn+50mZwz8rR9h5HUAOoqyhfgINhODyS3jyHgA7ilX9l6gwyUYFcEmhWQRWEj1Zg
Q1+ui687MStumgsYJEIG2EioHBB9t2q1Na9PAHTMFgyYnY85V6HFjiG1WUWJCXhWhZDrrkS5IdX/
6EYS/DVbeeMBwUWA1BymMapqoiUn5HwIBUOQgbjXrednuWegCxFSQDzqAK7Wi83UctRS1I+LDEWw
58E2Q6XR72PtXIZ6mVkNNraJZKsA5hAp+l15E1V86z7u67mpOfw9w7uKPiv9w2OyL25qf9QWnuqn
HO7G97H39rjEcIRMrxwo9cyJSeIuAMmbNXsrT8FtwZwEqjMnxZAg6GwmHG44KGqZ4CzzSg/ZakOG
8CxCdd8SwizGec51/UVWMmQgeKUdK4wFVHGARgaeDMu3x2tJzEfpVU+u/V3visFF7Uhv1b53KNxq
ixa4QYAtIobKNVFe/MIfyubBRBNgkjAL6AR2q6t0S4IASvosloLMvCmxwm2h6lcPA4bsTb5ZRCyz
FEIBdJzLgFSldm9C4NjM9A7xuT6+YCCz5syG4zaA69D5fdZbeHn+qQ3L42MPvXiNQQxjGsJvMCxG
8TP1Op+tfJwjDYdt6a+X+poiYA3HwqA42jEHdB2RVfZMU3SOifR5ezu3MbNODeMLpd7j+DwfnWF6
WxOSrv6uyNNMy4v5Mbo1C7fx7/MFWNIvKZVxtlq+RRkw2N/VeD0Y0Ko9unUwIprVDAyiq3FuRlSp
8TjLNeAe+fim70lIkn3wk+RflJvlZsfpL0cLXVFORMsure8luQSYhGTlOFCefKhukzl9R+/0dLQZ
a3CHieY//bZIkBCE9IFTTFwn9KDGG/MvA2m26ibhQ9C/Qx6y89fZZWpkBztz8h29v8VmsJyWI6BU
efBVKWSYoA3R/HkNewBz+p9elq4Pf2kh7wZ0GooIYRCgs4gbDCxzpD+8ZU9qLSrbQHiZGja6m0mu
z+H/CFELCxs/13WAbMa5E2C6m5pFWQmaTnAQch+BA2MRryRseFBA7HOMwMeA4UlhqXQ3r79X+ryT
PQoFUvX9+WUjqgHzk8Ip/v+iPd3zDxQ8z+TjDCzpd9sEdx+1xyYLn2DOYvygn4FOxPQcGUHCnFZ6
Wlg+JGNpk59Cwwhf/+ljOjI3BZkKo2J65Iki8i7+IIxmMKpgS/WtvMnTunI0eupS0ULnF2hTCN42
l+1/SBZIjrrtcYjVYBg9PzKoTyojzoNIQjfBIgNbmBw1XZyiPfS/TQpiRxSSkpMb47NwhS/R83v8
xum4ku7zM9FpiHQw17DjnvBzP+BmgSeMU2G4LZtjjtTXP5cOphJjpNLIiHvn/JC1tMeGLmCuwSy7
ty/wgqDDaY+A94MTw+I7QM5FRANiHcrRVJaAb5JhqLOOsSTjWEIghgEb+JH+nofpD6xzXCaWH1dF
Q9/2B+ITZ9iU9Rzz2rDYC6WY77xLppg83XDmVfRf0n1qj6jvXWEy9/vDbrv7nnT/PW2fV6CoaUgw
oKhuAXaxXANPOHjdU6BIofUrbVtVbhqWMUAdjZVg0CmZ+BL2o3jmVzite6+LxgRTyVoPsT8IMLWd
lo5vXPy/9sNXxBhJ3gJ+y6pvABAc5RV0ZXPEZxH9ci3rgISEDk5M0kL8wepcAtgYGYWDVYAVFLid
4aOCkpRoACZH6alQL3elDoRtNfrssa5xAWrJCvYvHArVD6qZF0t4vRj0RQz6t+HbnfeUoFNiuvsv
LHAO91YsNrct+6Pl6BeKw4196fZ1I5uMK9ce6aL+0wmdEwjPlrr2PEiBIAIY2PHwjaRF0Wx9+kdZ
WfND9Qwk/QP7tNO2ryHg2W9rBzB5+akNrdJ3iP/AhAIgYkRw5iZa7OkUUEWhNYvRwshd+lbtDV5V
Vxb8grAH38h4Mg+/0o6cMXapQQsHIm5FbyZIWuQh5z2HyU3EGVgbgfOoIIrAdgDX9o1L/Al1J6xV
bSFtJsNsdaAS1JTFen27UWPl9Gc4rZVNPk6o4zXflU6xuwN4/zOyBwuUoaBeV8iS6/OGVjOZPlz1
yHFnWDC+CP5J8k5Bqeh+onJAz+9UqfxScZR+CyNP6XxDV93pvWHB3p2yR7lTDq3iTIZ3GYHkibfd
Ir19AfdJCb/H/KvMtCDk4lxRLFls5KK05vn/Flqa2tPcDTU8Gmb0skRpD5CYSNlEXn5Rfrj/dKSE
oGA2zTSsiJoC9UmJKSwbdCat57s1pHAxmDddt9Yt0T4+MQMnvm7NLI4Bw8sf8hXRAYiXAdgXUMjA
kmBPjW8AxjEuROanroItD1LYvoC7hxqN5avf/7DwaOQnxcxDCaDencZLEk1bZPwHeI8lwA6kEkSG
GC8Kp4xkaN0r27YKo19qfKRvtq7LVeLD12nRDNmGNBss0FDV2GHhuHE9jO/5q204sZdGoSnrk6+K
ZhILlXL00L5DH1bTEfOqvR4DWSLjequen/E+6J4DpgkAK6nfIa1uqMmFGphtR7TyjSj2m6EXYZY7
QEwe44ZJ49FQaHQGwJXJEJkJvRiQDXNlQ+ZhCGLv/mChVTBY35DxbGWsWzBU4XDJDYs54a9dDPyw
hb0OySO0ePcmbsCk0do3ssAXYcTASwWn2MD7LDbgkmgM+Fo+9OGtkfqQipQOUSfjdIR/2ce5OC1Z
wCOG6Frwd1q6n0LPv2rFlpWPIyF7PqSZNts4ByVwrr1lew+vecgC6vQJmcn5QSRvifBAcM5GI4Hf
YHP/R9SZLafKbVH4iaxSBMRbUTpFsYsmN1Y0iWIvYvv05xuw/zq1NtlplWatuWYzxphDnELsSfeL
mrIw5qiDgCv5ubU+7vyRiOg38OEUhniQauL98rPiyaniwEvyomqqremGOfCUPyzZmYDnWVYihUje
SUobEAfVqLYMVxWyFqZ5ucR8GC78BH5FHEodWkEKq/9bQ+ory0op7rbciKa7jiVurXBhgQ/oPz4b
rhHiR8xqPkBgs60inMIIOYQmsqDtMkO5wrmo+72Hl/F9uhKgpKXshgpFIErYTg/UXHA7KME0fcUe
RJoj/Y4KWTSjzrDiyD26yYpXz9nRefzKp/z+sgMT8ghGh8+jM/sdgcqXovFpyvcwUxN50mJe2u5X
AV7VhC5ycsDN5T0hr8hvaZKNALTjCfnngNQQYW5BDlU8gXoyuLuk0qd0U5RmSqRoGh8oJFJDojd2
jz+hCq8gWYlFnCyXLZi9ishpRQ4rubMc7jR7ssO1bxZLW0jcykCJBVEmaPlDGKS+i+ug2lGiQtE6
QUtARAG3EUojcg8F2YAOVOtf6Ymrd5VipTLEgWElqB9/xQlj2QBotQVDBCYg9w5xOeEr0NPm9Aga
JQmuAqh+LA9S32uw+I4uCuU+2ZyAlmBnaJNW30wcaBkybHdQxtLY11BXbY1LcJjRTyZ4EcLz3zWw
6Ct6DWrAD7pXeo1aRbvIipfO1AmPRtNgLTf+hu6sTl8tbbW5ahu9dLobepzBq1Jjm71/pLZ09F+z
8tD6KrhFgDHRYCCrJJISmWiWGC29NbQuCrtYVCCo0ImLLLYRy6oe/uhz6UDZbNsowPM5/WI5DF85
MlYo2WSMKKQq2xcB9kGuSkZSPT60WAo0qeylLOa72Nl5N21o5f3gtGhF25HHUOpbqWr4/1HUC2VC
rpHdkQPC23HJ8w9p3u97bCDUTwrOrZhJpehLmQH70nk4e04CrwGbjIlU3kP8FdHB2PWXrGd9IT+j
2BJk7uXWFGhWSsqyUno7WQlhWOmZENSAfG1dIy4dIIsKBLUb5TNVWxFvAQ6YDKGg4eUeJXoPG8OA
3nm4CMqm/Jd0FuBF81VpaDZZAm8Jh+MG4EBwmtcRG8rGXYLwJo+ivVl/WMMZXfLzGlfFz+XByHnC
ZWKOWSUFRp0oFnFtvPh+Js2ePU1njZ+qoGXX2WlWP7cOAJrMlo3eC9lg6vp5iwIl5nH41/0pnnj8
QyFO9vvlxkcfumW3PY9j9m7lP6vuuyuy3SLySEd+IZOglA7ubfurDVlPZGUBvuUjq7NqPCflCunq
K5ZMHPbc9M2hmJBq4KQ9lHqfxYyw4MeV5GrKaKBeZZ1lr/WT0qbTFQGuCY8qb29DmevSMtehMbzb
es4yIVqBEsJv9DFMRkimkEDtt+cnhB2r2Yow/enOMK1XuoBKsDAlhZMTIFHbAIDF4kY8QKh24Yb0
ehgPcPV83ilNo6wf1QXYNPxTiqR00C+kPrU3C5x/iEt+JSkI/kx7tiRkVBrgJSJgx6WlgV6BzeF3
lYQh11gQwiB3le+glxtgrCW/i739NQv6FUnEE++E9oiQ0jgE/4yWEE1McBkzvRBWWMYe2zxozUIl
uGXvKXOIKaDUidiXIKFxLEgPpuDG6FWozWFFaD2SD83VcUrPlokh34k5tG3/FjcJ8BiS4qQKRjiq
xVYAGW2AJz6AjVsI4iAootyaB2GHOAoJe860MTsuvF2z9+qj5PEhJqf9pVYWlZ/6w12PAYnS+H4T
0xgX1IcVctAq9AUwOrYwljJ+dqc+qdE/shzn9jMR+Pw9zrwMGoeY+AbCFfdCPeOOIVp/p9/78FkQ
7G0yZg7ZqdIvJk//oVzaf17yaWR08jsEe0mNGAVRXJwPHcfw1qmv3p6RtS4fsJ5XR0yd5qyWOMD3
ySI2YhsXOz527OUj9XZWSGJ3YC730RbMIhmdGRBNOvj0ucjErnUAa4dNmO0Lt9p36KYCfnJGwVYt
v4sqsYqfFIptBCDlJsm7sgbPOXhSGtk0xtbAHG5xpU9/Bo3Py8MoOtqJoX7719ZYy6ykrjygG5Zt
VyQQte7XVnJytCnJEcI/l5XSbvqAZaNwo+ygrn45zbF8NQntlG1/hb6pJew8FI2vQSME4dvQpWx5
RFgQhziw0quHJ8w0nUTgPytmfGlVN8Yclwnq/NsfiED1Noom7crsyEPsHkghVdvP8Tpr5ePmsgLu
+dxuek/QIeHuyzz1aLVYzl05Gyq6pUVij8+jBwYGx1h2UUZVhlSfa3bLS9lTBNl4ROzABCHYo+lG
FQPrRGAk0ZVC94jgm/iRyYvjjjUtA0sm7kRuvvxErCY047LgI/UY2R9NATm4qAfRQFABmQIJquOY
y/T7jnEy/QqFOhWHyvwAjAyERdW1RvVv6VaomfSdqEY/v/GQ+G6ZgyfcZbfQiX4pdl3iackUcFEB
McPAfvp5gLvRIC2FMfid4MMrjY1LvCm0c7gOOatXSloTlvHk6odqijIh6y9WEy9btrt+o1fx9s69
9JsGsDpTDVGq1yMzktTBiylUkqcNirmQUQMCbsWM11aebAidab/aWl590ruobyxrfK5/emtdJD7z
gPjt3t71jaInDs1+Y91Rg1fX2tJucOhXXTsS76qcslVeUuH1Ui3dNu6tKD5ozxMTjcQxZlRhlcYp
qlNZ4AwkjyOS734ixZ10JL5YVraamK8DaWTUOWntvUpjF2nidpEubp+GCsq5r+Gzq24zu9ihNJTG
YvvFi54RLnqi+J+XdBulFpPsu2mPDQNIQBo+o2eUhubApqeDNQQJVkD4Tr3Nxz7zHzd3Qy6kdZwe
SArv4FrgpGbBHWTxq2WPm9M1mDWAd9mrU73XWs9KZ9vnh09sGS4MkPVL8GTv2bpnKGf0Vdh2Xq3Z
nU2S2cgQJkqhAi6ymueUxVgJLCmohM7PMpmQMHeSGm6AxwXQRKaTpjQHNGlnDWOIHP1cWXpNck1k
TeoG1qwyqAwO3+LY67Gcw4V/o7U5arYIP9hRg9jsv/yBRYZhHRQP/ArLVJNVD0wUPrGbS5cKR+wg
lrx8PVkS1UTVZes5ryKsItHcc0+m+e0t+FPkKNRVXSITGe8sc3wb6mMepkHTIImhJ6smkvoLuQ3q
qKTuR/ooC7afyNxtSYhgCJkDakhMaoQX1Gfn8EZdievQVShckBm49oU3wNm6tI4T5fEkA0whIx3U
mv5l2xf1cOe0m3NWjfSnDDcP5dY+aRWiC9XkwgphTlh1dCnuLWVETtzlXf/1VxJhyX7I45VnucOw
l3682Sct1jL6+go3+zBzCG1vxa/of7X2Eg0IB5s/l+6tdoJSoAubLaatdHq57zp1orSHD0VXD4Dy
CWuxrNxwaYSn4OGGp5f/nFVG27FTCeoELpZEXyzmzjKNrAxyPQYEOZIbKkjKntFD+afWe4baD5Uo
Kkce7n8sLye/CjuTTyaaA2V2SUuPZoHsP0rDoT4qm3bj5skLfPNRNmlZam5qucu0yMOU6yoAC+gn
YnRgkYEw+C9Q+g+oG3j/pZ8tmp+sq1ItcvxAWhUzi58Sk9AAeAYJAxU3xUSVoBKovesekRy9jR7C
/BVJs64yll+gnfDJBCrjBd1M6ZmcMXjlMHzDd2L5EzLkMuwaTWrpUjzQC2oOaZoU84CfFCYLrRqM
Vg0qWw3xblInAsuzM3Fz1aNVbqKwJhpLdQBVTFIoNRV3rEiSEdxkHmAmCHVjkVTViO7aqQ8a40vn
TYuxkqwqfbD0++ntkQ6SSMWjs0ZWAG0qzkT3tsxPXgkMCDY4tycOoPITGiBFo8dUgH4JJnHCQynP
XNgxL1P5klJl0pkqF6msocAQzDfZbe1z4qFJEAlJpKg89uE+pB9ks5UbbQvkKXnF5w/E4k5zeZAQ
lTiXenvuALmCZ3CYysHVW5RvhNM7VvR9caU7pVOgfXX7Dbv5Oj2O1T5AJ8fePxQsR59xYqizqlpT
+pkU/6hP69KuJK7UDVQXqlfUq6Eb/sUOijugrOV9phYNcp4bbJ7yxvUxQTfv6iVpTwXdhntdFdBq
ILZlrkWo1giIjQwvxR7qGOesVffNowdNsDbjslRWBoxE0pSzSEkY66xRN2pLtEItSRt538jbBpaD
BGM/3PlXejDVyBmYjU7W1Z4j8q7SRaKMp5QfU06FDNC5Q82jLbB21jHGZ7ioJpgC/YIY5cpCOKHD
ny5C8AzGp/IWZWZH/+/I8mhIbkn/K+NDjpBklDItei9lAXEiClY+5QMSHkJPwOfggoia+EFBW19x
Jpf2Ajoht6A+1O5DaZTWBkpHCZZ0Bo4jpDL3iNsj8feE2gFNOYELAyhr9HMqz3ZY4fTKQfUBz40o
JdCuTrjy7504Gc6S/AvbGfkTaogQzDq1BhkV5VOaoC1SAGapv53V+jZFDppYccJFQi3lxqnpUkZ1
N6XqKsSQwBiQ7cz5YiXontiJddcGXNXLWq+2QJQ6eadVFW2QvKtyVQZNl8orViJOlyw01KZPkVgF
YqHvlaPj+QgwSKgoKDKZn4O7iw2ymV0SQrv4vOTpBPeZ2rMp/1c+NVWCny6UIaJOvarOsmBORMBU
fH3V82eUYUAykAsGaF9MC4EcqBgUE0SwlfJRanoreaUgVJ9pSS3VVmMiiFv56LmfPEQ61gmXlfRg
cADbVtmvRwCsBhXV+fnjwM2qR4fwBvzsxk+VYBTD8MDs4pMyn6i2TQItAoEtAFd8FAKZTkKLVkYJ
0zUP7oukGEpovpF2nl/51wlq86CxDvfkDT4uP81D+wa6e1TddBaDcz9rzIFJ9HdOsDu4ewu60/X4
mb3QrvANNH4Hh95lEfHZ9ug/KlHl1bokJiJAi1YDYwYEJz7YoMSz7qK3r7ach7s9o1PwIA0AvOmY
NHHF6z0HHiaVniid1373wQ2Q7A6l3SZRsNNJ17BvH+EtFOfyBWxfk4NrYT7owr7FlROIWvBjkYPO
Q8Hmdu085vCNwAyMYghiDTLZM2e7goi38xhwRyl/itx2jIW9VcH8TL8o+mrQOUb5hEVCNUi4jwMd
+6DvF60NoSAz7oEedakmscP9NOnLalZaTiL8u2a5FvC/EF86AaWml0BYuwiUhJrDqucxmO0iyVkK
MqDEhIBI2T9RiVBcXRKr5aICTMTQYtJgjkanOXBO/0buOYNuIoBVDrmhpDhUoTxoVL3KcHMtvmj6
tb+qdwgFkX1AXnl4zlg8lbd775xR0vm+w2qxyL3swsoX9Ilox3Ho2bjPT7AzsrQ61hMRKEDYRjks
RwrdVKq1bpqck/R9tGKsYXX1gBe3/bjxVoB6cbzrUfnaAmHcvJp/mUPCS7lJsqlaRoKLLbymKzd+
u6z3631hGNe+1amjeUKSvNGx2zUYeOL563PBiDSaLnw8ujrjjhvhuauQwAxNTBlY56ybdTcAPGN9
x8I1ISrsU0/F4ehUP/UGDffNG21mCyBeGC0y7Tp0WkLeKN+j1LIedrmm3/St1k/0tb5z+lWNcEeq
TRAEzIhAURgdDvn/Mk5rTI86QZIddyUtopuS0ZDSKoYe0rOjbsQCruvpCMKsCS9bSDwO9GJacDFq
AHlhkzDP99CjxF7RePQMT9xssahLpLvTFRlC9AfxOfPp4gq+vNo1upuOzTzsHDYANQy+Nro3lDag
g2qV7Dvbgv6UAZMWYfUMQV0DMjIZa2FHhB65zfZTuX0iuC/INrwTayJ/+cbNj8/t1+jczr0TmYtS
f9EYGsNrx/lSCvZIKphw3LWRKGhuWid0T4OqXyFbVB5Z28aXctyPHzibymSc29U+L8XLvcfHlV5Y
x2Iq/zFftxvIOQTm12Kae4767cq1lJLXDzWvAmsNXFWWQhB8cr9kF8g8dPb96yQfHrzHz3taDY6Q
Q4BRXiGYN5JH93SFmVF1vJrZfnS3VruSvE7tOpE8DYc33hlWYqV1jOhJ6FVM73XtFBZv37E+6uTd
jKHdpGbx7iPSUcul0RkdqMykNIvcDughVRQDR1tOJzAtt3HuOAkVxxPZ0Eo/61oIa/UdNukHcglm
20C3Fxw9tnNtthdpxzbcHeXXvXevJFsIVrdpdWwQliKKhcFlsl5b2WhxcB+wis0g86tOa1dtmzW0
I9LBA5T6plWbXkLHO/dzqIpQimEeQ3LaTfaV0TFeIFfwCxzIIUvi13/e7OiP1mZo4ai/51XWN1WD
7v0RNIC4gZMjkHxXXAKWygiYJNua42H3LuNK/w7D/Ce/efbPjT1vDSh5DeXN/MGMsSLPQc5SzQOY
byRkOvmpbX6eZ3gLUzNZT+ujel/rg+TvEw9BSBpgK28MSu/myVHp4aiMRriEcuFIwJCxJ390cVVK
HY0OSPKw3jHF51k1qQ62H4/5a775PvUqFqW5q5dir1nIFPgP08v08PWYZuPLsBpbpDytHq04UUje
zDfzbHwansf6uF1tV9mn/Z39bD4r88f3jXEYoV+5T66043yGgpleImN6/WouX78PZtM0PAzrs93X
e3n6PfzufvNlvlz/mp/H5XFW2KhzkHV3QtZVW5W+Ss1QWLDzZlv84RTbaIEKO4ANa0LtMD0DutOp
7QTP+DKom63L4DJ+7OiHNWje2msg1LHZ1XGP7UDj6TuB0Osv7Md/9kQmOMMtzTpXaJJ1KI7i/RkI
T7xprQcxADr5JTmOLpPFCvRZvm9dSeDRDgy/ioaYxkDnJlOc+hllvvq6lQVW/9g9QvYStTctPHmK
j1Gti+YVwF3puphIsmhjqoL7tedNdCfu3xUEJSx0T/qP3i3cBlvY7Ndw29/08SHADaWT7CP/kIDC
vr/v33rHPioMncOn6T1w5rTLGGHGhLL5yKrBJqfxE0s4aozMRFvljlOUSZccTEbZds0Ja5jtNHxH
m4Lxef44f+iNdpPNKE22HItBLXpHz4xJ8vDyv/xPNDR572RMZeOD94zGRkWDWMIGipYsZSCNyou+
YT1fY5jPpKWSaqIter+0memSZM2Y5/mh2JRU71AbYBU2L74ScqS3CJ/kAUjeHanPPztS1yh9vKAF
feun3Uv0is+D2xS+w3gzWCROYifNvo2vbibFAwju7NIiOyq9tZ40h83hYrClZeUWeuuGUYk3/UOv
DvRR8Yl8BA15B1u7tcYTN/zMiBv71taZN/7eteBVZ3uZntrAueBOqV8ovQnRGtOiU+WEGzFToo9t
MN566bA2u05vRIHnsTRiLdpGjV9rV+tHp11bvmen3/usWTwhMyFSUKFYBd5aIGnxM7LggrmrPGyS
/BKG9QLP/MAzhhkL1VVpvBNEXXyIrHW8uM2aj7fyWvvYoTeuxyj3kWgxW4+Ka6PX0d15Djk5Kqx4
euZ4cQpEAYS9EBlBtXvDWydJ1z5/PSiV7pL7L7skP62QacPe7VopsPP2o+ZmTse8drOHmy6Rzndc
exdVaq0qsX8jqNQ7C5IIlEMs94jyTZAZ3gWmpxmYizZffTi4DTcKvQuX5F7tGOTN9om63xdyKvPq
/BIeQSFB6/PzXYsTf1NAjNboTER3VOD8w+C09WoXtC5gLoLnHCyW9qVzjPbRMbJOrmEgmtyufWeA
IPD+IYgYwTFiG3cs/0ggPztOuX4z71tU4q7u+xEYXTNvcYELyhqTW9d8tU/V1s0MxzkhkFuttxaT
LQHP1n0bLPxa1+qfzORiufLYk/XJa37Xh/WNmzXaR1SimhX3OLj41qwWZBs6AcMoqHfrs/rsmfmN
K6hoIZEkYUuS7ZgIxKREHnCMD/PjObmObqPDoaWZTVO38XFcm6Vf79llilQT+8l067QIyVlRtA/z
mjOSXXp12ollyLXwJjV+VY3FQQx8bjxBpNlrF6H4AfeuzeqwRlafjLAPTiNrNaan+dWrxM5AS2Ex
OIWXwqzWgWng0OLWNoZ54SaXPpjsJUHmd8OvAtCtegZ2C5mXCqaroulmIrKxgfYuFjWkUNHnzRTq
/Jsh30sEs9LlwHVzVmVMpvgWChHYVCZ/pZPNzM+byTakgJRERhNbte9eAJ7IQq9JukQnNrdksWlX
TTdfnLq3kxM8yFdtWHUCgsiX5AU+7hEusZsFqVsFebH9OwZgyb2rZ2IqZ6tNawWCeQdu4x7dPLSX
4KLnHWegwFsQd6L+pn+mIxLIy0gXQO2HhkgLKK26GPjB8GM93a9LqOh8M0JW6ERiBQ+lbUXm4EY0
TnqbdwH02XQT+f5+CCe1KzXedbhm3cro1v0agSHs6dEMaQJEcuZs57VIIYVCFeUmHv9kCbhh8y2e
RWeXaOfbBBXf5mPev42Z4Pdfdlf+vn2YiNUnxDb7k9AehGOqpZ4o1mKSOqdCjTTvKpvBTtHNCjsi
kTE53LJ+BuPZAUMNCqfMH6kRsEJmvbK40so4UINPNgG76INAxvKNlcjbh1ACR9y676onmSDEAdht
Szb5YwGcrUmataVJKwuprNGZfRK6f5j2tq9W2qsONOqxA+tfMUx5BSpvPDnj9dT4dCbvUT2+E3vl
L8iNqmLUEA8gGGPr/th8bD/e/CwNT703MZU45QeEH2pgiiR5UPvTVqvQ4dGrQ1SnjlnEzELcSvlB
GhfocqMlY3p4F96C662T2dj3s+/sW3dG2PJqu8YBT937765IufXCsflQhHd3D7T5vMG3LD0VTZOK
vwn01ES5fYSvEA2NrlQi6tPq5D6URNM7PhC2CLPO+7t9HhkqJYJcKstHwmSwY3ULLLf4xCBAf3jO
nnjksAc06ssdAp/wBTikww2KS6SUAjxU6ubZ/85RYa1CKZbzvFE88XoE2eIUKoNyCGuRglyloXRJ
ZSbPCO3JXe4qxZgiuq4Nr57i1HLX1M75YCjHd4MWgGBM4V40O6j1sZqFGdU5ZZAgsYvAUemGKHKD
CIfiHxGyuleQ6bqFmKYrr1yGgeWeXAZ7RUBH4LaYyS2TeoZ0MLJo0W1SQKiwuTjBHhfv8fP4OdPD
ly/t4ByVx21QizXecRYZ5EG7dhdncXAcHof7oWZ0GcGzHv3bCpGJnmiNh14lrqFroQi94fdwleNK
TO4MddbVjplVK27YpXcKJZlx7V3JpH1sR/eP/Wg/uk5uE4l73PuOVycTI6Gik/f+JfOCahLyYRkp
x+3oNNmPjqNTgp4GT1/eLBJtnQsaEydP+5rRzeJq9xyngyNyB9tYAmsWTPwFElFInjBuyDk14AvX
EOu3XLBYXWrY3QZaaqKa5wwlfzLIkyR/vFcAIbsSnv1qEfSKkb6PylSBpK4Proc3c2deacY9u9pJ
DuR3clIFJvkDtH4Se/Lu271HsgjQLUh7efRkNlTH6469JT1zKlI0Czw8yR6DXxs8RZHZjEGaJZvx
ZoyH96tSsAy8cp13Kolap9u3S7mKcgv+jDIiteja02aj7UbqTVpBWpknkln49uvV+9cM9pG7M9x9
dI/rTILuMYIVilqc082iG5kx8mO9RsR9xuO78nGd7CbkfEY7bFclcrx94Hhm761pMbwMToMUAzqo
dreRbnm1u4l2R3jb3CqCRoJEcgEz/AUUYjxW8STrV6Ks/+odediXyfvjMmFDPOQd6y/91GvbSrHx
t1JoK1klDwgliHFJn6xBQVoKBjzXdKBRnW2/qjNjlk+RDoM4Uuo2SO+lxg6kSL2cpzvcysv0PXvO
Fp+KoLLleanEsmhdBiHxE1kVedTnWbODNzyqb0nTZ0tyuunveVkfCSJfLu4yI9WMX0SCFxokfOd/
2V91VV3d/zZ9OcvXnsykpqXZk7CMsh9Ey4hzGMGbjO0Rlje5keju37+kmEJy8ppU2WSYxprvd/+E
6pykPKrBJtpETNbujaMR1gG8M3OZzzG+YvnPoV1YI3H6zaSRcHB/BpUkHTBVufuZT8KmlUWgB5jR
2+6a02p8WEigabWUK+bQPjPLxV5ZI1tC+lIblXZzbYhP/BqlAEudE+1SzqrhV4bSz7h38t3MTnvm
z+k2TJv+/t0h1DujRxnVqpSktj+N+Yk9tT487IPGqobyxs1t7N3r0acqnWIZa617tX18eG+eEjKe
68gJU3AODpWSAoxZFDLUg0LlIcKE4AUR87J2VVyrz1TNv/jStj8W4IA6DTBu/hll2QNAfrNjFMd9
YhSfnfmuoP0SuSXkCkR527ByFfIp4Se/qYoF1/FIXgNrR6Gd6LbcmiiRUNlI7ngHQMv4j2ZLqU8R
YCXCPA6LPb67iPJQTIFf8VuBdEFsQ4WI8KYDFoV/aQtL3v2Fe8Hub2QBBvFNxvnVqr/cGtpezCJK
An+HDdV+Sv2QC01sw1eTmie9lybOmMkGMPiMcAC4rsVgnpJmhVhheYePxbAxPp4+nVfnCqL12t69
W8QWTW431cQzqIuHa0LmqA2qvhlTDo13ICntRedOluv2V9v27KGasO6p7wHjZjyKwW9/VUFT69jP
M3JlDjV9oVoFUlK31hw64LudT0qK4jl0gA3sJ6rFX76vllclzMlH9017P1mP9hPaS4ycSKSLBR12
yqq+6vrn3iKWNu++hzYvQEG6Dv2rNu45qxIgsPDtSBAGi6p007Pwho5kwBQ8p+B9mTpJxTXlmmFx
VR3QMEIyCmy/pxWerJxiu2dONrPbZ/mtvH3uHXvmsDZ4gOgcgisdOPGCoSrniQAWHNnde7C1diyw
TAJaiYAh3BRwinvr+nGgO5ow4RYBSa1t0Y5q968Jw5NeVvfB4kM9GiiDWt5SyszSPVAhEhIAlkcp
DdIeSL0d5lW8cXbNFXq41AlQ84aVLE8E3ggflWIiR5LG1Qf55zTWRZYJaMGM755qxJsw816wdcBh
8bjzNvgx787N3NGFo3ErAJwv99i7RbsMmO+eKvMiPvbWfTWi0UWpIq7uMn+szGbaajBfIase3BsA
K5pLEG3OT99iZTRbkLaBUQhYB/WTJ+5QkBZspO5dAY6AcfoQHUUF6YIeo7JyUZKQY4WoBGkLFceU
1T4Sa0j/4jmSk1Qm/clzUrYmHIbC8gZsIRytStzHYk68eDaXv8ufZsgxBYhr+AKZqGdunXr5Heh1
+ZiYmDyo/USQhIOwGIAqlGBuQj9otCu9LXwlB4CxGRusnuZYBe1jeCXrSr6KUuEfMKbm6vFBF5mP
49199w5HcCPnicbr45jcwwYTseHdwankNP7KwjsIGoM+FVpET3AHGmWrH0SjbWa5AfJFY0v1vKym
a7bltJUWPA8MdUHTEUQx4w5TiIfhq1p6CfGQVLYISItIeJt6+wBZ6Yh7KHKSxgM88X3wDiEmuEdq
5sqhqUCoQTZXArhMI1VSldESsp7qSKC6QoMnoBCLrQ0nUsWf2W1FcgGgRqyx776pmcDHJ+/K36ks
YoY8PBSZMJwdFZSfBGwEkjKlnfXU/nQ+78vF5+H3uXwzLr8SsVbGSyB95aoK0AkA9hPaNueWedC/
RmiPrMTu1zmEjreAywstWibsM09co3KgP1A86bt3pIUg4M9XpMm8iJ+rHeURMB13T8ZJz1439uXq
hhNKASrGtLnV4QP2Uk5FQa1IeXO/xHbKrGmU2A+hPx6AWV4ghvZJRToL+nQH1mybCGVSgEWbA3V7
EuAM3BRGAjj80B4CoxwYQ3HdclYnuI69W923rUvb/srahr/4KmEmBrYu4zQkZ6aqQ46tRcz/Q4u6
DlCIL/5bn0KyngT8EYhJgDwD1nTT268awYNcczlesRJ8JEIIGrTqypUn/N/8S3r9BehmPXusW1RX
6iH/NwFvbvx1W2RcuUtoYyN7tE6IR90q+a2C8Uvl5oiAmPRfr8i7IjhciA3DOkCwVA72rcuDG9l9
sRZkhtK/SmAhqBwc8KuRYfVLkWNj1OhV++/Be7D+cL7eq/S7PrfZDNbddXcRYXIWEMmfvcp887P5
qayMv+P9X8u616vFv+agSYftgTM8fdTB34wbA1CM+c1NAd3wgBdfzlc2z+Z66ffq1Gi/V8feAfgX
K28PZCbr0W8c6NkQ4arYYcuxqO4cZjaxAfJyz2S3dasja3LqatRDobHEcwSgHFvJok+Ll3jBV41J
feJMz3P7qwI2Ap1jdnKk6EG1W60TLbmtROMwe37uiuMSXALeaMMuSmuLAgN37p0u7h07B1J+HZwn
a2I+crSL6I4KeK396sv4OVhmIZHUQV0Qt0cHuwQsZ9+rdK/RjX5MgKsEvJR9lF0WTF8L48wMu3S0
d2aYtDMa0trIZBi1i1XGpWlq8r/ARAYvZEayPkIDw4IqCskCW9IOAAypjjX2u9yOxKVRIRk+G2WG
Ayz+Z+plV3dx8vLlnTLErkhRaI/SEKLSovBqJGgSkvGHLYM5KpB3giE+OoZvsxaeq8XXNkydAlxb
Y348B1UmU8UDEt4+LHdLkWC2fhPfX4eoMBIFFFauFmbbVvnArLAKmaN7mO1mjckzeQxP2IsTb5FD
9VJ3G1UKN9w9hMzj6tBCsTf92LHY6O3HvXaKOaGdkT1/Ea/7R3CKukNCK2ahyJMN1t0DtNwhsgKL
lrHFXcIqn8PmwAKwRcsw1rBsu8l9RSKB2RGm/bRfTF7b3xqFPZJVUh8yxL3Zs7TK5VpVUPCrTQsN
vxj8gCJY1LwVfa7H2+lmWpmYI90HphKl5r4Rm7HNKQMUY5xpDZmzASndr61Inb4kGaFxDHecgvoc
6ad1ZOcFtRSw0ylM1rVgK4k9VwlwIb7wEbvnduYtvk+UU23eoT6wWTRCfQl8dg7pGk5Hy1rvEBxI
UTRmeOFFAQ16CtlkJprtA27+FkdVPNkSQ6numYLKiVX27t67lb5mi3Ktdxw4ufMIzALZBscQLDAD
uyuq99vkTpsyJzomp9E5qfcukBT/m5ska0jfAGvDHgJM5AntgnX3Th9HymgTeoxOK7PTV42Q777c
/dqf6XQ9tUaqCbKPkU4kB4YQgIBUZQxg/DRc4YuoNCVNep42NUjHFIEixXntpEUBn+h+N6XOKuBw
3m0yqyGRzJoFHknQA1QI4ELwj+Up0KZwi9p5IA0J+qjCMl51/0kDGaoJACGFERXnSJ/X+d4Wxtgz
MSA1Rz+nDiRHsXL0WMSvFAuhhEZuAcFqyHcTjP/0Xf2rDOQsqT24ANd7cIxCmMvuQcIRMUKfGkhJ
MkH3TFOcKHX+bA52/cogR6l9pWcmVQ95tjIHNfjPNqjGPdy+HUNlMQ08UucHjTiuHiiEhjATxyBb
o95jhHJwAawQYX+Wxasc66CnLhEQ5VIRWoCQqjxrwa0Rdk+AfhL9Ag/ygeaF3RPNI1H0wgYJz44Q
MKnYZwBmm7JVo5/Gi0l9VBvV+q8Ebz/A22cozSYRZQ1gITxPUuMkaAIenr8ltlXDCcwZciTiY2se
6uXwuvvVhAnQe5FPBa1FtlnjXST3lLdSur8RKWW/M3uVq+eQ1Opde4dagkw8uZEHSrHKiT3meWeL
ZOuDUkETgT9lvVa/kxH0GDimYqA8vsUmF1u8ZI3XenRumOxG5wmu34eO0+gwKpvHqi68C+4/z9D4
rvE86r1dtxo/4iPkYqCM3FM9DQHkCmhLvPmofGlQZHmR3rXHgGbmt7k5fg+PXQdzLJaiwmwdT5JK
Im8iq8Z8LePnsxoJRqUhz7r2j/FT+TZ+7J/1tDHKqbzlM3JbM4rjPN8U7NwdP7E+vLRVNmzGOu5/
1Huf+pD/zbiHPStuxCdyggjnR5fQ4s6uQ5CFd5L5D0/wHZL/XVXstUIVoh3mV1zQ1yr7y8muZH/l
NWw+3sPT3Jj4qGx/bpcUYtljKIk1+pc7eRuWNsNg8apPhGYVjZ3aF3bzy8JdU5J6tPgIFc4YMfrv
xIwfeI5N9nnafxJVvFfOV3X4Gt6xUAPzy/zKV/nq9Hd5tUyLeljLarbOBi3pWCm9TZJjnXajU3+f
XPp3gNXVVmOhVj3TOoUuG57wNpmjXI5U4a1bAf8A11NDQrfmqJboFA5dNiONJ3hP9nQImJEdn14t
B9uuWDsDgnJzm71Kr4pUVNKc6NQbk3fyGj2G7/EzqSJNj9JmiJw/arpNVFjknt2gk27iK3nNxmQ3
q0/eY9xLOcdn4svi4yYD1Wsj/snuCM44qX1ufje/723boLfErDI5Vmj+0NqQyaoBq96CDqUh6stv
4pLnKJ5sW3fAJLBdin+Ld8t4kWDd+O/PS6BUqsaz3qpixnRoN9bYA1WO34MazrF4APJQFOGLaPDG
/StoG8TUDHFHux9/Ilk+ABdtO05X2CPSWr+bCHHWoURaq11SXWyW6QBoTYqCzJIPUqKphLoTSFpD
jpXepSix9ohZ8P7ZrDu3s1sD6kM6vP/TqFO1Fkfr2eihJGy/2vmjtX24XI9J2bfWXS/zW6tygxF1
Isg+Er85QMDL2PYKBwY1wPgSk/LaoqW0+Mxn+cz5PE2lUESbYaqOSKrDFBABSbwCEa4UkYgkrHbo
5UuJYyAnTVG8Le1MctTq7NEgrdco/Emzz4zhMPvQcjlIreDbCLxUJQYmusHxyDx5TBd0lSECB1Xa
AJABJK1okN8Tm6SCxIIYq1Okab5Ra8G5L+SS5drDQv5EqxavVx6GiPQKTtVx+tB/qktoWCXkgCgH
pUoOkFygU6TwtIbqRbE/sH/jNOKODr5+1MbYHpGjvHb58CZdFGg2Hpbk3BMLL055XISaB2hjov9f
4MFKkeJrV7RoBX+XIJ1pNvE5f6qQULxpvr1w7TXsZLnvAmiJm6awXoO5B/zrFp34u+L362Gll5JM
74pPrWn4GtZZDIoT1t/vOaIRo21y6tN0m75VQnGjSIVpvca3+BARW/nQ0sL/94S+F/G14JaiXejh
6dE14bwqTyEP8dC58dBVOJTPLDIAvC6UyaBVSF3gBVtC3p+UKhSjlhGnxfy8zES4Ln3W3CtdOye2
BmWOJ2fHbuBJaXdfE92Pjj9pF8sT1Q3IL9uJTbSJJ0vEICWGUtZAal1btEFEQBN1pIFkhpq1SV/F
idLgEDS9XWB/KFXa8GyYAeVByucrn1jzpYJPOQnk5drkmGSOSM6RM5OvLNfTji1Q97QzCzayEAZk
zPIQTK9Kau09ePnEmi9MB79D+KP0os7yiRsiZzLvifkjVhG6FsyeJzdYO2NKk2Pl1cREcvhNzARX
BvGO1KQFTWbcGNtDZ0iLo/6pr9CpgE7RwcD4RcaChXelqlLW9Reh/cmGACYfwT/cC4QcePPaSjlR
TBsv2RgoqlwMKwNZI1GhyGMmaqWuSd+A2NDAw5Q/jaXiZHBvuQTRT3VhWAas4qHr4LdEzSAvGJrK
HsqOKW4X8VCt7uW6Xv7H03ltKY4uS/iJWAsnzK0MRnhvblgF1SUhZHACpKc/X4jZZ1Qw3dVY6TeZ
kRGRs4qZzNS1WR2ZC6kw+7j+X1Qe4QfjK/oGGaeUqV0sKkr0dYp9LXhDipIrVKf9DkRhgDQZV202
0MaFN38jVIExdPKzCG2BfQC5JfOVLAJWEaqPpw/BwqAZmTQ/33irBoJAX8XIRMUNi5xQnlgA6yMb
2JqgoHiFDsargK0FrD2HrD6XnZDUxnokFGTnuET9vYf56OAPI+ik1mGYkaE+usfjGbvB+ZQI6D/N
BK4neCyCluNdNcc3AykjSn2sjWRuNIUrjbkR8TO/whlit9t0MbOY5oRyMk87ScK9wVZqCFDFn0RL
+I+TH/GV6dPJRV7y9LODAMfhhTn4RsJfaaAnI0SsLtQoA0Rmo2zkC6JRZC9MDBP3CJ7GuQFJk6n1
HnHmUZ+Q70NkLWUTFoqTI725AUmnL5smxVUUUNstinbJm1rACJrID/fwI5t6HZrmCty/4bqCcsGT
zEPcQ/HZ4UNTNMBpx+88B3NsYeTe1B5LkA5SigjgX2v6gTtWQgLaomzR2unqnldKXVSCFAXxsqJD
MWixDjjmuvQ6BM8RhQOP754DVOWrCyOJ/+NPItabMY4sHqEgnPnCB2lB5iN2gqXGL6k/IgUXk0Bs
CJXXJUX3eX4EYStAkU5oXvxWp16/pXqz8hr05NJ7M0B63ydJGKHhKFpNZNXZ0sn9iNOKtw4kdqWd
+U0jFHaaOsMDX3Z147qhTtLfdfve573LXv0jYQ0xvHJMOZPuWYORh6DC0Xfh3YrykdwWir/jYaSB
oIcmGEEd//uGfC+eVIwOHjBT1KguI+p9qO+VrvR/cPvCUFKsEIZyMTY18jmxjGT5izIENRSRCrUm
FxxppUJpQA+QqIIuBPNvJZIaLQ2exBPJ7PPLMlAZxtYnN6n+1X7gqTxD/OIQTUCpjcdE7sQdgct9
wL6CpS3V0vdnAEO4ITIRJMsUnakakrX3MHzCn9YpfVqHEoxdP/ylwIhIsGRTeo2QuK8Cp0FOU6L/
Q9CrEvCm5oPYcv1G6PCEHvMsOVdVen8rTnW4KtsYaKuurgJmSK1wRaxEJROH+kEV4hSwKFzRmxvK
PQ5Tatps+eYKIBcfBVpgOtNu/e60FrxPheyU0iCtAlCh8ADYH8iF4OPinMl/mw0FM9yhJYljlYW4
ODhOJANm1zzTQkeCX8KMyE3cZJZSvzzY+UYjlSvcvYwM9LJQPZgrF6o/ykSkf+IVWww9Uj5Ne10m
Na18DaipFLqYF0UUlphCxcPC6qhdBvkq1pwio56pXddsaP1V9KSUQ6GzTa/0aYHCuZmnL8enmUo0
zH6zX5TAIgzR7EP0EJFDRPQRbabocqBGT0YIRUatXWSzuMFVD+IjYwYVII0hpRJkPKlC5A1864W+
WhA/7V478dTfieamiFhgjf+bo4VNqZP2PDw08CyT5k+BxzeP9K0cvV+RNZO6FIeG8mUWObXN89yp
A2qPoYtdo34MXY9mGpvbvtm7R0LC+1f7iyhokZL5hsxOdO8PqSsN2dnBK2zqRjX+gPASxKFY2lkK
pYvUoYhDEY1uwrW02NF1s5P0ttcbAfybcI3WYnDhPfvrmiL/9MUf7i901gLOUzmGIelKDEthxpFB
vL8ypjgjyLGceJL0x/xlvP2gENF/K+zyF9jZMP6qPRxBbSJJ5QrFg+k4KE2BnhqMDjR4k+52bRAy
1kwacc9wUmQJ4jUL2S3vv1YWFXZ9uCK1XdtuEWEH1i99zX95ocO4jhqy6I6mLyL3qgxDbbpdqOv8
Fq+72Xohj0qUFfp2GPIUPeWatBCbtelPoMYH9LvA62GhpgF/vy2Hb0QUY+u+gdqhOhbII5hHu8Tb
LUpWyoEkcxaCQ3UOsBj5rytEqYJKE7mUKwm9Ak+vp7iwwd8luf0a8ZxB0RAXTFVGooNzSAhyX0gj
ma6EtEgKKsxFqFbO0ovWUiv2QNK80sZfUFiaEABEAG4hZXMaRLnpSOuvwBgtqod+m6HIfPPZkMRO
xmqWefiC8kRDW2p78taXCoedTVMR0yTfbjNj2bFQQnGTsv97aB48ChGtCvilUwLm4b3mwsZv4zIJ
K2p6hvy3MCMwTTianIGy7ldh/oXY5MAjZTgV24nKP8DnrG88WNtyAuKqP+Gtwb0qENL7PngQEbZ8
ZajbYQBC20VVhaTAZT64ZELMijJvI8WJju+HkBd4XlwFnflDl/Q1XqKC1rXAykCVzwdVOkVYRu+r
1UK5MdDahmczjnacwgEbXPFkgEGgvVcHX39r0GCiTZ4nLD+W8Cdu40hdanXBpYTH4KOjnKPE8554
Gepy/y8XPVaIoJu8mXyXIVRTbUbTG2tDA+MBqSdwBG4tBGGtXTNxiQfGXJBP75nbBT0OpiPPIB6R
EyALiBOpsat28CWdbBPzF7+mWTqYaZaqlvTFLaVWNxjF8mLTdRGSebd1ZeLtF8OQY5JGdvU/GxU0
3WIb+OQ/yjKjNZzbUWsGNWEGHqnESCgpAvGt3ge+NK95Ib/Qb7+SaIGpujC6WB+ykzdaZflpaDpo
GRIoKicXJT1fY4qKhhVnDiI06YbRSeY5Xc+15MJBJvnR8Lt2UKPgGKKgUJh2jHf2w8QKlPju2t+3
ugSDkz1dS/8/EuGBX93IUUbqPJhLrqqM3kfvq1QPJwRSfSnSv4tlWpgeMsNZ5GiDw/KxLs/V26g0
SHprOqYsWCJmWOey4n0X5m/cGGLpyxfDsAMLEYniq8V+of2DwWY9J81BxIZ5ZsAp7RRiCzkGTjVR
sEws9Vc5ThWUah5wJRTW/C8Ij5YgUE3Lr8BUjPwPfAtSRIMqemXbrloxBo0kPP55zHWmGROlGTrC
6goJltY10nKlM6+rgDninmCJrZrMZqnYTwAsoeqYABWdL5j7VIuA7r+wcttBd0F4C95Ow2K1/IHp
zgoSDryhH8C/Ulu99uozq41EeNxV9uLsiEEAzZxeVtgrn05zrJ+68mOnm8FXLvdyC9tehZpYuQtz
Zg3jAmlKqeSFoh9FXY9yw23sQdO4s+S8YCUCa+JgALdi7Bt/4LZ1p0QLRCeav8gNKfoPvd57fV1W
rdfwNfR/g2k4FcDDnDw9h88XF/9j40Jati7j7zgEoGc0nsfJWpdPH0FrgbZwPesDSDBR03hNaK0i
bK/HPVnGu8tSTSqr+L+IOIslmCuHbIRlVTE7jMEi1v6v1o+zlNZkmlNwr3i71a9P5ZheYnXGcf2E
IXULt8nT6Tw8VWZ47jUxJtzgErx4dRfuakhGOS9C3SVrygTDelygNoYzRT7MmXV+1BQJXTDnVf0r
qHMoyJoSAWO3JRt3HjN2xmx1f39jrPqneBRCh+LDn2jVSqxaGtWoyUdOq7JueE4F7QYQEtEuoyjr
pAV9+203u6KZiS0su+BS9wmXHL0ZoZSi6txqz27IlUVUe0JBN2YPW/xXoORt/XQZxutGMMzp6rPl
reLQrBiDPHLwXqlDg6QP58/z2oWem6HX/WtM4syEl5mgVxzd6AvXu7+Hfn2LHX9SG99D2/9rDF8N
W4zlB90IxAQUXUIaVeS5J/HA6vxWjQvO3Gsb/FLEPIJRDVDYzVtjJLKuKPai7jbsfMb7v8/DfHaG
OvZy9ZrqYNVeiZQh7SusaLcOSP5yDz29Ag3kT9pg9frTl4s46GLlbGUIhL96V3oDdOu/Z+uBBrkn
Sgce471y/zSlVQHdOvDP98GYiKV+3sPK6PLuwP+Fl0d7bDgN82ZottcVD4XIG7/baSm2qk3zk3Sa
QKQw+obxKfCcR8MOwJDv5qVpvyo2PTof1+6j2QFW9f5KnJ+IqCq5YzPCpllHykCjN7e5iIC0aXmI
UgMSzsWsz8KDG1Vc7y8+eX+sLfw7v47zaXhlQwiHIfEAm4ioEoJaVLxuzEBhvySOL2xmmD4tPSp2
iBn+zY7pic3+v6tTKXebySiuLNpnp1q2gordxjDss+VDt3ufTyd5U377bLNu5dmtnW7wKtZR3hN5
g5o4pWA2+slhLyt6cEJ7LctCKUEv5lq/W2sr+m6AWvICNiVa6/ziALher9/WGmO7wd+f1HDs41Aq
q6Rrd/4M5nof3zpVykL9FpvcOrFptFy3DG/b8G3cCe58Wd9+p242vEG9Gpc7l6lEu29kDRrt/lgS
h6+8oYmFtnxB1btNE273cnYyqCf1OhN5oaOTTgO5Gb9j6kozjHcF91hbkvjM+4rIFJOROjGkmP7Z
pFglX2YNwcs/+RoUKRK0V6g9V4CDA77jypNCRIca3l99dWFpj8i5q1eNrMPysJRdg4I+5FOUVht9
tEAygcBiDmcq5WPF2gQawD+yKpGtMZCn7SI3K7GYHWziEvAM0C+33i+N4B3PP64xSzuf2cfVbGla
4pqf9H2+lgpi39//at2H3Vpg8l+Q0CVPO9PzsNZVgtzNWGco6ZGPUtcjrKVRnwrARYXvIx26xHow
XpEiiOJbTL/Afb8WF8jal2ELNRCEnEnFMElt6Rb2mb+JMwZR14C71rprWSlX7ObIIMpJeam83qE9
FytI+6cxfcC7tRrDhBB9gUnFIgbln0ynWKDqyoRoaZA+gGPhrzE9/TuxFg+H9Q5SVVyBWTIQBnBV
MW3HbR3orT+fzFmxebwAMbAvJKxHGlyw8ny3w2+vvO6Lq9Ll3M6nrEK8E8NA7dBwj/0Zk6///WVm
j+QdXRj1gSdpqxpmkZTL/h1XgCnuKFi5I5KV9RR7AmPpq1SQDQjDSkZUUiCU+3hkWYB52h8ktoUI
S5JLA9qRD9pYN/0TnWg7B8j7sGO2EcUy2wC/USUtnFYAz2AAv1d5/zL3p1TiWiQakWcddglrkVtv
Obe30woGycesYqW8jlBV/ca7fJhiSHgZNkn6ue4uJLuDAS6OaJq6A5z+xqphtZvme3SZg8dP+BwJ
IuC2Xf6t9l+RSR7/ujpluBnkiE9U0mbEaR7de6T+RmSeSmRZSAFgtf0Eca855jzWdwZ284H1JMOv
dEQS4InlwHkHg+fDwo2i+kJBt0K+/Ly67YMVQ9/CrvbcuZbp+Wv+w33TpN0Jrr1I980NRvk0/9Ha
zXwTnkvrCGNUh+C3aNzMc4/Yw4CJuL4euu/Yvv5WH2brgmYu7jSy7oEz1QWr86t2C4mWc4c+Mnt/
rMfok/+eZ96+trk/LR9XAKbRPehkWbd5sOpk/gMgjSgZ1qc1OongX2VYTy3LDt/bD0dtpAKrK4jR
lUrIZ2P00lon6lVkc2WWIPajWXzZ7WVlkeMUVU3tG4obLGEgsX/As9udeNLsHTjPaFsuXeAa7q90
xEJOCBsTmvkE/6kEzxFMaDhF9qE1vFLfuZhNWkln7oMY4da0SkcoIHS+dp6HDoOnaaXkGL0y7wAY
hX6CWQr5hrwGH6rxxw03VerJ7OIRFOn6qdppmX7LriFDInUqdyo/ZeR1ncPZLC8rTrY410xAt1ql
ny3S6jR8mHHUS34vu+T3CkqPIyVbamDyB35ol/Gy0n51+L/jsYznBvnz8jqvskrP8/VlGo/P0/CM
os2fR2iAL0uJp5rsNiLME7MkVLxxq+CGg/NP41TdNk4oNzKQFLjU7C+pRQDETwZXpjKDFN4qEDpW
nOyUbo3Qfp9Yema6Nah7rmuzoCjyl0/VU/1Uc6VENNwSoGChPMBbW30zdKPVNdP72+i4hZQq7bPT
IIGun2l7+ug/x/7ghVPT4N1vs/sTJjlqAqLjhgrhhfL/K6e5UGe9TEJCzdR+JlADQ/JvbLuCmY7L
JJq8VskiWRT3SOsgviB0oPE0WlQumG96sX4OILCrw7w1j8hSN5SajR3K0sfxceRf0oOdHmu7bK5a
dWNfg8Ml/hfCWyqYXxVLld7o2YACMHHfnWyg8Eaiwa0ifbmCJJxr6WK0IWitUrQlAg+wIRuPMGOh
zII7bqPL7ElusdBcaUFYbeyYpc+NXGQhCY1bQxmGML9xUCi/zWrx09jdjzX0U8fmuNY0JZ2G6Iqo
RAe9bPZiqYjQpENNd1hHxHOpHYDqVRiWrT5x0syfKOcCWu98rWsxI0F8IrcPadVEKBLXVtrLCuKq
HLpEa1EaseLSCTjrEIYSEIotHQ/K/btn8i3h1t0LVo4vLL3ISrGgks0MiD+pFimVDlYz0qkG1F9Z
iig8UBO5K2MUVPYBU+bag9HDoxypYbQLk6ItRNvGnglVhsBVOVDp2bIdOXOe2Ufx+7SNmTE7LAjD
obIuDgtveVgESGSlIpKuEJcWPLy67ZG8E5ujy1BS7NIPXiyjfFbGEqCxQNJ8bWG5BG3kHtk5bECM
Cpk2t77cB76qyPIQVQ1CJRwGujEC5jritRqjld0WYwN5lKCC7ur/ErzReBnh7Me5LN+2dLhlgHcD
aRfOJBzX1ePo/8N8u7KLNmJ+1paiXnlH7/janY+YVsDgzHfR8XZszelguqBl7lSjT0ep/+2zizhn
kBxR5cC+aPa/Up12X4bc703c9VsOo77FMMCysMurUKguqSdnV02K79gshG4GDwbNj7fFewj9XdYP
Bv4g2VV+AoSqHs2s8WVBwqUj6TTwZXiOQuZctChvrqtsU9q9j+G/gON2hOKweWzUy/v7cWP8UFfe
Il7Fq9L0ugrp2TzzZ9mxzXPSY3PX4lojKKfPPWYrwMUwJ41lNj9v4FTyU0+cZs32NpwNmKx1mCe1
qViIt42/qp4nxjQY5XiJFMxYdfHUdzrb7cBEiaT0oTn1FufJZRLMFuVefZAQB6+KVtGdUOpz9vNB
Rh8s1HrhvnwM9vd/5WNycwJ9xh5OuuIw3EfVQRVDitB9du/d0EXZBx1EPW6/0uhqh8UWpSFdv+W7
ZF3/qRNnwS2AIHJfQRI5nuFQxl0seLk+uNf2W/NmbHE3Df/F/8q5ff3Xnr5lbOKT0uZd2GOkklo8
mFIQ1USxklxUlA5NqJbNHmqDd/JvCGzhpKFHOiLRw0wDGPU1OOOLL5uSNtU4KlNOZRNiZyBLg2hm
bPyqZUh5jnLl7ALPHeyYCKFiXd6964Uw+ZDM04ttPKxXDRHKBFx2YgRE00mMoQvpNsltzbcOOOaE
1tXoZNuo36/zgVu+6cNx8vCNmdwHb6ge586h/64M7sbo1hxWX730mgL2HUpmFnSrFHbYPclAaTo8
JCIuHdSVnPVTx9cto3DVQM4Gz43mnlPcu8bRNJmWXDbGktvo/GTD88P2Yxs7rf6taI8shs612576
qwQSkb+i2zQXQz2c0MMhSKx3eOxQNLC2y07Uhk2X9v3v9ksUWpgMISfUZuPPGBnFZJau89X9ykHr
vQfzBfCEpqsYLWM8wIinUrDTO+ooLcOVJmjo3nggvS6vCB2xNWAjwhqB7w4EUzZzhrQBNYphjeDg
e0BVkRG/0Ycv8mZaXMUWMxBtE7GUKXrJ0YGfNkI7b9GGEd7iqaWhP8IRB/uTC12dJfVTGQCNjZnQ
QdeKMB3sJgiEE6SwZAWFu4Yy+tIo6t/gC6bDW/+KHlIHVibECF85cbqtLsocpVUErS7h9mHRF8Xx
yYLvNJbyJBFUooIi4vYh35Zzcq/Lf9r/FGeGz4Jm8m3e8L97WwmVKQBTz33iBkrZCLITQg5WAPbk
f+UNrhYdeZ4ZWBoRSTAgug+uzAMVtuF+nBbVTEkBtetKqYzOY1T/ZRQl7KiB3Vg2+ofOodw5AAGc
bghIEZMSFC4IJzs1nNakx5Ra98Oy/WJOEzTE+mwlwsqa+YAxVyyS3B8iyp7mZRHMHmw1C7QHLIK9
56q+iff1zWv1HN1p8wtBmsAifZo+kC2bMyHs0wRfuGGXyms86Cd/g0lUm94G9XFp2B7Wx2lgNZcR
A+SG5VRpd12VN3p56SRlTwVHysSCTHLyM6xhHdipQNmQojzovAo6u/zAyv1DzwN5cKtL/+hv/E1p
fTt5VGD/gr/qEsch9GfeCHfHaUneQnJzlyG9PN2V31KX5Fc6f/xJFUt5EFOdTHAdgrpgggFOhCKT
pDrv1XuV7KmI71WTxj1uVppLveqhSvX+kVMQnXAPCMSPWv2J0/nqUV9vw7MtjQlL8MOocH/xJKKc
yVymXTYfI7r7FKJjQa/QddmAmyOyR9i9Ul8e+h4PjWbRLIUMVRtgz60SUOSKfAKfBo3dFekaBg1y
X5ONgRqqq/SJv2WByen+67CH0bejqExHjZEkZbIOqfq/Nyn9xa2tUuAqQuVygjWhxPU1N8CBUXYO
KMWHhNTBGOG9/vWBe5N+9xgSuXB6/8c+iEYSJgj0PHMJ6lSHzt3Sz8VfX9DOMXvO3ahklhe1q0XG
35hgTcSrXsu9aid5EvMy2NfBmN/6R3yJcP3G12byGlRRXEGFoGLj9lnokQDkQ3nqgBT3pf4iZ3OO
/Hc2uYZ9T6l2CzeQcE17bo7Gojarc4J1kquQi6sTY3QFI9vnWJDWRrVRYygKswyQjLEHD5nz73o0
+HNLcwjKdAqixeMRw6djZZ5RxhcpWRYNVWL1RiedotgfnPHuGpWx03BbmCTc3WAQDF6xHQFwMjeo
QvR/7vOgxyqDxrvkGpx9Gb95ltZHBRT+TOqWGmxDfOsnXqGvxtCatYSfC9V7TTn3gublogX4/OmQ
SBk/hC9s12XTW1xgGoYkjpqMwR5kgS352aUm6hKvl+0x/iZCc5EWmaUZqRVIhErlLRODG+4RuRY4
1g5yItCx6qs0DE7NHsDaty49uNv5QjVbylCUc+HFq4CKEsSRcueyoUSMHymFW/VeLxqQIyrzxk/r
Vek8HgA407A1JHTzeih5WEXZ+Yrlr01n88o0nzahCNaW3sbbtFatVTD8ymBVAaz0VeKQsvAwexW6
0RjtaDz8PJzDCLkXiRp8SYzhhw+3NIgGpSGcXHSGivdk16FAvdy/neA8+6GZMM5RhqzDdXnrLYl1
EzxAiHCJXQPMC7j1tJqTesmGS3sYzgvsgBKHf/afbqNn/IsVN8Y4NYjeqZsw+fpAuOMP/wBeI8ZX
sX7M7pNsJGlYeyDGn27ZXuKxd9fQlB7oiFzZ5TcHjTqJeY1OOpR3ocR7I0j9tqwlKlidXJjC36ks
xfv79NheUF/hF3UeYkEHUNUkb0gDh3ilyscGbKj1bnU7IxMa168mMNgtENSQULbIOt6SBBcDumvJ
IXsOSOSH5C69xrt/uZg5SQfYcmqn/w679F+GgLtL74DHDYc5h0zNG6V01d43Z+nZTMuApaim4ZUD
QeJRQoJym9zPVosaud1YTOJwVJtfNx7EHxik2xDkjFJgC4Qsn0UImUNqPSwyhFu9ygi3jAi/0Bgf
p3xfAXPF0whSDXVUCp4oK2X/5If4GBI2/bvg0s22ksnmF5IFgAhQB6TRMv7uVkZjzJt5ZWgTh2MP
gRiq0g1+iAniBu7ndrl5OmMEnlvhjZQ8x0Age3aFGtL9AAxiFSI/fiOmAEXEuo+kiSoaJkTrR/8G
LZCc92VVwIRuznPvt51rHUzebSNyGqdHSOabT0lBfIbn9gBC8xPggAYDxzsCVBj+mAtdBh5jYBM1
caLqpEfM+SCtE2rnoDqxeYPmuPlQFEnNCB/eAe8EGQnvB2zX5O6ngVj6q+HNUfkR1qDgR+aIsidq
mePIRrfUMjPss7S9JgCOmDOYO0DPK6rfr70K5Qvy23LNvAUkt4GK4qKNKTMFmaXeV++TjkpYIu9O
yUuU6kqh49sizlD2JNUtOdU+hQ5kECldmlOW5IrZbVpUx+njmFnbrWci5yEWVwlQADQ1biJayKQq
7/t9kZ3Pf9WXff6D64J8lKmcud7Yj6xbeRL/Rr36j38KF81OvABFhBK+rwwSgknV4ERPG+RHypyz
j+6LNwAPQFPB9g4ALibaixaXLTBw4EsInjqU//uFS8hXD61vxTd03jv/z5g1MGYcXrqyq1bMoHvl
34IXJHgS/VgCTzW8kgZEQIJKq7pX4VZsTwENvMEKiAEaCZCHR7ahlrzNo2KaKmZanWwlqmzhgPOP
XQ13hZC/1ziNKoVfQRVFfFVPX9Ugr4VR/LvbZP2AAY7YSvpnlCnQo/NC1H+jejoULqiH01Ku0A4q
upFrEd51HHHvnQJcPN071WKqIE4z77EiMuKf4K0wBxIzeM7DTD0TWlCZ8n77TuL+rtq3kltDlvnH
pHpgc9a5vyyAT2+gGvWrn7j8MkG7+Lba89eRBSKD+4L+sAI56W2eZxhLDzEJ9n0L0ySpmlXGK6MZ
8rr/tD7n4/c0H39m2aS6yCalVWlVXzzRwC1A44w9I1FAu9elWPKiyN3kBjNnnd1N6Rhu+CnAUnnQ
4wbvzB/jlG8rp8v6uRXVPAzpHCVB42dSH1HR+vKDq92Q/eMNp26Y00oYQURlIvkdVak+Nwh5VNwM
QtZqupZiXXR31aHUm1CsFdkRPNhK1nRVQOn5pF5GY6Piz/JT0CGJKzUldMWSGKqMpqNQ8xXU7bYP
nmy+G7b39zzVqKBt80WC4FoUe7QcdHhBm30bVHbN5QvUZNP8/RAnH8/HaNBERekP66Ny9+2WoVFn
LCF2VkXD2sgt/2x7CK2WBpJCAM1hBpLz97j0qOlVQgsEuYlY0phQOSPM4qlfNX/mYpS3VlMKUXEy
mB0SSEgdLVWc2F+kCfxGXxwJhaXOY5VO1VLQpUPDHocsWG+iaS73L7sxw2R15tGJpLKVtwWuDn/1
WQPB/wXOGFV/OAxxs9fwrZQaGq4eMCsz8wk9FVe14bPvH0w+f3uSvu3WuX8/0V7yBq0lHiKCQcaw
hY+Hb+CZHkIXUPYzHhRyR2OBoNKmAm9GkeY/ORweZgWoB8YPH+IrzCY2K8jlTfriiLMjxoaUFCKd
SzFyc41BMnuzb0tj8VWQyGvge2CG8VcPzfeP0Xn/RPBOoAdJ1Ckrjs8wgtySD0U30qxNmdMY7E+A
HSeajE90U9LkxccPgVMABGBH8DkHl/Gh4r5S6LlI/9q4VzecJ35bSLmGVFdouZJ2IUg8o87FMw3o
GIPKsgqX4dr/u5L0ek4dDcJlXadddjZO3fZCt+qMpkJ0ofOVlr3e0mBhKQhHqtQN42GlZlPDrc/q
Izj9L7hYM/T020dj8EwmVSiR2/w9wJ9hUnt2UzdaP+gX1DbvpzZGtOPHIMLjHS1I8RM0rHjF5ies
630kNfQIVFe3gRoWSPh67cOk6rUHzQH9WfGXo9dA0eSVcYMkAPEHW4n6JaBp2aqVgOgyV3wHDUha
QlS1c2j/EIO0jv0L9zbXtzWkgW44qBd7FiuEEFvcsYFHAaRZ00963vK78SznaghBhgfFQ50fdHvT
80w2xaiQNatV3tYhMhimMNBCIKGyImibkgYC6S1756lSiCckDpcbiw/0WFgllc3zogzYtck2OEgK
USsfs0179zgmx3yX71BisVs+raZnU2Y7+JaUEw8O7EqGZbjcqG4/dFJVnEuki/4t3oZb1gbUPKwm
zNwGTCTmDsszLvHMFdgND/OCr0sI++WGiuYbVKbd7F9C9MaGDv34Zl7+QTO7K4HZHDo5XoqgbFRN
h+VpdYoZ+TQBjq8NMooG+2yVrZ6Lxyzvv9h4E1wdpXTUIa+2GzwYwkqcJBtUwXztEsHBSs+LBm5G
tN7teLSRozLh9SfLulMG+MdcQNYNLbsCW8rJH/bZY9NgibpSQ4Q2awwftW54ZYg/KghiXv14l7Zs
6Dz02EViQjWyiztvg5dpo9UfxLvghNMQFOZNAvjkfaDUdupgzz8Zm59vflDQTlBxoglXvY7P4p/O
M+KBh1VrdeA68W2z+sbbvx5Mw9eR4DEkCYJkPLwgUu9Vuo2F6toif8iBiagTOjkoD7h4Tvm/ifeS
eMZKtJsg419MTQg5VVGQoK8zU9Y5L6/r/E/WhDq+KJGoBPIL+1IISLZl4pTWrOhgOgfxarO+LKmy
8hDnUSLAmmF/KAA1G2bpZt0xLHCaGVkbD29sZZofY7qrm/68qtqrHf26PxYFY2XsLV79y9yRJySt
Akpd2QZiImh/1q+194uUFtig1r1Tl1dDVG8Yok49DJX8YpDbC+D0urUjRchem9gdke+8BkIhf9o2
WlI9WfW1JmlJ1KfaSLn/QUlBKlivm00zdvNsWhthbTJixz/Tv0nlfiKGoqyhOguFHkcv5/UNih1i
R0qGrvT+Gxb5E+iR8pl9A5bBN89N+J3afZm28KO/t8qismitsnk2p968ipGVJX8JQtLHX/rHjszi
2T6VTpmj7rHi60HhpEHVFXVVi1oeyauoJdrYtZ36mA/UJhkRBf5DMcYNsKSGWgtuWBC9cCiQY0mK
elDsP93uuM+ce1rlUc8TCVJvp7saonpA6LrZ2rXnF0S7MjOW6LcxbUlt32vQgWBKTkJMNJWCHQSJ
EpcewWPHTTJjgKVAP7xesAiokYV0ZaFS3LSCVue6uW6YyMvWUlriGr7NtXE4CAcpRUvKOoceMxwq
fQtVik4z4S6yuvc/lluK0pd9BWeYC+BYA+oUCRHW5De4UI1FZZaRVPo/1dPzL1yffTvbhuts+8Zw
O/gpg3IzYoWO1kgZtMjKflvmNWduh061L2gOS/65MZfQvzrFeK/IvLHvZ1wYjrAWuCOYERJnkm/A
JXEPno096hDJxk9je//5rFvbzzpZfrCluy0l9NYR9M7CuzNA7iopN16mQE98aJUWv8VFZTOy2k6G
Hh0ZsYK+YwjtLVt0OojIjrXY1fsobrgwSAILneRX44I4yui8ht78gPqsjY+DfBYu4zubfPnn2Y+n
12XI7TLH0YE9Z9iiX7laNJ0H+bC8fv88OMp/hxldvBbsl4waDRxiwT+cUQzoJhQKfItGPcQyxvbx
09w2t+wg8oGgiRC895g8NkMoSpZGmbbT3Bm/KfwH6rV/1zbpu3WO7NjHUcy6IwbDcgyCGT2c22Yr
mWLmdlt788Zf40/6QnHRD92juM4VUmBtqGI7i+MoLqzEAnc6zakHnFbVEMMUOjLbam+FvpAOSLCq
INv/zf7+AJTAfigliXOAMca792a3j/vRrUskCpCd4wQJmP3A9miQVzooQcnAx4jwbl0goPz3fgqv
S/oBEAu8OgkJeNVJj7yUN8Gc/oqlpIp+CQyNU2OU+RaRHHZlseEQv7rXx0gcz9sY9jUUEw8v220l
hZ1A3NpCcniY3eGynmnr9+F6vPpCUpqYgUjLr3zpkZvpOB2XquZ1iqM7mZH0+1GvCdZigLOgEC+8
kGRYpxzrDBkZi9dCK8jLyuqFc4SU8+G0F2XyUPlGqTFby1VTtEgc3sKtGEooCSGRNgOKdhuTCild
DMs/cugTgPEYOHJlKTf5m5trxPTTNa4y7n507b/pkgm7BBFlG8418Xi70LYPYwoYGX3MPJg4wTQi
PIin+8owHdeGbxJAwUUGmtgbehwCIxfrAaYc2AQWwXadTkXRFoyr0xjm43wcQ+rGgy1MbHa2ay/d
5XM9LO1cKF01nJzQE8xkV+jEwNoRk/VYcQ47dNP/Hv9SgoGPWSaSPuZ4yRIdTt77yC1tPmUbKgmp
6b/qqsojwL3AAHHbP6X7e6xMbxdQLiMIaJse1Nesc8cpdt12U0KWBFfazxVKdCdaom6ax06IXrXV
D+Pua46cyv1AIXQ/keOPjVFQHtUubiPrBPPrmqfyAnyXKfQ9+Hr8kl+dD2b5M2CqOc3ZNZs8UGda
ONwiq7Jrf4eU3iZtEk7ILCyNW6gyr9isLLngVTMZn3Pz2n8gH4Jp/TKx7YNezGWj6nS3LvNmJ3zY
QbQPl0x8rPy8sxX6NlMuYiP+0ErCeRpOVluG95nX4zLtWv/CXbgsEePQ2izDPk0H1tghNHzA1nmZ
QI2APYNJ41yY4iA8UPGQgVwx4TZ6GBi08UagUplvoDCRJbygl0V46Qdj7G1B+J6uVs90m7vxujnD
gfnOjBidqdEDVwGrce06EOP8MUh38kvLxOV5CVmBUw4YfumU4nEdLcSovLhCatf+PGeHnuSzyux6
71CAjP+wzLeaM/kwYzLkVIjVjeFzehkAJ9DqjpnFaHyvY8wEOQ+tyHnRfIhO6xgogpF8zCbWZJv8
RXZiZcZCdgwUOOl3BtUIFRSPecAIiyeRc85dULrDWkM4IMQmgZ/VCFR991OxjHkVh4T0vVuq7RZx
A9Eje0t4fJnBpsrJ3NyPfodrRkazF1ZycR80f/D2ERQPujJsQmIVakKQLQ4sKSZ1h/I0ONhUEu7H
JyseRTqoMTivgqoPHuM37tiD++KNsLn7uIEERH6nQvsX2e4lRObXSRVItpeM+XsJGzFWefLG0Q17
9Wl5/HBzhBjSYb8H5x8i9M+9dwN1hlteneBw0ISLWBk+YyvNjhdgccoenn1vTyDHTj6A5csXfP+n
2fy9B06ZIJICHT/T+t5r2rfIyXEzDnrwavm5NM0AqUknjzsGThNp7wwUEIL67s4UB2DVE81Qkmkt
HtsXKTyZBl7ujDxok3ysoKcSyIcWojSjedvhTwPeE7XlN0aKuEgv8+65jTc19EmGVcQfMV+jIyJB
IIgQJZSI0Mept80XBOaTHzsf2JKQWpMB9tQEzb5dR6cAeSL9ffzefoPeLTXv+3jfotblm8mCGmIM
oQAzWsxfPiZEpurmboypQtrV3m3RwAuPKu/kBfezZOV1cEvs7kt9+APVTgihLLDOpUGL7jnMHKrU
H2qH6fF2ZK+EFFe+WslfDW70X+XkY4WdWsmPvFzyYbF2UsYDwrDzYTK+YnTr2zXfLm1D4CdcXp7L
+/Q+bSH0mZ97TSBUzJUijAmSlnXYPwknS1Wrces0Wdn8zgMfi8TJ/El13Fw+i2t1uHZrEA8eNIHJ
3OqG1jEf8544r1myI3A3flAggozHcIXYymDp/FRAi/maQL7NaW1KoTSnDJDOPhPMHfWl8fznZL0u
TpaOc99tExaixK8NgtB57e95t4TF26cfTTISEMoyu/yXMJb9ETAnxmKKHUROVOAEGFHJ6lD6QeCh
RY6qcMkY1laHldl/ZolIWXBEkykAiOuPfNs+J2+NowCAAVEI+DWV+NKytDR2TUbXhg8Y4IWlRtE1
vDDa1FvkmCI3y/bkMPPm53lAwBTNr9PnMsFBh1PKoiEd1W0cTP2pTKwC2shvhYlV8UmTcYasxFqO
2tE/IIiIInLtXlS2XsaO7HFV3A9cUc9krxusHpvbURNn8yh4P60xwyK2cLPwsSW50CSJUnrnCX2u
8X80nddyo9wShZ+IKpIE3JKVc7xR2ZYlQEhCZHj6823P+cszHo+DLBH27l69QvjxhS81m8vm6b8X
MGQAyhPvhuJJzwnBIS8X2wHU8pVTqrYo50oyDZr5G2nCPDoK7IaRK/BpCUxKARktGMvSFNMYhw+g
DG1awKEV3psSteN7LxC+0v3viL6wTvgXgK0DLBVOjrgafwuA3kH4WQnsHGgIJCRGWLWDmCnMGQff
xCsLjhqA/YILFSij9C4Ee0V7dSO85QUXjOH4X/XyCAfUo7xt1dZ9c84lj5nGOsXa7jGl7wYoqjTI
LbaFc5ufMup7YT+AcetscEBPA5T6mcigIeFw6AwwYoeAxn8VpBwI0yYFtUwItqUinCB/XqV+/FcA
K1MxxhLjKyKfuNCkRbREgwMo/gnYuPDJp3WcZL74qsyaipK23X7Wg2l+FXrae/gvJZMCdX+BfY2h
p3G8BEBuPJN+m4FllFzDOTt1PIknJDZThQlYRgA0NXYaPARAfyiKMmFdkxE8zG6OPwSyiLkwYcu2
YHjThzc4PGc/wwWMNhTh1C02ky3jW99Zvom6K4xXcuJKlW8wunO703D6IkN6ryUrkfbs14QeqcDS
zNl9PMu2j8R9tXjvXBBQDkefNoi1jXoyGCVMLdjCLfniAAdH6zHGcB+g5qqseQj9VORnpV+39MkI
+5qwfocKOW/1XinnKionVfEjgs0y66QoXhIv2MuzzpFab8D7jmZeyZmZoZChjAo+2yWt/MNOJ+3h
0bImbcQmihfenXLzMdboNJiq9sKXeMhXrE1CwFTlaPfgDfIdewXEjAvCSWNRIOFmJqvu3lDubneA
nGmHc9iHZXvI6MzyM9IZCier3KRcPMu59ULIHqowUT4TCeckLRyc1DVGRNF7Qc543O4u6aHhYvEo
d9Jr3U2s4yeD0rNGQKlsh07y8puY26C3sGKxNMz9WKEKhrt3YjDs/pibI+s4RKVBRAzcZJVZBpWv
+Ak+1lit04ALs4R9uf2YE3kfnSzqQJwTJbp6Mp5KGg9pofkKnStYYsNVwhXJTcbe1HkRTI+faHr5
xWrSuHbcpLmPN3OOI//TyZHgz7vCz0bEDisD72WFCTZAyryGish1jSvmth899600rpSZlK9iPEAR
4RHIa/qvXqC32jew/woUW99L3x/8ZGrmZfK1QXZsOq3BZB7Td/uy0IBxXuyKEc5NF8Y9VK63ivLO
GiXYCK21wv/gB6rZJWDK+HNZxPG6ajdauTY+P4P30lK2xDCygd8jr31NmFdaQ3fAePvuaqnLhSFY
njP+HcgndXNoV2/uVQuvS4rDSBtxnXUoeUYVazn6u8ukh4IvhUB6l1Fv+lHvEvJF6AUsjrB5f92b
kP88gpwLfuAwCy3RFu0MX2Lu8Z5r3yk52XWzV6XwQql2xya/YXbCAkuFDxGqCS3MPuHX8XDw63bv
+1iOAW31zae2X+snRfnhA4lMP7c6VgdvmLU9y13lygsDmQh3ImjDGmjE8mqg5uVzNnw5H+BHiPQn
jOQAhiDJ7gcI/DXnXSN838s/3c9lLZ+pmrJhWH5cMwtM9OQGUgX7eaJqea3Zm2tRFHenYsdEbN9m
uPl3EwlavgkjTk55DtENUGaoOveHi8o6m7RIYORNjK0jdiU3PQ8JzIQL/INoDEzKR6bQfUaY3hHo
0YfWTF+AhkHJpWRi+lQ5qQgJ4GCpPhfB52jAlMSl5HghRYtfPs56e3C7ICKYVaEsrAnZ0SZSQKmW
QQmDU8RMALJ64fWrH30j/d51ZuZ/19MmV8da476+YrqUwEzpcCY69nFw+3QGufuk/bo/fbXbSC8x
6AaMVN228FXV7lRXosbBI4ZwT/BFUkHvjJvYcUtkRrlL74bpRc7L1OBaMQSMnOa5uBtezUyMUwIo
T2y97r7RzBFlx5w88mOuqcGY60RmlgqCr+40MllRQLBiJrVf6S40KYO+y1PwwpNfDhdPLb6cKaXd
iZWAEZ/BJkTryva+6rdtQvnnsGuV4HTG+MWAPV3p9SyDW8mToAjHQI/tUyK+J5mTNvJw3lCbCgft
SiZtVcZFBqF9CjFEcC83mjvc63cnHwbvXQvTlTKdct6OKasGIxoZFs90aUkO3Zip2xomy4QFrpp5
NdN/EbPFLML0K7OSWvVhq0OWD0fDTnIhfcaZBi3nNRs8nM/OCN+fKQ1f1v/G5jKiDWDSjiiASfCY
V0rDXM0L9BjNXNN3PBL3SwJrN/GlavK6u8kP9agClIghqV/AH6jdbwYmVz6sY/dCKf1hCwlRm3QY
N0lhqwfoathypAFsNPdFpmcRPijsS0+Eigj2kTX0pdZtUy+mUvRloj8I4DEG8xiNSuqZZLKDJGRj
FUzb8mXLh98NPArc5AwHoaFNLok/2GdKOHzscnmRs6I7kXaSsFp9eU17eFaGK8EZLqZ5jN2gNUtu
kuRU701CcBslO2uh8CMQEWCYpwN64qkjgE5IfbjWCo4+FRZfFpEd8BrJQxPkF2kuPCtJ4mzDtIHk
aSJgsqE0kp4F4KpOLp+gLRfW8kOzkibLuHfhiSa/OqcG7SNKMQTuSIirwECOV3r53wyBGcN3bwj5
UbyjA3+uKLd23RXoezn4vnApNn7dLBWkCafBkRny4gIN9jOOBux9+HKl6aIzlwq7AyoWJlSwxIRb
WXZ6dC5nDdvIL+Gq9w1hYo3hw/Yz6UTYNCgy7d5gIy2ec7TMNB9v/G2I8liqV3OZj9g42IdUbkjQ
OxAPVEW5/6S8U9yEaQK4/23AeUOJgqekStWq3L3y7tUaYyDXSFw4YUnroOqwoADdw0pi6jJV9I3W
rvqh0308Y+i0Dzof5ouu1m7rx6Tsxu+HQzP2hiyKKv+PuXpv/FfrNPgcdUF27lv2Xv+ioKfy29ZJ
sDHKfFJ8czwCKaR+szQYGrMaORDXyWVVtMsBgQl3PHMxwsncug8cGHEKcVjPbZ56GiwVgHYPWnyE
h14UklFcNEHLXS+5Od4g5LoQdPzxZSzp60VEUZ2yLkin8vWdp8uK54kSjeY0f0wi+qJick9nUbnQ
LuvqPe5h2r3WpKGVp4vzzCdvbdHi4esa3BgpSxK+c4y/LSzG6mUNYdF7Xam8HB3l6+z9PXg5MJE3
FYx7B0fpypEm8grfgGOHqx9mFj2FPiNuMEUuKfwhfKYET1+upsOnW3A7ICstfaz6MAlNTxAxOKDX
t+WUNfLzwU+z0tlFRgOfC8mxzoC4J/CLijW0cFknEopzUJQFno4w4YQ7jcBr35BxCNzEBOdBl3AZ
dx4W3RJK8xoSARSMqXHF+IdLY2jXzOJV1guAKwVvN5RWlNWXhRloR/kRvl9Btb88RhGWPlQw2fyZ
joFVRa1VBU91PGBUZ7gl8ZTwLN6TJlt25Zq7Vp1e+lldjGssTLA4GsnPCfeWKY+hP8BK2jfvvUTE
2fBY/5At0oEqn3GpkSRXXps7jdy/yZNMFUQg8RIGYM1kv49ohB25ncL0lq6aMILk0LzdlxS+sUQp
7f79BQW5T5YwpyvFs/qjhCDs9wmTkamsYRuJV+WbZ7WEWmxrJwMLMKwd5p/U1RafSXqUWSL9NwQR
ljlhAp8yoQU5xwjiTX/AuX3MrWPROw9Qn79ST27Z6UTjbx0b2tDj4+vFUN0CYCpshqi7kq5tgowO
jpTbGqDp/5wH4aMKf4FsKX3b4EM180rNBxBH89Yd1H7BaXrrK8zE4VxMKfIz2FA8D+lHIGCsGYOJ
ugfYGve+iNXl4DNuxo7ahpDSH+nYOTLv0CBTYFl42ugyfwUrXsH7huU5bLJfCvOOvnBmwok5VsiU
h0xjXSt4zayrco0jB5GgYolZMdeCNmX7GXLvtYwBBord7bQJk3OmfPqoF3bntw7AbU3YIyjMUnFj
AOA3dyMSYGNcJCZneI58Aqu2n/s5Qlf+q7jNDOYApIPY/YBy0F45r+VAcgsWhK/0akKMoL7av8fo
UDOPTV/7frKbl9fhns5af7kAy81OfthD1KlsEZgNHWNG1NtsBNRKvBAI8oKzvYjXxZlWb2etmSww
oo+2Q+guA1efVTzOeQBgkOKi+T7guelEv6yxOqwbEQlACuw3i4KPYfwVhO0OXGJ40mk4t7iObQ1m
Kr0LRXiHxA2iCp6YsTc8JynXcfjSnM8DucY8twL9VhYjQMLaZGo4fAXABCqIxJzxOw5QZLi7acyv
q7dcENrxpTsX40gbrlnBzLzRlPf0x881cOPYlPAgrYsRAxxTsB3ZoMFXWCS6WYvTFuNhy2v5+VfQ
R+698HszkLvQRDGG9Tqbh7YxXPkcbbG6MQaemk2Kahpta917cIujRh+uH58lz/RZ7CvaPFYkffWE
YtMEw30O7GriBAUn2u2/TWmdMKs/f1jfUdAOD/Ku1Mjk1pioR/B1s5W1TNkGuHcEUHdfaCMYCQ77
6WPNVSwPuPVgfsCSgkB6MJa5juQR4uIMliaX5DCkviymsLiTdbMpDg8W8ZA9SP0w+IFhNVzL65o2
7NSFrP2RYUuMxGtkDrChFeSg3gXuC+DAjwmM//L0SxAXQUpojk5o0aRik3tPsWYdfgKZbkH1Om75
DYqENZFhJBt2sEmhnWzKsUHNT0d8M2bmJsIHMqAdE8Lw1mcknd+eqo1O9RkFsj6Vq3EBmQ3I8yeK
ZjFdczwSDUBBQpltvnx94NQy5A1qEeB5ZRJlHoVc51iffQkvmI47/jLgfyFOyuf1azOUFh38m1v9
la2fS5LVYdDVTrf9LKsI0dm9GfdPRpnod4b3AN0qNj9K0GlOxIwPGSj8enp/KzlAj5ViBiOx86Sv
zV0YtsxhcTZDHYK01mlXFz42gnxOCOkFDVuKkVx+o70xzrSBbA1eilhqz1TklpC3jUjUiN1Et8Jm
eG2TCay2MSNv2HAStq0NWJ4Uprgga2REsBNxkf956ssrFiVieMhrkcJ+oW3enuQ3Y95jWv+4Qa8b
utyR/WYAQ+vJo4q8N2UJyLIdjITB1vOgzsVHwlrWXJuwltyKmNfrAKmJtTU/iPUsN87c5H6TuymN
2MX0O5zzbYBGjDDWBG01IRVgHoVSM9pUpt1G4WtWHaLV5IkayDjJ5zc4+UE7oTOKfoVKIZ5Kewj/
WxxPsjkG4SIZvMBgz6JEKJKVzE55auOlRr/7HcH1z+zmGyZ9/aY5FpdltbnjKjC5P5zqm4llTfPZ
YWMlGHESFDxasOrY2W6F4fODLPVoLawiiJsHujBcBlzT9IZ3wCm+QzD2PlHY4NqDTcBj9mGmXkyZ
XbEvgTzpV/TqSNt18nSxpyElKGGc495/RRpvhzK890o14NJq/oY5Wj/LYNl/WQ2/SvwBzD9eftq9
cutZBuZqRUnF4NjPCx8dEV2ddGsu9oNhruAso1LzPzrkzVHyFiGoQ0gbjNN12jsnAUSyRtLAL7YX
O7rbCksWPBV+xoRFbsOZTkkEZ9Hb88Vumu/5gTdc6M6uvzpazmPGKnJ6sPkeTQ46FgSxG+MHTNMZ
tBBQLDZ7u9jymJBO8z26D03yoItHa+vGL65h0rlFHfTqrLqal6DYJOd01yWsNF1Gc3ZOtHV6vN/Y
xKjr8D1ifvYMLrg4B2/cld7kClEHk+hHrM1oOH9fXNSFBVGHTKD98oy8k8FXPc92Jp6rML5QqSlQ
3DzKV5VSGI7/OluhTR+07oCO2AQfRWZoOSD5MScb7au2q4Psd9iDwdsGda/Iv8R05qhOocShKeD4
sVJ/9edqk6+Qw0O4KU0n38vMK3eqiKa7DY8MMrO56jdcJxB/hKkjzorj+Zxj5OnHaG7MLrhNZOML
fAvk6SeRIilCwKHsrSsiGsn0CvIdGg2hlXqtu6nyxdoSDz0rGBLPHU3ElIG19jO5/5TUGh/blBx5
S/Okwg6Hws2i7nICjT3Nfjp6+7psU0w3+SEdLnvyLukJFnz3q3YvB0YzQCiDgL4QgSbOovjgCXa9
XTFLO6nnOysN/SwTz8LLIk+9QdeSeVyi72JXB74DUc8ZsmRU9Y7+W62TIw129DP8wq6DvQSuZTXP
lhSx8r4zxadMpINqQHZHd6v2bKjniqrKz67Uj/n2DjE/pF55zhX2z97uzqQsUPpispcvRJOsuOX1
kTtZLMITIBOEny8KO/gXogTDUeoDCgJTlRJf0Fi9svdTMppbl+CFVYtN4OuUia/dufLxdLxlXANQ
pB9MwWZ0GDFmhhBsqlEJJ59ehXFD5BibbmVcqVspJ1JBIgZSHbAsb1HB7MjwMBzUjItuIOh7KoCl
TkAUILb7CVW7GclkYUK/eNhXC2/GZAzGEMDcfwXtrjnAwvCfC/0g4hzZQ8MXRuJkX3sd614T3oli
gX5nR9k0ffxE7Qq0Vh8E0ijZIa4NYnotdJx8M1rph00fF3k4QAotJgusyk7Jud11eoiKuUHjlwec
c+geaaAfEmZQ7M1eoXqw0VCEvr71el7jNngmVlJFnKGquMCnY1Qa9G896wAWJvXig9zAeDt7ZThH
taHtQBeUXXm+Y5VCDqIq5OK/4qNkbFE0QH9mOshU5odWUORei1Ds5+NUn6t0UafeMBu9MsfC6Uyo
I3noLIiROUMh5E34lYtMpH+W6fEBJ3ImSBecLE2Oyf7t0Y66ki/cgiBQ/mWP/TtcF0cQrIWQiZua
RMv7ny975gi7Bs7An4aUKTFsA7qZMRZCrsg3/Xsbl2dWCp43gizr9Mi86GMnjCjRmwsT9dgXJph5
0OH1HiO8FWcASII3oZYWsyiR9vrV1wk+BSJ3FOtpH9cwgo7BhYC8EDAIuzjhiTsSRr9CqyD2jIu7
XluoNco/zxnBSJyj8Hx5/3kcjVkOIuEFi2P/RQgpd20wzpH9fo3n48gORbyNdZKYo4mnhEybp7jC
UhP+TuTRayzKGfozJgGLV3DD1t9dhR1nH8AfDfBzEfsYUDgdVqHX616w5QRnSNidDwPh/yh8BRvh
prz4xvlw9cL5Tmgk/BgGDCIE5JuLxMTeF3FEANEAccS22P1Z4blYggt3xN4eyW3ua5QpjznHFkXN
iiLQE8Le9wa2KIf139tuLOz0SwdHSspFkWj/T/YoUqepnPTjh5vKFXuxSM20CMpt/twLhI5fLOpp
KPxgBQ8SHievcd5tWYFX0jJC245h7xObpeWrGaXjgiEder63o6Gv1UZaIlZ+1O+8Euxu57l72en4
Cy1ggCuj4V4qPZCd+yRLvhhGUZDrOAA+nYGyvNCGWQG1t8bcCXMaXpTlaBF8ccYTFiwswbnf71eN
Lf5UB2FUynncT85HwUV627PvrYi0uWDhB5nCoam6C4hA2Ng97eNRw/8K5lZjV5O7y4jauYqHFG7Z
5RR/a2Fx/cHbbkFHNXna5/MfA1pE1CzOwr5WyEcMX4XTAxEerobQjlScJ+QfvMUeV6GdbvCvhNmI
7sdLNsLUEp2n0MZwVbKh/PHwEL9sQKJcJojmHiIwpjmfueWzV4JgTOgJk4tdDfz+h1SMEwPu8u64
xuaz739gNyCG0FfNbYiEITq+FljUAPryCCbsrcuY1Rx8TQY8OH3qKaSTpofwzkWmZK5CR656Q8ND
ZxLRfECkmSFs03+oSorYbTAIDJrYZWfsNoMekb18zKBOE8JtIr+k/b2WnVtwaRzgMW5bxUvBPT8e
GCjwHWMg3XmjYTnrHkDTMJAr/M68eGUA+1Icxqx5tHHzga9s61GmwGqJm4X0jcjfZIjzZp6CwHWC
kxEU0MHYWhPUlWDdBT8e0qiGD8gbNp+LdO2Oi88iWUDCBvA2UMgzq3Thzij3aQQ51Kf9b2Bm7N3n
4eKZc9YdCRAC1PiEjtK6ag1BCwpWhshuptERBFwT7BpsqitxL/KsqZ3JrOPPlXlaRdfJk8bMJ2XN
30SS2/12c77A9osd8scRrH+LufGCkldQLMhfWUnGSIIbQwO36m5c1N0Z36EScTswvGE/igWgKqOk
eIVhVH7Sv1pIk84zrM5Mppklv3GGC6IjoMYWHyUg9gL9E7j+y4cRNnSgmxkcjwzfy3SLEdXYsl9b
4WT5z29VJ5JAuLoKjjt2d055NeEZoVvatC8733xaG04R4O1nF8muUc/LDddh92DFUQ4Q2u8O38aE
2eFgctxcywx7GFbzV3VklvwRY0ZIwaCwS4a4SuzSLON6fWeaMEkt337+YuRpTMAoQHsKwAJcKwib
qYRAEHLR3RNWTer44iW/1p8aHnJjie7ps+mXVRZAIime3vAhMldIIPfVMegTi4CULZRilOu3hjLY
I5SOVr6F58CqAfcXWKGli1kDW+kyKJ77XEPggNUsvyaAwDA3ePcI+5x+DmCrrsZ6tHox4+E0O1kR
YNjdzFLG+o8ghUXcHrq3o2whY/QFdnvR0li8QzC1KsRYhFGJgxiIG3HanvrGHubOhykMVJ38yDOJ
qGbJ4RSwTrEfFKE5Jo8Uo0NGtwvMBEe5r67wkWYz+B5S/GxAkzNkwYyMnbdEZQ1uab9y90WXLYdg
j4N4HQOOfMFT6ZodWhdeHcoA7jTzJSg6FizdNFTx3auc59djL2EA9YDnSI3y9jLKRo4DqwFsDibO
qL/uC9ShF4oa4qX2QwZWaPAmzwiWKeKXB2Bmxr3gZLJXovfnjoYKDoxA5AXo5FIbvcCHSf7onGZg
99mq6kKm540yTu9MGMZ3ytkjyTWwHTHWg+rZ7opukrPlP23IOe/FJlphmTA4aQOH7DsOYEG0wQM7
w2FGn7XOjLA1R8PdpVvrGJsMHDhjHGmovYbiPtSxUXjyLanp/f37HJu2khF/NwGT5OjI4+FOwRNC
mz8VULoQHPIPhMUNsw85IVy5DdAdV2U3a4L72pylYDXZNV7ruFF3bERjIR+EIge4zgh/1UdIztBd
BI/VA73fy2035YYvsmKgFOFuZl5Xf7NAsWM/nJbhmOYgAiXgCVodB3jIWMchxcKasMshQClhR1/O
/bFuN1wNZrPLRzhgz1t5/lSDrPfrpz+Yyp7R+BLuoGcgppp7Z3Gn2NrJ++e8ISfHcmIgJYbukLqB
KqOwBGUUM2xbKya56Q9YIXGMCbChnBioGtC9b3CE+M7AByFc0w6ARbZX1jF8LMifo0XhNrIHS1ZD
9TFr0XWMkoGDuilUiIpk+XMQjWPsvlJhbHMJepcPC0C5VbYczy6fZq68EpyqPdc7C6++ah/fGXGF
y8IKpECjjdAQf/R7ujtilkGC4QY2lPmRi05Dyebv7U7lZtncf5i7fDbsQfwZ/H5yT/lNzgMmeOvL
ot0XNBSy21ve54L9RbZqFhbipcdIu6EpHxUj1X+x1TtfjnUzj7E0e29lV51WCwsDt4eTv50hLjmw
MBUktIcLJ9W5U8FyH5bCNqC/ImIckluIyl5ZpvOHk8ECeCNsxPeicwrU7nCNI2/I5UdVNpe3zMih
pgmUJUC//fs6y9/D3m2+8RfzPwuKoer6Wf4BWZdsUT196+M02Oyv0gd8h1uyM1H2UiutGXYAwrAQ
7qgNqFt8SIhPaLEb7GmQruEzgzSaTB4muCMIguCZZ97V+0vIvAcWK8lt9+1jVCLBT5zkkB+gKSgs
VHAQNAgMIe4RCPhzzt2dMbuM6VoSJv1I+tWC10RlYEByFBt9fzP9egbwODRABKGH9Q2ZTjEvY8J4
gYSuoWOaPoMH+YBD/YQGYBf75SpZK/QlIwAaHzcOBh5XjGkZeXNDSDxQRmNQew9gmTXcSBXu2I1B
ucS+tcIPGW4TZuezlvY5uZ9qQQ5KoYyCwo8vP9k6H6dpADdS/oHSM+lOCgqObvk5klyBaS967Z/L
j0S+KUOoyf0XCwxWgBx1TIXahf38HRSrcsnsl6cVofZJZxwwpuaa5f7oKArX/cWBOPbCTKwlMG3e
YVgqTfiGZx32z9G99kxhwBHUSdinjFGOWX6N0+ljsFdLT3O4LBNisrCabhZadeZyBRMC0pmPn1dV
Yk/0Pmxkw0V88fMVV7ejrMoJzymAgvPw6uWA8LVMzHyrGYsTUx2nn8eV81NPjNcIX/PZZ4fJICtN
hHsJ+YaYAlLltYxx3+MmEaf4xQCYo027zQUBTaOMnepit1/Z3bduDI9YHJmexg5eAcX0UTtATJcJ
T842cDZBn6+NWfnjgdf082WDDM4vppn9jjzDcO/X+7Wi6Na9TfTZv5ksTJPHCPQ1WzcL5idA13CE
bvLPYNXCIxMItvWe9FiO9XMoFe8ytDSc9XJuJi2Q2XlMGC7+R2yvzj0L35n7JC2GDYIXUoJj0vfb
8sGkaA+U2WtMi+Xg8kdIIbsyHz9hvKDZD4dhhEOHoAXF2386sXrfeqB4SGpZAuqvYnQ5FiOBAYm3
nPVA3hIPgucl/6HtE72l8OPKaftEByt8uDJCvcTfbgKawMQN5cUfVGC4GA6JvAfRJRuu6QjRRhf0
EKKGHhIqz5iKzzKGJrFBfJfoJkSDLHykUgYsuAkLgyAmddU3FiWusF4Sv0L0Z7gRjmU75S9PJhD9
+lN4UrmqGA7QiorPC284YXf6dgk8Fhq13vnXoAmDOWGfCI8N6JE53VJ8Rvw/CfEi5VX/e/VgiONs
3u6NsYF3E1ui6P7EA5mcL/FggJPjyj2cgFeR1KnTaEI3rDlYoOxgVPImgikEAiA03aanLJE2j8Cp
iStjreGl/2XBTjoCvVB6BRqL1bR/+OwG7d0z+aSd/4DKLPB7ef6ksP1pL+RQ/DV9bBkBRjIcnMsg
AoFjoYd1yrwdcEV8xxP3zvDdzMX30f1g7/gtY/V8HWClAS6uXU3u2tqNzB2lPnJtiiZ5vntiVAzB
iYkITsZ0fAwv/oydLqQz+8DUbQtqBBQQ3H+E29NL2NT5JoyTnbITBl45IkIWdL/YaExkxU8IF05s
J7GOAFtmXEObsv3gZdPO326LJSWF1jRhDvN2eQLCRZxQj+tVeMyzKdPvC/H9fS5CRximI4ijdMVD
oJ2TXhto1+EO2XzE8QQeAStonKgNGLmJ/Dkm9hi1rj+Zh9PfjD4QZTma5olKHPaVkrMIS82Ov/m0
iAwRZ4Q8FBCcxLnR4N6u+yuhBCsM+yd7wz72Pt61b3vPykQRpHrCs+lfWkaKHu8PViCb6INCQOSZ
IYX/0+zVZGTpY5hKPoQYdwbP3UOsXhDYXPszhdAJfSZCWB43OcjcCeWCs5d8Yleg3kcBuYrhwCVj
jICpicgKvB9EMKGYhExEejhGAuc9QLv/OmpMO8iAxJWwYURGSHfoWsuIrO5rFRY87of3jJscYg2J
pr4fSp8hOFMVCNDLlFBFaXlfJDPrJOK9L3PxWb7/76NqgsXgpDk0BwkvNIBBMjWQHDOq4LaCkMk5
e63E3SZAJ7wN3Z2GOU2zMDFVYbVg4akxNhQrieIBW/u633vj3fgLwJmiiff/MnOi8IufAwe7O4+T
xLAK5Y1v+sJbTZ6Kn+ymWMJ/CZWpAjiuOPFS9eeac/oSVsanAwbGhrNc8q+7PLG9ibfMPgkPog5t
qvit4mMpoCyBlid+OcRZ79R7X9y5O4G7fWFytysd0tExL+KlbcYbTFFml28aHxa8dJwF0fg1e+0u
c8cg11NCT2Hr826dE1uvczYrQNfz+5YfBWMCRyFsDepjfUTxHqCP/3Nx6P14zgjAhVaC6Kxn/N27
3+oeDgfKTlR1OspR+C5cNSLvhzGuUGlPGXsnsfcM+wsVNhkNpT7VoQmzY43KkmQWOKOENfrvdYfo
SwTYixg62Svm6l51ylGHp/O1HOmwDF6nws6XMNOcxbeQ7v0LhbP8eqRdgvKaIcNmzPw6gR0RxHJ9
VajksN8gtfEU8yJNt1r3UZBe9a84FLbM5r4eFbyOHguFfHu5iRg9oVKFiv1VzCXi08qRgH10Gm3d
IWppJISC3RzoBzq36pXQVETO5LcQ3uPHgnXr9nn+lxEGgdnZPohvQ/ImUuegnH4X53/uCcIvTbG3
8d/PpJQAf8r+beQsFluh6EeHD/o3RiuHhYp4EyYqiOZGH76DmLfFdrEVzikgOy6f2n6LPAbhKyHC
mr6/gbBUDwxL5KMvSLHxahuEFGULDuzqX/8wQWvX2voOHOsQIcZb1kvsS+CeWaOoGn9EXeBfsMRe
mxfvzWyGlRxJL+AGwfNK8j3YYDjT3HpAAhZfVpDB2hwApgh9IkQaurIxXEss65FdFiJIGJp1/EKR
AlVrr90nw/KnK3+epV88xz3GKsBhXNb8etSK2AxD50Jva3lY5XccNhp0vC3YXI70iPwKFtAcdpJi
v7+QlCHWoMmlFRwc06sCKjNJTjTDEj9CvZk6RLUjkjI+o5TCgSbiG34A9T/eE8hK/kJa2kV9Ejmk
d0w2RLsZcFewepH3vkJEqR1VeUzDkqPvUMatEeocmhhwtA6gAUGOkcmCzO3ixkEartiJOgfnkqMp
HUAazhFDoql6K1UXSg21J+wiwV9j8aXnce7rnuCXbCkkFBRs2SkdQIO2Iws+q2h7X0hqO7zfYDKo
XJzQIJfyjckIclGIO13wOCBwHQH122rqFJErAw5gOZ903gCLTNi8tvlNR0NPVFou8rhzuXtcVY7D
TRurTBMQUbnyd4rlk+pXDLamwAGyEZ6SPBciHKQtgU6hSIm/oYmiZkt/dUTVu/qXXX5232IAQE2D
hNZPbmihGv9ijC5EiAIwM2T70WXINhByoy/rbO2GJXz2TYILVPiIPcyuh37nPrbJHkFdn9Nm2ZZg
G796m+X3UEKmh7tykGufLgRziG/hynq/YqM3qmev/Gyx6CDzXxvErXxjZsXjTvEINSm6sM+Df0DK
b+wXtQffVcs8+K+YiguPBzFEbpD3nWmzDGAMXC2AV4AUgGa4Ujc9AhnAORquzpV45v1enmLw54l5
Cm689mDNdyCO8rB2eDGJKBxjRxUsuhsELPCLftqbRtlxzAWPxGV6a+z0bfVjzcpxt0T7AOEAyXh+
u5Nw0sAFhX3rIQnL5oOeeaNr+po+vh8ZnNSwVoVLaXtmWJ2l4wtgDswbnTrv4+Oo9fbRsgGwNwfF
8FQ9IBS4OMQgEWh1J8yfcKm+zJm3UI5iLufebpJIHuNPInLJMttj6wno2nFRFikIpisiV9BuY9rJ
e6bEI7un8fX0RXHELQQZ5U0mODhEkf66wdwG6vIV7hmcWU85QfAnQ4ZbProz8GT13xR+Ywa8UvRw
hGhve9BkBXWxDjoYQDmoINF9FeVs6DeLB11SkJ8pFP9Vf6I2fEIuZajxdKFTPrNQZY+ulh2ISwKN
YOAmvyUHZT7YVWwkj5ABfo+iBwnr2gikcbQeFH6UMwfWcD6/Z9SD2VxBnEM/+XAY7yXjZBVj3Ckl
VAevnfZmMuHpslNKAcnSwF1R6+Bs1zOsY/P+LPDgBbFztd9krP22NEKwBMwQNoDZHmhoEdSeBnM5
A7mz8xzDPBopmCRHWTBRUKCiPB1Z1NywHf1H6cXLz7UZwdfBLA8GKRNEa9kjPufFUWaTDMzFO8KN
KUq81w//DmXvgwDBThT/8sUX4WN9CGbMNnztY7kIzwATcAudaCQvU7lOTMO/ANYQcodPLLK06XMi
SFv/f5gHBZfQowDpsaan2DkMUxFvBcfwCET62JMtO0tWNTd6K6Za5TklyLr/fWLMN+LJXrSQmVOL
v6xMbcG4ugfZuC8+3CaVwD7KoH9MOjESwt1GeSCG9C8Hii/pr8GDKZKMnyhOIeBUnHHA5lnHxpvu
oPgkoGwo+M0jhCbFq2MnAmy8SoFwofPMO2b4H5qfArCMk7l9sY5ZgUKkxtDH9Zc2ECu9KKTVrVsX
FkixjWOvwwiwlBefETMvEPgb7n7gUZefYtr4J8eDcqD7UAwgYQjFA1+guWGfH52whgXF84P5xplT
aolRGImSzumEAoA3pKS258zHOLJ4sk8eBbaRqBcPIjMT0fWdhL2R9z+azmtJcSUIol9EBEa4V3kQ
3gjBC4EGD8IIz9ffk2LvsrM7wyCQWt3VZbIyc02cxbxNjRGDmx/tpvRb7xdzgIxM1atVpUE2wtQe
ekTf/DfChNeh3Pb2Po4df8t4dKpYyldV5KgHa5geAqvGupsc23w7VtBK1ZIHwWtG51jle4DmyzoS
3Ns28TUE9g0YXNDxUirpV29VgZhkjaeCWI5i51kVcNgzIZ6EH/vHk62wlodT6ew93nB0ox5ML6G1
3Ho5V4+UR6kBxmdQH+0zDmUVdjlHIsgmAmFbU6SacDATn8pP/TTEAinnGME7zJ8HffZrUjbAJ+L9
N/af5sk7tsmsXbbNIlR/TD0A1KAIK+0LbbIbOsenG3cOgZABKzxRpn33Dl0q8GIofz17PGsAzIVF
J9gpuf46juo92jEg/leQfsyCdFxCAnHF/RpJfYEPToYHd12MLzSaAF4a6t/DkCq3s4X++054SDzp
/LIGusCLRcIjPmUK6NyQrCQJkts90Uua96IZNBIOuAD0dmftp92+SpA37o5GsGqZeHBd3DSclKz4
CF6VXlQDwURJ9SFaRFGSTcbOe24YRlHOnDV2ouJtyDXkaA6tmnbQno34mQInP8/cmei4ZjGV5e5N
r8IrVMynAqfkGaV5p4ciUxDLyAFJYJBdBpKYtxuFfj+IUvCgZzOK5c3OdBLwnJGsMX/+5c5sJybk
F8gLRW2d6uwsfdDB2xyMdB08oQsquXXz2eJ3v8+l7MpF0bAY+chZBm1+asdiqFJpNvuYkJdwxgcE
cVX0/v8xUk1V9W5eCB0LZBT9Uus4Nda7S/AFLJD+pe+g+gfVB3wiadXHwXsZLs160Os5sAAThxY7
OTpmwbSAfVgaA1Xxdbe3TW7We/yhr4PT+MtYXH+QgDWwgOV62V8uqS8zLbz1sb1eX6z1ut9f9sN+
cDCD5pBpTYgfhC/ri2w4+ECLnliG6R2p7TIhJK6aMyTVfkJ6VW6DbjVaiyPkxQY7vq+hc57jwZQg
++XoB3hqzYbGZMAN5XkdgigbQ9zlmY3JDIjjgj0rEh3FRWYW70ewTmgRU6XmN3jjHCQwvD5XN4T5
FlcsFLSZMjSigevRUdd/RCfcaP4mVMQfZp9v62aX+AUtv/D/xIU0JGni7t+aov7CX+28EDJcLjcu
2IYlOBzi9zLDXTb7ffIMkVhVVGsvNlVvh9GUmI2d9J/q342IhZRaYyA4A8DBFZFN99AXY4/IsvS1
4XbABYmTYYtJsgzwCjrMGkhBCYi/gT1XcVakuCdhiJ+wmWGOCIYYIQdpaqkfZ/OGSQQ0RJrKmmS/
R0zEyGiyTrqEUN7AY1z1+/g3sjQkONKmJTtOlCeeNUVpelyBApOn5W0oEhHXqcxPRHU6T9VDPfSH
mivBMnw1r3CgPZq0RojYQp0Js7hK/2/ZrREMP1v16NxJR9Lh0xJBf4+sTBGrFT5CdecSCBNFQ3lj
gYM/1+z91z3VvfJ7CGgJb/W4dR6n1SNxkjUlSGAAe9jWMJcFuIZhQWzkB0i6k7PbdegkMGjcac+R
QYBPHbK5/YzNuu6+Z86tUdV+w4ZJIgv8MQlytcLsAXfXQJ9SsAWn+gLfirRrmIT14dtNQq4IHsQf
39v7D07EzITIlOQ9+tqVIqUS9AVFtPUCKitK/xQa5H1AbcPTOF+kbrnEkgTgSBe8Vgzvz1w6M17f
IWBbqkgyTg/eR+9WWIJazLKOcwccGe+Wx471nk9BUndxHh4tUVvpQcuuKQpjcEKOtqlfzlYJSklk
aPWzbUFyXHPOE+GfAOORRWJEgMruLVDZjswCVD7rtUzb/4ppMLWgiWt0ak6JS9DbLZHCJbO2ZQcm
D00YWThZdVo3KBvS4a+33npfMNBlPvIc6AhjoBRxlet+9UuN9/T3U6GXa8knV97ulyZ8NGttkKbO
lWnTBiJYaZ/+jM4lB9Vvc0+rNdy7Vn1IirPU/S6LeasMJn/Kfa324Hwo7q26fwiTBaJxyQQMHf3U
TT6xyZgifylTD9wO9AvOuUla79JQO4astezzvlGmcPrLU1Kx4RkxWEJGSJqXbgosZ7mXWyoNDAAK
i4qt+I2SWKZlH2Chcckc9Wn4AO6LUOjGjiKW1whKuYyADFwOdBI8BCsEqXCGV9CDr93Zwgr2/iMN
6M3b5JkARgnco3+zTUiWKeyHVPTfQJewtLV+fpa5rfSqYJofHP6kJSQkCwUixtnT80Yz/Rf+yFu7
lDfjYzfdKhisb8zHKpmBSlCLInysuckxbxcCA/20Mc3fYf0TkKCgQl4J34CM1yk0SZXmGw1HMkZJ
8/o1T8vn3d9TKU7RiIMV4gpHL1nrsORqd/2ZW632OluxCBgTwii+YLlf/SKqA5UdmDb//lqT03ob
whpgQ9kEsupr1QynTs6gC7Nbo/dHB83JSlbUnUGbHJr1gnWDwr3g5ybIDU/oGHdfg8S5ULijJbSh
kvYXCo8ceFrDggtgtF8+FmcaxmzQmIWjS0NGsqCte/5BCc554azM6bHa9gB58vcWniEnCyEBUNvN
G0CLR9cYbKVSgX27YhG4tHLDas6FAYJ+G+CeG2xHZ3N3t0/su3i00CEmxf3T0tb3yg6CO3IghCGZ
h1ovOTX9P28qkyYiBxljdnoIiX8ioBBhw90Akghtyj9yO0hH/v0ZNsqbXn1cpDthTsWJ7IhDfZRW
44NX6Nz9qlWmGYL8fM46ldjdJih5XR6wlB58EJdMevcDMwVsCqBEoEl1ttXBEd1bGHu44x/nsa53
bx+nRneseQ1PrTLYMtjsKvNJ4dreFJuAdOucccEuRTdajr6dPBkfutb3W5tM122dhJCIkOxJgAUd
vrC10umFDkTrHt2AHM1yREDDWvsLyCnffBBrbsh7bwt2CKgD2MRwQ0CIb4bET9ECk33Vc8XZHjrd
vKev/KeNN0PnWK1tNMm11T4mpASQsXzPXbAQ97MJlzDc5wkSuuzZ2Z6XeMyKArlRMqOMuQGhhGSX
n71a81wLkkHeqUD+T+vNfkTL27mzHxnreVPELkrWkrxlbf6cEvwJ1Qf+bZrxz6vY+Nqb0sYHWVkK
n462MEnBioWTPBY+X9KR13GCOO13BPummR3MekESXBDi/Wg/ejlfCMRUCXmDigQXydTCeo8Acby3
XgLPCE6aCAXh9KFzk9xFyZnXrT0sqHS/VZ0vVRIajpeU8J9nt7x3gFlTSGQL+z6d/MXhyWKV/fga
C/jVIm7OBx/v6n+H89WvZAUmky2LB24NqTsJNc+hlFtX2pX2y6q1AfdYtMR6t7U4SuDeZpcpsTHI
JpL/bFBY97LjeR7fVUyH96y0g8EjSacMOXVmLlrGTqBFmVq9ZXW4C6XiraUF71AT5rscqXWl1+tD
rbZj6+ZIubNshmHZDiNZF9Kfo2whQZO7gUwPBlAjlBw0jWQkhtGBI7dMAjlLFR+caqCff4hRcWyL
a/v3db0CC+jUaTbvXg7WhwICs+jQf6HBPjn0qx20NYbXaFIZJlGlBVkANFnVcW5RXH6mRg+lkGX+
BU+jMU3jZFzbm/B0z16w80DebpMSB57JjP0Ql6PqYwJJp58vIaWvTHyv5M5ml55y1HIx5XOJ8j89
5hz2Rlx0OoOjPYVsVh1wxBmMOgbKYBczz66VcfGWljg2b6oxlLvYhtgkiCUnxar5fdjPQcFJpien
QBFOX/Xm2b6RXEHHoYjaQM2tAHylYJf3C2ry1jOKQNO6pWPugy/B+WGYHsLaINdAVGd5n9LWel5v
G9U7TtG+PPjAy8uJPVCHPXCKRVLRNzZL6pD4M0FpeeaNmQMQWKWOAcHx8nuSYo2/GwLR3Z0bRlAP
q9Bog8G/AxOHcO1YbJ6lLnFfHJbPQRXUgWtQI3HvcLbQSkaEhiIQUylpv3bTQ4Xs9Dxp32ePbuqR
MuH1UEQVxvASAJ68eOVGlX2BSzuTgMSAbL0qJJ7UjqhzoVUSHVAtIZ02SCmODHawkbvbIqRqJKXJ
j0NUTy8XzVJH+NPuNMpAUUq6m+us2IBEfAAjeZxgmDxRaLJhQqdWddT/6TrXvpDC+JB2KferNIGI
S7o3n77jq0HIdmtvZmWj8YIUY+9WanjUQDvgyU0gBKKtEpEWY5XW+IG9zqXL8TpO2g84l6dfuHtC
o7trgU2Fke4U8jlQV7i3B3j5Ff01aUhHzZWGRQr5FOpoQXqi1rX9WNfljoieJDLl+o8LCCJfH9MW
Ir6I9QtBW+/TBdFzZpf5XO07AyZ6D9QxKRpDkWFBEYMJm1uwVF3HuBB0/AFC3pE0eHmAAyFYgNvq
EMCugOxEjNL1yqVjqUp/fN3JxdW6X8UH8fK0fzNF4AG+gUZ/e7f2Fj799maco45M4NvksgBbw+KI
uMi7WQRxX9QtSI5uvRJ9D34FVi5IQA/+9eiiB51fbnaccx7hyNLWSqZp+3RwKgMSlIXp/iqMQYVc
AexmPRrRH3bxO9iVuzmDLHj7BGlrn4aInIUYGa0kzQJAzyFdQyRNSE+w65KrCeaDt4EOkcUvK+UG
uBXaYIpmEb2svFWCJCE84oq3S+UgR1M9VDH+Le1/ADZSdsnZ1yW56IB3K63OSzgygBKX0E+iRPkc
5LDrX+c8esI+OqUxmRQkhORIjiDXhht7jV8B6g5G8BmS7aZZvk6/PCDfLEejvBOLsXENrr4QB1fC
CD2IRwekBAnwr06hm9LeWoFrVv6ujDShgHWI663lUk46XefkCxFhI3/WBOJPff+XQSNe89cA+Mn/
qDiKwaBcKvFJarsbgBS/CqxEX76ib7t0KinapQ0kZFrgozfRt53ibkBLuwGtSx9u6n48gOVkgUgb
5LJuhrW/XiL+srbI/zWH9KOslYEf+k0yDOThh2NlBektAvGRJw8G4uJgk3IafnxSTnp2PE5cn0w9
6QZEK1x+NRyj8mqNy1ZzeLL8Pom1udkZL8ZHh5Pmp6GyWrvhmpCUM6GYbq4pDQvGwU/2smyT1TgS
JQV9MiRsSBhc/Dwif3I1cttov8/SALOSm6cUq11+53frYP6YNY7+V9Hsl7yostFru1eEyx+cfU9e
A7VQlWUfnkqfMbEvVcusQnmzRor/RwkJHqWr4tHRHnUPBAH8rCxZTDIjbpN0CkhV3EhcwGXBNqqk
SRelom58NgPUq6PoQo5K/il+d1NRTOZkzJtKn2xwukd7e1WxR+RO5J/M2lxb2lLoM2sD49dlzhCs
f9tJR5cjruPslxoPRRwlIiDSMlwFJ2nzDIOhPBrpOk5CyZUIJ5/KXpfonev/8ob1iMaBAl5QNiCL
R/jGnTmb8BTQRcA75gKyRTXCTJwFBThBGBwtMkkJrocirpQgLTHbUcFNcapI/cwOFKGVKhyNeE8R
edHdoGtVblAP4KoO1/C7bXcOyluvjIxVHoheL/9CQwTug5Pq4l90XwgC6dcVfBq5IG8XGZHO0851
v8QA8svkmb0yvwziI+/hgJn+Ri9HPr4exJX4MJAc6YRpz+rAf4BXJMDLmtl+oweDRF4QQqGPo0u2
cUk0SDrCU9zIAmV5kmjqk0k7mHSiZhkyzo7cY5XAA3AKQWcQVE1wJjGewohCty4QEAqXohPA24d+
FkDpv1HQqPGJR3Kd8leZNzDJWtwkPXRX8dQZ4BS2AQ2znCle/ktqhYpbFbkqAP7lsBSLK6aFEwVh
dbZ6rvXT1HNr1izpURJev1foNuLNmcdGvbsdvXFmqcYiBKGbVMtCXN0kLot8IJ+oH3RX6RuAM4yF
3qcMpDmupcAyODRHNAMJzDA62ZroCsMA5nLYNVQ0jIv8tA8LxZkaB+SsyEFR6i6zjwv8Ln0nzrjA
xeSbrApCk+wbCUnswTgXYRpZ6K7DJBjpsmsXS7ocejtl6uSdaoxeALjQm5EfKpcWaB4v+/AmmwUd
TBG2Qh5s/mPtwnvql7p8d49gAMjtWscHrU040zWkpfRFAXveVrMTv96FGx5KKO3WOZ/k6BCDPbw6
ytKqQ2oT59z8DNPuq/351wJN3oZUFLj4rG/tGiu3U54evWrD4E6ijqk+MjW20Ukmq9cF3GLJuGMH
+dsZd6aLaYfWZ4ckryf5eXCjK2/QG5zMSQ1XBXBNZ7GA2oNSwsWcTKhpmgAgFwsAg0LViSoe5mYH
STCSm2CplOBg8jBxiCYc5gLNhB4LO4sA+Cfkz2+SyeHH/2UyzHjZkg4CEkw3tFfVQyecFhsG2VSw
gY7mJIPLUEM53cLHYsA1S0MWkPIsAfZg1objnFzRwwwWlJ46Yy5Q16nf/+YhcwwTIYNydn5Zmd88
1nvos3+zlpRXg1uaBTf6fJ2Huv0C/2OygQBGlCqpSknKTflLtUsq7CFjp39N4bNu4NKoA/XeXXz0
MArD4NcVyKYo6muqIvrSHVGFZNunpxkMFbXm6UnD+pObbHZ+/PrTlpTZSY0cTdTbO50h60yHswEW
gXqq7jJc0tyF4fxdlRJUGlrFVTL8tGqxrLQkFH/J3slwfW0Wm2ooYd7TcdKo+FlDjbZ+wTN4Cxpz
Cr5YzwpZa9nuGQcKu/Si40OGXTGvXkOPa0f3St//sh3KdWnq0nJBV5lAfrIGBZa8PpoijCwYYXlM
MSazY1myXeevDeDpajHqbH4PvdvV0Vm6nEEp2/YIy+n3pWJAywzvJHsYx9rSdNl0mrlPZJb2rmyf
xSYbK9POYMhiJh32JEpMEmHi9xqj2ezUmKcw4QD+aJWjfPjo46iuAJ5A7Yi6TKegi0jJjpgFvOT1
DqGMeVik1IsuOQlMStFE0rcJmPTfpCITuN64rAyN5seC3mYoW4IlcRiEcFltkC4N+rgg/Fk+zDLb
Rr9qUybQAayju012D4OvGaYvWWgZGF2CCiIy9OQUGE1CZp4W5ozLXyvjQAcVl8ieh6TL/w9tD7oP
uUd2Qlpe1GcU6FdYJv1Xn8LQA/JUjAr52R8jq9H5TlXNJF6iskniBnNDUpg2WZmbvbcd1waUGh1K
qVOKktgaaqLd3fDUBtQqBWHqpaCHIWDVF10jeGqqD1bDq4KPj43aowRWJq2eZO4SSVdPF6odC7XX
oSraWQBucTNbxJOdigv+trOYtqgmO1giLSQWljkEqtFq9VY0NPZazr6ThvMua0ombLwA0IpPmK2y
Vutptahbe/tO1Zt25HkOh/2gj/mCcokxVmb/t+/B6uoBPREpkPbwNbCQvvY0rSbQKw5ru89C9MX/
qnElyuhz27aNUBUppiPTSmNPA1HmmsATx9GqfuEFsAT4iweGc6aMqFJ9X5OqQZv7iwOlBUxNUe+C
3pE24KKHYZW1DKnUYUmxqy8Ls8sM0YRT5RpXgq919vfoBX19jObFPzdAJpij+AsDPkKMSn1jnpfX
oIL4bWWQG+m2ak8Rh67qBTXnOskkJO2CquDnWFDu5ZUOYCashkT7CREBsQHj2F9SGUsoIfBrJcSd
MhDVEvLBmXWn3xdkIcerAiJryYCrzLFt4f/5zH1/OGweaV3VpVEwZ8ZrvssZxNDyeQRA4GezOgOH
BoHgWRtr7K/tZSAIr/JqvyuOwj4Lpx8yzi9HLhcXzqXyh/8i3Cl59fC2UN9lYTJEh44O1qgL4PgF
ykj3EqVAFRHxQvC7uRNdnHPKYhRnMVU3J9D9m83I1oy6east15sFhnWKM9XQDd5MdvNlhpkJvAE3
UyZPyR1ct7etZxXyq/rIYaoBz37FR2wVLwUYKauVGS6Z88xh0gxCUY5/uf0R3boa3D7eZV87AUYn
uzeaIA9LlcooMyeUTbCm7EVWP+I4bYpR5nXpImQ5eW+eos+d1B+D6IuzTFslwj+k46TPRbW2C3m0
7C9Tlz6mJjnEbHuWmyTT3yaWoLA+i/VS+ZtZcLJBPa8bREE0w+RzpJaBXLdZVrUdkJoVHJR0nGRP
TPRabGIjuiM18AVCLHeW53K5hdw6QgLN9SWVLODdxQ0ZpgfzSuHbxtXsv/nZCtC0RDmTADPg8jGV
lp3zVdi/2BUn3HosABbRv39uPt/1914/DJe/uc04slOTV2UR4FOodqbpP3e07dcpev0qaOppIJ7F
LLxM0IPUhIghdTv4R6O/7NftNVVgRTE6/Z/jgvuub8mJumWGF03Uo+czM1mWWuayIxpKhmd0tt6U
SkZsu7I6sjlKtH4QO9S6OBJeMrG15szg51pnEQ9zSHEBOd/uW7ErYZtmJaFeVnDHFWBqMd2ZrDyn
3T6zOj+frAscdkNNWGVizVhOhPlBjWbApO1yF/gb9FmmzDN1duhy95zyv8lU84TiBHkRsW2ldoTh
0yQwhM3tdrVwonY3Zi11Z2ynmka1DGUqcycUvVz37K0IIKWUxhLRpe8buvxfKeVfBj7HEUEk4xHG
yiPnrVlM7RxXgJUzYswAmDDJ/sd3GB4VhGjTYfVzElkMqfhdoXkBTAWBxY04exZFV22lVdykXwij
W6TtF5vOaVPUfvuD0dYeDFa9neX99QpansAYFAt8LFmDATgOPuIm1Acn84u0okjjxtIEqTLijVSU
2GDypUGWYPgL/t4uQ94tmgYUpr2WYbZgsrH3OHmIO+8c7oaDKBCHJShPbkySDu2Im8cS0SfUPN0m
ovv2oCH8hJ7jpmM/9EmNP89bsdCwQTPdcy5aifGSr3K/Bk/1jZ/ntPHlWODwrXITdBhTCEoLE3QW
fje4nb2dIBrxKOYTiMmJUnlSn+1BKDFAMsfUCeghr0rzHuuMPdPYmau7PxiQ3j7ZoHwES2CoMTcW
iAYO5B4Qtlk0NwPZJu4TXJsIf7XqrXT6I+HEhTFg0DN4+MbJ1Ng0jAieWYC/Y1w9miRloSJ1aMCP
AkdKwdW+kBUNWGUsM5bm0dN2AAFFttdgAJZ9OJvohWDls5xRhP/Xp3Kx310W529vlauhLR/LMrf6
WNl8B4dJiSNtNvqLjjAz7Msn8sPDwvz8PhvQEdc9AkoO60FM4Hs2e39VvJXVU8trNRhpsKIwoGG7
nR31sCKAhwSIwAv0Zth6zaJZNMtptAe9hmqEvO0OMAgy3wwXWBZi/KvZzrFw8w6LKE78Lqh5jQe+
o5wRJRKguWkoO3VpycmR011hfahEKTf9t9fMPZZUtha0EpQI0IOAa0myZnJm38H5IMyjI7Kt53/H
axVwrogAEQnLK9LC+xBf3d2fB1vmcrSHUc/Plgwnxq0Jv1HCEqMqzm3uMhDKeqhoXtEq1oOchzBW
SBm0KxZRAxc560azNgtajnGNUBqHTBb+lyzSkOlS6mZXIDO9BZ1F/Ch7tKEZA6AQk7grU6lf8DF8
JwxaHPMN0YAGS/khmQN9x8tZT0zZ7qzWpF7DSwUzY6K6XVITWRVXsVHJLiJRQCWWBunatnluX5CU
GhjnVqV3+bRqvTdciDA+2ttuHgK7aa13czdQKtAy3a40cp1KSzvmxsnubskXska1qv/bHOh3tKr0
VuhB2o16Llz4qODRgQHFPdXjFiVZeqR1Pqfezn/WG1d4WWERrIE5mtesTa1GXXbxphudJtvnAurA
TWcP5PQBkJjpsW+cWumDjpbXp/sojLY7WqLtAyjMWcmsOPCy3dhJH7DLA6UG41rh3vKktMW9N2wR
bXq0rtX+DhQ84W3riDZDoWE8wTjjolaJdRsUj8l9lLo0etfZiFJ4y1L/QLtiF/BGhFLHkHYE8Bwb
CFg+zg0egzqtmcNydOs81uig0oYCKsHf9F/j27jWu7ZpQaHv8A0fatknNLRynTS+tguQsuda88E5
uDmH5jPesxsivEqiPEfnwsnODXiNT71iO3wH5ImImko96lU24MnucVyYlqaPuN4wPGYCtdwH/S68
uffsbnxkvRZUtzchSgWjwzWo0YsJ0hJo49P9so+M4xcdlVQPzOL0AZOH0S324KuG5OSAZo8NM8VX
u07N+azza0AF1wWFZnhd6HgID1QEk8GZx5XHq/Pq7KPiCu3B+1aCC9QTT5Awk82mo94wz5j+s5sw
v2nOjXnX+DgsIBhpnVOLbiJIhHekLO7W4w0vvbmBfxf9c/v+t+nwKoinV/ABLRIEcP4eLzuhsQDN
xsPbPJEoo2mB1USPPzI68JY+RYRdoD0SThDiN9D9c7c6vrlzt4TyfQ2QNDQjTPoZoHYXmTRrTt4D
ib5vp4jMAcxp7z4staVJgrokjBsSSC1QYROrQI5M0H3Ehg7fGy4/+mpg/iCZB+XcSLe0xyKuUgx3
ZNCv1gW97RHcip4BWwSaFGLuYvKv98QWleV+9C6al/1gv0H7a39o0TRTKIsbF3wAGYvNGZsGvzgY
B4+YfY5a7sToFM6AmN7dS3QaVRYuH0MVfJYr0FRybBghU7hFZRMcDTI+N/iYHt7WWBceFhTL5A2t
3eADIBgMCHXwfO9SRykAHlb4pfE2yXom3oFKW7PeRYULlELNhsKgSH2u8d2ZlfXXzXH8vlGanqz5
B9K38PFuMfXz4lCDi+KQc86sG1LD2+b+4jNxoAzf+WKKiejf4aQuNbMeP2anXj2+P5v1kl8pBOmk
nrfQhAXwjgtxju4AAZ1irwJn0dU60xfub6Eyb8+j4tZJ8w26D15/BZoZWucI4T8yUHW7RJ8IKeW9
lSIXgvhg9+bWvyoAQpe+a27dw4yiJWz8+CfpxYZt5UGZDdkD+N5O9OTDiG3XQLVDvoDSaSk4BIlz
bqbTexe6Bve9PP7lJh/ayozFdXBi+9pZ5+b5tipzE+v+O9etR58F+JnK+trJQ0Ae7OfeJgDpeWOB
JEcfMogTAKFqUANHiciBEDSfsrvztz2mRQmiPieHcjy9Kh+cPpqQcl2s9QssAVJTHwFcjDtytXjS
JI2R6ytHBngW5/lx77CT1HxwMOdBBeQq8iBzmr2pi//d2MYALtKeScYHeo4vjkACaudCg0O7HN17
1xXqJsjM7bBRl+4JSomyQ822OIZb5Mwkp5Ccc0AZvR/eHvX040MCYClwvowPp2KfyQcvIPvFf0m7
l2mVXXFhQIPcpNSU4NmGaSKKlIoHFqB7CMgzr8/9R5hrQNLZr48S4CpMTxheAYQUoPeGfYWGNvir
FvPZtQ8vzYt2aGTlhf5lxMqIP7Hsom988h+AVL8mVdrvqEJLEbKsef8E9fDLNrz5t0FyHfJMyse9
64J0+xVWEGQNL9NKwSuDaKBd5Q6tOFrRCfn90p+xoCkZVuSc8/ogTWSfUsgqg2Pa4MeS4bxe9pGB
vvb39D1V/RuMhkfXuFgvnIyTtJFKUKgd3Arle1LZH7Oe9i89A+0elg8Eian9PkCfHUMvBCStgos4
KLV2i1PJ5srSUQGzNeG23/rbKbRBa1rMbhxl8mGXDYXRPUp56FYTJUIyiP1YVFmHV7rdaqcV/PgZ
/yAbzy1EavaP7bBEJprWaDiMRBTJSMBbi+hi6e87VN8vRyfWfZJfX7q3wf4vQT1tyE3nfuX8ApNi
Pr1MYCdJp1vq3ZBVO1hxVnE9emBo61h+ELpoA9OjghMGiL5qPcj0zBAYYT8wUHmizezpobq8M2H+
/77cE90qg9cbnmkTpF7uYhs159amb7HWSwDFkhMhYs/cixxL+GFfZ3mJAvCxmG/jZWJa2aoeMKuS
nIKeg+0cJAINIVB2EVqCDOpV48tFTaebilu4+W8KNFQ5Yf0uE+q9/LRJZbwDBUir5H6R8KG3zysE
LNGHdYVdb/lt7/7e02fOvI9rkw9XBcKLrt8FHX0YTYMkITwYRQ+VlF0Ktwhb0ObpV9Hvm+IysTsV
p9LcNEb5F0ACKKQxXu8JjDNjAxavm1d/etDZfIvAkqwzTIgAVRsb/9iDbZz+yfPbhiS9mrg5ekh6
9QgenDqBdovFVAVYPNuwwwAIhNLI5Fe7r3P9OrwgLQonCYqY5YliTAqpHWp0VLu3TgFvsmYxSXeV
oH5zoNN/JfaZ2Qj84EjHjazMnWwMTsy+hc4X3gwIuMqt9aAZjPEiYQheB9wFO8cuI91asOzLUfmv
HHHoY73rsHX0S7B/z9elFiqSw0LwHN6hpg7nnZ0LrBdZ9l3nMrrR6zYunmywiph+ZgjeE4Nb7D9Y
0ADiZi/ok3cFK4+E9nhO+qWb9F7sEeF8cvTK9GJPzwVk5uYzJnm5LuYlMt2JRe/pfDZfHBb33p4z
BdfBrg+dFniHi1oBb7TRUAPh7qEQRLwIFUBF/CsJ6Im6vY1vkD3ucWg3B2LUpM0k3EEDjOwKCAyr
HlfecG5ECFJARg1kGxeHjZj0GqgYEk6PNdpCJShj8GZrfpKYyqej4oaXv0qap24pKAd17nXRe4PX
hJy296CA9jbzg+Ti7M8QpVBhIoe4wXZ+LHLwjHFxwerbMFn3ZolZv6XfdfvHWgEbmdCxtjGP08oC
DymtsayRqDz+VSfJwTlYT0BgOE5lmHGhRZZE1atu4TqAK6wBckhczgGI6AE82cfeVOwqDRegvObL
fbxrncLL4rSAuidd0HE1vEJIk6FkXuMSslopXNgvB4IzqFaeqVeasCThviujILs3fMjRqXnm6Hw2
4TJ5QD09/DYuwx3XsLFzZvXq3JBEuLiNG2kZ5EIbSbtBVgBJi22XE6hN7xP2a2N5g4uMzAUCnVev
AvYZ1jA0lwqsB0ydTZdnZQ/G1U3I/L/M5AFc6VSmM9l9k14peEUDNvzG7uGVadLEUcZbZrfIIVBp
bViLQM0QiD6PUIyeR+mgHH6GCCdBNytK6rRTDaur18n8jNL+u33pH1fJcEPXcGKOX/amsWldW/Og
EN47zw49aYNDL+kZ7nk0j2hoK2KBqUQjLBmhRY2adLowotPgPCoiLAP9NvgesMJzs76mS7BCYuHC
t/NoG3wa18apcxs9F+fRixXdqbl3eAOOgxoMk2QGAyhCEOqAurnowhrRSjsp1Ldf5zZ670AJ0VtJ
wxrGfQSFyuK+OA4200/jNMgXzePgOEBRAuLsOWTImyVvSTq+WaIVNLzwdRrk2nvOcAfKEMAEXgZW
QL80IqREo33nWjQN4NwdpLHpe6NTd3DslLzL4tKB22B9RwT52MlHu9ExLNHlBfsZeKePjabPn/GX
FE3IZ1KkQVkkL3tPMAlrOOmZiF47sCXUeWjTg6yTvue/Ox/5KrVqyBUV1smIsUx6tAwPLoxh7W8O
2nRR+XtAivTh+BcXgTQE2zAf+ncjxYoMMjdrRosDbWec58tFm+wMn+iun3ipD+075Ay3IsQPj9E8
qAP0GXAH0g7Uh9aUXMuNBBIk/0HdReAYzwWtgzFRCPvBqVvvXPxtmP+7cLbIJrrFKDerFOxj+G0+
IqSlrn9QqgM2e9BzTr1xChAO3zMotT8XRRIvugTKuLG7dpE65EtT+w3Wkwi5Tp8435WQdkAZBDfB
3ECECBKtVeocVi8wmDjMlEkLVgUetyWRtVGGCV+vrXb+EEb1913eYLPajDEKGzg54QEmE7UxAcKz
WJ4Tg1W1rLz01F1x0m68804x78nLIEkqZjavRCljT+oJce6NYWbRHi/A46NwnP0KaW6+B0P3Mi83
WkLZ61iufEbOeQfbIS/lIzjagE4Kn4GdeWNyzDOuDzbYh9W8x3/zKVTxT5gk4MDiNKFnsd9Ecm/r
CdkLEXW5/cTdronBiXfg+zIJb4f2H0rHLxhicYXDv3mjEJDkVADxGj/GMBvcVqXJ24czkk12X3Se
ARJYdALc4dzJWQSWdIN/J1IU383mGO8YIPk8Z/IiAmbEt4Bjomo/2aOqzkcK6bfrVxD+oplldYXF
dmuOOMtCzDeFCYimGXIn7dsqWdU7vIGa1a5jlAOb8953whNs87xwbhcm+yFdCI/VDU3BDyD2TbsU
8Hu60q/t05DI9xdqyMkRieK5rx4AYCPn5qP94hUxbRP9gn/vQjg14z1v/QteUlwO7sPXuDq5kTNI
cZ4/nQLhM2n4Dh5vWFnk0dyRFPd1UAL2j3AKu2vrC9lc0ax9reRECGDBJy0GSnKX7rWDq4+jUWIj
A2BZEnc0m9d59uw+YI6q22W8J3KjT8LPrVMDT0+kgFUhYoQvkZnfKQHTebcg7qhDjkr4gugCBHdl
R1EMjjbUyngZJD/2k/Ie5IiXQsu4tdOSVckke0g+FLpUbulnWYOxr4GNAX3P6hYHBNEqXogxu6Kw
AIr+YRY2YolIIGOtdZ6w4pHtBfVeUIiZguqEoZnS+M67sl/QWRE/kVWDZBVFAsN+MtNZijArzHGX
UIW0brgXiNoC380jJuDxTcmwocMXsVO5J4In4RIpSeFtHK339JoGKa5C9KCyVDDgK3kLoGwVqdWx
BPNE+aaxMd+r3NSYFFYpWhPhnb7zDzIPbIv0P3D/pqVRiQT1EY/PxnPAW0gpGNB3SlYvzC+evffk
HrO0LkMYS/qoLXfrAzg0WbzsfNDHsfhY+njMINcGCMo3MRBQzdICtrdTUhqY9K2LVfmQ5A2MJYeU
5gyQc+JyYTmjHM3ax7Wz6aC5B9eCW5z7eVYyUkWmAbUEg7i8QBOSdVygnzUhP0OuBaNljKpWYUBi
Ii6OPidUQ0yyIacY4DisZFh97Dm+1HH9HZwmnONxiIt+6F9n5+Z9SNrfqrbL9AV/20V/1yoP3vF8
ejXsx9PBcBgsNwYWvgZqlONrf967EMD150tWJlaEfzEn2CstQbvW4Dyhh8VKvPFF+B15d4xLDp+I
/shd87mfVi/NXNnbgn6rtViC0L3hB14w6jvIp+L8x3uh0DojevisXoPv6NN5yA5cV6Wdy1ngNv5i
m8PsPKuE83X9b96nU24TX3LUCUv2czKHS9zGpBXuZg5dnvge37vw3bDQN9jdqP5HhF6mT4f288GD
QbjhqMeVabI6rzCAlZ5hJy12XhTRD8Fh9kbsq9Iod27TK/DxyuQ4Q8ADUqQxXXXwKeVaW3yQYpzr
Ff1L89NIB2/6k59ARrd+Mqr8QbXQrAzPEV32QW7wJSUdoP83OIyPk1pr0671dt5hlca5QX1Q622H
FfYZH+extsAt+45OS4hCl8RotHQgzJ6LcrQM1VIkh8ztqDRCANDfF7EhqASzXbrfab6zCfPMxh4L
ddc5dEjvdV7hmxccAt72OTKaz+jEHvr0aRSAChMLc5ybtONU1vT04zJjHYo160hzVYobqkD4dPMJ
WPJVm6gEclEYX+fA2BDkoyuqS+eEAI/K3X8zEzI33HfauMGAtW+8EayBPe1C/02rAst6YZ3+GVUL
9TeYBP9Yne0q6roFkmFWfVQenv1Li+4yzAVzrmrukZ+Njf9IOq9lRZUoDD+RVSAicCs5iZj1xlK3
oiKKggI+/fl6Ts0JM3t2MEB3rz9il6f4EbSThMf4Sscdz46Vc0b5tMFeq3F4JVnsmjv6gVx4lg/g
Q8BHoi+4gmb1yfgb0mn0Td4z+bDTFZfxF4wF1RzBL0SPuoX32t4SLmCA0+DhvU4EIOeqqS2GUbHG
3DS+njQCRnURpSjROHsAI+227z+FRM7hiOIAImXpCGVdHiwuDSEL0QA8A1PdxXqR1cOcimzm1VhS
cEESdBvdThgSFM1uOX1seIx3lE7g2qwN6BMs2iPSx8CSN3xmxaC6+EJYrpkjeXsIZPCLU3/Dznuz
pBPhvw7hvGRV9wSwGb0jAfGSWE1GU2Zz69FGd0nYvQr7deK4TTL4aBcM7MyjIoE88SUZxxwEAlxI
iHKeZ80QSEUdQd8yrPWOeC3IFKKLqpzQ+TvegRKQvOwAvF09jK4Mvp8lt1E/4EIZBB2iVZh9Lkwg
LwDmKTtohTtiRtVP2CyuW/bv+sDLyA181UwR5Pze/IMdgDe+Pp2pnyXVxlUl4oN3snv7upAKX7BN
7Xh7JjqQzxCiZiHsojoygyl3UoRF2AObDxKNXwZZhxa4DuELzUiiuXzDqzihcG5HpUysjB6d+NY8
xWFKqCoLFCGLxHOQUdCbN6k2U46fMx2rVCpUy2KJide9xe/4Ts7AzdcSwhVcOl4mndeLmHu3fFME
ldrx4t+i37ofD2l7MTwoDRZbN0PNIrNdwxehN96264Zl6rNnS77P873iCASP+26C/etG4lpvQwAf
iFZzxqpT7XvrbAqQGz5TYaV7WVQeg1y+FesxoZ7RB1nEaX8Fhdo0e9a7SAZWNEa7tF4THtK/sxiK
1CQd8KQI+/Q759NmX0y19WOS/0brnCPGngtWvEnbIn3F7UyOuIYVoQsp/57bO0LAjHGQOdbDiW2K
I4yH7C4ge/o7y4OBTyzzjKhbTiMM3C+05tcRkV3iPyyYwRBktNvjjQkr3uqglKy7IygUDe4o92ra
3a8mnWLn/qKYIhEAM2mW4FtAor0jz42XYHg2xPGlwoF2NNa4Bilzpp+b4NYAID4EGf/jOmsEpsYl
D3NmCDekcKtxjiLFGPKTBlOXXXhGqS9DDWJF/Z8YpbIhaWDsGkGYWjF7O4JuAALxcbKc8rfzgWfC
+cznQCjDML7sED2nnMDMohUV3OLbukQilY2/l2cDNER3E1AkLa9uN72upPFwAU4ybQmPwS3B9xUi
mMc/53SPlGVtrtE/PozR90ZP7zeR/Xbym1RBFfxmUvrCZ7Ebo6A9vWgA50yHv0LjfhMTD41S+yqQ
xs9Vf2pEF5qKnuFlIU5C9+CO26rDwgpfg1ruBY8kFBJ0KgIjP+nqEJrg61iYBjKPEFFyAxu7Y/Ms
J9dQXSledZLDa9rE4nxLIllAgfW89u8EmrfRA9vdgHrIB6Zh7rKkRfivEKAtJ3JyiyRXj3lU6R0S
mheclMFLlJGKRT1IL6yCPpqDhNfEfnkffjUePexoY3b2w/23mjce6yHZELJfIdtWcMrjCxembReL
CZiUUGT8hCF7VXkGvQoSMUSZo0w03goh3aIwxIFK45Z8eqKdvXWEHJToReFW122mMzdFQBiT04y8
8OORvsNNCrvnE4v/z6iC48pBd4PoJYM6JkwExwfNjrywF9qdyOpDjSOyOX4Q44KZFsxOhbaTU405
5Imd0RKjgX7yTgutS8379HFfZuHeEzgyi4kluCU/ytMf0FEiPk4JZeyicvgLMRUhRhKh+uWGSO7t
z/OzgHUyj5VpHwVIZmuHRyItipR4hrBO2pApJulO3Fc/fcQ+dCGAmRxsQdgR/b0YYq7mT3lwd7qT
vBL6jRsPolooWLCr+GHVWKEynIbC7UFS06a/+HIBCJ4exwGG1dJ5WMZKjW4OXEpKZ3OE9SnFKsbS
IDvC6ggqbVMtg1ZEdMq/gGXpfCXliudAdTdg0y9k+Hskn5MIp8YA6RTYzFSv2mLLwnLGXoA9klRQ
6EHcZhYX2+iKdbGe1JMLFpDk0M7pzGm9eC5WC/3MkWfG6zZSPZUB5Hzb1H8A5TEma2zT3P3Ds7Tc
9mMI7OnXlz05LA9VilH8NeUvOej9j5sq1mB53zyshv+yZvUOHFtftFrhmrSbE2fTV5qnINnMdgnT
n3yAvWBgndUrNttsO/ABiv17uIt0jhwbDtwMy2QDMz/mAZRUsaBunDwxXO7WdSGGcGSg5BlTIM7i
2QoSlcEUrywjNsePjDIWU9CfieLxopCMQ4Ur3k3QN6wkUC9MDnNpk8f1quDNB3dnPAaD22QB3StW
YdceyME1Ncbf8G4NCOUYTh4OtL5JdH6irD6xvpFxkpaOtuLxUe1bz/RlN5biz4JLd6ZSQ72EvkKw
MgiIgxS2fbYDTgPsKjqLuGK9J4NzOTccLlO/CO7oz0NmdoXHUU8edN3n9m7yjPOwxXhR8hl5WsNM
ZB7A+ESJVK/ZXjb45Mk4Rh5wZRaEdrAfCPz9YgwazDo/IJthBNbKFlB/XKtlKXkLqaQcXN6+OvSQ
ApA8waorZBfUJ3LrCW/EOgMmR5LM5VWT01NWPsBYQ2x6L6qxuqzrY75U5wC28h/BhVfykGn73P8M
cTLCjlGd74j7a4Dtis5ZkaeImx4+i7kvX9IQh3aKZMXdvm1AfXDW3IL79kF8I0djoHcOF5w+3P64
pv8RuILmZTLsmTEIrOJtEBniVxyozLNfu6C0Lb6ubhGPiTNHoK0he0idpynNFKU7FBRZ/Zk+e0Ab
ESoB/Ty6/j3n+roeD77EO46oIQMDq8eN/xbSY27Rei4iOIf2DzwAlGA3wqNdApopALB2uQ7VjHoX
fZzNesRK0btkF5N2f+MdtwskR+vWLWbvxTCsp8PD4KANRvcU0j7N1+BtgO3k/Q1wWpDm9QemqLOR
jEjr1U60y12Y6FhXALiyEfM2FhxL+foqAxe9mN6HnNHKpOFYBsjFenqqYAFO79QAbGJ1JSIDzQH2
Wn7A868HlbETOOb1j3zgN82BBXjkbrTprCE4LAQT4ixO+YA0pPZT4aW6T5JiS1tFi7izeDB9wGZO
0IvBYbcTY3t7GoQ80OLYbotZmT4WJFjdGR2wV0MTc4ffOBWaCp2CCwO4/KTQ4ZQOkBoAlw5GH6zs
jLcoQNEJqg4XpETvEFEmhcBgwFSMjyn3rc++DyDQs6ueXX5Fj2qzv22U43WpL/JzWZGMbEmaiRmL
8UZy3xaiSSR1ZMjd7N3HIUCY0yaKFczUOJK1TZ+41ysUM8TgPyIPjc3quaUMhOW7SnPO18WUfi/G
Mjp5ON6AyAyAVhrL4kz++whCZseW+1xB6dV8MhDttic5XIpGdB+QNWc/S/uqeJ1sK7gxNDbc39PJ
d5aBP0M2+6VdQTo/LRInca0OCC7xC+yTDPIrusHkt/0/aEK68c6wePEvud1DS0XmMpZC3oWf6G/G
/N8SkaqSzM7ta7eEQHJFYJfmMiitK6KALRcOmSWRNKa0EGQZXJ1F/mINfmY9gVar2EyhMlFAsyTB
nThgjXRB34jbLukCYDJavZFjb3bTS2b2Dz8wAkqaR4MV1y2tUD2Lum+9XtWa2ddHyj4/vv60vXFq
/M/fbl3y4n3NL2MLPmuEg392uXwKzF09C9y/Tu9eQ9QczOhztNkl1zmwuqOmL8bCTX999YFNALSN
VKefSXR/ES89ffpv70oM0s7rJ4PjZc9lbDaO/TaHTuXTWwMUWgZjWnscNcCHTfC3254vIk5OcYeW
nF6WGo81oeb6fJ0M1v3171yxOBzxoU8F0cGVX5/aOJ89k9YVkUBk9xGwTMGZz80abDT3Z2tubRsx
0etELx3dLwVHrcA/e1MQ5uFmuCFtZfaYaSJZNjBC6tqjD/qecvKdGaHEKRxIYF/7Ocg5ZZ40ao6k
GHrPoOHYurz83kEJb+vHhtQQIV2gea7Z807Rg8ckeaWQGyj3NGCFI0iE25wDD3MCTjU222Mnj7pJ
fZCYXw9X95fWXNYLQQaQy+Fnk47SRXAGwrSJqGTw3d6wm7Jelaif4fffzpX5aP8hev38xI9LFmfn
vDh+oYfhDM+SZIwaa0MjwERzJdhUilZ0QDroWudDp+TXJK/wJYYFYX3OeC/QJPMdEWq9YfcpXaVR
YPSKyiV/5vESQljuW24nWllGGXQOjvxNNWmXJdyRrQV8OZeL2jHnOFTQXs0fUqDg7S4gKLoRqYcK
XVFDux5LzuJbjocXmx/eLqVBbXI4O06eE5nKvzroK2auLOul6gIwn/mpXFUqBD+Z/VhD6qW0fiw/
jM2gOsFuBuEiX0wR7Mn+iI5wKyVK2lgadamdo2CbJwfArRw5MEw53Pk7n1aCeBjVwSCpg/tZnpLJ
EvzG2oI6clOJuQGCHVf1bflzq00GBhiWYRYp237yoU90JG2gQDK+QUk6C00Gvf03fC7e4fCvv3mE
hMqi07kdrovd5kabluAX42ZyXz34pYz783ZabbqJOr4flDiLJFw2A59KiUVFWWhvKx27JIvK8Bq9
IFFcHolHhlIoj+mqHyvTd+i/w/6mtF9W3ydUJv0FegJFJzlc3DyjN7eRln6Dr4nPhst95024k3zV
zaJ3SJW6X1ktn9KaIoGb9gPSSA3SVZFJmbSNxqVbj4HWJ/nKYOooqSZEbcJNVcZIssYipmC0IBOR
E/4IttWavU3+5KX4w72w8ZBHUOD4RimOj/QKek0VN7rHvXTulg1ZXPQqc2X803GEapKdd3vCQkOg
t+JQHIbTF6Hn2UwfK/4l+hCBTs8fMwf5K/umo5dzRK5FvuT/6kzAEAeRkS6l/YBq5KgjWX2pUQ6L
Xze4R2rST9WZyKH3Qks3Sb8zLGqL8C0LkwwbMTr5FHuAYf2lwkGg+kiMMYQhQuRjKZ8V7uzU+pBS
aGC5+b8eAc3xJU5pXkOcrDkfhiPDCv/SPzLwT0NOvP8wNHZc8DSQlodJOUTBzkvmCsDApMODwJ+g
x6Cu/gzkuf/+VBxe4LMAxUSHC0P+Tw65w6lWYlswQM3j4erjCc8NIYDAU6R6Y4CQaDmh0LHXgD2O
hjITG4EiCCNNY8Neo3AGIyVMFG6Pmn/fnL4/EDOtGTUoVNldYLZ0Dl8jEj5OPZgj1AsQZxxZWLAw
rhMGxlAHm8VVAk0LAibRH0Q/jvmkvwtIKkfnY7HJ3GBwBQddJPI10Gqnk4igCKnQzn34YbjaQeV/
kGzpFqnVmAT71qu2dWA1XfR6qGY/ujF00GpByDe5QBAtIKV18AKfEEv85R68y4lEUfjgJLVhn2i1
tV4Hw3XVzVi2epJnuCRvX2Jo1j75xWCCdhvQbwLesEzv+4pQ8JFBs73N/qRhcqflsQWyoH4lJ/ZH
Ow7vdG8jFrT471sHgEezDllsE6JK/5hLGasSGbJLTEirrZWAxfOCyhF9GBC9STZw77ZqRLTScHRk
oYR63hOGOnBuHgfCB+MXaqqX+cnc2yfiWVL7Ad5MMwdHuP0NlsvUj+XnkAGOVx7tQJjgYLxLnRVy
R5a/fEnV/cBRsnmdzS9e69JpQxZULy7+vrKfXa0CJVw3e59l2ogJUoTAQuMleX2OWnSD4wq8wcUg
zBTHQ78i8Pvpfmpf+9kXySRMmL739jW56wTerfIqHaonWlDe9Ej/TNWl1QtqPyFShYQhjdWyA2BQ
bbrnPySes5/KhJR59c9miyGSj1Mz/dakbvQp/YWxp7fjx0n9+OjZV+g6sUSRT/6kQ+BMMopZo54o
7M4IXsfcfNzWNf6Rxq3u0yFWf0RyZKt1Yh9hw/8jSff6d/3TejYpuxxJ7g+Ldq8bawbLmwio5kjj
gmSr2GY418bZA0TKHvbM35a9hlLRHWWEVwoaufg5HkOSE/NBn9fu0A5NEYxazdo4aGb98JUMUCVo
md/o8XtRwXzC5ZJtgvoq4qCMThudA5et6J5EUJD9NcmbA9eCvfO3vHdWseG5IhB47+X4G/fmMGkQ
eU+OmbiDdEEKMC8SKITO5nP3KEGDuNSRRD5GnOeQ8NV/8sAsnu7TMBv6arDB79zh3TMGy8aGhkBY
xpDPsZoKK8jLjmHuYvZhQPGAw1vUsOy21ofLtIbIOnSLwbFAT7EE9UMoVyHYxT1XiBAxPWUSJHNv
WVLpxaOBwKCuEUHVgK6a2uYztLsIthruZuCHHO1zYol3jDKjN8cBAku7ER/8dauCvps84qf0OeQD
pN29fNoHnv24g38Id82hSzEL6hI+NN1aKsQgO0hNl4HJQ2JIoLCXrybp7da3VISHgEDl+JuxQPgP
MlIDcN9e8O0FV3p8/n1NGcW6OzzD5tSvOUwqOq8e2amGawyE5kvWPKSNH4T0mFnJufyRNKHhE7d5
4Ei7mPs6djrdp8L4zQEse5yLh4vC+z1aI4CrweQF/+INft7w5lPRV6jOU3bvF4sxm2+GQpLbXcYO
AXQ6RHZ/aYXYS90FMmUDwFyYKXghdVpQyJCxkZL+3sQf0B1o/SobeSNPApqU1sUelKxmPS6WjrLy
7iDkq4Yh7QOEBUIRQ4O0srXTTCLEEKfRtvwFYuXMRbhm4dbaYccgXVGf9Hqc2tu2qSA50fDpDEIv
xqxdeaxE0hFNudp4UE2uO4uGFp0z0DNho6p5qY4f8NvShJb+zQpBYvGKEha3H9jF6ee2A//NfEq0
ELEBpxvmeY23ytIf9tUwKwSOXFfKvGbxec2lbish6hp+9nTcyRAXxpgMhQVpyqa8/8ZsadBXHM6+
QqD5cOu0OkOhf5HfEZYnIVGBKYMHamXk0LvcpqeO2lQkpQiBC5imyx+gPz+y5e2BtOMe4oL6ES9o
UZAA844IlQMFTQfUD88UOAGDEwX93+FlawCOjFqORkv0dEk7IcYBKZ0a5entKJFZ+tqil//RcLp8
TN5/TKg8Ih6mkvT++isDMskqVtdE+FqVBAIRGP27NjyFtpY+hKGRPJF4ZYTSEUUHHeMUNl7JQ3n4
rmTnFt8Wt0V1yGZGBEi5yMcA7pPbIgfWxUszvSXfpDoPzrwk0mK4gQwuofQPJagIL4Wgyyn3uqbP
Ezxwc9IcCYiqPGRbyCR1yulSK+1dtEuqZBeyJJZjJcgiNCy9veQbabs0Av4fE3qUGnEDLUsME3L/
zW0lmFKCB1n9GkE0VSeaO/FzKlaPNoDc/Jz60GLQgac+pfYPm9BxWsyZ6TI3tyG4G9H6uSOVDSBt
i4TnddSTAS/gTHKusU6y24SwQ6IPL/svtvPt0HqEyIZ6pYujBjo6SwUZhhaGJpITMpGHU01h/4hz
iVg9uJHEzeVwSQonxXDz9biGcVMxblv/G+vA2uwTmbrkUSHseKYQkHxHSDOkN4BMoIeXI0rj+xGc
UAbKoHL0QhYWfg5hSbs4aOPd3B36tce/4RcFi6hmbr1vSEOnjVi+yFiRR0ZuHnojrg0EfoWtATci
K4lvwhOh7xH53jZXUPv1a6wVpnTKg39m2L7dgqoxK/i3eebdJl2cbxE0oBKANoz0ebn6givKobKS
Tm/w6SdZn1kqknlp77z3LI0gfUTMV/SSHhaPD9sNG7TXelyhtRRdAforKuihoFyqTmBx6NyQKpLm
bDQq6K/rSGF9ydIdSwzEF+d/CnLsdmYcFKp5mcdV6y5TJUs1hj8gsb9n1rN30m2F0YNXGZfk1QK2
5EsJJ0dn9YfKWP4nlUEvfq8smFTQZlLZhqN2/uG23bSzHrMWu3TmIpXGy8SWdqusQkkr9rQHZB/y
0K61+p83QEzQAszpVGp9kHi3kAQ51RD9UcbF24Tq1X5fpz0+Q0Wz33YrqSH3c58/wxKFOee2Bo1h
TwUdIaISycyTs0+pH3LE8d0L2qq3YpMwnjdrnfEhmld7yhk6mfWyknASk9T2QVX5A5DsKDZW+y0K
QPBLlJlyP3p3zg+cfMjxATBLM5JaPX6y+IbynahNZlbMV1K++qE2J/kFzgv4GxtIQbaW07HVSn5/
GEJhso4/6sDIHTwIisLZDML9K/RzAhXtheWReAa8ec9lE1YI4qafpKFKSmZkqVYv5qMqUInfgq5A
+QU2IZ0IrDhUnEgQy25U5zYD9obOOwvmcElgz6lcMwy9zmjmIYE5DKBqyPecx5afPXIPbjie330m
7Qd7VncAMWT73w0/mu/Zw/8FypdA7rD+sy+yp1f7xxwdBevg+oOTCeEEcqfXVIqRB1+X9zlKtNVw
rk2/VMCCafKkpKmc9IXY0eMHdJ1dH9W/3waxAan3YQ/jlnKEjDxiJuMp+J+DmGkYX1ZIi9S/PsoK
/kqdFdPe2ljjnIHdFDLcbRaj3VMegYy6Q6XpLL2yVCF8+NoIxpDWaG9TrIuZWW5AHAFaNMWkl/SI
8mq3xVvBK16tRMrLJ8AIgex358jg8PQ9NhNAg96iRIT2TgYnDBVFaSrR5c84gh0ujb9nDZH5i4oF
vEa3wBQlgSFPpESavZpRW5ko3lmZVWIyTpijanil759EQxTj15QTGcJ1Om31h4vLBTk9Ryq2eyRR
eENqojy28uazEkPezao373W+RBOiJNc9yD5/rS8G43pTOJ1P8pvXm1BXEzFKxFRnplqibBB48Zox
HqPvH8YUudJZxG0QlT5JqaRvGzO+U8zJpHSG0c5DsIbBls7HKYzDH6v3hvVbfbmgEgl8Eo47CUq1
z7e/L5i62epuMXXT/j1q6MS+CEHzjGNbrNq9cRkJY4yom+Sq+gr2DCvaCI1Jh+tfnTSrz4phlUuZ
NvVXQm63L3ixQUAUivBbgWFcsIa9Z78VK6l7d4htWWjT7NSbogaMX/FvJUc3erVvTou18pPiZllq
XBL4vSZ53BfUq5vHpXf1byiT8uB1QjblQgZDvWYsnSM1ufk/T4NuQ8Vhf9zhZBhdXW5RH/kHnWp3
9wMvf52q0WNSsK/mqbwiVCJ6hqhwCfPsjbnGMmo32TAgnJSDGhV7Tkkk48pJRqOIKqI+NHwl4om9
o+bMWSDMT7BXxvrNbMeR7k7dr0v70bMfoLoQC8IRPQFvXgZ8tWSVZu3gPK1PpdUZ1f9G2+QzdZJx
xW2yA8oHJntULjuGgulu2o8HKWnakw8gRhOwll4iQfg2q8wZjIfuG3wyQ9lLk4j/DES3L+GwrmiP
aw6XBZdJz3vZfQCKzCRVG60RZaLsrwFiQQxXelBP8KXxVMMnRTg77+qW3m4ur4YTDhfX03DzXCtb
fqtu37BJYFUlWNVlRciz+z5o6OGkyQ7h1WCDQrU3fcYSHCcd7WELkTtYvgLZI3UP3/Bjrh6lMyy1
iynwzIxzEzSYV/GAXu578k12vjKV08EcGW636TbS5L4HIj5Lx+YobSTfbael1319rlxUteWMdyWm
c3XGy56l162xklcXzLFv86KaLXsIWbuZAyb7nnBWbR7uE+yKjZNXsfF2Y4ARaWoVy13K+aI536Lh
uAqNjfqXL2HiwTsRZ67ZvZfFmdP0a6nO8v0HZD+BfkLy9kL3IS1KOH6U1IEWZuLVDh8xUWDjD17Q
asEhCE9RtYDdlE73vz7puwiHeOOwTbiSrXpFrCE1zxZCm5gwLUpgPjOO6s36SbIRqziEmzET2fqN
q3gXknOvEBu6L7KktcWXOMTza73jLIqiALQHomiPRQkFB/zdjH6DfxXJHaLL5p+2kKeJ81OFOebe
vZg7Nk6OVIxdR2FkHgSvM0smRBt7j1CVDNLPGckEfISrohnvltoRkdq4RDdeHriffM3dHa+Tx/69
z+fEeca9LWr3+56DH0DzWjlr23Yq1VZ20jffA4ezdvWET5XRU1+cb9iSo8AbJ/7IMlomStTgTtI3
7FKGSQXvSudQylmoNge5VSp2NrTuxydlo5eJgoNIIirb+uEMQkJM3uwTGrUvbX/UGCmBbLgDiZqc
MX1lL4UqcLMhGryYXSr/8o51zSqBvknqLuw7RqJteXywGRMJogouDFxsMK25wthcmFbgqUGrIKWC
YYAHmJf03JMp7is83X1Ni63hfBacNK9ehu7tkdTJZUao96jiNQOFgWymFAIxwSWRPY6pFuZf3Cwc
UzGWhKBwl0Aa4QqGasxmD5HJtKEn3dJoJq2tlw0IRatnCXcpBSKf+mXvFqJGkAGIbhahloDRxJt/
n7TOA/+z0KvgE/G5Xp8hjIeF5V88dEIRbUKxkV28/TuyDaFpaR1lzamUbCwU/27fJg1+LmjnD79/
cPYjntkqxel13AWyv4vJzjoLCVPp02PvNvjwZH4SCUvoZCCVvGIqjPp9ZBGXIyEYtkGFxQ01KzZN
Up05LnOiuKGZeWFH103RMULj6eQ2N8jMD0XAmjD31/4Ol9jOpcqQ/MOcJe1hvRPDMQ5X1pM8Pul+
YWp2LWB7XPn8a4F6mCCbruGoqL2FLILQ+vAVPwkU+61+JPNSzR3ikqa78BVf00dycz5caXfrsEwz
6zLKySE2rGIGgOWWLtW5XpF04dXp+YNDGd9oiRJRd9glCSyQic6SVh1umg/SSLhbkbkqjRbQicS7
2H/4pPDO15Q/cPpmYhDPgmQHEkQIahEZAAg/kH/wZJhdCjJEIWZEaoDDFeKcvmEdPkJeOG8t5DES
7wnCTo/AX1ICRJrGxYEy5LNFKP+cQZgvBSNyL1bDqGWQo7ZDtpizS/fY+NSQd+MdkXUVP22DMQrA
xkIRy8/UsRsbxDbgoeLR4Mi1cc5DuZLbxhNgluJngVWZ863skEwhJp8Xz15E9InYBKF54M1nCsqQ
cL9JEnjE+pRQAARr7NJLjNnsRNZzWiZIQJjGuM9/8/vse8iJ4Jgy32rT+vBxcSVIwgTVHjoUe82y
/AQI7znVspQp81/Sn3JSzA+PiF75lYzQesVLQFXle8KQzwY7RK2kRVr0PEhbIBAawvIzCobhtoCq
wjqJhQLNwJ06buFJ2FSL5+mzQJ+Ruz9gaxA9FrodxuVnmof9Jc5faU8hE2c//Oce97w2+23yVYt5
Ulvhsjldt8is1QMHcoTcgmbeqlHNTQNOgUuebPNJ5dYTDeUGKAUiPA2H4Z8EnkDsASBAhdRYuDBr
hi0uuxD1WMo62w+odfwx42WjF0DWEREdT+Z75EM8D/7hoyxQ4HZzyOmOzTxkz59WK/4f92hJ6zh3
X3x5M5iqs17yTIuYiVyfGNs6KFeAB9mWfZklh49+w+vpF6LVRc85eXhyqid3qqjrxXNSL1uSOc+D
I/CAjgqnNvtI+LhuhpDmQo0zvLl5iRsY9NFkK8GZcrd4Ht2pnV15279EOPSDllVBeIxkKLDbTN/8
eINTKQYG7NvlDNkUB0ayc4Hch8Ls9g618T1pxowaTvVgHesT499f0tHuP+afvXHgVWbi/dFCdYsO
jDqa0+2v4+u+nD0Xl+S25r7eSH1XZP8dpBNkaR598+j6XnK6wKpRZy5w4qO2mVfp5MRqLnNqyRwG
vI8urCIZNbwmX631GWGH52/EvoAk5CGO8e85imHJg7/lsATJe/nnKUHSwETd1yzQJ0IGAUMZt9mr
iRH4EnSFTE1AUnZ5W3DhMIvh3xKn3WFQQCy0zuDqv3JQXBuUDfgMGJfwh5JOP/FDeYhc/ZwVsZkS
yL7LIPIKH6nL6u5zCP7X0qDMpHGelK7hD4+Y5OJi/9zzFUSGLAGtdgFFtPPHZLB8zH4w1wXrNR0X
SKlRqMkJw5qNzTn4+ehRpxpL5h07OumegRQrEDR2u6LF1ClRZ9JlhiL3txm4RKAKUQRHHy8LWoTv
A1CQn3+fa2t0scvbBJCx2qMKVpAztihmhzHvsl/O6TTlbWP5wTjvvs48Eo4/X/Z5FZEZSSX2K71C
jmA57qE8RBLqY/enJxYtcwytjuVfJ0xAjpgJUtxcc+BE7LcDG+JyIk2+nrp6J2r0GRPDkXxdjape
3f0cECBHatSc1BBg1vvEXCjYPcJdihSjnIC499aYiAhLwNHxPudQRZihQaJE62ebDjc4Qu6J7pOZ
gZRVPXb6QrpMr1QgYmCv7cfPVsEtcZknsNt0yFNu3JI9T/JqVjh65ancz7VNLyYjotFODW0z+GAv
MrvWVa4J6F78XlbzctlsuP53FtkNiN10oprNHzoaDLxdk77LQO2ilhwHjekjGgbkPvvyWE4zIfI1
y25EZAcHxj4HBcW+9b36Eah93+h7cj0Z9Gd3ILQbPr3dId/gTryg/howBGf7TtjTxUxoPRYtcftT
xs8Wv+hYAgdcID6AadE0ujCFSuSBX/3rlPBlO2pQTQUFLaBz5m7esMNEokPOxxV9mBh2zhcYhpF+
xAcJ/7ATZN+PNllUHPNnbaqDEf9IB2V+S7XgvSzmT+t3QqjxRb9IcQ3KpH/cZYX0D2UN+YDr5xm/
NREY0E4CmQFfwfoNQkFlLpAvdxxKamk/XL7/WM/7+5ylhLsVUfg1zL2Gd3OTAQTwXMF8IVjGVDDv
IYxpiARBV+eGPMrPF2N0XT2O11W+whlC/NkZAFxnZfxaGa/womCdPxARC1+Vf8wvgZNb2LQxlQy8
fd1a95TT8AA3+lk1GKhQah0wYOUUcFYzZfE+gW20my5VZpn4OM8Kz4Xx9wXU6WG7qh0Ca1YYTrHI
7t88yhR/5eVQ7wiDMR+aQDVeyKWRWURgME9Oq6Ib2Cy+JpUA+EOZJ6ffatT5n4nuQcRmySDmu1ov
b5D2wo7CpEFaoG4cECJL+wvweIbgtmerb0/WF7RjIgIUQvcIHvmGjjIoOucGnsR606216tAQy8a9
mLmGqydQnBlpLbBdzBx1VMDZMj8Mprf9IOmlZH5q9ju8ImsAbvswPXaWqFKddh97h8cfcYiLoiPv
OY0RqBycI3lsvMFj7RvT7phyWy5WhVwa5b7+HmQ1VrGvbS8yU1P/RC3oZ9Tn6uExykAsxuq21pFl
WIX32VbTX/RiCbpsbn/Alp9xXP61UW/djQkYYC7mVqQhKB/ffQX/AKHTZ2Vd+nGBqe9foTfrJcdN
cT5G653KRyPZuUR4Isf8X3jbYG15Jw/a6FQnt1Hp0xlOlbRfO2w8hQlKXyGUQ+YLfMvNe8DWhWUk
tzFz86yGsPoqQQfmk9zxzO8Ywo6f6WDRuMP98DVCMdpfvPhmtfmkBouWmyuHwWb7yGiWHgMslxt2
hI3C271ENshTpmVhQrQRQSHum+H3mwA0QVX8QQ5S6oToCqU41LYngpe5FW5IKjevlH4UMRW70Cog
S7BkfHqPIRPMDB0/t3Jtcpf0XnZ38XiM122WQlGQCTD5nC4JO3yxhRxghAT/QiUtfiONci6hUek9
DnAIldNbGOlO81AI9aDYObhTtHzmWmlIvdmX08G6l+oOqs5SFGz0cq/DzYysBixVtYu+pQTl0BlE
T06W9sN+YrenRI0TcBFUwE8cJXMfHdAASSCts2YF+EQMCKzjuiEElzQqJGTy5MLx6W8XfjgQbzC+
rAf6SAX3z62qB9/KkFUjQCs5TizkBd0MKBgyFIClhexNXSh2PxpC9uw7TKWEQP59952T+YMZR6h9
8TeIdgfRuAn6iD1irS6HHnc4bno86osi+S30sKNg9bv9Laq/16Sale57rIDz+O34FwMHU9hAnpbd
WGD1QT3uBe/gErJye21sTG5ugZtb4SPvoExLFwY9eM2HTn78JPKim+ebnkux6hgjfoQATDGrSFr3
e7jVhd+qt+yZ3R/LBbvce6+PwQVZY8h7MIQdqpkV88fev3YzLPycmDFmEpZu5rSU8WYtJLxzpHPF
jH1jCF0uICQ5OJIkJOFcfjOQllZ3uKwzxIOLn//4azk5oXFY39cKhxaET8jmJsjrJs2Csx5HzGoh
xYRBORfsBFePvK5pGcrpPewm7fSX9pa/qRqjUuuOnE/PVNhS1EqnFLhjz+p7uvN1h2Ezq8fvQLmY
tCHb7T5jCMA4AGgKf9IJ4WsfpgGSG641HiRsWQgeHsvvOfuPpPPaUlSLougXMYYgiLySQcUc8IVh
JhgQA+DX9zzVt+tWV1cZSoRz9l57Bc3Bqfj6cjMOM6f6DFoIlBIWzJaLozRrpvG4I9FCcH/YELs3
JMqdILjB2BUjZ3E72Atk23AyJHBWhszT+oSPMYcBCaOUpjo302VvXU4hUpRbJv5XkfScbdoMNEVw
ESJIAQAg95/V6XIVvGfc5gtDc0kyNMMiHhrVG+NzunE6XigCQH2IfACbYA9s9R7TLgvGRi4HJWqM
l1vKI6Ydz4CI6a/k8GtTn+eQWZpVMi8dhS3u+J01EG+Ai3hYxvy4NP8xMuUdr6tVTAiAJQgDwXNs
gC08vdqmzKhEFPhYn/wk0yZiEcEf7FOD2GHWZMZ6uFDgoM+iO/1MLvEr0CavQb1X15dDfezubpPb
ou/flzdUE9CNWAMGRm6rqDrR5W6ZAFLjs7jAZRh0QVI3ybrHqZ7DVSUVq2ShN18A48iABkuoMtni
UY6bwlc38k/8/RxKiZPBbjm8z1/dVjaQaYd9UBcmIXgCwM5jmaHEaP4bL7QOXm2clvaaEgSiztsh
mAiHhMaic2DB+FmN9bHlsHY170OZAkC/ez/gHBqJ4wmz/HXP9IYEKPfGwjj/NlyvP+7a+7iN9ebG
8fAWDNcet4OswUPWbhYM+enXOqzFva/mQTwGH4eeOYEZbTahILWq48rhddriMcWTxnggmbySoM8/
sYGAiCkstIdxz6QO4CuZBy/JaI6jWLOiygyXhLlGhKL8nPBt7ZZ9d84Zas4JTKF9dDOCV/xzak7n
fNvH3LkAzJgXkPdycwkxL5qr/lIxl7tv9BfJEoW7KCQQoLLCZW6Gu2VEqEDM0/APPkJuKm6ycxwC
1ROenb8inp9clq5F1nEEfcKN4ou1i2J2Fg71+uv8/XtpLTH/5nZ/XhMiiCDecUfhAM4DiHBpcbA9
YZEfx8vdjl7k73Wc+a1J0Jie59iqC7f9qRTMz1P/SGyt/zFx8YZkdz4L9+ozUM2FKBgRbXm1wvPd
4xthyz0Qswsg5v+hEYafIgiZcbldQkZ0iJGZcy+4if7/oAEOGHfDSTzlUZcgi1ZEWA5jFo5aaP0d
qJu7nJe8pGUIAYZsgg7W5mF05iDNiRYgQ4GXhk+Stes6ceoTlL18BhDPnJAXHccep7cFZMir5oi0
pGyHcdfaUd1YHO4WvuUwMQ0vUlxiAhon7pv8rLajmPOhb3rR9+/g8T4t5yEbrsVbySsJS0v1eWbe
PZ5YvJQeJvZswIQ1kbf9CHCsUv2n4uSFuAwVXzqz2qU/EyZd2Tq/LLjBGcH8puOlT68rO4je75n7
gpXNZg4yBR1ZDXqoT3DQ3MDmZelkMewicqS7QYldwRS2M0wHuOLjBAcFGd28c6FdeYuKVMWf7hqm
UJ25K9KMXvSDNdqdPLRxCj/wAzPLyRSL0PVK+E/6de7qtZPVYgeuChs6c49gbjj1+/7sB7gAARhd
LFgfzC/sbxCg4AnDOnlt7A8NvSJIgwUUJea8yHbT0RcSGhIM6xp9z2/ncXGoq+HmPu3eGLSbf2Rb
hv0LKl3KkD2EABCMhwcWF+JaMab5ljafnTCYkxdon8KyaxsDjfeQNo4h28O6dxiVIDVjZk4OR18o
n3DfQKOfuwWpTwIOEXKkW/PfgXHyk622WP00r5BWGS8Uq3YqEHZohq04jnTEY7CnNrLzkXxSunoq
GnHhc9B83RQf24GGw9LuE+UxjY7QTwjVIWL0bNaDXCVEOMLtHvQT9ytURiBuVHUM6uGoB2DQpU9G
2QUdp2LrrwAfqnvff0rRi7QhYczX4vl4VnawuOA6XRdk2n2tZAWUBxNB32uUtUtKvmYNTMZY6DG9
uwV2nS2ZZqmrQ2b1JToPwxz+pjQod7zdcWpFKwg4OccmaY5yDoo7UD/GmsuKJY0gS3wBmSGwgadI
HMIGrBHmGFolnvsADwq61H9bqPb8C5JzZ6kytsZGgkHo/2YPUhEUhDctAI+3knAfgbfSxRohtz9P
+0fN+Q6H+m3wkt0eH4yFH7aC1S5IGAwVfZhLgnfP29bIRJK+SdxC2qWHeLI1ErYS7o0MFgwgkM38
kJgI8b6kOt0N5LWvDv3L1y8ODoAM+CHpfGBy0hA+bTEvAeK5IYKyyuPd1pg5ltj1gqOAijNuheaE
QT+yp4DiOT9QhzeYslCpgg+6tJzYBCSwwcBbZxwiF1jOEPNrX9IB7Oysge/Se7icKOX8zYTkgaEV
7IlGWKrp7PQQ6om6OzK0RM6EiGCKlMHrwOxpcelhRE4DiYMtBSGlGC+RUyL1wfAeyPYKm9MVdPb+
xE0uSHNXSpD8eB/xfb8r8SQWqFSL7QkSgBVXC3NQkFwejFMbv8qChDMKYvQrL/xWHH7zX2Jz0qDq
uyNtkR2G9pzRNcKgNVYY1muknnDrP9GFvIhXpADc/UEx9Ck/hdw3qgEix78baYwWZ9QJvhgJQBGF
bt9gNYAr4F8Lej8LdNIwVQQKJ5YD7QRNQ+hlCAHYfkcpEXGNVc+pt6qeYDHrlDQSdisYY4iKvzxd
mT3m4zemZ0w3LkAuVk3lgt8dmiUzWX/wTFOFf9o7ymJVskRZFiK6uvdcyjKeq5wq6/uUlUw1MCaw
JaxDCqvbetSAb0tn6FkOv9cDUMn7OmBxlAqvC526Y6clE0lLpRogGyciY5C6gQRFzD5BJ4COuvZn
aEiinFP6PgKv11AF1bdZ4mpC6qQ1DONmpnwHNY72sKpZyk0iLjknn5Z6s+q3nxIuexlUAPDG/lYh
zgr6j/hK5XgFvHvcx9Cl75x3TB46wQcO9eKjDL1imNa2wq9uricUzvx9SFwybCaHwwTD60PP/pqS
SPvNPM2ZTCAUg1hJlvhzs2YFf01Ob19yZqBIjAuEt/fFPF2wFQ8WZtBnWA9Xy5vBFBc6Wlv2Z6cT
Ad1MPvBV4qbFUtwRKSx3fVgn7NL+bglV0+EHA7oLh4j1y5Qx28yIOkFnTGHWnWojGGhWMrmNlEmX
dqrcUsiCqyy6kCBOaLXRH9hs8CE7N9mYJhAfQSQdaOfs2xQzoShvrM5fJSVqgfPcohKprJbN/m/D
hfvOH7ZfsfmXFvvvUvyM/ABRY4migQKhcCm3zmJqZzEssmufEuTMTahXpndPSCiYJlbbHicNay5v
Mx3i7WalPSGIAUuRtk4aWV8vnxUIn1LyKWuvHOSrFGGIBsqPQgDNYB8YBl0cUx0UjaN+gP84FuLm
7HB6mxx73h+OJnYozok34TSbeIcJ6mcmPHQ8JnexZjPDOqkcWW72d9h7KYkRNaYb5d1WULR97BmZ
jqwVumF/WVChrmMiQdXWweBpkcjUMK9XoBjjjJ0ks6jzb0QwRipXOQnme0k1q6ebU3V1cZu8GYe7
WNwYlEggBF39a5Yt6XKX0UW08nZTOcrNu5DMqRK7HFxIQw5abfwDtC2E4O52Z/HxtPfoqk64+QXj
H8iC7Ims6RAXiP58zo1k9m5CGatkZkWech29c7vlqZOB2s4SCMMY84Vcgho6dB1qqn+l1sE3M/U1
TIQ+AhBA2kCn8uY10/YUg2qpAbecXpMva2LPe4NREYY66ZaDPm5T5JUm4+QX0VUCcmhoP/PhLbU7
nYmhhALNuHhaCNUfaJjyhM+GJ8oUCAgQVVDukYSqeJLmKq6S2u+70325zyA366F0/hnWM6aFNhaQ
gmFGC5bQy2/RzCCTuiMWMHMGXLnH7/WmwHCvOD5q9mWjwco/3+J6frHRvfCiGw+bMSYKCOgwITX8
68X99tw3/P2Hd8HVEH/kl/27oPIpmX6AAMjTiYIUaASDiSvecLQZSlrKVtZ8HIlGJX7CDDcA9iE9
Li+j8s/WjA2AJR7h93dtOL2ALQZCFHdp1pdlp2tmWKix63SdK+cu78nf2EhZJvREMlxJfSA/PRRW
qLSgU9X4EcHbwoLsNpXQxvtfSPovS8O+nt+JOgvD0dL6Hnu757aYwhPllMKYeN4ckdjPGSJBt2Ud
6GO4zlZPmfIasXdCV3ig0Gk8QSxF28IWhWkc1gMDpnZoxGGHMviTZq8P8lBtUOCdSfov2VKSNIB2
+e3AjRbMSw2zZqCWrwdjUT+UTIcWCqyW9vQh7M1YGdkYzE/9xPJ3ZaieksykYqTXwwwUGQx53syo
OnsQOGW7ZIu/u/du8DmVnRkTrNe8Rln/2Crl/npb/nonTeJJl2l7gBeb/1AJbQw+07M2Vu/BYBEv
82lzrCYAf11ktFcfY+piJgBMFVNvRo9/RrXdvsgPB3BEMv/WvL7u6MiGVK/jNrA52yDxr7egw3sD
N4/HBJ/V3Ztm/bCtHYFM63it0DdoIylG2jqdTxmB2z6tZsmymImm0hHNJ0se2T9zn1mRP2d5pTMS
/4loTzpJ/uvY4VB0jXxfdEkk14kGiK+HUUjbGPVF0lMsQuv4kv6RzxHNMF0iHbATk4DsxPwjIiIK
pqsT/bXK3GjoDEV/PPw6w7fDj8SdSIeK1YP+HtbFkMVM67MMkIN8OyjDR3wPjdV7KyNAQ4FbuznX
NOuXEl6VqQ6ztRp1787FYEZgNVt99UjMN5XI3fl8wvtMX1mAPYm5kzBYBqtk6WRIwuYEOsiIAZhF
w26xRWnqQc9bPDYV9lIM5n9mEXcWb5gew+eSkWlHs66Um1tcDk69mmrCLhlxEE7ZWMpOh+oHHx3/
WkbFECPH3YsN620IgcSSRv15/4DySV18lsC0UuYaD5shXrbMx2BtxF/2dOEthbcRUyq488MbxLyX
+zuDhT2QNwBvIU6CP7SVvdemsV52QnAHNjKCbswlMVBnBBV6oJJc4ODh1OHj3laFRsHJOoZ7g71Z
srh4id+El6UIQKa0JQjnMigiqlaIvuWxA28KP/uedQsf2A0XlmiMhIQEgmN7oyb0r0A8Aea9iHpS
wfXGerZV1718ICvLpgzfD7+gz3hRUJrGPeg+vbTygJtHrxSRB/PlFOLKddE9tBF1s7KUsUZF9Tbi
457tQLxfkcaEGqVrIvQEvTPcJ4zk75uWCefHq2evWXl8qywqJknjz54pww4eqWy/gIF9NgLHANp/
+exYPYoXloyLVcGrZDKGa15tsjcC8L8N+3m31C7JcY4BVa3yuZ6s5MmiQ7eH8gIrEYGzAe8x+npl
ToO4pRP8sD9bdBkUbmQGi9BiILlgv9SlJTcL8o/Q5QHk9EI87D7xlSbqBA8MFSn8kYddU2FjfC8m
JA0MDmpRIY/4MjdLrIbOBuosFRIsToaIFSZtzMxSETfAVP5BsUQVDjXzOTVgGyPVEzSr2tW9Z3Ab
GvDxs4kGgJbBi9Q85pwzXFa4CUM1SD2KbeA4gntfyazcQkD4hU8JsZrmqHGx/ZLhwmAg/fNl1nQ1
pOTCUOD5EXgccDwO9VSlYA06pvhzJc5OZHYPtLgz605wG9xdN73lXVBzmUMwmzIalEXu5e4V17Cj
C8dAuq4rb8gOyjqSpeTspl28LDna5p3nwLwRviz+Nq1NX4mGl0M5vfl5DCxdLjgKn1GySlYsk6Uq
WO/NEXJ7vuEevwunCoJ0Ugys9IiJyeLjyKSLDOAMRPkYPxiK7iiN9Q1XI/t2C/rgKYrH6zbeFlZw
lxn8Spo4GbTYfoIxQ7XHeuFiy5l3/Tr1vt5X3YHgGWLXx3DLBfSoqd4KSx4J9wkdv5YR8GeHO5DE
TBPQ9wFZrj5jiKxdXZcakl3AFW0CEqLMOhFbFy0RNFJ6U84f+xnJC3bXGVm2w73sk51zYlTEcOrl
PWYg98ivml/0LrYwHmoi11vwZf27/n0H/90HoAyveyOoNVBK7ptbbr10YtlNHezqY8a6vb0CLSUM
miCLzK2lbfm2PfLRwOZep3QQrPaQOQjDL22OBQnKb5ICGVUtIeDfLqM/x/BBpx99sFvORH58K8gs
aJoud9RVwqSAzSx5WE9IM+qSaw15z48+86Qsyz40RLvzdYBDFM552ZJuAeNQ6InfVUMv94RMzInW
YEr2sKmFuKpwBwn66LpvQ7rE10YZXxFFd+LK12fwcFnEUlveMzFkIFYFChHHjPFQfqj4j97CHJvX
t5UfyIVJIMEaDPa4CcINzMFcwavibLNf5oIcaOsv2M1w9yKGiYQAUzCjrjYrfVj18XuxhEsMpqUw
/34B1KSjbMNoxajxMcWRz73OYUkDnGBgJK+7+/scClr4hfr49YWsZ5xNn94PylcfmFj2N52w78Gf
mmUzvIRC/dCHKSuSlB87Ywz2UOyQncG+dvLAwIqc91J4tV9JVBCOFviuLe8bIAS/GWfrZoJBGxMg
XDsJ+qsE7XWdzPoY340kyDoP57aWA23xWOf4RTGsWcMzRlGDCqEadQaoDIy4GEuT/HSZ1+tiroL9
q+tOaf9otWm86ZKhFABlb6+hfx8J0sdv/PCNYZ/Q2ymdECNH/qxE1Kt99M+WP6c4AGSlaKDd8snP
5Hyjb5Js+ibaKXADR3Wxayfvoh5ILi4bljR8+vlID4wgmelBPkIGzoQ1SJdP9ODdgGFzWLmdaPDw
5UAeJ8tX2D2+SHUVWvB0pLFd5QTO4BZGKmafBamyvtTdworB1BfGgsj1YbrohCzJdoaLj0pi0d19
z79zedHMX1sWU4an4l1DfEVnmgvkJAUioDOln+JAELiOKhQxdSSJnZ5Vm390SFHZg06BifCBL9j+
yoIwf6GaKse6+yIwplxAfV7gDTXLojde6/ZtV5+bDfxI2A5jbX4fJiP74fRnmHktX3scv7Dr3TNu
681u6wajw/gFNyjSFz0cKD9I68lLqHApEb56O/moHSsquoW2KPbPdb7FAgQFx+l66uxRW9C7g0HN
lb0RU/d9UJqNnuN0kPtP9wrZ8eOno99cpyeZp0Nj0T22qP7WXPs488i4Afa3ykymNriYb0C2u8Vn
7H6gTbCsSMw5lv2ttvka4vLPFwQEYcfWm0Hi2/B9WBcQaP8mjJ8V7LgRbnotHCU8r8wcRhc1OsV/
faLUlyFNksL1UWljhW7l86DKoGHErzoJP7vrBA3EoYcNITgo8dZnZfSNfzDnkZ07EtnwCcp+6PzD
3+ThYzxoY7V2uA43uK6VljLtY7aojUXmOsDqqp1K7nVJWo6dj9lPIeP0bWjIrYTew+RtRba8nDXm
jL8hoCrgibYxk/gjqJcCu5g15NeCjDjiG/DkMKlvcKbzed+RmiwqUphOtfAckxkFgVaS5UX2vJuQ
sJLGXTiEml8dH4gJRCAafMTI2NxmyOLIy9ni9koZiGkRvYb5NCgc+yvdlxecppMcJRE24rN+CDkG
VLgGAnfVcz+8Tmr8krMBDPkpfQr03GLwnVQxcnxMS7AYxBGLKCTWLbroWbNQsOLprdplNqAp8DlT
R+UgcaWd8MVAUdXiTAyY/LVf6FAr54IUnp3w45a6ecLJxT4B4riSc39DMGRZSzAKYm1c/gYPq7qb
H/Q6KMhZ5AsRagH8CWpZry7UNRRdfhsZXNTQaXmrs7CH9+Hgesh4eNI+TDDTQzb4RAqxQvnkHnxJ
G8bjEVXrzYZ374GPqDhh9Dnx5hJjVKYPjI0BtbGVKK27mBbbwGXK/GGYCSXk4hV/4sJ6UzfQ+UPL
ifVZcuwQ7YW+AQbV6MYcMPE/MT9rj50j3VLFAIDK1fsig4N/iQwCrlRu1ViF9SyiADqsA+BEQJ9/
nwF6e6fHtJnDKuySvCE8/UTyMrbQFiiHvWHYwioPeuI+2BXwJVuWY6h6nuqQgjwCA1s+EaRcptny
sYQ6To4a3mDhnR3qZyYBFRKW4dTzLsaqf7MmFGY8vCCLf4j9EGSCxDxgkuRTnXhVY2o9IVpPel4G
WLCQd8yHMcpqHDgZ48tCOfxQg007AUefeU9oTJ+Y9NBEfFfpLJs8g6f7wqT+sSgmrX0FucTu/8hD
XOIivsTaWdm8VzW9WMcVtjDGVB3nO2Yuc3WcuPXkuemNleBHE5oPamgNuZ/F+cV8HVvYMzNlyMyG
cTlRBZN6WK0Y2w67yEw77j3K/Q/fyaMP/7qKMANsvS6TfIcZcGrRci2q2Wuhwoyikmeedv7ugFF5
uOKIpH/T31Q7KcTnICghu0UMpZ54ExnTC3jhZfJd9TD/LxYYCiykaRmlfF2unsMCc4FFvoPuBbzM
mZAN9VHiY8oyvw+a6WV4o3tYtMfbRmrMTtAbdsbZsDxnlNTClqgJ013XK51mWrto70cvPgvdVRFc
gt5cH2F3RGcn0Mvu6F6JKZsLEAQHTXJpyB8bje1iqBLf1I51+IlNCLdjRAeHWwKgL6UO+oqzPpJG
tQsBsLHWTJ57JDGTAa+aa1z7KYW4/2PYH/fHvxBFBpY1t6GM6le117/oMnybiVv59HQgQDKW/1Rt
M2zjl8yaMGX6WhVQrmCRDCSrGAnkdwaESArkH4yI+NMBicXpmvWR5ozGDeik2YtdbkuzASkomzb7
XCzd7Hkw8EkX2H9g+DGTx2+Mbr4gO0p1QGU4k4W1kvC1zbBKqiZPOjUchiGIMiLKfFhdkQj/HsHH
GhkmDnkDAzMmCrR9RgEG9j2+ef3AiN6D/oQWHahZsN8vy5kegXXq6Efuvu4wnLC0URHULlpZp3I+
7tNu3SJgbQokD1YJwroOTH8Cr8c3F1c3rwobT3aAiFO/5uTBkiLohi2cOHIioAFkQRFIo5d9X6kg
0dq0CL5WGmnec1jbeggPqY9fVeNcZ4pL2z8R2Rn4Py1eAdwLU8KdpOd2rRoc+BLrIcMn90VQB0Yg
0HiM0W/68/BHxLWQmS4ArhExbkM28vQw2T99Rj/fsG5cpjSOPWIWiGoFrmOr0qwMQA7QFwUn1d3f
estn4bVv4MrasfbXNS4adIPkMXrP6Bm+Ru/9BXWWHCAeGV4nfY+kPmxK6UVdKk+3/0caFkY6BQpA
7I0n72EWtZ7ioD0PibZFIEJT7ZO0Dp9Y5/Z/jpPFjIC6SEEk9zorgHyHZCThO7pnREGiIXjV9GvX
s+/kF2QDooAGxF0JA1HclEssEJPpbQXhZVgJH0avGUD3Z+n7wh26r3BUH6UrrJm2ZB5BWlImRpQM
yz0MSS3FE1vEJclryGuAhj/2XM5Bqm46DsZWqcm8TIUwxoT6hdU3XTupMDDqKZFK5A5Y8Bzzpex8
o75feQRAeX2mrbKL4a3DAMdmAoT65otskYh6Nmx9rQ3K8QX3+drBP/Q7FrKX+0Sh0Q8VApew6tWp
c9zaAjsbEbvyZ35acbCNoTbpz+p1CWVMWfuPefM0P0B2XBbsjaVtQOhCMoLzFSqkyTtOkQ+w9WMU
jgM5u/o0mT4jhonIq6kZkRjkiEBNAxYUvB5haj7FJ3l8WYuKjKrUNpB8v4TL250WCv4+5U09wJtO
beAy2yXt/9XrJ0OlwWVRBcLXQcVcDPJKCm+c5qCrYE4Bbx41D50fszgoqahI6JEmmB+DHvONi0HY
AMaUNqroKxSqenAlNwy5P3UF+aHfQdrzq++gUw2LfpRDjPjzP3/dHYwASXQC/NLIfIOcCpssjTe8
pqHmloMOKgqKvLdPZpwCZRADt5qRyKCY4YJ+Sg+8q33YvzA/FxIpqdAO7k4hMqKslu2kbys/+nAn
xUgfNTw8Ln7Eb3x+Kzb8fyboErTlxiY3Sq9sRAFkBXWE94ilXV303E9MQ4DrES3mwbt1sWP/wqCV
h1niPFqrrqxOlK0T1KgVU2fRkkrgfNQqfefdhk3tF7g/2891i8kMblBQKrFNEll96POyc/coH0pm
qufXDvFHfjQ2IFeCe3/C5dRohl+c0hObeC3A8MdSh2JNJA6SDWBtllpW0ppukqxHhPzTn2bB2Eqp
KhS0RNW6XIMXnZKjvq85M4GFB9XHxMBuC5u0FnkA6YGLhKoUdLlZt7VDkyxWjGQojSA/rchiosSH
zbFqV4+//Atms0SnUbugTID2jmYHIAJPNhJ00A7q9qPwP7KX3Lz2ManyIXYfWR48irBNnFR13jLU
D/MuTibm6qJ/5+NB58bhQGIH6bxj2Nh+cph6HfxbOUxO9279GobuwnURt8Qn+YpMeHpWB5QLTwug
IDAKRExEeCJ+w7GMVFsGvSp2ig5vSIOQjHCFGFoab4kKm0W2BHxROp1u0DRexe8Alga++RK/0pNa
bthB5sDbVA8uLg7kcT69MFRmJaFp4mgxPBYUnAdEFvEb9Cgd1/mynKbTX3zdZOsO7PrCtGua20Y4
a6YQfvuIAvBIwUXD1Fd9n64aO40+uMXfpJqpR/wjDei5uF5MdSjMiI5KatbjB5DanrOHV6AfL2fo
EWfk/IRl/Q7CmwU1vTwWyBTiVEqC1EJ40Tn3zvUZUvvbEFwEvDPr0vqU1g1ZC3ac0OWZS2ciKZ4j
w8CLLu7WIXoejjCWlXCKZbO54C9jgmSlXAkMXr7WlYXucK1ZTi2IDnRy9Gw8V3qEcM8mxhLSmlBO
QMpAwTh9O4Kda+Jow7O+mIyK+ls81PdjculbaJbuRF3VVg83xwCbMC8X+XoBCsA6VMChHw75Wnbm
ZmNtotn8ounDTXZvnGhlHN1xdwHeo735bVDhmtpcGmSJVazlYwGCFWfrbgxLf9mdCCnkc4BsBeNp
KA4AokslUvb9tRHm297+/eeHCX7xKpiYE0li4drZi3IsPvD3gN+JuKs2b+ykjJ6Qj60N0EPC4nD0
TOmyBjrAQ72/esJYrhfd1tysBpCdsDoBnuRLzsE3IMGWxN1Edh6J/emFyTvqfn354XZl91PiZWpn
rPXQ334zNbGV9fsz/hju608jwciS2RN4JePs6/Y2Zqa3vG/vU3VQTt+nEmDBV9x2+Jh8Agj2q2JS
BML4sFr1N8/JZ9IfvKffUbtOceruwNOfXFAfHvPjK7pPCM48aAdpTqf8Z5zHocWeZ9OemR8IdBGO
/COCenNgSfohepbGWBBhlN4N1EiO5UmNf14zfq5ShFBnMPMP3TOuF5/whbED9BVpfJtVWEL8SIE1
9X0laOOIvLrgI/vLiNU86k3e62L5Fa4xjxF9J6bZv4UoIEjsRbOeTZE2Ty9hFzk/PuphOk/Ajnsx
Hr0DRMtqrM3quBYtWkVx1Ow/OKZ8g9YphwZgiRoisve6wGfXiTQuIhywemzxoP6L91A6vHZfcijf
wx/8+SbQ+Dqb5eieMkhNzABHaBcoODTnQqV48bx60o7lWSdOJtRT8p4OHqjyM+2v+nj1VNDx/y6/
As7YgZ2nPWPwjBUjFgZRf/hy+0FG83wbdoL+orcQjNPSryfqovtD6PE6QOAozynXy5yvKWbaccvn
V3xZwmpdpufu9oEFCdx2bdoeruAEM1JNqLMHNNfZqdrnuOgYznvfiy+n4kR+LN1p3OylqFg2/CDz
3oMLAKMaQNlgpfLwreU68K8DZQyZ9lzuXkQQrJTNdaXO6TgqmtOJNmOGW+3rr8Pmk6i4U+H7a0FA
YlxzBfU8Sqd0rVOOvoBvFZcZIy09QM1tyySJXy5HxsR4BVATqskmxUHzgzwJUtOwnpRras2HiDOl
MyAQQT3W8XNDz6ls2L94n0g5WHI8rgxXj9lQ9jyIZTeqZvQnAFskJrLILB6TZA1TwsFjKsojqDFQ
ZJ6pXcKdShw+X9uxyvoFyxmgHW0L5ixI1th0qADoPC9kNg2azCXskE2WED/cU8pQLcQgDjMc+H3/
/XB4Kix+ukC/YNSWEO9iqUN5t92LVHGWaQs8kwR5EU2PRMd0F5ipL4ggJ9obBV4V0NtbCMFNehYk
2g2x9l/+75F4nYxapkVj3LKrl4O2tNZtriOkgUULT8AaKQQfgMmD5/3/oDRlY6lJ5TwSG5Uu9Lk2
xkFie9m9dv3wucqPAl8YtKd6W8+qSQcKvxDGAq7oML5DbIoyBFKIFb+KiLqhPkS5sE0nRPdACoDn
wvBy/6OKzqbvASKO7gxOH1caqjUOGm85lV4uhDlv1upjIeLQ/lLfuKm4NfwuUAc0twC6EyWmGYTs
J/vZlncZlsDzVM2fJ2lfR+8jNC/mM18sgES8KLXeYzX6MEvGqWAjM8TB7YrnBMeMO1t2it/xvlGn
YuCyM+Z/UgQuYI8G7x5A4FMwCycPrd3WdKDhlaP/nKEufoYSwh7gr1fEJYm6s1oQ/aqcX5FL7EqY
UTuiG8o3n+g7TjftMt+UMRWtupIgyXZNCkU+OGJCvfvEuKGaM5vr4lUI5QKsc1esX4P7ElYKROzP
uA9Pw5TZRwQfjG09Y9C/p5j/npoC80Gx80CHoRHbJw5F9bhiVYbLPJBBrOW4N3sNHuv09NoDZgOj
4tWMI6cGmAoCiYv9Kd3Wif2mbLRbmCk0pcs8VHxKeRj5Yl/aY2YTS8I0ND+xbZWnu/iLO/T28ODU
9Y8h5ukFGLVQhvkg/C0Feo9zNyTY8WttDPUJ9UUvty6UOMx9+pa06M00wYUxq9NzTATQXptccWTG
POSkRlQMrwG8fDGBAQsm6Zejyfu2pzRTZsWaEuoV4h2EfyCuFyNKS/A83idtf3UVkKyWSx+P+ItV
6MJO6z25xsSxML5jj+BdZI3l43ZqlyqLijA7e9NFY3yPsB7Rdv9MrwOBVeT6YsrF10PIj+I0oGBb
siBxUnDO3eePEeddcWLTYDNPRP45ixR7EHTF8isolI8wPSDwjrlGQTrvc5xKCEBUY5UcewxSGdtx
3mLrkR+UJZdRuUBujIkzZc4C3qbw5r8ejMFrJKIBGGW/tvXI2PdPNL9o0Lr+z8ujAp3pZVaxh0IC
Ie+pN9AAxhN5+v5N9HJUub2ZNBQ9wVKeyDEHUZm1MwgHAQEthEhMUUhjYLZ8egyXBpcp3JgMSxss
c5xsJBPyeOGcO7GDsi8i8WFzyK0c7NSpuwKl7G6NpbJg8NqS28bcmASzCQRDa9vgGRwJR71LmJbO
fQA9YKrMs4fbydFkhSzpdBO0tZBhf/4z8yXNp3nWhsK/4M2gAwoM3R/vE/0KM5e/1uIz/SMK0zzQ
lWDgUWwxzR70xjc2gom+0la/nbx60pviewUK24oxeQ7S6IAeEfDIbkaiWzKp9tX6lO+JidpmyHQA
fVoh7dHRjmEJOaockDJ92bQ2NQQmd9WgjWsBy6PysU5AH1BMH/IAOJd1i93nzYQkpVTEDBP4lm2c
LVkj3IQCE8OVjvPInRRGYGtrpKsAluwpKbCvwXuW4nhdYP+Gs1CktFZJVDgzELy7aoOYvC/Oiz2A
bAuiL6RepfDlMR1rrxleafEJCP8MSlACUmvwrGMP8Y09q5L6cK92169+LnPnD0v9WTNMFqd61G4u
CaNeU2FMeoTZYUCB4L3tCeMt1sYCUs+B644SFR7rgykpMnr8P7p7KMGQph4ChsDM7QFbjTk1wwbz
vbmcGa7jMkHvwsZBECOAM7/59LO4zirsxarpd9pFiBQR5brAKdoipGWYrX7z3rY8GIwEcyp8gbtb
BmYEAJQrhouXHRWiNC9WNH1U4N8NOcB8tbozkswXWyV8rdCRi/2JWSVHLrwGWZQuigiFO2QMFNzI
lWHG0FPSIFA9slcDxMB8prs+J9v3ptzwpN1xO9MmtHfD25p2APEHyr6gWGN0EOWjbIwB1uKxz0dX
PKlYqyb9CKNOnzh7R5uk3h01mjJj3sW0ssagGmN9OrjXWmV0g0XH/H4SvcBIGUiB4RODqE8UDMFE
5FwSMffBsMqY/PUQVh3q82pYbfBL4gD4+rgtkdi/bQ7qlzH9/rbu7PPtxeZdp/L/ayWfmLdB02Nu
Q5nKkQCgQ6MUP3wtYAuAsJduP2vEUH/Lai3sZaQYgOdywDEZOWJzes1z8msfc2WNAfOSOF5EWTp2
UOm0mr5n36gN9NVnrg5QyE3UAX72MI25ygyRlDd6rV9rRWdWC0Wj2MvHx0COiz0dHvtJvVfQL61/
y2SPbi3+RqmPMO0SN7vnAua/W874E76XTP+mKDrq9XP+5jk/c3YRdrf3ic5E3d8bUyaebtsR36N5
KvDmINwarWS2oaO6oF6l1m+s+7ZLGsQWAyTFeS+vS2XWZedkYMJQiFEJCM8uiaT4Vwc3u+GyGkN7
pFtGu76Fda0zQz1JocLmuUGN9pg/SC7ZMb6+xYZIJanx6vN4WW9a7s9aGRE2ZLFdjlns2AdQv2ES
Q+Ej4e5691CI0xBr884/os5sS1VkCcNP5FoICHgrs4g4a3njKrUKxAlUFHz684XVfXq7a3JgSJLM
yIh/sHPcZOc3Fu1dV/mtHSR+0etqhi3w9uQ3KgQ4SAW+WC32Nj/sVoKwQgbjOmRKOMAt6dVdr5mz
IiFtjTID2WT8p2t23KHge3PRT3A6g5OnxNTSXvNnhMAGJYCnfQyZAN3UfwS3iODaCi0sv+5z6pg/
zDHr21SZi7JBHVJx/rqFzzDzaojRr9F7qBCPg4f6ZNYJsjk/Jkb9x1rgPQBEbXaf3Ic5EDBys7OU
rHkTlz6eNsjagMtGeAdUDIeghpuBOWRJMoL5wqCxPoxv02p+m2oBpSrSo5hus+eRsThwHJpjfLdn
zfyZGPYzTLoReCEMgURToxori9e3smitspG5KlEFLCflpBtVNIWgQZl1mYKzKcBKGdORSJQh/t2G
ViDILjBKjPOt4M0c/EITlSJAAXca3aBp9fCsBZj1URUjhBmdxyjRYn5GOTgii0JxD7TzUBY0kv6i
atlHT82BmrymlAiQRHPyVWfwmBbo0l1jbYt0xdzKXcyzS6R/ruTOOS6OkYI9dYtYSBTkhZfVvECy
KcGIpkjI066v0H1aK2I/4GQM3WTlUDVGFbnTI3G4GT9PdsZaFfb33OhruHwd40Nw6KOugbIX/Jhs
qo5S1mXUizXK4CiqYmDDzUNUgrjmJ8JRfkhIVxMtQoaF42FiOP+AL7sQhCEPj9ND4RY0FJIrDmQP
kK3GM4BDUb+xZRACh/Uiy+caADpRrUDOuactH7yfYmF6jM6NXxTOfQ4MJesT6xDxsANzaeK7iTF5
nx0iXki4QIhOZISIDVXSGpcim8V5ewtyD/E/CrNKnH+1VnfgtPvjpLsCNolSh2InXdYy63iN/JNi
U4qJn6BlYsmPr3m+2/MSWSMlZS9p9bbrbbyNWTVd1rLqobz/dMze6tpboQjXuCtZFMWe2YtJ+9lx
vOJlWVZ1eytU5VxeW8f8Jh/ko3GMEJlbufLpChmjzfjtZbP45fKW9WcbsXMJ2TxbYRcsPHtOfO6t
nRWbJ7F0GxhQ+Sm3si1eenuxI1uXh2I7joMTAPvwksSLeSSe54X/fg9n1xih9h/WThGgxqPqZdND
OQes+IrzKZlY/4022PwVq6gEjPOH3Z5d17dEvEG5zuBvuHdQnPi+Q56jkCiZMwBQ+m8+us2AId72
KMaCtKEEdu3jEtDrWsJGO8yzHWo3zyUuJGtCUW2YLW8B8naUycEjV/PykhDVNXvwTmd6ppTke5ZE
/C3n3EHlnpLXgdQQBF3mBBRixlaQR6dJ7VLk7Hf619FlCMojqmbZpDWGJQeBmoXcPA+uzmb5mmbB
Ew/0zm+lIucfdoF4XnwY+i0YcARmRALI1BAAuEQt+UJNQES2xwWjQPmhBuElHik1DsQIhBAwQiBj
TrSkg+v75osRkSLxaUgxGIyJ1j9SR7sMdbq+t6bLvRYvhmSUcAYETtF9QvTNU2SZSxvRipqwhDQO
ME71B40mCoQWUyBqMzj+uQa03ndY6BNl456hkSHwjj0UGVOTmvoGdrsGqqVBMox8QKcb7doTmOhY
Cs+bvdRqRZCX9LNnNYxiiFsBywQnQDZuTaz6EmMPHXAQdxpIi9kZfVAksH6OaNeYkBJtfQyzb4io
2hdywtR9rDCN38P7TkNkcEj2hTWFuVTmrS3gN8omIOvushw/NaIMe1FG6QT8JIl1aAbkkdrh7YBF
kJsr3u3uwJC6PryyHUIyugev0iYLeqL01tgPZLbwrHz18v5laP5uosOqfbWZiucPZueWXVwRRbDJ
hhOKGPDIfkkomJSequX1qxl0SVt9POlJC6mr4rsZFO+exuC9Jh4hWiLqTAlkeG7XXrE6fs+YPVh3
VD/dbfu2Jij5USIEDLfQJZYsW+FYAmVA+hO4TeHeCNyxlDVHT+pgeBBFADVx0ByyzmQSJkdK2GQN
kQgNCkiiKN9GJznYTgihM4ED953vZ8mWTKeL2xjAPQjjtvidod9XOzLlSVKFOSfAGJv72CTA5Krh
aUZChS95XAZ/P0WMqI0oSisyB5Yty1w8S8A3iu9HHiPHPsffkIfpGBNxOkQVlNdQmgVQTerT7wbY
EqzIkCHlRt/pGb5kgBjBeyzZbIqHuX1YQuvEYHLjwlM+od6Xek0gRijYYdgXNB/m8/4N+AGRb09k
4gr74Qt9iJaHPow6AIBLttObz5vevuqNo/1iEbHwYj86Gn0VnatyGbESE622Nr7cKLb5SEfibnJ1
G7/xNXTFtL0WlgSbmQ/uLRCsXIVLSeodgDQ1mB/lhUd0pixJQfhkuBtavvCV4OgdvQf8Z2yukldC
PHei4EmG4AunCkQCsHL6zd42XNtr5miSouqpuxr8/7AkS/JZ0BVknrOItEf9A+m4+0Uqo1ze4mzd
GmHVQuAXUACdUxpRtreYYG8zuY3b80ufbMkbOj7DBiqXBG9TjBPGFjnu00+HpS15uxEfKubl9jbn
LzaLrtIwG6ARLNqp3Zm+bib3ft0m7kPr7fhNSpv/m/VxcVtZ85uzmZRe1kcQZ8yaZv4G1o4wMvP5
Y6COqwVV6INoVi/aCYMIeSZwawSBWnKOjssWl+ZXksV3FDxRjJs8Zq/1c5RRcmfYWXQirB23JC3O
jPd3n0pcCs3XZfS+TFkJI4z2BwMygzMicK+Jtaj3DRbb9Z7VXRvlRpKdn/K0Yc8uTuVX60dCNIIy
beVrOFpqQfPDFqpYIx7KvfscYUCHdUdPYKd37ogEJBEreun9NROxsUDVmnnEjM7sEQVMVyUkRWjZ
Q9mVMj3Eb2d7J6VJEsMRw2FkBB3RV6QwgfCN9nmrfOQ9aJPw5FW+66iNQhYFc3QUYB601JxYjOiL
FOOZxCKxGTg18Oy26bFm5ZHZmJQwleGDKAK7QQqKDOmPsJ7J1tJIUqjyfoP34dPOlHdyUKXiL+JO
XpOjIt7hgdYwE/nqjZItYpBOa8rqU27wy0BqO3eXC1l7qPdjUlqhGitzuYQaTB3oUDYuEsNiTSFP
mr2c6EDeIC/LYCGShHJT3d23J42DJRV7BIgQbPz7dxoIBlgkMsWaWY5bvDrPqL3rP9hICEqFdDQB
8jM5u9c+KK9rn+mbxj8H1Midam1GHR7yt3xSVBNrZ83SXwIoQqOOR3lzhh8EXxp6qgT9A3RSwuOE
zMJ1iPSdHSvu57HA0CMNwLogKpoGWDkiZFzPjIVcwzbnwrFRDOOcr1Rt8tF5eGZclFOiZ8uP2jlM
5DvQiknjYka9ToO1HJAclsHXCz0s2RS6hCiXrh/hWnbxwT9vdQTxoG73cAD2XvFrTrCO2SnG83yF
s8lkNBp8we3BtaZHIOvM5zkiQrj3nIITtjWPYcfu2Ax9/X7RcyH7QNhBjZzHu98ZG4hnmGMTmWtf
UDiiISHqECLTAWAlRAgD8Y2OL3oZ6QzII48RvEd083+Oft37GfHSl4JN7xArnG/G1Tlpys9Q2jgX
SJ3I+wG0IeH3/w3/7RuntN7PDh0WoKST2SxMtswx3E1pjxOaoCTlIpTaChaLFWl9CNi9w5A+KOBQ
iUUlBIZfDYkbGGVAnCs4ze0ZEAx3MA9WBX4pqbp2UAmzXOBJWgR4+HmE9oy89VL0PaVFqYtN+Rzm
EEQQRBF/txEMBLa/JlG3lnsJ6xtUzMBsAnX9e+gL/fOWzE7u8p/QwJYD9/2f3XI0OvUGo7vztSTw
WF9XotUsS8C3T10ehFlHpBDqiT5rLdQQznCohsi2uyYCrfAgYfOeUQvFbIPfSJsg1Iosr3MEln5H
mZuVLQstzu+O+EGbW12+OD/nFYv46Mtn+eW1lrjv8molqlQs3fDgkc0wbKA7CJbnDDv16OOxxzL4
GRFLPKi5maBpZb1KYij8MUIQpEIIBsPF91CuC3ABylegfvmqOWE0VNEwlaWd/JQ3p5CRa1BqhOg8
NoMfzPw67g4S83K3qzyiHy47QAd7KT0WPnDwiz8XZF96J39N+3MkUCCadWOwdvI2UWFZyoeA6vHB
u6PDqJX9AEQ+eQL8R9mgJ+OXxkUuWfDAfuqtKcIzyPwNNSQSfBFLTbb3+WZRZH6LauEVycrbvS95
c48cBk5A9Yh6/vH7tq9qaE232fmbShBwa9iXAPfvv9WktTyv0Q5oCIExUoePY1JkJa2MjvaOuSwn
goBUj2V843bLGNlUSrNoKP6ANQF3AtHwt4OAGoJbFVnEXrGjTJtQyUV5n9QgEF2FrH/uV4DL2i5B
2QaseT4H5816DAi42MChe4uaestBZ+bgAdHPUVqwtXBhDohVYI8EmLza+vCvgPAXS+Gx2mNhK8gn
RFgk4DlQ1RduNEQV4i4M1kRLV74k0CKlOWr8BVL4c6DRoTx12LJAtvcvEj7EVMIgIG50O9hTP6A8
Mc4gMLXkG8glcFU4sbX89hdmaDhT3wMoBb4Edsi7RwGJP1SV+QLrDlXbPXpn/MARd0JR+Q0jp7Cn
hU0vODjTFlEQhmM+dQXES2TZVI7QJzOw7pIvHAztxyTdvX8qdGx/iJNztpa78l3AgwfvQslEEo9E
WCy/icIfkfhfH6ck/dADPExTL8VjG0iKvZdE5sY1CIKzOfB5QeyWy4178rvOb+oBfegfaCtsaDk7
NDWISFmKBZaNxz2J0QutQDhLjjZoBVU/H5x/szAnfM5DyoSkl0FjQOJi6KInssKTBZxNrbFDPb/t
HwmCEwwI8C+CTXLLnAawzq8y7FDOwWS9FW0aR0vwFPi6vrf1g1V74Wo5EAdtel4YY2pgkzcElDn8
CW1P1huMQ4n8JgoyyiTLArQcN9fwsZ53aztdnWr07YM2+ojwpwBFU+yClUblcd1B+fPlNejzIQRK
WLN/dO3h9REgnPr027j+PX3KBmXxVSIU0ICgyfvpFBnG3pJaOdhOBrbE2GXA43URiDHIEx37Hcwv
uUnhcJQOxeM28wIY41IE4vhudHuoHiAmdeU9XT+/e0JWwx7HOtknoGtg50diyQ2DEswnpzLE0wvs
xrz9/Ub5lZzO3YH32W6wEIqUbkjY+8ARDto+fO82at2W/YUmosIpsGCgLH3zuoT7tx4SbfA+gSCB
/y1XSnJm9Q7aqm1b3GLYjb280xrftO1zwZmo0EEnzyNi1GRk7fNWn5R0awYRr4TE0MJL8Qag8oqG
NhYA2vTwC71y8E5kUcKygS7DHVJGWQx0ClNhbm8u3whCmWTMJ/Q1//fVk1UQN5bcVsLNyemBODrh
cWgNkTIBKZ3qIXI8NYI0c9K3Gc5FUq5i3GLMUFCqgdtNERJ8ayeB5bbp+G3KRoa9of5LVQ704rRK
Ojo3Csnc57CeT7UflbzIHqwTTYmMm8oKgvUuVSiStI2wVY/Iro1BRtwgvAEJmN6BJ8CjRuCMi/Ap
HVFAOgzuK22sMhsTeY4BAGx2l29rR15CIUi89ozdhuCRKjex8S/XgiRJhQo38mIgHuhFnd4y/+YX
dcfVPrAMt2y97aTg2ag1dCBFO+b69At7ERKBGlpTQAkX/H5I0ffbPoZ17b6xO+zbi+s+ZTk3e8ev
fWaiAXefMiyoKAU46Y5TpsMj0xfm2E6pwX3aXbymwNkmWYR3G1m4KeWGLaujijoCqrU/9RxQWNFv
ZlXyGIOVxHVTXwIke5ARsnoZcyDpS2znItSdvMfw3XFI6jOGTWEVmnYLpx1w8JfJcWT6Lw87w1HX
J+c9uS65R++mQJlYmXN/AyaAP0UIyPi63izhLl+/zMVxX4X3Ubp6TRuK3VgIUTZJIEFPa6bcNuU0
DIilcPH4OcWMa4Xee1FvpFRN8thnZdbMyCG9bddaZQHajfHFZ3n58EvUcBkzEVPP+vRCW8bq85Z5
CTAV3mOU/I31Zp7+UoE+bin9Fw8nA3yCFC5c0z3gwA3qj+AA98gzMssz9cN9JSU+QukhBRFJPil3
OnByP30RLFc9Z8hg+sCO8+yw9iN+ZIGgupoH0406EUAhkMpP8k23gTmlnIBCJodlsxpkTutZcB1f
PfiOAQ/kOwLIj+NXz7EjO4jEL5SleRQ40YrEYbwiceh48m39+Sm/xfx97vHTWTFRx+QWHWcVRU40
llSjs3fGDrMTjLfx5/dI/l7wgvwf83BQQXPYLf/3QUB+0uYxZs/Bnt3KP4JT3saGIu5fgDBBFEfX
XsIaybOYZWEt+Qsyo9QyQkmLcggcpxwPCdDPL87q3Ps8F3FszmrhOPKfQ0TWfc93fl9EZEXZHe//
/OQHf/z948O8UX6Xj7N5j02zeZKr7IZvfErSryRfpT0+7SD75XPyB63GT48WlBf5vPzqyEYkQ0se
eLW6hGyCFK005oITWkUO8Tg+B5yyHNTYiRYcauRUPcul5RZVjxDE2UfRN12zO7svq8gcbYbWhNpZ
/zIH/OepDvgOF4ZjTEwTESX0VXxi3qvCeY0PpGZQRKcGANzPZaMge0CjInptOuYojztf3dCsfSSQ
u6PuCKyGbPJig0aGNaeIeSo3ADeowv0IYq+IM0ymdW450j+5Td2hNy96eEhiVuCyRhJEB7OGHmFj
SgamIFlEBsa/9Euv6Bd9ZEHcNsuXot+Cpm3698HbFiZMC+7MC07By3mwkBI+AzoI30dPBT+ODIQX
HAlcrl4dP/0zKAX/LiqTKgNQE1YhRk6e4jAecI++nLsD4APfAct5oD1C7N0abqhLPVHs8UmQUpJr
mPlu/hz9sSTaA4gknsIMHbIsd+Q3GlohkBlWIpQWCUu4wbGnaDkQNn2tt2d+4OSe8JuB2LuKYxFK
nRizWv12/ArLUTMA8krW1m6ca4g4o1u7T4QacYDt1W6FO7MCS+MMAk/z9enbHwH3pUxev4jJHxTU
kJuzT7RRy88C6qVBE15pg2PymB8+wV3Wfy2tYbNVlpiwjC9jhBAHdtc2ejcOj66f00jYJyGvh5Qm
K5jvOy2kRvfRecABzSzieaR8ONX4lSgDbaEt7qMsQvrpAU4cYhSp74VA+aDMk1bAM7niAnXscllu
BePf8i/fhBy3X3WVUzwiDsObugCktrsALMQAN9S/kH9DfEyKUpT1l0JakVT/dW6EOnJXOkrKVubc
Z7dvlrI7MG+h7uGraisMaTpzyStohWlyIXXZGbUkRTlUIOThOL3rZiA4zSnJEWPenoLOA2ENUIi3
M9tcfJXyMopYiKQQ/EJHoDeKsuXIIg15dlp+NVBExPsygY9Cp2kvLsPXIB0VHMdt0YLkUjnqzkga
DKnPgzd4DDSDh1QccJ5DbdNKNsltYST5ovguB+bYSDoNzW6Egq8593GqRwvzwGJUn2rr91iwjshX
zRGV6R/WLJLE7nDzZc3UUb69LNUv5UsD6nmKKq+GEMMiFd1JC8NCXOPn2iQlCDhFpk0lLNCGGweZ
PecIavDM8zcyTNPTAloOwnR1nzn99g6ok5wHm6k1TQfC3XqitAyzqzM+IIurDpQI7d5Ac5Xovu2O
Svx74cm+IkAHde/EqJGD2VHABDwFss9/FaL1rvyFeK0l2HBBTxZ36YeXDa7BFSgsjGJPGben56gk
Pcy8BC+FFUt05LrnqKJ5myHBE4JRGbAZ+0JCDFv0NaX/c3Lxv5925TX0ZkR6XeggYTk9rjoQUqBh
eKe4mBMxTJmJxxlV9hOeG7iTjJ/MfGA8EgKQIIuew1eCNCzYLehvAK+DFyhiBp4rXHSAB8zVJHwE
Hq9MdAZKMvjxYYoVqE2M0z/Ab2r7HR9sCNmDC/ZPB3hcADiR9q4R0m8tlZgKlTAU25Mc9NEYUtt0
M0WazYC2Zq6JNvumT67VwQeDdAL6WYmScO/2cS3+TRkXFgXQU/zancekCY+jcnD7RbqPYO1GSIZo
RGyI/YQxzfH7s7U+uWbSReM25aoyPH4Vw9OEJBO6szBRvPdP2227SA3YKktMksxrjHaPPWtbz29j
4htt/o4vQwicxSm64qLh9Vske8Orc4/MWbNtZo+YpRylD4KoFqQ0w7ZNeKwUMIBgyFDz/n4vYEB6
9eJGJhwiBDa5M9OvuaGeUh5d6WttBgidKE6sgvUlixvWuCHglBgfPdaaB2ZnfdgdlEsy23//uzoO
xfgR2YDAwddRiU2y/on9EpdR/YsNr4Q1dplQpCH01FGpvIJ2c9IKOg+KfH0qxIADTJJUJMqHrYnY
V3bcbp+FqksfQOoVfaDvelFMOJMj7A7xau0rjBDofe9pFoJVDfI+oC1qjGSl2S/5uJ8qIfbTFsZ0
CfWKdD4eJXDzUUHa9NDewANTx/sDUrj7+EbkxCR1nHos284orpFzTb2aUQ/cG6AKVl04zWCuSJtD
oAJQsG7VdoO8s4VRcG8DpemEvLeHVLG6olmRwYbPf1QEA9pVnJK72HDwTXzdJ0Ch9MyuoeNl7hkH
WCXm//ExERELy9Z2790BHwsUTru9C0IuhEFdUDk+slntEQf2sjffJRDuC47DCEt411tUZl4XIc+a
oPRFTfrhMEhQh8l6T0hTlpdCFsEW5YPVNw9RgSoqzJm0h4PF62bfGe9UJJbAg/fYpWWgxujBJ4ei
BVRK30PIU1D5LEQNB5Wfx81XrYHGEFU5HdU9n0YKN9QFWXs4agfDyVKngzb7Bn0Pt8XqAVUJUvsP
T3l4ncx/4vp9ddvgDVMP+7KKWfvuKLQvNcMmUg/x+mxFipu2k4aXYDEvKqwXsvh2GvDdeNtiHH1x
L7M8ownO3vvMwrdxoEBZv9QIkPWnvstigcVwNzxaeD0BnkGdEwIVehNghJnOTIySjuTRrLN9e+Fw
00X+47REbuheLjaPraYt2NwbT7/bcZBTAKGgcijbrvWYYLWFZXOXq3dVoN1ErU18+JgwK9SOHv28
iwVPXyWZZYVHHDPJYKjjUgWK2K/oGRx2OdPf4VUda+WMbTVGtNks32iJ62Bry9n7muinafkYWNim
yvEYq6M6zpQRG7uWC+ONZmJsXEeKOlPK3a2cXQDmFXBgOe40fpSxeDejG/19pJpadJteF3mm9yZW
CDew1IXgU1KotzaIT04qpBuKhZEv1WJhASVj0HgzCyokCDQcNbrTtzVvzn6Feesi1+0K33ogSCuO
qqG22MAyxxrURvEUZtlbd/F6RktU9y+pf7mBU/OhULWmLQaKs7g7n1ow91h3wzxqfeU/yDogpVDI
LZF3e5D3VJjdHDLCXVUP6QMSPNoKGn1BKR8Bnu/7BMgBg/RDhNrRpyHHw166lg/6nD91yz7CuShJ
Hf5C43kPgOoA0mmLAVt3CvptxJUYYiiX22dse8wtJWysd2KQbIDcmgnYv84K2ye8iwBe4n9nJsUo
+6K7PGYUNwadpYoBjeDAN7BzOVmUTpBRZUh8wS09909TM7qPKWDGWmLu9H461IJNH6TWmKowdI5y
jnLR6wfQihTd0UJZ3rwCG1CJudMF3QsPugGYlQmacHNKTFOYmAxj2yOQLCqr67SPy2/1w4UYMQzM
zxRlLlQj9Qn1VN8MngATY7CJEfQ/WHrAjTtbZDzQkXRbu5uXr8H6eTmKIDoVsiug8xLbXnNL4dVB
ziqAYuLgfzOCuhqnaxMCxPDOML3jTOjVYFdhGmKu9Qt+oZwgWqTXztNwS1JWrwANulaOMK9TdRyG
0gpwyejy9LPUz9HNQubQcg1YupqjEjt1bYWJ7PvaTjLK/IRm8LU9elUL9gDQBhAHeIcxBjLAwc4D
dbzEx8Go7RKd5dJNgdsBECU42mA257URfRaw7f3oqh3nvUURoQb6iYUBrOSFhq3XE7kqwCAe30+K
c1M9TI1QlOVISf5J6UwqIC1KiMQrIg/mPROpWWIARlYe/Ro0mAoAWkC0KBvgWO9j6knZEsEV1xMq
xeeD9IO/QidKBnpPf8Y5UR2NLMIqoqKRA9s6eVJnUKXkcAbtJdYbF4pWb3RSKhSb8AxlIIIy2kx1
NHczB2Jid6f+aohO/QrKhqCUZDx5G3K4SLVRRTvY5YLz1FYQnEQegxf5zz2CJ1S251f1lxslmyF0
2fBW6E/81/vnbxNdBAdGaCtJUYXejFFmIwJEDAP1BhXS8mHSpop4GCr9jWgq6SiR6GNzShkZl2tG
TrwlCIPJSEMtPROmO9CsuppdT40fyHQ6tcMSg6zs5ipxRQr04+qxhioPk56Z3RilBaKZGEC6KGCQ
UGc+OK2fUrJ89SspYNri9mdwswG/BZmXTjAVX3GaQiplkS0FUIPBnVoWXZQaBLitBG8pOWikrxbc
jJhuyZUVvJXlv4BYMRrjbyI2fDVBb+UqfUAcYeUCPLgNLiEbvi4EsEWSEiDvp86Y0gprAPqfWhk0
axoGvNPq+n1fvFzqj1LGNfwL9G61j38l2ULqt6h0kYqBqxUWg4yS3HDV2KzQBDcM4uf4fRLcXcMv
NBTvQETGGr9+pZiLWtj4RkkO+pR/GRy+0QhiCmeAIgF+GkCWxpiwX7oC0yBV0A5BvlxdAXRo5DtF
vQ6Vmh5KwNSAV5HUlUlcrJ7UaaXIRyWHSiklHdBsme0h4YQCzQT5WcpMPxSCwp4Xhp6X2YmXxOs1
UDQ0XCgRys2B8xwNJ1sD99CXJYJ+lmy77t/BKjl0iA2wNCAI5DUWcniotqG+J9gSUi2RaITIbwJ6
i9cw8VyP5IjUUVKPogAFlN70NwgCh0tB2MfupEuS6l+RNhkI4qU7JRskyRiGIRaf/tsDYuc53nYN
QM+wvWTNcTZcdtXe+DV5MKNfS9pGruaKTg3QDltb2oJRzCMjQw2BP0wOeEW/J2nGbyaXRcSnKjcG
UcVuBJDzGKyBAa4fMwRCA4HsJLG33VJt1u347axRIwcv+h5s+lJpVtyk1QObUAqKS0EZoAf4jorr
kA4IgoNeKBt9ufElvC8Um+PoJm9PQxvx0BLSVAHlC1zfDcD4jl7y5C8SRljxGr6BlAA5YB/dJE6L
xvjru0RsvYcnzc776GZSzxWsIIwTJjZ5ln7O7Zo00PfToSAEgKbyuJDrQAlhLLAfOelucgn5dO01
dsoI7aPHxY1zCd88gc1Rh+28vZU1VjmKmmyg5dN+VDjYNocC2LGxOajjt3DBpCsfhvlMRhyBMBWD
YlB7MRfzD7r0srmDPwjIuCWdai1HzXWS88tmAgQSYJAc5dtD1gWLI3CqAKFkuwIdugzYQvkJbklK
ruLVWm7yDyJzJR1UFGl8WGjxYYEPDBKL+BnxPElpehc3noAsCE3II8Ef1tukE2X3oD//Hn84TYBo
3MMXuQByiHQCSQyhhgAcVH7zuJvkfvISIccBs/xASLEz9qWTFYMGvRek7ZlFr9X3QZKaFL2obFGH
4obh6+FsYrgiFMGkBCZ38I3nJVkL64WfkriVKL5imJK2YCAAJQIzBPM6yU9tuMux6/6MU3/oEo10
aQ0C5do/OejEDv8wHnA7KRMi6ANORFAqVHE4EopwLKDh4yLcI1JkcqsiWs8WVRAsPFziOLwn/l4B
uTvuwJmVSOEPy0Jqhv3Le5FNcdGr48jIlX2Kel3OU7a2AdlqoIKCfK4rlXjEsvkiP4Qpp1i7/kFb
pBkF8kMwQStRUOUhbSFnLK+wQPq8LmydDdkWlgiOWJ4c+Qw9ZCf9k1aSlqJLaOTupHXlrEAfsxfU
mQGTMBXQo6tPy0o7yjn/te+LY5VP8Cyd5O7+tYS0xYM5hRYHZqSwbYHXMz3xFzM2rVCHYiwqWJjn
VFr6Ls8C0pHXeM9IWuqvxd8cP8pXAAcIRcHecCa8n4A1WDdsVoYruYwUu3kgwIkDiNh+tEjX/j0o
ZHGAbdyvBX0gEAaADCgAHti9NJvcm3Kz0KVAAeI7yy5IBFH5YnP1P7igDyKI3+XekucYQjs9XEYw
DWJ3n94Hjkr6h8QkH1dUioq8NR3KhaeSwF42fJf9YbL0GRiALMt9KdOotD7Xeyxta+hU8uAq4Dku
Z2A6+hBQKr/R3V0KoJSkbz8Q6Ukli9o4VgCkgD7FeE+q7gBdbYTVuESySTkG2Z8ApP52cuMVQOGu
mXDpeY7OR+vR4IijcWIyMXMJPs/Q1H8tJm32BwMRETOqYGBUys+pygTyd8J/eBXp/gZfgvzueNZv
tmdCvnmXn1sKz6OMaOsVr4H4SBn1X1Tv0ZgcZr6JR6lFl3zIEdDpwL3w6AYaA6RO/Aftgp8IEPC7
3PA1NynNzY0hnVemaQgdfJpoj3ehKoO+ykY6qctNxidAhtIuOd2erdGxgU7QnjIUyE9akIcMJaKV
IcOKdGr24IhK/fVz49XI7iBVTzvIsUkrnDlPQmfOAtAHWqHor28Je+XpJwcrY0VGqMtbOCE5+JK3
06s5aJHHR4HUPpBrlRzok1cIcmN5TU6Rn1Cq5TRQ9mLylMz625GJUjQp5Y7n/gCPJ7/J97/3yV/A
vQbSVP+8h2aRy/oHjv2bwVqJ3JnSZE+nlZCKGMiN00qkI/x9MYf+9RUZbpnbeQm7b/lOf5EhQx7p
0BpLH5KbQfT2pJc3NkI0DFx/O5Lf6Fv/vF+CTNmqIZHOf4+/Hf33txUbYy4Lo7RcTEQHOEr5nU68
kzH733c+aQUZ1aTzCWZQOhwmnFwK6ZqodP4zZshPUu08A74yAItNV5BtItzDtmTck07395PDJu6T
0UrGwr89yasy2/z9JV3tc3p89u80/2aAz63Gc5tYDOtl64QYRAbEBxhyy9YQfecVQDsfzhisjUQG
G+m8j0F2st3cQlkjbG1G77O76cYXVtzdb0ufXLibmWG7yNN1Y4oTOqZjsCXfNpVrBUIPABnNppat
YrtqkgbyMBhFblpfaX3tVwDERlAM33D7KXlTzwbZzf/OyTW72OSh7eGqL3SgddCumQuYnwwdIF92
Uu5fe4uk3M7VACrs1L1CFDxlxV2jPE8Ot5xk07vuUtDovMAx3A7OMbwV9vUA0plUKhVmG5r4NgMw
2Efww7sBLSI/7GWdvoGBDgi27tXtd+214fT94Y+FSzmpgTDvr6izSNEPqZzeor9oOUNXJ4jSRofc
vSPdujUcresYFw/iZ+6oB1+Vcj9RG/CirtOMLgFCqgZcgY2KVvGGUsFtglAbyfSC2fPoVzg7V0k5
B0MAsfZPmyy1QeRVePVkfZC7p0X7QfnKSMruAAZHtlO/5a5jYQgrY4x/uG9u0au9UHnvOJj/KKgx
spiAMnYd4nj+i/K62fWr2oHQoXxrm1AbQPi490jQwbm3GAUKYVidUHdso9yb0olxE6J2uMLerM9K
ue7BD0JfQTdRyXEPyBb6OXf+vBhgiTs6Tt6r2+qdZAC+fhHaeE8fLf8Nju8rf5JU0ccW0lqkSJ2v
4nuzu8/Oo/veCjB7fYvZBMgYDEMt5hcVWrh9W5yfPQNNPJOMlZjMkQ1+he1vS7KvD5xXoDzskAS8
TCpQCMaWPLSypaje+Wp3aFCnE3ZnzSRdNuPHlzayGE01n5ZVdg+yHgDvvWr12l13N9Kkuy7w+B3d
EG5KSUmwCyxyJzap+pIENyzWFLmZubV8x+cdJIKg2UJSKLetr2Z7Ta7T4odAkPAF5WBq3B0lx1pm
WoGonKYqgHqepKiFtaFUsWqApsqFmu17VAKM86qa9UFBAB1kyDmlS+MIWqIhY6FhcvCVDVS/PdUw
9DZYaQLjKurwmdoGiS8x2Rh0MaTEpwpK/UAuELmhm+pe6/GtXjyvCBpFTwjKAHMAdZKHoJYEILaY
5EZyQUq0mDw6Yf4agf5dpofAREOd+ieiEhgftJy34jyLsHr7pHwrvwCw8/I6UVY6AIovXwXcQWsB
lbB5AxtNx0cbvrxmQSbzbhuvhPogOXP4w7ev7KsZvilBSnjYjSQd9eoXA/Vb/zFG7fEVXpqs1C4h
NaoBrD34bl6uTkjdt8nxaBjVOI/EIO5/zZUfZDZ11euY/as5Ss2R8QqtUx0+xCvU27RQHPF1dEC0
AOmMXA+P+e7EQAzwS4cKi9ap8gzhYB/1IV4IN2CC+cjEsrETV52R+gyqNDiTvOhc+2o7qlqB2C8h
t5HuC4R6teBhgSq9OMUp1rSwC3KBmLod5ZCnii12yBZADh25onLahrltenU+PubbjdecJs+cEsHJ
VffdzaDuW2mODTDr6wxbJIoKvgogJroqvvpaA680TJE/0qbIlpfQsBFOCkmkYqyR+br/QJsk7yNl
PljUA3LyKN+fv0nRZAM4FV+I3oQnJXqgfAOD9PH16NgtrzMCbmKm/TPtgeonGBb0OCflsoU+Gtgn
VBwIKUqf4oGCw9pXmrTwZlDJhlNxQrFoCmaGF9ojI74M7gtzqq8hxPwcrgGGJR0qyOBdnu77BWjT
Be7SJvFX28qjh57EPVL92+De7846X5SN2rqjfeSuQCeoeP7qDh8/QprWE8SCIR9f7KfunFlJtAJL
C9ODB0WnNejs8FeiAvhFiQKuCLCge0iyHgS5fXts7AuyEdenfb+KdPrhoVMWsNsU/ciyvRS/RQ6L
8yCeMF3B8YDUBKsAnokkKNHXY6yCPHs3dmffpSz+FoKyuWgPX7OmA1R3W+1vLDAWYuM57y5kkijC
kjzie9xsvFNh8yaTrAvYRcCVlGT6LVIJENheSTvWIagJ/Ok2Ty2hT5McPwFKO8UvAB9l9Bq/xnpc
JwoL64eHK9Ws/moX4BVOQixXxt3UPeFVjlCVlvrmipRhBQWtszdb/Wfq36xA3wzz26y5785YMGEf
n0+ydIunALl8tETUjwMcBBAoI4DRyCuAWIb5UGsOcggIy90eIeytCgkWfdzAOOygAFCEFhqJsMfI
37VADW5U30I81LziSWU/xo/1YVq6xYgBwEKjYnWITv8j6ryWU9eSMPxEVKGMbpUDOds3KqIkkhAC
BZ5+vuU9U3OwXfvY2MYKa3X3nxhA9pmD4591hy/cMd21ey/33pH9BhLjlFBSMFHEtLjzkJ41eHZA
wM8xxqsCkGC3+Hl/RVxeQgHwtHBYTYmhNdaEj875fx2GHUY4gDfHCwJyzvD4Ms+PNaT80u4Pb5Ct
wHsI/SGNFIEACBErrIkm205z5xMOqlBCTlpTNXhUIXD3SjMkEYsADeJWSUEnWlZYr3bI3SDyp14j
O8XblRpHAdr4Bj3fvDukZ0hfBHD4DhJd46Z2L2qwGOXuRZAGD/D8aB0ARF4Cb9+1HmN2Xf9cVqQe
Un9kpmANmiP5CCBx20D/ZFCrE2Fg6anPLpYcOlIVjXMfug+VdmnjIVGvAWy1u6Npni6OppVMGk/3
XuPBlr+eCSbMQDrUbkFB1TJ9OhCWJVNVpT58wifuhwesjryOjCRBVOyQRa5VD5tbDxsuh2iH91o5
8y1fkPO+h3OsAw8EMJN/T8yVNGucGos3rEDZKYeQHfswRa0+llSAprnDXcItomKqaudbY11NNDYy
USVY2S3WCBdsAz4WE5lpJYNL/OivJJHYGrKFSUoaZzUsh1qk2MQE2U//Bt0IOaLdDtEq041CPg0b
uHe1D+WDHIeVTMBTgg/kWH+P369f+RHA9JXfU0kfPqpJ+fQxuulJw5tiX0iy15hJEShQ7lRmXIAy
QGf4BgwcbJvBDrcN1T1CSRoHfu8AIMoGT8LdB3GkEj+fATE09VEGeyKbDk31VqbEQHSMc/8+mxib
CmGttu86/w1LmuTWdPHVJoY+umaL5ye+MzXj3u8t799lomEcEasYDBeL/L1OGARwVZhf75K7j8rp
cdClsKWtT+MeAEQ10+BvD4LuM6w/0YNEhcwtlOhl7p9X8CtjWycr0vaeVfhVzzoKbV3zEskvIWSF
g2vwxRi3P9KblXb9HTSrtj9Nk/HbXH2SRdZttHfUQQLHAOjjM9NXI3BS3przs8LJPyS8Iknc3sA3
jEB+zxktKFu5cSBf8wbSxkem75hh8ETkSBMT+DizAQjFpJE592dgqwhqlhlZJnc4tiFHrgxM7dAb
rK7v4UWbV/LMxAMbHla6k/VtIy+vRfx6k6GCJoDerok/JoygVfHmapu1HVkdXok7o3vX49Icp0j+
vhNA1N7lt7oGshSZ6e6FuoksHM37ANtdhspgVXa/KTlxSb3Cg+QDpqYmG4DSbxLd8DDAubWI8++k
SnFuDy50cMU4axd9c1Fn85by1pSHIvWljdtsfq3xSiF+PnFfg7AEdaV6JkzCREg9Sarhk+leEmEb
2UMtk0R3efmutvx5fPUrU60pRljLa/B9kmQGyBNADowgy+Y6uZBYhl9+5fu5M8dPErmeo/Rxeqvu
nVcjbPjmKthsvzyk3w7RLqDWOzLVuZHOm24Cwsxru7ULdpFylhn7stoX6J+vizbdJddFLs8Kya/f
0bVe9UnReA7QrI55+SleJ4/4Nlil9Sr9cwfVUkywomwQ3sqRyZbKn/KcfdXDp5hmCpRgvlszVo9q
+7lGdUWe5KGq9s9qmz/Xd3PMyymQLpDR8kUubS7KetXmK11apv1RJ80ybX5nQI0E7xs20g+2rC+G
5FLEnWhWEb+RIyepc6nZ6CX2jhXzKcWWOazm5AJf/znSe8PqO7oVk/o75ci+5XVqjutunPGE5/L5
+Lnkq7zat98prye9n6miYDGs9AHYGi+cJUdr8DCHxMH/yjgWUFexlqm8f2oYBZ3APtESKFRGrffk
gi+dC9q6npdrXt15XP3CxoauCs943XkxH7567GPPlzO4OfITiw5mNyqrE8BEZz0Qg4Bow5+/uySK
CP4HJ92wFbR+GHiBkn2DPqiiydrjZVD5JUIwvScTMMV+63uFn42yqnKFxIFB2dXb3ozgyUDszuXn
91UvyUP+0XbjklEVBvY3p2t/HyJtBm904mnZV618nTNGInsCl+pv0ADR3H0p5fWIH8NHhUku6+Hf
G2vjY8gveL+Cx8B/vXj6/vkKeEu/QaYce8WSn84fwVufev8y5CO3jKzFpUqJ2zNpnt8QRnkhtDiX
F62LcncK+D7QBdQ8xHniw8QDNTKjwpfXsIHlm+6z054zWVoOLoucm/0pXjEvobqdL/JJUbGZzT4w
jGoqDR3I18TMp4dIQrI1EMVKRMRRWhX4wT6kk6EnXN++ht1nkkN+QYp/Z0syytKp+a4LYUeVBKkp
pULg/DwShLbf4NVsJBjUrQtf56u4jTm95DRqnJtDLx9eyPWRhou2m8r5pmBJ1MO7webhQWzACDal
URGOfRtB2aEGvx8rtpuMZvY7GlwiuDXADcq0hKhyFWlDJFsIg7iLC20O7DxgCuoJqYzQG3GmmZya
sKqJaBw97B57npAtQUP/I8chuYjVZwSRnEE9lmQv4cnG2KMek0Z0AC3EBJUk0NfceNpIAig9OUwZ
lof+a5ZBIRohWaENRlejrqvcE6X5yxqsKPs//DSmoAumEnewqB38LWxiFbzYYNyueaLykyNGZqMU
SOnclC0slb7D3hgs7b57DbltckidKG4I/MEZ7i2KmZf9+s0nMmYLE/xAe8fiDCaW4kCgW8YWI7zb
Ea9XSP09UUjg8jbtDAuqmSCS8XrwDdXWT9pdIOtfFcXDrOHLhBdh3o5sr7DYG7+yCJ4tdi1mfJL1
+mmPxg8JqK/TZYo9ZkgUK0jaXltB/zctrGlcGfpvB+YHUnnqIRcd3nOvvyxxtgu0UwLnP1+oo2Le
0c0QCk25u3itnut6xgBisGUjZiIwflPYQpkxj8bWPORntOeYxfUWn0DdDPbXQ/ub/yirHnPY39sq
mfO0ZTHpcPgRet5s2KyrMzCHxzXim0t698Llz2F6vcMHzmZQEpj795Ixy6Ia9wyrHAmAf13iNW5M
mjOZU8xgWlYyYegKe6kPvkXDmQr5xemhWpeT5sxIQiPXRPfvMeMXLg+qOPZURDTI/HqL2/ABd2/a
rp4jZYFJ+VcczHzHmb78qKtsKkY0MbKXS0RjUvIjuGl5vRA0jo/DZYYIn8WNA79mIsRAoBuZB9X/
4vqxHLifmFuYujVKOGHzalIcGaFfQEeZYqGYwkF2//pT9K1v+EpyfAuRvqvsu1Ua4LDNn0JTmZCV
ZeFER3v5U1PIkE/n8DOMP/diRdx99/gyZVxAfRHKs6Szsx9StIzarok3pE4uHW2hokfjj5BG+cfC
b0zHsIIzV2go64pzOem/7O+WNRufKZqgrwjO++qkkVgFOUFrLuE38MUC2giIp/8JqNW7YcZeYHEL
4BicwmdaypvvbzoZcCj2TDV2HRnuvRA3XQVemdWLHrPeBTZ4O+dOYsdpV11tK6e3cBzi0kbNt/iu
0e3N35spTcbVuUX5YWC91zQNj6hmZrLsz2jWJJx2hYfZOxR2jiEH7T6+zmv6ApwqIp6gbOQelZ8w
iX8OX8OtPOuxd/4ddpixJOqMlI8trzW8EwkHxrq5O/cml+VgQ4PePCC1d8P8h92R0JviXIGNrO5o
6mda1F/exTZkHBJ07QccNBh3DTDi0mws2WGjLNhgIStRj+TRe2NUTDtY07VFDpMmtzAqF4s1Bex+
0ArDfFbyQAKUpScK1QlhcwxxdPsy+YASzJ9wCEphOKQCm6zwC+ofK8nBPapzSuI+8CB7OMkZw0S2
5uwEBbkXDxgjoMWx1DFIGVjZ11NgmlEzeKvGWjO6QKaghQLmEuKFKhZdBdGVyGRuQOGJzyDoT22L
Hy80imSEwbOHQsj7LViISdFhzguZFeiElO5Ann6trQAQ2fXAkCS+h9EHQvn7SNrjlbj9HtIdkGKk
zp9+FzWBGmMbw4hpny5uIzPs9i80nG+Bbs+BsZx2pHrYL6PSIJ0V6IwYqkkTwTsAEbI1C7ROZ0PQ
N9Cs3QuE8TFmi9ZwtZhdLf7wl/OLZ6Db9+PCRXWBqiGHUdFzVp3XTQ6VN0RKgK9lGeh0TowoFv3o
O8QBhWMkIIHyLMb6AOxRE+mjW3gFOK7GLWEVQIFhZy/Qg0xQF7iU8TDvZV8IVnGsmDEvdO4I2z01
htQ9+qf7LLEB1ecDN2OCK3gar7CaXSZJ+PS+oRJD540zp44VjAuZW2/xnIq/AdpcuwzUyPB6e6Gj
voLQXX2VvwEhwQCJDGpQnPNwKbVg/QmFciwRND+/jk6nAu42pjABXTUCZgncj111DkMQt4hvKMCh
fwZgCr9P8aBNtZA1KDURuTKfjd94CXxHTBTeProx9IgdUtMsZCb9ElcFsMucYTUbylEVmgwkKCsU
B/t0ct/L0RPICWbLUB9ht+g9Rh/4Qdc5TRC01Osc9XhI6IRdYKGDF5eTTag/7BT/ZSZg/mFDugYi
gx6GlRR2AAYn+l8uOSVOUa+TrXKYq67qaoGyMTzd/vwK3wI8NGKMQWCRZRNgIXgIHIqYHEvwOPJF
EI8DRjBM8IAqcezRvHSmh9yY894Y6/oR1Or8VDMZA0OqYzmkmcWPDezBzXek2LtUgWSkmGMp+Lvy
IBmV7u8HEQxEK+qQT5SvMZE3hgXxin4ZM2fklb0cfcwsnlxqQoXRwvVIJUsxn8a7DtT2zs5GUoVP
ZcDZIb9wGoqXD3qC5wbrRc/OR+ko9435M/7OgcfHty3o6FGHWGUEqatP5RD+HCw8bDq4Bet4Ki/a
+B0kw/4RhyVKU6s7PmNhdoQ3XUDyA/96YQTQX5gjdD8xyrsISj8aihpdRblF5IFDk9vivULY0R5c
DVdtqKJXpyYsMgmlxFfXbW+lQENjExDmVpXYMivr0sV6pzt1xxgF1ux5sMogqv3S+TUu0+vnmDWZ
mhfSKv1pL3W7endRhvggU8Re3hGbr1JMsLYfaHH+PJo9LwVtKA/Pcqah+dZpOHoYf1A2VeQOcglS
TjFH4457ja4TEcP9xCuyix9NwMLLPH9AWkLA6gdEsOmW/N+AdZPzzh0GcgDTlo41x2HGo+slJ+gi
EgF0kl0JSw0QXY2RbUg0TxbjyYIKmmb+YGw7aHL3NXZFnWh/unGuAvNwM/RnPZBotNAd0lxNdcsi
Jt6C/GC2Zx2jEHwVHqACFmMvBa5D4SaxyeICxQQPEHjSt+B7TMb9GUUm0+vbqdVEAGTJmLW1e1dX
uUIQdeCcM1WGpoxIkt9lkDD+sMyNAScoFmZpjGaHWNuuWhTaGDdj2gz0hyYtYu+DrAmKF/RXnxGp
EA4WOt51/MHcQ/PeYLb4/vykZEkB+rrZCY0DQs6CjttBWDzCfM2tEdpjLYcvAsa17B2z2dsXODrR
9u4B4QwseuReFORI4kGfBWJNYBupetWY8VSM8QDBndRGhO5NSfILBCW4gWWYTRn9hs+xjk7pi5Dh
5bcnbBB+ih2rH4lt+qhCE99fIjB1tZPyc909l+pIHeXz/grTRFLmTdiPbPMC58yHaqhhBIszdk1K
FT0j5pgUfM0Glr6EMYhfi7StOXZlrrLNQvWXNga4gaKJ8fIdZXWK7k1TrHXmJ5Cz6uB2MvDNwxk7
2JrYCtZkkGnhiyJt/jiWv9j2rrOfyxKSJtG3C/qMT2UbgAYc+tHduw/BAVNxE4sse+s+MQmbMad4
QAUG5c+sHZnTjqUWEYR7GY70Hcr9n5iu1LsdhdMT5gBOFQKvRh/2DXXGLA53G8CNcQVHZk75pu6S
83OK518xuuAh2YzksAhvAS7CxMLRNpAv4uNlJLZ3QDRKLCzcXerDe9yhK++TcwSacVvewupMqUI9
iU3F06GIqtb1ECohwsXDC7NmHAc3l7A84zAaKiGkoC2BQLPOTSJy36cofEf6Xg/AEAhRGzDH/ETX
XbuFMD2wrvNJRdZPHjMhpPfobfCIy2eV39t8oKRj1z75wD3DzIChWIS7IuPrF4A+iFcKG9kuVZHL
28p288HPCSL7BZH3n5M4PqpgIvB3j+ACDZthaidQKCB/LKjlEkKCBVrQAMPoFg5uN+rU0gWGa6nw
ftU5vY+k0Wi6D6y0aGYm50Cmtdg0BGXiRht+ok80GEGH40xwswhiE6D4nxcKB5/Uls1nhl35wOW3
K0eOW8s0T3B1wDovV2dm9yGPYHAEU7UFDQQdLu0e+PtvBxlyla8+uwsAvyEUJfD3u1QYZ4NFKQdc
qTgpwE10dVDHCYKnhaaBoSZkEty4VJYUrb1GuHh/KA3uyNHK+Wf2OYUs2dcToFpycaU92weDE1LZ
IbaozDuEvy+h0QqDejrdxisLr0AU2/qmSZ4uiwuSAWGj94In0PcVTp5iVYnN3ZBukvMLZ+WYch00
iV4anY68I9XLSMh6J5dGLDMGSSXsUBAMd98969gbOidRjSxn1SRfoONu9jriHfuJL/SW0rw49c+K
wZbAkEl4eOW6pe/RzGUcpB3yOcrBORBYdZZXEBAI3cOlZmxAnjzdZDfrU+iEkwlY7d22TkvklKxF
hHCuCTz/0BdzsW1B3XPK0hOV9JumnbvWECZ+BAUppmDWc+gZxdLbfhnTGuxDTjmAdVNR4QxcENMr
dk5cRGwhhtXriz0RXkV7BqNI7fdO9vqhMsaFu0fyI8oFIgZuTFugN30I/7DNxMlwOwHyPj7k8U0B
8hze/0KPSgabIaqJUV3TIwR8xOL8DQO76U3FfIuxpSeiLbKlOivYa4q1iQWlzTSUJKLOv69RIGWv
gGZPb93bsBfc14XLUzFoG96GfO6uWRcoNm9f7e/SS5CY8UOzK4xj69kFaLGfTxIMIqDEQP3F31KB
wMUoW3ZVcsuxtR98cLmqVqDElE89XIw+/mOCtRW09Xtkop6ei+hGyjaoOD/quVzj5t8bspJKP4ld
RdLhUcOp+Fwd7MqdwY+yRwMRoBN8R0Tz3pfg29kW74h185t3NDsJMT4v+4a/PIjNgcAxkKwZXPBs
ijxJIiySQcSHyERhy445I7pK3MrRqPSZKYmLohrJJ5QSBD6n8Ruk6xb2d82aK51+r0FpcSy4RgJO
AKsPw8CZ7DOxgrSmU+dLy3aDsO27AZv4Onc+Q7falKeaDWxvyM5rifxg4PS/EIZxcNz1r9F93TEY
YV7I9oE0ZXgtfX3FEmYuigCF6HMrntBFuHElUUELFwGri8hgvG+TqT6FnEOeYEArhzcK4fS0DetB
9B4q1AnIbgpy1lrhH8+fz8kmZm/N6q49nDT80P/Y5oGmg7nr5LuoD/lc3im5y3nQgvQXKa3hgblt
MXnNJgiyQOEz9Bo0A9w12pgsU/qFJT32HmHaOF8lIe9Lg+B4fZL6KGmCNlAdE3VsAcxpCpsMwgfx
SKmWN7wpbv51gfeEAxVHy7GeD25Qg1CFD1OixL/zMpRYZwngQusUapHG/5T0PjhXYK5fulkWXenY
fxtMeZhyyY52buEyLdXtUJap76+qPUjdJsOfXZhzlIcEyJFtgEqMkgps+e5eeR55aKCwxVp/oxp1
zJ2J9gfltWYNsOyhPllVzOGQUCx7u5Li5xF1XFfQCpYSTQzrJTZs3MsvWyVKCqNiMjcgMhOrQnXY
+g8yWYmTq90HxWTtXU/I34qrm0btpoapDLsW5iK2R/TCiaMMvEEqnI0TtMwIeQfWEzutVmxYBEOj
REL7Z6jhB4bx6DLpi59EPf3BOoYkUjJRsK3mViqtigOPWRIGgqvv5r1/b557Y9XOBos8NHfSfLBU
RjXYkWB1pTcPyo1GR8Is9ajK5A2+kK9S5Ohgj/cfRbdUyGGMf2WHaTJUr6wfDF7B5XxBPkpPcNt3
OGVyLbMaHmuOgmxfWaVxOQZTRkQEJD1R/Jq6G36h5Kw4EZr7WKehiqBy/9jrBEqSeUkA53vcjptF
H4zLqp8xGK5Adntuobldf0p4bgQS+6a25UaBqn9d9r6jK8YcBY4GdD3lJ3ig7tl8fjhXH2ZXwil2
gIRQVOgW53HzfFkfWirmxI2Tdl4xIPXdu8FDyJy+YuvCKsf9EHj5Phu/EpAlsVepc4vbufaFemWz
CXCec1hCo95a/YSk8eLKdnMO2VidaL9cQzmjasZfDAzJC8EzkvrSMn67CegGHkOX2es9Ti/+5T19
FSSUoZ6me+KwUVpLhpdeHP3j+lcYncwnPx5clXsd5Bf/mYBN7Dp5MZDHkhZ9cAZATfa0DmwfGkw1
aDEQyrBQS47m7IOnVmO1Mz5BgVXH+g/fziZzkVwOy0Bm9oi5qnUd6twYXrYuwQes6WebE/LJ/xvO
y32y5q+1p/3GMcLXRIYkZ+KcrUVKqF3C02j9DO0ZzoKk4My73dXtWttQQlLixq84e5/9p7WKzkaD
zAx7p1M9okfJf8TIf/4khrRw5gwcMHKrvLerpSLdenDkJco/6QjDW+GN49C3+30imnBv8apxJtJe
LmwAx9I2bCgUHj+Mroeb/PJw+sMxDIUzxx+3Xc5burwuL7GyFi0+vVKLZE4M6V875svxnTQSCoD3
CR/TkTmEpINJZ4VdP7O550lgVFRSG/OoTNH8Kj+lcNbJJwNhWl/PqLvTbb5tBiRcgy7E9SzFh+PI
i4Emkf+Y0X1qdsRyQow7X3DQYT+nPMKMER95ervcakjnvM1dzI8/zGcZHWIftfye9UO3lV64IKMC
FX/G9LFRHdVrFpLLlY5m/bJ7UxxiT0Wg6nvVD7spjF9m6xBl8AcGZnYG4Ztrl8TcQMKt4Boeni4p
SMx9cIv3cIxgnyOyqb8dLOSFNroQ+8osIn4E3ZYtxElHapiE6W+7ecZkAK97o3ZGmpPb23VT7nGH
1I5hNypGOkTJ2s3Jn6Xxd/kDx+kyVWyNwQMF6zxZwlDhX/0f0jgMmJbEJWAL51KR6TTTI651FVJz
WDFspinyBz9pM0scsX6wmaRiiGpc7Hdszm+a/4ITDlXz4kMdK8vVB8s3roIrBfmU8q7CT28j7UOh
9nz+ZORttKSUeEqAAPq2YBeKpE3xZ03e+a8NN9UrprKCok9m5bk5wDYssI9W8F6Cx4H11xjBadQ0
1lMoG4mcjpsmrI1Ib4LylMnwxwK8F7VN5dekA9KbXDwNPjweGNFTOL/j340VPnvFnor76l4QV8hu
v2XtDvl3+dsS95BZuHpTGPA0yHSrPi94jPEUMdp1WNqgUYyDoEfZKPCBdyd9/CFZvRas5bePBavB
LlgnEC6+p7LwdGV0r+wRgQe9fTk2PNXNZyaz7GfQDxsHh4rgFbyDwicsAVcRzhGWJ5r7DPBvJF32
4xmAClGBQUOxlX8GPw9yYplVUedn7AnkByGlvP+y73CgGxT3cMZEmI2Gn5/LuWSgj2lD+ct2o1JA
gIgjTEHJ6pj7b2jsYQm0lr7Ltvj+ZyAUYNLxi6oVdS3/Aw+H0aDqCgdYorFGDw7e7EXx4vC7r6d2
X++BHWHZMjcTW6xh9Y8sxgNcxT4QiCxZsYVlOWN6pvNItRfalKAQJgfaFDsTKgqy6ONnZOygEF3m
9Y5thBEuauqvPyi3zZPf/eI7GSXTVrVk5M3wefjFULiUbTFvLAXrCTgKMISl9ERP2O6kUxcKlCy3
bvP3uB4XdDCNJag+XNpWh1NNUE6vP4OtPszm5Qs6jcyNjP4dF5whdz5+FSi6Sqf5YSN+WQ8uN1e3
TF+k9j7Gwq+m8yBeY/CQei+7cO7YABKG5cgepEr8JU0/g8Ho92P667hh8nez+/FzJJwIn9gBXkYd
Y+kYC8CR4TxGsPcmwrNQDAJfUNjKAONDhs0YvQU9z3B6AYl+0NuAmZ0L4Od3KhyFEn6f4kIYYlFk
GDhqmFtwR8weo96QXTymxnCqD7yjxhkwlmF65xeMHZJJNmbC5yujYsiWca7wBaqG2L3M1bgL/hC2
XrCtD1BQMPzpCCe6j1XwNNXPhk9EP2bQ/vTHRvj2hIGWcEGafza3VTa7L3CoQTXFfoonB4Xi7H6U
1n1GdQNhfNTDFjPuYqqF/FgeMQQEUcMoqbVl2qfalhEx0Fxh/b1U1uUyTZ1CtTUItGSsM4U8JfyQ
FbEo8JcpM3bXLbZlNnA2LmVdrG6qsDeDjPVZtqYNIlSwt1IkfUJ2FcDHD8uEEhpPYcYCPH5bGdPn
qto/Vlw/L/JNjowDb/RHGQef7Mw31zcB1spOqSeG5lwFo91J9bCrI5DNHh4B0AzlmGnHIcEY1qPv
s3X6hHLax9WXTJDe4gk3Tl1K/fC1pgxi56uGzRYnAtBqLaKCUKcalqFjCh8ii9oCo5DT5dw7XaWz
/PZ7J0qQlCWfL2tjBVN8ABdCVv7SnlhyCW94HyFomRON4ZgZNEyOmWwR9sMgaUkTqJQzlM8VU9na
Vk8lZc9byMOl5fXmsgZ0V+dremkWiq6uR9UN0R0f6sckO9wDLZABWN82dtUquyi1+u5OygjAABlf
gEiIAxFh82nGZqdLY8m7x8/7KCAtJsm8bEmkAOoEt4xqzQex+lzGmpsrdr4koqC/bSOCEUPxi+Qd
gFeB9nb3vDO9zyMFQLcb3lda7knL27Ra8+tuUxK1gNGX4Jf81YDUIOBYXihRb5vgJfB136b/WiYt
TqmYxF68Bp4c0yVezoDJrT0I+z+MJ25Eb30smURaePsRHxRiqeAOdDSxNJgQVwDQvbsC2xGoIxkE
ZeIb6zxl6tgHvmwgs2qoegLup3eLoUkWS18XqsQlaH2+wMrVhHzoMSsP5f9+A14rkFvfv31sEH2N
A6Gmkyv8lrzvslD3G5u5Qb8Rqya1rxjADLAp8ZTMK9OgI9kKWi4TSxgHNzsdspReei6URYiJ2C6x
pj4RQSs2CyrLFp4qMGVXbc2gEj+XBf01wx5gwN6GNfq+otUffxzd0SFNTwdIKKcUtkRpxiJRSw6N
sTa+AjKYc6oBjHlVvyn+UrULr2zCjKF4Xtg4m7xyjyHLwJMqGwsrfsjsCQuidqlZPziIHm5cgQaX
tj7l/DNuIXkFT00brcN9lLA2U21MyEU5tzMu+scmg4HHJJlrHNUCMzuAUlqjinxGHGSQvDDvEh0a
jZm6RF4ApIJppSL2/B7THEZrsvuSbDIxcr9QHT7N0STzMYHUh0Qcxw27GoTJO2rht73C7yXQulFf
XugPaAzTJwHxhvfogiKf31+zXB62j0gq3IojH7SR8JzqHPaSx+pywnER6i4TFZEWu8rwhRK5fjef
1da+zYS9rbD+FyF9LPI2TEoUCsIojpBLxDm7ziEeXmH35iqTbKKoQ5NthEJGwvVasvNpQch832td
w1f4xdeQZifkAlW3d7roN2CPL0X80+88Sk+P4C6eia4szG3IOu5tQ5UXfbw0vGOEVfN5Xn6kLuQJ
jCcXovhIAhvKvOLQIqshQNzF2mnYKFahYdFE2LJ7b6z0Y18xRUTvQSsDcQh837DriFWHDh0JG6Xc
n8sy17L9civ6jso5TA17qv+pTb82Tt0n054eGCS5mzriWwO+Wfk1Vvet5iaeKGbEQ8XsjBP/Ck5U
sVMDzC0fmWBviDQIT3pxSaArODG3uJ/upy/RP1SP35hX7xcrQK64HH0B9KS4Ot1/paDCIT93BbSs
BNfI2D8wkOhWzFWY6WIdIbI8wcy3bWh6LIbCC1+o9Mga+dPVQXBBOSc0q/8eQvImhG7CXr7CoiVf
C2MBGRAPlMkxhirfjuqSzVYAvGRG9JYMPwOyiMFdtqDR36EQ0zIltpYAXaDhQg34p/pDmSYMMcRH
8ZXSR32FXk0LcNjhMxIm09Ae/h7iUIt3qmbsCS3uWvorEu9tbQ5BgIc4H0nAYfFVvm5yXvIRz/gR
Z+ht+RvGYzaDCk4MBG+s2NgDhAUbXxPfa9rYFqFzHDjGuIcXoExzwpAICBGMYr8X+PE/U23xgxmp
x+Jjz2XcZ51q63BQHZQrLrMzHl+6O2jjDnWnA52En17zW8Tv+veb2IsBW3t8JAD4CQoiPL+NuTke
hOJvZaUN53e+Ln4VNqej090+JWFrYTH/87CGN+tA38UD3nF4mo+j8SqSXOE0SsXFmF2IgCGE8ZEi
C0BKSDy7vbBQhqoBHnXzj+LT9MPcjH0rGliuxA3276g01EVctuNsznwJ60WMpLETg7mO4Pdps5hw
68IEohb/K7TsYkm5RW0OtGMD6/MQDtD/fKXvKCpuLv7SDkQAR5js3an0QE54rmZnsQ7vPAvE4z79
MzGj2yxDYfSIARN+wyX3eRHew4ooGkJUeHwOxq/x2xy6g8Bir+E3wm5vlA/r6M29VZgWFbHPDSbK
gvPTxeWsPDA0gQ4cJV7/SBfoJR4F7Bst+1AbpcN8KE8kvzlIOPHVdj8sHQoEvIkrpzu0NrAblws+
i64567y+sEYuh9m4NpwMuHuW4E14Gd/GjPtM/98DA0Se/6JNYTRF+y8ePXB53fmOAZWJPWNQoDNl
eANFi/gzkY3Gcv13byc/bcB7nFLX0MkSd/+niaVN4WIHgnZULrHSUWYvV1izc8JY0YqhWAE13+Bx
Z8UUq6Z+eK1r94WtXA3xHtYvWi0egADIARrHxFRSPfRZTp+7vmf4IvfwsU4W7Kq3NeQPbzDBAdq0
zNk9rM93bDcv43R6GzfYYNG4sCSL985rkfGKu6hypNnHa7wXvASNRfkaKn4boRn5W+8Mph2GLY3B
2oN0xMQIuzFwsiD3bxvdEYemmxh/f6LpPvemq8yVeX/aTaUxEJAj3lmu+R3itECEsmvaDNR+M2GU
mc37nrhSjL9303/vxLUjbEGvS/F3KmfTB3nj7zVwolSw4asA06OazQN9Alc9h+8b3YdcRb8ifKHh
eeJgNn9/DdebVzpf3K/FZSM+sttWBEolgXhPPHHhiXFZ9PWzs3AH1Nz/P/oLiir+X4QKYGe0Z6qg
hjJ5hDbujSSWmVj9D5yT6hwOd25zJtDhdVTHrAGj6wg6C4QXIbUWRkAQhmM2K9ZM8bG09yLsYIkF
y+nkb4aEPzytnx3/JdbuZfGRVYK4OeIi+h4FMGe84UXiQkjLw85Kvc+7Ecke5c9Q3ORVSD4F8yd+
DseJpwqDy39rgKgIz+81M2wbc25+oLgXhPeqOAGIORiq8nxYABFXF6akUvRgBew8fmPJfFOPL/0w
Gz/XIEskXA24ErEaHYo1GLmfj7UpijVUvi02i8xPw48n7hxuZlsENYiHMF/8Z8Eo/iX283Jbbjkn
eDLidsmJ4IQwBmILZft8MSoSsQrvzd3PR2IfFbtoHTBLgdHJcgYTIOYDVHx2T1zSXGHMxMwoYC9d
iZwHIfEXymm4AaAT/9upxLlAmc6izOn7W8bFko5hEw9j9NcsOuQ8Gj+8DYc/G8hWw87bbKwNazVv
LOHiITYzcUqlfXEi8979t/0JWo0QuQMgsvFKpMgNMAcS78IkSEeXh2GOW2+1BUAl//DEJ5ieAr8+
hl+Gvj5SilsoHbCmmdxC1U93Kn3xE23bhyj4dNynVx9CN9FnLVZB5kLs5OIZwouj/PP9Ea4VmHUI
sfkA/30cRD4ELwxoZYV1gKAU94bCYgEvdZgMOP/C5BIOJMI4QnwVEjK0tgrQrXJx+6Qhpvzm8+I7
qKFwKRFRVPgD8kyNBw0lHTrmB3y3hO96GXBjUC4AllqCrrE+HsEkIPJCMnUyXyPS1Az+7Nz54u8W
55RfagkmmdZtwjmLOJMz4SjC0Af6F0AGY2J0w1OmgnyOM+yCh37jPPpuiErkBzH0gnQFK/QXBqG0
v/4q4KYELgosr/FNT9RGNHr/3hJVdA0dMZEN76QkA/HxBk2dPp1VELxddgVshT0ZtBeYVhiFQiWe
6HTqkxfjIjEnG3WjnOQJoNMy+oaIRuJrrAyvJD0qww/BeDdiL2gr4S0cod+AAz+O4pGcxSPFAHFt
8oc/ll/WYGHPBZCmbEvRDkrby9K5LC/Lci18oe7AouaitygvoT77HtBvXpmn5EKuBDPi3xtXA5pq
kmnFuxrx4x6huHT6f483BuHXtbjUatSDpWuwuRObIHDUDMUlsddTedQfyyPir5ffxWD13KJ6iTj7
IAfbf498rUyQN8h/FmAgc/pMmWTDT1RF4qOySNdEeECjHCYGpgevLXm72+Q1vAIZp44+0kdvftBF
mKyAGRLx/h+qzmtJcaVbwk9EBCCE4FbIgPDe3BBYYYUQVjz9+VI9+484Q0MzjZGrquVyZZYXNEAk
COPSYrUc5ynYgnbUx/7ux32+7ORJFRlDJYaqdXBL1TqI3WJbgrhPtMHizXmfOwBBS8QNzAFBHIgG
QV+sIETC7ndexqGNNsYIhCaDWy6UhD5ENCXXSbdMJ+3fwO+DHQF4j781/ExDRC+IcAKAm/XnLhkn
Pkkt/727U0Ql2AOYm9p79IVaYfM9KiAifRsAtfFy1Ay9qEdTJSC2gpP0aE+CEorqFx65dJTkOMs7
P9ehp/RA4HrUcxkfQNYP9DDit1E/boD24KcKQKqn/DIfhFOahE/nSiahE1L7lK5VjMZVdRM3QAOz
yOj2cZcHuIeekCTSvEWT9KbIY4TmHtg7E/FiUUgVgzNrYUMkLmKDAZwEbxK5W3zidXfR3FZcJiu4
EM1y1oFXrdQmv9wWI44GkIbRHdA85x2MajRLPBYYoICobfgoFY9o5BOQnZiCgJ85T0MGnzgy/LRK
aT0QeRe1Ej+XnZVj/fWwXx2q3mQ9Inpay/aZHBl+dpOWUWoZ9apHdwHJZLS2GrSjfhtQMLZikn5t
tFRHMa9E3nP4R9r3GUt4SJBJWtQ91YmrErolCJ7HuEioMzSy7zw2JSMWo/dUfzeWAQkuus4Zgtxj
qA/JfrNzkUSCMk2oiyM6Ja0l5AJsCX0VoDygpbTxGUhtSuwxkaKwjYg5YuIwQHmUpzcK0FDPrSsO
EqOOVJWATtVJLmAuJCIUdWU4kJgkikIDwGUXiZrEEvRYoJvL5/kifRhAi4nJbr+7hiMlNB2cDrEK
W1uCYFLkFNG7egy0Ce1N2qaUzI0TQ4wIMWH/6qoR/7RhMYM90ddZqnprOR24Cj93hRfoHHvkgXEO
8QXeVOOe3PVM7hksGy4JIa9AiyiE1L2/UOEvHIBImNhTVfPmTWTFzr1H6bsmMm7dCi6JAEOEtTGG
ojqSPI6kYvboEwWrFQkDnMEXwUpKqVxertwP0V5TGcSFuxIcmP5yqNBBsMUYR6HYwJXLgjI8e24E
MJDG05iK04eAJ17Gl/A8wpFQcKaYDA+cUh62BQ0rSSw9fNpgPM4zN+gqONNGdrVCvDLZogPho5y6
XMZuBa8lHtsXugcoUETZ0lUMSdanRoFC+k2YpT6tC3aXpuIsJKy6RIHuk6JHGWLvpP7naSholPev
+8v79XNjtCIcExV46Tj9iARKwATknel2awFYDaz2uRXvqS78e0B1xeAAwwZp6C6VbdLcVZ6Z7XcQ
wrIeNnBn66hvcidUgt/A0a90u6zfNz8fiAX883mv6hc9mn25TEUu2V+wl0dMUTrifm5+hHvjSpx4
yyJCUdqjstpTHHnlEqXOj0GBL+rAREmgJs9IHpFC7D+BLZH//PlJm96UAcbUlkOrgPNk3xAqGp/c
8SVAXW0Y14b7/V5hbNUxe5kzovGhwHe/P9hoWMU2GlZT7C8ONylYe2B0jAFSWD2woXwv0AgecwE8
ztxoNZnJfQ7GtT2iTP2DvcfWcUOsMujMp5Jc22wI9HfLVm/TanVWtATbq/EYp3tu8Y7OXCoE2hqd
/zU/RE9N6Ys1zDz2usA863ZHoe1vdrvGYNQY8eJIPvx6rb/2WtO5Lh3cutmdVndI6U/2mPo/R54A
Jb0ERM7ZDvEeA4edHCcxuBz6v7NJBckj71FD/YztsxE6DUTFB72cZBFh7QOMrTV7jVIbknaCwyvZ
IpYreaVkS3C8iYyzNIsSEbsqfjQ4paUzOHhwMjH+m2epcW4nVxuaSABqNBh8ndmXB8qDDPP1ugs5
pGYC1TFb2ZGQMGU0wsZBl/IA3ErHOGkE6kJUg/5SCWOaPWorhPOCg93nn6j2AJg6ebonloCbgAdg
EQ1HoHUdAW3C/LZgF4oaYiQScxMkjgsd0BoBuru6H272hLrWNNWwbGC0B5jvunKPUUYaJiFSyZCu
GMh2sGLLKIyKDvCxShofV+kwUq6s6KdeDu5GBN5Z558Qtx0A765/rTyWQHfkLAGbs9rGnlnX3aiz
PIyPbhksP2UpCAxFmiufSnJUIlKEC4qzfvO/xP2kYbPlQtmgkFK0YhqlIUpZ1uhXY+y/fYrpJEeh
SGXqKLfwzNKMABz+dzPpDjLdBFtYj5qlxkBpLGtQcQDHZ8Fn1Q2JhIiLquSbaIamzwe/GElr6LVI
L56zcFNusoKf0FVmEeY9ifNh7Pp6lFFjzGCjdGbGtH4245xiUpowfk1QQNxJUNU5qPq7btJaBcvZ
rc03oTfuLedQh9Hogthf/TN+QDn8Aixq1Ple7zIE+Ua9FPKhMyA4La+fMeHX17ZAP8JM1IYwDc5b
Sel9h0VCBJoN6B/1JUH58W8BzQfsouzV1X33wBJC6IJ23Ksfe4aDCRu8BmAi4WzE0hncPh0KIrA/
QtkXzLqjkT/oIRnYGDBuQfVhkGWcxZjFeCIbqVAAaHPjMi/Qnwun0YEvoZWnEW/zq7gXbWlfZDgK
RWLgVBkM2aRR2kvBsryvBGfAxgCToSX7kFBltmQpVLlFkqgSVRasb57FN8QN3TVVxRIJ8rvW7d6D
tTKPBU2pUYM1hcwgOSUyjlSgbIxFh78w0btd3rXmKW/hWHbzVRbzO61hUOt05vNpa+pqlaepHyOy
SVzS0ZtjFskqi6klV4swF61EylMzvsIAIenMvHf/0hSyahWVShiqQAj0DeRTM9Nj9EtdZb9fGxnX
eI9I80JZoc3d6W1IfpNQyHQFWa37JB4/dWYmt2CF/3CqG5Owtvo0WEy5Rvb4YA+Hw31/2K86/eEw
GK6CDkfAQv6u9ebKL5D9RMawJztKXoT2Di2lHH6OKyxXmSxzdn9x8XQRtb4ZmcAL8TxBDp0yVBZZ
5JQULnSU2FEefln/+SDnsIDAc7NsIREcf1t64FK4m7DrxHVKNXFdNFyasWZH5rnk9PK/EWxCl1mO
avSH+vTfCpbCgSd2Ua1ZGg66tAXA0vK/dcEV6UL3CXOa2Pb/bgpw+/g4MmGciYPN4igzqNtclpQC
+uAwUBpG2Z15wLmkfjegBy6LnoHgA8pG75DF5kgQWKI8LULhkg+qk8p1Iw9Js5ZM3USSyp2eW1wp
OhPJJZAnKEH8ACbnJCi7Q7DmEsQ5aW3GaRZo8ouPo9FyzkxGTLod5A3US5IQBQzDfc24tb02iyln
IJC2FIszF+gvkw//+SA3+Hf1snkGXpqb6BjFhweVUNa8TFMQLctqXH7pjoAzROAuOMHsdmOos6TQ
wQXSAy8LUuGx6BmVK5M5U45MvrIGwHpd4ApAus35p1uUaZq60S538umGRuRNKfJlh5URR4Jwjmgv
GSvuC50DvXz39cWXgjUDFtOFhiR31PoAOdAZiWnek7rQTk3Admd2C4xsxguqAFK5E+VLQiiLUzv7
vMweBF+Y9KItC3/3TtjUl23SZScPV9qNcmlCZ9+X3uERlss80h4Ek+K8pElPJTQi0vmBApui062U
Erd/SRht8E8NT6FWqV3o3l14IO0b1Rn9VhrmA+2e1LCU+hEvZomcj7gMI9JEsk4yqSJZzXUL3p9h
l/RvJbh3jsz8gUH0p1FM4JrFpJpy1zpkyrINf/ahMLoHAHbdNzTlCkdoDgMmo9fAwLO80h7CGkwH
uOSMlZ2KWils4TBUk37GXkYNhamInGNFCTra5ZoWcgVfFICxqmW/wk1rLQ06qAbrpsBQgs20yy1w
A0YjhlhvV+rtdn9OyBou3rS2gBL5vNLEu9Cf+Jdq0lRcLLqM2mwpZQW99km0eqq/yCOC+okQI89N
WWRUWghvHmSly5hX1FsZdBknaNdYy9nRgCMMz25YQXvS3263ymrJn5EYqviTFQ6wSW+E5K7UezfY
6RxRHG6wqmMi2pbDxh5nFRo5uX95hz/dT7rrNGTgGuCmkUVeQcsFq8Vq1VmR+53i4rr4rPz0ev6m
Z7qteWc1ZHHVsNRdhMGk42DP4HKL8bvIKpEPUqq5elmZvX/utEYvgulHJNwl7kk5h2IO9dumykF0
Q/JOWIRofVV7rHJ66I3CRdev4A4nrkWNGhAgdmHDTvHTmsv11uSh35fv1lCXutietmd53MMxhzAc
1mUsyMtsWQ2zOcBcwxvSOih1ZBXZVGqbcph4ziALIAySS8f8auNe4t7FMAAltacfM9MSNpejg+rd
KTqqZD2RzLpyMAiOMZe0G0e4WO80qRp6BKQxfaAZc2o/aEzUtcPAs3rI4/sbiP9VSL9Qu5eCpFUM
8qyURf9PhPJJH64gQU3Ns2xZ/d+qK65ecczyQWaMAniA1LmOXC98LYqzDPVawgQo8RF0IAbcjlAJ
+dDpfFAQggkMnhE6b4CC0yPDAEGw8a0GkRwyGP89lkn30noKqB/fms66yWeSjMgvte5g1eLuFVmC
ZFidpuNzwLIO6joeWusYMP36szPXURenC+4VIEVAtZvxsIhV50PXPhR81/6rrRSBshHg5BjZxcAi
dwTVkVID5LVGdCrRw/nqvDqa76KPpHeg+ZfdJkEVO++e/gP3GivIvVN0HwHeXbPgVOtM8pHUww8w
lcLuTfUY9T3NUyWBNE+zAObZKzvdG/mMqtult+LYrIy670ah8RsB+CGWQ4fBsI3WpVmomyihkEZe
BkAuUHijy5ar+33UAXEL0Or9CHgIRh4OqTTjM72k3iMVtxh+R01x1iqzwzgj+35c26v+ORyPMcrj
ILg5zKfx2ekEc+qvQyQJ+xrAdaw2NGE4L1cvGMpaBPrH6o9w7wlshJZ4PcoqhF3o8BoQ2rcRy20r
P8g3REG5CQJMVVQQuloDZHcYw1RVlWKUCu6reakR2jgo6yr9SP+X0pCgBklCIv3GeNas0SdhNMHO
lOsKI/kf0DlzmwIKbqDLBanfoV3poA9HDJ9F8YcAawNDFrJxTd2Qt2x/aPX7IH28HFjIpSIjSNco
mOLpmYYUZnuhp1uxk+98u5++0qxPr+i/PeCwNBqJTn3ZRtwyLNQu0cB8dH+UQcOgcp8mmRBwPEbI
ZBwOozENgtXeqWTrpBy75+wWt2EPY58OJE9T1kFZbKUZZc20RBGrD/uxPzw7e7ih+3uiuJnGyoLR
I7b9LiZBz0mC8ld54UweWTD4iXsnbtdODKYq6sWjU2+JdIRMS8W/71Pa+K2haiQX4sz8HqNEzwcv
PSFHWOIjwhws/+7AN5ALXS0M3Bz57msZgKO0unc+4ASrtsMI4a9XHLmdSxJ2WuLl42sCKJ4S8ALo
BQbC2uTRockz+KkDAMLQJIFGL0DPgq0qmozAesu9SzjNs20Vt68pj6PkI1LZ7w87JCaQpP7Yzclk
fyaovUNgeGJtezXNhtWQl0F3PZ3W8hJudP7nKSNREsoO+roSbb+qTYpPVNDhw6yPKHUwdoS+/bm3
URE7uNwY+0frBdMa+EK/RBU/nOdbsUDs0SDp5J0xa3XRWSUdHPwTzY9mLe+QMfnLteh3QqaFyDuI
bTBA+PWpcxmkdHTqFa3mYJ7ACMAOh2wkTcxZuK7H/1i/r13GNys91Lus43RvUs7pJrXyVINeeE+5
UppjTJNspiG9LScOe7lXJl8WVRMRD4+ZJBYB3cHeNihY4Q3qlRt/wz+UkfX1JSp4yeP6U/FGJNv9
8+Yugc6PvMHVKrb5qdjARrFUq0NdP5wL3casHVwbEKfd2D/8U7PWXnzsR91swFOpWQk6uL6Vgf/Q
/yw3Xg6vrPXfmCdBDFcF+ZcJaC37gFAhOiHyPE04m3ljIOdOccjdxU2gW1eH8OJwdR5YX1SSOHs8
0UmQ5wheK3uHphPmz8Zd2U5MvlbcMtoD0vT4jn9Orfal6Gt/SPIHyAPbCjjow8jmo/zLiov+ua+q
nVyI61o1PDhg2UR5IP9Wy86XXN70r5a4vd39d8EjmceqyRTvbxFiYrEnv8QFxd1n6aZQqOKhImbm
u9QH00BagsbIArJMwGUmDtQzZ5gD6QAnaUxX9IFubUqlxubeMVvIPgHZ3oLXXCWzZf+2eq1oUn3P
C43bRFWxJ301Y6Kk0c+5jKAG/dlfRK/mlI9IPccfO97w9BcjAJ+fWvN49llhU1E5JFuXs40cSEXn
bEEzRs2UolOrErwpN5CgCEGGnkZJY32hh+zXhMwCrZfYYaEF2MyoBW7OCq8BG6J1BwdTcVrZ3OZ5
dDqv3esw7hdbjNlWSROue28BhIEZ+NiF7IkTAeTPv4ys4W94aKtlWVM4tyHK+5Sbl1zwglcu5xnd
0t17S+atwWNY8t8PQMXYwShYGo1zqV59QZBnv29elQrmmxD2uH/tX/RSX93c0//NlnsESRKMZcUx
AaOGnjkFzR8jsQRVAfF11X5vCqSTBsvdG/pNcGVUVnAO6XN51K9nsOZQ6Pm0JtU4fyUM0CKCV5oD
jnkDSc7T4LZFRA3EKI7ZFNLUtOrQ31+kzTg3Pw9v3Uv9NKAzu5uffuHdJRd3citJ7Zr19ua/LoQC
3Xf/3kjpSAE/TDywpw2sNPy8yE3EE+ANyDhHwbX7meZA1dM6e20W716CPnzqQhldLNRAWtMtnNJK
TjqBkq2dPOAZrh0QDFQjy2VfHt5YrxPcWVDwiGN6195vURhHbi4ADGMCaYgBx4fbpNMB6Nwy3Ef3
3U6BPkJ5ApeJOFi/G/SPUByqV1u/4afGgs4k/MDfXLG57F+Mf2EVrx5kTFMxnAOmps2wugekLfIt
+jLu8Hna9PZwFhPAb1x8uoKYwPR5krKiiJ3av+7zJaqG8piHfCfcJxtKnZAuJBuqtF367hllbhI8
wC9B0TmJF+n03nzz3gHo79/8g90njU/vUIoSJ+2bFbc0ZauH3XKQX8PdxTdQNGVWVcaP1RPoGY0/
jBpatobRnNoj9G9F6lDk1QCDsNhwlat0XzkHMHBX+DHE+/0eXjZyvBYx6hDHSa5gR0Q5e7xZNSSD
2+zA9LO8IRsvkGyJ9nrqPPUfAKwDRpN2UcjudtX1fRG9+C4TNy7ppatEMlULxuNha1HHfKin/TS7
L16715jWQlokUPwAHWvZS5TB4CweoAb25fvHFbS7tyHXFkJHtwg5VHNN9DYthgh6LcjN3ynOkEFA
e8Fen0namk2zWcCVBM6YV8stu3ouNW908aoTJErcH6Xih/1ZpDeXjnaOOJrDhJ6bHWjZHN1Wecv5
7GH6oyL/wdC1lY6BU4agFpqjQSly6XimHgtpKLV9a3YvQxNqzo6EOm2WLJgxzQiP4zGhkF9Z0F08
KU/ew1F5B+KgNH727oOUxlMEVDCofGb1GvwQe6cJspmbsoFOtXvfZyPiE4rSo9gxQL7b/BgVv80V
WF7FpYsuF+VgqLWP+drv6HrFI77SuUPs2ir1afh3kjIrUTNeRGOQn2HBh1GzCtvgGZoPCJ1I49XJ
3bBGPfI2DWjkDEF/0ScDLpR2d4AhBboasvaDXO3GHLcYcvX34gIQHyjFwz5vxcd7aH79M5KfEGSD
s1mHs0tSsyI3hImJzOUWFsEBvLsfo3YsuSkECRiwu0h3Tz/IgG0QhSgQTKBsh5UrHRnu1y+szFUI
KGbHMnOquCcaK/vLXUF+vw2fGEkjGifaR+fZP8/uc4PYrP4aPZYQa0PuaC9n74mRCndO728Jm3oU
wDxle5DqprULtK50xmwOK6v/mQG44xUVIV8Q4U4+XRay4DYsT1kSwOk3kd2GkTshpAGm8IVW25oj
r7sO6XSdsjf3aWlwnVqje3MPJ2D7SE01rBXaoK7fiw9zAF5xmlzzMJDsk59tfR2j7EGfaxIQBEuu
/qZ0cC5fZ0m+nU6Ug8Pj13LuMNj+ernX6lzcP46tAhx4R/hOYQbJQ+kDMRSKhc+WSRb+MnwdBvGE
oxCknvC5Y62gHFvchqfFaQG9NPK49BnRWcSCAWk8+52uWTX4qawfBC0LGpuT3RmsGad2mtBUtwVp
UejC51Vup6m9nH5delAG1qpE7f/Oe6rzx9SCQmF6hUj4PPtNTEjNIFuFGoxWRxjp4jYsD/Eu/7TD
Ic2M6boMuQO49m1pAAxlETbPvwwA4Ukm4LJgGk5JG04vbXP7LoD4WC5uk0LXHCYbw/KLC3gC7gR6
rHcbYCDWEVoC59v7dlmv6VfvhUODWgiRKnhhzAEp1tWPpPinlv/6uYOX5uo0MtNR/6o4JaqgTBjq
M7BT9h9B2OUAaMJqRlIIo2H9sYIuJwohHabFyty9hrFfpblwcFyH+w9+DB1KWgqSdsH9Tqr7lKat
oFR0EW3gzPw4clpjwR4NH1uUA5iXXA/YpQ/+Eb7fctM61X+0J73qv3PbiKdlBDATeg2p8BQh3sJE
gAR52NcZUyQtOMiGv4CI2GdSBnAr7J+rW6+yvudqpSV05ohq0O6BIKtdInSDCyfWpaW1bAl/2BlQ
geYt+27iGfWec1h4TjhCi4fFV7vpshkC2oDiPUKZFjlWKcDiVpwuteTk5CkrQK0DVTo+NIpHULGb
NWL3HB1RZApD50qt8lCDvA+jhSfCApXMULBdLhIOGXXNkAQlvtq7asNIceCsCgD1uyntYYBtbD1W
JZoJ6Jx9BJVFNCux7GMrDZudO4ADQ3viIbuJFcbk5bZF+sNRKT+3eXLDm8Bb9em2egL/5RRBpYLT
+3BvoKnvG6vgwFH8uTpliIUhbLs650ID8dXKr/sO/QPeEdrIQwuoMxW/J43R/jPykle9Sn3r3Sc4
bsDdyOzoZ1uGFr5q1rDc7M3PrLEYMe5/hn2kwWN+r3jvJ7mjL44lJx9umY8NYVgIF5N9fcKJYnNg
xz2nFZYnnP6R1covbnvS5mTjXtoRniCpeiWdeKzRCvWAY/rqFyF7pXk5dUX/D4l60QkfHsdkkd0C
rme6YAhjfDbirUX8Qd3DfrK2AUABTd01D0iL/YYAuM6cDnjDcfq47ICnqBMQvRy8Zn5hFjBI5/15
nd6cFJTH6Na05lfE6cFJHDz2+8eYGb3n6cCaFxP03iXeyuO3avOVXNIicQZ0oDPwTxztHEwTrIlF
qKEvEOnzd6wodvps2rBhgPcBHPcFO9qn6ZLijrXGHMMQQ6IKS/4aVypusnQ+u9z62S3S1AVn5K7E
qF7RBQTHDIQEFDe7pRUlcVBS5KR3VhePBkARCT66pHjXnuJJaj/pzp7k2zEOxqVxhKiGJXGWUOuo
k0iCxuJQw05X4NzZwGf1GZBEoh8spCMKynS0zchFgRolg4y37L3Ashx6MYooALQIWIoBB0zKDvG+
AiSyUGKxkgDphsThiFiK/luq6O8GccXNXu7PhN+YYr6U+j9Wh8F/cGLCzUmyrQLRg0niDlHHsgcO
wUMjgJp9fleZfH4BtCRydMzWr3Eve1GpBaPN47Lj/CerF4SHCKNBqwc8KnYg14ypgcL4UUFXGvVT
9/tkvNc+cCqSXWMpDwPWpe+4CFHTu5P07+vDOMJjQ1jtWUMrofxs/nalbmWGfPb7BnmMfR0mBLQA
cOJWAT1xuKfWJ2TNWAVOqGYwSp3DGEfzTQcFHU6M5RNwZQcmEgxHTK2BvABBed5lsNEN+aQXx6wt
dwxLJkcJvpIbVABMT7mmeJOffrhmvOHTF58gtmnzJFxalQnzVk9QQwBg6BcvA0FJnWrj5t4gdMzD
AZVC41F0rr1CkOsvQZxj6qudB2SXr9XlzYEPDMoXCBixD6TvcdHgf8AdQygORrODgx9yOAclsUS8
SW8Tqq4IPsTHhKjAATduUqT/ffAYXoufZqUZbo5gRGmlolRPopxkK1zS63iM9QMZR2nvRtkI+3mb
opPbF140JlT4iuIFX7a0oznx93B+jceAED1IqLMw+OvlehGnCUVx1ms6/SF4jfF/sD01zEjl6JU+
2+SyxhKHKESQIe8cR+UZjozp57vLlnqUm8kVFs0n2NnIXrL0B/gABra4Ml2CxSOsW7ZL/XKfwPs9
5+yTQJwD35vBZGvUQnzb6jCBglo80emDUycyJNYNOJKJDlMyBazzMLrxR4tYk0vGssioItpgCKY/
NKYdbE715OA5HnZVh4VPZn7OO3NNGKoYgwAa8o0jlCHtG1xd42RqQblQchrWOtnma2VyhOAalvaC
SZqHK2UVUhu9fGQMkFWh45vGOqo0sHl1+G31qHd1qSGyLhz7IfT28E/lY/vK8gvRJHxonWjOpAZt
mVQb1L+OUOoBUgO0St9zpYagTsL8zHUrk9e9VoZ9jlzZx8FUsMQykUMu/IVlCp2GwSWC8Rpv2T7T
nm2gkOEQyxo0VnVz90Ycup/YLz230bH5KNYTKMEqo48FMbxtbuHZrSxKfROwJ+FYSV27FQu/0z7m
MQ6M9QNP6bHf3Yb0DkOwMn6tYaRcNk/QEoCE7uFAv+/4TeXxG+LgeJTbmDPoesK4A9k8hgFW8FLJ
iyAShfgMviS6vgvz0nsVVVcVAMjHcVwahFfXvHbNavCqAjBt8rbo3si/nUrk3GIXhj/mLpkAHtNT
38w3X8taEcxHk8CxWHjauRGXtHhpV3j9UVOmF2mc3ptA+dWxTs3k7FKQfcNPaPq3xIfKC3aWt1dG
BIbSQhXpBb8Azufj3k5eATZLarklPFPHollnaX/paGf8Q36K0iKBWB5+i3B4oBWTZQSnhRoFEf5D
hIEWmtzQquaWg+ettWSJowQE0QH1KGpu0F5NX/ULBZkcIjP2fQ5TRnX36KXDr0+C0XAvlnfEpbIw
evZybYY0r/OQtJewYbvF6cVNm0zqyj3Iw5UTu6/1BbkA1+oZ2FToBI1OyHjvEPVH9EmmwKGjFuH8
HadqnnDFmuEUj/Q8iWesY4/g3szNL8HlZx86yOA09W6LNsdNuR9Ozp24V2yfJ0isg5wdRzsRkKb7
ZWA2S/sKsnEhXNRn/HXati3MLCvpCP2uYWHIqvDbhoMyCcO3lswnFAB3f7k3oCOo03e/qo4uI2LY
kF7STXWCV4hSy7LPNH1UYEJkTa6SrMYhZVDlm9fpZUFn7azqIODjUsqHyY1SfxOFmBfr/+ZOUAQr
BBazmd9Zhdp9nAcaNQdHkTRpc5nAOF+41K4THiz8Cke2lN4+5g3s4uwEbZ84APOYWpk47d7zyh6O
TeKkEI3YsANxQEUkxRF5vbKJGhmsz7Txdh57GLRWtGBPv4PCANqwwQv2lB/WRSscWYDb+Ls20CZE
8wUYLA7s9skuDXGc8Zl/edh6aq+cTbtx8U6nClml/hu8VezeNkdU53BaQLThguB1ICcOSQ2KS6b+
CNvwZfJBlm9/48LSdjyG46EEeJYkFuyFwGvHJCmahcVyaJn20qpjSuCwAfAVu4WC+0CfKCeH/Q6/
LCPyp6UoMmG8qen7NhDY7KXnhcOJO3tz6G1ht+G1Zkgl/oGZU0TYxLnRnE8aFSOOHcGg0+AAXYZ4
PJgf7p0iyLfGH6GqoMIXGt5RvqnHE3Ibp4dPEuMJ+BtJR4fGhzIJshUAMFbpJOovjwE/t2I3AosP
efttYbyG32vrWB6Z0eJ3HpwMp/Csfwl0vcPRL6++FFsNJwGvCnCcnANFQw9PDl7IHPYWHBzyLEdX
QO6jmzeCaG6B9LKk4Y3CXn5KIXyAvhtphaNTDg7QV19pzSAfyf+PsKYUkX23rwP8xbC5DKA5a4RN
WiWq5cGV5brOu+LcmKdQlek9SY2BAFyAALlX2Scj3Z/Qo8G1xN9hmoGqFgaMweEAN9H+dGlZkMi8
pWD/gbmgt8SdhqhhQPoTerLrfQdzHX5Y4Tw2kj6t+YCXTfe8ynVLfWS9ae6jBAtdL3bzAyU6O8On
PnskumlRugSPQjv30Ku5h2vOqs9ZCjgH5kfUDuCPBaGcDkNCJEIOvPWJqanimY/6+b4lVYYHGIb9
Q49aL67+HfU6vPSik1ZqV2MEiXHc4R3nGxFu6F9vEM+rromWRO2ZC37VsdLlP+bQGWBXnwRObLo3
FsBT3CWVg4Ejl357eIcE9/I8vT/gOSfF9/cJPgldej/+NqOL90auxIB26wxs403dCM4Q/NaPQ5SE
HMwHYZN873RwTeqAWBCOk/4iskxXF82T8tXlJZ4sE+99QWfB0xMH1sEHx4KTW27yCO/tydgfcacz
N4JHmhESqNQ4TRT6aTJInBK8b9SiWUTwz9gbwB3L4Gv8+8gBSavss3DH8UMExA+OyhkFJDZInobE
ceoV4c9OvXs84REBE8RXiILQtVykkvOBHJfEXQTy6eqEnPvsBwWVsIytrr3JfxkobMAERR6R6s1p
GhUnz3iE+0Pq4ViqHyeEbIraAPtTBCcKv3g8IrCR4C0hCEGe6VBsIdLBD1SROE1EdDwWgYjB6cDD
d0PO4pFCy6gAXc+T//eTJ2pnEU3qPC4rHeuld7I9BFN45I+VxXJRoV2G320Tkoxlu9I26cPJY1Hy
fYxBQp8CC+8CM2SR19n/th/8LzARau4/teGmhbclrcP4VVNlu1S/wD0rrDK0Mq6KXOwQyGSKXbBh
NVV4VkFbQCYobajAvXexDwMSYCsBltQxRqXnChoTzFEwE1puMZtNPjVqV6bNA4VcIXOy2q03AwBg
2U0YYibSDgXBKVwAR+ULUEPeMqubCkz2V1dVNwbpXOCBWYs2s5jS6w8EILnqDDkIPBuwzRoApbA3
vGkAdNanXa+3GaDfKWiTMBoktWt6FDxHfNI/WjP0ReQf6Ke/gkAFg0D6ly/78k3C94Pp6fWEAF/f
bbTePwDsYDcGOlWl+PxzrA3LWs5lgswuozzIsZyCSErK+7j1JjP+pFqt+h9SJxb1vbCDy83l+rv0
9Eu1KcKR76Q6+IOPhhohpO+V9h2SniBXz0EgTFFsyIArAEqhhYpzAJ0lbT5c+vcG/UwcAuJ1MKTQ
dlRp2iP6BYRIUWIlfKo6vtTzdUNngnRDtX6i6FzyLw14kZnb1IvF+M5Xpmz0u2GYaWcYyji8e1HF
SxQzR29P4h0gBS7ySfUqXhpVaHP5lQ+0z0ADvVL/re0BQcJjAfz3zmrSt6zrTFXpHwg01dTVDhX1
Lr1iTSV6wcKXfuqmEzUxqVxPl6SyYgDKCKpRekxaYGUUSLdK1M5TUuEBSaJy8PghBXYBfXIdRDzG
o2SENwxzdSVA6or7u3XtHAdkuMFrhnVsie7AGsG/GTDS5zZLP+Ylbb8c3Ffo2dGfGWd4NSHW1L2p
qv7PgZAdzH+5Bjl6vbRSx9CTz/3V8t/wPJ9IqJ960Ug3Mg8k+m+dS+/WMbzroC3M+/ftL8H7oL8W
5AHvJNluIslINqzzoCkd/FPv9K69KGbmZvmJMDdvepaO9WuWmNhrz6PtZVstOhGlz+W+sqcKsS2j
Sv1a5aFmzk/yEx36h6bCmNOgbVQY6FRFB3qeJ6PNr2fjVmyXA9yxd4sdFSpBEEozQ9+ZbO8y17FG
vTy62To7Fe46OzqBOqURPDpBJRB7vm7fFqxp9KKFdd3SlajuP6vbgMKB0iVF50K/Y2V/hj0/Yq8u
UH0uKagm2/vg00l6SS/mL8g8M5tpoaN5LuphmEgObPEG9p9VFaOjcxP1MqUL1vBGmbIwpzBF0TK8
+eSBdBmAZwe5F1Cr1L0OYnwAsm0cIstnKx4xX6NRdWYcnOrssSKNxk8BVTX4WFAGYrd0e6xyG92q
mzx6EqF/+7mkhxhsyqq9CIYCTDi5IHTVDAqyk4oFk60K1WVAgFeK0Tdu1Y1GKijlp8sjQWuJM3vT
ExwBdoPkET/sKPtCwPn3cz83cApeD64BLklW6ynWEnDoPw8TX/AAjnj5DGhWoX9CoHJyaV+aRmul
AM+CHfgeUCDIUYPaFPdsjjGNHvAgosGB2JX0EuV/ML9/d5IfXmy0TFj5IRGEapzXwsHfl0SNKmh3
FimAXuRC08i/0sNA6cP06ItLHFYv4dcovGH4UIyEsgFWTrZ8JdLAPEPgVPGLACPLtD2EtPoBiT6s
zA1AmD1JfrcYb3GHN2BkgqpNciz7ovyzFf7cZrtbwf1pzrr5Gs/fjjMD1NPEC3KAy1U+jscCwMkh
UQve2qg1Fx61LXwCKE/75mbJ+hGBqmvgntPLRxr5ZjdvtscTvhIzw3Nyo3hp53wDp4X/ahPaWPby
wvvRORo8E+iXW0Q7zbZHPI1fg6LdZ1+udiRXBwckoj7F2oUkAfDA5wCvKobjEGtBu8IKgF45dcnp
4koS6PwkhTfrovvEhjmPzQPKEn3lE4ipG4UZ/pFh7HCHEDCC9AeDQaoVdlH7levhEiFjd59w7psz
j7wDjhAOBumpGjJ1r2frAgThGRxXHAdPny02TN8wvtcBJSbUHlWz5w+PSRNwE34VEnlkfz8F//wZ
W7bHceKtvfLt64ok823C1rEFeF5snm1z3BBI8y13VHtvHbPEYn5eRS12Fnz5/TKMWycw9JvPntFD
3wYtYR5KzvijXA9z8EUuzMmDXbmT8Dy4bBgMOp8tbNgCb2Fnolb2pXyS/DO+GB8BdliTnbQIR93C
huooO8rmfjO+iM44Q4ns67nOKQA5ymlCNy7yOXXyfWVVOvApsy35dLbVBWziNjn5BMKcluvKmDFL
OCTg0fSmWlCJHxqVBSUGnPdsAwT1Lb2IXHm2H9qXBZ3vnDaaZfUKvjFn4hmYG2MTdgRvLyWeXsBX
BGKCxwrCjDDZIQnDBeNKkfLZs4dUlJCBYDc+1O9pxAfMSUEC3xYyV2Cl6IJW2S8y54cRZ+S151hx
gn1rSPlDlj9xwpUQ/GEHN+Llo/mU7SHUyQeM7dNB0l0niQQZEUfYZnN40Mu2mhFQc6ACgY/BF0Mm
rBFEEspmZyds+uUSdT+d6+TBZkGPl6/+h9w2Ml70Dbjhijd3ed/kRSKObXM6FoyuGrvOMTytOiVv
vnDGFo74HeyGZWvHz5yDZVvb0UGIYajSJokobPqVP0G6kQLm4cTcuTKTczEQQulC8wRZenTaUJTH
TxmS7CQs5/04jjiRTCyyDy5oTgvuqXrJZy+tLsU8srONxPltdJ6oLTHaAVI99snsfnUZ3XwfU4cc
Hwl+9hAfms51FaGsLs4PfX8tquj6/3ElrNITS087LeldRpvpkY4EHY+eDKhqUgIwWoMx41Qy8i8N
DoCPcjZeLptEJgN9Zv88Ibw4TiBxZW8nlwYfZkzMiCxD570p6uDdAyEJHiBxQqnPCacBqkaZjkk2
4Yp1LYqIVNs4Iooc/o0CKzgxdM1mBat+KGZzNDuLOslmGZl0lhhcPotqPJT0xuxdxYmKGlY3hdaA
juouS7cxW7a/s9skaggYeeiVUHAPWZJpAi83aRVQiHRecczMTE46hLWRT/oXqAzCwvdRIfW4TIxU
xoXlMBx457LNVad7H1LMGldF3QccxInAitASuT5iNO/FIEqIyHBY9eL/0XRmzYpqSxD+RUY4A6/M
iBOoOLwQuh3ACRFF8Nefr+x7o0/32SPiYg1VWVmZJFi8+1vE9GTNcA0IHCOSGRwNT1QF3zBMOzqG
la0/Ei+ZTfyOzA2wldoojh00q+hUZHkxD2bX4ZvTiyGY0QIzIKKWWSuDjiaIXa4uTFm2VIMbZOP0
uZ3LVg1O28Ys8WIa2pVJdsyOMrv4Vjzivq9PnhSzSlhwkMRn6AnzsywVIDH5VrX64I/AFJqxgP5+
vwdHit0r491ynpy2uHx4apcYmVWJQ5cpexdZYRolHgahMg3kyrEseyZJ4gmhlvsDH6xsGo0iRo55
JQPHbUDcAp2/wmsgV+RCKOuyU6C+x24LZc8qYPqPPjzCEXsUxdSmdAUJdbDHZIhHXIHRqwfMZl5L
BklC95c8Jp7Bg72O9S5PmqmVHQXOl9f2rk8XXB8k82o3z8whLsygnHj7vMtyJesd6gghDi2of1T5
yN0G+fGDHIQyIeXOi7DtVCv2t/zI1VkbLzvd8hFbFps4PayyjclLiQMZ6y0XW7AOOpi1sJuyJ0IB
8vbAECGWckaJUcNnUAfp2W1vqCb3ZsoMTmR7yC5XrVqyATBbeJ/S1gRDLgCDBAa/2rz0mTqoBr3D
JODCPnHYm5GCiTQKuQ05cX78N1J0UlE3ZJtgxW85uoWE+VzxM8CuX+q94tnR5Olg7ChF8BnHRouN
jFNdRljGumYH4wJyhJHqK266ZYQYqN95wDfAPc5MI06e4Qe8j8/ebBHMbCaOnBbajLVAaMC6EIpm
O8BKiict71bdwI90MAoltfvQfCpPXiawNgMfYFciU1PkbTGwP9LorAcHfsUTP3uvFS/9lt2Lq3P6
/I6pasXEwIIb81uzggW7IYCSSSP4A4S/CeIcOJmO2JVWPJhylR3PHu+6rbBRst5OSCagUuGy/5d/
XZhSC62AtEkh/2WD+nJPTYcVI8uQ9fjBkR7MgtFhPDrkpsc7pZGryTvDBvP5B4iRW78JjUEnFFUa
TjBcpSv3Afmiot/AyZ82B3JsFeoM200GnKuxdpk9ACkwLZRZfsQ7VlbtH19DxCRdyhPjhiQKYN+i
XON1R/hC8BilxsoPMmCcIBTyzdyHAAFhAvKmKLtSOezI0geFnr7gyaKiSi7s8FNuP2gx20wzONWS
aJeQ2dbpTozYc4h30EogntyO0LpLPQ+RvPOReAi1v9aK0fjI/hj3Vo/hbRuPWPak450Z7CtHRFRK
iJ1U4xjd81DB4J1dHy2UJnNAmYEMTMCLObAU+va6TofD4YPkPK47/FgC71FvzXhb8YJxfv4htsL3
1AUYwXdyiZBPkRPkPPx3AUQloXyVvC+NjorSvMJA7zps8ARWLHTowlcPfIiX46XEPSICeZ3JX84j
WgDiEYAft0F/mSE/I5/LTOHwQdijN0OeZgOfHYGYFzsuw8zPiSiR/KZM2Q+9ii+OBHWDkebsPKwm
7VFnX67TJeanAFSsOOE2CumYnGv6XVN/NQpwIaqpI+zrKdDg6Qo5+7npgyaMIIFpVt+/D07QxinD
aB6VnpPdm9IQBSOHMaZhjomXRYTkZWeYwcWnDe4+Tf180EEBAj0gSkWrx5oiBZIYCELvzgzji+UJ
YOs0D80uX2yOPuMYsBnplteQ9NaaVCb/VcMN2Lh/2nybsAkHxWKHKJHFVWh6pjlgd5/+S844r2Qv
gGTR+kshd0ssAzzKAFKtoSzACpWm4QKjs8IitC1po5O/EEtZ7NKOQ0RDV8BRdm5RgZJ5TZWHww1W
NFgMp8cLOUc8nUbs1HwrHUPY4XiQr5wiQXeYFJ/BayWPRbbJhqtwsL1WbQdgmwcjvw6nSnCoicqj
FhVmZtrvazI38TIOeCJ8Tx4mIcvg9wBZZpeoARTaHzFtAK3+XVHYWa//PXJ5BXavGSv7zdkp+zOb
Ofup3C9vg8mPRvboSXjERY7JkO28i9IM0UAd8E9/xD8dmeFflogmFKCbr8wps/XMAiPDq6Na6liD
kk6xMYSM83ab/YGKjg9UdR+q+VQbaghOXY4djyVLOMj6rIYUGbpb7es/Sj+h1IYl0a6zrChGwobm
2IROSWdSUFRW97B65K7iX2fZ6NaHSoJxFu2xjZN+CpBfRcfOUKBVgBPyzAcIubxHV/Mx61IVO6DV
skL3RW/C+x1SSyLp1++sLmq3mwrC/FBDkESzio7eYo7T/o+nCAYU6KG1gnNf317m2+9RGZwMGKcc
M3CeIC0jD4/uWjakZE5Zl97mBsyAY2+kbL4B2nZBva/3VdvtocC+7ZsiPXJxnq4o7lMN0eM5r6oZ
HSg7ODVYjTFvBMYsEEA166LKAL3HgNh+cpnEDRT54QzQfj2hNnZz+CcxO4hzim4mlbUvun4HBhPb
xWyk785wVTj4EM4BYbuF7IHQGBa5M48/euxWRr5qROn8IYYDdIoX82yPfcfX0NedI6wFU6pynQHy
a5M3a+/tPQEPQtoNwQrO44ZB5zp/hbNLbzKNYuq0m2Fy2Nlxi6/ULoEndqBdfUg61Ihxr7oMzrP3
IqVEjNIeiGkgyDG69TxXAx4wO3TmXM1Q3i4PfPOE5jh5Xy0eDmsf3fh7wzy34A5XMzUiCxj3EJGe
9lwBj/E+ug26i4v1gcdNSyvFPGyFe7bSxWCsZ4fVnD2DmgFyrWSphzRgg5jH68sorPTz5DrJFwmu
0zZFPookUGlcar9bNapmcWVQSmsDdK9fHjZJIFtIEgDtgmYDeiDK8N3xFM47nlrH/zhY4AAyoVqG
9dzneL2gBZdi2gkAZBforUKKgvaBc4srDyfIAxT7+xHY2hRb1/DDCqOZvD3g/Hdas94f2K206LVW
uOWhDQJxGrcGEmsjXgMwI4SRDuD4cO3u4rHugjxc/EwMDvCipHswwMbIdOaIH6HMsDzTmoqvsPua
AIwQMmbWFwmB1Gj2dcjjGa6QtQV8DpkCvac3kbMCb4xzE25yTFl3Ks6ttQWw0umz6WVuf2yyt6lB
vm1HbxTB/T7zH10O2JD2Hd6AZPltLO3Z4EW+gQbAPARHfEvrISpxeljCKuOMQQXopFiitZpMhM39
ZkGauIR/yNnXj9RsIWFDT/QXEKUP4QQjJaNHY/OwHeUYZFs55YYpLYk/za5627HV4xu6ejEmjMFu
wyHQkr6UsGnRhfjqGpqerAUCFjmJ7zB2dqDixagZcU1GggI2NcYHDn0UO6wGXYZ7+WHBJ2XX4J10
B/wG7wNCSIjMxRiI7w5im9FvXZk5GCa3BhxKPbRlN3SOG5CrX9G9fQSMetGEwWTAE9YA54R4oQOx
93gpeYt1VFvMV3q2EXwZKqv2sXsUnYpCldY6CtVhQ4r27yjDky8qopxMtrSbhGUEMVyR6QP7hAeA
6ph5wdWKtmoLhfIaKzRAYIwx9V1Tlga0v6Py1/sDKwMjIXuSo47OtBVQDYka0atA/fJlCgagdyCL
NHb9DkW62UmkpHJAtvCLSR6ASHsxRf9xlK9tW4VDRKY7xXLUzd3MVToWF8F/jBOXHIu0igNXv2vU
FzRGBP0wxaUz9sYKWFDuRxrcS2EHjR4WVKxlOgRYdVEEtLKt6KcxpmLaOmeobWoXbGyYSaRBuWxE
51kfkRefuEChTgReSjm6GJ9QjXMJJuajife+0ygxxJTvQLdDzr4jMseXhWaJCko5G4FPww2eQV0f
amjtIeOnTViBCEaa+ZjamTTtIgGtFwcINwh4zE8LtCpPOjuAhtwqMxlzGN6Cm+KGbiY2Eh+tsCYs
RUGzMabTIsU0Nh1T07GPrD+pfZI9CFxOYwS7oS8d0E8q8fyKhxyAf99rv6nOQDHHWTsnIHh6OQjl
UI6QxyCKlBzXAXa2UElvxn1aefz6CSefB1WVB0UYxc7H8COZ/I8pPf/RJj4yc+kCwNiLDioC1wj6
Fb+r6R3557yWHmrcY9k5mxHHPJg9pzMkcgivbj+q5tA4VdX/cIiWBhPthG4eg8mS4zrg/DRvfc3z
9ANha1AOUaeA+Pr3hUCBToKI3ejS/c9uv2lhdg6sGpxpNBH5iI49wSjlbvZ2t8GEcSHx+wKnASkq
ZoeZzpFid4+JwRIYQ0FrvZGrq0A2HmN/ZffyOT/5NcEUO+SOaPjJ0wSCpjzfUT0q7tTduScpDlHz
/+sbryGNJKx0ejFymKpQcBxyQFIHftQ7zQADNznssYIG3M0ROIud1Kv+CHwAtfwXcowVrQ3gXJT6
CGp50xNlGh8quwm8cfXy4DEjUV8ytGyM2YEN+PUe3/Ba4qDcophJq/fi5KA4lh509IyX/RnxBGm2
owCkjeN1Su2znCRQxw44arKNeH1MAkNkcUD4ZRNh0rRNWnAfnrwPGNqUJ9h85+g2wUAbfan8b1WH
clREhUAQdLaRbftYs+2o/Ps1SyoaUDIuYwyTtqDSMJRpde+skjmDyOcwOBx4kGY533EMsNXGA4xl
yN6IGQiMQlgNUGcbaBhiRToHj78WbjJ/t1AZFFVU0UvNIln8cxCW4HN8D2IoqXpvfj6wxi7WPlqg
2mG+iROPBlkf4SPESPoou/CERxvffStYZJDdrUr2Vor74o8jkn9Ecijvsh1f51KZRle2ch0ESz5h
7Ijxc2vaDC8wKn+6qqhi0YrHKfydV0y0uw1zB3OCNwqnJ6tefBbEGtQEzOfs+zLIQQ4ELJxG/L0Q
2jSnfa9afpmzKqEMHFFSCeyUCDrEgrLhw49Og9vFZ0d4icwpj7Vu+y0/W9wuJnvMaXODDQf5Jjb7
XkMM0F7LxFYxrlNRpkKcPso8en8POTTS4Gisb/ZCGWjMcVMLki2KzMiJrr6Iz+qJmG6JGDf6p1Hq
JdF3oBLlNr3TguurU0R2zA9LHzVsRHPwWMDJaRcP29MzqdaRXpo2W5hNJ8SKvrpYL/bQ99G0e3uX
D0ZgCUG9o4yaHi4ZZjxv0+AAM2VekkaE6HAY7Q/Ma1FTn/aQ7TyIj7zfCJmvcWk5oZ0dGKIJwd29
ga8S4QecrTRQfKKxAQQaDqI96l5R9jAwXnrzw1T4kdInHLpdLFihryWvWLphmEzehKjU+zciEXXV
BvXo9bRek+uMNjUc2jziM/RlFyUKgWjOwrkSdRA+BPx70ThhvGLYMZCyDOVh9QkoXtAKLhBH2Oiv
qR2zK1LqtmGocw+IvWA5yqfnvxoZFZfHxovmo57fRiDc6YKSRB10D1QwCMr7oxYlaimR92BIiak5
+oPQCaFSsEV+Odew7oXFYWS4HmJMq0wL/HESh2ZxRV/Rj4D2xLsLu6HKXJxUOtT28CjflUt4lORs
J3xuyWZekBVD+JzERDCHSpKF2FPClIFcy4zErYkTsjstkVMm0uYO+PPcqTDVzktx52qFXa/c9dd/
aKAPXzs438hvnieMzxMMs71IyZJ6Sxrs2Ksf7sUiyHXe0HM8dvXv/B1kgy4706BFI16x0fyYEEYx
Hjktpl6WSzpWV3ryl7CMS/25T+gWa9oFxVAemUuwxvHLUfXRqK2iJNZLLe22qObJWkKuLJmnPgYy
n+GNJKfDVj0muq4rsrkUoPPjpLXJhfnm/e2+NOrtIP+/+LPLeR5xWnHI3fdw07rRe/yalpN801z0
SWBVkz5IArhXis8UEeHFbaFLOc7v9PdDVqtMiYoIyS2FGHf38ABgQ+LD8zo9Tc7r39kHTe7kqxGh
NJLRZn/7pJZh423Lxgc1DpYBL196Nwh2X4tz7lEaRKO8JOcs7x3+HOJHtBniMW9IQZmyK18lAuty
rFUmIV/E4U1v38mldo5NomrivPpgY0J1gGYhgrtPVG+5JhwBmgyTtYYBCTIFvzgmpi+vKX3CnLP8
bDaGHEGjxPmFQF8dnUT659+buk9rixgpfHi7lj2pEeyRKxAFEhzOhTjKzsVRXUiw+onSENPuOV1B
OncETdCMB5Dt+A7Hfznk5YoxvAgaIi+uvB3aKCkYCE3wE/G45TU565nYBORMhrk64Fy67omU2a24
QMlLP0qnaRFA0Dow5W1JoAvNQ7+NRYYbTojTP5Jd4bKTQM5IQ6JVythfCTfAhXqgYC/rgTopr1Kh
AysxgkTPLRtYdloOz1TFh7VFb5LBnchjTqbaqkUILQe7DD3uYEN4KfJ1QmcCLJTltNWOn6YIBJpK
TldbvNROYhXeVLi7TuVIZfh2nGvj+1yuSj/mTz7uCVNDPsjJNOge5RHkTKpd7JB3Dgiscaz6icuU
w+scbzdmHygD32LybUnikGi3iYygPlBy/NoXXA0oo0BSd4otES5vEooVMXz3yOlLuyrReuoycXzC
laMENEMuwXOI5J7k2L8RDFNYHzf+/n3eH5xc+C6Yx3KUx3yjMnlMcll50Ag8sg0lvD48HSEz0LMC
O+RL+ncbk4TQG4O4ACXbhkXDTHVi2NtH5gYEhD6hlvAchExwvwyh4b8IHui1YT1JWNaxZfRQ6iDf
k3mfjbG7/TEkoAzJ49qTYJjseFxRnvyPKcGaFF0yGRq+rvJOmke0e3j+EDneD5KrU2vE2/hKQNm7
8sNyC19mgEr2oNZkY6wasubfBb82Rzy0jD6U1Q/yWR/EhDqU2fig2MIaLSJGs+ly7ZNDpgOF8tR0
SYewoK11zqh3CsKeMMXuv3iKVJJ3IC+IVNdfKSmfChTAqjdG3fY6h10qSGBPxCspEUJjkRvrDoTl
gazI7yYhygF6j+lVaMWjLIqviH/xIjZAMYRqkXXIj1I7UYaaV0D3Xr8+Bl3gNG3QcNMAMMspcfNd
ytRBRtXbSsPJ2e5PwXdQXO3CFDfaGB65fz8ACOK8fcJ45mOxkw/ftx9XVLyMeZIKLL6AagqgsUD9
mkiC94HmhRNAr0h+wzxY3ZA1kAcf5YEhseBeacRW2cVZIkY7YGL0wB+B/C5k9/sfpM+Zdx5KN5VL
WEgnBNxImEqT77IRXm2NxKPyiqA4aBnylog4WN8hKsmVlY9aOj1g2ejC2E2eLGSbMJEEGUIKiXmf
dUHkcEPgCN4BkE0aJJQS6K2lRsAIIa7Smt6WyEq8bFJNt+dzdinLzo4edAKsyyFvA0wldupoIZ0s
2LyEpGIdQi8J6wQyyZwCOAjY1u5CTauPVA/RMgmT6XcouJFskS3WoUTTF1J75a+yof3u/BGlFBuD
avqJUJtuUtF5orwk0/g8fwBG0RTgyAFLoufTVEct1sojNWL+33k7Ejpcxv6Lp4lAEJgqMw3eMIw6
Mf2pj6g4bfAaJxv+sPR4UDMUQCb1EbU/dipcdMblbv6cjF7eCAoAlc91M1T2iIO39tQ7wpMZCbB6
Z7kLqK1XOOJYNdaJ5znCg0Fv3g67YeavgnYgne3d6HO1eHRAYBej4pyEu44FBXHb5myTltGf4aSJ
UDH5K25H8tV8wXObk+aSL62B8axsscsd9DPjtRyxkDFc8i/sIO6z22AksnHwx23iQoKzTkwgRoY5
LrH2eS1PC/xIOflGYId7CXdis4cxEGbR6F4iIcbnEgLJ16ddPIa08XWJcxnmEjiAXTa79hb6wJSU
X+8h2ao4sLfRvWkEqJR7pOfmxemNY/Pw73+8lHwUpmdknZVR8XPGGPaHiLMuGNmCJ05ASm4weNAs
ijkSHl+tpWbDiJBCPuwq0iATOIG+ZDAA5FsJ2tZd76BZGmDOTrzuFy3KlJl9z0wMkyx5tYebYQqU
GH/UEfULfrOieBVPbvTTEst4r+UHtgaFiS+cySK8sOHJsfTE1A7FMqcGeGcAKr+1ZEvdobeXa9hB
khcPNYqyHvH8E6hp1QSJEPRXTwe94Z3sXXUmqK+3AMSliREyNQJo7BmMwcVoQYD56OowGy6Hg/Wp
1KeI17LGE7uF7mx26NIOAWaPDBStrsix2pd9AaRZ66mGJeBtkbDooPR1kFk6ofn1M987ASe3Jwh8
Dmp7+jb/Htwi2aunlyy0ni/ivqIUCRriaAHzYNwZP2lKW/JgL7CBRQ61AYadju5AJKPYI1AlhGfF
4jg4ChvAy8DMfJj0nGeM9O5tEXdY1Zh/Pl11TwfA9DY69UzUR4leybnSoLtgJKbsSYRkaIF0YJJA
A4A7HejFIiYMiAecGy03npZ+OqK5gBrW0G8R0Y/aaMiUc3JpdN8rkBwMSs3T4sXw07/XsNYqTrcv
/RG1BhUeJ8nVaIDlQsFazAXDIiSn+eX1ZaS5cRrfeAaLeREQd27BBTjb2Eaxo8DO9IIQF4Y2Nyxx
4AsOls1Zx/n83eghN7oi3w3zzKqn0+eSM2nWQR26kgznjO4dBQ3WHCgykarPRuSzsbL/FZDyrMes
6jukyWQ3QQfgrHBo2/ksHoj+1vxLozi/3SHibh7Q7KE5vPYoCrOfOcrZbh+A2rsLqmws/gDoob1o
EyV/qL02Uc4DnUQoiNaHiB4wA72MCdwQrAvoHeSAgOjBMVI7vyIwREmd7aIwwNQbd499/nKIpyx/
JiHayRllOm7ETiZp8Ha+7JrZCGS7ezZfflWbNe6UtN6pbE8ZpPDNTtIyjQINO4LUHDADZDtIZI/Y
d736bEpN5b5UmoY6fyOPsdbAfs108SeLvxXmRCpLzWpPS81kSb3NZeNQYX9TYVZHscZphb1xe00b
j48ddm/8cPt7LtDZtL16jb/gAyYUjmM3rK+BIz1Iw7NknJKhtzYfhGI8AQvqLm+Luso6QxkVjsua
5jRcl5oeRozgjDjfsdNkdsLGNL+hi1iF/XkLeTMMu4yHH6r7dCQLATs6Zrqkwr7GzBNnHTLX+46c
FRXYO0Eus5z8i/WCF6+slp/QLvrS3T02ivRQGG3SvrVDoo7E9b+bRYugMNf0jEcV4TvvhEjCbgVV
+Jliy74kjMDGNz47t0Pp3g5ktOnFvF+oO+W1Q2rNgAHtGx1yY1pLAUnT4I6vz836uv/mHoqFjqSL
90kx4oFTvSlGr9kDKwSKbJyeeEIToEmpVoQZC6KUcIrxZ1Hp7T1+t8cPzoLtycO/GX/MAZrWwHpo
QDu0lsxrXgPnXyxCMQTeKNACRm+sF7iDB6yxg7IEOXSkDiPHFOrWQSLIolOM5GZJjvnqHfsauWmR
w55czTuiqbmDJwX2DHL11PpQtrArZtTyNECZetRzb0GPoEI6GZRlF4QI2wZ5z7Q7yNfA4Hl/1NZ8
Vks5+yww00MNoWECGqiUfy0Ci1bh0Ct+x8j3avXQoYazAB9icn6KiU2yYoHyw/gCNhDJORnAIg3e
GvGIf4FR52Ql2KhaGW+6gvqWhkMKvCt2n3LQeg7K0+J9HlG6QcJiTbHmvm688HG3TxpMunElrYV0
L3NJ/E2YHXfC4W7U3ZJIv/blHAjyBsrM7yEYRLLd0twbHal0ya8bZFtClXiSAKFMQ67Hpaj8IMZO
KajBvlUO1Iif6ksqTl88eCQXIzH9kuyUHn0YyZo2xAiD533pkRtL6vIk54dv5W7eYPH6a0++fF+T
jlZevX1j2Y5w5fCxT6lXoAzjnXxy65OPW7wrYPimRZlW+9oJJSfOeei8Eb+PhAHloDE3WAGTg7HJ
iwBCt8jXK0AW5AdJuH+XSiVt7xOAnXxpSyAVH8Jt8/okMsSZ5IVpCBI+lhxNuOkVMZ06IGFAl16+
hzDFWCqnl6dxXzOCZdPub1PmNXrl8OFL8tfmlTslU28Lil7iHwxPQVAQjkubqlHIr1OLBB/4ZfM9
W/JzSWIlAxfyvSTd8fHfZ4IRvOYbW36TitY8D4mKGcqUJHfL+6TOwJji8zttSirLNkwLpeAZnHlf
rvryGEvADUkPGQTGTn4uY1AIMx1ycEzQvZT7/TVAMNzUBSQfh17kgN7YZP5bYC9DWf0bGMEv5Eok
x5LxS8ZZmWSPgo2Bcwh+/Ik4FQSXkJ9NXUE6UFmqzB1BMfkfURTvRhLqX1MD5UNiZbHLIbWnzLDF
rudFle3iIh76/3ecupTYbC7xe2sUMXjZH9IgiC/aSbTdId96d84nX2CQxomb4QtGBWWkoHQqgbd8
RW6WkNQQzIFUX4YcB1ydu61MIAuBHyQzJmUlXjkFRfRQMWXlm5I2S+Ei2f/LJCuzf5R3igyWwCQC
LfwbDBlMMmxXJpH8ilQEZWB4iRpAHnSCvpP2zWzmMA0sPqUFoUKzQDHpQsjjcQJdo0MJlWe2fxDF
0u2OVIjZKmgAgS/6U8x8M3nPgBpk/tQ8VEYq1vvQtVmp9C73rC5VLD4pEEm0TrxTROGUfFQmaD2M
b9eB/DScLJyP3wOaJj7YUZEDd6K8YWUoBX7HUNqxlm2MirtT4hugGo+T04m317n0K0dw1NSgMSP5
pCkJFh+8RoqB3xWxDDx8WEpvGgAS6I8XMpJ4JORShXRYETozWTEhlLD+UGazaLaCsdibwCGDNBnf
ablqEjXUhhDohIEMtZiSGEZZJi0MlBgoGyGv1a8Qmr2B6+9Ia136PxlC7Q85MlrF/L2QeqFhDzRN
n8iDl+Jgv0/69F3mAfWzuUA4RSQPELCGKXCedgc0nPgNOhBE44+0kyOcjsEhmo6KuaHBZk6+z9xk
LdHCSvGVDXH/bZqv2U8aDJTQpTw8Lqd3m6NsjwGNnQWkSA5YdvNwntwW9c/7ARvGK+QNYid4mtxz
MMWQ0m/sODkByWCO3AGv7e6ckEP1ngVKZ3ZKdSxz4G2PfvDs1URu5UXdHpifU+EbpLWRk3N29Lwb
tErnvL7ur2gKTomYnjk4YGN13X+29ZY2WLYLzaj5WL5ypiMp2WsrZcVkSsxYMRlEFFV4qFSnIFX+
PmAVtFkIbIVsXuw789WXDYFGT1NF4sH1oY/DTaM/hd/7sPVoUjN8TKnRv6bN0aQL84ZEkFj4BbTM
Jk7wJkE5Xro55YL2Qz9488SWqNg4tyQLhOHH4FEdO2EFyFHKCdrUrC5pqLmDsrNuQl+fiWgzrYLA
/0uS+RG5DKPlA+w/lsRDpA/LtHagcLxV601RmEAFIqz9Hv0Kb7vdJeCrcl8EymjX9BzKtYlZLBDL
wn4KwgEMoI+D5KKkwQRwBnwOXAt+ZZ7Uov0a9OFJY/wSWgWVi3LWPWTBg3vtW/x3SYOCqgGJ4w0Y
gBNRjeQEFQQ8HtBTh3QDHMxhAZggDlZ0buPigpsEJ+Vj2qEjStDYpmDCNHoh7gpQynZI6h9zNPAY
BImgo/rHZQC+ZIvBO4XKLMrtYLuymTUjjhLBQ4FehmhBA9NhIM5TBQKVrVa+KPsSezs6vAKfyv6l
DuD1/WgH3AibYOywE0ex8/LOe1BY7fdrcA3+VduhP8gCPLmycdJvA9IrxAL6vtAqgunmdRijubza
JxILF5WzhK1btknSai4iyMd7m29pEGPzg48QAfOK7YtsyT1bHVBeljNMVi8bMCcOASH7/BePF64S
PVXOgP5RWX2iBkKRHJyysRdsm7W1EQBUW9EUdzM+DYuiJ3P7EtK+xSYJzHqRTZ8iJ8fTl95k2X6L
LZo/8rYTeFncHJ/9WwTS5yoaQHeryenytbkk30sBj792jI4gDdXQDZEKB8bMtikoFcA2rz6h1ZT/
yOxoSHtHdKtx6/SJK3+0W1/puGubyXNE7fkEnW/Feuv77J9xc9TJJoBMOQ5CnyNNPpi4kXFToYst
6IhAcTST0xlV06AEIetI98qTaKhlwo7//glVlNI/uBEMd7oyrwbqV4jFOyoaugpmQP1xY6gi6aEr
82R02TVsylLEnkOqlGvZ+u5D0R9+2nAQORRoyOMJqIfXhPmfbqTYBtJTQhSdwkoz+nim4rlVgaqp
c+cynFK6+johluveDXEjBEGAXMG5mR4GxjSUKBPJtJEdh8vVtEqelBzpcrTvWN6csaHg+cm6nD+n
gGMfBCrsuwqhE/Sb84IIlJKDGOcJrkzhTToeES6QCNOV59+x31t2LLU9AL2VQ+5jUt9/tM1uDq5F
88hgI81v1P/f0BjoKMdB6YuA7m3WmpwNxAeQpHDongfPSBpm/kbSR/hf78WzY96Qmeuuk+8Mi784
8/OvRXTF6U1T3AfiRK8fMksaj4bLN9UYvgvN66qrdY5fzh6Q7xjMttIoNNbgPE79WRSZZpyfQdU5
PDjiMcylUwetq3Zw62LoiVg6iX2NjCSarpeo1913kjAFNkoznzOpKGymlfpJDeTRqspXwOAvbn0p
CWJg4aCbkqAnUbKG4MQxzb5WjCvbg5Jw5rdU74qOE6omjQpAMinZ6rARUFefMjVLzWtpQOHLi7Kq
CxsyATyZtnp3332qlFDQ4Kp25u/rQL09vFJavOqZ1sGM/E+5Ema0YZnMXrWf8Lyq3K6ewSm92+or
PKMXggaCDDXHCGhTK54UjFu3yZLr7bv9FfcPjF5/BJZPzrHRv4v2FuFNA43dbNJmKKDeF99J3Kpd
FdduDtC0NerLA9TbzdrNGbCyVaGnlyCCinFaHxToNXzGE14gKdxScfMHo6/u6Bl8Nac0YsXkDE0C
syfUWW2M1gPRTkddiCZDS6t1M+U17iUwQ5u6Fd9WgHJ6cNUvS/rW+oiwXjaPQnXptMgmao3iADCP
zOwYMQrtNUDjgSV44qtKAZMh8+v2+nRF/6NWh8Vr+EK/qfeX5B2jUY9rpSI7qqk/ADtBJO3BLuyQ
5sO0alV+oxcqUKKeQfaCGHCDT6Pu8vfw+p014+bm1nyFRUQyBm/szHRjHOkQoQEA3UyIYtR14q1y
GSqdKNY+EC+XN+gYfY5cnh+tVZfHtDoPaXV8TJX2y1C+07jY0WgTf702RWB2ePqN4slX25bJFm7u
S13cVS8DakIA6ZEHvAAtsnQCfs/UjfLoQSsTUtWK2aqpNHSi7v2Yv8KE9m4oxKe33msPuYT2zczy
y/FZzSoVftOcVkPGs64yS7Y4Wn0vA9pdEuT3tSvoz/Iz+LajZz7vI49VSCGLh9NXHtKVh9FXNumS
awg+MamoBHESOko9bnZtsTW96R80gOCmOE0oyMse4qhI/bRatjKMEdBHcq0O1DE9DGZnUsDa9HLp
Ybv/aaTmT7sJMfo7pjRTra+LhtnXLKgtRhWb9eYDVRAwaNZkL7iE1MW194AAIvk7tdxq9qVg0Sl8
dkItPB2yzwgAC3bHDvWbeJ1c5wQuYk99NlGNhO/AxxmMDPR+HmBvbxR46ECBqrb/KnDUEMJxiBwR
MPC1EN/IOSLRQG/lrrv6PvwPsCohAYwkzpzPVkFI9DTq087wtNRhO0eY1chZLwZSqqyBdt8qaOJv
+W/UmLuYMTytlAC7+dwA+WiPQWv3aMHKw+KcaKSZHO+4s9xHIC0ngn4Egfugvh3/dgb1CC51cCEz
qUbFLbpSGW2YbzDaE/AIgpzE6/fYu3VG5cu91WZeQKXn6EWXV93nt8Gm0AjNgawT5zXtdtek+4AJ
CUjym3yggfoXvHSjc9rBW+QUVz8KKevtPvti0BaTn9kFqgGJ04XB8QCB/loPMO/raYyqTaM5zukS
4rTStdpuJpV4hD739wT8l3j4jYWSqzQGyOHkqsnFMios5D/t70ZDfqWDfkrtn1peAxWQTlA2Rvdn
QDaWXIeqCorUhRHTDj7swtXiAwrxbdCZxkaEQt8b7vsbPlnJrnZdNvnwZrNfEiM3vmPqNgSDfXam
O40O4GykrTCgmLkU3Niib2hUSVZHnsZa6+MK28nM79NsXYYZNIsEwkMB7olXlpkyc5GdjCeckNcH
GCOFdLQ/Xqs0378qn8Oufozv6s68Miakx/kp0PJRwvaQUD4/w+Ee5O2TqXEgxtcZ7hw9tpuU8nPW
s1GTYZuu2sQYKtJpzklsSrLJ1+RoJdEn+qfpbZCeaZtjR+ywR5Vs6RxKKHdcvDOCRldI/jnMC2Kc
3mUIpJBzJrGRnchMWxyxHbgSnIO97oGOWBKSe5ed0zjvEY+4oMRG+HqTt0eNhVnl3YfkZJK+UlgX
7xxOQGAMJ/NjbAfEp4MGAyKlzJrlNkEUVOSz0w6TUfQZiAo+nRxU3Xe1eHud5Z99FEV7FE0wbxgY
xyDYR9RrkIogmdQpqVyMw4FnivubPhw6uidqKJ7jOToulpy6/F1OFfviV96V+l6PnkL/vRRjqwwn
7tYk4YbkT4CQ8M9UDLNOfbYYDJfTq27NjuKQIIcWPWhDVFcUM4ILRLGboBVhlmAfgI1JkJwj0bL3
96sN8Ik1wi/HHFHpJl1oosXC7791rPQkrdpIwiq6Lit2ELDiSp+vaBWzTO8QehBLV5rukXXrclkq
c1xHPrJdDIyOps8nG6BFKEh+5armcH3X18OT2NrNHWf80C3L8+YT77AcLsYn3EW3Osp/mQPtfypW
Q5qBjYxIsMw3UH3qSKgVF54TuxFgZkXaX9rRnW2tRgzvowdnOIBQnJA++RGgNpiP9XTfwF92NmMc
CGBdnFvkQ2koNROd9J+f3IsBxN0IVhtSIaJS3gkxp9fX/w7iSSfdA2AFNDhJq+jPmek4k8c8mlSE
rVACaaMMMt05TEN9QoXN9v7+hGEOZ2uuO+v10JpLojoEBoSXT5YlvlEdRpkOlWWxTA6BGDZ1ox0W
I2F4otaLxIAkKPuLvv/gcCF/HsZiu8Y0bjsLcNNbIOBpYkhxpKuGP1J+3ciNS7s0DSZYNRzx1B0M
Amm7/NCVvH+7e0r3uMH/nKJ+Fz3upYje5Jkrv5u58nORXApZPn6NPiFnxcMlcyE3wUlkEzpTJ9xI
OjKZ/x3+QjGGm8zDqXyY/hu26RKZnAnWknI3nJ4gdXyL/hL9QFKke97kd5/8FsuACzD9aUQRk1XS
j99gZ8YB99Q7wynrJDPC4ZohhMInf076cnmnWuXwuUyM0NqiTVQ6f1ZnoHuJ6WmGM8dSeXBjM5Eb
gEZMlkWRXvdVKzb87uYBJaJkjaM4AzUiQy/oJAajG+hW9OCEo81oNeGWEREKp6qOAbLJRKCcapA/
MxMkzxWrpxBRIO5wstvs7PDv7y+c/ybOxEFgjRtcDyprIVpJx+PDgshsZRSnKHRuKlNGGG0eqBYO
WIE+L1uUuymKhZX3H0nntaUqtoXhJ3IMgiLekhEwl+mGoWUJqCgSBHz6/tbu3qf3qbYUCSvM8Adh
Ca5aOGtSQDA0c+6gHknmOoaRAcJjTQvsZsx+7s6VaQe61tgHDIYlKR4UMWPvXdfX5f92OTnOG8vL
VSwVhclyEVj7IPDW17W3hVbDn4Cl6icFDRvto2h7uQQsDEdxy8QYEsc7Hv3OAD7MTceM02FoZuKJ
ZDYQeDd0w5XvMy8Nm1l8OvgrHoVvT6e26QpvHP/IbZzzBn7ecLucDWK8HMtn6DtzqFMclVtMykG3
9ng+inUCBllQWEGwp7knxqW4pGjjr1ZzHhKXuLWWSy/YUiDiVxHYVsaSGKoRi6dvOM4xcjbijO/m
YqdR7wpDTtrxQ7GuYizmiLmIL6+xmef+DPdg+jWUqQWRXPDF+fY5XrM8+FhQ90DhmwxUgR1/CdNo
Kw5RV6I1K1zPxu4ClohJYQeMyXJzhtWK9+KeKioDDbEl6+aD0bSWlmctcXdhbjPKNhvs536io+Os
3JV/3IvLO3J13DhxP1DrM7AVsVOLU+vMBR0rvFT5kxjh1wxtHIY3vutqhrv6fyb8heEh/Ld/+K5Y
Vt0VX+H//QLvN36ZCayvYRjyZiGStXAP3BB79e+RGTPZtF3xlZ1BY8F/R4j2YTS8qO3OpFQ4Rn0T
s+o6WN2ss4S2w75zxDLBsjj/E7PUyWHlfZw97EcxVtTNds8ivwFFKp632BW4nw74aDFYxBxtndBf
pdbqD5fSxYLXeN1wZ5zgSsx5tkXbPtg2dxWFW7tHXwy6WP8ydj5N2BcLsMxyL2azqPWy/QhlD+FR
Fl3G8P7w+ZUtUNh7BlBwZT6IkxJ7nrc2p140MI57a3kJ5gUgvoGB4Esklp2N7/9x7WKhYiTi6MRj
EAsVe9MC+AgQj1pcjVhk3BkUvM4eqO79OJIQtGFNgZfu0k+bcBZ0HdztIFwGV2twYcthzeXRbt7m
X0n6Jk7liFe077uVJZ4138a8IGcw2CT+kinTxrTN0PV5dKvVJkK2YMtwf7OvTs//xmFlLhPLWwYB
F1ha2+0Sh0t8lcVMD5YeP4lf7C/La2usraPDAcSecPUkw2QH+bf6T82p6Vl4ae2JCfikKJNxTq7r
+s7RWRHImr+rM/PnzlD4/wGtXKaOK6Z7ZvibkGIjy5rYvAF6sH3vvsyzxWLxxyPkGRsYVc1sd8O1
cTS6jFyfPVv/XD3ZZERq1qE0zZB3fnY4sAMA4V8zM90V2x13CKdepHrslbHjSxn7/nnFe8VWuGHa
Gbt/GAVvt7NPeE041E2sO41xBgzhg9jNWzN6+ExgniBIGIFdWPhDS/KzMFQc1VxPWwaN10I8FGsB
bxiYi8y0D0OHmCsEwkwlXRjljk02IhrW9RQQ8tggtZZXdB3NBIBqABplDvLjCAUxMZufDw3RNcVa
Cr0qoQ/a7EOD4fFc96yiruqNwPlgrTcSqAi623d6xnD+LJkm8BNbYjEcRwCiGyzoX8DOU6bQyGuj
hwxvyxyyy/wVB2xov34Gk1yrHZR4SLKYCUmA4KglGz1We/VCp/+QON8N9d6DHCZsdd7Y+YZAopvV
HRWx4gKs7FICnVqBmu238VRsX/84Npn3XIiqPu3JaXroQqCiC+kfxPiN7CeBisr6wFsuYEtD0QZ8
XrpweE085RRP8xXcnUs8PSItBvzxKATYFPOsmNSWWdUBU4eUV+kQJU8wqC+ZIrIDuS3zKN+qzu0g
VMHg+G3fsw+13RiGs+inUI+VtqLNxgaN+u17JUTH7itp+1z8KwOj9JWiGZsemlM1ey4G+8mezwk/
ZloT9BOEdhsoOraMCu01aatf9SkI6ppvR/LCpztIoELdF647/bhSgEQRk62pc3+A3ApMMQVaYHkq
BxEAatTm6JAJ0O4nBCZMNkdVFHcjGFeAUAU69x80mrAgW/H6GOKyV53YEbiNC9HQKzZ8LBIibYhV
KdSzKZv8a2X+0jqiLi7gw4n3D2n74YZRY4Q4N7zSSpo+AFdTrMaWbPN/r8+hLkjx3eIUhNoZ39Bv
qxPapcJXjvTFj5FBk+xmWwIqpFOKxh3PmTL2aJ9U4CHy2YcSwG+BAgw0id6QrgBWYfThRndb1OFR
x4RVhExgsanMQViSafEOr0JET5tSmn4jqYos4IJCM8BCgK/0kYV7jYjJ0ZlBw5goMaKoLYoBlnRN
F6B1qaTQ4b5zzwvWd/w1xRe/aR1QvqU7na2IvfjffRWJeIhv/AeRFmRFKHfZSvSvxd7z2GSrY7MF
tm2M9sBcKZmL8JIbQZDDs6XeakYU4Knw73PQwCKVyVZ8OzeJXxJ20WXl54exp6hOHIdKAvqKQvwV
s79IwKEdss8OKPBjw9+QmsRd4aoBbNqPjUCQf3wCc4IODoJ+DqkIMgDAvnFZrRg+cJpcaGgglUVP
trVZhwce2R8hXx3qbrOl5P7dUzijcC9ux2gvHAcnIrNAMdXlnLhB1JW5kzTQt0CyGVw9SupEPLLQ
waJ9iYEosotGssoFI402BzeyZ0BrlJ8xeQgp+gNsJsGmndAxoMFZX7lGDQanUF7MqYLPabSIfsb7
NJxyB/h2Bjm9/PA2sse/4s3g1lDrYRROQXIC7N4o12o7+QWuYA2GNqy3alvSWEFDiEMxTxGsXSm0
SyicKfT6gMXgeyS0XAVS92vu0W7jIqQrHyqpOM+SlTTFR4ybuMlmNfKO9DQ4D4Yo90D8d0cGrpvZ
jA/Qy+Bhi1MUFVw6gfQOGbKIGG3+3TKw2mO+foB4RY64D/+6PGYenRhpoKgh68l7npB92wjduj2g
82rbM25F2gP77A2bezP5zWeUrFxqE/RXYo6i/iri0wnCjELuhAgIzZXNYM3PrR08/FfPptOYy6cJ
BpQUvCXvQi5kvl2u17UJxce87tltIQbN85OY4BXxJrqzhLcIeVgipe6R05TgtAbJDslbywKD5uZO
b/wL0NnQrwV2t+QPZGRCUTRYErGvl4BxRTIPEJw/wlZwS61huyf2YWtn2/cu8KWNLdnt3olEhvnP
tu+f0eoxCgihrSgiNh/xG90UiaNw8j4j0kp+sF6vKUyz2JEHH0UZg0SIfzj2/yHJmVjpuN9eCPeI
jeeRt15fPfIGYX8u4kERd4lcUpwcqDwmBYHJnpePX+yR6cGIAws5V5H2iOKCSALmrDpH50wmNScL
2O+PRLwiTHWieSQCf/45HiMhFyoiKQ5BtcaKjuSN8z1JTTQnoyar6CG39iZFCpECkHQQz4skYn8G
IYYT7w0kFX0+N+rWE7A5AMQoSkBMElxTAwJm8HQRezcyyrTLaxGlU+QjXM1WgSEI9AmqGt6/f1oC
K+tuWMGamIL75V2FTayIzLb/khTuy1GYVf/VAWRjSh5cCiGx458dkS/5viNSZlFaQcyaMxIoX30p
O1xVRMXpusUF9My184B6F3QjdaSXuIvLLf6JQlxoS4BZu2R1eJg/TExCLUbcejkfO04w9Yj5aLOy
7RrBxSJ54NFyWtyGI3GZCGY3R/F49iK3ozkbzp2bc57v95xFdBYBCY+BXxPfu5W400IOIDegpvKU
wSYx5zEmFSRwnOksrlVgER2DFVGI9x3nCL5xb1BURHmWKeFdGcsMJwHlALTFQtNZhONgJIy95F5i
9OkLa2QNeVbCqbo3L4A6hBIwMp7mUuOQonnMQan5WijHWSIzWDdTPnwEgWfs8XNCYlZyZVixIugV
j0FcX4ZwKUOYZZjDEgKzBrPa8xLLHB8RfQYU8fITV3DeMPTwlg/ovE+TJeGdvRrk3CmBx02tV4Qp
PcBhYlygfjlwckYXKeYqozg1NNyH8OVurIV9CkFKz5INC4YlATAsjJ8l5ZQfUDTG9fIwwidjzDz8
NlZF+Nobs4+9QsKDsJqWmF8YVfixBU4SPwDzb05VjoakkD+nZU34vAjDO7blB1JnlRxQNgdRSBx7
OB16B0MpOwwbyp5m2DhvK3wD/oZaY+IpROniCTA69wmgdztx9MoSfzqzeAjz7pFLRwj65q5dELOP
8eJY8L/VwEYwxJBn9fQzLe2np6BJEm8maCfovo6kiLC9FUh5PwWYmbDNmRNbXY1n4jcUevjLS2BZ
p2uAntRl6RiSRVMdixek7aDxSeWEzj3Qz/yvO8uevENyxBdJdgZ5EnQpeQjDpjZWr4i68vz1BwUg
m55VD0WRIzUR5CMUAoQjEDhxq7AGBrAjsFAirzmLEIbIj9HG+NkKOhyrEsq4YwY4hTjnYyy+k82r
9VABnd2noN9h048iefm4jiPVTYa2lhodg4BxuYDgAc522FgvNXgidJVNG4B4sfNtZxLIPP/rb97k
MvApDfoMRPZQfq1o7A0FsMpKQKTDPvFGnorl/QSMWrHQp+x0AoIxB8gZoaZBdCp4nkgLgzkkJJrH
LnsPSe2Z1o/zxtQ7h6Uug8YQLjsg9FLNHgn8GdBEhrrkd5t4iLzt0M4059bLAlcDpOPVUM63FM1B
QheQ6PBApvCMz5zoqJgrFZYpdvk+kIgA7dHZacf4xCBm0oXK3e8eBT9WzcMcDbfjxD3K8uIzNBva
vDgg1WhI3D1t6AzerVFrnooDLY2L1KxbsIlsqsUMLUEytPXoAW+jTdDjhwWnqdNGA7M4L3hOYhcT
//K8EM1hVWTdqQxReONvUfQC+StGk8/KRWWDKfGvjkjFhBEmMC3zr+GvgOocAQD/+5XIF7FmFird
HGWz+pjuarMRFZGFS6mJOmO42Ik0f0HKV9S4Qhh4KTxuEOhBsrPAsQYAJ7IACv3L8+xkmQBFEFMe
vDcEKMFGbsEVoz4DRZk/iIfvbs5kNWHHk1Zl4dGnAT371Un8qHlz9uSiFDDAlNvfnQw1+KfjAxiA
UKHMpvA+7nY2BcolkMz8aaLcbt0ntOHNSHeqny9PP6epEXb+Z+LFUJD4btgtUAk2HdFyaQ41p0iD
6gWQbk/jLnU/7wPdQlKuj/LEOS66HepXRYSvjIMREg5g3E71QmnOeMDla83sE6gCk0aIKKempm5o
PjFHJm6HoBLLZP9ReZ0XW01sCaJVgy0I6JNkOaQZItpVuuTnpGi0mlAlvr/DR/yTD3vs0pgnoIk1
I6bjfcP3L4YCNRlMR/s3a2fj9pJHLvHAQslQRhKQRcEPPtC34qTi2biV0aOjUvrBN0wITpwVZXqu
tmp6Or9oiqGeDK7w3DLQGHU0hcDOpHymUNFdAuLg5+/FoHfO9LcEIkAnR0BNF9vxfn1OOOZ5pED4
+oo05Uzce1bROkRUlARAwyxRNJvSy2DsSe9RUA//6BaJN/WkwJXP5AUzQJx+5v9uHFwBNDCpicY+
GR5fd4t3o00Qv/4mFeyyCWif+ETH/lxJ/hk8JQrUGeW2xAVw00PRq77HM1Fu0SBvgxSA9PobAHTK
48o8Z21mp9npNojUyY/A/whRahMe7ujSAWhtwIKQXHaqbNblEtnA33JMtV/y6Y2Xidu0REA03hTA
Na95QbdR2WBwBGalo+t3C4nlq+LCiTzlBT5IxRBeDai64WMNZgF80fdb0j212iS6PydY7yzQbiRG
5jQQ7O2C28QF49npXoyuy9OKK6fUwGioCI17vdSZ277YTui7+2hClox/Iaf8ygVrdTiIAZ97r8FO
fR2eiUtr/TZG18gaVJY6Qs9QWJxPmqgdG4yVlKDy+G3BX6BgJl1pTYPR/II3apfNyEpHpqp7sOK2
JXi6DkA8sHHyHMEcCdhBHrIJx0AIMYO//rtJlkrIJZvqfZmR59KxX9Q3PFTcTHFkD0EXfGgk3Mo/
i77zx9/fdoSRoQVOYbwH8EIii2LXVoYnVlqkWsAWU4Ag1yYa4zReswuAXetPCoeBagl6WppRksoi
BlTa7zCk1VFVDot1syKv7ecpqfGTBPpJUcd7px7Fzgd0ONKdIpKPeNWM7CzxJsmh/sA0qI715sWW
Zt+n9bmEeTcv1nwHQgcgJfBowyWms3Os4dLYYVGrjsl3qlDRX44/sxoL0a/Jst1fEyhc/6Sih1cI
NsPKAV8w/MvUAAbTRt1P1gNVKLbCEIu35XqMJltjDReZe7vG65FA9praBLcLq5ed/IMe0n6CpKrx
ImKmZGLBKWBqjml1QPGwJid1GN3Z6lRvmHov/OnQf0I6S4Z8QKGrch+JRYo1RukUpsiF1XNQ2Mqh
vygHer+fS4VM2EzeyPKqvmgENHD1P3gCmeWhZXO6w42IMcxV8MRhPgsQKaifmicnynBa640fS10P
bzrusILH9KItmvix4jAKYuoBK27J8I3rG6mqMQKfdVCZ2rAHoccq8MWe3lj+YTEeDedv3Je1aIIS
Go3ydbzIqGgg2mgV38e2u9zZ/TGfa2eqTpYXcyHFHjEpinvBePemf9x50mjZ6RcFTuRrLZ2e6uKR
BnwraDSIFAm67bME1gOITXb3EYr6/AAEAWhY4gzin+F7hksO6+mz+IfV/Pc3+AZF0qEfYKoDX+Gx
yL0SNiQghYWe71C/khf32rmz5wL3m5jpxKtZ0YFE4Zz2cfN8N9SMJF22TYhnDSwL8FjvIuDvL2D2
x8+rCPQncQNs+DFy52hx71vFVfC5yad1BbqRsYl3qYvO/xuMBFWqN1hiXTT3CSPUBvwR4DB6/t9m
mvLF9yyifCQin5KSH0ULGqHDazGYs1xaPeYyuaOrG6f+uBOUWwWskiwEIfJmRX2hqwX9GpLxtiSN
AJame11xqMpttc11yM+5Bn49Cdo7u5fOtqKn0UgN+7tf3H94A0dQ7C+u6wnATYS5mL3saeUgYiuD
Fv/wYrBcm1t2wi0ItEAMkKB/TFkWb6lLzS49IOx1D0FqlP3uq4Zy5cs5NSsQOLqnkIepIeBPme3n
dmMAsLMRUmnsXoASANCpY57JxAdgkZJ5wuNm0TC5iGfuJOMgT/bfmAxqDBX+gbU9NTyw9QJYkRd/
mYQA5pcwo1w2jRDcaaaD3w4Q/oc0p3E/dJkHH8jzuZcWc8Cr4Da0X6I2gyLNEMhvueQBjNXrXGl/
svK3YStm4R2wBiJVHWsQhoyUSOBLPwcM606eSyt8Blu/PLEIj1oCRQOzujtlyCsqP5ePSnAEmhmX
7AcrKfjOv5pBEHUb5l4OI0/YFnvUWWB7wy1ZtdhCERJDGJhPHB4L4FIe44ie4uQX/geRFbQ3Cpew
OykzHQhb1f1DqNFlrNAgSxBYofVNB/z3uZZjtMosKI/3k0JlD7QTTwUEyyO2Smw/b1D9CJrLkJ3i
RsKhwXMyGjZAKFPUCX+AWn92JSU2yYgHxv1n7KAlA1iK2mdqgB+9fRx4fQzk6qCimMH8l+G3k+Ck
d5PtGgiVRO4PD1E1wGgBG22NXfn3rszyyqMiz6nPui+bJVVLgcy/rcd02TLSiCmw1vjynAlLHYLM
7vTevFI7p4Ss+0lqTX5wtMzGdvf0xCyiKQzk+Ol1w/nw9ovbV6s49OfwP5crrlDBHrDBt5dLJmwC
FxWh6Pcdz+G2xQiV1g4ydu3EHk88KSGReHwDndei7oLe0LfdPz5Bh3ePBDZM2n1jv0N/UdCHnrVX
KrMHYi590I9nCsDZh1dyiczNh5aBhyVmqJYQy5D0ILPIvY46+NdWv2uKhfpDqNrrhYlDlnVb87Ev
shISDe1W8tCtYoemqKZMFWw78mnuqbX9TAQCB5zmJI6+EKnj6UDzkEImxsEqnasFnzdrowZX+TtS
K0HVolNgdqv3jQKdqa+l5NQPnHYxsuFAZ4R8LXm6/PLr4Y/Y/dYDtADGO8boBEYdm0z1/Rl93HZV
Srue1KSf3ZM54DqWzxq+G17TwZDCIDVxkAEAX4VsXZc7yGIIRaH7c82qylk3dF4nPisSkincEe1r
48/FwsAK08w+IaSteMvmQ2SZOv09UDNHHQK0LcKs83VMDvW34LZm76B6Tntk4Sf++wR2nqo7QdzN
vqGJmtg18KKvpxJ0QHjrjeTjK1LwJRJqrE6bdueuCurYTIZEYeJevIZ2XCxT2C6Fmcvh4I7KV97M
UwIKdf3Rji8A/K0QkkPR8mb1f93I7wVXEe72Z5Z/Xc6Jem3wxugYvo9TrotSUNLhHhA7tFH+pUAO
9FrbFotGdSHD5cCZquafbk6P9kJC8RdRhsaXTv2L5JbJ/slgmpz7xJE3vB9hHNLV+jNlq6YiXaNb
oJ94nYH4/pc4f1AsciumJiV/bkrNnjNkaFGJn0x8cb8xXSkpq8sqdWmkJq1aHlvSE17CEIwOPrLe
Jz+mFzYoaH96IGIy1XrUHkKJveJKMtEwfYkyE8X2AokWQMyKQteOojJbYcHmMZjJtWp24NUbshBa
OFIHYSPNj1+Hxzxu9sTjVLrbh0fwS7rNGv64gM+maB2OBqdOXtTZibZBGQ1ov6DIc/Oy1GmZsLv7
0JEPIwl/OuHkhTkaJWYCR5Y7RkKVTkdnecOSeP8e76zaCj/F68m6eVh56dwIaX4JUJ4HVbLGWPWA
vkUOqHAmGV4xx8+CFgYiCDuYW/sM54cZPoBfIisqV95LFArAiefxGhUOqtXD1JGOrMeT32/Yz5q/
kj4nMsrwoyGdTsziWibRB1DuPK4AhEKO2tWkJkQhKCZchrCKQOljwFnO1Qnt+MIic+5hktLC3Mnv
6U35zSeBcLBlOYfR88EGQQbB1qaY6A2z6LEgvBknZ01zWl5PA4b9UJ0CK44VtxvMCUhqrTZfmsNc
RmNXqBoNpWOJk7eGkhjJ5HN0VdSXzdul8RNGwrR4H8qhmcLJLfFjpgY9IIPvJ9Y3rJrwPSsr8GSE
j6ePdhEuegDof6tZdeKHuty8BmviCCpxIgwhYH1Lx54AmvbZ/YfgIB8H/Zew+BXc8uOzmcK/JJbh
UKu4QD+J4fBlVYSIMpjSZ1EfR+ouya00jmTEbNVKs6qHVylP3UHbufXoUn9QXH5vKr6Ch0/ACUGg
2EDFG+xVQJU0cAl0nm4X3nXKiyR58UzT9nXl4dKi8GSf7vNx/Pa7CQyvR/s2RsBIyzsRNTFGyhoY
z0mEXwTEwEBhkwxJRCcaj6HRpyOqMg2/eZSbtsFhMV9LxeXBOiqhWtwWf5xE3BdWqQJmv/uJ+C97
yKKT355O/97Sy5thpzON6lc2VdhlabsNul3V/rzLFuNpIMbKaJ4kna1DIHgQhb/uU/0HqzJahQgJ
UPhF2BR9a/TsmHe0tNjNQaBdamhwvfUYg4oleTDb3nz8sVjG5w7FtGfQ9KYMJh6U5lahf/245DN5
Xv/K82Y2CrTN81peP6WhhfcTC0fyxKIxXYPRf5HTgRHxlSX2wjttNbiov6OQsTtiMUMH30INnawL
8ZXuF8n4Wb/4wFu4vP7y7ddvhDADkLxWaPo/1iQNKthJABuwtHbfC5PsOhjQfI99ZSGvBicYdyis
RIMA3sCp+NUR5AeDWxk8nBc4Ft3Q6NCC87jktAQph0yF/I1iNz+P9Xglw4afzONj90uTjIy1UI2C
AqDiFFqEnEM+sqoONUqxTLLtMPu/jIyMFWKenBP4JjQjnYoSTCoMbzBU2j+RrIP5ux9cFEj/K94D
1pfVuGFDepMlymdIbIMzarV0qcFNrT5UqZjQNVs1UAOROUF7mrgj3QcbfGfnRoq1t/SGSWKViXDt
eUm+JnmkJPDM3+m6mSHYk6DyY/ZHCMjCaK090V6XtsJqZFyb2lGdUwGgXYnmkU6VVpKjXhg/ss5l
JGCE2ZO3dZuwbDvf9eiX1fW5iL8uybOaQljnFhglauxoar9sJTFRSE5cbMw0dJiQ1hlQx4C+YVGh
/cqoviQnVTFTwgraaQfBr4fRrEObgqOuTScyLZzBJaGMfsM0WCUJClGeHGGhKgrN90CqnMedrDfd
f3eGxsKHwgPlAUQe6eBTyMITdrDo7thTWwrmXNvB8dlbv1UbDKEVbZUN+hlvus+y+xr7Wbe+w3gb
4n96fRXzlIW78treaRBECouo2t1fHMQi3VR7/zHB39pM367UsCs0i7Jc17pTNAs9A5KLMq/MBGe/
ys+fLw6t5q3d6uzk2Q3RpiiPRoNgwsDo4sboOO1X4byb+SsHza6B5TC/X4IKQG7doX0Eye0Pnv5A
sblowhJdh3um+VqNCwd1jEFPCZutGlnp1L91tTn/6qng9CcoIz3ccW2nhMQZN/f72rN93cYr9REi
uffRKWU+n0v09RT0w9rVHffmRI1y2bsPg4ruZe6J4CDZJqNln09hULN0P5QZtel3un/QZ/uYBCKo
FKjoKGn+nWXNrFgYGGqXgUYgj0oVDP98qiHmIegIZnxF0VjIgijoBFH49qAvsgOAyoeCTlf6Hyce
hmRTMQ9EiFJvHgcKN82JnAMdPq9ekL8WH5PYi90YmAjJB5XricmbWAyx52ueNsntl0I6Ejy07CnG
/yu4q7HB6zfhI96Ko/Fx3kRkTEZOmMAP/Wmw/2yYZZMyYrxmifPJzQn9efzC2Vbe4hVF8kTejb84
5DLQFvDyFfdOQEdenFrUye8rDiD+X/aKyiIVfg1m1G8pL9FjorTKUruqN/p1uP3AY+sC8Dgwgxnr
V+r3xDScL7ssx+BDvBmJaCJbrpapCsWQ0BITOq7/xu6JkOG/7ZD8DWE+ljBuzTd8QxRlqwX8hMj2
XqMaxy/LGjUq6/Zx08ePDIW8trNWNeoH8eggyopgKHl3YAJ7/cpKgDz1A+9dQvr0IjiWAxvCArsx
VT1uCNgEmkhl1D9tqI4w4mGq8S62b84MpAuyclQMOHWYAU+U8PC2e7oyu2OG6CaPmVvJvslNVk2C
d1BF1IBVkA+wKGlLwgtFCCAX7GOQEfjrtndPEN5hgLDBE+OjiZa4+JhQUeUCueI7tQmAUThvpfYY
60ghRl1ov2i01RN3QJYi7pdAO7BiZ/Fawx+NC5JmZAAyTCLN4QBw3EajK1AkRidZ/l2OBFfwCi6F
M+NSWPYoZ8NdY7uvmXK/7ZNwf866O5YWk/QEYQx+xhCyGww/SrNQUVnGkclDnu4NrRJgBfUIsImp
rZfC6EySXXkwpbzJ/SOQgW6NUS8ojC6s72EJuAYn4Mqb4C3BJpuLQovEQoU0bo2AVWGq4Cff3sjn
tFHWAexD87j3nnYuxODs0a/q0K3yqMv5Lwt9XxMVDRAFFd5bwJ7QMrlZ1Px4BTkqJ7d+nqZKhelm
0Wy23jt4AjRVOg9NVB5VJO8IXem8DkDSq0Y8Q7kb5Tl5kYbVVYJOBuqOlVsNC0UEwtIVfMy2WhWH
ZqYCyclPhPHUaG9rlI1H1LfSBYbXUTEnf0c9hqq9q/s8D2BAbyA58Fn5MtxK6JQThMKtupmTQx98
/ijs/CXz+1pfDWdpmG76LSA1LCuTI1oIAe0VM0XqhyqQuEA6P7VXgf+FlOUjMUcORYSLGNJklkUZ
nQ46mGjmmPr8a3c2+BZ3Yj3dbF6a+Fw5sYfon1vDc1mmayHzChl/DxSBFNVBpQhqFnkXOQ4dnsFs
yMoK2yTI/ipaSoOzqhtj3LspKtG/YMofhyfQZ8wIfVus6zUEU4poVIDi5QRPjWZaeXBPPfJXXA0Q
C3OZup7o5wmxK0G5nji0mYBKZVM0xGhJjYA71sHLPVc28Z9gFflo6Cxfkb5405WkPrMnrR/MQdhg
I0Kt8ueBx3BBNXdOARmbzP0NNOB9OgkSLB+6HbHX66dC4pG+s1uG/XQ0v68+8+f6Nn/9IJg+KwPp
EF8mSC4fGqrtkiFk+4qd7Orz4fw7u0fC0eA5p1JTxBZjBvgE8mVhtowP8aL0GucRtM59oy6HluD4
0zhDeefDBsRY6bdPKuNwpiMCLcTmvn7786XPHgF65Pc6DgnMFaGn5CbhaEqEJFLlai/NP9NkoTlj
UnaD3cGhkB5kS6HB/P4r17DYnDEPUl52dPuHSCojQQYwAAznT/tHJB7jF/ywXw9WcaM9kiWzMaDG
quCpUV8IBAWKkkr2mpLLYNeshj+8JvJlFNfnxDjsG2w3bD0UGDrR0cW5ZbyRL/C/pvHf95d7D78J
Nl+Qu+jr0obH/hNQEyj4ZKYhbvxAbYQNYNOfOgQUkTVAb+gbKAe6RFOZNtnMld1sWi++T6Ohkl4C
J33jVIe6EnQ6H0uIl0mXGN0H/dSespkSpX+QFOtfcpsAbYlZvEWtwBvPKqTdqp/nuTo8SVN/3YoT
O2R/vrx7Ez8VlopSmJWFj60aoTNn54vuKs31kMiK4hmsPor2yl93h7IoRP/QRMRepGTYle6bQUd/
uIMXZ3wxvP3shofqUJbG+1enSvCyNCYMXViqWgUbIcU1UxPYOPTr4FTcUZ+GkAdIBV1J80irFczM
mSoR6wy4ADA2FLwtJHcADTEBHFpLQBpHSE287Peuo/khKPfsuUgRo+3b/zSzAlU+ELTC3yt2yYiR
FElmxYJZSGPotcQqBgW2X0oWzLMR+SrsGMBmxCui2Y5w6dMn1ARyIpTMgQA4NHk4K5wMWCQRjQAu
LjyCUFw2c2AqlJdALFHVvLv1286PKKu0Nv/9RuKbQJVQikEZO8Tu2uaLODbCSDda0Wp0/xvO1eWI
GAYyPHEyiyJ2Mn34ZqrQzCBEJChmfVKoal7UZYl8NwGh/4kKjx62vJLE6x9b2yUIgtElJHuiUilc
Bhg3KILxd+537niqbAYnCgDJ3S6GvvbxYXdmH5v4tvGHO+TVn+hcQOiEHP1ZvIZ+gl2IhJ2b+R75
g8TvWGxoi7ZODqZ55Ba9+2bZScx2/h6vXhP/jmWTFkAdLmGfSv5dP2ecTMvc6G/H4vPzGiO0Pdrb
E/oK4zF2hD6x8H3gvpPfF7XH+ou+X/33olg7ymRCHfCeupNWQSnb33r20TeDir7d86TiFcwUncVo
UTZRdezOKmidgVvY9410Rkg/+NLttG/bF98zMSfU8nxqZeOvVVMxdrqlhoQcBu9eMfucpL1mdVPa
8HdkljJmoXGj22mUDNYRGVHlvlCfoKjt6b6K+qSD8Cjg/7evoT+S+Np6tJTt15yeLBLkg5m6QrbN
QOU5qu3EVmH8cM8iFbIvuvu2SEN1Mm1k031UCrEgavspiBQkXLL3T5JgNjdFjOTdehKTlfOMwWsk
9PgQBQBRQ4q1Qm/z3U95H8GOy2REOP3vvszZ2CfzwRxtaps6qFEBe6s0inXY9YFcEPCmjA0wXYsC
NqXgWmyzLzKKl6cWUzZh/+aU42mJnjxpGNJaT/axOqhGloQW+chte0AJNrqWePKQaL5/3rr9xQKp
EoKjrBeItaBB06TTdrSjShm3/i0J9fusx5QG9VbJovTtqKVLCzYFDNCZo/EUyP2XV1r71gR8QGo9
1g5a7ioq8CD6YNiA+UYEhjWJhRpUAK8gxFc4JOQ660W/bJkqN+c5jiAZPwZWP8KrSQ3w5xifx9iF
cRwJAcsw1Y830iGd4vh3+PPor8PyR3vM9ME2lvcf/VjkmzuNvX4pPRaPeKl/5q2y75U9m0GSkDF8
lzlcbWncGlpnVhNbgpEWh6PHXGfjQBELNckuQok8fswalS4mnApgbqp9e1saqwyqO2OXraLQfF5E
Bx3FBd5A3wUBtxsaR5CZE5MMOf1VKytTvOSGtd2SJCtHGQFhlGPxoJqOpFs9b9+rz3PTiO4oW1FN
clSQUM9kZRHLR30kVLo/m7uOJEh8HEbyfoSe3rXZImaMmo3qlKw9ZiIZrJez+/JD1p/h/jG8atd8
Ws6zKfHCVLiC5FHjooA+TSlukMsiiZa7Jay80vvOsB+wP17iv0LWdcl/BF83A3QHQdtQnDQYolmI
LUQ09EPZpkdo00h0wYJFiE94ia0dJuDRWKdwvgG7Bds0yH6Sn9ap7Xs4OFJbsOIFzd0JJU0dlapf
FCl1uukT0ejV4GTo4HyYREI5fpjsyGbr176Nw/aIDCf37oHc32GEH1LtkN0qULeoBG5laI7NuniD
u/oKXt6eUIscc+LIqJsm0+dc3b3fwFwMnpdSX/RsP3zuFHw4ypnEYpyhC1nXS6rfNGMGn70q3O2e
jiJ7H56yZg9q/H7cVnVf6NSDQIT9RdKyAeBeGE47uwfkaNXsvcKuCdn0/D+ezms5dWQLw0+kKlDW
LSgjkfMNRZRAgIQS4enna+86Z7aH8XjbJrW61/rXH4bZVPjDw9yfMzGNsuljKR3pegqUHugMxtCi
r8NngDXDmGqiHGtr3m+oEvS+xewLGruo4mtoBo9MAFO3GZFUvoFSBoXXj9GpOJ1uUPo+Pr8Q2niF
CdjDMabWtGIU8nMpBK97ExIaGm0kCYgilm8mHr91Gt0j0ko/a/KGhMNQeyo2rFsaeNH+YXxI3UJs
JB5BbJ5Uz8Oul3JmpkLbfHgstOkDl0tM1Db5GTZgOgOp5B3DFMZ/bjqguich2qiQaf+JvjhFsUIb
JoN8KtNOXjKeMsgqGC5SDVi0vEQw5X+c/LD/4y/OigkcgQ/RBWezN3z2oIKdOdaQ/oDccfraZ6Gl
g2DpMAPjlQA2F96vgvyJ0u98PLIdunRUvDaJxw/D2cWhEtYBrta34MPhDuJOkiM1Jw9Mc4Wt6NUh
n4MiUejw8NXmsy6RbZv9Yu8IPdXYQ9+HyhcaGnTgedWff3ortN+rKHI2EXxSz7McHHAcjh9Rigqa
2CALs1DhVvGZn4UIzzKUQwrVhhARC3E2rsF/ZDoMwHsHNkKeNZ6tffGvKJLFK5C6c1hqRMpomHIL
kqxgSfLSgZ0bGBHjLkZXQ9oI4tOcP+yXcDWFz/cjFuxNZFUTIeCFeoYU7uMItioQowsSK6Ry/H/L
Vz8OfsM9DlJ0qkxF18rlDSzCBnNp1sbWWuDTM/iAfT5Xz1VFLA/Tsb/BagcW1RuUsye6A2BKYf8o
JqEcZBxeRFWQn9FlJvx3fDw4CoSgChDr5XGWUNSy1UPcgQjCtq/mfWw6B3zGJiDB5YMPCSE2799A
JGFE8nU+J+KN6C8aMXwsqOHwMQTUwzuaxBWY/F0xaXkqYtrLN9SzeoSt+KQTQwsasg+3Y3WhLnaZ
rS5uR8DQcvPFKxSmUICdJkjuLnHhf/CnGb4xFcd/l5mLFrWjdqRF0g7w9Tcnw+Kjk0XWez98fgR3
TGhD/z5aLWpKKjKUXl87XTNH5U93Dm4FnEsnDWy4E590W8AqxpMht0jDrnJQ74IOOQj4sVl9HBK4
5fPkFpe7wMw9CaInygMWN+3k361q4kPjdNQJt7QlWe7AJPkh7nn4fM8PL410wC3unLQ0KjARhl9k
JZAW+XC5bRIX6Rn5QPwVrcy/D3YB5eFqP8I/wOwkzQGv6uhiM2Jc3IVJQgNt2tzycYMVy6zmNbrr
l/YeGa8NJFM+RPwQrg3QrvgdjJrFPYtbAC3OL7ZIbqHN1MyvgdTwtCYVquxnGJok7ocNrXJheWC+
AfNVA0XicMOP68qcWVil8SMKYPp3AEsEhqQApZtIM4EpxId8903Zk1J0XIBl/JcPxGnYHP3AB/73
cQessbtlbD6A5+mOZy17iOZAYvn/x7NCMomjYAm1grYQIA58iF2ZW9iWAD3/PkC8+ITZOH3j7h6C
i4nPeaISRkqlNBJsFqy9AM8x7oFCAa78Z5zHic0nAm88Wsd//3Jk8ME5xe/njv78PKflnEnTkMQD
Sj2MR/cNjZ5Qz11z79l6YGg/5GTEWLGbCNEMh+OfdAbyv9hHU9oYsZu+l8LL7YvOTwgMNHoog88y
X3zHvz8Pp3s1g0b9BCmOR1/KTjFFb+nEiAxBaF/hrqGMFLJrCWLv46KA+nz/OetTeUChBScEc1le
b7kHUAacsSRtc4rBa1SubyPaj2pIXKoiohnwKtmpdtcEbaDppg4V+g6BRElQzJEXf6gqYN0PO27H
BZJxQ3QzYVj39+iNj2cdp2z2iEBwef+QEZzIUXxzKyznwS6UlbKCgESVNEb2tGUEocRs/ce253FS
cHoha5684izUBpAZ2ZIVXyI/jIZ6hAsgtHTR+wkVjO7JIQHL9IAcLNeQ/ZyfF6puwfgWf2qcgesR
KW+cX9AAoY7jpsxYW+b1FZAK00jwW2ZKQr93P9VBg7880TvrzhHpt7c6C7m0oBcLTTFYFbcZvWXm
YDgcVow/foTdMSXvb3FFRXDK1fT3fglRqEQxwWrxD8LU7yD+wY3qT+GrgIcYE/yin/2yI5hz2D8D
4dxHwX30HBWjcmQNyhHMgFDwlfFQVH4D5gwEILG/ckFSDhUdnCTJ1eDoV4DLtKgevUTf/Jpgaslm
DXoln/El/qQYr/T45AZd7ra+HW9r3tyHIy+oWHQ4/Ni6ACbdnW4qPn9vabu36jk9ymfp0DkreCZ3
zvkC781Fd0UKFO8cFL2GUsf6YXj+2OZbbUVzsS2gSuaTd5xDotTwor6PcgzzFVfJ16o2qzWf2Ak2
f2htjJZ+CC/z+Fn3aTYoR+TuCL4pDOU3jB60A6UDiwa+a2aIlkNLxr+aAEL7+gzhmVD68KqmE3YZ
Rm/CswnfwqtdQUJIJ22DFY+d/lYgx0RJfirvqQHaWH8YAgmLD4f3+9sefiBgNyvI4fahB5M94P1u
4xlKP93wIL/wo38hXQ3VJ3pOnIU8Armm0BrBWEwii5cAXrhRxp1QhJIqA+hDnOPU2qpoz1676JWs
suvs1z2aYLa4Fe8h/b62mm+a428y2nH7m1Ss8XyW/BaQzjNrnWgbS1vu1A0fKiNJPV2X7fomj7fl
mG6GpYdYpdnDN7zd9qW0UO6LzmP1+c3YwlNcHq92XQt1Lu7GyKlSvGbYESVpbwGhdeHM0ZAYNGGQ
Lh/95iMGC+ZuyPChVDGYgvozZTCS6S4mRPnrzHaOzR62sHC7mAUAs/N1/ZL/Rqk0ktMYUh2Dgh0J
SlOY5AwP8hcmdw7eY5m4E2rYuMBzTQiOakAeYZWBcD4MF6JqGZSRAe8L0ZqB+gnfhtFB6NvnozWO
Pv7k3RucBNaE9zzWH0LtTkPSw4pSaJ9j8b3zzZB/9thiDD1MFv7EKGjV+M7ppzcVDiZXxAniv94R
3wYk9ato7AlZQsCYif5MIMPdIiTvjCQ3VXbl1L9VKzkbtEbMhpeTbfeJ5XKYwTqv6Ar7z9JrK49W
8d1uzV+IDzh0jPrlc47/mJ1RU0DAKevgqsRl6pGRYkw5a980+NJwB1sAG8aLtO5kAeZ6dCPwcTAE
zrks4QunNUMTj5Oct5b26Qdl8RGAJnMUf6FX09l4EAU4BaE0aVVAliqLKkFbiBEoAxF+W+V94JVV
3hf2DBps7DYhK/IwOH7wNG097TvgscHzgchDU/S9xt/c+xYDvp75nIliMvWxO/jzpUz8H8bQ+Aw6
lLZEtQKkU8q4eHlTzZidkaUJh2dEhdSOF8aHMqemqCSuNv3ybcMaEiM75FOkbt6mOjbuctNLvnuD
U508qQrCkZc+C7HSrt2g2B14VG9p9qK5YgkqsEjwOoZXghYmew0lHGM72yclC0GEaM9/DjVABYHo
C5HPLIZVc/hJIxY7J3VH2ai/0Y0TWAnfnS33s2MFd4IfKgAISABw39m1iXAP272WvBMqlQl/xcSV
MRJmzNaRyROr+Ehxh2e5JsUdmkZjrUCTZhrFo8//hBDa6bpHLcJwCKs86ocCxjcU0kca10yU/gZj
gGY8H+b7jOlujIF4a9mylLD4rqC+5lw+d0bViJ8g5wY8oE4neJZzyo4cCk26h6+iQWnFYZHSBo8z
BjftdwariSdvZqEK3JtM1QtTw+qSzhlx0TOzIeEomTHXksbqhRkWsy1UCNhbfpTlDnVTMezIOJXx
hNRv71PaBEK9uXdtrazRO8+hD8JI2AvjvwsP/7E3sHg+fpGXd4/Z8LGHVlrKQtWHYgNWu9iNyPGh
lPkI3pXk17aMMfjjTG+EIicm8oHOijDMyd8YYULDAAwEbKRdseR0b9Igxay2IQSb6tUDUsOGLtUW
2M4V5ej5WIiLqtP11Q5ZlFA91bufKZ5i+UaLuaVPcMUL/XxyqJ8mw0LhpEm9BuuoCZHKwPLVK7dt
2RURSfgY7pfJ8I5kK3+NIUEBF9SdIdRmQT9q1YhdsCN7b0g7xoDpnpbA9pRC6EnlbqH8Vtm0tgJo
QmKzxOoVmdd7b+5mz+ue1zMzscmQQzjAr+rIdyh1iGOaTLKbf8sW1NOMihnbE66FRI8alswYTttW
c3ijbsI+zXlqDtRGBD2f7+pznWq09K2yzBjC4kkbIc6mGqMq5SqDwoTm5BvyrrVieaUBaAaG3dKa
RgFZARI0m3uGHs5oVzA4EKgE8r+BGdf/WRpbNIxx5b9W1Wzn6EOJelHIbmHxSOiYNtJJOn2nhFSP
4H4AdQfGSZ7qQ2PcDLTMNUbp6b55TS1SIfJpM72dKEDbNZJwz5x3Zs2xc1KGxey9APWMRdmArzKJ
LZ9gh60EM1LJgSbwddJNuiF8DCTjSsRJ5iSUPpSZ7I+IDDefA63jCJpC8kWAQP35PtN8gjtBg4Or
SQPWTLW2D4qkAZxQyq7zKVjMc0NPmNFFicw+yAp40+HsWkKitGm32KUQb0FcqCMuMXZHjjsMKaji
H5BlsRHn4oQcC4UHI4ndhXaIsqCYm1ueYDYty1jMvAFfkN4z02Z/akzs5HVMyvPBff2wIVn6Xw+V
Rbd/nTGV6vPm4Y1rhiimw3Ykwh7p+xT7yOTUfYRYzOFxD29FyHa8NKJMRcX9Q9jRjlB5DXnTyIg1
CMogmIotc6BfajdZ8kI7bLuEUqXr66Jm+Pz38p13k3z7gIAweJNeJTBmuAa2Mn178HpRnn5dznnb
WFlb7KyDzkLmUdC3+j399CQqdKieOpvrgqmHWvTkMRhedZGs3hu7CYgKzMrUF6GbI7GWKLcYOkGG
RL2QHGg4cbe+nTD7kEJB+WRkLo85IwSP4ufImC6y41sH2P7wRBAjQBEwsZBuyGcTFKeg+M3gLLD2
YQtyVbKBo0RhCE+vpq2/f4SCzoV7pMzgqzwYGBuQDL5p3FaQqsVbwS4E9R5iV9fNmgiH1OQaU6YQ
C4xlg+Dh60+P3RmGNPfEA5BxRnz1YRnwinKefAea8GpECvGq3DeODhABkd3B0CO78ud0djOhYuPO
YScIK+IdYUUODNIMFhPLCyaJ7EFkhR6Gvf5jjwyOa5VHzPgYfoCElpQwMPwoIAMwHBVMMeoxyH4E
Bxg+Hop8DomADLyvziPhEfHjr2W2R/pFp1hPeW7wSvUvxDtl/b7QgZI/YfjXys2I1MpHjeQ8JOgz
e/EbubfUobn7HXM6WYsEBTtfyozG8ZTk5ZMcZGV3M5B7nV5nKgX6lODEwBg9bGVsHd++7rVu6VWo
dV9+MiQthdYG6oud64Miwp76CSIA7pS4WiBI73oI1cz5guQpxyJ6+6l/X3xpfrAYwgHjHqNRiDsT
fXgLmyhfgUwNgNG9nEYVhYGnQUfYxV1W/xugT/ega9q/sTp8HZTQHCqBFd7wd4JR7lcDBr9+7kKc
iIkbJ/736j6dapAh4XIOgDWu7rwGn3GyLzxzSh7ajDhn77HUHXSc/TbWgnwloMTujKTGAebkdhpi
LzmEjkEEouLfAmlUEMX3jNZ3woI4uSbstHEPpS9xW8BlYFbzRO8twV+hh2N5Al90/ZwbxwSzONnr
rvN9ttfxsn7OWSIKVzlHJLpAIFSHaRpZ27h00Fe67H9sJ/wM1pcOZVDXrw/NumRn9+pfv4TJ+SUj
0NmBfOOZSVHoG2F9SaJ02HCyzzsj2dZCjWp6ySzMIRGt9+ai9x8RFiLo1alHgX6Lb5+8rqjFUvMI
V+1+IpfBo49HIP3A6/3jq2PClJgzDdTa7oq4rsf6N2F2wJQcjcnNYR8XgByGqoBdXnlAMk6LFZh2
MlcPCfbfs8epGKY4Ep/bVXXWJ7+RtpY/iNav1UiPkkgZwhRsUYys0lUXnsRGmpakRR3AmTsxIgn4
rByvwIBYfgBhD4i84UinZPzgfPMaI47KMLImZVxzn7LduaBzwTLarzNb24ggb4umundlsEtO2DGF
LrDVfSNonNLNB/nqt4DDlpKd13/Bf2E//jz7HdVTlaDFuUKMXPvPeGfZZgw/9jEw7MQ1B1Azttji
1pPH5ROb4AJ4ldjct6/jm/OE9FGEazIS8CRbKKM0ZqboW0HBeJe1psb69gZ8wheiHQBM4qZz9vRA
KMxbl1LHMQgREAGN4v/55WPKlqM24z7HgKIe4OQy2T8D6subh8NsqE7qCEInwDNkQOx5AXdItsFa
pZxfzxaRSXQSmQcwN/mzuwKbcfV3HytoXBSsKTPp7jRZ3A/wnMLv+sWROqqXXSbSEPfi3fw+Zabq
kNgVPFelU7kv3ACSWK5t8lpcfLhKRx2rI902nOdAtYulFMNUmxMP4qZ+PcznjH6yCe1/HWo6HATg
YBNHAb7AmIPUwNYvVgW9sDJ8QiIyN6B3fWbHKfgwYPpwdwLgebvFqjMmNHvVOWpDYypU341bueIu
s8VtxeOC2DUoofFwf73rAgKrPlaGPAEwpfuAOZStBp8p4W0A+GzxODNQRTBmoZKkuXSlPrNeWMM3
xkM22DYyxXwrM+wXMFN1njdnRpEkDx7wrjapRxlcDVpIWftasJzekDbPdPH0zIz2Safw4JmPZUhc
XfJdmLmgu6QPrqZ49Ezww0/eDlJeJmKZnaFAZK7V9slWvutBzku9YxY2ouyhFKmAL7CVApem6ETU
CEWlFIAvnMR7d/iLMpq5zghjZEaFDSD10lpjf/QFQxa4JGG/8OGRJ8Cje9octxyAWLW2AqqEmErB
/lvDVK7Ze8N6m4aSK6EKmSVUieHVJTtgxg6EesP+rUvMhGL8q4a4GtFT06oypHr60JfngIkeO+xB
iXAW8BV/t/wwDZMZFSYLUicdWI2iIHm4132xVp4AaBC6PSX6RVQJ4JR7eZnOkymL2RhRakfdLrXR
zavC3YKYkQktt0sKHoOO3fhxrnGfzfK+OmaGazA1GSA+eq60oWKwuKXtt7YtCJLD+wEK+LUvXaqZ
OfgGuptjwIHy7aQG8CgoGCG5fFZIg3kzipFxIHiEwQV8D1AbCDmfGZwSKLVC1AEGRnIj3PgO5vto
QP+h3GikKh62vpV1m9E1qpO3lw6BcoTxxkDE3XUZ1iXDXfxZk51zgRLIiX9FJxo9129MpftFDEX/
7Zv9KixdiWCGkxSli8IDwbet8V3mYC09NiIo/tqBO/24GjYT1L0Ew2A9EjCkdQBkH0SUmUE7sJxd
ZDjtAMx0nJ93m5d9jesVdJXHQh7Xo59PRXwb6RsmOZ8DI5y73Y3aE9GvQQZyv9CGpa8HBEDGL8Lv
hC8qJug21JSJEjdHg0usO9Qj/D6gQWDzRw4FVx8jivH7aDjlgD2DqyeJr54ZvTn/z9UZsO+M3R6r
nCvIWAlwsgN5jf7ELUf1OPPvcwqJ/W1SuxWJMlADHJ04dRzP3YOO7RnFLriryF8B1sXNQ8zNGIIG
0JQGxhRfNv/DNiCR3EbVgX8H0h1IPwKxhRdvmzwXhmUho8sPxET80mu7I/UCfZyR1vYc05H98Y3T
DeplXl3kvoJ1/DwxWXCZiVB0Ua1xAV2YoTDPMNx6zMiT9+8krV0ETHTOWHJd0vkNm80AzsONy+Ab
lnFuk7fG9MzJtpIPRRCoXkxbP3PwsBPOk+9xy1QTK/7Q2krnJP5hGfhmRC47ht/O2lM3YgaAmOnS
7BnmC3E8AxM4t3iLMO4RsdjUoeyIey5mqj9OQJA2GMWw5EFPiC3D/BqVJfDl3+vCBU96DYX9fXMb
v/ZXmMMcqkyZ9iyel68OoTKtSe0jPC/hVRaOFyCP/FZ9iY8r55UrQzkAtJ3SBF1u9Iy8MieDEp+w
XFrMksAqDPdSAArZoxGm/FQvouEhOZr/I4fC5idEpgOSLcibpshmgSkL5EHFjbqXL8ILJm2KApbK
829sQjkOCsGPUpHDS+bXkpZBeYr7ASqCF2E4kGWBaimMeNZM5wvRcSBksNb0YlAKKeTpe3HgUCHq
QAgX7moyoHfrMsoaqR6uYV8aLeFE1yqwv1pettJef6LXlOF67zV9xSpvmmm/MI1RWXt5n/GEp00h
iy7IqeVQebLiOBCcuz1OUd5iVyYmawwq2ALglxSYng8gEyKYQ7UNU7yVRrfaZ9kgrG5B6GweLkuM
9VbiYkJyhOUxT6MJZWemFecdaHRBgmOtMcei0cENnx7BLW5TWnYAIcJI+GoBM4lFD0WbwSNo3FK/
YFdPyyMGcinp3x6dFwuD6og9CPFxc6EZYetv2O5NANND7v/Q72jjx0WeKEdjDWO5EJfBL9CX1wHz
29tIGl637LED+Ofp/DmC74gpTxYBOvvWVtkWK2PY5kwhoAxVSE6MQbpupkAWnRgl/Q5KGRp6Ygts
JioQ5ftcUnThxckM2VFBHkAHwdMVy6NhBJSCjkb0DmYSBnpKYWrD+y9QCjxBxIuCbSAaWHqjAlUf
6emMHAW1XIjGeOaiz+S7YJGzO5l4hvTg1iN+EvFdMJ/ZmX/iFeYWc8Q/sjsycnjzvD4aSSApTpCk
GfYZ7N0YSf41jwmN+1VcZQApYurY9Hn1BVYGM4PHh4hmmkwRHYpXnAka6UOMHgEL4Brw0otLAwDR
+pF0S26MILLzNwIVe4irgRyzBkCAxhLnHprWUlwN+evEN8CSpw/ligUAQthYp/Y7JIPi78LhlqYU
qQDdH/ZCrPwjI4rXEn49VxDxbh2B90A0pxTmkuQ38FCx+uvyHBVMXkSgUIEbCjNXrF7oW+gZgY2s
I2lGhNczF77QiJAEx28VGmEaH349PcbBdIv4HpvT/NAN8D+I9YUSwDUsiG6DG8CbUYhbbf46mMN8
kMbW+Ja7aqzG36k1323JuTuoU/RaAxS1VkJpYY14P3hbRQSkNHpc9IU4NuUYMKnC9oxBip3sDYhA
8CWAdDa7iGSRozx/4cYxk4/p/jOhbDPnn5Cwk7hLoR98x+WNAAkSRGEqwKL9HRhosSpRxihslKSG
6ud61I3eS6z8uSJPLJN0o16uwxsTmtmXNnJUryueNFldyipfJPvPWDnxlxIzfwH3mJNnVI9JB51S
eZjR7/DwjbgO5bqfXsyoXkGVeEGpwP+DPMIzRcSv3GAaunwvWaxsm/cT1ypwo+awGMASuJLTDUuM
BdR0Y0A/3ijEDhKUKpKr4IrA6EDBCG6HuezUGOcDrmJ1upuoS1KOYhwxgRzz7e/QXQnLnVlnUZ9A
XVgYTGMIVGK9sCpZ2HyFNfJvNwD6/d0WEDOxZuH+AAZ5n+uveyXNC8d5gm6XABwkAvL3Mg7NlsjH
Ay2Ac/TFNoJJ8lxmSjXUNo/Vb1MemWtd1KLfHWljOp2SJACatb0xtvwm5GHstsVcIwLtfqIEpdxj
aXXXz1iK1K0cJ8Pb+T3ZJaTIv0McBizIU68pfDhrrflw10ba9Hm4H0ROtwmZOQvbgTp6rfXZI4Kq
tHitn/4VCXWPMGZaycF3JI+eWu8KNh/pLCSa9KfdkANvsNUIOouEq4gJ3E3ClURJAZVlixqgMh04
KywWwtKhRLP3cWj1rgWEzZ4u3sYdBmkcdWjl+boKos5ICicGVhU1A2UrDJnWkzkDAXx+SHMFU+Fq
CRmLOWEsNyEFLNJJQHwGKZcpeIaOJ3fppl6ygqkFR6gzlKc12DrMruHzYEYkfNPY5BE6l/hOkyW7
/PeQrlBHFpD0GWhAPYVS3CHCZUpEcqbZaP9qSTDHIcgUkg3lDY4lfQtdCjhc2gMghX4IG4yEZ+QG
obosTjfxZwMN5sRTKDewRnj4qLjfnKFjjlBG7mzISzySXH0pc9nwBBVY+WgTT0CsqcIhy8oWzI/K
LsavCcUU2aEw5GGBwGM60nKwW3Hes9yKOX8hePUoPDjwBDMCKybI8395b2hxlDWbDwscvJrtlfYp
2YtASDLT2ZPYzhkrKyTtdNFIvJFLHCASMcSGg4kmg+Wvn9WF0FdSFO3Z+h9T+g/ImM20HTMVR106
IE3Q//PiwkCZJ7MLuzirbDgpwFgAgzWuSfDcu5B3tRFFBCSc4oSCjUOWXZ7c0z2IHVt+M3z41eQx
4aQk/pbOgzSTq837zy+BJKEuOTIAizHVYkxATcABxhnHmmAo5EnHJ8ZQbHOl2+KzE6bAN3fyIe50
br27c7Fmb4REkeSWfJGyLhC2o4A0Rb8zbL17DBeSSalPctuaoWFfBpkwEYzQJqz1wV2IgUAPQBgm
zYXNmbYC3OrI63J3BfOjS/Y3rDWv9mFOR9jX9YkOivjc0YYP0tOhv4eA9IBtzReZycu5B8iNcOeA
ibL/Z0PJPCWm/aHw5ZSfyIiOnlBPgJxBIJgew3lgr+Nv2dMIf00ggnzDj9tZtgMh2/d39pE4ae+Q
94/gTVyjO7+F2iJocaIJAaZ1kjOM1B6mVPcVyyMsDjtf7yehHPA4fWWShGrQ0IR8o3JoLIytSBV/
2ahzw6PhbUSLkh953yGQdMkBggkCfbyv3pER5ZO230xALmz29PPxIIcPB9t3A9U0ga0KnQaHtQdD
Ea9GPg+q+APS20uiQ+qyQS52ftf7Yl+Oywy9pcig+PSuMMm//C0AQlTZ2vQX0ZgBxFx9dJCQW0B8
Byi3BANwZGGZQWbTsvB/Ky1MHJp0V/I+8HYNR/Ne0dtuHRQEILHj2rHCz/4To47qISBW13cfMh95
8feBtDfK/neDIADNAJYpbGoIwRMM8Igbw+Rgq6zgzSBbeBO/Z+Jb1LdYP2R6GzGuT3gFSC+n7NiY
2eHop/nQ5lp6+xYRv9N8nC/rvRHHZaH0rjg0YrlK1YmzcgULC5kUg3ik9rueKv2VoOKCbUSeYzFn
oqYvYVdgXLektKFd4epm1RdjC0KjGJuXqNJDHfnFtp1JBzbWZvL2lMJWz68JGZzFDHoglAq2V05s
hCVwqtmCGW6jR4UGSE4gjoyCqCb4SZzr2J5XghpEpQsJYXdhkoNMlGkDTyyqgFVJrQzBnQf5Ep5d
+DmCTjhXMLQbpJ/GkXzcxnH/y5i9PANjBXGKdd2N4NHTLGKR5tOldOzXlFeD/V5d/gM1aByTWihI
mWNQQuDQBH+OvYKvN5DVLlSR1pG4ZYuAG3CgDUwL2Nq1K/nJSgmMQATeFnZYxN/QoMFPnbv3Dovo
t9FGPHCK1a+ITwctsYZV3zxnTjUlVwvcDG6mAtaFiVG/cO54LN4uMGAnNUAXIX59xoseVQ9KFxQh
DkDWmUlYi8aMN5le83bEoYLji0B2AKXBA+M7U7gpsUFlnb7GnJHymeoSIifd9B5/bWzLgaBvQXef
22QkDuRJ5krusy+RloLZOOj4DoXKhCrlDpKhTz7sEi/ntPOYbjR96IiM/+uoAmnbvJbUDrCmh1av
Deo50n+/O+gy4ynczwDTx0MSJ4NmgWUPkoh2QAnfb6Cb62Qx9m6zTeXy8Dy6+RrHMldGgPMiq9qF
AeQh8oZzxiyGQb/VkxbqGGb7uB7gy7Yw7SxAH1WugD7QtyHI3xqr+tSdCx401rKTkgHriKOOaDuf
V4X3WaP/7wgajjgRT5zvCQGUNAGwFJAcsxPvsUlfM6N7LRHkX4fJ8LonYKT3xWJaHUoDKmrC6zZd
lyibQwkj6Bk0+PjFLweh9+AWAOzjgLS+TrM9yXAElWkuFPDAANDR2dmwPccSlZ3BEWgthYgSyRS2
0vSBJKXsoZLvYRESFATkvmKj//J2bu0TND9sbGbY8OYQKMAYTraG80D3RSEEJR03SvcTPqI82s3K
VWXf9xqaQ1R7/Wr+8wFBvX3S39+QeEWS954Ns3G974Lf9fV1uXwuLawu+rfLO7Hvg2bz4VTCgKEL
Gx33C0z78swJsIwTIqnP1RXRoa9zfqYcwTNB2dkF0NSTWswkdq5XZbYEvxF+E8zbl0N5ggyAgos9
CPNB/1f4uBegithBKfYxsckVxsO3uxjZCm4NB85SQ82Byx4uEmxXNFaC/UhNAn+Ji1Kc3JBw4axW
dnm1M1zguEyZmXKdlH3wU3aIzhX3fxm9BHZzFdRd2nNknCIgAPxUkkLlJ6AgEFe+fD9R3thQvfAx
5zzEb+3PKwY2Sg4W+x2wJz6rCYAMFy4fBHQW2C32mXbStwLAplaAQBtORy3FL4ZRTOk2wANUWfd7
xISQkpgZMTtl87CZHLbAJuwpoIbxSQ25a3nZ7Gla6dmy/TPCkbEz+WJHRp/Gfb5JtrQREFDqVdCd
RW2FqyhbMSlx1p8f4o5wXfoHdrWHiIb8PTFNaIWzGT1yorvmRXHxiQNiKDl1cto/pMqmGHrCH2C8
CXJhMp5tIjZ9qfH4ObYLcB32h2pY3yOMdvDggUbWSdZ/PbC7o/23INnZsHx/SKVpoOnAp+VY3Qsm
KWcBY03aVK5JNBMAGzyNRoisH0oIyeybTHCAgyQMAY36UZfGjNvZ38GMqCRpo2uqERAwniOjUH6c
rxKNycVJxcXkndqMHYzXjW2Z+/tgH9EB/9vthhprp1LmuaWBA0zzmu1QxUq37sOpSOD3QLJl7wFv
hSqgLik4pQe+3tKeENjkNdbz2t41U/xX2A9JqUy16U3p13cxruVueeEfeINj6gLIv7Wwv+BoDtT7
cZf6UDWuoIRwi3A2Sl+jNzOCRhMTZp5XLsfcJ0Baq/MkbwDedJAo6nfFKRsqzBUonon1o+cvvgP6
xQfgAGwfwSeCEfRk2zaYNbBmi+RQKrAiZSRclPplDPAhVT7vPAmwNwVCPakm9xWJsJS1vNYix1B+
EyPceNorNlF+N2xND/wCYeIzcvaMV2BRA8Ey7N/RP42e4skF8uo6Qr6t4xXhvicMy9j5Nx/Lx7QC
8zt0rgsxkfB+EQYTO9TrxYkanAaTCTlFKwWkBUQukronv52tdZ3Czxgkab2qJOKQYZz9tqUJ7Jae
PJNPd1JqgPMRFXz6DGEQnL7uTqkHRjPrziVAZi7nPPdEP41PAfQtHJBJro+/N19BtYWnMaxrKun2
WJEDSRkWwI1XuseYDBcEwlrlxZygQPyESsJ8goEAcasMgE5w8pP3hYsmocMs8eri++pk5wL9yCHD
CsW3UFJarmpGVYyAocQHFdYIPREdA80H4kMrgBCAXYXZ8fHuZTKDYxAYDyATGZT0JsIoidnPzyml
PbyyL3zV5jdSMbYprYVJkgBeahAB3iJ7Eb4kqJNIB17SthfqGRgVAK1QnC+QLsagL0ci2/ljW8BO
cxYhIjz88352hqcGvKlzh+QabAW7PbPadtDyIHIk7AH+F8qFYbNF0fcje0X/CsSI3Abslrj6QK3Y
xNgE3wyDlhQ/37iU+jXimWnrU2sw5RN0B95OXOpw+UJeXTp0Upg0wKqBZI31lGRfaVoWcLaKGUZs
BB9DG2swLqOaIx69RyoNiLpsP3zCwVFOQJjy2AqA+Ujx5LVii5T3tNHce31CRJczEMBQ5mjutRpb
ZoxWFWHDxRbFE8K1g82J/ZaLReAZ65E86c6ws5nhC/ryX/v38LvN3k6Ks+JCfiNgcWVoPBQLKlK5
CgvC+Hng0n2ukF8HJvUzEjngfLB2T17J/hP4K8XMzYWYMMnZaa9eWvWTRcn8uBndrDlOqRDMHveh
+pn/jG1XhgPXxwGWHovxJwprevDmTS+PMLXz7D8WykH99L9pSKdjuRkywQo1iHNNg+o+fITt2/10
8KYYXWkZki0+Xi26aqRrLF64qvfuDP9A5EIP/65FkCp1GKDw2K0DFOlqaw2aYcP7R+QGtv0wGZ59
VHXfSsAvTvXUezkGPkTTZ1OoqDeupbt55KQQo67Gf7cRBW0xzlNyXTBX8+8gWjBqYMgc+Fe/45cO
QeW3ovh+7rwOTgI8c6w5M3XeWVJ+kp8u+HS7z0IA4mgnYXLSyMshqJteXNiiW3jr14ZzkBMdT3O1
ObClG+xTr7vPyCA1Wbo2Dm4Pzii2MjZJzlAAw/SUqJNMpLykoF/P7wDGJ4+7qy7ZznHaYot/fldl
FsEsxjiJa7kwg1I7YjMlT9Sthev/w60njsKUi8HtimEchJDRT+o91wCenLMyPshDWo9mi42vDNTj
Eya5VQmutLWZMf7xuP9OyiWIB5d9d9U5E3mLmaGAia+UmFp0O4G1Ue7S4z/pOhfPcw3VqJeeP3Th
kmvU3h3pRS9Z/uEjIIE4CHChY7YBj4+TGSdxwBocJG8D2kcI+Nm4/SwBccD6mXHpLlU8x8yBCAea
oWbPRaGt2Cq/m2Ry2IWIFslL7Qz5lWhaoJmsdhv20tdOGFpC0cA08x1/AYDZ35BuMROlfoZdTF1k
FXY9g8KKz2Unj9hF3hgkpyHOTloS4Se8e8evT1BTMVfL2p08er65KMj4JAdGWr1jKJtdzUtHYLCv
BUK1RUoLjmht1jIu1tzu+gC03lk2S3qM95RpOkovCyvlJHiEqbgcsTbOWIusNuTPTNfprult6wkc
bfQbiYszkSkNmxqt06lAyKDndk6bUQx48XlpKnXCJsjKKwKMYGP60ZeIQVcmnLPUISwUFiDqzHvE
9tZZPvAhgYbEkWeAmcLw1S58XasZV9/6LWa0jGRfk38A6rMzZHukq5Ex16TCv1TMvtVpGtEEyCEe
Nezn0C64oClYXCo0uNSbFDhkBH+Y8cOQbRWkqNm+PL4jD1dUizSIwOtGd5ksP11ibZXey20z/JQc
I1DmoK/GmpYyBVweVRswimSbDD42GBm4uqcvnhFc33Kt3h0m6HvmYXQn7Qm5B4gfcn3Y3FAgUbYa
FNJQKf8VSVADoNgxY6NIAnhfmW/GwCaQus6QPF2avfuqOX7HlAZV07eQG8bJwhrKYxQ/XQTnDap0
97G4egCRkHcei/Hr/AZT8A9ltZK+0Q+u1Tf8j6f7Wkqua7YAfEVUkcMpYZGjiMoJhfpKzpmr38/k
q3+XiKiEFeaas3v06DHWsZiBXrqjhaFZ6AK8rJtrlE/dval2/KXaqBxI2A7v7fzJO8FEUF59IAbD
wGgKL2qZYP5BEyCNYSSTae+S0SKt0nxlfTGpH5VsP+ZRbhG5RmF7i9piwGJNW+S2zBshyAtNNTbR
vwMRjJ8/6h1J/K9gGbBYlhONYyXJeqS/+9xQpy3TyGikuzMOmtgu5omwrzimTEtrDlK+SmGBE8un
CPbjUNU7HxvAd/tkEK6VVD+tDiQEyFSXxyAze3AFbPrQ/zkGEfks3H9U+/awraZ9HpLqtKKu4ia9
6yBxro3hjvNEhwKXkLSjT06lbStUVj8mWZeorZcOsRgPloJkzuFNUEXaupYfcYH7eraOhdohrsT6
EoaGPquXnJnl9Uhmqzxqc9lSX7yj1cp0QkNIcrqMU5mOzvqQ8qmGfiZkqF8tB1nkxDzWMlono/lF
BcLzPHTJYbHw8FImFhzY5DUht+gpqM0EUvr5SN4iNsIXsI7kBASyhLH4DgOae0Migb0jtLUGQtZ0
uKDwqExXPBJZ7ehP0GXogQOsx07msWZ3pr2B15i/k/844Qd0BFTZhggy1KaAtJNgMW6jQ0E8fAIy
r46W14sNJysMAINipR2c94g9cD4QEAedWBrIFMm4tOd+kuZaQVq2caJV2nC5b5cOvZ8GDcXuzhr9
GKxD9nk9VH2LP7veJb7v2LbA1uz4x+uNn/R5EHFQTHJNRBod316lLzwbOUbPljWSVd2aUKW2vude
EeieVS5MxusyRlu8/BX9c0NreTwRi69q8966p/bR8YfE867+UKF3lC3OL8lKllNCrKK6F8pEms/v
axylkbJeoaAnRHJXWd5zZUzTLAyE21c89qGi6VP128zbnODqq0GSUxkedpC5L2YnldhBc2zNqrgf
gJmL+U9roKT8Y1dZdDZNVZpBrqX3tLeZXgTOPe6iFqx8yDzx5wpQjU1t23109q3715XTz6nD/my4
a4SzrrjdulQvCGiz8aKRqyHa1Pa9zPdTFX5bWmxq401nVtPB8HP52wlyG7POqVLo/u3LEPC53CHx
aYpGRwfWpuvLD5PQOiT1aStXdNX4t3rH1ZmwTbzXnUm10nAk1qVnSyonn4YQxj4Wjcv4OSyE7Jd7
2eejOkHsD6wmycipYjIoKHRThevOAA1NSdeuGrDKsvLcQx0i9ZbgXraswvRkQ+VMJ1Gbja+1hFob
rDNYQR1qycHs7d7VGaYdHwWqA4vEqzualzKtpP8XuklH7dHZvR+JgRSfzcdo1px3n3X6JYX28uMR
rUl+o7rIhDLFyuTydUq9zTfS4sQnpEQO1WinjaD6YqCxprnj3+JNaFvh3W3hxwwuO8tOZnDGrFeo
w9rZd97T3/tOurkd3KsLq/ileJuXibis17oOtClXltZpoqRT69tqWUG4HMWm121tfekl8tG1uZyU
L7HanmbMODZ4Lrvf1uPbrX7Njde3CEm/EMFvMk2coji8BK0niEO10Q/pP5fI66f/rXN8/jRdjkgb
2TMBRDX5nhiKo2hrbLuzQ5QobtLN573nHO2r6en1LXcNocEwXqAYmVhU/PTsNU2GWTk/Mg8G06VJ
Qy9/up/Rsm09u5ZytH4jdwKw869C1lcBB6O2Jo0Ee7z6n9/yIwutkGlDkgS3FhekzhgDY6gD4b5c
Q9t3THKarWhv2gyYdb5eeq4jLByvn8a3tmgkoKb1Cs1zIQ8UTh2HkIV7XftItoFcFwJbeN+9PBZ+
B8EuU6I2ZVX6ZJs82eTbJ4Z5MCDGM46cvxIVhAXd4sIW2t7oUNr1YFImUXPutZ7ajGFXqo4N09Xr
I8KUtLu08B0s72Hf9AG3KD20zMq2xXSheWvesyW7TmjeLh17tthEa77YdE4jl4gwfaZQHetmGwBs
iZUXi1KskoPC401vNoY9tX65+XQ9PJ/qi82HtzVRpZV4XCpQ5dSXCdj86IAMkG+0JwvPRU3PeAfn
QXX5yivCHKPgnMtXQdhmR9jjdNbJnUuYhcvWubQpb2DdC8zWXS3bzkO/twqi6QaMvoYwCfLUaco2
IfWpg+gn8WkWMt/kN9L+4OqRi0XiHdfvmijHXhP1ZrADLCkUHAaPKShLEP23/oXzLNjUiBhfql7x
EUdS7I3PCWHUHuzqrAOX3jZm6Kp0LX5oB0qVloMZIkmscdxWEgwI7FCXyNVu/f3MR7v3CWB3WTH9
3Hat+4eox/8eYjRr3i4o1ueXlcL1T4/tPl/ECJB66wNsJtJ1bFLXSfL9pohk8J/35X2mPv+Z5xvJ
RzU2EY+66suPS5kk7I5ks07LUrzQImizWVcno/l2CLevPjajQtR1TdDtpLlq9AdCw+VDfvllAAeK
BAXpZfuKGlFyxR2/8o1Fc1ab+RYgzG8hBUxOY/naPB6pzhy/vN7y+t91ZXG2yqYIh9MyJRe/GwBM
MVwVSl7vYGk/9CaaB5SuqLlTNVR0MX+qtYRap7ZoQzFHhxmRRhDr6Frzwvc9LG2Ws2cIJoQOx2E4
t/dT+eo16E4t5VIf2AJcQNsKxTlhFvO3dwtzeMdIO3TmQTvFFrrS94lQd5+7Ls9UpXRlCYjC924g
46yo9b4+NKyoCFI0LjuARvqiw6RAbl4s6B2lQkEGSwx40Y7mfUVimUk1rCL31vYS1BZmNc1R0ogj
ebdz3XE4ipOOdd0SoPcNb9n/YhbIrsjIVvpMDSb1e7zzZCCgctPR4eEK1+k2EMKYbxJVMb81eHmt
PmOhNUgH4VasEJZ6l6iYAHHpf+EHaUmXsnADJ0wUK9JwqW5/wTT3OjvarJnMoaTVuiEtHdhPqLeY
MoPcp3QTRK18TkZNH5jGklYoAKPUV1RkRKgYu6fiMFint4qt3IMDEA20e6wkOTshptPhurYEoMRq
JLKmmrD/ok4oALiVw69jVBYmvohtE5a5257YxhFYXJE2/3foQ6wFQK2fn2+xT9VPe7kKkZVOmhwG
9ObNE8BtWBSNxNCHvEI7/xfdnXBS8iEaWwxwDHKfoT8YxaSx7N1GtG6RroaXUzR3aF0HGE6JQJFS
Ypzd30VGKCsxNRXg+CAH52gvEPoW0WNHyKpx2Vd3mwoAgGo20Xn7QoI7ylnNtm8AjK/N+6SX7xVo
IZLyq55wjnGBJ6PF2p5brl9bGWbLwETs3tjtXMxlO6iclmXB1Og4TLSYR1Mfy/RXLXW4qMBtGdnZ
/MwhqZwep1BsZlWMGu6uVZVUwoYElCA4Up72/M24ZF/T7iXr/87YrQpVVy6VCKKajwfpMj5iGSf3
Ux6hOSOUwZgCUr1BbR/m+QAJ2aFwZh5iALdotlZoheakC63kv/y97aoB9zm/53O7sOY4gtiEQxsC
6LCWgfWtG2GFEZjOEu3Dmm1Ydd2KdWXKZdX8yrGc7F+VssiBVc9Ul+4kKZnkVVeNYM52t8H5+gq7
xjm5tiaIIkcX5QN4orC27LLG0N1vC+Y/2ayw4NTOp8PBrc3YYqKQr8MSV0PD0wyKLdPcw0Ql2YE2
Tty1KtsOYPeGFoCRkWi7BFxOzolVjhsFpsuhEfs4dbLgRpMno6+P1TttGhpxLnuHIfZttszuo1h2
fNO5QzS0e0zXdmN4B50CpwJ7yGgUx4tTZ32efPfiz/f2g2yGHn1L+VjWQ34T+qwanOwd3kNPgflE
65I4kvbrtfidrxYuBiqaiKFb4nYMshJkzJr2K06FrhkqSed1QzUITXel3cNUYUKYNEIp8Fm5zYhr
xD61BbnWzAleROkK7ZZjIy37wrvw9poK9E2wP0ji9JdWvKjOG/d7ccRjQjmtscfEe0cs7CT7HGSI
7nvKVnPJipC214nZzkMjd19HcdVnCWMBIcG1/sVCv0QAtdco5HnecgVUbQntQakv8XFs7kMrxbMD
mpmXe4k/uqq9SZTgLFJ7wKBKrVwJHPku5TaYyYNXXTxqcoAvdJHaqio4jJZ1J20dXeOkSwmJY6Ic
m7NxYpgRENOp/jjoIGMO8Q/5qb7TbLgnbYHp/r39KnzIbH8P49V7ooaV+7VuEjXuPEOTkzWhohi5
RvkspnuXcvbtWjn9Jl2+6WF+OI9EkJcOIvyN1SOBAmKX1oG3dAWoNBnZyMUD23WF+Qe7H2/er8PZ
6FsTUI0exmd2dC/jBnxmaNGmovOvgK7+/JF3GfKt2fT7ouCIkN4R/Bo86emWOJYkyZu2jffx/YOu
jYjzcxLFVYEHz2ZmoPgDPOlqcO7M2oqhoJ3v5D9I7e1J8YsVj2r1pR1+3uOtwls321czq/O7aO0I
584j/bCDSeNWFUt2jeGvnbEqEEtr3aK3C7PUHXVGqBRFUcAfwUIUS2vanl0slno5fJjRreWWvTCv
Yjo9KslRmLmtUg21C6Uyi7JcI9UCzu06IRq4h2Kbpc+DECx4sf03K25BJNS+KqYP70bjnghBLQ6g
pNVhievhQi3yQe9sFx8nRyQjhJbHVszMWk62U/l3jHGUEauxMmuPz2TnWhMqzarO83gOQKoq/KRD
F0Z+pDZjimgmzsRGqeWI5OJ/x55ULUxd6ZawWfXRFVC5DsEDwmOeh9g+GNAIPQqe5RUjjaGtFQ7Q
WqACoP6p+36ksAYD0Lka+jynEt0AR0w5QFnC1D8pAzDcyzCqxkIWn/Aq0VGfqeiF3231f1dcViMg
XKVQXldSxXdrLjS78/zyeFbOdo7vj1qsGTNX99bj7c9dDqAFsnEezvpanLvBX74QKd0MsLE+bAjC
VF7XBE22CU5dWYAFiprrrNc2WSbxqKo2ljt+PJEbG8ePCfZ6FMdAdAAyA7n88NXSIfvUp7sfadE5
15bT5JDUYe8QrVpzhguDvDJKM0vk2NRS41ezjMF+Q0Bt0PwFqkGyRxviY0uE9l7a14xLpNrhJNLR
UIENPmwS2UlLjZk1mzJis7keWAB3rYcIidwAmcx0C5+H6ZLrvPlwRwj5NL3tSuNMxEaksZdeg51z
H7dBsKoqMaWtZCpZ1psu2e46mmlXoxYEWpxEpuhjE853/OB/lMc+nQcZdBXg3A+cfqNC2ElpU0D4
0ALHW6LJ7aE2Gex/AiOlsy/nUY6pXkgGkOlk9r08lf90e5bt72Ygz/KjtqvsmrHQCrBunZB5Z9tS
8kG+jZx2//xzGqX76V5v+UYBtWSxTqjYRlkH/BGoyFH+Ld87fToe/rsFBmZRpeq294OgQMcQzvTp
KpeW5q8YluM3w94vO4S33Ju/zXYRE9J3+QTTq9K9cXgnrkyNOUuSpahZbiD5N6WwwgBYEgyN8sPd
v2tTilaH3EsvmCTeP84Kbx+n9zOr1uyXRgUeJCKPLsRv+yUI10Owrp/r0uFNLTn1rRDy5c68cK4/
AHJBd0Tv0qUS/s+fw3MOQbFZUbyVO9eyU8uU/xxm3XxjXkrvm8EBNq3GJJNtuvj87Rli5uWZw9s2
+Aqte1n9G6dAJ7rXY5eGJDfEz2HmIAbI7NAvAYuUigQZjaoVF+1u+pimLy0B9otbavpx+SnmXKv5
WV8n8aMJl98MHpVcRGHhiH1hetGaVvjVTKoDpy+LpPpgRm1jtiPQgsWhNst6ppcJPXiBgPvi5IR4
Di6jfyMUPsAysssQ1tVnlWMXpjPaTU0j2mpRcGcoPiLkG8z03JKet0ZdKWigvpaf36nabEB82Dhn
Bvhv0yDgbNlaiQ6WZbXEfyt8Ngc1+/XN+YdXFoWpRR382Yq1rw0k5PnA4O7c6qnqtYLWR0N7p8RI
DshiMbzsGJpKT1c0nh8h25yNl3CxbTHKJ6PCoXKlHB4KfABmmWUQuwrR9Pxn1SSNPXwBLqGFDYy7
UGFFesGKuy6Z3+i428vr9Sc5d/Kse/3mVG8G5vTl17FO8R8hAelegZqOB/OlAiGeyxsZPNYtWrMr
seZ1WXwnYavDsnmp7cfvAG7srfKpk3u7jG6DR4Mf+qX4fXagaSe1KU5y7/0zoRnC2e5Ms9oZlVEL
SQcVk4J4TSatmwuzV2yRLy/1RfbpUpVkeL+rmhhJeLToLL4T77ixjQcncdSqBayTJv56iNoqp1wU
P2XzBCgqYN1D/4AvF+veNo176zq8q2r0mHHVT1VxW/n+7XkVTSyrf8Kdo0V62UmLFBLAoPK8Fo+Q
QMo6SXPFnk3BBT/flFNDXHksIQwoRT1rt3eL0vU3PV3CiL7ojOCDX3F0ECSphGF6wnlsFuvBM3xI
4rZThBvd6ymWjYTvIukdLCsAjAJaaCUBFZNZ9n33McFLB9iVzw787WNe3Voisxkk+1TxFrQk0tXH
SEzS1VSgrBx6oUtKAL9KfNA3LOJRsm/4ljCdUaVFduDWluJ1894KGaGLNlU24OOV0fwTmx1GB9B3
0VjZE0O1kx9UlUcReLOhq5qJYl2AwDDb/zaht9LCoTBy2lDSKsUeBLT6c7TpPf89rErcYAb/btHk
UmJUntamqHKngP4uySfb7jDNiz9W42YqGG2jwIoaG10M4YZH+amBOdsT0nj8C/9w9Ty/DwMPs/VZ
PYfpWV0+S1pX2r1DfV9NVFZvh2jfQUW5tg/1TTT50Hw4PI7Sv/u/1TsRubfzmgq67GrqFCtYOjcR
2deHaitOhbSpUEwfG2nTuAi5fBe7LCv5VCeniU+A+7ZqT3oUmO7UnEuzcWDVc4fWYSFVVicrhX+v
0EbTBFaC0vEhKRojmbqI9HzEBilkiPYlIKWP9qKm6yk0GM97qm37ulqei/IwWn/B71e1IHykMX9W
6eGJY7CX9zUS98PkMNFk2MHs2johBTR4LVVE0fRGFb6R/UNL4ml64IJdP37QmfpIDgttytW9CwZY
69Y9CnvHl7flPzQvyuPZ2uT7hFbT2PcXgrviCTNOj1Lv4IobzD6Xp+LbXXPbvq/C37k2QC2UObsr
sg/HGsfDxixXdzTj0ekrecMzXKU6Ig+cywUjnuGsff7WuPy+R8jU9XEqPfeVQn64eef/qDdB8kI2
L93lH798iw1exkSJj2WOHPGuLfJYdpci2UW/8GgRyP9wsB+3eoKLwAl3MdGcNYhIE427fwR57GW0
PoccN0HQoWuAzWctf/YgPyNwqNa8PDRoYc+7bIPHV0dMuwLtG9VX2cSBKt75iI07PBFc+1g1bvOG
yVO6GN9HgtBl91LdvjHK3jUy5GC6+UxH2hykBMlOS2NN6Y0EYkffi/bnUqLJcXPXOAjo5MDpA5j+
JTpYVkHnqonmeSGSnGp66sp/qMOO2dJnSyFvZvooD3n975rVpqrBR4kk05z/BCBmvP81SOY0FCyZ
eVny8ieuiqJwJ1YDfDETmClIW1wk9BvarnFVyUIEzQMLMvTB9yUhjvqSrdgBun638aWafpcVwNTn
B9k3MdUU3i9GvXbqHJu5WkZu/bVnN5T/700yNaB5AAdH/kMnzMP8CCKOQvIC6EkwnDNCV4gc95bb
567zwsbj00NK2ljZajQODXGWHyHsonntXev5EcEzlcdFaJBYo9bWgPJMioBvCyzb3y0EIgBv+Jno
Yi0Jc346/5wFvWWByvj4C93PjLzg/Iv3HXa+TCHvLo4R5fwXVAg1QmTxwqxy6JYkkFPBO44W6yzK
niJovA0Om+ICSrKckpKbgaVwX5O/40tsDNof31VXYkzmI+Ulm28XC5TbyXhSKwytx1wpsUgHY22A
96V6sz3art8hltC3Y3tyHMmqcJEA9/IPbJi0xSKeR2g/dC3DigQyotmuejzRZ+8vYWMb4fD+K6/G
owUv1gZ93InvzyuJZ+SpNkV0D7UHNjKnIQgnX5vPOuxi8zVsHIpifO1OIzAEEFENwR7l6AAcMoAR
sZe3MuF7o2T664VkOSlx2omAWqok1EMC+qABDMkG56/xKPAWa2wGcJ6hAxdqLv8hrOoD+UB90Lx1
HKIx7lKN06RzCXC6Qp7qggazhg2nwKamuhUTwm4L8MtOplBNnWpwDNngirxcKhyBVwmBwAnUz1ql
/VE85iYNWQ6DyrUQJBGpqA7BposO67LVRENlcPnJRGqTg8CC7Cj3hkMCxVcX1SKCEtMCvOKdajne
HEaJ1Cg872VrjF+DceoVwESkg+o9gYiOeUdC5/HGw8iFTBbSKnNvJj5Nz7ikiba4GZ5LJAyHIXRp
8ooEQDKbTwja11GoeRCvEgBg/eVrPjTo/JAaOtU8O9+/5BC8rfZIgiMbh1MbsKxPekbO86wGHlWZ
L6OVx0e39NdOPXQzOHVA4UycDLL4SOXl1jmZll4h3OU1dmDR3KEWZTssNELiXJ7K470t2ga663+R
NuQepxYPofMqHq1WyGQNn2lAsFv2gt3JDvuNcXOmomSr3P+UTNQfqVD5sfGpwk1OxKlJZ5Bs61gO
FfElnx55s6I7HbEqSqMC/qoDsqeMtpy8r3soqFDaVKSh8ZH6cpwd4dkVnqQuNzBCYw46Rs3Gn66W
qBDGg3wd+NNItr1ej3G3DqPTVAkpaU7WqCghP9VndxWpE9hv4I1djPsTAXcy8FBrc3r7tl2FDl5b
fcrBN1BsDEZsmzOpbBlyapjI/iR5RoYT/3h2DV4YOy0siaQLct/JiWaT8Tqk/ZZoQxdSLYK8jp8r
9PGxhgEXNiIguhIwec4RKoCLaY5LhJ7d3T+2A8rvk2OU6tqfVL5Oa2mZQREQEjpy/pbd4zd0Z4PQ
65njsXh/e96bgSo0Z78qGtD4S5Zpm/2ZA/DPs2q+v2KHsZpO+jOFqhi0SkvdKEs6bHQa3fN+wMg+
95OunAbyZbY8VWKL90RQm0CHVvM/pIY+8TJqJ5+kOEfkRxzlveOuHZhmXayXO5M7rOOTQjf2+Xqm
myFOpHh+Qti/FttD3RpI69kBEmUq/72khHAZ3C+N9OYNOyUX76BXBaYpIRGNaz1N2rREFWFeU9UG
GB8IHbn0nyvf5bseKgQaCCQCMDN8LlpfPFHN9h20bD/fT1YXyCJKGAjkDwJmBW0cNd3oEQbaKrT0
ElofUAQAJVxG65Y23Z4haNaghR+or0TSu/cmTfxc5/R13ZdUwrPdW4EknN7y4pmSjWy9aw4qCgL3
u3KImfTtEhps79qZAZgTWMzkRfPUsfntMZ4VhDGOcFy35q6X0eJeBOdlA++VS85m1TxVKb0k9sZz
5UHXN7q8H1IqxM1EcmDBnX9a9TDuslNzrTzmyayYm0cN3mHJZomkIyY4k82i9NRS75Ky6B2R/0fL
3mUaiHGG5p42qxqlZZvUrJohit6F0dGqvO5W5ef/VKp7ijzD5HRdz5LeaRhG29+wU5t/9zeFrX1d
J4HpFTc+1LDfY5hjbb38gu74VF6beXumQnvi8pfTz3i+55ombr/no9mjmv3Kn0voe5Oe3th1NwkW
0lb6ff8IfA5zrHaRFzCV/Ur1Tz+SJW8QZb7vtVSHSVY7380Xig/lAXNyK14vtJ+dvXQdaN8tDOYR
DjKwucpVK/cYZ8aJMdpNbRJtcq2kdq+zzhY4lRVacte7gbhpBQ2W7uhoLKLY83tmJ7NnkXOgjH+l
jiXJW+6dSamglJwRi1A4k9pLGex8mtI0mGY+5VjWjgJNZU2ihPgHV6IbiPEg4n8/dP5J35QKDb7o
TcWdRqax7OwIx+2Qu+6lj49qrwdu4X1lELBm2najWV/ceSb1dYuOMVoUv+uTihl3K5FZYqudDeVX
EJaB5ZcOqjSrst+UYgRqn7GYykjyX0oPJkOQaD4DuBwgZxyn5nWyyoVc+/Z8kZxGMkys7DJ05PaN
3rav7r/mi6pRlMyjRfgdWEwbHWzzIPgeEB7oWVAmemrExfwbnYdU26c6dTf2Z3cSWUFzjBg1F0ND
firzR+kZWSNxyrTT7XvxqeApfnKt/AI7NrVZHnJz8pqplyjWzJqoYRAmJILkVJwawGModW37dMEp
j95VOaVc03zoaCktU2pxeFg00Ziv5eYlUVq+4TMLee80AaxWXR6njgvhVrGnyrgB5nFlL5F90MUV
UhT+S2NAE4uJGqKxSWSUCC13wGu2TcnQmpJCtfXy7aEbXrHvzb9SkSgP4wz4Lr2spSLo/ixyZZmm
AB2ZYHgYdB8D1SgEWvFsJMBVmEVZpxjREfC4Mm2WQG9RAytrzwCLmdjwOmtS/FSUFEeoWcHEQo+0
2vc1YMznybs/QSjm/hmeEL5TkbX0WcJRoGcTdpC0ij/aFmnvNIDu2d/NgBbnf500i1qoIGm8AecJ
3cQVPva/l9IJG2l18n6EssvoG57yqXb/+oNYAowcAHL8ocsnZZNKbPVuoxPl8f21d4rBh4Hz4yPh
8eEJqCGWNIZtl4ZgO7yt0nZane1m4T4N/YMlKjzuOMTK9kpvnky0BRFETi3GJnvsIiov2UiwqaHN
Ls2axOwYkYiuAlNtPbToB3LcZKt24eAgrYSwyOV1xdGIfOz5XKG1m6869D4LTOKki3MehuEzQ7td
+XeKgbLaN897Zj2RQjywkQzuKASeVFkX2DeYhsrx6sLHtvssQAgXT/PFgbTvBQosLnizxUruOMEC
210VVjkL1uQh9BZfx4IQ46uQbTbG2UkFmZpjPKhjz+dA5M6ZZr/AaShqdoQ473Q4iq44MlEZ5c4Y
AmFbmmifW7ZUHKrVWf1PjxUBDtxBmrlz6PfGRTSwApDB3mMMhUl6XhFIAXxiXTF55gRx3JoCGano
SQssiMQW37ehHGg97QlbAnVgfvk8y25vOQsIUKywjJfuyDinBD3pS3EOJT2mkRCSltHLuVhwkvf5
2ulBFDsQupYncL2R8VwKR2+xfp7z7f2WgG2nBzs2XUrdmoY0od3A9tBzuhF8DdRAXHcsDz6Rh/W4
COHdextVEfduoS7vInlE/z0I+Bb6LBL6I2iMJF/3HqRzajio/Mk/UayT4uZaFA8uSnNqKkJwbnDq
PHmCDOHe45lrQiWanhresiCPEEUl/SdTcFPICajlwzVT8a5uTMDDKSTCKOx/PfBKt9iPweq5ZE7+
/95bCcUMxv8ezNCi8Cpet8znKtG2B1YPN0G//WD6aeeUog9Tv8XNN+ZNU17YHzUa9+k/izkJq+Ft
dOA5ZuNpKP/Z7vTfQUutaAYzal7OqJIcpnBTa37Y5cLPIvV1jLWpTv7YCLmGz7RHyT+KMIUfWySf
+W9L4n+0FHI/7oi1ROnGYWot1993mEozDkpZDis+GIZ+gYitv3mAc1TTMjjX0VehX5rc9+zPazN2
0+XQeQ65lwP/EkO1nRL1YcbyKVh1Eo4F/mkU3k/OzHq4HopnpWfUQjwj7ETYBadOCJ/8M0IcBUMl
/ufuvxv6tZFOY9q9bSDzFLfY/CX/cp/3QjUciMPU2xV+nDDdUA6kCPu/N5oNOKVSSfo5TI2Awo+P
DgLUNtSOhYP4+kSvSP+5E+D7iP2pLu/x4L+b0NPNEZ3Fu7Gf5J8WhMtIWLwexv8KP/E/4zGh8+J1
yz2RscvOe0r75Cb4ugL7QX85kb4PdA4c3KQjYUIPDaEaxdz/N5rkyJFvt2ADZQFRSEDnhrXPHRcu
SC9VZ8Sk17WQTFQ9yHP6cCG+VC+8ULuKe4fLO9hCdveOiIFGM20yXZoI/D0LdwEAvz6IVMxu3dgE
kaAgZPsaF/pHc/YqHF5Dx7mQHS0lSK80yWOXhosiZE2XhgtYFhguZsHA6yT5AB/vcSh3KrpBKTBn
xNWvT10P05LwkM+4hczCXqrcOCd4ga8bQtL/32KFcPX/NwfIc1yoZHDde7twuWixpGTMfsWuED93
zF6dcv89wb3hIad6hvHq6W2fta2rIFO1kbu4l2udRgYYyjjJGjRq1+mtrGsWEwoV3EU+6TpSXrLC
0tJb+7o9iOvCQO3dvKwjz815dj/ZmnQx0kxGhJgkiuSfuzL6R7J/OP4ABfYLxZI3LAzvQHOYVtRr
ZnPv5rNl9yGVPY3CsX+8vuAQmEyJTw05fxcaZ4Tj0jiP55atpqMWNj2tl5xAog0h2htelctBE0qH
0YG272q68J36wYK8O/fcwEzCnjNPlhN0I7pyRawmvHkGMTr+BzchDwEZ8tA5wqe/mR6Nnt78fV1K
fB1qqd68neodPlJfid6TTBGtumUp0UOzirXywowSrohfUuDH0qUWFEVOQqxUJJKvztpAX8VlZc7D
tV5PbGtB9u/fahclvyxWhyXNRxA/8SX1rUQpr8FNu4imy9/jhZqFro757SeTqmbulXyidV81kvl3
Tpdallb35nzyNtlRHs2/ncos8BDoymqj14kescoEAvQlEUw9lEg3mrQmeACl1L5005iO/fDsxB6V
+1SjMWev+gFSFD2q+bbxIqAAWNROHUM7u+vNzEX92K9W1lX5cKzmTxRV+Aa0V/S4h7unzi/Nmt31
x4wSwF8+EtRExzzT5dxoXTv2RQCblJSqEhf1CCMapxbMPf+z+rJdleu6nmzdXeqD6yj9uSjdaWVe
G2cMlCjb0ia40HKc7YNjGdDl4ObsW3OqYkuMECattkOz1Xb6XLdTuzLiyKS8uNbZViZ/M6s2gQ+W
Z0DoJWyymNlXdtrvFc4QZYoZgB1tVgz+YifeOrVyf4XBrEIeU4/X8wNTm/5V6n2O2FokD3T/VuZ4
LDvrXQ0mD6zfSKs1te5YKR3KyeH6jyyKemRKJNrKD5cJgLy8ubyYNU7JKJeP8tvSIaXHvrxMvMc2
NYyDXAFpuoINpINy8b40g/dX9Yeaf64Wo/uOlU++4TOPvqY6nCveejlo4aVyvYBhWdhmf/Hcqorr
s8rkzNdtxhs1jcF1uta0Y0rtMvHKzND5i78tuJjdI5bErWf1hs5VXq1LmXGqj8xOgO5WzsSrAhvN
RKKR5jMTiEExyBqabq0Q6pApY1td5YdTYi1/Lp9WlRvZt/klVgrkyEJx/JB7gJRbhSLgNdTJ9sxI
LpXhsLsrfiKP+iOy8+sLO6bEPWgDQ0OO4gm6PVfp/Y533X4zdWueMGTXhelm11sfazcUutFvrsyL
hzCPCnX5SCBjTrYnO9ZF0MgoMhNB0SyGld/UWlwk1N/SEQfuWNaXrj3qfOeC3kU/ouw4C3we5N6W
j46S98wcNN5i6WF/nf6IqpH1C1VrIhlKgZSptUcXT4VosmmmH43ETg9v8Vb8dRuNnl3qs8VVcfT7
+9v/3ZWvVPS7G+IC0/i1dSiOw3FIvR1/Ho/auqANvP/b/xN1EQRvTFOlxqPcmRf/asZh4KGeYuVV
FJeNUblPVuMkjdNB7qLMDryULy0+jlLFSqb8e6g1ad8//sN57l1El5KNmUXr0i84q5ihY5QheB1e
SMe4k+olSnpKVUOzlVR9HaNbeagloCuVRC/Z4ROKTbTzimwlW0GBr+Yr4WtZTUkxfRaGQy1oYqaK
I+n4W/DZy/hEne5FEo0srzL1cFqQREqxaHQphfPUrOnwLTKWWVIRzYfSQar3OFdiQ1Fnpn5QMScc
QuPrTsXq8ZlY9MLnTXzja1cutb9le03NO8tskYZKKVdHUcl8nT5yX6fvSSdLMqNHFF0TaDAlp20e
KxeoSnt6+HH5WL/farfvW42ac71QXraXbcYP7Xzn90JZSWxXuZT6fb44b7+jTzY432PuA9gcLG+y
rZTmEGG/ucDv6VJftd41/0UPvUmrolZw4HeV5vYnPo6Pj9G+zJ25qgwepYrN4LZzKY52j/K9G/7F
dbV4jsJwu9HInLxnip+fYTxdKg+q1VeLS8ZBmtdno2x7Xn99KSjWH425YIPNeF6LcyNZzY8n48Xo
+qntRxBTZULgXfrv02Xx7e2tvy39+f7tT3z/GpDNTLHtQguXWiIKXXeJSA9xz9CnKaVPsndvjQMN
61ThI+3Ngh8KCw+sIqqG8U0l29/k/TLroBm1dAvsW4mfdT31sxvtRmgCCESLjgaIaormzbZumRdU
MmDDgZyF6+HTHDBGLAd8zbFEfZtbdTD/nmsLXukKmvnQgWnFsjb990DJ00TqpmCcjwWKOU4OL2g3
JhU4ewSeESlvOqPL9ZeZUHfYHQah21VFAP9xqsLp8UdUAcnd6gIHuDMiWnA46o7Hwd1tNRiTovb7
vNRNmH9OJcTI7zjihqS+myx1KQDhGHhZeKFXBuPNoVdjkiFs74oejDmJdf0TOeR7qwRJEJrL2eMd
Z6D6vYCKBYszyu8IAloVkBiuSDLBYI5Cge9teVP55sSZLdkIWEyiHNmEenBPokgcNtghqPgtQGt2
w/em0oU4aGMJ2x7xZAob6S78z0ac7M/4e2yGCVsHEfAlifelaay6CM8MauXf3+HPdyV0e+fg/Pfu
YQe9bScMCRPzZ3NTbIe5OXx56d2B+OcNhuFtEcrcfX/7FJsz/u52HUrWIY0YAMcRNpzGXKU+bcZ3
2Eg7EV5vyg9PRF6E+3iK1/sduYIvm5xO5vn6A8MoTKjXlsv8kTTDHniTbyQs+xh2ImC/SDo2LXx/
J52376ctacdL9j5Ms1rlydGGr2Qj57fwBV1Hng2M/Rlyz2V86h9C22dy+kyVidzlPugYyYgrd/fK
wKVzM5yGRLHeTZfsSoCK2HSiY8Yr4wmsAwMEozi8WzhI4ax0w/mr290dTgAUtNdbFzuVWHVaaMTL
zJZL8RbFj965M69Nio1E5VLXw1vuTL/0a3vrcEQMh7B389L1zbB8nVh8tLIjQF+drKX7MHLO3U2l
wFMhhb57CL54TuSSblEwCDy1aURf2t7svyMXTva/wIQKdoDyuNLPv3T538++8tNDevI1KSOB8yFe
fy+QFlKDlb/9rIutVuuLt5dNLGIWF2GMxUMdR7G8HjzKiVKJjklV/lonp1DCnSvBFouH8qm8HL2I
9RGZuD/+aP14l6I6setcZYbPHj4IKY/mFJUzktLr6PS+fdv0/TRKKYDYK7QButVx4yGwCMNX6jPo
fh1bqc8gAHdF2MhXwyinvvG6GqyWxoJQ3gw62peN3vAVfg9nf1vnAVPyiLIW4pPpSmpOV2/t71mO
wIuOBC/cAEko867R8OVyDFfFySAODVRmQt08aLEVwCFaci56XQGfTNX+/vgurisk7svvuLe+lo1w
v24EfcF9aUnGehX9H1HntaQqt0XhJ7LKHG7Jgglj641l6DYnRAGf/nwD919n07o7KC4WK8ww5hh7
dnmqfE32J7PV3ubUhOw/7EAXgwYzY0j+sLa0GGqwvLv6Tqs2/GlMmP1gN4QYafxYRSqvhcR9P1Ar
bz0OgymnF5OCMX66YGsb/AeJgcUPP8gmiJ+QWDkCCHDRgUYT9hWmZh5wxxjBuTJ9nkeNvkR+Me9x
dSCA4kgd2Tvs7bQA7YVVFXkSaJ7dxJz+IHTDfGKs98ffbj629eKY/U+2mayUFFOIInEwcyS1Id+x
8cZaoysuYVgngJzuQK1dHt3ZYDabvSyQ1IPEWvbfNmToHGWHbdN+w5qeYvg3uv8GmX+307CBWMFs
1rkaA1hXGNfkDYwZzIQz/fhx9SxBDv2/IQjFsWEqRvaG+gwYCwkGmBsyJMYGaZ67sVr5e5aa+elq
ZqMWfrqXUKPkl7opnI2YWgE4pBI5W6tJ7mJGFttBPwOs1hV8W2LpeTlsMunZxz8OxqdZD/cEw4wU
VuxHUK+if1LvoVvVv3ePNhQVNtwsNl4A1IaxDbcLM+UJoSEKQRLuGJKLmcSBDgl4YclPTm6TFem7
3mlEVI9W521/zHmB1M/SIvdu/bvKTZXWwHFtvWjshdlKEYsdmyiB4HJdYFIHmsaAJAPG853BWcZZ
06NowcQ1qJiFvyKYPc36CUNYlqnXstAucKq9htXAjtRzq1ODFXOLkXunRPmnTebnYA4GgGo7YBDb
v79NazhkwdfWqoWzQpxda2TZFNZVU0pyqbKmZaRnoPNuzs1RDeMdfN45t/n0WbJEq5kVv7sHUkCc
IXE++M/NToTL4SfGgQvSPEPOcIWCPAtU04A2locIJFnoZnPfmPQmFGLb5dkx7wJ1hd6lJQ33bv4x
e5Ix9P8o3Qt21g7z8ds7J4twEmive69iAmroaQUvWjWTwnSrYr/Dh1P3vo/YPNt6Ja8zoTqz6gY2
PJZfQAu5Jh0HWP7QtccqPWN6voLvKrCzEuPMaqBVAL+KV+wX8LzR2y1LkQJZ35eZ7PAlcPiDg+vM
6BGWscaH4cgaEZoGez/zEu9oR/Aqsc/Wu4j1WFWSN3uDQpYzvP0jqExLPwXIb/fGmagFzEwmocx8
Uc8Ywhow1NCYGjq3jh5PiL6MW4fIPdyHrPacUcfbrXpVsG/LtRY2CBcs0OZyUbwYJJXP6fd+2SPw
zo3RaIvMq18PSIgaE/U3ODMT0kmG23dT0dupaODYWX+IQjAUWEgnk0lvVTJ7PX1CWJ5lmLX+0Vhp
09x7VWg9e715J7Y7c/6tVhMW3RW3n685mV973nI17DWtVyV7Ffd498jnlOiSX21ivzSg4KoZ0I+a
mJ0dNY327Y2jPWHD46pJWTGMtLHNrgbcofzI4jLvTSb+3hj9HZzEy5tKKyfh9m9LLYJ7dCkKJ+QT
/rAv9fssKF/zEYMnN8Ywy1iLu00Xu6qMMcKvJRmsferNSqrVP5/bLhtB1NHGpYUEeQsMf4D08j8h
sWLGAG3F26LQw2A2thsWTgbO3p/P4mlwpWgAf/eZgvWXBNduwo+4gvIFisMp+8MPehL5RvMT/ATB
NGiaWOmZGfyE3t/BCrVFPUbvSdmrE0dJjSoePlsZIwkPjtozKmLIfkDAscjWybow5zHYjXajFs9n
PKsnc6t7nOwneuwnu4SgMxLFyxOyO/Wrd6ktKCWkiveoiFgDBfGqC8X5K3gGZ/cNLzOV3myP+GsQ
QzFMA9r0Nwp3lhfiy+KwhThWeeBAm1d3QVdjrMtQfweyMnf2L6YqcFp3CE8OVg/mpJ+XJQ+Qd8/9
jz32TmMISokAnCy139/z+vdt/MpMciHGmcSzMyJyEyjEzefwSSn0moQeyVFYrdhTqSMz2W9/IpRV
tYnqZko6WodSfQV4pzHSKY4BKU6d2oqFq6f6NcxFoiLF3KCRG7bEoyX3yvJYoe5batOvnlK1Kbv0
MkyIzisn8JqWHL2WzZnvID/FECIBq8ocGaC8G9ovB1JVT244tKc0UI1UyEWHFl4tumsZMk+UrxUb
jTtRJ5HdQ+5S1oZOQBE3pcqcxpE1S1CAgyQNjfyOTi45Y+MPXzi3LP1f8z637rGasc8vOF9Y+2jd
ww/8dTy+nwomyTpiWH8CsKuWfBUKmkgAf+BM/gh0FVENpgvPCLNiZg/r6PmqG9DObS/de1vPkF+v
SmAPKCD4W7qtDUFeYsPCtX3olA/6Zfpf76EIS9aQbtPborD1p+7KydaR2Iu6n4CGquMdJHCiKLBb
ckhUqT/VcwlqFfDCMPdwgDQ3sXW42PzraaMbb7DtJUQAiJ8wA1sef9Jc1X3VR6vaNzce8XtJl3ON
6sb/THGcF2MtP0S+93q9pgodOa6niQu1xhcq2vyHS3fEAQQxjl2vbtR+qbtRoLoam5ROlhivPBRt
+tgF+eukik3H5r4D+oXTD9Uj0Lyz48rLxDfA9Ttjvj4ZpWAfeP4wfCTALZpPAQO/NrLutQYQiDEu
SHv297M1kKiAo4erf4Cmc6i7OjmxEX3fb9Fnxr2tUJ4ph059T2EXJ/hYQGDyqfHtXxmxGnQBMbnQ
OpuEhbQgdTPzx5oG4dH821lh+DXeZbXi1OF5j8d4pA1D3+J55s6srreNXzocuDYopu6ZYi6ogHiG
thG+hwKepSaHynfI2NO3GuVIDbjofcFrxlDSzMoIxWs2wUlCVTbfFkXFQ7UM6VfhJTXvKqABChy6
n0AL8mHa4m93DHFNJx2YzATCsZ41VjWhddm6b8Qv6Dd1CL3KKKW0jZEKjRbrRMV5reDGwJa/w9eA
zmKeG84bQS+Re8gouC/atyGFA8ANYBuiPxt8r4VI6whpCw1WDVdZU7X+k0iSHjGd/F1o9MKqL8+h
xpBMQaLq98xlRXq+K0TL+PmaOsTP7COb94kdmU6wrpOCNWJj/s9KgR0hD6o2OgHrMIHL7ZmAUdG8
d75egmxfuRZZ3rjF10FjoBNjYY3WQYoJgSGNaoa8BlZm98dQPPOd3Gj8+PFa/mqK703cxoWFFktO
3iUk5FCHa1+fL42VtnE2/NkMs579WlAjmX8vrPGZmwzYsmT6n9gEINr6OuOpUSfij7gmLmgrdz8R
AoWsYpm7/GrUxRwOfwvMKlgt4LHQ1qA23ExOQqomn2iqbcbVZn37rnAEwCzG5LetMAeLttGiXoEr
1LzVjDxbArLrO2BiEGOCIPfgJOVBf3Dpa66a6pz2uL0mvEKQB8Q/1MJaJXVQUd/5fvc0saj7hEFg
+nS1jGqVpsIMVxQeXgaFogaKHXwjTHlQ5L/VH6otJgI+ax6eIkr0s8jtFIIWGgTfUA+rz7o5BZTE
OVLWD0oLiWBBBEGA5XsUqYL9sDp8JzbLOM7wfz9rNWmAn6HokSMawJBpaw6yBPZuQ/hj+RlQTUdB
tndbC4PmpAJOUDMzAPIV8bvY6Ac1CjdWNhG1iPnaR1Eza6dsppqWYcZgo41FMJWfQJGogXVD7pND
78+Xs5GcV63P2gFRr9KyxweD2+EkU97LYo5ZpcnD9OF1enS5oTIohlTz4Sl+AySKCunm98frrNtA
QQP2FM6pBy/XWFHAB4PRZcWtOXnASLgxwmNXq99XPIwdBUsQ02FKVDbfmLEQ88jYAhvQ+U5HbRjr
tcbGg3MqAoVf5Q7Hzni95mVsN8ENz4rheh4xBO37KN91h+7Tct0ho4kfNy7ssVis5LQNl/v7XX3q
rN1S3636MFdhhKLUTrAqj3R5/Yuh9YBWqgsX7C+aeWt2wLejmPTXTuUvi/6Ct7FHEY/jvpTzcOKZ
TUthSjCAQ9d1OzMM8wFK79pJFB78xgTXREzH/e++JcMMvnhiqi2DQEW/ZGEm646rAXSUTNSfRXdR
ohV7ZzxWv2vEq192xgYTb/xAvFfz4hsUHJ8dwos7o4Uvyo3Q3dItJIj6nal9rZGwRmG6aVvhQnVf
1hpm2s0YaArGE8ykj1ncgrod8Jr87gJWZe5+1I5FAGoUmit1CNOnT2evx2er3w2Xdig/LiCQIzNs
ijDBD2Bq4iD8QBUI43Ma/BDNx/ZMjcHgYQ2qVsP+/f0dcjEaPN92YhQoZKof8hG14WUH0yXYMU/t
Od7N1XCxURmcLJsu3Y3dChc7wTQdUK+7qCuIgt1FtIDfikLie7TsN39BBNm/8RqWNbe0ZtXjQKOM
1SYZngJqXFm8WMRYprS+yaR7sq2yoLEkZF0K4qJ+0oXiw4n72YloJQwdv4qL6VEDD6iQNwqEQMAo
V4BUkdJUymI4oGG3n+E3qimbgsiVpgK3+WdK8Ynmrg5tZv8djHXm9JRXMeygcWShPtIUmdLgehT8
q0k6kXPIfNHMV2QOAhdH81wGgEyY7075da54k0aj7nhig8DSUGgx9hvKTCnNhxG2+OF7Zoe2KGbJ
z4/Wcs0HRmhDAS8G15A2qZWaxGxjjLPvnoxkR37jdI+1tyg6syPMKfsX3PdMG4TWdZlSUFHwDHnC
XAtiCV8Dg4HN4gpzPeIa4QElNA35Esv6fybYd/FjYFE1yD6reV0WQgNEFTvHMG1DIEdPwwdCOe43
XlyiuqkEGUfJS2BTJAfl5ua5B0wXlhEKSR1uvgfow9n5O1/D4+Ox5/rgkWn9HOkQKr9gvidtl1+U
1qRWr9Vbkgvs3WMK31X6rq31e2iQUXwKRUXTatnfQwNRQ7LAENXWWxvWK5SQtnr1QWtY4IDPlOK1
T0DF2Mkuze4su0QjbhS4PSgUvLnSaKS5wRKKSphc+PjvUQJocTTrg+og5XYMW703LwENxHWka5w7
jk+goxRIraTilSnkSrp7+pTdEyKW03dNoXck2Hfy1f0RC8PLfVDiBeNLtxGg+tMIsm4dAqh+BjVb
5UpKh2pFcMYwdiISfgEl+2GYQ8SCKvtzIfbXPUADpO50FCePMOu2goud9TLqaFPCOkSAoZVooeB4
ClqUl9/nsHRBSZWAPj552l3lAckf0w5cQk5Gu3HDAcRctdPxHoA+kT1xApL1UnoHtgMPk5iWQE0a
zU/eM+LlCHoklLRGg3hL+RiwTOfTpqjaZ/fyonnLSdsn791mM+5Q7/VuR4NXr9LRI8Xgalc6NRCw
DVC1ZfsQwCnNLODtKI3mDy74N5/Z8GRB6AlAvNbRQsACkD9kF3wsymEtDOh8U/7mu1osNhcC6GzF
0EzV4e5LacAb+pYiKNwa9FlqEsxMjGb1CGk9T2eUHSHL+nsw9WlWfXWi+FwLFNo5uWn24U5+d6MS
yxNnE90Wx36+g99TekvIc3Dh6jrYPL0YS7yZ5b4aCCzvOKes9Nl7Qjqofudz6Q8w3DzRtOoUFHEb
CjStazFCNLCi5R2oFkt9gxqweHwbvjm96MPqBNGG8RjLp44Bs/NgYgLXHbVh/+CCKYBvF1c6p84N
aOTb3XqrwNVwyuAdqPdkJ8FZyXoKwBkrS16b+gOsn0aHFQ3gR2YLvRIIqODLyQOJad/yD0z1pwOq
99MBWg4yGkB1mQ4/zjPoAa5bYhpNXFagOfhLLT4f9DOHEmr/2W5FQhTZVOctT3V/6B5Eobc5DQ+C
ubCC9QBbi0sL+LNYm4oA5O9vugFSKnC2w0cPdVDotgbJqgkn0devB2bOGAdVz/oFMeA2ahMGSDtN
0mpit8+AGNJd2UrRCF0z4r9cta5bD9hk6EIpZapdsXSeV9Dw8ur8TnNPALUziiBBbN8H8biEKz1E
K0cYdGgIaHLetoRYMTEP6BUAHrRMCukej7/7vldQaz8QbZy9wu1oVp9ONG5OoaOZXzA4QMxit+d0
gQnwuNSS8AI5DdhS3li0yLHhpIijjyV5vyVGAXwSnndqABJ4wOJx868ufG4CP9GqgpVHufy2QJke
NwngC+wCf/yKXxznDByisvApo5I65/zocJfaVE9SHFStG+hYVlAeFvYb9DU4+mKOdEfrgTYhJ8QH
gK0Akb9jId65sH63NtC7gH6mTa9pk6zE3m95HyczP6CM+zBv2lVMRAVFNNwSl4w2g/Bt7dsnCAYx
yjov/0V0F1SOd+yCAsHdLRKOBM8NSo74HgM3W707VzRyYI4jsUFGgFsubU/w9uYVo5Sms3HJRa2j
LQWk1CjZKfAoEhxtTMjgqJgbrzpwsylBJdyJS8kAYNlFzIalo1NcsRT65/Zx3FJpvYjmbr19e4oq
AYBvVKdIkaJcK98dpysmpUXFPCrCzfAIpKLqysktWyF2GtNdJ/+wZtW8O2vUy7yR36AUvoZTjWvN
5y5dFDHFOToOC1TKw41u3l1cYlimgkI7ZWm60sa7u8PWIEcIs8a5DS6DRaXuN8PUemDccCWgJ0ts
KuAEsE0adimI0EC9svBDG4QVC+/xlSZDYWkiJ0RYB9oLVIlxPvbsMQ//jlbvU0K/o9oahL2Fxww9
RtlaDt6jsxUHjy710G6jh+6UuR+xBXex/Cb1AWrf7WabzK8dj24hYjXdl/vsyjq5dGMP2CPaWXlW
MzwEgOzFFzX6QIl3H2Cs9crThEBZob8fyGlAGjHE0afnHx7CfCQd7iQ1E8LHWvKvgAKuo5LX2DCk
+oV2OTiRxCD+xgZGWPTAfWL4QMlU8xqzhncLMTO7EJfSCZ8AuTIoPoKU66hg+K9ljxzYi5/dJcJh
DEnrKs5cd7kgC9kjxoIOT+pB/UEuHOoRtsA3NLNHugp4CUYUTJMsh5R3u62fA0QP6C4YPjo4tEeO
cg2rD4gLgQEtQjKVMnu6xB4t2tplzzThZeyso7llN3WJxjWMbRPKwjr7qySBUr/oVLg7MhqgIkEy
SSbHCz0dDC+kQhhX1HE7b9aoBgMEXW5IbNEz8g42HeTst2RsVctI9Qu63IJKyacoUrHz6srWg9uC
NbAJqZ0qVrQcR+0ljD+1/hUUWIFkGfMQgTjCR1DHFTaSuada0KE+FvOt4hHgAfWmUE8D5ewG45LW
E9gCUELYAIudOQU+Dj0kbdcYa2Z5Q0Yz2E0aPWys+c6PkR30dtyfkvdy4ANzGHCwz6fe0yE924lM
JOf7VUyocQvg4d0oziMAgrPmHKUicD77nOW7/yQx2r72b/519OyeR8mkNEPbff1ADO/lwq41eoSF
GdRfs1rQmgEcfBjQwRXWr8VyikZVTxXoD/8AVgMaPuSiTxS9s2d7RBCm2GDRvPI24aXt352st8Tf
JwoYPkTlFcA+gIMuW0q7MvEVZiYbCZsN/8scAirbjgfpuCqCHpubRd2UNjw8GORWlvAZstJYlc4B
0wS1Bqi7KuzXKT9HNIHdnde/euyripIgKK8tW8FZCnTG1akCMYrV7eAS4eaTLCD6AVSU7V4OK2Xm
eczkax/Jstnn9tI3LvvsldhUIVdl0yhmE8Q3qhoF9y1b2Zb6/mhbYt9nv9dGGA+0IeYRDYK5CpJA
B4TjRVUX4EyiLLdhE7vhOBAxSQwruGLMiiSDmflG39UI1iyWYT61pF2sxHiTJ5XARC14Rf46zk7p
l0hBdUGyS58EenUopfE9FHSBH82CVIxphj3xzw2jEunfDs2upjZivHRgDsZVhANIviAUAwSPdTbZ
BfCOKVQbjfcHYk+UWmCb6FUSE+PcWCtfIA7RLvoT7iTzCE8rliZWaH4TuIT1N/BKsd2NwDTnJQmD
+aOGH7dakxTUkn+oWaLX1py15i3dic2489jfK4yXA4bn91ULXV0KN7x+udYPNAZ7ThFavQIKAZ5l
tsOYarEng97M68BSjGj1etOXKwp/Zg96KPKqfK7eIaNOw+Fr7GMCQ5a0CH/YJLEaASdxSjUOoTy2
VLQg+TDFtyGYUg//c30Vu//GMeSQyuBS83THyyxbuh7K4npVihOoHaePvnH9LyKtBT+UotWKlMvN
xNT3qgwAnZ3JzLhRB6nt+hTlTRT6/sZ+0PijMzFqxy3ugu6EHmQJuDSlvorTPZS56hB1jH6nKypP
/9867B0MOC71PlZ/AAQD3qKPgkCZBiidVuUyvj2FzzzGglGLNKrBXlX8V8WP0QA1a2Qkz9vrFvuK
e07whBK7XOqaojXopShwh5jvYaIIXClbcDwgbE5ruUfIRVOTAwgS0mlsOwgfzkC5UosSxTtsWnDL
EOEkptShGhAk3aq12VERUVNhh6wP3A9yZJnMOCyrBmidAef7AJli5BxQJ7L5VIqUUoqtmxZ/uvT4
NcYYzAn1P15PmYeUsKe0hdNQHUNDKZeguO6iSqiIV4xBhg6yoBgkMxg7d/0DedZkBoW+txtVKEWo
tCN2BGRC/ey3gu1RJsWxw8FSbpECBIAVV77H3Mb1uQFbX7bP7PrcDhvAQXjM815Ig/pXJEVr7AoK
eB2hUCXYQiAOgCZJgWtXko/wzWPbpd4Qgk8isTWj4CzBtK4VB8IA5dbvnYMbIfwDJRDxEQFe0bLi
/oBEhxgICL+x/tGrYelR8NueQifrgYq1toICwLVvLBjZtjJb8LuRSWiS6S7bYzbfCs42AE/7CMtb
w4y8/lq2G9YrRpXGFXqH3pm5oX33BvP9AWJ9lDx4D8WURDlgSWaAbY/mWsGXdcFomjtsgoR9mBV/
sBVmGMyT9UA0FOPJmFxJhcTmHOcBshlCYRx4HVbkgGxmb9nZGFNcsk6zOjk7MjMUoTvgSGiWYmkK
hFN9T8PkuhPfpEHY1mS+rgD3ePAOlkoEl7R/sBNjAkK5RmxaMESIUrgTF59oEf/vQUHB62duhOas
BUnOEwsRh0vxDmxO6Pa6msPoXRD70clgGCSL0wJzrNUYNQNAKlAcevG40mkFH1jKtigcY+poulMO
4FWwhLAq6IBs8ex+AyY7AjYnHvPb/Aa6gDpy5DEvnWe77ghqsTMLwKn9inv/S/dUjlz/ks1r8/gp
9iEy59U1l+JBCyBtpxFGKwRLCuFusKSco+AftjUi1G88J+jQIcMwjqs7cqc/lFS3wmrs3rAY98YH
8CDQKKPZWToRQaUmZLEYjcHVq1uJQ0TTjIhu7tqgszqf4XHd7Bxn92DpJDAJosmGasA7KEMf+IZS
l4wQwq9zzCHz1C46H7RKqOwdpwQ2CNG1G2HSfnZKLtX1/K3kw+nBrXp5R/fg7LsFr9ROxmX4cw9o
/dnQmT/Rs2maZULc1ChfrEMZunHzSsweYMiqutmBv6mgX0WRpRk1zTcOHxw1sf16G+YDBMyccsWd
kXX2MGZgCVJ1j/vBiruzz1TM8x5IF+Dw4S6SR6Zscc5PpwS9DKME8zNEmm59+0AiAflZWIrQmYBP
GTk+HJP1GxHWpxkDxAcL14DruHlwMzjWyeLNLkxqOA3NWeZQFNdNK+1KcApexOYgPenV+6WwjFFD
ncWMjnV3g0JYcbHyzusMPluCeKnfaFn3hHvIJ5TsuGikd7uCnDB7KlQKVStBleRoRZQqHalfsYsJ
a6UJpzu/PB7Aqw8olGkszR34tLhfT907b4SSyk2I2VFScrfjKnw3BvW/8cGBGSLCmmcdeVk3CBPK
zOTCw0XwsnazDuwiPNeAG+wQT4JF4IXyhvu+I3fofmpogSC0Q4GrZJiedTOlIqi/p0QEVMiN1hm3
X85zfUC9bfHnK4A+AOdHZArNl5TrjALjl7Af/ym8RDCVqKzgtfha1PwxKSFsQJ8DLjOCiF4NFTIP
OsELrloTP7Z9COGfAsjuf9ZQdPEFjdZxlJSDewOFlKB1DtN690ks8hK+ar0dkcRar1Btpw3/2EDo
s/Z2XjDPgq6tzZav/qfebdy8rOykb4c2Z2jlsJ6Tb+M2UNWBh3C3PhoL7TvKPId4sa+1MyhYk3Z6
6ZZrMyg1EiiyEnsMKX6NjZYk78480xfkev0aRA2EnkH+HZ16U+LGqO3QO581ZGDQeZW5qKOTvCyI
nvkNX9WmzedyvkIJPSeJCF4L+j0xW74pwuvBb8AUwvgNDoDCOfIgS4tGwtgP6Rj0jdDWQdRf8RCL
50wNUe261aRKJRa1yO4B5tJdu1izst8TafezDefgbQEXJHgk3oskOdJHqCsjzZsYpfULrwueLerW
wLWzIuenuYLHYOlAvvXTee7MJ/SlJztLzTr8Br9F/kfpHAe7xKQzrqQXYvMTuZDGcYICtikiUpLY
KlPtdTJLtfaHGFnOcc/f6fZTA8IySsHq+NZFC9FnZKDjgr6IK/MjbUCliHff9shE2p+6e8HrBIj0
ogiU0JLLCWBEs6ieYt99ONeYIjBkwCAhNHcNeLCcPTqE0OCghBCbDeTDCDC8rR2pgVyuuUm2vAaB
iygyHpTgwFoLV0jTv3Eq5m7i3JqDMmLf93aNm5p6EWQaSKucg3jpZHmTithWqcfJW8AqqV+gkUun
SpwPZA6OVzR/gm2qOPuTk128z8F6QNANU+LFoavjK/xWlpRsarI42auJMhQobLO5K1fS5+V2aUhZ
HhS6N9W3sVxUKNRiQwZY5SKJ3rmPki58hMw46tRYRyDku1UNhtCNXQWNsh0MbtBJv8Hc9iti5nyG
3Cpu8Q1m3ZeKzgizq4fBrkLA17JxAWlYsqhjUoNzPZtNUIgg5X7eSKnD7kFZFviBigQs3tsYIahN
85dORFa1wPU8KSYUVxtCOrzmjuQGCZW61YBSzVnChx2JRbj5SzUHHHWszWg+/vIZ0YvVYVdEc8Jo
FDvHhEq4G3mvhlEHL0fggcUUfgJalQxRq+idj0Zp3Fy9FjuYZiv2Dkjk735zaZh8IIrcPCcLLkjM
8jhAJNvIeGYmL6ZxVeqZWlAv42OlWySUTxeJKvMH3sVFqMmMFhxz3s9o3pxhGgdqvqGVKH1HDZfL
RGWMJt3pR/oTiM7wVrdaVHMCcxqm21aA1+cmw9LTulIvZ6ZjVBEPDThR1S01vO3UgPYdXhVGQwtz
YPvelhA5LPdoCJMIEr3K0+INaCJ+P+mJf0ZUYrWE8+cFQxcEK+pXPu5jZIvminNC0VKDwI7437Vq
fBjFqsJ4hdUq2r+d5q5foluxOG72Elgm6W5CMtdRA/WrywBql8ppGNfbrcKkTL1PMzheJleC8Ltx
vJs2H536AbONu77f9yq44/EUfbtyubusjg+7/rLQK+0GRzypmrmrBhWpcoXlywxk+vsxT7LJtThq
7sPDc9CKw2YGGua0qj+n5duodJ4g//Hah5XjcF+cvUr986vd+gSPqLd7ZdAuDO6l3pn8SmOY0C0H
an93vQIGztsvF3qnaHDgt69d/9wcVl4/pdr0Vhtf3z8xIftLp7brXR5/Sy4fFejCpNbcvG5s370r
NVM+LtyLaO5hBeN2vehdHmIEJ4VenEZx+3Xxy7twz4USy0Yti4LBgx/fvRe9QGC2GVTefmPpno5d
mnONw26hvr0gY8kCAHfBI3iWvGPLQ+p5+QcVGYqu2c3e3d1WFjxK3rLYPxHzqnbKJwltU8tPAgpR
IVTwak0qGT1E1WjUKXZSaERi6aOkZzneZy9h0sxY8aFhB+oH7BJmamLTkOhggqCzGNuQAkaDM9kA
6G2IE8ZIedHGtaaRaD7cEh7MuQP5DWSGtGX/9qOnhd7rB8KTjwPpE5EjPnXpNgmPYXhNKRg3qtAN
wAHFAvPsnaohH/lCsvAtlSYih1zlawg1CNx2x22rPvzQircotXAAia/jIaoWfvMivu1XQbgtw9fq
EGYQZaE5Quj8s00URa//gR18j9LNHkR6m50fS2Z4wd1hwM8JIlDWVkHGNPx0auvPwalBwNa7j8u/
bJIIe7Lp7tlSWP+MbCsDkLZazZ0VRU6LNPDReEQm9FQRGZBTv/buFVrhGVXyZMAumrFM7ihOnN+g
hNq/R5Ui4bj0hnR1c3r5rGIMpysh/HmpOSxGgyfoJg92aHrn9FkdkiGxkG3SO0S9d1W09NwE2Eii
H8iiOssuAd8R2J+w1obCKqwN0v6zF62vo2On0QGXDwEhqkNtkrW/4HcoHCR2rmON/XNgmW2gIbjs
P8aZdf+DbGY5FvFp59ln5IwxGquQOb/tB3nL7rL/sQvDXdiAgRaByjBZ1Ga7oNapuYn17BwIExLB
pHQkgPlpcBu/h3A7OIcOwx5j/86rEiRWxvt6P0MxyylATo61kZoIECPW+KYguh2PTgEr97mFFB6r
woDk6317vJpk5g5FIAC97N1hxcoI2ADZZY0pRr8FyhB3V/8Yj9PoaPLd8xHE6AkmLtJ+TxLsaGh0
sjcDKYW8vM4uGsESUzJPz+2dMqUD9tDSvTLwdqwyS8rQibnlxfsBw7ZJj5QKk1L9D73YVmu9a+KC
JcMC47Dxy8is1ezTxXt/Ssbp8fcq9B4wERWhZqUQ3yFHBhXo8TR89rIUipjnuNJq35AeuY3eaWLU
c9V1VtfrtsT9gX2JKfOuTeMYPbo2TONXZhYK1eUuuUbSR63jikWGz0j2IS3eZRjCsBP2DrBTMS8P
EnxjeF8+Jurp9UzsUaUxk/JD4SVebsskesNnErYg2lj+PSxYMDef8GYiID7B5mQwUu62iOaXkIYv
bpBaIVtnF4sOZWKdpBMPL2O73Ib+qIeVcLpP7lW3cOzWX+Ep9V8Nu/aeLg+bUgktJ6Igtf7tZd2r
7VK2eVzWyYPi1HTceDsxGd1KUC4HlaKBXY4JAskdeIcAk/7knxhR9cx9Mdom91EleIG3xbwgDn1h
dOmhPL6EV77lZ+TRg2f32b32eUZ3g2+TyW0BCRlR4llj9lhkk2gU97ETsfCifiNAnI/Cz/4pjNhf
+0/O83QbawIGgP5qMMIygn1svaR772O93PsYs3x68bf8q78wNvkvjPpwbIfR6OLXyYv5rTVk5IvX
ojADZtMtAh4odr8wmn6DmUag8jwnSUs0+8an8DlBAhfvq4tUBgRo0Orq4yt8uP6IEfnwEZmmrQIi
FLvAcPo6MFrQwMO+wOM8IQBkVifLgw+v7RNyW4y/KxbEBjOBr2j+ibn5PKWjV1gav8IU4enlFFsA
KYmjcTj6zNNkmAw/FJGPY0i/M2vHLb4bTDawCJ8xBsAbgyHmyIj/wFhdQbN7gBlzfzHkDUwaCvxV
40/pMKE9JOyuc+EQiKin41tERj7a3rfllR6AZqA9/QSsa2USZQzVG4SNonArpxArSD0jHpPshmBr
KCyicMH3JwCCT6fyDJlHjFu+CLMTdvMJGe48YoekzJVQxvRqC+WbwigkHK6QzSqroLpaaNiz+RcG
WyFwhHd9sv7p+5QsUdlXgZ2QvkJQK/jPlp1DkYQEvTvrrLcuGWvlAVWpDBKISmMgR+DjIBUQ5q0L
7EgRE5xNynPJcoG2AeH8Ngd5URW+MVEglTbBm8fzwXzD1sCz3zCXMEtT2JbC9XRGvgJVakSXbdZj
vmFjgm3wfGtDxcjswJHmuV1aXyikpladkjDmA8Tei896yceveT3uYevm8SwnlwWUk1ATQ7EbSgkn
uJSdOykY2NupwwIWiS/JBIv41ZUYhdMCgHtyyYU9yDQCkAdlSZQBSunfyvqGESnxnF6S2Mnv9+Pj
3HkriqaC8dJFPIMvnW1PeMX+vubC9LiFrCjZBDOxNUPD5u611soiZZOY7BKRDGq+efFzwtLznFxC
XGsmRS1owBsNxiTPJ4lbMpucSSdrbj+7lUBScPsN9ILMQHzCqK/5/Z2OCctYuW4mk8b6sagAnlow
/3/13JppLmk2CRBHcQshiJCK4vyBnYxjDwrIZ6ZXAGDRLPM1OZHIAlvHXSfDTah8oZrl6mJKKSXx
OesLgGMkEGAXzkzH72DT4F5jGYflUUadGPaxsYfpx7rbd/vFQnq3q6OHlfUf1gMhq4r7IjWZmp3U
VzlXiphJlh9vuxAWncRSTWVqZ5bgmWCdY5LqQ5XQ20OCmwDdgGQCfFMZo4CMUGJTbAMQsj8eDocq
Zx5U3IdFcOjUaXSR7EhNGHTAZyMeSsXwBkISJ7Lro+M0+dmvypvjqvhzXtU30fS+Wm6iVbx6rz7T
vfdqH719ZCbtfQBDutf0YEv/rXtXHKvw2b9Qokd5JG1NOhlxNSrU9IMq3vBtVPVG9RrBjryKDQyv
DpDoqpy7utA95L8QdlDgXrYrRi8lISY7cdxN4cHoN4vGPTXeWI18AS7HVcfLTs0mtBh+keK88vro
H/3a60ywa38I7td6Z/l29g3EmRrUgBSYCSnCjF5MVonvmUUQA5P13Os5/eXpL8yBukLT6hDyVoBB
ofUFMda9BhjK1xaikMT4419mUEZMotr3e36nN1chI9VnRFUN4T477kCAUGgz+RrMe/5t9GQ25l8R
w4foxqw5e44+k8/kbBMw6T77I5MVKzxYhfaOirXefH42ZuDnoY6afLrVpvHsl/eQbhmt3ypKfjvn
LzGCjOQLgEtwkPpfbRY8MifvEF5atWa87F9bKZmjRlKFlK82uBJQ+E1jPpvxMZuBQvgg6n/3Vl6Q
5drz3uvSiTDJ86/y21zyElCmBMVbXhUlBqKKkXnm5mKIV6xSU18nAAF4B8gctczqxVxdqPlsmR+W
5aYVN61rdCCImgEjK1tNLHfirxX/wvvBIuEIwMnIVJNsVhczawn7BbV3RNBhMkc9EfLCyLqSXc2/
eWPJwGj6MuP8m9ISPhOCtA1UfF5m+veBzCwzXhSJU5GsElMWWZ5bbsG9bAvuxy47RYf4nH2jLL5B
WXzDPfb2vUdHB2/TL27tV+fRbvgNf/lTYYDDp0Ul5NFTJ05QubIYx1MqYjQmQo97x0jodXqdziw2
OoOTSa8acx9nyE5Gb1cVsyenPrs4d5NCXg8GmaMBPOcFCwsRWapot0u4cY7mI2hYcY1vsN0B65B/
CIgk85k6qPigUpIqx5kuicCLs1E9NZF5gO97FLJ29t55r8URQNZsuLf42hnucGD3ehQ5U5GaeZHL
iGcuPQjHBMyschD/xr/MhiPiAUZ1dhudLOpTzbuvktHM8DxISqpDIfgbFCkaf1zqqDcbuEN3qLqn
YcEcrCbX/NVVL6FQ9d8FklajyRjWdBsxDePJqGv5GnsFv1TnaXX0KlPkW537sGSXpgwN69570uXq
9poPJ3ePdAPhlR8kNm7tmn9f3dqfv9O4EJ7GRaBMrDW7vX3dszyA2bYKVI6lo+jv9bTJSFwwY9F4
9avVYXpBsco4kFnaQXXF75QE4e9XzPLwPN2DhQqRBW7AcGW90QtpF+7SfV++SNYQ5NiQgtgUN/tV
YcELWnezOTpPj9PLyzxOz9NaWO/XwkZ4rF6CE0RVlIOQbtqPd5kN3RZKLbe/ZGnXRunZfJ9Nnhtc
Xja4/L03p8R6b5rQGTUX0U99sZzsYCS6QRE7qsDXA1W2kfjAL9FXguMWhGQnOpVs+J0+ONluI6QB
haK/nzYy7/0/ns5sO1V1icJP5BgoIHJLL4iKfbxxxMSAPY0o+vTnK137DLZZ2YkahL+pmjXnLAHD
CWdAw3hi6bUCMYAxDbGLZQ8tfFPHcGvPhvP0yBCoxYCcH7Y0oAAuz8fUgcmONbFUZI52SquTidUA
4Qjmdj1/g/tFpPafNEqytWST4GU+fNEccJ9kTjsHVKZT2WEhPDAoUW7DbGH8wpq9wPJYZvPupDMh
0Px9TV8jR52muOFs4pSu2cdvHUdDzBp/89ltRu+yMZTbRAp1hMTuCD4IbtdPeG/0vJ18PlQnxC9h
VULHhLLpwUKRsJkObRHMQnyxcYtQwribnGC/VeE1Ali0sfGONsPWOI/LeL8yMUIjmiswC/hSSlqG
PTPn9Wcys4nHlOEFn+67n369YLuV7F83epqQOviX8EWGZLWni8XVVUfd+DB4JuXJPoO8pU7O3VMO
YYYIgTdCt7G6r/Cluq3oj2YgFyfkxdEAphKVpaeFV+mp9nuld2OB4/lUT9/Wdg1bD8/BhHCWTuSB
6fuC4iVLu9BEP1I1BfZQi5CTsghEbnhAfuVg2mDBavMwoEL1/g28jeXH0zH9L1y6kWKRvznp2EQU
wCbhH6h4Hb4P38/VaSFzYvFcXUtH/q8kRgiPg+NA/EHoPEsJeLwTUYZAjSpqU/BmlzIJJHmMfSg1
lsEmuIf7wT3M/jbBy0/73Wl3KtNjM5XllAJhMbgsLkwT+WEXfdLgPLgzF/tN+GJvJLmj5xMj/K1D
FcuU2heesxA0iceFgXEFxrnMEP8xmSZyi2l9hZUuzZUWIpNbZeMHjFCwIK4ey8T3o2dfUQvK1dr4
d9xQBdiSr9IFUN60nNXfNMUjQZbmuOPjRIWzK1JB4UoIPo6yajTbyTWQK4BmA8cVeHhH/xbsfPwv
RNnGlWWWsLaRlnGFWXziyrm5lVOxEN3dbCIiffk/g2qnxP+fHODl/ywfHm38fMUzKeN9thjqihp2
nANAOvsLC77T8DKkankZPp0X4V8bowKGY4Q7/vtgI4tbyW3RXUlBlnqqSqhFUB/0vBtn9TmnLqGe
HPIxqO/LRxmcLLZB2Qqfnpzk0t8hd0tQ40AjQNQmRbPt3lpTivEbDyoAbitEQbzjUKxYykEO6kRD
XQgV0mKXq939O/wefnt/IBCnsZBlhKItxO198BjqNA3VB0Bo4+r9uIwPX/Q0g/r7+H5i+Uq7NM02
V9lvBXNaVMIlOud8IH8KIubqMFNXFf3IbgMFl1GtxxfcOGW52HdwS9VX6aRayCyROdL5Q9/p5wMl
VEJR4WOFZdA+Mv1u4RLx3azSIWZYAKkDY3r3xEGsZ29c2XXrpU6p1a8DxPn9KigCHXmaHDwJJugd
ksENtzp5gTxoVY3NWbGsgxYV+YqWmNfIxFaMNgDwVZ8hzbwHsF0xqxHDmp7/OT6zVySkz8V1Qrvu
WTkTWuFdqCq0QMQkBBrVAi5Lzm/O/P4yzt/0/iMFXxAJULaMSiEERZhsEP5Z74QVl0ZAfRXMd6G/
CcdcSNnnoUhcWYYhKIi2s4H7IdonkgXyO+baJ2KQoSSpAOE0o1fG8Cdwl+D9SsmdKOjybbyDIwUX
h5aveQ2uDm03C7pe28XPYqAT499sbXCzn30xZ1Dfss7PoKM7lC0aExE1bfpXKApFjGKDCX5Njkhs
9omIa4TDZJLOi65b1OGSi6MrFwKqsMqETySEu+4CnAWODJ3FPCHlfYpYoiWSPQ/Mw92QSNKRHBMS
Y6b2CxohyiHbjpifqKzb9DR8296JGx77AewJ+QlNPnwxeaMww/M+D/n/zfzmld7Vld92MNLp+qc+
FpEXOjrKLYXi6We/e3E5/4jwhe5+nwnRX74TDo3IOqvkI0dqrAkm+9D3LUFKJaN750u4vsiVr5H+
aaRkFQxs5b0ifu6N9r43N/jWzRs7EDMcSqAolSjPE+mJSl8ewsw5uiOBuqjBwWpdi8LkIyQCD8Bz
ym8vRULWQEcW+RiDASovoIX0kxVNmeh1KOn3Ke5hUDOUPyDaWCOSUjoNXqCHfzQtQg8WiZZ4OCNE
Xi0IEW7eAmOHLSV1dqU2nHDRRD1i6vBiF/VG2Cq0NgX59BFZjYhhKccDnBC1MR5FASi6qwPkEyoU
vFZkPRIBiPYKpJe7jczblwEtgA20a4yhxC1AhMx3p2SwU+O4DU7sEeKG1HtrttljX9y1LvcO1NHD
BinJBp85TFuAfxaJRp86V1/8KyQdhTAO/yqHSlL6ktXK9i8DXLc1T/Pu3y1fUoDmW/PmwwMhuRzY
XQjGJM6BIk8VN8mPsYPkYXKSH/OHw5i24oxs+hVy9eTnsrQ8cSlEzSovkJFIXGG1+9Q8CXfEMESO
KoDM/HEQETcR/ERcwgixx5K3F3rfcSLac6SbiG91K1pI3gdtKokkZxWsSwzcJIR472siBn1Z/etb
oflWdQtBUTikkEH79NpBhvOffFgQL7mnjDYOuUfyEKUbVfSMIVQkOpURr7UVQOYpdxyuWDmSCV4x
2fcQu682i45Yddi7HUmm9CveTSZw1pLTSJAWOVS6kz3eyEw+eu5gxTF2P/CQGohGCw/VNzQqYjmE
iYHIvJSGTnxCjqbrJgOGtYSBJ3TpDDo1KyF7/gm243EiFPKU05CFT5a+DqCcKDJlPRQ+ewW89wBh
+hx80JF8WFGFIw4DJ9u7+g3GiMwmpEqBOCLKDIQawK9g8GMW4VbzK2vovNpRVWuBZQFolT2L11Xz
B2RHrIDA1mjHjke/9HJhRY8PU/7Q9Lr7zDtoKfBUJNACcBRtrkzrj9z9AyEij98D3DShLKsFMYXm
CJtKIo7GbuG21WVtQb7UF8k91pIYm01J1Ra/YBYfqS7ItRWJgQyjQ7xo6IvDI8isOc0N3oZST0ch
KX56Epqk4xrX68lhmC9ywsMNIZ02MmKqXkbclrxDz+169Tlo5zqlyDV+TZrkFJUnmINUyEYY1xb4
xdCKeJbRoO81eY67syfPuiNTpqJ6kP86eFcdbEwDDtsTx2amT/RJOtcnt2gf7+N8q9KSFlFEr3+c
Y581Fenha/vaFrv2lhYqyTG5jM48aOfGQDoD4eeiQpsI09w4IrB/Du/j3sKrJt2FtqDrN8dtVtM8
zKChm7D+Rbkm2jVaZ3DQR9YSdjtNlt8UIjzvSKzNIXI87sc1vs5Zpt6HaDQ/OkRZfD+TRLbXPWkx
6TcPDAsQlF7pcdslHhTnr4ksrh9XGwmhPwONjyOtuXdwj3hDmnS+V0xZdC/MM7EPlNM6v8UOMsM+
QnOmFIZoe9tfatz3rjUYkuGDKMwP7j0GnZiH4Tx0v8aatRQvBtncxRpKFjAJFnkiQ0TMxS5QGM2v
1AHWeqNFF1+8kniD+ff862sp3kokmsAhEq82bj2AEEV2bobterCpAgUfsKiebQiFr468DuD9aSUt
R5zB6kBcXyVgMtBnfDxnEaJiBywcUolO8gFMG9YmxqbgC2KvVSxPUDQfSDp4E3vOx/guGdQHOh2B
2AhuQ/rs36BHk9+PK/CazUiwG2ErHulxlhzIO/TScqHwZcPNKBvuacgQFoNjvx3qfjvEE7/f9uE8
+jRdE3bLus13OdTEzsyAZZiSXUUbhXatL1+NhdSoTZVR22/7+/7lTxtpIzMm34+Pg/2gU1v7gTZt
zQXxleF/ivJgrA7VoTLGGJop+wLaJT2xIQIMe04ZjGEg51uZ6own/AJEYp7GP2LCuO/TV5haKric
1/m5QMisHDnZGv+6h0fGZC/VhC+N7d/De7j0zbUZyyHnQmkh/mQsRpwtiDWWQ/f7CVfSyoPq4il9
PXk4A3BKiSparICDInXa9B6Cu4gv9SWg0pmj0jlg4e7ybFebPcb07bnFcpXk2jQTFTWhi6iEFej+
zm1q7/E+npwhRmT940yGmWCLMsQE9zl/gRi+EbOrN7/Z36H9/Y3xl3xIsQ6Uhwyrli+3tupnwfmX
B4Vf6zxW8G+7Ddvov+hM46r8S0rkvoj0auvu3zFXq6dUIlnJvPa8THCle9ueXXkZnQtAVT8GYjAP
XIVHg49f42Kuv7otGlcB/Hs6GpGs/AGVeFa3y7AdP0b3BEs2eS8eqa2+TcjEb+wzX3LQbFlaoUq6
Dwvv3oBak+BbXENgOTolvXcX3GzJqbjDhDnBROK/odj2lRN8zr55xZ8AaRess8AOeEcx+JP3F7c4
Qc3vw44D8/0boCCofuX7Nmcvn+KJ1WI5vHGUwxaVMLq62Nff4vcQdJzHTD5LFnxfx+dxOQRBrWaK
0/oT3FIu5uf6pIg07BJgXqB5+dia9+LNxcFRbsuDr+f+sQ+Cpvu6X6BKNIdP70xK8GTyyd1i8lWc
HbeOmTmkiyWfrINZajVO7W/uFEuMJK1i8FcxOx9kxHQD5j1VSh7wCt6ukYglXcGg5dniZxjK7b1i
PofBm12Nrp5Ch2XKC97JTUEeYc85l1B+in38++SffVzWkP9t7r5k4sNLETXrz+eSi0iLGbsVtkJu
ITm6PEOKgn9TdkUCQDuK8JCe6/acxfISzlkQ+e0njMMpexVLHSAWZY2YwYgISA4cdD+1AWkt8HGt
hfXiV26zqlxCU2x6JF3sJlJlxBgDCG3x+2f2kxPgTCL78dla8Bsge9PaSuIDdM+WIxuIWCTNpLLo
OH8BMA5bsyKILZ9VypkkqayaxH/hGUfyt8OVwPxySDHTGB3695/zH1xBmoAkNXIbr5NIqlu4vMg2
oe2L37oEkXdPLEKfthiKfU747SbyebOFhLFsBr/UOPj6e9wel+TK9vNM0NDCSrIzkdS5hcHhIcnc
Z0DXNf+B7STu7m530hv2sJ6sgvNWsuPWTGzBJc0+8ayLkLNh6cPRnN/898djwkL84WjhDd8dmnw1
ocFv2JRSCPHXnC+5ffTEDfKSyFjAnpCZ3Q1k+IpVpswMeWzIPmV2fGb2nfkNyMlBQW31XMkypfw8
YWczAlVflkw6/Kp2tshL6/S09FiP04E8uhyK6jzGvcfqNVT6l+AWlqlFJwwYfO//U/q3N+L1eSv5
2gHqzG09KbLJ3Ry24uw2yA0YQctqpbT/XmAsdJFrQXr0eJOukMKPJLys/VzDqXgaZRJSvEfAx3GC
KrMca/z4JXsXJ3DR5Essi/qMKFcqzgTRRCcS2368HhCS8h3R/dFVIzFfES+KNuEMgSSjDO3rKKOq
kdBrbVX/sOeMjeFksp3h6QJgicrXEL8N4llriyaYf2j1wFeKjVQQyirCvsQEwgBQaXCNaLk/VKdg
TMrS4dxZphWgRzmo1QDeV4PDUA3vyHv6sprIDZASaM5mcqHX3QWwkO/+2kCGn4veHj5If9g31QmU
vGW+1OhgjUZxR4vJbXtb7WB5U/h+7B6kCDlJxhUeRjm6jSrapUsJWKrHNC2UfzpAA6QM4ktsoDch
IwBfkNxdUC1J7wsXqXFIJ5ms3wrowui2PHHKBz1w6P8hvqnm7ONn/3a0f8crEJSYLooPDs3Bv8BC
nQRoKKxDPbNoI+PffrI+mWZY/rQ6dnskhzoypudFszovzKkSIi1O8OQNL1zXIdofdEA9X1AMMHaf
VqVvqTxkINSCbXSEIu8SPE1Es5IXix3I3hX96jlu0Emkibiso/Qk8iQ+lqP7gNW232HoQdDc7WO4
Ybo9xxJTD8lcJKCVHO5zkKcJSsFDxGCIvWgsl78VXSI6Q5yCOA9iPvYXOGoABwgMkHuS5b2traek
PqRPoo6BpYMTNAkwz5BDcBuxJRBqhdjOPbh4OtJeCf2ygRZL/4eK4+5V4Gxi9XxHVd/ff2dUEb67
/8fNZAK8OCSZEySIvpLvdE/q32AgjE+G68dCSnJc8UozAY9GZJ0T0/6RVOTn9g/lIhAmAHywjelk
iSt2tBXf+uLqSwMz+xKYb8RK5YWmfViaQBM/dwszYrEsM8IeY13KiXeXVm0UUioGc4XeFknL27bn
Fsq6IFFhOykQ+I06o9oz1rVHkJi7BWmRvK/cjZZ9TYD+zt9KSKtJqgn5IB32YnpZHCeoptBOwLuO
4Uacg3zceM8ubY1pnYbFHZ4SdKByNgv6OKPTzFyDaicELmyQuaMAY6wfQAJ/JtomoEy0/4azH2L3
kH/R575ZdvFtxZPMWKmrrA5P4yfRHIjKx0DaaDvpCzyCge5t4upPXLYE+zwN9NFpIN+b00N/s6aa
QVMOwE6aDSzOi27SmgK80u8BjOyJhTsNVzFXZvsTYEMwC2mA8fSBNOzXVLWqUBk24x6Csa+Wd4Nf
1zcH1yiLK9Q72a4OKvke8O4QG315nGI6iX/RHoNtJkV/JhtJ/t5KxKtXNo8LcvGj80dbL3uulqu9
22roXYkFQTbV0Pye7IzOG9KTWls8aPpdjDZw/LyTFp5uiyv8JZiwPxoucY112YdwDsrToo24kcDA
3X/p4U33GmKivaWsuJXd0ZdEPDcsc9mDoE1ZhQfR1pFHxynGn1BNrBIovRi0CLnOyKyJ2gj8SGam
c9lXiQXeebhsttdIG/ao9soGKjVfcnNb54rJAzsDNu2HrU8fYS8Wbby8osWCdaEW1UfM9i2g+ecQ
03FpXDWmEkJJRDsGNJTSwdCrxW3wQYXF8rIbiiO5IJhSIJHaxwdkFSSFNXNEt2UyaiUL7sChS9Qh
Nbyam5jU56M6RtrxQWuETyNMN3jkAlLXkLWkAKB2rGpvnyfnyZHjMstpkjVLBSgVD3RELk+rwo2U
xh10qRecR7RrgMM4HSAnuEwLbB0h+xQch1GaXGNI0qMXlkgYHYVsPPhQCGq45yt8AQv2AgkqWR0t
vLnmxLlEj6UdGsm+r4whPYo8LNkPDP8UtOcbe6h5zwHlp6+udxsWFfkKVSUm+hNdc1DH7cG5HSit
YY+FFy8PXBzhA8fItQ5Q2wWXadNIi64SJYo8k25gy5ohrr4HuhBvrjit43NHwTyEykGkVwIiP9+t
YKQdTNY//1Eg4O6QMKyLP83n/xhWdAm5e7TGi9VpvqJ7/KoVnHh0C1rR8haKn/9I8ZMpRPFCnUpZ
hgYkzNOuD+gnxsAPOyKqlQz77/t7OKcaaGfEaAJNfhJvUEVX6hNSHxETfVlhn39UG2mhO2gASmVn
bFiM5ZDiZhVmAxrqKOsnG57aFwtVmaDvVH4uQ5X2Xw79Y0CRiEl5PnXMwe0HcUWgIOviouTslXLI
52a/XXX8DlvjgcKsfC3c/aJwKTvy9jTfIRuC3MIhBucfaJXodyQW6Ekgk+UE6+pomVg7v+LX6ODf
4pfOtGpRO6HC5uvdLw1OlTCt4FataohNNWU2KbXdiAGN5MbaLZ7LcnCqZFoITt4hqYSahJ/DR1DT
cgZj6IAWNxR21N8roUGLO9jyjGzYnb8OyDmEVD1oRbSAlqrPu3qAvJigAvyC+hCtZAmW/3MmD/6e
ARVfeBNXAo4Oz8LNYvWGcXmm0J2cuOOfN265ApSTnxd/5hT6O+4d54UssgoOHlISk9skR0blcz85
D1ngDmOxr73isiSFJQkZpDQsRgO4aUDDplwrvhQyWM90r1vTAsZKu5aKhvyXfeJ1pZZHzzYtLCmy
m6P9kPoGdej6r0dPaulL3U1M1BO2OaWONjToE0NLK4rnb3i95+Mx4jO5uzRehHZ8GL/P6MDJSbvT
/eQI0oCRRsm5y/5C9Q1E/tCRCjj/0axmv6WD0LPDNTyZ/iY5PJdm4fdQfl5+O1f3EXVBW1abZ5+X
yTCFpkOZ3FahgXAiWv+MuXge66jrrmNl8moFiK2vR6ypiWJAugZNsdtQoi2sy+6wK7atX3X80LwU
uIcllGY7OLiPr3RAuy2bMMcTjFp0E5Z/h5dtJgTzIDGNW0ZlRDvpOF3XO8KfZQUuawAqo1nS8MO2
6VvWdTRW6pxGzed5HV8THeA5h6aLgNTprGl8iWaGXt66c8OV52C9du0H3Vihz0JFcZvKRfaElDBd
n7YG4DTvCfvSdHOaHiKkzqPWi2D/sCS1oBtBC/6b4aTHQWcTt9HkIoGjGza056Ve1m7OKaVhd5gj
Jk9/D5qbae4GAzK8sCkmE4/k9v0RlUAz3EtuMdEY9dt1jnKftm2qLQIodjHpww1rf6L9ibuD+IFB
YBlKDX1dTcT6AVODgVQfX32pTIpxR+61lp+q09vZLFIjKKP6FYGIWwEKMKOv8l+d2qRB5TQfvSC4
Ulh4/2fktGzGGUTboQdD0oVEykThBQGXSEE0U/mXHJev8pdBzX/IUmAEQwJWMLx5fNccUj3e+K2f
0Rt6QW6usRCIql0Z9yhBdsY6IV2L5uYgwtbPcvBhQNJVgobTuPPAnaKyQRaGQ4/8K9CtMaGrys4E
tuu9fyK/FcRWbMvkEMNYsPrqHTQTopJteTUFTOysSyc+vDz2OSm+fKx26QeW9M7jTAHlFJzzQPVR
sE5BOlnYTgmNr95pL2k0ZWidQrTOV5ZdHkVA9yqOJy3DVBreAx6web4ppz981lTa/FAnxcb8RaC9
lr6HWGaKW738eTYAFu6Nne02tizgVVCR6CBIwqGn6yok88YAGhGL9vFPFu9LG3mnna/k+4bA9UeL
xTGKFrLhf+Ut2enIFdcxTY36kMCF88yJ+JrlLwewWe/28gW+Skmz7UuN+UejMzlfDCoWhaPHaJB5
pCSd1rjtvxJZsrkVl2gzoMnf+0YI2i7ehip4N0Y+BAjykGJRrjjIRomNhZA8x5sobGf4SOZeqvoY
8QxwYejiTYFpNr5clnebIptFSGwUrHSoF89Cia6Erdw7DqEtIjBpObsxYUTXWkKVIZcF2QI46nmo
cf0GmLFM6qOdztSN+0oehXME+ewOYBe2gPhAMkcNbaZAmfjJowPP9kzB0mkatzO+536JZ+XJMSn7
+NZmdFqgKd+PIbPdFqeX3YGtgugoUnExWvM3rr8NUB1oNZoYv1fQyA/mcPVzx7UQg9CHhVoiVIFh
QOzS35oVhFgnd/fIyNsGDVuwOcNTYQ8ne/SiLyyd7sgrRzNf3GWPfUQZGkkaHdImBQMPNoVzWZjV
JE39A4XnjSjjX1Soaf5IXeZVs0ue+icMZpDgX+wDmYyrk11Rpj+gt0a+RSWv6cBAOhruk0bKuWXS
h54+kGq/dSD9xspR4jro48RgT9DrbHqvh880hJLbgG83/gkzEqeM6q/ub7fzsPKt6Zpw04MGLh5j
L4JdpFD8QVye3cc8Ad0lTUMh/RbUTu5L+pFt7M7B1dvuhe3kenQQpd6jc9rvfXGJnvf4ULg00TzT
bWOKWrxz9crKflAVqCmQaxW/cI/8DtA1bjPp7zH7T0qhLts1Wp/XHm6Q4AFpejRAH8Hr26Qh2UHE
y4hRdd3fP4K88O+KhevlA7PFNqXwmrpxz8qK8NaN76Z3GFEfVO9eO3r2BloHu0t1WfCT5ZXyaAfA
+xixn+S4aVITpx140I6S69EXEv4cbYDZhpZzTjKP0hYN/AL4+YzeF86YEPQfR0dz8XaEzsjroJ+j
d8LOqcBbnedlRvxsY4eCgwfU/ws92MdAQjrZ/DHUqJoyi3oUaWkDXn1rdk2lXihd3X6JX4MRXwFl
/XRA5pxiKtRivds8bPS/OQv3CEF66xwzgwwmJV0QMsq3d+w6quUDzYDftOxXBA5zTikNg9OsT/iW
wK5PuoeHCKVRa99Pfww4jfG9wSPpIm983lXVgwpZC88uScP/JcruEVMxsSHVJ0daURkubmqzN6nk
nUjf38alH0ddsTEV8+cjM83p9rE/oAZ3D3r9e5ThvCHYGNU4yraytoDM+5RgWW0mRRbu1xXitLjY
nTr4y4wLnwFXXO32Mk3k/gXX+Fb6r2X7GlSwibHSHR+mnDRXsIQlhP8BzVRjpZgj+NWsNlXjERp9
CpM628XjESgdb5vh/qXgYOAVtPpisUrqnBxbxSVMWgUKVxNrPzZcfERYYYgqWERu7rkvEPxz1dg3
VxRkgC+sg0Qhjx1jgIlhI/NHMEXqRtmlHnUZT6RBU/5cyir3hG8RPuHs4ABsvkDzKJryYVhEe5gF
yxpKlsXTco/6tbE9r0n2pIpeobmnynJFzuiqPat4WscFbQTxNZVEDVr432XRGxnUoi6jG0Y2ADEY
qh2j6xr9GFs8PV539VxscbcoTziVmjdkBtLnBw6OWNiCTx7DLbIRheUKYIfFnK20dlCl9DirNDS3
jC1uAWdezUWXj/EB9krR9oo67cR9y0XSopFbcVIWuSP2IxH4R4wAxGQQhJBKeljYVXNc15DjEwk1
MJxbDmYMVwYMmem7WT0OUNA+J6fxg+o5JmaiKRJPQvyY+4heBpdhB/ITrOWBCSv5MjRCGMiUjOrB
08sm+/FxrHmX4XFc9Xud6LhnJG+sG9jM7BzUrSm2StJWEFI6ABinSY3CwVtgynXV+YBIbbtxznxB
Y7LDh63ZSjepzQwMlA5sClVK7CbzMMWZbdwBPsktrD6U35/dmK5swSl6jE+YqxguD2hBrAFnXGXg
XNAkt4fzBSYaN1aa7SMLqk5Eg8PrgOFnbuwjWggNw2A1qLLgmMxYXLb5OclHVUO2i4NSVI4yyoaY
COOdgOGVZW77Cc9Cz7MmhjOgozPInzo35YTNoVz5dqRSybxgb7BmYIkuCr0sN8TfqsTNJNhx0cQH
/iT8Cj1Ab8SYvVh37qGrLnNvYnTwN+T5OB1h6S/kC9oP8LZUXkwsBjUXiWJjlS2mLncbh50a9OCM
h6NGDKxgFSSvUiNEtArYOC9dYxHBBs/r2xF/5kZAFTXTDvIH8jn9qyTf3T7c7SY02ahOev+4q1vB
DXobYfiy8rcHR9s95hvmsE+wWiEBt3XFQojEZwIwwQzSW6dM6HzKX4CTghiJ9ZgANmx7ZzEKXrII
guLj9aMG9+llhO2FysDEMAKnypLlA8rHGbwFGyYHchv+a9yAhPiGVpMdlh24KszGImQjxSx4y6cY
H0MTH48jiGrmbXmL+3jX1Sz+Tmb3CLCx23C1xh4B2fgY7OG6wJ1bFpwXrPQ+146/e2NVrtb4VvJ5
eAKtqxsiSlgrrHOUu3xzqcHQ09w26VTCx6kg9rBqgli++thM3VlCgVtpVoI+ExcAqg+aa1JjwlFB
bJpbS8RcPj/X3HKKAweyS5gVI/wyzmLSIQsRlBt+X7IdhXmb8oLuYQzCEGGbwpMGA+ScD8CfX58c
NpLlZcrE5UzhgvmCYRLkTa/2Wi3gLL0wR4P/9hjKNeZak0eQm7ncO9oUkLJhHoKZKYqwY/Scm9Ta
ZQ1YHbgOl8pfX6YXViLGX8veMXH4TkHBv+aXHuZQRxhRaiCXl/2a64HoFFUZK1Ttc1UjCFC0Rwja
OH+I5cfw8JOt8JxAMLFmLw9b3C+DgaW5+xDfElSd14TRiAqWe2Lwpw6sYCazhLWXn3QavsWVEC9K
di/uQIgcT+/6mBOW4TFgKDP4UfmyoWhu8JKWM+g4gaV+7mMVAxC5Y7C0OSHUc94EBavhabvP0/nM
zy50faZWP3Mwx0YQV6QMv72LYpv1GCtp7NxYQLlpiMsdpYlvU4H8dcY41JgK31iY/ZBisHOAjAel
ECbf4+UfaZfHED+GCLlhcWA5L7sOQmk+OM9i2I/2FGAM8N81vHEfe4egg6UicwAUDe8AGSYyxFXm
d7Hu7mB9RXtqHR27X8UMiLLyMcsAWGRNR7MMfsHUwRIVPuJMJHypbuH1AaT7dfB6O7k2xZor7hpR
G/cK7GRgPXkYhFO/i4+uNid4wugQJqK1hTRJOx9aqXt88uewxiIM76wcC15GKlLUr9fFeue1YuHR
DhoKInZnfn3GcsZiTobs9n21qLdFMh9m2GbMjhFliZ/sh1vJ5ARrEi428mvkj8weeQEaXj4D84/a
DhJc3mt+H8No87q0Ey0wxZTPLxMRxB8CIIIcht6RMBvrcop5W+aNWGfCsnK5qCk3ppnywdnuuBFs
osy5enLiDHXgPzhWTAj5g5/pa3qXLmbXrM4/bLCYiNGBZMXqVWPqu+PO3H+pEDbTC331pO9J+cUF
vDFRc7utOJXCTlsDdnPPYTCOIZXE/DVydvTQeKOWyF0cZjQ+eoZ9xYpBPEx4gye1bm7gK6KJgOqX
X7cbkXmAgPh9elBlKSEQaoAOsEq3GTV0ijAp7xA03nC7CNo0j2B+vGDkpGjJxgcQsNu8t7i+EkyD
WPeYlP59zB1sOTiPvP/tLlQYKpAAYPk6Ct5TMA0GIByAB702/LPe5EHThtntXmJSlHrHk6Mbv4rG
ctYZba7TXs8Yamf4qfz+aXR9g0xE6/a+7ndC5wt/E+XyPmnVVV8x7TQAlUCOTfR2yYYPffYqAPEf
cPIAL6B4NpvRsYf84dA5JhptJzoMfTaOApl16W20s6OfMr+ths2NX+6htrzgvN1DaBr6twKSChra
dYt0nlMIvyKscRE+nonMlwsw1xOcxhfuqoU4vhiRONtExp01XtxnYhTgsPplFDAGETKnMv1fWGBw
rxlIGl5gZ7dUWS0flQXejbn4CIjwptosg9ALg1bUZbRpNBEo5ykkYuxfNsNKGZQiNScJHJT4aJx/
dJwZ+jos21bjlC83g0PENqniNdABfnJbiP3u3AzaOuJMGEleQj/Llq9/n3ywPj5pmmH72N+cPXVP
ca1kt72x6yJaUbGaKopg8/w9cFFvuDgfS79ThqUZNe3J9UpcTf+3p9XT5mZWsc7aitFvGfZheC6T
PUyjViMmko2tAviaQQ85IZqb1IXCaMZFH1u78xc9Bckt7YvbW3YCrQ0wqETmOAvb4BYRxhFdyMje
YZ2OaspyLJM4l3nISfm2S0ZbRQZuU9jp2Fj5C9QMPoC30qjGcjS8bZvgtjXpevD1OIxv2/v2tiWc
M/AI2rVYlchJ8bGl4Q24lrv52twAqzpjQAIbyZr6tNS/x80FJ1A6zv4W4OSmcQcwK6IiCEp4d86q
u1fJcv2XGt1fYesRaynQp3VvaLXwqzX8kdTqkp3msUGFAxdFGARsOKaAf+pK+eteIwjVjEEa5HVw
Li3pV9cJMZHQ0hhc+PvSv/bs06CT5KtHsvk2Zu3f5ktZawi+VxVE7dAt+pwAYb1u3fxqY11b3mvj
ftXE7pK12pvR8LEHbRmZtJxVZ+XLPnX8ZmH+vb6RWNloqx57F7O+DBcAp93Y+cndbJvdowUrzdH2
3vm3nBQE8F373vHOWFXdrM1Q00eHqFOsnr9a7Ugy05Da7N1OPSInO6753wqjrqlK3Vj8WHA0JgxZ
GhDq5lio8evjmtJ1k1R2D45IUMJCwaf7Fiq15YO19HBnypMrAyWPn17rGXQhYmNuBg5uOPoPKffB
/C7qb3qSPMGyrVuH8mIa4OVB/CauKrRI6bkaceHB1t0MxJs6B9XJB6Up5plBu076M6OzM4kvGVBd
79IOrpQWg7vfY0U9Ll7dqNZ352dy3Yd4ij1IgAFcN6QDXbfLWv+yywFyGGpq4pdKO0DRSohm4jqh
KRren9KIAJhUviEMwv3U31O0p+MKSSAum5hK8xBjUWG6VpBN8el0KchhZA7pdEpw+OmQjsc1KUs/
+1EzC3viRf7Lqg0AwNLwE1/6FRbr/TspsDlYYziKp43ztvRks66H7AUVAnwSLi50l9PADYCgA8Fc
RsaWnoePoQFrG3wPM0VOBw64wj63P/nl1GAjffshmd41wYx9rSJ9wdUQWoLYHGPWizvQAEPXZltS
4HHRIhWIiiiRa6GoRjZ/FySwyLuOaAeSizK8fh+5FDWnCOFksjGIoetAFa9RhTWAqulvB7ogPQEW
2Cv3drVfHjx2Lbr9EcRJEEtWc4SkyEf1iHfZU/iBxDJbOmIr5BkSn+pa0F6SbiGmumwbvb9/B+s9
9nACYDFVYlcv8QCnGTRlR3rs9DLO9owSEj0QQP6chUPcV4+hYD4pO3/LJbMlRl7i7aBhTUrDlahE
D9YHy6IiqYCKJJ0DDooxg7g5kEpGXZQcY+1hp6kNeSY+jWZ7pkew6Z+Tvt5hJ0EXTdmmRxSECg7/
LKl53qmOANoxbRkMwE/sxkEDgOWAUhlRJ+0XaZ9v8+Mom/b6hltjto1YBP2+f2Qt7xCf4rPocbUZ
H2qQoc/zCc0UlRBWQmeJg+EwO3vT8crSHbEBtTU7PVubhdZlq8AaPfdqiUDOk8MPFCc4o4wLPP/X
pJpfeEOxbxUSoaL9H7/I06H2UKmgtVGfoYn3cS+aMXpjHDGKmM/Cx6zWhQ9uqGeeBnp39bBlPIxU
Lh7J8StpY8+kOPf2D9E7MQxJgHqJ7z2avhH7mPjFS1JCM9LemEC0SFgzBDjDLIIcTnInSRvqBCRy
zJSiLJmw032zx2KvElxzPk+dFG8DONRwZ9xBiAfZHL/oQDLeB3hxKYuraRtmv6WCFmA4h6EcRY9p
g/bsYD9xrEtBdrzzjHx0EzPa+fC91Gr9mHz7zR28RkAWvWr8ekwzjYomrCr8oOHZ5FcLYy884Z4x
4Gaes2VbFPOkuwhhyDfrQHkPMQw7Z0mvHiCtMleXdIHp2KUO8nukws04RfjSbTC+O+7y4xcij9Z2
g7MVtvNT7HI2s5JiijQnupQ+Bl9e0djpWr0W1mn6HrURYAQaBzJCXKce5A0PfBySE6zQ+f40hKZS
PUbKc3bXo2OLM8KuTkJ3ppbz4DIpTjfDW9Rpg2IJGZ4gD8cc5j1OOQ0olntoCQIBSrMGuzeiEnJO
xaSp5xnnR/MhDE+YSkidsJny8wKjROecSbskEtdH0FD/r6YgokAgOHb2TPgyCZm9efdeS+xOjkBR
jXUbHWry4LoJruexbsT48517Ef4zNWsFzuUqyafu1j0kLW0aX7Q7/LAYsrLrK35+0Qab87QqxmBA
9PTQLq6BBxaUEKe7OMCHpkq8IEFiXQH/OhXuRnPYiGQGQ+8lLjvZHbTle9ukAQVrzDjLQ9PAo60V
1PjpA852I8bGfpbDXGyHBvYk1RYh+mGJg1mJOOhpl1id4+wV7RlCyh/k9i5Wf+6j7u//R9OZLTeq
LVv0i4gAAQJe6dW3tiy/EJJs0wgQooevv4Pa58Y+x1FRLssSLNbKnDkbjKqRC3PJOyvHsnQp5kcl
hB+j7iPWOflUjCBXoJ+psOrILuBzdgDEb1uAKMTlzDH1Y3j4mRK/YNgKi/MucYuBZjbxuE5R8lc7
A+RIWEVgzXgQr16OYtjCT4l16wAYBmJW+M+v6ifbd1RKf62OATs2A/l2TDEd3NaHJ20GR0Sd7pva
EmKr+mEUkeFqTCmHKjHVGW9vc1Kp1sFXGh6AksV62VJrplZgbOB9wMxA4iJ8690qfS4TyUtraMjv
93nS+w+OAjRGaUkMC3EviQ+9WWYLyzzK8YZCjvjklczUAjqHuB89sFcLJnWaOSNxbZQ80vIhwC0f
MGz0n2y9BcOI7KN4nlWQtXDZXdlzXl/iVR0wP7SG2k5kHFuG4ntkiFIx0SjY9ejw4PFQzhBI8itC
7bRDWgsG1qndQ1FpHONpYkY8/8r24/DRijuo1iUWQsaiHp2AvqP1YvGUiFZSHgtlmVd7gaFEY88g
jyx6cuVVmgkMXNnEciAyay7CZRdbfEjiU1HuNcyQI2emOsyiZjNbm3nShhqz50hYd/jictgnOwUB
06nUL5GIAZEdx3Y1usZrJb52ChpIw8xVVv868AdIZX+h6kglXJz5SZ3cpewXDmcy3ra2stdedok9
cL6IJbeED6V7NfgAvDL4MbjetItkvn8CpAuW+tGAJSMtrRlnn+f6nX8VMJBEotBA6EK47+OSqOJY
tKgrr9xn31xCKq7qmwf4Vax5fJWOD7JiL+rUbaaYWWNTBT5VDugWqp+vQbJcYsvbZKozRzgj4c4P
w6BJFgwOy3PyBQRAvBdu16i3t5Lu5xlmjLkvQ/Wwmqg3RZ1NnTqGYeJz8F4qUyc/Ac1ubYG3gK7j
UjNMet0YgWPoxFPdYeaTHJTOFK88ncxRGGFIq/BDLvDW20SlV8LHw3HR1L3uj2StH4oQ5ZDAT4BO
M9tK2LcA57qJamWFY2jrgZFobfagCY2rMglAR6ba6TLkCGvsBIPgyRCaIvc0+9etvLAdjn/w+miH
ZfuRPL2wsAnxHjT3jQYWnt09ZKzwNSeRd3AgFHZ/WOCDWNPDs99XGg+gie3+O12WzbKljupkcxxP
c2GbyR6neYnMeu62oBwt7tn2O4Es+T6HiG2Ybn6gIqse6gwqky/qXsSqw/do+XrgxmH0jjydBKYK
R8sb4TF/FUwKVUum/e2sBBwYwWgHykESlHBiAnHlM86hh3PCxm6FGwg2aL2b5zsJPYrEirVegSMm
mwzgCf8MNBuUtJyADDXm1gx6++BLcA5kyRzw6X4pnhziwVpRFON/+qyt7lJLq0bZcLKSGcYmtMwh
UMmWnWAOUFhdYRlnEZD9Mt+mlH8XGf2G38wMv2wIWJpNHgRPDuY2BVRVMDybTFx/dH1qt9w4w3As
5Ol9X4qy8F7s72HUOpSnPhfxhYd4LaI7Fbfle9fGld2lfvuE1UBVIAIlKT7DkE53WmwwDJdTEFOw
FkNm3a3QljVbKd3EYHBPx9Ax/HVnLTiwJ+Erc8dwnMFsi51vtUuqFePZ4k6uuyegJWbCwWkzqwdH
gKs6u7RU0Vmzk7TDvJ6my0MFLRKwCqVVD0eWsvBlp57hq+JKzT8y5KX8BnE1CuyLx25+KNpDSZYX
AAM6Kt3NNVw6ER/5eevPZT+UrDcbXuzOgBTrVVqs43Zbdpt5ux/DRYCOGoypc2dwsQKQF96AE4Kh
eBJ2yL3fvZc58S4RltlO0juYTwlPW4dtThGl20rtVxTbaIKskfEMQp+ZZ2S2HlGo2nTLCnODlE9J
/Y55qjOvViojq9lNTODcmOqPAoJzVK+wUStCk5mrsz+v8ke4U8/ttFVv+l2twl593WtXkKdshkv6
dJH+48QUmSVytrdNXz1YEL3K0JmJ1/efzJa1hNv7MmH8VXDp0ujWoh9mKBVb+Pe9IZqCA6TkNqrr
/j75q8IL0THAdkd08q9VLixrelLJ01W3waY542JT8XP7F0bix8Em6FZdv1Jp23VfyDgyWLALrcDK
zeUA877aZD0bF+l7k0MG160aYRfyvvoYC/u89Mtu9cpXbQnG7caJXwMGEyXSrQRU0YHD36uxQyJG
/LwExac2M/XRSio77d0gXLRAT091G38z3gyAGFRuKfdQB4t3S3DW90c7WAJsVtV5z2E0L8Ri0UNO
6N3x7RJE6ZbM4AiE0lYUNL24SIttDhVkKxEE0duJ6nS511NHEa1lWDEVQojVOfRv7Jr534i2m/qA
WQvPNcQsKN1QK3sH0PfFYiGeu6SVs6K5w7OFFzoje/zps5eroRZC6kWrz9ogAIB6mu0VdkdujcgR
39Nmx8syz+U5Jo8NdnVS2gktzNs2oOrUEKRtBXk8pQ0ZaVvxuQpoiiS8X8ebxkhI8+SAzZA4N96+
rwWeCn75+k5wU0QYhGd34TNtFVSPyaXBbJeIx859E40AfgjRCEoxPrZkyLHwYe/Frvr2+EpvHlpt
4cAqMYhjBxHGFCwiqMTN9EWj+S3qdHRComukjg5fnBAR6F+ZE5ROq2Hc6+S0vtDPcaET7NmcsLqW
JAFcvplQy3iS4fvJVUTuDpbwEYIjgvfSu3UWGpkEIpwlce6ZgGSSYaXgPECL+JogWoCRN7oiTfTo
5EhqBwgg3FOOWxA946TOnWxwgoB9aVGqDnapNWpqgHmIF8Q4zi2Xhoo2G0ftmP4f53oO65gjAFan
S6hgAf2oBi9dGDXboLJu8Ufi9Cl4nNrB7fGeyVas1BJdwIDruRPmcN4sfDI0iYqNsYPDOhBpDQCI
imWLsuxHOjMAoxEH1ABroLGZ3gH3fzHxEVrQEe63hQ/eSL39PXKS1tUp0d2IccX8tQ5hYkY+9tN4
sKvzjVjvon6nRrt3MrMT0v+e2bjWEs1Tn5odyRB0MbWuXDDZKud9kFHgzME1XnjN0PjKhC+9cVbe
YVeM+89PdUD37jMSEdMVXUH0FfaklNLQZT6DqmjN3JiAjxcjHIYHMZGYIlM7eh1KHVz5F/Q5DNO+
GdIG3YHdlY1pWvQgirrgayF0Kb6Lmo0eERt8MhP4YSRtWPk6DSIthQYNVFL4ZIEVnAcHSuUc9Tdg
T2Z/wEFg3i3y2C1fe0mDd9uVAJLLuDgUEidetujFiaQU0G02ujenhTGWAuhyQG1WwIQhFcEPDyAT
DcxqjCN/sbbsf8QbXkdZN4GPj5rUHSZtkFN1r3memMK8tlpxbg0zA02Gr8uedk7ZhwOwWgZBxxgz
um30vsJjhUjKmsgUV3xdyjdrCAsWXLRKaKNfhWzNv/kHHeafAyRozBJhVjm8inCSYKGO/nzDkT+Y
UK2T5qzKuiNVrXcItnqJCk15bsSjArBXWfXvcBrW+Q0+Vs69puLoUre+4SdlAB8thYVyHE+Vo4Y2
v/g1h+rH58F1GjCQfJt8hsJKGmATM05g80+sOlyCdA0Qp/aYeeLz6VQjPfamtuJdRjYB/QE8ssnp
cKghLBtoT3yAbku9xiXm6qaCvXjo9u0XA4COE4VifnQyYnDYOkPHgBuNxlVznmw2Lz8nygZyS4G8
aVW8XJUzrHcjhveNp5J7LS60clEgX0AjwRwJrB4JJdYRhcXgiyIQ53kZtRkJRfR/fJKpYrBo6wxw
sRfHrAsBdyA2SvU4C6G1SrKlYXTGaBiXeeCr1IpLFy6xzmBy9wKO7GxuNYyfEVCAdMyei2Bc9WI7
5gdZWeSEOUBEFJIxsMzN+5Ws9bcM3ASDVk4lYAgdomT9XlHKiUao2EOIwZqiH0sqLQ0CVyWGVDLs
FV2Ev049X/ZK4MTR25pPSDVDobEZ90ZDq9y8h3WVNLaRMiESlJsSxctSUJZzDcflHHOwZ+V0+mdS
z82WqU2taURPFeusGNx3HjJSVKEoi9hNSkb6kcviPZu/OE0lcIyG/ErCeimehoeM++ZaUEhbZO7U
dehn6SOkNqCHrrH7RsAsfuQRLdULtGk1yogfkbDX/Q35bSz/qSLcuieyVYnIUjk+yEGKAn4JEw6X
ZYI5IuyVAb9S5x/Xa3Lp5/iTznQk42vB5JhzPQA/CQYc5qd8LN4E3yvnkB74Y7+GQlkOvy+eLHZH
NjnitiEZ/DCEz1J7+JizV2FKbb+Yz9Lg3wVtQtxxlJmm8rDuHuO0w9DTEjvIDO9fk5NbqCYxpYOd
SFek2/19zshCQssFfpXteq/s8FLsC2v/lNdzyjYmW7cMjeshGi1VZRGt69xh6FNwsRqaAha7/UQ+
dig/R2f+yKgRYTZ+TtpMzihIK0sBe6AP7dDCII7hfdHLq7BaYQIgYorcLnEamJIZ3f382sqLcRmz
Kq34QFJhbkqr7KM/kqg486moXy3h6R9wFCmd+xXvOELFJm8iZUPgTJ/+jcMuEfaNCwijp1Y+fjMw
q9nb/Gw8lTf5Ex/UCrFmZlXn6ocKP7WGNceumWwRptrRVkFbzRNLf/9ixJQf8dCcFzZeiLh7vvnE
q6g7lnP7tS+Oo5O2JDChoY6oGGDPLZ+1rz/mLs2rW4Fh3NLnggswX4U/abBlAoUCLrIe2CM+2KRr
s1k/AmzquITLt+aznCv488ZFnRwRG5wM3qtKPspKQ7jTiouVDW6a2XNoQHa6fWTnGhuQclJ8qwFA
wKYnckpxhbdbO+Eahn7mGdFFxpPljfOnN2IiM6eIZwfxF50ELUzC3gICjf14kt+SQe12SfJkbjAt
m/996XECN2lpqt/MI26C/08pACadgzliJNKfk/6PcK2dBEILXFFFJ+Bd0u1Jubn21emZ/BBFhNcy
DRJPHe5EjU24kBxAa7LJH6phEVj5hUXIfH+rKydITNJ8I9xhjiXj5/DLSJzhdMMzj09GayU/HGIp
ph6kvgJNp1iJYJ0HUmW4Nfxx7GXNlmh4IAXNycgoEKVDBLSi+LFwFnELfUIKNHtvpi5E+hnaiYzW
VPMANp6nF+UMW9aq2821ZWApBKk4fEm9vlsE2KovCJohnMqhV8A/ISCjx3sZhwFmaagujOsIEmC4
M3pA3rrZ+C/FD45PN90kToLxRwD3wImRrQnrqAHkXbxfyxk8EHIu4YoQlRLvJXkS3pXZbjYsGjTx
nIL6rsbPSlu8h53wVs0ngiSBsTtd4KKDNFRjbMZIWN2FR3XX9pfnlh2UoTMyM6IEMABxVCoDJ5fX
s0+mBuGK1qn+opEEcl4axq7JPI5kekLaRQ54YZUQGc2x+PbE7w4WBcWEE4GkoqaMHP2Ai9wntSHL
PZ4G1zP8n5iJAB/TQ4BMwsGaxhLEBM1++x+SUnKmYTPZY/QwlTXNNOuX8q9c2+hM+yk3oKg9TdIX
3lRJ6k6+887jX7k6vY01hb5ceilCukJogIwnhhr5qvCPIigdDVO20JWVNYVofhUuxS77Dezc767Y
u0HZLNZTTmcMYYWIGjLEz8MNdBjsRi5tEauCGdWfxWUIb9Kp/cp5+T+JjkNYlvJn69br/ovpVMXk
qnK4AFiqMG2kCKHbmdJKGZVT+IUYhC9UeCS0oMS0TA8FoYVsbak7cX7hxaj22LoYDPHU/PIcyXfe
vzPKKf6ujmZcAXWSPUSkI4MA0Mnmt7/zGXn4RWgCco0axC551zMFLNOER/rSodryOjwpksP3uRLE
HxHE9FwRNzI7Vr+aZhqusuyOFHAzzeFJ1cH6ifHizera/v3Gqhvq2XuKKues4Q222Ic7KYANQhrk
g7BMw2U7Z2BNWrPB6O4zhxUHLNqxEOiNE/63R43EKMIE6GvY/GliKRYxMUcNMAUWwREJAHs/sTJn
bl7cuTy8hdPryCDBuAC8IdBpPvjtKnYwwaRbvGJrHxlwj1zwSFRHmS0CdpGqJi5esCdqJxicrEZc
BS0HYRYSIrorzWdxvm/CCdmP4c0+p7GbRVlV3cvfdAOwpPvJUf6cXcqHsuRhajQbzKtdsGa5WNqO
N9BsmVHx4chJkZ+A46YoOEic9CXMKSD3yXd/C7G/QrpmcYJSr8tACo5+w70cXWUHSab6fg6EWfD4
nLQLQxpBW7I/STOOfYJO6FfpkpiccB4PW+YMnNIFzvk0tooPOSdPz7PYovEMQ7fKl4g3mZdKzhzt
O6sF4A+OzZmRFVClRlxs/8MWqt+m9JpPCG5cvNd3cKURhAj90Z6pMnksuYAyRpwcbg5FzDybvgon
DSCJKptkSk7IO7dpxCJCY1QLMkq3JbY3jPFwKlZ+xO7avh8gp3jPdX/42JIlvAiQ6MJh7n+e4gbO
jHIvSBZlMg2QKTNwcZpNTtuNQihEBwBFvhbNx0zwH/092vFsECaOSTSTOZpomC7Qa32WHs0UC1QI
3fyC8IP+//l0KG/ADozMmt2CybQLQBYodwqr4OylpyctELBrSU6BgvKKGdBoTjaEAMKEgzIRzG7V
zCOclsKIawPGyMNHUAT0B91+b/7VPobDYcMMSSInyMLQForzdCK6Cn48FhUq+qantIBizvMMvm5O
yxaclLNmMf/TQEDY9HR4eVTFAMuFJ7feM7o8YUfOSfDDdIDfdYjwPT6zowCbRRuJ8GOSxulvlPMk
RWL+ZZJAjb3Bc02LRW2LMCEJPVBRmXuOLI5YJVdDArp8fvY7pGEVLEKocPqnsJIfxRcdT05qHcF3
hFlBg4yZW4um2m1ZcNU2q9xO55NQObKYcYrxoKG/iXHDR+5O5s0/mgHrjntaxHaDZw9eaxANRkvj
1/OMEO+JTOcQ32LBmaEnZHuM+hMaweCbL0axqRUIwRYZU1ptg7QM1p2VFZ1dFB/YXiNjYdZIXPxp
EhtgSkczCU+ZoM/Eg08TQzXnNJwgYCtA0bOfPMkvNFqI+wTvdcU7PIcUNJgPUdwnqSkMu3CBsbP0
l0KxPLwpoHK7cQURAaBi/AntZwupHjT9aUtgJhtW1tMgR9Gd3dhI0afIFy5L8oj/WzxQC9vWFRRk
HDbrCmUIAhOoJxTMJP4Nv0C3U1X+C2ugI7we5wVmg8YiirzXra8W7IEY/xIoi++piqpUxp31Jmh+
Un9B8eo+eIbBCwxp/65dfBaZ2gMozXF5Dn2YFCsQMagUBMLD7pgMGMHwvJiZx+gHdkPW48rYqkcF
7S1SMPZN4QtLgJfmGJdOsfOX/TaWClSzxmW4AEEtX87QW9o5BtNzOgc4keNWxmzFTW4VaOIj+lRh
g6oWHT/i2qeLc0qe+03jj9q1MKZan0m28D2iIICTMbMLWEhxfiEZmJniVheYPyEyWMCpw5uXbJOQ
rsqGdAefdfZVd0TgApe1nFaUNkzHCQcD0iBcGutyZmb4JJEFiplDBglY8qK7JC+iP5E1tmImwamh
ESLfuhxpHD8efGk9scHeeF5hHJdXTopgCmeahURci7d0WLXCMrm+vsfEKlDOAWc1ro7tkcocwuyE
CTyZ2A2RQ7+korzy+juwPNxuNi52SwvBY39XmO9i/rdO9wS5+v/mu+SnULDiTvkoFkXsTEY7stvi
NCe45GaB79Ehhw7Kge4jvQa4GsGIQLN1ZEyFXW4hM6CG/sQChL+g+i00+38ci13pvz808LMPTu+Q
M2BuPdhspmrhuxnRioTL4i4Ni5gJxME4skoRq9hM6+ClmbhMqFRDrJ/w0MY7KCLGHUI+IZ0Kt1M2
pTvHTAjmysdprRRLEn3TsQsy3tEI3DZjvKeORuWzc5XrsQaSJDIU9uxUxVDqJb8VWwtsBXLSLX5I
G1zYgOkCyQ+8SXPDPGXOhCl1O6jrPTMVqbOC33D7FHcywsBi4j2Xe+NLqrzg6aWTZFSMMbTAvTJb
s/mnLtd0hLUCkf1JbB/VgnBqicBJTKW4IIfFK7lxYnULtZXydZh5Y3zsv0pMg36eS+oeHJexH1u3
UOJbC/7ERMryeIsAK8NnvAUupx3oCEgjXYgih12n2OHliUFaDD9hI8pLkaZ2ipgFCjGDfjGDCZpf
wqOM2junALGUP2IBh1t1Y2CDJgz+Evgu/cmMcdmew0VvjyioiXg7Ku0ReLyxNAgvtHUQpGSaQ2iY
NwwkWWCT1gB6gnYEkBweygM47szokPx4LrYI+2Wv78TAe7dYsOXkylGBngm/4Cb9dMzOvPRWrfWK
Zl7A/OkvTQ6CSIYYbtlImTV7wOenOCONYcAw7ORh89QmGQt9ixtOc7m5xugZKiuLtvkp2CFhhBLe
i8dAhqX+I60xwbSbUDYDw4tYPlnGOz9U2DRFV6D7ESkkii/E7Ir7frpBAOyExPBznOHao2AjaOJR
AviHouOmoIdQqPVGCg/MHlBbNleOqk8mJJsGkXlm90fjWF3Te7tS7y3JglY88wFTOfpwLmWP5Vwi
gmsqnSFcI9OABH3ugJ4Q9SBYgCk/fHKzUcVfoz3IY75g4fArix+SvhfvDYbK2QooEtfxQ69BvIKN
Rd8j/r3xkeSoblcAAMImnZulo+/VVVhahDl/A5t1yD+J+twDvCMY/FcHdP+oSBt+Q7sPl+qRygSk
Nrg+MYcjg6c6KH9kk3CG00zhaEG7i3Ep5B0MS6EoJy7vK769Bnwe6EliF5gD/YfZYpMt185owL5x
4tyZ5x6rIEnX2qq+86ij4KwwvdAoLmYTPIS++QXxjJKEsC2m5RMwzAY1dBZVk3FM/wSvdACpVFSV
mW88JpD8ma5C8JQvnnMuK2vsxhOZfbP9Azg3380vz9yUJRuZ0sVw3h8VjnuQV9LDsazN9+bBpKGv
t6DMHDF6S7YnMjIP6wLodXipRA5eP4DfnzzpgkRCCAa1lJNsAwEkwv7rvf13iyoMoPlkzxvxiDRS
02U5wmRsPmkdeB6JbneonLrUMdSbdonjX54yoEpoQLhNwKq8AFspjEzpcSh0d8KWj44fqdNjgXwX
ZQecB2X9N6ZgwqEypsdlglRUD2lkw3COyZMJzht9vtb6OjwUJ+WT5pLxPncZm75PYj1WiT/8wB4Z
bIieKV6JNsVIAmvit8Fwyg+7RQ2LERQYgYdsKzj9AMDDvHnIohdAXYcG+dBSG2BpGzywzWd9/D+a
9U7M4YoQF2Vv0zoBetbconQ+QW2uKY9PCSKF6Z/QOki6myI3pFU7xZvH05schmBBedOZD4cRZUxz
rMjj6rakKsGvzGk2ICS63Wb4t7NC+kFW4bPv/SbXhjhCiz1wqtiAUC9Y9awJlpv/Nt/1HmFbtQVL
pKpH+4LGepD8+ae65uzhaCwv4pUQ6/RC5VXQqbUOzSIfCAklUEsAo4gKyRR/K34YxtAi3lafwVK4
MHwnwOxYn/mLAxqnLY3zi6ECvTOXC2P5a/1DfOX8k1J6G12Fr8ynoBVvxorxmXCnhRluFBRQs271
WV3DH2vqKUuPzVSzYJ5BP4nbRUSyCjIB3U62Daq+aBVazWK+m++e53rbLTDysSZbkMlELjsrX+G5
ISBdP6M2XY/QfNFSfzY/1T5dKquSn04QqKIZVywLxin0T0B6zEWQKJjIBHVfhg/ltb8ia+EiX/EX
Au4B8f/NcQburfmlYXf3MGTwKMv997m/Zefnub1BR9e/gDVJJgf2jM/tJ6uSQovRJvUAGTx8yHW4
n02RKcvSgzLcbgtCN1flZr5FE/C+a9cYMxPZWjMixH1z33vZKfGV3RxGDz8JMpAR5cnN3TL/HFVX
g0GG2oV4gMzqdbAzkxxgYzTDGKOjbMG+AP6Ed1v+CR9KLt3wTCYLiY8GaI5u9apLmcb0CiBfNYuS
YtWugH6u7yUgDfpFKEzCgRcZvqqr4WCOyvz2IS0FD3aAoxL8sKjYA7CiYFrDTI37DeazkLe5P6kf
+6VhTSk3rTXZCNDHIqOPrcf0h+kvyG8AhJTx8qvckFWG391kZ/+cI1REvjKavwKbIE+mDoRIK+IT
bE5ooqfMSJeyFRSZPhVSZQFjN7//8ouLH1wTPRTsqLGCn+Q+O7+0xRy/Zf0UxKQhTZ9vFtpvAYzU
M95uu5yfBnkf8WA0qvVOJ4Ih7BwYEwQXL6lVFRTL4XLoGQuTVGQngU26+pS9TiEaWKNkqXhE3flx
BQegaNG6T5JqQO+mrgI3u9X7W7o8EcJpdGcoyDg1MEdC3cGuiWNxu5gSOSbnF2Q2ECjjqYLAwqiw
kseAmBkhY3QK9sVp/qv8ir/SiqOJhxM7oz6wmKcM1/7AkKR61BEEK0qD8hb/YALAPVEPIO7MZb0C
fSl8uNSu/5KtzlmQPZmWfNAkFdq/KBw4jTSHQADlOjRAi6WtQgRBu87PhFTiQNOeQ5iRLS526T5F
mcI509vRD5UiQbLIi3DlA2jFRaZjJo+f6LmDmX3MyN5aodtDTbGl+eZzkaI5yRbZxGW6YPTlH/Ev
TUD2hmRabc7ZstxNwYm7kVSEDBRPu9AhsmOL80v1usep8z4kwchgxzClOD2FxBx26iUpFi0TeN2q
pudzUe4EddGMXiJO+8g0m4dcjxFwBztet+E9FF6qLhES1NjdoCX7hnMYRvYUFyTjibqOy+mayMjS
XFYNhBkDSG/DKJgcIeEocRr8Eu1X72QmS8BEwcTUVSfu6PyvAE4KmNeYJQIszLlUN3Moj5/7UTxC
an41jU1NJZBN/xI78/1al+DpHLey+q1iVAtE/FyNWf+Fvl5Vb8ijx1+l+Z6WUs+wX74DhQJhR7AB
5ZMOvTW4LuR/XRi6ro5BZeKdSEHTl0gdMAanqrIQ9v8y2F9+tmtEZ7ZyK3bBIsKQw8QcHZBscO7q
KvDuU9vDcBM6PRj7xN99fxy52C74A8+fzy3gcNSOXEEPJQ+MXvA5LLuxWqfV5TSZ/aPwwQFuzXOO
snGS9m3oVTwzs0Zs/BykVhaNNyrUAIMCrA58tBXRLiN2mI2AXKRzitDw9TEZ1B+ROPq0gxyBcw46
qCO4LClefkbku1OoJicr79TV/AbrqmxL9e4YfB+7L1442xJPiRQiOkUW/ikA3Kj1dNwtEC3ggnCM
3HKHvY7FabCeYnDKL8iJgLkUkOv5JjxqDwGvI8FUeYtsQkRvINO3xNJEXopUdTR3Ed5biLMO6M6X
Kve9cwiBx4QNj1BfhJWPLAUHPi4UPmeZEx8RVXuZzxEOUoxLBObmKB2X0T7FLeCMK4iPzoadkevL
22Ha6OYYCZCUyAbGrnDAroPrJtnJGebFlixFsGfjPDig2/w1Veaq5RXuMPvsasJlGYgxEH6MdpB4
+EggY+6xWJDvDFZwHnhZ4i30oSpOkv0B2fI+w4dAWsxCs2SIj5sRcpNUWL783gV2UrEZov7zOgfT
zS/5ocNb+DTWs+/4k4r8Ov/AT8QRzgPhDuMOmHVZsPFOSAZqWeFR/mhfEIobpCvVtvLqNWpWio/6
Z/bBu8ESUr+9Dlhl8vxPIr9oT7DKoTMs1c2vCJHZafcYV5r9onFw6MTjDrTIpzKyRi42aeJM5ytn
3GPehTBnglDxhSfQ7ppB15z0zjcyplYMR31jVWBrSCoYMsp2Bih97lE1dW4/NYweYafolimgsDWx
6dGIDuT91Og9VSK4Rlc4ikv2IWgbUIfXwFYU5BJEcAw98e3kriCIHleg0QBpMYL7nMWUkxpBUtJS
YibGtcDantjL+adxGT4qfo6IVAgui9cHViNgYZDCKBT1iXYc1ahwcSi2QA5Z9WAthQtMti7s1ynY
YuJrtQsaS+SWpIZiljERFe2MspWG/flVaGYAC7IwqU2fjAwZm17azJRajisT2T86ZsYoZeAWC1jo
FppMBsSD7MJCMC5p5YczwoVY7CXH8PAOzKjYyJEGBPgY2KoECghNuwsnYTXQfu6V5rNjKstsdTO8
bEwfPfzTHKit8jTHUuxore5nx7CDL2y9QDOmNCAGpplHOw/BAgwxAz7Sreiq4B1iKn/YGS9oIxgy
5V8Q+YQfUXdf99lW2ahw5lzEWsxiuElULjbM6D/u5XOVn+Jvdf3yEBGeMGng+jNT/5hh0qXtGaw3
bF7RqThFmOHt1DvGauYsohyOf7Tp4Bl+xtoAdED28k7fstO8Ok8yECUqhXQI9YxNU81/e8GIvEAM
f8KRyaLaomXNI0+HttaLyXUUYcA13TZv8HpNk8TqRYEkHujIPfyIPvZh2uEFQi5et2C4SApZRD0K
3xaLdLjJivV6757MOnS7WBYHme302O/6rycMW8iu4JKMmVuc6vvdaGxovOY4yrVfSf5RMBULvzsW
9+Ta/6cuEpz6jqBPb5hn4Pmtn2u7POFEeEVONaczKU6xsoiAs8VFhfstRpwIB2nssSuLpikYgFyA
GiiLQI/FXUGXXPQUSzsRT0zO7TEO1wZka4nG9g35emAFIW94L65w6Mx/4VeOs/3nzD7Z/OtY+P/L
P71et+l2m2w7e3IUl6zpW5PbenScvv735+5/fuOkjf37nrwsP+nDcaWf/kW2mH7yup7+5qp56+t6
CkSAcrNFY/5JYOe6+0KV6U1BCXRbuykjDynvv1SkyfKVCtgOdrOvyRyOyF6m+JOj+ZtXmSymqYWz
xYx4QIrkf9bpNd/OP5NbeKaXckYLXxP+m9zucfI4DfSYw9ect4ZFHjjCc1EVZ0VwJeWm1jB4FbD/
ZYlkCP+6Cqyxlt15SMLxgz6kz6pVEy3fCWIVHc9FMLcWiZZkyxo4QRp/xj8IBYbIjo7Ps9HZmuS9
Kz/i+uE3JQMszXxJBL7YSPMvafx+S/gyiGxG2F+WTE1iuPJ6DPFtAXeOaDdks4Qe1H/ln0Q2pK/E
x/kuOKkHyZvv9F28EDZTHEIAxPu/FIJsPd8JG7ajiHEe3AYfXcMiXk92YEDKsqkszrAX2aSeHta8
qqngCRFfDdS+E8sw3aIeOPBpnuuKmHBLOV3GQ/VoHt1jxLf39aVzBxHOrZvJU1f9piDH8tEEBKKH
hTX/77/HHOweQvhkO2Y+aBnYO9GSO0l4lfRTpS/x0MOQ4aEwlcacD4Mq9dNQSRcglNA2HHFf++X9
nw2RYxYXjfpg8h+KJ+2AA1OAyDu8ldnE54Q5FJfZFcIuDuKoNfQrOo6OnadsEI7J2l6B2DkEHumo
3nNaWJToPWd14RBBKR+K1WvycL60d+OobmsGrBXVECHSGF/hMkZc03iR7zFHEv1TyXJRPJzMbPzF
eSXs7MgkCaB34LWKcSAYx0rgTwJ/nr6v5HxBLe0gtaFbAsrStuqWcilT+JcBFm1b5WcyzAgWb83R
z/Ixp3uf2l2NOoH9uyYQonZlwpBeYPSrxrC6gJdiNA1VFhM1OmWgPWjyGfe08P/7TywmPv/sxy1I
t579hIwVKCimHLApBBsqGl9bdk+8+QxHIVov9EJv2D/o6fIVBlYY9nEGKnBOyB2csq64g9MrKGfx
hyu4xQxs0RPEiC07xKF2OTxm6IaRP/HQ85Z5kp4LDC69KYy3wz5JXvK87SrCDxuGO62j/inkF2y3
U1iO5CQ+myhNcklyyeQ8SqrrZB0LOujfIGecsJRdHmYrKNd+6vydPv7LaJj5s1W7Of39YR9qLSMC
oKYs12zX8TpTyvHpb8ZXxOZ06HjELUocTIkWEM2/E6+EDnu2mruZ3ezAocz5PVb9eoO0jqTVyKmJ
tBDNfPkmIzZapssphCoxD7B7APdtACc+LO5ju7fqq5MSXU6xXc/wFjajVUkkxvg7ih9p6qj5R72J
zNPT5k0TCiOTq5DtAIjM0gpWL5t39N+vnOJfIB3YUFRGSHqOhmTUgJnnxLaM077uzn1gPa+0PnAa
cLb/hV7NeBVx+kyyc8KPZTt9wuVHbfkfJ1IU/hLztMweueNgv2NFq2DF5162x48P3SfDo1tIjoCk
2fzgBfLl9l9uLM4x5vJWfw98Bl6dz88vwF9ltcTY+e02Ox9UgCsw9v8s/6EiE9CBQYDJdNgtD7zH
krgb/1RYsd1/hF+l9ebPJXFey+V0T8hScKaUDW7D6v9YOrPlVLEoDD8RVQrIcMuMiPN8Y2VQJhEE
B/Dp+9s5Xek+SYxRg7D3Wv/6BxE8kHn4SIv823w8gFK5utAwjwUekzn8GEvp1EVvahUkHAyCv3eZ
O/Fy7X8hHcElcxoMqOUdyU7iQfi7hd9u9hdWUPN2Xl5QgGI4OrwJGdaOV3vFfzlvrjgDwKQ5ZD2P
d7N/RXQC3tZ24nFfilFuD5zADha5K0JGfnG1FmfajcP5lzYG0BQNwHts3t3MW9nOm3O2xs1vlbqX
vczLLZ0xZHDeJP7n8dRAOT/QsNFlHvAD55gR78vrhY3GT5l0/536HFNrTESw4X1NG+uL3jgcEXS2
AuUHE6stLguRsMBcgqQF8YGW24Hfgbd1YxEB8vUh5Wd0kXgLt53FpqtZ3JGT0mWLrXnwg7go8dJi
n/63V4t8ynTqik8gXiLtfDQu1rWVlULkxyDCX/2cQ8tltkYGkQ1zlk8oZrh2J6a/O/xt80X4daMe
0IkpFB/mYiK+efGoVaj9YNUFcU5s0QdwrwlbsNfhziD+ZfRP3nrrAH17ChaJ4jMkLaEKFHs1fok8
39MjDTWUmQ6LO6Ey8IDTLWbhT1zJtyomHtbt0rjd+MTAJChCnhZH6re3283fztcXLBxX/TH9+otI
IgovHhnswJ8ohBPt0qlwedTYRA9Q5yZzvgXbdiYGndzTETiWbs+RXTunYHT8wVJzQE4CogQXx09f
BSI7TVh+8QHbNQFTqECfNkRmdfDXqFqxcs08DYuE3OkWMgZnoriBe4dXLSnyO8bgZFpVYqBd+Whn
iwV1ryX6XszxwP7oiM17XN/HBtYWQiYer1vbwX/qjsEXIVX8YXCnoncJ5ui9q2+1X3wqdnKs+bef
GsMZ3GBGAVBgQXOOgCfAFzaitQfPwTxHZFdgaYNNzzAixYIkSO6JL8CHjMKOQMJyw6waI9aCEIOs
8s7qWli5Iqtg52TI+2VCTcQf0+RoSX6+rKdfim36GpU5J+R0ijWC/SXW9W7KgT1UaKZcERXynm1Y
QeChCR/ei4itvI7HbjtLTBYsd/rZsIo77ApWs9DPKG+4jp6/m8QOVUdB6R/wfDakn+FXF382slMw
QFDcXjwuq/OP4IUeR5APUz9nqSGnAlQDNhEjiTnlcHXICY8Qt3Q+FDAs40W4IDyz/WD9nLF+8Z2I
blVcc6x5J2tysL+e0DpXl7ErfEH5ZmR39ACwZJb58ra8/zLhoj4mTJLEE7J3yLCBhcgfwAx/PfnS
4Hv+fUs2V8QughftpGBOOft6c5QUrkFkpGTmTLM5dSs3Cm9sZrRcje0EniB1q4iWEx8CfX1Y8x9R
sU6uF5FFCYGbLZoznx9iGecIB9cCW13eJrYoNu4H5yTQ3UEYOT6s87n9+aFSEHs5Wi2niJXpI/hB
HMePRcHSenJIFaBZgA5DFtkNbpNICSOT+oQ25PdlHoYvJH9TmB46TSzz1Wb2EhISmiDco0QE3HV1
JVEvp8mHsYs/LVwf3X8QHQLhlIGFCE6746fGkEuYRPK07aY44t2wKo4P0YLDRgIOFv/jGoC2EHlc
AjeAdfCDAyXNehnDY4XJR/uoYEwKzkauTAzPApiJF4EJFO0MTXWIZvxuUSmWMRmBtO/CmwzcFkBf
EKFP8+RYU+H4yjLdDfbmEtdbAoKHvrJg8el6GA1D6hbK3LAFNsTJgER5HgaTm9NMFOKolnG3N8Lu
E/SjH6lQgxLN13Dcsi6Qz0ePDOjYBvX2ioMqciIcC2FoAkuQi4ah5LgnGeeu/XRV9BoEIuaeoUBy
zx360A86gPu2KTRrwCg8fyLfXg8H4VtbKqXTS/ED/IRCjoqJscRz/zYCfoMRxTMcKtQZeW9nbMoD
Zyw2PbGNIhi3M7ZAscfhoNOs3gr+Sq5WhoRdgJWNHeiMNpGt2CILG32nsECIUl/yDBs1tn3d94gq
upmIL2IWP3vamits0hVroYcPbxhu30COfL9Sj5Ei5B0QK+5BA4zoAiIF7wU2CH7jFPDQ4NOSixmR
6gr21zjCnVmxcJHjaU5fZgBG4g58Y4GGT7EuWG/hb6+sn4RXbCWP8SDwRM4z94CkT3urT2R/D40V
4OtpRZq71ycNZB3cebF2ftr74ayMML+f/m5lH9UrpFlkcDxjyR96tRf8jvBU3m5/KbLRefBU1oCC
5s7ReAMmYq7A3bkjPuWF50S8BP66oAcb5O78pfwF/ImQi3kcqAruLyH3B+PvWDzAYlVyaUQY1OiH
Wt2+Byjj7dOUGC3nHui/OBlLFqEaDkpXiiE0cqQuvTk+aB+tRboZzUUeB+Qpe6FOW0yjE97AQAoT
j1IGAyds8k9kNZETlce91QdoeOewFfk7REoV9/HJ53Dys3R4B+3uwiO7xvQZLUTVdVpedGehc59f
MyQWkGAsnRC0P8/82S9nyvxki5yPdIM1xl/pRIb7pd1JzuU3mYm0woRaG5ViuJCcVTKrfR4YbRM7
cHxyExhivBKqICzMNrWw2OYJal+8ssLLRJGU8aXIRvj7Kso5RdWdyHyFrug0sSgaqY/c/P9okX+V
oKj3Blay5xTnsp5xVvvkHlp5fFpKTjG73NxNv1LIeaRSJ4dC9rCAYZH9q1q9Def/yW2jz+FxTmtb
buFF+o/KhWxWmagn/Scp2EQxRPfBXAb+l+F5u+IyxsGfB6SyLFbpLepsEa/eepntC9H9Kfj3L5pw
VlgxEqOB9ofkGZ6Cv8kNS828s398f9fSJhL3JBbrQShS2pUj3Z134n+TNvF8RfyJb0uPPBeuFVrh
caUF6YXMzinUPiRu8tvPHhhrwtOzH71d1Iv73gDUvNKyO+QTwh9HrEIjMccQ9YMj1944fdG1KidS
Q1kwnqByiDbepf34kr1uKw3CwXOc389qi6cROMccTO29RhKRXp2BdjTxEN2htDbXCI6LUyQo6zBX
1Pn1gTA9UHEJzyY91AuIx1bHFt9xtTWwOCNxpcp+AmFsZCdKqL1+s5W6VHgjKky3nAJzpSRECHVn
ENbaL9qggp2Y3DnGkeiYPPzSPMU1TL964TkX6S3kahufqmpuwNAU8m0kGwfZnJVI0ML7XuQADf2n
CQE0FHNKOJBxNqndHwCIMe/V5BYM/XKPChMKbPatYRQ+6YcrGGXyb0fPjWErQuyEmEYMcoBrQ4mS
aSqvqsRlDsvqP8PFg5wytYag5DJjrCOI8qMxmqdE0HOKO35o/GXMxeAm2JAZSQEj/ukTARM6oA3+
i8jav2x3zD3gUQG3CngY0B//O9gMr6iIpekreOEPVMRF/ADdeDAU+MuYsuFuNy/8e1/q7LX79BAO
Unqa2QlfcPV1GA5t3GVTENQqxhk7MH5v36a9nEnWNzMaHPyuzvIMdUkUfSkoyb/0KYZ+G0ygVsKr
HyOO6DQXxszMgRhgkETNJkqEGVG7cPOI5AEqEqBIdQZe9DsLS1uRFE0OTCz8qgW58Y5vhuyW3QL6
2yfjR+tPNAScTeDGR2Xcxl7Y8sdik8/kh0/iS/HcAOh8L45CGP67hUxVjhg/ZHIs7iWOUSdeADdA
p+BrmBLcDoqCJX0nfNb/3Qas83dUrY7DLn793/cps6e/x2TY4kOpOAlmKiX2fXPrJyId1k8WBh7z
VkbgWOU8Ih8G6SmEjnxiymJDWTbmDI1dWPcGRwIR+neCiT2EWE+ieuZtGzDeJiSHWTSGxeU528CO
TixpqjlLyzftydzylz8WXy8L8pfxTYmHoE+++OO+qYTtcL0UL1h4BHxoZdQZcBvpNKZVCAQxhQ8D
jgLmNqXIPKHU27emf50WIfTZN7XKl4D0x9flkyR4Su8vQAIKvD1Xvg5DdQxnwZTc8xj/ut8nU5cl
Vzm5lLAkrjdHQdY1Zz3lMP9ye+XlU37p4Us85azQ/Y0BsFu5BvPZabFvmDnRTBslxb08rUbB7diu
MswEMbMwvYYq43YcYBkEE7uzMDBR0uC2eL2hwEM/BqrCagPvKsg3DFjtOhgEEoBn/DQol4IbpJRK
QOtsZXx0OMixtLvXuFixUlw7u5i1OHkAxlImYis3Vu8uJgSIoFfKOfsxmX9Zj/h6hMphTTlY7mE3
zq9hs5SNH8DYgqghVXYemfD7z8tx9aK0b2OiAs4t2uu59j2gI4OsTku6UighcIu09FzsaE/FBl9I
AUHYOoPVRpRYgEqXy2IRBKvpeEWuQ7BaUW1pXKi+EYES+PDQKKUQyTMhhH/ovl19tsjAfPCQ5cSy
mg3H1+sD7M8kxspIms7XkVOD6iM6J8UNuG6Xmd4GbItGBUQHYGBz90R75MkBcBcn3VcfPthYkb4x
7GZczzBt+56VzhdS6Yf3EpE2Fm/w8zl+AOdXV+/5M8TKznr/nO7hEKXfBcn6EPErnYRun+dAlmRz
6O4tKlDpHR7fGs6MYK6fMlR07/pdp575lQM9TEzQsTdGCc4tt3+YZ49wb8MSHKIBZfDbhSXO1UVL
wWj8Aw3TxcoceczgSjFVzB7mAgNafT4YYQfTxhC18dm1kIwzISUrgojE+zjj82etInhHMcR5WS1N
E282HnZNmCtS/E/0L0OPyxmNPld6SoAAkQO3ZQpL7fW6QPPTlBXXNHyuTPZYk2i/ccM62UzrYWPs
WtRizmmC0DR6RFyVKvUT5ZkHr3eH7UkCLot6vYnw8T5h1UQaBWQIAKmDOe3YFKfDJVRAgzT62mc8
xz5BQEMJMqIL180CM/X5R7cVZmxIzjcc0CtZdJ8GNB1ZAHjA4JBIghOMORH3N1aDsBw6J2y1Lh+M
SdCVeekFtlR6UaE5cWjSdfWjZa7ew/9dXgeL0+QmsftC35l/uhk2C9vhCHskB1hD13GvsAGBEqjA
kLBxMmDCyQzoYHjvhz0iH06EelofMsl+b3LIbWhijeieTo3W4erubs4gnUKzwm/oUGKLSpp1vyp/
S3WLunJ0EfWR5OI1xDJVD2IoKDg+DcBNic1j+HwV0I39glCU54FGZpNOKgSQSMqw0pM2nGasjqZ9
62Y9ThR4Wd/YzheZHjZ9UO0LTGoPFFrGju23gVvPHJd9AvoHMujeNlYjX8kD4zSuL3cYBPg+09KB
Mpfwy2xUmYo7tDPcj88dnHjZfrBfwLoCtO8spVqyQY+wGwbJhcmzwmFJ/n4bTPHeRPRAFdmW3rAH
uCsNq6KWLZwRPoVwMagVvnDEBFQo6FawOfCeIQvJHaEA5b4kzL96w+9Yt3rXuIc1yuBhi2YbbpHy
+FIwI+pHS46sUvzIQzyNEiqJeXuijjdxZUE6yAtiEaA8JVuXHYeIZ9Gt4Yy5VOZ3zl0cVXc6G9TX
KFm/HljLWDwMYzuwwj2fTulXjuxIdsqXtcvasGRfgLqCnUI1Y074Bl2A1W5CAbnuRvW0Z62U/3xC
15tDMcfpZvQBwGMHGIA/mLhgBoa2lT5jjmG3MU7roTlhVado5/IF+9Z8pNWs1fXfkoXfKBuIgUcs
/u1EDcSs7gazkDR4cuDAUtHrJ6uHumrLvZT7eM9IjOsoFD8stz7yyFE1KThQ4aP85m15Yk/zmg92
ieZnKAcwJa5CvEdZj2ukRJiZ9jrv0MdwWat5d0F5Xl14s7tY+26gjIDNAemDQ3mDCYPgBr+MMxtG
vXgdcRp5TeF9bz8Erzz9vgnTL64aSvxbP6vx4GUyhfY55pJlzkI2t1PgbydbesyFz+X/no9iGL3M
vWbGCs/idb1TTKep7QfWBIx8D7BOARXgQ8GNbwB5z/ARdBIYl/wDkHaGckOOKqh6zTDfV66LN44f
OxRgxKNg7Vii76phE8CyV3kIp+2EQPwjsVJZZFqosNGuP5BpUYDrnBOUXaMIzY8CWwOHK9xEUcZJ
EQ9ETQir4MVWrHyhz6rwom6PSg7HmRdyKtblsHNL0sf6O7gtRni9m6YUeJKdGHixOXegGXITMQWl
FUX8i96HPh0Kn2DRwB2j7AibzqvpRoaI+JRr9Dnlnvw4dgpuQGnlj6jdVbwUVcVAgtVEZcem0OHX
Q/X/kSDlF9wn9x7m8cTZfhf6a8RcnzZ43warx8t07piiNQ9C3LqvUT8p2+PgfrxWaZgN2Ig4LHl+
uN8n8Ivxn3hK8079HapcBRK6OQXhBD5aijSI1eGhMTdGsrhJC+NxRLOs44Fw7ZBtlzTuGidLxg4z
NZVtdd8Kc6CKzaFDqq9zUmkvhuudr+FmraQwaTV1UZ2ApSssyu7r+rQZob3KcVTWDeTYwwxPH3TX
aIKFM4oCfE7+U2MiUVk8Va9Jlthi3QE74EdC/GzdCmRF9coLvHjVF0ojrFMABojqxgiIHMoZ/1zB
q/OguGCT/JueCT7p7fcCuyekHdV7olum08k7Zp2PjCi8xW9yIW10iP0n/X8LGRnMHYuRK0Y2wnT4
DRnlhChMY26zo0+Tp+bk5JrPWFP9NyGqYNVEUUQqTSjh2ao/qBwJBQomYEKWtzyBn1JynW8GZEou
dfY8cFqMWG/2aQnJo/3uOYE0mCYncjs3hEanOD+iYQ0pbN4np5YjmcIGki94Vh2+64DuvDmy+eTu
B4gP5gO+GYiob8cRA3xtBgDm9Bne0TgBqOGIzXZ5V4KahC+M6N5QB/qgxGBl2DF19jIA5at1h7mo
2A+yELfVUmPWgQHh2ehsiNMKSjL8bvVveTS9zm5/7pnM2hUsVWiGIcCUPi0aXRl+rxSeK0WYtzw3
BkkkAJOYsSrfBaEn2hguD75xgqVPJAqiR7ZsRyQDQ2DaS7jUfyZIRclUEeI4SD42vrJeFonE3OeX
6tMjLYaT+xZONm74zy/88Enm1Px0T9Yr7Gtm1hEJrvPUI8wVQnVLje6h+HmEkK/r1/j5sfLaan5J
p4BURi1XBtrHr8HA46GBwT36vozSeJOgJGJ5BR3tfYxrAMCpka7rmiUhQj2QHZ/vAwckJZD7jb1N
OMh/7x8fniLTcpNKfpUqbpo4xDQcoHYX/cGA0h5hP5oABAtJFQxEdNDX3yQyWAK+9DqAJF7CJX4v
W9NGgttDdS+5qNXt/Rropl9kcYa/coW82dl78VHwAcuO7riTqZUHdvrbspEva6g0MACPQ0/ZO0Sc
oXww7HKLqyBosjZGl4V3zB5lUb4hu3XxG2wv0eUSLFZM6YLFQnOjkbUdWaRxbvdRFO2PMV/Fdzfm
38qKdH4Sg/stVovECYJoJe5TWuCQ/LfnK0yqnKi0okgGN7yF7MsUYZTlLLOKRWZbL0QhTvH9tn8h
33gdOZe7N8BdxxRndyJG0xzZxU6ePiuHVyc+APEkxOgwQ+1r/IaLzsmM6yeAD1ZT8K7awFhmhiXN
kxUWBipBu6zRgnxlpZv2YfF4Elx6gaVIw0hbNnjCCt8rR737tRSMXoFMpHeA10AFug6t/75ruYxL
2OHhaG6Gz137bc7zs1a7751wuA4lP2UAWzFc7kDcuBz7KJvdYnSetxjX9d0gyF3Rm7yDN+jk+xu3
skhMVtMxgOIKWHCVch6QBCxm8X3E3WhIsO8HunvvshWPU5+Zi/PVpo4z7neLs1kyw1fn5mMwI1nX
c4o099t02qD45oCmG2Mq45Pqi9BhAUqODgYmbAG7EdIS67JF4hVRMCAhZuAr8UeNcFPCnuF8BaWk
v0RsHCUerwxUMcPjHC+Hq6/nLuYJlgY3ooRXy91otvSQ3awN2M/y+BlgDE7Qnx6KqGN1Kq2V+fDQ
juVlFehrjZ2Oa3QqTT7zdqysdcJYW2qy3R2bUnoFgTGP8TJGRDPD9WmWkkcqw/8E1l0BEo1V3Vbj
dKKsThsWfJBowLmfIar52esn2Y5WZBHG5JRDipSPo1V1+cClIXQ0mY6IoxoR8XybINK9U6mAdvlk
yQ33ZArD0kZKtcV7eHuHgRcePxMRBFkGIxF+c9Y94fI9JFOjXo2+yZMqx3iHMwnagUioh9MvbNMb
ui9rMB/M7wrmoVbDuHvGDr7E7T5BjY4ECTrOA/MxX4xmB3O4vrFBLTRc4reyMyZQ+odwZRJk1u0B
Or8FO+dcPPi5HNaRcM4fkR+/rKPTuicYbqnNr/h/BHRLkhJm1I1sQ3PwIuY6QGKyl0FSxiU+aGaE
mi+wuXaHjroRkec0DG4+rzDmxt19TVLGBB8Qo3OyyMB+1NgSrKAQYyTS0FlXpydSVtVLNb2drHL5
gJADwhI9whgB0iWflxom1QPCIdODMZZRS0DNKe1R6qBZwYqdlFSa2IaYVuQYngqAPGgQR18nwjmQ
uNxPMDQtkZCOTlrYm+dreaySnjQZjEez4s/66oaH3QtWsUySWMaLbmnFZvdqzjuLMd4FLwjWCml9
gm97d2+4V/RjSjIpkOMc+BX8w9didgH3CXOlt5SVFHAOScEWAyV+hVwHn3ENVMzPTExKsJ4g5Z4R
RSAFv/mE02swFSekiKh+j0/8L5KGUzIv8SvmqcQj5CGPTlsWfmYP7+Hhwkj27x1isPhMV8G8ApN/
h/Bu6Bq+ceTExbzQry7vcU/C8kxfGTHqsKMR5zz2k78Pw5rVaEYAeemovIKxOjb8W9hM8KMnrJSh
NZkuuKVb+vf7XC2gHzKEDkaR+Y0xeYwHIyPpmwjWGw/OGOCNYF8V49aH40mafQ+tWQlwmHFgafN9
TiYTLFzCroSgWiTQNzfEePhaAFzevBKjcSywAuwAsHuAmkXMC5YUn4iJpMSpJsaSZcz+w0q5kWo3
X93jiri5U5iM81kVpzPIXtFnd3K6SJMQsBDSbsxP8yLmjH0EWZyyCE81eFZZ/CT3m0YfqyJGdqOp
zEXSRHIIQCwo3cZccrks4IZh+TsBLGfaSoIRvm5y+DeXHT8Pgo5HPf9Dkj3DW3MjUGvfCn3XmlpL
z5ralr2zuOXon1VnOX9YTKOFqxM4ArJh7kxcJL8oGBR/KpwxoPffJFhnwMBPeUKhzZH/APGnd3A3
AIfzqwWEiyIVrkVn7w74D3EBj8kY8a6WpcI3OsI9zkKergFvZYzxGANixI+cxE/fPLbXpYozgt++
BR/M+UwR8Mfs/D/imNTBRlDieDVhYc9VoOY6Et+Il9tAykB2+AscyiAYihwYjOezREzEMSJO3NaX
1+8fZAOvwBfMPkGfK5j0iqpMgqcILTs+w3xm0IFlEyMY0tam3G0KbsvpBQS9GH0LIBqVBipf3IV3
aBFgcsOvoEBLfHFKPAI15MFsNWwiZYnQkVEfKLy4g6j8TuEnAFNeFFC+Z5x0rlDoeccQJPy7Wgw2
IlSnXifL5xRzI7Q+1Vj9kvYm/g62caFAI6WX4UHwClX7OJNd6PrxscdXRrW/kexZfP8t7gGq7Eok
sdMwuv0UNrPG02QcK6+3YclD399Ls+e2oPpI0eV8m3tz32oI0Ql5zmDpa4QViMT4j5P+IlV1SC6b
81SwHpDOkHTHU4kMCm2sXSCw0wjjTgEbnYE5nmPdxGB1IfDBDGUbLbwjEumT5U29UHWuTwuaXPxD
gCurL5UfwCcaYTmLQKJzoKOQUz7cY4yK2ILlsp5D3pYJWsuZygAA8rT4kKQAaEwZeLcZT/RC0Y2j
Z/uwnqcpi/8btmy6VnpMs07eHSW2U37dt+itOxRoM4m4pRapisbK8vMQL/kUD2xSdCuu5T3W1dN3
j98gyshuj6jCHe7rCY6hzHNHzNxnLWujdzrCAp2JxF88RQhTF4f06Sr7YuTFKkNocA93xPaNoxyW
/k/KPWOh4xHbMLAV+eHMssXcG9+8STenY2ZyS+wuHw1PeIpzOrvb1ER3478OODrpv+Zv9U1HZIYm
w1ZKrE3NfAFzCi3uA+q25y6Ph5QhmNUgTGA8i/8MqAC3EKP+RkaGycsNOM75PGdNgywUs7Wuto2B
8BEJXr2fY+l6B9Ni7eTa+ZWnGTYHmH8I1M0Z4vAGj4xznlHYNs1Zy9FK4W6YTDlme3X6wYLNf2+z
r8FFvY7xpsDJAdMYQhaH5DGGub55KjDD9GH48Q1jxJKhjDC+objnjAaNSeK6WNZz0rdzKR418bvb
nOBxIHvNcILE4vHWhPhvDdONCj+HRBx26BYHvUkyS8gnkKOnsPD0NYCHnqkoFL8FtEVoCatLOWM8
zSQYu2v8NgOQqsVqRa5QlOpTk7HPBldu4InKA3EPyBd0S0+NSqaDJnMllN84AXnF/H4ofoDO5IAU
BJpvN/Pus9XA0r57SHdy8NqozKHlQIvU4L4aazuQGe6F8cnu9Uc2wid9dR2L+vbGkP/hv2LBzhNE
RZknrVYyND8+e/zUwZyakfUxozi++ckKcxZRklIUUlle/XsEfswmX+4+uBctIVjw0S8FhaGGW/Cg
wHOMTTrRhNuUX+G5Am9r3PzIPqGe8QApT4iRNjwIdtcKa3yIp6E4g0WNcQKuh+HhCiuYr2v4SDnT
NaFioopxAKbpirgCrFuIvQsFIw4XRL5j2321UFpk04F9LJHhyONfxFFXW0USI/ZoWCbiCi6m2fTj
vRGxBy/M6UiFXGuQAvrIaIQVQkMeFX1XNk2WuGWVU4ybQDFkmJwZ1moMNLHFmDdDTJd6bBUhD9Ur
GGXeBxhiBi6PR9UnytmexYTyE9GLKsaCDbf4uVahiHoo5nR/b56fQIt0dvW+RUgj5iKCsFOvymM9
u82QUm9q6DSctDhxl/eHf2rZ9ZHvIYHZYvwiQ4RemxHuicSD+PJmsEEdj0SzdkQAmZD9UDWsqTli
JSLdo+F1LZTd+h5nC4qQHf4SMyKL8AOIyQLATOZbofXadXhxDNBiWDCYTuMiw5VtFDHZwOqDV1yk
K/JLbitApfz4cgYRtfx3PbkOuXSB+98k7w1weiXFM8y2j9yT2A7Xo9a5EezJ6WTaMusrHTXsO/x8
QxT2z21DT8+6pfrDX25zSKCMxDE84xA5YoIDUrfO2LR+END6sEpcsCZH//lUh1uIzERfpWtk1zQW
Cq08Kxw4xBRIM+TMQ9fzFqq2BXUs8quPN1QoO495iNbmgmCW1e9FjSlOVc5BFjx+IzY2Hd2NFI0c
mSZasGVaVwqGM1ZdLEF4iocnWDIDGl/c/KDBUMT+1ZIt/QaAwE6sniBGaLxSfyGDZlMAA0vxwtD0
ujR/+lrn8rjD3rkHLzKu6bm4kScqkXMosRQgarP2GK7y0AjVPDSSk07yJK9u8KPEd44RS328olaG
2ZsvdFLDzHP7mH+yKH9Reg/Ny0ib1IW6j0D77krmDBucYQz633JSM8Z6wiPTjZdjKEg031ipovux
9bLNGWGyf6GxoyzAG7NJBkHDjvd5jHEJYYt6odoStb0yqeoplslEmdOiJbiIJMti2oQaPiaTky+E
uFxObNItshFYXRU5Iidz/WHC22K4VmrR6V35Q+kRP1rXTFztQ+jMh8SUGt4HVVRlZYO4GvrVI3EH
b8bX5wxQ+qkNZ7ip1BJY92dIZ1smWFDgek6RneZcn+f38nYY8fuK866gSWIX18xPF2qIe0GJYuBI
9bISPEi5nujm8ZlJCOUmlMShxWqH4ahZS9myV9Y3wJvPsUmdff/GLMmm7blK8dBqMDg+LRp4L5C7
ntMrelTQP+V27KWdOtpjQFs8dSuh8pMdQBxcpbhq4+52eOjfnHekfxFnQEnyHBdFKKEVzyejU2wg
/SNGs15XVAmSzBQGx6xm8SJCug1GT46InyGHU2kWritANgyN559FGZvkRDfQcR4l2yFBc3QGr0hh
dnhuCqp/EzW7xlnu41FF+C4URlRlRNyk8nKw6UL16yHPu9/mZXN8gLFuB2H+lUaAhxi4tSmR5wz1
mXtpYYu6CbnoxwfrLTWnw/9ohLDLJpgJR49bxWwTk/EAQeBtaGNi1EpBq6zety/pL5pd6lEQw/WD
gms61hAVD4qgpGgnIHSwN9BQ6A5aJiOP+HXIHjpqGIyRWPeFXoVAugHzKOYLRMbjKEPEPJUWLlGn
2fP8FHRcdXenLepkJKnpCG3gwQhPPHcNcIYFQ3M0IaUOFKpXrPNV2E/vEspSERQgvP0+f/+qp3N2
ojbu96fb5PWefD7xrUQylRbV6q+LN1JENwVv15+pq+HXQMGvljDzJV0Tc9LngUh4iVIqi9C5IP5P
mUQS3YK+Yy6D4q4T+Hv65I6tp07AsDF/YgTNgEPYmcAlZWxwB7zcsejijc6lCvRWfWPaJIwF2ASF
R5WB2fCNa1RYSWFujZKH6a0AOSvYUwD4VrY3WVhZykCvIaTcAt6QVAV9tCGkVG/edebCPDiZVO6o
YnDvkP+jDSO5G/M1MfNDegjd1VlbnhgJ+6OBPfgzZELzibl3q1uK7paG1+iuCq9NCplLqE2US/iS
h101OZEjj8jzFY46/8TR4MWgAbgK9snoFElE9uCqgDCSML3eJ+BHfTj9EAt794aNCAs7fiLoRFVn
QPRFagvfW9QShov7HiRY5NUdqxcdSg8v7M78hz0jn16bVTOYZ1vAiMH1kmwBAvKx3gEKJCNwz9Tw
KR7qf3v50NPGvYvAeAyMTc9iWkwf/gxFRNL0MIAwjgUmll7Eo9Jyu+VR9Fii06alRniMhw+tE6mW
DtQf+x7nznodztZ0ShmsFhYkrk1sEujScfssFtdVG5M2DmldsJAy5jeEB6eM4z/fyVGQfjO3C4D4
XNClKWYfB2mZosuli0NEzrjfqeLqLEjBdOp8J/r1LmihuPNDagkgi96iMQFtR6uvrLov6CI+Hgsl
VGORWP8Izl2EW0FinZf4AFnz+Y6AwJC8M+vnR7TCqjXnKqe5NJHQKVheCPCL+Bs+BPEaUzFaxgSC
j2ghtV9t3R+uO7mmu2VUtuFhRAs9CO8/cOrm+jLboNU1l69AXz52L3pjfcpNh5wqflPE8iHb6FPQ
hCQWKePiPRW9KVwtAucgNoyThSiUEALAGYN/tQKlwAZwmRyTRQrRCP8IQdYSeAb3Ylgxo8S6zvAL
544ibWz4TVo1qBqt7fgO/ZlngN7dodmkErufqV/4gv5i1mHI0G6w9CQEjzUXL9DH5L19b4slSXhL
Bg1F0E/1QAdPBJaJh0EIgTrOV6j+NyYeUMLFTrxhAH+BMRE0c1J36KUFn+sZUxvdMarut1i8yUB0
1y2TBbVfD6pv0iE0iOoiqiq86nEzOyUAjxETzipbYdnN3OEeaF2gI21GpEbakBnc8ZNQ4kRbl1ho
rk02DvbqbDHAIBK3L0xo3/sBg9sykEixQ75EgXsPCBLOhyu5CxPFq2soyftUMSamjnFaJucPDOvQ
xNOpStkag5Kk3mjZz/Ozz5WvVPnq3meFffp0uG8kI4sbHfWpifnnS5p06pcuY3eOhcQt4QgLa2Lq
EMk2mpN9h7n5hkrRjXiW2/dDEOUPdOIU8akMOwvgAZ9z0iffHXGTiJEw7HmQLNEODtUD1Xd9QkmK
cjiZJjkN1NiELaM9EYDfpRiHDKtetuuBAQ0IDz1zjMQ7OO0/br0s57epYo/G9xASV3JI0BcMHFZL
6z0xL9cl9DA2aRQ71Bzil67TiknOvHeYgTlvqGaNoIsm84HH/oG/li/0Q71ze06wu/k1UPqi3dlT
qHsF14k8I2tq8UCoB8dW6MIQ6MFWKh2hbGNrQe9wDVBTIIvCZMT6k0HxTPqYVyqEQR8XS7SlkDDl
ARRGJyXGy7rCQA3VSXl4TOUJYbYIoN4kmypuDVH1axDJz9BskTm9vpsPjvRhBRPhHafjFyomTj/E
4HQO42wNJZ6JHfkgrW++SaoJFNXSsORIAwMlFnbECFmEWRxJNGME1zoTytzDPbqhqsVfmLLgHZBN
w1gTWkjH+p9FD33CnIFREAPyF/oRyb+jhmRIU7Ej2B1h6UyC0T2CPpAm11kG41mysuAHMLh58QLm
AMCwwFEANw7GTvgrST9EZzYy/RvM8Gni/MYAG7vc+R7Ya0HTBOAUzmgYbgFFI/1qcDajA/uzSzMh
NkPv0CLa/F53yDQgEnWvIlxA/oTd3BOd/cu03t8l1AmI22EbaBTr3dAZHFOaEqxmEeZQlsIkoUaX
XB6Hsra/RZyiOur9lwVSBGJEnUgRKa0GmAMpNsPvWp7cL489YmgM8nXRCNpv9OpjxnEBNLXUCqLt
sXQfKPlbe3aM1mvjyF4LmvcmfcQe4XSZolUun1Y1pJjx2to1iviaR/3QrZOAHVN7YrTnprjY1o4E
YN/7Eo+b2NAFeQzU2Q/ATbICex/14OOYftYarnN4MMSwBilrZavqZ4zeW1djuA556sko1qF0rvfl
9gbNBC6SC38ZAB0kKHXoHa+HVHGUiYmZNKLircIp+6vk/5F0X8uJJUsUQL+ICLx5hYMXCCFAQi8E
CIT3nq+fVT0xffu2ugU6HFOVuXOb7q1Ql+hw50blarl4+gGAJS9d7DfVnAF5CfLlmixxuG+hpMQb
vRPVZpA3Sk+r677s75/JFtOdAgE+YbfaNATO5V/lJdsZKWrlUbJKXTNCHGutcZm3tdyrohi/MSVN
Eny0vblDyFy8W3WeqmaMLUSAJVtpzyX+6evzqAe1sKzG68T7bVT1YeKVbapxPDQLmuftzxmZ6ZGr
J9lHyo5idNc7fyRFF4NT50WBsAIHRotGmnH3vTxfyuJjCNnYjwYFBQm94HqQW7+HFvVYO8saLU5f
nX05+qnUweCzlGeeYfq2dhihZ5Ry5yg7ZrNbeDYvL87dXA+i+/aLC8135cHNJVERy1H8af74i1zx
Oww3SF//ggrzbgD73nvU7G+j+uF903mK3RUe9zImkT/CQDky02cFebk18n/nB4SkwQbYBD7Y8EH+
DNQVxylPZnt7a11GJd5Pm3T9mv5UclxlJPFWfr2tAEixnkyis3EOWJMm5xZsdN2by/YWYsxANll2
Bh+36mPd31TyQisfjVS6fs5wFFcTCSVNe4RmOWZudkXCgUL11EuivOe/V9tK9l5Tl8ZjzGJL+n9n
Wf91K9SS0LgdkmF4k8Sqcl42FpJxCGcQTZBHX+U5fb2ClgyntcO2NiAqYO9zDAwUQaS7Z6624DO2
qR1p7Ywwr3rFwqOavlczh99tYcxyMnP7Ob866dr53EN7O0tPyRwmMRTXBZ+ITSM5r+YBrRSEm9pq
X817RB+O5NBbrhV+Hu5LOTY/FSmY1nHqsxh55rOkE85LNy10rolHlNzcVeQcSzrPqwZJzHRpefw5
sFILHUSyOYr9Xb6693njlBpfefCYtqrmx1daMpne6ao5DA1vTvvhfcun65yjWjkRLyuvzxbWLS9O
WsFS6BxYhEjpS5WJL+7cvFwe2MAQqXx1jxCw426cWJGNlh7eHHPLGTYdnbk7rJrpRAUz9UynUogE
H4wkpe2FUgX7PuPOFwKK+XOmlE+IoyrFZmiYNyoVq5FSUX22q6Ti5cK+nCG+eTs04x30zTu1D+JF
IYrPQpfLxp3jHTR3gfcUaa40QXtDoVFJ07JcNQVuJGMS2D68IpasX3n+SmlDdbNsObkxE/6IPyXb
3/m+UiDFo/UFwzLI0NfYM/fCTGvZTGmXrJmLOWKQsMxZCXWnALFHBcHkp8rBeEFuzFW2THFvz1uF
ZL+nKp+hM0XVVb8XKSTyYuMuwUnRj7suotExyiekxtWWqwjj/J/JTDVJjTgqgjb20YFF2kn8T3uV
BgYW2YkFk9wQubB5PyP02MbaWkz7nnardVTHMR2Mf2dGw+eisXpNn6GcgYEFfkoY720bha/T57NV
qIQab9tnn5v7WYPdUN90GqKP+pf991GNthGhXL9umgo3z4XWcImbDGHZmfPudpX5qpHYstyorSCB
FzPWy2cYKQzMMRHwFqV7+4WnlY7y+4p+/JWMNpr2EOHqrUoMXe1jphvbfXOEx2uwvotyqFidPbVc
7Tq+fqSYmy6jp770XjEoj7eOf0q2vDF0psI1Fiwhj3LxO5IgzLNiU7rleYRGObEj69rhVcml3vy+
+r0rbwxbUHGSLAcjzBrVCRk2YwiMm1Pg18Tzb+lY7bgqF7Kz5UqTysYllkb0gwxtIB74v7iFqd/9
7iuRZRswX74nF/dGPJkbzM8V7vxXRmlxFJXjgH3zIjZeLy4ItVhDKcOW4+z2KkQ5Hy6eHsaoBBdh
9BDWyM8Qx4OVM0p97O6MQc+/eRBc4fI9yn3H4++ZdT9/7d4yHIq9NlZ+8JKdN62uWR7Ym68FKNXk
KWkxTVRjowaoq/dsCXj+d5MUviCratLGcwM3/ZGNZW4CgBb6O04RwhJiAIuXJVX3aFu+LcpO3ILP
LPgfzvu2+NkPNbIPAtfx5aPQk1wE6HziGS1KN+s/xJ5bQGP/4dZ79R7Ti7kq54ynSCZ7dVL1Qlvf
VQql143svnNMNo7ZJoRp/0K7jtbm01jy3KtNhz1iC/bd0fUegdvC6EoP+zLEk3q97C7gMaNTJdxj
J+VHtI3LUc2F8kFllP+4ncuL5GB/y8pEbWxThkmxbWuZOjQel1gI0ng9Po/Pnz2tBPpGKiYeZk/q
nq0dcvU8UkV2Mrq9+HF/5GMAwcpo33xmvzc0XDYuKi1FfwQFzM2jDOiSjM/lVN3lq8qY07MCjTyv
a/yDzt1MLdaOv5+ewS0Kofo2Wf2e143Yfsv4e3yFXB7Au6dKHLqZUpQ80ZAfFXlc83i/kP8LHCZk
1XV0T/GZy06Ozceyyem6tIMqf9BImzJ/zok0F1W9okE+17SH+cXwSYPZOzcz03zpG2su1sMgrd6/
sKKb6Y+LMEYdRCVfjhWnEi26wefJsf1eG48KdstP/OfZnQ+2g/XfA4CkAIXMf28Bs5GwyjRuZw5Q
WZ9zJ6AlYeS3rmFIPHfTRao0H6+XJXRP1AxPKKPipWeR4MeTLWNvW80koqO7dF1LneqvPNrmWypX
z1yqzuYJYnxvngrv+Xw7m2nCcyGScRaF2E0y4SjYcyQDlczBeyIMV9PY80K5WKufK8pzKSIhDlG6
3KtyjNcUHhwQBcUzay7sa4zYubGswL+4fPa/ayuGr/5A9c3v+7vle/ZqnNETaHue3ZrH088JLpLe
dXOW8r3kabyyW4XPW24jSFJ7fsWVv5cIJpJXdzIRTA30A5C6d7IsE88EHbbi+pkH3b5yj9WyN1mD
Vpk32R7QKnKLTaYVp2eT+xgSFPOrTiZRZow7WgpzCW6hKU2hYmecnkJKz3ZoI2NiWZu5Udvl/Zwr
L77AdSnRnrOwO9jFTm8XAVSUm7x2ThVZSyMwPIxcqiEGzk3wl1/l47mcxNgHGXn7R3GHi7kprpoW
nMI4z/TjKlKgNDdmTZllRhePE+8ljcb4eAshyzdaSzMLBpgKdps0/35DuFtTscEZX0kQS6kN6C9W
tu9bfRSrwujSsfrRJvmMktfaOlf2jQvl1at7LAxizLou7cdNhEn5mCgvzIuf0ZqnvJn5MTpvogJ2
hBndLsKqTZgrifLOVL7j6UDLTT5Et4qoFP9aea0NqpmS8cqeWls25jfp8Zb0eDQ4XodJRQZ0neeo
EkXlqayhFzrLdSotyQNn6Uzwgogr4a5s1mqXc9ME9oIIa+ggvJp9M4j8UV1a8s96KMnC2U4eVHW1
icYJlza3wemWLyW/rpPVbPkpM2hSGOLlMi/R7PDiEJ2Iacoy5vMyi0+oHPxjLlUcxUtzdqY66Jzx
AVik+KI5YOyhrMO7/T58b7ydNeAc0k+ta4FPp9iOMwYrZcTHiRyXiJEy5q3dRyVr0MXnjg40P+jt
HnfMMRePMtuaYaFfCAildVAC6xHL+Mz3TGBR4whln6W0qUVWo1g2tp5L6KBPewkkKz/59zKth51Q
feSlbHC8a6JfH8Q0yQtIlnfHhtD4JUa7tk39+IxY6N4w1o7sncWjA3yXs8J40b0PbfW/o/7xb9l8
z3FshTntZ7v37U8yWLA+pFobh93Z/YQ0E5VROlwczhziFgVRC6L31MnfBMom2sXLxMwNvng1SDRi
SHm1Wf06BKzePZ/oyf6svFlricrcum6vyJdJ2hL8eUQMwRUfo0X9hCVgcMao0AAZfAOVBObTQo0i
ftjgw/MHu8ivQnc3AYyz0icNgOI5umN/82mfi2MIzdhOe3+HqqmwfiR5HKVqI2ixJQeKirTv4nNC
C16CuTZ58rz0mFBGGoJ85VHa+6nmaXL6mv9kh3NHuOd9YPRiOKp3xoZZ61RCFX1QjgRS04pOUw2I
+Y/k2Nx+MGlsErpaHS5Wkemlqe4OZfW1kkLk662+ntN7Z3MqWkSMNdZouq+WaZm2spzclI6JKMOW
1diQQn5TWrDM8zHmq79HXr/5Gx+/Yv0NP2DGBpyO+Hvab5VUYT8MJRqIw84eI1eh7dGAuoUhgkah
JnjCef7F91ox41kzg1J8VnCQLoiFzFl8hlGPXvL0by4ltYFdhFlBCkkWSlAZCYq80WalLjVjX1d/
vi+5GS7EGM7qIdruuyLSnCcrOaNedXkQ8/AwD3K2uqXbzMOlmc/UUXHb1r70fJRytbmuJVbCxR4J
zDHhZdNakI5S1D4XCiEMSLud13SwRFPUQ9j+EreQG7T9uc9CeRiLtsAo840hI9DPU+fW4+SfXBfT
tHD8RE0/hyCEldVCRCgPNwNPfU/4kDkCmkAnQZaFHnj6gz/YmfPCNN2bLwGrxeVIvFzx/s0r7Cs+
ZRLywgZNlAoeAfTMap3DKHgLTE7FzN23N5IlJpZKeVSc968hOJ2o5cEv9Nv1Hul2dAYPttWm5i7L
Cbfh3tzyvlr8ZtNxT0eulrU3566UGIdsLXnTyjSW5HzpPdpXoXvkFGmccmtlL+9L4NbMfnaeN3Lp
ILiz9XDWoWy/69hW2LC7ZuxhG2jsEmUNccG9x9J53Tw/e6v5T1xHGabsqcoxw4WX5U779HizL2Qe
Eri+4sHSX6daKDR4fyPTkB4haCPgMNra2xMQzRLltDHRvZRNlBFX7BivRCXPMBPtGGHtVrnFajjV
m3kD8idt03D7wAwGsLUnhImehcg42DscubCkaoUEfLFhGd0eq7G3eKqeu0SrR9Vb4uzciViXFdSf
ZALvq5xntWomac+2g/Cddfnl6fwUwIlz7SoNj1Arz5Y6S9GUFdnxFLRTTvGTFUsZx96PbnibhWpi
zhqgvGQpYw3OVpKksMhbbNxzpcxEmLFJJSO7nHA0Nc0twEh05CnUmUx0BGkd5IH8Q7nyak50bqGL
LBN4Et2rQjigT+i2B8ZOUM+40F6x2WSm4aYn+X5yTHxFFJavnE61bJa1MOvYly6J4OOas/16cFYl
V8m+aP73ageHBCVCTixXg8dpIV466LhIWCm6XP1Fxb7IP89SNCIJUWbtw1hup/tP5CsF6EjpeK8b
abBYSs9rodiB3PT3M6vxM2AzWr+0e9MGaSwoRjNWCtvAvUJctZVRp0mM1TYM6DwulPYxkWYhKUjn
eEAQcqeci3FXVd2VL/tXJqRErfAZxds5SwtEfVJlSRMkqRjMvpQby++JT9u+YZ0Ed1hVl1RcoSDD
wLoiO0MhLyWnz6W4HAgGsEggVAC3EjrPZVF+Str8hwM98xHg7Lmv8ub2e4UMJAtpKKdj5UQyCr8X
qjFWXCbAC9nStbNcUJMaucUalFAylNYQzUxZM6TT0mAZ+N/O9RsA8RFlOdhlA+rYyl2rfmroJ7U6
G+HV9VzMXVNFccuw+XqIxI5WNxhN7YooPyuVxDPnZpmDUFXqyNLjfckw50oyWE78go8MMu5fI2uz
lp7z3qu0gbPeSjcRlkKgyDqgz6OiUO5ySmWta03rCcuyzfebGlbEup3TboVuPdoXSmeuTfZ4QzgM
HLSqUKJvmMPsJVE3X3ZZg40h9k8WI5I7LHT/Xsp5JI24gUCqHu1nRigRz8lSmm8wkfETWbtCJATc
jhFuQSaxX0V+mnGYlHRTeUqa8rl7q/ublLgMP76FSxFQl0lyyHFITZCCKs3N74P3kNAhq599+Yr0
e7EpfhqpJTqkG9evLaYPAIOQg1zQvuPLSeKOz4MTDprfCZEfCnoB8nrstl0MppDFIeIGHju3lB2j
y+f1B/SRH6/pF9w8Tqpt3tOYKM37GWvoP7wsCZhS8+pdQD/qsmP5YU6jtaInwfz494cRXjXYMV+U
RxcXo0hp7dPRCDOu2ErloMqPFjhBPIK2UeuyQSaIpK5f2MMi0KNWQrypV9R7niS8QP0kkw4739J+
znJ/m+Sqc10gP5h+EX30DtPF7+IXiYr+Cd7Fap2jQsqiy0ZwThKtl7ysS9c+fWJIgPLrEKErJNUf
meTvrtBwuE/TLH41brbNeoBfyNRlp/cjFfIHGSQMv05utfHtJ9Hf/iYoFRjcaTqk7NqlKQKIWVit
3Gu+jGsJrpbfYp4CjG2zstFuxVPChaMNs6UZJySwYkoPJYD1p16YpXw3GSZIv3N+v7utVsl47fLD
tGzvZraWkhUL9rPC/JsAJUyfXviNu41yX4rFzlOng68uNzXIz5XIr6hpN/Jxj9+4NjmxnLtGdv8M
cCorxEcSQHVJgoHYt4h0upaE3KYSYiHZp+eivBYA7U6pMNfYQ9zrACl/szhHiWtQhwgMSbKqh3Rk
KpAQz57yyV/Gw15gGyqtbQTbSLXuFtwnGg4rdSm9GN+6MZimgAIRU0ell7vIM81Z/onyEJYTVdnK
4Xkh1/v8yh3A1vR3uyKiaa7oY3MR8m0W2yY9RTBYpQW1bUl5nthW2/1fuvG8c700BHmlttXYetvf
JdqJhzXds0/Epw9gTcPSA5kbOffP2UEZJuGA7HhGrXeIR55UxCv/fh8jUTgj/jH792IDHmCAgN/7
XSpN+HUOH9+uR9/h8dr8XjrrkRHr9VzZWk7yifom1sujwrUSMTluuckOwzA1KSSE0+ze9x/X1ub9
YGLq6adOyGkamEF8UN331XTnj6dqmiD3+JNSnbPD+H58JvvXD0Wd1JTP+8/jM9Fj0T+8dQLbCrWK
/I3LQffSSfTE2Watl2ZDELTnjiKyvQeOdCj7RoMbv4PE26MeQkylXHZu73jBnVdvoX1GAFP6TSGD
l95ReNFB/tWzmWPQJW8oMa/EVDEGXI9Ciwrk3Ex06EgsSVzqON4zbGdQ5RdY36aGMwNEGFqgLoLb
YeanCiBl0zPms9scOuGHXGoPSnI8qHy0On/48XH4WDZcFN91NYqAlfHlA3MuS+ZO4BjsxOPWPVX1
zSb5kKf8HwXmn0sJ9lTFm//E3s0UESePHwcpXM/xrecO4SjgNBfKo+n527Pfzr+ParHBo5tgDmXq
WEm9xzdR5nc9Nta0SZDeuMeu+dBROqhNWo1U3XXi/ez4CKMCJBA3vIo/5neByuWoYJ1/TjBX7x74
8dDx8MSzIbvvMeU0Xt1zsH1/fBa+rrPNr64yny7GJgSgqh+OjddufCx2lgP+pRdv5b7sSi66+sJy
bP/O6Ugn54/DqZx6u0zz2QBFLvfoCvSRy6YGQN20bMxF5nradp/iT9FlEe1MDy2qzhlYKQx1h5ev
1CRXMWnML1rMHDe/x8v0hVN+2f14WpxTv25bQFfkkfARoVaqgHC3x2sWkAJM/+/U2QoawjIQPr84
N4LBWvrn/LcenP9sevETM8pi5vf2fYr662KTprPY0tsUqSSnzabSJfqmLmoOBiyhMiVYwfILSzPX
M6PNDdPksZNU/QiEWH6+VtULC4V09Ohku1CD/fNtfqhtPrbQcMjfpZL+uNeyX6PJq8Xp5TBjoULs
OFsw/5ilrC6YMYvi5ns5COqiEJONGlbc/l2fRZA6bjmkQB2TzpfskknuChw7B+6jI5AClXlXzrlu
z6AXaLGJmkexz1FVUorh4oV3HJjPHJE0RzwuQurbokxmt4+XDQMeRAc7Igdncd59WGsyapH3wu9z
0bLEOEEW6Xzf4WXwne5RapoEGJM8SEVLhSy4PMtDo5s/Fu7D/STXKQwJDc+6JfnRs9enz3HmXOM8
+zQGaZtStr/9Wk/mjEa6Uxz70fglKajADgFJpJj8244F7bUXPYzd+tXicepd27f3xNe2j7PH6v8r
8VX4WjaTgzhu8r4V6+J9/gTplPGhlmamtk1NHhNb8lFRrJmsgY009de+3/zK0B607K5U8ovf60/s
y9rEhl0WB8unLhN9FEkkdK3l+NbZ/N4cv8nwb7p/716mYfG23xqFiAMdLJu5JsgDtS2kzquIkFAU
z2gxSECZ9qub+FjxLVpMNgHIyAMTvnLt3VdWXtSUqDDeebVf7Uc3Xl99ZafpacwSopsss0EKI6TZ
62uVra4+vemWX3c5blW+9zHF35VfuS+tcmxy6WRJulfD1XQ3XA1lH1b06iaJjDu8zAnwgfXq2vgA
oAQ4gPikKm1lyczUVo8N8rV4B3o3PcCIho8FjADsGP6Qnh3iUc6I6vxhsfd32ZnypYuD9Jvsnz+O
P4ZgzrKW2M/ZfjAeoCZPr6NkqjJ/lJeb6rJQnrMkD6cX8dx9rh6St6dj//d2BbJArZN5IdiY3UG8
tLoXEYZuohFzasNKooe+FGP8IGNua4msWCDyM8cSil+0onPLM39ZRkc6RYmZhRFV9OHOOaMcLxhq
lUa8jRgbKTW5sSGT/Fp6vPMTeguEq+VnWYubBO88EYWYr9lcQ5gPc//R4NqGQaRnTvDn4jfehzU4
OThIiGGHpJEoilIRgIX96sjyM+ue8yN7ruuj+UTpAptrQGGoLVOZ+rEBrtC1Z5E3Kq9e7MuHCluc
0yxozTiya321cKpQUb0cw+1zviq9NlLlo+eivm9kx+F69L1nJdnP1ZxC/dKms/+BcghAy0xUQD4C
eav0jt5p6OAdcrw18aUNeQynbUFK5ifHGB/HJt7gUc+OJ/f25lfHsijef46NBaIWUncxC2gMFba4
kmT/dLB3lHQqDyFTAYzEa9j8annxrnS9VyXAYbr6To/T/bTkiuH5I+zZt85q6DlafC++9QtOkat0
7WbHyCHJwWM6Gqy+j41jQ4r9EGSTzjdd+Uc9P8gPdsN71xVO9ByfLxNvrx6uiGW/lx/oaE4dJ/jW
kX3SO3Uqh2F+HMqB1Js95Nq9dh+fWneH1/P4Ln7DW7vqt57r7k46TB9TrAvkpplbxbkM3Ilpsuxl
9cenmsTFyg/sQ5Lo6pvfdTPdv3rkL51b59mSL/d+6mTeTtO7z7H4vUwfn4K+8+O8z7L4DS/4/ywc
mCJ5LvTvgiJDnsnq25nYDdP9w/Q0dLF8g087fzJIcYLswQnJmBoX/CTetxrz3urXKyxFb/euP9gP
lT5jwTLdeOs0PAzTY91HcnD/yY8vnXP3MMzpNtrhgxtnWSrDITszA2+60pR+Xqb+ZOG6OPT84PTJ
KflDJfaeHO/PxdNnfPx4S7yxAJre2/vuUfik0zfOj5+zXc8ZBDI65aOBT/Rsp96wy53V8b+LlGlm
x3GP0NaoZKAW6Nw+04PbNDlOvCkkRi/wRzE5zg7OH+wZDh3TQR3ONEcVF748TeMD33aSwXWvxsfO
VHpwVwd0TnVFVe5Xobrrxf/S7R1R3X3w6plsbnqmT88WqfJAU5l7VxUrZs8fm3fmW/3VH6TVhC8D
a2SKhCn4k2ivWwnzwOtw07wPNazT+zDOMjv9mef+mPpIf4IAd3+XyaiXakuG89mIvg/N653tc7Kz
XUxyS1kTxXTl0HxyJQa1lZPcwO8MiTnpVJ4R/9oIJ8a/GP3X550nSvfYtSyCkcvBoy64/l9ZeQfX
3MCoDV9dK0FDvhoco8XALC14eZdAxIIpS1/BVfdSJrWpisyjgtUjF4N0FSuC3XZAn8sUtf++/KXq
iS6N85DAtMyb2/+y//7LhFAIlmWASK8Pfyd1QayBltV/KLutPAvgSy048yU7MiVkD2XaxmGF0ukr
3UkP/ZEwHaGqbcs1kwn4klEJ1Kl3+bo0mfX1Rzi+jBHLOPGRET7eMu8rGVfL2eXLK+YfwFYvBvYA
m+3DfLWbiM+V9xXF0SYKNj2bStAiB4viF1YEB7MoBBH9/3U98KkDmzphUgp8qdwmgfsXbMDz8ooC
6zn8DUEsc8hRHZs/khVsOQQ/KOAaMZvBi05o0uuhNXcexfDqeTlYPTqfxY7i3jmcddrKAN6wpB+9
zddBwA8TOpWL9QiiQEWLo7ArBgD8n4cR6PxhzvZx71u8VRCWazyeK8/I88w5AgUf/n2HHfo1WWNX
E1xk2ocvJYj3y70iYAGRgq4fA0hBAMpTGYxSxfks9ir65oCNUa2p1HJGB+W8wJc6y+jawueWLkS7
wf5SQXvGDYfOIh0vP4KeN1E7tpgoTM6t7Uc4S+G0ijFrpkKdcHjfN5799UOwc6bpCDQ0qpr+eZag
Nw/XBA1HRtmSWTXOQrg2rgK5pPBo12bd2PlzDmMFtf7j8hms0q994FDuy0k4+lcvLffAfzjvc4t6
QfF/24GJuGsi0osILzlPxOb6kWNoE9IzcOPi9/F5CkApvhYnGuQxFDtQfzIdkpvSs3dbrD+k8sXJ
lmU7laBZ8Ueyf/+5d2Nft/frT3ZsN2slZxAxW4bfH1N4+//VSu85y7zFvkiJbSao33Y4O9fie/Wt
guhmZ6vfrP+3sj3bq2//8ujlx4+pHcB+YQ2essiJ2+LHVihVByXP3YyFOwa5Qs/8IPFjfkvA4YKn
V8UsQk5vs1+/3ZEItVGbIY7JYrhvn8fCQDHH/1TrhV/l7cNq46n6pRIsfO/Hme/CL6zo/hcy9WLf
WjedZKhPgGU/d/zvy+fdwrw6vWdOw/3z1nglbTWHC9D31L4Ufs8Mxh6H70ViusgEHuXm1VQs5W5U
U5OLLdQgccusjua3ULLY7zMfObwVre96BnM134mni/XoXHV5Xmluv3VWWelDd17OjXoFQHyGkVJJ
DbfdlF/zt9ixofLaCl3bVPecz3at/fHNY6omuRfeLrEPVjn7dDNx7xSEcN2RiJuJY+M1HyiPcD73
Sy/kRhclaQuXnycNQVL2znkGiD+pEZRLqOtog6cMNPAg7aA2z1W0ce4MMlZYkHIxwdMjfRlcd9Hz
MkhepvEE+4vntrbLmnJXbJ/KoBep3Tm6d694nXnATyCnwuljI/IZzKmcDjKVe88nfkZ73cVjek/I
qq4mL5VUYGaCpEb1DdYrLWBvf6jax1KwWgVMolZYm9bnpplHxxXyDdtUVUEJwU1BRRSfZNO91aWV
2VZ255ZqZRntEDm7j56N7XRunUb1VJZXRa5yE+uzrWC1oq6eXp/5RA14ELCkrKGOx1g7kfmyegQ8
UCxyUDI8Z8iDwbydgurRXEwOE7Q4RrTJoOD4RRWaPJoeK2cRNj9i1JB/u0zOnIlHUSLbknLszOCs
PTed3fwNPtSat5azYHR290msneAyT5thKw8CcuEf4ZKLWJV8DGzfyrylrlUX7Dp+1R+jKLeoyHiM
DzP5ykuNcYYbzYzLMGWBeGFce7o2GV4aQSqzyJP86HUhiMYWdIy+yI6V54ow1Y+X50/qk0VVGZPI
hvordhrm5ghpouhRE5BnUtXUsuxcOBQeVeKKA+bMY6KFYGdAnGtYd4qbT+zlZ6540mmJu8ND6YqT
sZ58bL43rGDM1Lfk9RQPVb8vFnFEG2ZixWd//jTD/IonW+d0Y3Tvvs7V/A5bA75zni4P1ac9dPt2
pvdR6t9wOCvEkjmCa/MYMQSvZi5TdsshQGR5+K+wsHadc9tUEsSv/1DCgZctCGaeukbIiU/MtJmf
WLbsHyFZGYsEc0zlqJH/MtSB/K3gPMZSsBrfr2a85ptKRKgGtp4D8Te+IQtiKtBVlEVrJJY0VOor
xaFuyvldPsmpjM6KbmbzAB44eEm3quNH7A7DUiQGdeeSHWOoV5X3oHf3q3dR0YXiWZaC2/dVJHwc
wWjZpbK3uFSu5hDdzdDrMRAdgofRz7LWeHaV2iOtNKdsQO45CqUpBbD4N4ma2fJhV3EWLEk+aG7z
ti37uWeHZg5s2qd6gfT27oHQUr2IjN9Fsuuy0DaCau2gPoTBFVqzFtvOLMYVSgRTUy6epsl/n8Oo
wEtMxQO73I/xEneOal92BFCMHmOHQWqmXTZMMcfz6OoSJ4Y/ev7HqGqZcCqNpp30cFTPaPGr29vj
6uYIkIMHQro7b6f/7mFn2E2P7cs03B/Odq4yR/N2gXEc6UcK2u2AwGoynAcXxVTG+4YV2eRC0Ja7
YOY8uz4Wbp/CMDxcRSmrXDH+XZGFVgSOzTjl5WNHFiK3COTuHaQWxkeXUtfUOPG26SG1dAu/17FX
xL79XP/v12r472ZzWMeTm7+Eyr+SRfnvSijFQyvjmhZoZpeliufQ0M0Z2iPwuwM0D6oS42ovTQbO
vY/mRJrKu+KonruzdTx8p7vSyXbou3+HqNTXQbu1yabwqRfVQ0cpxoZo19tN42O4KLTibo2VrRaK
90sv3O5tKdlTyIoL86SybXuX8NyYaFC+2DuTDjvAhjrYYxf67+5kY3Rvj/6S5eR4iaoQHpbD9F+f
DYr1OTRE3kV30ws/iOVuJ1dZDd1wbnrQ7GZ67LrI1vH0wF2DkgLl9VfD57+zaPzQ9ZiFpwAiC4qs
AyIZPE9PU/eSZzDc01OXxAN6mHrL3XQ3XQ1DQzPUVQ+dfhf3NA2XwUX5dzjhI3CR1+WNih7/Y4GF
p+zl4lH+uXf08T19TqfvcMiXnnvl3vZJNM+erIOhJ/UVslu0mbprvMJPcyfNX0VXwtnnEadPHBzh
vJUR3mV59OcQq9fBdXB5m8YiAvV6ph6rsEZ62zByCJEKm+qA1sOsDvT5dy82pyH1IBPFekB8t7uV
EcmxUEmXfgo2m2D1orKsmPqd08UpLE/SwqjUPBbfz5C5UI4W2pbkBz+XSapCWTTZOamrznMs04Gn
RbZhIu2f17Vc5V7ND9Sh6/66f+ZrB74oWXzs0WfV/hqkk24we6pziuCVWkq8c21hqyRDARlr9ZaT
NWEAKl1CZnTJMcvXuLJjUV6EdGI9A7t4SJgWBG3iMTnUBTBEGNMqPtA7NZ4hQOUS5YUx2C+9E3NX
kvwV7wp23JKrrm5h7Dhizq1bYyuxrPj+LJ0I8rUrYTVgQ6C7slGV3jVBRatSaZYyk30bjo9RP1hE
L2mGbFPJkHBOs3yqaVQr9vb8NNG2rUsqzdT2LT6SApOOH6pzHq/TQ03cTmtcKOtsQk/FDwgfhuXP
vP/yquAZlCgN5ed1FQNSit6pXGrvbHkal/e1qNbrz7O/G77qFm6DF9OTe/veplesoMB+aKM79Pw6
/nP3NMwOjo3EG+SkraEeHzrp/q33YrD4kC6rDA37WHJw6Mj/BLmshjvTGlOFweMt3soOkgPiXpB+
eJIIcsxisn82zcv3sxqbwsRL2Q+6ooL/JRsGcYNVaV/L/hy/YsGzzmTV7zTI9Wdp/7H61IvoUzpn
sXK8v3rwJfybIrqc6FVzvXa4GxDK3m5vi46+69iHH81wwdv5OY55NO97DhpoM1DP01fu+btpLkqX
5koMM5Kk5GL/eu7PG+nOaXIllxJWBJ8V9Z6MsD9KKT821UjQnNSWQ1zM16O8vxc3f9nfS6vA36K4
fDvLwbqMjz1SvMcYY0iMZcoc8O1J9Xe3WlQy7Uzj/n0ogwwQGJvIOBpHzExj+n3LWFpJZtdCo8BG
ctXtKO2N2J1MlyWt07b5jLHaWr3HP8OPK5NXRJv2rZGROrl/f0bbt3ttx2VrV+sn3zKy0M+QgZ8k
lZraZ7gZ555WcXoUXFG6kDess/TnxejarMKgzlxigji5nKV+TuYJ4xuPiNrrI/6JeeK+PCBHfKW6
K/4cb7FqrjH6zfw9v3OGnXJDk8Q2ZmS/F8Mu01NEVGRuQTAWLMsYcrlxo0er5yTsO5J8NoP1FEXZ
KkdAVXwNlsOkOURj0/bqxF+umvxO40lwKExo/KLsW6x1GifGr/HB3j+4DZYXmdbGZ43YohTXtkF9
g0KE1WO0rHI+ZWG3b9xdZTxQv0946Tm5eF4a93wHDeCRr+CfmfonHyGm8s2O83o7tqmiPZ/54b0S
RKBe2XDy4p9ODT4VGg7lzCVTTeA30RXIkmZigcHyr6XPICNljNZANKXR0G8PPjrIgeTYfgw1CjUU
s/ZNhcs27eZhfGNNeKC04OCNxwJrPZdM+yHwFs0dxs376wvL7bovpSZ7dDTo+Q8GHT/Vzec9W8pM
ICfpZ8Miq8K/9h+nKqn4onj4hLOnvu4zfZt1s8rYoG8+a9p27uPomHvo8NEuWqnJ5CbQLNP0kwMf
FOERYKAcx0n6OM5SX37icTZ3X6DDyS/fwBDwwwADq3vlPMNNMEwlC8oGF2YzgNNBkhIdceWeiXK3
Cpeyf/QhwMIzXbzPUAxRgWDXd5AAtMkaGg8k8Af6AkqRJ9dQaBJgEprWZKD4Ifrt4lHhK3uNvFV4
5RpTulSYZCarf9qw3GT74SU/uUlByAGflzCnMLj5B6feOrqUkVnGq6dV3/7EAyQgEJ4gBmEbZbAB
lrj+BATi5/gRgANwgrZJ28EYLswiwLef/w877gYZDgHmsHtPZzzyvVP9Xj63T5158/DORhqO7G4F
E6yLk8KXVvT6c3r3bstcKT2Doc7CfzDuMCdI9i+ft8/De2/dvP88Z5D6L/17f/vzMrwiUaze3ji1
VgkJ31JGvbDsloBqPJSb6sO14sruF/aBIVUmV4dKQCEQTFbzf6QyBNerm9rxK4CvP1ZBZ4YMb3hr
GgzGfgs8cvMDQEAaD+OzwEtb02+Yxf/+N7uor2GVlrVbVFAJmD9I23QfSTB37pUP80jvzRsOpcWa
8KMnShdCYa5QOZCl8jJnzRNvqENPi/YF921RV1Uuj6EsV9ObuKxznBoCiK7sMmwAm4ygY4VQtB+7
mUocrIE7p0bZ4ZgD/aMCyo0d32juVMobCyilTtPs2N4dPjrc0cajEbqkolAO6rNZj4YqtepHPkZh
f1NTP/51kQGU1r+IOJgaxNymalQNSEXxrYhSVSn7HL+K1idSUmqdFHe+PTlWYzKqMYyZJsDeXIot
jaC1b2fBd+2WyksVly7Li/VHfvrL7Gkz9BO8Pswo1JzxsupTr6Ru1xylxwSft+kiVINq0TRdNkpX
aOsOwzBBMGA5d1Nvy6YqKDR1/9F0bl2q6koU/kWOoaKAryJXEVHx1i8ObVtFRG6K4q8/X7nOHr1X
bxshhCQkqapZc1Lyk8DjhRBGb99l9OUh1aTK4p8PaQ59RQDo2ASXDfvH/sPBJpa95F/hUXzisCdn
A3oeIziHcaaSoClWGUsycBgxw8LeHgMH+5bOY+vNoCJCgU+kUmyMJVoVyBigIXKOqq/pkpns+zHq
2HSCfUi/1iVAtdbHIrReKyNsqKsIZ7g8Kw0koSqY8h8mdjCnYQthyvBB7ATAEh8I7XkMqHw+DwdT
lR4F5U4d82pEAbQ3bhJO2ZH5ToPKzryP5wV7hbrzLbDLbE7zUtXue1QgVoT5iQQXdiBinIyBwsJA
ITeF1FRMH/blGFCgtHjYy2Uco9kAsh5jPIKuAVOy7zcBWcUkjLtvv2c+YYLV0T8xqY26is9QQTP7
zdJi/DLr44DsWQzfntFe3S5fF4KF2bGxVZKisE8wsmtSqBwMg2R8KwjksXk/kkCPi5ONEd+kcyyh
+gYM4h9skdeLlw1ld9o1aJjHPggFA0o8xvMaK4Wxk9k4PbrILJ6UES4FRjAvTtbCROClQyma7Fu9
suidazJnmCnnMTUi3VapZjwoL0EDirEe9ptxp0ZFe9G9m5/aTiH26qF54eHZ+LitDWbPDqZMRvVL
phcaUPXwQ5XnACSQTpoy1LxQIRLFKYw2pPRd3l2iXwqdTNnorkZY8FlAL7cJsqZeEairF7bN0zzX
PgY4s25zcz4piaQmuMv45jK82jeHfekIF2TqXGovnQ9gpGCstkwekY6HEPs8Zi64MgxBVkF/CU2R
0D8yOpgO+mCejuXD7C6zH3WFGYu7ZecxTh63ZaWP0+6Et0AvQh14cFQOXHp0cLaZenyeEDNLRzOx
bWYBpvMD1C7cmm1B84Cxpw3xtn4ijd0g0kVfnFV7xZiD/8+4IVpO0q1J1Wubl4UO4LGpo6paOhnq
FUyWJs00sOiLHN8ipi3m/C1iqtMBl0CkDzjr+TF4TZkQaL/XviRe0Ju9Gb/Msd0RyC0uYnRTkTnN
2L+YXIw3GDtV+vhj3Qtgc/Ks+Drwm70/gJt4RU3NukfAZZmA84fDm9f3VaIg3ymxxlIHwITH6Dkn
lVp8Et1JHikjnAVkF8+ZXxibDD7BNAD4Z3sUMCwourtqVtwzIYBiXQz5VwpsbpQiyeFQf9UTJw6j
gi0gNEZMTDx+36fnczBaeGwMurwSSFoyhpqbTqKoDttEckFxZgCmJmwftT8mMyJtIGPxxK8HZhmv
hcPL2jt1vvenvcDzJeQi3cktBTboAqxjdTHp+otM8mAFX5dNrz2tzwFv7o707SNpNHi8WhuuYT5Q
fG5O3Jnnz0m99MTfkuGTfUQU9GlNL3ilQFOeA1wZ7VZw5qI5XZLj4mPbinvkYvZ9qVZnkwU0HGl/
NQv5B85kblSC350rMu88ImYBpuPunuJpdEYas+MRuneAtLFRRwwrHqd2u9hZaLyxWH/gsNdtHebS
0u2uWCFNnBlm7T7cZn92MGocwZVxE7cxz/Cn3pkY+1YMT+ptS4SWtvEgQvVhNzVjp4QIughi3qAi
ePtvjj7cnVe7GfzPHGXP8YYSW/YeO48W3nnkqUrDy7dSRuzID6NAviGPjKI5w3m4Mue7iEH8+yZ2
dt7Hl+9ZnOTueMBcKaUIOMBzl+6/e0H7yninpEpabefx1RvFClnTpOS3TyX61sOVx615AiHe/Pc8
Otma3BJoGv/whdS4Xro8odT0X5WkihrXSvE6RQE4cVT+L2X1+UwT7c/jnd2m2YQSW9pCCpRP/0rA
vyItmR8fLg/GX1Lk91lV73KUEjTorqXdpEsUggmfEeyy8pO7F6Z9v0QBQS6RcgecqdE10mVdg07l
uO7pdKvKpzs3kb/bpjw293rQRDQSL4FLg8jJDKN/NZMn/NfAcs35+7xQmcup8Hxzg88I0Ba8tagf
mP/+/TtCTzEA5OFlHMnvG7eFP2Al9+LJqMyOkSafcctQ2TeDgc8rabK+dT+SS2XCXcJD6VRBh79W
9WpfGlCGh0yKWJzueQwpL9fxGBCs80HGmjypjB4ehR3umxGG34CBzLPYUpic9b1E/seq+2/k1rSd
MpKrSqrwpkVrvpQbClnwx9eoyrcMKiNHpaf/3Y+gDeNOeM0ZhoHO2NO9WygtCMMFydT8iciDC1zn
25y8KVLLIpDx8fYZ0N/KyPsi1/Nas4LC6MIdsBOD7+iTr+S5GeBCBCbevYJBwhzO7EpvIqoR1OyY
fKbRNo+KC5Jlev7vhox9X3zD7CZplftRRq7c+9+I+Pd2yvPKiP33vIxKdoPSfbqn8iPdKevKdwyO
uRteSE6Vvtp5vBPfN4EpUx4Hq9bjme5H3jO5C14t6NplWBFwowGkf2RUMZPkmDfXUAal9CqHT9KE
+okuYlHhAG8p09fO/pFL6CdpERmJUn8hjcfBz0VSQJtBJL+LeU1N/803bVOKo/fhUqQPqAQkOfLO
YXE7rWE6p1Sb5uYh3z4TE4NDmoH1gUC/TBMQwyEUUtFwMsdIh8n/2UnJizCWH5m+pOa1D6U6lQMg
xA9dJl/8q6MgSOTrRvpZSnjTDTI46Kz3qMF7xQGqcgtv9JPMlv8+ibeLvRttnvDKyNCXlrwfZTxn
QZtFMZ2DuQpkfQnfrHX3UH7KSL5I58m84RTgqHIQV5rKjvzj41MOIA3DgYafjdrC3gJgr5hnUImx
myojWcm2DF5Ke0AuJt8hd4LbrQgqrgJ57N3Da5hQfjonokwZb+ZUuR7TB9hOKBel89amjFKqwPBk
a/PDhgXIN7uUCtAKOS6jWPHAw7L9Y6goeGlCHMsCorpcbHqJTgeNTLCalYwBz26pvWr9lhEGzT2s
IcdDDSDHNYjVxOae9UzxL4a2uYcDCwgiJVpw8c4KWIT0E4FarXLbe0ZId8RrDIseA+B5czCaSJhi
LiO8gDmMOxk4MhR3SPeBxmBSvcAO+H+oMlthiUWwuVxRPHGeW9j55um0V68ATBuJVST48Zo3Zrpi
l6X2h8kebOtJZnZm9FJYFUBFEew45sWWB3rtkzfZ7UbfYhPeYfOacn4P2k52ERFxefZsbOmZfFjP
ufZxTFsBrnt5H1+rezVTT5zBIDrC57tqJzwgkwELfptYYcelAS+YiSvZz4A5JOtglYwVv5h3tXEF
d0MNq3k8JsPsgenZcRnrP2wM3hF3f+57pP/i69/jY4XvTkI6worGJJAyOPX9LRRdBd2TsfRBJv0y
6UHbwMYcGA6GMQ1RkLEI6PyMhCb0Dw+LTQsbKqIqZrWHumguDEMQJkfdE7XlWf9NeLx11+2jtnlR
qGL9lHWXnmJPRSSBTRdIQWZ9Np8g6qcQJJekTY12beGyoJJUH9JrqsECBDc6O0Oia3PIKFoX2BM8
/gL3zpyDscfTyw4J4PqGy2ncDOao2IALSoiW/vUr7uNkTgtXqoUd2SonfBZ2JyA+lftacR8eEEIh
xitbVPRyGgZojClIzTFMSWxgTnuuav+577SmGZX7oDUF57rE4YiFkDFBfTTdYfTxvlTDyZQ/aAIw
/XTLa4W9gu4QPELVCAYRKoXNvMP9joW5Z0Zip0b+IHytVPxyhLWjBWfQiYYicYitLBZF8yF5w6ZH
tAvECyP6gN+FLptQbt6HPWTfkLROfBQXiMmulGnytSfjMEHHoR0wCLiWHLAP6C1xLkuB1JPhz9tC
xbihlNkymYBQ7WDEPM5jSZYBYZa4WLzY5cKDjA1nM37YvlIMHxgyfM+Q4XWTqrUk3a3bkirzwaI6
AwZnz/z5bqZY4JiSkzlXyaxD837nu4b5aMCLkjPJ3MJ0Tn98jw9kLMnk92SYNqtbmMubxk5vTjuz
XiLCArpyRMi0wYv/+s6Uwq75dg9yOxDr53kaPLmwtZFJjM3fJo9+0rncCHOCtY0HaVYyu+YRSTbE
4IiYDZnITZmFqUdrUwTc9Xakpdj9gyV3gadT0+ceE5NPUq5cy+r3nasHkgfTprg21fmRSsvMjReW
GzJB3HgjVpfaRn/qlEc0IETvzODqqaQ63Ki1YWjmlPTiSnIeEK4mDMjVjMiNlHOnPLkXoOzwFj2I
zz6/S8dlS+0HG4LHK20Tz6v9czXATrxFELYMfm9Rtk/hEh9Ms9XdB51vDhzdZHY2++GsWuvBLnj/
IFBqwveeWCiC2V37aVxsIqZ25Wijx28LQROJ8YGAaFnVWHE7SKWn62Lc8lvWCMkTpuib+yJHeRIH
8ZxoN7iuOVISoMka4+bqNs5Wi1QUS6F1FWuzIdeJECDDwziA1UOUpLIhJ4WriGkK8eYHIig3ltjK
zgAUWhDqo9KAHx2Z5ngC6nCaun37YYawKRCuj4PBFCKfhT7LVvKQ8NG9TDjzUfapN/K1yjLLNlLc
Yk7PVMC56eD6rpZixewV2EihQFI7bneZeiADvBoIIHBCHIqGhbPK6YwvVoKXlZubUZ9noAx2tvir
EEchWd9zawczHmFx0b3+wH86T+zK0iYkjo53LmLZxLAtgHQjxQ6RL7EgGq1G8LjDOyru20np2LAj
uOhgm24OUTwc1qaVTdJJYmvm8Ax67jkRxZTYJiQIrI6GuJ8snOjsaWRrigIGyLw+ET0KMbBpcrY4
ssuLvUEQT4ghnW01VJAIElpVoFy0o44Ah1WPoKihE1rIkjytj9e2dtPYRTfV02aZ32wSvz/Tp/rU
1GaQic60mdBQfmxETpBf6bl3/ikBZBG24u24P3QkZJr7cnXfNnE/jLtjdYwk8eQ9eblXp2W//L53
CRJ3nbmQfvB17uG7mV/G7wDa41kyvcziaT6JRz3nTugMPQZ7mVmqU3pcP76Mu/4dCI7dg6vyHUB3
GVzGRfgIyLAL2345L8Jn9AiWQmZ5HZdeiXrP8DPp4A0fQVLmt/1914dLILyM83kZ3Od50Fml4b7l
NX4+v83P25efAO/fZKGU2PhlkIb8Fe1v8zQ84xxe7UiYncNByhdJ+P0XXeaEyrIoCetVEsbHNMqi
D+DGMItu8xjZ4ySEqG2ThJyVD7MoDvVN4Q50g+9KCKtCYn8Jd7kH5T6NSrg1YjKPfgezjyEtft3n
q9fmHLV+dov1bdWQtXVb+beV/DSb1s9thZ93hTzmiRjh6bYqX6Ptc/PiJHVRba6rtbpAs8a6rNrT
1hLhqWFn1uVTv21fVooo2i/Cy6o71Sa/cBgTZIVofloToEMU+4w6CMruoBG1SccO75Du9ic7R13E
YKI/M9iVZ9qEaKAHCUtvET6FyaM/aaYPT5mUJq0160/aC9hplEnYTJXJK+wEPfdPsMr80Mco6eAJ
H7/nIMOcAeHSnN9dVx1pRth2oVfnI1S/DsoAhgaEuH0E9cRPJxB8Mi8bejjQJHA6/0w5qpk46/dy
bswV/DM/c/BZfC9n6b78LZ+va83kHF47fKRrlaoIma58M8CNY9zWcql8CfNwyKkAPzhbytDM0uG8
SEXjBsJq87aWCKdmKvOB+deZI1HEoYH8yQWkChOU4tyBIQdqADojZR7m4JwpFFQ1TjLqIejqfwhr
+U10nzvJ8YEpV/47Q86XIvktGGxbagsGkfrIWdxGQNcxr/V/pyCWzowllyc2GcE2zehI0T0iI/N8
XXL6gyeRmYBLmQLw84HWvoNYPy95+JBvjpw3htk5SmwVBMlWJo4WUGyBZVO2CdsZt5fHgFL5e+8W
f3W3VIzz8nVsAytYgz3giNTm1h7Kh/NSKiVVQ8pMxIYIs8sRKYyTXwgKUREGhyM/gsSW3xREHeXs
FIJpubWgGLgh8RMgDYn9WOvMoDtXTqEgE27DNQDAoFzD/wzr2hxuImS8HfmmXDOFHVA5WkpxNPuW
kXiAS1BqIfgI6O+555uTB3BKswAsUxYmFLkFNP52ZHHTt9yTqpVQTlM1hKxqOT56c0zOIOVeuog2
kM9S2dQGhv3v8v+fDPa6Nf9XnBR54e83d5F7CeL9vyK5SL7YuemSeyylJBQ6bH1LU6zpIEDq3wpz
HDURLpcL5dvdlt7i2v+KrA8teQDB078F83mx5HZSQ+ID3JQ6c/XjAL+71EoullrVTkY9+TuEAQxA
PXKcBpfxgMlSvqdiYMj5/kXhUgIrwff/JMnxs3Oltiy7WyLcckBOkcPCOS6faGdQHHyA24IyOPyD
sNhWAOlyVG7A1aRAStMepGiiPtRJvvxXzm60o8ekrH9Hhbtc1MmE5VtQ/umfPCoIf34Lrp9QuFx8
Nt+Q6P2rHU2yJggvZ3y/+NZT7gIHOvdjv0C4++MUfMpsIse7ENi/BUu492GHILfJaMFvBYxd+F6D
rYUPnHrGntQ2hktdbimfpfzY+/B4H0ek1c+c8e/n/CPVkTOQTvgWxhnfCkpJ8nO1Yi/25BpY38Gu
egABpJY0OfghyUbgPuCuaYwvhTs9EXudAygW64q+EO3yHn/rT5SXg0DUgfhLYQmCbgn/70CFTkoF
nyDZOXtIWKLTFntQUUp5bFv4hm/ZSHBTqnJlB0dVLIq60gydA7XijlwGbcj3H9/CHjTlbuSsfvMz
kh+52weOeilaahiz5+LePHbC53+PeuaOUNFzF5IWOU8a8OwBdoDBnlP+/ZZP0kNCd1/ZCMfw/w5H
ij+OHTrrDpXlUeWgnCj/5EJMH2pQ2P8dlTQF2ky0WuWjHP6v+lwP/vl7gJwDronN5EdKYedKLo1B
Xi2ZDpI3Qd+YCahhwjCTz5A/MKN53n93JGUSwvjvLYFg8MQmWAgpFvE9UBgcIt1BSiPTBFAJyGMy
/PqjBlADihqIviTjM5LhVJHqXNHUkYR65QDiI3nLKZCmgNWgdSiKAp9/8RJw6R0JWgAOlUEOC2AR
cCB8vgws2FQK+LlqCz3epvHaaNLqvhRJJsXLfSbjK+6vnnvJnU4PJQ/I+8LuxWvOLoD+/mOcDFCq
8G+q3YVI/ON9Sls/uwhlk/+pJ2N4/T65c8+dq+69yQB8juPCL7WJmti1aqcziIOyj1co49fk8bKK
jwfgX6uDpPAbaEmBDtgvHskCb0GqANmDBD6fA/NeEl2Ldrfw+grO5CL3h1b/AMEnCRxv3k7UkHtD
5Cz4E5YcbWBp7IRb8GE57Y+X3JB7NpJ6VLdHpJAOCqA3RJv9sg2Y2dBagFFxDthnoE3oi4ORao/I
HLk/jP64UBd9OkAB0SpYd1CoH2QQQKCA+iDBpx4BR+gAO2kJ7xjHd0R4XxasZdCKkIiSUKRKIugC
feUavUUQd9//gGUAmmjDufw2FNKPShA95k2B+triQbk2hRHvapHtfi59Uhk6YGhuNikrnEn+ZnaT
cz4tYAzk1UN01cWcAS6kgimAl8KkvarC6qNq/prW7/B2HsGUdtXsPtgHJGJ31nsBOgGsOc8DgJ7I
fdkhKiuwDkAWuQItgQA0eCSSKwSrD36BhCWSSQvEO0akTOzEFwJkV9InrvDgkpt6tUrF5D8uUdpy
IdUB/AF2hEghsUbAFoAmpjjKul/gBBB+7gdMRZAahZ9oBjRbNAz4HpA3vcwoF3dyPN5DMMnAaaAZ
A+pGGgBTHllRsmZkEFvFfyXLymDUjVT40d7z62kwO4eDmTKBc2tAEvDvDQphYKfbF2Ib2ldKkmws
5CWBeQLwQCOQRCfypkBtsmWDKg5NTgB3fVvPhw0kMoDdAF5cDVUZ5QBfICBb9AurvDrsmIvfHMIO
vFuIk8JWQwoPuagE/g5nzQUF9wHx3rOuoEDBbOGQVozsF77KDJzxa5jh5XgaMekZvw2oNTC4YJO3
z9ewgcO+FFJmGJTTzNodIdd+Xs1W20iucowk70IZ5o3D/UDjtY+3k/aDZk1n9voVSwA5uHDgVeP3
L1wEd2aTIFnVm4vbC7K1PkfXJ6zGbfsBA3tjwl/u6wZx9aGCAVO4n9XAe0UoCYim728W4KjAn4mJ
r84UF4IX64OF9HKbMVp0KJpBtOWyN0Q3rbZWmfPyckI1Z4dgsFPjHWyN8Lt5ImkwsF8jXHZeBuRR
mb2s/oxWay+evxkcFm5redlfg6ePYxYdieGbHD3QyuTPk/gUwCvUDuBLyTQI2xhx5PcM0WQvoUUk
f/tmvHGngn2h8WA8/Sz4oIRwKKC4HvUCUMnRIPyAOW6M6vRElwdWLxLFw2x9m9xtUVmGaobkSSpn
PECuCMNAnxwE2ClA9Bx7GbI2w+ehH+6CQXievg7pokSKC4QxFIosLOx5DkpYgzpdUlFIP2rQVevm
bTZEvUmdZQ96FEn4bXro4t6klsFRXK1D+JwylL60l8FpaL0uBxF5JXrHHEDO3kHsYvhB3gf1aXDK
CITBUQ3CFEpBAFPk+fUZuygjwxo+7GlDWIvf3fGgB4PYqIWyO3P8JFmrJHmuS5v/1TiUaMpDDFcB
KwQT/gFr23tMehjz8a96SCEVdZ9TpJpGKeZ4svn8PCAt/FHJTGPX3KNeRuvivOAY+tuNtVUZVAK5
wuk8jCH2AUgHKx4sKOyLDuo4PcbHAZ58kKyAzEry2qDDHixBaJJBe+E9gVhv/QlIof1FWRDj8Hpo
BdmSdTpZnpfdsB3e1r1j0Rq2eSloO6DNoHVlnh0mP08qcxXWPFKMQJ9eRIBH0nIl57QGOA36ZZ2S
Lcq7XR4+ulWiXAjIrWPwpmN3zPEhQS1+ZUU0oEzsX90ESEiKTIIZ47Mll/0JYbFxIcX2y5TahyBV
g1CS7Hs4mYy2BU1ouW/IuNufw6o7PIfv063AKcyQMYoNSbTbZMnGO9xZ2iwFyJsHqsXeCGTuVgs1
YazKpreL8yW0gK2DLknyEUBuSAzX2t9r2kTaSf9tb1rL97y36ewfgG8IDpLFwIDHbiZeOu+w6QNW
PO3/3X8ef3zMzqMnixDs4JnRx2sIWF7wO8ML4y1ScDJA5oQ+ShdQxrY68ukJTJXgJH+Db8AnHsFU
fyEhB2w0HDMIyuMNMLVJ5rZH3dHg9PQzv/B1q4req8/pjfUPuGSFeg9afl33jnuIKdreocj8NG6z
7Bhvn+4Tf4yOhKMW1n/oi0T5vPE5PkUeoT1mAsG/2D8qM9XXgodsJu32lG4siBkFuFFo/NP7FEdx
pE4hCf597O+B+C+uq8y/MeFC3A2SpbHii9kWXQiLGtNpF0JLMWkpowaXeMaLMQTSfIH+Ryc5afgh
yEayC8tey2ggFiq8/M2LaLQZeb/8QiuOEBDZ1LzbG42TEcdbpccndBdoDfC5d5G21f7aUW+dz/UN
kF+YssD+Dj6mhkd+1UTv4OXmy1bUOl6X8eK9bNuoika6DeJyRk/gfur6Wfhe1SvGBAPafXv4fF7+
09XXyS+Io1Cxdws2TAby74fzYhfkuLyuc9RmPADPSG7OmOrB7P7V72G9TKxcxORfqNBfl/AnXv+e
69sfb2ypm3rQ2SZrTSb49SPIT4SXrMtPs/4s76uKARsghkfUiikk6ISt8RuIgWTtQsVCct1yFzxV
79lzX7xUy5QWQgoNARJ92EGx8+exPD8MKGdQA62fI7VCQxUqdRDJwydLK/iviR4M3DMwYsxIyFMB
GdTgj0bdHdCvUTsD6YGCnZnm3uWKZgCnwS8Lhm/YAd69eJKlt7ib5aQ9zu27Lf7zSJ1lSActdtAV
/yaniy90TMPdsjV+res/6HiZjEG1gIMju4nY2KoNJUCUjFrhfQIP5XkRoy6qOkQ8bEDh+V7Hl6nD
fRayoyH1nq3dgrxLXCq/fZuA0Ji+p7fffzLLwULXNXg99495srnNymU11vCkbBvIPK9wnZsDZnHV
yHTwzKYKw61xhXaQ1HPBPzOvQBJpne8yfSvhDuwd2Sa0yqFhqSKnQWdfJPz+iKYNC4SqGHyIpBZb
hhX/qVYTda3KB6Jlt2aNxRiYl8PG+XePv964IR1ljSTEZ1nALgJEYYn/1FTJnTjSBLzoKalf4KjA
8UMQq0PCgSEIw87itWHybO3fEEmslUl7mrEVAWVkJ3BojjoBPOfdcDA/e6+JNm+ZV7xMT6t9VGOz
xzYPljjM6R5slBPRvupt83FusoiulJbZ9/K5utEg+fExWXhHEDREX1Z3KplmnlFhPRdvON/G3VHr
1DrFrKFglXUZPxWTA4RgogKI/F9Q90c7M58wtjL2r2rA69pjJl+315B/j9tRBs4Kr6G/vQ49AHrB
wHsTGwTmKkyJzGr7yt9NmUtaVzf/GJr3YGDgERwANwdFTDIn3Hb0yXuawHvTC8lbHe5fBJJppHE1
re0bb+043fJOkoUBt9QQxYseqRF3s5g+YL6kt+hWr0ZJb30z4cg03w2vNJBV2octXmb1YUtGmMpN
3Dg641lm4846OXkYLbuvyXrz/rjq4owzEmFyu5rq8EAodkq82UTHbFIRlCQZYgV8b/4L84vbX7FF
8njxHn+7Q/pL+17nRT28sl5F5J885vc5OdijeNocyj/10B2zMt9+aNBy0oWaD/pe2q+mVFePrfwn
nbIrsEhrtWFmpb1hOO/Zz0PaGt8m3fVrnUH6pM77iIae1HEyZVaYD5RhF+YCWIrPzhup3gnE2Aw/
ve1DcAiWIBc3GWkSmll7NJdfuR/IRoDfOdcZ08j9p1422LLD3Pa2l5GGBp+lQaGcLmMk0K8rQs0T
6L+A7eUQd1mQvkzrww4isRcQ2uGOfymiRq2hZvoP84Lxd+ggNwKDkfjjUMXxsp9qiXMLaXHcgfn0
Q4TnSVIYh8V1cLHCFxqHLpz7+EjiN2kmxutldEPA+ogVv9ZMI7yLEKW2Q9XFX8Yp6R8ORxxf1QQ0
Nan7QDzeLvwtf70leQ4WthJGU+blLeOZW/epvi/mLxsFjZ8Hnh50ZO3XcnC4brCUAMyCOXSvEYpS
MaH1OaCJy7EeFeadzB5yx6a1AnOmRoIXI6jGb3MD+g/6vbsi4Auo7AJUHex1BNxdBQII5T+Y2hic
fqpi9pv8JoL7DF5z0ZgbWKAKgrv1nNwXCjg4NmugI4Xds7fFJ5xDAMb2zUBmDJ1tTJHK0QfDFi4J
VEcg/aqsDig9DILPqvGriPc2RpTZ7zE2veuehbpOPP1sciWjkc0FDdYzfcW+Ojcg5qz21/nFecwf
QWGx4MFxUm079iXQ0fmO5KKOTYpQa7IbDNXG4s673yCHuJx4sn2prNduAotyf1bBt0atiIZ0ckOb
8GakMEBkRBEa0pGiNnQXYkrFYoylBBWJWNXMmjyWj1aDDctkCi0E9CmkF71XFYnA5nOhwN/Ai9T5
05FDMJINYBGmN+ixFvr45XatPnE73ce/+2BUNAwEuP7JA4PhdyRmKPKI6YQhM3pZisemigo+Tu0p
ph3klV0yeIQ7lJT5P/1PcZDKxDnGSOL3RbXzBekfsIONcvd5yoEhfdx0BuMV+BZDsQvwM6cPcADm
jmHrJ4k0OPCHcfhpuMPzt7tIN8rsGlyJXilGPiGeTA4qnNeT/Ic1v4A65klspOeKqmNBqki5UBWr
mPXh+KJyzKyTD+BNbZPu+5UJS+alHjYn6B4HwwmRewAu0EfQE7nR/+WJsV9W/c0ZQAVZwuTddocK
2ZkQxzdiROk/ZyLLwFQ6vLOZTTg+O11Rwr6EKAINzxFkOIv2kQjngamwF6KAcNWGhKWubj+1n5AV
Ir4OBu23Kke9m5FCCVSZPJqTRfVJnRYR20zUQbRGFAxKxHfO8wKNNc3VbP+P1rKZ9s7HB6gDn6nB
ZXElo3WCBkVpPN006m4+3tl/eB+ZiHBqKg7ZEi+zHGE4trBOAXPBMvPaloeyb4tL4U/oEiEv6UKW
tY5/dmHpkO5t0fb7nl96ytsowPHALQLOFs9Cbr17sFVjqVoPHBbo7ZA/tH4dVYDaS1argc4awdp8
NxHCKxaNewU65NJhpCxdYbY3uLYiyJDhdIOYFwNtVP61x6x7DcZBm+Bn+ovK38/zkBs5ZuprXbH1
wgjCBlQNBbUKBhi26padiNh/TB7QVXn9hTIcV04DR2CxYBlkR8iP7mRHZcUedV9OSnvZmsVusbmP
S0IawS5kdNjkukB0jznIIH6yepLSverMUAqYp3/EvycYTmh0vkA0eaCdjGzazxh/A+b/ZXFgoxlm
qSu7tkNXA+tFxqTRkMkF540G4yBsH9YNks9Dtt4xmgnPs5k+YtZC8k1CJlzcUPuxFdWwXRWnRgWD
rN27wf4IRsSSpDnWrGxUHdiqPmEMB1T6feDu/Cm8g9YgqqFKK0ZdGF14E63eBJJD5tOo8fIRXjPI
yg4DNzugvnDXzHNhP/H5j1ny+2F6GLXg1iKBIjezdQmbIb6vzGrtHMiY73iCrBEYNb/xKDqqUsTP
yBrWcfafoPhECw5fVoC5PyO1d/x0Suu+SRshdC2aYf886kwH/k3z64f4M3Kx0YyBz4O15/gFxLAn
LxiclQYUzXhvZ5lQIm7xEXQWjXd19VlzgqOZrBlkfa4TOgWZR2gpXDaTcD/S11MwajXq3Nn6uqR9
kwXGev6jOng5QzYcF3mv9F91cx9iteqSl335yQnhLNhjEXQ32RZGmFlmEm3xy2Z/GXE5AsSzAdNf
OsHGxojGI9YOPzYMWLcxFvsWOuQEOiFklocf+3Yi4ErcAe8yhNRYRqhcwhrV+mu7CklAeEXw45A6
BoagsfYdIsO40HR8owT7NMir1A2JntjvzPS3cUXaYxT79T8jEABRbmDrBUV0xhHnlp7KPv91uMJp
O4bnEf8JjmWr57BL76wwaXe/JHeej5jWK/wU59xtQSK+s3K485bnBR6Xlv/6+mSU73Tx8560h8Cx
ho9AYUSv2lG63W0aYE2gnFY1xCHDJ67JzvAuu5bUGvzVk3jKFh0RYzazvJoO3Mh1oI/PKKlgJLDF
ko3Nog+VOZsd9pCi3bmbykI5JOdTP6pHYpEYyYx19sTralkurhv1T+elxvonA5REwL9UGac/pFHq
4Q3+Hr/t4jDzetbNydh3+edt1TfjYxZCGbIYZMbpRrPQTrieem6zZlt1W/aPbJCsu3mHVCyOur/M
rOXqOsex52KHD0m0DSs8s2F26DDB28m+BFuHKBQJY4eLV0yTzd3egRHCXWPhevEEvRcCS7HbwQ6T
DM4d9EN7m3NYiE3vzhCbmCXBAFxPY2uU4gT4g6dvdBnoP5zFpBMOxvcj2DQ2T2B6w8IAz+og2Wrq
Vj377BEscc/2Y8y+sePU04qgT2qDhfbVTcfrzz4zkCsk5oa4bJ74bthUEUciTAIY0QYPSRqRgzot
6KCeOyDZaQj3qIvt1DHxGYlLCDnnP4j0DRaM2/zlQuDCtNwfpVY+6zr4bMEa9HAAng38KroTx6Ou
dQ7hhx3p4fkHhYh8YLGhrNeF3Xc6gJjIkzHJkVbxObPShu8xS3zywxrOCr/bDgKC/bKcIVtGhAe9
tQV5nvjXywU+bX0fE8WZ77QR+TltNm0kOtK+4DfJv1qVEQk/DiGcgnHGdD+MptXPAG6wH0aMuKrZ
Z2Lawz+zfW11YG5dG8ZoeFDhotZ/mA2DyjmPFmxfrZz8Duh4/spDvm6O3eltVZ/yPdp1TAVVd0Rb
FD4OE4T/XmwDYETzWFEhAoa4AWZ1AJhoe7JDPWJywHlXDtsXrPZh/6Qxfk4AYuIR/3324utJoKVA
6QssA5DZi1lCOn9q2EpcRt1fxatcrRC5u/pjXhSvhWbtEbdUPWtXxn1ZOQMHjNlYi57asN4ex/X2
fIIo1oHo08qm9axl9zbqb7nCV1ee9OnbJHRrqQekkE69Jww7dsHryhaBhWlGjrts2wcBpBEXpy9Z
xrCsst1qSNnVDspIG3ZtWV1ghIO2DFQAcElyt98mLrrGeFLoErcQLo2YhS+zOo1dZ0a9ZLbs4rFS
5whMsAQphPumVy+DRgL3Lwo+Cu42ckWYYVhKArjoH7/alLaic4Ub/AGxXOk+TeW3wtHg7f7QYWQR
Yh3QzWpN3iRmDz4nOEMCzScfawGq8Qnfstty+hEOYOvmNU6xzu0HvDMYn130iHqBOt8F6XQA1URh
HnHf2i/nwit/C6BLMvI1FlJuvqy9YqDEPopxn48uXoUfOzdYuIDnvEhJXCk/L9AAixyOChY2eAbw
EmwH5rpjMyO3YfOnF6P7vOcnyBOBfN+3eesiTOdi1MN/QKL+Jcj8jqf+VigHL54O8mJkam4HuNh2
Rj/zn1B9Z4ZKVGWMuU+2zj4B2TpaAM2aPlicfnSD3Upuo/GBj+Nj5EgbP42yJen6OGAHk4dHRASy
OxOn327Bzp5x2dINPG1uZl1nEB3j23pMO2+vh8AHSe1fN0s/rLG+UVKCt2x7QpC98d5TFtBhvEUc
DmIP1mP+eyNOJ/6teMHuUYMjAnRadyqcfQmqhrh3htfDgzAO0djGuJ7eHvvyaqOJJ1ud8jZUJBQi
+zBVbM0ABQEp4QJEyEEdFaP27wAgFfAxXDiI0Lu7oBW9t51Q2Z6t0qhnr4ieYfVmRjxVrOik0jrx
gphDvOgdNDZ4xBe/E9Ju3DjPcd99hy3oSYSUJP4fSee1rKi2heEnogpQEG6JEhRzurHUpSAGBFHA
p9/f7F3Vp3vX6dUrwAxj/OMPnr5ud8Wc636ojO7n+/KWqBHXYBO4QG5QwucFcL4gwQERcv+ViUFJ
oIFe8/ZEYYCJRTZXomKqn5mywlOEA6VNvxe2+XcFbNpzeTXufglubsPYnQmcW7VanMJexxePa5l7
EYueKQu3MKUPp0Oobar45/CGLUB5unhUhaS3kuJ4QI5ATXT5XG4r3X2zkerlfp2euEmWVIkge58V
Ec0vjj78zjD+zhlxipG7KcYe8M4avCQfo2IJ34kLpUjhf+NjyYnNa1kTuDqDucEUFT4oWFsDI+c6
6iYth6d+6DlBQowmTTe0SxAEqCuukHZch2Jmj5kgabMs1cbamgfKEq8njAzFlZHQpt1d5NFkQxF9
1bJyNOe75hoauO1U5mqcQUOCzyksLQmL4jpn6j4YvrZPB9P6QTg4mhEaSp2B+ljImwbHhkr/zBQZ
n7v+Eg0wHnxJwaA7s2ruCcbcDOQzini+2WTX84QhN21WiEBoCI3ORODcEz8yNKXsPsUQkh4zBxz4
Jq/tAw6p9VzVK1S6sOIWN1jLnuqRyObrZUhL8fs3AJIAprXFJ0qd3C29nvtzMdEgdRZEjJEaDBL4
WAw6Nn2v/Tps14iYSK/wsrD5esyLLEDJpKZn+uu5GM26Bmp5JjHxq2MvCUcQE7bJc978m80aGFuw
TLiOQUcWcIxGvmqp/KytVeJpc7Nfus2or1FA4V0DJItLYg+5G6oXXD3Det7Jd3CZLKU05xrzdjEf
gfyJ8DT+uo8YjO+vhxDTTomqxXFpS68Do/R8N9D9OtWIJBsOdKs8chRl5+cy/AoUURxEX09UyXTx
Fd22y4SL6RhY2O//jiqSaA+Dh9dbqkNZtoZ5WIW0f/bVo36mvFIpdbGFmGrbp11PQXzpyrIdIxyQ
b0D4Ne0MtbyvenSvAmeGV/peKK7KqQdezrM0G+t77q6egMJwr7cMT48ElEhUHCMsAEV7iznPer+F
r9HTfHp2+QY1JIOlhT+dkfvfiNA6cDo619uZlZfPT/UR6hTRhaXh/phgUtrccBp0Hmdt9oxUMVah
0WYiVyM5EYeWvgFn2OOWsgGB6dELAz2UmHmIxN8RY7jeEC8HvFSXxiRLBmxArlfessGxBnUJvjF1
IBcgoTXXOK2GD4IyqeFN64zfxJBSBvKq2rN7DJUJwTgwV8oPct/llgGKvf68aizHZVCtWjc0nQHV
KhYMbh42w0HAQ7zUDtZRw+a4d9UxVyX/ykkdeaZzuD1HtGzRE8UYBOypGSG2xOqHiSs8AasYyjPS
SB2OpccaNBMlruwZNm8TmCuzuBnALT/RpR8jw8UhGWeFI7fU06+I3OLRjoXvE/O5/Xiw5Y/+wOo1
vPenW08pDKkOmLLBaA6raaah6iUx0v7MpZuTbuodjT4FPx3HJ/nX6cvOkFkfoYjMkF+jZk1vyHAO
N/6ARp1MLIKsKnLtF/k5C6sdCOy/TPcs1LZa8PujSeYoS/Kd+BcEGay542hHuCkH8RQDIyx793Ed
vfBpGRcEPAl+42vYYfODOdC482R8eMFTz6ctZ1LOtQf61jiKrTKP/4WmPZhRalcluAj0oeCUz2Ew
WkqImt27/nUBcHDYzXv2OMbqDOWB7uNfOtcwhYJ08aNyScmdY4RrmowJ5GC/wJaIa0Ew175DeUtV
1SUsrBtiee9+oLrlg1MP9VcVfA+9SxncZwiUIOo7tRz8iugOG9vwyFuYSpP97BM13Pa0Ui92xbHh
PMZT5sQU7muxfMYDn3HkorIYcDC4lFI77Nm/i1giZWQuUufGwca2ooItPWJ63Sr8Ha5/HwcWsqDl
75MBcL1V4UYA+RPuwt7S8PeaGmtOAjZ3tVQBveMZ1XxHTXWWjvuVsLlCkpViT+mSYIcu/Z8kqe/X
njxWkmeseFrMYV/MAF8B9Egkp+f5BW84MjAo0O+iZXqPkaERPkCfMcvQwKgrffWAL8aGLUaYGcfc
Ld8jxBafaJiFtnqNXwckdu4p85hovoPS+/qazZGnemBn9IwAjA8/UUO0wTigZYv9VNuABquHB2bW
g3Vhn5jmfFetDW0Tktmcff26LdqIlIJ0J3pQxi5nQdubQ+S0t7qnexodgkKGBiPdNa6BsDUYAZ/Y
N847YTbq/y6DvYsMYN54LGFqiclSEvgkNVktuXcL1BnF3W2IDZqtxxB9evgsSEP8Isd0PTyOdPhZ
4eGBsfCeLpD3G/5ONcFq9EGszcYR2lWxp3XIN3beRikKIPq78rCfEnuFlgMhno7WUnzEL3hijIM9
CeyUwfzj9kO8RfFXSw/PuDy84vZUn8pLb848Y4UiCx0PKsbrcINZAWmY6uE2xKZs+FV4GooVT87m
y1UhVCCQ+FHysflzO0s4Rd/nI7leMHIbyPIwziemrfiDERxswJE5Lj4QlYSqYvSMOqgLHZ0jfqDL
+vgb1jxdD5nq5POg/bzaepCKE7scmUeubaicwlaBl1Pa2GMvmu2+B2eBV2P81ZDQK3cgfFQ7i7Ma
/Po64RpxgHKW2tSFIoSOdkMzBlHLz60lnz4AhBCdidsfVvYBJ2rMq0dMLXyQughewNHaynHG/CSQ
TzXUH3DehLZK3kCWcqBkfRH46n7GNJ0c6Eu5or9EhJw8QhITheoFadZtpvuVh69e40bI+EgmsCun
NyE+0sZg0S4Jz+jGmHEkTfgHOu8TOuU9DqSNlCtcbOPvFwNjchB2ZJtbkjWD7ok3BXY70O47pnEF
MEBr5+xx9rqvOAgCKyy/bmQn6EKdTqMqWaZz9a4Y+73d98qY3kfzHuKAGE/X4BHgzmKBMbsoC6nu
8IfABIbuDlEbBR1GV9d/eaCF5pjYzR73moOth/DqoVwdmhFnHSzOhCFNrbrF0kSWGnVnzJ1S9/SO
J9jTggEXNoZYtOQ4Qem2ABq1ebqiBgYiyt0paOciHXYH84OK+zYsiN8hISCmnSOhzjo/YpOOtpz8
EC7a9agCSYX2J7py2eOOLTfl5sag6TO67szx4+vW0e/Im5syte3PIX0xq4VBzz5jcvVPOSAmZoDk
KW/Bp3/jnZsWlYfbeQz46PMtuCndhrELcMpmWDoKuAoKCVca3xMY/3+DsR6b4nR7+FhOP0YwpRPO
hPeo8XuU8xrhZSv++oAvxUHkp2gnLdF3uIxU7lXESpN7Sk/NAZ0xFBCw7oM0ksUe1frwznLqOW2A
hB1LGHLnUvjwhiOv+v/cQXLB6BKWMzx8cYnjeYOlBkL5Uw06IQ+fJnP6WcYckF+qM9g02JG8ETsM
EWvqqNH4cOTJCJMXMipBBHN4ZsScixAb8dtg6bQB+RQMqJnB8Oqfc/7uCv1ZgnDX2qGI2YXtE9P4
9sJ5E15Jys6YAL/niE5D2CTUS0wmeJhvamLGoAqRC849LlyCBGm1vocyfhr21khwcwHwTWCKHQSM
SJ+sXVRHOUucbxEOMzYP1umGIOFzaKQ+Pc0jRoTzdZRpP2lDOei2cjDYoQB1nvPblHPZmBDEYWUz
ZmFMlIXMw2aHMG4CdENBpbm82DLgS8Gt4+03H1sbKdYRv4svAJvQwn8TuLPlaID5/l5YBj5I0MDG
YFzFIOXDHg2J17/UQX660/VggJd8Q2rq5DoZhI2Hz1/GxBmNybZde7+55E27w4ANy3gx/9PDN5LI
QN2pUxhvUsw8+POvKH6yDrK4j/eISI6X1lB3MdhJI+wYWpvbp+XJa2QvWoPjbXfa8xLk4DqCW44c
M+/bGAOQT4g8eVhtucfQnUr8Do0JB+e3U00Yc+poPF/YxIGP2TNwDoaOQJfOBKT6KxpFcL+nS7nQ
j3+AyxyQ7OZbyILQbQz0oVl5E5a/mNBzfTIOEMPdLKkjGK7rfSIRT4UsdpEumDqeAJOoYSXchMGg
WRAUVTjuz+hNgcf+MTM+E9AxDBz9XT+U8Q0gPYPm69C41/Ez4F7zsvgNjmUOFSJiiQ0YlYzZqAQM
v19ZOd0QAD6x9d3FTESDbG/ermwndJ9CcUuEuwPD1W3Cwt0QsYeRV3+mBIMY5yfnGUjJA1VjG8gj
kbPi/1idOJa6aUItez/rDJAn1wSezvTK8XxlTDS5HtmVJSMKOSTi4vTcyDNmD/3ZgxKV+sUhzG6M
AJlDn3BgRN1ug2+BLrzcOY2Q8oIT8u0MAsriD5ueyYOBkFN0qHs/W9wOd5xCoPF0FgNJ3lRDaOsw
m/BS+yuW3pT8BetDQU2IveTl8Yfy8OHW/4KeSKIqLhWDGwKfSKS6MByYP1akWpu4s+Ijg5dmhOFD
3IecHHKFCBeJ9u+ze3mdWPAcDjW4BryOd/gwgASd9mQsvzA/e25Brh38CaSvuo//KvNzjG9JtuvA
AD+G3f2CsiPgylZRkeFGnyhJFjO9eXHRLFpvP+1t3iAuX+4UbjxtI4fF5YqXPt/lCjQPK6LVdVVh
ZJAtOKq2rNB8S6ED7d2TUPU6kgPrxYXIKk8HCYbFNrFsaGhAmjh7Kjp+R0c3q1l65fVORGWSmqWA
U2ieoeBk4BaEnaCkomp5MsmhsqvpZRk2cP9cYU2QWmo/LhL866C7fMBVybzC1YqR0rAf4kUAOjPc
C2oudzwB80PdVeZcmpgSol9BSXFzWWt6juoM+skcleeBpU1vDuwmqDuMVPLZF6gNUKgRvKFHXD6T
76V/UlnG+fGR5daMz6QMM5EmVZxbREuQtflpCY9S3d+RMY/2CulVzbHKkHIymJWKR4pmkTu0EA0W
oRmv/DV60D48LFzWHNlJ//6pLwElfDXZEs2OrnhzO5RjaF9Ju/+DL0mrXAB91csrdv6lS88fthTN
Pfaoekonkt/6jFf7awF67OSo9lXBBoQp0+x9BUc3xhMfX4vfiGYMtLg9Jmp33buPYwCapTa8TdvI
2KYjKNqqoBf46jZj4jiRDr/puxoq4Q9bN8EshAZaJIzPaJ4OMJtgSvPu4t7ynUDP+RoujLD7NA8p
0Mba6j0pKXxJFx/2G6s+1v/yrF/DvWfOSDWlHaOB0sZ1+EU/+85cM8yiPYZg5MPwAwcSM/+7dcbT
Eu98tqSyhk9gjp9H9IgLxmyDJXLIuDlll+uIskVEbxVTLco2DxyfGjcP3mEVv2i+MW8ARVoTstWc
sezDkPeQ/6luKgI6qjkYWhvdllBsM7pdH90cr8y5xYOlMc/oR7BEDXm9AXywDy8SQSNIqLRrHIjt
TgcbQoFBR9UZMiSkKX0OpZEYB77WZmXXawY4MBwIi76UeMjRIw7GaLwApyIDTGR4DiDiYj7+DZGB
+dTvm75/JdYQz4n+pbdhp9wXbCmoWSMlyH1oVCweCpDpg4LvHqui9+BMHe1Hnw4xhgCYnXfY2Ud+
HOoQp1zlC6LEcJj5cQam63SlUMx0vj6Ggw14by40OJiECbFUOedAvQxon+oQiN1lcNtNs5gZBSMz
cqgf+A1rieDAG7gS4c2y+Bp0siK10dy8BX+DBDsiCJigfWzVr5yOrq/iECJ12ob07ZiYRt8BFwTR
MqfCm0xzW1NEOF96KLmERJfYuKTC+sBpiFKYDjL+wS0WvWGE3GdQY5VBiqpPMXo3vb2jIU1F1j7/
lu59jryHPw3VU2C6TXFIFeai0hpfzocZ/aw1oUOmXc1+Lsq96/Q5f++wLh09wrrxPjvEIKr9txdI
SMHdsCiYI0RgNGHOYNrez8cQ4let88HNBK9RE4nVHmG5jMM0o2IWcvl/Zo2rYfp5/q6ZnOWeTkT3
UYFYlQ1Bs2477ItbxLHBa9ifXwNjwTZY6qwiyZdxArTBZwLJeYaAcAwJKVc1Etfhy4dEq7RzzB8s
LXpWYVrxLeSbbkTWCLkY/BjZ5jv/Yl2dJzy2xzQ7UagrCIy3YrF0dGL/+kDqCiRQWNuk0WBYTrux
BE9yjMWTVQv/dkzzwK0bvw20NZwtUW1YvRMVSoo/yM+WTpr3casN/4NjTHdGhYjlAm4qf6/JjVQd
wGKqzS/84ilW3FweWJjQf8Pmwm3XPOJ6+vzj6bGuCdaC+vWGLeiTDz2oSOaeQKqL+VryqoeX5kFw
zT5U31wtVA6vP3Mz2FA/zogg88DKh6/FFxLl271B0Pz4XzXOKoe7VV++uYZckkrDZ/i0IzyHJp17
OzxWzeUei+2TLyGUDPUlVwJIVfuPoVBw2GxuR4LVcOs2veuUd4QNNgXpVx9VpkdXNDjKMKYZKSyZ
Q6ZnQp3dNKa5wLU6XQD4rPonuhbwUWkL+3/EH3e3nmUyjc66evkPHUZOCr/nuXrggilalcaTpvvT
88CsF4rBuMeFWI7eH7oZ/hKsI8AAG044I2nTcvcWvFWURNNJafg4Drwahy8u7a5GwDBgDkrHXh9W
id+6cNuUDltP4UPdT/gU/dNtAeu5T8gp4Xw4jeKTSBqSpdd2SwUwz3ls8WAqLZWd3myLoeZosqfe
GYPID79nYilC6IUjmkhrVzDx6OOd4tyDlGKPAgmMpXOuBabbLkqg8jPMjtosc3Y5zik99DVh4+Kw
h6JWm6HImYGO0y5xhi9KgDPme3tXcJ//0pUU3QoHiUtxDTrEPQyWuGKpbJ4RhUkGmzBfX+uYx23f
GRnlTNxTJrUBzoaMKSJpli6NRbe9Hw1G79n4EVdk1ltPmW9wgLy+Y0JJwZDBvRZKDORKEj0+xOva
qWvSpYC9YFdMMydY3J3GH0QEKN6GklVwcVDu0dAP6wvDcXoadV2F8uI9h3cGww4GNOfCYPLb3lCR
kDnGoH4jlU5ZWVzylfd2BU7VnDmv2B83dueoD1pyZUJI98E1i+qJGwVMJd19zgWb8sd1RdPDSRjh
5Ckd0YQ1iFdevBaL+0qfyFvk9pPBAqmMGcDuBqtPkxQXCSB5yXA7coUpDoB908RwYVfHZcQgjTZG
YRaN0w7ZApwNn5tf7OQzopv/25gA0pL0dSVC5Y/Ybb9GGnUvBbRmP47vEKAp7Hj4WJUz9WAzwkvD
ECbl8MDhgZk/HjswEQW188ZwfYMfKzjXoVxR5IWD03PRqlZx4GJQNsqpWO39a9TG2d/gJHe2ntnF
oWAMQqlPa8Cqqe72lwXMmJC4eFxdGLcKHQfoMRo9kS2dMQmrfbRN+ynmJxezmfPx/R2SNYI1WU9c
q3AYMHfZ7IdvzwTGKuCqGdQA2PmNVRAz/Lj+KCuLUFnTWd3RrKMiIrpNzM9uWKph7zKqvV8CHqdW
ROeQXQsXdwesNv1cZOIt4A6SRWDY/ct1dh2LJkQKKpQNVO2cGzN+y5BceE/URq9RRob3CEacXQaC
aBBq9ju5eZIE5w3tEI8bmPuWwGiZKiNcPTAbXmjCpyEuxThJAlB0wPF04uZO1M5eF/zc6+IRMDux
X3zHS3mhP+wWxcR+TP2V0KEmOvwUOQTK4cG87BL/9zHIfxEhyno1VvmyG9lWSBvr+wqsd4WuJpA4
OnC8v4kA+xZqLBKjCy3Gqxffab3RIuCVg9VEclspG/VibrgPpgR4Ihkl5jCu49tBwo8mw1Hon0kU
9mjGIDKBBWFRwg1BcYTWzzaovoGoZBE6RQip/zaBuVTatxMJlzSzXHV/lNj6gUK+v6pBYoSwxRMu
uuYTmer+iCwCUCTfdjhU0Bbh98PqIyup5SzCDZeLC1afIQxTK+Cva70T1uxTdOAUOwKrj8AbQZQg
+jNXpNwdjH7oGBvnzXgBLlbQTNJR/2nvvQ/gGtFKLrY0dupro9fQgJw9JqGM3VSrNDxVfGSdL2/L
5Isl8nPeLdUlo1aKA27mL4WUm817xxu3KmE9Z76JhBoFhTnIAINVBRCUmRyTNJI+qDo5Hm4jfOhJ
uWDr/5itoDA79vzG02N8OMZKRFYbAeAUNChIK1iOjXVXRFibBnIMAYi8WKaZDG1ZiJTxf2JgD3eU
9Ii70DjUTATgEzwPzPBbGjzd6veQ0AJ8OhlcMNAcoPpLbwQHN2NYzs5mL9NKjpF/ZTY9EdcJ8obv
hduqRlYzGOer62K/4cOuXG4djOBT7yJD1BinDFWY3vJdYtBFj0t7Tfuc2Sx/vhQEHC0ETUjhSWR0
14zrmcQCZdVuDfUfKimEh4dj0Jz/tf53WSTsq3b04bzt/H7Uc/Po6+fc8+af4AXchaTv6rVAI34x
0YQRDePkIacm14mD9kLi5VIkqw6fl2FKujUv9azvFVjTkga0KuEzXMoYslBEA7qoIPSjUnJUiDY8
LWxwrpMPHRMyU0ZsNHGYrfowtC61e2UKjN2w24iABzh9meJrzISnqemT2Ovkpx8xYA5VSwDtmJUG
CDTveHhwKFb4U6X4gwH1fS7m/OXUjdVOCq7kl91xZ+EulQIur4rDjcJYFNW4jkkJLS6kwUWxetP5
rkTyNo34Bqc24BeZk3HSinGLcH0UBAOTN7nFIh2DfpYTheN7/BiKInrE4UdVWedIlHwWKoum4jCZ
490MUZKrKHdO1Hw+z/231EtXPdJ4VEsM71ZMmYoJ51vx94mf9M5umwelKDB+YyI/ObF6H49GCN74
ByYP1fBIw7MctwjarNSdPAKG7RQkSOE35i47kHQX9FXKTZtdiPMPeTOwKZQFBU4dxgxen5V3kzxC
Aif3CK43L6K1347SGzWpwz8sqWk271PeWe0UEi/yY6gNX2RVPWgS7fSm2fIE+hzTdTiP8KpH3UZG
K5yNWeKUWoOpvb/+GRkjFGAE4xEZ3ZW0RGYqruTcbSlOISJr2wyPjKUStDnBDJSZecAHE+nkyMOG
tgnurc/FeBuXKwV8YkA2J+GbbJzepcDi6gytLBhE2JpvP+MyBMjAtZ8IH3lXusD29K0icRP1ML5d
UEJwjtxr3gA2Kr6fYEv4FysO9ovbt8t4dIagGkNT/M+EsE9YfZte+c8NpT71p7K/36WH2wosKoPq
dsBBlPNxw8W6AXrbL4uozzzdoa77bZ6Vw/8nuLdZXJ34V7Ruy2pzR+SJhgxDNb4R899sBCYl6gVO
uoHTUU/jxDeg0xo1iPvpC2HEvsRj4WJuUIlmDsgRzcmO1EUa1Q/NCkTJ9W/eJsaO9EuAu0m+pptm
M5216MUQscWVOI9bxaERBF7ia4OrUagfS7eIEH69J3wH5xf9+Vma/+KGe644ymEfr7HPSJRZWvJk
ZJ9O2QO4O0onadMuOpgZHJhI6Cl3mP7BRe3x1W4jRsfqgmp3bo5gAjROd+omsEqEDQZhp0ywKHY5
l6n0X7IFrICnyd3Rog+HKict2Ay4/1hYY4LR8Sb5d3XUHrHb8ouIhTovLr8YIwYPg0Ks+/YMpdsj
lA+wzRrjw0zYHLkUeT5UIb/BJq4hSwnZufOMC/wxhHMGMa28ciEmZ3MDLsu81/uGd8pameOeM848
Bprz50QENRVRDvYtTH/TmWCiZsFOwZgDAt5QnRjQAosl/+jM5eTmvuk0Q1h370iGFr1olred8DXB
2I21rE9Ze6DnvYgukjlJcCfI6T4yCb3/sf7wPej7kYh20ubCQ5Msbb72Y91DMvFBbkOUevL1TNBQ
Zj7/TEcoqvCc688VCHqN88FP6DYl2DHRV/sL0p1Duiqj3iQbvaNiSCrd/Ja8/PtygGAYwBZ2reH/
NvcJBwIdSLAf3eOf1w2rURZevQZ8onSp3vm9HH7WqScFkA1onwdJAtRDO1ROP1NhCLh3Cjcf3cnn
oHUDUMZDDtJ/7gxApUh9fWMyYafcxLlba0JYzq8HQDIHjWgGhybQKZabl/pkxox7cjCfC0A25zGH
6yu+4lKORMQYUvQAZ4uqgLuO/m7MCgxl3M1fk/s2pfTh7Y1fjD/vj1jFcItNLvLeHYnuEjkXga58
YwrkIJf/6GC7IpIgHVjdvtCM67G66BLEPvcIrAxsXoMc24I5FMvrUt8aRKVSrv24B/gkERWQLERa
yJECviyew4tux/YIX0nK6BLYO6L5t74TsZJRS2NQSqdxFUNHKqduR5UB44dLeZuJCyxJoycdfsE6
5gKWrTf2Tke2NkYh6hkcHrmNYVWoSHa3yACQAHOGVqLbdC5UKtwy2YYfFRkK8wYdWZ4q/gZ3EV1z
7gYDBNllLkxe6VOwwPgeuKbg4cjLW+uaxTCnwDnLXEqp/dFt2BsfTYiRNIVqxCYACA5BhoEWHeHL
1dFM+I/zHrOIt90nKktiMZC2w1tHagZLsvN/M+hEXcs+oueCC/uJs907+UY3eCogACA9kBhguNAv
8DWXEPpnTAgx8Womg520fK5FUBJ4IdIMtPiUhHqMxufIrIlGkk+iNyRDic/EkEGyqBepJPl4baxi
Rig0p0dMvn74ckDvJK+SDgvaSGPxNa4hTeKTwxxQcsvL4Lacvs88Wmbtd0daU2dT6Sm41TDc1u3c
sAymwtS0M74WfxrQD2D6soD7etx2p9/j5VdURVfPRE1y9VD8tbTYucPs/QdmzcOEuLijuGU6JbGE
qdsFuw4uBrVpbnp5EfT6wVv1OvJOqZ7FcrUgDpAPRaip/nV57oituOE5NulwEJ1AeEMBzH/wySB9
NyLoie/yA5TIocPQGdKAgWOoOF97w3SEzUF+zNgwstdMCENgbLiWkvRA18ewnUzr+tgnXRwNGIPJ
abN5rvYnGL07Fco8RH7k9Ds0CM0aOBOyV1ys+lPELzzLtblAlvBvKEkJB7o5bZcQAhVM+AgecvVI
XxfzR7KPMIrx33OF53kf3hbFhm+hVV1ClbilX4wjWdbgzv9wavGYGSwOrNe6v81poRlw8hMiqeQS
PwHLQN41OcYpqz92/bNz0/7ENxyeT5RHr8tg2qhCZfFFrh/1I8RUOeaP8hpW/iPprait39s8B+h5
/P2WryVbmoJWP1JVD6b8+HyiAbG2S+ix/NJJwWqp4G2JsezZGHOkQSt8s380h76SYg06NxODRhTY
7A5baB7I5uIx3m0QcQ2h4AW9G5UoVeNvw59S1J/9Rp/JKxSS1+f5tcx3xkw+1jtw/SuPhekdleNE
29Ef3OnBaCIuquTdYDQBaQkKsjRhDsawZriPettiDSNNCTLFqYh4iZjJcyrDnuEqv2TcOKi5YTXy
SAprv6Eg5CExfKRB4BcygrYTBfXzQvdAJ1H8mef01AJV3qz35DHpoIkyHZ0xsilJUEFqDH13mo3r
kTTp5S4w3x6hrs1EUNnybPT1J/ks0D1PFGac2RE54RgTG4aS1PzG0wY9mnCCqXBCjyAH4f1EpOKs
F+FnEey3v2M6xZIH8BJNCPkpv395PPSyL4DAPTZr6kKdlyc5eR7p1TkHgIPZLdAmMLyipxPxYO8z
q55K/LltsKFYAaCKCyPMJ7Sy5gnWa/aHJzOgqrwiIoVrRAFVAZI94LbdP9A648JkrstzuawiHeC4
megL9e9+VAZWvR6MZcjY1bgItAssYXlDL1fTDACdVgxJ5MSIG2xUsDIaPifGBdhGDBBBdmfcEcgd
ueMweWZZ0LxztzFMQ/mIhzmm6HSZACSM3/pn/fzc0rIA8sOBAY/gFiMeDFfUnjKt2WWrwbJLsoPG
Lbiixse4akzDJO06PvqkTWV4erROCgYD4oFjrkgfrhB0vJ3t/9QtpiY6arGobuJX3+vdiYh2aMpv
lUNr8KX7ATADyzjVF2S7d6yjgZdjRahj+2TuAIwxlF9pQLQb3sOl+meUAbRKMzHY9Xafk3l4M4VF
6gQqr8QGVzxt+rFY9jV6+38a2r0QKmP8jFpOEP3Q2RrccAse5P76SnqFKx2fNOq3UQV79MJPqCd0
05xeXAyQMg4F5z1OMbvyVLGCNwUDrwfMXubndCSQ6ntj7hb84ObiMG2FGIqzRBKn9/UsS1bFm6ww
E+VRPur1c3c9tWi34/crYFvnOORNJUAlJvc79fhagvukm/cCFloO8WNTn3O2PCsPah+v6FiuWy6Y
v+vxN2H+fWUcgIfQALiSw9rGpwPO61sURDryKeuZ2upRZ7wos+PMNeSgO+FeKNSuInCZeZm4tckZ
87gjsKRL0S86FNQl/xF+acaNMKM9j34zdV5sUuERU68GPPqFeXmN6wP34ohtoG/ZFty4+T/VHPgE
MDtoJH54bPyDCNkk9LUv9OHw4r6MJoDX8Xcm+h3tJPEviIsQ6oH8cSqACvG3ZLSLzQFiik0++KOE
7QznCQjFfUcCjarLeB3AT+RSXur5ENJrY3jSzetIgngNedam/YCZyjgdDRd3KQT4leIOVtXNefcD
tBXqy2/14fsa3PsEJY/0AWnP3pMblLITXDOfwNs2uMVb60vC32uYEjkH/4R9hooSEsGAaa9dYetE
YiWQl3CyQtVL7rEx3ftweICsxGlA6woqDwu3jIwlGDv4Zx/ftk50VC0oD5oWoZums29JM+BHrOqw
zzC+E65NX82+k8+I+hfZqBiLg4sjManATZmYdJiZWcB70te+b1QG+fKhzG0EO4K7QsmzFQJBMo8K
4cik5W4DC69wBPmW0v8OFZ8qzaKfeyD8wwEVC5aPzRS/fDgNvxeRePDMAEiu5CVBm/3ZbzwbSND7
2OIXG9awa3xedEFp4cwgbIK3hWs8SIK3HzHWvArl9Y9fp96JV05dDd7xS+RxzlV54scHx5ihZcgS
bUbtpU44QJ7s2+uwW6EaY65n0Kh58qiYNjNNuAriibBs1xhNn6sJZ5o0vI1/AcFG53xbUu3aGv9a
id7T2/SzIu+G8NYGMw+Z5EMS44ThwIMQZEHz8yUSN7SNuSlXnIrdJf97z/Kt6RH0sOUtwIf49i7a
K2mWVypkfkxWMs+BSRq/c5SiJpiCqGrzGnl4c3kIAJzW4E0unRgrmDQqlNPN+c34/RtQiXMl0NLv
SUQgAg5+rDTm7O1FHsmHsx4/SWEp0DoO7Yne39wo8b8gJK5y5ntGxzXS0vVvCdSq5p+lcai2hBdm
JwagW4r794xIwKuGcEtAQSJTjLISKidT9KicIkpTxF+pK5B6Pl234qTH7O7W8xjYDVDr8dGcsAV0
VQEvvlQXIi5VHNRowMz3uTaIi2TAFFE5k3hJyYhpGz0AKCeEPFrHg05bQ1+Jv/Vb+N3S/sOV3XwI
40ImyKInDgrMssELlc9oUbaLVoML80/FyBB+fI9GqYOzb4mbA5e4Jdejybyfn+3nmTQaO2RG6Jsm
8k5f9ubMCPq7dgMKAoGGjdTNDKy5xJ40oBZjsrW7zhj91mgK4XHLzA4YpSG3/NuLJgTpi4s93Rce
LzNUjtZP0GB9A6T/71TPC4eiT54jF+NSylbwppa943vJyQ73bI+n3hMZmJNSONOINLSKYtSEBS/e
ZHQqV1o57j26AwPaau08RQ3S40ZCGl54bRV9+35ZeJxJKt/xFiM+rm9+8haROluTDoQ6Ec57Z2eN
gxN1hgstRpqMFUqHeR6Xpwne1eKjCPX7s2HUXDqvh/tgmocBBQiZ7hKnmkoWiuW/G9MWUNnLtWcD
omWszNpXmFLs+skHbJj7kssfhg2OeeUIZ7N96aA8HEwBdEGFwXR5AvnlzXCBURJ8FB5wcD3f17gS
QlH4971ysXPw8/tv1p//LlR8eJFPhWkegQmPWRZ0pBwbs3zJaTSIMekjZ5q+enYfIV9ZkxLcOxCi
S5eW7oytNm55PVGOgX0VwRPEbsqYZSMGG/czFeyfOP9Oyt+PhT0pEsL/EpWB+5VsXEH5VXaUSjtt
9INYg5zB5BVbzelXoe7qEbBGE7YjY1S20BGIyq06aiw4burcfpzha0AXYFA9OHLMYA0gWhz6NtKR
mEUuVH8QvKCmIXfidLmPZYZWlxtlnXOfDcJ3bb9fGGYKr6P+WD1Sneaj3jZDpC3TolGjDugDfmes
43dQm0f96IWJFjzi6HHs/9O3Qg2HoqmfYMXMtLC/eSwGALq1q4y6Y3YeLJqp9rI43SuWKAq/ZD+l
BV5Ka/n8mhOCdlDEnvhuiksvdW+A3pYckvHKNGbeUeHtPkPQTfAVv+/Vo/sO6UhFhpxNOUelj1cX
BRevHLF5iVXJjuUx1+dU0J8T7xWI9XRlL/BicWjn47+XNyLQ+5DRAmvJvPu9W7xfPUI2CCCbvhVu
6ddYG5tL+Y9tIK8eh8cB/KSakMRLugSWTqB99MWMcRiMPChO/UclDhAGl0hcARFpz7kV0KozWgWu
AFIB8OQKGvWXgvpoCtYlXw6ClmwRMGHO9zv1osQcZxQU5EYw20DkxyohOunwnonKAtICByvI3le4
fH7G/YOM4ds/RDbf8g+phqDULDpOd7o+kJ0fHGGywv59h8aqv2Ie1T+IbBXKF7xw5QP5LWSaEDZ2
BQB8koNwA9N10ln+R4n/A4jlloiJLQAqW5LgTsyY6QEWpdF7RrEd6edmxN3mCkAPpjppkMCqPicv
lE7JJ2D6E9XtCmJ6x5QZb92p+R9JZ7akKrKF4Sciglm8ZQZFnIe6MRwRFRRQEZ++v9wdZ8c+3dVV
WkKSuda//gHDwim0EcRKbn8qFiwkGRzihzDxBzl2QSJuQh6/YvzggYHwH8J3/RPSOsKv7Pnro1BA
YgvB33pCB+b2oU72IuaU6MRxJ91Dj0GyW8Lvawb5CtaFUwz4gAOOfyzJoawP53R9IZbAjhXBy0YQ
KcyZsbpziJxARnhNLwLfhET18qrDdH9bppI95lUZOcC0R5LXQ06Tw4kSvsPCNv70cEcH1hHnaYSo
lp+bUyZCpKJudz6DPnqBgn/KvZMBJQaK2VhxLJsZNuKEzNtTKEEoZ7AzRsU4ZTJRuowAfdJDsJrC
2p99hCEByxrCztbdlxEpufBzmGHyG+OsFNwHvan4/QFhULirB4M4DtE59hYvnDUGLS5ZQz3tJ+aQ
keHmFRsJKSY+3tt69IEV6mXI/jvXLGl5RYPxYyjLQ8cQ8FQxbtSEDK00bI4dkrn7O7X26Dxk4Gwt
gUPGFirZLcAcJ1gqdlMI3HjCuILLkEhLM0KWEddn5Cf8btflZbShpA5zUWixrsohGxemQi4eYI7Q
FmAiMEcgD+8d2QaUAJzcQgQMAQOIOVz4Mb8IdGXmNBb8SJgUM84prgsMT/eGCAhxNRMoSgFnCUIj
jO2hJN+4/B8Mg7D+RuHsT9HaBZ2nIBB52SPYC9zWIjyYSLF3TE7FjXyAKdofZ0QSuUsb5ew/IfpS
Rygyqe4IDfc8O7q4vj0GQOa2We5hw99zWiQuSHfcsoSlJSoPds2ofnq0jhyu2yN+mb8b5HlM8shm
idtYAll+YQZo/mHcY0AHzM7F+bM2PYiAjEUUnqM9xgPudzYAOY76OLyikXHMQEu/0NUYyrn6FLp3
eXfoVddbspuK0XbC1M5R9r8BOS62GZBxzSV6xFT7sTkpdhVcaOYMgxq+FIJWVn0gTBx/yAvY1HSH
iSw5iEzRGAqj38Hz+cu8QLg79JmSYWHsYxPr7ing3UC3x6B9sKysWLFP25DHGAwGCqcwOt9zswY9
dzl/rfCR8DAy8r52CqZLoo9w9efC3lHboBnEM3gqt4lsjGojLFhTAOqZ3+NGkKeCYKbnnNIWLUKD
eT6U8ZCHl1Y1YWNwFIiUYkFwP+hUs796f3WzCTkti0s6jeycb7qhDCqcfc9OAJvtrU/ALo2gkeQO
eSkyg/PruVXgTxrcqPbtrV5xQBtL4ThUIw6PTrM1/Cv77q0lACqofoH0DNV4SfPSOs2SGHFW1xh4
zK7i+fzH78KOLjlTmsfLPguk3c1Jf4frvMTfgNGhS+zrv8mAdNADrvX5EXKysqWhd8PN5oUUgMjR
IeZoQUlZUzOIew55LyXdJnD4WbYiToBik3HHC/3DLF/edhwCjF8+PhPc+7A/yxkoM+2KsWbEqYbr
GW5HRun3b349LCUSga4M2woP2YiObw9RW3ZP8KahSuoTFbM+GKnGGs5L/yACAWHP0DkgJoVvB6H5
xlkNXw2r0vOPE2rc3CL4d5Br7mx7P5GxRRNBIlSJTRzJdGc6quLrmmSxjfg+ShEKW1jFZ0K7QHr4
CebI+VQlmpfTsQxosPnyjyjWiyejUiRk7evSj5kiz4zWjNcB7kwBwcGwwKW5zPWqXPU8yKuvkHJI
LA3kXwG8OJr3AaPjy4FgOrjHOxqKevNJL2si0KFv3iYMmhVesY/fvzUEGhDFAFwzVE8CtOPfvt5E
Hr18/JrBc+a0VA/PiDL3GZOkjciaJ2HXT4q78zPd50C0BmwulJweTjjsUcX6cmZLpRbGb2uQRf2d
KHTpS4gzkY8tVRAU3jc3cYTLHv6buCMhYRJFtMqWurJcdpStf3l6+UKmIE7Yr3MJkd4vpCNj9La0
aCGsQPPpj+ASNn/YYIjTa3KLC+cw2trBJb1jfgCFaxu9l+3u72Ev+mdOfwhDHwb/Sph2zuA17tFN
Q9UmRQe3yIM0arGYZCjIUmQfrEkzkUZwmnGCgJWAndc/QvjSIKTghtMe8QNfCtIm6N2c10xZaSQ6
KaviBIl9G5nuuIiZY/HYTzC6dsypgImwO33by+t4KYjje4o8aQM40a36G4ziSXzKCcMQJzI8Xsxa
elPxz9h/xbkIUVDEFo3S7yK6UJx7ngOi2/jG3PuuqsRnt5lsqWMdpHwD2Lj4iDPue+1xHnAowu3d
0z7wNbsgRqRKCjIgQf4JIcdIRqRVNEmVMBo5FLCYANZfD8JLtqQ10ZcADNIs8ZmOfQcAD/+6p3Dt
KoaPQx9zj+2Qn3dgMwRUhlBLGKIz6iPGSgf1ijC+kUkrmX0G1rFiPjHProE11KMvSiALuwZZsHVg
vaGJobcHb8GzlE0VkyYnjx5D5MEZ7pO/wLSnbFYJdxuB41PU/1ncR9uYL7DfsSsMcbBfpF5j16Iz
dgp0+UDyAWXXvjkBI88oz/gDLzG7CWIwpPPah260+mLJ2HriwjG18p8+R+ridkLYRYwD38Rc6rb4
QB1QwpbIhAJrjTzuDYTRKJue8G3IbBRE/T2JgVRVDCegFSYPUrIgkyurhnMaK7YWIuOFrB6JEhBO
XYSfPxoq8f99OAkyCQ01ms7PgHNWY8lZGJgyLsMJiOYMAz1jSqrXAAqnTxPKN77ArBbMMdjaKPrv
A3VmEXLUs+kyRWgZDg5B5Zqbfev9ge8Mr7sTi5rD58XypKfFOiJ8Dco9QTCjIoGC40Mt4wi8+9Nh
5XsnbgyG0d6cHosy8TWQIz4Lc8WLkxh8WI6zxodsg+0KIiYg4ZE4nCiIRYkSM7k6SSMFrX/j4o7t
Rq0DUC9NKbDMYYe1hTblaMFsd0j1+OWycTwkQBfE5hTJdoMycnEDwgT8JEQkLCY/EtngwwTpnesT
C10jbtYfO/1xynMp0UJ8qIlgu9dMcCyQq8x/aq5Sx28G4RS9fSR6o5aVW/p6Lmhx5fDN/stm6mtu
pYrK3iNbFdHR16C+tqY8itTRJlpqK2nBvZbAxc6NazW8DLPlZY5UB+Ydp59GsUD5TxDalPGDiRB7
9Ac98uVTmtyvMP7qNSTmi48PZ1+PBPwC/EO/AjX759OOPBnfvL4jLbpEhmt62b4L+iDVmPrF77NI
vjPG2MJ/vNuqXENf9YEVzSm9+CVoJ33y7jq+xUrwyQ3fFEu1i/AgynfUQvZtihHbv0qH01S0wWag
d/h5arA9Fkbl9JaqO2qZ6yOCsjFY9iZQKJD9WyOM2R180z2x33eYHfO6w5ePy1Ka8R5UP7Wr+LX/
9cvhx1WDL89vOdQntc8l4pD/v5Bc4jZGz4oqic/hmMs7fifsozTnICX4qTLJA3i7D8n2s3fWOp78
UqZWPP4IpbPC1SpEU9noGkju7BlvBxNyGdyJMC64J2vBNi6xaqFQdEt+f6Cgp31dQIbdNKsrzbvp
IepCBTh4Oh4zQt4CCUFAq+q+2ShguvOB61hy12V0sxEIw5+FUbSWYQPSK4XftOXoU2YKcZJ2Bf9n
6/zGWvQ8VJ75B5NkqE+vRF9AeXgt5IEaiv9dYLVLYwnXvetJcjHX4anFFZqJJ06SdAhBMeKF/d/6
3+owpxXOBmwKkNl7otOXjj0+QgB8/ZuBRj/ZRV0mTTgTdT4W5eqK1yQDQTgF4Qpg0+sJB0GwJuEM
RaeHmo9l7zcrKSrjm/9ePZNqdV9gPtFj6mbfg/eALDuGXR7FHXbQPVdw7uEV2uBtGDY16Poab8Lr
Q65aQ5RCLftlzguphkFxnoihWQL7piE7SrS7Qo5sbXgune9MBALxGHNG/dFcuAg4mTE7ordGP8IT
qpIE2bcHJTeAEjCEl4rwbJ/+huuMRaTHEEocI6LUZ+koYhvn3yV00/xQTrw5BAo8t+8LMG9aUAJv
UINgX2NPLp6ruGjnWWi0bw7uRs6ECRe8aQBAliLTWwRv7wEGilCE27AM9OnyOuFa8BbduQlZ6IC9
3zH0FAf7Aa83PBIeznbH49OE2FiwPoyh6kDMcEWAMpbb8c9HQav7Mrc16TyskO5BYgzFFvg50uYv
xL7/wm8A3HTr58ntT9sDqwBcNUJxSl2ACe8/BhMmw5zNAJL5AqgTFp6rTYGzskUZmvaqByhA2Uan
e8piCaNL6g/7cN+px26sAS/84oZtlGBHBEaksS/183uHo3n0iz6MxvFK+WNoCsbCHwgXb6xToNjE
twVS8g7z3e3mFveYM7zFaKW3h20C/mzh7INZq2UrwMl7vhN54EobIBSBQ6tWuCQQF8QuDbzJAyVy
D0B6wHiaibyYQ54DxIbCDsQOAQiLoZYD/SaF/V2fAQvEv57daw8MReHSPjnnsJlEEctMgE0/X+Tx
PxEgNBBp9LFX1wnTDgYCHJo0vf7L4UnY3zYGXk4eJxvEqCYAQuGkoSVA3+Vhe4wgtaNn0zmgXPbf
0tnPuR0xsUmOiKLaV4nwkm8Cg4r3DsZSinwz7EQpOhe9FMkidC+RSUrst1uFN+6J4I5vpzwTcFHe
Eei72wzUg+rLBA/UJ2bZLAK8FRkPvQdopvBEYe0pEUz/QIpmX361nrM6LIDyHG2Mg9yQfg33A2jW
FSXjZ3z3t7h6MTnZcGtiimVEgE+OIqrc1YOFSGA8x05iOpdZ5ezVAF0rJRLsL2TZ26BhoULtY9Uz
t2F0QOVBXJ8H3TT82QfqAla5HFShRfdIhcLzQAerBDwpi2IoUD7LPjdMONNZEfUDzCgGY7zREBMW
9DfuN3h90dB9PXI4Z1nyHRw+8dPjO2OEdT5g9khHGjZvXGZrdovIhetFgSC8EmNBGuz+amo1fjtq
LFZSwoe+MxOCFE3e0Gf8HGuFD5X6MYJHnnVOOyVkm8KcJgdi7PhJ5Cq7b8Jgk5BzRNvfobFG7C+M
FC5H8XBbbH2I+yFLNUERJsTlQMydLJgiz38JGyB7fbZ7DfNRQ8eJD236mL0CrrZ/X7bsrE/niIKI
RuByZIBkIFXABo6mFP3KPQC7YPXV9pmBbRfg/TPAtcEH0XXFV/FkaTH+3EJMe7s1jxVEt3XjBNOS
2K+rG90mwuCaYUsRoxmZs8xc+Jkw+daw9kDwqOFDiSMIf1RpBiJzusUAmy80O5ialJPnCWfYsDdf
K34xpbEd31g0uNKBYYBd9PYETYvsWAFenL4BdVgBoHP6oHuicycf6j5T9sKDxEKaTpyXYHk9Jve0
QI+PENwm18SB9kO5ow20lTEoYiDTMbxAflz1xKxGhN2/jiK9+Mf5jz+ZxpsVCHcZLbA7F85chLT+
kYfNNRdbY28FO2nHS/wZq16oenVUeNTAD6QaMr87dSPlb8N6/rrPYQ9s8wKueeOkAFKFJUqfyhx6
gik6D5M4IEqXCAMKxpgoGO8RQxVlem5EMrM8sp8m1ejBJ76huX576/tQVICg/UNGEUSk9QeFvdwL
xKYd4UJBgf0NtfB6eIJYihxGoB5bIGDSCAQREmTp9xhUodSkEKTXBth5UJI3yT1FX02JGL9xbc9p
DbYB3nF89ABZnF+EohC9p1+M6q6pCZmESIKQdV78KXM+0584/CiGT+gC2a8wg6c0/oxxgyAuHZs1
oB9m/R4sEKKhtrDepz3PmjXuWAsZ+S2qydXXN3iOegWnpWhN7hGKDLYOZQ+UssG9niuBzQLRurS9
+BmQoE5pf4cNqvj9NGxnddDaA6RKCDCAESrWM3OUUR1lAxr+2CLLmJ1xges6x8pnoI36ux6Fu53i
4It5UD8FnQngPN4m+MBJivNbcfa/T7Tes3rWjTSfgYAMxTa5RMy1U7wKxWPw71FUnVTiMqPIdvYg
mHSDgHm04AFgKVDdlR0pH+BHv8j/MNIP72kV8ASLjmjzgN/2B9EPc2f8/FcPcKznnuZugUjNu52w
zJ7iTzOoAppUiYp8k3ucFfBoRvs8xBcTiOvjTQtEH7QKX38PwWS6+nqn6z8dMQfAJRVvRboZg+EH
vRpsQUwBWaLkG/8kx1jRCSciHLkk4pGz6ZJK7Rj1KziOQfTfdgxFi+mAAbl7+ZkzVBA+CvISbSLg
B2XRnJ1KR2hixZxx8/foe7xz8KXmCVojxDX+sJS7E7qSf1UApTB8w+2GKNMB93vxWDDC5Vir8VHj
WkiMFQHtxjfcjXkCRrDaKgCEPYAzhHycN7E2Nc6P8RXkaSkDLGNhUS9JD3qDtWHGcp0JhvPLk/1y
JAX9OI9yzwg565GjztDU4xv4idU0XxAw9noQPyfmgIxw6dI4rOUNEABjVwaj15+rUWHCpQMVLx2+
/saI+uEyQb0l5H8CpfOzRwab8/70kuan/gi7d0/mgK4oaPhQ2QmCAAA/ZEheL//DAmjCwG7yf/Ij
qmXFPlTPCp8s7F3eCw6PFM2XN23QieCFdTsYu68H6XFYsS31mOH1V6Vfz6Q9ignwleZEJsFziEFd
Pe6lBTgNvTwsmhKZiCOUUbAdYMeX3htM/I8bC+yz2p70czPtTleoMxG3tAtg09KfrJQxAumjycQf
jO/4yt0XI6UjyByzo4r7DRAJX44LCFHWRDZi5mStUUXBo4BK+51ZZMHw3Zx8cIkAWJqdNW533e6T
Xg8apFHsbvxvdF1bp+7vc2wmzSQzeXqllbTXWv+Tyot3AuW2Y8rBcYpbzKpbNBMmaS27SzMx9r0V
tIDJMwUXo20Rp8ozUGH2vYKLR0HqdPiy3SMFWIzLwuLWQiRQCpsDBTRAA/HdmBNb0Q2nciQ+s3zE
9C9lCBWcLNRMkieBetVh62MAA4Z2Tx8x67elbHwiylZ4/m4TQcmfGCHH+XVSB/gcBt2qG3T7LC2T
NyWHBPX9PdJCY//+xwWuFpwBrGbqUYYb4KvSplyUJwlmLAcHgAl6agDNuTz9jd9ItmHVaQ4syBz2
Ghj5tA9V6MxTlhMrzp4+e4/uxweDuIsBL9s1/hGUu1N14gaKRwxBACUCXGT4XGAO2H3wBMfFUYMQ
Pq2O2i5DJbOpjhlGwccvm9TO5H6eUVnd5uyazzG3vMe+SVWCk89aBL3mg+e4HH/m1CtiUAnieuSv
//9UuKyVrrr86A71LzNK2XIlqjIwDoBCUFnG1qB1kMroBa4pleiMRQhmKolUDc2kH67TDDeRL3Qg
u0eMyKbb3Y+UQu/JO1BWgFbFoloU7Fbi3vE1cuFn5MOnzeKa8jw2B6g/Tdjtn7rdH+uyLYtMlvSV
yPt7Ui8gpnFRVlkKDyOtdvm0jtrdlVnY7nPkEl3XrNvujyktQ1dpzbXGImv5YAx7KMfS2lihox50
nOtmjPF0ULF1v4B+YCcVuhyySYcKLllEVLhX7Ofdd3SBauOLAxg7SyC9ZwQxi6PV8K+0rNieMLxp
MK1++o39WGgr7LhxBi+iDP3F+B5QTnvvCVjaU9TH9CMQk1lvxoqWpjvVKc9GcxOeO5DSechAtvnN
4ZowITYxKPF6a3g80EFH/QNkteu4WhlYtUmzbFost0lmCv4a5K5LjRyF74MdxN9A7jd28NAYwdd5
eAwcGJEiwGavhQubOzjpPEA6obrhzsU+AIP/aEDPz+DTc5eUFaZtMOj2+rEA92B0cuwlWNGFHKJM
jxzYnkgadVbVtN7jHruud5jokeYeocxihKGet2fOEgqpSfZ2YapYmCvoAqSEoYjxW3ZSBGUzQyqI
sRWkLsKE+oHRObzKe25urivtr/93HykJgJJgVUMPgC0jlJjd30PnyfqupZn517F/TX6H3xqe20RA
npl3ukW/2GJvEB52JnO03xAP3Og57Ke3XT+V/9G+4KrBQqaanKocWpuXiy0Uy3pFQ3WqJo/J9QAH
QN5Z53Je7QogNJYpy6HycuZtOLr+c4cl65fG9n6+rqW9Aome6ogu8EvUC943XnEqFvDhswe8GjF7
AphAR00lASETrdvTsVTnBkkGOhWsdqjJ/ttvsVpkUNp3EdejF30VdktF511X0g5Z/Yaz5nL+Qgaj
fMa9G/7TzEoM6FTpa00I2nCLcRgQlFcPWQ8N4B38ABsuoyqN8awBC3zcT99e0D2Dj5hLBOxMWWfD
7rMYDIPrwBdhXc77c/5JG6PQJ4yETMtWpJjdFzoHJhjM69Td8LsJn2BqCM0ZiKC3gP0AI/9in+tT
xeqm141fsFp8HUuKtKHyQLRsfATZY9YOjPEVbC6Su/CZL5prxLPe170yCxqYfkgisfMGRrt4ek12
rpCIdRYBhC5/mHRBEbxj8VMhMWCV8UA00OhgOfAQQBosAAKp9SxyymyYWi09NF03gBpcdLiC9CpQ
iC4u/wxuZbIuoH/3SDhwAG4mMnYGQuSoDDV0rxBtGFoC+VBF40VDPULDwGHUwc9jiPRhDljsZGkI
c5E34FLJsCuBsoy3V1DpYMx85ut9xf1wk2sMQageHOaA/PYaUxXNMTuvukYPJfghtyu8Ty38ip4X
7wr9kXIzfCaQ45NuwpvddvzGzPR4ix40P2yuQVWrcwfTD9XmUk2qM/NGZufY+gHnymf1zGMOPbCG
pXqugVsg++GflRO0in1eBQmG7bC/zimJjmzrW9zVkZv2wAjCCEyjorh9uU/m3TBZ/81NeaxlxZc6
F4pY/+L3bgmKko4d8+peOAnqq18xJ7njIuJ8FRHFUSEuNV3538L6wALNaDRZ3AS4ORZj5lqQPj8o
bpjFTNU/ecoX256t9DzYqJBbXrQhjFHX+kAGpiIUFC5IN9XvHrfmCTn0WOMawDs+bCaj5b9bBOeI
IyfhxpVDrrY1YUlQt/Cnd/Eotaa/YTb4Rd/ZdUxLx4w0t/cZZfcSluIrbVlD5o7J1z/G+uZ5/AzZ
QCmEzDNbJJtyi7KVfN5DfVQZIHHCcLoZFupTwR0EOYKtrDAtxvhAcbRVOStDNWJi2R/AaTaIQ/w6
l60vZ9jlPWKm8/wcX0W8REV1kd0eVEWkIaQWa+j/RFIFPMePJIRasskqQn3qosXJYWjnXD7mQDPl
6lP88oocIDrtzJ9+0k8wK6nj7rQhpkv28HuaUQdBX3GVmH0Ri0fU86bdMKq/MFW7HNCuJTLUrTp9
pZcDLEdkPqCg8DC7RRHnUFuZYJBak9FuvkKBJWGq8GclEiaR2xGS5Og1a65ngDZMqiC0bM/1vDx+
5u2o+4PPfVljIyYMH+tQG6HPo9jBSBWBnTRTDjyCkP71BbLNpb77zl+4A9PZnerjl3jrUTlSU23I
XYJw/Z4yIASTQcBm7aylRH6QMpWWvymT/fWH+7y4D0gS/SJ2AHuAlw3Lhnm55qABr0FWEMvNdN8E
2H4F8EKDyr8goudw8j4hUSs+xEoe8LRFTMtJc9YBo1+BOevWSMSlsz4o2N38fKEQu6fw4JzfVFa/
Rnj06KbQalAz92Fl0lPNs+AHw5XJ++WINQV6N8SFHHAUZbDZ/pG+XjrUHIen87u+LZm4bDkseY0q
pr/0IXIe+X4edi1Vk633Od2yCfP4PmY+GNZUDqARu+Vjx2jegm5zUNgZIcfssDnjTdQzykGfsd8K
M60Nzzxma1GJx+gdfOMp0HmAaZ9njByjI9ja8n13VRrUMn0gOABShtSpgbDBGDMthl+S5ryY+k+x
wGFTQkJ3xokOmJENes4XoAQz38A+t3CLJYztbVJhrsay8LFcyyGwPHZfvoWtl8H6gd32TbipQ8hV
ZolUjY6ZOjrK7ozl3sWrxASKjbGXsoezKWIIU7iIP0nbI/gQw195XBB9AQLG8wyLnZ7d8ClqWknk
svU6n1+EA0B18hG72/OI/ezqNdyeDPwLHYZFMB56j827DIiNeOCczJQLDzhMc6eQ7+hsywxHKLzO
Iom5LwoRSl9+4WWNWZCDQxy3EuzhE7FjnSllaZxB40imbXB6lOky3s4VYsyBbR1SEFS+6AYhiarr
jwMABiutBRO9CLYEK2x4lzv4GyJt2ahCzpcGnhSwKs/pAfkz1n187eOTOsImBm4KloQzjXAw4drl
Z2NWriEZQSlOuO2KDxqiHH5E6QiG8r7Z6YUw3fulpodE6XV1VS01mctYvpLKsXQgfnfcm303LINm
2UyoXXqrn7/MUnqWy9uVBpinMIcjDSEmWWQH6Z7MDBQCue1/XS1kR5gzPWdNjak+O4Ew4mCFWHKp
ra0/kwRVYhD7rsne6hDBPOPmNOd82Xics68hBygfg/P0ZjnY//FhSftFlFRQ9o8KIgWtYQ4NlJkI
xdq/72Vj/23ayRaT0zPLg0KhW94jlYwzdW5QFPDQdzB+hqVGP9UXTE2y5msC4wVBA+fYNtLQ7i5a
Cq8NrhhsqeBg99EvlBM6WlpARgSyi0kNksSvkKB8LRvJKPJI6jnxHZnTX0EILfree9Eu3gv83U4a
sBnohf+MLn1B+QaJg1R3rOnRfcNnsnwbgaL/KeBRN4qfFxYs4AVHeUqeiXGs11ggUuvAvZFm1B0U
Mc6aqw9CqyZqfNkYsBKPPObAjK23bH/uJVDWzH3hTNsWyR/zZm+OWFfw+60dK47mjqUovBqwXR7d
wicw+ozj4f2XT+guANTR65JP6fN5aF1NlOnAL1mcYdT5c+97DIyyRJ4pMUPrSQvsD+OgLxyYOXw4
qDH80r06xfJ+BI1wBbac4CC2+aDcM/dUf8zkHgOUf5Ue/I5ISrLVj1nMR0hF0F2TxOlJg2yk3Jn3
tWArFMb272jMe2OidZVZsePpvM+R6jH8OnOm0c3w/EU821xeeGtiq2HdvN6BGdfH27QkkCBsdxyY
aXlkULPViV6OUd++RMITQNP+HvVFIQwUY3rFChq0RhAOtwe/llEDL0PUkejO6A3Z6QhO+jNPfZ/z
mxfgpl8wcoOKH8sn7EZpprC0EjTbXFi+8B96q/eCQ59TuPlTF/cUB0YRkLHXUbnfNyzk64adDDgY
nw66OSFkwkmMsihFkSAmgIYgNjlct/vNtRCX/lDvCj8bpP0+MjF664ykgdzPJr178vd0f1dPa+c3
Jl/EKbo5UYputqrCvuIrYwon+S+bsltjIEbbwC/i8smQJU1xA76Pb8CoiL+Z8KU3ENYVtZ25+fcA
Z6qP293VUY+4i4SGHmA0f4SDj09rHqFo011wMMN7cxTBvcMZqOcyu0lBtyOOu5HlkmR7ILU67AdE
PTFmKHcGOXbb8EdT2OYBFeJlD1BG+6gfaYFqWmZuLvZiMLDY0TA1drtDXlNTBr2eCLjQGWXaaAGU
ALcPLSCs5jLtKPhxsZjkWVTPuNcN2Wl95HqF/9vJbOTHzwQ5wvAWCLw6IF/mfcNqurqw+X8puxIg
lR+8XAphDiN20+bvseBzwZJIVCkAfGS3MRJjUi/bA9m7KB+M0bte9+lObpbf70jGQxyB2SRunQhL
s/V10qtsQvruKwKX+c1i4IHxg6kvjObUwmyOesMKGXAil4HCskO7kIOCQLH4unDcfzQQfGRuFxJM
1ebVX6jDDhL1ruV9cKKNt8zPafxt8gndhivyZ9ndyyFV6wliGSs9HHl7SzBXoMtdB9dqfsHRY1Ob
vrK0VJfUuWirusK+3BbO/HrtSjEQig6+jV2/Mbmc6chrPk07NxH2GeciUmcq2UbxcwF1y9j8jjef
hGZ6p2PnoyiHK2qMcPafcU7w5qqNqs/drn9Yc1C1YGnbBwj1AJs0OniPj8sfDa8XLNnr+MIAPClH
usuJ8Rz0FwV1FoPw+ZZ5CUQ1RCBs9hHXzkR7iw3PR4DB5ZIlgiCT/KOe8+oRb9G4BKVOoHI2axB1
c1iflUA/vA/Pc6W45uxLmbNjLWWeBCcfPWhLWuFcmT7xrVjreApP2M3QTHbwMCYZ+pPR570gYPl8
xXp+WjUx8gCgbYAwIIToQuStx3u8felnjz99tzsWkF/Yy8AFIbgA+oAaMCdkw2OHnF+4gl+/WvNi
NTo4qDJg7Lxz45HxqPv67Np5H+58YGZuwWqasfqF9VHn8bdMoib3GiYDd6wiLdFRJvUZ8TL/zg8p
GGohSPW5QnwzIhgyn/wavgPzE/d+C/lWZhHUfkOiA1hn3KMthEtEy96YJ/duiOD2sYq/PIfvNeoh
USKsHWYVJr0+lkzvTnwDKe//jJf1OuQOaIQQ8Ovr3uYn3GktrnCVSFhszrEJ1IB+fmG94359YuxG
SWVnZ/YKXIKXDSTZP96i3PHlrxJwp58YzFCi4SpJyAEfgJejfQOJujv9W1zyGClJ24Ro2dUmfHkW
lRJ1B2ojBJPZsX0JL9iakpsKBzeYn/8avX60yKE8xPO/e3mfEZrwbs5y78wpo4MLUCVzPMgmHv//
/TlbpCRxt6q9cmUernjhN/6PmaO+5L+VP+9GfL1JVsjixbMB0MutmLdMuajwCnnEo/0qZjzGZHx/
s4kB6QMxge6o3B4e/eC34+dVjhKKlznZ6DLFiMwzysM+uijJk1rTVlg4dCUFprPMdtjabit2N+5P
jUE16ARKuBZODh5vgawOcwpi9hzdG2cX4peXluS/teOV75B8+Zlc2Vyq5KMQsTllb9LKARFttD36
S7zp9ZIY4uyfcHOeT43OXTcWakMjr12lsdxNKTmLIrpDMNhnF//aeA/E23W0LYIXBl23OKOOhasH
Av9Ir9fFdutRuNdZcMfAqgkfdGy976z+zqRyo+t+zrCGvNcOWq2s+z+aKbxMoIpL7nOd4V/sy1NN
s+8fj6QwhU16/6FQ3Ipo6wZhFYKK8Hamzu2+3qXP1pJev2sZw/xf0hHbgXLEHNQGF839DYsRo3TK
RPr1N4zI0uu/Y6bxH334atyO8J4nT6BbM3Kmac2g7b22wZUImo9tMQadNggSXiEvoVcjfj4fMDqu
8WFC+B50vJ4SvbvFk7g9fQgqmqmJtL5egk/ht8vH171kgxvIZxMCBfLOPDYUbg19QE+KCzRRGN6+
g6R9jnCV/f1GTRn0q4nmt0m9YrCEdECGpMuKL2dc7V7mvnm2hM01jTi2leccgHaHl8r8zdPOKBcD
alVYwGfgy9xG5B6JWo7Va5TfIkuNX0AeO+F32o1apA5Lav/3H9bZltuNIAfyASuHquMTkRRC60YA
QEtvLe/+CpwzfXUncRZtcUPm92fcU33Bl3/wJakR0+Kk7bNQY/YJDw8rqaEVoM/GJ5Uc7G/h3zeX
IyZ4tKqXtYpvdeErECyR403z3PnqQo3LJaX0FfA7+nig7yXAMr8ByiT+I9pqlWaJdu49pJbYxpmS
ZF/XCrZKQGn3wvmunwKkfcHo0ISzuuEpgQ1iJx33MTHlkj4pJX/RXR0A1r/IF4KfipRrrZO6KiwF
n7oHvtsV4m8MHjXHgKxSeGpMx4ErJDI8Nq/GQwcsZR6CTYA4/lbRqWDcX74DAeTxEtfVq/FyWu3M
457Qp8gc4ew+lkMvKt6gdUEl0SXT2WHRqGJWykv8HAshBs/nElk5r0Q3TZcqs9FioCZ5Kg0o7SrG
YP9a6QwrftpVrIzheOJ6WPHT6ACkUJt1pCHsWB88bS1dF9zjA1jmfci7cfOR20Gt+UX4lJrlsWmm
v34CZFkSg1YOLs85bMOm8+ivX/5jp7iy5QCPZecPhy6tJF0lvES/WNIo0zQoqsuQRzjmakyFHfpb
YFWMF6ffGV3Dm7x2+C5HqAqZUz7jL/R1ZuNTwA9oXXQJvcUTVgJAmVet9Rnbe7kb9ye4zLD/6O53
vx02hxLmGPlQgAhrDjDOdeotjrYtXPRZlXEyF5lnUsX4vwnjgQdDJKoY562Osnygl/5v+rj+G71C
76OwZgTHuLbnGdNHz8tB/DoGfJzy0knP3femuCMjFLsnh5BJIhbvk24l3+Ru7/jriyPe1tNnNwwM
zEtENci9A0V5e2rSnvWEG8ecBGCB5QJZnjvKcTTBQZdutGt8FNs8FvIO5fnnKKUvYoIfDHcwqSwD
2UF5jdCgBtdm3hzSNWl9OJP8m9hOBeSs1SGrzZowxP23Al0zAQN51H5BNJTQGqj+40/koRYTCyy9
hUgTGXNp/Izhl9N90BWIjIFuSid5gXlHmSiTd2kutpVP3w1981BKPt1yr/aKs8zok3aA9z4YJDah
Q8JezqUhw3IX69IGm7wjiEtrfzfavH37dBXy1HjaOdM2hnitrUn2Ua6C5wJ7s55H3Jv59JhudrBM
GOZnYWbRvgQwhu6ojOicVF/fEzI2eOAR+21x/mr7LoqVy8Onq/3xCjgHPUL6V/0Rll8kXPwHBqzV
gBKxnZDF63QhCTxC+IctQLd6MjCOn613ZepMxibNEmQiQuLewjkgZMiK1lPQNW7083rY/3jdSgaA
FVozoFWbtyYPEtxWcWj45Ol7T/48WlMw6AamFd8Jwv3P5qWlxj3qI2ZCTFNgn8hnikLQ1xRblo2E
LQTG7C0YMSmQt7GKqC/aLl/jG0cYFfYNuI0pKPwohkLS1iXmDz3p1YcUoTIrAk9gyInFlRjunfiL
ibvVehZEAvSAjE0e3j13yw1+3/DhhNB8rQkDvXLdeyJ5t5sQJw2qRRs7TvyHVQ/nI5kcCthS2FMx
jMZXiag9Xr8SoY6MHGG24MGEVgKHcn6VU4u5KFfbYCTPbOrzH0vntZ04loXhJ9JayuEWZbKJtm+0
jKFQAIQSknj6+Y57Vvf0uKooEArn7P3vP+D5ZgPCB+CpBgQpQGuMoAbu2xAIesC8Co1VBcgmIGjt
RNtYfdPxYqaWTp6SB4f9mQd8b5WLs/0EYLhBbXX5OkMffAL4PqizcniuACr95kYHDg0Y0uPqBsuZ
ITTeMjTOi+e2XjEHH5fZh/AqVN/w4EqKmGkB75V2TIw53zqtcr5GQRW8SVXycMGR/VrynAkHoXEX
kW+4vX43SxBUzABSbNi4LRnMkfviccJvv+Sx/DB/SSzWfkZh5gD8MeK3FKJsg7WZMGuHYypEFiSR
gb6n+NH6zDUEjbMbOOfYClTfWIEIJz6PjwRZAqG/sw8VXrewufNbDLCR8UFSpfsEOcpeHq5jxXdK
+tBD+EVwf9yrgN7fyHyg4j+fTuy8wCtwmETbTpccWEcHEqiXMVVQ/Ryet8AjYPdAll6oP5Zgh8IL
3VtIY6pDv5EFlin/cwBhQD2D5xrveqBZ6KuCldh9daCrcEMphkYWi29OE6yTJViENeOn6wyKoA8E
GTq2sF0FyTYJ6B3nVL4EJaFgOpbTx/mNVBBqQKZNxa7eBtXLK2EXm+Bd1QajGAHKg7ennmp52u+D
bJISpym8c2LjHVjAONou/yxAa3HMcakvkhBKSprs8UuM07M57plqC6c68OWntLCMzfW5dKxI9plA
v9hfHjQ4XgWm59NHPn46kBRyXTevA/vupP1UZ9Ua/y8ISPMhYJfFnuWNAhilOdsqEm4XNzyqOY+V
rDt2ukuMbeIyTVJCjjv/hGbTAGyaLjRmHtHXUfJrwb58OHikeFIErEnWz2OCYeQcIIVbD4LU6o4w
9VQUfklY2SEdwEKtqLhkf94JJBVhpTCQyCWEF/fvZtPO8cBSNw0k1qX02W4rNcA4rrzwfLLEFyHM
0VDZwCh+pGGrCADJPOhUSP/anf4DJL0hQeWn/0nPHAACZYaI0fVDmVOzyT9PNGJHYrEpfS1YwF/1
msrvYfrQ9o4Nc1esm1J4NzDjvC73VSwTMYPyuUUURh6WKzgs0CefGxYEBQoSaSXf2eBzAz68Kmwl
z+y8drj0A95K3JHNNrN9Bv0RRhPq13BCFYZ3xKz8VrrlVSxvpKzm1RQ6GCgdS6EWWiRAIPMi7SBk
PYExWXODPt1PEPAx8dn0ijcTbB5kdKGZhatzVxKHNZzHIa6tBRZ9/UV+zsfeZ5Ame6w/SjSczNxP
dhJ+BPiZfiEYmrEINviXMCpbY+/Mw4Bv9bQ9wvcq9jBUBL1k2rFSsxhQXsve6wS2BnkR6kb6mVOf
44AcgLwyF0gZPh+SaeMwfRkZDcZN5xkR31/LNxTTxT2yGcECA1cfzzU4+Jvd/B1A0kgRrgu1oCqS
ckaa3t3r/F39VAxePPVyq7zbir5sZNj8q3N20IA5ISmNgTw1QxZNJma3ADEC0DP1VhZxiVgfs6gd
IG2VHwrMLiR0kKGxBFgwrZ8EqyzaxWFoTsIYErjQ+K6C2Pfn88sG0Y8bZu4Fs0/OzF7I+YRi7v3H
xW++BEO/iHj8XCFhzz52hKetSLXS5vcIXhWU0cjiH90/xXzABY8uJEfhDanSAKtUmT2grkNFX0GV
+HIs7A4e2+pDMDS1SUVQ5u5muM75japuKQ3Qp8Cb9KN8zPcqpY30IIeKJZIpmAJ9YcJOwaSx3Rlz
ntmcuWMxkh9jSfr+rSEWsszNQAx9v39Km3xhxOUMCjqE8+vyOS9I2RIxhneckIwiXY0tEllsmvsz
NoIJ09/uzlwFPTrmg/EjCapNvlbxeaLGY7dktVJ9xWEfXsDESZnfst8Bqasz9oCHClcsLQwoTNxD
fUy0l4J54PcVes4pFQZ3UpCwmOLgL52HbDeMHrqvWz072nKQVDbSp01OsDGCg4IBfY0M6cFD0XMj
Ug3i+jMpXsCoQ/Acrp6BA2rHLRHcKQvvlyvRP2OMX0r16+yxImQLEu5e+A3Tb5xfN0EJoY9UIZ8S
HcMQSCGv2C+zkJ95Xebg2Knu+BxKYAAqVKf8oN386kquIosbIKzlQyiRNaFeALbiN5D2g8lec99C
QHLOGbxzRic2Oh7ydRDTsBpChBAYDgJZfhxk8e78OfW6BdepnxQwv6HBYqXAnsX4BW1N7ncwhhCp
wPBGnoSLTOW9R24lt6IZxhzu6fODM2Kp5b51xJiWkPk1r6hpPRDj51HrAniaEMlIfElcTCx72HRM
zJHQCclH+4jvF6gykBhnUNHwm10RO0TAht5FNxjT/u00kKKKbgooTHatezxgw3MSsDffmE0c3gIK
CAlV7v3lA39j4Ux8TvGKMcIxcMQgyo6Pt8QPKrolnC4Nl5QOYEfKqY4HFKeB3n9BJD6qYqjUDCK+
+h2hYy6FpQhTBNiu3FRILYtvmLRpRMXCUjtSLUNiIuAHVhs1xYWFzVQDftyJZouO+eWZP/1SXlTI
P4iH2PMO7+MfuY5yLd8aR3Id98ZxQMIiU/0xomDEX3iYuDZ7VnFqNO3YLChHse+DyQ9jk7rl+NZj
eIqoef+sXCn5KFf6vXxpkHjWfcBnQ38IKTAFizUUw43Hqpr2m27Tf8NZaFfWDLeUpTE3D48vJt0a
Dg33Kall0MTr1YirVLOX96+tWD3aVfUhCK2CZ/HaYgmzyD/hIbSo0pIDm9Tr7MyeW7jj3M0LDGCp
StiQ181y/MEFxa8gJnRLlaDAjt71vqmWN1iK942DPS/xluSOMjFjMDR9rOudSOJ7zxvkgdclmWMI
r3qWTkR9u2KZ72w8mpsDkgSSFR/BbdvvNYJLmgVdVfDY6b6+TnbWmzlAMn8c4bxw07BRJvNx3X2+
pu+NhuDT3IlxABkLJOm1CC+/b6frRf1Cv2ufQfXogK8oYzGDZTs6EVC/R+1zbDF2rEVU6RcQsX3m
P8kZ7jB87MSVWMcx0k2wctXXJpYfj5O+NjZQ7cRCYgeCTqczsj1yZxNihena0dn0UHNgfTJAoZrR
xIN7429JS2fJ39xoC+kbVJXd5Q9PpyNG9oSKfeIc+q19Mmfd+vqlf/KHwIRXwJ+Ph/DSKVg/2Gdh
KmB2wzQOBSG5tr/jr4PI0N4aofFhroo5/IoVJq8ft5l0UL554pmpsookjVd+tvCzCJgD3AIRAoz7
UQ73LxlN8rTYtpeXoG5C3txkK7gyf0wxejj+TanNqb5BTFFsQX7B2YKlvycp2DVIHhdJ3z5jwYKF
WYf3+tfvUd1cim0tYqCNy/3rBSw75dIAGNQndV3MNf+6Nb6SzXi0j0xnjJ8yCZS9PdPnILMm7RQi
ybPxb/h5H8rzuHstmZzsIBrCLF/c4FgRYgFWzi7NI3NUvl6bx0ZnUAFeLcIG3v/aKZOA5/F5lCWI
tJimWISgyUfzdPuwZ89lio9pc0wv4/H20f5R0+W1shw/s7U8r3bdPNtlsbUgjTGudvo8mVVfj029
HH5Sx4WlG+ufUNwBh+GeDGA0cJwhQ8XtwtmpS2l+nw2rEZjLoS6l+0gEWbKCaAagQ10NWviHp6QH
RlkFRFQ633Uixm0wDo0/F1m81AS9iEkvpDFdKLdLyOEsEnQhZSBv3x+4U9X/7vhPA2BYnv7JBSXC
FoWQI5wTNBhufEwGb3SSnTN6iC8Vls3hei53LRRNsIrUwCv3QXPO3CADpgKtJ53AIgM+EmMMUG5g
T+zDKK3geP5jc1E7AQTBewQZ5eX8cBvJ9wY24rctDu4XciiTmlYPGhGHwH33gNryLx0hu7okoqO9
1b7ZqHgZW6NOPcuAFaRdGPQzuAIMRGMLOcJypRfDhAmmEmxh0iH9x59p3zaaE6YkyiTM/5Vw82hF
0AIyumBP1INhwMWZgT/sMrG7shs/R3idE4ZiuYU7VfyWf2p5p3d5pDNuzrFJ3/BY6DtNXZVF8IRC
h8NA5zdf7LQvOFU/OpM1yKvnZxrwAFcGJZEHuTM3pqSTnjH1hE1Q8XCfecaYLvFNeLlYc5hAWQ/P
gq3JDg6dDfcU5KG8gsOijMEHgx0KH4JJw85+pva54Y/J032Fl46a5uZbWij28NntEQ3dwcQBgY2W
p+tNspe2Vm3eCsGacs6bZVKTU1oOS2V5k0OqCfB4UcSkQdJ96HJgELJHop05t3dF7itM3XUNIw/f
+u49WJh5KE55KthWJkTxuSOyRnwxA7HFBPT1TyHhiGLx5aPG0L7pj+nlE8wqHrco0QRPqw+g1uGP
0VynTMobWlr45cHtl4a1mSQfAmjlbtklGFYoRwi7pEfn5bxYXRWoVa6khvsUnH0m1hM4CdiJgsY8
QgTnglYkkwY++l2zSec216cWSPvI6GrXYUH72WB/dYeABURyytEejZu7AOnq2dthCEuQRKDhT1+Y
YvTHGa+7yxVfaq+1dk/FT5OZLMUv5lS82noOXp7BDcHWoQMVsA+G44nqsYGFJsWVNX8yV852Zrco
r2ep+BzB6cphigOK/PU4acO8GUIRKAUs8yZchBvpSrlG7JcdUJMMyUwIWKBDUgPfTjn2GtdLk69x
PR3mj5RTTB5k4na5sFvoy6CdadBwsNNcV/1H2ZA5lIfsWKke80K8td98oXfNeC7ARgFYxHlEmDUV
+qTM11Y5lZT9k7PU5XSSninw5+fR7hlZenJ24iZPkOPMKAwZuKbMgGAdrniQsO5jlJjKsVmuMEuz
QY7IgWYDnidYS2cib2clyI70qlMHGXpHCBoq49b6lon0RSCcsJDBhbmd6kaC2rJ/U7vg6l3MEjJu
CthiMPIR2Mhww/k+hXhcyqi4MpiK++fDK3VNUChGrKVfDK8h+SHUfW2RXk31Q0GUX02c27zERE31
rr9Vgdtc1J3FzBy+P7DHGrgm802Y5N0vC1j680yWzuKis3JM64/RmjpkrDOY/Bmm0iG7UIa9aDhD
VfszTKSJLqcgxQIr+Q/0Kqb0r2dpiWwhUHjxhxxgCjh+6h6a01hmhhWUWCDO795zf+iOD98K2VdZ
lzj12ipDegDuhzZ8SXLcVDmj85d94xP2nkioAlR+xYK8FGlEL47T95b2pYMkApNpr1JxTpmT3iLJ
05e4ClUn4FCkniSk/pIZHkOqFzJqYIkSaeVFmdHrzdPdPXdh1gNmsHne3XrOgweGXENb/sBUDg9d
5wQlFfYp5Su2dC8IWKhyKxq0qhcsa+JVqcV4WlUfw9NNi1QNYDDfvYnBNNAytbN7Q6Y48K68wQIe
yE1zdty3KYA56YXFExhOOT2pWfmVcf8kroCa6ArSgP+hGgBhVKFlf8CjZLhATCPii4F426iR6gmY
w0NzXMHFNcJXscJC+I1D+T5/z7nRmcT+63khf6Pzxks2QnIpVuKmsieWHgHcAo/2/cIZ52XK1las
jJnex+OCt3ludw3KIXr3PelLESihcgQuxYRUJasg+6LQXDGziHJueEp6voQjzTQDTfdJLpbFVE4h
U3VLKvSxj5uexu8Dms+9mHEvX6+4PcFtnHBkUn2kqsaLhSwBdJ07wYL989Iv1sY4r/amcwDhAFuE
xzyS+93xP2XsyLWdyWtEBq9mPdY+G0/vTB+wA2qbWIC3S3k1T+op+yU0jP7q6+y4/yqxCZf4Zj/8
IhDge8TAaBiWJoGRbIBEdbbB39ComVWB+UlIESbPZ0ag0GYobh8zmGNCMtN/tqymI2bVbNCOvVWw
sWM5gPN1UFf1vz4Y3LefWLEVYgHq5tQYzn1px+0UzoRgpSDCBr1l/6oDio5iDKg7VHj7oyAL8Zoy
pl2mVGBy9Efy4LlUO1/6sTMM2VDzYbR8tDE6pZA+UaYRQUCfR2VtEO6r4AzpU1jgXErJwH4q/fDb
NZbERNdfRWOrIV3+xSN2iEw50M/jI2BL5WqIHcm6iRFTS0XjY4wnXdFpMG0M6DEfdsCOdiPspJ/0
X7SWrADEvdMwXFnN8KbIPeZVkj+yXbICSbgSUcqrZ0Qx+NmCQJNyYNM+YLCA/h2unW8DoDzwQgZs
wKqOYFziSBVaapdT/RQkPZZhYEYVsdwr7hGb4QlFK4wZp8UiLQxXae+xEGfsnHd/FMUTl1vdUndQ
MCtYAOF8KnLqcHNmAky7FXCb2En8rCcxZ4h6w4IdjRtJFVPDpUhNMG+AeM7gG+tTz3i6RVx5XBsK
NxVAworhIai/TNkelbseZJRGbpUsYDYo5RKWT405ipC1xHh6qp/yrwxaC1WRJ3hS44eNl7Y7mDPI
UgTX3qZQLWRt/rp7r+cSdFplAmZODDOIHuCznf9mzWXlAxD8cSCcUT1IDM1h/HONUaDNGnvSbc0T
wpRGgl8UDuW2ojYwvH7lHAa/i9sfbar0MDeIEYDkBwroBPfAMdcm4tmL/WYoheUkdiCAH9ZhfLlv
ackRFJ/1VNlXhLUy33gc2nFzKw+VxePCSgbCE9ysMP8F1eJXrAdPgmgfn2JB+jZmaMeh867q8UCc
rHxhRcNcChamHulYZ2qYgK1b+4MOHVdL48g2xvLY2ETAYL3NgJOxDWKagpMkQliZILVCMdbdfGWn
i8wlHWMk+uokRMIpRvJB/ULE/mw+ZFy53n+xMbB4pAVk9HRd3iJmvJpGqr2nGwEzaQjYRTvPVU+5
BUDu9s/rF/72UK6gfNTkaGJMoO6S3tM0dBKe+cQeD5ozU228Q1IfJkTSbgDgzXJ9aInhfR5kco7U
HVIeEzbeHcmXD+Qryq9/kPdUKrd31NyqecIzRL606P4cAoCvwILUQ5TSSZSJEh+a7uTFboP7AXOK
HANS2B5+8oYdWxhBD42GO8bwZWmNKKhRPwYiPJKFhjiNUXncIPPHROsxe0BrkeaIL7PHLGeO1sxb
B8iKHFaFUQfw7NwhpsxNBh9XG4aJ6hiRCvpiQj6jF7zxWgu4ftIiieuiK6PRLgCioz1iXDu6ol08
abGOsuWcwJZFiuG+WMHaFUPKXo0afodpGFNBBg6RvVE3pcwldMtI3+DEYfsthYuVgPBxw2KOGCPK
yuBzgPsxCUWsI1xs+H9kMXw2xQc9QpRcqGEfyBOwE/uBTmJwFA9y4/WgRdL4AYBnBY9fOYuHji6M
DsZTUDcpU2kI8hy4i+TFftqxqaYTpQiuKAarONviWe/AqlV8Q5sUk62wSnr/pvPbAgcdgemOhEWz
POPslK0ZPjN0tWldxBrr6mwzM4Ytnfi2HvzmG+53+IfwVZH7+fIxIzaHfR/ROCUdLPpy1wNCuooJ
aWdjZWGeLfV8gRGz1vkDYlcrYe1fwysiQIyjHrsf4XcI0RhtwWNmrdImepVfUrJ41R8qjCWqFAcb
Ayb0cGEVyn0qr/oVqrfpHS+utWbgsF3Bryyzn1q1/VRFonOFs0KFfg9Te1fRWevHVl9RwQ1h+sJq
3bd8xN3AgRYVmC5FAIC1wfonPMUNxXe0OAcRa5fNNUp29vr/Ca+4GHL+Vimsp5azwi6UrJ9apGWr
RjoXzkHCa9CcNjmlDTO64rW4LpIXIvNC2ypaXBlrDUCUj4FP/NiI3YEOz8hWrPsdW1jaDN5ISqEC
8z1fdirJUtWx1Jev96ZtZu/+3CIOkMhm7K8RonWo2FqUOjtNX401AQ/Ld/qV3hfP011H4xFpjPbL
qBaTdD+mhkYCq/P3yLt6+kAEbEnZGLavwP4ajmxOjh3cxvn1GpdqIKDx17/kFVOp3xlmX6N2nBfq
jNfkdfiSZpRNOcrwgtxzsbdd8Z7oeWvOvH9T/WpkrQqaPlYU3AKohQQWMYaV/HkvQjSWBAG1jauB
qVJTU+dRxuJpUPlkCWkUS4Y30B3AXR6AoBmMdt77jcFduipFWDcYvpaIujLDa1/1a2t6HRCGsolz
BStCt+EmqYHEE5gc+j4iMJsCktBbBl2DE7xUP5U84FxqQTScRsbN5/H7VQgAC4KCKEtmbvRkAkw5
i2GDUcZ5HzA81slDZQRfh3LvIzog+OoC0ssMMSfPBT9j+qmpRoEpikXhW9/KnsFXYqNgzDvgDORj
R/o0IpRUT94Q9zRMpRkvD2LqzKQeyPmWiw7VZjL19ihxK+xaVP9lrKySSYKHoSKCdA69RHVLMYtP
B5IxaAlsLCcEZAKDZtoPaeMX5RpbVQZFBjbPibfiAmUk/CBOpQVgtAUxd/CeSKNTamyIXh7tO8wd
9IBs+73H9mw2sU3AHJvvAQkopD6aCixk6iJ89XEOKL4elo8fEMcmYX0hLtc1AHnOajqxoRasUDH2
PTahbnFkTWN3xbotnzpz45e9RDVoMicmezschSVc2hu0HIjmasyN8tq+iaawZkNUfQI0qMgo5rzE
3PG4Cnye/eSQXUGrXJoXmFI1uyJSSLSaNsZtLcbK1M0A54A9CFWhYehQ8iY8w3GCRJnBACSmCizU
g4xMicpzBjJRTPG4V8L/AC0QjsfoJ6hMRgFr8Gq+oJz6V4I7WXkIuRs8XFDGMaCoaXgBUmtyKBjV
odNuXbQxRIi+YGXQ0SiucEQn4e0AFJluqMrHysMkmupN8AbRU+LtOk5yc1K/XRO2OJmiz8nSAKcD
z+XMULvu+5PydbDm94NFdiKrWjIxF/pC39z+4FPlRzuYrJAc4y8ErO4L/wrOlbaYwAw3GbV/lXSR
M7BO48MgR1zx89ZLftR/ww68HhE3pxLbFZiK7pWoCPoxXNQ/4CeSEEFOBYv2nyZC2dznI8LcRKCE
6UHdORhMwCM6DVuHGQiMOMi1QKrw3KYZN1oNmdcl6xcXixHG2nTcNAyMsNqiKN0LoOcwwnVQTjSG
EDRSJMf7N89nxdG5VwME2ZMP9j/KGANIG4cCU5AxeDAIQLglHl7xWK8h/7M8dXVkFYVS9npSlPvJ
SwQttIK74L6X4xc9grMBh+De6XlwWKkwKOIJ5cnqA6cOpT7QMBsHsE6nTGfTz/rMfJpqTYNXZApH
L44NpTeNEAwffIVhFFDO/Eluuu+Rlnl9O0ufIu+dacnsERnf9T+L/k9AdVTezxNDJmHh2fvoxks8
59/e8ApaKlFCdoVVeLmHUtkwAgZ5R/35gWcCLW9cxv0cjBp8u2fyDHb78MsdCFSP1hqfLaojdYFe
wZkO/2Bt53eGcEhJo2wAWfjoqf5R4TMn4GbGcOgPTgaB5o6lf+a+c/Zi+kd+uyJwZHoVjoSqnyQZ
KnB4g5zxAVI0QgWGbP7TAXHxLdO7MmSGGoFQHCYZTCsL4OqEi4LM+vHVEDpQMNdcgx6nyyYwd6Ay
WJEz7csW6ESAWyu+yq6PmR3cPhSJZwtz48ltQUzZ0pii0ICcSMpMaDGzyP2MpRmPQOAcdPkAEUBi
a1BbgGFGiY+TdLDoUACRKeL/vWhNfyAGLyEbl0cO60W6o4I24VsMCLiTMT35saBTcOroOSEFbPnw
iv3/nMyKHZKSZTvlls4GPBvadb7+jzuIVo8fqKFZbBB0Sp/dRt4jtmKFAfxk2v09fhV70eSj4b4K
qWF/wMlSRfmorIqTdtbRGP9CfULOLO0QBF2DYgWt5cmdNpCczXia7sUl3Ec5o678FgI/iOlQggiI
usJzeJLxB/duO2x5CLjRyB7A7vE+OaPuO6H8g+n3Jkd7wCHptjJO+uEmxLmb9BeeBLjxw6W2aL65
nCmiToUO3H/AxFzDE287ukoUD+yxIqbn+W1flyn0Xi74xT6qGydK9rymqQOTx5EbiEA68DTmFHbI
OyHSlimgmIIbbk5WLfNeCgFOF5JLvqRN6CV/CXot/75Av0QczHjQ0DlMcCwxD6Ru/2RcmoOFlTWI
PjiYYMFSdOec6k8AiJO9KVjLT2+eI2yJ4ftg18mDTLFJtc0zy3CGUn753nMe6TMGklfQoWWhzmyY
qDr87XO6cGYDQcc+P6u4l94erEYYd7yDeWSURc0Jg3AFMFhDCGWCwjZNzfP0aDQN7g8IYdBNJRLG
oUpN7hqaDrdpXcQ8bHN8TstSeklrSGGCcUyPAl2qU6dKHQHEUjaDaiihWgdXbEmdFQYxLLMW4cvV
D5JPszq8h5mgNmHGHvO83WSP/0Imkw9gchI0UkR2O4kNHgCZ7RXKMJ/DQ72Dc1di9KdNcCASrPgM
z6wAz259StmbjP5jmME+BlS34eAo5xJWMmaeVtzrQYXmWAqGNqyVOb3I4xPJYkxrIM4xMnSm4GSv
vtAv0KRCb5tpFBMfLY8Fv6LEsCf8NgUAMagJQviLcRiWDp4YkEeY7EFyOokMVRyaxCMDGUvnoL+k
k35hDI1/I9U/JjzgkT1L5Pe4zz+N0yj8pjqyRf5MHgsG3wUrDtiGz5ZdspGOYFwCIO27Fc8nqZN3
+TORIsrLuxq8nR2cLYBDURFRLlL/6zB7ggqLjr8GnWLq6d07D5OuFB4eIkk884vwhjeMCSzkKm9C
ukQOJ2A5ACUzNbMlmGtCFAUGmrffJ/vhn38L/M6TRWolJEqOBUc4Wve/g6X05GCLIiTZzEF8SHUm
KE73C1UI2xoENWFOLY9TuY/5210xo+vPoLdkOKvdVs7bY2tqOR7qTjWA0Nn0fs94VXF3Lz2qn2Kr
oKJu21lqxDZWj6/yj8AEacFcDGXM6F947nSY14ghB0O6kL8HSZWfgSMElkqQ+YqtllqQ2vHJCeBP
suDJaSXP+IovjEshTJlc/XcI8MHeHuUkL2C/EoYn/Kn9xxajfk8jyDT8DkAmZasiEkE9cA0um3Jy
/j6PzxmOnH7eFOIb7wu51aJ0RaAouZwOfnCyoOpFBc6X42r3Y0iKPcU/WySMM6DnPpL+ugEQZq4l
5xt9K+/H2YJjBCJPE0LR3ttwUD0A2vQZ5VTbTlAUnnJC/NtHYwpNa8lYa/vCEbqPS0ruLXAN7yL1
7KvpNH9GnGuYmHwggC5Xl5POywSqzSDiGajXGB4uvF+oUZQNMEbBwyGZYt1AfgxANVdOBmY2XfXv
DIGZS6815BEO6r9XchaZzgLfc0ZF71GHGkbWbJMohyk/qGjo/hhpC0KbYKRy2fg4OMBqT+iN+Br6
NYbyhaXEiov8WFEkIFbuGa3wZML7OPFm/D1Iu3ivQfAQtYv4MjdzpY5hZh7BTy5QQsCw0yl5D8I+
cAVHiy9L5pW2h1nM29TkvLPKfENqrlfaqTe22QetiHLie1EaCf9RozkWxAZTTD2ekcwhn/gPhw5h
pt5ydWmLwMXJleU92CPJRaDD4s3bbVyYy+d4KIYFzRQVyVbzKm0GDwYnHwhUAT0MWWOsq9c5ywTm
ifCStfuOyhP+TYZdN0aJKrScDa+hVMu4EQmHpRLFcREjoBVGecQpjXtOCvc7XatwryL/eks/YEXY
XH4WU2g7VHICg12K1BXih3T8zomOoCZ6HJpP6XD7130VYe+wPmE7s2T1RIhUwSKFyfNk4UCWTgXJ
hiuCIUiToEau8QFYO2i0mMBRMD5WwxnqYw6PyrsG+vKxkI+jwjPmwSejLDcYdy9TbEKd1XM3/uCG
AbSHJjVG1RThj4VAvIJi6VVZxOVk8buRxMNpdWY8VpypFExL2jkB6c8Y16AlYqowsSI+Gw9KdV+6
37rhZdkWLBH2zSX/hRVKdYu10k24l9aYF1ZTCR4bjec3/m74ZGqz1wolvDMzlA1GKSkl4NC6XUgP
2XyrIKxwOkxQoEWDaQRU+Jm85zAxJsfRM2Vg7dFpWkF1C3HpDFEZdTAxbqh38fmU/fsYX5FUflPd
SoLebdv4cr1WdRLnWajMoeFnvoVpUvDeoTqCU0QeKj0Z3DZGS+5oz4zrcqSCOhfqd7l5rZ5O1L3m
r3OrLGGEPjLSYYg22Cjp0hxDcV8WYpUhmaihdB1MJCg+NrSgD/9s0L9PRtdLAOsvyHZfhCbKBxPP
T4ghJN0jo/yHubXX4HKOVVOytgWFJbjOxDlLOQdTJ1l0h/zMYoSlASLFgCMczrCemw0GMtZvhrnG
tHvDrHKgPjfh+3Tfw5zHgHM4MfR5Y2GGjWBoEX0TAHAwrEaTrh0VD1QFy7TtM2BlQ1sLcxm/RyyA
4/szUDCQ7sJ85cAMw9XBq75ZB/QLBDNjrl6aBXQF/o4CqZN8FdNnGhEokmgrCuh9ELCD+kvmjYPm
wl6FvIZwqPK7wzHAw1Uei5mIG/oDQHNn/7thzke5t4DciFkvtzXsCWEUCM+yJ+6HhHD86fgglqtG
uGDRG11jnbmY112sI10bTgb4/mF6gyI7pQBfF6VfbNTDKO5vXFsZu0ZAflRSU95gz4IH6i12toix
L4QYFoITUopr/Opm7xnTY+4vkBPq0ROvxzWRVHBB02ahp5nTSyYYXJYCf0XgE2QGASuCEbTa+u0h
ncMYR8IZBWyF46VoWFe1QAfg8ItARlEmk9iO9Ua1uX2hg6oJk+JowptXx6KYhw0Uyz+tg2iDcXar
enfbq3cQkMG4bTa7SbE0wzeWTvTJXr9kB5cjbt0iAsC/Qc1GcClwEdyIIYEZgoamr4h4cLEuRbdy
NOPrB70u1gE+gYwRT5gg+01hkr6jFq3+3zHTwHLFOAWvI0s8EvXoCkt/gBLJyi/4iSx1JGWLy82g
kjX8nrHWjYu3sDEgKmCG4wGttezRX8J4BocTCZxUNdjCMgsGyj3xRjAimFvwdqUz5z3AmKCeb+CL
MQvoDwZcDwaBxAqx7Vh4M86lY14EtyGQCJzZ3lmbazcQQkMstM1/d2xxEVjSYkKksKZ8s5Dtk7IY
OK119cGVGMUj5xB3rRHUMRtFHthY4IgGnyQaqBqJHMsHZh2sGVkbJIfcpGnzMWfkO7HWf2WwbY7U
TxSTKQpVVzklMCbtie5zCu2flDkC2FmBdtqFpr9g83RO3HEjoZ4lTiZQ4bhbPvimdgz/ItpBoGZ1
5LcjQajPppUrnpNbIFJK4N4HPO1MgjM8bpks8wBThK1igh/CO+fRHSaQtgf+h0lFfJ1sxC8wZ53E
gGsc2nuClXnY7Rn+TdvVc0Wh6tMq+wKYZl6DpXdK2gL2BZO1RPwVTsMTKGOYoWYuHcrkHrOyTY4/
9mS/zyfLrwuWNi6lJaNWc4LB+u9lfXfXa9oyvgstKcQ91jCHt7PcI0QMF1wqpkp3wfYmx/Vx+VX7
R4wLC5yd8BRYfkuYLMOCmbzmnFVWXRBXtjeVJ99B/iH7C4lH5HTKJpvTYoYzWYwHdaCGI1ZDkF8R
Lt1n2uSMw42L/mwieVcv9ftor/l1ePcwImfahtkn3nBeFXUiJMLN8eknzYbxUjLFJTtoY13wRsvv
5juR/O7n9g54xrCl1HFw/ze0fv/w612NQzFh1i3KNogdPu3PnWsp1hyebR4Jbu6MZYAbtRom1WI4
qflSSWb6MMWiLzUXwC1g/cUlNRYK6S5kZfIOrmYDdUfgz4q8Mf4q6MXbmtqgxj4lGwsdZQpGqD1J
M+8jPUuKxw8jCGqbnWhOmD7PWIkAHLUnE4MoC1+n6pJ8gRI5/pUi9wLcPJyyfYdC+kLRTV3HQ/FY
PYkP2JZhXH6XkIY9dnHtOsfTBqv3wWe8+Fc9Q3SGZzts71FOsskR/Ua3SAZie7ABgz8T1OySU2VH
62TMy2993yCm43hZLsuJbQRsTGwtDV50rgVdh3mIO3yae9L2pjpeih1jlWuIU1XCKDYWpkcggUwT
ZyicWL9ZJqmCKCTJGWDofBYO+OgHGeussWJI2Ccc7tgDq9lymAHS3N6euYb/2pasZS5k5W86ziiL
BDSLjgbHmk0b4wQ954kgfNhFYBZI5EM2MRWu18RXl2/7PFmWAAPpA9rKZ5Dz5i7TAuw0OQyUBBgg
I07gyeVRnOYraUnH9aK7o4rW6aumkMY87zVHuTjTZjUSNMHtB3BjjB/V0W1GImughdjzTxvcO99T
gyQp/XxdWBu+BWsp7dFWuJNPBqLIMyjBcGxDvyAkvsKO/Qo/PnpQGlcf94iJ6hpOZcx/l0ScfWUf
6ZZWPpBYpBktFPj948qMczpd1wrvjJD1ZHGfFh8VxuFZhCaEZJrbihgAajlMvGFmN4t6i75nJp26
sIcq/Yq1gMckFGxs9h0fUhWOecasupgxXmEz3eMb4JWihPA7ukAk6sHq9/MDwBv1LTlH5hq3B5ep
M+a5NpFm95D1bSEWn4xoIK4o6wxWPiHK+ZlNPr20ASSP06Dm18QUxL8ZSQfkAkKlNmNzbRFYzraG
W8h1Arkay92alxV7SM4z8VavyCbqT4QCcSyR5HMAng69AaIOq5bt2SQMPkmIcqBJwp5N5jCs60gs
dk1w3at8QhZqy0f0xnamiItYm04eR3FMrfVBZyM4+pgYQopGpnpblIyX2CXvCLZCRDZ0+ExJnYBe
TLXnjEskPBEo6O6nx0q0r4ZHZB1rw91H5snGKXyAZrRm9EFXlF+s8FQYrMPM4x4LAxzcnvNkUj5U
WqA7Pm0IswSeY5kSCrzOwrZCJB8Nk98LxCw3WVOcezBBNoBg/nuy22TTNwJA8c8Oy+5QplD/+wEj
6HJRUraxR+yyyS6AlMy4GUwXoyf27WafsSJANeVStjPQbqZd92/wDOZ0wAWFV6AoWP7i2QfFyLXX
MpIH5SWgA8AS7J8uDP2erNE6dn5S98+EYwL4dY16wqUWskTN4mqb/5F0XtuNKlkYfiLWIodbBRCg
aEmW7RuWg5qMSALE089XZ1bP9GkHSYSiatf+U1182Gg03jLDSxRhkJ3zQEFAY4dOHw1W+mPjPF0e
HBgM6Yl5gLZEdQYnY7bluSypGqlAGnG5lB8KCNGiYCG5wTvYME+whe/ZATMcpVXTiOke18JwIMKB
i/J4oxDlZxh4wRW4zMRznCMd2seKUkC0dNi5Qlcz6VHSiNvicuXVh+cJnRqQFvVnSaKaIHMql/5I
LWCFjCcka8kv1Q9qTPYrCuR2ZY2GrVPD9uHTGwB0sxxIritYYCMcQfFH5KEycCg/UyzWSxZkGq5i
+PNgbKCQ87SnmCJarLTTOnt7PZDejiSirM3xYuPh9FpNeX9Nt07+r5trT7GIv8NW57GiBd56yrpf
BuVK/Ykv80AqpAGwuOu+/nOu3thH3WfMmz8S/PnkCiHKvBiaJ73Tr7W3cEhJr8QJh+ycz+x9FA40
zLiPv+mr+np82lDJA3UxeY/PcSVd8ZcmKuMGs2d+rfEX9dpfMH3mfGh+ru4B/yvsE8MSKjkOX1gW
BE+gmdgDsesNN4YGGPv1ew5LUSnOzRaHu518eLoa0aQoEPAPPYipKGJTU+6dhX/s1/HR/Ki+wYIG
2af9PiD1Q1pa0H1x04HrEKq4I9EFHpY4t9RA10g7sVnGv9q1visQqKuEV6agQFAeCJJO5JpClLxo
T/FHd9Du893+iW6PM46BhzqoBDHHnfY17sREaZ1Mxtf5cc4CBvJS8ur9vA7SFRSOFXZpC9yzXDWs
d2QchWqYn9NfOax2Y4gubDHiAvuugHAf5HD8kf6GT5sdenWiBz/emltmiOZw4al7OrS+yYbpTJT9
5M3v6qII6PeOYVhdYERt6AAtQMDX/KO4Yh++ST8t7t1C8vA9WkDickm+OpcHDn3HV9RB4o85YM8k
/nGl7b/ol1g0gct9U9j9902+L77zTYA53jZXaii+AF5ZBdHi+78f6S644EA8JGNr4kdiAW35menu
B3IWNh24za6UmQBhSlUnY/k8Q/FnM39o375Ban2H4QxJcM8tMVSv+Xuyu8aO9/QqlzCWiXLwJ35P
6lzgHJoxdOWFNRcwvF4uraCFr0iJl6Op5r/uMyyuD8dNAd5uHUkSQPJTmGD+lq3vLx6El3gPC8bt
httvM/wYshABuT+mSxjpgKFUwDEfH388ND6Q+Iew7xw8G7cFJMsEmFz5ktQkGPDQcRftfqbfhQEL
pQPEXiuQAqn790reH/vHN8wJFX2ogx9YvmFrW24A8Zha7BljzCf+M7/CPBC04E9iMcKLd425Gx0R
JpCp37SfswB22TaKBsQ3NRQpUdvxTV2OSHD3WKbYf9RRJtsrol3+OuaEGRfQxatYIztVLgXGr2ij
r89pQ/cL5lC+Mqn0v6hc6KJjJMd+HDOLAIEiqOXssQeGa8oRKuHEOt5A+YeRcH4pa5CEC7nfPAtQ
DJDvEy8hQPzIXss7+nUKb3jKULMpJmZQKkXEENYH6a36QRINKnmQoVG7NuePtlBb2WO6imryq6Uz
7ukdkmq+oT85UXRXn/FbgVvlAz8eNuZIZle/z+1wkk6gdaxPPw56bUpINZg+amFmvAS0hZBl18eS
6Cas+diSxuQzeuY3caAjcDl98rfX5sEdDgtfxz1S22JUpzOc8UPG/NL2UX7PwnTH+n2oHuQ0UB9S
3w49qPebiqkYisZFrwGkY0CKgynWywNmUpBe8Dn5l+c+NNXhA9IZJIIW74k1X/cuv2p+yQN0ixXm
vr13KpHPo0LhExe8aYHahdCs/J+DeRGft8IMNN2o33Qfv9DfxWzexo1qrc347+m8p7v+hmEQW6qE
SMy+DuLFXZQtd+6ri750cdl90IrYrD7ox7jO4uPj/RSvkDWyxTp3P90NDEVhd3tnwvk0SPu5SRdL
g+ywVN/qeANMNeC8MS6KewrUPS1VBE3ck7Alfsn0EDfd+/3rXJ0mT3vXrikDhXliIAeJ7jIu2+/4
NS+Y9k5OYH035/jgYOUDPOIr7oP+xuVFvuYGLIn+/U2z4WMhXC7ftI/ohG4dr5Mz4ufHG+0owAZn
LVbzazp7Oo1twGiIWYTV/hQUpKAirFfq3QjZ8qBxnuFjJC7aNwI+/Dig9c5fhxxcIxJsHWQTNkoE
ihSC5jhFYVK2LDH/wRxhIcf35EwvzDWPokSaN1zyB9+KjvCu+FVKb0nBX8z9P2iDHF0kqYg/+CGg
5gaqQIDNLo0CB/oROvsEu887yDzMWthF86184dRO5gu5mnyXTG5Wce6UiEzhVri4XCIboKbqUAGp
2bGH0Y6zwNtAxDnMdpzdeRNE33YWwmfiPfwW9wQOiTgthMfs1a8tdDieno20T68oMgij8Ghg7mHY
PvpVAVGQrSgGEBf1T9ursPyEexzVwn8Vru4rbwP7Kw9+rnyUP7FIRnf8JpSIfZD9GwLkbV+KR4j9
LnJJ2aE/vsHta29w17k6lIIrY8fuhUJc9UW26aVZxVvZl74RGpkr5Q3QE14czi6EHNOa3eSY7W1n
DwZLsxKJKblvnJgHMWxaTicsfqjGAVBdKM+xT3NJWNRP4iBoi26cq4pp9/l1aH55B1d6f1le96t8
qWeEQhpBzNT0F7jU00nZyz6+kctfFMjlh+wjhaJYeh3HI0CMJYRLxhrW+dpgsSEZdeQHiI8VCnwg
lQ+aEx6bUw+KMJakdaj69ZrA0I18sM/YQnMlDKIzkK7wP3HIHEvn2lv5DNN5PQVD0AcIw6Srzmci
Q+OdtFPzgbIY0nrPyaRbXKVW8G3Mw9bDRW4JSTq78WbmylmyKyHzPF2qqKHSrXlOWX7E2+gHY5dv
J1zvzAPs8znQD+pvtpcBMgOsH89Y6J1yNHJbzTO81H+52Z4J2S/e6r0UPI6Plb3RQ2Mpr1BNskp1
PkaOAQEePot5vTz/yxendyx5MGhu1rqX+B3mQuX7sHIQuCq//eoDOTMTIrXMJ/gFCALrLzXNQB0n
Mw2PCLgPiEGkMxNk895jo4fDLoZO8KYdUiUBDd9zRsKy8oneFO/QhRkOvTALAIo9BPKB6OqAyXrV
1j4lF7Q0wCdqAH+DdAHZm49/1TLYO569OP7Srl3+avjb1YtrQtGDicJaOqau9en49tLZKgQAP9bp
u+rpJDQYZ1I2/XGpHMwvcQbNGs8ET/c26Lb/S2nI9xjAfiAEpyPP1uNAEF1Q8zMkcXytk+PwvoII
RZnQ+N/MpdfPboW9CtR0tv/LJIwW1+DfH7BjgHXjGiD5LVqSorYuw2aN0mZJw8Dr/hV+u8XLzC38
D8oUWAesCFhMw8Racmpnaiy4xxBt2TfQ4E0uk3AnO80flrIyDsOHcQAsIIwPJQ1mTCxk8gLDmuWZ
nEyy9QxMj5/hGPI3MYrpYQxH4vMsvmvReV5pWNKG5jrHYXsR7SY3OvXbL801g+YbJsZCXnEC4+K9
2P79/ctd/oUYcSt6aGJOJwhgMy7+QiT0CxODaQbICdqI8Jnept9Qw4VjHPTQtbw0A/glOMPSV/nK
8TXTPkyPkHouN35TxNBhMLOw36xjc+tuXRitqyUbkuW/ME2dd1l4dEk7iEj0uLcwKwP8CF8uMYrv
yV79FZfbs04ZBDkeJANdVM8kNLrNls7tFxwbHqh+DYEEjQCPDEPOHd0H2doSIuXUf7oRpd3zA/I2
T1DHvr5hjNKcaNexDx2K+YTdPusoDdKHF5/A9pjh5IPi8bS16/GDB5u5iFwLvuIw3kcXO81+jffl
V+7LH/hMc6CvX43pDK7NsUFu+y15RlDsxxXHHkyQJEhgphKERITggV1R8Q9LOvoQryOTJBJOKFkd
ncpZSCoQ81UR5lJCbWf60pr2k+iWGPvkVof2lrbqJzThNbamsHk51I36J1KI1c82jLZo+ULlrSPH
1qHtwYSyrjlLMVxFw1UkEs77H5H2zXzOenq5x150zn1MPb8HatRgZD8q3CH86R86SesE1rrcf9tu
+tn8Tj6/wQK2vNcbeNe/iF7x2LiLcOvsB0FKdUNgCfLnAB4v+7DfwEqj+cAalZP6VXrTLTpKb/nO
sBZIEiigyYlhOSK60O+4O+A2i2rx/TkF1qlhFCjByzXYGVKQ8v9uxSbw9AC+ZVLh1jNU8FFYmzA0
OxQAQthRvdfv6ofKNtD+Ncm/Xunui8Pvts9tvTdJnlyy+81X6eoMw5HWr3zpb4j+cP02+WBbPOI0
UQ7NEeULqZTUR1wnYYLCHpppR8ICyR9NQU4ahEVWvmDi0FyJkmTyqfOrv9f3Y68ui8u4rhyvwZcc
VZloHCOly/fQiSp1lYDQkYOz7r4pzSln6OIvgITBeRDHLC+7wy48/WPGwd688qTVWd78E/FUIVPG
RBcRVJAZUszMmYrcal3iR+tZBxb8xUEIt3AixZkuJfCAXTDDor5Qo++jq7YwFl9fgNTtPQlEwEfM
Tilaa0eYint7rflsnkoqngsSTorYcnHJVoeVuwspNtbFvfC4pysHx84FUw3cOc/BcOPGlEsXF0XR
m70XtDsUFf/N7TTVV/GSmUPzN2VIdHMv9vz7JzEnZB1jGI57C7Hz3TfGPMQVip49l1JxIcItCh8b
JxC6w4XWFI87Syz033j7a5/ZZi7lc7o9Ol9fzeLLoWpm1fBvd3+xcp+8Ntvih/xFSIBvIFigY7Ol
nj8JDmm7or28k5dfP+AbhxiVZRrEROeli8NuZy3e3QwPbNBNUk0vzcLdbRzfEcGk5eLjC9TRhbG7
wUFpcfrHNiUUG4JmnS/+/btCWwb6+Hy6wf+33+mqPOTnf86KZsfW3ME4xp+Js59c1A/L1xtELNAJ
CvxvWLqkN4k7J67AHzj8iuDIt5amARNz8DGsvlbu4liRYGstjyNB5uRh0J2LfMxgJhaKH2vdhhZN
fdFPjXfOUvUN/IMp0YAJWdJws/tMPfWP3tq8b1lbGOpFaG6HgAKM4MRoQ6mYsYug/jD2qCL8+F6H
pKPvq5AmF3MigVzi7UNrrfvlkiCOFcSFNXiW/8snejwUnkCGyiWtWI4Qa0QGHqbNew9nrWv9E12Q
nXG05mf7g0YOp5Pq5vBe6MqgPv/3B++Uju1d7SFFnvNdh3actAz0Ilw/yHs/NpgGbOWlLhwt2g19
QXZBllBrq0f7orVLps0cxy0G+B5dWs0UZF90n1Mi7H1vtWG8i73kp6VrVmEEC40MraZwY+nQ/Shu
wsyWeSnbegq9N35SKGuurbHXffGn3ZA9gzNMVa9HWmwVJywfbTExy8ZSJ+SPyyyCnbFusfa8aeqZ
fn8jxnlxP1YL7/duYvfBL731IedgteKcxmGTwerigJkb19Ffuov+Sur2+Gq9/b+hbdN0FtOnfozv
WISFtt+GSPSO6dUBksEJE/sPPkj9DwL5QXmIJLAPo798x7SKGcnVwqLD2vMGkCCxLcRyY8nlR9yN
za0wsLE4HvqcwCSiEc/7aG/6kbtH1S3SWXEopk6kB8MCDbN5D2/2jPkQvWImGGYp+Nn82z6aXEhX
TF2kJ7C3EZEtERt2tqhiSwWmGIH/iQa/xORFG56zpeI72n98Iv9LdxIwDQTQ5W+1WLeLa77qPUz2
xPMEtX4Ve+xZuAVc0k11Uz8LuhHiFDhFBxtJkrw5EXvFTUX+SCuEdh4/QdPDFYr+Ol209t+4OjYu
tos27MP0OoRw7Whu0OjiLcU1udEuz8ma1uHYgMWxhWKjeJP20ppPNVegKL5OuvTd2gMtQHEjq1RH
tcI9ZreJ1AxAAqBiU/9wpxIwhpA3aW+ABrsZlRLk9buVgL8gpxQ8jvQqvQGIruM7j9oPPNqf/1LJ
uLU7mprOW3oHDUEwDMB05vUw/tpbzNzDdpUiFh+0wW8ZZVf7yGFVSz5ImBWZ5DYI0RC/xqYSoxDi
mEOuRYMnxku0SJQwz34b6f56bGGpy0o4Sm8mc7D6XQ6fVnoo4WDnO+BCadq2nAQNxB+bSZNm47Cb
7eRUFKeMDmby99IAlGTpPnfh9IAdPwWGibLxHdV7If8Mry36pKpLQOmvI/qIFFNmQ0ciYxrHUfrH
OAFUwrEGyAe8Zp3ukNHo0j0lpFYwKu82D+B5CAWKNm/o58OcjL+I88NV+w3htbJ+QIZgx0+3y0Pq
YzvvDWyLHeCeCHfmjpBvCv2n8tmAR5/Q+GFW2qf4a0jd+BQ9tpWbnoib1QE3PagjryBhp3QXvltQ
GRo68sz5THGCMoWo+wXVrVnAokpP0E3AbcBR2K/ZKL8XcwhHEEQUlXWMS20pfL0wpuuMPdxNkH7y
6uZwBrOwglnwGfhMCJ46n+gSUr2CFMloiKFbLtAUCdvMDXAJPYe2D+kp8LGosxthl2JmZNnChCfY
NHpPv4YQqiiiqV4X58iJ8xoAZHVNZyA7cMeio6FtphDWKAoroPeYJLg4AKXist/BX9BP0Y2DPbyx
fXVYU4u1zidzdEV9KJCVNU0Fxo61nxtwtshXjK/h1t4SPhIcCDG8Ki1iQul0H2uqrAaXJr5UfC6Q
TgHeyACbzIAOBp8tP7ZEs9N0ebCtFRMEXQ06HQi+OBBeiAllvIDGZNluSdMsxf9v+Af2bWcrbBhq
2BRCkmV+AuZylnAVjR3YOQ0XeMRC4gUshWzMpFFJe0vb8BrOVkUmSJ1DrUlYhOLSFzGPcXYcyZUQ
FhbkiT1J3xzWmgIASjORZ51HjwYGDJDrYAaU248dONSTgJs/oNhP9ubs1DMacJhAJS619Qg9/Vf+
U/8QcWNrUr02sTCovyWV96TNabFTKehPd1p7ylvckqr8d2LHNV2ggXQgc8pGu3V3HtSpPfNJ9qcx
bZnVuen3IeR4pi3nJCHaoGGEnTffeQNXtS/FY8MkANBqMPdxzWljOVGIvyMPM3djzPAY3XMxFdtl
6oeYc+cmJgfmLaaP/kbSLPI7UFTIm6zAf0wWL7o4NSPV2fNemX3SwZLQA0bQvdGKiSWKGp6bGd+x
hNpPt+yxUaVN5JvsPDOGlPE8RhmyZUYFg46hwdDUHkz5zDn6sBP3mCLrzl0UlISNeDjVbwYR4rH8
igkeonO+4uFAccd9VZELhtVzz0dDlWOYRdT4G/FqetU7ko5xF3njmZ0em6kO+BWGMTRrhhDv0lwp
p5cpsd1xUGhXpqQSdw+VIHhae+CIE/wtgq/viA0boEKkf7Tb1h2cGfygkaUpIUdg/OSwU0Vm5lbB
fTePfdIzX/YWN6MCLckdwQwPqgbxgdjR/MTM1F3FX7wI7i+ulvYa09sYw8AT8sEnzUVzZ/zMNdH0
AL78F2Yu9rH3ygpqGp1gw/lJwItgT1g+idbkuGNGeCJFoUd6heac5mGffoJs8gG07plTYG0bBV5t
UKXTJOAn2oZT4SSF7xqSyACuMXgsCSwUfG5ebzkQ2pNnh9DUExOpMLgRZ4HbG/DjJ8elqsLWMuLu
c68FgL1Lzthr8pDRQ7XE/PUDo5a1E1KthCHDyxvvSLB0HwJrJ+xM0TTyFMFWaaCWYITyBMKM1yOG
dD+4PjlYwVEwxuI0S/bcbBOWEBGpJGeGOzR3nBGUtUb7D6IZc76vbNB7Qt9GvJmvMytgesUekNow
dSfDU+WPjC4PZ3hmXoCvkAScHwgtcyYIeTOBbiWB0YVMZQo7aa/9DxUvbjACHqt7G5p/yc15wO+x
v4Fa2gMNdwJif7BDvNMWZfjeyVoSSw+C1faHBuv8w/hi8NqfrCQF7Xd4agmzz3RL7xhrEAvPxEYw
J3Mf1x+SOWPyAGHtp1GxsGS05ScWigHYEI47G7ATExY3OrG+yPGjIZgf4YETb24Fk3EAXp4HF9p6
fIJBwg0t79wybQOUJSjm8GlZYp5qmFQf4DEQs5/TZf555Qj9UdLc+GArSCA0nyl8cGp4kvbOuLE2
IOIcJl3q/ORYAU8UCwQdZwwhF+22dXH7xjIT1scd9vw84kYN4YAPhKzCjbzKpBpzkzkF54Q3ILS+
2IenDg/ghUblIFjixk1SEMMwjgGDVhCP42TTIi764pPNfD8a+14YTa0nBB1342dCz5KvoAjAR2K8
o1LAVJChpmC5gcFquSvKk8lmBEsFxwXfLzgn9Phjbq6QFMHzvyfZZwJpmBdj+8qy+zpF8Rm0vTjP
OEdyuVAs1e7zDoExtY6g7HjNMT2Il/YG1ztS3YjSwQ6SXxjoZNwjEv2BQwWnFLMVAWvtGBrMLg3T
ABtk/v0fowNxscBgdtBTWP1qtweGORTvustlFnV6vo+N/fRDeRI/yrNqDp/Z92wOO0dTDuRoaEO3
f4y3Z9v6MJGad+WDSN3rBBzV+o/5UKFl1x8UqX5FTMWsr6Xew+l/rrsV1E4ME4iFUtRVdaybVcPS
i0c1QxFOrLrXdwrbLO4hCppf9TRgPUmsHtl26VpSXP6BCKchqodsBNxWAMCKjrC4DV+PFHnH53ul
HF+gyuNKQeT6jkN/Y7EIA2Ae2GdBKHHhAtC+oOdBFeBBv6eWuAJjZOwYtLP+2I7jpcd7RhImmX12
YG1iTuP7lK2S7fJAwkihp0lar8tUE0MiGi/MHzze/M3jryxrFYwS6A2XyqNjfBXadxQHFcvTgwmd
NCYVV5QC0Q0DtRkBc0BaHvH5+QoU/OYtPG7L6VPtVCQbz0HBGAn/LJikRh3RxH445Ubq+vVTRuFV
YmWmjHSmp6CsHus4S/aJfZ4rdfNou3UUDPO5IynoqeaXF0yU3jnNJYy9HKfhjt/NVDbFWknXVsdy
2cZ3JsJOZ7AxJFJB+Wp5vvb45uv5K5SMBtYH+0vlI3kR6qnMCoD2kzAQjbFeHIuyyWmrZEExT/uo
wy/ESldj828kGLpl9phlOtJxuYlGBkgBxfgFJUYZvHGcMUhVd48uRUI8TG/TPHLhJx7q1yMwsVbr
G8trMQjWLdxRp+/HrsM5YTRf61qtXK3IPmrEpgode1XvsNkYVlp9TtlPxxpMwr+UphrGX3Ka4EJ0
e6HlfskIfji4tmuWryg5WwipKulq4KA7Tus4eW2cSSEXadOkUqDRZB60TYnWTrwG94FGgnIpeE70
JPS+e5ctWo/zPsUo2872VX55kqXUKB+yagUGGjcN58VHs82SGGybVsU0LkvYg1nS+2ksBfGMp8o4
XyWHAtZO+z8J9LalwjXxJo2ievM0GPs2jbFK2UoW0moAcTsuAwkkdoAnViA6kGJfRfv3VOSgJUpB
7YOn9A0/ocOxF12PionHNBzr51aNUBnidWggAM87mALq9TVCA8KmWq2lTWaUQdsC7loErLQHk7jI
R03LcYo+1PbTypttSQ2Uyz9qRu87xU2EVnCTn6y8XNbPnfEkWRFpIsk50Teul1GGA/JbV8tu3aer
bL7Oev6dWso+Mygxs2fyFcvVRXk+IUqd9WFayaGDel7zEtY1RcWjZQpG/ZZ2NtQaTibFnxxsvMSQ
nDXP0LEJeZ30Dm7O9M4djBWChRp5WRzt/omVEn7flvJP6iQ/tmqeQM4RYaj03k3lR2TCN46+NY2n
MPYldoCagUoDJQfzVcKSkb7eyN6Jn28SZAqe3GEmLHFoqOLkENLXs+cu4c+ZE8k6O36rDZtJl88t
cV5mAuHIpPtMRuZQEdvGI2wh+W5nOjsG7RWFEsWW97kIEH36UhcvNMnmmVwpzRjmtJ4nmX24ZzyD
1CbwpjdwAOiXULfoDTnEDTcsnsxurR5abBTs0kWLPvan599A1dCmvxbMQqS4GTBQvSxZJP/l9a+D
242usyvG2L21KHxYYJFcsmPAEynOUKOAiMcYnKIuM9FuJXUwT0ThRM5j4egRTIk5fzOUlKxFddMo
IKrQWo24+JFl+9duMlyME+2Wjyw4j609owBNpU2b1Z7TuVJibq1snwxfShFUz63dt0HWvjPhii2G
NCXrqb8o7KPGfB9huk0QQc3uWQXmjC2ITITc2fJ2ZruNtBObJhk/luZX26CqsCe8MPYO6q8LbA6H
7Md4RfHHkvikBF6OsYvT/gMR57/8NksiABIFs2RtMzQVjYdxqrPKdZEEniCx7/p9lWx4QDvkJhFm
y/u+9wm6kLQ18CCUUXwfXksSp2UbOBHTnvEpAhX5iiQj/nboJ2LWTA9q8BpYfYNX9Ou+ubDY8TpN
WcSKtsBb5skGU6OMUmv2JvidWVSV1DFVehYzY6o05zHDDQz8MU+Gs57Sde/ml1/KJO4oTJPOQBaB
PkuY/soWC1nRWWFZ18HQ0jcfvgaefzHBBrMOIk7rZ24MHKmwlmSVP4zRXtYCEhpRhtpISfE8Ysi3
8pFHjDkwJ+g040ET7KY0UAoeJxxiYuKNCdoLagUTjrXcr0Z9/4qo/euVimtX7UIfQC6a4iiuVceG
SLwaZUmy7rZz+2NlHxEgKDN0ixr2hT0FXUu735kPXPTYaXTS5pWBpOItTquSK9E/j/N/kbOrh0VR
QXKXDGcNcyjlasTblBgzx/riaDLKgSvbsFHGsxDaSkIkz0mzGKvkxwk1KLqbvUSLDLrc0GBRDTCN
GDcaeH5ry7V5qlpDmLlA9IRKldXztsZ/saYf1WTQXxjhzKNtGwdzRO4szN7eXj4RUKhaAO2vrOXQ
FC0ykupMZm0t0Xwz+5Dr/SQT14LUpGG9KOnjFgijDYVODZmryrkjtmGSEXjipIUERn2w2zd/OJ/e
Rj2fyafa3usNbT0pP+kD4rwoXSVFudaz8uYk/zQTTuvEUcBslnb8rjY8fksT+e9jX7ArMjs2lvdE
pDBBnZgZR6QyIlTQ2B2Bt6MbFL8sDeXy2e/0PpjtPU02tRYu5WtLNhAx37TCK/HTYJYqFXRT0g5X
x6ZpXasiXo4rZ5ExzODVB8aZgpS7Go5lPiF9YovDkhin2MfM7M/wQQF6wKu4seSNbIDGYlUgwdVh
LebIFcFLSlGXoc63cchMio+nyjYmpX5Rdom2t1J69a99PWYbhWQg+1pgHTZjQ6NMaDgoJcrJ3ir0
DRn2zdgSCdddqRGSMXwhRDcwoM1sQJ/q0uQ7p7BOWp7QzddaFx5/VICWJ7KX8sxyz5zyYJs81UX5
q5rqznFOeYT9L29jkbKlNelOpRaNner4NKebzeyaKxYYBGMLy3r82ce3J7WgxgtSWzrqjtSs1AdK
9aHwm2gKlfaMtrc2UW6beEhF87iYbeU4Ww4tBhyqB7pRI4HJCmwB5SqsIwgi73QcfUw2YE9928Ah
UhX8KF8mrAEVZqCDrceUkd2FEqNg/qrA6hTnq5Heikbj91Lix3CCeyVbq0PggzwrQmheWiJ1/RD1
F2sEgKyCAhvitL6UUe7FNjBrd+pgpPWKHfYDNVxe4LRT43RBr6rzJjzOBqzuYlbgV7qObqVLaYja
uNio3S6DNU6FMKqIYiNfYz899yzKDwy4HmjfHHUlP/7mmtE44b8Th8ZfIwxXMdNJxlOPpYZtoORM
w75hNBJTKFfcBT/Pk9VY/qXZ5jWRz9w6OAelXkPKl2H7FYPZoHOEihY2Nh1AaHHRSAsA0ztpfq6a
tsefyOvpsqY2j69+Ltqbzuh3lLMEZEBAwKCfYxuDKeaQSP6Fy1l0PV0pdCaP7J2FspeXtvauzvch
oV5Lgqn56+UhLEibi/uaC/yXnZwnZg8g8UrzYQGtjynhxLBKrG1afPeqtB6fQeLcOrul23yaR5Fw
KnxB8drXTyynA4sCEkoq2CynqSu8/+EgDdguZDruxSyrrcJjrxu3NMWtoTRketSF1w4qyzlRkhPQ
9au/FGX3adGhGA0mWjWYH0SXa9mG/7rOwx2RRDdHgw5mIr03zmmS54+RiEO1Ij2TqhJVd+fU4Tzb
3qQGr6jyYuDe+EGisM2mVSspPmPI5FhW0PSgZJpsCgVUpFMeqEycz3QIDL30bfMnc0gwwhmnkDnz
+BClzepVVMtp+nDgC2nqzpxRsxDdOV81XVvO2GY0zmdliI4N3bbse/inq0QQa0hM2ZqWnHNCKIsC
UjVXeOtDKGdtjeY3KUHpJmRO0q5T/toK+BD/jzr+SB2/hh/CVtEavzUMaF5+U9C5bJ9IhehxrO8P
mWYxnEdD5GI3odZO5ImjEZ1yTx+nd6NuSXm6y0/ZfVm4BYppumRL1b+8nGlQDH7iGpV1ZQaiVscj
ItL0/8rytj+1jLpXTmE46n4CKzt1HMpo2rOU6x1DMSkglGCDZNoecEMOheAF+MNlpQTSaVINrb61
k+CV1ZcZ9sFdrRCLNm4ZQ4fjwyz8NsR+xBKOG3SRctjfWaHh/l7C722sH8NrukNsHsva3Ggl+Im5
7pE10wd4zM91Ff+MPF396M0gFLLZ7g2ylqQ2PVbEFwxvDSZ17Yj9lsMzUBjrGRgC5uOLfkSagG8P
78r4qw7GykKe1PAs1RMhMTl5eMlj9TDpNpLNJlMcKJG8lQ3DM1VtE3Ofo+fanD5aEzY4y4Wsd6TQ
z35TYdv8mL0X/oRmCQkm/xhmduO0LkSDufmnpjDwMYHKKzJRHzc9BZZJuFsv5HDTAYNS8yWaApjf
SvYmf0L0yPENJv3NhgFK+TRI0BlQPoqKln3sS9TAJgBCtysmf1SzMG3Q0go19ktaWYjfnYKTKh/V
utDJ16Fj5ARpjbyQX0tKh8xi5hmsQxSNagEGbU0LpVO/ctp71XiaMzzk4i6oRp2UcAAYe1FW+tUy
C8igz7UxF/eXs824dEYZH3rq6Zruwxx/Rzy50vCr4whdWRhNM+t2U3p86ptOJx/J0HBqaPNTDOf2
af46jPq0hiIr95fKnpkX9aMaBb1iBA9EOs1lNl5uVB7S/kmmPfuDwoAlMXeYIYFCvrZy80HFJDMF
Y3RozMZXqswk7FmbUfsVgzGzSPvEvmJK0NLheYvd1EvxZQsqIw6wTxj8WgzmhVPYnE1hpvO0lphV
UTRJmsQNjIBa6ZT1WY510irNDPrI9OlfkFu6xK9SzB/fZw0iUa+on0OdB0YBtini4ioD2S2mrMRf
mDMQKg2sqskT3C7yrY0tWsqmkpn+ZeIFn6hnMj8154edQp2Emmy6tOJ1Ui4bhC8vBzVccZrqdjMp
OMqwudKJ/pX1fYM+STG/LSgzVP+GFrtDXrwXMlQkjF7myu+m+iQnbp8ZaPAzf0hbl4Zg4xvZN9vN
rAV1NS4prrIaFtlbKNqMpnk6aQjjibxVu3QZz6ZfVOUG6rkdH1o2j5U8fkY6Cg1NK9xCNJwaMDuM
9gfADXP0q6QJZYPAhvn5Zc0oiYdMJuLMwcndiHa6Iq3pS9c/WS7fWnYvDZhBv1LBJYdPp98bw91+
bCWDwydrhCcn4YmvpBCEqxx29fBvwrvQwhhJxEViHQX6ApZfU6aivQIHfrgPUK3yrdyxW/QaHc9t
EKma/Pd4gUnCJ9jagFFsvAG2ZfBWUQj6AncA2A0HGG4G81q3izAGW9l/IC04aWPvc6BnJnq4dNyA
mAGetTeQQw6rZhsf8hJwK/zZn/TXNnoKlm6s2QpTdbHDx9MX0j+BQyG2swh9jZBm7xQ8dtqO7i3u
xUjpISWiX96A5lRQGaM3iHXg1PEXnpS0/WBczDc8QAOMQpaYCazn4IiuC5RsAWwYX2jgWfRakfEt
qi/IxcsCfAVB6vTj0OYDmlz9sCHtsco7PlDDPTi6ZGWRC/WbQxTAV3xXH5sl2CYfBC37q/8ZPydj
YYwrOLcL+dKRoMYSyBJCkbtCR/Kyf0r4MdIWPl5keaQ7vLB5YMA7uwee0b9EW8/kWVThg/oQhjIz
Smh8PSYX/i48HVph4nZYOP7+j6QzW1IVXaLwExGhgCC3MoMMzqU3hlgWAiqigODT98fuiHO6+/TZ
NciQf+bKNRjXHY/z9YjWsgUzgBKUk0Q4WB2Pw+Jmeb1xZn+J1niR4LYIM0iMb5klu9/k6LA4lJZt
QooLGRg2JA2qNMo5zMe5KQZaZaB9nVWKFGYXPj11LUUSB111MD+BlXZGlIvQBEckgxrKd8U30mUd
CLQ/ELZxfroMHAYESiuktwdWshjKvvX+5+mDR+kD+DxrE5TKsYClBOuN1Ls7nWawuee6X4Y/829N
jpJT8wkFgEhB3itw7Ixsev/oXOC6o/W8RqQ/2EdAxdnR4YFhwwjRKGdNDVZyZ2GrsTG3CADg98Mt
QK3so2AL0Kt5BNpEuCNdfRvinnIGj8EUf0iMIsLmD34MQiF8TPCof82IQoWuQaa0fEQDP6+gdQMm
r2spGEvoriasPGnfO5PK9dq0AatndjyeCJP+yLxB5PdJQxO3CsEBv6lVRXWqD9jcq9M5vvadfdxh
YWXAPJXeprI4Ep4xdiDlochhfuNhHrvjBbxLwGxLFe1nbXW2SEcExZFVxjI/TCjP6AgzEwYQps0P
Tki9GiYDZFX3neAyDzOTjATs6mYvi5wPYM/tCI4cBrj6iGiws+Det9pZwtIbzuzV/8wRtDEnTfFi
8vnNjJf1ez1cL+R2syuHQyJaaQtSkuH/6OQXQTZyk/eTwoJeFz6ocV182GTkMnxEvEZ2NzSjaDam
bPcXUGZoQbZP7NWMBg8yo2HtTjMwY2FQIBaE5RLA0GPopUkNiPGE0O8SelMmivW4KCDwe9G/BXfC
bXzcddV9717Nfroo/dGuaq0xzi5otF56CkC7hyn8GvAfbGigTdaYo8G7dKAKeVC9denwkfSxvnkF
N87FfRExvKjr/DJ20fLpWfQsrTRqAygqFvxsr7AY6iq75wldaXPabiEm482urV9kiULnMYg1DxcD
32w6m+y/sRapMaNhhBml5X2cVpqNEpRSoTa/ilZGhsQ/KGrc2RV3+xpnUHxDQr4BF/kdOQr0qz0t
ZhEox/oqQKzjkY4ra5RM3JrrOV8gfLnKJmsEoJMUvjjpxdIqNUTjc4ZXqikGXoR5KPy99NPNnOTx
VBfcm/dJphuBtxlK1R0ZF/+u0Suk5c4b7h8fP/2TsXYHwSvWE/cN64H1I5V1k5uVC4fyYeJtfSn5
ApaW2Km6OGUqiUavshmtp7LDgkKAsIj9HfevYcGGJxx62QDcTQk0jGy840GbH0MxJMrNfcwBo66M
Ob9P0bjtPyg3fVqIAXZZULWpxC0024AOVRexdEblJEE85LEZHdJl9VfPqc/JB//iJ4GdSH2+p8dp
tCJZ6anO+uh6es+zffqDTY6dL97xe06toyYb+WYzAb3ls7PEpZHDYub/J6TdqguYbscYKt7YE3/K
GHNStvzRNyZCc6ba/U8fd+ZziWkkXIls3wbsQDj5Q22PLGAppQxN/pOeeYdTNdI7dZZF8k7kkWFK
L2beyEdGJiOiJOg8riCi7iaGEIPp2vc/XnxEuNtiIf6hyA9QxMWgrpL/5BIiWb3QZvn1CvUvW1tt
CQTwSpC0hJRcPekwvgNCgS/skEZt9Nv+YZOvCLEdn7sUcrfXOGgy0Znc9G/0cSY1MZ+KzWLtuMjn
T4o/3BlovuScI8tU/+oDb5v9S2M0rN9AB0Xe2Xr9PrDExdJiiEeW/WyFfztXlqSWqTPipxtPnABn
6Rt2ZP6y2IKMe6cZG9dQhkGK6uk3Y4iCqqPfTB7BB5paloDb0jql51bkHmb1XCB8W7+vUC/yytng
2iUsBqM0MFx9Lim7H9BK6ivVxua9RJIzKEBJtgiAfEMxmLI2cHEGXbf4WsUUtOjuNFv51N1xuHqu
gF58cnZgHbvsQe5OuUnyde5q52aqZwnsnTvqGk67DXuPNFKgZMPN/X38vbbPpWBMdR4E/bP/6uhk
9ZIuRN3cvvDRe1+2hgUIHCBdPWHfR4VB40JmLa//ddn8XMli1REHE+KUh4VB51yU0E+24B4a4lkQ
qQsG6sebMQ1vTqO6sMaR12hcIgnvjhDyQUrML24eJohqrDQ642jDFld28GQ+QoIIGnP7tNkdQqAZ
jNusgg4EQH6W0b/CjpYxdP53noAPFRkeacHRrze3y8f9JHxGMRG50rjDWvixk4tBVbUx23pCMr/c
KBClkYf8fmE5H1kbyO4siFA4JSohm4asN3/Tv3tYW6o73ZQWO6Vz6XIUbQtOrEi1i/0jmEbi/rsk
MWdzYju175aYLusDs5IiAT+RSZQbZ38wE3X4jW1erMXImWw1GxbEv+qNZeldFw3eJILV5yhoAVr2
/+5/B8P8r3JqbTZZ93oCntriBo9I/ED/gdriPfOySPoMydUNsfM3fctPAM/rEY70jmrDJT3wUmpr
stIt0R0YWl8DXpAa9r/kRbLxcp9IGvQ6yJnPBaPZ/Xwj1C+QtV8WB6whLBRHs0luJULJnOxh3502
vaOQpewel+JBjcASOQiQZK5RCoLp49WypXDCv0XjfF/zHiQcW+o8XZGi+JnVgGHYu3CIdrFPOvr8
y1t8CyDDMXQqv7z4qBvSOP2BRjy7hRtxf4clXdtv/Jy5yaGGzgOCoeiye6wPaTQ2JwA1+E0ad4EZ
fVbbYjKoth+XiuZA9nmwA5mEr7H9taolIhhVH3nV7HbujI/3mclYThgTbXY8FaeGdQXjGgWe8kZ+
zPCYorQ2c/02zw8fCJiVDgVgdLitK5Pv+7Pp/Q1XGgIl/H8BuUv3RIZPli8KZhBiBBESCrNbwuxw
2/EsUD24sRN62AC1bAi3a1DdDhiHk1r3pOUDK/qfyuDt4m5ocfCmhvSbEY9liSbmqcj3/rjFVHTq
LZY5mjOJ2GpukEHYj7VkZPwhAaV7xbf7wrgggsIQcYh1R4/Yn07XHN2lcZyz968GYhoxZBjgv4xm
zrmzOrLxt6V9GpG5HWRzPru0zeIppdGtjGOUgrjNRjhIO/3uG2TIkX9Li2YnxyMDnUXH9AM1i8np
cmf8pkY8HBpqziC9Qt/hqStABClH6yQvsm8wxg3nYw5N4MMc697E22Q4h8/uW2IlXhY5pu1gvLuR
l73DtdOhilLYzh015hcZt4eTrS8ux+eMD0dhp+35+0b5RoO9ZqAcRjiDzwEUHb006SIpVrQ54g3J
x5CeR8ScZGbr1E5/WaxMvKv/3YxIVuoNxfmgiLjOK9xXtwXCkdLs6GDzvxFfCM8jPDMJkTPFEaXE
TTMMOITQCBM8xbAqH1lksvp5+KFd3jbn1nyYXPCryXaNQ2XDbS6ID/EzY4MsNwTwgtVV794cp4cu
yXe1mfM7nNGEPscecBoblNV0x8HzupB6HpaID0ULhgvH0eCaMisoAPTz6zcbOkIQOem7PJTDXPLS
3GfnRPDrWFxjrIByv0phOG07tFmse781AHhQSnZzsyeKjXkGXmoaSDbmWxhS9l4Jx1BHS2QOmuLb
EqGXzGT4noGaC8gIYc5ywXGMl/Uy5CAa6zh1Dn5yyP1F/NiUYvseTCj3A+3K+38CZqTOj/5YXSMS
nc6PsQTzlMe4ND+kIjKlnfko6J70o1Obm7Fc8Yr8yMrhD9hNB8+GQDiBOptZ4hCbV2IpU3r9mHba
lA55aTD1x53e7D9WVQwqo8szc8Uz3/pNywBpNV5wGcce1tcPdteiPebZpygT/rIootKky9UhORsd
Uo08PEmXq0NnXrkIUVGJMh48NhV0UhJJg2ZNAGV9wEXGfG+5lzT66Vzk/MAkaXtMiYXO7PFEp9vs
zG9YbgA+2x6X6QkNtxwWBLQY/duZbGS2IToA70cn8oYgQr4eXw0hvFmPBptU77kf9q3WRNvfdgN3
DhPrtz9tnRQvMJYrPEpMf605tST8JTxQVh7Ce1xi5IdNgCGZvL2VkbGpJCt7CDCGU9X/TuClY16A
7jjWjla+xjzt+iLJyFRlFsgPFye14wL2qD22vn7SzjMmigDHuu/UvS/5fXCGkrekaoNf3Cx84U44
TFmYlGAjBF0ArAxAgUgSpmxOdqs/QBd6YhbAKz24sTv3C37g8+/6+ssCjqMCyyCwgespNSF4/Zbb
sgQDNLGSUow7YBBCbCDUcKS/REO5XGMAs8G/X8XsjPabQZ31OhwbO8GPDNYHAh3AuHWNLfnAWcxX
QLbvi7AjAoKnWZ0ALJCYu4NU/LA/OIQQuQdoQxgJ+NsM1jyxVby3EbTBTjQfk6hwigkHJbQYjz0q
bG8V+SLi7Vm7Lg/gqwlkIhvXq0t6UEO+6s5OeoBc5sX6unsLQwDqbTnYYtqEqKxfJ3X7CjD8p4w+
aaXAbEMyhk5NBG+ms+ttDcY8E9zxvovpf5mGmLIW2MeAJD7t99W+OfUCPtvLxFMaUG0Ps5+tGEgG
n+JI4oXO1DQS9XS0pFGESTC8Bqgyz3DOv+Gu2BRLGP+5D+1UuXLX5D0gUWoTkzRmkf2LwPtJlaDJ
hVV13lwZAroZywh1Xk2HUWdTcUYaxfy5VHErGq9Vmv+b2UOKwGutjLGknpJN+nOLet4iji5osP51
mRVLJYtbJmAQQD7RV0+AnnBhJm+w37NK3eNMub9iaMGzBYYlm19xSMBQYMLiknvAKhfTL83CwI8s
ePYEApZkdEk0/BCt2ORdmH2t61fHTCbu/kB7SZg4df4Hr5khO3V0zpfH1X0NJe1JyOisWko7rLm9
p6s5jIHfVfsyWBoKEXaHCbs8RIbEbamocVA8bYstx4mdMuAKMcLajWKCblj0UrgOzzDsoXGTRa9d
kzJUPAyCi3EzWMiFrbIb39B/v5cdksgLRCt1gAELszxNyWYz8hUl0jtOmOnYXevp3YfNgbkI5oiv
xswoy0vcD/XCfndYdNEmazQzygEMgKdh8Mae4J2JnjqEC/DDz0HS3TC33rFkzRaY319Vr1eNtPaV
UHA0bVY9fSiMAkJAL3Uwe0f9q/4U/pQOEZrpEefKc0UQ6Du2GpwtWSzipwSdcrBPxfcImq/NcYcp
G4EQXCJz6uJ39QXWhVqpQmmd4bUMd+eYOnxwKMKpffsbnbEUar42tu/pexb1Zr5vDti9MHKnQ7aL
NIdb/an+uTdMWCuCw41+yMmmGuCxHMDRFd1bdNzzsFkTn/HwfAFlHfvU+YfznrP0xTto1NijZPQD
Z0bmLaI3XQ2TIEVA3vSXNuqvDhTvKr2Mw+7hHteoHMivdBCgiKBlOumPqjlYkBWXCqvMWCEtLRZb
R9hOW5NkvWHuLAZ8drpmnQDVHMo8kqmGjhHEY8WADV1roiBkMYHDK+gKv48wbv9KESkCiuIT5k9Q
3QmeZ8xaN6KR7TmD6nBBR+AIVYiLOuyUg2aLxxlloYkmnlDaHUwe3PmoRjp9bl9FLUlZ84qHBgsk
HLq/xvNcWazp8X03ofTxjrrlakPG8NP5DBkBVQQWxnrSU3DkpsRgpsUWlRXiYFQxGK2TWYLhDhk7
VpPc70ggIYGhepuxWztBZ4i7oCuMDWHM3XOOWHSkX8G0evQPdKpruBPmkJ8M8mVlFoBfaj0XHbiy
CAeSqXXTJ1MItoPTJPQq+Pa8AEnps3R80UGYbJi2qVXsP7uMKQ7Q6PmYV0lrbEVaeGyOzPsJXwCL
sT01OMfmDNXKeSg4N/+xvTnSRfK4tg6KZWfcz7GruIztqzJ7DtITurErNvDo3R4PsvS+S4QzLJdx
EqN4dFg3Z/YXMunQ/xEl/PMwSb5gJIGaB8l2zCAJBaY+adtXF6CsuIgBAgx83fjUBKg0/j15x01m
gzzFAKtA/xxO2DWDkjGL8H1/XhCJgNlcfJ1hbwKvtlsmT0EF0ebqpegWdJKDTwyiKmhGzFzlkeXE
wPnsjMZNoRPvnstWMMenDlodNhnbcTDMz04G5MVpztg+uN3F0oliV2Glsp+cutPdKlZ4RVG4alfa
1nZDviWsCnwkTCxw1/UBH3P8CWetic1OBz/bxKAB6QUXIv1YeFWZowSrGGCtgcYjofuFVaIwiZGj
ykGJm6P1cCnS7CGuLsO49PtCVYe1Z2veWPqu6XoqJIBZsQFKDh8jmzNF41EzB+8mneC965BVx9Iw
uM0Z/PLN8dKRY3FbVpGEiyKb+s7DOyhsmdPQ1xUrcKB7QL1vLsTQKoKb88b7zH2FvL2+48nNKVj0
fv8BxGpQseBJ9aLYgxFoJb7dlIXZeKqz+lVJfTlccWBEbfKx8OnSBi0p+vAhTgTRCiGHuJz0PxrG
IxBWONW3AoqgNOq7mLCGd1TDDceL+jOFNwAltLAlePPi1ZEKzRgsmlTwDP6FBDENTotTduaN5Fiw
88Zk90WkXmHe7X6PHSle3fhapzdThC4NsLKpnXw1feE4LOLig70gFjgpyx82PFhdw/Lral/GFb7A
eB6NhX9jyx7DXhzxtsNAhvM3yDQKFrbsaLHFjXAxrYKqjfi6fBIN0hlYxwENOvII+/E3YXSAZXd6
rPA6pHWjiGa9h9HhYBEICg3Sxjt3Z/6fa08PCyzWkfw1O2DVLMuzpoAsj3kiJRpaHDUNocBnRvI8
vHHJ4sxhel80IZWSws54BEH/iSQCA/aAYwGZF0Ga2jV6ksHzS64rMXSnFOPG5Xc0Z/Th/7/KOp3X
eLIZa46QXCOsefCr0QH3WKtK81dL42Bez0KU8If5ErCgP/BWZkcX+yiBQz/83/q1PI3nZC8uM6Av
xS6XjBVhBjTlYhsYQVZhkc2YgrQfsnGM6e9Wg1KEQJJ1Hnwu2iO9+BznMEs6nEfPVe5ecdtsTwzf
foOS/OPXFqcvJhoQuVr7+wMwDYrEvwTMwo6as6d9Q3eFTU8Opz4KCjG4yvOGzeCTa/yMVB6zz815
KCZexvJnMHUdcwMhPlw9oZ+/sIBCjIEI5+tJbYyGkFGMOoeH831xxHf7izvloXlvlPuuFYcdE+cF
n/1pqPxyYwzaGN8wC6zpTWqjYk3Big7Hp4hhZyN7vT0NCdcg5xaPf/Yt2+bwfopeRZ9Lx/hXkzES
CxrxDzq8CKxGe/d7X2Mbqx5taPICMg4R3sQMi+3bkNSoJVXAYlKTNk8lQCNCngXmUEg0hYmbQqHC
8LlBnKzaMFVv8eS+QDvyCcoMoTLQQaBw7EsbLRl3l/E/vUaFAxrRCVBbYBM8LYgcx/6tTyF/trG4
v2JdkFG6d5NJ0CGRA3EuFkUTjV+sk8ol2g6M9PhnZKG3SYQHbBYMjuktxzeH/eJ+3D6ir+yiOlV3
/aC2QRiOhyciOiIbHhkGWdm+vCeDkHP0g4SxtDMPOArO6Ru6pnzTs+vUECRyV7GNHSQERFDo9Q1L
weiVIBRimEcQjyxNzsMbg1TMbvEIY+s+O0NhxnYtVfRds6feISzGGaSxaHr6WN7nCdoBBciSbKd/
jlLUFXaHVwObVP5zLi4NPxMbAeyDF+TM8i4tkQ6eccxFxsrb1hvfsUnbes/jc/lZI6E8v9gNDT5V
xN4iqkrQKQ4nIvKN4sJXPJIhbHpwGR9+kBZSyy0030i6mLO15RkPYlwGzHEyfmM0gJcrWirauqt0
ogNC3ssEWaFFRmUxJdRmMGjtdprF6hFG6reJpwxn05ITop+P+cKnyZh2rHlr+fe3p/kGWx1WgBwb
7wVUW4Ka6bfAov6Zrb6zXzKdEwIAcdNG1cZu4kK9/kio2Yf2ugi5HTB6VDb+hH1gCXhoUOIG0QvC
zUousHVzBUyEKKAfCBFImOgnp/sSYWXZROjtsEIliZe5PhQR9WeB4h73TCE0MsyA9LSbcYLlBIKG
y9QdDUr1AtsqlOeD8cK8/NGCiUl/TnIUSngKD5spIEkQoE2D/9bdnrJEV1wWyixtY+5w56NxNYoA
6vdxrYZ4CvBEqEvE4XtcnjUU/dg7+K+h8xy+Sg3Hy27BBDkf26i2gz76nJX5e7xVVoLW6R1AaNka
Of4u9YpTgI03unMzkUgU3RBPEg1pLTOVUBC7IsTu6dwPz2jCEtx4WFPRf1UmI3UTMIKJhHlrCXtk
43P5Uj98/jwlv8e17RPwGqv++tMxxXDOfbEjBn0AGEp4MxniyS1jHVXEmI/wlCAx06tN1MCse867
9y5Jzeeq79ZJS8+CH1gR8+PKxdBL84vxz+7oSbwTkTczdi3cIo16io+aPLNZhLm2sn/ucJ+B/AFS
7L9BjWVC2ghGbkl7Rfsdc26p/RxvgTfIiSnt1CYcwm8+LuksY7pKzsdPwF8HYfKQb6Jkv98d3C4y
u9nf4kYbvVRvyP2GqDbZNYRmcCNIiyHpJHmXg8gpuXMx2IAkY78hA9IivxHWsbQbLl7Hwt7l0ktJ
T97TJspMyXisuHT4NIM+K9EIhIBn10b9t9F2RyABJk5EjKhVweuub7sajnz56tR0JQYEV348ajgp
UYhy9bjK6OXISMk8yg4RO9yqqZngbktFiHJr+A8XXCliAp8IUeD440031R1aeCIcBFShmweR3C6D
W8814Ey68Mm4jwSnDDo/Cct6LRm2O696JSXErFSH3Ag+CBZ7/oumwIy+cKGw4OZR6oPyIMHK8OHN
E/gwwbrmEyQv5lcYsZwCqmKjIsJbG4rqzEX6OZ0d+osGpDhxUsUAJaF7eqp2vSqPc00N0tnhQ0+t
kMpyuFZ8N6w0gZHoLDk7EXhbTRCt+VMROLyoKwz2ZQNVc4Q6toPXPoEbXSqPrdzXm7zGb2NMPKJY
7Y78PWvk5Qi50K33CUBOyRlvDs9vvSTmvh+xTtakheLSoEEewbgI+6dfWJ9vBE+gCATfdMZj5OTY
l55pHwsNi04b2j2sr3r56qO0WjxZZrG+BIyXfFko4K5hKJ+518fqMzEhUTBBgcCRJAHpLYStixxZ
M7kDSgzjc8rNHHzxGdkHpg4uOgD2sGPN24ri/5pFbcKsbeO2O7uSFNFsonwNXT3XHJAKVnsK8byz
hhwTUlT02wlomBVZAGDTMhuJUfZGWPQMVVtc7QcqAWikGpKhbm/U/WguxDiIWTjPea8FrnvgXr0P
2MR28kRHo4sahwWnLQQovvKBy99l34Wj3QdzunpLiqVG1Pef2EACh5A05MX0Jg/Q8RdIxyTdx+6d
zh7qYhrIxkUIsIQu7VcMXZPTZZgrgzexKLHEjAYCT0Z0+3RxVOgw26NKno+GkK3HHRvKLc0wh3xu
IJWnzmW+ikEVsWdsdAEsmJUzhwlCu5BsWLp4gUUDaYlK7k3CdMG2Ev1j6oGEeSM8wN8QtwhBswcy
FtAVxPmRfxdmlwaJESZ52JS/resJe67wjmw3Q2EtxwWjI7G3L7v0hvF/uoqv1pCQ0//2QECl+aJo
IJkYmm5QD5xYWeLPeYZPyqVgZTyMCby/EpLap6URwwxyZXQod88oVIAQ+EGfdFVzjHSuJJpVkFUs
dejOXrPSwWw5Xx+3r1WJ1DEghOcj4ZiN8HIpdbHaehJsMHMU01U/p0EKOzjt3ZGEaIXeHvsB7Gvv
gDdTdXFNkS4O1Fxl+7lb2RS8R3qi6aVPlW3Yx8YlU1mR8HBDiZ09JfeexbJitp7WO0W7wqwR/cUP
q5fxcyfnI7e41+s8fbjSswcZSqBCdYBLj09G/85QRV8AB0YbzceKdxU3r2ytjha5uFZuk+37nZ67
HJ6hr5SRRim+Zjk7TUcrHdT/TCGisDxCtkTYTQnmfcrO38yiqZjSLYOfK8CEepsgQ6zvGHvr8BIh
b2FTvcVQaTnoYebwyI9vUr915WfSmdVkmSey6giy1QFdWKV0yaYYKwOd2N3Xxer6gIGdW0TN/A4l
Gzl4XP99zfRHXpUbuHiWIM1yv5zTCHyY4O3X6ROPfjCGWU9CEMqHKbhv7+Up0JJvGGgMS3uobkC6
HimSLEshmdM24W2J3S1vt+qCTVAcJkApIRSVJy8hZzdDjHSognNV2+V8sMa0G9aVOMK9aPIRALL3
GgJUD7K55vkLKiJfSXJ3rj9Ptlmbtods6mU2pINfHndbWuHvh77+PTVGuM67yrK2H4F0hoFIid5h
FbSXPSi7bpsUgx3F9YxbgOxJBl8yI2uRqwVG1cjYTw0pw7/klpASNUTRoYzV6fPYY8ssJwpGffwB
KLCnCapKPheRBWes72CXeUgijwYX0mawZqFoPDavpeQNF6Z0Ma5mFJdtyhTTnj/EKMFzj24rnuVp
jHFJIj+sAk0cgJ8SF6rJMFMTNOJ9DsIm2xTro8UfwVEcl/aZlGD4B5OGPcnpaGlW6hVrqF+wHhdQ
BdnFW3Ku9/iMihCiUIvbL8qxWTvjx2AXm+kY1bHxBIxNqWCYqaNKILd7RCUeRM2Jwne4NEvlF3cH
aSGEEdNodaapm8BNoShN6EyH0A4VD9wNCBCOnkIoeyjyaSf8jIAFJGtnDFFc+mTs6bID10vQX9go
4IiOFQxXfrDBYYp82700uKfgg8/QXeIcSGzxomajdoH0J+iD5ZFPr1osubuCLpt4Chxev4DY6RZf
t/cKMEZHU8YvMl7j3V8upzFT5RRKI9DdTtbJl2DdXwYCCra/4fcdbsjNkiCf69P4tfyG1LGPDb/q
FhV+hmWe0yacEUtQGZoRLNstKckGmAfQV9VxwYV5IxG1iSjW7Ak8dhhsM6xlLeI9v6SngODjqbDu
VE5eIRRPovcMsNJhp6UmspnHJElS21EyoU+gM24t6MvY9WEVePO5OXSdyAivZ/o6KiVXqNFHCe82
1PDZI77hAm6yLzZo8QqoreYYu6qroWwKR2nwmf+GqUfHkSft+hZN8V8bG+8tEz2v8QsOKpmaxLIN
jyOPJ50njMETjyP+9Ekf4rnLLcE0iG/t18mg0PAyF2s2rEciJsklxEs+Ro41OFPCJ8APhRbG0ti0
4CQwAeF5HPsFfm5tF7zsHqSsK5mP5gR6d98bXvZg4Sn98uO6kcTFXoSHnBGuhg3tJ0Bl196BD1uY
BWyZjg+eim5EG5GBPU3u0h4p0lnousW1Fjfiw1Domd3q8nWZJ9kGAqu4PXQL1Pw/IBM61sEBLkDp
gWQvlhqYTlBwMFrGv+IdkrMI0t3tBuvXlGF1ssuN4Xl8JdiX4JTk9sCkrdUX9ngt+FgaPFnI0F6T
VTwkStBXU+pxZ7XhLG/SAXO9MV0SBsB7aagT9xPm8fWMOlTm4eGelCCzPDO1KZ1FjHYEc6rQ0Bpk
9Yz5RgwlQ+ny8svwZ7N+lk655cKZpFstat8GKw12EcQn09sPS/+b1XyRt65ATyZnFRqCd0XRD88M
8QoBVPjF65PbAfTiBgeZn881n+rlw4jePNrEtLLgrFfiFGHWTPp5ezxr9Srdfqk6tTsh2o1UCCwE
T9+bPv0b/MbjPMH+BOoSK3Y9v/SrdAXeLZBBhDnA5EwIHPXzQoYZT9LwE3r45mCl3IMhEi8duRNX
/kb1Sjjntaeex2/3OrJG5ts7hnB5RA/fhn7ksoBC0QBh4ljGY7TvZ85WFyj8hWEP33X1mnPfzmML
IZ5MN7kdPVbM0a8rqWUtmHD8/pgcw4w3zPxkMPGGRwjoLCjAvEurAVlETUuZxFzwSxiI6tx2PToX
k1gNzH9M2ocNrBFqzNUiNYivAxTm719rfMbud6NCPMB8m6dCwe+Fii1GeHioJhpWHjNVGyys1ICv
YJ9ymu61H4Z0POWxaUVRWQ0JgGQpVl3ADpU12MB0xCTB4pnsMM6r5qAbr5X2dMHwcthSAMOw5xt9
8rYFoMRw1NuDpsV//g6Btu7UTv0a2cMWttv0RGwfC8NfkDUY7Z7cwd8/blMEUazQpTMIEPmzFPZb
SFJlepgg1vg5Xgl+BZ1leX5l+7QhU5OZUgL9wanfyxOgIJz2jlsR/qrfFeu7+Uy0DxslCOjsMK1p
G4ClsKhvLOrV3xSX+jQkPxG7KvkXuAJHwjYAJJl8AC0tMJDnA6scvOWYgggT4/TF3gTYjv6GCuNX
H+dolbzQ88wUVxS2Kmx9mZOP3J5lVxoQHepYYbMIOP17i8QT+y9CsO18Ta0c6htj+QQvJjaiPF/J
Q3Hf2wqZR6PXEcv64cjvw2KXoplOYdtwVi7ruGXtBUXjBbgos7Nj9vavV+susP5YTY/EKgiu1Dhi
shKCYnAWe8GXY9X0CqeEBw98MhAyDLrWMGb1EVw1h14ck709LQGAwfa94OR7/vIOlOKWIC0THkXG
wqGPWx7IHfpt8ia+ZsaRrOmPjbCQlpPCGX4wKjuziF7bcsNSHoNzIZQUbAqHhE7U+lbn3U690bsS
RA0Rn1rRBWqHJiZtAcD0Fw6MDbgtdLbjz3joPEyCLmHgCiv1fLRr9wOQoWOa7SmmsqSbbGfKgoph
sOsNSEkuMQrgVYPe2AIx49o/vERHjxz6EZkPDF2l4AEAXutzXc+xSWM/0enkvzcXmv4Xk2t4dKt/
SUygVaV+ZlHudF56NejTekjMjEE61yhCS2205ugM5252N7ByNqbR8acxXuaRBp8X+k/8OY2sMQua
USQErLQhX5jQBd7r1owvMGwC/AKWBD9zpJ3ScGgYXTLqvrOImwKhEW7g7H2KPtsWBE2lHhHWwXAa
vea9iXEIp1KCexofOmMpTZbBH8vJxRO9oz1i7+S3v4A9WG3BOwYCAephy+WsD69VHt034yHILPPg
2ePpCOxEjKuR23TvJpZpTOec4qzrz+eP8eJWsYAyEX7Z3mojBGjJdTZzZF3pPm4MS9KT/Zxov8ES
N5Cx2OAofrrMD/HH9H8a/bYBHk7NyU/lvaKpreQ6am+OEf3L6lpYPVhlq1hjcR9eO3BjlBLYTDnZ
ZhRrp2x+JNZhXjsc9RF77Pn0pw2xHtmxrjn6rBZlnSCcDPLUX+58aj30zmy2bUIA2AvAspxXgUav
SFe9hsLPhvTfWbOXzekW9x+OXHC9D1Q2mBAp6Pr25UDivlqzy6ybie4XN3k0LKfH8rXUEFXOy7gg
qATsh/i58MSeuNtyU7mlH5fmyq9+YIk+rUPEnvzNdcnY8+dzTM7Xj32JCtlHwuizdx6H7d8D8VBq
IvKZRXWMMgFXDILfWLCsDqQuOCqmXgEv/u1XdST839ILiDJr4QbVj7Rg5bVWbbvIjdZjxAnrLQkr
zfw8fMs1xkkCcDGM1inn/gHZDjRyCDFQnXQTlwe78T4enTX/U7Zw/bIV/GNm0+jLoptjin5e20yj
t9tEkN1NbdG4QHbHSI6wO/hlzRnQHZICUQQtk7jLVJ3HCHlWArRFDKZ8dV86N5e7yvvQzxqAZhou
UFisfzuM1muSJAcoTIB43UdL1pcIY7DBxSJjUV6Nt8Hv0k11nLzVxRu+gzbL8ZUmVV5fdvwCHxo5
BZr37ujgFQ4dkQU9WQyRtEtpVPPBWYw8J1DKUJJmWLSjAWp2lYN+YPs3MURbRqFFxwsFx57q+aY0
kS20ZyiCk1Vn8b59MLmzpFW29e/b+ixkxnSTQz73O1Tgdpo0WL1599PIK1m/dD+tlZ0+yC51fKI4
pPHzWtN+HBdWu34vqgBLGdrN4/rhPP4+8cu34d7F9W6G7WwHPow0ajrRwSNaP8G3RIFbS0ULWPHr
8NmFOXTHRbZV8HMvJUc5CJaABIKclIGpRGzJ5gHg1OvIG3bS7M7bB+PywAIeeuaMucdLHuuv29hQ
YWoHPPqJmzdq5na2xEXF+HdquwgEMGlyuHwOqBHPfAzA8csotUMVFXdgRKlb/xXryvUGAt1zJizu
rrxqobsPfHjccy/Z7IvF89ciUxCk6EmU58iE5WJ9h5CQfIWfN0TgOOvxCcBDHUo0IMxxreFYjO2b
PCOm7A5+jSmgU2GliW+UiZ6USLkBIl33LLperHhX95Wwp5r3PqR59bfKodMb49Z8O0ixiQAwK0dc
fFgKRjcXmhksOGoYRAGkjZ5IuNMbqsAOU28laPS/LOKbSHsYQBBDIQVlHHlWBjsB48U4D652sXuj
crragzM0fYojtLPbbw4vYqNC5nqvMoPcpzlj/chsf6f2G8phYdULwSh3n5kuQpe43IIPSQte9ScH
qB33IruZz+y9gzx7PaBsuvJRdholvNeN/2g6ry1FmTUMX5FrISrhlAyiYuzWE5cZRBRQSVe/n+rZ
/5qZHtsACEXVF94AZ9qh3uABGAo4qbYeWeR9q94WOlblVnPwGeUF9lDwNE2mSPNOdIS11/o9jt0P
6D/oTF4b9GaSjY8PDgD36BkOZnnYXhGxvT58VCVAYGAS42CnE+qo6I31s7QobMV1ZvuecQSSD5YX
KswD5s7svQFfVF/3V3IWOndwrghYsinEUCTrnhraVBbGZGCNqQASlUQPuqRgGJ3qqMUbEn1iZrf/
9MHIk/zJ9HoCaR2/MDGkpMsR5zjIgbrf7HOHuCLFXpY7mkSmtXTnyfdGLRuHhQvArP4EXlj6oyDB
STXPLNGYoOk1U9Y9pDrH8RzYxfiJQAQE8aERvxygHcg2sSD37fQVfBNfmWevcTe025HRu9lffn7c
D3qCRr4FP95+wvrBMrIgCycKH4GhYCBgbTti7MINei5QrkbsFAolPS/SyQqbivsJEe37Bvdy6pQA
1Sn0MuHArpUWZTUtWAFQS5jeHtNiUrNSgAQbwOt37/kQ6yRXzIRnYJcZFXKzPI/GT4v6/wzoFK0J
mhLHGTEBnQ5RPhcy9RKVtCM+vivp0Ec3aVNihnR32P7IqLtAPQ5wgxaCjWv0mCZuQ+EXECba2iZN
NZpvGU7J6ZT+IkrCyQSgE2gVMKJ8E8hY3Ific2QayAMbC52E1WB6ciuPsjCNT2Rwkb30kH1MQEOS
rB9pJRQBJdQp69s9goRCjXslXcArPJbUgPmyXNDsO1tovYuKH7JQwEVBW5TPsR18OVoEDzpwJehX
ncUhsDdj8UA+vO35CKBRPfiMs6HFgm9DxY0HM5nZZ6IBoK1NKaJIKigX5VTdYLy2YsVPCaRE6cCi
YD88xQcsSsA8g/xdFrQlCRb6lOSwuShA9CaR6hK4BNK2GqMtDE2MxAeINd2paLgC1/QAPRJDD4fT
AZ1/0gCMe9Er69OCYS5pd6AUkSrbTyxCl/bKQLzhqYHvx2tcqMYAH0NTmUKR0mkMUGUg/wdWMO6c
ZNMDyYQQUmvMZKCvBuJOqnOb51wED3QYjMEQna06UEuiUiwovQHqeS80i4cDUDJWzwwXPUqmiM8j
1V74ZGxzUO7lVQQrlwRVQCD6d7P4+jW3AY4av6yeEMPJZtEOnOFehU0IqEEszqmDsD3QUjNtlgCs
JO25ZqWHZc50H31dhZp1hXOUtnlTBBs5n2XM3qm8kxBINDjC4rd1TBA7kUwWZ8aw3qzOVYTiaeUR
Q2KYQ02spcZZIjo12896Aeh5gSu623JYh6oLLnpBL5ixKQcPtDqAihhjiRaENMm/9orTE959xJ2I
v3zOmoJEnkslYW8iGKPC69GXD2I43cmC96SY0GSmOYLWf89TC6uZySyWN2qzQNmN7xFhKlRbLw+6
JDAhQX2DzMapQEH11NBguQyY4RS7NcZzedoGGmhQDcM/umnnkmnauw58UCPJ8T3O4Ynb1ZbIlvBt
7SLSi7jtnWzOoozC0M7TFdhtDXkYNFdnYlR1Fp1bvNqth0yoAr3gu6P5BhJ1CeqYO3uXrOPrfqnS
vKHiiP9la96vuJ3SJfuhnuIAsqQdjoAeytR0Gg28BYbAq25RTDrfOlS7QQyC+AgBLe6XUAdmpBr9
OSVnxUr8ly8bNXA77ol1z4IC4LB6TPWNZqgC6J3N6Sav5UvjRXQCD585jeQ1FooCM/UxaYRRczHy
SeUqTh3eonZ1J0p9zm5zZYVYAP4DqxnnfD6go3qNMVinX+rQZAW6clS99wI2OAEHSCNE+hQbErv9
qxGiexoC/1ZDu+gT5tvKwhYOAsjtCj5201u2Ab0oYICdl5LEUrS3aNnms/7qBkYJ3lO6rNb1z7ty
zujyLD9WDv+3Zf52QeInLKAbuTQgOY25H98iPOitAPOScLOCMItJJjEcW5pr7qymv9Kuue+R5yYe
Bdc8K2qbXJ0dMoOpwu2MUz8aM5vNC9dZSTV9WOCEATCpvIpoBTWgSgwXQXeErSkBRF9mNEI8mUBc
SDtDTHuF4BVf+N2ipqUvKC38xEd1jRTESWIa+mi4o7Ay+Jk/cLvOc9Gw26ouiNJms97KVnoGQG7n
ugn27TktwWqC0Tiz7BN7ITBtPzrjdf4c0BbSPT32SWMP3dtBPPDe0SB7i7Qe645uETvEmURetNQ9
ZaNjg3yfaf5g2s4wuoLnpvwqDsc3nVUr+ZoeXhryzAaOSota+F++Zp85RO14t7djt4nw84CB+nBo
br4gEQRdZTy39Q6/6FmGjyffnHRHshFGBcY9vAKFO6CSYvWd3m8OtDVUcZSOWS5EYDhD7HUxxPRb
vqon7vH47ZP6NFYXwqf8hUx7Yz71FNgxW7ECgdGRuQzQQoGFhwBzhpQlHbouH4EyUQPKoR/02Iz7
HSevvKTtWaCZ8ZchnZ5GFPfsbFX0/Lpm0mBJJw3pe7p07CSjBWYMgWci9KNrv092c3dd1L2SdURc
Xh0BQaBPn60/R8Zk/MZ5zIL2ws/8R4uiz1FBVL8RC6m7YHFyEYVAMmAfteTqMNcRZMfIwEXwAumK
+EhVgcI0yKE7sgIgcJH6Pw4YjWRpzOFRW4vuQbZGyBhevMbU5WZfpDbICQwgYyBLkQ6yYxPHc7JJ
muj+E5WBdEe7nzSMDbJaraHZiIT2c6RqMcwNNFEwDeKEMF9jHkqTnBZ9Eeg/jGV0l9e8i7WGd90m
ylmC/+Rhy9ZbC1LRvDx8wek5SQI2Hn0O1j+6pa8d5sgINjdjF8WY6bc27uBiYb9jAYWaJyzKvQQP
Yn8EgsrU9IENRlVkhpxaPrLW0rhY5kG7SiPmLZ3atowjT0eWhLUgAlc20QIGGiJjGIyptZMg0l8B
s6Nb0DBEMr7FdgJTk9qIlZ1MHAaICqj6yyOzUOr5d/gDcAsDwP0oQlHldvOp773W5D5kAWp17Xtd
c9b3Jv7M36qc3OG5QCVBFQoKRQ3oiG7GaEzgRJf/S0CDZZ4AStAbvsBgqKF+wmDIskDp/xZ9KLOV
Hqgdiu4JTbehBAWEMaeNftL7zU/uwqxrNFLwriyNW27e5T0d4XEz3Nv9njx+STXpUXPKvpkjvYfG
KGWyLOkyjl5oTyZ0UNq6v/mMv9+PahZavIz76fGN1s4dUFdvIFnF2yv3z3NSIiOCCvdb5yZ65ZOb
AuI1eThlpwC3LCvctUEzvU95DxKm8mG9rZPBvHmo1xRKv5AnJSx7KPjlNOlonI4KPx1sdDT3tBr4
ct3/oc713ENkL//A8WqXz0fkQO/0MnwKD5AndeDnSqbKkCfxTAITUlQ6tV7R0HnJdpW/ZxWWDoO0
tmZN13gjT8qgIusIwFe98b5FTBjZJflx2ndAWHuSVb5UjinNFrqiGtCCnkOn+7ShJuCNhE3306va
9ZOehVyvnX3LiVLkOMIg4wVJF5+k0pd62m9vkffhS6/KjGLtqPOG1YhwU1mM9MbvPW+IQNTqal8v
swKzUSStjvE07YagsfYwuqgkDZ6ak96+e2MEGOTW4oRE11RJO6DLVMaeEH+/8uw76d24XUbqDPOB
3GsThrS01pC5luUWH7diQOEfbalMggOhvJ59C7nhVfFWVv1WhQnR76A/5GXqiI1rSetUpXJIRDtD
AtH5rX+KZwIJP3HvleT1z23aN4ZFc9Wrcpre9uHru067yQNl9Rphk8foOf0+MTKr9fGoecFM19/Y
+CV9hi/d9wZG2qiislyDOlJpGyoO1cacFhFy04rsQkFuwj7AEJl82pAothI/Qa3e9EMm837Ir5/K
rM6QSh7bAf2vqYrWFKoPgBQy4yk5rACfaIh4H/0slqGcpWH48MB2EFGslE1BUaJDis8oI+rdMfng
uIAFVh+eMTJmSOMa1HMXrwULhRZ8FyV5DsJtmVk0Vu83PvN0GdIEooOISc7Hlq5UGHoBCz9RrSqH
D4QmQLNsvsHNypx2ORw/bCQf4FZCsl2O3J47ONRniBBAJqaobyAl5EHHaFwAypsBECGcxuDJ0og9
l9PvakDZkPrhufDVOUjy50GlAnDaEsdSeKlOkKTt3vaLRpIUvAGFCzUfS2R1sVuxUTQqKSdvP3tx
NkeZ2QOrg4jnx2k/DqDoFzq2DqBHu7FqG6Vov/Hfi5vX+I8z882UtJvaWHvV3MFvMq3gMw8Mygg/
dABA6fStz+y9g/G0I12kKULQAjAFtDEQ+znLGr4F4O8IZMgogdTRFAW+UgKgBOFKPZW29GPZx5SF
FO0iREtRA6fGDdK5Zs1ovlN6ItkawW9mRSC5OAAQ2K8UiiM7ph3WyLiKEM0h0k1ZADB4xuUB/Rr4
BY8J0yp5JlmydvOQ7u+hxYLbDEZHqBkhW0Mvh75VM6ZKAEiwt3gJTLwB5hZse8OKQZp4R+kGtK+A
n+AGeBQC5niwjiz0+9kR28d+gmCGZR86FLhcNOQQtUTH/AdY7w0RXL7YrrggjM5yFDRQDBxQiQJT
TUMG9ANxOFRbNOz6JoYQuOJt+eZvUiIsZW8074TvMsdPDNgAMRi5YAsJ1jPkGElyAChXDnkwjzk/
cDx5Z7Ze9Ci8WzcRL+RHElXMBqmYMzU8cLsGUlVCDxijKdLsmultGy+qKzZgtJi8DO34yiIl+AqT
AtY5wmVQm6/54CcLxEEgH0YDDi1swmpq4rgWcDi6vqoBCZT9IwYZqr76NJtXukHvTFhCEFI1q8+I
ahKg6v2WZ9+3JV+P49YHB00Ss/YJDJvMFgS5N4UPweDnqgE3PqpCND4gxSfCRc0dGjMIHg6hySYs
L3Ssv/gmwOqtU4pYLw/1/WfPTEvVrhVg7QT/fyS5/pEzBmeM1/pYrbBeMUQl5AG1kD0pTCOdMuFv
e/Pp5EkwgAH0xh4WA9XQi+XjsPZbDHj4QmPIEPbAS4CeYnuwhOvaEStQu0V8Yf5GGtPGX+BSkr8Q
J4EVrx1gF2DWaeLklIdk564ws6CyyTrkJ0RIDWy8u0PED95tTKNMwRWZ/u4TxVXYogBLYOBOOvAT
tXiew2Yir4C4C6DpnaKewLf51AwaoO14egB8BZcPPOzCJqTc4ZN4F+BswB44UnYFPmHwI6M3qDsx
7oSKe+O+HwgaCEc6pHu/bif5TIs9tqLggsuxr7/kHSDmL+lOgZ2CwhUcw8brkBFeSiCekTDhtkc4
WgwNQmGTYfZq5woAFAqXqZ0OnIZQTyBUB+NyJkGGhtmBo0vs53iqqxGHrWEEAb2ZgAeULw0WDir2
2SC/3iooLa6SO0BBcwmpQ1T3rIZ2A3LqPUv/SWKEmYJ89nar2qHzz/uRPGzBAeIlNE51mxCpbRBY
9nV852juu3kPYg3VEoenH28XxoNy0dFm0IxeHd3RhGjsEqWF3GIL+RfdmIADqBTMkUOOnLlLq33x
xcHWoWCPUSDzEh7hUwxyhlGpGiocJTohOFYixXHaOx9Y9I9uo2cPW5qnGxqEmeg8sJIkrECa9Ryi
xQkaC+8G1JfNdtfjdNFsn7wo0A+RtmPSQt0XmwkmVhM67GdgN3HIT6puOdVyydEuw0u7o2/+vIEY
3dQ7+u6gdECqaBQgWX8aW8LkECjZBfQH33SQYC+PHYw7iFGTNR/9qbgNQDR0tiyT/TkK5LA92nEO
xgSwY36lIMEGWJtDZvl9TfthMqZ7PO+A+TJ6sHwtrc+Wgn+BYqjtQce7LQEPvo6j85CCYeK0uU3+
mzDc58Usc0pA1oaKVASMzB6IGyzJ99N8/WXpmHWTckK5s/2pyYSOqP94eqRH5UQeNy72CTAJ2VtY
m19v02ETT8nm7tcBtW5ovoAUXeQs8asRdwLjkjXohLDa03jCILqNOwvheVyPyNCoK57uAITxDBmF
9RTakFIYyqG1hwGafXbjaHPhIa+5og7UHxMTun1yVUj002QCJGWKA8dcpbsUO/cfesIjanj9hYzH
H9gjyid7tNxEfIpcmgQ7hLkZOXoD/QXuMfzBuBe5RzvoNZhc3hwdpyNUSwMJQvNXaAhBukpVExQ+
MCuNiVFe3AvrjixVAi7QfG4VUKqlTZbCEVRcISi8S4J6ab6jTFNJ2GjT1XZiBzQFzdwCN8CY785K
umh85G0jLUAtzmYdZNqiy/wy6byixIMXkKUFEI2BQDHj1EAhYmRl8JPFZ5Ea380FpSHcDZUIpVZo
gplFVui9oodHUnYe/sYLqN5JtF+e4H1NHtMsQjYF3KQ3QONo5P6cwhucDW/lTPYuUzD93w8G17A7
bAJzyncO6tUlAeCfzkPicmJTrEUoqlHQ+wTxFGYj+22CPvpwmMBS14PSkCMeO/465bU9U6eZ6RNY
FG7n4o6NNXWAPoV+uNGDwlr6QDajnOQTClYKah+0zysyxweU5gFcbAjiJm8o2AWKuyg+O6AJXv6P
mx+ySJuxNxChk72HF+CaWlBAkHj8/OB1aA235U/vLTzV07W43wfucNbMaW5hMwMY0hFUkMXQf7K+
kFULFUfFeK0U44KdCSvxMd3BBEKfQYkAZiVr0JHObU2N5uc+22OeJHiUjU3NfSIcfPdLwBAcF7hd
GMGrH78jXuuHULkM1NgmWdibnGCHrjDTRtyOOislGh9JGI4eaKcJgwsRQ2WLq6I/hHB3X1JVgOdD
+tQzOq+PNhx36za55KwnNJ7Mj9FBNjD2KB6AmD9qLlWuAJCXTXbE91UivPCoaQPJuZuf4/MIm0Wz
SZi57ehhM+qJdejkHbvFaPc9Ua0s18rmOAjh5q10p5HCUiiXUP+Cu+G9dhUEEdgVxHY7Sl7EIOoP
jfIPonaNl1GzRM30fkLSq8bd4WF+zhm9ijd8sSBFWXKP+jIRnHGHzHr9bl6Lz3nklKG+BCo3nAMh
U9HmiEahOmZNhPef3s/sDNQZPRRs+pASeqI1YICuhpvOHdoSiLA2HGkeIR/eYdb2vSDGSliLVAjn
C8Ud6uEj5H5ClbqSBH0obPAuoHm67e9QoiwG5vYaGJ3hYglPH7m03uAJh3YDeFfozLPQKGNNqYDm
OjWoRdo68LkSi95ihZYMnS4Ij9SIEAmdokFFKIUqX7XtBuA5kVKx+pT46VMxBX/8eYJaQILM1wcx
J2bd4QJdG+wCjyPmJ2CwnQFnTog43RiTk+uVyr7T4vfty5PRKqMssk4qh7l4BGPngtUSyooGJZEt
XawXa8sOZAOdTlkilwol+oVz8NaXcn57u3BfZS44XSWOCMom3WWIaXdB80VFOlumyyEY1JFVcu1A
eywpgSqLBLiK39HZ8x+o8sCY4I7+WqJGnAmY2+Py/bmvh+8x8tIDv4nQyJp8Pm6NUg/Nj+DxW+PT
tpTpQWwzyn/XwRLbmbuJb/Gi57feYHvjatIP5hdEeF3VQpvB/oSDU+kE5IKbPso3H7SxSMtc8EWU
yMyH29uOtgrTCewfXweOe8f+ysTVY3uHm5fZg9JGqhiRMXSpdGAooB5Vd0iNER+qZUqB6mvISGo+
ghGSiF8TBVxyZw1kmC0DYISUUFr85cG7tds71m1OBv7waePFJNAxsejW8znGadrZCHP3BnCmLQWw
Qs++gZ5DJewNAFyAD/s3XBgNpWfrsU0uisC4brANdimZRWYpmtnHPmJVhgXqV8jWOYpb8U5O8aEJ
4/NzxW8NZQ1WUBpHbBJ5d1zbUYE0k2lx4PH38DzXG1H7OX0Qa0Xi5oldFL0BOnJocjjPDIMO8JRW
ji0EVuS4bp7fnQ0HgNf3gJzArSfmKLbrziZ1pvGGOHSIrk/LRha0U0idQa7TrAaGxFyKmOTAHILQ
zJa4DL02VF9B5oyc7xUIVY57HZJNvzBNAXPCmu9twWA/LyV5jvPVjM8cq5RsWf+MrOEuP2nz0tEp
VVgjgFIw1X5GFPLMFoHGkSFR/S/9Bu2s1U3HhoTkySo4EGwviMB0DDTcDi0A6sO/1eltg7qDVQZT
1eOckEm/ZFcc9tvLFAdNmxi/9M5ha/IjIBIM+TIJVSgy7k294QrVG54p0W2gPo3TeGf2Wqe9EsPE
NmDT98iZvHC8PokxoZnDEe/zcgCqpa01tCYy2v3pDDm0dQ3f+aJHaqSemRUel3RZAjYWtyX3JOoh
azJ9B5wgumj0HFhB91dtk+2SoJ0Ay8aaxXyviSXhkBFegIQF1qSsYf+gdbLffEGMLga4vpypab03
sCmC3ng028/JWunBj6w8LLlayJFc6RpSdy0Q8VU2lGry1d6N6Y6PAcKhUVtMclRfaJlAAGx3QMsT
gET060Evgx9swtZsZtC77WfUrVKPDrHolNnqL3haKx0PyTfmlGc0hpA/DCbNr2bL/OyoDOngY+nf
uYpNw21mHSm0W5BTDdZTU5lTlLAR9bKhLZqKkIYyeuPWHMfGUgAljpw7J7EznBfBd2HD91j2Fj2g
ARc6m4CYCBFTli5ciuE6c0PYKsjMHEHKA/WkdGR0K1yb6EF+bZzg3xir087fKpu+9VrA+iaUKmff
l8ARE1RjiEQDHbD2NhfIDLoN9217YKwzdBgYxaE4xNE9an5l4BmzxmPpTIi4bgRvLCAW9vFgmPoW
+3eg6dCvogmM8igsP3oZld+ESBhTbmcA+xOiVTPdvV3+gClXPWIoaz9BmYQ5oGPYIq0EpIbJfgnu
NKZWDQSN1Zy2XkNZsDlXM2iH6864PED+6Rsq+3RT3FwI5hrdPA1vLkBKUwNTpoI3g0pla0RfpX1B
jsnLJnQ/8p+aaGYNRNy6XQBMiH5/A9eDrhMTKrwANJKOwG7BD8ROMr8TkAKKg0X1EHIC9AnIxsGH
kyQPxt+Jfnw4yKzR56pd0r+RV08w0XDpTKw/S4QGwCC/58BlwZaW2wyuSn9VnRPupS1T8LTjCuUG
9jtV1Kzqvypgnz5BQRjf5yIwBGuQdzJ1qJUoIj7JgURRLD9T07xJdkoStmWoKhsswNqDphDSIEnl
5Sv660+UfVgKQ24xZ1Mz7BLwZKwruaWBU0e1bVfv0nkyRyhJwJ4pKqHDzp2AIrwBmzIxfr8cthjD
tKXCHN5AEVA/ApFU27WpIiq1A35LjNYQrTQOwziCcj/LbNkEi4JF/M2LWQExu/Me7surTXqNXmeN
354owuV+Fw7tek0gOEaQiz7x0wWrZtULTnUAiR5mzR1CzUNIVs/LkYMAbX6AgojcG0XFqIfq4vNQ
rPIFvCT/vqC+zUpMwvFzCxv7tkpX1fXt9KcDenxEDxcqKQu6Ry39dap1e5OAkTIZ9ayEGQtoBzm2
iUVEI7jvb4BTR6FaMPljoZBVkICTWqesuzNQx7FBClYtm3M7pXUH4Y3kZ0d1iZIXYDlsneCPUDQg
KyephQBXI81CHYABP4IraJEFxYk7QrApPcxeBSLtQAqqcD9/s5B9/OFBRnJ2W0xBW9k947c2fmX2
S2qYBJcuoNonmtpzyhP7zUj4L1kJAl43F5US/TCYDDD/TgPewbT2dWrEwwWU8oOjmlWE5UESJ68P
PmGRnJ+Lzm6u2oyqiSM5MfkQzE/JQp0qkkKG3ikneKWG5VcIsgwOjfsicltg/YrWI5JRLOg2U0BY
Is9j3sc5i+whRt8EOMwC6DFeLDNIktiRZbHFA/xbCMpD0ae/vn8pOCA4gRzIiabtq3WgMLVkOyzI
h+c1xYCQV5k116+hTeZDgxd12NrTzxDbH+AKiY1ZVtHIM54B59tAmwv1XElEzPrsGVK3tyg2OfGY
QrUln3Kwn/h25JPvL/y2akRakvh11G6TofWmMZa7AELBywzSCfipFnSU7KFEAJokuhNjgfajtXdR
tvoCT/bost9+jpRdib2h50DEgCR4C4F34LYcIR2iRSe6eDbJjqH8IhnVXvZxoOpzHWw666eRIIFc
kv+iCKqRUj4ip4wgJU4YcrXbJ+TTUHWVmfVJtNgHtAwSEi7/jqmXXg6M6vvyBiJ/TzRn3pfYrYrB
t+uOd4aTAV+FQg85DGkRhchsV/bgDTC9CVENSnJHQFbZPN19L8Ar3rnTtu6b2ZHkYnRM56Mf3kP1
kXIRXpU1gAfUeQoo4DUtYsELp9GPGgWFN1wU+JnqMJBx3bHRqqAUMMwdVuweKGGBA2C3PKyZRVhe
oWph+IW8d0oZLif8AYGxhu+S7x363cWcm+Y9ec2h4Y2MojSZ9RDVSiXzyFoNG5pbrr8Cormm3sU3
6EKSrzUniDuOpAdaNXQcivzpISMWGAbSJhlDxQBjQC5qLe4oFTRrh/APMpOH3Go1ySyTfGQ4fXlf
Lwao+HE+jngsHRv3G/U3GUAdJwft13OorloURA20aK34gvhPfEER/DhAIIMCczCwe1ck/l+JjbTr
EPzq04oxlqqQupJl47bFt6LBI0mASfQd5BD36zduvsPecPY+on4uYDNgXX9ZbunFECtnC9obRGyE
tiqiQuw06n7fV8nVQzU6k448gxF8+4etAg8n+zvni6GAOyixRVveiCU4P0b/EaiFeTsj201Z38iA
l5NW90nlQDc3FkEkod4Nkwd4OoAQaujeBP7Xx5ZogSmpQtjttIcCHKK7BgWZBOICwlC75KT7REcs
1VEjwLYtIqoo+zCGNc1CzZPT2Dma4FGijElFD/ROD3Him0m1E1G3IZkZ+nhTEYHRS/2riRLhUe9r
wDGj17ADNtgg65U6creCC7Tf3L9eR2AMLahbE519yymAmPvA4icccNZQVj2KfntcNhKbzm28pcb0
hhodw2Kx6HWlxAYE7ychDwfWJb6gulv8kPURllZ3o4AXuZPne2EGqN8s5NQ/f76zeGolh6efHZAk
IshvN8MrOFVwFoXIBiiFQkSineQqLvUa5uHUXDzhGiArzfC/O1So/S9lmliw/ysAdTHqEvz/CuoJ
C8ORMtqi9FHcodGRBtwlGHIDH82FNbxCLhrdLjonsHdI/MZkliyAGe5XIxvA2ebNNAE5V+lbI0RR
r9h9k4SsMFYR0L8K4d+XReGO9AKhI0AwpKZ0RcTyplMipM5FfsHQgSKVOxS2+fvesaBQU0Z1mjB1
2V4IXKjE0ryn/CpdVM3gcgbUn1ECf7h9qp3E6H3qXNSXiG0o+9GI4TPNkn5YRAGXCvCoojpMJNpO
MxuhoTxKxtCJJFO4k3FFaECaK6rJXCayumTBVWJGhHYJvshUUXAYa9DpUCMEWbFSpqRO6yFzU2ys
5XHdN7UFjF7nEz6j9xRfF0bgbEg6Ix7SgUPylwSHfNDqfqjVufTndoTShGJI5wT1Ol7end6x4Ptc
aPXtI/ASMMAgLtjMOtyBLP234ETtanLz39YtEnHkAxpONoOiFN25sSjYccZ+sjmntju+L4Of5kjK
6yLgvqMd1RyhGRMoli69QZjFzNYsDfGMKyJRgPRHi4TiAf5NUopshnVC083p26/V/lRt7uo4Q5Jd
PcX4WASwr2lXADk7Jb/fZa6aMtDazv0uMfEEP0G3bSdbb99OogybgHtuVru0sN5RM31FSfSY6u5+
NgDJasBXynD9MkBKSucBcqR03VYUvyAPaGBc4I3mor5KizDZwVe+QcK8gCpXNYcGpBKVx/K4d76C
q8084j42uDzqRCz2tn/3VEjmiNGJUp/sX6jj/sK9UXbd+AUkEAgd+Z+0wJkeNa0CswUNgLlLmxVp
FNRGWBIIrunjssgRO5IBAv6DWsc8X38t+hfFWswMpAxP5PrMFXM+S1x9KUSdnLIbl/Exq9fU3mB6
zN7rt3ubnwygyA5LwG9PR+PFkWlIHT+pKdPFJDyQWRUQKqBFQ6WOzgmNoEHuSQgBuixZb3IaOnA9
8W66OxmniFvQQpOKsJ6Fkk5ZGWBB7BVmYkzIA3bSBEwEkERU1CbVitycojxpteg0HOo1QWWHJTZw
PAgPqQ0DZX4Tp7Znl6QhPCcMzTO3dtMAUt8MX2wUZHqCjwFdELsZHXRiw11ebrYvX3UTv1t0LuUM
CNeLz9/yT0MV0y3sEWEi1WsWc5hHKgFAQHyqentw52EKbISDf6AICSKafILW9/1UgFKW/LgVhi+T
z5ErTdqFgJV3qn9r6kGIiRuENt0CK5Jl/KOce7GTH/dnijrO8HekWgP3E3DmcgMGQ2+I0M+NParQ
Nh3aS/SXCw0cUP9HQXwNnubkrZqE0v0xCVyOXLAy7iaIy9pbCGBL6psL5AzAX3zIKLgiGLOa9Egf
swWHzYwlWn54fCpmMScY/+6G62ap/nCFgHCzVWzQKgJtek/UxSknkF2TyWGPEjAJl1s8LgG80sie
x79igUKhZFEBprs7X7eaoRRRneGJypsbsSCk5bP+W0ZMAzZ0TcliyoNKOdhjFeskuqX30BKETkg/
lD7j+NiHFdb5RwHy5zHgBCSfxWgYimICo0D8ph3+fm4G7BNBaDBoYsTUU6pkPBL/q86RBpuXenCN
oDjClSBLcMQvmOX+vSuGhvH3abZQkVAN/34Xr90gL8IJX7BlcwYJkqeGvEm8RKufR2Lz4sV/u4vZ
sNis+EDv71k83Pg/9XhWpOAiKfv7w2lH5BBuw/FIbYHbwuEwj6rz7/WeMTs2K771jNIyNy0vi2JE
6om30XjHnlf8hMG1+YojqHz2i1ryAT82p/EBq04BcY/Lc3l+bv+9DBYSg2y+TEIDbMSLlX8bp95/
P3kJVFLARmjqeeUZEiztFwpYPudNAf463DTsJKW2cB+w/OBCCbYN3AMgSmqYtmRTQCGN7egbDVAk
GDl0pv5+gtRm1zdvHyTs7cNOxD+ajOINTfgBXEJr1WsPHJgnHhGmoZL7OIvnPnww8Thc3vvfRvkf
nnACk3l/HZoTSm04s+cRB48hZ/BaEIq1h5oogvNAZeoDew9tdnYkdvbx2bx4as+TwLn+PSymN4+P
7QN+ELb9beoRNWExLSvoNYO//RdTXk2eljgW4sgmzBbF9N8fPHqnzwjdgOiGn1CYLtj9IypXPASb
KLsPXium1Gw6aJ5N+ACzyrE8I6o3qMbz1mfEwroPHhEGyVMOesezYvd8JNR4+sUj8b8WFFNqSPez
TiEp1CnvIYLPTd3jUWHsBOScfn4kfnbWTjZnOmoGGis4sgegoWVKnihl828gZgIHiPBK/GztbAGj
k6snvqp4XeKaPiNkuDf/3v09YALGK6JkKl6jVf3vrSM2VfriRbFRLoHYvtiL2PK/J8XnRg7NGfEO
8RQDwBWfE28FUutxtspVCVGSq7/nfO/dO1e/9NsNowHAFw/F0OhEOfXfK2I7ynXvch1heJd+fVCu
9zOfsMU2Sl984H4WexLvhG7lPyLUqv/GF5HK4XEWNF3xLvHc3q0PWlD62vXfp8VzA5mx8e8DYoiW
PldFvJvN/fuoeJWPMJpLXgcjxmAVv93PDSAa8eq/z4vnBsTuYBnPAK8eZ4lvpUFgEMchBqR444Bb
mPPAPSB+F8+0BzHqxU2jXVuOV9wH4tbBPo/6ubgMwvCelK0LGdHQ9oE5Rq/Fk39g1aKa7nCkAu/C
Z4asj+iQSP616IdIlq8K3vBZoWS2eE/f05pq5OI2zqOcoA9nap4saCHy/Vf9kHufyQx8HB/ph2Uk
3icfwIoBsnsvvlN5U0YF/zMVic0wVSVjgHS8k3m2HzILpN4MdAyTIOEbegVfKOwo6jH/UoUTD8Rk
JiY1Il7+0G/mH5SoKfkw3efvApdeO/VA8NlUYvn8op1+F+QcvCwTFdeLhu5hbCZjdsgv7AI4OVvN
BCuOknduPiHfot7ChAVu1EasE2mNzKvZiM5h9FeA5sUuxR/xLnbkUECkN7eUWQ8i1RH9SdVh3tM2
2kZlghWbo+729zSbZSVf/fs8Qhf1gt38287Q3m8y78g8r3EkqJbxt0ZCAk0L/iAj50LWZlniOaAA
v6A2hF0oR656YgNiH9qhdgehyvGiOuJrSOD/e/7f9xBriTQRB59z2BlHLDb57x3ineIxMLNNyuPU
K7dM33SnV43Pxjjp2kY8rVPvahAf5dyI80xS8W+h+kTiZLYo6AxtlBTs71xodULy78KjeG5o5tCY
eGlgaYeZuJgvlhquk3jzv58y13GPQofNJRCM5gGlyL+zAyIYUOae/DXi3JDT/J3yzOuvOPNicIgj
F1ZU4kDFOPh3rhktNNX/hohYC8VVkf/eUPlifRRfQIWGJgaSeGV4+PudDj4PkrEYhhy56uSciH/v
IQdngRO/g7KhmNinG0EfghMvBl2fVfa5FR0K7FA2Yuvi33OLohYp0b/1uGFxa7grP+fbGG0Ouuvc
yvSIxG08lliQ/617CbevWJDEq3xgTyTEHVb50oHhFY64DOI1+g1s/rEtz5TwGWU5i/e/zyA8w1UU
B/DgOfEaixv9Nl9mF38fO4vlFT/Xf7ccispbip5/J0Bsd7iRD3jB0FkQAZt4m8ycjIO9n4smhnhS
fJroge8sblqZA/twVvdQ3/fMVuL7irMs/X+T4sDFGRBnS3fEXS3OUsXIEv/+OzvidhHXi8toERyN
1Z9qOWJQc+jEF82SyjuIozsVx22+5XQfGABnbjRiomb1ONED4oy+weaeRxSZoNTdjPppcWNjhzo8
1NP+CqD9hncTnqwQYZ8Sni4o3jcryimPEwIDAMCNF72A8/9IOrPmRNUoiv4iqhgFX6Mis4hTzAtl
YlpkkkFB+PV3kVt9h+5OosjwDefsvTb/R+VqXHQ6GVB7JY9R5DhO3zfjf3N1wXg07p8oDAGq9IAP
cM4ey4pSiXrZEGZCC4EjRGoDowKTYo9KSD2wB3grq+rcnKfDpc4+HTdfpqMCf5Sb/tJHxlH00/Mz
bMKGCtCVhfDzKl/SH/V3xioQQhdWg8sbo0EflXzba0u7bCcD72+jzI2nDAppP2epxhtjs2Q5f+WF
3xwJZubz4Pc+cBz77nKWxj3jevgKGk4ijtHXlu9+hvwQ7v7ZJefG4mS/99zuaKavXThc1OnciUy/
V265S8NPM7wfdLePGA+ST/XQfwmn11Y4PXfzE1u9zQM7RH/ItvVhPM3OcC+qTfo0mp1cLNvTPMwP
ybZALnHiN/XHyCb2A5RuxfGeVVLnohk74WscDVywSNkJ2J1r7HyZW0lssIRIC+bRiJYGhORXsX3u
KDcG94u2w7q9hcXJ7AaZbDcPZFsKxmDcPj6Fo7wrXbAe3CY+h3jqv56b4cCZAHkQjXv5wOSV/3A2
qJoUK+PCCUcFzi3CdWbtzD/K393E/YXqDugPdS8DiRTrGxZmXLB9tdc22p7Mum/pmob6JsVQvrl/
k6OAJi5U/eIyhmowizBPuz3wM33H+pt4NPqrPCIbfTOthR/YewY/DQun2rGzrgNjjbLss3W7s3Q1
4K9TK9iXnyTBQdnCAXg/itt3aBzUSN8/TtI59XA4RzkXl6qyOz3Ht9XbVaDPZNHolWdQZ9vHtj3Q
1YTi9XVjdxjMdnKYbiiue6wt9yAwNrOzeOZMydfX+f2nRgKnFjXfhJec7tsXe+75SbP+alXcT+AB
KDI0lhjqW6L8HBVEyOvzhkpYhb8g+CTm7AwP3DcT0N0FxbSNj3js1vrpNe3Nwa7ZcYiJlNbTw79v
dRY96posrKhwXtsWu1sRJOG0FGNBC8olEH24jYHEc3u6H+pDtel29bbcdVhg77/GFbAy3/cj/kB/
2Bqfr30eEWEz3973KeRIXEExEBl4GJPbSFmXFsYhKTL2ck81is05uuQDm2hKAmx5KWpQ36b6jjZX
Zss11TiK7fDbwyGZIqYwDn2w9aX0xk5/9mtc3jvtJJzSzwc3Ltj3UD1M48aFB7j9Kpg0ux121M+R
qxfxQ7TTJaZXfNDN9ALPcPji1Xq/20n74cvIlog0Db51Wk68rzykDAw809Rlp2Hlt9vxNtyhjFhs
sZmVBvRP+AIodXzyF/KFsYWvMQry2JRQVlgXsb5jxYd5ATEWFSjaqd1CZMu/0zzWZAbm4GgaWnnV
2cW48Pp0qXkzA/LiNEbw93+PDEMsQx5f08ppsdJdGZqZcofxI3usOmUSnxq/LFF6Ho87Se8frCfo
K9Bf5XyIF4N+Bgdz5PspBss2h8V3qgfhu93SZr4K38I354TDYVtKfx/9BBMB/0DQ/zPp8QO8KOeP
A3o8zQS3LBVhhig2+r/PK6vMC7MDIzUvG/MYM9JeeVPjwttPJXY4nKT6/RXTGdjo0lPL5i34pLzF
38DJi3EuVYZXHC3FdOZ5Kf6S9+f3KeR11FfF9EqcN2YZfpSvcg54O3rKHCAHwDczLFPPYNTgLHMY
vBsrYkKzecPyDE00/s7oc9/XBnd7i7ELI3UXJaX54oaoXz9a7lXdoiGSSPrSVE9J1irUedEccpuy
fN95Ml61AXB98yu1S85Vq2C4nyGB8WLaFK1+Q5i5el9BjnFdn3ZR/5vxHHHw4swsVCd7Tr6XbO7W
X3QZYtyo7yUf6I3RNLek3NOfloGcMNkyq7AQ4UOw5tdiu+kWd9mfuhPaOSchUzz9cfcWLfuR5+rW
eWodVhwmq0t5+jj5bEWoi9lwUY/U5hDMNKOZkWiHyrbv2aMqhmUo8jLOZsT9rdi21mxXOnwGUYom
WIE6MCwy+Tw3DhVM4V/EaTUtO8Eef1D/vvSPF3IwXodVMMF8H0/WlrCP36RXXcsDFr47RdRAuaK5
yhL6f9AEvLZYspeB0sFYvjcoZCZW/BdD+FA4JpMi07wwi9rs7uh+X5AQvzWdXtcGu0h5ojU4/86I
uYxyUw1Hl0dvkjMqi/eV+r4ko0KcpN9QMrnmK/nMpOlJxYLyWAUB771M7Cmrq/JYVCcfewp/mHlx
dzDk8/LZw3sdeKKyx06U/TI/TN4mhC9+QgZnjkyDBTmtSfe+fq4YVxd1NG0cECvSsiIVk894aZRF
IdoIvbies3/zdoVoAQFWQZJm5lR80RUdFW3l8oHDcaVhZs22NAKPVGfRuCwFKz/THkUgvgbi9YSw
IQfPQwOyZbwmh/pfRu/zi5NP+9Ya/hm+PjXG4E9MabtGJH7T8zIWEzPNksBEDzBB5ZXyc7devR0T
C23TiEa9CstwPXqUcZAhLm77GxSXIt7Et1XDs/WLwHVd4eHyGB+URXKUm6WMxoAtAVVpRrlFTKCr
asLQITcSh2VjGWqAUehRfseDc39bs/dZzkO92M949DXNM/pvhaczTdxudF+pP4mN5jRKPm7aNjYA
8YpwGM7CmxP/Ap4+Smj7SXBR1u+U+GZSmOH/GTULq2T86CD7PNl20lQba+puo1mFs+Hw1q+v50/5
3OrGD0hAUcb8iroAb/hwGCSr7JwMVD7ZFLHdV27/RLWJd3y2fFQIpKD/tpOMHgmC4mGiSguE3ECx
MoIjobpUfs8dZr6fGwHq+JROiTMANZ/QWLkYVChqkgXHbehLhkNGWtq7TbOivcsfi9ya56au4O/E
//1BEUnzpJPO4HmQKeh+iapTTyqKh8/EgHmr84bgjRcBUNWX3uIopdb/GOyC0PZNTWAhKrk5jucl
9QIWvPMTP5JfYYNMZjFtNGvJzqZcviu4RCph6LNKxH1x0L2Ws4edlR9W6+afKSbziHEbn9huhDpO
9DkmADJxMUCuOj4PmhwmihCRI6S9cs9OgLGbYaE+3k8xAm7gxofUbyiRQc1xddvwH8QH/FJWNrGw
C2OE84dSPLpdZgr2UoUj1RN21eIRKayJrYRrFe8NdhcgGYYjnXg/phCmdxYmL22JRQnTxo2tayT8
zmyszTT95ddS5fMZ7gDMGu+FZg4BLrWJatpAtEZ0Rr85gyyzAAjAJMXtNIBjWaqBzulsPui3zf5N
1joFGN6L6z5ZYgUMTBFaFgJbHttnBxllibe6gvq8ZbXAdNp+Ddla1CdH4TTKz9GaXpirGIJiQoM0
b5qADUt1HmizqOlGxRcXKZb9WUubLoeh+Ml0xxm/HbNAHBfznzfHd7z1sGOmqGFCJtgX/IDD1FAn
jZuKEQfMHZECLlnwvAToTqsOElyMsN92Q0/FV3XkdYfiHmM/0t2BHdeaWy39RAG5JQ84um2Nnqpj
Ytdu/NWQGo2Qg85XxTMF/yXABNfsNKAqtHkC2kE0quPpZkDZR0A0JApK15RJwuofqVuky2EyAGiP
/eZorMcdw6c1eS0U1WJOJdHw54HliA7CD2Rd8QM3Ge4p7l8MEXR2HiAEArH/7uR0pY+7emaOPKD3
FU9ZwsltxtPAOFwzhLNR4e5QNVOccXse6UoDE9JFtxPWLR14ajQW9x0JKD+cTBHrwz9jMbjNV/6r
YXTMMEOy9Lrr8GI6J4noFpIIdYyh7IBSeJ1xEUgshF9fSERkmiAEeUzUPwD3i8xWhg9CZn5vW/Yh
jADybNLD10+0TICBWZ1WLrpgwqjeP2QkWm/39aPCkBvMmSehyLHgqf5Cm0L6H91aZOHLewLJrWNE
+GHAgjPI7orva83b+g4b48h7fRH/4ENSh3HEm1TPBSoT7ICY/DV8NRO2lW2QxjIbwdbk2Cr8p0Mz
/LZuvuVdUoC3gtnPtzEF8fxeRHYy+XKeQk40+4ldAIf6xhT084B7nJg9Nvb75vFbVKybEEfR57vM
6PsCYUBDIFIWWtDpYwU0BuCz0S4ZuqX1s7XIgoIFFiq7n15iUyKeeRBjgRwJGWclEgwaPzQHIbzR
xa9oy31TbPHQbOKzR3ZIRYE2RMx499rev2AxsMmTThAPOiTd6YcN/IS9zltC7saBFQdAY5+69f5m
mdd+8QycCp43WnUKnQT1kO6ytbzn8qHmHyiq08kFBEicLfp1Ngjrrl7B1Wf7oJ5jL901mv1Gqh+D
UX5biNJegji5sUStMKVy28fQb+ZTXRv/LA0aYl+lJarsETg5p5nJT1gxhFKzxZ8swUsEpvlVmvPR
Y9tKa4MffNQL4xAzd99X6Y6y4EhTtKAzl+4G0nYmbmnCXwTNmf3/NrNyagGTppdJGT3lFPnLOLOS
h3Ungi8W/Hy6EZG+4ouewfthOYOkTgiguazmxiJG130cIN1TW4YWR5eBziy9+cHTA9HGGv89/x5P
6vnxqa9vnypp1OIP2cOvM8mcbHFuqzuCdjSjyQISOndq5z5UUPeo+kzyZfOC+JwPvGXIhC/D/naG
SDh86ged5TT7DcFlz6e8ghNh3RNu6iQuH7vUIj76CpgbXciHBlCM242G1EBSz/qlYKubwzhaxfpV
K1czeqqgWw+QRTpxHdNsZuyFd0ahRfVFIvcQ2aG1Uwhm+pXfjijoSxZj75mDxzaDY8EQFNBcpYfq
0rdm7iikz4eqO3XSLNVhD6DRLRAFSaWvIyUq2GUNZIRWzMGqG9OaFddl9Zl8psL2reFdfPPQQHej
zEUUA50U4nwPxV85k0Ku+drWUKZrh472hpLVrt12lHymP3Fv2tOfKP6w5tq2QbcDYUKBe7SbTbep
v1p+DbRn59/dTqTEkf+w3J9uAJEjvLsdmpBxXzvpZ7udTysN/GzGb36uncLqSGCl8sOy26X+TSWx
R97RUe6hZE+9HtfQns2S5qlHQP3ee6958gXcbzRp6NqopBLGU3GZHZ/XGYXEB1JrikoImozjK8oo
dL6pgbIrpiJHwEbE/ixzab2yGKc7Ej6vryj9bM4VH3Sq0kG7pckqX0TqkxSczmxsn9fp3eBh79uA
StpZpDKFH9JVj5RgXtF7997FR2p0bVRTtWNz9vczfO2vdmc++SScgM0rmjbjU633FUwHPr0Um9mG
sklP14CdIPVnSnXxUUFpnrhMnZOsxTgOfGr2S8x9SNxY0595aQrPFAZf0XRey7NxnHqprBbZ4Kbn
PqA2fmThQgN2go+vqPfeOBtNuMnPMlIcn9mnC9kad/uMg1HACvHpEPNOlSgEUvs+mN6TSxvy0PMv
B2srdGea68hlYhpAs8qOUp0a58mZUdQ4TsW56XDeO2rjQXedLvFftxY6J2rWEAIeXx+CJhwCzkD0
2jZTUXjP6VK8mmuZng2HTiPobHUi7nBWJrtYeS7P01lo9uxpoWqfsXtEGneEeJnejZ+mBkZDWJ5Q
CTlfra5Tj0s8puepll1zJ5UhfSZWPuaDVlAdTK2iqb+UUCnPkGNxE+xZHA8XhrbnPjmrk2OgvIqX
aVkR4hyZf1bE9NYXxHOsYhkx24v8j83R6Ak4C4TP6WRBl9s0u+dG+X4d3q5xrteadUd+BPtoC8WX
MvVszfS9eYcz/3aUt/L2dtF32m6+M7YaVTjWRdJP7gnTt9FQ4NsXsTNwZV4GBzVc2ohDLM90MJPz
cHxdsLjuWkfZPC5sG0+135HigZjbVJ3ca4gymjQeTwsGHr2KjApXshkpMRk4AJGPfLdr1ZnEj601
t25Ep862onOL6iOYei8N8z2vQqE9cx9bFq/YJfIlVT2wBcYyRfkEXVINsQNOCiwPpafJAGDNbDR8
LsQ6pgQQkovZSg6gu6HfHcPUM/zETr3eGUMsXoIpk4A43+FHhryY2jMHJhLPorwmR9olNZIjKz0D
T4SfeuIa0MUJt+1OCBOHBEdr8tcaK4nY2kkdCcYRq/cmjjT74ap+6d2D0n4vJwvp20P9eItoqlNz
po0B9JO8TF8CkU3hcYWJbS05sx1pqDaUb0tzOduBQpyb4gorvFIrfd16slmglTaWBQA2bY2/0Wy9
lzl5B4h3pnM7/8yQuOPUI8VBAqLKdqY5qWHn1msCnm2R9i2QYavaFSQ63T09Qm/si87ceodSqGxS
OjAdt3y7LncM1o5CI+O1Hs3Bki10ZPAuOjQM9ES8h0P/7ADwAPVUfXifOggO7Fef3/CHUWgAE/me
XI2G/fx+Opmd2eM/eaPaDZJwxXmEaVSE97N0LCOd+QaqX9F9tB4wQbokoMSxZjJGbhSXX+y3B/Qb
Uytxjt8h2UgnOE8H3k5gdV1gc9UDcmTWiqOgh8MC6YB8pM3zcHSkYcpa2Oo+EqepL4YF+0XXdiq8
3nkWDBtHZ6hFAGfMuX9jybFOOPMtxWeasjtKsXDMIRoxRPZrhFjlrj5wVvx6+TKf1GoVWh9Md6tu
I07NrKndm0V0qzepl3gPK/EITbTuQcYvcTtuWmcrTV6kMEHajGWBSjAP4icWcTTXLPhJDQceswBA
YAJjXNakzWVr6llgED1tbZDSjWIDbUNjzymTAzfyqe5MyiGrcvXtG69kw2MxupoFO8YlrBHOND2n
dYMaYvroTItUrSdnMyLu50kAaeNPPE8kUX6+oRtwSD5jpwiIR8BclYTGVt8Iu3SPEWs053CqK0/Y
9f809gwfUJFwX8225bpcq1a+TSAv7Krf2TdAFfflUPavUdVbAxzUGftcAL1e6c0ciclyihmRDwpP
lUGGNTCfqxyNULToMuzH83yvBrXFOmjJKEFTrbS15dwWLdYTEEITe3qeKjQEwxHTah4WBBso5t3h
FgernLE1YCNt5mZnCdH90LhvK3P6FQkCYe3yoCM9ujmQfOlJ4odfaZhDcl9jb2YEc08gXT21iZa0
jdVtmVPt0ULhWp9w4Su2hLazX6GJtF4OsHJaWTQiAQNuWn+6lQCiBEJUHIisC8dTAg6RmHaKTHxL
iWHp5pfW04295kQgrgu6jTsXOj0m/N4p4X+/qbm7ZB1ldIqkE/V8U7eoptBC7FxlXeG0HnnuGDvX
1ertFPs5zWXNfGA1YlNiKQwc+vYWZvvmmO1VU3Bee+lYRTIbu6DwDO9t4WInLg32nyNZ8oIPgska
usH2MclMrRnKibkrfUssXNPN3SF2ZMsQQWeGaXTzOijfE574hphSp51EmlSYHcim3tEayBloHohZ
p8oZ+skVG/ywB6kTr7ly1IW57Df8g9pytuIWsptlbrere6CRjsGCHAGyxh3bTstyXhVKv/10xB0O
GmdE7ZcejY2w7T2ocpbhtuhgKSn44NdXd6pmGKNQ2NPkDZlaua0AKdOjCkh4sDpvkog8mC1GoOlT
373mAapW0ENNhkw7j1pP2859YocVPz1qTnUUtk/+rRkoUOiuaT3hzcOdJ00b9uKAyHZDHAdYO4Rs
B94XJFIws2/E4ACogczh3A4CwH8hYF0cGOeKiw0bZd0jp/fwPC6U1cwU1qKJl2SiACorkUD0yplZ
r53wr2AMn0IF1yS/+ALtIhJHg3e9AFzEHys3s192/DmiqApny2alLsVw5snX0tUiKRLPyXfs5d+N
9ZeaSD1/yjSU2L5GPN9gCfr1pCa5u3O47iWBHowCloySkMGVNhbDLc1shA0axJrCoaeL3u3tTX47
qk7UZiSGEmYLNvP3Q+G/T4VvhKI9Orfr2/lBvow2bepqz9EY0rhivCY4Gm8xrhKuw773s61CQ3YC
RWXWy692nZvs9KAhvjK2heDu8wlCPUIjGcwc2QHGtCpNcpLNCp156yVWMDNT98VvB7KiCq//0fy7
/PHwdOdlJ+4jNMzeFolQA9VoC+vUmnF9Iahy02ThYMamEpSn/KQEyTcGLFfzMSEFuGWZwNODFI6h
GAjuy53bifNAnOsWG8Os7XhzC6sjGy/S5XQo2VgmvGwv/8z9JDB2r0/4qNw36q79FHc4A6OJyraX
IoTN0++QfrPAvbKpSk9awP6a2jczTfNdfc9CwwYBYt3X5GT9ahGXitJa5jdcS/bP5bca3g75afpi
c2q+CcU8ZfhMuM1Oyc44U4LkscOT+fLx8zE6zjfqmgo6uHNGCBJk4JUsp4NjRvXiXXKs6GSyYtrc
tp37dFV0uzMyLNVNts+DMnjs6z3pTi6wwD7UvzLohIPXhqorn7pDvTMslv3uwICxacOes524omdY
/V5lPSC7w8mImM0OejiRrYyg/U4OwpnhMj9Uh97q/HpDmGI0XqqARkhEOtwN7Xd4O0uXeg+h7NgE
aXAL6UzqW3UzbodraekLhL5RfGXE5FoZu+qIiStk6cMzm0fSCqCJZQRiML/O91I43wvk4bQ6mND+
AwztDlc82uJdHJXylLQ7h9YNMKX+Tn/zX1Zm5e+cMQnCIqIE/nQgki8/9Kf+VB5um8rPNjiEoaYA
G1y2G9GbbDIzE/6Z+Qplb3ooSw4gtdp9ajUBhOHlM+jWpTPYvQ0h11K11Xhs90X4PuYRwWLRnATt
+1Vw8ogI+W1mE7l6etKywHC+7HzQx9bzMFjlYX5OtrfNfTdhW4jv2CIM2DUHlpjbv0M6VFizQAJ0
vupmm2nlWf02B8CH0AsGd7AKiOozi/qcL7qi++CTJE65Ft2eU9We9HN+MAIj+BdHcZQc7pvXiRP1
27usRc6v7+m/Wti69UkJlZBEeLcvOJ8vR/XnG/KpNsVR2ygbZScG+v69kULa7PxI6ud+QuWZcvV8
P7+mv8lvDBO8OiSHOLrt7htBW/DC/BKuylk6q5HGy6e+bsuTBZR19mqOz163U79mlT2tQeWgdbRQ
45vuO47Hgm/OikAMpqd0WrRrHIrOv7LTHuc/lZ3s8f1jUqTQKtmCmXraho1DkBItYmxLL/Ukkn4S
XxM+XlYcYeKwX+wzWJitMRiATKDWijsxnpakgOoNuzslGwJhgwmEUtC6L2zJqYmBn3i9owPfBKOE
WVp3VuCYApaJIy51p/XGfxXd1VB3uOUYk2pTYXgnzmI1Y9JSVoVZOtxUp2Q7uK8Tag9o70ZQu+NG
2ogBHvQDsohjj8bLnDQh6lpdg63n+oGhePulg0f/Jn2kDh0945uH0FKOFLuJfngwrcgfNB2YsWnP
T0MwmYQeWQIO0ceEABROydyMU9p/urd1DQyGUj6jA1aSTefoeNic17L17vt++Vzpi4JFMbp75uNk
x86JTZxh5yLTCRNKkIqgRRtOENgWdzAxomLUpLf6ZxkgIOgkBOw12GFSXmSGsAG3WM0KZDdL13bJ
aWPysgviH+f+w+uXqtnv2/AJqDxSjrLXRLI3rqTFi8hMGEAowEUY+CwcGCk7Imak9X3dI7Wpt9Sx
0VpMc9DNj/e3teH1IYTQ9Xsbc2HkTcHYpm8lYi9u++dq7ggOXiRHX88QZAARNIuwlz+SiOiRDWKI
oDrew+6ofr68MiC5NXpfyqjGfNoEPZMIZa19haTAnsUfz4DJhWWDPPlULcpvoWFx9RFUcLkX0/Yo
ZU6/MwU1QRNhvxv2r7AO2/14fGAQYznGzREqF9WauW+/cZ6B6s3c55aA9o3kl6tnVJtkdq5yC2ex
Mx7rsDjnFpE+13Yve9DxLi07ptf+fn4GvIrJ8TjtVbq8AR3iuXNlwOjtvmXE6tayl7hl1HMrqhaZ
gw6URG/uPPYC71qHsduGJCEtBOdOAMqLzzp36mu+IkLJYk0SpFHvMZZ5r03sSn7OZ+XVVpiwXMHW
7Rc+adFlr7QYeTgGU3PiHwqQnv77DvjFp6/DMhIcmKpOFtZ7kQ4BJ7eMtH/1Pv6UqU0yVg7Lbqry
sX2CPIb9ZE15tYekw/3k93ilkMNQos9djK8rct/ZG3Mt7Dk73pEgIZVKbH94HQq2YJNTJN/gw0zY
GjOXRQP2ay6MLZuQWlg4PoOYE55yomW38u8b1S23wMwtINmaQ2MimFaXM7e3Va8KBi/nvCX8qWNf
I7KzES35lG1E98nZIRXUbQHgbPKt+t3546F0Rv+J8uS3ht9VbKUT2YmsoiVUQqD8ARJ9zW+oKab9
8LQ3puTBylmIGksJ0u/czd2CZQx7YbJpkBO4o5PtoUHtXyxlkqClfhq+bFDEVbIXJD+OpZUKUkTi
GRtJZdGEVX+nb2MgYHbFWl8lame3xWxZQb0rjBIzosxaJCC4bpWM/bIUkpU2UGyFqWIw8wuTpuGG
AkeMEqTDHx1A5iQrlhqcdoXBR1VKp7shnYKzZKyf9el5e5vJ+Ju+cpN31J+V/X4KeGFhVKIIFTTW
MlpB34jtT0bFV8/Avc3Za9Af7lAnPNErdE/F7LFiqor3V1n+UCb/iqyf4oQoN6QwSQxjKb504v1s
KN/VHCI755Uw5HmO8KBDsQPQNovtZwZdK9nkLYwaZYB+VJxawdffsZXcVLN+Uu+mw590lTv0uK3T
Tz3d5yIkq3KF3/j2bljXf73n0I+kVcG9yFvfb8Ny1vX27C+F6PVaiaLXi8txIjoi8TvqBlGqYTlQ
MidVkjzzxYtyvLrLuAh6SrYipw+kZABF6AGBZ4geuCZ0xJDBgw2zlfqzSTAHUkIByGiyRk7IRop9
fc6ZsQzxC5IU1l0GrdEkFSyLjQ+6l1THp2D4H6ZZWDxH6HIaQ7eM4I6od9JJVojyqp0CdvPYGh8t
Tb99Qj2FVEtlBX8H99Nfj7g2TP3NbgToygo2kNG4CgedmQ9gSuyB03WumQ3u4AexnzSAZCDb7Dff
a8EwX2lAlixFHbn6+BkIcEAue+zA9GqrIsZe8pWkvkwtdvIfL3Xw5TezNskQIXW5tdDBxBBg2ZqX
S7rc1NGXN+hQgHJ2FWqRcBbMQAfeF1UM7I4L/3G/3jBtnh/n54GTCcEV6LbR0W8m9cM34svz8gQ+
0yDZMAsoOIRDggJYNv+ex4IJHWIOUvyRmF90Rsi6kK0tqqtxUU48hDG9X0iRVIaeTrG881vqLSKR
lOWAI+vmVKRxjWc2aLFJVihx3y1ymBAL4Cw7wtTM6K7T2KYpfQPngy12/YwkWjWwvmiDvenbuLTl
aY4qSzroqMzJ3+yM7W0dT9aslDIv5EWa6hDS8MO/r6Av5fu1p6GN6q2yJN1P518o8G+sn3+IPwcr
6kOWn9vcXiJSo6a5Cpo5iogmNr2yMsjyEJZPEgMx3UuL7nYVCLm/B1woAa4U7d+k3ZUXId/RX4sH
s6Zr7RBrNk2y1NnQsh3nv+2O6xNS/TLzEL4hZDXrZhta1MOkEUibEo0DnHpjQc9Ikx0D5D8Uto5+
8lKChuLOsVKD/MrcVEZx4ydYTjotTDpfZ3yGcoFGYNHDPEscoTIlUlclyrz6AilSRZNQXMPrV9ig
cdffjq+varbmAXm6r34SbawT3KuG2ZyemL9mTh4v4dfesmWF9bH0oe/Ftn63Zn0wg6eaWB2ukEPO
TvDp9rh6tE8cx2Bm3eZbCrKDSkjqsP4r5HQkr70uCGHo11KVaT/T5XuJYAA3Qg3GQjim5C8LZAeT
HoU+GlsoNX3GUxKOP9QSsctH3mw0irZFuWgJ78Ao2ADVOBjyr3AQMV7vq60I3SZbNg6lUYXSbMEE
xe6cyE4Vhzg1TrbvE3TSv4X9Bm/9sC52r93Ajiy/1GsSAitTiNR9/4m/NUUhQ3JcgoXssVaxFNbW
mOGw/KHD1+AUQWP0gPFOk3/AokLMgtNzxSykWNQT7T5Z9q092yiFe+9Oo+LHuxp4AOfG4E5a5LCe
thDHRZh4S8qRQHJoD4CibkGScW4II+Iyf+pYAulcVRuBN1Qx1XNK5voHDWN6ltp8qZdLNpCqhKqU
G4X11Z1K/txGQoDMY84pme9GMHx2DCkFisHMzxi8xzdiRThn0EtQL3C2EoKm0WHdLLQRvewzkbQl
XiNkzah5ebh5TF45L/B/y3tWw0y56o3BQIfF+yncPu5VxiD3Xr7yAajtIZu4t3upZrVLgze5rxpM
kM9Aa7EGvPD/Ed1bZ1YaM8uOUTyRyFd9/NPG2BvJm6fxy1Yso1MT5QYFbV6C72lnzHNzZ458C92E
+PWucPvk9OPly43hTUm7L6VfsL7ofb6zrxZv9C3Sx7/Xd3xB3q3viFFLbClMJsToNOzO7WpBHueX
+qM7A7V6Cmrrmo40veWtTPQEpcbGBHx2Q1ayx841jQ10S3W01NRkEWgBv1zfEYn4Ax38g3KBB8Hn
+MfK8oj7I2D6eO5owmZfMhHq7nxdrbXz06dmAs/wRVmBaIafljGzXHGzSYzZPJ7iUotX9338OPeb
gqsavJtV/vv+LX/BgnHtszUm/uJl49PurHH9/Bfr34Bxhp04ej2kWKxGcDvK97mC0dt/iDARZ4vK
8Fr4H93qrvl8/FFf5a8z0V9vmBZMwSLY7kVWhj2kAwc9JAH1rrSXGGu05RORP7zxPwT6BF0pf28z
ANMfHdUXyUlZi6ILJO0GmrMId4629BauDjFtmTPbl611g9T2GZMjAnQa2/X2tnv3MC+erw8xXqU4
4X9KxOoK8+98A1wMkWU1BnMCTOmEKCe63eM3zeVl7Q6KpSAg2TBljsghH/8eaIUvEk80I+rFeJxZ
cClfiKmZbRDzMJj3rGSWIGiRK0F34yYcDyqeCYLzirBl166F1U/9j1q5XF2f6q/wwxSSlRO3bgrf
YB3GKnX2j/LZtlY+xoFTj+0oWcJdE9iRJ4bFI1kVh5xnrR7B099Am4toxd//5E6EfQ8cIXdETbJZ
HKltHOjMnjEyJTXFIKGwi20lp1FG13g/3LmWr9S08nVjPWhboZ0HOdLVWGd4go0u3NlskSBQyBVX
oEUFNYAk3iZp1LD4bsdzcoff9z4WPBJPsmC1G9Pf2CeIjJHf6qKXs5wS4LBIVKI7zn9DH0MtFgp3
X9Lki/TOsgcf/6wTkQcbp2mtp2uYyp9fz+eBwy+Qe8hEhMGbKCglqYmr1McORJyQHUV2w2ha6tXI
SnlYzcW7GWs2i3vJfmSoRA3WRfn6PmfeHhYv5RIT59IY2vIFKjvGlNtu1WLiWg+TYM6Qv4oKDunt
UKQ/efopVMdHP1tJqETfxF4oBxUdh8EQlopLpQsksmlnCAIG4GNnTthT8Bssa/mpEjZ9uUtn0S0t
TaFznkJuVjm74BblV+9qNNsLkVm5rFYDhYx3TwMNlNzjGRVNb8YlO6z3p/KZZx5xDGO7TvuwpJhF
bo0BC+39kzOKPQElcu1HLVk/ShoS2rfMGkdLzl0yJ82shpMDkTGrzdv9hqHj1v4rVHGlIbFtGZgz
po2bhmgOSAibZnyZc4Tw6KS4hbP8lMZmoYjWyBKsmpvtg20jktuE4DcxkHnCmudWYYIrmUHP8ZNS
PNDC4ZZb2iSxQ+vweBxHVE8pAJA7Zo3m3Zj1C+k4eccilpnHbA5xWV/2BeE5sBa0OU2Najdmc6d6
cUTUJLLzCEikUy5pXzrz9O/rRW9DiJ9uv27WoAqX/168m9IcKFRLv1Oo5m09ZKyGVIjJwtpQ2BZp
vVMxyyc8IG9MkZUT/0fSeW21rmRR9Is0hlJJpVecZWywAcPhRYNk5VyKX99Ttx/69g0HMFKFvdde
IT829tq2ngShgIS8mGjtCs7XsHhrXPEQCNIZ6f2loD6D/5azNAIkpNYmK69DR3YPWnUeCK4aCqau
Mj4trrKxJgbCISxacYzj5cg5onKXnNLtPBarKcUoN8r2MU1WC+N6jKDGzfggeNfScQmt5B9N82Q0
nj9TwlX9cAyBFudLC2uIqA+DD9Jr0BN4iMuOH0x/6JgcmMxkWmaXNsoIXJAC+A0ryeLoQ4wGqnuE
o2RQZf/m1DmoCSMmTgU+GA+3nDYdG672NXie8czQNnyMBpw9FPFB7dHkGiq5pmXyUafvFa3L0sbp
OXKMGnE2PMnOxOAbs+Khf1D1o6HwjOCiKijecnS0RbHJqOWsjsaEs1jNDAHJtOjRaVk3yS9AH2cu
jEw+a2veqvnbUad2hlzyXReRn4qd8LCvMMKtsqazzeH232XbqdOECFUFYjMFzHj0XTNdwhg01Zz8
jEXVdt1KLjKMwsWSvqfOqNV3V33L1DgMpKw8OKp7GkqFHTQBpWP4Y9khnRb9hAFtRiLOzVKcXR3M
pQrSZ5snRQVUpn+9dZdY3LuUDAb6UwaR7V7Bei2Ci3DUujMvWbs3oMmWaDJEuLYCRC9HHBDrMKFp
RAXE6vMa+aY0X1ZM+8ofXmGDkVBpv8+O9pAv1qQxZiGfLa3MyBpYSFQNV31m39OegxAXORhzfBGm
YRlegkOGA45WPwjjAXv/KLfWbPFAmy/ZNK4aLuhKGrC28IfDCtDB7TfFJWYB9JkiJt5BW8JOYUzO
FR3t4qLvF028T9gOSWNikgs+p3GeZyaLVj9K70nvahb5d02vGIT089RqInc2Y6LeNJO7p4bUUKlT
YqTrpANkH8fHIKqwptTxEh3zZ6fUdiEW0xIF+zjjQdnR/ws7If4n2LVmug/sxE9xfUrscm3JT8Nd
LB2iVbBsZYo9J8PPt3EPfRGtZPklqCcGoR/Sstjn2dno8U/Kn8ZoFzuMsThzIirfpCChLLo3jgv3
81iZ8kUMPzkFnYxPbYo/FgZNEnJiDFeym/BEDddTF28iCroGc3e3RymkZ9Qt6jjH5AYHcLsbY1UP
pKGJZtOxAjy+PCjNfe3uNSbX7BRLex4guDlYdfMxwvE0k/5kQydmYW6Xw6ril3RNmIcVdyrxflCP
+zxYW1iJxMEzr+5NxR5Rikps29yl/doqjnBXjbe51rExo2QAiqoDSmhsYnrzKcMRqwt+Jr1cGxiK
C6I8E1vfzhhxo06CXEGFYmKdwNlQfDZlutYnj3d590boCDV/iK2NuSSM3AELSjCSKlvHyZeXws3v
zrZ4VIDr4501ElYu3dupApyTi8Otux5nlAjkNRrpBMP1NDfdpoStrN+qjDPXOgvvFmDuMPHrLVTb
rKUL8G07wHJv2bwCtEkhiZeQnl76ztpTXS+L0JrxbAkqaKPZIWq/A41Nwc8db0UOqg4vQS/0gypw
+uKUmq0vz/3Uv8LhWwfC4DIwravJYx2JsqOGaX5rWrhWr3cVAl8AjHDCIpd0hfp3GJqXcHAfyq46
zpnHVT7u9eZp8qaLAcoJUJYnx6nzJUw3L363aTYk6SPR2c38zjlJHp1mnRQMzOQqIe1LeJEhN6MN
YvAHCVPLjfUB7ijVbn1PPGPnsZydAXVTDMJR6pjFdD+qAM4v24P3o7vetzPlGzfXMeWGkKzj8W49
T5gcDTD1eyZJENY9gYuywU4Sq3C5R8RpDs+pAMQJLQTDyBhNNPLOR2QYa605IQfhmTvjmdBlb6Yw
r28WDFcbekk5YJtvEam+4/rV4ZBOsHnKr7Z9EoZvBUSmZDfMFUPmFg4miBo17SotrzMXQTrgVWSX
Oz5MyK3PNwWs4WHp3ttY/mQcwv38XUCPdvnEg3UrIQ0rtZSYiaRyxXoYS2U9+EhHzoTkg6s5w2Qr
jXxPXC2Tq9p8FIg5QqQ9CaRg6mbNH9tLAnNZFiPlD8UiCbRtMvta7YdBurUoDOqO5Gj2X8dyGfZm
fB8jDBCsq11X+xz4tUIbz4dvs18zkc/cGrYC0bDscyCwLkgxXci+ASYBsEAz+YBSBx3FHhkVGSKV
ntauw8VqbLH+F/IhpmluTln101fGJXeCfYrBeZodTd6vYBMNVGQdHIG+zTcF05yacgse8aCTKWLg
WUbBNU60T+lZM6yHaEIuoa7L3ZtlvhHhOqqfOrCx9AfHawts1Zn+CQdpi/NpQBDjjwuGSdT1eg27
Yv7QCAcLY8df6m9InNWh7q7x/OW4clVq1wwDuYxbTXKJgfryW7WF73hn3UOWwoldxNfa4NSQp2zy
hew3nbzI8DNlGTaxvxRIEmQqLZu9Xvrh8Bvj3fcReQKMO/gZjRez/O02c/kpMIR1I6543rtjM4bw
hkNqwt8jxI+1RjnMCsorgoyz3ShTuCJfmqF96DSObfbdcj958T4vrxley5GYDsGwdwyxMWcf6LlE
LrBcaHn+3eXRSuTkflTryk2eZhLQVAwXTt8SNzQV2Blo0TGHqF3X7bOkj+FSrqifcrvZZfZL0cM7
gx2JI/m4UXO/kxICBYZgg3syKHFToqZsDCm1xLm3/OIjpVyAEF9O3IzLntJovvAuIJ1oMCRAJ43N
nG+UEKj4XDrP59myt3g/9Bio2j59mU6WrCjh17fOU67gIHEE5RE6gzKkgAyp1dqlvSDkSXsjAY+t
GMJVF801iL7KQ1gEqyn6GhCoKAvtnLp2dXaQiryJrKJ2wxk+op5P3pcacTT9pUibCAEww1sI0BzU
sOHDaqMwMfPCJx5RFeyW2na5n10s19ua2wikPUDkMnvjKs4g0NG0Fdy3TQub0oW8wYUfcYNSVQSP
MUaSkbnvVbSqDEhwekcZPV8n3fptlHeo57Og6tB6LD+L2BcJNsukOwv7Q5JPdwvZk0uaM4hEAGJl
3XQDdR+nhgqb7Rx/y5bIwhC9LXtE15GtuIBbiiwJ68Y1owVLD/AvNOkhzOZBpe/CJkuai2PIMflB
u1AgN1PISBlYifuIxWpCgxWovTfAmZKQ8JAvGQXxRY7x0GTPXHed+8eRnMXvWUvkaLap82TLiBWw
livRAXOsjyFCqtJ40YNTkviDJDYG51TituIrS1OiI8q+XO8ccg6ZUDlYcp3TbJZDwnqbMPaJGdsw
Qq0RXjikIn8HAtbSa2Q8tdpryxi4iZB6DMB6zT7KcLRvt7MIthN2vcsz4kUabXJwccDrOIfKLt/1
nC+rFrukMT07CX6VnDFucJAa01T2ZUBbX+POKMaz7qJ2HH7ChgAApO+B51tkTujhvpDYE7o/MsnW
dMemJVYWd1xXtksFUMflEz326DG6EOlhQcxomJePnZTHUO1auEYD8y+jXg1u/dhaX9TAvYa86xoy
YWve81TbSq7NQKCW5iSffMu7Wh3zrvGDxkmxthj5JLJZIz7ahBxxyw07B4w4LJziSQYYT2WMeYZx
WZa10v4tr8CF1lm9ON4NR2OjY1Zs+NR2axvsCrRg2QYD92dOczPqmKiWzfigVR9L4bTU57F76gQG
p8z1xYnP2/XOsl86WXLJLusElVB6a8ybNkOcLe9UPqLN1pKtzBGZ1tSBWr0fBiieFc4zyYcXXczR
3vL48kJucnUPETeYjQ/iQpMKa4xqWQKB810tPVnPDN4sqscaRJI1yaszqmll5bi7FPqDgwIyhoSr
mwtEMbERe9xuqUIfJI6hKW5E4q81r0xWKPytGIPk6d/UIDIrbk0BO43eKp/+Yr6Z4yftbqwpLbxr
o8NP4Qt6cvYiw19ayM4FaWz/igZ3Vcp403cotgf3j4fe5hiSF9T5HAdT7s8h+ODwW3n/uG4sUNUW
Tcngcg72W6MM9qXOxW+81D1U5v4nSfEjhMlFCTLRQKTUwLP3PGd/Ng+Rlz3oAH7luE4hgzgMD+eO
oVP7xoFvo6aLchBAup/RXITm+bonzUO7Lhs7c0lxcQg7Gn2zdI55Mr6ADW8D5R0pFte5M/tSy7EM
BPVb/LWou83L8jiy9M8zsiczx9tXkjiRvDhhvdaIsBHZfnQ3Zq5twWPz4hgU55gJXnYiWZNxZLrW
iKoKvOQw2gQDYHIdgFcubfHgvCo8wPOS7Qof8L/RJ/BFRnh9qEj5Rh+GAlDrDiYAPFWUYfk6GI8x
NR/CQasSvFcZZQdODUFkrK3fAHyjMk5D/5INxT5KIC5WGRA+SbnGqfRghw1zj8EcQ66IefXImXKm
v/Q87EvNcGWmr0tnbwH4eeFlgTNYiyyi6ajKmTSFL9Q/ANeoiRMEqSTAcPqDNhTeRfBg2XTjd9Rd
Jq1eeUBysXgmhFxxxEQ6GgI8b1iSaZ+eHG3nlecQK/OlruE/DC4C/OjHDjCvwDc7qiiSGuZWJOiY
zc5V9k4pYysYXE+ig9YcfPYatuY1w8LhyyZQtjBwLRZcfoL2OIOHS9y16jhG+X/LQTk8MHMxpg1n
+4CeuAz/mcZbbDLJ5iRqQBfJZPVWLcgzhafB63bvytVJ62XCatofk4nzJe962VMzjcFycKXonoLk
EkBez2z2f6UxeHiwU+Z080XwuBawgy0fyn+hpB9PHsP5yK3qUXP2MBbmknFfeVaV9xvq15BrN3B8
yTc2YMQ31qWpF5UWOIkYuZBhtPApDQtbeU97bxkhaTVS0/JaMKrkKmucE6Jow8DKlyFNPu2jyWZs
vZzkvxOf1MZcXHuT0Hi0GzPv2J6wDICUnO3aPMO4c94nMjr1k1dsGtn+yxsuP3pael6LtNKlwTSQ
G7O9LE/tOy1aAxNWSzesb3oDnft89cCnNVgtpEPbZ6CYDphIwYgpcImrTvVA64+jSwmklN9ituyY
Rztjot+Z/2aMj+uhYFTIy2Yn9222E+GvQ5HAYs67bHdN2oH7Zjexguu4XhfdsDXCV904596lFNVm
YFYbuJIeA9bYaFzd9GBYewvxsIU7gspQVNfxa0wd0ZQQnxhL66jgyrzbRrU6yolZA27hmjR9nda4
s6926j5X886l4eokhowl7RyD2XjCyJL+N/9tq5h0RnwGFAQ5DV65yA4hWLVM/3+Mxl/8ZjQY7C8I
1tXaguRRGfIyagz1GGoVCsGVoW1sDMj1KeD2ZeJKNPk286Aag/bYrvkYxoC6OmGCCART87PnihzK
zQLiUdqZfJVRHDmWOhp2BZ3Je/OK6aEKmcHo36m267Rxw/FNWyPLc1F3+9Iw12Rtg8GXCnNOllbW
Y+7IsnDuS91ca+9hQYcg961xarXsqMbOD2T/4tWxX1UMkcpoR+QmiyxzCJ82OJfZAC4mT9ydGRdm
XGCuCwqSgbwRzwPnxMhxlQjeSuTZPTgHK/VxMHBvhncYnRt8YWIL4Yp9IVB3lZVniyY6H9A0plet
x7J8ap+8CoyNs3zqzPcugV9AdtRcU56wjKR9Z+SW8QLr+CsqgDwTDI8z/De+Eq5MjZvQ9t4DbkGt
Ultb/ULYaNvyoJqdPl4qchDsxWI2k2sj4Ktry1f0ZSZPOGcSM9rnpWpatjNX9nJyhwBN9nh3GQHa
2IRb+i6uQTRjMI2xfNMda2NHQF4pDyU8UywMKWMlgsDb7jPXfpiNrM3iWIAwKvva1gwrQTx67aQZ
8Jf0/r1hwT2E1osWsWLZY61dYWaNYLo0eBbML2NRbtNZG8hKe/SUs+XWmNhpjUW2oexgw2vlNYmd
HxIsKyISpEcqrcsJ0sTr3nuUHeYjQ48YjZ+7HIzNXL5HYeW7EtUUNgcpMtCWmPAs2dQTDDPctgJ9
WiWFs85695x2HAQTolYuZF7oLaFDdJfcDjTHqu+3TfvKs29cLtrN0ru202VuX+zFrZ99bUAbKkPo
PtoWakCnPsoMb00UAtojMw1JyJzxWgq/xyTQw18IunZ166pzWaKl5C0EiXlyOQdq4hLm65BjnkZt
GH0B0/A2bfbXgs+ZKar/AZ9xXm2YEYoacb9iLzR/C/zDUizmTWPN3siTjgMf+xHPBS2AZB8iOJ3c
7wkvdj3rnzM8GbSgxQRiJqbQYzaCGOLO2KJkohjExL4zInU2QBcxJZCgxe6ei5wVZb+KTPsRlbl3
PX3hVUV58lsgDW/64aFf6mFHeyuYOActlg7Tv7wuj3Fy1st6o/NyI7ZBnd488NJywOKGU3qGQuZE
RC3g2mx+sdyr3l9uzgFnc578xljmDgDsEFdaS61S7XeMXhUItj6scgQmJf0tBWngXQKsdlQJlbHg
lD2ODD84hcr220URDyHExI2JLnqp6Cg5E8smkYnDFt83Qj6jekVUjl2+4JJDqxpdKeISDjzKKRNj
6r5djWJXOD7H9ACdKoEVpTPQtwClewNSIY84sbHxd2vs7llCU/zogSq6E/P3FAqi9WKE5ToY7K2N
pqLK3RO31MpioO8Wp4ZuU8svjHGU1CCPNJtwXI2aXM8NIUDYBc1j82SkH2YCpYQmuwnjCx2YorWa
cqa0EZWcTllVxK/wFpz86mbRYWlhAVKGQd/C7ppbmELZc+uQCYEZUNs/ApTm0l6FOik1qCaZv+yW
9WcwKZNZiI+P8SygHNbGekjlpTLxSChHTELEPQazBEnUzDdwULBD0pC7S0ATUYSfDpCxDqjVJMin
a7LaytUUXjhUW5Lnlmppxpq5LaZ97yFkBss2uPT4fLJm+5hCw/fkvVHPmTB2UQhfP4RxAnvHIjZe
L6DhndOWRso+iqbBuY/CW0GfiDda8Jx5ts8NvClcd+Uy6Yk7Z7+8imUxYpHRhKQH1MXTUmeZkXee
HZQArwtURZ/P5AdCEKYTzUNsXxZ0lJXne5J51JSVh04W/+FBmblbyn9q/8Q7Tz/xoSCdruHcmuYP
Y1oQjU0X4mhm4W3G5CS2Of7cHl8KnM+Gj9FDHuT1K4eROT29k5RvjdksFmJo2z0kPUgc+PkOUTE2
iS0BvgB7FXzN3PLOrqzJEgG7MQNI+1O3bW24itXSbr+Ef/8Nw+BdNSR7FxpevIh3+Vscpjz73g7f
SfOOpUZUbZayxZ2+ExCDfrzBEUrVBGxOzigHmzYvqjQC9gAJ1gJDKdUhDAdvSE2POAT7M+QuoRPk
NF6lmc8773CGU8J6sIabUfe/bh3DQsD7ZgFIGPRm3YEs+kTsah0GkIbxDEqekBk0lds84NXdiu/B
wTB4eNGWGN1wbRPSV6ISie6K7Iw8RS0CR2+ZFtd31d8HV/xRkY8mMrjwUwpaa/iiuveYqHZrp7+A
XynzvaZL/R4Qo6ngShX9x6hhsmODK+IINDOWHHHFsE4NLX/XW/vRhuRYoZ9U3TZP+tOCXAJVhLzo
kgPl0dNwVWaQ7CWPnh3tcsIE+OHLygo9ZreCeK/uNfUYj6TmKoHWqWWCISn+U1wdtSLvMCWx/sqS
Z+QhmCFmxsUd04ednUGpJPSnC8YH5o3rq9TowIf78u8SaqhIe7M6wjddhHCjs1hd0UoImJQfy9Ze
mtNqvnYSVVGHnaQ3nMI2OqmhxfmBuiCKzF2TGudGqATeSPgJa3Ul3PhaSPegcPqNGBTBXgzGZg3F
YGv9R125t4paY+GoBL9D7rwBR6/qtthLwJ7akMfZ23d0lvlXLNNVKv5xoZ/6btPnH/Stu2xwDjVl
Taa8/Zwz4Fx66YfBuw8mvMBabUWEuCPE50lqGyaUTozVc/udUlmJAP+d+l22TCcrd6M7Ai4DFCJb
kbiSbeb4X29Q1lbkDtfIQygabMg4oDxPstO3BUVbjEGRhqiZJ9epWwqBFTTctuC21tA8vV0CIlRl
cNSE8+1CXwpteQrInx6dVdGTe0y117r2NkBBFKp3jxxTUhptQLjyj2QrG7ICUEpgNb7hameHJnzh
kijYR0KKY5o827LhAmweTMLkRiiUO5vzJ9lXM0/74LgHGjSVdE+aPjFzRb8VbXoBBQeS6kAJTlNa
QYkb8IHAC6i072zEB8PAFUzD4k3FuwAWwcyt5xbtkWIEbanR7N0o+HUTcRnCL0FlmQ7zYZkljDUE
uY7rqUnxzjf7oxYrvwN115U4ZBwLEhFW9+pk7lZvLxMwj1kmmIBxMqvLmHffY/SRx2vZXJo+3FbN
KmuQ3Ir8GVYvLwqQvt1rVsb8ajyZur2NZ29ta6QDyWvIto4Hjazvmzu8TUP7lOkoc81y4/BfaKzn
jEWedluPmAx38kEpA5Jhc8i13wkxKdqbx3uaBNMnHnGJu2aC85KCkVJ564a0K+6KfmCoRrMgRbIH
wE7TwG8MvpvbPvanvh1XXqDvKg9FOTHjkw2vgNyhTsEh6LAii+4e3mx/baAv7VUCSznEvtKZMF+p
Qhxo1HPeyX0s4tcydTiwnVV+08IASzRjUwcOc7LkmCOzy4ArhEsdNi1+cRV6MfolrV+CsQK6bmBD
PIM1ag+jTvwaL5UUds1gMq/uqmbvsH0jIBeGyjZIGyMfGzwzg3ocpZQRNO9AM7qJP4zjM1cYoJ25
Fe7cAr/fAin9EPkjHVKIUaPy8FoXZzkTinPMIP8nwXMHRWJIthYnqN3OgGm4ICSQrsbI2pSJ/ipm
Qla47TwKsAnIB8qB1k/rkCzXJbknY/buXRTBEm4UYoFo+CK0NgCXIb/Dgg0PiVzZ/L0LBIHcSqzH
SHuFILBpp8dAlfuG+rNsXmzG3RTg0Cu0tQt0VZOVQcvG/U/iJcRGRv8SeCVSP+Z478RbWzSPDcyr
JCELnBIobs+i50BigllU5AEKpPClw+IYxbsYiIDXCVBDv2C+GdreG32XV+P6Aah9zXy2eCtMb9PB
pnfmcevBwhyAepf/xY3AnA8GP6TRhJGAk55arzgaWcwOUBv15rTpgbq6tL3jSDdg9vZBsLEMa1fY
/yC42DyzFt+dcvqrOhsYY3kOBf6kUGib0XhueiacsiYvKrk0b5bOLHuA95mKw5w3xDmS2uRs7cz4
N5PTJgR+KIxVosXA6CFm5CW4ShRkYad8L/sv7r+lmIWN3sdvKWwSnFpJRSQX0oAeGUpfs8kwc+RR
L7XHDg1Co5XQdy7sKumR+amj1oKiZEoDZ6GPhe1ioE3XuyU/VwvvumjJ62bAA0BV06NWDNmqiOEe
6B5HoCr2MyZunSQZoVLvhUlB07uHFrph/RN7d7qTZehGGetk6inuXrPsPXc/FQNkys8wQv4GHxeQ
Ndb5Qm/dh+ZHmvKgh3x7KHWS93DbhoXgwv9MaVmonB4KYZ9toO1+X5N7YstzBKTApZZT1y0kjcyC
Vw6zI87stRz2rutCV0V9L5qV2Cwyq0nfzUy5mho34qXZZKDXNd2BL1loXRNvq+iOlvmcTlgXNDdb
y8kihbjeLuVgp9ZjCZRqwV4UQp0rHW5jAf5mDYwnqKzEOhqNL1NPX0XLHorJDPb+aWQzhR2x3wNd
qasz6vEijKHG29QD6Vfgip6v6biXlfx6YpV479aSEi0vCQN1E3lBtiBOMj/oQPi9Qbi8May7stkV
87iGCB6n/WkEwla2sYPcMhbxcxJGOM90As7ydahiziRECp61mYvWWQ2INEfEa82Xw94tdOeLkQps
ZXaNZ6GMyMerDdFo2BsUsGVurnuz+tdV4wG0oZpsytH6Nkw4ioAkyMmvHSClWREclkzHQE24ZWK2
lW48Ep+s4Yw9oVnSnzovnnfRAvOYiKfSHsi6bHZzhdgkuidu6k/VdQIP86h/NXhGMe0wRkoAmx5x
nqVoMfyEMNW/VqPBjRB/RHQk0iUYsUnPkr7WZPHqoXbUcb+zwS1GNkuekmuK96wsr3oOKtNbcPD1
Y90SUAOl8CBDZ1+xbFey/wAsptju6Cyidrw0qcP2bXsIzerW1gWcnGS6jn3xqBQooMugK/YApLX2
4H4v/WxrPMvsfXJgHQfT2lCXOnKIV6a14lbM55ocomTHkHFvFOVV5sGW8yeasTgoKsqY6KmtEMqN
8A0GE01xIf8s+mvJUJw7L4BFLQyGwgXc0EH51sAqLUFdx2bE9raBaSCUXwOUxrRSjWAswbxyDHwz
hnpA2aay8aPkEJ+ZPTgj2J2nbUdjoqnI+WycTzVAhUaMX4uwbeSUmLOTU6efYzpuIthY9mx/1sg5
0aXTtzcEvI3FZ46+qXaTt8DQkYwUy1Om/yFhcGEjGx0QImGBmKTaUCndydvH03udZS8QXj2y/8ZL
Oem+dGB2xaT3VLN2UG707qSAvRXB3xEAywBL3rbPejodi5AxYwKcOQPLJjHiYxDPSxfoT0ONWV3G
+B2XrcjpbuI9lHC2NH2nMWhwODZSDiynWksH1KnSUUWaqe5z6P8VsttXLmqrvHqReFXphx5kMB6e
ZvwRaAZ7qzpojHe6aTdgFxz2Hbz0/DOgPpHGh7RbpKfYl4fqmAUhLB1iTfAYoNVzGut7NCjsIpj0
nnydiVnECt3eR0Z8xXEuj+8VkDs3bN58MeY46m2bbG33ucUx0nTJp6um4SHRnCfDwMhwxuVV/tne
LZ40QFBiPVr6pwDMSKwadCI9ieluCDO20N8g8b2ZsbFlC27M8shMU1ViXfKjOiJHZ4yoYOlLE0s/
e+VhghKN224y/w0Gvpqcq6zotSgn+BpQegD24vSuRRrKEYvJTHdwYMxQ5bsMKgZ4S3ZAlE0c75e+
3jE5CPCJHdFEjBcVpxS386ZFUOBwLHA8QJ7mvgYgs3F3TbXpi2OzltkjQF2WXtpsfGNCv53pX7i2
BH4C+NTqzKxRhi4VzjpxIBbyNho4XjOs+EK96J1Dxty0hbg3VPMmzMN7Uk6rtmZ7tZjrzdNFUmPa
QXiIouYYetnrIGyopSWM1u5UUpJFFEdjbW/NJN7G9QTNwAV/jXyX2ihOTqnIN/a8mBzr0Pj63VQ6
iBmijTUUT72LAUY0MbOHtAqL6dCGPtcrf40qv8OaqPIzJpANFHW6oBFDFRhkDEDYqz0EsOXwZoKU
8cD6EAVmeU37F3CkAdw4597PDIRQaEvwsqrxfuQH29yYMT9HJ4stjyIfBkoN4bep1rjfLZDPAu4u
jPhGXBHrjVRDBjdHl26aybpCUO0pJmEzQ1cCd0drJ/Nyp4cBmSqC2mQ4KvQYhvlVG8egTyh+T3b/
yYp/SMZ3SMmDh/ZAfmZEzrvzfNWpHCPsTT2LfpyMvOwkR7jNWF6V7yFD6JxWXXudnHPdYxMOLbrI
ziMxMx729/npHtkPaf6LLfFHXc4sGWszQUifp+4/42muFx387kF4E1UtGSmqv/aTc9QLoPQKtlum
p8c2h97hhQh5gin4pbgCt+YgA2R2Zsuf5/rVQlzinA0LY8PkVlroiXY2v09V18+uqTYkNs4w4JLu
CO/6sQGC7uUv1qETHJUyrtY1fLpagDFq26Kjz/EIt/NAu5abOiZcViJRqb+XH8icfqdbm1FORz0J
d13wHXiMWp71ZVCOG0xyL8J6F4cc5CAHnfbSa08aMxVoPXK4VCTYN+MtLfNNJJm29HB5J/IcYbNE
E1rmsjj0DeFRqiKsEYdGiwie2nvWK3dvJda+DdOvEPrZpK+0CH9VBh46z7uM6lMr6m2Lr6bMs3Vh
DI8oc8KSpEDoOnUPBtU2a0aH+3l8s5qvknFwlN69IEAmWm/pJNb1QuL1U7AJZq7KNEiZ8q0W/h7p
tDF9ZVKaBwgTIWMBF5/FNKfTbVzIxpwIJSmCBoYT2XNdii0oeUqDN1DVOlzPBiPyBIn8kAM0DE+q
p0RNVwFHfjfAO/SouNSZBZL1Al4ChLOZ6zNu/zJt3tU0cCEaytlOnyzvQYzvdq7WPDTDMLZZHj8X
Xr9rbMxDUzAWigojXtyArzaMRiH+BYK2J3qCpgf16VEJNBRbvutcv3nSw5Hdb/lzEzSjHBemDLON
lrkm1IG4gjX4bTAIst/c/tZxjFUK5gK6gohfe138mKg3gQ3NgAaZZwQ1MxmOffA2O4doPCcc0bb1
kUL21UXy5PKIe107sGST5NygjtGUfJg1bV1AskBSR7EyQqjVqTFzfIxs5ALoUMf2UFSTP8NqNafw
seLWNyGja4xN+3LydUyCNYg0BQGiNpcLB39ENwZTbfFzL2Ib//GLXZApbq5nqGDRJekumXcBacyD
jOhhqCJ+or3XJDKJEay7f+pc13c5VpXQ3xxPQDB66zIYucw5ascFTf/kPgkoPLkStnpFFunOuPQO
qRvRW0a3ygnmYnplVPQz0CbjxIe4tUH9EqNdMdGU8+vqLlU9ShOHh9F7JBgjl9POKRFP6yB+kf2T
Hb1YsIpHTG5HhGpZkF8VNKEqFXtNMozEvxZZgHIB0bY2rFlkvxDS4RB3JpwkvL/Kn3FB34kflRtm
HAvNx4bB07ILYBctAgVkDZ11McR9eaVZ8qhwxa/WKR9Sj4vtsto7Fu+EEKb9S2H+DjTBAcVQJtU+
pDUvCwkgfmamoeR7i62V+ZrwrkUdHRYIPOSQNXCHboLtUiZlMdGW9PiLzgHn7mLvJQQ48lKap4Z+
xvxPiaR7+lMHYU2DO1O9B+aLAXFZeOwtWJBdfrMX9GXy8+YvaPEsTbcRAnND3Dhd9DmAwxS+dw3C
sJFepGU8b+CEXjcMsmC28jA159h3CouGd6f8DY1p3/T1yTLTg7OI41iuIXyyatTW0az7ZXsz4YQs
Je1YnoMsJx6UhQWONGO1XNXeOYJD3vKVuffCq30oy2ZjwocQ9UcKspQCHbRD/VpKN3mgjOXzIyhB
o2YW9vOyoCTHX+vSA8vu+D+OzqundSQMw7/Iknu5TezY6YUU4MYCDrj37l+/j1darc7RshCS8cx8
b1XNRYReeoF1MSNEXrA+y1hUSt5EpDyfjwGjW9ffygSWo5d7yTgppGn13KrA4WqY4LL4Jyo4jDkO
FVz57XTks+K2azDH47Kbs0PVQDUM2Hzopa+fcu/GwTaBpxzIT5i+U/J8KC3jewv5hhuVjdjJH5nd
MC5n3HNUsnEk+TUTk2vmBpj9qobrMjoYNnLrtb0cONZnFd2gIIq+X8foLeP1/KEad9Y6zwGllD8I
lECecHCTYSZfG5l4WAaHeFyvpvBWT4+6zZAgwuRKzwXsG+vszZRV11CPKjBAVX01qeXh3uKRhYDg
jrzuhGaD703wMbJPwo8w4E7Sjpx8aKKO0WLUgkgBclHZ26FZjRJzsV9cFSteNxZOt2uXFzYHNfON
gFkNPL9kJ+u1R9Qgg9NwDtbB0srH2diycde/y4KL+sX+bvP6hQmk9GeBkBaATUuACH3JG0cUMwCU
waw6MXBxL5EXLPQYynYtS32KVE8CtFNJVBfHB/5lEbhbHJh1i3kTmI5sdp+IJbP/T12U0gUGDFjf
vAH6cTpd3Fr8nnVDIwZYaYBgPCrp/dYu9XBXcoSYfMKKIRxMFJQQaDlIdDVcl9uExk5ScUOt6IBN
oQ1RrZoKVyDAAi46/RRzsXOlDv2lW5AXh7QB6VVHGB4k2yYfcXpl31V00tGQR24enZcdRp27fSm2
K85xxOCY8ApC2mbzX0pMr5EvRQ14bkm0N0c+WGEQmXZdCXFhNccvP4fgHn4U81RYBmHoHHXpLVjs
jDkWkhjVML5IJXF1Zgt1ek11sUuGzGa1TpO+zafZLiNkb/GizyZsKQeu8w8Zm0qAz2oMP5dTOZZ/
4oLas9KReLWi8lMQTtAQJsCkFEVs/82df0fdzUdXrhBwHqDhLWFfZH66MzbHMeeGwcpDjtr8ChzY
ZvSb4IgOgshpI3RYlMYiQB6LZ5n/6mRgcIOm6pozHAIvi78LTi8o1F5ymbHj5NeANuHvSfHlc1i1
FNbpCKhhqrgx6lc0HHR85CzgihOugOkYq55VtBb03WQ8e7RQHIErJIENaT0opisirTLpQ6h4J/NT
qcaekM8XsywczLG4CUMr3/L5mZPpNr3qNUoH17PQhFTCKAQqGO06pqZivszRw1yOLYRuCyuGLZr/
LeAEyNU/HohZAzxiifoPdD20JZKY4Kfddzjs+v7PlAHXBOxZJLjB2wZy7Pmz/i3NR6WPkf9gFLae
OoNpDAddUbrUOpNm7ZZDs5O5ZlDNayXqwVw88EawbkSmIvCLTuDAsrYFIOGy1AwOgrqgTfcV6u1+
Qo9UIBZOEu7WI0wHNSVci/AT8Yuhfk2bnYjUGzsO73Ez4cYm7AjXc7+p1JffEntajKfAYR6wU65y
FLNoZEYMbsbZZcioW5jAreLVDC8x+dZQhfGhCcyXcAEVRGpvcTGfWZ795zhVPI5LeDKa8WVnkZ+S
aG4myKOKra6Uy51I1iSL26QRqUGsHo5om7+SGHG5ae0a5tDlYU8xCDNbjM/lYjTyLPnIRUvVHX2K
jksY7hq2c/5epFMLaN4K+dHvLshT2bp041DW0UWlyJscF03yv+vqZcxYEQtyeJmVUj7bsuTOLWPn
/7pYJIxUdBQpdMmjFdbhLUIuOCHQC4K6dQrYE1aVU1gkZLD5VMfq1+Jdqok5NzVyI4CbdeaLSNpr
ZNflxFj4Iwsxx3dkfErFpwrA12reUtbFp4a1fs9b6y+41YL/AnbjyFKN1WK8SpmuBcnRg53fq3vB
BIRLqdxtjx3AaTuOO2ExpMmM8kK8JW2c6cRKpkNp6XuuB7ZPkgEAQBYsHNW7yO8DWlhFZDgQv05Q
1bLqGAmL5MkqDqfnki2TAvgPylEiuqPrMIFz3eige+suhHFuD0E/ncv0JlnxHtfcm9FzO5CqTS5G
f8X8VWBKE9EhDvOtMugso2YkwFY1OIFg469PXjwifyUcFQoYwCxtJUpuS5J6fKgk953w82T2cvxE
rS2091HDouzWXPaTfdp/hN2xGc9GcVfhyLhiTsCa/uggNGVDnnQT2Aquj1sWb49clhctq3dKDvmx
HjkGgCLKl659Wv1HSShNQOQxKdnJuolsnojhPP6SpzErG2RqYWIrCKGJev1ATxsRZBhtUoyUwQHm
YIDCIXWVG7fqJuoWviHNsJm8clK25+JrDEEvtxklUlyoCSuHEDXBfZF3OCUuBQmEBcELRrOlvYoF
BXEekFdc0T1DNo2K4LaF2WvI3g7wFTahx8J2ljtiqKrbgguPoBrUW1zVN0NcExfRNSQO2LQbEEXS
ZWuUrml/QLiK/eGhZxudANGeY5TPPxP/DB0NCvKAgJ9qMnD1xY+gUYPZRivFnE+6dkDvU8ClAuIX
H3Gl7Roh3Koi7UbgZ5UZQ9xwg0gUN4G7F9MEfQS5ra2tUwakwc1wc6swoy/bj+43nhqTUEOUglKS
fRyffO5GfGtUEUgaC+526B3O3EVQh4jY7GVtTQvCGDPFVfuUMcoq/ln1zZp+LPrVAgDgSnnPKTO2
wMHU2yKkf4fLRG6H9FHm+v1bs3zZmItfS/yWdCpGNWNlQAyGibVCpsuYIZBcoFOo1eeMVXSjqbZ/
KiavqyTo1pxCMy9BPixiLl04K/avZRsrF4Lab9dNT8GhRVUUTmNegE7hbcU9y6IEAO91CD+ochPV
gD3MkZMB0xATo3WRCH4zCP/lzIr6C36BVwevaq4mtqGV9JgYaVbDPzpgPPwtpNWO+q0lnXhwdHJ0
idN+S7fTDmOGf6Soq7inJd7gFIoATGWgNpyVyPtB/s+Q2xgxdkrMdo6cMKDfpAokoNjMGdh90052
Bn2CBMRXuqsisoVMn2OVsBnxrIuUaJpvwIurstvndU7RqvYWVc1uGeNlKT2dkb3bMx6OEp0ohb9o
T7pjdGpHakFOE2JehfDjcdHfBHYydPuYXThgfyUCi5cTHBZFxAIF+dohzfDfNq9EJcAqnumrxhrn
b6oAi17Ybnxkmqx3RPpD9uZrm9gc3FpE4hf7NjAUBDV8f4/+ChanJIYHIVhfNe/sJXn4M36M1fuV
K0qP+lADkVKZNCtZ2nWA0opJsve0eNS7TQV2V58WQoCZUCEEFT0rn+wC2Jda4Q2tTCERz7zqH0R2
qiYbsfXSeI7S0wcwMmFKc/jWP238ZnI03cIkoM8gqG+oH4nybbTDRmX/CjrwIDWxG9NFKRK0Tohp
jcquCCeGnTTbSp+OZE+0nOClqa0xx1K89jIVfV+2p1ijPzoGrXgq9KmEfnkq6T7DXUIU/SKWHGvU
FbsWIUlvkHQBqC+z08p1chG0cxMx1+pIsTQVfThY7GyjTJh4aJT4hXIgYvHhMi91lcoazakbsmz1
UdlrHSqHxHJV9Sb+SBYetpGujSF2ci5UPBAc8QGLd2CXEsFtGs5J1Eakr4IAdikIzyPnfdTZqJBb
iggMDKYkXMrh4hffBc2R5WsILO7SA4yuCE1L35p5b5HhGQ87GTWYwFhQ0o4r7BJhp5H0z06HHZLr
LApGMuz8Nxm8TWkGpsIvi8i1CTqA+J6m/mDPMcL3iZysDhaNgx34qkNLGev+ukBPafJQR4tLdp4J
NXubQBUN/TfwGRcwDxfsImb+1wCA8X7WZbz+TFBUVjGGFk5AMeugd7B/HheAD3A6oD0dmQ2FG5H8
mhjVFJEADqSvQR6BGP2awSWUdO4OnKLMmlbcwVahuPQfoUoVT/xPGMaVTBZETnNDwKki6+ktwocd
tm6lLdlb0FpiQG2IijaH9GG0cbMOsbKZ37mPcQuvGd1wpy23c/6UZ5+G5SoGagiedSv+UsH4R+Dl
sDk2OnaY4qVLO0t5stlvAA1xTjXkcVCMBGA+wzLI4md6lzaBsa+TwziptOpNGwIkrIKLoqmeOHai
P21AfPyLU2KmBFQ/x+au1V2St1scXukPjEapfQXVpnzrdTec/kJ6zYODqePkOmUpaYX8Hm+U4xVX
8aFRoUUI0wNZF7IczRZelDMNR2I1kMlxqSPBSZK/c/WBXV5NXAP+hoGbdZos/x/ob74BwSlxH+QQ
v4g4uBx53NAacoFgVlAKB/jcuK6vubzk0z+gd+Z9vj1SckVjKOImicQEcmSTPepvy7jzuE0Wq5BR
LJ9fi5tcCeIDuSTfkjAvHDBxdwYysISb+MAT1lHwSXKGjFz4AxsE48K+VRp0vLonW6gLaWJaIqRX
OrehKHqF6NwpxxGQMLtRw6XGqwn2lpyYPwC60TeEbViYSCME5JBDhrEFAJ2J+/XtuHrAdLSJqxVY
Oe3oPL3q6hdoWBtuLP2iw+P9nYlvYXOJs1Pffpb9NngLIbHexBdDqPxKP+FjyZd/8DfGMXJToGf/
OKs0Lm3lOgOfWwJkVgPjPSEEuLvmtWR98RZJz5kXt2A8Sk8G0VBdEovbq6weOo2cTJNLV5AhxEU+
p/YAZoY3ZE7cOpl0jPlgIp3mJaMCXWMmaXBrlA1J/Hq9SXvMgOKCSObmteYTaVxrZXUDVycC6RRC
b/6I7miy00z8XeYTOCbr6yaYnQWFK0kSKNmPp/iIwxP7QWlOdqviR/0qGULm4YmxzSRCdEYX5y8l
KB1nuZ6v+sVoYjyyxSUW6I4QeSkJ3T5hnpXBtrDRAzijkeA77kW9yQg0JvAtXCWUcwU2SIBLPg8E
GJHroPHtgvCHFqKZSIs2873KZi2ECNBKE1Vt5p3yWvW0ejgNYX5UQaFwSFmM7mh2p2T6mAcswuw9
1Vh5Ocu8Nn4EHediRKEDsdTBz2D2LpeNBFoWpfgYFZshcws2LkQk6xSEgi3zVfDdotl3hm7AB78y
lW1N71MqMB79jDij0B6Zy7yjf1e4AAqQvBqhGEL/uND4PZ558YoALirzKS97e8cEqq8ywNdZ9aFZ
d3IM4MkJWiUU2Y4/HZSR8dYygYZsNrn+0I1+IydkDxIUZqOqyC3kfRz4LaIGs3ipOZl+hePzZi3X
qwA+tcSZJCUXi5u+RNLV7IfIoHSCqOCs8WejXEthmJadGX0t8myy1jQaLzP9Q4ZQqar+tyl6m3BK
XKo6WlbU/hOxjZ2MQycP7x0sXFLtu35byL+RJb8MDSwe755PSUONvmyoL5K/7XgUx4bjK+6Zp+Yw
uRkWVavW53KrkGTjF5tWOwd2P8gEHXFf7Q6tTMtw4JbNBjgTYjUeSVi0RaSfuWP8hYR8sqpGG2oG
3BlmkNCT9UkofoHwDMyGDG1sKVsfLGmpWCQtzuRuvvq/C8PhlydNMSERN6AflSEiwOKYtOyeRGBl
5MZojyRSL1HDM9ZEROzP9V7X5ve844GnRLrvZmxBe10fsPQz2I9XFUx6zsj90/xzFkiwxfPbgjAF
1bulEGCqbkiAbP9KYx8ofwLUiFCphxr3Lwas0nN/ms3IqyOea0MyAAGREiLCvUIYV5J/WpjxDJzZ
wnPuReb9T/IMFriMtWK1Gw57TKOl+tIZAdWHFR3H+axPG4hBrXrzxWNAhnS6TyCBJf8aYfrGXAVu
kyKnbyXqPsLgs4iLa/UI0myn1+xGhBcuxm6znF6RnroZ3HuzHBFR6oZcegOudZCUCBfWRXaO+4dp
PLpNQN0BYZTFIWIeBgZrkKvG84pcNWZMKBmx+whYWP5HoMXX4dkNH2W/76OPqcDao61LAe4Nv59R
U+omYIKGRcBuEx1Sy3R1rT+DiBD4amn7IjlMvStOhptarxigLK/JWOwJT0NOgo+04Jm75xoGw3cu
lBK0Q55h2pLx9FUHHUXuit7IEH35bFgXPaq4cCnHLk1Ish4phSvwNPmO6oc1gPXgjazniic7Lsut
WpjHfriVigv3tk9VtM3yR3IXyAPyKcPMyBYkdXPo/d0wYHuP1ryRRNxzREbxIZq0k0D13ED3UZeS
m8nuawoqUGEBGKbuOqrUKpNqs1x4E3Mns3KOqoNYHXqL2xLxbHKA14erXPheLEkgFQQjPHvuU7Fc
fMyWqyW3kMdjJuU7PYe6oxm36TMFK9SUR44wsm2vtUwaMIwP8enqyXqjj4l4hRxlMGnejPMfBM9X
iKVXwzczso+SY14h8vB/lW30mmNnpO4dbTCK8j//YdxRiPGPyTH0i94KGyw8EoD5o/ysj9qw6ojg
Zlr56D+aV/OSb/ontSmISMTv+KFQrrpCxi38cE0/wcu98H0QHccsejZ5NnHzZ+uldQofB7amVfWJ
/3uoWJvtZBtEGcjJT4MLpEHkFCJfhFEOc42YLsRMYfFWIXXCprkyjHs0FKsBsUx8lqHYW4jwFqip
byH5CS6UjRPBY0J+5m6pKsNKxaidMwLG3Q4LVYwNxDq1FUCEehxirqoC+RfDj5kZN0nGjchA/qj5
kpEmcq8T7rOOTB/BWxZWBOISTCZ47Puo0KLaHXtP0rdo4oiesvEdyNoOgxMrdm5dgUIdTnbfhl3j
q2NWvEnBM//17Mc7xEGK9BvltO69q+K1jw98TRJvO2PNlYbZpSRIA5FRupvbd4bixhywPkUQevWx
pfxGfbeS3ygA55n710CyecJKGtJ/KcrQvK2vEfoaQbiWKhYrOINTIMibPEydCXF+pJWutYSpEL8Y
ydBg1WsA0lIU7SIxKwxScs5LitZbNEhckYYpv9R6cyo4f7uqsYlbQoDWxLqX+/Se3SDpCqEknmO/
/ICxyw/Dr5hu/O680IPI5KpkPzeMgdzeIHDo6GagD9jqqMWq7WXNpOvohSciQGJP2LCN7Q5GFRKD
T5wMWbB+ixkJbJoqW9p+TX5BR8KbEUJcr+uPDrwAco/o33DVEMQrIrQLDH9VldpWiUkKrgR8dpcJ
75G8Xx77RpNhF7AEgrbUpspQM7BcHOmRvJG63e16S1v32c+Y5p4kodTrwRkX/55+uwRAH2XRO3kD
bWWxlcSRhhWBgPGO0ZU21kUdJnLYizFaUWXTCBI0L73EyoOLATuLUB/G0eEmHpCF0tCyQ8AmZEJu
oX4hAxWYJv40eXSF4hmV5OaSclltBmqCHz6BXndcl7ZFZ3V1QO5mNTdzRhBN0pLUJ7bh39OADD79
p9Coslh0QrinpS9+ZEIRqpkhuiBwtBU/LLKfgo7eGSIl0vonS555WLrYte4NZvqZrRPwjDvLOgZR
lA36Sf4Cpo8k2MuMeWs/852aeMXB7XLSVAiVSkBh4qTYVgh+49RgK94a8m9IPYtWerN0CLKtZipH
jZ/Cd4avgj9LRzAllYn0E2GzU2TWeiTLtiMTukUmOrJgKuq3FxlTT8laHB+mZiuUJ90qloiiTYI4
ouR6YLSRLUfZRonpSVfe23Zyx0817i6tll6kGmopLL3eT11zQs9YHjBEegGIi5qdJlDhqX4s+TP0
AYgQqaScjfhQVQbFyBKOIeXJOFVNy3+p1nRJ6B/ucNXL/YIVbLT8k4zKRYWcJ7zw8jePzC9DARai
6D0fVgF9oPRje1mNaOJTo2mOVjSCsbANaaFCVhgRK/nbGIBGGVTVUFdrMcCn6nfKY2S16paAyKJ+
GAOSD2kdcS9Bv9YWuqOK7yp6U6XJjtS3ttBngxS4IQjgVNvtuEj6yMXM+xNWiutUgVHk6c3A56DI
JyXuDmplQbOSVtbURzVLblNtHTKeh9RiLuscFQskHo9zQVJYvlBb2XdYpLtoyY5QNmE/rSUTiRZ7
lKVM12qiMGWQ3VKKj0q3BxdSH3PdbIiulOQHoiKY7dYlYmlVCrwS1MlFp29Ktb/U0WkWZCeQH+QI
yBZE1opU0Gn89J8pvbWa6OnzVVIRMFQnU5pPociJBr05GR/i2O6GqdqNtIdHcn1SpOatCL0IJX1c
cF4V+CCQg4yvbrxaOHmCoVmrPRxY4qTa4EaTsUmZ7LOl6njTIRhNyY/iG2KeTGFaCscoiYg76SId
OJgTms4ZCstTB5UgN8rcXblxCGlWoQg5+PnCTLvnuKxysrL5WgTNMJOrrBscMbYIZSERgSYq5REi
DRsJwkStbYt9eVj2DZ5esq1wO3739G4Z/0AAC/3Uoecy2DcsavVITMzv8vSBgHekgGME75CJ65ix
vqGDJiJgS+iodgMJk+IdojzLNlE1ItkHA8AnzZaMMoecCjR6+aVJN9iZIHJFCgAQPyNf+kD7ZmES
RYSOEotMv280T4h+wdziL/O9TXdsqC0SOAOlhk0SvLodWY8MfujFgH3JhMBfyKVa8BQKBtkXYhev
FWq+GdUeewvNG/2JQyAtveba8WiFyGC8sN0r+FkI8p0OWDgRJkqcelRSKZuYTZbnfrYbFZ3+UY8u
AsY9bccwhTBUPEfldRpPaniR6WTijCj51D113A3yHvl5krpsIFFnD6qtSI6EuOqPKDKYeHoAiabs
PdVwGom9mTi/tTLdIJglbVUANwsXS92EuPQNR0E1NXgW5jXKixK7f+OWnX+AnJAl9q0hE0dHMqOh
QZ5BgCzlzul6+MHjWM0MXDSLIpqR9vR9RKgnt+wPAHD5icg1+K9s09yXGduV4O8Eb6bJj8IEJkxt
V/e/+vzeYrAyKZAUXJ+4Ixxu3AidCKYPTxN52Cwv3K12fpD+RV/kgTEdZtQwpv+6wsFokFufNZu0
ih5gp1pOYYBEbUMefbBeSl37fSB7g7rLjBPIVL9Uea/girf5ggKjzrWMHeLhhEutafMzrLthk/e9
mXHVrmXJS4J7Ih8bZZeArNdPXGZxcILmAhHz0y056gO42dyB1rypJOcBeMysMkJxuaq/MUuA+8EK
yDCT4+wVPwVHLzjRiXwJ/c2868M9GEhEvLBTcw1Rf3VuXiPUNdHX1MDPrmUc+Z1mcxcTzMhDX2D+
3qsgQOaG27/cuuBI5bQKDpLkEhwDtsC4FywCahwv60HYYNFkeZf9Bgkh7B1XUIN4hX5rNHuZjq8J
QAaUeE8zYULcYYn0nR3bi34rEhizdTg+A6RaYmR5yjdN4nRxs9eSjN9JXt16jWlPNPWYNkpMMnNj
LvChg3M4///PYnvo001rbnOyPKASnQFCWGCrwPVow1mmiHQZAqB9OFFz/D5kCrmFeCZKtm2Qk636
ypNx1jwplIYdlbgDH1GGZJLX0A5FljzmNqRTAWRmw7ZKyhbO9Y0CIW3cIorqG49EjnneLFYfwopP
KA8yUIxu13UHEWWibr6H7HLJVgjcpP/Op32moGhxsezADFuvGcTrGu11ulSx/I0bWlvdVoFpINOE
CxTKGEi5dU7tCSDEdDJGqrUBmjganajY8psuTaf+Tnin8Fa5Z9TIyvhY7RCok+S00kZYy/sPVKpV
6MQvunZpBkrl1yI9CORi0GlgrFmaKqaTNwWM1vJa7PUEBaREYOE4Xit8vBjDJEYLIkyp/Db41j/I
4ZJr6y8JaGCkADWMXh2QE4ZAbN4rqSauek0qEhpAlvoA9AEqdsFPOpcEDK2C35v6AfMWfk3vEjGT
3S1ovaRn5zqYyjNpAUAJCXIr3WmP1la8MX1ZynqUIW6wtclXpi+FygDdrpqjXB+l+WzJVxJ4zRBD
uK2xYkRbhhBna1DtOLEJrKn5EDUHneKi7ZAPEXxv7BBJQD1F0u5G4rYA+FK76V941gIFn5IzXFjP
ucZZafe8pWzS9DAbDpz62roNOOiBfUBZVmfuviVjGCkOuJfndffFRiF9oyBKflOKJOM7ofdI7n4J
TZ6UVT3xQS8/HRqB0MYW4hKZpOFSJs6T222IMWreyeWrMMEp5IHgiV2H3wvvApjXeRoVAsJtNlDS
Hi/KZGfFhlpvsphlec9BgCIK1QT4B7a5iPSFZs12yGM3xW4ETsuKujIPAkWzpVO/EoweGSDIQMLZ
xnIYf8i/IOaqfuFsUZD2C8BfW2id6AiARcjCvCXcP6D+rdjq8qZctHUOf9CRWjNfM4ji7CFKCzAS
3DgCqF1LsjMdWealRsCQbf7LWA1f8qKFWZWNW3xyDxt6Bo/NYiWj7ge6m+OCwHqe3W2E44ylhq9f
IkAL7gD+bBNiWP4ReYvxx6yCT8vhIPOYMulZ5gnxGlgzsFLZQb2A5k4QVyn2Aw+T+zEmvJ2L5ngM
DOIiWvLTjmXKtVyYUAJiaZSJi+E/AVQB8xmUgfcEswfvmajac3Qb5X+t/qWNsPw8gKQJmI28LQbk
Ds23ZvmE/QRejIiykrp9q98z7K8jvR7dA2F9DbHzSn+6B1wUBMtSYKm0y5860sTwcl658vLLknbC
+8w5axANceGpQSjJrAZyyUM2vrgR0Dqo/1O3w0U8o/f8ZzhcVftX9Gj3ADCY1tGJc6tlt0UEncvk
Wm5w1SKJy9+mBx8LSqL4n/hUv6x98inc9O30kb5NJz4PEE4pwBm4RsvDeE3+Ivn6TJKLpfvCjMiX
mH+ivkJUMvrLrJkuVN6hQrGirmPKXWD8dhzo7JBj4FqNQydCztvYrT9j9ErIcRe4QiXlCnumteJp
6Z4dteo+fa/ZWniXAclXGqeFdA21f8YbR/Yd3gc7xmf22V3lZ3rXr+MPAi9cgP41pMaSY8KgU5ee
RM+8YcxRuTy9owHFBNmvGNfIEj4jMHDDXeWpx4AZgXRyc12Za40k6f9z+znqicyaTJuYIvrM2Dkg
qyLbx0J1o+EbIpy//6PkvIFFY3LB8kzxNTYzO0JILrm1sCPSgSiSHItZdyCKnMSKnMtv68Rk2WYb
3jGUWOoX71k3cudYMYZPogd9gEQQQkX9oqGEiI8kAMkv1+QvndVrVq1xWxWSaxItyo31xyC7oNkE
3FBrlPcrcBD1Strb/A47Ej2zfUq5oLWT/gBxpL/2Ji9deA/jh3fbaoAUgCo96R2ynDO05tUYtmAt
mxVX3vyucHHldNdX5R0cnKih4blIkjmDbCIL8T1onJh86OCD/Qrk9q7+sR8DrXbsdGxDTyWFVV1T
LGyionQq0WMDHJZ1wB+tnwo6m7NP2XXGPiFv2rSN9yg86vKOeIqECmkuY7MDxNY99Wod3znpid4w
6auqCVhfjVtJhoFBfQ94j04QlcyhCwlTsOMLSwr4Fb4cBKwDe2Ep8gr/4rvVcXYg12A3dvjmRCfx
y5IJaf7/7+LE+Vze8b5naO255DEEQmIBDy5fkLOaG5sPDzhkuXUiayLxRd8g7kGjyStBUlGQZMXd
8zIeiO8/1w5lC3++PT0KIAfUrDRU1890uWQ6PTTyeal1YF6dl+NLp9hqW4fwheTerhLkk9x60T59
+QQDk4qu73mjWTSocToLIbYjPsnU7r7quwHIT2Vi6KT/2gPN8SyD97z1dN5kgCYqQPBOJSQG7idY
soh5hiOQOQuUZ0NkPcqHJTCJ9K5+zVrU+fAXlmAdKvQJ2DCVGiih6SyesGDVPCjjrri8OM3oqcFx
fOcTL+ixfk5fxnv2FcoofGzhJ7W28/+/B+sDgUL3DP9l/7dc8OKi2eF554VkN/Ep/CRQPNna/OOn
ErthL62xaEf5Nb4w7CKen06ah7caAX5zWkQQX/zW7BqonN3C1W49lPVpbJxi3vKNxbmDlWB5POZ2
iwXebz9DwAkyGz2VyrV5R6oD8Thxskkizyq2aoCTwTWX7ieX04phCQOnL4PU2wqXgsTjMa7SXR66
BH8JBMdRc2jAFWyV9FgESHj32PObo0DReUvqrGt1l147ZokTXDkLkfMlJXfCXRWS/75Rho2OPZX8
ENQXxSFWt2GxnfpjGZ/V/CayGdZvzXCvk7s83Ilp4aTlJ1UouZZwXLQTHdlGe9E8kMBRJBfcGBgD
NF4CIhfz0NPVqx9V7LD+iOLzGBAeMn50/bnoz1Z/0fRjN9KpsZ4+yS4vlKPRblt6mHOyX5DLXcVs
Z9BOadza9DBVpyE6ttKJyaUHcjV2deEJJIYSsVHtm9Y1pacobNhTEEbOBM8H3b1mLk2EW8HllfiU
YUhdC3t2fst63iWeQp6Yabrpj2ywS5Exf15b7NhAtA0BK3gpdV5lsQ2z7xSJHhdEA6NusK/KVY/l
puSxh/Ol31qjEFHZTuGmjCBd4YdGlDpNSP6nFKynchcNf2V5yLl81emPVY/rTvOAiZAybEJqceZh
66dHI2axc2nHLUgKTbFJx3uvnUTuM+O2SdbgFz7z70DrDaQWnYhkBhONougHIboU3SWTaG0jd2j6
zvsjzLhRbMrQa5hTJxcIF4dNSDUIuT5GC/KwQVdifEW0vBO6TXuHTpYG2nRE+m6QkoYEiSms5fgj
Hj9MYS1skf5biF+bt8E61IQU7JRiI1ZOQkhW+ozQ/TYY3FbJT0duS+x2Ep4UO6Trh6ovKl6gRys3
Dj0p2/WnpoHMJpD0LBSPZDy00T7qNjO873QRxTVfSKAk+sBKWE/+3QTh0dfs97WLilCBrKBRlSOR
PeKzT56a8Ntzs6mNAxcALv4iNxOq4CdkcejhKCkb7OivNggAOSa6yH/OMeot4yQyBvCMJHlNbjKf
R8Oz1Fsz4tD7CTqYoe73KSD1EVDnpDJBjSVhmKy1VSju+uhfgCgcfRIgP4Hf43ivxfcsQeZGjMK2
CT8qNFPtcLKwwTMYBYprhF+hcgja76r850Mb5spTUp5Te5hocE8JcCYymFOZl/8cr0A1BEhzdkjE
ye2i9sZ26/eoqtZj4BEDiSRJN9ZJeRHlHfktKZGDdzxM2D0bsqk/SOXtWck4CreBuNUalg44i8PJ
Una7qNqHGFyBLWs6jyqkaVl9CkTcnqglTAf0xZr2qYUR1ZORMoUK0nECKjYmqdn4VbJrXDsWnoLB
YSAM8UPKyWkYjhoZ3x0lIRQWHCrhVJkvddqpLDUzOWnCvYrQ937ywCvmVRa8XOWb3Q1sns1bJL3X
DXoktNjjLoZFWpgaldBOlU+18tGj0mALfyLvx+xYJSfG+Cbmief5XhyDYCqh06j/Wv9lTec29pag
V+UUMbsgGlYc3d/gRcVRCdgE7WNxawcRoyAoAxly6tn71NL7ogPA/tDQrEI0wtkyCGxK92LqGhYy
twt3XLAube+HBM1gqF21byELgXt09xQBzBiJNJCunckw/50TyJEzHRABu+IsKUabTwUZBAwY6a4+
5J29hlkLzvqPcL3oePOfxV5SVtObkF5aBvtpUaSIjW1Kp644VsaOj2tkgEOLNV/SdoD7wlyMt838
qklmFrb6kSDtWGDmPPg6ZN9IbhfsspdiYJowUHkkGCQwfDWjCZ0aTAadF+Zn3zztzZph20aPUPXQ
KnXg6fIDGU2lbvX4XpG1RuqkIWzgZvofyGXI9lgP1l23HwYavbYx2CZVVsV25sjR7KwnI3NFkk3R
7+seIhzJNEzDOngQgzMxbZMTvti39+a9pA4x2YuUgIfnxLoH2K/Hf5bg8VDl4Vsa/er/kXReu62i
URR+IiTA1FvT3HvNDYoTh2ZMMf3p5+OMNBpNyUkcyv73XnuV9ilNjma00zr2zkdDPNT4esgfUnl2
AyswvCGGDlUf++yvfLKQdQq6hew7horabrR+Fe6jzBaMLWNOrdLpPpJorwLRkJoZu4KKFQ4EEwzV
Fh+0OCRdyjwuJ3RWfM7R51z84dNmiYOfZ6MoHmuYaR/w+C664TfldkCTUsKZQu38wMHLXT/ehDHL
SOBaxlE86ADecEZ9kwQaQvuhr6CM+Z5KEGB9LAeKCra46KTo4ti4v4MLGJEp4MaXL8V2WzBrfkou
v3ENyl1UubAls1GB5o1RiwD0ischQbA17pGlZinVphUXsepMME8KCGU4J5Kn8/SxqSRkPOGI/Rz1
xIGFk43q3AwfVla8tNQ9avnIyftTTMHo5yX8WXnFdRkVucwfdoWjABK1YTsocDUmf5F8V8Ol/vHS
5jtKZojw9hQ4uUT57fhgzWUPSe5zVHnS3+jc3TQdG1M6rZzLGlrIU9+E2QygGXRwM595/QUjWHMI
4CmCmqiTudCt1QhPpOyGyCQrtpF0xeoNve80rnq8YRGGCOcgXb3Ck567orAsyqXMLttExjBM6BKs
TD8pk9mLXaHRY5e7gonOupv9doBudrJqgp0fuK/kLKK2DJd5w+gw7/VVlK3EtyWVS1qgWtt1w0rK
Z8KYMrvfFp+L/7qa8cGkUZnE30G4f4krFeYYbdh3qT9DuKD5a5WwztMh8Tlq7IiylW0bQrihHYFy
mLyVDuAqF7+r0Xsthc6DLDAebSiI8XQc7zigPel14+luuHzHPsohjDq9yYnqUF1KFLGqE1UzvABa
xlAVeCGWvTT6bvI//TWPI3yIxZvJ/k4fbuyx4XjAwJDJmpu4vb7IXiuEedLba3zcix3CnCBmmipd
Jdccp9ZzhEPxgDM8UES9CbmCZfll1uCqLNZJWFZ2TcWTcO1IqI5mAYZ0VgutCT+JafXA2ZFdAvmo
z579TAUCO6zN1Kt7Nx2dYKawE01C5KHwN39IszDdOgvCrTGPavEMo/1AblQ3f9PuvBDtuSV9gEGf
rUGet1O0MlRY7EYML5kPMFCp1kwORBb29msyi3Ed6JzJ5FYOByxj2eYSAAYNJMBhccG7FuzfD908
VsHthQeNMdPgtqY/xfCLYCrkJA1Dp2Yb88ayhrZgEv1qDBzvcxz8RRSdl48P5QvsAztjAR1c7w3J
9F1YXQ/tE+yCiQQ2FFKgFe54cU7nBaPM+ixVAMAP4qoZkyDfwsxwCbEnLAPxL6/oFSyCcGXcTYSR
aQHdk9nwJ0G1LTnD891yrEx5BEAoqUgNoDyQl/9e9WwtqKQgFTJJPogiYLLBWMKwGbByrQMgvWYA
gyM0Q+EBUmOjzBNoiHbRu0rp4MDqWyrayjTeAQpJkzkbFtAa5e3BPRBh75W2zDoG+gHrCGHX4zOS
HKgznmDYmnyAr9Mr50nyU3GxNNQCcYj0YVeipSYjJvHSCl7xD00S5YZMVEiGGMBSlPXXLHit1OqA
CIvgVjlfIH/RCCpm/6lgyO1oA20hESW466ILwpvfztM1YVbAloJI1saqTD1dWxJsUyVzfCIEaHyQ
9BRbF/6k4ovXiv+JbyPsNRDtH1yfBdljsAAw59wbadYQpuFkUxdJZR4vLRb/Q+eNHurE7oYWcDY3
mEBGbgiZa7D7Yh7SnQChEj/TI5RVGYqYrbAbYneGAFK3/G8gGm4tJtzAHBH2W3wbdIKKNeEq4n0E
P+z2uSqbYlbZ1Yp3wNGXoGv3Ej5qea0fMGlMJEbsmbZYRGfLz1V/g2G7GiLdzI4bR9Zd/Vf7Uufo
8KS3lY0nEWtI26AmTyE/EVqZTWZNM+sN9wWRl1+VkYX9DU8Onmyjhef4+xeyldRTCEXpvZcJSbLg
UsXSelBdzitVoRrOIJZpkl1e4hmKB2QaH/YzpGA/+alwbs2KMCkUeuR/4hI2xesI1RbEicWAp53q
1PUCyVLPU63v+CLMMFRolKpHyG84OgJYOsP8NuRl/WJIMWDHwPFQHCwWsEDBnxWko4HdfiH4FbNT
9nHkwPKihw4CERwioEoDhPrGanQgSMa16jiCA97oNg50bOLzEccadsHRXybHYcckYGi4R9oRbjyn
ck18+Fpia7mr1g0qbxuB4Ac/5heeH9BtxitVkk8JSy8nXdKSAOQ1N/0h4hG2b5BYyizAPRpP2+lw
/PRW8qeeKswtJpb5A8UKkK06pZsXxB8AQ0CW0NH+gIZmPNrJnRflq11+HHHTLswXLGoreMDcmoBf
d1Plio5lAE8DDLLVwG2+eoNKQJQxpMzmzONcbmCQwAmgCoROybVeactsl54YjuCtg7gZ+B2OdyDY
4cCo/IRcBnjS5wiLHLie57rF0Xoaz7g1w8ujlIYz9RJ3U7jIJfcY6frEQtt3hlUMa5DfmFICqaV+
dMK0ffCzV9VloAFw0+2nGj+1HtvVV3Ib1lw3nqeoZWuKXxMvH/MPrAPp+eow23KqiuQjqK7V31Ch
JTv2kE1IkSOsSHf4yROQU4Rl5LlAzWILCEHm9hbcYVu8bFlxW8mjmyElS4cVihLMtCq6Ow0jI2eg
ytpgVgnbgvcIzaq8jaHVs5QJbSAv4C+QKPAoKbRhXystxCcr+I5Gf1c6PXJN1COuDnEMWjnWWjb2
SgmsZ72w57GgMENQCm7ZkcZW53GPXAYukwVs6U54YFVXJyYKtwLYQMz9ULycCfZxJIFD7AN9zpGQ
TbU9Jg4fRs0pbxCvbHgGI9pCLw8hLSPnjZ3iKu8NglO+QbjAkMCMEXgPlQVaW1xI822n2mQmnDgl
9RgWsUsFqnunNL0mWTW39w14QDvTyUd/+J/vZZoMyh0OC7iCUIUzsPBxxcw/8BkYmmOiWdgwjfe3
+ao1r9qL8GU+tsQNon8nDRdAgJnk+N5jIZeASGPG7GCpSvUkCThARHODS2teiu3nVG/DBVcKWUe5
x3AXMkKzadbDqFedNofkt2DaQ8LFbYU8MB/INqUKPbGgDIO50KLx9OLXpke08PvBWYq4DzTr7Hwg
x7PqudHcpqgulVnCMtqBmJaJJKY41DAqj5Q4CZQ0Iu+QG6HciV01xmISz+uAFoddN0yg2KF+mhUo
AmHj2Kcg27WjFrkBCx6etpmGmv7JawZL+F8pQyxLrYo+Y0nCo5yHBSiwPLVPpLbIdrop4VqhaAeN
bbB1ZL+KXI1bTFTdvYiAi5xogmW9J3Z2RyRZY1d8ZMyFSIMlGxM6Df0qnmS/0bWMvQlt01RDR/lX
zcdEzJGkCZjNeJ/9Uc8xxUMMC7xKOZyMewM+DEeLKoFdQqMlK4QTp2di/87GYHDy3T66HdYW3oNq
ZYlfuHYzFcjrSWVHV7+0YJBAqIsQSczVem+07J78wMrwDqASETnd6LNMvgPjitguJ7M+e44/uGZ1
xSzMqIYFJ+UzX3OXcZMZ5KVPVNCAhwerWvcDHAOJKYJJ0+fQdMNz5VOlBnalZmp15qMUj36yQ7ug
7djjgdS2dASENgI/cQuYdFgs8rvAFEGkup+smJd5cavf/Hfk/alO29nGd8VdBsbDawVq8146sbgM
2nPtb3jNe3YFtGkcdhtovj9vtnAPPPLJZO2W3DcIHGR8J9sPe6qQh2+lqRtYKKjX0DWywWLTpuLQ
w4WjXTScEMCLtUt45OsHlZTMOaa9xLyPPx6/OpzRkMMsx02kNn6kktFFmRWyO1KUgxUcgZZjdu3v
MD2Id6rh5hmm0rYG0RK6OkxasDsFubSdQPLGTQILzVNTXKXmEib7EocSCMoU5DsM8KDG39BWFa+Q
GIZdPIdUnHb2cEOCxilgI9O6oKFAwK0iMdnl4L6FY9zT/KB/rkW/Hxd0Jpln2BeAzrkmuSDJLnzt
5feBtXrznhe6Q2xbhjcfxoIqhhp4l4GMWAkc472/Km4irwJspGt8NBi7jPEaR+eMwwSrHcvnvj0y
WkfWeCIvC/YcUw35y48M32ha8IABiu/f20N+jROLy/3aNW77zfVrKDS8VAzVwsgrxFpPwAfnL76E
F38Fjs9jhG9upixFGjENOqtZHnX1q9L3dT4FrYFoL8LuVUkSgq96z9VZbezSyVJWNoektWDzsBAu
SWWAn5dBd/dH7NQWSbhDAROsfRzypdlgouw4ZqTPfEnJiMYPPhm9EINhRXfJ2ddVdLhLDUSQQjbM
DExC65mMDT9xlJD00NVKK83cRfKir8+Fii/NUUVs3ORf0vtUmmsZpMWIGPxmMGlH5v64hmJnEUa7
6n2mDMmTW4OFAlQM8teAwPylJsz/KdUnoKNTvVuZH4tzAX6w9EuiblnsjQsaVVbrkMiNYg3+RGRH
ZvfYEmCdgRo0nJYGSi10r18dQ3j6+Yr92kKG9NqUxleGDfYzin81bUcsdpWDEmfwEIith30HO4Ph
d+QVvQoavl3LlJDeucz/COueUG1kZTdoi7oh7tvqSOERMGK08hiS26wK1i1IuJF8mZw4b+Ha+BtY
fwU5ByF+jI5fe2wYaYyYr2rPhybXGueGGCnQD0/otx/j0bCn1XH4euq4DBgeQ07UMAXgk7VMhaeK
Zq/tPSmbwfoxkssLATw+5SSoa5Z/SUQ6X/RF06Jl479tcNLVvhCmDcBCJvaAOLaZpptCCs4Pr/c6
6Wf4+asGNhHXDNs2WMVsoFva2ez1qLqV6EO2mmm47L9vyKEaNKxAkLpxr2XMOEH1WePLCB16YM0g
P3SAK0o7zwjuCuYya5Oc8yWHs3rEDGDAlkDDRzTeii2A8IwPrrFc4B9CqCzt3UfkPj7gI3mMKton
hN+tpciVmd55ekXZHXVwxRFy97SqL4Hh1W4qDwSeePz2cEHS2IPoBtdw1HWo0iGhVZXeX5UGUaOx
h+ravddvYy0EmzLG3u6Y9XOpHIlCMXZm8prNkhZfoOmN/uoQXegiV+/XVqqukbnMMS0hEateDSYz
hLTvovNHu73HoSW4JeHID2IxkiJ75/2u0cXJi9dn/VZXRrgwsxlEBskgrn2JHYv5WYo9VMuZSHEJ
g0v9Cjl8VkY3116bWDiF8gHuwYQIROEkAiG192H8/JTtMaK4Q2hdb6Te1lAgtBKo+dyo93npxshu
cbkFdiCn+NIp/4YtQlwlT+1cBZgXEXA3xQmf9hNm6jBjK+TXJCySuTmSHDEwtFKPxG6hnyGWQiIL
9Qz+HcYuKvL697zMwQW/Evhn2UyFnUI9V3iAoQK5vuHJJO518DS2OkEFUE1efFfXZ0ns5aiXOPQP
msLzb1UlW2obxW1YnhpyCvDbWMLV/PwijObdZWRUMfnOsHr3ahyyoMDhC4g2VV3DISEiqTHnTXTI
TY/A9hfJqYTi0doiw19EqZPHDvkhYjaLn5W2S6ul/3zD0cM0jIU1m3x4BCz+b+pORPQjnF4ED0B+
lX9q1g8BqocUpN1pCXJO1fU7WgX1hdAMoggx7ixxZRud7yAnd9ELbyXb15YRi8xsYaLUYEQCfh5s
SXffPVxab2J+BfFaSxcZxO0PvL7FW/qFUoQYqa5tjuEEIg+9PsQYIoqpcaS4UPmub2xJB8ZsqCsj
YAHtNGdHVY+EV120JTRS0FgxM0HymNjDVVaOWH/CBOpI+ACC9cdOjO+FWLyx6MnYW7EanoobHB4l
Vmk4NTKIIBhFXj7tEZezs2NqZXgc+2JmkQArAVbML5gBUG4wTbGgLeAeSN/G+w4xKqH9Q1EIer15
qQ6bH5c2rduKG1qsgvB4oJqR5WR/fDKCrA8xnZCLCGlD6nxIL9ASkeoBVcA143EhPEjcdP+Q51Ll
Z8zVagFUwO6eRpJ+roSMdGOMLJG00QVU7gBvB+tvvgT/f4B7kiUIsRjlIxFqGFwHGmuMPuCNyS0a
O/1DP4hmbsqABKmuEyFDIn0nk4W0THwWrIzuNRvPb/3/LcZgsyOhCuYorUYeDp/A1vVRrMHVRedB
qafb5fZBv+OAwUkUYi16Cs509SH0Kyh5MVTaO8VSzWytYWCzQwqd5LYB7z/v0dj5IA2WG+dVOD3K
egXtPwDNVHzqEqHVI72yQx5quhHgBdQrJGJI+Khzr31lulgLwmruFZvETYQ42BeQRUPrMVqdvexX
i1mcRa+CIwvE9q6A1zT9YKEDa5pwByDDkbmWQXKjv+Z6UMv3hACNFGASI2GUQ9m9xPhnct0a5gUb
xLaYOHpilxOcUx3u4oS49NgepxaNwxH9DRtUqyWhC7ICbd+UQA2vf2DEKD+MR7sFFEEFBKTyiehO
LXlklzHf4U80bZ7+kl1rydzwD21gDGHwaY/VHoMx9fuF3vFPPSDGGbVJQPuA1+xbfmqoJFDxvNce
6JRO9w4wkHc4c06FO904/8nLjsg+ZPaR6LSAEE3c6Kx/ziR2NudzUO9eD6Qm4RGOGlw1ck0aTPaJ
TE3c4gekDScAqFyTwoFVgTktx1TkTK4tpjgah9DWgEgIt1EBXkV+4LL107mWDUsu+KMjhZD+BmoI
T3q/hq+dga9B1rNpqqlhPFO8n/lDxGvmTuYVdgdjB1hM5wgSkKH7F7hvvPA5lXhkf0551SvEFYx6
1IqOVnKjgP+xtLtLOFfzaGRsmZwCgjuEW34NkiF9i+ANMpRwaa75lLT9ZJEhobggP6IGv+Bs8CLz
WJhYvsFUA5/kxJsqtZNfucweX2UzfcNj4LlGTIFt2j1bN1veS/gsn8Dl7yqoe2kBUX0gy4Egj/xW
VFmTz4yZvJY9Ewo/iJ/mmqGTBi5fG0MP+mPjgbEAKIT4la9LjzkTTTTxnwAwCq9dbeOiBmnYYjQX
TslDY4sBsMF+EiUfM1fuYDHHqA9UjLgcmAxyAiZfTFS/yjH10OeSIYlpDf5OKNKgOjZTKDXcDIiw
Wo5/2witKJSHF5PtyAvSeTNGegvoBaswFeiP9mklH+ADNHT1HJoYRL7xN3PbHusyh5znBmcau1Ed
5CzUxhTqDk4YLJPfkMMdIoaUicv2lMRwHiDWYJQE6cF8Z0KfpE8tnA90vs5isVWso7E3o6LCb5x8
rL6dATv77ThMUTeoO7yOPhmM/B/QvpFOCYLF39VD7mLg7qO7gYhNbyDY/BQcCRIcDuqNDEsfPhpJ
Qr8cCEi0Jl/FD09BDwGtB0iydc2GEsuioIZljenZ24Lwn0v8OvM2c5nIKkTYrIh7j9GBEYQTi+mU
VZAR4UbPladLG+np3V+HhTcsMXwwnQlcPA0du6M3xASNeDxSiri1u3gGP1fApB0PENrUioRqV0Ez
CtrPjQBsU2HEMWapGwnkex6c69jTYlxz6aSmMivlBv+cf+xdHeMwrjwILQuGhbiVDubDeKawlIl+
JMbuh/Us7aO+9leIEpYkfRwGCHlIyDFDtuATskNnEyB+F3te/5juifArnpklR8jnwJTbPPDU4pJL
D2IwQdT+4R7iOb+n5wguq2wpoK0BNjYoTCyw2CHARQt3IZuFNz4BCWALXQxHybiYoM2bxtxBSJIR
b+ZU/A5/aiZpGPeEEhgIVKwRUEGVc+bV5wJT6tGNQA4NeROoFL89Go5gKlxIJsHUipLTj1cKFwO+
gOYgpOXAe6Eb9+8D3VE8nkpM7zJ8dyCcDxRoRDwjmzh84BmGu1L8oKGACYwPIaRiigebjgmA3A+q
HwM3OfapE6axsV7CQQWXoClujniQM0CrgID4PvDY5eNDk9OwjHSwKfgC719mmQ7Y4Aka9iJZ8ZF5
cfnrMBKg7y22LjACxm0I9P9RGTOerNhOnlhlpM2MpRpthwC91MJRRqJnYED5x6U1BBoGOCx2t2QZ
tW2uHALz6irfsWOKLeNOVY8fLKKkQ3dN9+2z2MOXLs71GuuNKy9QSZ9D/Tjzzbni/BSICxP2BmOH
D7TwWsbQboUD7xRSydHaY9qc3rtk019iF6NTuz589m9MvyzzBk/wkB76S3nSLuZDXAPgnltPORdf
2l048Mtmz+xZHZFn+jFxFSABI87BPeJnc5u46tx8bhB+DFwD9SE/0fpSEVCA0fm1ZwUbfbqqMZRr
HILhG9P56VcAll/6GeVbXXXH7sTqjj/Q/Yb3/lu+sAuAqd2dsNmGRPOX74p9vVFvgLpCSOqKJW+Y
l7lR/4uXfaDAafUUH8pmOKrH7gbRJtuIf+G9PInfEUt7fOhcUIklkNVrP5kDmPJ40yFCNQBb/pZ+
3uN6E9x0Bof61rKBh3x4N3pSgWm9/rFRvwHphl12fS2SY4to9qR7zSa91yd9wetNimbKyHsjmmLe
Hpu1yHIiXMdn4f522G0qq3g2rPN9c9Zcf9OccaSoYOZA8KCJpiYVU/0+SsVYE3yOvj7VwOWh3mOq
tZJW7Tds0g2wrWfjgrJ+nc17c4axlhyL7XAGiG/2xbE6lPvsmD66u/+d/oGIsugEU3ytdFw4KZHA
ezVkfQebCjzRODJanKrIAWEDPNjpQz7Uy0HFNw2kH68WF4Q1ecB8YkHQ8qgxiiA6nrLHwLHop6AU
USDiuZw69OHmLxixAW8cWKebFtvmGYD21jDQLfFh8vRDJGfr+Qd/KdAwISXodor4kSdC++aM+wFL
BL5NLu2+uKpzYZcuJ1u8UJkNAA8ghP6i3mQKGXnzIA+UKDZmEIIhnkI5/reUybELoN2/Svf+kW3f
X8o1Opp30Blt83nIjNVn3JqfoP6gJxg6AsqBHeosvl2BDvltpRwCOk3kuA8EVZcoT8hDxnPU5oil
O2DHEMbTbUiRuXMS+yMZ3gLhRHfY8YbzB/njsOLvJW0jaNRlOGEXi9CKwiAA74NIc0rylfFU3vn3
5IsGLUXTxuuRnqvrMFNnhFt8cTGrm7RVf7rQ4QyXn9JMmrXn4tk8orO6Vr+Es7DhhUsWyGSFh/6o
D/oSWvpBu4xc1u/6Ijtg0cwQLnR0VizKmkrP9qE5lUf0IGgVqKfZnk6MN5GrSX8HX6k/pFduNNdL
pQRSLtf0qzTA6nPy7AuneYL4aI/ma0FHWmwVSjMlZw1OD4zPvxWl1zx5NGrGQYwK8unrxvMH24Wq
Azm9+eV9f9O0fsGw+hbY906s4N/+dMAhDPjLCRtrXK79IYlqkeBkZMbAreDGTLuAAEAE/lRXHJrJ
ZYHxYUOIg/oR0ZmlPKpWymD4SDj5gUA1FxOj8M+XV1jEh+ziZYxrxzezuBl8CF4s2zjV94h99m9/
p3APD1AejeAnoFLFRuWCdhDky0DmyL4fCRhVl18a3xQUUqPe08xxVvIkHxqsiw5b/tFM1FAkKuOL
ZhGQJjA0IqFFIwlEBGGPDXzPE2S9DcCK8WwIj/mDx6CbDXPI9ZDp0KlE6iYZFhDWMJvMur2IcQBc
tIrcJ981BIRNrl+smRtoRao/gV+ccxd2fGGxGfxg5meSKcU1gTVmmX+E23Kw9jeoscI5fDRcVDbn
Oj4hqC2nzFxgiLQIcJlahjpUSMH0VHi8iOiNE0YWJFe4EVm8bl1FXzCKiARpXMryf7HioR0csEqM
sNaFE45N3DQCeB6neDYH5GVYgHrA90CTeNhcdB6z8VEdyzs+kkTtwW0FtCIJhRqMgontzQuCCr0r
sDTMOvbhLkS6d+10ACI2czFcPeKJEHFgqER2Gf8KYsqf4E/Xlcs30zFHy2cnDlaVO5dPmXTpfzCu
ksm6MKjHaG6gj45gNe+m8uQcStvsqTX59q0ki8/ThHvzljhgJYyMeUoi0MyTGrED6jE9x2oZyp4A
saJ4oz7FsSO/lTHyruokZrRe0UIzz3p9gFILL0nikCumkQQChs0v0zs6bTsPLIphSTPEbusnpCnU
gAyngEMn/V/R5AX7PARy5/BHmlLI7/VqtPyhRN+q7/4ISZEgO0oXxV464wDOx1TRDPKqsRdFOXFS
KeW19d0hhQDOixwIO/wYEy0j9nIjHDeNdoCP6HrXzfq9L3AIAp1K2L674+kNcqONKL9weTb7dHAb
OJk4O9awEQku4kPZZQ5Fff6pca6wFPjUWK1CtSZrGQAXQlyhkMe6IdT4/+0Gjed0UqFwssaIo65h
/QWpv0EPH6JGnGMJ92mxU1pIcJ9rlwYavWsQbXwNhwf3PSBaW7SD+20a9muPCMInVsiLWTdBcJGZ
XKyKwwHconaK95LkHgn2RHIqCKRJcPQktgRZxOKDFRtcB1bBueBgJt41K4VfGN4UlyWU51F5lxpS
ic7Bx3Ygylqfk/JZYwsaiRut9qiMdP3mTGUhlf6E9IHwvHzUNCa78QvGXn15HeiseRhbbZ1hYwGH
GrqwAhuoXYeNPRE2AsqDQ6ws4Uaanw2aYx1zvG4pn/LKErqLrnodCbi26fYimg27pnYoM/mo+FDJ
F6K5YJqgSoxOlUd80uLcYcE/GFb3ML/ptl/xjHd+soAAz1xDBMx7TjKCPuFj7tR5PrHwhjw2DxAU
IxhRymkwF7P1extxb1jRr4fDewY7YhXchW++sQyUL01f3+a34LxSJAorykWFgXLqmYhm+5XwWTca
2RBrxTjL0MQGj/hoQF74+uYewwsfGwFTBsB7P+uYfkNhJ8uEqxIYUImnZLRSb0tKC2eEQd88E/BU
C+ndL03H3hdhDUa7U9imwh9Oe6C2SfJIJkd0N4ACPEWZzkZ4Lvh2fTfQWiDAubIuwR2qQ8MHv42+
FE0G684SadM49vgr/AmibgY44SdEiFj6Blvn/pZiyljaIlFW2pwEqNe6kSMS66eGRtVucfG4+PJu
gOAeFJBIg8tbXJhWYu12jjJdSZZzBrXw4Njyd05xe1Fai3jas8L+ph1FBLIzxjaqd4U/BAQtICS7
T834ojh9eFnt4Vs6V09GHnjJWJyn2jyVIU/Y+ujPzILIY2FXKA5Itk/mAPDXoYYcgjo92gXCjDEz
lmn6PGmwDQaYWFsjhwfnEL4o+CZGM6Ur3tj0ZTDuN1q2hUKV+DiGE7ECzFvN0uqa+6uRzAoM9BBR
g4E0KA5u9MlrVRLZzA+bvTiDgW+7LfNTwDkf4czOrh+jWbZ8e7Ofiqbni1fcGxF2aUuIF7Ch7P69
GjBrTj3GVZyCww1GKmzzgBN8J22P7+GLPcg7muvRnMMSZTvr4EpbhPTREpTvuShMdRFLzhnDFbMP
oeCwo9Hk50ziG8kmvC+Qvl7SBkvdCmV0fgA65OHjfNG2seaZLiLqTFmYsv3peBud+ARV6BdB9hgV
oqPXzxYhOWFw5nlwkuO4XmcSz2hPXp9TwS+sYxE+joChZyYHTj9McfgLS5aJcC+h8gBpj7pP0elM
Eg1NDJZgvW7qnN3t1JQHdmY3zkBiihN63YYlSbbMffB8uhzxqy5/lXxZvkTPp4Huc4a4ZtOD8L5L
BpJ4J7MtFapwZnzjRrr8aLU9gfuWiCydgY5yXCffSD0TnDnMwVgGHEidNJOJ//qg15Pr0H3xKVr5
l+AfTF/J0DWhXNUXpKSLWLoWRUCd0XTYN0WweYdLn5iHHhE+s9IEew/InDLGRzFsDVUdnEwIZ2ZS
PLBL8fEaqSvBm3xOXcJBgRVLBxL1GqOyfIoJyxXVnOUfw4rq8ITh6l8P3Nowx/sD1RigH567RFMU
TqLv8WMo9TzSE08x0fDxVGFp1OvXRkdXGkOZ8pNVWam3yN+C9fKqDgHdAF7ZcW8XHb2WJG0FdCtp
uCyyvTCQxF1/EGYW7DLhFLqF317Tz9zvAZxVvOFeiYfauwM46/RjCRQ82rF01X7AMChT+Ef8o/1l
NaT2RJzsfTO/1uSfpmJ81l/6NlK61BbQrDdFscE3piUpWkayFsl7cWfoF+ypJE2DvVaReB7N2tDw
hrjbj79IlTHPajCfYgmxnZsWAJITSmbxcQ28dPDfW0educj8U//hJftMbNmHfT8Ten/VIqzWYE+G
+n0iAzDiMWk0cx9WSb3sPsoKeoHSBceMHm1oHhM600KADRZeg240VdtXpbhGIjKkHvqJCJWSDKUH
d2p3vA6qGbgJHMZEyXBBljzSyt2JMNijLXEzylIhTvdo/nuR1azEjhFnfrR0hZSDOmfhMy5FpxZr
YPnQCcZxsjVH5qkS8JgE+C+TWpNSAN85a64B5CMVXaRkuJ0ZkemYxnsWl78N6cBZCClHQDigC3Pi
GzafcjLjV3ynBDjAe1UFPJfdRkeDqK9IVVQjSMkSGKKGGHjARIc86PPrlspAjrp2LBhYerRqpHfh
WjVsXjUCVS6KgLv2W81pT+lb8fqSKfQhGjf/UifiPH+dhQoDUahiOlNCPVFnMckpSXIuTLKZ9pAd
4TVj4/SSum1p3hNImgSv8zHrd7smy4xlZu41HQN69dqY3FfC8sjiQgQGHXgckMG5WWKkmzybAyvR
I2HvjfcDvRlfXHBMvn+D4FTQtWSCuCN+ay7Ao4rAd7JsLn++E5PPnpUbPwfcVvmYbAGj+Bk25Qwq
CAF2P1JPFeqXRnUzEG2Ffm1/Wt1thKURpTYiYcWQ3QBGMuu/8Ul+Dz9R56/6V+sZKB2MNlln+Tnq
eXnSfoXHXSs+q+iuhcauzPYaHImGG9udi1EQh1FRkT/UnLvGbk7UNkJjLgJ8j0MZfJgkaeOlk1tB
bLt+nHQbrcIjgOgPeJLxhNMO3k9sVE6JO0tKJRInNw1rFtL3pl9hKkOmpfnN9lU1zHJakaa+jd9A
1/7G/fnofmfmoygrX+swXENKSGbc9FcL84v8eYAhAfuYEAN0fznaZI2FIzU0K67vgmryAm10fj65
Tp5EX8ldGX/nUGm9Fx5salLtdBWLBdRUuLnLvA9CNCwivLVraaoG8/hdujpEuMB4cTUPuTj6HDG4
8Z5fTOqRwaKe4FlLwxsER0CrT0dpm+i94m3N7JIAK4asPn3/NzG8fDLZNDB2tZFXy2biXr1JGxBM
VinsWQnUDkh8yJCmDO05/MhWw0LCOMWQV3U/P+fcBZmTLTQq1gTGVGeWH8O1xA18MhUnEMiT0K6/
q9/2IJ+BN+kOkd0DVoI6dFcfdQQGfr/DhicejDq+9DtCMGn6uTp3nSGBcflXPUPze5Mmw75iWeg/
Ea7UyOn7Xc0c3r3TtYHkUIxiwrNixpBJdAgLogm0YpXBQuqyhU6pyRrD6/Hdh3nAjuEFC770AtIk
B5y1VKGaieFCMdS5ES7fmogzI1732VMAFguR8Qgu0eFA7SQlv3X8ArEQZW0HXo42l5AB20Cw75M9
xWaPAysg/RYn2NBrUUbDKOPXwU4YRh3dTQPIYYGtFyrqCxsDUh3t8Y8Jkz6nsFMYrapDlFWaJLha
6rnE+Cp02OgRr8VFYN+WYF84fo0CG4QuNrKbPZNY18EftuAuYOvBcE4snrgKinnre/4D1zQTPpWj
LCNQDFYJOILko14r5egqFkbpMUGSoTRRsZSxi9d3AwMydeXB5cs0XGX5ZAFaUEtNN+9iwy2BYIP7
PBtNCZPvwMVGcXg2z9z6hJvo+FlNLsEtZOfCeI0VEzMLf/RZ1mQRcDHHYRHGQpnMieFm3BHEWfoD
QgeOkyG8BJdmOuaHJhb5A8giTDbd+N+rXoCxJhQ1pJ/YZGrjEFt9xbR4LMsUi1BCuHq2+WwNnhR+
4si0B9mUrynifmsyOEAV0nf02dOfuDi+ItvSv0PQE1Azvjhg8c0PHL8xfNHAdIN0bQYzBROpxkW0
yuIdGO5D3ee0E6zoWAbHnGxQ9a+sGshMrCNY9+qIAN84mKpoBNXJOmbLgZbW7PyjCiBVwbLs03he
lFgpaekc78ipkt0+zLXvNrwxxk4/PfTf0Tg8wSmFFtTEm28S3vR82fqoHcc1k8RuVn9Dk6+G3o18
0tmi5iTKf7RWExXwQMWLN4ev8JGEbUhTlBMfbkSErGUKq3rJ83PUmuEl/GiuLPrnCa1kV4XzCXxM
RYJqoGsrM4kfZpj+hS3DAIL8rtqYQuqUfkfumLqZvFNwDLZ4pOWEaQbdhAVQ+cHEuNN3sVGc6vpz
TtA1vCboQF8w0tC9aeioDVCO8fvphrChnUhy0+khfUZ4HU7MU5ukSDdmbxJoB0PfymnggMuYfPQg
hgE1OQ7CuCVHVqPiRVoEbsUs4ysKyi9O7ewDLUdiMSsQWdEIIn0JdIS82L3e7XOs2f5/JJ3XkqJa
FIafiCoBSbeKgJhzuLFMrSBRQMLTn2/PqTkzZ6bbVsQd1v7XH0p9Wlqe/DoD+FRh7Es46LQYRmcf
LEitUwI3XEQ+SVzYz4s0FHTRriwx6zByWj3YOUEKI/HM1uHWvi5PNipTkrwe3GuR4WDSprIQeMVx
6H9PUUJ2O2t+C+egH0PPkTyT49O77s+IyY4FGCkuvnC/bwXwXN984J1fAEelN5JATHR+BwsINKof
Ha3BLug89W35iQWL4Ud8capqyKbetqYulARIL9xmPMzEWa6miVp9JPovxVK3aCVxeZGZH1qJgjzX
dRZuE6rJ7I2gTMIdV8OPRyoLtwr6YK8wtwtTxxQst42fQdBJCh8DenEpPXukzluxRDS0CZKZzvpJ
Q9L8QZSuUHpFNnqcSdMQu5O0OPTfpyydcqG4dyYmZG1aBgCrrzSeyODj6cVEW7EKWbc6rU/0ieK+
LQU2jAQfGygqQ9bZZG4KgABr7ojCOOztubcJAX6GU81htcgvouVQKzZQozWQzLpbWcbjRUO/AMcR
bjrsM9Pv1fhTju2d2QSljr4IACwBXaCpmBLRk/y4YMEh6oR7dErnyhPIqLm9SAHM59q0v5NuIAjl
Q2HxpKlAu+b22dHSosYkFwkyJHuoVh3SK3BSMc82xsE4NNPs3v61MzrHTF8drk+95cU4t/Lc8hRc
D1YP5UrhxMvXERlGu83W+W9g3kHG6sXliGdbss6XzTkot0Cs8l7dN7rT0UIvW1rTtNr35rFFKzm4
TH4Q/CFyYKE/uCwiRuqByZCGV/2zK6SzjCnIO/naMgKdEt+pEOtQjfHcRejtm3ULHB4B2KoGMIvV
bTH29eIcgwCA7R+GWh+2FnKaByF0xsL9ib81L0yXYxLA8cbhDGUk9TWpOEjmIBNuxx5rlg0lQIgB
rlAc9mLX/K0o4SC5vbaMJ0qXWEf9YFFaaTBtLghzq6WcHzLaNSnUpwtiwkgCMMnEJhPgPtDbh8pK
AsXsm6cWLq7y2VGLvvtba5fV57xoGNWWvFG0e8rpC18Tzo6x6J51LNKQVU3QTatM4WLc2++iomcs
p7jBvskdZaYFb+zng94hg+RaQ8mptc0H0DNDIPa15ubvhGlrR3x7A0LyCYjHlP7EKYGaC/U3acp1
wWDuNw/9R6lErq0GmkoPQ+EAbwx/gLAxiH5c/9yv/MWagK6dHHy37SfYmFZxe7fB1vpJ02/IWJS/
7epi8HnU4UdzU9xc+0Xr69wUzM2xS8dsHhA4xbeJppQSEp8A3yRHe/JiBVVf792FiU12uy+XxlrX
d5e0+8vYueUACZV0WenvlK1M82rc7SjZ6HPJpsgnuoyM94V9CHtPCQmvVbK002GTYSfTIuEsEtP5
Ey8dm7RvGnhkJZ1aGdN1i4+RyApP/45N2JzG76wj1m1EF6RHoyoeNzmlIge5ID+WGshkb4K5Zdij
5phZ5bpTtwED/10eaqR8pTSJk3Wi+VmzCJtFB09JMxyEsG8H+hhw2jdC7G+TjhPJO1ldZLrP5krt
KKg9aDafHQjvgb4KFJySvbEP4d4mzo9FVh/9Ql9ZgGQl+Q2Dys5adtTC72GdUNDOA1zcA9dignwa
t9RXOf3nWvhtw73IMjAJAh9Bw7zXTCD6COLjMdbASoLEh/7UGIYFnFhF+hfl3sd2HLIQyh3UNxf8
eL1E473O4+5I3iFkN0P0pEZq9B3h7wbH1GQ70YZ0eGj5w1jqnUg3QU5Aj4ZnBDNh3V0Q0QDVI+l5
tTrU/N81mvMsFQKoFELSErszfaq6NeD/qkCo3421ZAIJhWNn/AbewE5s8Kb1dvHALDFCfL1ISxdo
+ou9/T1qj9IOtAtx/nAnUQTiCTMoJu2kPKujaES+Je7YxZL3wlbTi9d6QWUG+KwZKwX/fxwOVdWr
MTDsuyXx1hpZLQOKH01k2+e+yD9TNxKicSRDH8IQ6F3gh9JMzB82h4O+zUkA/v3vQJbmDH62Qyu7
fzDuNFWhRSif5Ti97JE+tD9ifRZmx2qaTTVSuM0VrjNmtZDMlf7B9se7LFm2XUidUErUcoI44qct
vsVGVq9ffUaWIQzpqp7F8Je0uRGQAzuqWx/nz0J4RdQ9cP57eTllzbPIrsQlWzUdOtLmOSlBjU6w
agDexCs0Mc792sscC20UoRcL3gBI8eY17dNM/c2gRtPeR5oLl6iXYJNMTclR8RJMyoNl2UCM4aH0
9a2o7DglDEzknaNvk91JUcJ4VY5nClf1G8VPqO+MgOKHRmb6evZSB6pQCJkD3somaH0T6gf8ks8L
SDqxL+Gk7WNa4EDRwUWuaF3jwrLjRc2eqyHxT8dXr0YGpZ/DZq9BRYIu+Xa+6k7Pd1LqQfwPf3MI
Lj/L0SA+Fxssm6V4FnVTmHmYO2qG3+4yNKrGret7mXQqm6dMIU7bCxJMVhzY7vjEqucFo7zAwz+O
gxQ+QmiupC27XfebK/m1xxXQ9Fu0ux/KFSid2RgUJg48GnNhNraSmSQNaZAhcoo7n7AHRJfQ0X4Y
3U6IoVbyaS9bsyN3yazi5zDLzfD9OCfZGL9dGzefr7Yr39MsWujPPm103OykfEQtSkXZo+TC5dXM
r2l7ejfLVHWMmyDWN8KsFCFFAjhCK6/YYbL9ywjTEmf+CS4sBP/GBTMf5np/UL3Hynv8XVjQUoUZ
VeDxanI2NmGVGwsslV6XaVRg7LINc68XPs0Gj+jDJb3l+Zp+H5ddn0ULkAAMvOxwottWkZsbZNBN
f5SsEGc0+V43XlBcA1oJ0SjMbcDX0EnqJWVIm0+UZ/vEVLolVVSI93Am5N7DgQmGtd2is4dneKUk
s/Ut2Y7vIeerVXSpiQGPbA672VabsmAM0bvONKyhBvIRzumYDUBfaUfsLAmUxnsLzSLJfNUeQhXS
rDqdxHO8n9Q7pYHiZ9IMEy0MDcftteBQH6+UHTM2fIiA90FyCuHsqNN0PsNYK18XKyJ+yFVrRzh3
VnbMRu+3nCNpjSI2Kx2kaN8jV/aCFy54K0OYQV54Z98LYZbxcH5sB/euJngIWhQUo68LUaEZvehs
40RFfwJJnT7oz1NYu2hAGXM+lfor87N0CDY2bI5xatdDnPmgXtp9/zORJ+9FvYQDqI/TmeZhHGZH
7mcgLQhzPrXMDsrTwOWmstDylpptQ+SYoHpknN4hWI7oBNEyOX7gnuFB9nXSPaIa6InQn/E2u2L0
vIg97lk0ppkNhXwSsg6jowFyunM0Q9KD/V86eJ+ql6N5BQUWgxqyd7mF/4hoY5hsqLDtFy0CrC3p
d0B45r5B9+R2aQ4DUd7ma/OKMxfOjtKaMGrFh2LaHjW/3RZjmVKACGOOTGTi0Kad6OPmhj9ItmXd
uOy5dTlJuGRPoWPbfBeC0pRsYM92nD4vsHWGHOs75yxPszHmhT0Oc3DfB4Gn9/18xh6MrRn2gBB3
+vN2gm98OiIw8s+6f/byUittFRPWIY5tlPzlMhjR1ycT+orz1orWe7HG1A0wfgnWSa0UTat9s3nf
oYzM6JQz+8Sd+1xlis8BbBU+ZXCNyasY1EMoORvNFvDi4OWY8IlMF7P6Y75q7P5InhQD444s28fE
Td6+cQz0VZvZ6fRWljDKlD3KrPpjWxODkAhG76zx8OcZWF64NLxgVa06GpEsmFduGUPNjb3OY9Ji
DWCzWzFicf8acxJ4eTAKQqc9U3Ng7ruN/XxHuMcRcsL7iLwvGFkHKEnj/ghTWsvpDpx+T9TI8+/m
she8hCfnk8KFaWaHx+LJ11w4Fz7ERfCRRbe+jOtZN8ZccPgap247Csd9n5OwhgP/UFlKIwbLsf8X
n/GyGaM/dS5Lc1vPZPjPjBkh4htqvFROW3USEr0eLYiiWBVXxq92jCD5pT7cyMALaFXyDsxlc4sc
tmVGEgcp1xLiU+vANU1Y3SHqL7SjPsSgY/x2YDBTN2JsPPhtcJSZ0Pxd93fsp//IRvGI44024UnS
eqRNXjvsWq5sR+JHkLRSNDqQ9bsJvVZ8MWD0YRe7b1ximZ1mhPRhjtxb0NkAOCD+zosFpzifPD2s
nwfsfoNimi4QHkHyoWONHoqT4mfauZpbWeToOQgMgnpGuQB5JnZb+IEC1OavULXf6Awo/ZEvqxt4
/R8kGtXyLlUOncsLxlBOtQeHGMGDN0Y1FEu4ZYBsX+IRBHswhgbT+okDc7x9fnHCyUd4nMAy9TBP
wWYVtUUzwlinwdOVbtO0mBd71lv5GPsvGENMwFtk46lkM5pFJTSoT3DdcWZIfWmOBIb88AFQ73JJ
XMX1sjdd1oR5/wlRkMWHSNVBeiY1mg8s+ePKpJEx0+bRwkSTAAw4IvhNmBO/F8iSBqUnr19nYOEz
awILItx9wYTl3jCMR8n4x8Iir0sPrceIn5nfW6ejuC2gzdu54HhDcLacxlt2B5LuuFRRGSpja4UL
BjsMCSJO4IpFZNPLaPOiMppA3PbIvZ0GPqSiu7W+LEUH8qCxLS+og7DA1qCcrdCNOiiCzvSJzCvE
8WKP+gUCw3tJZuk4miBBZ5hsg3EFAUbQSrFmfZHQNEDyyvhjqn7mn9FPOLhyQia1k24+1dm48RgQ
xJ9qgh6qzpyYTg1esB5nAwby6ym3g8A1T/QNLEFNLm/xubnRyakHgM/W/JUOlAfTGxEWrDh6w2M4
lNfXQ5ly6JRH2fqNKTBOJX6wo7z9juQ/UHj7su3cbF9NJfTW7J2L/sfp43VRwxUfadh1DOU5rR9O
/UHfLg+Qrl00bwOX44T9chEmLmmgDO7bfBfga+B/JwUpTc2BbgzYBEqJePc5F+oAN4J1Pm0X7OYD
wfGF0gvnmuU0mXyJmtm+WOBwHwf29uEY7TAGOaVTEKw1LPJ4mjsM5Mo1B5JP9NK45KRHroAdnJco
GZyCiRFdXztGOCyrBSoGwxUPlObWtXKSfQ7AvXgtr989rvgONA3K69ll+zbsNBRteBbUe7Y3ZpmH
uuUYT3tLbIHvxSnZAwq5rZMA7fCp63dlEWy1FSoYqpHXQ/Vh9qjzgvIZ6gtSL+frgY+NJIiMLNFu
VUH5crSG5cIavT9bCuzLlA1uqnGghv7D2MeGEbW6NfhMyz+ldNkgHCTMJVkgE8AZdnXlQSu0HBru
Z0oEeRI4wJMpJ41pn1TL7xCSJIxUG0eDG3199z031ry0KOIvNjmE89+fTLzJ6EcIPTe0bgbpDJU0
6mdWNYrcXFi+NvZCF1Tj9KmuEU1SocjMkgs4+QCrtosHT6k3fs3oi2Ou1JgsyMn+2w71Le9TuiIJ
0TC/vaKUgt6f/fVQp5o4kNolPg8r8hs47nrdquBMh8IKyBIoyzjThF4B9nVraceGghhoHPuC+s7s
YOgmk7dTjq0FrjoLrjKYfFYwzoTSCp09hR7NYC+7UbqtgaMgPMCKsIFIzhawka1N09l7KDvmru+j
fN2975hn+oD5wgcbs7Svl3gQEEMMFzBBeNmqm3gIZLiv3Hn0NRzsEtV7s72iIThEG+rO61qBis/B
XRqimtnnlA9b2WX7mut24ytLsaMuGFMrec6JOHAhfoV4WtCHgylf3XXV/jzZg7xow0KLIqz0GDNo
ipAOuM3w5xfopWcKnutzeDqchGw6rS+79whSgbr1ljL17vLrNX4ySa7B9DfpDnBVMS+hSzcw9r0j
q8Ty/p6zAY5xIHWwPGWCrOX176/P5GaqCIqnQ0+qW6EDQn4kltffDSLPyuBgPpf2Jd7UvQ30NEgN
JplJA6xQyj3NQg4qY2POPK13vX2K7SiQ9UC95Tv0AH2Wzbn6HY5YC6fVUV6DA0f7F9IG+ASQQIg8
nVvP9xx8DdIrzGdW8CV6HGw5X7CBf56J+M8cNQ0iJAdCVIgQhF1rT4AzZu1kPhFgyEr0GRrIWXYt
F7VF/4OOVZitoBl0ul13hoIX+QQO3DCMAgQhjzqaTC+3nEvffH366dkK0nVmjtBzmqPwXLrJiDB5
Tz9CLjpAWLDEaNUHuz/IACPaefwKGWTVwLDhGQ8pmjhWuZL92gR2b0J4Ix8QKoIVvs2jwBF/srEO
28HfY/V3PfXsHblquJftWXOFvIyGY+1cFPsy8HXnNbxiRza8XtvB/o+ndDjGDP/qQWD/QZWC+sTh
wX48Jt4pGRx4aDJYLimmuZj9Aw+04aQd7MRr8ap8lcrHzlxM8PghLLKGMHEGq8ejHmwwunEhCvEY
vNDthMfAaOK3eARHUV5IGXCdO93re4T8cQeZpkP4V8Od8u+buKzwkGyIq8IAOj9fi3nT4v8apAtI
xUNaonzt3yUMgaN4YogwNmcDfk78EmwuHgzzkoeCoDjZzw6wCrj2IbmyMYwuk962ugxoeOUX2te2
CVUNY+vYMQ1PijbQp9RyWpAAy+DphhzoR/UUYrANeZNbqA6ZGQ63SXyLPWqICxi/xbVygzzeoiuu
NoFFJr4irp9WoQ/XkH/9/15Sm42RqyWda4SL7ThefnoOwep/n3hISyiIQYbtck+S4h4LsWx+qXx6
dL1tIxSGtnDLSr3L5HtGk4jPLEYWRIwvkTTBPwuyU/MHZgV9+LWU0gkCfs2H+4shD3K6rwNZDoOP
a0S3DHn4xa4n6rZHbtnAnL/pflP8IoXEYErthqv4FD+AxAgzxnSqkUYoJN9Q3gqbuJ73DDfAjlxA
vOU4sZJAZCPTNhdg62+sPWCVCfsAs/A0v7kmc/qL2i4U/bRhtjOutEn63RzuTgi1ctTtQN/b7YUC
ldDwK/YD3AfDpwH8mxMkGzjErJ1oDBaPzxKb712zxfibwyk2HB5rRjpFJfauKKmoTpGdBS7MynO1
+e0sFgQ8M4Yp/m8nKs5Vx+kTV8U/Qbdm5AVrDNznMQ41c+3ZB4pZ0D/G/oG4gkWxMLFzHrXf2Xfd
kla2F/prBzJVDOD7cnBFkOqd9gfdjvVF24t741lPPhjsRPFcQZCinV4UnZqvo1I9fFfW7rMz5oln
rSQyWn0tGUG5g5lUp4vwilKqAx1f8mEulBuOgqhZ1EcIqj2Ib4iVIW1g3iKZIyyudJSMm3CV4MhC
GIaHiuOH9qn1X5cTdGOTrTzcNtb+gjdvCbd//jLRoLa26fUmsHiQub/wfsCTbNbStvFZGl/Ys/yW
L/WqY1D8Qaxum/M+jHAcEokYIFjL3MrV+GftE+T6JAm9Lu9VjZY6gBQfdHvBlTFnsXZNaXj0DJ9+
Amd8Gor1VOSu9UCKEPixi2fm4RsgUSBiLCHejkqyo0tBW/5NrRB1u1e3UV8EZGOT7uN5UyIaJD6S
fKmMSGJfDqbvjAgYoovGSTotpJVaz9LeNGzg9jm8SR4cQ0SzZp20/PZPbwQ1F95dw6sXuHEh9K+M
Wa6N38bygtWgMomZlc+coyKU5GaW4sNrzH6BTyqVSMBNjlIDsLQNykmq7uQ2SUgRz0moehAHReNr
qRM7GQMllsue4YqQbMXO4cDiFRPMewpDfvJRD0Uwz2LKFHzmWL/QzH2JquFdDCFkstWSSkIxhYeH
hkYMDyjMPJBbkxRsYTw8NGXSVdg80FaOgg7KrA2BFGuO7AofE44tvPEkAl+12cJqGLjC3Y0+PCoG
GDRCLQuFJUNLhd2yPOwTnU1OCWcUFiJJKPE4BvWpbpn2nxGahop0laeWjqiZuQL+rCmjOUiqYImz
DurP8IWYRmOFGlEIwrqikR7LuEUR0DQEI3+buEPYl8BFPdHKBEmLlQB0nEmNbZtCNwMayx+tBXxu
IY/B44YZAaOezgxCJckAiF+gyP9SElHa8QR/Mu8WJTYNXTxhjIHeY8Eelkh2Xt4n9TqBf2MShDGP
g3Sf/lQGDA7IMjOPFBFNCAYzKDs7S0k+wMyC3t/wAtMewIUzE7oHNMcqeoKh/hqN0miI+jpB88u3
VbuDVtWichOfFDcImN6onCocSfBnXjZkwAhxOts1yvnECXMXwx84vXyCfews1MGSRyNs5qDA3YMs
eOeT526JbieX8XY4nSGAjg4G0nYFvKsQjRA8aVY4mOrV6ls9YohP30nV4JwWuDWfBTKQwH6lToEZ
WILg2k0N6k0YRcUzVyZhvAK6CA0f/Dz40AhjY8LzBdn/QL0R0mVc7M9OOX1vIFiLBiyFyJtfNyoW
4QqXtOqQPYlqgm+l02saVJt4YeDahzm/pyDVo2tpOHQfnazxDBzT4cCwoEHTHCp7Y9FOUN9fimG1
SWbqGEj//r/p2IaTqWZjuyuI9ugn8GhTUDVyM6EQl4PLy9dPwmSJNtCJXjvyWfzgWVEow2Ga0nn+
7O4sUIP60HfuJaYvf2QJIYblLMGf6qS3C3FAQaa5IMIJEjmDm6+nu2xiuGg2VH0IDQgminIjH1Uw
VHoozoAhgKRH5lSac+zXrBXuSO0OcJ0bWUOH4awJj0UeIgaZwmYmLIZ6F9HEMwMywx+Gq+fgyL69
Y+K4TCB80SHg0vYbNaNyh93Z+Is0PSBXcE42FT0BRK9NPuK4pI+FovUm4FBSLmp2DewIFbdz6r/o
KL0fDHZNW1zSfRS6CCKyTMHESoPxRp5c0sNDIyJXJcPQDp/sF6mLRMHTL2PHw/ESUApUCdQvGmIh
9K8rxxQcWBQ+RBAhDXyhOBjiJoBNCt6x/F24g3CAiYY9mZwIBz54z/yjl0eNbtLKhixKlaMuL8GN
Rkds7C81ic0OJbeO5LsP/7o8tbB5+u4TZTbdv6KmE4hwecSwN1UGDIZXEg4zWC3CTxOuEMkNfk9a
44XttZj6IvD4nYg6BTAFnqDbY4Zz+HcGh78conrEhnKAVxC3wmYGXRWwOhy46s+4f9YAHx+2zwK/
fhzigCMHfbCohfn8jnuzfIdAHdHTC8tEYu835CAAPY7BCHRdQQ5B0fb1P4AvHO0iB20uzaYumqFd
N1+eaQBJCfwgtLZqTnizHbyeCvCaxqo2iklCighvJV4LA9JtWq/U/gJCrvhuQBtryJXTpcMuDFID
gBEYHc2n33eD7qKP+S52WNqswmGMs+jPUyjgNHSVMKn6C3LXLwaNookxByfudUc5Y446nLtfGLw4
Lad32anI59NmnTwquHXdmjv5wmq2Wio1FI4FtxHuPdBdGu6r34ngO0gvMqz2Uw7BNsNd6TeToiMT
7RetGONSD2dG3mZauWAt8ZMMeoM+Ta9/CPGCeMu3frgP6lPDUTpCvoI/9YS3e/lxA4XFuDEMeX64
1yyxNaiO9T51NPw+zYp2+osYiE1prrp2qqTkIdIgZK43X5r5mHphofxx89aVeLzFeb9BMML4NXHR
OWgy8I9Pllj2muZQSk1zCrckWoQ4vqk747c0lFthLPXmxLRKenaBKovodW7im6142COGovNxuGfH
0z9uETyZ5B8Lwx1HxgqU2uhZrMpN7hsTkI4Z7dWDdFB27axa4Yw77bac+Sfa9DNRuKB5i4kqW90c
t/MZ4K6wZ8lEU0ubWhOFFWXGsxzSc7ErdulKZdr/bukzPte79Fw/WVU+q2iTLNh5AXtLqHmrbJFt
4pX4lfMo49A+qWFWNWoXodbnP8bKBth5la/oqNWzHqvRoiZX2X7RwZt9F8ZNQz5e7FSCXtKdPEHx
tkk29a7dFWfxq7fjF6YvfriBeLmW1rGLccxOX/bH8lpbwzubE7BCGlO2qHDPYOlMFupBPVS7D89a
7KJFd+B5D/xtIx/km3qT+V4w6hAETfKVeAfxqtpVz89ZPrwAASF1Awqc5RvAJ4j27fXMbuXBPJU3
lveDsW6X+hQ0dWpOfzKcoN/nc2wc05XutJLCLRoOemYba4vJrqOslFU0tu7Ftbev5sXcOCIQ3yu0
RJKtyEeqrtX1/aipprbVPliTv4Vd70M61ldH2f+29byd/xbatJ5X62ypTqv1b1utUc+Wy3r+XVbz
3zY8fZf5Ol+Lh0vlKFsWPLJYl/SB3ifkHr29sucv//4MT6jNof1ee5GXPEJU7CQxn8KT+Rc+aq6Q
htc225LZXFyNY7JFrvt+/ODf0lXQzaFxNI5c7enyZ/6hXcnpUjzEtfIK+Dus/38S6ZjxFBc/9hJU
C/maKBYuL+NyVST82GMAR/Aq74fh8Fr09a+9KxyppQw4ruyTU7FWp9GpmienZlsu6l2yUQ8a/Cll
RPtn9VnlM/DT5iYEyXfVR7UzZHNkTPwO+azaaQfabAy0YvVb/DafiZP7JaOPHk73AaBPDoVCj4Ga
qj/TFkeD3hSdJu1u3K17OTaccsEtxn6AFgsJQMfS5kjeuOHoobv1PlryDd5++IiWKmSsB5S2ZJmu
fxzwltHposMoGXRbwys3v2XJR/Bd0tcjQXZR0j9kSUfVX+6yVbHQJxuPGm75XbbzYsWR68bMEvOI
cZjwO9ukjMov0QJAbvXuS980YuebqEA+k9wXcyI/Q9bKz+0zP1uHciO2+l09E7OsZd5YN+uGwjVb
WDcx1b4L8SeLnHXL+Ev778VypotxYwajLOIlxR/gbsxiQHqmw5OvMOM12+C56JPXM+MmGGo8iGn2
/IifMG7iasWnwj/UQ3zWmFviNwvg5yxSx/jkbjkXC4UQXAq3BrGMxGf1sNVuKV/Pz3QwzsjfxDP+
W1yEPOhZP3kpXrt6Gv8eJm4Q31BQ39x4qX//YG5/MKUwbhANMEelWOLqKHpuxfPLKY+fM5jlYPrS
kPWJyfzhZXGCCfhfNRNrDN6L1FxIDQd4brHiICAWbyE+GzfxNo1DtlFZVaqdWN/UA705cbEG7696
hlBoB8G54v73dvDXJ5SkN5lvcOO469KhONe8iLjVEXeVi6dcpWsiZM0QVc/P5akbNfM5TXdxZeLn
qPRwT9yEm4jxyuP4L3/SJgr5EpQO/oayUD58GBos7bMU5wxzq4yXJz/yp3eS6JbBzjz9biIjkGVK
/BI8etHlaW7lDYsOukME2oyTibIo/ak16+MBPKyPHDyn+VbzlWP/bi6SvbZC5r2SVtW0nerOV+9f
9aS3r/NJPRfrUT2HSkSH6jMpVvh7ZaduyyOuhLielN372H++74KL8O+T4p6z2G7Ze+nRpxga8/nI
h5yFOV51h7E2KdkZ8OuxeK4e45R9Y8eyLX6K+8lRk3vP57CgRU24AXvKTAz+lJ8WvxiKCMFuwbl4
8sw5a0WygVQQMCCNG1pwsQ8KX5L0/FnJB2t4ACfbVMdmlU3oM67Lw5df5unCTYt3zeF36258CMUT
gk9zMJeXZbBiyxFXHZwxC2Iwvfi/8AeShirvIt0JFP0zyvEeoav0WjEmUtjssEHpdUFEoyIh/Vbp
sYgEjjliKyBoz9i+pyoRde/t5xoLw3Z9Fly1zff42mfT95YwvMsqWNNPFTtEsb+sMgigf/hF39/j
/iyZ0u3qUK4N2r94/t2mLP3EWq1h12VsIcn2M/9NmzHgv9sc2xF5Y0NvWI+zeeRFvjQOZ9b0TVwS
ptPd/XPNxuX4t/0tGedslfjM/D9lEaHDStVuUQdW02zr7ErmpTauo7vU92C/vKVVL5/2ic9RARSp
e6IJjCYh7KmIIAEEOIBrs8En6sjKSXlYyjgZWQ49do3Dm/f+LFJlgjIoPn+0ucLQbfxM9ZTfmMar
vr3ImM0PMCq7o/raGBg6W0j6Z9GxRohEVml2MqAHnFTc5t7jV7Chj1oFIrCshzVeKuqOCh4JEdoF
x+7MU6rzRZ+/a8D2y/QV+nF/wnqWGaTUDL8A2+QU00xBR29N82jJiSmFOsOhSN/0PljTT4MBx6EY
EBoa3AE2hGbT15W0Me+Pkdux6uAqAfnIjok/IKKTvpmfmGdWpGwBI4kir0vHF2ST9bKJFhRtqUtR
h3mdglnvhnhcsKW2srlsSEnYGqiXFV+EX1BDMCJzPfPjzqUeDLBPfm8QklqHnIDIKS6ecmZ/hOdO
C3IY4Tr+bwXkBXl0HgnJ51b/TILAR4D8lU4wtHQdSTdrNUpYEoWj35zXDrJ1R1S3PLS0RVGPvgqC
rUHqKpotc1ZVhr98hE2rQdybOTUiwdqCJIeFAs/VkrwVbS+fyTtaKJBbJBT4Nhlu2mfRTaqvkPW0
rVvKfTckAfvzCFaBT4sQckFD5chTnMLbZYm1WsQ+zcS18Ae+cn3yBECHb3ACn2VflxvMO2BlRRwW
ODlkowCxn4OXp7lshaExIRzZhRzfBD+Dd7x6Jc04ah8yKXhBDTcLIbJCShT23Ob3SUEPBe6UvnHt
+boqkNMbMCDpU7WFXBcfI9Ie2eD+fquxRk4hNqTlJVnkCo2Z8HHpokWfrnj44zAJgbXhCbKSzMGi
nF2kNwtdAXje3qrsdMk7aGdfSFjB8qIYZ+MN1g3m846QtlJXImqVW8srv1MUpEJHYX1wwTvB0QVk
khLJnoW952vGsbKhuf7EBDpZKHQXob3Cy2OFnse7OycrDuUcFAyMM6GJYBk6q7MpsSYWcCafRTzk
EII55leawGlg0nHkUIW9mI/Xhjz4mKM70rZMmhBhFexo68GX5IE9fVlx4kFRAzOHxFXKDqDuJ3n2
gqPSjEOnmjE/2rfHdBFTeUdnXlmCIbUnunVEY7mcOgE+aFI25Kpf2Ac5YrKp9Z75TMe6CMRRiKZh
FsAgJxDJnunWtNecmEBslznT9bsDVuLzc/MhZMkM0E7wb+7ZnBjEzk1nLuqnU7y942qg4rwyaAb3
2vbBxRyqjRSnEzAZ8g/oNKoT6IABx4aYozH/BhFhwDOyWTKgaJiCA4PGyKGzeo+EuIDzBpTY5YUt
CmsQxiZ9z4mEMOwcYClYuYLnt0kmPKHf0u3tDUPHWOfDbeSoHLVw/qR+5CQOdwRczSVddd7GRzoF
aENBjmKaWHOsF4Gnik17izU3eyLbw20eMBtRAXx8GUtwT25d/WBSOAQntFjCYGZQGH5XLb4Kam5y
XICDO7t0s2aoX05d4BPh+mN+KU60QkLwuQcP0DjRE2sxZKAX8RosUIrwppmtMCvhzqkYRo9wx1Nv
vMnXiBqo0OYv+VixML9Y3EXHAvyleNP9syE1ESqnuzCCoBr++l4DBYMNz4TuFG3gcnEQbvEfdAjd
1TJfg62MKQg9Mx1JMVZ/ODZ5jNYtGw3n1GHl1k8k4J3XTADzlXLA28EfYYbn/o+bQ29zho3PEK/i
SFBsKrIi+uMXIi74mrUHm/L8bR91f1Mxyrn6qHeXWSE+C10MnBCPBuHcgr9R3sxCJ4D4eQYtqp3i
GfusLwqH0beXLcBV8F2xMBog1xJdW+qyAiExysaVZpfZ2KgmRNLrwZ/CqoKgTQIMwQDHM5FEfNxO
cPLYT4qfLRP6s6T4PrCxQFOszsEEbAYQGebXRJBJUfEN8YT5lTBWYo/39HHLbq8zVYmRGUJ0hAI7
i07BCpfEveoBcGy+j8DPfa6P7YtPjwZ+n4uCxsLQg8jF2AyPFOeurBNSMzKfqI6P+N0cEOhUK/1K
ZXorPZhEbD9oYXiOyY8zAvsPBxVM7pohT/rbsOBDt1ae2ddnYLfxXvd7zwoo/YrlweD7eK1LBxti
eiewvmIIs/9iSfss4ASuYfXIvpNP2S2CkfSaZhdHBbeMRpU5QoTDBOb4YvdYMh3iElZo3osnuMJ7
LO4qGxeiYmYuKxiSiAAWBBLbI6w5Bo7pFzCuCX4QGIVdYmBCXdID/zuqnGX4ZCbZ5rOSzPOZyW/A
9iGxc2jBU/osvu0TtiSesWkzY7jUrGkh4mKbkv4GxEz/DdNHGaCAwQqPSL2x4YO3pONGGbWYXedQ
90A6rYNFV2KJV60OZpN5uFI9wREh3i4+zdgZw1L5j6QzW1IUi6LoFxGhgAKvzIM4zy9EapoMDiAI
Al/fi+qIfujKylLEy73n7LOHzT8OLs5LrTs5IORFQ7jiXmc2IqEEwqrKRIuULFP+WjQs3FT2Tz4+
yv/zC/4u0nOkRExeGcyP9AWPCXcK6JcDkh+xt7Dd3608xIy6HqhmHIDDW+Z+BW8DHyB2EBbr4qGt
Bm+/E6pYBgap/Sqdd4tulyf3wax1sB+HfcgtGgqPoavT7AXxGAwPS5KgxYHSRuU8FCPoUtjoOUik
4MIaY4oqBgSM8JFqJ1Hw8TBTn3I6tWG9QLZHn1FerqfMyuhUkhuTzS53cZU6Y06FpeyF8RBnu/HR
t0PjFvJKPANAQiyM1rif49VQRjsF8/zD0y5D9fK2Z/CWVzw0hFbz8f/dIAIX+aJo++kJ7w7g1HuF
9S93kpKAe8TQ1cTvtTbzM2RO7hy+Li6LhS0r5nFhVnDIDfvtLHAEzTZf1bpkC3YjCSNtcr0hQo0N
7sYl1i+k1L6dS2bTJ1q8ULq6oDJtXapC+G8L5EJ2lXOgDtzqKvaUt8VXlcPlPuD+EnCzqPNei0vO
O/E5M0TYVu/iVIhJ7oJK5LurbokBHx/ckW9Oyt2Syfo3pKVYABqXo/UEwg70jgP7LcHIQ1HITwat
lYdT0bDJSpcXJhAwDPn5k0eyoOdJzzaXjqFpbLDHvD4B305D9MrQRS4A6ycXqrALH5ydgt2Xa/+w
5xdkJYXZorr1FzDgxuZAjFvOued9/2a5TpfxmeBMA1NU2P/ICKTykN7nUraI4hugMPhYYxeYUyTD
pUf5mm+jK2bFZvgIJldbM8Fl7nG+NUYEqRmHiiGdHitK2DqfwTiFowTiiuT2F9jckGLkN/QQ5FAd
6fHYGcr65bHgZrDVU1Xy8Up6di1I/QtoP5q5w0K6PKpDJGJOSV1dbQrZJc4zwg+SZgyIHu88iEnQ
3iAPDTP/sT1MQVD14BGwLiyGCdCTBKt0wRTfDo9hf4lDmMkWtelMWknnqgl4JVroCMwcBiuzHNbf
LjdUszGal4NqjQhZ/ZYaiGRaK3H/1Pm+Pmy+AQ6BJ4bByrIj3JqZiScxZoQsksMN0ON55XaHDI3j
qaDbQHY8k+YwGQ/OWv0V5veVvG1c6L8mIx001ApaeYPbFodw01rslnT4CC+epR6CnHBbY41CoYfn
KQS37fvnc0R+1Zyi3YpILaO8PvelzQbowqzZ0sFsPzZ152JE7jvnKwucbx6z4LUSaiuJyYedGvdd
dkF1n1QzLHwdZ4anArJ8kj4cCVEK1riT8E287A13J/IJ8MrFHqEBWdeXrx5HG11dMimZbhFAwS5d
tlwulDBKqZIuu4AMCE1ENpex/4DQwyUs7+Gyzm2YcJLLDstWkaDi5Eh4XRJzGrmMgUbLWrHGawGD
FehRvOSyCZYvfK4oB5nSCLBtbVWH8VcAh6fO41KP7SYoArFxl4mpwb756g6EyAMUyo9bupGdelP6
9PRGQ3Vgrq96imHBwCJVWv5tfDTzc1hzA+25aOxXQFWLGVURxLMeHrBVwRncLWOufFd0M3XJTFTh
nh34yePvoDHFgu+5FuaKJYQ/S3imMpXO7P37LnRRMP9k+ArYZwseCR/i6pXqAcmade/SqqMTv//l
VrCX9N8XyWtnonTSg3yuXHW37+mL9WP31P/21SUQfknUic2JiWWVssXBpXUg3DOnxKyd8Rf5XKdO
Xz2gpELGi1BuUuMjLNZb5rTMdDsTFe7oiVJN73+1eiUt48P9IgPQLDWT9ZLaQTTv1rxk7U680VzR
4efMoWsd/3zBJuen/vdvkZ5mu33N3qRDJcN0dfOMTCZbs/hnZOR6mB7yyxgqELycgedTNC7jbqbN
OsRulKv+dPM6sEpgYv8/WC4OBTa+9A9wsUMFCqLdaCYmTKjTBAvjPzo+57lj+5kEgwu/AaWVSdxB
Cgs99cbG7uuKc3hdcNIWmVuE1YKrys7IsWXUdZl+jO0wC/OA/1UB7mGPtA5B3SP9efhatUHtjfJ0
9jWAXF6zt7UiAIk8Q1cx47/4MKrtMrc1M5hi2e/ta5fbx3zw8PquuK/8W+z3mfEtXs77ELyMiaRP
lo/dfdOcUaBXqId2eWQjUyfwb7KE1tLpiseWsIg3XA4J5D7GLDC/tK0Y/gWRgRRxS45ot3o4yV7Z
seNYzO+TeWHdnSUHMqpU5n+nMoBaPL4kCxYyh3LIMUv3U3OSG/VtTCFBLdLQ7jlyRkYFRbL+OYAU
EniNVt7B9TgxHYLKDphKx4DqHEXsjew/xpraYdmHmItkgxEGjgT+Xsb7KzP23ctr8xlrjhQYeM04
mQLPE37OIrBg9nynZ/8B4kXsWnegH1Hnf5LHl8xsl9FTI3hHjDOlyH0ealei1zG/vhAkuY2PMwsX
CksusLyznH3rT7BTqpbg01hjGTtGLwby4MA23YIyidFsjeOgqdrdLN7WDAQK/zPv9Ld7xEVHgQOP
3mAItBTw3YAmNES8CQHPB4q1hPJ2/jUeW0AXZ2SQ0ehc2XNO+Xrkf9bP5ebllKYwQ8TvUNpo2R7C
I/yyVwipBzdhY2AKkma6xJ8IrGtkfXWz+a5YSmVmvt3ngnwTWNOkRvrQxqNLp0dspuuTg4QIpmG2
Sxw4SpIx3agLJcy9zfxpdofHT8V02X965Zod0cg9/3T32AopW2wG8+aJAxM+8Xi1TtaizfgDU1IF
NvUNeFVdjtd3J/ZTQp5n6RZCuYUfgXfyE+tpnnKzCGvva+KxYcSrtQrVVT3CpxMXM2d6PRFItM3W
+fLzAw4UQv4fMj046VmkP1ASAEhmf26dwj1s/m4QLdjUlFW8LPQNBtvmVVhZmMVYVqLPBVPx/qAX
LkiIXaOd8ugcuegHVSrEjxmQgds4LUTzfMOzSZT8l/VB3vTzkug+jasrs+neSv1EwM62V3TOFmtq
v+byZqo7vd9YVyKA7db5umxWDFD9yruf3p6MKORhjYKHFR1nCNXCQzE43o0utNuQ3yQOdUgaDuRX
ilPqJKhw78XUfdusJjc3CaPYNnP4HgZFCOYsC1avE34DvjiG6DAiqA++cMff9rglJ2IIZySzdwWz
7MaiJ04R/tfu7UZrcU58x/OiYSUAuyTJnAdvx85PDbCX52zpta2uFbgwi5r/4Ew5o5FxlMghXKQL
5GgmWRRQQj/hCw2mw+qzoNtAzvXB5yG1jq37siiNP6O17rU1da2pChuUbBI2wOEz1tv4RP0bYnJo
lmfeVDXiReF8aDR1n8NFL0Q9GCEHCXeCUzAP3ioMm4FI4CfQmGEGhk6WhX5+bvzu8Pu6O0SVoiFn
mw8fN/CHrxtZ4+WXN0tWlZtCuZDNiWwGuD3tuLM+EmtDc74cnqjxLZYJ0SgxlJdVxit8Qo06aBO8
bmA8xnBqILLNCH8wHuE+sjo3CYEQodS+3QfEG81sdom/63Q4sRxKq+eCzUWTNjWxHroID2WDzm/o
CIxqQ0Tv8xXynffnzPdhyljy4S5ahQM7jyXwhqLdWPvVfthjszB4H5qdAlXYLs+lX95gQrOXrWJz
lZzbG7zgzvV56ouv+73stdMU3kFmaeb+y4cgpl7Y8v9ibu5rTo7U5jRmc4KCXV9khTW5wlyMkvck
bTmsq4sp/HKG3lgvxh6jnUzWA7xAMbvSzNduRNKTkRWDJORtooXwIVNfOCQI+4BDFuIruu6XLVyi
+TMIldkq6JCC4nOA6YKOaev3oJnC8pfj+qPymHM/oRFbCS+b+NFlYCbxNP2rPDEJtHjdTzjimXMI
pCEqiltzN9ngEt24b6LDMOwk38L89E7TmHNCQvZsuGS7igEflBfSEQcvnw572By+FBJAMlB1ae+L
AVykspx9jJO0A3jCwhTKeKJZ7OnnJKhxu2ZrUANyDlb3TW4+fAhtRD3sJTqmxX2purCRQrLotrgH
OGP0rOYIDGbztqFCMzHTy30aowlzBSRhr/NO2pf+m85Pr0WDsFBhOFCFpRiw2ZAsbhSdTzmzERN4
y8C6YWVVvmC2YbKaLMlXur0Y2lI4bjRPdAeTLmuyyF1AmuvjJsDC99r5e4OXUBTAHYpgr8ec2cu3
Zmf+iKdDZ93S2mLNKHujS82JgHUF4bhAird0cz+CY0VBd5BBCP1iBwe/OxQhXJAM04Z/uwslGnRP
GL1MhUyGdcNXKc84DXrASAPd5KzdkTdAifKkrCK3dXh+uoHomiJT0Ufbx5xnzKt82UHnrKfbmGpP
GnYClvOqtyB+k+AOE8jnyGE44OFzVM77PxaODxxqTNnvYN6yW84ea2U/DWBS+Zrfw5fLTchwcNgP
3PXpdWTjvWnel585hy3KzsocyMZzgtkmPvu0jXOsZKzir1NvsA+8A8zo451q11CLiQn6K36qBdS7
p/kIc3s46T57qg201LDopy6c2C/Y4lnxidDzSd3F9RiRjaSa1Uy+7kYD4ZxsZYNFqrrFmpuCeaCV
LpKxq1KYwBiul+9lth6HGf0XtacZIx/lXJGGPRQPmpN2mzzNl0XEzngXXSMIkk8LyAeLX9h++LT/
fayviQEtRwH0dBWJxK+0Jzzz7+01LEZYzht1MCVO3F41BOSEzbrd8+fXPLLH+26rHqGAlyu2N4nB
1g86DMUt9pE7dENjtsDyB/t1TD/sBkL34Klif4/NHs+TTFhm0OUqt5jqE6dCJPBTMEXAh7SCl6qj
bYfHXxBKHJAKODqy1dsPvOFJQjJbq4ab9yPtK/jwDkI4+4NcAK0NxMUjwYcD2/xtwDVvfbictNmv
QT9nk4H7ael0ufTF89iBbOe0AWRmhN0y90YbgmoQ0JSlXuSMiDEgmLLBHpkoG82f9DApX3P9isUZ
q63RW/8J09ISt8hSIMv3c0RNBQeBD15uZg+9PlUz7EpsbTdGrLAfJDyvOTeAgMcp4jKI60+LbEZX
NjH0jbzKhJtPWhjrxmd0ElLUYTxencA3MDI5qkB7HDtY61xh7COVghOFs4U4dWuTE7QgN8N67F8k
Xvv5tcfRFErIhw5vdBWewCssqfEa/8jt1Gt4ApiZz6CvGYWbmP3qWxtoHdEfYm1Gl0x6TeS3rfWc
vfbKGfHdifcbbca4PQ+aAAxzzKEIIA3Eex34OiAi9vity/Y7vuIqkrcsjGl1mqACKg3aXCJ9oOhp
O/kkxubjIG6zeQyhbofEKauXBSkxdBTux4d1GTJbWycb7dAGz9aR1klm4CVuv8mJtZ4GHpC6vNAI
3nE0Gn8QazAUgPAG6RLPS0jCAc1RUeMJOeTPIElLMMcgwZNy5h8DO84CSIwiPUhwnXJ4I5pGdb7E
+YPmIWos0lCF9eOCv3YNPsNgZh2HMYHsilU3HhTgaMvygAxJsw2AMpIx0HJU1IjjNU/14T7GzXEI
QVPxz7JSZhjMXU7prRlbvM10mSAa1uZYKFvpjR+0Cmk2O0jFV9HjViiGirg3IDGJ1+nX4maKMvzv
nuvfowIW0f3KC3FTDwxpnT78g2AWST3Pgk1pdMeIcLCyV1FCllZ1fO3jpRYvprOJI+w1xRj9cvM4
iS58rDFjo+6XC0XZKf8+Z/yz+wwjGQYL9ndZjpxCPmYyKog5hPZsEmgfG91mXLrkhxv9/K3pZMOC
L3NkYTIULSI7QQAO8TY632uDtYrTxo94qux4266QjNLdanOy47enHlNHvb3IHmys32gJzhCvVLZ7
CJvU1hAnT1yLsqrsT4D/3yyyGeEt1WU1ZUCKpGSPRT/gTDjiASjJAh6Wej02h0TU3qi9bvxbgPdF
LONiT/uAqBZcCyJt1hGyoiiAIpJT2dPW6RGTE3nqkCdIlADWPfHg95zQIB5KC4SlPDxvIhjFmLwI
C9gQGvk14klujKcXzUaEZOygpqZkIfx+HQAxlql9hWQ6nvOogzIwqCQNKNcff+1K5l656ixykR4V
e6xGuOuNbLNlJOvcLHfscYhbPiEf/8S/LZ8eAmkoqAjjwU5ED7D0xOKekU2Qx4BGW7zg8CUCAMpo
d5m3FRZrojvBVeef4xVN5Cua2sQELxuj1Z0T6DpdwpOf1h7jU+xUvqR8o2qLgoh7hkXPQVvDW56s
79L8M/4pi4HmOwEqkgZF33W6eP30aE1z+JbgbLL5nfVfAkJS+hjEsCEKDGSvG449hGBsWAEvyXYL
2np3mC7vyJrJIOVMwo6AGCvZgFhF2+gEwlqgPfwyEkOizFP8dmCNgVZ5k8HtpGcFwKvlgPKmJ3nL
FUkhLwx3jU8/K61JKG/J3QFtTkNt3nrjxZQZwOxrfbyH+bwphjA8/GP38qXrZp6LM6P+HOBnyd43
J9F5LZMl8O5+ZMEn49N82VaUySCgPz6xX9Jr+JupwvydO75BSjvGJxYUmUmqeEI7zDKtTsIuQ5UO
K12eMlqnuGY4a6tmvIpctkvOtdhMwCQVQyqpz3TU+MXdSxuH5YSr40g2ZNkof1QoSMzB32wHrDaT
4QOYJmEfYOhtwGQaBK/EjmcH/lYNLKgXIcoTC6/gIZUkdz6MI/CdJzKJYf38fS3Bm08sAe1HWIHI
+ym69E9nIn7p4GUM5k/KuemwSuCYEjXchuipUAtH9ofjGrNXYOz144fZsLgkQClE4ZrqiOXIl74i
TtV0NCNXxMCEns5GaCwGt3oLe0Z5K51754Mij91hFi0woMa7k8NE72zOYUgFnECE11bZ7L7FY5yQ
DKSmo82UIfZ7We6X7NsrzldcDu5bhUL7mO4YdRPaaTxINtNLsgVI4nOG6mM6YNAKY2VuqYMGjkqh
qWgVE6sFXW7K2T1y4+wiSlY6Yze6/5MCNg4ICfVNGeJ9kNsAxrD8yzlkEDx72AptNF9+/LEQ53Fy
TyM/o7aECm9/+BNCmFDGaaIeXK4IWyOADUniD/GD8qyErF4bdWcrznsrU02oGzIDvOlVcCgh4600
B2nCMD4NmURAXL4zGg7J2tnxTYtLjjd2JyoL8UrFUt6Hb0E+9k9LxV0/EuwJnpPSGlHzW/BQtMel
+X2goocIZPXw9SUrolxGnIfzKveaC2sytx2tpoCfWEFAmUeMiGoXpwrFfecn2tDmB+8xNNfabvqL
XqkaquQYK/wb5DM2xvSGAH47lB+fEEZBZyP0mo9vnxWTUSM+j+FVE6FhQk+ypYc2rPIZb0HB2rpv
xnQbOKlzHOfLtd/I1ARv6DpDch+T6fLfSqXdUDGxZHMjM0VYY+H0OoB4FtwBFpK0QOe2y2cCXy9p
vwx6Gk5/S+vtz7ahZMdDiv4cfSxMhucxrU1GgVgBMNkmsHBy4PnG4QrKRzEN6xvEHebzjL54lDAj
+VpTRvJ3rCsMLuUNaQdZOq5tO+LEGboCD06qAAOe4t/AURrcYPAp5wi4qCdA/NrtfjVmuZgcosgh
YQ/2OChFtlaFlVroyB7GHCG1zSehbCRU99vysoa4QSbBLxcEYg5nrrj8XKS1lIURNdkgnkaOgeqI
Yu5LMSpz2POsTu4+BI4r/0bY4ZOZLK5PJ8EcHgOpB2OZ4e9GlFz8Us7Ssvo/ZUU1h56fOpqrH2q/
q3iVVuxPd3EwdhzPkR7wPSM+/amOhMNrzqh2WNr8UD6Ki7uHwsX4uuAwtVveuOKPJTi7Ft1poQy2
E7UphPUp2t44u1eHA9tEPrYjOO3R/m18Jbu7MS9nIvjIvfRLjrfJFATb1yTzOls7s1Sbp6edsWhA
H4ZrW7ckHeA8WeOiuZL8693jlMTPB67JBvbNi22dTTaxJfYsp8JGDUjWKjbMryZrdHOYO30HhVa0
papECffhEskXD7Qf6HPQszlwn20IwfppMSFkTjQURh5zFrNHkkWmGl9if5gy/GOkPb58AsYUOPv5
mlEfkV34bDwJ/AmLMMBocCRha2Wd8u6xzL7DUQ/vADqSgLzTxgkVAVqJfdn9Nphy2PjXY8kney0E
eB6vBUVwEQWcxMmLCCHwkVAi+JiymGgWES1pzPnjNYONXpj0ZiwdOOiTy6RzZXpbah0M0LFTJm3S
Vcl5e/4M3pA4TGd/4yd6RKJT9AleWTXcACZQgZCF4ggG03D6Y3ddEGTm0AggB3UEoiYmRG50ulbZ
E19CR6JrU300mYF5PuIUEergsTTA5vjm9SuoRBOMUL6M2HsoJtixWQQw7nPMEpGd9wN55n0jY/lU
7jkgp5tsnlceo6ccMI3E8v3Y/kTcX+J5zBIfJjq2do5HH98KQwvGbGxtHAFyO38ctPnEemN6V1oy
9gfUJ4ApxohRhR8ZhK0D/yI91n6e1IF0kghoJ0aMgmbQm6CCxU7RGshz1uf+h+hP2b0AB3cMu95H
tmm6lGjqlvsOU2BGziuFSCoyl9AxCmeeh4827+co/Ci/ygOF2xe88pdBjPa2UW72nUmFzbnV46A4
nvWcnHHIoz4iRGDYfTknmZ7i4YKBCbolIjtwn+J4x9CbbwHhI3eSe6PTvLS1zex3WAeg7qyRYZjx
2j89mFYNfgbAI20LS8gDBQM4uU8XZC3ZQjEr0dmJxuSNFMeXjOjCb+UTKsBNU4HPjct5tSzWLubO
m5NEAbXPt9PeRqBF7urTEPxcdQW/E006anp7pOLN2HlHi8mEjUp/cWwCZZMwohL8QEoF1hEvYaZT
xq/RSvJ144qcua8/CehMfjXn9yBbwOgPdRFsfwSMgorcKiLI1HpMHZjJL0BEZgwY4qGtozWjPYk9
uqmeNBwwQwooBeNLMPqI/ReKwdv+/EK/GM1qAqRwSiEZl4GNTF868XqahQ4vH8amtCbM7wSX8T80
EGh49TB0VZJTc2B2I2bBmxGx7BWvI1fyKVzIMS32eVNH/LpIvZiQRXs4uOkzEPfdHMOxwaxQ2Kkx
tdUQRZZis2bDHFYx/QKocBnvko5npifixZ19gcyENFkcaTCmAWOBt5+Sk/GjjXWJYnenUOtewbjm
SSDbw+m6na7z0hYxZ39AHRoN1uocRav4R3AJ9Rt3kFcGhzvm+EQwDiqrwo8LG25HeV+MOUbhaiiD
BttXoONJ/Zp4AHS+rM5y8BFRV6AthBFxEC4k6lrsIxt5MWqdaePVnD0F7YNSBaMMKESej7OFNMbO
ICfS1oT+pLC63vwVs24chRPeZiTPNXEnfPd1zxBJ25KpgCVPM8HfjdrKnmjwju90BZiuQgDANRjc
oMNBD4cQak4Xj/s2tTFaVDGlU3zvyeqpari+LtHRGEMlYueNnpf8e5LjP5hw3zsJF+8dR/SE8xHK
hAqsiEV9goVS4g6kU+hgEL34gtly78VP1ODEt8Qn9AU/g4NiMmcpYbcymy4GKCw5fYFFYkOkAWA2
WCwSBh2VQ61QyT6sNFwTIazJsYfoLLrv4TWJk0P9YL/7hm8Kqii5JaQt1nCP0oyDCs40BLgMkfil
wQHg1ZeLD1TiVJvV03kMJiU9v3gdyP6zYkDOwQfDZhJjNv4LTU4hbVhp5rA8NYj56GNEa6zZNRWJ
ZhOqfseYUmFG4sDB4AubYAGrYRc0dJopjkAwAbEcGBiQ3ZSZTrblrkLE+Srw0qERRt0qKf1HbalJ
2NcOMsn+4zdwsivs8zA5cZ5VmOP5JiIb90TeEPHjMmv0svL62k/B3ckOSU3xMefJGOeuSqoCIw6I
DDAyw2pkRP4UfdO8h1DezJAuT9+IO21puo6DaIpP3hAnR15PxkRHl14jQL1wFNtxcx3jzFPofRUK
7Hw7An4mgkFGOPTZyMuPBNYM6skGLlELpWsISVc77Nh0eOxT/OlQ7WIQs0Vz3GNytmxUV9yPPnZL
nhtObijMeUJm6JPyfaK4VTX70J10Vj2xSWfp/IqGDRs6BgSrjMjPoA4eQDXtENScrOqJI6EQ5THm
tEJTyJ09MIvKwqRzJsuJoP9JJ2WLKYIzwq4xCpPMHD29V8bsTlkINl76/A7Eeya64kWEonsGix57
8OcmDGB0eUX8HFb2lBatqczwuUfdjhTDG+NR4zFv5bUVrwAVmUuRN2ZfRz7PPVxAeMC8DvEu0uOH
nnmgehRAcCSjk9bqaOpWSLBcDK8q40q12jK0uwfIBlQ4Xok3Tf1v6kNx650XPHjWINOfZ0E4duER
tsI+eyZAhRxoque1uK+eWC74/cSq/zJNH8G/1kESIivh1HNVxnIWHujxvD2SGF7OWK67dgOJDrki
QgZowFAE6YXppFHTVgNzmegt7LtoQlwYczT4g/lxqFja+qoNJqmUTGB6VOUjK1m+lpA6imW0YnNy
0nl1hirzuQANuzRAAAUD+MFpzrbP2mF+cRy4zfMx1sd2SjHhI18B5qutbpVtUXndTfu5wz7qAt1G
mo+O+PuScvQl7xcbhoYZGwBFvk6zX6j8nAh3KSjBRvGQxFWPG2PDkIHNjcx19t2lbuaVs372sl+i
lfviT+khaxZ90LegxTsKwZMHSXKarzOosWzHH2/IYIddpsxJJPyF8E0xUuOSCGjyhs2zFc6jlNFk
vHhuZXfkSj52urFD3a7O0Pbjm1cj05VcOg8hPWX9b4FGEpLmu1thzvp8BBNEIhA4N28OZ0jgGKzj
sLVTSPUh6k6P9/nP4E0qvo18//5Tn+YX68PGxM07b84lhlCfgXFqk8ir4QyrVyHkcSVHUT6QJxGy
T4AjGcNQahyaTRWmOLedxZv8U27bRn9sm9KUFjBpNqoj2fG6ROl9bBYPYHADQJ+imBZj6vQXJYA3
m9mJ8bXwxKJYVwZt1YMN5Re98A3WBMwMdUlsSH9geY7EYNHMFJzRzeIEHfTwOnXpQLVtNq/l028u
2NtNh2DydE2MBXeTxNg9ce6D7+OZ9A3JvjMOMCDg2MhtdSUYu5Sk9udKTjPue5NDNBsfSnTmGJeh
IfGSqQPdVkSdlFp1ZZfLN7yOMYZ+nxksunL58i6s0Cf19CC9kLGt5cKIF+8civHJpc8WsWpVgp7Y
VKLjAQOOMuvKk4jDMJrszFR50g89nqmTx7EIGk7aAcKcvmbZ1Ne+13fjpo1LijUOEqNxcO+cOBn4
jRMYJ5vsmBGyRp/KfAKpLAlXQbEkQhaclLniBbQS4SaWZuqGM/uEPwrSwSa481S2q6dBP0s46Qzy
UiA56UpYj9fiVT29Ds0FEu//ahlcS7ULTyHUtk9NBw1mJL5soFbbr49YYQwNCRbckcmWPDBcz5QY
10lAteODkQ5C0sRko1rCqXA11aYC6EDSPhDujWYhlruWIbl+n7cBy2DbheS60Jwh425AJiFs8rBe
Rr7q586o1WF0zy6DZaRmf2xSfAOunsOAk0BNXCgNZmlSEvZQdD5soKTUWz0dcu9lG2Szi2Qz0Wlw
oX66SelcjuqaASbY6wAf0NACTsjDyEQFLPMGACsZXAig62P7CM0RJ2wAgv4Cof1l8i26Mm5vrNZh
2ZijMwdPsWTL6S/Q/C16HRX/1JRfpCwlzL46Q2e2qYAQfyDY2Mse1ei1CdZXXEw8oM0l6HsJmq1j
fu9O5gmDT7Lf7d3LYYgfAAaCxn65wIk/ZqYh+WQouMw63fuW4/6Ai9DU+ms5jkrnDtXzICyJTumm
/svJGKto7vNEw9L8XRUHcxgRJ3JT/mc/lDIIhIRipcxnJ7ZoUj0+YRqbtO0o0c+MejV4LvVhTM86
l+eTU1Y8kTlZtUthR1mOnsZ4EhCZOWOYZJkpEUAlbAWKbtA2cmZ5P0l3ya55YdS3K5F0bLrDa/VY
NfhvwjQYmV8myKwcVX8u+rdNxdTLTG3L+7X5bhkR24QC//MKZpkzseW4w3Pksx63ZtU4imB9sKrq
MQ/1aH8UvrtAwDV3MXGSteJUGraZTHZFV/Diuz1y0+gETSViWup/ccS+Eek5xvMXCeVFfjuP+57T
ebr+BkyHKRVVW6XRhwN1iUc4/pP0Y0SK/1pNdhN51XMg5sxy9BwLHNqXNETUge9XbJM2qmUlmLj7
/K0rU/6AGriTaCO9SXT6+fzUMEapT5IwYpDxNdV2I4lbDORHPXIcbV6BnKteL27v+el1d8s/KrnP
l6SWZJ1hcSjtrx/mBw/GmXjBMOe7VrRmEHzx1YHc62G3iBEBE7cTaZ3gQey1Dkbda0Bj2WbIiCuD
ZKS/I/vBa+8jngeMjk8Ct2BbYZCyrl+You3h/IFEEy5w92khP+vUe+2Zu4+s9BcMJ/lpMQPey5Lx
UEyA2Xxb7DrCK5j9GnfiVyFmXuEytXMR6nww8WV8ZN9oP3dgppQI2bkQ7acN20SYGP2G2GiF6Up1
hlFCPG1hsxxYQNie3964Lq1UO1pkf1iRcQMT+Ksvi08gvPePl4V3mHgl8Ok9G7xmVhqGmkzSQWiH
TjQh/shMj2XrJgHpVkQ2l2uF5wv69Pl+0lTDeFcmTIgCdg3KGPhJzb4yJ6WuRgRTOQzA+jmtOR/3
ODpFsfUeLaUnNY6GcuY910pQrceu7BflZ0Z3jDFpiykBs5N2tIjwdR0BXpa/E865x8MrivkrH3J5
Wb4I1xKnQ8M4ojyLBmuWnx4btAdWgN1M+scdwY/3RUdEqR3NcXWbHqUeYRp51+tutEx5Sgm6239y
Nhx8TimonvR3+METdGu2/5KBu00U3GGvsP7xCst/0yNmRzJjFDRXc4LxeDdp1zezl4yS5Q0s7Aj5
sh07PEL59XmEV0vASClYcor9v5OIqw5FxmNDrinYEYO/VCX39zyN17G6S5qfJyVCsVVVL5rQXC7z
6bp6nEEEY/4IWt8GGUr+aUDER62d0/GmnqKOqS/f7vCV9+P2Z6TA3XvsHvFCaNbJdxZHuAfgifZY
l/2qSby6n8E9yfmp9t33zTIX9oqIZgWBzKPfl9OfqL6KCSwPlLPdb1+1+jrhc79f4Pf9pXuu5fFG
/CLwsnHgej4xv4ncb7qUSV4i1UaxGE9zesPHZpVVsfWBYkuIBwADMawt7ZZT9Mge7D4lY5dYKk+q
ZqO3B9KeTQOlR01qVGBTohOr3hTCRxYq8NIMCVRMYXMwSWQRwIcE8pAgdg0+WMpgbMX8BDcsyAW8
KAwAnHaYkUq5lQBSnr7EyhOd0ZnJe/hWcMZkuNxdGdbGxCDCiYCeS0A96V6IAvBiZtr/4CAe/LUw
63l8TYGIMc0aAXSOfaWD7rPHppiiCwYFoBYRlRbvHMM+QQbIqEKa8aWrgJ9Pk7FL1lk9F8Kpoxho
2UGHeQngX6UbYCBAHkA3hmgDcFj9kapEygfjG7G1B/CQOdXX7KemhDPS2CyewxChSmegVJJMJJ4R
9dRuekk9lDIbtsm0UBg/AI11ZtnsezjVncmnIoaDO8Q0BvxWMNAx9CI6W4uBFCXEyJ5OZwTNlcC0
uf+p7Qja6zigCeYedJnDHJYqaxIRD2FnEwdG76hBxWBT3WdC0MX+O3Hx0cGgmsK/E26SuIukQ4s3
RHJ6aCdgC/W7rUVYucv+sSra/UiddcryhRkLVIAs0NatassYSVPMyz+ADwkYI1ozfZKbDPPJ5iBj
JCdLsx54KD0oJ6qeBb0CTesdzqOTE6MhWu0BYVKCthcNPDX1UB8AeqPLSziOnYKjcTO6MQWkguEX
aaLeQw3+2OBogX/VOYQ0MwSip+4gcO0ZDO2IhdrFIUE8UwbYdiR4AJevAKgw7raTJ9EDEzc/Z2gD
77wRy+FYLAAu7i1yk3UeYtkQgHXC4awJb7Ew6EmBRaGpfb0k91C7vp1c1m8RU1TmEE8n5m93SmYs
AbRpvphZExANpAG5hwv4lGTI07TOb+wMmFHiOEfHIOjA224FCs6NAo1/XWqCmeFAnOAEwESImGl7
QHuNn6KLdrBBB+YEfOGIW1EaDzIGxAfSehC5loAKJu6wPQWlgiT3P6LOa7dxrNnCT0SAOdxKpKic
bMnhhrDdNnPOevrzbfsfHDTa02Nlkdy7atUKYK4bxddPxU/BrJzsx2L7EJ7VKk5m5slhz08LFgF6
6shM3vVCDNVZCMgucSA1Mx48tBosWp3hd7ED3CVxHrSxhrJoozoXqqD+GwbIuNGwumIsA+EVZQ9k
eg8S6brDhXDGQj2w3kf5qv4Nad9igE8aRMDUpdXvQZ8BJaxy8dEpG5sAJpUGD2bh+sx97uSOFrNX
HXUcaJ9tGHP7nVQuFt3mtLnOjETsf7Fw1whvzDE75jaK/gaLgNF6kzhAC5DbkGBaMk5zBKSMhzD4
MazWwzKBGaUkbVuyfduvMd3kx/JYs1OQIFUdzZ+q8+bwVYNUNRZeCm0upKTaUGItEtgx+MTDQ4Rm
HL6SeRVpKP3xCVw+2AEZMFl48WKodgr1/YwsQyH0I7SaLUWKEr6aEtUDkSr4NCEcvpopIlqAeMHe
6gY/hyNisbOOd8A21F5U2ixyDJ8oZrCHwAzqgVyG6hwXXzBxoMWvhFPKKBdgoH+/BDtrfnqD6RXt
TsPsClOyaiNvrac5d8lNot0Hp1TPNaN/Fk1yJ14c1uZfSgboUfdCY8bqQZ/EK2O4xTR0w9JMZnWj
+NMWehbO4bjWb9sv2m52hRS056WEEEMdNJFqigJJ1CPgf2/x44XNOj3Xz/ztvEJMRpNrgY4QQhzq
6AvO1353Z9hlPoXSCnhf/0eX4eobe29u8GneYLK1S5jXuOD/+P/xD0Q32DEOa3MDPWHefwt5rK8P
b9/B+UFw8a85yy30UQ6hQfPsA9OIY78eaS7hSSxlTk+w01jd0YpxqS4RI0TuV7nkAjr/xt4wt2Re
yYWdv5NrCwWAU5rFADIQp/0SGw6yT4h9EbpesNYSJLXcELrDvVBCIkSll8tqD4Ulmn8sohbo1VIi
K+hNUaqRo4psuToJ7V66VWi0+Sv+rP/+T1vXKIJ29SHdon3kYeLn303/3V0TQEHrayQG/D5KPPJ/
j6YV5jn/9xB+93eLthavkm41dMyMmbgHw1X+DwH5/x6rrbU1AlPxgOL3p3j6//83C2vv86LidyBM
3Etb/3qu9L54ZvFO/nsomOl2YE7p54gKxU+FpCJG2tY5xjVWzb4SpLL8SrxA75N58PtX/NRJrBD/
rfiD9vRFc8X9eGeuuK98w2uLiED+iAf93bX3ZZy8eh81uF+tshV4nrjx/5/zvzunW/GKfIbf1yWD
gFf7eyWNlrhaDefhXK1yz/p9vYpbxe9zb7yK/+pe7oF182aI+NBc8dZs+Cu/zwZfgZWbMdYW9EL3
xO26B+ryv4/R+yTJ+5or7iw+iHgy+db7RLXx/9paPLW4j3jbfz/FfYenv/tra8ar3KflNvGlVNxL
PLe4VTxO3O/vA4hH9VfxHOL1xcfj7jkP+nvx/+4onvD3TfKtkq99Ew8er8NJPL144N8nF7/9e2Lx
Uf6+GcELuNUhO8LfN8KLn8XL8A0nfBWay6iRL1/cKAncRTw/SXm/ryA+pLhBpYD5/UfMZ4L6xMMx
ADlbK9V7PIuH/L5hPsV4zXmIjvKVu2EcR1DE7yP+e5N/H0L8FE8b87oNVLLfpyThl1+Lp/x7iXgt
/jU9c2R5QfFi4lYiCzje4osVn1ThFOLs/u9iEaeb+PP7/BgfcNrHW7b358qrPOR3/H1cUTSBwMV+
yF9T7Otre2NvEHHiGoaMHrFrdBoArvKD+N2wY1D9b9jZhJyZyAGTF91lBevG+5RdWpz84hUeKSw8
BQgfgW2IpTDZt1ZNjtrenSfyMTIeEvrzWfEpe/3qR5spvDfQJEBjixVcNaq6iqA3tnIu0+hfKgHR
3rPxPiN9CW89nBxW0m6NNHEtfpqb6jP0Eez7CBLxvv//P1B3cTiNCWERHy72LU/8wW2VlxL/l3Hr
321/v2Hm5eM0D3zF3NxpzzISq8cH3FaK2hrjY5XK5QRtw6Bs4OakPcr2Txmdq3zDkt/WbgOrFgkJ
4LL8zCeWT5TwcBCcG0Fy+ascXXVrA0HIXk3H9rmGTLtkmJNAvYbk+8S8WNvSIRbrkbEWVDRannrB
zoBK++G4iv2CQhRGqbknh+UBQzEH2cov5TE/tF/Y09qaR/dRwz3Byxph+FNzWBcXWPXPwUn/CgdB
LRPMWwLK38EWmpryfjE+1ydJQo9CY7w0P+kiEcr0zCrJZbTBpCn8FYWBPt4dy5jVgnEd1qK8acuF
VIq2qbtLxgJqc5C9DSS3s9/TTBewF6kYS4LZ6MmxJwAJicgnJxneb9hyMVyh3fiZ3rt7wjYG+ywh
3F44a06cLViTYidyCX57X4Bg5h4aViwBzsWYZSznzk8hKOGJXZ0H+QA1HCmOVvMF+U7njq1Ltx7h
Em8tLZhBypa6gLEwwyuMf6ANarDSvg3OyIJoKI8SArPRHuiKWoM27YLBdvpFtwWoYOUC8eksPrhX
A9l3ur1q9+iXl+kW0HMDiZ4QkNhvPpVrD1D0aZInEvzDj2fXX5lH5OuINEJwaRg6PeIrdZ++8tWi
T4NdzhBfzJnJtl3iaoFDBao6G/5QfoMgSD5Fv6+uMuMMWKjn+cl+bTfOdrpVh+CFpxA1ZH0bEVsE
UPhhpm+xiTtAi9vke+c2Y89KFRJjVjavmE6uR5i9WMcAs4NLwsEkkHtDJ0XkY7CvD5hTrPWtfgmv
n/bZfCZtxPArJqbqSjw5OWgrx6sP8z8a1fYNg+4Rbvn7eA4vynV8hSNYMOsGgRGnjPZDjQQoMFMJ
R5YqXF/LRP7BFznqjo/0NbT2HUII0lvooSpainWj4QCLKQ8RxiILY6s+819YD5ipjslxJKUU+jH1
DaeGDABZujCiACng5DAaHA44n8oJinVPiKeZ9l5HjMnw8T3IIyweyJrMwxQEJMRbQKMAQIeeWHc1
flNLuhXib3BMeQPgD7/Tb5BizLfpXEJBP2O1hB4JYzLAwfIaH6bPBtcl5yhd028wexq7JyyaBfBv
vkEapfalGWpoH8oVj6bZwFZLuMqZG/omHox2S1ny/BDWRcbY8Mm8mqPBCzA/+gTPz6mJwalc55o8
Ue+KHo0JB9MGrJxGZuO8rfQgsmAg7SGgh59dbVrQjnE8wOvRfkCO5i8x1CpXcoU9N9SbtSnvjM8I
CxHDBe2mkgU3CbmWA5IkmSJCUdOSy1A/xXCNurOm3P7+MdtEKzw+x2E9Q98EQoGLxIFycOKEcdyd
CmU9E5xqA/BCK7jOj9c62U3m1tDWgg1jwWOFxbBRjfBIs2ihM0FkS3NO8AuDH0Y9RBvZzLXfYq75
dTyuCXUVIyFYPQwkMCHH9R/lM8Gf6gcMsYhDAEksXLMomsMm708PfYMPLcyxOv5nk3wA08EeDgGd
HCsmLAcOPEfTPE8Xe3odpj37Wf6qZRcmpVSuuihbOfwZwzfqZhP06oCKQHCJSPdG0GDu5+RLHkj0
wjIhvcEIIz3bkXmyszOAZsbPPXComn5K2qmndw2/+UBkd21keaXT4A7CgpkRYy75AWtm95bo7wAk
7BxfoElO/NKSCn2hPwo3su2j9wBmNU+DsmU3GHG6ZWS+f+S4cX1yJSjH+TTMSxZSpCekuuTKSutX
mXbSHJfzGjWCDM+x4voqhR+cGLfqfmvux2IfW579HCq7sT/MmDZAM2ffk67aNWueQgwj0O2TpP3G
mahPPrbCZnUL9ScWbjPZ4eE30tbpT0nlkqG7mKLEwzwNYGG09z1UgxECzprxGZ8ft4tAfh3HTRqx
h+FiNSLv5TrKGRHV20q/4X8igymhQn4wtyVR9AkjD5NxPPsoCnl7L2MxTgedXepvfhBoGgJbIKt3
nmcyg4cV9EDipTvFWWKpxmmAqSwbf+Lm+oswTJbd3NyXSrypddSWeS27OhmdJuCJzrBSTaGaB29c
GLNguT331l5nnnaGrcxOxeWILZrSH7P8QApQHf4SLlLpBx+MtNMhaoEr4vWLbsA1HBxphNIe/EdG
0yYBK7rChsFacBMNZEBuCGsRgJpXgjaKxUBrN6Sn5cEVViOkNbbH4bGWnGOJiMpZdPlOuP8bu3k6
jiHcxHH2JKu6hLm5TiB0Dx4QVv14JSK1hGLVPCldtO0rcz2QVqHlpufExcas8if0JpJ+SlCK61xD
siGf+E0yXXmxMERoXbIGa9n7DO6QAJUOGUaVXbzH/BxDFylqGaSkZA7jrj0l9WVMkq0Rq37/LWnW
lRF01AsJGJCdNoYwfNhauco4LUz25wjaRWPXVxOfwE0SwyUhNQOOQQzljIjI9N4BopUbPbEgTYpQ
HRs8GzG5GYJUF7xKVjI9qY6AbFvjFpXnVlk5we6B/K/265zvuSHEijFtWYVMFcL9RLsL/pUP6Nn9
aV5L1CH2sFTacT9OZJzgljBbH2q3DIIvEaPQf5vxnYMhuTqFwdD4TYHFPwPu2WamQUZV0ZIZTsjH
VKOycIZN00e0wOp6wEwAPkCX7PLyyrFoRIJDUG2KOTgRqW51d7lCaBBuW2HjqIznXn2xApscTeQW
7c6ue06GYJ0UjPwzBi2Zw6BmvkDv6mBXq2xgljzAaXqKArACaioNihWKpMa4RwRaQEYq4QnY/V2H
kdywDkW8AXMT90ACBu9I4f3bTf1kQMvqBgiMmv4xIo/pcvMS8FHNuSZwNAVx0z6boSEEhEY++9AQ
TcQIW0cE7YgRki8TP8ei3jpFun0gEE/66dgVdP82phdt/WOEO5mSaC7aYz6Hz4rkzi35Y+UMMUSZ
3qIkeTGG4G5UMiegb/bVrtKTc2bALTPrbJ3DaLPxumqPXW+dHYlPXgae0bYvIURKeV5qpbyeiFJl
PNNA81Ta54dE1RLSjFc/xYDSOaqZVuDjYKv+kK2MdF9P40rJ9oGcv+YaBdzU7jhMxPsgeQ27noXT
uuij9pyDkYPC5bgPGDYrVvQpy4m8e2glOwBcDE3eTp31aev2TgaCm8Z0Vw/Cj727zymBO13PSAX4
rS/9GuMiQ0l3qQ55CkLRrJ97VPVUbYUB+U22XEfJvW4Ew7Z6FiesPgJ505sOjo7OSSZ8wSGQY1Sh
NYHvow9RR8qB4R5DbtJQmotcXEmx14MTnKNK9g45HmI1k3yaJJhsdYriKu/WSf6eNdJmjkOGnfiS
W87tIRXPug0+SIjBw41bMDIZ8hj9pnSHYi7rSDhN1Ciq/KRJTPjDYFPVyAruddOtnVL97BPyiHp8
IWc/L9HFGYC4WXpKR0gOY0e9xVGPSmeb9pqfqpkbgWbNP2H0NEhLtZB8fUrJ9cNNpAnd2bA/o9Bt
4LJiVA+7s0VrCFnI4RfDqSWS0ejfS/O5R7v6ADaspNZTw69sivw4m7cmSdA2TKG6P2TBk4HJOaWf
mRmb2ooBe4fDIwPCHIb4LBnWPtXKa1O9ZMCHdkgfmxNwrsDcs7xEH0iIlFH8hBVpWAgbipx08yx5
dWLp35hwndndXmrStzycNnNBDytl+E0r8JNLrAGHXpyNLM9TBuzjKHgQcRk9sGXpQL/T1rP0bZfi
x1Zoy4lixJ5KYlUJZ6AM7hC5ZBBHG+rQltFhaH32PU6V1bSlcCBV4FyGr4ZFXCpGWPF0CMz+J2M4
Ih8m7JjEGTswkA5ytxox13A0T7LlFdfvE2kycS+vJROUWIMzaDxWhQFfsN6m7HcljI8yfMJ3E+WS
1LanfoJ7bkPogQo3w/odSzRIH0CkmkneVOSse11doVWcHcrZ5HrSCxZlyIrhxPC+jryMabOBX5ay
bbqLQpM3GivLijaddEgfF8fCTnvcyS2GKTijW6cc9RKROaBjyoxQVRu9WGYyFhJ6a0v3kYVcBU0e
JgS4TGRD/J0CPHMeissLWCp2MTFnYfstF6orxTE9JB99MRjpVwpLNMEOltNiaK3FxLytp7Q1e20r
VrnJTvZZygg0N8muRmFwyKz3Qu7vkjlfkVFIpfmRacj4m4CUDFX29ax4C7e6AfO9hNzxuBlI2Agj
pxdjodEqvo1Y95qeAzClcHiHn9TqzyH09oTLScNPoe7fcc8C5hAfATCpZCUruMS6kXDjDi1hOfON
vNux8c5Qzyig5n+kw+AzidLjaj8NuTvU0mqyQq8Y/xmonNM0gASMJejYrWA6y5XKaBXeIwZborrQ
b6ppIDSWYIZe+pIYFPnVTGlNt50M735yy/Q7Ko1FSnsdNN+I4aLsogUw1McIK4wcsGP4fjTR1o4l
P3HkYwvMkUAM0fpwXXPysBn4Dvt7z7cvAy2EFKyPanrVQwSRNLT6fBgJeq1ibRfqxi5uAfGsL61W
VzLNe8fAthxvJgTP/J9mh3utg/TBui+3tWc3N0d45+oZvhirPtU8PoOjIhku5mexrJt1sp1wmGUo
pRMQUVZ7CW5l319r4P8CIeD0M9sk5BFaOpTHNCs/Ha6wiEUxN7Nz7ezL4TNRIvIiP1sbaydQ7iF7
T5v49Gh6qDoK5IMsbD9b9b3t9bUi2+u42hl60+LumlLIxljZVFTmzaW0zCO8NR1lqAzqMRZHGV7Y
Im++FTXUVr1i7KyegddM+plGMwDNIH+XjVVsNy1jfmtlKpcRe90OQpOU+rrs2zYSjlo6PwoGFjYS
oC0pAAZJ5G2OdqTrmW9uNZgCaUs7om0rIt4wpAjULWfeiBFqbEp+iNAsPOJrNHZ7c34fmnXpJTW2
iws+9SpHHr/qklWQ3DGoZWOvIepS65CeWHlWBieVntuZVjGBxRVdsZ19tRUwYWOhmLfl2osByBuQ
KupnrhKtP+UBY2EuvpjrIkOgnW3TWeRF4VPb3uXoUhEbV8oU04yaTUhxnOpa/9EopWdK2kKb11lV
3wqLIWSSHGVnr8FPqlAwckIyR5u8wbi3Une3CFiKm3PHQKros+1jBnFyNoH+rCv12lQPkUxU5EGx
o6VO/5s1hFHa5p1qcWWE8s7Rwl3WVZ6dzviJvJqIo9qrzWdRGcCZGPzFysZCzIAgINM8C8Ct8OPy
SU0mwtzuMrt8wghQ4T1YDqk0PcdvMPYD3YVSVmsZnwXZBEphkGMTR4l3ZP7wkqzcl7bAqASdoHPt
x8w37NBw/jgdWYqgWY3ONqWq+8SBi3ZgaQ7gCw0xFCur8DXj4fVdtmtVSHTMO6mxJJWIKEvxdHjh
qoDQCEenTBP/G3VQoJSznOgvakm2iYHXbsv4dorXNs38UGKKqRTb1MhW48hkKdUPtk2ryBfvaK99
gAmmw0JDjIvhBgqEzH43N7g0wP2ZY/NkaSXWBP2VOWs2YhiWj76lLWfZ2Ug0Jn3341RIT+Hrhz0+
EkTybskezDC6KH+ah0T/OrmNNu0TvCvrTDkNsoW2brDQ1Lclhpew40J7O864cI3Sk5ONb42CJxlJ
aeV8GJiEPdJWpfweDxE7NFT7TGeSPpHAk69qBZJRP98npaYccRhlxrazDqUIa++WPb4I6BxqeafQ
uw7BzdYvmTKgY2FAFW11po/JzBbcUnpbBz3LsVmV7xMKnghDD/Ysh+E0/s3yKNON29A60cMbxLOi
vSOMPDDatVTKTFZZ0LMaISZVO0uzOOtlu/T1AlHJpGLmFCG6bD/E9y8/Hpe5e9LTGpcQKJB29xWk
pC5S0XSZtM8MWD8jbXqP9BH6vCO/pjMffr6x0mNsoJ8joe6ES1GYP4piew92iAB5jzzBMEgfI2qM
4ivps1Vf7QOIcJaNYbR9MxMo/V1BfT5dwurDma11R1mUyTo01iLVXKdlt526VaRGm0T5ZwMBTtFG
nDXho2VVSEtcbQccLIEn5nib6Le2YFhc0KjG2qYvCHtQLZwD3ie9Jf8I8B/VnfVCqY71LkFm06dh
XZq+8zWGiBIkkofybq6SwrM5tQdEenQfyxRKXKzf+gKaRN0eZsaRzP2saZ2Q0BDJHjg5FsKxJzen
QP1XVV/ZbMKLAUZBARTgpQbGJyX5OcY8c4QUks/YiJenrjzXsJGVg8Jd8+D2KMF0hmlZ4BoL8Ssv
HTcg+5tBrTTiMOTMWA27Jla3beTXkU+/F0fyTmUOqvZeH/uTIACzbsbhuiEyNqCx5kpTZyjv/T50
iOwjFzcAl6SBUSq4dddVB2N7dpZ29aPP2r4B5CCGrwjfbdtzKACZwtftl4PLuMnRTvDomUokgrrq
5ygmZOvnARWOhKMMGs0kEpoBE0AL47PNYDyDpgwTMFRar/yxIDMPaLamtt6Z3byuh69YK3dOeNVb
FBLqe5M1JEAiBMkvBlPhHB9HFjpRVikldO+bhY9OL0P+aTQoi+/5rcCNV+x7NAdVtKM+Iin+OUxf
TKgLUsvJyMUD8dOkScL/EdTrOQNifGQf2FILURXlrjzspDTa5fFv8wpzGHuqwLXha47QnaplzN4e
j4o3DSrCjw74pLkhHAzm6VwgqU56rymzjRU5wIhUsroPRMAXhsMvAnBdZjRL2VBw88heGHX9vgzm
ZcdiZumPZWeDmlvsL/pHXoZ7JXH2TtStwtBcdbXsm/mATgcvgpHO9SHT8GujujJQS2bFPW4YQWV3
x3ZekjA9JT1CwwCPirDH0sVkeW/g/QeaZwBdFoQ0JBJavUe3GCtGJlXq/Bha/tPQxi2U2u9YRUvO
5AlWbBwGbk7QzA01SzpD0RM24DFhfoSVAqug2lL4xdyVUBKy4ZoWDbJdXdkoJf6zNuRBBwiwaPpL
jOilYrPQDVgAM4BH+dE5mwEQ1ByvPYS0MP6Rssp7AJ/MfbZriOKaYoJWEO+TKBlSaK9ATJIJblv0
w2TTwoiRVAhPnhmXa1RrfJU6W7eGnCkPJky3xnOuH3MwWs2GOf7AMg/ficC8RwjTxrHc9L1AQMtd
Z+DGpsXeOBuwa5GCaPhNgcXVFQsFlTReOsp+xue6s/CItd6jnNFntap5QUhoerPTG1TVUXJogFiV
mUsyTG81dnOsMopK1bQ3DGy2AgD+dl5MsN0qgRGwOQQ/CpRz1e1GX3t8Y92qd90qc9CnaAirxEmh
xt/iAxZduxLhESp075FugdPMFfVzm5Jw19xiOm1RkliQ5vgqVM3x2HF7OXPHvPYcBaqpCbGHxa8U
ZAtYlJwgQykt07pwBXJTlia+fsMWxtgo6V6nN0j1n5z2sSoRG3FmTVCtBxOj+CbciRqe5ItWzzZ2
Dg0DWzsTHgKdzkhtW8NfUKGQz6Pb9u8TKR+xNFFTt75s4kuR9QiB8adkWQI7Qj6Jn858NsjJkB7X
8F0s7e0DlgKpErjudO8GEOnQkHJeElswf4u+YbqoRvlSVhAHnfjMsrbi4ksdaB0UrateIwUAmjgd
1vjKvI4yBSuaN1V2GMoxBnDVJvLZbz322EdurSKwmrhInjhSATy+lKsl6S+tfZZQXhXmwR4z/5lP
0hAWX+PQJ6Ey4ntfEIsVZwv5Z7wqnww6HA+fH64V3ps7XpNkkXXrAmervaXdR2zckI+k1wBUgesN
s1UI8RRL5iJDYwdAhHBWRC7AsBRuCcqO21FH4mgC3/6JVgTZ1KNbS6+6l8IrulMM9nQImNjKxzRf
P/QlT3tNztzIyzrzk/M1YTnuhtcImMUFBelh3gpBGQiyFPoFc6dGx5+I6MUViVbaW3YO5sUI0THv
95l0CsNXqV+WBTrjH5JWTAfZXY19AnfSJGml68apYHlJlUNjr3N5XTTPNnPUXt7UTKJUuEolSM7I
WGtG9k5NHyoHacJA4HF6BKe2Oqfc5bOanwqUG13oq3yhYfkzZe935StDhLFtgGhvQN/pmnLiAfb+
wgi7zl1O+sZcF4jgmhUbyXyRt5J6j81dxGiQeFnkgwFeHYVHkUsVNPApByYnDyHINYuXrCdddVmL
ug9a8bIh7ovDgQe9+lE2Z/2blngy/ZrkBgrfBIjdJ9wAm/TaH0U3LSFLOGW/ZiT1HiMO4iW6f8QL
kFnSRk+ycZT7EywhnYEV1KMHSg/KagB/dEBYvhCQQNBntMVEXAr8Ah7aCszCAapVka9iNEyeeotY
+aLqz/N065UDkWpVW2F9FSyLfltq28aBrlm9cXAq/Wd6GFQAO8jXCtg8V7Tjz+q2gc/ayutWex66
17I6NhyotjpyQYQi6HcXUf1J0y6wXCwK2FbwbvGKLwZXrRd1aPEe9To8Uvj2ZzzNMMkcoNmu5isy
vX85XiemyLEtDjkjDNeEDMl3u4g2LTFE6FmPHIIYYqnLS8qLHfy0RfItlIIBghNOcnYeXENhL9JI
l54CewL+8ozyZfS0hhbFTTY2ifUwjHuwQJGRWxheaLv0g3qFQy/pYb8jbkz4u+kbvwWcdjCT56fu
LJXBZ5VDX40/v+NJp8qFz+digMJyxaj3Ftd7RNoQMR97UMYVVdJ39K/ZE6KUwfmOF+qV84y3Dfm8
8Ndjs2yxQTcWFmN7yjEINt+dc5kT2BGvEpkW3/yKAeeFeUQmYlCZrlrAS/WK8SvAVYWHbAiwClrS
4JgHP33JxBCTbJNh5mUUQQqPDVgrTj8VApCOJ3tNPgYLSh+KdLLToTSwpI8ntJ3lGs0EbEYI9KyK
ar2WtANhu4xoMPbCh4umgf2ZkUqgI/c+gusymuqMzYwFFaFl+J2TFEIAB/U+s0pKuZoURXtc1BcG
GbgEoEaD3furS7I/kmE5PQkNYPiuuMNnKCjN3Ut0Qm6GpJbUiovMRBZtNaz42WW4Fl76AwsthjsM
5ZlUxvDYdxyIQ6zCOOXVaPPZGPEgEpycb96s0fjtLaufQnVFNgo6Oo7nNKzwdcbkcc3E8bFrdJHy
yxitxAn0IwaQEt9UtkKI4zO2RV3ZnZMT1xnmIZAEHy+6OB5UUGA0EASRQ9uQhGG8vcCUEub5+hvp
AFgzPzEiRY/2GTAlQELHuWVAaGHrQUp8Qzb1lTxBJjxgyc5J5REfwGUbIdndDsMRF388/hh7w/pm
nkudXK9xD1s0Xma8frzgOeXHzziQcIWliLtYUVGsv+CItE7Ct1GQFdQNI7QvMthYixFFQsJ+wQIB
M7wrVGjc+pRV8imYQ/1CAmBCIietHsdWdxnORS/Qz5mmtntFPRD4gmW84ScXNBofhvo6dk9aT2zt
opp9WV3Gj33wgnutuIABRHrnws8GvS3cSZ1mG1vYma8cVSZs5APtDIOXkXH1Cf7DFBxrOuiX/sv+
ap+HC/YHzbXLtsNjyXyLFt0PycI4l9nNxvVvuJqdh6oHzkp9riMsO11p22uuOfg3rN6W4Xe+z59Z
lukK19rFPhO4/Tp8oLBqPiA0W9tgZ8kHjAGrelnhqKO6Vo1AzhV4+CJFDY0y5joBOhsriR14AEli
iVoGIHuIdtTtdKeLqO7NFpQzK2CQkO6Omy3IVWEti2KLfxKoyABO6yElARGPsGck5z5GgwC2Gu6a
Dw5XTm+2hwZEQhn2kvibzav+DWrCItqW7RI7S3weorsdnWn0Us7CJ5ydZizrsJLCbA1OOfQGeABX
ddpSDMDAgUnRfNZfc7AV/kajj0/VGKLP2CbJCU+kWlrA/GHGh2UBCgf6YP0Vn0qcBcJ+Uxy3U72C
t/ShSS/T+GF/cVRKZkQ4IU5PyhVGScoajL3Cc3wgbIrou0Vxwt4A8z0WEPzwwvoZYoj2bnNx/ziM
dtiB/yn3sPdMIed2zR2iKvaQ4+ODNaWEhUyj+4DSjSsORhjVPbLdtHUzAl+GpX2aX81NU2zY2gXj
Web4R+uMjeCxcL6749i4vNy7scXeQ7lYcDCkvQ1pRuYbMqyjwbiHqQMu4lcGfnN5mHBYYPKP7Qx2
Qi8iKB7dI6RrPEuU1dxv1O6tbk+qEAPsTO3YJMsRJWEJiZ6Ji4kK3M1RsmnaZtDWHRoS9H/jEgYy
fJUEG+9eLMbREz1qO5xysDoAbbreW3YGS6/rc7jrbwT8smd0p5T5N5F5rQtiR8GAr4BdHu0D0sEz
gsNN8jx8hUcZwz5cg4AsOwqYZbo2yk2KfQfhdRSqUJINv95CHEBSyrEPsaJAbLVIsuXIIUDkRzqc
2+VgnwRJu2is2YGgCbzGCHm1F4IDcUdgy2BqXZFrxHrD/D4bBcM8q0TkCCU+sUGkv/jZzn4Dc6m/
IYf3OLtKmB5DhcaQR5OvLJj1vEXO0PRH1lWKFKf25eHAqsl6SOIHym3xAtgMkYXJ5G8H6B0yzVhg
ERm/M0ENbDzbAX7wX3HHo7Kn2W8XPQ5zZCBLy4iIEbCkEQClxlxrqZPHawzH8dcZb0viCJQGRCz2
OWe81EAFYbDI28D96sD6BhVFStg9GGuv1c34Re1fg16RotOtM+IIH56N+SrurXAOO7FsmauR2WLs
KvD2zpzLCLtyda+nK3gExjtGoDGmXxloK5ZMIw6bKpAlijLMNYgrw2j1Zk+Mlnzwloz4VXvZKBth
qhqcyuxdpazQDjY2JIzZKQKJ0MFarGVQsjQozyHUPNPxs4xBZzk7fnFJ1nisyfCM0DySzLsDfoeh
9V1dR3Wh0VM+pfux2yrdPnx+MadVuR8j2htQGNKeNtAhkzvjrvIcXZG85c66xtoSFbMF/QEjOooG
JFxgMMyjMmOl1+58yo1lszZ8TAuogxxASFSxfohP8Ju+VvdElaHmoIs4QBBCpZgDPp2MO9ax/X7c
0GemK32fvrHsITY1I3dGJNserO/yX4mmhgjI+tg3B560wUqDFb3f68SdIFmE7AW2Dgjk8nm7n/Fr
wvd1UVzrfxJ2ss8PyMLkjcDAwo13374CuxpwHvk2Snc6PiBfUtPUvvrsmK7KFMwGU+LZsp8gxPRr
mzungT4F2iwz2+yu/HSoH/tN3RHb7c9kOArrYIbAI9wpc4G9en2mAgYnCuPZS79hYuE6SvXAKZsR
9PqC5ku6tYKxJ4QxGGLw5hll7lkY1Vd4nsPPA6Xg+xfbBt/ye3SfkOk0eBhRgQXn4B8WR8lL2Ln1
K9+5L3+11L7AM/htANEKtWpaE7jkz69cdxv4EOO1vSDcr9/bIw2b4urCpA+ZUPvWfGgfWEhb3/W5
3RdrAcK4xif9gf6m+FDUTKjlr/KmLZa/dmQNEmQPxgeTnkVyDxGKTIHnvDPSZRscrfXwg10VO1LV
QgnAuUj4FEXhyn6dDQ/p9KslecOHbnjTh2LCvI1fte/wa4AE4nYfzg+CUoQukbmqnxmHRWxlz6O6
JLeQPkh7duSV8Zx/4nBd3NjYfzuIRbumJm93TrPq/ORdxSfgPXytmeicYxZaLu0r3unVgS++Weff
qNNu6VXskbPPOgjdLThPO4hsEGxxrMaEuA19tIlk48AZMh0feBKcjjOe3BTeOlZc1qcef6iRl847
9vs7bQGCqTXmd5uI9QX+5bY9ZxAct9ZPDozK6U+/cXW+tbtxn7B3cMM3a6IuCAzv8eGofkNWGnKa
O9LW+Qmxs/TT2RgYjYCiby0I57NBbSoeAolhoFP4qLLNgBTxA7OlAZ3WCqfr/okxn76bIIQx4sOF
k8yIb5gSGKBYJGly4McVSPhce8MNU5Lvieaw0DaphULaI8+MxgN4+jX7J3HkCGxhyMmnZ3rp2x8O
2CTB6CQYxdmug5axDgmjezwzY+svoWfjuYG5Rrqp79ClSqKw4UpTIer4a08L8z6xNjJY+aqjJRtV
+H8kndd26kgWhp9IaymHWzIiYzhg32gZGyvnrKefr3oupqf7HINBKlXt/e8/cHWwq+Gj3Mt7uhxO
SJ9EaJN6B3ag0dLJTuwrjFjkh4TdbfMv89bwIopma7+JoW627TX5SeHeOH+yslXlcKMF46JVfuPs
bvkH9OHejxFvk0loLqHFQeYb+w+5RsBpEXASz6X2bOtHGKK+KOYJMevLe24we56X+gf2BnQ1Mcp6
viFHIp6EZEmlbw4sLRHVSs4pJVR11OEMjCCKyoyu+wvzIAb5GFoJR8L+bUc7iZsSEG6Oy/pSRfsV
rUGYDlxmGrpCXZaX7AOJj0Fz3i9FtJdxnHbYpCzbow3xuYYNPTOedMbFZ3XipEYzglUSVLsP9S1h
objTR3fkVepSepFeC9XBR5+6l2gRX0G5ILgPtvUN5MX8R/MxbXtlk/wGnxp370O1FzA5m38De+Iq
+SWovJsnvzhqmX+ADjQU8pd3AMpeNsR+6/KW2Uphb5RZ8lv8Bs/mVP2a39zR6pScIHx/4wlkQSgB
wEPETnqk9wu1F/beUWuJC/41Afz2UFjjq7MrNjAR/ujVEzys7HXAo8H12PDkfkJBAiIB8fn7Bash
rFwYec8uMa6mHawa6ARLJrWQmp8kvYUz+aJ/mRyZc+f0j89nxpv2CsJHjPF/lGBlCW19bgABYCuM
Fhs3dezx6XQQfr4M/PLx45mba5OgBQcFCg32I5tbt+k32Pr1SlDwZsM5nRYd3SAIC0x/c+Mh+6eG
Z0+Tlr50LuRzYDDcRTvMnQp+IwIFf5idReSpl0hB5AUXPgX0Nzakg04Sywvf6/SLVYXZ3N3YJdJn
8OzOQ4hCtMe9ULnifofiFw8sdMiv4cIQGHOS6QJD5BquEVcGD3TT6IFgQ4POiOb17swhMotU0GKH
TsGHK8F5xlx9gZo2fKMgHzZ09iRKHQQXmKwOECuxbJMd7s9PoqtxQyWpQYLLs3VIMGpBz5gCMShc
67Aoug9StvYW+RmMQ8nvpAob19mhti9gJ8qnOVzxnTQ+NWRgKwGsblPixnC9WmhYSCRLdjTzCzpD
cJMItEfwwCArWejaejDmAYEvG4hgOmktW1A5tzzitjS9JQCMr/pE3lDZreGdTIfx4R0DdhcLP55/
ssoeCw84vDRwDFdNvaBPBy+uMebBZVsHafsMODpk24FqIhTI0E2Ng+n9Za9UXERouHhQ0tZ7qPtw
vroCvyJeGRtCdCfsxulNeAfsr6IlmwTuOIJBfc0+MKiWqVhYR/4X56aGtxr0W3HBYOZG5iFphHQ3
ykkH/UnflKUUrnp8ZOTsoDqMj4h5uT0DzlCwF9lkUDGzLMFonfasjHv4ruESYYXR44/HBBCVBRcU
DEQmp+xu6kcgACADdcVmgO6zpQj5wD8VHwhpTsYcHFAUgMxJAGqw4XnXw03iKjTqMsT3pTuPb0Bu
qvQh31ovzL70bRtzF05gK5VEoEd/VuOzlm9te5+ON/jADM8icz3eM7Bywp1JRhi2lneb9HtqwuYX
bCkRqEgoqbYCQzSowAN3UjBBg1svdllpldLTEyhNGDTWVfCUftmiGMaKpBZCotegPHp7AuLh/RXg
m+4APY0vOPabAekuwupN6aP+3QgCjNKdIR14xTfCqrdnnsuv0MVeBh4EDDVQzgy9MYUkcDFeVxCe
B2KWP0UL1S3SZFFegYgv1bCiyD34W13GaAD3ZyiYdxXp5wqKM1dyegxU+S/JnuWX+Ms+b5lpINDk
uxKeiZoKhwXgdUh9VwxkiARAnnr6wVIWrhe0Zo2E4rnB3r2sQZ5ob0V1RQQzNcXT+Of/KKKJ2bec
bHeZbCPpmt6THba/2Mp6AAdHU14VBebgEMuFAY0+3dRy3xdwVtlUJkZwMeYptccwA2PZ21B/kIoZ
f4mkQTixOOONQi4OBzohVKRYcSBBPxS9HpDyp/YQpQ5XBkdV6Yj1zgq+cx0w38TKoxN08rl6m7ib
eB0+O+UlDqh4ATk/SrkS9FuAvpALjRc4mbi/HzjjwSw3WPFLYrH5QQmHZFyC36xO/k5+Z2TZfCn6
hnsbYDSJXLNGZpmtEsSKRBEtQILw45pmtxs2RzSc3CMh8l4mq3BJjqX4o1e4LOfJAh4Jcs8S8ao4
ShU6MiIMKEAZjy9iV/w8xRxZzOXV2vg9PgSI1NkF91gACEEtJorV5/S4bVt6Rz6csixedPLKZfmT
zB7yCjI/Nrp7HDNm1ew7mN2LeUEKEw3Nojk083ShLtA2HKMr0WUzXLSHueaG2+VAY4fb87zcavMj
VtO8pLn68ztzZCx1UAq57Rlfa9JePsmUXBBgKlIc5vJCXuA2NlOxJilP8ULdZAfIUwLN+K5/8ZCx
T4wxJhm60U6q6W4htahkpaIxoznmGYMTR07Y3dHwO7voNHP3oT1GMj5XDKP/C3kM3n39RVde33HG
QkthdWcSKSMZmhNI9BcM4yS5aQzSSN8mXw22rr/llnGBzcNoHKE/C2tLxLcttucNTypRyAKPLMBh
aPq3Fvs1R0hyoxJsqzsFSbxL5AXcSf64vtNj8K8ky3oxxi1r8mdV5AcfivQJ/aDIn4z0m/SWYL2K
ZIcwqpnI2mVpQQzrTyWjDP+R4cfNjO6uhh9mwBwV80+ccufmd4Q3OYkLzB6Sa7xRYIjfss/BeqvO
08Z/ZkZhM2AVtHyZzEgPyYdyY0KVu/3bK3C5nEsILal/SIHnqkLFY1Z1RV+CUoyWnRiadoG1QeSs
8jtgmDgLGJhqiLOko4Eiilc06MO35RPZ+s9Ad2Oshn/VtVsb/8hhAZ2TD064RTHJcWsi8LgaRzZ8
ObuCpunahzg8cIKHc1iR78lw1r6YeJD2+gNpAML5q2O6ffdZRmcGvjlzrKVG5gcw+m90JcgAiRTQ
QXCEN7SkyceLkroGb602+PUYjSLTAWRKKCmd4ReYUT920Kq/+SJD+mT7ykViRxJ8guFVPJM6vCNK
VuofMnA3aeCyZ/oC1zIe/XCDvYnknHofun2BmiT6B4d3FsUnRCVZ/eDkYJwb7+Rv3tP3XfI+2XxE
yuise+BTwjbWvDLy7wAWif2Unw7agbj5Au9hPQGjUF+wb/nZK9Hu5OfyxIFLji56NJOpJ6M3D8cJ
eM9EFNvojDAXw/A/xv7lh9UZ97Cw5hWKy4fYFSvqOm2LvyjWADN0mPCeW+2MiSH/7pEwTsHCl5nZ
cNvuEzv9WWQA5Isx2gWcjXf5s9BQMi1At3/Cd4hZ9nRFLZAu5TPwPCUZTH2ij+doVfxo2WLh39xb
zOWlrRSe1PwbEqZ9tmGr7Kqd0f5ZsMcesb9huCFTYkAYw5FW3WIIraYnZTgp0SYvLigvsJXQZz8S
DsYx4A+4AhiavSpedNeUaFHhqt0nJFs2NNS9v8UGoYsfovRFJTUx26JIqT+Q0KQ0MXOJtv/y32dw
lpRxpLYk8cVTjy14JIreEfPpm2U/oL62ErOaGXkpvoD5YCZ4+N0tJwTxhYvjiZDneP2WkFgOVQKF
w6/8wpNffYTmo6OWZISiwwZFAvc1lEuCa3n0+TPsIYK5xu5RfgP6WQ+tFKeHGfwplht+UZWrzRdh
xnK8LijVA4wmeiZCCgQBLH9zbae8HOkzxU+oP8d4puI/HJofeGWGyybYV2igVXKlF06/Mik1EHRd
nGdL8hP7uY9p4EzsK/y1sYVoxPM9vhl3wBVgPZUryu76wEzT5OzDVvyRt1/+tJYD1xnfOrY02lKZ
9l0ERQrC1pwBG1wPPJEY8JEWpQoTOZ4gWMgU1CrTCWalJr9yPmA93v9F9Uf1waSYmgsEsXuhkjR0
0eL5SDkgoZcNL2mPvAlwrR1gd29kwthFtpfFtOe65FiuiFxKFKwpV7JfkrZNjzkIE+wf2swf9nwJ
mKbLth0bRiSUerQPWMAGhAOFrC/uEcHFGQKbJUgzOjM9RPC8ZTqGmjbjJHlBbyA6HSuvJ8wixBE0
7jt7RHI5y/oj7SdVAkNddF+AnTFFVecJlNb7xxKz288UPwK64JjYYvZG7IN5HWMqDtJeP/JR+BP1
Bvd5D/uXgnl4EY5OCRJ8ytIm+eB8iVbI4bgBNrxXMXhjPvLgk3qEAZGFKRGMsmXfJbsYXQGPQ5Uz
0cL1asekUqYUp2q6NOMPnsgpEVmYAVE4q7iKIfoZzgMJyoQLzb3kyMcaqrUE3kcpnce77sUGybuy
ehkOBvPkA9lNhxUwA2PGNkK7OKn3brpS4lUtBxyAtbBv4+t8SigUI1wB0bIKLR0mMDiD1kxl6OrQ
IFJl0mX99kfPX0UeDgGL6ZTd4PSk9oP1nA4bGLGKnKy4uxVlDrkulZvll3aC5jnXXeMWw2JGW3tv
XrRsTAc4H1DFWurGOETfqbG0T/UncaYvDSYIp928enGtPB8UEOANYr1PSzcsTVT27YtUpozTOHfR
wFWsBuHsfGkwiiHwNthAQ2740nBKYHmfxi80UUTBQIu2Hm2IHTEKvV0GCJ66lo9vSShAH+UmvVoe
F3POATMS6sK4UN+yW6ln31rSdAoEHk0tgBGMJ/NeUvxt7AuDaODH22gihoQzvm6ZvzJ7BnjyRZFh
4Y1IvQ4tEdLBHE/Cu2mcvLgXNmkKdx4KEOcW5ymuRWdOQxgWRnQy0RPQ28Xh22l22X89DH4VDCty
Jj0J7MG5qFGLhX3rV4bLPMrleFLhBTJFc1Yd/rCYO2XPIL1VgIhMAnFkyl7URWXIeNEWbBNnLthF
MpMxm5jI3JSXJvC+Ylxg6eGnxFqtGHkXfxVpEzhSYT6T95c4vqsFzlkbWzS3YC5I/4zQ+Sska87D
VkO3CkhEFe3ETh3jm8TmGY8X46Gn9sKSbkPGJCfe+TGbcQyxEd5aaZjHvGqug4NPvtycY7TwCbRZ
3wmuDeIUp5SW+jvIYFEAMQbxrZFZFpTz4Ew+KEkzxauoCxeSs1T4sgUPR14QKcWXgUK5KGtpYYf/
Er04ZEPj1m24F0yy2mMi6tlrvV93SH6mktNbPvX0bgIf8/fdP5OERJiuQlKd4z0+yWxEmFb1HnRO
JLA1yE4RkwrTfPfZ90CPL1hRDLaqGGEEsQQUTPApLU7qMA3nA+TWrh8WhuFg2nJ2/C/dR2nKqDb5
Z6ZQZ6IMbhFqgzI4ZDb+vTyUhckEWN78x9DidiqLVF1j8YU9VmXRCUREuowbRRerz/M+xqTDqFLd
1iqjeancFS1JF4BHWvBKvXER0nKMGafgUsWWPXUhaYXyUuukTW1Vq0D2/ioHuLzbTyrjDb1cOYYA
aA8q55sPBDdF9tw2JKKm6I/phVF1ZbgnOOwZ59H/62q0I1yA3ELbOxZn+TvXtb1CbxWAoZkYHNS3
frq3093JymM0MfYPtrZ6aI9QgpcxxE7TN08FxlR+gf9Tq0J6bR9lpB206N4Zmus0qDVLdZs6yl9G
MrZjgjzLxqaDIW0bkdvF0rktmrOMg7Vtp+7I5Q067aKo+jXp7GseSyuHQn5gEFU+HYlZPapE+B+8
VyEjcDbkYinRGmbW3aCztWqbI6hAWC32T2hH9UAuo3kafRgm6ofQeqqw3ip7+E6qCn8zbBJWstz/
OTGaVyjNrbENM5jbLNoqv3jQ8tsK4AD6FfaN5memVlBf/kroBkPhmt5XgCeV82/037Xzpys0UBR7
rOWqiTYpfmIFmoUIgUCTBxu1vjvoTzUtxpjNrXV0geWEXaUbeMl36mDMg5tgPhFgMuFpb85Texmp
qBDG0h0A9FtvmFWDTVQoEWx6vTU9prRQFTGG98ruEEkh7bZ5FNT/LkoJIZCY58GzAM8cDCbtONrx
qKMCcPqMQp18Y+SIfRd+tAXGI2Z+mkgfSPV83Q/lqQpJh0GlifiokkBfE3554bXrCE7EAFAwZMky
9HyAIk3A5ynT42jgfFkrzrYX/ZutYKgm8x0YPwV40BagNkbnzFIOpqal/sqLudILgxNaZnPA5t6a
p01/5NnK5AdEJC9/pwwBMm1A4Kwwlc4WuvwlBKZ6baw4NbDogLwyjM7JyQCNXUFeFNerHsnHhAEB
dx9ZQ6oZB0kZlg1UzQyj9tJDfNKPJweNKNxmv2D44/amPx80ICwYSOLu50gyMd1RCV7KcbstV55y
4jeSiQKT+jTEfI3+1tOjduaXr3XrMdKWMizjpoq3Y0HMnpehYCBTI1r5DeySENS1vijaQDQFliPV
QcKFtO1ZvSFzKWgSikEkzcFiO7am3sXooZb/9f0GE4Y2PI/SvyS9MQAxmCbwaIQ4DFmwg+BwMJXz
4dk2JrsPDqJGS2pssk7GFK8FVKSY2BYDg6hMWvGwG1nLcwb5izAE5ARuzXzI4QPA9ByG36Bn4ETq
ZgGS1od/WlwAb8MpTrHBaIdFFqhrjbmDHP0rlGZjEAngBewphIZxlJq965TeQgUaSksm7GwxsXFs
GWiZGUmKnv+v5okxFWyHuDWNo90VqMcRO/rYc+ZbGgRXmHNRc/T1YuOEZN1z74ow2lvTgJYK+CQd
6f45XmnBUkKrYtg0w5Xl6Xgh3DwPVSC2Lx22j6DoowUJEzaeioexDoUcPRwjLYopOxKWsGn/tG3o
T9sQS5ZxIbVLFmb4nXwaj+lET2ExxtCwM4fJ95dLxxGzln4HX9CWNxaJ5p2LIJIUazHKWWYoMs1j
ScaK7Y7DejQ+qGPwnyD9AF/KNtlOyssafmOUaS3qYN/tcDgIzyZzOLZiwuaijyb/Z+Y3UrRA0qrm
XQAMlj7gKLYupjDoo23AURLKliLt8nFdJYemeUv6AbvJFsoD3m4JGHx2oVSSLXiEm3ggEOMsw5fU
cEoJQMtEjyIdLW9rUQn0n1Z/tAlSDXkdkmX+SzT7DThgCSgTRM6soOnJQScHpg0DnI8QFr9OhzrE
9zEBRdvwo+lm1CS3sn9lda0024Fpb9U9yQJZ6dTNWUeyAVNFh406y9mwVWJYJgCxbtPFKw/f6gRS
O4BygVmIujS6Dwl8b7o1oBFGRFD0x6jCc7OvQnM8mcuUGU3ZwjolkQRysNWZyLjsuUapkcAi9+58
CdN/DK0bTO/83ejeMnWwZErMVQw3SWzi+p/YF/LmS46XAQ0tG6Vk4pWOFa7MUwF83WoHmqfBh+bK
46QOF4OBBnpJ+GHq2oqB+iX9WzfP9uhfxQOndvalqpKXhUuKPar7ytY3LWVBxXDKRg3lJ9RMdARm
sik4OMQhlHXmf8VlZY5UGmiskFyiGINxtPQ96wM+SlQSQc7RJT5sCFnBb4uTXlgokLtTkQotQ1Be
wJKmvwhmom8BWm/K4M/CZUo9OWaGKz0LWMN/CFCbCCFo7wRQZZjVDktV0/mpcWla7Ar0ovFEDmx/
nBi1TsG1l6xbyYyhxXYF1GGATzhj3cKCVc7JTb1on+FHDhFk3u3zy7CQNtJNI5eqWCQM+niSBMmX
0Vf145w5tX/YF3iMGGEQfPQI+IWivG1JgJkRLAJBJ7/K7/4O67p/g+kxD2CGb1yVo70NTtpj/KO+
xbJJ5Eo/wj8HW4W5BOllXjAGU68NvZ00QwbGgwpNH4YLfhGwgC5Ks26h7kFDOI+AQC4IzANdovlk
Fcfz6C2tpI9sa/2CZaEoncX/gO0f/cu+pzvjHH9UWFKbG/VVPjK2mE1x9+YXaaE/tBn/1Rz6jf4g
jRXEYlYQNMAX8mlWH0BJnNYIc+YZlCfsQG/RfmGCIluzWz57dQvS11b+FzzHmbYDaCONDNs0YROf
HrObAbx6S6/WjCHmZbwyVl8qP/m/+Iqq7af4HUjY/CZgCM/Hase4kH1SXtBVinHdjKQqRsHtW3tM
L/xfVfCF+2jDa14U3kxszUwlTRL2wlPtjm773ZwAG0eX+YIbL+vv8Nu7GD/5H4Envz5+iOVb2TCS
2TLimGXn/h9aPoknU1zgTOcDgIeTkic+DLGKG2BHYfvq4lU1hwix7LbxRowLeyiqcKk2L0BzenRn
l19467W1YQecX6Gf1+9s0R64Th/Ww3i1ALXsRONHgFLv1xZUFxLccLqMyo8aYi8fxlh7/RyIkOkd
5wIMGHYWkk36ObQfNlLwSzoAiKS34GTtpm1+j4jexpnmkz4AVKLsGd3hSz0LQTglRik4VoIzf4AG
wVX7pGADWqBX7+9sFMMH9IEDY1B4xR84VbPtEcONP/p3eJ321bn+4vGOUSf5Hn5WsLMsPM8zm4LK
gkDUAhlxOApRlY7C1iJ9ONlpziw4IGydy3/DHmXsLgtn2snZ1P+SLZoRgA/wVuaYTCQRtfMOxJ6t
5COY0At9ULdquejFuXeDtbLITmyhL5p69moiSk8Oed7ThcDawUKjPg8e1RI4UXz52eRiblO8uge3
GoYbPDxWIGfpl7bIzkrVoCT1XD+iRJnymOSeh1y8YqqrFB1o3pLqzv2jIRsIBIRo3mCdIGVEY+PR
HsNzjiId+MdeBaO8iAD/1apb94y4w7BZV93ZoCXPdjLanai4jZOBWTB4U7wQp77YJEcJfuaorwv6
W1RPYktiGxOCYA8Seo0eit0DsYkjwzxo2L4PDSY29jG5Sx0oLczFfS1v43ytmf864i7kRZWBEyZb
L1VPpTn9kjEkERud0gQereowyKQMowNhzB2ZJty4kDCVk7I3pXNH3rQOcA9NP6GvCfRvQWiONLdz
qm0bMFMmahGDTx177/8uoLNn5JRK/1LzSJOMh5EyY6ZVrvFmeAPFSc9s8ULzV5ybE6uqXgPqAGbB
GoSrRE5JjxW2OS+aj8J2A1wKoAi0O8AxAiRK64gCME03bY6qcA4gAX4FwJ3ABYfLVTD1PWBsnpG7
4N+NATtRdwp2Tb3OkzMmLKTZYumq4B4DZ9qnHGuLiyaDv50nm0Cg7mKMC6wo2CaoG2Cpg5WOeKlt
W1LrDo6+z84FNCZMYnbGRji1fMNdCH7rZC3MTCFG0pIE4oHibLZ/HXK0hq3ELLXCLmcKl7mkLuEc
ph3nT4RmOfipJmU1tR7uPsUG3s5vSvHq41w7oScC6a6pr8eq3JbAQd4UkQKHwxp0DFlaIWSaIRL3
0UHGMhkLIP9rqC9de7DILJGXFAMRfHyUpHSMOTJb1HSMdIhzWzroPKo1NTVRZAhJxwYp0hh82TgN
aVggDpjwRTcZUo4Fn11XGcIp4dnDlMWyCFoecHqKSIro/ZUugdQ5GJZAOxhHm+PkNzIUgqn2ba4D
0rppigZc67eajSQYEWQVo+jGpqDqScbQ4V6xqKYehQVxBwU4pWS/KpU8G35E/TNCaO0V6Q5oSnp8
UnwC4WSTgDabmZxJYkMAFpK/LTGXZUZYKIiUxKxQhh7IzYytJ45GteIORFVprurtg5wswmchcdKf
ksYNEMRDQRi5WctIOuA4Uj/r/o57SN2+ZP8Q1EupWZrmqjZX9nTi/cLo0HYnw8Zo5DJxA8fwIAcH
/m7EinTY6PkV8DcL18ziBmPTB29D+8bXgFUcek8rglyB2sXD+A+RewYZDjtp8el5/6p51vJpiu9y
e43lja26tuLK1jOSvsXnaV42rNCqfUaAelF5sronv5vfwbRtKDa1ciKXyNZXfOGuWfLnXQtCsja8
m868qt1gIjrFhK+hHhKWyKD9/ehahhuGGGHYe2ZKU3KoaA5M1x85+JSSvsml5iqIJLJvhGkG1TIw
NpRXM834Vvk/wxI/zVt60iXHhdleNki00ulTTo82JHjwNZt1eDLMd1uFswpsFNk3ZgGQruxuFsFz
b+WvgqyOv0n6VrzvLFj7+m3CnqHuqnEdKfhVcvfrjOkK6IcfHGKxAIipi/lfwcFRi57XVUA4fI3Z
0Ejcifcd98wZuoBDg//547IzIdr9R6pXEVLC44wfdVUtulDsCmAW4OEjMJk10gLoMgg4p6WPsth5
pPXVwA5U/fYx0Ccxw1hhq61H+MW5IV58ROsMp0Jy8dsqDZeaKq2urC2KKhbOgEvkplZdgxsyuGPy
7ApyozeGtILPx7uGxRJTHH48Tpf8zFChWnx3hB8O3qWFH+EAxET2hRsTjG9tY0r/MFLpPBQ/B006
lbrLv6SMyNsnK4BbJdGZS+Pb709tlZJDfWIMyE7IXYbR0jcnQ/8Oyg0rl0nyZF/At6Qlit2+PenW
XvyTO2jsoWpzk3kRr+bAb5mYXHgBt9dybl7F5sK57XKKFMlV/m+V/v+382r+xZvcLNixOsPuapsr
DCRA2Lmr2AQB9lWOWEO8axgeeERUHheKjvaEDXAO221yefNB3xRo3owNaRT94IYDOdAnViH7mup/
gD4mzx7nHPQX+XvA5M3cF7DNCN+BCaLTAX4Lh3SQ35oZ4q0Or5Gy6QzAuk3cumYD8eSU2r9jebK1
fWns5ZYVvHL4VfK+V65O9Ha4EN7K1PcO17HEnXJgS2LRddrNd4h8XoYwIGBZi9ELDop0bRRb1ax+
ZoJ2cetEFDu7WIdVh8RO1NI2eyy/xOBocX6D2LXkk5lfLOxHOrdQLqn9HSuc49mbN0i4oCUGHrc2
lwleIM5NKWlA0OV4+TLRaM6JjQgjsfc5K4dE17hhD6zJM5mKbciSGtwexQ6q5XwZ5nd+oWkzPzEu
nlf9q0iYjAQ5UgiJTHuuE5xheDz8KgGfACWBTWoPsll1ZyChbk2Aapj+YTIfhIJ54lKkKhE+BmQq
ok8JqZMGnFRZapkKRQhW6oTSqEVmEOTPwvhWXrja5AObsv49MIs1OFqG4W1A+POgIaigrV7JH8OT
Q7rK7ineyuPlg31hKYiX6MzKo/7N0gp4oXOrtG8jPvnVnYq3Ht2CdxRvnj0NevHM/BbfoA3fpOKZ
2yF/kvs4hC9peut0NdagAfJphERc8TIpnXmvHor+qVZvlK7qdAuIRykqFwdG5TENezZGkalqbVik
IqUChkZ74lbTP7b1PfX2XgRHYW9ItzT8Y43nypOzLghf7MltXM3YncvpnrLLiTPPGh2BlXRxgjRO
n508hluF/a4ZCIbqZmJD50zhieYXdM5GLa6Zf4dfFn8N/ZGxWQ8knQchBKInD3GEI1t8bslja7U1
4qocFuAOUJdZ4SEGlA/wzyKrIgAdl7FIS+6tRjkPyXgEClSgxaKPSSDbO60GY4RtuQ6/zbzCdoHt
WJQBVClpgrWYAe4nh6vJBK3noI45sQIPMBynBY9npNf4+9RZ5+2+gsrtQRPwMngwwSVl17Mtb8UZ
asb4y47oCwYGF0Ta4Vu3inRIUSN7LKYRJFoGYbszIotoNvxsnRHrpwrSwripVHi1Yalcugrzz/FR
WruRj6DHeAnw8SYV750hWFrUETLcYPHylo+l4MFQ8QrbspYWJBtxWshauFOrn6ZCmdDBGq4xetPx
m+Rh4NSIqUDyWN4HDkWGyZ3hXJlMLvfA8cwzzIkiao06JMqMXy7+H5lymZP3HFz5jhzWWjKPuKrJ
ymHviexNbiGiVVxxyTpqkQLyfN3w7YedDukkAjUeI9KeTWbbWNYFfJWhJ3AFk5iQKqf2h6XskU+B
u7Un9Mr6O0d1HIyPnDmHtveaqxxtsWlJorNBt2u5zj48WX4I1DbX6SmC9svDGCn5IdBhrjQ7bRyW
9Etptm7Rc6brIV3JyVES/mSuGZ/15Gcs91FEcDppQZa8GZNzY8Mh2SYOuVbnBvaFeZAxrpev/KAZ
rWdAVRBxmr2OwQXiPRaYDXaDvIbMln2Kr19xHIOnl6DKO8JAQW3Mzs97AszTQQDox9ApNPFPXANl
VHmIwwGFWHn+qjA2usTMjuuwxdkY2nOmLXzYpA2z4/ugHDudBL8HnydKHXJjVrwLfzRIt0S6MXkt
D5N5qNCW8kOmBxBMFt7ZjPaqCVnYdYZr4i115yBiAVNaq7VwN0N/py5i7zByYlTnpEKr4/bQKoMr
vpkNenS+kndwmqvduqmBYmXPz4MPlkwJ4Q7r79h6ZShiK2anwpioTr4JFapiuLkKiCywi0GsmBQy
Mo3OWn0meZyPJnvXSDv56kN1OOP2ATof7zQqixqhZ3g3koX1ZeiLlpl6teScGutNjbu8f850l92M
bcZkXqEalEQMc6vsDztSDDLzC7StJMTjB8gFQMFY5gMmsdCFl052dsofYGAvXoF5Kpda+ZMhMmab
DERLiuBwodpnsqBBjNlnMMay/ZQ/1An9+HQFx1vhOEfqyKepP3L/DydNWK1ce2pKYDgZFIR7Jud7
XyfyOYL8Cg1wDClL9m2P68EEQmk9WG6CtAHnlP8onM+c8DLeVfwgTHjoadM9014+x4EZ/fCXFcYH
NXNVB2odjIDyYcQKQvpNXewJzeWWttGP+HuJN5CxeJBuLAi/+1IhRhWuUR9xeGa5U9BMNCrlmvIu
R1M4XttYrE0MX3G9Q1KLKBKGQcjhv8gZAheAfzl2iAWQIDzs6CfgAZGNh9TzhcqHMl55C76rKb0L
eLlR/1d5N6h5ci2G8gpzaf+PN2y5zcFZQihWHFnrTQsMvmGhB8PZUq5DsJcxcagjYfYYxsekfOTa
Iy+/yuhIpdpK7647Ozjda4toEh+Y2+D7W6bxLHT6Bh5YaBFtBWD746fHdnQVsi2xe63FWJvpJfkA
1Zo37gMOqyWrXYJY0LsKzXt3brt4k4bRWoqEogyrsYxLw9kLIYzxCAwOZ1EjKmbk0uOitjaLvYwv
j8mt1Hi8dAgBcEKLngkSoQqVslJJ1QmeTvZV+pTUwbOtziV0W8lvVl6RbEIeG9/eaWa5jZMIHw5z
W5fHQbLWzSSh9bMxwUamGW2zZp1TXlsLeD8ttj18XstVlFdHJKO3nKwb3C1A2CZzyR9Cvf1gm3Dy
vzhedX2Cwcm6TfZR8ijKc4XILo2v0vgV1XhQKczAQ3w5QhizOK+oyGXNgq6k3rMhdPLNxBmodhWi
GLng4fjwycUiVomnpjmP8ap08F/9YSHJsFRqt9G+ZP9qB5CAXDZFh2A9ien0eer3qXEW/lfpnjcV
D3d2NYJVQR7g8Cjtt5afQ41oAkwF9+wppXRAUs1jN5mEDMz5/M24DixI968uccv4SwMwcfTd5BGj
B69Xwd1/wa3kRdxchPetuWkwf8Wks5AbNoMfNqcOhRE6SWpGrHh0NyamuA1+JJ95ovO2mQfIhLjh
wnDG/Tsi45jUH++zSiFj8SjlYIMpGrsJvVfE6Dnds785XEEuBZuJ0R5T6pGc56INefDkZaqfC2NX
pNwNODPOO/fePTnAbPVEzHdnUPM8/BnyH0N2fc/bGoB7tnTr0nUCfRrxkzG0dwPX1I+AoZoeot4I
wbL9YJGrgnDjLMaYftR7RzI0uL8ImK3tP/Two/f+6cExBD2xD3Zk7vmIdHZ4PwAZBthiqgiavGDF
Jywd1xzWPdSkOD3iNl2iLRyccGEj9mv8cmskhwGLJypNDScfR3XWRqQwSe7gNCGaC29yiTJnoBRG
xFiv1kV5THT5giFnPQJSZLiS4sreiCRH8Hw7xByJyUHW8ryQH1zBgVR0AFcgg1bDjxYFb9wKXdTT
xhIARlVSkeJn/ZPDT33cOcqty1wQX2fcBCDUpfObM+zK2LoC+VTZ1VO2duwV1v84Oo/lxpEtiH4R
IlDw2NJ7UhRJidwg5BreuwK+fg5m8eLF9Ex3SxRQdU3myYRmPP1rdB3q931o+eF6r6bnOv7Tg2Mo
nbWvbePoh+83wYmjNk+9i/jiEAVWxdxAvhMkLBXcbB7hru3ZLqjtRs9PIR75/GxXe1XXoTaOC0sv
zhoDSgNxXAsYxWZR9N0ozx6dXg4BMbKz2XQKpOOnwtfrSjBQt7oHmZuwN2kfOs1sNXw75Sv2UIJ7
/1KiTwc2IZaF/puJU4OKWU0Jmfstq6+Soob1gSn/evEp1IvnAKspxTnXn31yYY0TadeseSdbeiBS
z1i32aloPt1gb9nPwXla+YMy3KguLh2A893BhAy2Q3wh66TU+llBSyEQLlm8lsCyLOpFvWOh/dsF
+Dmnh/zLrBnYFRebcz1m22kCDWtM1koFhoX2phcPn59vxRvIpKTLZ4P+QT+LmlRNzy6jfHka+C4n
LaugX9Aewnn3BRziibSudrSibyxmq2IZOLeheNHaAmZT9JWs9jJm/rQb+pvS/8n0zfceXf/rM/XW
hmieFgdzoMkr5g5yrtScMKpPJwPSQbzhKWnw14ISEker37T6BydCn36hG7X0j8rbY1zurXVEY9js
TIfZxDSvFMl5wslK1oUIvrWUyR/NXeQjShxJXUDBWqCQY4ntZR9pcIPNEaB2L5cDkdJo9jQQg3DC
Jk/dIJ8w3yfbWTtj88yiVcFwl60G0jrklsA87EnMxEkMDQ5heom1s7TPmf9TWyXvXA1gBY08pnYa
zznWBLYO7YuEKBxw/SdjLBjNXbPNwiU4K53RKcq3Xs7kLzydsERGvPIJUgZDeIizBcwa5k5Zt1YM
ksWWGS2GcdDagyr5nB+mdxc+TnOUaJN8MCafxl0iE0WCCZd0kJuhP6vWuyOPmXrQ/YPqQmaaMt+Z
n3MUrRDzsx+A3kXKQWNA77ng2hgkIaXbQj00DHmbPbtkPirQYkRqJIDLxBIjFtsZA9r8P/elblWe
QggniOT5nv9YRPBYsiBDiM+aNVR3/AHce5B/ml9WSP0s5BRqMQOqd/GhnFDs+W8TduDONJx5MoLA
jok5Sy+w85OxVfvEkM3LZxOLeim3RJVQWv3KXfPF3kj5K6Nl0K18bY+9RO7NNwHoaNY8WvLY0CLR
CLssbpAN4uAAEjmnVYpJFcDCkfNv5ippSz0uYowl24wqPl4B2MdzQQ8mvvQdXaZKdVXvx6sEZoRJ
c1io4n3Qf8L0yTxgHsW89T0G9AF6kdcvEf7abTVLIn4Xwtqh4qHBWSMG9tR8LXlTL/2BvRPfTw8e
rLJRyE/OBfBjkOLjgi77YXGkFtHTxxFlEd/O1BlQdpmQ6Yk6LKROURQGyxCyivVINZmyBAsOufWO
4HmSpaPID8AGdep3yLVTmUfkqiFkslr5tZEajJYHY/otA/aDzD14dBWNFUzCI4C9kQPe14mlkn/u
eFTNHp71G+OXOliS32OLdlk791j5izLCczheyX01Dp3xliU7mewUJV8aPTKYMLjYBXBrl5VAzcA8
2CUs3v3wLacjN8K/Ce0ffDIHa5RmLZVLumULC94vwL7SH5SXq9U7jyxD96/DbuwBlKKSUip8TP1b
bWBNxkackpAT7BDR9NULmvmid5QDMBCbBo7dQsHWUOevzlTzojPRQrsViG9yK2v57ARmPdVmMrmI
HVBM1TGmDgnRKHbMSdWtab5cwEQ9FXv6Fcbq0hyeruNgLEpvQVSeDFQtyA4mvR+Gc7OBj4W4p96h
X3cULI2oNUkKttJhwRqnGA6ugXwZtHb4L+8RWeHCqmqmOpynBn+nWuHENo4ZqADGwLNJSdMoQDDD
RxwxUbDGfYBfIeLKdmPxbRVg/dLuKSsiCUIkVjHjdXiPw2+IabNmwo4hjW+VHQAS9hLNH7hbz+a5
OKO/KaolzCsbDgdJNBx3tGKw9eBXUKGSS6/OBW1jtE2t/3WxdARoBvAF/iGdcuQK5LOEBMawciDr
b1uZ1M0LFap+uiILGV73mO7IQSIyETw96j8Uc9U8ID2RFCFOPq7a+py3W5WiDL7vgzANEfBRoGCc
Ed7s4/OHUMM/lPWGYQxLXmxQkFwC82WYClujBNwTVtAIAUB2RDqXZ6+Ymqx1t/zsFkOW76KMxUTx
Jq1ijRpMTapdYNRvMYOHOP3qYVYU47HN1Kejo+vvmXBi+AjKf3ZPW0B9qNn3NHvp0B5LjuO4xs/V
vkFS6al2kxivJhqUIMBGzX4x0eEv24zG+PUi/RfxFTvAKqZ6wK6PKRPVeJpSITjr270Hc7CJ8U7i
m59ycinBMgXFRyH/+Zn2RJuSwbd27XRvjaiGeQwmCYuRUQ+JGP8XbHgiUDTCMrkkRU90I9bwN5+h
ponj1RUIih28xRyt4xSamr0qUAeM36BCldC2xysPfgxIQlQ7tP2MkPhwfjEzTsPCqaEB/M8OTmNR
jNfbm3PGBdk2Ms/4CTDvFe6b5R66/sKsWzLdQu8Yn0k2PQcARnewcSUOXuabxjLKF4qG1HODMwR/
EpWjNFbc5yzEUHz1/MDFkgQ5/XiYbH80fGzc7Q+29M4l+S6+0TWwbuU3osJGtIz6nrAk0FyTaB50
Hs6yWXjDaBIQ4LvV+SIRRmFei9Z0UgTbpP5OlrtmPJTqJ70l0n+BZB3BPvsK0NDqqtHPKtHeGgUF
qi2g98S1ajgRZ/QUJgoKnlsgznM92yjBCpsAaoM2PyBnR7KS4C5g3MYnTuejLdnGEw9AU8RJBriH
rSYSeEBFzaolydtaiuTodUdJKZ0vUPZXzCM8+yCmzCBfWdxyyAglr6sBXHeB4I7GBzX+qF7lwMK6
WAXMbNGfxg4v646rneycKjOAm13dYWS3dtPbfZVhXbX+alCYHqCBllU0bAFSKSqTFDWVvGCrh8rC
rLC8YmpDUWG2bOpQPqqo+yiYEN5XP4p37rFPN/F1Un/6/aHD4QN9GYbrgY8VE8v0D6BPOYPB4JX7
LgRRyrOjSAz3mlzXgggCJmBDO5cVpDeHoenQn7rU3pv2NdX9bdCzZLbVh9cNSO2rqxsuzWrrtoBJ
5ilRRm8csQYcSrJw/b2lbroJnTLDvCHqRQNyHm4NWbwafy3lhvWDmHWU+2bRgi3p8Nbzg1tqpOAN
h4rZMbALQILpNILrr+4HYp3SgGbDrmAJeB+1FeWOhF3nXLP6GItNA9Vv4JSakQTjYOhS1jgNxnrj
FJfWWPv8IluabotcesS2vei/plnDe7HP+czUWfOLGgSgZj6u2RhbdIl4v2bl9O7iWlok3rrU97W+
KvWV06zCgUiybdJdCmgvOkVKS9QIvWmjjWuXsxwlHwOjSWt/b6kPvOyLJOvEWlfRtoBi7fMqjPjv
tYU5sWm2PlBTZcH1VaTQRZhM+BgyNNKujbheW174ZmD+H3tlPZSkSg1zz7pL/cidZuv+w6+B3zL6
YB1QovLNljZD3jr+7iPIRIirqpvJknMY7EVj6WuKBc4tdUoELo8Dx7bDuxE4p9BQFq4dHcwa0yKC
toBkBpgc+NUKcW2IHuAoc2p4FDniK4OjCUexRmzQ1pf+aoQOoty17hCp77Q3WXDqmwcBMJF3ZoaK
YTq2T/n4tKkV7cxGesv9n56GBFnsWwj8Sv2ABp/nJFgc2+JRpxu/2hQinwva2hqQPMueqnlDQREy
/qFcAn49D+GJie5EVUY3qZjWR2QsSc5og5sd3mT7VZKGaBxt7U5EdA6qAAVImj7y4c0ClmzZ7hni
7bby9J1lIUrPmeGaOHkV529IgjfkMYVztWA8ueZGYysi1QRmcXcJoJxZoJ75y+P2nGnfA1RBcWls
DFQgc9RdM60WmbAwWcq+oYHRmSnWawQkFi6a7odiIFJRCOVkQJpYRznEDKZwxpeDmhUuVZ4fRAEJ
/xLLHYJfXhkaaaZgSf5jiQPY2MI5dWJts/CN+Vt0E8J8sAwx5jga4UftT6SeWsEYC3rwmjwI0wp4
7ZEW8Y6zfGHKAoiraMDidy8RgKCrlbmtE93OvebzxUwxZ0qCtZPdnEa9J79dZJhN8CSNyusOrWTE
9r/48G3MmA2Mx/yPwm0o70YNSWqY9WLt1S+/Zik68CX9q/ujllEdcir250K7pp62DQZsUK27d9oj
kq0R3QhKx8R/1bTWk0DUZLYxFVCxmmxjvsNpZG6LaKZ6QMqY5KbhwqUrdyNeBER2LQx0wjkoEXub
ar+WC1++TTcoemcDCFF/HJDTlnSlOqNu/kYF82REpULaLcKlJEC9/39HyUozzBGvcw4FOR5mDGke
A8s4AjQl5D3Ou6ca6u9mSdSHJhedW5A0xBIF2pAvPyRVdCgHbupdj3WwZVfpgC7OCnHR5LgNNB0o
ITFjmQGZD9szGemSoWE8NltE9nPLQ+UPxqKDFmAZLLlw+ADSdqbowvvIVsqIMYvLrxBZr6sWi3rM
OGeBI6EfcJqMJJ4SYvoU3DYXYzvPeuK2TPJ6+WOD4p/i3zLucB+niQItygkJAWo/O43kHHY8Rv70
qGEGWkLdg4Wc5auaP1I14QHyn3TlI0QzFvopUnRCJKdoP4MSPhP4qfHr6Gh29WM1HGOX66g+WP5X
FrH4ylzEybQT7HUQiU5Pe08A8h+1AeAPQzuQaUT/R4c4XllXhPWn12GAGSUHBhgkEa/63jgK6YHi
WlYlYuh6ruicRz61wHRTYuJX+J8Z7EuUGa7GXq2NvzLTJaUxu9QqJ+EIDM5QUdpwgk8CMuM3tL4b
7U2tNz5LC+XYjnsi2Qztj64pjZnbX/X6MDUPrnfIg7vNHWEydS3BsUYl6lEaPyVEBk3ewqMLb1q8
ovgvrH3nAGdgaUNBxVU+c8ZLaf6048lyN126ienzK4KCu3CZoKQjEUi+auPXVd/i7DkwnFAHcF6O
x0julrFd1NnWNATeVJx/uXdk/f4F0t8m1yxlY4/jaqHFr6Z4VDHxPu+JulXSRVhv1ZXl7zzzvSvR
J8wSDkN3rba4rUtUSPypxQ+D4sH56hgrIcxHYAKbSspZPVxUEIaN/QxgCskHYy7YiElzIb4sHS9A
tvje6mptTbOQb0TslBAAZDpz34i1yk8RDiH+tq1rPx2qJNGTLuK4i8hTTh5XQ6Mh7nUDhAER7zxI
BS7KYvhRoptefmAPp9Yc1XVUA0MkmXZfE6oQ3Rv2kE5wLdNVQeKrTDZUS7WOhdlEFAYzy/FZKg7z
QcczSnHbGPTULm63rdI/4gDpe1fPtkoLa41uHsI8BVxHHSZ1DAD49qsBu7Dk3LcxM6XfLXc+IRDo
GZ4Ve8qYXy0D0A1RsCyp1EePloeTrDtbaLKJaNHcxyi1VwSvCpTLw+k/bV1DgOjsfF6iuC8YlmAF
zb23MP1mgBIK5zy1iCFDuUDjhu2PdP+yc/ct0IKijneKpIx2T6bAUXtRaBsrdW1Hx3AImQLHNDSb
9ubrizEmzp3VtSRrtX4SO1mCvQM8IYl7Foxxqz13eWdMYxG47fNY2Vn2WkueTGH5gbvMwV33w4GQ
A7saiH+/TNiO64/CO/k8E8FSiZaeQFW0kso1cB9FemUKkAWb2tr2Hq0upYh2YRA8CnYBS548l/Io
vbgSPPPRDnlWdpQwYfXBhjlAJNqwPuWU51lD8J+v7X454HlndYL5sdn2nCjBXkPuhMF101CmdEx8
nLqbKyz7LdIf6uiLgTZpqoSA9CzUzm1zCZObDTAorz5MwCrE1mdEfaCOAVkWHaWNIoXlZNwuB5Cc
/rfGuAaWU7EHGMqnV6fbmGDF+CvJ39vm6GDfJO4uwZa96O1dkaw1UGC8tOoyhid1BtDqKVgK9kJf
a2XEj/bTHO7MSdJgX6lL/jOz/vG4/TmWTdJSTrqLUpekRIYmkYvKQjsOzD4Z7GmsnL6y9mfwvwuC
p0ihTM6N9S7UbcLL2iAuqP1+OaLTCZO75321Aj3nSYu+nPCq9HdWfMO+Ht5jjjob6mL11k/6aAvI
Kz+7G0DZ1mDHvRuLv7bZ5dVNHd8L1hFBQm4lgkFnn1Q/tUbWtOYdR2EsKuHs6yLZhY22hQ2/MWmN
bP9d6O//+zA5eYOj13rPj7R1ribzwIHyFJCrCPdDzTxk64M0Hziaa+u3j/vHyFPqcuvmxP0oIZ9R
px8s+jxzgv9RHiclft0m2hnOyFli3op86h5SdKPIUk0VbSA9CKMZLpSidvGqu8Wh1SuEV4m/dkrg
NoXBTiZ7pGm+M8Pq1ec1eyraAIpYF7pvqeOI1+JtEYpXZ2OGSdAleg0CoMTa5zH6foq2/7VV3joM
l8b44aaPEpdIhA9cVN+mSoYZWwVYyLDL0sS/prZcEYV3S7UQOPStDB2kx2BRrPHkhQeR7avKXwoT
1JwjvHc5haF4Vc9U3nwXRvxXecmxazVWTe6m8bRj2rhYTXAfpTyw3vhPUQVCN25iqAiY8bZ6Ca+W
FFLPyw+1oi9K0Mb2gG93oq8xPdVHJpHBmTWVdhs5LjT74eSvEctZg84+U1i1WzaY72CZTtdl2J9k
Ux7cRB5y041XLjes4YE21ox2U8cnRjp2hfeZ34KPtcCx9jfAmkg+dRXHEBGFcDWmfdvAjh0tmSr/
pRC1zPDMRgqOaqd9NQB5ylxc2a+vqpZiARXXKO4hOlQB8UR6tGvDwvPiuRf8NP6R3biDL8OC+Ocw
MagQuCHkQqX8/4aArZhebExLO5u1cxp8H6968AxdZhL6YJsLJ+VXkgSeW5Me7TzDga5RiWj2dXQL
WP3xiFqOSEwt0JhPDbvIfjXDL8o/prX/4zbbc84yINwgq1U1+8NBUFaXdzlUZytzN+MQGOBmlB8H
NCfVFZxM5m5u2/3IgX2DimpKkJWT07uMrvWlmPLge+ZR76krmEEyv/PPRvMij4JIHt2Y8rP0eRpu
hujPL82logRrOSZEvdWnEghvNhBiZWwN5vFadU9hBWNAHrhzalq5Uc251Q8NzvEcof+CH0jZncNM
m1N7e6QLuwNxpQRR7qr2PR2QrGrJoyOXLyxXCM30VjmMlTWvFOemiW6dqN13aoOcDAE5pCbA2Hzg
Wa799qtnB2hKTHqNa1y1APM3Xb8qWdvF/D4yjD2LP1Q7p5TNySGuTjKnxyZr3cKVkOsrjun20bZX
M74OiPLdlw68E9I83gFQ1zB/eaQde5ebgCR6hjBdsfI09b3oHSBvzcINvr3K40Y3QUbuOhO2TYmt
zDaPXcb8yPk1wULImpkwu8xYgbzCX2vxKa0S+sg8AReWpAAK/U/hntLu6OtYsN1D0rAHnwhTR4+r
cCyfzOZmTp7uVXRFBdOR0qcw4HVyc+tb9/U9FBTCrGsw8Phjx0PO//mlCmRTPWYVt9eYVR9oX3fC
hc5e4GXDd8GnfCTp5b3kboyHfD89JjkwpWh4qMRiRvgNS+QjddtjXVdTFicQ6h2IadMaIGbEHGHb
bEumEkAIAvLLZq3NW22LAkoTtW6nE+PimD/6tOrtTqFwD46Nayn2g1MFJE9E8l3rxW4o/FeQo6Gr
xTytuo2QDoJKfZk3Gir6ajUkjwIXa1rF5bxsvFOhZZ/E/WKk7o9W+NceU6kiHO2Z8pXDMhimgs/e
W32zsSC2xJg5PYc6eW0r1rIc+WYkCjDvrUBHY6jVNlG0eYVmX+JntrIcFpImxN1jtplA/R1zPBtx
S25jONmEGrDE/jyEqTBFoDS423Q5pUaJUzHQ9BXfPWE4QAlReMnfJLbXjtkdzICIyOGkkCpLwuCc
cXd7FxJMqo6ffeVU9F09kkf7Wivays7HDd4+drvJqs7rN4NVql24O9DQPV3yaCCdDDFvHL3w17bO
iXkOo13PVLER7j7Cch+RGBTIcSF82K+gK4qgmwJvzx4+vpFHxZim1oGySEttkVaEa9ZvhWzXmRzf
VA/Vq4KxjWEBqSiAzJkhK4l5F+ZSIxK266yPDnd871pHWRWbrsSiBVawZ3pbkZHlBMlK4rwGxddX
X0aAb5uE6jKAxu+qO02r97mSYQ7jzUqLo607SBSiAaCQisa7XxrV/xIZ32HfU3BoFHAGWdg1PRaL
+BkkN4AfAybspJpgktQZGBzoNA2i5O19L+JNroWr/NqRmaMLFBJM1gSKisL+85KYykRdJ32yE8E6
q7VvlV0Ok3qDRRjGN9v7UtP+3VbYwpC7dYnDftc1/29sGY413j5F5xuLW8ugsLcAfOCbcEGAadJf
6j3J5/l+NAiIi8ZsL1qHR5KxEaiwwpRI2R3QaQ3aT2S/0IbdMMWdCw+chENkU6TCFBCyk6fmN8uG
JTx4FFfZZtFTt76ckY2mYla/CqKrET+RkvaPvOHRhs2T+wBakoJKSoTEUyqAWJRLY/5hsv/yejgw
PpaZEelC0e/yAVtiWvONARwkoiJxGgAInN2Bt2UNfLNd4DAOsv6xWVwTzjIzheyWMLETKr7B0ksO
teyQUL/Sulr5040n5EiaZjCrxEfXIDXqMf/XIwP3htUJ0WOIYAg4MJa6wLKGYThLSRnKmBLl8c0V
ycY32vcpzzVG6VI4/j8vuwZCsMc39qap7V2138Xky03G9jSO/xW8MVGpbRrtu5LWLzBZy/s1CjTX
RE0PTNzbtuM3VLzbYusn3T4TOhM2zTiI4CA6RtspZk5EvW3FXkZq5L/0MCC9s9WFz7FiMSxZ25bt
+N749aFsrcMQvtVet695qmPVO3FHvQt7vPuBS4o4ZOPIINOatpI2TteIS1JYmsB5nKbhRjuQDyPe
NIclK+9hOHl2KI175sEKLqxJpV1YNF4sOHIdYkcYI12Az4VwpoHiwTRtF8OzBmpXI+5UdxGk+IYV
DrbLOL6E7r3N7wppG05KvrOKmpGgUWUZ9uN7Fsr1CPvElMYDfsmyz3jf0aVmayIpO83jc/movWYd
pxKhJYsW46lxmKdNtjG4jyx0ZnxkkuFR7NCJ3gZ9NYSfbTHuSpMp2spMYEYG41rCfHbxabXeZ0w8
GFJs6Dlrr/sOZXse8EqH3ntLMO6IRhuSAuop9ns4WkDvoYkXKDop87jIbll87dcQ6iePkbz61ddg
Xaxu44sFYCES3HE3FsHJZPTTMHciT6fCbcNQkVpi3jB3ydEjLN2fEnwlwybINuoS+ZyfbKtfxA/M
/fpuY2fbmChJpMAtM0Qiteg+Zxh9iXSAHcI6qj9xLCPq0+UPAdESQ/bII+7yI+31HPRGcEjjEVkt
5iIbsVsSU2hnKryMqWiNaOvPY7m8tebFyr50HWvEupVbKa6cf1hMy+hf1bOa3Mb8JINJ5Yh2y5Cb
BI+5i9K1sPe48wYgMHFwjVLyhS8xahX6e9U+uDqAZs2Yt5A/BfZXn9URKddk5PBPLSYQr0ch1up/
FerPFuBrwxorsv9E+5F1O+LLg+g8Snyx+tpCnMRri0CIdFee4pAVZ1qtqrqch8JfN1m78ZyIcsz9
SU2F/V/JeVVtgewwfaFjVN1hlfjtJxFzu7JT382i/sthGCSpWqxlqf2K3PlUQLj5UmzE0G+rgNf/
YIeoy6cIqhg3mLetDKSsDP0WIr6xw5ISeJRNeJBTzir3R4EiU1QVkFUWs5POO+neVNP87FlLQoqC
NT6eW3vflhck/ZF17qFqgaOxrxHYbnKFSUNtrilxeM2lN1i3ytvkonVXtBlViuuMh2nuWGwnMPIC
O9jo4QqWhzWcGlSEaKcwJ/sbKKd48wpjk5YruGNsrNi0YwkcinMfvDTv7LsbB8tVjCi+8T6sS3Nx
IV+RENrOuTh9ige4NH9+eGItXHik5aynAYJcmjQeyTEXC9VfqBqikfyBENaK8ewvc+23gsneJX9C
rGv/asNx9rga0n3bffYWuBgIjOUp1RdS7DNlA0K9D9cKI9FsX660H8YN9H+lfnDLR03naRKwqLM4
bxAiMWqmgfwaq3k15GsNMTWgbZOGF90I2VPgyT7LZkGzDl1Be/AhlD/qxQTLzsoTtSBeIMveEh4S
FvD7aT9WmTc3xc036lVojxu7IhINuw2sAoUTGSLiP+JXq48c2wmubSbTYkFOplQOFJhI6Qx/EVwN
MHohyr45uMEbw/riw3zLf4l3vQ53DgPkPq/hp2Pp9SCX5IJ2MTmnn3a2B2BSkh4EWQAmd4DAZR7+
9skq29friCXdWqzbrfXZPpvxyC+bdzq0yp45/sLPyFWeNQwHCTnw74RyZt9oP92dNBfhZ0Y0ioUo
HBDrqok3eEAtseifEDADUMozOWwVsbTB1X309bmvAXVo/brGquyzfougY3UG/948Io9BuDWXDz/Y
9Abb2Xg9mtiJ0ceEwxs6v/zIeQvTBXIDMghwhrbY1dxLMPDK+IfaamAZhjouaGfyVp3dq3jFF+8H
f1NBkYxEQ6fl+WNFW/fPmkcKQg3RePk+fCZMj2dILnkkUPitQn/Z1ss4mjT1PPW4YqDxRu1B+Qcy
s3JAEuEM0n+5DTgm+5kNd42GoV907DXbFcBdiw0rAQvMKsE7gEDcMixGyGN44DfXhbj1zHYFH/qv
dSNOgYsfY8jMhgRFd9R+oNfki8MxBBw7JLlXFsshotk9Bca5iD5hTLHzx/9mWZsCA4lZOHs7ttn9
4PFAe9/qxkpnKplFyJT77ywFujwvWnjSwEvTZhkEiESnR47QTiBMGqBCaqo2n9v1b2zeiyHfcjZR
Pb27MS8CWsiCyr/ll0Z9l9TgMhwEShGUUC1ceLG5csDBofAO8W0Bwlja1C5piUuh14kZxNauke8V
u0wbuEBSlHWmMwsJVvO1Q6xk28RB22hMH2xarAeUDJPO19nqCqRVGlGdy5p9K6INhqm8x221Sqy3
tuoXYXHjceuy985hid+MOF6uGbSBSm7Vgfiis2LyYzLh3wFQYDACAsVtdzpw7OErLw8KpKNkTiJS
9sVALQ13Ij0iyLRCbW5Vd5sDIChZFIPvJVrWqNxLIuBDc6c2hMsIZxFF+kah9YuHGyUfzatFKgaJ
7eUyJhAA+iI2OIMfu8qOWf1B86CVl0Ap3uUwBR9jqMjqbT9aCOtBTloPNXnU4a+CG4nqMunUPTjU
kcwU5TsoekRQXNGoukWm3ibOiWVED0G3lqcWbmFeXYQdgxlA+QaigXV+PCXaJa1OU40dTkpAQDod
r6XFmJV1v81y2yaIUbMAWw5/WfY62grYPYtymBhSvuHMl/bsqOuHgTiSKABQRFVvs3NqkN7V4yvC
eGX6wXnKOK4Q2zFjWxwLDEwOZpa0y+cdQTqxQ/oc7BnrXaFutBDRubbctWl/hNu20+NmtVjJ0tmq
49JHCmxpFI2c51XlLlhge9otEDBN0pcCX9svonepF+8k8BQa1M3SrZdZory3GpGWWXJqm2uAo92N
7k4bYmdn2UQeV8eZjyOkxhspmmJVQQNihR33v1rbbvjugcoQ7udcEfyUNqOhknG3GSHiE5dV7uWM
Uc3fwTX/ujbkOTLVheohQLCNgJNLhaiGU1QPB9JzKNRyBERD+ucYR58bosx+kVDWex+mi/WiQoaX
O3TfFSIv+AeRUm2QLzNgTmcJ9p3+D1m51e2RNs1UtDbIv85K5uyDiAc6b6xNjpgqilmQ/JOUmOCw
002fjPMQK52XMoTCaCt4zU0yUqhQZreMLLRJn+YIUOYQYd2ZxiqLOdkTo/xaND1uReqZEmFICN0G
/p+2s7oplJm5NJ1wVcMGLNuDzRyGd/xV6eGxiAm9wOMQxNWykz/jIFAMmISVUFso7sKpzHkHCKOA
vMZHBz8XOor5Phb+GSCyne8M/9GF41JH4NRGL6PBKSAxuP2V5dbNnX0MM8AjnsNvkN9jKGlALkwy
ODXwlxW9QtoX0Hkw8gyTPXHD8LbrR5YLHgN3AxVbN/fkZ+gyW+FCbXpvqaI+EZqNNIcNPWOWOvlp
o73OtjppPpBf2wYbtpnOUtIOylWN+Hs0Gfx385D1cEsnbU9Sq6ZaMRlSKbsFq8yMJLeci4bjOt2P
rJL1k6GTKwHH6qUXjN7Y+wsTu5MgklUzlprxVF3m1YjCQPUs4jD76ar9QOQdNqwMUl7PKMMcf1KV
3F3V3JY9CzifhFx/w5x/jah2SJ9ZdW0Qn8QU3CobYXLNVwpKYSbmivVr6+WKx3NnY9Pwsw6zPUOb
YTkC1ScvtQB3zS+iYtOYLwqNWOibzLW15xIt6LxCKIGO9Z5qhJVBTQCENoduiEx42Dbs/hREdGEu
l7xD3AfZgXTZrpEIK4mW3NnIAx0LVSfG1Ane7MZzR1RcKl8O/M5jY5GFwcg6fJsIIhNPrrQREXAk
DuRR1OSR1/dRpQVEsJpgLyVATqMKbJhAgCqhRdEvU1ZvGjEuLlIwV92KlQUbnIcd0VLhggZBBwF5
x/eGxDVlIVj7IXChliBf6OUVYtelLbptgHgUFaDd3luPXqfd2llB2DijT3Vc01ctQvhyk2Jv0iF4
ULVAbvDfy8kaPWy8ycgqrHlbs4A8q3i6lUkMmu0ksdkjJRVC24zLKQATCOmxDj7YFibIDOBjrAPG
tjRfSGIv44g8rzHnJm8863sT8dTEfcsQMxgqTZxBODz7TcfJIAG/RUq65FDAl8hCQ6C4GMkijNrm
pOq4TpWtX6y69LN12QSpL37ik64hDi+x+jgVOjpr1NAZIVMtsuA+czYxDR1/XI3a2VM/E4LKj+SP
JAsgVrYKSXDA26ADhIKZG9X/4pQm+uhOqjpUCdj7qnKPS77Fisms0vtLIRTzf5SjIV0gw76AUZyP
mNSN/0m64xq9oMP3YOPvm1uqw/A8YFH7SpElNxEGsUTfaPgzZXePWIEVcb4BJpO2rJ2YANPfgx8f
h1lH6eXbd34afOm9oW74L6zwPmC/QL9CJ2QE1co0AUYDNdQsZnsr0VDiWcM69V6lEW+VANdX+C2y
PzHWJ8Ww5wFqEc3mFY3r1UBxmvcVka+vRLmYxaXkZanNf64aL5RirYMOs5BjjWjNsu5XWi8lIqA3
ZCSUrN1u3KQNtC3yJ1QucM0ajhOFcARS7GvFvaGebCxo+CzGZB/sjys3MOd4n3szuSidA4qpTLgQ
yBaKCxzAFrGjQXod/yPpPJYbV7It+kUZAW+morciJVKGE4SqigIS3ruv75W3I96gX3dJogES52xL
L28duu9meifL59AhByScp/HhqdqQhltiRBPuyiTcqH+p7qNHycO3MqzlyaTQB3FjD1HlGTduu9ah
xp1fXBLoi2vRdrHaWpew+KnocC1QUHAaFL0FJd+vdiTeD9CalxEhGzmmTnjrOVdCmNkBMdSpbJMD
CsiFH42Lef50OLxVGmQkhsVJWaddIuNcxEdqFGi9OycZIcvfSsHbPMscZSZSHqRlTgnQvufvDmAQ
qryepO59y9FwAqnE0VB9Aen5kfoQsl3JNIWiR/2oivAgeE2PjGNqUSY0uNd5yA9+wLLfuEfQUjgH
6+WRk05HoKkVfJATESfXdanf8bFM9a6tPqLiVxYxytutMB65VS8N7nV1pwYXblxL/prqjOILw7Cu
Enhx0A33NPwmjw+X2ESapip6j36pvm75KCrpLGbY3wgvT5lhL/oL4Eqr8V0Eu8a2Fzkh0TQO+Tzi
JvYpdNGBsw7jYFUWzVMOLDb2rxFDkhbj8GhRCll28S8Drg7QATowuDabmt+R5BEO26nQzo3enLug
2UsxHSosF037M6Gw0PofLCEOCzn/D4KsEdiZi6WT7tEEuwxN8F/mkalpDkMMejjLtf3V4rvXmdYM
5BxN8Qyx7npqaKNWR1OrF/d+QiTRFVS0csUGQwHIuwZdFV0I99u4hYron/e19RGO6SVJgQbCL6wN
PLZxUNjzv5ZSKFLypo4yP/M0DBXplNGrjrY4conRTY+DG+6tuHrD/oAOoiYEOP3MxLQZ4xS8qV+K
WEn0x21p4sqOs0OUIBUxaA4Mw4+oZfDYIf180NwlaVmvnhKAkNCig04qittiPUlCcS7wsteJQ+lC
wAqeyc94JlQp/VM49XK0zk4V42UZtk2KrRSMuE+0K5z8h9td63IiA8VEM7hqOfR6xMKSo8OuHmWt
xGsNzx9l5YhoaQIhFcyp1JwJpHlJ+jXHj9RCZltfYzb4sOUe/dCnf8IksIUGdzYSL5JItJ+1/x3F
Pk+/aGn2qKWlu2EG48F2aG1yoXxiAZiF6jzZaQF2DZ0ElAn2zQhPTf7oSnNZQjogRaNqxMOiXbXf
JSJ0Z653Lj4dN1n6pNFk7k/CgTPqBueCdquc4N0obXDBZkXgAkEHECzEmYw4UodpM6G5LhOT6Gd7
bT5ynlTx1BDmtfLREfPQDxJ686ri4ECkBnG1dRtx7OR4jIinzuPXIkbEDgIQFJQAtYzqNchQ/aDK
WDPVYEiuwTPi2Sq+O+rAUC0H8iOnzIypR1FlhOJ+hdM2R/QXIgqSSXYzQ2Lnxu+pS05J+10js6pU
5khinJzGXQ1QGvr4LODa1EzWUKEuoBNsy994AL8S4QzrN6NBgOydPzSDl3Etq6eTuJjaw4ow4FaY
n7rfmGe1a2Vc2/tCfkw5NRnD0ug3vQs2Yj5QiW5AHxLvkrv+wRw+PAoYbHs4RfSyTjkeF+/XcHfZ
ABpCaEgDD2b25NwE8VdaDo/QD97Rf7lqAfNLnx5X37lMfMMOG5tHCGMQmQc+35o/wyn2kZGcUIXz
1VRLxWQechhlL7I/TCuFKJHrjsDQ1iHOv4mpLaaskHMMzoNwThAl23a2OvdhL5xlPluXIjHg6ho4
XGjZMCnOEUbtdlhqYBNVSSuRgQvpNsanAvt+Kth0gqfBMVDKXegwrMv2ppT51HinkN2G4gJGWKvp
G40lDsoUw2d20ixo//IKB9xj+6yZP4s4vMXcNUWElYIseW9iCLZg+VZlhZ1rZFfIQmL6TB78iMjL
X7Vf6ip39jnOkcR5oB3HmJq3LF/ymTfib4x6tMaH5ImcVegRlU8XMRbFLRo1L/53QLRYwFoj6Ouy
5XPWIQ2cS5J1R1TWvf4zRtbaKcadVJPtEzF5ha1+sJpNXTsN/nAHif3e7i+SB6R6/z3cpB7fuhBq
fz9keKDnfzrfk+/ztcPjt27wOlZ0jqXXjudGgtArBCLX/csA8+mEH8ItjyNxaBy3i9q51rhU9JoB
Kaj3mFKD7mTE7oJsDnVnWXQMMUiuXFGuMx7LNfRvm6NmLcSmQN3OOcK6oXJj8Q0mxsNHjuo5rEXj
psUqz1AIMtwmLbHC5aFLC6QqH+pWIW+QfMPZea1f0R4gOJGrwczW+ixg2Xa1G1whh9dGfwqoyzGr
zVBgDnReIp0pk7nOr68FNGWqjQxpHy4q8JDAWu4oGjcwzQPKSECU06y4Wgs1Buy9ug8zDhcwLiTb
DlHqwZefuu8BzWX8jzJf6eAPRRkew6qkhsHapIgPMvhwlf1HOxWo68h8o2uQkbkLU0mC9tAeDJm9
juymk8NuPyB0WZkoopJi72TVIvZpKgM4sjxGAhQkRfIaIbuAqUSex6eXriqoD7NAUipuAizGldWp
iuXBlnz8SHlYhYLyng130les4dWXH0Y2IDreRFCtlFjM3m4SCCXGUB4NtBn9pdVbHpWYKYUzoXRH
7WfLXcyvkyiVW4d65ivx7oQYbGYgZyeOCbiIsEhAknDy86HpjSQ9Y13pJ/WW61adi3Uc3FWZCSM5
Q9vAfcZHt1cn4uBEW5/1Uxc316mOXDWh9vCScdmF1F9xExSkEBR4SWpYlKD+rSGwneYu83en+Zvz
Ei2k2eFEUac6pSOvegtQNDAdAppc61SsTQBSLTmo2O9OvQP2eCdFQc1WpvvlIaBbInMjYlgkJQvB
1oAczso7xymXTGOgoEa4SG95sxxVzXk9r8ZGW5X8Ya/iP4/1VYg7ApxF0RQndWVHlr/s9IdF1tVc
WEii/FNR44rF8MycIGR/NC0sEXUxLtk4iUJoJSIoLk2Dmh1cYxJ8rhXdG5fMf5+TxX+Hdjo2XBit
D5Ok53kYPjRmm35mhpwc9Ltc3z33uGfuRb+fCAYd/phDcPCK8hQaJwkkk4J+uWO2lZ1NMEVw9HBg
7HzSJnMRf827WeKYK6ytaf+rI0KCDgaWtywnC2syvYNRDJTOvc4tmF3tUkXDa/Nm7CUxzrkKQtTh
ONS1TTeg4PkQgCtV1HKJEFUTd/2lS+Q5hhDhXg8tplF1FtiUTYxo1ROeluriKhvsmfzgED/bcVzF
KVc2zj0XIpQn1UwR4Cj/DI7ceaSX0c8005le1ADSKatS1lh7MdUbDSzCpNelsj0syYRt5CQkG/JY
EenkkZ7TQgcJDPqUKelTsJNgHI1BfOdD4vqaoHUIQVyLvtpSS+dnz1JA8wF7B/+y7Cf0jZ2J8yZl
I8ZC7UXTdmhB9YAtXZ0462Kvk+AxwitWY7fKJeyD/rTThxjWIu22kvGlHOfLNKDYzC4wxwcNYwlm
06bfavjMJ/1oeDtRQDNOO/XU7tjbYTZdFFqZppPXiYiYTY5UyWai6lh7tAD7Tco4P2rHgJ+TNDhZ
eAf0mSs8OmNJl8GxtoqvTjmFXRodCBD0m+YzDvA8lQBn6vfaRXeQuAJ7VV4UVHtjGC8FGZVWS0dI
avx1uOV43T1dAeoGyOPsUzb3Zhwv9uS8Zpk84CESLXXunGmVxP5eKZtEFJ5UHkFFaC2PDYIFo70Z
nniHnOhV84jQVbFxSOStQbpXf6vHAg+DEwDv5+lPxOURzt5afbvCBo0xCYQ0T+B2i5rhy2U89pNv
B5+jN7x6WEFG1sJeheg69Tv/0OfnCnop1OGhPo9Y+1eT5V7j5xRMA1X4qfMRohJsHhrktMmZyP03
CdrHuAjVffvfE5DbUrD78USpQuuFABiJY+/CnJUH9t70QeDSWV7cKWBKpDVifJ0bHofMSHByn6Ov
arq50lCNIuPI2RDUAd+770I78TvUC5o0rjT70dKLG/0IWTPOk/Vrbud8p4UUTWxaAl1nHJ3owilZ
kGsUQ9gJhllFQ6EvjLg66nqFSV55YVhNCM6AMiAnZthNrCDW0a2RgcNQg+HtVP2Df9UkwlAy/Nah
9U4yoTackmSTgA4ExAswYazpZ9RG5V2MX1F5EIlC1J/KBPLsC6X3/DOqAmmzF/ZW0O7XKfd/p+1a
WIgGdAoAig8RHci5778aembJRWbWbHY0b/afJHDfmJCa/B2VFFlsOnPpV2DyJF4WyPDRlH0wa4Xp
mfcwTgfVjtHs7P4FSJ9+qP6P87SgA/VL3O6aEGAa6ueI1LCBVwWxMZcsHPyfThCHvZUcH29GSS8n
vTdUQqzYJgKOyz/Yn81PpsWYV2putQGhxTc1qOg9nWKNN5X+o2BQ4fVaczcRhM4biR0gW0y/5Fc2
8r0m8YDoBguhj0E8DiHwiThaU3PsGJAkIusoIrbYLfkVHIKMNwwWnpVvMlYMQYdW6LQ3r2+O4zyC
7jLV4eQxo+Azgnm1jRh15d2pR4o94eebJxCfbn7r5CXRzDIPfApFu3Trv2X2XvX4hYOecKwRfz5S
IUTbGYcRa1VGbBUIXMnqOh8tKpgrIpkoq+E6tssrTw/7J8dJPsP0UaI4oLy2EOi2UJBmh0XtA0QD
hnnZ2h52ERYpHgqYHfqaOlJQawfSalwQgp//nTJzFxWV/XLqSR6tgWb+b5kSTnf3rWmHTeacDr+9
EV3btFmnANVxO4LnM3dP1WcIbuU5/XJY2/rV0kgQs15Ik7RxqUmS+4tuI0fyV0eIlm0kgDMlqW3x
xistApRGMgvQuZjdcSIW1dTrtVPfMl2h6nRm7YA1BFbqGmOPqiog1sLbSGNGxL8FncixYaiPyUDY
GbCJ6v53SHQtRy+NG26UrubYYmbo6Gljm+EAAzkoq3EboNEcuvxdq2AFSEpr8a998l24ZUj4CiwW
1chKCeVzA8bYC9ItIDPS0btCimOCt/z+zUa57k3aNu3uoKG8utQT57idt+oSmAt73ZKgE47ypOf1
AaQlGtJVQlofcYY1KucZoXqhy21bkq0H3opcGeSGdoVyF7loeTA3csnNTn4c8+S9dMvzqJOfbDb9
f0Yw5TeL5Izz/iAADQKwKV71weki5KVQDDWmnbx+5jwqU+MLl0NJGIoI0tVYEspjbl2DCSh6UhFR
sBU37BSUBu3yJMYBhQ6pPKaMYhMZtipYb2+Z+ppcPY0imRjcaDpkJjomVNq9RoxUAYkU0qnnwqrN
nNT9PK74rCT/lR73P148IDPdIfsGhwAZp9RuILG7gKoBZCc8v5hWRbpXwLvDt4+4ymfdAqFXjJ3e
ASJ4p9byaJhAvUwav3bn6zGtp5sT4i2OauTnul/OXrcwhqtHZAM9Gq6OQEMzT61/a+uZoeiUqp99
OsNpDkeKPvQ1EG6a6I9Y33GFClA8DSg7c/DPW2cbBUlR7WPVlgtMXvFY8ph0VTCF6My1hlMV7LuN
ibp4KqytwNeVJc9G1e3x1cEgeHD+gF5G/KhnLtIhQ4yzz1pYj4K9lnR9rsZBP6gkOBP9EebomRIU
HJkDNz7gTHMX3Qb6YGbq0mqCIfhsvV1RfQzOVno/BfeYRmJlwVsJLx4JHNEKW355RJSRpA+NGyJK
ICb7exBpGyfvliPHjqjvKjhDJKeaSr+A3+FiktCydc8RYY0bFJ5UXwO1Id0vynhngEZ72qgMvGhA
sSAnpJuVi/m3D5DxZUttaCgMnPYGw5dCxdUt7OYrrazWGtw1Sy6OB89Eg2mQKr7gqahFHK9ptJ0j
5As+ts4n3hgAc+UqB8S4Z+C4uA47vMhmhh3kkTrzvkt/6lpuwcPlVGNcg/AlmBhzijC+XRiZtPQX
01JHV1PUVwOMkZ2+QqXl9MYaBN0B/zXt20CeNs9iFiZnOTNk96tG7NsYt5yxacicCUZ40eQeUQrX
VuG6wMROul9I7nHf/UztvPO2TQ9ijb7FBscTw3Ash7uHhgJ9YkcYgktGfyXrr06y55bD2YTIkATS
mMyAWUEs7jCfTBvGxgWfb8AbKEF37wxPc0nIlfSPwXidDeLcuSN7hPIwETU7ENnWoMMGYWYesgCK
V81mpbPZONyRxYifcCfgl6vyYmHzdf0/Nl9g5Kh82vQQCSp5FHWLa9K3rLWi3EwPe809oJbI47ML
C2iWdq8aSOjjtjQaQIg40e/kbTXTeeZhYtTxt8+bzr1nAPPpQSRGtMuEPdSc6I6saZxyW90D9gZV
zOsrJ1zJAtClGQ8u4plJbTUnuafIAPA/JnIeUjMK7xHN5MDuhLnVpxlZXTteouTdIOMA+HsiE9G4
c5i39QaubMXNIJNqX8kvMj4FgUGR0PYwXHY0ktoM9kgNC49g9bycTXbvoVxbHqyeOHmA3TBecQoq
A1Kr5QeGywAgRrFqPkdXjrKLL0GfK8QF06oKwJciLqP8QHrBS5jfG+dagD25tKDUGurb+Rp457C4
YLsO2ZX8Y+u75KMOy6p9C9n+XGpxEN6IYCXFTKcft64+mPsi8NE2lgfFiTZNealVUQCOc8CZBoZy
vnriEiTdfYhp8yRhOE8xuRWbvt3RhkygQf6hDsQEvWqH1y0guy/hHlIMl4nLs8o3KeQSq3HZlIuW
SJ0MXyjPu1A+VeeRMd7Vx9ZMdw1qUPl9yVYvDWPjUhFj9C5ugBJwMN7HHUbrkKOWxp9+TTdnnd0j
5HvkoTBboJVnUfbCiEAr0qKwj4QpOWi032iXkVB0vNc5Ry8nI559mD44xAfhPG4sViAYc0cbJFFK
yAb5rQKSm5BWU+abJILlpwFjNswTAWtczcnWT04jk2dBa4wdVRet07bV6K8GN6UqE/4M1t0au6VF
8nOA5kr4n8S1GMo2mpFwV+BX5BkKd2AsdImiHDmpsoD3/XMMuc65iJW6L3/oEdNIRLgV1FAxk6m1
JbyH+WfydZRfkLHjiF2WDEXzHnOFJeQ6qtOuf3blI8L+LF5tOnLVWWpWYF7kPABwWi5SuFuPFg1I
T4XK5lW2GGJAzlK8NHa8FLDVbbAh61WiZuvY5RNkvdmE2hkpSX3p4x+7PgUf7pv1d7oF3Vct3kf7
wINHolB1+S5yw16YjMHqHNbD+TVwY4pxsnOBrseyb01BktouAsytQF608Gn/x3UiuBoQJf40cq8l
sHExNzHqAHa9Sr/0iJhnkCSDj6Lyks0UUq6WtcZPMbHZPwfQEe6Z0qDpJv9pyS+bDfwCeCvKk8kV
NFBBhf8DYyom9v8eM2jhQHaYhyReyGReqwHX7dKbLrRrxUWjE4xm8KAYhUrwXCOBrijxSfehLH5s
hIw1P2omGaubWCVaZZAcsAr1pxWScW/DRJd6/wOWvCkRmjjMtoJjZ54IKQitdR0Amfso9DlN1DhF
PkVjmAfPGfHghMXSYB1mxENcEyIkFFQB1/DE7yNVDnVRrkMeI7p1qdptQd3pSD5LwiL93oqPhAQS
AuMVELOLvYvrfFrD2mWojDY1RhpnV7TvmKpH6tR6Qns2bnnJkO2qCIptHF2D8tXWaPs+chpPVDrd
0+oSGyddnoigleZRk291/Td2Dzph6hEDh+fj+uYe6NqXEcU5GZCoD3CNiOwdG/cUnuuMrK2N0dAB
dTeZYD33rxYeGjJlgvA8i/Pgvmn9V4whXH/VnRcA/hcjRI77BpDCUfdVlm9xeZwnPB77DmGV+6wy
LnKwidy+eu14GDJlIdnWKXVvM2fLX0875+wfXRRuJipC9YKFAEZWz5Fj82k3N8RPSBu+suqG2V7y
SmT17cRvWfWNL9FjQR61Ezo35MoAC9Jb4eebi4tbnH0eS5pTLP3qN7A+/MB7sZt/ebHKiPOJIQty
DnWbQM42BiTpiADAnRvS3T3MO5tElRbFHWDyqodYpBZgMUO09ROuueKSiE0fk328Ihx4wn5vEGrF
xYoYkVWIrZ2Ld6AfO+lp2JgfnBF1vI00IgLfQ/KPwdp48mrbuXh6RNiHvPqTqFKSNwlFDC5gNgVB
wdrK+AuhmoSHCJ115B98hKEkkeJCIPfZX3Re9DKx25FRBWQR2k9F9kxb1NuMITxTc9w+clFZx4SP
TNM+O534KsKNuOOzvYfRvkJL7WqMeOAAVcvmL6AqqteWL3JGght4jDGMOT2iVItPmb684itDYpK+
Z/U1KjZzsh/4ap8F/04nreA0FK+YGEnfq5yt0nCn63Z+DasTea40BnjIR/7wLtv2T8VnVDDINAik
UYniBIFYZBBCSbyDvBSfHQprbc3RWBCOhJC5Wo4zYiLCtR9R98cVn70K/CI4Ovoh0QADIX4o8QvG
KMXeHcJVIX5IlMBuSUYQWBazGtztMbzqN9Y58099sE9EjzSXMF+AKjb+m5s89fHaFNc6LD9y7M0T
gp3Z/k44IIE+IxpB0WKyhKCPzlnkKCZbWy7vsTrnIvvQP6nRpNJt6SScZ2xFaTftrK4kXOtV+kws
C8tGRNIsGyVdpbdu6ql9nc8lb5aFjNKUIDtWPQnQF6roTXftM+1Zi/bUZrxJwzsGDc8VuYsoy+Oi
otCJujGAUOIOnPSNwnPSv9yEKk7/zSuohAl/De/D4EaoY+xHhCC4eCpov277Z8/vDw8wBV5PUBCP
3FUfXlNs9WW5lln/Utpfpcaea/yT7tYeqIauIPvUlk45GYVPKRb6LS5EHskGe251T417IzbajATA
/Ot2P6a1yVWhTXfpyDgm+eIxyUNNmab+bQafA/kaLcCWN581xEa53AXlzUzfZb/hjaEaRABs66Se
VodRb1b+qWk3VrVt4uNsfxWOWBtm89LbzSLDA68szHj/63lXm/6GbaXXfIXeI72NESIbJ56z+WTs
g5EnSKXRBheTz2G04zMzF6NDO7YVEpI5n1sidxeZ3zMWZyHHPzEHPba2sbwYlMxVRsdHS4EFGwqr
URI+8oSbgZgOzRlutUSmkBnE9bLnDJexJxtA0EGcG2dLEgkv5S7pkk1MwEw73ngR6wbdTNc/HTLl
jLR+K10K+QCA0zL5NXMPLWFGVGQ1AoyCRPBkiaYJAKuW77mR/3V8fakjiXIRmtoutPhAVW5rRkiC
A+PIMvialwxVwzPQ9xWpa3mIQhHYp+AiBGxFOsDguYtNitKaeaUN3kotpAW55Oql4aM6trp1CFid
WHycwlapiD4ioBG+aSTgnfWLySXIrgx1hO62KcotJmfQHI8RTI/+yzQs16M7PBIoI3gpygV1OLwX
fBrbWOTb1MgeDS0infeX4lVydgxc4ax1mss+QRPjQG+Ox5I5A4eZBH8UzbYGxUwzfetR+mWAa/fk
ifwI7P2RUmF+52Le6RND39LFYpWgLghwaanAGCO8o6lF+BbhhuCRk5obTfdWuWVj70AJZXYgNFXI
oyHtDUQ6DJH0fIUecCIMiRGQtDZq3S6Q+oeHzTSHstS4InI/YrxOX7H5v4f1+Knn7rGueH6U/lcu
kPykaUDV07AZJ562iQOkHOMlxI8F63NpJhw59k+WDR4fSuRytZKoq4/DenCdlj4dYG3seZthdnE4
ZEQ9d+V9FN6Lhb/pYUdbIJ+YaCihUQiIZxc4T3VEBXcg2HCCsPydA4RuRs1arkWLztk65qpP5v/g
rZbQw65KDkQnnDq0ERKWKCnTRhn+1rqeaUQMupvQ8ZDLh1dTTDewqGfRw8kYFTrYOPtWm2timmQE
jvWjNaptrU06/OcMrAn1tcwSVjt2QXwkBU+IyPfZqTRiUW1TQvDj7HAGNS0psa6Z/wn8R0A/SUY2
X+1zN8uTw+Nr0hrmUdC9YuivIuuJjQ0wp/PIzitkLOkEFB0wT0QhBfMzmcrDhHo1lnhbgWyx9pd4
7US6mPEexIRzELLwTKT2FtP0PkggDNxrJiNjq0fnquXvG6wbHh7SKUwPZHj+2tm8d2Pa7/RBWpDb
pPsGxE/1NtYou350KSFGlX8ZxxkPhPAj+GBozwnTSqyKwi3LXGoRzDssyxDolLe5ycXbxtWMLtJ1
HnEf/DGSH1zeXC2z/S8BhGuz6VbZ88KajzaTfIUuOHnth1uASqj4Nj3IMik4SC0a0QBIiEAZ5+S1
ow7CI6shmRiPkFoJEtltE2exeLYItUp7DSTSFLj5kqAl9qUnvd0Cc9OLtxHB8Pzs3BP9qnhtSCfc
V+4+w4zSjghV3MeQXkXac9tLJvIK6s5eZmgpW3CyOOKWFvJsord0k/7ke0pkypvL0Tz1pPfZ066h
9KjOlwkmtZC/KPHseHIJpbg1YmLxOJsoCaJ1GpDC0gnK1+8EoCb0GHjyMDj+Ukw7cuAcP3pV/wwR
QEUy6SQxpbXsz6hBGIkUQ5NRMEO4JuNtvjFggYiC9YB9PajroS+3sr954yH0dnlOnLK+i3Vi2o0L
4qJrE2uvAe44LjTLHj4H1fUag68iXbKL/x7VGrnQ4T9kKdBCJds0Gz04vEkm9gAD8+WARlgenlmd
9oaW2KrkqTXFr+iIgMYdUHn9rXMJ5iN5z+2pbXEWWFpQvxC0ij6n5w2AOG11eS10a6N8cMOyyOls
seOLFQI4V4lLHicJQcj/EvARq4XxXUm/XeW18WbDuOF5GBlmJmvthuVhrglxdugcwAI9ZB+TPR6m
Gj/SbPt8vc69yDZmywpC8NCtV6r+wiuPIJbrREU9gOuSldVQhVJFV2f67viSJ+hICQkDi/ofMxG4
bGYDkMybqf2b6P0NyvX8q9QtlN3sAueilmU0XCudzKE5px6NE5anPmepGSX4E+8mTbjagBGTy6P7
dM1oLwmRoAa+rPJVmd9a0zqiYtygHkHVSJwpHz3lhdwhOrJ6pmxuOIWHs8vQYo7wOmBPNUPwoTyQ
Z6xC/QuL6tonirJryz+pcU7R8wXetJ65CyrbXrW9cwBfnCoW/tJ0d1HCXBPGpNL5KwXu+ikXOpZD
hSfL+oijHuxo0juSJ8gujDdldxYwi8WbSK9xK6icJJCYZ6Pu6OvWa3a+p/N+kqX6GBzQ8rTaU4JI
EDDcoRx3wtrS94VDs/e2vvNhtvqZiLhaAGWj+VKd4fAC7JlGVLDpY+ZI9wUppqpyuCD41kMcKXpj
hyjdXoaOuBMGQ/I9vSoUX4VwgibWsPhhhucEfSrcZ0UUbpjrH2b69IFxtJKOAvKWDH/exSWFdeDU
4yNA2BfU497ou7OO9ZC8/5UPZg6VQMIB6/vSI04t1gA6Qy7oWAKyVnLPkXuLJUBeFtsLHu1BszXL
3xAlo5901bJ32g8/044NogAL9NAfCeEz4hKJ6gnRnBau1E5fTCT4VcMmrPuFAhemaFp1nX+uUwOs
a8CwxCZoIgdFhY+iU6tQFg2ZeNclmWWdJ9o3/hdpt3T+9X+8koQLu9COVn3jbl6ZAjNfH5DKEkfy
RG5JH7FsDYSlE1EXtSW1EN1W8+SnA0qZ6IznBl976YuNg4/kxbGxroH9JGB7DlkmiSUK2vGGZjGk
cJRULa5Fnm10F2Gysba4UmkM+IoTynXNHmiIhFaw5YaiE3Ip0YHkC4PMTfw5S51q4oSfCv/FNQBD
BsYJrGaDpCYk/5YtwHvqxXsvj76HmdA3jhd3Li+xYRIGCXGQvNZYhs3y6Wc+XryOp2A+1tQJA6cw
poArB5oOiYCYQ6//UblykxzMc2nso1y5P9pt2KX7wZI0Ktqi5K4AFhgZOFo3w92KLsWyk+ToWNq+
nmlR90jgkqnSA+WQ0Kleeyu9/ohUoarneZSl2O4Hha39fuiosCgn9BQ2CEj5O3X4BQNSu8LJP4dp
ti4qduuxpXiZNkWHF+llw9uY9Lu8d+9ZVV+yjglB2sTt5csZaZSEaRYl3vjDAGPa0yRQxlwUmg04
bUXrLO24eAt5s125o9tkKcwn3eCXGO1Ul6SEm2GiIUmapoSygsHv915ClLm4c6Zvo4Zdr8o/vdy9
m5Z/8y0HY7eg1Hc6TghwHb0lEYsExsCh3aNd20Tt+8J458AhFyGo1xIBEduH+n5qnGQdUK+KYSRq
fMIZZcz1u29T49h9Kdca/SBFbbwiM1E94AEvQ2HYQvQ9QcT2HYwzrknEXPt4+5z7f4hufEVVs23T
n0RkO5DZCWBTPAWBRX53cqGFUd+gYFIRnX/8ZUU0t+5WS8clwSHlFiYcFu+y0/ymJo4NZHQ6WsOZ
iVwGrCofA2I9iVyrQMI+KgE4OoayvoesyjWtGwVK9ZFkhkbbfBDjpW00BfAS+Wx4n31UcJ+cZqQN
He5hDcJuirvLxMr435cBaz3YhBIQbpIEfxh9ra9O7IkjZ0a8x/E+IBKaeXnD25jEBK3MdQ1RbT8C
G6cnmKwXLcb6UvrYAriuF2n8xfLiTt+DwZMG5QGzhkjaz5Qg8sB41frxmPvFPi+LNy8tNzoUdsZr
ajEYUeYLlXQJMR7GyDuRx1qgu0rB2Py66AWwQXFTZ7sGPWYdDpfpkGbjzvenn2pdMrbqCo3gIDRo
U1AYPZMeCgt919N9oKisbJ3M4comIzgEz1CGhTzV3izsQ9EIcp0Qn8PiPPDdQBjv8oEvq3RJSGIV
rogD6MnL/Gnw6JQTnz4/XZeEKpurVj+q3xG4HJih9sacnpPK1dnLDgiFLPaUM8VLfr3W2pj1Pu82
5aTdOzZS4aMOx5mpQ5g7S9ur98q0xcE4o8aExv/ntN26rx/9M7ZgBMjXj3AzkG04MXkGHdxJeCqY
mfnrKyNbVJBaiR18zzYxZT4f3Wiztxjr0jqhqL5XjFEVa4GKKqNBK7JL2EquSyU4B4pPicBrUUw0
RC0IDPmO2a9Q5YAqIA/lZnBzfAqPxn5mPuTd3uZTydz5DTlFZATrdDbXoWGtpRe+ZioTAAnKaLRL
YmIMiPB65ilyMajoyD8Lmb/5fFYqyt+xd11Pbtd4m2BpNV6v0QGWkYA6ZMnOlM+wVKHuJEf3iznc
uLmN9JX9Uk8PEidq3wMakUBzDFXoivbHIhpB2iWmJuAUZqGgSN7RT6ZECNpme1DXf8dkYugrLKsu
gxmsCOQoqrkN4z9+0v4wzSwlEALE5DYoF3E/xPuG5FMf+mucIOfhYvK94IazGGIxcNQYxycSk5AC
C8TMOL+Q0hDn1ecnn/NpOubBsokPU0e0N0HN1XCipooUMmfcT8Xa6U4ZIdXYvPop9l7GEidzRMKv
XdFCB8sC49MtSrwezKktk/2InA0rQDmtA38zWjj/OLP+1vopEfY5rPCccVD6tnt2cphH0pfInsyg
4kjOxbc9J/joAky0czW9lRmcXbAJCcPK2fKkXSOtrlmLdEirxBv+6dB8oQMt5mmUupbvAXTf8D+W
zmu5cSbNtk+UEfDmtuhJkRIlkVLpBqHSLwJIeJNwTz8r+5yL7o6ZqCqJJJj5mb3XLmpOMUA8OJqc
euDZvehDwGdunY0kJi9vUw/xyvUzdzX5TJ9jZIpy+aq/wyV/z8BHl6X5UqNbFD1gDKg+aXqOJWdq
Lfb2eDPxCspwXCuX2S3vtQSmkXFQzuZdtuZurNuXMD7HCFqzY8fJ10cvBEbURCl3NampPF5ljxe6
plqZtool2TB+wYAhtWrZj6bcdzw9+tMqo+5FMf/ylpodNdsG4MZOTMUyB8Nt4bNeiO2eKNPy6Us3
JegV5uVQD6/Kb6G6Gr9EYXlrSzAOqXNoQXCXJ7hq3rI3mZEKy3gaCD5akFPYvYAPgkoozw6t5Bap
dwx8LUCq9iTZI5e7zoqhJJJ2mPLUFvW9LzgMZWu/txnQ5L6tX5ii/TguIEEV6plolK2Z+OL50h7A
s2f+Ss8APwdyAZgVS44NNy+YoJ4BOnME4znrBfQU6kKXpHURx3c5lm/NLF+6iBAC8EFH1e6yZjyp
LHqjKznZjEeaWTzJmrgRVsh932/p1HHTc1ZXm4Z88dZqL2ElbwIErDXpMsSw0U6TTT30RLoX2YOd
G7+UjptAGgS3ozovPZ8ubCSL6WDFQ2zfs7b4mav0YDLY6AJYN9W5ZAiXtAsD0gHv0HgwWxt1Xjsc
zXnB6kexUgg8Yy73Vr/khzrU6KhpQwNsp/8Cyd/sQvuUtehIRsLBZn9bhP12Cc4Gvz15TkYcrlu8
rtlACHgwwNoAXxkTxsT5SC0w3ETI1q9tX5tmnZLSoJv+3PdPfVYcvSp6cbt553lf856BxM7D3zhz
e3F9mEl6gi2OLPsRczY6TnoWQaM1ZaspCplTucw4GZXQVzTE/Q6EMfgo6k1JsMVoXAegEw1c3Sxh
1jNNF+F9cI4CaVm2nstf83eRj1HXA5ulB5JV2K/rxvys6dwqu2P9XFHIBx0tZWPzMFpgt9Ug35ue
sdpQsRQiIBbFjEz8p2AGm2Ml491roLw6EkBuwVjfYgaDhZ2HCiSrRLDaOm+zrGc2psl1BBsJ77cn
rieLxDbPdShWe1EgVHITMCxHfzyUL5b7O0csmQt+hyIf/4oergpJc0bQnLKofVJDQSwIZ9yccXcX
O4uaN6Pv82AAqMV9z73wuSO0vpnHH8904DSmw2Fxi+fep0zHBjP1n1JyWoULg3wKR3cw7VV/hzWz
igN4w7T+YJIvSQJ/aj4sgbEiExHPI/IfskJ19c+VJwznbalagmhZFbGca30B1WBJuMaIs0y5AKpW
4C7qfsOqviMAeq88VI3VziYd5o/qzPeEFj37L/QJYJgXNkqx+8iw4ItQ4qT3gz8AB/S5jsUm0k4e
U8/oDc5FL2nQbeKahP4VYeoWUXASAjKMHGlY3e68WPxRaatnS/AvSAA8HdoCNSxX1IAg9nrr4ZjZ
CTPNANgtfBNLnYA5n3a5x1+cpfsA82NukoxbvVuadcWN8mdwGpYGvnfuhfPvYgw5A4Eaj2BglC8z
DIOianpKHy7gJTs1xtau2kdmU4doLuOoxpvMAa9oPKuHEKBO6q0chvOIzUPlw199SDBOwL6HWxkX
rcv6N7i6dX00M8BAKYwO77lB5yLgRHr+fOANXLfYBIrC2QYE/XV9ATH4wx+9+7z8VDBOlR/eG/fZ
LHVdHIePRBnsT9p+lfEfpw/IFfX3GF92cmzPBdr0jDBCYUdHgrBJC+ypd/1A7PMa4q5Ij+V8FFKc
OoYgRQOOfGpPoUKom7Vsi2ESUHm7hbx7eAsW1f0MY70aHLl2tBA8nf6qFGNm2pA9nvEZfeQwhOyy
Jhl8PDnLzxTKj8hsmBrASzYVm370quW8RRW5WUx7n8/MoGZqkqmCv4FMlYub2KaN0ndBxuSBG5rE
Pe3VWsCcRKwKDFhh4+wfluWm1MYJO+ynL0y03OW4NCRDZ3JnOt4lRQuTDN1R1e3FgO2ERzAtGIH1
M4o62BqTjUM/2rdBSZafi5QYHHOIvoc8jzKUO+USMPQS8qfnAIfNccnvMYDqOWCx2GQx7giuEYv8
g354lXHxvDgksUy9+pNyMgMhXA0h3FgMIQZFvPeajTFHbjv2G5f+KusJC2sULCKEWKH5EYXeGxzd
C0FE7aUsrdNcJs9z9e6BlwTjTUG30cquOerfYI86+BofORN5o9lTsFG8hxudAgVmFTgF2IhWXETG
dRkiR5ypZxpjZGzRAeHRuHsYyVUrAfvr9Uvb/Ul79BZeneyHqgQxlSX7bgQFx+rIcCOPM3Y1Ve7L
pHhNgRuhFOp4BbPNhJtvCVMIJhHURmX1byEs1SH0neblBkIFKMxsYBNaCLqr/U9msS5Fp8mOMSzo
fKwuW+g96vecmAgVtKvQTiXDFuckp/Cc45Nekvo7J01MVGTCBCHn5jS0IKfRkGTl8+TxJbem+Zp2
GKdyNCm4/tDsZMeSccmhTA6T4T0S10Hk0DPN7/kTWS+HdargVaPAUCnfRdmwM5B3t/kW4kOXcEF2
qyHKt45ztHAg8W2OmYI15sgJ92+RKTnTmswEbaXuX4sfmQUfFblOpxAwZusD6AThqWiR0Z51a0Mn
fGbkrZQWG8OBB7jys5+mocdAWY23LguYieWC3xscm20ThFh/TgAVR1IDR+OnDdWJ1QmcD8wPVjAc
Oq8O1rn0zS32PrlRoodqZ71E3nwoDGcnaY+VfBPOB6aHsvtuArXFIFNs7VgiGwmesnp+YU3DASM0
FAk51ixPCUhSxP7Gf5Rct4Yaukvs50KDP8VvEBS7GK1aM1EypDVIJ+ZJJWEZss22XWR9sYfnjc83
XnVo8BKWchvCFuTDznEiGGecxmaPgmk8a41uARDEujXpowSzgGTxSY8Gl+hdhzLVLswRABba11S+
bXMkeF7nbkMIELYx//Eq6+wzhSfl18N0Nc/EMQ8wDOneru6QvcQ5axsX1ANWkqH4QA64j6pDwqSS
Iik5Vu7//29+yaAiwYNKdF2E2h6B27U5hqPPKhG0/Z+JNAp77Da+lucgtcG1ZGuBHbVm9z216pVI
VCYN3KjeCNEdLIBihIQRa0Ez5HkA4C8g+BBBSyZVtKRGydqAMVlpbKfglSEsoWmkvBToAIv4NOLH
//ARfaqa7GrueXe55ek5AVIwsdiXI7owvOf49UwU8czBRlybU7n2oPM5dvOTzlvfQsuAsMKy16oa
tiwx90kvLp7XP6xKYLRFpZiApuKgzXfVTAT9s8uSX6u7+Rw7hyyjV49tKWOdsTlPCX+8i5DTMa23
dbLJuC9sv0T1QAgY5AnDgUDk+0fYAJ/D0BEt6/+kuIar6Ed4+fvUXJQgnVcjpPvhe87BFYAvD4Ei
Tv69wrDyZ7Co5uwyZsKX6ekMplKYvzA7sHtk/cvUdCcD47hlimelPv3mZaO3Mpy1Kibb8GSHA3dv
eQjK9Ckxus3IMta+VYgh6+weI0vUoCyTAUKpUmQxKZJNfJQpfwETQPRSDel76M7nbkYKRW9Hmz1e
lq8iZbBRzSpch124ayXWetxi7JmG5G8X7isQw3/a1nrUaN7dxf7LwWmbmob31bwAmSbgxD0uDAq8
Hr7PUGTsYwOSfweekXkhJFAoyIiq1Hr0YB3ADGA9cJ3qU1szsMrL4XcsWlRHcmVgVGbYhsmK7jpg
V7YvanrpdHYBP80Jz2a89bzqmSTUw6ggHKTl0DGK5HdNynXOpx0NzC69iN8av+Jfi9HMyrDQrikI
er5P3J+Job+c/T9tQWEojjGKGkNnoFTmS+JD5pkaQc6vT1xb82x27qlo5ouLNHoEI5rZN3YoL2n7
PqbllYHhBbD1+xKa8boHmcj0kPvVczelSQZVHVI1uhOhSWHymVJLwXLk418SYr4DAo8YBY8u26+o
DnraGQPXZDw9hW45HrtiK2eOs4vpUeoU9tlxd8Cx0GIGfHPwcyUoL/lOeMyZI/NiLCc1osDhC5Sa
h7bAUoD2Sm/xBMVob9tbM/RIFiswDZo7AcWmi+RrLduHKKxn9nkHcpKwi23qdvzscrJ9+Zw9Wvuq
yHcOosdo2DH12+nYurTeVgnEwJQYCJPF+xCuAL9uZIClJ0YpaTPhH58rOts5av/lGdmewjvnEWP1
5Ijrol+luFIj9rLdj8B6Y4F4wNTVYh0z+ORsmoumIhvVdMZLDm5kho2wgTwEv6ND2ZayGG7CsT1Y
4tkfHRM7PNd5azLTBFLsxIgnA/ZrM4OjId32ZBGVmrTvQ09o5jUwGphi5N2a5lNg9l9kaKCMQPW0
lBh7LLjdzJtwgzNBfMrb6TYiSZBPXZURU/DRRD4DEljHxbVxbqxWIeHSX/hgMvTL07WvbgKTlKQh
78uh72VE2pqfzNWE1T3ZfvhUkdhdI7BmFjleyK9cfY8GnFwUrLQwJMxce0bSBeib2PhvGAuWsDuZ
7ptul2e/ub9N7PCT2D2GU5upwjbPlHfM3qLAuQiw4wPUan1lF9wnPWRpMzoXcKMoFViwlTgMAn4E
+O7yqli9ljMTx3ar+2Po2qE85Smff3YvQGXbdI62IhTZLqh0oz9OR4LO1Y8DSHc0umwxi3nVhca/
qbmJ5HF00/ldpxbAmFPGb4H/eomMdZ8y9EDCW58QSfD1x0xGLLPceks1MB9N/pgFH3aXW/8c/K+U
jByadsGGMKf/wkVv/WmB//GYxxuDAQM6Pwstxm8MPQMFW8FC1QpTudmYAtzZ4OMULVO1dSKwbMPS
7BFjbHyjtGFymswgm+eBhR0Tk9tYh19Bl+wTgFIKBqiAjdNzKPOrS7gMwHB9WKMeyUvEXVKa8YVc
efrThHSj88/mWV0RPqbWBOS+xMyPTdUeN//7Lk4oqSPY1JLCsHZJMXfOVij3+g1tB9bJ9i1Dsekx
xiNQzfN+9T4a37+dMfPvbrpHQiwE4NWgE2bNYjob04eN0o6vIw++wCTUcZBwymKBP48RTDLkZnDn
wnCv79Bk7p96wpzdLPEgB8rrIFkU9d3y01WKHEGy9drB3OmPT4Qkig47s9bpbr2FLq5mf4VRnZ1k
xklcUdJVNVrnIWX8na9p4cLxmho7npGeB3+kQLA5XUrrGkw7LNKYdjJ5sZzf1u8uJpLQJHyJseZy
AEhS/aJzSwgLS7k2hWlJCaWWIyLsL56tcbi6TOM8zatpPxDk9sQX5oxF8oYdZ0wMg4V9TCBvYp09
ljmLrnVdBTQSm0ynLlrYkXJKhWoVKSyWXFWo6imUcUsx8bi1wHFd136qQ5r4Iqdk3vH88PN/aglE
mxpGmNcS1WXJMDnhk9ATSz/bDCUzUCo4XkpBv4PLbWAdRK8F3+jKV9soHQQW81sMtzCnG2ECGHSr
1PstuT5Tv9y2XQyZnBuh5y0X3RYm2ho/nwRWUzXrcLxZLISphhglr+2S06rZjo3c5g7oDmjwjc7K
JLCH8kBgjs/ss8G1oad7xujqhQmaFPp/BklNekIIxXD5wQQunO2LKOa/ArZNLoY3Pt46YfxBUmJn
o1w8GoW86gWlDyMB8f8yf809mlZuZkb/hs38bD7zW4nkOrMYsi3xNY35eaZYD4gB64j1RKRPQdxC
0S0jfFvN/+b1uF4EmZIqbE7UBSREvgKspj1ZF/mTz8CgnA8z+wFgvFbw6JxiPSzUP+70mRnhRZry
Cc83t0H5UudMM0zPvxi1/9J396BnMdopatjWtbZD7353Zfg14hnxvXnfcszPQf4nMb54pYuhPmL8
3gX4OVieeqmNKTPvWYxU/k/UvKcCRmhnjWwTGpB3htMxoB4vntkwwVUfRVisiakFz41LOZc/0DvC
Pmg2DEmQYVsmvhAVHIk4X/bp1GybJa0Q3dXYj2fYYnxGfyHK4D5O2F53APdq9p2AWPuxOyTdU1oD
x6qWzQha01118UtSR5RF1yRrkThj/uOOTaJ5r8cmA8yUZEMAcAExogKXP+U/sczg2/LPOQtUwOLT
notPsbinzvCv1OWthYSvi5xzr9yTN4l18VM64TN0YYDvj0Ac7YB5P4J+n8YQxLuPF4DG3OjQOy+4
gtxJfSiL8Nul0fz8KGQN5dogiHpWiJSTE1noy0QKU0FFvTQHy12YSbokUgZwzFoMOnd6zJe5li9B
gvsqTk6mWX+gPGjre6hjfltMvj59eiieRA23tayJAH60qLVtitA5wcyU8uq5GoIAsdipKs8l4VjM
jVfRvJV01T5RLoIxQX7MDQRlfAVqFCicawH7LzToyK/UQVVgnKiSiLDhNE0q5yMAK7efciR+Qo2f
OLAosbxjbFK8mN9LSXotWTd6949O1CRY0w34NNtfj8MaTRbcM+qHtt4VHpYErtCkPbMAiUqYsrCt
+QOcdZqq0xm/ombCYb52XJuoOuidmaHkBI0Un9x+zZsPFL6prpHjQa9mHQ1tl1QyjCusTq6gCelL
n5AAxwbS6n4PFiFENYfKAh3mrTfYO6C4nDNohrZUt85n+F6HxlpoAYGEAql1pxng6IzNK1/EgXmA
Sr5aZOKVexecQ1nPPnYwr0afH1sLiDLlb8mvPLrs7Y+DTrDbA5Xa2HZ6Em51aVtSEEPMHPKW0T22
LfAJ7sFhDK8x6JOKoYHuEukGeUjx2WcEa/PPhWTsRf15mA9pt5+M51p9YaSCpQkuhk435LrV5pVC
fYZc7207v3r8n376lpPJKubvHp8uEUXvQSRWSxrvtZPvqDCoqzeORwt5aExXFM2/dn9HmmFxzDBK
WiVNtHaic+Y+GS4pFpsleS0nXYUEjDySgSeVk4kwU+9sT+QEgQSprvoTWloeN4ZKxGGlIKeJN5gK
pvp7S9wy78anTjUwWURF9rcwecCRG1PUWkCr+Z7OxADeEg3YeOmWkASCo+QzGnZN/E8mmPGINuOu
18ZY1A488g8bEWvyGjPW4i4JXdZAwxfBW754G6A488MyHjEH40NOeRxi3BG/tjNsJnkv/W8wBahj
AyKNWXEiB7R7S8esEx1BSBC3NtrUesUVrTtlj8kyt6DDrRa+dNR88z9VH/GcrXylbwqLE8HdBtiS
JNdXu3Ae+LBj6nBXeeZq8dW6G7gVecHVt00EXkh2erR31DbqgUxshP3Z44SoaoMNe0I9aDm0AD0n
dLx1msJkzzH+yAVeC9ZF/e3pMSClf0dGqrX/YdnWZka+5fAt9hrvo9XFSW+H0Id4tuQYHBOPByTy
KM4azXcG5TYmyZvnDSbiI+JRffCF7U9hjNY6oONMRbCpmxb6pm8fUaEKcjMN4D7ptLzadf2KlzHx
vUcvzbXDBZN2scR53f/nfzUV183y7bWfhqQ3TYz0uZkZrTSMXL322+IcNkeGq2Ku8Op69nOs2n9x
ZV/HuPuFdvzmOD6L8rK+ZSYN/H9MSZHccyU5RyKLLj4UFCOd9hReDL/OFmtUL3qEy7frxaBnoPog
hhv3yt/lipfQvdUfpb2v87WyX4L4VR+cQwMHl7RhqtA0Jo8Z6Wg1hutKYv4p1p69rGU5crQuIF6t
W6S4maTCbJpcAsQ5BIYnyAoX/IHBCO/FkU9F8Oy2T57/bQQTKjccUys4LkSozvQcvHXp0bJybfem
ioCpax3FsjdEf6oSejT24U+dQVSeQOcroYeofcaPobfGeLLRwsus63XmT84/muFyItPQKiChqhAW
Z4mdz84b0sMWaEQBSzlzEkeUgpxrEIsJutJfQTxFO0eGGwCcxZM0Q1LRyt2ILpyDj42pabNIrlnH
kAvKhN6sX9NW4lgQ+0G2O2JRV0LRvhOVW9YEgEdv+nWOzrKNubOiUJz7WkI3ip4GM+Q9TdA49hi5
8X0GMLM3rgyvddzuLCXPxLb/iPpfkhLM4un4x+VQyPi1856m5NmaSYJGhmxghwHJ+JkXfG3dEA44
EwZYROTJpYr2crwn6juDJz/Lu82mtQh2LfR7wt8AnYKqBFTtz0cmWKReUNst9CGTUIfUzp7hJmyW
rHxzYSuBqK+uXdhc/Q7lAO+534zbwM23KkXUZjpEQERgMNw6+1ZDQk/PhGhCQO9HH27abyrZAdML
r0mSn0F9LdVdfxMYg1/CnEWC8+owv1BReGLs8JUl075Z1PXCWi7iXzcUq7eOVvpbotKt5Ca0kLSP
CHi0Qj8lsqC1Nx6u0Llj/NPgdoB8VLXrXHx0QbQ3zGVd40UqpPZxQic1UCP19jHm+5+hAqtED52Z
nFjvnoTGVv+/h4IzDvdWD42rXJKdVDaJzuYT7tkVq3LSpOu5p9gPr2VXf/Be4TUQa9oGWl+SRVnC
i/G5+1vXuAyH+ODOIVQ1zkijwR7yxaGM9mgTBflz0iFY9WB8uyspHOBUmWFQaRRPrMeAE3LcJv7V
CK23//fipwL6Nr9qJ8WBwRMnabvgiqTECr71q7YJeG7/9z2ffICG8QwjanzJFNBtW3Ck/O8F+vyI
sLw7KaXbiPG+M44hoEsLS1RNvKQENdOCh3bx1HEI9LH5R3SSCWYGH5Yh1SiPPlQSi3M3vegnQP+W
greDOV/YEUjjRnhM+qt+m2MX49jWCHZOlB0LwPiODsxZqu2IvlT/8CUfsG3gWnHYS8cfNK2FE5GN
gzEmfp2L7MyyAFczPVrcbuj24i5/zqKHYw8vZtmvvAWI/sBXrr2wwFwnnBzccfw5dnoleeQQTcyR
qPCHQm4eEQ8cPkz3PLrx2YjGZ+Ts1rAvPQcTZbxjq0hWUIjcy+cW9nEXpsaSrzDuEbaDNlnHU9rj
sK9HiK5y0APvLH221Nr1oXXZFcofbeSea/uMamgKroO6F8iu7Olk48tNaMNGOzyM7F9F+QWwFf1q
fqrRhZhEihtMlGf6ook8k9r0xf/eKdlf6jLfxty8xJG35jevsx5InmB38A90b22qG9tPZvg43T6V
JfaoqtnznzUbMKmyo52wj8mbnSGwrIDEk1uxSviKo4iHVBZgiy1uTKo04WNvP3Q5xV2fC0Dxo9ZW
HMfmKo3q1o3+C5nI4AA1KZuw+cmvNwVb59mmkLlnDkWVsAlYCX4xbR4BvKDoaFfxdAwl/Q9Do8q0
nnxKWeb0Y2Lde+QOTeC/ZIwb9TcpCSIOM/bfKATz/K0t2RPUCxOIemtzPjTJd0Vp/Q5aoJ04wnAV
DaiWKGNL86oSA6/j62w/LOYzDjGP2D6pUfqMv2xQWaCXbG6BpLVX2xEKe9szWicUx+ej7kP35JQ5
u08gfSMrRsvfeb1xjNv+4GXqMobntnN2s9FBJBi+TafYq/6/qUOEJ6ZTw7loNkj46wfY0T2PHtGg
BPHBDppxUDl8bhOZaB0plimibJmtSp8SyPpW6Gzx2vEX6E/iiNmC3LCrQRGMSxgPBTmJDYkYJq5q
cWkMptfDY1lquvOUwIXpRceB+h6TTIbWtVpeYxXs7Hz4SH2+u1C526vB0rRMPhg38N6M03EqL0YJ
HL0/Gcv3NHgg1zDgUhBY/l0umN9c6xAOd46I1iA3qf+rNE/Iv/pUQXN8TPVBISGL0pcLbFx8n1p+
Se7ADeztQ45LUH8Bc2Ja0r77Fypk+xwcVfxtImDkRer/mTIyaZabnh1g5YI8hfAhBQ3wEPCsc9Td
tUMWLUKH8eEwdh7b9hyTwRLPaAEKSNs1AeMugnMdFL8xNOmpyJBNv4K6WPthfagSRmaVt/GcN8IQ
D+UzwqR96ruIcKiReV/T4vuA7YZONdorccewFS7pq8Ee1mbYIw3kPkt1yBYWdShyC7x4+YtEzTow
4rbRaIG2Lf0vRSZ9lf52Z/0UhywBoOo1cqF7qGIerG9kcmu+qF1wiwJB7PNdWZNWie9YGnbeRf+Y
crh7pTyPISe/AcwtjS4u70qG75bzqbVvEeyFhfqaZACYQa3/X5AWgFB4PJZrNzNmkFNVoYW1ziKl
js+M6T3zCebM+AFBmv72cQNjS1sJ9KAW5d+VmO66Oqr5ZTESoq1WWAqMDG8yw2feGdmJbbXrpuBH
VGB4Rthb3LOORxDXfPaW7DVE8oH0N/yYO0JsBvFZ5eHnbJkDl/hqDsRbzfXTqGlbxXB/yQJiSJc2
7t30Z9TddLdw40RZX9we5pRVnYiwo9z9UhRzDHV0HUk3uTK2ANc5eOZNgeE35m7LWYVPdIpBa7LV
wdjArRhUbNdywp/Uf3WcfdaAFeJ42KTxM8PIIr2aaJKNvrvlDp4hWfPx5IXYsnjnY0PeIpd/lLG0
/xENrU8Plhj1YZGfSaN+HQ8VWe6Xfwuj+SmqMllBXzj4yD46mGM1PciEGobx1qTg2KX+b1uTIVjr
uNIUIAotkS6YY+SnzU9A3nI/TgTW0sJDZhuhC+YWxeXsv/WyhT4VfyalWP2xqGanRF3dkXY3zAh1
RaJ+Is7L8gEq5Yk0mXv4CGmijmne3mrMY+q9xABXmw213ykmF4IRYs79nL5roL4t3Y+o7X4Kz2AM
KP4x/w4YslLtSOiMCsQcQlz9bUN2Ovj90WurS123+zGND5l9oubUvZFteNuSAPDwv/k78k9wOBv1
lFUfQXRneZtZDz2xSDDi6PheRGc3FAcATlJ76w6XPkRQYlcfBMLqFEdErNWpaTKmnXlEJZucO6I7
Bv9oEMy3Csi2SN5Y35bLU+nd9FlpFvWm4i5xc0QSMI10M2eBunjEkFCBAjXTGw4o7Zhe9p47Q+QC
cQvo17vptzwLacJnkpWX/xyDifdCu+t/6T/H1YxyMgj23vLB8VvS8MrkC5sOAils93eTfz7hHlRV
fWwY+mp11hgxHLGHdRfw3exj/AKuImVV/hneCpYh6Vi2qP4seNYEZitz1T5X2my8gK4LPLXO8X8G
6CkamyFKCeVaXUip5QhDmxOGJy8+tAYC6OIaeQO34W9RPgLz3fHOjnprwT5bBGsIGwozDujFvdnw
WucoYK1IkWO/lPOrza6iam9ORdaeml6VWp6mAImIZ347rIQyUgbTYLiAWo4vkSxeCXcj4rFnRjTp
bbODU49sQYyTEfvB8rcT8rig1Btd9EIW9JSl4P1lFJLiqC9soSEXf4yI6JkjgypmHWGMqgMMjMW8
GmJWHphPYfnlqOFPPmF8H851BVbDZFOYo4aAwkSGEDe1BOe9mVwgAYF9ZRItEbfhkVi6/mDNC0A8
l09s+hgjgkEqNOCszTbJlK2d9mbwhevEY+D5rYmBM61bsgYLxuhmTrRfiv8WNavy55Yygdw6hzNN
TeA85pBtkx4595su3Q8IijLETHZpXzF9E+xgO8RGzyTJDQzl2I6VHjsIHhnji50iYTamhg4nMLee
F5PfoedwH6/6wG/L+DRb1atv0sg6ZvAczEdzMr+RKW9mX51iih0LUbcuXfozNUm/NPfF+jco0mJk
hI86P6d9xD7b2rBsxVVIid6gQWzuGmBTInzQdxTJcvMU2RSyyiQ/Z9xMoXskjfldteW/wKGlMq2T
jw+ji8zVPECgYhNM5jXVBqja/JWW4GhGcheLEK0AXkWD/RjNOnVCW90VPb9zpJLq5wb8nbzWPXFf
hiCphNOrvbQb0dAhCJ/jDRF/Fe0W4zxDHmPAMLQrygzF9m8JcB+0O4CTXvXPpSRvgTzGdnoMYjjb
5b4lUgGVPjlP0CSrcHz2++JkTde0uQ/imiacYd3R4RnTb3ldJdSTaOrKhlQMe0XwlJF0H2Gme2uh
rkHK6r4ytkVNoOBym7ndhTDXbnhjo4QTzFjFLURL+nuf4IzFO+n99ZRSmPHqPVgh7Bt0bRLzYas6
2kCGiktxmvGezw7214WBZ5mPp9TJj5bs8A9bEfsV3o8KWX+VintOAd7iDwhQG7YTuWY56CGW+nuv
g6drxWyzBq/BvT4hp1kcxiF1NpibumBC15NuSczDCL6bpSjTBR3nEFMXMXcgekonlDmXnBYmLBe9
YWd+lF3EmK2DCawlryAdjzSjDJy9ATuUeC08+EaxhzIWtNqhClHSe7wKDpjXqZdQazWAPCc60Okg
1CfVS0yL9icsNTO6ZKYxMN8DNDjy8m1P/Jel96zu37uEkQIYDgKDW1WxTMmY/GHON7Iz2zWeZ4jE
nKHjVrloNmMywlx8RSP9iEdlUKFjjSJ1lOjnk73Dkxe0fBxgyEZg2yMFu63wWEZ7jgJN6iLOxjC5
WUIY6BaxixYpH5sQgYWPlYoHfy+w7LV+/hlB7P9jCnYkCaqrpzTPsJ65Typ8sBPZmFa9FUFurSrn
p3CA6TDg+TcXr7hlVc9G8tqG3b54b3GXFzwYIDE9QvlCtRAmyY1gc5s0PYlYVfGOXb5q8x+9UUud
G7bJxiPEg08TmoY3HgndA/d1TEkxEuai22zGI0f7MT5x+G7TbW66MM/692ShSZ4+rM8sOngRskLB
ocQ2i2sGi9sqVtg3OTkIHGAO0G8QGzxjlwOKSyC6/r4GLTS0ay/Our9idlph2ai2U8+g0VyrgbmX
cbV8OJjCvboBb2xjAXBxOiy79pb3O0aWZFcBHmjcDH+nBd5GmmH1j7//92kiYKXeyk2mLGeHrksH
ZMmsuNCNEL/orPyg3pJtz3yw+GjaMQe76u4QG/tb/6LKBjYiSm5ArYDgrrYUFO3dTt/WOcHLQX+i
YJgdoUNmm/GRT68xzxr9NKhUIDTzUyteeWW6Fe4JAO/7XfBqxYCIjXILkDENO1iXMRaOFdKS4wRd
B63Gc6RXRsNWoNFosKZNDEK88mB1ZKCE68kX63R6DN7fBsuHElS5GHMjsL0jRRhW9do86+VlJMZT
goTIGB5OgEj9q+oxghtnjkv9TOvGIad1HSIA+M4tYE6dXx16PN1uxOeo/upwdOrRyCCR8bLF0OF8
guZSgkIwLPOvS1a4Xb1LL3yJqu9A4YFKW6D5cIswHC4+Qcamf6z1VdMbK0/6BD4/QS7GJgEPhlyN
8aeb1SmhcCepA5k5zJEJpmbjpjtMl5tcPZoybPYOPGuFLaEb977pVGQvURnPEbqdOliSlbQTdmsG
5ko7iHBFAHqIwa8mz4MgwnHe1VjB2JAly3erJurE4JqiuUoyFOQ28/5cYFxTcrmU6lEtVFLV/7F0
XtuJY90WfiKNoRxuQYAECBvbYOwbDZeDcs56+v/bfU53V3UFjIXC3mvNNQNkvXh8mhS8YzBG0rnU
sBeS6k1WTrlx0EcHzS/BtsE6/yZW/K2GjhulIMcSM1KsEAIMM1/j5KMJ7cEN0ToPVf82nwrm8crO
AWCglyxMb6rzh1oYpNNRtsZ7NWEysM7oB6X1pVHDoxNSGePehQlJPmovSdkdzfkNimxYxAFx8zH2
hxBrYCeum1+UCgeN0ycRLgedMU3fJBoAHFTxuvyFL0mJbO3HIfuOYfxlb2Y4n0wlPxOOGayW8Sxd
bCm8V4h9SqimYOpuEeQ1EoojxHKZJhVb1qh6oZAQhnGpdVSoQgbiZfiRIS6wiJMG6bOOMWYJg/yX
YYgMRbkjnMXyrYgbNfaMOvTlzj6slu5FKAkhnCHM5znAmA3yNHP/fYFIVDbTP7uglh+5+Qc2TiRh
sfMmY2I0CehErlwF24D4zyAuSS+r50RP/Dln4hca5zzKzvaqnts2eUYkxy2VTSjcRvIoYwyAwpQl
gnISsyvME1jpI549NPwpoW9MNlXZ08nqMpHJs0ho5InGcPrkkp0ky/NPxLbL9AGN0jxk9fzSWBFq
kJG7rf4S5YEE02yRWP0eeRXBc2MFarHSwzwR+y9sgZc41n2Y4fHsMGcCuITcW7VeOVKWQLqJVFiz
0dDJvl2UHxldjQQmslqlZy1ArBHOpEUJQyVBPIAnfBJx43BZaSmQIr3JQDFhG35mkW9yS2qVF1c4
YLc5lrkd2M2Q3iKHhh1f1XFc3XWZL70B2iMosVNNiZkALCh1gQoi2RrN+qEkb3kGDXn9wgximX+V
uP4jBRFJHJs4+gjKmIJ7Ncr/5cKFUynr73Tu/LFdGGJvI3b/Fn+kUT/0UvHZCjBcptAacspEsoxZ
ZVrNfEQz4juoKFtdXxFox2l+mp6JasvRYIf51oi4eEsHG9Qcrixq8Hm60Qqaanwvhe0FmE3lBA6E
uAob+orKa5BZb/LkGreH2AzwZ8F1eiVJlMeZnp5JDGmNW2YNjzGN9jEGpIqEFvJPpQ4w58RveXTG
hGCnPDvGSn0RAS/ky9TgpoNlA6DEHhXki9Ua36wpa6K/hTy9BLOwbN0KKtTVkHe98yfV896olyAb
1acOqt50c5gVgGBb0q9sFb5b0kNEMyREKLtMSNnDRgmL03kKuuKjLVtAxAIKUcekOl0wg321mLUR
QfGm1tjJdkTXI+mVtoU9BFnb4WaTx25hZUQ6HKGspQhtoJAWTvuSUltZyV7Tn0aVDTLclr3lNyDL
SaS6G221zo3KkoeXaYwpNHBnpiGs7AlDg3GBgHNFFVTpF4c4rTaXvxX5C3ZBCkLXYrmjz/B0YM8+
SYOO0mv0mgJxnawZN6JnvqSBOwofOItpGztjxuxUVZ+G/gRJa2iu4HiZ85MUw074dinZe5VqBwtv
lW2WdsfWxs6RlYyJXfoOpLc3JGOnr/ZTrKFnEbWn3COHGLHezpt/M3Sk9NmglggJqZSi7io5VKA1
ahh4us7PmCBvt+z9YGO3PvKEQ6uzADGbyfHrKeDCDJq5EdXzCLldlQLaQRh3EPlCA7UiOjNBOs8L
fJCZGRBkJbRS/b3NfBITY+2kmjlFwjWy2GhVZBK39C73BzlB+IUWBetiRci2nSsqZbGHthrbFKDR
oalMbwZSjKLuOJl006Izo1KG9TU6p7jMt85Lg2BVoLorT2vN99aZKkgNDmS5fYmpotsY3+Uo3E9S
s4XhRmRil5yjuLui0INVgE231PTbCQu1Za7IJscrCk1rOSDD566nsopMKRiB0mWPQC+ugLNdZUIW
mMVrPKb51Bwwhwrm7Dt7LUyIAAzeXeYHBb6+9jOEpYUtNuVBTbHVEua6BUPzWrWoWxlzWY7zjsDj
aCznChUdmWysvphOAdWwMRrRSmeHSGtdXiBMo9pKN5mKNNihycJCMoEOsM1mQBgsxrBL+VAyGaVa
/MqN3MQ162Wl3CjDBHCYibo1peBv5/yMhMNvqSJaICmrKV2KMzqKZmiD3gJXYPYQM4+Q6M/0PvFJ
XcgdQF7qQqtUtrVUYCcDJ0car2FyUvLohJIHio3tGSETbUnf2ThJlaVflwiqfUPza83+CzVUbbgH
SVbrS2YPL3UhgqyBK1qyvuY9CrbF8vIqv8N/DgoZVYiSjD91vwJ/FKqyTQ2DqODyNR3ZCdsrtFZT
M8UKW3QoDIwh0Po/OSLLnLdJSkplesyPWcNAfjtKQFQNthupfjfCGvka3toNowGGGvs24dGWqIXa
GimnZvdX4VZdpeNe3HPcMjubUlCUa8783Q/zeRoZSvyN3BZYf9KZoqpf5Epy8ZupqZQOjtX+EYf1
vmKaF8Ku0DFlSfqVoXL9kYxkZgXQTzZ4q81F8c7pcBlooIOJ6uwVcUVS7VLKwpQiO4PnY2WVa0OU
nYfwKhHP/ZlbwARA7AMzpNw1OTE5LctAeHgOdoylVp3XuwakS5QpEuZdBc/ooPwREYqWelvMmicA
m1TkhTV3Yctr8gCHNQaOw5MN47YGP84kzjfRkRU4FgOKkm5pBpRzbiVx5lJpiABTfAHgVNKJN8Az
OreIqzs9Y9LmqZ6gjKlDeYjG/GhoGmjPNQpJq0vh4vNcmw5mbdHo6+qzaIIqpEkUvPDzWiDBmyip
oXaKhUQcBltsdg5jaDAhzkAFShhmOx3QqvHbxulpaCziBAmUWL/Knp4rll/5aL7ImFI1fGFsv4Cw
kGdgZYysbYYMzlMtFztWWQhOkiV7A/kMMXVC09DHT27a5ydBkIZ7CrEN15otL+Vmc4h4nuqSAQ1q
tDbf26v0peGYY1jdwZBZlGglS5bVYbj3OQ5qdfIsm7ZbLP9W9AQpT0hJ41Atv0JoDpc2nulCiGqx
4ATX2GsI2Q5EV9PeSyq0RPtvHDhb7J8YxEckSkIWRnqRZyq4MSEZtAniDNlD50n2m8Ioh/nohKsf
0bC3whqfxqrdJp3wPZRd0cuM8ug6+EU4Js4T8MEFX2eC7oshOF0ARgIAWJVOHIv1YEW2+dziqV6a
CCN43CHVZ11lDxjuJS2rmihPTfqvRE5syJyg8THUg9sXRy7KGr6rbHM1hnzO8kotN6FCqz4zJg7K
u4VOSPTK4nYFBImkFuFnWey7iqRQ+sgqQSCC1z2r/5Z7ixqcPPjjwtotLNIaQABF196B8X8jZiy1
/ivGM7HaIr0gLjmR4Z4jbel+c3jNEWeIfVqcGkdng0jxZFSsw6jhD1p+GRiORjB0L546E/tBcOmY
4imNuyXdnApPpCFFfW6O1YCceg23SvSBy+xOxWLHDD/Z6BOrOjuS7EalihV8/09TRUYx3iUGJyCS
hVgCyi4UtzqrmVlMVFD61tCEbP4vZFS5ckwFz7K4LjM0lJWIZW5iyLHQhbuxPNA80O0bvo7CWH6a
GvkYMnx3HO2gNfCFRVevUAEtGabR+V82GZcZZcYE50BBfiVZ6n/m66WCaaujfimWvoey/sy33eVc
BUtTdqXoUIflnCNA0df47LQSzziuqvriAZ1tp7i81mP86KDhxokePQsrjkJ+jpTpZ8YyZ1Q8jeGm
bTHGm2NyfS8Zm2UyY1fa2OJz6pzI2mhdk6XJmn9bqDwym2dbKAQ01mxdGLa0l4lLbOBtuc6krC7g
+izO4iahhBA3KnaP6IAZBEIywFRNTf5oLE3uTZvRVJKegGEwNcdcaDNbXtdgJUnhq8uf4qYP8YTT
MqbGwIfloZaCUHonB+OA4w+J4rarDNXRJn8gqiYeCqAlmX4Y+BtYABbPf8tgH7XQh5DUaziyTZVb
9Sh5csCHAcMW5PS4umWIMRxldBlgFrfJwcOqpOghXLMj/yrB9NhgtzqXrJcIZZiIIepAoYGDrQg2
VVDziQKmx6JBPPkTJ0a0LmwTo8kvGT6NXbIP88XLsDEVN7wMIFVCFEQBUyPhyxKs6W13hbQisfcB
8aHcwau36b8wluMxqgE2wjh5irobQATKFSKCS76VTZs9t9n3JMV7jbC2CiMt2BxssLBSqx1srn2v
KxeFdXRsoF2C+41a92q2A6QP0hzV8GZk19xMIGgPPdPDjjFWD84Ji6bYoWaGWdEdcNx6XjRGbqtP
KsoTliYDlCv4ru+rZsF+PJSAnCIsVWdjV7JxT7aGmFL30xSIBS3XND8XD8tB0ZrzovcHVb3yX8nC
UneBsEePn0pyNiqt9rjpogo23zYi5RHvJY/BDdQ7NtGhI6Ehzi96Fh9tgAG7s/zSeDaywV/mCQ4D
XovqXwwvVh3OjcIsH8jHIShqJAKmnuUXkWavYnPVWaS4m+amMQgRJLcti/YczVwpnCCZz2b8xBCx
DVJ5bWzx1N4UDOsNqQeJkEoNNg7ngBimdhzPZRT/Q156GknOmN0Rd4y6U39EKkI5OvtGq91e4mSP
Iz6g7Ljc6eN4I9iDIVKF5Y8M7NCG5WtmP40LZBbS5gdG53+iUmOFjSE/w9B3sny/9rMram2bpC6l
rneoCbeh8WqwbyNFSK2rADHTqtn2cYG89QbHI2mhMtEa20R9wxVimdYfoniI0efO9XQPGfhRE3Td
se9ZbK276AOm9m5Fn1paeysUDCtuXCKHW0xIEjipZJ7Chy0YKtrbEQ4tskeTdIVSUymY3/MmBaIp
dh1OlaLeEB9nsAs6SswlEoTR8JI1rOcNRqdRhUckq46wcGTXR+XCfu1odEBYCTEFJrBOrBz/vRXa
vnomQaWQd12NsQPgRWzYJ210rvN9oglwu4ZRkTkOnjAsEcqDngLYyGgfF4zBdznDrgQPDUiLQjUz
YH4zhEwMGHzPnsX9zsQfUx9smUgWxNAhAYMsFNJUejaZ0XOoShycZ0t6BHDeDjos6w1nqBkKLF+7
kwRux73mIqATSxYecx7yfQgBGEEro+OPM532A2E/QlVpxfY9fh1KMQXi0sjvWshkThvHAIK6sCGJ
w4dOSmRuUPytX5ZxcurvWCvdVDV9VYabz1hcl/szl64SpBld3lH6wzbGrpPMRHjZXO8R9aNh4FUz
78Wl4KGKdZWWYr1Y4YKlT2OcyxHrIurIQQuk4pqwHHf5i86+p3dsKCD2bUwjOmAuwXrVBlsnujK4
DVFfjqdZezK0pwQqMN3mxmwX11TAN0kBf4JZsDWWYV/MJbHRqIqE390LxjJ99ZfVpTctb7JDvU55
IjZ0AaqKRbN1iD616wf4GihbsxyB3Pi5tMQvFjC57r8/4ueO3/RU/AbOzzE1/TCNl6q5TQVrX2vL
Z1PpMJWGIsrCOhlGEC2s185k7qeYtByxyAyngU9hVMgbEUyu4zOGLCyv8JwtPE3Ggj1WkE2LFGlV
poBTtRVs8uScTPa/vH2thgIDmDro8BLHxgLgZTjpVstGy8RcRb8kL5Clkpe4+amVa8MG1kN+WFEo
w43E40icaVk/igKtArKCcJjYEE9ijCqXVd41lnGOugxbbyQTCdE8C0Uc9FynEfaF9xzX/rCrgZuU
4RnrnE1v7zsLkYvVE41q+gMqb2NemLPQwU03xEMMADehM73SiOym/9hNMcynDiRvCnqk6kC++E+O
MsCSs50idA1BjMWOBiaBiGOBFQBTfR7MgzOLOoiqEFrIiFBqBkEd2JmKXDmXnwKjt6uFCSgucuqT
GWVH+basx6j6F3UM7EHLmJG3JGFlYnPmGZsga84IvZAoWSF6Jgj7FfuqKmsYWQkFO1ypEFF3zqOG
fCmRKVYhljmX2poOpYMXrp5f89l4LXB7nPTqTZ+2mGqJmjEUmy/z3oqIv9iuifzwG7PYyY7kMRkp
9+py1CF7Wl3yCXTqGCH7z7WfDmFR4W1z6U0ctS0+mpO37+aYP5Kpf1f64Zxm5UuCLRV+StZ/hUAb
lf68NschdfzGijnCBjaLut5TWN5MiWBClxPypRQ1nOmXouKXuuaiEJE8ECMhsqosFCPVoHlYUfcp
+Xd1dBfEErPF9zuu3ysF6y9cwUal03YwulKYgf38Mo+5V+C1PEzVibTQMx4diO6B95BQmJ89Zjj6
rwlvtvyImE1oXeGGirwbsPXrO8uzauefbN5GZnA8lPAiVHIZP8V9KhGhQXQRn72yvkSrsJYEeBEL
0blY4+1KVN9paB8ICnSkD1P6jWXjufiVcaqQwZJL7QuPrQLmRfEzieBgWCRkzrZfykK6pfVaTeZF
nWxceUyuaRZg1gkZ7As7s701n1FiRD9qsbjGQLbYpQBsgdewS0RGE1KO35FZScqAUqfFZl1fmVn1
fUGNSHum177UDB8ySiojYCea1rAlWLQHxgVdmFKacmd5ykgoTHvMMIwpGGfuVBxErJ2Yv5tkYg/U
sXVSnkTx0hGRyUKoUYLlW1w9XbWoDggdYWO3HXPR/6Kxmy3e4r7eTiKCQu6fwkZChTcofl5of2aD
Cjk18TTBqhEjN1uYxCgrhhwADYsv95VPthVM6ww76UgNKvJHO0Jzcj4hrGuzV+4t3nKaWW1zK9+2
SNcrKGNRz8NvlpzbKCeUne8Xc192Em6UBX8IvbpSZrBmZv1jyOZLqACLH1tEwb5QKrciBXo3FYFH
mwOGtoiLMAqDZMOwVrUc0hy+5/6vYk1njH+BneQ1ev4kPm+6RN5U/mui6lpLU1A31mFpkn9VNb/o
RekNgC0WBVs1vRX1F77uCWVHv6+mj6X4tybADun4PaXPlmM8472+mZgbLGpHCHj61C7CZmbJsSWo
n/IWmq0xfRQNLV7Htemx28M+Db1fZwUm0yhWYmZ7pX1Z5TpIsd7KSy50H1suKAtZNlTDKdRuWHpS
6tgQyO9qQ1q3IU2PkEG8JqHqkgmXIe0CThJ32GQdq8j5UXPlFKUaXlUw8HL5HcuDC3cNw/BtX3T7
ugA71Bk2xLafpPLJQtvTt095GjKIWVA2oOKJ4umcUXd0DA9CMMYO3WaVnHNCpfHbuo3mYW4qahyB
kCQvVeZ3tA0M4wu1eTWXg0CsZr57Z9lCNFZ6VbK+9gyS8VF4X5aROwNJM1oAfNq0hOmBOZ7Tib+O
9FOFiipZmaXX2iEFeZJYNShg3sWXt8BjZm16opmucxM1Volbcn0Ywuqolta7bLdXOyT/sWTzQ5Wu
O8fIhjDfEO413Qx2abCemo1QBhmy2+lNVbKzYJuvqkfGGcwvb4lp9YYGLtcEh2Dt002PjYXlU+Rs
ewv7CouGykHD50BU6OXfCmBeBJaJqjXNV+zvHDwhNdb/9M+wRBJMJdHC9utjkbrDUhr7QR5OkDNe
UtzRNs2sMJX41TNB+VdHxDR/Smz9KoIc3OmMlGMAYM0nGBxZ5rVBni+eHpmdHzxRtsmm/q2bXTfD
/M6IglG4o6CJPEek7bT9AvuAAT8Xt9NVskTat0hzlM0ktVeL2y2ipGlInC5r5xRm5kVu4Jf1+4jI
Vrvog3YdTlO9s7kuGf6tnKoNaGYfmcg0yPkSWpTiVMRcbUY/zNA8CzUBQnvcbuCyGcNjXfqL2miE
OicfYfS3pCLShEq/T950lQSfwmTBknSdOVQEa1a5VdC+c238kfLwuWs1lmfnQWcFVW9oq2ex63SM
YCndoQyFDWPeEFJ7DezoSMMdJ2D4DXHKrENeccWQoGWHdKN7ARAWNv6vIN4sTvCya1IjBAYuQNWB
T0zlXM0qehKsJCLEVekei56NRFFIRJszy0GW/Im1t8UEaOIR16HI5dOe5j4WLC1ZmXZFXV0MIfFQ
UvO42i/2AH8T57gCDwID34m46sU8MXut5AwDSawPX6KCGKxDkfzVcAL6ilRSvFz04lWAToJ0xWnd
ZX23y2TjpHTB0GeuDOuvNP24xiVsUXPOrH7toZxWCq2N3fUssSmyqqgzXLvS/F6jaR8RPg3Eh0RS
8l2ouce8dmGZnWL0FZo3UUFp9XyH6BQMEUBjKTSMhMIBp0aqeeYJ+2NyT58M/rZeI7X5G/LaV0Nx
daxLaJpY0eHgLvcs4vlxnvBp1tPPtbuKpg5yp0N+QrPs2g7jKD7nwt0aWh0ZsPU+txhHtIaLNh22
559FpzWiw9GAjYY2Z7+qGO+0YfiMZ+ZWozqQMmc8hjx7cQStDVVjVQG79UNJZg8GeRoj9q7CEoSU
XRvcgY7EWshr4IeAKoYUKT5+CjnXVjdJMhLjCaYA43gtuWMb5Vosiqcs6n7VyPFrXQstdcTUEBz8
EffYVWGBSpGfoWtWqr3RP9lA7qMu8WTdFbn1EAVCnV1ec2JTQl3bC6pfy3UVuIemJmxbbPr2n7BL
V4wrI5xALEONAf12E306thZY5E5JpLcLdo/cYtItu/ZBnr4sGqEGvmai4uee3KohYlzuqBvNyQwm
2hUAP+nBpfrtSCsmjq07DnpH4z0+V2Qj6mkwS9rpPzQJmM2SRtnVqva5tnviIOpTqSXg6pNBbM4x
xkV3sn68mXy2Wp8+TKOANfwncJE0ImURMZvobsXNiI3edpKAlcaMLJpro37U6wW2oih4cvYRtoMG
3L+3VQ8+XljhFCK1L53c3ypA97x39pFgvpEnRv2fMJVenOQbCj/B11eBPC1E22vEhIyDEiTCGYnU
IUVePTW+mwk0NJiDswoVGt+ALzCQ0Cd+9OicpCf9qgZJjtKVcdN8gZ4MhuOPzh+J22Yhf5Wy+rpy
u1QX2LWnpldPFY5pOXVFWrbHiN66Ax8LuSnFp0xLAMtZ8vYJXNYS9bKWiEQleRtOt3qN/Xi0t6wH
LURUnQ4DiJmcB3xfUywAupOHkTUWqn7+tpr1YS1H4gqE5KY9mtSakuGnKOOFe69RUzcb+VE2o6+R
1R3QrEkpUhE+KgxTDMzwB3wi+iU+DzLd47zBbzMFkC7z1p8YiHPbvI9r9RmOGB1Xbe2qOpMiurPy
tyFGp7UZvP7mIax99su+BHmbrmRVbqduuswYW9s0Pg2Oyhr7pY4jhgYLGVp/skYvLd62ambvMs6A
ynMA/Mh0GxCllBqqEOhV6j0t4idpar8VYE69YG5qVo+8S24msSWV2t/0EX22OZ3Huv0Jo/WYDCKs
Y00v5fKqH03beuvn+lVNuGZTszIhpzXuGHtY+1SzL3n1mU+CObNz0tHZ9CYrCAF4flX1xGvRfMjC
Raq8MhJ9clo5WBUyuDGqlTq0fw3KLIeJcG9fOhoq9G7YRCZIOkkxTJduw8iulpx9S7yuaD2sOfbl
an0JZfwK0vlSOPK5TpwvJ6FruWbyW6gf6/liF358M4EStgSSbpfNa7y5uD+Sh0339v4DhsK/xuZ0
3R499+5mG3e/378cNv7T/u2t2+w/g9Pj9HP6ybeEavrT5uf1z/N+fu7V7n69esvm+Bq5cM63+2bz
FASP0/V++ik2JyCHTbY5uafrlUno4XS6n7wrI/qNtQkeD/FdH5Trm8eD11abz88n/+3l7W3v49a2
jTevr8fjcevei831dEI0tiFndPdzDU7yFuc6/n2cxGGn/l3biFdhcusC/jwYo2/w4ducyMdwTx4z
083fq3dsN1vP2z7uwzbT5pcu9YYM+pw23t2g5ytPj2DZ8i7Wxu12jwcf2Ng8lm3vmgf30buPwC02
e/7c5R/vxAuDE5+i2jzcgE/Mz4+AL+ArAve/Y3N5O5e/dx/ia8WveY1bnvlC3ptzlPvi6PlKDhiZ
x+bOWeD1/NFJvJQjCPh1II6Od+U/8TuopVsOhJcQ/S3+3n2IsxeI3/I/Xue6vD0Wpzs+0f+/Ny8Q
p5n34SqKA+RrAt72znGLI+a4goHPLK7KyNH+946f//eJ+WYV/4qD5G/okA/B6IrXiM/z+DwF4nt+
8lPFWedscIT8/Pnfm7F1b/lE8/6/D8aHrjZcO34jzg2Xj8N0NrzxgzMpzjTHpXEa3JPDZavcLf9c
3R/+9e4/99PJ/blyA4mTfDo9hq3r8YECcdDi1Px34sSZC8QlEAchjpVv7s4uKCoH9smci+sAQCZO
rjhUfjhcb+xRfFqwbUDCzuZTnAR+DcVkwx+Il3GM/AE/xM/Bf6+qOOOlz4v4BW7IWIfN3S7p/yn6
z1BJR0ioL8DWphKYuYk7xbx1hXm/CFKtp/jchNrFUA1vwAPHooojC+na5BSW3b4RmTkg3XIJNTbv
PzDyASSZ5VONI9r6XlsvqvTelqRr1D/TuqvLAAB5M5+xvcYA6xS9mpaGsfKtb56Vrt+EGC9b5imL
pM3kN7p5zqEQmMR82RorARWMBCNcYvOV7c6Te3O/Mve0fpKm8XrD7EHzywwWV4/y5EnOcy/NIfMt
704Rt9BKwYpCA9V1T+Wp3ddWStzBlPCjGDn+HwOT/qIDshrGmzE1fuZUvzED/xi+5gI81mbkT4aI
2YSNsyjXoWMkhM+3vHbo8bBi52rm4jVMTX8qlkOeUoDPBMOkcx1Mysnu9JM+j5wyGXnEaVV6V4jk
VmyGFvhko/RmGP74oNJL7kKEgSR+J3b3xdYOtBQ6Si+VRImS2LCaVic/DbpztWNkhxpMmKgNhXaS
oKdC10Hf8PAallsjyb6Am40EB237I8JYe4jfMJIS+L6QJbbCgcuGmGM4DxoUMaNGWgM552Y5n2Vq
XJRpZtxSHGe6JpzviwpfadHhtqqvl/beLNdvYmhUZ3HLHkeWhL0tx3VZbGIKdd7wFbfWt/id6BHE
jt/EGUnfDD2wm2AE3MtvclP/SxtSbScJAlH30ZUzzbbigVKhNsCgMQ4KKGVFHe6rxFvWw4jhUrlP
zLcaLZnVMNynpElJjwAQFANuW0wyEuD/ako/6ny/YPUWP+vDiviOgUHK9Y8WXmKxQSdpdKvEiJNC
g8EVDFks9mFcz/YXtpkogQRfOTnO47XK2PaY0uOZAz7Bl8pA01MFBll3pwqyQaF+jgzsRTEh2Roy
RgsD027fLfmb1JeH0lS9pPmLIIhlRAz95cmA2yEVJqZyRT4DkcKv3JLPYAv0OwNtt/E+Uw7dcktS
RhfVCyh8vb5bdvnCt3IGIOJ6Oan/FdwFOvSo+U478xlG+Jq/CproQMhON5DVvJYyIZKar9v6c448
UC7WHaXTws2J8AsGU2Pg2jpcm/VTlw8dvBVHSE5h9Wn2Ocf70lxv2FG5co/Gj49XUqdO6zFTi32J
bKyxIfXZ60eBAk1fDg0MzUiufAEv1BAg8KLd9QqJ4RQxpCzRgXS/8Dv+VcmxhYMGf9stdGvb4eQi
HgY1Y3oV3WcTy/BRtZ7SeT62U7zQfS2bQjWOhephd4P1B49iCGtZu9JHioZTMvhMq+IJfsy61MQA
CQCFdL63sBmDbJAOS1Ls2hrHqmol/xYEfsBvhBmbmJj1ifpvJeTIzFe6U6XeLbS+BkaKow2HGwMa
kvjw14VGhTHBlHtOSk1WVcdMx54rt4orFyIQ2SIz8EwZAQ6ZmDgsryv59JNHhLlDEhaNEKOW0fhJ
VgrT33k4ssRgXJPiifDZoaTFOs3R6Gdlj7xx+pi2LF91wM1i8KW68ohwxog5+lLnmrldDDcWLcdY
B2UHTjQ8Rdl315C84pGUFpunRTHJoi2J8n6OJko+46Ps4V1T9Y485JXGgH14HqX+EJXRM0kYcbK+
9KnG8sH6W8mwFsi9QhArZca+o6/qCfyqVWdnszHY6bSLzX2zgNGTQoR0wsYKhnn3PuP/Aw9Ci/+R
8AGibHSJgoRZaWPp5BAYuQXKw/DNueagPThZPeQkIYby08lfuw70FjfbCAWa8ClY/HFRTsIRtvPN
XHv+amPLa7TyhRGVGHIy2ulfe3X0Bta/zHiPidoaufEGoIykvs58X+jWReuz1M35IYk/UZG4E3ip
wVBvbaL9WhKmOq5+l39O0/Jo0+ZNVc1dotJtGhNpuT2G2jvHZAAtR65NdKI2If5o6ABJUCgT1D4d
bvH0zX0Jcy9PXVt7WYd2302wSOjgOn3GDds89jKmedZOzTpSb281ywk0kLS9V4uz6ZApVyAx5rIE
q8bGZdfXutK5XrileHUKo58Kn9YwGrXXitSpzPE09j9bqo4xa8jqSD+oZm4L1kEJbtBzR++kDsAY
eIY4u3HCdds8OSZU5IYoDQbeDu39dIDy91pmOFmnGr7nZvI0MbeUqvAEguVVbOrtgAoe8Wuq+hhX
7wUAUmXDM5xCcqhXbC3Hm9isUnKr4gpLX7Pbi3ERWyOw7kBaQijGZ7ODcJ5HDNt11excBQ4IzABu
7wiA1cJvUHQZoS9C163qmK847bNIq+2CcgkRBRNbB8tNg7CAELSkF1xrZTkxmSHFSz8NiiJEHEcL
P7YKM3YE0ZhvYHmcaUZgVAhaSDvEDm6HJeOpHM2d1JnbDk0jJC1BsTATTASPJhlDJG5u2elYI5n9
Rc6+wHhaNttTvMCEHS8qxTr5DCVRLLWGYzvc1AZiFRMFp8N5pL9kzk/R0AtoNfF6Inur8tUi3Gum
fclYYgzcd5Tos8GSoKvPtJL4A9Oz5vXZDiGu2HCTVNxxSfZZpmRriBVQrAa1/L3kSHoLQOCqwF0Y
Uj26PJlrjZDKTdQ4CIu/RP5UcKA0ZS9dGB5p9tapA8h8UO4Pi4mt5ywfmDTvYDMfbE6kXALe11DS
8AhTgjXrXENWMRgEdhjuJBa7uJ2wadEsO1gCQ1+GJoCaYWNiG8/2lYQM6MiGkpYoaGCbjA22CZAP
opJdy2b8DiGPrUtw86V23ctAkpNtYeX9PpCTrfBga3yPPlMgzjBDYxqZPs1qf9Q4HlVkJcGcWXX0
spgkofFja8d1GNQf+vg/bXVcDEC3K3kAIv1ObB+VDqOQfSNdR5fbz8HvXlxyzW7OpT66wu4uIv2k
tKivTQiAQqmEdgPqv9RrWxXZrJHB/qCEzO8jtvxMa5kKfS71GAgij9jZ4/KGnjZlPCrAy6a9lSoi
KMeVpYFMeAvflc//pAjcSLne+D2nFebOnbAyOGPaL0lM0ix/NFAZcoxV1nBfjLdQuc5kcoc6Mnek
4J3wQaK1niZYTjJUAcUNRbPOWUxkGEDLLywJBHgEJ2vyodLyrUlAG9lqWhe7BjePCPMq4XfilLZR
m8qriquG8S7i2bL7JJIkqfEr8q0Oi+e8YbzljBtdIguZbxR3wy4LT6LkpDDQBwxa53LPURtwAktY
r2YfE+8dP3UqjnDUS9GEkxbnWFAoWsx/kBHS2sDUyWoEvs8mloS9wqTM0p5kXWP/gjMw0ekumq9V
zi75H0nnsdw4kkXRL0IEvNnSAPSk6ERpg5BUErw3CeDr56Bn1dNR01UqEsh85t5zOaElCnfsRoS3
sBbgseiVvU5pWqTXgENReyTsuUxV81r0ItyQamS7PQw7ecAEAf2y/KrVZD+/WrPkpmR9i3NYg3DB
WCR6M1XkDBLmIm6T/95uAi7jgF7EYmYxqbdeVj1D/2qQnUnBZw2KX2OqoJzaUSz1+qeAJtyzwzTK
CxhBufjExswekZOBED8uz5lpGcfvVc9CpyMhyVeuRHSCwpNZ7KyZA43qL74dRSHnNom8IDUO6tlJ
sD/RfOlMpZKY4bEkHXxIYD5CxpEtK3HNO02d9mr0/4O8ISSEeR/rAFNHsUjeLG+/6a85OBizxGz+
HzHC+yyVL/DzDQM5YnCTA2jKrUMcxwddgBfpJ8IRtkUsrwt1wsPAjF35m6zwLc/BckZ3kTzRwS8b
LOpBaJwH7cGXaNP5ZB6ohaWEsKo1O0b2v0MgWIMc6vRokBZhFwbP8Gx21NeyFEIZGhF7TJ7hEH6S
aK4sj9ex40bskmwvKuViiEubHZTgq1FjyJX5aSzFCxEVRAFzp8XKPbZJGwqxNxEhC/BLUtf6bBOO
V+ouqpHY+Edz/FImfc0dv/ZVGtryJtTIzXNp07If6EhsCupDFbO7g+aDiVagfO9aZ5OoeNELE4aN
urDUEmMd/mCD2SIqamBXAc5QNXukFOkTcKGRLKaEXBabG3SuhejRcg3e5OgVMSD2rL0mkk1Pg5LP
AL3qU47GsE1QBKSOWKRxtFf4IFHzUqEwuSfAFes5PgFIeEzIg3U2/oupWEf9jBF4PcGXlaKlSjez
CL2e3TihI3736Rj/qiFlNCnwcWIL5LrqDS4B2XEd6bvQULfzgWfDO5WB1zsZs0AvGUkrXiZy+/SH
bQgJIvsvUWX6zomHjC78R+oEOUypXHZ4uBAAexiRGzSB23y1U847cFMn6gGinzQfwzY6MzbgNcuU
LtsqPWu4cM8LsudVPTp5gcZEYlsNsLd/Bd13HD2BJLPrsdkRtwcpOiTSnF2t7a2I1YnBvGouoIqE
KMUdSXVQXPe8uWGbooRFn8PjCGEuJswgoHjvxa3XTmZMc6L3By0dtghi3tok2DV9dUFWS+hVUxYk
L8i0gy0G3bOF8qdHzGPqJeu2+hhqKPRMrOgjjyi3uMwSW9sopITX006XI4/nAy9nsGoadSOZF1Di
nKChgBQjfQxoEvCSsEMLa+w656zKljp3uIgcKqHaDTC/zGhCBC/krNohRvwZVgftskacauBPEdVG
gu3sC3SH0Zti/PTDCe24nr3yWNkktfGO4QHVZHm0uu1kEtSH1oXz1JtgTIS5vKkpRRvYliqqQx/h
elByk7P1MKuLaMpHTap5Dnq2oISzxF9H+lUaFlu9jG8J4kAJ7Wb2CT2Ncb+6o+p+ZTbpDcaasGza
Q+YTfXYSufPKeN3yXZUR5iYVd64OBHyOhoaM6aOzHkiX6llLwecXWXwWIzp7UO+srcRyGJR3/+gU
3c628VjRqbLzjC2iIGKyr7/t9Fjk2ZEUZbfjvleTOeKrR5+pLJTsLJc5r696DcaNNqncRE9l+KmU
c45PKoXg1Wrs13nyk6BYh5lY6Kjq4woxGyvNTCjrzta2Bcgas90bI1zlujt3FpaR4VGAbZ4KcR6t
AWEFbvwh/ujBIRQItpTOM8vxI4IPPOlHu9VvEb9P36iuNomlTY0E4mMpzPykhsZaHXYVL0Ta0JL1
52DYROKLXFO2AEg2OvFJBPt6ihnBmCkDqLx92cabDjfKIkO0Lu/j8E0cZFVz1nKSdoyupGwZ8UkW
JpacQdNXvZR+U1dvJ43BPtpJRiwWP4tfPuPAdDMibYoMHxGx1tIA/lOieXsrxh+//9EAbugoM8jI
QZv23+OaS7TBuI1wU0TDMafHCTl2rAatDyV6AventcC/5Ak9ScsULg9Tty7EocxRXpLyhbyrrrgm
2wzfDCvJyMSDp/B5oRLuGWoJY2eaO5CsljqDFxGJGm5rIOdDA2cDKZVCPMqWWDXTJSVUpy7VlY4u
20Aqgo0ZrD9UjH5LoC+rYcKo4ujWK+RG1Q0rElhgxoDpeZPLRB4HnxMfTtXEHM6c/5OzlGsiOcZC
dytBltWYe/oGAQnvJxuNAtmAxHWIVb+zsS+ZCcGxuGXryWs6+dih95LFz8DhEwA4jtE+vDnFW5QI
V1GQ++DBrKPkLeA35lxwypMvfjqqiR4cb/jVgBAifjzWw20wSgvW0uuxdJZ6mJNVAbvNgIsA77Ho
2fgG/0zeq1b5LnPOY4H2ngdUkzh8E1ZijbEs2X3GlnFjpQRNQzDKnGXg53H2N9lMGue6De1Qlb7h
675MlXNq5OSh2B141+nbjwAAF9JyiC+mhuArKJZOCr/uIcdHNoqLgLYHqn8z19YNYddgjhU0Fwp0
DpthiWCxksqvSYELAd6rS/EHVPrarIVL8NiGe9Na6Aiv2+Spj8FWN2kUaY/i14gPLUoZ1PVEqgBg
y4ZoxR18juPKCwzjrJlXNX1HH89TaK1qlfBmmJVhGKwLVokzmJfHHPHLpbQY9kVeIb0AQNMtLHKV
V2FcJfI/h9jqdoJTm34DGwbSeiEDKdTqB2fP6FdsTFsSGDUSzsxXiaPVtCt8fdoqqdmLN/FfYaqr
rJn38cMFq9MjpKsMjJSsIlqx7DaCSY75GLJNHQSrAUSJNvuRuYTl9YAdqs7QGtMehPTXTsQejM+Q
QMhFqOReOENocWMiZJoXsURi9r88tiOjXKfeqXJIVIwFSTJ5R1wRaxuTZej41tf3loGj0XSbPiXn
bCJxlqBsWA/LkiO1kXLAncwZTJCg8KSqal/ZzXoc6JRTlSAS2tmgoqdmTceDRHZJSXdHdLVZDfQ4
DBygpsX00132z4Kq6ASaN6VAEycYRfYuCHkvrE+d1tFGaMPjfK5sGYaX49ltu5EsiwDk8anpT7n5
Mu2Jz9XfqY1yw8eyapH7oJKp7E9yN8H3tVwv8LP5FRZ2TUb6ybYsmGn3S3GHCs2+vEfpwixf9bSd
5p9sCgtytenbA49G1ws5DHqSjRM+0D757QLaJdAMkdJtm0afRzurOaaAVYMrA51WTdszxL60NlKI
0TfZ8yMmqAxK6TfDXdOm1s2ZBs93mmVn6JeS8SkouTdBhc/SEvuCZZUnQPoOc7bEbvl99SVS0qUc
OteJICIFEXU+2lADUTc46qYLA6bTb2N2dyL7oqFdYI0fgMeKnjRmvvrUp4iyhyZJN7bzD9hOGX7C
GKpUyDOGB57Q0u4gkJ4ILsYShfjkZ29Ddc7RnvujBBBsONtS787KG8EoG5sHFAKJhgT3E9WvzGZc
R9DkZygP/Crbmggte4ohpD5J70AOEE9Fkg84rOKR0zO8JUmzM2KFce+sQ9G3qPMzPLBJ9hUkcMx7
ddUntqtrxhacbeLmTbXTevLZyiVZZAucRoQ/XvzoXZOmleYgbERDjGKVpQTf90z/74CPum2ICwaG
0WAdEMxXozUfFl4lC/5p7JQsc/X2oMHgm5Pp/SY+6Mx2OHW0Q0JWt7DVRwHzm0X8Asrnz8AkesSS
07GFpkdeCnaaozHu2wHQTWeTEkFBQ2y3O/btxjKcvaMIgFHUPWQOM5vFb5qDRagaeW0U8Q5izjYl
9buPlJ2mnWx4PilKIn0a1goVd+4c+/6ut7dMPwucz0wN/GOT7GrKPYpAxbXCC/sWBRdpcyDytQdX
7fyVqcSOx52GbQV9wkxf5YA59zvJ/tklK4DohDx/PjxtND4paSrWf0RYSNLMsZE7qhl87cS+mk14
DtUzuWnKKglkRrXmcZozYCKAv56JOqdK4BchztFXcteuCftYmMYR1RD/oy17AqfKQ20GiFo7zh84
+hzIlYkTvzlN66zd9CZ+DfyKDXjfwejWfn5PyKAqdAD9gK7RuKLYs1eVX/852wkrz8imYcyjLYTY
kOEjf7TMRxredbS49r1FwAtcgalWvQ0zPG5h/2lQ7QDj0xKvuAXSSKwnkVzMbtPRd6M2XAFBwWeK
3xJU6BjxYNlXI9Z+5iBCq6R0nMesBsO5KH01Jt84DVd6QIrLAIqrEzpWGL4h5caZx6oqu04MWvIJ
VwS9I1jixfAlIh+klrIGzkrypwUqxtg4yUUa7XMujfPzgFKEADOhLyvTYj2ASa1YhLi2mOChY1jK
DnukaGWML6D35XVK/hyma73Ya2l5LxiuKYJIEI4NgKgsIvRuhxcHOom+pEvi+j7XAa7/DF0S0rck
7m5ya+CCHfdJQxg5MozWfOXI4AolRGKCFUge2hubwve6Q8cU27uivzuQFXs58zLl1TGWZQgbBQyr
09zL4uSYpulRoN+XAvkQqyBqDFfrDGpZbYPka8QnORY40KgSJFYwgzjH7Dxre9ionKGikn6IAj4G
knUdTmHvoKE3XWlC11dHXyqJJTkXTkPhXzFYrIBDYAeROazaEqlRSv4SDo8MQZ/dDKu6zm6V7a+V
sQMnxnpcwZOIdJvEq3XMQx5I5TF6+ZmBZ/LRyjYj0W85IR6m+bWNGozVAQTJogwusYpWTkgXNrrJ
eBAKV3L6KppThU1kstp1L2syGxpxl/svhwEvoM5ZMS6WeQEpsE8vzLrcih5Kq2isk/StnxgDKhSD
SCGJjUJtSf3PoDPwdw0zHBKUEDpeDdrXpqV41Z5J1Wyh/PKFkvqQUqpGhXbPzW7jk9XMOI1gRtP+
7SBSBU6DZSi8G0zCY6YkrZkcppeZw8tjQHgG+/eR6wnicOBg7A1NsVbHzKtsNNuCabUcclQd4jw5
BAJOhvARvEpUxBjr+5LE7YMS/mnRX5FcCfgDvl2wZawwfnFHjDAnqnqdhLnHu79uK4RgSssPgCDT
88MNeaqSvYV0wARCSZHLYLWwjNjDSb/Csb9T7Aqi07dK2SqLXUsSvU374LPM7aeXk8OF+ddMrWcJ
PGsYIhPwdmLfQcZr8L0RBEB6JTa1+B1Uip5ffEXapbl0afW/oooP5DKvgwi7WiDv+w5dJ2Q1ZxzW
JH3daHvdXvO3iia9SXJ1SYpbaGMNiROCq9NrJolDiHUuLQhDogyIygLXH7My5mWpYy5CcqeMjWK7
NbpJ3WHHth1CV7bKTWqiuOKB1Dh3Syjt0fCt2+ssP+RTcpsqMtdG+TPRFcxyOqgqRPrse9N1WPNF
jywrLMY+TpZtJEk+RsUlh3KrGOgSxN7sGFT4EjZ5tFcgnkNFXk687ywkUmwVcwcj8Baw5Bn7H2Ar
KwNvq01yVIeFBL6VI59bc5P0CD+aa48DQyqQDgsUjJYOW0T/hIuxj+IjnI+1qodXlVSHLiUGLml3
fRtuJlIznLbhJEUkgJl6kMdD21tv2vSb+2ej6t2OV8F+RoTXgCnwBhbISQ4RNpjI1gGZO2hQPMo9
JN+V4WufbUvDb5ZPNEQE6GREvvUpvuqj4iuHNPKfuZRACVGw3J2RDmfRwYdDIRXvre8vAwMAFCJU
K99WzYvxn1928FWp59nFc9NXLQ+mQq7T9N2CClL9X9nfydiuRTvwJUITNRQy26SFqrh6iDgu4MnW
umDfduor4knO5YBjoOD9b7il1GpppgkTsHBVkcZH3B014aKncoQQiWDbEtPRQAeqgjGxKybKIGzC
fOZ54GSkOizEWyrfLc7yjpqQsxwe7kISP8SisiO1L3lu0RnwbWjsWRISmqZ9z93R5D/SMmd9+59R
4L3W4hvF0kp2ikOIsl7UvscMGE+rumiij8Y+lenFRmZoHDMkKTJQF6kXS05S8CUIcsQWvt3a0RmX
WV+oRniw3FCopO34u46EcAvhiMmeQxWndngY0P5aArQL8gnz3t4KrmAd1kJ3UPAgdNEeEsau5aiK
wFNgL0EfiuCz3mE3IUM9+cnldmUASXG6YZ3URNBY1iplACnYRhBpmMDxT9Df6vCgmvnOJI4GiNva
Avifl/VzTLOt1oF7grBcBYR95fc+HtdIG2fJaG3BcNdx75M94FVRcgiDjVwPh6Fqz3rcuIH2pQwZ
gYYnPbrH+jUDu1gBelQHhlRwVxgd+nPCuzixteXf+JXD3CvH+mWU36KcKJcRF7fmLErUJktJM/em
Ss9bfLXpczAAmXDdhsP3XBnE6bPl0Q4f7BSz4lVb247RPlNpRb869u+gEML0AVdz0Yc9c3NU7XhI
nEtkvtruRUULYz6D6PPoh4OtKQwPWaUQfmSrwa7wJxAo3GwycVLkYoXf6YD52v+1UshnZO/J6VYd
OAWdyA27k8IFZh4Dklh7Hs+KayND1JKUF7+5TGrv+lW7NkcgAGuDVklFwhxfRAcNQoOmdjCQS2Ua
vRv7eKiqSCJY3gzG2sQgy4O9n3lr0pvSla4PYlZLa9dCcqH77lg0QL+7pU9PkfHSO6HNrOPXrhkk
Iu40OCLz5lqWtxKBQYBlmYh6Wz4adYQkXYCemxtNHraEvwCL1vqTo5wDPSsYnoX82XiJVOYjuYFa
88NOfTau+tpxbK5V/JLlXQno1Ckqi2BFKuWiqC5D+hExnbNZO9UPYW4jBAp2TO6VFi788X1gkQ3l
vsNa0n9VKKwtQJ6QYPT2pTobeRBs5WQ2QRSixH8Z/C01TV6JgSNi2g0DhHTk0DWnSUU/K2GAHmTt
TKoEaBnyShzIze9W8hy7X5taM5fx4pz9CcnKOFE2MEkdfjLFG0jiYALBhIo7jRuigVRP1rQmtxAZ
dkV+F2gH+t+ye+/Cf239QdjfImUElHP6ZB2hu/EzsrbMpfoOz/pALzAepsxaYSsB13WVoBiU4iyT
Zgf239gaJj1Go7/mnF6r2iTdoRn5+3UEdHDAoB8o6tOYbBo4lNi7YQvh3GHXX0EHIlYq/wj7XZSe
IumHRYvTh/uAkbCGVVkwryzKdBmjcsMlvh8YG0zQwSLd2VoKc2n1px9zqHvEXVhAcFVSNk3r4uQY
jnGRcJcNFmVhgsmACAzZ+iXafKJ2Hni+hP2vkC9g26GqxznrbV6iCAm7aiJhuiMiUzR99onxmDKf
0ZPPKAlXNa55DcurDRMIDTd2SWzJCbV6y/YknlB1g/8p9jlqBdjNMJ/trR/xfqlHOz+FabAiRXFj
AAqvJWoVoggKrjicBQDi6morCzDw6hSs6L/09A1iRjg7hRk5qfpLBMxP5oU/syBBiyesVz1GHsiI
Veqkbrntxsgd1H/kzFOzgWK897xzphg9CLmMK6JVOP4GCvcIiSAd/HiBV8aBOSEOlJdcqsFCjaN1
lljsRxHs2vvA+e0DHP5q7FoR8dVo3xAzA3dvsaGmdnQyB6Ylxmoy9ZNaEGpSW4eSrLBEmp20SCNU
f2voh/zss1ubuNOBAzQYr330QSr+u27YyeoB59miMN5n2Z7UNx6Rrnb2ogBnjAIjMmeoIoUdsuhn
Fv7I6aeCFqBd62BdnYJnBW9X0O+sIPR04x/V6kC/IJ62hPHLRp5O8g2dMa0fkCCMZ1TBwC9NhjMw
eDSWmfM7q0Yat+1fICFAQbwhT6u03beC4Q8jXh5lnkzf4aSdiZTsHxGT5PQcCnPyGo0nUohZXEI2
8G+CrmmaDrL+FlQPNb2Ywb+23Gb0+oOxn3M1bf0HW90qs/tDVrIuJGCgMtH5IefF6Kbmd6N/FGiC
+H1kJPKOScpGtNORaSmUZo3yNJu3QDuMwY+CtIUR4EGM7A5tdV0Sbd7pTFV3FQFotd4TfPyd4W9o
ZCIbm2OV+V7fK7+jZaC7tJg+l3+lVtzauV1Mw3XBej3X4PWn6snQ/ix8MFKA0YAFds6guFUQLHXL
LHSoETjKYHTl42Ue84zlySIf3abaqvuTPbz5WIGtEk8pQtMM7maqf7RZ7arfI0VA3YDhyiOvbyhs
GbCYOFcK5sLM+AKgIsEsc6kDGFK55JrYtruW7pagskKZXB2F15QdrWp4zbBQ2XraVUcVtbNqV0e9
pkJ0IoAOz5TKpLJc41cjhmJbRex20dYxHlfTqwTtUZ4JYR7kUDHMHoFPFeTMGF14MCschASkKC21
ybiLym1rp28SuK65GWyLH4lTkz9K7puNPr7SEomjeWp4bhIT1chDF6mnhMN8EZAL/1TKat8H9pkS
dR9I2qlKsWsyO1KMlgwvWBAEKOHqYzWnG5zW5kfWRyu5R9XMRpv4OERg/6YSEYlWuYoNaA1OeQnh
NAMtRqLhjrf+Uvs2OQjDw9Hw2K3qKF/i1UQXADqWqkHLYefA920IFkNcyhgo1iG6skMlejaXlFXt
4ZkRsnk02PzkLsws/ILolnlBnVs3h+vkYGfjGOBzGazlMDn0bKKswkffS1AcusMIDDqjLw33T7zU
BnuGurhqeC80a90j0DDAIbNdstlN+Xx6YujXbPx5VDPyBypSq2ODE1oR3VbOHNegzQiT4KWooNeA
M/1nF73aPqczJc9IXViZbw47AgcAkZ7/+PZwaXjKkxlFrD4c80Yo4CIbl51KpnoeE4/On5v/qWSr
RjIMeWsBMXlRhT8G1MI6+wucv2R2XDMW0SCs1cRzOqyJ5WR4mwa2qiqheaAE4/xlNp/zHDCbwHsr
P0Kubg7IN5OLY/5uSsSAcpWsIHO/hagrU+k7nQ2Lyo03e+mYNd65cd+RaDsXPj4DbPjynikR7iq/
i3LYZtpOVbQTNapksOzmDM+0z3p0FT3igrzLc67ZoLJeBDxJT6Z3XmEdY+x9OcMw7Wsw7iH/7wDp
nkI2T41DO0peA2+lESXumD8n/RKa1cpGLjLAFFVNoEJUSP1NNvC5n6zp1Vo9P1yw1pnqJ92zKjgt
R88ampXZ5f99/hUZFWnaM/VZhfyo/sbp+P1hx4Ds1WQEs1xpdM11MKwsBnDQb8mCyJDMLyMGEIHq
b+zUcX0/W9n4eA3lzgleoFCY3omHYuM/bSRRuhZSnDH8ivuDSNBucY/M8Z8lyFUbh9GOeanCqsXi
UjR4xKN+b8+2SDQeCx32akUZVNvvTQdtYsg8KWMMaR4r6Uht7KPgHJuLkhRum4duaX0FOpOvnhIX
SD6OUo1Luebjc7T30pBgwsgbWdtkjCFD2XOwy/LX8oFxlsW1TMGXDL+dCeQcPY0DAY+ebrabYnxa
WiOO33Iz5qMrY7uVsuxLNF/BfyvDYdEw2Y6I8m0gPAE2uhMvmqPy1D4YWJAOP6Iz4DOad8cJC5zG
L9+n1j6icdmSxcDBKzYqP+TAGInBZGr2WzQCulgTS3TrUWKqBlZihe43C15StLV6fxtK7ynSAQRE
JRPajpNVmZELGmWTOm6zKfCcjCXXlwItoedTREm3kiftrkfZXjaYVPeHJJ12VWAjxfWq2PhnI9wR
AkCO5nfOMmV6ujBa6ZwzbpUqNrEhKGdFW1jhtM3rLy7rQV4QLo+EQ0Iixb1W5ee+AfKAu+3Bal+p
Ri8Rz5TDySBLMEyNda8+GzQZdXwqW8SYMrw0liGlkV+VEMxhsxWk+hgy0Ts65bvyT/QwE5HJyi3j
/GLlo3PTIWW1zQG22dLW/xtNwNJhVMeQCUI3O5skOMbDa2ht3uCPyf/N1I942Ksj6TrKJwUDCd5k
CcvpuiifXEK8yRSg0jcafcJmGpQqr4x3LBa4xnj+8q+Mwi9P/zrOtNI+ac7FseHSOLbLu+NVfrvo
Z64G0ZRx94e/X/iF66MPslpMcZ3/Pjg/TcwuvvzLxs88h5iBOBD1ndScAnaXjrGFFL0IqJiIigqa
TyKyP6axBkdg4ptu9gPTiXnYMAJBhc+aeIrEnr3DihDkO0SPJsvYuT7s4mGlEu3QkVD503Q16w0q
mo76NZqT9JKoOvgDzStYKBzv0qWKa5vW7YwspESuG5D9zEEiotozFPRItq3sJpYHOgLMqARlWN4S
dGFQpHBrHtT+18+LVYlAox84vTEDotbPN9KIrfUV2CfR9yuNgi7JtDXFE6kTi5BtvsafKbKnL7Du
aMe0/qkQ6LHfZs+UHWt9gxeDjxY1LVyNYQUsepkx75IlWjcfWMeUnywGFf9t5WCbVc4uNnpCWg8q
adnhX27rm6FNT5LTXKShPWeOtUxQKzbEDBr1N/hglyTwxJrOHUo0pYJbUdd7PUzWUFf2YzJuZs5q
gzXYyjJPtCjDlg2NcyAF575lPY9oEyijpFF3982tBIZDcuzUtbuIAEyRUeKJvUywYVz+RpX4sAr1
TpKBwCmLrGxPfBzr+UeMoi64h3PC+KIRCu1CuEbPI6ny0snQKtHQRNuxZ+wUj5sgQfEo3nLOcekk
OnkFmcFzBIQfJsUBhsoQ4XOEPaGCCiY0E1HnG+t0r6MT6jxJeSAdQDwRN38G+1PFilgblazgeSiY
tBQ6eiPFU8sLwVLo968yzHK2U2FJLPWcAdPBbUHmzIMfni2FRxVbEvaMNkLT27z1uXVrZiCewtRT
QZOqpuO10EeQIIpnSNyzhn9npAUQNztW8pvP2BJJvsU6pgvQ4rBgmNXNiYEDewS8duTnLawOiO1O
teFqpbV47wuHsgb9Sk/ORz6eCdelJ+oZh8eY9rVsN3uQ4SL6qrON73UX39Oo3qex7I4K0zrKr6Sa
gBVKJzWY7gmBJJOMWG068eLxwuVhD1yA9Wz9E/eQ0Wg3ZpxGnu+Kwd6MUOR0pE65Q9wBAhKTW6nw
4LtI7QlW7fRhaqcpTTw1VVdx7JrTI6uTVcLsWpKOhU3KqH3S0S4yP9X8vx4ngU0FMY0eS7eEU4PG
iOjT1lg70i73f3lhicVYoBKrIbsh9Srb4qD3X13yqtuXod44lv3aYPmI/lR+qaZ1irIfSHRrUXG4
hw89fjrwuZwmWc5NiT1OK/RSGhWiVaB9keZGHGNMCBrzFHX1dlZQmUwr4hApiuVsJQSGrMh2UwEO
KHvQh88r3GWcDCiQmJfExJExZtRUykyQyGR/lsazpPWF375ssnpdSIe0Vxb8zL36q8sPyyBGTSRf
yAsY2P0WxR/meUyu3GjlvmEK0KTHRgcMnsm/raJ8I2TIOawdAQY2uSRmsKpQaxjVjPOxd81c6fO0
yFMvXK1kyRmtw4rvJlAAmBX73iEG0eHOB5YxQaWw8/6q8azX6PeqZWro3waS6tQ0T+WQXIrWv0nz
nt/GN2xkEWERETd9C9GEqFPiTuXiqFBdirBwSVk+aQHD3H7jl//1ZIKlBbNMgRaRa1D3BWEw7Hei
o6/7f5FkeXo0MYAbk0fSoCYO002u43c0frMuWVpcU1PPFp5BmOWQa0B4akdCeDaSMYEWPXvpUrGu
pvaUo75nyjoCcMiMByQsn7mVkl5G/zuBmWyxIQs4PJAITOWz5gKh4Aa0zKzWDr+i2DWacwjF3mAS
kDHVEAfDYliHyjTVB9dkfYIDiPmez1w9x2ameKNkwochH6/B9Sfn44OwgfBtwGyNdsC8BVjDjJic
puGRsJ7ACK+W9o4d/1HmOZfZeth8nTLrycyYjjS9keG7MdNTtF8BIEnFIAHFNEkYUNkR4I3PLUaD
pbpNrDryppAKEZq1NkvNqe54XNdiij9qWf2iLVEWlUn8CCptV6/VK+bxeZ7L+oe+wy5DqlZ0QB0D
ViPfhtF4yp7FNyDdVL8OLgT8VSRd5FrcmkI7ZgMPXtlwDZfFIYvHsw4AFBQAeY53TXonv1fKPvrg
H7raDgp6uykzVuuxZ0sfmn3m4R3BjpNFo9r7WoYGxhCaysIMDtQ9YYWVHD2Z1cbo+HeK8yizq9NV
fAO0wv5Oik/d4Gxi3iTV4SVPDykdARYrsg5w9U84aBgLgjYi/hkzItinBNJo51DzAwGzfzAB5Pqf
ln3F4SbyP1X7LYH0jmGAdRdbJhxiYKcFrJl4eB+B49SXAZWJTLLYzARUMMrZPupai9WU5bAphIqk
yQzMUHSFPrF1zDdTDc4bP5SqE/rJBwpG0J4+/YlzGyssekcQ14uuORnhhQTdCvu7yVRCAdpnu7H+
Gp1dlzUHuVd4A6ZlNKIfhzuEBMp0sCLUqClZPuPRtBk7Wyj3UxbnZM6G+Q1gwM3mjQuw7EEQ8XTq
AD85lOlG5hvQuocxBO08xJ3f1LkAZrA1P9vNT4XMH1gnXCv+QhFYpox0F4V0LeR4wdQc2KsoKqgQ
p10b9QVXQTP5rGr/Ma/KhydF9oDWXkMqLrp5Ob5u+l3GdMuupHeHK7v2OfF7/COjOzBo1huSf/zH
vBwx0slLWWIEMLPHTnkGmroFNXXDlKYHT234CSbic6hzc4nIOLxjHeYnX6AEkwaknVri1tjqbK27
+y3CBDZ9BeDIkBgJxwKIGa9C0hXye5CZn2wdVNxJzDuOov0ZAUdPFYwNZnBofuBMAf+xV8lY88rp
67Qn2xN1jV7sBdJf/8sxfxAJZ+9Nda3UV9E+ewqILOncqkmBn9MT+6Asw2RlMXRuzZC3lRervZQC
lcyEaeHPMkq4nM4yApBtnYMMrRNWIgmTDGiIRoNRhOS7xN4D7gL8FWP8cu0Y1IreSI9cjQ8zfu8J
ri5UYgDQCqRnGMLewCUc8Q2BCw2JR8i/Bu7GoHmUpF5MuzK76yOaVib9YrwI/b0jloQPtp0iT4Ig
TKwJ6ahk/RTSvhYE5Ib8uVnl5rPq/xXDo5bdlDkY0pmRRYzT3aL2qumPwj6ICJRmiISFAiPq78yK
pOSvsQewY93SBMIr4n8hb7JOzHHQrfXiY5DWmfJuIIGW3yum1SWmEQZpWn+Nut7LoAKnWna1QmOj
saJzup0vb2BTBOOHlh4MxFh2k250VbBjTj75NVTzngN8aDMbg2ZgRsqAt4ufZvRbc083rEb17pkj
1OoOev0gnVBmqVZWtzRQFyZ0cbte0zcuL517+fH6xbVeE3Sy+HlnEXjht15f7BXX6+r6y/pxkSzT
xRWaxuoK+3oR8o+Fu2VTzi/dt/8j6Tx2I1euMPxEBJjDthM75yRtCI0Cc858en91vTFgeDwjdZNV
5/zxRfPlfJivTmf8pQs3m7nT/PoxR/HwHJZ7yoWW+sINN/rZPpNTyv9lILBwRg7eHI3tZpibsxd5
dDPx0+yXt9s4m20G/g7+0nO5eL0+mtnvMDu7+uzr+LU9zsfZ8TrbhLPN+fp9PqOTn83m27l7dmfH
bLa8bza/+/l2xo9RzIiY+Nr+bcfZ+nKb/23FP2rzrzgHTJVLbuMZf6n4h3+5WZcIkNehG7vSUvyG
/Nobl//43i/nxvzozY5f0Wz7UAjse0UviJCBlNRoSbDzgKeofxbBB4+vZRwa+xKlB9+SlxJnVYjg
0BrEvpRz0jnrSbUfwqUQT5jjQMVTZHCAW2YSLo1I5Y9Rtof3LzElXpx3lf30pkOhE1xZqQC6QUZG
U5lDXYHr2ASkUguu28wApExghCOMloBVZx5Jtyg7huibFBroNBKzHIXfNHjjMObYJlyUoBDouCQ7
1pYET6jfrbLfVQpIgUqDpRyMrMPsrWSzLVlaJyV54Jvf5agjIXdHBHuJrG77gXwB359X1F44hNkn
lY0FjMIMvcIDRu1lrw/fYbONTHkhcym0xjczJCFjGCi4GrrjQNieXECmtBufgq4uQJLbuGrOjUlz
lZ3I1wTcURmEachBTlE5L8npF/Kq5QryJoYUIFPUyH2HgIKohEk5Vc21GT1g9XTBrrb38BqVytOR
78lfN3yW0WcdfVKeF4T6vK3edjvbj9Fn6XzF2YeMhrGozw1eaML32X1uZU570kVJ10Z4GZWbrdwC
605+iyp9y8HTzh6W/Ajtp6m+Av+DRYhPNrI/yvJzAF9oD7S9Jf6HpXzl7QcF1hWkunHx0D7X/m8M
3aP/QCBTR6mEcMWMur9ZefY9twh+h+C37c9ms5Fg3DUVEqf2SWBi//YeUnDpmtWEoD6dDDFAMuAR
6mS7RNDW0abPmSL/SwB1XJv4n0w5ZwwM1nRLiMzPMBqmlB8AlYzaku42JNbWo74N0wF4iUdw45RL
63N8TNt2VS1Rd1/upMmpF6qGNUJJE0iNu2K5SXYvWrSsHyqpbIbbUvM6zJlT2xunXov+NV8hf1oo
y+UYLOYQMJgdiE5d7nZmNUfVKN1IVfVIjkRwsu2qGxHsdfnjoKpTM1bgbzv/zu/oljQ88xsjw6jl
RvHSjz/04ScIfrsITTEhB9sg+qHaiCjsJLrmGPmrqxNw6v2q3V8Rf/OzSMOF2joHKjn68P6z6QDU
z41TsU+/ug3qt5B5gp/IIWPk2u3zr/QrhPg+wbN4rrxtWfc38M+b5heM62Vs7AfoGzkWD2Vj/QD4
M8KD1+8u1g+wZsNwtEGljQgbtRPNsMz58Gsvk5vXqw7Z0fgjz8HceV+8AF5K6dsMLwvg+aE7sH4g
X+6bOS776Zf/hhupEw2JDNOz+ty5KiqD9JZQ8bGhVzNbmvRKroLfUfmnovkKf5LP0d6m/RkIm6Qs
7CQ/svlpkY+N8GSaZfZJS0/xdGAIRDxoeVeoQ5G9Zn90+Vc+LfxbV34hooSpD8gOMxZqucXv0rnc
L1P1ZFLrkdz1p6Q8eupiSKmY/0il7cggRRgK8kWkEcE70i9F+pLN76b6Vs3vvry3/LJMev5XHBAz
iGqJiXsZv6Ru17Zf3MLwAIYraVd5q3BWoCj6DdWvJloMDoMmsNKcusNB/QfpW0Fk1ARlPDPnYZrv
CWu78QaCHup7b9whbsIaXATAiny5JbIDiB2p2YIPRdh+cqEm7Lq5FHy15bf815bHglrA6OXnR4hq
pXoz0fqnhlKWddIeCPc0oQdOowCAr1n1TqxN9cDxu8rreeYOD8q0FrwYHOs+5Zd/8ieCChDsGXqK
aqFsalhG7O6z4p0jyqOYtJmrLGY4PmX6eubh0f9Svi309VzoHm09O1S7k7NmB5+MZQrr1QiQ42dp
p6sSLcyRkFh7nbKPbXggYiLMakJI9gqzKmElzZqRK/+ZnmxQxl9OM2fuKl+1fGzqWVhTOEoWBeFa
C/JEftjY4h8r3xF1XGwMun3KBuG6ta2t7TRuW2vb6S9DlVeQAGWGHa/ChsIpGxvvhjNXIguwZBlR
US7sNFR/gbSXpQOx6gyz/ypdPfYW+tj0MQUc1xz7JmmkLVKJgqEtR79gEmtR9eyBRSsdpW2gE9/f
pTNEA3dnMMESDn57jG1GfwI12E4YCuoKyPMr0ftVgcwuCUEV7zLQa0Gtg4TBo4hhYtp+gXPj1DQ+
cRXpsiT5EX4KLaycSBvyEBKEjMHkNsgouqJZyyOx534Eybe1ME+ozqMT2ZDoKkmi7TKY3IH/nSBI
yGkSxxiKf0zKsgIMWaozENOeEdbrLUI6NfuJSN1x4WgPqf0th/tkOTTljIhv/RkX4LcF/mHF62KE
kuvIzMWOn/YQ0cW9kct705e/RRW537H0hbV4XVsnwkBqdvVEOmMBNrDkjN5BQy5u9mdJ/2Tiy8jw
0xlxrRJwDG+eBrZuZKSfvayIY8XZDtG9o5K+wmNv9BM4JQ2uMcFlLA+FfIac1EJWw3KXG0Ta5diP
ByW/4eL6h8hyKAmTwFykt0j5iSzGzJUCBGrllvyUhVURXAbeDZWN+GnRwIZEMmIrvPwqVJTSzwIT
RwH1RADvigORWNgKphZWdW9vGISofQAUrxrCk9VO31a0IZdxfdZ870ZmbRCSiZDGkI1QCUXAm4Gk
cszXkvNtwOtjhijwjkgZ1bUx4bfK2crfnT0hHmCHjPLNkN5bXBRE8b7LR6c3R7WIV3pBUU3kixJ5
RPPEhpNwQuQxxtXgq1COFr+rDZRgeW5FgIWPV63x3MzrNklgrwdU1FMFdYjVXv/JnRs8BILCsNkP
lEZSyzP3ODw8quUMXXe1qIeCW/IhQyGZ/hWgBl/DDHdA85ksrHFl3UsrI69kNY5MZg+oeaIeTMIp
SjBqPDMMhVyPgGkPFfRJ8LCsJ7qc0jyA+P9pMbqH+l8ak6jPuJSaCFTuSKxZnmYKVliEHoNHbsJ3
zkGqoxAMqa20gZ1qMLHO4oymQhfJAhqrZ0nRo1O3+5ESxWj8SXpYuFip9wSO5rr5DFpS53p6hNr0
OIpe005a5TmCYvrQgmLt5BFG8fbsceGBOSmbKafLNRUGPu+zsdE5oS3zoz+p04g0Bce3PeyTPdD0
O2MqjjiVqpynfdgiOycJoeGAsW4ZsQEqPIEMC5c613SKVhKDrppei2FYgjuhEUmALfhrTGhhDmeE
wem6AC8NGn+locDIalzsrYaS3dwV5gwbwQJvC3iH13pLidc2p0lj+Dc03yEBiGO0z+FfTDL6LeqY
uqUQcljjp2WmVNo4c9snk+VtoHWJxEiIWSDvfigwBf74p5uLiC1X9WuEV5+mADuqdDGSmE4ogXfw
yYBUKF89RcVXKBQDiEtke5UYBeI63sfsbo8EcqkI9CdX/SkdekOeojze8FdWjMq6/60UdT60QlgP
b+1sEc6h13YjzAQWklMi3rN+3eVnU2kF4LEYfbrrBoQLtT4r6bqy8EnVyl7iDc6TfaF/pg1WjfEd
W/8Ke0QpuQ58YpxGldJgauvUN3GeCwWGgLAId4RHa3KZZF9/OfBvlX30cOrmGBXnOvmyCVRJKGFr
Ul7/eqYo3aamLs5H+9nE15ATxWClh49pUwx/gEqxRAEt0FGdVHOLQyPW0cjilI6fU84SnvXuMImt
EED814p3TfhE4JRhSlJHcjcAGYN2myHvVOu31H132lbD2KtAhIBeIny36YI5e0gqZDTvrbENKqJq
wzten03X3Hudq8REeWkJBS6+7gSN0W0gCht97rKGbAJMMrVXJJMUQBJIOJE+DiTEx64+Kpy2bXBw
9Fst4K11OtEJREWN8ywsB2yHaDvljXb+4NAyDtSvkezROB+9tqPqbLCyLfKZjWHxPo7MoCBEGHl2
mmWeHdLfLGecy2pIxjZOsRp9tEFOEf7ftFtVCFc7qr3G5hSilzftlluQXN5mISN4qeUH81K0H4NL
Y/710wUR61L0zjDSJo4I293IQcErKvH+EzlOGCv9tzpFzyDWjhsnkptYB7JKULifKpCkWdqjADB0
ZCInm02yljgxenVt2eDCFlxtpv5IOc9wny4sA3k6QI+Ro71AW1jRm5YVJPngxR27Ry/aRwrz6mXn
Lg/2qYWytGznlkMdTupgPaxnGYqNkdFG8cOnZSFMdtwAWrcmI6+iHNbIuHlaCQdoAdI4eG5bOG7d
f6HxnCGKqNp5U8mPLIRvaNjYzXKpOh6jlLiw26WNfrrmUfawaQprgeIb6ORBELdCY+6ReOVFq8ww
FqVxUxzeQTiTyStWNgKGETuzGVGGlGabpn/nQ72rEPRNxdrQPOQzcD4mSJNFtFmQb8URX9AKSglY
BcmBYcjRj1KH7H/jqFs9vGr13sv2E8SLfaUgE2XWXsK1OrP4vtV0g4Cwa5GinUZ/36VbfUB3QVxJ
/kVM89ICCmjQmIWoo4VYgWuHQBf6yxHtIrXvHYgBNVyarbE3sNSIqhXN7rgrE7dI1R1JTJdRk2gO
mdtMtmr1luTm0cbVY6B0gCFmFuUYlUS+YMYMqj7apliGtGLENv3W0Q2DvujlJaFE3yrI5dOBAZy3
d1AOmqEdew0CQv1oQ+NQ40ZEm7nIDpV4qomK7C/4DLC8I5NyXLOrHpGdX2TYKS841qAdlFp6vcNm
KBihbzNE3eSsQqyYTvIBRRHzw1B3Wct0Aww9o02zJgMJvK1Y4+AF3+amSsUNQYAd4vS2LTc2wIgm
U7vSABI7iyozTx0KgJr52KC8xEDCjo+dHl1EqtJMJlNI51m2WKipGnK4xaL0JwvTo+xnFNCACzdR
uRJJ1ZOGPE6mEL39RtKyqINH5C1rOdvE4tFGd6ym6soI3j5pHyhyNGYkATN3YTcrw1WavXPzwZAQ
4JowsSltWlnCzndSoVY6W9k18NWjidhzJECKULKIzJf9CK1PNRU+Isbhhqsa317V/aODVgr1dQ3n
EfLi+c3GRrmaxyhQ8469Cv84aH2YoGJJzyYWHHG0ak6B8fWQENJrUCqfTA/H2NaMIwDgHVkVVb0H
vTZleUf7L59pGz44n2mpeccGX4HvSqF6lXUxIo6rRn+LQxzt3TCRbzZtoRLEezuQvxvJzkXYHmTU
eSHHndHWO6+NzpOl/ImJ24ttQjFAs7chxSiU+0IoAICmrTTvUXNEqoSr4qlgqaPMws+uOUOvXgI+
zZHAktcN8R+AxhRHm2gMDVVIE+9wuLJ9QVtmZ0JGFg6JbdaO3uS+fwK1UdbAUf2roEtRrJuKqdrn
gRP1y4i0Z3561exPRf80eHw7wrlGEShWo92M7qKt1ut1fM7DnD0oqU9CB6Wg68ngQhTeGcuAAz9m
5NoZH9xJvncZmNBbldHfJNoN/Tc+MpyR9lS4JX2oRUNCvjQzbJzE9dFJ7hE14TDyC7ujx9s4DRTp
/KeKCdEs2qBr+hYlC8ECzIkWEt+YXElrmSXiqRZTTzKE9AI9Ac/ZXciQu0vlPs5wY0vBIvOMQ5zQ
50uOpM10GyPStAN5WTUa6U1fiYKo8eb7O787IrcJR+hsutdze+uMrFjtVYpvfUvcIZBevlP6ess0
Mymf3J4RR5FU+v/Q2KeMbdoIEel/+97TN1+ThYA8QZgpQsnDRZo8wfkrmqehE4jPE4NVXF+Apkk0
vClkbEz+StYlyHYyrSi+srmXpWWXoHxX4lUdYVYiO7zuRd6IzRNFv9ilRukQaf/4Obdt8McAaHYD
4zlRStCW/YhLM2w4HsDbJWdLUgKRd7wQ1WdsVr9GF/323uRaYEtdA9xIZYh1Vw18bOFbo1RdkDp5
g36cc8tRqDtyYnVbBvIp6BSAJ6ZhSM/Ekj5J/xclZrEsUjhQ1iH5xW5hkslZN8SPnDq9QFrHvJNY
K6Xx9hqfwlhmzzCutmjZaBSepd14tIhnyHAR95i8DAtlbrlPhYo9YJYmIi4j8ErboFNAHH9K4ntk
7KKYdV5KlqZGNWOW/aO7cNnoLTc+orWc68k65XQNSg85+OejNsEFyJCqmMNOaCxzctgCEgpIKmGN
AkvjLtmJVtKMZcEGFhj7o7BcxDWwrxbONaBpNGLIlBHbLqhmLSUWHUy00idsmzWRLHPk0qop5bHs
aE7f4oQHWZuJvkyq6Emgyh4lnrnU/E06rC9Y9v2e4Ur0BDZflaluDbbA0FQ3EYFBBcwT51OQIjjF
PxKlBJeW+t7qjCXiT9RDxUL2zJ2mkKoxPnL2VokXmk3oA03LMhURM8S0sU7pDK0Vyt84YBJmfW+a
fTJ8qt/o9fXikoZfxH+VpyH9ttB5cTOX6dVre3xHC4ndkqL7jlCPskMjlr8HWK0e8tgvX6zuCAv2
QfZtyYeMt9mSL1b9HY5/xbDsaJMwjQxdB/Zocx51y6Fal+oX9KPffJloaeoYl+wEye4voy5x8blk
re8iTC4MkhX6eK4iMLY4SiO8reXYYGFGCGC+/xPuwgr3af9XAwi22iZo32305wS8IIT9vvmGk3oN
ussbCVoGdUSFZAgVFwHOq3RZ71F0qoH30oKIPtwDK4ZF1Idi5NeSBhltovQJJVBNi0XgMBesMxGC
gedazQEkzU89uBPFUUxnWgUwwQJkKpjjeOForHIkyItpXrCQ+cr4HYJDQNPPq77iI2F6oWchhtaW
kT2h2IibL+FNqRFfizkQKbmg3OMM5yHwQHeRIVUKmz5xwHNVSpjBEreskd30yT7d2RmbtKcAn3nO
R6Fw428ztL8mw0CVcjF3+KKkyZXjeGGgvMp+RJZEWn/LnjwLOJXlMxZoglu4jIlb8lQgasQ7fjgv
SPwXWXDUObq9Z83N6VpaN3+aPgJr2Pm8BWm0zkmQMRhp+oMlW4gmG+Y9yaZneyQliRd4aAFOTes1
9WtQHFEiMifYF27jFRN9GFkYTqiWehHBu0ul4NnLOGFtg5i6JF3LPYuqpqsMUvmqJGCmrlAaEqWM
Ak7C6hYTmmck+c4qqVYoAxSw4TXInrL3YFWOvU8rP6e+s7flHx0UJJ52jUFVQ1zfgSPmGqLNlLC5
gFR9pyfxBZoeR6UwMiuyvy1B2QaxMk84qJCTew2rUlSjyUdrSDApY0pKsDwoW2W9KaP1wwcbeEGu
mVL+ZlpHaY5HugtRqwjYg37XmynJi2taUulAP6fkZeBwzDlurWZuMZkgJHSjmqE+HaBlqn+Fbrqy
D28dVh8RaTky431RMkqNu356EZOz9JkC4cxCnyYxmKZYtP4iMRDliMa2JFePs2BB8EbE90SNQ5MR
c1OiYdTeNZupVGLd6aElg2NmrXjQ5q1EtpBznmiqHc+2yDrpSBLKuS85mxHHTAotHIRmDB78dAwe
lhfHRLN3U6Fe+3AqsOSg/KErS5LiS6U4J0nwPsH0ykSJaM4fqpF8t7J99Zt35o8nb9RXUpvM0V4v
ptzY9YTz2W2/UWqLj2rTJpA4JgHgCTw4BqNeA0RoDxNYr+LhoQ41lg4Uyp+BhYYJrUZj2Nu+nS4B
9cZ1uI2S1PVz2F4y+84JzGMnaZ9QhLSFoDsTn43KTZJ3oMvhMWWnyNGU5Sa1r46Fp8vfJCNSAiwU
gb6gGOuYEKY6a+q/tOkXuN5cWio2sXaL8ZdSBKWzS8ni84pcf0QAnr6BZg1xaDNOV2AHdZeRAQX3
GcaukVquzUSVq/Ci2Uypfb5zMOvnkNBhTW26T2BrOMSrwqN6IEl3hk1Wq4ZNVK9RS6looQNwFOWj
omOatthh2PvVW1EOmXTTebszu19KVb+XsC2PAHwisaxETqqq5S5Wfk1W1NJics2OA6ShzymhY/5o
qE1p1fJojITuls+p+Td294LyyvSXXzuYyKOeT/FFD/4Ak7GV67RT0GNbtGcZqXI/HInaolUPgkKz
CA6NiOLFqCvxofXaUgdw8yQ+hpD7kgTYbrKYImXc1DTAUy+opv5ZV25kI6KfUH1mQgaiBM8MlY6X
CmKu695U46qErVTmSfCrapwx1b0cbuRMftr40yTOLkopEw31DbELQXaWwR+t7sl4HlNrI2efFt+N
ajwMTqk65BkWHUgYGop5wEGkea9KumUwayDrYg3CGXMcnoGj/5Sk3/Y5qZp+lLgaHR8IQ2rLWEd4
LkvlC3GRVduMbMkt8GCjSGtPt2gNq/kGGzcLZUMUb/PdS4eq6F0FBgVu+yjJt4n0maoAx8wwcqv6
2gk3lTYiw31InrwhYu+UegxCMboK+EgDcAl2s2dIMqK/Ppeoyaw48mwqYcstifwuT6ANlhk4yiYm
WsrukosHn5CJb4WDqIOs7Oi0NynI1o6STm83kZKjhb0MU1hEfRh4scwsIyDluv5kgtw3GDfCSd8F
ZKjKmKq7aIDb6g/jU7ZS6rYS8YnyJ7yVuGqclOB1dhjPXlojyToY2upA2ra4yUysxjKaFZ/vhkAt
UNBNFX0GLbGsjK/QAEsjJhZBQC18LxNEWuyvWXg6+mqbP4Z/OAh9YSjM1p717nvC5GAY+8rGJWMt
EAgsIlmCFnlV4cj2iZJhxB0I+9QTZlRxMsdTtivK8RR3400tgzVkwsrJhkvG4ZDUSOLXKbB6YJ8C
+9L58gKKv2HcxpuPn83aVgi3Z2b5TIk9J2YA02yxKCXn6EwV7oeQ68HeIfWhYIyCFo8gqGLYSYoE
X9csbe0j7KVfuuCpJavvKWrR1iT0BI26xbET9w+t301ONc883PpE/3iSRcAGoY28jINjcahQF8q5
TT6ixIFNTRl5T/KzVbxFp8uEJjEaAtbVUk1scDAr0Zdivhbd346as6Fhmcv/rH5Y9diJsanX1d65
jcZD7OOa+jTtftYi8OptDYnyOwFst9OnrfE2MCyMNdseRBo7mEmVWCBnJ7gd1gKUyAshuUcI0IOj
I9tojwyTBZY3m5ZK4XILoZqrATTJ55vHsOonrwxorNh4MHVRSGA44zh1fBsVvEt4H5zensXNhqqv
VqF29l4ZwzoSk+exQ4ZZlAeruZC/3nQk08xDe2n66xbdt4mEihXcjJ46MuyYr5MyBRFBmTCZgWDT
p0X0LM+NOq68YJOQYlX8NeMvumMqkRNGDsMpXAM1Vlj+RfKvUOUSL7gs1AAFYrTsepMblQ9iOIJH
T3K96Gx1JSf6avDvyKgXTtNuS0ueh4CEZlSBGfZHHYk9W3f7pfcPfdv7NgXL3h1L8sznSjBZzcdh
gz1CQrkmQJ804YLGhpVyKxS1s2ElojMAHBk+S/h4Us49oW4LtavBaT0STMR/U9k0aClc+c60KgvC
KqTS1Rh6VYnQ0HzZDdE2syQgoUZksZ4zIuGcZ1dMIFCJC9JcMEByFeEDboLLCAktk5RH9aeSN+eh
WiX5D3HH85j9gev5SlYkCQfGvgKEKHJMgOlZAiYPGUBB5VYaeU+td1Bk5CmkTyE68AqM8ibtF919
wIrD3bkmEmSTgoxF+ujqGORS7Tt3CLsN3cw8jOlHo5G0ys4n1+OS73FWgu81/ybprdXhWTZI6gf0
wGdXV/57QsIQ+tWid3vSOKJuq/sHK5GR4laujEUkpg8pjlE1ywetJIa29kDPChiRSv6nU/AIDXQp
jfyLpxKLRN6inbHfpNCmxJeEA1uqXB5GOsdQd4MGZlcjlc5JRYsuXzHTC/25IqJk1RLGjILsEIzC
Xc5iS6ySqpzqnoRYHYEngBTjZQZyTWjiTtiygc0XGqNQThRN6K8GBeGLRLW8SmZHtHWGc4EEgx0J
KSEySeRZQf1fWmXVaZdCi1Zl2K8w3CBjQ0ybYL+md05G7qMcg0kBHvsYfwUHobUI6qENw36ppf5B
ietrjw170ola6QMgWSyXMymSr2Ed8vBN65DNx86aRU8QZYk/N3OdmnRqHQDQ+B0gqWDhsFktkBTO
fWhjC0UR/ITEXQD4iLYzZ48w4z9cnCsbbaeC99xHAaPzYeqGyExuNlrG75Mo9xL3eIyKpy/DgwoD
VBOmXYxopOx/QoJOD6rGkmf1zlG3XiikBZKOjYd4pxUPi4zTyuQ+6OoOrP0dZz8JqmxkXMseWdOP
RyWCEJq99YRqDR2uCkZKA5OtQSf64iySFQyujxHtl5TKB2pJF0nsbfviZwz8vY9GqDcjwv7/HO0S
ITaB/ke7fjWYZySKvrknm/IK6TwXIUxZ1c8FuZxL2ryMsQQSZUWxmueQrFqtwBInE5dqc81a+pcG
bnzuecXkjIIYE+itEimriQ+5a58CyLWIrRazjacsDHcyx3WE2aUiF0Innigndywi/8oTMgXo0vYK
WisT2UNeAH4KWp5Jgav8ObZW7MITWYTFPmeLr6gkoUaj7J8kWQGl1d4l4JrAKm4RBgoooNFF4IWP
dkBwo5pbEKBERWaWL+QQ0ISswBqneW2ejMikpxW3u3wL+2njwDVVIM7ElU9WeGrHm6n9BqhwDGI8
Kq9ZKVtHSj4pqZh3OaoQENP8Z0CBnNMH5EUSUzEjqcQuTjWLPGrzjlE0eCYiIiOl/pLhfvSWAG0D
FiYUFpn5UXXjUpF+SXFZ6PIIesKlK92qKXJzjGgOUd7xi4UplxqYmw0PCxLQqH229I242MHDACjX
xQsEnUk2RoSdi37coCHzs81XLSXKcgfkw46fPFsdUTsPZV1cC3YCEY3kjbQi0m/WsuIGaAwZNNFy
sXg0yFiPBZiTAPRSNSV1gC5d1qsiuzTc7y0DJkZ0ywNAF9gP32l75BIY82aBMl4kiAh5U2cxwfBC
4TWzhSNA/uYK5wcgvArfYS8yFWJ+pgRuk1JzrlW8m36P/ME0yfaMD5ArXrGv8xDaqHMDvInkmEmX
ogXAL5bCy03F0UxhqGy6bczYgVc/9yCxQC9pIODLN9yKs98Pi7WkuBhvFmzmSGIKppFyRhG24xUz
kEQG7oHgLYKTsO0peFr9iCt3DOctGlA7P+ERBD7QEe95U7DSBwRaqwn8speZRkk6SVQhmXpJpr6w
h8wlNIX3n79h+vTVPZMioin5kLRc3aBsTLowk/+mktRfnbIrJO7ZtM/JeLZZz2v/T055w6tr1/7J
SAxyVdqGDJsDi7pScATa6lbC2BBHO7KLJ+SbOUpTYeyLnE/F39F1vpJYSkvaFpH7MHkJd3KItFhJ
WTvSvYjq8FQLIF4MRNkSbACrB/k+bPcL3QFjk/+8qL9+EJo7NwB4JAvtOELA2sJwghbRMwNI1IEa
2H0AZaSRW4GYLOa7tPlp6vwzH1/i29SSIyv+XKQh1Eq7HjRtA/YB81lCsJgGPQ8cczAXcvLEitWT
kmDX3w0NJqRt2ERXczXQ50BJ5Nnh4i/llxeRJs81PzlLcZVABajpJ7Bdxm/DL7cQG2LjFXNFxfLt
lKgp8nppZT+a/yFzdPAJ1yR56hfDWZF46ptYrnz06EHnIiGKHTACxFWh8+lkvzXPraoIfs1Z16yW
nAS8uD6BFDwVUEb89cDxWLAb+dsie9m/quzOcO82X5M43AwGi1b7lXgUcMGRjai43aQRjzkH290k
VDHyarEhQQkOHPcZL5suK/PatJcyhOVIJRlSgDYF7XYIRBn+LGcphhXCumYDkcA+a2JJR4bTuFow
nBXjQu4nby/owxTsB8geSIRVr383yELh31K0eI5zlDTJ5VHx+Wh1cMkaA6GYe+wmWJI2/yIWbD5A
FUtecarr+FaUKg/nh8ZkohDploskKETCdaSdO3s8CBxcDsGWxvEJwIFLDk2Goi7KLNihhVU0YHai
yH3ANWJ29h3mg4EDANzHM28aFVoGxsOSnE7JqHchWbmqzXxm5ekmHldZyusMKT6T1fyUqvKjVDsE
OBaXSO4O/fjhJxSgCii/VKiNJxQyYI4a0WWVjUyoB0uPzIuv+emi97KjlCL/1MdVVy9q563YsWvi
Po+R5/Q6LtkCQIa8W/TOOYIhocUkZJbXu9QvTkjvmg0qGrJyxheZcRzpk4uIOiHNQL1UPdu3SX6t
g2ehSrFXMswpzGRTR7cbVRShwnvHAIfnGOdTkohMEyQADC6wmwKb5ECrbKQ+ChRqsR1NbzvIyqat
qZ/OCoRr1YZ2cNZ3FcyRIuE4SbdWjjyS4tRGdNt00FXtpQvwdVsQeE36/7CPkLAPXo0M7kLyolPU
vyti0Eblc+jUtd3ZK6lw7jVmOumFY5+kHc4dm795WBvSo7XhreTsRae5ycBeGI8B3WVK4xfL8qkm
YK51FcIEW68FwfgVAVUcngDiU5OuzJ4+rx70RC+bvVGED5IRK039UhXUsimjEomMsMox1gmYautf
QGx/bdELw4xREQhRMy5Z0YEMs5PRQTZHGX447yNv2llZ/o3Dorb4CMCX9d7fAojevb5aiWgeCtyJ
MzIYTiQBsKu8evS/7UPrFYFv87gOcrkoQ939L+BAag6Bj6VKw6762/N1yOW4maA4bbl6690VXfwQ
e3MD11NEPm+9b2kFVlU416w9SgTslSDKY7pTK3apfSEVq5KwmbI/dYwe+PPeLReDiRLbpoggw90D
Tbk2K4LgDHvvqNl/FXICXWARyDqwx+hj6lgZpVdo8gGyGgorI/xfXSp0BH9b0TUgeaEniNs/jNJL
JFSUqA5Fak5nIdBEsGQuAp7t1kIoRJUM2SOEndSQk01KNg8LCHR3XfxpMOjOP41ZUmGtrap3xPbr
twEZaBNZh+Qd2t480p+SLwGj+fODMUT4S3lJJI04OZxV0mukxd0MDoWNL5oSqoxZPCiA7/Bj0U+B
JhO0ZGBy5tT+TxFCsPcko4CN0euuwoA+RayxAY6Rfq8Ynxbq+kF9oOkgape/soOzIu7XgmWpQuPR
Q1BPgyZ+OXBrZVvrLXzgCKIuThuCzVp0ANLO8L5N37zIg+TKAMjxWxXyav5sklZokhS3kr40+OvY
pugtgPVtMYBlb09+6TozKol6hW0scUsmqCqiFIAJxkbnBc7qYBXI3ockW24l6/To0cvLJs2PSkY0
hJ2+1tN6p9W1WNDDU9TQON4mR4eXgghT0i4/Q5QOPWqSOHi3NXNVcaxiZ6kTfzkRb6dzC4xIblr1
T4rXpXkNez4rfB0i9kxWuEIm8vBbpMMlyVFB31FLpazLZvgt2S/9XltD1jYgOgyigwb5BVIAtcso
MFecVxBPy4w1OkTl0PXeKnsVEmqu7IzIC3MkgpzUJCbhfxydV2/ryJpFfxEB5vBq5WxZli37hbB9
bMZiKGb++l7VwAAz0/fitI5EVn1h77Ud+RrlXK2OleULmKczQ2tYeexhG6NdTXnz3YrgMjLrzoT9
gjirXiUugc0OH3lQiCvpg2RrT11SnIVtXUoWEo1uLCs+e4qZLEt7IjeejS48mkoB7IJc8nv6ER2q
+uiBm/h2AXe3LdCUVNsm2Nt6ZDQuhpPaMtdD8unLBifESngabH6+GI2UGpZCmF5XVYI4q+hNcgyR
jOvyBegy4y++17g5N9Wr+lbyjmAIjd1QpLt7OBwgxjA/uYL70dmVrCAIAtt5uv6MYeVrtDq6eXvr
BsG+IIrcL8t10pPUF4ffmlWvkFsM6E8Cw4EZwVgtrK+qRAlIk3LrcJOhTlKrjv9/RDGcx54wyqg6
6JGz2RjZ9JGGqISLZ681ttosVlZhvTa0mVrISgBcQYuowyU1ACHpVXh3qO/s3P7mEFl7ySaeSZTv
PidG/aG3Dy/QyXtxzkMcncwQS2VR7oVOe61HDIfjVYtdwmhH1GXDXWvYsmTngr2sSU3E/pd+UFDn
3gu4qEXkwqVXjfm+yXbeo9K4YCGy6PlLges5EA9Ig5C/Zol12pqprx6lhdeWP2nmwq5BMIrW2sgB
OCBkh1FjROVBg/h0JDJEi6opYC3SONsm2jvIHDyukOyto7+lNyEvjDyBFOBQ3scU+cbS6if1GCMU
kYr6EEHEeq5YNg90yxDbseMW61kbkHMjYnPA4sCwDq2Fq1P3TvcKr1BtEBbUsalmhu3w7XAFZlG4
ENk9tPBkqt4anbBuA7dkZySn8KUVcDkpyEyGg3WRwuiEnNQMLMlgYY3Z10Qt5Qb+CkteDEVcc316
G8IqUWJEPHbaQPtGP5xh9UK6iYI0BlFSQdKJUe5oPKyWcYoaTNPhr4wACRWYFE+eDQYQs4Hj4XQe
czAjUf/XS7UVuhcq2KqYad/TlVr8qGEK4WaMjn9UAFoG0SCk4CZcQTiHvLoapkXJ6MHWguhzbaFB
pT55ECMTglxb7Ogz1n0+n1rYEDRTuxHiW8kvM+cGGJVxy6ie73Lt0OHYzsUO0SZS6DoEDPjcJce+
1/ZOVn5YQfmMzHOhFJd21L5G2bOjaI2gOpJk04BjK2ME9M7ZGt/MpoGFeBuCuyeZ0V+Nl2YZGK9K
/V/52Bpwq7GoW7bI6HUSjQrssy23kOcfGq9DCIBOC1N3oSA0wljnPbb7FqG6H54owkwhv/XCoISw
iXhE0m2VeEmEuYIr9lVi+PYq6zWX9EUUqXnQL7JBo6GDZB5Q5YJ2tK8NKXgTaWsoiBq5LSWr2rnb
zvLcwhe0C9Ixt0aeocmXB/R2ZGV8mLSdafjWyEuiEoMdY4mJPgSiUeTmQWWMOehQNffQZy3dnNgJ
nGkW6LVUx8NLiiC243Y0+MckOyX82vFz5EKEFvlfxLSiTXA+DV/u9K7gbl69qzlY5sZfegG3a6Rt
Y35Q43+zSHoSVQC9As1+EO9LxMVu2q3SMT4VxRms/d7L1NHNES/7RH2c54JgBQJrz/pU7LuB95Yx
D+8RMUTeqnU8oHyY+AKC21ILKiVNfs5ychqAHNv0QKb/6vQZPJqOGcp4iSrJ2gggLjI7O7zms7ll
J2CFW5Oy1AOMMOjdR1mk6+hmeOa6wfzhZW+ZgpW77Nut/JLqRO6YW9adlMGsXjx231Ja/wImNUAv
/fS1bqKtzVJ4tuerHUTQg8pNDxKmEB+2axzCAeUznDqgjNQEzIe0pcUOJY47JiToj8Rf0ZeXVIjv
JkfjzOOa5c1LIbytqQh35En25g4v5Bq0FAtut7xWGfBQrz0RzbfED2MlJG9ObAcfdoOswALo1Bn2
vWotEBkPBHOwd3DI6csuEYt3PTHXQYK2q9H8R8fquZr9V69GvvIcwxVy018F/jVcMsqaovz1OsT+
QScvRkVWCrKMRHdeFKmMjBl6aCZV2lrGH+0wIiaOCfC4T+Z7TXfDx/HSV09D79k+Ove7QoTFiBok
Rowe3IHs/Q+6Ea7hp+lDzWBSDbFG/YjUxZtieojg7vA2w+cThsta1WIFXNL4sJuL/iXmGxLYImsO
wScESaQh9SEhmEDHD2S6yPXJupP9b2XR9frJa5ze/PkRMv03wMUP4w6I3BNLViRGDdlhBgLoGVkK
f3ZRMJBEtxahYy+MaxARdpAf6YTJpl12Vvhm00n9v8lJWBoREBfjFNOInMRMmmr89jWSg1Lu0AMD
/oGo4rw3BlJtCjCI/+R9vOfJ1oZ1a3MqBsj/YQhz7qtf78jJ0sg3XVFGQTYPFMl6jIhCNm8yx/HC
zq689ezaQtXS70Oa8JldYTVugZFp1aeM/kJooG2bveb8TR2daYEutoEL2SJzjpF2j7zPgWQInE1L
AzYT2wE2/9bNdZHM/ag/mc8kyfdK4oc+bf3xDSQLWIqzpf//Rji4MTBJyLE5Dp17tWHHoA4nUg7X
eeyTXAmjI0W7lBkYPh/8Yk89VHTSHe5JK98j5o5PQmeiiIApDZlnJMUxq68lai7P556jupG/qFoc
ny+AFMuZp30yylfSGq7OOKKK0CtSGjtm9oR6esnDIcyX6aVFEInj8yRgyhy870SwrZETa9qMegJ8
6JR8z2zYWqGjlYUoT7J1QJPr0PviFirzNdN7x6UOHn9zJHvCP4bmpw9ti92KSI99TWoTSEXrw8z3
9Ko+edKFvxggZtx0jqAqfwloDCOxVjWjXW8bULCYUBM57Goca2UHnBaf8iT2dfDGoWL1d318GANB
US4cumYVmGx/jd+I67ABwMOa0UKiWvoz6y9kobR3cctwsVyno9x46Gp9ZluCcWvoVxtjtHZGmICC
xltLUej47zpxD9IkrSNa/kSGw1CCqi9g3cEMXkQZsZHyOhEO5HT2v4HPbP5MtnWAA8w86yn+6ond
S3kax7emfTTFp1n4m6T+ihBKzU2OIMH9V0QM69xsuEL9XFh5fxFxeZrbGLDVpcuiV5kgk9fM6G9u
00OlAinNJHo1e1wPARA4M7a/SOc5ZbO/gbHPwTbx4jxrpCRpA8U0aGfEDNjbWhIKY5faMAXkhiCP
EUJvkOQLs8NeJNqvmofnybqxffK+D9Pk/28XqxDomVqAXaFfNQ4L+Dl3iWiLk9fSG99diQj4fZo+
yniP/U0Rv9xPK2TaVzrlsWJwhYbybPAwmTjKBt18iij9ib1c5MY16/b0iBL9MiUpiZkA1cU3dREq
mhvJB1uyBmJaVN8uziHfV+VdWUUcpMEJG5mPsco2YfvRtvPSaAWbCUB2DI108qQc76PSnpXmPWvg
ujNKn241ypgiYIM/8pvLYutWioT/IepPKJCVZDgrCO7V7J3lzTg9vpjjtPMmS0oOtW84qkx7Gd+Y
7aXs5IH5OJsUuYpswuzmad+bL4meY17GLtV4j0iwNDMVKqhgCj3fMuLkXBLiy0Bnj8uyZ/LXZui8
pFn5UEi/PvhkFlokGK9y40Bd/xIZbwLFlk5Ei4HPLPOaC19ZgaU40qC0dEjjhMv/Q7Ud+xjajE0w
X6Bc6j52EZMnY8RCmSlxBgjUSFTLV4/7jr3J9F7inwkB8+adSiNZzuY97PWl54pXNQBQeaHjzPhu
Ee4QOMwMSmb+sbBuLds2E0Wiz9YlRe3qUODkUgLFcBZ1/TBTfBRXte8Fb/DUeuxugrX67IJ/3zgA
zkPSPuDFRJzA5UctgM8S6z0fdOvQ8gKLVfjypWnYrCnh1Br0qZm7wdRI3I1yX3/BCV/4+XddoJ8u
TmxEiTNKFflplxiSzbazp3Jfs6EKeZGMIsVnxnAvJBLQ9BkUqyqBKVLUs4P+8nlUemYc0dEZIqy3
cp34wdmYCbnXMSppy4hxpT/nq4HtRvsbcCoq6DywFJO3NdBr5GQAWBBjR1R1jbZhon5yaDAxQW6Y
aNMZESah3a0enaiX3EIkRE3YXQeSMNIBlh6FA9NBrC7dbU4LlSyqbtPO4a+Y/KpsxwwbAcasjr19
pMwjbnoamCxJtDyVqMCc1Bej8/wnBJF7EyMQIiIHU3D30OwAAGObc+FNcqkpRcgwiN9KkH/X9taq
r0F4wfiz0nZZxe3Vtmgz0iZ+hipDPVDTUTHI4PRm/9hDdGPyyWgHQCnWYM/PN3hlSg/8T8sIFGdt
7F3jEi9YM+xJFIrQS0isL3a/dWcuLYFOKDH/HJuvvu2mV5JvGW1oILUshMXoDp+iHqmB0azjqYAo
1js0Q8z7fYaAi+YxUA81z2qizwJ7RKPmXgmWIvHLXox0jRhlJ3SgNILRuL+E8XMF7AHtKrwcezMd
pXnpna1d3YeOdVmwwQQQRSwgVUtl7yaNByGhLiOIisJDbxgp+WQoWluHOxworZXKm0gqLjOyhwmf
xK5Mzdu9TPa4TFieZLr23IWs+ZLkOalOA15oa6iPsRiPSQnyoypAbbEvrTiY3SsPNL+mc0qYB0d2
zw1Pci9mv2DmK25NWhIuPGG8tOb43McKPpRm0OPolJCIFVQJBlh1eEEwB7C7duLZSOcPb9QeItoa
w8CI2BwWZlsTkx6cYjd4d+y3Kd1kTN1EEi6HeKS7tuN/gmvW/xgzZCFQjZfSJkmSyb8NF7e050c/
QUmgpJGPjhHCmyCluPJ5+lhxj8mzgV+pHlEX5z/q+49Yz3jGvYkSVA/WpsOVia2h4KSp4ubUOe7P
yI7BxPU6pWtd5j9DSqCEn+HsXkc6WByrfPGIZughdIuREATWZ/lIePUqcvj+7l1VXx2cv1xQeZKc
A2IlJuenQVCd9y+jHj16ixgEFshQl/x9xm1SAYU3l9t0X8E090S4tHL5J+CspDOYwNeAWlDjTbR/
RzRIzEFR86WogNC7MW9RzM642Oo2tRjO56YuL4jBNxGLGpatS1FaN918byboMAYBp+WfWW1R33WI
dxRUs2dt4GO1NncdZYaV3FS7O2b2Fgm/1/wRL/8E9CUx9wlafaM/AuwNJf82aIf+ty8xt39HguKU
gXLQk6cBVn+M8uuoW2e3Mm+hOzNOSF6LChtiC2uzFf9cgs6h92G8icmxhuDQE2cj2FF4G0MZg3Lc
KyMpMSHyWqZrV9Gl2yzod2nOfBAFRju4Z7xoy3FmB9YBHaSTTSIgnxiuqKqnU6m9seKNix2bO7Pc
DBGfRfut451gyeiL1yI0wfqXpza4elJi7IH6TF2lAXKc2H9Yxarw3FtYQfUL5+lDpshLPGsfO8og
TF4GUu/7IJkE1JLltlz6TrRxTI+gzwkVpPfP6IG1BrdavzjgtmGNKuFaQcCEt3TlP42hmaJKsXHx
enulBCsOn2DUz3F84N9FMq697hiOMPoJ+OtOunfQUu2nR1XTe1wf+ruo71ZJYAxuSJPegDm8aeyI
ki0pnhsQk34WonlC74yWrGm7S8+iyJskxtSPqb+YI4RPMBIzgsYDsC0yyeUmRg/c/MuJSqApJwwC
BS1SvpueUcMQquGAEYDS/dzGeJ7yc8eSTbk7Tb0HCsgvOH561DOxklT4FTJ8kgRIU3gSnrfOcQXk
gfYVR8UmrZ17FKKX73ig0CPGjKVar1+6CB+6OvtoRLwL2OjaI5lDUNILWlDEL21sLbx2GxjpOg0k
PR70uuZBRihOeMnagww9euQY7zkqETKODd1YT2O+wbjieLylvJPJx6AB2PXq41yKZ+FU8KsL/VnG
5sNO/2VmRPwDv70O0LjSoAlWn3n354mDq2GoxYGc22B4wmATSN6b+mij6o4S5JXzgPQwB/CGsrCl
EKPqjsefAbeprIODdHO2edBkm4XPT2l3tyBGPzQ01CuYVozPQIMrSk4Qka6Liu941jf6SL7YZC4R
giBAaHc5HVY/051jLENUeKH5nQ2Cchtahwe2nWKAYpSwIvTR6KkVuaeWnNpbmOa7mfaNR5wxNPTZ
dJeQ6GeCLOlwDdX4TpmL/IvqbtWxDLBqhcDDg4ob3Q2/bYaHwFLwp2SLBYKip146BwtGX4ELOHyP
u+KB2y6kfceP1iG2ZnE8rEJt52DRJxMWgetF6PbB0E519tPoyMfqY861kfrGkp8tqHFyMiNuBpj1
TCW0kWM4Peq6sbVd5JUMQ3vrO8e8nQys/IjjCsAJnjufB4aMlARWaY8fN+3jJaJEhr8euhZyD7iH
nbF+CWvqScuyz9UkEJLDed+6Bcm5ls1uE8kfbBSSaHRXnqBBrdIwofYaz2PHfzn8HVn62+p0ZjxP
how2vqRAeIEjpud4qr/ygEzEyH5OMUZSLxyVhkGfueI6LO2IaABcU0mUhlw5evzSMoGJrOCv9MSy
d9aTvg6bR+GC1GFAajB6FqjMjNFBvITLzGlWfGJAAN7RVVi+6mSHpwJbLLMWl2EBYwR6g/hgIPFi
Nd/zE5Xum0XIS+BTBHvHOc6vafF37G4slPo3Tzn4+r2y6CaptiO/7DT6yT+3YfzRZdq2A0lbb/we
zW3bbSOkNBOhDRmfdZ7KU18ny9IBvMUWI6CHzIt/Dl6GMW+PFdf0WDhf+L0kliRuFwQA6skH4sHc
2ERnp6M0N7cT5C0Gy7xSYAmLd5WvUEosGAO0uhh7DZ1A/+gRvvK/ZgQ/AU7chJIoAx0OCwGLCMfe
LdXs5cyc3P2p5oUmoUvLFbV6hQEL2pR5K8O9UNnO+BYk5g9s12KpCfhF8xdZDo7EvGhve5s7HvSR
D9+Ot6h1Lv9DZzHg+Bf12KJpHfKHBVDKoxm0lbLdX5Yjxyqdk3NpESQAvAVREccfIvhrOzSuZF3L
nyIhjvuVpQESxLMkic+FxEMi0dTG6wC2KJMA0Fk/CSVxRwiBb2LtlwQQ+IqLFaZ4D3n+xKQSZJ80
3AZTRvJZ9ZX5V1ceq7DZJQ09XDJtorT+dFzthcknMhhv30Xlporida8jLUYAgmiYuLRFGWaYhEga
cqj/mo5I43emAMpto4fxwuj/wGar2gCJsO19bwo8rn2BIRD8wLd0C/IuaJfWGJMJZoL/RhSjnFZg
Af438s4WjbVHHmeC6cEcB4ipxBRmv+XdCK79gNR4gS6YOgEFSl3eKneFZNJoiIUeiaUz3zpyd+0/
MuwH86Lsuw7DvbmaUHRzmJSHrGWhRRawyJYCz3LvSVLZP7Xp1tiE8rJrIouzPWgR/lCQENuy+svT
fJnIiLmmvQnCcdWlBuHQILSZbGeofytvW3jblr8sIcMvkTWw39sx4fOif6l/0ZLmrhti4yTNoneP
VUdCr3hvk0PAosC1TinnZVuW72Q2DyGJGZy0pnYzaCqVniDU081szv+PdvH9xtHBVHgN1NAdL1+0
0S1SUb+w7DfEmTU/jvcTtrh0ja0uY9SLUI2JSvSniKwbgg3CYAe3GIGJ98NAlPBVsGNYSEpKMglB
XTeqL8HTVfGwg1UwzhYfhqulLS75saiVslV9qpnw3vlqkbtQACHPeJ9snOJ1QtrzWXF2Zbef/Z9k
7g+mWn+zLmvAa1g68GE0zT4rHU3DXgfLxUfzZI3ZvhhnTLzDrhh5P23xZwTNp8s+TC0HZmW6hO4F
zh1NZGzhwAfpDiIH6bWNyrk0d5P7ksq3pIEXTsYMjjT1TIqsWSLyW6NkWoI0phqkpCzbdTg+fP80
xczMGJvHgbW1fNZpLvZYGCH2gJGsYLqLjz/3rh2CdV9gabXjdI/Yet1wvlpoxbQZZlqb3fwJ3sOY
srExWbahaCqPqpHLeR2jgxTyk15l24bmq+9DjPJL4KMpFJCvsO8+Q9vZRbW91yL7DUcoXJS/Jtj0
aBN1NZT9VhylFEREpYPxcMOb5R4AjsV6f5iw+M51++FzD1YyP3QkCIahdXewo2X/UOYxwQ5WdalT
fMbpjwyiKwBElgM6Gdxjj7Mu2fZB8sP09g0F/1/dGcey1bcDqtEigKkQFmJdynFNdmfvMzZ1EA/0
0W8/4j9KIuwIXbfOkh/XwjYwlALV2bIg/CxDY1k3UD2LVcPAQ2232vg0gRO2eTsE1obATjYgkqi3
0X2l4IvcgMSbL4ggGuKMMn0xOkGxCSwIIgiPdr4sESin2HIs5FyWAkeGgNIqNF+cqtWR0/+q50Q8
6Efb/B7nhx5VK8dnh4NGW0Pbm5VgWUhkEWa/miD7uSAPJn8HYt9Tp3UCE8lDcoaTNyBjbOBjekBI
4uI3xVmRnL263ssJhF35DrfZH2jYnXVhQY+qPOsshb0xJODKDqEUk7URXSdYqEVt/Wt6vjaGROlw
N3ptU8PC6+ZoQTOFWWoRis8e/0kccq5Xi2DP85mylc7j7qrDS9VTyPUsTSeW4NndlxZ8B7Yf47DO
K42xOUBiorDGSVvkzQ5hENgQrNUqTLVliU9trmevCpbZ5V+uBomUGZkujiM6EbQOYHrSwFrlOl74
OmMhIMgHUwOJ+JBja9PznkYHOzCyBWbGc45aJ/lzkP258P8csjBGs3uylTW/xseAP8lE3FS9idLd
OwTq1OiiXMpTJqILt2OpT1xDrowmTBgZgxN43xfnGRIKKNwe+kZOQrKD+tpm8w/KcyHgFOX6Zz/d
jcJfVuRy7jOfJREyOkEERfI1lu1Hzr826lN0tNmlDDHU5N2L7o6n3CKpo9t7WvkWld3eqat1Seoo
6sNdTp7CDPrHjLFy1tTwsAhzmHw4ny0gjzo6Xeu3rTuGoGIX00K2XgavcOa3UtBua1eqk5NHmcWF
+hWI0SmoL2vxXvbfNg3fPua+pEPMyESp9jXXOtbp+TD3m9Dc9O4qkJsEFpJBwCXEFROxyUffn1NW
uxo9hGfd1aUbwZpweLlhquJpo3D6lplYV/HRR14N0K86hNq7dH9CyL/FIUD8i+oedhq95sbe+8wL
TdBkLjrkiYGDqP4S8RwwCShYDQEZIsex8ZaYFNDkYBUu3tBIL0zQbRO7InBsjbkeWcTiJciza9vf
R+fkNO9hrb2NprsuGWRqPkPZfD0w6BCcTZoeDk86K13FSEi+2H9r4UlndhaL7mD59UHDZ05nkpDp
E7TvKfMTTfOOWhvu5ID9Pux553oIIk8BpVXG5nKEGaj27EndIF6mXUTBPUtrJbrqFuJzgyvlDSv2
FfY4bkZ0A2S7MrvCLwATSjA5Z47YTgsnPLstTkdsK0PsEKuYsX/vFoNXoIOm+jOOrcRwrgTMAVi3
Pnp3CndHtuyqcFAdd01DV4u+n1ACl/aBmC+kHfaT9ukAsERSdUvdm0Eby32RfDYWaFLUcb2xJ7gz
E4AHDr05Y9swirXvJexH7y3x7bp7G3QPYxShLPzYIU+UXaCgY57k4tCw0RqV2JDB4QjGT2iluwSi
jEnYyFfdtZ/udLO4UfXqmhAnaIbDwRnybVIC4CbglxmezbR9nwV/ZJ6z2jS2BZkVTok/3A73aTg/
lR6DAhnY2xwy3ZjS2tT+c0CJhkWDisQo3C3PROnjfwpwOtUazCrUdeAGPSQfFuMfknjGFDECWDW0
SB5RmAWWHq6hBqUfr922jnv6tx0PTuGBxCWDQUWRM0ZDoJMw8MYlK9iW92K+h7wsRezuA+ekDYAH
rl51bqNHHhv0K9a6j80n42pRcTIP3tuOZKJXriyjeo55LKBcr+3G6+nQ3KV6dsSEfo04dJOUJDR+
PQhxSQIZXPWs+7NaRYjQaL4MmCsk1pKPVxvx3kb81SMjQ/kwQDYqPflCO6X7+7E2dgHBpQmXg4se
3SbuQaP5WldqpWLYBztw/lfe+xaKh/mYs5J0nI1adgDi69IzMiVL/Bosz6UBsWhrDvB10/WYPSxG
Qh779ojIk6nf9eMlVygptNb1T1NTAzFTyV+URMKMX3oqB4a5ZdCvkqY+iYbtJXkSTf6NgpR2U20a
lTYke24HQsttdn/Ky6OOAYimErKXY3+0nFWzLHYk+qx09OHDl0n+vAuxKybfR9865q/w8KzE3EK8
EGm4422OkEETGwhL+ZSNKn0bZ1dBbejfI+olSRfr4E43JWKONWc3IxhSDBjb2Nwt1uCtBap7HeZB
OQ9/hktRDVmIGrfUsRCzAi95pTOGcUa/nRXMhyDIslqYamFUty9BqvMcr4Svb2RWn1PNQoogl1Wj
nzIYRK08Rn1EuE6OeX3cgX950qOXTDe3WocswuxpaJHAOEwmvMn40/3+kni8Q1p8BzsduvdyuGg0
4WhQsPR4QE11UjP8Fx2xo+WTRvMzcu8Ejb/3a7xg1lmHRxFbKm4bBj67g0Lkz6PWrgMjuva0AEY8
qIPJYR9TXSq7OnpufjA5wZJQOzaeu3YbeRYsFq3p0+F0NdCeRR1A5hJDotla3cLwBh6kibZn5jBv
Otxw9S2QEsujO+88xPwDbJTRaLc+oh0CWv3rkKRfItOmp5iVYmn56P5iGEc2fbuZpW+e6yOPx96f
VStaCMafnvZFtOyb1nWbSbJz55CwAACbR4P5INH2hl6dpLRfY65JIzqLxGNNiy5DJq8muIegcVcW
adwuHpt8BO38GxdIW3G36+FvbrV7RHjHnpmIhsJVmbsTimW7zp6HePpWL0gx0AJCXyqCL4I7BAvX
aceq+JRyF9VIdP2AeMNCO+z08nuwrnU7LYeBLnfcJKLdjO6bRG+d9fCsS7I4EbY0cufqwdFjbhbT
ilpKMZiLa0MOoMH6g041KB9+9iYQxVv2JYFCq6MPwMe8lraFAU0i3eV968T4MuEc3JCqg/4+4fGx
rFtSeouqD3G04+P0fhuXodbE1YDUtiufB8fftOm0Ir0rYY/f2seBwUqP43Uo5cYtYQ4ArasG4Bdk
YxdI+pQ3tKEUch2mZP2tpusXAbSV56njj5lq5vvfAeyAJn22ioc0v7mRrrNv3cfur+WSGo27Pj/G
tMIRoK/YiDmxuXEzazcOzyPihsBknEgcJlvXHXYxxtIrqXcA4kCnWSYTQsxHggFgTRAil5auSo2C
RozFc8OPVL0ASFhUgXJr4X6EZx+3fEC297zVUR2cKmBHSfIXogiDI7rw2EOR29Vws7MJjW0E3avK
zhcFxm0B27iZ6WZHnIgIQXBCaQRUCdvHqkpHdfTm35p98aTV6whXpWOie/3VxCv+uSc/eft102iJ
zH+FJpgn2eEwYGvOy/9cs2mUwXud/GgAPeKbKlVdHCIA4T3NWgsYxJN/BJddlYw3AdXmFP/KvIov
lqS0PmXg17xGQDYckEOozFN/5tXvbkbHQsUUXPc1Y1EMNfW8IY9uGzdAk3quj+LIHHB6xyCGwxc/
tQmJLg6WZTYCZXpV0p/Uu7quvi2b8tzbpJyz2W0CG1klo5CaEklS4QR/uvPuaOOyLa6am291DzuQ
udXRmE9Yt8fIW3rcBaMFpWD4iN3kXBdsAkyv3NREPUmccuo3TuMJNtOZ8Smb5iAhS3waV6gHFz06
xPjWkfXITNWGG9eyojWRUqN1HCoEEdg0UJClcYxuaV4Hfr/xKvela/xNkyBGjD9shkUp34UNkVzw
2iMsVfOluZVLJIkErby5bMvE/8E3R7USkiioQhbgef+mcyfYwPf0CCEUwpc85GMzRlVDvw53fsYW
yUSBkuW76q1GRm7ieh5TGi/tu6/wSCE49/Ep2N2hzuUqcUhVZv0s85eafExahovv8h93yqgdrCxK
owoXQsKuohaorOX8FH57xEdMwDO7ByuzyV1VbfUqB3c7x3LtJyRso6+ajIgsDsi1sCcFCh+CdSkP
y7WO0ihsaXq9Y+jfhAFT9VbS1uNYnHBocrICbjMob0cqj0z/HbJjyHONtZb5rgoTde5k/twJN5v6
vyS6a9VbaRHcDemN69Dk9ynKcoVgai1A4ETGvKO4UC/migkVO0n36A+HlsPgRC3kR+Y/kRyHngEK
wyMjlhePfWURMxYg4QAd8VOz0AHktRVn9jBvXSKqCw9NE4Z+0puWbfZIIogD8avyMQ7piwVNNn9F
2oBeK/2SqLxqH0E6TtqJFVlPgK+DeB7mTUO7iqQA5wBDUrrxgnLfh5KRmL4K9DLLe6r/NNV1xOKN
imphDe4uk8w1+b/N2nhXYt6QeqYPB1Br6QoGoI/dzJ/enXibF19l8x6M/jpTQHAOzPgSpg+L4UGe
/NVWzA6BtQayAo0p9NzAJ2uuuZG/shXnrusPfV39GtG0G/KGw0qXR70d2cU4h9AiksBj6emRDmPr
v9GgMgIx8E/cC2f+hwSFCQFyWH5MCLYGi7YzYuWZV2/O3K7jlto33Rb1eSh8+upHEehomH4YSyBi
7hRktPLAnxnuTTFvk4md39k0WvaA/XNZyX1l9SfPc7fOpx2Ve7XbKit/VwigIpFCM180bcs4HAIx
zkps8jhfDMQHNoP/FESI1FCL1uaqpFya5DalKHKYEiAR+qH9WloKON4z2cqlihH6/0vXIuDfafpB
CucWg/x2DLFgGi5XhM2ggy0/KTEUFaNJmDIuiiMvKMQMSckHIa6An4Kgpgr6TT17z7VLkC8qIVDk
xcycx5RnZ6SdEqq3cKqafhG1dgNszanbla5F59rkfa6aDsQO8raGlA99GgFOtBePpnwOTHKh8he8
bikMNiNnfP4ag7xsxB7G5xYC1qULrX+JqB+pJjZVyPc07uprh2RT16Gu9iBvwxfbnwh8CMhTMNlU
2yZ2aT/3I6J/5TW05F6FYMCuIleW8Or5WiB9z3pnMaevinRiaUSFMV1LcudTb8lG8PFaOvh+yNrJ
SV31h+Ch/nnB+CgP/vw8P+jCYyVIMg2i+0AjgQrCfIAsvNsplb8HxlunTUqoup86az2JH214C7Wt
BnolyPj+sKNRVGjDeVKKXiO86NL9SzK6BCN/7yt7I4Ls0FlY/Gu15oTNljBF6fKVF2RbzVnLT8RJ
dbDpQDJaJay14tinVxSsBitbyg40JghB0GO4AvZLPS0b5x3HUFoWu9kZ16rMyUwQ1Frx09fRth0/
uZp1djhFzVq2N59lDo6/LvcSM5EHwdPnpDKOEc5FfdoFoBo0CO09OuHa3OYEpporGuSnJnhjyeGh
q9Rm/qzWOzVYJ2Y/QK6OCwVHt0gMskQEPOQUIWq7GSQWTP1kxyc7uZV5fzLpC4fhVMVn2w9feP60
XkV4rIrqN4dtHLckEtn81e84XUI2OUFzGykcjfC9Bu81/sfRefW2bqxR9BcRIDmsr1ahui0XubwQ
to/M3slh+fVZEyBALhJcx0ciZ76y99pJfBUzUfNM9a2c8YBnP/X5nSkWhYzxumTzBezPYIPrcXHq
kR1G5SbCewWh1n3PuyyYoJuRgUi8EI4z3E2NHtxG/eqQBdyST9oBumNJCr7ZwN1hV+3GiZ0VqnV8
S+kj5swHbN/te26bh75kP76cRp5IjJo7Vwd9CUg17z4k5V4Fg05yU80AMoWd7MZEBEUcbkN2wDZZ
TD35T/HkoK9B54HrXGCkagAs2JfKQWSHDqWeyHCojjE6BsGkSqDxobKtCd6i9FnymNufimKG5pHc
Un5CHnMsg8Xrgk7pfhfmpgmieQ4Ydl7RiHXdPQ9woOwF0QGFk2k8qU2CtP8w9eqz+5TVrKc186iO
+lheuOcy21+T47fAB3f8djclnCMo7l1GrylDDLzGSfoi0GL2T4aGmstGzqKbgJGe4uxP4PrjgWJC
w/dmfEHW23b4jgtciKpL7HivnB6j4ejum9jfkgG/cyk0IBnCm7JQ0Va1xaCHEU2B98KKn/Ou2NeW
FpT++KT6Nn4Q5HJ4ecMeKSaZBF8lLa8iAQ4n5pAYZDaeJFZd3H2Ubzh61njLSJ+BkaRuN8hzbeY9
oUlVAukNNK3Ah7od4oIb/PCajkTNsHcfly1/eeI+Y/lN0oKqlrZBEENc7gb4wz5pKhCdFM7zyax/
qjrjkDKPGrmPDrbaMnlFoMUnOyw1owtCq5rusceobKMj6j9S3znl9gB8INxrHBns7TuuGya4XmMS
0SF3CQHhEREHf0z54uW3aN8yLvkIVb4w4CC+NuNvqYg3s2BwVq26edz4/a6EGhHiFc6/e5EeuV2U
Dp5bIxMHdp1W4+EfRnLeHVqMpo0XbmPJA1AQ4LNdeHQGJzxlFRGhlSxf2Bvl3fjZDoiSDf/IXckK
VVnVYauytc1DxEykqGV0r6w4o/5rysnPmfxjHDHXT+TBz+Tjgi4i695AMqKqYZAIUae2ElhjSDkn
DBjeta/642BUe7PDqDf2JMR5h7k3WNdNjNR/Hf08LZdWfvAkXrqqOmf06ahK5+lxyb4nQlnccHkV
Fno2J77Kd9dQSm77va0JWvPQtTOJjBCjPLQUwGbTEuqO6IltPWtzpBMUfQNr/C+gI4xgClM85bBs
Jb+Wh/Fw+Ad7dk4JBnoX39nS4FNMVyxwmv6pb964mfP/AyMvi/6hxPbpDLbyasB96SodjTQXvoOn
6pakj6zlw0W5rLVvtv/4//5/ZNM7sqVdoi07b7TOhhFfcCetF8QP+oxlKMASRTXNL0K9ILS9dRk2
MUUSeNYUEXJ+ztuIENOfqk/eIpvRT1Keoyz5GyoaMjUBjBxGLeQXES4y0Bs6lccs+BJ5VEWNQxd+
drCgZ/1X0p4cn8s1uo92sQOJsIPM0xOcRIPNtlVHUuMydow5JxjTqF/3pS46gNkEJc9EAqeXhBYC
0U+JFtNHG6Tq4mVg8Dff55ksjPTb1R/9BgGw883kQznhEb1srfE+sqp02QxWvAUWb4QJP88hWMch
HbwyvVOJm9Nw4jNLnMZDdnLXYM13JjvMhNGTasdAHjQgyi2isJEpZDFqYgOAj8/MdzkN6Kc95p0a
cpikBpnpXsLilUVPgpe9aSjNSHen8Wj5iKaJjafKFS8x/bE0x21LNkTNKfYRIvGsIwNSDFgH7rk6
3taE9KKPMsLpmJTseMYPesIe2VsuzkJLAhjSfQ+jJWq2ls0LY9on0y5fXaFzg6IJNg5GvK9pPdqc
ZSxZBRdd7diYS1b8bmPFVKAmDZd5q4+1JclVxhrhaD3qJ7t/aonMMOZs7aXDii3uVi1LhQx3btTs
84SJUDcHywBVbNilMzOlktYO8Swq45Lz0wdIYuPtmDZZ/5Zo/q7lA2yJ7WyBxPI1usU9pc6txV7a
j2CJH/Iiwvleo4GCvo3TlvArh98wmb+XSIm9Os5jwxVB0tqrtuw+aorGpR9OYZ5jFiZTlz2P438I
6a4z5GONVWyK+G9KqXxMKLgOmPToFXgPnLB1SBkS9q/Ko6HLV6d4rOj8q65Ze6DbswjagbXzUobn
udwNDI1MqM4OQ1kqS7gkLsz7N9BBSU0cKf5uGJn+Cic89RSYO/pGnmQBm4JIgQd7ZM7lsRlu2T7Y
hwjcTkIjUS9s0CtiD9DsI4W1+DIVUtwYEGIaKauOCdXeH/AxuywIOEM8k+Ta0bd7mv6T2yBp8Xj8
JXK+3I7fERGpikTS8cwDlO0+wjTQvjqTZNWiHxDvMs7+6tt2F342Q3vOkbIn5K7qxsSsedia0tqG
lfE+zGLlL2+Sznjxu2MfO8clGwKCHL+tnPcdX5nC8vOgMrLZaEzW2b1N+a5d6nNusDwLYjrGqZ3B
MkRA9RBpJWAZ8LKlQL/thBxFZN0AgPSN0PWr1V8xhdUPA0spVMKyQ7hpNkixbm74mDIAouxU73N3
QXOFc5Nxw4twu0B36sswKqAM0Y1S7Oj18enAMnLc/4donR3U5U/VUpIJAtVnFTUc6sC9/ZPlcgxh
lytfvekULt+ZzfrFempJ48hZZvZ4GaTBKaVMiZ7cj3YC1mrekymXCvsBvD0qWkYG4IkQkQz53Yw/
Jy9/5IdN8VvdUwFgxoIxzbL4hUUgOnDW+1xd2oBGSkvftR5xvey2Tpm9pKnGC/Pd0CUZBsq4JweO
j4VEsCWVCuQoO5zWQxX3Nk0kbfxzy1thsiLGC+0xh1aGFsqQwd55BgdhWa9ZqWyHiVHssJfW9MAy
J+0wURF1qGMqGPh5bXUSxoeNc0/pjKhKsJ7G1Cud369t8OcjVeU089BK8jSm3x4oml70Rx3YokWI
ew78dVxY8akA6YTzYOtF45oQFN4CiaJCkxgW+001epvK50Pu6XPH8KQ2WwlqEw8U0EhSCh5Fjnhd
w85A+tOb7hvgHnqwsuIzJLBitG51DpRK7x45yUtKViyYK70MT2llB0nUHyJrDsxVUTRM+x1/7wpC
AKrhFQr5NnSrvb4UzxOXZs3SPMWQoL4DhxFnWw+bnDenap8LNnZ5oWpT4CJ5ShjKiPnqmgbjwgGT
O0fNHNj/Qq/K/iyK8TQyOYVJ/v0fPa/qi6M/7ZfhMelwHkWbgUc9Em8WwVBtGLP+zf+/N8Z6H7lY
imwSlrgeoU8Y0GaXmS0SMyvHRc7PIG0mxHhZ6iekIphaX3kauvFJSLAK5WDSLxiX1ORFxqprR/IZ
5gvFrIGdpSWe7s2GNFDb4s2L/8UIdwwwmBSMVfpPhq/Qj1Bcz0wpgPQ50B7B8SMgo+lkkqb2Gu6U
Bv3wNZrw6I6GpLWd8009VwHyUvx6ztXUL1DY5+F9hv43mRFHAFdoGHjFRwZCQvCxJcRJJXjJbdiW
0IHyGn49akdl8rP2pF14pPDUHRfXHbXhzP5Vtxnek57nSsJtCUsTYpP0mHL7/JrXzWudPiXSZRRz
c0EmNuxxS6b9E0fGPPw5/s+oQchGdtwk6bvVvxA6oe5TTiDIWptaEQDt4l4tzT4VrMupUlLmfq32
QZuCrAk/d5OyoNDRZ8mtQyMb4Q+DHHrRmpeMB2QqAYvriHo5V0qrfCwqEj/t04yTOYkD+EWVmVxA
bh6iX2NAR8RCrGHfAhytMblhuNYbEuVnrT+mdfw0tOxsSUfZpzMLLFffetMHSyIZCvhb4kGPW25j
yLhNgbvj1Arn0IGXcZ694bdt0f6RTV5St1cIW3RIS8RP5dlWWHuJwVC2dbBwRNZJv3cgVPiW+cg6
olJJTvXEScz0HXq1Eg7F/zrP4wxEdlTxMhJ5pTGDoblh9+vOgPBxZzkFvDjvqaCtSfk66/Yzt8tj
R5PrdPKYLMTiYbfg3QqSElw5OL0QFdxSrPzBDoibYp5dbbU4Cmrv3IsF4ivNN8Lgtq+hlTyjRd+w
B6Ubagpyj6NLzqVszjnlOcIBexWj5CoJ95776ZqDZ0N8bkMIyOG6TM6zy8O2QIOsEZSxNYDiMKFY
oiON+ANi3g6VxIDEe4TSAxS/3lFsVSSlzLGGaleEN8E7GDNMbU3n6lrZamK2VGXEJbJtV6sC84sm
f61kHC2vD9pCmCSMFBk8k+m6VTt/X3vPeiyOAGg9HvBOGQ5Y8qsXeoy6d6yxWcsTxvnbhxfT+4lq
fBwz4xPMk5R1QKg4obGodTYAOb2mSZv/P+dMDAB1TlfbHVgc0zChUkOtanNEtktP33cy8oFYxWUX
Lyf8j5sBLgg4Z7gNOCc0mzqi5qrscbJO+86QPBPKosQCq9H3umTc4qJ8/DOgF7MmlmGyg/e8ieRH
Uj7X9rUJ+eSMqxV/Kb5wiVage1N7GXd4oeRu3G3SorvxOaritV6/sSsjxZ6RGAkC9vAyMlb13V8d
SzJjPLf7URgzxEoQ2ylL32z9uccV5kPQYYWT193KUkFDPndkam49YOYdw4O5AttSHooW/5GLntkP
AB25JHUscF9H1NO59mvV9XaQbHYuoyk2NdUa6U4s+1kB138AcLYxYYvEIuFTBdWC+TVGb8lP8HdN
8lFZL+zEBdlKFqo3zXShksYP7kGUC+s1Zq1LunOxfPJyeiyAsd0wvznHkGwW89mJvwoKGuG7Z7Mt
t7b7HKuxJmmasL9IEasjGEIfU1bj9cM/KL9hJETdTfBzHYzSS3ge5ddoML3kAdABSWhxUI3ALTyB
QgAN3fARTtqDa997VOssVM5qTdgwuQ2RM2CT/lXG0Kn+WHg4NXaiUIuYGOIQonSuh3Q94NYdGi57
tjaFcXWWIHHtvTplaBkoHEcedYxAZEmo2Yiaihv1qUAkT49ot/GzpTo2FKd5exnZAPhxjHHE35Zx
vhtTRFgEY4bjvyx9xN2D+YH6JCakREKJ41gw7+OsoX2jUxiRC9SISyY9sH3zuJTFBbI/ZtgXUc4r
jady1Fkt0yy1LvSG+pawvZ2y4jqhWciYXXnIdSf33pJcGE5sZwnmRupZVU+p91YjSLKMAzbzJD5n
ZR903FYjNS935P/1Lj7jB5TCbnMskc00JLXW02numcSJL8Y0GfdZiI9AWJD7KGPrcXljUGiIU8sT
Ozn3sL6N7dMwfTlcGzmqdg17n4nYUZCkl0/kfb04ERLq/HVhpdP2l5xwRrPSSbAicqC9UPInjKkH
uFNt/RMR1lBXP724+GNNLjzMYvnN62eULAWYm027Yg+dYG40ou3f5+IDfGgnyGUPZmZEed88JmKB
NEgFuMuApnXGc+i+VBzaqvOlNAuLj77E4eDFgW98jbp3Wkayp+Kts2Cs1T/yzFnFkuBU4gXDM5SA
yPpHjgxhGB89s5eGicTgdYHPRtBAsGXYUGHnjqydKWicrc0uCVCnNM5Gd3FYjMwxqT/UcT6JTzNm
nXyrhi+t0aNhdIDbMI0t2q1x5PDl8FRsxIKIE5+GkdmsQkiVYH8pq0pm4m4ZPeqeeRIqNyyNL9wI
7tZudrb8X680hdj6azIkHTNhdcsgzt5pfDBFCDpA47UFyjahB1BCAc1LOEkee/vESsiAS2efOixq
bCMG8Pgc3vw1M232VZgwdz3LU1hgxdOET7JF3TSji7KnnuXU76T03aBoe/foUSOsqfAwaihRYmrw
hJE7G5FJZGsjIYw7hBt2MzyLhoZl0vaUgqnLWIVBAX5sWcynAmdpbZvvSc/kxP7KTOoVYs2aJPpp
83AXaT9hD2ATZVJncIpUcPybkxN5QU1NWtwRNgka9XkyAiCSK0kPaWfH2N1LjggiUhbGP/B4uJ9w
zJAW6YPea8tjok2gyPk287+End4ojJME3Tbic8ygDGfdNxAHENv4UcLPNvnBX70qhnztUGDh3X6Q
dJ+++TiM+OiYPzQjvvH3inFEx7Ipx7Wn09GHZE9WjOeTZs0f2sZoXRcYJ3AOeQH/wST/iGS104lH
RAmI25YDD2EwWuhNwvB3xCAQ2l+mwRgTjnkc6o9pfuuQNdJ/rlNs6Rkyy6SIWVR3D3r7yprVyoEh
gSvJjQ9KzwYlZdsYVw0sOxKWVd5nN7igz8ZMRDGganwotIUDsh/jOXVwefI5GRL+zoLlmau+4LWJ
Ox5KjjaP7wCJrJO/xg6bQvEWEmJkZD0ClYWNmH+aw25rkc5NTe/rOxYMa8uq1jEcvrbfLB4/naew
pYnwF+AbqBukN6xH3EDkKNDsKJGkvcoZE9Xy3n0MnoQARZpHVmwg76wSQQI6upygVDZLOgK4aujC
4xisYTRsEe5z+hgbS/REMS5nhfuQEgcwCEn8yj0wdd/vsAIp1uuLP9GYvYoq5PsAKDOJzWD6e/XV
1jAKUORvHe5aOT3FHO7htI+lB9fm6iOOg5tAvNhQfS+Wu2utRziFqbasi4Wp98kcjRW+GcYlRAGy
wc7zV3Vh54xnEnPPaOVBZ3wGeB01HEO38ttRuq4oPCR2gj2cJjUFhJRkjyQIokYiyLE4GvScvbt3
Ear6LJrn+Q1HXMf12WtKZLB3iKJuwLdHWsNxqai+sO0nBHdK548yoZsPOkk6DZAXG+t8+dXC9G7Z
Wg/axgX/sqBZankSOvBvUyKfx5kThpgsLeJcB9TVYWvrHdCwJUEsNOekuKilpOOcsOWwemytu4GP
EduOxTyPMXZUHRccyGxztTuv4Yi6hcXNylzak8Kk5OQZdBM6wV6ahxKFp64K4DnHp8KD4zd4Yiuq
bLBSZIhMch3BEJFz/aABOk80hhb6e+thxG5CIEjo/5W6VukJWdTJSxFVe+K4RbE8KH7mzHGcDwiA
sA+L5DAsOBft4egVr6Kxj3gBkcEPmyahF54ZDqN/FAOSDzCbqZUd5BS/l3KiOg7XFcVQ3BByNr9U
2Kv8BNYybT/MmTsGqYexuBlozCOd3Rd5V8qFkRb4ZGH0Dh6VBvHhnMbjlwmsa/K7/8lsbYnPbmJc
2MBigCJXI91G1apAYf5bRwykgbGo1nQG2HSwYLwqFmiyCXT3Bl+JpwdjHJDsjtWjgOiLq5VVy7cF
VBUUTO7wjbJc1cwcNHJ/WLBKTCy2Ot6zOibUuLxJcMM6rl3Oru3UOAEgBoJoj42RId2eSAQmN0an
msKMiOqiJDxPGDQuw3ObASkABcDamE15DOr5o0YumEImdiU1V0pJbnTLKbZfCqxhEnUptDvwZ2/9
OPx5dfJUO+8aOzwb6oRNmNCSiy0HVm1hGoMYyWuSsmWuMv/A/+b1fmG/RJf9kUblQVCNiv5b6ufC
xy2MIwhcJuMcqPdgHlOtBi1zziKGrW/K3ffhTrd5aIKBwzyZP+Lh3sYYtL2bNahyPT33SCoTGPYx
RiOr1lC8vKX48Qkn2XtY81NlkGK93DCHTE78+TmrCMgFYz0zpgE5l3hoEWm4iECfmV1H8a0Zm6PV
mkGcZLd8EIx4kHBw7MFmh8e7TXkflpHvK3dpN/gEUXFBcd2KCmEC/zzTqxchs60x+E+d6z5eUo/X
yihu1Qi1JdtqHAkIrjJCWtuWRI8qWlnlluPUN9AsYnfsmq84yckBu5bpzur2KCYcwLbONX7MoUOp
2gdFkQrK7kS/MvDHQmB/KPVkOw01N/PN4PTq52Qf91/EB8/tfKmKAT0iy90FMEPH9rHI9kBcndIP
evNWMd4v8fWpDGppKYIEHeFgrc2nEoX9rH3lol0PhnkpU2jRXMMKvg1u4d9oNIfG+SqTJ09ncEvN
wvbLtbCJgudFWeQec6Tgg/0dqv8CSCjQTasQ9EXh5zeXJZuqyDT75hr/alAKlR0Sfi2VRo52FGhK
x7sEPJhP5uSUMcnWxrozMD8hXo81/6/OtR05Ghv3dRzGQxl75wGunjRY3s//03bAxq1A66/03gkg
Dxm+tS+87N1YcH0Tt1HzxSZedY70kS2xC3qcd2Js1qYQlwmvm1knOwORS52etJJxTrSZTdpNyl1D
VFtyqyacFjEpHBrygqRmIGgbQTpdC4viyDkXDJ+gX/LgZ2yeWxo52KkIvlJ0cRMPnzYkn45dn90l
2edWj53Ie3B1Vj5lEMurUUJLtPYRHBheIZf44JBZv2nAZBOPYWOsekAHrmQyHd2iGHqi06yzFgUE
freRfYiGv1ZbHOo8XJowihq+fvTodMvTSmo9b9sbug2/C+Czffpp9jrkH3FBk93M5ESQBboR82HE
nMKMszYxDQwXV+Y7DYBW0l5TmCmmlQW9A+0wYQfL7JFS/N2MLmPvX5a2DfTms8/aBzMuPvXo4qhi
eLmaFKi1KzYLwxJoWXTeJSNBpY0A9TLem0o+Wng4HAiu03DUCmrDiA1E8UmsQ+Zeajc6mSBtAPQU
zcnVX2b6QUvDgYA6ioiPwdYCH6j4MAokUVQoIPvKNCiqj8zBmyxJKfxylubZdh/N9L1c0FdRhxrU
a2mz45alUTXOHmVNnCQHQmYZTGD+nGFYAEsoC1YfnNEGwshBOw0JjTLKTAlCBmDqrOQGXr12rHxL
etxDWWP+5rbkDvBQSCGMhGWD5xXAUl3+RhNz2OcZcjsfQDj96aF5GKBc+aN1jBpv00ljm+DoYrsR
GMYtj5GQ+/kzSPiZCEvRLOdOJ/NBgpUkfG5OPWz829krLxGxv+bEhsN7G9z8M2VRpmPnm+PutbP6
IzF+DwDntiMO2QSIlSJNtvpjot8dgDcWZABw11QlwFJQUlGgLPI6QLfNq/RbBx/QeWiHcmxWjPup
zVUX7y1WULJSYK21Hu3zENqIFrvj4hLhN/S/i2g+Pdzq5UKATrvVMDAvPJYidPegDRIfC8HE0cjx
mtwyhosFo/umT9XKF7Q/1TYoTaoXnV+0Y9iIqIE3ADIZTkuC8ViVItdlV5qOZ8/EQUqxZfE5omDY
enEdeHX97BWXvkCrYD/m0T8nwwQXO6/HUXaXSajBILGg+MKwbe4bitAR/zZXHISprUDUU1rZnr07
NEA7cAwy7eNbxKjCnPAPmZ8ziQoAn7iJiaRsRiiSwfDPmii0kF0uKqcXJNAAWIGmhJG2rtwVBpx8
Yqx+BrXPwvteuThIcuZAgnUwAyAYdrSTDOhd6fJgcULm+4zTWZtrKuxPPV2eCg6u0PluGapsK7N8
7Rh/oqg0FufZKb5l95cyh+zMO2HB+QDpO0Vf220rbb4k3i1mc2B3z8oOIibMuWgoehle0gjYlGmt
OKO7J6camc4jgub0iWt67XFT4iwicGGVFSyXy0Ie0uLbgWjtQc4RqBqi8jNvevIVoN9IxufnFFII
c7PaODqROIZtdsLAQE+EQIdNmt0AXdl5Wrd34JUn+87f+u2MWoiXlnHcaEJ4HNGVLrZBPqF1WBoZ
5AuTdwOmPbQe9LCrimC9/HfgUooRtvcptcg/c/qx04uP/YD29dGuIjik9MFUN1l01UXNB8sZyLK8
q3dLsWVuDsHWPEhCqWr7uZdBR4GP5pyhVPbAvB232GhahxhoI2CfIEEfpgZnGsUxElkXume5TmAx
ygmNmuAl3S+8iWIkIgSvzohYfUF1aplwtcDXLLgfMPYulGWC9sxZJHqwJjCqazP9mhhxBe4YN/nu
uFQNKEMkSLpYpqNwYy17VjVU7bjrMnCn7Xkgm8Sr/pDrmWiw0bCVw87Xh10yD/uWIfNYBmCkTXD0
ynwYHuH8hIYI5hB20ojZIs4POfMxJJoLZwSohTKn/2FYxcJLaYEb85omODE5JVAKQidBae385MtH
lb3EKJNdefbkXwkCLROwzG0EUsYdxEfKG57owEH0Q0qZouHN0I3vLPqwsYSW8tBEfxNcca9bfnQL
Ngcbcq8ftwob5WMzP0xz/WKbPw3wqdYPUoG8glE8IrLoWU3A/fBci6eYfgZfik/rlS7ZCn/OkwFg
ojfuRcE3yiwyzS6sysrku5TESfCld85H7PxwjqwYadooAzumgf9iqwUDp3gI/vTuz/JTL84ZM0RA
Bq3qg7vniME3c7K1CR5AbWnakDm/3FgRqkcefNc4IRWl9NxJMiIKx3r3sHUV/AddBY3OsQaVtCZE
8CIB5eQ24AagfmVdZ1GdGMyZ+BIivqVYTZN5KZMcuzbloOO8Ms1CkzOYB5ulhrFKudqFcD6tDoCl
j6WgChjRpYb9GRKQxaPBZoh/XMFf7PSzQMhvWiLQBxaWOorNNy9dNuHwyv+t5GTPZnJwP+BYAGzD
blGAZsgfhGvDLY0Set7k3qCPGLCsR964tcV9cv/IuaTy4YXr2282iQUSaYtOV1T+aTIA86esjI3x
xYLb8DAePP06T88ns6ISByW3tgxWu7s04w9mh7chXbax902G9oPVY6efMWw1KuJiszj2Osfi5cxQ
sGbnNA3W41yhOmZvTej8RFgvuD8EHkzkUcaEh1LXN41hBL0+fLHmf9LZMU7lPYGWGoHVLWO03lXx
IutmY4TyRLpY6z25dBSW5Jc3JTfIvNNxCqMaUDSFZuVZyWZsnaAx1Sp7QOHnBzXBOTZ1mlHj8fVE
oDkj2I8bW5DNNDjkMFk7pXqX4refmBdA2AnZ+hrUXzlfbSm4owCNwPtPZ4Q8jtzjj3yQGhbM6Reu
G1D9/Le2amaurOkZv/ZUQQx6wowAHkdnuq77ewOYPrN9xi7jPkL8rDjGozvu7Ip9wssIxcONcSSz
7vPhvbpRfFHxHhH1eNqIQDBy6gpGM/Nj009YZUf3paGs9e1001ULL8NthMMnRfjWVZKELuY6/N0e
vtrmz+MV5S1EmeMMOygQPuD4SL8U5OlZcNw6dMdZPiFaZPyH/jhjUWOxCOx08hcNvigdqEvVBG2M
KEicJMcCpWTqLmgr4bJ2wLHnDq1CvsG7uiKRcl+wwksGQibtMD96KZNKB6HXiAP1OWn8Q6Wj4S0S
ZD36+KCRAMFAQTcxIdRBj/aqn9iAQItxMe+khhdYZbvpmaMwqU7jaLNM58wheolTziRkg3vCxYXm
jPRPWMxBQU+tCEZoZYVWr80h+9Qi/4Obi26rVi0XG4NjZrtUQVp5vQ6l6YC2toOuRBqQckqYylDb
kgKvkAU5uwC/N98Uey7yrU2s40mxyzNjAHDeVMDWRu/PoXZjR7qF2HWcMjdAG+klmy5+cekB5RLu
7Dj+i0rzbNJ4xnbQjAMJCGgdIoB4oYl4nQgjW6UoRtoepn4omqceiTSCGOaGc7jq/bUPnz4b0lXm
p1gIf6uORWnqbSNX8YMAxzH9EYTVdz64dOx53xFKJtY3Aj6tP4oAIV0gDdTXTH9bXXGBl2MXgvqD
WEfPnXvy2EZXbKYMBf36L+7VOphk2fTVNvRNErpvAjdcI+prxSZO+KSEJcWmWk7TnH4v/2vFF7Rn
ZGrgwei06Hu2l8/OI+pHDXvFd0oEojpd3VieJ4Mbzdt6SHfa/xF4YcB58W7l7pd4Hav8pmndowNF
ZT2X2cHL3LPmVH9aPP4QSXrumDL37d4l59Ask3XfgxhvnXVRi1OvmegEo53mZmwFs3UP2LAGEJs5
BT6gpXJ3AweADQtSc/tnkwKORbljm5Dmm4i8j+k+ph3YZQ+Z8z8Zf2jgFqZ8QPZVH0qHS41jxcr4
O1hDYaQHvK59+az82w6b7B4UFE+N4jiNYbTLM8hJrKULdhJtd2I0oHXgXsNVOYOm4NQcDgVVkVpb
CvmmaAEmQhHEXQ/2OeJ1URqOCMakIH6FFZiAXORR8qhzqiFCeh7KwyLMd9EC0cMuQl4N1vFbxnu7
ZBXzeAzeelIHmJcZDRH1qkx3LYq5sgvG3D37fnmwGQj47WOf8a4xejShhdqoIH1t56a3KkzWHcuj
pFOburUtGHEMewgHZLYlr4kFtRQ1ZmEht44Qc7arlumw2//KmH8eiuQpnYB80g2zR5ecbFX5Zdj+
xotQbbLZb/zkLKb2WFi7puFZVptrlj1LyKNKCOhc465p1xnLxHnR3+d+2cns5up6kHps48TD1IQX
K3uUzLtt6ZznsTlb47tKashZ+MXT8hNG6XvCWZUSQmoBVckPqRWSII0Q1BouHHS0v725K72jX0jc
vuSRWO6VzCa1gTtqJYM4K/umCX+QDVnUC1VNratBX3ycaxdBWvtjifIYVyMjt36X9NPRLN56xzsq
rKAWcuot5n6M6LR9ZCRMEqeiP3j4CKIGqOAcQNwml42CdcBH8iDhySW/uWlwcqflccCTIzqwwOMn
LdW5jOVG2uULU6btgDezXYqXqVzu6TUFnhYOfEc6lujRcx6tniqktO1nI6qpn31jQ2TwV+pqH+H8
oWsOsLIOh7aXHRL43T5OkTKhZ6i2hmsfy/o35/LyUAyd8+yeIq0qRgYc0y5jVmpx43PS4Ld4ZGs9
h/fkZNI7LRjpJuPT0Pp/aTaT3cebW1N74r7JIvcoqv5kSvNbLgkztoZZSUvwheYCZfILNmIuryoZ
6gUzGrbVyLUML3pN3OGJpgWGpyFvmVlcnYpXhHkiDXB5TO1511+KVAY+ntmKDC6DqOUQROnAWNKN
nFXXnvWR/WUGEEYlhs57Q5AaZdPqUHywdRQakr90V5Txrp/OZUu5nzH2GwNRZuvBZrKc5CRZy7Xo
svVUGlvpsQ2gfWDnvWpi52JJ5wfSwivMFisFlq37Ulzg2GxGcrVjBqD4ENAQTW280oqr7TT3HNd9
pe21MfvsnRo1LuYGwz1EDR/kRPKDa77HC2zhdN65icWuzf9UuBwtW/7lQO5SgLRmTdNbEQcWiMzb
+nS9UquODk3LApjU6cPPGvgA1xga1Gw3jzC8BwaBbOycHssan78mGQiOP4XprwsBRibDxioJTUnL
s+vcq2yjdX8sV19JSF3HNS9DekGNCS3K0OS+4lNeQiJUFWwWE1FXHvyi+adBsZpkcs0nwEDtzkIh
1k/MvXJACsX0VuFKQtmFOedQ45OMHe/AKJMIyZcmc+l/NppF0ePhpH1JkPWDLDuGDgLL2gKqhpRZ
YTYsJKPsxlNko0X5kjZQ2B0uwi+y3lCI03HWtK76o5F5m3Zazj4SAbu+W0x8YPr7FiA1Nz4rpVAJ
8i/MxbX1lu8cnVdSzHPgpfUL/+Jr4rn4kohYiO1ZJ8lbrU17mG6byVnezSRf1ybKrLS9MJVPy8DN
rgoklPYk0uEGYAHnoMIR/YAv8VLFeSC7+m7yaLH+eXRGfy37lJEERbjpDSf1nOUdDSde+trk1YiG
8bfAEeVKsoiXiOk3a6Iofs3FcK/TIigibNtdvslpKpUCrmLSPYyMueiRveo/ks5ruXEzicJPhCrk
cItAMEdRGvEGpUAhg8jp6feDt+xd25oZiST+0H36hPKmtOaumwRATSZlZS0w8phPnfuaizfgku0o
lPh4mwYClngXZOm1M1WPUAoxBpfNlKuvlTe1ptHRGL7RbPQlNlOhRZFw7aj+jEB/DjWWFmq5sZTo
woRwB5YsEG6Vqxexh9+46foNfnexwOQYNtNziahQ1rD/UK+L6vhRhPGbuXQII77O4iJ7ZnA9WQoW
EyZlh9OSNbbl3f8E2PzgMir6aijKW4T5WKv64hCiussxAECY+6ZAGOyR5eKZ7GixZyKgtrgelQKu
dhM5bcXKJRIjS5O1BGt7icnooVHHQbQjA+GO0sRZDDolAa/1Oll0g3ZMa7wktg+fPRPnhPFTbkKn
a1/nKRBQL9cbgsDgKXQwFglPqXfIGG7ha9qL8zFVVV5Lzzg7MkpHJCTPaaFqjvij1BwXLFRFAIiQ
63WTVZB8dOywleAsJySNZ1n3gdZllZqgzcmb4BFkxoT2OMQjJCHiudO73vgK+0mE8hOr2acxpN6o
oroST0bIFmZ2HCTapoEZ3ncyVKfXrsWmUxrM3auw7jK6lUR7DC9xiwYxW3yygOSFGcYMO08LZWoh
5r+iuMfbL3SUCM2vLOx6LdvVnX5ImOLqETwWS18FcseYAL/8vP0XE8WFF1APzD+Nzx6fjegEGzaT
endTdwiU/AgYVSqeWqrgrF9saqU964m8MUk8hQlmyzrSExVDnwLs+5B2XIXLWzeq0dPLS+oLTruI
6hpOLMqikKk9cSu6tLbSP6NBhpxXsPgUjo4ljgqyMqE5VnOUU8MbByaCKoKT8hOG08nqdAKKWCgp
dqEMoZpYOHFhYAfJHBTkPSn/egOLnaskMQYqociThtJ3zFTmxpsm6dvCU8ZABoCQVuL3V3i6AEQk
dHqSCMvRaSCqKAiH7R4/RKFrv3u6mo7syBjwK8V7RsD+NsMwx+C863VHr9HBK3wR1cMmq4C98VJM
p/EXMJAaPG7svtWZUGjlcWI23S/zZOwqprp0KrPAwnf2pcEiQdfonUisrm0UmV4Pq4OxK35R9AXq
GT+uvB88Awg7gkfBOhEr7TpYOM9g9SJEjtkhI59HCAsoDSKdm/0+KqimkJ2IccuQGLBF6K4y465e
/DbAxSZkpx07aLbeyCaYKa3Ko2VUHwqDN/eVwBJQTBwi2NEQtLP6KzWExVLKQnWgBuuCK4mww+qR
EXGrKjkNQb5Dx47oHxweptWciCuOmn2YAXhZV7wfdaYkFbXhso3jNr8Ns8oQRtw26FTasQHj4POk
ewyQBat4vTfDy1dHovFkeBwt08mC95YqhpPE9a5Cz6OIW6EgNjuDESdWjN20Nwn/x6i4p33pdLnp
tKUTYVwQ4ELN+NCVKOQx7sdUbrG6Fphl2R2uGWjPZ/0kaMK/IlVXfZKsmw6/pv4BCcYNNPMnhQCl
CqK/ZDJlpXGRmsI340NSU+JEPX6eaAK4LBL1XpOrW1KF5aRDKTpnLu6wXjnck1n5j6fVvARyslDX
9kQzMbgfzQ7Fj/SGccNTKqWLqWpHojBcIUn/uhmaTv0lG4APmcZodNwoORTzUnehGzp9/TCTguwQ
sKoagtvr2agjH+YLxzoftyB72cvNPNIqJqSYYt+rJF5C7gCRtIMnhsO16sc1fMgqyW4yDFGplbxs
8beWho3CKBmFPycQVggUz9Kg2hnHqdxLm1IjvA1YqBdW6NEHJxByTAmSkZhBuiN60oqHocfIcwGR
rA6q12set9qf3vmv+i2qi1sEIUXneaYEXg4SsU11xUFxrzMMWnnzJi1KkICUi/7IbA86wFc6XsNX
sDE1bj5gwHWev2BhHV/Tc3llafKp18kZrhqGaXTlzA7EE0JjvNeIgSd7LmLqZpEuF8vqCjdsl1gH
Vx9gLuiYRqCzfjqdxXv2BYiIgOG29uK8n31Pky7wadcT9BLMSsEGXcwXVhyT5c6ELDWHfBIWyVDT
J3MgP+b5vyDtv3LKZKDEqhbvUvPezMgJeGBmhf+pVfn9NN5y/NyZjk52TFsncB6rlJNt8oQ3Yw+w
LIJJ3GZA4NFInaOtmqS0Cf+MGENwuCbdfanSkYg7OXVKqw6eTB7OKGPwAa0lEf1cfozldhweoahs
X1l4oHyiXgHj1AkMCOFeHlqeZpt38LjQ40HnMWIYm1xL3LWtdJx7jAchegU6dsnQHLDFretDzD7v
5Jre59EOfsaRMy04i768dEx04bijKgtcneFXTo6jOFyEr87gIGc40zVb0KVNTdHFfZAJ+8TqoKdD
Abq3lEN8mgWm8KQPRBUpSeF7peGi0nA6MiWTRf81vXXlleJA4aKbvQohEgnfMWT2thX5OIydhn1e
nST/KLbw3Gg3bX4YobwzsCpnvwhHj7iyrlU91HZ6dw0vecpKYeAlc4bKn5p66NunCJiefrd47Ncx
JCO+sUo8lLRjjY7VHbsogJXYybiiy/BLUJ5hvi2Kx6R8Gv9ktWGIgP5yxM/baDUbStRW6ih3MLrE
nNkwfiBGjtXJpA6R+40S0r0t23SoH4k4estd2Ej6kTThdZiO97bcYuT/wwz/XcBZVFxmFk3XvHet
dK9kGe6lsUmg5OtDsxc0HFtvWd7/yIyV0zheKxIFGefcQNNldb/RdMVur1U3WbMY/3d7VdKIYofb
Tx2cmz85psByHIICAAjBnvigV4JX0hXrlN+IvxGnszhTiLKJ6Nb9+YWNBHgt4rV0m4jnGJQvMufP
AXHrwNi6iIp3fabr5/Kn+G6T2S2ioPI0qz135Ol0yNULy9SBvYhPxM9cTSCcxGynsQXiGMJNE13T
7iIJAJJaTSSbIEDQVXd1hcoymXcdHXmxuOJRMfbtQaFDe9UqzsjpdhIwqPCkV30DbaKj1miTIA/U
UEQ4nF8ZKT5QSCpzPmWsnn6LDs2aTovIZDkOIn5NBiDDhK0i4H3UeTMiX5JKf1lKbXtfBCiUkOlZ
W7JfM8WTmkvS3aZlnFBC7AlPgCVOTY9P+78Jl8u0Hn6qLDvBJHtLg2WinEN24SbHKcGqn4Y2HSQR
JhqAC4JusRH2YNsribRdDoYJGdvUj7ZhET1iJAjjRqce1SVy4IKmmKwL8JyaYG+uPD0s8eAgeY2+
Mg+7vZAeOSBWpVWug8AdX1iU5vjRJ1n6kYtLEY0AE3+nKPuoRNw7OpRV3Qzps0VLj9wChrx2N8Xj
oLxcvi3D4mQ7ZMW9A+fEan787dt8g20PyQcyyZCiIrJRcuhF6M+M3wz503KU6fUnbRnG75Rm9Mhc
W33iIVRmTg1/35Q2QYNb8VMND1mMUDKbvT4VbtrrpPFhdAnkVuHAsSyLOqHdhOfCX+/5tpVW0PuG
DnbEWOo+pkjyRfCsRHtbzsZW/VwANiF78YMh1sXeHF4i6zxzXsl0W3gpyRldZYNsqKNliv+S8hkN
uSeWzYqmzqlKBYu3xXKJmYmcfuDE5+YjzxdW1bSz0kZfMqVIzcW0zhj9ObojAIUhgXkZfi1DKm8q
80lyYOPwwNFPEazYIw0u772Rewt7Q6aVCM+thQzHiHARx/BUSeGZEyEomM9J0VZWuNWzR5Bfqpk2
C0c6EQqwtOm7ACELb9xCCZ3kXv0MsTgeOHBw8I21TUdPPCdkF+BPI5Z+kkCC1TeRSovLKYYsLQt3
LcGAuCxWIU63aPuwNg+eBZrwiCp2wbUaXh8eDds5kndWCCDU318b5fWkexkg6hi/yz21qLL7s7qE
CRkEgQ3PjA/EeKnglRDuuL8rY1OXXDp8zlRD1lnjFm6LbQpYUx5GvP/H2Um7AWoi0pQS3DK9GAm3
LCoaXFnLL4H7cbng1BivoWyCip9dWDsCMgcjnh/oylGUBp4Q/RHLhhNUvR30P2X+IdlE7JDB4Z0c
hvF6zC5B/Fg+xIQalf6JfhrgH8OEJjsD+oKMzHdYPiMVL8tYFpWVIv4OKrp8ysBK1BjglMhJd3hv
brEwOxG7g+acLCEvlg9qwTU5HnS236tBjFa/boFYH/uiIGEOPOROR40Ts4nWk/zeDlIU1KkCo54m
nljMX3PwNvWXoMi2kqIA2XJS55gDQUiWD3p3mRS6TCYsBZjR3CzW1gJOJ8xzAdOx2FoQIPoKzOui
+CLUdyNlNcS+kG1llj0+EVrxw5PRGszO6FqaiwGXnh/AmVkG301xk2C7LyV7KB8mGA6h9ZQt1U8G
WBnDowlvr3BjzPd8PhZ95yToblkKvTV5c8zNG5zhVHqFpaPn3uqJ5AXZNozg6MunqRogJHQ8N2hX
o8kyNR/QtQicCoKRViT3OFFOHehaBx/7hb16dwnKg8w9MGfztp2qU2rJ69FkH0j5lsHFRnjVDwT4
F0ky3l7E9tpwbg6hph0jmoToWinmlaRd6CnyWmw2XdXRw1769NybGD2uM/ET3yjjmh+ocBguH9Tf
/QeTp328gZwe7+P9gtP7sV9+R2gE7NQ3vOTDt5zxoi6/7IDeX3Nf8MLHyyev/ptEXZ/4mwNmysUp
9hJ33DF3EW2+MwaOdrstgVSePqPyOzelo2/ogG2F/+7tq21/br34DF/B6W17X9uex1f3xEDbXmuf
fWuLVB/GiV1ttK1hOoTp/iNLQtl2+4ireK9sp3/DCt4Qrwva6hGSqiuusOewS+/nRz1lNhxyG1vG
7eyYdvtu2uZpdAhG8i3Px4yD1/r8WX5p328FR/BQ6KHKtj8/9x6fACkzbrR6PmsPG1pb3vx83u8c
wOvIPqbO80wur72v9jQMDoZKDu/4JLhYlTu3bfDP8C0fgkT7bvii+znsYb6jR9sMe2wdi2O359TR
tgWpiHZ2HLe82s/ZO35Ve3a5Pfs0qjZOC3xQ8Z45ITjl5YexD1/hw/uY15jv4aAHvm7713CbuLg2
/GYsRKZX+PMhXtact7fZPjx69/Co7NN1tP29aRv+7G1vzPbtrfd1dBJ7e+cj9/3z3sYOxjkek/Vd
dI/5meGwXdv3L9GFNuyQtMO4+Qt2vRucEO/bsyd59ztuaj7WpE+sanb3G1Rom5QPt3Q4+rcQEN3S
X5e++k1mkR985Ct8s/PVCILsJR6uBKvSL+/hKlxFdxQQH4YbrhJgR9f4HD7iVeS9bukK2wS+b+YF
O4hgjrnmKP4iS9fpTvTtdrID+k3s2xa9ET90eycNmKbuF+WNTfiMA3ndlz/+JvvylznmVcPMxi6c
wbY2iCfX3Xeziw7w0Zp1t2YI64QfeAY6eDX4gZfc//4K57Lb7VB/2Nj42NW6YpJpRwfzCCIy7IjE
WEE6LP1pfQlvxCatug9onA4JQ877oT3RyNmtCxJoqztWzHb6jrZsa9B+NqUjfsvfDJecYjttsnUK
G307EaVlbyHwrJJ19RvtessZNtNe2ArbIGZ6Ykc7eQ86wNx79dVfIV6uurdora6qc3VOP/VVXtqK
Q6DaqnxQTQs8ahYcFIXrxEMsj4HdvGXXZaHSve5lu3VKNlfvy+vZGzaiC1i+Dp3tHXTNHU5fXySO
nkUXi/0zYOiqvgZUvbM9GVdKXCRKXLqYltAF85/xJ/aoGG/NWIEnnP8tab6msp6AXZbiIzSpg/R1
UmwCoJZcKPzlPpkZISzIkRJRMb0wdjxRHTN0twj6A/MgApbRtsh2SApXszLS+DB8fh3GVD7kcHWX
/tjIvvFHOUwmyKCUEG688O4qR25aPuidioeAaV1EYfC1iBHPLbuDx24y33JDd32JWDqhc/wiP9fD
UX6L2tS+3dLT8quB19kIsm13fXM+/f2n491ubuLf/m4Nfgrn+mLCdiFZ3cad4EBykIurx7Qbdtkh
cHArtX93f7d1YrMod2vT+x3sCNIsxHTji5s/ebDyfWi64k7c4YM07CK4oI50YFUDjpz7a0nOHrmX
L/tjzzHpe7f1xXTW+KVgDks0E6CKXa2A9NjTrW3bt7VruH/37fbFoQAJCQLhm/YuoK/k9yBgNq5x
7EEGY3Mk624Dyof3HEzNZd20m2nRbTrz+/yeWA6TCP6e38f30SuO0VryvO5X8gDsWAloX6T38NNi
L361X5hpmP/4Y6arfFW47rlyRC3OHbr8rVpMnm0YQNgmqR/jvfC2IZHzDTHdrONlCQqE2nzFvwtq
k5W7qNzNwRG+TWj8aNyohbGLJyyJ7NcbyYEQtN+ia2lvv75u3bTCEIsxMgOGABVayD2DZMCZ/X4r
QmncFLviI/ZTX3Vhs9iBe+V33HOnX/f26hn7T8gsSw/oLfcQh+majCQb+RZHLQe8ObwZ2aHaxNaK
qmjPNWKLq88vhM8/iidzfhtb3qO8R5qzmr36iwRBt9t/0bN7y6kKkcemjHtLjtqW+4nQJ1//N3M/
dHt82Rxpu/wwc/Px0TGM/OCs338YB+Bt27j29s9yVQ3/4JW6KGpcvH2P4zX6gITiP69wsmwuemc4
SPwzcX1ywFdcRukqsjki71vR9T5Hp3M1/7P3Pj9HNv/yP8k7gm5uhC0IuHPnhS4nJRaZnGr13rK/
Re+7OIPwbmYXEuuq3PyjhPYMDi+i2fxk8/7esZ7VQ716efUKd6VD6ZbupXBQzXHj9f6ybbL1V7L+
4lO63xKPI2z5GYnnfXbucZsvB7XNEuJOzjd7chr4F8Vv3NbTT80CtZNf4AiP1sMd8x0uuINk2qbR
vGnej77XPBLSjuEhwjLpbO4RFoCge5DCBAoJJKEOD42Pz/vBB4aPb3RmbnpIG/v//7/OVwz/607C
pP0FC9l+nXFj5HBcwumaDV+EnbRGZO7m7u3CZIXtG/kLimf3fG7OLxMw7987riMu5Cq/8kp3PtG+
u9CWuTjgCLgRIrsNh5wbXAe78DMuhOF7uWaGdcxRIn5Hj/jEyb8rtonXP5aDlwqaWT/mpNaaNJbj
Uq4EN0jex9YLz4hUNt2GJ0W0g107y1W6fC+0EKRP7VAV2wKPD4Lw6j3+CJztl0puyn721BWOrpz+
y8etrlu/9fOVuKZrh37/3ytcLr7MwfTfgXhzzvwOIha6HYdAyLvF6RbdA0d4a3avD8tdLzc5HznF
znK5lgeoMX72DI7GubNh2W4iX3NNhzZ1h3bYsfbLK8JLhyZuOTdBDR1e53r5qrAKvlL7F2sKG6f5
1Td3mff8IT3aPpO0w/MWby2lofxG3+Nku2LHKGVvYslLEMRBu2rHdmcdc4dK7BR66L0vCBJdY517
xH0cQVGu9XlxsVz9hu6wOxB3YsMDONWudCrdfkVTaeP05tE9u5o9bRUWPqJZb1hDVZL4hWIP0+u/
Z8ft7y8VwO5f9Dav4NGwEf69G+5u/UcNEXko/9z4FLqwJXgMfJruH3vee1920j+017awZ59YVAud
DQ9iF+1xoHOHbe3yOiReUe022wX1tq398nOMTbOG5eqkp7+BJ7Hl9Xjb43295hm7KGa+vii/ak6g
aL39qp3bpeNnEEy5MVbaqn3Dxmc1vdcbaaWxFpHw8rkTA+pgULXpvNZVL7yydsUrAPiyw6/WBUnd
jCvjxhXkCDwxk53NoG7fumidL8ElesPhyNNOy+6fV9gg/NN93U/f21XlDZfpIt1SGKKbageAKvo4
VD86+/fCAmG3H/rPZov2DDzdbj7E4Q+EoPKIOWT9Uk9p7g6vKjaJwF+sSj/Z0tjC2nJoGtdoD7z4
hm3uyjgHLKdoL92IJTx0H8N39qy+tdYNjtY5PkVsUVbf2XKjbb7SsXzU4Wftqa7WrGNqN/MKhV4D
kAYfcobdRPklrpmeqthXyav+aX7rpUte0i7s7Nqv/fJ5+bNckwXB4Aed4S8+Xn67Ev3h8vJ0b7rO
J+3W7BQp5btwJoYVCtdh00zxTi3Vb7MiDGSAxuYP1xh6OrXQmPAS76CsFDEycoF0RXoJ/94hyJQ3
JSZ7C4EN5ShcEQqxdgXz9YXP5nlKuI/KW1efG9yzjN6WvWEbHnnY6F7fUD825Ha8tRl+XrDfZJK0
rvkrZ0fdTIPhFI+A3exS7PI0D49oufewF+YvDBUcnNtc5E7Oz7lYKyptG9abrSfYsIX4i6BDhygw
9ll6CD7jQ+yjheLnL/1d+oxur3t4J/Wn/FDPISd37ivud8MltFFt38bc2BlpGHHbc5cW7EpfBQjp
EFLhQtvbf8M45lXwD2JPWwl0xmf2GSCgpEzwIJZcdUf9Gjf5Gl+T6jqxVUfe8/wJJczTD4FnbbQz
4d92vN5wlTtnX7XPva279Tr0jTuXpRO4HeJtu7pK+wXVA6Ng1Ig3R2xrpKiQqS14EMfhIS3Go9pH
kco4o2CJgNkpYrSpCZBV5bCOgcC/xupSgnSQXbuLq49yOBj9i2lc8bFUtJpuuk1fkdCofkR6csE+
yW9KfWXhORTU415IdgGxL0biDdBcmBB/K2W9E2BHRoj80ZTaBgkaL4DWyhP0Fq6K6Hf0bS8YIyrr
IgP1SZq/2sDVnK6d/zK7+ragfFm7FeW7nmxx2EYscKiGQ1q9y/ElLXDiYPREqX94BZI70LgP94xE
0haDFKK3tRhsnCiugJoTDgHZGGUCmgfpSc/g/kR4HCy++46Ic5Qz1fP6VXq6iJoBI9z3YOC4z9HT
YuSm8L5hVcpauzLyiqq7Xb0AprTsoQC6NfEWGg8ZOYuf0WN+fWKJYwdSBd4ItA8LbDyq0X7mG0/y
MyDebnDhLYlkTovVvGGejV4VrftDfWnrBZ/m/XeM5oHJSiEFxgdPzx/1+2iVbxrv36r0fWpuq9dF
HSQuMoCxCtq4CnrWwZaVlfJDiNRdj8Ztriy3U+STEj9NGQb5d4m7n7wMV0TKSGkBtMf2nsu4yYXJ
RWd+FzCzb6HCzskmHZ6qfOkNplHZJdYeQJKa+Adra7XMeqfhp0s75rEP2URWUB2s+KDFo52W93lU
NjppLXIknF8ydjIPZqfRwsKCy9VnuV9JCTKoh2ECxK4b0SS2Aa8sIXGFVn9/4ZxXIuGPIcxlkE0b
VExTkq15/UqFqqoV9xO+pCOKN/XzxcOPGcpmHQEXC1TKJ8kQaplz5UaLfy+uMNwi1jkJodNY59YZ
MszhgeH4wws6DV4GODwln+1hKJlO+UP1o+O3OqyTBhbDjOoB0KS6v2jOXjWJSwFV6zxfGy0l4Irr
QToH8ghxNt3WeLTjCq7eC4kwJODNtuhOdQNIRfAdWk+fx8XHxqOOtAdo5NSnUHT6TRf5XcGQmgAd
SxWB31RfoPkzlm0oxeuigc+FDZTWld6LNIZxFlzIX85oDUT05Ttc9dfwzt8bHBnJfNhsSukukLSN
GitBWSxiEaYIBqVeGIquUgKkd89CRsZiPdFQ2B0OMq/4UeQX7HcgsUIfqISPlvSKZXd25lntX8ch
QrIJKt5mmVcp44+Eyf9skMFC+So/+tF462JxjcWE3cjvddMSYUa/mU24t9fY8FSAx+MpTyY0Yhc3
6RFSLZCj/lnm770hnrNkI2MwEMWbBVPGrQLQftsgfGnyezxgTRo9mBeCKgqLmFrMMZaX3kzukJRZ
uFBa7yYeiZhwf8UMQUCQQxDEon6OBdzeeL4tAy4VUq9mwgHL0MgeWBBWFnpMY/+De6uRc04RIXAX
vlLPwn9EpEEVSL6g4zG510053TRwjaGkJtVM4zrJ66U7nyo26ISlVJcbToS7+zKMgnzQEPPA8Kud
sdCjDNJgNUBGWuJ1Fxh4OUf1CENQ/RrmjynMXF7tMuOFdmPFL3LnSkelQYvrJSkOcyduMPgcgQEU
TfJ8i7nDaIinXPiMY2WbKMyrBgM4J+cyhuWLWddmaLDgacX3or4wDxar9zq8CcRCg2rqDUT0rdFd
8vwyYwpD6aFQyC0J3/yzheaVAD+EX2zaZeZL5AHjvV0zYfJbbPuY2UwT7kWJUO+tUGOErU9IVNvE
aUbBk9Xnq/uQ7mUvMVQbay/sbsaIgRQMkRrtB2dKqd91tMGBgnyC3gHcBPKMLRrtedTRMEqhx/uD
5zXwPnRXgDBgaVuTlZoStlkVkm316inAxkLWzb9oYOpWZbbBMCSWucYyKoo6Gu8B3qRQYeRp9o2z
VOODrxqOiPO8MLwtd8GrmVmvlOsAjHEEWRl9VNpHjoZdwsi42uD8Sl6Cl2cByPEjFh9GFeEjE6Bi
4KiyEmfomjcQew28EaISBjkHSfmc09njCJJ0RiMM5iryA7FSSJmSJyKc8ZblWzWrhBEQkEGgn5hI
SXFJT59sJ0Nx+/Q3Cz9ErBosGF2qhMmQPO7bxZLEYqbY/Kn1xDF0Ya6Em6ebAwGwMQpR8Rqk20rD
sTOyK9KdaRhIdi9cD1OEZ4v4E8SvQ8x1qMAAHXGflpEwDum0XqYdeY2ROUaOhQEJBhpAmsKRJcju
g1TCU92xZPp09KQ08xYWbNuRaBLCSDL9Vkov3PLc3ZXTx9G/LEFOGb8vS30mDimaqbgI/o7mtZw8
VGZROlPzVn2Exp0h1v8nl3cEbk5Gos+ssOhQ9sXbmanKrBCfw9G9TLlGOYUOjyQILzc9Nlf1dFlm
shUYyPRK0a5GzlKNBO29CMkZ+Cqj59C9C+oxdHkWPKMQfkd36Pl9m3jYDImXFRy5ENF/26hwRowp
++gPK4EK/FkinQH4UsI34zNrHvqxLJt9pcQHUczWFix9RxkPeCA2LxwBuHKDkY4A08Hk3jbYU3SH
Ki7/o9AtB+uAfTgEvoU00gfUSel9uXqUtsUxmkEypNtO+MQQhcpk4b9AZRHLzJtwjxAKUkniq8Sq
Ir6NLRss7J0oZca78GV8QdlLlDUKM1Y8p3hGhNXBM+gerDWnJPx4KlBlz+1f076PxKegM7T/o47M
yamW7ilVVxpSHcG0hKcgq5nPCBZBIubBxIfnPH3MCE04fbEGfALDLYN21qRwRZph99+WL7bLMba8
H1miNNJ/akZSKUOroAblzBivc8svUCWMkWM88Uj78pgbzBnbSwGJCib3CIRu/Cw1XpwcYspQUXTq
ARwczoCImygsogDMJ8AQfaYkbiV/qTykzh9bchD0RS/NH2VVjxhUvsT2GWuEZ2vNCe161t7GS4hc
OMywQ9Zf77mqfZJu4BfSnWkgy6wjxkaS7y9G/JQvpvRc1q1Qfwd4zUECMVjUJoWfRPRPwNEVYc4k
X1voKBUKM+uYAJbXiBzgp9a0/lQrQwpPgmosEuGctn/FNKON1Vc9C2GMvkOD4jy4FfhuFQrNC9ER
sdQcXzOHXLV9jVD3mXNWFKgia3+Uc18y4n9QErqkdBX5R54sr6eWy+FB5ZDZZurVVuV0akDCkQIK
2glz970+obqIsX1J+rtWEUwiR5uWcyfj8BbUlikEV2+sy5cYMxP92UxM4rg/6p4yR7P22Rj+mwYm
H0y+ZtXV+ZP6hCTNZGSo9fu2yzbIrwVDOOv1fKd+brCCkzlUetxf5OSsj/Ii6sSGC8bjYVlEr+Gy
JH+mZFT9x0SxXCwISRv6P0+S8iETzpUcOTrMiwqZ7aQfEwMSBqriYR68kgO6w+IR6waOD+6onQEn
LhygEHFUlyrM8EcZaoSOXVjMXQc/EZVp2fmQ3+kRVIMaj/Ob3MpmupTt2uqWwCj0AeGhl4EF4nH7
QqoQiZSPE9aVMOBVzUDBi4j7augFxAL8VhLRX5gkczL/MK6s9NGdIEqYGQBAuFBih7Xc9CnlPzTT
EiyszSBkXrqaIaAV9Td9ECAfpv5SoFLSE4twW+hoYcYpuXwTLPp6AZ+1W8TRYNEZtUHhL63QQl6I
8VEadZpUmA5T5DOerToClVKQ+IlMXCj5SKeCBCRvk0Rk7GxF/dwNFLlUu5lQuKq5CeJjmixfKWQO
JRU8ZEcSrj2li4oQA0yzeSoQQEJ0kqTLUMJDxxLUQz7JZ/xfRCD/kJ1QVv7SpTVYNb6U1Csjf56L
j8IoYcaelg+P47vssRTlgIUwsPAGO87bWYKbxpijnT7j2hvY3wVRGr3wJg60XqgYh4cyYyIj76L5
iWkQgq4DB5lZ3hdaMyoNN0TwrtQCZGTOW4og3EA9flNt/OTjABFCcOluDlaTMjBjOSo5AE7FHddQ
nnL1wntN9Geb6ORb5j6VErbFZOLNyoa04k8hkA+KDE051aAcF8RtoHeqJpDDJm1wDpOUU2KBj0Sd
gRHSuhfKc820ZqEQRiarMEh/FpcRyrYz+T2QqmXEEPe5gdcQE9ZDATleOlkgRkNFRvu5MObAVOyI
izfFoYpglYoeBAZL1IkkWj9lNOATGfKjcBnSrQXnvcWXpojwiyLttkRmG/WrYdJdNe+u3QwS1hU3
tHdwkKGdw29PCGguUcpxcew0cb7KmIqLTBmEolzH9a9odO5ymOuiumsxn8nCRzKLd7V/tJiVojFf
mYVON8VEWJlWddXQ0/Pv9N5iRk9nqf8kDc2Ypa3YXlbGWju8Jh/jSgPhez8QzVJ3/pwzcRnm+VDJ
+bapuWjmS2OBpi4iLEITA6xNskKzkcGuzHaf1GAX3aXidIa1QFqDXksYktwnjcEuKLOY3RGPEaXg
vpp1wvMJ1adcL5u+hskaY4HGddbh6n1feFezVN8gnRkGQR3tZZyUlRyhKouxXsmzbK91DAE0ZafD
H9G7ZQpVFX4ipZQOEWPb5vxfy9H7A8sI5xf1dWoWKRZzu6YFcYhEn/bKijZqTEJGJhOAC2gvX5Ls
Eac4ikIog7YxU8paJZEFEHH4V9YVdVCPbEpZqURfKxzCTS5+dWX0ZslnE6VnVT3DbNos3fncUfE1
RDSksnyP23avqdBvAz+xYgiJBja0FwlqQE9ioL5EPMjYnXyzdCZgipmB9bDSkenqGBX9LT3JQgTs
XoT15P5kInp7e1n/MnKOqWxczHxwruIg1SgZ4NS8JPsVLEUTV8JwJnBhAptTYYkiX+LZZcPMpge8
JIpAM1MvPMzrskV8gJaqSSM0ZEZ0ajK0YgQQLM3R/1g6j+XWsSMMPxGqkMNWzEmURFGBG5QChZwz
nt5f3/HGHntmdCkSPKf7j6LDNfxgYefxk+OvKjJXamt+kIu1j7KdlrePdohUr7fPXpj9tWm7kg9d
bBtazgnHIUmdjOemC4eytAKDYbGRkdNNsy2ug9iS9EYYYtsHbk+rrTf733KPd+jmg+pajRrKpNjZ
WMOv1M+FxY62iE1ODwu974QkmWfFyHaNrm5NmdmxTUTBexb9pxpqSeZDUUjaxMqY86VTj6SyLx07
280p0a38t0iWlI6kc+kVQhPNUj0j4ekNEikQVJDhzvGN9RbiVyN/axwYpsx7lG7kDZD3RgTaeUZj
9VCs3ZLkNqjeKsifQ4cCJ6TGtka5F9XNBM6CJzAaM21DwsvoZXTD0XWSHffEE0kffnfsUBWT1UZM
1rurqa+c95yPKPTnbY5F2HWNU8Jlo0Eq1wSe8BbrjNJA0SF3QFNvZKA22YWkbqLKrnN/kgEXzGfU
745GYBtCKx9wYZZGCnD6Ya+7kNnKrWZVz4O9LPgRkyo3S8biPPQkDzGXG6TqBfg9Y9yJYf2l9d3O
YcrwcPjMETZ7suVZvrBbLn9ncBsqORTD49fk7S1aKo1t4puYPTOedOebz0EkeTjk9kXAEFRxngRv
8qWUS5HxuyZvYXa5Kdv8XeRVmtZRt/ySuxMuER6YGikeYku+WGSs83M91Tx3Npqwwloq7IkaxiGc
gAsTnYKtvMy2vpv4sDtp2/YzZBhWzE7MxFfxxHEuRXzBKj68GZyszimdYxy8+slXBCMwXMpofrOo
K9EHLgDyQ5g5Qc2fw+CU6Px7ZDLq2bEGpg1uoylXa7yO+zdGmsGgQ1Ut0MAfkaWL+DNB6lVrSPIb
m0ZtSgGik2w++MLN+VFQTG28Rq823YVj2i9bbK4yosjizQ9AQTgGf0FwFWRM5fwW9FE8ZyatL0V1
juO9h20fsIEP0MVUoXqEa68FGEr3IKyy4Yb+USGXYvasDwAZZeLA1Pk0nGg4WQg5o+Fp6IoLOgX5
uJCeTZwT/K8UHlyGHZXjKuPxk123zdPDGNCs9C6AhJo/w2dAUujoIVI217hMVmCOotC0EvNlaLQt
I5s9cl32GG7xPdBQhLi9H56salXXfOCnnskv6nBL8Cwq/9BZ1I6jcopJv+/HaaE41aMzjVtKkUgc
QFNBrJtm3VP/pmch1L/5no2ApUF4Bsp6kXVxzvayZoohlUbnB3mllvWpdyDI6iMIb894wbFJGuxd
IECdY9DLSbgxeylNnE9Z8mepLOkdUpm2PmBcX8pbwoh6SgoGr5yCK27aIK4edfpOiboAGpFok4rq
bVMprll7LPVxWYtiJMz2NEIy5ilLY3rgy2r0N08dVjb28Vw/ByzmNgm6s5xDRoAJEZmXs9SVz3xk
axJQyqVTU3v2CI3leWChZEF8GBqGdXv576W3t9KP+aCTg4B3rEgR5FHOlSKHcGLhI52PegPcpXDD
omhBK38CWmoNOlfC8Kz1G5NPmb4GXJGnKfhr0ffVMVnxMbFNuDnEJjCP94Glt6bimX/IoUmlV3/L
SziBD/Mb+OTGy7Ue5+TQqovG/WYOlRNS9gPBD1L8G1MNy+TTIWFkG7W9Wd8mhmne0JXWdRsKNjls
7wP6QgElZBePjG4/1P1xdPTlP2OzqZ8YH2p2XI9/JMFFZLkFtA2q8Jo6SBMtkvx1qgXvBlbjElza
AyGJcnM9myrRUz3RJdFBNnge0pwRZKQjvAXbdudnDs2Wi6Rjm5+xINdAjjI1ePOp2NkxpRMxcF66
UpiNx/odB4W4ltSGQo+94K3iLnJhXVT9YwD064+u+RyzM1voyOwdzEcbrVr1YiXnxMGV4CLhMgFK
nEe9ufrVn55gGyfYIt9HjK7yL0pXIHx6DVHO/9Nziju+Q+Dlnst+bFE+BH8Yfv/dx1bzN+TqW9YV
HxGeQjsZvhuSw2aWBDlmXVng1OaHbDeBRUNmWPEFezil2TCGEXq3eFYC5EkF+BHvgYWuPx/SJ11z
V5laLdG4XEUv7bndOuv+vCCAXOABTdRdOalkZrpXeB7w4E1tgWyiJWYwaIP3ihB+jYKi2uoPAtkX
YHqDz/HZxu0LjbDbmZYnaP+hPoV1x0VBBr2NtparXsqfir2p3uaR7WER8XCmGlqSEZJqRnCDPlVz
Wc7VhcxAcdMtdUxngr153PtZSR1IIhvpa0jiX2WqvwWS5n7Kd3qnkXHB2DQTdD3egXrHlgpDeCbM
E5wprXuVRYXy+LUsWpGebuV2DDgjiDch3LILEDEHW13FVFNB8Gi8pHJvgBzEPdcDICSIKrFphEoa
GPwZUvm+QKdgOgAtnZkrcAttKxsfBn8dww0oDRH0fFW5j+UCtwkB6UriCasnDqihTE9THG3lBYx8
zQVekwtHTlwQX8i1kogXhwBhtzwQLQ3ChLnNjxkeCSzOkIUnTLDeEa06Aaf3OIKJcw42RWlDn5Lw
yS1cGh9u+FVZRxUdC8yOauJwiJunPoJ0x5JMUsg+d603rctfB7o+Ohj12Me8P0TrgDn9hGVsBQHT
MB5rii1zhcjYfXg2FQ1xE/Gpgx7zuE989g7zus2N2BsRwdEbC3apryJIZW8pQhi5+vz/DmwZmRy+
VjplizLp9wZovGM9CAaVFAmRgyUNxLwfJnSpiuv6VeWitrxCfWhLnoQ8ztA4ofnzSN10wX0aYg4a
Yxk0QqGyn7hEI1F02tPiMdvFNvbyFeKQ+TuZf0qEbCCGfpIvjQ79b0k2IEozmjE7gFybjs+ocnkx
5b8bXf5eoC8LMt0bZ3qKMloxAecGf+P37s6yVdi5rUUMscqwnUPswh7WjX3CeIXzr+v2sb2W0WVE
g8gvp6jGEeUzATwjhgomrpS128BvYpUG2ooChyH5IGZH8iB/SFhiEvwLC/0SEW5AkTlyRQ7/GRuX
TQV9QS1TjzbQod/ST6Z1lnML8Bbpnc++A441EuXi0rBQNiDxhNzjVlSy6mq6eK1wJOO0bd8DBf1W
vvXxvWNdwWMRnSesS6Puvo5p+alxW0zUGKAP7ohTdSzaftm04rNgnr0ON+CzmOoqlYd3cCOZ/1IV
JtLKTp5frLo22XKOj8m0UAOUgM1pBLqrg4niafnuxKB02REPyYO8gMhCjDRezfRYZty/1y5aZ1P+
EYz+s474KEOl7WsntSq2swIrOx5Cc/zJR77Tyd31DXIecOKnVGVr5lHeQKt8nrA7NnLuAgbrKfuP
50Lsy2aKKJ7wSJBVHCvQ0N5lwCY59QC2BHFUff2bWp+TgtS0okN0y+82tR/u/CiLU0UpiRiFVAMD
GOJ5Tb/UiJ7z9CcsOp5QTHDcnIPOhGNwWjCoRMgkf8SDzITEV0On5xGqLCvQsDElGtYfJomZOOW+
PllgbmOHr9T+9XRID5teSV4Ulz1osB09hQ1KgFvNWOjrN5N1RadAekRqyGkZdPFF4fKa9R/IY9qn
vRX7xyc1IS9sbhXYhq9CCJ3VYtwnfvSVFSzqdTku+RYIBQ+/h0VjWshcFfmECH1WfJtAymX9NvUn
Hb6ha4cDvrSlz67mcXXgehRnrSy1Yk2UQQPCRZuJ9aMlJ6cegPoSGtKGjGKI4sYvAYu/zHwuRjJw
kYh7Y3yWn5+XDkl1PVQIVu2Y4bUuL/0EUMeRQrCNXNN2sOnc32ricEQ3xWE7UszGkKxKwHe9afUT
GV/I0HnGhvDNQuJqkwfaGPFWSow6jULd/uRRFgNSFzuEoJSc16ZHMCdi43BfWCTIzfcKL64bvsMI
DdOpLl32jhuEm+bPtLd8ZcBoAhsIghIjIi8zqEI+ocoLyCDcyLkIqrMQS/htbJFSE0nekoXHJYtx
t+Ks7JXP0b6Jv7DYNwNlRv0/f80MVO2Wa8oiN2Ib5eoPuQn05pz7B2EoxbIseP6Uj9Bk/z4rceFA
lQeIA0NgdrfbzzyW8mbWyPHDvdqfqUmRaiHkOiNRb6BRkCwmJNvMgZ15hwDZCwknD7UNgJ7cPUQS
Ia5jNgsC6buzXd0m7dLUHzXZnKFDOw5hXDlPmlVhLmX4Vw34xB7vC1eC31ZLxUTIEty88C+hCo23
RYvOgG2KT3H9hVs5L/dFc1afFGNTJ5eeEEYwguqx4ISS4S0pVKjMx5bPciArTQEgvvLQ4JqHb4I5
i+If03hPzTM/tol+FI3Z5Lnt7g1tEHp7juABm8598DIPxOWezz+8CV763JnvsAp5+qykH353csYj
/WjNKD2SLzmhT0qankKgmLTWD6US0WBT/Y59trDSb83mUR+OqpRsz9RbtQ8lg64HR6v0TFpgPeJe
8sKW2p5swwIIrfI4T8W7QpyL6ARSn6rWOX5U8ewQLZKtqwHxbd7/pMRsZDXuNqz3drMu4/BcErJj
RnerYSaiHqSOyoPTpl+KelLXPOlJSQo1IV+qmx38eCB1eN6Z1rjPx2vmwd1Ram+iOkZgkZ/iyll5
Srjm8TCcj9yJljLhWyTNRcWLxnmsWDtl/mvs1240ATev/ngyjXLZ1dqzSRlOwn1RQPMTgq7Cg4zk
IUWwyg54gxDpGSUtmYrCQ+qvsomqAKETQsoZQoz27sGi0YHNW8uLvXz/O2Zrgxi8fprh+oCCTPcw
1kCotklbYP3g/aRGdSgihjzf+jTIDpoCJNS0izzkVBW+5n5L5qzf/GZYe43aO/jWxDU6obDJGd7X
YEdoWGIbkazDsw37XCj7ggNnRqQZWSuASH0mK8ZXFpWGcYIJDzOU3XQwryPdUZ7gGuofaBlxAP26
sqDm1AwzMout6gJiQPCkMwgzRkKxp8ZEY5DKtjNtMDim7viSktCK5BcdV2qzlIEl5sGrehQeR6Z0
I61fEAxNxXYw6kOyklE9KZ8HHMjR9O4Mw7GO/JWrDYSPRc/aXouyzZjR4NpkZy1EOs3+B3GwiVvz
WZziwi+MwXNUVThbLOVxYiw1Sm2D4oaiGht0OPaDZ25YEAgvtjmppUWa2wdCRshAn5/VpwZc9GqW
iJb8OUFkxzrYpBOflkmZ7YWsSndVAhZ7lklCJGc8Ug6TZ1P2ARmhU0AF1oOUyVIGA9cdT0oFxqzQ
Z075xxyaXwyPGX1hhr2zyWwLgoOIgWjFEh4ZnnWA2i50bakSj+BwI5YOIjufFpd8mXvI4sJPZ8Qb
47DRI4/J5inhbgJ/jLRzgad5pEpwYDIZrJPDHVQPd41PUlg5A65Ox9BIvDn5Bj7qfIfTi9L1ZRDe
0xGbm3MXvJyh1x03YilWaT2r9c9swCVAY/kIAFQRy09kV6Cc1BhvgvcRV6S8EpCLwVrQRTloO2NZ
WBb8hvdUkhbT8Xv5waMPxhdSKpZwQdg21nTGvMgaN3FefaXTpw1zDizA1EnNe3LvDOOj0ux30ox0
Qn07sf0P7sZCSSPslT3glRO3Y7YPYX6FlU6YMM0B9qd4kw/HSebXipk3qnZh/l6P2LgF7OFC8YyU
YhakK7zUGfqZCpQdY2I729s6H1ctjnVuRnmiSLZQsp6svGRljvNOZxpSZ3dr9C+o2hDBhNAmCFZU
8O7OQN1dxnvHC7d9bmwCX9skcsGBaCJco7MLo3BbOzu/05kcM1awciZ7qe6f2mi4gP6vKuzolHci
+s/+nZpVe6itd8/XdypKF1IzCQghUk7/6XlTSUlAxKKjIGptaz2wq08MKRLtgkJPvvDubK41tBw1
VPtzRaJoY1DziFStJQ5DZFyYYhwijCPnWreEp8VJ+1QW07XROGjCGz9cFhWRymVTfXSKx6qn0GOd
EWcjt5IRnAwGLUH4/EHH6l2vc+DShdvk72ZS7F2Dnu9DMY0nlj7R1pn5qZ5danfc9tCvLJoh/5mf
qXcAjhEonHdyXgXYQJQnl62jkkVPeG3SCxt6KTgHK0V/sO2VPrhLW7nn4NnNnJ+SyD3Nerbb5J73
C0SyYskYGf/tYWv6RIaSjnIS/QA3FNM34LQTU3rKjOjdJ/CXjNNceBkizbIB5if5aD1yPICnjfDT
KOdlAh5MGOaDQbc28Md/YwrXNn+h/QnROCuvlCXVyMFG97nvURZtuGI7SPdG8CnGDgARi2yXMP/o
xxLG11yrusNGOe5Mja9dtU+IqxNLtxO1RNcxSpDE5lS0LA/0CnvdPUlYqgJvlY+3CZrGcfAJVI/B
76x095n6wIxH2cHOEwGrzsWEmlD9HMwf38ifSyLIDRKTvSraCkaVUQzXGulyCnEIowCMPIvNy27f
4swHX4y9S9p9UwW9ijADh+QyuAQkjAXK4ZnKrRJdewS4xfuXc5kPmX1Iof7ASfxhXZAv6B89EhKL
yn9Sx/xkb5tmQ8YL/8nfVw1C2mvPFVc/gCUCWLf4nVq+vdiImrqgS4j/2jTxK34i6YNiC+F/1xGJ
zVdCmivGa4X7bVSAtEvuJSjGVV5KdJHHsziO5Zqnuh20Jzs4WKX+NznxoW3N9+634N7mF6WayWXg
aE8jxinwfrX/qxgBJvxK5MovIhWXHiZ4am1oEIa3daiwmrwUYNnJX1s1WRmgoTMtQY1rvcrCrfFO
VpQ9K+jqGvVusgHmAVn1hX2Huq3ZDHOyQSj+RgRDOjRobooP3pCQtfLq2Hzgb2jNYuWOGCFG1ubF
DHRjRD4M9FqBCBZLf5T/Ve38oJgYdbqKtMJgbVdrCY/35py2sXGdoFRobQakwEXHNa9shVWAPWRo
nFPBhptxNxneQt5PdL7I3RzSHfP0wUasGnmvNjAv56y89RCtc+gSTMUNiaeL4YYXpaDCGUoPfegP
v4YQMgiBRFHS7EVHklX7wP80rVuHjEJgH9f8ogtGjUDJ+WdT4nT9fu2VI2o2xgRufn5ZYq43MK2k
MAyETrAZ2jcOVM7/cdrIj+YcBefBx5quBBqD7qnDYuVR8Kgof/68BkwDov2iKH0FHBTT051cEP/S
MjvMGPA8YdVpSbVOM7o6Xi2/DYK8B/nRNTXF/HEmeoXSopE6P8E52En3pBbxao7fyNH7t0vR99bd
eFP8aj9NOD44zaHtH5ge3R9iQNcGkjUHZBxd5VL1sk1YIFxVtka5RtT9YKnsdSi+7J382QnRQvzz
CwgMeU9IjgUv8eBk3QyCEi+TUubFtowEzFKti67b9rqpMpy0TWBfqFDtNq3zkfktLWQw/g44v0ID
lJXsep450jGYHWnj2hvA51Uq4J7O/T4qMZbqDF9UnW19z7iV5M36PEcm4UI2kI5tYjxwm7XXHofa
JS+MfGhoYhF/9yu06j5pXO11ogaCmal3/0ngF85AXKHqrtnWZobm2HJu3sxYh5Bw1rEG4BqtiQ10
CuVxDqczZ9TOlV3JKn8RO2Omhx8JJoCskKjasKv+hZuoqrFU3P4y+2wCFvLikIySpNmpYfLxWOBM
TGXYAsilmsIiVMhSlxGfJ8CBiGlL986NoBshBRf9oYsASa3yPYY9o+R3Oe/ruV7TF7mw3XHp8Zr0
yT3Gbvs9N7VEyT9kA6MLID7NNSTzEbROvPJQPDA2/v+SIq+KkuL9SI+X2cMEJsy8EBImsQj5u4Hv
ANUeL+3Xj5/q4HG2EIfSOosIkQNvm08vlX4P4OEj+0UbBqqn1lUL/ON9ZSE2sYO85wQq2AjuefNz
h27sLbsHYXd8hP0jfclbUzE3fem8gRGxklpwmdjnDEwXGkKEL6YujKHaU55/NHfbvCCNiWAewTtn
og/rswqTVNITh4hkUSo6CveHoeTXHMlYrm6Bha2OI0RVrY07pGduS5tnlXgkzb0pBGtAnq17rwD2
VH/CEH03+FJcU3LnG8taf2xQeFtndJyuVT/mI23ahNlvkxGcS/dWBVrpBK4eFOSfdi/cVvWT1RIg
527d+dTzCKI9N6tFQbyUtYHYaeAMCABc5F2L2xiEnierRYWRkbrks1327Mitekd8E11HcDNu2Ky5
yQKXQ3ABckPwLUyCZWIdClhH37RANz5HOTZ9YtpOQvGohvagTiW4GL6Tpl2ZCYwCdU0ZOrmegJLg
SzUI/F8HLwmjIis39B1CEtGj5jYsTLA305s8HAjozRl4Ndv4mKE+U/OE8FXDk1MYrxrlMhkKrhoR
DuG7BG3RkkaiXHpr02zXDsVKiAKH2UlicgqY+LiNj21QngbqC2I3pEbQWkZViuo2wFQe6sOy9xx2
Ig5sOB8Rz2eZvr04Gl7nUKd5sXpyA2uZofync9CYKLHTyefBc+O1f57/3NC+xsYDF+3WbYZ02OY9
b/auN16oSftKckSMta3wxUr0FZLNlyovdjrDUO2BPfY6ssWTrOE2I65Bh1Csleuh6DAL7YWdi5Jn
m78rZQ9VrG99s7k0xrQTib2XJ+x05pOryzaaGFx90VZxzY+ILQT25kCl56eMmzy4Ik8uNG9Z5RSV
5Sn5NKa/mwb1xe0MAPfyXQUkHx2/X2jmaxys08656qhHOBu6+dKnfKPLbN6PFjwm3DfT01mkwU1C
sme4stVhh8KNOBUByTHuQGTlSHunHuiAj4dI3aRdJ5W57sz4qUnGFt88oVGDfypscTMb+q8SZi9B
DU49MD6GLCVyYWdI4lN8RhPbBglN4S6v/+aSBopJMVz2/PLK6AoIz7dnAv+esRhVsbr3hmRbZhiJ
2Zxi4gjml4TWvSIkPRRFVRAN6CB4U92R5tjq0uiEd/AVmxFJ1uZUbQ0npJGvWpnNiSKhkZYqhJsU
lTkGzTCxkhw4yErLqFhjIIAtNM7+m1eBu0bY96PU/ejpizfm7Niz+MXldC4Atxcw4mHsLrk3DHJm
8xSzJIWjKqaOGURTJgmiR9cm4WWFPiBbBthB3JsXyksHNpoxEjksLmGLIZPtGMbR0LSjfspFKeER
T93+8WYz6fdrt4CrKohUHWmQN9K3Upv2aBPqfD7aJkVKvLExFFYxiJCcqcCNHVJsgm1YYCY84Ph2
kxDw8u41tz515ICAdSDIjVmo4dBgVqgmlvtYJ11zH6M5iOv4orrxK/be3FmndYSaVRBxdA2QxGXs
Ek49n7Q0xPoy79rWQ0RBvp9IHeigUvRshR3ep7vc0wkAa8onCbNhA2eW69pTgqfXfhnQpWVx8z4b
5d4NMZoHVrNJ+5mESELCjoEh/Jax8STQiQaPxA0uvn2Ne5iR4M3kZlaT0HmAaTkPCLH+xulWO+h1
uFjeM+z/kVYg/p5pwGq6R12hLwhAwU4pnCTJnmwCgpsCtfgIvHM8na02T9attvcpHTGc16obf+2A
EgTa5zKGsRHDV1v5W9N7s9x1N6Ft9jF0MCj5SESDQSMgdFPTa2CQTpswDgYjlmQjBR+Yo3FhW+5B
wdxPVE0OdSgy7ymL2f9QzeV/g01A4yT6uses12CKIbR4zkVT78H9EEW5TSjS6dtjYmlHxvwZHEpx
wfih46CPGFAZ9mtoEp4Yj++apB1HGfXTQfDQuCkysbwysXfS3VKEYJmixi0vvscQPNboPDGFpMwa
rY4ul6BbjAX8vz27aX1vLIcR+Fh1wWPAYeoiaOy8o2ZeHZUDDkbLYQ+3dBBieixOteqium/25LwJ
wU30GZgINWQsgKY+8G8XL0wWlBisCvrHTD6XAcailpT397ifv4eY/J2O1B4AypgTx/Xr77L1qY7x
7s2Q/Q5+S3bzUfADgvu2HUd75zVfmtZ8dpr9Y5SkSWp5BpCLPkonLr9N5mVwtG1EULO7qTFt6tS8
8+iMbIj1a96FIiwW3J1BeRF2zyDG4mBk5iHpaCHJw9mkUU2QHUT+R15hmw9vfWRdue0m/4IkFWE0
75Z2Skrn2JFJAT7u+d2bCU6ae69FGJ2zev5PJlGq294x9lVt7REaLhVeKMDQq+YYL7iaknaTh/qG
HU6fsYnaIInEF7rWqn4iibTjq+4ntDMUzippmgVoAQGXLU4f3zyVU7nSu79uywo+w/dqzfTmFTN1
7ulKvrO1me1N1uMUTtmgZdkuOYBFvoCds5cASPtsm9GhxQRsj89cGURbY4HCiBV6e68wH9dC1SBc
piGZb5xK6GDNgGyGW19xd6QWf+cgkCKxs69g6zGyChqAyKzDDsHEQZb6rgYBnVxvqWXbyGEr6pxz
y6Y9Q3tkoN24uOwhp1OGqQNSJm73wcTnr+0liKXgJOvZlqjLfJqvduc8DeqwsMfst0Wf0LbXJjuV
3smhWrhvdhM1O6EKCeIsSJ5elQoVlHwzg+QE6yqa+BLVV131p7nW1eXoUetBEMycf05Q875xxyhY
T1cF4qQ8J/gW4gyFLC4qB90exizD+sUEPUG4qwldL5T/BDHWsx7YvzccaWA7WIgdHEunlsf6IRvx
WYxP2PfmaM1fUbGMwRN1k0kTmzVXm6DZEaFGR5v7EzvPfPwM2Fn9zJGLWGug+q55b5l8hqQ/En7M
+uUlBVoGfRnlw5Prv9UktJG8NrAJ+9VrHpXPql0dVNc4eAPHcpCbNxr/dk6C1N5vV7Xupws7Cz/t
PNrpakTxYM90J/c2JjEQJBQg+oBSILH4uLURHMOB/kN2mhMzoH4AbWO7/R73KtEpOfRNbFEFY7Hm
WA9nR+WT4s3wiQ5PdnDfMJFumz8ZlUMU0qReDWQb+UyyACBMwA91fJqAKFhrfHTFwwicYezVIelQ
pyZfesKtQgMdRKjTYhle2RlFUfNJGW4pz6PiPI/qlYWGdD/8WRw/DKZ6PMnhQmESm2h9VxqE9xZb
AKsUToRJ6wNYfuT+SF06aOhwtI9syZm+MWRvslN85XS7zgjX+68+Tl/gqlcGti5YlwfiAFdxMx1n
hMc9rA6IL4wXFgbO82w6D1zwloFkAf4aqANI0ecoF2zezAsQsBW0PwWsxC6BAbBcayHZMtG5Ny4Z
Uy0VuioDrVHsfcwxCo2wqJHMIjp2LfEHOI7MUP9urPZvtLO9k1Ahablxz4SxoMUZUX8ziwrVPqnQ
jQnRHKm1jrmDK0Mn97Zqj9RPnay/FBe05rJojNQGe9cS8jHFiOr/OwFvM19Q+mKXjRUc4zTGbP3R
+PGrHUNHIp3z8xu/41PGktiWXO+IiH33uSTVaJoJeUrZvKNESJtFStEB+BBxPVgZLBxRfXoxR4OU
dOK/RZI8bWekK8nIEGdxOSIc2SeQnlXp3ebmXuAjVq3TgGTP4qyzFXsj1LaW1jsbFqXHydIXxVFd
JPb42bRf5Gsu485bqnp8mVvS80mhrtFxdRhTypigV8LlH1WVLNWCOCGPeCsyr5Lgkog2FdShqSZR
T5UKunTAgJEP9y/ACFNQQRcjTwv2QCkqqlZ9vhT2m8YD3GhwHYMDTEN8VKrTpRaNFw70jFBrGccs
5FngJOJLHFAKi0CnTl+G9COK1u5EamJergzVfgQzmHCnkp2LettCT1vnfPGte4KnSG5qNAmLMvKX
iGUF5AmMYNul+YpmJohu92q5/RH34gO+0XPCjx1GAnwt7jcfuwpSkLhGOzjRSnGaobPixlwO1bM1
X4PwH8zDZfkwo4fK8ltAwTl/gCjrLetNjWB1bgI8acj7+eABbKWJYkSBE3B/9hP1SFB9w8nP3wKU
T/JQlBnNPWTpFNkOzTEaqAq7uEoctGg/AUeJCqg7g4AruEEwn8ICxkIcMmisUBgVeX52WkyiSF3s
J2bCjqCBlLrLAgtlyUZYDluPuMN+eJwQNGydKgcrHFGhnDIfLsNpl6yuHnl+KE5d/RhVxzgkxIlA
S7i2b7Fm9m++eg/zW8w+aMCW5MqiG1yyQ4NyPxiUP0mK/EItSY2iW0XDs4CzKrb/KiwH9ZJJYaLb
It07NbkhMdPpPOFOWijxr8HMoI71T9VyfOPjHa3iNachekJx5ixjWtfiCUG1fwlCeh4mQIa4R4Tf
PaqwS43+GZEUJd/DeWpadP83jSS5Pl3oYcxma765hEXz0J+bqfrtvHYZO5eYKNJEHQ5tHuxEvkzX
wUrjVSuwxAp6Od73VCMkbHhW7Ct9OqiRPqvU0LbOxNSFM4NRoB25jKea64Hsi5wbATgAeeE6f+L9
DO2vpLHWVUh4Rk/gWTJ+YEgGltZWqqusvQrBULhPgUWH8ZW8X6LtUfbwkNEJjcwYmM+bHtUSGMEb
PkMf3IE6TCWKF3TIrYqy2uY9l3hvfROzT4MyDfaYJy2UaWz+HF67EdwAiYYN5tI72Hz4UlZB8xQ4
TFvhSiAeiyJS0JssBe4m1ZZchiz4LvliIIqlDKKfyNreFBEG9ZIMfeRMrr3L3HaVtHu510qz3GuI
nuktwfuyVRn8adtttfSl0f+BmLIdaS1HHSJ79Jb1TUBKzUDXwRhofmJod4e7F7xgUHWbizt4HMIn
BpkKzavCfNvwfeFLwA7EnpAPz8Pcv3OqzTxwSDopXvqzM8642+SQ1UFDDqcG8K4NmpHpV7XnVTJ+
OtanViMcVUPvoY+VQ0XYg0k+zOieBYQWNTmvIqH700ex1Rt/k4/EYXpx8CVTXd+Gb61lPAuWOlrf
VDW9zrW6sLVrTp0nL8sA0Xe6kz9/RRzwFRF+hUucDsWrOpuMXPtyDvYpGLiDTlCGsZL4ltH9tfL6
EKbmhzqoy6G/5sqVb4mSYJYL9vKhcdpl5onhFEG3zx9vhsEB0shxGK1bU19Rq0lyhJM+ZqpE3rfQ
tZkN+Mwbx7/RzfVGXum/V1KSjBO/QsGk/c6kUZzHHJIgV7w1T7nrmVD845GitaTYyv+B7yQiCWse
2Pb8LQEgDGkUL76JI1XZ2X1/UrX2u46PfbPS9CNRvAt1r4XOuo59vnJ8r7twFfcPwaOS9OtoXqSZ
u6uLz9YMPpP+SjFYhchbUdZlCnfv/DoWyfnxLh7f5cYrHgPSdcfpMGnNqpyfZu2vbFZR1H4aKD5R
DC34O6+g1Vwhnxl1hqQCcSCaDbWIBYussTE3JSos8V2u3BRV0tqo91X8niEntzxasjtrG5IT4wwl
/FNzmvYDXrqkeLLdSztjb1Cb1RgicmvNl5l83SDZtsRAFenJ1ps9RRY3H/pS565SJ6xI1rS2UU2p
OtJKeVCU3ajjAXusCko4vV3pX6Jav6DrTziW6Q4bYEF7pgRMK/Pe8461T/Kbbx10NN2jYMPJLirK
rW0RU6kQEchT7c79unG6vTLx57NfAkgrKvnH+CHoCe20P9v5VitSl3OEvNxzEV2l4yhaDP+B5AQm
UWwSUJ0eJ4SKhGrqIAM3fRJcIcMq9sXKWjks9/ztyU+OOboVC7q5Nl4dpoUOSZky6/BCW/nDq57k
rfHWIgzJO4y5JJt7Ifjwb+gvGgdrIy3fhKHwGkn6gBA1bIooQcBM96/yTnhVKu3ixDnJXkDASdFv
7Ehdup3+o0RYx7U/H6kn7Y8PiXcvaCT567y/NiIClb5Q0kymllqgzViT9UP9JHyccXLrbUojSeD+
yU+SrcsHNgCvBeTTijenwQTUbaz2bcJEhEKIiylbGnW5HJuFzuCD+lhsKDQ/0YO3d7iJ9MHfW3W7
6btkNUOFJPn/SDqP5caxJIp+ESLgzZYEAXqKlEiJ2iAklQTvPb5+zutZzHRHdVWJBJ7JzOt610zx
EUoaluOuEf4KLxlqXQarguCmobWv5UcCO74W44zQ2mh5uJPVBbuUzpN2dHrE0bjYhryEYLR6rh1G
pshZ+W1UEKHiZ1XZw1qa9/ZE1dEWT4GWxXHNknymfbDtUNDkRnc1o1pghscJjXM0akgdcZsSejiY
F0EqfYvdXpjlm662r81MJYndGi4Rgq5vojovOtzJoYNHBARXCwOWJYA9SIX31SUWMHtMbY/UGKYy
slRUWkH7HeYRng9/CgRfHnVG+BR64Qy9+A4NubAUEA0oUH4O/6LQ/5uNNBG5FL3HeE2M1Fq8RJi9
aztObm6BULIZrV/ziMSc5XN+q82H4Mc3U3BfS2X4MoP5qPIGu4RH0dHbdd0+aLXenefwWIS6OyRM
anQsy3jblEVMECsV32hgMyLT3VmqrrVB3GGJOQdDr+hnIrwPnRZFKIfApL5KTQ7jC2NFjKHGtPxp
Hfml6nhEFuQhVOm9ou2yzEuH8hnq2nteAKnamLJwcYXtxlKxHDSxnu7xhqWwhj/fBHelNykSKKSW
ZTekxbXp863aZzdZ13ZEAQNY/RFndYun/p2htavFlkeAK4RSfd1gFl4AxOtVt2lhquvKt7m4VE5h
qfi15my7CD3BQkELncmmt4e2+V9YM15aGD0V5E7cS0C1LlugiPl9u5PUfUfzZKf3BhZGQQUwyLQV
8KN4fx2zxVDAOJjuyI/yZ3KcrRSc5wIpByuOpcrrd6A46Qz/0ynxND+HSt+2NbyKzzZNPxy0vAXC
Scf6kEwVFhfXfanXz4lEWsmgONMLLYJ/NxwYLl7MyXibyRD/F6M8EnRsHBlWUG3uCMT3k4NZSo7i
f3heNShuXHX0HYlzb8A/ndhruOflv0AyDlXppRohwcrdwNfYxi1+GuNdURDbUD7aHMO0tlpnwwY5
aJ3nH3Xbv8MbGNRHpC0U/qCx1RsTbtVaXsep3dm5wvwKfKXMT13YQqHA8RCyEte5rctQ2xaIiZ03
Jh/DmF4Wsn0lWTnqtD8N4teU127D/8fCTF1ca3wtfovwa5A4QU68geLMv7Z42gOmjr5o6nWwQ6gi
8t+IooehL4L3OMC7LcP/l9mRPNso+CxG9/2ZDUK/5stMjzqBmpKPPLJfJMJmZesy50Rl+12IBaRB
QLAUcWUeKnreVJfumnNB8t05NNRMl1fqBJtTtT+LALAqP4sGe8HlePT69C9tem+ayceVUcj4UYe6
yMlOhhh7V/6oWtBrr5Y5EfOyay3r1Lewam6MjDUD3IZ+ObUDwm/fieHgZlW2iX3QhG8rBKwBiqlW
JW4Exxf/Kshq+bZ3UO7Zxk6BV6aWRzjBcdVjfvGNAB2AL15j6KUybIiGz7o37mPsilEBpY8MW0yF
gQk8U/bzm6JknkaMeySRsw2YIFNA1wqiBOgvTNiyxZ26P5OfQHlqdY8CamkNl6jpsls/dDQ8mwqG
CgsmLS9DWL1MofxqYhcPpCGB0C/2C9r5bh7dtJ2QfBdbXQYBSXT7NbaTTcxub+PPgLJGL9VNkONU
rhbbfjFhO3CN4yRf8x0QEHMVhAXGUjbsZPmDbdN39Uljelci3DJkXzEwqUEDgQpsWdwyJNqP6y0M
hKS1liiWNMBCwk5qoNPK9iU7OEn8AgHPtsosCEOLPaBpg9HA6I8Ms6qNPpyAClH3YrH8N0agNPaf
LZxalg+mYYBpNSO8nC42yX5b6FlzQklPiUX6mkUn2p1QEobMlZjO8iwL1rdxbYaYpTJvWvte/pjl
iWENVcqLNtebY4LXl4rRcmtaH8g1LMfZSEONquJqE0HtxCRMvrSGCnMWtwvtv/+m48wD/jyQQSS+
/IDrphwfxKiW06jZyvkXP7PqS6wisZlQ+n9t9kXmQTHeJQLlAvxTuajlAHBVHv0otM+dNl3jBZhX
TlydGlz01ZOxz7TdmANEfEu68UK9lTDq+09erEg3SV7Wsmx5bQMYLodwCRJPx84jlHzT4owt0syr
8r+R6z1tn/M03hjlPMoC1J50OQh+CWzbgT1H/MoYvpQjjqm0zjWFWLiPw/LK+M1MDnmj7Ck++ja8
RabxbaioO2qEQRXLqskN5nlGbSEgTY6WUQGJl4Ak0oY9+amVGbl0Ilr0hgZWzA4kBgLMUwYyjVNk
TymFBxlbNCPfWl3x5ZzdlM+e8ItzrIPw/5nTimKrhHcL7sE2Ev+0QAvhE516eAWZcdamN5tMIohI
o0Uy9d1cvq3e2eDvU/KA1Lja1GXxEWNg4CSPIdd+BLfGjJ+wngB0uvzHntXrdOoB03R2m9BlzVbJ
9RWFbo91s4Bfas48DrTZZyFz9NXF9xDVO9Xg4G7f4wVzNv6yOL5oEgwPuSRSwfrll1qGPfyDP5RU
w01gCFCaz21zZ9wKm0o5xzVHqbCcqaabCeGJOnSkpZqzQ24MaPjTnWzl2sbWz82E62MpHcvU8Jb6
VYQMyQsvhuHcWHwxA1CBa6oRmGe6DBZJDciuNaCpCWv2BHF8q4NN/BX9H0Vk045rlXB0bt6dOMkG
ufBkbleYxoh4suUmSTXseegLbHoN48C+AvFqyrMKQTXWon0wm1+9lBwltlxZ4DCEGyszLakoXLMn
mw4WoalAnRrqvYaVTmo0vgIHIIpLCDmwE6EWVZqvFgSSJzNi4b/Ryv+7sJmqiSZUxJ+NMSuH/tAG
H8sFmCAR5QK0qcOvktV6P0XhzhipcIpq+DIZblkcojF1olTJbso11cZPqtQQI0nRpnP+jnD8dByi
yQ/W/0C46crhKglUTYwgx65mGE232jCoIhmhnJDXwnelmp5j0obvzm8AGqOMGAtNV9p4WMeEkRGl
zsFRo1L6FYd+1cPfsKseLcIE2qAcc2vYOWbEODDEU5iRWrlAvSqau10oCH6SqEUobK1ShA86Iggg
GrCishs2ebV4gsjGwMZhqM4PBNEQFPfJ+p3U+j5aL+qY4gDABGnHJA3tJCSqPtRP3I3i8ZYmODAJ
dUbDjpyZ4UeF62S6G1ZbDT8WxuNy+SmEckzeaKAAj4R22F4FwRXDsP+Ivm135Vg3Cmsr8u2m8GLF
9d7RtE0X7/kKZZ75eoWsisYXIxk8niSX+XEL15j2da0jrQ9KUH0rWFCXycNmxMDCIn/csOKdPvde
zN3M4w+VJ8DrBgkJ9lzD3TYQS5rJhyr89sF9GEBW6rgeUZA5ZL+bAfwMBb2qivvE9Jz74JDm8iYN
sRNi0K7B2qCQpstiM/1/HGTczQH7g7oTxel4b5nJdeO8N8OeyFr4dW9cmWL9EvOWh59Cgbho0Vsa
65dQPU8NbRLjL3xfgkpz5ZK8svLUhnCwrRAjEz3bMf5CPhNGX84wnE0+NnaXMf5SWNfF6KQZmE2o
HKIYcmHIkDEW39y6Orm57RlczwrYwX+jJaK9eyPy2ZkFm6DKGTPxZUiRBb6kVLb0nZT/TfjjFPPG
Hgx5Y6h9693AY/ZY48HrTdDQa4M30MqiXjM2hiG/4HsXhf1b0obw7jKs+X5bbC2d8jNSBddKSAKY
ckiTiSdRdBK/rUSqJQ6/Rco/zfyW9id1l87SiX7B4fCz++HIqIykhByy1OBRm7RDxD15jyfLpfhp
IcvS9OfhQQl7T2MKNS0wMXFE4RL1iUu/4+IEiyJB3qdapJQihIv+Msa1VkfIHpoLZ7Ewq/lsF0Sf
mQ8uRc3/7mB4JQ3BoeE/jibhUCN2E/CqLYckPcaqWYnTG0EXcrUZpGZhuUroldUS8u/wMUDszsb4
XTaZXPU95iSj9Z0HjRcGkC5YlhqCFlM00CZ+UeRUNbSCI2eVTGjOkg23JLNcMJL9WDinQDlUPapH
5+jAmWx5v7mMNwD+J0yLbFfiWK1V6S/kfcat9o1nwMrRl01Xp6+LLojTNaF71skMCkT2zYEoKsbe
4VHkJkk+zNlVT3LBsPy2GS70/IXLTLXFAvV7Kf0sW6aRUhdclyW7O4G2SWvzzClSQDFz7Mq1KxXC
AdczdXRc/SWzGPr/FvavygGT5I0OgQ2/kGK6zSzKFk19QYCTjihUqvbyTKjRXlew4zA1BO7xCeYX
CUZwtK0scp32nZoKchQ7GMd6pfvlpMbyDiJ8A0eRoTRbxIfimI61qOUgfEO8XWdZseMOtCT1YhMB
qaMxgeTHNBc2c97cc6wOJpUbhc+QR/iKZlABVC8QPWqHxRo8Y4ccY+rAfh48JfhYgoOj71MA1dEy
ONfOo/pLJnGGiX2gU8WtkWy19NQ2opE5ehFT6iJqQH90v2CyZukxNMqzyuBY3LlmzrqGS10VONYo
YogzQdRWyk3rRNRaODnexZgIuwjXVqKDTjdfSuhMwSKnItzagL6a9VRb+5+oQCn7FqaWUXNc4mQ3
Tyq88bsMIdaka9ICX0eGwHSm1NVvClkHrGmqmD9pykZFR93FkSsep8PHTJivdsBhraaiFodzMvZQ
vmDYM0WQik0LgDor9M7CFcgwH8IuVdgETpx2lO1V96oJ1xNhA2q5jR16/KsQC2kJuh9BjHLbv6z9
4H2mC1bfJS2gogzv0/yTZVfDVA//VXRBc6KEFABhQqAX5TjeQrsg2o/VSCH0ZAglPm7E/8rwVzH3
EoShIGMIWDFJvbMEOB1k46WbrFMYODhQ7PnlYbppsQLWGWzjXDRiFJpzIoMDgwNZ93wiLaZ0PNO8
j50vwCXxufuIyNmWN4ZqewldDlwE04hdUAnB/0GoMuSYBpNwKSHMmrVHAfsrLKCntDWSugbp45Sd
epCcEJN0de8U8rvaBczDm02JIZWiEBrTGEzynPUCysOqEqKBDF76Qg5gxg3QTvw2ExNvuEKx3Xhj
pq6q6iKsBlN8CvkipmuV77ki7HtyyJk7tAyOQasi3SiaDzzIud+Uv3zF2ZoIElEIWqZrAhAy22wv
L+C1mT9Kh0wxyTOf9gF4iBiviTFbTNmjzeWuLT468mq4usVVL2gPBMWvRaViI0TC9npoYLlg0DXI
qGUxfmJgQincwzSi7MK3jpnzLMgs6S8U9Li/mgu0O/zEcQ2ZTFy3MsPFhM+tcQLJ0/qqNcMWhaDG
Np7K5ahXygnd2la8ClHma5l2N0LrhsEDZIT6CPcI/6/iLssKWhH2XfM7w3cS4rHml59ppLhxkXE/
/WIvKO7cKrrONIGirp9nyH/MPcM7dHaeBNUbzO8JI9MaXqv40OMwfkEcF6Yy4yAdKTdEXN+g4U+t
eZGkIGn4FAI32BJiimgJD7qFM2CctsKUQ/pDsK6X5b6E9p8INTEz5Kn0w+JuFhBVOamS31rXn8JJ
oez/UAsASKCFTx4AofDNKcJYxDnG6swZ+CVTXKrgCOVmyTU/sMVmvQ89jVIEqzw659xnGSdiU4a4
PdnrfsIpM3m4EFkxYbxDalGLv7nRjiHumV+1YXiyBCyUMh1u91MG6QFCmI6F/zKT3t60LwUtUMtZ
RfkgNAbTmJ5T4yLo9px6pbFDmlEOD96BIPJqEhzB6jKJIqpQlaPCiaXBFFvAuigkxpJemZKYCg9T
Xe7OCJ/+//g8OeJUE6ses1qOcVOsBgmdIbPfnm5/wV/WMJju6LvOvIrjtGBOgAFe8drYCfo/Y6/w
PCJBrTPkZ6PWf6Oq+mUZvPUVMPqibXQF+aEoxaJrmxFh4YA/YTfFJ+OiKnOGPgYuCwyXmtEvrGg9
1y2+0abXa6emAJApf8GWCt26JOnNahnrho9Gegt4NAqE35gx8IxJbvxA4wPZAkGDXsIBDTYmWwmx
34oeGucNrh7YCwE1P1gcr6b3dWsbK9K1yl8mQNiMonuazZNiON+hwyI/ZVDsVjBm1xl2wx1hm5bh
dnkHSEYucCpzK4/XoqO+c9t5XBugzGB5pnXNOqhdkSGMXi1/7v02rEgmvLFIyS9ihSNDD/ESDk3f
qIwvCbFJ7dRnAlulEpZatA4jID6xJBORMo6ihCfVtChr42zXCVVZw+cqncb9gwnsis+LT8yvhC0P
t2TNgLaLg++mF3YvdrvJeofhLmsSShM37BD3u1kMEqJn1NF4NzFZOsTbLz+KGGfKiYAkQC/UJPxX
Kd15SglyKb8ykPJ44RrHhqZu7pSHYl1Vzx7wp4MsYnCM4nYmYc/IWIf0+pOlf9hOtw7iB5R1O67f
pr52Jzw7AgMnmJoxpSj/22s4XSWr3E2Q0rBAgBFmEFKns2IjuHinSGX045Qz8Q5ZsEfn4fW2dYnC
+r3Smt2sTohrsFFJPUtT1wNzY2nU0cb7Izo/J39RGcHCBoBsR1PKQ4vp0YPWZUpE5ZUx6QMv6DdS
3HxIs3rTLeU1TSF3qzpGoDpY+SBNkJVr11QZcbNdWwA6dFA/Y6Nsuix4awwHKydnXWGtwf396DB2
IRwwrH0nReiRGVgQDkx5t6Rt0B6DZEG/afe5CqucGkPNq50jSDNf0B1QyJL7NUgb+29IbqM5rErA
FUNB3BNA5QMH2ZRxwDXjxfUjVE8WBktLKO+b7qCG3DSXigs/Bzgaedw6rLK/COS2C8mrheXS2Tf1
lDVXGEP8hrmFCgMDMai695o8b2fXqL4zLXsZkqOsiLkm5wspi+14Sujscf3wjGncJ+24JQ30mHMO
ZPhnd/QGcmceB07nfIm/HYmd0E8NPGpSXtLyO5VwBkg0ArHC8aOTp9M8xBsuhAKpGPXhlqaVbkBD
5ziirMnD49yFDNrbQ12fzQXbgPxHrZeNivJTauwPcRBYnz2jAcNQ8G/kBp4IXmehbm1SBDjcLfLL
A8BfJ8eap3pEwjJ2/hqyXdpD8pbP9n+1PtI07HdGJrXzpjM4GsW4e6wSHwsSoVzow8xb+g+slcTq
CQoUj86KoZhGTGxm2V4Vzy+ScVIj6aD11inAY2Not0qUkdVVl6+hegh0wy/HQ9Py5yvuUgYq+Aj2
FsGeyDwEDbdr0CPOaNsTZ/bHqD/0rXZl3CrGkGV0kfCxp9Oh1gHhxTMfrRyoa3i/qzlhrijcRhXp
Wu83LSbrkrI3teFMaYm01/y2nWN/c0ZyzQ2goahF/IwpZYgs7zKwcQXdNYHCUkP37TLZy8KzPGcA
RPYlR23BD1dqB9mD6k8ZzRzj6ejn9iHLKuYCKICjfVwhap+OQs/fJfJ+7qs/ZyD8uW0/Sgl5saBV
UQjqbYTVL86AotYc/Gk0vblrj5o9kFWxi+l5ha2CSJEFw/9s82ndzeohVEE39dnFw/HZYuFhQVQp
7V9724MCDmiQm2KP2tFg+QqOX5VqXq8+rAmGdXMLM+3VsfKdkAyVrJZGorhlCjM5b3kLR4zpI5Zc
B0GpEwX00gfXWPk1NAa+EYpQ6VeByNj9BTAPCjgLtvpudnTUhSO/6lZ66Mx9hc2adZb6h9kjxt90
pTtd62MI+omZ5trYFJeQmc1Bbve9b2JWtkqODnRHSNQPbRvzxvtrgmu19VakH9ZmJAd+2KZkppNW
NLgY/fWMeDBQBd1wgVRp+juoSu1Kd2lYy9TTUPe0LhkfxQuR1qhKcTPWh9dWeZ2f1ibe2fHNyPbA
ZDORAUzlXEyIwINQKTh4ZuyhG+sV7hWswFWwE+pnOCct9PKdo14VVIY7WGkH+0/+qzE57P1e2SWB
v7ylvn2RfPaxttfdFvNLeRWejOYgMCBpa4f7COqB65DUykgcA0XMh6NH8Red8bSBZw8Vcrk17S3e
0W4BgVXbuXNRm5YsAaKtyOQpkUBsovMQXbHLDQn4JJiHlgx3Dnd+Kax9Y6PZXtX1ocY3XXmrmGHB
6ehX2KK0kG5BMwK/0l6g0chkSxour4G54qVFnAf5Wt7a3X5Rn3AKiCxl5KIzN1hXzqa5x5d09JRf
AFjTi8ILUZzShAgJqZkp+eGAcuaJDxpuunxWrD3h4302yll/kAKENAWv24Lh4YX4YC19w2KCQFOU
Ivl1JKB4lZ7DMxMrYqoKT/8stDWc6HQLc4LPVlZHvjdvG3F4Ku0Xnqu9w6lESwEIqTxX4O/aathq
zG0XBvhXCX2R7glDUs54NKdIByxC+2BjRfg7k2lNkedCTirOUJygxNBc1Tsteyc7M8cch2w61pVV
vetveu2mxlp3o298jUiAY9E5N/goyXQMumdR+1iAiPAjoVWh/vTakXrMZ2pkxpBlGAThX0ltvjWH
qwNLYaAtc9lzSrWJQGm3FdMUIHOKsdCtP7RD9ux9bOlGCeL4aoTf7qbX7l1H67mFUoGokgbVi+ji
GWexzD+bXfKkmqcIysBFDgjO1GeHo/el/4ElgHHjp/4v9cO9/AR/QVWGWIFCNVY9nh7gDz9+ZB6L
wYub29u2OTkSNBzIFJ4ZrMvvqV8pTw1vSUD7kVpqw/hUVrcFp9Y3l8cgYmzGV9Wr2MmsUPKi+CnB
6Jf2w9yx+btiCzlAoiUc3iCIDDbCMfCRNwkGKWoHtPu8SBAZ+uWINMf+J8ldBeNAT7nl+3A7Na7o
373ljU8LF6hl5PTlKOIX4Z8dgl2CQT5lCZGN3KB72jhtKygD+RpvvDexX2Cp6OK38DBZ7XBmiyeK
VBZgjbXDFw9aovrQdnwGjUwBwRbxFpxD+K5+XHqGssFPo9EuQeEF8cbYVPZr8QcIU6RbQ9lj1wVb
xiRri8vSZS60mCttz44N/hUXB/iUp5d7wV7l6cxP/O3Hp2ZA2F7P41UBwTwkAcaMHvsm7p+sb4Hk
qgftUPwbGK4oexu9GKN6yh/sKU2XZHU/vCYt4qJDTuJyDLkT3dJrfdSDvT4PPhZNqThvTOMlTM9T
CYcP+2MvDrfJcC5iz/pmZAVYcNBi6gl8aD/m6DFUr7l2wwXKApMIiNfK2nMNCXJ6gV1YzK7xqVjn
BsFByVD2JZxfKClbT57OCzAxebJMYflmrLYMxrZLT63DQgHv3mBRClyYbWzLZ/Kol3TLNwbszgnm
Q6hvGvmazy/ZdAmkqyIaZnzBtFs4vo/aTbJe5eGV/69I68FTp7+P9oV+EMJBfCytezC8V+UjUd6Y
V6KWJP4R8AuHEkhm/Z0PgUR4dPsFvxZuexQH91SiecRDux/I+HgQ6oZjDgfVYnHvrdHdcJWwz2e2
/GbUX1L1Nc1vC6iT5mro682rzQqbNzhmkN8c4LCfUALuJ6pZQqWXZD/8aXsutfbIPWJt8lN+G6ht
Qj/w69R1+kdcMv79qKePyHrCvqh4HLzfV7hTgJ+F7tvmJlTfVU5k2eOJZdKRu2jY2K/sTaM90DEC
RIvdnKgIIlfaoYz2dukxoraUO/ZDMTDK/B37lrojdgLtrZqI300pFuzYmJgw/NO8Vsar0hWqq0N8
Wvyaw1B3Lc/42Pk5B6Dir+hwKEywswmCS/MF7q/tW6/5ZmPzN6VYbERYIPoyDghcuPQn2LpefmvV
a8pdxxoPXLVYW/q+q/w48adDC9pxUhwPZFCFsS0Ru+LG15z4D3KMd7Dd8DMN0281lV0O05n81pqK
CBfv8GJon1n/W0rilA3tR6d8+e20bxNO/WX8hxtRuvh4aiEv5E5RfwvHG7b8TPZzi6ufj0c3WC9z
X05cp9pH7/SG5QclXrPF46CjrUee/L4AiZNM0SOkXVWbihOwXJlvtrTj6NeKrVl44Ql3ydn9MTBG
vfPTx5f8o292wx+x98ReRNj6oDEJtjaMYjK4VsYWFuWDlh+nvLecMOXqRN3BiLEg1ADnva2yH60t
RYbiD7gwYEG3uFW6Rt3+jclOcVHeRlxyENZiqeSFW8qOeGscOLtMpp/boTtUA1i8N6N0UrAE38fF
V/AWpdfiHREgHwgbPglnqLNyy94lmF8BI044Qtsac2/IBQ9Wetg/Y9/QP4diWzp/kQm9fdWV+4Xo
LeRv9epNu9bYI0W/dP5Du8ZxP4xX6j+4vva/GWY/DMxt9M53Y2umiuucGNyig8WzS/FCaQfOwIOd
tzxKvHXkD+Qm3LkYIEHbORkbJKkIEbHEvLcF/k9rud/02Vp/g+W9CtUVk/TM9gBoe/EW0TueNNak
hiOJgngaitf6wgkC2uWAMZFQRAgEXs6A3Jtub8j7lChs6YjmAxwISiVDAiq6UrIYRdPXHCc0GOKW
5PLDRwpaSmb4U7mdDnXyMxEbr6ztYQsNDTciR9lwHqfJg1QC4wW6dmBgZbPFhDfxRsB2tiGFyJXz
I/vjIkscL/zM8ZyzV8mTYuYU7GzdxUk5dpMPSNPF07qMSHvfOhq/1UKEGbRk7jLGpuOW6rAADZuM
C1g3P9V+saWtzJ6Z9wkjTUCH7+Jfs7MuzcRG9Yjc6YwzsdNr9dztin4jo/GCsIgRn8AR4vSQ6Wjp
QAhcI1iTPgHqjpN9YV/h9M8Q9XuXW9FWDj1uTqsBiKrc5vOe2hRzVkrT/qXbci/lOGWnLmtiYr6O
gMMrvgP7MeA7+T1pyFEY4cASJgsJSy0XGh2tbMIjfrfJLKfu2w0+7teIMCD+3QAO9P/K3Oq76/EL
X3GEWL3H5W1MxxhjkE3FsaK75cmoaFN5I2ZxIwhPJoqlcrn3M5PIOTfy+hEX0DUX/z9KYDo9KvN4
VTHq/5KfrUeRN5OYqLj2P86/tr+AeQR7orakLTvKKLc632497GKfj8D8pMa1zGexA3HwR609+V5M
iEpfba8qI1/5TDHYfD2jc/G9rGp0uVurecM5xO3Y5ghKIbCAw9Yrhn45s9Qnwa0NIyPmG+tAxfmb
7ejDhidcbn7bJntzA3hnYdENFkTo2ppr27nkoc+dMRqbHL1JdIpayIjotV+ogA6yfJLYR3R4jb3F
2kDp9rXtqmuMeeon3Bpa7+qVp1auiIgQ7wjC5JYOAaLRyKibje8Ox/A816/GPzEfpmWDLqgelX9l
fNGxIv7LnmC7mP+zjM5meV8OvR/vQ8ZLq+Kdx+jnX63l2n/Fk5Sgf9ONL5YfOQGWPc0PJ+Z3/wXa
ZdOSkrGJxa5v6R6neOKrk099G26tC/fLQX/KNu2NoV0i9KUEKrV4wGxL0o6wf2CmdIi0rfapPsN9
hRn4Hg8UmWn7Fj4SHQBAHYZc6ia3N13wxuqqkIhS0wwErD3L+aO3H/wLMfMpaTzlXYHLj1auuyjp
h6F8WXTGPfIG1KEa1Mt9RcL4B8RSBxcyC/Hrvng3L/E/ZY+fb6L7VFXcIoG5kX4plfXtIoNobaFS
yJsi9ysWCchsKa5oegDOvBrC1bkv7r2CGo1AP1xKqLEhXXLcYstreSMLBU9GAuy+hvGofQbhHQwM
ZUVUYhH0mIt7sZUifseB3qb4npnFQa8PqJM43NT+RPDgjHHNQZt5wacqvQb/2vgxxg84He5S7nnQ
evqdqV9L+IwqxJ1nR/lqrOugfnEBzskBXkHSHvjFUXvvwmdAI39LcQgiuA7J7o6bMTqwX5HK5gwx
CMlGa0VNE0QvzXQbeGOEZcDbfrOVd6EWN2Gy0TEBL21xG4m6L1yxNQQLm+gre9CbVdFaa45V96VX
JynbNMyVA49gkqxF7buxgwtSG/T11dto7fKGSMyV9sCaYjoOEkEpqwDal7EfqODL++B1PAB0JJgL
NRC5Utx5K63/CCRLgenUeaNy6JYfDFUEldOE11hWn1N3BjHr0RiTF2TBZJZemAgVAOhiOm3v4KQL
YJc/BEkcsSSulwxoIxRZEg7x8allnirJbwIiwVoxnwi+fW/SfTmjUalYlJ+w0dbMWuhJkY80a4GC
pShqHKyccybxWJMCQs5sIP4NZAG9S08nLqRy8blELVs8UvRMiHaE58FgJ/uRCl8gqKCHCIQEGCEx
BBD/uOvY0IUQ1IXwPXacNRgvvn+Ig7ArhV1H3qwtkmCFaS1mpzMTAB3GpHC+ApW18MDX6deGdNv0
8Q3ETojQ4BDz3RjT8bNwNdFkC8YL2MVAGnC25/otengUQoQw+73BVctPn3yARiFfZRphoCchtQo6
TJ6u9cAdUMQJVSfgFdYq0IHfKrQ6mNPb6ueSPKnlCIOWHwDJfKUGxXP8kPqzEj9zpusF94IDdYxP
K8svP5b9PgRvPGYn/62zG3cZNHHIj4gkxXwsYXIMqZkB24IBK7CZzd/a0wAIfaOD1R+zcat67TP6
cNkj/RH1WTdargInW1WvvILGvCYp8X1gpqVa+W1KFhODsALdRk2qgTxM2bp2iKuh9EmqvyI7z/pu
KOFV28oJtprfdwaVrbXSEMzwQDXQsQkxiUy8HVQsnIWSTz2HMh6TZnR3+r8JYNkYHJhNZPYhmlSC
w23kqBSGN+FSEenr7CIaclhnKptHbp17luhIUmgim9jHJM0U9nHoFYf8kpUhthMciABVlXLHJIET
6z/5vZKfyF1mWha2WMxO+GPaf0KOzN3iQIfBgtIe8cO7SyFxSNQmLA6UiyPylF8GpcCFAI7Iv3SJ
oThTvJDRh7QZxk/TUF9SLoA5UzcC+ZUzwEGaXfpCnTjDwtH++/pl49wXYncU5/zff7J3BS/XImhQ
y13eok5qUWLs88618RIfFWiBwTqDhaTVaLYg11COCaJ4fGXd1BS66kX4Lpv91aa1k7+QmlrUv5Z1
jVh9rFFBHETsH/TI9NB8hdljBrRaoDnGGzU4wU2BucYbkBAJzYnxaIgnXKwc+I3dM5k7vvd/0BwY
Fs9CsAhQOgw8apZXX7dbFA/oyHgbrhASk3hYSyPcfUh10VpFjjf84fUiiK2knK2rejwL2l5L4Cl/
Clm+L5I1BSIlKO3Qw8mymuBB5+UhFCRpeNQYH6E6ZEIkN1w5zr4e9V0Ec6Jz/obiFqGxL5tXZ5p+
xmi5hRCiKnWgGlOAZMx9boaeAjtDolLtSv1akNhiTkJfRAVjF6fQ6NwoiT0g5YSh7QQZDODhPFj9
a4UtjOCBKpCL6kX+SRnwFqGKqz48msjsX4UuVldBSqAzQm3mQQDCiW8nEkwt6r7qV+T92tjRw9Bb
VXJ8FAxBAYeXuHULdw4LMb2U+ml2t6b8wyKlqyIeLoT0ZvcEF8smhPM4dotcXfd84AmIE0HvkuKL
XSX4WZG2/rE0ydeYgNiEdk9GAdDyTCuE+IDuNicYNrubXf3Sxs07it33NtIOIQSkUcoPem59hNGR
F1gHWBdisMnQWzpIEha6ImFratYZuQZmB+8H45+C9QRGKGgETaP5whIppg4OfkusKVO1xEEY+i87
TRMAL4CZbcu+ZiieY6E7l6gFSAft7J0g0GGDNM54ZHCsq7gYGZ8WrCURNyzoDzYe5Ab+G/jDf1YE
tRFE46LE2UZF/7KglC5nqDZqgJX0dQyXs7pU6PaaHMZaum/S8et/NJ3XbuNaloafiABzuLVytmzL
QTeEq0pmzplP39/ynAEGg5luly2Re6/4BxvZuYlFDl0FKx07V3fmbwIaIYEnYHNTxox4UlycjmSQ
1TD1GkYzvX/1QsCfxcMFexfH0TUXvzFX1rGD70DzTjgI4BrAuXhFcNGBUqSk2Ty4q6xRJ9g0IbDp
3nbXEm5E3kXtqHDUa1zkFz1fC0oIeJHA5WPqXSCSZFubyywKAhqTOJRvstbBP6ha5jfd/0psgc/h
pSz5WBwNCrzhUq8+E4Ui7GDkbZQopqKEsE7QZfHZUPtIe3PjA1q1xEJSU0iseCs3t4hsM+DtuqrH
7FXYR78Cq2q5gPUOfqPDSoalOHpWbXZKLXUrIInAmXaiZ6RUR5efmHkwvBwKoVljUMsnL9T8V3eq
jfJtOMCGBzwSmcM+es2Lb/ihEJ1YVcuJFx6BrrDRjkYWDWiBwKkRLntb+/8qJfhT8/9nNHe2CdM3
eTM4XC17Jy4yUjqJ/eOo5ZfO0LAYViMmGIIn6zVtZ/EYahtHFJdhcFMs8yp4DMBVagBicrIySCsp
MaDymg1mPWXUbYzmtcw/zfhvrRxMKONl/+MCR1FAu4JDxRdYhfxB0g+pcOTcAG68RD1FN3LSWlUx
BTE2ojxSRT+iEKC8W7Jx5wdFTx3GgA7AwnBqWJA6xHhjz+Wlz7jGpcNSiF2R1a9V9uGi8kH6czE6
+EWtuVdLhJrAmaEhYJmXHlSb/Iwxehvgp2MGrAu1WeAv8K7k/XF+Skj8hm6sQUrmmD8HY3sIx5Pn
xd+CK2a+Pt0igCAkSW8HWKfFSkNEFPrqMTBZMLlibsFB8GqGDlvP9o8mghN6FbH9RlpzvKoe0Dx/
NwBUhZDPP5PIBNZCghyforBvIiKksxok7lPvUfpQrCmGdjf0K6T3ZWDlbJBxR7v6Yy56BFa7dmtn
LRAkUeYcAB6J4pBlsJsmtsOUBWYdwMJVRJUZIMdzZ20spNp1CM9V5+wSr9efoOYjZ1TAi0I4tgIH
O3G9rDHhPwR+NMfFDZvIGY5I9tyZfzRjWlnWczUQv4yPgXlVGQlz6D1lj+IxDlfSad2kynbsv0Pb
fYvmfjP3sDAz/MGaFphJlsE+wuUrsRe9E1An+6wThpPZZ6ijeU9mN51QVAPCBWRtCpZDskY8Ajl0
CDzsw0AtUPuoERaAIirEdjTAZ0fx/W+DLWmtKhh5RagXqtmzN6lX6CMsm7Gs0UCwwicoYnxPslvI
UjKSQB5iH/IRTcMh4wGMXrFO03eLA5x1P2amOdAsjQU7OxMNeZbMWWfdK+TjqV8buILCasH4yK/R
CBzUoxi1u6ntQrus1xlRJoKWP/bIDM9o5uP1bM1Ha+SL9fu4bRc1dWnFmUO6bWnnzEMZvwVZAALO
XIWfbQxvnZYdJXjLr451d0gB9FNSu2pzZJ/MgoGbm2AAYbfZa4vWPSC1+kXWvCZijk7KQHl+jCSm
HjSXMwSQlMpnqVaMKNnapGe9fBkVBig5Qo05bpyQ0axd4mLmDtQsSFlIsCEeATmVbfJPYcw916h7
wPxFbWVbWsPRQe4lddTnEYG7maFYiSizqLrk1kg94y+D4G8/xq9cl4DdDehmrF1oGR5ac+sN6Hhz
t8PvgZ25NqCloDQrwHNEVSRJY9VbaRXCppP4IwM5nCKyTaw/l059pulgJ+rPe91/MzXSEJSVTcby
Ny2Kx5yVQkt8souB1Nk0K6u5qfOjBHlpm+M9Q9GZAWv3LNpR1lS8tozb4vkI+BGWPAKQOjQChCOE
Amk7LdojTnOj1s3ZK9TsA+W5WXp+1/v8XxG6hwmvxlynPUp2KOpdtZAlZjK+VaiuuQ36sYi5iyQz
UkuBA+6J5xbzzKDiaLHG+BBhNwcbGvB6MdVtm3QXGjvpuVK2BgF9F6iehfQ/cZWegreeV1ZqV7Wa
jqjiiOsmPIUFOYGHyugc3Oo409LJsks55PpXSe8+l9FayG8aDoRdomAZUG3ihGqcKUM0n9FnXQVv
vhafAtvY1xrTxQzDCFRNI3v4K2LFnfo9Du1RjWdG1HOIrik6hO2IPoXGAsOqPFbUsPKCz3qAOW/W
r2KV6NT/4uk7i/OAn4e9N1dwzGMQLHBch0H5ENimhDIiefQvCuznXyQhacp01GNFVKhF7WNQX6KB
LVhTpw93ck5u1r9kjX0w2y57QjIiUo9loxwso7sMJtITaaBtDY9JrKtu1T7AsoPiyBu3WmSfxFFM
0ajSWxBNwfgnK5uXTk8OZes+h7lMaKZVh+GKPhL0jMY/Z8g9JnrCfqdFp61CQuG9jqK/BfrWoxfh
KlW96xm5ijTcJIibJ4jiN7n2XTboLs16egGdhYuTW57V5uBA3hrUGVqdeyvdVdCE4FwoJqjRGvwo
sMUILmGqQt5U/UsYDkcqs51F+GgD0aVMz/b0z2vhJOnpLmfmGjbluesSYErDzRiniz8rwP7IQKPy
kbW7wezOIgkhBBVtyD6TaNlriCuyoIsi+wyR7giGf2/0I3h782kx8CAsiOjgLMaFPE7BbWbEXwUq
oZsvKyA7BgoIeqmvkn8NQ0qyVBpPaJQguJgAuZ9M+PeAJuDxVDiNiDyt0mtbmjzENE0VYSm9hPTT
XiPdYvx0nwfr226p4dLgknQ9ZlrKhgJusODQUi6kxlqt9G1m5J9q3HK6aMTLFk8ihjiTd+g7/xzC
7hKxnhLxjIzCGjeuGYkfO4rXMwKxvYlAjKmgSlBDdPN+Opn+67e68xkIIzxsj9htxv/6Y1LP70r5
aCr/oGXewo0oiwr/oKJErTTJXprmlBVHG1tL21e2AVypOTJ/lWxi9TXFY8giMEhJ3uDg0VfBwRHO
B81cTxWGb+ueNq9bZuO4Lirkh4zxwf/047DQGvU0jexy6CB0IV3gR2HwYAMNZqNnHmy8LeISopCt
vreZuh0TpnrljDMRPrEeK6KCRTWxvoiEe/1SGenF0TX0Sauzi1nM2EIZNZC3GrJXNY5WGF9DvijV
t2r6CmIgXykLEnRrWrivulqu6+C90nGN5kA4GRZDA56eNuczA2Y13cqRvsWw75kZ74weseWyJ3XM
F8u3/qotSx79MG5dwFR+2HxZtf0vjctVy8VQCg+SrfUi4ysbvBHYx1YULc30NwuhHOHZ79RWPUaj
JfBIFL4LTrn800cXGH8ZajlOzhuD0VnxwOg1y3k+aKz66wbcgX3v9HM1d6uYsqVllKgr6BiGaHdr
L0o+ow48vuQRNoIK9XgRNFc7mD5qg061dEtmhPp6cvr1ULUfzoQrnt7UbJLYYpjbCGy1ajhgXhGr
wLbH2yQeRruWuHnWxtb2ICXm6H506OewOuhYqyjCM5cq1AGSmXCPW6gpgsmG3hQW2V1sTDCxVZ7V
hvG6aHMUxXATELiiTytGWQ5iirqOBGS+DInvRWzBq7oDmh3Va4KRZ4g/JD+zk2JS8qxF7SoIK/GM
kF+X9tY1RCAtAXONhzAy5kmC7s+jgCIn4ukA7xZ0NV7gvTadghYr2qyO/uwzlMI5+nesoKqvI8bY
qzoT3ka8SVlWsQ3E6G88JR9diiUcuJ/QMZAib361fPuCMT09ggQsfZ43bps91yG6Qd3KSQ2gGbu2
Gt9HapW5QGd6eExImU4aLJoEYQOz9Z+Ltrsn7rBVRqZ50bU2aqyYyvCckHBKI1iy+E65YTVqRbb7
Ypj+sa+6Fxs14iKjV5i1g9eUxwziulXOb5niPDSnWw5FtIsjBDnxWRFd3JjipkR2KGbWlOkU03nz
0qbm2cs/lL689ogbQS1niFngr2O77jFLY+bZCYCujFFNObHCwZLbw7S3gbWEOGQAUbl8Ft3grIx2
kVsd4tRfhbWYXUMYx7QNeGrL9ANWsW9oxyGYXpuYhq0f92r4XWC25MynBkLuk56LbkSz74v3VqZl
fbEcWlAy3R+LNW9q538zy3sqHHNlo9PjdeumYfXclS+qr/3K+412vSscHBmU6NLSxOVAMHTfvIVB
u5h4jlr+0zUAzjPY0QJUbgDoO086a1KIwgdT1T8UQN0iLVXo+bIGadLGq9hkvYF5EwaZ6Oe2VxmX
UbeGMmsEBjuZpCoQWiZDaAcCY8MOCjMtgbxq5oPxeQfNt1P3mVYe55wxk68tUv0nRG8Y2+5alV4H
3drk0rgLVEFOXu5ui4H5Zjp+j523rqsCGPaIJkX6oaXRDsFGcCmw2lKXMiWO0HNsjRZYHDdNQaAy
SL9RO/aMfDV41OAm2n3F3ejTPdpiTyHKW/LJBoZpKMqvFF0eYP08zO0RDsnGcut/MAI2hEWsFmzb
PpdlNz2BP7zqRfo5yJgGun7eUNEz920oPYM5efM0JVyO6Kn2eA+F+Hu5+N0bybPP4CUssF+etFOk
+cui+WfhFiNsY7dj/B8fptx49SOZL2KOYXQYjNSHUve+UB6gBWJQ2+Jf2gSbIXpOQ+vHGVA+0li9
Mh/IHLTim9esDpF2S06RA2QZvGvILiLCV0Ur2506dd9AmdcIub56ronM6rD1Byok7DDkXcx9ccHe
6FmZFZTc9jXjZypfjxecdgB/6uTSsZsEgFuDXfL3Q0DlM99o6yMdMVKk7Oq6+QxlbwkNOjBBeRJ3
LN9/cqaPNsVjqU9fZiZ8rJDUfyI1Xnfo8pXBs7RydFBChYBLsU8G6BkON5NxgHR4Oclcp3X1oeF5
en9M5/ADu8F1av1o9duMblBqmafRik/2FP+ZfQScGfPZFvddtTdioCv6p7b9agflB/K+7/LLc6b0
AhjOB48IUq/TKKCAKoXpCkKPvUGDBQr4UX4kBVHpoLsKvS4hyckD0FcKCUPx1OM0OnsAEKHS/bW8
9Dus7EMSt38GwnPEknsO3guEV+EBL8UNa0KzxitxWoUjMPiHjBGeJOwkQWwM+jQ4YzoULUMzxIDi
b67H0v+wEA4Ewn3hcL+yZfZ1+5QWLuC2pebkuxQX2tlDcnbMrU3fFhe942fSfYXBcxVdE6RXCC9u
UL1FpbJPI3VRMTMPKUl7DFfHbi93rgRW04T+OtiLSQxTvQAx3QYTbStd0QrWvX8RQV0fFnVIudiS
+hnVMvYxPiI4sdl7BDSaYEBjFHpvo8kejB+N6I1iGr0k3RVp8I5Q2GsUag8pM4K+BeDx7GOJGXs+
clH2FpICSFLhTwPiQ3raggkm+GNiBvIrDI0qDcsAxhTDqaEqUeCkwXFlDHKYs/rMDol5pgGKHgJl
I0TrgbFUAxMczZn8pMbv7DrV9GAizd6CZePUMsvHefEi8OEIsLnF4JXbIhRxRiKYRoDth5AGB4L5
vtncJD7J5/KK8AsyJujPpqQDBhhSobxgwoxB+3OWHc97D36smN09Mix2YK8rBkNt9N0G7Ic4pMYI
yJ6wNfr61tSVuzpO78RGqaHicTrCHOI8sK2ovkCpL4RIzv6tZQPNAwbVz7JEU0vRuMdEQoh+bq8d
3cbadtGj0JBeysoAylp0yIsve8wupuKd1Dx8cTFPCqc1kZHz3sNr6DYzij969U/PzC0Mpzpdt27A
HzW3BuqHYVMtOwft9iG+Du0PnHbxzR7jPyYZhTUtojloz2FJusmH9j5CtKxIlKL1Mt1H38SkLT+z
RIBQggUJXCqIWOQJPBIY4v0+y5z1l47SNOieE5uIxfynyvdNLa6CJPYJMNfEaAjZFaD7/iBp9+mX
vgi8fkjeZ/+LmaKsW2UK6LDCKYgiJNylN6NhS2kRUZgjtbJHyFZCbDeis8aGkvFtXahvcpQ4GDr9
DdIGSyvDmLvqj631YOjRo/cstx9Obayjx85LDHO8hN1DOCGKjBTppCPQywBI4plwFWvskJuYVVGm
HMPp3MyXvAF+YGMdRu3yhHTPlAzn3PnG5xe6hT6Ox5jiSBYoYlXTJ5sRTK6MtGzYA3xbdDu2vWkC
6CcSiD0s37BDLxhBvKG/sURMyp+e3bIQOniuHDWBxfM0ybb8twiMyiJVTs/Axm1kN8ynHfDCdu69
ba4i8ywrpNBGbSY8Q8W6jh3GYp9WnrER3vw+9wCGHHGTX4uc78rUT6LkGnbXlkV+AbfDYGIADRCS
fYQjFvyYFLfkiCDeGde6E6s/9MFsxKRwLuCtopIlEQHOQtSLKagsiAM3XDNqEUrYiLJE0dx5qS26
SsI0NAB2EfrR/WJhXbHZ7bEWNJ/L8kMf3kwmCYz+nFEMwCiH2Z5lfvpVQBRsMUMQgy+KGlt7zF5B
TfDPTuo9P4naQGgB6/IIWNrMzNFgHIVvRdlsWZJiffcm2Ew5Z7JZr6EzBgyPLCgb7fCTgNRv9xxk
KIfyPbXmyrOS7FVDs1fRIWREi5KpFUUbaZSr9lteURx/16CvZSwdz+05yLwTG1trqtcry9ig9MFd
1nEhlkmMU79HIBdl18DvQjHr/8krZmjseAVs4vYt26Ku+PEhLEnAbJEKX75Hzpv6w2caGHrq7V1M
RabC2EDsltpF6EVxFlx41rI1iZsCUsbvVH5Q/o7YuGRhcQW9GlWgNr0fNSg2jXtL8esxHvRbvJRY
Kc/zAWUSJ/kZqqtdLcuRipApoBufCcRwkxTUDng+dfrSMl1mVz+WNjs9YylJPAgiZSGDfdm2/l5p
HhtjMN4hf6N0TMqlkwzeDdM+izi1nbgnWY2akcBUZEsmeoCHViuxPBVuNfhTdYZrNVz5HSP68UA/
WdyCQnBipgDi2XW1XdYAxiccIaKOLOd5hJViYUhi/V7bpnpU6PGJ5BV5Bn0T0hVfwYYTNy2r5J2K
lg0/cmQ+zcV8kzwh0qqKcouLATFt8iB7CIE7gCYQYf0QlTkROm1ssvGA6Hj66oJhDxEaBFvGQo7q
QdYeciAUOl6xvIZBSX8XrD1PvwgBx+PjNwDjk6jc45qLU6eHCrv2ErNxkl0KIwTqJI2OpV/wstgJ
MPEDUMKdQj3u4A71YWhiaYTFsoChwNoE6dcPz1r/81vNzeMRyac6oO6EFlQjt4e+VyDaQfwu9vE8
K+AmrChNcpJL85msFkN6DYa91x4DstyTmuGwwMOYUVcZNn3/e6p0FoeeT8sJbZ/f7w03eL998cPt
Dcpvl5mahdejBgRh26LswTJoI051fAD+YJH98G4kyLOmj9GrjN4VWtSBKZ6BsOKsyhg41K9RQFDP
RO+He7WfevDFrFVtJtRxf2cb6z3Qa83S47cI0ou8MZ+6sP+hajxCneNcygisjxm1hcOyta81tThW
HxJK0HhU7szXEFyiQmL0Y+Jkg+YV24XqJACCAhWLBhMNITvCEZ8xKXKwg7hwgNkhyfMCUOzD+QmU
BD9vwjFCAMBFoG1tdEQ5UKiFgF6s5FsSqXlGXBKWV02m7ex8IyVwePZB/UEq5hQOxolI3iNFab5r
wh1Xlopo7ND7u1eEOAaFkh4u2B54HnVByW6DUcm0l3fw0IIvAD4tKEBDFYY/eAQNcBw/ZSVXy/y2
6v6C0SrV6GYG8dl36klj2x5wVS0B1gBfloxAgcakmz+ThxvqRxcQwuzyKmBONitQLRrqdtrAn4Uz
wcDepPHtCcGKIvTnS0+dKvVoBW7Ebn5yIH3lq56dJRdMDmT/vcrAjmIzo61i5MOgj1BDYcaX4h5b
g/zvxLzyf7gjIr7QasgpvX/j27ctPTs6FEhCZqsx/6bC4gqbFAuy8E0YtfGfkMtnVBtGmPv8lyKG
Kx51GAvzZwW81NhXGRmids0jV1U+dL5HzI2Kr2KjqmGSqTE042PJ0OmsQ3TT4FAif5EjGYr67TZl
LsA6GsxTjOyCo46rEVgA4lGriLpevmcfwLwqtRfxHJiZwnhAThFr5+DUF0AlIYgU+RfoWcq4iGYK
DRWOp1DuuUECx0KOjA8kdSU/KGvZwN3x82L2yRXwgL4k2fdQM48Z8n0QMJ3GvijvUQOP9yY+w7XG
iqMF98zzo/v1Ru4cL9Cm4c0+c0+CZslMtg98DJrY4vlLEFO8BMGxiaADamrodCisqKWaz9yJiyE3
ifEPuqgSz3NOHBV4Bdu1jc4SQAnCwb3FfBA58jk4U25DoOePx7zQMmfiC9ACXdCIbS7Pm6vDHkC2
nRMklkB/BhHHjaySu0kGBA6nUbySeIpiWlKLgLDDFktvcE77drSNXr25MKxFC2tSny0LlPMh5+Ai
uoHUCOJzfCm+gO6eyiqhnvlOA8GEcXqd/ESSaKxnHexYCkYiAHXgxu3GRO0KuTv5vhHIt8GNdhDS
F5BM+ZouWaqVSWO5lOmsm8D9+iCVcbdKlEVDYHccVDqB/bid8fuYHug/sQEA29K6eI6uIkoLFDeU
+bsDtSNvWz6igz3OmBEp+IIUNB6Px4JNBVgs4OeJh3Q+IkMixaw61ocJ3EZsP7qxw1/qSPCUSk0K
Pdy9tB4ASf8q/96BbhuglSOQjymF0oRJRxD9NPjKSEOBtVKD7KUUEn0w/nWUeMtXlNdOrm+BFhBN
PmIiQwE5l1oFXBLh3sZQmKyM+Rauy5K8zRg+MSeco0kYI2whk4ojJJ8qnB+tgZEZCmYyPm3vk3Vt
aFPc5NAr3ZPPzacNkE8YZ92WCjBsfvM/sfm/iEqhuExZLUrk5sYYyBhClMTcwf1BfMLj7GCJmv5I
PUuUA5lIjuVPoicv9jXEVwkyUsUAMISCR6WIvSta18R2Ew4HlD69uWFZTv4jqtNiKbS9nXandoq7
qzS+vFwCA5kR/XLo7UCuGNI53lIeEeG3uSI27qFj4LJvg+DHnSXaOKXoRqAqpwX9zWCuLm/i943A
taQO5v16IrpVtx+J8yFNj/R5VCLUlJIpKFqo4ltKBzoY6nuZtKmwrAwtOCJ6wzMANUDaL6JKaJp2
plwdr10XuJ4MAl5CNkMYuEMDc4SSx0L7OQRfKQR7Lct2CAH9qpQZw7SAf4/t+F720OXe0Fkl2+81
0huMBxIWc6iB2ubVH27sz6f6L1JWnLsaMVk99enU1m1FUpk+S/3i8EebSxvu1OI9n8/MJwOaywIw
L7eJL4SWRhJRaLLH5yQqjBR4/Xo1XqxfEgnRBSBlDdUtxN/SS9uD573ptYMBfb1Rf6QwqpHaGwMd
7eZiU4L4V0bESNF3lYqu0kR8QyYWGLb74sYOAx5PgIVNqyFzzqm/SpcoB9UiAubQKECZafWrUOqL
WGpNZ3gIBDejDksC5a2w6jNvnzMZtHfnL+8ZzXVEVuFT5/hFIPFWQ958K0P0/lYdK0ruB0AMIhel
FRUYLQNHUcp8dsjBnb0slRVjkjEESgDmyLBYAXc/erC0X7Eh2xFAbKb6RAdCptLjCoGvw50ygYzI
EIOgiAB17ZxIe44OpnTDj1E95Qy9JViRSrV0vkhKkhdHmjSMbAPhXTq5Gd88KT0kx3V7elv+Lb+Q
Qh8h9kUmgEj0REw33/B5uRkWg5pJwyfaxpuhWgsuoLXFbJhiJ/LtNZWN4GF/rTgSfRvTcnA9xTSd
h9AGsLcgtmFKZONZgR42oXR6s5w9AVBrdpb90gwvznpCg4lwgUaLIARRuAMW9iT7D8sY0RW40hWI
jkqnTksKO3oLopvl3Tp8yuRLVw6AxLNU0SpIhpzrbdkPwrqooPCHQFvxvKWbtfwvieAWA1dytmJH
JyoKAsWA0wiFM1OjevqZK/2ZDz1ePfejqiH8JE+8txkwPRggyUHGHmIEqQ/9Fb6jhA6t2iQDs9Bh
KX656C11E0cBPR0+SqUhP8KFBgMc1he7i3Huwc/1BESEcEQy+h28GyPQBxJoQDtN/df5D0Y1DNIV
yjZYLyolPDbKetChKHuVJp+gWmXplhORCmiSVIkGM6KgTzoasoQLfkxHVFV+VEweZuRZgfowxAVR
xpNIWIpKEo/17xYuIVrTFHrSwFLGkpL87lQk9o2vlzCDN/QbwrU8Q59/4eApK8e30LbMnaRJzuJf
rDNdSPqTItKqGaxjU1iOS3om7rtdsup2pPnXnyZgMu271GB+gK5Cjm8Bze+G8g6MnMD+ZFcgaHJW
2KX5k+Gi0WZr5m8Okzm8ixaOl54jOplS+iaI3+rVAbws1ap0CXx6Qje/ZozotVvk12SWwOGrdQIA
YmikTcCE0mxRF1nKM0cf4Q0yZU1J35HWzM2Y7IH2chw4GPRrpCAgFJKPc4E4NDrSJ6ImNLYbEf2s
mNnipmh9hQibAchM7WxDaUH/0qp/IlagTvNbQ7UmM0eLcThg70Dm2OItp57oqgRgNQbXHvTVAJwP
bHA7CFzlxCvGcwA9KFSw7yQ8r4SZVn+KGM3v2RkRXyxYD8WQAUPQ8AyzOOB8X5QdnlIwSfQDZHSG
NTMgAyOg9mVzHb6bzFt4RGRm6l3bEj6DBOee+zagrCAdsnSViCUVe86C7tyUBCmY7kQ5WJChimFb
mK9UZ7a/k/uA6kVCEQ4+lyAplS86yQAK/1ZspSUNMogmqfExupCRpX7ivf5X00iXp9FccNqIyJBO
mG8Y1sloTowD5bny3UP/S0LqrjAE6XplEETyNRBrSZ+xGmJpOjF11OjPBnyxEEkKDRZQ1a31yKGo
S5atgLE4yMRh7jx/Pkc/47fVAJPd3HXI+Dz9GScazwITO//KxgPYCTFAwGEFoRg0X5K7gwS6H7GN
ZQcprV/B++P8KDw4C71sZkzaPgxHOk0OHth5QWrzcQ2bCeGQLYz8WnlMm+iS+GrCSaAmYHpnWSiy
U56XTnvIsZlq4Rw6D5pi27j6CiMC5vambSCnp+9s9AE7MIBM7KhIiKbgdKVG4KhEdM3VtYm8BRW2
7Bj4CWaAHGhKGjIIuUOaCGD60o2U5gn9R7CGlEBcAIYnEhqkE41XtYV49E2c5giYODw5WLqzA6Dm
S6VB4Nyo443fK0MgmlqXEz3rGwEzDgwGmwqmFCWYQlibmkttbbn/0+AuKY+4SwLea7txCaeCGhHi
B09eCv6CPQzIHQxm+S4diz2egcjfSOyTVwXvgnxV2y9m+RyixzIxY/LvJh9MY1GZmTBG3ZsCM6uL
H3J8eUwsCtBFxz3EJjTQ2v1XVk3ZdjYgJN8kpDCJNk8Ovu3kXv1K+yYVL1p4VIuET0YSPBKkozn5
XByDxhlZACJKjlYTz4x+Sx4m0VrSenIroTAXDCSSUCDAYflAspg3jx1flb+EsFiAEXH5SSl4uUoH
gojf4omzPwBBwJ+X4cyysz8m2NG5ucOpT8ZEpE7KADos3hZ/nYUhrCr4YNBj+3znjvteOTTusURK
PjvpLuV3cKew92SpX+HTB0+oDj71lrknvu2xj2zeZK01L9gnTbnB7cZqC1ZdXzOyNQCToL2sMkjm
YQobtoXjdsucZ8eOMI49BSq9tuMu/JpanpyHpQhfAFxmUNULNUIr1ty2dbcsI+1Pi1QWYmEYWDTF
orRZz3KuQY03m4AlBwwTB7SNuGhb0ZemvsRYVuggd0iIo+68ldHHzFGuW2ThrXUfIBUKgzCi47ZC
85Q37spx9gqJadC4Us0V/2Oq7kq71kwdjPmhoKKcJCF44EIOrNCHkhF5Ldjt7JIGDMKzaAKwfio7
Zvo1oGGCpqdrh0n0QI1+6Xg3cA8uknQjakw1umbdtRT/lAEsLLWsD2kw6jQwp/9XwClg9oKQLFge
0erV2M86IDXidXcTM1HHfmSDtxptJmJUYENhrUtMDhi2mQJPClQpG9vWuVrQOjzdROvmHhIWDfSE
f40b4XtxsEpmWV3DrwPlN4CXSoLoQjtcgWjS43uY7ZyQ3j29B1P+1IruomRuHIMtlAozvrp+mzwo
vgYbJjQJjLOfH2eAhEFvPkoZsYLox4Y1LWHtQj0B9vLkM85PQMCFBBQDq44h6B/cQ1WUb+mjDAgp
MzJ8rDNpDpjnkyflAbsQbYcM20YTxYjmHuXWi4J7gWgqdNZDxWdeTNiDHrVcsOx+gga4vunMv3aw
bCT/zP2hm167fMJ4tds2uYJYR4wn75VZrN70kBygIiDnAkL6PoISS0Ayg/TclAwhZYqSgqZLMD0M
oHAo6kuWRq9tPS6DNtuGTB5Szdw6Q3tOXaQlrPKNc8D6k0H5hmZOK1z63pOmAYBUOzBeu6F293PI
VVDBD9PnAeqsPL58tWhSMFHEIKYHmYNBITPhmUq+j7KTg5xl7jL/Kk1gvCpKO1SrmFErxFSXHZQL
Rch8hf2Dr4iL1wmzzhoDOUcI9nbzFhTIzlfPQ9WvJ5gKsiTxxrtaup8uUdxLfvD6QAkZzigvMFHg
SyPXX+gmWJufpGVmla40A9Oz7qqqTIpw1fAJCI3WvImlNiL8mwxEtwegCqQ4IB6GYxYjVAC7ZvP2
6yuVTciHOGhD0XE74VZ17+DHn4gXgvSeLZQHiGyhxZoY/7JdzPTCARyb0xOkd8FXJimEfrJkTQYE
IhKNuDDGRwGnhvhOmV9djANyhv9ZxL6xY2BEwhkxhhga9xI7A/oo/qLEf9MWtgMu65AOLikSvkEl
mmFXENpO6K5S0IM97WdbAWdNrrIA7IC86/RstuWtdEYmIr2O5i/gSvDgAPmQoA/s9hALpY53p8ho
CGdPKwC7rz66tN4omv/l8bzHfWnVfzIt2Rpk7QptCxsIF3iPbUrtGTc/3ChqI96+h8Z+g4JtSCVe
XxTPPJtO9xqvNWh5XYZaQpmaryNhrMLZEhqZfM7KAp5PxVUwYuRYEXFaHIw8Mk/enFoiJzYFhMIi
cg4m94yBUpK8JfVHMT2MHMPj+Vo3xptWUTvqEHn7+yQNda19uT4zP6CcaHkmHuQBd63oX/o0bzXj
K2Ig1agIQPN3B3pbZdOmw5knN7Dxl5gUQeRBtnjXU/RoSFcX1GCtCaCwDRb2WBznH6ziAIZGm8Ys
EKJBQkyMbwy6iThgzB0jwgNwyf+a0x9Z2KR3Yzzp7GLTSV8446XO4K1CVCN9zo35EsrmjJaTSjUN
8oPF5DTDcbeo+x0l62bmxhEQxkFf26azNuJ0xW+cewtUAaAS3nBmAp6q2QuCOR6NdT33+46wUOCi
FxCf6QCcynuqDDSc4MC59A++7gGx5jfrxrASWNMIYCrI5hVS0c8CHVh3KJY4XCIDHVIPu1ACQ4Ke
b5qkmyKkzKzjvdRvCAlKnVmivsAaeGHAxAYCv2kpP2gtwj7+8hhXRUR4v8ZKQffXmGIs/f7ghSnY
jWpP1ZA3dJlV+EbXTCTt1zNmDz3D9ygG9ILgzTh8QeQMYCjYqNhmyoWSv/L65w7bmBgxm96yHjqG
oQy+sAZaStRJYlyKdecMOgtdrTvZCuBTsYlQdNG4DiHQ8EYKfH+HL/umVvAcaiBl2U8caBURGhg5
iY7zCC6ryCkob6WPioer8j6uZVCuJHCyIsxBc+fAwZXSJmaDjpm/8pIzMGmMkO01XMexWSgMGcNw
WkinVT4Ei6ike1pHl+6rJB6xYFzRUvRGvFLtZkkYwxV0m6t/ZpBPSL4/zUC/ESNfIXVO6r1SHgpG
OGJ1iGep2sxXadV8ZF32E74iHiFDoABFxUoyvdDASa7jaCWozs1AkHOQkFbFR3B91tLmCX4TKBdO
P7PxXUQhH9UMXOlnyAY4pvwm60nZ5QDz3d4XKWSzBgmVLVW49E3/IYYulqJtAobDlZPtbUbCYjNd
VRl2xXRzBMAGiFjIuGWQvZNKgI1yEZpR1fikt/paBUyHJgicejofy1kXbAU1yqcJZwE2AbWfbUIN
enbHtg2OBXQvn4Bro6+XMiBqqBtkq07wwF5KLMULwAfCAQQ+2nfMU0+CJ0/4yHb6qWivOhZFRhu9
mT1S8X+0j8DVd9lMxQ9QW+A/IZlCx9L3F/XV+2vSemIh6sVVsgZlK3DkJEHGB/HTTscQ07D3E0MP
/YJJ8Fs2q6vmaM3msoQZ7OIBnnOsCiZwSBh+R771MQslpKAS89lWUKugnChW9ANrPDtwDpmOPtx8
JrMBqES0jDotsHlsDFFyXDNVpoUpkxtpKcv4dzTasgdR0GPFa7qymBTRMI2gVrjzS71Nz3Ocs30b
UYlHl5cxjgI+o2z89wih2AifAoeZspwYVu8mEYzSVC29tcHgy/LibQHYgFIjDZOlVUg/bqXwtMtN
xVahBs0+Vteu2jRYudhh8u7H+JPpfLQpYqTL0hLUcqH5x0wUZbgaM37dzZzugrraZfzNBrEf6jxv
LnfzjEu9/122x5bm3yT397G7rtgzUi6Nk/E/ks5rS1UsCMNPxFpk5ZZgzllvWGorUQWR+PTz7TPj
nG67WwHZqXbVH0BL4IQB4IDItGLrqUHaMKV8/zVlILQgUJvKTRkqRRbsAswtZWrUJIsyU0VdPR4O
boQWnnF/xxC8sbUl9u930aiCit4xQHwNm0b9oVPI/UgUFQAzV5o/DjUqe+1Skz5jgbqImGwTA+EL
UOlBgAxhQ2h+ieSnWaI7QAfvEUIG0ITXASPHWvW6kwAhv0yYZB9jCAgZIRJIIYT+pAuE46mYiRjo
QEprN/r7+fK40FmS+AP0uswYpESRvkkhItjn2qN+nT9kfcAwzcX0QZrmk2K7S+qT6VDOi6n2BvTE
Hp3bnl/zfovxFiMxXMug/i2sWSNia1brpiEZ3JDs4D7WsMgTgqz118NhnHgKvh7TNaiRN4GvuFwd
TqJYqP0c9ic2kR90q+kZv9AV0Od6UABUepHtNnrEs0hjfJZdg6sj82ofejHaSqwd3ClBM6qERwch
Nbtd0TgCcCfmDfagCZF2rVKAbyz0KRDgRu6V+CcaiqKkTzK//1r0xQd+H2IdYQnCTG49l033IYkc
oxelBazrUojW0kALcZnqI93lfeMtEki+tRHhYyzgBOVFSxCPpysJPH3a+1ZEivpARIy95KEpjUMp
8YPFIHT1Roeu9alR5N2L/G5NbwF05suSpxJzMDGQ2pZA/5YFzZ08pZQGrt/HFnfrgAr0v3tM7sVH
KFJH5AmOF0nSekCWSzhm1WRuK8pceIa6oXLE/rQ1cCNsB2wn6xoNwtKWEY4SZUUxe2tWSHezsPWl
8MusGvm7wCIJRI4aqTRE334/GuNDysP3agPyP1nvz7rCNslQxuLjaYZxe7W9QR8Qv8+s5GO4RB5D
tK+B+lvNJcqIp4b6e1oIZFIRK0s/iqcRVOkXVULfAi4/+YQV0h065Acs7mly9p1fVAjlonRUHfRt
N5fZC0nxOfXXKYFXku213lb/aW4vB0zaw1hOQLG+lyIbhDHHSS5yfy53zPsELC1EDxFUCMMoMau/
0B3sE+SSN2dfVomEZmQM2eeppieQMKGxM2nVUn7kbJFU4977bj7f30BHAvITHupqLfnqRJDFfVy6
SpVCcY/KkExjg1Hv4F0SFjfyPpLMu0YaL7EsB5T4jLgtwA8vgfIAs6USfobNlPStYOBsP2ikZzUh
3aNhfcqwELKagd+OfvKBzHxUkdcyyNnAlAYrgmnrG+VKKMU+AZPP+lzUf6pP/5yHRIu8B+6NAa4N
IfTKHCm5m/vVqARo6186cCQC1JF9QkotCQTZZCzn0GJeoSs6frIm5SYGtom3F5W59Fqy9VQ1dL1Z
95iPCO7fGpExTKmAjZqOKBNlUaZ6MyYHqM/FDCCulVmCGMsqzMH3tVdrEgBETg0UFwEg0iTUT5Fp
NXARVf2R1VXb74eS2eukgBMQg4LcMpBlV7GiGZcldhyCGiMCS/G9ath9YKxWzzvjbedur0HzqMKb
Bm2gbG8KM9a1yX0nNyQ23AmonZTVWmxiiP/sF0C/IkOKuqSemb1GqAy4nYW56p49IzgXXQI+Re3t
8/VeKVeNZtypVsl4UoqKKKJVWTn7leUg18E3cxr/3c7yOFwa7Vl4DrVKPYZ2WVKGEtRXy8yXnWzM
e9Sca2Q82e3kHaGgwckwi/MgYQ9TBlHYx7Q83aFLTNWWJhL2wE1OwPFDYRgHjts7RmuI20uO78Gu
2xGsAoJGrX9KfNQcL+H7WZArCNV0hJK0zfsCMnpiDBidssrMaKlaGxR/kG9otEmi6l5dyfsiAzHQ
JFPtixgRlBmhatEDYirF24TZtVVUj7v5/qB4ypKSQrWpEAyLwC+YUSmiN5AHCGe4Avwq0Jtsz13g
JtmyrdEsw7VeGSFSdCiv/Wd5/e6k02uT7T7XYNFbVpZdT0Bcz8JxMSkmJKnHeBd5/jAa9Sf+8DsO
RqaD3YSdO+Mhz1xr0BslI0T8ZxmAK1ubidafFPN0+d6+1uX+vU0u6fYD7PTG41gtpcR5o8OxlY7y
3jpKR7aWe1K4+/gEMrpaZef+gSfdrtlBTlnVCwlRrkXNwyfpuUBtcVCtkBGFyuQQAQ+7UQAgqOOR
bvO5Mo2Xzaiahktu1ZoK7hwJuM86XvqrYAJpagrFbk52C73xZW+KFMsEHNkAcVFPGSKpMvFH/gAx
ccSa0ul7JI+VYTQuBsEwGT4orc1JHa4C+EWAEpwPvg2Lnodl0hizx0EyJiyY2QwGl2MFw+/oN0Uw
mTf1kaTySJM6aD1NYzfw7saQbdKcd7kIHl/fByQVHMkJ5uHg40T2ienLsUalg0iTq09aTxuonoEm
Yfp3c8eD1MX2cZAMe17HBVNoCsbd8D1FG0qyWYpX/bG1ALJ/IwEKfeZ388/NrTmG2+aIpuBnn++7
Y3SJt8qRRXON3SjNsUwm0DWxFhhAfB9Z09dIx43EGiS0bDCqPeQFR9EIpajZbwYV6rPoTz5268lc
FdHVuBo343LRjMXLde81enGIdq5NkwlRFH0FdQ7uOeWjZT0v56/1a2KM9Id4XTfuxv2HzG+zJZSQ
6XvZ9G1K4a81kh501/kL3Qn7NZLnorHIyaOShtA7ypwjwpUh5aIJGFlaMV72x0ADht00n0c0NL0A
NrONG/bUHNMQU3Aa44RGiWgaIdgx5uFCU3OUIRpXHiOJNtSGaKxNlEm8SBfkXd4La1LP2BbPivF7
EUF1stOFNtEmSAhP5HuHCulrhmfmjBh/DPspspUhpoGnxLK7IYORjMmo4KD1gGgAEsA4GGv0spo9
m43sJyJcmJxyqNeYr0NOTHumz4iXoQPHT+JoGRfXTDC5npVozQ0+48/YGn7G2gRLk5nBtYjf5GMZ
GhlGT2NrgjEzHh5ed9U8luVzPJKGGAIOMDZ0VFd1NYd0l9MO0EH499CGBezb8e9JnTK81idEiGw+
sfvaGRz6xcG1SZba7aCbIMv778LERdf3aAyTCHmcZ82xSBRC0wTieeFzJWMmSSFUN0n4vP/uSjJL
Zg23Cx3RAZJs3RBK9EXd4qjpNpuAYj965IanbBDEVDbtSl59p/r4Tno2sO341nct5y45yXADUWeh
rx7mmLXL2TSjZtRfSc5r+JqPb4W9bL2TOzix67JxQOUhMU8x7O2XkzikGsbspBhn6BXZOuMMwUU3
dK0FOkgOAfD4PUWazWZzNOcnO5lB8mFAiYKvTb3PwWZ0Wp+ta8UfSxebeF6KuQDfTcY8+V/7zTPx
G2YcboHJ99oFm+8iZuW+F0gT2/CIeEBKd5QJm78xe99BZp/7tjdxFuihcuOTFUbZTmybo3pMIZuD
4L/tBisELxyNRqSqu8Chl8OQQBH3mbUQDdhD41lD0HjicWC37fJKHnA8PIl/4kh0AP7J/7oAlUjO
Q+18QYnJZQvhKBwb+N+8HSPHZYv3ks7iewBr2e2NcRZw9vA+bVydncitj8mSY9v9ASk/J5wg8cyD
GqRNimvWOIV7p+qxOZo2H+t8RZvBBkHilNPAJRM5DtyUn/BDsSm48XV/3b840rO0E/uPE+FswanR
3OWg6EU4gYs8iSNP22lrW27NFYn3cuJ/r6B6xeWK40BtcbNh4pLi4+hP8Wdx2z9jxVGe36tvozPK
KCEdz70SzxezN1dsTGCr2WLAXEUrsl//d37QfJyDJAAv+V7jReO87fsRI0Ie4qrUkcr1/H8V6j9V
ds4Gy8PRPHEAcU+JdSNbnIoxx01Gk4TmajwUjdyah7/0l6Vbuv1lnz7ForCGIs/ZRLOKvgS4c6hz
RWRbxvfXyZxR9hofj/h88EkUpxj7nBa3VM715YwEGR4i0FjND/aYpU07ei/5Avq7MloOblPgZ856
jZb3aDq/CDHLG+k8a4A79h8if+jbDwrbP/QP3S50lrvxZjw8zl6zyiO3MPCX0lqbiOkBvTUeojPr
g6s6u14Vjzub2bPZphuhX27DVWWN+lxSF0sapFipkLnieeGUzPRoaPMd+REvHsRL8TXlKygbfpM7
2TIdxIP3VhwhHfDbJWR4Fxc5V6wQlGk9Eqh8xR2Mf92IM4hXuflQnAWUPO8T74I5PghZa1krmSrA
STFYLEYxfGwHygcJOi9h1EPEc1Hq9UDLDMWDaMIjETVojqymaJQiLy/xLoQGmCQQ6vr3k/Vvmvhx
CBbsIbd31KGmnzvvAdbFTr2BqWa/uQpxuHwfoUCu2P9/Aj4V72DeYhxxtnAQDirZDrdIjrvWhkiQ
i4n2Yr7TVybzjbyqzybS915xbv9Qv1sxA/quzbT0INTaVHgb/OwjBac1s/dC9CCf3gawyY0XNbOM
eKAMMEN+hV5Wu2LJ6NtQNHiE9v7lLkbD9+L6c/b792T/c1LvKiYxMYOLlmZ80LihXdt/qcMegkfg
MqqunzEdYPl/R5iIof1X29vJFX0r+mU+gxduf2aly4TPFGluWRvHq01n7yhjUdEaX3DJsR+Gt0Ke
l8eZ/4+r1YrPs+JXZ3lw/drMGeYoZESLeaL+/xLqf9PF5Csmlbd9TO074PQR5FP6+ctht7R/ERNy
a47DoT0eP1a6e2ceurMnYjBhPMxMIMa8+AmIGp8RxYfhj59Y4sDZOf7ItMODuvRmhSvmdTEG72Ke
rWyOI+Z6VmZG5ospThxUmktzlglHrAmNY80RMSGd8m92FrML6Z7dz2uc3MUZywEkNsndwu3NWQyd
D3cJ1CIPLrCyzfFx0Xh8bhC1297j7VXDaoin5fT/phIToT6Lp4bTcZevOquGMcG/+d8S298SiEQs
3x/WLCoXXGA3EbElu/8tAu2wpmbiOn9efYJ1z9aGu1d5x1lqD/l04j0gpukY8sAaiiUq+uu8qwgl
FI+GsIZ8EXMeRkm8UUwCCSvX/3cHOPKS1KFu34uBOTM8M7RZqongUGtuUO6lMvxgZDDCB8u5u56u
Jfe5ldy143tgqWla3yOaG/+p88O0tzwdDmv+O1CMt8154TWn9wwOPdK96CI9tUF/SImD5+Gq9ehL
nSvzzeeXF8meI2jBHy/aYKkztUEVtwnBbGBcNg4Wy2BRueQnn6UntjnandI3fwdMXHi1AyTU/fGA
s8BXbdncQftPxE/yxJ+LQ8iOZUscvhlHo5s1iOzCvgEcmNwUO5ooNiLFTF1iVwTN0H4PXpNyT+Q7
5be8NrJF2C/6KPaZqNQ/dHd1PM7OYr0Ui831TAhAY7EsiYk02zCZu/70/K/7yeN77tJDQO1sREcX
p2Jm4Q5XdP0QNwXxWzr/kNrn6hHRE9FJwnaHgOkFsMdWUItV6SzWa4pyuz7FWKAXzysI947k/UYv
x7YW3+nLuRsevUEMg4L1hZwY3Zqv9NkXPaVwrbno5mLsvEfq9sczCj07iVM3NxFliZUmHgxu4zms
9BWivizb5dRn0ccvjp8+I8M2LyT69nireyivudx/NjjIp4+4jeJT/Jub5yK8A/3BcEasyksuVAW4
8+YwwKWEvLBLvcLFSoF/eDjxsEaZa+6LiTTFMtWVQYQ58ZDsqdf3pBkIdPcz6lZgAZy+h/jJwnD7
zmtaTKzRZ8TvHPTo5/4i/Rc+iB6Jsj/NLeLHGxVkHqK5jZFif5f89P9ySmBpTJfLS8slSKOf+6Xr
4HDlhrNwlvFTODPntZO5VHdccHaD/pq+51Wuv8abfCaOzeJ7Y7agGUWfIDLd9+bFaUXihEVpI5ab
jW26gf2Zx4NokrOzaaawnqesAJW9+dn2GbqgfV1MFm/bGJpEic1EZyqKnGaj72DpowlN2y9ExwlY
6O3GhUUMRcUOd2IMAFnx3rNshisSnwFGiycm+P4i3WP1aJej/MbEOxRBVeSGk3aEr8TZWvEX+/Dx
iknmQlZi3CCm4JpDMTq+YwafZN96A4oj/+6bgokKtK1JLjqGK9bqiDEk8Q7ZCTbJoj9kD+k03A7x
TxngkOCljOyO79ygxf/f4ezSTWSn/Dc2SaBcGZv/Rm3BDW2dbMY8ce/Pfydix7/1czSZ7M+L/T5w
nn8ISrNuUUewja1mSyO0RF1rJI002xopWzQ4nGQR/qUrcqKcFckwkHTsfqn3Yn0+wlrNUWbNmK9u
/5BM0UXYabNuXG+aMe6b4/61+TMdsi22iEgA7bPuW9OCT6mNyrmY88TvRLwi4iAR0YD2+/c7Ee+I
e1LMc0fhvpTDm+a2i+Vyx/K1eaxYbABcsE5EY+nSWx8XP8/uAZQjeOwZAxFJIk9MON+Owyk1u89Z
RJz/x/avMxILnnhlutEcADcr8VLD+axkl8QWz9gcetlGgdNrY8k4gDw6iDfQR9xoJTYOYq+iDipP
Znsgu/WsOYioQuwgOdzHTlZCUf5f+PlaxYtkh8/TksIIUW20qzyi/cxeeO/sTwGSfX0B7rhb68pT
ZXATQw3UR/45h+o5Lm5Ff9jfigklmoVPRNeH7TIY6/pGJQMrp05/Gx6kS8Fkf2BxK0/mEgWjkuJn
D+4iOGXboucxbcB9pC4oVF1sZDWxLOfVGPrEUCpLaJoufwpR1zedfN+7UZ9A8+ug3uODtm6eyU4+
Nc/qEK0MNg/kNHBrpR6t2iFKQfC4Iq8t3HyQY36VOoHhJCdJtz+cdF9ILoJI5TEzUVVBsheEkkxe
IX1nSHNQRiHrngXvUWYY4wa028sqcLzC9D4dpuSQ+90ArmC/W5dxSpQUdKsWSGEcv6bpa/Hrm4f2
892ZZoNAAsnwzOpNDYpPITrejblILGMhJzmyPdG8R+bcktGoqzEX0QHklgyXCjubL5lxMtEaKIcf
jI7a1+ZwhGZFJQq5jwQsv6jYtEirF78r5BKBO0qkypXQd/GTZBxU3aGXkY5MhTb394dAOIXJLl1k
DTWTilSyxaJDKlUAXsTH0vxmmjSsdTrkj9fm0z17L8SYe5cwRrY0Pijww0xqmj+A3v1XeelbKi2E
DmuBG0+DhFU3N4NTLw4WSX6IKuEhFUKYX0fgf0xAAqA9i5ydzUtHM3PIcfs4i34pHgA2ciFkYx/p
YiP/Gqn57VNRmUWMOqU804iSECl4ysY4opqUWaTERBln3vtlK/N7biuWS1K7ApBA2SKDxghWWJSf
BDICQRqBeRib5N3JLksUHZKQEmu7+Zqqp8m4+MC8GCEMXyrPIm1dbGOBNJvf7Oz3snVKAQ/gZRCt
QS4aumoXKlFWmAo+G9lhGhZwdnwA9IKUsBr3hr1K2adQdpE4RRkRgm4NYzTqA881NrRbSO32zTVQ
DII11x5jiOVQeSsY4egXpafqM1CMwk1NH40pGslC8Uq8p9DYLye5W/36LuWr9vsaoZAFCA7BP/mD
JD/bhE88DgPMwDXyAAytFKhvi0laFJZ2Ucw/+uylbDX9AEQS1SJQSkuJU4vCyr+6MgW+NKL/Zy+n
NdFF8xn4CWqK0FmzL6UNmCKx4sScH/QFlMyecjNxgmxCR1TjU+3/cnksPJhKTAQ0Kgq/SN+Grwz1
+WbUywizgUzAzctiBNNgF6xNo3H7/uWHModAdSgwCztsNdIYLLb2HYgaSKF1btfEw6T5jqpE8fjs
3RdwawFfUMexwumJT4lPM+AfuvmLQisVFrggjE4U+QaCoyHQexitI7I0Ly0M5yl8v8nfJwVG1UGH
SiJc+ZcQtJfyc2MccqwWBRwiA6AZfA6aaQC4YI5F/wXoWx8mH0VBgfPRgK75YL5eJcSUOe6ZC8rF
obi6HPsvMnUqBsREIqy0J78/pOzzpgYk4Ep5XqxKKABqD+L1d/5u02G/t5HNbCSY59z6ApFFtJsd
hshA7alYaB3UPj0uuOhdugTKk5oPwdQP5WdTGyNwwUqwBbuER/MlBNVtvMj5YtKtFYTwr2rkp0Sy
WbCRP+3M/MUDqnlo8XaAWlAQtNXen9rPF4n0EGVeVH8gQVnA7KBVfan+p1eBvRSVVUVjuxVtuj7s
uswACAYpE4JIjTrlx8Vn8YdEdrZGcRJbLmJuCFx+1Yw08EQmxnAqUHMl1/96ZbxQ8Fni4jsJNQSK
U/LF+FTrdKUW9UAZmJhNWKwhFN0M+v6POyVRvSMuTFRhtnhAgKn2/N8NXK8EikTR/Hn5jvfglK1u
LVTHQCIMolpyo5byNxMzaNUV5uxotD8Rv8Bz6aFCBoklcMozwziJgiMsUiGMYOj7Aik5UVBrjL1Q
cgZsNRC1sLBawcJxKMehtOhCTLSUtWR8xwX1kH6ouylQa4EE0tr+NMV7uq5tH1ot8JCVGVHsft/l
Gjn7mGC+mfcAM72ZqSk1FTAGsgwwFjwThRjaIE0IVlD0JQ2q0Tf2UMAEWj6PwlGL+VoR4DwkjHBA
R9jIyr2P7yN+Mt0mPFiX+BBeE1Jv1/49vqr38BA/WWLzU/ZU79jynb7PHGLG9vdEB+F31e8NJ73D
bPmLzt0BU+VjfaKbsp1+shOODE+9JzTcx+6e6RU3IYQXzPvvSbd9XwEpqnf19IXGc0o5dXtv73iQ
PeRzdkyPweN3y471imOlByYyc9vfNWSr7PiY3cjehLwGzKv+Jx2QrZfPAsLF8JdBoQFutJVbfCo2
0rHefy6I05aX3jFnSGZu/hD6K3Z+aah6xX/5JYIqAct6mFCqAwPjWMfi0mzVp34tH9HjRQvbv5tx
q/7Ufbcr18WF0+T7glJCQvymoS3HroVMXAOq1qlbBLI8sx6BrXyjBJINZOzqVcCbo+93yDu/ON+a
w1czVrNBimxqCV5/ggoTTl3fbKQmWN4zLAYNUN5wAr2HdykVjC/k6QdS5/rtRExo/E+fUr1Pem+m
VQYv0jXxYHQjZONJIFcUld2iN8PsDrqLCkrdSQ9JNSrujCrcY/IKQBu9yO3fNSy2O+qtqKHZPegX
d9GFW2xLULpw4Coz6wZ3lTicTP2i/bgy+fHPqYR0xIK55wtyZhW3XhrCpANWw0qVV9OucbMfwHOv
h+yc7NRsSkzqmg5mYwkbfhUIxlj5LAxKZvgrXFkOA+wtGBEM8M+UK9RDIXiXrPQTAafAKAsogbvX
gO3ZzSNfGaxoM42EbvL3+QvOWeN2B5al4IybpHJI6I34zLe7gE7Jr42n9Xz9gRHAP/iWXcqdsslu
5u51aZfhVT7p9/6d7kxHpMJSl45/J7zFruVOTgjkknyuV+WpPgV/70t5Cx/ocHn+PY8A/Lrh1bwT
MnKR2rMT+WWERnEcF46WwR+JX+5x9Pf5eYRSh/yvInMjrXmbf9cOxfZ9SU/aNnPZldzgrzZL7ne7
rR7Nw9pph/692GWPZqls48vr2N21e3DocLtCNXz/3fTF5yCrcCh35dI/Vvt6i1I2OT06+eV3SUmK
vBiZ7d2/K4fsoZ3b9e8RcAWsT5zqXrHz5MM+2TchjLXOrr+ndqhvv3v+NHYAHB8A8OPHb91uM4jo
Z36S/ji81POss4QZGOntlx0+ZLQfn9XSOn4A6eAFp5YunL/L78S7pPP3AXAESIt57B7vh8wlv5EH
v70v/VvC7Q3+5CV3aUdIXqy7nXH0/4AOr1HMBrtwKDf4X73BnS7fx44yO/BKuz2bu/DKxITwwl2j
VbnF7yOuPfAP2zsTFfabN/+P9rqH1/aunpVbu6p37wtxHQQc8njXhGrGEaz1pd71T9ozOv+u9Jpj
ckRR7P1QcbUAZs3d8i/KHBvh37rbm8feuTtr5OEemHLSIM2dDMYpOHDrfifl3O6aa7lT70zA9IqC
ee+Ps5S33l9yS468L6AOxDNAP2cjtlP8b/769+pZL9NL/Igf5Va/Y5fIPkTaCwbqMmZipUXW5bbd
EXauzFvKegPbxlZvcLawhTmqR45UjDqAbEf03totNLv0QuvHl+zBdSXHjhSXFHg0dLO0/sR5H3zE
5JYiq+4Uq46P/b3+RPff4bzKIPhuON9Nwp+JbvTgLWde35BxRcx3GxxhP3VbBnmn2c1Z2/VhJjPg
Dj5rHKMqvyEr26ySY3Qr9PnnSIcpb3HixXQjnrLK0D1ugE+KW73Wts3qc9PO3JfskT1a8fuUGyEq
TbxCBnTJu8NH/jQP8l69andlG9ZOeoJRkjz9a+9MV+SAGGIkjn8rVi/qUC9bO/9qOzu1pDJYgFQ7
Zjht6MmkctjtUSBtHsxQ4aOUwVHYr5u2TSMbKca/gtH67O3o0fRrIOXQJ+zeLuXetmKonHs73pf0
bXQPxAdOjr3d62hl3OTk2Cz1i/ZHOyjnl2hhktaBbTDO/+hzRIHY7hzLlZiTtKfJROOfFOaC6J49
3lB7zsjSAX0+wVJ99Vzzom1Rhk+RmWbBIwUSj3/E2lc+COgb484PID7Qi2To8pym5bl07xMz8NOp
Rhzk1m7yJw3TPgOELfjIrLngvpkDoQSc2iugS+kDccBjH27d62vx7JvTb2UL0BWhmU04ZvEElaHO
Vg+4KvafceQKjVIAR2TK7tIpvMtXjilfleMHAYcfgakdnnus8YZXXzmMco4fyZEnkg6j15YPWTgE
z+j6T4gyEQWmZyGCdXH9fKWhQKL37tB5uSbOFP/hbPbvmlEii1h/wGvDqFrpqfsL3faK2D23i6/l
U7Ps4Bpc33xe0JxkubkLAd6ZmF15wbW5w4CNniHTsI+ukFcIkCkiL0gHo0EwRJJBvxjA9vawGliZ
3c+hd+/drTu3L/66yt2/RFeeh5hUAPXilFzvlmbv4ln+fBdex2TpX6p7WHg9KicnZdvbVWc66teV
F0p4N3wONFf1i+9PW+SL+uhshRNETeunKm8MEkbJNMfz08cGWJoGJLyUAQmMr4FlA8nadB1yBuOI
fDk0okYbt9amrtEqWlU0PjGq5X5H71vweN++NwK47Pa+qef6HB+ZLJsjU6K5/fZctLie1OaZmfQ7
61uf0riYqdidE/7TDqROWhQxEMIFVYgyBX40DkEXkqrEgUxmvKdojqzMBHI6ri2do9JB5nXm0k8Z
QHy1MBgpHa20e/xPXhRiP3eVccif4SWiVIdy8vrTAyYmRhjJin9D5U9h4r7lFAhDIMOiRT9Pbfs6
5rfipt6Uff8omc5v/TqXq3bLBv07kXB5XFfr5pIrtvYoJRct+5Iab3NWSeOLqMYmCiVX/HJ+YIzJ
erA3K2XkFYUQ1kpYQ+A/UXGfXzHACRNOue57GkGvos7MdK4IGWfmhg/Kqkxe5Ah+ejsKck9iNyGU
6H7vYvWW+FzTEJ7Mr0TERrTwo5AfWQ4WLVR3ARRigKzkYDOYSWrrWrm1FqSNukfYTkjxS73Xx0R+
vnM/xOtvElOJgRM4zsoY/6gz+auTLv9Ebqs+dPZimeCQfNfABwHqo5sDkldcyb2vZLPQgsXAXjRq
ikFuji2ZCeGVdmu1W3wRKZExXHmtogLvtd7wS5QCleb33vpBaVeAcmQ8VPX0/EM2qQIrkQ1xldpb
pNe+OabaTH5aa+sUk3FzWBlfahqGcidvIeGtB48aeYxGGuuoHZFWQScf3gMIT+igsvUbgYpLymtF
RhqZ2Wjb5t0glMklxz22taheYQs4tiBYdr3Vr51/YCK0XeqpzQpIb/sFcE5TA8rUaWgD7YmhEnfu
9/WMq+9QEKuaSJvn2m+cU3lLGsHVaoI59Ceb1ANiVIoblTuJgE5QyAR1DayvwSbIakf1O/B+2LPC
FYYTIjRDAipp0pZ0AnKmbix3IwkQvk6xGgEP/NDq/Rd+I+Ka4oZA4u7IKhhI776NWVvNENInnzFU
SHEIZD4Uz6/ktFEwQoHM+yHyLBCW4LRxo2BDvNczMFfoakbfn+1LM5i3VmMOFHrK62fojiBIabpQ
SMSIYJ7rDUL9yp+uVF7OYRoVShYscnJZKDpFxfwfyy9Hz0r/jrmyD4tuk5FPfq9TAwXO7/DL2oQL
DKLxnthdSpAyejL7YiBVgGFDob/zxWWeHQvaz0Jj5H3UP9s8/6J9EY9QT6vkSRqC0Vb6Ax//KkkL
Bhp26boULtVtHV2kHFNiRMEMEN8tRTVg8E2DbjfLg2ouiSUE4h5CXZsp1ILUQU0gT7bgTYivGpic
kl4wkOQv44zE0SaVyLmB2jcbhKpEXqENbwBwZe0iMl/Ak7HdK7qLDh0thAJCKnsSLgUPtZj4X3SS
qDTBbzXUecJNbRShbE/WKfsiGWEN6ZUoHNVeD/qiDH+shIHxVrMJxBbpq48aa2WQpAElBoskRTam
RQurTVkjKrpsOhTOXELzH+2wMTyvLm7Hcvl4/XgxDPSFnmFbTH2+Cx6MkPB7N/150S2EXKBBRods
UtmVg+olu8UxMRMk89JRgxS41BPys1C8yXUEMpHXl90teyF5VyuExa2KDsUDnuHPahE886dgvN8k
g8M+K2f4y666BkO++Oth/ftBo7RjY4Q9FJlqNo3kVAQcnhyChmBzgMeZmTWbQgX+jJVn+tvgcy3Y
sIFRDNtCnwh+RZ+UZ4Akphxvqu6chdu+RHmtqBb+0dIqdDM75MmCqc8BSDcNg9aY0ZQ5nfNb7nLU
Bno9fWplCFOR1MMkMWicHz7PlUTFjUFeh7B8X9sIHH/6eXm+Zjmwo6617v5yylpKcuYmeJUG57BJ
btUrH32+o7YF62laE5Hd6GuLUENov6SOBmE+BKpqSJ5gHLRJN4siErtJn+Su9zFx601GanGVeFun
fSCE65uPij11OPmWQK2y9ChYCuGPbNfaIq0iZd3+20Y7v5KdEAmOfns1G/eNzkRJRgcnOQZfFV1z
Zn0VWvBbmUjN38dYaP2FqZ4+CUYD8QQp0JT2jdAjaVlz42+7KNvMzYDeyTS3bsL21OxaLJzwRF4t
6Vhi7G+PSpy0/hU5FjTyX5g4Ja5TaEgNRQbtDek/LaiJ+PTBN3llwWCO3Q1KDzKzUQJBOi8Z3qBd
G6LbCYj1yCKb/QtOZBzVzyZu/5T2IphP37hAi5NZmdmvN/RZOj7Gb1qbAFH6/sxIK6TbSUB2b+8j
hFHx/xFTaN9vFiqU4iyZKK+hHtyt6O3kiOn2MtnWgr4D4vgTDVEnI2f56lYZumi9YO4XfYdPzZ4a
r4GIEtFvjswGXMDCBw2OFi1CFD7VKwNVD13PRzpJbb0xUMu1f2G3zBNU0LHvtl4MwouSovVxFcBp
pcGLSYI/+74KfoyJ3GSk93DLm0jfYdP9qWWP5CXpnHojaGqicxiwVSOjmJV6DaMh36DqjzzM9y6S
oj2V2mkOxABOF0MROgcMDYRbvr/3MEAx/qN5TS8X1hkvFTAam3+SyDE9DR6+Coa+LURfINVO/w7E
8d7zGBWar94MTYprLUs7U05C+cbs9abSlzw2/Vv7jLIsQWeI2CfzBeP7A7sy/VG5TknH3dOCRHeJ
DBXFiQi6D51Egerxw6q87G/C4h4GBHXpWFFeI1QTPtJcyVbfLz3vD/3TSSVngHPy/0g6s622sSUM
P5HWkrQ13uLZxhgTTMA3WiQBzfOsp++v6JvTpzsJ8aBdu+qvf2D0QUeRDj6W5esaA0jd0o9YsmA0
gGCK/UoJLlqUQJdWjsCRN08J0rBpQlEbgIUvJv42xdmFtNU6O9NENI2ymO4Gy0YePKwC4dBn3bG0
oSC5+9E5IeDRtP3sIRT+qrlC0VJGW6940Xs4TATJtOND4biIjw4i9y+Med2XN3Mx3szMfhHtqcmo
YJb44L1W9Myxd4jZGQWLePdtfP8po3knsQDRNbMgaQY+GhVsj/QvV/HNcH9iIlkQWteQhoyzefSX
UIHBu0bFv5TZUtYEWON0+TUMfsW+9xDVPPnZlvuUEm3WOxV9jum0wVSjtdhDWwc/BGZHTjVdeXrj
6Vb+RrBb4wTAXoy1S44IlMsCMejKrPHAsLgACU4F+saUgwoXpscEuTPSML8aDz6GaCbmz8w6iWE8
BtW/xJi+HO03z9nSnJOFq4YvpyDHspi5CBV7y36+x+ZxCIdtmVY7RSjLMGJMZ/3j84LSD94MQmnB
/7F+13p18Qc0VLhyhD4p6O16QPVBUoDI/R0u0Cm/B671T5ZbIhCWhYqIxqXatdiVkKHT97A4UA4Y
C+qONjt3Rs46D4qa/p0G3lHNsOFYWvHuS57kxHizYRcNeD6JUo4fL56eWID59w78Gm97HX9W55Sl
j2b3aGGm6p58aAwZ4uc55mvdZ+bawSLEsIz1UF30mA4wJUKFrkthlIDloWN3b7YFeJvP3LG+7Rz7
KLlEoJ3ToKEGQwjLQ+TQGIZUrlBE7XXy6hV0AHOzV95B7+44pRdkYpdYLU9XknNNN0Kk8aCtx55s
os+yJRPM+4x0F23iUxv8atr4tRFPD7QpLCPZGKQFtLYlEMdc2/7IWLpyGfD9Z1THZNq1+ZkRYGHP
ajf3kDy3As0Rl02eVmvXxq6BNZeX1SINofK5DEDzwvr4nuNdgXv8VgaBJmWxE+LomJz73EO20D2L
Ks6tn0dGW/q7vPmiztIbFhX5Lh8UxJRlUlczX/Xen96CyutzYcA4MzKkrxiOEGLT1gT/XMuFJJUK
85ezjoQ6RjddLCIhv3shTzkqvASTkJoCpgyaQaSidaw9t/6CvOR3H22SJ91wfrUaMSVGuQ6j5Gon
6rVb5q1rjZhntjuRH4tSfBqd7VCMG7EQEEWbLD6G6NWKiZ66wajnlIm2pTAcxpuCFc/X6NwdFGN1
+yu+TOWLSN7wHgM4jWLWrdFVVrOs65gu+M0LeKxpH9ixukP3GIM54hUji1LZz+njgI9TVj2pNN+J
Eq6csb+xuaFQubYGSMJ0nUoDNzl/l/S3jmEwhjSIFV3JjsLlKKEQki4dFZps4/PscTDibRye+v7Y
s+nTW2PNeWoVq8ncPlbYV8cgB6an1jviunV8P8O63zRL9TfqPw3DEhuK1TIjKyI413oiuCeXqlLR
i0BjxhhEGhCJEghTb4NvZD4ETyLqCSJIeQbWM8Dc6N0k3pPHSy5O/BHbX25ywQuKTylw66eCKla8
4GvxkDpfNquNHqwIEzk+ab5fqhzQMv+fkL+ZhYW+8QBj4K0V20R/nQjICrkDtjXCAiwRPIyBc+zM
cOKm1C45ZocYtFd0XjeacFzag+q9x1TVL6Y1r0AUfFZ9T3Qia7gU+nYfBNnW+GZLZpbXjDt1UNUB
4axsXuV31EP1yzcuRQnu0M9YpsHOznbyWXvY0ZMU7nOrVFjYWHQLrLhlaB9ZU4t8HDOIjKWupEyG
3r/6n5w/rmUHo1Yun6DatAFTjQWXCRhtuDfo7+fEE02njTxOjz8N+j0AEwvG+sLvTI9cw2D4N/Ek
6cj2ZNijwcjx+dMAqWRlOWNWlNn8V0YR2pgIG2kudzxBh5Drfvm0detfVT7Jcx8yqEcuVOKOYGDM
pVhwuPPHol7HOT1n6mBiK6OriZtnl5Z4Yy/vKY2uaN5w7cce8NNklxps+aEjeKURMfm10aNcwRwB
mfDFSkauHDrSGOUXc2sTSHd4I1Wcj2IwvkP6MIrVkOJSA8CD6wJ25q715BrEnnrHZIQt+JQHF9Lh
cOzxPCxbkXzExEJK29DG4BndzSOPjXFbGhg+IQ5dQZ5LzJtrlnM03cEhkFQbxlde1vuRpBMGsQhU
QuxVbOZabDdHyzmqNnkQyEOyfXFHEdljY2oi3zR8a526G74V+ikywD3kcqLsNDJOKAbAEyXc/075
SlofpC5l1+zr4VuruUizYQ/2xKc9Gs0fM0b6M7KUSuaNQRsp/ia8/IAMJi3HJgswSacCziPU7KHb
dy6GLSXP1gDvFnBVzNg8E+8MzErNmzY6HTXGv4XSpFbzXuKRJuehAloI6E29lHhxKi/y9MDBWX3m
KdXQ/W/yqtz2vORKTOiY8G1Gc9CHnTJgJCyiGqfk0Y0PirDQSmU4OqITJ7XSrPs1x8ls1VMIgFL6
9lbU0uYNHCaAuGTziZvxlWX9mn8I1uTdrdx9ok9IKRc9EejZsrUPIuxn1wtQhUzYmXBDsT/g38y4
UfDXirS76f5kLc39JqQag3zrxfXHLiNcNWBRvXM3gW+xnVSKGczhv+LtkjIMIS2ul2nj2ctTwIEE
4+Ipk0ZAPm2xiQjmL78/+7W2LlV59kEHSuAFJmqsCYi4Etvj6rrQF/GI5M+RAjGJvqlLA34e41LI
E9ufasXOtA3WsHlorNsGyhKjJI73cQENtQTowaUKlfi+A3Wj6svPktETyh3rwgXZdEDTmpAZNbJD
nXFlwpEYRQaNkgkI9pVpzxSYUUNsvBOmx+R4uyhNd7UV/RIPjeU46+qyJMa2COCnYlnT5TMkA/mZ
3yLrpH1d0Dn3CoEJhdjDp40ekNs6gZFEpJlncqbnm0k6s8y5rbrF1NcwPAo1QwP6pBFAqj7gToX5
JdOwj/0bd43U66ABdKEf/dfye3O72slfWI3d3m1QHabuH8kS1LVTl/O4axiyFbsRFnZYXuYILiPI
wUjGmE1BTdJv4Z1pUbAeGv9SVNYWv/x1aJEXf4OY0kNpJ36XdBjMBvB2l3Pp4npK8on48+BcrUFX
s8finUynhxhrhDg1LjJrpaRfQK8xMMPAiuuHbLag88dgIO+SV5fYIc04RMj0fX1v2djW2quoPA1F
s/NgTrD+XWp/FaHVMxMEOm2/xQTFRzHNrqBynY1uoVos80MLMiezk+cna3n2janfdZc+DTbSwIYF
l3t3T6thzZuJcvcAQUcugp9QaZocA26N64THcCD3/dnEwKd2DzyyKaNDjOGW/BdhqPTeP+l7TNOE
DBRsYsbcKQQ0I85V4Q0Xun9sE23XdFjsz+B1UI18SmLe6eBBkxypPgUMlsymxmRr8RVoeuzwsK7G
CwrBcENnIzc7nZYo+qtAvfmlC1ejWE9tvKUSygUbYRtQRbDPjGuVQjPhswyifzgkb2tX30Oi6Qbx
baC29fot4wLmjSR0SKozD1gGSGPHqEPZmjvuz7xBLFRfa3XDJ7Y2vRPsnyW99jM809hbZaSXiYMd
RnauBwsk2v/YjMxfeBVmoScm8XBolEe7RdgCI46ulzsxnhqajMmF9/EMi0ZSOh3CHhIc3toB5NYG
fxdHh2Fj1RFALkjrXBPBiO8QVhYzsffSEJa3rurJNXLJM+GEuuueYKAiv0pvxmfZJbir/qCWMkYL
YQdrx+7i6Kj1muCzcaytzOe8qP+tNAYsDMkk8Ji+jRF3rIiU5c8FRFnYTRwvOIBuHz3iEWzkxCvy
lFmBdhr8mRicbJ+mX2H61BG1THEAFO0nd6tZyVGLkseGnrF7ZCSFVWN332ZPierWRRzQl7Dmw3IG
0BPOE+UF2JVTtzKHXTuzVLAbkEvPg08vD8OjNvBJQDJdepzLaMVsQoI46YN4a3LBao179WW3N4Yb
P9syK/2AEwDaP5H19QkSUQfybZBo5A75BddIsEa827zmCrFuLeQxfMfQk7dWdQz3JShTxrlEdk8+
ili/SM9t43nAHm/hA604zvV85ICDEQAjSpJGrRMfQPwWN28ZXRtfttaeHPQG0hjycJq6psFgiWIU
sDbNJTBrJVMi3qap1eMohe/ESUZcbpAjf3WLeQ3VG+u/mFGYGdDi0fCq76pkKbA8QTVToJTCdivC
9lX8feT7lhlUfEu67oplJbeBEORkmGGohYIXQIWh4IBgeDymPPAl6EWW4OEHpZMCWhs60XruVt4w
4AmsKmlIw29sUsRtRQyhY346j1mi6dswWsvawINuU7Troj663iG1yfhTA7cIU5ag7nwaRtzc0ux3
/cl5YW63dcw+2IuxjmY5rJV3eyDaq0IZSRuWfxJUJq+2Be0SAMQM8QOsIXrgibQwe0oevZj3iG9A
o17wK2dk8OG54r7nfNF5ymuPIaj1Y7PHwklE+o0f5VDEsFzkM8Qo/wnwB8LMaQ7woh7FHHfW8j3P
YY5bqaHumGMQbkPurvdMgvkqxLFOUoi8YHjEyyOAKWr4LUWXe6vEaNtcecHvkmvJB5rraxMwhB1c
AY+hPvNOkmHZY1c2eh3+DVp9HKjopoLXZu05hbmAbRhRWYeK1r78W0viTzg8LnF1cK32Wk7ujhHs
xxDPiNjh7HAw03SbGWYrV9oEmGSxehGEUc+JQ4B2KR2uNePuwYpQrExkzKG5cOZ6i+dDimg6tR8H
PuAGZIXarmHE5cFl9VTE07teelp/nnNCK7b4w4jVrtgT1nG08smIhQrnxETD1qH4+fIWxGKNx7jJ
zY0UOsv6MNVxWtDj5fdBBo382ALvimMX528PdKcRvs7ud2ZI9zID1199Eyxnj+9QGrEGz9FBu+J4
OLEqKFWxH8hr7Br0gyQUwEcNw0ZiTvjeeBKHBNVx3n178B7F34TyVZuUfLO/YlZzEoeheONIgMWI
i9l4FKeImgeIIKOt+JKJ1Uhcgas6N+mCKlLhsOEFj6RFE9uvZUOzWEbxGXv/kGLgA0RbAZgSZgyz
/hbjpD6o4jBEm5E376b6hSDuNfMSxhghJTEPu33g4KJPutR0DxZvK79uAfYVhrmzUuJyOOBZNGx7
5vOEi9VNmUyaDLACd2i1T4BSf6ojZWfCRyZl+u8L3uycfmlafjZcRlDtwWfGKnIddzwNoPGqUej9
B6tAiWTe8zzfCXA3TPPqJ14DrM8yyx3vTGztqgFPTmyOInvaGayyqE1kGFyls1jAYcsSCr9NKTrG
5lbKkGwzUxYjZvVadWC8FTMKj7/Nu5X2xoq/5OTjTLxJYVZ1oY/XGk7/Lw6/kWtVg8OLRQ7pLldg
qMmzt7V/p9fEGfXGtey2fkb/GmFdjF8bUHyPkacwNH+WTA7zh+lu2+ArbrlQFJF78PPLrPjz84jb
zdEEN+us8CgWeS12p0Gm7ylqfxoGfsuHKVexQNgGkChSn7jzbUMMowNwK/7AZzE+cep71q7AN4sB
d7jPEQh4oL1j9yi+aQZLxIGwLBODtoIgxFRw6AX+n3Fu7G6TAFpjJGtOHa07xZ6pd4T+DKyP4xM0
zwi8LbfMW8GGYMYgcSZTvSSfrCzHJ8j0Sd9tuXJTdn/KR9Vsv2Q9cIZ/qRZboH5LnIu7ow9tpHNw
T7WpOgp/4iDf1JRCZoB1rx+FAe+NxP1MzM9od4kJL8YeGQA2YhqdBbMQvuBsbbdO/GWnsvl27LVN
lkRf30yHYaVw1johvTWTPBg7E3Rrt9u0OaQkNGDEt5O7uyCChbst+a1NGLcwMswl8kiaizFzr7XJ
maAJZZiO8BrRg9eye13IdTUsb23gn2b3t7bGn7pAB4zNaH32OW4hzSO2RIK4GLCdE6PYwy9g7SHx
MZxjoc8HDAom7awCo0Es7R2w2MMI3cWXPyG+nFNTQ1AI+vFBwVFnJCRTR0a4MMBOIotvP+tpgKna
+yjN+qM23li67L3Sf+LDpCGdLKaIyN2FobspA29d82gPBp8JK8DUKlczH9+CRzsKimZ56Zf3UaR/
c7EOc5JZZaMJpZo3a8zlBuI1za5Pja+NZ9kc9PQ33AFO9SXOVTXNAc/dMnyXzTdWglzRwOyZopR3
XJCXgs62LYc15zkefTnW00ibVD1VKHBymzhAbjCpoMFkn2Roy9haNd5BeRoBis5BcdJSRJPGQfmH
ViU7vPMGnQoD33VSXCYqeMj52G3UOjHgRNSdpKvQyQvu6AIXpjEaQ80w9x2VQwwEQ0djvQKVArL3
7NBfIrEbx1fNgt5M00PZQ+Yhr0pujchkX8CKjbfo0Mmn7I3EhSrCRYopjydjiIhTsw6jytejW1wh
ImkoBPLpxYXJIPzvTsdF6CjfdsPAVGTZ2WNRym5drtowwjLsoLMB7HquJxzsK6i4vC+YxzDEg+ng
Oi0qleyQM0yjINjiGrYz721n48f4RvGjR9Jkk8suiLMV0dpYnf1pp/pmpCqZVffs2R8W68Scpaux
l48u4K6skboQR/Yz8Yz3eVgOMmTKmpyAIGUxULHskfgXCU7UAuw88IcU5YL8WmLFZ0uzJIORZPkE
4bbm7Qr7fQ6QzrXWIVCk2y1nPhrF82RB9sR+NQcOr1mdeRUPOt4x5XnQsKJY2GLYsN4BNovzqHlg
X9NuCBFkckbEyC0jEG6UcomdXEvQcMiM24eoOxdvhWXXPg2xecF62WSxymOviNdwu/ZCxDbbTLD8
1CN6xnxyAekmdXZdtbP06lfwPoSXeLQxX+yee1pXqQY0wn7zNSa3DExygCsb0eEVrr3ycn3nM1dX
cGf4fMISlymz2Um6rjHMj1yKsuHo3nQIbFoFqBX6d5eZaADzKuk5LiqPNi0gmAryqwu1J/vVl+1J
bueKpWE3gAKOLNhKbh/1JWE1lBa5oZ0azSGhAwjFfBgTopXowBglJYnGxcbZAO88ukVH39GZxva9
95K1hbeeeItN4Kd6av+JYKqb6FtkJRwH/1of8x2KVG99GM3w2x909lcDpn54+AnNNHOfLVWf7M5D
xgJi7xpiK8fIU7SrrM7OpettUh3bCi2+ZtzKYXgbqLeOO/7xaYHn2YaIXp4FDKFDQMxUzv5KDJU9
AG9VP4hvLbdlSC+QDZhA+VA/LFR+9hVYtHGnlQclBXQmtL7mDCVgXG4h6GoQ80j6HQE3JdfPq2Cv
ohCefWLCCXaAgcEXI1uFHrrvEFWsiqFwNVb3C9qLbpAmZf7Wu4++oEozly05qkSWTiKsaHwiTxfp
niLmwxqdn8FioEkWgtwiDO7Ohn2BNBdvxOdPMg20loBFEyrIn2nOVx6b3JCZxIdmQz41kko2dKQq
0U/ykqaCHAj9XrHElUDbRX3LGW107yAPiDC2LMz32Fbk4v/PlgUgrgvTa+h/TMPGbibQJGBdZDN8
mzIj5TK9s6OTniqE/cQvY2gNUeQLEI3Vs2SIoIMTTlvT38Pi1vuHnh4CM336CLrrCc58zCvA/BZj
4+itZ7ZS+jc/pxFNYv2DHGdXxeMHvEOVG4O1rqOq1O6wE0bYTvPEy+GsRWm78xm9WQPkiBaJwuJt
WxQAmymLpLCRsA4oQDvpIrQcXiPDYk3eI2IiqboiQxzxuSgeXeNLa/UfJojLhVtzRcnyxmdhWVGo
xEXTlScHMNep33SQxsj6GvxyrWA+TB7DJSODCi7ViLReMJ36DZNlICY8o+n4pbsApUGqSOgsYCLm
2g/sHtu7O7pHrnUCFadBMba+6VYCwAt7j0E0pMWK5x03+zTc5hbJM1RnnXjwvAVaIKqzItfzx2qZ
usLlHxuYdTjfaYgD+3cPy1eLvkNIgw3m9G2BOf7yBQ9EDgKe5ACWLCIG/O2axt4m46Hr4sfJ+vCb
v0uEfL2+dhVIUf4tyDSuiXuSvddWVu0aGK0FnSFDncsADLYtmjMgTYG1jC+BKuu63FYTlAsu+po9
+ihHSW8ZamkyuZAc9zTmLIDA8mt84nOyX4RwwbfBMoeBm4ypB0BdFiv8dJCyDNq0mGDH4d8Yg7kQ
pS1gjnxBAXULyLbFnhWcQzRrHjkR8x6p2A6Qu8F4uRqQxahfQgbJPHWOHLxzJ6/bCnlBMZDHtY1g
azV3h6X9pygAwycnTQ4yNsGbtHvr/k06i3T4jFa2ZxemxLqTUdZRoIWUNJ8LihlWaGgdftn9RAYJ
g/VUs5jhn+kAhK8FL0QimBn75HHaxxwXnzEZfp7lYLDPwgWsToyjocYl0Br4cWV0SLFvwFgM7pLh
8lS7GwmSUvDfHEHaWRxk6NPYdUv8CwEt0qeLk6gDLXSnsVNwmOATxtsqGJ/13jh20KgmGB5zZz7K
kt2CeCUwIocjJqtjqGWr5TrWO5+6ZI+QutFjsqknO5I3yHCbB/Av1OXzvTJiOppbzyZdLnC90dE4
53uOakUmtJxDWZ00ev8wEZ2zABNNOBV17T4UNbQX/k5QzcVRQeLKp6G5tHMxVwJeiTrLfakRHlNk
AIItz4TBAqrror8c2kknTY/UnmOEhVylJTBuuJecfm16ew8zEEjZMquP7zP0dTOhi55ov3qJ9ZV5
S9Dm5C5myW2P0yxEziraO1q6E4KJtErCihM0Taqce1DQoua/RMTEC82S9S0fu8MaYwJwYF9RPlr6
uRzcb/SqcNkBjOz4rMkYGJ8M93WO8qMFfA8BOpPBC/YeB8FbSN9Lb5lQHli5mEH1NNq3IeCYI3zO
+VVZcpdoM1Sl/oD5v8wD+8LgQTPnfZZ+cczFxlRSo9jNyVcusuikGo8iYA01xI7OPx/4IgQ9o5MT
QsgSvxm8OfmhkBYLVFgjBnp1TUpPuImpAKbxDXYrI6jjU9k4KSN0Gt74T1AV/GsHLjgixXb+cXYk
F2thjwPwnQF/CTiUYOVOO0RLII8d3s4b+WH6cK6z/E6QdzLjfMhIiXZ8FdXnsnoDFZSEHOgxhR0d
ZQcBDjii9nKctQy+cnJ4g2SuSOJJ2w2QZzHPP0DTglJSoGOucPwJEA5W0y0b/A94FaST5Jvc0HcR
gQlmNa8tgADljmvZgzIwZJjUS/YiTt2g9cAeTGbQ59CgkQ6DEfbB746e9rsLCK1b351p307nfrg4
6gRDc4BKMF1z/2QX58yDyLnPkLIVqNH2hn6mQGvzva7P8FWJrrWcfdicW4ct4Nampgqx8KgTi9UT
WpM+eoolxXujPlR1Gh/xOaOhqtJNNO8CsFiPe1guGw/20xxk+Fvz/+f05Ln5qcn1g+4rtr5Plm1w
76l3eY4zH/mImT63aPYN3nCvrK1O6kiCJibjlo8tVNFD/uDr40bPzuOkvdTzsFZgXgEEYbP/BjaQ
gZEWWKgdBnIpPjjI3t1z+C+h8o86Dw+EUHzeKljTS/jYq/lFib3fgR54YM/Y9OXJLxIsAwbICMal
7yD4huarGxBtrDnoZ0LyV7lBjBkaodn120xoYN6TNj+HpbGBDHEJOudlYkJI4uhX+ZBYDoYVnb2X
2YNwoUDZF7l+Jiu9tPRNdmIfNLAmhYBfKLp6goxDq+8a64rJjvbTWJIgrHZ+irXhssbaesfN15Xp
qfLJ6aolTaSAt+PNB4dFYX+KCmwjyTpM2hSuX4GfKwOdovV2rEsH5abBO7wnFl7PsEvr27fCnDdT
EB9smHyNDWFg+iqTS9X0G0Wwwf/LHe6VOL7kSX52GD9HGM5S5Fg5glT4sKHLLmYXiiVWNO9zi4tu
rD9lGwndRAjiaPln5C95MO7zsdiJa8Lk02siEq9CdYDeLld7VqI1srDUoJaH5rV3vXWcMPP6uwU2
P3Q+xpzi2HnPbUMw5qFzSCpBH4HDswTCIPJOMeoL3gawzLyrDyo9A9UHzpsEVDS9fRKuJbCnVoGv
z/+EKpjwOYMESuKGQKdOuJPvm50/R56Yr9VYNJ9yZ0uHsWjzWdYAFIuoehin+AWCkrDSFrN8nSD5
iL0u7YNs5gWsAvXL+QtRPXOWWE5BFxDsShaLfnw2Wgzmw2+dyOJe28t6kj9qZMnD0XFtTLrnFa8C
Sik7Tx6JdNykYAET4Sg/qUyATBxCG25N2+Ia0opmhJtahyGlzyUrTVFNFHMltA7X/kjBIuNI0SvR
DSK0Y9aDl+UYG/TvIr+P8AaeT8LLkL6RC0ZY2l25HEXZkSD3hhcd88zT4/Apy3xIcyFRum35M8DL
km3geBqKJ8g5sZnAFaE4Vt0Winxg4bfPESWcg82K8NhQpC+4QmBFLRSjAiK1DRAgWyj2wUM5v820
nH6zdds/1LfFfu/MdJvJyAn665P/4xp/R/JUZwacgBF3NPeMcVIKZeqnOvfLvGmcK1phW91maCxg
Q44Pl2CCznq1IebjvP+gtr71xlpPCMUzoCPdYkObSNxW6PwZ1AD289kBAPPEgvxmNMEJ0p2jXHFQ
LXpTP8oqPeE8NHN7dMZqP2VXqLSQASP9jom/X5oPsZuvGSyED32UIW5ZjgVePWCsbEt1VnRF/C3J
BYjdXdBgHilbNilZfE3ozOiiyq7blRoiY+5LWDy9TrATnGyUNTupUXn/3eIF0eANwK6fsD/vRqgo
fTFtTOziMQ5rtmZdePdJIcxfm/G3QfTC/3OhjJBC3XBoExWgZjB/DbiHQNJkALLAcCdGRatapRRd
3nGc9s+Oex5cBycFf9NZP94e0mPJelB4GFA7+xTgwP/ZbPMK5BbQIGLUFZ0Qj1cKCqEhOeB5ZoAo
cDworqKkkRcb7wrwTeGI9NBLAqgNLGvr2t8Sx7rFh0JudKiIuvk7wAY81Pee8w7LuUDjDw8hHp6o
k8AhBeTHYXb5sIgczAfKxlvY1MefDaY9HbUx3he9vZ1pi3MyBnvMEMerURC6uA5oQgQSBfdcC2DP
4cz5VwmVEJuYIiTgSJeMw8om/Sr6sxh7rQq2E8w6xXXEo5wdORgzdw9FBRcDyAzypFD5MucJlpjO
cZKzUqjXAoOZjppnefRPcbnDedXDTZH2R4FCuHz3DDo5U2Gmeye+O9Zv/MyiM/b8g6ddqLYSYgn6
VKc7ToM8hzK2DDBMR2ikuNg8sBexa/qeQ+FmOw6fDvNCYsRCAp7HhuGSuVlL55c0M0j18ru/gbVp
dHsD83fdkkvB+2FfxV8tbvlCa3SrGbiHEZLXQBWwEJeIDkj6HPHkwJefHsIJaLSUYrFZ7FlRRRVZ
fBG3J/uC0YYP/CuP/4U2sCN7nuTsI9BylpdFofbHjltygCqf39oXamXlH0JjlsSTAPRFsJhtYMGy
EpkLN6g6M/dA5TtJjCKDJJVahlxv/lUrvleW8toz9TdC8W/vDNLDXe2Dfi70vuEqMgvBwXLw5JGf
Je0a/xHyPnDQzHKe1lP2EiWgXegnJ+FCpMw2LWO+PGVU8Qyc2Qdxg7ur2fTGVXjkYUtnXjB2ZKis
XLq5OMRaTPuVt7A0yhocUN7m0ePb4495kIMK5P8CNlCIOHX8L+Rc2SjId8W/uUTplQx/br83OqiI
zZeMvjyDtTNgod/BtSEWzz+P0YCi8Fr6wSq21G9mW3esL5jOMmNwbYo9/c80NHs/hCMxXwdE+6Ha
pCMaqqp6HCJgOtAWM3/ls3T8m0Dgodpo6d++3tRqk6l3i1wlmTcD9Ccy4TcQRhjQfmRohjomy61n
q1qBeiIjiqazXIQKuhq7OPhDAL1yUTpAbYn9wS/LWWJpYmHqmHvcYWP5bCzxqpjReJo3wWZ4Ix0m
48kbNHiRgJUcsWIP3brdKRzyC1hr/BZyMuBucTULLpIxQMvxDZiDUoelqH4X4cHANCAvnfZmRChP
vVJtv7Ew2LLbTUMnNU/qp3T5/PnSgkU7AWbkR5hnT/K9UiRNLi8Z6wU4auZUErxeAsLrSQJLi9eI
dTi2ZulNlhVstP8K9Ei26ZKorcjvmEu5jkuDMZxlmIlp8HSTDaukHiHJ9ooJkdN0jgGdSzAuSFsa
MfK2H575sDTeqHRTYfAnmCciTdpTkl479KU80IQJMdxy5ZOiIcCMszwvTJF8i1XvX9hj+0516ky0
ov/TMTtqx7Cf1AWoI7fQ3VL8hIJQI1dw/PTO0TDc8DFM/lUdyg48BuSUVxPkb/4p3DzRN5YV6gH+
NGjmKoH2Le2Vb7aPVk6X2J50w72j1/Kg0hdUfmFkpeAgGDtzkEsQrlrsxg4JP124g5RLYW3zAHqL
/zGMZxqdeiieGRyDji/h2JnHyjz23bHtjvgtLrifd0dVnH43CR6B1oXxOKiKF6geI5d5k/LZ4wiJ
GwvyPKHMDN5wgOdGmCGHCw2/CXwBxbItjQtJpSlUcct/y+dfM0hu0Xw3zMC0IyM8mAVCp8Ila36y
tL8sPz2QJTS8WNVshNoPqYv9Tf9XsnqDGzGFw5jLQl8Me+KrWthewdEApzVmc0tJRlICPct6NWo8
HqaD8wcOKozSWD2yemE7jAT9y6jxVKTDFoebDGqQfJ2NDUWImGpYNBnsElfHfNJDdAoZZ0ZQysHy
2JITR0UMHeD+sFqIdwHlIXMCyJn2EeK1xGIGZCTsfaB/81BxrVkthqRJTKzRHu8UFxKHXZ9cWjjg
iA8urUqOGL1SsSm6PyPQoON8CT7RZceKxY8A6eAvJG03Mep8PNHjQz7v9WDVhJBDCfd+YB/6xs/r
3cNvAyamf8ChC9KO2uiJ88gsLEZTwgnocIQqW2iDfrvRGjZ9LBSVT0hQAznD2rU5ftsjBqXchoqE
FcxKvPC5peEQ4tl4661l67QJos43cW+yE1SevL60OgnCQOMveCqxX/B8ky7crfzgKXe/zOq9Zpxp
gkeNd+hsowLp7zqzT71XrydnTfLwJMt+g6Tix3GG68JagY6Ei16sjIRBRmu8AqUcKo1Ujh1VU4D/
hMUtbSDaWVkzTov/l9a5pJoHwVl7i4N9jUoyjXYsBQR67LszfJSHutqM3FnDZ+AuT7RzaeT+DeyD
36o9nAgoHQ8jCzbFrne8gSBlOAGTFmPQflJT/WzcJjDX4S4J9gPRY2zoFseaj+1LWjH5i8ibplo6
zUtvfAhlc0CKtq3bQ12vk7sDv9SZHquM7UrpPU8lcFOMX8MAhGvt9J4w+/hL81tMyFzz3oFclDxX
Vq5OiMxeksh5J6f8OiX1sZYdwG9GwBkVU4gFQZUxfPvoFkqvpevkQu9WRYr0BsMtWfYGqiVeDnI2
fUzx0JBT509Hd9h14VtiPWrhJ5LHPV/b6CfQA76b7MVCf9QfxvHcstdxlveFXQLGTdu417e0BmyC
M824MCjLQNchaaYdIwKKmkMVWtk+VZ6HTmHIMt/HS19mF7MuLwCuU/dNUW31/mAnZIU82e/jk9k8
eRnsv1fMwMhU2wtrXYaYZdTPM1HxBGVD7QLEiKetC9Ez0o8gHnb6KjxGi65iZKg6I0XrAfA1OFIb
G9wdvx/AbwGoYmxG5LDLz2GMAEltuWh6RPgxdbKjbMpw02ENxKqLaXZCtA4h52CG+yR5Ze/Mrdmd
/QdzupFrDiXktaUbK9QzGXasTFY2C9Alf2wTLEaWdF0klwZQTSy12N2jEcL9MBm3mRWD8/+/IVvI
oak1CClpt28QzqVRvm31pwbnmACX1g50+cFy6L1P0AJJhruyYWrirevcayDtcM/ZYV0Hk4UK3mtQ
XtcJHHuwrGHnUE50+rmHELtR70A/RpHiX1W78hB81seqPCsP2SBFBjNIc9OYuCXdbWSFPB0iIO+4
65d4WqXZE1vZh4nlWXuYSEUcaMMzEBF9gktNaKaXjX/yftyMd2f+qPvHwVm2Hbr2YProQfWj7kkz
BnRDZ0IhNJKZ4z12Sdr06XCmKUFVB69hbTKYgMXPya5oT+hzgN6v8GK7lgy4j6RkvRs998E7I0XA
zC2QoD1Xv2Tna7FE5Eg82NbGmqw1ZoMhm/AFL9YPDbSpTX85nbkqMH6pWsYgKPsE60AxzNdD6m8C
J30CoHTH4t1jx2J6zVGoNYHnr4kT9oMPU8MAuYpf6FwFfazIQAIDbZwd13OlP84elEk88Xg9MQMX
8HBmHvnkCv/zZ7tG12qEX/aAdeYlR4PenCq470ZHCWa9VcAvnjx10YYagwMRR+ZP0o4bCp8floey
nk/HfQGuq3MddpCPajiGJOVkwMUM+UKyswDgCn1YG1a/l2d8bKZD2d4Dj2MScpVmBapd+ME91sLA
QEb4JjiAx9agbaxThLVKWvyykupkgzLJmPMfT+e11Li6tesrUpVyOMWWswEDpic+UdG0Uc5ZV/8/
w3vVPlg1V3XTgKUvjPGmwY9Ira8kNW8CJXRCepgzJY+yWlyUaiTEjBRowU35F+PWnjukt0L3uldd
nzeew2itlRpgsZyfl/6rw7ZU5c0BoU1jnIzQ3pUyVxwNvdjvwEgQo1kjljhEDRappe05N4UMJ9ar
SVHceewgcArSFQcANYdrTWaMWUxpxsJGqgEc+gWUlquooq0yNQ2eMf12C3jH9rcGBASYWJjB16c4
o5K9IA2IlJ6UgvrQiDaShagK8gDSUWrodZfxT4QpQYqVChHblP7hZuXRtWI1mm5WFPgV08L45roB
XPkaamuEoQ+PLsod1cP2oJ9tYHtB+7HtaS5sKTFJ+IqSei8rJNVvNn4SGy8QwjqRRShXl4Kv6JX9
X/HiupF6cqB9hLXncrJJhNSpQhSkrzHuLPkZqKU4P+uSNHFrfFeU2p9yYu49W+IeCgNUBqRRuFD0
/BCu4lxHaPmk2FyDRAgoZAZkFmHg2YepPtXdpa2tvV4MkkPhWkz1w5H8CCfNmQ3Fu3e82G8s/GMa
c9AojbVAzEZkDdRWB5p6W5L0lNO7y9h1JEUxTacMHI1xyStIRVSENJ7WwyDy5m1cwe4zGlLQH51E
Zxshapdgv8/Owv62bIE64hljByZFEZk89Z+po/sjASclboMAMoXpy1lR73oabBBNGAvkNTWlUXWp
DGZMnqi+LG+3dMfUo6QnKRPrQvvDJn9qg0ESN+3grVQKrhRUH4DCavxbhLdlusMKTv2nUhHTqV6J
h8jrgAlqzM2LfMVAeTT1ED47T1HXpul3zn+mSforv3VKzLr5XEspac20IzsMUHC4r0pCL0tuMJ/I
Rj2CboO+nhWpljcXlVbrbEbpoq9oeZb2ntWALJDCLVkpE+Yd4mvCrXKRdgU+x8bXpiMa4WsNmySg
MZFSvlFx/ha33PxWEch55ftcFKuByNF0E85/+BuE9RGnwgMUhaIJ1JokhYTonjtCBs5fRt7H3lWU
JQJWhZCWJmfjFAKq0VVSiQpmYKAfojbUEJI+ZpepMSVRuqbeMuILX0Nd8iRDREtISFRwZFIIKUCA
MGUrsx61Yn7heHryAKhEolJypyp4tqgjNb0EN4CJJReMjS1LZgrDTxsrHlvSTFGtmR8My2SS/cUu
0ZlZHyH4ztJ+a4TmUqa5k75xQKQCUSvyBX2+UYAUnUTn+mO4+vjm1u0q14tjA/cWwILIZ5TvQSsN
z2US6DMhn4ntE1Igjbs8Se8J+hL5Ulf8awoKK9RPAaxmrbzKHweduypUYyPeC8rdnF6ynei1XB4P
QDEXyhA5ayk6RN4pGkyRAij5pXDvorPNgu6YY5ly0dWE1tdgfUZ87gC0g38qLBRaDpSHdQmYz0Np
Z8fHOxtjAiDQYyfC85SAiJFRWypB6CxgjcLM48fhljFGgjM4GgNWMre4S2RL+Cd3/ksMFMntXbRi
s4XtG6bnBazNRkOYa+cJKr6eiCmniw7T/kc1tlMOaZGheeNyQ143E7Q8OfelP9j81kgJfW5FpbhR
/DvLHxd/wnyNKo6p+c+Sq7uOFBEN2xdujqqY0Ydc7OoZX4kwavCjHHtZ+CwSZ6+55BxFAsjYanca
baKQQG9h4tJrbzgrh/WSU4haziFjZ2OuD8HgDQRMZvA5kTJf7gtYy/5ohd5uKDYhVIz1i2VQbB7N
RQyqDIZvi8XXhq244JWvjMM1Ny95dIFALxg0FPvuqUNDHrzq+JabozXQxVC5NwIaQ7mix4NWyB40
vtnQm08a5djf3NiiekfVjlG6a/AkkGDB7B4EBp6x5SYbyfihHHeNY758BQEitvNY/IjKXlj5GVgG
NSX2S5LfzH1c0qsW14H0nRLA9MRQXcZrJfrzwJlLpc/IhHrxZUJuVzHb8NgG80bJNzzPOqbWVpkR
NIDd2hOkr3zzXy6fBN0b0wprBYlN887TbxBiB6gxFjLH++JXROElWEwukwA7bevF476d7FOtQdsC
oOcc0FE9rfUQC205rxPF+NQSCKp0ZZuvbybQnFpOL1YFFc1HDpNd7xK9QN4FgH+rcs0ypk6TENfo
rTLP0sbTwsuyANmCvNtqIwlK9MHclc6wypKPKPsPbQPmD/SXkWilmgsdDM6bCAFNlrd4NgWYYt8G
JmfP1UnUJ3bK0sy+h44LtJrNiAjry0W8Px40M98iq3fSX51FE6ISvwTlKS+gEyUgGT4CMMMc9xib
Q9qNAvV19SEgGHfUSuz4WqJiTWDu7R24QTp8OgcssBXG8+xvRE90LdNXfXzj93TRdJh8CEhlsDi+
Dm120fyxGybFGuSDdCWJxhuvxwVjpRuAPvMQ1WsTiGJGlabD8pesXR38TNFfFdKTGYhsIMRnzDOn
AsINsMo6xYVgWD4hB7tIZYAOEw4hSROFT/umUkrbNM0VuZMlC2xy70V4HKseE6Qq6qyKpt+4RyH2
FJRc3TmA8XBYpkT5pvjWyu6fhfqXQwKLk8QYUxv9/5eBfq/xznkm4K0aCwEUrtnEIOlEr6MgBRTT
2ZONfnIaV3a9juSiN86giRAovCKt/2N2SGC5srxiozIxD5w3rX5TIAONSgW/jMHF40jyCIcmEc8i
Hoyj6AWvrSgNKy6MBrKSWbYs+mSg8gOwowJEv8Y+nvqDSOxxt3ZnRKtz7T4NDeupfGpY/iNKdPBS
0hT4neRQ1M9hi+Pbaw4jJmKB+3PSbQ2FORwwKa3mU8Rzhrq0+GVLcgu+q7x5K9A9KI21CswIrdIm
cN8htfNmiwESRxVzwRqYKdRUrCOX4bXOh01YoYvBSafsruByO4ZpLONKuJJZvfQ6hUniI2dX1OK1
Z2LgZN3l0SSMwWbczjIfZmIiOYQa9VOAYGR34nkWQp732TKaGDUur1X+kLcBGCYdQU8Rz3BG0IDQ
Qp3SEqhLtXqxGPYMNFVoTINAGzqtjB6UDcpxPJpKvg8YlV0hQW513H7wrvyKGVy3Fv/V+3gjKoOI
GCf7HJJcXTkSSUFj3WZv7LkJDJrHzjubUgZNKXc0IWKNCqFe0KnAVdwtiXx+xeUk86cJOwCPttDJ
Lmjve1zO12D5ZsuDyhJRd5C8gADmeim9S+JiNs+IIiPBBkkkIhcwAYGkpMyFScRH2NIC2zmbte/J
hUtHuEfCGRmb6fbpLhN/OCIGlYfaRoztHP/x22nOFe/zzkwIKip/pW3imGAJ0Xis0pzOlziDRl1P
OEmBc4R7h+CLKMRE+c1qG1hTKMiHHncv4TXVNuZios4vm2pd5r9pMe8RPtFhrFyF0AeKgEYyAj57
GHV3+daTizlFT4GZrBzQbU9fW8GhUvBZfFZMrobKAuYmYDn+a6Llal2Ec4Q45aewoBcIr/F8Usvi
nUXR8RqBDciLZHndTGhB6UMj0Yr+zPQUMyKeiuRwi5EwbBf+Mi+Ta1JqO5r1hA7cNRiay+4qO8Z2
k4c1YZnkwLW/BAOwGR6L96ZWcGGhVizHb5tKadTmrUvyMBDcYmLHA/LiFC2UV5cDyi72LZgv66Qx
T8BNtPXhRVphF7cBnyFU/QpmA/SlXuDXSd8wgq/AovJJPivIRFug3xTr5cbGJYXeHeKYEzEUMcXV
jMB4+OOlW/5WZU6mBopKLup8TM41kngEBDhyqRdi4txUdOpcExkbPEQImMsPSvPc56j24uei4uKg
YuqMK4Ae2jURBS4I+MY2eWidSR5bCzodM0x1aU8N3vBaHfF3HXM1fbElvJ/EkGobQShGIDE2ufRm
2m5dAzRKvTG/G5rJzp9NjrlZOrJU32U/zgJiza8ikHWjMtS3PbGa5PWo2uiL89O8i+62GJUT24m2
NgDtFcUvQDOykFzfJzSOOqPuOKSJGvLDsN9gZBBhscAhbMPJybej2TzLF8m2keUX4k3M0/v/LEMh
RZHCBA+1pTaHRmO8cRcyB8vDKArlw1QOb+R2AnydmQ5ikq6dEbE4kU6KO7QkubtF9G/UW81tTiPZ
AviMkS0iIpakCsqQFX9XZt4fva1O80TjzeienqnfTr7xUoYBUflYztZi18XRXu8zMJIaIcpvPlpr
6VXR2KAferYiVLLadxx0RJttw9QnEmqZ/xlY7dD6OQ1JsF/tAHp7bkusiZFMve/XFVGmM0zLeB6Y
d6FZGSPgGfyrE4U4Mw2smN9Qu5DZRWhnU/5RdCoCSi0ALZhUaZIf/TXFECgz/VpN4gjIW07RpAO6
k6C1a5iPgyQy9Litw3TjgXegH1ftcxeJMprB5XX1k1PrTKCWvcpAQ1uK9n6t9foxCS8dWQohdLBI
6hS2r9GtFc5dB+M0MsoBytX5jKg3EQ4yqAO1V91szT+T9Q6LYVE3O5ov+vo8fa0KTxD4lwQpMxYs
2NyGmxW2hx5ek3AQJI9KHX9ITIdwk11HzPnC24DJEHkYV986tZOd6kIsujFRMjHaZpRzH0XFJW4A
10YbVytemQKCFB7PA2Gn+atbMuzktdgu0BGj1dNUDcep8jYuzt+JZGv7CznGYhict/q21EZScgwY
DLztc0JWan4xTXFsobo3th0y2NIOdpY174xcR/y8K5W/+DJm458AM25E/Fd4GxgLUcTGJmBnW2RS
FYgMmhzjBYMphtI6mEQOAnlQKqT5d8IxqKYkk2Q3aqSAYp1+u9A9RrvVqLi5KPDjc3XIm2OtZ0hZ
Rf+cYh7lVp1TwJH0boxwaN7GTnc9NBCswUxaWqA/ibUC0cjENCzjspjoJa2RlCaYZhh9EG/O1aY5
V9X5s0BE4iajLwYCoWHxlDRoR6A9aaBEpw0dib8PcF6qgYnysQhfYHmQfzpBdQQjh3KZWNEZ2oCA
kdzUV3LaQY7jq9aG7zz6LhaMS4yd2SIB3c9ZshuIAhB5QFk6F2lV+eSypWswqojnhtnsWKekuCV+
Q24LwCNOpyuzu5XoXg7eccr7J8VAfZOuR4ucKWr3VIWUBKAE3yaC7oa7yxC7BMtJGEctpcyo6ECm
dsZYZKyFPA9klEt7rKICKAz2H0IB4TvuGw9P3O+ULr7V0fnR71KHj8o+wISbfwWdj468IMx7fofH
Zg07+ruUOjzumFSCMHd828Cgfw6oX+d0Ip3qqhnvNrGZBA11nNRdclcoanVlOUqgjaS18iunDpMD
ySztL1nJXJwrQEmo7xGSZiq8LSRW4Ovvcm5DJVtwf5IMgL1lCciaGM4Si8d51rrXmJAMKYon2M8U
8XLEKUD7j3YkJ+DQQYspaS52cINpNRGEyWkyZb9CZCjmGdhH6X8BHfgCN1PfHChu5FxiRXBs0HjK
ZfffxOJT0L4IoyUIiXyLWQeHEUIfYFQ0Qwk6cLh12cSOWKbBo0FFwIIER5MYHphq4cA7dCp4Xqia
JvsmvpG85kQ4o3qJiXhBG8A/SQdjJ31Wwi3VWTcjPOscxf2wGVCE2NZPpPjUG/Ky5QBLGTaUXZTN
5HzK/J4Fk5okacgvB4U2aNtBdCN8Ox46qFDITNLi5sGoasYXrNmAkvMcQddjnBrgH+GK+kPKJTz3
By+91P1NCAekdXIju8UmU+i9qSCoMrBxI36nNmipZgokN5QLHWbn4Rf4++hQLxZAbS68Bn6WtHse
ly8H5B4VVkM5i19HAQOkWojLciPYroO1eYJyMcQy0/ID7w6X52S9xsx0KvAQtnW80XRttWwUen+u
0AdgLybCvPsxVaSs2q8ALD3H7EgTgh0lIuJFBPzWR8ZyQJKsED1EdsZ2xtisKu5BjO3C9TbU3aRj
mnS1HhnWDnRuwz9b66W+txnIEeIMyry1BibPqktg1OsYeA7bckH1Kfqb2TOwemMXBNAVEMogugif
uQhcJ0QYpnetDIKagl/AWTvxfMBFERPGVLbjIop7hrbQ6RnvnDV4Ey4YcNXSeEoXxp+P6is10NWz
g7UT6GeImz5VdwZlRobNRaLNRgywCOTV5gvgjRwpvImEK0cFiEkIORP/dOVGBb2NW3DUxDvblgEA
hHKJPncYLlJ2xv03luH/9Y3QEUmsYtvkxio+aewBUqr/6EEKDpjFBXcL9nSZ/AX6Ptlt6TW3DYK1
GH5XQWu12o52f3BzQqBghnVfqCXJJZDNqsU6Hj5Yzah7cTin6iQ9pwOoaxr8cwSjd84qgESWQqpw
Lo9UNhSvc03wE9BbTq/g1bSwKXzktyDy0i4ugVgNGBGY53cZOeZkqIbt8Sg/V3xXVTdv3PhkU4dT
0qF4EmMv/mvoa3W+STXcwNv1l2aEhQIpFAdGVv1xSE5EUWNyXucAqu2IPIWmYVnlchpQLlPcjYRM
CbChX0v2Fc4QpDWyEEZgS4aE9uclx5vjMbyJ44+cj0JJNlrjbdSmOwwd2rBW2WUFvTECHWtB3YgA
TleGU0GTGoO/TXDmuRK/JL231ikHPOPHMX7iLn9D/jOpWOjPJtUu/bMQsERM0N03MSM5uf5Uso5C
k0xB0hUicyPeGDSx+y5xN00PR0NxGHiM1CIFQKHZlLtbmUjzNu6CE8kQrlFFdlV9CAWFRHzlhVuV
JBGl4KhOtNNS7p0OZX1anJbMOkiukQB69JFCzVHpVypeWzZlRDPWVp+TZW4k0iUL34Ko2GvV140B
BErweHrQFUtxN7ns0nIj9hoR3kgs7uNUY7M8L80rQQKsvXqq3glclcArcfQT+Y0QyFAQbWBkQfAr
2jj8sSKaVPLfBQqSul3NYgLvUd0g72QajWm9xTiMTa4QqcZonS3vqmekSjMVjnWC+yRBX7pkaKCW
apfgcRaGGm4BzeRhtm/I9h4aSRkINTXQ4fQ7E5iswllTcdo/zkD+/1DPL1QI4Dk5YcVABICKyBEW
6zlQTUyPOADU26yFOyRtU1L6KGcep5t7DlWKelSMNBUPBRyV6kIiKI41ZNR0cj6om1gkRcDtcRCh
H4sde+WCu8kDz2G1vdQPIdO9aWdmL1RYEtboqbAOBJoilInZM5MM4cG3RHuJ2BkQhO8qhZgsVhAC
DiTpqMRUK1UFupem8hM0daMLzYm6O+eTRfymvbzY6Gtoj2Z1P1OdGASUSfrwfYKUMhjq+h6mP7ob
bfTyk7LOpl6lveNp5NNWbj6OXiATV79JIBEpMTQMQs4DVclqolkCnJJfD/ReScgrGn5Dm5qHm4JT
Y8rRFLrlGmED9ZewSg25W5U1nh5FHbuXKxA9+sxQQ5F6B7N6la02dseyIgyXYZS0j01xIOyMn8jQ
jAgal+cMbC4smkGTyAVpclH3tG9B0pM3LC1JrY+71PsP00GkDxsx6GFgseF5cUYijZEwNv7j3eWm
AJPDRxh0zjmAcy2SrYEIqrBibPbMt52mUx9gCeDZh960Ed6ZT9NQrEQAgobonriA+gAZEzwbMmJy
38BDOeS7X5ePMv3JyG2hNQUjtLib0u8A/l1HsxAWJwO5uXy9FCiU4Q6UqVTktlRP/aewTfZQIA5C
LS+dZua+RvX3zPvBnykGZtluLIwirgnJkfwBXEggSOkv9XGEmDcnYWaZnEMUH1UsDTi9qDFD4wTK
XFsM2gms5tnWqh2RhY9WwArhY1KFFuXeeMmpJWwyV7AiI5AgHl1qB69TnpBxJl68J7vqK4TITpkc
U2HdIJJ+QpPCfYLJgkcTErS7igeEc6rPjRQHxYZuaTAeOGhSrlsL6zsJP4gptDnbDwviCOuqgqCI
ajw7gA0bzjosE98FSpCLWTgBJIGiqhapLHKWZ/xl5DBkDMwz6NY5IxEuFqIRZPXlzTlQM1+OF7zK
m7o4o9raeGiD1G81iklG+IEhH7JbONMnGtA/qJwXngw4FDWIB1bMJw5dRjQT9SNz9kQLKzC+BUvJ
ySk1JYy9QIH1YkuyTk+wQyLdcX7QYPyVUt2K4M6wf/Vvj/pPtIYj0vaHSkeDrTeMrfQhPHC1Mtcx
rIl8/8a4amQL1hmaqiY6pcazE8IEoAga4AH1a+Z065jQQNa3nTYvISEgcIpHY3nWBrkV43MwvFX6
ax4hMSOMZMZs0eV+n8QvKf2fBDxgfHUxgjAitPnPsOYDNCcrFD9zTUlnkWVg6xdwsEJ9M6sZxUe0
qepDAMnX1i2Ck0PhtLcxbIk3J+MvvyHpcylO4EjlfYZkebhoS0UJYbVnk3XJHawk1rbIGTLLFVax
1Yg+RQveYONz650XvkWxLz4zCgEuzMhk8Kp3dUj0FortEZ+IGBj/kVz8MfEAeNCEMwxQEpX6hpuy
cPC1MSApLu9q94azzJi6Xa2xLH2A9vBA36Ki7nHXwh1i7+ASYEEvnOj/xHQvoaRED0kbSXanr5k1
r6Y55cGwb7BA4UigFKCE5yAj9ZSRJKH1UmsXVG5jERzd8EYVKr0kSnW0CnVz9WAaGvUrsF81COmy
xR70hFtuof/U1O+4iklgU4HwD24NGR2de4qqgWiEoggeV4vcVWL4HjHfApkw31H8dgrkMd/cod5d
FkrMJNuKU6OX8ObgWEp5aQNxvxX2jbtkUn1mUDAOAE0/JDH3csdUIdU01gmeUrtbed2VX1iaoEk1
/6JsyKFeRHTSJvouzwghc/Caf9OZicof2EAOJ7Ulfw13E8VewrgIN/qQkF+2XNbch4YYDGzYyUHK
OYh8trKu/uPhs6FdisUi/Na8u6CpC/sZ5kPWxNxY31Gp7iy6PsiEHKfj6Bmrv7FWbSCofUnqEFJW
akCXRJpUWnLkzbT4/Grwi7BWANOq0/rqEiDk433GHFnjFSlFbpkv/GUWf5aLtk8pE9MSl8lIQGn4
PZDaWOef7EhauxzBEl8OPjT3foCKmT3Bh6SNqmzCPOoDxw/rE0xDLgIyhCOqclnPCbKzUduCgktg
odzgIcYxvEHuuan0vdlegb1rxr1yXgizV7gI3irMCNzPQaocA42YKlK9kvy7RAtiExQg0HLrTCSq
wMBEPb2Cid3Rl0uFzSoAICZyyFB+uEenkr3htzs4aHQtNd1UjfHUccia1SXUGFUl3fHcUxdwl3DT
COjpPja5ycwmmaNcPyO0l9pT+qkai0JXkbdg9GuTGaEpayXvYroBv5mv4vvnHjUo0kZCTilTWuvu
wvsCg4gr2qV6jeA0qK+WBNmIvRfiJeT8Z+/ALRkDhyBrYTlTOIp2IOH6syYGF3LhcXnL90dKkk23
SNX2k0YIBVCCK3YmRs2WafFlkKEt5EaNMg9hGxeemJRMZjujeZMQUH4Q4ZQbNfQfwXHqWUlNMt5R
RMoqnOtzxUN+TKkhrEe8gbkPrcjgEO7TmusCBXV48RYGoqGrGTQAMmJhzmrhvgqe3eHJyJNiF5CM
BlJBBQflRF2lA2+qO9YjCjIJf3gSNljUtrOEOif8IX8nKHZjw3SirBGGUQ/Ja6zQoXB/AbNXYfKM
JTjgvh9Mjvwvzm2XIgwSNsALgOTiwnMNQI+16TJ2v2hO2XVklxOzk1NJ8Ow0PL7in4oHe1XB1ACJ
+yLXa1vY/PhT6nCRNWE6kRw5QUQzehAeomxptb0YdK5KqhFPwnwlpNaUydPwlL6UlEgcEOzkBoOL
G/6MX4VNChlnttABuFTWksUiYExALyIrlI/NwmRlZeQEaJ2xtZD6DsjwpOdk106sQ28jsDEaJuq8
EYllNpzhP9ZJsR+rv6EJyxP8TpS9/NzO8z0gtwYDD1G4Y7RXnJFJNa8xkaEcOiOTCfNwnW9V65WO
evU1uB5acvz8FaZp4pC4HPToWw5pBd6MfQBMx0pbWGIhYkmZFcxUFooSWdeDAvMCRmq2ZzE9jPaW
urr2yAJ/sqCOkRISYK9uGPORj3s1+IRxBUQznij3mPTDuyf69KRKnv/Fy95inKzKTi19owpfxS6s
jMPTiLZM+DtfSnYH1H3n/vBoGd7jT+KxoOaxad1rrf9NuZb6cR8fxiDGqvg6J69dQ4w8k6yI1Abq
N1dGStbUGiXFxNFEq6aBuNZkBbveU1SGPoJiWduGzWxvcENu0qmZv2Vrltkb1mfpZjh+IDAQy55F
SaAj3KXyiWtMt0eZy53/A996mlFKl4yPw10UTHCAW8ALDVUfcFgZrq3e2A3D2SCxRuxpITgX21zg
YokP07LmkZTiUVMmDBRT0E3CkYbTuJbzjlNcSa6mc2ztD13DkkKSKKoCyjRhvHP8G5D8HmhZ+Ia0
/OpQckzoljpMBln+UTY5dbMIS2t0ydPc7+Uyn0DbxLif8h10Nzg3KGxLh8kLtM2aL9IpGavYMXdp
Xehr6lvmvbf1Lgif20YnRwfai6ErdBkhKoxBrEI1GVzCudkYX6JPqR2UeKumBukSJJrAFAj+TMkv
erjowh7gKJO6npleWPwLoISf8ZUUiqBf1/rGZI5GxS1L+bBQMAw6B/UDrWcuzF5qbql1xwrwBeBF
/BfB84QJnGaR440CDn15BeIixgPQCunRuXT7cFqJZkUywQyEz5xe0drBvzWpvPptxLTOyntcIEKe
gZEIbK7lv4mNdA4cqKaOFDBQrJTlzP0LwGirgc+HkWqO/8hN0syotNI78LQLrMuxmnPnZuCrqnV2
CF2S30tHIcMIF+5CXqTJvawNwDndudIgPPdDcpd1J31Tc6ETo92Osi0ck9wcOcInaarjkGghDIiz
/0gABoIOmXFuqusw2MTRUzMfqmk+z0p1jKuDycsRVt50fztGvKgx8USRsh9ri1ihjjyAdmtTA886
UeQIG8EWIM6oMhmCBqrgJn7BOJBEp4XIfxE8jCC8AbyORRlto3djNHERAYMoVxBYeWUJTLKFtJVr
n1FKggG3XXWSa+ejQ5qCUulxiQPsu0CtQCKAcF42nLzWXkU0EBYrsKwoa91fDXNJTfCJhA6EIWUb
y6hBV2MLip4x8iESUCvX9C3ayr1QKUTiCoDLCxh0+C66yp9oUm4JkFVY5keD4ldYe+4V6U4Vg/RO
0kpzbAgdMvj+WvAtOxJrFpXJDQSq96jWK0JHLCRREnlg86kfHAYNhwR/CXQKepbTNoulAnkHT7qA
kK5xFyTTtkODxCuULRG5BjDtKcmI6imJMVg4OKFzwRciAsRYmtQFoJR08iwmUAVElnIzEZ3AnxKg
1PO7K2grK3Js4dxXTdT512DdQAuqBmEj7msF5AzegCB1ZseY00U+akONhXZHVDGWS2AI1eyMQFm5
LVRAgkrGMZHXaLw4Z+vhnTgqbMcOg4/XipcxmYKpCQjAgVoBpvklE67eUoz0KMW414RR5H/EJq8E
FmSjNfHiC0DAZbKggHPIgqeS1DGaKOyqhuRRJEuiLKdyVFXCcZBN037zRsBYQBI8Hp5ktU3AdJRX
JhB1PcQbnkGDvEzgDqA14YIcdj9Q6Vlqs2Q8SDaBxp01ADOB6UnNNHb0VOVj62szE2UqUvo4xGF4
rGTeIeQSOEpggbZhTgAfTKgTSjf8lyA/MUdT5JCgVjVn+eToqNyk8g20cLOn/GF7qny+BOSVrAa/
qN+c7pN2yeZUxTPUmhUDoz7nxfsv+DIY0GGwsWwj9o2a4RFKcaHRdeMH7IUMYO+wrsK+3kpHn6J6
mhxfXEcuW1yWoLTgRRCfaJ08d9wJ18H7JHt6ZWczAm6CF8qdlLQPWZR1kVrQM16y7D+RBJtzcWoQ
jNmhnJApogL9KiYTHQxDgZfk5QmIyPSLmtGUSRsCxlebvr5ImzXi2GoH+Fx4ePqXYmaO1jrufP4R
AIfefYCeIWHCjyB+kMB5AaN0KbDEM2ORyNRvdXvPFUppXnELav/Z4z8WBGeeat8plYWW0vhaOLha
xZiDNCxR21M6A0TzgSZ1DxvMJuBFClwEqRcij0GvDigy4S8ixZIpTme5F1hGUrU4NNpRGp3JNXa1
AyWh3N6M28VeSANtNdqzdMydyVFD7aqO3F3MHkFh2MW8YdZp85LSXfAbCr8uWxv1IEiMZERKOlmI
I144CTuzcE/cc6XcCHosMf/tfURFIf6M2tIeb042ibqoV6PJjpTyKlkSKY+bg6meSJ+mBNZ1CIsv
wmMclwkoaPkaOhcSEU26ue7k9tqOP5Ckoi4+NPq0kgKFbWlEz0Mdb/uISHrw24jYXsOtj5xCujpx
GRkHUz2N+rPCa3Xaf0V3VGAwDNKmkHoyZ7yoP/pun6r/lBGOOUbL9j3OrwFGx6j66xQvXnScmS9c
pC+1d2IFkch6qyJGuuvPJsmX+b/K/nW8l745gXkGHKJdTjgA6yu3yBJt8v1cWweN0UJ0fGVP2cuS
TJFTg8tsURoT/GxjS1mNdCx5Gb6gR6CFIEWW4TJ4uLfzGON1uCQUwDSXKUmN03M0E8xKFtCDSKVe
lqO7x4AF+qwAszG1Qyhfdfs4bSekngQvLme5eaa+fRLR1eh9lsw1rvJ96HzK8udBSuEiRmyXDhmT
Newy56/4r/gskp1AARChlwYUaNCfz/Z15BvyI0GdOV8UrieMa5xU/OACGSEMeXHQGK2SHWBRAxLk
+w5HCkEbguR5EI1gf5LtpuRg0AMakeYCp9yj4eBHOMm3g5Obe1QgUC63Dr0J8gTpajlRRY8jPJhs
czIFmPSTv9LC0Y3ZmGtQ/mgEmnrXAgGHwFL5ck5StK2c+XJItxkor/KaI3lPOVQU7yS3leERfTrf
ZTai7EMNZCsEdhPIA44Z+RQsJ8u87r5FryeCa7P/FmedxOny1haUIw24VZupHKRbZGwgyVzAnIXC
Q2jdLYT+WZJPoBsFXRl9J12g6PzkobA6BBRbqAapPsihwkADNyL6RWEIxcYhB6Bg1OAHyhca40ew
uPRLOrR5iLljULlGHcQ+iF9agjSxnE2PREZ6l4gyDuZCGZJ3NS728qnCAKwGigtIEyRfk2KyhMrF
sMVKQAbW4rYRhV+A3YV714jvsoqoY3Tzb+8RFKmuCwVifxF5h0516f4n6tYJjcab8dGRtW5tM7Cx
8VgZHL7aixtdTCL4R4yyPvuTGJB6OSglAipcEOA3yIGH+IvcoJF0FPYDFF9IY5RW/UqZ0SDEjLvc
8iMqUklg0ETXp6FCrZZtwPAiUZbg1+EztFz1iPsaj+Z12qpMblLSfR7eTKSIfBbIw6l799IXftUx
uasuGALQkknqdBaUlClwSLH+0uK+g2SStCMoBqDRngshaPQ3KdtYaSQVIfY8j9i8OXcwViON5QuF
BmpzhlkO5kELuNyUuzTlUgfbCam6FaR+4osiV3h/9kikRGebOxYJQEx1ydatgZTkZWOYmk3Nr9Rg
E1kbefIa+nQ5drkawxSMjy8EkhCmAGKZc9GhBGYyDiW/bJQKtklvPgbPXYm6p/N+M1K32QzA1Gfp
v6IcuAFoPwm2yzg+DYG3qV1SwXgXARWCaOPgt/joFUJIoXUKjn0UOkTqynUxs+JtcglS6BUv+TBL
cm9RCwUDQZL0aEA56ERpi0avfxopXQLm7JlrMkHV7OMxfKJGjsx9OXOBylklblcJiyR/Ar10Z+lP
4RvvuVJhL1DsL18Poaxy4a0QvnG2eGhcZJLlMEJiSv4B5h7uT84PFr+BiirVtX1QJkwQUZ+4lAKI
Pq7QvmM5CmJK1D2ii+7cUDpN5NYIWWwG847XSKq7Ovzm/Xzp1UM0aEjC9XUihy1y5tR8aAdjyn6T
PAQXGwBJxc2FBjMVWSGU2yPQwgTJF6YOIyH2gwPouGw4gWIM/CXD5VGpMNNBQKcFphb+L0KDJvOS
JCm3cKJNw7IgLqxmEbvssuadLZCP1/PEJ5bHIZa+odH3D40oHAUbGQafMyeZEONzKePdcdbMAXfI
TkNf1WqvTJjY2zQ2dKka4DCNlOx9uLqiWbtEJYzIFJvugv5yGRvfpMCirHR0Znp9LiBIHXYRKe5I
Aw3b5xZOTH52aGKccUzM/4gQFJJLX0TI6BRHWIvpzQ2A7VSaRzYkeuzPLqUfNjXyp9FfUVLGy24m
SBOFjfkvZDJJuteus/q34lQufynrNHJqYIvYEE71J9cq5LAMfj7QDso6Z+3TLXDmWvk346m4jVAm
uTPhpzyN+tctuyedhoq7imKNxkD3zsuQ+1+LN+xsB++pTu2XfqRooOPpA/e+VnHqEdk/f5nVq97/
RdOP7gn5EZC7bEPWkKxZTdL2SRIiq2F+58cr9iegv0igeGBMcmDzrGwUpDpAKgo7rkdZ5eL6yrbc
duKdmI5a8zOhlnjs4UQUCcJdsCYxYUhbWVOwWwggexJzHiYM7h3F2sNtyTwjm/ZLW5r3gaNJNa2n
mr0gMqb/teFi7pLarnUDupgT57/IFinQIhwbbko+37/aIrIpZvgi1RRyW1SUIBNuA2Con6MjER/8
ojQancPwXuBiE2k+V2cIiCONo2QrGMkZyFMzJOGWtBxwoFF7k3g7cDjcBgVhwjRwnHaXeiIyAXEO
ox+ZzA2FyiVLtY2eYE/NCD+h/Mkc9wkfbVT74cD86Jc+fgaOlHmywqDZereJemDGatdjuem3efBj
o/M08DwfZo1G+sLoGo0DPIhWLVN8U8xMUPwk+zIoPj5mFuq0nNtUwh8lgcEh7pastHR5TYa/fQLg
oj8jxWDIE4zLhDNjefauMV4Q1K9Cq0qs+LjiZ3iTtaskfoEcAqyPgHU1F5W1Zugra4zSP1S4TWVk
lfTq/++0J67vKQS6ogKSCo3zedxwvwPcv7ad+9QQmRELKb0spKL/TcaJSSbNM7OyoXWQggwM4Ls7
UOy1cKq0CAYNnPBvEO3CqTUkyzzWALtwfgiuVkr9HxkFE+d/CA+zcLQ68I5kb+jjT9u8uP/H0nks
N44lUfSLEAFvtqK3ImWoKm4QKkmE9x5fPyfVs+qZ7lKJBJ7JvHlN/C/l02JbsYMT5FOQ1jmTPX2n
Q+5+a0MCRhYD5x82P8BrT+MlJTJN3sQSJn8X9UzlZhFSiJG+yAlqMt5KRKqyKUASqZdypm89lzz0
QRVb6crLDkLrbNgU1JiQ1E7z1OzmoRMhliZrk1AorYSRy8fETVpQI8yRsDfJoHhzeUHqgJAnE+LW
vOvUTsIkDzalRaIlbPUKG+5qVWonWa9CU1Xi7jKwP7kwhSbCZYyrNLIo+oNvMEJv2lTIaeb2TtmQ
KmfaSyV7cRN85UFVgcaQTzQgXB5j/aogxugp/Kf5b3GoLOGdx+Y278/heENmxCkP1hhZ/ErtNH0z
j5lVZOYUS8M2DrmK0Wevs26rhis/RHt+IxTQ6B6cMux1M3s1rOgJ9U2EnaaN2nelDq94yATZonNg
gmEyx3UfTkT+Vkv9TRmlNCYedMdGgY8RmfqWTjDPYt4PRl3xV9fTCuHPkDVnE/Avqd78eptRGeBO
En2kRGYh/KUPKxhzcKk5Mn5LLj7H05j9i6e/RUDKo3fgSYqBFBk0WARKbUmsvdA85dNworE1uZ74
/zzUgwYaKhru/pTRvOU9/C4qUBnJB+8WM2lYrdzWLBdw8wCwg//FOUqVDj+c3yPQHKYYFMwcsrKe
Y+vUBvBQ8GiCEsSRCSCZQLqFrc/+Splj2UpHy0xQsw13f2FC2sa6T9sE0VM7IwddsDwQyqj0uzMj
Mjl7IxvWMqo7e9dgRUn5zUFJd8LEBKaHUM+4OIX7yW/jUxB/vWZORnARgDsNNIM+ztem2XXH4Org
KiAc0gF3Dke4OOJIwPEvGmMDdIZLSUfEZlJs2U9cTNzMAGAzMhrTuvvG3Yk3mvcCFVyDhpzffRzO
8xL5vdYucZmp4tccyb0D2B9mh4p4yqjvmOPmp766kqYllKXG/yjr/Mkx32XmCPI9kI2bY77C9wbI
gn8sSW7g3uLnBWLTJHtDp1qjFIT6mZFoRBEuJOR2zhjl4vm5KfwPNgJkzJJhfaT/UdPzyAWuQudP
VgN8BL4gdUFddU+284crSfuy0XW7uzYE4tvgHZQ2GxP5RrbSA+p/ONX7ImjR0qOIhIY69gpUuUsY
BqLUkIbn/4oz2sxBqXDE2iSQ38J9+dU3FHcouI8W7zzyiSRBqNFt+C4GWBu1mRQtNP/iVGYiC6LU
BCxmtfAR5QlIDb52WNtyn9IXhP096f31AEmGakLO0cAJDuAh0OPzEKIkOBsbJAxanMSoJpGXREiy
OV/i0iIlDKNuxprUFKQ7sIJzwGnh3sr0MnfchYnyXEOvgYEwEb68HOoi7BkiJN8I55n/Yq31hf+3
lIhIHNHGUS2EicuaP3ZMhaL0gh0KDZbwwfT2WYOH0XaETW/C+dUfpFjgxBFMmOM+hYLthUctf5NZ
KfclglYbo0sWaSEwgVo2J5XZVfQrN9r4zOzATqT3YdNZ1O9UoMKcolto7Gs/7nEoU9VPqckTBmfK
N917Sm/hc1chxIVNEj2a/Ix9CJUQ75a5jdp/2UDFNulpwLtmjvPe0YBbRbDSWfu2QhrIe4Q+C60C
ToQH7waHBn8+DVTU4UOy7TkW8FUZAgY8IaoB8KbwUZfcp+QL0PHKXUupxHhTi8A6Y32ZQsnwzD0z
9364ywQ1Yu6vYj/NIF4QTBti8u/wd0jg89PMRbcOdqjqEHsEC4/GyrdfENcKOwLQE+gXBMIHYxHC
uozUxibbCDuP1ytVU1v+a8g+jzBkVz5G8xYgCLvEZCKLFxZPVpKNZFzFu2yKBw0DnDVaCjVWlqH+
R2MKLp7f4TwsheVEOB0ZDoVzLGnp6/aDroo+Rtos+ZDT9LDxycutAn8wOCZ/qVRGl9EsO99kVNNG
KsPh/ETnJfpgzRg3grUVdrau5i+0COt2MGj2QnygwI1x9tHFom98p9HgkwH+ccwI/1ZKCSSDHVVJ
S3a2y3OjD+cgyKOz0hNVsRv95zb4goBWWA+prq3wj1YdfnFk6x1VMlwKwA4Mc5pLHmhIu4enEud4
+a59f1XV8jgr06UM3KfCz3bkAe4EFSvxRK4s2J8aBMB/9tgtWnebQZzolU31mGrYXyy2pJieg9k6
xO6+MQ+JAUgOqcSxTi7M5P6lpuIaXewWbbJqjkmjw/vceKr4w1JOzhtXC5mR4k45uE+eE+xoNfUP
EqGXeR4BYdCSDrcypo3m6JA33LfTvyLWN1bbXDg8bBwcBswwuBd1IziWCNShxK5tLqvC+/Dp8i1M
P9EA+/iVmZa6cDRn41AG/mmKHwZ+jVWcSlg47BfEsuLo4pYfjWasMXvYhshHIzoMaPqF1q/RBeYq
VFvkgRAnPV49JT/SqLq4llQNHq7sLp7LUKSPUK0R9WDEVTIWtnghjDDhX6BRe5JAUk7rbnwhHXRd
KEh8Z7EP64p6Segs9k7Fxm6ICeDeQuoRvwMu29fBbOjiVWwP1DdhLmWNu7dKxl/s14RGnWt3V7U4
BXQO6A33g7+L22I/By4hIGgPrZWlRRdsB1eQYtAU1oSFzLsmeXWkvY+BKJlwpNX4rI//SjwmQCzO
Bl8f39acUWfR6YsWOeFpSh9h2T05DSKf4ubBbM31eN13fyaMFdoWssClnDjJ511FZ8uHE1RMCoqE
l4mezCOTg1ob/Ts+MOYKDBOY7MkIxF0K1q13SwCCbPOe1Iz3/fnsVhfongsLyCLoxnUHEisj/4Sj
SdPhKvRXSOZxZT85Djk6hfiGQXhg8Y4UIJgOEwTp0Qzk8NyKw5w+zBIHVyxZXRC0ubzAQaY29VQe
nLdV9fdM2wM/+Thfw3y2tHkt/tqEcBdj9MEojWOzSUiEH6ioTIYSY/7C7wDFjDmG6Wfhd8i9rrv4
DEDpmU/FbyeWTuYBR+0tBRl4qMKglWkyLGN4OFIoM+mh3mAVWBldb2BRhl5DJvTAYfQXDJEZvpPw
ZhGmY75jJhijrRfNf1l/0djD78UfD2WqsLkLfTnre1oJ4oPncyH2VWfVJFkKkqODihL3WdxRKlar
zLlU3DukJcU9DReunzj+Dqj4XWD/Qnc2s+kjlv5UaCxTTgSrKjcdHSffKnFbiP/3yaEHjiAfuVsq
L4tcMZ6CRQhvOP3VIDrV7WflDIsi8oXfwmYT0DsFqLTYAuIsBJEhaWiGKA4ccK+myP/mWkreIVGv
fG4OTB4XdkLvJlFP+MxtbA5Kh9zq3wrIQ1c77qrhoeN46mUqNl5EgZp0mISPld/V1MilRz+NGT20
TZf4u3GDcbVgeMOonm3f3aSxswbiEf/csT8pUYwB674jOac/CtlmWOv7yjWgaeob1C9Ti89MfMxs
XXYwzlLjZKyZ5XgD1F/uvRBraEJ/y6sADgq3QHocWlgTS/B1n+NSKHsSApnFL3qz44nzHLmD5Rie
ETEV3UhcQ/Sh17QHzR91JAMG+McD6HRxwsHamgAT0NWlkt/MyXmuQGskqEkycXWLSxJPARFzZFX+
ZI7ZQh1JkfzllctfwVJEbQXTM6Lwnrsexu2a4RBm7k/ZG+mRkPMAYHkKkpOafk4OhkA5SW64iBHi
J3E7ehSstOKPbVqb2ryX+a0uq+dRH45aNqxn4w5YItdGjuHnIEcFxoad6aysKD38Yj34nMK9iflx
X0Wosh6y5kkSCkWwIFuKnZdivdS5/sXXYHJcob9AacMdTQbAFD4zXmWw3QAm5uQfOAecg876YdDh
au8x80kbiGt0lZ0av5YBcLUnCTwq41vP9GgTYF8UNwdnfbUzjpRLYtw6j1cY5ZnrLyRdxMq5KiEa
WFyK2rvLZxo4RqJZeSs1fd3k/cqKgYoIlgv4Yja9Wz0PLyo8jgGrqgHgFxIpkDWbg49Xxcg6/eiW
4wevl8dYWPgVOCZlhEspWjRfbqAdkT89wTpeN9o/TX+4g7gvBps586lp360EGszkSNgyyUnQpPYj
OFfsvXmmdSnx3LNHCnrLXWc0jirAAgzrWDe3VajeKuwNh/CzAyWeTS7WEKU3I4cipK4oV7yvYQLo
MWGrGcr619+e0EVXfyA8VqNs4Uztk3Dfpv5UuoTfaX8lANSdjGXZRasZ7+Sk0TAYpZLFw9WpdAq5
u9Xmzw2qRIzSJRrGoDaMoTZYir3J3GNPFW1D/dPAWPVRPwptVYeBooH0tS3eBJXIXYJjau/92gKk
exbnbpAfCQZY4PSqD/l1ymAezychQPJvxFd3CP+psbWSWJmISfgADGzIqLNZBFJ54DeOzHSZZ/BG
rrbyQ0k6HNvqAqnHxzEWcmM9PEpQD5yZA0zimMvRJoIVtoxnOd5zCOl0Isgj+WE9PMuRFcIfmpj7
cD41uDtIdqS02JGOlIPlyR13tpw/IZEP1rOv/iNafTdxDCORBqOyXqYY+lGJT6lRcNQmz7rRH196
8zn28MNwGFmo+b8+MXCho9qnjPzvUyOzm8v0rR24LEwx7/41Eef06otdwq7KtKNPvZEkARJQxGUM
V0psIY0keMXg4SnDKhKKiFISCcH5BDPOZ0YMB8vl07v8AbcDdLv2Xgazpd7CbgFo6uq7XEJhrRxV
GywMLCEIVhAAzIRTgLmaay+DuiNMtl8O2cWb5nf569I+2htp8XDH7iO1jeWUfVXOB1nRdJPXPmc+
HlBRA+mVuEpYOuQ/xqs0KtMk7xbqv6aeuNh15KYVyJTuFW8qvbpYeo38pMQFa0zHUrkTCVKUTIOY
7pzXIYcgCEGafyX9fnDx54Hrn9nO0nRvP3bnEkGgPSlYgvV6tDEr8iOUM/76LbS7nkavHI/O+fcm
5RQD26joNVqn3XT4wJIhQqdDdEdy5ZaTP+SLnSbjAR23boy+5Dwcqm3W7WJWOqtNpubViSIFJSxi
hpD6VWQ+A4tL0uRZFqvIRjgZb6DfRAq3YEvajrP2cEjWW0alBOk8sDjB+AALN/xiHOoeJm+AKfhQ
qQHsbo2XDQ9PcS8uNwv/wZjYkYjjMtzK3eYOAgPvOUxQUHZ/xXleIfF2gnUpMVW8YKmZJBYX9IG1
jinLkoU15whYrUAeANQa295MJKz0Sb6Vipvumjp5MoNLmD4HJTx155NvSXvWQlStTHOLv5gNDMiX
dseLPx+ostoMOwOQOUrNX9cBJmD6gwvDnJRvXhd8RonbkLUvKZX4cQckIV8lJxiYk+rBiS4115pd
sdmwVl546tqjkmiALuEwkX0hvBtaIivJtolqPslFRJhAMeaASc8T3kt9+OHX9tYRplX4kHA5y9Yu
HKqyY1nsNpNmSOKyrAquKY1e1oMgw9OQEZSj8+oylu5nZDMv5RozqLzAWVixZIqJVyUfnGoz0C/c
XHIsCdKGtt6DzAP/0o51+Bgny2+2id/f+mQr/vd4F1kmE80VQ+QVVRZ5EHfkmWhlytbeDBEC1anc
UgwWwEKD0a9UsJaq2zZ/f4froBy8QhUJHzVoUCFXDu7EH+NAh4kMdbYu4jNqiZMJl8ug+vCSaOk2
+q5H4M/KkN9qec3Vg+4bON8S9pQH+AbNNIh2rRP0/gjk9IXe7M0vChRLW6hGkCoHzyLucTjyl2TI
iOv2fezNnTLOW8NJtxVDVoPF3UVRD6pzMauXUG0+MKCA/3pSCBuswIpwJ4FIlXvXCnVAaeJRkc9L
Y3jYnr42sOdBhn5sx++S9p4/J2tDg6EP2woSmOR0gF5Z3PgiJcjQAKCEHYEkWEp8KEPxVs0AO5ag
4lStLi6nmpt+9HaM+SfL3US+K7GmYiACDAdGumIQyYYTyGiCCcucLmITs2QQ+jDqp/gvuwvsLGo5
ZDB96NJKIg4oLia7Oinzv2pi3zyWSm2mnznKwLbvl0V80Ijz0UElU+awKZCeTbU2CceVIlieuerg
cLuXU4RVLEwwwTnIB5XlocupWl2n+CZmP3qvM9TBVJJgzoSQVHtdTvTg1A9sGFmvIg2iGvIm3Iy1
b4HNkl+a870zfMS3jyTuj7/HFqi8No8XV/eeJLnRok9rQqkyyy00NhXbB5CQgj6rNcqdidNtNbYb
iUFtW/DrZNiR7PEgAvU/d+Eyo6V6qfyWzOnhy6DDogSKwPfq+oSY+HdTc6Bx2VrdO+WECKfwsmXC
mS1COsIyRsdenqQbEft/m9EkK4VEmRLiWHmNmntd+bswRPfctYum+6ptHIT7fh0UHxb6A/F0A6hh
am1DbFDxrRLHQcm9ts1mrzynirvy4hgnkZyJpvOMtksuVn5E0r+nxsGcblr2KB18nnnMM580yG49
BEQHkXy+KiDW+LA0hXaQ9DaG9R6QXktxfMrAzGUNiaZFbOaMrd3iePkWFlsZXghwO+PX19SccfG+
oQat4bRCtxNeIkA4d24c0vz7P0WvbQ0ZHg2eOBoBMfADMoxBDQrBCzARN0WMzQ20orj0z+OvwkNI
heQ3GOKGON4Zf0TexmU2lAYLA2OjmFaXQ7zFSEd01lysjIwojT5HzncAdOi8uHKEIDZ5+08hKahS
3iQ5zgZKdTgrBl3EBCd0Fk4Fs+/habHMcXHaXdY2DChzhDf8A4bMoJW5CBmAop4AKOEi6sH4Ra/H
CcUNhJEi8XCmg0AN3JjklvEPk2WhrPkcps6V8omn0icfagtn6a03mzOfFiKtAPYas4s68VE+IBpU
LkKiFuoRWWfBJies5Qkfpb/+LeAgBG38JUdBq2vWk3rpiwN8KZypZu4XRjzY9OUpRBHIaM1fkSxw
Rksv3CIt4rYxHJJgVazVbiLIMVom3PFNOASAgUITmcjaxE+fWYe0kRp9Stxyw5d70mmFlB7Eb5jN
RyAnHf4dUzy89A1HQg0b8DzhZjzT+szqVjwkXAdjXQoyoLna3LcqmD0dL6kQ4vAnJQJbGd3UiX/k
tX4Q2EMDBp1y2ISN/lKeR/XZh34hKHgJtb9mlGcnyj9aEGcOj0P1IyW4CJ86uzg3qzYjZ7KH1ugL
XiCJdu8SX1FrYnhQA2eoNSNRwBu5DRrgSKecYacwBIeMXaIECCLkzKcmeQ775xT0P3EHkgjKFcDq
XoYMrbKV70OXWdfTjeH/JkQ14dPVClw65hKkxViN5F+hBMbRbeRT5JjNzmAjWc7gHbduKnbSN5G3
Zv16YAztYwgAO26iv4/Sjnrno9eNc4UWVJx6fqc52MJK+vZvNGAEK5bVDE/sqXqzVQ/z3782ZOfU
sXf0KqihJNDNr3qMPO0l3qIQbpVVK9KKccQaJ19ExgcDBaarSyfUmGRMl4ztX4QFUCVss7DkqGUf
cu+A8VblcUhpcwfKC5za2D9js47xrJOAsgnzAZ/6SUo+s/JxoquwdILFG1+igngQzVqYDpbndJSK
pq5GSH7y/ER0mbVYhVJDdE28dOBcc60FLu4yVwWuzxT4L1nVXLPfCcw1N4xdpz082hSJUJhh2MS4
SzOmL+BraVevOHrzsE6go/kCOE/EpXrhpqzgZKfHOtKO3K415t52CkXrwmAVhOeLHeYMb65+HHPn
nGI/hKUhpZMHDmmqBBkXxkZvp33nMH7NhbkB8VZd9QpTll9vVhfzx2oc1y4jsRbYsbeMZcq0wese
EellIsANl930IeIyWYYykJ6Ii51t6+qE8dJFRGfMUkV/N+yeht/buH8Yl9DGCI4iVZssVOaCv/xA
JkbSBQAVgzXma3GV9oLHXDxwq1gxvkMdJNVOQo/rQRnyYSA2k7oaxr3e4PRLz9vvuj7A0hEKv4Vw
M/jSKihEarZuxuq1q7odFC2L7WBByVAzEiktuP7hOor2M4/Sb7r86dcBEoysK59s6+gF1ZXan4RX
piUR13TfYZqMADY1mrNDrnocBwcNKwswlPWEk4QU4CjzbOMWJ7sJ+miCqFMOulnDsn06StSa0sY7
Bd/GAagYXrtH3ihLr7baZ5MAPCpJqoMQqI72rojtLYPuDlAxdNYgX1S5oOF7qY0pMnzxJiqxkmed
gSznCvlO3LEjt2kMoacEiOXS4RJyZMxmXDqcN5nrJfG7yrE5t95zpeLhZYyLLmHEmhUP2qvrVNhL
7i44c72FDY36m0NdGFkOsQstToHtmgdzha5C+bEDuDTGXyS4UIAq3KanQv2o85m6Bx6G/gSNgijU
lRFhHkryxS+syeZuFLz5oHEBg48j0QzA3eGkv3Xk+lqsJh2z414h25ALr++PhM6cqRzRBC21UVkm
Ub0RI+KsKs8B8xYRbXqg+jgZbz24p0S5PllfrkE6S+jSmZVbI+0vRhwviOpcY2SxGIFNdPvuz1Cf
gOJfkegtMyqqAs/+cu/EZ2vCRdeHN0ZYTEt+2jdupyy2d8REekq6uAwkH51ePBH5YMHNwRxD5fuA
PIqUVaiOAOSotBzWKtg+1+HDmvCQQ04gHAEpbmRUw5EreBZkF+eqGc5msGLMfdK1I/xfVlXWwAh8
gXo64GtjFa9J+1r2L4P5knrRkpc5U/QArY/ZN5KljU5xpE4MR00bgbb329Y6kifzEwsPcD6BabWo
z+ObMSMIQ25emmspJpvOX9DpjeHHnKMWV2m4PLpYbZ0oPkYwZzXO8E/ooJzfRdSYlxjRle8TSEfW
Wh/RyI3KRDzW12POnLl9irTPlsgC7luMY6D7+sMRSG5htCTpMllrEeKY6KT73ljT2EwU5vQ+bYX0
FjRDsArH7/8kWCbCDsQmYqM55yRd2DBHGByb5rvV3wMVJK7+qa99XBP6VhxTh0hNnJd1GIYVHX6L
88aMI3yN9YzU6SBxlP0TMaCkXuhMOoMC6lyh7IQoMGJyQvQfJMniHUqw3IjJ5C5zA7ZGX8CLSRic
UI7p17S0vmtcl5Vo4LsUy46wo05tYWBPQjEDURXVjNGi2WEdD5KBUP81TX1FdZxrrDQYU2GynFuY
1E63zFnGbDD5mZZc4uHq0nXgJLuIaHBQ2KjIa3QiiZEsYHCpVj+6kS7a0Ge0j7ed7wMeX3Hf4jjy
lor+zcSTXRKymxo8lZ5dxuCFHS/Eb9XUr8wJ+a84h5bR0ULABlIRo9JhcSMvylV0kixBv/5O3LOH
qMlkY+o5dIbsUwjfFTMUCxMdC+eyNo+WPapLAgIoN1tueU55Lz0Eqr7oUDeMAzSrbhOb6grAPoin
ncN4qAB0I3oCO/4uKJYweEP3JQ9RWk2bZkSVk0Ptec9lwBB/5v6wTXuWDjgQm8ForHU7v8UcHV1h
rgPshSFQSvmP83Y1HMTzwQPJabJ0WyvBQWVDj2gZq6HZJcyucuUTBjle8VuhbzHHsApYElGwpaCt
oUXFvHy8Xoh/LlaBemD0F1svCCK/ZmAHmlRSrHpSkZufcMRKg7Y49AeCYtk2nRz5FMc+S4oJxt7l
4nHc57l6n4l2qxtoUdOeOfpGTYslcwodTmWEAh86XPdJv+oycoxhoXSmJy8OjxB3XSoleQ/wCud2
n+GaGuF16+Dx6wK+tJ9y0BjavARrFxeOcoDCXu+7wl2HkoeeefswO7kUPCb0nyygZg4qhydx6pwN
JH7MdN3C+wUWivrdAbjL5ngXwp+psVkQbF0Y3H31XDJKGXLYST8yQC15L2KqngENZjjXS2826hBH
VHjvtLwx1A4sy3M4EkUa4I/5M8AVGgtlk4zj0sQwv1NlIjcWbJxyIw1XBuQf7wX1GWlCXKqKaNWL
3FU/scnFbkGLHmp68vg8deMu2L8UJ/ISfPE+A7stALgq9LoNp1IZ4bk7LWp/RJ20h48s3Xdl4taE
UisbkRym1zLArtSBnMtYgJpBqa+ts6HFzfCrVbHGD1LwymvfUk4/wBOwlYw4A49pdUeGe2xBGEIe
hfzFsCZCC/kzXg3euOSkk2NEhajiGBMFwb5O9WVYMykHzgTj04d4HZNUOmX3yimWic3Ale8Nz0jR
D1k/HXPqAp/bRVTaUitOYf3hN9lLGyYHATHY50WHx7ND8yvN8lQcXJO8+8G5RqEG5t9hnMO4lMtF
su3E+7dMpzNwrcknTo38j4dANHfuvf02FskC4TkXAvANK57QEiSr+xHGVhQyqW+e8DRpNMIMPxUu
RVzPUgwMdaht9ER19KJhj9WUNyBXU+6zMF/Y1Y2TRRqegD9iE/FSMB8BWRtX0mOp6qnt+Z0sO/5D
jpAAp68S4RoHkMwR4QwAd7GhMxrrtIN9wsOA7unA/atb2JPNL6VIEB4dmqxNHGT0IrshIlOjw2LD
tjCEGfBbxtbZy61jPzL1B8PwojVHokwgJud7nN4NegsjoIrA/wHFRe0h1AOtYfl2aX1PMC6NpnYn
mDxxCpIYynGt9tHFC39mNDZsNaMSPlmYfZZEwv5y24jOrk4KAQbcqxz/hNQfW+CuVswdyxvfi2uh
E1R1eO3K0+yNoF1gNRjlkOQAvlBwVuogrh5US0ixrO0QSfk8vY3vIHUb0/puB2JfzM/Q/aNpylPP
Rk+4XTPHw/DUQoAOOzbDurTMTjQx4I5tFazRVAkd2ZqvBUWg1hBoBfYahXjiGeQNhQjfADNTskUy
ZPXqvST/YuhhFJ0qynDd+enQsYun0yje7afC/RfyA2w1g8RIy882oXUXtML9NppupxcdSW14DXfV
etAaonvsbViEF3HS4iFIH17k6lZljqX4PY5+2TVh0EJ3Y3V0YIoCMQL2OhFIroWtPX7YjnVpW9jJ
TLnM7GBhUTCXLXwq814lmIOQyLYLbEkyLXb41lAKSaloMEYfYGLWRFMRdTIgDcyQIhkT4Kr9Q1ow
VtITSOZdm6aDT6WoImiSxoFZ11BdFQpxARBqJK513v4F2zY4QvmHWyukzxJWNphfZVzuBOhuCuvN
jPDHZXRduR6evaeyW6XEJqvtPWM4WFMNq+5tNnYqu7+Lh6V4ZwxmuwK4AAnBdU1YPC6CKif56ew7
e7ybEZ2AvnFDmRpmhfLfbTIIqAoCAJven6C7I9pjVCxmmzIA0Oi6Buud001xPmexghvITo8KDPvn
Y2TCMWhWs84mxPQLUDzHo6tPh0Wa/ui2+RvPXHDQ24P7MnUwY7xLikJc9biFiByT+gQS7+w7qAWw
rKY+xj2DPWULDJox+6CL5hBnYZiY3VrY5NKOAYlXerVzEA/26o6LosH5LbnYZAAU3M8dIysrW0f3
wjoHgGcMs4EUuXlDNmpRu2u5vGLnFFNYAuuBW3+WOB3xnmN+GwsP/oKsthJjpbK7u6iuerfByA9G
BrVQrmr7hMjIJKHv8xvQ15/cw+vDpsHH117GaGz6tni0DHJt/mAdx0fd/wzYaf6liz7D9nuYHiUc
j1Cn5S/DnTsBW9jfrONlD/1MzCxknCtgbQ3N24Ft4FruWRLqa8qhqn0rSulxWvM5ib8Sg5io6dkF
Pe7c+DwhbWfEEFFTmVxk1t/f7QGPqqIQsTCzjMiNgvZAiBd/O0UDxIEk0tYDTBsRqk2kntUKlR0X
pAtn3DMpQeCUJe8G6Is2x0y6kNhBuBbSZM2UpFH1Dd5BzEXxFrSaF+YxvLMBE48EULd2utfA5mrj
A831fNTST4s0AsgOkypO5K13j2ofGiL8nfIsqVld/S9xSBkYnqB+M5cPs5ipbHiCaBzHZ1m0jn1x
TOezjRn+1MV+IE2oID5SUo8xBVRvnv4QquUARcYv13HobHWwhMyoV8Al8lg87yg9rsraSCgD7YKS
piHrd0IlRuOrZy3nLRa6w753g6NsfKX+aehJq/TZGe2tZ3WvEQyNSGvPhOwu2hg/9YkzJ/DgEWn4
/LGwcs25aBNimncnhTaC3oIH58AIsgmtKWJE++AyjvdD5RIQOKfFF0ch96M++NE1CD1kGRfXPmRT
erYda6FzGY20osKJ6MqvWI2J72w2c9k8+7OBhRGkU3s1xNeGL4VlKL2woBpI/vSBsA4noPWaw40z
hQdO/KX0iwowezqfLdpXDOAtfPicgdEnzPqiMVY4QK2F3MC5YavTobT1ba+FRz0tD2LNMatYV4Q4
HyrNVn6X/Hep4OQG51KlVlJRTkulH4f/ZiU7TQRzDAnseh6GEDpqS9+kzvfc7S2NDFU5GF/nmcgx
F4ltaTJvhF/TKYsOZleteb/bVrYXPkxiHlLBthrDY5cc9OCVHrj2oB0LYIxJUrSeIxcxO4S15t4l
/Y1l4ZBz7sfDHe4bgr9s1TsGpgrKM5AHiKpU90SEi2H+SFujIr4U1CCDI4NGFMVoZr9jCo2eflUi
NEUmiGjfJ1XTxIXiY9QgkDHJ0xB88Dco5LUa6KaxWBjn6eRk+sJp+rMZZfAOUJbTmmNWWTFOVI07
FWHtV4s/lh1DigTbgdem6iDgvGff6zfYptgNEjK33DBsc4BIqBOYplHcj+gG5N//5qNU+5yFCE8Y
MrVFZxTSidQ73XQP7WhcGa3IOQDu4ONzODS4yNRXZ7xorxYJCyqu9SNEH1YXNWPe3xgkl1O5Utqc
Ou/F4qQEGJf6nyHSMrD/gfn0jAawE4hIlytUnwvyM4YGnDHMVADllLlYGtjbElPxZMAAaX3m1dHV
RSdSVDrg4LwZtG7deJytS3EGM7GyEpPnTEfo1e6FmkBcQA3SOeH/4FHPo5VJShU6l4w9pEFi+rcA
I5KxmdMc6uTtdy6UUP/yCKkZgxGdA16cF7wXuDZIgkZYETML1OkhxbdSyGoyMmdlkIMUU0oqgtNx
R6Mucknw7Mwr5NWNUtG8usw5IOrbROOwyI33BFWpDIkinil9yKIPPrsGX4ngk7pvxiWJZiLOkHDA
SEsrqia+m9It5oSMH4YMnY4fG5QJhGuwJLHixBKg9P60TE1DdCnCYcixq01YJOKLq4wn2TNcW+Lj
T7CAwykeG0wdYK7Z6p0wa9H7TgY0Jftd87GQ5k9j4HLwKQA7knOGT8iN1GwczcKwc7h+C2Y37uwx
0qhfhTDnsULSLsbeLLnkRKF70rP99lJ8RmnvQ0gFN0ndzok4rZHWW0u/uHEh/iJUHTGjSNHjSXxP
j1iASjSzECD4rbOR7mLtVjK6Ett4bjYZJQszRsaAfV/vC8n+yO8yUxT0dkY+J3yCiEUXcUT/cpM1
fgQchynbh7wF5hi29XdC2SjYKKzbKT/LsUDjaeFJqNX7Znwrwi1HDGcsc+UE+y5CdHvrnSNHWNhg
Y+PIUKIGraXYMbJP6TDD4t2Lb3ltrhyTpczwgJwtFRoa12IfMARo96Xz6VX5JcdboInNp85OsOKH
WUMxQ59AhSztPuMp1aCXe071Hnd+UTGLubXHbxIrUtoENSF4cN6I+AECOdOLil1HRe8HZJogG0oy
MiA8bFVzZylGyiwUcYS2AEbm+Y+RmQh8NPRiMBetvwJ2G4oDAy+HJYhLg7ruscpyGEq4GZMEzEKk
urCNPbJQxWhfowIXluis+xtoBLCP3mQ64GCCJQOGOfFIvoRzg52GyjtO1ty/zXQFnUBSKB5ZM/yp
zPDXI8IRNzv4CibaPTaKrEq0/YIOCwws1f9wyv1zzAABFHQz4NAkQ3c5y1kkwiuTf6WLXRWH8aim
FykVndk/jrgNIxUeiAIqt2RePgvCCcrBY0iqGwed5IbEzW4oDuSv0HeqLCxpCcVFoza9VT/YWHb9
xAxiWITwZUECRxutmvUToA+I8BYcY8wH6K4x+nPgtQbRQylYYtTUrWXsqOWoPWksYqK2jV4UZboK
ON4yfdYw/x4wmZgOin7D7eU5YAKLbIrinOUlN4qQvjnfbcYiTfsJ4xFegELSi5k/OMGlRyzjfs2Z
rUCgFEIkthxOd1KafRZ1z9zeEA9K7roMI2TOLWxpnODOfIR1DMVIordY9C1T1BDEquvpydA4yfdP
tH3E5LR1oKnM0bI2J3JrG6IHUQkVNzcsoATBRupccOpKulPsLQPy3SgUgDTkdfChWCVducdbDIku
7nvmnZlbzT0g7wMnRcoC0cHwufh/6QzTyBoXdoPNoofYLXwoGCvCvY0BRDwmLGH46RWfvnjUQkTI
nC+vh4jOQGZAcjrn7UVYc0VQrjynxS3BXefYgzyEpl9n73R+W4pBcY2hdK1j60hMH9fhrHcbcHOH
JzHDT+LpTHymMkNwwgLV2FYGekF/+qEkkRKjd2CT8+ysDRJ4pnS/Pi7NifE0jzRFK1lqX8p0g9O9
cGGrEKjFUWsHW6u7sO7ZB/RB1nvAWQB7UyCkuRtxveXebR8sLQ/ZEqQkcHd+kQe8Ky7SKfI03XzL
oV3QDGPaInYa/AjHoagjqAsZ1m79jJMCR0RG2PqrU8FTHlJyTyxUnwgzuCDphXVChLpjxFSjFubk
ZaZ/wL/pyWSO0ibvQvgKT3AuV6XRM5z4NGtf/LlZ+b6J7gejdf0dAACyVF9bB0w/oGdUBAYRbmBG
HD3/Y+k8lhvHkjX8RIiAN1uRBD0lUaLcBqGSgfceTz9fqmdxY25MT1SzSOCczN8SaWfR08C70v+K
5KLqWAWEdmCzRbaMUCjTUnAYYoBIk+bLZXCCXeM5XdhgdeJyeTT+CotY1N2EBCZs/bQeyH5KWgC5
RkSuQsnUNy59EWPyyQrUZZrCsCh9YgQXpI8NDy0/skmM/2Kr+9IymMNh3W5EaaEq2cRx5GuYXhrd
W/ETaryOQp3Ax1iaR9DZIzpzg9BN+taa4adOjlVwPyqvIQrr4R2ETqYZoSVkw5UJgHVS/obsiIia
y/BTDoQRXRRqIR52Oce7pfr8U+WB3NhY4awPQCvuQ2aMki2Cl7TVqGxvN0IPtc0ZrupvMJSbrWF1
gqRBeceGItL4CTOfmaLRgkcfAKqh6GSl4XnCoVTGvra8yUVJmBsfKkL8jKhTQJOEFpmFvMMue1D4
D2onMu3QES0IfcEZa7ghREW7U7OLVT2CtwUQm2O+asj6w3hrK5TbvKDFXLng3c1M64PoZs5orSlF
uyTuW2y/Fh1cMzswX8KCpiLHsbpMzznsBb8ifLpcO0RiBOPzpPGbHJV47/1rJtJjJcuWA856ll9D
HxTGVYNQQ5iXJfQzSf6OMz75XXurGOgN+YmwOmgEcxN9LkANxJGGDJuQB8HI4/GpKL4rIvfFLEFU
TdmEHJCD3CSoAoIKoCN7RDyLnq8lhW9JqB8UmG2WmjuLgOS5EyJKSvPEB6ERwyBaboBHeWkl+1eg
W9ycvPm9zXzZE29kIDaCVem7jZZpPiKUQU2+BJF1enUvNP2s0sDTPYw9qub8k8zErWEMfwhLtmTP
BkIlOKOIrOCCcOPYV8JXOYsjMkvb/Fb29irlsKxLTC1aQgPAzxKSXvohDCU4XjwkxAzesujZaH5V
A+0QPwFfEiIMeaXkH/cTxaF2jxHhJocrx/RmDJV3UWKIXWQ6lA01XiKOTev3AUMC4pTJIc6hgRkm
GzfnbxNsZoP/bUd2Cko0gKAliHBO0HlVWQgL+j/1PRNsGTLow2VGevcxKRHqFu5Pe3oq0dLo1SFJ
t9wxPOhAXn9n7TQ4fj8Bse4rYsXsCUg/voxGfM5CY5OJ7rwHs+LtH8GBoc8RYaC/k/yf6kNlbh6a
GNdVteeUtz0HtTG/n01jLdpXcjqWgQ2mwrSB7PsKOM+9Yk071dplvEnTguxsrHA72AwVbMX2rWLM
anprlYzunZOhL8CMKX/fxf5X6pztzvOM9x3fHYLelid+Di4Qg2tzQOPdk9cvEc+EG5mojmDixkFb
Qf6JkSN1r3a3k0WlLh+DNN13Y4y74dQgyqfZw0uL9wZ9YGIwH3C9B0WH52C8KxsNGhWnMMopp7Rf
dBTfsYMXiZmsuyqW4pvLV5ursJWQl+1vBvCo4aPEL9A2BTL4eK3yZoH8O92HSkZv0n90ifrBYNDN
53Qa1lYEv13uh2GQnFH7EQQ9N89l3W30uH5YSn3A4s1gwhfDfOnRb1R5PLvzOSA3OAUyd+kXC5cP
j3bp6qEqBw5ncG3jscHN7Kr3WY+EREEExvm8HMp2Ypi4KriJ3EBfEbTVRG9DjXYnntYqng9ihDxY
xTg7zQHIyHJhbt9osfloeuYumh6DjpnDiJVnxXhgDCGx2HsPp+It7I511d+7gXGo0m2r03uKlymM
6RogsiAtcL+Rf8YWbvKrFZmx6tQfbuaQNhUPnaTQWvMQXyO0D6Oxy8LsmI25zzfRtGCsiAasjr46
QqEEw5dJIzQTOqcuTfUPjCA11c+cfDN1WfwBbwsQo99bZJDZJGxxvQ3CqEAEcQlANW4dRPm9VeCC
YK2l/CCFgzPbY0ofhzwucWitF1KKW3iK0tP2Y2jc03e5dOhA+HE5/LfiRozb4k0b9rSbHGwK9USU
yeroIC4MwzenICeeFaheer9rhkuTaTlRnQGRzI5fwbSq/O3LwTnHIKYNIS4xu69E7hjEd3BUespd
35qnmAl0htNdtAFYnvqpyh7fJc6DA8GvA3OXhN9pi8Kr7s3TZD5lTL0egi4V40idNfcqDIIbtTlU
T3YPWKYXrMylR/aZTe8eIgVWgNyu9n2tntWg+vZm58BMe+x6vDRrau3IictW4WlOKLw6esl4F7uo
AvXg5pK7W+DL1BYPRnHwO1c96br+ygvjRmz7yfKUd8MldMNzWCLGnwf70md4ZSzGI21l8CfqJBup
5OOo4fSSDxAi6npIlC/T0jGnai9LMzxPHClZ/ytbl/hludq71Pg1e9Xn5w+93wAARzOVq52ND1aH
rZjXaGndDfANQUbhw2guxrqpFT8G6mCo+8nJI3D0T9BiHDdDd23sN23ZUVccNL8E3N+Jntft06uA
F22g3pdgUtb0i9yZJiPzvi6GXd9le4dVw4OSZcBRMSMtFvk/QG4587at7MpB5Q9Z3ob+Rbf4jqGt
4GrsSQeR4EnDWZL8Cjk6cVfJpNC6tLYYl3YZVmWpEUEtNS8fjX1eODsz+2PUfiFpm4mHGY8il+Ek
VH8O+vhiSIcWj46ulIeo6jgBsWUROdM8OUhitQ8v/6tk7l47fmQlONoSMgWiq9rjbeAgMQtYdg69
kVzgPxxqJHobRIGIXpWVkWVcn7ZjFvsJ/y2X5wRearsokk5FrvyzgvqKtFHYg01KTpiWlHsxSpfR
QefRmUCh9fqUmZ9uhZzU+OwNf9G+BvOs8JSMgH7Ruw32R5CMNQebcfFOFmm6c/nJeM55mpLoGk3J
MSR8m0lGSJjayE61940UHXg5ZEltVsiiek/nTcMrg05XRgI4L8T3Ma/S/3XuNdifwTmfzsGqTMNN
Yc68DhTMNPx7ZsuiRJH2bYSKWIdkttQhkZAlH8qRYAsIDhURHJHUJPRq16U21vBGgcdcPrWnrJou
HmDOiBPJ8ahV38e85l7VErHpJIxgQA1Li4eMkDb8nYS/rLmeQ208hIO299yfKXmhM6xE42IV5kmm
zZFyuDh8ZegrnK8IRC7BtRWkOlbWGV01yh66A3h5+rhae7zVok3XmuC+4D6ZeZbFgSUrcp45TBdc
LMMj/gUAUZcgRc18NrisEjYZhi3oqQAifBhHWptDKc1GnhURkwyti0k+v2jdNUPNTci4TWqLJQLf
KfbDx3o4NdMx55aNrF9aHFRSu3O6JNjFjHmiN5VjnhYZZULq0tXbUTFwA/INQFpbDL7asfb8KDti
zfNQybL1Gztr+hJlcVaSxbevaxRdvUcy0Cc3PE5UvkGOVqtlyWTlVZxfPlyFeTnmYmACB1tETAoR
KF065LutsvAxnx9CBVGWoTwojI9NpN8XuC3E6LcAJmCZFXfvCDIkxvhFPQveYHXhfVL3JwNJR89V
T2YV9V8TSH7EH9W22ZPqYfipUlKjf7EnTh562jAGTaHtAUrrV/8Fu68HFilkKtzPxkPW+4xxwNST
8mtO2l5gYpOPXkI8YB5iJGYNxZ+5lFtytPi1gDy9WIQyCdKTcWcnaLLFaTSVKDbAZzoWfcI1+EWF
FBLSC3zTpRDjXrS5bZ/A3UpCNB6fLQhyDpKE14iDoyepW8RXVH0ziMr6nQFUdnxMW52eRcTOsWjq
xZ4VI+Mwi6xsjyUsWqbTZL8LY273/aEZq5vM4X/472tRMGY2hrqx0d2yWvVQwQ7DOyMyuBxAPtkO
Ii0plO4s+CqAmk7SmYPuAXsEdY1i7OIlrllO+Ih2/glKK48TAjdSEXMHQoy6HASMWez5EwxDgyxI
pSegGjTZSIjicOP5tTBtLIn9WnAc4Jwuf2aalPxYVB5rjY4f1CTokdKSexiNUv09OECo4LOIIyQk
qTVuLl5lkBj8PYphUj8JwsQdbkkJj0ApRG5NMXNr+Ki6L9W/AZAKzJ3fRS7uEV1RBmYs8lWByAAb
XfJmWNW4w8UAJJk6bH+R9hhRFo8ZKQqJbwK6wgDGaCfwWztF7C9MfPXBY8cyyFab1B+b9dhSQOSW
x6fJPaFgaPNjAn8qggJ0eIHxFCWJn7OHzUosiOIfHmVciX5nwxRaFpEH/wqH1DwUnYQbElMeQdh5
v0VKExsF1+HZUNBFDe+A/epoQRvy+eJkE1ZP8sxkHZlI33IxoXqa+SI97ZaRuCSXaPnLB0PLCqQf
jX8bvEQOigxHIk7Ci/zYAUWsIELEzMgq8Z/oDhyWs6b1VWiuOKF9SePM1R9ZehvzFxHLwuk2O2/I
bgqKGBDt7XpLgYC8GQApAAhGNR4J5l2ZnISCPltX1PXp8ujY156BAyqNVyrFM0IdqIJV24QmmS36
r4mbqG5lc7VqXKBe5dc8AALCCak5bvEPkV7RgSN1Jx2NWKiz15aEpAmFw4dBiFuXRA1APet6v6u0
f1KqObP01QtQ5nKnSdQeAk+2N4EYwBvEniLSM6VJdqCF367yNpeQVnAlirdLUh8Bjt2pd8RbbezE
/LMwxexnaJpilFIuwkgHUTHhA5Ao4l9KOvEBncXaWMuN1BnXElcj04icflp2lpGAKFZ/NMD8mxtO
AD0knBXgSKtxExnN2VRwO6Vsr5b4QWUyhynjCHQhAMXyy0oK6R9CRuGQzaFXgMl6BLzz7DfpziND
URT6Tjru2O1B6cXfxGoFMrSM37H1lVOMN4NcUrXgtq8mYRgijXGgExZznejfi3EViZQKaoAWENik
QCmHa50MnTlpUKC3vCzguTU1E3yXKSI8pnKX0mXbXWM0yMLXseD7FdeWKIyEJWfN5A9ipQZxKknm
1fYdSJhKPXHeF1+T2a1rEqXSjWheif6yuitDaWh8mtnHaML9swBKg2J2q+CeGmQa9l7P6dSL1539
nGPC062BL+ErTRx8cYx8eU0i04G8k/VYJX4dbeaE+JLFd4YYfSQm9Wa69EaxFzHHQvJN7vAJFSqH
QDwj8WhyOLNFrXIZZZQffE4ClMNI/gUWsbjQnsQ5whpkOi7tXl+SYJSKVQbWx+q0s3mzK+xWBN3V
aY0KinjClMjLQ4/ufKnPMzKdpdBx/YOTBcFOxVghjknRbxQGlSUU8XJqkEzDN4YT7K0BD1t0QiKx
5RjI1ahiIwMcY47AsZlDmMpz3XBVNg9STV4iJhSl4yVwjFPzHHXKHu5u5Kp2R2sn76Rd3XRukyU3
aBLYl/NhvNhkOuXkQqLo6xYHhwCsCD+sBr7x1/uJxcKefqb6B01E3BJsAxfFbCR/qtFQYIkZomDe
GYfPrH5vKcRGBITExWaw0IlRcyHUyBEFFm4dSeU7CFcVICLk2VJp+BQnMMNgQqmenQ7rIoE0JjQg
yq8OaRa5yJ6VB216dduKh8yBvTvI7IGHaw0NMkXr1n4WKrN76SAaXfJrTM8ja5wZqiMNyBIzHAli
Ik5xs7VNMoDIpXiVBJiVrAX5hfmWoknZVoieGDhR693J3BPjbz0x4851eZoovmo5EnifHKSVc3Bj
UmthRkZHJc4K3S/RBF7aXpeQoYjjCBYf0argnzaokd5b1OQcQh7iOaaFE6BW4W9QsuoJCdRve6s/
cjhF+Gar6GcsMdt2B493NgXBYRop5+zIY5HgOhIWzs4+DffT5KWUL45jXHilLmPta90TtK8gjNqo
3U36HSlaA8E0tEg3pEEt1pVZGaXfxMcgtjTpz3VbvmvRFUlIFAy3dL7PyMwK5+6EBLlMt1YfHI2A
F2ud6wVzBWeAx5O9Vzz1wHSR0gXD0ywOMlz26soYeTA98Rc8xnQKB03nB2P7MjQNuxDlKdVBxeQA
SWQ68yXpu8NUjEfhhvXbEmQ7fELcLbz8InPEAJ0TiSOSppC6JCX+SCFeJAx0MYaDntPRNaJTreaf
2RpIG6f5OjF8Twmp4iP8gS0+6oKNrfo98qHI0gh1xblDIoAdUIiaZsxi7WXO1D2KL8h/0ubQ7CKj
qwk35i+kd/jAVAxbH8Zsbj3gbinsi6z21BouyjVsBuAECGpxya3qsvZzl2QWQE1bO+UxwKOxr/Dj
eCntAyq8BVogD0eG/bEs80r0nhx9Jdw0dIhmls/TBKgZQpaPNvRjt0KQRgMTTRgK6n3LebSGZsux
YDKIjCoV8e6xj95EERMn+TEKX6bguTSqXSoRksGPxQUleQ5kWhYdGe+yy0YccNifyik7Ldo9/Ofg
rjwgUUej0TTkNA1XYpasJzSX40ta/bO1cW2gOdIxvMi7Yob1ZkEsv1jRNvUCyiKhyHgbcyJDchaY
CQrZA0DRK1/JuSR6v7BxKq11EoRjn/MVCHrkRqyta3ia5j03o9ZfFjJKMl93gTdc6kfpwMBUDoha
yhja+wMWHS/rtyk3ITaCTZiMD8JV5+TGSFVDMfU+b22ZQDijbeteZlLTpKopI1mk1DchP95C0Z60
4RAzozWoElv8BFC4EBzli8Uq4mXBhh6SYmYJxFHE9aARlgG8pI3HXlYUK13VEeoN1vXJ1FHZsyw7
j4xHjKccNFTVOCDOCTBi+9WTQD/y1YPPN7SdUITGCa63KQgPBPTCKVoexWTKJY5J/xxi5kgsxjvD
OCjOzpv9P5UGjF5P+DA9eRndE860Ih5nlaYvSVKv29jYz4vj60QeBjxT8qtlyPzc5kdXNn0Z3MkM
1Kfxhj5dkrMIeFUU4s+wF3PqkYpSj88DXQ1cvA6gpqWeELR95k1wFKNquxS/WkYxNCGxQXgNU+RY
WXfkb4riSy/J6FTXApcYzOJh9ekhbnNIPMLtF8qO5j4qJjQtyUnkGWHcR4cmRPLN0Pq3fjTRhRAX
iNI2s5/Hvl0tennRauwQHGaOoW3yt6n+N+XaJiNWaOicK7OqpFktxeBr4U3cBovzw0rSufT3uR5A
+05U7a0N+W61F8lDgrJw2aJROMmIRJDaWo37A2/9Kk+oQyWPmvRBABs9RizD30Rj48lokJDvcmZ/
qBTrkABlSJqPlf4u400ld7nsv5vBfWi4roj561oF8JRiq+LJCb2T/GYel8VAHJXkQ1hN/y3mFpMS
ln6vUDnnXIaEmTM7RM6zduEiSVI0K5yhsJ5BS93ODXp8wiKNuk305X/ywGY9Ja/2/EbUKQz7rgXc
YaSSoZ31taESVk5DjiyddAgYU4f6EgSNmWqfC2M81Xr50YTcx+e/+M6wvhakxbYpVmoR+Opl/Ngl
UOicbI22ZfogZZHLHeTnvpteWmDR1KbtAF+0i4QkQjIiv5KXjb44y6GtmN0Lvj+5MfCfR5q2gYUm
Rx5Fc3SyxgMHLnllge8Npq8uyb+pmVAAGuSswNjGFCHhQy+OZmCtUuO5whBlW/MuY+MeyemXLCgj
fOF25/aOiWAj2XCsb7ZE0bOcaehBFSbpXAdvUnc2ky1CaZM8o98WLaQHghLtEpcqZv1mKMgseOVK
ftZtFp6L6qWI4CXYnJC8GSQ9SQUyFzCrjqE/OCD8PGFS8+1O4VXV+yMIJZodmSvYwT+52sF85AUR
kA4/zMh7BzHYYb/tVfMgL2QUJr5B8FbHlJSgpoIfzcHYeksjke9HR39dgI67O2op07SjM/ZrGh5s
xfdKm7NlJAFmVUS+0j57eu/D9uB2xcw9JDd/BP38iwJidEDsISkFRIkaSngyk5KU82wvIuqODEWO
tsjG383jRObKVhuzY0RQbZPOr2V3nqkjMzmikE5nPOlql+/+8tHAd0pgccnLDiBQOkjWvN/IVawq
v9LXI35Yh8QiwVf7gTga6HeCmSUqIiVaKpoeHBYeqcfAdYPM+yiiEPsnoVOaKilC5apfOd1d0B7B
OIhecaIKwAfFXk3G57hquIG7LL6nVwP4zUm3tON87FzvGfVE1X1ndN5VLKTsM3HBd2JL4Fjg0UjS
7mVv1xGlqUr4rw0Qzvneu0MhfQ1Xy1PF0YOSlyuy6dcWX8UYex/NAiHTGxvT+I7SHTcIDaaHpH4R
B8lIQLCqRnu2qtbGFAzmULfYdKt7MUvKljNA2kJld7X2JTZrg+USxYe4QZYU9RHtkt8agjkS5eLE
wJjR+xLnJmwlEMAM3zXsYlfZKDiYimUzqTNsNBUfiFBc4jaOyuzeM0n9ZdgvqfE0ZmeDqDcR2FGQ
2HXrVvWY9XSEDAORAVG2Xniqsy4CCdZIVpK/zYf404FVmfXYz9XfQsSCIo4HFVzQZ8wlWlWQC0n9
iSZeSkSMSXrl5TIL99xWky+Sbq2tYZb5ybnI52j6py/u3vZuDRg411lEaD5dZqmmnMJ1lX4Bi1TM
nv1m4ULtEI6U+9nKdlblfRZ0gaoH8S8pwb+6/5IVWiX0uSC3wbjRpmfpx5ks9VZn+MlRXFSM+uTk
FcBBcLZ1Nm60abqP9fRgZWDt87c+BveNd+4Lc9eY/RnPddKuyDUlW9jajk3wjRUkTLSnkPfRc1x8
l85zdjLQfGp2fewsjyLJf9T4xrZy1Eeg/wA5Cr54m+CkDGWFtLJ0cfQ4sMCB8P4FyEVQfz1bGeoy
Ei8j2bA0sJhinQ7DUSgxZdfBzY+g+YBGg9YjNwbrGjmL6bCkFaLg/ZpxKTSfWfxtGv0+IshgsTad
cu8pP20AfG2xRzK6MhFJkm9ibrqvnC9BISsX3WpjI1sFkgzr+7aq30WrNg4o6YeOmx35rPcugg8k
XMNoHdEu7SLAyJiJdLzJyxxFxpkMCNWE1Gfyihgse8APtBUi2TUAI1RtRdDd8IrTB7zoFjWSFjXh
q9S6yncC73NgVxQlQF3Mm86E1qeAnHGIe/SlCp6k3aHrKFoR+eJNm6Heeuelh8ty4aPBHVNkbNaU
3uD5zzGBSwgfqnQk2uGqkysN0NEoxbnzUozk8Zr5gxtlKYjfYuKwwNNVS9sqlbo263pbZ1ed/Qbl
o5YXO/LqOkU5krFNflQnckcGKPInREwJlmTnIWUw5JBuXSaHsDhXdUPHMexG969voIijO4WIzRCb
QsgfOMS7lvSsWaeJvZ5eQqN8Eux75B93unZQwRQrStOaYd9BA5KPmj1jEX9lWPY4QUwOBDmUZFtg
/xVDJXM3YOqEkqjQdJBKmkRk2cXeZhWnHIkPIArdHglaxrHwdko0I/4AwqjenDIgBQIKQfJwh2vS
U6w33jz9zSQ7h/ozm8LOttg3nrXuEyLOJGlp3BTI7DStwGtiHxKmIA5TnoFmwd0Kll2RYuMM6blY
Qr7Kjzpi40cO0NRfYzUwcvOaAjm66KoRemiRvVJLIuMYNyMwUPjQMj64AeuOzuruSomWuI9DaTDz
uHyhOOp4gcy+QrRvJ56spXrvGrK1l01hGXejlT2IMbBWLJ8tB6UCKhWsNQlY1ZssF007XlS8VtNI
6yMhAYa1H9tvuWG5a7gvSM7k6BKVD/P8nJLyOENVMJEAG48eot2Io4vTRCcZc1LujAqDekmQPr2a
jh36nrG346/eOdXxZ/NpB4958M/tdSK36jt16AlVjHwPrbDfZKJI5SI1qvMQUghT0xr4HUUFOc8I
wNofh9E0iZKNfLQqu3l8J62BaDDs0SfQmwJ70kPXccyAn4vXrOTDkUgmMMi0WBcL54SG74FmT2Ye
ZCgSoUBdk0gWAUIN3tx5/AQv0GvRQfLlc61ZHK+iPIO/VzuC0p0DJqRaoS6Y0CKqzqLPNLlw71Ir
FxI/dFNt3R/+mQgxGX/q3QlNe44kiZcrZkapm63Gp5nRbUxcfHyMqP/0ssIfFcVPmmHDqJmj7B3m
W1U8adVD5BwZP2gIFC4ffDcsSa7i7o8g7Tp6yJaxwnyt7FKEg+CagrkLWDqLU4lo3/wYenyRQOc9
sU90L4QIzvh3iHuKxWDn2k8uBFwPzKqe2+cEZYSrAfuadClEjzZgfU613cRfJEVewfvEWFDqCprB
b8A7GmPMvthKXMmf2FRZk7lESJTaic3z0XVvffQlwzp7EGY3VIYk2opbguhCRIdDOt7P43cRaEBi
r+awCmhuZBEyA4MzGuU/WVAwRwXIM6JCFOhzjFvsJWsqhOo5LVJIUlVN0gPClGs697jQJOyDyF0a
Nbk1yRbHYscX1znDnUIke1P+SPj26Lp+RSoHQsGITGW0haiRDJtb0IEq4xHfTDnpoFzZ4Bbp7O1E
xCH9WSCVTu+sNaK3QE2JIwRLY1qDgpwZRdLwnxsTmIy7zDwvwoJTHd5amBHaq9jTCBwnlHKJIDF8
EaejbxQUGTE4QFFQbQW7N6LirnSro9o9SioEf9AfOsMmqHCbiSJbmIcI/6P1TALGXsY7vl0pYO3s
R8gCgMAZ8VSDogwKmRfXJG6At1jstxzeOlUWWvtTTLYfYp7GsNYT+OZxhLbNSRIYsu2MTAktHXrw
F5TUpIsqqbtPUTGhuA/1Hc8sAn1wJqieYe4vdI6yDtbeeUamIcAbUX3MWvLsWAkXIFE8ow0BH27g
BClzaQHx5Ze1HmOERwNTu3b1CILsLPUiIUnafPy7HmnH8PB1ZtWvyPVGOlc98fPTZUTCugZf3fIC
zWQ+09LCK1IyJQZ8Y5JeWBHZZ9sDipD/4oUXLhO6warPLHhWIA/bOuK8PDfOs25osohILo6l/tMy
aFSpPgbRpuuutp/FxJB2lj9QBchb4APZyVkVMKRRBoI+AOWiQVALLilfVjfLUU9NTkw3z6jdqDgG
+3WHmVG4CRfvtrJ8jiywYY6A2QKQQ86PCINPYGvZtjN4T7kay1uqIP82yEUqfrM8eiVLQnWcddzO
G1ZcCA6GBv23qtC79O0frQLBORGVkkcHPhOl1RFsmQc4a+a1ZEvoegIz9Nen59nFXeclfmulVBzM
CFfwGeQaX7/1ROMbj/KVP0JCNRp3bbIU5nSaMLLLFCI6ROK4YoujrTizaYd84QwgHSAY3suss4ig
KR+KMcJhh6gqyohMo7QoGP0MPSWXV40ImCDDDGF3yHDYiVoyVfypL+6F/I0c7ag4y2UhID4v21W5
PCXRtLFmon59Zwr4pMpltqe1eDUXNbjOmESLrnxfJmgaHKiwqxLjIvk4TjHydSsf8p85z1c89T+p
oZIHFXxqZffbkBZec/0ObsU4ACVD/gWnBxpje96HFTMXAWTiXHLj6sEkiLFevL1FDpA9pLe5rXwz
GCjVUq+2br0JrmTiCJdwVsQVqIw7pX90h5c6Sx7z5t4e/gSIjtG/JSRu9TY5sx0h6s5dZg6brqKQ
pGqPXuwedbQKZnOqwcNR+VEWEqyajrzxKd5GNl2U5vtgjtyTv2p4qRVglXnDkQS1uW+S39C86fNX
GNWPRtHj1KCEHZ569IyNTl4rhyi/YJZDC9XRFmcT7PPI5pRXUM0ttR89uoeOLHuzpwM2AOzBixmg
VqHBkrq3Aw+ZA3teWDtlyvxigeBorR15AS2Cu54FWtJwi8RbV/20tpkMYu3FMtLXzpqPXMfrtAX9
Cc4lP5cOBpJ/jNP80JaQwSTCD3cwE86ytioQ0QDDCyE23DXJtsGXnL7O+qlcLmj87vLkI52eCO3k
pkIbfdLb3dR+s3CBaLCS62ZE2TX/V7/3OixeI1KsS2nR1pzry07jgKpak62M7AQqa4HhsHHD/nnH
AqYdKn/On8U8in7EW6lEg3W+TarAeunDnbzhspq7MKOa8T51o+8uMAA2TWfMZoGyafKbhAFo9pY7
jRyZaZPq9lOLXDokQLXi0nVxn3o7zmXVvW89ijIBU5DRuoQs/i7xPRp+BYkPUyeAnwFsuEpbioII
MR0QOhF81Oxncqg0QIcwITmUgyuKkbyo0UcI/Ugux9GgXKjT4ztiPRzzUGd+J5MQJlWdH2lHOl2R
7LRlT9F4qiCYZ8DQdk5wScMjJ0XAISVvZR1yy628jrCtlcvXhVOiYI1KuLTFyP3iopQJPL6JfcyM
qZVXdGpUksBqD74Kom1Wi6+WuybZ6+z9KNxUtpI6ID11bSErXMbkVtjWmeH5jqd+rcxoi6tsQ+4L
6JayG6enpkQrrfeYA7KnySDacFJj4kjCvZWHpw7TQdtgXSxQNjRfjTuAatebhgyVCoxSvGQSciDd
wDPfa71rSASz/Kp6dwDIVBy4yH2uCrIFVeVW4za03I1uo0ryYyrw3GEzcwTRnV6rG3M4o3pg0rhl
qnd0R/Mwah86c1cNJDf0pk9CUq+canoMZOY18SYZIOQMGGvHKsg3e3AnQqOV9FHBVbZkKtV/3l34
SUcNMrqm1I+S85YsLU42xBEUXo37Bp0iyk2UG/dVtrcB3ZbwzTlULfEHA6ZwF2aSdipYmNAbAPIk
7UYhNA10C1UIgX3gC2c3fI77a2QyrHQn03yuCVf61+Un/uZDedI6jhFll2fYiVE1UDsfvHrxtQfw
Y8oIItLQ0ltGMZSeky4HyLwC/QvCX5cQHVwKKPlUv7b5y287HZ4ZyQY0x+ySl2VtLz03zFK8atC9
4U+QUWRqa+s+eHZzrvxxZ5Dq2/O8WTpt85Di4aYGC/WWxwzDblkAKzKqFpBBtlJvZjsUh02QWsdl
8jaQwxExmJIHnTKuMqLAhqpq/JGbNV1Gn2NMNJlYunZDhdEOBQCLPznnnnrU2wdib2l5kxYkxLTs
iGagHI1OoaKWOTAySWZ7NfAZIRJb1+YqDqGDWCqtTaKoIjjZeqDhwDYuwa9hhkoWyoKM4Gmk4bEn
taYciQEjfUxZhaqJgGoGHyt3qom/dW+654bh3TlVMQ8iY0t8V7TEgQQvA/lbolEZE+Dwoffz8lP2
nLHKCQh5r9Nj1r7qiCJmhCrVE5JOHwY0R/oqYVElkJM6aqtKQwPOhp3ifEl4NOKdRe6HyRovzMUU
vSfGs94DOKAVkVq4nvCMDKghQKoYY7IWU2qKGjglKaryjnqJPoPrkYua7MARw/82fmABZL/EIjHT
+JDRML1Di1SV+o4QFDF3F/NrY5ywXkSwPDjUNGub2qv8NoGpBN1zV50wY3aGj7qO8RDskSSrp3p4
7Qt1ldMsw0Cu9K+kE+dMA7J4C7qBoR5hZ1E/qHpxiuN3jtz7qLCveOd4e8nzpdPWpzSDWDMTlszZ
j+MCy9OstSzbqXRnOWiiZIo2YkT/rbHNBJT2wSQ748tziOPx7r1y9unAOKj2B+k7dgvrUfzmdf2y
UN5shsmTXX1Z9ZWEMLZJ0O75opnQKZMUXfq2g2hSfeB87eKf3skBVA8te8S4rYMBdRGnZMy/JF5P
ln1SGDf+kubc77ZKdibGy4wLiCyhM86qOD9dJuvdbtdxtE5pMJyejAS4FjUcihUepzn61fhhHqyr
eQ9Hh0S2NR7MfmXYDDbw7U85e26NJBFJwzkCMeBJkaRH+X8HhUtpY/TLnUDm5oD0XCVqhDWHVWeQ
XxCbrXk2Bhe01iLY/CUkvA4LnsXnOGjGvVMvQAiY+JgTnU3w937+aJASOTE2mfnyZyPkofC4RPSl
8m2O4Ab36lS5RHOBpbmbWNuJaDVTzS3Cp5ZSiLLio+MI6J4WnP5WfZS4MdKWJkQus+KwgJOwxEoW
Rrxzg1FvBxWzexPe28wi9oDPDMeJ/Lx2zoxmBlsobuIhqW0Hk2gui+FtiNRxsWsnTIZosF/7Ljq2
OXS+BMBqWf8Qasfc27dwQBQ2WjhTJVzGFCIOkVFeLT+h5xAFuGuabWNv1eWxNh57S+eYIbrM+ejr
bs8KpPJvwhfULXBD9mMwvzeEBHiqi08W1rVfO/i/FfPMlu6Y6Y6/tWLxecyfPuvxE3HlcpggtnKU
B/mtw/I1ZziRt/xPAcs3wKoky7SI+4Wnknwk15EEFvL3og+rhuuv+mehUJLMJbAZI2BdAOKdxQY3
1sMzcVk+qpP9SDuguLS19jE31bVBxFxHXUrjcdbjfruAr2WPGPI8aqFrhwPgrl9eakhui3mIHOaU
4QyIS3Z/gEDxq6BwIyu8QZAwsHBk7xZeYTrF3Ici2xNwwfCXWxQsjSDDDv8EZgOBWSJHGtoNDADo
l+icWr7E0EnvFGsbH+t/HJ3XcuPIFYafCFXI4ZYkmINIiVS4QVEjCTk28tPv11tle8b2akYiwe5z
/phRRrN2snYFFFGYYN2jixOW/RVnjHLWidhB8i2oEUTTh5hr7L5HhaUP/i4cL6O5ahEUGYa0X5FU
WeEINNKvHKZTBeq1MLEWm4kLHpm9VEzg02xL6yHUL+wOWUZpCn4vpl++JyhszsZKJvjrKiECv2Z3
TgRxh/Q+xLdK7Jri36Azw/ggHs28a72QdNETG25u39wsZw0hDHfjEkmAGqcJt1TWV+PnpN764NE0
d0INp3ILIzN557F/z1AQQwLCbBOm1zGIBf1R4QmVxb40KtXVSuM1ILoCaQLq+QbCtcH34eiYKNa0
AUvvupoap/+lVUwDAUTSIUVe61E4ylEF8zRHD3i7VqKfi/YavjWBnwt/MF6G0gLW11cD4we0udU9
iUqTk1gGgc/+XlTnSnmxmx372DwhViJ4ooSqdBVyPRtkWO3ZAulUSUZi7Eh/EGG4SXg1kg+vvelh
s4rJGaHQMUSLTtzEdqR8U3FH/E94PwYyWDfySpNVLfIJl+yP/GQ7zdke1gLGITsQTuQAPXqrAAUX
EwfkS90Ob+wMyyaRteIYDyjm9V6IZbL6di/pZ9sRj2ky+Ntk1It2YxVQPwA3kfiVg1gFNYeJdhu1
9MXJ59/au6Jwu/5vRRfpTipiQ9qtIxGzwjZ7MzrO+HZ70I4yPaX6V0XhJh9dkEg9Oqlej1rj5CTk
H8VbTrrI2wwE+Bsk7SwnWMMpNi7px0ydCF4Nv52o/yCsYEPBkZWQV7bHtwHqDv2DLIXMKY3EGXm+
NcZGwskS35Te+vIatxSM1YcEmx7IKychmMfI8jbzGZSoOOSVTEGKOILtQFsLIsUlcdds6IkpprfE
ENuqJqaygYGFFgdbMVAZwoPhT+WzmTP3pWvvK30jOiURMszNn8GndMqnIs0B4abhyD7H1kj+UHDR
M9kF1PltDjpUaBcumaXtVn7rRt6ijcDJvLVG/F6fbQNKug3OJ8siZxIXcbopYOdUM4CDUqadGMiR
U+HKyT8iTUwy38wYUv0fhwHQO85u1af96yuyH3a6CxkBU/QYjav6dCArKFGoC/lwO4vbJ9nZxFfq
YX5LzL+0/RVcTUa+lQNgFSrPzrIvBXBkPiEJLD/4JAYKz72BnFGlvXCTQvvYu7pMd8VJJJe2vehg
/LnEt+tLSywxsXKK0R1qgOMBH2AFfiA5HoDhul/Yfb+VM1Ga/hnsWQ23ZlKxjCcEwut2s9YbMi3Z
ORj9HDqacgL8cUZ13Jzt9M/kTKTQ3CqAnsojACX5FjHqL9aqpZkG3+okTlXjrEmks2MEeK85zcG7
rHimk028/buUIU1UUf9/l3Kttw4G0+HpRlzEApyIgHN22aHUd5S3tCR4hJv/g2j7Lw2542Bh51M+
KctFyCcDCvcKIXqkxaJtu9UIPzSM5UPfrIK0Ji+e1BSW/QgMxZ2Sb2oeLjGT2EjSIFGmNHQSLCT9
JTIusSoZRSXrkxAwb1cHD8tx+EqDQXa0XoKElCkEHUg3Sa16UwgYCH6D6Tu1r250dLiv2IaJ3mrc
+qI0Kg222mZPwroz4qVoVcIjVJje9iDjwDJIREWpLhatSLq+QJMp8CaHn3AGZXZNe9og0CRUX1V+
Kax/kzj2JPMZ+S0VB6M8zkzeyClItuKh/M7/ypI4sFfrX2m7CxtEmBVtMfoRvnmdxJBPtC+p5ecK
eY2+3S0sKlk8cjq2gIKJCh0d/u5mcZj6twxiTQalaeIpTQCVYqyVyARgOLuoEWOePJc7KxsspON4
LPhgH39OITqpEF6ruTj8wJ2HHfnKsoHuESKBtmLid+34ltumb+Z8+JKl3lt+yD2XpX7hoU6spVQq
Qjl90uL3ilMF6njuvDVMB3pi3j9f7212AKlAUtJH3NNety/pYm/ic2SBFAgeWw4rTGq0jt346to+
NX3LO3rkd069jZxdzF35pUnxT05BM9EGhMQv4vbAb4xEoaLsoq8JlBzWveQHg+pN0xY6OkSk6bLx
z7b3dbgZ25sZMCO0nu9wSctpp0g3AVMJOL7MmpYvIOsXxCJjjVQDxLa55VDWZYhQ8vd/lntKslw6
rBrnRu7OcB1aWpGErxIpAHDCoGLnXxgqVnGAoQ7HcwWaAjivoCfOcbm1qJqdflv+hB1dQsD1IbE5
NU4q7A3kBPchO78SbIUY/cGmRAEks+opHM1wTUvGh8B0yx+Ag8bp4piHGrhjLWKaDPzOHQ6RKbZD
C7Naby3lPWow6g171rpt6BDcH07EpKv7IKKomQzvyvJd63sCLmmkFAtIYIBJ9Caf8hFn3gDqcp1f
03Y3tj/t3POQrBWjX9bzUSHepI07cqa7tZV5uGyKfa7Q0GQUB3J1pFuFAE1Sk7ayf0im41c681J7
Rzu0MSrtYhJLA9qz47gVLYk13cZmJ4HubcWzJJBzUYvwErArRE8JkcvBH2gcL2/BNlqn044g6uMc
HgzRL4dUXzguovWzXVRXYxi3Wn1KSu5x1DoBQ3uLsf1/4RWYA8/s/16Cfj2lnNK5cU6DAxJs1mvi
fzdlsYiobIGbqwn/1HxFPgg9r8+3yVzUjGTudh9ufTRp7KxfjPYj/i6bS6o+3KJelcUXD468EWNJ
bkLt1vaHEZeYKHIfTMdAC4OKBqF3iq+Fn45a8QMmCT1lb6JJa6g9JCfvo07EFFqfdhkG2qW3cna1
irH1K6nS9TS/YBREMkpfvKd+GlO3lNlkKq5RL9QBvpldZFPknefRnV91AHS0VqQnXokiFROuHEqy
IFcgZiTpB1FCE2NZPtP2awolaSI4G4iJxzX+JGByNyvRugaEVa6V+EcVDqs/zd01gUcefo4c7/c5
5LvTq1dVxS9waauImTukd6pdWRr9GwjapFI7ZD+UkWByrNHEfbLUfRJdpU1IG++9RhwLCg2mKql/
Q4RGoAKTJeOUNbB7nA03JwNEmhGka57Zve8vaLrm4tvlsMUQTkhvh0bTeOv1RR5+DESgf2PX8nSU
XI9QbG+BYi9rPhiBhZfLPOjaGUKeFYeqYSbPAVoK1VWiWoeCbLGkZPB+qCLh8ZUyqIFb1Vk5PXpS
hwPuYmi8CsE+cNM18GyCgi+w0fh300fs0QQ5eRcIYsBvHYWR5KaIY0BpXUFhgRdKzxrEXhLQsEn6
BNBc1SByHeg0ASeSEWZ1K65Ql0VOXhEBJ1guhdhLbyvKH0ysgb6RAXqyc49gCZvILVIAZCAsa2gf
/inNHYpSmrfyOsHnTaUDn6JS5fghazAEPVar5sNiFyBznYX2kOv7mD25A41pLI2eSlS/lnZUPOOC
NI8egYTyJlkWavBCN+U1Coivrn8isVOc5lZMmInyKbqR/2gKVLzoy6lRHixUUqVvw1URqdcRlUeh
Xi/6tT5RJmH3J4NHD0cHHddhTAA3kY+CySxEkOjxma77bmeYCbll+bLS69W33t/455Z5RT+KhYz+
ahUHrXyRKnOQQ+mFyg8pZGb4tKzGj1reIAftgd39axuEDA5pPKVLgk6BWQrMGGKE0biwXwQ+pYjx
SYEvVcJbTD4/q1Qrz1eDfYh6AgLBtm7trhXmSqwil575UGW1CzjsVZ0yHBpQSQkwKQIf6+GWUJUd
lRqRdQpJUEQ0UfDauPrWMrGNRNk6rtfEMMwvManimgORFVpL7onl6PbkS50b1eLmIJadqL1C+K73
yeh7VyvZyNw9itHaTgEt2TrGsxh1Ge9bTudDzKZb1RgoF5n2x4TFYbiO24T4OhR54rcnwtHSHp5E
9IzDPHN9TuY+K28IPUd+ifCs5AxjBPOtNA9ktLnqkqCqacxmVcwJxJFSDTKlUPBJ2x+T0B6cSgqD
uNMx3JJAFoN5eVa41XJxSWt04hQh5UixYgsdZFgtzfqRw/COLA2KOq+0GgFTwlnE98Y87mAZ4gvE
SOUPqgkVRUbZfkNObo3OZ3cG6vQFwzbwS+vuE0N9hHxyZDr2VBGFw1IhVRZB+SQCZxj9HBSh8vak
MLBNEPOOpHhoVgQ/rErCVPhnoESlxwINschLvzbpWTLvRIV7ofdDjBP/BIekjCXCIq8gUMfNEcqJ
VuCDlVw6/x0WtynFakT8ls7jUnQhkcbEUROdIvHPoTZ91UUQRjyrx0yrglNI+j/pn2140vLwbpEj
WpA42hogAh6VFMS/AO5IHccc/yUZQfDIXi2+iVzyDWrpF4RlVxpB5H5rca9Voz81yYoZqQhveu3S
dF6tStj0LD4VBFP0kOxYrDvwLpB83PMzsZMqb7BsAJQ2GBpMEkx7g+Gu25jdjm8Rakpm7qECjxFQ
DzLQkivXdVl/zRGGF3Fk9J4ZM1IYCE0y4+Sh66HHhk8E5lBn6sfeRvglFCA97j6NyHZA7K3KqydT
ymReNfJZLqQGAqzuMOoRUYSQvwL3/heSSKXVNNQM+UIGkmKFkQF3PAAFHhj0BaO4COMitS34giYK
SNEPdHHnm8FnGb97dM/0zRelhTR84e1Qvwg/MokgQIyl1DntTHAm7OwZJqmMObd9lyiWXaOHCMXC
IJxdLg42wBZVDR2zj8HZYb9Kf9QUXq1x0/JJ5oAtsOsxphrhXxVe4hi1RPK/hjThU9uz6oa9QKyP
N60P/zHkyiWTk8l0TjJ8B4t2AjLNmh0UD7aliyOQMJBpLjBNJ3iXQHRjgvix77ZGDrEDpZHuXed/
bjxwBTbjeo1fM2S1I1RgcL2VSMi55B2IgUqkaiQP2kNnmGueKJktpEYbjrqyfQPAUGC0OjPcqsA9
CtiUkfM+9bLJhVq9kPt8PFZK9JpAgcz4STC7Rt5DXlhSfc95oYuzQRyDUmlEJPE0uVw/wQD0RuUB
0JqFXj9yOtQFdEEBLCNGkglF/AwpmmyTKYBjTEbeW9D+oY4SiyBaFVFOmY9nVPlp6UlhkecyTHbc
raQYZtP+Gdn1FknA1IcLBxlN1b/xvvfsZQN/DBeXNlNVcc7CHpSB/vrq2hPN0wHzk/FE13ehXTPO
2El5avqVFoFMfY0UVGKoXbuNHpzq6BDpO6f/62fs1OMidbrXyDb8LhV7LSGp7fY/qDyCwvBKVLyM
eTlR+4bUB4NYPhQETO7Z6OekW8vCKgl3wDLAQpUEhORwGjY/PammfOJw41PTRohBZ9LyIqWNuoYt
eL5k4Y3oFbKQ4CXsmkRJxSPOB31e8sCMn4fFNePKl2euSUcEHzhiCbHctA9PKkrbp+fPs8dBsoqA
tIZ6ABj95NuqsBkmDrKZSX1IOR4V3ntVmWVSUgNErbEQat6HZ7LgKLRbWIB2jBoBMpdptMjSzt67
Bshneiss0g+Ix4h7kh3A5DHn/18pDEjdahzZ7UvtxtzWpfQy7hFPEjGPIT2WAwjHT9VOKxlnXdvX
hhB4Z1540oZIOVzGwms3qPSglrL8hx+/mNGIIkWiX1mx93E9bbSDZe7y7lR692z+UugaDD6nyKZX
yF413bvnDeuY6TZzfjPnqxpfQOXIXOzAp9P0xzqMqzwghemkEI6awmZwuwni1SxaTDwTR20EvIpD
6WE1HzL5NYVIVoct1YOoErkIOLDU/qQjn26akhwuMoZt6wU1QA9HUoUF/oCBnCpBr/q7rFTn/4lo
pYxGbWvaN0+N0KzcLecEP8b4gp2eik/z12NWoh14NQjx3tKrElPHMwmxCYlAL4i6sphqKFF/k5/q
rgg2tcchY2LzI/o6+Fa0tU4aH64k/Tip9tIh+dFEgytlXQPKaWoOGEJOlbA3XXCTX4suD4HaVBS+
xwfe4xlt4SH48crmlw8F31Qng3QjJkn1CnGQEWXboS1eAqheS++TVIgZZpYiLgDzBuN+zEOtTRI1
pPKiID9tBqhlDJHHq/YA7ZBhsRLhwSYegCbQdMDWY4vlYGbkOzDg11cWb1dunweOy8b6tNonHjme
rQoZW0QhjAx/Rcu7LnWTj+WX3CG8iR4pSkmTM9vJslVOuQSycQ/itY+8bzsIj43ANsQbwU9BpJjU
FeTwZm6X7RGkgDugQIPltJk05IlMmL+MkKVaEEGDwqeHr7EZJ9Bw4TcFqN3gjarzkph0KddhfR4P
k4f4CHQTrF5H80hFec1gqICMor2oGGOltLcpNmlMGhOZ4QJdPLlDyGaQBwzOza1XE8CRa8cr74W/
z3va5jffiExEJN5qir8tEp6IMuSdsZmTpGcEw7oM9OSXlgBTF6hKnfIts4ICZIs9ImucFbyuKtuN
1nblD+jQBkB5ZSxeZ715jWFNRVavySphfn3zFMytHXR+95A9QrIrxAX/YHOEePRwceSU2khBPHNR
h8ZZb51l4DW3pvtiwJA8H+Rflf/JehRL3cgHX+Mr+CTmT04Xee/r+javRpyorKw8zRIZtehfngtI
/uyqeyncgtoc5L7MfarfkiZjkOOGGu+N/mra19jO8fGtkQxtOrvCQc6yksPRZwR1olrLKKjbQ94D
IbL9SJRYhsBJZFvC6ngDkG0wKIFOUhvcBO/IIHJYVFC1Ud93YLsSQDCQ80wW+U+KfhpQ+RB12Rqk
YsAZDCOiCM1BgqOctERHD/TODsDYggOKtGR5TqA4KZxqpTfVRW7Tye/ImsbedpE3quzdKI9E1KDW
HHjiQooOgqYEAYp2JXnB8kHBs1Vii5Wx1CjcuzrfYDGVcQhMRbz//G/Qsy5Yk8KswpmuGlirnZUU
NcQC/ARqhksTT4fH/SvpJom0diqLFA9jSTZewMvA6u+H9Y35bUPsD3ETRHHNhLpf+Qja5jFsr5Qj
yOWaMuNlAZLL2y+dB2lGegZw30/77N60RxmvCJJ6zk/jEX6GP/0z//H+5ifqbu3hPKa36a2/zndc
jN/zb/wxvAbvwbv7Pt+HV/2f+1Z965/gFKdl/3h2l/HO629/s/Gr3+wOcbSgHe87eDfuFeQj6B84
Ns0lX6wC6OhdTvNvmVvx2X+6N/RTb5Tc/Bv+5tfit/pqialZBe/hv/HOjHiHc0oW8ltU0M9fmcX4
m3glg5X9ra+aE/Gmm2ELWnZydhn/7rbd1uI/p4P5TVFSuGi+rCcVDGv3ewbXjuS/3BdhrBTPgSH8
qFOAiPrGy4pMYq/4js9e58cb2kc27Wt3ytZEvf2OBzQrJ+ekfMnhm8gwNqp/wRFB5TL1cz9ZYTBa
EuO0tXeLeOPdGLyO2Q5c5Diuzb2xLU/VllV8MawportQO3cuj/qr/UJM57rcOJvpSF3hGY/awdo6
636X3tIzJslzvBZbnC8b1C1L6ucP+SncO7fy2GxZhL4wYi4/xerl9nLs+A7e7QVlKETlcRUtxSo5
E1B7zs7E9mzKnbVXNthvsKcuvI2zJxRz0x2jg7qads1SX5QvzQZB3Lo+9r61R/SwmlbEDuzUI5ql
W/xS75IFack06yE8Lc7TSl+lq3Kts+xu26Ui1hYkzMzgnRLegMEHyFWHl8qylpUS4TCfZKG+q9H3
KP0548qpVWRHwaKWJ090cPkQ0CVqEQtgmLmvB2+BfTJMcBlFWdSs5FPAe+kuMdqg6Zm5iurKBxqZ
ac914mnbTwCf8LQDprY5LvzW40lkaCDz2VV+O9QSQQz0x8M4c8uTeRiEn078D5CK33MXknLRqfSO
cnF4u3r6Bfrldss45SPcf9JlOiM2VDqIXMeXARSMREpObDDdxMR8kq33VxuomzgzFy5sVWkWL2Pt
RKsyzH6o16wLYMk2R70wakzu8TdIxCIjZsiQci7bPhcaOzF0L16qhbQTlEF7qZxhh1Ye/QEwHpBv
4GGcRkE9ziccjsAyB5WTgpx2v29VzlGYNvVHLrf8mTbZEzj7UM8XHcQ7kT+oY3QO9BgnBVVFdcx4
4mf6h2cP7P22pP4TTBFjtw+0K5PKwkZeZZEhnekvwryW1Fg02HboyBHcVxFdlcL8kogLdz2pYCtZ
9J7fPObckqx0UACUjr0KfNnk2BeYbEb8Yu3GwFYFMdf1CoQ6vpiOAA/7/xPOwKnAdcuhJlySeC0i
ujAn9Gb4xqO1t7OlCzZXItGff61fw6CsKts3013aKoE6LcI/eDfrDFgct3u3VJOHyYea6i5eoxAI
LhT2e6O7r2Ze0PZ5c3uEGDSFAdYtVAPhUXM1yRhvy+ISqzoWtMwPcSCXzj8BG1enZ814toBmqgdb
Gd0DQatphNI+/4NVloYFMY5vnOMYaVcKawptzYswIsrjX9qBRQ97CGaCFP+PO8lQj5bof1mObPPP
cV1Ah9eC8jx7PQHUE9DV93fAflLFTKZaoNKC8bIixFh+l+Ik1FqmhL8mIEl4QtgoDcATC0BCl8Ii
JjBKSxQksbNBvDoi9ohs7clcVeWBx/s+Bh8ak5KEBuT6E1g7j90KjLqg5LcTr2W4nTWC4xW6Ob0/
5kcV5XRIknWFjSs2ix0aKSZNRf3mElNcixiCJ7Z6PgzO0mkVkDkCrrpzn423jvBHuRzn14JiwZbI
hyTcS+MJ7ghdJ4k1BVYukiM/BTdkTaNXlaIgiaYtzVUAYHtHesKcBy8sP3oo54D2C2NABNdu/ibi
pYoVBjqUdIxTEV9JEHlhEo0Ilav+mcARRaicSOmSdcG9GJdGWZ7hrbTyIR2x0jes0dc8bRyMNMJ9
maGusEi09snUqnXHFiIvX0UzMAdTOQ3MSRIuzU1KfpUNgSw9Tph+gY1o1skDETOJtqCCkvTncVW5
ALYLhFl4QnF1p6A7ymhQQSjWXmPtXbFU2IgNcZMeMpc9AcOe75jkhlxT8zvoNg3Isnl3uCixyFhf
Y2HgVEi2pXpuW2LEik1DYg/pWjKvmVSsAfcI64SjbUwNHVN25aOkchZVoCcjKYq8gGUKy9htC/zY
llyNCXJ0TTDc8M/rmXs7+raxTWVkzNq+hSmn4hDfaxXabt4ZF910IB4zrqg8rJcu54NpMna6+R63
E49rgGeKbNADam0gaorwZJMLrQGcFzVYywTlOrR7nta82YbKWvCkh48u+5Com5kBvFQU4SE6mZHL
0ftQ8ULJs0Tyvugv4Ph4SxFFyUfP5jFnhueMTmSHAfO0ZGJITyLMyteV7TydKyfCKUt7EYHhuqnc
8SCT06TsJuQUev4SsSoqSN/YUKJe31GSegxH0rlLn1cjI+29rTB7dtc0T69NCGPgaJCaNKZ2Jgfs
rmIuK5DuTaRWbOds/CiCblF7MxN4ll5Ht/hCKQAYijlSVf8VTXNhryYaE29QbSLpoP4WaIhs95DU
JxmMECnVA/1MNXfk3SJkhNBCLls4DT1vGc8Bruyn1v+NmbIO+HwhokGfthcMIrp+dcj8UAGHevJh
Z9FA1bp8wjwieOxfZ6Tr4V1LKpT42nJOMIbSzW3nGIYQ1bRauu9NzrpsXEnry8gwKejPGeyXAg3S
4BZUyfICRuLqFQ95BEtDYamPfpswj5FBlIIHsY3OGK5s3Iodu6Q1VIceu3UPXUZAjRjrpTEWX7yU
UG7iHVdQNtzl54DfdZOD5m8vKdOMcsC2fek1yChNzinVN4zbporsW4QquZqyL5fVTsb9dioQDWJE
jpccHAlxV2iRugXhqnUI5dydZjRUayEPAumy+CeDqSAB22c9SkigHOhJJqZYhyzgaNJ5Lwl+nsZf
Vkycpxv5Wc8tyFoEOtGsbfKwShGz8fGs8RRlNcQAQsdIZoqXaPYyh/g7sdHTzO8loM8aBnGqAgrM
T74VE9BEruyDQ+UVNH/FZ0nG5JUIw8meUVZN+tsLcnJQ56SFSQpo9lbGKIsToP9CXl82FLXJn1AP
5Tlxsq1bAJtxcg95Je+5GQ0rYkD+zBonF3cocdDr0f2UoCICabIdaAKtfQ4GdU0yNiEHp0Z7yoiy
FMXv0DJWJT6Hn+XdyUUyiM3PlR8+CDNUN6ayTDpHUXfqqn7kgyh/2kIqJPlAtrgFtexnnK8eMpgK
11luc6zwAtT5MUifIUd8QtlhZoF33ecB3moijC4oF0NnLfQQJW/8mAxlbQNmcbHFpPnF9q+8xbna
5YsmKw8qBf9be0nlQBIL3wDrZ0GMVMU3Xv6fn7J8b8Msj5ivDN5v6cEa2eJ6TljtyrpPcZmKn4Tf
ZWnDRoa/WgKsJjrEe9oMO2u6mLNYhZuIrx6zf326UsU19lxfCIYkvEQycN1d9chxFIqoCXPN9x6b
QNFQcdyiJHOCrXwzufEcosOkb8yhGoW6ZBEf5gQDi0GEeYmGgsRCWLqWfsRkkwfNH82CZkz4lAV5
SWx9bVurZm6PGWkIcudmpFLVNyuhXW+65zZm4thgD852EOtr0bqnnN1uYtVT7V1kYGmfOEuNPkC1
B0oYT/LQj9TOl0+LmnZ+U1UbtjbvUFHnkjAjhrKrGauuVKxCiHQocHldnIc3UpnIh02+WDNfKH9N
eZAdLK6xh37ywZ/cFGzqMmrkMc4S/tvHEGZqx8vWKngpeH3KpzN6AOJoVyY+tQQPYV9clYyLWHmA
fQPrX+huNSM+NCwFw4CzH0xUYykA7pbPEfJBPFg90jeskvQa17AiQfgEtAKKNnWCMINi7XEdiXFa
ys8tXORWfpJmZFM5KtoQdWVB2mBoJG+Z0r86dnCU+XVF+AQIuNc66jJyE4DkeLs0+1hO/4fp+AmH
lYZ8OsguOdpcPtChh7y/RAb3iAD1yWiB4FzNKrAgo5E8fpauxaNLdMlwl5NKgkUFcEo+BQqFN3du
a4cOK/wWCqxa0OxKaBUo6pr7XvaOmnfOnJeRwADNeVTwyHQ4rSM4jDkj3RSuvTBGqEdOPdAFrbmC
k6RAo918qwhDkxSOoh8DbBRdSGda3VzyUMr3lGtjUTQDrvyRmflKAdkinAJnJB2MAP9cF1g6n8TP
yUtdMShF3/UUnOaUCppQca715gQbmtnWlKPMWbpuuvLgNO0F25qzyXaTTi+kfsEy7+lnZF5xiHIr
Gy+oYT2+K/Y+zlW5HCI7RmHnk7tJxlYTtKeOoNss4ucYGOFYqZykO4gO2/GNbrxHTuun6H706UIj
X1m8eiNJQhxz/CRUG23zeavPOxn5938tLsAQAc81uyUquAE/AI43U/Z/dPGCv7FkLERWACcR1w9b
pswArI6dPzlsuQY4qRzyspta8YMSiw+UWKN6nxRCf4fi1pDFWLnzJRw+Bu89yMQJNVQWsl2GFzPb
0H5C6TiWfOCEHFewB474xGqS9Fx7KEZk1RUWKCmCYPMq0NBbYIA1SJQNB0CQnExYkxOYBiQWLBHG
yNsNeAhmJWKxwH9ixPwd5qmFoJByAag+mxY1HuH/pRjoJdzs3UA2JyUOak60cOxgwwnq7wzfVVGo
69H482BX+qCV35zca21kNkaNg99zt3xya+3Jf/IX64jtXfKAeY+4yelOpg/FgVxBp0z4lfR088N3
hkOiBU5A/qBEzYj+wfzC/jZjkdU+R5T4lJ0k1GPLMsKwBZ+p44/ywI5J/PeP7RDc4xxjwpDGSCGg
DLiLFwdNRcCzAZpfiVNBKC2vhKo+2V9hKXPvXTHiTYcJRUN95D0kMC3XlpSLvp5XfWxRjMQ1iQPA
88ZNHE5XPAQ7PAoi+uyIKrMbfDEUj+F8S+cf+aUzMheTpBCAoAbdWxMOxwnVOWiqE06UdFmHWrs3
ycErjNd8Ujat95dTOZCiPjeY+InedJLi4I6+ofXrAEJpaLRdoMdwsEh4CSWHeAQJVTg98/VAnNl4
1Jpukd11Y8sLi2oEEL3FsCtQAdlDj5Yy9PVQORq5eLDQRMlD5sAGSYWPwWBiVyukTK9Nc1cZXr14
Ppee+hNPKap2VGXoUalAP9SK98pjgxH2U96jYU+PVnJ2hitnYKUcE8a1vEGZ+VW0wD1nDbMVUerL
hApwTXx0U3nieayY65HNWFYAz0evPbHprPTm/N3Y2PMIzjd6Y2uCwQ1/w/ivFkSCEotSJAfjIh/u
pvlQK7qhW33peu8Z4vEy/ZMPiKhCv0U9WY0IB4tnp92JgFiLmfd6b7vBqfmHkSw1rwbn5zRC+BEH
qkXPBI7a7CcU66RSFs/K9lahpyw8qiXJz39J8bGCE6WWt2lFv7EpTqg5fGbkYCkEgyZNkIGyLvR2
J8z+4KjFGdOI/LPVjrAnj9renuvNJBsCE0HyLOErKvPP7WPcxoAHSAfJzbICHXdejW6vW5eQVpEd
HVrvZ/j/ZljJ/Me8NDeaxpssoWQkEUh4M5m2DdmeJh5Cmz2ZDlW4l/dP4oU7YVFPJsTBqf5k1J2a
1kT3S8g2RKHi0FDxMg8uTxPgogcn1QaIRFzqbeKli+KovEFrZZf/p3a4RjSiWI4kHLR0GyBtMsLV
xlu30yWH5TDTo5uixFIxeOMGVMhRwMGp6mhxGYUyjN02/tGOx9+1PbxISP+jc2999h7yl17HwBNh
TSh9Bio3CDjQzh0CcnVQ4UlZAcW41nIOPnfemIRIO/POKM8D18gEQNfFxlWPOZp1wa7BcpnM6Os6
3zNYr0VEyCJmADRBir5xOszORBSQPmXX2L+6YVmMlC0wa1o1CXqpjo9YWyQuQCdgc5lx3ifLhv4v
yX8y2LpyDixp8mET0O8WqgpCgjP1nmXpPjZu9oB6XkVT+psLl2r32o9M68WrX62EMSVTV1Qruf3b
5Ohrj/UnjbKPrOsI/nnULCQKt4n8llLU5aWOy/+9bfCvR3q+GTzsB2TtafZnq9ekDo/Y1fAZrVIz
OsScpGpEvMpsXszgVwZA5anwU+QaXg7sQh5aaqzGuV1MtrIjobzH2DdEPyO/tHDggi7dAoE8qsyM
mQgFGXR3pFEnFtFP8xHqPw4va2NxmfVkT40dKzS5jQ0jrTEtCbqgkNzgonNQHMtN1kYrCEaRY6IL
8Y0N9PwRxgJ9oTqur+lvpAkk83cc3VF6Itwr11NX70Is0Dk+p7li0TPmbfTe1zTF2+l2Ki5TB/M/
2eCi3iklxrAn/mruV3nOqB2EH1MVoVpPzkNxD7jVELitxuIxd4TRNRy8aQk4IP06zU0qnjNP0DBZ
raG/baR+nTmumkA7GC7N0X3qz0N7FwXaEZHAAf+R6lGa8N8C4IDHpNCt5UySk57Y56GVnCA/HS7n
/k2E/+bA8uMMkUxL3CiPWG5+cLDmtbZgv+mfyags02ptheM5GUkJMYvr2P/MNKxD4VUwTVSyyNB0
GWXAmpVVqMl0Ev4mPJ9WvFWRY07GrSBHu+oWtvdrTN8SMiD9QX4XdaQvCeT8Z1bXiLkFMKMh9lMV
KLi8MzrDWWjkFnwRniRjOCYUoDbr3NigHY3AntGtCJ4jg2V1nokr6JF8K5suxnUKvcHx2yAis/ZM
3bHh7MgfNLrp8hk5Hw4ASB7/oIQpZBDXoBNzC0XHfBuk4WoOyjsQHxEs6Dh9Og4VIN4uVQ8st30t
DnKgjbhDPCNcmy9Zw/WKmEmub/K7z+WMonc4IbQbIUL0gBT41ff8bFVvnBXeRDgpg5O7N4RP/Lx9
ZybfOci4NCJe05op0W6XmlusJQbixeal6G1f5kpKHDWGv3Jl3BHp5OgRpWbRY0R2mH8L2MdwIP9r
I1dHFuNVnBangjWqbnsYa7jwOtgRvjBSyGG9xNCvlEEIwAYxE9oWjKvWcJ6hWAcgqy2ATpmspuJo
NRCRCPoYu/6PKAHR5C3zmSrAm+hy5ZUun/J4nVFoseE7gFiOsectBdRfhixD8v2c4CdKwLqQt1cn
glfdFfUDgMzkfbSidJUWl/EmEoLukOGpDOICgmFq3KNOsn+SvaX0HSONpQEvirKfxi3+4+m8mttG
lzT8i1CFHG7FTIoUKYmyxRuUbJPIOePX79OcU3tzdmfGFkXgC91vasaTgIgazSsIEDFiWs7/ZltO
pYls1paPqRAPDjCjJYVB+DYT5DPo4vigPYhOHg0skwMyACEPTpyQxGw6VBMR3NS1I1MEYCxrFSiB
BrCQix89R+YUt4TcZBpdgWvd0ImgX7V0obEqzZVFoGWPZ8RJYh7vTarmf063A5mtnG0WA2i3xCA1
7UYBtDaUZqmj+dMCBDA8msYjGSbstxZjfoBmBTNptHaHp7fST3752yMSEOGzDU1qg4dYxCGGeNUK
TBnMJl1IZyZ1oE6XmGJ84VeMoPXzHkkfgAh4CT8U+NQAJ9IQp6pHC8gidSW7fYHZnPGw714Lkxzt
RVLtrVR73ErEcAVXB+pM+wYhgie228VIRujLAps+CQC5JlxZJ1Vfsb+oAZmVclBifpBtRx8RKsnK
09/1Dh8xVTwwMxbjd+nrIVFWjTqSWacChWH58KH9B2frOjm+01XWkZ6RsBlJPQEqRQBRrwqn+kUm
JuxRuBKncuJlG2se1pUONA+VkboMY+EJADlU0KJOdJTpF5Jg0AWgfmxQKd6lOic3SEHgURagk5wm
mf2GnKyt74Y/vDaptUGSvpZa2EKklnIfIVzi/lo0Jm292/zrsnid1u5mJsmgH9yNvI+SI83MNeA1
bKBUHD5sR1Rpq/i1d6uvyju5/tmHGJqQGRDuBi2zK4ieKf15Ywfoqdyv3CoQogLUzvkqC/7qWGQQ
hbhUPTSmElLeBRo+oyMZfpFDqm+/7a2JkDiifFvgST4yWLmQ2WX7Q8ohDQqGqXW4GRjaVCrasifv
yksIt+4fA4oHKvE2ai6m5y8jI9zj2VYVhmbpPirQt1RBpwaWqun6IYiYHkKyiqYf9JryhBCkOQDB
RNfA3Me0gtQJtzmvaXQvAPOeLZG6KBTY+Q2OTKqjrNtIr2+CONnXriPP79kBk7WwygyCoYuTLDBR
slXITRSwe2Eg6mNcYap0RgZkEdhABTPXKt63oz59k6ddRS733sP2qBTQ+OrM9rKM5YDL2qeEaRBr
0IH4zKbRjnWIMqgQHRk/FANk1reLZp75SmTszclWVofQZnBTWkAVmxXLNLmD5IhLIPJRdWs3WeSI
MxvjmmnfSHOePV68F5DpWSqCUg06cQdFvB5iYxfNxa/S3CaEJGr0AszmyJBDXhuALBp/2kCq3nb8
8X8LmmfTnz63cR19pKax9t3pbKnUcSprANIDwqecb3h2UUpu+Apdb+Dn5hLUdMJetEWOy+kj8s1b
QCCfDmWcMsAOf6fFO+2PHjM1dDxdGubnRH+AUdXDQ0BnpMQIotTQxcIMRQVajLaHRmn69gg9HuDz
/XxgYKC3jJBBZszcmT7q9gJWAHy8Yc4KFVeAHKv1P7IhXI1YopV+/KlAUMshXEtUpJCzAq20BTWt
UXJUkPzEeyaNZCd1nkF+1NkmN7MYircABNPtwJcRS+Xc3g5FBLMvIJX4yEZS/yNyfig/sXii2wCD
TUgzNiLEtaYC0sX8hF9+i6+0PQrHWQIUInUBRZe4SHBpt1JW3BGy1nicdsj4AHRqGdNrjd1ody/B
TKg/Yn39lk7pavaDj9IIX5sS32zxcPn+fqy+Vu28UKbsPGYwB6gj9fKsu5C/e8PwvqWKm3T3DWH9
scdRytG+kaN95OqwKG+7+E7WLUOubzb+9LrP11K/AKEvOpypNnGuWr3VUUEPQHbuUG1G514C0rDO
25iI69LeInGOnFUQdOTh3oiG4hziOg3AmWx9AWuyjvyfLjJfojg+C8rvZY+yu1YarXTJtHjr20UD
xYixqNqSyoqkkejlikBP3KaN9dqiHXD2FVp7oplQX89L1HrblmYibDPoxc8m/kuJN+fuugFx0Yj1
sRCeAPCOJSZXKcobKQBE7WORPNQx2KSoimOHNYgKDbsluRiFO10qDiSH09IF+uMStll8fsL64V50
+kq0plyjU5mdrfgvUJ7jfgUwgChglRUCn398Sj40Bz24cgtKAqpDBvQlR6fUcTTpj4pghUG5kV7P
mwm9fIdbBTR/Jmif+YrOgLgpI60SDs3lUysmRIUWjjBqeT/pftmueXY5C4HcaJj4CSNtNLH3k0sq
6K7VHoJysRNkqoC8GmYfGCcX727fTNsKLQ7cUzmHnDFEmZGPYLvbICt3o+tvbAwquEWc/CjYOS19
RUebUjbO46F37toAe1gwGZBvL1qFkNpu6PliD52NNsTQDPOLYJN+Na/odqXmkj/TSvAjExn4bejX
kWK5/09GNtOVx0C9MwXBkbH0Z8paqXCljuBE5GXF89VmI9XtYYqc74CVAG0rjWPPfSPVfA8AUwUd
1ctvIRTSYn4B0SLl5+m6GPZpfXcRbXv6p0l6ZwO0HSVXbiFTbwCWkiU1niRvGtZXyHCZAf2Ye/FC
9Rhz9+g+NzP8mRT3XBXQoF5qbh0Sy9RPBQ6rx/AtBW/9Z6TaoIKzsg08Jz5MOB2KymHE/gUFMjMu
OOGXa4DcEz/fppWy9dUOuAR5cP8HslzKvhZW4tmzfwUlFQo1spTq8nfpXzS9xYbpboQC6ljkzG2Q
Yt6ArfGQyNxf+/Is1YL0VQRg0P49czR9/ZXRa38D6hdNJ2EBDdYQN/wn5gdx1IxdtKb2px0BhJeT
DL3+EFHxgvv0XDzPCGrjaFD8K/0e2wEAAOkU1dVwL2A8jHNBqpNYZ9d/l1Otsxr8F/VSxKCyhKhR
OEbLu2oPRK+/zhBlCHxGmFROPQ+JnRaRniaNjNB65Nq1HZYz3gZfWEiFOCFAr760BvgSxRtVd2Ta
O4Oib0p0nhBGdDYupARpcsCyyDYBhwvtknBL0AFQSMYfhuhYwWm+NQaBQPfjvJkHJPrKJs4ZCkun
FFwVLlWp43W+EvR0i5NmuPZuvEQQIzIGcoTldXC48Ks0dDcZBV7KkFv2pz2U735+GoFpJ7T9PEB5
aHb5yInlyek+PCZ9IQUgZ++GmpWPGIkvCtRin/Jlh8bbauhXkylayyiq4KE618w4DOlfIYcLtRZJ
0DzeZTkqBSWzifQQsyDBqrw0ZImQxtcMJi9hkTOPj4kY0lsdLUxj0cCD4TVwNeVwE34/4Lpj4EN2
0Qgg4QYsqGHbSmYob6qYpEUl5Jp6d9lv2vDVEBLL+LEB8ZWnXMsZ+JxMl9UIksH4J9q7BPFGJRfG
q5RUgG9Zco/bPfUDC2mGjBuPnp/+BD7dI/cLXy9FZ8rpSJIsl9YUU3wVcLCMAcdPXWZk4Mi4eO3A
Begwoa0Y6fyguS1sU3O1czrEAQHGuIaMSE6YBLJ+6lgo0c+U4whobk3kkscPiAtAI2SyGZ5sLpQp
Sl7eFcAkl+6C35HvZiOQAEr4KcEGS14+mYBcSgwDVy+yjgWxQUYTwqUYw70p3mWTS8Z332L6gneW
qVL4s+VIUyg9Ldc664RWMzBQkrxlN+n+UlIQc4yihprsOXTB4FkV7LYhDpYFzLf3Gag3rqDg2ATj
i8ez0TpUMzrkkbchG7ZCk89h1ArRUS6Z1mFiRaKKomiYgpi44vzLUs6dhyTO4bx9E84cnHSpQBzO
vBg/OCQUwbl7dxLzJT4Lg46ZawbODphKQYxd8OVh1FL6L2alQnwxfBGzrRROuEmUtl8FNPCM6aFh
aHQm6AIYmT6Bi5tm2MBncA8aMQFfPG9cJiSJBSDy8Fc8RP5TKQSe++ZNf0nfrh5p+C62IMhqYaiq
nGCTXwES3imY1qKJchHz6M6XtBgaI58t1dyNBvud9lvy18k/dZ1kYWfqyguS11HfkSKE1iog+XHu
EWhSqqCLjrHAdmG87tAsu/PANPsL57a8TghIjV5LtEAhzn/H+U3yHX0nt2xA+Gg5O+8WgwEHZ0Gi
fHyS5zIZ+qlMVNJmLkQK878SxtoOPtNxtBVmb5dQAHW0z60H4gaHO1ooOrm4dI7mioXe3VpPe+V4
4SWyw3Ir3zblJKIo3mDb5gtH2meM3qhv+VOqR7fLN9LY8qDpdPBJpJ5h76WYsW1mMBrxUrVga+qW
Y4TIJyh7cIzorhFtOsVQU1Q3TF8tkd0+wuYkNWYT7PLmF/arLkPnaV6k1OdHBqUomkmmuOWIDZy9
b7yy3sXFMPTcgUx3x3yFu8CRUyd7GBFOZlTh3sMz04Uz8qr5cC7QdKIEqZq10Vy7wDx2Le6CDQuo
Zm6PQiKWPbNk8h+iI+TbmVynqnOWEyVEFYuyy2R3wpKWioFQH68eKUgo1y2SEkJOOJKpjdzZKJNo
GEQgwiPBmBPVXLT8ciXX0UiLD76djBk6pU2pLG3G2wHuokXbe2r8Ltu9fzRWtCkzYGrGhaAARyaF
0t+nDJzN/qQyHFa3Rvm3FnJVzmiGQCGTeUdR5uergVslgPNHnM9lFjGAEitvjcexAjCU6wfpD7qQ
HnqNckWqLj6FplJFqNVzWfNPHLgM3EOQ+IUejDphJMtS1Hi8Fkg+Sjg+CT2k1DlB0DLbgzhd7gQh
Yv2qe5XWjGY5QzIhAg7BXkZztyOdp9BhGPZPQa3AizYxMRCl5phsTWIHqiO/l6Qr8wXdsNl3KH54
wL25ESiQhyun2WztJ3QCvLMeHUFqUmWAnMhtQ93s9rsQjjZP5jVP0dwxpWM7Q+oLSNhBgoVR/SnN
QTOly9JgcwBBgHmgTZlPCmye6AlocVv70ikR5565FPQGyyppaTKfNEVb1XD0hrxZiuDZ4hjXb1If
t5m2oDm1x4w6EFy2Xcy+kS7YEYQeMM+XK9YA6CMu0mGYZcHM2gB4HO1CTVB9YOqLZnjYmr4RCAlZ
wohT0fHNVYokX1a86DLh9gfyKuYQ0ad6a7F4TxuELDr+TFHFmBhQMnYL3hkuqwTalwaJY1zDJS4Q
Hv+vg2z8FRo4FZcBe7nHRF7OGyazDeljAIHsgDuarc8Ed8LQM1IAqU1kf+eoaHL9C92gCnbZXHw6
ETk5OFfjin5bUJ2KfA2mdHObWp177CnKqiwlBHeFwkfUYDrZwbOxEEufIkHtmD1QFbvcIkF+nZF8
tPFfnj2HpxRygIhdAimoYw55lwMFv5BAZIAH8YAiBaAMsYpzSyF1Yzlr+PSkc+m2fvoMtgZCBlBZ
uHuTyepC/corECLUMD+gQnMLh7GMm+CQYy68FCYLj/pAzGQgxsXZCNcKs3blyE7By8FmScCdORQU
npBGNQF4ISiWXK5++ovXIZ/rsK87tKYIR0QN1rSXsr6mJRojNKsxVlb5m53ynRWSQnoriOFFQMaP
qgkpEOGz6FEUBlvgwSWDzkXjkqjqsrYRVABahHvyIpuALzNgq8dfyS3iWNXSgQEcNe/dzHniTrGG
gKX/YgIwYLzUB3r3isl0GbnqiZA9LdglyU4JxHPHWBbizDgUM3Nt8nwHu1g0XnkQYy2xbxuc02AD
/1ECWj5gx70HylYjaFMm0cTs3kjaP7iiFF1Vl2R7OmkTWTZPS/fwZsqZDmLEPewaHxMZMp37R1N+
cXXSANvUcAaJDcW4rtTxF9EOGUiYFm0nhSP+38CJFbLyWXF8e2nhiRCnEpeO2fSuDfWokoVH0DYh
TJKvDgEMsXQsB3i5MWf+i43U9A/TnhZgzU9BViLqBfMu4HvGVqOqHiZCXUgCQIyhaFXGiYZSB5oR
81pQrlliiJZFqGI51oY1hzhBlnE5HKUg5Z96BBNKv8PwjAIaIY6Zk3yfYbZbUFvmBPPm0LkUQiRT
EG8qu95tw10HQ6RDDjDVMHskFH2YPDPabYBUkT9xQbyjmc4Ft6fLwiqqq9lWi2HXcjESwDztHeU+
u8lzQzXA8ymV1ESQPIsErhca4MVS3lsg2oGsWuwPeL4i8mtQAin4+ntMDKKsZ91a3DBDfspHZsFk
7zYndkp5zuc8w0CSO9PllyKpN+i/fOab/KrIt5tj8inwp8Vf9KsdsS5w8Ss+OmiOBWVToSwtHrFo
OOWsg3dBmi6PVj57mMEkkSDNEF7DsSBiCl5lR4QJ/tBU4sJw6nBdl+BNIoBD2f9CqcNONGnLBLin
GnHPVUw5TS6SjXki/7A9Twazc7chGEucY4nlQG0h9vjVAOG5kqga6Ye4R81oJbLwWAbrIFF0u78p
G58qRwRVaKjo7ugEuO5onwXoBxGgyQIAEXjJiT/LLNkotb+TC993t/Q62jC++ud2ojMP6h9Hb3YF
jVbufSaxtVJIC5o7hwF0zksJjEtfSn0lNUvW90QbqtD05hbKJ+QPtHV0jnJkBoThdrJUB/4kac7u
tvaSPzOkM0gAJfs8Oox5m2BTEe5ywa59ZoH2CcSDRwhKofY0TTQ9eBd19PC+ldFBN+vWYzuY12no
9wE2zF5h0g2zdpYz27iEhkA+1TbdrjHqk9BjHdg8FK5+lSZfHTggRQPHQZG41MHD7yKumEinvqIL
HwfS5OYc+jvY1om9dtf40o6dnT2IS7nLypGrKVCHY2zTflWuwf2Y5osx7v+oarj1EmdjADaxKskP
o7TJ6Y7hUDNpHG0feCBUpc2qFczJ+g9nAGNNluAQekZI3ny0QGADXpSo9dRiJvstJmz6JOpCD1BM
UBADTXRKyJOpwGy4zUEAO9k/VJCb0vmeh3QbhH+rEkVANUvfIG0xNhzinHA08mo5qG3WtBTnamma
iNhggtN9Ety6kbRuzOUReBJa9zdraH+GIAHSHJkXduWOolXlDqC0Rx+qdON3Rp+dtxSUHLFyeY5c
0F7rMt4ENAoYClk965jFyDQ6AO8xfWhFe+rRA7JGkbz85qDhonc4wmJ0OBWLo6M4GjxtLY/CFaNt
ZC6NflVQgZiTiyENKqEL2nUb2pegwq2QmDJXeW1Z/afJcC4r784EjuyoiQVCaqwW9BKZbpwyyfRs
o51vTeoCTnlpLHkXUnCADppp9Ivqu0aWyKd4XryMtP5fbAXLzrUJRohfWpcBZagkCO/wfQZU0+9z
4aXvIlLOevMVp+yBTYfRY7K6UzvAifBTBsU5SK0tUKxt+PvcxvjSshomrtnulOQAnLBCkBvgdpBf
fxPtHbgdihosOty27bFIiO9A3K/xXPureAkGPBJ5ShRwnf7uiJYitBotMEOLRncV5tPZ879dbg97
+hZEqPc6QFaDkExm8XUhkDrKSuLdG2bofFLhx+6HNm21A9NxtH5T+MYu6BQi2NQ/YxWvMhgyh6Zv
GAhf5z9Pe1K7syJ+zR12U380mcjksYwYsVZgu84uT4gCQx22HDANlWkHoHimuU+ohhwX7UwA6Vhv
hGzIWDJZx3dRfaRqP0lwEb0c1AzptPUb4f9afTM4GWhbGY9LUIerYeolQC2JX7qB2lLMMsWPnz0Q
q3Mx8I9SmBiUChkUWQgFNdaHoOPySwraGASCcfctzJmvVDG6wh9NZTyX+SgYrFEN6yTA19f+11MU
FDLUzSpDx7gYuwKuIzwI1vg8/LjTRm1BFSMoAc21IJdgVNLt0X+iw+vmFINtRbHEwLPYZ5xmwLAc
JmcCgAjuS+Q2aSc42qMxeCmcsxyewjXpJdN2eGmm32wG6glBm2wl3trF8OLDvaUidq8/aTLqCgKc
6fU2LAZpuZVqoccmtgxvMsWKiTCqAT1sdBxvx+cZYFxGwmcc+gQgNAXyGjEvmHPLAcKbKp1bxCMA
Pwo7uBqYb5VUMFfAHzPe+dPasBPmlZ7NsD1Z0BrAG3H8k0zZIUpRDbuk1jXH0EHrRUsdw1sCjXEj
I9HgCgJHqXDUFcPFtP4O4lSurnQ2PckHLh6DuAz3bABq5gZeHfhIgLUmfRcyQLpuLi106Zblolfa
yG5JUpdEbuJSZPQPg8nAyYu15+QXi9ATZMhqs2nBiT1c5kYukvmfTjRLXPQFomLsHP2Xg0UHjYU0
PC0VBqVTDn7DRTkNAf+Eyz97p1VSYwBsvUcKytjk+IJ1470H6Cg4Jsui/yP/lz0vPa3ATybuAykW
Eu7OhjuQzQphVofXToIcyJXhSspG611IkS5JtsJVcfbacbpsS4PoDp5DYH5RK315mr9qnT2PjONT
nZBzwgnO5n7SmdULAjHdhZKU3nhkhMFIwq9rdQtd+ymibxE5hw0uJSjlFEe3dtZLLG1gKryLqAJ2
wWCL35/uUwpJNm3YemvWAgtXCf9S44fxu5S7BROTGo/sLvVfb2LIz8hXZAglkzjyZcC5+cQfvCUt
XYBMRJoD8VVzu/A7EycGzU7ANM2oCaTjckjJyrTcZDWZyVpAfIeKkcJDWMFeqimQJ8Oa3qQv44XQ
gSwC7Sydb1O0S5coxMH9KpC1A0MsISEWonEIKYKAGwYmO8jf12LmgnOulMUvjaHwPRTUTGk1ph43
qvHSq3DpzbDU8QTydRpAMutWVntfxdkPnL0w/ODLBMDtSCC1lfyquDrMMeFQOO/4NTUNgKpQd5Q/
fUUal7preodgLR01FJmvjEQnE/1dzkC0zja4hhShE7WanXabZg43usjJnC/BAY1UxUUAFMz6jWh5
VFQa0ukGXxOvE+anAyUbqyNybLrOIJc5yv564ntHSB8biLgeayf1rmDPoH/WfFXYBjEiB65e58qM
Sa//FtBBaoo2OllEGwsV7+o3RsAu8gnEhEclS0tt3LUgskPz1hH0T4MIkyQsK6kZEL+c/C72JJCT
HoyhIK7K5/4ZScnzu+litNGroJ8CAFPfxm0hPa2IsplMLEo7Knd0VFy2aPhLXIRSK7ANM2V+FUmO
39xyOBQJXKLHzKidOZoCendER9os9130jfibHvXJsFOqpOMGcFxqGG3o3wxSgjxqBZVpr2CnOs82
aB4p/6YedLiwv3VYrWX705jrvEDKaGknYy1HrsgAUYR0E75YGgQbmWNEmSffRq4SPem2CT21gpRB
D7ydMf6zubiw/gKfU75lNoNOyn9J3EsBLQib/E4tMlSB3Xvip1Vnz6zON4ZCURT4ydYoQAgigs2T
16lufk8O3XlPDkvpjodBvQDnTwSb87zbbPxdsKPMYVgV1iliEVsc94CJqbLpKXdLC1wX/hzwUiyi
HU6Ph3SK7EYxTzjmhbYOw0k0MqeP1c135FmcZoSsgCdd+tbm5JcDoHpwFQKIGVcRfYzNxA1EugLl
SDw+hKejZPSHixOc5MkOCMR5PTFrO1euIu+PAR4BddAZSZ8jC5wMIl+7WOjSLHD1kCs/4Mp/5lap
/ZLoEsE5ZE15FKP+qe0HLA0EoDMCsdJDFC+18SHkJk9Yw67L+hAgkAqSWc8b2/hn4ywuWYRyhjA+
RwCs1qHgI59H6iOyQ4QB75nGzKHG3oGiAg80B2ZIBjcHt2Zu7WgI2GnpcEfoDNCLv78n2R+fLX3u
oJGF70S7J9fAhWlN7UkP0kWZRhfurYbzFR0bh6maFOil9beSQ39kwTqJ9yL1I9e0rLB6ik45fn3p
eKANBCRjW0X8l5RyMA9u2JsWLCZpzgyp91Vmh4FT8ismVE6yG/gCQuYGqc78XeeT0rzCY+G7xoto
0WZ8NZo9IkZwzwnVZeUq0G4nHZtNQW0eADCJiMchghkk5f50JtPu1B6dDe+4968cnQ3xYZgwWhX1
qkHOpxn/ynsDIyF9IvgCBZrPesopBFmEV3GCGlG+m5GKrYQn8GNa4vCeh4zQgpqI7gIxiMdIPrD7
cStUN/DtlMr4fWh7a56ebvjYhrCAUPnX8R+Bnui6BScgSSTs6+NIXjSRsbwTkYcItGvcpXEt+6/C
fMQTf1Lv13TiZWCtQtqPjD0NodB72F2t4t1izSXmjy85+Jc2PLbbNJvXctfmx3G6iVeaVOpbTIXB
8LASTeAcEUnBfYyF3OiKH0EQ2RHSfCPbtkHlyNlTrgItRwNjxHCAePXaYRf43ggkOzvbuZ7fWVKY
G8GHZ3vX8/2ISJHlparOkl7H6lECJZcBhCRNfKYH+vzwL0FFDSQWmTdsWNRoS0tctEIr0QpTjxDP
1gNf/0dNE6FqMk2nOwkYI7eHi+hSgLVC0c4oWUTXRO0t/CNo0mD4L0Jdw2Jb1cMhWqyklE4PQ/3F
nAjQyQAEXlKFAAniPzlMCUiLmGZpzlUkc8g/GP1AYvUKTKUmy5dP8O2rMt/0iMaQu0coogJ8qEaG
Kdb6xo2OnK9cv2EENq5JTt1e6h0EBxGXDlxcQceo65jAx5eYMynmMhMmsYXQkO7A4t+xNnNsYvA/
jp1tQBUsblge5vPHC85UGhs33MT/hcfQ4EFTHVKwgYqkiY5AL8ok19eXbHe6A6JD87QrF5V2xM/R
RMmrUdQHfyKOfDgmWG+VbOfou1QMDs12osRx73KOZCDFTMRd+viBhKb0cPZU6INYFyHp+tRCzOtk
SI+yFPWjgbNKabKd4I9ZCVpPzmgG5OBRsII31hx5rBoueAHe2szdyk2C7+DJL/JNqZrFkcDYbCZB
8MpiJiIp/oZcHaHC+Cb6GHxQ7g5UOfY47x3+kKCXHshM+B/8WnEB4+Ga8npPL5RW6rrp9JtqwLRw
EkwjmU+ALFKg6ap2UjpJLCh16BWax57oap3AwSI4cMuuBOumLuL4F/1NOzyc9lwmyaYg2ImLRogS
WQ8uvy0j30o/kINmJCsgukWEY7R+i0I4AnJElAjYEe/bvtqwt6g5KZhV5Iy9gV822jEWaSeMuT3p
a9oagqHFlAwLAowmeCi/msBmIl2e6i2TBJC5fTJyACcF/rUO0WgD4fi88HB1Z2SyAK4CNOps++ZN
ED9gsAmZgBg7IeCkFxJddsxAEB4KOlyYNnNslm1o/eq8S4VKwe0OlEvygElyA2GmYEuYA5hwWrCL
BVx2sAPXef6P2GMG3G9MrjeAzmZE70m5wCwtBIV0fjQ8pP6ygzNYuznkAuYj+VdRF5ypVCqykTI2
oh9vAhJDmi+bjwQOol3HadvJSFXJZPXVYeVEGtEwlwnTOTiyF85bE/SDK7EkgEReUW2pG5VIDJ4h
L20wkEYxoE6eqsdOJc0mpay4fmPKpbPJep5q8pCiPuUoNGrzWzQpQLKFhfbeNe5C1/Dy0geG2pA/
z7gBnqR9h/qWJspgPV8hBUQm84Rk/G880Hz41R27Z4pxLc8CWk2qbi5wTw655moxPZE61UIEW/vn
JPqqwkcGBgKmCZxoAj1TplkF8WvRwyXecay/xrY+KtSgnn4T6iQZzwKcT5PJbPGvWGMeBrgfo05C
Vkr3lMEyAB024A7v7NZ30Zok89FVg63ZxocKfIZ3zspSaOzJ31i77FHyUMbk7DfKWgnsV3x6DIVn
pMO1n8u/mf9wfKpFSDMYNSvfzM19AI9VvNdCHKLhQzA4BFMtvtKmdhm++e3P1lb4CI05qDHKSyIv
LeIa4Z9k02v4KHvAANEvLzMR8QKO12O4fV4K2sOJTxNVWtLwQq9yXT5bPXPPP/GQF4GDYhgrkXhT
yZI9qAjEKhSBYpIdgBznb9uB7FqIIiV9yM9scCX0I7oyAuY0oSflcmE1JVRoG8O6yAPtLX2RddaW
IL0LYwuJsjxS6kyg1lLRjbG6wIlKuiDZlwzjIk6sxGvH33FZv1WYLXy8oanxGo/PRAuAR83qVklK
oCXXdk88iPTvFTOVyJn1KLdGB4fAamIUrFwjUmwrJQNQvKvsVU4AS2gbM33jtl039cZQbwXwjvMl
8SNq8aVPpPQCMFA9oTHXuX453WvlM7SUH/q+GkJAgaI0iLgl0fUFgXOOj8g0NkqzKrmveB14XPWU
tFDOU+5btXkX3sEb6i2qZGF8Uy1aaooGkfiRxuqHKIRA14OrdPr/5clAa9hv8KIV0qh4bsW5DxGp
mCEqItTxGoKHdg/A6VHmKGAkFOSCysqtLP/K6wIWE32QvgnbdNlVJPyh37FuHZRQ1n9J25ZRKKb+
GwGUiLOJyMf/+yP9l2i/xeZP/dbrsEXcsELKGNTbNsi/jag0kttaaAfZ7b0TCPcQeExynsihBBAG
zS+5u+SYIxLE5hxAyjGGWOno5whq3shVJFS7cDvxSVMOJdNEmqr41Ze+pIHYSBUtLvBExWKVr2s9
O5T9Xt4fdRuDzMB0TLgewbJmdWTazgWtqcAs7PbaHdaxhrkcqEWMIOaA7SrBQ8myylBDdxoYpk7+
lYPTrV335JEI+zbmwcEHeezhYrr+R84F6QlrBPRO21GsvtAlhv+siDnHJuD4a+WveaBS9XGxdNWH
63ymobpjABRxlTR1/A06AboqycOqk3kjFZ6Qc6SBllTayB6zqHyTd07qlhgqap6ZsLD8TLe+8JSl
h1ZKJvcM4btC+LBTc9Rx50wowpM75S3LN2jNd0IiMVXUaw5t3fQ+C/JiCT8RIEraSxUQn6MfHYbm
nFG/WRBwT3GSAkJgH42x33nJt8fgi4IvjCZEVBOidIQHVFRMOM0SsCgDdaloMyymnlDrJC6bJQBk
In8SNNzzZ3SJAFss+TS4DTxEhNNRd4k43LiP5aoWAaDcjymcALyDzZFLaS73LygXDlNyxp5yAs5R
LfjVkw7vmhpZTRMZk/oSgE6NpzPVR29eSMwTptntXwsuVRtQLDOR9uvtj0CjQYNY4Ue4bAnkFRV6
Ob/yUCWzgGELg1H9MkhwkMKbIhn6ktKxEUyWVABOirEm2jbjcXhleydlmwPhL8Ytlwy5PP4y9KPs
Hng8EUMELGKtNA8gmo3/yfmnpMMZCQcogRb0VykS6LMEdRmIxMJwsJaCgkKws431/E9R0HdXkP7W
j7x4oQQFwdBIqyiKX2xxHTKgoFiky5GGmP9m+9HvkD5IqJmuAH1RjgrcLVyqKGVZKduQmcANAvWu
BTfilyZRh+hug9opD6pNDcdVQ1DanNA2gIQQbRiLkKXGKyG9MPmFDJCLgWysCha8D99EDWipzjsn
Yk9ZJHgPv1mc3rhVEesVk/8mLZjG2es8Y6w8+Lg+1VeVwcyEY9TOqxmLn1hCBCOV3Cu3rc4QKUJ8
RU9ztHbwrPEJ61WA1fg3HJBYMFs5jRCmcrw+hcBxth/rbB0hZx3U9mKYxH95A9kdYI71poM8qGpC
/i82y84lRaL33+WhCVCQC12VzlRC/tIHdm9apjx6cJ0UTiHZCFk2LDGhYfxGsQ94gzoLgauyNLgI
5TSjPhNTD4kFUsEbHD1qwfWSP0BM5aQYEAyJ0Rs/2VIBJLeKHgNzgHVyg3wyCEzZqgggOGcFP4mc
T+oNAtIAR+k5CcGmq60cYsEpfuXUMXLOaPqDmqLfHLe6XbwWdnaQvcI5K7W59ABp0nxX9B3eQI4I
duwIJVEVM4WUKzy/dqi7mHm5BkUR4EnSWDgJIpgVDllAFlRmfG+qfkIIPDVbiRKDIAqlYo2kv/9H
4PGXLWYYxACJkJZUwoQwcfQgIAQQEPGSa/Zvo9ItveMMHimH8tO7F9hMb4wPcojNAGFUO0HEXB7D
AmxBPxSsDDBEESCAFAfw9XWWrHkMUuyQ077zggIdC6AO8XrqE/tVCmXfqPlR9MHBS8UAW08jwkBx
d1lrXgIg0z7/nQavJeMC7PK9GrfVrWoYHw6PH2nqEix6aWgpCvKLxoWcNyxGlTu4K9W1wFUCh6hj
vR0I2S/sT7UJzhE1dzv+kUNK47Qr4z/1cNQtAlyYjd5sJAYp0NFOiadHbCwcfzCYOlpVSPWKGZxq
EC+NEbD1SuGgVG82Eq+m/HKDaq1u9QoFZLsvNNTsW1YS98CE5ZQaJUJkQb9lB0QKNd2qVZgCXs/J
sRDnE6dJMJgn143oDbl5mBq4VFnwcdX8tXRp2Krs0wn7U0287qgHJ5sZTXYNUnW3MJrnKSa2SePf
JhKajmB9TcRD72xNC8WAHl6k1OTCrtv6I8FaUpGXZuovOewkQ82mq9yQJmXeaLPAs3BdVzvqhpGF
Tk6VfoGmX9i69+IAWztleQ/06sAvsERmx0iwdxeE7bkkihXf83ndmdcyR/5Lky2KCnpyhvNwPcJd
zojhcrLVoz90BzxRdzJPA62sFKSiMK8DjhZGicd5/pY44zL5ViO0cT4ZEbscmrikQoybgf6cQnn8
G7ZQOnWxkB5VlqigZ0rbMRkv3Qppy4f4XrmTi7rFhQJzZfK8RD+XwTEUHCBaCtajXdgSbk0wIVX6
hBuGG61w70OXH2auomj+rXV59KL+UxPzoBrniqH3dW6vVM/diSpdYwqBQE6aKtY5nMnPWphhGfFN
6l85hZH/0NlT6UhUCXojUNwf3KFRShnBtCaRRzUWAaBYP3gU3AFoRRC9wckFwbN6leM9aftN5+kr
I8LyBDWRZcqLOhFLVaCCKoGTuu3gX2k9hN4g+4dJ3z/9GP0vN5EAxhagg14lSOotBSjNn1FR2IQn
XpwARD7AnNoz7olCrtyIcE2NiYsrlo19bIs7rj6HH1BZhL7ZY34lduSpCQBEZUiPJJPMRbop1Q4w
CYZLFeH3k5IxLo5CSlpz0ZltoXrKhxxPygT0WfbeR2W6/UtkxSvR0aAKCqXFB15zQEpo7glvIHwd
Glev5fHAnWqNfkPFJhpH4E+xRlj+LaWCJo6cNde7PQIi3f0nB2HTeK8CxghSxek2grsHOiHw1NQ2
FgvS++kx7bJ+4whjVRaM6WoD4iF4ovr/sXQWu7Fr2xp+Iktm6KaYIZyOlRUwM/vpzzeyj3Q7Vzo7
K6my5xzjR5QHjHciWDFiD1cLLd053lsUNC/8igkRCsHvdjRJCbf6Kws4nNiAfSMPb/JGzXixU7SB
bB4RaLzL+S7RNJb2HfirKDGfYkCXsaXZQ4dV1haOjRYQocv0oZrpHk5TrF8mH0slNAhBX/ELyQkv
sf6rafq6z5Kn0tFXySuIMzC44T0CX/rEK7CSyNlnkW394PFYRVm3SoG7wXAMdE0SKM2FLG8HMhKG
MBtBImFUu7RqKLB5s+xo45ALljxx/8rAOLDz/WlzNrET8pAqdw9UKgTO9dLpJNGnJit6A4JQUyTK
Qze45a4i7pL7NbPxeLyleDFylvp8lGICmuq5dIrcWXVS61DEr1COB01JznGhoWzqfeY/59oNfS42
XbS+PBIoSyfIpjw6SmqFCOO49mRZgZ/NsW/IJiGnPfeYGZQEGRkLUQwzknMpBn60V5VtyBEny3Id
2pR0c2nAnPnPsFLUbvzQMizEZFCTODE9477orHLL0/dH7wQeksn5ucbwKUZOB4ZKfpDGLOdauBjU
zTBVW6ADFFZzfi/AyZCz6WDBgrFWRIcL/Ng4GgN5QXCMexMwLA+zR4Pv1yQSVDSNJPUz7pG3z7BV
KVisZK5BAyIbV/nLiV4RZgiAMbjWhskNmFWIvcT2rnJxKdeCgBAVZyMvqybPLKcOi6Ai+GdzZsI8
GqWxldFaBi7ZpIVwRIQmH6PgW50JzgwYlMw9pJO0G7SfTGqZ5S+odGeZYe1ijp2jQzDg99H2lv0j
jJ/EB87oVuQJd9CdEjkkc1XE8dEM9JpwwmZTtRehmwkr2WHFFKMB46/8/iw9ErUJ3iffbMi07xAQ
9OfX5EDnGZJFStBtolcXkD9EUUG6XlJiiGa/O43KjxoTvcLhVnfaC+qbtXi+3TFZB0y5ch1BgtF8
+ZokNkkdgMcj1q3eI2SieoLmFKRKyGZGMVEerIKOEOBf27TfkPQJ3s2vAJZALJQHyTz0xElMb2o3
IvT5EGJbmE3VfwppCWHWiUCkReI/khDhQX8ykFBNfvYqvko+bSBRGjmDFRtRKIhEsdHZelEscM4I
1tp1DPv2ZbSpJbFOMMeNA/FLtxIcIddKAoCCKlwgPdQ1CqgN/KwMT6zPWPRUQwOD90Xe79ID6GSP
7NFqgbFQlPvqyWbj78gPFeeCYv7iUJitfQfpK+opYH0hJGX9w6eETJRiYsT7Ng1LIMw+dqWezruT
2Nn+k8+79N7B0/ImdXyiHtwCJRC5dcmsVxH2cWKxWckcBRcyMkoPQy3rIWWzB8gVVkuj8XfCj2k4
VqO+2nV4jPgyOg3NHGA5TCXl8jOQ+8w5AqXCn4vEQELjVL18lzejc8wltldOCy7WkL9OQYOK76O0
0i/Lnm6Y2AV9NtVvWlDJJ0E/wy3N8wCHWQdEZvOR+xbW+U0z9TuBXeRhr9JwV83JWtUdIjOHjcIx
K7aVkYKdkKWdGo1tFKSrJOu2Cq+6ATpbnwIzJzhj1YYa8inevh62FlPnTukSmfT+WbX+4TbppWps
DayCXRrvFn+bcRKfJLMib4CL6kkxxm09DpCDbFe8kaaoV+x5QxSCodEGLvt/W17cHhc8kVxlbL1O
drgUeFu++w6XqGWXz3E+r8kJP8hZT4m28AmNcZNUgUnV9xwfMkm1/NVBEtzRUClY3JcKkgYB+7CI
iMwxxPyE5K8aEdqp3AFyraASFhLYJz4GMERo7BjnosmkAsnkcyXK9xL5xspERQ/qI6Gs4oosJ4Nw
UkJObe1dYxN1SgJL0E/bJZiv/SITGg4cmZTE3VjHMzVMyiOXIUYNGX0cE1sfJILinaFoI6zMMdNu
qXkEWxtL+e8EM/F8cPMZMqVY+Pm9QRLb2/Vyiq91e4M0cUb3qcO5raLFRUX7UgNg6In+2PM5Nw6x
XcmW4GxMoxMkFfpKOlN6/az7Z/QkIkWWt1EkpgnkYEYQTrG18mSVeDdaBR94sFx7yfTfoK2zubgM
Lt6649ryizNtWmqHJo4AXrQLk9MSDIkO3ZqoBueojClGZDdHk78v4FNH8zGIoGrZ7IXjlcmZmKgM
4cgzH0fMQSqGdDm8Mo9ZJ9M5paYB1MldC8nmwbtOYXwNXBfd0Mqh3UhxyMNuTP9gayweAlFxfxrZ
zfqXGzVi6HuOQpahRsaCNopRuNJQCt4YeRh2gG/0546fJARTV9VkQJyE3w9rFH6Iw5JfPfmn9O2+
J5SuVqxvjiM8M6hbAmMmfJrhK3gwvjwfmW/1ZwtWeK0kbzXnNxVw3Uko7OIyEELa3VVEOAjKayKG
UCdICQo8YUbB4ltNP5awDii7/ugVpjQbT3UPWjNFGlt+s8KTEBv4VF38UXhlgHXkPjTqHw3ipkjz
jwksbwBcloW/xXzlQHPqoKxE1pAdcYi9x6A8BdlIrNhJNLxyxQW1aKMFfEwYE11WAQ9KvKByPkRe
Qxe0/lwUZAjDtaO0RoaC8gH96sWSOFVzfC0NZRt71LF61cbmGzK4T5skXvPbJea0Y9ewQ9FKBhfu
npwMQKoNwWGtByIViVRwcMiAlHbZAfOCZvGLEgCWaRvQKze5TWTJVR4lSwsQH1nYu5TuaoJF2UVL
a1ubHw4scs51XKfe3oOT0UAiyDKiVBmjneYfK3YsGdAafBq6vhsC8zS57dJh3Zgi67XQJ2hAB44i
MXYi1XDRCdDLyy5fIQ9o7BtdzPDo4SJIC5K+f4aNaBJaA8+jsxZ2xx30+5wRn+x8WaZLahUD+pCs
3XTL6u6DlnSi+eOshyVfMgyE8Wer+4R9NIBl+AzY4W0VhwmfEcOGXOoSP5eCfpmmfa6HN7v7Eo0U
EDcAKOpAccIP2INT0GseRYG/jQb0wb1ETftqR+NLNO2LRes220TQTo596Zk1mms86UxExjlU76H/
DkzncWcLHVPziGLx5AuXc8GHkJELozRJO7D76FS5zclyf9RMPJD4oozxmXyqbdThlOBD8ZoLs1TR
jDsHxd46b7mGAfB0BAG9dbSbr4weFyMAEqLYoIxBcPgHWpQFE2+vtUsV08UfA0XkMvOb7otAQkAn
F+JARAAxOb8J4rcECpqTemlW1o5NVD6oYPodpycQW4HMBGQtcRkZQBAE89OQvmEtmDPaxXh1msr4
EDy3Vv9lMSNCRGgipzirSGlhlZ+v/Vj/iqxPK+4szDUoTDEf4uAi/JVZ5kcHek6GOWGrZpaYmgCX
oSdcL9/6FVkqRBnavJrqztPfTWVddm8l3b792rGMtYngQfg1E1s0A5GADUaA/dqsdiVLI/Hpc8hy
D+glOJpA4BEqFpn5cwJpxxTNi3WhkbJo7XOvYuaEkqk4NbLg3nUTMin4RZ3OiOmns7CYISzgaQLh
+HOCkH/GOStkvfYCnSejhvwLcuHFaFoxNxWk4iD7EFuc4JZApnMwQE6XHP/GcgZ9wtxpVxMrFApU
MjuwAJMCpAfqbXIBw6ObjbYdbxFzUYwAAjXFg4EN0EHUOjVIP2qxtmk4ypkDZHOq7yKvsiDVmdRl
FWdjgvNA7oOmwQElDS46qDYe0bjFyf6L++qk2erCd8lrAXUBe4dvdOMnp0iWYgalaR4SWOIOIFSZ
wQEr2J79FCqEJwFQnRVCRfyxgKsdbQQK9Rniu8zPTKLYOR5ilS7V/l+rCNkmCZr8Q4wttoMDWV3E
xG7EtbKPKEb1yaX3uv6gldkR4GRt4fiMiue8HhYCJ4lwgyl+Nl8tQZUg6RyuAvG1qWGy4W9vgvpY
A5RO5rCYrfDsVk9/P44FPLPZDqtlTEotudpAFnxocpv5tjT+/UqKUutPR6366BllfHEH8kLKhiDr
uC9PD2OinuskoajSzmARHcKW5Pi/ZTqhs+CiYm2ohmrrw5Zn3a9oAWROR5uE/QfgYpVl3wil5Xbj
4fMltBuwIrXcO7Fke9zff0NM7FP9rS8DVuMWvxRjggPBEiALiKd201N/WSlPBvKlSEdajn+XOkVO
Opv/kRiPBdQAulgoa0v582KGmPqy7AYTIhDDCEZVk2Ak4cXC8XbM1yqJdLGbHP1Sx3B98iBm5TkW
ZI1nki/VxfTjWer2P78ktsWi/IqGpUrWJ2ATyp2/sIWY/AEHIjz+i9wFx+avlhhkEz0ZkzgTfBV6
iGOZj2LWiumQID/20r07vDUSjNcXhx4CTtMpgTX+rsOFz/ORsk1kHdGaYiVDiGUrDL3qj9aAYgIr
JHa8aPN/EbJyyvx4LIRbkH7LRlGPMuwICC+AIyoLHQ2+cAqxXW6RBd+IND27hfZom5+j0yxtxspk
phnR7pbZ5N8GZeggdbNlbHYHk3S0CbuCFX5XFeNaQEytLjMUUqK7Lfdce/qr0MDjJ0JUv7faRW04
B4DvZ2+sV/BsewI5uXz6iEGFKFgeAr3qSdX4lfe4xtMCwW8RPVA6zdYNPoTAcoTnmbHE4xoSF53f
IfdNuCz8x55mA5kbqnHeRnF1JiJkr1zjRtvHnKbUBSDFOzU8Er6b0degXZzyk+i+p2H0WbUuenwp
qpT6jNb+dnKGQJF9tDSGFaq58fqTgdVCucKM7x3YHFmNRUKqY6iRs0a+UAYtka6FHolZbCJ24m56
vX1SaODhuRHCbaBUYajtw0StasmeG83fPRjEoFDlbsAd1UxPww1mChZEflMUvQ6vBAG5YGs981U0
SdrXofnH/0YwMD5H5U983iG7uMlrPGf/chL9/gyZASVKHOf9lGyR5lPg52ziTmKF3JUZvHdqthEm
sB7tL6GxYxxOaWmddZJLS9sHBVmmVSgGjXWvVjQitgQvpVtrQrOEm2Lq+4Mbc6Wm+Ex4IZz6rbeD
HyHh0wr9GvOvJDKX6KJH6nmD/LGay3v7BRupUFnT9SXVKvkV98AlCUmzwgXJNA9ISRiSG2zU6QJm
tfb18s7ooDfkK/WLfqRBvcXByWEAhvP/AJ9kPlcRgXYeJZc85LJlQkUV9a/IQSWaoFNWDvohvBaH
ZoyeJu53DU5+8pNr+5X13q4tnv6StbNZmviIDbESzk1YNpWU5oSI5MeGD36Mg9WMNQZdw5/43LyE
z0QLQY11p56VWw3eInsdcgy7Y7gpR20p4BRfHtnEc5wBXRl7Gdg6w17KrodliTuzXkvsGPV2qs2k
wJ0PZsGDAevns6DGKokSQ/ssOJAenCwrfpvIketbJL5msWln+y7qBousopl+MMYHfI4xtwR+PppE
SMlkDYCZUFA1a0w8oSNeA29pF5BK7wmviEkrMsSMPJKGMa3EQjDgLWZScPJdaeNZ1T8SpJTszBtH
S88pgdFugVAhYdx/jyt3lU8lrW4eVAl3J3MDrIlMFixwGtukx0A6ilIBcxZ4B+YUi9CZwuMPVWk/
IICc1BrSo9yUrG3/M1e1bQhCUgXodegH4qd4QAWN+gLBQPg/EhxetYqmEbaU6p9T09DD5QuD1Lab
KPk3MrZbxTlHxq+l6baa80NOgopJ9D+Ifjw8q/N4ajCAWmSp+bmKhnyns5JkvgBFAnfOugGCaR/U
eL45cGMYM1FIsLdEWIryHv+3tZBxpXeUZzcqtyNRgKOtvvkKoLBBOpBh5rzdIdWhIbY4n5GreXLf
QgXz2ey8yI8CGcgCvFVkEvvw3ATlIHExp+FLMYZmG0roJ7dy6y6hBJHmwd2ScsFFhtxPPlIf7FNg
41bHtUPWBW/fn3txANcKdykwll1SnKw8mm347qYYBspTMqLu3nlsPbG2Uq1wZ3XZ0fXdcxPkV2K1
lzINqRpgc0RUs9f75HISutNjniD7eP6ZKFZruP1tcz6oXfU8V/k7OXwtqZ4DU69YBw0//O6m5q2q
9nWXPRIKluEk1Tog+TKyFyRw6EPJUeiKqqPH4FjbERY/I/+WeEcNIbr+N8tvg1k5yo1g86WJ7SLR
ikcvx7Dbat0yTTk44r01aH99GCFHgesqJx14ig8xQdIew0y1YbSV+ahPGmTdyTKV+hVvq2P5coIQ
41S8ld/AYTvUM7LxWIVDsHAO3UuCf4GheecYOaJyFFHGtJdAyTA0kPdefaGnbDYx6DBwAqzq5lb+
eqlMm8bsWk3Y8EWhI5EHECSDHywDYBwtGwluW2ZcHDAOweQ/cPmsmCVJjsQw6OKXybsvkq9hN4AP
p+mryHPkSu4DLl7+TeJOF57z6QbaOon/7EYy6DWowSLjPSBhCxjbS6haXPsOUZ0Bvpua1o7gTmja
uglPqPV84jq5pKR70WdBk4w+RhjAVt+nrR5ibWrJGNUaxjZna6mksdlq/NbX5WtAoB1A2MG1EQ/I
O8Lrt3bZ50Vom3JBajySChIKm1SdUkcg8hp0tDO4JP2Fzl7Lb9Uc3CfkQIVI7hDuuEG/LURHDshU
0wmm3Xx+XO+r56m8R6H76EykTGBylHNDjsVSiKfK1b/kvxDkoDPDrcKlAS0c8vkWkfKSYten+zSW
EZ9BOB0eTFfdyu9jU14URu9K/ShqawdPFwfkRM1c7+HB/QukKiPtu2DUCRX3iTiS0Ur/0jSFoB9G
hlbm08ZMd5odHPH0Nr2yTDANioGvM06R7axdzTDJqB4eKhsGRuFHRAYM9rSqHWaGH0Qgr6XmnOL5
O3UpL8zMT1XtlnUCiGwDucGRZEyjgX9K9a8h2mqtSr9VtPJG2kzLfNErh1GjF6hZKfkupZ0PIsGn
FSkgoyPYJJrzmKBtcwJzXXfJfs78ktUl4KMKDw0ekXj4UftmC1CN7LUMq5tksHX5uy5o32zubBZV
rVLWIEeq5t6rjJBJDEpO+SP9PlIyQpIUMX71s9RlhIP3mJbzwe6tdVJM2ziv1gY03qT8NdJK6JoK
eJvF5VIKxh04eIsvSbeUHc9ZzOgi+llCDRcmZVa6QbKKaiYYwJ1lH4hfO9saDvn5IT2rhauv0Sk9
T+zceVhdAzQ+fo/d2BeKic3FuGcalgwyvosSXbnzQkXXvi3bl9EC+Cf6sgqmc1UwSqM4w61VfekN
Me12Of4IWMP1GHO42inJyiBZ3I6SPhrrp7YiIXR4U91xOUKh6tGn+LBN6xkSviSXr5vR/fLhaH26
ULOWLi+E0vh/OJJGdfIWBIkvIoe7xSK6qa3cq67S62ylB5jEvyAQhzSVqgoujIr3vpRMGmPdYdq1
iWdW8BfUSriNSUSkWaB6UaaefC2UFDBbA7Mp3QG7lidQbgMnt5epgDm99RFoWOsAmgvzmfN1rbDd
TGrbkkCNMTLM9afRz3/S0N6p2cmY7Bc/LOGFZmNLGt0O81rQHjANL7ph7fKrFMklVJNzZX7mCn1V
9lV6f6aY+l9D5yDPqEifdTLVwI7lFol4RqbOPxgpy4d1qDhXTDX/FM5DYj85oftR24haT4BIMZWX
rU5210Nfxps4BWVoJ6igatoOqIxT+302NrH9FNY/9jptuS1Ao0rzAq45jPkmL6ed47iH3jDWozcc
y7H7DpuXXqOpe7phhJl8jdMmEGJIYQst3QlIJN3KNNDlzrXcNl/uY/QU3oNvD+qII/iVZt7q0HA6
iA+3tcwvabOrde/WOd8NA7ac1DohgWi05BPJ85fGhIBD0kgRmF9RquIcOpa5GJ2fbh1921xP6Fct
dY0LbznWw9qrrz5hElZ3VB31RfZuEmVLF+2CtxuyaFeeNRL+1LWt/zYlqWIPfXUUPKofnoY5pvfe
XLfdmbbyNr4Qz2XAiYt/WExDJbvPqHtkTRBKVbzWnb2B7B8L3N2SQcoQiJgBQtM4gpRyQRfWr15e
fPsuioGgNK4ZJU2KbbwnfFlo9rhKSSk4OvqbXlZnRNh/ch/OqvJXRGljzHtCTKFkDTkGGGLM1+Cc
zZ7yKL7Sjv3amiSHFGSX6LCLlk1bDxRm0iiOirTHXNlaNr2A8kwNdbl59LsrbSrwhV0IqDArZ9U6
znGyF8M1mQAkP4SIGD1EfTwueT0/MZESrX1UI2ffqXwMeHfQHla6fxk8LsJiUVg5JSzYAsaKNEdL
30iCG0u3SOHyoaMckgG7Hs/N8JMgEEP9hkUcmol4chIDa/0wNPkxG3n60A7KFTvchN6GvZHhuU5W
qj4e45zOCxg+ny3Bbh9JaFlhmJR/SZ50JnAiv13ArgbcO29IK/sY0/iCXnRdRv4/Pucyz/aD/0Ss
/zp0sd7iERixuTUtbSAc49lNog9GhZffjsjFH6l1ybYlUTfgBYXBqN+Qjc3vS6dtNsaQ30g4cNqk
RL0gGdCi+JJgLfTH7jaTMyD6oLktvtT+sXTmn7l4kc83MpJDksYbzWX/ACQp61OdS0APnziLFEuv
BAM3U0nIC2MCrwkni516RM2E70RqqtgyJEbW84glrbMTtRwjNSMxMGRgeCRpEzSUtjsuF8yy8YcD
wVtTB71142Efc9vQbDLjpfCYGVHsnpORW2ckX8tfj2H81jZP6CPA0Qc7WFQ+/jTbfrMBLuTu1xlP
pFqNoVkosKxdFXTajG0bQVL/M5N6P9Xt0rC7DQaQQkYu/nExKUhxpO9x0AaEAZrG02jRlBbxAbA2
DggrJsSwnjtshejl6I/B37gtCOtYGaNFUqB75v+dlQKq9+rkJvJoaLyKrYXBB0FFy3lhNOce3lnV
u7OKMUQyNwxUT1lHmeRuJpHnqW0RALEbkDJA/DNOGFQ9N7t+Kcer5GaYTBQpMW9eHX0Cy7O3Rt++
9529lS/1Z11dKx3j87SeyNHikw0OPToNChvxHZsUPs3hXWKs/uAh6jfHJEB/89dEIPbjzhPp9IAL
li+JoZa7maOyrkx5PQoOMyXlbRpvTvIW568t95l0ASBuNb8xrpGj8OMO00uMfalwmX5J92+Z+BQV
QR2pNtofeot7Qx7CLP/wKLcOuQolsHO0niWGj6xOxsvYhr2ibZRRc10TapkiuNCQ6eJWQjNliPcH
FFtOXYZVjPDrznoZ7WRfwrwLW1EAQvfgwBGtc7N78CswhOZHzMjzOL9HQFDoBBrTPETD1oyvCYOz
bRMSnlzzRFt2vveAU4ox9CbZNUYTXccgefQNkFpEPm7Erj3drbBeuU3B80miBAR2yR0kxu66Iu6q
QdrvXKnQA3klxiCvDy7zmF8mGIIQohf/iKgmjoxvyV11g8u3jYiaKDNELW7aLXwk/A3MtO6tNIKK
uhBn1zysJsJEePvMCAc6WO2MsVEZ2mWiJIe5IKuV9GADXxfPqO2s+uw0UX744AzJl8qobGKrJqR6
tFoslgOzz3isEZFILkqDehhQmogHnTeaYIjtkHyYFCP5YfPcgy+FPDgSTwkYDKjHcxtvCG+UhAgz
u0teOGIDhUFz9KtPm55QsiYkFJB4xCMvWE+Bul7kEC7uBgud6+PXQwtbaMSG929RZpwwHex9tvIg
RnhGh3davYJYPzta9awP5s1nqSRb5zI6OFwj2r9lG036Z1V7qwaNPLqgfMo789iEPzqYhmpVD4ZS
7hqHHHuRvlbtCnX/v6ZtXz2ugCmNLtGI6cBKOEt16rECBNjJC5mc1OB1t7HhselGPMnNyxBW29Hj
YCCRnE03i+u1ouA7sF7zLrvq+AtpLS2PfkuQBNWrdDAdDYKbKAh/0EekjrydfKp8lGW1Rx2/hDKr
yy3x7WNqH8YYfFHNUexX+o0vJH8wIMCgOyzSqCuYTLEUirhKjfV9Vl4FMR67vUbXBUa+gaerwLwm
sHoUmNcg838GZIB2ayLxE5WU0vKxUTwwPXuBRcEDWsp6Y1LnCXVCPIiDYTdZdxE6lbxNHhsU3ZJv
LjmKiW9SJbhrh3efqNbgWfCkDCxVsvhcixoiKtRTIKusRAIVGw/2RNJCR4IsWKdSFsvAbVB3N1RF
9P6j7pXGwtDmgxFWBxzSz2Z3KaZix7tujC+a++GWz844cKG72BD21r8oPWfMo13dfJVUz+nxUs+q
VTKcJEYuJR53YB5Veg3a0wuxJRI9buwIpGGwMta5x3dl1972z2ANmK5ZJlAPxFAaLM3KjVchZG24
1iPK0Ti9nGU3j19GU180hd7HijvCM+d9OBLAbjrAq1GyEV0dJEhQvSlRtLMA8iFD0R8++4RrlbTl
+gFSKGt+Qi11maLiMKa8yFa9R0bd4qNl51iY2mvRWueuH+/iJ7Ssb3JjD3M5PTZp/qepRRo0M8eX
SracJ2tHX9G/VCGpIlKhovRZWXR1e/Vy5pSO3sMedTBhFjCIsClgAaM2fTLTriAXb4GKA9d+m4Da
yhFQnOgPs2P2KQH95mVQTttAhncrIFmzWfAubPm3HXXSSMxoDhkLGrmPRulxwGHfJ/ZGzKksAWsf
xaS4AwsCOWf9mtVnB2sbgibgGu+njnBwJtktm4yvLmD3Ye6ZfWqpUINElAaI9rSJ/yGRPotx0jS8
u6hrCM1fuGihGiwAc4qwbqX68870xoMFRWsk7fNMS90fOCb0ISysH8z5g1ac5SSvi1fxR7lALnjl
RnTQE9oyXw/287oxvMtQ/fIj1hj9QwgFLm0kyJOfMW67+5m9ztHpX3UursbY6jMyGeDZQwY/qjQb
vGwE7KjtR0OQc1sZLAvWclCpLVK/ypLWp/FclzHPNsOYyfIZ3X3J0BYVUBFlx5YMisJJ1nl9+kvc
wJCkWEw6angcBuPYsh+R4IS/hGie7sxAdJtIpmfYW1S440hViiWbRdGOCUKNMEarg5wiDTTSM0Wi
EGxKBtsHxwqIN/R2FfmFbTbSBDYtrMx/nXRnnY/hDnlOXxtHKtX8QQODgLAsPqmSmrUHMdsViA0Q
gNR5uaNxOGEx1+1Nn0arPuCwWBfxPeYwGAeX9Hr9T6lUaZL9p1zcWNVxV+YArjbQdn8Vu9QYs1Y1
PnG/KeYL96ln3yBEdiSjn1gnCXfosAOmUUjLteBpfHVc6y2gM9q2ZeZ5t6aPgbyQOWh/PhvWdA+3
MAQ0+eImEXSuWr9p+EoBJmySRyPGK9Gi6Zp/ECQfZiSGz9ad79xyN83gMjXDTlvKjXSHlU0prV90
e9Ez/SW+8kxkyCQQwhuAzpz0SnLz0EBXdIiZZNGnNrb4KKLDAW2wPEFcaMSeyJTB2COvigNeyFvT
I8Jp/pKozj5pHLGVr8n1847izsta/yyZ5po/vwSgkcLbZcSJ4XGfbHRuXKvOQEkgWK6EZhBLt4Ze
EQDdQlE/lcXZzoN9pGHLycDS2M0sVVtUiGnlFfNJnGlD7HsxYhR8eRqUZ6Vjp+dHDlBISc0ByNMs
RpjBQnfjpScPpYOFk8TVyoeeEcwZdWpLikdMXAhsxS+Mwj0iclo+MAuETcbptLUOefAmMQM5knBI
LB9tZywoRxKQ7OLky4KS31jT7znCrqAiJZmSk7b/rl9NWONM+8k9e1tY1cHIAcc1MLma80clwgDi
uHDKbcl5HMCE1ex0HQJQeh4Jzgx2E94ehTFtyPxjQMqsl1Fcz+VXZ88u5FPiHkQ7kAEOsYbK2ZOA
HYTWuJKirs7ZREBYLcDozHOcD9HdgL9UpkclzZDTgg4Ut4SsHdprmmA1onRqJhD5ewjjOVFCn0o1
qrYMwk8k/UYH4o3rxqn0RWeR1tRN+O2Sq02reW9QQrdSw+ghrk/ddFJdrMjtCVtsb/0tGjzgf+jl
RAV9Yy6a+jUaEOjZHwnurUpp128pAFLPcxQyXLd0PkICbpThN6AKi69DUS6tivfR25mRfnFB3kZM
DlbNKcIPMG1zaxMFkKBWz7S9yvNklMFCmYxlUniYEskyGsLFmH0kgbOdCPZo4k0Nkt93pGxiSOIU
dqpoW+XGS07mPeuzB41P/tvSdcq9lgyrhsHswerM1TgVF8tAEKwz3AyUATmX0gdt+YBP1sZs3bov
ouojnI89RTWn09g2S7Bwqgc4kQA3yw73C9ItM1iWYKqIxr05Pdg6eKlC5abMpq2xtJTiOpnOWr6K
tmXiIaipK0/OR5ZfEO7OWrI2eC8qZVPTIexkZ9J74NeqqKT4hlm++K1QFlQM1jUWFAeR0wDqrPWE
39mYsKAiAMib7CMOl5n+pNWM/kQZJE/8jDq6Z9ueeive4GR+Lmbvksa00YI21j+5a5KGxoMV0dNA
H1TMflX0KQ82NtpqM3n+SiuDnYWj16TzWUUnoqgb9jaomdeKU1/q7SMSHfZWgy1gHyNOpA5s5CBs
6vNMsv28jkN6+WbQxR+XgUfM7zzJzhRR//dlC/2j4RsBYEtE0wArZeUX/t5W/cmjz4quKgt0gcFH
QdJMP6sLoyr/Ve/vIqZQQtRmDVsz4YsbO70N4y+yvp0D+js0B7yISYdXF9qaNowSkiv4mJtbMVSX
CTXEDCLj8oXFEPlcJmkvFLC5U8d5oyFfTIKXBkd2CbSEUkaMopN6KlAWkmQlPhwdPaKOcg6z3zA/
DfZb5CDRQgaqKd+a0R8z0s0xofbkhglkQwawnMgi2gwGSpxZ8kUgNrLn1qO3RxEKaKoeY+TAQXWN
BzGCcsvpcbstjR/Vr+hGxOAb8maG1XTmRlD1dyVi+Qz67kmJW+DUCZhZ4z0irrPlDoG6kOVb9apl
575IPnUBci2uBQXkhk2oy6jAtn8kaMKH/yhg7QIoZHFShyVxpWxU6M/spwg73BhTlRyXe7LZPsf5
rpfP1Ir2KNmNBwcJqD8+F0GyaELtahDALe4Jt+dCsOevwru3xjO96yL2dSl9sPDYdyEUI57cuaUq
1V/3JFx1s/dPLeNvijD2Qbbi/0Qt57IjV+WAFvIsL2MwPsp0En9WA580WU6SpTaqtBqTfu6PaGDJ
BUDXgwgEfGtTozWEiOZMWsjElxNLRZRGa2PkZI+R8AIH7VSAlvldjFUGN3IWfI7pbQI7yMh8R5UX
Icvi7Y9ajlEOc75vnYblyiALlDvXduJlrDCmoXHVYW85ziWPyGMvAJ1boVKo1auSO7wHlFBxbc4W
EmJyCInmlH+b2M1P2+IbyO0DlWRHtUv6Zc/KG/Xh0ulmdlLGxHEgPEOzVsRMnC1kXC0dPJaJDnn+
GDgLa4PEz9ncVMUtYP7xyWdJkL2F7iFWeCiYXLPCxXZVb12y6WuUo1lRrYtBufFfoON2IkK1on/k
MDlkT+njvZuWKe9kDeCpkJltcIyPLtRVi7wbTsw+NfVzDN5cI4qQ1zEQ88zHCBc90Vpad/gvsxUT
Fa4bwm/FZdH9hhPy72Bfc/ED1sS6vVOQO8wzNtTE21gdQl3mycmhNXeeSCJH9vwQFd3ZKZuza3ln
LyL4DlWdhkin4+uphf40LvSNsUvW9ikImbAqlnoYlF7758TWEsnVGpODTsJtMyUb1bdXka1yTGFD
nbr0MdDDY6THdxQJ+PCy/ph2lAYS9coXmFARgU3LZf2ktjRXg0Wa313565MXL9ijgMgs4KFt5Dfr
CSVgRIE2xgUbWwg6f4gUvBJe/1J3zDJ0mvrPOtlhnNyjnDyrobrlTvuSmTGQmvGUDYQBpTm4Pxh+
2dyLd9MkLrCLt3nYfeW07fka76fDSEHHmvUwDR1Jalh/9Xw/uN4709uUkZrSRy+x5R7Mes4IQncP
YdMc4khba4a9o2BEB+QFGGgf8jEiHJHgPXycg1IsPYgdh2Bqr0n3c/9rgKU26ptGOI6q7QJGSudD
mRKEFhnNPxco8jrlAgqxZiBhsihBpTdr5w8oOlCuwUd0sZQCMHAQX44abR2Kwol4GsS05YCX5Zwy
Qni4rt0R4Scp4zVtIwrODj9/TsmKrsN9N/v4ULeMjDbADakAvYk3DOeg5cPrO2jpoK+J/iXEHoiY
QjHhqqG6wopTgKay5+B/JJ3XbuRIEkW/iAC9eVUZlpeqSv6FkKYleu8y+fV7Ugss0DPT2+oqmoyI
G9dgrl4Ci5K4mOmheglYDKi5WlXgnAOSJz6GZlPHBx9oyZ+xplnslYEuC/LKKpc9No5f2oAOzP0M
xGfiXX3ebgNroixY50WMz87VbRK4gtbzNDcE0MGE6JBVe0VyrT0vBMoeSntVEGTtU3C7cXihnAFO
imA/xumBsjmYr7GbHw2s+iABLmm+/bvT7ECJKcLVimRF7aodlwFGX3CYmLlhR4nsNQNC64EiM8zk
JgxssYKg9VFdQQ9AH9jnv0vNj6mjnTTuPjQcGBvr2kLXWaqw7T/Hf/W6SLxcMyJkOQnGLn0p2WDl
YmAXe7Ca4cmR/cZ14BnWh2EOEy2/M0hmPDl44MKB2EwcYznennDW7bNTbHE0wwUSWMYLG2zlvPgz
SIoTYUSau1smb1KBYyr9Sz2YMXyTHhesjN6XGdwvbnrHWaeV5gEnkPsCy7TIAAiiIrgQQ2zDSu0l
V4NXVFjyuYdHOo/WVRaG/WDT7uoVGwXm3pmlrgwbBockOiMypQfg0VzcXYpPC16WMgnh07bpG37/
LqisetWNQ0kPX7Lq7ojA3fAy17ySNQMFrBisBb2jdUzkxvnEgnvIE/shjlRvT7R81v0tymHcu7gB
GP7wOo2nkkCedTewPs1yKmRVlWGpxEDmMoxY7lgwQrHacWEC2/RWOq9vllC1aRlm52WRWfDQ8URj
oF/WKdAmsboQN15dC7Nhz6BSs6W06VEE1MQcp4HZ/ehr7egy3ugkaBXiDeXMKtHwFasjfKov5fzF
7eu6EOgubmCxwiCwihDBaommRJD2FUyobT5ZMCrmZ31Rp7+s8Yk56/2N9zVt3yRIXGkqiQ/Sh6Yk
HPPFdsMhhJuAyufXArsw8a1+4qp6esxdxYNVnBPx0rhUYP8H72cCDWLsz5bkDaPhST90HZYV7rKe
mw+Vpa6wdTd9TTICRwUHLl36rV6qJ5j8AHmE3VHuWDrxqfmcMy1DQFUTAruTgFYYJAwZDFe9es6X
5j+m8S06CfB5E5Y59xFmZn1IuWp8wCI9w0a0sZmz5+rBsV+YmTEVoAbcVPQ7/idwGwYsXmlyHjr9
1ZqvEyv0cdnODX5YQKnJK4+R2kdFOhs1pcWAi436BqydX3xMabhQAR0bT1dQD8/0rrRJEy2Q7jGZ
ldh4MqcEyW/rXlUF5e31oRerIcg0+s2McZdnLethyJ4TfyeaZMMPIuf9gOHKyuxJpNIstJzyUMLV
qMgWlEt34pbAgNV9HqvFeYEOA4lWPmD/1fPgs9IHAJPdSU+gwI6/XEwni7eG/T7AR/SYvKhfhoab
UOz+PYpt8Imjx8htAp0LAPFs7CUq2m8m8EI/zZzxwYCc7Z2jo2tjePofSr3pdqwR+9UCmdWOCWIv
WKyC5CfPC5g8R+nIXFhG1wz9xUhPxlq4mE/E6+5buo2MKzo1A05t3lZdi9jg3GOa7ufzIghcRCyL
Lr2Ab0Qflw+E2CtbXqQHhz62cXVeuYwwBcCh/G7mI5jeSt1tQDb62sB+9xKBxHqvXjot7Tl+iUYZ
ncsgsFPn6ie0VrX80RFX9vZ2LLTt1NFQG7jNxS9qTx432jYfiYhZ2DghzG0gGvOValZ3E6VJUooy
4t2d7NCZYYC7r/0Ysy/l2pZBHzJ6D0D53bybMFPiFXC1H/U8N8DMlEBGWL7UjKEYj9Q8w5PcCFhN
gU8VtM/D9GVNNG8KR4WlxTsU1V8c9L6GxAt9nF5syDKI1djGZMrfSEtEv4bxh6OHvHhOc8uYUrnH
LFCwBQqAbtrsn4Dj2fKPBrNORs/IFIytcMqy/TyIX8GqVH8P0IbDUcjVi+7hkqZSYZrkOrrwa5Oz
WTp7072AjdLC7Ja+D13ng8ycA4RWOt2zU52z0qG4cUMKxezjcJB2szOhp2G8sq66H5u3xlfZUSPk
r1ms2/lXYmLQqqG+Gp47iDTFku4WqJyAEGya2hh/GVTfdFJBg94D0WTgfPJk8EjEWDal9oovqv62
kulHX1gEGGHHqOCwxVAQTCdwnwAg4ib06QUGwlY1tiM7Gg4g5k+Vs9ciQG/6I1LFYw4wIzzE+3DW
bKXl5Q5Z+riBjq3eB+hVMA1K6+ArBnX8m07ZOmDRqL5m4kQbl/ZHfZgOtzdoVtC2VP2uhX1RXL2y
Jo7WdfeGjp4pf41ojdQrwHDbu9aG+MCa9ChIpZuMy8N3nIGnzNw5jXCejJmocweDfy7Wi47RqpFd
YvslS68C7cq8H8Uz/4tgT+Lrscmga1bjqdcQElOASpBZpOfrspAbGFjKEKGhZYBIpjo7I3K2Tf8k
QJdsplHGe5QQkndYRFjSJ/C8CGofZgifNWY40y4rxDHyWaAuV9tpvjTrX+x4mwQKf6lIvfoPKkcT
sx1jQkw7zTizspZ0+0s2QUOKY89YZ6N8HeOjm3LCkOrUadHNKZc3haCoTMOWmWrUje+qwQ9tMWmV
rOksquTm0AB4ORFTDYqAamSR5J5cLBwcd7iUafCFfFBCUjAzmNCFhkTLYd5BqSSga2ty2AVxAcEE
L71s0cIc3VWDxaadESTXla99154jBXNVWvlpIQoo2rvWmZ8ZNKQWU2arMXeZIk8IrLVgWVXXKXo2
F/e1ZCNi9i8dZH5mFBUFaxPcEbHXm8vXhiUAULBCB/HK2yrUxAMhHjOCHVNkUu/WwLpaG86859An
rxpHbx7vEyZG2Q53STZ3iaNZ7ip3wA0cOMiW/hbOLT6dW9IHMXYbaM9E7xFB4eD1/SdYVE8bGBiZ
qEz6WhmiF1JthELdsOHeYJnrVYhq+DoP6u608MmsxFoXJgbg6bTP7YrYvuTTfJ9a7k9dgokBIYz+
vwGAUp1pc3/V4YQz8Lk1bKaGwBiSFtB5Vd4Xp2ompsuo/yzimlIozPStS6eDgUdzjgB7gSdiLj8W
BnFZOEiMUiiuf+ehek5t84+kRY/H0JqDtOCmiQk4czqKr9+2uLVjeuI13XhQAhkmVNpU9kuopBI6
Eo4CAIObPGmkik/KrISbYrRLmFIVzlpB1SG4LPmjglwVVFZppwpxPjKtGku9gyUvPPx4Z1BaKO9l
TByVyquvLvZ7w+lpKRQBi8YO+uFy7TXo5tq/oL0vFk7lTNjdSlUKMLWHif0QvKtmcl+d9LVNA4YT
RAWjt+fA6tia0J6nLZm+1Oyydncjic9WgAILEf2CJz8bjJLKLyAGcCybMx2ojxvzQ29GH42myBy8
YcUGzT5x62nEACeXXcEPqmpUNuMRydFK77z3EZsq0AiD3Rt7b4uyQfQVRMyDr1cw7Rh6sG+Pm/K/
gbwM8nN0i9TcfN4J1tQp9cdyCnKttc0Ac4WA7mNDZEoaXDtpq2SSj647L/2uyV/UuKKmElZiLlxU
6jzWY2LjczouI0JUTd+LoMV/INt7aoirP12rem8sMpiofbE9rSOM/GQ2hkH9hRo7LNhi2X6/cnBX
oIf3DbldZI2xPxXZB3vkrMfwlQPRyGGj1PvGe1Ih0uyZmzHfafHOUjQWjGch97Cy4iV2z9qcKw6U
GuMDqF2xEUIs1mFOGZxX4/hamleS5lSlKVSXwODpQoTmJK8nOqqo2A28xwnsAESHUP8vlAA1nfLQ
S/yJe52UzejJk9bqaOhbx9i2jvvexrcaB6xCgQxNqFcsFjmduujdQSrvAhT4AFIZ5Uqy4M8DdnvA
2qL/dBp8uBkHc3JfdApizJ7GhE9RZoeGK/U3AqYXgWPaGN8WBg+HfwzkSeswvmP5lzxmDZyzhqQs
cConGU46+/Zk/BKoHSeCglihkBDbh5pTHytI+2VAFE0IgCNgaccpJsjpEVZJXLyaA6wlqHwawg3T
HH8HsI6KT+17w4PZiW3h9080GwoFb8g65hTEA+bAuXTPkbOwhcBuay+YUOu+ZduO8IDFkkk4APa8
SENq6vRAOnTsWwfWHisNGTxYFZOJy3tOzjmdF8avMr/QPJuCrRf7YKv8QsugKAMPM2JAXAB7tNi5
R9V3OOwtxdO/luTs+r61Z50AiRN7hSuIXhVEZ4ZbrSzW/BLhUg8Qr7M4EUUBQLkcp9h8quGkgWbP
dRB2JSfdeFVbec+Ut9zYuo2D51/Eirrc4iYWWhAiAGWV+yENGFFsTSruGay0yCDayvmpx4RiAA1b
76uPtBYbr4wgsj701HqF+c9nnXC5GmBajclo6wIofV2IXQmF136LlDuLOaSrqv2pQWxKiHI6u8mY
hAj195be9GaXLU/bcHEcudGmZj+na7P7CBYPaybe6iK14ZzLZa/6EVJobLmLcLBlmFYVKcGgiC2B
XtO05T+w7pkQSy9iJ+HesMZ94LROekfFMrk00vyiHojOIOyabXT3j/uoWH59gT8QwofClpsm8+nG
v7Jy2jJUgmPM8MtU113AUS/UKqyyeErB3EhI76B84LeLyrmQHp783NizegfVp2fM4TxIsbyIuAhk
RBR4MEIvSTYTE0EtDdUF22x2JsnFYqCxqHOW80ycTHjn4I2bCzxnkkCVPGiiVyhLPPa6UBFV1CuU
K8LiDxeBkQMAr/7Um6+SeYrWDWcX/rasPqimkKrvSbmy0emqPxpRW0BjoHtW6biP+LAJO1ZzzO4D
7Hv1BxSY4uKq8aBDi2+xUVQDC3VGdXsTLzyID9sFk/7Nv3ZAQIVqdjg1H5KMt4+EoaIgse1BHRDq
0LGQg+D0GXl8BigsABiL/lX5zFVYYfhBsVViShrUVOMBZyj1vfmviTDE74DTr7VgYcRMQfpI8FB3
L6zpJ2S1RVURU5CtqyFZc5PwpsbahN13ek1alnJmqPrcJcYWh5elmK8m8ujajLYGJGkBVVXNQqq6
9OlBJBoaJHqM8kLAI9xodt2vDNcKSguMl9lDcaBzm5rDUuRHhk2DJkkNm3//CmzZoU5q4Xb3e0sx
a+m0IFi9zBo6aOCkJPhu0SDKmkixwQq5URayrmGWJ1XOtLld08U6NoYvvZJCwWMa3fiOf/NlYpXt
6tVtzJsdzM5Pz/SPsR+8JjNE02Xxobg2MEKno3r1MV5CbGlsqoZ4jyFdey7aLKumwAibjsM9Fz52
HgF7YdOcXjBle+kLQE+2F4AKpRKfuFGxrBhgjpVk/1euAoTDDecPUytRzLOJenMGv7BwlQo2ZmWs
aa0vWPUoS7JMlHursVGd1d3GTbJrREO+CUxAcAmeNRXY8SdlR0Mv7jKAPCm7D/0/bfSeVQ+oI222
puElzbNnY7FwFQUYlQOeaTk/kIHva1Q7NM2kIxv0W92kv2X72LADtAL+24LcILO67alMak5ex7hY
rfdSRjl+xdFDQ7h3LblGxZM59z/wYDdo1p7rFg+idGtyEmX2fIu76qRkRXn7moJ6xP1LHBgAUdnJ
gwIAOWSbKrzK+zY9WALsfluujppCY2/cKxcZmrMRokBBgFVS4aDZXuOL1llE4rJBqbs1B/oDfTtJ
oUX8BIEbQjvPfAWHioeNgQ6CqDb7B1T6QRmmDYEklF3f3YtppCuLn3wgfgVGLcQRW17+pA4yj0AL
t4BSX5NUFyohwhi8OQhKILTBFjqPNRYC1Y/OzFG/xbDdecQDjEM56iF0jmRG6weHmWiCymJL9sOM
L47FwQmPF96GQAEvrrOyv8J+Ygri3ZL9XwKuzsSpBFIdshDfOTAkXRFM5C+cSbhFG9rqyNUxNh/P
7CJ8Njqjra08ZZLPT6jRT9DYw6BXIUo+X4d72JG7IF+16tXgbKGnImn9QfLqLZQLlBDXssdwiPRh
qFe1F0OsMq9cdTjenrE3OFdammflYRUBPGIGlI8JXknzWW1IMGIyWAGTrJCGZn+x9gpNmE0TWqq5
5qznbd3NDKYLBdHHFpk5lTEFq3akA+eIETjqyTwS012VbbXM4nfr2KSYXlUcUQO0YgEkGKZ5Ad3X
23NvXoIiPuLUs2Y8QA2wUkOzEM8piZgpOwLzVeH5RWQgz/yl/8CANaWl0JnOIk08cOj9jGKducZ6
cc4eiE3HaeWYG/JAaIMkLL3Kgj2IPXVK5LAGAt6hnmsARBfeaA4rjn+Nj/UXZFx/efZtArVCDTDa
r1GJpYoHbqAeYKImSvrOXs6wYsh3GbQ18G+AfngiSnP+pGIanJwpTV6b3uySmze/FR6czoX716Gg
gjaOLLBPvyhdqQcBCwoGmW7xfWYGn6FeNfpOWM9J9WNHBbYrmxA8qTOoSQc3nTHweBySaD02KcyQ
vcIFhXNQVPHHooruDRqs1CIa2nxp0rcBWcXASp2zrDHvy8jJz7Mrij+I35fxHqVuN3A9Rk6qH33O
tnrC0+VM2NpVXzFHfOoDjKqBkJ2yzHxeoPbTt8+c93RMqf6JewZvBaGaS1DtBkz70cZBSGQ3dfaI
AubHIBIE1JyUo9hHRycaTUyj7GEG+26gRRvZ4akZqjAOpiCwTyFeDG9MrjGOkYMPQZx2RxHZIg6b
lqElCJ7bnAJf/4Kld627a23xB4V6PLmdePVshPP1A8VddTCqbGmQ1nLDIqEILt8MKwQRmRNtnSU5
xQk16L1hLYlHFo5IqWBpesTHlEUdADWvlKNZb6xY/nNSfdj28dHvEZdEfJcmMMF6vZNj5PCPq306
7MZe2xdLZT60LBCN/oU6O1XzXtEqA1r9KaGtpeZq9aMRPbJ8W9U3zURhlXzJ6uLRSUSd94Ql9rmy
nkc32nQQ1esntIQcr91BkF5Ws7nlmMfW3leaaQ/aRuQ6gNbmHihmYAKf8pK8CGyB+ieAsKZdN+Ou
IJ3JyrctlHg5uxsTQ4yWxoLlmkarWdA1F5NLfKN2zaTH8+TRUU8WGw8m0SDl7WRysc9G4ZxK/Aag
QxLkd2ZrAjlq5aEDNeOwgo3DTZr41HQ+Dug30QzwUUBuJ4i9ZUsUpn2ZluaJYrSPaXMt9DpGIx9n
o0kV+Awr3rOxHs7OrVM+xTI9NKMES+7+jdRTKa6dcK5tPB4dSAcEKeEKiIFZBnVqIHqgNsOp7Lp1
3uK70unPE6MtOqcgi39zizCB2glJVcDM4Qf790epPfuZOPiAo7mFFCS3FjiV5JA4xApLtAZj95jr
KUaOzi6PkrdgTu+R1E6Ni8oW6XxjkUWJ1wWyNMgaTyVpRFGdPBbBTNZUe5/aiSCNdisH5n9tTvEw
9Nei+Oc70z8ra75mtzo4evVRpe1udMVh5qrZS/o69PVrEegI1EwVl6SuIop3L3ehZ2vn2Nf+aQ1+
RCyBXaTUajlacJQgiM/ovGryXVSzEQF0LdHMcKlCNayw7Sgk9rc+8yyyAoaXp4YKdU9/pek+4hR/
TD6t3MQPbSEzGfsKNHQLfHb+FGZETMJRqWFirw/P1rSgGeqdsGQmpkO3orOqhNVHbRVqK+cw8+nQ
rmwYQdqpm66insKsY0zHGcqily4rQq6eoEGqh1e17/04XGr3oBEJDBAK8/6GKhC0w4Q8acFL0pZx
kw3IuX1fP7iV2Lae9t9SG/k6sdKNJnSO2ZqxHNvJbdkdFjherJULDC1QAlF8QdjMhAeUJ0ZY5SNX
U82NcfEodWj5XXJn9GQb2lCMypgwWdrXLK8x24zXRrApYucRL893s8eqKbApdlitoMVm7RyYYe/m
cGzIXtC8A7dFmhObWaSL1kAm5Mzio86/ltQQmFl9zx1BHRXDkl9+2pGBSNbPyIliVnU+dPvvlwpW
Uk7sGaxmergnOacHY5Q3bJrPy+x8NTpswM5jtYAdiGd4z/ibADYc/XQhMLQOe3EHMXMybDw4YPUv
5PJIu5/5iVrym2NU2+X9NYMsNDnOS8ZZUzke7gaKNn/WUb53A8x8kYfShnosPnAYm+U/P7fWeoJW
tXWfjcw9Mdj/BAnydOH8EbyEWW1ithaMnZORojWpGDmsZm3LF4F/fBozy0GKrKppa0r7vtTWe0QA
B1EtjyWJRSuBJ9C/qP1PXvuUKEnnOyKzsjJZJhDeeURDGlOOHtoHRF+U8oeeLemxg+keuPm69aMb
jA1aOnLcFWUIuAwklX2AWe0NOGH0HoxydlKu9RzDahu8UPoYYdgXae0Nq/kcGBpL20W8rhKHXbjC
9oiXqblZMDWz8Ged3Jyjt2k+YkakHuGIobFTzJ7JdQa1RloNClPgMoE9teY5e0ibYCQ4aeD9lo5A
ETbx2TTq0MhNlkz17GwWh7uFwx4A1NTBSi27TQwbrmRWMiqsubpdX/AtDP8rrqaNcgRzBcR/wBHk
dLwd7oiVtvhnAfMUbhRKtXL5QlunmmaVA8xmVwERNEuw5z8nA8/vCcm5AXm9/KVR7Evuvb3WtNce
hQ+G73BzoAA5SjW48TkXIv7zoBHEBuWA7oTsG5vAp5WQ4cwQWMvXOLOxMAd0Sqlqnp4/wcJgYXhK
ObNsgaCFNwArFgTX8HHSdh3wbGAiS+LKpZ2TreEiVAGxpqY1Wobehi06zz9SzpXv/EbdFc0h/hdd
P289MAGS14sF2GfEoNT79PmZYlm1iziwsF9ZPqMxMsGMwT6la2i1qxhwX1K/NThPdj/BzBzQ33MA
GqGOcorjmgVOoXbFNkym3IyOEUKDEvNNPfky8KyTQPvECKsAeliplGyKWFZdZJYc+UyXqcOOypzK
XW+Vry5fJCcH03ZuVav/eDAd5xjuSL58606Hm3N8N6Eo4uK3y3NC5Mik0KAWGzENeEDi2D7jAYrJ
YnV0CzLktGmhc2twVRKczPBtgiQgvqZoE2A1oyVGqHTLnT/c/Bmufq7uLSz8ukP7traK5AkB441o
YyQG5E5yw7IG3sPM9A3JzBq+A/56HiooOWzrDaQy+VuMK0hnN7fFlmGHWwgto1ppDUxemGOup+k/
H0487Wceo2YJM2ZbjWhYaZBUx5VUwI3aLbpCcXXvgZHATQgQCI1h3Tt75RaXpRwmJ9U5d163hVL8
bXsGub5AAcjNHPIeWA2mkBMLujujAjstLjjZ0WLscrhocPbrGp8otgd/sCVTFK/1zrZxeU3DHH3I
TL5NwiqgFyBqGftwppwFOZMdHRyjJTJEjbz6ttC/TJFh/mQiT7zh+ggxAUyBG1iwFZ4XBP0+UxEG
7sWwy4flLaleSnngq0c2zuvE8Za1c1L+3InJVLQx9eFlMl87glWGbn7o3gcroGWLV3Y+Xx3valSo
mRscr9wCKWXPlwKaWuiKoR4fkqgkqjc5eS3mbI6ZhYvbvKXFzYy6zexiPZHPbBDcDZEfPPS5p23j
GpvAxLrL6EWPfKTMtdp16Q0vEhv72vVXMnHByj8BJNug/uzHHuMCFwBxdubvSnNPzrgw5XoNGn9i
SypAmAWcA1AE5hhtENu+qtouC+CbNqgfHuyzfvlnL8iboYqG/WRvamUHzaONiXUdkFyCj1wQRRf1
qxgAfBkk/KD6zaPq2eODWWT5BuVwDTLQD60LKO+Z2BlZwEhJs1x+2yYvTMO9hVfS9+sxLk7T4B8a
3D4sWnmt/i+vzE2qCIuL0A5mn/4uo4XRgxvms72xFl5tc9h0RwEFHgvmx9nCtqdMXw1OJJcNTJBk
d8d0R04vR+4MJ0uQ3XnfE8vV0VmgzsHbyZs1N9nJJaxfcKggoj2ocUSS8qLCLDMbY8cMDNwuGZyr
+dOr6o8ofUkkAyYCXAxMkuifWrRS43CgzW924YMAOJ+RxqIZ89N4yi8G94ywApRiICKPDXbQCnNr
KcD5qIVsZ749TjYFs+cacCVZgBVoWTOZawOVF49o8s7hgfEpjYfJTpQBc46dc4s9NUGK7+WiaJRd
iigX3S/iwqgtSKVqVNKOKHqO5d8lgm+IKUjRYFQc/XQ+2CqOPUmeHcDKKpBa9DBHNYLYdFOQhQye
HTCqJ2mBJco7HMNuw6E01w/woTFNxjOlPvoImiaBGz4iixpmbeAsaxs2dy3iDZm8nsPuGulV7fTf
FQpUncMZIJSpyC7njWKzjtaMS2Wx7x1MJ7+X5ouRVqvhMvXeS5Euz/B/TM6Mhf7VysQ15p+Naaaf
NFgSX7oWOUP/wPQuzB6JIFpyeu2SRsHmVmqAZKhT9YNs5n2hPrAWpgVGYzyIVEpfwR5/Zz8SVCVa
tyyU7bi5oNgeANv1/8Cvdg0UICI+d5OkQkxcsIS9yz1u/42RBGrAwBBBzX89qwbNzPAjRICMq8tU
52HQgiQmEU2CDeFev/vMhOxH4NkME/wWK9riTfP/Re6wXIV2qZVnmjbDGukbeak192np5cei2U9o
wlmEtAPbLrguFQUyhXLKPCmarU+grOdoz41f3UFJMr26R060L5ebskpDBkKrig+RgyymKqZLzFmo
T+wTiJ3JGFBT8zmAzTMUpGFYKC/i5KUQyb23UWcla8tkRs2cCFgP9yx89xjADHyvQ1Z/a1qJiuso
oD6V+Qselst0ltlu0eu1yrcAFkuLevc3AnNAlG9c5NXE7hrQBU0rm6Ic7J3XDOoXoLQGO4AYGiBw
jU3JwvqKV5TcR+9bOQ/ZEC4qxNLoMXaumrsX41gIJK3wzPvhosxaJdNnaTpvQxNt5lLCO8EuBhnp
7BzMeAkHqn4LTMtCRE1phsmO1RRbxVGdTOddlb0JJFbO5d5HpcWoyxjre19Rhv03kLNtGW9j7e+b
EQWsED9LFF+tGGjKLaxVzFp64lKjgAlN1/gmIIWI3Y1jghDaubOK6+S7cbG55Cqp+SMY3wTmY4U5
4hnz35eaTgYkKQuaac84KEXTIlEviidPe3KafBNX8dqV5FNRUaf8ywHlx3z8wSueS4mxEz1mljc8
T+Up8PO3hFqPlAgiub5OIzAwrE/qqTsxGECKJ7mTVQwglAbG0kYGUqD4MrIh7C/2f4sRKkKZST+M
DyJiNxoCCSQOZElLuXasiccpPpr6/M3KXa3PMdar0zf+xbAw2Kd9A2Owgp+8u7PLgdJHW9WVG6fN
D0HuXlU5nnkdbU5ne9Txf3glFBd8ir2rRzeh9I9jjriEPQRVVoyXYGZpIyJFU3cc2ntU0Q6TopKv
yH7euBGc46k62dI7+lPwOgjl84KVu6pkceH9EWB4gjcxNUHHI7OG2uBieKrv8S/622l07drD58kR
NzcOuzF+9utuhyZ51UNVIvGr4o8EP/5EvCcGTuYZFu1ghzQHjfk9vtQkZyZtsqYPKlcNjMhktujC
fxJHEQojLGeHvVfDIYvpJvvmQ9jYKnQMhQMOXCCID7RkL3aJuAjWZqJPMPlPRl/f/IbJwxhBaTlw
8pUz6qHwTj77zyateVm0lkQ83Kgi4qwg7LizDbAeb2uB7x/srYdhnM6RRy1LW3r7r0wfVqn8ZiHe
JQaS5CBUT5k5RQBp2l3oLUZutsoNHteKKGAuDhkz2BTSmhtxtleeB7EGF4oduisiEivSgW3j2xJl
a8kg6jDX1ykWmehUKGFjXmMZPEObGohWn+8kQZ976W1yDMQCjhmWBdCw/xQ5PYbl0d4BesutX+XI
PdvdAYzXlfPFmInVkXdCaDoaSDMxzqDGG/XBdeGcNGt8duvyQzmOlMrJi7lUZ5E+sCHjY7L09+oG
J2YYx4DxSJZIjctv2Zg+WYrtWDI6RTOtBtuOxjE+y9g7yGp60rUvNn/YkWZzyJjJZ4b7OkIxBHOP
2GT2hrOrEKrp7r4i+haQwNdDu40bOO/iScb5ztKz02hBfpnEYwT9wKdMLCXb3ig1L5HJSnXqwxKT
cVDr6J9eCda55fJkFe1zK14T61ZGESpy3M6QxWFFcfJ758g6Pi7wg+vuLfh60pW4BZTh3G8rdM5R
J5jWb2V218zjSMwmCzy4ylAnotznqPjVE3Mb+4QvCXcz9z3uAv704oFYDvjd2bFF9ePAzQXT9hhh
fMUyhd7ccu23NLiZuKgU6K1rHcUIj5focgJRGx5hD/c4OV9rWE5JIv+zJxc16jgpX2N1MWwr/tcZ
eOXH7hbHyq0kokLAZa6t4T1egm3aVAhsy3XFsKfuR44kp+pZbQ20AAk2jnkKC2ZTZcCAFR8A3f1j
zzCXiRtduDkTmmoq7Nlhl6nrikwmTjmzxGh9JXilWER+J+yLjMZUESV0VANzn8OJn4812QjjBWUv
JYUj0cuwNwYqWWCrJT77tMYkAlLznyaz3Whtdsq8YK/YGnmMkUq6q2f/HC3aYwqYCf1W6QcxkGqm
+VLql95k5HVlRGahvWtE/V/b9M897hvGeEqc4DFjEKuG6q5ZzrsRGPFWo05Idypwx2LBKqaSnnsZ
9rFXf8ZSvk+5uAaVzRhdMGBow3cb5GHews0cCNrwpSQpKUWoJXqEQWPWVNtoKkG/PMb7uMUUwumY
fnV6T9fDlUc1Iw1/taexuJWL8Wb8jvTqeGXV0bZzy0encSmKWnNibH+GO68piVOO3pFBI8bFsjc+
6cl/osR7stKG2Aaw6aD/1lB0ZV12iuLgE+J4ul9MuhWR6SfZOIQ8+uc2k5soQtroJ2hz+s68Dxiq
hLY4BgP7y8jlAM4CpCWiq6ITqlsmzrTDERs961zPTxrfvZlfNJsI4KktLn1r4IKlg2Zw2JPKBZzl
AYua/imxQGBZcGbkE6FGXveCuF8fDIwCqi/ZZxR7/2WjBz7kXODTXViyzt2ect/ZdN+5NWxMyYPZ
LdmhHjA04bzubSLs+cuEwG6eoLXU+vF67VNLGxqwtNjlugERZxUNATbCBH7hKDQyXprGa+U3pxFm
PKVsg9HlxguaZ49dqi3wbIG7PRnloZDp1uUn+Hp76f2IKitoJ0z5PJCLq0wFBvYlqG+J+psww+sO
dbFAPEiTY+1NxrpaCCcapJ+sawwRHbxL5Lu6MgLaueGIPfYgT22vH7UquKpvR9Z8OFlfOac5oZOI
KZiBVH5rnsybyAi2WUOopTfyOJxR9TuaF3G8InJejG8gooWk2axutrnWPg0yN84j/AeTflVDcaDb
6bWwwVqwAogmlhvSoaernGO6dJuJ2T5m76QacGJVu4D2lBkYR71wxlOAQV+yY9FXFhrIOvO+xRzv
o6SmN4hOHbaTxNOa6ykuP4Fq1pL/o512/7R8IJhYw9hk8Nbosy/6XD0bdXBN7JJUvQDrFGsMBxGv
+7hk5wq7yYQg3leYHMd1/J9sMoxDIS3rhX/EufNroaUtBqWaTIcPrNjw/MrNrePWbFst6LVN/U8m
i1L0T/eyQ8rbMlo7OMEHk9y1mrx2TVnepKSmZoxfmEbc3CYtWNlSAl5a61YE5C5hf5Q43gf2PLx7
6JZza1UknL7+NNzr0XvEorJeR/6ALwxnXm/9zM2y9xLI5m3nTxtD0XrmgiwmGotFuvCejdDnWkVe
sa3t8rq4uLLINIMMBGwRLfA+lN9LV7nbuUs2Q6nnGBlH/A4Cr7GANmoU/2PpvHZbx7I0/EQEmMOt
RInKybZk+4aQE3POfPr+9qkGBjM9VV2nbInce60/okqb7EMXlgOlMbAP2kRwe7QB2Mwwamzqovoz
+oZAw0RyG/9z0AUYphMBUXVuXsZbIzauvczYaVTMkiXTcUncbvZBECuO/3CV9tmB1smfaMYFp1Qq
yHDxEc0XO2bNnFE6OpBh+hKW6dHb6Wfij6sgkTYVWHbYCteLTOw6lqH8o5zqNfVXG2OISpytAsfd
twm8nzTEyVLjhx743eyG937YVZqdi0SyK8mCPUZvNrT0t7SJ/7H5sGwLCRZfgAWhHzXFu9k3+EcQ
ObtjV75iunJ1rttKnxAdmpvQFGVX03PA2lTQigbSHBfmWtNhBTRynQyChtE12Tip5ZayDbs3d7Ms
7XsaEMbst0XgvChltnitxv460eZmVZTVlfGqNsAjcAKJ+mhWo6qz3KgoOEHvGiK0+cUnhg11rxkD
XNJxY+ct9G+4zQvwYxSO/UvxrsckpDjkBSb2WtZvpQZNWE7GbxXHr3WmrUUecjToa3UomaHtR+In
u7jEAURn4EuhYMQFcGbiQA5+4rq79nUmsyxkr46CZLyc25vTZitlIPRPpnUJRuOAMBdRdl+RocY+
2zXGpg8NFNVM/X7xarIGLxy5Ief5zTS7q4pBYzprNj2tSgoOiVq7HbKzrydIzzAXirTcCcVDgpuN
A4xGFBquCadEYBeSxhAR1sOJFTNDhgqpZz49gVgKlSOB5S4wpOy38D9LPJoWl/U4ckRx+5xUMJyT
HdxUJpuTg4GEC9eyJ7pSnWhR23Az5Vyc/JLw8GxynSbb16mrFtQG5fDhPXp2gnAU6dhwoBe0Ms8j
Y7qrIzEoEemPwRYvFk6gEAEWCVPDpG4s6mZKiLdYnZDQQjOB8wzwABVGtBgtXNV8ir+F5rJg7dHZ
5dtjA0863g0GGEuraV05GE7gka2sG17564C4hchDI4NQMWveG0iqoz+DKlqCJsjJEBiqQgZaBqMg
dNriOrIlbEUckgdG8m1jHwjaQisAJGfOBM2hhur1c9tdFMNwq8TVjHPtg9swVs3IdHhjJtgdvka7
eIaTuc/Z3QqHHqBwJysPcVKTkr/SFbD3gqTffkGfKkmohzEJ8WlzEzrHQfqzgC1y5tm5K2/o5Jay
8YyCz5KxqtGchbij2Ht6VVnMiuKyq5fgpTIXsoahr/M36LFWxfDnVzsR+5wKn5wxoMrBtTDcx6hA
e31Tmq2ZvUwqUbkfkrLvB9Kblj5C0dptZzeGSUKgZn3V/VvIBG2DkFNeFEgIN2Tcb9rdTBHeGK8k
rxGzyI0XGQ6uyz+kJ2n4qtV/sSIeBmTIxbDMPRWVLYm+bk/5aZlvM7wDJDm5TTOuwNyJfV2w9QqX
S6NCgipXWnhoCcUEF9zKDDJBcvmvNVqz9XkMwvjUESHUIHPI01XdvMU8J9QDL3HZ6fVj+pId4tOq
l658+DXF5gzoXc7ZHN7EG0+KxhDtVX7VW0d3IWVsvX3N+IySiiTIjQ5Qh0TFlrXDjBPIKVcqur8J
SziwfcnbbKyk0MAeEhPaRBAHT4ujEBq5k3IKNJQHTIzJpRH2wUrc0bG9NfEBtflhyLfd8MMuKbYB
AvTwKkXQil5BklP8xVq3qvMTuJRICmP/11F1IybjE/gUEhu58vYDgko7+dU6mqhquiw7D9dPkBer
HBUP6IYzkdrcfJbmzo8BQwAKY0kMFHL6hlg2aI5ipRO3glgntDZ91Z1nFXybmBsc4OOEjhS04CI+
EgKrHI4Jzv5SZCa0R9EnkyEqjngAukHG/3yVTRPLHL+CCSXI2IUeHxlJRlIqfQxpis54OAptJmdl
f5/4eUUofFnuZYlBjZMcOMtWVfeYymDGB6Isy4+KgoDPxNiTvGQTxMmxPPBcDxvklqkJaogAcKvB
c1oIEytydMcfPXs3aRBm6oihFIFJOREyR11XUrPrbUbhivnAkQ5m6ibDM2NmS4lJhOAkOCH3P+b9
gKjGnHf6b1auebTifil+TXgMe2tgeuRcTd90H0pGY/3rvBy7kx88XvGi1ng0Ozb35t5aFIylO/rW
KjYNZHw8N/N8IOKrITuQo6z/hOlZmrqGCuqWQTnomwrzMKPVcM5zUDg+eONlpBmaEcdWmyWACtwt
OD6vXqzsPkR0TzdwG5dXAeJLKgxLswLFJT7dzO2lMp4VboeJYJJD3j6xli5KLHH6QjW/ddncVTyn
Z5/XfmGRsjwHEcZglOnyjymQBL6zQfsTxCHKarT71QYObCJMPipfMuPTIf84A6NG6kG9xWusYE5H
qQuoIOisXOTmaKupXeblfsawKqWbEJjNxEasIeAHp+jnXSO9EuVvUAkXw3kSTOmpHaqsLuJ/te8j
47q6SISeKH7j0mowGNdVTT+7rpxnsXFYbwPBcFXtvI1WcJVbpHAT6jtTRiKrI+rh1jeybKtq7R65
XKiHxykZN2mcEeJuvIvZU6ojQE+qb4b2lvJlG/yOPk+kVf7xy8vKvBayYT3cS3h+hzedHyMnWXNi
kArRqolbobBJ1BqeqUQbg/0UuplAq+B9mRMR2YO81YiJYiBvq18LMbx4p+mzgGI/qWib1d4Thwhn
UExiLZk18ng11OfIr64B/yuDtJg1yPB2X0rRxjLSB8dqIjJZsIjwT3EfQV8x0C/Sr4knPsNT1mNM
21sxF4FOuOoAYsb4DjFOUsm46YffnuCC5C2U/GONIKFMqzdHK/45JkLCYaOVOb3XpAv51iFPr9D0
3D16NHlp2p9FjUNynwa8R/1HuJZYmNsgIKTEJHsG8BOMqzmWZef5o78UWI+mPgW0Dcgg9HSlcM6I
rCSEMsNAePZvUz2FO6jR0LFUGBjsHzRI/4yHqOKEgDGDu4OXliJ3ILGtma4AnQh/ee2E7lqU9ERg
JY0NBMTDDguRiOW0uZmMG0mnffaOtmm5UfLiAXmyUEnyHldEE+iZ6JlQWZajYZtYBsGzZO/o3756
mi7xwy4X/E9L90jGcUnrnaWhXdVwB2UcXSdixHtumlIwHKj6UFS1V7ykrEAluUKhth3Aphsk/c0Y
C338UFIkWs1ruTuqOK5aa1cQH+NbPBcoZ5PxA6yVr9LR16AAPF2FRqgUiE1Y3cMM1olWLnhMfl26
WIDsddfgaVbmT3Te4K+KPh8a++6TsaoGq2E65epwNa18ldvMfFJBpu1iSm999Ji0O5IA/D1G7ZD5
Ul9SY0MvqmldartbNXCAsr5qgyPDDf5ZjsT/Pm3deSO6zkMliAqUHMFxGJBex7DQ2orvM7Qw2g9P
xRcE6IaSdy5MOIxHVv5UGWqPq+DkxKuwDcWEXV+SfXWLqn1JeGSrLTkKh4RiePnLSvF0rFIkW9lR
OETF9dnY4YrIxK7MSU/ai2fcKZy9zjSTELpXj19B/6q3qk5nESwpIlH00TKpM3iio7paW8I2Pn2x
WiUkxYsNXoQ2/vfv8wxoeJ1zsQgvfXXWe3UpI2wMK5KLw01DwUxVDQi5/CuC5KogTdH8LSyHWDJd
u4y2bblDT+0pXuas3UpfWA3bOiL6d96XlHFN7C2jxWQuD15pVs9MUe6qPn4Rb7Xo5Maty7tdXwXM
Ka70oTiS5knOICk50U0YLDSYNzV+FNm+Ed58KZYvat6eOY2M6j4CF/8DY3EjMR+Eo8OgQyYvxtxi
qAEsv0fjGcOGhKJ3IJzItwTnngoiy6rmJ0/KDyug+jOBaZXpQ8MULJQSOicSWm1S6fYTWXi1OeA/
XrfKeAv8+nVQWZemF5zxfWvDPohq7Hc/+gHWty1UNbUddG6FUzUiX7Ga+zNE6tZqg3VjbmNcbEly
LtJXlevLyVhjAKPJQlEi6TXnxI/nj7b/TC3A+V8l3BjVI1NfkgHeuCavK3/FWmXRD5PzRAgWhqFK
YELtUOxb4lZ8twI7H38B0vKJOiIuGMHAWsFPR/whBs571Ias8BTdaQ87RpodMn5m7rWd3hNnOMW4
u07Y91v89RzS8dEg3VV88hMKeM+ubx3JuPwt40Bk0KHYmw7pw5yt+WmYICTo4SVbONdusoqXsd8k
/KQaQZMAdA4+B1oTjgnR0ykotFiAO97/yCC4gVCU8e6nxd7o+ceLhwCUxD1UQvinprpzamsjAlqU
Ha/3XFDbWlDq5glGhL+WjtNWTHNtj1IOvdXQ4EWOWmIaUJ6SLD7p2yz5xrSh4iqo/dfeabZ6R4gH
1j9eYs4WhjgMRGurnUSdMs2/W4Wtyy6lPfn/ZvPZ2c5BZ1dGmVOVxJrdTehaNJ2ptgqySztjfppf
KknacnntgEUE5LCWunnTIqKSbewlo/qwh4AaEkyO0zWC9JkGXjlu7YQELTw+NkKmoLpPQXx35Gwf
5ckG0z3anQaoK1laNDqOtPgqHVpc5BszhlsfHLFuSFFSUS0VFBeHBFJRj8PQKHRXtvVJW49Tr/zg
SRYPlE1j68LHSNQoqdr7vCDdDvUe+wObDxVCNLb6Mh4/SFX8KIrZ4uO2lytz42D7YjvU9TeIOSGv
D58U/tbmTqFJUDsVXHMkodJ41TX7wNkaO31bikUIiKx94+MdiEdiFxJuzoZ8XFs7+NKOPy0dnjHL
XIeRDLovJ52/uxm2zBHZrYP4hi9nA0BwD3iNMrjw2sHPCQETg5DTSASsqB9DsklEw+c4kLHUli9B
Q/qKgKFntrQyPWb6SYcJm50CSUgA1OPlJLrweqP7WPX1HYGAXrJUF4+Z8j9tUzc9T1zHfU1wNqIZ
sWxW1HQgDzC7fhnPOTGhX3LG0Uypgh291dmLUR2G+YuQ46D1fHbBFIc+hyFJFHi6yGBEyxWKCZuT
HwFzLT0MrtROoVZnoLeBzC61GXe1tbbM4Ep7Ggp4zWvR87PNInRly1OVh0Bx7AihMsQKRVf4iZKi
X2cyUX7DvDUdasmDfZtuhjT7COQHcZQxbVL81AUxdoTdlqS9D7MwsJ0n8PkCGSyjC7tvciNew4Nq
ftQWpUCR7lnZbqwzT3XybWDS0UC7hXUT/RfklJGOOLXG1lhOdbjXkfIvoYXWJYqdwQ0DSud82ke4
jENnes35+pSYCD9ZHtdaSsawV5D5kDnjvye3z0ZiSvMXjeZIsgAdLw1zYHpCPcilNKPgmIQrSKxt
kXAqOnq/sUJjN1Vu8x2X9MxzxxJPp9arFPFG4hyN3qVLDtmQStFlcu5XNIPJyVMhHU8GU2NOHhV/
bRIBYlb1pejeW+ZtQmXUCmu6WQZiSHqPlQwBwOj2Pu0IdbDWtFckrlUKtsojqZC+ECmXzK9Oltx6
KsxHNO3j7tYgap4M187m61zIB+uv6TtMPWyKxPW3K0iwZVAbUEHlm3YXTDhPHe86JA6QNZnc3XvY
s5YpKpMHWaIlvnUMe4NPJG2hkl0JVcgh7vw7xDXtZhDfybRNhvG6jk8kC5s4HY4qfwXrWviJ/1wr
o4NK290IJz6w08CksrDgMuKKYoYZG/wQfeROLsUrjv9CjmyAfi0yPW1slqVPJSIeOkBCwg56bmhG
GCTQanOqY3WpIrro8ttE36cAItCHe1FASuEy7U4x6txmZMYCRO4/ZrIGiBwQ7otOw5nplQxVYma3
ZGeN23ACBojIm8ixzrRXrGkboUqIeF1tl3m3d6KV76CisGNng+Bdb10RIltynYFMRT3bHBqfSfoT
WAjhPOvY9rrxgNiYP9CANuhXfmisUvZsJhniQBCvzx2h9VSFAtjgD2fi0cD86hktBNNyZfwmlA3E
vAMDjGeETxapAG0WSOacStvY5Dji7CdiBQOKO1j5UmYrSFSWWgGT2dk9QKsIqL/ILrL9CbBKLs/K
19NrW8iMSGQKzb8CmIHQgEdR0O8TU6lOa6tB7NwTMQWO2LZEdjqTK+K61BhzJYHDiXMHMUMYMzj7
DLcJO5OMpBep3NKCCZIBJcRTxd0BnX0Pkk8+Z051CS6mXGWcZmGHHK9oV8GQ3TrLOkxVj2SAlDZ8
R3m4qfFoEY0srj/RCy5+0popnHKulWNTBWRRZUiVgrXJJ51ovPDocBo3uicwtIAfC81WDuQTsNUW
CHJ5nAZMvRz8ARqBbKS0UyFOvqeNPVzAwDeoBMXW4AMmGKjW/sGW7EoFqmM558SrhxVHXqLdiXYH
fxpRIuiYpW15LTbIBtSFuAFXai8k+VP9ZyTOhlRK4eZbls+63A9wqjI4d00zhYQ5jhJ5fITaNtDO
fjMdDHHnsHYwYfcoXqkyIV7uqLSY9FNAS4b4tj0O2lHnJcRfyyehkROvGclaVXDkKn8tcJESlpDS
5BxJnxQtt+o1pxsBHIafhys2QlqDlclnqTCWpiK54k/gA1ErwOQFOiCWDcX4q+StRS6K2OYAquB2
mN7HGzhITfdDNfZeGEKr8KpA9i2yxlkkKXQFcjML5Uz2q7LSMuk7iEJbOjsRn/kHcottvLlNTXpj
p6+jjrhA4Iz/f6alUiwzSKOIVVoTTRmLQ9h8lcWlUbO7A5e6aJtvXTnYI1ZHXQogvh1wqTucCKkP
59zh4sKRIdX+ocHriDr/T8n3xJQSzGMQzXAxlQXUnaVOSGM81OqgUuvpxyFKSuWV4zmpw3fVYWbu
NpIzsKPbuMeCXedbW9WYLmpLuyLoeEETElg4nE4aSCcsNKnq1X8S+jNQtXPjgHmdAkvdiAsAEUfC
QmqC5rKYSeR/DdcGyK6LWtexZkLCP81dMj4j51E6uAFh9eqXyKq9zFe3fX6KUx4Cp7hO0LFsH11I
Zjcp7yUqd3ZE8s9QK7iEZbAzoMpUMDWyj5ewdgT4TxPeetYdHHHNJaFyBTuVT1VcvfGhZzmACl6+
wfdmSA9q4ACN/B84JZIVuZJ9AtHCJdikSjhDqJV7hRkaoMPhSCUoY9nm8NHOmxM9BMumItssYabg
/XgbIqKVW/YChIvBd0voMUC7WDqNdtcoG1/bEd6wKI6Vf6/sgxVWFwHdIgaTA+yyPNfgjBquDr99
TSjGscq1w6gejORHrYNph7CEZaqoOraTCrExdzcwCjU49MMN6RcYpzjU+cpXcvQT4fiUISxSxoNV
v0Uddqq3ROm6YHcrNBNuxQ8Dz7SSFsGeL3AB3Liat8CAW0yZO83VNmT1u9KCSRdbhs2xsujP6hv5
BWO/XPevPHtBtuue6h8PUEOE0ok7ZPKUS3pUfpDiroMbYsZNuvWPfDEeIfReu/a9cDk/qiOOiCvx
rntj0xwzDzP/b014IG8RqOx23BqH5lN6VJ/Q/oQtLJptf8S4sYT3fLU/jNt0Nl/Ul+4dWXzk8EIg
+vMorZj0C3UH+UQVJbIaVwPY+wUD0SPSS/DCuRhE2nIpZftY8Zph70eHYjbJj/G50Bmf87M6vIgw
RzMAnmYJ4SKSmE4ttizZZAy2T2w8XJMfFoDWVLwGwwt/np9+4BugSSsJXaqh0+y3Uv60+qazVsaw
KwskCdk7ieXdu3lJvMqFwyEndKFd9TO+IheNsEusugtD4DbvKEx+rJW5DdeIJVbwui6SlwXasBXF
t0f7Uj5mAcpfK7zMWvgRDOROrouQqJk1nR5G6QKmw56/xiXOvgWClblf6vf0ozmVF/2tN1cKMevT
vsiQX29CCqpyNOIuyJihIp5wMYjiyho8gxLwe+AflGFNGjeCohxxhFssvqpl6OYudvYF0fYLQt0W
AaWELKNsXQv+w9iQ/e12pHLx2aFaA7xf86QYETeaV9x4wHbtpTpN9/Q1vjjflN0FRCGqi+6JjFPb
mie4OOiQ7Kzue4/pp/zkF0W2bkl4Xdh8UW3Eb/JXviuvxm/5qX5lLm/2V3g1T7x16OgE8EnuGrFW
QjiIJIyYGt4J1ym2RrF1io1FDCjtUwH8O9PUUjvpbrDVvOYAFVCR4LMOgn0ZXFGrzrS3ZCTKoqTa
xua6ydZ54UUavgtWKpf0oyY9NMGpL/e9fPalY6Uf5AZh8FZRvZJm3fRgMz8zbdI+Fnq5sm3azSRO
PgGDkxXzx6hqOt6ULbFprpUjoDY+GokBp12SpA/hCShZIX6a6fRaRD9oWliV9Xf5UARueyUC/Ld7
mCdnw/w0n+VP+WYdrB+B7J/1r2hehzORIQi8WbRqyDNg1bDeDohxkLRrtEEaKV/8ot93b9ZX9Mk+
BEH5jhmSgZ72KqJhPmlTuqgXLPzutGewGjaTi9q5WaNeXDUuxY24dLZYRHtygDmfiTR9VuOekuct
RRqrt2n9eDKku+8kRQKhrPBYy3sLgArdrUdEZLSwF0hZtCWRrCceTPlu/tVvyAJvpvT036ttfkPY
i9gGu8dKu1bXEl9vQ9bYAZXJfTgG9+qjZ1FfY2rE/naxmIziRbhJPOsPaaKrgfo8Oq/cGhTErIpN
syMz7G8mBpxRVfP1z+IUHn1npX/6qwR0a8WI1fV/UN9LexXSrBLGFzNETqEwkuOyQ60m+vSEByvn
FKZEdQ0Kk0LvGLCwHXaDZMTtB8eGQ2GRc34ANzVBuMWmO3FDpQNhgAvh/BhwrTp35MEkHArISdxC
Vf+dRkw1hKVXVSAmfctgepjYPl+GaesYN3/29BCqzXjJ55cmPvfja0pfeUOamZ8ygg2nqdnUUIPl
um8vLNnEsrKoYlAWQHWzF+HtxWXg5OdhQNfISJXvNetDbEANuPTwlzT6zh+dQ0LBN/OYFjfbvL1Z
2CsBjwWSkz9BA5liw5EQ09dJXtlWdQsZSeS8cLmnycNQjdCbeoSdX370qNWHqj5bLNaoZIAHFiFY
EmH4axnXnojsc0waqyB+gdhHPSII+lcWylba0hgzZWcXtZ4ZlsS/E3xgexDmmHVVZFsM4VKXuKh4
ANv5tzaVfBQjskh5ZrzsmGR7jVoK6nYamGT2saZ68N9j7gQ12bOORd1VWNo5KsTFXTrPDnlie0Ds
7Fwsfn/jQhctOTyEw0I04o5Z1MBTHS9kR1pYGV8rTMAlOIjmqtQ/ZT9iSbBq2LKLH38LMkHMilny
00FRYbCWgLs1SvL8l5aLiLCKZutE0TG7jNh1hawxLMF3wh9F2sC7AGeu+kalvekvxUABjq0AmZNf
uezJkNKC5URLKZ8SbKjUwWcBUHBcjnjngoTkU74wckumDqFL6tlsMmI1QUXJ0FZNhN6j2U11l5fN
praJjh5oAjwN8V63O2pFePdTXFxkERKGyWArI/OKKomnF8k+4QAOuikwnTFk0IluZit0sEdo6VCc
uBLlGFhBoSGQUquVfKEjTrVJpzR3gtNw6WCq4R4sQ9Q7JFsqJ6yWjOGjE7zraKsD9VjOJxPXRjJS
MCy9KbKyFQVkgNy0A5uuZcZrFW27X5xUWuz1ZadugTvmfuazBa19WJiQe9PZOO0/x2SF+51iEH6V
oUFakPwC4A2NSwrKAphOLZ9zC79Jjlp8ro7iowr0R/vFNocwQIMLbUv4GXJqTAJ2pD8fmoaNkAWz
pq3iDZjaIeEq6aHCzaXZ0wDAtszDgYqYhYLqQU6PlvX31rKlGD7EGelOMcIj3gzeDwCoGNO+SZZd
fhMU0DjdxibYgLz21h+36KBi0O35R/XvmK+wy2gHkRdt/Vr2kVecCtAKI36qyjs+T7KvseTSyS0Z
546P2NSvDfGbwvtEXciErcVxCEdkuWN+puh9o1rNSwCZgYR8+g7AbbP43RFsIKrjVaZdB6TswUuA
kheYvr4PXD9l2lGFfSoNz06//9l5gnylk8yNjRVpBmhaEMT4WkGm06+GHo0h3OrTOcp+lFelRri2
1SjrTY4SALU82R7xNY15SbuXFJwbwbIIeDMopmBo1ZakyahWB4W7KG4m3xNhD4sE2LMveNT7Ebpp
Hw/snSrQL41/HE8xbzPbaM8gPCEzyMYt+RApq5Z4H8U0rfFo6l6B7sooIBNrZEqEQUfFru7qF1rN
9hOGX2uW9ig4XeEDzLp4Jf5/TYS7fo71euINcHrjbCPXr4s/El3SOGd4AsvGi3THGwam90XrwyIE
iKgYUqEMZ1q/4v2URzDKJADmH43/wFDkB+dCJ86l+hoUnLxlu1Qk6YKqjxA0GSncfJgMMDK0s9GK
JJGuQlWAoQXcKUw4MENyFLJbj09i3PN6CXgUYz98CUksiDFMJN71LprgCWXEK+MV7Tg/LsdADbif
G585D1dKL0SyneJD75xaMqo77S+C7PVlOtz1rwQEQpEijwjpvlu3rFoaIdA6QRtaScZgbK1r3VgC
93PqULwHRRycEL2sRLmQjZGnKChc4csQyAKxU1SB6uGpzVkooMjmhGWrfGkSmR9Z4jk9IQmAfiQ+
N9+PXKvUWAEuzQlfG8A/r+bME+nzf1WT+JPgxsoH42nWsP3peECLweEhsw+Ig8kgLU+0yf1rUFSf
ko1WyAy3Nn/sMKESIw+mmTV3Jo6wqvldjXmtygAoVbngx3WCq9zShbsdOglnKfC3Uj5VEwKfryuC
gY02YQTIr7+Vnbym/NBDryLIeXHOhuDmPW5ubiaTBQxgfrKfsBkqkLkSXSMavcKn+AIhqWyAKgNh
JlW2E7nBanhureY2830zMDUorvNmdvPoJjKFKCe3v5OZi+cY019FJWinWaJ7lJZjadfECO7agXxW
uuP+aPlMGvKPG3tvdMWq6Vl3p8+M/H1HpaRFXdlD59pJ45kazQHBv5Rcbfqq+S3E+pqH66CB1TY0
vmBwOW54AZT7wylgUEsRkwx1vhfeIWPON4MNO6F4BrxgCt8SOBZfTbyfoz8R0Gh8k49HuCq7JACR
FZJ6pTL6MUWVnULYQ+BVZDpcLc1YDhSgZ8oI2fgxtD/KnJPSh0rZAWoCmWX+IiJr0cBea4wkEoUw
tVptslk6krAeV4TGcUy3O/CUf/KgbtwpVORxjfCzKzY488Yc3+faPJsqXVq8bTSPBIuA8bGwxk2N
30ugeIMN9VqumzyjIOKpc9akMMlET4981ZFJVHFLFwqV4BgyEN+dpdNQvhFZxv1Kjoe2MxD8qXR0
+oWxzGP9X3xdyXAt9Khl8hD/7o5fIQa4lPuHOlOUoi1V7JmoyOQqoV+FfufO3pQlWyK4zqCyyhQh
4u6XFjcowWw6s2PooIdMXoyVnQXu3Omuhc4rsbFBoPlO42GtNQl93dnKycPX6NJWBP8SxEEweGnf
LT7RYrwPXUi5ECFziJOQAwLliygSEaSVJtgsZB2HxtNR1iqq42rgQaVUS5/AGNC7GpG64A/lJ4wW
M8JoCzlwplOiFaLjnd74Nx/jqcN48vTrXzCMLjDfJJM2jiIndSzwyuBTVkP4A4oc8XNkY02Ob7lT
FSZ1UmOGgNn/1Mq/qfVZ2ffB+KKzBItI65rOW0lKk2SGJ0RfDs2nDt9LB3tK1waRwGuSbHxomFaW
OYjDtel/Vdn3zMijZy+qCMKqf6eRwC1+xYiTNAdEwWXnBZCTVBbgNGVqmspLqgNOhXykJPK+iae+
SgCCp6M0kttW0vIVJ7/KBCVLaqk/MdjxsVGKuEAxmpD1jvKuwZ+CWbcrSZoAI1KA6sWqC0IXzvoq
0K+2/NlPfxTPr+U2pxiDrYnsOfGMg0QiZdVosNfKFJf/rSVl1pS+a0V6i1ltS8KIMFXsZlZE+nKG
8ofXhtBHFaVVwDF51+1qDUrLlewYYBck8g+Vigkd3ry4ZhTfGdZRze1rzx1iZOolYnRR8qMdMsqa
b6qo4hWOHVxViVpsTeS6PHe8qyQ4+MyehrOWiWEg/syVrGZThSyxqHVsAIjROg/YYc361xpq7HYk
rPr5d72idgTnPjpnzdwgxT8J5q+Kbp2RuBY1tnoBMWWmq8geeNfowAzISBDQTuKNUU2XkZD1EELQ
xi35iAzm41avNDYYNPcKIXmfIp8JCsdxVJA/0o6wSHflLmHqRvtJOQAX1rLysvKWYpvlA5hBwysE
MEK0wbil0Fgu0Y2OXCZwbtGs7WT8XGnbcdr5m5n+p9j/zHFij/gKe5EohmYqwWYtK91LDbGq6O8x
3gM+e3rXOHrGHkY3MM9kZGRc6OwaJKYgPt9hNebds/gWYW251c0YxBMUUNVMlH8K4VBMCAGyDAQI
RIXnJB4hzhFlJkV4HZHsM/n6Cq2q6q7phkuTSfTEUIZuHDO+6gZyI3uaYAgRuqF4Hg4th1noy4ih
HIiQnsOOKRCVhqCv6D3Htx6RkcFfECeSs0vpdRO/utxQSMrm/UySp431khC7QTMgzbmJeFV6CyVC
v+HXksMbCo1Za9f8CEnAUTmOuMZJrIq/aPVmdiGoyNJcBGEG8zKbpDiIdLrx5rHkuw92EG1Lq7/H
nNK46+3C9BSNw5G8WjPcODqYor0uyeY35eS9YaOr668GRAWtXkPHyPxncT/3/dOXS69xnvCrTExD
kOON/6KgNEN7GFmfk/ETSSG4F1KfiTYvQKExp3iKCUhfytOwiIDLus5xy7YkPZC/DjlsxeDlfz2Z
9A3qrQn6ouPkxwkojUJ+2m20PN1Y1bTJ1RFRf+olKCqsMvwl/aa3rpb9GXW3pEUF3buGVh3FNcEL
yFcnV5jP+S0VLBU+Kk8UZVP5NGSyDw2oRrDzqm9IuC6W4qIqeHFyip7HKd1LgAx8iI6QxlImDz9j
9wTH3mNyooC+neKBka2iI6xgthAHF4+kog+XKevcLP6KuO4Q/9YKCVOIAZvmI2g5AZ3mPGaAP/Fu
auiXSu5BdBXCUvGayAHcOf85gALjZLJ4TviuOl3GEHrUwC8YOBID+tp/oxTcI6hpRVddgrXJaCwi
/Fn60nqnlnSg5Tl6b8IL2HVNjEgqZqB4Ug8ErHH28dcaT/i44LDEGZB35gsX/4AC7WzVODjk+mRq
hlfba60OT6ovbeGBapTaQnMv+tqHuw0xNlV/PshmG5EwUitbHxGgBVUfq2tl7mhRYpVHRAvFvVKS
L7U86eNN1DUShChruseJi7bujkgqqZd1NLll36w1SoXVmLvSULdC6kPPJA1o1FYTNvROUMNJRRsl
S785veN1dAPgEVFb6L75qgP+QPFedDppujRr6/7fwDbYZuFnKhNOCmOIOH7MwnXP4cb1ZUMoyeTb
9dijyAcjMBdeb7R6vEMqEAuxAg0GDf4eoxoaRkqvVr2tnEOOMKDwEr7MAhnkvvRxU5Lpz27glzaz
7IpwT6LB4GT08DCxKiRdsiohKWpIMmOEsADrys0vUMo4W46cjHlGuE5+a82H/og57VSG+QCUV06o
Cx38bYEllWf+K4XEaVRjScg2O9a/X1kfCGMwWdfKmGAQptiErgQj34Wwoql213xyySgBETUr1C32
4S4nTCXEAosXRFaZhbHd8DDPFZw4mG4t2/soM8gJk6JzCJ7vk4iHWFx96wrryuaX0d6GlY8k8nHm
TJmNsxNL5EbF330aPA5FG9+iHHx4GOUPmSV69HMEXkjgi2RvZvKOfLKS1+zfJRMEMAYgG27A5Iv1
lXMBxk0TjgJygrvulpNISUnav9dCvCIhYAkDbMzbH6q7GgGnUOmJeUUoTGt5J5aDNg2ZL+x0P9Tv
GBPQov6oDWGuNRsiWSIH36JI7n8knddy41YWRb8IVcjhlQQBMCuRCi8ohRZyzvh6rytXzYw97raa
BG44Z58dFDTVnUkrWRyiSdrlDdQJc0eoMxYEFa1zd4ZTO6tk3Gn4qsCjwSzExmYZPgwO135XM+uX
RhNIqwVYio3xmRCC41AAQdWlynbR65fM+J4khsp521Nvp6srLXtKlHe9bc5RRJo7XttaClgRYZVK
YaA+ijqLRywuDC2UEF6/xpa9D5tH0/4t6IQHwkKYVE8LKir1IbM+CsoqNh5iLRKEmtqfCU/o9ZcG
soJZVQ/csR2wNKtXcfoAffpeUHDn9b3JCH0pcavNWF9XJqwpGlfI/icKe7v1K+sM/FgjQOQS4KQf
9RGoi/ZMQg6EOxs1Vzj3AuCwB9UXfqT82NUaSE4mM8ViAImfbDHpqDGZ3ZgElhOgXeWPhXmLGA1p
YHPUadg2nUKMEBLoNuKQrOXEE8l8GpZDYz0/GMlZfC/8KPZZre/1aQqiooINeskj7j241QU8LjIr
djNlsxkR0clIJILKy8SYZGExedRARbN7QXdCQdpZMfErwNstvQMeWLDqp9baouECeyE70KaNoKLL
IFuVukSqOT0NhxYgQV0cC0q+zknfDIZzgnMcC6s7zA1mNrhdpA8yRSkOVEp+l9OAVMMEVU4vmCLs
2bq4SlwTtUMYO24wdOV41kKmSJmVk00ejMqHYHISmYVhA7O/mXmihOYOeiF8L+UjwlYJaupePPtU
CAxRwzTOZ6ICByv9FkqdwapBX3JA7TMQKhLNV3DvTq+PSS9/58UId/Su46rMWckh4KpDQuIHrut/
oZ/EJJKSypTPmTBlrSDcloeutxkKjFunvFqqCHZX/44vDhPcb7ZlER7rbl/JwWgddPNhrFsshP5l
9ejirwKybOIF7OULU7U+CnIcMYSPFI2e1D3wH2cM3Wkojy0oEuelIL9GyN5xiM3QgbH6E1oEE/MY
GimQ8s14F4dwCqyKfVFHTxs2nMDoAgifkBMuN40DJqVsRYU5Q48y6+8M7zYJ4Rz6iuHZhNi3cH5E
FtsaLXX92VSPLHXRiayw8bE22qNXqYkjHgkOtZaTSJyAljAy0GsMV0njbV0oft2OKAU7zuBLwRFM
fSC8cZYKlQFDhQJD8JCkGILQ+TcsSp7fcf2COAY443jRpMGZImMbnJHFn/NFS5MpCY4ko0XyDQ1D
bT86DALnBjqbCGvBWycGKY4ZC/m9RK6p7mzM8Z7nYHQMukfsiE9Km/KMSQKDXwKnRk1+Z5nGnMdl
iuZIh05OVITEWFYsVBZNJjgtCJZADVXGBDAnxdkpSlnGJDKABh9MQlaUdPv3HC5BHL7kVzw4pvYu
mQehSoCQI243w2b6Bf+0Wv3Rwq4VW8J6vqMD8CidBUbIR3Vm2NjYYkB6YANKLL8n1YRrBxMpX1lv
qo6TIsSElOhEBjpczGXK+MJO3BUXILDdcNwRlES5F65UHPGTUzziYcXW3KRGiwEV5A+Y3ppaPfbt
MfIpZ3QyukATByZ701vaIdfSSO8mQSfh6YUcCY4/FFCv2asq8nKhhOubwk9DGDwlxvXJnzQNHwoi
dHEerFdfmMWkZk8GHu0Au8NJQlc0SB3yJkd4M5K9BxJd95I3jeVWw/QsB5Hoq19EheJxMro5VyZH
AYBPS2Vtg16W2yTrjzKWdSsQFMAdB4dAVczDMOBxvuCr2Op4IDOuBIaT++4qbkdxTObUiPl8Kylb
UjBXi+KG96ma666fv+rpV2jAYPZYgH3CRiouFCHwclUk7quq72ZwM5pv9Ayr/aHiaONQMYaD7bfr
uAedtF85J4J4+aLK7SWaCgNmDNRVYZihn1f7S5pR5ZUkwBg5J5oHaNBrn8L0icvWtSJVhD14Fadl
iifE/Ms+4r1Fmn1qQfW6uj1kNLElR1fPFwo7zUPvOQEV6Oo5oZKLn7jAbyz6js0M5im+o3gMooAb
YNNSzwqYJavhmMFTEdua6k0w4HOj241Lc40UnQMEegJ4WNt6JYvZ4niMwRnIBeFcoSJeQmzRaelH
MPX2n6qzg2D3I44EcxR9wxB5qQJmxCtPqn/VKuHSJWGfx8R4rKj+DejJhoiuA1MDX0IqJLadinEm
D7Bpz/GIqh7ewUzOyXEEAcqcVxKUoK+sXj/bvjTCc5PEn+ZQhvIXm+51bRhLh1hozxfE2W6mkj8w
O8cMbW+jtpecYtTm5hORoLRNPCJ56pBpfVGOxiVKPhaKIg/Mo5cjuIZ4aBGKKZp4V9TrTTw9pXF9
1qOvOEyOWIDx9I2TQTD6H7pC6xsqD6oFO1aM1TqMaAigY44a8tGM8FPwfqLkZUhkj15f6I1G4CCq
lokH3TXBglNdKFJX36MQYZmT+pI1YYoUbaTkVWTo4rybxxMHsYRzK0pDrleGmYIVX+Xp30VGny6+
nJC2ztL6XIgch4EpFOaTGq3/vF8RTC8wgJV+Ihim2CwrQuHiWdzNoiNzPuGbokJ6TsATVS4CDlrh
H0F3iSTrvJLPYiJQEA8Kpe8E+bqg6ouKkuxcUMm5fhZ2VjKRZxYuDrJv08/wQ0fOof6jNj5Fnyfu
rNTQfCanK1N/GzZTUf+zsJzoBwM99RzI7cEWFjrJOV6YCRa25+TmZRFaYg4DDc1SSk+DPHcprFud
TnAmhNcozv20QgxyJzUAxs37Zm80uKLY2Br3LLQuOuXq+9pgHgT5bqZgL3qY0w02+YJepaQBYCRi
opJAHmcDvumZFXwoov3WR80Rqdm3ZvgQH1/0ciGF81ygD6XFmhJSTisNNeyT5VDEJZO3zLIvdq6B
tN4+9hTwuAM+w7dAeginuKxOqjbtqvzS0zdP2J3KhTAWRQqYz3j5dP1tyUtaOzxTSPeaEXthNJSu
t1T9KBW47OAyeWWjTh2RPFKfQdCJH5JYSLHeRRv+V+3qT9hd+AVwkDlo27oGNpcXrjjJ5aRMnLs4
/h3As7h2NsrCf8tHjKM5Bz61VdtrMhG4ras1TSBLyU3N7bMx5cdlmTmEwVTU+7Ksrgn5yQQtFxYj
uM4zCszcqqLtAHg2KhLOYS5o6nZhXo+3NoZFpxbSnIDi0sZ5FBpZjspex7hCvTPdNSX1oNr011Tg
FkD5OHEmmmKsrjHJHUg27tj3ywasVi2eQl4gJiKijG3Dd32o/i4Rq9FfeP7Eht+n2OHyJ3KYWQtF
GeejiQ7fKL/X9KUv92o+X5N+2Qn2pV3cWoQ2wv5HHo17BZsm8wxGqymurRN9bsU1RWzGDGLNphWK
CfyoYs5t0W2mVn5aEHh3DHINlpm4ojpTVNmFm2a/7NNaxetxpFi/01WI+oKrqgHeMHQiSxE/GxaT
a0Ia0SZSBapVeEmozMQzkCxRPZGlgAuf5ICSbfT+ax7VHeG3ohoyYAZMEvesNfhRCwMNzrgBZ0L+
UHG6qDXpXx/1hzCeQMuTrzXBuplhqyVfxb4ZysZj4paqGMeYpI8ykRcfTlztgiQsLn0Wywh1Wjju
CwxuXRwEvBnA7DVUmXVOIpYNlyeg19UhcRH4E6TSBNdTDGZmA0in/drh5dI09hkwke7FI79YkBKF
UL/yLcz9BhWxNBlVnEKtOewsJNJRKNPXMfMnitxZRBHXsRs4x1BX9fz2GM6wKQcm8oCZVRIb2Z45
/8qnrCfaYTKFxvFhgCPjpOeaR1g6+NfP1R61q9BjIf3kE1pjoGtkwLLVBBuhP5WI9M6YkBw1WLEO
/uTCkAAbcB/UBsfk8E0XUu1O5urmOSLBTfMet9DPIhuI7OHfp/7icpn0hinMP3yOc1BcBYOlLEU9
BfzUcTMxf6EVH5D7rtVEdQsvtPnGQOSS4Uxnk0Orgc/ntFPTpILghwc7Uh5G+A2yAwHTshNPAzKV
Ui4UjmJnqysi7JF7sP/I8vkQ9e8xPZlTT1txeo/NP8FXB7USd0XSUHnnbRKYKZsC28HnSCIlRvHy
EOAwFgzK7FfogxKtxPmAdJNzBlke9xAKXELS4t+uTwHBOToRqIq7LZFOTnUWJYLUZoyO7yB9FD+i
xtW0YERRgtGLbgUyjBGWd512CGHYqgsT//6TOwsffEmqzo6RPUU2SWbESRpC6CCqBy4FVwwFBso1
my/E+CSUSa/LoNhSqMVStZehyov6pRi7gH3I8IcDL49cZ5dFP+YI3CPXjySz66j02gjPYYWgU0pP
CBJTOeOQ9lFVCgAffsFnXUldfXgXdHNxC0C1iuvAxBepousTn9oGOozxFujws4k5hVkv3LVPcV26
xojBFsatKAtYhAKhcbDFUsTVy39TIsGS1ODtEXfXl69F+UE7hZCBq+tigqaKGfu0vot5vMLpN6yO
q/eQuiYaAixRZQ3WhCtpkK/6EK4w3G+62ApavYH5PHTjIVyvXDkiOlCbCaJCKdGZNJBLiKY3DtQB
SRMWB7o071WqHTlu4EBXPgNtIHCrXo84Sj72RYF5wgS/xApfK1n76ELn17L62q3eEo55KgHRFhkc
lOtbi5gUZT+m9kEUSgAxPNXJlrw2A20ej21FhwWZpniajw2VlmAFOMDcSm/dJb6sAfbnoFbbtJJ+
yNDC6vH0teI7kzMGB8octoqGv5TzFSkEN42NO0fys1ByiecOiTGNf8eY0FKiUVOlc5WK2gUEI1ZQ
4KMmxxAvh2M1P5Q0UdyHLifO8998yUn/OoYopbFN8aunnAY4gpIiTr1hCH1bczDAtVDFoL9odwLF
rCqGvtxp4u+FNK+1efcYUmI7oKcAV85P/DxMuRtbuAN1X8hZH3lQayTvxM+2Eia4BGtFoIpqeGZ3
2ECO7YzdgXkWOkSAYBlcYG2+OOYgPnL9OhkikBaqkQXKcp/q/vT/sVF0uH+kA3odtP2YLxi4Z5e3
lYVkwaATVR3XnKMRsDAHYsDhUGVOse6ucEAYbdql7k597xrS6s1E8lgMpmQceGt+bQqBJcZvvPqg
c+BnTDpnjgp3oY5dazSTNt3Dx9TbAeLmGKzZIdhCRCynfXRoq9CN4YyKNy+g4RCrbK3BTorLUgxq
bRXHJYxOR1XdJvGlRZdqcfUn9FLM3ydCctseZwhuJigZh1L18M+FWjwc9MFG+pEerfZZJyJbZQiZ
67Eviq+IXxrQPYuZkDDgkOjEYTTCPnKwXFxc8KXNaHwNHSZG8gAiZat7xm3iVo805wgi2cXWEUON
qem3PXmUAocTMyZ6JlqvFOhikpIDEiMtk3aocmmk/xYEt7soIgV4JIwj7WE4xKpfGpxbXf84qeOu
U+i3tf4gLO3F7A8UcJogszf1nhnNrP9/rc8QZyT9l7tFRQptYKcTodsTgWMIFQuwzWSyNqsdko/C
EdBpR11x3kSzPBhfHOtmx1uhAqEmQUpzJ9e3Ebwmb0Z8GSIZSX6J9ptyCGTdDYezdX5lOiOvwO38
2NJiyZCb5y1hvJt47p1lEQAHZvITEVk6xpuWaUY5valkuhjNNS5MFFHYE9DCZwYgyJoHADkNX0cB
k9CgCBfz/GE2lWt/FXm0LRk/rxYhjICgVXWbNJMuo1Y+LCRz64w2bqI0YpFrnj4o3CT41nCiTZCU
k6k46JG+owtY+gfR3fcF8JcdJJBg7NoCVYdD0XReLCcXZlI2i54GcdImVydgofNg6MjVp50iMcal
vuN8ZDNAritLsgOrGWHntqfvxxNrG4fmkR5hN9sfczYcFQ21KE4E+BBjhgY//NeAap/FUMk07CCa
L4NCAe5hrKmu+JImvMdGYhvRtC/M5zjwJICaah03HW4K5A9vqjE/xp29HwAHiTsqyeUr7eIF0ms5
KMGEJLxk3Od0BC65RgczOvQLmDC456KpID6DFdTjN2FV8zE2oLl0N4t7PFwO7MKZ0WUEH5YXUcnK
ieoS28oqzYFbGc0yHhLArYr8gPE4nOJGMl0NeEJlSlClz8SvYTg+/90TnIYrDXaEJDVmQcgmthnL
JUuXPfRUr7BIQ+a44iSqmb50jvyQrxgq6rDjDaghvV+jGMy9JMqhgdJywyjAToOZncVews4UCIjx
swTs04K/QEocl6dayF9tSizueUtSXVMbT2sORc/A2xLV3AA31iY6MQqN7TBaXs3oZkSLNjvDtWPE
l8jSbib3s2fwZCnqy6i8CwRhqFPPZCoyOAoqoQ9xY7DMOS8R0z6Gheayim5suSF7leo30IrOhPrb
1D+d9mhT00gpOV5WSz3CzYlOkXodkpRo6pFhiaJDLNOG8593Le40/oJBPhO5o4ZxWDQi70DdxiOJ
o9JNsn25oAACSWprgxWnQDsTniMGxrVVTUlN8oiJKMFk9kVTkcKOtrgbVsgNFTbR4dj4itPi/cIf
3xOuY5eeXSw3m2ks67QAb3MIgOD2LXTyuz8t7ZriPIJaM5dxQfMS61uqEMc4DxG817/QHT69gCxt
hvB/Y1HejThjWULDhDxkRRqxPEiGEijRKaSEF2VYm304CL+wX59eZ31FkgjFeXD2MV1kdZlgleP3
v2ISYoDTdXjshxjg5lZ97J13/AuCrs5o3WPwjWZVXysBzSnyJcrxGTBL1t9HqAVOfTFAslMAX7vH
5IdWSp6wSVJdfGexPcoOQvbHixNSX+7NJcTIKEGGqt3FucT824sl0H9RiNM21K/8XTv/ywZsJB2c
kY3+MkO0MGQbnc74KA0/xoxhkgJ3RUTWwItK9VcN9ohe/sjxzsDSlprAxD5IJ2G+/gXK7Otqn4F/
JURWVPg05+HHyuwkI7ndwgtRQiothJ9kNZ67ep845rFiei7glRwxprDcwU59NzJkYSlKqEZq0nlE
1Gao0KSE74qi+lJzmLTRm6ZdO17mJjzqIAXtSMUp/K7hHqfPoupulXjzt5WzoHducCy8mEl/agkQ
kBrfUyBk/ZW5WXdUGo4RcPqCrlLt+msbr1cGtyYFDlWIDPe4IGSgYUZ2kBQNAxFGNFZ5ruGkL6vF
OVMAuB0oNpi6ilkQU5IRD5QUsz1D2wkjOgFIQOG4yNATsAtbaUakAqmqGh2EJy77hp0PVznm6pVk
RMfmAdYW/5zLt4qqZ0XtuLl7HwSRblTn2yTapxjVcGg7GTQ15XOgF4LiDmuiopsr/uZBE1z0hnAk
htisYtWZd7pJllqyS+gBCmV5LrKINOk7zIBxJtMF6XXymIo3Gh/F21AAdXvI9eEANbA4iQqX4eco
DWQi3HvwabHUOocG+iEVZy7NnVz9i55gugvHFjLCr/Scc4QDw+gr7J4xOdHU71qw137CXw3pNqpV
8zbjWghIl+e3acUOiFTufvFCLgibDSYfdV/F6RUXJWq5iQnNI4TFHUGdGzzdql+DjyXKl4kJhIgu
EFB0mK6vBSm0HDWq8ieybCx7l5SnkOjmUhv3cdscZIXSOOUqdbxqmkVLZQDi0oNTxlO8ilpbPIym
xLWgtQPxsyO4Z0r9KiphWWt3YuAhUQH6EHSF7blGCxjH+a5HCzs/RT06YRyc/u5t45axC0VcTvvF
kWgr+l64Yc9ABzyjNu09+P/Aaal2mWDIrqPhCXB/5igcdhLtlShK+J1Y6IdHK7p20Vcmg+Eh+jZe
2kp8lPRLt3CMoerqRgPVGR9rvQktvBgSgX+bveJjGQPSI8ZDolTXDBJMohpay5eOOp/r4Sg4IuIC
zRrjiF3ZgI2xWJwmSMfgD6vPcSIMOjTGMwtjvhTk1r4b7d0AJRQN9CD/DA4UqjSkOGLwVr1wOzj8
UBZ6XP0ztW+8rwr5q531DbCX2A7iGhZjh25dAxpYWOjco2EvsWKHowAEWD0ls0NxyM+aESiCWMNl
h3eNMDrT5fESVgzEQGUV6Odx+Cl2fwQwJcjrVHYL05dEW7xCBiW0mE4VxVvVGCeBBEdZiDfmHDDx
Hyb7tNArbTBfNNJrWD0SFFXNJm6zzT5Pnsa2OsFldVea3sGQfKngPIYFAdbKRdqMWOhwYCxZcsDi
Bq2hzmkebhx67kHW9iPqVDGI6AxagrqisyZjG8pPNDB2Grf4/4G68MTXEU5rhG0OhakMqI2O2WU6
DfL/EjKrLnFuYXHOdrG1ZEygIRWnjCENvq1iDYJ0GEeRj1mOQJoyrks+IAongT/MAyqA4qgb0Ft0
JqrAzYpqPZirFcyVtzZvMsbCjCAQFxS40hU88gSajIMlgqRNyH5ysEv4JohpxEDGQZ6tzczRSLY/
JG+mRyYGEsOdkPrsSnQTz9Up25PT8IBuadxwAOFG+yW9MLojfYyxD/Zf0jO6uRf7zUF6FujeY7rt
jpze+RmG1k3/Gm/Fcb7279Zz41yo+WV7m763xq74TMPzijjbQ17lYAGwvZJ5TtRRDKUYzhEOOOZx
yA44a4EfawemHhpO8yQjVcduDWBurjl2d1yGiCY3BhIwVg46m83aE1R3lO8yqg3I/3eShrrqiiXW
/JlfKMr7q7J882wgIOR1kEPODuA6Fh8M5KgbHAeDcdBQRKTkmxz0HfQD5vlyvLe+UHC/NOfhUQn6
4wp3L1CzB4UKincBgV8PbGZA+nNTn5rya1XpOB40NimIHOzcZ41au5rPZYSW4MKipfuIMR50tur6
2McnPtA0XHOK2Tton8hw2zyNR80ncY0zcwsBA08UgqKKM/RiMAOPf1JMW41CmlNz26Q+Oqgan4rc
o7FdCDXYhDWJ8Acpc5PZUxCZy96kYUSCw9EOwp3ZvljLrhoIqT9at8WgatjVXwn6wtSCG4KaUPFg
5pSYqBLshltm6houIDZtPgw8870p91Wgf9BuRWgrMbDBofVuy0EH/DFuyMM95+HRkDFmuTQhOQ14
Ilw8DeIHU5/0pRkn19Kvtg56S+iHSx5qdevXb305VBwjLTTJhO1lXPVb/CzRfwnfnS3l6hJt4S+l
xErv5h9ZsZ+7V4IhK/zIXJ3YoANRPXfMG7pyhxcOg28GZOiZG7LmmHy5+RXg6D0N4aDgHzzmH7gr
Y1WjfvJxzHZvKgSXglGgKxoYdjCwyGaG361nA19tFG1fjWdesvh76rMfaEG06AsI7R08pzrbeyTP
GdrOTXNS8MjeDj5Do8i3PgbUqzG0JNuN4p3tha8E/VUeF3oV9I8Yp7LxhKUk1JxAOeDyoGV+3vyU
lwYUoPMky1XWoBh4K59JgZ7ch4zaMqyFUWwdo/VVZdZAWxXz45ULzEhD9XFsmsJP016YXpKJkIPW
vVYj3f53hRI/21NCwc6gZQOmVNDpuxjTDCd+6EQSyyWcj3Z4puEnA7YLcGspHE7R44IySulZ0sa3
GbktZPoBsuxwyp+6H1S0RBig0cHdBJHdVmazXhTiGSgpt+VXzCm+r4tgYX+40Rt9LFWX3wXay3Bc
X4oLCYA/mu6mhxzffGBhXBUrIjfPiXRIpV2aBQz5Bn98yITERV18NCtD4VE5m28NZuxw1Hr1PefC
LbYZh9VGgXx/YPLT8wGYjvJMV/qTg5ne4t/8F0Mo53f208MA/WWTPBtYqTJA3pUmxEosEDAQ2DPt
XbsTdnmEYzPFupT3hSArz7ls4XRKOGSSG+VPL9TR3AoyYF+FF7Qnr1yhp0rZUOxsHTmY1lfkWpVX
nhkFkhIBur3+m2EY867305PmwrOvXSXiN3IgUB8I1wazglGJz+xQvNvkTdhke9QMUppqALifEX9d
BAtBMpKjHNkCjG/v41dMB20K6k/5JBpCGnkBXERIDPBnkEFU+EuCz6jGChaQmKL/m8LLUhLWYGKW
D7ad8QMYQVQMCFvwFql9sp3DXEdYlVU75hY4VuxQZyLUfIjgUi22tIfV8oXZi4+tXC2/CuSoG5yz
KLhRD9aZYDrNZCuI5lAflmtEnsE87ZscVzGsbuU8kBKsASI0gBYq804SVjSi0hZYsihFiCXAiw/N
O9WTMA2t+6cZUlzePCTpU53pPtibqGIXq3nEimGvFRPs9hnyCq2VAnxiAI5r2E5HY3clfXcnfpgo
0SOuS1A5XbSG5Vk24R/FI2anflngMpn5svKa5gcxGVPn2BPdpCiU+wKz8+xN/Db+CWLXHXChw5Si
4BIQVuqybFxMZm2OvJ+p8HtUYvDMKrqmsVEDUYXlSfkhvg2vSR+/uiV/wVshPJt+He9K54bUF5f+
lDvwChLEc+TPCWuMbu/xQ0NlCMzItSgHoEANi3X/QluRj5h3b7IjwciRV8Mj2jmcs/UGMi5+Iznz
Oarw+tFWXNa01p7K9mnF+QXl0sY6ODf80AFwexIiPeWY+MmZ+h0u4iwsb7frwXb4XfZXt2/v6aXb
K9TgEyG87fCp2ResXwcLaswuD2ncnwvajww/q3+LkBZFN6v7nPubGd10N4RRbp4mQk1xp6Z3oqfk
1j0TK7hfvhl/GHe8X/sRfshe8jP0+NkJhgYWdIYCc4cVS/iQN0O1LNbLbDEifW3hCIKzHROipsA3
N+MxS31jB7pzMenysz2BcwkegkQCPDOpIWQmDtiE2Tvjw/K3M4M23OGXmrNyX4TFzOomdMYpT2iL
e0ofTJhn+MmB5F5x6a6HggIegE7Fhcnt+6cpPeFgPxOaCU/L8FSDlBQ/etBwLMDvC5QVJtclDpoT
UxYHeTHBRa0JwycI4S7p/gpF6IityIMG0PgLQcveV0Tz0SS2Hk8Vs6jUPLLRpxuFlQl89BteldaD
w8wXQSmmFh9NcwWnt7BrXjh6UIc9Tu8sWBIyMqIGUVpQJbscWtjl37N3mGlkV0Z7dHvmhuS1ZM9k
xZyOpUpwPem50icW/NjxMYZRX/BsFcu9CpAPvcIiBaclxgJdlewt6VM1HNTVqwkKAwpBiAcxatmG
CQZgMI77raN+Z6keLJi3Ybep8+YlG10YhnzGBRI+ViAEn2enwnkc82Ct7whvUD+UPVA3eWnj8BiT
OCK3e3BMqlfabr4lFIUcPSQcZb+PZs8WuVOLcUSXb40SoUq/ady6TD048hzqDwdLG+oBJrYdomNb
QlUlpvmM8+hR6euwq7WXQ61x5HNJyBj+h5TB66OS9a7g6dDezW2JDQ+eGzQcKXwNIyA8/EemLcAq
YDu3412g2PaER5d5Mw0ukBHPU8qu7A69G9vKQ0pdacINhWOi4z1gmcMR3wZ05N6EmVHTv2VT6QvR
RMWfIVQMtokXTYJ33GXSYoJnCUlAPjOG9cksZvgI2tHRcpZZutdbTJIf5BR+FFhsh2rVAkOwoWnH
T4IKsMTlFn5/wkm3gOZEk7JP9eeJvECgGOgHUIyw45kwy2BMXgmcj8oGoHewAYY+C4IgTCGBEB7l
4ammjKvbxA05OwXBBZxRwtrZTk8OIJlw28xmrFML9Qf07T4y0unkfzqeGiuTDKjmt8nqX+Wle8RK
MezLj3ABYE4ltO4MHPqDww8wCn0vWfmnIAjkeEEI4hAIRrrMGLdLewboe6HAolkTnBx+vFEoTzrt
Q9uya5SqP1dOeEDmbdpPeZ0+Z5AgItkiC5GrpRixThdaiRmfVWagT01R+lMB31ll7Kr2fq5V7hot
UN5UnGmtk6DG61ZyJEvbLThUViRESUarJeseLztflX2WZVQl1wYYGHJVNxV3w6jOkap8S2UTRHrn
WRgyEUEaCFv2sKkYo8PlTAi/xFrEiNpAw7tTcNV1tBhcrln1qVK4EkgnJ5ZH/uwf6URMQSdHCAIs
Pr8Cfvehme6cFpfGpMMoFLgkRQBMci8T4kKzjiNraKBzKnCSdL/P38rEOWg16mWEO3I1XjQh2WTH
iXmylDaoFz0B5uJeWpi/Vd2/pEZ9XDj0+TYVthgadAkI4ngNDBbTlJ8w9idkABVDH8g4pm0dY4SW
+DhiglkVqSeQSWz1LKCno/Rq3mfgGNXXIP2RoviMtP8Br7rq1mFQvdE5uP+qkUP+rJEYSkzXTnrN
DNL3ANV+c1Rd014jabAU/dOZDkivPf4VcuaGa98dl3c1hWK048TDj4QRoie+P54YE7kF7kBNjuMM
ErHaI4BKZzSDEpNRMZ9iok9Xt02+6xCy+gbE1PeVzHEP53NmuiOe5Ufciqi55O4gKi/UXigHAxju
knRIgl52bWw7oLeCZX2g8SbrPnokDb7Mz022W0iK/87f55NTXzkRqPzn5qBrx7RnpwRKcZ7ybw22
gGfWp758Y5ZDedzN2/l5McUFXmNjCA2HXIdNrgZ0fSpSo+xoXagfijCYeV3kOOwnCIbW+BlLhPQR
GW/Mk6sWNP4dRUrFsLrc4YXDEOk6Nqe1YJb5AHS/MZVngu+3iXC5ivut2UInxGWybt6S9cnCFlYZ
PAhS8F+qHLsfGNpdydQVSxcVDwrCkUEetqMUb2rnPLAsDItTEJyPANu9g9DwQXDEdYy+Lemlx3ZQ
ojTSxZmAd19LTNr0HTePCvo5tfipKpbO/KzQFAnNiNfjog+GS8vptpavYwIdZEvQyi6js/Ulpr9H
2PoC8K7hp7QjeovZSl7chulJ37YOTlZm5AEUGPQNgcRM07qiCG3HN05DPK04vuTZp86mK6YoWK8t
wvZuX8hnAZz1X5CUuvzZrB5wRgRxLnDPLlFExmgxPJVZLJfS52xQiOnZc3LBKSkJsgPkZFFcUBXv
OBLIrbDJlcfN0NyMD+YnLX6CG9+VyX1xadG0P1k7+0EJ+HbREuypgng6rEtH26/jP0ijUerHX1AO
h+q09q/G9GBXKKx/6qvxCrHoWHpaYL1yiAWKS1hvoH5mR303jG5PsrlDibwZOXZvZJDv4T0ehmA6
1PvQxy4hfOgC+6xzT1KcuFEwQ9iIXckrvvI9zAMipk6Wht3mzj4T7lJEj3EXmOGOGGow33g3a4yY
NjZhn0DhSFiwSYg300HTtigpebR8e1qPAJffk/ZCvjn+zR6Mc7KnDrKzbVM0E5DKtumPoVPEkwrt
EhIPxnLGSYYjQsZsZzv1cLc2pvNMXCakQB4wFkDMIIQjZ3rjlwCFKvL2fhBGu2RNUfoq0WWK3lrr
m2+OQZzcfA7FJY3xOx7eIhSvm0k52zSeIcYYfqpt8h/hbjFDAQT6Yf77Fb8u7xLk7l8AlzYo12A6
aWcijRJnN90IpgqhsmJluTEtf1A8vXHZgnh/YWZGpg2D7GZTcFci9dFOhKjG+mlWxTfjJOcPb98b
IFEKnoPF8yl34TliIrTJpQN/F50ByHNcPCi2H3iEQJ986RUZ4NFId5ijl9XWkDDa5VeCBCcwbd9N
J/53Fc3VxvhnIpoNwughR2ryL39LGdZg1HFgATi2H6nodTE+9mlG9M8cRQKxWoCW+9zZ42ei5j75
bQiYsYFD1o7qLN6FvokIGtsxYbyEHPw9mxlYvpMmqJaCN5+Bd6GpphQPElQye/PQ8WZB8H5kPDGx
lQZOSrb4yWGdfFSpMeENQUGdb5MDOd+PtZ2OLxWFypZn3Sz+Yu9CHqRzDt9GH+M+3FiAqCRGFlC4
NiHLC3TvAKbFCUXZW+1VD3Cl2ZRfYQB0VRBVtkFKeMggk9MzYKeFT5hwjKR0tsHE8efhM7hxKPoY
eEpIShwMsKCilVwPW4LHD7K85zXNJ+iVsO511j9DlYPjwTn9nn8tX3tkuomoFZCkEGYo8U+7j3EF
8seA+f0hP+WVeGl0ufJhiL0Gcvc773Ep97KPZKkNnG8pMJlEnqVvHBKwe8Jq0+ePDBPic3bJATv4
lEBUwPBK3G0zOCiYJZDIRNbInocLKHXQnCvnUILgG74NZq+ADBtxGP3qB2LOoDBIkSsFOAVRYPD/
WXpgMRXN6pZNhRaCJLDyFP+wHui/6xPzj/gdoJGOjS/Vn1iYA4FKllvifYrAdjNp76xikHrQLf13
oP2gp9HoHdyG2fhmxeQ+ogigqv8aoreqvSsqkCWbj8zTGxTN1PF5XBjQaZ7C5MmhVtlQqC4QK2hn
A8pMgkJpHIlRP3CP2M6llM5gr3Xnlu98xAgg/ZfChzNnjdFFcirhyXjtfwx4lYXHGo3qIx/hP5rO
a8lx5diiX4QIePNKEiBB22Rb9guC7eC9x9dr1UiKG7pHmjPTQ1Ooysrce22MozIToC3t4LI8CNxJ
d2Sr6rsjB8pI+iPRsA9+rmS4CMjQ1cv7fEE2cSjrH3v5bKQ9q77pfCxOMYBJ1P0PjU+EbpGv8t1W
LCXWPEaUO8/IlHvjo2tO2TGyv0owb0h3smdkJCwByRPPL08XjvG7JrG4KUnp5Fzt6oxAPDyLHSxy
1b+5euN3sqPOex3sW70293xpqGD6h/xgWagPVlfyEyIOpMn6mbJ2XHQhxU84UW2uAfvTNlKQyoBw
HHm8un1xTFC+5n8Wl7DZqvAIn8xrVV9HvGOdWzzxRVTNifccRidV3UcvocGXIMMkPqnND+S14YP+
bYEhRQfDsWr6D6P1J+dL77/SGomgQ4uYTu3OWmC0vGixZ6sH6VwjEuXWdLSZT7kakxm6q5+APaM/
ShZu0YnF5TZXPWYeToHecdd7KsuU6ImXIrorNOO2CkkRaxRTqX5EGvONMEN6NAFjLx8dzLH3gOcE
l+jWvpTQYfYoldl1ThWk0JLIyx13li+6upRUl+6QvZsvLXjrW3EgqoM+NvGJXNqA3JtEb3BeLT4S
rO/hcMvpsqzyHRdEBjwnWp5IOhC+6AWDOqq2HQ63enwu7W2B9N1NEh+bAqIDVCtulO7t2keOjcEs
POHlmxBc30s05Qz8hgcWqkj3wl853eJoJ++Hde2PChagdV6AlkE8DHDSWmtXBxcaU1+etPpksI2l
R4NnAm92D7dwZ4Jbwl/xDLaY8kp35dSL/kitwTnWS8yXPOplpDS07/CsuNOeDId9nWxoF9SndDvM
jEq4GK9RmWzYEh/sm8sfl04Kmuag7QVdYscW2QWbYNc9aIMCVdT20pvaunSLYgVi+sr05DvaGHAZ
eX2UUKxhsXfocK2T3OVjTrcBcs0dOVTs2cF3+R3+SFtGFOnyRCebtzntHbEZo9KFasM/IiBS5qGl
xmtdBLi8MwzuBGfywohhxmBcrxkafoXi1Qf9rkkI/3NZHAnHqEU03H4i2hVH6Vr5ROtPUV/iMV+r
d9pB/KtZ3dCXkK6yOCyUm6jxUeVsovfYT33wjm9quJ05JcD9fuve8AfmxtdcFRtgsVmo4Ydj/FP3
e9palbwO79Ve557H4YV9maFGfDvOH/Ra4zs/ZsjeZWZdJFd95mjx94zMqn11qtHpjEyX+DjSY7y1
G3q555zxEd3VlwCeItsZZeGJFBNEXWXiE/DLicKd3cEd0227++CZMxe0LUog+a/ncsWo6Kv6rvbs
JeWOjYX9gz8t/VS/9Y6CiX9vbkkbYEc4KcD2V+lXlkDfRXq4UVivVCz7WPE5xG3uM/xxmkaswAwW
31qYpEmsXDaUDZB5UUu9adne3FFtJL8qgvNkneyRHtv78Mf41V75bQi9IWiiBn7P/vjC70S+6foG
wIA/vugHIB+mJ/nZXqhaGCFyjDtvphf+qC/No8YYirN09wqxxNfu9YVFx/Hh0rI5gICz1taWcQGf
Kuuej0yT/YY53z4AcPUZb0kffOOBHXYs6pa/QX6RX2gIxv7wyQCcO8z7wr3yKUMkQXjNNvjTniSf
dkd1cnwFyzci5h2fFUQwWt+sUnvYunwhyPqWR/wRIlvngoPOYTdvjfvwWPbRe+6HPzq4nPWw/7dZ
mOE+FPfIVWt6RXuK4g1Hym/wkwAL2Ka8hC0CCICArlQ8J9GVaT5eQmWrqsfyhY4BPrT4lwlOxPB6
TVtNtH9odmxEXsAz8hHJ8JxtnR5h3ZCw2jCy8vPjJK4VW+QozHruw27ZTn+tP2y5qfjqfSACgrKU
p7dmgaOWC3a4dstvlq3Qqe6qX+YA6iHGmM9VWIY2sBYtN2xX3LYoZ5W98kfjD+rnMrvKHzv16NE/
rB2aRGwTPGbqdFj+yszDkzZS9Y/PDImHdIfwCLMM7E8eYIDiSuXq40458OnEv5DsjUO4l+8pYHGC
awkK3C/staRibthzpl28HZDyC7xwvO92UoAQGfEouKXjABdu1zxSAOwci7145E1VVL3BNxsH46m+
vEDZ0h0SWjGKfHQMvX4H/Ki7Yj9RV9A8AVa9gmrDc0xxQOE6bfojn0nw7cQ+WfSpP0X/GrhS+Vc9
UHJrrvNG1KJBIO66ob5r/fG+NKsewdfssSfEPg3n5W94IF1iGBmRrMvGwZRj2dMHZuAJGITIIsbf
+OZom+NUmtB2AJnjUWHDAZnNQJLGHTsdcpu9Gmxs7OeohS1XA54dupRS+Tm6O8IovKVoNp7J6mb4
w1S9DyC9sZgp1tkewq/6yz5RjYACxNTprIzLzHnqUnTIYJf/4r+PlCrC7U66Z+7kw7gjnEBF3uA2
1HX8TANa3Apg0YvyMd0n9BifXPz6hhW5ook7vPLX9KlPCRgyEpYJkd7QcLUL6A8w6ECOmLQUNpP9
5XyzZXGViR/xG4/UpP5R2EybGgvCHjYD05obNJZvjscTm12DUoxGosfL5C8YeWK4C3KLwkBDJjnX
hwz9/bLK7tGPuP/8mHTkXzLWwx9/i8MioFjYofXaG2/TJ0NJAFWMPA413zOOgH9E3viHk33krf5N
fCOcOn8k2xgtn4Lde0yyShRT+wVkRuV16aEAwlVzfV033kSQXE69rJh+D4Wb9bxjuLkZIwBcaKPW
wqzMEpC28kt6zN6lt9BHxOigyaC5sepfekZC3WFkVWNJwfwWrsN2Y3sNvvetyjYEyfuHZQA9APMG
KuO9tY3vxh8VifEnGp9gpzfTjuNvR1AXlSv39b3FVUAI9PeOi6yF6HG+U2EsXHGcEh9Lh+otv0+p
vzygEFsSLmyfsYGGC6e6xPcGof7ewPCN9+H7lVlKna/PQ7Hl3G+/53t+tL/BwraG65CmhCb4rtG/
JocENwHVQ7xtOxcnuSgVcFHjUdhQVvjTfg5eh9CrlSf5pTgRJxZxWjDyFOvYpVd6nvYdc5zzsNLQ
lpvqBt3LjIv14mhbBAxsnOXrRF68i6Qd+Pa/2QrTnRV0Ok3i0vZy0tNNdYgIkF02c/Ye38yrSsQm
UwtKfwa07RqVvjSJy1yHLvdef/DzW69PjttbetKfTMhUjMBYnso2Rf8yi669/q03fqVue/zfULLh
E74A8PqkHunoELycUT4kXEcvbFGFvBOnNPgxKjVgyvITdtps8Ohn8UExF2WgsV5uhAhUEXiqlXV2
Hvychl1po+ydq0WjQ3JxKSOCZsD2Mb+g1C19lHbo7G0KOu7le4bHI/nzZM2O63yDgpLTuhd8SDfo
Ptj9J1gwmBwYC66pkAeKUqR1YnhH+kgaizkSGDJjJNwRQMJa/2hDUTc762pGxr8ucDbwwTOjZmwq
6if2SwtJz5/2RoUDZty1cQn6kbv81gAOKhf7jknEoyRwpWSBNLy63g369wXJuzH+yjbzAhq1tl5u
JEbAyvwqfxmklfRE0p2U9DeoEN/+JtqdetdB3yy56AOiXAdGW4EI4by7yPOB+bbCiPWpeORU8pC9
T2i491C7WfoPhlxu6SkuH5ZzxeJ6HI/5S7uhj76S3GBDit569Gq/9yo3pqeyKjkc8yOo+Wwtfxhb
9ZIemSb6GEkRDSpfy3vo+qv3gfcKL+nCkx9d4w1U003nip95fm1W7xyQ/N/t6Y6sZBOsaP+stRVl
Lf/8wxuzMvltcHz4xX7XHyS0GRKjvOSme7gmtrm3uLUPtXk7ua0v7fMnlBn+fOQKudpKJyT8l8B7
opbb5Ltw9fRu8uDvoEGuZ4/yZIuc26VqQcpD82P9fVfW9o6tzjtmq6du9e8lRfvpFwCBfRh5xIU+
822MVw4O5Q90Smtz9Xht/ert++n9XKz3gYtInP9gcj1w62YJNWvmGZf4o/xBfkGTdnoo3N1G+1s/
zr72an/JX7CSrXHVL7cJY268QiVbbLXv0cWX8Wd9KF7vUmLxDVAzcpkLkHEfrzqJwI7/ugZzcSe5
cs1X93qf2AonV1n3vrOl0tve8arOHhbbDZEpByhCeKEIp00uoFLX5hot+uplWn1/vytrCltGkHDD
tugidvM7U5aCXtZp3oElQSOx3l+LNfvTSl49OHqojJh/nueNvTofV7ciJvdww9wrdBl5f89ncCgu
2TCraX1nNZ3sHVdntyBuC5XhCkce/59jmu2M4b6hMOcn/gvwmt+BYtGISVvhicPADue0P5iuc1S0
jQGTC8PDaqTZ63J7M5+VES8pCUYe34bMFWRPm3A9r8ijAZwN38CJjumBFJempYDASL1mZLagmWJi
+TAu1Yf27OyqDUq1dfncvFIOkB5GeBMC8+gl/WSwA4XQhYl8MHzTVU/SDr8uvAnKtV/zdb6Zrw1R
EcReDPAgDtNmOA5Hrg4eE1Mv8klHOEge8hEEe9s/zCvB6ouRAEcT2kEyDNaERD6PaCjL81/oWb9Y
nxlIlX/qLSR6jfLAdM4QdVf8FDgu48q42+/dqaZJhmiaApC3/MkwwflJrY26JUbhe34GQxr+JdSx
R9LX2aYLyncEW+rqI8IhS61xCr5JGhnXP436/Df85YyWn9X2AAfxpmAE5wK/Kv5mtA2kk7BVYdf3
jNzlzl1LmBdXAPrT4cP6zVqPy4Pe+kyaVY/gPopWUcXynbvx8M5FtKYVdkttN5VFN4KmQlFvy1/o
nt076nJ6Z5CkP6hjjX2PXcAV0D8GNwSyeohhbGK6UGDRsVxVK9Q46+pvxmKuC3iVlu7qZoP7N/uL
jxHVEVcGyis67q3rnAZotC0/y2WQTj4AvmAmr9xupattb6PuWEnvQ+P1w3Nc3JMzNTxkk5St4UQz
5Mk4dX9sjZxVMQu3WdOi7JAa0EaeXlRrY7+Rt3ES7oZKvBYB9OeIAJn8GrVnWcwMPAJiSNPBaG5a
2TNCU1eoEa13oh3yc3gotyNbVzsf4gtjbW/Yxp6It6ZCZQyFAIpTAxJ16NK95jXRBaVL4hCGwke/
Yxrg8r/4T3WAbgMJ8QlRWfVVHEyfwT2GI/7XoTqYP8pZOasv8k95ks7mk+3LT9/OcovFHsnt6dhe
1GJlvBKy9FSm2Te3PONTo7tdXkQH4Cf8qNINVkDqnDTExQaDxsXx5FzpAZVIaKBk+Iaz6b3gwvNr
QmDZMs3iFOU+kGPDyDcAUZho3UgJJBSEPp/pjd8p4B6aGwjuuIKLuA8SPSmfHnxYWkBPcJ+cI/6l
o16xPIgENKo9DEk4fojlWXC1kVjhrLJHS0cHFZxGQxgR9Qonu5vg32X3YFS8Ine6p+8ArEqnM7HF
OU2pRpZfoe3h4teOj2IPCVN0TguPU9EhqLXfqvYryo1Sdxm5zvRXIHMqvIc1QzGtRz7q6uwObMCp
GztX2/nUmrMtfbU/HP5JuUWYrTtbHby+Ckf3eSA41XnYJGz6I30NhpWAvT6w/dPWw31qeO5ouujv
yIU5hpS83Emom1aRufrmHRtwbYEr4/PbcE7YPIpvxZu1H27zUTf384GOLs8NWKWBiL4NlzIkvwyl
mV/QNAqv/ROvaX5BIi0T2byxuktVIXqnAQEovb1RUdLjYzgpirJxIzQuuDKF7vUwJFwyIJ3Zzyqh
Nkhp2oLRoMIF1NFgAMesutGZn+JgJBdV8Rwn3WHNdrAbCbso/uZ9D9lHOHoE4alPs02FzVgZNK+w
PowofJUcMigYMzhB6DtTJpQMI5WjSl5qafbQG2dScPHQjgZJaQFDWE4cNA146ai7Kemm9J9YX2f6
GGHxIhOAcp883cTTyhYIMGybGuADEvluPM79fTFPCl900h+FMMzM+1XK5BsQAF5qZNoUMYg0bblY
q/Tu65buob5N0eurKBcrpOMGU2OYKUFGZCkVY+MLWF3ML2rhgg1oU1eRX+iq96ZInKKB44FUi1Hf
OkR8tNA+2jin04j3uNvlCQYjSm6nkd12TF/L6ltgbLJae44UUriQzkArieYIYjACPBzvWuILgCjo
RV9VtEOf0AgkKzfwhZVXomOULHTuKNgosaRsL9wM2uQTcGA4wth7NBzG7aZIAG6Tv5oSVMBy64T1
rD4wkwl7rT1Xz1rM2WogBLUOQv5KICPwTQi00tmeSBVmM8gA4c6vBOjN1fugvi2koePAiUArTCA3
denQsjUGdMl55y3GKyP5ApfmjRUrGwWLlL71XD7G8puPEkaOxDfHH/7HEQW+vBNGzEJ/D3V/Qsvg
8CWaFcMf2nD6AFAGwNjC2sRNgQRC4AOdjmxV3DzdEw68h1BulEReIq/OImRHDJgYAUgovxEBkbvn
pGTNTTR0KfdhVnatq+ZgWGgZwCeMM4KNEjcExQWoZc2nhexIEGcsw9kVQb0NB+1H4i0lTrzR8B+l
mlCzfA0IDGhzx+OLgLdMGFgk2PWO1V8aLrwz+Uhx21yUcLyCyxwn9G3y1oEgR9kOvbFAkMROy9pM
v0pmEGmko3Ix8YvdsOMrqL/hu2G6wCMcGn8Fp2gpq+5E605OCFpp0uPYqBfDKanmYSLURbyVJigY
9JtzQjcftopONKT34gDExuI7RzdBJuyANXB/LHAyjA3xa9aw0rUbzCMIZwJNC06hjbeYqjrqKl63
yvGGAosPHYhF1qIlNnglIdz26SGELIKyi6yG5Ixdiw9EMAkFlrlgumNnB8T4jdBYcnxpNJzECiil
pyUHM4oqPsWonmJHSzDS8kQuNBRTRFoZ9vYETRnPvdq+AkgJWHtZxrEJLUJgTzLbfpMHjIDiOWQd
NZzTEH4EBgzc9AxjxkF4kqr2bUgkJAb0qMMKsTRGNaZAEB5GiS6Q8t4+tfiUwMGG81cNjUgKfq3k
mzMCROCMD0kmiVPq9DXy0nK0kSpam954FeJW4IcsKWbdrlSfJnoCEFGy59w4cu9NND+arVNIkyWV
14u5bWrJkwgW5ClFX6bplrsMD4tfgEVUUSvhDxxDRqTwV8dtCUwqzANXF8WPjhUMRwYJyLGzGdq9
TlaHHK2xE2InXvEVCi9LyyAH37blpJiyrzDAhV+qKEzPtGo0USxq7WvU2qMGyK+gyDGlp4iNryyD
I39MxTLRMYUqIxPQTbiTOOF46w2ZSVx0Ha5y3FzHhBaoCbnVIGOFUNWQkkkOVyDRYmD7S8iew5Qa
ARxcj1DnSq++8WZTtrKuew2xwc7UeHP9AXQOg5AJSyZEukEcJFoAdgQMSB1sKrMA/siyVD6B6ZpY
RASgrkaAi0MMLgEKwa6KX6MuAUr7XI/ZqSJ+fFr6XVF8QkMKuL3yhyl60YSqFZJg2liyAyQsRE4T
iI3DAjTG10SUFa2y2vIFMapHwY1YzcQqGw72Ou3lV2AJFV9POcgs4EfOZ1xVrATYd/AS2BsqtleL
SXULaDPE3j9lHbCaE+8avoTQZk8V1nQySC3KdM0CwHaP6fgjp82nAWFLskLUImzIhl7eQl1f58Jd
MbPhD80WmqRw/ls07XKV2meOfZUfJaQ6fHY23pemvC41FyI1ufTBbWqE6EkTQD1LPHiwgPim/gHD
FNROeksB5CmyvO8Khk+IThXSbzVWZlEjSzEByHA4NsjgHczyg2oRbA+Is/ypzVuR04LBzSUIeDRs
Zvuz0KsPgaFGVE+3OsEfHTRXhJydRBFDKaEDb/jf4SLr9InpN0JIgR7OpIhiQJJBjKsIUw1cZ07t
hag/mqPwbE4J+pY8uhkTppiEmGHs+phnSnZzWDC4rnXc9Fif+C7UBES7s+pGBM8w8CvUGQTZtCU/
cWE2SoeFw6ANb82ETIt2TzUI5WS40Rj/8eG2GHlCWEQCNidW7r9/TtcOUQz+TxBwCeK2nJFmKQAx
Fse8znUcxtMsBp9QuARqSc5eAWAKZiT7XFZ9kHblIunMyPQjYZa5PuEOLVesHJIEm5RQkTdJ6Amt
ZIf5s4gzDtWt+JKEjFUgn1Q787qWBDtI/xI6YnSyIiqLQ74pgbKLqaF5UcTDmlpkmYihH0LkeKdI
8xPHsc32KGEnE8yKAmWYKqAq0FP4YzOtETXwVIyXqDrVLH+oCicjiPSNUE/WgIENbHmF9DoGTEg6
WmszfXODqG6TJQvSoJ/hnEj92gn115bBgMJ8k2MU69/QMBUlCmzLBNrLekKY+40ja8eWC6miMhwy
fLSh/1AYzS+4HhyZIjChifdW4TyytMT6R6gFYgE2CFrdXKBCJpgZUZ4qYDODWk0QF2xc8IIkSoSo
LqyC7zIi0aFSfSf5gimNhd9z4KHU/FZBl52A1BfYCpMF8DNxZJIiHyMr2uL/61oIGAcOrGphkyNN
T5SEORLlcGLh9BduBKV0YpLJqSAIb5ylwnABnneiblKdhwEtUYCuAA7aI23U84KK2vrMnK8U3eEA
nFToiNkkRI0JBehYN6XP5DPDyxXS/64dDa0vV4XsFE2xWGKcCYSeYM9EkSP0zMxg7SulmcOxGDho
mBh18yF2Y34cwu4KgE8cdJCCBADrn9ozzfY9vR2bo5h8gMGWDhZCBagf26xbTqPxFarHBG13iJBm
OFQwqzTtBs2hpSkukHxO8ZUgwdScN6kC6ZQ8UgUr3Q0oSwXECiepw2XorT1IPwSFUX1SabUEDaAK
HUnXpZSasarojJrYxdKnHFtGkh5ypHISHoOAr6QTOb4Rn7TS497q9uXMad2/zdXKotxOKLrqUoy1
6Xey9Y1hgBy3+seTEEdA71CXYvk1ChIpHEa3gT+8CZQsmM3SIlYxRmunPeUEVoicizJY9h066FSm
IC8p6RgeDsx66fYM73y65DiIFIt2phwANUpKMjrlpR5J6IJ1tiAeRYtT2b82wB7Yo4zJou4JZL5A
XSakzIKKEq5f6mewPCuAka3xK6ijkm69ZFPjj1m7S1gDErqYnuyxFuIYsvhR45LLAp3K11m7lBwo
SHhSG7Ifkkbhpm7EXQ9lB5Omng4fcU8ZwgWxdfJ3CNAJc0na2xSDi9l442axMM9RchGaBoeRGcTr
snzHYAdZUFMabeWc18tFuEpU/vs+qT4AfHe8gqTwbTR5/yoqAWu0HqPcX2cOMYn6uAQkImMV5hvT
kQtLLVMs4nuXzobu5iTXQW54Pr5SNhwrPsaE2Wijcm/1Bly5hD4j9R39nFF2zPhg28tYT/AkQB2Q
qNxgigrJT/kIsMqUFQOrRkdcze2mjXc58HvoUzk1ZZuaByPutiKKQjXH7aRbniXOkngCDKnEfkUx
jgU7xBYtwC6OhIarJuxU57CPD5QAeKufVUSiw4BugCCQQNc4scPLLO0szMI4OvW8/RrrfkfbiHOF
NckjnkFkqYvJFwh2bRwPotasbHVfRtY9mSbe4Dq3QCDiORdMwP+eAEKvPnJTzkJZsDbQhysMDxnE
8szavo2dDWlqvoE/4fH5DHa9Jcb7/+cS46Aay38X5N7U3iymqURd2zj1uxkv0IxJNDmHuvwCvi0j
+0tvTyZqGzmJSC1seehNHozPIg6OAmKIrf2pyaISokZ7rrXOpStnAFtJ1HkPgetJjpxTir3YaOMb
+wuKHovCRyQiiH06Y9tW66ulIpfj0JNJWZDscF+PBk8EIGCn/msj2hQlodkyETzqRCQyl84BKVMz
ROckFRjPRzlZ25S7v8zAWKCXIhaI3lQ00UhyFihEgYcpONbhLQhE+jjQ6UE4wu4qqCZDT7eOOYuJ
0kEpd06pHUT1A5xSBzmhlO0lb36hUrBvihgaG2T5COGxjug3Ud9N9TYYzDNgBVLMCtok0S0FPS0a
E1NJqKYzYgyCaYnvop/2Sc4eYAUHh/ETBhKGbNM5yKoNn9cgkqtVIAkzHSk4BcQerQHebYY88eX+
MITmxha7PoTR4jrJGHWYAvYdLefuynFQj7kH8QjnWABvA6DzDmai4KtRWqJlIvuan0b8D5p2R2Xd
NL9N8heGr8NC5xTRHaqZEptjKTH44dO1AH5S8fBX7FwS31vw8XBCd+38uoT9odRPVA0U5/ZqeAmE
Spe7cZmcrJxzlbIxLx9J/6pOZ2HZKKhiDZj+Aqgo1WgoqnYr8osWCLeCnYmbjsqE5wETkmaxs0S4
/UASB6eO/PKMAz9aix8qSOqKFF/b3noLyC1jO3Rg94snUxxac7hjq22L4MNBcdFCAFyogWLkhx2q
m1iuAZzmfLLzExfpZMquqjVfTSTfLc1JbacLz7RTXJOa+25gYisNmKPSIILHtVP1wVNJhVdpL2hL
4DbE0+qBQUXXbnSyqExpKwInjLJyKU0FFJozq6OJJgCFNpj8SXTbcGs2MIfNRLrLE31Lfreq7xqd
9j07k2xLfJr5+NHQrYkk9dQh7HdmNP2+qgWXlJ+SlNpJoQMkFgHDnLqrkJBd4hn1GC2QGSEZME5g
xiA6NcTeISpCHv4BqYWKdXCaCk6MvyyYn+jLA3JeAU6Lu9d0vkVyxb0J9hK1pXkxWiZt4vZIfVBE
9G5oT+AUnaACVj1cK3eRscUT/C0iN4GVVs2PhUFxwMG7/Pcmb9Ie4N1RrvW66VupdgJpMCfoWbhy
Ok2KUBz/N+DOMLF3MRd5p6gvAlKlR7jqsvwuho+6oiInYehDA0OveaSS50TQ4Qg4CXvoY9yorTJ8
qRQA4cwv57eYsn02f3nVBgtTdKqy6WXu2LeRL6HhmbWjjgUiS+mmgljKryXa7JpBcwjFyE4OHfLL
tF4+M2wBQbsXrUaBXkhgrOexfomr/DrCWzGq+hMBR+B8c5naGqhHA0KD1Fy+tbgrWQcvohwHQTQR
nZPymrCiHvsRpVlymBoJZykB18PNYSgU9L7J01oa9bmeGf5ItKcsad5OGvasSbrUg36rkXc3JuPg
YS8e3KELjr0keS3KOAFY7ID0RsiqvTZgBLZVFhLbBS3L3MUjHH6HDBjmNzG1SI2JG0PivBfthBnt
LQrfqjx0lKUgPDh8RaeHqqvpi82Id2appnNGREENuHJajpJNLUeFKTrYULSlINiIbhY1CzcP8mtN
AyY4ZbqM63tU6U5Zv6lEOpJ6cv71Y3bRJaJ5/K/kGr4FhFswRzgVaB9JrpNgmmHMjSzJPnflm6h3
GrKQlMH0R1Stw0jvQzwKRHeKg3ESQiZzhj3kBgv2stNAprYTFG/sI4LaGsF/C6JNZ4Ddp2bC3sou
wWgDhxsIH4/NJYFVHNKFpyltgwtzkvmQofLhZBBgjIXwDgmdW6oln+JwShu8QDiYKTXpUBORgCV2
Zgy2DPdaOoTCSjsW98nUsSd1PofnRFfEbOAcgyFnvF5z0mq9wk4hKk2dHG7JjTrDBznwJtVIiWb9
ZnThpU4duq9XAfAJIIQwx3/uSsgD2NTjYiIdRHsKaFcIsAvPslJ+xqa1n8f+pavJpKUkFltWO/ZM
qJjtJUq4r9JdImWE3LLYW7oPtqycu5Gud1rMx6omTwMQpeA5cogUtL53HBPclwYbDkHNjYV2svCK
01ImnoyZD17NS2Bx/4V/NQedHyBPNBo8xXRgKu4VAz1/sFLF0tHmHd5CEmtKSFBzZm/n5hJEJMqn
IKLzgGd57B1PMbgBUDHuixHXF4UYOpqseHeo8LScWGIcaexFjj1DP0bn0K4qTJsd4xGgeHtJA71I
213VbqVc7fBlsLZHszguUnvutQf41oJsDiKI6RxFxVsZAw9sX0aaqIIZShk+MIETfm5AQLkQfxWn
cs+tDQJ6l4zbI7+LOEh1ggu63MEx0gh8rrTxReLumpXbiWOdkbJN3hB3E+YdNrW/SAhKCPExSLKy
3wa6mg43ZwOVCAy8NMev3Ay3oC2o9H5FNqr4M+TMQt5xBuXFrHiWE+RQuO0lM77UwSKvMwB0kZwz
S8ArmqQDBBKag5SddsmsF1VjEyE6yiS9JW1NueYEzbQD9xgdlaOm+zR1iR7GIP46dl//whXGRfhi
2b0TXs8gancoUibc4Unl5DCrXSPE2jwtrQSH/GsmXB2Uk6yobh+rpz7eTwowaOt3rAj7mS7E78k0
z3OS7+h70OEWBCKASSVPVWdgLGAMUMqkCpbNkyrPH6Uqn1S9+NQJP1yiyQeQhmiZGLDvFPGRjfpS
MNl0g2tgj8GcfCNowfHMRhbAMFn4rHMzAYVgf2SGRJcKuQg36q5WwDowZrdkMHM9XqKPKc15vP+V
Y7QA+lA/NYG9MRmpLOgU9VSMi1B0OW8dvogM6wDMAEhG5H/+QwlA+8rZ3IlkjpyjjW9RQLq7vdIy
w+K7OOuEeVYEz3BBbJhw1PFDs659QMesM0i7yHbcOw+JTmJOBta8oBHPfkS/xeAFBMRXRErlqY1x
hCdfT280vy2eUK3A3CoT5cdlrK/OLSUaS9mAZVwxSk+1t6knsEqQZ43dMrVA1l7N5r2Mb7pzixje
KV+03e/cVugQBkQIdw4Mc5Lwkv5aFUL64Ow5mXUkhSHBusZAeQWjLmrxcUMR0CnJxI0zHdEAgjfo
mdFJ3McFWlUeM59ugHRVc5QBavfB8EY8ji2T0l5ND4pEPcQXYMElEl7PPMQZGOcI5xtauk0FcW3H
WEZlbl5V/NUm5kuBpzWfZ/r8sZsiOi9ongm8WY1UXnwhmknzBLs8IBjdbgtGwNVaVCQ0pMSDtix7
qW9JOHOAlpH3zn7nbOOkFzbnz5K3a8apGyoCyzBwb8qusp0fOtFemtRjH5jbwG53I3f6ZBq8iki5
CMhLhv6Q/m5LTe3oPMw4OllmFs9qR0QHZHdAqxZ+Kj7TyuPPRiT+wI1qDQZxqGOu1vjAuyxOy94G
1a2up4TC6l88RU80YbTvaHO1dJ4XVd4l9J1HlTKFTgudXDk2dxJtRXAxc2mgScNPES2+JTG7qbAH
50t0kRp0DuwTou/YdelGQ1Na5/AnFlzsYnBncH5wdXZzuuklXcGZ2s3kUpFZGHBLay02GUPOXwRS
sJe0xxgPzxwmk3wOql9xYFZciofK/kup3vqXQC43AFOf/20KFHbi8zPp0quU6lb12hAiwPCKEU6S
fznIUTheY3tbtcFuSH6SxAHyC1AJIaadfUS8NEFFiwJsj/kobv2cdiQR8ymgoUxgIlQ41y6kY/As
QnfT6jea/EyKeID5FYfSv4JJZbCbDK5U7pbhqS3jE4jsddx/l323oz7xpH/o+bUmGE7zl4OZxQaQ
wL1GtN/EOg/47OLAulh29qJM9r6vwSzj9e5sfCl0CxISmhKb2X80PNnoUuLMEhB9uqZY8GhD9uBF
yFeIKbhgEM9l/VLJv/NsuYJWIoCyKnFXMfBCLnQHAdYcAXAnpuIOAFmDwD6LrG+cubRGn8TrEp/t
rIIZYTMz1NiPYs7VkOv90oPXwc3o3OKyesowhoBZCcdv0dpp7Ce2I9EtFZGN3K17gPOY4TiwORKD
MPCiwSOGe7VQuHI1LTWMWzxcRF6JWL5KIcaXYLcUl8PyJgtEPKWgakxbcXMs6MtQLvY4PSNicsQJ
YRT4ECTuy627qOjoqsdMCpzMnGvi0O0c5DjxNTIBm/bgjgkwFwwFQYsB42Z2B/KOfEEgqAtmurx6
GfYiu2eHg2cRXWledgRLFBpAy8SBoQ0EFcnp4FlhQmWpJoiCmG25amsc8nI8q9wFxoWoJSXyS0n6
NHkwxccuy6ELPU348hltfw0xmSxdvx/0edswM5Aq6a1z9FWY9CIcqW+LJx0HGL2EuEU7IFjF5Aio
Vz1QV2yrFBHiS7HMyWMfJolsNVjpqy56oZn8FLd7hU1XFKVl8xcMruwsW76NKs7P2VC4c4BcYiYh
xoRfpDyJtzB3KJy5UQn0sAJEH9hy7zReyASWqbkhQVLnloU+Jf13lX+Ib62Ts22WNjx6kAEeqnOp
5k+L28kYsedLHvXuaP1CzahSjbwaRCm/vPJ4CUmdoiHH+hE7GFuQo1z5UE0sq6HNdKGxfdrwpDC0
qn5R+TAgXYpfpI9A3uMxQCDUmQsFI/bcbAeQdGWlv7PlO4wFxHLTwx3e/sjh/n5jNsAhxvM8M0dF
KlKGhMDVHAivWfNL94vFVDG0lEmrH0To+mczob9jwsQ+SRJURzXeqQib0KzpFKID2QUVqCs0Se3v
Mqt+iZAXuCV1SNJNrh72mwG4HjIBf+of5MITxBC8tv8h6bx248aaLfxEBJjDrdQ5Sd2K1g0hyRZz
2sx8+vlKAxz8Zy7sdje5Q9WqFbTmRvizhhBRk2QHHlFkJQyE5/QQMhB2OvemfONBA7edYUhN7kVy
3Gsm027+XiOX1/jOYXHt+a1pShZX/WbSbsZetLZCd1Ob5PcyHfQjllBC7ki8j4gSlhNl8swDNSQb
7K71shNbCTQo3llBsc/ApTIF1ZxZNV1742hfroVGD39ovfqIkJM2A6Hs9o4UsJ2KdvJ1vOgzxsCN
Qojpo73uemg5Nqu0R6WFYwDti2zShHU3oLK0x4PkpPNpGXf7N4iKM0BXTH8TbLLJvydHBFnaarQQ
NXg+1CMGLUSNaCwLdqoRnGzGGgZ6WaKmEQilD2kIpA5NgMuW+4xGbbLq/VBeXIVxgaYfM2UcxPOZ
OJe1E7cpQ1MohWCGMcU0CI66JdZxThKuSX1DaZIBLrQNLIHuNcNLS+Acn04BOijzF2K6qKFk6yyG
9+x3DSQ5RcP7bMftv6RLn8OxvGkY62ACmI9M76CaOOY9R+AyFJuMADnPmjmFSVRlrXeR2shXx5Ns
DdvltODGniBtVTZpqx4pAVhOLTHCIhOXjuSTkQveJFJBpsz2jfhbCgsDQuE8Nr/fTipsKxh20RKs
PDOVa0hH6WLuPExMWPA+kLmBp1OhxYDkHWAE6p3iqoevE/ynWIIebfL8jDPvY7z0FX60lXvweQKl
/THbHNnwl3K7w4C8egdyjZeDzUhA+Em2kSM31B+HjBOBStrwKcUS/WRp9QnD5AwPdL5+fBDf4HFu
Dpi+7x3jwAqhLR+sz0FS6R6nJ/kJTArZP9ThdyZWY3Yy0LZ8ZIt7SfRq73ACQlMruR79BsKZNsB8
I7pC0/C+mDmkbaJGF70p7gYOqDK6Vt7fxP2Rk9FoxpWUBL6ntnNQbPUQU3OMWgzOEfiRzajwa4w4
SH5cXshsUIBDUT8nwRs+ARXzqIJsGla6+08oRpFDRKRe7pJUrZlX/mtQziacHnAjDnKKyLcCfeVm
0kxIqCHXvt8+TOZhzPOtqYMbe/zCid41eTJcCtMRVx+KDqthUOG8FxB8cvMDsS4yyNl6xMwYRf7C
oPzcaeepqfkLPkR3EqGfS9xLQywxB+9fV+50Ikl6yUUoDloFvxVyBkA3REDKQmbyDhgWgk3NfXdB
+rRGbeyO10E4E6Vrhde6sRuC6wgZswxHtPLQKnH+N/aar5hJXjixnfCVGd+10/1TQ9s9YNw1xiD0
1J1qeuVO4X1Ko6mS9ssHEWAimg/k4TjmRoy5Ox65qiHmIM7qshqXvlhfV+UC7wcLNNa1ep/65P6P
n2trt3Aw0trZLiYT9JahG+5qeCBCFFKiE0heAeDbNj3ZCI6sKNnjSwuB5sUg72shtOYQFdajxSeQ
uFPMVK31LyAjtRfkHyYPbvCWsuFB7LA1QWBNYrC8eNPE/7bUHiHPhGn8x86iszHPO9a8jTnU4g1o
3Nk/VnQkJJ1+kqS2cSf2shZ1QUjxXcGyzMwP2UikEukiq0KFmLZs7J5HDKEnxjdHKTwFaERApzi7
NEqEKDdOA9xEu433PghQGzMVDoC35O3YHGGZbW3y6KOJUQPVZEVjdilvVuuaAxO7xIeEajBvMFzs
OHuitHWCabkgk/ZB80WZ+Je3qSMaixiGga8QFgSg3L72RAyUgO8FFV+QEH+Ysk+IGFmneCw2ob+u
ovG11zCv984d7nz0Ec2YUQpTbWJQG8XXHqIKl27Ci69t73f5sw6kk5PFMZNMQ3bmYuFQVaR0Twdm
dSs7m5mlgU1VD1r1OE9iVo9OdE4mfA5r5g4NpVeAsa2ksUfftKVwfph5oI0150vOcdZh164tJcwc
567T9D9yBTmMdwJmjI2LSEX7UbpYTkz/lt5Yu8HeA9sNcelLgL8rhkMNN2Vps5VicGi1cjH1Lxq8
VCJ6CukN0fXPTKIaJiJEbxlRs+eoWbXy2Y0ceXeKo8uEPhJzNjhVcggBtrnwHWJhvqoZnS4mtRB5
pvkyEr5Oj17hkVz/kI6Rz86hsH+mAPIHGWCz4+I8jqAbz2vp801QeQE7ex/gpJ4POvpJA5a/F+zy
BjNX30PaDNkP9ErX1/ZQS9NtRJjcN68WgSTa8iEVlXTQLR5jDCG6IVwHIF7i/KdsB6zmQ2NMuETR
IWnPiXUZGu0ko1NhyzlkkYdHEwcqYSPZabKjpmsI7tDIfNDPDmPPtHtII6yZ2rXtBff8BJ08Vea3
twxifYIngv3T4hgxiFOOQ1inrA0sN8yLDT4i8N+cYy6DlohiqUulcoRUyz8vAYDC2RGWI8jKRqJU
Ezov21/WwlYbGGhYNO8Epm5SOIcglpbVQQuq0X9TP7pHNzt4mGIxZAQPf0yVg2/VGufFiHJMikbv
o0vTTT3/hgZA9cFqeWaKuPVx8Ycq1zIIxe/K0PaA1vNtqF7Q4nbTYaAZSbYWTiJBvyfQoF++kv7R
LPYzRknaHtTLdw5wATz3xB/N1LGBjZ+ADNyqFMMPksGIcHnBIS6PEIk/NsOGPFJaSJsRXkG+MwqB
xxyVe/c46/jknyJ0vfOFUp/gqrY9z88QN2jAwScoQ9roRWGUPvMqjgA+zrRrSqFbNYpr+QFwN1Wv
pVwL4RMzRz5kwCgDSUSzF/n7vI1Qn7Lg5zVkBqdBCHautQcxqaj/DDnq04Pb4eBx7qKT4ez4XzVu
6SyZ40X2ofeFchq6F4OKYBU4Dx7BNf2loM62t9gXOCywls7VeitsfAOPNAyhvlEw3PtN4Z6URyjA
kR+o71MUnYw8J2xLUlgeDhF6odZxDY/eSzdjSmh556Bt9/bJ43xdQMsjeBwak5YEtjYTaq1e9Qlz
ArVNgk1WHYk9uY/88UmOBoXUgytBoDKO2RByl6duGdSsMHJo135JxUlL1zedC+50M8IESYZgEunq
LFeJxuisq4aSvncgSCZn13zNskvCljZxL4hJcNOkkMv6k5Vex7yEslSeA79YT28WUQmWjlftRRWj
zO+EKEqr24zavcH10yzFThZ56nsYBjf7Ynq2hw+rhK0de5+Lm1xaxu2K5GMbDIEda1TxRpyvPSpm
CSyfVbbRy/JP7XFgMHNPnOCoxfSxOO/HSb7L+U+mao+2sPdMDFu6p4yPm0kLSqhE/TLa5njZF6RR
FzNXTu1gp5jCsKNWiqia3c7dDbB60B2J2Tb0EKEaOAiExsZ+z3pCFDkFM6TxclxkzBc5L8WwX8W7
oWJmTKu84G9l00m0OuEMfI5vMX0VQNriyudN8xfF3w7LuI4gvoBBd5zeEoK2JgAoBw7liHeIxCZF
Ba6zluR8DFgPvuZM3DINchZjVcnics6UpiYoBpCYDgnERRZrwMnNvMfU0jYDEC2DwYfafCNNk4ED
kziGV6ZRIPmBi80mEO6Sb36Lc6uNOtjm8BWqc5t/8Y1yTMfkdAni/BQY0zZEaQzoImtGCDJDpfy7
k+fNx7CvNmY2/fVa/1AbCa7P04sV6GuLh9D27gGiGFRwzf2iCN413W3RtXtd3TyejTCgI96LVjUn
JXz0lHmf+TebDzmyGlKHASuo3wbm0yN+pQGhCJPDskf/6D85GKhCEpGEbDsBgUCd4PN5LfZneXX4
/TicBXO7J5dFv5d5dtS8FxLXZd5qOLIQenFoN/BlEiu8LPsZ/XSbMInJMYR8lTO5YvP4BnJekAHI
VG0ICsO8wEatntXWAxT4EWiKSbVNMrREIRvtNSAMXovYJ/MrUIxHPM/46RFiuIQUHv0tRL7BMG0B
TMCM2orqbaTjaIXYBqTbcH1OOxwKYwdmVn1oZv0Qstdyx/xO4J4wFJCX71nue+CkT2YJ2Zif9cv7
8v/K16NZU/VrDFSgKHKCNiWua4aFZ/+FC6zNxjfcxbjv0NkyLxKL7ByOtfCpfOJZreFDaG4klSof
4hnLqgJRSbjnHTxvbD6oBQ0bsyds4uj8iZlwGdRMV4389vkrtwSSgfo0jV8FalLHwdyoKo/hgIMB
yj74U+QP2Pxqh20EIqFnVIlckSUDmWrSflMZhU3vivfxlN90rdmUEIFSJzkysx3mG1TNTcrVbil1
DGN1TCAXNB7ai5JOI/wEytGg4iwuCDXVJHEhaE9TmFtcfgu3NAOrZnyz5i9sRKMSRyVwNiHWeUx5
xl9nO3NT9SSXj28yMh0ghxga9k36ox9kp5avWS43xVyLSx2Ofork88FhYiggk5szLQT+HknbajFJ
iuyVlT61EaxgMoWAwmvN+CkY8DtlvYEccapJN+ijccVmEd40J2+ejU+/zz+wUD3CiO6DZ4avfQNK
hPBeX2w8NisMNNwHQojuawgclOzuhEWDo/wXnZ61wUitaU4t/FUCV1Qwf0tgk2YQNqVhg1E0mOgY
i3BOcR0Bxma4eEJ84WNiQF89+69zWOz8aNkDn33rbfVscmiLaWsF8iLVu/sctSFyrx/VvYy9f4HZ
cOcVbxYSf6slkG6Z90btsUpfJN7Po+QZ5nQTYRGE8A9amJBV6eWEiS6PyObIHUeGaNX0jn+kYOGG
fqbHkKT5N0fr/8kAP8TM39cYfcIjl1IoQREFGf3BkXhfrDTMXMFQ8eBIbH2l7UPEMwrmEpVehZNa
WCfcM7jcecGWppHeO5STp7rIRWRCIZRztabAJLWjX7LXBeDECfBJw40hcflv0MTIdNY5Mh3mNAPl
f8J+rrD8MxO111wGrPM5sCAsDMh+50NjmDsn9KENfVu/bIfjgmr6IIysJeBazSoXQ/z4o/CDrRBc
B4w/u4VpQ1b/JHC5NfvSl2gCh39y+7kszrqzwWCMtY61A6DyWETPLTvUSqECDgdzbDcGtIl+Okgk
l0XDZQg7JiGYQwPgEoGKZrz3EGGZIfPuKJ0IJU44TVs+jf/LwmnXWursDcuuT+CsmCYZi8gyyXou
kui9K/41i1qbzbKfLaBnx+xeqLLoJPE+Ry/vCQDPtafnULNG2lHuNaozodVElOixYPVef+/hebII
FnJDkiIvUudB2d+sx7zBlTcAmZJJUYDBMA+ZuxkU95/N/ftrTakVp4XVpgCWvB6vJjgtfXKsGNnJ
AvVy/ZT40N+N2rlOo/faaPN1Csmmyz9lQWtETKD/4VPP0lVz1BkzxkFDvZuj17qBqsbpWwqL/74L
2u0o1y9rI7BIlJ8QCONTPRY3w7vIQKD7STm7hMZStEiIgYMIvvEm/voPS8H+k5j1jj+azBODf7wt
LOhFPkRxSGCALb/FFxdGkriwvtNVSCh0238P+lP42hVbhT6w4ZzAN2AqfDLIMPSmNM+Yusa0QHqG
7Jjk12lfpoggOe/GSl9NWb0eh334jJU0HLPo9jvECx85tEmchXvuNZfZEg+96uAF8Vl5EApmD02p
d5zH7scvjXwz+iGfEmgb2+gZgJHCMvnzN2DlOpj6Zx7ZDB06t4p1neHtoCePDqBb5/9l2DN0+aM8
cQb9s0u2Dg/eWHzGjTBDqcIDmmqu26Il26F33V3nD6u4eU/6Swr9pbWiBxMWPvW9hVdNQ+TGQHWi
YjJXKga5wbovPxfPZ+37cGKBNres+XPzm3OBeAdD2zh5MEboT+UxdvEx4R3Bm5Z5RkHVSm+6XCKE
BS79b6//86c3V5nrqD1L9JjRY9Jie3cl8k2LuJWdyeuAV2pNP5VdrVWH08Z8pR3DeBG/n15/YWO3
kOYheJqLwvyUoJYqf2px/DDbq+mERF28mflrNjzl7H9FXSAFk3BliBr805smces6r+3BAMkzKmwU
nP7MLE70IwYgtwMPyFsZofPFBaUzXAzkosJD1Y6FBSKJo7SUkvMUNIcZNqsPK7Kg9KGWNrhQtTA7
w7mrmU2gc/PAnnx1leFIbuPjPt84AmiZPDgVLIVVEGYfYMsSKGcVhKYzypfj2SgYLoOEmt/z0hyt
xCQx7alaKjxGqQNK3D8IbUJL3Z08czorRKLCwGph1A43i6c+odgIWwyq4TIBeZqgIMy9AkycREPT
mG8USPITxluB4QnNMAezIgiNEjWo/9YSOQP1yXlwGyxU47+NV6EUgRcKC2f+J3MJm450AcPMgmmF
T/e50RdIYcXaKP+SgAzKTuHVqK/cnK9S/zpBtm+giGiVDr8PKQogdD3ApeIqHakxbTfBUsKN/hDV
8L0kP3U6/bIos+E1ASRSY3Yzy6OOlxDQU6KBbBSfxoAtQUgGUjOu5V3GTfMQLUi965S7xrMGDmCy
LzO8JqeuwUsGmePi7vUKrwLLrPfOlDx1fv0I6sx9JLxtCXhywSTMjtIlgzhspNRxcptZUbytekxF
6Kg6t4RxuNxX00REC85rfV/+DC4tYuA/BSAhXj3CqvIHdZp6wiUxuDLLTU+Jk8+4noSIHfWHgP4H
vYYUkKaB8Cbp6crNYzGWx9pKjkz9cJA0g2fIpYdEw551iTY+0WyCsbkRcT9dmF1VmlJGyXE/ovkb
0OS1+PwrjcBxL3iF2XIdccHTNcyAVN+9yGQoGdNb2Ro/ul9BC52+tTnYZ/FANLJGPI5jHIG9v7B/
JwACpKmxRjjWfONCg6jO/NpGMkP2IJVrIZptllyOhc4yHfpa4zIeqLmc0+D6FPTcPmhaZKKdFB3+
CrSS5fCVdhAju2qTeemDOF/33nSKxfmH9GkHQ4ISoN25RmN4lNt74VFXvUMqQ/gpzBmYJXTuwjmL
G/McvesotnQqBgK+IOM5uMKX5b94uARFv7LRU8K00WtzpTMjHFNjX4z5RQGBNBJOngRCq6pcRiYj
bjZy6qEoN6OLVFscIP1APAnDJBbECBamqA186jPLgP0YvKGQx7ecIbVx+uVaIcpelvZiR6I7LY9t
BpqpI2mLQKOaNsFFpMJsjOS358Wv1rWJs0819PbdQN/a0G5Pg7VN5uZv4ZtPfa3vvAIvDdTvqJpQ
Kw67xu43Fo6ULV9SwqqMHMZRMV4qTcxVITSEAhlMNqrMZ5cgLNmXMQQfrctZOy8TvGK2uNcrKdXj
+smPcaHhTJzqx1bnlGn0VchxRMyv5y6HdjiiQ1Xk7ZVp+p3b+h4pfBgP15kkwtkxoEOl3s4rrdeB
ung0X8p+3BdQig26BodelywzpsMDTpizi2IZGwmQBVQtM7B8DV9Ynx7qVWc9hRFeX5Qfywi4gOxv
ukZrR3Oug2avGqxqOXAlJlFoUlL2jTjIGLi8cWJMfb3vsSyVcMUBnbLnQcExAniwXXZrE9xCZADI
RWZHZH6PN4VFeeJDpEW8SmjumGEMbY45tqY4x6BNqOL4bMMMceqnObQ/OPO56wZ6UpnV1/4C/OBi
fOUeKKnxVK2vYwpi034xF0KzQFxMQmSBqHEosVpUA+mMeeuIWRUDUyT84yc4q2sFpMlnaPzwEGYU
QmJJnW9JZrCRmYtuKGUMJOGD5HJKgRSri4H5Iv8lQl47vGicCga4YyNhPTHffTPV/KSDg6mKSGDc
7JVRPi8xxbpirDezq8O+uSJmlSLOTLBfyu4EU8nTd+EtRcgX6pBKrPJ+41riETVbdQlANQFENR+U
Le83wvqYuXv8hwrGao1DmwSGNlReEnWb0aku3Qh9+V/YHAQP6LDpcLyHPEZhYtzlAzakOt7/ry0E
WnxHhvm0Nb10ndufHu+o7V6sFKF1sPXBfEoAmQBTc2FgNaF6Mts7TfsiHgJW+zy8CT916XHTPU6A
Dr7Sj3ltokrjOxShBn0uODpx9aojrEQvGoLJt9MmFiMreHI8VZdmL+vpLpvTlF0n7kw7gNgb4j4s
NFGhaTB9KleyWn7FVGgQJJm24C3raFAcv+QYbTa2ggyVu6vCs4AcwcxeBuNDwSgk+e5+gQZstNA1
GU2aLuG1DB6a+WqZLzMCz3lijtQNn6RS4DP9T2GukwwfYVjuAhp1x34R1VoQPbjwHBubqtFBlRQ0
ZGQXKqUKieBk74lzP9HZygBIZElsE0av8lYWuHEm8JvKfPJa0aJaEySVVpIOzg6PjMacYjui1NCk
vCmvwIRGw7ifRxH4BAXQWDVchd2RrxDr5d3ov6j5SoK6Z453MKiKrFrlaGXbM/RcHBG/AQFX8uTI
Nz6Y8Td6wJUT4avIhwk1r8UM1cOe2wxuoe+vzW/k8YdJg5UGCvpLpHSTd0s4PfzMXzI/cl6rmndW
hKcsOx5olecBp8uAd4KQN/2sRiBm8LXUQXWAKyH1xGy91Gddyl2kypjiu1zp005nK9V1i+0/oREU
znmw7QH1NWF+qK9CeddaS1cDxPjZXRjBpTuJJRLCURnWdJH6jpk3N1iJhQBBITl+y8nPIvo8mlun
WxcLzhrPcbNtvLVBdzQPYP1qF9nZHocJI5TSlleSz/sYoX87DX+70DzZMOu1JTnVenAKmStWhouz
2jnjPbp0uVPb33JMN6kk4vYpKYqTDmeXwEcphMMm+bLQC/YMAUUTpTNhthjYiXbHYSDt21CqyYQs
A4NbjnHHCId4HM9BY51Ml9dc2KtMghyP7egDKqVHkThovv/VNYp7FJmJgp5TBDu3ccHNqeQ5wyXV
WPw9aOCZI8Fg8wFq9RwFyYLhjYPSHCy48mVF9sN0CwvyGYN670IrYc9VzvInXrx1V5e7TB/eRu6K
uIaqmwZ4RhpHesw1d1Opf8kiHDnL2euW+urh/ap/MygFoLK110DIOUNDlFOEkYAPtkW/6Tlmi5C6
3ZimSzuBBjl4ObHJhUJVAZbubdh9ra7tOibrg47K13M/6oJ/Pb6O0zVAhlak9RnFh4qAlvO/fkLG
ECVVX3UbKx0xi1lIkecxu/26HlDbUgbl4BWV/rfB+IrUjKDEWDQvzix+GrqrD0dDztUBuYVH6iwi
fdEkdBpRI/i+WZb9kHoAScOz4K9u7h4bl3BKTL2GMF2bKX8MuRzpOexofq9gaqJEzIaNkZDdC3Or
QhFVkz5nic8RlCkTgLzFxiqDlTtAFbT7m5BN5c6PcKQkkHIuh/vRCo9TWSKyc5mA0ToAvMg7DDnD
ZWo7dDMEKfAdHe3QQJluPQQ9WkBj3yvrJ/LVag6Tne9k5G4o0kXBJhkL4CpQIAmuPLVSSp17/nmR
csfor6rpn9ALYqaIlTWsHI61SeHUPByZ0gNEts0ef5nS3hhgnGTMOM1R8MAUVTtoI5wMpp8K/vME
B3TpGaVnaCHyjWc9Fx7wS4W6japNH9kBCfY8C34Oxc2LzEePImNKnzCzWOtl8wTrCk4CJxJXjJQh
sqprMhiqpFkN89kwyo0DEMQ/L2MvqS2xLcfKczVr942KX2rsIx3JwyU/I8GLP7LblXzRnip5pn0V
0ilcxv3QP+JCSDwRGhcIa0gejFJt+xyP+BDu3Zyl63l6C7HJ4dlBKk3d8mMy6VvA6qBW3KcwC5Ye
9oNvngYVXQdK51E3NuYIqQtjm5zlouOr4vuduVKNcz8ibErrjuBvhvxg1/SRiJFw7SVgxZeQIRCX
0cEgXVAgwniG7GzCV0RzuY2VhxOSznCfGJWwerTxkDbiDZpHYCTMoc0eMug4nExMW7wM5yf4s2VG
apDHzlfa+Keyxk2aMuf8mHvoKv1FoRAA10DZC32zBwuMpovgOLSdZVt/Dz60yDjXPjN/3MuuiWCs
DNggV37/EnjmJogx3O7PyeA+zBAqw5LIDWcDjfRiEqCsN+8LjAVqEqoPFac7ra52GWxdEJBkEyRv
hd7vKoDoFipEQgHqwG9LAltc0loNj1HOPg5t6AKmVRx1rEjpPfT+ETPe9MixNnbvJomFUXMvKyTI
vqd+RTbyaaIuLmJzF2qoi5LkOQzaHeyjg92js8NQvOwIDrDMjYWezPKgVeSMqiL47owoMUoqHKTZ
IqbUSjZY+g09R6ovJqxdUZ0DPJKE4DxH8EnZttOPGb1g/qLMbdFihVlXDEswFuNRSyvF1d25+d6C
H+xIOMPyT1ZIDAJRc9JX9n7oHMAPC9KNe8qbk5d/c36ijZR/Q1gOLO+0vxiJs8PVQ4WmdNgUCs/D
+NjBcavZD1LCJsyu/XzaS8kYOg66Ss88dWZ9jobmKc87brISrBNfSiNdPS76tekJpayuNpsILnQ8
fETZc25M324FIwUvZ/UGthTBINVz64mYKhbZ0OYvDXuwhBNg4TYLJwID0Qz/SsAj+hW3MB8X1a+V
Ml7CEk0gsm0I8oiQ/Nheac2ym8drJKwyDgbHeq8WF96dd52xi8UwgdkXcM2pTW89YWsGxgaYsgpi
OEzWurAJGnP/2OVjSMzpzCTe9s6DxWJj3TRA5dYyYspnrHoyB8x2eJYzuQAT7fUvSHLIr37+BmH7
Xk8IUUPAN4y9GItRoS/m8IK05MLPtaEG1XWza9MXq4vfGxfqIhMq8zrZeOQn0cHmBFFAuBqMxsoJ
HoGkITuBRNPtAM9w2y6N8wGHDve9uC8eZVsK1Op2w5/UxreKJ4uu1cK7RAexp9tSy7DNXP3Sg4sY
hg7lcIODmpXW28L9Qhd8R9sX0zjAfkA6l046XHCArwNKlv8PW7dmsQM+4TFDw01pHNKrJ/aqxIim
BYr1MBngyEXcXd1E4elH8OYakKYYExI5yWp4Mksn/qk+ZucTHj/JUYX9MYc4Jpcb9afOAVc3waYO
/1rGdqzROTE51d2XUr+GvrNH6fCsz8OWrrsoK2Y17yDkAaB1FngPAHxocc8m7m5tqL8tkUsFS0Bj
8zb6NmHH/kritG3lr73KPsYOAxLYkOM5RK1+lw5PvQ/72rlBq9BbuVvlupNNkWQ4dfzNyAGxEHvI
Gcmo6f8OMF0g2OEMqQ1/MvuTEYg8yDB9VQvhprT1ZMEZJezbDr0gtqEhUmFfNVsYNlS+WHtQW05s
ERky6biVyPIS6B8WFX45GuxDeCbWG8wjuASvIQ2A7lXPlN5CxTGigXSOXayCfY3HOZh1xLCzaDZS
BNQLvB2a7wbHpVwnNpvrfNQxUGWgm5BD65Y4Ula30U5Wc2uI3wgNkRM0WxXhXemDO6Wti9WNdZba
t2EFe9iM2Hwy/7ooQkq4oFKWYh0k1RoOD0Kr/at5025Bkhmn1VoYoQVAat3ugtDcG4tGRAa1Qbjc
HNveNZ72JldhBqNJ2vOcGCI1HkMF2hbjycfEuA5WYz7dmwbU4PyLMpIF/4vxGx9L7+5Ez5r0OTKi
6DUnH1BEmlx6vPCAGhNcu+qKlaMxQWJdF5yzDvYFKiGyoT311Xc2A8fLAel1033fFhdOemhvMapE
KZ7lO5IWflLUTnKOKGw0aWbadqCF1hgCUvcDgkmDG0Ba+j18C/xBOjCdzKBBgDoqR3DlkG7Am0NE
pXN+6iVUA0BQizui0YkVy+kPNDyMXye+O28bT7+feCC5g383sSAgutM9QYBIzogEghzeas7BZcqW
w1sKXPqyyPiILKxt4L/JNvMUJJrpomHAWUUkVcrspvm0ff0SuR9zOR7lHi5nD3WziFUYnM6EXxTb
Wo4Zk7yI8qOjNeWUShF2Gsm0phwEuabBk3KjfbE8pOqAJHIjDEThsSIaGMLCSAkRVwoI7jOZPgxU
9IpuAw3ulvmXMzGYvECvD4hvDTz4mBThWU40t7+j3pFZXae6I24M0MaadnzFkcSc38zpOQr7J9sh
t6IrHr0uOGJSF76NYqQC4JBaEGx9toYiUg2o5kUu5SYjqpRQUFwlWzpj5nrPgO4NDD6xIZPpfqQf
uWdlH6G+q6z0TnnepnUdIkemez5mrZnhtQjtOz8mDCbG6IC/GEGGzuAAB21AkgDsSsc/ASJybXYj
vcPo3vj1KReaW/+YcAn1hdAIfyuDpRSUy8gVdSrm8QBUPe5BeQja5Gn3IkyvUeZRDS2UzuHOHS/S
/6IUqAhiz55NWNMdHzJ3b11zwht9xFNtehVLNwXOEkCwCdW3ldzIGPMgrbfwqwsSXvClC25j+EqO
3Cplowhh0xi1czmRmietI1PGkIlBRb5eji1GwBxzqD3pajYL4ExS5e82v7k0g4tocizGx3L0t3p1
I/yQy83ey7aIcv3IV8zBz2PEUCOeBiZXjKoYGtEDuuHNybm4ZhxA9K3BSOnOLM0nI4s2fVHhVhhf
hAruQ0ujOUR4wPtrn+W+NwI0rPW4mdzhXMZqWxraSwuuPJKEZMYQ4q6yYnWN0SkatGEg+p1/V04V
KZXDaTqYjGUhOl2lykELJCuby3w7ZxPp7m9ZTca5RFyT2BHWN22yn7KFrEQouD6sh2hWL2KYM/qw
7fibukNWNoQodI7xkj874HGj42IMn+Lui+YfMNbAII7eP1JMGtp4JuQvu+bKOhEkoQfd2bJm/66P
9ZUywatRYcM1ls4QDuqi3I3C1Vze/JLxJIcPqUtMqxSPI3Qdov2RJZwVX+zvtN0Gy7TB9QkdTISM
uwXTkftZTmeh2SdTLqEfkF7ZcDBAyUuiZFughmTVyfZLhNr2ie0oykDB8ID27x2mIHX9M+gfTeqc
c6Omyv4DwVxQDYVSkwKBLmW8t2ge0/EzhNoNfzfCoaX7slos135c0X9B2SmFB4gvSgHjVGweM7Id
UNOgQejB/x3QWpWwuZY9odYgj8nAhMMrngfQFF3FD0v9ZmpwD1DkSj/k6PkT+yo2DETB1Iz0KoJ7
+jyRHNkecezFaK6bMlhb0bvSnlJROVHU53Gx7Yjn8J+65U1LT6l10pOQEoEqkNkSnh+rUlRCi3E2
MIsgX1hDae1X7OdtX5R/ez3Cu2SBWmr59fecM1GMvfcec0Jqd7alf9eE7MuuHFdaSEyGB3NnVNrF
m0Weh8URZlUjl2aSPcINfWwJIlaVzTVsosSyEeUNTFVizrAGm1Bqg+7m+cM6SnCPgPNrM5BrvKec
0aaxoO7jmIB9+DwmLvZXC/TJcwtu2fqPaERW1BA4XtxmQ/9jk84U4miVcL7IymJuL3/Qh68DdYX/
jyueT3eap3ga4ePgMcrhhnTnPzLQNxrrTiw2vXDfER4dkunLNRW1TEl5OQPVn09xag4aI9NXa0bV
yqg9Y9Tr4iLFO7NoRnxlXCMa6nCS1QEIE6B3dtLNhKIk5Ydqy9HuYYwDVxYcGjMxyQ4BuY2+h9e8
7pLxNYDLVRYYd7/BBkXtlOJXwLgKkYS7d3vc6KHigugIqV1lKatfT/7kbU8QHL5ngPz3OWeZ1+g7
LA/uRW/OYOW+1pw/MWd2wtltlgS3+OMaZjyauxy+AgFP9LeVebKqaqfX7V83HfcmhCfFJDMofwqQ
qaZ3VqmKz7FvXUCb2bqt+erG8cOMTs+p4w+OiD0UJjmO4lS/JI/JQLgY84Zh3SE3ZEMbNnlclOpz
/NkY3jWOql1DtwWvE8/zmm6yz3wu24ooiPb9171geHdyOA0D+QOtThp376LFe5faVgr5wF5bzXlo
jctI+1L6/0xO/5jVzcRqjc7GvfxCJMF0byRMweE4gOnxUE2lkNTdAR941msNdpvDNULZghz8Hi+p
PtAIbJjuxtJnUh++u+XbQvFloet1MbSFMdbkIdi+DYBrDHCZtU1Yc6CN1xaT3KS6MRil1Ig+9ZaZ
hlU1VycmeVZtwxlLoSMD+iKY9oZPHjpncULbmiIr6FH9kKvVb4t5azksIEPfmnP76leDTaYzA4hG
sWFoFbFyQSRUVeOuGODZJFDxluW1QOIq0i95wwKWwyddtD+Fk75kPsRy2PhSvQTRowsRrvkZogsE
bawvyIadCF+x0UE4pMBGLTy6/0g6r924lSyKfhGBYiqSr+qcg3K/EJIsMefMr59Vd4DB4NqwZLlJ
Fk/Ye+30rkZMxp3RRSzk+zyh/3fS+2AMrNWZjomt+snbrr9mxJV2VU1WiXkcwAUN+fwyUaojWXl3
hnXTT5dKw1TqQvLDaRqk27KZPtxZLnWjWkvGm7b1G4KXbN4qEuPt4qKe17zA18kRqkGFM6Zsp8tq
PfECdVA88nAOob9tqms39YxcnI2qUdrIOE6QynwSiB0WQbVLCYk2w2v5gGbqzPTeAZVxfPyT2nOA
gHr0dj3plaSsb/lPrSHgnQwrF/3GUecdUpIj2ukPXjI5mcC5APhccpCwJ8RRMAJmlIACJmY6Ezbi
pHgv+p9GR/FK4D1P+lSFj6H605rhjkCVReICPT96FaQxFaHsoJH5phOpILw8g24V9qAGZLzxqS3p
hP6lnfzx4z8Xd7xoy/McIpb0SH7xnT+zBf/YeHgRTQe7KMNUEX7kOcHJo0PG0asNQ7EPk7PyD8Vc
0IilTc+k3DhZHP0eH+jI6Ntnt5X246bMSmjUl9LRIDm1E80Nozz6G4y1MKTucxawPHU8ijXu2JyX
bje7BzNpvuxguDBO3HASdz2TEhlfUCJxQAJiY/Mijx74IYpKSh+EotTwtZ5/hPZOIpuxPHEB1XpU
ZlWtqXE4Uqh3LUB3J/4o2nDtesw0639igo032z0HhpV9sfSUPUOAqphOYejtO6QPeAyFPT5HJTKP
2lk25fTRCv8Oq5REI7oCUoXHS8hyZGJ/4CMvntnOl3N6Gs1pXZfhhzB4/cd/Y9rguEZPgVvwowSI
F7MxjznTZF4cj6z092Wf3gMpf2I8K4WOmcF33Hs3FZdpUFiJSxjl/iKsrOfONqj+EGanxnPBiqXJ
KMNLbq2G4I9c/iobXsKbzkEMWybVu5B010U2rcLs3Z/yjRIDMc9Gj5gQel/vcAjhVql/phb+F5EL
OtYhCNSJHb8odElpTpsCynwAbaWKh7tyr9jGRJQ02jdmp+VAv1VkO6KyuBmUb7rOidFlWFA7tJeQ
lNjrMklI0co5JtpV2i6Z+QfR28sq+OrHH5XInjof/G+U8j5lCpsw7WXd3yk4aWXcDx3Vpq5DQoVS
j6OHEWfExn3CJW6iB2dgSsB8t+pnl0qB+FSNANJALsa+OcTuoWz9U2lChwPIZrKWEhDJYyiKfZb+
VXyWCibXsUkakCXQYPrfdkZ/BXrKTaaVqKB0ZsQYJsS1J8ZFNkBeB93d5pDiKro7m3q4JgvFDPKF
HgRveZodDIsAVTrFnkh7qPDhRKaxLteJaCjMku8RMwdLCkKetVgAngyCo1Vq29kkZktnmRmlNOva
uRg8mvVlOIMIU2SldFy1jrWv+/pBEYOQJ1w6kXExU+PPIr8Cn+K6phBUf+4/Pp5sdypC3kkoGEE+
tDX6ETKn0HMXucFOEb0RNbbVSU4IA6eVtFjpeVuQ9otGUq7yKQwtcqu8vOndfPKrcT1PQE0IrHDY
5NF2N9QJZDDF9q34rHL7zZn0rdNUL0quaWTer4s1V6+ugiNB7x9h0t77nswuYa4ZrPLsSjbYYEWJ
xDIiZC39LpDwcXHkL1Mca81EDh46/JojPPAfk8AWIzg90X5EXnVodZ8EqA4Brp/2x0UgxnXATW1E
/t7heWS5KpmgR2X+qj6FTGsfnWOd4Aw07TURZO/Y7SItdco/Wx7l5K391PxwbO1p0PMzmmL24mjb
GufW8i92jRA21LCIyulR1ac5ZAMZT+ecktvv0a9YwHEQx5ddevWcaSumEdfPsEAbtQ9n7REa8c6C
iYYC/cUjxaDpfRruGhNE6j2rCzR/1VBT5h41azDZFKu8yXAC4sEhPFDvD76IX7Sw/AcNAvKreZNK
DSCY9o7/cvejJqfCsOKH36fPZdUeWymPGWGVMY5sAF701ETpgbgvPmv2ckBezk5HlIbufht182fN
uJFc971AbUwR/dMdU1aHgoCxaDQ2USHfmw7fo4dpp56rP9+o73XNNI41GeO+iDF8jeBr0OQhGg/p
yOk91+zlhfUEcfAgKXzMikFZW3/ExXjLHZf6pN301drRKia//O2SlFxGOOupAbeXR8dROler2DNh
WXY95rhgjg9J2G0DGoVlLD8Lo957Le0byoHWmk2k+WCWkACHhHOgpQ2AeinOEAfCxtPIXdEGYPE3
A3FWf62T4MZumMlxbB6irlkXlbOpo3jTNuLahPmmLtylSVTckO4t0SpsrYZkTt2pHlfAyBysZAhT
NB2UnAKgNFAThsChceIjBnaddiSuhuNah0fDGf7XRpCm4qPhB49Z6ZJCJG6JAypcIkSTVXRGYxpr
bfk0NdZuiyETT1FAYCizdyyX4BXZcSTtxbNYubmMhQY0A32y8ajisghDgj006PacTzp1SKU4iB2R
gV5jZ8vAjmsw7thYQlQCTFdBqyS/PrbMbYRovLfadzaLy6Cpvsmf8+V4TP2MXNWpgIqdpisdf8lm
HlRGXXvIWeh0GSvUifyvVkcPAHo/ncTNrI6+lt07DyiQxuJ5iohSaRzUnjLcGGFJzrlCn9uTu0nN
YNPivU4mVlRBsxElOigyBoOqPufGRxSnnyWCb5Ttl7jiBrP+/6xZubzmVgFGuTsDmh3nRefzYhxp
uZPxiOoJwXpyASbiEG4YGVd1ADEEuFQA641O3gz2+DQt7cbWLw64UHPjpVsH15S+5duC731j8owL
sVn2Hr4F4O1aXaziVjC0q5lY6+zgtfUMDMOJ2BuFu6kvqyVLbqaVM9uR9qmuk+XUisOIu8EL3D/L
STYprDmhQaF0UdmaEzhbv9rN2CEXQU1JV6J2Qxxz1rKaPGoDvkjqLZwK/fzsDusKUHlGHmEjAATn
dfnuFsYOd32fEKwjlzn8TT1obiRQHMDgr0WNyRZHWo4nOEW3TBfN8mNDG6WxKx/oevLI2hg1wzgs
g/V8G/XiM0K9ZiGjmRMg2elGwF1RdijXuxUVlBDTXkZ1865N5TqzmUmIeGFZPGzveaBTy+vBJm+T
dcADXNRyxXt/lEe7x5ozULu6W8lNF5SMoEmidXivx9NS2cCU2Eod0GV4y8kuRA1v09oYTOY1hiBj
h2aN0EUf1nedpwf1F7fT64RKy+H+weqG3ouGgkGZb7MI5JnogVp29qvHuiBjYj5WzVVdKTZLSp+j
Ikrw8mEuymleXcPZldI6uCViZQ8c/MKFjIptCMHwn3RnzApip3uIb7J2BhhPgoodXJOgX/Rk4/JF
NtcKyRFDo5FbTUNWpV46vVcfwky7x6Ql6pU4w5/84U8Nk/USziZJAfltYIIjUlgr5Qlx+UryYxW1
fozD6tdqxNbuylutmwTdTkeA/BGbNSAjykoe3dXva1m6PU86UgfDfvN5cgbuKfXhxR3CUTapEdv8
yFCx2xMNLscSb1jVu7PCpsM0HtwgdMEBDTM/2IR+fXZ47/P+MrVzCZ6kuwVJSEBWslLvo6TaV9ot
D03SteJLJX5T8nlVcWiKnfqHB326t9vwpPEyM9HZocli1h7Ql6jqqmfM63O4DYJwqgKR7rxW3zQd
Uw4oXo8eI0EB8zzN0lNc7EaGaoqOXjMytXWiDBHSqfIknDoFMUIW86Yz+hMYRasip8Kh3bN7CzC4
TI5xx7UmY+Io9TcLAQAay1KpDcCaZAwBRo4te5HPaAoZsChNcWi3rwYtgBfCNCarJmWzNM8n0meO
ec8ivGYVMPH+Dii/LFIp9Y6RBrDBCok9bhgtm3/CsZ5WjUUAWtSv8/a74mEXU/ozmDAspf3DtHDn
EQvXibeuwJFnTIcJQzAf7jtu9GXZ9oe4Se/WUDwaLMaBqS/jathUFmJgYYq9+jGPyrOtRuiCx8go
7LemNHYBIg4Yg+ss0rZJTcOI6zNm++TzvpCM/aKXzGW05ennpHdYPrlocPv13DZczeCr8B49DitJ
MpjmcBtDLLJGKtUs+xjK4iIGlhk2z9tUvTS5tsu4gi34S3FwBnCanXbQR86KCMNPyU5G1oycAFP1
XXlVPFmkapV+btKc/pfhKowRYktLuBzqgxIFEw6LIXj1L4WCp3jVtkmSkW74R9KVID2fFAVBvbDA
AFfNdI5VafXhGaBJVRkpWcQ++UX2Sb0ZamhWyzwTjOe0U8sctGo1dPfNmq3uc6ft4xDHdelt5ry8
VmlxRFCfaeA4z4p/K3sDL52+aZP33DE3PBS8s+OqPGRmePRCbdGBX3gSRx3UMqXgMU/xEBbzI6yp
4mW3dcNNbZrJUhUgcRLxSYONjiv9ycyaXWvHyJUjxWDlPJ+vCYPDkLmdYbg46iG8VhWLFOpKoNjp
vJPhfM3flMCzVwhEnvdN0x86K15XfGgZLWXqCHXqA8C44kPxaajD+NT9y2GeqLotSFR0hQNTmNg7
wqdAsO/K0N8BcqhLd93l3hLtBahs5kdECI/5p9F2kDzS76mut6Lt1+n8pQ5F9SfjxP4OW3GjBVE6
cumbB1tc/Gj4HHlV2kQjV8VKg3UGtGKLC1D9ACYCIr3U14Jqmjr/JzTRpm/sYmPVn6Gz5sPi/4cc
cb/0XkXiPGfDvEud7DKGAeUAo0s1lU6Ln3y8TG3xjnqKd2p5Dz39YCJez0BMch9Y8C31tiCuCxM4
mo2hYD41psT1KSAYtwp/jrEpqBMYSmPjEAtU3aTt/GhdulBPsctGWw8IFuFvM6L8xM4/NqKjXha/
DWvcwZBfWT47C+HYz1pEFNro1ecx8pungk9Hn1sVznAxwvrXrEnS4IQaZvIKfbGJrC+1Y9KwzHh1
sI/TCFVVyLkZXYeCdD9dxyimWSjeCwZbTmT/s2sG6BqDvinFTmnbrP59yFKSrDFQw5a5T1o8BYCo
tME/CiN7K0Jtm8b2c8+aWFgTSBGWfDFlTQGVnJYhrJq9J8RtwENo+trKtthtTyUlJfpNkcm9U8Wo
thlWZNJfx+NnaMFhaqtXxViIbYxlTV0+ZIXNWvdZ/DGorkFgVC6hGSYcVbNBmgT+DepwZCN4Ygjt
DelGbVdBfqh/PZooj68hR7sKHoHvTFhq7KswlVCMRT/rhKpImaiiebPsLch6phMmaWf6dz/eKIbj
JwUUw7e6zOQ/Pv3Wnzko2ptg1IOPtjNwnSFUqpI/nq6Ll2UEcCIr3BISVfGittOIcSXfoQ966IzN
ccAeb4Y69VTT7RyLNHAC3QP9r+z6M1uGRa6Fz1bmnGZdWyWJ9xflpJM7l4p//uxHu8J3XyxdO84N
874arVHU3HQPQTT/GD3LfyKnU5QUjQgZhBVsgCNQM12cvQdGpRLFyw8vsWE1wvVoLS58H76r38yK
9uT3f/mkQQrhq/MSXLWWIAlxQP3hoaXqov6+hanzmeYW6smJ2UbahCU1KR2LK5tdRKJHryOj9jMT
daj2NUrSnhPvy+3mrdsTYaUP8S7ENsOrPnEY3IjvSKRi34Xe3zCkMXVwf+TB+yucArymr+hCo0X1
NhVfjcsBPCdXEMH/AjkfunS+zJZTLtK53lkxENGshg8o5Vch9WFhlDVIvL8Q/ghy6lTVh1hQMr7O
ZSlgDUDV6+zhCX1rhsGxC7sDmpds2hZa/2ziOpnO/Y1wriSOb1bgMOpmRDEcB+NHxMaKqw8E0qXP
rd7t6U1OUGDHKl5yN7/7AMrl8JUfGzBvQf8ARPmfnwcMEh8bKamvuEgiHiBYL5IisIr9V53ze2rY
zSIzHOs3j1yZuvgvNTO8BXjYyoKqIvktUvGp/hg/phZ5IHAySvfm6rvM2FgipyvXwqPeBhufBreN
SLrq0XAycdmoYwhC6CZsnJWl58u8svGaphsu8t7EPJyzFkoEPE6XzMGWoSQvCzA6MLXnkG+FnNox
CDCk9bKHFD5os0pAZ0e+eOQ6OgonP/cDXQwh4HNkEX1rYVD7jB1vb0avibhZmG2WNdmSyrQvWib7
Osjh4OrPFRtAIkBKpskei1HSLnIa9BziC8bxYjZZu5MU0zJZ59PFzCkMDT9DiW29uXvomLQeXBHq
bgojlrMKYNrQmIQNnOPhEQAsBssaCPz92o+RujsLNpSprcqypVeH283uG6NbRfVdsI50/nUBTPwm
fYKx3Dh7HxUuYb+K3U/0QPvnOewZMJUGZ5uQayRxBAEj0w8OUf3CDJvdY8LaC/MRT1xTBOin8s0I
hWVimU/4EmEqfb1zGlapGFFSRNZuSFDSTRkDpvBEdUxZ+V5a9Oj05fZw8CznC4WEx+6FNJtu7k96
WMKHIqx7fJ5mQdjZYeIXaJrHZwrcJVxczsFxYOzR7zSP7kLzN3mP2Q9z6JiCbvaxKTFDiDPglOBR
6tDb6TnPMTnM9PIDuzKfWso9ousRjjJR/+Fpo9FDHe6G6ygNdwYLSp9Yg2VUOC8NxyCz1y7Ptr1o
VLaVU3CPhxQNjGECO8Mu0SzUAzRETB2GFUxr8CyN9U5/Lsdnq8K7CiKD9xV6lYOeQsDitYRS18e8
yNVa1+YtV8ALDBRuQMwBJ8cE9V4iMnbZnnHOF2GzMJtvG2ScRhk17cfinsI5Kn9xQ9F90cxIZIJl
u3WH/mZ32kYmGIbosGy6+UCQfUFD8MrMDuU7tIaq/MglYfFJSaxP+zyzUcrlC5496MIh9rlgr+sf
xXBNjeQ09DPIRQI05vHIfinFdFJazWvgBkc6Z/wR5aozu09zkG9xMG3DsaeTPLgRVyP3tpU9H9Br
FoUKywKZ2nOKkIfLnm+tEl0m5zKzT2FdCtI6MeVXlDAqGO13rWHVSSDQE3gj3rCAyqs6OATcJp3P
lMAE8VzKG8TbRdHpApC6e2GnxsjTOU559EE4zBAOX0aerlOTUUE6r6v2MJaUw0l76n2aMr6Vsiql
GtWJd0slYxZpopvO5LpzXya/ROX3WYQ4DZqSb/ARZt9x9hyjGKFxW4RhTSId2rc22dZm8SIkkm7a
QeTGiAHGX3RiAYUputQG/URndfj7cRuFZ4n2ELmCXR8GnhCFWtXeMDTamOg5WlqQoTJ88v705jVi
q25oBlPS9kKDiPgw3TaGvzKlWFVIY7LGXHCgx+xgKlLkowZ6PaEbliTgJlmFRN64I5qY/CW+TZ6+
UhRbqRb1/0Kb2gxI4Kl0nkdu6Yb8Ctiti1ig34BjQTOhZAG66FbCie5RYMFVQYTPr5m0p459V2K+
/8Tu3hXCJKdhMR8VP4wBA7SmlhJP28Qc3cptOFhnK+LOWaqCnVeeO9rQ1Wj45qPQ3ZVgfeQaqCNs
AjUGiA0B/G/N/ecyDShD+YrpCbHAeOyCjl0yvb1wttxEuXaOWR4VzgqvehOLR1z+SL09m5jtyvBk
5yoOrGPARZRG8tyOP02IhtsPHQrC1zEtlkMdHZv6o1a/nUJk4xYrO4yXmQ5jjJCJbVbGzETM7sCT
8+vzHFaM6obROhoDXLa5OdpVgAgLbHhIkMroQlUxTuYQrTSe43FArgHPBaS1QFOXVB+2fXX5a0O4
ZyPUO5f3tzqhPPYXoR8gaHyk5x4e+MxqgqBhN8P0+mS8d/WmJXlIZUa2Ff5I72R67yWb4K7MsGoI
IK7DxrY/+3xamwZoMvlbGoDAY9S/xS0aWn05RIxkYWpG3AwOAbkZi+b40ppiGwxraV9wSi+1vcup
01dvtdaudYdA8/hu6x+CZzztL+3gbkRP/ccqzWZTgA38ZEkd5DrihRS5WrtMvFNm9kfsxHoefUpu
Wzsn+s/Rn7Pe2Wm94idW95RA5tZzd30/uhzo/k0fPODF/T4oeXEjaDMbSA/e5xRV304kdjD2eIdj
xZo/HfJw+Fyi4VCzkUZMq4YWWBA4+XOZnOCE7lVdy7OIrWBc6UG81pp52/L0mazKWGvdceIyZKSg
yAYmdPobeQ+LYHxvvfKXV6Mz8z7AZBfDOP8zRmtnGt7R6XjVdS0sheSCA+7NJjtMU+rt6aOHVCr6
V7CjRg0OLHvNbec5abmeY0N9b+oosSOOfwRDrXIWCiLEy+xUlfIgsOr8V4STJ28OO5GeKgyTzO/e
9KH5HMnvQhm15qW/0Fs6NIOfO4FabbH+WDDF2o0Zt3FQfqpmZyTGOQK45hWYNYfhSz12RVmcXC5z
X7+xQty3PJHDdJ74qjJ1nsk1wVSgsudi66aGfjXIcvUXWg46fhX4PX5Z9fvUY1zvq284/+WZ2XmE
9T68AIY18ltHWLEo5JU4tReWFZqp7YUYHxnxR2h+WY18TNZu0BF8DQcW/0jCiR6EtMPEmA02PIqJ
6480aqR8zMnLzbeQmmw2lLjalZ2yIQYyDHZkVbToxYv9UAIdearknpk+6qs15pOzyQ4V9YvJc4at
UAY4Svaax93BqLtpWdn2ajcpb7HNy3/oL1oOcpGCJlYQfLbzTwMvPy85GM5+nPZOsB9M3AEI+Z3v
AQuJ0iS6PGuTN2xyDe1aPK4GrAz+O5S7J5P4rZxPsMNGYwhxGbCQwSxVGJ3GtdglpsfR9mnXa/fW
4DWP7r1b7uLgbJjkBHlnnfUq24p0ZzBryrPP0UTK1GhvMu5uDRywapoPgQ3ZKE/8ZdqZm1RYB497
3TAI+1FNFSvF3g+3wpJfjiTNO4mTZ2ZAAHHLgYOOt5qsLXDXHXEF62xGho5KMC64mDVZRNCJVHXC
cpQIEQV7ixCk2Hy63CoAOit2rLxOgJGr4m4ZOyWZPPGBuS5VS7VPCWr2sSLybTDfRW+G+zmZZgn2
C72RIghQVjldipZclgyr0F+1Bea4ocdoCdun1J/dstuEXGGFU1fHduxpGmLaHDR+umGE1IcvHqXj
k8c3wKopBiZKRCjHtffhV9WVSR//nn2AR9KmLIbmybTa37rgiuLc2Q4kebfQXvELMiuN71V41Qij
9OcDt2+MAGgiWABdm/KnWHR+bDAvrqpGDG+Do6ij3I1D48T5oorqsPN3tCuOyiMcLSwFzPZ7cB3z
r+pO2iACSkqmn1zajBO88Jhy0E4yJbHSZ/1jfpcpiRcWkwCm41ye3tOosjxyGATiuEsZaafCgYtJ
clhOhcCxmhCvmyOyY0EZZd+Wu6lcrBnK1de/ofzjzazpgq0fNsYCV1hZ7zw5g42Uw74ag23EMZjW
VOAOju/BdRYmpz4/onoyJFVBEUm00f+RmlrtK46N9RibP+bA+pF9QcDnEaUWttgMVvUjsVAkVECi
Q6CikbVOknot5be6bgZnVtSgL8fDuhEtrWvF3xDOtwqXkJLnpcka24+6UXQ0nLodPheTAogzs5AB
SsBVq1kPGOUz29DqkMTFszvf7eFLj4plMwH+L+5GiiB6aqDR7tV8AS/vU9sk14jvycvnJEK0GXnM
1ee+9dsXEgD4FildAbP/RUzVjMAKlgUUxOghGOkHU7cOPAmJo1m7VOVzcmjDgfZn30dvZgjomN/U
NXdnMGhR71NVYKEyEh0bQcY9OfcyEbSEGligLqfqIB0CEK2PHiFyhmaOVRVmJTH8hOr1aNNG8JP2
4lejQS2ii5bA7Snci8c1Y5AFg5/9uvs7Bv8mH0eFXQIjrzZt0Cxi7Q48AVmLiavjnTO25n52Zbbj
H0rSwArwyVJSqYVIv7I+v9qhtfO9+CNWgS8gv/v5kyFkj4nCLFRWLoJSMbzMVk3n33/ZbbkTGHR7
uuXxsx+zlUF+ZmFh6G9wjJlIIf8FkYSfwCqT4ygoCRITZ2BCu4zLoEMR4tiM1OIKIEeVerjymqsy
H0ks5k0FE95oj0CAS7diusgZk6G/UpMq9mc8rLa3zyL4enZ/H9mvCfvPS61tEZlXHtsX4SEzikjE
7oNnaQTo48EzGJQ86kXIKbJomzPWy1M3ipc2wEjpHdQ1SqefKT6lWrLREHN1nXFyRXhXajnFbxLV
tBxF+dMFCegWGk+UKq4AL8eIuE6ePbfa2kNCeDTLEzGHx0gIxLIMTmfrmLbu1Qv3SUKWtTHvME9Q
2+fJoQRjYXMZ2Vkco2XqBfj60EZSApi8zBfJEL77gUtwcISJtTtK1zp1rXbErbmeygaTLJSeHkFh
aNPNVDiN5lWrOxx+COT6Hstm96xx1tNSbTG94HZcQOxYq9ScFklnTNgViibL/49uscvS6tZb7xVW
lXmO+LlPLh2Sw3IvTX7DBiUcAE3ldGxPIbB9CHbkJ3LDfwPUIQopLze8DiadNDPqNkKVByUupX7X
5ERoJLvlgGpoOXvbTqzkuERoqdmLnsXaptQ4iWxcYw6WgLHGsBUht7Cf0jpY2/NDz4nHQwfGiNDd
EmV5tHlr0ACyamhWubnvwE0iwSmGpz9vTu6StmbS2Cm2p0HWGxdRslU6OzvAtH9wyq85546f5jWI
b5yr/CZqyx9UbHq8cOalSV0Z7APJuIvXf/TnNI56YZ/L7pFhzI7Ts4bNmZgHlEPPCingWckpmqHf
ZwKxKBYTazr0HlIuKzx5Icu3kDAb7Io1rnC0DawcHyHXzXOACUnyokcdJRML6qr5SLj/QXffveDR
B+bB7SYO+mbv80eT4i8EdmPkKM9YjOI3CShkEx0ZF3M8gmxLTEvjZC8Nn/pLe+4KoCfM9GPD2HGt
eXVdCG6huWQcVLrMOnYDog4FkXB5wyOMtSgU6XICstXZcbA+tdgDZY+CmDOpvUox75KczoKGlzft
QYDmMlhN9VGBwNLbusawA1a5NFr64/7YsK1k5Qs2FHFLPN3nEsVg4H3ZHHal0Da48nFo8gJO4z8w
HmbOoSph6MXIwtWHI3RnJzWdDDprJepNoSEK7Xi/FwSYx916iAmOzfZzjU4/UsZaDDrsHhcLHX9x
6FqXGkfBiEMtn1POG/p0FBW9Xp8mvP5BV196mxsxIqMs39NJIjpnCE49aVnH0XNWGgO+ub/rK8uP
KXFY0eXWRkPipNJzmdmC/Ex4m2MFoXPO0ug2zJipOe+7CCx87a2cOHgZfH3rOQQpZ/1FPWgWC/Ku
or5Xg6yD9Z4QYZ3U82Vy3dfWYbuQQnBn1GMSu0i5vwB9gOwFz10HMemejwz9eBt7NG6Gue14OVXu
P5OJQIYdZxiN1TBXaxdFasb9IzqDaQXbuNd+6g9pmiNdi9ez2pJn/ZE0V0ZvDUxeUe288JY5I2Fa
dGYYemijmL5eXeS5DjPAOcbR340BIQb0YHp498b4s0sfUYj9JsM9hkOe9akbcKMxlLBxEQ+ThDZ4
ToIAkXHevVCP+E8xyoi6i9Zh+p45DjmjIL6L2MfhnasA5ASxjsM8Isb8AO0xtfNtXlXJykA+p1cB
c1RcpN249n3Sh5XGW1sVfr907A/bdVZw3pYZ+TW5FewSyyFrhq3n+Fd5ZMyK/DBMSQciV6PnwJee
QM0BdylyQkro9HTbP6dVsahtgAocC9p1KK+GOAVim4Qn0eKlf8q+mTj7Hl3f0ug2tDvmuGAMIPCX
otmkWyOGa8kXyGbd6s/ORKtBW96vqCVUakBMBerXGBPuQfth8dfmXFS+GmEmL7791N3N6oXdZ4wx
Bu7cP+eLO67lcJtfDZ1fGo/EaA8cjQexs7Lk5NNBmtTHJskbiizfUeXljVzJitweiAjMmvRNNBxj
wycD+KhXcmWlh6b210irCx0ZBSewf4s8sFyOghoioGOEwJhNY23Zp4ccq5w+vvjo3TCzAxZC85u8
dSn5S9hm0djWa4Ev2A5/QcfbPFE98nIfDQ00SzF9VuGv3Z2dclVrBHbiVn3yf00wenxoE8zY6Ix4
iSmThk5iWMUXvdCf09o7CDr7SSPxxOu/GHVi9gbPw5kkCtYXo3YwzAPKYrqUmGwiuOyWjSjUw/0P
qkpClbxqlXk3RvFX0WYNF40BgF1Hdwrf1NTXPc2jW9EzVqQE6D3aKqedt1oF1il6RJZ10WNr5TXW
MeEEQgT1CJuOGBILzcQ+LAl5I3la/Uda7m3WRP4VuwXHbb9MIVmruUiEl9by95yxu9ElwCBtDW/R
FvHaLckfs9JFZln73vwG2fqaBXO/7F1kRF0J137UzjaHhxHrfz1GNA7BVM3jIQeXd5bXfKkZ/bLh
edIioiyhY0tkTqFzJTJK4iaOiUrbIzqv/eQYIB0PlbwpSBYOkQ+YGzD95PgptSO+NhLCY3z9uHmU
zpof27LC58BOyYqDkabpFtaaWL+MydcICiZGSiTSlvgNqjELQzpCxADukkcoQfMbZsNbgKZAWKBD
slCl3sWMIAhmxUPrvOS2CSQ1gt7k3GoXY3pXbPOMISrK7XLW2NB1HwNIH59lB0KyXy9pDiX3Uzae
gzzZooR5DyJ/bfTFroJ+TObpC6ZxmLayJP67+UCPlvPzZS3PTUHkN0gbfkm1C0m12yFeJ+eWFHQm
rItWJ0oJHSBQ/I6BCth+71kgAJ3at5TUYQ/xTQ0WpEWwvpg174pK/T7LFn3Ss8kcwBAIJiLEgugc
mM6WM1t886WZi88E8YxbbHiQtH6TmZva/pcG2Y/iDRNiMoMcCcPmHe1OUkafRTdcC9YHURzhdfSv
LfRbdMhIrwLWXFCqUaDyLptsfpuzuUmHF6ctX9y5WGcheQ/0G/FQbPvhz/EOshMbhhZbF5n16K6N
VWJ/yGhtB38TGh/8D2zbyIAlybSJi70fldtEWcAwh3RO8ZgiWPGZfp4IQKqDattiwWigGDTzzBqC
frvhsbLpYDD7gUCYP62OxJBq3KVRBjmyI4EE6YzFzR8gbCqPre0fmWBJL4Zo7E+nthX/LU+cmHg0
6D1y+vML/0Uw5h19/yXnxeuKexHwY+NBIpNKBy/NIph0GxbX1aOcbgYi5mE60K6tLDdaRnG8HOuR
KQPC8cgedkq4HswWI0YKzAIxokfRhxHikCTARJkuFOKTOYM/+kjofPSKMQaCwaoOI1LbNHGOhYy3
ea6vKtYGlLi3sCrWlxh5m+2cUL1iPl9lRIdVPUC6Pto40/Sa1No2b/mAQoYCPDD/NERNTevufMGG
JjLfetTouAT/KqWaI73xfxydx1IjSRCGn6gj2psr8hISCA+XDszQ3tvqp58vue1uzCxCalVl/tYI
iOcP8efREZ8V321NNKvrIGIzuvvYy4gew0w0WdgUryQ9WcUP5b9wYG+Dk58JtSLvDA4/Y/Tg+gt0
F0qFeCeSe/38MQcKQSqxDohhaIk3zvtw7XioceMRHnOirXB8NhCIDSVjtKsJRdkQJqKIr9oGRXpn
qnCXJ6UJI+vZK3vSAFI/HfaDfqSWK8lwkKj0K4zDJ59Wl1pFeF9QyFQxogHjisKB86C33APejHWg
YrjVJER4hmGOcWU0fuGjmTC4qRPUH+ThOjxBMaAA0hx8qnlA7Jg0bsOakeMnFYWg8scWFC95kOJq
zfDwDXrkAyFayaMXv71GXFIY6ImpItCqgbddUueo296bah0kk8s+ZUlcSNN01CoN0Vk2OjIEcdz5
9xlqRqqq945OwEqJjJu2T2RL7DlEDvKTT5j39gHTEAE7hE8Ms7EluhkpWXvrheF96lpsm6jqIxvg
BsMJyzADLkBBSonE0HFUoGI34+LUFf3uz+KHOdTmJpltY5tUxaPDFWQW4cUAJMVY2BQexSn8uraR
PaF0+8suCydrN4QvRkI3GBg7gCynsZp4FVjcmUDImuDXw7M+AYVXGlGQiNbrJqOgeiBZh5MfxdBB
d56SeT+xk+vqShLdrT869yhENuWAzbmgW7e9kNz/GeU8d3Z6SIYawlndUbm7c9m1xwwjDsIwPlIF
sRER+xQ3DhkerwOASkC2A6nwXr7ytPyFEJYVDCzIhLy+lLOI8T7oeV444LP0lCubfF9oaMilfMy3
blruLV5KolFFoYxzzhfK7LpTMGhXW3sN+PXIyi6s7DmJ2F7M5S4N+PqgpKpyHnEqvsONybBIQust
0eXvxYzN0ujfSqL96E4uPY3QCyyyJK4KWIwxi5PumE7Jzglx64uZlWDYWsOrPxo3zcTCEdkUKKrv
qfm0aEAjzpBWEWvryGR6UAXE8wH9b4tk0ba3Gn/fajY1cSsNoRiT+z4v/5RjH4uIFLaHwIbWiMho
8cjqTqaDhlt78Kw9NsGitpAbTVf81us2+OhC48XD8FTG2b6zSNz/boL+pWS5H0soDEf789Q3cym1
GFCAbOnEQkhYrAvjFh9t2yElISGZiPgJ33R3XA7/KtixQXt0oT3lWvFQv3ic+Q6RUMqnQmSqb10K
evWCbm/5mHkLqw9rhGBX1nPYZZfBB3u1J36Yre76DDDevveblnvzu4nt+8z8IWAQPyyTfLmDxHCP
MxbHuYlP+cJZyrJv9WiLBHXPWHHgCqK6eyeocafQRnoeUki/OMJJoPwpzS/8kGSHGgU6ZPzaxcwo
LWJcsgtRuG14cwMYnZpC3aT/odVU44URJtElR619BOMh+k1CYCZClNvnBVhec9+bxrlh6v1qBBW0
xm2v+Jax7Dc22ZZ20FAMWD1FYHn9iLPSy6+LPmzBxfGvW2inAh5RO6/Jy+9frWHaV5N7CcW15Jrd
A2LfFmlhoN17kYYsKJzeF2MB9wvJPV544bn2onn5czgx5i3xsan8+0kLn+W3aIGe9ALNzpNbbXuG
oc5xf6lCxKGXW4faeTEgGSUBnR/xzYvdSHzQQLXpqH4Tx3pX5EVbLSXYELB1gs8NQ3Eb+beF5h4C
p9lqCYAYriwToM7pXm1G07gf7uANh5BSuvpC2LeCT0QtDPz6T68vRKjU0TGf3i0EUQ44jgPJJHZa
z0YO5btYYDm3s5cgS/cFJKPgXwaafIcl1tNR7vEZcsml5p4gXsC0aTjIj0HLl0LFTP41puXuDxBv
EOPu3RoOhq/6WWcJfW0Gymht2g7eHZMicboHbKrUnWDvskRpJSkkhG8FpfdQ++ljO3W4CpfVUsaH
ATnQTuunvaxAcxz/olED5dHX7NjnuKWvj0oiu47uLaO8y3VQNKYnPgVgCnc6LBXoikV6ZwMjornB
TiXIMFuII3YcxDgGXPIQLn+u4irpV3PIExNa6gUz4sYlC0EO9oSD3qvVYzcaxxlknGrIdVRT5plN
R3l2/4BCyPMQZMrQqSfrMcUHW2cYN4H+RcxVjDyaAPolCM5yZboMQCDCo+HCkfjU3wSofq9dgDjE
090HnGdbbTAozMxmOi3j9xBoq+iePMtElYcNdmAPUH0hzhrGmO8ml45KbL9Lw3tozkBoOEgTwBo9
I1bOa9kM8+xt0C1wiv6qEgyzCSIypP3RMFOgwep6NsPPUfePQ64ek8D8RM35z6esVwfVE1QoyCiw
bKofFSCbX6jSok2NwOdd4NPb1GmvQGOPo9HhHmRJdAPoQJ0zdEHmaFv2Q78UhyYrrxHZ/xPzZzKY
j8pDzdpwyd1ZjOsGix/gszF6qwpFjocqqwqbW4khqQxOYSrlmLGEtxO9ectzbbAuhvwRAx3biGIy
MdCgIvvhiOKMS3DhEntIzvGQIVdC4CVhMS4PPM1/FQkKl3rOCVxEQaFv3da/WNV4WVhNhBEnef/g
J+BwDaT+ouGQQ1tkaSggtHugorXm0MKBccFynlAROrlxGk2dq1l65wKhMqgkSxC6QqIhdKBWxvP2
gYmn0ake3Lk7VKo+d3QazzZ/KkB7UbvPjuWda/xH3TnU+MPPgWvcKyM/GN2/EE62aNJPi9Ba3Oij
ekWvSYoXUrGu8reSIFEY2T5rqNeFqzHemiR64ttPDZVI/JmuKppsPDrfaYlbZjLK25dsocwgHm5Z
2qvI2KdQV228LW+ttiIKELe8nhz0pKGs+NXPkZJD3wc3C2t/CsDtZNVTmX1G3XNXh5cKDxUqaKRk
hbs3yNI2yRfqVH6nz5gL3LU3F2d/cR5KtAueIowJEw7K9dVkEdfXQ1QUxhXx0sZCGwbXZhFlMEJQ
/e1ESFFbUnuEg7I09MEElzsosdnW6UZt2m+Q3LU/+ieXKsGIDOXBYCGDWhPhn1DotjEhfmnXIc3v
M+FiUAlRz8sw4Ur5f06NsRZwLZ7TA0KXtWUTFjmCPBABYDnhxtceYAlayBOC8Hw3eIra13Jxdgs3
pEsIbtMP7GjuPqAwqRuaF9TGWzfkAkN4DDMggO2kvfgmYv4ejaiGVhbbQnw3INr3uadTvtCJ4Rzk
gco9duXe32UeerbfeCoJaxnQsSL24/a3kLhH0TOWtL3QC5rIBB6LBA4rI1JNOs21BEMkXKHP3SBD
ekOv/cB9OHXvrfsXunggUJokmnPhX4P+boahrYqQ9vh2l+I2SgklHg6k59/EmX7vMMeWigBKM/6I
mWuXbBBp7w1Ej6OQixTrAIakAoDL2MFCd0KHBiGy1wmFD19aZW7QC0BbJs5LQHTKQMW2pt/wH1r7
rWLLmcDZRZNgz8Pzb9HQZWlmmIIofLhBIvYbcPuCCmb7UC92lc9okaC60PLgMFfGg4C8FZMt4bMc
sjmEbHJxIOP+fgFj1UbVWaQAKV+Irk7XqJ/XsMEF1w8x2XTDH1z8KeyesQY2giQPdQHwsnxVvPzT
0BWCh+Ki62y6Pa468eYnR5KwRAeIcGsdjHcksPNG9u2LBKyIIrDiwEOYhRkP8pYwKXANkS+zzsVU
jLnnvxSffKBW0TzaPrmyze/A8ORX+tmN+nPbdbchYMBihcekXnZW8jKyxhAjsa0Uabfqoc/Z7W2F
KkTbp+N7r6e/ClHAtG+ScqPriFvK2lstCFQHPIIRi21jxABZS4CaeeG7Pt8CP+ve2cjVk++XH1JN
jcD30EUE0EBRWOaH49NpVQDHTjkSiX0aH2EAVlXK9zcPjspcnkIACSMtAOMw5/K7Gh3q1fCN1MO1
x/k6eiEiLy5Z6mK8eDW6xVHi+4T4J438sKTkqiEGjhhPTQCqNv3VpvaceP1x5KgjzNFgURcbWNZE
pzK/uKG2SoJvHpQ1wZDbiSEE2HFFsAQJ+0yjsId5lN506g59iGwtIbCrakhaRf1je+d5/pzceidX
hm88inqEbwPnoU9H6zhNW1+e3QEhlLeZzSd59XEYb7UG/s7cR4r2wL54nVnJ5OsnUqKJqkXutpAl
PNewvaKBVSoHsmzSG22uENxHCC+s4aNi+rPhyWDaRGGtsWTZ2loR2GCTZ9Cc3bnd9124JhqT+wIT
4VYZuP0gaubOvTQzdg2OMc8aHrk4yFCy7yK9eLJhR+pxuHt0Mu1JBGROikWAAGkUXRHKC9/sCdJh
EuTi3YoBMjE9drcJtWD44jCFZE3NbWOs+zT8F2gP3F76VO4gEGNO3S741mRgZOvswruAc7BOtVNA
cfaGHHVsH+aWrIQVRPYi/z1d5/j6Kq7IgYAsr/tO+r09c6hi2JYLOZOsc/BQV9Nva77SSXqsKgMZ
qr7ly2SAvceJt+/8Hy6AG9HzOKjkMQAxMgf4dNA9pfa7Pbrbee5Pkv3RnuRd9SvtB4PurklRhCfE
DyYlMCpIbE9er4a45YbMroMfShDWXh9+0jjYjwRvOn330xvgGYWRnCmZ32VG8Ji41L9AOBBFUxBJ
jSt61OdvbKH3WEef5J9nhRN5MbHcMP66qH2BrPE22wg5u2b86kljidr5rTToL6BLTed3WUC8edm8
wOeoRDkBm/Om3I9uKcjDSb6qPDsMRXEOZsBgvMrHGD2WxGfqjbkQgEfyLvoILCwxayRYfdIcqrg5
+8SiRQzqNh6xhKXIzt0vT65uC2szFkRaHYdxWS8mHv2CCExMU7WB6aUbXh0tPpsYnjKsri3pZi1P
NELPWwkBZGaMwWL3Et6/vFOrRO+cjLypvpdDbcjiFx2EfBpRTZFx6o6/LPaPbuJ+Z5VaUTG4c0r1
ZAa0hv9zOA06SRuaNQo6g+RSO/klkgW6na+QNhRkzq+jhk7I8u/zoru0hkOTOQwVqT3XJgSrWPpb
FyOv2bf38eicTHMc6S93V0ScplW/xqwEV0vHRak90mpCLvzUMzSG65SoypsxHrHpWaKbpbGkqO9L
vUHTQq1oOV1Ithzsc4nKiaqplYnfrx+qVY82oRkIS8PNJXnCRcA5Mn2BoLu04vWec0dPxGbprM2M
nrw2nWs/W1/DT0LsRgSSV3AZD0kAn6XpO7aQsxfkp7peVrGuaODBt0EEWtO1hywzn/Lkqaf2JG5W
IidQs2nj9SDXIzPHnc0aZyJ4U5hXUqUR49PskjG51VGEICP9nvN+VUfxU5hOxBZhtiE6gIP6U2s+
2y5AzIivPEyuCKEJ0v2X6ZfAPLowZ8oDFnVQHHcd3D2pOKVurytiBpZG+0qoenHcbBOsNN06x12x
zpvhdpiucfbU+P+qqIZZ7tdlwM5Dy3nr6GTYlpsBrTY6DMd7D0hxwj7kncGdNII+q/h+br717sro
oNkOkcjaVi4YSJsdoTScC2DHiXuaOOM1+9N3SI0EuyjU2zRVh95oHjTjHBq0ndbtTg/QrpxM8jtt
XC3aEv+Ykbee4ERIRdyLDNYcqbohiioFsql0uE1/HzokCvHez8iJ0HCJUJbgry1unQRKOAwsWUq2
Bvu2IjAstegL8IvkEkV/6auooZaTx24oApzCfbaSkQYGQqMatCsxIcIR3+8x09e2bp5GlEouUYRI
aFDJV038qnI8ERC23GRO5XyKsGxq/JuiDS9xduelzc6QQ5k1GRdbVdd7xm3Sv+zbgCyxYQSkgReR
i45grJang41vHTNTVoX94ZAefJMWrFiBfq+B5nCO6tp8aqLplkxvkviuSBoxOkDNMdYOg703G1Rc
AWAAI4KBoikFuitofUt7wlyYfUrcF/MyPocfAp6juIy1gNHDQn5vrZz2NS9JD4uQiw/XFNmEQWrk
QhWWET2MYgMpjwDYCq8SSDy1OKux5vmOSkwdDtGE2T5gOS/z6mlBoKCUe6iz2wCJTId20dO//J9G
5bcdeZQmrFedqLW8fEW4ml89ZG0O/IdYmvKEAkG1Q6AqdVAHFE0RsZWZV568UpERwq38Ny7Ah02k
czsPySAmTeL77uacGGxOBLhHkxh+kkvuc9R+9uyc+fEuzEbMRjJ01qEcCgQxTLxuZtwVMJXqAw0i
WzSPez+/LwlRfy2p9gLCuhzW7N0UusW7wUTVRpSAGepXds6UeGDs2EeBHDvN3ecMSLLUeDW50DOV
Ejj+u4hGEwddAhqJ0W5AnNWzz/PWRQaTyPI4k7d17mzvdxn5YWWkbyv2E48Zv/OTQ4Z7X5uQnCPK
UEb1uaCMnU3tVrA2DHKIpFFxGR9a1931RKPxmtBeSKgHZLEeH+UbOpY/PnBpkZSon+ojGwCGdRZs
cgYUyZ3+0eHB0Ot8kyPeKAPthOKYVBS6Ksn/B/rrYWthYwWWEGGWP9P7CEAYkSzVDvc6MfoJlJwW
MbiNq5Tg9fH6HM2iUrOOcrH0OAehx9Ha4Vsop3GbcUD6HN5i5bAhh7u52cqx0fIgSx9Ag7xLLjQ+
W71f5wglcqYcA9I98qI3ss+OPXazkPDmhNCR3qU5YFK3Q8DZWsN18gVOlmceZlezd8KvKIL8kK1u
/CpHrsnRNAb0wdrr2t8b+Ue06H/valCTXQgjY0DfBPCKGknIiXr0KocHcDow+CR1vo2TbLMgUTGd
X2jhk+wKAujIWtRbZC9zftbRcFXjmXCpPcKtretjQUMYSlWhy+OCENvRNpOdw3g7It0Q0s0f6t0I
eOC6hKWE5XZcgK5SHjv/2MuMX5FlBCHlocipzGHfIx5blnlVzwPpavpKslnCalzRrXYH+haX2lOR
Mo3p24GReMiZkMpB6ttwkbh+u4ub4nHpSVZwCJhP69uguJ2NR6PhG2MzmCPRn/T8RUxArG9g/mvE
8Ku5/SkJ6InN4q4nc3AOLnHhoKR48Rvsv8A+IbEFBG11Cedv/dxQ+qcb3T7W/PVMnh3//NWCJQ4h
5cmMfgUnUUOXVZadjIwEE91AR5+e6gWLrntcbHIx6VBwO4pxSbE1t2Q6Bbq5kcJXg1tCdYzX3CN/
CnYWAtCfVe0w6/DTGKvd9FsvAjYdvPbOwwyyTyrPoazBvjCoSFhbr/EkzJn7OCFrspL823B+B1a9
tNEeNS4+M8WEMJ9b18EYTz0SpENEPHmvXoXfEgw199qNAPneQkgBa8WcA+PAipAx/5JVwJk5gxVv
iA5SM+O6Mm04FpjPqnQ2tWXdzO67Ecc7uebzSv8KZJwBxw1gLAvzI3eHZ7lDC0S46B03daHulQcs
2NxEmc9WKXEtGBozt9yr+rKkrPFCowh7X7fxqaHpu2vHRxuDi1ANvcp2LmrORPFzoHg8bEtM3GNK
yACC9xHzlhAGVqUjBXZIVSBsfiZO1hjviiX41KOtFd3Lr1kP8aGpkjP1g26cn4SFyVEtKXCOkuNf
phrHJWpS/ObHVlSX4bQzUu3cmd0eQeWN4bdIr+yz5NJJ/HHYguyyLRU4yKf4quXOsxXlt371Oznx
pU6QLhBVLi82p4GL81pea1tSdcOIXqfoJToC9YKr5VjPOelDXmy/eDDXXo3AX1Z9FDzG8o/K3z9y
LMcrPo/eVc5dgeKitniTvGCFS8cVOBfOIEW/IpoIVHo25Ht76jiqRGAhn4SA2nwvqLlFvBivmWTM
ztx5Y7+OQ7b2fkZGYJuXHmFYHRGcgRRBl/v7qiHtsQnHRIdXGUdZzvKSGY5cYaX1J8bJFeaEyHeP
eMRkzXPmggPiRZvbR28nDzxhyTd2NpxDKCifO7Itm5cRRoWhsO+f5RyaGXs7j2IrfB1QxzGpFbQK
bxo+hhxySuPlR9wPE39JYY1mF1rrVKs55ddg4/ojSZo0XTTjefRVc6Qt5iXOMTF4RAEDGjV6CD1A
pFi0DYL6szUbJPjNJTc/pKY2iRH269V2hoqJ0a7gMPIxFwqgWwDdSCRAwEcdh/Vb4xg7ESXLmWeD
4uo8vC2IXFza3HygceQvQooP5bAfyxEisjsOC5HDLR7I7JVI11fxORklIWUl0UnZPxmG5a5yGOgV
HyoxNXdl3fI/Z3HhT9TfcgWKTB1uRK/1HVt4nXDzfw/ap+Vpm7iwSBORs8e4a0Zt22N1QU9+8k3n
1aeaJexPge+vqkL7GjJcWJwgiILPFVdJ2iaMpK9TP5+WOYeEBT4CjFgKvqww7SEvIxt/mGPylHCy
eD06MO5gJUKAd5jVePnN8uedOAqIU7b5PrQBER4Gl/pon8/aDX40kME0f8Q9lIe8zQnPaDCB5r0L
454yIEUcho6JdXoI3sBuDqWHEhAx/4JmcLAZuRCA1X5ylqHHs531XV/Mpyi1NpKg64yIUnwqNvmx
UUcuGWtB0r4TogOX3h8tyo0IaxVuStcV9cRfXrfr7dchfM0s44hpJdACrvL8OSvVjW5bl55ic+pn
0OMsVGTNt9OMi4UtElkFWQBq56BDmuP+HEimevzTQLOkmMpsTp0Cz8Ud9LZw6eRM4i15LjPIx9y8
6LxOU21mbPVVP3IKadvJjW6l9G9Q010UgjSD5feI4Idho0u4FDUrdczJAUTaJsXWWgAd0s+lLg8o
bJNUA6exz7jXzyjXb8R+VHYDYL7/i/V2XuK1FI4pUO3BUte68jd+6B+gCI8WVjyWuwFKosmKI96K
TWNRU7EgCfRFeYYUM1yXKgcE9i58s3imP6OGxpGnMtSRmE0P8NYhRh1XuS+QM+S5avSggXd5JQit
uZUVrOKrTqkEGK+QUg4b+sjkM0JILXx7ZeIJCPUqmIQYySjlzTZZjGcUyiZkN7RRuiO6XrKjzJvy
N0ksOleEpbAWIs8qnhoY6oXvnlFoMO4vGS47CiEH4GhFxDX6g4ELPHaRgcT7jKUxN99q5DxTV+wM
HBU4AzYifUhb/yc62U61IdRgVRP0QGYjvgGy04AtRHkf8xQlcfFoSuiaBaVt8OH0c/yO+uPNaNoH
mcGH0Tzlcbx12e3kJoSEYw/n8aQMrHsql1Oz2Ei1QNL4+yXy0zud7Di+9SIJE5GCfFgeKgXnIUIb
KrNZxAFdFvU2po8xMGyU+8bWRiAub3zmWhwhf0vsnCB0UvaRN9Bl4G4SmNEiv429H1LrtqHTk+KG
FNnXVhOjV1HQHMWSXY9HhBIdJow+Ze+Z7QNnLrnLy74WiCxRe3lh8sXMIyzrkUcnnuTRMUAuO9v3
mT8W/C6pgy4mJaOMW/+vz540c0QwBSHQ8ksBRgRjucUGkC0QSynF04P9r5itvaEvL3MzX4pG7Q0Q
Rpl2TAhCoZWt7LP/EQFBATWpp3DwRHKtF+b+CnFXBdA7VNx1M6lsoxwoQMOTi2m8OWoupTzngnlX
yGJSwPaiUTRUeWSeGVoUFT3lunlsHWOHM4k9RSH0avCSyuciM5nNiCUXP81Q8tNuiqok3ocai8jc
ibl5gHheVPXNldjzknVW6BkeruJB1dahZ53lJAevzgbSvJFeGDqX0XgkRGkDIzgayWlWEb7lL29m
yCjsfZvclexImfbAvSwBJgVKKniLLMB1EN2O8B7Okt/ZDdCEIzbG3wSxSDi//J3TjfMA/bc1K5da
8mfwzk2f42pK9qYHPb9gj0eyL041Dl+AJOJu4Ibtz2H20ONSRSuka34rOHnSIZahbkKLpvtsy/4F
SYvap2TQCWP/08M2gpIvxPiGIm1GLy+ElYDOiv97zuAWENKpnm0UxhQytFlPIu8q6UtCuXtQwGgl
r0Zg9MEZngNAZtNUtwF+0dYXKT8GVK4mSjVxQ1gMz8JUFJq2dRR8OPdNgb0RkiSH9Oamb4IPncYy
gq4OwN/r1KAH7kv82p7zOluUAkmAjsVHL/+tRb7G7al7sA4iAhqxQfIJWfpbTtMEL2+XI15U5HEk
/Vl5/3Kn4vEJViFUWSFrF6koJOaAJUUwpnx4MdNS6/1S5oN4GOaCkGavdTYOs0fM5i+2bFk2A3Tf
spaKkVVpxrZtgUzc5H5WNDYs4e6PpHZ5PFPr3SRZeuFEymPnLWGgs9trXFOGgA9mmzqPMcKix4mw
agT1hKPeReQaGRUuGZ7QgAtTCGjqalbx8G3rqMBNl6mGvDBykfqGD58HWOxMFtoe0nlXE7Jn2eAq
gsIEkELrwYnzYmDl8iGSptJ9aBxUCbSjR3m28/QR7mU/YCQcDfsq0G4AKPln1572FoUBgreKssJi
DkoIyGxy+y6vUBgUV55UvKHcgAeZiuYKRFOM/NWYHWXwihcP0w0t28M/vTpawIeyWUfoKUO8voJX
ItHY0oi8i/qoZ0Zaa378pwRtu/HNgogVvlGe9tmFSWEeEbSNgcUpvnDe0TYQH8ibWlmZfpjQQg+t
u62i5qKntGE18SWNhNIgFwYHfh0zXVtPbfQWM2gkbfg4Uj3XoKBayo8eeBmVnB0+GsQ6LDz0PWUj
8zKdRC8oR7+n99QPf/1pWaJHIibXeLsQqw43f58Bh0yq/Evbop5t8YwYkFIhv6tJ6zNjQ/IzevUv
6p/1MLNfx/XKv621N1kd5olqKcJeYnM89sVCxNHXGCrEW90vtYzMZLQkcy9aFSgX8j853sFSCr5j
ssOHMMA06p0tzgjfZ4AGH3P0+UiF1zno90QPCvQkVQ+yNIzK33dOtinAXTHTbuQkR7/3VTDlaOyH
iMbUoI59x/RRTP+M5dYP4r3HzOj3TwUSZ0VpS4IRQxHOw/PUTVgE2/bapADOnA2D/U1GCOtj8g+f
xp/1lU5WmKobRw+RNn2W3QWznGhN2eYS7+L4CFLh043PHGldHmoPlWdy+NsHKh4m/p6l0o3MAK6X
YtZ71v3oIr/IQs5RsXGAYOX72yHpFnXhnBOpokriMjsUlwTNasMvw0OLRJSOgpIwJZtvqaWRdbCa
PCR7XBfiWioNcxdw2lTtLyzfZujRzAAkVTBrkB6kC9IdTkYI8POnrNU9R1XI6lVCQCGN2fr+qdI3
g0l0sW3/DRoyA4m8WkC6mAbCFjmG6KRkSRM3nwCeIe+9RZuVoT2xf8JdJad08P+mPfnrQiICLiia
kknAJgqBkYpFVnXfZkA6N2rbOFUAR8WmrvG19nCiQMDI7S8Z5EYYLztE/vuwm68xwHQG0iqDmhmT
A623cbLyQX0KO753MV/hZg/MZRf73KNlVb7k03AvS6jMTGSoO+mw1930RZX+fUMOhGctz122C8Vp
gIt58aw3EeHZyzMbq9x1vn9o8g/e0e0wYjhimrHzdOe9mhPrGUlFUfQ+9F8pqk4RfYql/u8BBTNA
UkKq+rZI5c24yttkMBcTqwNFVXZbmfwyPiEXfrePMG+AlAiYXBn+MUT3YIbz65/EvRwwyFR8twi3
bYdzMVBRy422+D6tiDrdVynsnnuqmO3kM+JyXsrpkZj8r2rsPo2yPsQZ0LBcuTpbt8U/LwulQmTA
Q4E7yEj9OFp5hEjJpd7b7w3cdmTahItXt3Qv3nvFsekQBaboFSxUCoqrpU2qS0n8E1y7rlELqP5W
L2xfio6wUYdJW7cPw8gVkZKRw2mFqnbhTRmRXwn6KNdO7CXYhprHFKmoxU4yctcX9JRofYIbqSaz
weN/zNApxNi+ZbMl5m5KEM1J8ThtkIfMNH/UaN17TvmYxtVe88K3sZpWsylo4Ttp5LdTvlzrAGOR
XlhXv83YS/FJ0AYwke54w3USV/WRpIRtjuiMArajssqTSv07lceb1n0MEswHIlClJpFWbciDxNlJ
ZEgZ82vH4bqu/03GQkIdjjEGSfnFRNJc5jiV35B83MpO7bX/RiqwDVChXn3Lly5ybTh8/xI21bXv
mktilht3qG/nkp1oeNBNwe5HHtmM2OTiSPkII2qEpV3QEEJc/lTIyfhCmO1aymeT2rwTlE/yXygg
Bz0pJ4z89jXiWOcUK4DvTOgMlZC5VaHDypAxUreHf+M2R3Tm2uVu8VMijzX0uQerrnfsrTchUV2B
yZex0iAlJzQaFO0y/Wo9IugUGQ6MyoDDIsOcx35NeEtab0SNI3XmQXf2OUl8YKcS3sdjHe1q/1vO
YFG0NvBr4L9Y1gxCs0hpKdk0g+FYlgtFTvG21ggxoDzAJoOGeIS+X3ZG8ZajX5SfVlPXp33Iu2Hr
zVpVOC3N/pCDdcDIbUqqcLT7Ds1qGcREVrU7QqdeW44cmQZd3lk/+LAzc6988E+veRDdy1TQeWu0
l5p85ZoREmwnyupdFxg7UQg0LYBQTOMrFfNmts6BuuQ/SQ5EFy5MnDhFwAma7K6W5BggO29mx+/i
4oo2pi/5LHQyJFqregiCF0V3ZMkFkchsX7sbI+RoppR91wN+N437U6XO3iFKJLO1zwpTGGktOLg5
s1q85+J6d8JjZYR7BYqMI/hJ5Cgc+T9h2hxsJKYzCcF9jKCdA4JmiwP1HNuZsKoSJa45I6TFrDJx
ofqvae1sotoTENXf2E1HHKJTHlu/2lrj3QwbPHTTCa8aWOK2bmCB1Fxkq6mY0cKQ2gRcPSd7C8ME
O6FQbSNc8cQpSub3Bl0RGZPofjSS9ZHOHD3OtkjDmjxMfGL0BpYRrdParegXEgi00k0O09ijfYbk
m8v7QSPRMF1kCjnIxkyoiHCvZpMfJaxI7CE+qhaLC8Zx5e5kUUxazCEqPj4WYY8JJpnoBIrJuyYS
RyE1YDwhs4ZwlPwi8qem1Ig6te/L7LtwavQx4zHTzLukQWxIKd2DaQG9o2xK4Sd8FGUxqUvQTj6f
dy3rrO/z/bZ+MIIfi3Ahp2Skh3mI7otA/2njiMY0fFDUJTx5vd/e5FjwQ7xSD3kIqwr80KfRcQzI
DBGOokCZ6+iYGXMoFeQRK41/ZRQimiZJoD0HOt8732L9s4x/bvuHrlNZ020XOjLziSeRXK6htPjO
802glmyz+PmxjMhCisczJKlapn7lWMmhnYPNwG2Uc6V16rdkFY3noCBMtNuadb8aJoPPYXyyI+aA
yH0mwmeXTvQ3AZ6ghWEitN8trkSLVBKxUjELFeC4aQYe7XjHqiXfjy89w+6akWGr8CsVZJXwxPs+
VK7RAsgABFcDN+aYeWxd5TFaAq4TkyTb+gCtbkTOR9R1bxFeeuI3zrHhgVCCqfN73WIYUXxbFnt4
rLKMjEueuwwEM+MNTTZjQ+yRbd7JvmmKX286mCWFlBp5LXDooiMRztrlyxcrommQFGDox7RFuaWB
Ha59brrqUYmIQ9U2UkMqdyppuUzSTVyHWzLVqPW0OTjKKYPZwLdlQlnrxVNgQJI4QfeQVfFzqq5W
nCGAbw8Fkg6Wuxn8yQQsvyGOgFwHC1mrLm0/46FLhquhERaPDVVeJ5EMvxFrSRDPa0OMAC0YDOR8
lw73uKiIz0NRPZZwV8C9znCaq3EvoOoyRg+13qDIzhGwj3vgsd3c9Pix1C4e7rgA1ga8nAeLB3gW
w5PVlXaT8lSbqGc8G8tOMoEx0wVBCJvDTxyc6ZyF5mnq3KvC71g69b7oTwtYd0uWEjGp5ON7qDeN
U1iZ+3miID3+R7EHj743vCQzBOJsp+uWXvWbhvcBo26XgtsHB84x2gYKiGumSDu963A9NMv42gL3
yX4GV6RiZ19mlwir91ibZ+iQTRypXduEH5EKTmUZXX2rexzxzMeUNf8n6cyWFVWWMPxERjiA4i2z
ICAiotwY6sJ5AERAnn5/1TvinO7daylDVVaOf/7ZywEyNLttea2sjjzV5/Y4PB+08gMAvdZE1W3H
2JX3MBQF7/b8SIv7YF5QX5VJsJzbyrspo7/diNJudV/XDwI/GApAysHYVUefbhiKYPAzYPpwO77Y
4wG5ndvPpklV6NLeTdJtqf88DTC1wig0rBNYq7DMmaFbN9gm8BAM5lP6BxHHX95o3ke5Um5FeD/L
9peIvh6TUwQYtSMIHAMbuZtXOApIAJaTGlwEQOLbZCrowAadEoI2ki8k01ERk7zPbfib8YETkBHN
E8QriGltPNDkqmBU549uvI72jxfMuqXUt570ixewr7QMruh2M1m+IECXWY5t3k3oy2cFwWDmSm63
RRc9ebbvhxI83UAddDHj9/RfYIwXsYC1ZU49/Te4pt2ri+rcrOIraIlyNJyfv32vGpGppDe5Nxj7
1P8G6puwdIIOnLSriRS1t3s4VEImLUQyZ3xYL9rLe/26ZjcyzD0ZrtfmVP8s4Mvu5PuZT85gHqxK
YXKm+W3XE3IChQO1+mBKg5a/U5wxNHPApwtnuuoKnSo5Vzy/wjvAEBBaxI+SRV822lUem9JvPjzP
WW8ytHT9SzmxPSCg2fftFPftg7KJ6r9r9bUHUnJx71T5tbPehFUKfwvFZiDMfwMxYojpK4Gcz5l8
S6+q2nwhFDQADdV7Rk78mKGK0WC2Oz2hzN0oDVypYj1aTSX9SRO/R/7zC5ZY9kc1r0bP/BL9BR8c
xWKm0k5lXdnRo6OdN++7xpzxhhItqDUyiYvhAWo1wmCCpILTC1Al13k3Jiw+dyQItIrBNGCGhq5S
BB9KdSeGhtCnBAsj06egHelS6DJHso+76rzui/tgOToH9xs5IKqW1hQ2dXK4QH/oOKTiP7bIsZdf
XfDuNv+Wn+61HbTNZLpyR8AYsDovXIXuwfQ1iKbuVvsLmbdKA6+gikRcYW0d9E4PzsBgzPRc5jV2
c0kOqPPdro5UVsa1OdEEDX5lBO6TjD9v04whH5m9AGfjI0ErmfzQncBKbIGvBiJLXx958oOIKSh/
oT5ZYFG1pjWN51KvAVPNoT/rry5pTo2g0ehaGzAJ9ygz5X4M+QPQHkYzqK94DP8i4Cz3+ffeEnAQ
GA1JBWP1cG9zfZB9E0gI+Mr3QtJRK9OmYgi5KiqI1u5wnqogAqSXijQAAiAYYy787mpyz2nORF0K
7XwFwkX44LFT1yMGJafgSEC3Lpk9YOHMzV5Okwz+gE9iJOuvDmEHUvSibyp9ZYwGwFX/klmE5IEx
jblzhQNtSXriejV/I/tCQQNFBNpF7fWEn8IgoVAQXMEz4I5IxAfgH+vlE3T7XWNWNl7c2/jmOlMX
mUsn6GfO6ufQZrvkveX1oKQkh8yKQ0TGGynULY0pFRGIjxmlsNN3PqiRitkxUFoQvnHiwGTdNar2
0BOeI4bZhXmMU2RC9xu+PCh7zGtQejtDcr+27l/sl/aIpYTvfoI+4+dnkv2xXyE+xexN9SRiRG7a
T8jyn0cq/TL37YdVPzFCZJY7n/nIeMRMCYpbnzUsAF/E/8Aa6vDQW9zindYZefgI33ZjTxvtd5iw
M/YQXvTDDnwuD6yzcde7BlUcDzDimCwA1/IzPsO5IeJmwgLdomfG0zN6m7mUA7EEIJwSqNfbjFin
9sTbsofsL8gUohzIjEjBwKdjQ60cKMtnRIOoJzsv/5btDnSAalMdqnMpYa13S7alzDgPMOfVSxiF
6owXREPRwkeGeQUhBkLOKILk4zyj11I58Gi7pFs8wsnpEsK5PUNyiwMEJNJhmLDjrH+elQyqUuER
HSxuIZL6yn4uq7NLao/RoMvdgZOBZIjHzz5RE/QPCPmYd+apo29QxSAK7dp6B2OXXnh3Z7zNe/By
6KczCHqNwhT/Z31mFBWI9bPc6+nsGh+Q3Ls5nUFIPmvNv4HxdenPNEmDzhh9aVCYdVqrRAToMsEH
ni44ygBCE0GfEvTnQ1Wa921YzZ2pfjEINB3owQIwmwaJB4NpYg7pXhuVb0JwuGit2/Lr9vXceaV9
E2eVI1vYTOYxSuviv2CbuRk/62dDrsTfPVdeVBm5z+VTJwWrFzPSfmZt1d4bgQRrsPjOHj6ftzgv
6csbJtKxcAuT2G4G1ke/hCPjl+yWO21s5FbrSXNaO+zSk+yXJdmXZWmdg2tQeZLL4WU8OgFgDGsK
kRUouwU2xVaCh0OKIWzcl3EOcCGXRfDS/mS99HgVpAYdEkwWn4BbLSa053u1hz5b5DG942GTSAn2
A84M+oTiPJze1JfVt6u4f+i8PKUf0JXcR8hX1F8yTO5Rnp4jyj6cpO8CSZuuxy4Kjs5UGk0O9f4T
5dZOu1mYQHtkfHjHmss94txivW0mEmqXJcNaAwqiDuuZNsnH/VmFzRhmCwIF8zvP/dw5861dQCbX
kUL6RbYP7+1O50P3FSt+b/GMeogCp0WIZ55dwrZQcw/LUAOQVzntt9lg+w04XU1SBLz/IxsnJOaF
qCKMGewH/OutkCzWKrQ3oLVsYBDBolCoRTljl1l19jkAv8xrDt1h8kvGCdyELszXQWs9vN+M8dTu
xbigmZm50UfkCrpHOLVSIs9KdhkwnoFcuN8D89fjvksvS1BmLPK/8ykKMBkTPc2KrYBfkpsjMPR6
xjzbwFPc2qfcrSlmz+qcKaJTepf5IHrNf6FywJwaTIlb9tDmTDtzCsyTTM4gbSIafvpa7T3Cvs2s
IIRdbEduvZNrQg+ZTzMQrSKYP/5Et4gy0rqvyluULSZzjcPRT0jpoKlBgNxg4yUbSk53f661S1ym
XTbaviN4DdcoAxTfLmHKrKy+V4OsikG3DZfgUt1KDONSYTTC6UenaHl6c4qAkcdbGaPpjpfTLWrq
Dp+M2BBAqQyVYtJhUZFNoI4DxgNdB5GuOtpCorYuEubpxO8lSgVXBC1Z0QSN765+F8x3kuNn1FrK
svYUG4WVx1/qdjfvGQ0CXBPppiF/jM5LB6c6rUPKr88DbcdPjU1xkN5hUodVdsdmAWqEEi/XM7wg
bDJ87+lvJq9Row04K8bbcegu6kBSbynpIHT3zWnxVZguTrzsFlGdIQWk+/nno+Oo3CBFFaRrH6DW
FmO60Ov55rnEnJ0T/EcUfmF+g9EWCYZMDnC/vM/3SGXbYs+ma/qTwX9Clr0crxDgQfYKfyDbhLkc
bVury+iuZ1r9DaAODDX+EPy+T6kRKro+P+XQBz22b0Pz0voOdO+mheTOeQZWnhOxpV7dZs8+2uTi
7JLxcbLm3L+DEVYJpftL+lOdu8KbJ0sqTgZLiBbHW8RyIaCAwzAeSAZTk5oIOmnEaRTny1/02MOb
gskAtIeRZSlwr5NnVPz9Vld9sJ1s75unkPJ2fz4SpIUD7x3cvIbxtq0KRxVXLTNmWXIS8AII6CpP
oSuAdw6mf/wSYwkilloQPghsJdDPhizZJ6J1Cduq9W46i879udoQtzpFsVVx8YeYMZGO5fpGA4/t
JPzvzT8HFGCM7O0OyBqzt/lwmXIHhRljYRUju+zTO+I3Ewfm8q/+cBQfR9ahxZUBABOnP2eOo1Gq
RPfbqT/BmACHc2qP4JsIJVg/MBBP8+ei4NzKUjR6K3SmJBvyDJ9ldomnC9ayf6BHDILxGZJxWeTz
l3HjYBfBEOp8fvlEy5bZ9YiYsMi3tMqkA9oOP29s31Aq7wg34/dvofkIrijjDh3Fbmaf4Lx5oN/p
UwuF9WYJnjR4N8klJGVn36PfTCRvhR7CGLu/KPcY043/mX5wo9BsXp5xc/i+SaiSehaSgXVnW9kH
XIl7pb7CYXJzK/p2NWWJW5On9bLM2ruRp3y8ifBYJDSKjc8iBAQXJsMzfVfsfx0rhzxDxPIUp+Zq
vs0czTF0Lyna1qt8rHlGPkhh9fiQnJ3xRbYondob4ahq0rzo4XaJZEuEGv9E7Bmvz8KDD+W2qCj8
0542igf73oJ2uFnysBU0esl10W4P5xI+VrI+mr3+ztEvemmwD+IOPEKafBMSt7gNF9p25pMFvBLb
Nr2k5yMnRIJrjB7OF74fHtkn4sgjHuPNM1AO/UMVvzLWWd7ywlgW+H3Yj3o5PnyicdIc6lBImINX
k0k4D9/o4pTZw35lODuoA85nlyGJoOyTftKta58LEBB8FyiHPMXpArG4zJc0ueFx8y8mhqtEYDU3
gxOQY83neWfc41oxHtM5E12YbasEA+dqTcNy2cFZim+Jcqi5bcMC4ifC7MvrvPaVdw4YicSmxi+/
t+3Pb4RJXpcxyiiTvElUQJ6s3sJ6WfmoiQyqMLj6tB4Nc7RjUvJe8yQIy/cAvRTecEufPdA9cVCJ
Q/A4PwGHXOwPHwNmHsHRR4CDwqbPVIVMZ2LBYVKe6DrzpaSf0scVgzZ+aPDVeP3VNZCSsU0XPZnM
72q0gOdrXvlYhG5dzB9+JSR8EPdWzaz5u1GOuapFQgzGM3LCWFtxhonv2KpD3hKgaTtmME3F6skZ
xgQG2zaV/0pInQp6iNXRCVpSeVUzrIO6WEZcA4TykRGz9Vf8V8W0XAqaxKYEWwaC319xSAhk+5WI
wOVt32Yr7hyjMbqv9W7uOzpHNK6kkJ0mv/kvycHKorG9VzhKLzZN5nGDWyeZzZwUYUD6j3iGOpfe
2wLpM6AlM67RdPt2YXo2W0syz0E1b3A/XtZDo/vZxhaYJJHC5/xpQjqaNXhp3eIblTHnNQ/pNKzD
2kE1H0rtqo/NM1d4BwQQ2TOQt6BPrO9BRKGkErC1dYy/jqPIopabHkSvRBHwTB+6fb6swmvwO8AP
HWO40Qu4DGxLFRPJfRKYznAqjkRvbTw+sPocezTBKPv+Ya/Zes4DOuRH/QwiC7phcNG/gN5hBAwp
ITEHZiYTPMtgL0TEI0QUA0PoTBmas59ifRiLAScfVIuip5exndQ5WQBA8bV6P2IFSf/8KzgKdUMD
BCkerqIkRYTopYNMZqGVBJFvRTS2g+ECDJswV4iCyD4UKi/UrpEUnAm8mDaT5nnIy903rYehtJG5
1v8lXcbFef3zpkyJNeoU7cO7Q3BEyHXegJ0AnruC0D/mTvDr8N5/+H6NWHHGPKT8lLe+H/srVC5z
FRgVcuFugGZD1CvRLpQj9MEx7V7MH6V0TnaOej8ZGGZ7EzTCScigWELzktYoldIlP1EUro82nWA2
IVjClaDXlCrbQFU2/ODGCEE68fUdDKaltiPJApMFUBAWKWD6TacYU6ARuQ30ZQTr2GcGueGTRvac
vIvBPnQpz0TdleZhqm93f+eyXyssG0MSVZSDuAV+41hlLinppOuGf+UdDR2EfhV8CCouuLBG1m/V
7qu1YkuHe8RXsSVF9Fw1rmQ/iAiaCDMUAGr0Ruvx4cpuBFDkcZ52CX2Vo+2Nz41iRpAmLCoboyTX
oEs55iwkegbuGrqAPn98QWzD/dihPm4uczFmg4wZnHM57Pbot0O5fAevTHHpusEDfBAEf+wv1y7c
h41H4pJcOZPcuW/6uPJDFeU/8Zj94X6DD/LuA23BR8CByQjKtj3hUI2yHub4jWOHHkwKs/bB1eKg
otMJHhwkDE1EK9qYKgI6EdO/vK4nf3n2SHeHgQctTO2DrcBFRTIPZJGErkyU5QM3Bc0b136dgf1y
+qsyLSKOhQIQF1o7/R6Ve8LcQ+uXKT9zMaxYKXJUC7Jn3H0Qc+g+BylpVpif+BKOl5P92H0I2SSm
s1Fj8KarLZ4SduQXVWl//tzSufbIABISVeFjc34xusTtXVann1o8oxgS+TeFMSwmqOKOnPT2AQBG
bf7QFRl+C2BioXoH3p1FnmzFkcZVKIzfbLhRgs5oLfxP/7tq7Ftc+rQExIp5ITPw1sGoLaYrRrWH
eALeJZsuFLf0cLmJ8nlU7tafX9xmxZiUBVyZ5mA7WnAgzL59c86RUG6VOQlwdk+vmJiKcxXn2Si6
2PRD+FgkYM8XdTKvYTTHmfqXorkfEXimVKIXhOWkBeA4XQsrNm9TFpNDsDsQGJAFRfVQysHuyuvr
FlDAviMefG+boPYhVIkr4utx8iGCzZfcqvXFr4tAiCD9+TY+RFSRseqtuKIx9nDLCDIqnL7r7MEL
MzM2pVkkrj10yPP0WDF+tEe3DoloOLT2edLhvj3hrdt0KQ9wJJ8WEZ6ybE+98sRB8ZmsYRfkFelU
E24RAXERDf5+CULcx9aIiL5/qON3gC8SKkuWokagyXaQo4qI8QMWDM9aKDXEjIPFf7CvbDD/TYaL
gE6kDoi5XLyXiG0hvR1/Z43bBPwn9pEDpxyKqIsRKC6G/Ig1rK3hoUy5KdqX3+Gj8WnUtZIgoBzq
TYm7kOYp92KTxakkfigifCoMSZuxmMgcduMlVBFpjPR7QA2/wuuXHyFdmFUcTLbpgNShjv9/dwhc
sW2cN1bj3NCCKc4eygMjN/B4vt5WCDiTSKJ6ya3AnBFt/TMENDeDdtzRlJdRgMDKgE+U6wAhRol2
qB9UHmcXa/FPnsC5DefNqsDwYx+OOKYDT6jyxqZZC3KrBdzn6ztzUR1kbCTrvMm5NAj4nrn+7Aml
wNC6BMPzPFaEgL+LKtookDkekgU6H9GdLvUY9Cb6cb87fP52Ls8K7Xz6O/B1TCFBNVNKPxFWhkti
+ybr85H1rFNxbL6Qs1Nf0SYwtN3hmzKx0ezwj49teZnWx+nFqkB/g0mpffGAdP/5PO6XJJckNoEs
AHuisN/icEMjlXJaBtSdcTURH6gESE7/lSEWQ0p+M+Q5BV8TkgPFNGO0+I82N9k2LtrFA5yNl0MR
CUEgcEAAT2QiEAyQddPsTNcWppfAn0w+ealUjgfZKEaJQ/GD/hQTofjpXZzI3U4XOYxWVRRoSfBz
27R/4Cc8VD/XCevKu0VCu21nyMPoC66FPj10Nj45hpm5n4j8kogSc0qO+wP5tPAXOeSE/DJMbgd8
XQUCcMChH33EzfFiASvwHqVB1VD5VxiiNsUcJjHT7mbeLwv2eAfhDAWPqZG3Nv/8jejWNmHIaHo6
zQ5sLI/C03NsEUfEf5LhHUFBgmOD7w9SDDgGC3rVYTNuniYtgk2tfchXHN8YbnwQDPa/jT1zQQCC
sGWfgXRpQ6KqShvlJt4CLu+YrUM60XlQFN7YB3GSIPTC9QC0jKRhNOXs+s9i8hHqLxKlhTfFcsAW
BmEE8os/IvEoLCZzt1g5DhWPjUZAi2L8RcoVP6zTUfQ+j092hF0GjYcV/2f36MAGfk8cPWhh42ID
IQEXy43aZc+4NDETORghQkSLkhqxDCBaJ+sJktmR3mYEii6T+gQ6or2wyXDZ6LyFunfiubU3fGvu
+5o1j+aRY1hbWwsdy7ANzTF823AcLRKx+o6oJe60uFFjZ26cnIvqbH1r21fjfaw5NzWO9w5/lapj
7DXHNgzf9/e+5vhRaGixY0SqE/l8y5472vyiJo7TqMY+SrRS3c8j1afyoEYny3fCfeT7oTY/2aHj
O5FzwgONbM2I7JNmaJFxUUPbUdRI0/go76NqhniYvR3zYCff1uxwHxqOTV5fP+tMIVPJPWq+8VVj
6ARVg2tsoxj+OHX7hxiofDnkqflT1uLwp9qOExrcU9P22gxEimqfokblB3c9eqkO/0MM+PFQ3QPw
0kMEUI1c5yf+GfqR7dgn56uLr0S+Ebk8PHdynKspntI/2c5Zj+KT40RGHPp+HEWn6KZGMdZG9bVT
FDt7sbiW89Kcv9iJSy0G8KvGLDRRqh7xARaRxzN8hxHMfp9XPzEhQ31o0U98hle8qCd+azuGxiLp
Dn9ocyfUYnVvr1nTmKV37LvJM/uaLZ7Q8Xdqrv39PdW/042Nwq6RX8IOhwiqRCxG6lckeZroGQyy
PorGQsGWIfrx/3oIASrzT1vkraXzC8nU0btjkt64O0OgL5sBNFmC62Z8adHNTGEypFHAfBD5s1GG
VMSh6htAuwiMaQhzKRyUfY7ahDLh5bPJ3zLQNqzUB0B7uYaZyAbFo3bvlNlIO/pw5LcOvf/usW5Z
RW4yqAgKPCYJlechLEXwtZDy7k31Z/exP8+38Zp2bidMPOrhWzTmdfC2+qDdlrsf/O9n2l2A4UB6
YYrOuSKHqq/8+9EX36f/AHz29/P1RI/+VKIRt/uaX/nqXZqPDer0lq96eQMG+2kQebx2dPMwQnC8
m2qTV/T78Q7XxpnS0TGqSxq4LlrvJzMCsqYBwbqOmE9ZWfk01+pRCLu1n7uddeMg3+3vnFOsRj+G
cgMch9QD40Lb3geirxoKMp7KZC9QUzIKVoEma2hU2PHhGRh1W0XPCyXDsVMMmEz9Mn7f1RRAYbtb
ZMdsu7WwkJq/3fvx1nf8WPMTf6huY0WD1J3fEPLgwTKGlA5Qxjhq3cRlti81892QrgBz8iTZbeAD
0qnwUSd7gmYo86nFiZTNlRgYyXrpQPs+jJ9cPJY/kPlqu4e7D/dvD3ibadn8qtmUdBZ1zFaVNn2R
q5icPnR6M2B7qD6W5BmoNpZ0idKCNDZ4bfw4uRCxUq6N6dhXgX/wcmO2awA7oIYlmbY6TgsRWyPq
q3QiQnAg0cR5BTJpAG6RniJWvP00rFn/A3oTrInWI+VF3LWiRO8TgEFiup+un/PawA11mqCYMxPK
qdZPk/oE1YrrQjL7DIb7JR/CZNKRMBLsoEgR0ZwC6xlvx9wFWz7RqfdQq9N1CzCaNrWrxaxviwz3
7zhhdDqgX0gcnrDSUUHQi6kKSRLzRFRpO/B7DETyRxycv+GqPPVC2qy+EPfQCgdkhIwN55Oeb/wt
/G7ICHeiwI5teAhnjDfADXiExL67Wq3WrTP5ESjTUbh8LwbrYsEjSzWYXBpqGbfwBp4Ko5ak8T0A
fLRZXOib44pwJgPvJC+8li1QqMuzU3jPmCFCe9D/FunyOe6rcV5Mll8CycUlaJORU+E7rTtrYgwX
3xiLPYOTZnFZ9o9MpYMTHr2BZ97FD5seUW3GgBLnDrhTHUE8hIK1qz0x0UeXvSHdC9414Ns9VQ6p
e877JIUv62b28hls5lR+f1UtdxuE50WvJguTVuFgTciJzWuNq953nTamhhR/Fi0RQGESNZvgFczO
+OlMdTDK+Df7LK6rkfNaXleSjgNm/mal8dZzb2TAXklD6s2XTKjvLHAXFuVfUkxACU2IPWd7cLja
WI+fs/gzmzojo5kRKrq9pTSj03eTLxW7THsOpcxjviQlsoeqUtpeZ2N9Z17jS3AJABRrV2ovvdlv
Lq2mFKEoCTHzfNOu86U0vzPvenOdN5vzooCpUYVMbgcDKpXH1mKm3DxfFguy2Su64YLX/jcHUrMY
ERA+VzuarulhEr4o+D8fwkLelDDmygUErPGvOZAhon5UrokAmHdROc87xVFcy5RRvh7jd4OeATU4
fEKVXTsTo6ftK/VqFfF1NrFE6HUxaXxZXo/nBY14BiTuztCufcn9zcYmjhAXGZJTB3RrnWc958Vv
dj75gffqErdeblEC1oq5REh73l5sbh+fU2Uu8gbKAvYwtkFybxa5N6/nQ228Bb3gyMbXBP+rP6Lx
4hNPtMKEE9MdWQyCcG6+yLWBwIgupMS/FDsZde5xVKnlVTGxS+Vd5/m6Z73nY7M/n3r3rbQYB5/5
ef4FfoCRD1/J1K8c2lW8sa7MG3Pk9NL3XNQGLsbUgSDQI8lslUluQ1NFBv7mv/VeeLYgkaEePtTJ
dujdur8pqLr2N1NPQVP5YJn00u+FPOWs80HT6Xzc6JtwXeOJAVYweh6tMRQxsqfFgmvfeY/Xf8+u
JjOKEBh0pjW2Ob7IKNVqPEVkcl8wqZR8TC0UT6/VC0ljCi8KtR0zVAiskUXjHeTlGlh/hfZMTjOt
3hT1h0JN4WGiHeiN6F2EOuUzZJsJ85neRT8FsLlOg5Hl0hdgI5Fp2zer5xblziRBdAQa9HY2azFc
Tu86tX98buHXvx9RseT5SeKZN2hC1MmJG+D36i93uJk+8d1VJlLyfdRv+9Kff+2eISBUwMmfHCEf
u64uJI1Jrr/VAqas05Tqz01F6dWK/qHNqTRKyHFQ7R8dqpY3Q1NQ14yOIsuU1eC4niaai1ooOTQu
gZr8zfBczhsskbxWkld8I8mAzuMcydkDowBscLEXKpQmNRxvsjEiC8gPuRrzprq9lEDjIbK0F9rP
tHuPWakw+IvaGt0AxYQkJLRTqgKPmvpcEQOSQ39exYZclo+T7Eyc82qwZN5tRCw2gmV1szvC5COv
B2RIPyvpSNWeubc0PtHYJopzcjY+kG/A7j9skCytIQrs1WEav9zO7yizD5xyWXpMlfrj3fka5qZe
j/XfvFw+sMA/9Y6l/WMZ+ivSpv/KOuj5/nywrk/DubJRIoAv7nfFh4lgbMkcbgZrGiXJeqeImhgs
RnLvHcBW7xOfXkGmOC0TRLR8nfvYZhkKm81z0a7ldROA9C/9cj0gztyIouGSQgPDJtL79rkanar9
DrhJRzjGaYrGx8/ivimodY5Od5GcaA7FQkA213yOwT8nOub8gadxx3dQjPQfzFush4alRA0ooBuK
g8AOfZLOu+CxisSPbDFXzZNMcmyzuzVw33GrPeyJ0+i/1cu/uNWSY++QQhG7RkD9CMvwfBwtHlll
0THwR84SyEAzn1pvzhsY3oAciFVbN0Lmt/6jkuYSqBULieV7L74uJYh1bRWzm31J34tLStoHuozV
m9Rbb9Y/AO6cM8TNmIZ0oIUPn5STSWdL1Mwr0AiQbKqSfjaYAKVPlsNZR2Vhqk1DshT6j8roeFZR
C8XsaBOdAsKqN4N7CCV6n8FdofeT+6wXxkMURqvt7L4JEsgc+5fwE5CBRHwouQ0Mkn3L34wEzsNG
NobzGqsP931QmEApAMKwwyj624mkkz2dlUSBX0wLXPsm3fSLev2Kp+HOLv2XAZmsubOZ2MTPBz6N
pCFuj90t33/gM+2e9TJIQhrFnLsFt/jmTxnrEZASQx782h4H7wXl1OC54gk68m+KWWyLGSMlHEpX
jC3ZDI+/OceQJHoMxACsASAh0h+H3okVH8SX9OVMwycrr5BovR/PMikZUhswXJ+GED/QurrGkr23
YzasPyTvVvt4oIQnK/5CsxFdI/2foUb6gOwxLnEHDhHusFzH5MGM0qeCQtYdnu6fCtLvyuyoqdpj
Asffbd+Tcf7uM2kz8XZRe4Jqo1i1Bjy8OHC0vH6D67GicMtWkFVjYjrw9w7yNL1aTta4myQGyNXJ
+0HMiSCV/iVRELO8fn/OKTlTxyExyNAoEoP/3HYwIWSFqLx18NVhVTCdeN5Mgv2oI2yziWr9R56m
dlmfohhBFJUCem0aWp28GvbafyWYLqaMSdKV1MkfFQjqGQiwKDIkNyAoRafzyGSKCNDw8NC4ZB6K
wpgwBLex0YmlQJ2SoEMxkC/yitXwgLonoTWieZu8HajvniYleG6kzMiKkPUbqFUDw7dRg0S76zRu
DenkBZV3pI6JPAPRA8xKTQxwJ9/GddhgSfBWcV/IzoCnQcHw+aoUSZI8Fam4I0tDeEj+kNURB9ff
JUBu+OlOpOre0WRNRq5OqReJ5KZPsRTwTELCCfQte/t/sogkiQDcMjdD0D8YlCNJ8pCCJiBshyZe
MxEJKAXwWqSaAGORX2Nf8OWZNgU5t2I8G5Pw4AL+b2LcWSRKOIy6vmp1Y4Ao7Y1VopEyJo1GLoas
IDfuGoNcGEVaQQtEoxzKFaDrQBSlGKclxI9dA0NBZZa1YKVdogTyP9KhCYY2aTHeBMuzI0WoQPZN
0wxs0swDFBkeGKVIQIIARix4Atx81vFOXpD8cYqkiSwgYAGKg2MREgBO5Z9k6AmFSFOCyChT+cS9
EACBAQLBSilc1AdJFzwDxhQuqHuKOgsONFUuoCsilylO54rPAy05YfuqsUAP9XNjjJQ9GVcmimdw
vnLKUCmvB/UUwJXmy//8TTLEhjxX2RjdnmzWP1QteTWuciUzhimFWdlpoh49DpL4N3Z4ImAN1MM4
vQhpTqbxr1q/I16RMg6SGsCnHEtL0hG0ctBLLsr8vDpyDKCSTDZ7QQqPjeB+AHZGayz2/cgveGgy
eSwINmB6M/gargXl+It6WzJqF5gkndck5ZmLlPLYLBOyya51qULVBqeRqozHMkpJnQIa4nu0/7Pg
HtstanMXl+PdW1B+R1Xdgz413iGFmdZ/ww9JGp5rihIpH0bqBVgWBIMsAHX4PRX1G35M0HY9goQn
P8iuknSlNnS4UfzkWZFVXo6OAY41L4czNqDyq9Uph+g71MSzyjpDX7nMA4PwZkaoXjMWFTkqRBqx
yzhF8na6Jrij8k6in3CPjDaSNUENJETf5A5A+PBr2u1I2uf759tmSu4dLKXg3NLAUJx7ApS1A6f+
giJTQ2t+aF39ahCuoBzZf6LjCFdrfMCHIvVQkb8UNTHuwjt/F+T4RcjHBgkdQq0BaBlJadLuvDNy
SOKIk0vaFK3Fn1SkyXaijHJ4jakI7w7FFtnH1pDcRWIEZgNOLb22XhmFkMk6XzMgV2C3BDgHaBxN
bvyJ6skI7xiIhz1IgVvSljDJnnCBoR6pFwOqVtzzRuAX8ZUoSdyPCEkd7g7ch0qiYgrHHjC3JXSM
lLT+ZK/w9xhhRFp5MyYIsJQ6Hrko2XCsYPZZ02WXkWq/0hcERQIOPp+jD0ngz8XSoNcYXUxRShJX
EOV+hJSDnSKxLFoT8TeA9TyVRCI+7nD2SOp8AkqSmEZhKOJiMSIzgbog9/sNSgc9itxOMtaNc4AF
amOuSBKGjRY6KJUzThk3JKlnfRIggPio7IjOhRwWVkHahMFgtpei9v5yj5kFOFfE0NkvQnVyMbYP
IQFLNr8vbkzv1Igk7fOGjBM1kgCnLc/Om56sVxkPqbjNrM5+s12Cdqgy3vq66a/w/1ggf+rwDrkD
tAJfd2RwkCjd3SMOC/dA3wC3ochRUSmz/WKFq8l8SldG1WUlOXkhWkS0oz37loryEifzrSv2OLov
WE7JpWgUs4IiNqaIwfIilsWqtoCHEpNS6SQOZjEoW6XURA7Il5AAYVSEKa39aca9yqxaygIedHN2
bp6SI2GRcDtgIlnc8VMx8yn7MYo7Ud65ilIRHemNqEYQezyP6Gd8EG5O9UtIOEXWLZuDeuWT5w3v
wNlmX4mnIiXhc58/XlPm8gMRgvA5/odZxWJMcvM6NBh+Nszp1tJy4FdkuIDETU0mhbAzohUCgQKG
CbYmZ94A/evCEjC0RVRY3nZHo9rPYvpNw8AOSGEZtqLolY/Nf8JjgXokdSXTJ8VAeVHvm7YrGhlK
mldKR4bVvFxUUM8VbnXzJleHKd5dazNC+PKzMWYfUiFnfgI3p/mlIe/pAbigzlOnXBUBu28urbBA
lL7o4aG5jWISdaZqynw1SCD055HpsYNWJwHFKAZSVxReSCbyQuT2ZMXAcH76Orak8hByqjU0Bbbp
wxAVSbpzOAGsk6wzh7ChdeshvDriUZTlDQqYm4n9F6CXf1UYbD2GFAuNlYfemZ4UbvSo9c8N9iwm
d8LLIgpXlKfwF+/m4MuMBFF6Q/7bsylSaKzpVNhHSj0TBh3IOuYPcyMqNLLFOQM5jdpS6MKgf2fI
NFVDGCMfkA06k7LM7SFKOWwrpTxahmiVEm7C0CANo6D6GoPxbOBl6UYCzcA64B1MzUEL4tAtdiYV
VrTGrYXr1kDSp3dX7iyFkPcFdtRS7vP2O3889Bq+z8b8jC06Q15kwErjdzPxBPgWSoncvCht0TfE
VL5WJyt6Zhq9orLaouOE+hL1KAE647FYPB6LOm5DDzZ6mYJca/DVhuudmagO7EUn4O+uGuGzwMPg
/skyUxEt6NNxtZmUiFA/j4g1Px5yTjYYJAWDQkclrUpcgBozSga3BMowSMTYRRoImAkghI/tccBn
8w5i0TrrpzisD/t/QXjsR2uzYOJP2s5oCaECRjMQcvgfSWfWnSgWReFfxFqKjK/Mgzgboy+umFgg
iODA5K/v79qrqtOpaBDucO4Z9t6Hk5uE2tMH0KuzVz53ggFqhw0VRcpowILMLsHUMNfCiWFvxWzR
IwuNWgB18Qn6EB5m9LjjkOZnpRF1TMDELSeuuuX4mRS+VMBJdoa1caLgd3v7Uhvickvw4YYoNb2G
E/WaFADea7doFo2xOSqo2Ydt70Ncfhqeepvql1gzHUTYbmkAllVgoOmKoS60Y5yqvkSepayRA3V6
ZTYo8/xcPHakHKALm5XXXaCBI5EmKDrSaz5SQFumd7ekmLvu8nkGCsqqjWkzTKXcr+vpRAoYI7xO
KbzCxxj8mrhLW1BAf5YJZ3Smoqw0hwWCH17SqwOKyna8AHs/ErV4pn4hB7glKafi5iGq/OTYvGMz
u7SzqwCW4p/g2E3OvAH4LJDtpXy6nUkkEh5tOQE5ToW1BHj4CUrQW+f+uArA+MeBdAoePriux4Hf
J2YhQMqBqYEvuAKTgPb7wVBgRMAR9AkwRFyRC87me8utp7/3XQZqFfKU9L/DoX2gP/KpO/Vn4yTl
7lhAQjg5/scGPddvCpUY553e4X2ThdxzQsDVWVwPoKq3MDtGVsXtE2LgSHLhct3trgdF4ECkCdAF
dQttjtup8UROnHa8kX9lKEpi7wHf7bJoOHGGsggKuwB9sKvmAvMXfDgMty3Wn/QouCuKyvMcsqtg
u/HoxIacG7zKc17BvBAe4mETLQA942QoxPeAyfPaIzgg1sOdI2hQxOOLW6BTEdSANbhC7Al3zuUZ
TMItflnaP0/ipCRs4HkIge8IyoaUkwG+Mduiik/wVYvABAUaqfKeF4RnXQGLU8WhC6yYZ4P+vWVp
I9SZGVBs2djRe4juk+2o/H4Vv3eNtRw+4QgUMVfnVIOfkB8ATtGoRANmLlze8bZaX5Mn35yfc+6P
p+S0fmyFRgDGAqedYiLdt4Tb2hK9oVZNwpS4EmQDbRjwd3D9cGIx5vwa/siLKpwDtJ6r4Kve15QK
eS8ritOf0eKw5FhnvbVL4ocTyFocaOwzkwwhc5wFYw4u1q7sAaA5cQ6COj6BlubUIoARsgLCVWSO
QInQSQS3GnAh0TmRAiEvzIC3A+NRll3CuquAKnPegYfAxWF0X1sOg3bwOcZfcJ5C8hzaAYIj2KSW
2Mek2m+l/0b+EwoCGbvBgaaNSjVHuIm0PxN6xvFGZ6C6eAacx88rDZQQ0TBCNJd/d1QWOaDshnZa
fyIRSVIAMuwICKIlo3up0P7CIekpAQHUMu/Sek7eLUuaCY77aARG2jm6IHAb9D6p8bUpe3SR1ZKl
GRyikx9NO9RyS+FMorET0nTVm3VHjIx45W303egH3aAX+O9Rom1S2FLaMSkOoegG4HPitPQoitmt
hA8X0+MrzJKGjl6VM2FP5o4s+o/bdE6ujoS6UZsvGjUphmmf+528NfJN2v5Lsz0msXzGGUq6CObG
SoNeHV3VZ9oMlTaFRhD99Nh45g1iApsTccwHpvgW8r7RJHzoU/QKBmSaWDWNsb9PwnG7LPQlA3K/
++/L1/N9MpWFLoXHEiGklQnVZFh1xCbtcqy7GvVKnCPa3KPygJyfA2r7JsCSKcHQ28I8koth14l2
TKwntFceNLiGWNp3SzbUO3dzCmyZ/fwySQ/C41vQTziSkyNoLdYrkEgUIJTBKeFmYmoZK7SWgPLm
Lp2buK6Sed0kaKUAuLhMZjCNOCPeovFS/EgDnRvU+RCfyR7nvjwJ9BwfD6a9/aRxE1ppaEDkcWFu
+usJ5vBdTfocypJX0qi8czE6EBE5QDpcDyJBUkwsLEw1VpuN2W5Z7OaenaORbZRCLU7nsJlWox2n
5SO5z5WptIBxR7qYV9ozd89Y/fv4/+wBtiH7Tmxm9lrQLEZxe8Z9wc/mVL3PeU0mniLcwhSAoa+o
MxBiA6db4kOLXgcqJz/qJyIUxw9rL5H5Vc3x7eDuTfFZXltC5RS9qwfyKC4eDM4XTsCw4ziiBshv
EG9yEgFx4gOIqnd8pLgiWSmcZOBNRJfwfLbCUuTYFrdDdqukNOLkBqplFFmBoNlYdazX5GyeObqI
sSiyk740zzLJnT2fSr0E9+XyrX8JErIuPDR+Wt7o7CBwOtiophYIK+FEUhbXhD0iwOW5AXdyAuLQ
+5BwyTuL/Nj/USergh+TcjoIWl6AiJ6wH6SxqFEtmQLY0fjDDYI8mB4Xm0qQIdGI0uISQB0op+CB
rjTYdxDdRPabH2HDRVBFyZtnwMhTtDwJeOKOA0scIiTlmBZikjPjDSXSFyyhhF7cc/g8W5n40CID
zSOCPIyaOI+euxzOBwp++yy5+l1Me4BVnvQLZQVHPCfgM8QiAvsoIINnTka+5aAi3YgG0ImB5sC/
rC9riJqOMbs/7eE0EqjdJYjCoAZJLDC8t3M1l/Z8tr4o5qwu4MMCMk9GNSZ3neBQmH9yLC24WUJN
DjHmaDvs9IjEYABU17/DDxDnMUAwiIUdFSCKPsucHD1dJUGXNrsc4hZFiQOr47FksXNn5Dm1nXYS
qRdypetjTI4skf4oWqz/8RMGnMlhavRFE7CQGHhiJyaHb+iqtOR1yDEByAXxwK8zPld0o+CP2B/b
pd+Odq/kemAsuxPbl4ZGjDf4/WdQ+9iHfU1hFFRFDJ1ge9uKXxntuDL0GyyDSuS7MLa3aespybA8
/vSsEGyG4nBKZDg1oGc6ixzM0R7F4lEMb4JMzZwJyQ7jvfo32bPiGXKGZtfs2HgQIvME6dSFscrw
t5AOsDKXdoE6IGq2JsFoOX9Cey0d3WkCNkqIv7Qlh2B3wKdq7t2YjWJjBdk/eMZdcGVurgkNj6Ir
uQYw1knhERcG9BARAF+qEDSZd68s+wtEZJznpDnhr95PymwSNi7wTsewAXZaWaJTpMj8Z/yVejr0
YIqXgTYjfnGNlcT1OfOxSFEXqAtHp8Yrx5BZ5+nadFi9bgbrjF6TcCNKhz7bDGTm5vBDRBGHWohN
ktUtHUCbMVuUZAi/hYgEAGqPOA22B+3iwz8TbK7pIGEb3xK8vy7gSj4icxBx4YQFlzUCvaGx4vuY
a5JCxJBKf9czJvW4YiKwg1hxnCrMCH41DgwmRThyjVMgsNV6eD84cnhqEgB5cscgcefH3WTbH8gw
LSQBNlt2U2r9s3z1PsjW+gXbV6Us1AuKCiUtdjwbFLIaNfsl5ojack8ZGujWuk1upJDqiLoy1WUI
5ICVX4l8Ar8sNBUIM/F7uxPbikWMCWSRXT7ulyLwBbhcWASIPXhlnA0+Eu4x7xBb6AmvTdDB+MsK
wTFhkUDvnCNcRKrG1/e8wBnIAUREgRHAhyGbAfMH7+2z0YWvyxkTP87YMhIiEGTZuCug7wl3wzW5
Ic4oac/45Yf+TB5AOxF4EcrjfWFiAdXywXiJCqgAdcG4vxwsC2cwYRT7YcCUw5VlZD5bAneZOcCM
PNChIBvaCVeEiWG9xoDdWX4knjkHeLf4m/CceJa4zWz7CQk0MTQ5SSHEeqgBf/xM4eUJ/a0sAuTK
oicSAZHOPeRnZEYCHDyki3gMvuHCPDv2As9cyB7Qwt3Wcx9nFT+XBYC3OhwFAxM9SJVTvXUnuT/g
toOtQETkgAG/nmFM4bZT6OEFXGXun2ekG0Uquh6KNDyvcqJxRYw/V+TQUJDtwyOh7kOBAmYJhRl+
zlJbYI35F2SO7XHFyl8cZ5Dnt/gYXIpnyg8MLcco90nBm+ij2wmvAI4VQGCqJliuHdkOFgafizdL
9AjtSdwe64lDBlCJyBQOwlcWGUhoXzjcHFKv2tMH/0nCg0QwTWPf0RPuh/alPQPEWdGE9YyGdYKQ
//kq0L3kWTl+L7CMff0al+p80tA7F/GeWQbNu/4xCGGMJRK3kjKTpEBV1kd1Tn5h3C+l4z+pSVpt
YQx/nTavpa+PkL2rPdc93WO75btL3uR2aho7h3cFRRh6H3uj/o+aBd8YCNoW8YQ2eBBnqDVOcGac
N4SJaqq/v6WLyIW7RD1tR94E3GHL4Vr0Xxk9aGVkVerqlCGr3o7ciFwMi1tNB4H2Lo5LFs4xmwAl
j5mqorYUUukAnWjkQLbjGszGJl0kLHqfdAXN5hwyMU+dUsPC2DHnIs5+InFMxoPP7c5ovlzTkB1E
MD8CgvCm9w/y9KNj53VSitzlyy8o/JXABCcNanxILynoE+e/aH6DJI4uwAYQO6AyJf9oYzZihSoo
DcDZRiHtKdEOJ1JI5aAvEam2yxEdZVjObqnH0vxi2A9gLIhCPGg/67cP9qYno6tAVLMyJK8kd/6l
IpGE6HgDeIuUcwFZsanQZ9aAZ2vR7TejSwClV/bSMajZV6tM4ssl5n9Atp9VYJ4fP5Tl8WmfsxG4
FNkuypWuJM/bVDb/3qWbDrMePQxj/orl8d87tdTXz/sxvSItLWNTVAtNzeEVPTRPgig0JKSYlmzL
EVndKzsKTi1bI8siknk1Ta2xltGE6OpKa/npczRQmOhclnhPcE+UeTKguhY+bQnvvcioQ8fM+wRv
jf42jyGSOP77TZMrtOSij1Njkew59r/vtZaT1r0hqUnWTnaKV2YPF09RAgKn64DEfiiryYC9LEgo
oz2NasQggiqJYKz4umZn+TLY5s2jQFupPmZIu5L+JM5TAtxZLd3L+cQ5UmXJovI9JXSXriAy7tHo
4gklJC1oHushp1cyF+uVSCbVQ1OlKhgZm/GHd603VAFzIlwVhxQpvGM+lxaXC2yZdPo2piwQXQYH
D4qR1sGUiTh8R6TBYqwerz1kj8MNGUPaYPNVGLMSBZo6EnkEilljgZtg2ZfsR5t8GWr3UPSxYsYz
Rk6bJIOihFSbxBWGKTedF7GwXxieMuFUxGCkqEPwExjPr5hFj40c5G2h+hisgVOUWKFLkMuhnobP
baIiDAwvOWoHbhDLySegNmYoQpvlDZlJ0I8dbBDXI9d0UecXmsZBgiU04C8a7sYUU0nWnTnFh+EO
qMFiVmgKORIccrSeegqUd5eK3AT/A8lOsofoX5IR6ARFWJTFX2J0LmpIpri6bsjfV+RFifBwMdGO
ILPNoia/yNPKsVohdxYS5Y+0qFTCB8KIIrNZewzb7ZPpIDlL2MKv9Vvylia9ENHts4eH7nOUH58Z
zwI/ffIjSdUGA48mWA71oaD1O2I/eAoywAkcFlaePEEfCyj062xmzAWpPuDO2huc4JyECIp8AZuY
WjJh01udaeW3yAZmf+RiUj3p3kp4o3N8jvyQwtFhfgnxAC1RdBzPfp96RTcrmpB+06o0G8n2Aya4
tjjqF1thVozjPr9+Pft4KJcvhB7XBUF9I3PGIWQXXA/Yxuv4GwvfNLNy+GPHsa9wnn1S5graWN3E
hRLz3gxm8JLWTYqQlfvKQ2BCRF75JSCg4ozNAUkOcZ/GaWCQ0adfoaDQySSt+32jhipOCrWHcTL8
Tm7RIPhGbHwN+f8p+VU9vIztiiF1VQRLWMXoSFMsCmSUs+DBgw8hk0BSp5zTSv3D4kC8innCpR5M
D2dHpM/2eSeAj3GKvGwmGIzMpERiOFuINH5MwQRyHl0EHPmEO0KYBtjKf7KAek6k3LsNUebjsRM5
GbuHtuvBYVQ6bMD2RTINhaMRiqnbXhtsXNw/DLiCBoDhsQ2xmExohcbjvV086N8F1ISccFxWYV8s
aHK6xfk0XuunPqd2TOe4HwAyIzTNBgpmwALwiiAoEFrivOA6T0Ss02kHqSCmhJh9Vt5/aADQ9ZFO
jMsyF8kB1MlIe7/ornqiOtO0hPSu1goSzJGsNAjGnhoHgTmdQscPqpGX/aNa3fUDG7XTfIPDsnuh
xGxjVZQTydB87uCLXrfv54EyI1xyCljtGUk8fL6YQ7AO2EaEZ3qivjxaZVIeyDOyN0kuOgFgSu7u
Q1vg1REqmftsiUeOPWTRulDQSglCDL1pidCoNIhEJi75OxchAZ0N8dZOuCgkDj6Jvn7bUzmEBwHi
slpWTlepdEUAS3dL+ms8zs/367zRQn2CmUSwiEwiXOA0elAQV9nz5YbqW8qJJUmN2yq+lq/GQIqA
dlT0shkgQtLkYKpKBOYmd0WxWLZf91j/R3IMhcF6D76b5MYVNb4Hi6R29W4DJiokA16taqwVqfo5
DhZCGWyNyVP4ianQTNQXaUkyfdjfzLHFgkcXXDhlSXUkyQRa8FwevccZWl1zqEHBXTyVjGbrDPCE
DfpXVtL2js8lUPb4vg8SSt4dHagja7zN2eh/6LQ8yh3Y5sqv+5+jctauXqm6qrw0qY01+ZQWQ+P3
AfRlS7PR6vvS7EDjDzec3QAka10G4JregssNkBpaOTBrHAAF7zC+kEP2DeQQR/m8aRfUwG7SFxqM
CrFVBkgJ6BX9cce1heJv8asWsaIltHWrE5ICTF9jLvP7ND9c6JHVkgNOKPNht2/t/JFyzVMqF9G9
+q6pOIsmtpf58SSFuLEs/Rfe6vjyTzlRntTmLTtuIn1VtUbvD8zl5R8Npeibsi2qhJceoCBoDAin
mwJkjaNHfyOR44lECe/AJkZYKo9lSBNkKcg0RCXxA/0LgNU1Dkhm5KuCh0Wk/TOrYVngboHfLBcR
NtpeHwVTSQPeN3LSD/kKdo/gYstW5cEGsqOHXYJtX1MV9eDwOnB7kd+muR/uBXjDoxUdrf3PzZoJ
DhGeyCy1t2voSns+vXTGPyXgY3Dtm3bJAoOA6xAfC5QBzdjQkhIEMYQNIru2YZzA+z3Gkb213Zfr
Lsyl65r+tLUfLiEAQFc0uqhfUrCDHdZj8ajPE9e/kOOCo8Ozgzq0uFf8MN+AI158o1uzB4c8cSlW
oyRExBofd5E9sSsnUn9G0961AU3CCdO8jDHAcIBQxPHgKvYPXJBuA/iRyivaDj+QCGye7YeqgvXD
3zyYjYjn36555oMpo1qX74g3RO7/l7HBIJYO405ixt1i6ayfq4v8nDXmaoIdBzPOhhoWincEFYhP
uAEWFfOw92teQtuDGxdXBhoKbRMGN38eAC/x4oW0GH+AlSNEwzC70Q8FyfVnRMHEV/wWS4LPrHiw
q7sGrCKG58GwDWGzqFD1IO6CffawIbmtxzBOZCuibmojaJGDWUhtfw2yQDzQD1ICVgMpWnZGU95z
DUYQwRzoy/ewd+kUZ23htIAOpZsp66MLJ5BkJjZLTaw8KHSxPXbFaxN3hp3a2DeUehQPpC0wwxkv
uSQQxGfo0djlZ/DjGYYMoGy5BzzhQnHZ4NN/Z0FtTWuX5gfAvSUsCYFUKAGYucFQf4DxEtMs8Kqk
zXk2lZmqENcim8wOsrfbNfdu0rXQ39rcEOvQY+VSYuWhrwEgcNUWjx4xo7RP2WQBaAFpWUxfMVoV
NtBPm+yUxWLi84hV+Rw6vPoIFpM/eiLxgUPLbFHgpnD72myHpzMqBbgRXGz9o/H8pTMiQwdDJ1b+
2l3lH8LDQbLmJ4TiHcU+cPa7IDKd02bO9xhEa7MC+cauHZwe/HHFJpQZbLo0u4L5qEK0rK3ZdLdY
/C60sLTpEmsZztFJLX6N/3CpnPPU0py7Q88wC0fbujN2BJ78ZPBAQtt78ePG2b0jMh022Pxl6+o+
+5lNZkE+sm5s7fX0B/A0SSswzc7Ihi/k0HvL6p157/SObo1sGvOglDTYjauoFpXmeetRdXaf7oOv
8ObtCb8LdhhFRhT4yLCRJiCVB8HL8r9QKUj/rqvnBm3HRbMYcwN0WYeMETR0jrNEq3ars2lkeQes
cBM6Kxc8QLcDmrCjay6N7W3ICqMxndVByb3J91Jnn+ZEAhZywy9rxYhsj+HEuVhhyBHH7VeWJ1kM
smkxARyY/De49N1xkRbn+94RT/h2TGak/zzrAX6A1U9NfmPiTTwjGtxHSLtlun+Z1n32CCuuCviQ
/8RVaQ7nHv3eqcN2emfFeOLHMs/xdh4h1+aNoABs8hIOt20j4cLc7AyLcRYMuJGz3TLXzPHDGttY
6R9y20C2oQhgveEATexsRX9Ifni0QEjwJk4oYdg9nQweBDqPN7u9+yN7WVDAGqNxHriESP9nRm9X
J0OHLVW8Z/iQZk3IIbGpAaV3GOpuikTj4pb53a456Qvmagd7uQa7BQqbhoPu/e0pjf/+92xsldrj
urQXtcXq4dYvjunA9fsHOr+EF0JW9ctcNiiQN1b3K4fynsDIzZzFnmfFHr5I0vbn+oDyG8lqGrks
xvYv+ZtE4UCyCcMroYmCOLqqOaj7azQ5piSJmQA5qAnG1JvQiCmGh2efMucEisXu/AEuSPJctmBO
QOBSTjbwLJwhKeLMzmyyafbizFzWHowJ+2mfoEvaBbPOsrAW2N0fsHmytaVFMpphERwlq7B/6f5r
LVprd4PxGmO3ZsinA0ARxGZxmnJocPhy7GHxZYY/dyHRcujZP3A7Oa/GNucX5VbOSsmnTGOL6STJ
52N43PF2uoOGnNsxzp91cwDgcEvcm/VAMxA5FvfhvTwq6K7ik8uNyM+wrXhw+1/GTSIcuLwx6Wv4
vGLlgBny4cFEWQr6Upwmzpa6tt1Gaej/CuP59FprlVqbkmaD1mp+t+YHysmszcM8FQ9Zu9OfLVdr
/W3AQT7bQu+1ofHOWnsWkSNxpj9Ynb17tfzGm8834SEMEw/U9yK7Fdu0VmhICllvnKjJe9WQlcVf
fHka1t3pICeTUU8VZU3WAwOXWr3led9x6w1267zItIPt9h4OsE+vsR+fZ/4SP1SxH0+XLLpq/bVO
wtvBb3/f3YYBUi05EZaJf1nxN1q2NsA2S1gdgkKL9zmdSoNWtOkKptMhs+Zd8JjnujX+bVzdarBQ
3NrdSpAsD0n42EU4B3ONwcf6UTqzDAgTsvfika1wM/Holzx7fmmRFtEDHqUJb+TK7vCje2PnNWdJ
zeeHw0bYb4/RPeFqf/701sq/WT8QqoUDIdyBNaezA0tbHLZDaM+kSPMisa2h4LBQfhDqd1p3zP62
TjePxZrq1jAbZp2vseTV6QSEpQVrF7ajmGF7mHPkzOX126e1/byBp7Yg1zUFr8DL5hbyLiZ3+l6K
f8jrpzf2zW2/HPu4lGRv6MC49MfRfupOLZU7tfgGvqPL87t7KgAWgqyQN8RouNfZfr+XfOFRzqJn
CIQKzvnYva5ms8+5P+MEV1jtvcvF9ETzug3ELtw2yR/YJ4DGredUTe6/aGp8A6lgWyvOL+GAktkd
hEjN2vU2N2g9f9E0mk8OhvBNhPpm70O1JW2rffk7FrttAT636iA7QX+cMcSpuzr/Tt0z8GEUMQJ9
Jrnh29qAJ7M2vYX4lC+5tOBM/BVmazp40/504dg7+lSPs9ndLyJvI05QlB/BnFibm3M4lSzUoJxp
kRGJo675d/Qrq7ISCuZEo9jr95LMB6k7mRO+tzbxy6tceFFOm9jBeN7Z+ZTUvFBZjmS2cEAYOVWt
ry/VilELhY4eVe5SnEkJa9A7HA603glGnBiXYE6bWmuFUbRL22cind3u9w6tx8cToQz7vdj5PnE7
82s41jkkZx/co3ZB/cc+mfFcD4ZZKFl8O3FOfUjqzp4fl4rfOt/f8rK0vr+/Dwq+wsr/9aWtUJ/W
LHf4nvJ5aqJZ5/Ml/BXTs7g9LJ/5kee72m3theIsWnv320aWf7WmvxfmcievKao5l+nU37G7XHQq
3N0rWiym/Lo19n3/92JPnyxVbvh39/Tw5MR90zTewue+OCAKXSPGH8VlHCdCYDhCzjFayzhzLQXK
zFquMZeoPrjrqLYdFAq2duEtsU17F0S9xQIUMH2sMt78dgJXNl3cpwDYc1iDS2N9/cp+5N/+n/Fb
QBIyvtM/uIl9uaYEUJU2TDPlu/4afUsJ6mxTxMO9h0vKfU6JHc8K1IItvKpz/zFacMz4c7HmyTzG
dHkI2VvfXjL3QstbTKes3p6gBdfqG6RgOPXPraXPdNsim4y7ReNMyFhScv2641d8jrlLAwgU0KNH
A+8hdZTUNSkXEn4iubdUVUuZp+ExUN0b/2mOYMbSD9mWXJQ8HBCoeL+0k4sglkWozYbHuPjtidSB
GZH1MAScmq8qsCQASx+xD+J4dNrO5hnUrGBA4DOU3gMn4LIQo2Yu9aW5LABDk9eMwFOAA1j2Y+9F
zfIRXwGz6AKP0nA8gaH618FiYvWMYdJYk790hzAgqHHS0XAkkFioAXk6Q0+dIUz7OWCdV+/RN1Jm
BHfySl3kiSjgPuPxot1ndFQl3xiMH66OLR4AXtl36p/1TiXtweqjJeH9ML79HGnsDfRQ2oOVgzpM
aZG8GYrSnH4jJPdy1gjVBBQyoWEBeKAyS7mQH6K36xE5JkRNXnRdycQDEYolwCsWwpKhDE3sRCSW
1InoQUgxFr2L2qdItxCFWGOmOzrs4ywyF8OJWurzpP8h7L16QgwhvgiV5ejfA8EEBNIk73bjAMTB
HWBN9jK9fWBivFK8DagYk11KmkVHS+CrGgkkGqQMcgR1JCu4y+3iVVxYuuJEp2ADiOLdu2R6r1fK
n/lf3Yf81TLTGdOeAnhGfaOzJPmXYjhXdHqcKJwWdL/sbXrmhZXQg72jAPFyOgNlg/JLfq11MAA5
vYUq+aT25O1IYGTVKR3+aYjytPM2RXWPEsbbel63Klm4O2R+w9Eyn5xETm+4F+RTUIUwvv2i9HD3
UgmUayjnW9lEljDUkClAVvWIWqXIZFNaJKMOTJg6SNcQxr7WZMpJgafXBFwf+MFSDUYX0vROdXfu
NJDep034ykLQzhmtxs/kOsmTo3MhZZFMtE43AxdykgI6i6yWXyuGqFJ2IgGZkWonX6BppIGPoBCp
XgDuhvF9uJQb+E3DBukdmqLCUG7Ir/pc8QWn91q6gOuboy/ANh9hhUsFisWejOwLrjFbFL4yqLQP
BAP2XFW7ORAGCvXkJeGQkmqd/EsX7Mb6H5rH8G7rtzAsUIMf/4Zvk3rZF1F9XEETv27LXQXaIF2P
LyigvDdjyg1ABpQyqYHP1wiuP7aT6m3lxrQf4d4T0eUxnZXc2+WPqhDADgDjN3WW0RblHrH8e4lO
ttMHueXbd6+ACwjZtGlIWeb4RGuOnp604Sb7r6wp/kjVlEojkN1BpT18bC6AcIiq9U4F6sQDtfct
z0SRo65/TLQP+mQN3IWkpsiMU1YGbddBEbLVRUxh7dHMJZLftculAERRHIZnQM6TYu6JGYbulZPU
ypF7344ogZu01Ds6ojQN2QtffIjMNigzBVn0okxkShLqvDHGLrrsxS8FgUeBiV5nxYIE9V1cyBmp
CX2I4K9twNEyOhlDXGnYJCWkiwdrifVC5ZkNRrmgKTbvdE16/TgJJryZKhGLmDSdX5/fbaBKq1u/
GdCDAaPGMLcFrmmAl0/wlJAlpkIP0aLdXljHtzvO9xYFQlS5it+sC+gPw+Upl1KcYdjS+bHYAArK
/OuSysDdpFSE/qlPDZ9XC9MDrUIj2U91/5pQCe7A7JJHbBYUmV4IZyiP9fG9UhUnQ0wvDaQ9c8dK
Q6OBQMS5rOtuf8d3TLipK0ia0qMDER+JuciIcEBDUAcEu9P/mflXylp+zY4AAd6TNfhH5ZpQawCk
U45OWC1K0nCu+i8ejqdG+b1akdTP/KGnMxPco3xh0gKZe1WQNJW3D3RVqFNkvvloXJpMXIuZnO0L
E/1nw1XzGG7oJP1L8zlJbsTXWRHM+YiaYk9nzzQ6EsTvaOsBhEpp/5Hpn6DBQ5zDEEorc+wdAeOQ
vAMGWtJLkB5FlMJuclwQrCrz+3XJWspcfQGySvkRo/lyKPMBno7zcyfFNeXF4NGCLlLoXLGismH2
EcOBzRCdlKg/Mpn+SBB9QjL+QK6LDdAH6rDXpdRB/E7PvXRO5yzaR/5FVQP8lk8VD2BJyRyeuTVA
DSj8Kz8mj9oigJ+qc9CynBcAXpmvDvW/fYWLZiyr23c6XvHo0DqPYrqovR5VYLgrsszU4WDCwhLL
lLUe8kl34GST0JysUaqg8E/nvb0JfRIZNU4cijY+Ux3lfrOj1jDsxgPQspt/qdGMT7kx0YElZNoa
sJgUl6VgNHZ5xh77diwSY7ylrTDveff7p/LTjr6rhkY2oGXCFuvE5mTYQOexCmVUXwIaiGBkieCK
mCceX08IZrSgr963lQA/+6gq1e2SNZpNWsEgblLgRPNPfQNLPNrdEqaGiwHRQbn3DoS1va20GZBu
ppoqD3VTkLk8ltiF7GJoSO0CPgG4ErgFADoVc8OqHWjcIcd3hv8iGnKBgFX37XLC5h8hJkvDLqF1
TnGMTB8nKOBToUvYUSlF9BVbdRArOV/Kq0beAnGRxvE4jfo0qrsl2DPcZbqOrjEN3CIDLyDto53C
IEA/xAB8SEOMAfhpqAbC7rA5OD7P1EUHVvsNe+/grdTRGHsMDLxMqOh3VUB9mdEDrsUhLcfU6CnW
gwehn1bBGcQkUERm82NlAdRzqNcqpSucIOepJaJCTQMhCnooTovlZWDoKFpD4wZ8Knh9AmKE4c0r
Sv9iioCrViPgUa9Y3TfUx9jD0F2n3ARAEbp8YS9SjXtx0rt7HKEhKJBKLckxECBqwmCxuXBZjjew
FM6DEhCem+7igIzuO4DSNOCgPIe1IllBpEudMockFPEV/EA+RI0SXo/oBxH0AVslaSgFtMYDwU8h
l+FojWmdUO1+UGXlRk1wGuG1nl5oZEOGilIduurER2dAq5AKMmroSEVDyaF3TRey81mTb9zYKnjR
yVmPIArQMQOy3kCLQJqwBQCOgI1i7VknYKxuWcTJA3uaoQPphDUSkCso6+RnALeqDjdGb0cA7PQP
ABHWiaDPDMXR7cC2llpXUFmBhzPG7OMpbwSZTKdqdD7GXlF+szcaqkScZbicFO95lpto/AVkhMbp
DhfQDI/xwfGAzA0YAxRHjYY5qKcnJ4hgMtPvHqg1tXu0zBx8kQf91O7IfsVDHeEbgX0bk4z9gJBZ
bhK4FFDMzYxDlZ2SU0oHzsRNKjTFi/lsjpZXEbdUpKCGkNGQ3W6YUuy8FjHGgecFhyVrB2Z/yOdA
HDBHOc12mFQczAquRyg3M5gCTZmMydiT0QDlYExxycBVARq8Im4CvEdgkBRKvSS/m7moMoPoQRKD
r3VE7bE2KIZGzMYt+0eDOFhVABOwURxTjLoBYpJPrDNKNzS6/9yWOF2YTpYJ2OROrE0L8hYDy+zd
6w9NFc18yrxUvXlW03uXqIS6PDobgvolm+X1Gfw7KChuHiTH+NN6C+B/Rn+5fPCPCPrjpTQztiaD
TgstYAxSRwMzCoJEA0g1gwp7IJgA5R2fRwctmyeML2/gYAefhNelUxsVkG6DxOChWgOhZnNXayq0
+pnQSu486GRYWWhtw9OHxwZwdgvv+k783UNXgg5KQUj4lDM8Kr4xOH+4Y0D4FL44VkiKGtb1uYXP
CycQQWfolpg8aVGB1iDfDUbwI8vAu6hfFL+dbDNW5ZyVoZPywJL+6qJRIcMXv5Pn35tsLPy0KCe/
IqGZ5uIF0TVBcFwcYJ5XwsJ7aCbDH53GImQlqExwG8SHOFWg4cHkwoWk9TAZcsz29Jjo0xxXVIBh
APaB+2ZDskIJLnhwTQ0hqnWdN5CZwL3vXLNeTbSdLBpSOekEV19oeVLcxkgLrgrhbuGrZz6Oue0N
HPcAIov2AGnssC75BHAEOIX4tLAY0USgvP0kr8S9ccQQ5UpxrwDhppeoYGke6Tx4OU+yiGOnUK+0
8qC2BzkG6Wy+wj801BDe3dDRZJhqzO6iBrAQX9r6SjPMz+zR+LR6ULpDOQfiPWnPp9AeQyKBWjE4
JCZM1dAfwemFOfxpovFAyo4EEso+dOkV1bdhQwUdlDmr+HkUreNYi+XDx8hBymP+2GNAMcD3DeBV
eEAsWz0lVIPDknKOTLzapAAKTI0P6/54vGLNJDbqdESatbEQt6ADBk8umOpIBSKRENLzSzSXT1E2
FToI+G2cXmByRTjfB9wOYuHyJ+p/U6e7+sXRg0NQIHRqRPI9YvEj9gDiI19Watjef6o6eMNAqgOI
U4JiKXsyqTlWIf7dxOOjqeHXl4ALtJeAD4TNCVMc6mp6F8x3eOW4WrIeQT03TAwF8h10PIJMq1YU
AcYWTEXYWYBqIYdf/u4Pn9VRfKOAANGVAhuKcLZYr6zrGnCYNYbMyS5gVDXnoTmwhSkZ66lXj0j9
NZ9JQrqAN0KIkmErgV2eBCrnDu44iQ7EJX7ZuHweIYW849w0hyUCspDQSduMRV8afktgv7SEY2xo
ZsxGoYbsFNx37bkjOk2NSM8CmKhoLwOTwr1ByVuo0kK6ZmMzgjxr+cusASD98O9fCTAmdgnD9h42
Y3gLKHqYU8if+QSjZb+GJdBK1i1eVa/ODMw0EShjDDcDRi9pGqRFiAw4w+gHd484tplUICP8CtEg
oSCHSVs2NrcGF4pfw17g17/xjbziW7DfHDBNQjWlCjvys0QKAADt/0i6r+U2liQIoF+ECNgB8Er4
GViCRuQLgqJ4MTAD779+T3NjN3Ql2jHd1VlZWVlVrYPO5tBJfnm1uoJgIN/MKl/TkvNocI46pLLL
7rXIz4lMo270uB7VbeM/ESY3BsZ0G+2jT2eHs0ZPZmg2JR5uF8nQgoKu63FYU2KCjliduarF2xd+
T7/rWbMo0WPiZHeWUDyR+emaZoegiUY7rwe3/yjVNVOzqCTWZm6l24wZlcVLu4COkoKfShO78/yv
liymHICuXsJvD5HuFXgvXXSXj04AiZJ+UDQfmrkX1yFxTvT3/yewC1zM2pp5ucFwZBCnGfWTJSog
Eohd8LD5BotJXo8omlqJQczrB+amO3vZ/J29MPRv1Xo/inOteef853Bvba7N+7qxrjWuyoD3xrFu
czcLRDqF5iNt9Hf/HbLWkmD13lqp3YyyvrKYJhn/A2T+rKrNzCcJYv5EGCVEcqausQ7/vrSPsYDd
PvTZE0/MU8e1IM7Qav5PXkYaW536ztv3/O30Xe0/xnKhR8dgSmmVE0NR0FSuS+M8T7CZu0eLFmZ3
a9ZTiy8U0S4pB5UW06HKtXmosTNpF6rtTv5PNW0Ulr1TtYn2RCDEEbsEKLGqUQy9GRXbczTTtPJO
AtzdKHMUVDzXbc3KihGzt6V72zSjt+swCn+P3tYf12diORFVtdXsbpXGytfeLKHjP9IeJjZ8FLJd
oFCslaj25GWTKnt/tqfGSK5G2P62/dGWdluM4mJh3gN29bYqSczREEENT0B0j4HMgKngWGFe/LCl
3qEvwuxLp/QL/tYT0ssoATOomNcEcVS1Wo1gD4OlDUqORU95hIHEjtht1BHl/SB4cRZG7+U+RBQm
OAJa6JmvjpzihUHeUe8w2nWJ/2xqJ1Rm3WkCF5dvGlBNGW8tap9kQHxe7e68aEZUoJp4Zu8uCLQ0
zJsSP9+8ZN/Wa7H4nHNE3Ads5mo50xdf9nw66q2bKSHWCIiybXjLAnF1/RYOV2u9Fvx2bL8SYekj
uM+QhoJwzvpdQ/sEAwMjSGe3f7KMaD1ZnRKID8iuGlcCmqpUzhp0huC9/AVXtig5BeK1SURyql2z
vuw8tjzCyyM0yQ6TQ/90NozCuaqr+1kyAPoTSqIb7nmLq1ho3ygNg5zzkjXJd3P8rCp8Y05JbRdL
T7wfr02mAxY+WCBoDjfLyfl9f/H2RI9CmobOPSe/Q636QxwmTAhWRK9642BhR5Jj6KERw6A4HKHQ
OZ8a1eWQ0jh/uIXZjJKEe/nLT4bpQL1ZuRvsfwklUd9OFe3z99t/1zDu+3t56/GW2p6TCDPG1kIQ
/O34N1rePEhnyP2/xa5nVdYs33uHtM4irJ2SANvZKFDAL37V207gwbJ7W79tr22o6Fz7tFx8JyMI
IWezMHKyda3FzCu29s8NsgoH2tYEIWu18L36LvzwNmAzvj+0Dvu2JbaNXqkkV3MguhFxJp8HW3Kb
gF1U42DKXDhgPpwo2M/SV6UubTf/lSuuyS9NroT2VXTqMlkQ4nwX2Zypope3yp4BeevOUJKW05mV
tU+LwS17LzwAu+BZqBfgWO+uN9BGt7RpsU00VaRWfKruErrV8qk717CZ6bDMyw8/1tW2R+YIcv4H
/e62l7v2mFFd5/3LFbzT/mC7GZlrKeq1q/S0+u3pTY2qzDX8KV+AkJwKEzlj+Gi9jeWjW15DVxIS
X+5PGZ0GRMCvmP2RDAP+QCNilPR3/ujTnc+FGavNfmO8Ziugrin2vNV0EVfnPQmWM9z+XHxDowaq
e7tmsDcIHM+7ejg8Vrse8L8nCC5WesBL+FoSqlyTYTsvEjCLLwRvkXU0tPSEKh/JnCC7dpnEMUDT
Ll+Iza17OoQJcPAizGDJFlt7g8NuP/t5v37tOr3x71YqjFVP5QSto4nE5qfCMD+FrMofwyJ5OpuK
/ogFIXZFp8soqrfzj7BPHrSdBu7KgrEPpXtgsOBham80LDWiv/hsOP8Zwpnms2pd0m4Fa6aPpQOC
A8jBk8TsuFMYZOCGKr5j1/OMrFgvSechl5K0lDCDOuklOaVx2KBoIXdCIK8+O7oX/7p4Mcf2CXgR
pnAOQ//8o9TWw27sgVoeJpxChS7qunFi/dCrLVUrJWXc5o2MI7iuecaeEsL9fn+zE/1lV0pcpJxK
UuHH+lEAu4zFBYeni8U9J+KF2O2BWG6A3BkZeOsVCM51f7S9SW8l4IHVP9AzNKxoMPGXcxBSbrkI
hcah5mnN5OLzsm6xVVsa4Vnq0HHTMTLqhwzypx5At9UwwQH75txtCczXY8faP5Q62T/TT+7TfNqS
J5z/QZpAjDv2eynzcr+zkwxdo6CsxUSkFeN9LR77VSyoBXdAuJxJ2173EVWcuTzFDj/rcgYAtYvg
ab2xWPA19XRMYSP3x/60rpUWT+RbrrU891lEj6+/sSBVSu5ZbbltR3/H/dHG49Wrfx6bViXfLad2
aBOSyxU7vGa4Ue8//Gsx69nIJWotPnIiACdtA9+rCa2IILHOdFC4xsaKOCQLJYvcsqdser+3rzVO
4cD24OjUZ13qg9RnNXiq63tdXTGlzvNbpU4udFVunAk45b2lMNJMDILf3NiSMu3wr7CxW1iedspF
4cvnPQdltxtf7TJo14NcTLl3766Jo5SL9lhKJZYs2NFJZiQphTCdA59SOKWkslJpFfJdVjRcW6Gd
3KazLTfu59gvgojUqtyQH5TSayho8ETfalFzPa1FvVtfOzyDx060PD9VCr2vR61ZTjs3RQBGe3V5
T6f+aIFU2ThYox7bxWKYvbDZNCuvFpI1KMmEYr3UdWmwKXUOm2BVBtKy+Ga7c7q1+Cg68u+GN7Kl
2T/Xf3zsWmqJ6nIECWPl1oOaqY36dV2m30zMne5c8vj9XW4B5qeKlfoxD405vSdAJ0OtdB0QcqLC
LnFn138Fk37BiO1YkM8H9/cnkJZlOfR8LLP8c+ZcH/3Kj6Fm83AacJ6vJfo4AHlAHOlQrn0Kvqs2
hFwTETi/W2blSou9tVf50IN1aawLvXAs5LvzixbSpyinjNQkL57pApe/3Ym+rDdVk0c2Roekj4kN
5zptJrlbBFo/2tSQs1OLXzvK4cfxtvq2BV05/EelujNERAuHX12c69UIPpkhITh1r/884ArtXL7p
1WXHpjs0/4IeGIcdL/5A8uug7j5T4rWVy9l/rnUeMFIznPNHKuIy1/XwrJxnCBlLK99XBw9p6Pd+
tJ6PwhpjCe83F9nuNqIUW9f27Oyd5amNJLmeuvtjc1Po2rnSlSpPJvVyY+O3ncOpra2NzGpZa6rC
3usdb0r9UkTJp2FTz87x8WX/Yin6BFbpYCmVYusfEPY6d7WmhXpPW4cHBuEXGssB6m5YOGhVvmZs
tW7N06JR4wW9aZ0KvVRn8rkfkSLt9a3+y76v+rBqTwsGz8ji+q0LNlgzUb6Z1+uskie5oku9N8xi
v5eaOhj8U/TCIJQxWJh+3X9ft08AItwSl65TO7cx1N1hmSnO9POnl7s+GmomDtjbFq8/u9qrEF1I
afOpfqr2st7c2WOLZiBGznF4cqXOvtQMC3nbsqK9dHsPczIjMsq1oAuxzdqi6hcgTg8RpGPAAE8n
Emwc/v11PW+Xip1yrVtlmXnTwNY92LyV1qkUH6sLPr2xwF3/byV0n+ijbgvjAcxy7Cji1bcd54K3
YIlI+jAo8NXxN+raFTy/7OSCK8qJV+MTZcdGm5DkXj7laUlCTeYVv25eftZ1j5iYvcfreDKJRv1h
HkbaXP/B6SkVGuW8Ssiicyl1THcQZa0Jm8wDOFyfCZ4iyy50Pjbz83F6bx6og10ibsbUhU56ehUH
MGcOSDk0usAcDJI9p4sSL7OagEUCtYgCYvsRNSW5XLD0oroxv5qhtGPANBiGaL530b2AKDiTW3jo
RXV0ouxyY/d7RQ6L+aI5q3c4gxWzduUrBC/CSL04agSLjufutRKQCP9FfloDW3tujmXQ42Qf/M1c
vRQou40NotmJJsrWAhsge1rEcJHRdDg3SDdwbmkvWHk9o578lkggPzSirHGrhWd/2jccLiZvzOpG
LXi6TkexiEIBR8EHDkDm4GWj2LmH/v/vSEZUWnStZ35g1cXv9vPKzxlPVVYVTxyzj9pmykuev5Zn
uGb0G8+5mg+euk50rnHHqGX7ivhWeTE/LWxUMpr//9MqXZipVHmCpr3i8yF4rlbsjFK7XFUa00Ol
O4HhtsE9WLZ8U7oCiDj/QYzSq68P8L4UHhFH8l3P7biWPN9NZ0H4dkiAw9jm0gyAn9WvBcTvQ765
7QUmw3yf2tPGFjp3PXUEoEdi8N/j1vNzTzT7ZhUdWhLCfCV8gfXHAkTk9HNwmNUvUMZCtZCFHPn1
8QXMjx7tVdSyiR18u3XP2aXb2SOxLCweS+xG7M/waRyeX8wxcocZnYcmPNAyLbVhW+CGa9pjAItd
0t7h8BVgFfC4bxeZBF2lckaxHiu9ZSlZwG27bqmYaDt0X7AxiFaQgen9ktA5cbxoj6dQSzx+rT5b
WOPRPp4CXhFdZC+zrG0fZt+HZ+Mx7NflI7YmiqZ7/MA8gAIkhh/ax7q7sd6iiRYemZC/r9ctPBgm
muj30fESo6hj8GUVHd3czz/l73YrwOEpm6RYqUyrUnvf9psmReaeO+PSl3ukf7mBw3SDM1VKFQcv
6RoAuw/KeU7cH+rNxwBusb/QGXCivMCOBIjZ5MG79V0fk6nosDM7a3RMDvk/gX67dfNRR08eThD3
pkSQv2mMDa/gNPE2L7s+B65Vezvv18pfKkHQuBdBrHWU7HtX4D2OUj0awx/UC/qxr92D5JZRicxZ
mZBsPHvLvkkj/dDySQtyopgpM78p8VSpWzqIWnBdRQOZu4kr6c+BoYuKFbOJ/r4PFrob9rR1vlZM
sAKZqie5FsbI8R5BpxKsIxnvEzx3pF9TVFKvqwyPMmhpGD/iCp4jcSGyJaRIiu94UtaUs1kQmEaG
x5fAsSiXKTJJ/c9cJD69D7mUnU+axUCZICIaVIuJZyr0CR5SNpzdbNn2dujU5LrcP2XAy3Zlm8zH
otri2zBIGWclEAzWIdpGXzHa3zsyrpOBIpi/OLfsjcK+cW+nkNIv58cmPLfq4R4NJKhnrSxlZJHv
rQYFtX6F+AFCUEJ8/OeHBP6w+m7rLQwD3XFaIGt6Qi61g1ZsY8ieJpwuXDrOderx2SkdCK7Vn90k
0nTPLDRhTd4rtisdHfCNekv2wpY9asJ04QvtZFSU1MrJWesKKYpQSGfNaZt4SwlHsdrBb/kahCa/
/lzTEX+XJlXNuBdow4D2X+fJEJnsGi9Cp48+iRSLGu4etriGtGnZXRh9c2+XJtp/+wDb4o+nVU6E
gBWr/NtAyat6j9ddQZAbkwGjXwbkYDw1CQSQ1AcJnZg2qzPSXwRa/I2E1BrXNam4I4vzuui3zDsL
to91CnXvVb8caoWjNCQ8EAyC3eKH3woohQTkMDZLUs0Dt+yEXot6Te+a9VIoLclilbmuT0cNHJt2
AUDKt8RHwfRcCXAnSvtAZ+X2VHIEYs7qeM6OTwHQs/tbsfyqqLG5fXiAsmjceOmn1p3p4fmqx1Zl
MD2o9ASr26ojGt8rvehdy75CnmKUgocIAiU5HGs1839ljl7/utSpftlIGKuQ4c971TQY4tox7CKh
DmgwQ/9zmK9MLK/sqvAF5whoiHBfBY3u6QQVkKKWXRPsq5HpXKHUcU7tyk+eswbyXOP59yEGE2Uv
2a1d+kLrgLaWtVVP0JpShsoK+yKAKAnROCOsDRppR+OlY0cbvDDkSFD/Kt27pi8z7xQ6d0G85JHa
ebZkvdR2Ipjc8qLNIxRebgErHf8Zp+uYVRoodpzFjv+QGYOrUgsOOZdGiL215/KsY7XbkxaH6FmM
H7JVauldiLbCrvUqaFgIXFeZlWii9IX4p6gdRHePlhu5RO2CXMzkVpNPHi3ns9/vfmooOKzAumPL
A/HHWUf6YmjTVtp8aNqb23mnkDYOOoXWjdzgSMuocqWviDa13LzEyO3Y2cr/07LEIAX+Ig02x+Cy
B+kMTFHn3hTEPgubmu2pXwvbK+1k9a4jFLq0926s6VUmgGIyYsEi4pnYhDPvpxdPbn9u1erdXLyS
e5TgmZNUdBegTbEfiq7dzTCqY/AbHhLzERdZ1HzjN7sopeDdxKQemZaEQIrnSwo92Kx6+Oe4kyvc
7iKvgl9sSIbYBSAXrV2OJaeQ4MmWfI1HUqrQNPRSExiKzStHmzX+4Wnzpl4m3z+OQ2YBBTLh/n6N
Zh1EKZ7t1HbjhR0nFE38DYOlYPXsafu6GsxoLYMgGmhAJUrR7BKHkXKgavc514RWAp9ytxuh5Y73
aumBsxZPSTHWyTwLsMHjxHzCLN7AaZ2gY7YjVX6ktOiPKsPi+g7b1p7yNFf5toCyiFpyrUOtuc8+
ZZqoi4282QmviJf/+0hxBLHFoB4utinaXtKBySzVPc33Jq8LPIBGtaDV96UD8BjXUuzPp6u3uUlr
T4uvOtagtxSwuPuQtfwVUKNo4LBAxqkSEBvhi+0P1ox0GA+8tSIiIhGLZuOYRzFSDPzc6+dDt2PZ
DobWmR2ea5h5+2mtba+hgRjkNDvWiKdwMmiFHvmYmpRAclIOpHQQPMIgOF2emB+Bb3wpGMUjuWOe
GhfegDE5VPiXZXd588fyWXu2EN6/a0Z8Wz7XvrMXeuL1cHlsC83rdjrcmmA0uuUHWzOGsr7QYLXt
3jbd1Wt92Il6JWOINvvGLj+694+mjSR+uFFap3XvfJrAfuE6NuI+BVQcdT3vvKLoQ9W0p0yMQd9X
nG5hnIfO1HqDS7kN/rwwXg1bkxYGB7v6JRwMH85ATZf86mKfmY/PfTc2XMqjiLIJX3Xg6nY5U6nn
FXk0XXaBm2VX12ShK2oVDV5Jm8thdfLxe07nBrmJXS9K1GOfVj8fyv9vvnMtXzTupNpcjMOBS8hQ
xFV3M7a5I2H0ELybw2tY/Tn3rH/sSThZeIFpOJ5Y0/k+NePjLWyhsO/kmva7rC9yLWWXKR5/orvn
105ZSa0tURxunv2oFyExOjfKfw6svE4etueqI/p9Ocom+8lyVEj2YXTUW7gsvxRS3A2lgFv9dSmO
oMu+13CMYpidPCZk/zK0xIQqqqvlYPlTIU/ie63HJeqmSdR1lBijgzUbps/psDbNj0rPuWGQ3A12
b4WHhloPbsK67u/eaO1iH+yg065uzVvbDLGBRqC0owRAM593sos5mJeaj8/HAMKgRlsO+OdZKo09
XkJRdlDkqOl86jx6168ld+yXdLwY1qfXfCfTvKXCGnMU7W81cF0rcal3Iyv9iLYxJ6vFPciIg2jl
tfpx3naVZm4xvdVsllAQRc+c3gZF2rWfaLjn4TvlIGKQ62D3yu2Rh5r692o0R/L/KPYQOK0n+WQ9
udx6Iuhq1a511Uhw1QxKhEyjIF+J5eJbGnwGjKsqHjtStd+zuf4TXNe5z+R9E7lLW7OeA/XtMhHv
7j2cn7e8RaWm1WY04hu0Hl579X1/K+/Cw84THVi5eNYVBMd5BHt3pxo9KPfuf9YmqdS6gFpkSa1e
LEusyttMTjNc7pLVS20qoV2GhL8+Ti+9wng+fPSvw6sgJBWblAdZUh2zNkzmU546pfExSSdcJ9y9
QV/hPZHJ30y8whGhdwjN+9pFnuuVQW1MJdilzBhUJ7ChcerUwPfgGOwUN6EoDCPMhf/E82n5Oe3n
a17cfFh+Pi21U+S6pdH2bTF0Bc+zZ4+YVc6t1g/a51Wr+iEe00xzWR/Pp+DmqDY8V58q45SvnMzC
3S5GFNCT7det/3BAj873p2t8jsv1Zq7vBpHTStMv2TAb3vq7cdY9D+afOx6M0+3k0d8Od1DuvlEj
Oo7PBaU2hcoGu6zJgksTZ+DfUVblwWobV/4ttvH1kMwXI9ZEwaf6eZa2+Vhnj2b+mJwuwRWNnM8I
68FZxZdwwrQ43sy/yg9SqHTC9fcz/5egjmBxNqwNlXHPSbc+js7DwnmUzwYPJaPNQAlVMjbX5ofO
I7VU1iNVF8p/eNhYiiLG6DQ4DEJw58dFnuig3k5lnftaGGhuU8bFRAHQKcNQIO2Z/PutEOac2yvQ
d9WIilHHb9nWYkoWEsvRZkIrFnXZTggtXQl9ObF2WTFFocYU/WVCXQkCGzZjPAsLr5b5ATNMJByH
zHPbM51mNVpNr9ueTxWTRbUjYis8EmeZeyDeYY1VO+PttCYTkrbFCj6EN4o8h3VyKIWMUNiD/v6m
fCUUrmucJ8lMXYD+qH2XwQuTk4FDXuH4cJ/4YqdAza0iGGSUKn6YCdVF1Uigzp8GG+itMe9qJtmN
wFv3GnWzkSdhWMGr1oWBarvI8/sj7r3LwGGn8G64etSd2wblv0WmlNJKBS3W4BR9eUJKx+a+5c6D
Iu2z+LcY6lsnuz0faq+mDU7WE899O40SKfRqRAWgeE/AvevrnCglREXZiBooX42BZ7jcyXWsxaQ2
x2lDDGIQGQwky6KHK0727eNIIuF1iLeenGgR9mKOF2U466hlCPUm5SAbhBRkNsK3QYMhdKuR1Cc5
wg/cdtshIiNAp54sH4UqVeEFz8nLAOuzWcT70Ypo4N2JeuGowxwpT17Z3dpw7ggNP3J/f7m5Fd+V
j+T7igDhWVTdmLV3Mv+PvVCtCUgW7fRD7ATUQGXYS76/GdbMCNXe9oiXkGns0dGSl4MR9EWjheu3
vg+Di8EZa3Xop3CBq6kMT/a+UT0crF/NMLHwtxUNXhwiQkaUfRQGYZ7lYhymO17e5I8tjLVcXAap
lH4c5d/P876qJuzzvrSQ9IdEelqiRL5kSUt2oONM1uiihMiq6WnCJH68XwD8zTIzlap7wbF1aqOV
KY1fh6/tS92tFfsSwxOM9O9uemPdEMvVS/H7QZwA0NcYtHChCJuIaTlmITfet/XxnRtuPLzDbc8y
ViUMf/m+DIf0ZbhofULMofmHBblSdHUwmNvVWUvb/JXQ7957fGXjWa3rwpzWz+shrBIw+/NuCChD
octhsdBMh/Pxqv5a71z76TAa7wmZlKcnbKWS0nCdLF5uoaVv1XeV5HtWhU2l6GTdX4Y1dhozVxHw
h183KAyOXCfqtJqQyH7X20ywHGFxPT5VkQKe8fRcTJhc4unDJ0XIMCApYBAecLK9nGrNc383zF72
Diw+dSdwL9sP8twIrgmPwfeUrnzb375mP+tqXNRDZDLgpDaem+t3iQ0bRAZrQEwWffN/0yFeoPbn
UIpBaOTXsN7VMi1w68hl+qrRa/teusUUWFgocSifhDlEyiiLs/dui+3i5XIgXwfJ5YkBSa4hLWQu
U1zTHKKWkQQvGMkU/Yc2C9gMzLnHFWcRe0wsEYXI53JCOUCAZoDevJ9NhbLLz+bWu4RBDB7mLs7P
34TcLHvB8oHZiZT1rOeQk1Z7ff2b2//kqonigrbO3KlfLPURxKvcYHeUNFe7dZ13hc5ccfJkbqc3
wtF79qO1UC8eC3TdhHvqn2FJ9kn/dExC+w7bLfLkcnNnosxw/erg2Q3CQSkeBLkn1mDRzb5x7Kgh
mxI0odLNm7N47p9P3VvH85BKkul60dViZ1PogcXmIiluOYP8FGokzAgBZ9EK/sWs/h6Sj1XTp7hD
8eFskvX9X+NGfiJ8w7R4d2TDraewpz3v3/kcJu2qQFXuT6KSXHQvHTWjjoNue/+dgxqXo2KPFiyN
4Au+qv19UhfkIGuTP1ex7ql7jTt/vAuxZD7YDwrJYlJI5pPS8GbnmeMXuA/lwZ4EPaQCvJB7jz/V
UiMdy62Ob7VBEcoJjlgJDBE9h3YCtvNcX7lRG35U6NWOJuiyUR9Fo025k/oMaBNeBQNuNr2OlBdp
6+pFrFkKxOINZULmrMgZgGOosAcrnk5EyOo417/8uRbjtWZa9aN8+9Yv/amPNv3rf/XRTe/n2OSL
Xn6QUz9Txfp49G/97Vf6UhtEk2g+iE79dHzMmrtDc7uKM1I79Z3ROV68PUb7tLEp9E/thypEEg3q
/ZoMtZvT6NF95JODFjuTBsz3a5kM9lxyIZtCwiU+LKZ0oD2mMq5+wPEVxYDXC2PkTQ+4nw2Z5lfH
2jd2g+3fykfpozysE8T1+Qq/kKrSO81ZQA+rH7muBUfmsHzdJ2m/3s2YHWcy9k6W+GmeAqDHVNhn
tlyIgTQ+yYlG2zkEVu2uNZtqC3qeTSojECvtR4ProVHtl0T47v491zf5m4tjcVjWGnRv+u+Wrbbl
Xhwu+yW84CjXLT6zbK+EkUq3fiXcSq7vXZ74tSPqZmop/eUrHKVzZOa+tmYqDoGzih01OOv/YfFi
QgebfVaL1/fZcKMbKxUqbCFM8iA1Q/edBePu1bQSRw+hK2fqcARK3qbg3xbReIY7A+LJjbXacUFE
Dk/2QXm/mVj+AYRve6mGsI9gwGzbae8YsTeFEfBr3Kz9b0HoHWYjCSXK+68o/s3ktdY2TQvWthn9
kHxSTPCWZHH7u2YVcw1Je6dENdj4hY6kJ6zeOqYHu3Ro6G8dyCOE61E5OR47DtNy13j6GW3xTcKf
1wOFXUpqx/eycz1Ev1tn8S1qgXmwOT48/KoxgtXPMb5JerL6A71RB+F8wZBZEpJwB8O+DTu8rhcA
HuhImhTc6+mky4l7PKRTTvi2A1p0Oz2HUVly3tDTEO71dPypFvbKn6AaNdZhjpCUnS06CoWrS0Kk
5YcRzt25gy+mpXKserwv/80Wej6o8kudR3WImCuE6Z5ph58qNuvC9uHyVdR5Xt09sQB4NPg/6EED
m/+kaPGl6km72pyLnYQKAEj/nhtJrjfFwSZvLOHCMO+nO/HGuYXkMwtdwUGpq0pZQFv2R8nV1V6P
Tfm9cnjp0brqxT+zS+sd70kgd2Il8tri+bogUxwV5x3Ob2Z0RzPTaFqrtHUjXl23KVaKvIl89iW6
TdN0UNsP1sPdg+ryNl3Ay1H9q3iKUx+ITPGcnzu3Q7s+2B5b1zlTzcGhEJfWCgiNM+snEoBz33ij
0nxyLoxRMVznVBsgjULWrH3vc6N8YeyQPz17Ux3tZkFeriZiCA3vaWnZgLJcm6Ak+MSTNdMxJOvN
Jcc9Me/g/5Lo4DCu8cezc5rc4+1yVAI1NMf+XZqiwiEWc8xTeWi4o07GRbk3Of+VOZL7bv/mPqRq
z7lqy2SXrYE7ZuQIOh/F99t4/Xr8u3ut/ru/y8b377peP1ajrbNu91rqzUdmX0iNjFge1p5rBDpT
GeCaH70rWFOIBLfoVJfVs5ahk+4uYSMb2JI6jpaT3euN5Wk2WDz6ocEHCzFi4FnrlzVXxvbOzclY
hnJsV+W/XXwKQT0xkCTkNThrscsI5K5V3l3VBnsphS3EBvbwVePU/hioIWNdOsGwXQUDqJDozPwE
xU/IiH28rbbfhHy3Hl9WvdvXOcyfuvcVfK8jel6ZubLJq0M11E6QP9veEonQ0LjopHQym/k+3UyQ
eeolChKh5ORas1FIhxZdxtC/h45zPWDz7TQYaZrRWenCObzN7eJHSJHKwkbgh4JrUQC/NY8mvZlP
xkt8PwrG/RIPfULC2376CGNJKz/wZtpDOkfvdvlgN9ljfVbTfN9WODzjnnTQh2mzVD81hA26aSRI
XD4PsdIDD7lI5qCwrhzsF9CXEu9NocnJbhGruFHf3ULG0U0zEVJ2qv1gI4e796R8qmqxLMjPukkZ
BQlRy9WFGFNORB3+jvcPRYaAr6hycCFGNWs1vbWxX7iX/Tj7tnl3VQbDvgd4FtcCmsUV+ZvyS82J
5C9JYRAYmZlkMZjKe/ndcrKGujcyvtMgLAeS6ZB2heTKaPFYZ7/b8mDdkqxyHWrQREP0THXFtNNg
/u3xh7y6je5ddx/sdhkYhEml627ULfYfA2UDsYyb3V1WcBkqjATeTMKar9N9l4mVetKtoCVQeDyh
1bb/qnNY5spCs519mDrm+2rvFpAoVEsQfGem2I0iblRlhJSWcICxSLw3FLjcx8b9Tm/OoeYJDPqb
qoTRYfJZa5dnskL6WhiO5FmjY0feUewfz62SLMPwlE6h1BGGDdYGI+T7/fnHvZeWOsd/h1jWiQmV
0rYx25Qk+agVeUl7LymcD0scgUGgNVBaZqTWs56/05+fFl2a6FPxz35ENhmWl+QW3k52Ex1XMr/C
daCXxJGhRKUzLxSfpjzzp6tpNqKblStTi5Jns9zFPLCjWDHLyJzEBqyQPtv0mF8fMARxQE+7m0j4
qKolqna3fDHMKg1v16N9NckXTtv8nGT+IsFRi+fnVsz4ZEz7ufkp/92uU2B297q//WeI136af7/o
TfbO1Y3Po3VI1EK1KhTWk/Qeaz1fDkTPLdnw6+X16Cwj8sYJLpT1ghd5TwHh0kGa2GAFzgtegeOT
8BNBoGY/COxVqV3/CYR1qeXg94BHi35pginnaBK4vPVz7tqUXaWJlJXcY3XtUPHt5ZReZegZIfCo
rQeaVsLaJUGTsozUa64hzJVfNyYcz+ToJc/LQxYVqrHxJvJ8DdSD0JU6IGE2C2TbCyMp7MMBNodO
2aVZ9qPboxPK9r/5YRQwjScRaJPdaxHYRF5d0IWmnSE4XMhhQA5sMnzaPc4mKF+5ugeYXHiVRd0t
SLKLt6NAivvg1LUutQLs26JbeScS02xgLwLDn9XYDB8zmc7dCD1126NmTOW/tLWvd4uKuvsXsqhZ
5YcG/LKO9/+UL0/zP3uRMRerCWEjjpV/1ceovG5vKu1dcXKptLMVf6nSy+Xcf7S0CXCT6zujc9Xm
Zjeub5LS6Zk3jSnueRaIoTxINtnS9IPTSB9MvFsFX7BTJCDD6tX2vdN/t0r7fsAGteTdWa1T0AgG
AtDKas+caYxsPWYcJxqzQ3sj+T2ID8mVvDfIgrTihJJfzbPd0Vw7EC9aJVrzfxvNPo/GQ3LfoPHM
vv0svb9wKmrghjnTebUwT1LEKY/TQ293/BPdPuUF5eLokbvpMLFD+NssjrenzWu0rpu99HJhS6Hg
i5rKBlX9+5iZGcYWNt5r2wj+0//tSu0NGFaUl5crTJJP3TIb+yr2bLdZtXeFS3t9hvulv8XSZ5k7
uf7qM3sCwvf1azrRKf85H2WQMB19qdZXxyweTYVRLN7uSU4aV+38pzAnabJ5LWuRZOQ8sbEgENlj
PnSrbW1JBWIEmd3T87FsZKqR+Y8YZCnWwKIIa6lsGSnc0WJbwltHxJyoIxBxqbLXpTJcclgb2Nj6
1m8CwcmKd4JKXMrvzs9AyIdtcg/n/P/5+vg0CY4ouxj7hY4JY5RMF0lWyk5L1bHN89ppsJ44K7wK
kS3QjTgQka+OJBpfOlRVRIP5/lmuI8Jvx6QQhyxWN7kn+IvT21kxTGqUM4E+cPDjbaWlDUrV6REl
dZXx3dutGKuXqZ4sh7uvE6dZ9dGeAzJh8ANFpFTvoeIejo80IVDie7rrZBsnhcARMP+l4zQpixaH
eF7tYBfM3f0CUJfPkvjty+ZZV0U972bOZaaAKzIGylX13URgsaP244sCQ7FPe8quMNPGHsJNQqf4
+LTZ7r17zzG7b2czWvHu7U0BRz61sFVvw3sPOkyoWoAvWQMRznpSfGc/LF/cmOu1GC3Po7o2PYxQ
Y59gFpaWXLP+UnwuD4/FrlRcq8Q7Kawiv3zxYISPgu1zoVfvy2Tv23hXSCrL1kM5YTGSjcoFQyVA
RgfCwoIWwC2NDybc2Cj7bLAxTm6zGl7f9UvfHghw8AflhyrHdIrlk9UUfe3BOXXT2KQl1dJQ8Qgw
MaDH0NwIH6n0FEg7Oo78EIjRXMvnbIxzS3ERjlE2U4LivR88aFOognpC5NKMEZP/BcFau4rDCK+n
GCQKu2HtjwluxOvzxA/BOB7z4+UzhbcTOja0G/YGCyxtw4ODsvAyWENtKCdFXwDDCp+PLrdYeUp6
PJhHJAwMjwalquz3ypZqbCueUqL+YE4zhb9Ne9IVfw/iArhPOA8R+DhSTo71EdF4W7Chvlm0eIph
zWgiHiqOHoYUzoGyt9Qj3JAUstaFNg+DpQmFJf1XOPRcgtj0BAHx5USpY5HK8BmDEAn9jmmQEXgb
lgAsH/qz+WPrpBviFiD6rQlZ4b/ohVmiXFLcv1+VETpXOVRqI+sTx7Mn609vN60z+tx8alLJptr+
A6N6w6QhwxG4YmW39HUWgkXK8EEF7nAI/gT/5KXKkYYfKquRqw+5+2/9Tuq9jPnfJawbihz0wtNN
RMdPnbWKyFht5J6nHVKl01P9LQyO1Z5pgK2Zvd/+Vfkq/FR/qL5MRSdt/Ll8QttiA2Ch+AKsn8PZ
qkONDZISAlcVtSwe74axh2luUqdcsii9hkWHHPhdeAqjJxRBKTQOPuVlQ/d3gS1EvUB6XwRYPkqv
xD+7wen1hDTwWTMYw0Vi2ejMaf7g+LL+U20wf8NgBPipnPxG0Uyrm2NeuqFQHqt8YN/DQc80VcnC
CGQAu9bfvTJqEpVxCTTxaPfX/F87YX0d7H78KEM5cuFr10519JIyw0DFKEYa0FfuPkNFGyTCjCcL
brzcaMH6GqvvwGBvpwdZxm8j4wMMWPsiCoVceAWiczby7MjDbnaMprlbgAu60Bve6q/aBDxYmQqA
OTHprCaOaobzgh6dAOUyGVC5y0A58IOVrImIx8pRgdUEdLQMlmus0IaIy/Xmx2RvHJdyL8sTJ9c0
m86jzuHVExETdh6DIsiKVOvdkXN4jf6uRrefzDtysVMNyiggR9SrwwjM5BMG67h4gE9jtiNPD7Hi
HtTop/PfmeZ+ZwB4U7LB9nxsPM5kSQqAU+fjO8bAzaehtuyQHiKl/MpLyDULXuRysJqqG68guZDH
XH7k68nhNdyvk5RvBpAmSUXyIG4T27vshTROpqFt3LP5AqCtP6Pbmwct1imwmDy2Vka5Kdk1pGy0
HYtvG+xnNvQNAw/TByV7Qtkh6FYCtlz9kQEHsksZMQ5QzaVQDAVYCFA+wexqT/yqByqXv8fvckJ1
MgHGCFOcA2iPcPEhF3R6EoWeGp4FroM/plM/9MWGQOz4sArxUwRmfqzT2hS7m6dgb1n6ClK6EG1K
QxaFxPDEPNzR+nUxhaCsNiH7SF3ooTKamQ2RCFOgAbIN3x6Ife9I0a8m94jLyjluY0glpxTTxvUG
8ha6nOSv45BaeKPiQVE2o+Cy2/JwaHkaQT2bFMV1EyKohv9H1H0tp7IsQQD9IiLw5pUZvBNCyPBC
CG0J7z1ff1dzHu45Cm0Jwbjurq7KysoKeD5X4bmyqdC0DB3gXK88VTpCTSi3gpUnDbQ2E6OKEcP+
vLxVYe90/gkBSfuE9HxxElxwVn3XhscYMWI3+la8eDKuw2iPuyTGMtkuFMWjPDfQf5FuAisrBK00
V8xLsdHER1yImnp1XPRPOstHmy9utjQHq6Yoax+wOKPw3GGEEIHSIyaF7f9gZcIscaVJlvikdKie
YfIqLwm9ScpkII6tvPZz+ifT8gi6ZQVFBhXjvRkqtfVCSQR0gIO/UmaTE6Rwpfy159uBJWE3LVB0
YEDBhyeITCthkPk1thkQy72RwV1H78YLra727dNw0bfC9Utjm251s0/mr58WvIWwxDzt3+R9TQK7
dzr0l/Zvfv7F6C5t2FbjnvFnQd0yQ9mBi/oHlJANJZaHoRHcCPfTLfsr/gWyeKhkOJh+wFtPm8Kf
2oJ6YHD0hUizkZchRkPFTCn7WyhB7KxznutaLw+w0iD7USRZY99JBb2ksJJmtpIhgQTesBuf9g4E
DIYzyiamX3Br7ZjhofSUhobGPb+lZfcwzNJ1ocUVTpBsnR9tEVL/IDOLs/ukImNIzZvAh3OxuRud
Bys2cl60h8sKNm6byWpEXsiBPftpj1zYVA+jJvDLLYRqR1WSeZHmZWgNbkanm6dpMezBNMqxeiyC
8Nx6ZVYF0jLZv5BkFZnbgf6M17B8BjQ4QkdOUDthCNMMydtGmQ61jtCP6Tawru2h7KPSnogDbs/F
pYUMp1u8Jw4pCA23oPjkIQRa7fraBS0XMRvdMbbj/fqC3cbeJDEqA+LFyOr0qihGDCAqZBNXNdS9
Y2+3JC5gOYVUuNJH5chsGfwHLGTDOVnebBc+oS6XlgkdqO+QLS62FK3pGW4KIJRiEqTQ0Fe1zHfp
nQkLv4T0GBRlloykmqQc+WVWPubgvZFVJ0V8UmFOBjAz28QBCrn0xeWc+U013VZGE/A/DCa71osq
guOL1MBeEFaoHbR+qqcyVfgQB3FO9vvSzM4rt+6NaknLe1RGvRHjHoe/MTdYVRn+26Z6D0jeDtK4
3djK9nt3JviwZi2KIDIC5jKNw74o7cRzDYSnY3P5vi5Gy+/ESs/3l83bDU/IZW1bpVS8/8sq3+ic
541Mb3VtZVLlpGKHZraT7ywKjQvqYnP1+UABzk7OzUuh9uhd+1JN88acRHJaIVTzspGN+3cvUeGK
b5t26dygJSfdeAlMmOv5N3XqrdEVpVS60jDHgjx8FATjlKBSAmmU3savgciTqtASTWtOnGlshpqu
07DSovO5HYRWgBjtMTfp2FoEjlVP867CrUnsimDYlszXkehjVyJk/OpN5PvoYRNDplW+iYDpryTD
VrxEf+du3tvB/X2qcmWsx8kUTUVHV4qCdTIhvBlzNXAlRRmXqt5f6AgoAoeOnUQYw4viAHJ2hQU8
LZKhFXoBd6IsFM7hq2OSU6+MnyIA+ea91qZ8vZMd7YqidYblLbvb5Ou8ABztkuES/lLbkUnK6cpS
Jwi1/D+Dh3++Qp7e2MuZJVbSiuas7j8WkAQNXx46n1VWnX3KY3noem/3PEbA7eAWzFbv1qnSdqXZ
1t9lSGsB0HMp6FLPpG36+FciYp4LUGzAw5IVshGc7Yr1Qx/Wye8Z7Qc5DUBzMvzMlEnZU6KOU8Qv
vAGwQvoqWDeqjjapkCYsLjvbj2Wqsm5lXxcJiEP5pGlsK0cgMPG2bWkYnNtA9kKTx+xr7qvwJcea
weY8vxh++UF5RCUTQgR7mzSdZEDiZfFr+HNffhgqw+eNL5bvpW1bDOF+A0T30L2IiNZ+OGV/YQW5
Zbdon/YcEqBR5i4RxC33mByn39TtLQvwluwIUZRGrffQGJPNfHYGnamEV9PNNhbzHdJkIYMvZ/Xc
YuzG+t1dtK2TRI9Uh8ueA8IwzvvFCTmu1ejwu+Zd2xy8L0weSh/Jj/Gqfya3Fgwno76Y/fnRPc5G
14nNgNzcgOTv75S+nhP9orvkJ7ZrcBdvg4F75unvKoOqAeGYCfcaytYV8MLaA158reJHBcZuZsgX
Qwj5sV+rlSDNH+r/ZKJ5NHCv7nHcuE3RrLGxG2ghahI3xJKhE23ln4VHxT5H4HISdPVAP/q5EtYY
iMGMAxTuKcaTkzzW8UmuWqr/UqE41sM4KBUqe1GA8DNR/hPxCWnWg1OuuyLnIfqU3UnpR55onXUK
nCBCFdvn+z+PJN0SRvCJwzgcOoBc2zWVNhGelfkfjciWaAQCpmsXNNW4dftm7hySNpAc3wXnA4eA
UmJgEmIkvDNZYkSrQYZGDgqXjv0ZgrsPBHpLcT6wgOBdO6H/ekChSI2EfoatnWhm1swovwn0q9WI
z/5o0glYnpX+Nw88kI7dRkHGc8MpkQIZpjKtW2efeDsAnBDbZFrXA2BqAJa22ESX+9fsXi/M8TK5
qNhAhCVQTZ5+ULOgTkg83LVkdjJkV3J+pE0Zu2L3chX6Fb7wSAs0VvsrDiY+4i8luRA7hLnTg1Vw
FEgZcAdknQMCdujYpvPchZF5qaojuOZ2beD3vXkNsV03s9DLNn3UPNEoEJYVYIDsWrMRnaUSNqdk
Wm7b5oqJWAxEulS1MfUEsJchZ4PmgWLPUvt+b58n466gfDd9SuJd133tuZfF5g0o0yl+KF7JtjIh
e8ZueK7bdrabwFHKNLLdsWYfM3ImTXEuvUqigTnkyOj0q4vh4t6EPFoFarLI+pkkKV9uQ9cETQUF
PjwlfhLbzGwtBxz4nTwf1zb4XeIQEWhIi8klb0bFiYVC8YEJN36tM/mJTohIboHc9QyJ1QE+QM+X
Gu8DN9cqevye+oX3/aDYSqk1T77lJzIV+SzH0+RBFlpWVr/3j9U5ng0XQ+t318m9BEHGL/tJ4ss6
AbYE4mZgexz0oQ5EudSjBphFY+IPLbt30T35Ds5Xj6eMkC7czgCcltQ5+qIZaqwYgJzPILvPTcpO
XDNQNKwLPxOwONZCQH0UxxgVdDBqGlbrkMmh+h0K8kUtMjtAODidilhVXsVSo9TMabuykb+HGIYf
u+qxU5nm9BQKk89toK8KFSF7rpNatMyTy+Il82XNEifD3Ahh4jjf2XKhlWVRwW0C8aVDk2/DdNve
dDw1LnR0wwEIaeTL2VMl9Z5DTyPtFKYJj5vrvgtN43MvNlIZFSp30IsSZRCVNDde63lMXSQUr+RP
b4KhzK/a5eKWKExjvCSQEi8KrdnruKfmaxYf3nEXp6fKdlZJIdCkOtlP1KHL9/LfAdtM6utJQZjH
h67M/WPEk5Te4/RvbExbKOOsPb3GBSUWqtrSjWR3j5R2a4PNNoU252Mr3r7oXA0s83CJUnKgiyi4
9yaRRtZHAGO/IEnNIbhQoru/B+onrXP6UZT0aMJtD7VirmZ6Uz9000EP18ZGEpDlqeFRBHdYqIsA
ZoxbcD3LF7CK+9fgg9qsEatgTLZYUYwpLy8DsF707d0cALayNgBGXGq6zMGfUG3wOahQPqt5V6X2
ba7UnXrwtMEeQKzwCWm2uXIKmU7tLtQowgOBE3K9vPwk4ivKZRBwUQZbbFogapbxGJHQeZTrZHX9
olhQFUT92iBloV6qRe1ZaZ/IqRMg/221gLTZleYPutyp1jHRko9n2ZhmSFpA+QtNwRbupVBmevoA
nmTYfzWSTIVt69QRbLumB4PU33T2T4xYTiKwaIjdhc0dAtUkVSo4sjvshoQxQ6YaaRjfRfCXRBMd
mpvyU1YKDRePD5mSFZcRAf7NzeOzByxyEGwtW+6eBb1MG+sBb+Gcfya8rh2nEZ4ePK+BM7gOc4Dw
1sGtjMRzfAFcZmijnqXoXGF+U4VjSxRCo/XSEny0x8lXV+WrdO3g4ITg1HXptkjB6bl5xwd80Af1
FpzqOytg15NXVlmTqVwHVLQerCczVcBhVnUTEh35mjJDfBO5LAWaTSlZCUIypz2ZtgP+gmuEuXAQ
g6OCT5XrpF+v68aDEUiWExuKo+YU+XtCBZ9mtOGxHSN15I+tRKOQ7TJnjBO+x7SXPr8kLqAHbigR
2y2VQfP9SQrOBiPWMh+ZWtMmma9RZCQBmaRfRxZJoU2IGYWPd9XikqvWtCB+0VIzZHuQWTmF8Ngk
DrFc4DZjp5vajJsnieEs+t7X8SlAaxqyKZcdMGbqtXrKeAT+j6YHdiTlE+WGIh8l6eIiSglCI8m+
Wcgx0lSyYjTiZfU3fciRfKLv4RlXr4M7wb5zS/JVWCvPyve42a2JNuZr5I42qzA4bs22YTGQMuI7
M14GTd0dVnnACrhV9hM0VPJ96445bV3mpiQvAzaFnWFUpz+sI9ZTi+KBI4vErFmVljmllB4EpkdA
0AOIFw56z0lLG2kmGGWWM/bEqwJBY/8k8SNoFGgY0FGpCQSTbRiJx42QOt2gIV//Wf+ByQ94/JWE
V2clyJVHVlCtRjtXx72S5zYq3LVbnX1BMtnTSGmqIDDnMr9m9K1hewQGkSrqu3dpBZTWQ8dRFNFD
OxkXvO+g8tgwdmRNQ1RTZyaOqgSejHdDaQ16CClC7vwDOEC+g5ydD0ArP49XBRtA4g4yooHTr7LA
VTuttPjW4162INEQfdCEUIn4PbZpIEcHdWAnntcZDUy3Pv+SdxCWYZGIMjfGxC+FRVW37LKJTTB7
lloItly/8QYCMKTU9xbP6tZcXd21EfkvoxPiFmEcIInWA0+fQwFiV/LzCjzjzQUaDx+GBXH1DHZI
/FgDD03Qrx2AEgNzQBxXduA2AB3B+1IgSU5SIYMexrYNK2ZoinuTsWZxApBkrmtK/KTw+BxDtWPI
ApACiJBqtxK3wckJOak1P6FZoGkFj1ZdsW3INYg5NvqJce1l2gKBoKGaMV3n3bpH6hMhmeFEDCGk
NYDWulgpjGduPJJQxtrzoLUo2ARTh0IBHeNIHv0Zxm3q2qqhOPgJAR4V68GeFZx0nJybji4NNwL1
KCYZEInLg3m4y/wCl+WJcUbkAMC7BDY5N6mn3p0FEqYcPGdRSfhh26MOUGU68y0EYamyX4snRTXt
QwImS14LrIQWgE4dQF0guusbUAqwGDEjkqWgaSA+I2rGR71cuChwbT4DIM9uyAN8Kowwmx6on8Fb
+Y/Zim5pfPuF6J+zGM5B+CEA9aJ3WzaOFBngUpWnxnIsmst8Dzsj6OYSdSQwQzLv0g0CaEIJ5GrF
KG5OWKC18LzOW0RhduU7pESST6FLczZPSSjX3f3SAbCNXHJq7jVXmP7SxL9PqE/fJzsM0zgBpKyq
odAem3HMfh/yL4sRKCEoJQxcmQei0GyB10IypekZHQTfSvChCxwI3CeKAeP3+/VPHLyGPRARBGh/
PEsxtHQFYQ9tsa43/WFiQy4Uronq7v82fXZa6tuCQTkDX9NVVMyVWfxsVcdd388804UWLqWqbBLf
NvTtyNTFKUJDITpFbNt+6foGm/nvGkNyV5RAU2JbXWfNZNrtQUS4ZoWpmp2x7omGmqx78z9xPKe8
0lYn/g8ZVThS/IC7EG07/RLRpu1IOa9Y7Bsi0XPoZi2SFghCb+Co90kIE1rBnfkgx4jGuU5PxIdW
KhdCR2GkE260sOlIynjZE0Tyx0SW23WfJ0SH87R9ZSR8xOuun6wxl+4G03TVD65EeXmobZFnPAsV
RVP2mqvKiSfwzJ1xFRAA+cb09U/L+2D9pw1e1oyp4acRCbb68i9L8n7CEJdN2tbpCMk7clD51HR9
qdVAYf6P6P1NXxmfEpAtu3kapYzVrcyfpWMwQ/MU9hpn3B09SMA6JcKhNcZIrf/j1zzeFlQZ0bgg
/u59nqoI+AhK041npm/i+G0xgkBsZGM5oSGi3B8HbIVe9t5LPsObStvgpYaitPH7UjnczHrFqWTY
7s826Ky3DXtiRB+3NwsF6YogdGH8zmtwN/AC7lleeRpZexKnQTU+JNpRJxIROUkb6FQ9wbVKtu64
qLKdq9B2GfQvjDXRkx8Pp/r1pNb5AL1bjWaSdaweLoBW6Y+luDefk+3yunBzrOW1e01qPUP0OBWd
15/isCXFgYe2BO3zCm2cGGw2EE8XnCPdOC9k0KqFQuWB6V6ZzquZbTs45pfGGZ6fH3ksCkOuuhel
bopl+nN2e0oYlFSK0ePWs0VMF2JXX+rapFYybCOWmA7rgTkS1stVQ5EqUB/tFaStcg27Fau1rE4H
xnJc4ZYwd27J1ryo8DGB7KG3i1v8y7fGpTdrkc12YPVnAq2bev9g8Nw5F8mqZyXtd/cJOMsebqEH
HZaB+Wi53+Wm7XrZEB0Mx3gxich7YTOgDgdd9QUIgkmSiCUIiVqNA6mhnmEGccgKKzLrjS8vuyGb
xMJb9gGlh8xAtO4TNvjSoRCOiOQazfIQ1/i7hCNQtkOJuFG6VMwPefoQ58wXOquYRg11NgIAsGZy
IntszidQSGOnhN1YPu7JE9BF3EOZLd8tJfEToPJ8qHnsVvCOG37u0m7lq3nKpiFruDn3NO5mXDRu
cPMuRyZ6RqkfBEWFOnXHL4pumqkQry4/znGQnAk+mDVkHJZVwP1eP3bEwSjbRrTyVto34CNIkPXv
bKffRUU/3t+0qjs2Z8EW3z/I7EpGTT+NchiisA6DDzcfyHaIEbeRsLvJ3iwqoTU1Tsm2XtqoF95Q
kEdDympKH0R83Qb0cZRd8r1lt6q39WRx6XlVkJGe9HP7oRK62SjWN77FUpKWNwsOtulA1eDP2K9t
d3ood88v002k6Xgivuyq9j85V6JPkYm4G21jZttHri2kDykbNNlsG1/vnu/QPRJmjw81P2T4O280
VLcDyO6mY2JZj2ZkoPem6yFjFj24hb//mS1rObhU3cvILmpqFTcNtrVvj3TJ3rmsWbQGPtEIIc9p
FDjKv48hKbqB3KMMvAKjh/0fc38b2WptP5SlKPbGybrKqeY8/2SgKPvppfAa2OXdfrjTHkcPioHU
gZbILJxXo6A0crs9O3LJxPWMMPNpkXiN209NOOS8c8MgukDApe/uZY0OfVxXjvL34fXaO6RHuuup
wjxhA8JK4+W4L9lzzlfC/dVB+xYVf1Ve2qmGdAOr0sqhJU+EMQ2SeuE6hL3WhIEIlP9IKBDfcp0I
sDsN164Dy3X+A4bZdR/z/ul1Efpy2WsZ5/tkWdKLjkvnejTc3m860M5Dn76JSoVUBUUkkqlqhlot
A64Y/QWdUnnNuKJDEaB5M7wfBupxlqfyNasVcVK3zYrobv+h1mIcaRVjb72WpYiT7DmxitXI3E1P
pGE9K3OVP/1fb6zKSoA6tNvvfq3fI1aLgh8b4rLFYN86hlw3APjhvbXQYUMfqgshmj6nxbhd65Ik
lgNJ8xW28HA3OvTXVTURQzRoeBD7IUUQEobSo0OgCLDTNg4Atfav7Lk/ci5jvv89+RMSHByuE34v
kGw1MmV2wZItB7qKOVSAt8E+UTOPTCfyXn7xtgw0hWZ471OQMjMP6WMr64NMzgaheyAHQK5l/BPU
C5GbSa8o/fqevkTqDYv0Gbr5fXwqdQG09FS/9IcoF6Jd5RzXaFPMECLujUG6fR2cNTsz9c2U5nwX
cyTwsyeBViMDwazoB8SvOxDbYoW38QPN6UuSQ0Xe/f56SNRTi9rt1lccsNWn9auQ6qQfVezR0vtu
tOlsLkI0xUnRJlE7Lezn5fQ9dHnZL8HA0FJFEHataekttzhBItr7zLc2aPmzLoE6pIy1E5R54Vpw
9pIP3bsUG00FO8P7jqMx/0qX3m64NBwZu9vjUvdsKWoHdP/2T1OT6nhf4w4WrwiexSZ4JjdcBBY7
JURSoAQn1EKCPBEfZ9HhVZjQJE7wuWjB+0v7YfL69/gFslkra61MRG7b/EHe4I1BGGfoC71Q9IYQ
7Ac46aSqb1SDcrXZ6EF6kP0NJYr5fc0ls426ggRiS+r9gTZdkywDEqZ4GIt7rfRPwmyx+9a6K0t1
lR+Xmnh5S6pcsPJoS3Lc29nPVLf4oo8k/d6yLg35iTY7siuzS+eQ7Ur4rXM1+b/cpaFN2T09VMyl
UZMJMi72IeBT8p6RnNT69o5Vly8C58uZXPeeGYoUWC5dGI4qCwEmXF7O+o5sfZP7fRpdFo1sYOfY
alb71yBh6cLD2qg9Fq0DNRON11QY4YNq6ZRtLMbv58cPefcSYSua5rfrl/1KzEdlyA+kQottC47b
CoIEMqxyH1fPVuGKWJAk2APMmL2/JzTmtM1qdkhskAyYmFAbgEfhZZ9G8hocC6P8paqX4Frfy2Ll
cdEKaBF6n2VK6oL7tv8QAN2u8X4Bm3+096V+jjdhc0q9Tvn7D/Cjvnzz3xXKognmIT1WypSpQyxu
W1a4wL0MQTGXZr3s2REhXdpRnltFT0+INm0DbEiZCQ1LuQE9O+HTNV+T8taHD+yvPuiAWMY1Aa5v
+FvXL2sIgGBbctitEsJLhQeFXuIdt6tZ+2lU3dExlKq17AY2/JlSwMdU256vs/sQs1EaZPVNWto9
RCHX235B0h3NYFPNXCeUBlGGltcqcgehUXdccELkSKDEb+jnVLF7P5uR2Apvv8wUZ3TR51x5MgBB
eT1cfhhAseUNxxCUsnBmx6Jvi4bpm/eB7mr9SLQiAsE6eB72L69XAA+UQILOO7llksy/WkUtRjYD
Lr6yF9NakUi0+fWPT9ipQi82Vp154egKrbhudkCbcWg4Y8Pzg7LGXxGXwIxhL13qBPBt+8g3iYvE
r7RReM7Wrx6fHptKqOSrN+ootmim8QecuCJPxoax0Uy6bmGUbSsihbBTmeiIerBbNv6X8+VGhSO2
dUOvrqY6nlil1x7oztHKyt4G65AxzNUSL2JEp10NOXEcWa5OuMmAROt9dj8QFm0gyQ53doCgaVEO
0ZGaQG9KfwjbxvMvP4J3hCHDTZSs6+sa8jW2SzCVWfHgsBrFyuN3XT0n46vS9ZDuUQbbOTRXFS4u
IHH+gxcSUhZlMMaxYYsFlJA03PboBAbAESQGt0UJkm6lZB5KiZYBaLGYeThiPX+CVa7thCEenwVE
UMiFbj4wRRfBwTHlXJRtUnFNk/J3IvhmwKNCdBrlbqZBkiX84GRVhMD2txNMV4EYuVJGrFx4JwZ6
wlkJskkUzisUqfZxk1N6f3uEkg/Ctplh4RttrPR+H5TeT/1N0InB9ZjP2sWJ3PBs93rsQSRLqSqi
GE79JJeqmiWa5CnXzC1qqpyzMXfBUzaXBPFI9FWTiSN+toD6wIgiQkSmXjcdleQlQiCR/QA42LkX
FQKO0DjpqJpYR2yh4BpJ5+V2s9qtXiPEdh9sGjAoNVzT8nlyxi/WdCJdVefbfPwmg4C88nsMv8rQ
besE13hUDiOYaBhPMQ9VPiJlgOor17oc2A7NQ01Id85EFA3XBNGutcT75LXhv1q1MS039DB/fWu8
ljUy1kdaA+eXcrld1tBb29Jys9msX8vRrFzfRPpCRvXYxPgLTXUHtvHyX3+wi/z0F1rizkIH80qz
PtB9flDX6WRWlkodDu/YSgYrWR40ITZeHQ68USdG/3sxXDemdiU8IdoDXqwPBstqcxDeWh/Uh+BK
7sOi8vcHzwvHag6eH9Mj2t99Ihr8Db3blfzdy2Qkk4+f/fINH34qcr9Pth94D+Q06XECUQOwRf/P
8+ZyBhzKImuIHxO57lL3iNkgv6+kIcZmI/iI3KcmZD0WqiAqkv+hZLaM9Q+g3mlqqU4bin7gtz2U
D6q2zKROSETJa0EdHqAaX4WXPNMfXMD9Kwx/nqlcRkDphBt53Drud0Pfh3IByPS5RChrph9tGxLs
rBfY0sJPsSULsCz/cZcR16tfajFCnyXpHJwapaGi1c0o3t9+dT8eskr3yWKY+NJVSyehe0vvN1aw
p/8T50LAIqz5TX8ki7L2vEFpInKTaovk+a3r5Y9HdqhJTuscqI/hZlb3F5+EVYSgBEXan6lUiajr
MIvg1MPIFZW00h/ATdUCTZ6w2WeZuOyj8pLA8Q4kQ0KUi3KG/MMYnPHDWTnX891E48A9ywH9y2mF
b6vR9PPy+4Rwce6Id/R4LsmQRyBkfQqg6WMY5HHwB+5apNRFdgrHFMrHcgHLZDwUE8sH8mh1oT7b
7mxEIq981Sd1xbFaR01zrsvFHupNQJSzVN1UBHH+leyHxK+a0PwicS6DBBODvLK0iu9m6poQ9bY7
Jxx/TJOxSISQT6l5KK8wT+pCWLpr7lT5pvFTzDqSUxCnGbVrD80aUisYAqMGCxt7mCH5QGMYHAV9
0SHmoUsDzjdkSaz8cepnfqc/OaApC4lI/XMZCYV+cTIhpuDagFCrVGKZpxcqbAcr7irNGSfj/dsi
2O8ETzs6kCY910qn0WHZpADTMdL68HEGW/PP9b/Fa/7z+JZ9S4UwYxWd8Ayzt2boSq5AvVDJKIPR
5FTTFl7n/CqcPLZ2eZlKbe7q8x5Q4m4jZyo90WuIjuX5jUTpl+PGwcom47Vm7j8A6pPkx7oapOAU
Ux5GFhjYT5coRat3bn45AfTUkWH1M7sxX7YNmQyww02XKO1jtHSQ4BIjTmiIju260j+3akku8hYk
Pile+86aEjElqB9EJp591ciDzArdDdrrrXLgYynsucGsatJpekpdx40gkDmuLYhhRGotFaLTSXcM
Wv+HeWf9FZr7IH4/tdjXX3irCRFQ1iYehMFP3dQ3L1y7KOU9tKSDJvxamk6DO801g2h9Mh2E3n0m
lLJ/E1MBMRyAOYFRIACbZ2IlIdoYJEu1e1z4o22XoCOnZwDf/qICJ3RhoF6i0o4kZKIYeSWfiVS2
60uXWceaPKgOmtXpJZLhuCvyFKtfaUFWrdnt8QM8rdbgoHHVtcEp1n1Pr9hljLl2ufUl9wRf2mdr
aOM7KwPy43nBV3kNstpisOnt95L7sCOCa3NAPFGAtJJSM2gj6NQPAW6EtvaLu42H+k2jkY4taZ8G
1KezCkoU0bZyiDNX9XUpeClY6FiI9ojtEwQ7jVKa+e7mM1/RNJejRd8BjKDEqotloJEL2jMEJYdM
IqKVjJaQUXx1q5BsSY7rVwtD4d22gQqwlSWCcm7nGu7iOg4V1+XW5ZN1wvO1JUNsC9CnVtF5CG/g
1ZcL2msdGvdrTDbk0Bi3E3SJMvacR3RpHqvFtyJnyYCjqk5SUxh69cJ9EVuRUKS3GWxOi4HTPZQr
kJ5VL4ly6hTPH6Era2Gm6+QJB7++zNSv2+blFN/v8Z4HdeYixfPbPaDXVjHLtgk5ACtIY2f4K5iC
GJPBAK+pckrWrx/6XK2fgfJO7A7MfbY01McKTxBmRUwPCsJAA05U66E06WrH/dp/nfr512Qtw2Mz
n1Encx/oFMSe7C92MFxZ+ual8vXt8EqMCN4nlT0r54UFvn8wk1yVlR7k6jjsZ8NbkP22Kg+jwGjA
oxvOvyyX1HfyTRhpQ1N7YqiopNLGfQrVM4QBIwT9DK2yQxMlf/1zGl3Z5dFdzKftoPwdcV1Ldb55
W0miEuPDaqKniHTxsv5HdlqMZHFZSqvXzDD1G40nDKSlm/lmU889NQOOF3gIaInUVGGoE092Nazn
J49O6T00QNnJ5z5+heM+mQI0NSwzol3/qCt+uadTLewcioitVoRhQrDHU99zvg3nnyzBBobi0dIG
z1Zv39bvrWazXlc3iz8CRtc2Yg3CzFFJuB5eD+F7qhwa2iNLCFeWX8eXyw4pCcQnaDn07VDTf+uv
/eBOUglVRJ/Cv1UXHwQSQOSBHi5v9Spc6JHiuGku8jQdWjtl5P7v7eXL/mXXTbfHrdP36pURoTK9
Lt++d99FdB6Zpdo36d7JspqdiK8OtTW0AJKNz7in6KiwOhSkr6tJ0kTgSl60Uno/BBMn2/bsQArP
5MFzOIL8fgbQHDTTQgtIG7xty5z0zEpovYSCbRmboN4EXvIGw2hehBQfb0L3DW13FIVpClnVqcCD
9yEPIrNv+ZC/83rlNoMb/wgqu3AS15AuloWcPmqmOZhLsp/YL2wil1edFbxLBZRrMlxGigD0fUZX
KrzFmVy4L1fgy+EdG/JHeZi2ux3UkZC6SAS4Fgk7x3FF2lX4rlbYGVy3S2DRTTr71j//rHc26jJZ
A3/47yJdkpo+t+C4nr2PFX4xvyq3bAu9xym94k+uyfdA+JHxQAacVn0cMcyFevNm3eIJOvGqMPCK
LwIBdlpncVlGxL0Rg3YEQ5M5VafX8KuiWffjyA7F3rs2R1av6hWH8uU+vd+L3u/NtiSlpd5p8B05
Z1iq808H/e98/426+WoE/c2v6PTkcbzV1bjK/KMFBXcDXnTD4eIo+/CbNUfh2j5P6fssWXt03aDL
cAyH9xAIP4TrcTBvvMUGwwF8uWaaZQdw2yl2jP+mkrMZkjDWYqBZ+LjP+ogJ4JX/mLkuITy65/MM
dzCtqhQwbP9NN5/19d/FmhOG0INy49o5FEO5kE87aljaz/F0kvBosXV79Engrh7O82qdzs//vdUF
+JreQnez8KgkirQqJLb3VBU2RuFpX6vuUbscY+foHpWhcWgXEN7/HErfXdh/Z/EeT9GN+BXhzGF9
0bfwkf9G1gddorEOD5vvyvAolPPLPRN6SlD3InkRTvAIqrp+mLXSAbKzhoy51bwOaQWnMdV8OZb7
Qf/xEP+biA+FD4ZnHT5EQ9v9uCtn9Si5L2aMH5BjPDsHdwRX7wd6hhwVgoMs8nIduuP891AwhryT
dABCTWhoHI5CFgy36hGG9L97HV+rBMr87AqdG6zx4zl74FasoXchOuuaGFDcC0ntKPPtJSXSfnGu
FxVW8fpryPw1VPquXzR6Kv0d/2kkuStvv/Rye0646Y9qkdN3KkT2puSO3x5kvZfhVMP1NF5+7r/0
ONE4CzxQO99aWSmLrT2DQlfQ3UriZbIp6FJmfxNcIeO3FUWDXCt2tP22zyDf9W7COJGDToWxTr4Z
bbM4FMYJ1k+vtprjW+GPT7b+t/0HkpRUUtuCRBp6XsB4inbA0PuEsxbogmL909DRbcOcN1Nhuu3k
7n3i/YEoFVt/64PWiEpsqudTA89UYXSmr0tYWLSs2VlyidGyeO2IpJQIsk9ls1L1Ajr6NNw/cIPV
PG0rXtf5wIlyQ+6vkvrFtuITmv8VTxo5hIW5PtULx+qU9kxCn7kKvbyH1gizCnl1fbjOs4rRKBRo
auk5JQcU5ygx02LXuSwTlZKNOYAquK0Is9Wd5jynCg83n1PDUSHbRHl8S9w/8GarN/T40KVnO22l
n/XyRz261BRSGsn+3sc9sk3pn2N1/LbnUh3KmrhxO15NPUL64yOh4YrmP0q8EfGxWXPH6nktQq5v
Et2Un2cV7nJePlWz1NLf/qQha3N5aSwvFKk1aqlqxUoqntTE+VhfKMZ0g9OaNk/Zm2ad4Wi83XNT
z9Tp4+N6VgTbPJcaGy0SgpxvZamj2LaczkSHfYTGcCM0PpMnjXc5NM94Ro7iA4mgfR6MJ8vJ7jOv
8moVH6ZaqfBv8YRJuhP5iy6p8ql3rs1y/lw+0Lj/vrXS+fRwk85oqNydCxPza+Wch8/seFQ6DXcK
fu4D+EPb1tfJd6fvWw9mpqVztEvFSGVlXxcNFPjW+tle4Hr9zc+pupShN0xg6owGDeUC58S8R4jI
ymArgmtIiCqtjAxxsfQ248wmkim6Xcf0a/G8UOrwb/qTzMePoSqtdPdQ/s5UuKStQkxYF+TzWRxm
R7dPIPZR37xKdoYxFm3/CiddJUSLcU4qKRUnXdrPnCczi7f7aPuKApLUjNbUeE/l5BRqGwVlGsR+
LRikRO9+FNrFV1OY9/0x+7l3e7Ip+vQIoEFS+gCIm/WKtwBAdlFjcurtMpXEZGrfH/0U/z2IeNgX
C8xhtFkg7JDaMBGj+5XEcm3GRvKO8VqktTha7DgwRzKytYkTH9t+qTWliPd+i6udVFU5kRJ2kbTW
H4X4vq6cQDVFPIVyafOVXEuZq0gs36PrujYtxJlUnCeZ/LfWYNOW1n4cK4+f66G813/PbjALnyM4
dvT+/nh4+CzBflLxoeRgHK4gOjlTmAUMvEYDxd8oPIIVVP9tM3mPS5uqCrEEmyLVA6+nSYl+IT12
ujSmjxh2n1xwpqMbf/8th9JZinGyFQkcW7ldOXsof16d26Xdcq/3XDWZqGzxp5Fr42IR7SgmkwgO
KutCXCkSGNH8uGRG63cU5ze13TE2JJ4FZ7d88f28jvfi12K8+TfavGTfS/OyiZz5HJsBBywcKjLl
+S1efy+/Cz+7f4ewGcI7YkFYclvNqQsxKsDAbVV8ll7ULmONZuVG6gfcAiIo5Acm82w5OW2eMnXj
dQZuP+KtnKlW95CTyc6+WV7oG6pQpnudollFiRR4qlnINIrXqKgwbliE2H2fR3k1YwfskfLmX6aq
YCwnESfJ1bmw9L1lE4rUnQnhbeuZOHx9mZzrk825Uirf2pf2PIQg1SwqBD9fv2RzQQPnP9KI/Uv1
ener1b3GCJfyyHX2H61zfx0uufhVlO5Llsu7RZSqLb4vf9d0COnvn2U+2p9+ILrKjG0QnXNW87Vy
DodPuMXhITFWLOvntvvKay4HniZDonNlebwqb+mmaEH3PdUj7S/7V9QC4237enj5l6sWm+CtUwUz
7e0WozZG0/qlvfpHi9QiSUczr1CyKOOLlMMrKWXJ9fR7+IWf4IV5fUbc2jtZ5ShZwQ6tTDoqnKPM
2gezPnZpcCoc4DC4FMtA/ApR0ModESEq1DNxOLCJ4FiPmEx3hZJDFQWwniifR1nvSWsn8LwGsurl
8zcctcrwparZZpIlrxwri8b8XY83/4uWZ9Fn6Iwdn+Jc+RCH/3V6aDMm23Vl+pcpH6qHeBFdIw1H
o0yZsCBKTnRdxWpm63iQL6YDswbJ7cw/DtVE9Sgoj4tRPTkFnKrbiUpxqWGq+HCiforP/tXoWdrP
P5myX1bRdKLYMUscL+pnyqiO5X3d0h/X5yIqoAJtz0S5+Ir69Jcfy30xea+zRP2erS2zPZ+UG0lE
JkpvVpGIJOL8hLmXQJDeQlKlybdDUI/EkjE0qW5Ltx7eTNRyLkgkprGBojEEniWJCMvE39f2/dmw
kweVrqOQtfA/a+x38YMWg//BTJlKaDIB2BSgiq0P99riWkdJz4swi0q8AUM6kapd/5U/GmnPwNgo
y9rFIVAHH4EZLyraYv6NenH+UBbSBoiYNWTexNUAI7Wopj+DqFH59C+h5VAKhy86yeRbVrXrVdaF
/K3aUn3MZySeMtHyXpkdYHLR5id1ihKaNabie2Fwzsfj7yzHdVwpZAzq9O92k0Kv5tetRVY1Xne9
HJziFpHExCkqkYibtxd37ZwqG9/HnX1BY+fW8huAs15jmNQSRXXuw2mmmd5HhbRtH4wuhokOx/iu
ScV3iddVSb+nI1LsEUy2gaJgesvR0Bp7CS+Nm4sX7WLAV5WFfHJNdsWEJ0VSvzQ2L7OX7fdnyR29
aLr1gwVYLvzontu9xYc2M5AYZO/RJbR093BKg8M82ItLTID53RzqnyuX+BKHn9hVfd/KFIkjBibW
lSvOfdoPy4XPpKtJkwr6TjoScKWajHBOSj+P6urtEnc6mblddrqJs9G+m8yXrfkktKo9rRebdo7a
shQdv0tlyze6xbMXvQU/wwVSFvoLv60aJ6vlHs0aq8+wCTXv0XPb9s97OPf/iDqz5dSZHQo/EVWA
mXzrbg8YM4UxuaEIbGwGYzB4fPrzidRfp/aQhIAxdre0tCQtMYpGsdsO+LhR+T2wm1+ImCj5h/4Y
cjgG38n3DYfBGDbTonY8LDuI1lSmPbFr/n7MgJ687On1qKRpNylU4umMHWOzMvSB5+Om5GXyGnnH
ekp3IVKbakBmBgNid62uVSDUqCLkyKy3xnvKBpW9zruPMkVty2fLduWrjzXASlQKvYZZ2Br1hnTF
rDocgLFaCeyEddHVP0KciG93w9C/+sThXupR3+6Y6rDTyNPY8LrfuUXO3soc0nQjoIVDbYoNdLPo
wXHJ8PNy0msWOQEF40D6RrZnF/LfcEuFjDVtQRaz0ui8sIg+dbiiym6WW/UXuY4vMbGEtBz/yZVT
ZM4Vw/fuqsE3MX/ubwsooh7QiZyNnPqNOj0+w9m+TJPxFVFb/8xZUg+xeZK/5VTeZFp0Rkqe7wF2
0whd5U17hTnHpWFrbeaYWUzx5l83iNSlsBK/HmLlNVeWigGMekddPTHZSBcMO7Y4AuQneFTMdr7k
MQXJQksebDNLjunyPDtl5Vf2kwfFy7BR8CD7+MySazn01wOcCTDXjW/zcFminMDuqB1Z+7gn/Q7e
AaPB7SdxqjKnFciDRysWbMyaT9b9w4vwzmqCunisYs/IV2b0GQo9Yvn+fXOa/lu/TmJzgGOtQ8WS
brJ0S+e6xgcgCqUH44xvMDOFyvzBuJ/a0RD8RZgx7YzFobw1TAaLpxIH4r/sx3a3SuyIJf63SlmG
MKaHKHjZGeh1i4fAgbrdRYrolAWuRgkdE9pwrnvAwmTgc0nWvafKd1yWx7IS6ED9hEak9gaiwjxU
4HWo5uAe8PoDx7MbTEUD1bNsWfs00Vn3IFlX7NLBHAeoilOpH0PenN8YqX49VcHq4+2iXJnbCrSV
WJiRnNgNlGC6PPxiFpWfTK6Ttw7JDmx5Y2aesa85l8+FFMvQ5kalwzZfQY0117gMuHkslJhfsFkH
fBEAwQBlipitji+mYTevt62tXHjRgWcBrwFpAdsOQd2fkMsul7Lh3bYo8f5cgtJ5b/MtH5SnYwJD
PsLz1Jz3eOVgJbfGRMmaO0DrNvualA0myE8wKZVrWCNCm/6iPa8PydXrcnujpcEpPJlb0pTVUsPB
ckD5LGJDc86WxTVAwV61EkvWCCBTpQHGdCpn/mdL/742prKi8rNFjxtPZA1aVyyoHsyJO7hQrBeb
9cRqSgAZYi4L9fmcrBm0cLl3qDlkRFCYIFkrxVxO//MRrOTGUuJB/v39EZuVOhJcXVg0zS+xejVl
rMqEsAMbqtemGGUIcYPLR1DeUPXGzEBgAaVwiH1whiB5Rk+PamYKJOSw/EviDAhns1zEIaJ+kO7Q
oCoLH688iIdX+Ze1/nWmWKPxDUeirwHLQvcWFEPyfjoB1ysGYdgRpnw6sFg5CqwZiA9Vuy25Ockj
gkDgW+cwlz7qfxuKfH/PuuIrIcdXSK0yQ53HfBKcBBdDYFjxuQ0mUJVidgt9RDYnM3MPXE8uxtO7
8TymtfIYm1bLdcaFjD9m292tXjjOGzfDmMqCeWt2FxeYVSUHEo9FpgKDwV2JIl6ecyvuQduVx18n
skYBRAbPI7RNZaVxB2+BWAU5K8GV4lHeGnDxg+HApuzGb57Hjgwn1333wA479PwnkLTiuKkup3L/
/jwl+6zDHVyCflk45wn7mnNizTkDt8QgdTu8NRIAiEGxz4n0mopUJf+b9FdYJk7HjmZ9nH0DDW3Z
C3wyniouN54Aur4EWjcgu4YtjG/fQ76fPzeMNhZ+9XFAPgVKuvULJLzo94gCZu+yocbUQ0vJYhqE
1f3pWNSqcy8Zw4draXP3a/VEiqBJvKnoC7AJlkjoJgHASZluwxW4yOoayiIudQfr1d/G66bfZUm/
gckQ5wqddpsaZtaDuLp0ku5ZeEM4frwUhc3K5M2uwyTAF7nizRjUpc+4HhKiXgtHSl6a06Np2Edn
U7X8RAaTbIotubMbLy00uokFczTIm1ovqpFZmKWK9tfhk0zcOdnn7O0elusvnGHHb2PZqXKLPliB
u0vEuC1ASe+Oui/vbW5QW9Ex8WfIoqPYuGq9Ezx4nw38wUn8VRk07TwmMqHd8tjPMddMy+Me4OdQ
8VXZRFAh9wDMskbRVyU+fpHw5T19zom8XNAAN+kCNgA7a/y0U39umoQ/GExdfMV+f8Ddg5zRdCzY
Lav6F/9c54gEWrWHCecwL3XmXkd8TyDGT3ynLpwuCQH9mD7x+3eH+X7+w+lvZDXQyaIRdtMZ3WY+
JYqgi8YX0MBvefIzrTEq+QG5cqAnbysAR5BrhyhO3kzIJm7MF49xa2TFcWGwcskPn4ZPwWs+b2p4
TeAJ8d3ZkneyqUWG/tUmEmIgD7Dnv478no4kudHyvq/58i5PkXe7EtdFlCBwISKFegQPUWxHnxDf
COAQHCLXSOCHfGWhjAg7R3BOPENiUlznN0EkOETCTUbu8n2kHD5eTGUDD96ppB02sDINnn/2/r5W
Z3pDrfewFN97/Xqz/Qhese60CmDS5Tt5RG6e4VVjmr9UytkJfJHniQ9l5UTLwr4t5WmZ27HfQzZ7
rfoH8S/iTv7+r06QNbwOE/fxOiZ+RJZlOkx5KS0qGIJoJr6zWOfBZdZq40QbU1R1sDofANO3WttK
OCR4IXYctyGze+49uDZARR/DovMMO9PxnT7DiS3cN3bMhzXaROMbVhPV8LmcEIBXnM0HjItj6bKZ
EXtU/abzlOkOHmZ5bkzpleVJArthRLHfg1QlAGix2JyTM2rO18TJEvwyi+sYaiD96E5Vzn3MnCfk
Y+gKz37NYagzb2ebKGrsOEyJKi1SYlgF2jSqUbZB7s+KVlRMD/gtSaRfmDdFhwPtC1InckMH8PW2
mAeBpANZdap5OAgsDT8UFnVkHhVkBUH5mWaTAu8CXCLuhZIe3j6Willq/EHcS/UR7mDIDPNZMNAS
kMgHhfslxKY6CNc1OHD6GyAFifXX8mHto1EqtYfC62PzBLTvLGqpMJgDPRiS4fEFPd+d2spHkJia
iJszvDrUA3n0CtKKkrp8mCWfTtyCBBoXAilYVnYRe8D9W8sNmLHCT0bJqEtxlrEnR8YbiaGlOmeL
IXVp/kRWlmvEhWMAA9r/Xhcooj5jB2XwIAlg7/5FETWZGavhMvaNaixGc9sNqkMMbOlZG6q1RkaL
o4pR/owrpLpnRJrYgCxookxDapADt2zoHZ6H7Dh1k88F8xmo/Wh7V4ZS4WxW0mkitQZS0hdqeEaq
HJkT9K/yuPgMVtPmbICnzyg1i5jht1MI1JjM/jj2MoeFJQsOXlHHv01Tt8FmrLgOJXqqNZQ7Q2AI
8/DBPQwn9R+Aad9YvCBpiELwgC5TSMDpC9w4zLQ8JUIt64mX/gvm5DqXU9DBEp5cbnOnp0mRgr54
9Y6SPjfzyf77gic6FPYIzMdnmZ6ADVnnpgdfZF3YxIIWGJP7xKnVi8Q2vS5PAdpr4AMo5A2Rzf0E
TLzSz5uz+gDAhBjy24eh6gObcosDR3mamh+76QsIZtQdCIxIJpxUgpcFizbVpWunvCXCfzW1NKwO
Oiv82xG7bDG5/WP1Hk7mSsxmZeObFi9vbmL/4lAVRN7aMjYS1tWj0L7R8eEkbtUeoQH2S1vcGPfB
1x7JWBW7keaPxI0RZVyOBIyXBY/8/VBuSgki0VL7xI+scBhWMljiqjbySirQZ8SUPEdcWTwOafwg
UPgWdxbO5fnynHxTsUOH9UXhzGOm87y9BiNedO1Fjrwb2UhOKLTzEcdjH8WcIv//2+kEIn5ErzQz
JG8CXfAwEjvXo+sc4vA+lYD8pnFeI2bQzsVhGTiCxxT9CnxiYyMYwiBg7dGURFyKcW+e8dzQNNW+
5loTtRQkHqE8CLcoT8m50M2mx1XWu4GKJz1/4ArpAhpjwuAV/oN+cWga0NtBMIXcq6Zi2gnQbTcv
MM0Sbwm0AHjKzn4JFQ6UAw9dIK78XBMcoe2GSvpgHJ8q1WFqXMdJKlbSCw9+eEFf3gJ0tKzrPhIf
MBSgmylyY+PWNuXI4bqc7rBzhea1gkKTUxSIFUY5jadVc5busDVMbHYDtl2W9GfokFhmYUoIEWRn
CWXyQAKFLyz98d8maiMgJ4aJlmFAxxYyhamNbA16Ol0oGPYiiUIhUQSph2sp4mC3ZDiC3orTl31X
yNYUd5IQMkoMg+1Z0WAZGEhjs53kfc3lYPIafbA8b26we4mez5hDuWTGtOYBkhA/DGPGYXEKrB4O
RZ0Ln4gDix+Ss0a3cCHPeTvNiQSCJMQ6Y/kApLPkqkmYSPF/zIk0539WPmX3/xE+xAhcm/OaU7Su
WCWRuu6BkMAjdoN3YvsHCOxhKW6fq9u1oCDBtIT33NTVbtW+6c5c4vndDwMo2dMZA6xVue3u/EcQ
74l2M0Ji5GMmrUhXdjLpPFldkPCgiw5C7daU9EF3Z90NPHv1si5bYb6ZBweWyIePZXudCQEejliX
Ks1VjIuEUe+shV+8YwuAHHv4b7ifDyqRB27HFnGBQJ5yKf86a0Gg0LfkGkEF1G7vM2A9PJrqk/Lc
P4Y91m5lI4KEm2SIE9r2wJK8ggApD3DefS6rRGZCha8l0I7xrci2ip1+sCBS8d+oSGMpaQWklwJN
v5oyHdoDqKFa0TeBpTe+BxMS9hcE8Rja+gcAQl2MQo0YKmlFLBQufmdLC6gLcLBvihYLAQm9r1oC
Q+51xtoJYPsSyA38/oSsoeqMWwsJDrkTuzHsCL2q7FBgO1SR7EvZrwRxe7k+qBgR4wuFRMzHbm2w
fyGFGN9FtkmeXDvydPDbyWTLYCi4TMyqpbwQUgx7INwWMA96FQVQ7DUctVU7yZ67/IRKKezeiSRW
rrmG/JIbwyG57RC/EmuklDNykIp3hiYhEoEe6Tq1U91dYyuU1o2Z7RhsR9AgRA4l9pPX2jB46Qv+
xfmPfWDmALGrnC0fY8A3sBd++MVLqE1e1s5uDgPBu/o9eatHIDk24UsF+4n7Qh4WI8WQckySHOeG
l3kxWJxl3nPH8VoeM6f9w3UiSDbFeu+hwzi/59okshVymOsI81cOsawABhar6fyFHeBqk+LcqQQi
hmZOk/GBwMIpfp4AZ/gCElMaTVanx9WRYEnSSdCEdolGzw+5Au9MCxO5bZZt6En6pxUITE6XkpQS
G04hJEO8Qedw0pFu16qM1Q2g/JywF77A/0HsFV8DUp7k30Dqk9jrEd3qBLJWHKXEKWebBLvqmyC1
Fg5GvMYV7Hafyq9gx2BGaXQaEajQDA7K14Pv96akBBadEB8f6SfKIG5Cmr4guLqIU9t9k/e/aL7R
4b8HuAfP1/m+b4S+jce7BpEWeS7qIAmfitUvlywmKIpvBHXdEeH65kkAJ26czXtWJA5onf+SC94B
bug0oqrcYpdye9q+hAB3mIq3BvEINyFWl5GH1p2uh4dCTJ9dW2IhZ+cN+v2zgS0kuiDyNgSsfm6i
fyhoqzY0UuSawJsObBr2cS72WeA7VCXmkxSy8UlsfRDzklKjo7D2mHDoNRkUx67kzeWl8l3Gb4S9
k0xZA3Mhz3jaCCFpoBcqG2TylbHo8q3k4Myn9xJbj9eQ7D4+pwDdFrr34BOR+sfG/lwSPtfHAW4z
caX4nZfdX1xPrVDHkqkbQW6txDX8OQYqoTgLPG1ASJTDi7Yk/inseA9NclGImKJNqCrNDGfLODFs
vVZdHxhhdaZPTb0zvMdZGfPaNSnUpZJUPYn2VnSxMI3jUIU2nYrkpiFBepY5ZoyHcCZ27bfmO8bF
zM+qsQJcQKBQMugz8WwerdvTeAtRr/s/O0+GoVgle4rn1R3npXP2HLwaz1aXNSXxvNZUXeapQYiw
pq2XAy2intunrickeSxjYjCIZNZi0cIJbJ4UR2el0+e820fmsas+h2hO7x570LpvesPm5S8rQAHW
r0Hh8oyMgmVO2t/xRZupYn4bwiOqvbhZ6N2Qq6Dc0hcKpetLYEPD5bAI9qVd75/DlN7587eIJDGu
lZCB2mr6vOgf2W1oL3hQ1EvoNaJOAE09/LrEbhQxWHeYxZXJukPJYUcESMN0ohGQJYIzv4tNk+2E
qgKaKeiUQli4i4e7ONH2RxYSZ3C64D0q66y98h8lQ1TWno4UVdN3c9ahc7qi4SBNPkj/OpQ/SMEr
EsLW6rRnigUqK/TS0XoF2LdOJ9EkpFTXS5xTZa0kKlt489fQlKYZf8H5mpoG68Ups46yiJ7kECXw
pR/SNY7revEgYBkdmRo2ve/7kxcOGurqgHAeS4Fls0DJRzVJ+jy8A1Ii0Fg0M2hiqJLrhy3Iiaky
CKN1/4QSgJTY9Snf5RrXxGkhlb3EhoRXXeb1pfxjApf0uVI2Nq08ZIgcOeFqsdvQMYyehSj3M4eT
CFWoN0JnfkLLak51DmDsgW+6QVyI/a5O2brtp0MSlLBS4F7so3Ah+fI/NgeDB/8ijJNk9f/L6X/i
UJgZwdvF6qnMXym7IAYQEwUBxC+wnRirJxb+6uHj7P6U1Ae3HDtglbN4w+WUWyOLg+mBKBZwm1Aj
qEaUV79/QmL+1KqRb0Y9kI2Ysa4ogvz7PAOnvnl7xASFUKbIwu1Zrbn8lK7Zt25N7ciQskGmLe1x
kzPZwC/NeLHJK6CuzGCLQ5pBCMpKxqBY6F7pFt/RAEn6+MtgcksVEZzTXr6lVtCKlykVYMTrKXUo
s2TJfeFpVEDpyyRZwnx2/YRKbyany44XmpLiwQDHo+TUwiWPrgdT+ZmT9O/NceWEy3hIqw9e12lv
k4iTuD9VONsxrYb73/dp1Lh8lfaLdgGyXfZ733Y6Dh2uTosTD57DguIE6cBjHvRkdyjamg4TbTME
iVdT9UojBwl8RAluX/HyfKxhlglg/Xz9wANYt0nY4XnxklNifdIuqt9rogUhAfiIlUPf0p6iLsC1
8zKtFnfIQuOaz7ajwA+T0NEHE/T41ZxxEhMTnpbiJxQVfnu6d2SU4DcjRxII5Nzqf/VTrBXlgKvc
o0sCTn1E/c3kOm7t1OO3/f0e9SlN0W3ic3hJWrlZoqvIGQxD+wEImCVnggvVZ3aJRo1gx7vQ8DpE
m6hgX7Wn97XhlzC+XNY1xXKQvJ4BH5HS+pPAyIidgnpHfuBvFyCoxBqiatqmyB1eI5+8ltCI5S/K
H7Jh+DV9VrLxqJH6DqkQDRUdTkdZfsksrVEhRwkaWoXJcFY2S74TMiMcT7Zma/ycvRD5ewNMqI4v
12GP+ToUaMppUGHAkrx4dJOxIz0qVylY5MqzXqkVYTVSCu9UztvuHMy56aK8gm0f8CcJmoduOA6p
M7Qe6/ZW1m64RAYHW8yqdYVeioNgw/AZXW1pR4CZR2nV6a8MV36i2cOp3V6AAfq5We1FfKfl5Kx2
HrnU0joH0eZNAGMdKBueUyC3RgJQ91clTrZ0xOG8reaialnZ4b2zJb1jjDmiJ0R8juKCMe8tahe3
hBN8HiSj/TkDn14Dl1XxBmKru0fKT2H2xIOZPCV9KO5eE37/YdeTkkaqgsQ1ronbSkUvh6BfRTO2
U1VTcVlnFXL64or6YlLvHnUxqodbbA5pnl9WU3nKwzuTV/TkmTlvSv0nnjPna4vTY9AnnVjsZ3wm
9ZM2L110x7kvCY0rnkjdRleII2yd6gVRbDfWcg4vHB5nEdx44Wb3ZFwC+1tOSzLr4pT53H2VbdPT
S9cpd0/2fXe+W1QHubkZ2AfQ0IFqZKsLJkAGY8Z8UzEC8mIGuOIK2CNKwEXNxW0BNiDS0J6nV5Cb
/xrCwTgV1b88SrGH31zQx2Mxw+nDcwjUNqfPdbLu+Smhi5R0CPuB7A8f3/ApxybvJukY8+ccUGnA
JfkkSoZii0qVvVlCtFCTNuYLzTNiPrFwryDHkNz3ObYCbl4/sM3QdENJg1GU0jjgOAg/wNeUpxI1
vAmZmiojNiC6IQMmUZJEIaTSsOhCrrZ8VuKWYmg2wXXJ2j3JFK3cHljnJbNdghfWEiNE3SZSH8t4
OeAzDKzOQXZAb1vARdKINcuC2xfsJGmmJtv1TT0Ttd+ypRFkcdBLS6ltonNbuvU3D86bwTl0uKfu
Q7wjvu9MKMrAPQlIbfLEuqELL/uledmm6lYh6aGQb/6ARWI4L0fWCc6q+ifZFKD5DwUi8yslGjTI
cpnFw6UzKVEQgjwkwqXJYwjtwkcWgrjCKMhXGkhCrh7NwiBrk2vZlFJ5cXvMDgIGkYP1mx69vIuM
dBMVT9xAwzOdHbrEcqKmFi66iaY7YIWPuCOhw9FgI95W6zv6Z/JBmDPc/QB41vI3A9h4pxrVIhJj
FOjz5GJkDmldl2gafQLec3xGVQCRC6JqzgLZLyRe5GGodi8ZvTNhPoV95mONS4kkgeaSnZYUO9mF
A8nFFpi88iV/BwV/+ZzEfZwx6pyrIQGHRCK3YRo812QwtwgpOeJMnyy9FiUtYhPlp9fwaeC7bh7K
xJjVNsu/43w8L+uR0WnCPXvw2zzH9FtcTvzcMFR7MehtWnipHR9xW2mNboOKiqlkkykKFYAI5GGM
7OcroG8hVXHyu2zIu++hQFlg0Rfs6ZY5rUGTi//ZMemajqEhTc2MQmOpYoDb4IRCyw5hQ2JEDk3Z
6jZQYPkdMqf4dCP+Vpc9h6FBci9GhlLtkmpr9Tj1UWuk2xNzgYHeCmDv9pUxlic9dbYtI2yB+UOq
/DwEA7oHzAamuLdAGR1m362JrbEOkJxYsY5VbOU4Yo/C4ZntfCM2Yq+/MWRvyxZbiUUbx8HHY9/X
JOIdSYsac+rgYkQ+1P0khqcTYhkf0KB2hm/IDjzyseLGuGu72ASHIlHgvtjbp57NHuxrDoy4Afjz
GJP4wgNjs8HoHEwMfndM3t+q50w645fN77cn5U3gXv3kcXlx7jMxFL9DXfqEx5cNWjfDMY9bZ3cX
YAU9CpdIYUPtUg1FBlTC7R1hNXgAZbdfCW9uG2RK6cTZmIQKVjm6LGCRx68xVUswxRmV1lDKd5p6
2EMIV4yoYoaXhgwGdfCHtGNol2RFKXeKYIglE1kShcIGn21j1KW1uwl53Cyt55xe/thD5yuAFoM2
kN3u/PY9Oa78DPYZNu0UBPhFThGuhPg15Hfye8mrSwoSHDwT0MzlGl0hKnp+13mxsyUX++A7oA4p
UzA/Jc5Sw9OBV/gwIVAR/BZiXw7oXsSgk9dFc4vcKSoVnAGN4zD7lCUL4j77tXX2b1OxTCRjPzZL
GHOuJxcQvlyK0xJXEk8MKSFotW/4hWE4FlR2VV2qztCOg4wwGO1BKOKH84YN7MTHym/x7CPpsr1s
ikKlv9Rz9q1bIliMu1/MuJd47ZiVh37RRDL2txFTePleVgAdzUSUu0A8MCFyGPBfsW25aIMGVHja
5IVkZ3VYQmHKSmkaSvae+AKWjf3Y7w6yVd/7+xfdyWB+YFnb6q9JP2k6w7rcS+IhCW8k1AkVrcc6
mUVvAGyl22cq/DA18muG89oYYszmnLgW7wlewzSjDkh3P8+4MYibB2nxrEB6OYLYPMw83akcdzUJ
cTXVEBEMQY60z98JHBHbwPrIV9rBEOSdi1qnx39IulHfSo86boDi2ClmiB52YC05MZrWmXqkiGuZ
wqk+anyieqwjG081p1OVx8TbvrhPuqRziW7HKVO+x73cOTvvJ6IsdG6e8Vxt4j7xrhJWpyvybQgi
0GrLbzPsFkjWgDySgRsii4CzoEWTV8vb05HJrqA1G4WZFd7gR/zVGbfJdCP9+McBSZPynSrpFeZ4
ba+mPpM8KvbTF/poJzLQHz8mWU7cLe5iJE5YXDGVxLQgqSTEQ9Nomlt7yU0KBqco3krXTG5btwQh
379w8E7/9Bx2tvSkKpS7pNaxMRYUJda2/jAvFzpBaHUaPocRSX08BqNzX/QPWK9ADDK94f4FbB0S
5RWUrU/NeW7Hw2pLs+iDA/W2VKtNBiwwDqLFSsnhWXfWvtpW2zCHGwabIVciy46lRv1Kzr8PHLJT
mTlfQQbFBFzhkgk66jvH8hNXQcUqc27Ah4BfEs6MIC4AxcTlJiGPQyUITvtwHUbMll105/yEW+Ct
/2/EC/Di+RK87fRjpt/+S2NkpwIwQYLsuQD+Bz6JquCTGPZke2bmKsgYHZetWVpv/54zI4W7Fzkl
RQWJPvftpiE1n+nDTTpfydsnKM1Qce2QmkGLmqgUJ0udKUse9heCL+Mb68HdMUl+nx7mxqAjlegr
QDtE9Y4ZbADlNzm0H1GcnWNIrXAlJaS942MUkzXZeeEYnBQ5901J3v/37OZ0gqDHCNEZo7ar+3TI
2NGUOYfwlS4DfpHe0wMdu+0ZWiOoW2GOe8MEXvBCkWofvU8bhQGdbhoVpoPb823aBWKKlMk27KyE
XDW/cq/Kh11mjjKBiKl2BXWTMMuQbxj8Dmu1jdSpakIhQCtjTFVG3vyJvIfqwuTCro4ZlyM+w3o9
8QPyLX8+zuJTZYNToZQXH8FXVY5CHJLYUW3GkGM7ToUPxq0i9P3aOQeasL4gdD65fSy1F2P1ds5T
I4qx82jbgpZzq2nJQqFITkgKkypkIlbWEFO2CNELsA2pdxYggf+pA+0Rz/7y7pEnU2nbWtgbA0kS
lPCr0W3NqmZDCXZskDWvPiCbLAr59YztLeNrBBvBnth9t7MVtMDGwvb1EgwBRfzIfJYrAUgJE8zJ
agrSJpy9u5cVSRcxMXkPg3AV+Z2zRj/0Cn0GqQRXg/3w5dDU77MN3lbfFYQm6PqM5AA2hJ25wRIf
xOTSaiBz2QStVrQYiokBjXMimFbBcdp0Ee6RGZxtLCq0pi5XLQCF9G1CDdH3yCtkZLugKTAKm+wT
HvH+AuWA0HPa3/9OqaTUgKIAUSD62CSQHj/FWv5nJhwT7d/UGFIQ4WF5bEZuzB6Mo+w5VQCUlFqO
+JtLSkcGH00m8aFJwKRoJFJR5ekY3MPXzw7n070eMOGi+jnHnPZQEgZ9yrVtekDt978BjD82ku7+
D7uIyYwXrCO6j9sOSuO0utOKidQogsYURSCdyeBzoSYZxPZRAb9qJE5SaksVFwLLyvmjUXWDtac8
BCoCtX/+E3EY1LdvdjKNNR4HNUUh0VYL2u2JETh/8T6IeUMT4oqEHOR2M8BTjLS0gfRG2GxuDSwR
8aU8zRDfNhgh1clTCg5Lb6dqwN7N+rLYUksxXPtmGyt6PbNjr0OThGVGc6aohU0HKYKC+u63fSUJ
yY2FqtsgDrPGPzeuQ3pFzp+mzHfPoRbluoW2omM83PZkzaGNhjYmozZwSm1UfqgQfegdVgKdURJ1
3KUMeWyKSXWXLNNZxWcbdjSFWNjSzVrb9eo1pQGFCgxmx1PJev0tp10GESeGN2C/sg4olC/obBW9
MJQ9ctiinkIHHT0EBjBCx7CW8UcUh2ArU3uQWy1o82XPATwkHWJku9dZN0704PKKJruHOQaYBcoP
4C/Q6Ka7D3hIXnZgIziGUK8o55EcjfzLv2iOWhdKcyWKhgjoMenw6parBn4Vj4uJgPo4lNEiIR0G
pP9OoXxSmkmcS3PY7TgR3Z50jFCMBtAE1G6vx/6a5tkMjbF0FVPkFCK2QRujRSMQdTIv0QmVXCkA
xX6ROKGxXjT0zYYXIRiN2hwdMREditKid56cQeOHkpqdsxpQ00UKl/bjmqZNykGa5KGaumo7BtiQ
tFHTCRN70PQeNbJtHllE5td37DP1KMQUXeQOtUF1RsPpgfhR1XjQv+31oATuKLLaNHvy3tK6QVnA
xWXkG/NGIk4UTckcW/1gBh6VaAjN0OVnhW+04wbzzr/7orG54bHh3jP33HMStFp6rDW74v5j6OFt
YSBAejRTEniX+oZUrukaKY27zhOpgmqVxk7R9Jj1hJjlurFjZIXaUmWzs5/kKx5I6zn54XGn/KC1
oPV1YS4upKRMr7/sB5xrus36lJg3Lz5qoE8dR0S1/cWN1X31EhqDgya1RP3goc0FnTNciSylDuIy
ruRyMzVtdAv6i0q92WVgoWmfRN7UONyW/YEXs+KIGw7vgKLfeE872m5WT03vCoP1m+PMjiTWZp1x
Qne0c040VQSHwbgzrubdJc1mPwXeKSc1cp+YOTdARcyIAvpTevN7Z9UxrGfl+UhzjLyH8itr4XtY
Ja6+zX8f7OovJCL2MU4A6NVqBcpdpf5qryZK2ZPSnvj2pFaTyeR7MgFg85qFUosVP6iJr7z5ej4a
6eOcXP+Rv8fC8kbzudaePir+8zw917439/hB8SOpmrnnLU4wL3MeVHrs6PFajzJLH7XSynMcJ7bG
mpa6TK0zpSnCGHHs0cDmoBdF3tHjDUbbHz3W6zVlJZnyrtZxPTquyUceOQ7HQtSBt5WiwPnR5Czm
R09erNccaD46juS0EIvztpoTXXk6d7S35tuRlCYf9Rx3N+c5SNDJN/MRtIoanbyTPp21t+AsG3zx
PHVakCI6rbgkXFmsN350FSO1t+K3d3VceGSe4KGofnQQT7ZjzVM/7u0U2ScQOkY3d9+uwiwjUrdA
IExcgLx2LiUP6BDRbCfYXv5JVeNcSufmUue4WHC3FrxvYXHRFRdgrT2OWXjwTqjX+XvxxxOfHjfF
cSVd5mk1sy1LKJPJ97f93VK2/f1d2groYQdBYDc1Xg8DP+HGWnh1cPXDmnDCtmARQSKTb9u2vl8B
L7chnjNtfd9wxgHJjY61sVzXtdDi+/6+W/wFbrx5mp2BtV00Oiz7kxURzvRtBS8d2KUdsMbUPrVW
XPIFsoan3WAf/4TUrrqNjpp2g3x5OzJQ1Oue7WlvXy6Nt3ffDfPlgO/TY4ElkGgZFPcekRm9/mBi
/V3Qn+wAnNDUf9R07YLBgJGM/hglK3Lvdd9K8LQ9qItN1UIKfVmFp9YvWc9fYSBKSUVU4GkIvhg5
Bqvx0/JhQum/wX1690nbqe3X8Ep52j5fGwNEKeMlYciUHohpJ7Rfh+ogmI5isMQaLLJta34NSCZJ
GNHc0rhPjHtj+kcOU3J4bYGDZmtpjJvD6vvy2/zG0N/6czq5XFrUp+cVZtUhreTWgOYpjJM/OLSd
6/JlcMyIeDbU3fNa9MyFOmutdyQa9oYfk32KGErdcwYjolAvnhWBOa/9yiH9QEbpGZjPigQTFftO
OAOfMkH8Pinn54B4a0oIxSSA03m1W0STrt9sMz/Oq/ujJh0jxFlFhnyYlRFKnGLEZCNdR2pj/lyA
TiPm8cwa+5RULxAPd4zJgwBMtNmk7fjq3pn/AoHwsF9U0hoIm9LgqfnmkJGPIml7k7/dnxZ6IwOn
TzhDsRhh1V0UH/JYZxjRxGrt222d7xukvQ/9fcNH7ZhMyoBCTQqBU00aNesiU6oHHbuGcDXdLNIx
umj8XZrcwRfZkdjNnHZopzBqpOEALEckQJBXRFAvozaB5iLINNw59SdQb0eQxoVyspYoxABYkPml
vZgqLQqFyFUQUeVUClwSt7sHHiCQAW6rqKKiZL1DajtapR2NTCf5GLs5q92WywSpU2fZUON0NFhe
ldtfva3ZzE0ZKKXSgXNGe5Qyh5COdsv8jWiQJ24AmQHCKMtDwyyzilIRt/Q7Xp8m07bbXi2JUBIy
DPlkh1OtugRxqmzTLT00m18vkr2LmtwcglOwDuNw1Z9A3ozeid/9enV0ljh1S+XEYgKSfnhdh4F8
lJU3dXl8pSqfFu6uVDEik+fFO7U7JDXRsQEDDanbv6BIQ52chqzqgJoIswgbQe8dNaBLnGzcGxkD
t1tRBhVT9DytyXiT9DBVuXwTzP+DzusxBLBlV1wtkl4XvSO+blFxhBogC4BJHapPjk2UidDy1XfS
DYUjmEffDsVdlzFTuZ1+Ww/gZbp2n2l6JoINVOpaFY0l676XvpVx1vI/Dc32gEjoOaX7olehOkww
xPS1WUL7w/zsc/jbFNKfa1GBzRfXcXvWPjYX5ddt0+M8QU6L1hcs2M5L0ek1dbQoR88Vwg7RokOx
Y9tJuSy9cRcuo6s7KOE9hteKKUjuDllXOPR/A7JeVPyE//LLsrW5M0Tit1xKG982OjZj3UstcNWT
s79ZbLkxT4jHve+8T3bslVgR4Bduqq+7VGdREZpYTxp/gjvdRQUlg0hsW53CevxeNiTrCD4pZF8L
EU1RIUkXojC41ogyX9kmFHq3nVeOtIqNvWoxK0nRlAVB0E+dXsOpGWoeEsS7YeV0yXVTkeYnh56h
SeZ2TQQgEOUD0XnXh9PNnBJQD/NNDpPkd2I15n2CWnKx28zp0oZB8EXelwh20lsW39HpeTApCz2F
y8b8POsxATVdkX1ow4cSZgFdbzao/FIBlxV60Hl/AvxHXOn61KJu0yp+7027Q5Izs0Oix32xfM2K
KZwgQL12WvuIyIcYBNdgqvPZltiETZ6jm+G8wYgsjzbyQ8MXOdme8zD8J/z+c5Y0xoQt/coq7+6t
tlGaqe9uefWyipkjx2eGkQQQXr3q7SbVpNiWqfMiQ00HOoA9ddoonWRuM9W4X4HvIlnfpBWs4pSd
8utNa0pQbBukVhE4uWmY7h4qrCHF3c6l1glC8Ai0AX9zHd7sAbkD5LSwvQjTgECZi9hxntyYjtOl
7TbUPekqqQlFaut2fHxDYl+7kxibSWZjyKp5P+znhRurX4X3QuoWMrFYXuqv+2VZXiDZCRWYa5QP
d/mwQH4W21f/j6MzW06V26LwE1FFK3irtGLfRm8ojUZaaRXk6ffHrjqVs/8kNsHFWnOOORozJqnv
hX5/oTCvfbqC7AZvS9Ht5muOIlPLLSm3mvbXEBzxsxlP+3xW3BQSNg6Nz77OZP+JPUgwjfkMYeQL
riHZebvBZSOgDV+o6okXK7m3Q5ueRsY4BAuENW6J49xU/+M5heKmhj3OPF5CL5wInGtsKriEwGGP
TW6dCAZlbgfwSWWLHU9YNqf0Fh7Vlebof+L8tZVm5b7ZjobMtIVhd0g0D+9dfQ84HZkPV9Me8HgO
nWBkQPIefMIwzcXDle4ZM884I9KCwkf9ea9K+Crr4mlr/bDD67PY5yYqjpgQBbAhmPbUNkSRsUZj
b5WdH+2rmpOaGOpV+aMAN7ZzJGwzGcqJMfni24dP3hxbo+LYT5P9f5SSE036w1iTUMC//mj8QBZY
I17byKsx5JAGn54j7wZzog98jWvdWOVeOtIjAtNVNQZF38YKfr9AhdiEHXHnjIjuxOQeyxT0rPqE
0TUhkvPPDIdV4QA2+mulV/HX2AUurICZjGvp7uW+XPHH2OkXdcWZXLgxjPv9iDCD4ZpbIsYRgflS
VzEclnbiGfQWWK8ePrf6kcyKXbp7KVfdeh7qllNFsPik1AhnGtyHMKv+vwhUU+Ziz2EPQDFoMisU
F8nXzlBOQiXAqUjHg3aiwEpg1JVTFHHLYD7qAbPQHmPoqnAQaWYKAJO7NNWFM1b5MuQ2GJP4UTI8
GvSrxQMriWbTovmYtLVpMOkB2AOcM6ZS4gLw0sRf6z0WZjqVUTFVDiFNo45vA62+0VjheCrzIX0G
59X2/gHj6cwQscJxlNpjnPJkIgVJLbcS3U0ru2d6l1o9LnRGaY4P0aE8SO9DPBtRjfmfimi0d/Uj
ZJZ0yTSOF9SKjLUtcOAcoFdxhMX7/0RumKiwPS3K70mWqJHiaaSPEVrq4k/RUkQt2Xq+KWTmr/1J
ZnxVMifVzdgARvX0xeBo1YF86aZK1rs467BbLhzDFRzQrdDG9JgmHBEopJTryBLnwRymChY+ZNow
OicWFMITk71Pe3/PteDvcywXBZNDSDb7nLkpT47bIOROuNK07ZhbcWnhUDJG0KZF5oVw75Ex+eKK
YZBwGP00BHoF2/4OhRNPoY5KJZzCykdxk8KgCflchzzxN05JrUNPrUArkAhxHDjb2JUK/mgmLwwG
2Xedn4DXovpAukMpWaLL0UluwjxWnw0l2QPspcKSn5MUNPo5CcdLIQDB62I4UqpsVtt8BzxWXdzd
YAFMe8Z0G6a5nE30tb4WKDan1GOAJ6PnRPeOPm60ExuZSHaIHgOuixOQYAlLgc6i8ZNF527hAK+Y
HYbMvB4lDmjubVAo3iDm18tu/j62VnhfLPJJ6n3sgantwTBhWj0ZjDG+VrZ8eU/ZKbyBiT1QTmPv
ea2tDNZPasrUTtR1ZE8EmOXVdse8cA8ebvbO9rkIeU1OV+BmJpam6u1H5gmZJCwRyW3tRwAfbOA5
QquHPcjJDwfjuerXjKwstMlrMobdL7q32LkPVAcErGbM+mCID0mjMaGrW4Zjf6HqIu73cHRj3ph6
f8rkQiXowCBEvDKMNFOPGZKdOTGSA+gODCcfNRNLBAsIGn4uqS0jp7/wlnh0hGgpcfBrcFkGHkow
Hi3TrOdAmapDGWJCxoc8Mpr+hPaC+re1mjnUGSuyiUr1mzk5OA7y7NlfDYKKJh6lG9sSf6e/eOLp
UzsYj1qvVRNv3niccqV3FX8jkTNP62Wjhh2Z/Ae2L83OYKzy6ICE3oArxBuBdkVOxdAzJyF+VrG1
ihPp1krOczOuXD2n8fiRmgkyB8ggtN/CmkaAhPEbYNYtFNJ5ROX/QQQhMlGaJsFDcR5WN/nFYJkB
6wPSGRAdDS/IjgUzjRGqTcn9f0SrV1DEV1yRyf7DuPiC/tiaP61fsHdneU6t0Kqm6cKHqDz7Y/7n
VA4FsTsQStDvDBO+AdL2QcPNvwAwnoEmWAEiJFswAW5C637gnAG3GOSEMSO92Fpu/kSfzFSWgT+s
DyyfJrHjF+wYyjp2+KgWJb03TqYgCcXQp08PAX781il0LXTYE0hPqUPHt+Pm/y9MHDSGAyvIwRJ0
Cr+JQp6/bhir0U1Opi+Hjpk1xWByJi8/BuBWTH87dAOTJGTzkc4d+Hs8ADIa+hvyvy6vB1mRZAgQ
yjYH6rhIVjo5U4uSwC1jlZ5TIDIDwlsR3SfGjs/MUonH1c7EDK8i2CowYcdOwOKFIOao+2CeLJ6W
MD1/7cJnaL1nH3vmJGzhSzkN7o1b3PRt9HiWhBVNxpxSJnN7iAPMmS1jXd1QOR8oSDjoMBVJYBNA
d4YEdngxC+T6MoyFUf+1IKGa9C+u5A+CAc1HHbCLNukqf4DJQRJCfp1f6sN7UW6+i26Xb/bhj0Sf
EKzZTZiMalPAhCHE4/9cwLhVF7jSkBuQjRoY2TsywhaYB9DDSgu4GXyZeN/x031zDpeOjgYdljx6
U3dMIw1bfx4eJCLahTkZvFt1md1Knwg7n9Ggdhe38va7BeF8nsIxIBeb+SFW4TGHAMOtR2IQ5Vo5
4QD97mQGoGyk/y1JsQyFfqxdqZt0cv7UG7PiNwNWiANEymIoDymB5dxPynuTevhRJswct4SeuBjU
QI6YDLQ29lLOuMcjsm5GcFO0czWrlTX5T5/sN/n+qRheGy2XDNPNYhZ8WR0M5hMg605DC8S2KGNF
NgPFHIPpAeMNc+9wBkNYHaoB4PbBgZniGbLpQEwcxmcysQ5ZOMHlk/x5R1vnzfJDaXP4nigZuMih
/CMZu15M7Dy7vDhBhDDFdmsd1EAlH2LDSZLEukahW+k/5zfj2JMqTroHc4Pg1j0kuIsXo5/z4ejM
s/XBTx+fRJFyEcCDsv73DU4QbWJfgniQuc/QT3o/FME8TAoLzGEZnGABn6ObVogGtZuMvEk7D50M
gBfbdsg8jEZDpxvZ2t8rd97qNK+RsNh4ZGIbCfjB3BsDSpkWwGJU8IFUxKUeTb6Gm+gM0GuswZmG
WtJzQ6OnSw6V6ZurIs/GmfUNFm24VeGhQUzg/obO+55QszxDs0Ym8ku30ljxFU4jtKTM8F7HGPAB
PjJEJlwyfuQdx7/sydwBx9qGD0odB8IWSmdddKQBJCF0zH0y3YO+gdKOAulisIfBhfmjaBrN27Ox
l5baIv7TLlHEwDlww2Mp4CA/baAWUE+3eOPh3WcVYDQohK7JL2djDKjHuIqxOyIdGE+5if2JCKuM
YbM21ffaOlJIKJ/2sQV0Ln+BH8wwdsqTgqtH7JCo88JadQQUODF+qLyp6Wn6gPU6rCE2bPgaIwPJ
QW71qfZIJxcSivEfRCcAZf0PjjctCjpacvSH1/f1hXxY2Q0qwGO4NxbRmyAHS+P4ZOKH+RNeg0t5
+1y+qJ+ReoISDJKTwWmRMQ0tWoPH4ezVEDc0zTB/1G1OpR4hhHGsYTUZNvWQrHBimRIUQvSYOsKn
IReI2zaLbOQT2Ks/af1AVg/9sVkqaJ3odSWSsku3X9+wBjlJKuNrXvV/RQCN6Qmm41btI2q3VCbG
JfPlrbCHUmgTU7/jLfMexa1+f6NlO2EFIyOqQwc+Z1zEdv3lkKbtwWav8erU/AbD3rNPkaiYwesc
gJ4W3YqBFVPDEmcGYaMi4Bb5KFMJ+WJp5+caFjpQZTJ2n9LY0iO0ZeEu6iF/tqcO/9B0HcFLD2XF
jbvKD3KgQ+k0Pop7BtbW9TpQdJBk7HpE7QN9GkT6AMPEBMmA8aNY7Dl8K3brO/w0OIDD9Du329Vn
e+D7GfPZxOaclKaT+Smarp3P1ImmjoPV4BQqQUOpsl6v5yfLspZXiKTDrx4+Tu/oTtzA9UpXQm1q
r+3o5WHoPX4Eo6NSXyvMO6U57CQayNwi2+WrXbXuTOKkIyMo0zbJeJ12BLTbMkL8r1uRCU9SAY3t
rhnPRqVfjGcJMTv3dF7iWJ9anwV+fcwxNdy3QLl6Bz9grK2HPRnlzoi0jOmoYDhoMiXVMOtILJoZ
vokVOqlYGtLi5zSCg6O54JbMdhmj46rPL0AEYh5E3aw8lIcGhgZJF7cVGWifWoEpujNUDBzC0IaQ
x8AHeTI7BtOxB2roMGf/MCAafhPVGFsxpQdMox0znWEUvnuR21QMwahc6dxmt+TVqZ6Y1xuTBodW
doFHRo1ZmuHXJUqI3g5kh3EqWfAEpBsYgPGc9GUQSSkMfmNUrBUkIY37Dr/n6y4c3ix7H7YKNja8
JHg0uNLhZENl/LbqO9mPkuSN+2HWPGIUHIHR0zx3126Zndk+afU++HYixuSrZ7ifbThMNKe0zzyI
KgNa/NNhN2XUi+3BE6IQhRlDa7SHcJdqLwJswjUmd/AExsK3gYvOqLs2AcX53/NO48rOzI6cGqZK
cVj4I7De2n5Ji+cHP9MJrTk9errUgJ9hTVzf2TSqFgDbfFfEy2b76unyx+F09FNdQbqzM5qSFLgP
Be4Taq7Xi176nvN8ajM7f+lLR34FSa92Cw3EhM9vdJIOgV2d6vOglQEMMKZhRhoHMFIBUkSIFekf
M3AF5S+5j2dc/aaxq6fNmx7PANS5fQA6gKcbN3qQxOLwBmLSw3uCBfG+XX0u42O9JnEhYKtcwVtl
stFyA1K1DKuFTFFOTDyHiA3NPBq5yXeDtwF2xDhZULARvTYpFs1hRMeyCrY1Oc27FzlizYKcwYbJ
L6q3RQ3N9n+iWtcNqqz3MKn2sNYGm6fkAKthdylxV2N8jdH7A0PLZW+V6ys5ocACAw/uexrq9Xyl
nl4z/Rj6QC0snIFzwSny2hDMAPHtEf2OH51iK4/kJ2RCIVrlPf1ydj/fLkQAcIIewsw1v4MIkXpA
5kJzrJatiWnWayvMPsvPRjm+5/mavRdaJLTPO4QEQAvlyOFN1x2+TOUPGkT+meqYfDRYZU/jcqly
ysqTDhoOPPGBXgnPE9SdPp5Vlu8/+IkHfmSzHygepJNqMXATadbh0yH66w4dE5IeaG851k1CzTOr
9DSyscR1AWsA25X3vCqPrFNeuWJZg2dUDLxo9iueiDvj7bznKIWYG4Ee0N7WxDWjF8rMcbp74qAZ
1FYYLmQOlq+Gie6CH0ba8JuQlLrcb2sXCOv1sp5Ymjydvj1ouslTSaRDUQzwTp4OUZ1iZarkxPdL
VqnYkPk5/MUNsEUGysrmNLx6+N7ytCFD+jdu+U5WmcJ3JVTA+PuU7yMEwfP4C9p44Hd6KFI/te5+
8b1J3PprQ6j7L6podDPCroQOGu1XZmn1HMIfP0yFNQUNT2o8TUXzX9+JhHwXY5hwWohOIKKVLHEl
Z1QB3Z+NhiKWMgELAbhoeHiAjcYmbs6yNg1e8083N15zkR+xK0FXgZ7/dsXWGSsOdS7/KWTuO3BR
Sg58aGQA8Fvh0CtTiNtVOAX6KmHZlV4XeWJpKpc65Scu7BErrfxi8IZju3kZ+1RbiKqZQpzTpsME
EqMx2HRI07EpYmiJcRQeUVCfXWyINSYhjDbh9b8AGpxI+/iaL3uF+zb7Pl00RwmEnoZvWzGuIqmv
mfe8pQIJntrYijZDATOCRRKzRX/qv3f4+26nI6zLaYC/APx+E/gSrj8UU5geoMxMNhncs124YiQV
QptdcXVdRM2D94aA0cdzoRac5ChiOVHBgeFSx1TEm2bNvEpdPzcKtkvl47lgYowNzbVfDJyn/iAN
36DBYmMcz5734gojn+HifPSbUfQM3nAcN2PaYIyB4DQRpDdnTabLznn+FheCSxh2jV0wAmTOeDp4
4ULHmQI60emvWqg+8YLMETj/OFY5W4pZqDivLbs4eC72kX/VjHKsziafhmSpQZeqpk6prnTZr9Od
hAwRml21HSEAeU56ibpsFWJfgMuUYQ1huoR8kbYJ/4dOqnNbekR2LSeE5gXHTvH0dhbATEY1wWAG
JCz+xeGI4Os6snk0T9N+bJeM52HzgxhMWCY4PTM82Is99i9DMlJO6PT33lGixbYSzti7ROwI+9FS
HjkEuqLxLDCwBe1HQTrGWcJnV38CrxBSEjhfwEwcPtmwUaPjqN244tjTONTYlAxsgOg2yIntL1CW
PoZF0izpkTtimpTROlC97nWjmqD0oI7Q1YF7SLvXjzHKHVIpKuQw/wMxeLUAjia65nTGJgf7C5t9
zjReAe96lIocpHwTMWKLTgKslz+BMTE0YFK5HMQoL0YB/WBDXtMPozZmRIjUbLSvZ73uwKbpgFIg
zmJ1ErsVzStjEwALyh7aAeVS2c+TutVB++wvnHK7L70UumDj6DVRQpMyno4Y9JGphHcyOzQK3XaW
5bOsIIqAeSI7pZm/13JAqhwR9HSocGVNjQI94HS9J5xVdko6VDAbHDNrR6hWVeTzrDyfyJgCxwWs
hRh2BERC4pSDWKhzylsjuHpM5WZSBSsqxblNLK74XosnPlmi1KFKQnMDgYjx0B1WAutBLYaVVRhW
jhc/+erFjJQsmYVQk4g8AymItWEyLXX74DlExguxQ+x41Q2h4SzDYhEznMZ8D4C7O/NemGVXC5ms
VY/Q6Y7he7oMx1bDOlUP2cjhpuCBHOysXNr6LxKwxefA/3GrsLIq5tTd/+9eqDv5tRTX0dbOqBtg
uvczRRlidYZ/YwPGPyQwE7tul+R0ABzwlUObr6xIolPIF4FGyInNMv3wP9ESR8ePOoNrKeYXxJP8
QsmZS2hNNB2WFeA9/A+KJiQQCBaAa/hVOmZWHScyS477mBMxG+Y6KuVVP1mSF8KAj7leIbHTTmPJ
ZfBXZzZrj5sg/zi6YLH2O9i3aIQZ+X39j+5X7zklHhPQGue0TOXSmeN+xanGwUkuVF17DHzQEivg
m7WXkn+mbSEWaL1LT8w/VANe6w9qXo2KFkuLghVPno6FkF9eMiH+vt032C6zOn74ZaSNgfwJ+d+b
obRucnyF8iaGHY5XJbaAqc2RxcGBFAh+Rc0Jklmf/89qhJMO3mxGtQnRkHtPcDgNvq3DkcM5BE7P
V6FaGrUDS5CZsPKFGe1w33LVucAKc7PPlFsuTpaC6CuR33DCdXP6NxZ7L0ye9JUocAOWkjXcE7kL
g5CuGavx9gb6PuyzuV3IUP8moFBAKUQu8o+6N1ngOepwxhcrnL1DzYxkK5Vtbm3SaUOGEUgPOYpU
U2DayDbI8pcYM09RoZGb+8punE+EO/ObAuQQvP6wqzcsXrs+yRiX5Ob79L3xslBEQWO/kK/hYPaY
cU/SRzsZRkDfWfNobwWJkLnLnTG8cwEYbcKvs42WsvXH5kq8HGI4AwoKweuCD6bLooYfjnlzSy76
VD2Bw6GGZUmXbE5D+iXPBXOUuFjQH4gdhU2iNJHq9e2VLN+II6Faw/TgXoUbf6Ynj0d078Nkaoiu
htJcORCCwX2ZYFWke3I4UHt+Z2S6o9AnHM1QPbFmwbPz4Ie6gEnK1eOtovFQb/RrHC18fRO5W9if
wqbKjkRT4Qw5yRAOIZ2axk09jU7c6gYPf04lbHoQZp16SsoDLSXRokBhNYsHRA0lc2JKh13cWVGF
RZfdP4JThLsjf/SP9uBuhQD86qzst4dNOeNei35YPVS3bPlVZ7131Mc/lOEdhbQIBfy9o79kJ/9c
BA4uLKqAmjnZK5z66Plw6CMVZ9hRxqOBdMt7GnhXJ64u3wBG63AIghFABoFssT55YqOkSzWz9666
wNVl36lXPEc1psLb8JUsMB7c7lKmWeOjhvzq//HO6P9ODfeATBucVLTGwVx6aOWEMr27EAhJ75D9
lqUpzj/bBND0HruQbQHs2L1491wBDjYy1kiQVFu7+C7Kc0GcQODAema6xJb0Hj3A3xQmt2fgIkJo
yr3+B/VHmBkuMcBgexJiyenQ7871aAacYWB6w13HEcekC2YOOxbtFXldlB5DZ6EdSdBh2BhkNq3n
BwEEYh3DfN8ZYEJwUKwIu/8r3Aa2QvbBFOJtRrDUBOyQrpcYJLoSnq48vyMTYHEo5f4DsC9Mpcc+
mU0t3n1XEX03nOJ2yKXiXZKjDaILffgsjeznOQVphUg8vCSbL/1QPvwd7R2qk/w/KkvqHd710Cfi
0rWj58qYXDAFHFlAnAREcTEJyFJoxJFPjE343J9tw+xUHpL5rkwcfxiec/kgf49sxrL0RfCpU7dZ
UvDSEnMJ6JZAYKvtAHIi2abtrs0XHToMuWoJT4NBN6GVdOn0VjBYtCN7P/xxtn2kX/AZMsgfGqNn
eCdsh/ih8GZwvYDXsU3uNLZ0XrTlKhFCkJB6q7s+Iwpk2IfFkkMDDQNzZlT+vc915kl5dpI4NRh+
awbt2R3hPm8V20MD+YU6zcRTfZdVaoVNrd/xhFjzqrwtYcahBRke6RmOCnfkX921euNYUP9yBYza
rUEqlHOGR1ixCjqfHrx3jDmGBjqbhxnYUIUt44bzCCATQmzNCmQzGG3f1Z5ZflmsPu+5nv9FMrJ1
DaVKgQcsaACL/uVwiA3nXu0aDD6FHR1iIa5I9cT/IQQvtpYhVV5vfUfbBosNaSFzpCl7YfSfzofQ
1quocRj2xFbrf47Qgejb2soUaToowCusOel62AqQ8OVntVxAj1F/iTMXF2jbOwQms6Qi5tnHSCAM
1h20ak4x6AsvXy6xil6Gt3Hp1PDvGQsj0imm+mpMSVVMZYkr/DS8bIvO2WQLZgavDKgfwQtuhznK
26+KLWZU/zVowz67y5RrLU1zIbKSeBWsIIXlHv+q5hway7EXJftEdan+5a26ST/YZ3fxtWVUiLBL
dF6Q08N1aamz7qeAfwaNiEMMdMUB+qVn+VrCTl6S87YaI6eZJithnjpkMS4/Vnxs582idgn9tSnu
UU1i1jS0WsSJ6whete3w79yLD4lNvQBZN3X6BULHiV9tONPAL8TLpxg7rGj9Mok8g90NTc6gRE9h
OJmH/6FfnNB1zRQt3pDtR/cyZioF/ZDQIH3GuVgZc1n1tHWsIYnmJBa8Mady9uStUahXhyG+E3/9
HTUOW3Nf+KLLwJwfkd4RDkU6IIGGJxcrCpsY7+MryKCe3gvhvG7D4aCSNKxVxP0++u4hz0XdIIGC
zCX3O4hWIiZ1KG1rJoJgeJ85DJpF0bnsUewNs5wtGeYDooClqnZk3oPIQr7SJe85OhbRToNimiIe
CTDVfZli4JDRWNN6yzn8DVoYbaWSqBLbgkIWEEA3E85j9QcR65scILrkvR1Xy7e4qwF/8Asv591D
ZAysUuMWG7F0xkztRHplNHat4grn+EnZD4tFyoDMmAcf43KRyRsge4VKWcGRwZQgFoy8z8fXibjD
U9CrCQghH/Fp4gPfMcTA/g4JZLmB5x/o1OF2fuzfky/TSYZG7e4dTtveM15rRgXfDbDCd2EgRbpJ
ZKgtNukMqf2BGK6L+tdD3GMu0pqasdCgbi2qj5+otrqB3hCMp/VQJUC/hgVBvsNeB3DqJipkBbzK
cqa1o0X9JOeO0COTQgKUVbIVrxd+e1SBDBTIj3iv37SVOVnSM5kqXZN8SV0GCDioM74Qz5QHwFyJ
Lpl+AykfOiwOjkn10D1KpPGZ6UJmExXEnHlQHjEmkXor2zPwgZ574iSXnrZ0AHMGReI8WcP4bX/h
BMLZgcMjmhIwpji+sJOq3UPwevCLzBtdUux9cCUzX9DjzuGh9WN6jnrSML70cp/mq6WLQWtGQbDn
7GkWGkUYD2dFbUhs2qsYW5JKzxfNYyi3Bdybs3UayN7XlF4WJlZWYwkLSmJ2UDZO2H2pXyK3553L
AVvAf4EwnatOAG6hg/U+PslaiHFwUU9PCsldvKiVgcYOTf28pFLGaDCxl/PpFJUwd2KwHMOXaLH9
Hax/BZuy8u0zeBU4dbvVd5v/oaLRf9S/fPtaE1c09ZBKWM7WS5iWdCbW1Ysceb18ii9MbJuzdk5q
v6OnLvCJVZZGsVOya0s7p58V0YefIgxHtBk6scPoR1fN722EfEyeUpm98wUz4ZHbj6fKMfjRHWTT
4z/qo+drIf1Pk2zwpoxAzSbg3DI0xCVI2gifrGjOVE/+JYKuRrUDURpvhMSmYCeFdjFyORKjvQCI
zCwQweZv+/ZbMO3EYDmvqB8EENZ7D3oKRp9Ip0753/T171+JZmk49F6GjwCMVdMsw62A88M8x75K
9MqA08YCl5T1ARMEjzYUSEgx7ZBqzEaFi+qH4igTyG5RXTpi2tu3T2LSaClKVrSC12YN/Ejcva3U
jbfA03Ag7dB6HfJbv8MClGi91XslmMkJrzc7sJSRFTs1rcIEivS0Paa/3PVMhudQZznDtslV+y0h
qm+yU/NbkvqIzBAB5FxjXjVJrzUlSzt2JHi6Nm4OkEAqB7Dz/PRsUF3s5j1lJvzBVDd+vjasHBCx
yjUi07sov5do1gbrkoEhwvp+q5HM41VXaQZgFuHEfBxtnujoB4L6Qzw/R3OFIeEeal46OYhjOzkB
J2WM6BEiucqs3dFSQ8H11f14QyGR+Ez9QZmXzU+ylP8ETEDTG7FY0xxYheEbFnVUqVCXVqruoURu
jtFelcxyDWI+nom2FE61vyElkPHJZ8FHOQrOGWG4iMK6icsRgV9aO82KWRzd3y7cDEamNFpPGNbQ
v3zlrO85ufEZ2avMAiFn0bKgw4TJdhJAOAzy7vH3zHfaI8oWumExpPoiBlXhzjfX6phey1+oD92k
8d9EXJmAtEge6PMt0YakNrh9UTMdxR9hliJQd0DkFATc9LAp3he997lSoJb37qoGq/aHqXGJFQSM
DU3ELyjC3mvOwKRCI+4LoS1tDUJ1aX8V3DUG9B+Gs4F8nSSXHe217PUzJBQ/QOSUKcxXPpY+aKAT
rHV7O8R1Yf2dF6D9xrCnTfTLc53P8ejjGPchZ1UUnitiCeb5D59gj0LUFM8pxALaFvgO8U6nJNnE
t/jPMIGfADISFjAeEWE8qRdjHUaEiuUIE/uKP6DCyerBg+3GoTWEp3KkTfyD0Fna6qk+pZL9tJNV
s6HMfFnZCpECRR2uPVvsQJQpTiL3of+npnIaBhKtnf9iOaab0PNKiJcIbGnOjHOHGOPJA8BOvOig
sOlaxpwPov5BKEKMOprzq+5wtQv+utZBuIF0ezyafQj1aI4wZl9LCAh7dQVqcma4xto0uYQyyShT
uKmx/0KUzLJlKxw8fAjY2+M3CGRNOgr60nvYu8z/wSXAyoG0g8gfB75eOkM8+lpd896eDqqbeNf0
gSXF+xGwMvAAhhHdFFkA1OIQZkjwWRi4t2WKg1P0oFdsYYuawsvLKT3J4mvzrQb8xYyzn4TCuQV+
EH+eCB2/8bKP6IHoFHLzhvm9mTtyO2gqhZcps4ngfd5tDXlZRw5X4HVKAhevRj7PBAJLsaiu6Ws3
+tCEOU9xR/UxLZb1WiTETLQi9QD6Ve6Sdl2PPKhOLf5ZootJAFaUjD6SC0qUIvYYBUCZeP8M4hnY
JkNGH5MCJiMwMfCsGq0k0dFwWoHMjwokhWNmwSZV4Iojkq9nBgXccw8y9PoDCeoBUdyMRdrW1qv3
FGNJqR0GFkR74QAt6UYrWvpcv2EJQzQ6Iu3Fgc+ptwqRVftyI80qX3K+2BAsY7t0GgCRQ7BQfpRV
2ZnQ25Jojn8LDEnq6k1KdMXXaURW8iRdPVvrFdn1YzSFy02BASNe2OpQTxnbif4Hvh5F5UXsSI36
5C6e22a0pSVcYPDhoZLgpfAigfUTm9mmfIQsdbjq38JG3dGOprygyEBB8EtjnmxGXnf7PnLmtRqE
j+lLPpQISGTJV4HX2z37Iqz2EGu2zStZsT2qdyJViZdLzPyiDeFYNSLfj5svvusR5Tpgrz7PYKhD
OB/u5ahz9K2keGL1WUaK3QumxqRhpnNSuQEUehvncMAuhIHMx1fhbrzsIYw1GHuYxm/KeTkTNu2P
PjXW+ph9KFtk8EyAKZ3PLWIo7oiHxDcGL9AJHAgRejSLOFqIDyg9LYHkLs9msBu2k8/HlqDCUmxX
fE81zLg2n9BE1hrZc3v8vJmpAGPBtEMhvvvAs4cMX0HBYMPATTPEFqKbfd8LJBlheWLiU3Nvlx6l
UgCRjfOXeqCQnDGGXLx7DbrplLfSro3Y0pfhHywzUnrDFISYcRISLCZ8wyRbT/0WbHT3vYUKsZnr
9BAZNnigMbaMbfF4a558A2dOsyeii6N2VcotqIWi2KnhJ0AbzyUFIZVAR4VL7wzTVzGrF26EgU+D
Tn9NC5TtvyO0IfCPKKkd9hORuHT0IggMUWDBBpXWqPCbCyOS8fG9x7YRxMltAdGBE9fUyMUiXWhr
Jl6qqXROOtP3IQQ7aq1kTeg3NFNaS9kCJyicYCvfiot4AnqkU/hSKqM1hBQKjAgSXt9A3boL0C3e
DtRZLzPDChItUmQDhNOXUThDNtyy0uBhMOPOdzrMzlWs+N/aQcIyZBiDfwCa+x8nWqWb1wMcLWcm
fhnPkfAPBjP6vMF544qx1jDVGJP0a6a6VfEqhSXfaj/ZgfNDHz/ROnZrEMzG+TrJjRORORNm3auY
oCiPY0mYgZ7G3JbwH9BFUWNgvYPODFunCVDp6JTQ22Lf7w6tSbjYAbQipo/bBTWmAaH3JtjaQJsC
Cw22ErR4j6qYUjMf8p8n0AD1nouJHJ8X6ADu4ABdWCHxrBVJRYW5ZtFQRASfDXPy8VRi60frgCz+
g5vGgmMcWhSLjvvF0g6sAaB9ysx8PT4y4+bSgrklSPIsJVkCyjaY0hsTVZgqMqHYDm6w4Lq6w9j7
ux//Af3TdVDoarmT2dRkG/B94uyTzyBgzDB/gfwG4oSFHVCfBhPIwj0PAIl2RZSQg3oySgAU61gn
fSZLqHADMITp72dKsy7OMe6UMW2eUHrAkvhskh3LmxncaBZvDE6xFSL/cLjeoJ1fFwkSzOAfFjgN
x3CsHJsrp3k9B8cD7+PTgBMYX9odE3BY8Caa/AjvhHm76X5hrSHkkWR86KOboDstVpkMOCW7no02
x5hjYdEdkA1qZw0i8YfKfzOeg6O/Bzo7/spe7Q83KDwjRMKIuXYp9qFmfdTWDDCAcdgkThKeb269
K12U9CC76QE7iVl9I4oDGNlRNadkZTwAn3VOhUMEoUrG6ee3ObCYTAMFE/RdUjWshnnfIREHLwE1
smF3YOOL6xM9YrUAKY1+RitmG5AZHMgAOmdZxAMBzEfQ4YHdzZGtBo7wXzWKXsBJyy1tDN3e9+YK
4R1XoorRdntTb8oZr5IOFstAeUqw9+DRgf1Ez76pd+DPAc8J/oxZBFMpCH/wHxyq1pTjzqF5XaZg
Gc8512THrhGtdG7oZDU2GwahtApVhe7sY8IZkbDgKnDK8IRkTSsLeZOL+kQkPfJAa1GGpSj7Ad8i
CyQNUlHwY/h8muVOOjA3j2wQ/AjHiNyFdZoWc65LfBH2H2HLUBd0ZnSjLhotuZcSOKaPJwgPXfVK
Lh0QeP6mqnW/p29pBRLglT1tCrtEPfm/lFYOhkEsOlCjCwJetYs37ulLhEtrmq9l4QqzcPG9kZ1a
rpIVz05BjjCG0/seJha3z3v3Vl0FMe0DLuY0WLhaA128npGkZtV7aGnc5bpX+mgzKN9gI3opphLT
bhFfAh+C1kyZGTaTjNH269YuggFqfNq64EbMzp15AqtyAbR/f02veogVn3J4+/ibQFeBfaucE/M6
oldjULpND6z5I+UFgdeTaM2CCR08C02W+pzDbwVt6iUgNqdueGBLsgeingjrlwVdE38t0ef9sQBs
7qwxo7bkAL6JNyQwhJcFDmHrlPPJ/7z1pqPQQB530aFEyY4CUryZDfPmI1NCEODcq/6qLRY7G7x1
7eQsjWGn8Z5YOIQLNOeC9tyWp+kNPzYLPqmCtxdVoyVzWLqGVUWHRjaTY+i9M/+DlaTiJPpZLk5y
4D/Ds/TaDhPjD7348R2Yw0SDEBpOqHQTMqlBj+kwSBaYzrD9YTHwj6Qza04cCYLwLyJCB7peAV0g
TgMGvxD4QBKSELqPX79fz0Y4dmc8tpBa3dXVWZlZeGOFM0JKMvXDD3x1XksyRdqQu5Pf8Jv3sYTy
x/q1wGg+kEF5bxfSHgEpnj804Oc9Fhewpewbfb7XEC6a0+Sb4JBTzfsZPZO8HtWDFuQb7eMxTY4s
ZTyxqNRla45/yBBZrVgvDW6u2E3sZPGVRQDZ+UbP9epDhskO/f9PN5a9cin0LXcRI9lq4BsuVFSN
lyewDgsEGyZshbfjFVKsfgJivVvblEYUruVjC/ZECkqBwsWpBUL0q8OS0QCU4CVrngboD7z+Q6at
uc2x3VNfliJqYzuAdCFxyyHqtYfihlIkIlgfo9V7UwjQAje6E/t/R60m2lEu6Jplm3oN00xDhKN8
5VvlW3iFU64XhAcqE6blQw4sCk++9/J6PIPWw6GOMhGqJXMJQVvywm3a7RlvNlkKHsVOrPpAw2kf
VjUSEk87TA5P9jOsy338jWk/iFdQPKvx/A+67UuoNwVrmsOf6r0w+3Fu7LukcXPhtOWQKccgxAXK
OyRMkEU37xVC9vTBsfT1ILidQrf5C4d1s+YlCkCYVqdYzYGfs+nPWnGaY7AFwDA5Vx31UhrwqJs3
pTxOVYBkaI7Y7/EiPyE2QF6AoIMJ4ELm3rAbAv8kgbyyIKNsudoydpWfQ/Z2nhBG5vKh/0SeY+uk
qyyZXX+EaXapNvq9ccO/cnuIzkj9sT3Ee9we4CZ+Pi/E2xl42i7fq4LYk7OnPzB0+rIgMCouuRTc
Tbjpq1LoTalE0LGM98yWd++XG9bbNMCZLQbKoX422RWFSx10uuJoIrwgbrSxqnnq6K7em225oav0
Fc66CRlrQSmDURZhg6Tv/VdtyxP25d+Z07sjbgj0Wl413/qAJy1hqNnJTaCWP2/mAvYtNJWjyikh
K3Uo8A7eEy2TcdGqRfyiUfEzmFRQEAEVuqBlN79Sw6ro6VN9UEOF1r28HVrSVa/xJSc2POr16hIY
wVyVdGAiNf0k8Uw+ubdTvGj31bFzmgJ3AdWeflKkxnxyCa9sMoGnFB7pjsg35spimMzN1f15x2V6
E9nk5TCA8Zw8tCvmGoegfM3pTN1whF+PtI0jpzyiLaT83Di6/4Zx/j1gI4libgs/7Pleco6/ARDC
a4GtQrl7irYlwhcGHrm6VQCrtIWhuaP3ImP7UpmcaFOZpz0mmzASIzwyChJu/CjQxtut5uWkcZjP
TDYJLg9vcWx5YxWVzeUfhRyPUydptObnkEG9AYA4kE4WSbFb0IQQOc/bFkiEjT1agVjFYF6/UMfO
o63MvoaKczbhLPAz9Qs4+YZtQex8K3eZo0yeQKF0ajxz2JO1rYYBOCjR4DLHn7+jT7i7YSIGokP3
vulO+OW0H6E9oHZPtiw+DDDfTk7V7xQa8yGfD9qi3pUf6a9J6eKL3u08HveO+hn+WDwvuAC5ErSS
Eeo0Rg1Qp3GvhFhH8xCpOn2jBRkiP6HshCkcQWv/4sQ+T8Hbflo+6td09X2j7mMsPUC/lH2xuZ37
oEMknARTxEmP6uknjyflQlv/o5xhN9cXeCTJdQDO8XpE4zpFTtW5uj+F7McP/BiPiq4VhTPmdqIH
b3UrdeBzD/AxY4NESYa7zwajrSmiEe1bu3qfIn0pN85rJR+QanZoesyrqW5uTDo0z0+n9gsX4TX1
ncjYyjCnayfGm3SwLu8jOoZ0WMWk0ubKPL+P1Caqv+Jg5TMVXKeYSX65akimPeA6JKkhBQUbiT+n
tHhfDkGuOOk2Cx8dp3JazbGj5r4GX2TNP5g46NGnk4Np58uMLsopjZYD7Ojjko+PJOdZ+zHS/OpH
or6ATyulVDiurYve7wdpd9W7DRWNipoSB1TsYMHOcSP9e+Ze/qd+Z4PLG9dku69RueAMwX6BW8d+
KGY1bhw00CNnhQIHKohXYhTgnKGcJSrIKOIAe4BKD0zsctcS56kB4xUAPVlzJjAqr6+SG5rj47dv
D+VXA5Jnhx/Jlr2s9Nh8pyR4LMXpSQYZTwH81iynJrEVwb13O5gdsdOc6KBdfWnf8alyYFJGMa5N
80YRY1et8/2kBpehdPQG80gPo+VN43WXeWq46jYpGPwqP0SotJb1R7Nh6pW/GlXu1HMoVqY7S0GN
NEPKKFHahWjdhI4B1MTj0A2I0zsRGWScxJdXhnXAqSfqdX79/W5/wQHDeKVFzmSTD25JCmoGWbqp
4R/CFSvJIAEJUeiIwcTDmWXI1gjbk4qQeGh+SKLxgL5pLV+mhSr4mI1MTnWiLTOmOLToDVb8HHaL
yolFRKkXIkbnPX9icGF2cBqcgtBjCGsdpQbS0QyfA152bOsIhzLOVBBTWkdALWjL6fhJFcx+NptU
Xzd/Jgk6ga6H3Rrp7gT6D/VXGkRVK6PZvT7Akl5bixxy6ulmIEJGsbQ+Cy5ISyA0LJTgIbQtgQqb
QpiBtB8FZ+qtsPklpsIeLYIM24pCX+Q3KA1fEzC/u7Q2d1yVf1X85mUbFEyAloGLDdBrN0fOSPJJ
/3NsgR8jLRkppO1k/ZBDweZE+MV45acOXl216uiMTWkvmkXmFxtydmIOL3mWihpWRLEaGACq4mz8
lKjoUW6n62qDVcyVsQBaa99+jb1pvX2+F/W3nO5r4E46gT7R0vw+2d9118cjhaclgL7wc5x6pCT0
4aCwk1+eH8TIovPZGiaT+TEsA6JeT1wydwot04sddmXduUHnfnwFsT670Q0v0FkCGCNgr7DIT9Gl
X2WnG5mtabNJW6uWxneYxpNls0WrwRuDeTB8loqQQcyJMymeApDrgK9F+F/J+PBQsrHs6lDCdgkd
s8f8dl7iMoFtAJGq2cgsTPYMMw+a586cop7aslVwAsDlJt3z7ThasvEgu4AUhukDlQeH6WMWAW8g
VLZ80ASK6y48azn90L78FpJYsoCvI3saeyqtnSgb+dv6VwMDCAYMu8VMr8EzCsSc3yBeWECQiWwj
pC90NZziy1d4nezpmOOyzVFQt6lXr7t7Us2e1+5Aa7YJIfNQbOSgPL6vWqCteMl0OvENRhdDOuDn
X6uyk/urXiayS9s3atrI4XGPTbxJ76h0pJmQ5Wtb0SKlpNxp9L+VYN+uwmVm2jK/JvmvxjXaYvbQ
q2RpNFeZvR+UC9SUBEwmzaK2iB+FMlMRVp8VFAVQJ34U8kwUgTQbwylZQ8kyNy518MRbnVJMDIAy
w2qOl53xzwwEOS1ShXZWnKfUlAgmGmoObue7I+G6KvcSA9DVsJ6eDJCYe3dvNjxtkB9inLfhxJBx
MgWmogOAfvvslGNr3RWQgiz5aJYvjACNj7znTA47jvA87iLrLlNoGWYq0smFrHv0POwnX6/4NFEP
er4zM7eD7YgaYxquq/jlNOlyuMOYAnDH/eKnSx3hyM4XHzgDwH45N8TUgFQfL1i0zTZMVnrHWcvL
XCn8q05T8njLeb4uTyLOnvWSESFIlxG8otHuPfMeZjvF2L2gho2rEouZjDm6UO5tBJILQXHPJvGM
3LjjCLpMKM8CctCaEq1PhSXMrIb5QiGCTIk1gXk2zOxgyO32KGdfmn6QOp7XjeFF18tUPZc4EzL5
YEj+vGGkHtj9yqDmKtphWFLOLBYD6p/CMdoPo/DpLXSzbzHJpz8gEqGzevyp6Dhh4JIN5/lFG2Cv
wLuQExg5dPD+CZH7ATJqsLPShXZz4CJEvF0i2iRIkIu89xP6P5CZvEJXC+0bs6RHEZR8jRDxxgZX
f+3HQIYyrQ+hcnyZbnkD0aJxBUAt82ZNO6BNcTGmDiUhiqNnA/LQb7lNt9ZpfMjnAo8MevIlnkWm
NriTr8Zyc3AxBLn0BlUoAw3ECAWOCMfH98+I8Xl2xSvi3RwzvIwAnRqvG761zi0vr8FZ9QB0qI/0
wNKCAqWq8WHBCSH9qg9NdwqbQ8qAl/tS+1WU5QSniBvSlYW5lkonl5fD6GdVQMfLlAefPY0TXPLn
uIO7EWuOhHIqoUMnrZ0BU+BhZaSAkzNONmyOWuUy5zF6XcQ6HEtSDHaQtXl8nssvjqK93ctM6WvK
pBz2PadQkhHOYVIsjrqLrj4XgN1PeTeV11CP3vAq0F/V8ItdYgPZZZJ55qNC8zs6BG3o7qebdclZ
hxb1Vmrs1D9hHAt3VPv1XhWE1qfTPK8lApNZ9FC29RlcqV+jqdV/Kh/8HYtBH637P78sPeKw7bCF
y1O/SVat5LCBybxvTjBI90OXE1v6mmcYm0YiAWuMjTI3l4RVHGs54OerVxoQyyOoEiIYSBOc4Qcc
/s/PCwExXRzYA5PFMQ9psfhZQq0+NEQTO9lHdIw7lbqrorfoTs0f3fFKEw8Zg0PFtRWZN9lIug+X
NwBD2EqwLkKhsc9pE++SSD0xxpQOcrup4XTSQKBYJ6gKYB/6ONcqC/AuGxFIBw91Ea9r+ZTF6xR3
Ptmnsab2x3nMzG2MR9Ogdp4+HZXsHrpLMiHLBs4gfV4C3kYZaQitA3E4ciS46ZAdsT2gEDqBUQjB
A8Rwr3qaR29mz9xZI1QK3JMw5CNlszswW0r71A2h1r8XVBkx4gXO/FdkZc6/xc6MmG9GzvV9w4iA
dke2QpfJOlCW8k9B8ExpqxOCVeKMtYABSMsA0+0etPzEG/sWUD7cTLFDBpJz8Iw5YrkF8mctXxtj
mfiyW1CVp1eR9VAf4HUXY2lDSjundOMqFxEv4TjAXsgrT2M3HFboPWpKs4obZrC23SRztGgdc3aW
XShS0+NzSy+I5WubuOYWqMVVl7hEcxVog+zaI0Qasu8AvcgLU49pMA1XxvsBZx7ZjPpy300QSdsi
OY3vXZZ+gZ1Qv0HnGMm+gVlRvL6Fq2r8aPsFRREV15knqR3nt8l6qmBCaw8xB+ijgjHRGuhY6xbc
opavaLgF4sfpH/MwxGLY6vEF6wNPIyB+SI3c3uvMZnDojrAHc8GOHGFjbKc/tHCCAKrMJkQl4L9f
IESUdtJPRiOZ7qLT6gCl8gdxJA9k6nZg1lAn4mv1G8IygaNJgMLEL1tQrgW7QH+GUADaKU7HfFDK
Q6PfO2TEfnqmoSYjcd0BO73RIll4iwk2KvdpfVEImV5YvZCD64mNWSK1PNy95uCmoshAjxVsXEah
zgespAyBTtBCrw9/Q2JiQtH0KCC35flJRZFzKqA6Vxy20oe5fd8B0fgG6tP+bl6SnWEsXpJP05KB
doYDeAvkBesBQZnwzDPIdOTBPw5fu9EBAqslD0xlfHO0cDQ6Ve/ytfGdrVs6eDvqo0IqqAaIICDi
vrsTUBdSxRBKZTsvoJWo85AKXjbnwyb4nrRiACCC9ncoEwnnKJqBg3EGr0fhUwX6jcXoLpDvtQ/I
KEBnbNvj+Q23AgvPeM6GUEXCzTEt5jgoRagHP4dteEwP8vq2Gs9UUggWd05azANc1fqnj8DVol9P
6NKPDDzYWOuBtMtObywWP29XFXe+6ZUwTsU2MJecA6pNdghXNz9iq/8mjIyH9xktMsZLkPCGBWte
3YO2b5NjdIg2TP37KIwu4GxTCwAXBJKnnxmmEk3wXlKTOTJzXpzbCREwiR4MN188JooSxgpXSgYH
VwGkkRCvZGQdBYFeYHE8Jfgpf0BNgkvXg95GvJKCWcBsjhZU8G9AjuYcrgSgrGN9JbTWpZr2KH4F
aTMW/gQMHHdTYGxJsQt6KVg7p/54oVOnuAFUzPXb3QrXooUT7URTh5HMqPcz8tf3N0iUskXg+Nrq
NWJJwFLx6WHl1Y1Bo6rRRbW/gakAnxY3Mec+2o/QWdIoCqIfeddk+aKBGRbdmADAeHCQabui5aHm
UxEhC+Nw+Wkt33fNBYuBSFctSjrQNTBZt9G+dQvkphS9vBK7FsifKyhjANuwup+HEhJFuRxZNQ9s
GBgnWtPNZTaFNa5LHmthZfr1CmsnO3aFswf2OG7nGTu6k1IgFC5Rmp99SyvtPN67f86glcOzLzMX
noYt2gYEM/u6ud5POO52+PaGH+XfSBwCxnFX0jf9IJfCSqQBRwMero4S+0n5yUbQPHE7m0eWk9FI
iuoJ2vnIa2khVdhFYlPdX9PRxKOdihtD6tKv6F8CQUwTBaCDuuOzdmCc1OaQdaRfVFVv34iMWZXE
l9dBu+OQshE2/F63jA/lrkJS8Ku7DdUPvFxuh/cb8k+xhZD/BeNuQpNxoQ02zgb9U1RhUs7EmIIJ
/IsGQCVTOg/QLQN0fHRaqvBCsS5qm9jLIey9Iex1+pQCyoxNQEIHKgjiMgdZ2E79Als5kG76tGTw
uwh2ituHeyP57FpX0Txw854ud8qMqaYEKACQG4z4EiNnMCiW+cgHLWwmDEcig95Uv3D4LVyQ62Bq
fKtL6r4Q2pEvKIQIPqKlL4Qb4S4OiQMgH4oKLd7HLUBK5sDJpBYJtfGOSyVii/SQhBumeX/vJMfo
Pexvlp1Ci8JM3hC2gSWtCz1e+twl3RqOjWrntJwlg2d9kWfel6Im26Ku81mNiKXUPe7xb8hf2XKk
pZLso7IYoe7AUZZTt26DXN6wQyF+AsyhWq33O26cx23J52snvPkwJCHzG4/NIG1SwLEUWLhPPTV/
UJ0uIgw89mm0rhMPQOGZQd8Rgnv2RFwob9jmZPMaFxWOk3Sk20wwDzSFagO9wBvSfrZg97pBif1B
o0HY0cASgFxL7UgZXMMauJyHMcXbk3GuhVcGxA5vQwrFq0f0oLbf7b2Kbej/Vu/zvSfARb3uQlAj
qODwjjL6GCA2oPfcxI0Nyqe2inaV6iUZBTWufyxyiw4ydAIrcXRfDuSEFnI+J0UGiKxIn+tY3JD1
ANuCIVeQZ/dpuuGvsEBw6YMPqEJyOJXV6Q0Zi56ECRIW+WBNzu3r2wKTXeuofE1REIegpeH8ehK5
s4o0oFnVsdeBDGrUzuo0nc+j2LNwoeVgXuuizjnSAAct00j+1CZuU9jvr2HyulBWsmS/SMz5bfbh
mmHmTaygHa63MJANnl0iZiJb6Mz1yKFWpeBrFMEY0TTkT6U7tGR+FfW8j71pfazx+NBZ4oMzQZhB
c8nJ9fZdaX7UezlD0dFOdzmhgbfx2eubkMJQ2ns89ou6yBOAuEO9kO7K5PdJd4TRRWZlcS6s8+8O
IzLoE3wZzSJBWJlCja9GMlLP/HyJwnmCmWpnJ1ySzpNUlnAVROM4rC38PFrodHHvFBw8dXmjTxY5
WFNfrMps1xQyR7tqGU/2Bb9rMNyjQRkvpV3LIm4+Wbtwgst11G0nTAkUpUA1mvpmxq4K7TTA1qf/
VCQW5arQ75N0w89k5VLHMjgbEOKQMkOvyvSFhgEj7yP0eevSEM3it5frWziegumQ7jT6hkNZmXpd
tq9TDLFtSMqT0Kf2gm5uAjYKMYUH/Ji2m/KLn2MU6sFk4/xnu4k7xBOKA5qpfo1YjcmT0JedQzwj
ackXo7P7FuW3DPpIcVShJvkZUeQyaBNCeAXBWL7pzgtxjs0tga1M10sOIt0O4aNZuug2UdJZTJtN
/FpH8SOBoTGQQ8MRUEPqxyVHZ1SDhK78MmCbqjpVsSykBayX2Fy/6bX4Gfa7YTi/mq946ObI7uTk
V2o3SeX2YHwmwMuUz9E5Kb+dTD689Y9E94dupzCCBcgWD5Xw0jVwzglAAwgjntEAOspVUQ75i9R/
8BiLIfxCdmXwaBAfpOSq0KeIbf5nIslLo4eFiM2uX6pODblE4XQ2UscAwxmvT8MhujTjGZdqoZHj
WqbmEVlGgH3FxDTriZYrbKFynZKntCwhUoy5uRuQwMnKheeQwKZCRGUvK0iVS7ps5IOCJ4XIuFDt
dVTKdRPaYPhcCPlgzlBD29K8skkcaTLPSQRI1NT3YRKTOqODSXevdpsgvMpometaXX+eSJQEqtJr
+olTjGeEJOlIz1odJERwwvpsA0WM+ixxAnZlKi25N0xe0T+iWhzd7oMNj+ca/3hX8U/yw9l7oLSH
S7P+wRLmqfkp/GbeJAjkTO+FIi1E8V2DIsHJHBiw8KCU1HvIM+hXWtWBrCj3KNZ3RQWKBNRowxwK
DTenI6y+kFUHux2L9WS+F1oP6R2gC0oIMj4bBooCFwJWFPBS50z0TbXlh7sJ8UTQj8Qt0ruPPwP9
p1vWoWi+IiINHwV5CtE0tCn2Otx+kMBQX+A5JxoNkT4HLIAIpf9uMFYOkECUzolVOy2c26f8R1bK
xStpwVcGs1nzb59WZ1NlVyGBwbNlUUEHouNl4fFauWl4ayaFL6CjENkq2TNoD+t5jgCU/mUwADLV
5ldGQibeQCypr5Em1SH1obUY8V58ldmGyiifzb1EFJu7LePJNRAk8NsIMKHLDd0GdhYDEkkU2N36
y+LMHS7qFHk0p8LVK+JWeXb+9gJv44APTwwDuX83UBdO/1Vs3wm1uyhAQlq8jhj9MdoMFbdfGVs0
qbgc8MXgT/QPrs4b4uGQnL7pcf9Pbqr2Qr1607emjh+KuKsJVSH8NEubkB7/8Ey1kKmizWSa8H4y
wmYE5MPL4yXwu5a6YuqIy4573i9DwuuUU6FcR/DKlll/8Y/EIAUIe59QL2o+eIPUpmFM9l+MGPNS
Bc5nbPknrsUONjwdE8XIH70evphZtJSDccA98d+8XEKjSy7xheSlJlcmGxmUOVyHbp9cKMxwDgHQ
59KkIBHySh4e3T0FGdHuBMKBA6+JgMyMZjNQjU8mBRO0t2yWDbfX8YBW+Bm/jmLbgEJ1g4r5lVz4
aFyTiDaw/XMIeBDe+U8NFUhHfXhPLrx10Q/nxGRRT/16mH539Vz7G47lYRpwHQNTZCaGsKkWVXau
RIqBEHRAqHnE9eYK8vXLMcoiLfqF4u3065rKMPHwGl8wf0LzqjvNFroVdFEpMFEBcJASYlXyPfls
PbojmQq4ygVJUnak4Q0N0ElN+wV55/gF04+byK4oODmAA6FzPp9sDGMFMIw+FzwWUQW5MdQ04O/R
5mQf8AETyIDst/g2EVp/aVcfucYj++UCJLnWGaIZqMJv+IPdFqwZmPbFrj1AVUHGXAryiBDrgmUK
At7gJ1cY+WgDl8llOOa/YiCMeXQL0NUh/C2hMAEckHElP7CkvvqvgXZLL+6O3Ax3KqykKUVt2oOQ
r4ZOXzvWn8gMefo7VEUi9AtbZFs6curD51zhDK4uILLcLti3azBtyz1rfPgYv/BHwNOaJ8IHM7lW
O97WR/cLfYe/k1qS13N2qH7h2v57c9VOhn/ZBMUOucjwkV8h43BQxIaL/k2n8NJteWfxpTzwIhgp
4fxoLgZfxVq5uGp/bKd/SpBdB3oPsSqYZrdPsY//sJJZJ9oi/2i2uD+golrRi8sUUZMIwRBijZj9
8LQMTfFy6oNENBb0izQmLf+nnIXNqONfghwZffSw6PzmI/nhWmPsEeEGiBkz42/8Qo7EdsjgMjSc
Fnh1PNv41WyrX+zgS9EqR1A5sx0HlvHOW2w3DeDPD0ksN8lCZ/a3B9NcstjIWxpxXU4Pu+eqOzJp
kPHy3CwHpgC00/FLtDA0RCgx/gjje9i9U/LV/ZRAzoPdHKIs3yiucI6QPzN65Ve5ND+R2UAlbhc6
eRYDJYJDcY3wf/hov9jXe5ofzTUw6Q0TK2QRoIFpNzwdA/7HgDD8+N61K3Z25FjI7usD99sh2r+J
3Z53xlNzUro0v5BmyCDZ2mfJhfyRB+gxoDgVV4aJ3yHpHT6MPyFzv/Cb0lE6ilPHEd/cw3NVH3gh
rGX1LrqWM9rMVOKb2DAX7RdUUG5Ep/AJHYyjXGPXYLFM43YpYdj2FK+Bs6V2in+4BneAoToTvflF
vG2dsXgjihBPrsinARNhFgQyqRpq0WqHzkw6cv3qSGu7+N97hzdGreGHcKoETLz2zhT45WP/Sfg7
Nqo7h1+uzLdARRLdLpc8XHtgXcU/3S/rV6M5IfW+bSkJ84H/wxLPJNHcvTuyVgCbxcvnOZgXjF4W
4CTHZOE4hfQNJcLkoTjFrjsSaZmlDdYlMOwQw8+muluhpDmgT+cgz68UV6IXc4O7rVRbOBdQHCUr
mKUwXRHpQKsRdks+d9X8Mmp1fWakGVipcm+gZySDTBVaZH8xLu1hArcT+/kEDgQG9LDXFiDdPCiP
2/wKlb3iWyQthHG2jjBx2MkJ4XzxibycSF0TI1j1eBagw5cUkUQyjbjR93Ot3okITy6EUxlLBjyB
7zNPuA9GlNlg3FmZ6hlXWjwVFpkqRH0DTCnJ4chcdwf+zDlfj8iOsJlwtDvJKR824DFElx1z0R0J
3bwyQs3g57vx9WE1gTjPguZiVQ/0zzk8XkwglnJWTXy+ppotOjBwH1gRUZNFPY+5NtMJv0+q1Oq+
nh4xbskzh2M8QQ/HJotSBHgs9WpkVZTbMIm/XV7tgb/yk+kG7FeFvxnZMLORPAB73y7x9bUJrwKR
UNzyHu5CMAFc/mZP8wqZ1AgvNwD2iD4nSBfv45mJyp3cNHvUHW4YHBnkA9AhR4kPG7S2RSOAboGU
DHy45IbZTDiT0vOLY9k/WI2OD4GMdIeXn88Q4NERHvwWnC83/RC3CGo2mMYAHOS8SopqhodIA9Yg
Fn78Gk6aWeqAND5foGmpR9yg0yK2UEu2fJKJeg/8vWkl74nYD6gbx9RMNNnAmJ5PEQRGaIP0s/Fh
nOm71HKkS50QEqe7tMZhbV47+qmcuOpW2+Zny6L8P6XdDtg6h+QX/k9smBCeatJ4w+OfzWh+w2dv
HwV5tqiWtznEyRKPIFpsH5Od+rBHjMMWALwhsfbBYLw2ZDKETUrA1g67Ugvi9x+08/CDTNp0ptVK
zR28oOOpb0D0I2BAL38vKkz86O4L3ojH7WOiId4jOVpgkQPkW5pzGzAbiijAav/g/xQJwhoi68zY
94/2YZzMXbGOwSoZERriTH80ehK22t2KwW6xucLlfrLU9lAQC0tguHloj+95ASmNoxT1d3wgAefp
sk7YYwdmvAio1PA/0Qlpm0EPJiM1Z1ffPem1Tun/D/U/pg3UcRfhv66h8BLQb2wi4EBlZpQg8fni
DSv15Q+vIP0eoPoB5WDlNl3qrNFfnQYTkG7rHaNfzWG+UGRvsAZY5nQAgnqRBbB/qB3N06Owj3/7
oyNRKXbWW//418/8o39wg3HmYOZJ/2p59r1NPPrweTSNX1gA7QtlXmCwjn4vyG1lxJxCXksDFh0D
hPwEIAyzltfrQ6HgKk3Pm1k6w9J7nDv4ttpoDYA1Zdpq52u6dMx3LCnDbomr4rJAj/Pnr+qEXhuE
nuoMdumrDoT/e4s/xSw79EF2yA6lT6rmlX66E38ebIgKKmTrSzPpDwpOYkcM8HcjvzXZmvsX7wUH
FGoEkAEWvY8WZvFatUv6w4jiY7pIDtEuXMF6KA76udTtnobews4bm825/pctm37e/NFGBOIuNiE0
ZH+iMfJAUaz8gzBaEO4RapLmcJ6+EpbKO7h9tBGuhA99+3pgWnwrFkpoY64U3W9b1qWlXfKARjaI
plSUDSmcNiiMa9Yt03FqCddkTJsSys3yomKmUpSpbPVBmerNk++GX4h7txX9gKZQ5FbNNQmsNdT1
zn8v0730STcLhBD4J+W1j3Ea3AREA8RhqupIu1C8EAwJj3iZWI/8SP0lBZWlJhJQBCNfpeYAd2in
47VI4CMBBlekFv7gsfh60VyWegfYIEk/BTZ6ShMhI5eqAYBY9TxQkVMwhwaNPpPxQMplvIYMBu9H
ewexjdg0yKGjBVz98U45CHN1/ksqiTUabH5CqPSJZ+qr3A3HJ+rgdk7XnTY80mWCtgK00wmPZLCq
7JOERYvyjCz0VvklmRjZmnymXhb/UvwCsqempor1TsQGteZzxjuRmOAOssm2wX8J3Xi3qNUP1fCC
uhVVU84CuUuFbUIVkt4KLdiXz/Nwt/8Dx0Pr5rVHoakGoEe2Sg0xFjYA1DSJ7/L9pR0J71V7ATpm
kHW6RgY9jbzQ5VKDh3j8ohyzAJFm+DlykOlwFYBfti+uVR/InJOG53Xqzb0QmbXSdTMw6PiGz7Z4
Z6/QYV/EcBbIlx5DjDEYPZ9UyuiYoUOgNKHayCvGn4xsvxdGNBWw+r2/c5ThZ60z2zUIMLcLks9L
o3p3s1zSFM5rfHDBDwPcZw4ocmP+MG0wzUlAmdlUBRLz72UVJmyD3M5/ZZtzkUaa+2wDHpnPlYs/
vUaRCyHGsf5tx6YBGYjGrJyaxs+Jute1BznCFIoABSccPikmvFeMs9DGmN6bTbf4Q9pjFBtIzhVJ
AExyCJ5PsHR1rzQXo3I4ayWo7aUt9WBOFwBbFC2fB2awnC7Lu3pm045ghCQsB+pjiZ9RpwYSp7Mb
o0MCpUKYcJpyzQQdTHF2sB744C9686JNPmBGcJsSvEPNziidTSDxP0RWwGp2gJ4Kyy9+kzQoJeSZ
uJ1OTgMGQ0cEFSgICrpOv0DVY1tWl2R+/fshSfAOtqwSUYduvnNkSLdyLzffWbiSrG8D74fbJuWJ
h5nyAwiDEdOWahFdxn9rKv2FqMxZJa1oz531nU/nhuRhuq7S2bNemv1HWQd56qg0LYesRQcu8hjZ
o+g1oZU0ml5pG5vC3ug0okhiqjEhdNR64ir5ZCs1S0gP/LSk2dZ7ExbXW+UV0Ej7kxC1V/j3LrIK
B5vFE7E49D2WfPybJSeeJdvFMrUo6mMLWV4b7x2OwdQiKc4WYkbCUE8pmvh4vCamx8Uxh5jcbFTY
N5IiCiQuhrDPA+76aNbxd8bYiSP0QJZ1oKLLePOWp4aQh2ynJXzgr0jeUx0fKo/sSBRr25O1rpt7
ikoLRZiF1WdxjsxLBhP6n40f1khhD5wjauTC61UHgAfO/0GJI03gta4aXL3NOXwGaPpK/ymax7/y
FVax9O1TIBril9wUazUjCiZe3Z9I0qLuTom7CF2JXCrx8cTVSzwUtpV1er7od8m0Jg+VkKoE2Q73
JOgJiAHHw/9qQJa4ZNNRNcJbxqEieeagyXIm0cL8j9mb8f4IEZRKF9pDmqAGQanBtKCiT3ZIvlgw
kMyg5wF5WlF5mRok7+uI3Qn2++/dwPZq+skbQz3+TVRj34KIYCCjrhU4c3QLo2ixUDKHiAiZo5d8
4meIPzSvFyrP08/iA07VarhXhpVG0jlZvhFVyzAwSmgl0CvYHoziTDEaq4Cm8ihRmD8U+qi1QWlI
KlpXzvruFG0I9HQaD/AeQ5mJJbBYhoj30U9Qnm+WuHWO0pqKFtclu6SYbySeGEBpt+mK/fve3jPq
wmw0vVeuTDHHM/P7TZJPikZvG/ZvJinarAmpUb+A42HBYTG/s8qvJ59VErzUK5bC+m3LdvPaABcx
cRrsGBhEUL6VMm5GKm7ppzHidcPgQmuy38YqSU5p8y3jbNK4cD8wpZIl/4lDaIb0leG9jZiQmIND
5ybKTY/rGw4hrL1/nA6mN6/vddf/eaFQE7uzrYqqPPumOWKjPy/vgNb/CCcNargFiXZE7s9yxI0f
vHzJ7mogbbl9kHbzNWEcQL/5gArzMIgm5cP8gMuK6wSd+Y7MCxg6G/7K4yfH9gwVQ5SqhWUxTDJ+
EyvtTj9Qm+XbZnzAi5LYMrLrRQv9UgSQH0JS7krwHovK7ypPUOpoVsesYwQTrD2BKoTLBRQMziKm
Bdcs4CbJxqk+ciiR8xXpQHJMz+/z664icpM8CBlQUpRLeHyds2D6o1yIQsqFBJsBwqglFrwaMu00
XaKHw0v4QU6TYw1u/vBJXE70KgOYCxF/LOGGvOEccxaBDnqPDqXI5NNDe+aWiQIMMAQFEnaxosiz
OWpYLg/LY3IzzG2Sqq5clIyrifU5RwCeJ1Jo7ig2n/ac0wG18lha4sXRcQaSGprtDTfIFywUbDBo
iDj9SWgUY7LgMYt+pHfuVulXzE1qrhwGuXrDTtpg7rwOSTYGXHPn1IW5Px5a6IZLcZri+3wWb45R
nV5uW0S9dEslF7s8YR+hfMR7vZkz0lwevsX4YFgJMGg/MNb69yu8BKbw8EFnOF4ik47KrkoDDlzx
K2FBwnUYFqYzj880oxvpAf0b3+KjB45rkIW4UT4+OvCkty3DEe70C28cNhHf5u3zQbxcbphXwQjx
Mby8f7OaGMUjalRQuCOCFSOvXsNfIpN5MS9YvzGyMBDIJ6EGQGliN6zP/DJPCDmIY2yi2T0CaF4a
x0puE7+eHz70/9uLZOphc/H+BxhnuG0vGDpIn/yefmFPmF541bCE2FQ4hoY7TuLWg5jyH0331ZTI
toYB+BdRRQ630OQsIsoNpYjknPn151mz69Semu0oQvfqFb7whswffot2fS6gEZRmU/Ga70rPTYJE
gMNYxAtJSGfzdn4/BckA5Aty5fmpu7YeTt8mjHiPepD7hnky2AbWABoJq86Qmgkeio934y7aOghP
QZcw27QFeciOFXPHk98ayH8scLub5WuIbn+3TCWdCw9nCd31aSQXYpS/15/kUri5rnndYlcu9BEh
YduDAHupEPBjHplLXz6a8U8vyU6NnlGf98y3FejXd6ZvNXkL15ixr2+K6182AabkhzM7frWY7AuG
8ZXs56fzX0/UfWy+w/PPNvfi703R8AJK+czrsyIFsT1OTjUIPipushQlBmWEVb4E5WYu4FF+ypwL
/d23N1r+7h9VytxvHIv/ZSjmBXkjst/Qf9PNd1i2H8YlbBTIeepfSuT900eWYBIEmuIGMFqoLOQm
5fv0YrpNj8nWJTwrl335yPy54EVnB1yxVfotguu5qsvf6W/zkevnu8lPF5H4s+qdxNlwqz5md66E
KftH+pZf5hN/9GO9705i1D+q4YY2OC1FEM3dxz7I2PCcsba18J1h/jw/Y+PLn1cYbte2+n78eU81
lU3F2FuTvnn4wKWadOOfk4FDa5Go5hINiKf79GRISvdcXarnyzv3YjDk1sqgVNKD2Bg0FGQr/hjE
TSTI8lxNHOM76anAxnXk+u709PcU2nYWROBkfTSAF/tm8myj8BhsY/bDbL6q0nCTQAZKfLxgsZQO
f8np6YP1jnt5Pbu3u9aCkJD3W3f3IYE8YfvFXMSdvWxrN8L0CPZmrzen4oe3YpAKy2TrwFO8Vv9d
BQyiwkYs2Ocg2cWn0lQxcHKa6B8txks1yLPZCM6trdOF2rtn57usA7OaGR/3T1Ml2/XSjCl1bx7s
wRkYuxJNmRPag9JXMR/sfcj2+DJ97ec5BP1pPcH9tLgC6fP6ODMRvPDy54eLD0WgU5h1QhlqkIYu
Nl6ny/Ow4VY5yBY41+meovk+S4nqoZx61pHW5lyvffhS/Sym/OUALxPq9+5ycTA95rP+eZ6mlnXv
dZ4yFyivBWqT8uEvQW35WYp9bEbFkxrpHb0sQvRHvH6W4oPNpJQZe+dLNkr+Uh6aCK6wakGR1aTn
0d1rN3wbqbbEPo5TJtZCnAyQAbSF8Q66avEL6QLODeD9AYB5+7M01g08x1T7WMCmKq4Fes6J8eNZ
VybaF3DriLl03SuwYao6UVcyCM/uJQAg8RbMkHmSzmgn98RHLJGMzoVkINNntKQIxYzTvVIcgojc
fIcXn4JI1kLQ/6jo4YDwFcbZU+14UlJECao+eG3fI4OWG2dWNZN6cqxnH5Vgs+QPpKSKZD/2vTQt
7qDXWH3pgYd5T5fNOHdpcrjiG2kC1+sXT1urfEujcG9KQXZF1Ie863rS2GQ+d5NygEuvKyleHpmi
9cNv734lxFrZ5uoXKl1WFPqUCazs1DpOl2ANGMOwnecnq4rS8ZNm2u5U8aW3Xp/JslZT9Dye4Q7R
IsGnH7lSQeeyw1YyA4ZnlJTVThVvntDt526AH6nvRt3R4rOFncoZi7ZsAb90dK+gn8YCvKkYqneZ
Pt2wbGsd07grmReFZB0w+7Bv3HICeNa8esXF+Ff2F76wlI3WFFVrMRnY+366FLpyNa/HxithwTA7
ePV3KoQ1N53oXwtc2y9QpISZdjXak66Orme1wNcnPY7/Ynifv8wtsvQmjRsgu0bm9lgzLrFUpfB9
NFNZXQEQ9wvfO+wN4GcT7wlsUFp8FPgkqUNC95H3elSYFz4kXU/1EW31cNdkynyfO5Y7dwl5lOXB
PkH4hkJ+9GQ8eygfMtxUzfZ7b22iKt1Yd9kakc0JsH6PO7ZObKHMAWNLfHRZxza3os/pcgqXoZt8
3xJlVJ4MtspEeEqqltcYie0oba9MlFnCGtC51/QMSvx3ywx00dsqsplB+Q5Fq1cn3ku1C+Mk/REL
kHvnrqMcpguDo6ASuqgUmuqMfZTIefseRIjSv7Sp0KcPhSYXeH8yfZf22gZBWaNBykwCliGGXlyl
6u54BXi4V/6tJrA6rxWX4G+upEtKmN07VaVsnz66Mu4V1I0AGUE2gvMlazdHL1cPaP7mbQvwvSWP
T9H3SmlkT3U9IPhN4cebW79t6/ev5LKZ/03fGymyP3ohuAesjm+1yQHwaYSIigtwHCZpduM0cUaP
Kc8IwIpnvCaV/346OtsTJhVTsbCpblNvF30pLFo6c8fIY3nFVWYikmjAuRc4y1O411Sy7jK2XmMm
p6ubeDGz7B5RD9RhKi88M/YcC+OGnPCIo/lx1i7v+HN4C8p3hSi2R76umNAbfoa/CfAGxx6MfzQv
Lv33sPfq9XjpouJpPHuCBJYmV+YnafLxzeclyv8yPiGXtcYtB79M1V1DwfyXY+7q6VV1l66DZ51+
cs8ovms9MSAS6l3lI/9m+LNUjSiVnDa/VC7px/HVbsFJenGWcL9nlz1vxk7kvuItVHliO+C2p4px
FsLItZPocHEaAAhGmbcL6i+1OgbSVDMVyKhx7iOF9SC6R4IqRjaY2DqH4uJ83lCBA+q2vs+sh4N+
g/F4UWJI1f0kF2zsVGx3TbzVIinyGYvqtLQbMVLvnODipLZRf85HHvicO+r894GIL5n8WuUr1xx0
uyArDJff2+8riVzR1QJXbF4/6f0Quxt103x+mhrWwwqnUQgRGOomi4k5AYv4OsbqmCT7HN+bWVoT
4AvXP81UJt1bPhpIKoANvMwuUfzWX8ZqmwsOpo+gORm4VLgop9KN0WwSaLuSpNqF60XSRZsVWRKF
Xg+e4RbHVt3ksqeznHmibpE+orVLay7561pQkvcOgxXzuRKsvF/09vd9JZWuJp5vdxYCi8oEV5iO
aSZ4/i7d3Mi3vRGnHAOR/tqMHkrv72bfpsnx9Dag72fTQy+27TIKf/5bRUTMbmbrW54LthsrRLtR
llu8FvW9/qAbaeBLu3R1zj5+9YmKMrJztjiNH66zZKrITN4E2g1oWgwLb8bZ765izaUZciaSFnk4
k16uc0iUbqlaNleOp6O05+oPKPRXvudxZTKN576STFTyX8nYGxXBw63Cv4aWwFIXLYaH8pY5VheI
XexvYs1CAgHnRj/pTtgneoyMzPnedkpsWRXMaMxlzIdHK8Px2OB9IXxhpS7Ilc7wj00qOA/ozn79
nh6gqab2td2+jsyZ2zAGjBYBXt2+/LyQqmcZM4+mKQ/j5oK0KKWnBFhWyc8SYScaz5e123tyeJ9R
jSRmeKWONTzPXOj82SCYuFOqLnwRIl08JMaBJ7WCzapl5SmtCep88RrrZZKt499agvee/EYH9lkr
DU+ZAJxTGWkdbQuIN6hISZQCgXP9NiG2EE2e5dW7Ts2pG58dieiN7+01qdvioUchwbBgYcOC5Mr3
ofl9oZKY/vL5uR/EfdCM6Zba7Neht1GzHibO+jhsaijOvz1nl1rqjc7dmblzKwsZPIkekyBOYQfV
IjMcR4o2AGMop1lIplqCO8Z3nhmoZmzz1XrUb4PUoT6+vGfgj4kDUs0c2AgRRaNnB4V6P6TZN7pn
JRql2OgV6SNZzYm9ck20DQlh0c7TSOptDZGrY7aNbAME91xK9+zpGdQvQp2pJr0Gzj0Mj1lu/OwG
+851bDIecCyLzyGFqf7txx7oWc8TTedqpmNaWn7pr1W6vj8Mz5htHKJoJs5rNqjnI/zTREr8aFT+
MAGW1gleA6N7v6y9OL/BNTfXQ1qWNoVsY01N0QLZt87p4hZuD0x0cH2hgZcfMHCQbRBIPadaksXU
v62JcPxyau7f7r+B4j0vXkb5XpBXzJTWyQoatGfmNsbHcSq6SaPfGYOFQkxgA5/UFmQUy/Ly7YKa
CChHV5tpVSC6cwaJa0AXlVTXjVRLZR8i6es0yNY3H9fWta4GKnVwUCZCeaw7j9XOdJAmpfUwee/H
0rI5v3foXo+BIOstF6TvATsA2MvpW1tD7J5z7nVyifKlURjrmFILqtlqHjBTGHsesHitoPXSStbz
73jylUPXFR4Gy/GZSIcls6vdH9Vw2Ngx2WT92xFsGnbE3aNFL5S+yOo62x3KJDL0WjlY2cy3iUqM
YzLbny9d2dy2bnkfJiwIo0WqRkvRtni6dDa32fVRRfWbzxihm5t2jRulifa8YbLfTQWikmBxQQyz
fJ4hOQB4fF/eH/+kGBJr0XcQLT0QX+jEIQqBZYuTKk/R+uP3Xs1/f3Jjhv/ilqibVBUsly7dk0U6
2wxu3Mi/9vqX4/1wT8MhKAo5E6ArwV7guUvub4kFkRjGcv20ZV/dHyqP33BGhC2Ro0aFBWklrobe
SP+mf7ftxE/m5zl8jh2Lb/GPDQnLZXmhobz2ZDvrjnU2B6f5JpT6+Dm3iY6kmvvhQSk3tomUCKWY
OXLm6B0LqpP7ht5PHSqmY24goGqrtQ/dx6hQWTbOtMt/6P13l20/tDZ5ipAj19//Pd9LqZ9L7dlL
agZCRIiPQ//9LVOLd89TaCbzgd1lZz1jBFkFG3+PtxBnFn2mAzW1icQtEvcunuXNH07FFa+nIevV
uV9OGnIkAXke4ujrdSD2u+T5VLwSOC400wkJ7D66f02W1RiYDeqoYzYLGVkW8a6khCRvkjWH2SHt
cSPR00gLswlfLLGr7Y7VZE8wMmEov69l77XrsDC6dK/QNu30lx8Cvw4dIFxEymmVy9o9AEuLW0H4
+PB10fp6u7wnWhmlvUT7NlgHyHXx+XGq3+rEBwpvuMbYn4+iuIyI6SZWWva3MwonzW2qAWGQYTyk
H2otvooi81H2YwvI1mWUt25etEBCriIn3Ds7icWumpsfeRV5m3/lklj/X2E/J+8OsbKWmmh6tAha
4KrVZVzgN9O0ctd3WjcuOSHs/VGkC+mAMRoj0YMYQNAfZ6V+iUQCW4E1pN7PKw7+XrT5b3528eHS
WdrIDZ+39nK4OvMuqWR7r6oLepK2K/HbXvzEkEYgxaPzUDUrTUVL+/laSvQTYwH6rmk+J8mp39rn
axQCmuhRy37lavsqCO2CerIL02qLsQpezvQd9ENS35tOqoG7J6SS0y6fn8Icfn0vePewYpbl+rxM
5jW7jCZ1JSvbi1In0Zxn51xaNsTmev23v3iU+XjS9z5HL/tztpnoiO0oql6/hI0iMRls9djAG5YH
NF9/X1BD+MLR6S3bXU2Tw+vn/v2pjrghBX7pHAMXCbeYXFoi2Nkw4WD+cKvkZXZk7jBkHucy1ZXo
9UVw/QRlDtma62/fk5/axedflVb6PD8ZzujBYwkstkz2z7E7ZlPwz4Vi3jjHmqfGupfGyh2fqoQo
Udggzy4024rzbny07U0oxdQf/7zviNvF6jrzAWMKM5TXjDQ5v7O15Eg7uJyqx/CoKBcEriNgBPTh
9gt2758Id/JeScwum6oWmUmkwBnr5xRtJWBdFLkczJcd0/TPV+aQ/zRj8NWn3gcK+d9Fg3leexPF
cbUq2iAl15nlFRUjv1Mu0GARApF0ZHXGo+kREMFuFLx5GQro89/JJyejWaK3+7yroXS14tvshJHH
qRBAdKaUZcOQvAg7AxYO4+8ZLfN7K/OBm5QYgqgbfujcFT8HSvSbjrrp/jPXlmOfzCohZy3XjlFq
fb5rs14HYBEqlipWhz/B67quWrssxYQ2StWHP6RUq0cCz56lV4DzURg+vKW+9/VNk3x2EMoJVDbW
K8AZqb/Tvqm8AkbyHtL3aPtpm2GJqR6rEFu5DdM/h3XleWl9ZvvPZ2ku8MLsa267Gqsnhb68ipC1
QYT74zJkstlaftBfIMdZqDOBQ51a9Qm8JlGVcOmKnmFvbo8dqzx8LcpoDk8kP1SmktK5sdr3niYD
xKLnEhNrztD9QRPe1l9gAGnVxOqubyDjzRPBlViNfV1eHnEX7pYQcE7woDMjPd6CsiTaeYmu1n47
11r+0frjsropP8rZyrF+796GiR7+R2RFVfUBS0mU0CcBSXXs8qL5kJCIoYmfo4YOCyDFfy6jMLvx
xlh2szWuVYT44Sqrg/s/PcJRgdMWekYTEtAzBKTM19jUeVqJY4Dqms2ynmzphruGcASsL4a6Qgo0
U9du9scqZDAFKoe1EZD6lXvzPjroMnymq+u4mD14IWcvTXh2O2A/3Xx0UH34iGAokbhd/GN7wBpz
kELDGOh3jLeDYOOFCbAixx+Udl+zfOXVptnQBIlafk0+4UUHaIfbnrITTC+1smP52MX5fHCTOlU5
NBee2he2uuCjCCnqhiybfbKUOhbnn4yJRAS0GEfipY/zLw/k49cxAfbLj4oX7HGwpEJ1/1mMN/1b
jn9sYLR496eBWAWXtWeG13ArPUoJVJBSLI9ZnGd3srla1Ldf+ZruOtAyjgD508LXauxwXQ8o3fp+
ujUhTelux8Ew4UTikyPA7Ny7R9dWvpIqmtLdfGXRccA1NI+aOUacp0+6RNVblZVqlc2YzhKMXz85
igcvw+JqtoxopngnhEC+NdY/JEVwe6PJeqtc6Igee5fvSzlRsvpofzQubYMaH3EDAvIskzEa68Si
IRfoeLAvMF8ZfrNAo9MxKoTTxzHfXUbKKL+qzPku2wl4wikoN1ODZ5BwNgWSP7k9eU241fv7UqFl
5mZXrsBePDvR98r9vWhG3Nqp4apmPLLpehT7wpYtZ7LNXWfRTLdOYzNTjgH/S5Tnc9G8dKAhsqXN
+FjJV+Lz1nX/iQRjvq6a86lZbkqSecmGOXBrJ9j5aFuJr95z3DcCwWJoXx0uRXo/u2FhASF+5UwO
Ca7P3bwXB4v2n8JDd+JcDwrKeiKjxLK26Z/G8yko+muIGjVX/BtdZsfBPDA0IH/joXd/6G8H3CL/
80r26adGhiQpeBqQOatN9YPf7TTWOLcK/bsN89RJ/On7XS8QJKXsVKNv8nkj2HqvxAensnasXVA3
R9k79AcoCKByB3CWx2W3exw7AQqm2fSba9gQb2VnY2zVWN9r80aiExu3HuqeoYAqQ3p+Zj/JsTKQ
uW0bkAWOtn5Ml6W4GJOPQqE+0wgGRRwjJwyO9b3pQcQ/2v6q81Rjkd5Ef/kRa8Z6ij525Unr1VEQ
LefZAj7riQ/NsMR3urkokxtswftWjl2ub2D+PZoMI03IsaRy1SWHX4r1iU3vGvFo1dE5RCqRc7Ic
EDb0EyOM80kPUrm8+dCGw2PIUIgfmpUm72JsEiR5R9vGmjbjaNndDs6UetT/S/cRf5gSjy18gDUk
xKL9rO0t1vyJZ2iyufbsl73re7o1v1cfH3Y+3tkBp39/3/5C3zHa/jO2uT94DUhjSDAHJxiTppvs
NbQJM3/3emGmVdIKI05UppavrTSWeOA+XgzXSoBGbM38MNc/f2ba2e6yPn+PV5ykWPu6pP3V9y0X
0IlIopDBEAjHVmGsD3ErhW6hwZ/XT4wW/gnEaz2DPnw4D5fnmg7BfdLW7Ysn0N1Cwfr2LC11z1oq
iY3UjzJKoawL3X7oiOyrqWZidMZ0VSk0mpmS5Jj03Lws+FJu3FSOY2NdXY1EvRozHw5mV/wVaml9
DLdS9n0pGHv0CSy/Kxp2L2UCFqX0iHZO5ay5dyimAuqiQLrBfM9Wlu/XQawaa6NnVjgcsMZY9nbf
TkCc44joc/U0pX0ZATh9zy8ND7sHUNGhSGff0Uck8f55uVTuA75YIy5bVS2ayTwiz0a3UpEnhqNN
vxIHQavyXL9Vsx3b7aV66sTm7Ufn2coORJ4tsDo8igawTvT8kca+A/EH5FpAKqz/qdaX4IvKVGUm
EVYofMivs5l1T/PQT1csuC8R8OTdqzN/2cqqRmnqW2z2DgZYWnXs5X+ulVtDaVFaRMk6xPmfRoE+
47l1b2mIL9/z2kuTmpp2oa0NNFZwf72JeIY6HgrKm9HyVl63532CjHMRC8O4n8WtoulVIg6UKtqx
2zlJqCqAjf/eveRKYrGq07wYa2Xe86Vk8R6ZAq7GTykRnPpntLB2HpldBWmMGmfL995RrOVgiHLd
VWsyvEQnShETXqCn2a5dqEFzlZghWNwBPH4ePDqnt3+Es7lw63MTiHDhdtWFAPpPb2F4QQ7CJyJf
2NsBMhadEKfByiTo5x7+kJ2StXl7NRKtkS9J1ufJyqFGsKUkFCgtjNykC3Ada8P79wqNRzXzvXOG
hbmqwce4nC3P8pdEfe1QKvSW9nNr5WEpZwPTKN/B0sXn6GDOr1qvwcSRtmvgoiQJvOJKlu71Y2XD
wIoSSkSwmla6/Lxx4y7ACLkf61IWcMO8O95lPJAqy/es9RZr6wQTzWliPoBV9K/50rpzBnPFXV+8
gS7kK8Kd8Hu5njiwF4sajFb88FrPDI2wgzS61k0u+x2ujRvdtohxte98/k5t2N7dwQn/zwjAQcTY
4ptcQvQoPX/DNeNT4aQ2kUQzak/D3OzRwd250lgR3KE+wNhm5pVdAy/zWTeHW1CRqQ+C1JDubOTq
Z5+XR/zIDM+Da0++8HV//481c0+XIFbPGCABhvxIVi+pRuKPi1JUaGT+YDrnv87Bc5JvRoPsiL0I
ugKU5h5BtfWgm3q8d93WMakdruiQ1cwOUGkJAWSKL/T6t63Ln2KEqQhEGMs0zYNMXsGqdvwsDC/l
DHp/xBiucv5K6meVlTsVMsbn/rWf/X60EpCZFfNHKskIXJBKw7m+YUF+fReXdGKzOblHdZddLTbT
p5Qx91KTkuKk3PFNoh3q07k3vOy+Gpvi1rlNEIx7iV1w3l9UTk0V9kmlOpqGOpa8N5GrPGqh0HKm
Q7LoBjg7ukMHDqK94nOIyUOzB3up/6B4Hgpq1lHqO/Fx7uUrwvoo05uU9KqiR1X+33tYG2FlyJEm
jq1cw2mRrxxRLLfd+aF+Hog4D22h7WoGTF0soHaAoc4jZqw/pve/9dnNT0qbZyO7r7O5OIxvMw4P
F9PiXpcE+NWlVIvLez1VP7STP8mROIkFWXv9g990b1+4tDInAdK0OGj56t7hMi/Ew5H9s2jSEJ0o
7ROB/LyXYbfXU6cwNhOe0v33kaihDOFZgYRPFHZ7lnTMG40KVNm7m1muZwlicEVzt0PHWhGfSZ1Y
MjrM0mdR+nnAv6COcfT6QHMUSOf2reyblyy7l5kjOsgCaGLP6ZKG5E/PsY3nTSEyr78Cro0eJX2J
tfIdgUbz2rP/wlW95PIpwdGpHaLJWG/SwUYxFCwGNhzgyUKMs3lXiQCfLVSyo2VXIp8d5UfrXHuJ
R8goj4h9uINH8RYstOlCVVi0S3lcokjNYOUWtX08SgwDlTB4FjoqoAJKh/ZhpgywaawXLZzr3Zhn
vHfxraQwsrqVyFCiaLPq+sdY/y8rSRd346XAW8uzr0qQFPYg6ncB+3rLL2bRrUn3OXWqt7JBTaXO
3s5dOvaTi2rSR4X3LxnjRXHdzconRwQ0Xr/0PBavqqxJ6waFvnPoXN+fTs1C42lTCLwui6Rrr0//
mBLsmf3+ZY8Ohq8VLQsV3B5X95bJlF5fYaNftbmYmEz3Com++uINGGzXCZP1PGBE7lQJz7W44uQS
nq7jIXDtTXrJRXjKCNC200mpUMt2sh1uAg2sv/Cwst3bX8F2nWif2qcZn6zVeF0JJ9axcm0BkBX6
rz+aZJgbVuC+BRzYuFrhuVsLvzjmdOJBaTld6+nWTuTmIymszHt+04aDw+SO43WoNlotkJZwZwDj
vw5Yuk021uPvvZuZzR/uIwnWbyyjA+Se4KdPfu3eOk+Ccge5CJaF3j4sRemdkSL7gdL+szJ/3XuM
grkJvSinm4l2olC2uHEG8OY+pFofQr+5VJB51ron/Qn7rwrNrsZmDMzfoOybZ3sX6QhLxZMXhL4G
y7dcF/wqYug2NrZh5DI9othylESbG0GP6EZtMzY/k023L2THhWOM6AGLN5sevI3gNov/hDRnnP45
Sb6xQD8enXO2EetdZm4hFKzknKwSfVDyx1I9ZCWXwdC9MfksKCYPsnYHRtLWPjMEdj7lxzihkBut
ak9ppJ6GkEzc3MWBvbQpKucaBih37S4Hc7lnlrJ/SOJv7ezIqMULfWksqfTYvZ5WLM/cTPLYIoiZ
PF0HQqu64zRvAucrfGRSH7Dyqlj/+NvJJqEYW5QqUvXf0k3+2LnMfZONFmMp21QjmG0aPCZNw7Ja
HSjHofZSp6tk7jWT2aW4BiYd13zIJ4+2gH8FjJDOy+z9TWmhEkoDPlP5TlCPFbFULz1HMSJ7PZSP
K2y54PpcX9XilhuzHSHrD7KP2kOTvFtr/psICmeccZ8Yn/NTIzV0MMsp/rmoMTtBr/OYXiIapoOQ
+b9IkujMVIbyFXMxEOUPHUdr6k9UDwsOSAo7m/t7tlIfVq6jmMyY0nnQBtwido/ji84lmP6FOTFx
uvRvs93YLSZ/jNZrKHnOV5bTu3NCQVKZzZtIR+I27TOb5+g0dnGUWFJD6TjSNqIzV0ClCFOU1r5X
TGKBV02L4TVWDVSafLSly+Pt1DMPhOFPbFlsV18SKBCmbKfYqEKN67tPw1JxPiSYBiHl/z5bMehc
5cBeoX8pT2qnBQAdn61o3XM74UiMy1+ENC35KM6DkTr2Mt+KJjAzulbTw9v2V8LKIESA7gbu73OV
rX9EV6h21hCV8+/6S9HQKFolE+fCjeqcrk9L8cqPE+252a7b3749yi9qVSJWk40z3xF9deekyvVW
7VgvRM0O6TgzcqezrPu38IHATUQhFQg8xqcQIuH2tSFHrK0/J839tbb9ekijC8L4yN+BhS/boI+m
EBrkGezBbsiESrfQfmmYlG6tU5Qq4uB0mTGlm3bj5RQtXbujR6jckkVG9kgK5WfwS1j+4pjAsDVW
Apz1565xkIuqvzw6IaNYt/7FWKKqlSCMM6n4h0BhzVqMMLubyy5lExtJ3CfvWMKEEI0rTFfo1OYg
Gf6XLTjXKN4GDbkQaHuvBy5W306q1ulfdCfzlT1SlUjPYBxp5CsHN2He7p+FfpbQPeCwFMaWLQYE
GgXDnF52gd+2SNTWPf9//AXEa2v5uw38b2DI9nO66qzN5A8PNkSagbimjNax+7ZEbOke0E4PC67G
SqIUQlVaAMzBLbldOxxdHqcqQC/fSaeqp00JQgiCEqwXBU3AVKgtxnEZHMSb7aOTbKqyKm6fxN2O
S+r764qDX2hOca82aaJ46WwB8jMW+4djXpRJNUostusWPiymb67hjpetS+M8vU5BHrnpDRREQCBv
wUqEMtghFz2nvrxPq4Cf6wo8FzA2jNwfoDvbDVO7s5/FVqVCJ/4lCJ23dUjWs9VADEqylS1kHzYh
1kkkymn00t/4F2RH+t2RYxCWcCWDZUvoWNuGjc6MH4RUp6AzKy8SHiqRCrOg4wQEbnRmc7NFiQzF
UamZgIWaior6dP1pNgd5BNWqtjLi8V6xIdoNFfBl12375WF2MC+8p2Hu24FJpCZKp1n2Z921vYbP
i+I/F33O9mYsBkhPouMhOrUdhXZX9cY2qvpEg+GXfpnlcPzaTvHq6bX0T32Bnb3pbIu+l33usrs+
WK/ZvRqjo8M/VGlsa2pvboAsGIuv8EG3Z5/YjLJMVR0bsnAcRBAcHgAPVhlZ+xo3NkZ4gKuwd21F
PL+jkveqnvqivpdGEh+c+nGgfpb+Sf4ov5/aIkGjeESYCyI9xH1O7XWIspsquSepcRg0gn2Y+Vj+
PvU5WE5Ve1MzEiDZOmkWQZDfuQ1Pm6p4OU7MS2VSHW9GkWVwJ11dkWIvp372+qfgMucPOp5fm+oL
zc14vqocxgzSKGeRUhvFMtJuwWsk7Nz5H4L9J9vqZqKuQN9G2zD1aTkMcj3PxTfGu8ZtTG2p8GFb
STaTHvZxwG7+K2So2DmTT40HwDdq5CHgaZ3fz70lPz6JQW3ZPsqRbo2wJ2MK2etyjZRfI63H5qGd
0YJZEMqsUuhpc9xhNBuUJMMqRFFk2ZZo2/IO7cmuVuixLpuUYq2VQ7yL/B3/sdRMBV+Gs+kpBFFk
COnAExRkEPjuUqVwaHJS+Tq9kbhws/OudgVO5z/FiHk3GS/NuyYyWxip46P5/6BOZkUVEX8VPYSE
aU0/6tK+dlcguOoLav+Ve4vuzDDWp1ZQO37pkNkBXQfkVdO8mzsRKX60ubeL0+fT20yeIHtpGZTO
SouenEa4/ixfPTIQh1p+07amfPuqznNOlkVURHVMuzwUVeTJZZv50VkjsZ/Ldg5jjQAhmJDmNrTx
2qz+1bCzo7O4NtZwyUotAtw8DHcdfXk5HdAKhHNrqID2UlhNioMSQfnMqkbcJmY2snX+NNgFNa8Q
f5hVgJMJY7VrvBSUtK9Dglb4cGgo9Ywlcmsd+S75E0N8CPIWj07I8Qv/xOqsGWd12H8NqVLlpnas
ODBLqXebR48pWBW7xq4r5XCG9FyjlyuMnsQadF+MTtgur7/3d+W7xuNbZ6Fr0u8HYKB9+45Y+Ec+
euhTBKR9yIdl9JISd0n82AE8z06ghYUD6hn0HmKNbe8JuPJ52TRef1zIzLl/T8teoORCgqh/ebt0
kDGRmbB9nDs2VMq9fwQmeq8/DIXYqWKPjtCxh+vWCYzZj4SepRsf2vnQETFWHGid3jyAXg7BGrmx
OB8kfyQa9ZBqlJVsVfrQt9qB0ADe3k7fR+DYTsfl+zyDOIg2hXyCbZKRiuKIo2uhS/zZ8AHCFbFO
ARCenaqt9HXFVQUX37e/yQDlzDEbjujCsx4fJN+hJ4K5HWFvSqE/zy96GEjkoRzAIbhmW7cPiB3A
KWfHYMRpiz3MRJms+2bPt1zPOa413AyxhT5SkI0ohzpUoQMUzy45CpnZ1QvOSp7d659f6/yrFhRq
u9ajNek//67la0NaFzLjg6MoNENqK6nHNVTmwp/GF5H3KDlVnYuNWcHvakdKQsIWlylwqHnH0ES6
9w+fk9minZaG97bd01gIn9AH0j2DmRSrbnvSrOQnYOuqxNJR96nQ0AG0HRYa13eqDr1986K8yBjn
UMoPN/eGc7H1glQcpaj3K9kWz6PFjMic9nRuV/Lv2CXyt1k0UFAD8WFaA9LW3TVIqTEio/uLJWLd
3LuhdGdX9wMyTKe2Bdq1SzgtMHFnRMwUK8RX1mNSXdylofjgxCanj79FztpW1PWzVthvJ515unqk
cQRDu/Mvu91sjlpUzLPrnU2AiDs6PIo0wuSI8oEkqHuJVq3b13qUVXVUpjjIj07t46Hxd8h0zuvu
cZBoX3uCvRTCdAIDErFLneZjnlJJEcYGSZ9LO/0TEqefxKKh8jcMC0oBQ9P/Pni0b+PJ6NR3Mze6
bO25zWcmokk31TLocQ7UbPKj7I/T79TPDC9vy6/LN02sjlD72nq2Eup0jGKUgutx7nfFZH3bwgK9
t5QcIs0N9315Ww03s2hr01JyuQ4EAOkfJQ2b9NuVOQgdVHHwfCA1Dqe1ZKydbmoxn/ra/+vP3Pd2
mpKTxSiEPngKZ7jCQeZS9ivJW8k0ijRCtWRRU6tK/hClzYfnkW6thFXTw/i0aKR/hCFh8xR6wDPl
pETF5U+qmO6kC5FyrsJOaHhu2BiJRmKhkLEMQY/g5zS7hN5ghlMmwMKus/u2WLE1kLm4P/QUMEIt
JRRdYj2NK88INm2l7CuMiRdrVE1gaJ3Ei/LtLrHPBiXH9I/ep7Mp3Zx3d845XaRD5TQTUAqM1oda
6llN/sxDg8hJ7fjQrzRmwhvVAvW/gYbp/ojxHa5qMjoPsj/qNHZIJ+KuMRltTWJicW8yjOtgPxAZ
IUYM7129RI+CibabT2miEVnT6X8dmmR8sLTlqyq+NIQf0f6LxmyB7ETLQUBmPBSgb9+bmnZmr+BB
pmuZ2eTWCFNrHKpOm76jSyiznlRem46q1EPIBZ+1nUqOwhHquHcEhHK6+mFzSwhZOPQu37u/7+SJ
TZMkhE/bgTP/x/NMa5idubtqxw6Nfsg95FLN8Ckq3g5ULr0vDflJZfmZGTo/WoGgXD+8EWgABMp3
t3ZCUI7xuRVKGkrQnI8UnoQ60ZLR4Uy9fvBsNQqc/uhIzXt3h1wEyvKimC8vwRTDd/PF/JfBRNKO
wyC8fK+r0a0Hii1vphGXzlWflF7u+56Kch/Hr2t3107Us51JR71QXpd6L7SSekVfWkOmpsebbrpD
Pe1/Z3rc6PWl9SAsZiYWsRaDpKaerh1rYDjNvWphqADt2dhT25jGhvE6kxdm5aG5GlvUaZpORubC
4l91MJQ4aaGp2KwA1UqiVLm0INSSu40tiWsixDjeSSFADiIZISrkUELw1qA9K5WU6V/QOnaPLO4s
gaSKLy8DSGc3+yZwMMQtBdR7WMRn+njXwW6W6e1H64Fdc8AFvRJ/Fk+VVG+nI3Jow4pYRW5e+J9a
Va0Oq1BPRwy5JT6a4DsQAF9gabEP2slvB8/1/fGG5XcIOvWkmy8dAhf0KY6l3Tew1nV6R0vkAPi0
GLOfyenlI9maNJ+jPFj5Gykh548Zn4pWqaon+5R9zJuvoH4QVDTYhRJJsENnCdKn2EGGE2oyIla0
Kj1pjgFSvqIcSsMrAuTIO1MXNYGbeg58i7xEk9fWINLfKtka11N1/5zzlKiDjExijHMCRCQ5YmGs
1USqLVl55Msrix4S1GYyzk0+4DwUx/15HiISwvF7TxjlKSe+EVmDisZ/A9KWGpYpwFez0bG1fl+9
JaebjyWeXXfxJmAt/GGKZqev/7F0X8uJbEsQQL+ICLx5hcYIb4XECzHI4L3n6+/aOjfOxJyZEaZ7
9zZVmVlZv9MvyG07pl8mx5RC7/AOeqxdZQqnfu7fo0qn8Bce8YBTNxBoL3EyrUpHIHClBW+q9GWp
8C5OQelyaNq8C0AMv6JEgGq9MAJClAhuW7EfXCcfc7LH2rRjlrrc6QcEHeLJciZZDzyvwvXrG42G
jg6XUDQf611+n1+73/MXxSrf/3Bqi6vn30bpDd3lVCWAqklkb5AJtmA+Ssc48SN6YtFyOD+P1blV
LzntOuxZwavFaGLI2i80Jhi08AsdhSZAYQNaQJcQso0cWLCWne3qIlkhvNYu/TtpgwiPXBiqW542
FzP3UWNC8658NkOLh/U9gbZdfdjLAyD8+IQEoWj4NhFyiRyjWGOtGKi0GhVq99K9fInQe01yjHN9
PZv2T60A5el23QZlSrbC8CMNcff1Z0VjFi5ZqXLWA7xm0Wz0RKueeHvezfxeh6LYsgRlWlK866gQ
OItbw2UUuoGpqRBQdhxP6056lp95l819wuy6vR6HRPLtmEE/7xu5TmLgDa3HurrU401pqkQkniuu
RjL5wygZzsAdEuuBKDCL/3IJKG2LZsoh6gCcOF1vP9t7xb9cMBNr3S6xTPHGDa51ql5GFgEtzOEH
HLauwnRPh8ozdBFPj8+HSHPmTc8rHMtx2fDPlGdVEv0b2aHk4bRpgnBXwlbFuRSHFpInRXRf/21f
jnJm0D7UPia9SzhvR06u5Ix0RD/idccOeh3rUT6/NHzWPVd3wFpawFPvy8MMjoxK308q5eo+K3F/
mxLda67yU+iqeKA719NXZigOAtKK3tb3rj9Lyw7kJtAfJ9aP+Aj5ZXcOTdSlwZrRwHTm1DONRb6c
5d6lgYraXI119S38uzVJTICPAcRy0j8t0x9kepqsesCOWU4nrMF64B6NN1jj9kPz5IKv+pqTwvlD
rHTKcBkobjLhdnzE6Sewxod1FIbbrSUgDFA6uc8f0OzN4dXG6u+e3cOttcq2QS8CAlsz4omAUvEu
MD5fDHT17DEvMdXmkb2prx689eyDnwbhMuFPfo5FwfgSjkiuyRXwI0cgNDn1nrw1IRCHiWNZVhx8
PC8TKAQgeOwMuPRSP/nZGc8kZWVH6Dz3Vdds1cymjjv18uMUtn2w6cksJ/mxgMBhfu/Aca5DXmt6
9AbKF48kOpA9hlARa26jekPMn4WU11MZGhEAFJBb6V5adMOKCysDRxYYmld92hGB+m4hkqhPkJH8
CvherP+yFvXXFRT+qQZgjkfeR6C8f4LlDlpCHLaqi+/+qPRV9zZcoKfu5W173y50Xl/Z1rm+zxQv
V4hQLd9bPRr53l/nNHR8rhPrTFsrzL1gxSl5nNE2wFXuPWv1hF9F979cbnlVz46TTUL+0XWQ+3ea
B8prAPBy3OyVEN1r02XlIjZbVYCHwtb8LAETsxQtH93Xf0IcWtYm4lDZ9LJIelizuMforx379ItH
fQUf4cz3hKCoHqqCcrZPbwZals18148DdddDrYk0HY7p2TwWiZssfzlAPcT85pFNxcvSs8fIP2BR
2F77fRMCLNBZgMLCqOfHoChRxZ4GbBRgTpK6VPnAmNu38H4NdHMSOrPuQJqiU10M4qy/PMqgNQTC
YBdSjLuKrWsjTIjltbHobTtm0HXevPz4IiCKBbB4DoF1doBtx3H6yGCUDNLugTcPhOr+Xplzhiaj
sZagIz92OzxVy7B5z2Hy+DEafjxNlqX7sAIz26gc6BFRriZu/C6FyyVBZXLMzA9XaQiaKtKO04Ir
d8BaJvlZgNEo8cQ6higEFdKl5YdQShwtQRI83vqJEV9oSsGfLG0riO414QtLP6tImLz20UZIH79J
QBGs8XTpoN/6oipBE3rgMphKEix/irlvRHempgYlQ1E5B65sMCFjWsU7yVG6/0bxpFibnQPRE/sN
0HIwYwsSOw4wz+W/EK6a2tbTK9hjiVf/ncQToGuNPIMbCqSBztifySXoKhYwijyRU50dUgGfwW/j
WT6cYKoqUJv5Rf9lEWyra55JJBpYGTFAM/2RBNely830qsl4ES+Ql/hOqAGDMkpMx5OnUARSgNgO
o9jwPn42YlTsDOHOIfIlratxy+nHaUpm83NjTZyqBJQWgqgeXtx/HEbSsHCCCsmFkWLGwLrbNUUr
wjAnw7Ky79wPKjJK8y8G2/89XDPV1nj5L1W7ablVKJNrt163FgQYHG9NxUoioniws16j30diRyFX
aDCyDqq55TcsIDqXL2HpstRyAeS/p58katHbwbTRuYlZauc/VmTVr0HewRxOeDaxn8TnnfPg1lt3
n9MWciY0hsBsOPhV3sN7uGYJ6wg+67vao2fPW0h15lzEsKnI01YWKHbqByLqo5CLlt/MT0ITFrIt
xhLL5oFl52T/oab7xYSUrog6E+i96mXHITyAotVpnQ+teSXe2I1yXaPu6A0At+S9gncCXQhfxzb2
v1NNMATAMw/zoHnc9ycpIRbf9Iu9OJoW2c3pnMXnc/1W+HUhn6dnLfauRl6D6Uso8bgrwVGQEas+
oLuwq1gLDxOIG/XwawqDoCxIhUICqc7CkVt8ju+BSk1K/rBFD5nRH3s/yY9AhAvaXmEJgf8V+Q6n
Ahk8I9mFACjXTbfz7d/fAEsqUq3JHSEAIfR6DTI0MNrY/onKFkNPtrmkvOzEq5ImEuRtQKy4XPSF
9NvMhHZ96cRHOso7MOlqP/36zgB/U8Wzw6WgU2kxo8j3GVFxkhJDyeq7iXZ3rTBzA+go0badoHoE
HIF+PedA+9xSW7oZOGiDUidfUVE/htGvQP4182bVmGKZlxRM0uc21UWo9y8CB5N6oQfjGMeSMLiU
aD7L2xqbIUEx8Y5twcZBLJrqFojm5u5Tx7QOhzcPOsyYW09fMWRhYDtSm1raoNsa5Zvsyt5W/TnH
bkhrK+Avh/brH1/oJuNAyStIrMaD0iwt1BUCEJNtnKyFjiov7gHfLDZBfJJbYtBGpnMndsM+wW9O
LejD8jMWpTaVc5n0DPd5qxbEWhiKBg1wJ/6ueKMWBELTRFVxTSvbS3VufApGunqmVjjKR6RKqwyu
C6ijIhctZZ+hgmOrFOH3yGKlnkdhje+n0hFZpzj/Ws6JMtjlQXL6+3GscZaHFhgKle6YWNV300gL
EwV8XmJ+pd5yn+LK1638rYwwoP+3W3kzSqlan9ceq+pzTB++phgZ+VHhM/ep0prUAi+lKYjW0bim
s0aUmjMWITILpafKcg3rOmgPFr2wtAR+sVUDXJgsL0x/Q+J4gDlLkeP9izrbRyCyGsyANO79C6m9
U1x4JF5TyP7mWE+/ItGm77iy0RXLiotjrs2PyT/updi+Eia2F8YlHc59pzDEx/50L01VmuTLy8EC
QQoEIuro5vlmlP9DXWm+iRJc2MRFb9aN+E037/IuSRiyEIGtWvuAx+MdVqPDyCbbWbQedjNqG0FG
L6kLNbJMANuR3XQ1tiGYH1CEjdLUubHiZmRbcbdBY5JvB/JofWlM234oMKf9aYTCgD0m5FYVr5Ry
gdY+ATaXHYOO78ilqXU8qGm6eg5FCVH41vKmJbJetAKuKXUH0l7o2wcQg8sPtKdjSAqRlklT8yrf
PttNFZGvS4sJEG/DF73pqWbupd/77KDErCJ+X0tYxrLbn11vPvD4586OltFSyTLxRHyyXGXzYwJg
N3GPjfgMo9ZJbz9WrUJ3Q3SEmunAZIlEvdtwLML4w4vCg2DiED6RtqgQbUb3cym/HsqygnLMjO4R
pxlq5xBY966zRCAwa9CewbQdlK7nSyOrTHAqAZAuOMwCjJacSW7F2FIP0f74DxT1l/9uxe+EXuPd
JDmWtcE70UUHqd0APhGejwhpEYilfWUvNvGI1V5gXARCMgQZ0OMHw9K0YS2jc0cHADyIHye5H+sF
OnkG2CLUiXmyJqkbMTH9bjabB5eRXVCKEfDPkWIqSdaUQnkWWBjbXyA7C12WpjMA6jYsPiL3qtqL
p8BaMZ0VcQiRq+KtPwgJirT4sbWmmWPoxpeoXI/VzWjv2i8hBDgaDTgpKmVVepkZUFTZdqYkQ5Q+
PlVXSV9X4fWvWG3uNnjXDBY/SY2hXFdOyFiXV1KZ4dwvbRt5jBuD5Pfv7fm27cHcE4zEul7v+oQc
BhDqHk+UdyM03XWjl5LYtqI1m9mqCkkN/4ozb5Cz5bmj8shQ26aGeV5Lnhu+J7mP3K7oJrxebajG
ke6NFqiNwjAVCA1NSXodSjQrmLRqGqX2zfzuzez1AJeDmkXS9ePcvBbWnnz0EHlbKNfx4/AJdE/3
me0mzFXvstWEHePviR3utb+U3eaxu9eIN5z5Motdhrl+8fCEq4B5BjyEL8mKbckTlT2bnSJ/Ns7X
SBaw3fasid1E5y7Hx3+M1npgGFaicjUyB0gBUfYfJO0drqi0HejbdPh5HJo+7fYjiC4sarACcyw7
kz6w7w9tsWR9d8NGShuyAlTPrZTvKNmppOYIx2s0rVEgoHfIt3YySlVJe5VeaYzO7V+sx/AH8jR5
lNL084obiB0krrEujsDp3hYT40OmPb20o3lffxEnkQBhWVm1VrSq0Sa6dPO9bO/FcvrWfZbv5Uzn
di7L27K9Qo3tWsv0Wr6sTinigMgpNH2Vy0gtAy1+J35XKZLrnKm4y6cAPoWEl7jpjH4gFPgBnyyz
VYS0rF1+3oPkEVdX8vJTxeyb7y3gkiJn0Sx0WQNQuJAWhs3aco59izfKi642me0ThPgKK/wL4kpJ
aH2hLih7VGGS20Fc7Kk8S8OJheqm979/lcTNThRm7VwUVOSL7rmMNLE2svVLd7WrLPZKtjVTrRRq
BcfQjgpRT8KiaPkSmtKI/wgapEzpGf2Vfhz0gTySeqsm4hpBGwhueYtai8HSeZ36OPlw9VXteYM/
UssOECIRLEbQkK802i3UEh01rL2TkhRsOV12LHT/y5f0Uuugo7CiNsZ0wxfbNiSnt77yi6DZuqoz
ePW+crR5KIdGWpHBuplprfXb5IEts8dvVWLx+lZAyafXSdmmX4vVc+8PIjXPa9vZ2shHN+qDwR5F
i/HkbB/o3/Begq5YS2FLTVqyqa3aEifjOm2sysRYE+REonUfqGTIvvSFFOyQAzW2tWs/V9vwa7+i
EaYKbcg+H8xSCdAG2umJ8z+vt1KQoTPm/Z1TzhDMlZP0pF7DS/xBlburLzZV432XiI521XR/Uz20
VtVY0+GVL53r1zLVoOjpMMqX/a10fl/3lw002nvgUTUElbngVujM8uN449XNW1r98+w+vjem/UX1
/RTFzaz5uRg9S89qjosQVPLqn+3Gb2HaPirnd/2qtEUsHtvP8ryR/82QC/OxonFrXb53nYtBdioO
XgrvJpw+dKxUSNi+MhqlnPvUbHrzlfzZVBaWm6/bRIY3BzH7CdGXD8zw2riW86NQsKFsiHnHvp3v
iZ47uU6eVRfCBPBr98tG8cmCFda1PP3JdfZEah+XrwQXpAVaJJOK1jMUXJj8FIFszsoahzTPvz68
r76glAkRhAL/Fp5sLmEHSbX0Ro3W/eT7EoGHGyvFBoJAY3aKtrVzf95/sI4LzBzutDAodLQGj7Ll
AhPgMEg0dvGVro5MyirzTiB6B0HJAUQNhZ5pW6A5fy0/mCN5f8qO+1CRXnQ6CLjBVF2Fj0ENCx1u
7UUqEf5bZUb3Sj7pfPdZ1kqhkv+5toKaP/nGW6CbvFRuw/QvsAj+VHZPAd6d9pfO/fDVKzvMs32J
wr4jdBEd01ZE4WIVkbmckGVa3263/fjcfeiG2UyjMCIcRsHLUsOL1Rli9x69mnPi4BROFcOuFUBz
HcE2vYeKEJORJGA0Hxc6dgznJyhVOH76xkFXGcP804LXA1j9BP0XfXboi82EYN+Os0pUN/a1bRc0
QuBT2KFcV6jB4Lg/F2TbjRfddS3HGkMvVI0ztdxibhHFBtMeHxPz9MmiGcWwpLAfLl/lJ/HhsjTv
b9uLYUpBmUyHYEiv39/NhUNVcPf3h1e0G/qOjKnU8DTutKZUCZe3+L9rtpKiC/T9ZLXf5/7ibppn
f33Rbls6vpSSlg3H7rsQfBaL1/4yV9l1c94hD/66tnI1DcqrhRpCXbOAy3fMbNEZm2RWEqz1QTCm
yXO6U9FWin3dOGU08vsqR3TFW+1z6yKzrz+0KnhVUp1jed7Wj/3R1AGzFx/pe3eqBhOW3lMH73t1
nSnu246DYBnF8TJaqBJ6QBgzneRvbJDuWTi1x6IxrS+68bz8af+bB9Z8F1SF9abd5Q9/k7uaxXYS
SaHHAvcNHRXrVxoSoUklKxoNrhjnn1e2uhnMe5IFVki7znECZ+rExmkSvaapuemmeLGeop0Tp7/r
PuhzhkZdn3Hi10LVD1f0Cu/+KXGtXmg6Mk4g/VZNeN8JHdJ5SxDI2+5ajM1uXY6XnfToRGGUjFaf
MSWarLC7R7vSgIWMEmlt34Qwgi3m50o2S+d2XE1aN/2+ileS/xbys4hZuicO8HiVjv1Z9v3+bwuo
LRn9V4XtzJriXwMs3OCSt3UlTInh4vtAbfyb9JiGp+5W8Qxic8wQBYrSmf88+pjoL/re0M2lSyKs
vXsbRsW6Eiq1ee8KV2H2Qkpc9J2yNuLhcP38Oj8qvE4dL8+v80eivWmkU9HVAhI8zuYjj2K0SJZX
g5xA8F66jJe9p7OBRhscOHIF+X8eV/b91l19vd62dX0+KvNyZV1/QDmrm0pBzWFne68tBoVl5a6R
pqZ7vd3RJiH4GM7xaQKFz9TNLL91j5OCZHRVuVOS+Hhlyj+XQQ4YqiKIU2W+ydencW2lZovoVdtP
7hNjbJbVn+vqozb3DtEuycbepu4KM75aFPbfHzquJ/1z66a39fi/BY1zXEes5uF7Py9uPs9h/zBP
s9nGSpuzaP+iyC0f2zbS3Ne+nWSn0Nz3E8r1hg6UdqaRmKXGLi8Hrliaqb5pE9ncJsce+5H0+7W3
5+sz1+Z+mMSiVLeFZvxnKrcZLXMlTlOPS+k+uQ229QU/Sx75EGuJL360+qSsImZiuENiv65usEXz
t4cipKkMubQfbUIjFSkPLFkTOxrEaDFQpNg1l4b5Y43TYXDqcyoIz/5M+5pSrXG2W1Ah8ajnB5jV
E4P1nhKuUo6+EC3fL/T5rdHxfuVaFF7Ucl+xlpxOIeu/taIOBXPgSaC0r1VWqMDPRRGi1fR4ZjN0
zLTn5WXryZrmVDy+MZZtatOt2nJTInN+/C4vZfg51ZjC4XQtpdeQufzJCsaOtvrW+3WerE7vTO5L
d1xmX//TGitI0pVUZdNZ6iE9fgHNwJzj2LQxn1xH19Ze7jJ8LJr3SXzEQsd8wqfjsLs729DPQzJE
6MuJYldbvQNul8MHWvbPii0/xFfJTGRkUtbuMFW7vd2aq2G2Ou+HTXxR0h6vnXzTfGWQm5yjeZPT
a0kgG13r+99t3LaZ6ea+ExrwIgCK6V4sS8lVW/pjewVj6aY0A+AB5yjLzlRS71cSa7mIfOKa0FYt
JEKHH4KA51g+d5q/yVEDZCKpoE4FuCzqku/NqBBJtKA7YGISc2nbEiY4nssApIQ55Go+Vd14aJpf
CDDpLaSfIcJiQf41bWXS5TVPcO7N74lEdMNie8P+T14U4m/f9ie376MQNx/50aVQfPayrfm/h+N8
vi2evtPvpzehA1MOptGklLYPO1x0+3r2kr0Lsn34YHpQaC5GEI3WvG9LOr+vuvv2pZsc5fZv6Qc3
ruKKU0KimP0pjB/54v3nObIvnjoXUOJAsbnMUe3t+DV2cBbeDp/JUSbUSvNe2zNo0g3cMSL9EqWF
d+XVKneZGNXnDYdQ35Z95w1dc04l+TiHE73CFUfN3WTbWx1DQM1O6bJurY7VPDFW97Z744J3uFUs
FyFSbb8vZQ3FTcTD/lZsWNJ11le6gg3CY3Rv3bpT7SW6jyj9fu9fH24gdYgK421PlXV9CounowaK
jxalbW23qDqnb0OH7Gm4Xvqstyl/gEVph5A4l+PPcqbAPVarlGgNEs9UVsOPBwfbPFPfyI+8bIuT
tARYcpOdMMG/VHNXCUVn+Z7rnNTva9VUvP9en8WceG8lHjgVV4souSgVgJd6P/m0ReTTLsI/6Z2G
EovozMY4U1zop7WNLtdSkl3bqnmet/5LVdYCNxnhbRT3mk2FyH9zLaWfpf1vejlOdNKbqhm+VdSs
IeFvujfnz6K+aFkWy4qC44HCMDEXOLD8TDG/dTiYNhTtZ961bH9V1OUrQcj97r9TWhFFpOPPt1N/
viznUmya/xRksP11k/fSpqEQxP1oEPNxKieHD/Kr3DB16T4TjaxqTtWyQ1FLlEeMjDgm8iK6U/EX
90QBd3W7WxX96VhFveu5GXophzQnlPuhj+gXV7872fZ2uOgzAaAv2vSXQ5sT0+m1+t1NJbARbUX+
2c7pnWxq+32kAVMksRwy2SYM2r2Tngh+/6NXoH+WGv2ca5iBBU6jGPhu2qdH89XIjCUl+WYEC9hN
cBLaJD93PIFCeUmoi8DE/zkdHSbCangBVUkH/Jj6FJkawXzgezajJaRHmdu/w0eyxapwK90/JLqC
gOP7VGvTgfDxwgREO6HqPFlfv2vCV5zQFDczherjzSbYPluK6ff0v+n7sW7gYsU7fOVHFX0ojuCa
8bPqLEqMGcq55ny2gd8Ub5+FZoKVwBwncONk2V6MoC0ea7Jx6z2b83i7UF+VlXHWOIG0l8rFNzVF
UPi1/gmdE3pkrLuvf8GPCcel1O7Or5fQoh6fJI61jSoSqHdSXTGotJSzTZreOlpnSic2UmfbTG3F
+elraXebbBPVqzXTUc8zzEgQMoQLtjmhYC3divfS3ieinKR7uZOCEkUqcGHwxWg3rTfSPZ9/rodU
yl2X9+3b26K7D/D65ev0lZ4UlN9eGTPr3VFaKBHv7eyPo6xUJVcGb5vU37EGqSkFX8kS9EXzZ7nA
dgZK9LUcJ9sFdccAljp/yOozSjcpH0hRiQ0u0F/Nr3grENZ+x76D8CRXhvSzFZUZrhblxylqTXsW
VCwcH5XQiePXmMgs76LoTOf1ka/O28meH1+Q79d7tH+Xz70cnR/3sijafpz9zf8ez0JPRpan5aIF
2kq+7T8KExYIDlVkFtIkjn9a9ZffWkDNdbRr6r91IDxKd1jGtrYfl5z3aKgTFfq7BlfwuW2qJTi8
f1p6wS+3n+rHD7ZQAu0aEzH+cH6qfIjfdHaw+9X/pRdcBNbNNXoloaMS7jT4DiyHVKHJzqsXrOb4
+379Z3edHUI6XBt+dtc/9QuhQdd6qCXF4q/jCJHs+yZRIwKymTbnF3ovFlQGTLmShiW7xv5jxYUw
lFXpJdSDIuDiWQ2lNcwlwwWskD0jTc4NOPvxhVeW6wR6QZHtPF2L5ZvHjtCFPtnvoQyD+uJubMA/
DF90lXzU1M8qYbsTUC657rhO/cBEQDSHOEx8Me7YDvViq7FrMOHPX9Ufnaygo9g/eq0GDw5eubfc
aPNrdDLYGhYUOzl6dSfx23e3zcAPvmrBi78fah71XgxDpUDssq6v4Ex/Lvg5dLNFqJqymmsxKOeK
vNF4jX0PjeL6MWBbh2beIaIXEWn2RxIOpcaxmP04vV9+Cy1PINa7/XL89lAzkrrvJ2qjvYQkr0rL
1qGhQx87vm01+ZbZlPdN3Scu8i76rlfYD6kC6NRciho22iwHwq6sT8SfujdpDibr+kKdg8YEFl0+
hB1LhfPlB66KBclZoXavgzLVYxnJgDKYblrPGREh7fzgTvzxHCbpOPWNlNqkS1Tk+lE/WvQVStyD
MrdAx3hvxrbRo3zCM6sfVnCjec0tCB/XtHaF4vFW1I8hqWmFxky654bC/38K3PoHFwYdA8G9iAjO
XZU9DWEXAZ164j9Nhst0fQit0x5DeSSQsZKxp8ME2z7gRU7chmknJYfV6QyfsCtti1k9QFRGyND1
CY3Q1A/Nk6hCpMdj0jAbu97d99CCfd0ZAJlxJLYreUbg49ZjR2V2lBhcS/Heq5MgTaOnKSiVHz0+
7z17oKW+/Y2TJFnmHZJ4W+Ei0cgsG8n2gZHlB83pTQDDJIyLisJbIcI4dq6+rowYBQ0aKBad/U8h
87x8P1VuHw4OjOITmqFqT33jvfHEv37EKXYzFTuKzW9zJA5svEwuG+y9ceaMIWmYltnvTVvClVPY
IYUa/h4+gZlS5uMOuSpwOXi2fePj6y5bz2oRkNGXmBkYsWy0EI7oAKi/BVEEqVS6fDnV8qNCZ/7P
a447XdGUhFVEFNvHJJ6u7A9fC2EmnQG0FF5dIPstPYgnOFxxZlcPm01XMtdiw99EJnfzM1U6s/SX
49AabkUhMNgKlC2djTYf699XQsBU8mvlo+iYs1FqN8xwYOAu/7F0TEyeB/BSsuUkghL7wOO2nBX5
Xubl85SNX/m65SQXL4yzPVCu0Hn+fsx8+Mrdqbb+fawrycnZNsfE/6NAD3OMtEyLXUqe3tXyfBaP
co3tW/zUXCSi/fLN7zHB2zw6Jzu2+JwSogfv5OJNBLKopL5vKlNXpcQ3LHR4iFHwFW9cxMEj2fYm
Ha0Z1Cs7HF/p5pnbFqKHiJs/rRa3nys+GjtNRIq3L9hkai2rHuwAZ9osdA7TemY/3P+67HCH0/Iq
Xd5vaYzLh69poXxU3jKPHscooS0AWkvjAsdxqrxxyQ5ETQ8EE+X05PIISHpicMcIFopbss2JFx7L
hw/BZ350+1q+pyfT+DD+rN2+cstJ7hj5osPHUjhuSHKlVIICux471tiRxCpGx5Rdk8mIg0zFZ3F3
qR6+xAECAs9mx6ZgYl2sgYqfl1QINROp6PFJZgIiuFYen8vxJmaq1x6ft2NtK0FSXuzKmy5tPX4N
/HCZG2a+SR4O2/5lZ1wN9e7DPd5zepZGhXh02bF7569bPJ762QIWsxI+r3PbVaa+xE+ulWu8tM0J
LEtb9cgAGbU7JNJtPe+4AOk+PbmluvF9eY48KCf76bgQ4e3A5J9c41z0TMLv+zI9tMc2P+ie5g9v
WXVmTehlt6DWdl5sbFZmGtk6zRsesbwnscYtiHDGOdLyXCW/DBq618Desc/UDwhG5CKshuvQoagr
7XZRAb5uXa1DWXX+xD9Pf3bSLeKNl48RPxLkuoUTh2P8Nftl9k9JxqamfPgob3CNbnPFvTQ7tMkk
+7dPf7mCWffl/+aX6hw55m5X8jWm3ZmywiCkiq7U+8U0Cy5RAAK4hK1TXULbnPY6ChOSUXZOALFM
uKA1Y5+zIdgfyqZy9tj4ex2Bw/RfqD0xZrlrOfHtUVE8uMDU926r687EHy+ft8/lzE6aklXX4mSt
pDt6BxC78K8HuF/ffLQQcj3bUFDBtxYV1/CMj9x6cvs239cvmgAWXdRxWiKiuHx+Z+71xKellkrZ
IIf4/7i92siVX4Pk5DWgyvJvri7ZKixDquPx+dZpspPYVdz75kNZajMtApkd09Vkaz7bXQjRrFxQ
vtPUkbJopbqxRrhBb33zyPez06qaa07/Jb4vHucFVs46lDk1FxDdYmX55bUmtNdWvj1Nvi3+ZkPu
O/P9/bSfuAvQHXY1PHxxuk84gmA/SXmUSj18uQg5ADXlZaoWpTKlJauCu1+WIYxY8ULpOqPVTXXF
5AdswcyQmeXuy8jEUA5KZMdEnm43p+d52S9De11UPPJQt7HpYR6jdN9B1k1c2LOun333b2hiKQ2G
dT5QUvG2YrAtmo8VPeYbX9V+5tuhaiUgSeIAUbIS1nOFbww0dtuYEySd0tEd2Q38J2/Z1RIO4j0t
ze6mSDySjSS6rpdALtddT+kX1SI72cRbf1siC34qGE7z22LPGjLMnqK/L0Zu2leES+XU/23ccrFq
mLUoV4ChW0oO/CRcG0fsP1ocA+9NYpiCaJdkKnxFvGyQzmOpB12GUAIywxJCQQTiGy8U+97PfLVr
5gG2aiyyJMrl2OeqPufXkeimvrcED7OdfWlfN/fMtqOfw27w6R69X4nPs/bHLFCJYUOgQRCkqlYU
tmllPrfTyC/ttI0mhfXM9Se+94XIogh1tT6m75RYUoV68mMSrhQFj4dtCPmFx2r7hHqlMP7+xQXD
+rorrozPatD30SuI+o9V/pX126etwKAUvukY3Dt1C6k1nl/X+pE0lwIhfmqoDDGzwmMy2dhPAtmw
KVtyFP2dR+6ofzSWt6Fx9by8ff6KUqtySgqBd3vI63ppzWBkmu7DkNkhWouREsSLrgq2vmz9ke7e
c4E3bRNFPox1wMuu8miQGQmA2iEVY3Cdmt8M5kPfdnqF7g4AMR/QBNEf5GiBEm8POWfOWRqda2u5
wrVyPFZviYpnlbRfzusu8bAnm4mEgG7Ax+0J2WnqKzLxm/VBePCKMugKBENqAIazlEAdcD+QmzI9
s+JPz5MnnWD/YkfSbYFzxms2J0F41ImHGNp73ooXd+Hz74nyiWnjKsp9p7qBJM+2XcRzXz/dyn7M
FkjK6EMWP5fUYDMKkbMJsgf5ll0SMdflNDEApkYu13TVZmfSbhzkXH/dw183BeNuIv//WRStfo4z
y554w5WeN61rtp6yPOd1LwqfqxhkjiKK9Yk5VJtfVu148t9cGwqr4cZJE/B9mP+k5gy9JSmcFA5U
DvNB5jSJr/RFuXTuyX+3WC127+U4eez/5eDNcTv9BexFdrW/dZd7rTvrp3nNJHbdyVjjcq9RUhTm
9Ye7gmJyVTlkQY/SqByrq8KtdVu9Txef29Rokxnnbq3tFfLOMPN9fe0ex0Eus+zoBnq4tUyb9LEa
P1a3mdYO5ZyvGHv7x/bciMBSSknbtsXbZ+I7HS9bOE7Tx6X1/uo8++E4mtn27PXKTO3WS5rIUqq7
zCu3J1H4Xgompj/r33NdzKbSpVCja/8muaSndH4Q2LTXM8W+/v/q+uzC0BM0t9azXJOCq5bqmpkn
7CcTyd3bywFs83Pc2ubAuKbzrZzUsGUQax4SRJo4yj7SNaRP5yQkRHj6J/UrfNP5pPu7RCU2tDNY
wWYCMWgfNmMVylfOx7HV7c+XdGTeWRK+I/fpH+b0CIHpCZPEfmoy+3RjRlokNO+n+6tb2dbpA8+N
GJwtgM3mNymhvc7StWpcq+u26IM0ksUUY09zXJB6e48zlYAgsSJw0HuUys0k1vgJHWyUt9t+H+kg
TvKZRHDZIEQyPOTn9Ju+Mn7/TvctRIi23/fHUAbjrbbVo4epYWl0fUVmLb1QIlYzg19pG762vbab
TAiL66lVI7H3tGRqjCxQLyML0csL2gjZSRNlUHsuuEkGVdKUyAOJPf86TdT0qD0pVAgJEh58ls1l
YclHy0Oo0Gz0glwk3rgmyP9s74nucpb5zn27y3w/NnRDOmM08rNUqLlQsBjRHsP+1OLQ+8glFzWG
W2jtbN9DDvvTZwhP3nKhrjs2tO52LdlhuvFS1Ft/ghuq/0VMjs1M1wnguZ3HRjXVvWvyMMuyOxTd
ijCn7cSnT/GM7BDpbJ0o6xBqZF1RkA6oHeaUIOdUXR/UXw6qIC5O5JrqAXXyagWlFZkO7YmCF1W8
igsQEAprIYPlRW8zyY4TP3aZfVU5ZPAnCNY6ifcgYWb+lZUAIhz/xZMRa1z2QQrtLn1+NXdwdrRq
K0tXNSp5BQfJ2pH0QTDONltSNDwl63hFtny/828aOn6QacuG3mpFxrDoFhR15xVCJVpPdS+rWi4S
sjthKzlazeCUOW2BAwlr+fzlBND+X062YzdMcqpz/CXEaKdbQr98Re1yB7AXCt/pIwpBRutYUO4L
dJp/nrsPvhGnn1v1jioJkp28SMSBTZrdDfaUAqS69GT/V8ifcVVk8MFAbH8s6UaAF36RQKGGFqUX
xQGQqn5Uj6w23Zd9Cpxk8orjruXsms4p0yHJoBG5V1de8fqCIEoxc2/5FvEAADfaNBBMQcLNapEq
QhlNL++/tBq7m2O3vWpKUNOtx1eBgkBnlk13W8vUfBlEFDAZ5WrTOixw9U2t3D0Si2xREG5BGR4x
Tf1eVlqpYo+chZzm0bSN0Wm8ZTqExb2NAQ/RAPWUcDvxtmrewaTr2pWIqld4MzZWab6VlGYD5Lu3
t3weJ33u36s0CNnfdKnwtaLzYplFvE1po/iCXl/FLskNwOF5R2i/3akg6LM/w2bjGLW1hJ0Hvcng
Hi8+uu7rFph/IxY8tOJ87Zo2TMRa91xPTiQW87Gg8VxfjiUcj08ehuZCur+lao8NA4qe6gpZdjYD
gYKjcBt2vsu+idgcLmdp2XPxOBNdbomyY0OH3eMTzD3OQZLDWp+Wf2FC6baY6TizNbs+rwH/ZLkO
kEYGjWzA9PfR9e+CLR0laPSHQdbM2CQcE3bsLQuZP/OIgjFdtPbPKNlODcNPHAhhQ2ZFtZzNo4P8
cd8wrenzGfJky+/SldSQYswz5IbApZIkz6YvNKB2I91VjXVIkGjnuoueEim+kdA01rVC2rcwc+kx
K4vWctPLdAUQ28Z67OCzOf93wJxzPUFsIUp9hq3ceS+qnGUdMjZuMbyi91fkMHU5I+eDvdruATct
RLTh43D7ZRstI4i99jG2b+PoKMteK6aNkHDOdBaancD/5fu2q3WmtdLFWelxkXjVGmVpLDMUsIkc
niR4RHr9TSt7YxKBiOjLQzAknw6C/Wlguzas57H/H1bv7L67Ls8Glg915TlR4hvl0THISg2pI492
1htdlu3Ut6Q9Co2xrEh6QG/4lK6MEs7XQ9kLPFaBwRSPMS3HwiEdDjcRsTMp/7kfs639i5b8fk13
RFcu3xx1cLga8+F/LN3XciJLFgXQLyICKOwr3jsJIemFaGTwHgrz9bNSdyJ6err7CqoqK/PYvfcp
MjIDIZt4jukVx7l9tT0w+i1/Sm/fHEXfPAeMCMsXDLGFTAD4/NWfcddCEOd7/2jy+YCOFqGqSIOr
G0CQantY3zs4zxbdwsgtW3rezrK7ytwQKrIHyszh+zETW9PqlXCHVebT3GAxVVuNxXiDxe3VQfLx
64wH4eejuCFy+C9jeUxOf1IO85d1yCsEO9OKaIHHv87AfBP8eUBlv7iixwHm9XZDYwviAroQ/xCW
kDs5tx1UQcH00nvM/OxZd9aKk7n1MsT7XpQYYkRlf2ECW+8vYLGH1Ai5+4PmScVLDPVW1QARKREg
iOBVkDxhHbbmleHkhd3pHjSxK/aAqtXY/3H9OmvexYfwwKrhJsDuYwbMzg85lyUufgvHCOgGeHee
LQ9Q0PQMRcOfnyuCs6WH4PBcvu6aLmqldkGJc08MAWgG4RVDNu4WGc9nZZhv2gupgVP03+slLUy5
jkkIPjdsMNcmXXzT6KjZthyaft15Ys01y7pCcaBhE7+kZ6mmgkFAmFlGPGaRY/57Ud+Nc72i9kYo
6nHuS0TnRGfbjj/4eptiIE4Pu9jlU4rrf02mxiP036JAW6Qd4selwxC+4Au9kM6oDa8qq7FPYfWu
Mhgi/6VWOBEheVBvq4NaIzy83ABF4FUGsrtEvhPihf9y2AHYH0lMFYvssh7KI7dgTh0W3bDiILxc
U4lWdZl7sIzWf6uFLtRSoh7Iiob4JgMbc4hlkQ0CM1gDharNYZcouueRdXbjRTf/HYSgrBkKTaJx
bYdXK4zd/btOVlDY2u7pahAs9enxPTapMGSF4Q4Rl5Y1B9NPhavKSPdlER8Udm3xs/rR9O4oRy97
u2ahlTH+aWzazLGWdBuS/EpUBv+H6wYCD1DzA/g263UTcfzZwSCksnxBH59tZyyOzWdQlZTtO2ML
zymZgjvKtNl4W4uooDkfiY/Ex+6HIbb0y4DrhaHHTmDGXhZStfrcmD6FgcRrgDcy2euAYBzdgn22
lzRC8KpA7HpgC5gfLnnq4onPX+ys8yRk/DgtHUan+CFq44Cs+0uYNXGTgCzkRwGw79VaSckec45x
Uvzwlp6rt5BWhlsNTgqCdgLd4LNx9SQQyjQA3EMCvPXaiqu69Mi/ppqZkVaFA848oKW++E6LESTI
d8FBq6wYL8IF8LF+bZgAxuspWZdVPyqSooFt+hGeeJD/YJrEbHZDqNcYn4EQ5ozuayFXoE3Msn6s
1m13robi9Ao8DwHxYu/6UR/OkCIUavuDslZIVVb70WX6tt0MV4UOEyOuz0QNv0OtQtSsXw5ZCi+n
H0uaRuFNtK1h+jkKO1XXlWmV5zJB1rE4b+AQgA4DKzl8poCgG6Rq2Xsr2DIEFifJl7v+IfzO1vkB
n/Zu3S7GQqCM+DkphgSEM1Is4kgyPJ+xCWoE8HDAbD93e5Mj+5mjD1RsM4/mU8gVeIbBLx53TaUD
ZygZNdyZbe35E4wnGQV3wS/5AHxS3OCy7QQrd85S2DzPLHHaZ5SgVFyl9dap92tMJuum/hAF78QC
S4pyt7czDoDG807kWjstlCzIcYT/JCnyWH7/7xly2c9lpmmtLUmo94j8GHNFDONpkCyelfy+pqiy
Ste80tl/H7Y43LeqkhvwpeKpcSQRy5dWjzrHxnVmKUis6tfJPjZ7k+EIvjTw3ri/zSxnVpS/4oTv
yxbWsWd4F+uqq4onghcB8F/Vc2nFFbwjAoYCnUPF2mx+fMQHORAO1T9IaLxuy2KDIdZaKcuXnTeC
nVh+W4J79GL5vavUvHFchnvkW/O8iVX3ZPwrfwh73Nqk284UR+dbA9PE0LxEY1f3rtFxvCjOy7Xt
vOTjK1p9nRHKKM1QQGLjpKpxTS6ZEENNWBKC6t1belywh8Txbm5V+t7UVQpGxcq5TRnYLcF5AXmt
ClX+4o/jwxP3WO01jQU+hVf/43h4GQmMhM2YQRI2eCWMjQE2/hCWLmjvBb1C7ykxb9GYJoWQTwWm
8eU2tGzeV6H4B1VxEDZccfg453zbmYd0bm3w01hDixvsc2FkLM6uwAJTeOjpots/bj347w8bxN8s
+jRqeIuu7T0txgKlw0+SEsgLCAxLgzS1vva8Bk/tjvkA7ssxCLHfz+ZoolEYbaUB654T88bm0fIe
nDury8fTN/m9TkJMrrJvoeyxyQr1cOxJQgweXg2Szd+RCcEOhZo4eGAJ/+JW9QKwhRY4jj7mEs6g
VVKY+7NtdtZ+4mnUsnBwbRsYxL9Y1zvcZhpuUs1wTp7caw3nRmDL2sVdW01C8uETzLA79cRMCR8q
VAmG/I9p58n/JLXk6qP/gjmFxGX4BoGF1xZOsO3x4fPuMhDoHnW3xx3/cSPDu4ZCHzvgBBkVTV6P
M2Wa4+w6U946cXD2kTb7Ifh2ZpN/EnQEfPo100QXxiYmmW0hQhhKvvYFKc86Kgi7WN+r8J1qSxoq
f2aL+Q2b8iZUus3c3R4Xa4WAdrQxjaorVG8TbMRxPlNhYu0szfIwlYyqGN00tYvHrGjeUigNz18k
3CHQr2bxlfHPkOck9cOAX1ILgvC7s3al5Ew5HPML+WqNuN+2o0JiMAn6i4exoNnJcnE3KPS3yZ0n
dZ8bYGlJ3OoBCYVg33mbmx+hgJt0yi9iR4cAjirRFiNfJ2GdpfLCg1vJyRfJ+RdBs+ewbP8VYNkd
L9dd/PFI695bWEih9qJFzmiXhTMI29gWO4390XAl7jfXCrExw4ZbxgvY+L7yVgzD6dj1KA7SPHy2
e/atqjuBZYtaK3poL173b8fq9N+d7u5qdDcDbDW8hJGetCBeuYZk8dXO9WD2F9qrs8QA2RjYjVKc
fY2llVuJ4w/jyzhM16mCGlycWApoqzdnmTSPQrUNpe4dVxMIUnT1Zatmro19vxUoxs0QrlneP98a
MRPiL/iHRYh99wYE5spWKYBThWThiNgZTqx/COZtXd3h1lhFiblfwk6z5BxhPTphSrrqx7QT3K2P
AHtQyHH/Nrstn/iWiewLtVCdHOQgTE29m7lzeQa6kIW+VVefATpHE+rpwJd93h5ns5x8G5kIRnU+
/cgfgncJ37eqomB17TA2yysKPvL/7REG9Savd4o/uIHMIgQjhg2NpyN343lDoIC+sq5T4nLQ7AHy
5pPkDC+Un4bSvbuCnWNkdggD5I7BZvEU+85u/rsWwJjqRPwHeI6dc/6VvNDJA83XjDWw5BD6JEph
n4XuvABbi0BTz1JyqGFcg13l1d0UlUQJMz7PAykYMNGhXMcPFBU3eDYeoE8qC79VcW/9uvgJNFbL
WxitQrwZ9okESmQoBacHWujwdnaeFprKtHD3L5Kxa0NW8mcDLbjFcAcJB76GGOk/WmJny7Z7sN+B
2N0UT/veosjfrR1UH/g3XCMMTh4zVd0+Orv4g/e0JmpLE5cJjmR4WDQgl4Ve/ubrhBR+uRBb6cAH
7xMFOuZ/xiBQgV3cDk1lXsIO/Kk4VIsfX6vkYNfMdpoRlkxunRjQ/+uTUMvYO+tt9zK+Iyld2qsh
aSUP46nOs2y+w4OxIMug9/AH82EQw2J/qmxeAx85rLBvzB7GnoJKZEGvy2lijGjDkQAIQkfhCCGY
4xxhnqblNUphgtuX3R+rWTwz4J4SAz8lu2EMLX14eHmRKWwZuR6zahilZCBfclT1bbCSLd1Uu2nd
O91oMQ8la/uR13Yae2Qr7f7nx2pYRk0oSKlCKS5U931uy8EIi/SjaWQJuUE+gT9nv9hpD5GIm2qY
MgrccLfD4uzDwfEOdtneZl13myyJHSNS5MWccVZJ6OOYW45lIGmClTPlesmZEoiWCIbTB6MjT+W0
2P7BtcNFK/qHAIBGfNPPWJ707HBDuXfBuZmaKmiZmfihaykvP06lzRSiKr0J2qI+KfLlItIBA2bb
elbWVywtxIS7cel9w497VvVor+viHv4ov+yYV/5fnnbLNO3H1fpNSOZRneH/jpLfD3SRQwsyFAds
Hk/rtvd7ksLv+bjpsbf9xMCD+W9W2pKrY5BOmb+4kbDAkjI4bu/ZFBKXEAXg9TH0Fd7vGpJmGmZ2
eC7XEsV4m+H50X3/UlpfYVMptjjwDmUYiUTWiW+rZc7thUAnLJuF5CUtpA+L+ZwBF6QXnibX0JSS
CWPUXeSPjoXY2IecfyvmdfGUkrU2aPB/nzqhBmfCUMB1/zpzk0S8Kn8VGFlxUJ2wCsF6hcqSuaB/
Vv8v0vOhRIUxdWEviZUiiO82/7OdLg32qh7oRjdjtuzvCFsLFuHESK1fQ3SNur+vrV8eE59zZ5jW
plmOvSOL74I+y23QmhpNPblA9W/BWcuwlOyd9y6r26spCnysqPTfW9HXtDi2s+QqtFQrmx8uI7vC
Dw1v9udAw+gwFpH8tVd3Y4E1kZi+V+CSB2xRm318+aEylh+gvZN3G1Ao8NOZkZgrvGCU78OaYJYN
v+heFa6eI9tzFcQSgs8OLUuj6twwmdldUx7KTvAvIe335vMh0jVt5dBxNoWcATFI//fvoAWq5x9I
26OLvj92YzdUHISUg6jc5U9twLBQgWRgtPtXXtTnqaf8hRa7MbelojIQJNyoM0BFIk+7Gwd4nhxZ
Ymu71piHQUS9TYUxH7d+gpnB+cABUzKOatfBwuE0iODR4fHTpKeosZzCpNd5hVbBi+M4nNeUpREi
wpZeoTmG/w9it/jMktlBpm1OTRI9+F5/fj7H+Mg3hytrWuk2kFZwNttBdcJyct+wK3iKfDROqK6o
GWX3j1DcRszW2/3ECX+SAY5/aK0VJtQwBKG5Bu3cUK6VXGkH6SQSKBSnus3F0KXN9DCmLwhi7EPl
S0lsGkbGnXN6M67Po3mbs4QaBEPDtVExV8+Zjgrl5Ow/8YYw+SmjbKmzNXyQDEiRpYqHyUNDeydE
x7ke/406QCcpK9dxjtE8/+Obg4R/B0Gcua+n6j2EaNeYCDOE/4ag4LAvDM65j5N75YolkcXlapSH
L3uopjQz20+46kMAPTZjMqpgiNdKlNI/mDcXy5/5rhs9XhPL1vIrs+0uC91Tqkkr6hpQ0PuvDaRm
vrJJt+Zx+ZhQiQNTKLTXp+ol7ksJo0OteP4E5bYATN4u0bCLlBKfiZH6wdzOXuc/HvcZT8LCreA+
bUpGjCXnscOvczmtBmFHCoBSZU8frPWFfD3jpVnoHCpNmCs5VhBvPRp+OLgf+3veDLbt1uWK9mF0
Ez/LEiqZFf7LVTXtq3IwdlO64Xdvjif9swLBgf7xkzmaPw/JlNIjEpjIY3/YHzHj6oc3Y6Ed5d3y
74yGaIe6hoofo0QXplC6aBl+sFkX0mWkHKYjQRQ97nCOROK08BprJOD+dOQUH8K8yd3nHoTfYBG2
7D9fZws5qcHaZxpSFRbDefb74Wc6Cj5XWOAnuulZPLqfSqDNuhNrkkSm/96c4suqze2F7NsPi7sw
F481wuhknc0cu3Tlo38qIOLNEA0zFepwvdBCmfIsm7pjJ/qQIonR9sRmVt3zRANTra2kEs3AOn4e
0F+DX/Cjw0exZrFPnxfDdQsY0yyepHnRSi0aNAaSHuTPycsZ2VLvkhF33ILLrU9P9SCYSDNn4LVv
1kr6VkQlceyHTFaSDGGVEeOXQe/0FrZtmIjjpNhJvOa/9bjMZuCtTSMipMzeT0J/axuGf9jPjOWW
FBydp8a5AIBrLEbNH5IzQigild3YncXpWrBe08o9XTOI1Ha9B53K9a1Gp19IqCJ6wtoQz9RjGtvE
FwqCD/SJFmm76y08N5GXFOR71UgyIpxxLz1xkcIspunpY6T/TnU9LwJk7U2LCkKfUViGc07Klz7d
vu9CtHmX2YZ/jX6Mt/og7N+Frs/154P7L+1WlISDJmb/2UJ5KMcQ7qDx8+/436O5Fce1lh+A+EaB
02n9B+/8dns5kTcgYR3KoV6Vlc40TFUolFJBui4MkY0/TWFssXUgAHfi+WHMEuFR4JRX4qvRr1He
xky+rQcm2i6/cQjsMdIC1Uz/AzejOIRURyU3tfH0dnjLDi+tU9XU2z+hehPnTZqtEKjrZUmIo1P8
kpZdvvrcsjN1jY/9+2GuVWp0V1CJvMDHn9nk8f1eogFdRjhSPlTzlFJ4uc4acdmZ3WGvJUyWx9+x
6SDUQstOQ4xeEaTSvqbXAXlEwU4495gtK5JrU30WLLmjnJk8PWOhlDlUcCz+hEw86yEIZC+BFb53
hL+GF0Y5bhl88n1/Ensp3+JydK9sTKnpUQSc+RpJn2OjnwCdB10VgXrqFsN0IwcjibOKBoZdRjuw
4s/LV/oze6pmhsnhFWSXtIbg+y0AnFtpIhdpDP1NJX2vbt6JKmjTt1Kb0R2LIc7N8GiW5uWAXmal
bABltUQef7YG2Rj1MqbemI0AMatTUFAwQde+Dubxzz3ZPuJqnBqrZm5TyTy7RbifwizPWy3qt7tT
jhy3qF4Or/Gl/tgNsoXuvnouts9ZMiUY/8rU81Z2+wwFn+PiUJKHiHwTcfe0UHvMV5MmqZOL0++A
QEmc0Reu8Mn9yBHxtwuIRfrFoxhx/jiPCkr2GVDpcrzt7xvPUz/KVVeFY/lRbEOy34LVOv+u750b
GFM5t+jHmUFCKGJ6YnWZHEa5ZiFFfpCIU3G0MXEihb75ci/oXELYe1AwT9DYfLKtWw6bW8yTGzt7
IR/T47aS38n0ONqH+SRgwCWYzOn+Xko+KnmSFmQshp6+COCwTjlcp9q2OAH5fdCAWkBgSPgy3fRT
LrBKKRo1j9b4NG08X/IPtuHrSKizm959F1IO1qO2WjDh+QYyAC76HYdPMMklk0BJDg9uETb7Fn3m
abPzzBxf8T5IkAKAochD9992b/trDWJ4u3rPbKrpTeV5hdHeNg7qBJDR/n7q36dRKX3Ml7K5cWbV
uuHVYPil6O5BHOQDwBYIGj56PuGkR0Dhz2UdHuysTucQjdDDd7TtAmoY0GA+81ucCvWM7LdXibsR
wc6VtO0Y1psl0HIuVq55mt+rfNVQY7xc4ILzla78m11/uVSsvaX0L3PJklYlnICc24Zcr7ubuOEn
dGcAhs6F2jp+8y/JyyAVvwIfzcn3Xnr5a2N9rZ3ilwuM0r6qWef5eq7mOqC4seQ5Hj4/4AoH4K6Q
6tGrm8YauLjPEYWwQwnyLfXtEsUOVLKbTBRH+e9iR3fXnQOgZx7hHpI7lysdr7/ZJ77Hd2pwXXfz
7Onlxri8QjHnoubC+M/jiyKPyHs3b6Tiprqy7q+qrOA4dDpgiAXSqRq43naiobi99BaAf/kAZyyM
dql26JjKnAN6V0F3bnZa05+hqN0lpAeI46WyZDwV3MQ/AjlQD8g5NC/h4Tz0iCTdi7H+3EOQCJO/
Cr0dOMh73FiuXlWf/EsKB+EJ/TrINhFtdKW+l6k/4JucepKjt/8IuG3XvYGLQkRoHkcNa7+nMTEP
OG+Eg1sLJQDkyBmEkrew2Dj2wEKxWmZ1fYVQAf++f5BxXAVyxkFvPR3QHItU7QTjef0/7tQa2xXe
fhRQ59W9au697uqJ6I9zGJAWlG5MuwrkgfgjYNSjUsoEIgQA13pUbEyAYkNmBrdFf6+mZ/clyyRk
Lh/Fa/g+V/D1+ODFb2uqHb8oJXvbWWZRA2qcZZM1N7+e+O+aUZXoG7R/PomX7eXM3g3LkA8oxmS2
tT/QvZxxJ6N0unHO1G0VgHBNptdM7wGi5E94UA2X4zqK00bUTI4sjX0+HYmMvO3rxJdBpvx3O4f5
t+6hR9moa468R07Hd67VkS0QKOKxncy/+n9v5LaoQUz6CjZIELifiZ1Ou382Q+5RudhhEv6Rvfxc
GnLG1KE21BOmB+dGToAnBaUoZ+NHtbB83cTNc+YzYl6B1eZPQOyRwsz53nGlcJpItOHUaCgF2HIV
uMTXsiC+EzLY3tZqs1ltpP3EungfO5gYlVIsAqdOwTBuuCfYM1wCIR9mhGOg6/4a0eTP1J9xgP49
1fUB/yteuu0BuOJHtdCUd2WDtiZg4wlsNBvgw3ZdcMeGkEUNDIFfj7bdNcMFVtX7vX47TjbIM+cZ
DEcwr7cooJtzagkO5TmAD5T7kpt3Jaen8JlCKyNCalQj3VxnAFuVWF2FbByafn7RntstFH3R/eaE
0OCHGk9A36NCGg3l9dt9+nYVl+ZbYi/RqV/Pn4z6Ps1i014CaaJ8eTtXRFaGe2xL36vqv2QtO1Qw
eTnVd9VM7dhcNrPDowEoj7YXVR6nEcfeQtkiYPo2TeJN5SP+FfrK+6NF7ce/nEv3xnVM17cKd3et
slslOswV+uf1fGlb3TVlPvcv5aJ/SZ82VqJeLL3LSmvJt7h2KPrIpSbBr7Io81TVqkNfbkrrN4YA
e4RBzNSZ2vuujCmzVEZWh9orSYdaR1Ld7T8B8iHh154SeM+0YUk/wlKzWNdUEY1Qcqrgpg0eQ9C5
+vJ30Vz+Q5l7WwERQifuW5qPpCoepXVcRhpjFoDHBZ2bRTMLK6kl0L4YgKi/uKssbL9HXQcx0Hne
0r8UMDL5duK4x/br0TbYHA7hlRblaOCViOmjQB/Kg/60l6mRwPeucoTk9SrAO33d4l4h2ySq/oh/
D7f6/Fca/uisDh1kAjnRPt04xE0BO+CQkA5fvoMM8ZbCe4LDta3Wk+S5s05VdVD0Ik5nBL58Z5mG
/6yAS82T1uHzASj9sX0VKg6P2Rqu0griIWpmt32OppBtEwO/IZVcs0bwtagxZqPeIfG9iuk/Hr7O
xFTTvWzqRYoRve0PrSu7K7RVdFO9Oxu+EMft1HZ01gWj0W54wb5B/ZQ3Kdw7d0kOG3Cs83KH9dvK
dI4hE5FIBrDElRAC+WvT1uZU3yD733mI9LPhNUcwiTsyekoOu8YhUz1TOkywa9xTVS6IrmAUtSkQ
h8k8SJoxWaeX6E3ZLBvSkHpA5Dyal/vLgaKJOIofX/cKRs6gHJkEeaoti2aIlJeE3pjEX5elnXQu
TqwmfiIi1fU5Oix7t+csndrWc/RdQ/SrOHuPK4dA+dU9zz5pZQyhkOJ1G5/oevteP97Wk0ohBT0P
xPw+zSzLEfWFI7mexfmTxtWy9swtaseHQ5iaZW5qf/vZ9dIkuJyKaolNHbF6ivJkluWtrhlxFK0X
M/iKMi7aysqXuxEz8uV/IwMeeGIhnXvfkRTYlJPp5kk27Ab343SuZXLKk27EtrJo5wf7Xxo4yUcT
ZmUacFZrmTmccD8TvRXJ0lRD5++JlNRIfVJLkJBPzz+oKJBiuW3z/Hs1ZO6B5PpyedZwS4VdEbmc
/aOzKR8SocH+iH/U4/bn9oEDPTxa0tJrRABi+Xqh04pm+wXWvH5+bZK/93wnketknkL1T5yO2yFR
c6VkpqEIro+Qu/ye9v+Wmy7jebz2cpRAsukaioogg/GMMoM0PaebiDW/mS2WfPL9NbmoKWjgYQkp
meSnZFbJcOlHQidscNj/Ky4HmX0VVlVXbBWe6zW6No0MV/e8pf4lctVj9jNLyzm9MAVuFxh+FB+C
InkhLanTHnkcWyYWHZatC7g5f7c2IKMYFGC806WQpBXl/8mRRIhIr7Dfuiq5bGs3Z5BrGfNpQhSb
ixoLANHMZLHXOM2CR26RApZ14egpM0l1FWQfl3YKHxTCJbHrXG27/eJjTUw8me1ik53vX+tovJXR
Ax1cEpvqI8vBJVDSKQ4t0pQwp6M420tA6xjPsh5Gt9YhRrv2BVFiYUTPN1ZMfH/duO/TfShADWVh
2KCz2RBJKInKfvqxymg0hUF6zevpRTlhL51Stj+GZv9NX4eJs0jp4tBPnKU5iV6mYClbF9oOl07u
XD2ZHAzsuu1AOX6Z1eCYTs+GNgREB950cna/tLLXD+RlWErc2pUROIjMqeGJUkM601qoGwzPHITJ
OWz81/zQi49NhkpHxWTAaE4G/l4qTOvnQzPS4BUusvmaJd/ow1e4XG0hoV6jOG1NVRtiyJgQDSRu
L2hLvijwNnsQ+SisOXN4SIiTu2YkMsk6JZZkkqxYfZpqYYNuv+/nVjbfv60bU8KU3xkqhKPTV076
9TCwoOT0PYz5QLSZq0+mLhiolSRxpMmaEUIVkVG2dnH5LNXfwXTn6k9CbPnG7uXYvZNITtUy9KYU
m0/ezc2Elmdvd8LGEDx/W535rrqmkGVpwOup4B9p3hf/RUvVxs7z+F5MBVSEzXrNfDpTmp3Zf0qG
Ku1czfRz+rtuZbS5q9fkmErN4pvINfIfOTXovGr2HVFcRHnqrD9Pzd379p/QzWpMf3IstaZY+dbb
/psejd5tpl6j6GfbmDtnWALJcuHzKgAkLylqElRXo56Dsv8qctIQY2YiuxpymsZi9bn9OGP9bagk
lGNDfrLl3LhwfROAH9upD+7vsHhJHxqcXzLqULQEgaNFOa/mv86fIZ/4vVFyaN/aCdo7wIKqH9Id
ps7NZ1qpV4o76ZGyyX1Ak4PGHwZOvnk7DBIvh/p+W467gsjt6eXe93hDLnQp8nyU3ToNllvpZrB0
fVNsqrjv3mQJwNLpwiuuiaA3Xnylc+gFeW37dE8ASRh4uerDa2eMgKtl2ZZDvkPSN6Rw6x7k0S0a
k+z311R/l+5sUrUAuIDT2vPdbfTXPP79u4VTVH3a1YlGkQES57CveZSFB8m9kMjmph22Dp9Z1nDW
+T73CxnYqi8eLJb2P2men1BfE83MeliILfmuEcUa6LvGnG7P/Pazt5dhCjWnhEbpyc1w4Fs9c2nh
/ugSqeD240t1+bafHQnVKakbEfrMKkPqRBzr07H6+cMwhHNDgHExwUmZssNpJkmAhlHiQMHo/lnt
xnToJCXm1eKznG9eRGvxmAzSkucvX1cTyo5udF59foSuyDQaF58twyLulR2m9UxFW0n09m0aeraq
I/CJyv2T//d8o3iXPX5l998eNR6pwD8w8W37RHU3LH4QZiKJmaKP0YkN4aGK8u4YzeupbSUMnABH
tt6jlQkPZmziNu4dGwTvmpkSqSUWJSoCIR5A3a/tb97Qh27uLVkHGu3On6UbhSQO+u0w2AUN48oz
1uXEZOBdl7/zZ9lRL2yqcfZrMzj1V9/ZmbztlGscsEBIMenHDY7TTk4WmZahgcYlW5ppm0TzMD6h
7oIPlbIBtPh4WZutBSxyCIwnR/2k4pOpqIabyUVjdF6Vuj6MIRsus7VMtpZ6588vkdqb3Kq6+o7I
nj2/kv/mxyC/l+gYRCLE7Do1uZfc15NcWpOcguZFeV270WyBuAyjhkq+em1FbgqScnN9LROtTtXA
aMuZJhaGAakV6lwkkqH7KNhC1T5PVGqLnquN61oob8zxbvhEsp5rkfk7kPVa4tecqyESa+6+Q30M
r4TAzrsMP0oSkw/90Nyn7FmEuokmKbn8qyQqJykp1Bb1tFJhKfUim1PQOT5nx6hfvPeil/W/zYDO
AFmK2yMw5P3BQdm9M2NpAXg9PVtkR6T8i+kKi7Qo1JXIVBNiDNlb67mF7tB6/reiE6+0eJGsZ/os
xzZH4jT+kJEugBYu8ceNHhp0gVJpMh6kmRRJYJSvL8ATRNnOlq6iUpyO9FnR/DnS5DltQv8+plIV
1eVqlI4qN617U1X+UHccOdpTZpgmq7b0T0rlEVev/VJY1ILlrBVzcm/qAfUn3mbpljBnULJ1MP7q
Mr783hLlVXs+iMfnzs4AkVbm9TnedxQok+eGCDC+VZIGO8us4397NtUozBies3w/lrNUTr4T4/1A
ZXvRMw2xPT400sWQ/J2RmXokaaZ99xn9rM6sAk+aGhYdrKFdGIA9Pf3D7LexFby0pkeGZoq7JqZZ
TSvk694YDvG2aNg5J5gnYkF9/NPLz7WVq2WGpkEiMkE66fv8OzZzMx0ZscTpx66P1ID274a25Ara
fMmGpphs/zJvxGp+34/ZoZGvF/dmzaaU+0K/K98UQaaPd2PcWtNbZ5+pZYut6YbK53wK+QASkK0e
n6Vlq7j+3I7n7WN3sy1rEfT3o9xH1ogJ27eb0qv7PIkfTIMjARFVNrNMa/t7SVfmNAwP/fjrmCs9
WZLORu/t/XQux4P923lIhm3zvTyW48bpldoExKXKUVTOCTRRka4zZ/k4pFPViN6jypM5/F1R1ajN
56VQAe4/moYLKOI9TEEwjVUOTNLjO2E1cHgahny04neCMLiHTTB4aL1uSnPi2twnDEjs3HbtJ5ku
tQsCL3Rafx89Sm/pZDfzu+0apNfaFBokX7OLyuJdkg3f+JqPyiuILYJ2PRvv8pp7NOaNYo/y34Xz
wui9sKeVQ5M4yOsj8M3EqSQpt0YoUriCVzMDsmadUpugsJCcHF+PDWprNcPG3w8D9Q/Io0nmffm1
G+vwnAK4LmnHfT+6V83VkTJR4uPYhJJPM5V5fkPRh0KA/n15+r4i6aYSohJLGmaUHJ77YhP+akvk
hmQxgOTn5U2dTCO3lcu2FRmyzed7orKRvhM9RhoLVIllpVCsF7/lnqd+AXAg3U1Pq6l5JVc7Ni7v
eeNBN+X9jY2korYoPzo6lF7spZNq5FMlRMm4RE7yTxetvjJ5sr0I4PcKcc/lpq/opSqZDtgXkNka
SQp12uWznPkVw1yH1zdisFtsVjX08wRBpi6uy4/Yf89NR/iTYGC+dg2zIQnAXlvnUkE/9MxekZwr
X0DAjGG2izDYsVuVtLWw78U6pT6n7lglhUjqRSFre6qZWDuK8VfJad6ECEHtxEBA1aB0c1UjInj4
FPUU6oX77EyP6pxqXRuLRqanRJKdZN9TL8e3dFWhvnwc0wKeNtduopts3QrtzcfyLfehpMWBmDz/
j/s7v1PbvPYe0HdveTFBjYxq3YYCzeMA4MmwQoS48rnpePWquGQXboVNkfCzNK1vHU2ev1giGKNe
2woVQdGe8pqUnaLOpbNt3f5KtCmOUr9vdW2tn9Xr8Py7QZd7zLTBBnOoAQFrYG/hRtB3CzqK4Oe7
9+etBk2PRv5yhAC4dRO9qCaWmI/8FtXm3ewXzR1C+VXPvntZNHe1y6F1HqUGm2ZS47h1fgQJIfLJ
z7Gtenkvfjm7i34SOvdZWlcvs8W1lujd9cpKKZZk3qXGFPRqlsN97znRTf+5/uY+jJKR1NRFggJn
guT3wbR70q2yJ6cDYve6NZPH27a7bYs2qfn0XfbYLoJV2Hv9C+1+ze6r9iRU9WO0OfdpsC6q+QpN
2SolEN2umqQ9244b8zGlJspUnUyTgLHKVu3ZT1YJfyVf7DaB6vFoN0/Hi4FxKnK5+q6faYWAw6Al
4wxs3HxN5qEk8GaWQnM7XE+izuHaJCdJTLaXfrsNvaru8s0bS35Sbd11F/ClJYolYWpPoN6Xsl+P
Ur5z6jzuWNrlk2PWJsbSkdrqwlezNcbNEVn+279M+dOgaVzsLbZlNWX1fmc93Xs0xPYWTS6a/KX2
ruAxMqBkX6XoUFHBuRFix9gCHmqTzC58nunNa1nm5ZjtW2udBGcssQs2UfRyntlC1f0biETxO/WW
mT0DNfgHXriy/zX6jObrvouVGGMJbUH1aIONYnzRBsZonSqSzmQZnz2RCgDKHKKx8lGudcBZK4zh
D0/NCFi6qXe3+iZedKdvqJdH8Qw6o5zJVUjbEllJt07F+iI5uKxGrPH1Sp/LYy/39WMr1T7vyouX
aF6XpNnwlDXvjsjy9LI+zi7xMHf9ployv30fxC6ajBtgwmzvue8c88PURTpfKjaX2/cbFWDornNG
339g6KAjQerc2MZ8q5h9T26CVN16Wb2eKkTvUr/ibKPsBZX5Uy1Rz4sJZorMgHJ8UlRo0Cgke5U6
Vu6foCaGHrXvg8xQ30DQkzVaueZlqo7Nwc9q2Q6/qAwavdCWJcmonqpeME2NDTy6dIptEtbb2f1L
U3T9FqR93hMDpdtXvcPDqrNKNHUR0qvW9N/afl6WXZlKlbYLfIs4Uv0xOg3tg9xDb7POwlGZLqYq
ITASO0Xpt4sk9HLsxu+CTQrZ5FE3KE1L1ScKw5V7TgpBpFR5PLQSTEBtxrPkp8XfP7vHyWNiZl3y
MzF4AoNUsumAnkspkT3BC+so7+sXjBlLMl81tRyWi36xvzyq7yok0QwoneBhXrfVNAhgup+OysqY
cSO/qB8Pnecr073rR7U85V0jvLK13G8xUz2Ootnz62zuOahT6XKqPOgVp9rbVrG3ERkL2Gth34/m
zec4zlWeioqfm8js0UpOm8oRzwwug813EXqVXuSoAOa4qBRtM1zeZ+PxlY+662nrcO6dFrXspp6f
RWR7Xy+LCl1Jv8vSYnOfC5VNon8zFxoa6fvG2ZefJj4md1V1TDLm0xb9Zeq1OVXUUJWgVbtfls//
jOkQZVYTYYhAUaH76/jGomwy0AUh0CHWr9z1mxuaLpJ4eb4fNrUdBMP7vGckB4XC2KJWhGqd+Uhy
VDDU91kmor81lUAbx6A1kzN+ma8c8UxG5p+/p04N8dPx2YhMM5tPCmOZTL6SHko15/8E8DTpNh2a
bY8tf7VokgH1igtdW2nu0otH7fK+fBO8JNTfflenxpVEz4sPpRj8dUvC4RcBsiIZtH4yV0mlGJOb
ImL5mu7Pf2WcPFXQayu8VB5D/XpZiZ+57nrpJD0pHTp7Q1DHUmcL/eO5k+umP5cTydyCPgtWMlAY
mMgpyL75mUUU1E5z4zTKcVNT+kQFMFPPJavhKxp/4gCnL5sTmGBf48iOYXzba/5j0V10p/ka3ZFv
onMJs1SgehQ/tiq0VRYr8H9zy9fs4ktFgHEJEnE6nLdsqxg6x7sr8HHthGIT9fRi1dUnODIMhz5U
opPW1qS5RtNJmwFSfniHOVjUtdzUU+aNOQ5xRw9Pp0vdzsWwPY+p6p0Yh9QSClHp+iQ19WU1bfLt
jBQIry8k0UHG5Mhrw4z3wp2oeW5vunlsUcqM79jLie/cKFFbdTjU3PjYcK3oA9MyCiIjorj/kXRm
y6piSxT9IiPoVHyVvrHvfSHUraggIIgIX19jnYq4UTeqzj5uRciVOXM27I67eZ9FDqZlmf34IJnt
/wErgRu+z0Ln3xh/tG5s0zz5wPSnzqhGKSqvc/EE4hDmQmy3eJNPbjk4GFiAYHmbu02AM9MqnsHS
5wtC4wMce2KTm5zVA10Vnxck4l3upL4z5O8s+/M7S7Phv5U1BFZsg74TMZF8xavC6RgseQ/oDILm
DM+bLR/CKaRxzwlgR91eINtgkBNhMffP34jlNGgsAA8c4IQgqt+0Fq4kSFAFpe3RhV++hvpt6ed4
j7WIq5iv+dARue1QVMc8nUs9BBdxYJxP+g5wK2wpwBZl93U0m4UmZ6hXnjDrJK3ws5X9h0cUNYC5
QbC9wUbD7HlDj7RVWxFGzhw3mE/cgc852V7CzWbSn7V+63d2NHlhv4kldfiafhDvQ3GyNzfujVuJ
nxJ6Xad2B9bHBCjfffjpvjgCwtFKgxKyxecRO3KDYK0B1ssh3h86vA6cVBec43P8kQuGV9XI19mJ
rM1y+4A6xX4nIB3Ta8wnNhLWe06m59BnKh2PGD6Hxo7ZXPDLiwlv2itRruHZd0gNHDEX9EWsCDGO
CaRpn/uMs4MlxW64lpYBJwCPN4f89OOB6o6H9MqfPcxeglvg/HowPc3hKp7GyzSUHBfslE8mrlAZ
5vxH2rT2dp8PbcmCR2ND+rH0dvzx1kQPjCWLm5H+i1U4vZjiPPgdGiWcycF6THuySR3D+2dP60aZ
Uy/R4rHs7O0NyyqPPbZxo4ugcVjXkte7xLENu8iTWIbmAWQMlMJPixLnYLmq2Tgq0yWuP8fCac66
xQ20bwwaB4hkitmMt4C0RNOMP3ayjZfaogxZBorOL9Cu0CsseFuWIC3O786gGqsrgolJ3ii8pBsT
6mD2pjjGkp5oxFtcG7s/nmfmHUauJYMVbav6B9cJjxVZtFX41wmHAnCgEm0Rsgo4B68xaDbYuTRl
jKActU7uYnrj4U31hLkesHK/J45gev6wA4fs96AcXjU8nxqX+E4YpQJFYi1mxlhCkxmEQ09GA2CQ
PAvD7pvBQgKT6G7w2Cb936y0huX4Y13jMWi4+TNEfOQeOvOUTajsEMnrJ1DxtgMXEckG4Kl0UpcE
dAYwu29Ua8XMFghKEHfPB5sePLBjET6WjARzwOx/yS5xwKS5wJZ5pjgYZXbzWhwX0Saa5NuXkNvg
iiumjHG8zcXaF9LoX2tkpAgoRhc2y/e0f8aa0/6aaYg/ZXU34pv6J6EJg5HDLxKGhwDX5V7hweNS
poaQhkPdo2BCwXweGyHSg1yJ+oBrkx4/DmyVM2aAJIoWSK1sLZlAK2iAj9H44kKJLQbtB/MlyjvQ
1X8X7GvIN+XyRH3G4o+PvHku0IATegUKTu1DCx5QYUyeIKIFsawxCehgOY9x1STmxa7kjBJICGPU
JYPYhUpbXlkMo+rLJqkD9saEd9Nd3prgy8JXBZw10rlkSRsdu+Rt4sof60OHNISHTHTkMfd7MLvR
3xdGJlJM4iWYHSf1EFS9O0DImmgTBDiK2d5eU9kcBupZ3uHAG+q3fDBO19UNK9aWZ6r0hjYJK3Ta
NFAMX+30F6H1JHF7nJ+qU4QBbWPyKEzzU/9CI4IRbW/FY1heqGm1H216bCwtTuPWoS8kh3snhAcO
5AkHmiqMXhZGbuqV+9TrXxQ/WkTOb/0L8Qtzv2cRqqbaAycL+VqLyw9eEXAwB90EVyI3nvZmaUiz
zkzwzUJenjNYuKeI4AXkDuhDkGXArcODY/PiNzNiBJFFLsMiOiKvOkPafi6yRbpggCZ21YBWYzGr
sXrqbNBhv+8J2x72nm5vRY8EvNxb/S6MioKhBKKFka49GJrFGlRKT336Mn3RByxdgbLLZLtFFk64
0lRXPDqNPOAicAiAYa+AS+ELXMiuSG6AAGzC5sM7BzkgG3zS2OVGExySZ5BoLqG+4smGxDV5Lh5Y
EKMQJTaO+a7nqvUsse8+i1ZYw33Wpy5UdCn4XvubFiKfXZ8Lp/xysg1wC+44KMiCmfGudtzYb7ey
XttkSn9lK46+aC3Iqxa7HCufyC57I0gejxueqNBVdt++wUfgsEfT0QgtFk/6tzYHgXrKbba1CAB3
itvSWPBj2lK3eKRw4WAbgOUPJWuSXZju+Z7kGVulgfM+tf6LUYfKqoz7+35l9Vajlbiy48+koaA1
CxTLJGSaIAKFTbIY1tCH+x9Ov/PaaowXmwp5xkiEWSd3U0tUp4jawt+9B3tHMMxkT3J++9GstTTj
YamBZnFv8KfYkGKYsAKyduXDaP2BBs9XJAmaFELWGgEtYNnLZAG5JRHRLG+dcXrZGWtt6H/d7O7J
e3ChSTZn8oG/bLxgihoJ4ju3mn02NXfFsVjel2qfY1w+ceXHv4W6yL2OnN0xNAFLnT99Kj+hzSBC
vQnsd8BYiFarkaceugPHfUQFEMdfvIQKO8ndx7ZbvQMEeDRQ1sBSZwMyk2j98TLSFoyOOCmjpBW+
emw92ExNniFD9GiF4/40Nl+rzHljySKsbrHcqt2e3S7A3xl9v2Zvr9oakRYzHFega9q1lXK350NW
FHXQUqLuLjjXrPRZhRh0GlvZQ8RpAI5NTjfcNFEDgJkCD8P4vwCVTmTMWFs3t5s1ptI72gNOHSA2
Fldbdd8xofAdBDBYDsyJ6eJx6UYGFCfMSjgvYvtj3P1/YcVA9iSlbQ7s6R28Jcbw1RFUgBFkVEqe
B9w4uInH8JtIC2mtyPmuJNLEOptpUUArK80ZXd4gKR+bmzANU49i4b4CULG/lthrTG826GHTMYeb
hHnahr67P/7esPZHRSOdSV3YgJEAB5sboSm6cl7RmQg/j2Kf7B4kI/zmbyChLamQDHzC7VspxZCD
qeuhIEevRqTQ7riAAQkYBDhYD7vmQK93fZNTzcn+4BH+AZ7Aq3Qgg1j0bHR+QM+Yihwe5jT3hJeL
YI5N3+zigujIwMeJuZJHY2Z/bTLAa0yf8Pg0GN6TqPYNv1+D2Z/p78HDK71MArhYRp1YeDcT+fz2
s7mG7/1sOD53Aci5+b0Uoe7/zBdAez7ltV3JwUbCyBfPw2gPid3PzHIOQSgjPEolh2qEpSiMHWiY
hTlEleI8XHhj+zJklV560a3aQtYKYquFPwesCKiwqdmdV9sBGCvBMpUjIb8Zj/bpYWCQG4ZBEtGH
P5egGBEj83Mr5+Wq7i9goD/EbjKNnNzXrPZUej8b7+qHgDwGExY7AdwonvnSfG3L/dOrRJTYaMUt
HaFvSickueMC9rpxmq5YuSVbyZfthwsfxx0ZKl3LdyzCpwe3ISE25Yz1/u3jJYx0HHHkRSuO5mTr
11bzm9PXzK2vTW/JNRjuIudu9M/3GW89uUYmETr2Hndl4QH5xhGuP5PtmUr3Zw0tSIPGD8xq3Gzy
n/WkyZtls+8q2g5EkiAntQ2uUS9He2lbrru7VW2/oWqLz7FXbk28IK3pAbXLwpxOGO70WWQ66ozB
X97DC9FuUNsniiWH+aIj60nyHuGLiIfWlmZFkJ2hEERz+dzfaSIy7H6pSkLkqk2OTu8ouyM7xuoF
tnWg8MAQJyE7Hxv6HAbkGJU/QVmESzO2RQzlY5sIChDK7IB7KkQel4STRfmnX4fs4QfAGtLpt/5E
TgRw0SGeG4NX0yLUP2wlrYEOe9zSbnk0pZvrWQ37X8Ya4kpqo3zhWU0uCCibVRCWtyXkqHakQSAw
7cv/Zvrdc9PyH0oWiXhOsLp2RjN2qmCi722X2vE0OXFaUwtVokx44ZfJS8Lr+78teZ1EggdgTDHX
HHINnORUhiy6VflflKvk5y+zbnAMbJ5eP/Jz2Rk4fdYS20E+l1UQO7SGBg0N4RDkktROtICPdaGL
4lEX7v17KrAAkFmMLIiJKffdBUypaa2MT7cvCS/hJhyrF31RkKBw7K/YEP9iAL8xh2p+Sz1F2AqO
9tr2O68WMQMWWpjg4ZZew73X2RgWeIqDLMkkaAx7j+EBj5cKizcohBoseHZ1mDyzhynw3xbkZHzd
Cyo+ronQ5y6ghVDxI9bfjD4j8Tv1KGyXJb3NewvaI39gCBG6Z4BGUN1eCJY4vQULOFBFC9cwas6U
6UOzJVwnubiChM0vUtcE1+BfKAmSGYN5HrREBewpU0WPYcJlvQRAwbwCVyvFabp2US0wtUAohKAF
xkDLBveXExVraaZwgIwCMrEg1fs0GjKtsmQQv51/cASFU/icfGHbz2khWQH8cZYx4pJSCqMc/OAM
IuFAg1p+4dkKE9r/GdHg3uANNM6V21+DEtQCicHqA89hNphAMj/Qlcg0oUT8e3nVg/aJk5otklIL
cELsVYWH6IcTnpkJO2Me8PeZ/hPUoBI2Z3gcJ7vv/zKCofAfGFjyjNV5wBWhJYBM/j0oSzQVaBBA
s8RHQDA+MulN1D8uEaMIW2oNUgnBT3QfTIu47QHJoD7XpskNvFxy3k+fZuuDXTiWoCwYv2uFS6bN
M7gjOdW4XYKXvGbvdRuA5AADwFJpxt8wF7RqIoXPtau4LGtk4fw3XHPtPgdKTOtgbgYli2pgvw7Y
0XDZSu8eAhxhT7DrJiklnx7+qPqyNTwVx3fNuq2i2pchmXwOU437mw89Bt1qjZzWjhbcobPWec+h
J6qWgPEDjrYqZ+bEokCbvT32DK0HTk+fQZLha/lcVcvkmPbM3+4h/ROM6hvImqgQplph9BOm0E8I
sWIEb2XFZWmXMPR+HJN0iwauoNlB3jfHgrzB4xANPtsoJNBgCeSCqWynyK8q1jIbfApqILtdMFqW
u8+O4JiA+HGifAjt/PxweiNmkwCUA+kZpHpBjKkGPEckw/qC08/cKJvd6PR47vAMpfFh+SPuMG0K
IendTe7rwi7dYTJeHsk/1dAhBTwj3YjHqG9ARWawQLQ0bsx6LzoWuLvIqdieCNk831D18j6v03PE
3rYZcyDhg3/uz7Pjk7WiNuldyLfAb4oplbY+Jlg7mWd4xsAiItWTtR49bcg9zZTLkA/fgyaEWvQ4
o/aGxcAjQMNSSWIUqlDebFkp69xkwu+9cnVQ/jECDHj4DWog1UTZQ5FgP/y6yX/UAtQFUG7Q8wLS
fg+CDAKlBjcp7n92Btyp6JyFH3INOgG8yQrNJAqZFqzx24U2NEg4g2TCEdb8TPZW/K/zhue+Lcr4
0GCd/mt8KgIO+jDmeb334IjVMBPcix0LNpcXbA0w5RzClWcyguOk2+/GrkNSadKlFFtvT8H2mtCo
seTS1oYfWHDAB52bYBnXR+YZYQAcn1/bl5VM8CLyRU0CHAHnoSfN7R/2NE4OAEjwbLIQlkkhDzEx
ZqEmYC1mHWl597+5AzPGe5L8BZPGvS+Gf4Uz9CXhqPeB24ZfDuIDvPEUp3J6y3xksjmJz89rb403
xhxsAfQTzHN6d0yKxuvMAFVpQtnEAfe9SD5ueLcO4jrInUGIs6mGwxl1IbZRPqMcYdLag/2wyAMi
XeipB8Oih83imbopX6TOiCDE5UYN44fcrNRJGeq5V55WzZtz07BRvM5+tEYN1+A7ISIzsXTyC+wG
tZnbLWtnwH6KnTzJg8TsoUpDPR1gRwAdN92wsZo1p6enL3+N24aq/10MmwMkFHQKqKOXWdif1ztF
WJwCx8JHIgRRDusrsrZMMpParBafee9cjeCJc35C8/UT4NDsqvCEx99NTxGbPPk+J19HGtqFOk2e
YkeKFZsAhZFrQe0rA3ZZcWPS99KOwC4E6cqezjtdAMjoRjUXYElDS7rgDVRngXAVYX4mmpndJMfx
k3jXJFQWuAbTqfP36RK543FKnW3t6Lcs63WtYu7kxrUA2OsdjB0U0+hrO4FxS9DxfXlk80FWtEfI
/4CYi94Nax4l8xS2CuhTKI9vbSOWgfdpg672n1ybs5rHDTzgBylhAkxDcCCEDVEfuLgojxoM+m+j
oaWdlcT4DsbvFRapDvsgtvjlBeFYxHnHYUXeThCvq3V3xVaBGe0MYUeeIMLUXbQPv21ik4a5Uv2B
2+JSdf51HA84DMPkAqeJW5MF+tfmj0ANcbN/PoloHhfc/YAKgJKge8IriUkRmGOPZ4iyFHcBDyJ4
BafNk2rEbS2OVTiGIEGTvjnaV1s+28+G1RZ0YbF/1zYv95rdudVnPGj9A+jAKN8M4B/FgjYR4w6Q
o7CaF495QbHgc2DKjvCmredVf1I91y/pDOZxf84RtZVPQiSdDP0E8Ls6JV8gx4wgP9VMCro2o76R
/CDjnCKML0y0wA960dmzHaNE0uxs8dlUZ7JhsBd8wgO2MosILDIIsYxUXO3yehkcMDNlQW35AxZP
zL7TWe+1vBpB/+E+o/fpBODDsO6rFuJ+Nlx0t+ueV27QYfm90mOkCEjF4SrfrlDEkd+5MawSwJ+Q
YuTrPkNRSNL5TPeZmy7fVT79vSdoW6uepdzZV0DzMdjPJx2guZsze2LM3xoMkFw9Jk+tnlK5ueIq
2iePbwtbYkygsG9BF09BKa8FTHVK8Ir1DdUTQrwq2RTt5oy+X1Fd/b2DrxidBx9P3mSbnCmcicPs
+fHhbom925Cda0U7YzzmmY8OJzWQ1T03zUqHnseDwuohWmq2tkdDBaJiPjg0LZyxiHmEKBykxxjo
/j7XJ88Jfku1F11SaHXCYjnsH9I9uOP0br35qC4gaboAhxPyLODbvk1CjvAOF/7fOJJ7xGk9bkNs
vFvnfhg4rBCJGJWBdtHg0K1HQ5y1f2GPtOOPjeuJ9TzEJ7KgUixI+7svB4KPfsN6cLtb4CEsu+SV
7hSzFAEjAAr0N3abNFGhIOjbz9VgzRemzCDbmSnOnqA9fbMoTIl7eUpIKsWrPTwwBjnFfvw0i8jI
aAPPDxpHmrafwWNVIaCDNJRZSmYSl5lFDsUXkPR5Se9OUe9TEh6/HBeWFO/LaKMVRHLP4mja/62G
TPrKgmHjPnTfsg/FvegbxR4eMlS71uKPqVqUQB63x+z1J7mjsGlM6pPdEEnp9Oc8Yxt59m5MhoQJ
wcTSVt4XkDkDaPN9ZQw3MlvBDv8HE04F92alUexwO+9dYG+DwaGc4Pye3Rf4JKygWX3W5azCttUD
xGyoV8SbzRI0DksVSjhNJM3BtJuqi6gPZWA8Oks0AJPEZUENcUzf4lJwa8jqDGSQQYQpVyZA8VhQ
mbeCtstuK0xjp77d1xD4N/1pts22g78+spBZ5GqHdJ4emIeWIwiNkLanKo/CrgeH8VAfMmi+0w+O
Iw+3axHKL8q+93i4g7uXa34Rz7UBiY6bkhL3KQD69Pc20c3ibtXp6pVZ5LGmAJ94Czv6ixNq93O/
wRcGgBy8/d7lE/ZmT++xlUkWBOksbVbVPJ+/0vv+gk77i3u7kl7yroZJbxf/unHJSi2mvYq/xHuG
KNhb+aA/XbncRyBzBIJ99h9pwCJ7ViHYb7O/6LnqhhvoF2zGeiO+cS/iPPq8SYe1Btk2eALli4Ss
aomEIX45UMgotA2FD9H4w9JVB+F9v/S111z7bLLfdAtg3PUWvXhDKFZbOK/6TyXAoQeHJcjoOVsJ
Yu9wq/f2vR6yu5kKuoXwBi9eJZnADEbdnnxuvfu0/VkE2BHkySY9k0W0GRi9HF0bbYZdHqrckvpr
VQ3hBWyGJAY2Q7+MtrBXqEQsQpAk61MIWND1lDF1r5n2ZwAHmp/aD2bLIU0WVvhUfWHmaNFcArK2
cDwZTcj8xEeRjgnol3LPtwrfmuaEZpueEdouJyRoMHp1piXaNWwJIXV4FWA1aZdz3f3xKMMa4VRZ
ZYWNA5UQuob1dLhLxOoka9alP4icz+m+KHsoCOsO88Dxy4U3BylIxF/TMQIab/CGGi4fOBwfafd+
zIG5zSwN8W/UcFrQptHZIAaofDpZqrNqlnAOgZ3NyFkz8D52ehOilVYwHwPv6rG9M1G6SoM1+Alw
raXgPC32RS6jAK+N/JfeGdpLk9BLcvlhcTbT97X0BP8ZOoQY11/ugxmL6otU5WVxU8Ks+Q5dvTH3
bDjTHmaLqNfhF4kRRboJPcX7nERz8A7glBpTioAGUfcHeGtjQgZ9mjETI6IdwAUSUPDGuwHosL7v
k20FHkBpPUFFQZDRoO5kIXhAsICxfis5iP+VG/uNzgCxr7dDF+2E4kVu7Ce5BUslHgZFEha/oCxx
MbdSwo4IreeAplE9ppEryvYJuv53D0TNYhjWGfQyOnv9TLtE993samYcqsWKTMHgfYs24DjJiTC3
HapVyO2z2sXkWrCa2SKUlxjfFHCz7w5zoVbYCbBUJ1gRH79NeVbdbE49ArIYrXFYw9EE+S8oxgs6
ChOkAvEy/c6wZf8H0poIQlYvgA8IUrDH7ofSZBp6aR5wADvAlrwu9qHB6/wMhXw/W+QzBirst0gm
nD+FFS2iDPVwP4JhPE4FmC9zAGP/JQ0JseKX19gO+iNPjDDYAWBcpKxE2MrPIRwJa2oGDe78okgd
TNgBc3rzN8ArZxyDPpOu5nD70T7Sg0XJnmGa4CIFMQDMakP5zD9y0MDfLBwmSJAG7kHMgT6tw/sv
YV/9g0AynjMYAwV2BVb6CIohVrxEWf3CAgFg83ZyvJphC8Z+iwUFblMau1cXnR2kEziOKiE4mkly
iYvjK4JQDdj+cabQ0Dg33z86NJhycE5QNua4BWDNiqb0zGKOneprx7Ovf+bwZvhptEp0Yb2QzQQw
BKa5WDfkxK1MtRsZQfx9hjuEM/948vhTt6xgdsJ08Y+xjDV1FOHaYCuF2a6JH4XbMID211mqpbNU
EBp693N8qaa+v8hT3B7kMb5BLr/Paf7JIlK8LlAg+N1BP/KECreA1oZuES9lIqcz8jaN5pjjKvT3
5SBiPl2iMT91O5XCHDIt9GAheQShJTtOhgFbywnWtnO0PFiR9igcbIwYaUDPIoMyVvx4gMWGDK7R
LpdNdidzDv2/5wZKEK8W70he2SiX0gej+eDRDv+8s7lOyQw3Me7veFra2g7k/JAvlQ2Nkfkn5uqh
A0WA2ePtcnlpaK3BHLNbvxKU34Ijv0bAyTn/3iXn5PTY9tdsWGkhKCMIDt3mli/ePJOtQcq5fMkj
oCGXCGYKMw4r1YuYKKN4GRIDwUFISnYq9JIYFdED3LYmtWSGPOLV4JROdrdQRjfWa5Kps+YKTo8m
DXDikK6yA3lQmJaIDJN68VypSHrmxU516ynxxkDiuZ9MKyc9Dyf8pvTywONq2WyLkJUINqBQJluj
S+wv2j9+Vc8qkVgctvX5dYBywjMxXIM1c+vGZ+4LpA1VkJyaBbdQPGAd4gJMK1Lw8Hsdq2wuQGMq
SwbsZEucH/8fHeV9O7ALis2yXqb6+PEzBiQMrgYh5TKiqLvVRjucR9Of/waJCVOzPaWHEYaadntN
cIeE9zIrYDy0BsdQqEH5fpqZ+Q2jo46UeNw/S9t0Hy2qk+A6o1ORyMBOV1UPLiBqhYFPH/Lyi+H4
CURzgbCYrn4oIMeDniPZEYRyEw4OPCxYkiTXu6za31+EX6ijMfFngENBEd5fx+Rntn27p7vQaO+4
KPJ54PcmVjfCyeg3GPvCS/e9GvYs7ZIj6FI4FUz87wc6qEcJ2/3Qh0iKPh2VGess3MZtefdNjPJQ
TZORIdbYL/O1lN+kjI7rrb6tIc5/xyo72gpY1y3m9Y++rbazgsyB2XfHSTk6/oC0NrFmFttPkNls
oX6f4L15/Ft6RH2OE+ZcU27sIvKQYyobdJU1Vf7ax1Qp4lzlMagTrz710EvpboJrHYTN/haMYdcN
sA/hAr4XA+1QPaj6gvCbftnu1ag86iWjfVE7wE2ch/pkm7wZrSBBQEeDrEb5HZzTDWBL3HkPEovq
bsZhQOrt40Tz8wz3A19oLuY9ljDKNjkB98Nx5I8gCaeHAmkXg9ebsc74rUf44QhVoWE0QB3O7LF4
4rxzfZHGdc4nqcKUZJMLPuGGeryClulT8x+s1nXzfYJYvn8g8MBB4kflN7PBtvrYkG3l9fF1HaKj
SSZMFx24yfDYiSvCuhV0W9tpLgJrDOL6M3zMgK+QYCOU8+9EQh9pvNigMzHmcykP+hCyn4fo0Afq
yrdDnPbgp6+flxEJaZDC2Y/s+0OfK4ZkX+w4gCIY8Jm97hBMD5QMqAeqTWtNZhtc3HdQeKmX+N3d
wTUUItHqtfza793Tk83+GWrpiURhgmrR1K/TCdg4VmCZWVyxEeTGtGiy8kFA4/Vm6TaniSgqp9CA
lZZxZbf5FpUOrOatogt+Dyvan6BGMhQm/+xP2iWZCBBJoG/Buz20TnODHUuJu7F0QBOs6DaURfO5
QG/xheDowxPEZYd/5AYjandFCd+k6wfkA8gqwiOLFIhxPidX89pzMs0eHp/T9NxeFP5411uUw/Ew
MQZk5cFUYrhzOVrqQJ1ROjgx4RZnIRRa+DABPCCfrc/3QiV22771lfFjw+eIpxB1q5V0Xn9fw4CC
zMZaAo2uir87BurBADEGNgbGV4F7C3lHwPVmHVYWlQHDrfxYXupbAj1pzRyMJNXp5OlzjrAxdkTZ
/bdoSu/T91TxgVI1jkGM2MSXiqHQLBHA+JeMbwFcqHY7//w9/0iB5tKKvQL07pTRPBxGNsszWk+2
ThStD5oWQz4/9z2Y9Cp1QkhNBjf8FdJ9PjLYG+qHD+MfzXLw0eBlb6TTp9spN6QASWew5OpjxvrP
s1wFrGoN5s/E6kHngmZyHdRuKRv46K103aT4RpXN6MzFeOl7JuIRhk1CNwnlCdOX2f04sMDJIAVD
6qGpY5g5xI37XipDXC6ONJOs3Xr2aA4kMjzAbcuuwKl3Rw7ZK0tWD4g/h5ePX89VdQf+I+DawICi
1EeY/0s2JUWzVLBdoV6HFyBRYQkvR4pAhDsU64GfowSbPP8ArMtLwp5cMVT2VeFzrVgK2Qh/UTdh
VOr+RsSI6w6TNR0hKGm8Ey26KtKEa9qltTYBtfhd+mtmrGKBQd59MpjES84dqNwIAVprtOYzPDlu
8SueNz7ESuMjEmUYG1j3M2B1sY+7IxkRDw6qC5mf2I+Mm4CZ4u5GVnRD08OkKE+y1v5+xMkCZAB2
1EZ4FIhN2n2Ds8BUOcJXAmrCJGfSVw2QmAyqWmqiWIOFym/i/Q9QeGCC87UygAK2cKwMLQgd+Iut
PwtYlpJX+c+rhNZ/om9o3njHoMRDM2lFJ3HGi/YBizO+QSS/f70X0gmw2AvHtXTk5Vj5kav2w8sq
/oVAU7E+BparAgpNdry7xUk9yStZE/IxijJroW0DyQGnA2F9VPt0twGU5fasTDjkezzxH4a2xZOU
9dhnY0XfgMQSUzv2hAUx50OxUYQFfH+feLiUvo+type19Hhwho1EmcDNCTczME/+9dGyj/iN84O0
06cPe7AsfXzNYYkm0/TKVqAT3481+tIpbSGMwArIbHptZbggwTZ/+hK8hYcDUIdrQYn3PoLZ3W9O
k8ZrwGmmG1S5n+bZDiNe3sy4o6B4CYmk48+CRngYwoexy4sstFuQeO+heiAdhgZjjmkQhr/Qv7m9
oHgmRl8kbPGtklL2z0f8VVvaTsdz231WHrcrRZZxEbgSrv9E12zQpNT+VBYs/GGzK2nAG6L8MDEC
BSSxeIaf5aRAqmZLNmmeeA5aw4mwWcCzQhC0DbZJwTn1ADGn6h8rSdyB4QPNU0viYTM+N7hE2Vhu
UGLsgPr29aIPP8IE8NFhC6BGNOKAtcz843XYAmjjbpdB9cTak3N73eaBJCY6xDfMBVOsETAgXCJF
EjMTKdhepnswY8P7kfkuxQZwr0zuI6emIuPfhoHAx0CnbIKRyuB3fSh4cITjqTpwUwIDFR+ph0YX
CFeCLcy0PY56/uhugVVxjSWr3eSZWZ3yG5/qPqed4HCC6QEfZwfU8BuJqobonlOHC32FkIhlLxJq
TF+96spRZ4LKcfEHzFgWFjgf745/HOhs7cuxg3aD5qmCwniEyQOHoXf5wlQIWO2SIEioKfdtNOY/
cfpSOpG2NG+DMxruJITSqYoalkoUW4PfUaImVR1NCp5iM7ly2csMOA0jmxO2LZco+TMvYsZnZf06
Ffbz3LLbWI323H6M2ODGrIHxOPru9YXY2DX4B/P14+bIxN8ywwm6BfyFR2dxCcHx4dfr+prRTyDA
iHcOeEBDo2SOWsPMx8qVfTn2e4L+V+5wOe1jvlu4+HlrqgteoNYuFUjxJaSHWH1igYTlAkqGhpDJ
egOqgHcjkND3cVH6R+Y63hP7TK0N8TdNJD6asIb/Qt4e+KjcJRY7faeNTFW3GO5WOJ9W+j9wpbGY
sGhw+SHmQoTxLZsu1SphorDKdTg8R34fgiW9v4IxtNE7avt8zyGPFzHIw0yE4WqkWXqS8F8P2h66
ZcZ7ihovNYLaZFeKVVEY+uidwNsxGFZIc/jaH2bxtPObOqh6i3vwnKKbjigunVAuMcRr9JDfGfxL
qNMVFRHwBjpA+PKuv/FybHuzcl0isNv8dgwXyqrXefU6e9v9bf+YoaTPg+ep97PyHkaAZnVh9lyA
Oz2hBaaJGxv9tVilonacU5TIcFbRkvAd+NwkEM3AzYKek2iXQjwgpgIVHrKGlwb3KS6v9s9gevka
xbRbPoSplldDbg/L4+gAsQJK2vxJixaOjn3Ae6hNk2j9Mxqzd5PsZt7aP+vQrDAysd94I5gfB7be
O8QFAMzF+FgsmzxOMlKGiYFDiQgPD25N4t+ZRhumlyVCrVw1+IhZZg2BbGY5CIHiyqjCDxp6a/py
Emcs0EVtHs1RTboaLZSjgZ+xz1qqi+6+HsyxauGy9biHyMG44ruihjkOoOP4KDG/aEQV/kUz5RDB
mbVa0GuHs5W7EigBm4Y3SjhMZsQmoGWjOyu32mqAMHg1gmWA/Osx+UIm15wCIB4W0S3Zs4jjyr4K
4V3f50d67DQIumyDNvzAZopP9207r5FNfcf8U9t/kajgfrqG6DfpBbUrmXcIeYjFYdoAmOxQ8lWg
mbr5jaxiiojW+1hYEOkXGWvhzQc7POhiFVb8m3L7FuL0BAxqC7fmzHEp2zIrirDFwpzjgOsVDtax
l6bu8DrEkmAAHCRICq8dz0sDwW7+uUksLe9WC3cVoJatCyz43eia/GHJr5gaxBcMij+L+xEEWTZe
ZzagOpw4WkaUfHDE08pFGZbcOH3TUJkwb4DzfDegjT7nOvLyBLIq5nuADicIyGA40Px2HbQcg60N
VTih5WAsx4JvzcnHgiPLQ26RaRtISwaObJPIyJCg1gi4kWPtqNkRhnMez1lPZKB4oMxvDHfpRjH4
sR9eOmWf2jDOtYHccwAMkZ4c8F7pVvC4xXDHOpATKYMhjA4/nopT8mHddcJK/Z+BEVS8TnSn0p37
y1Egi+ODjEmYvo7YavUcVXL61Xgwf11Hpx/IFwxeDaR2qsvBj0301+0EGj+Eu8xgwykPTwjHCmMI
QNofS8r44bUzFor5vpp3fjQjVPNEvPdNCguk8FAxS1M+4qeQjqZV7Gg4XPiS3Qkpzhehwvon+wrE
k/AFBfQyKCZvO5mnW2AV8Yww8eDNBE6POHbdIOQLh8d4Xl94ueHbHi2iWfOzByxPAMbbeQemPoCk
YWr04tAVVulwLIFlLEa/8eAv6Tn8pB5Sm14hzwk9J4wxjo1zg6E9MhM4kYr72t+TSQMzXByglihl
t+pjQm8BLSi5m7bPm7KGXJByJxR8e+HgMf1h8YVno7rKsOXSnOow1CZSQwr8JCv8ZLQtICmUqut8
q+DROtrXlc96tszo93oZruhkxWbk146snr4efqY68ZO08y18JKP7XeS7LT3P75hIAGwU1i3CXDt/
Il+dj144zOEJxB5xU9xt7UCH9YElYlNC+t8ImBJdudNDMUcuBjn22an8TFMMAPhS6aRohGLjtS92
BaQpYJ6RfR9OFNCOiuSDgwpeQmVT/yPpvpZTObYwAD8RVeRwC8wMOUtIuqGEAkEiZz29v96uc+yy
t4WAmZ7utf60HtX7Z345XhSqcSkb5cqtg5Cj9SpZ7ZPAKBLUC/xu5YS66CnytVx4fDq5XPI4Nk6K
FSq19HBdqhal9ecGDOynQq3CxORDrZr+fiO3ps1KTx6KRn2AKXw3b1G7wxHIXouNdC6qEJK7xZdm
6dRJPRppgV0lBPVLttjI0Zx/lK+10qZdPtSz51r2GK12VSumNPz9rjxl7uYytGaYmFMrI4s2KXR/
WD1WTb/wcRufFe2ZVuHf76e2gm5ZMUWxE5yP5OcfOXKndq6XeuMJ+DrqTx7VZal++CgeG7/fG5qG
j99d+/zol7Y983eWtVTIAY4JKvwc2F0pXKpVKHkJJF8uL6tMgG9z+fjCFkem+Kj+tY7fu0mmVfk6
/0UL4ZYtaHiVE/rZuaHM/LfFlvshyD/bKgiFZJN8xkyLKvNnt/hKj1SQA6yyJBezeVUvKqufBno6
9agtEFPJDIpS4WJOnD53jOSldt5Glb0QldsgpXok3BwUhhJjB+dHVZze/qexft8/+vttUhmeGcke
/aJpApXu/XutCf9rFvunpe8R7R/R49QSoZgFKyyNnu+tUF8+/UdlWPrO6suhUG+7U7My3MpF5Fw2
WBaQBi15RH6J+u43viyjEkFA4bNMyZrqpt5Wm9q2seyVNtEiWy880MfJ6tFOkTVQHxgaKpFbrS+B
gunLsfSvHlWgISsCJD3UihhojiGpaPt/pV5QPkvHkFsJ72F7znbSsDv7NC8YIwGrW7ZT2bzK/aYB
za4burAfvPKqU+IcsSzoUZFTFmvFsoglDuWviKGamQ2JrmIJB+JPrhUMgmOf3DTup77NGJADuXEm
+cnt6pkoVXKPEb1ZsHg7P1pKx9NbI+83U0KxVjoYZqA4EHGkIwQnPWQjDprMoWPMTGZNPSlbM5cL
tSrqC4F3TdW3CnEOlE6lnGx4wk6dymNQJsX/J2GW3qekFuJ0Vp//rp8zjErqzb9RZd2jBtFbCeQd
B+BYrAPkh/9XPM+lUeCMknWnbSyOHrt6MddQoBroCdzAgVy/8CRZ+P4hSfdAQWWsDZUosDbKPv+9
MC+Lhfo3Ctu8HTRTlrK/vX/XMhDViq0rNIvJKUIBpkfp3q5UFX7iwoJmwszYFwNM7q37K4mocfYP
cwC65XSSf5NIeAXZy0t/c4V+n8rXwfUN9WCLnu9iUyVG5nC1Cp/olVl/2cJrrjsIWwIcVxjx8lAe
5PrbL1nBRFpXyQDf+UpbltlaPPbo8Nu97Fv6A00ouSmKhp5TXSv4k4C0aIouYi8r/wjg+yJOo5Ac
W7RZD84kGiYiXNg30/CrqXFq+m23MvkdLodcFgi3kM+hEzFceFR+KoyLjrHvzV8tvVe7RyLJT88q
siRdYePRqxWHqcntJMKCiJLMt3cO6M66hUI2aY4gC4HeVEUtuTUYU34Ij4khtKWnNlYoyrf0g+D8
r/trqo1A1usTccIOYFLlNxUcG+a2LqwMY2LuTEL980+Vt2sQmOmM0m+WgYmkYixSr4g5l/FvoADy
pfS5JX4O9aT2YHmjZZEG2pfgAPeilQIG6CVLn2sudJ9lH7nrCAusr1W02dfNA1T+yIcTbIaSM5MB
qsvsRfR8rmffdtMVhZeaiIEnPV12/15uw+JIi7PoH5NHZ9Mv0TLujsm+JQbCUHOwS/Nkxs+wMEEq
H4ciOj1a14/MQN+nPNs/GWXDiPTTB0AYitG+JqXXTSzd6AMX9+Ixav71w1jv+W8nP6o0bnlCwxyP
eRgyMpvvA31g2PZvdGsIDepmjVDf1D3iMlAeDcqcDjDcxN3Ob5j8fo0w3isereoNjedFp+kxJo+a
PrgEG4XPXbAx5gbHxJT7L3+Bj9MYNBy2cSi/XRnFbRdYtOqz8cBiMiG4h7Z04GNxcJre2ss9t96D
7UkDjWHMNA+BKwS/nXINytrSpDJZ1YG9ynTa6p95pV4aiA1PDyH8+xfMkKVpmBJ4qRRd5nKfyWgZ
XP04YtzffWOYFEbtNPeRQUNQqaftsMRDvo+uKlFOXsYLiqOf0VEquh2l80ig5qd1g5475f0v1vBh
vpuCoQKS1sgj7qPiN1s06nr5lD4GYv/XnMLTrAYXWsSuVbp3NrXu3/ILkFi866/6Ltj1NtHwjYxv
bPzM4VgG0pDuUzKBgQDelUv3ZHF1xc6a5FTsaEwCXxtmkleCDYp+5JDkpFrr3hefNIWU177j7tym
ngDI+xy3uRHlnsjCp11rfZvcxK7efOB8Qpunxi2XXvn6NfuzXaPYWG9HzHSAgct6UkQUGr9HrZKi
PL4nFVlVYjd/u+X1xC+EfOdMhXNFA5aQUqwsJKVUcPkq7RCV++Tls31iibLmn5bxmmaD6tFIjCt5
Qf0yzgxu0zKgSTHoZusaLOUMEDBcid6VKeL8BPjtZsrPLqDTDuOK2vHMpo59J40fPS4ay0cLdlr6
ifamWvqGP/XbZHZpG2cJhD0+nfrWSrHh5D1rnN4359pibIdw69YEgk8k9sQIq+QxqnxCXvdPGXq1
T037SwowuGnbYCWklGn3vLV+K/8GBN+/BEikf+xi070fce+ZHPP8dY/S/fxH6BFnhqbFqhX98L21
f75k6o81kXDTXBaL66d/T45P+1F6Uhq4dGAxZq/nzb2OgORM/H2jqXSu4FKgYdffhl3iJAPkhV7F
u5Ubh1jZtETM1YsvD3j+b7IP2FTVCU4GfW4ql2zszf3wNzF/ccF+arwMcLcPYjJjCpVA19pZJ5SU
xAICqnuZsfFQmq4e7PbCRjLeCyitXgfLMEUdhoZWlpZ7aiBYSU7kvsLIgeCesr0GQytWMJ1l5Sic
/DN6hnzEuT8WxMm3T2mgax9fuzaoONcU3F/sQsI22/ZD4Mq/ODDAMiGc0pHbMFOnCKL0IFbc6KWk
ux2HhU3tpi23W4MNNJ6LZpagRiUweLxnv2fDY1xiu6i80tOJYcsLHE7oOyopQkX6GXrLS3KLFs/7
oakUPGuTbLJ4BFU7+7Jv9B6kQa0F3q1lS2GHU6Qe6heIJq9kEzbjHeG4lrcQ1nC8pkfQ6D/50c4L
r4n/4kvyO861f3r5aNU4DfWJTV7WKHtv3OvCPoJNM5soMpuPfwZY56hreGtQZ5Yd0x+UgdqiMfpw
HlTWY2OFnH+ZV5zP01JCaWVSxBAQ1jKOpaa35JIx0cBJnzWUfNHPd/PD1fNM2f4itSb4WAn5AZgv
P71dpOFvmgPfYxBgjX1TqWlEKPblrqDueL73q2gnKxlR/xA6nm85gBVBTLpxPkKvF19DQOOsjuqH
eEt1O/cOgLp4P5jVd4kEBFC8jYDn5GUbb3k79mO2+UYa614A/9aBm5IvVxaECNaYmi/zcjnFmU4O
OPUpi6h8HonNuYnK2PVUddePY+IRtB0tv8y0mD1VPotzsKYJuHY9H1r/+PeCE9p29nElTrfyCI/d
aNUqxIfv0/ctxeSd41W9zS95c+ElwCGZGTkblW65jz27j8jZhsrsvPJTCNwY9Jca5JNlU7GMQxin
uffAt3hOZFnx++dNxgCOzZkEPol3PdCxiPlPGdI9W2yhee9bF+vBrVfurubFRHpJ22TCLnvZOivZ
W+yHD7toK0XpGORQH4HPvesRaiPlvOb0I4CvfN6mRp3VWWzkxstTIoMIg0AViSo0D49SkWDosIzN
h1C8Kj3UAxFnpxMWdqt6LCw+YWV1NCm1t//v6YBmjRspMWn7+V8tvWjsSetocMbO+GKY9sgTP91+
FOrpSxxCGmI1Re5MIjw9iVmg2TNLAQY3Jn92J7DE0kOYPmybhrY+3RolQt4pVR8RkTVniy7IrHFA
SBqfGsfZWIRt0mU9Jdx0w9Vc0SV3XV1apjHP16FFUkC3UKVLlB2iZzZZoGiUbmcC+GLcXM3EF2fX
2RaWQt/M7SZ7OjST7gg3BBU/AgnjyFh+eWjSo/KQPOlTvvkdOj9fZmNnigE+3sApr5ZOZ8Ux9tQs
q+yToTYifTkKguDKfMPbs1jtw14QXtXcJoeCNajqW3YLA3+k9Dcs1B046ipPLTTFUELgdd27r/Tk
p/Yy3zuue2q+MHNMDOisnZt9ubXrp8N6op409wD38120UlaXAZ/Xfj3g+S8LCV8qX1d9ufxl+oE/
+LJa1OCzdHp+WPdPx0QNnDIatOlE0bn3VhP8fu/U9BefsW6pm2IqNxygx4fLXM4IE2fw/pVJOUm/
/7Vzbcvu511+k7JU5i48blVXLKw7WWhZsfocdtjRunP7GXLvP7EipTiXuos+uC2VrAaPKfePvc9v
VYc3dWUboSMLUUqFz9LA+gzmQ41xVbqEI1Ewj7G2ELNH51Lsahk0D3PT2kk1119K8CKxXVMQT6Up
7DDBtI4RCOSv4d287/fu2z1DBxB4yrog3ZNXsZuaT7Abgx5zr0q5/RtmL9PdjYvt9Hzfyr5cu79f
qwHHIUt4g7vcczJZjS0Hh6rTLBuXyRjztR1gN/nppxICMAqKWL9jyu6XivwwVpzaee9GQAxuZnPB
WJv56aWdGd/j3AflkWFCrHaz0aGd/V6pInAd2rosMx0jUppI6fX+5e4/hrkJ8ul55pp+i2JD+YAI
hr+p0fLSzx6m6bmAWZZyi2RsbNQPm8V0geGlR/u6Lxr6nMtnulw1qlgKI1BiwWASNgCh7hthkR2D
QArC/WLyejb/1/PLrLdu5JAOSr1x8U0/NF29muvbIn6oPB97l5NLcf4mBiYIMoMyeoz33TDgMWXE
6D55kj9Sezdf0QZYbFxHBlxhCthVagDnW7yZEGPXOUxtYebuSYa9dFg7a0eOtD9CHf/x1jlLV5I2
XBNx0OQ3HTo44teP0yv/frMAkK8VX3Az8im2NX3Jqv/bWr/5QrXWFUsKT1D9OJ54u9VyurOBg7JK
KdB7Ib/r7drZIatRvzxUiQ+ELrT3XZn/bblHHA2ye+PfFk1fTEuSfFOBxQIHwxyA/vGpNDDwLi8u
o1IvT4vGUJ4T0QLv62jdmFWxwJpz6wC7PDw0K1/3p/H7NQnDVGDpAlgaR78o27NzAYWnol+rUglg
K4967nnxKWNMUsylYdXvOc5PDad/SMnQ+o5zY0lHtN5xqhEO3D5GsJisB0YeDW80GvRE9TsF+qZ3
OqntiS7oqCUEWSfnSUnIeW/9UqQmrMlS6gjc49h99jZAgmHI71gny+Q+INTupDrMfX8DGhoTbbu3
IUio6il5l4+k2yPqfCknnxexdnqEG/WoEGbBAXZm1zrJxLu2pxXqSG7jDjZZsVuz6NQQhNa6d80k
vYkNVmCfeb5Ezi/5PjryON1pQLvo4Jk7eKJd5JtlNWOJ6S2bM1G4rlXtNrn20sHjWMIz+LPz10Jz
eKxvO3/CEwB1w3TdcIeYJKlJLzOsNJdfOeSx7xtnu+bI6jpVDrNharzQOQITPIklHiV2I0NS191j
LN7AuSpabpTpbBqwSx+dRvkbRCRlIFOnlqoWW/l3wdtCcHJ1PrpWpkFCj64GQwcuVKpNkJ2otz8e
3UwbCdUmcz73d7VyfXqpj47jrXTERMFprla0aP/Wf7pCSlZEzkra6NxYRJuWumbf5BwwkgpPMJDn
KQOXCdf4Nuczc0kHMIA3bu0aOA7jjcohYu21FKZGYURS43x7NQ7XhjjOmB6b73oi6mTSz7R/+Om2
k1li9ppkitlUGnxEnt8T9pToeuolw3tOVSt/EeuLOAei89NxCMkSGBAc1ZUmDD4eltvcnLV1cz3Q
XEnQGYgyrhpp0T3Nz3GI4NpaK/To68HLstvKPF8FWxtaaN7PqWUm7ICGQGTqoS3PR1Tv4nXzOpZL
RSDeve+DbswxXRFF13AkL6qlCJcQXZpWwHPK3QV+wKiyQw+HwVXGRZHtFHs00/WC2I/Zx6W9rw9z
EU6orQSJ6ttwjJsa337/a7VYNcVN1DIttr5gijn6h9uA1jC6xcve62G6flrF9pJIAysjf91Nzxd1
K6sv9E7kuQy6IatcXKKlTTV/h7zKhkDbxoTFmX3uuJmESIxUu+ihPbPsKx6fg8Hfw0EqUIOLqgbT
bvKlZyyzdSFq9f0mclrVJB9u394ks4EOo5r5ODezEVuLJqnHckm8JTSjQQNqfZ6bBfo8xvcp0fHq
Sw6hi3BxQ6Qyvm9fCx2vS79u9cuECWPW9aCJPHfoLlej9POxc7ANFCohWOgU3VjLfieX3n68jdfx
/s8yB8u29tJVyglzghEhshqMt5B78P0X+5kyaUfPCu4cvplvPRrCaxqzwbU96+j/WUQqzvUrPYuc
kE2ySRbo72lRS1euXhuPwVHarZK+r/KPtwNblZDZ7CcmbVYvJY6WeoU0XUDEfrIbenj2gN4XesxO
uglfN+CUsKcJtk9/bDr7d/M33661VTMzXD+X2aVqkECMdHP9LbliV339Az+aE1It9Sq1xycMsLfv
pfvl+qK7vT3n6rmYARwT1trHlJR/BuPVZJy3Du+Z+m50GxVIpIJKk+j2oVpsVI4UnLXNyKjCMUNZ
smpV2pUpJS+bCuO2aF4YYZ3Web4ZMtKWXy9vrLYHQX7G18TL+mqYNf/3bTvetbZUeaW40ChM933X
rnHRICKcSzaKdDOTpPdVo4VbX7StqWpYNwbZTFkVZIUckvkbEeuinavfkn+ZINlqsVbopJ/3UlV8
2m28jEOUXeqlFEu7W0WEom5vpf0bJ4I5GhbH5XXWwXHk65XuKV51HoNFpzAqD6Sx9m/dVZSikXjb
S1XYwgsa/WLttEto+crfiLAfu9PrvfOgjH0nnxWy0UmZmAXR20aqzlyIMzYWFJyReQlIQ3AuxuvP
UoPuuHacLBRfDLiP5MH2E2kNdZOOtGXCF9MsdSAjXXadPi1gv/w9a1G5AqPMZlOAFvohEeP6cTb8
Gqp6qb6haGMXpFoihTPRGzXDS3ZI1goXeSlb9/BU45Is1qS0L8mQcvGmt4nC3extOVirWn5mPINb
tY9uGY1MSJNm9CZ9DHpXvf663Cj8xvCDbCsXwKEyvoL1z95Kkyniv2XXt8P+dS5ReDy0z7K+3nGU
C9nbK9IWsQMxmVClTSjeNH7Aw6i1GH+AouvLlxXJwekrpUkAJcYVF69xxLs/zfL1dX8ndm2X3Nu7
lli6sEQjDv1GBQo+RV9+7F9XI5+0EN9+bGU1oGkkkK0BE+r+tDOdLH1SoRMs8ioBZ1imnqd16Wpu
Q4TBj7OAoY1TkV55/XmTdr5rbwmp7BHtvg1ivMBm9U4jS+3eudoiNsOj0NbX9HeW2TqkpAd0ptz9
7UAvUPy8Da6Yfwbk4FUoj/zrRT4LTeQ/WCHzIHu1FJrgiCQzOLUbkNWfd9Mt7h0mlzrd7UcXSyCJ
sKtHzSh/yX9VweuI1STby3xyD0Oob2KKHBRgyuhnWuxaPIWx+V3wh9XoBChJR3KV+9gD4Myh9vYc
TqdPSeVNf/XlFlgS0+VXerhMVvZ+//sblOQCOHFzH4/3/NeiXU7O9FfSZjByNXb/9t+keCcTwYvF
+b0t4zNMIWdTCmj3IN2TnSaCaTWcHzs5j9uu9hMdX/NOprhsIxE39nYdb8cJiWtPznpEKW4vt7Fq
YO/VPRSBHmnOSX+dpMRjlkXVlZ0Bp7r3HFVGZdXJ2OjCD9k8o0V7mXUnL8/C+/0er43JJCx8GInZ
ma1ljMCO9/17o/xp3+UyiZbdU4sGb4RPrmvHojyxPutMx77y5YgwiW16v4TUid5sQqrg83NrNqSM
1xlY6JHitT9sXBVUPKgDsrSF0yPd/a0fRsHj4gTKGf7Ttmabx4gimAy5e/hajleg0P4Mt2RDsQ3/
ZaLf+Z/5ivLkzzbBdbx5OnLF3aIcf1UT4zLOP0kUSq7hYJsYHqyr7VKj1ycnvua3bRwOimQ3cMhG
90bIbXeDfzwQzAuZyZX6I1+T7nYxEa+dfiKcbty+eH1qEDFpdZ/HT/EvVYphZeIjLjiZCqEcsr8P
JEqw3Wob+RLiVny+1lSBrGZeRHTYd8IdPIbZoJH17Kz3/eK3zwbakjxXGp9c/1NE2k0v+dMjeSmg
pslUsKNRqS8f/dTiFXCL7GS3+gEmR0fy8xZ6wJzRg99/H5TLdMyzVmAqJYu9p4cp343yjP3yUssP
7x8oUBSg0EIH/WrVxK9m+tcXZXowiJw/D73fZunDJ5RunXv5LUR3TIMcxyFQUpz2oVRfPZfgeavn
ZRMtkYTSuTIQVKoeU7wb8NCsNK71RZulFqMg3LeZ4qRo/PatsJN5t+o11rlS08CFB82mhHEYDfr6
0djgn9+AysXujjV2OyAYXTYX5SCvZr/bvIfN26whtYAo/fC92Kw3kYA+lyP1UfkgkXSdfF5Cob+X
U9n0AI2ZlyotCkcl1URUk3CS8lA8EvzcyL53DkHcctBJ+5+Dphw4moUWCCa4Fd9jW6JZOLeEmalF
AupqkZAadS2FdA8CNSOwAmuvGMA55H8NuNQECc0Qu4AcV74soqUGhw9FTM8/dlvWSYkKsx/GVx4a
f/2//oHc4UKMFgYsSm1empzbKMygkzX0gzUOYX9F49m6oBQgLvE/U+AMekX1junKEsdBL7PRLgTB
E1IdR+v2cfjTV6AWz1UTWDZ9TVN8U1DwhBRkfS4CWgH+Nrqw8qrTAjMMDo3gK9zN4eHxn4kd/4Me
db8hVQ92sX1Xpoj41tTg3N13S01D7a+Ncg/7i7P0YYDBIw2VwTTl3m4KHwzxUIT9sO1CUJ3e66vG
7RQHeFImwo3tsnp7LibLis7kLPmPZgrx2kK7jPgDtZSats7daqePL77OPLyjn14xcd3SrfUEUNo8
9aAX9VNiJwLhbd6u01XjMVpouk+NW+SsmVXzT5euXWywfim0i61Fo35idcsKGNViCpd7dNtU5f3M
azHia05NPmdd6uLo71M7MF3VU/1tRwJgBH5Mv13mzBG3Yb61htfT8dNhT/ZxCPdjhk36BjciIpzO
2/F57BO/34V1Nivt2w9jkTNvlHsJ1trmDhHxLWUhFedU+Iv4MQ+ZpwEALw2M1upDdXjwXq0qB1WY
JczguI/k4TA2OmiA7WPs/O3OuvgDPmwXR7DLB7WyKUkhoeAQQT3pfs+158AqT3MTbDTSkY0NBJB5
RbeSvhHoKpIYdzu3Yj3bRQVMH7Bc6NchGXp3RxtzxcutZcuZl06JECUtDUFpyD0JQ61FkIcYy3zr
SGiA+mys5t7y/JFPUNtb5lQSa2mVTtwRnFSSucVpsvNsJFZmHrac3MSYRiNjRWz7Xn/jioqNH7v4
dPy4Yuqmd+kD1lD7MOX9W/ja8BfQYoggz4Ynb42IyZFo1SwgeUUhOgRldqHl8/LVtPTp26Y616Am
Bf+KDfrEDE92bXba7IgOYsoRgF/hOPAPkF4MvQRLwTbchFKfXuWq+9OKE8fUbvGXhkoVwl3xWJaK
0V+u+vBbMEVpw9yihYlw/5h+jwIE2md4hWHONs3K5JpuQ1X/XgWl41dn78uESmLZZcjO9rwdBhL3
WHABKTGORkuJCb/9Y3KEjZFnpMNn4w/4vQ5dAeyq+0ecWFklP3NkPnGBnzK2084Qls80fG3os8DO
bY0JQJ/sKRf6xfQQroKXmJwzQo5SxfesOUh0g6N+mXib3Azdu44MFMUpezfS5U0msj0AS/6YQe+d
fKGldNpN9dRmW3nGAwFwSATOL58IDBCfxjZzTdxqgpwIdHZTEKtvaR4nHNstlR7FU9u+v0pMs3f6
Jl4zY+NcTxAoPo3pRtswlXzTJl+/RnmCkSbcEwoaOATBaVMLyRNClGK1ViZei/D2XefL7chHoBz5
9yNyjgZCRXyYwqurVh49GsG0haL1KmnJpDviXAU85QbA9ENbnM3yizRchvI5HwKRBPm0T/aCWW/5
Jpq0I3IOhXer7RqbaXlUev0ZSwPZ1WkqToypIfo7YEF08ZNCE8UQP7mLVb+KpcOiVeOl4rA1juDs
avcz3TitDMXPBUMXMA23BJQMKukGvLAYHaZEDcQO64TNQYn/RKCzm8562yey3VYOfXmXP3+rXTJM
cID2zbzce8wBpDL8P8u0LzMZXE4H6fz+O2qAmSY3KI+Q5cKYktwr5ZC/fRLqQM7gpvhS5moDusM8
AQS4m2i1uN3moXutHT4/2msmbiLdBOEObrm+O/An9t91NXvCI0TxHIaF8yU/2sA3TNKc28YNS30a
Dk8Zq0xouwGlAYoS4t54ACjNufQc9x8aQJV4W3o+1BuCjfKHAJHyjBTcZl+Fkw7SSBnh+THw8Glf
v8iivdbz9vWCgFgtdUTEAhskUneFdXbbZDNevtkX6DT8CavAfWDzcikPc8aK8rYR2My2X+dVP7Gi
GlMvXfbJkll3/j7xUcVeOCdTjZJakno4XkmRzQ18iUDAmEADORXDGWbJxtjv9TDVXJhhPLcoXgVM
dDxWuHkGWjqnf7qdMnbu0jq0S83VOEc4GKi42u+LzwEeJ1Si9qL8kK7CNko7VQuwKB+67x26KiP3
tt3w0E39TstMnKhL3WcDCK0KlZpHQET4QA7VzvF7xGajo8BT8lqQllp6e32pwz5jCsHrj8++rxfq
lwYlxqyXmgD5AzSXmizpGgqDvzFNTIN5gmP1tVTP+NcQv5U4GZs4t8R2NS5OCXtHYYbcsmVShTxM
NIhNNt8rMELu4eTF0W/XLErPY5M6rGEk5nroKZXfh7huHOaXdsD+VD6yjWu1y/yc/MQiJeu2zczA
4/lScPAi8iUxmsEcaphC8zCl8n0KPxegYzIlYGJWYnF9JVjw3j0TKnn0PXSd9l8dKV0jkwi9/wtM
j1ehFSBz2vv29P2oRby1HENU3Iv42SkZvSyfxiJ4IpIhmHo6gqzZwG0Z91eXl6DHMMprfCIowg5b
ECGn/9K279s8nHQF1q1DzBEiJuDcTdfzL+X+PbrJsaOrPmWr69HSEZpIJl63Sy3gRYPVqQsizVdx
BPKKf2zN7Pmv0iE9T2H4e2BlFEdRro6gVXlWJhY3hqH628tFe3inAAEPPhWBFZN6DSMrJBMI6iSx
bVzKhtfE2cbyzSNFdiEeeCY7rWIj85ocSvTesqOqSyp1qOnqm7E+KUlcwqgS9vkQ03Tb+L2xCp66
sf7uvRqL+TedF4eg9HT7Yr5F/lsvP8kSgRuLT6GrwoWJtaD1Wra2gjB/+uXG7xuepWxbwO3aOdPz
VZxvr7+ooaJN3VH+ZEBpcpo/Gv++GRaFHosbuvBB5nOuth6mIIgRSjwMIcMYH7XpMwfWitBtIxto
0gYODFTvXorv2/bt+raBmFQf0/Ub7f36jehkCQZu5YU424dPc59hGS3bAluejl2XXq7WJARb/xpV
RdVhcqzZlCbbBBxsftcnPtgJQ1r96vnePxtIh/95yY427V9K376001sr/T0LgPWNDr0q0M3eGV/N
jCDhNH5Tx6v2EnUK3P4X4MofXupke5VPTuIWUEhicEs9koJolbtGepq0nWviaDAKrzzRcrPVQ9H2
g4muuX+xlZlPqRpspShYU53S54UMaZ8oU7DVahTHt+EpDtpVRtOUxtcPsOOclYYHiDAk2ZK4YfXk
63cawGtTwMe/kzYEkmJvvyhQl60z8f/qtfQtaew9O3+6dYwWaaaGq8Hfs7k4fVVfwj4aj+Vr1lrb
1vELIefx+hV27bkb3Rq2meo4nSiQql2FYQerhmvb1b/XtXCFxvhV8ALzn7R9gbLKJLOW3It0ux0Y
EgUPOm1gaX+pke62BNuQ1bL4IFtx0tWtLsvbCBQk2r5GyucZ+ZS1Vpt95OO9Ebht8sYZkc98m6AJ
MBTKbdqf2ga1aM151M2+21WnlZ4z4jlfn657ue/HB38dKjGEom8Gvz2jkQbZF0TlZpBFdtx8cFMC
nDprn3pm/dqJAIid73WDZVNI9sOzqA/HpZg4XD3E2+iI1vDW4P+fZ8nBzXJXuyodMiLhbac7m4HV
+dsi1nuH90kpaYjXq4fHK94nVDx1s2FjZ9eK7eVn7Lr+1Fr1d+5Xp9LUG7WvT/vkc/d9qT6q32Hc
DoJC2oMC64mqIbLl6+3qt37OHAVPzXPm49b6XNW/j3VBZSHeeT15ZrLxVY421XHpmbmutRtUElHe
YjnX7BW181e4WcvBoVfmrx7ZDslQER3tTYw+dRbsg5Gk8Zs84/drCt6oqGhZv+GmacP6zmcb99ul
f3WIzGr3vjClcvSY83lE7NnRdZDDNHaeHUeOrGKj6Jyj0CqOlF8vsusmt+h51nteTjYG0QWOaTec
CeJetY9jYGxmfp0uwX8yuJo7DyMnLdz5Wtu0DmYqTrWCtkIJ46uhRFZiWIMNTVM7y1GrH95u3XX/
Vo4OT791kx8vwATBoVKyxZkBp8/G0P2MBEOcDNEGkhgMj9B+S40fRPUBrzTpc334pxoD7JaDeiv9
qO2+P3kea59HM/jAnGc608IYSrB/oUrh5TUVoEHt1l19z76cKHY98Ea0eg8xzR/ZtyI//UjhJfJA
N/JKhrV+UYLtcHaPMFmq3LvNfxWXYvXViqdo36ETMsIj91m66dv2i9aq7m60zYp6Ww4lM2juFTq5
pjWpyghIJ0lqXGC2N9iGLjrVhn+ONSBlnBdslSb8n8q+MMmOUp8B5HEo3zOqdLpjxWeuaSJfOh0x
ZZ7QnCNbOfjB/vuWb6gTO7f43JoZkFRl5B4JCmn8ERO2zqPbpPS8a7KYTbHgRRvEhamlZSQLZnYV
G+0UHohlpLGqgaLmIei+e5ve5uu33y9ZfMFrdTTvl65xfmjfhvfXQ9vGf3b2Dop19JcGqPdxjZ6O
X6yLWuQ7U7YZACZiOeWixTYKR6nGvWLb+Z0E4vbvI/iU+4UP0Zrvwkx1Z6m2gIrJ8WPoJBYO1dMA
1s80wtppvFeu8xd/Gm7b/ftati7tjUd810/PU3jmf+1C3WAkCRPNP0QF2WCnUhfns21qmVrNghkv
o9Fb+pvUP9SOJZWS0QetPJHYI9Jj2F1aFRuIGlwuZiJMK7nVRMaG8eQhrmucGYdvb3Zc7UjmkW1p
1KO33ZDQ7a9tnNMgI+B2RGmOxGo8w9NcEMcQhg6DCHKcDcqfZyAooG+eacMLKAuxJbPkxUq13qa6
1VyfNq95qY0xRDQWgoVtnsEMXUEN3KLgIP7tWPin53PT7hEQjTA+SQDgrYV++bYmzmb5hoD604iv
VUxabdHbO62G15fDt7yD8sNgpXztIDS5kqv9icsnQbjXpa4/ZgIP0QeP3hIW4NTo55qpz8pgl6qd
uxnlfO0arV4L74eBHqKxq2fb2tPBaVB+UVQE1qVaeBc0926jpsRnWafF7e5HtyaRXpe0In4sBWrm
G6dmueEUqnyGcCOhsqDfl3AR6vbrxm6e+7Tb/vWF02WMv94mJ23P+BzNGtvqUyYKlPe6S0pTXwmR
sQljg5vhdvoXYd1BLrzy/pLX/DdQnk0RDgOaGVDIKeqmhVedVsboGIU+e2bI7DI/a6IpPrFr0vYH
kU0WebTAlYnkkEpj+yxVL69sQvV979HEn8R6ZpnzOAcbDUn2JPO9fb63uILOrUzCOlpgrCNODbOT
1u/FF7NRLKf+73slaHJpTKLPfFKPf/qzkYA7oK7SODKHfHSsSa1a+MCdcvzzQS8lJeC3tnlOB9bA
NCli41hdXgsPaf7lifWvWSKM8fFCPaaeZwxG377cqo8JNPJFUGQb3y5/bouD19FJqFh2ipFa8v3n
+Xcih0rokjkFfoOv8hhfmuOVQzLTH/62jr2zNbjWRv/FOboFNXwMD/C8F5oRpU9bXrSzRrdfD9qS
a/2nzQc6BYagCG9Yi79+avyjMOnOnuwW5g1WPm5u3cNqXHZgiikqh2PHxMwFJor0mIjEN3QGB3N9
348+QGGPlhts+rFZt9FyQuRgy/dhBdRZpJjr5p6a1gGW+hAwia8Z3J5RADLxMp1Vb9+kHbffku7g
YdfjnyREJA1vXzmOdmBArav0omhUOdI9SPmuBQYq9bF+xedMD4Qd9w8PTyLO82e40OCoccPUg0Ae
SzkILNL07qKk4m/IjrrEGLGeKY7RjIKAa2RY7pb6gUJFAjQ4LOwzS3OQQy6kMSF/cYBHwzvnk/0k
/U3AshjlPvwcpbF17GyAgbqvVW2OTGT7LxKS5a76opjrLKB9h/42WYKgBI9IjqnQ6Avuq18LHv1x
oShqIt2Y9XRIXrgaXUw7erRupaBAvbQqY/GptbCy8sZ/7CFMFKCdcnIkNHKBD/H56bN97pytsLOX
LyBHKgFQpwWXJlsNWLZ4ikSnRkbDW+O/3aJzky8qSatD3NfWBSJMXuSwPBssErq6yvhO1RS0gyJC
qJMU79Qg/8pP7GuWqa25asMt3HuBQ71A09ZIarLfmQ8XqrNqXwzudqFQBFfrsR9g1VhMuWEjcnjN
oApal5x2i4xzaQMPw/JMGKriT0pj5G7PKim6ei9lM/J+VS1cC+/EtlXzpmoVzHshxhm2mHv3A0EU
SgMDH/ohJj49Ltdp4Aqjx2fx8zh3zn8Vesf25onXov0zNIgawhnRPGySn25OlpyIpqdtX4rXlRG5
9of37/6b1eOayzKuZ14eDh+PgTmcYf7G/SxFqwY/z0y2g6M4W2H15Zacih+ao5/hrbvtIxzLaDBE
uEEtgnnGf41VglzeDNFNK+kVx06g90iG+rwe3f25uujeGKhxmq1NZELYN2pFDvtBVCeqKErfa1mR
XMPys3jaoviL71R/paiW75KlKlqonrS8Hkey3/9IOq8mVbE1DP8iqgBJ3pKDYE59Y6ndYgIFJeiv
n2ftqTNnaqr37m5FWOtbb5RsVY3kzOSTrEflaNXgAAf5Y36s0W2KwwO4uEf4c6KiBgC2GCnQFd+W
5XtAloRzmVvg0O1WnwB0n/8Mtnpqb0cCo5N++RSRG30j4ljXSML18JGhDhhfN5+VYO4gISo+WiHR
eDG7OEjYcKOaVCZ7xYxZCh3LYjB6T75ib5QZlUeXVYMGa8Lp8H0EdweQZfwjgnf6vvnYFfgSQsk9
PRasPR33KsV4Dpu8tfyScT+cl5h76Pt6oQgiRhTtAMo/TpyY1PMDh0XcuQNSPPk9EE1q2p3HRUKT
11gfA/NzBh1i+8cNhSyJ4x83J6srhqaQVwGHVSS7vdULKwcV1Js38R2bR8hhNAQmAWJjejK0SJrc
sEUYvjoyEjI2gH7YFHjc11SOLvl5pE+m/RYDUEid5aJEGYVuNJhyqAKhYuTFbzPjNtecq7t4LtD0
6psKKpDg8iso28ZaPWaFh8QZY4JI5aQSyUqZdAbo4CoxlPJvGjxu6/PVKx4xWDioO5ryO85HwCg2
3tPz2GAFRp6zV38oiC0ixG1zBqoMwEz+4WxuEU9SQKgU/1K5wIIelBfPMa4CGV4R3TYJdNN6uIXe
gp1m+kIKDB5NwCfgpZa9YmZqwD8Al3p2jgEK+IaB7ZGDO++dR9SuLDprQ0JVveuM3RIS0+dsGRc+
DRgEGqsMKXd0oRe/OqDWZiqd1MuCuAKhlWPoYxq4IBjVXSx4LmFGTkXZHpwOuBP0KhjuUnchaX3q
zEbK5jJjS0jIyNwYfEaNvelCydUEpGIykZujXA8AZhVgMvQKpPpdbOK08ElUwk5HSDcnzENtABO9
gF/KaU0IN4JuagECpj6T0zm2hsthMKbR3p2L5Nph/PgtscYBrABQo1W/psbsK059AfUNMoTS4bZ+
HChGIZCR/VZ4tgDE0y7WKQsl68ugj4nlg00UpWI/UlCLDDMjov0guHMozVRk//TMUtKgH3oKI5bI
HiLyo0dqT22T6ITimLc1s+LvilWOha4+DJBhwc2E5QG7+jthjkb1ooRN0B8uBOSDgiGNe6TP9dmv
lm3yDpUZKmbnc7XHiIeSC3uGiRjh4rUJeyn6uZQ1sl+ziPG2cTPZ94l+YOEKSl9sSRYn6MfqHnVx
vuqPNTsBQzfhlLu43n44juWrcmOkEsEPcF+c6VdqDPLjNqLcnvVbwoeO1pTIYGLHmA17e2jZO+6u
H/K88Q1d9Yj+9oOUIdpjgPCNqFm2a5YezqTFh/EMMx+HNenA0YqgRTQimvd1EYaA6cZsBP2BYsXU
mFgEhcIchxo361QDMk0l/AJiWJJv3uvH5HRFxAAQ2UFiYBiEKo8Rx+H43+pcOFWgHFSJgCfnnjCe
23SOBKz3FEoq3nPNtRNfUHlWjc6+pZflZ0vWgNe48ni3yJkSuKlMNCdFqoLVbu+QAlgDH375CJGa
jRV4AM4ZfNad0+IWWp9bP59y/Pjr189DH+62sundhMtRJKKQgF6H6uQKOgtwGz7DAgR9rBhug8Vp
aqbkRZDkuVARnH18giBe7udouC/fGHNADsqw8R9RNRoEz3Dnq/OaduixxII3Ggbrd6JkNCr90wjD
XYDw3ON+Sb7kRPFqB1CJcj9wRgH+0FkdWInq5r+QRJPLL2GVdr7VLeeyeEPwf8Pq2MbSD7jQSAr0
qTRVjyY9cZjwj7eIX5Yqtf34+Mb8vHp6u7ejBI8I6cZRm+P+nhJ2ofI7mFz10eMoH8lZwQWIDCxQ
Zt+gdxr/M1EjXIO+/LTJe1chP762Utjn8W5kAeUS0KFgf/DN9J7UnjbnT/PlFedHcvs5uwqRYPZ9
vxuT7iLqcoJbpMcDoR762mXGU72o6djgKj10rxqZQbUYWA7CApD+DxFh5gdNGz1hzhlnPkrcs2MA
4SBJoZUV1qRC5OzxoQxLkeTwLEN+b40WIr7PYb45Z7vrltNEKkdPhOmMkU/iYYu0T4qf57gI3ofh
Xh4XThvelhofNREPNdsTeASRz1wfRnITvNxkEzspBB6cHQ0538e50tXl71AZaRRQfDfVw6+1oAEy
9YpgsOYeK+eiduyxHLztR2pmcnTjvkbjOj/7EHubb5DzP2382r5PpCQ6sGqLBtFZ3K+UuPEJFExM
lmEGXeZ24vEQuaoASCwDS/KKRDID1sY7yWzQWKcLFoQqsnwGpQCcGWTUGOcTCjNcbk/IJcYaXlmG
6mqMGvunTXjZbpncRrs5fs/v9Bu3pzo0FuS0RfJmmL5ji07hS1h4fcKDaIwogXdeUbchr9BFyw83
BUxib615S2rRnCiSBo4cyTgm32Zb5WHXopBCQImpaCzhx6ZZ5evyla4PHs5ze4sHEMoHUF2nYXge
jJopTaYJljtEjeSoUbs0/do6hqJlEXDt2AinVoenkdT9W/Bct843Rh243I1gvmIMTG69xLgD984G
52XGHJzHNnGwAPax0YQWadY3d4CaQ7MxqH5cobOl0b6NSdXgFuNseoluIOF43XD2mI5hhCb62m0v
i9ARGf0VMEofPKuAj3u4Sy6Nqz/5D6f6A9KrDIfoJfSB8+dc9Z6LM0sZAyYkr0hGzCQ7YvViLSNP
iy8ixousAIzRvS8MBHjGpIXO53COcvW86j1aR1xUZnRrOzkA/kRP8cdeJlfCTNFAa9t2raCDluAf
He2vJlLCEVJkpjfCjPvwcw4VBOs8lGuu5BCDPnEUqtOlCh0U/VYhxlSzzxhQsfX0hOWTt+LricbA
wXi+VNnJCYWSXfNgGI7RuFbjYiD9/D1BVSv/81dTIk8lomjMI+a/NMc75MX7Lq3H+ss9g5gfde5l
+Kq7+6DB6O08cvs9f3GDIB8af18iBVzeKyOEuJfCroAmGDaDdqKtEHq90js0dmbs1RdfLMISyG5f
kCgx5bt1QpdC0zepBV18aDHAOfwvuA4PxFN16dhFj2UOEKkIswdhpGQkP6sUvRhyNnRTOPLBUZXF
dctpR/OYrJH8fe0+xLcQWn+ah2adY0rlkEtLSWUuDrVoUB/p7eZSZvjEuIpQnERIIuo5+rM+rq3t
JTBcOp9DJvBHiv3z0WB/4FGwto/lY3nj1h3OWCwRRvrD2hnlPOW9Y3pvYMqHb21RFvLRX36KQN6+
kz6RvOuaR0iN+MiFMlyzCUIuGMFpsZh/jsREgUIe3ybN6uewzTIlNsZlIpT+jW+hIpzlyxuWuMn1
ZP4MQGOESc35wNbYSIKVnTMj3qfFdXkntTukVSy9cMRguRHAEJzcmOgJ9Fu2OVXH5tBrttaCLepQ
+vjSqQgxXLbnh2YP6SonIQHhYUCQYaTYsNYZQ4tlm4QrpMSNtpwuAnzJMSWjFJQPSIilsm1ySb8J
Oy9BURSMLXmEmEi4oiCFJNIe0C0zf+V/n6uYPNj7VYbmLele/JXhzIjq8E0SesVP1pbKSOgZLzbF
Pdwq1dB7mVQq+vrVb9inQCuYIXIY+E09oATw3502U08ABZWLpZ2IItLiiONz+F4O1eaY3I08vHBR
2hBgRVeYblhtwtM52O1p+APG5zWzFi7Aal3cyrGOB4GHHvQBJCwyHG31Rf28G91wN/DSYGs5ZyCm
97m7ljfHTIfLS0BY7BonsCXWi9syn+4m3EzslMnO5T/UiF2ze7vsUmw98vG6qk9MCsbNl5Z87X3i
UbbFgBRUrhIvP2FmHFvErvkfF6oOdW+YDn/kY3/aHa8k2hKi9qAchG35gXBnQyD3fcUiv5chXi5P
RguCM6XO3s3gXgH3hdXmOwenov+PKsqbSAlmAukS6bfW/i/QrbGTYaHsvfIefL/TV+19b39SvlA1
x+Kj4N9M2Gec9uW+8+WoRmAD1oBbMTI/2BOIy5vI8+9MmcoI12g5RtwBqEdqMPfnMBh4+C1TDiRO
nT3ZuShyY5PxGGL2r4keMwkwbQWXhTaGwfZbhKSoVE8PuFHTfbnGmIokoiQSA3RywJBhkVEsrxFq
oAgDCDhhowTlQWCDSRiBqC6SaeBX0ZMQ0EZhE0GOLD1UIUojtCljQj0E7IaFw/skdaAm3fr5R0eP
YAlKDknwtUJ1QRY8HjO0ijhn6lhylYkFE4UdkKNt9Alv49daQVxw4JBGNirANDoZRBmITfDycX4m
jjA20g45SVhy7EcQFcO1cO5hokGJh6gFgY9sUyFGLjLLtndPc0nosayZjmSIBEkEQo1bHYA5eVeI
uCBMX9woXAoOUzaVcOgxWwOnsjZDESH9EiWJWFaGgeREiUIKNpeyijX6IjAsC8mZrXA4Y0WD/D8M
vrHEATC61R7vvJ42E/7/2w0Ag5E8RzJzpOU6GgFbe2UfyO4zp1DSBya+gDwPXPPrXJFUyf7QEHz3
m8SEXzi/bmc/kIcl9VeENXRQVrZY18DdBiMFORga1D0fLokQNCySoAZMOXrxOZOS9iXx2i4W9C+N
co3p54uinzbK031/mUBXgoX7wz/c1Dya8XtazupZFQGxlxlWWDMWS52xyaPHSAl28xJhy/g6uyys
Tc2Q93OLIJb1oDy1nsRsWnuYHoNv/J3KkfZLehiZ6JAM2OYQHCDbZYjA1T4dosUOOXOUB2s0IKGK
SeKzMZCizKuROv4+ndfQ/hzxxabPxEzNae2ViebeRjwDeVSRcsrdT2ThmRiiLfryd9jCea5zWC05
+GaI0+YVcJBoXv52pIfxw+vTJbJGRqRO7smtS95E+tsWwSZs32yZBIQvh2VY/enr4VoSEzgkz/oV
MeHBaeCsJNSrcxnT0DOc/v+9bnPkWPgBHyaH7HXzP0i1UeUCIksrw32vdxO2NUSlj7+LThcl3ZQs
YQLqYz7dufzllAOXogfMz5M2txs2yKThYIaCT4iNONRSSktqpYH2DyXf8rZ8h2+s+uS/Oe1Bn93S
IVYxMz1nvH/UJeNBhu3JmF9GFCPwTfrHLWDU2BBaji5MtPMirYgSdY3os8WGZNkCTQTPm34Pknc/
XNLyYIxMLEIDESz4/IQVx0CQaGRzIJeT29IateFgfSXJBbs+xj+Ke0nEStmb2rXVeq+/gp13Rjg3
UGXyHDe3f/NU8kk/PbCZoy3PsNyMfT8ftr3ke3gS9klBHVTqD74WR8ryJaQ9BC3pM2doCcsmPk4Y
kxSsWtqvFQ0ZetjdkGYuBmwAweN4CZDoOda2JbpVczk+MH4o65rZDfiJXFf/BeT5IJ0NMxJD8tX/
Agq65fg8xri1tnBbSpR7XjxSeTkcTfOfb2gSDmDDNPe/YF0gWuxb03tEVx+2EsWFcBbunDrSwE0f
sQmQo9gT6YdExj96nnhpW07v7UHj0mfvuNsgzsmG+zbGZfXhFMh2Aw9E49k1K1BLEEgHBwh4wDSy
VecYTA+XoCXRtDxV+DBpskPbwdKLRBvEg8XgTRa5mzOUI/HlcWWi5b3+myxbceAvy6g/cEhQ3om4
0kY2qMgV5h4Nxfhae7oRMPgyh3InWMyx7NwEJSC2p+HaPim/RIk6KCyDz+blE7F8up+4wysx25xh
pGrbxIlCS8ikRxzI7pEvpHR4dznLyr/dRIWJJIgz6SYX0LRuVLlE5vHk0AiMZD6c4YdjjQvYjMEZ
jK0l7sIS0YrLh4TWKuYRyFlFMNXyOR7k38eGXZyg129ANGN3WV3oy2gjaxdyttI0lx/C0NT8lBPy
j/GgEdcw2xF9PJFJheXkL6rstVjdv38VYhfFim8/x+of86b8cEpLXFFaXgFg+DkoIdfcXdrE6oLu
6vaHXcRsoZO4KAXNlmhOdaEtOAXfD9eDaniX4Cx8gpwRuMq8en1d433CNO9/IyLkBl2mla4CC8Bz
wCkWQ0wjhituHFNzaiZDPDgApoO0XdA1xuDcRiW38l6BLdxCvPT4sLGe7YdEnIwuD0+MbXny5eR6
8XR6Fpq4JPgZxSSgOUdOdHaqi2mFfwS3QtfF12v20DhfvsZoccLi+PEB8HZA09RN44AmF3RanaDU
zoRukYZL/wiru7IgTgNvBoTZE1P228M+3qwGKBxJEET6xq6NKSIaCBvAbqoP7cJIdimcMfoIBW6n
CgX9mB+7iPgBn9CRgpGp2fmo+G4heo1JHSo4iuS9IRgqMKyNltYoxdG3r28DkXSi/7bQA9kNuAp+
Sxk/XfWfqY8TJskNh8+BAQv/BjvmQUeqq2YE1OMqqByoCIQ5CJFlLUU0Dl7cv9V1g1ADRtwiifXf
P1C3fAULzUPz3++AMMNvt9asOf5xWH4kwWR8EKYHfhAKXBxRAO9HR4llbodE6ufxzvhTJibYDkIk
yhAcWaWiY5TniEVoMPcAlyA6fy8ZYYqRCShNXC+PbwZLSlzg6E3owBl0ivQWFZb1nOggVvddg6Un
lKfdPn+zi5wJiaVxVuZ+ItlgppVz0zwyyUZ5Vpw07FZAOgRyp7Dt5hjKCzKo8qCXhmJkA1fgKMb9
IrhArIhwlf/T81gbhvbgaExJmMc8ROQbAhd9w7mCrpkGBdpwXm8gM0w8bec/sGIaxVC1XrGKVAdU
xo23wz9t67ww0QI21jc6ElSwzCmiF+H3sGAk86zcMGO5BPBNPxSecfQEV8wUTKiQakQZIVQZgX6y
2vARrK5wTEKt+HWvMJjSnAcW647wuJbYT7/h3230d8Xl0S3pk6WMETPulKP5GYoVAdGeo/FaRz4P
eWObibHiLJLh0kKLgVR53Iulux8hsODYgb6DSyPM9ZwqbqDNPKuYkgph01I271Gz77xpTVQVOgPc
CAM6q+8oRFg5Y8npZyCSYyy6vnbC+aL4A3p8eg4+VnzempixYT6OBVStjHUVVhTmkkAeEidxTqdk
d+JUUcLDc2RNPx5mULf6u/sQz9MXVkHQ0vP4jME7IaAe5k/auUUKn4wTtdXx6D6Emy7MIy0yJuWB
Gg00o69ImJnVBSgsSGvX2ewQ+ouC4eblEUYCAjkZpM0R/C190mvKTUx7N/ttQWQZGUtA0H/Pzr9C
czCKU1ZvEKIkAIYLhwgc5WS4c5J/BBCJtE3etO0D8Kuc93LW1+lH8oZH6TjggXmLihHWm1sj+PYW
co2gY0+5+wDrZ/TMSDB5r/sroquXT6eMCilrcbfj0Y3reiqWJ1Kdv87wWLNan2khSOuzi1P0PRhV
jwSZT4syjyQpyRM9FLYopEBvJF8jFh7cpL0Z3nE186fC+SqKYnDEsHINO3zHjkIGpgnL6pH/3vEw
OZJGVYangqFBE7I/uTw/7y7pigDrl6K45eD3pcRlt6Y54AcCq0WNuGk58sPFvYbzwY6iZ/faBKRJ
DRUXj1+uLlhGLU7/pnP9ZHem0rs4J+/+YOewY5UOxwC7isDdYYIguUn9RbciEl547+IlbhDenDHt
qZ4Ai/OAfY09zoBmhqUrossSl3itjRtK/sj0IZCRkEjShX/EfmbZqocpCC4WdEJnfsGR/Vxa/P4H
2wBI37rQXaYZgMe3/SfP1YUVnccflbWH2j+gAY4R2aFKH0vtV/eUQEqDgKUpZj7kYMhBovekmHzY
akRmNs9NH+2+zmAHl40z6hKinv+FEzoJnzNnd8vp9mxqrIgbMVYYwRCRBtzFtE9Qp2H4BqsQrAK6
dobeNeWUwnFZnRev7xKkoT0neAsZtjDxmYhjF/Q685/aiX1HmnOVr8g7CNrUx5VHxBJU/NfPZzIW
bhyJgonmr0hzWtNJjk2L1WfaDmMStNRQ+b2p4RUpwn0xHBuxvOoQAEBuASmxxvMkEOiCqiD7pLwr
cwNfj3naBHliMPC+wS4Ca6l56d4rxWUNjtZ5JfKHAurqPAbfKgLWVxYsik9EgdSZIX5r7N8Lg8CM
lyuvzpx4L97LojH0teeB4i9gK+ffNW2nM6rHniRLrhBLyfv32+v2T3Zygbt0RD2kdqRjzX4s6zmp
bIR2M+VMEZMcwDF3iIxSM5R4Vit4Ba/q2eX51s9eJ7UMrwNITPZe4OO+WK5+9l5ZLorCGii0nGL7
K36jURVjjm+B/u3ip+sduCOi1hp8vy2KBBAjwkx+WQyqaY4lCsgPozDHlO3D6f4sQkoRCXh3n7CE
jFkIU7oJi448BkvdDvhqIeTWinvg+mF85d7uHRB+FAScDQ7lnMUUoMQfzooY5cB7LD4TIkI/7o1k
crwSMAeqS48VAw7vHDHDBZUCcxFZJRx1sWpODDrFWT4st95hpyMJ2O4IM54Vlkix6+7hZ08ViPgS
KtKXy3RlfpP6t9m/VRebfjUjc4EkDmG6Fp9i7nEEsvdoLQNg97UKSoReG77YqzE3gE5JDFpOWafm
8XOqSCdCSrgp3a8LYoH9W4j74cM59VWYAde/YAjTM8hXm5YpTm4kQxRZRmwOs9sBpvavmHf/hJbt
n+Tekf5AGfPn18nLM5AfCpUEli/QCsOIwZlENOdEiVSAZNkBXHnhEMmJ4BL7lEr8XtsHOKpCOSEK
2KPtapSf5CckNLnC9yC3cHaQcRPmxDGVM7xg0kIm5Q0bGbK838uaoLsRiXOL3ZJoT5K3mIJnUhQr
caj/Qij7ROdsZB4o8B5iclwFHfUSqVkAPhrspm9/GD5HPQ/n3b+KLMT3QKQavnGTMsgZWiARyAAn
ySh1I3cZ3wwsOOl60ZDwabZ65qY1jJovrxEC4qWwDiLqlx4a/+sBXvWclZjxua3ejC6UYW6aEHuE
C0H97lAetQppt/2xPWKKiS4nir9SQgNIw5ewwrnYqnDPSDYvQEM7SgUNabemTfqlIGP4kMwF3Zek
Eb4O9VVkBjfcgGtWbx3nH+kE05zkuQ0FgqNXoKy/BHxcfWOF/f0LBIf/PdH25fhJts6ATx/kVAUu
dqsVHPJYm9aR/3K4mNsLPSicSphHrJiFwljREUn/3IvbZxia5+AGoM9y97VB65sZNWt7eQ9FnSeq
96Xhr1oBxt+ZuemvAvacvL0yMwPinbkrPyvOqC9WEaGBEzGyyEnSq6e6JHTlnEqJ1aEImM8D1Zd3
8SCLosLjlMz0HuBmTRg0OAU1f8Dp/eGl2X+ZbCM7rFwLgAK2mNSkA8f7fHoeT6ANF4+FuqncP5K2
fQInBgD6D05IHN7EKzsyRp847gLmUGPgyAzhW8YzNrVdJKIbvwlIjZk90Xtyb3PHzvOpoPYu1IQG
1bKIXzT34Udks9nRofNB1FEGZe6gyiWtGJyxQYCxcytOtxNsK8dy9DNDS4kta0RaC0xkFeTxgwwo
Fw8osmplS0QpVyOj+NEvyZyDlgCrBvBBU/dG3IjpecLW7NfEdN1GWfiKUQfPYTxCDh+NY45fHmFQ
xJKi/ED7TtbRNTCG3hmZ4+2EEM894MIKdNQQS+AIK6K3Mmijh3NJzz556oHq3H6AdwNzPDgihluI
4jtLWCgQGXMiEZLkMm6zm5ujHelJyrlkiHxtbstYdk+/wiqB6NkvYyQtB1LHgnJKjAaOEhS6fI+a
NONm8Z7ludvDcvdBw9tkVR4NlOg+dGrIoJ0NcIeKlVUqNmDUZf8ePklT8wEDfdlFSyIeMAj0pQxC
y87A5g9KRNyPklir3A5uk34/RObGHRgqyyeClvHrt1k0Ey0RB7F4sH+NW+S8KSh3vYSLD3GVzCxO
BJPGBYnaUxozoetlCePskD0wwlcGtPX3ObzTdwZGedteJufsMiKBcHH5hfjMLCt8PrxqYeLEAD4d
QtvOpLiYXLbPPT/+Zb+ilrToCQFfiww7PXQ3WQwZXR/3wiUdF6SycUkQ29dZAdAfEC7u4QCgi6Ry
QMhlalGMRBfBBHiuJvU9NuUUkvDrDYFBiNFZ6aCYuf9aPGf9VyQ7D1DvEJGzJsNu2qYEJlLww9tt
CUQCYmGKmeNPKRs31DWX1RbbfkNsDrT1k75NRzoT2o5mVh3pf2Zv55smgmdovcqlq8XtnZyl5Igc
eqITiZ2jSX37r1NOMZP3EqZoTPsUrDT4DHHi4jCD+tm5O8xPHB42/ZIw6eIZ9QSL9hGhfjnQMhMy
c43kKH+NHvIbs7e3x2PmElnvEPwNhtET58ffVNcdzzTumDGvml9yQ2vBLzFEBdGOiDXJkah2kd0C
PfpeBclZNYsKatF/fH2+i33F7v9uKj1ixPjdvQ+OQt778yc/WoddUpUieHD41y2sNa/3cvxEn8I3
0YeT5qs5BhsvKOkMZfaow0z0Gn8WbzrNzgEd55UZDBzoAAwvH07gQMbHD1HtlezK0PRROeMKipuO
bGdjXYD0+TvaExgBp9xGEyGdzskI0/wuGjjF6DXS4w79tXbsHfoz3OWVOCi8og3g6SBVxzeSGqY7
n+mWu2r79rTNICiRJN0Nm/MNr6PZKFi/IPxhRPe741D8sP5kzc2AcD1/D2fKFLrojh//odqaXaTH
fAGy99q03tVeZh//frpFRGLLrCd7aywfm6P+k4vwt6azn2GZ7MLnh7YkDen10ZyCbct4rkYKvCTy
CmcwHaTK9IbslSwFF5p4BeRcfuz6BLhe0MaKTdpwu0lwPw1TGj5IGDsAFDOpcUvRtkyux2EAAwy3
JoGUV262pHs7kKPhssG22Yaq7nD4bD3wSb3EeoGEghmYzqDsku5AS+CFcT8z5bIvvJ2hFn8/7n3N
klfQVRxqBLlxFdEAnDPUMaT8iJYNvqkjW8+/Ad/NCG/jSXw69ccrEFhWjrzgA6sN4l9tGdtoj6bF
SqQY1SDPoTSl/6LSvcdksDLCmsnQ5vlkrZB4gGcmGAGhfCspMIM2prbVfgfXn8KlPitGkWcv6WhG
34W+g6ZZMBE2P8sRIMxdtD8TWYC/vF5fJNYCQeTdpwRhZpcJeo4XSvkznVc1D99m4AyWaoILFMOk
sDJTKLdtiKjlHf/JCT5tEgRQ0i0l+OPteylt78vyD3uU4LhwZcYYF0IyB1h74/MSpSVE/ITRinTn
9MyUllOTN3Tb7du/rUhhvE15gYhZ0WXCHlaHK+se0QTDSKSNE4IaWv6Hq4B3EkMhA+GBqMrg5loz
cvigqzxmTUJ4OXFSzUSIB/Pdu4+HW2KepYgnGb8rJA8WzcAidyJ3M22MnAAHHRqNn5MEkY0oa97x
QMMcIQPNib99wNJS8sTrfW/oBZgzgwVSMP/l2R8B+CEW+HjkdlBuyyKFfGfB6OeWG6hiAmuamHQM
EvfwFQrHnjy9Lt68H9LylhhfRB8irPmygQCUIo0w/hzp7skI2VJIm07KlP5y3LznFPc+beewXLjT
THTBQy6LYAGJfGVtrNa4h0J8/iF4jb3M3W6KBJLIAljJxcOzfqqnA87Xj13aZ1fo9vgDdO9An+i6
cawvIHkx8MyFxR+NOA/o1KBKA5xBRF5Ce6NrBgNK5Q/z1/f4PWItICNx95OcBs4U5xRYm47o3kKb
Lwd87ZdE1jFxjJk4HjDlGiQuXYO3324Q65aj8+jJQYR4aWpAUYBgfQ9+Bu4u6BCKr3Ris0Tm93cL
9WtDofN6PZR3KKFPJBROlDkDLqBZ2CU9LlucxZiZwPG8fE8TuXNiNqb0FRnnePcDCCIiVt7+FHka
hjLeQkxSEPkmQK5isLkZ1Mvf9uddSq0KkmRY24+DMFFq5z3n38rN6fIDVxbRN7vy+GVqqb0BtwVL
TU5zndvoSY2ygKlcfVJq7PJP/pqRS3Q5yaZDUYp6O9VMOqRO7ULJOkmcaoQPHQ62YrTXHVDdLyEu
6K8I9uIwC05F6wVZXwi8KRm0UBs4bK8qwDzgFQxOL7qQ6BczqdvV+UAQjC26EUcEDK2edjSDZkQ2
9WIA7k4sPtZ6duZ3YIWE15ZwSY9oh4tbRefrDwNgGbExmFCFpb0tQ0RkWIrZiiIuMA/MMxV6KHIV
1vclrwz/GjnVlEaQLPCgz6VMz95tI4uQ2xg4hqqhYsSk5V+ZniVGNiujYBINMZ4a7mshC34R9sgt
UnkpzQCu5fxc7AXnoIAceU5/vQDfngsqFtA2ssYHZC2nxCtppvOL+xBwFh4VmHva264PVnxHbGGk
nDI2P6DxgJRAJ/ZPTvXtA5G2GQ6SbkmutvPKKEwFjgak5STL7Atsxj1dUKBIvn7Qax7h9BKpF1fS
m0RtGg5mYPwPBWJ7OHYBi7GoSyKApNzUm+YD1Q3lZPMJ920CiEyQFE6aUYscQ6R0IIOQkjegL1mt
2Hh5OYRUFcH9FdNg013j18e5XHEAV7yXoddDILWc3hB+qyhlKneAQ/GRnHmOMZUHumuCqVw8kjKD
Hlg0ul9FkALAhffOam9rhZDy8cdfNuF8z9DszDsX8yrJuXTdB1awEovZyXSXAz6jXdIkJ/JyHS3J
KIzwtAw6AP0A9b4AfDnqXqqvQMLJ9zmcMW4jW5ewzLKmknfC+aMjr5lWFHSYd7EBqehktmji2h9r
rR2G7jnllX1/8ddxQP5u/x0hMXd/waKLTJhlqP8WwWDl6IaQdUnOOE4T5AoaaQ1hBbJJUh6rErlG
HOM+cT+Gbw1wU+P4k4hcABMQcCZY1y1L7xNwP1jHJgOoCSGq6ZNDjEX14Kqeo2IjoJGkg+R+INTP
L0LOh6Seo4WUvhl4yWt1nmDvAHe8yUhyAyK4BuBtwDN1ZCixpvlQQngZFGqU8C38Ej8iZBoXfKi7
QzHv/+ppNceDh7YNgFaUzuQusG5I7MmYxyGtOBGhcl1Q8JdwfbmhpIFHihb3FPgsl6DZc7agtRwk
mMCBoPeJSImeI6KhTuctoiQDnzSLZoSTTOiwwXAuSf+rrgjvJ5yoAsRK2O5wQ4ADs7twKpR5Llnz
zyms0eG8xA1AOO4nLlY46yZSVP7QZpaYI8ZqyK5ISKvYn5aDI2FLWDxY7NsNyz+HtHPEIYVLLMdF
RZEPjAX7mhORr7zQN2jgNgaCuyrATTLh3dDHIITuH0LtbsEbGwXQPlCJCEQuue6QXUwGrLlXn3Eq
I0fMQdq3NGdaZP5o0SAXnGN9QEiL7+w+xobyDHoUISju3iFVsoSZ8UiCpTMV3X1oKldOdbZeXpps
uhqepeOVuo/tLnhwZqHH8/bzKANZCdoqzZ/ZmzplfOCsNo2oluFRFhG70GYi+EvLOpZGiCosgZf5
kI+6n1g/GzmW5bSvUky0M/xf963J0umeXcQJqJY55MPwzvkJUDr1pB+9VsPxlXl3ivcOGZxJFPbZ
44S+5oAnc5aU/fMMq7RjhcJPDqbkY0DG10bmBHO9SbgJvmfucJmHtcGox3cRUtghsbq4K9g7nn8L
eIiR0ePA4szEVm2OD68UZwMdR05EHnBCALhbBASZuUQmj6hj+ENDnxXo4lF1wvOEZx/JfI4qto++
LchheJ8opGUOg2J/Q+lIRPPHlyDuy4R3/sSRxdYJFwddwH16d7AjAdvAcNMlwt7QuTqT8MfR+O9C
0ACgXV3ntuypPJ9QkExj/XnG84w1CrpAh0NAHrvz+o1lOuyx+phv2uGh5yp8nDPIHywIJ9ePj+m8
1jzFjCAkiFXoar/oXH65OSeB98iP6/EEY6gijREe7x0gulBcNmuoDJ6v7yvGdJ5/ORq73TcdEkpL
KiSLDus9AoOBM8QCZLLBxgaL5MuD72AIGoJ+IACN+fNG88mp6HQKIgW7CBH43Q4nYv9qKSX3qpA0
C0+8TCJAO9Ir2AMq3Wax2C3fRyw6FLlBPRQrVLEY+d/AMzCVXTlhRLmdrvlMGctTSJUe7tZwsU09
c+9GJnA9o9rUdN60A24GfTZYdPAkGNWGLn4nBUMlANXoDo1m/LyPIJQcBwkNnGN6Yn294WRofFKO
CgIznPMIId4MXAWs9F+iHe1LyCPSO3WaDOXFvA1OtEQHWKS33Iv2YHOpSQS/reVMGWPABuIVmuPX
skWkWI46RlicV0IbhgFkxAA/DKn+QN8wFNERzNF3ktCtYPfHBk+lSY4LCIUTiRYVpvZ8zYunG6wi
B0udUl0qQl/IDJJtEpVQmllU4FxJv8Jbw3USfDSfkk/KUD9RcVBugDAvvNeQOCf4cREmvfsRae0q
v8+lzujti9WNlJB6GMs/oKGDhQ6HxwifNgcwhC1dGHjOjKxjmua1kf2J4D3iN0sTkfH4OAmb3XlJ
Ko6+aC8JTXmXVXmsXS0uRyXBca2/GfChsBYz/vMQMg54wult2ufFl4lllxI+L6bTDK8B0xVSRZx5
bPxMNPoGvR5nC3KGeM6LBH9axwDKaE3kLbPQ2TczaF0PpBRl6Ad3FrmU43tQ8BJFaRmIxfnAsc3G
GEUy2lPxFYagwVisF8rkO6l2DlNJLwX9tiXHdsReXhdjvvRkXaOthHywX3OBXmDwH0n3tZxIkoUB
+ImIwJtbXBUgPEJIN4Qs3nuefr7siZ3tne1uYaoqM8/5z2/kkjFAqinGvzlVeLDczuOt3DpztkBi
3VWByH5ar+N2yVErLIJpwnbRggGvSQhYkXytvvJcUQhNdDJwtPyLBsxruKghWh3/M7uP5DQVlR7F
sZCT1Vs2KcI0PKCbXTU4tVwbq2L9smrnjfT+2ZfNoxkbGIYtRcONg4Twu70/ZF89g2WePSTAe3yV
OJwHOY8nK5yvuR4ThP4tZt22axU7zl47Le35/2duqrer3evB0M/2XjEIL5mIGa63WU8CJykeLJh3
uW6YjL5BqcF+ye++0eFNK4IMsl+ybiW1m7CKN8h19KHp2PbYLpY/C/fKXEyxkWM1U9uynwxaAN/N
/kSlRpwZz+RL0eh6BJrgFjv8knruMdr1JHCy8pfXrLTWjdXXWl/3mf+RSBJhxp7QWOGvPtoH8X3w
VEEqyLPToUDnIXG0WwUAAEt08zWrp99YMhEymnaURWnU8Yr0/DIs0mwEsi1WY3hRcWYYOu/960xo
SPV6b7KdYnr3/lDOH96ezPpYUdQ+wThMeFHFnxhu5HZSn63j9/kfgUo3W898TsvJiZDpY23fKr3m
jBX8K8TGdLQCZeqwG4+CjuIzGz+I8yKyPN0DdlEj7/JwlpAK71QrSgyZs+3j+yNiCyy2bRbwj2r3
2tsqeuGI//UvaFyfoffZv8I75hmGMevffXv9cY3Y4LDLP7SYcJlD6v58x2oxvn/sQf05yoH2/vdg
QgWMu3SVZMtVtEzXnfRMxdjNtak97SFNPRAdFvwyTzQxb2a/tr/+DkILICOYYbluZ/oadlbs7d5s
LPtvtWoYaOtlJogknyb1xbaxdnz8Xr/cu8HtWPCc4utfyo8Jy6A0khhBS09oPxfpY+MvxVms8ng7
eb7f2ZHtv63mSOJfx3ujmKB9Ubxj9yZGW8Ol1RvBYSu4K1gVoRDm5zo5fWbdKMXifJSNfrbtYFjm
UPo2cdaKoQvzDrD8OAO00/KKZuNk31xr4mmqygNk2XGriQAj/jax3zf2jcOW41WwHeKUcxpmKrlm
sYRTAeRONIvG85NSNE9HuyufoBz4aQdt6d5ktqsq2w8cdGF1HtrCaNn+exCNJSGX2/79NfuCUFSD
Fb4Qbd21CN+r0XnMA4zebDkghHW/T6iv+XqQCknPJflFUygT16yb8GOzjSQHyfahuyCZbV24q2Rb
1/bpJwXHvo2uH/t+EQj8Jvbc5KfXu8a7A7Jlxo6klDRoSk7O7OGZBC4rWbrar1P9NinNK+fx7eUk
ec4Ebh0b/g/vHtBtuRgfSxXgGi+NomQ1Bg05jj72A1DQWxpY5ubYkRXGgT5keMPFAzvanho6ePaT
2j7a7j79eHxvPMb7niC0+mhRI2sQaDuv5sr9ZJmF2LE/DO5/shEqDIdxkv+0jWInGJqkP/V2NTxJ
zveJ8sWPcqbALa3Mm5KUOL54EqALaozF+Po90/NTSBPbpoM0RUW7GQNTmO6ou2ZpmGTdM7PT38x/
TBZVdutTo1QqHz4vHfP2qWravNFPDVYZbmeZYIaePtUNz4zNj5vKrLXvrXucsT+era8Hm4OM4LhN
9RCIbj73Iqkl2SGSk4bymQn5G05C3k21MOCTqyClhSpkYv5DD1s927Km5evV1HxbXb6f4YBB6/ts
HBvLEVLDk9XPGi3BqLz+fNGRM1irPRu7jyu5UXQhWy04qr8M87+z5GuM3fOGVzwc2B30QDwboFfh
vVgJ1csZKWEW68Qc/Cuj6LXorl0tzC3Zrra+RAN3Z5//avXQ79zkTOyZRHUWM9di3yvE+sna9WDY
53h79B+V/Sg1mbYXn/PeLNCjik1zyf371TiAA8bblEynygS5Mh2Z7M0pY5qLKAMKawQuRDLdLH3P
f7J/urZAt502zlqhPWnveriJHpwipSdohKJ1NYcUtu3Omv5Sj8CVPC/odZd+58ljE0Hk+eaJqAcG
27yLruXrf0+j+i0woxmwB2q1WWFhQKqR1kqOcEs5KRPdfE376cqgCClXQH+ar8zIiu0h9RPh0Y4r
BOZS4KSlsF0k1XX2rgr4vZOYuF+6rlR1OVw0BV1wsvI7SzvA4EB5EgAV94VDhaFsuC7SH+qFN8Hh
oEiOOrRpd1ZxdyUrD+1pZJYeSUWVtbMZoCxgfCRr+kR3ikrtIxcfVtyqVtRe1cm0tt4RG2R6zMUo
YA7tDVesG5co5pEEvt2dDF4WKSb2z8m/uNujjtmjiXpzOVSKVOKdEt4Ik+Jik3HJS7AYri1/8s3V
gGQu1G3nn9zLqd+WisRTMgAdSpir2f61agRgP0y0CkNmSi5yLP8nLikdWGrXiB9BCyz0uovWukt3
ESIyGlgqfJtJ6WoCNEgQ5xW+L84tJpTBhoNzYUkjn0Jzx196WcSpl5WPJQLh+lOarGKsO2NKKqdC
N/2Xm+BD3awq/rYcm5JNqRudc9e6+dk3jnIJGbbgcCQrY8Wgggu6DMTC/9CCF6t55hqxOTj7hztc
4WpJ5duK5A+cLQPuIcSDOWTAOXw2Bw//QseieV+gTtawjKZNdJNNs9izVMsfFOK1XP0QPVdY4SkD
ZX7ZFQVRI/uZ/zXDltnTvmJICUXao4tCXza/KPTnt+WzyjkXO/9385voBMJ/bF+em6JzNLVVYGL8
ZMfXLvqubjreNJGRPTpcxZt4ytEtysTU42bYp+g0AGG+3Vu39p5JBSHW1aoUruCkqYWLdhcJT73+
qG3rl9fEGwaLraGTmpS+ry8b9EK6rVz569IHJ4IiRhYv0kg3UEFnKPMDHQ72JQlaWhxF/yb7zcqf
VukMXh7fYfAvi46rzczZ/HVOls/EuEv1mhSKRd83nqEMSqY5vuW9EKAWZajritE+lre0Dgz/r2/5
3vmtMFh+pRtevZdo8yWpAIXpFDC/5Le1r6CPoC5GYWinsb9aWELhOUu9LJq7X67+m0C8qbmCu2g/
xMxfD2fNVXRUo8hCxiHI9jYTDK2o6I/eElsQQLH6NoOsls9FeQm/7kWNZRy5yeusJ9B02l0PZtz+
k91FoxAZJV1r1+b0VLWZ7N8oa7vr74Ck3ppOZfYqnAn+bU/zYb5niNu9wrVHd+LgBy6SeR6G24Dz
AXZenl8D6ritb1fJXqpSWk79ZG094lZkDKnHmW/4CJRaO5pk5FmypvKNQ4T1ve7O699gmfqhumr0
EK4iZIpKYaA8K0uJGemPo0LNptUAoFXO0TNf/j8WDFZC5xZp9Wp71WcKVlCdDu9NSrbatHdoPxAo
ivAaGydn20BHDey1SzR/P/dWBAtJ3a2H+vcZhyTJ75O03PJstGqQJtSKjVXEMaQyQqPW7s2QKWzb
AUsUHUOE5z/cGBIdukt+DzJQh4WYLb59z1F8r8ofqtzjm/bjN1+FHjeXrRdGAyTlic73dNgrUEz2
e6X2pV5CY6dwAy2pU+r7MougdvJrxjFqXcONNLRPdh/1T3ScBoXL38u0e/wszNt8pHCvOlNMOF6I
QnHN5Qk+1Fbea03RWD5NHkTl5SMbt8n6bx6cr1un+nSUU66Hke/x7/a9/9v/uaWZfi6iyqt1pvHg
aMe/x/ThdBnJ6rG/GR6b3KOq67HJ7DR2dcbP5jR+SJ9a9Ao1AkOD0RM7iXs0He3ZTn45hgg/zgZT
z2rCtPqdlpuEgNqfyigsJNSjW/mpwEa+RMJi64iMfKnO5Ig8oiybZzE0mDmX6l2g67l1QOax3eBS
2+mIr1bVK1F0pp6VdFGq3/TMTlvy47eMD/LxYFNPhf6RRH6QyHG5t1eZEAdzpvjatJ6s/Yma67lp
Y7p9ozguXZsp2jkExrMMR7zNa+V8y/BM/HRQFZPde/4XgzFVRBqrHhbtJQId3YIYYS5nxThbaM3g
g5LDTt/LRBcjL3dsK62YK2UBG6jBx3bYqXLfjMaUUGM7/HIEjFSUg7lt+0i7RTOYUjfhkFg01tlB
vq8LqOcHaP29NQ72ub+pc5PtM4m9/pqsOgXZrC8NWc/p+jzY0cpgjM9EeQ6I70xPQwmxrxAXIsyl
MGSAbJnv62T/cpz887lz2pvc7Sezv0wPK7d8iD5CAUbRw4IL67OPA+U8aaS+Tv1zwydm9dcp1J86
YqM1Tl0O+lV72jC/k7kIcb1TRRjoFXqnWH+k5nmyYZx+QMHOMxav2YGAv8lMFdfKdbff4tm+Ll/n
i9iMKsXky4NJp++wCmGc7LczBYdRSDKGMlBBcHWe1UpGMdE1FHlfYAUxkQzZuaCqv99S2qnM8NZn
odVNchXk/jN3TDR3x/KS8TwtnIdvIDvcIPkR8iNNulkAJ3qLbtrXxCnq44J/7nrzTRk5MNHTjGn/
GQS9Jnrr/g3fLh2pjFTEmO3/ULEtry2WTgPQ5z5bczOD161JB2ccYF3lXvcAcHNqnEmlCBXsbBw+
PkqL6lGVaD6eMLoB2TPRe81J/gm9/7F5jDBeAltyr/mT7dMyFVCUqMCkznxcassXfFRhALeKCCuI
J3+xYF91+sxMCuqTGzJuGKhemAihM3pwuBS3+NzxP851/+FyYbzAKy3SAJ6PTB0Zk1WKraFK/hJw
TjgPxNHk/RZvhFdCx+viuLN3kJF50Q4paT8+Or+i7SDwW4LloA0qejBFbG2jJ5WEMwYAMx2kvx6c
KoNkBBehX/rddNft7au7dXeyYQQ0cr3g8fmo5Svb4e3XuioX9JR1ipBxYYj7JVX12Ms3kWgX5Ym5
NqwO0qOazA8SjWLnEB/Ug9DZW+Uv28q+3YIBaXXc70tQKee+Pi6olXOz5mlfkA49+RJxJyJkLBPi
hxANQ4mLMs6+nzQeKskFMLc1oTi02StMbNc2sRaXg8mvDSyJbKc+rNybd0y63iIiFGsle+fmt9K0
tmFOdno9C+x8RrePe6YqKLirkriwcemf2qt7RU2AIZ6YXDqs/Mp/AsGAH3noJQ7jpwBr9a8JxuTK
SyjHJ+fpnC/VDojyDpAkS4O09dm+xgSPCoFCtO1seo8RE5RKQXBZYpwbFAbqhmIw+Yo3rzSB15YK
HBVb2BUTr+DnZTKh/ReUSbN04QynVC51T2h7j9CjSmJbYHcfTEk38bR5PdeuHIt0hknzlc9DJ9+0
nlad+4uE5o7W9Cdt15JzGxXq6d9zbxMfPoSENNejm08r+ztKj73jQ2jYKV5ta0scNewlzrynun/J
3l6fs+ixiufGZxu85kGaUxESDsKP7EV4rc42SK6qgfleKRz6m01VE30R2cUue/lylZ30rIS2uhid
cvWU9oymd2hzNZjI3VrmQcvd++MZl85R6jjh3AYnKMQnQXbMMp8NMV0Q/60FcKr5NWNsILR9A82q
+lVHbbab3rYOzzj3NGxhI7PtFk7N53ESpgr2dCOKS4XfLeQ+vYy3uI3JKIXCdu+w93aDJB5Z2ziX
vStOTZpl2+7txLf7Rl6ZaW2GKLcLI3ZMlMaRFbP5kLjRew/wrTqvwBMAJqX+oXFqLFs76Bfyxytm
wvARpTv3rmbf8BxI6TDpHZvX4P1j8B9LyeVHMGYpBlbigv9m7tNQBTP4BXZNflb1kD5r91AX4DME
sOnQOk/uk934iFRirgGizyJyUH0lhqWhtMPqHzpTFdze9gD8a5LXP/m/5c+hVAlDMA/0y2wQDGZN
S5aNZz3pR7g/RTpbOaCmOnGYX9HoxgHlyHTvVfNw0+ngRGS8GB9i6qR6KN9z9e62uyFtOU/OkzAc
g8SVeoF4cOzAzqqzLrfp+GHcmepBmf+frokNyPRo8WUkhT0FQcjS4qYN3B5AQ1UziUi+Vs0V5Pw1
+zLsA6wVrbyt4Vv4vcATkQ5Z27/nOMgWM8EJqrmqlVqz1uVkuLeooeUrvg/VaSMTH7lTfB27Eo0Y
dP1sXdqF45L6qZWJzYBreRK9czU32clbU860Z+VRijpkjqJRz5l8afvOQ5mYDgbOoGaq/1Qe+T/b
cb55bAAoYhH2bxy6PjR298nxZdnb9m4e7kl+zLQnKB/NWyZtahACRHGQvWPj4m1ZQDIzfcjK3nGE
4S6E0exENrmGCY118cVo9WlZadTnvdsnUWjz+Y3lsPiz5Rc4fBfqy39CQ3Ky390XAzwe+bIXzI9O
rAoeOp03dY1bMkpHJUFC/8YUvcDT9fA/K7cxI5SK5FMU1r+sTCphQN2daAlj/eLg8nV5E6p7L2+R
QdKdfDsYAEtNCLTiY/3Ay85pxUGW9biqhRKnmRnuQKtLQVS86nqp3tT5mKn8BavPfZW4TphoPzxD
wXibIR7WCCfV0KKXnRMYZp7sVGU23IFOJOqBwHV9y+pHsPUthASW06ZxfcczRpNQHqU/ZuOrKQ2x
p2f2CHa7+dKH4aq71z3w/QZn1ApM3wMRXoAE/vNwg7zURlyuSCUzicr3AWDt1E++k1MpOVNMLTLV
RGveSAzT3DqLr6u/R3+cbZuv5GtL1Oll/2k+HMz715U/MCbWBge0THWLlVhHD3MHs81JMiIYCBwY
8WGGjXW3K9zhNPiLU7ZvD//pMCNlzctqGqt/ZIGo905sO0PoXtGxZ26PAR5Scfch3Q475lo3eH65
9fN8M3m/RclOhvvuX46q6KnUkegRh9M5EBKWwBFzaBOwezVNyxJmERZ7XtmirmjkGqCSEGWSHkx/
Xblaqn5uQBfn7wpuTFQWeg0bJbe/Ct6+gQb83ub6T8kQvrDxam0dXcrCaceta7RUP/wd0FMYZFbV
XSaIRuPVa8hrxh8jUhxTvozCdBKg7fBPuz7gHF63SBLlj7t1Faj9NppAOvvnrZ2Mgf7JmLFemymR
MZyr3wgOtk6J+hVdJFwfYeuNO3TtbPxnE90zqg8pamPMFxODV9n0GjFcm0gxYxq1qq7NfZLxZZgW
l2GaMbDnBNdefiNkFAkTz8K/8b75pwf5Kvk3JGsZhHNCtDaCST+WYYjUXrCjpEqzxx/EPZ1Zl5NF
Qll0ShV4GQJIGDauPi7tVPkLr/rCbtcjKeHaH4XCgNK+uSgrqtkt69dtXtBjpKJ0f/YpLS4ASdIY
JO2m1Yen2t8NA+EWBwb0GeXu5y9tEoX1xB4bpQY5Knw686UwhsJas17mkRyyReNpLDz7dCDPko31
KPt3scW/lCaHzqyVtNPRNyJGzL8Bij/nxmVw7l4Bwqyq1drvGTqXwOBjaQtqnLWIPcSucrdKxYtm
qrWBmvkqivRs0Dp7yBwTIkATlfD04m2XA2RzZGBbaN0VcbhG0LbSYF9bGZ+arAetXiXZ3S4rKLjX
Jq1c+XcVXb8W7WLjFEGmEIfvob7jjfB2IFe3p8er3zwhabERCL4KoPa0xy5hPdz1n85feCPo/lbD
RSs2Ka7WPwrR3ax87JJnfQYl7H7I2sy++6w/J+m+6crA4EVAzKsRvaW5/V22Q9Lc8tcu1Cr94P+c
JAum28nB5o2cSUKNzebsOpsZudalOPRhsxqEWk/UNkRP8B/Ih0SoTE+sRqRuHzx+E+W1x39u/Wf7
vHnpy7JNMa3l3WvXvDP6IEahr6J67pIYv2Qgn09nrwlqN8S15/uG4+bmNMUJHBwMy8l4VsUKYOlb
+Alzx2IUXIopuVkNLyu0znDCSyuMSG0xNA5oKXsBTWGq+oF23l81S1+6KgwtmUe+ROkneBvlfFcP
u23GqQGJdGgIaNm/LKrXXd0Qu4i/UBD/M301t1Xw1cPkuR0YpHwvqxMzrOH+9faFc9bEXJW8+BTY
phkOXpHNXHm8q+uEHzEn2XBa4Iq+YqkM5o3AHmsjpBDjKH0k2eXqvsxLiMYIVqgbh4i/ufrafofW
wFxsNFV7hJuA2le7dMODH6ikcGB3u1mwY7mjHSN2f84LLveXrJraur2CHFoITiYYpW711JO/iot1
nPB6AsJoOlbxGXFClLRwCbQteP000k+WenJWQuABFmH6Q4VoY3QMvqkIc40ztl4mTOBTPmvRSDdR
ef6afUomQBaZCE/Xps65FFsPVd4D1sW1Yabzt/rb01g/2tTHHforjhie4/mqIqSUm8fHP5Yt/3xH
4HcehTuAuxZcO/zVfe9ZXkVf6b8Hb8CjPdTnT9SlYzyHmeHsa7wPSOCuIyz7iz6j/OHOMkEqGqmo
9+wQiss77eC+twpsteS/aRATcWTYe302cAFf0s3dmLyod+9xK//GMDvS76WjvSLoaGgs+DiUm0i/
LEQ8R7jGKdRWu/rxhzjFXvuXHqiMIYgAjSgRB8i76oHEZ/KXngIP7NOJwNLuoQeGPY5YNXDMFprL
VHCO1nU6RJLcuS74arYsIkyr0cImlWVrzhTxj9qw8jvKgOhzL+cfNnKL8mxWFpxaaK3TlY9iJF9z
khsaJsjs8Q9SUHczLg1n2wiwrLjzAh3Cy8+AgmhL1eQcBUdsIwxXtfdxKeweKTW3+L/gKqBAKd2Q
WpX8sgiIdfcAWYtX/7eobz6gXZffdbfYyJo78I0DYqAADNbfQVYakkgSkBYU1Gr+bTfcMeYlpeHZ
UkfKzbbNNNouVkNJ0/a7/9z9m5evfhPnlwyEfSLhoskuo1nThmp++KgvEfk6OQUSXxtYbh3nv3mu
JbtgQbKQbGPb4h9nC833Zu1nZ/NCvcFb6QY7Rp7Epptsfk44r6zD4zQ10zxGn2K5uxma+hff0lVx
GLxnjOVBAjNeGCej8jmm26xTjEAX8sCOVeG33aWToh+AENXjkH802CQsKbsnhynVf2DD396MsL9/
9iQxf2kTImoC+WMkPF5Z3iU+uCytugjIK3AZQnGWch9OabSJIFrLoHIVtRGY+NGsM7YPOdsT7WdN
PzZE0ceHTYBeFjYh4KdYD8Ajp9VSczM69HbO/h3NEYmqzTTCn6vrL1EGQuEZhsKlF/zg5oxqt461
YtBCUbRFE1Vt9mwtrBhKXUMp477l6GLzDnsx3b5VFh5npVNuMq9Mx6YdDckcx3LXXHC0EUvhKjVd
icJwNih1c0Oj/cpkPB1MVdRJn0S6TKKBNIMjlik31Rqap0vLlfPs2c4FUxVrtmfbFzsvdUeCKEPG
QC/kF6nhbfZy9My030RWVgvBIA+K5TFHI+iBO1dxkps7aX7ozuEBvje78DraUCSMozFJBT1IqrGQ
gpDs35WR5L2+Ww66ca1ODq1lu/RzkUvx7GYHISRKIWs0phUVR/4qblQ15N0v8d+0c4olTOHlFPR0
ioeeTqQ4SNIbyh0ZSYk5d04uKoCeDyLc/1eQ6FvqB1vsoR6Q08mbWI00+4FsOrZ+8oMz6n2cR1bP
kVBu6scob9W1BZuoMF/9ko5fEp1Ve9OGulS5tHDl4TZcfQ1e16vhIXYW259vb7vuo4XTvCzznCKP
xrOZf5Cu6C0C+FaSSRL89cNJcRUZ84ipe1thdf/R3uhYPi4fD0s5xfRFh+bZv+hL0rxLS91jtW+d
/hXc4m30k7cCPtbRtrkO+kYU2qXoZcceyoC4mWs069J81GSPVvtZzx7TLYOyD5iMXhsVS/YgqX1l
U9n9Ht8ORBrKP/4r5+qoa2eVkek2pD8YMJOcGyTVPsxFBiGN6aoTVwRjpbIOCIwAdXUt8z6/Yz88
Rusmtnl55ewxYNz/5DT7Hs/kQCKAeIU4/0eM3A8FSc7LuKgtCR7/GrNT59B5BhJcjLgCZMacrGzv
AkUZA67q2D9puXPdYiWYWBcCLJ4+IFr8m832AoY4/uAZUNkNEH5HR11QGmEhkC6lRDOx3tX+8i2p
czFt4hR2u+udP6Qx1fJtpghxMBZPVTPcDOJrz24eLuMM3ns4W98qAaeyAoh+8R7p4EoYOCn91rjv
881ftRd4eiqtWvv8cSD56afGw9LPQ3TK9LVkjnl8AYqXH+XkKPMaRIXT3/6+L1Ydsx9K/CCXoVxA
tZjcxnCvy9jwPFDE182kszm6tQpubjxvhBiS/BhDYI4BchcvnVdYsLNSAoYkeOT/okXhUW/OqtNX
z379GoWErke0Mdjx/lSXem2sbYcaZcsk/8GPAy3uBho4+RtqDbJ8C4gVOi4rdxvkKR467ji8NA5J
jVj1LpkOtNoK1377Og6L815t/ZylcCnoMOLNywEsusc7JrUeDtBQopzB74W/BewDi48cSSnWoSJP
Et0htdmdnyY9PZUa78B1lH77odOzBSEDV35CqRVISbjF8Z/xdA22I6X+FcMrIlmZ9xO2avVd7dbI
x7HzjGxYR6w+EtJVTX+BfORPBfanON7atDbWikco/QVF9B4nBxhuIoJJJM0juvLHdKC/5BrL361R
bS03DlqvbJSaiJ2Em8kDL7bteWYZFRGDNKd6fiQD+Rt9O8vyle8RdN4c8JX07aLdBiwUyitTGgd5
XgDd17QWElALPDG1mfnKng9i0xny8vzLBcvNSIouALegkpU4IxO+wQxw8wMd7S0/JPdpBH4wXavX
wVUMZMh7YplBqprtI+xufnBvg8cm1T8KbTIKpVhoqhbx/cVz6EGxzV7jx9tRNLz28gKMr1z7WFuM
FA+9wLl6dH2KeeUK7WRPgehRnUXTYGoCgjANrGecosmWfbM9/2cVeJrsMB2D5OrP4X64Vk4/SN3R
prsauhSQjsNXcnBpin0yLDBQQIguRvKQ04OZI2jaQdPbdKH/UZGZw/S1iJYmR0Zb+ves7t+Tr+vv
g5wogxSyauCWsYZO5B2zSlJkpnEA5+IN1QqjU/yPtIvYt5YcH0I0FsME+MF+9/JqHw/ozeupMRNt
dCkjVQMWGLax2E5PeP16rLOd9xJ/UOiCtTuEBoYHsLnRibveevTn9/D6rPwja8r6678uwLFt7DS0
2zjbT9vpmpvy66F3PpWnLdJyNIqz19vVEwh4e+tgvBmf/lKUkllW3oHBuSu7lSyAlUFYJeNsWFe5
d5WMHGMBbNtReuPY+IeJ8AeVuWiZh/SDnzmIHiVeEjddyboC1wu9GEQqzlFx1ZMhtyXzIrZ74Cxe
PPlvcr27lm/FChuGsxKMoDhXz5iIqwBDYxZOVABMYxY/JDHqGDoC45JKZSMBmA2C5TvTqweOj6JY
N/mvY5NMEx97domlfgRKRDy1GntDfgHNTcymJnniwJLDzSjQJ8TM5xZNcoNnufC6ivz/IWZEo/jO
6kZyQXAVubL/nf6sv5j0a+Ibz0b4BGdbUjIyHdubftzaWiV97rrcoKgKE4n2BumkoME4fa4GX5j9
ceLt8qpzLVUeH+aUH49fMEFndiiPTCEq3KHepoIKZjUklPqhzeE5/p4GsnaTjUK12HiSgylmWpsY
9iPjhW1DjPUUk4y0itVSbfNC01L60ja94mR12TeFXSwlZZZsKZhjgU7ZPs9H5wlRz8sTFBqevMeX
4sm+BpTPkNVsIXX2JYGtuIO9DfeB0abjqgXcngqNBURfZ6SHhHC+HM3i7Kdaoilf9HN0bBvcDUnH
BbkVAaUmc/D74mDz5bB/d6UQfi7jhW/LXAkGRCEFmYNQoHPuR1/z+pe1tO0dygxQxAYqvwTC8Uf9
uX2eexkBFIFclAe7399DQtaeIctDp9/KirjQ3IQjqZVxFKe5eGyABPMfXVL3q/StaLqXs/GfPgQG
oMMZOq8n95fQYRsu3FfVpD0To/bangFHjxGwDak6xCSFnKOQuHZpPZk6AS3914hCgGvpB4QaaWZ/
fj7W9Wn1+JbrjAKihzZhgMFSBaQsMI9O2UN8qfELAjvw53GqUr/odbHLwi0Q2NvIMpq71z82HXPs
2tSXm0oYPadaptCknuEn193u+NTSvBIw/rM1g9dkusSu+f54+SrTKIvlf8PhSAT0nGK6SjndCBpg
nMMPbHrdWGBwaSSjWTNfxU7CJxMBLvYzGMglYVd5WQovPl9nWd+0u60A4JbM8s11Cy6CrxMfuws8
4SmerrD3U/iHac0JG06L9W3KZLmFI6hQlQ2p4qeaDrbaaZt0fPtLMhm3Zj1LS9Od4H4vmqrLWsYl
C3dtg+skhvOV2u7zzO7/yGokA3GzcvtHENHBl+fekSWHKHaOvxTOgcDqq9V3LanMlY0eSDCzufDf
eP9yUwecYvkumd4wY1Tlinhr+LLRII0OqX/TusBRr2V9niLw5fzy+JTR6lOAoLs2qNbdaydhoyMW
Lo16yOazXaI4nemRmNvVn/Gsn38/v105Lc0i/uX1eTUjM0KOgqTlQert9luId00JKigcw6VQgdtH
pnXuPgOK4b210Rr9qRKdPdyyG4LfG6sB8LHGoRATLf++aRPIVk5UaqdoE2xaX++txeuTK22wC6tl
G5BL7VB1/cUCAQW8hUPMDZvmspfzg7g/eLqvrOfLmXircL6fquzhlu/rE0eySulYLXWL/ev3s8uk
EaxdC8rnWWc2hpZCOlBJYI+Aju1oFidk597rp7FRDDSEHsEj02eMwu0kvAwMzJFuOKw/CfvDdrTo
HBuhYTzLeWETxAj93N1VpnUciRpB2vuxOx/ycfllK/P1jHuP6i8/2ThX47rRnzNMn3flCLRX+gEu
XdVScJdhLgt5KR9APZXiS9gDWbW0dsCRCf2qayqZBuNUNhfn3xawUzVL8vYVcg4CizFEklzjZffA
6CYO3l+n8hlUkXm7dTLeY++BssRNlk8aObmOJgqge+lfTnqYYQi0wMwKiDNimXv3RTfYkoojqqe/
iebdHfNYS7apseBRh9q3+MAN5W9vE0cMO3bhsCdNWEo+jPLFtrHiqnWr5pjFLhhr5avbt8s7tCIz
KCUrpc5CFWaYz4zmyXswLyc1gBgIctQtb7OXO2/dSHCO1//KBeds/LxbNYsMhss7GHE2RPANCSjh
SXC+sULb/yFWjeYDOV/vpddAqDrVt3GIaylWs41Zw1y+/735XdigmKH1CrVc+1EP5DSD1vKvR7+s
f6qtOdoj2fotYoMIKMdAJ6m4Vx7RVZT+En3meOb+i4/jkN/vJFf3xePt16K/ruMe93zDGfPF89dR
V2bTQ7aJC5Ur7y4REcESX9TzBeSBsx4A+pd5GdFvgLf5G5zsdMtReByc06zfiz9Z/bQWJIUZeW5a
F2dBQ8ev5yDE0Lw83poofy8zZLK42JsPQ/pHocKSO05PaLsbsyFyjSk1C/F9LcEAnVyF0iw5rwoS
+WSW8jI/BbeZu7H/J9io+J0O3LRs7fqoJHE4fzYmcQzLb+XTtpJ6VB+95+AoSJcUfCqwtpwPo9nz
IdrsXgoW06WeKdaBY5InfyURzfolbjvd57W+gvcJnf1YzCoZFuanClvl+9Hm2lsh2b2UDk02j0WJ
bWvSCrFb8TL3WshHs1t3Kh2qLIbqzmW9nVu9H2SmfxyVPXdE9hwl87LO7dQuQeUTdiK80tQCI76e
RAbq5gzUG5f+bXDpZ1+Xk5nuiUP5B9LZrLWcZF428YZCiYamnbY5GlkMpotKcZzkbzE4aZEIuv+V
XokqJ0/Y9kd+nEiX068PdE4iQHTHRXWG2DfamTiMuOemRhScGU1sn7Nu6GwxFfBqFWtX6WHl2aO6
R983EA2GdflFiM5ITAqTdqaeejHeLn//jnzYbVUUxrXh9WfAx3NcAqbAPx7VEovbTNWPel8c3B5D
rmMvNUq9HHDBbB2D9fu+V6qnx3t+5gEqVaINksXq5cwbJbpeJ+v51/5U9TsPkSOjS2mSOsd5dTE3
qk9voUAZIGmfsv0Zwy81NR8ML6ukLFYznHH8kUklDIONrtfPje6oo9coO2Yc9UPBYAKPQb3//1XS
d3vyGXHvVM0+a+mxt9zCczNfitnEm41HgSrhcF8/iiQIpphoJzkEgAGJg2HUorrYVr1gkdURbzLm
Bc3Uv5fHguG+qBppBD12KK4b8/d7Y04myJxx4GJ0Tp3dILmoSFCpcHxE/vPZlkwsbCP0mo6hoqo0
QACrAYS9xwBUdXjX+mS43zd5IEq2Hd/hE6ocgAgS0/4d0fq1LcBV9Tg14nedJ2bsp8Fh4Mrv31Vc
xaqX3aVCdqQRxE/6GXyQT4MMP1kBfzj8FdfwbLixKyv3Jx+TkjfYlT9Wg1lr1XJvTds0ABnDWleR
UM8fgh/rk7ZaUhuADB4XBcksqnn72omkKLjUmkwWoYEz3CzflokjBn8pSqV6N8V/sViRpuK6HFwN
XqmU3JJON5WPDMDaKqp9/LN0vNvx7y+P8VRAZ04r3AuUEJu8smHZI8kP/yfMswpMksPsxPGQrtUn
PBcrk/Yk6MmzzY+Ul3wwLEozX0cgkie/sr1IKvWKyEuXrdldvP4J130WXT59B/+b9U2SHZ/IxyzN
a0854ImaPL90MRgpPjJ9vyYmh2T38qy5j5yib5th8S87b2cTte2lqaxTFB6QXxm6/syvERsBnZYl
lXgE/7dCon3O1cwN5uRSd0XF3xKf8JKMU/Oq+6RnK/7R11g/Uz0wWrec0gWeYe05DwIZhpiJtlzO
RtpIXk+wGgQVwQAAvqNWI5Bzn27V06dXY/34XL2EzyNESplIda2mNIIYbUe3fw4HpW/uuk2ue/WU
hD21137kQe2414nJhrfX95yfdqF64AQ2yl04bIRCf9m7JBue/jvtxKJCSL/7pI/hpHpiWDot34gf
SUBCsuy5cRv7HT+euVR8sL3ou9H8ZzNwJYxCTs+Kv+YronBxIy3259MuBsymEwj5P4Qai2SMHGbS
bjGm39dsLLUYALJN1Xd5aGNz9XBp2CGlohLqt36mMSn2UxMOzZ+ze9UAxvdOFOLCtL1DNL3ACwuT
RJevjvOVIy5sFQGX8NBS33eUEbvxx+YzeCjgLzN5EKc7xo/Zl6LjJSIYQcB5pKLMuZkOTgm81/8O
Y1ct97041XfjJCQE1d2OOK9l1nXdmqbEUI05wkPYRbtAQS4zqOOSKYjVcIXqBSfFI6etnUXefk3y
qAG/RHCEhBAcIn4QgJfNBKl8wRx4HVywuZH7OrOBvLG/Y7GBy6qAJHbfuB7ewzBX1Pc5yubKnCpu
peHq4Me7i1xd3+ZP02hURk8PJMf4yGdr9x7e9Fg9uz636nzXvdIy/KPXrWeRl6L09xZ4clMvSNaM
OY/f+M9QmIw/vevh3c3vrRw3Df5apLQSD2V6N92PBCU0QhMB/cNqb/vRkrqABzaFNZPW/1i6r+VU
miQIwE9EhPBwC4P3Vkg3hIADwhuBME+/X+vfOGtkEMz0tKnKyszSWCXVv7hv1oLrEWYSfrms9R6t
LDnyAXMLkZdVQ6L5m+rHE//eXrUUxffcZ7k70ImByrxqW0XGe+Pt1foFHWijzBxsXctrAaOXRb6w
8hc7uxXWdE3OEACOdqoXHwR7n50axtpzcOEMSUhxlRvxkuWq3ukzU3FsnceuUCGFlC5wblZfZ3xb
6Rl6HRop64DpPzp3uGVODZyZVjUIbM81W3a04QaM8VbZVU6jXSvlOGN2AnXGSAmKpZf0ZlqR6ZY6
oLHacanTJVma4g9vJiYclWur/iz0Up+cYI4A2ATTBwZLYgtuK6EN9V2pgtXdPDP6bsmYz1V9Y3sI
NFvdW78HxPeFk2TZIEzW43w1+B6HYhJBqmJcP4zrREZoFsHciYh650ZyAM6JmKSiSN+h5w87ImH9
cWmAwpar4F04slL6vqlM+BSY63ezhysrvToMU+4q3Nlk3VHGqr0GKENGeEbXhc2SUEWTgsm9TxJ+
HKnu+MFsnR08HI1nOzjz0VJ7+7g1FCFzffS/5rTIbnKSkHkI6A2N8Kge2ECQ8PsY+a+ZaX2mxneS
jRe9FQsEQht5W67Wv6GhBhTDMWEaOg3Ix0r7lgYI7VM1VrqCuIQ6Pyo0LAfwR+w2DbZSNfS2oOFQ
nb8XTpAkaVPnVI4FPadt8f7lJLAh2QjspZbrLdOwMLbxyjVVupH+xpqm/EX34FQ5na0dUd1wG1Ll
VZZHr+Wt60TtktROoPgDtmOrMDE/f6bd1ia54KjjK74VcaFc6QAZVAtWuwWkcKqvbdRyMAoKpiGA
8MIE/uyuZsn56isDg/pAFwMb5HrEbxxdQ25psyuk2utIDYY/tq2Xjb2OLAhEUldJQNklbdYBxTZB
WekW9/qH56TnqzEeQRCA3d63nTwIJtU3aWGUKB3g6HwXQduMqfkVCCRVWS5SykrxeUCzBgTB2iEd
0BHIzhzXxwJToeWm8hrs328IT3/sC+uHPQZ7eZ5Mqus/7TVVzb11hBhu+/jetFmr/obp/YlrDFQQ
LvYcb/vHdnntBbEOS9CR+mF5f/2jT8E7MekYT5xvwS/lPbtI9EO+vFZQQq3Ts/XO7L4b+GdtxJth
EIA+8Mhh3zkV2tM8voDOhrJavkrf0DrgqCYnK8Xmpqjhp52MAjLyy2vY4w9HUu3smORLHq04B5We
IxuDZtnc/lvJYerzNT9NUtz+f5aE+fPMZ1b/uffM/12Iz+p9urTprcUez57dhmc/P0NhzOFBpLSH
uq/xf9C6ur+qnUqQ1IzHd8u0tP0KNFrpeDMGyAfZWqLHfmAt6GoeweP1vcGUe7T5cFUy/afaWiA+
Lg7AO46tRV6NairBwW6l6oz/S4UQW6zk4Yw2WEyl+W4XVl/THlNinr0kdi3yaAm65FrVmUdscWbb
gvsGVwoNCIjGJK6z8DVBI+JHwA+29R3JAUZrwF2QS1IlVBVrUINQX50Vg4Ktmp/hWiQCviAJpZKR
f+rYrWshXELbO4iV9tqPxm9jTSQJSwh/AkpZ3LXNS5e02Ugni7/Pcvbw8X3TF/BU3G/eIfq5TT2O
U3KPHqfe76p0ZtFyrm5+6jy1kJqoB5SkXt99xjQbdiXPXh4RKlvIg5HP5VQ2GIhkHjpQ6QfYWzNg
PmHgb9/jeh4FR5GYjqizYyO7ZlKj5RwBdRnTKpqZItXQz77yVpqg5faOSzXPNc43DEndr+1Bvs6R
s8LJsp5ND9Hliu2RRiisbAcZBiHjI7vdk1Jy7n33+WwcZ3zUqo/O/p3AhzmedCKCPh5h/GiBZRzZ
HC/jzvXf2/vb+4GZSiCS/QwClyC22OI9BDpQ6EgdkKC4XdaWjXbKpxfR0sooISB8JGb3YFwdiEyP
cqY+QdVEVSWrIjhIK4duNXXL1WKlGVVjB/NT2c3VV1FkxcRLYWI5CQy6fc7g/RKrdeHfScJ4GIIU
QCFScmZagJgbWUg6HtwpTCLn0vAbfSil5H9sHXiutvd8WGAbSH6Nc+W3ky3n6iFpYPPCtumcDfcN
Grs00x3VtnYSwFTe0Sc9MHlDMW8crL42FXyy3fCXHdOl2UCZVzNes3VQG0KYG4ZmLTll5mtFLYgG
pLp9t9irIVIoPP4x4kNCwM4zD7dYco652r6q+1FqdOgGbTxCq/5935Q811q2uu9JOUxUFPDSrXf4
4H3Tuf/b17cQdNvTun9vp4CeS7E+ePravy1t3Uq9uWI+Pp5yZXsgJmhs0zlfgm9YPl9/Zar3rC41
TcaBqV1pu6k/6DUvnS1YBgGpnh3mLdY7akvO43nhNQsBeJfrDoo4d50cVTS/VVyBaDjxSTbnGwdz
UAHwyVYiq3xjw+x6PGGRbaDkNazOTuKJbhj9ktzEuumP2+z+vh6wxuXztn2nPTkOlirZUegUx+/K
DvrddFaoV8fV9m04V14EHgFzqVNNMMVZQkjSCmyBg04fr+ps3571A7V4hvcuZQy6AeRzbv3rKk1w
5DANhJZVqXVe/paF4WEdQaB491OkBMpoqiR6Db4BYrCphcWHEW04qPHFSvee/IcYbi5xMadsN5PU
U28SSUnO3THAkABpOPFOI4o8FkQl9fQ828nCWaZjxp8Vu1E2XMW2jSOLa0U39qQWyo2Si9xPGyWE
5cqArSZopHMd3X/powIl5bv2OxHff3d90mG47R8WfG8qL5w4Hgl9cb1dPLV3qx1VKIUXAZB8Ldhm
pd0Q00Pl/2CnlBk5Y7NNH5toH4oLYmcScXzA8V0Ds0c5BhXLMAgu3nsMgxTF8Ovmxv4xIUQ2jj9l
4dvPvuSobjD2Kf10VVHMivaZj1LSQaSjkTL250+qfH50pl9UJts4RU7W1ksBinCvFhpccsiw1N3X
uPzr2W5ymlONnBliCjxOxdcHjZdT3IqnQGBf8vvhIbZtX7rMS5ICnB9rYi43XJ6IsJ8X6PGfeHWJ
MAiV39HvkotblrPQ9v101yNd/ebYOE0E0hfx2Cx2K61Vs4LpHc3flQnS4m07uWN4DDe+uamsa7lO
zmTa4tPPkJb4zX+PMOJQfoJt+6Wyq95qz+GIZWtjPfh+ALAirjDfPFp+KptsaZOpbgKAUn+9umzd
SIhel5q0RSYl0MqAFLJ6eikqUxNWf+dSioAwmCw2Gw4BYyL7sYlavI3zjBTWf9TATRfAw1/ht/pQ
L5uO9bqgdbysy/FkdX0MjBrlBubwsWIC8l2TRhzH8fKue+mc29Oe372zg9/Wj70nz8jM56uTtSK3
hcVeYBYa6KA/K0jslRYwO0mGIawNuYJqbpSsctuZJ3sxlOaUZteKghQM9Ytaxhtkcf+3sE4fd4UK
0LrKh/03UdH2gXkAKAPMQGUljc7Pb1+7xfnrbSlni88Td5TENQFX4q2WgrwkqHg2aRVMVE+wwTKe
rSbxufgOPJfycH1nEjbQJdQhPSfe2p+6mtlIx6muRE145ftIfp44OtxxJPOdc7oswxf17VTPbIfy
PBm8BfDqJqbvQbcFPt0/PxNedKkd3XT7kGie8rZUh/xchpY/15zvO55rHDF0vZal0IBDOqbhiF+P
L1HkaDBPpUdxvD4f8pn6RFkJPLtWmJojbaKLgxPGoOA+sKdlJ728dCfRt6FVvq5jPUYKvZ96evDo
LL+0ramFs2pxbWUYNKCFhCzy7rB8Vkx4plE4WuXAZrWplVYZsBzqIN6zw9B3nEoEalURYHLAfqSM
e9cKTMLYgEq0fVL1QtoPJdZN8zHhRZcfhOc7Afus25saBkcQfEzO0hbBcMm8qIWqO38FiFygTGN3
NlKQOSjtfF0VPmKgUGYWTeLhdaCy7yCk6mE2bPLaTyO0cT5IGOM8sr572EGBdBufh2lHIbYZ7RuD
1OTrXhChN1M9O0+unca4DuKOXGv9V4f66zSTWkKdUks756bLlaV2nUsjlIoUcdT7ZBFfGDAVCiyc
gUkI/K5V0KhCRDm2Hj3UBWy9Di3bfKm37x5ryfqAqu5SfvZukFZ0X8RAzbKewl2Mw9Kp1VPfrut5
W3u2LIWqdm4R53Yk0vGPBDLPLW5XyQ+RouMdnr4thNIIZxXB9K2weA3SteU0iGb2s4eC5GeiF3cG
HDw3ajJMrs52nM4XTF4M7lDfJex7TYQeAstUr4VE1ssVl0gdkYt8sCTej8/j3XDV119H1rx8W4a+
Vi/kiGMVuR+baosYijsi7r4WgxuuhmZRINxqkFVliV/ml2CCJHqJOo88p3cQkAiKR46f0iGBS/Db
1BGqnNGTNanKF6j+2XawgwnZnqAx0ONMNT4FrRCr/JQCYS6tFm16tJOHwq2Sbdzbq2pA4pbnZaIX
C56zPKTs9rFeoDY9o/V7jiYBlKwOfC5fsAaUH9byS5dPX3zkMu1YiNWETwvASOH6BbbCOnlWD73d
57os+94jKutx2NAlqAS97B+G2fIbDDmQV3LClE0tOXmO74RvRDmc9bRZQ9tpIlMOY1TAbEWwg8JE
4YlE5KvsAnkGWECMEwE4chATAKmbVIPW6I9o1VgG29/eF0CliN7wmiQ7ae1Ndqrg8r90GOcmIu33
P5rJuv5S1qpbVMv/CNTvbGGx+jPeWkVjbCgPVat2Ih0tDZpq+OVcz4otkp/JhQOBLtH/wbE5qXGW
uLdXjkNCVURZoFlc0B6srxPYrUGoG6w5fwb34ePzPtyUekr1JRQ3cEXIfAXaZ/Z+8UGqFUypQz81
e6hQ9IRDlP4Sj8OMKoHfOe59bXGNoIngfWXpvosvLNSEo6cbDvVyanEAyp7F0G/U01SsIWpA5Mft
gMuLXSfZQDKp7cmHgyoKs7xg0xEL1EHm3nYZg2IXLuRpzhuPgrtGmdOxmuvDtDy2d8PxMqOsuEjL
GbE0mBOGsX4j4gWSlT5XX3ep4CuaHf8xI3J17AOCSJIPoBAvDIXa3L9DKcWBbtHCztnUxohTZkRo
M5jrbWohjVA+IzXgP6HWEisgL+YbuL+cMxnk/DZphwnZiZlw+CcxXb/fOJJUE18Sz5+xX3TQABr8
Yfp5DMwrZzE80JB78hPqTWvx6r2lcNh1skgqcP14Uzb+K5eg+kaP5qb25yMkNv6WFiHB7KJ9/XsQ
eB8WMe1kKCgj9jkdsoPEctt/DBBh1cllte4h07+APDwxJgaYlpDvBmd+ElWHISTkid+2fd/Q9YTM
Xvmfeo7dPT7UupztWhK81Av7+rU508iuNA4CRRRI4g4a+MW0gvNJMxIEYj/MYX/FSGV+wCJbXvGl
s2F+q38SBmR6q/7sU5Ampdq2g76WtaTJtlsE7Zj2qIXt55nGg1D0Qyu6GCWo6og1EMxnxcsbOtwg
pQjxO6ww7BHCqyAV+Xs2QVWZqvAWE2Ceascvm5M3CAKz4Lr+089Wr3iCxW6yV7t2bcMC3zbpwUA1
8kY9Nq0HByMq7Mq6gVdbvfXORSKF2QRACjXUBhsidIgOOMZFuIHQ+T3MXCQcRgwyfAREHKzDII5/
FZIZT+biIH2WQmln7WYDk4nFU2s929QJYlo2o4SxOBc+wR9O+lUwe4hRV3zX3ur5znG8byu2xOa6
AoG2eteifblC7hnM0mxXZFGK9SRxcGO1LsoKBdKCKta6vR0n6gYwTXEfm8c6+OvgxrDhkLHWjrLc
5qm87cVkMXvmFzD59q57+iCXMcIMHoKr9nFGg9F6lHv1wRFhVjOmeaISKMsL0TxqC1b4kWRUVj/6
rv2AJa3beyPfxIlG7QGq8TGzgQgf6jPbKMIfySfYZ//l+e8jRNRD07RsYSq1RPgs9HHQOmFPPYWG
POCJpEeXUETbB6MLBphaBCoI8ZtKBINSXK0jBhl8tLJ/BcnMGLhv203DHBuvjrBeEA/HEhaHKsOh
lJ7czAhuOYw/zq1urpMF53CYkNW4f02jlAsRwmndHGfRsbX//MkUM11Ek35iIDiPmC7WY6Ws4nEl
O8pEwxw3sVvfPLKlIGIAjDJs+vQWaw7Vq6uZQCEK0gIHw6rNFosORBRcFssG+uE25JJiofwgqDgT
TKy06pWbz4C+wScPuKu3lPMyoKXTSgitdQEv7ZqzY2X9+JtNZ1XNLeZTeLk1XtFeuY4LUJ0Oj8Vd
2Ub1FvRvhc259Nk46/f5IBfTtC48vVf1PIL6bOtBR40DzkWuGR8gsWB1xcOe73mETUTe3KMhHOYB
W7CWSZgAgc6W2kUHGzy4I3T22pY6aiIunBsbdki0ak7LiY76Q5Ecc0pKZxVo+jVm2+dwj3WyGnvi
qxNlCPrUfFQAC9veLHC9Dqi+p1pQOufs7hywKjDra01hu7s3EErNXaWByLGqs8SxJIjQSC3V4oB1
jZAanR96K+QqyESuS5xjZbZm59at9aMz5/cQEr+81kSXwT2/Q4SE8JSQZ892iBtOUltG5Vg/AOwo
ZTklIi+M4o27yay8Ye2wygh8ZJbIoUlXInSgPAk6hiEmEvyFVrsiMp0WfvnStLID9aIFRT4M+kuz
CX7HdJHPSzHOyyX1qS0E1C85P2Gposa2SDjAQfyGXwM2h/BM+mX93Q6T8CUN63epJ9kuGcrt+M8I
JTYw5rIg1WpKsGCFgK9o3/id/CxtpJ1NnsxMjGG445UXstm6sBxdxl8iwritNDOSqz9701HK5tVl
EtflpwyjQ6sVwQu42DysqdkmvLGnYkPWFHjawMjWq6MWq1zbMnPD1OSk5Y6R82lFP/fsxWb3JfZu
1byBAlU+r8DOucwqO7Fj2fGchybi3yac5CeZIPb/EId1ckgBgYrOlp3g6FgimCb4MCyQbqgL8j3C
Omo4IFLfvPSCoL6Mrb1kodl6DQhzhDf5JgnjUlz4mLsmpmdLGEnQVCrZjO8VHYiDP8TeekGkstRU
SRkI2pd4zNVnseJQrmf/pDMeSxJTHEX3X8bYRtez1UpgwMbrFiexlZ2bZyIp9uTn6Y0cC/nyqdaZ
MtWyU4iFToJANhoqPIwMwnz8+h2a4uWfHm6Ug9iM7GC/UacUf9XuxDOMbf8ybnVIK+lSSoGVVuNf
9yfW1gnCWdl0FiUqZx+oUYRkSzs/+7swxiGz3NVu46AIDXHhFNqnt/acPIDCG3Px1LSfiLyJJ1Tr
eNk49wrJAXC+8UL6W9cVjoJ0ONHV5Ufnc6OHCGY6F4/6Xbxv3gq72W8js0gNdI6qpmqnGX4UC6WE
UzW6qAQvp3KB+eZZOBlYpnCrykVj7Vwt3b46ogSMnRTCvo30OpsijFfWzXT73n12T41AVlT31CEr
rUdCCcFxPnQOOFXXdRNumAs8tanpdGYz0073lVwre35p6dZbN93PLa7vp3f8LoEjQ+lqgld80j4M
a0duTeJ5oXC3H8V5pvZLdW6n5gHHz/jf8yOlz70+30cVye7jUcqH9vEFfLBmvpTq/qAg7hrx3qOX
AgcyrmjYWBsHZne6Co+ypfjn/c6dLtZH0pUs6otZjLuoZyfXRFx7CdjQCXORPrzf5VcfXdFqSJem
i3w/bqU0vCWHvkvVsEuVwvIRLaEt4HE7fio6p1fzVJ4AudwHGCUw4zaz9UgHPI9ixTENjIJxXXvr
8lWL9ww6fzxjPDgsL7b5Via6zDjE6sC6fehFXk4mSm/p6PhdY3KVGOUb93P5wMdEMIRdhVbx/cHT
JjlXnkRpBSj3nva+fDsmdM6jzYnG5jl6Y4djZUt2vh/t8GW2TOiSQDDxvBoJ0Ae7qX3hGRfvuzPV
pSoHxAx+4FXio67n6W4CHT3C0Dss3zrxXqLm3aJHcaO17PJ3eZ8gHzbuSH1aT/46zE6nkn7wyETN
1Qg0/+jfyWVmme4GKXK0TpQvqjl02/tWMlW736JUoixq239mf4op/cxM+V0p9S/1QBbNQMiJG+nZ
mBfhQ7YSyjaP4j04rkH1fXkFXjJr5sWRK1xIyRjrsUtCVU9VeTjFoty9dOZldy/nfpmSCu8fxdj7
g2Vqrnu5lB6J4q/G79YwOvASFbQdfDVymgQ6F3EzOfHZBViJza6zHBZtN/WR2qiHaN/GiPrRXxWe
Lc9mW90sQgePgbJovcUJzps3UsNsW+s445AbZrpdjeZK8Vm+n22nS+uma9SxerUr/fSyWw66reyv
CORbBJfTUbm+2hf4gZIEZ8mYkd6y1xK59tFRfmrsSCYDWwoX7/rLVKSTTtmMTghhtCLPRvqXEOPY
/1bCf5UuC6yxXff2dezrESqum6E+13Yfv7g3ZyZP+I8K/eKgJQ/SHQQffA4YWNur8IJi+losUeCe
wYr2dnLUtumThTbpUgKvZKr7dAUtad1/XVr5yRNNJB/UsTgtmeXq1ECdEujgwoCMMYyyk9tb50fT
UEHNLduAmU+pZ5mNriapRD17Hp4uPY7AKfbsT7y3jh+mXp1XZs5A9cUd8TIU+R2Gz139+lM7IRNn
qxg895vw8TJPX+trvfF02AgkoJMm7q08NsaB23KT9CUjuhMFKYug/853sbrTcXttquoxw5M9Ht66
b4lhwra7uo/8IpYqoepkxTq50ebKoFfM7C5klalgz/QbioCX8jW12Ny/o8yemttPvMJ/FGRRrfXC
ile+Y/XNtMMg6n6evyHzXhPjNGw5yw5KugVgks94BNP0JDHt4q7E1eGt0N/R6tp/TOvex4sebgAd
TChqYxEQn4EJRO53hn+q76dLNcmYxDuC0OBB1IMPDgXibu6q6U6yIx4qOVrtQMWf2W6k47TyYOcS
DN3U/B1knpeGLIQAldBvKUjAbG7jlaMf2SulPP5T+m4lO7Fghca1opApzPutSfCYSCo/Zpz8aCPe
R5Q1oyMqqhqLl+cUJxMwjD9Tobg53hKVhh5dE24b4MXJXddDuMS0+NAlVEXmZ4ygQ2CU7jzmOC+Z
nvqD4G+uAL6q/g7SVYXZY2sapdu56FR6zgvBOO1a1bSutbL5nErp3lcQtlN8KJ+WbriDdrgkY8+f
ETHvv4yVpQCxbRxXTBjPvWSs+GwZytQjsmzetrUzUgGy3a34dmonp5093Qj+3Py0GQVUefUlK6GW
2pOZTn4ZImBG8vDBtdHtKEFic6NSCJ2CXaUwgtZB7Be+MzrvDNVJ5h6lZzSIZDmsJeHDY09ApTxU
xwRKIpg3qAp0oKrUUmGz/dUZajsT2Ri3Ja6dhU3n87v2eeW9hEHSs33KFiS0al3+Vm804cPq60o/
h5QQ/PWDcmo4jTCXVVUZ3o70X9V+jY3VQDuhABDKBqMk77U1lBhGteLQvgLDpmHV0960FYoDdoji
433IZZq8bdqvc4VlCqGjfWMBq9xUvi6IQaDeKhk0vxi10OautxWs7moBjGOM6wgSdLlDrNWo0glF
+VXptzEM3ZZ9isI4QVGupQJixgFJxUdsfhBDySjXg210KJHKIS3AhxLky3+AGk5XdnIFAWlzRIi0
H8cRrdZ1PJqfCq64IWErxCPsMBLAVBSPuBxCVOcc6jFiIGZsLPkRILgETbAsDqxTHgfnJ3G9NN4Y
gFOusCNYEjoIbz3v3+CwW36OMiyzpsH9LRHia/YaaV2yPl9OHpVeyjCq1HNtnX/PolGlJr/lUGyD
+I10WbtrtfNQ2+LinezmHODvWhoDNAvuN38jHITgmjb8fRpPFAtmBOwO8ygiz95bim/1HWUmoWaw
qSWKswskODCglOMh19noNX9I0TDSC/YnFkoOfzgbqF9AKQ/da1cOnTrIwLKD2CCeaMIgtA3wEPWB
UNkqNqg1i2isgUYrywszVw6jaiTv2pQn5FPAKA20oEmJOjBPa/EgpwH5U2xnS1OhFOC9mm6y3ZIp
rAsPDJB8+7T5XD87WcerBn8//XhAiTSRzkSoEby1BvYIjz19rl2ZVS5vWCG8YDSg2VQT+4Xiybms
W/b7t46Vc21ejizT15/XrTZc/97cANoBjrAivcaF2uOuaxKow1xQrhAoa0tCYLQ73GkPW1ZjtA++
ZYsXtbx4lCMzEAQup+tqYsebiEOb51D+5pwpxZeJV67zt88gElu3053TJF/l0VANB8TsEoVK2lmV
vK6ePH8NXhIvFrKTNf7QRiF09c6dTKNDOP2nTRYb47or2pqZJkPjvcQeTPvfeGsDk30ijZXfcuZq
6kOTohSZxDDcbaYqbZr5wTpNIRy3boKc9vfYO2T4L5Yvq+jxAVDn0HSrvhZPQj6Njj066kawjndM
tPdBZyZe0Hj6dw6Cqz243euMJX8J2rdT5TrSglIP49meEi5RVW79e8/1Hj53zTTd1nRffftp326L
NYHerTZNVl6H8mbdeA3yZKhxtRFTGLw7kAPjtB+KDd9xTMOQSlBF8QT9cNq89eMdw6P/jSYhs3Xy
M25+iQvLj67Z/Si5jxcvCc1NrUsuRPXt4PWPczD/LZYDOspoEHbmp/PTuG4IeEJvnPN7rKGtdvum
HxgsuvINhpXDnUpxhBO1h37eFgTwr2UYUijuOgHcHe0KCZ0hskHOD/NE+4JfFO+c5ily01RfTt3x
AsXqYyllraHWgDRaRhGrpcI2KYhss7SIzcscjxKRAImTxGOsWnhepj3XCsrAIq/hbveEv+iaZo9q
x5EY/HaPy1cZfpGn8wGe8pWxvxxbLwoMjZJq6VK2lOCAgGBWFQ80guvJRqm4sB5lHfrvMT2y7Bo4
/MoX/TNqVfXR+/M//oUtDsl5Fk/pnPZ/3VPpRh4lnr9SR31ceIMSQCW6b475UmyciZiEMwNf/+MH
2PN5ZCqXCsL8ZZBvqPMs04M/Hy/F3lUrMxw65oNBum6EPUHbqTBUNlgGhNSh7FS9vufo5hgitxh9
lYWWqgZ8lZQGbsW/nRRw+ycAeeExSajzDfgbey4J8DiUuaf1nAoNdGZx5A1r8tg+hpfhAWFjzcz6
UxyAUGei14GO+kVKuPWKpnfcVmXlS4hrQtcISOF4181p2SjlHjp6GO5V0x8g9QDPAQLUFNxGIOQC
wkIpBfIdWgAmoECrd8W3npYYF/CF558bTVvhp8fSeryCTTdngdCbL/Y/HSeBz7huxdodWn6Z6TRK
dKcghnxfJEIZ9cgWkv3UMFh4caF+9N5MaOCYRM/sOEdvg1RNvuwQ/Wd2yOgJzyqJf1OG3UFs5HDf
1mNt+khVrOh3sWpQMSQ5JKvIGPFpLVv8x06+6MEeKw9Wcbvyvf9TyVZR6EahunBwrsIvmWh4etqq
3ZfaIShITGupbgxeKqVBSnO9McnsK7rLdv7wRT5KHQfbOE23GeT7iKl1vQv7kLX2IZqpJTLp3dbf
sPLB3kR8w8TY1GaY9lPRyO2OobSCr4YOHSq06Fy813jGusCENoh+9b7q3f4F3FPe1mNXayFcZ5JN
OcjHqWF8bj/10/I2TwyfGjrwtxVxVn70qy3fu9dNMTFMtuO0P43dIKFO857YVuR218FOw6Nja8Mk
JFG7LgiT8GxJdWRQgN63MfEN0iO3kstwx0BTSsQCbLjpbrFx9cgL+fN3JMo8DF8/VVwEyUp2crqW
DsPDiweAo2zVR12Q6SZCk86rGLGTAY2+1eKrCjj/e5hgr2f468xfabMzq9aKLckq0OpzPUz3LNU8
NBCT3klyXtpJkp3DuSXW1ywOGnl7BUALqDyf/kt+ZPSCLj60deWxjnaAG7f/On5lO9eJEOZ7SCtw
XArZZS2nJgg9hXQ5DvFjNP3MrWtHKnTuufNgJQjMgvdiBjKp6mE5iF5J26ncWrDj+ByBeLuto1on
O+iMyhXKduHICC3jSvFVdOVPW7tINMaIikL0ujbDIaSgHq8hzQujrpdqPDtyjMtTpln87tznSuSe
0Y4wpBbYjzrBuUD10/3yMX9dK37kBkK3UPLxPJsO13a0wbqfVYn153GZxd0DVNsLqB9cx8Qo7ugQ
GB2qxgioL2V96TIjZ5wj9W80+d/u7Ew+pPA8zV3IJVbWK+8iW3rWNkxu3MtcUOH9HcSraSnBWwtb
apQ+tgRs2WRpmi/tjkMt8i4a2CU+xW/bZXKQeAj1U63pV3og+rrzsf2N8snwpsdn1Rfe8rWKnGnC
EmGdC7htqtlt2Y1hXf9eKx5GdpA9R5y2dbL0G4/eVWXO5Vyq4QbAtf40uUhfGXZmPp2AjG6fh/o0
L83Qfj0SL4oPtP86zctevL2V75e/GAZ2mO8fn9Hmqj9fqKr8cmjcBG/xIzpfEAkgHL+OvZNudXqv
E9R9FyDG3iyWbu4xEYQ35/IRYRJb7dHNJCvnfBQf8Py2505l/tEW7qNBNnMqzRbr+Usph18Qbwqw
rms0P7DXzR6Yrqc4nh1Etw/nbV6r1tK3/mXpevraelqruQtb0P4BVFLZTbaQmtWtPE2G/oPpTCmb
W+rBV2M9FsKDNpNeZz/b+BAgV+zdSOXjo+onj8BjpHQer40vqIby2BvyeBpQGwsdTSo21fYi/hFc
ZwLtEkheGp+FzgpTCv4v50ZS5ITbmKy99cHzR1EEfpl6KB9Av3n21UX7oQQvDP8WYInEquNgVR98
g7eFxhjfJ1xdxptlJWzTYowBqSwu8OrU2Z8VXJvPQEA/wr0zHlEpW1sgT3DLQHfAyhAUZYdxre6O
LOx86pAVOmMAVoFIlaF5mChJbO+GyaupFlyIT56FS6G59nGBOJ40wUN4f3IhvOobGgytCpQWgasW
Y5zw+AhpAIA9XN0CTNw9C9ezw3SkGprkGYiE5FaPRvgInf/9gHN3RPPC1IbWdzkDrXNmKdFPY9zJ
cH1guESXFuIeb5aBjkstWgCTAPeHRn75JuehTAlVbhrodP1gI8tfdlsY30JjyPA8wmiGTzSLDOlf
tlIc7/8KQobIS8I/kg4fHvdMQqEopKPhp45vbisKiVh7RkEZy919sxwRwOlDnClFOrU3piyAch6+
n96/jUuqnY16YejgQuFeq6l2uLcwJQIHBgu4EiuHCRR+mgpmaIm+cYfmlLnX4A/bw0rT4uKn2rtX
he3+sSAKH460bkTZOPmEc3URLinW8Lz6zAuM1JmxFnsHFJmVymr4y540IFztQs/QwmJTXIQ3+x6Z
OpoQGsFzaRye6Osj/NmCWqWKxEhOYbJ/fMtt9+/bd193U/3wh8g4HBrCZwSmvr70hSuKpHcIf5/x
R+FG48ErQ2b8N2NxzZkmm6pjw2lyHN+FwvRxNebGp8IiX+vp+1Xs9fTFtPLStR7namPtQo+lseDa
szCMuDrpRbhcH3XUVYyzkdHtWWSZdsg9w6/CmEmrivfCsrdAdTUz4jVDFhgJ0+LS2jL8rGMUmM2C
TB96QEQRjb3pJQqzIO2li3u1p8FQY7wI7sjhAfo3CLcS7k5B6e96JulC4wx7H2K61BKtVOtNFwcc
iPoZ+QKF9cga5a2vmq/SFKapPmD6zAXiuZpmJV5rBcd+07S3KFaL8RL7q8XXYKQJYlV1NUq8PwvV
Xo9DhhJ3YeyhLRdRHC/5S6291Vj2sNkClrYI+fB3aQQRKbb1r/6q1wdVZIAVkhgSIEoLc4litdqA
kU32BYm2f+Zar1ocfdnvolfpq1rXkJk8yRupFfLB0wzeCr44Y+9FAMd4oYyv31PBpsB/uDcYsA33
3stdxQKclgx0sjCutt1DqT2qD5b+3n+Wmi3gdsSa4TpNG+v3Eo1tmhZdtLeLvFUaDTc78LCqvSDv
CC9EM/FSTyNt1C3x4iQMQIZBaDQWdZUn6oSrquo0dxPdhBRgaTQj/leFhTGx/nrgBUQBydl4YcQL
4JMwD5OFidU1fsNE+C03JpwX+LkFBxnPnvq8sweYuaqWbxuTqMWH++lmS+hdUiPwQ+AzeuQBnPB/
Ugq6MFcTii+30uQRtSatVtDeoi1gcwXq0aTxGzUmn/dSK7zIS/7kvvjcivP6fqJ4tT7z7zPsmsrt
GraNxaI6qkZ8Ca+R9eTjo5beOoUWPEUjbLW58OEtRnkdVxUGMCsh3xaofVx3ICG0Wh7UpOFKPlvD
/2TMny14SiuAp5NcZfLp3VoNj2qw6DVeDE8QSzzZcvTZ6nS+i36HqxhF5VY0bpWHZYVvoxc+d/L5
2WqFIfD6AOJqyWlbPP4thV1x0LvzhZsIvotWZMO6nzyVtfcFyJDBCpfqRy7SZCKhDF8aM6zjcqM1
bn0Xop7X/iqQN3rjyCNDCQ5/E/1db3AuPxZwghouYJKNok6nUzYpsoWxD1v45Ma4FX12ynhNZadU
OCsj2pxWeJqJogc78epJY4wr5zAOe4aFbmfdtGzjIMLiUZM4wBN38MC7hlkMw2wlDVOWdYJVM305
mol/KP6861/c3zC5s+4cmfpa3oFT2ej37k2JZsCer8V48xvYgLYCh07Z/uPn4cCBbmN4nYIjT/h8
Pmjt5dobKFjxYFsxKAtvl4+C1bOGBRG+mvf8izFKl/Jb2/4XBDR0T4rn7XD4CDO0LI81F7zkCX7o
GIKnGw+3v0XEYK69nok4cvTVNnGrsPQ9+mnQfGoBgk9AQZJib25gKjdbyeI8+28HPgYT5mDP7T65
gYVTRA8SmVA158mx3Up+hLMyHvrO8zUOHiaUpZX4AIAWjQ8eeQLXLDD+ZVIYinGClL8zUEx0LYe1
KN6apTlh7JSph+5Ax2PYfHURxoWzRWvs4YVJkqrsw17w6L71x4u/8bWHXt16dSHWAI64GIGioyLc
Ml9Mw+yJebfGCgoeD88m/C5ZOwBnHdnJmkAjPN50N7wg+3EY3d49y41xT254Ga0HofMoXr3tc9U5
6Jnq7ivfo5Xf3QH7YVO9G7nQzMZnt71LS89KghrTo5GHGtl1evytqulBjE0NJ/b6sxJcNo+CRt24
QBG4kNDi0JwgrAccJzWOwCMOju3wZFzZVC/8TJnHaF1tVmyBwOVZ/w0uTjjZOBRMrgu5T7tbYI6G
funfdCvhpeF/w5kFRzZCAjNBHkPWYoaDBKNQ34v4I6HqX4hA2UgvGaOke5txSTWfG1ly1Hsh9rGO
lm+o9429qm9jQ9V7quy5itc39adSw2nEs/Y0emJXaqRTv1SCz75zB7t8w7I9zOWe4LEGwzJfDS/H
vlgTUPfQ3+ZYhVuGwwjltR/KMrq02oaHx4YXHDbOnyPmUe+nyrUPd1ZB5iOEkiGecWUwacUMfT2e
PnK5q3tmy144NxzsIbhLfL61f+oYNU1CcMBuPaYOYXTLuEnB3ytaAYVOzcDIMWxrr3M8BMd8FCZG
fcYQXyIcQeNkZ7+EvUlv7NNedYpeAwGXLe4wd9FhRLehyzJGyfBcjX+k4XwpUbW2JjPmLFa2VY1l
eHNAhcuNfeiybRolqpeKrlR4i3qYuPywD/h5D6xngoUuClpLoOYj1CnxYYeYkgentK4fmJHRpfVd
9yaNYBzc2TiN/0fSmS0pqi1h+ImMUASBW2YQxHm6MRzBGUVRefr+sjr67H16d1VbKKy1Mv/8h8Nn
hgIqQYPSZRWEfA54i0Mwbo2mMFLlCG3gO634QszHL52HsMYo9yNGyJEm5Qk8Yw96vi/H7pn1JQ9Q
nb68hvf0MGIaYnUHvCwkGUWLKD7Y8MS5nSNe1sNAbhN7V/9HPTDQ/hZJcGh2G8R1y5bW5KjiKZAu
inKWHS9zKKrLjc56YeJz8h9y4ex/mOsj7GLCzU62k9aDI9yWpc80gi1QCkFaaTkhkjkGnEg5icGQ
50fqTdkip+xl1g4/YV4S5h8/QT56As27GDJSaZCoQPUqz9KOjwvSujxpO6koZceR4kzOB3nKCMdg
P8SQMKBexagNw8XwMZMrNob47spv5GXLDS5uQmP9c/iR16OT2jXG2sLc8dUZ38qrzdg59QV11QJb
zj1xy5DLQbxv4kINHZg1Q7Inzws7Ftf3d+D8vfiM9w2fVmx2qVtbGhW+NBaSFXGdUcQnsjJYyOgB
2LFgcbMuAnnIeFSgcZ89qjGaTbZ/jbOEfRKDTo4B2bvY42Xz5BY6GU8g7gRcJs7QjUUBkYHziC1O
FPlclXzf/4pceiCe9pD/4vleYZJsDHV2EGMo6lrcYpwfN11+4cQrVPJml4dcaKFcFg8DX+mfDWSc
OJnyR0e0A5cBBLVBExVJmVb+i1/XVAzycFkiEFxcVa+OfWDF844ajrmQD69kLEcQCZ+fCIsb/F5e
mo/UOvC2mQ8yrkyPDhNRjwvYHx01iNwF4Js7I9J1fJfs5TImwc/To6Zj4DbK3ATrgcLH+IhyM1hT
S5McQhBy5b7cEvJE6ZVe7T+cti+x3peejh1V3jP5dzsCe6bSlg+VPZfiTfZejHy5YEwpoaSLi+kJ
eXKGqhD1KyNKttDuNcWB1JXgAFxFPC78yOOPVNmlaEfneHEr/wPuEkHNp4MAwZKNHTcBJoXs+iBm
3NGdJISs/r6CEp3ainE6J56s3gaLBM+p9yznMcCjAVHDOiPlQ0p9zJcTvd8Yn5jDPWDO4nBJmkDH
Lf8+U84xeiDOxBMgPOPla1dM2tgE9PhMJ01tgjvB0z1Bd/tZ1VYfgciBgY0N9Db0AphVMtYp7Cb4
jZDSXwu6iR1tOrNNwbuVYSOmp6FSpMA0Ke5k6ExpalpU3UQARHO+Ju+glD4UvUKAhNumB77YgzuY
Az9CDrAMhpZclsjs+JJURXI8XPiUD6j75HbwB7KZSPvRGKMjfXvm0W/3Wf3cINqyv7ml/H46FTK7
TanBVcEexBka6IviQx9RrFSMsdiJqIWktZVSruF1B5oFQ/LtUuIC6skhI0eMzMjIAXDx1IiR63Y5
Q0p32h3wIC78GE3JfzMDpKUJbsiD3bRbutynKSWxoBPfPjKRLm2vwANUjZAPfEXKFdmQ5ERtjNVe
lwIBNIRIIGbnUCJJooEHmiQNywszKxwPr/YwHI6p32G3JhCBaDRkc5u+eMc0QdI4s475GbwNNgUw
JkjEUrTd4hfNhrdcUjcvaVvm8y6AzFSaR+k9OskLvqZU+LKFs5keRj/5xO0dsAVvgmaLlpVTk++v
HGfppZnFxdwJHQhTD29DcVFK03C5nM/ZJemhkoL/gJgHR+JuhyHUQp44awMkD2JBBg2pti0HvZnt
bcZjWB/dkIw8yKIkeMjzAuEaKZpFI0YzxeVyilP0C/MBarxHCjHUT17RC8PKGhLIuKRBWzLnwpEK
jUgz4kWWm3QMldIdMwrzqLTmKqz/BIqWR7sB25rbi5MEdDuU3VzeJt3INUrqA3OQJZ4pNF8O56Ac
3wNOJPCDwyD3mZyLgo0SJOR60H77VMX0W96Up0Lmr+L/LU+bVIVyc+RXt+vo0doejZydwHb0RNTX
kkYGCR510Yo5XQEb4s6UJZG7yF/hFso30njxxNLR0oSJca1UldKs/rWkSz6UAs8Ighotui4RWD2s
lM9L/KWufCDSj94tLpD7But5WVohOdqhs5wnXpoul02bRoqvyXrlEuAy89YV+N8IRW0V/yvkKyK7
Yxg7hsPmapjSepvXWPOWR+h/8uOIquaHPOXDeMO8fsI3flj0aA1YERiS4cz794RK2y7IIPYVHDSG
RCSBi8ksotMTFoLIeB4kmnPiswjFEYLnSHAwqgYOwg7fmSDv152/f0mrIsebbAuSOMOZt/iP20lD
Jn2s1MMgPSyC15Ydgb2zRVjlbyiKSTF+pTkaA/vKVXCyg5692Ybw6u+JfYickashkZg0Hp2hzvew
kgURQ58sZYRIFFBOshnzciS8SQskP4CNLZJfAmGBnba5jm8qcJdgd3KmM2QaUkQ41yZVhsB+OZr+
gVy/rDqpfW++FIzALAPaM86A014uTioh+cECJAPDUopQTvz1rmwj8gOkRaIY6lPxyN74CQ6U1vKB
SVtLe0ptJKoUw+bxZKcF7xUgWzZjIYP835TBfANqAEmCQLEnP26wGxzkwv7/EoDP6Ol/7RXFifwU
k2yBG+9HzipaPNH9Sm/MGdCkM5La628n5oH+X3+xMwteSaU6lIIeqJxIA13jBqBdo9RyKB+pOTHw
CHdgPjpbfZaa4YOPqy9pJ9wWWEL/7zs/7zozY1R74NOA47wPZhg/v5g/qWx5Y6gyNgVbUJyT/f5X
+vGhaYv/dWNJUTIDSE1PE3pm2o+McpY/1AmYNYaCguo7VNz/P3amJoPbvAY4A7lCMSvd+d/Dw7mR
/b1kA6tALGRCADowXXzyKZ4W/+tT2UZbi/tMak3chhaI2SnbBNLmIyDtlgPbZPwcynMsD+FA6k/u
54S+vA2ONZO2iOoWJJVqDx0yk4xi/u1P0ZnzBnmeBS2viJuSLkwWzI6o0M3KPbyJDjFpuFRqXCni
pY4iE4wcxhFMssmBtoOasgCiaPQ/1NDSydASU4I5A17H/sNMGC2cNxzLZkyCEyyJ/DSlP+ib+DL8
/qJoTSgRsnYCVJaCIAcq/b0MBuQclyeTXz5pYSh09xSTf2c39RxdDsvr/vd0kSBrTyEO8vKEyekw
vqgCKafpzaVI5a5n1ntD8cuj7fy1UtJCRQUN12nA/4OTUmFRatMqyheoVEM5U0/4yf5/dhuYJ9Iv
gOBTNslqG5S0APriE2R4BfGyKx45KetOA3j9cDB4hyH2+EO5CkBVHJ2ZuZQbOad3hwO9EZ8d9iSO
iLYk1JFzk1dh9kgyDVUY5WGgdomE4Wok9jYjCEWeMtlfZOWKwFNuCb/wznFO0jDQkRPAS+rEX989
eiZ06fI32QGBk7hlPK7eb3M6ux+8SxVPuWPr4lWo/85d5ehVoEKafyMk+hM+7/aJCFaspH7oT/zW
2TXuwUuFroqrNJeYtmzI+WYjJtwWuYj3CCe0XnRCwQgXTOrV0tF4ApAAL46L77oYFrX1HmGq3yce
Pn66nfQ0LaZNr+Gb/jleH0bP6WWtjqrDz2skuo9ZSq9Fddy2GwMVudqh6bU0D+/CCLJy9JsfOR/D
VkRa+wmTN5ikMcndqml9VHfFaPfwwH5hZC7xmOpm4Wqkk3tW+/mUcjpY1D4WtY2BFp3cn7WWvxye
CZa26/V9YcALBtY0fd3/Ocwfvaf9SCFtBhmMTd/U4aZU9s9remV4mSrzGl+6QXV1WrjkzPWoMbgh
5cYKBUJz772ybr0XAoFb8HLfyGXjT/yOGwOhCnpvZBiVrZCXLuG0mv9yX7jcxmWY9Qm7h+KqeD8H
NX8o/YfSfcIxn0EUhxBskeDINBcVRQEjJSoCIy29wlVHRwRbrGeSba9x7arWY/5wSHaPjPS0/nhf
9+OV0tpoH+ciKSxOx1O8R0wq7u7uDFaDlimlKZ1VM36upRKlsIzhpcAyDCEl55gknsYAz0Kg/PCr
EdG3RNAqYZPNoExZkAe+W579XWFTy7btq4MtO62sGGZJcY97M7ZdeKhB9fvC6QALxwOFtRPjDNBT
Ix1voxiWDSN6WbPuJdDWSnwK8u6PpCbZvS6QVP9OrpHGPi67GTPPUQ5F9R3cJiwEgk7f3UMBtCy0
Q4JL2SRARVhmAh4iMCMxCkkVLCcBuFFxUurJvsnZZiAQwnSGPPM5cl/wKl7GRBYobPlVYpI+hL14
tMJ3pbRuBop5vMm/iD0Rn4l9d6QupWjesUJBXX/DBqZw1GYUW5jk8jFcaWYLCJOn5DLJUlFDnVwC
ZdwmUif847ETwdWo+cOxpZ5nPR1DLxwto3ys+gVibXzlaINPkdq9Tit2erp52rbo7jGn9xBEj4jv
kbbaY/eSwAg5NvkUgLDuQDw6nJkO4gHCOMV77MKPxsAGYEj2KaocimXptG54ufyAQRFm+gpZpC9Y
eVzUM1QRRhrcKjzOeSCb/KM453kOd6SrBJVvBB3P9DFltO98kV6ZCCfAQK8YPFK1+0iFWgzReCD7
4oHqS+Yv1DqSr8MOyzZPvxGQYcx7rEGKL5R/kCXBngzXGP73VpuBnYJqrTbs4vXiCWcUVoZ8QKj/
hhm5TiKERFwF0Y1aFdYcd3baSr7owKlsJWYUg0aqFfF+J7JyfBmv8DDAa8zwM/hZ5AD1aoIhoLrj
WSauQpwr0ZUg08tSCUAekstA8CqeuF67P5WhLaxC0L/XXB/BMsETaYwrYgwhRMw5p5hsYgIU8XvG
E30YDZ7cRNTQoUbOLddHJ8hRegZbx4dLdOHIaPAXZCXEd24JMC4vxqLgOSYbrsm8RBaPABBXqNPX
7g+KE359IP/iald7knTF+iVxBYUE6V4wf51PLHRkxWIrmBfnsO1W+4tqvSZEIy9+BAhEL9sglJDU
BK2Pbg8HkpECYn0Gs/shMlVtGjos/nOH1zBI7sD+IPrNMgbvsBWh74Odwjd/QzOCFC11LAMRBj8/
iPnoIxn9f1DbYvQDePv7LydsxY0ZQa07BjVC1XtgN8ksLCUErYC8T7zXnCHmc4wJJ5YlGywIIXrg
7I2ZuukacRaepvHXgpY3FFm6soBLfUnvAy0+onD/TDvrYvRAAWG1UAaB5S4Mh4bjiJAIwQfk7Jcd
4XTfb2DHJgmZUG69sN292uz7PexSBzVoADMVR2RdkN6+oV7R3eNVDTFQWFXybxAN9vHafgzl/kqA
r/9OcNbBpCl9/gXoQXOKn1jmd+hL38mMACprQxBxVlunxQsPCF7uPjQOmvh/nPFcREeOVRJvyjZt
Lm0C3yzmh22Qkrl5L8SZFNRojO0Wuyb70Mup8I1uwg+EHZ4i/7iMn0BIJU4pHc4xUiyB970vS5bL
fYXyG32eI0EU45QHyeMF2xiEUIjQ1/k3GsLWHN36OEKMtQ27mmI3torbJuSjE668/Zfc7T48OFgP
/KNQg1P9SOrB04P+xM6NMxumjt3jRmivH1SxEk2f442+5MeLgR28c/8Vi1fV2Q7nKBTwCUIZ4KHe
yolYxI2FWRjxxOzT6vAXSbw0gW4hdkJzvAtcLM7CzuC7OM/MMSBlbvjXdXvbxtD9FTbmCQQd6/6F
bsenR0NLAh2KNSi/nbdHbiL9RE7xSnELN1KUMHRAdFNb0X1ewtb8JX0SZmjNAeJRgzQQmft24HoW
8SsW80IZDcs3wkh2lhhc4dELUi5WJkzhmV5fwukBwrbV8Ms+0XBsp1kfKtgAleAPGI8zM7ymBsMR
Sg+ygDJSblXo9OCU/WxEvcmhxEbBToM2HtytopVPKAInl+VHfOjIl9DDaxfG1ACYs//Yqd3z1jyo
c9XrGd4N6G+Fo2Hdf27Z9K5TlR/YoB48TiH6X+LHgZP6E5pRa2oEFXMCMsPojAE2QGnWjLCOdCLn
NRnn4YVek4VPlrrEJdNgc7h2ekBrV6rQXUFHhumsMJgglGGJgpYC5Sv4QMCQ7dOi88oj2p6n/3Up
KYL11/4eRCNgOtoYGIrtTpICbdc/2k1PIR1QxN4Y7I5XA2Dlh2ERL4HEEfuRL1oNtMBU5h0PM2k+
5FPy5CPR5yAL9md8h7hA0CDNPQksbGwnLlVna9TmkNcYpwGSEkqGaJVxdZeLa2BjdCXWsJNAMbuD
7Nu2zkBsrNnVpKCwFxchTPI4SQlWDJo/afnDJzOZdkiiNEQ2yIZ6+juwaN94OpBLYldwTlfIFbFA
nT04p5BKi90GCk7nCkyJjhHVAfyRBEoH5CThx1xMS8F5E7d7AcoYxhONhfmVAR+kg3DmyoK4+21I
PqG2UeFBF67kw5KBULirl+xTMckELBuUE73m5O2rd686ekj8ck/btDEf+VVEC9Sb99cvJ0eJMUcR
rMGDfo6UfTkkf/eGlDYyPX7cjzpkqKzbbCJrWZW30bjLjIEpb6jZgkJDBluOriAsnEQkI1zSDSUO
SRIEDQLNiG8RfN7uOxE5H3UB4IQGIK0zVePTw6gdUV8fyThxL2g0qDjwLHBZnRSm78E7eSSX9INy
6IYIV2Hxmii0Py33y0CUGLYvDiYI5jEdVrC2I1ojfKWrKHkwKcVRgYkxuw/8pWtXGT6VGJc2oyer
SB9zHA4aMMR9bSz9PJXt31v5I9eQ4Gi1iRIDPZ8piGEDRhuMD3GWQEHY2P7W6CK9FWmu2FSgOmZz
LH18AtCEdRDqHJc5CRLXpLMQYBARqod0D4dWPBxHOK84/OUtHrvN9SuFc6aCdhFLg/7mzInQCSEm
BgvfHB79KtqabHlInF8BwX1nv2bskEePPX4vv55ENl0HVzncqIoQIfVvadVd9fXgK3ESn+SUtocl
JO7MZY/A6xURfImtGhUpDw+5FMdof3I2bY8CfSox86J3vx5OduCy77DJXA/CNchhXefjDkoaU1YJ
NafXwAo56+1wQUNRI4m+eDZhRMMBkariAHB2G+ItAx84/kx0zEyUA/IoER4Hj6QK6qGedFiwFWj/
0T4J7/i9LlgDyGZxhquD1kxiZ2q8jPEzVQ/4pBnYg50paNo8JPw+OqPLq8igOO/TOWNIckZoMojM
ci8G2Ve32ddKxXz1TNnNuap5BNaEHmNyH2uS4BsYQC6QuyVok6CXDAW+xmiVzwVpotDWjwFC+bA1
a8C5th/+E0NO1OYNdyzuNE3I6ucJP0FLN19rwzOHBbU0UTi3YrkB3HwQBjjqdJ//w8kOg7vZjcuu
OJjFKusyR5EjmBLDpJTDh31S9UZ4SBgTImERRnBKWoxCvmxSqyWPKNIgcc8Qm/bVoLw6TYzRXHTf
qQg42Mj4KAhw4i/S1PLurgMtaAePPaoMgC729U80gJjFUAcEKVaTFp5pwh81Rx97ZHio1OHKiXPM
EyhXfHX2NVRPdifVNy1MAsgokf2rv61sOlQHMZ9DedRbxYjgEJVvj2w3fjjmOcJni1ro4eDta1+s
fQM+PZ6z9h5XQktixI+2am3P9rBDxcCh2+MRD9jGE91G2P60Pt4xXG1/42u/ts9x3cv8a5IlMUS2
OY7E05bfQc05e3tnbMEbPrz6p1sfrmNabvQkn77e03uUcZJfgoy70WtiLYS3HEYCDUkb8rQAzMzN
EgB4ki1DykGCaVCaPxDjU2kwogw3mS/yy005bVj71lAfpuDZPrODiPcb8gB3QTTIb6nZghu2PlQ+
1rd2VGZhLfs7NBMwleUFp4Y2mxQE+3Lwius5z8KGf5ikNBdX/8L84d7jD0wkCzUmbH9uCYGyr2OK
xk3Ba//ulJtfAx+vdsB2Od3syTgYY1PpiuX23W9iibN/EFvJmkIuyTVKAiN8XZ4eqZlmFWEyGRdz
JEm43cM2AIIt6gJtpuzfQxQrJGEY7aiFfWxc0k2V0x9i0QM71BjPOqcMkPA1SE0yObaBzyHVQ2Ug
aD0GfGeog4UK07m/0geyIykJZY8Pln9Wfr7A6nJGZJCoIxwaKfucoGsgrdfTgQrJlmYCgbsEu7gA
/Iwd1+zogZluWsGJ7yf9AzceeNzQCoVusfJ/UhMznsl4tMbScG7SCyw9CmKYenfkGCwxvpQyOFki
bX/Yy2SzWclgpQtZyMXh/9ojq4RN1Xv4J7xRr2htz+xC+yFzqfHX2u9Z3CmvHw4xradkgXwoqG2b
EYiMpqZ0nzTIOyB03DroqVK0yWhWaHQp6xvWBi0qfiM87/KU97lKqnSuCFDFGo+RUWBBeWbcc7fH
YxShoqrBYSBocayL1+Byw0SrQR3vD4fDyurL45fja2lvt9tfanIIGnE/tmTMITsChUDteMtxiKew
/rSzGLdmQqLZx3G+p3hm0MJn7qvhyim6zVGFCY/JIczbQ3ryDHIcmewiYJUU3RczJHQkgFvjzvh0
ICAHMwUCvuWMMJlsWu1lieVH7i1hDx54DZzuZ8e9STgi03C2VMIcuBE9RBqcyAy+oBGQxfaCBkOL
d8S1R8Y0Jnx9DrUaGTUMI9Ab9jL8VnQ+gKO1vITiM/E52nMQeT6w05m7qruLePi1wg1GQviDKngS
UklRIjG5wusVFyukZPZ10nBJnjxoPbLLWIxyF2o/S6oumq2o7t3nhdsM8W8A1mQk0tOHnbDR42hE
HBEpZFXvKYvwYTZt9ZiUBhk83pFy6uaeiBkDhFtZ7cwXL0HONsIccpcumT6pnHYgKdWUEDfJKCSV
HV+AN2RkoEXcK9f3qXEKEfAT19EUgn/3C51GczkXnxXwJqJIzOGrVSJ+Lj98fUINx0fixXkpbtQB
+9SiEX3BVVpfOjSvdV5+ac62HYQudgUphX2Fl/p5Fd/4816Y0UmwRMRSbVJr3lM942fZ7S2eqwc8
Z67m6PpxmvfezVwDdZAbgTT/8UHPY5+zZHXbvevw+Qx/dZitTz+vXSQfYibQfuOleYxBmLiVIrxB
knIFc3uZ6DZx7ujyFSx2KX6ft/R2S/lirjMCezgqA5h8gikzVXBH/dOmJsceVsKiJgCgj2g7btlQ
131aFIPZ4sBYAmagyfjp9peE4qfL/5C5dL5uC73cV19nV78wUkzAL2aCuuQ2x3dRMxJV7VZVt92a
Vbpf4hpSHkOFEowcMcChm9MqLP2DCKb/6ThNavWOoys2B+/1OH7cgtXaMIFjNIwyqm61uFH6AfEx
GnpSMqNP8a84pVE/nhK1pPK7u7ycMnyASM7a4XVT4nmH54rSMyvI6V+OGA6opveF4SRmvVCbeMUW
mIgi85oObR0Oc9TePHaAbmfSBVv2xyEcfn1bt9w2wVPWL2Ty7U8UkNtb9N2fR8j1JrdkNUNvkz6T
q2N0ETMvr4YFMQUiBWwOSeQVGaLwkSeYe4MZwlUF0IMrfy5cCnLU88LRKsHM1A2FMNU1TQ21BffX
WLkl9jjQ1cALndahkbRA4UxHtLXMPtg8MX7A5gsnLqYDXBy7FzlZQUWkF2Zw/gEUadDRUQc3upJG
e6YF7kze0IigFeHFyNkfd78ezzLHR0SnFKjxyb3jK5kgOEuvUM6YMW0yobqO+MCGmq3SvKpim/YO
VVPSXOktTKYvBBlvLgnkkwe2k/w5kPT4GVVTWBz0ljSGSJwUoVcsO9E3PEtJR0UJ0kf8SZOnx/nc
HRBnjjXhvuHXCR+lLzOg2Vn5G2oI8XBlWL23cwyNUZO9Kcw4nhhX3CIGHvPrGH0UwyLhtkjYbR5U
Ary/hD0H9+3rGcGjD19nUc5OzPLpa0HcOhOIclN4oNGErhZEu2kpzpXWh3nZDWsPgryAgJGYuc3Z
HUQ5Hz1GRWafm06xPDvc9tGLbFfgJz36vp2Huq5xdSRVD+/H3NJh/DNxfrOBM3F49a7haV3Gqzk+
OoPsQyqGZU5v0x/s5Qg4fHgdv6Yqficv98QhOV7ltcWgpcydB4QDckxI0+iebWOBB5ifjY/9yxDl
dmBgkK5g9PIKSmctiOxpcgY9PvdLCpLpqcdQQsttPjCmM2GjcJl0mD2kuD8kn8e4itoJTkH5prHP
D42Jnhgx/3mb3bodCar1895pWJMCBgRcWXdE8xg5PJjvOqchY41HeMEAD61mZdfTfPiIV2wA1IX9
U4CbSlBPVhh7QKkCFCXGOVsoXjE9rRn93FzFMv360AT2zJG0NMJRgcN1nbTXr4EacKfzAXfoPdOx
tQPE7CSrZKd0xY9ytWdgz4N3AIXcZlPaW+fTXeC/zGJtAybAU7baLCN+B0MHKs8vtydfdwfhU8z0
G14kj4VzD1Ff2AcKMs8YAcAiQQtHtJNcwzUF9Fg9u9+vjyDXe8NG/Wzy5LfJ99D6aFSxUehD6WYR
f7r3GWPkJyWmcImFccZjtFBBMhyARXAKOHyd3q1yWUAM9ukkMu8MPsy8AM8MTopPJBANM3JEmOzg
dHKT19xwEU+ydJ2yTwM36GUYn4y4f2DO576EyHKPZ7nfJOKPJhqaKps0ArY+jMSc+BHJnAY0zijx
2WBHWW95S38QW5jUMrZ9LYC+PGqxP+qXiv/doQXyxXQDTrdAxfWiThse8v9OwoED+HWbEkHhXqZv
HBMfFAhUDn22MhLKr57qtQ8sdVwJ+u+4400UCBWAWJ0gj8RyNo/rPvpLpkbIqdcU+0hPPrTxHfAc
Zp2uGR3Hz/Uv1v54cyoPQ5NNKPPQz8MbZEx8YFD8oyMcy7RjenQWbWSwFELmgCt5l/PP2z6GTY5l
qLsPuzWdCGZRLT5wVsMPvE3kOAPkrNhStEGQiGkBoqhJb+U4R6xVEDhKqg3xNvcmo9qvj9wRGA+9
jiO2tTzUNF47xQc0+MrOIhTzHf9BHlIE9R6cEhnrc2vG+ljQNKizqpuh2Wwz49WnAIPVkPczqxPJ
iRFwvLVtoBysKZ0HWO1DT2BkkuL0n3UsTfz9NShsv/jVe4ftCQFKKToEZipP0dgelBnMygxwL5dq
Q/2AG+P4U4jfDWdNYAS34ar7Hr1BDdIdRfxcwBh86aKlEGkQNpIkcMJHCPNyQs0Z7erEPUqMWq4x
BVKn4NsxcXylA5ykcutw8dhW95Syp2FamJqbWFsQYkOY/FufAxpjPPTBkgkj77vk8D131GZ6UE4e
e8HqZyWOaxqeDKKMtTq7LK4Hma8TTBNqNCforvvsNGSeINt+jbkc3HFgIBPaHNMU0yPVBKKQWPnd
8AqfxXdAzqWPmxUFMAEsQDrFiwL57OfOGFABQ07a6ck56ewkABjPRnrC04Y+7w5I3MU6y9ES/OL6
x4HZNfavEOn/mlqN/BsH+8ZrhM/pUsMZD/CfUhYXS5soRfokgAMJqyMBR8cV/86oe/CAEHafZCCD
KTb7JABi5o0OeUe6JH+tGhdjoAAiRCUJRNCmJYUh06wO93ZtbsX3977EyGnxIcEbWZCPASypqeKf
j30a0JOCdWDOCHnKyFQlVead1F0sdZEBMLj9m3i+BJ28icmGAWLZ2WMEOi0wp6cAuQJf1CjSIFw8
IXBc/lKQTTbFLXJ1mtEjNn3b01QFstKHMO67Tca1L8la4EFY+ZfFhU1s+h48x4K+6N59eO2NQWP6
WdRGWMxkeIElR8d6tweXBaEgfXTaQLWZRswE321/EdUThQEe51IvYrHlUiUxFhXVNV5QJKGKdKQN
+Exz1saiV2Z+HzdfKIcsKBZlchycE8wMIqHbQS5zsRo4f/k8z92i35zi+0RfS3VtwqvDSuBihArl
Fexh7KQRm93RquNJxh6c02OlncCc/lgzIt8DCoUL0yzs7KD02DCPm3afomvKfaEIp9DPxxrsiwIi
Fvx/1L9UR3XD0tBzTCR8AQ0y/P+ksaPW+bItMPCEucoTS1GHGIL4qJJc0aR8Qqnc/WiVqONkRdE1
eBDzYZC8Jk1OBfGdgq0L45WUBmKT0ichVWfMRLNpG89V6SviG7W4gjadRQd9x9k8/CWnWl/IfRuQ
tj72wCCnfMRQR7DkYxrHFku9DxC1WkLKZaKFCXVnUuNAwdPz2nyJVQAWGMocQGpNqL04kizLSKWY
nkEaimmIEWpCjIK22+43uGRc2CAZEixAi3h2IQqKYzjnGZbmNJcZQpnHbEWnSe/fsk8Q0LqN/pv4
6k+ozOysb0YyVSjO7mtfP3gYi/0zAZ1X4UIda8fU3VtyvnH2kfKCUgkDqi4sb0rh45U2hN2edgal
3/oVVinAw0jTSckBD30MjkSdFWIm0CZMrlr8Bi0kILmNuJ9lyIJ7oY3jiLtj2kojg0sqjCdkxYMP
xFmoJE8L3m5l0v0y78N9jRv0nX+NCc92bmubVwotjCeJmjssD9hOS/rJcycYY8OmSQZOIMkKt6Fv
YA63b093m/1O/Et//Y/XilbpjNHbEdciTDK64FqX2Y2GxP/O2PmyRFNCJPmhFs1we6TDP5HIu+S3
j8q9nrqYmzA+o33HuMCqOMtnCiBV77npEKO1wNSQsu1CGh4T1FK1rkkxkz/DmgSJxkwJGU7iVtx9
bkqY0Zv2cKbO8UbZQuLZmhzWfQUuHSTUAMAhPm3yh48rCxOGCp/OEe7OUOxga/ZbfnOXUxxvjj6+
ntabFl1sO8i3xTal01f7GE10H9EdxPW3yNmhsEQdgFlsWarpw39QROP68XMBeASDY5/HaPwbdPpn
HygIXgXKzbRlWJ+huhZnkJzI5ydPJx5W2ENi8R1QY9uNeYNCixS5eDUBj+21hHGBenlw/7EGbs5v
8mFSwfxFWtQ2NAiA5G6+rcMvQcDxd0csxFNiGxb4gfhySAhy1WaC82Hhl/38FTyi1wi/RgXG26Da
XBgwqVYxu7QkYZnkBe8KgiF/teO0/CPuOJ1+B/ZOfN9W4GJY8vYUvJ4fySs9B0y8XeJAehK6S4R4
Objbx0QJ655C8PW23pz3J4+ZKemwwDOBujCHL8C/KrNM/JF97h51PU+rz+0FdNpgzbI8LsuvxcgH
UKxFchOQz5lTkPC4aixHLdDt4oO3+E7zAN9ACIZ6FzxjCGM7fc75Tjp2PcVSunfuMg/FencA8gHh
mqEUojN2iuOUXvrJNsEvqC8NnO/wamFdcU9yrD+gqWD/epejHNP6kGkWdionb/NxpfzBR5wwMZz/
hclipu9DNqXCwqsEidFzez4Iy5g7BVwf8e0S6Qf+iVTT6L9mjZ5yAkZi+DBXGMSOyqSFcFNOpiI1
1hCF0BNw7hlUtdHNuYyKlCkD+VsMl/XuD77777CK1AkIemzOCSROcPgbFmlL7F9Fbvc3mcpTHuYj
Z2rA2uMsYovAuOxQO1rAW2GaEFRxhrvMOdL/jnzEd4mUxerA3J6ZCL4n8hO1Jj412V5arjfYwqLT
PyarkA+RUwqDaJBxVbOfXd518PEJ4WG2wy2PS/hdN5frt1rs2H7ldkbvbceq1kI6Y4C6fkOqq4Z5
8PMWrSmGbeM3dG7EI4cXgwsAADCOHYazvz7rm7We8FBpBgnAf9bS5NBj5zq4jKpAH4ot0AVXxL0Y
8Qr9rMbW+5x8WGvnSbakHgJypMix3lx4sVE/hL5zvnIn26B7wnnPGZgAlRMnCVm7xAhetVm6NUHP
bHmMxx68GC5uzEUUQuiLTTPU0MJ0uC7i+3A1d/B9WtyC2+w+/3lHu5pdoF4A48LE+PWrmTj2foGq
7c/k0oyJ7aifUT6/s+W1/QYTN/J/ia0HzcR/CldN9uAF7IvbDvyRMR7u9J91i0Z2RR3pXXZvky89
ABl3fBHqxYe/XuNYyyYe8G8SafHTubxc/pCwXIJ9NexJsEGdYhT6fLmkEz/Hj97DwJ+6V2GdC+2J
YXNfI5YXsdRR5rYkIZc3l7xf/EGhX7zX7ePQUKJCc823/30OzJ8HG0O9dzkvLgy9a+xnnNYq/d27
/HmF1cAz0ToYDerdvNnT3/Y3d38HYMjr2kzxjuE8R1on1gEr1Ko59h3G8g0nAO4Q3UCXtotO43FQ
oF05Z7IiuW0eJyCihJy5+rEHRFmLyerbb0O307pXHIGfAZuXPmzXdO4870S3tbDJzkh16gkAD3A6
ZKjCQr4smFvtH5Nq82QMgqOK1Yl1xhy23msvzcnH65DqDrirsBsPVOxiUu0U6RPTNWVqI8SSy7Qk
hZ0JI479c9y+3gu+wMF1wUCa/eWL75FzL2INdTVwCD8sW7KKOjeaiJbdhOz4tTVkLoidJiVfcYq2
Rbh6R0L/HO4LWdmddkSor0bhBxBlvzvWh7WEAy3Nw9NpNRLuRMZzlruNdkwANHeq83FeEEpBXl+R
yYNBPjQEmmfdu6zSd9GnojJbjraKVqxGlh+DKdXVIEVeyLINmdWRL3CHXsWobBWZtDoSVqX8XLpF
cnlz1FG5+zZsagfqKr6XsD52NEgzF7ueA5gTjiMvrbBrcCGkPQHmQpMlL/XqgsuqdH2l26DrQ2N7
xl+cETeJExQhPAvHq8PlAc/jPsQkh+/GV5DWveVT0RDbBUibYcDEa6ywL0xxsHtHwL3gyJS9XKg5
qnEHOUWY/nzqoE2uCz57QP0s+tx5H/AxJePp6Z4PQGwraF6tiFSp1zOgssT6T9FtbFubqJW07o1I
dUS6EP+n5E0p0KWIdTsuPyvsCYEinZLJFQQXxUYk+zj8Iv6Un8K1AqwQJTem+EWKPKfXLg8EUoHI
6hYs9Hq0SnifulwIroeru4s5x4jyW0moewvBE91Tu5eTpvtzrqKB0F5Mt67nhBL113IhjLc0u2wH
7Y/VfuF2a91btqb1r+dxngdNZtuUD/vHZfxoT5QNVOcM+WxycZtjQI1xc3sOO/AycrsVfaG1re/j
aqooQmMGHjOVRTXNNBckIR8CY92G+rQ1ffa+pfXqFdFpYO6zBRBusIJWT1oTA1gUrwHmbAxICo/J
EBUxSNYRXSP/P0SN6aFyDMu45d6dS3RayjgX/iJWQKfkMDmJ1sCMp/bkBmQHz31yJ58El4sXr3x3
Ge0K2qII5mD0LhicR79NwdwX/Aua49laKHPNNlBUZqMCThRQeAvjnUYAZyYU30cgWBTc8KPx08I6
tAgyn52XF4QmpRwMjNku6AFTHeXLkeQjcHPUJ/1i25C4B9T6QKSQVi9zCmWgMnhPEzOBOIgIR9Sx
Z2u0soKKCo0tjAbEY300D3OWMO6yE9VrJQ9P/uMzUmdNUG80c2MwGNQdPBPodhyUZ4hakTELmmoJ
nTRjVnSf0ThFxpJ59x/JoubsV6CagRwwFR+8o6Z/nK6W/CxQxM8AgIpylC5KOii8QLPhz71boy8A
mupTypM3heEc9rHQ9ogCG33RTfyj6b6WE0m2KIB+ERF484opvEeI1gshh/cevv6u1MSd6enukRCU
ycrMs882joXJYnAj3o4WzoSpzKCTaZyKPwyOGtPPBw3rONd1UgXU3nQ/PLHf5xCLMCYYt9BA4kSy
Q9wv0aF18tzgVBr4KgORZkiQjtwijIHDr+1VfYjEFckuXiVfzulo7vEZ5o0Yy/fis8dP0KPBQu4r
4URjXbH0i5KUOJ2lVHcRqlrZHoNXbzOtAbY+pXl3T98h+RD8vhzm/ilKb/+YzljINV9MID64cQmW
C2hrYJOJ4FAhIfn+9EPKuMHDGBd7SV+D8VCgqM2mFQZ3OL1Dkh9NoOLPv60Tb5/LSSJUezaIYqw5
y9bW5di/bMfvfbS49uXOB8PwxjhhkdsEjPdYnpfmQ7RymJ7877CWDUL+ootnloQV5ieo2zoCmIm4
q7HusZFpJkb7wWt0rx5hXeDk+qulUJM/p0aICt+pazXMxx5FMOPsBcE6bouFURLHY1eTofhich8L
E8KLGVdTGaobIVwIxyUR5Vh75wACleuhMU1UrpkqCCCRJmi+fpk8njsWD/mK5MRkU0fhwFHDDdrV
1/v6DaPzVL0lo2y6ntYJXUZAfTX+aVG7JisQ/eO6NGfm+jYFzwg0yjdi60r2/fSxnByRpodH6UGC
lOQG/e6tiNNoSm4J0tlxai4lWExuo+tPYlONjwrzUmE8bS5qheqxlapu5QtUXmBiRUammKre2L4v
STPK0+HZsHub2zsexufoOq88JxDOlAJV2syx9ARtJ/U+0qgci06AsI9leQr7ugDuaXE1yEb7rQZW
Bqo2skEBtDa4lg8enUv18Ob0oOTiwErPlrvXRFbhAwHEeLOOFMNuNcP1IRacl4ZOq5R483SZLfuJ
6rSWBZaBWme78b1AqfCoPKqxqlanBU9hCOH72xEv3+zxcwPd1FGaImL7q5Dd1datWBt8u20lEVpO
9j8yFf5lGocxOXYdceVr2ro0nt3tJNVRldUvjdhncLpUFt2xJ78yg10tq9r9h4zdxJLb1Z7fx/Ky
+p6MHprzqWqhTVhd/Qmcahe7/Kg0gmlxcDUIUtnxMD+8leajTCMWOO2NgBiPDRKsf+F97dTvrX0q
ZSMdmsNAR6npBr/pBBIs7EvPd8qaIEBkQlGc54voD47obVrBsaQ8DgK+2aJ5NR6ryh0e/KDk+A51
/+amP9qr/q36rBd+tad+k/mooO3ejPf376/evc9pAvPUFdRs7gL649GbOHJQYf7j1ftjigYPrCOm
xBPQRSIXGrTxjhYbHn4eYL77pTYSzQH3hotpDiBa0iB6Drmi8JQoN5j/vbG5o4OT/UvfT9Zewfi1
1txrsBfp0LXCbPELmGsEMWTodnEWYAVDvphsv3rBilZCOKE7dXh2gEQfmEJGyoKUf+r/n/10m2th
d/n+7PdjH4X+7nM7yjUKjdx4LSnTgXCeiGSiglZ6ctYGhwkt2zJaMouS/Jwd6JIZqoj2KjZ0yUcN
lcqyrdBcNvkrWQiErqDia3ReIk2f1koYVFAWaGAzSU2kK4wtzFLAh9vQTJhJ2KPAAzOFRhINTXaj
HZYZZTt+dQ+fbvmTGOL0zRe6hPg34u06TmgVBIuyYDdyHO4aWZTILC3WxSUnhxpi2tV+Nm+58kk4
HZwtXv3ZhD1KEKbe+/Gvx7w0BENaJkTphru4aiSLj5ImU0yfMDQcbsRwGFVM5LRllNWt7ORFslfe
RwiPA7OTTl7qSaXDXqG9qi9nc6x0La6wZl7zfoIrd66Ez8/oEo3zLRYl25dvM8Enkqz8tV9pWhKw
mWbamWaQBcN25WqV1tIIlMogouXVEVyAepvJcuYK322Mvk+Ta8W2V+33LO4/FyO34kb+EP412Wbf
koPt++VfOPQh2Ay3wAvyH3/aFvoZLbm7/UNSm5SYF1Cdry4HkNnQ7QGjFTONY/1c35aPWAH8DcUX
fBdq8066b+vrjoN4fsDJIi7xaI/Vh9TXPRHZstT7rStbIcCD1CZSZR1G2dkXA1qH0UnX8Q3xNLpf
k1Rd1xpGf26fftL4mUekm8xg2/ZIlxcREmFhsPvzBn6oYK88UXbf8cHKYqtvqOsNbFeA8eNYtW2n
CqP7+5KmNMWuMNX1ekDfrgv9h4/a9SOwhhycV3NaRqprhL1VtprD0HtgWAZL9C2e1PoDgxJma0fL
kBAh64WLub0HEExc+qLOIa5H/4vvr3wrfK37x7cVp+33laAUTMhA7r8OmI7ySIZ3kIYiZiEJjpdd
ImEPZbALSHSViZe7b8RLOXrcwj9PVqq+jMQFx34YmpR/0A/O7KveNfzmUbzYT3Rj5sEzUet8mOnF
6offnKKtFZusLqWrFFvMIMwHdg+d9TtA375k3pFB8LI4k0pM0hRFDHACFd5KLkT1aLJ4bahZjBwY
9b1iB5SfSXDvi3TubqRvbTQGmCgOQQczdLq+q21m0gpJV+cd9IaF9ECBIehruzp8kSvZbbJqHeih
sKtG0+rDZEDsTsXKxsw3v5OSx+YoawJqHu+XWjH3lkakugL0Gutq7Dc1YHnMBVhp9Gkrx+cNDVqi
CymK+8YVZz8WVA4i2PREltWOVTaItSSms+mtwlW5dh1MZ+KW1iVGruSOwR6Uy8KpJS2xPq+lP9NQ
IfRZjM6gHwgWV49AcO0dB4lW/vMuWpmEiz4oNpnXQu5fphWn3ecwKNYc5YQXZDBFzw6CjWEM1Tkw
PVRQNP3H5sMm+mg3nGCh3VhpIYUDo3eofs0/jsUUaKu0fxPK7mfYGEAXGpfaNHqYIF2q9rrzMPpY
4+LSqiw5YWda7KmDQbVrwJe5Ou3Fhu7UUy6nCY2yvXIRfvQRjEYlYZK2ti050e2DEnGgknv1FFrr
rxtiWDf+kRmagZMnvusmBnkmywGc5NECtW77KR9z7K/iZbGPjcNb/N3qqA1gfy9sTvNsZYl8mG5I
4mnPzsrkNoNYVQF3oq/sh2MHIfcXTtDMTsrhGIPpuaY/al9NXK+ggiAdN5lL+2plwVMBM8aLGgVu
KsgIeqViCJvw5dnTmRNSHmO0vcaHxYt1h0IKRAiZ1kwp0hPJm0FZ1nCchtTrwJa3q2ruGzZctVyU
aQbq4qq8x7vO1wuRxposzZVdOTp8f416vagwqqOBynVNcA07TonHu+9VNR2etFAnCuCiUsl2SLsp
eZ+E+6dYsS+ltoxewL4FfTPRS3W1qUZ84OMfrsAT/+DBy9oFGxZYmkaWPsaST278BWbBwXA+qBfS
H3mzvpi1jXhe2kTWCp5ZJrt4N4JW+V7O3vF39RyVZEdLEJ188H0TylHJt/XjMiOkAP2tfwQbhYaO
8cMWgNmI5tDQ3VXQi2xgKLEc8HJTp5OElVPDfIVoJdlhzMp0nHYnAkQ3bu8yt1u6bVwEqP6SLVbI
wf/Gvq5EIznR+zSDxUsabAz4zh5053maCELgKTB76nYdaJvDiEqLmsz2U91TdGafN/8T50P5E0G0
jxxxls/8bGrLVQWyYxJl6vp2TZa2+NLUmHu0j+HuO/jN5VrpbPkxwbND2ZmZsBOFMHtdkQK/N4zh
583ce9qjPpcanGiKQDIz70aijfhR3HqZKBVQaU3eTSXRnFdUaAwciDN/jWPkpHMTaYqt2ertrmSV
fkphHn/fvIFumw/OU8/a6W2jxscLmVngwx3ZtViqqCYZP9aDfXmgzDPbqCDZwcA8xhpcJgBq6uBe
wYyrnpDSmnmHkxXewzUfpAeBGCIou/eon2lohpLJBksCOvI2IisisZbqfrhwWNH2jSJDPGEmeoyU
Q91HuZtHfN1paK079j/BF710Gh7bD0+nFCpz7jYtXTlrk7WJYpVldfcXM4JZ9Sp+xX25cS4JB/hI
1KxPl1oKffhLA9u69fj+2vZ/kyOxUp14TxhAfGxqqaSrcadvLq2oXSoZXUKtnGSF93IC6z7X2TVD
TMCh8vBExkt2Eo8oGMZbHxtzc/g0KnjyxD23kUQxqadRpp/T93/ya3o07N0r6/4LwDlnPZ/EGQZy
Ni3vYhG+Vl8M5ZvpXlqvGjz+SlSy6uVKG0UiqCPaicl+AEMF1Vu/ywXPWS1uDr0U4zbS7YuiGsd/
WUn+LJ6WqXISO1iPBLY3edAnRTmhiKNMJQUI9yHe+qK/pr1ATFc76eW8yLxtUSr54apzaeRD9ZaD
CoP4Gjhd6IJvVk0oSOdcnrc38NDy8fvVP23VfKdZrlqwVTaM+8/utBbv+b4z3Hvl3J4V80R6fP+s
nOFU3l5HrUstHQ5w38p21WDxei5Xiv1mKvFuSLDLDh1hHePi/pexd1qUkh6H7/hQTt1mPK/Hh9Nh
HAgqEqu7wdXvrAGZrnKmvyKWpKrniG2SHi2O7yktYK3NY9m7uUIoG89eerhtFfpKQVHwk9jbPFXK
HUrwM1p79Juk3rSZR/BULTNOlpc/tn4ovxK0DIlFhM9MWtCKdwNzAxs4un7fe4WPbPeYLPo1/8lC
p6OTi3Fj+V3KUc/iHF1m6e9lNQ20ULBm4LGlC+4UlkthEd3T5XgMqCu/pXm4j1eily1cp0MjHW7f
vZ3ff05v2ieVZzJKiRuYo6yQ2q+rmcdPbNO/IutZ9dL1a751SFbswy4huG0F/Ta0xFM0SHDu7WQl
O4P4NHPTfyHr4Fy9oiUmI7kD80e9gFGlfw5XehSv81LuDLIu3bVnH8Vn6G+OTsPrIVpomrULX4+6
ZgbA6lgCp7A4NnG2cl3aPQ048ujvVe/+uTvI2y1Eo0NX11Sd3FSuRTeEb5N0a9u4/j6+jOJ+EBpI
VSx7btunZrrYE7EAc9ev2wy3b5dmojNvp8vn6FRJ13e1Zf0KmtPWLb7f3mOV1gPD6NjbgEP2EYF5
j/029VSUqEy/8fruGHqOEll9eNmUc2+xt/QoWBHkballWhHdlZbaKns7rF2xAOo8lzKD0Npet3RP
pSd4IN/t0BHrzyvFeqGzS5gSZFNkSa70uBfdlMp6uBtu7LZoICvxcXJm05ZvrFHWL0MzBj2x2Nnb
VwEr/PZ+8mde8Vletre/N7cGnPbCIoc52H6EYKqdhvy0HJfBoRn+7GbOBrGH+hzJ39OIvXEe/qEl
4aPR1pZ/slar3zmX2JLVC6IoOs9uYsDtzWLwBLw9Gh7h1nOSMe0YLR3s/wihqTSv4uzWs915fTHb
3osidJXB6OuLJ4TGTv1L+yTRyclSSXXWJgszRj5TgmBcVZV3xy9N+IpOQWuALla7BxKRCOuMBkZl
/yg919XEewIp4FI8/42l+KKRmpbvV0mCxK/l07p0fpRW9yh5rxxwUewK+wbd697bDI25GPbqIdJi
OT/qS/mThFaPevz3xBhQKMeysX8pPeuPkzAro5NFxAmS1T3dO8mHPKLmGci2P0b+50Tq/5C7XIzl
gU7FmLvE1YKpncpmmF0KpisuH5W5PM/fy71aeD8lS/vXv8y0vtyNT9fi9olqV1wa3RjA7O5662d5
SvSk15olvS7FoQvz0mYXPT9S5dvP/lDyUZkpUm5lgYFHZWZxnUd7c/K8dFk0j4yUYl++e2ZZdepM
l6VEsuT1sUvlBKUSNviZutQz27cTJoTYEDIsApqRTOQVtvetgZh2tLRQfsYrqXP58DMXHRZCOWJ8
yrgl6EvguN4YWu1PvTxfDK6K8egaCCIUcnu9kJ6Zg6Rua4BU5R/mxylH23mOIdVID2KblpXVtbLM
FR2q1uVGetqystaP+9lva3IUXxcBXM19vuxrh58nt3etRVCH1vHaOKldzLVgqd4BCjQq7MorDQFw
t9nXNvjfCRM0U0ola5dFdwNHy7Y8Vnthmc/6vWcpKHxoIM8xtq/F5ORAkTDLPItrZM10K7WxntWm
i8otWT3oQYNWde4K1Qy7Lhy/ZemJFcwO2uYtXQlOK2oj2WnuXDHeBQwn6zETz9Zmevv2kpzJnuRc
yiGQ70vxNEZIamDEa/p2zYOHgnCJ8uMrwZrwK8SI9h82CHI1ZceSAT5E52mxmAkah0TJ1oB1x714
IjvHdgEF2spu2ve2Jv/vntoMQtL+vZVy1cPneTT/sbxYQfNdcGGqmlg1prVc+xCUVJQj8WHiIztH
1AhP8iBdDyszCfCXVSv+L9cp8FKqZxEA92zllKufi6/jt377y6TeznSQeqqWi00z2QNeJjovw3q0
rMrN/rCzUurHu1kHA35FcWNtmK89k8W0PrOOaE8r9LmE5WCg3+SXVPa9Q+cmua4Xqy5qULnJeVta
1TYdHR8o+6ah7XTVq4zXnYxfAKC7WnWGxprTdSmubTm+VyfpSZuv+FBgzznKh2nQPIYEV9/X36fe
aZgSp1Jbau4vzVWFPg5tJfa7zMmgPQluOpYX4zumzpVMUV9fO4S1T/k6AN1y87I7+sqmw0RkAbFd
sjSG5YrLUISTf+mm1SEI7dUDV9yfU3fVXfaPHw/r26/Qv8x74VCerivLBslY2RxxtSsg5ulBxltr
f59lYRxTG7yf/NvZw1aBKKVLvDh4BeQmUzStGfYpuomUUEtl23NwGR2lzEhUb04pGxlqqAP12WS4
4jG1l0Mb4WwO64zJGgV4srJs0pzcx/rA2ZngnCgu5DNfPEyjHEwQ9z4QBjkKFBfn+lJmPdXqvJSO
AQpK3DHSzcwDmaK5c/NS5eXkOpx+ZYzPRyW3Lsfzxcy+JMkz/8VtFE9xheS2Hq4aiGrn9yO6VHBk
zfx7ZUqxwwcjOYvKzkpRf24kwHYDN0k3FlI7To+n+CeEZt9IIKVXY3cKu8mDp298qJwjacSldLnQ
PrbswRKN9PCFXGZFU6+eWnLbq8e3+4f2+6WsO1k+zQ5jz+ums+h4kw07pVdVFGw9NsCIs1RkvuII
duqlABTkY2AuJLfCEIJVZdiZzZW0rG72U4X2Wmsa3RGRM1IY6W5Pl/XlvRzLVa/TCjxQMGnh+2XK
6+w/8ek0bkPRJt7RQSgxqjEi+nP3NNBYeHElaglViZLakNipoXxMlGOnhqbBLB+k4JGjWxFZr6vH
6qV7+Gc696twq+r255JF5hmZyZQdDf4JfnsD42EVEurGCQT2Mzezvl72FTpwKuqP3dIBdlxsorkd
wrOC45i3ayvN6WK1HueVq0r62V6+Z08h52GVLq/2UfLJ7/o05zum53Mmb0VuHPEsewZg9GzeQbvI
Fzdvyu7F7xHd5WvXdr/L2Vh5nwcRMwbLlVMmRNz1Z0UI6vRQ0nzHLlTmEp/bqK0q3mSzRg3tbA9l
wp8k0bOtFs5RrJQSEuXuJKP5USeXluW4ry09PmEw62gHFqTQxXvpxu5Hw2ravBPOUTicSq9/kOUc
Lboi5v01XDGtTn2fZ+pZui8I8Fk0QTrafad+6AqkaSKObVl9YysgheTLK6A4FPAmqjg6s9tAEaNU
upUOhVr6JbZJLl8lkxtst7UV4n9S4HxRIhWq3mccV2Q1mG/q+nPhHj3KD9UeETb5tC4ftzyOV58v
+zoxa5veuommln5jjsDqcdle3gen0Wnzth6EvGATqBa+3ek28lY+KX4bnB/lY6K+YaZ7K56UlLdq
irYA62dRtcI6uJc8yHP5mf43R/U5k4pZGqUAlleb1npXxn3bDxB3DpdajuZJuXGOyAGxRa6f1IDW
18S5vvqxlMuIXy9QGiqPRG8PwW0d2YCkGSh4PuIeOrLIPZP+maLBJ47MIYsfxySogSBv4Mz0lYG6
sM9oi9i372x+tCpbGext9XEtrW+gU9ggIE4w6SlA3QcbsB2qeHbmZ0Od6aTPnRRIqjAJL57OXi0R
xp6cMl9NDWKOWTImWC/Ie0b22fwcO3HktfC5HmNFXzHUqgyMygfvLBJMbukFim3nvXWdXcrtIMQZ
009/hj+zeDMYxwHQeLi6o7gYsbi33w72nTOWzAYBEjA7YITWEETveBMRwjvWmBeaQKZ/BxNYmHuH
nYBNpiaXFtVxAxNp4Mr4Tr6R4tAScMWUnw2HGi6U74Z3mQ/O4+XAFK3eQ+mXVZoJetjwiZCN6Ely
IHKrCGZxoOEk8HjDhzrg4FGwHsAdwl8SUXLmq25GvDJvpoPhqkCN/eddfEQnHcPXKG0H60Equo6v
45S7F44v/NhykJnsPzOTcDW4YcDx3EcneBidRpxUOnnFfeSY/r5oEhFBzupDgdo5dsJnt1Y/q95e
CneYR6v7z024n+HAtp1tB6+ASxgHjhY19We2kWXwo18/2yP7xuDBTjg9CydPL+0C4OT7kRCTapSU
cOzxR6b0AGx7jBfdcHYQPbcyPbvuKhfCC49a8AAKf4SrbriOHpoj4UO2nbV/Yc2+EnoNHC1+/Nd7
oFxCxr0aJRkyrxFB3Jv8e8UD9nTxduEdk3+fH342DDTcysb5c++UgqwdZE8kISAypJNcJFoGcyoX
CqehAdFpHD+xPEsfZ+zTMJT9G2xjOdLC5BOTdQejKji/iTJvPThtPWiP7APClYAI2d6GESA0xXzg
M2BHvrHouf++/SoHNbkLxQdm61NPGmblg9vxGS5aONzMwm8c3/S44jOGLuXUZD4gVAinHH7SOtVh
fBfaA75C9RQ5ByOrg8uXCw4CrjSNoXcTwhgWtr+nZ147oTf+dyJus1M91IHBB4YD8wEiOiWMHxt5
USBXTKuU+3VEcTN/Lw2cD1F2PtDFkiY9wpht8Dr36kt905tWT/WC5zZcJ3+Og69wvOTo//5LcyFi
t1fP+V4b18yKff8ML8RJwxD874P9GJ/hcDYZBkXmATsCtl0hDuY6DjfpvxvlNJcDT8bi37RacAq7
upvm8GcB5P7vLga6oFJIrny+Gh72cA8Qs9UN9fDEuY+fPOAa4fL59Jw3+dOFBVckTxx7H17SxzFD
Hxcm1vWxEcsy7RRNwIBiYKc50DhUneCsfGpN+zl/+zsSF7TgDcOZ/ve2OiIjdOTxgVPWiSriycqD
8/ALgfj/D0e4tXG9qPXn3Fj4CFcRXdAe70mhktDNgSt6BijiXbhXFD413G5zS8v3Wpf6RzhwOumK
HOEwrsN3rpV8P139C98YpRvLQZhyPz7yVaZP9lqPVowRsovipOadaTvY/bFG1CQRp1ZBo3Y4nJsR
NotMlD88BIg6RmQu5EaMg30tp4RGtp0JyPlG7ERoJSEuOSsNw7EOKl1/mOmz1UKgFwXfHKoQ2GwI
EgozgrnY8ML3bd8iBPwg1A+hONpC6MxhOscZ73w89DACJ3rd/Pq4j0NPIy190cjlkmWkmBwfbLWz
vhDX3frwG76DZpBjCR/hcB0+xS4OVwwjojkJI+HuCeCE/ZI3ZM2Z1+g83EPpmx+hI5LSvPpyE0Lm
0YQbh98Z3MWG4WPcnSA7bvOHjowdgJsWnbRIH8bOepypjyfOgJ12ceTK/XeUV9TyDz82Egj+KI70
54sufHi0by7D1kD6MDCN5//uafjGro7snStGX2QdkX/Q0YvsHYIhMQcIvtTjsTMLIyyMiic2sv1d
yER6OjQHHPzSg6asGBUfxWL1fVfk0RA+9Vzx28eXuqtZBxMW/+Y1Z8eAPk89OuEHzlA8vHHB1c02
JnKMfA4mQniWfTn0/drNtpeIvnT3Jx4SV5hRUNNTE8gm4VjS1XYz3EwZXA483NRDfZKatMNTHA7C
q/+uaghj8oHl4Os8/vt4Upu6D8x7fv+7IB9RxG1hUG39a71XB/WvrEcg7cdWvY/uYO70qsVbqfp3
MsHTIlvSpfQCNxf9LwwJ/+xN92EmzDD7YULj74ufMLA8ki5AeKXnxpwetcmJTBnt84zZVfh+XN9A
Db2upKxJCRnud6Wccq75sR8/JrlvRGwkLi04hAF2XZeqgO04BcJtku9/aAslYYg8dbL9Yyaiatp+
XtQ4NxWltuV6gIYbfrS7/tyOkw2Tu8TdybK5loQA2ccasPzgjpmgJkev83CxZuun++25zTlYVSD6
fWZmaLG7I7E4cL04RIcfMnhYnhlRMUYfqAl02xfRdD2MM5zg8h7Jsn8yw06y/RifIG1ONzsp65qN
+uQp7dcK6UFwYny4H9Kr70iE7H/GwWWPRX/v2QEMB/3Dt7lYPi3zUe3wbupbXYWPS9TfvzP0OZTT
nPLo7wyKTFifwvIV87L5QJ9y+BXrHuorCEiLg1Pj5GbEvlPfoX8WOkWrFmYcuYam+vCMnHcLeafU
0H2Lgh0DtsXbwZvRTMj6+Uippbb2Qbcuj45ifHYc7z/LMW4BgRTiChI3Nl5CLEcMGcOe1FBZjVyW
NF98Gy4ilfCpoQGKh2bPBroyth79bHn6M6/CJJ6lLPuBz9QgO3oh9u8nc4weXYXHADcs0gf5Yt3T
XcxSAFP7Ke35+z9a3fZq9hjk/V83aeBCw4pQ3VJCh3tayX6Hkhj1PhEF78I2uNNNJ/zcsJtYV3KJ
0r6xs2Gwa/ksvIeWD0B1qwO0GioYyiAWDEVVbis1gCNxcnqHK0HkFSaJe/ScoxzjX2ZLeWtqyo4E
5ph8I2jRTCPYhAz9JgnYTqXk51SpsgyFSY6M4Fbd/MSeTXhnnfhg90Nmg4cOztN7N6u+Knaxr1fE
pccW7RUpl7aJOgGv/Vbc7WdTNSP4Gdt8Ln5UMGqX9Niexb6cZnr2SJZX4cuJoDs4ofROVMPhHflu
jnnyrgjnDbyZseJLXqNYILNXo9kHbT93Iw+N0lh/Hje84WPhDVIpAKGBbkwBlQOcKepq+85Li5ya
3NEgqE779uj8ZQZY84mIdjeIKJ5jCoY7rwcCmU3vPua29FmYkFOgS1BRxWc7hAyaChYbnfka1lFc
8esKIM7+HKW+g2EmLCYxYdtqB/KqbGMVa92KDxWpof3HlTsvrqxPsAErfNvR2Gw9x8b82RN0RrpN
Yu8G25bCd3a27cS+L8JLgFP8QnWFMHnCE7McAI8K3/Yh/33+JnIONmPIGKkgceFXMiHJWI1wjxz1
4tQ/1e+MpTGs4u2bQC01K7WUhvzMDiNbjGebfr+va3k8n3yJIS407jF8/nVn9uNURjVSuuOgbl6d
G1LKCCSRTFRtlOKXQfJViyVb20+q6NOfPcxJ1wJpRy7EJ4n1NSHPvPx6RrETx/OK+eDgcNE2FUyz
bNW3l51EvprB4KJmb9HtQjj8yuhXaxRq8efrHvVXmpWZK+eHTzZsEUPYZ/hWBk4db78sTpMc7dTk
AsqcbOoF5gtsFdBUZrGhKSQ6WK+PqBSX6DYRjpXByZpiBi7aeASko2HiiM+C+8VPcLoNIS1M6T7J
0lMkqgj59jq55nJwi4J9m4IlZD+z75XzSW//tOrLgq0pw0f8ApraaihIQebrVZkhilL5YvXPheol
W13Pgjr1UspiCr6+0efSRKhc/uqm9LCXYbPDyTMIzc8Vk5mPRIFYjWIT4rTG9MNDsBsxZnox5skN
kWfMtM56nwf6lCBCr2irHDy01mN41TokrQcd+Q6UiBMdR/CiMsZ6N0eK0cE0aI0x7avn2ZEf1yFf
i/NQtn9nwHeLZqfiUMAUuxT8aMSr2TGiKgsq6XCOhda1hu8VfX1lQF+0KwyCUfUUkqvROFhV2p4S
RgR+Yi3L1JVspIY4FUFwEKNuEa6kKFreieNk6P3tP/P9Y2UWZwR5beFuev0j8uQRvhzqdtVmYcIh
7ATIVyn4u20imEf5N1Rqyxq7O/qeV/PZ2TbyMPtesB/LVdYZmp9cKZBoj+Xf4MbI4ay1bgRztAVL
cdbhRGL7NwyislqJig19SrNfw73sK1QDy9L3SzPi0oDp1zLwykzlBJcq36u7MkUkzRlLneK3xydK
dx/P0lQLQosw64cvtXh9WU3WT7W8yHRv9udi2D+249fygkSO5On7qpJFWpvoTb2KWRAml7jesXMZ
xZTD5sRLvKzjBMF6fsYW5dhk86OKPI3AWJIUaLJgO6efQjKEoi+PvfMn7GdZgQqZH6/j3GSutnxp
VYVZ1NQwPXTi50h5TCFvElVfGjJcyVe92HdiEp8ZdhwMg7SdfoshAtj4cq5NdzM1q7G+4oCN8WLS
GelRfV/0hWOVE4XKcRynOc/VNvNq1u2H/hv3qZJp5HQqmwP/+3oyOWLfM3+ZSaM8ZqCgXEa6+vt/
PDdYsTnDI7velk0UOFZeGT9F9EFBMMSmgUmTWulU9nt41mXbnWpW8jlqMbbN3zsXYiDH0ukZXolU
mfOCZ9FkADL1jMAFgaSeSUTQU3J2XTeOr7r8dS9Y6hCj46yjzKVqM+UvnKbiicaGTUbq5wFUxRv1
6ik70XSlkGhJeDrHGMQMluvG015AwPbH3ETA2SfLqCYIEMKEVj6Rr3PlNsIZvq91Rsqvn+XXhnRT
1QPdNzlgHR2/EPmTHXlwP6v2Um9BmE0IRqheBuxDiscA1m+Zf1YOjUc7/QWqTSA18dVxUNxq+cpw
uvDI6ZB94m72FhB5oZP1JmXwg5XmaqTzQDxcbGQtp5quzNWZdXNeSFZuP1f6RdTTyn5w+CEyu3GE
ONdUK5a9+v1kKxitByp83nd5HJJptZkfnATzBDQguJ17AYUhr6iKVeSGxoImxvcsFS3tSLGvzZ9p
+1Jlt3rxK+xgM8UZA2+Vi41vC/W6GPZssa76zzYOHoCdBMod23eOfwo9Oo8nc3SBN6lRpn4CxI13
Wl2l9RAqnekdFawUkn5kX5msIvaVCjJyM6SjLE0L8wLUg2v7+rakASWpNpmzKFFTmI4V7moydV2w
av/SfucByIcmNoRIRJR5Z94hdZuYx/BuZ+R7BOzm0yMR9nm86YW6EsWLrz6mkz3oEheHpXnRt9S2
vRf7jVTNyoE6eFM8oasXh9na0x+LuvI2WUrZYT5qyX8B7It/5gB80LFytn/nQkJQU3610hWy32Hc
/9O9VZIEVPoE5bQ94LymzYDftG7sokuXW/QIzKjwlDiqm9jBzMLrRZS/Vj6w9rGbvDfZP0eZ/ABx
TDW2Ca776v18Wxrll3yc9qKCcI0Qn29sPxNqQt0vxhjATZBbdJfmzfnFdtQxBvPfl9r9OF79wHpr
j3LqOzNMV39whJhnX9RUJ7CDB83SEMCLayWkt6yHIasNDoMWumxsqKwIERnuCIa7saaIN+af61ny
YxFTfuZUrVIREw9MQTquEeiIVXixkXkWt7H2dcE8eSa+0T0Ja1wcjJArhmJ627mjqeYbhPJcNCeZ
73mHBohGNKll0d2P92N7qWVnO0swqs+xnpsP7OIK3f55NG1aB3O25kFQT/xT5iZdEi9gCId8Fd63
VTT+n0dkK5bi3p8yZjmPz9DKQHjX4JBw7uwbWzd9vQvCSpshO73t4P676Rpeqyipdf616aZqN4p8
WOluZG7lXWNzwF12/7mnvnqQpHDP1yf7VKKYrn3TS0xipJFDg5OrCy6cLZN6OVe2Z9IBwn3EE1TV
UW3/7YhTHJm2lUvYYdBKJHT8iy9GXZRCt9+gYqvt2j+2Jd2M/LoASQQCWuAVTxng6XbZ3dkcwsuX
FoivVYSLRjSLQWbCnHcotfSdksE8gnpzO9ueouMsLizyWgshAry6GubTVT1UtNimieaH/c2dGqWp
OZbtI9Gu0hX1nF93uX46cotiArvmwkfzguflgBMtr7JIMO4ziTYyP8dDBdHx3gzpgK9V+f417Syw
bIUoylqlQdCRmjPm4sXEiY5+eDrI4IV/jAn+i7NtmTHm7i3kShhtWLTtJR464X+1IFEu5GCGLLlz
8XXBC1xubIbA070lC/IbSxM+HdGRwMSyicfvATa7cjEu9dddIpfWmO12cdoIwWyUQHYu80gUTra9
E/O3qecUsPHGz+7tcCxOB9uv54CpLbGCtyI4miFkmDbLY4tHJ6VGqiU5xVh2oG1S3mzR0fxbZ0t9
BZnK+OdqDEcZh3ZwsnmoZkpvyDfvMSd1FteVkJe1jD5j7NT/vFVIKRadz/4jIfeegAmL+6Hy6OJV
mz3M0yniRPtl635wiFaDfC6LXH1eQEyQYaAFX8dnmFrwc5l+ZGG6hAWlZG+h7gd0mzY3RBV3JM5p
O+SVB/b4urYNNWrVbCSgBKk7uDnHuolvbRJSSJt1utnP8NzlZ2LkUpEiKKnb+udOjZuwq13L77+E
Xm3lI7tYzyor6HmfCULvrk2R59IAH6wrE5Zjlq/Y9WD1cspBxig3D+IvOFZKvVD8ZBsfSbxLFEuz
zmEEPQFZfHVNBloH5osuQ248WRM/iqfboOwowwsahWCWtv6c9nd1G6fQogD5zgKmm9APEuVI9kLu
px6Wn8mezRJmPZuzeO8ko7AYM5rHaw2AKn/18tsi5D2OPSsMWoqf8WjVyVGW4T+n2f2b3UphM81k
urX7CdvyW6hkLi2hlLW9CrHBAsYSBS8NnGOGTToWjru+5CRKRpmbrD+DZbUtaTMIMdINzaEK7CDR
3EXHQaa2NDYv9WMpClYPrkCZiFjj6vQTLzBswAYt39vn/qF37YAZ3sNIW3TZe7tAK6tYKjr3z29o
ZsE19+FtFsP5G4YacUyYIK3O0MKPkPdhOB8m9/7JThWygHfQvX3d6PKhNsYHHhQpsH3M4XfTfpIS
U7I28oqgEBnKcIkIsnynCXfDU8XZsb7iCxGcmzJo8+aH9cyADbWnU0Tvs8yDw05gAWs4XVLcKPQM
Fe13o0PpJ13FlFe8bcsoANphAOdSvjTMyAuQ1UYUlCeruJV/xhos3pE012KeYW4fIjvuMxgugDLf
UOLPO81GvNhMqs2ghfMaswyjDV7AnFbdbdw96tsBjOFV96weIp4CzXowG9NooZmDbILvS13QlJX6
1bwrURYRSynjeF4z5kZbNhzIb1teyTYCtjJfMNBxP6xrycFlcmhps5qsws7CiI3YQoCOsF6rgb/v
wSh+AXSivvmv9AMn01/M8GyxwAK1ZGKatFshweLaZAjkub60wI8mOB10JGU94cr0wzRbFPjQmwc5
VpPydhY+TR+NWdvVbQk2Pvgp599940J7gUsM02jlqLXxP7AyieRWFSE9dVlejcw/lJHRfJL/H0n3
1ZxIlgUB+BcRgS94xRRWCCck9EJIovHew6/f787GzPbO9LQwVbeOyZMnMyZFMbD63dl+JsSlYzVP
Gqn2+oq06DknH8gHLnyWqBnS8vERAjAYKtZzH1TUvoIcAk7yrnf9r+7C26JDHoTxzr9eSfm0ilfQ
WiPB1r06AToHm0ImMhXgpOMQWndII2ktSnKnn1TVU+gxNpHGcbOPJK87spfe0598dLXwntrF2wKy
Hnrmx9dWG0O5i4mRGjQc1h0XiaxFgGSTKnkY6BmW9lOyt6bMCggCT5svTnL2hN2E1qQzXTRDdXsw
RVuph02ZRb/KTcGUiuedHLhnlq4LsHvPxY/zxzUZiyLRoCzazPxT4g+W/JaCLN5zJg656iAxkvi9
YIC86G3ft4NTr4DHpz5BNcr2Un+pjQXKSi4rQAkV9npmh/bVZTgnAJtKwC8fli5I5gv1dn5tQ7TA
ROfR+lVNFWu+AvJAwiIH/SGiPqCWcAzC7jJ/kWfQk7gGK5zZrtoq1HwiSiAug6G/Odiklgbf4NuE
dRA/Rd9wUpqP5+N9ZRbQ6WwU+lShaRMm7GEf6GZuBk2IJQq+HDjzJO4zJi9fK1m+JSP/pL40pUUn
Zt0h3aYoMcgfSQc8ZJAE0rO0ZDwLtemzufx5GH/BSsr6o0xY3qhAb2nzrJwpokidl5R6+LvPlY2l
cVbjYV31F2HaKENR0gA+iybqu0V1KpNI5ufezYN8/UDWhK+lm3cRxH5hM9QPQsRfqF7zPLeDvRNF
g27QpQ/W6BSXq4NUI/iRPiz7kGdruCyR2jMCCsHqBc7EXyRjbMofaSAdWzW7yEiINQITvMdm/jHo
akiXciMIkXiKI1P6jlTMc+kV6Sxo1GW02tU+bl+2MtyHmT4kJNbqOeJIUmIU3DKkwt0QR6GerOZ/
NEb4cgQB6dgHjIQvBm70o/SOzUNNiGJKUtxS3b1RBKrangKj+ZyzD7qVvEjCErC945qBIBigO2mi
rZm+FweHRrhUD/opiTIKE3nY8rrxZ3mC5kuyqm8ud/sej5sfuv/4Ttbd9Sv52qTGMUg+vZeYeGVh
PtRcQsKe9x0VW0jWMdZVGBuam7Hzqyweq+zbxc/VO1jUN8SwqvJnJzVgKGGqAPagTvgOzSlf4215
aJ78qAxRwtflfwqXcvEPL2WIlGRKTwgKOOnE1GY/5cPKgzr3TIDPCuGKrH8O11qiNLTgSCNjGXQ1
HdzP9yKGNK2Sa1AaTLwl/s4Ie6Fo8ORP8F9/o4GD7iE7jwDk1ag/1KBumQETla8uRuT61/3b+6Ml
JzZk5v4vtEbHGg7pvRa6aLPOELf/naqZZl/XxplkZQ7hxPtOUWf5vUeVjs99HIfYiL4UUYiXYrad
M8nrcBGM/Ujc/MMpNKA5f3/LaeV5M1UHir6/Wt1iYFf6r4bQpXXv8psq/UvV/j1krsARx+P+PNTz
jbCEKY10gDgUNu0oEUm5NnONryChwY03lDXhnghaYlsj5PZpWG0O18IQDAK5GAdviG3nnYvglqvV
73O2YPexU2UWf/PcRI6SlzTaOQzP5X95WozdxK9E99ZXcrSeH4+GI/tx6mbaxmsrARnHhR4ertkc
UX/Sv6ue3Bh2idmY7syh8nqXHgOvI07Z+wrRSVtYPuPr7GvvSEGhVDKr98igUXJY9HURa4Iwm9Hx
n1keOelFLZRtJ6wGugupwRXmItbOKDeXputA23CFQyYovk8H1+FJAiGEAevRbaq++pn/3t5KsCgU
1hl57OIi1w5dfIBYM3QvT1EnS8gQmCXahKmDfanUk5VV/WMk0m1LdbVwqZc0wrjBRGk4/edHg4SK
IGKu4DUCZ+TVeNUV6r5u5nOz8xzR//eXxePW6/2/tis0lFD7beVq0qY20Wulgx9KWNf/QKJu56hl
kwnWfxQHDKz0Zpvu0ygkqdpfYlHhEviIkqL+MZ68GezoCJVU/JjxTN6lbf3Pstu7YsZwzQaLeuVx
1DxOgm70cLb0bakX/SURy7TD5X9qvd5/a866bS8RhqnLTT1aVPy6NEUSB4WOgpPEVOX2vqxmWkHM
bREj4A7ljEPAPjNaLwcF5xxzSVxd3UuJX+y0r8fYwAdc7DSZbxxc9WYBxwQj4QvlI1wfnuT5fmpg
4sMvOXTAlk4PIvsz3Lv49DlvWhZDucnoVeAmTpHygrlzdTXdVCbNoA2V8NfEJNAiF74EAbvKYZaw
ImcHUEFaT/xeexGOyX5Rnn8uLhWjYEUSM1mLgW/hqtnNSyin4uLgNKQxS5CjtWto97NV+eGiMoM3
gg19SbA3Sn9O1OlfR/y7viGaub/C21LNm0Ynak5e9hUtVdOOCSZbtDbhI03Io64I7uneZwqNkI81
vJB9L6Szf87mP0Qlqc5nJvUbCcLycXielDY8JQ98YjNwe8v/vHRaqyo5gsp+yL9vic0eCLJUPuNt
o4h5bnCpIlZriSTpCsLHqT1XDjyDBM2T46A2B68ErXdrO1mdetU27kdXf9q4+AunMCau5QKLmdWN
L8Qs6ivfvHfOMwyo/iG2hIe/YgfNgxuSwYKR6CaszlTWzX3z+Ja1177sbT6PGsF7oUIeC9BtMMLI
71FUflwJDRwbxkd6KrnK5bF/B39yDY2m4/zfsnL5CyMe/6so9bM1+9ftYiM0skWSL9fWnlyshDDv
nPal6RW5l0bK8FoepDRt0WD9wwfCay/jKMywCx9ixUkXGLSrkyhk1WTLxXrT0KzaueG1tX4/hE0u
kvN8bQmTV65fGS+UMV3J8V3wcyokrlTNOwqdi0ohqrqupbu/0Jz3YguvCLwg7zOPW3J7Ad2uZzqR
Ts6ohsRO05Jh40k2cThvn35fv6E84jtaoDxnD0oILIQqpnpBdVlYxKRJsITO6q/fV7qegBsuOz42
apUE5t45onqE8vFDZV36bx9z3ikONrV1lyurZdjMn0RM9IB2+bx7Ki/eglVktkZwN1NJYArA5+0n
BRGn6A+rEVMVy6F27wHUGvnWbXSRyVG2phAVqq8FbQt0/y8dw3jrKtzoXe3tGhj6jxC9atHfIpRx
gUiIipAHcQbWL4Bw/XuvJ5XB30lTUXo+RJzbGBG3L+n5CBRrpP7EX0sfJT1fLd2//YU7wnpeh4kp
C6qRnlQDaq53McnYg7YwpCcsKVhjcIQyBEgoa/zke9HfiLx82aUJz6dD6/kKEig81ci76GX2Fu5/
Hqv2eXT/ybQmPwkyFwvhJzVhiTmv/GR6VJvUh5BzOJjH9hnTCPo2w9i0DSZW85oZJ8WfC4HJE3cZ
575pp5VeifncpCp6GM2aw2LC0culWUnULN8yGk183eBfEPHK1V0LCK8RiIfBHwijDvwJJVh6XdcX
KAuLzAjTpddxqHA2OqC/B+TJfPlS6V7UfsBdbVMszIwZBu9GhferJQ2bZcRk0hCwe6tIkiNdSn5B
Vqq5kPQnpVszUjhZBk8zbJXgQq5M1M+zLUAX+qPdtgY1IpdUufkueNzg+jzUA4G2fpDFXlLNsnoa
hg7Y/H5LmxrIEsjFHgebq3x0y2BKsLiOBQ1yq3lr4Fpin+LW80VVSU3e561jx57zpquhSeN30LWx
StnfDdc/6gIrkhTfdY/vm2Y+Xk5KyfYyXjSL//zaRuW3FkFZUxEVHNbISX+QuPMFK8ZTua8dtcNK
pFAozEI5Jo+i1jnDLJFV4zpPD/yVbV+hPje+0x0EK9t97IzfOsv3h66Tkszs+l+JsH3DoWCcMsj3
aKMfK1Qgfpb1zKdncJRd42lYqHd9wviYCt7uTxbdthJ1sH0lMXzWLBVcJvWnGWwnu2sy64jay8d7
Idk8KQ8GpOikgUffqsNuVZkrKgEd1JLRC+SsbUszu3xQHJ/EqWODTcZ9MTwlSHdF1cvN5kH1sepu
nrX956K54eKY6JJC6q/BmeIz0RfifrWXgMoKdwOwb5kHNHyHv8MXHkfMeEG4VM7ASXz6GNPiOUv2
PGJuCHSFiJarKhJQLwkcu0kXlVHYfZbIpaq9ZK11/CoqchJ/avrmZKTVUWMHhbYIPmQ1n1MxJDGA
xwGfsa5Ye/yd4lG2r6UzYQtDA3vkn/tJJTN+dA9fyx/RJPVursYjxfBlXrqLrTTsC5hpOj5KAkvT
x+qZXFohTgy3rYOl88ALJCeytKzV2Yc/f91XMsNo+75R5/r2q+/5ILMi3kldK+z7z51pYgzb0eVv
Ma/31reRnZjilAC+ZFC7kfN/2zSXOkaFFF6icnOUGNhB+fK8U0GZQPmz3w7o5VK5JIItQmLMY6HJ
dmViJ9vZEYHS30JfHa++kai/xpMPd9/nbAh/3xE74WfPlZSki7rLpHbGQhZGJv5WC/sAXmQp4BhG
CYyWT5XCoXyeqepz76kBYRIndUaSgwR3uoRNkThVD4e3ye2bPOEyW3vYdzY3sEN9oPni4JWvJlTX
esJjaRhluvflsi8P1d3fhWlAd/25Zf+m+HrYDnKBj/XrxS/PKF4APv5S9mI/gxMwd8v2ZVy8sLl0
QF/W3n/XhNRg15+u7RKgii44zn/nsMHGK4qtvLjhbPby+ToXYhoEienxMzcmhWEUDYN7NEmfXeb1
S7azujcO2FbL+PSspel2E5+CnZYfSdJrtW138mu7pg+bKD1bu+q2SyXsYtiEz4HTSuB8H9NifS9G
5UU9/85o1TRl+YMEMbx+bmya0reLJ++qoEWdiAwyFl7caFOWBLS/doZzTdlo00m38hTg5BjlmLLD
Gb8akQ8IVpAHqrndpCgpSJ631ZuxgRDfdzwktuVozaOXuVyhLF/nif4tmre3Cbp27XImAmeqvf5R
VxZ6mUYAxmb77lNpH9xAPpj9yR+xo5GnqlBLKw51MK0gvbHrPU0pV+0gaPx3R7/SmiDubSrFZk54
nt6nk/d0PGnd3nYf2X5mmBgIWS7PwRzlErsEDn8ghiA6zfazIw9H4Meyng484pmZpE4h8EloeXU0
BsUvG1hqN/L4Rr+G9WZL5eN4Hl9bm6pC59JWmF5RsYPpKZCu+fQNdvbdHv6Xp36YGahMB9TY4iQn
kSicWfkKcdGUfyfEJuMb8oYQHe+7qY+8uaz4mO4R/mof6JVlqg8gtYXO9rzIKMQAzZxHpFFkewp2
beOKnyTwjnBq7cHhoS1ZK8upxJFbaeNY4TYD0lOFxjmPVY5gaJQj+eyKNbfTJ0FKEDOIiUQDzIT5
rpq/07bhdmhgoIzYdIt/ekIZFv9LzyKLtV7tTVcxdDSaDErTi/FVkiN5WBMeUbHIZZcVsXl71z+W
OnQ6ruebC/8fCWZHK+mQDigQJFDq86uqxdR9+2NttLkfduZjapLI1hiLo7fVtOBapHkWyLGU4Vfa
9WwtugTKFgGPaiRUW94AAWINVa9RBTz+X7hm9WmD06jgLpkjJzFE2hRrUVQnMzbUlTiNOP4L3XFw
xwRwzFRUoCl55XNZSdR4i5WyUGu7czjSBlxvclmOsDJVcjv1pL/i18+C90FaOXiePRmuh7WNAkUZ
jltNlfUo31y2MA+8SGmOqK3Qy6Oa6XDti+ShpbF+5VJe9J8VMmGmh5vSaB+Qs4Ajz9VNejnt37V2
TVQzoDQWq9myLwdoLphmydqIgDmaMceZHwWEw0LylV8EI7nJNs+5s5im5PtQEaEkoljpuP03dEb0
H80dW2W12KbYALrZCw5cdFAXGk6odg3K9ekmB1ZAn7PTUHB4Xyrcl7b6tcyj0L1WlsCYee/YsdAF
/2jm/20GVN8/bX26OQIXGOZY/rVFZmRN/Lx2GNw+2YbRPqeBfGbs+GjdkQnDNEi6opD+gP+fWMTm
uqt/UYUeVrb3Cl1msPJJtvTwUXk2gQBfm/Kfp6TlRDhciUF2hhjsHT9SFUXU7utt03ZCsr3bf/8e
cPIftyJNjoikZYMaLry/QTmMvt2xdf0910PPr/KHUjw7+LoWCOXrDzULOSdfxSOkXPt5qOwhB+8X
/D3ioU0FLiEhXa9B19xKgrV4QvN0SjpJeh+DbGfykYXLRLUwDjZxGpuEjIv1Y/0SB42s/KWfe4c4
SiX82LnmJPWXpSWn8YDjSxijxJ2GcjgSBGPgdDeI8rXUNKhLODShTQPnp0uXETVTwLZHGlb9I7gb
uWxj+WISnhDTy339oWINtWei8vhJUoiy46lppgE4U/ugafLYRW9u00p/3wwhofgU1z6eTC9gbst/
NN//mPGVX8oyQOl5lIFjH9/mfTynNGw3INyb4VZxHqjhlD2rCHwO/tzTH7a4rMrxFTG0rB7oFt19
8mcN3Fak7UnG/DCNBgrTFuQkU5nIQHTS/bqCZmd7HkwhojDD1hXQ8NxbKJQj8WKWaqPo2lf5Wf6s
uu6mopqfm1iyqZMJtx/bABMVtfz9XXdrEwNpbiqEpTJ6j3lr2ztkqkXiCyp1K5WFSnoZNpePCFCm
UIIzPZtF41wsL3blrQr/ZpNMQ/px+7wlS6nfZJZ0B5Tl+nKNy5qm2zyQyo6JrucXB6xwbu+oMIIK
7q2CrDlZDW5IcWs/V9hUcwB1UkkMUu9thVsrWOupkHbl3Lb97F8MZ6w83xdx5trI75r2RccK6kyD
+CsneX/yNs5NiaWWHrXHiK4DbcMZ5yp2T8HzO28AmGySDZ6UjQrfrLvBOOmEWIQNgkvS6vYzNVYN
JtoKi84paxYVbIafFKKeZUrxuY7rpsrJvmU7Np+b/wdDw9RHKl+PLMtKk8rWgN1LENTfgmmokjaU
EMsRoxWzzO+AZPZWddWCgC6/fB1HiujH18i7iGBCuWxZ0pdtflb9gMIUyiOUJDQHj1IFX2pX87tf
qxJg/GamsmZMFGiRhzgXVjifM0Fp3kfVUqifRzx4alcZ/Nw8m6lDBTr4IPeWZ0JusLVOCo3vlxi/
HvmRsK+uCpaDBssfR8QX0XPBN6d2Au4edQ2qhFXFi72Xoum1vh3sGyynXN1jK9t/Te/N3LsDvO54
sWcv9356DApRsGthC4SliA3ldL8fA5l6XoDPhbXO4nt4Z9s1wAjt87Oc+FtN7TjX3M3BykC3icAX
uCr5WjBFTqNy25cJ4+7thxmpz85rh80Yu8yaAW3QUjkTVfo7Vf9FrRwL8AcpRgpVRju5Srp2+yrK
/8HPe/gGBkylAnXvNdCevamyc5Dlng8JQkn9UQWEhIQZ5uw8UlwIjk0f6FhXxUfj3VuSNTsRmo85
b9vfyxgqvZJlKhbMd6qGn+KZNpfbLdfjDFIYTSD3cHX90ZNhYZroqOdWaJgWFwPteTsihq53WQOX
zBRVMp6PbAxl1T1p46XPZ2mjHVIIV3Pb94s5lRbsyKrUVLRYybCm7yyPtat1NIRgH9Saht6a3eE1
ztxr80J85hOGIxPsitIq8JDBZ0WVYK5x1ACMl6myr2Z/vNARQm8Wv4c8KgtF+sOg5lJGvj5UgTi9
RDeoXp8thJmh5r+f1BonuGU99fy5uf68n8o3L1b1IokpUdkCgVWgXVwcnpsH1TxQlxZosn791Zhu
aiiQncQbOijdzKWKNtPNdiioL7SZYbR+4pJqkGB4715PPjTaDTvjSTUPbVDBrfygrX6NpUdkYHJg
N/NaawoDSsf5SUCCV1Rfb43jBPG0BALxNba/ryzY0DQg3iRqoZHBwsjGy1xrEnUW+fo5il3N/GWa
2w1Xt4HIc5vUH56WZOlwa+zpAyEnSFuGv2O/l7v1XpzEDdrobsEQ9pVrfZmFN57+7f6t/pF1iKY2
188wCPFqZSke0+l2o4trPb6VY8V9oOJVjqJqKhXPNtSwiMCbN5cf/OBvVdzUw8cF7tKcdMi0jt14
bRpIYJ+qFo6D5KG6yH5mdj+LxMyL+24U2bi/3cvpdD3LNn4JeCpp+J6LeDUPh/fJvUYXTXIpW9Hy
78lAFOIDuJbWygTPyG+ndBACzrK2/bW6vzal2Lf3979tLqtXOcPuCvPqapIab9N2AH5vFKK2k1sj
n2id5RONiWlSVCEkcAKWeNxUW7pu0wfxdF6ifu83Q0RQczrwpEYMZcLYtY6XXx75jcf78rfYhoJD
pqKSa50GIxRhFfmKwzWvnt8T2XhsXOEWFgfp24cdw2ouhzZPxGgb74/kkWbbJxj6GZ+At9Be4fXw
jLVZ+XVTkDxM3m701k5sV/9rAtWB+fr23N9fP5KPKnvWVKa6z8br11uq8C4kZPTgaHnkNiYfm0Qs
cNj2yuYrgM9F7CEsGLHth8ttjZCwDSZrctdci/ktv4wOXvH6bgeHeO/80w1wZtmuMdCh1EGQXuR7
CxCdkY3JA6rjdGLlepMGK9mztC1RQVpogQzmscWxdf/UNWbVKRp9qSFbNnVUFzDB0EOkUFVFsSDd
H6vjDj5HKEOOo4w+7S8pniBBnOmgVn2izbmpZS0utOvGJF85Bp3qHc2sENRbo/tj+mEjzqsLNsGs
1dxz4OrtR4xPzX9SgvkgnY1z0cd6BJU0IVWBex/2vjrR1aW5JT5HbiMRX3ctb50nzbv4kOWNLLbP
6iZTLh4bqXWcXTb2k6p/ON6oLyR7SVf1P5Ncahz7ZG1zqbHGzURB4yMpxByXjXNy+MwIPq1DopZd
fV2Srev9D06xN2AupS/dJNOR7BtXBSP3fcVDHxQyUAxrS8nw+nzPbyrenRrIyW4veZvMfV3OXsCC
FUjTfdlYpNr5TRU+dN9UFLBn8yLik5fpOl1fkQbP9fxrcfGdFi2i0XPX9LwtourxGt+K/Uymkv9I
5evL2ZNHzij/fY8IA8XOkrDi58SaS/Ft90Wd+vCV/zhOTOHuzdOkSfbiHEyHoG76rHVQJMH5DBUo
ww8eNmDR0LdDDP2X7NuiBgv+y3+4QF9RVDOnyfzpfwXN6l6nfBtj/hxE0XNT2Vx2heqWqNq3L/kG
R3eQFBBYp92tucrFavGVLVqC7N43CpgiEOaQNTC991YYRedqHtV70k90s60TPlsYoF2oOYiu5eL4
WSqv+LKM9fKTjyChHR2ccWFKjfGt2wm0Sbd8VgCT1QNRi2ZHRuW/rGgAFu3Dn8kFuMpDRn6FzO/6
5/sSAM6jcm1PW5d7QfW7qOCnNtpfoQiytjOfEjylJSkqURfZvQO+0xQEE0alfcRLLV5RqR3sb9dE
UZRWFtqela3vJ5NR585XbdWojqSTGsJrg1gn8oUpyt0xLK8KIzhVYkItW7Zkajrp5zvwHFkeXBMv
YIzfyxmcgCr0tWXHR7yshKWdY4tYps5s/vlEDbUlW/NTxxaVHarFN48zAMcV4h/zdIpKSRumw0xX
bliqJD4n/yS/pCi3I3cG3KpaFzjWe3KwTyFWLz4e+jJfWFxOVc2XCqBWpk2v0pze4rMyl4E6IJbY
d550ou7+91BZjuComaFsfRlHbdlLMWCCuct2N+bYh9JpRSZltNw370XCURWpPzWVRnyeRBwlagUM
9er1t9A5RNVr0dqitc+A4blOsqKDLLo/exnMEvTY6+g1joaS6gspvHEbF6/sV2JVffbtMl68Faeg
vvA4Yst1o2Sc28XFeuF7X11/Pvunv0wjsJmSzS3nlbWDYpvla/enVHncadcsGJFKJitPg1JjETOz
jtoe2VCgYN0FxbDmBUqAxHKNn/BGy1nUYtFGKWXMQPmW2sR0rALsVg4Gi3iz7MCXH4lacfexe9Si
7c/1GqcX4eJdaGivav7Bey1ncOn8N1TdDbyN3RiMdlyu5bocKSWc4o9UN/nt8U7dWjtFtK0Uxcmx
IlWcydYrCXw+9y9tilAugBJpb9mYXseZY13EYPjtljxW1S3zoEKsWsh2NmFfJZRB74cv3/FyrCS/
V8HivlNgF4bUSDIeW+LiNBOJTdQYghPipm3oh/sYu8+K8+5qbH9XH0ofF+WuyOhK9AT12ienihs4
Ttav98wYKHxC4mj8vO2IpxJ6aK67qerjoxdVHK0J+j1qNK51anD3ayg5VWD9paoK3ULVWAcP/16R
uMfMF0GCREr0rdEvJa6THRfcyg0DtbM28HsLCDW7gp1H1Yc1gHXvRur4Y5JpeLbvv3espVv1qeb4
yNiLPwDQgoF30rM4PJIe/HiMHaLpjsuAIbCplCnevDQoD3rYytOe7WZzqiA7zr6UYoCIemUGVDr8
ce9kZezKZTvzT9481ag7qW654zKNHWLotmZFAsh5M8PO6lYtTmcwrnrg9ZrzP8tfb184XWbfvTAq
SdTTfZ7qRsz9YlJu2ZGto7II6SjEW/JxFupAvUDwIUo4LeV97HV3fwAzwsD5D/j4H0tm56Z2oJwW
iu3ikBI0sjpdqUscvKCd/t+eT9Cb9XqT8ih0MetSC9JWp1XsB+HSd4hcAuB5LY3u1A580ntZJxRW
j6Dtd4IB2KLokoUPF8DxnHKbd7+KUOGyMPbo7lt3YzpPzDQ3JMO0/TX/61tf+TtplKPYIZmc1fSi
xE5b3pFMU+NzCyK4eiv0kzhPDYfIKSzW+U/3shj2XYFywXX17QXy6kYNvp1DNg2o0bTJg5HwViaK
MErsnvde3eK9ucAXPv3Twf2GVcKk4pJ0A1F2Rj2Fjt3EN0N+WWYo9qUtpAqRDCUYRIJjWqE/zwxe
7wqwyb9FW99WrF/+OJqHoh5qTnOjL6PqTy31lqaP99euHI2L44S5mYOa7SSmomn2zfnyRT050RC1
v2P40bl6d+bTHw4geE0k5sAyPSj5Gyp9f97DFV1Y2JhwrH+hD1SstWJmdtPwRFSdcPPvTnG6Tn24
z/4WUGEZi1XV9aKwrJOLXClJoO99J+m6W3R1i+lmSia0o6zfh/q8FN1BlLEihlG4FCAQ6r3D81xZ
/r4uFfWxRztHnfJW3n3pZvn8EFknKP1ruCN/cCBdgGDZOBeJWyeGqvlXzjcqSyzuVK5Lpdy0e6AI
wcHcNlwIL08PveNDJ/uLtoLjkwHUvtycWcup+nqp8bEVqLQZpkML62Tbz1z32X+8J3vZQzkbafWR
TPYpgtb3a2zHUAfU2P8Wx7kG0x/K8GlSquXwsHx6/Kz9vK+ALj6tr7f6p/E5/84JjiRFlcxw+Zta
ts4U/gud3DQi8PdVOHduxmmUZYVMfe7ndVcvTu09Yae9uZ2ncHoXt3pmmt02Lngwy+7ydz8p7481
N9PPCSiTKleoDuizlcHFGu+v8ZuaYVLeEGCBqqTKrncKU32cx++L5+8C6BZYsmRu5k30XE5glvqn
8zB0my6YkotYcertHihCPueJ8atHgPanG0QdHu3X86ig4YutHblm6eulxjn4hmrttAv5yIDTvbD3
ltzVF2/7TyEvQoefhwZIc56flD1UshwAvjs3koZX1Sd9H60gvL3dPXgfNPuCnjyguC2m5IYe4uNn
j9ES9KBcQD+fXjRM65GSNtWFyjJ9rxn3Fk2f1RT5DwrqrUJUcllZv3Obafz/pKNlgJOWoyS3BFo7
dv9GiIzta+82vExttqb5R5DbeMCA27kBtZvy967yj7R8VE/hXrRPWAUjQlCm9809RfftzCgCnQJI
9R9/PlPf1tMjmD0wPt+D3weyNDxrh91u87AeVqesuXe+9q3lp1KXAk2T7MNPkMd6tCmjoRURO1p2
rCEJ+VgzEBVCNR7Ltk+bxe1GSe9HXc30f34lPwVmEWFze/mqHywr4Te/6fJedigsI1Nxbdrm1jG2
ScAlkEUN7aLCj5yu/Dh9ycvJ70QbxNma/ybixZsZ3B9bQ3Fyy6ueoqNGHBskoCdldVCe+AD1GJdj
qNjcLijaaXIR70cqp4wptrreTqfH9TMkg2sYyKbfMsCaYiPfeYw9cseWaCNceJ1riwvG7iNqTKiA
rKxqR1O8C4BAkTPMpH/5SDCWo1Krzvq2t/orsO8eTViQJ/uZaxaXtWhX7i0CdoYNsAcsXD7826R/
+jj8U3o4eP3Jv2eTSpTWyEDnHnhQvFb0B9D/M0d4EUuD8B9UJLv5Bhwz/xuCsvLjv4bDVMS6y6GH
9ba9FwNhfrMFKcU8izPmZ6qVH105HnFsQEs6DaxHn7q36Z14G5H36HPdwn0OYnDXPkyac8/EWvS5
8xhcH9XnD02WXeX+L4oPYxvS9iDqMPCNUXudPgTGExjwERas72/Jqh+moBkI9lDa29dR+okaKpdv
G76lywAe3r3/y9VR/njT9zka+mOv9CJgdqlDb2nf+dWFVy/MTKxR8ZE2OLf/e6ktw0DaoNSQJCW8
THYhU8pOcIDNlwgv8KlKw+9t6fgrbBJDBYIy+PGef4NxzX/3yprgCnG2XbfvpEi2Woxmk+1IPP6C
zgv1vY/kTxbpAj0yXbFvj99j7GV2ob9ezs14fDM7XMiaqUAOzKGRAL59XIu0hY/st4wonuwC5Jfd
IliohaCxmcGzb9KeC8H7G3TSv6BXBXSvteO6zgzSyBBFdDWNvmyKQ0K4ShxaqT4Fbi4buRsaJqNR
7E+b2KqtYw+FBjQcrdrkIi5R3fKtmksDcu7LKB70PAI32rIxwyMKk87bJs7YYKKCZulhaJJ6mtdI
YYgetiShEMZSxXPdqoKvbGyKkm2M4adfFvXntcK6CVNnVD+Zvylvvoj1EBjBl83L+vXtDhviZMPT
xvtlQgHBHBWSy6U0t38XhgLaPCgab1shRGLEd+S1gPD96mbE5fYJO6thFP2c3QFYX9bBU38+KDDm
OYMXGfnfDyPTF0zIG/HwVXs9f9uRQlub12X+7KkfZ1At6IZnBfiVOutkFO+Fb8jJU28rkG6rxEhZ
Pj801f7V2yuOFuXtaD1KXGrJXGmJK+8ewoUz5e2qwdHSB8ye++tU7xbiBh449VksM5zL+YThhc8T
vU92nVX79uewUkE9n9uF3SitdTj09qnmGhnQaOtaKxZ1iQ0DbqC69wADKUe97r1pCDWvJDcVCfkt
wODZuJDqodPZoPOS6VU9E33AbXYGN8+GG7povHis6a9XTS3VXBQ16BUcX15lVX8BUTWbfw5lBvK3
LJkDpCzWknI5ViiNgtgsVLxKUuL2U39l6GGHeYJx5yaVUuVzJaqlyrkfsqLpOphMT3D+BPtau+gl
WCmG2IsOaAmEQPZiTF7OwZlY+f5Pzf6j0HjhQNqi+3KDo79g8TuvptF6THoP3GM8BGFBbN4Ky07Z
WRjtrsYOzXlXyTCYQXooR6jS2LtANEH/9bXs0J8MWjvWx6ocUEOdY4xTs0wUFJAOgU2tUuC2XfzN
VBZsMSpoxZUipeJtbRNfVAbYY6h3hVK+nEHiXPeKEdHm8/ghvTcKFEPw6gSr7qOXHmw88Gwq7P2W
i/3LoXooxEwSGpcZu9Tuuj0fZt8h8SaGLY43DXL+md/9q5lkuseQDbyPrPx57z+mB9mFPfH3uXft
JYiCyv+Ypslqdle1ClK9dw5IootBdKwVtQsweUU+bYtXi130772/stzGrMqF6OI9UK8M24apynP0
S56fW0/lMiyaLAtf9jf9XzPHCJ3XBBFsiwrPqsc3Iw34PaPvdYWC78L4tbv/9yB4NXh+HJvXvipX
+9B6+abJ0vJV2zEGepRXf7nWlWZ6Jr7/0B2SwYNqvuUk1E5jKRP5rWP80iYkqQos+09u7qtGdA6E
HbQ9cjaFxtaUwwe4kqipni19L2gT7NLI45VFrpqDpp0aeIQJLAAE7R6sjIgNSQr6FcfiQExFCtGC
WbF6NcCqgZoDPTCNKZ9fdev6NAkutd0zNp3Z0oKHZJewa+kih/CJ8gHysSQI9SRk621YLfznQEtt
glLYrfjfU4rTgVn+F3g7Awc6UwaUpre1NUGpVNOU+pLtzyNzgHMTUCU0yUeeTVS6BUbAsRJprxLs
iNvpMLS6feEFPKIGpGI5Ste8rwGXYtxPTJ518CqET9OXozkR+OKFtzn5aTGsLXhBos5M/hQe2Xhz
qkMnWOYKZKMF0Sz7nwb8HtrsV8oU7aKxLN+BTvnGVWDHRrQHwylPZ3aFi39G51qOqLze1hVUyD5U
HNqvrcC2beiA9tphUiwGYvem9kSPpm5WDj+joer5IEMaWdlIflZe49t4vQ7w7i3TXeeaGI15md/8
XF93al1PLeMJjQ5trF/IwHoZT8CF4I7NR3FVXfDumvwDNkjeD3dDr6i3hBIe44mtn0RDbtxdGzKw
GOhbwT0voWYpmzund81nuo6RlmiDSNKHmv+4ldHJ3a160R1IMAPmKfSgGFtS4aUAM+fKejZRNE1R
CY6plI+mSJwKL83nb7af7DPvU1IGSqu/X51sVPFcsd3CHLLxHJKpy00KsiB+ZMrov454Mj0U3wEn
emgeQMYm6lJwu17XeDBxrDhjVNicAqh2gTHGiSpMfS6LTait1BT6t9S/S3oaZx7GavxGavCpi51o
yOOtMtEC3bgCBAjtda9dolpga+iDCPUEkp7mBdCjvEwf4+L8I4HJavNR/sAOTo1Ty/YpNUohS+YV
Tj3VUIUEU6ahHXZNIVaw1gTbVFffOe8aTULCovYl+tnDDs61TVSdX8wyDFAhiqe4R3BaYRXq5hMs
REebm8Qu9AHjNDioBd2TO50kYTptXbCiFPPD5yZFgQUX57G384OrVXVfrGipQKQYiEMjOqhMoq0q
S0yjqVf3eDbm8ZaR1TLOotGAI6FjqPpfygDMo6gK8nyNF0iz9wCrZsb7Ty/swKw/1+aRAYVSLQV2
P4jq+Fs4tcCut1Vtm6k7DIdHc2V0NwXhqvm3n3M8cvDP6ajEC8i3Cw0XNSdII2N0vGpm6v3PNiT/
w5k30COtvtrb0NDmhFC/b87hNDdP/xsp7tOj5r7c9IIk4/TxQ0WoqeYnsZmo6kRG154alO2biXrO
+CBAAdTAqTGypNtX9iw5XDGPwiPVlsjUnaEE2dZ2h94u4JXlYkZNFOjIc2fr2Q23cJqetFOL7/OT
DlDYGtp96WQyXU6C85J2PzUQlQxUvO7rWHFrVkY7Uw/I8txJIPqZT6c/70/M/Ub+2HpJFgcaPlUz
gVxLyZPNmqG52C3nHKFylO0pfIqXmsMsWJ1303M23iZryd7h63Zs3EjQLxv/I+m+lhNZkjAAPxER
eHOL904ghG4IIQON9+7pz1dzYmdnZ2ckBN3VVZm/S+8NC+fhtmjIvKuzL1tQbtnFI1x3TVtW9ojf
A8RUlT8+oB0tHZ7fOr7D5qnMPlfOzeWlZgeQ4f9sHFHA3gTOxUEcd7V29QVmll391Q9kuRZpUbz9
7jpgjJfQkhA8AF1YlhXkKTEKKXlhvQN+I1fykodCc2kn/WRT0NZKiVD+iG1uKSFR/Ns/5Ft2bJfM
jrOfG+9E9DtM5NlfPD7zK4i4kPmEqiAaWC0Q99yy5SFLXNiXMZkKTJv1ignEyRSvAfsoE7IPwwnL
DiGRnB0PaHhb3+q+JIBcCYqh2FQlmNW1m96TM+AfFwIs8sh70h/DzLK1i9Uy10osQprVPJIWayZb
SUeDaFk9xTTGw/Bgao/Dw1C6TGly9BXPsgf5f5DLE+EBATRv9ur/kl9IBIvPo7xeVuHn3nb8U78k
BOxsX6ngJQxnicp4sMw5jqwvrffNLG0j5vonDGeNtWTV2tMUcnzics8MeYdlHM9dSP1x34R/paZp
eaWTH9BOGLruUFv/JY1GtzVQ2mhVy5qC3tmiraQJxDqFhmajkxdIPl4OqAMahan/nQcApahQq5zL
X356I/Pvni+b+96uc/JxECCx/qkTuqVzyzCQqmt7qR7BJzREv0ZN0qEF36SShrQP7S6f4lr52b9B
DSqavXfCSm1QgCZsojzbxV3vJoEh+C1npFhvh9+zOLZYdTvJGcznSJ2Qq1kUhLZZCp+zCWacp4ly
T+r/18nYsJge1zQwQW2T6DfVes0Liq/q6nstg+A0MRinlTUW5D59wfMs3UTlMhc4BI63RG5VyUFC
JhvswgLPTAHk6FQntzTjl17+SxddMAQp1T70L/3k+5YHiw9KDCS79aKmMZyBR5YVWqKNV4H9ti9V
N6i3Bw4Ly4gFsam26aLOlPlqNnDlTd5SVbpye11ZrUvieV6ujA9+bqEVqiFMBH/WDxRmoThfvqFY
tTWM0WGmVvlSR9aUD1XBcNV0mdaCh+jE8KmnBPWz/zXW3R0ASMx3iIY0tZB2KeSlShzDVJ//yK+d
oDJ9PtfCXNf3svECFEZt21ihHY6gfRkhxafFhUps4J7ZMjjAPx1dqYbzP4CoPBgu5TTW0uvWZr/7
+XbiLwL/2NvXFu78Dim6LQ7ATOxELZ1aM0RJKxGR/FrxbjJVNDg2xAvPFenF0bG07mzm39NTt7Qp
NhqJ+qpq2sW1vKCo+F385qdL6luayhuTGunBe/49pEMRLmc+nsrRvzvOJ+jMPoNJ+BRKCwlDmlQR
isYuFupU28YBhqZl25W7qVM+Mht/PBkyetGXbYHeG+H5LdGnpleK3n1zodAMtcOmePzjRPqewVw0
frofYp+aFlq5mh5AFfx/VRtS9Dw3IVg0kAdpFJAocLbnawmlnIVtQQEE94BBrpypxCl6rlvIXcF7
1s+f57GUDAGcXDiPhtJ1YCRdXZS+j6hHbqtp2HIf5YO4anC9eNh0p3UkNpw+azb1lyVHnd55CJzF
tY54HOMt/FZMBJJAK7xNWlIsfcp1jQ/iZu3kpO29RpaWKDCqC+G0xrar5yXuFecvw16CwGz/59SM
VbPjpGmUESPtziQN2YqKMEJbGFH8WbwKjHHDe/uSYxwdUUyOz7W1TK0eBvZfnMR8PdiO0yvW7vib
ZEPSRmMEyU3M9DyQHoJGixdcUU/nI791wbdyL6bzZTk4L7NNNmYCF9jvufxDMP8M/PN9d1PM3yN3
Jj9/WaJibsV5+Asghf1ek5R4Vldm1lxr8QIaKwAVBNKrzDBoMDwVIAd2G4fCrBI7dLQV/gxKSHwr
I28f+3cCAav/0LFDQUS/858RY9o7yHX2Cef4J0Ijltt4pjrZzwP5TLbusDuTbDTX//KrXh86Ih2L
wjvZhYY5bT5O+VohVwsiSLvfuRlLVcyufkYNHY8hTeqQbw2InkinMmSokUhgWjsHV1pM3mkcKaFs
FBW4aIiZwQOM9tqwk0zlWfPwY8P9l8dDZgIF11y0yVBEyprHAAGthIxf/aZ4BQ9qNdeXfN2Qe2Gs
Jbw16AvyzHDRT6pC4t4+EAtKNu1vRrTxwuNDGFtUeSj5mpf+qz4POTDtkJ3gtdqF8r5uCsskvOa9
qUyxgogAhLGEE2D1FhuyNU4gZtVsLTGilHIiUMc0jl8hUexuCMbpJ2duYHn/d7Owo/YFevmR/qSG
iN5dkD15GmNgwFF2308w4r2mwUA3Zt6QyAfaj2THs2bvCmfvMPl5Hywdyhm6seJa4aLhAelLnnyW
Mz/KYUUOUsorijn+QjfAL8k1VAwBiIRUEjL5zu0cr6npCRvdokyBco8HsJO6ZpEoqYVhx0R3fq6q
b8NS5DQR3MiZ7+ovuJHL/ulAJv9jSDoiQfKBqr+HsW37Eakf4kD9VfS3LZTThdZ2kqcT79+mPkTi
h7voH0e1MjJoRAuHGocNxKupn1um9Ew1NFN6PjWuihL7v75WF/tm5ud9l6a6LD2v7JSJf5SZb4sg
2yQIAPjgXU/1X9R1OoJcZX9uYUxU+T7jbTpLN4OU61PpiB2BaeN7QoGQHapbMC9IqBV14/A+B6Hn
2uQx7ke6s5hwTcWDuMs8wcqKndFGrBAex340OWp9la/G9onP86CzMHS9O/UIMR0uJyQb3g3EKXq3
5ulaSwqwRROcHkO4uu759j1ZeR4rL0JVsj9L5y35au1EGYzWt2Kh9gUpLS/elgPDxn1ZSFvyJn89
IObfDuJ/xFUj1dJqZB7lEKop8am8xY/s5H8o+NlowYg+gQuni3A7/zGq97qz+26j3unjblVHHmK8
L9msNn42QC+9XN9HWM81LGfurPPkPEmxrF3tVaufVFsYYos8PSThCMAMuJ8S2dEn5KArs5on/Eym
0VHzzFfCq+ZXM9Cuw8coB5RVuFO75lkSegKiNbj3d8Mx7AnL8pmq+t0uxlZUuogd5qg5tIF473Zh
qnLgxeLrJALXXv6PPAJ33D7sV5CYq0Ntz5oBJ702nwMSQ4BlisT83lL90yna5BPxKiYVWaMOMPfb
U/wsdljNaXgV7F9iaQwPB5vTx+96cBEZZGZ/80U+q/wUnk39w7lNO6hMKETwhSCXUC3rVWPLVkLa
QbyqxM7085ofONvo0XPt9wZ++5r6pnOTrDRMXDA3gborEmm6vLpHiKIV+IoVo1Rdg2mNKE24UqQa
WaSJsfMvF+4c6SsNxSJRwUKyhca7RD6nBXQVoJ/o45b/NWS0Jgyv0yW5TCw2uP1DehNvl2w9Leyi
rr+7Uv2kAghA2aFIPdyLt8fHKWY3SPIW6S3ooexqBEzXCjED/tX70pnS2HkTGQ/gnBDmbF7mW6HP
oGlQ09QVgRehNx7fzhSwlJICaJogZHlU1qvmzfOtMtGtICl97lyFShULbDfDqP+kRqdvoao64wX1
fQNsRDmEUZ5vKpvBroYgrR8xVcBXAYLUbyQnaDSXFJBaa0p3bLpdRN073LLgvI5qHdHc2AihFY3x
6mMz6eOIuZpsmnrOv2Q5Xj6UdrVHh4uNC0PMp6pcItBOHJNhbWbX5Ko5AW0zqfzPv2DaiMWYw9df
mq0QUMYgjVODen0Jgg45JkqcVDX38bfhsKZQ8JfLsfiiH9fQnHYyCuD/hDCvvjIxOzQixDnaTH1/
2KIaGq5ermEzY21+z7W389SU1iWk9IRc0gK7JRX8l2ymWID3LUa4i44V7JEfZ4W6nDIyiAAA6rHf
w7pqtbuBhZ9lZ51qhJ4MLwhD1mocKut5Am4wWk/sB6mgDgj7Lpr6MY2pIoNh8O9klna82vSuc0Ra
wTVsN3APMl616BULP0F51LXLWzdXJTPMRfKGwBin7Dxlm2wuSsfGkfJ7JS1sB8Jv7pqHRen2KB0y
3kQ5aWTfnlOfaWM/D+psewiYy3EeBnaAmg/VGDkWMquyMcZa1LxGpl74eP6FyQ73TT9m/X3mXm1Y
+6GaFHB0hKEn+5ctpPwShsym5oXJ/VONdZsVhXCgm4B+SUa75No5IJJAIKBIomNt70bki4m6IYHH
z1cIbL41Ekw3EF4ifyY1JViuHN/VIMr2qZBk+RdcD/eyeiqzah/yjbssrJn0NanmGv7lqg2l28dM
y1M6qtQWJluL7KJZFMDi8/3qrdMt/3KuXJCojx54lmTY+Qpfg1NS6mrwyUrin6fvy3cSxBPu3ofv
uGOLloFWMSvtuOvihAp16EANgb/sKGw1Zg20mk5kAFJgwIGgjuEiqjNQ2na+nXv2FpMZySuYjrYD
mAryat1iDZ356x/9HFdviuWJekapz86lw+dtcCY4qdx3IU4guS4lNQAyS6zxm3oHV6DG4fiYGJlb
lTuc5oYwsGH0Gq2+6bJXU1L9HtA9cJbeLCi2BIbuxSfsQHqwzFS1ASTwHNzrybnQAnQ39O/08frO
7loUAoYXyb4xJLISzxYfo5nUwJ5RCsYRL99ShuuKj/s5SolJc+pUE3LxT4FB1VZ4cnWmbSiB6spu
L5+BEYcNzMP4NpvU4QR+7d8e40L/Md197z4Y0nohWujwtpWsqAPyCRWi3pEjXzIYZePGabH+4v6U
REkprYV1xCVEQH6fvu+r+jVdvXwbn64X8Hz9kARAKFNyDoqYrf38NV1MYJl0fduW/fux79A6Q24J
qlQlqim6zMtUTRe711L3Zm5WD7b1qHUoLIJIqJDsLhQ/QQqQaoAgbamvNxjeybTtgcPHY+jtKAz1
uMlC+YhbEqs4TykmqblikvLg7QVG9GMVmMTO7RQhvNpRy9mLVZBBVzS8grWujIkAVZDOg+zn3jp1
yNif/qCS8WEYAlr5z1zR2hLY1Fd10ccoxFlKdnDDOlgz1neWgenpDF7TQOJxYIL66px6lSBmoxaq
WLksWE/So5N0v9kAOKCJXddz9UxwqPFHpXlcNFox5YiKLBNmv0/Sj+JoNd38KCN44yTh9WhVuL6n
CCbgBWvR01gQYpwqtj10n0EeHMjB2Fwq5C/CyZoxLZawWUHDGGuqHvcfvjo/yHfEG9DkKPMygTfI
jZZ6xhM783kY5ms5XRi2xahAIYyma3DEg6Q5wH+z+6p3mahfxyuk+K/W2W6oUSxUH+JY0JEjbtN/
iRPGtg1EuyCwiVADkXWR9MG4u++jmZFQW3TnB0Fsfn8qrc1ah+qtmqvEH47d8tPFO4Ve3+lsOZhy
xCQ/G0qaZPfwT61yrEJJcTVk7Y73+8E0yeaar4j/8KSHrGgPMoWhwvVF3PGoMjD4eggrgBJsnmuf
3VjeKqsyaAzt8QvzulfFfLKeTfXUAUG92BQpMPvydvzcjKAFRUR8uOBtlfFunmIQS1lL+1ZKUfTz
HGQ/adthpYdM6bzuqOftVKvaixhxGk2sWhZAr4A28gg4wtRLuQjiz+V0barj4t1b1PL2kl3jOtvH
oNHO9MH9UsQGKeHUCvq+LKJVudpYNRzzhXa2q1o55Np7cdyWvOLF2S1CAA4Z5J5x3ino4KG9ebia
xfWldIWvkYsEBPj0Hb2jWw6C8i41W0fys3W71rNE9JSDHtGgRwOipkbQy6A9XqicJNZIeoG7xZD5
FW8NTUQJ96Pa04rsbvWC2bkCZ5m5AwmwSoT2y9fbfTe/6zLdoRXDaf7xLMsny3ZEatacInYSyoIw
hio3yjWE8QhD2KSLsURrkWtGgccvZWjNH6WLiMn1z7WcNDU31XxVGEiVM/nKfWBXwBe0PG99al9+
JKSbrkr0zJ29Sg3a8kbzfA2PWnwYa4XGHS21fd/xCBCbYDTp5rete7asb2IU0vMAea65oBuoZRVN
1cS+zYw1m+HZ6rwBkRamrpgN25ZTOF3OnD6XDOJE1LR4ejfOqt811giLVxZ8Q9LW2g1AoOsyKK1A
br0PYUChZRM4oxjmWAkalmQGr1udXauWzVkpGqTQVqjKMx7klbachamSuqzjpzVrE6QLvXwrvuHn
b2Z4iEPZz500haibvbep7v27WJOPDM+L7BngkiJ7FHSHbdfota8WplzMecD2mzfl1/rt0lm14m2p
MbVQlpEF4su06crWuL5a45xuXFY1+PD08aw9Du0oXj72Hp/J9qH7ANVvS6/KsnJteZ8rnZZ+Eu9S
XY8SUhmG+Yw1WsoBfX5WrZyg9YYgK4lXLMG+9SLgYM/znK/AvK2TrtK56HCqpAbLrvn275nao3kt
Pyp8170Zu6E2WJZQLSdHGjoTkiNi5ex8LxIJ2P+etBsOEqVmrFHoZxoOq28J12cu5fuYj77fmx9l
SmZU2SEP7l8K3fJHS1CNgFxrgdvZUrQgDTLERzvnnIVVCS/uOTCEci8HCll6tmcTE34jp4BeGgs5
uo3MSA2TboQIEC6yfJxnpdT0WOfGcHAnysuPyw4CKlGxueWzN3MSKf/S3wrZfMN1QDxl2SEkexo/
e4zNV2jiJCdkpHYebEwgPs1v82hR2n6eO6tentC6G7cEu/l2HAM0vcGfy56yHB93M1eKOmsInhkN
ILlfNeRXCPl34uTqJBxLxzffQaFUMIvzdm1Kt/NpgXVHeN3X8YtQbpmpkBVdnVU98Nm+J3NCM6mt
NODKqBQV8ra15CjXvOZcb4Eb16ZGfD0ny/xX7L70bt9gLgRBJHLHJ1J6bqqB7Q3jwLTGi6i0HIXE
NjaDURC6IWRRCaNX+/SzXxQLylmDwRbsLo/i/SE2upd3qgzBiKsRYcS37of06GbylUAlNtRHWx6F
YSS9J+HvoADEcger62p2Lt9p6pzGO+5pdOGsDjeDDSQGBBMPs0931xEAPMwO08Ml0eOlbH9PdwD/
LwOP3eECE3E54kwZ6tr9FBjmxlB5zh43LiT0Ie8AZefaXoDlfrzyJl5O90fpzvNWPdWfvbCUbc6d
44tHNCEl73PHsYeBKF7mF9V+tiQvMxL4Kcouzk9hTJFQzIIgPy/YPPS2Ksz2cRh/j31c04NjobRe
ELbFvhPJ8gOYk71/pS1phbnriUR/NQxnwpro6wGBgaa//wtpfbB4H0ukW+pFPJ88SR5EZb/8Csew
dG5lZGKwWHSyNu8Pvo8AMQTt1wsima85lBfPirZciZ0Ee+ZroLXsaWictvZp4aM+qp7I9MqSKlLp
a0ryvzNTbM9NMTK3JDm6LjsV7DN1R1m+k7JEZuNc2/WeZQY2ZHgqYbTJRFo46gvHSXbbf1jg9A6f
UMForkmDD/l99pvs4mO3k3d+k2ie/PRtSE/N8O7j+WQy4cdqFX5Wv+g4wlMHUuJHkvqiYs7PNBxs
E/ThhL5xTyq24fE6Ed1Hu7oz+pVtL28D5x0Bte+zh4j2Ax5QWDv8F+uO94UqBDY8T6XZF3hybxi0
XSPn7LStP3LviMLNh3NfYz1839ft+JcqrNK3FyTksSm+XWK1AF095BFDMwlVSFdaqVFQY04dxak+
Rg5gO/9z4tyLSbuOWkJknYN6eHbUXqZOCJjoprasXIb3dtLmdJE/tarEyj/qO7YFQPMnXdF4XS4w
82UlqUHxauPY5674Bg7/iw9BfyXeQa5s6CYd+UXPI/A6r+15DvQVD4Writ9h6esuxLxo7Ogv6CKG
kF0lWHa8mHM75LD319ay5hwlyXm4tduWtoe9QtzrpUoDYduRjlABZTrBttACRTQIaCXIgRfy1Hr0
3VYanVibKv3ekhR4bZ/bYKiiCPthrP1jqnsp3ugum0n27/G9PI41bETipdCZVWWf0A1zo8pGBXUv
HzYIRh0VXundwWxUSfw911Iwsl7I0O5e9IlcfxZGl6rCVY0Z2sK0Qqj+E86XH8sfhnGoyXdvzYpm
eFBEBiaBWHGuYTDNAYS5LA5WrLsCizhYkvWDgEbTo5phzkJ68LMqDoJXJLh1vu7ch4uvkO7+Mk5V
7f5tSmUSBy6W2RwuEVYfF3HjeTxWV0Yhc370zihWw+yUT7w6b+vypvKqqL4+jdFR/UiT2lb/2Baj
Yudc6xBJJQW/O4BYytrYT6nvGLx1Jf23aD3K59AulOOV+bJMd9pIDWqyXqiKY9+FkFxNFW2MUab4
Jq4mqx0stF9vR9NUaEO1UPTQ/Kfx+h8MnXBJ0BdvYv1nXzEvR1oidRUrbu32zYrjbivICu1khxYi
9yaL+l4WHw47lTWE/K28x0XoY0XhpKUGCj//uRjOF03I9d/1a/WDXxy8WvMzlhlpVDl7i2sjBMJc
l20XHqUVzzYWqJD1kFB2XX80Cq37eFV9uSQVkuOQQgtjG4af8RJVHP5jklb9uC7u4A917OVLBMb2
N4itqflH627y34SpaIiForyjiMQKokuxSIWIBSBAa2Rpsl4+aS1gr9W61/qAeBZ0zxrmu+AwXMCR
D/NhfFMREuh7XooyfOO5mRqlpgsGxq/bdDkOfLj1HRvtOtAHboW2lQcZWPTYJhuXKtSyPmuCnEnX
GXjGaE31PXHzqkOVyl2sStHZGGeBxTVY2Jn8ke98bptO0P6h3XpV1Q6nckICZjNROdUoNctOY4gl
PUdDJrmoWYPnZNppxIbvtC4sWp7t9TvJryGoSl9XPi9mN7SO8b8FqF03wtjtkeCFWIGyhIaU8f6S
4Tkuw/Pke6QZ4D3f5WYNaNjSbKObylqxlLNJV+x4VzFjqt58CZzdiT4fkxdoug1WyH/GqsfWTN5o
xkeiiKhfIOBrs1weVZ1X7+GBOVesDVz2spGUFTeTbbeQ3bF4D37zy2jJMbopSqfOlnMdabWis3k3
qvP8n66/cprMplHzQB6fb/4LtmJiZfdItdUZ1aOHgJz9m/TFpI1X9ZOYdmoCEyqmanVxgrxJRbMb
xpubKaZN7kihCqnLTJ4wIQhUMXLpo/qyz3/U7iQCiocKa1vcRtany5sepGWUFz6ukPs2qljZ8aJM
kIwqE1azNtqV9VWsBK1Z9T5ddB71cyc3wWjbD/Kfn6PFeKas+JQ5VdvO40NgjeHURyRBloxCT17K
9pOHYnqapNabnOm3eBXHMxD8W2Z+6i3NXsiVZtliLFPJhkVeEq/zERj3fIN29PgV8MJs8fP6HgLG
+UY8sd92gjAfVVJuN6h9qFfCziA+ZP0Flt3nyqnvyNhXpIVikKPTCcFREuRr/PEfj48FX6DhwMsp
MSRMNcvdHasaDmE+H4pWaYAcpSIl70PKiLuneAim3/gwDDRaiwZ2zNBtY7KFfpR5yNAP56Yt5iFF
ToKvpcsV2Rw4KkKylDOpcazo24RIunuHEjWYQ8B0SDz6dzzviykfhpIvRU4nB9maWBZK6LxQfzM6
KuLHUgyKbJKMLxevhpepG6lVag2eE6s1bUZDqnEKbvenYRR4MOfLme/JtlhjXaz8CHoh5jo3k/57
9DQu3hON5CD+XghbURmUoVF4DhI9ZnkKoOrPobarvV8+5BsOr2CcjPJHSWpGFaQQNr5gm/wIkxce
XOD5kgO1kxqpfv5RkElEgTCuBLMms5X9/N41RMHQI9askLcgblVVlK2kfnINnAqIh2qolh3boqKJ
I7jmDq7/ZqkOjpErLNWQkQ2gFXvCPTOWU1hWQNn3QmwQR3qo8RP9QNhCajnAXlMaPK5J6CVDFjMm
2CXX1h5qhIV19B362kXYQKG9+yatWtX8nATpUSfW0qIfKpvOlTWX63ZiBFAAAb3Owftg3gxq2vpx
nu6qZOXk+5STdKDDt3gMAK7gXib7+eWD6KIT3IyZPihOGSFG8fcmYmTy+jEmjOPegI9f1kjlE8Pi
hGUV0zRc/t4nm1puFAvWUFGQNfyThIUEC1lmRO3qYnjbiaBw1CUsVYdROOt2RJSu3Y6+R8yJA354
bNnKX1PQJ+UkFYj9DQgY5BlUMUN7uGcvmPd7fqxG/lhXBXPkAmjUnszkRm4eysvfqKcK64ofrx6k
NsVz+JbLOL1UQdDLtUwj0QtbZSqf8jRWezbSrVXzWs8ZIOQAQOaI+iKTxGmreAh5UDwiAqKiPiVv
HrFANINVNZDGhb5xMFVtpt86g2X/+M765vz4l9dEAGtU8GJsOlp+INxnU100++Lcvh5m5xkh03OC
iq7dj2HfjUt/wREQRhHR9f7uB1RV9ZyzCU5x9cB/Ap8MrctMruNHC/tce3b2pV/AcSlXKpSi5r6m
z5EdlytG4xcQcbiZZ/sk9Oe9Nqa0SfIFFM/jmUt8Lz7OpZiZW8Y8rRAYEWUJX2JpP9yNTo0VT1ch
RJBdv2a58hpBMwt+Kep3c8yu74oM6R293UZ81D5TXTa2EziK0+DYNL12JA2EAJkdhiPlWOiCRjSv
h1z9+LcNMfCFN7nGRI23sInZcRycROlOLJJNIbeankuV4t1WY0t51kVV2BYgKydu1BWw3Vyv/x3E
CI5wqu3n7NFcgHBdZU1rP1HaT62kg+mB2Q79dzgY4UrTxfuyHf+k3S20oTTJrqpUzmiuaFo6hoiC
k5i2Ff3NaJ47H/Sr4TlOAG81FK9eckhz+6axUI9sxY+KCNDHBPbFjred6G90pzlMrySREAlAIgbl
Df5Jul1qBAWLhW7LbfwBiTAG9cM3KKAuIWIqALV3cuo6Cexx2TL8UpaqXIX1XN+lgPc4hxCEob/B
lr6m8NLk0KbNlpuTRinPY4STxpCypWb+xbFqqc7zXH9lQneqpypl+VvPs2SZuvx4afeoUtRSbReM
beYatzusYkGy5pekA0Aq1hbM6sm3DfkFAWIPRO6RgrzeqDU1HR7F33zF/J1YIz+0PQH5AWyn6n2Q
IzIQvZyv0bj+m9dYExRrXMTpu+yfGE2hhxliH353pU4eC7HsiJuHMIY8i2XtaoxkQycZzfOV/BA6
P46N6uTqwxyBZ06Otsg+2wFQBt8iNr2+XvMWw0sbu07YJ/AIBP/2jSg3YJN87iQTlnllwc2pH5tQ
VlUndkf/qO+zOb76sTo7+09YJQhynR7hGSJiqmTczYbWhRaKbRnurXcP+vz0vZ3vXoPJmbkad/hv
hWkYn61YPxbCVOUP4VT9TFRKvntGmvzY3zMNuosugM9eZCd0eZWtVI4YvszoghH5wfjHfmbdWRdW
HoDPBrGT5deHOUdzf2c03SK8f5EcCH/v090kbpHHcZyk4B4NMHDnPNcEJmznmVHCtTjP4y0TFauy
m6v6wFbq79KdFV/NPC3TtlromwoAP7TW5W71kuV7Q7Ry6y1OMkq8WRlHfbFJv5vmXZ0RagHg7lf+
s/AmJd6sh7i88MBwMSGUEpO1kH4736G/D36fdV2V01vX0tOo+KFrcd7RS4mUgcGZZW+wItTKCDlh
WoJWD72HaXLZEgwlVc3UGQ5sZRvFCDy5G2KOjH7tqiTHYYDYrrHtHvrquqq4L0MziD1Tk9XbrkeF
XtGr1B4E8dPE8FxOKaca2/a5GknWLMyRwY+L7idqGViWoG9YhrkMKpj4H2LJ+0Gi2KXNqva7tNR/
dB+GDp4m7DTEWYT5gLrfLyF4AgBBL5k+qzt2rnIY04ghDyw5c3ugfH3MLapnC+qbKWABdIR5levv
tpPo7kuZVoGfpmx6OoklLeUDuxWFBD1FzOFbf6e40DS/+uQAmSxkO6/7qoa2WJ1qq7L0vk0rCMrg
oIAN8Xw5F2bj5y+LG/BEfGjk3JdZHWGUUsb5tB4e34MAmU6gKgusuAOvfX1RLIUfiTxz0uUaVm7a
pNRzTni2NINMSUFCtEAsoUfRPRFo7erZoX3RWW2F6+XTXUYiYL0BsUAAQq0TDUHgLJA4exfJco+1
FS0QnywNFjTgjr9OpQI5RDNgXduLaYt8XaAzpMn2aQjakJpdZ/mp4p2mpqjiylZk8G4cYqEziknI
vj2JKCH1sye1Tq6FRRTqGRsdkzO9FlEMN/3D8gLonHCCWydEL7BTMNkJDRa6m16ahmnTfNTuo2f7
rDov5kyvdRBOb5+5r6TqwAHI2nVqF57VWCFMaA/NUnpoXEeYULS8VAwMfEt9WDqOwHI4pmc18zyS
5X3XaQpzfwmRfbVhwcjg+mJQ6B5UaUUof33bWTd1Nq34+4vAkkTFT9esh7CRy8eZYAQGaxAu0yfN
RFQ8/pUJKJdtCNkjbMd2QBWWXdzkRpFh2z8sl00t+SxzHNnTkfQCOTKRrjAryqDv5jgXM/3Z0IiC
LgTJoSdWu5uWGdRIdtVzgWBatSjnzo+2q+SK+cULowx7aFLTE4SYzS3R1y7Ygq+C4YSvyNMburUr
V72/3nQEybijIDqYHbzRGkCaZYJij3aJoC3vkfHVDgCbLClJDOG8qhjGIuxCvEXrckNSVSRXlg6d
ndFa9ZxhbMxmvixeRWXzATzS5Xt+JNkiFr17EZYcBXDSrOF9W21ouWSCk0Asj41wNRY6jukbBfqH
os6+OzxcSRMIE1dEMoQK/t0pL8rlWpWHQw6z3ApAmI09FclPNeUs1SObsge7DqnpbZDeNU4KQl3A
/vGeux9VKO14/tZU83CSvFlROTjn7Pq3jq8rs+eMqWX5kRYPeM0XndKxaNcF1i4Lw8RGonU8rqPd
dLKpB8lY53G8KPyDfOt3C07JFyaJlCp9k/1ax17SKjwgp1sluRPTl31AO/f5RC2btiGl0qnKZrvv
zwqK59NJ2Oxt05jlRFqsn1H3sX401utCMbN9lAr5+LF4O6db6Uz8SQlClJQTwX/LVm/LbXMVP4/T
+Vcltrn2TuZZIrVnj3sjsnRe599lshWdotIqvqqeX6/OTveT3D2H53sWyb2NDTLR+Hz+3mbTOPtu
IrduxM677g0cs47nTVooVDY3THZ8VTmbGnHKojt/r7G8mRZWeu7SyoLmby+mN3bthxuxP7C2Xkyp
XNxYOE+Z78JhPVoSzZ1X6+9l8sJYmAalFbbD7Xpdm2WOCtPMabAvxNvX2EN3mTgnmp7JYFMSURfr
FraGWL16qZSaNLH4TTyvf5fFs3VjuqKNXMwek03y3FhtVVirXjTL0UKeCq1DLgu2ynRmqWM7vv88
xPbNUwTwkO9xOuQxlwwzre3VACiNR/Qa7M5hTW9lUYoJfxhEO0uRk24Tk+NKNZ1MUmAJajw7PNJy
b5/xQXbfjwx8vWDZ9vliPLoOs7dtO7q08y/HUyryJBc8SJedhmu5Lh1jrWyGPCMBp6OmWa5vtG7n
8jP7Kj8MP9yCzcTkJnezRmR/zDlHo2liv2q56Mk79D6TCWEVsxt/PqDg/nqUFrMFa4VBA1QMs3zx
thPSlRKHWihH0bZzPWWr4WevdkbR3Kur2O8+rgq/4Fdm1f2MpOfASjnJ7/tL+eff53uYob4Upi9T
mQJpEcEY9otxIbuqp6+bzjZWqMQyJAWv6j0JcHufcZpDJ+QzbM6TU0ISZ+76GY8TsqW47QpqoOOx
uF/cO3fP8mXDqXofF9b5j/DM3GUBPaKv0zFW353rheeuEkUkIalXOX8xpXa36W5yz+LlY/k6DTcx
o3Dui/L+DNa5i2s+A+AiIWSPZy+WZIvJ374fptOtCwfJMq/jAohzvSGw31LbXRobHSslj7VbNlnN
pQE+ebPAr1qpZfl+N47tigbMHqorT0pYA5tbO/20UZ0lJGdv5cXKhLNXuh5trtPHLOvbz7fudRVr
Xy55LFahnkxEm1r8Ilo7t+otJWwl1ql56pRgS0k82stZGgx4XuA1EotSOmPpLDbz+0k+xil76kZ7
gzKusaNKYVmfbTd4cCfdMnu91/IFnzp9MmwiVqhF92iUSUW/p22u9DwkB/mLqOxtNhpelqjA07mf
P6EpDBHYrba9tKElhd39M5cVdp5cEJSvZWLeWpcQlHmczzSHq/OjvFOKrkRu6IvT2/LdY3s+IEFb
00OSljb3m04XXLNp/IZHf73dtgRv6UEm31qvq/lDmRIoMmv62Viu24msZvnZTaqVZ3ulxa5ZOIOK
VulvXreFuLaoh0fKv+ST9cWZUVp7geWlmk//5LKt9WhdqO8o0jaY7TQEc2M+wN8h8x0pcBVPucvH
7dLMm9qUHwsgWQEwc18A5dRs+Fj8WNSxW4epMi1dP/p5LBuxbfOVauaMiTCZwmL0p/3zLfvg69P9
3F8THyCzNmqqe3iM9/GuH+1Txe6N2baaMY7aaYAGflUyf/es+VHp4N+kkNhvB8fUeLlwoIO1buPt
ppEl7EH77Vf1WzJbKkBDJFyIeDyEKM1KLm2g0euuTKzdBM89u+d143idL7GjjpFsZZnqpk4fu9XY
lptMdgT0ZxPNJzTj2E4kqzuBTfneHbpVoAXPHBvP5CiTbHvQM4XxM/exFOMF+UlXMon3w9mss5cG
V6UanxMm2PPOqa9raKev5RspiO0tP7hH06zpUNvqec/o1yb0vLTS+6avfx7eXv19brqEosSllYKa
sx/b/Y+L7pat8vj0zuYwTovFzo0GGvxVM71+c8uvKc61vKQxr9LfHqvJ9Oi5aZxPX9nrdzg+shcF
8xolHdKe0ir2E5ZINssJeXSbnPJ/iwV3cUuJsz4IKZU/S/rYuoc+MUKIP5q79Xs61zmJJ0BY6a7z
jcLhZyVQaqnCkfi3IanxLVqo3at2S/7dMKGYQzchacsOWzRJnZeK375j+V9Pkdc8R5XXYmBNzMzz
SjQT+5bXX94FULztQE7X/lZc1KqmEIgSgimSPTfCGrgt3nLeUPJtdl8pe53ATczq8fn5Otc3p8YV
Kv34tQrXl/mOgDQb/a5n7+dsXxJAYry7/6aW09u5tjIn+Vk7LN5Xy3Z0n/p9vWdZqN7/0SO3Rdqp
2Mte3wuMbPlUPFytpBTHTJkCz7luSQapDZ9MuhU+4X02ccGjGNVrN3qObpfObtldrXvRvf4fTee1
1LqSheEnUpXUin2Ls42NTYYbFbBBObbUCk8/n07VXMzsmjP7gC11WOtffyj9j7kirZcfDRHmw1S/
DXyndIDl0dBoYudK8RvMZwXJY9p74b0p6Lh3Wm6K+uDalzZ85NRMAHzjh6EaF7+SRF4CXjXBPuGJ
F8a2mbnWcvFcd48N9uwN4ef4jGJzSvt9G71r1jI1Nrd8CRarENukPpnD2oDKD1DgsDgSsa+iN786
xN5ZZi9p/RHbj331I8QtS+iM3Yzm2zFBifIbCxVtNYpzdEn0rra4ttAHo/nIHexW+9QL+Ml3XnU/
Zl+O/RyKbicFNgZxt28DNnzhPS9FVmHNsFNgJ3f+W9NnPx3Ho/U1OYey+5T1Y97Aajo5eIs0XO4b
zrk53SXtm7Bf2CwcQABo9rxlC3P+Mfjmu3EAWNXHcgr69U14pxKIEJYVDP1mzUlozjvUDsvjay8E
R01fzh98dbQ9NF8oS7r04jpXMZTLwdKWW/9koBfIvhL4t9KQq0IUeBIzNYyI9THftb01+EziqRP3
WOgikubMyCNisBxCyLAXcA7au4eYUDZnumIu93DeU+M46bUFcQSEAFVJyRY+9PlVI1JtIixHhl01
2NDVbebq7Jj+kLz2dNZx/eHNL1bqHSf5G3PGjDD5zME5FU1yyt38ZRwirDEp8lCHLSebGJ65YspB
r1OYi8t/eguZdembH2ZZfMog/5f1ZKNM4Xxf1ybwG0bGiXXuyoErMm2vZWvj21Tnl8iIqFHj9zHI
Obkz5Ba99s8G52/ilZsyoYuC/+2F07dI0ERq5PvQBHxA+lZ+2tRnHppKMWj8LTxWD0Lk0EV73K9b
rsks/HMBJcZwXfUdSE5K4F7rvg85kA6pAXLO6DFdY1WrcqY07fH6we4gy56nsjmatv7qmmBXtGxT
AasOonnrksVtjHeGxFJs/GdlOL3PyEhi7Ff0b9Nfl6rRFZSvo8XwiOFU6HGXcUUY9G9TcJe4nzb3
NismskK0MRqhlvWoqZJdvkfeD+uKSnLGUCFgxfcSMC9AXRYD4gJUtN1Gzsm9HPUlILqow0d2uvez
XyOlYvLgujcDuiS6lcbeND4XHl2bo/mz3lBWz8HZ5/k1mHfhDM6DUQY8cw8WzZwx3uD3maW1c638
o2JZ28MVDzTbm/mKmAwWBSBLmhiYInRIzxHsoeom87IrXhXD4iAoAKYv5QxLOPrtuhcPVK1+71FB
5dXH8p3Mk8P0juFXrZ27gVFo2l/KBOlTxX1REVKR+ssGWR5D4v8kAOPDAFdDYz7KXqjA26zkH4XR
xjKxULcQ3oX5Zdk4RjI8BMarRG7SNvExgkOcOdgMF/xOA20zvEYlKUojTsWnJn/kXd/x9xPutMJs
NpY/3gmDSpUoCV6eHgGt650ZcYz+a1yTxTmfdPPc8KktBRCQ3KROGYujzoLtk3PyhfYxSkH/eLZG
9ab76GD4CSV0c58ixakXXQnD0B7NEVwndvxBgCVXksmfv7isEHUSV4c8ai9OzPTCVJxTMelWcXaa
OH6W0iSZGGJrWskac9dCXuJs3Jf6GAKWLT3NaHE3Z+nei+dVnywcJT4NCqWiIZjd8qhMec5218Bd
Nm5FbnzqKMQvDz8Cjlh3HJ8aIf5s6kU/Z94X1evl9zTQihsOTP1SY2Y0NumWI69r3gvzJsOEBBEF
+4tJrzBWsUHz4pnbeALgSCsHJrvxpicKgWGuT14YHEu73mNUr6r8MVTixa2ZJssC4Ec8ZRy0y5aK
SljQ6MZMHjIXepvBrPKYxY8BRUQXvoxyBJkQ2Fnd7Ap+aBntvU6dJ4KaKJmxpcADLraJYTLv7b4B
uAOithJs4iT64QBdo+l/aCMG/505CaL6rnLyt2IWDzVM9pC96Jj2OUqYHCaCZR0VYCGhjU2ea363
5yn+rAXewAXBKcWjmTAY85nQVNir8JDt2ONMKGGItHKrooBTrV75Yj0zz/L4IGHfeSwT50tL8lAz
ffFbWA42Fvodm4z0RnCDLsSGULXrUvg7ky/V0bjIrpB3SKWSqrsgydf1BNMSzFSEHp6TKG3S4dmk
eHFD/aBVGsFpLLGkcsgqitJvmTaQhuJ2I4zp1R7pl2zXeJImG3eIcSbCVWVRuMwvhlvvTbZASS4H
PVECo7cGCMgdbJNcMCWJTBorB/AJuBhNtq6ilUSQQANAhAC7FXVkhotOiwd+ML7MJcOGTFgnMdbn
lgNce8SmtfPqM4/jh5hvG/wu3eMQsI8rtS2ZIHXde8lC4uZ05mhnRa9VFVClM0NHX6apjDP/XTrj
tgPRDhdGfPjEJ+UYQTFA6ZFjO9iVfyM6zcRvdkPNUDYYj5PKM4xl9HPRI6Xi1Qr2kzUF1IkKwGoB
WXo/oy9U6l/tTegIRghAXCY7wM02jLBXq4IXKejde1vQ9HRIcKYCi4Tge5bBIYJ34bWoH4ZbboDa
FMjoASDKmMS0RPwLBM7Uu2F4dZqdo7k4U+scV/LLt6HhFCZ1K7WDzvGRECfXBaMe/bcxpmudMHsn
+gAQLRwIHUN0oENGcoAtVohZjWOzdjZDhf/FYH7TrU1okZymfGubVU9gtof/1yFI7ZMVq1vILx5U
ccs4bwBgHmXhEBCBwdnwbpFGHfKxjRQPWYMmSXItkpvW8M+G+SfP4OCV0DEgBRXgg970nSTQI+p+
w0nM9zTYtVbCsmlZvpZ6aQEWqOJ7v9gO7nyMxwBbO4x8GBA7s/2e+LRR9cWWF2N6yKqHpHoIp0tt
nkV633dHg9GpuzXFNYQs6KM247bsxXjWOWaE9bAPPRhoNWzXvyCHM9dRNZGo0c8/vU94NIKUuF77
PpHoHO9ciZN6ytATUKgu2FjicspyHUVo94hMFMUxVK8YCY7BodAtfcSMb3ywtYybHRubvqOMmG8W
txKXgJVYR+GipEf2ynXN2WSH7XNrh09pHe6UllAj0/e+o81mkYx9weYg0bZTCBAOA/GGNb3WnBgb
3yBd7K9UR3ppV5P5cQr7Q3SzsNuYHxDe5H+gQDg+7Y3xUqpoNeRclk6ys+gR0opYK58tHLpgyOTu
MRP2KIJk0aPevsbWK5BkPM+HxMXgKSMZi4wMdIUk9dXBrbPCVSPKbc+zDK1plwP1JNQKIkWAZt96
MdxPlP6W+28KiXQhoKHLPs3uZXaWc+g0MrdTE9MMnZ99bludOI9eZR1croxeX6zklo1QfMVpDBma
uHQ046dp72rODq7SUDx3WLcaaQmljIvKgVrORWUGYks96kwQwi3a8ObQ8m96R04HzS5vB5gT1zQk
dwFUa7mnPTK2ivTK5hhiH80CoxXfvy9NtRti7EaU8dgK6G7Ia/JGPMUfAVB31yQ7SLz3ybwUlDRC
MlPgSd55YnMvryFBK+MhwHls6cyWn1ln/dolw1GjmeqxTbI784zbXeYwxKdSMfpiXwGYFbZBUkNh
q6u0IGYDMDXUGDrj+4l6p6ZsbdOgQY2tLIwk6ABUlv6kLnzhWxeuR6pYqlk7JUa3bB+6Dj3Qq62G
57RiQKxC8h8iVCpt+VxaJjLkQZxkZGxGpz2CsttG/GsF82PtyW3VB6+Z6o7zqFeT4f0WfvecJoKk
DyyURH3za7V3bPcYxwte14lyZakH1c0wyvAAiGew/ql0PpDDq062Z7vvfrv8NRKrQqOmzfdGk9zJ
qV9TNAoSZQbnvpBAqu5b3H6a/V/eQYWi8B5QD6bQqpdPKUiymR3jvMB2avAfEyB2wZcmDSl0pi16
43DgqGdXLpV9Z3gn12w3ATeJ2TPWys7BIO6wozMbwrA6vHbo5SWeff084ar9NmVvc0HJqH4zHzq4
5AaYHrrcPGpTr/Pp5LGgLPMSJMmaP3oPhrrvUfQd23Hc/HcjJhrZ8CrQ8KmE4mj9+a9shkq+vPPW
IUh+rFepcNdLa9YM+CaN6PHtY9aH96PN0Z3ixDGW2PLH6GLaft9W1g/qLdtAiqhLeMz5JWQOA4lD
Z9yNSO2w/tAEmaJ3+g8u4SPaRrO1J76VmR6DZZrDyDloKKvd6rhUGYIyqHTijaX31B5Lg80jWU6T
NoTVjL4qtsZ9ioC2IKYbCKbzW4CRTYw3STp+x0J8zWl+KMxPGREiqYI9vcAmdvN/S7+S+RHroD16
S4FkTuZ77YgEq1kQqDA+2D0trgeS7FQ/VjseRcV+AU2JBhDpiBm4wQ3MHtva8jsLnTvAKqNPH2uN
hDaxdjrYhepxQtA4mdYD+jaIoA+Oj7wT7FH49Uudu/dLxeNh0NdbIYCPxH8QiVwaTlfLa67asWir
7f9ue1N/m/6rQWJsa+t9peW9U8C2zyGx8k4bMP4A069+YHbjRI8igedCYTbj3+0orjLeXuXoXer/
Bdxsht8+ZEO4jh4dOhilstu385t/tEX2qQwfjrLuv21tvOVeNmJEZuDakDZ3DeCqzEpG1XX8PFnI
QSNjhgyYTEg5G/fWpUO1oVMO7+qaodCIcSs7QQ0WECgnVVp95Mq9VEJ+FyOuPX4IMcM0XGSUbn+I
w7JZU9MW0UIXuCUNysUo2NjKWPkdWFOEPAsSCidwVcPuBPickTvVFXITLiOH5iVlYjn/CP+loYyj
zV0HgzolnnhMB9TvnoGlDra6jnNuGz6dCtEP86bSuSLPfmyelck4MjZOvfPljs8ssuVZuW+GmTMT
md6HftpLs72pZP6u6nbVerQJZU61B7wWkBHabdoQBTbB6xNW8OqnSf+crNhNLNWStjj2NZnuRF+G
+W45KmPrksLFWECpnHvNKsud9JxVnvk3N1a/lXKebNrwAGGQSMRf6zCDn5N91Zhw0ft437YRXK/R
QCmCDCPLWPkiO6mCEYTtlxt3eC8yCFGunF+FmH9KW8UcyebJMER2V9kxgnKIwFby0pE6qi6JpIAJ
WmJUyrdozrKVkXqwYBLSll1iosU6GUj+SPV9xjQnEfGziq1Db1V490QkuCM3Mbx/mZmmi0yqnAR2
xzmf1FTBVk7JTtj58xwPL25Ypdu+SJ9sz3sK4+jeqqZLrBXSqhaqbmWlRCdhRqDaT89Pm3WdY6Am
wAWdpFirYdi6McHhg5t+VMl51j6+3dp8aiy7WXV+vfhi24W/rTUZReXA+eEqZuEtHlDjddaYf4C0
2onaRwYZLswJdQ9+n8XNsRlib9WONcEVU7Bvi0/LDOq9B0FHEXg11phEM4xb2e3cHpHXR6D+VmQc
wh41Sx2f3Ch+Mo36votmiBExN2iTT9spsWEOEHLUpWW/Zb5waKXX7upEX3VpB3eTljddkrSWK9QD
DfoSNZbUboA4oy5PkTWbT9LpPpU7nRLZPUZ2MGwpoh6csrsPU2NeExsblcavMIzn+T0NDgEzMv4o
u6PFaAyJvvE0ZUf+ifn//+Z/VvQn/KO6O+bBYfkfuATIMoUb77BL3Qg+uMTTVxytwnWPrqXFkx/m
APh1f6nSZUiqadfb7mcs6LzMEqqwkRDHmRZ9iGttdW+6pyxlXhzVlFV261I5A384tfdIFeesCvR2
3ryLdLWbVeMRI+SOdyPKLOF8hQJKb5++IxFKsGrLyxcDHmwMBBjsS4vgWtLsqtFcDzW/qhgOA3NH
F/pJZUKHDPB2SGjsx2kb5PnZDXG0mNxtNkzTnXZDZ9XW0NQGee2h7zUFFsMem6Ic3uI0w1InRCIZ
AyMllJOlaZwjWzwPIU4FdlP+cbBvfZtOXjaQvRSNSZV90eb0mfdoRPJSi5xf7j4X9fQcjNW4tgIk
FY3AkCCh76x+hxbI0IydfeDJ86CwDqlD5dCjIhOFssgh/eATSsjPEEDItLCFWR/rGTfmwcwPtRte
J2EerJp6qB6bS+XMCmvdGCqqt3ISetGKEeJykNj6tc4F4ycH72naFZWZvzo3N7KgmuwzTu6aynBq
PgZj/Mhl82PYmHfN+EyX1OWV4uer6tOr1Dlppgq5XfVv6JJNNWNcISFtGuibXW7YNOcQmhlPha5Y
e0FwdZriM8+hCap3Q1qXOcW9cIQZVjOX7+vuXprlc+xk+HGqtcQ4q+aL9vBai+JgCPjyNm5tHvzd
pJYM1ggdyP29kyXu2kvrq6r1yfO8e2O0ViVUjs7aOok6TZorpk0DvBlbJhjxu6jMX3P6nGrkHQNz
Z0Pvm4SNG47UH/bWGemZ+ACrbqiORaAgDhgvsgxPuc9gPsSyo0RWVYiDadfbXlW7Nuhv1ZCBnOsn
v26zA37HNq92bKnf3JFwtoFn7DK79ersq5uTt8LgjupjfMKi+jbb0dOwHAM6UV9OyX1kePdh/ZrO
NsBjdA69pUUHgmBpVB+l/+2W6dUZcFDmqWhpfYcz2PlI/WzKpfj0N0rnj7XSwZ0wJ2aT+UUlyG0C
cHYtHzxjjO6Gtn+2GAkm2fSYeFhy9Oeg9XZFaG4djTLXyxGrJhatjuVcWd5+TfjvlOGYl4IBpbd4
9r7NgNhAa+enn2nbUciVDA3MECWM3RgPBq6VTdzdWOdwdeNiB5p9YFU4CvTPsWmLq/RRVwXQYkSS
Jz1xsVgm+sb3mImtOwzPBueydINNEaAaYjNGlvzx+NahWb30sjropDFX0gKAT0zMsKby2g9s6mj6
6HPnZ3k+3EqXAvJBlg7UYc1PV/UA0QU82mDeNVF9ZXZ9n5f471jlYzzh4hebO/wPgd795GYioVLF
fWeHJ082uzbBK64OQ0RoxPp2dIBRLoAxeAJBXdybWMkqSZ5kVt9sbCHLojpmM/MLX93S2vkLYaGJ
DL9ylbu3woTqI9zEpqwK7x17enZxe7XApyCk1aH5HCRjtquzT9GGdG65BdOCQJ7Jh4PRGw+B3x+C
LKEIbdGmsW2LlhW+/LtpOxwC23rA+XF0q/euab/nAYGNTBkldPF4yliagdT4+AXvKpD7thaQIBL7
XYXGs8ogcnHGlClWmUH00IJxZGa9rmO5CRt5i6rh05by2XfwlYic4CpmnGkMi1MvfYnC+bKsZKdl
PmgZd+HoYfbNKZGnC8ImMbQd97rorLtxDH6zvoajUrssQM5nd9MHyYNT+5cqj15ig5K/n5aHW8L2
LKuPMfe/82Y8JrzcoOeF1sNf4J3sAPF/bnqb0inOBuzDyI0R7tKNBc7Wdb5lTNfifhtBhfYyRkwm
gqfUXw4z8DnD61YRT6NqXbFqsulD5rBuCyjlgIOPmMowJ1hGRekHd9rRsrDgl/S6sJQqMq3nc9LK
hz6ssF3bBKK6DR30P3egT6nrp0R3L/4oMP7S9rGTJBaQgJ0YAJVh04wrrW0wQsB4D5cSX38StKEb
BNO45wd/vo3/Dqi9L2n7YZ0oC2DEaJiGBC1pAKZ9SbxlAWYk7ZZA0EKRTeXcW5SSOpHY7OXyxYF6
TUG7mUtuAmOG/MmGy83mg1euV1WSvQKXfPa2eWgdWPKWsxXuQh7QD1kE6BSNJ8PXr8VEocAZ5In6
HizThStmiuQhkNnbFGmYXiS9+cZ57LjiIkfv4zLC/2US14y7KkmtzRRKwg4G/EpaC+9VSPTCcUjp
yHCYaT4Lt3kbkubaTvB+IqPB/BILPK6q8q72yt3gD9tShjAjvQ19L85KNJptXtHPbKIMZ5QKDrPF
nh1jLqTxr+EALeOfRsgnt5m+ZGdB2rCeydqGKmjviqBZhLCA/5MxYopU+G+2BCAss+RXT+aD6C1y
DbEs0ptQKPZbRH/Nxc0JDXdaT9VzzQAh7AUq+m4i+nU8KGhqQYmjnHLcKzxFwYxl7rOHDD/pLKOL
JaNPMAcze2a7RBkwFHrMLJi/Hb6HOjk7jbcetRFSFAWPzTgjkc5W2YiyRZUOuJ/8rVsGfjOEE/yK
VeB+zXEH1dFFbRDRgg681Bg+1SDjzwHrp3rCUbHymSokjN5J9wm6/hUcrWQ+/JRFDNhkJL4c5cCJ
RCLXxBfBuPKuLITAKX/j21O/0/D/MkakepqvUQSj/L8PbtYXWTXAdPAKSV1KC4THE8nanrfX5i+8
kyljoGkImBkN4hdLJYR5UHUl7C/dNGujst5aFdzPytwZBTTN1llbidp1drYz6pS8EHfcT55Y1UK8
a+U/uXNL8+VSRdK2ReW7bVgQRpnoqdnedVIcbPk4xEz0xToakycvlbcwhEfa8QEG/Axkho95jjWW
I/7K7mPA6oDZzj7FKIoLiYJ6OLRx+ufOxUdiOji4o1t3/82GtS3s6Vu2wWM19D90ASsLRUcesY1i
D3CpCZ5Gq79OGQznsOh/K15hYeQ7W4p/UcqspEICCknxp5LjayxxeazDfZ6C4i7SzpnKO0ty3FT0
sZnMdW55NKrWQTbxpu3BKul8IFml37OJJ6a6z1v/WAkP+4/5h6nGS9hQRuQKup8ZQ76C0N21aDGI
DqW3W4mM4VVRB39jhwkMy49Gek27eK9790NmbInQRnx+8gTlToU9BIXnbFIX01WToyw2Rragx2G1
H+HK9QuWkj5FIehKl7ByHBA42tDuI7DPOs7XwnNXhUd0EJlj3PU4jTScgAnYw0yhs3BDg9+eHjol
dMNiwtjHl8GoDrIK8YmDiWbpD/g8sGn6gNGWcQxvUcrLDhAlioovxfy8xovRXuDcaNXh7IjL3vID
fWC4noPRzvEZgpvf6Ybgiy94TFH5j+nWLu1Adfk/qgp3VlGCEAOlFL9NEK2yhiwYfNJSyOgUs6GF
Ny02uMYttea1lar1zHtiOohfLTny0A9s38FBlqzu2VrN7buT7ute7E7sLLwJEkT4+BumaPsAVa0p
Az3rN0OfHqT4wxTeZg7bdy/8wmjg7/NVJAd2MOCVbXWPVCUXL1KnqFxujh5zJ/iTVAlTQcH+Xpso
4qsfFbxlVruCzvYwQVY1EFG2zNFT2JiKeatRfOTBgxyvtO53Gf8iJSq4onMXvdnA+waG9qlYRuXj
tiiSu6phInLvRUCGfHul/uaU2/E3ar87iWQA0abqBElriABIWbf4a9ylXvXbxugkIRkmlIgNd3II
/rY8dgFHCzxnzXU7AMslS14yP2h5Kz21eQkXvtLw4tAtVfz6hsunRvxpwCGcZ+MMdB7N58F9jwPm
LiUjBcwgely2a9FtgnRgkG2u7EwcljdD0YCaJ3bQTnW/ER8zQ4ZcFmpdWwoQEpE3Ld9UqCcKwTCj
yJRt/xQX435IiOTiYgExDnp7kz7bkdxg9QziIJV6yN15WyliOpaVmybYw8DeYSYRugwnprncJ6+8
mfVYT1gC9iMmFYiPlh3b9O2TWMYVbhHyAj0K0W7AMxexYk88lAehrDaYnursraNFwzCjQvdK/lJZ
2mgcBWHpoiifCsXUBxMvGb8ACB8Mx981/KXKN57bJj2PFl+2e7WT/hjNmNDV4XtdmicXAYfvYPph
T6g56Yx8H35V3ZmvbfyYR/mRyfolxPLdk3oXRsNnE2R7gxfrKfk9uvrRtfpdOlPHZYXeWOqjxNOp
i9uDQ8fQVs4fkOauKHfhEB2pR6MGLM4wHXZcZr2Vwj30rvkULV3ZGD0FNIkD1huTDxDD5m/iedtk
1G/VCK4Jfwrqya1FGkBeE0frMAZvVrZw4/ovseT9Yd7pWNWrY2TD3XKkW4ykO0H0FFnh5m6Wzn1X
CnSDs4lfDlrsnkIJl6s6vY4t2Xa2QL8Yoniw5THPspOoCKjxARFkkf+QxwDVmXN8Ks+JZlUXiPOX
MKfyeSi9x+WHzDbPsaTQxlNn4PMsV55J2S5twtjKnikCoAkps6jPMzxPJzO+ZE139MaZQg1rFMO0
VzW2UK7Iv8M+2edgA1VVEjpkykOvYJrENTwnlAQtpFI/TJL/vsrEE1soC453bcb62JMBVTsq2ut3
GTOUXp4U1c5PU7ZPQ4gUm08wOajry/QD/7XYZxIVQo6J8KwrLPTKkfmk/Pmpq2/BjI+7nPHHURwt
mVFsAz2dOGrDhWsIOLkfLf3iCE4oXkPVJye7abZ1AFs6bg3oOFyPRm/dz3n1UAh3G2KrWABRBFKh
42ghobvNBjOwyu/EbsFJa1NfDZ5A4CnYUgNdXjLsVMx96DtM6PAo9edL0w28Ihf/Nyrbwq8ueZE/
4XIr2vRbNcnGQl4YJu17h6231eEXXtjhxQBSn2NiejM/M3eV466oItugJLS8pml00/Z1ZKRXR7ux
mg9AaKTozc0HsMzZUpxCg3iw6FiWkr70mZexyuPa/ODEN4nVsKHQlPN8p1z7rbGq2wSIIMuPaCQl
KcTWPOm/4lBcqxGZV85AKwyKe4RiKnuNqlOak4Sb5BcRA3IjDQWlfYaD9Frbv/7QH+1BW6s4g8oN
qpwX06WCaiw4T1QP4hUF3XPBbwsFOtaCNdP0+PXJHqfbFOPGzv1N5uKeaRP4VuHufE33n0/W6j2V
xdugcDe1Ov9BxyFKqae2yz9EHGPIaXG+6pcW3eowdS99r+mRiIlf9sOiTZHYXZHsk+X1yS/UVzLg
XWGaz2pAxmiB6wW0QU3UaJjyes0LzmX77Goqv74IMCSj33cEHlFxe/VSNkk3m+WqAD7w8X40GP+v
ejvCeMfSYHXwKeuMFzdplkE8NOec7ntO6GMGd5MA5nu6/mrLZQqkgQirpH5ZjHagxAMTOOeE0fs8
u/sB62fZ9QwgZ9Q52su/pzy+prGPvQkEfM5U83fhYTjH3NDwCiPuGRUxcqHPax0GWiKfXgXU+c5/
iUVFyE6GZSCWpELLHzeDXqjm+k1OHOzNfBA1F0fhio8y71CSzyCaoTHhLURJgO9l0D2Y3DRVGjPG
RB8AOhlZ0bFeuOIdVnSpfZMlQsQSO5a+eDCN8NKZ+IihTsJFMuaOLgb8AJP8GLbFKde1dxcQHzi2
5Sbz2doF5CGagHwVEODWm4zCnISR+LvUzD3mBBX5WCJzauGdy3w4ZEofUvufqGfw4RlZs6sRDlnd
ZsgCrqVIgBh56qzg0gcc+8lYUklgJpi7NGh9EHxUNWQxthFToX1rUChMWa3R+Mq/XGLT39W8NZek
pgl/qBHfWu6ZLMCuqzP3TSC/pHL3LmRHUEPSxOULM1iclCb7yrL/G5p6SYjhakwa3H5sC32aN/IO
EKWVxUM+QZOTKAwDSRiU9bjUkGUZ7Ds7gBgkdq7rUFo5eICE/qVrIQlmQfFk2oOzTBP/sggGgY+E
kUIsyRP4UtmL3moVVvD3F1iw3XddTaw3kMTdJGG24ZfqNp8S9qXHFHEyovfKis+6bz60+ZoKba98
T/7584gqCJZJMG6CGEu6OJ6YVjjX1tiFVnhu7QbDYyroenmZ2Q1xXlSpC60dKwDrz7BHWqWq7zz8
7J0l+UKLV8h0j23t8zurJWVMfcSiuaVJucP4xa7799ha1GQBhaYF/7U0wTQ6dmvJNZdIaK0Vdk3c
TmMePLYeWsLAfo70tCNkW3bOefL03ygArmdMw5Yj3dK3lku5yCMcwsxdT1U9+pL03gjqGhwCv18n
tO6hn76KCdsdQTvcx+oka+yhZ3WYzM1I/kTMWorL/s/JFQloqCgK5xhxT3Wogit6qGyMz05mcZhQ
ZXvJP00zM8OTVb13iKmm/TZ9bMDXQJyIGbPKtaSWTA9ahNcyHve5MzPLkn8ds6wOxq9FtemZPeoJ
UI64aT4cI11nLRC431DwF9nZUZAQzaatMJF3HkBV2B2GwjwZDGqup5V23begc/5NkC0mG0tIF+IA
dzaSkD137a2C+mJH2Gj5waUwxLqcyhclrcc+mH8qZbx4eIuiwVB2/pmE87kpWb9YSht0+1lA2m0d
rJdnsfypjek+qDTUPdJv/a+hwKOHLVugEfRz7ynG9iL0w1938nD8z6/LuBR21KvO8LEzkq1X/nCb
bYq4WxslUsqftGqPoY1JPShr2UVP4/weY+3bj2TcoCyKcF5ryucMoqEXMha0C9yK1LAZuXJreJVG
F+0Au7FWachDgjkIIbfs8wdN2zq1eDAk9s5L3XfLUiBa+XrQGGUGYXvyMWPRU7lKuAAsFX1HFK4l
oeLK+xDCx9uvPmUNJnfZe2pgZBP5O8vRG2aqDJXGveM5pIvijZLEgLHBvjLUqZjav4K9mQTBeirt
TWFk5ynzbvCEH2133uUo+Qw44wHV0Ij0W9He1toEQh3/x9F5LDeOZUH0ixABb7YkDL2nKGmDkEoS
vPf4+j7ozUzMdHWVigTeuybzJCE1pso1osPmFLtL1VssCbNzziud15mLfhOikSGcJuOuhyk9X2bi
McB7nfsbvI66pS4hPYx72Oe70iQ99KdqJb9mgsI/520TRZIG+QvyaYoz6nnTyO9DSx3X4X6WXkmp
PMc0QVItSZepRzgjn1lubCVTPRiqMiNBGh1VLY6hsEsLlv6qKqOT5cQWuTARPDslosRIfCap/96b
iFCThHhhkANJVrqsYlaVIpxYV7uSiDPTz7+ssXiMAiFCs/9ACr3tfYySSfhqMpNUsvIDIfPFNDG0
4KrCKGm0xl5VoMlga/a7ctcr7H47rTtXPQHUPmzuvl8YI+hyC4MMPBRWAllV3E0xfvpO6v61BHZB
1G4qRmIS83xg3Ty6v+XQ3ZOkdEMd5WcEHlz06842Wb0kIZlIFuZJOuAhwU4gz5dx1B22bwFqR8PW
MpaXhnj0h/4+8Fdrrc6Vy+LHzxRHZKjKjWTCio9GGYwInMiK7XXB7by88VWpfoeIQxKIGKIa3YdK
/dYq9Gz+sKSUTiOdYk1zaTTMuoQmehkmrDAKqpHXquVKCigyMVMeC05MMWuOEm7LcW7XiMaC3CvQ
DdbRIeUgt6r4pgbWVQ/LX6lUV7JVXBY43dx+BjoFyzDR9ZNelgi4Va2AaXufNh7L3Jc4jjgSsPsg
fif7krdgJzSdhU7c3PM/1la1eLIb61kWlFV0q36UMJFB0BNQ/LCY8N1JUTyzLt2x8r02lbeyOW6L
BmYhzZ7WttspD1BG5wUbb3k1U5XOlrzpBN8NJGFnmKQ8KzGXOpHTf74x2LPFy8VvK43ANgedxY9O
Q9CX2nay7ua1SO9LVc69A7crlre5qpxrQybQg6GKov4LBgvpU8Vp1B5GKznUE45phLdZ/SdwssyM
543ORD84bg0MNYverPA3k/j1c4yK8KYoE8VJE/w1cOMqDDItTnPh5lPfsl7FhZQkl3LW/lK/3tUY
ARkpswUfqNVCAlsrDHa8+6NIxKBZknQRt0dVsi7T8KYYza1gYVDgyW6sgas/g2EUUW/k44g1oVO8
ZTLbG59RbZ5qzl0rVTYSYs01DrvIMNZjpQCIjL+mHP0Rh2yPRr1oEpi6ouXVMvScbnYQoTozozXk
YsxJl+liKhUPI4GbbxgXnrQDyufDXKVL0bAfjdFTObyyEF62KR3HAYFX3ZRcPn8B4wLgysspraMg
b5m9+km+bmntE4EaeKZsoCgQwh88ZR1SDtIKJM4HOO1hpd2AN+E+6zLsbwy9EyqNyMq2DKvR1fNE
RegojDezRKKXkm/RP5pYdVV2vZaxTdQZNKb/EGTlS60x3giF7aeNq0Li0vNwnefBuyg9lSB+U63u
nxQA6zJ+dDWHOqHPtT2b/lvQEEIlWblXKSYNCNuOVMP3nosMa5mrbYuSAUgX74eU4Uik7zl71xMt
itsXc2Nr+Iu7KId4YRa7wuR3KHLIo6KIKJWxVdXOHFSGTN8Y2jjw/ZkXJRD2jcR8Wzcx3jXDT1fP
Fsl/4muqs79QJ0dsFt7bKGc0Pmc8ZyQhNfVoK2h6OJMiAWel/tUEH+QHRuFCAF6Zkv5ekYutiaCm
Oq0Fshyi7lHKrRHGbyTZ+C1G3FZnNMWwpB7Ix0swlhSjinKCRUk0R8dBbO6+Ggd2DzHFJMqnxOdn
SDNz2Ujn4dBAMBv4jKIWIJDWwQIsGCUrvnBntevoDfxhg7yxpmZ8NI6L5eBLN6VLkEgrIeg/Zz9Z
l1G9xic1dTpJC/p1sBBdmdyQAtZbO68sZ8IHmvfJQ1CED65KZ06GzEbCwpJWb69Zosu4WneGUV+L
EFxaBFFQV74kLs/RUoeVH51HrCjLvs8NEzg1jelpEhvwQiQuCxm0EA6s7XvgAWkGMLNoYRooK7XO
P6vAv1iKgZf6my6Ouyq4LBVi2Zrfdf9Rah0YeDJjMhWZ06Ktg0KAu7Qgbw4QdN6uR39ko03I0D85
gWRZoCPoXV4ASJN0RZZP/I0Vwr2JqMaV9qxJbqJ9TjS6DTAJevxVW3xZmFRUC/+KBTgNp8I37xxT
8Ml01YkFWNGu64KFrfrqcbTyBRXWo2pGHMqnSQtcZib8S3rROikwrlx98ak1IRw5hullv4HjPRig
4XtY/XspvujjgQHnyhy4hcRvNs8EWfnZ7DaInzNj10abDnfhwLWl4llQVzgX1YVNdOmUTTRyLbDk
Ev5N0lcJdYAFLfe6eEsTpkVotDDvacfIJ5nkFQYbquSJYxdCCBJX+j9OKQMC10CP5X9Q2hLlJGJk
5pUeH3xkwwLj2Ui/ReAM9zahXFuzbhM+FuS2dTVQUZj75pzR1ZkHnTtRR7v8lfeOGWFF/JDyL4N4
POMRP4Vwkyd75vItuSvI0m3wSP4ntF3QqhpsWYb2g4trBdgYARgq1hVMR4nbvXroY6B5eHAJuAkJ
GXbLd1Hz5pSefCXGjJwMxxB/UTvJ3UVeUGx4Fn6knj+puBUMZMwc2IWtXUrjwHcl8pcP/RswC1q4
oPYE/SKM3iixEQFsB9dl+KAGsH6QWMgUY6Kxa7QjXHStmZhdHJS5JMIqW2sA5JkvXWUDRvNaIVEg
xoawih9ti0uLk19w0nYHnsPAvM60MDwUJHAIdv+Mh22VHeokcHhCSgDzAw3tbwcMyHynh+N8ER4R
JH9OHsSg2p0jt5tIgDzBcAjTzpWoEL8hKDUiNie8Iyg9GVXtUu1S/xrx3iRgtjqMKvJHPKlfdK2p
co87Hnyg5Zv6Wcib3OePd6AVCaDA3BAQI9QSkqxj0HSo+qDwl2hVeqddBoIm6Sr3ncKvhxpofUCb
NaPrwKeOfPo7uxdn61fA1/b0M7RL7vTNgxaY9ISO3L2h+IAKSppBp24y0mlSJr57DRLP5CIOyK/d
C6EwwuLkvXuo5XmhTJQ/fJ1ZfU9Nh9358puReNld9eQolh7UXSxPdX0gJgNKP38OUypZplB4NfMt
HM7V+NZ1F6U76wn6QtDlAhI47OLXUXtlMtuD4lCHu4lvmZWLiuTXRe7SfGN2i7VqNYe/xfSGp1SU
b+Z3Jj+NBMO/E5n/Ut3WTyQ9T1dIVVO+7ccjD0BX7bLz9N12RwMLiYpujDKB0mtVXZjMYkDhAgrA
XwMG/MEFTNnIUGBqXM7VAapGQ+rBWjI25rWXAjRkLLwY1gEEBM3iG+ROMEx+JrB4kWT4e7Tb+NNj
Y90I8EPWvHnMesJ2B7dG9y9CcYVpPmDQxQ5iZLfAxHt1ColdiBh7q9s0v/EazBV+A950UTv7nHJj
+ZT0izz+1iyvBy5LalxMLuIqQRwLuftomA7FS8eMd19+IkVkN+HxtKIlZCjS4VP5kidH/IwHtq17
VCJa7rJByX/mLagnctbwRuR2jwmQXCS0OrPiQAci6kHzbwpmsx3HFvYGKdnj2i2jkx0mKCW2eczG
TOajfEnZAUmdVjzhXvo2WC51dMhviDXZxebFg9KwKbRk7jpUtwzDYnsS6B+vI9bvmI5tw9qVj5zE
Ei5KovN4vtvIq+iN6yNgCZTScehVLPdaJg5L+BiCO/Vadltr9MSCFYIXDtjYGfFdweH0iUMOCwj+
n2zTXloexO++4VkGOJivK9PGxirciWmBAUjFYn0tc+cb8xCACgjz0hPTf7/csRPjtOAHS4xjVmwK
HhGwyRWRsv+mmjAIRtCIh7Mf9P7roVynAO2mZN5AqCT1EYCBjGC2/RXDM/8cVo4PMYVU9tYTGZRT
ms78XMDf5hr9HNgu3v5kxQy7vWrAs6ojOePFa9A87qeI2TXfa4TPwcEHhhJjibOvlg4HoQhu6umm
ohrpvOKNxBz1MlkkPdkWtiKdHjm2oPWV5bOIsZi/JMQSu6C9B4R4g81DT0YYRfEroQGG5cRtPF74
2k3g8Pawj2HrSI6lQhvZz79g8KJyx0VESCYjSTIzwf/p6lkI//kc5iXwBVl02BfCYuNbxAaJTRnL
gIZUFa/6iijKsbdxw5Cr6QnbOVmIkxCwIOFD4EY1onvhY/Z3sbCriDmt0G78NdONvwoffcSvUhQb
IeWcwrn6occcH1g/cUcNXzLxF+muVQ9pS+3fA/klpc8dbr3mgFdeCJaW9CJ3BLtjM1HE7Khnqze+
WW4LHNBYbmtMkI2LsUd7C4Yn4wGkByhgxmGX51gocSGRGWaHW4ZJ4BwV5LcKpwBfZggO2WzR9RBs
KD6Jc+FJMT7ufwRyNbCLuFpcDjv2gXyInasEt1TfsPoktSMqdoyj22pFz3tS30UKGPmJNs0btW35
E/HOsjcl752tlcEHt4JOBAHDDM8g94ywJcbHm8+g57Uzg8deshG58M1xxSCCRWk048nvO8JgOoY3
SwoYSdjcOFO54e2Cp25e59CxwJv4TgEp1Znyk4g9zo5xw2wJxODXZiTuLflmNqgrwt12cbQJsOJS
ADuza73HkYOWmsyvf6TdMC1rCR6BxpfY04sjJLEuhJLP84kFYeQQAiF+6V4wICT2VKji2nITNwF/
O4ZP97m+6oSHk9iyEX7MNTc3RDVry1Gse4iQRBSy14WUNbFsR0WALJifnxSxluy2fnnImKvObPwC
j0OUK2eJ2TI+Vclp9s2Gd5x8OcmrPwT4KP1a3sWU/OGeT4tXLoNy5bTBxjqoqdfpO+Z1cB1zE3Uf
63NeSaCyT1Tb5ZEju2auaVt0kcC5VuaNGB+JxwLgIbVihN4Ifx9XOTmBoCoBQ0KqF3eYtolsIGIG
E4sNM1s5sBtKD0xzZJY4N7QN5ERbbhZsyfZyFFSv9wmL++HKaZQdsvOd00FBsCRulgm+rfxrAVa6
/p/Ubiq6KUDYCdSwrY04UKfzIvLoVEI1/IlIiGJQQdUqO1m6F75zMu3lI7+UGXosvszuxh9XXQVV
X7Hi4asJyysYCZh7BcRqMhGWSZ3fmtRysJpZyqfY0yT8CFr0PYleldx7PnLhXyDwx2g7MsiZRrMN
afWnYf7GqPOQ9eifApJr0qO4D5qzFjvBS/8MxYtJ+Nlf8Kah5Srv/cIUh+h5kXl5mPbjI9tmvk09
HD4YW6OsAdYB0hlKofUDqVM8GSsYrcyrWkxa5OV6UugwOWEg45Mbb6NuQgZQxFfWHcW3Je1V/yPW
wGS5XQ0NF8HfeTy1R5B30L44f9QNfTcSJnU/ko2VnlRgSGAkD7J1eQ/xmMlkZ1s7405QXd2vg2AV
N3z20LwjGHOsR48+p41wU0HtOoqJLQUzFYHhJyZxA2Kt7oCQfwb5yYR9umfTNr4otLXtIWHAZAnH
SdwmusYctELg9dcyhDQb5lXVNtDehZbljdwtmtVHqn235rBP5R+e/4EOoGq/Qpk2lN1ugx0G9BFj
+MSbokfVnkbrTY+Ji1FBKWzGHgO0jIoY9Si9T8PJrX3gNJEprslPt+zwGfdH3D06MSdgmJnsV5Cs
RG6hkt61Q8nizp/ppsk+5dDGdCrucRhn/8jcuBCJgQXRAfTGuqH0jA/fcOHHFROogAMlEz9cZgsd
y4+tb66lf90uXsatuMO3Cfj3JW9Pu8j74Z6kT4QYbOuWqoZsy40/3kI26krwT0MDdfxD/KT7D/9k
RB7FOu0Tcxx0Exzwf5ynpT1hLyTlPfzHoLHAxDFs53DLO45Yc4SHoO59ySGpqNvIExZYZkKkK+bU
5raPl8ijwBQMbrtXmTCyY4y7bFCYHNWOuAGFyjBL9nQmcdcRJFGHO2OD/j5XfmP5F+NiCacasN64
a4ejz7NLLBKa52qLz9FEC6V5Q7Et6X9o24tbXByS4BDd29bu9vxSk5/E+iWMTjhQKQj5rbhH/3oJ
MsxLgvjsU49eQRRkTu89ARkaF4AAG7Xx6oD4A+o36Ddo2FdB9ttawJ5QOxJMmstEUmmPcJf+lr/x
DnO6dBc9jctbRh9pfRdUVwkgzOEzA3fW2RxQRvOY3besOUDg7C8ZT7oFXLQ/Fr/aq1JclO6xeeUv
N3rlSzed/ruf0Dyt5QfrSs2Rmn1xJV1lMUscUv8RJHa/x3gSjF5SHkwDO8C3xeAfSQ8rYKJZoFCp
npUeZfmeeWwg8/kQceKSzmntoyPJb/6WZRyFOmWHvq74aDTdWxmRK1QvjLNNcUMahEKa4J6MZQHE
Z8vrbsOxgLI6SG5H4Z84NexDgDOYihXHP1iQmTREOTgiCbvg8VcpL+eRPfkN2N73SJl3kDas0VeB
ZlOhTUxVDaeNr5l0R8Kf2hGjzh5c2HtE1gpxJ51tkfIZlDv6Yqh6T8NL32ptX5f3bgFXITbm0qU9
F8a3MgmZPp+l/UhnONPdVkTSDx9qeSv7epVh7WsZFwQYFKVuBTWg/jUrkjp79fCZ9+hx/Myu6LwE
OKM9rySwU5F4mjiAuHix2G628WKN2vbluacrH0UNlv3AHgN5MUlKVjfuRuUQRjkJptkuQWkuzKiu
KGqFBOMRjT78MwpX6ut6W0MrlOQDNLgMoiIjdusuT2cZGTwikGJgFYHmalsut7HgjioW9QNImVVr
UQux19RTPIPQeSYABKSkW8JBiQ66jrEfd3Hlo9L3GvolehXKPLQvqVs3WyorDV1zxZ54cSPEB838
4g0w4yWEjzVcmLrgvNIQaj83yvgva7/MXsakd6oCws4FbTUhUTJZRJomGEpKsopbFihfMMO3gkAB
4hWowMoyzvRXJMsgiBjrlUGaxECSIpu0lQwtkWXymqUvuGvSIMVP/bOvjtwAgd97BXwoi7pjENUV
mm+VTUtvQdOeFIQ8erGJ2KHEaFNygSpCeKfSN+Pd6P+D2HHxAyISrZxRGeacuV4H0hdXmUw1p6kX
CracIezA5ip55YygWExDAzVBie6ThjEJh1h0IfVOE/dJwPoE+0iSw2Y+Meai4GM2pAzRVkfoVzNe
lfJDReVuMouZ8cvHhEKvLbyLBfZKYdj1bI7EfY5i5YVV2no0+WaJ4cu/4Owa6BWyixVu+KU4UBnF
XkgRBEZDiioxVZ3kxMh1belLm5xpa9Zr9tT0va1yx/8CU4h83HoP/JZJdUoZhFJ9zRSxeIv+2so2
5a1aAAc6FUTWqTbneKHvZqJzqFpZIe+6nap4kcyRL/yZ4UfULickJRFw/OFUPsMnoSf+5MQXjTjg
4KW+NRnU6X1VetaDeUjIrTtsxPlQmceEirUkd24TKc862PYe43UBs9lbfiXNoGJgKrudiLUUTSxW
WzdjUM7Z0x7af8ZHarj9UTMO9W9dIrpA9Llu3njRhnwHxaD0tyEhL/qj2ocgphOwVi4uRxCXA1vS
v+CPB3x+1uaFoFBKuUYznJnNCGNEumLjAGy3ulvSsb4N2+B9XoyUTo9vHgLXlZiyAV3QA3jqUrID
4xhPIN5T5WWaD2BJ1Utg81cekBMCc7fCWxEeZfFY1W9K4GGwN+VHY4JqczVGOQzHlDvyH64mOtKB
42IGBbxiB0YLlVIIJ7vUeBLL0XAcmJRHzNk3vgIeAYeKF2dfhrDlcpk/BHhWTAwC+lBhP99NuOfW
KpocCPD+L+nZCtnu0lqgoSOeA7HNRzT9s7pj256pMxSiehmAJG8yAwdS6pYPZIljmzMK4n9UCXSH
BQqAXr20xmEQ2LpTasrvzAwZLGbR1kKFtZTv036JGqNJUD8RfzevYRn4Ebh6rdheKMdmofoW3wPu
qlE/5O/CBip/uyFxmAEjeweKEGKQKCfl9qsRH1L4Bt23gEkHZhduS+fSxZC2EyQv41yqtxgpg1KC
OrQlstGGCCf/DyQsy3Ss+on4hHxeokNRSo5rHunyH1N//g8GIiUybcFO37lei6+sOo0m2LVPTbop
Ph3tJqYT7BVSrpv2YJzz6roY6AV01irCfL//bCn3I17jRvryI94rBiTDuhExm+OKfMBx1+K9Ot0U
XIpaxHomww+sMeDTEF3AyBbZeDTReTJMehiUcQnRTOolyvR1b4QOQOLFIVEym4ZXJIkNFD/UvlTS
g0SICgqt6tUuTnkGNgYBfvK8a1lApMn3so+gnLRFfg2sYLIhZVCB+i4TW7upemdZZkTz7YoRPq6S
TcnUvqmNY84nip/Jk7uRdBpjNVReoh0n9s9JgPKgz9aJZaxzvgiCOhBocr+Bx7qxEgjUM1pjHp3Y
ZcDJkMuSXBM+0vDTojZdJkzzrWDwXnDGdHW4rnGOWBpMnQ1abTpXhNMjiArlLnQfzP75U+VFW5GP
6xQ0g96ww1zH2UbfKGjwAqZXXNZwiEDD4DLfoG5YdmUmUO41n6g08hYg0sHHX4Qerfokf3XRYzJh
way7eSOWrIfIV2kOvBhJeacCZk6tWdxAwocl3KhaWQvQ7tPdsquV6bE4g6t6XKVM87IYMS9fJzs6
+VnJMJ62WvavVeHrH3Tjo86/gJ0hKlmDZy7Nt14mwsMQ+FoYK47bunx2BVM0g1bCA0yNu5c778bc
CLAmuwewdiFGr0j8LvrRIToU/9CqIAyRNLHsyNSzYTQG8yjf/DB8xigrEooDxj9ANkTmBbYw5mrJ
mR/Q+GkKkkSSkBZvPUzbmS/S5sfE1cA6IMivjJYEvpkRmeyqnt6ZCZChMJXe/DG86sRmhk/+mcbY
1CfnxUNFFLZnnJOstq3g3g/OAiNj8AYQjjkPNFv4PfwHa4YbXSHBr6Jxqrtj2V9D9YRMnghbGjy8
NVp/bI8VIyIOoWWBikaOgxMEBOt75kXrBEKGvpFTp0JldyX/gFn3JDOqQOwircXorNf3fn5fqJnY
vI7Mc/kLAiqKmXJGod1NsP+hICjaxYLVhoGZx6BsXAN8Elu7VXDnEi+rbQueQj/o7Ylzkz1RZOyC
4r0UEc24qJd75twRoEuXqI4kOJJUAXH9L6yODA+0n/rYzg9M0s3EZMCeNlDFfhcfTHDjfSWXgmEq
PjeuwmzapPI+JypCeVf5u2WYZ/Gk9P4OuwBG5tYgrcdR+lckrDlC22GjGuSWsh2YZ4O3hRU+Yaa8
IkAvlDSwwauRpmZnJA0sb1URuVr5ZHGVA7+8BZFLdqxMjOrC27EMusbQdxnXasKtVYBThbmzQPSq
chfmmstaxyQL0uxkXmTqR/Weqc/4U4Af7BMuLe5IQunXM1185Y6syEDO4F5ZhkZ/M5NQXJ10qdG2
Vg7zmVWXcEnrT0aRertp1C9l5qFS9/wPP6AQIy3A4KV/YMkvxSdlnISblcAsmZ3/bSqvA/vvzFGF
53RHeVO5bYCYmquAg23JdyrI9DgmzU2EfspWYTv/ThUY7puILrJa5b9ltEfMONOvHtNoZ7JcBw5B
Qu3yaDcfDSKrK6LUVvocu3+gdg+58WgCTyabcrjp1qpC+cxQ0AUVK8I0Qa+1UviopGOGPNfig3ov
FCefHnShMudfu8QhmFclcED/5uIFsVyWvYrqzSjOJTNTfLm3lIk+ORpgg5uTTnA2jwXvh7Dji5vA
yt4QsmUvij4G+Q0pbIEjyIdmfDK9uabpWVV3fXJo4+d4h+og9g8TCbtJZEp87o1jJe6MaV98aRLK
gSVxGLIDztL2EC6OE/m3I2pFdUSBhdnGL+Eo3TrNDay18l4Vl1I95PV2Yj5L8GzgWYlbdh7FHhYC
KgXouhCop2zPu4drWbSND5Hk6C80zHh2SKMFp7pq3vj9CGplgpPCeaGRAN3CBkJvocYjPAHOA0I1
wH5H2icnX8fEtEloZ+6mBAoXbP/Cj2vNcdPB+EvkZ6NFayXY1cLfVPHbgkWYbx3VacBW16/mDZcs
66eGSnNUThrPfcTvE2f10Vclj5drai9gcHiPUwh2FtEzBMcUbInHlcw3lU7v47D2ifMw0Wl0v6xn
2n4jcdxLKgktrKMiFI6kDC+OrBDqo2Auigxwwf0fC2uZZddA+sHwi/H1JTB98dmJzEw9g/gcTIf0
qKivUH3lzAvyqnOqpVVUFNbKpIH8f1W0fuy0GZNrBnTsz0zkEYEdaURfaqhvYpQNmCyBh40oURBu
qZT1jGTbSNw2CU1PHCGiuOYB+9wAJj/bZtiHPEciw36ab9Z6ylcwHybroy5BsGm2T4Ch/FSjs4Q/
4Sb05ToYfzRiAoaMreg14Q2eGOcxws6snRYUnlQIjDfvY/PJniofLR6cG+X4wI9olM+BX899tipI
L+XAC4t5JaZXIybGnsa7HQZnw0pQAsTGNAsQpBIUDK6huSsrTlFTMF2DMEwlsSNak9bs3QgpdQtC
VTz1f2J+HjOv4IxQ0NAcROOn/Jqpn5CWt9eGIJOQ9rT4mNkRkhQh2cJnjAjcb3YJSSC/AUrz/B3o
TuhOojsje8dE9wbhqfxadoRYm4KtSJq4dmTqH1KSYcrHU7rqBIpWugR+PlldDy2poeMfNTsDesBH
8YNIp+CPKBBGUYSGVwSNC29a9JMzw+LcK5V9MLpJDzj5WOv7yi7yc6+5XXX28V7656p5TypIvih/
RHASbsNIP8/vSeiFRuPMzT+Jb7S70LItjfMychGcmsF/y4/LVZ645OcVv0mCPPScXoR6w8fQ0GK8
MaohsdeUr23qalG5brU/nU8jgdLfmmiT3HA8ZeIGGyzbUjx0HSAa3kCXVYycHFlsEenDVmnkqw8Q
4aU5woRPKX4qHCRh+97ldju/GeKpwrDA0IUf7xNNRv6jIHrU5WuV21LCGbSeflpiyIAUsWzPgw8t
z/gXv8UJojKnKye/SpC74g0kMgikiGicV1h2IgNIcLhO+PsXZ/R7JIDw8Tbvg5LuJ7aj8KqZovrs
caS/iOejY0RgRB3jAhT1vbgZOKQjNmvqpUlnj3u4jR2i3Ie4WmeUaRQKRnQy6enxxY8MHKkOzNKj
EFGQxRLPkedfbEXlEYWysQoVENDNgKsRDdp0M4pnzhsfU2+05/AYWcJK8P9UbvNE/Ob8IsJgz0tR
zXQ+bEIIvsdYi+iMxDlyBGNE4OZAKtt3iT6yL578ZHN0Wmpun66uQtK3QXdHZAf0L8p+2CHcbVeB
/xrVC83wqRR+JQNBfPwmYXrghKM4pkUeqOMV3rdBgAMj8uQdIe2w71XWpgRUiYpS2AwM3ktSoKiF
YD4i/GOYQtnYruLfSfmKdOC1KjVMfmQTYjJIC8ks26K4UYobI1UBerTqjcqFIBxAh/Mu/k3hTNHq
oyKX7fBCVtfAeMo6MnMA6D6yvkgcCdBSsE3eM0Qb6Gbtojo2/3Tt8MKKq2ETzK89qiVKjmz4ZY4U
fGuRXb6rf8ASZxe1nP5JY2ki6mBYF9gdtOjJlYw35BI+RMJl/wWd65zu4Fodloh7ECc2JB8FKRFK
cs5GFk3ag5/X8sqKHQxy6IXVx2bQeA4pzdmpY4GyoP50BmIVKjZmXHwy/HbEIg07tuvHihSd955N
hHUCY3NcFpuj7MbPgSeLseyuZXcLQTPbqJQqVBb6sT2bSIZYvxzJFD8k2qovt327heggGBvNOi+0
nAfWsvjDJKKycqd5G/yVHNmnxZa51a1TU61JmyJup/pQ3mcXCt4QHFsJmfOJp4iIu6w7hEw5f1Vq
PNgj6qtTAT8HwARXY2T3vYclmtdafOs+o13Aj3unVeuxSXfEjhNb1R7oJVctqLbZPwbFyfw0yVcn
dwVVsI5lPGfG3z4xFdDqC/nD8lmPCr5Tpe2pYGo1MkONEI7Scfu/XIWsp0a0NAzzRI4dGnP0qNOJ
aDuGb8jlSJZBuM1H+KJuor+hVvYHm40x4zlK2ZQ0yv4fA488YKqAE5fZ3bB7V68hHo3Q+K6EC61y
Wh2B/8jgtLvfOvvi2KFC2Jc89D/LjGpcI6hhWUFAE+lm75iU8LKglsVpKPi3t+wPH2HF4pFMr09l
q6qeHBIfFpl2irKnUFCTfYj4ZGN/N+obvHUojz6k6MKkpNigx28HYJerqXpNHAQ0VoF2NKpP/BlZ
RV8orMyO4g7wqdQdkyHGZYRQwhu7Y14jX6Aj59JvkNthC2lUghKYqQpbzMF8koAH+pDrxZOtPQ5W
gibIs6QDsvLDsiWYgnXO1gIDg0dPRHsTUN6I7Z/1QNTPoTOiqTPfdH5ghd9qwJPEhIjtD06v5Mp5
0xsHGRHDRvkiJRJ5n/as4pKyZcdb02956+mMCJxnD5Gv6zXAgA1Lzg2FDIB/y+mTUz4e098ZCAKz
xQ6dBaiJbTNDPTzVwJMz2ySwS+D1ZIJ5TNCXaYFtnQd5N/0t1K15ox8lhawrizs4xWfjo6chHvk6
qNE68/cT87NR+LEUGgWPM2d4qS85chItWBFrKRrXzHgknTsVb1n7zcDOzPeRuMluUb5roX8Gb9Sp
FgaJ4myCEOAKjDxNdSo0C2skdow2gLPotPJEhCAE8gIlWnMW8o9gMMCVl7jUkTqy9aWHihkpcdhM
1nUZIM07P17n/3wJ2DMjLaPeMRNDR/GXJgeg7IP6kXbvWeMCGgrEbcqIoFF3SNSHquNuXkcjHTDD
7QO6CpS7sKwDcgh7FwpiNpwCwmJsmjDNFpek7Wz4Nny7vmuMxpjaHMKb/oHowQx27E9wWq/Km+Ew
jynWfrCJm9dIZalNB8t/iAojd6oy5G4+j4ZHfA1kGhb4JJ9XdJ5zh60VhocU9G4s/wxXvubgm/hF
Lf1gODs1p0Fr9tqwy8aDMaC00+sPXwI/fIhMqHuWYGs5YVvblFYzMl2TuYPOfYKmbY4u1avZhPM7
InS3UTYml1DCt4obGVEvaCqgEr7qEfqHeJv9wammfmaoysoslN0q/PD1T5NpuL9Wsbuimvb/GBkl
kStCaa0vYvWBlGdgR85sSt6PH/ASxfyH0V1D+Ac4cE73U4YIoTpZV3izPutMYwNXxZo+Q+GO1TBJ
zsGdsn+AIGP3vzJY20V/sEG0RqmGOFi/EqBe2yN5jEv5GK1r7G7V1W9vdYJIXEjtxgDH6k3zbjaZ
WknnXl6H8I+YIyUng+qJH5/g9Q9ftOF9JSr6qgt73NhJ5HvEJlFdGcmj/z4rKGdcRb4YAHQLlP57
bLV8s+ZlGBjMQFz3SkzfFxXHzdXoT6lNlmkoUPSAf/da/WGlHi7T2TzhTc/WTX2R478q3Q9IraPi
VrJwrf0P+BlQ/QLOu9kuos34kons9rJD52+sEIVuzQuOyGw9bjAtDqRoAFDHhQfaGkc9v/Gsnq16
n/C0E3mQeLx0j6jbs5KCqdldQ81TSD0jMOFbZQVWABIi+3evlJixTm18W2ayLw/feen08QO11l9I
z/YzoXchOoqopoEQcPZIQfdoy5c2HoJwN0vfcMGrYGtgfmE4FB1KkoAMSKgmcFE+n4wFZOb8R9J5
7bauXWv4iQiwiO1WbKJ6L74hbNmLvYsiqafPxx0gJzhBsteyJXLOMf4KHiWGDuhpj5IYq6URLPjc
DN2DBssWM/Rf5EoIEPRLSbnUxARZhn9Uj0zxDXJNWBcSV2waBAza/JSlyGHDMWG//FlxIhfYWsvp
ZZC8fC/mhHhjp2RvZLzIXWWJ0BTNe2vL5uJt2MlRe8rVZuxX6tjNg2LHMV7wd0eFF5p+xmtbOMgz
MW991wBA5VFQuIfRGxODssh+pdx64QxS933lKgk04yLbRbscicBcJRzmL1jQ3DT5UmFU7aElEnrc
9IGndASvHHKk2khlUksyf5rA7/LY4jPl7c8+a6I2UX4aRDyShPj5EtTF7MoGcGrggY9D6Sr+/+H5
vHFN7adicZ2XXjYypQf3oDyQRaDj1c6ukrl9B/t39ocXNYTYOxkcJEpzDCFHY3CKbr6mQAOxDtKS
cTeL7ACrZ+6gUcg/qyH53UJjZvKB2Jaow329al57XgI8kcY1OWfytW9d8yi2j0oi4pA8yT3tmvTt
tsdeWwHod3DQWrfQAYGdXQDTdzQo52VtcTp6z4d5gz0Y5Xd1Hci01ubqC12myK8qzCxNs8YHAE2b
rlNhCsQeU7cBCeyX+qV47bFXVWsToxrrPQEVjdcnK5Uc7WPANUPC13FYPlPrXfrcUaY+50fXk7PJ
nJPVHlOkmHmfG2Plmy9qI9U/0OLFdwtQCmHB2tccm2u5Bva8YcnQtXMpUUjE9AF3C3lfr7GnVYlL
0hqIDhsIWR/3HrIGJDsi2cf7hPbsoPYrZE6wN9G9v0QG3QWcWfNQX6vADqWjQPQ5Ys9Wt8YqQW+c
2GLCtXl7ZR+Z9jx8gaxTBnh5zzyRh/btv0b3bXwDPiSGg2obqocFsGaZa51Qh+rf9dvOA2QIi3WE
DVM58qlbxlLM7TC2GF7f/PN2OS1SjrkWgxVVvbA7qCw5/tpuJxJ4+WMqHlm7xCu9F7Q7GNgf5h+7
Oo/N00CvhbWq9JL3KpFu9UCk7hoLfuAXq165fo7CN8u/SIlVtHiRL74cBN5OzCBwJU6Hyr13TICv
fCnxu3bq3BB9tInGm+WcXzmjFJqIvzkNEjVXrm5XPp3yxQqBMA83ir90epo0/EUXwvej+AiTnacz
C6w9SdaM5Z28QDdR9BvIHJUxf7ogA5FPhoaHmXGL65OROYP7av3Xe9kqy6T40rCdGwh7apBDww/G
hQrfJaM7JtINh3YLBvjdUw4keVQiTh0TVictC90nQTrlQ+pmXxlYDVB/jWC0tPFBzYvq2GAs0Bmi
JtEK31K0Nr604g94W57ODYS7JT4TfqeS3hWYLqRlHT1AJU1+Bv3Sm5bv9FMdCPKUsaBU51LYu59u
hZ1qpiKqhRM7fZzPdwBfTAg6XbfkQkDaYQukr4K+Ujmh53EhZpso+gfErulnNlV6JkijG6iHKY4o
rCBgGoGAeatDYkUqvtxaH9QRcQiuD7oJvDrZNS4jrTfCPS6fZJbp/YpxHhlc4RANLQg06NF95xOJ
ltOy4zCmhobT9U7NpYsVGlY95omrm4sUY+p18ghuu0NbDLcv+nQzxvGdLrm636AgdyeHIcUjYfvX
8SMy8wzwytiONkTQskLo2aUQT+m7JD7Slu5ED8wOg03ke6V6Zu7OCqdC9gBK9C+sqQvqfox6+/Kj
X2n2iwmSUxUBcNusETmiOnnrqLZhPspHWIF0LofGH+5lty6rPcJrSfkTRjfdpjkzzF4/g/gdSomS
TYi/xewff08UOcrTuPS3APElldiYEVao2Xax8qV5TefpisWnoHEuYLpyN5o3ozpoG8BHxeKhQU6V
2A0p6op8oxFxTm8RmfUyOyu2mKE/Q26J5pmuAo3RLLYVDhf6U6kNZLujdEzf4ejtqDcBOV18ug28
qPDfwP96rw5BuQRCyk+fkPYc0hPcd+pD/Uvi5vVt/tMCTyi8agA6IadNPU06aW2JHJshOUQP0a70
3vvAxbWkQLVkleP0BvAAuzY9iWdSlO3hKyWVG7pnCXdHzDvihwKY52jwlnVeiNusWbfM3TSFoFZu
bKrXZ78FczV35iidap6fhY7WBKRa9yJl2YerCBXEbJV9lhmc0suOiO16O8P7kHUbaFSoWTQT45pI
rBl6OFk8gpo0lnQxCe5sD+Xn1sWYzpzapdqcT0y8iyRe19CcNv7KOnfj1A1PGhGlIo5L+BTTlnUX
lrZG9oNBp3Ja+KUShXIomRbHR0LwzQnVW7hApkFP6pgsqO8rlUNw4CDgba4Bm3QBdv2zwAo5oI2J
d/L2sw+2gDKDsQaElaDsg3rJV4D6I9V+WzKIzrpBrczwrdNDH1xihZ6O2RoTiol9jUkHee3ctKVN
D3NLEIfgaOKeVJLG400rf9/1tZnC5hv34bR8piP8XnaL04sOXolAMnA7NAZE41j6crb+7sTnC7MP
f+6X9p9vhOgVHvd1MnrJEpsKZZtZ6mWXnoyjCWif9G9TvOQI5ktrxFF/UMzLqqk+3uQRUPBG1rI+
aUAg23LGdg7rTfjNWdeBavtGZM089SkRSrFAcPF5Yr8Tj+ORAA1iwQl2u8WQ5o9wx4OTUNyerzD5
r3UKjh/Dg/TzQ/zv8wSiKZk/pmHfet0RIrotSnljyzeAWRfQ+B8/ECYtfNgexSzB4bVW1+ZqZpHN
yqsG/pOh1mxd5Q46BpraV/twNZAeTRAjQQWztcK0+U0pGUo/DEfznvTeOczuq7GVu76TTsEXQwt0
AZIQ5hlxX/y+5Tn/gjjpr+jqPlayL/YGgT5Ee51j3KsTXxm3bhi6pBIrMTiWlR8qwXqxkoF/U3Q6
s4dbCs+EvtuHwY4m/kxF0Dn9u9X/KixcYGQPA2QYCJcENOSxzuw+0CpqMXSV5wS7KYLJcq5vKocK
xh1xGK+IoDBr3CaxTQuNlR5TDXhjPjk35zUwqUEXDcRG8svAi95UI445tFS6B7lrLn1pfX6Mh/ig
kZI9ewvO0u2nOrN5eCholubOTs/xubKiTbYpDtIBUR8Tjdf9Ztvx2cJxApx8EQrDE4gHmYRnUhLV
tUFO+AxNErGbVJ+bRziM9gzv+gtC2P7SyTPXtz3vxJp4HogO53N9TaWFamGJ9LE9ap8a4BrbCOTI
hBxVaBG/UDDx0CKSgOJnsZmif+dVZtfmPF/rIxjzPP8F2ZU2IzmNU9ahJfyjUwMPGS8q9wc/2SRd
HMclGhoN0PKWFCT/2C0nGNR5SqPNIh3m+UVB2oN4Hs0DmgsGjbtE/gLQMNmCT3aMakeMQ6Q5BhHV
GImOaYmAn1OArjVbagjrc9QTIDsekolYI7WZnVWnSheM3QpN4uchNlDGEGs3J1fTuvOMkbnUH4Vb
ODVU26D7sonWzuVaQIVaaQsDGQ1/0zeN9fKDlG4hWY8i/Kdbw7Rmbh+TzmJJtcOHTdZmIUOcwpNY
hcTtS3C0TQmCSG7k9IKWDWzmkkQuPpETwlWEtm+YATxsVte5OikebmbVlcNfj6BK2zDz6M3iY6DF
Zb336+4YSn40ribBkrABcSFTFlH5+7PNPzuoOQoWhujIpILIWiK0Zw2aqT8YBRtXL/cfQsT538h2
07oDFZOC0yOw5+PVJIxR/puRLnclAnGyRcwAwT6HBwRaGIDl5ar6Si2cNlzlnBScZsHECuO+Q8WF
dMHsHfHlYzl9M0hgckitkIZbnC0TfIFVN4PE8ptgA8gocIHJXhN5mWKDlVamZ6L++J763UaXmKI5
Au2ymB4oPZ8OTWTlk6QF/Bhwu3V0vvfeTgpnNHxJ8mDCYpaNmMZ7Psc5D7lkdcYDmRp/k01aifw5
IulZ6H/Kd1Rx3NTrStrxuGc2pYv8qPypOWhQuk+AwtYEJzCzibEjMpxYPHYib2+zuZEN4JQBPInb
knM99zT2g+GBsDvDsZD6zBKY2FGVf+h9gHEt6xvzXszZBOlXal//EPOrXwYBHRl209xS8KTM5Aui
B+56JT/WPwnyKJvBbzAkpP/0Wl0AdYTXzqRbnPXWzop1QjOLcqHkklSGTkWEihIeFx3eeS9/XzXp
ov4Kv2GAB7T8ifB8qATlCncZJyQ+A+7MFbnFSXnBvUFuIQluoXgpVfovgXNjK/3KTLc2HKG1+k0b
3AXDN7VjHN5fn5tAV+k6oAMOz9ckcjyawq7MFywbBPJmsQNs/0m/3nx1L6ne6hpK0fwXzRrTObG7
6ApDUoNIAvXDml/kBXoP7vPCCDywXNE0SwwR3U0NmZNje4QzkBq/5np1DfhAQHXCqiObEkPT4IC4
xN8mwmg8NulJ37UJf0r+Z2Kw4PmC8IfbE0siDP5Bz0SNR4cMuydHREp+x/we0Dfh1JySMdbVz/0N
bt6EHNATzmdSMyMcKWY6MyyL5D6ZN7RhCdQL8CUbOr1H6r2dhCucoYUtsBDa2amebbUX/lIymGeA
CzMMtpeEwgeMkysZYww+gIDTQLA/3QBodJJZfamNyqB3IApXwngrfpEXlBk3i/IIRQCPksFCIl2n
2us1BBPXIsWhnwUSKUU99mxA/OzcIMHjlW2qXYt7wnAwNPM3Gb1PPx5+928D/ofMnGjDMID36W2r
5ly6Y9reonAhFHGKE0DPQtKtrZP9/8FCTSHgBM8DEMr7yljoxKgFu6w+K8UjQJAMDcHdLOkC6fVr
6O645Chu2c8cBM9tsS98TUUtyBms/CMag4NLRjjMqkyIvrhn8ohmR4Ug3m7BK2x+V+AUCRqIcoMP
UX9tYl4lQZE2ON3fWFZqgFw1XsF2UZYrlRcUA79YpoWEIlnblFfkF84/w1mGkO8CmVapbW8cWBPz
H/BGuphZEBt01cp6I1rMIpO9qWFQ9qL6jN9CUGwFHrKfq77Op8YEQPsPF8hOyE9Q0cyJ2mdtqNeA
G3VmQxoCc2fcBZCX2KIwc89eR/SKUrhYVNo+ofBXQ/uFivRAp+dbXurS2WQOqymxdQfiOpEtHycP
HtCq0pIUeFAbcrWQV48JitPDbHJVDD5BQeE60j3tj+iS4JAwnCTFjlLtulxhpBKxXslwTnOd8UTc
hosWqfe0ZXMX6qAJCoFH8TVL9iIExrQ0/ASKT/10S7RaFf01wlWfnUZW3UuPVBz30teMzjSLtB+f
0of3AoalgeuaVFS7bE1LNqkbmMEL/uhewwaBIIkeJTO+Tqi+SDW6D4327rzMR1aDCLIOD1RNa8g+
XzRAy6Q8Hgn7J3ruXEziDLIa4HoZVREpolaT1LMBPfWkAK3aGjxYplVS8fF55sVd5yymv9z0PzyU
yBJK+RjgpUlQzrKpkKE3EnpOCK4/qgukza3Kcuwb1YFYtBFRHo3HJMJ2q0/+DDW/Gh6Ym83eNnF0
vk7v9K+s+skr2iu2UP+TECHpha1m6FWcd4vcBqOp2+TLMKPWAt0ZNnNySQHoymdD4WmyFkTS8kQU
yQL/71J8H14aaxUhId/rIblRZUmAHcU5ucO+UwHyzl/pshNciUbLfv0J6dexKL5461xzcFLYeNR9
jiI9EVY1JTf3lJeuDDGk++XgDu1WkP3GKWviZxE4zsv1KDAxACz4QAftjzTbAkBgtBkwIIzMH7jY
MDmM80+6eBGn6Qs2OSx1euYLxocn/2TFEhFeSe1LELl9hmQHwtR+0y7xbdLLmvN0UkuJ52+GT7FY
f5ADYkU6afK5zJcQwcVacQPBqdOlggOAE75gKtrCa3yrZAu+6nulUIXgFelFw64o+hUBXViQJXZo
oP7BJjAA72tB0v4D6EIgWiyeaNjijJApAOrBIXUWD8a/ChR3nX/LR8qOMdoKBGehLSIeK/n60Isj
/g3KZC0l8EwPn8i0Edrx8Ui8Iarwh161Fn8Ia0Ld1LWrNEN99OZ/jCi9iORNjk5mUtHQuOr0AwAl
LqeoIBIbp5mQbfPaICPfhpTM3Fja64de/pURdK3JMnkFCB2BPdfg5eJvAZmUr8bnR+OWRH32rz/l
ynUSvpExUDpZBfV2ad7rZguEHX18nqYZcRzqQuBXElGORT+m7L5R+FXvnWmugSR4UWwDS+o/Hjuk
qqghkfiVcwb1fuChtkC/25ZlE7cRqPwcfV/rlLrPEIKdBmMbehTGKypAPvmyQycCSvmJXEqKowX5
FtjtbmgS3tmz3ke0NM2uyrUKd3nrNc3+myv3TRyWeBjdmTkP7tHnUQd8R4B8F85TB0WEupy9fKAC
nkIJUYrMb4XNR7BrziTILqMCOXMGk6PxFmVPo1tp9H7vTJvfojbcekHyEN4MGbcnKh2bmDt0bgix
kwWRV5YAiYAVAG6RAMD2/K43+F7exEssCaQjXaS3ZIAQVf7FVEAdNDdV98AVrv5OnCp5VP2Fa6ae
FB2AZZrK98x2vBcyV+sgZ+EdyXg4xFcs0ddWXiLpN0CHmA+cDgXyqyhWKc6bTIA6tcWKFyT9k/zP
nvqyOmfK55Wh54Z24bHbgtai2QHEpXzi6xrUK/19aBDUSuRjAOjM9eoI2qh17j/enlTYI/RTxz3W
XSAPXqmuPk3/Xp2UjiviqP+ipYW4I0kkUC5T2RxxFrNwXR14OjjMP/XCRNmB3rsXSYryPvhLHAij
mpI1DgYBNpE1ZVLsbHlUltQlYi1wZsh9Fxkkbe7UPeaYO24HdInAqq+E2k9bfc7k5VAf4mArqX+v
bqlgSKe3KXc6cZlf62NWkQJs9TLLsBcZu1DEqPw7nRzvFAwnsPVfuVxW8OLpj4HoJUVEqL79GX2P
sC7vDeGIIPOwk4ETSD9juE5mKyW7kW/cIlM7yNmZmimYacYDn2htBKMQieMJqkl+nYGfRt7Qmbr4
/GFlRil+0zWXtJXXlgxA/e8N6SJru3GaYkkGDug5HS8ZF2txMlgQtV8ap7lV+p64i3LVB994HZ41
7XeIZFA978Z78i1imfnN62W7Y2W+yqOLGjZbitVCQutM2u7qg04uWud6DrKwiMZz84UaGKrReaFD
hmdQsx/CElBDokHQDPc9cKrtlPh3Nj6jAxvMJ/3NamLmuMqoMXME7Aeymw0HqbOnpJbzZ9iUXMDC
jwZX1LiUtZJeIi5KcGsAVuZaq1m2axX7KpvVqVDRLVlGfajd/EROW6Tt810Cot5ZWC2hnmlZRbAy
D3dc/v3K5Ff8Y5IBxeO7Yg0DlQwMzB9EzxKx5FVHZBikEiTtLiTdjswggLwovwawydvkwpX9BnUH
CUBs3SCJgQchR/jKtOqgBemwDVrmhxblkx563HeJSgseiqh6FwJxsqzKS+GkPtEsdegFPA2oB2XP
LEMKe9R34TWcbcxm0dGfsSQAhIYhnLjfurk0YTHbnw7ze+Sg2B3qjUBE/kf4ynl1VJ6R/lkhGDI5
0PlLZ7aCcgRF3QPl+9SW4IqOEmyUjwtWuG77tdas33fc8S1y2sMkJ3UlGaDivdbatcCmfVWfhY0Z
AFMCzhJGsGjPSsSbwBklTFsheKoLyEONFYVEn1uL7TsnD9VO+IigJmBOkVpzobnhkq3fsPP3gueF
b3eKb6WlydbJMeHzqXFaDpC74uwe/nuxydVAJ1ckUGxQ5Cth0yztpvDlmf3KIIE3yczX5JP29lkB
Kq+g0MfcvQKSdlwM8PSlKlh5qU761il3m4/bMLSAPpI5RJqtfQOpIRdB6oJ1THLbeXf8+Cq/NukT
cB7/vqBrhCdjcXDQd8EmJpP6n7xESsL/Kc9iP275jbNTcsovcCOTHoQCGyv/iy/6Fv3yOvnR1v1T
OtDHOBz4vR3tX32t1soz+OLPoqxlVzBIbuVjvapvwrmbRArRBs/RbcCM4n6Eue7rvrr/PCbzLfEC
/BMcy/R/zAFlgk36T/ua0A+OS0v9ZarnhnI13Cb/jEOyZq7g48PUKJYUMPs9JURQzNw7i/Re2U1E
kMMOHydqVyhf5msQT237ghVKwQJhTar5mG3sGiaVt4RtovpCvkNJUunipUUIRWEZprdJM7vkv8Df
ofvhsM6NpVww8cLpySRErLuM3LHKFakvMxfSMo4cNf81XnClug9lriQbE6Y9DzmnLYyk82rckUcw
nBJazzuvk22yO01oEG23uvQrplstw4w3IU8kTBijL2+wERh8CNISZDafElCIaLMJDUBF/uI3XgZf
9BVTt1DxjIBk+zTWZaqdDY+aWNtvnZxVEDob2r4hhTJzGuA99J2fe6AdopEIB9pxqmNsLtrA7WnT
iFFoWXyM/vuS3qr7lW+y0Bd3tiXm5gMa9njmm/Zsi3FtF9bH5Be5eWKE0FpI6D3MRz374PtAsVKZ
3km8wQs/CTuxSEZ/k68lmolO+d6+yJjo5B/OnnG2k/pHvyL0p5v5HJEVR5OvahTkcXuhn+TTl99u
ptHWZWVMDJOjhAg0sf8litAIHnyN+cjzHKwarC8aEWGo4IJHEykOOyNYSexGX021LvMDv9wh5Vek
yoz5JWq/cQPSv5Zq3qj6NVrMfsqkKDn2byN+T4RrpaPuEuVqsDnnx//SomxAKNV/PSFzeZeBkGIP
kgZeQhdxA4o/HxULLZNlDRwlD9chRWgZMgyTLtUsywcbiHFXrMLhZp6km/jtguYWocxE31FxLTzw
AKnjmSSAnNdHJp3hU5OmBQMj4vnGiQzZ2uAv1XYv5W6mfvU+0il6IzwnZoPa8EJIjxCDWX8j2hmJ
ns5H+EmfAXL5dUqk5Lzes/csonXxFOGPE5shg3+cPDFsduV8tMyF0E1xTFOUx9z+1R9dTOYEpUp+
SeyJLbOyohy2RUiKWN0oVHcRKK99fnDlTzLUPc/ua9iiR5r0cdcwpSD4G9UbmqRHyqyYLPlDyEtB
tt6jyScnt+cUzw6Lf8i1yMYBSmxx2gY3rE1wlMJfF1OL/PhgI2IKGf76xE2xxHg8xRRh4qeh36BZ
mvsE2S2fcR/YBe9jexJXjCj84nG264Z/uj/pumdTUsOjeX3149+QNvaL5jnRFT/PzEMVnJG2mhIB
LrFDEXpLdTBZcNFf4ERLll6WA1Xg528p2O63gbbBiaUdi3jPS5l5+W42Xsd2NYMZwp4Fbs9T1/uz
n9yGTjAqW16RdqTu8Mw1n6Xek6m1aEyFd38ZHQ5EekTKisVshkeeWzq4Sij2g6Opg6NMH/OyLnx0
c7x7UvnND6MQ61U7n4Zs+c6L5Nkyd0VkGiPXVILCivBH+YnogkD7EraEh9R8Q4XQlcN04WIf55zC
RQGUCXUTsp3YHMZmvAd85AUkEE5e88sXnsRS9IckjGe1+NPE8yzYSxLBx1z75LvjTuagHOKtBqKz
GD2STVFBzrMdgVhWyJrHNCufAigN1QObcKN9du9WHQGDaNhPbxAnp73iuFsEW3JiHXPOFbxQTm2J
OQnOAbPhTlpeistsS1yDlk8mtfJZkbRhz37plgGOeXT9XHce1fcMJ8MC36i4wOBMPgTJgTZPN49i
RQxGuUcVi/WM+kyya9a1e6rz+VRp5ibIlL7yFd643omS5QyicsUTidINhTjxB5b20xnLjiLQdJW6
DK88FMCApl9Hq4LXowA9U3dGveRhTdWdjJ4t8QSuYuhNnfqXYRvKJgKvb6XCnbluiVrKAKL8zvR0
D5WVyTST5HbJJc4GDZU3pzCYTwiJrRhNXxlJ/8/65ffRBAiyqe50bTXyH/rZr8DhmY1fNBLkd91i
1JUmnRN+mg1YoCG5sUVILLEyHyvU/dmzPY+yZfYLmbur8ZTI739Dmi8CMq2Ohka+zrFDcmU0fgxM
h7an2tB6L7uiHYHZUZjEoWk1Fz5UvpzyoRPVMI9fdmLup3RYeGfe5eSkcOAAm5Qe/IK+zCGbqt1g
WKn2pBwW0MYzRwIqLDZd2NrXmWaoj6URyMVgZAlbKgAV71HXoCDKIWUlvb6LfU0UgJ6w+tHoCgrI
funIybH6OBjkuvQ4XOV7dIuXDCfo60hb6eYNqmErvxiQXVi0ccicEWUxUbuIv2rqDVgHh1VinJCh
vDIbZtWXVyEdpHasLTvkFV8A+59/pspKgSUQp/oDlXngyw/TEv7EJyIEiBDc8gbJW5asOQn3RLyl
H4RStZ4Bg5AOEwn/xN7VIVWoFAvcqFZJV0AfPBm0CmAKZmPG4NahgD8nP7JwrPKNMQnFZvKKsLMN
LLxG69JSvCdXcdznwtvuYnQrG4b7kQ+BWqTWCQj9IURyjhFw20nz7lRsg2cbfgujT5rNC4WsrdyK
B1gh12+7YvMeGoeQp8x9jasarXy1Mk1fy5byJcPYfWzOOg9CG5wUA6FNzHA1V2GFgn37CHYz14h+
osU4nFhGWdhRxZ2R4okjZTHl4eNUK/rSS5brAHXSZ/Oiz0BkmZOK/YsnN980oO3BPQm/YsZI+L1i
lzHyQSMwjiMbnTcECH53HkQyHtUQAx/mGqdiqXpttX11Y1ElJUv+zhAcpE55JEQeveXu1TKHmyuS
f4wrOhKHkgYbnps6i8hPvt6bDqekO4XmkPVwI294Kg4B5WGWebvI8c0MbM3GjpOiyWCHBLFZh/9G
msrNPxLy2UsiGlEAyvCm8kG4WMQ8vszsUJ2SezEFjMUsbAigMa4bc9O0E/HI/B9vVANUgX42gny4
5U3k/G4/LvDwGtTE+Bgm+fGIwEj9dMF7ruvfzbBkeMCvaK6GJzVrAdcFVrjSL70/mCRknW7ApLKC
x0Oi8iRp1lTX4uDEfM4avULME2Ht2LXTTdsEFHjplLfsYsJfNE6RuSE/PmqLxAtED9cG0qNkWSp2
ikgzuMePTramVFPaVxVgQoLU9UWi/5EgQ2PPXP7FEEIo6UbZgPaQ31LC7E0NDygRiQZ132fkgqJH
ZInuqMf2yOo/c+tj7vV7FQiHICmmXcznG+HaKEyEMAir5oY7jBZgk68XF8MjT0Cz2aCJKRAOzQBK
sBEwY/AVgd5t5Z2HPn0scZWy9yLbzP0enyci4dJFYjuJIBDHzcHuPMYbZRHEZy18zPpfpM+wZGSg
zQ44QXlaWCan3LQQXbyDoRT7A9v0iMGs/VHb4wuOoHT0LalsmFxIfpWcolsNC9Xp+UhW9TqhWunY
/vXbhM9uVRFWOxc2vJk5w17g0yOyTiC70RVn2FFU8ORNi1prQBG2Jvt1WKq3kIo9zqpH/+9zIjeZ
g9DrJytlNjmgqQAh0WebAkCi6jr/KNsMwJLaYG5PNKaM1+Mxl76hzdiBwVuP+RdlT6WksIQ40Skb
fvv8mBF4CJMsuyGE10vbNZL1Vy3GX2RAkuehFeYqJex7g8oL7hvau/Vqh5xyf5iP+jX/UqZ4Pvkr
hDIKmAbxcXT/gr8S9r64N9gESW01LoR8VGtSS56RhzsRYQAuOnADJAXDBuL6k205s+EUpAcLOm6c
F3n7dqERGsOUw47VIvT4FeIdgNGmvGQuToqZ6UwAu7GpXvYUOO8r6f4d4aAediypPG2mRG6YT0ms
VK5JNCTpmfY6ecEss6l1D/k9ztxd5F/zbTdbdsh7rcHOnnprnbEnBaRlYjx1SD4KgGIuEa96IUxS
EUvu1whqCMoiCxYqUF8QKwc3RDkMaZw2zD0PYHEJfhMIeWUbX5Kfd7v/eBStTgoTaVlLhHYg0nUI
dp+CvSoK42B8HM4LepWd8sXuzUknxtZTWu5TkIAOsQrV10K8IEmn/iFdCCAZymTULkirOV3nKJNT
vLWrWtmG6NqP6aaonNn+Y7hp7xBILvHomFjvmrxEw+0rRFjU10FcyG5jsKLsaF4KU/el41UcZnwx
ZB1yFhCkd+/lZ4sKLDGpUeS0p5L9Udqqktm5/q8pWFauKRr8trUj9SHJXgAAI+3T5kwZ2yRwSj6X
JHQVEJtnPrrJtUXtuWYYQM7bHOT1WN0jXMmGK3y8ampeIeLJNO9tbEsOoWy131zFKebIegtkxvPA
aCGBngZvl2qZ72+ktWn4U1GFTLdNTSTrFsmzEFNMfegZHLk3SPfEOUC+Ye7NWqeKN3XrE1dOXnVx
GG1t9jtTnajawovj+7okf1iUMNRQttJ7ry906BES1ik6MrixtgwVWSdsiHPONRLEhyWK+G6NCFFm
DD6pIFkF6yorVb3VmCt5L3Qc02jlX7rNHR6H9vCHF4Xo7PpY10sEWylyeHgDjfud7AR/AF1hYYAt
fcPhTqJhkhxJUGxU94P+DXmDvqjmqFpi9JuWJtrNMnKwxmqYz/gpYU2QV61wZryixTu89d1eXCGI
Hw4Y2JKNLKy6/FBXfqbeXuMhTnd5TeQ1HVGfKez4DBg6hPeIXXKor2S1KAhin0xIGElVDE7TDJGe
twQ7eEio5c4H7ofcEGCeQxL7si1qaix4FBppDBnw4ri2+epNq4gID0+tvCWmNT8Io8cGytXhUNQD
Z9SeAwVjwh9gJERd1eyHKxpBps7zmxGtP2XKmcuU6DYrfi/eK/HEgLdkW44wPLzXSK6GDYVV0RJF
+HcjfoUvf3KNT1sDYOtHds0Bo7YdWAI8wiXmuL2Fbk52mI/pBhCUzIIa3bgNm2l1JrlVdoIeiX0e
x9pk8GTGjv7F3HeDK72evAYniYmmmdRKpwTqp1DehIRgUwEwY8Oh8Mi01OIGro2u7iSgfc9JQuiP
XeBF758MhTAwqhyT3EhtEMLfYtuADutEQHgCClPBjYUlGQ3J6PNj8DYUAslTK1EhXYp4GfvdXgrZ
13WCqXbss2/hJM+QnTPbf6VuT9j2+aWRhprwejDVuSoRIPZH9z7amtLH1k8LrzXX+dK8vcn+s3sO
PqqcD0GzNvVFQ6epDRffN1cVlU5a/31Errp617VI0xlo5XWKQKtQjom2YJETE+TmM7/6w1Kq1V7O
3T+jHZMsVFJW+PzJfFAT74OnyaXw1UVP4xkVIWkkiWJBjPcdnnEsav+a2E7SNctrNaxEkmmxRte2
6af9HgkZCTKvey0vy/bZAQfKj/BNpkxs8wkaHVlfJK6b80S8G8N6AYqEQpkWo33PJVuFpLoxs/vk
jzVEk6Ru8f8oWbqgAGp8YYq7IJ9lXFV3FPWYKZvPnX5Ay3zwPocntMJgAui5yALRK9pA0TbjHZtc
UcNaKsgpcgttjd0QAxteLvYtzaaTYSR4UuZ0vhfpEcMmaq/udXwbfvFxM6594BMBmWBrDT85xwwY
QWpmPh6RuIF3EyBzs0WHJkLljJGr38DjcpJlL8ZqBGvjbF7loxon8vODLBRd2GjphidNERz0ox2x
pucIYmFO0UC/SQScf/SFTuLtrLy+Jt0ixxCxlgQUk2PSbtHXIXLZBMNdRJzH3CD/vOJH3hMzNbMk
1e+PeFarl5/FGJohdNLuB2+onC5E1FZ5fS3Rr7UqtrkEDvA7RVcbHzOJAD0ww/OHeThUlohf6E0G
qyCnCsF3uoBOqjF7EkZSbwBeO/kx5v8kMLMEgJdUNqOVraL2aeml3ugxm+ZfHLtE0J8wAesFtYBo
DJnaDUaL5FXwemzQHfTxTZVsBc6hfFIlYeEdQF3duHxrJXqEJwGYWAfqmyF+C7Lh15NyA7alnnlT
xhMMSFBhosFdxMPCaNwE5ISmzCD8Z2Ir/sfReSw3ioZR9ImoIoetRFLOyRvKctskEQSI9PRzmN30
THusAPxfuPdczAnNrp0cTtQ4MFlE6qy+QR/D42eK4Gu22MkVurkImaYRKt4/eVv1XtUe+odJ0lAH
Mis5RGY+75Ub8KymABBW3oicKtsTnktcBzyi0TloEI/ppQx4LGjUe+RsAco6nGH8ag+Qb8cKmEFi
Zp1Yq2OyVH8xHKcbAkQsV9KInX87UXb/CL8vdhZ0NlRfD4XNPhZo/hcd41cTyfX3G4HLJda54/56
2OgSnziCLPVqdZGT8d1ag2vQ8HRKbsd8x9I04v6gjocUQr1zjyfzIvPpDCi9uTA0UvVQnXYv8qJ9
wXz26bq+JvCX0DUucuUvLa9miCp1Cp+EccxV2YUvX0cEkvILErxKRrmWCWbo3chc9MGy47Gch9aW
GKd5Il/hC6gZQkkkQN6uGDbylRlHuBnpbTqUAeK+7nhvkxsDeiErpwFmfyQwvIh1UgxWiPWn50GM
rQ6UGLMggTRmGOhUFdAUwH9irSbbOPmt8SdzeDRb4V8V/yAu8ka+MZmrola/8CqGQK/i173P14EI
OGMSgMoMTchqiHhsrwAd8uturJHxdZXJ1uTa4mfHByhVnM55cGSfZ6CvVbl00K+/0z9ACSOAIaCm
/0r9N5f3erTIPl8R2Wa/xDbggtwTRkI8k7VkDmSi4Odq6OwedQXld+cV7YGjuVBOKgoeKP3v33d6
xYYq5tAV+Uwe7Qz0N6gAwXt/0Nju5HYTvi+fgbCBv9iJnURnpIbgtGcGxRJsjttuRjxlH+/yW/Av
FPwCdJN5NkGSOo1+ANBh4JTv4cFz+v68VlgOV+pDem36G3euuo0xkJ8Mcky8SrSbaTQgwfnZYoLm
mOMwVJdGuEWLYFJ2gLVJAjCRqD8cPTqhOMrHq1ba2krRdr1vaJviHo9biiL28CNNFYsJZ3KLcI3X
pw8mC9Bb4bykQNI8igM5Z8yP8EGZpX91QTH5PVAUAD7rJ1PxcWhpceaTUJ7qo1Z9Yg9E+Zkz/pON
gksbt8AILobWX1ooTCbbA0qEpPpGzVzSFyOh36rdj6bszfZLM3bFSvscwicXQ5bQPkJhBDTCMdh0
Z44ghvykttAvXSVhom+jA8Oyq3Wn5s5elMContjBZZzcBjTv8SWo112xHXS7ciPPilnzRuto1W4h
3OJYZEOKrZ/FIECLibjFsJ/KT7kK5vy9jvWfdB1CQ5qhBXhoESOeSwoefx8vcCkKJDv5IhO9XXTN
ykM2re1QWSEQ/ma4XMrkh3GI11y3J5npwzcqyx7UyJEBQOHkBJjD3j5X3SEvjhnLQx4p9G/RRT4q
+oI1Zo8Gl9toL36g+NkCjCK7MFw59fga42TzThcgSYAwZ5KPgKfgwP9D+Y8jRYQG8RCUdZm7H7YQ
M82hqw7PU2lrf/ZF5u5DqBXLrl1JOXpIkkfcftb9Fq/VyNnMBtUxMEdhYYCcM0efT8xHuKi/dk/V
mkcPQi5yUDXg5LD0bghL+LxO3R/z7O9h/U0Tn5m0mA71GvURQa8dbyv60o+U+d/KKb8zY8ECkR0h
T4+4zqE7Mqz+IWuM5TMbQhfRTMvyj23hK96LAxx0droS8QkXdPsymO1sG2v2BCjNFsEC8FyJEJXR
lK9oWxoKdFp+pa8JYqiXBJ3hVaGRxZZi/EQmMoYj8vPiaoXHKiJCApd7i+oQ8f4NSW42k65vlvsw
Rm/BSfPeZ57VS/1/CNvHmDWPXNjAqCJZN0UIemIfGjjJF+on7FooPxhi/X4OiKjRtr+vSX9iRV43
R4Y86oG9dOX+dYGLvCTcxTZtAIx29PzvCp0BNQXsatISP54GuRaNUH58mzXPinX/V7/PUnlF+Uwb
Jg/um8M5fJ+bAcMDgnzkff8qKAq6QA8s4I30szkzD49SaVfp06A6Ax3nsxORHE1fDzR4H6f8sSJt
ocrkODgEnm57bi5ZXEqYlFXVBXEIBATHCjw0ThOVrA0Efu/gEaMrb18ACHji/2sfkiTsdYLoIpyu
xoFHPne4BS8OCy80GZ682plKX0uuQ3pANdpkx4Sn5kf1kEUrfNhBRkYRVbXWYK3FYMr0K91MZJc8
2bNcXHXypU22TeEm9JPCzwsdPhTGTlkkyc+EmQGxiNqlh9OmxcClXemh0FtAnDVRh2w++heGerUn
bwcXkG9+dYRAz2r/3V0zbZoBSqfkwsQ8JUeZEbh1fr8OcPdUyu6iEFwLCaAFLahlU4WuY5iXxfoP
HifGlZozhkQTyCMstfrlG0XlEMyNfcN4GGFVfmxQ61G59lNZUeuupEB93SmIP4qjBqsxaR9vYdWX
3yylUv1LVxdyfsfS1qLOad+XTP+KET6LvPv0B3BW1W266vQBaIQHLo//pXRW4xNKVQQTrQ2pwEB6
Gvux98oOXiQSFMkJbZXwGolduif0HCYTkErbVKnHQidq8Rm9iylpJNUW7bhU+zVLpfRgrPEM7FD8
iRX7okmiwtuy+qVV7wiQE5XFxzzI7T5nE++q8oJPOb8IC2RA4rMm1Qa4MIFaflcDK4DDwRx4BwdH
ZQ8QlBOMAr8PO1Uy0TgDkl+NF95EfzqXoYbrBSfNRsYELTBx4S90/BS4rUj4Y+VOYAsiBZVCUvjl
ZAnjR4Ojk/0exgtCRWeaeH+JcGqYnhXfpiV5IgDAHQkjGa+X3idmcPs607XSHLPRZHspPz9Agpkv
SAm/e1gTSSdQXmp6fs0BCtt9+IesS/6QPAK4GqgTjf6zDh4t7SgMoNdvpMeLDwuQohLW7xf4glta
w88ifNpuWDIXXetYr/jUQ6EFmSiKP2Yz4lRhdvGt6TcRBebBwukiO9ELijbT9fwOu5AcE9xWw+E9
0tIzv5CsdYsKTkZDjWatamj6arjtYLAFW+qwOcGOIJ2mMvAxJn9JyTo+W8lYIu89KiMZdVI5hF8l
dRrDf9aLibEVtHM8XrPOC4ZVHx/kxpFodpz4XMMuGRgbILQMISrlT16cGcpOm6WOhV6a8dQI1cRo
CEXf580VZVI+eBJA0Y/TAyfBA43FsuX49gAzpcyEafFP1oBkYVoWT4FT8TY8FckjMtxAdazfZEOi
xCj+4g2sLPwxPvkQGHffN2jD+VfAmpZvYG6ikQy6HQAONvDZtmBk7NK/vDNPSK6Vto9UBpt6Vjpo
b9Xby5oWjg2lKI9r9Ohxu4WeTEBYPh4SVfKH9LVg/acnL2RIZ2ZgkXlHGso9yWW3274LEXwTY1MD
XR/dQagB/01PHJgVbnV811VrK6KvUyzicw2R+OyL+lDiEB6uwbNi0ypBgsaHsDNsqwFoBL1saijA
DIAA/CSL4hu2FrO7Q+1XXOYhR2PIUlnuBG60udRBVfwWzMENcKqpc1HhHjFWgfarND+qDhLuG6MG
IMh3vJIR6+9z+DyzjOWlT1rgO0EW7zNR0hlKLPsBoyWMf9i8G+215yuUJKgmAyYrxiowdRemuDeV
X4alIkgWzOVWvpSyVYJI96zjXmH6i96tJQaDcROpPTM2IBlLoDnF/MBnQ0A3/0D9tEVzlC2mwdnr
eEVLEa7ZZZrB/6pIyyGENCDPhTVBUqmM14xaW0ITBx/Pga+QyftUshuTmLi5M2ZogE/MLTAHjkqm
ogWPTiC7aznS6S9inPOi6lQ0UCkDgoR5rtQRE6D8vXneVCNSL0ijgcwAFNUzBtSMLcymkQ8Sy3O+
BK0faXnXcYyQ6g8dWcey9oV4+YbLIfPSxkO2a4gHpSIx1elzD3GHRQsfpOtL0jGOpoO+lcodPWBS
8ehrcSDASWPvgmid2W98QLijW0+RbQB9Hru5Vv84MmUoUs3XSfzhTv+zRE9Gm4UzcZKle0PokBXo
9Lr9wfyvzMq/cD+R6qy5LFH13Ytwb2q+rPllCbXbJe9DwVI1YFsRyC/g8cI9eWI+pgbTODZ3lCvS
22iDgF+PgJ8AL57n0LxoUW3d9HWdK1twHtH4ZQHLx/HMl2yBtkLDJtlxfwrgarTdusMx7ZbTHih1
NMavmBtfNtO6v2gr4jh5Ld9nPFrtb7qjCUdZ8uo3jF1HfJPMb1+FxwXCc5lQ1B1T3YrzL94I5Mjr
fhgs0TOH4KbGvabfA8PnXuPjSUyUXQcjcLI9vFzSXRSHgfFLXsb8jU8E/tOusGkkpxoiLCFoLH2Z
l+45I2KcYAoTX+CCM2Ae/K1SXqYV+2zpIIWboLatDCk/VuF4q6V3keQK5kJR6SucXuxWWHVGnjB7
DhvGRi2B2qSYwwqtg6vyjAd0nM84PkAVEV9Xpfay5StM5uAV4i15qe3CZHGoMLh12/UYeT3y39E8
Bs0XcKvh5Ud8Au1uFOafi4ahbDrcmOAdfkKUPe8YpZu+lzgiJ+fHLWY9idlapncXnQjTs+xb1YbN
6pXAaIlLdc7AlvUw6jTFlfvZbrgS/ENELqKkJ4cMpa3R30ZXZSjQhl4gnwenhgo+F+6B90JnmDwy
P0eSokMDaelJUZ25r39iRFqlDPp/XUCjuJEEKz9y66yGRMjZ2ZHa/JVMLt6R20kBqIgkLtib0lmL
LsiOyBE3pvwhIQIu9RCxzT80HrtIlG/1Jv2llajbnWQuax5AMGGQAfxCzKB1WpO0Ap94WRnzMXfG
0K2Wf8GL44bClht4BnAGKZz6IxhckrdY2ZZYgj4wkYD7bMt4VxZ+3rrRjiyLTmKVfgWAoD6CdlFJ
zyknixrqKzbmvNovdERSuAjdftf8y4BSxqeuRoZqFAxMowMyivYir6jjarpM06WPHF3RG9QFbDHC
DGAbrqLXLqfoOIQHNVkZYwB3cJN52QV2j957wCiON2MDZyIA9AjB7oTBnMwufA/zdpiZpxx1lCNc
hSggiZaYEuEu6Ic3Ra7C7JXJXj0lyj7V5Gp8thzUdTILTlFuv7nrdDdkSLWMgnlXXuI3lcgc4Ex/
bOu5jiqWcuNk0VeMP4M4Z2eGfAyH1vCHxKB8pHhhTTaxm7o91OjhIJa/vvXPQTlm5IL3CIURmbH8
nWpXBKAMYgZtzpJ/aAkvYXlbIJ2eXhzzueD6vnSMRSrOG3NWlUtF37zgXZGpzthyrsKTBdsEvL9d
MoJnW9y6kGRK1iFc5K3wKOUf40kSSmQtQ4dWtoNGmzKj8gmc7Q/6AnrogfUlsplvBuZEM3iTcfUW
EkVzBCYHWDB82uY2PlFjILDBi+NHnPUM5Z1kXq8UgAOEXk2gtAN+iD8yCsZHLqLyG9F8PK1uIW+Z
HYv6g8UQ9KZznZ7S988rg/lCn5G7wC/YcQKKseVh8R5YImN2IKtVoTc4mLlPFcli4/MkyeAk3msb
YZsqXtF18PBi4cETy8kCzHrb/6sXR357/SOvULiJLiJuwOTgFtvGM19eztiToSQ7jFQnsvEmWnuQ
8LMwxNMu/RqEAWyBO/0y9kxUj/qKz3TEhrmNEG+RONexlEPJhM5iLzQAzO5p4+Rb+Y6MHz6/tCcu
QS7+jcONa+ADeGri+EeSNqO+BkOI82D4i49sb8P/U7nk8QtnPnxPwqcWEe0Bca5uB4IRh5sd/bGY
Fqm+eMCsQ1cE+o8j7xk5zZzVI/SIyQARJc40ooe/JyAVJ4FC4rnNSI61Pt18B9iE4V31/profGL3
w1JmQVBuyOkadJkXQAN9S981ykvQnGe2Go6M8C8xU2ZwHjbr9KCKq4xYUTg4v/o+aq8cRgkVR/n2
FPy8PRzC6XRy0gGtL/zY+vYKDhJ+UjtFB8POIaa/VMiCd8i6CfPGHTQg/s3gGCixGFTGl2FAikQt
9SgN9mQ2/qcXsOmHVrHYd3vfcgplEwP87H91Ks3WrQbsJW4hYDFcio3d+mBdfnNIgyz8qV5xFAXm
n4CH0GIj9aMqPyPeVg6l1LxI+b9Ru+voMtph10l2MvrSQetzf4T+zQ5QFw4pZPnmA5OAu4dUn5QU
4H/Io7Wl1P7rRI6yfGnp5xyBNsmhD/lkiEudKZEwgr53OnIDOb4DlBdKsB4LFhC5G8lY2sS/j2S/
ir31JR1C9lDDTB/2hbVT0j9Zfw5cqeIO6bgXnoPQLknggsswX3DpA0j5g6fzS0SN8RUepofVb24j
GYFhDPkIE3HJih/NjUqPTYpFyWNhmaP+fJ9ejNF0NjjJLeUdE9aW+3q4HJCu3DCR4QQi82FBlUIY
39pc8PYj4HnHMVtk8ZfMw2snwQZwxNgjDZaseg8cFFYjoh2ifJOldnFhHEqXMUcHkcQ7Yf6GGJPO
z4Q7ddESs/HHs8gSHT2zeEKNaohSC7GKL81opi7CTahCQT2XrVv0D0O6yPTdRkFT9ZffCnX/itwG
lUYPynNZ3VgokHLj5uyq4gXBzOYaaQ7O+XzXCGtTmT73d7MTAsy+c/1kIEw9FsIfNsLej25ZAjas
V9wB0iMk8G171H1mKPqNdkxlvXhrm2MpHSrVHXQ/nyQDlXgJK3ZqNkFP9I5MshMvVW8Mtwo7Yxp+
iEGHchCvGH9SIqvyHD3jFPwKb8dwhGYTIrBWLkyLQJMWpgd8WWNXc1LeLtOgUluB63J79up0NglO
69L73Blkfos2dBjZkW00gOqzhrflcKWeunH++sF/LYERg1HXOKhujJVw5fISDjSVUP0ngf7bl48i
UTKabV0Rtn1/1u81O2rNOPG2m9QPUY1PO30cs2epP8Oq+TAhJn+L/dcsv3K7EqP1YUsH4Y+B6aK5
qqZnxg7bqcZhlWlXjfs6Rlsmr6aB5t41MFQu8i8VIiJboUN+4Qgsa4KF0VXy2B9QcOJtIb8Co37M
KQE9y/suoATsEPtr4QFnXiTOB4zH9GZ/BySo3eDk91Z926BQysgj8DnxjYXwhxiAPDWRKR2iR6ZA
MzS39L6FwQKWuoKyFQ/ka9FV5wpCw51q2u/3/Z0wG9VjvchonQSkt6OdK8LJ0DF9AF/mG+XbKvcF
xkgYby5f2UxYTQPsHZBMtuaYVO/GQo5drARGy4ZuETlg0zWKDQjiS5IbjL96HTKkyn95fQXrNYeN
XON1OO35IvG7NTYHiyzaCPbJ62oO3ZpGmr82RLSmWIWHI/3LUt4YOhupB3mejad41Que/T6BuEZr
6uYX5oYKsl6bD9/5LKotWQeG6Wg0cZ8F6xfqtT8+QJkHEim0kGHICJn1ra8kHqOKEFghMrI5T5Fb
6SXzN2hGPyhuUEmbnvsJeR6C4XWbz60zknb9ieBCWGK1LNTf5kiU51mzr/2erad26m5kiB0nOT6g
Fl4aC0g+ZwVVC8+C2H1hJvj4QBWt5Ws+wh5hINn+6I5lHd9gSHYoTih0Pytocgx3gJZHEpGAZM19
yqVGaFuU7IXFBFpuNzpK+rKlX7mHTAU/SMG4ktCu6QgePzv4qHJ2VycUHhyXdKtywWUbEJ1y91t1
eLkOFdp/lZJoeqSwMTLgyWo7lRw5vofCp7igcv7sk8TEFTNpSO33Z1ulLNUoe8zpQK0uQ7KzqGCl
p0VkCZTtak7AN+u3OFwP4FgYGTBaafrOYVbGGK9RT/ylSRY/Q4mWrgCXXEks+CXSodVur2jJlA1f
RZvuX+G8bSZ+1iNK/6HgkUaaQF4gSr635WoaOYG83RIo3ls6FjVo9PqWMxfiHa0+zIPhIfErJ2W3
9VVoizH+zbBH8C6LHtAxQ0dpjpP5rNP+wdBsNlrpttYaxB5OK/hR2JYUqI4HGXf06yB1G1C9RGyj
AkBYoyuIrMkjnuPoGJpVaC47rmQgqDFAtx124sxdlcUJTVQDRQBdLGmKfO7vdo8fs5b+ZWzU2aCi
+sDyQs2/N1rndQDmrS2VfFUdk0Ol72k0tMlUUm3EWf+lsPffJ4IjnocZbeENVMZ7mElcCpXlfNot
ZgY2R9weM3k3afCZLoVO9Kt1UFSX2fCP/86UzcDqMGCte6qkD3M42UFz4HaCsMckkYF49dt7Eb5f
CmbyZFq73ZLbVeRfoXgtK7DKXKWMJPsHS7DPqUSQ/JNImJIZAsjeUO60ZkL6B2hfrH8ogvrB13/A
a6xAgvtY7ZJfMqpglYUu+dglDB4VOb/DN/BZxGQhfb8q0tSf8FNYCKJ+CrdJfeWw4KEpv8k+QYcK
Izg6RilieTB5l5BgEePRSrOJpQLra0A+PHfgzHHccMzTBSjeu/Ij4UaNhDW/mBQFVBfpLbQ8pbvk
/XdKaBdCAXFwZQT9mLcZZTIs4kHbggjwXlul2H5eOPxtJEbfzCwuSE5Ud3Sqb4GK2gD32Q7OKOwt
7d5OrKT0VCM9ODA2oL7KKCfGA53/G7Davv7ssuZhJvvmWd44Rd4KelxtheCvkc7iZHz/UiKM09Sk
SBw8ywlnCwoDdp/vXxn99EZTFxjGw8/88QHmMNtiQ0AVzzpb8hrZ/+ARSHxed2Grq+HGdsH6OLRt
oa3ZPEf8z79qehdND4ldLcGRYe9wUeeL6xcWikPGNOuc7cvDFeuaaizl9xKK0no8hghlQVBi50TO
gJo5+nld0Mls4tobeGcfR4FjFMw+awxKhYygMTuVmMY68k9kEkYEF10sG0kV/BPgN1rZiyE5LfPu
TWRsxmdkRyGAhZkCHd15kUw6786tE7c3Ld/TrX+hgTLrJRx64YC2oLVuSk/U5bG5crTpygL3b7IM
FySBBKdgxFnQgTMlZYy5GVYJhU3apQTsHtP+C96+WZrvhVavjQ0KO0FbtWhFaNYrRooevi6j99PA
HdMVYmJOJLDe8jYdjj27L38CrAuuecmMR6Z5heU22knpFuhp6goO/2N6xr6umdvpC4Hz3jYvU8K7
ESxQK2oENiVu3i8CY4mGX9oIPe/EwYtT++w4GhTjYK8YoYDlWVnZsgifXbtM8OAJB+mSz6+NF9yo
NeL0+P8njbqqMxhFeoStmVuyNQD5JdQuG/bg7kdxyKreoFWedh7gjEIbSWYDADv1+8CJLc9ccUux
JDvAjKkX2AB4UGYfh9RGgIHQ1w/CF6mrdPBc0ADMN30JDOzYIvX5MX9gBpA4pau+6ZdgShWYlG4A
9Yj94erF1iamKKhnjIvlavdS3bL0qvcpVbYyhD5cl9SnDQNBg8ziuSgCAnRHTNOG27xWjA2twiV/
LOlha5ESauOI2fuXVcnUHuseF190YdQxGXZ+FfyeEmpoatecfRrwaHWjNr/m+BzYjKWrT82/mS/r
PRK9WrGTJZsG0x/hvs5ojLFlKovQOKPk0UggVfa5xPjC/YBiA20Z48Qi95gABhTH/8dU96xw2Wn3
8+YovHyeoGCg8slLUXS3SGRcNGsdcXJB1mhWRgcI3Pjat4zfP+hZZjxhDZ588b8i9zV1m3zOxO4m
II+AXfWrjCkYKAlPgimj2pV8w9OFZ4aXOOXv7dhP/A+c53wnrT0mGHlydQaIA3At32Ho1MZc5DSl
dnO14qDtCCVCUBX6X3Vx0pnPQu8BOENEr1j4EFmrue59UADpRDDOCl4HzomR0b+L/YsmirmJ1fW0
9OQ67TH3A91h8XwdfyggCdnTtCOhehrhzAzUwfZc023LayaPgKcQt1Jr7YAnmHz7KX5pfqD+ozV/
s+nM/impmyDrpnXtsJqXN9alH8g2N3J+WiRnU4TTRJClCOYk0o3HtP3bcAB+JggsxqzuwE/ME5x1
6arA6AdT45ITXCFcKZlMhSuGIkgulyNlJ/eeZ8uqR9pjbIvNXH0aj5zR0a4loHn4wXElxP+4C1Ce
la4unFlAigwc05ivYdl6AJrH7+wfeEaNobqcrRNwbUwiPWBSHI+QrFVXnz3zpzT1gbCIAb7M2GDl
18n49nqOzK6IDHk9MdQiK0PMJas+y/dNATd9EbIe0qavWTkzpIxxYwWW09NWsNeWnX5LJLpVbqtt
eg9tJCvQ/PNFqp6HP9BEEHeoUY0ZW3hUrKFNfMhkIwR8UmJaVfh18sV0UckqDoeY6o/lOpwTvuay
pRPs+PnyaoCGgs9D8x5towArIK9tLgKf+w2IrYba3WAxSh12BZQsUecXwUqrdmx/LXWvX4zu1L9t
QT1WBY+NHWJGVTlId1ZHQFRNEb2iG15l2DVb/a/999kk6GbaLTPmT+PSqePmWRlzhjAZxvDAWjZY
e3wODYYEVb0aAzugQtNTELAHZDeMrDO0QlbPdcE8rWKtkxwT5sjiB/X1NkTOzyFHTMYnsDOArPGt
ZQBfhbDS0j+FuYHzZg8kgLsiUiwn3AmV4LBPeborKjc5gz0+QKRiCscxgnb8hk9RuGOkq4a7kTgJ
IvBY9QFcwh2SVjJMFHVPXEzKA639NYQfvVqx8Ff2HV8+gGWq3wL9397AQohpjaTh/JsQQ+NDkCWB
SsX0h+gA2AU7IqpluUO/VH5X0dJiwEBhSYlvHpr+LDzE6NFQp+vLhqUGTBCBrci0WnzdG/y2kbwq
MSyn/TVycs8Yy13en3Nrjd+V3zAtXcbiGASPgEqXglVt90BDy2hJslx1GXFT66yrcKWyq4fn9EJE
om1rCAIhZVVPn9eAsLFlaIpdAKsSVFhDLSkjICnEdcuiKTA2hUHt3VxqLDoBNhhArjkR3gkU9Oba
vjwF+lJzLmNjMcDKZwGrrtXoWQ3fZo5+x1x1lv/Kbzm3TkiMwV2AxTesrNr9IJ4S9aPUf8sc9qr5
LOLjKDja6LPoqpnYc8EW1Dno7PPiT+5PApQiNMIs3SDQwYMymcNUfo/zKP2qDX/ZOFxkWuF0D5ES
G3sPkVwQf3I8a8xCUnIGL4xPaC1Y+KOVyza0eZpwz/sjIweuEcZIZvxjPlLTQTmAXm+Mdq8Xag7k
V8rCOkrc/NY8pg12un0SrCSS0DF53I5Y8QA4nviaqH1qVz+ByUYRfgZ1eUBkSIJY8NDRE39YPa+o
g4Vg3j6LeXBmKZF6CJXIFjLJY6V9x7OAO5MH/jc0KIrrmqZCPsuVHZ57B7t247UdX9esQxo467nk
bYpeVqEslFWb5INeWfRoMZ78SxpcwxddlI+It4JN8p3Ly7e8NjJiRMWeU/uQGoQCSr9N9Qytnaxg
ejkLfJw1IU3dIZEdpmkUrWj25slRxHBDSZm6VjqDSY8qnVfHSFaPefTa8kI+rXXV4VsU6P9BTo5k
2G2gA6Mx04MVSTB0GFxhFHK8Qd4fHtuQkJnh+Y9oYK5Pa82r4zLYYCiyGORlpCWSvg7GV3dEzH+E
pv9rSXRfqJ2rfSOhRV2CA24Z/zPFLWAT5Oey4kOShB7tZH9MKkIyKCq/0ZiqLCE78U6nMJ//wVYr
eVUBYfsnQF4CLS26GF0OhT/pQ3hebZiOpL56kJmtsJz+VQeXkijaapmtAVdbGEu99vg5rB9kTvg0
/Uhq4Yo72Qr9DtKGOWzmCgDiAq5D7sqwDbDO/Ht5PGNWr5f/MlcxNdfNIu6S8AaCae59S4k976hK
8ISY0JwLzL8ucwDj8VYhojO16LMHLS7UMBgz9ngaaKZmn2wzXujC/zAB7dnU8zmaWOcgetdfYucW
umehMsusw3DD8zz3w9qD9LERVKdjRFil8FXn2bWGucPoCJgyiqdoKRhTbnKB8Ad5AEYEjQEXiYpZ
O8fTQXGkP7UJzGGxmrBc4lhapubmMmRcE9pzFh5kay9Z7Qof9vZTZc0oga77PdU484wytby8wKWr
i+iiYoQhdgVHC5OXgbLUM1QX4wM+RtqztUnKFBOZuUhWw7rc9lS1xzqk46PJjdYc6AxBpr48XYpz
E5pVZ2u0dtwK2dZko3GBLUPxUIJm1IEC/5CGVhKz9FGWFEAsByNGQ+jgiUnJkBP0i1pxreIRk2sW
ftz3ExK0tRCPxh0pPMoqO8R77Ctng7Hg/PChANqKT44AvUR8RJAeCdUt7vgzM6hX+GdGrh7dEHXr
0wTK5BVSuGX0MktWrBG8HckeKcL8pHH4jykkUsGRP2t0A9VBFQgRvhXhTHqqF1ReL4Q1rRsQXtRQ
Nju57LcfN0p2cnrtRq+hI85s6QdTxXg3q5+x2L37nULE0qwnIVKex1tguZRboI6huC3EK5t3soC/
bXwOIWSaJx4LmP4VrZIPwFEllIl6o6fn5JyvEGzk7oisv2OLgYVhn/2xEKal5MYcjmLJCMyqH2Jz
QeJMZA1amn5ekmqMdWD21gj6cKRqR6vD/0Ip1kQelvqeLDu8PfY78RkAIoikEua+ZQqHUAJLCUcs
h691hOOyqzANeTmBrR73d3BkDNW7vskyitRM1QkuzCZSSDv/XjnpB7Zwrle4Y8nZBPeuzDoyJIWY
8SVqMETAFMYczu8VfLFu2S2r/lSFYNon6w9k+muMiAHqP+kPNopz/bVUgSoyWnDD709xIxQOAWyC
9K7/V1PryN/MKxGLwCUx26tEL2YcXr9TCt1BrlfACPmeITCk3AV6veJdCfF1kC+RZpecv9SuJPEa
3YFuUwDKijwM5YDPo01hJMFTM/ws3+1SVy8DOhl48N3nZNb2QP6PTzJjuZFYTjpmvedDG1bcBvUN
jIKMDZV1M87FbMN0KlbniH3RzK6iDRrONe5R9pHID+HeGIQiO8bV9H35qR8x7Ex0A3518yKHZpYf
ys3btX710UVzEX3rM0j/i5e0gEc4eQcpZ1xktGuOemVeXrWDAjLMRrozrJGAgQQgn4VWal5t4G5u
mPkwR0GDhiYDtIdFEiMqV+QCNk1oGNoV8x+lfaYqAXvcSHhqIXktUV8yP4UlyR951LxXouYF88+q
Xgm0bwiXVRdTMjUWfWHpjr+fNyglottnzDObxk5vSAUJUh9xbB4F6KJ2/v7O9MUofskfj1+U6R7/
/4TuB0EZ4oZiRzGK+8i8MNSzUfLERGkhVpm/ne4Qsu+YkfRurpVLCTF1HRrHllIgmEZHGZsURhLY
O9VkXbcrkACMo2EyB+IUJPiWfWq/V+BDKBLO+Qa6DMsGzLNLYMEmicX+G7PG11As2ZFop6o8IOh9
32iAqfUbvPnCLN+UX+Mm+yl56kobRl0iSZR/0oVrCLjQ6Y++Aa04VeY4+oAKmKOzdH9rXnbTN3B3
YrL3UIRDpuJhTcrieOADLROHTLKOh352FxbvZsX8BvOjDmK5YvMIrc+xHi90IZ5Fw8uEg0Ep5bMm
cMmjvrdZm+SoqhuZ+slvtqW5AgVk87W/mY4mdFioJaTRmGkZbqw948OInEzHCtYlSTQ8o+tsrq5x
Zgtn+J74ZZIUn+ykb6IRQkszjaxQVI7WHBqANReZcsaAcSatcEUpAPmcvr4iyyX6sFwil1nhAgHG
KthZcw5Zz5OAA1plx7Qww1SmIWFTPI0NeCnfg+zCn7uwZSBWwfYAhNLq20kLd8qAX8RLDavhH+wI
k+OCQ4WqYCB7lUJeWDqCB0Fo8lVhc4WXxLNkY31sGq4CCUL5ncMmISbKiTbyLWFUtNM6JjL3QuHT
0KahFhIejgt9L8rzVLH19+EVsSyeo68rpgHaSvaLRwb1rt4o2cno+ak91x6Pw+4NiR+FNocmb5an
Hqzn4nXIyaalFjAec0YY/UP0tfKSbHClDKXNY5oq3mJe0m3l1Ys+730ZjbXUPUYVidaVIAieyExH
4vQsb8u7viQ5WO8dyiZZ2UDLNP8j6TyWHMW2NfxERODNVEIgCXmfmhBpQRjh7dP3R/XknhsVVZ1G
sPdav31aQKu1O+gfIcZAFnVuSg97aOnCulM71z9w9r3GbTHsI3Nf487XKTGG5mmGFRQ72mrSNgGa
Dkry1SgrkXgb+evf3d83K7RhOAC35CgQhtPqKH3YfOAO6YQuws2gUMUrkhaFCL9XZmuWL6g9km3m
oG7/kk9mu12uEx8BOYOxnmEpcCB+8nSvUCC6xQn5N1IpsEZIoil8YhIpEngpCENGkH3lGDXvEtcz
BB2NKXgbqBO+Bjsl2eRoxVBZGgwpW576vHh2AOyTrkOjdOVJJx7ms94+kFeQgYUyjC+xJMb0itLH
k67MBbrJQMDyBsCyYIRhfFWay4BeAwkCGAe3JAMRtcnNviyuXLZxCijE2UFQO+t9zPo+qU3K3hH6
AIc+gqtnrxB1p6/5uZsvfivULOuAJyiQA8o81yLRPOhRcCjAIqBoBn7PHb6YdegnF6xveSW3KE8/
5E/45Bh7RQ7ghXXwQekD/g1SpVVJICtOHACO+ZRuODNuJEcOUE926GlHjrekOPChLXPY6NyRkCNg
nabmCBANcB5lkSeJnqpfmOX7R96T7uCyRSc41B96feAAfHVXhe3VIZarGDbWD1t3oVHvxG8RSdz5
TdiSx7FfP2ERV8IPBg22dGBf0hvT4ckGo4OcVmt6fhBxqKI7gsLFjO1gFK16EodVlnn1BtGMARyd
8S1mF0myg3xH06iUPk0MizYeFCMicZJNZHCq15yJMXxdU+EuYAOdCBi8ifqXwNjT3/kSMTa5z0Rb
BCwyc0qSm/RbyfciEsRPZjogS6wL3FWS5xOLYDF312A+5y48j4SLRoYrNGdVZvLwVKSdDDhIw2FH
8PAd0l+zm1Vo+yo4ISJTtB7UnDt6gdUJWbUynjQiHxLXfNMxeHr75bLIK3DWH5/HSSRDw9i+31A3
gNfgaRHUFB/DDAFDqLuB6CIDEgjFpPznVySE8Pb6LN/I8nBCRyuFbIJh9zLAm5g0TNvgDiOmMXiW
EebPGcuw9V7mbCfYw4x5UK9B1ndEYk6aPjpKhpXm9n9hQ0vfLJp9kBUzwwKehgtx2LG09n/ZRv/O
Q9wxt37wAloaknJypvB9aCWh/3Pt8Q7cutiOAgcbWlufd3umgowp0UaVSHs5RqH7rhcah5yEXJe+
IO11ZRptUXgI8q9hfFnh5xu903K8gIiOwRMUswd4bXZd7I7WsYk9DGmYxcbSTRHKoRdWmO94J7gM
DWIRJmnTeTCHecCfXUvrYwABipb1n5a6FabYK6EBxNMkAFySXat0k7lW7cTRzgA11o2FTikzI1tD
rUn37WbvKz13KG/kANElZs7aE8xj7/lgeKQ3Cy3BQjOkHrl8BfQiqgFe3Ew/k/dKRcHg65s6fpPI
7cEGmS1CN9YAdAjxop/U+awaCKhn4pkeNwgmzIwGSI+/RNA/wk5OtL86BVCUw0bMPtXBlVd8NYlh
T4LBBJFcwTtfxx3KwcpbhbijnPonb5HBrpvet8X8B5ddjJblXP0x4auMGLdX5rXT/I/4g7gbeZ9z
xsUztiV0gBT9xcGSjIBs++K8eC/5gc2XS9egjiRkofOep3NRX7fiIyBe4I2haBFq3sCUWiufFGSW
RCUSkKlcfbhmxTy9BbsYXK5hduZtKC+IvJZpAsgvuv/UoV598TaQ9duZn3rvjClAzndNMkZ6sYpv
qbkOpvuy8MQSJ1Y96BnXDLzmQKJTjCdIw0DtI1Tda1XXv7p1q2IXfHJYNH/i06xmeXcc9639Zdwl
rwr6fcREc9exSxK7mRzTYF2xniviZxXtEkfPNsmZ3iBEzlhSmp3U37JmP2l0Img/9YPPjedEDNbZ
NXQklY9hUx0FLpPggNeGVY+Z+DLcatS4OR1QDfcRlB4VYib/jPeivQ/hVeinkpXXCq77BZgpkAG0
NyaSOkIKGlLm8FlRSsyi1OmOIn61mgu4KtCjpa3QNgak3te7uqC0dJegrtPCD7U/lpT5ZnPOqv5e
GBYEGQ68ZaKtUpVoMjd15WD90u9q8KfHB/MDZXq5UO6olsCsSBbFG4x465opjKmc/zppYfuBTUKZ
Jt50HSZXJfSSFm9ackEHVUCf8L0QDPJ+luU+n2qPyd3c1yHbK9LkuHZEoj7bTcatTnWAv/ZjO/79
VZZS/jArZMUzDIo9BujcicDJq6WCf9yAB2naa44yjmVCMFZW+lGbeyV7xl9ITwwTbf3cCA9lvxOH
eUWt3k6mWafc18YPfcJA70XxTf4Ht3VEK6Q3hUinXqc+ivybIqGMbIj2u+rpzAYcSTQi5A/BDuH8
b+WfxmgdoZCuLRpQPfJVqEosv0pSZtRzVLpxTBspl6gtBn+cvfGxculMMKylxvaorF9M0wh7GO+Q
vsCS28YVNT9PZs6HWoLlB5NJ1DWLwyDSybWWkDZWXyTlc43O8nEXU59GGMM3IE2a7YoQil10y+g6
yG4vbuie1MErXoeQFEfZCeO9phH+Ba25NVeEvBUzRCSpejCzZ19ukH79Id2MAHYS/QGy9xJW3/36
heWAhiyfDps5qR1IWLJNjT432lEwaXCjhasE4125rvFSajusmwk9nAhoomIb1ct3f4+qLYkOIe4Q
bcaf5Hpv51SFlQtW6vEHsyzlUyrnL6gMO+i9pPNNOhrxZGOwczoOSHTmko/FGtwbQD0lO1Xbv10G
4HYBF4e+BO9MwJR7kKFJOXhZ0TSCvpFz2BT3CvEktkLNkLlIRzunAAj4l2oZEF6DQZzMjfe8K4HS
5hZ8MdlncWPNIEM4JF4XYJdyywAZsv+qIp5MpzGdurkw4QYSddGFbZKe9TLn5eNVbdTq12+/Fdxk
oJpUnWGdElKQW4qr6VKJ3CT2TNx8LziW6AeKBCZjW7FrTkIaPIZrn3DwVXMOERKTACksG8itKt1O
/6wHIfhK+EllrrNK2lXNugyOIPw4MAjP8P01DsJadYCU3zkxHtNVTL5NS2NAMzfG1TDu6AMEUXnQ
viNknkkxw7hX/qgK7C5qdaEaDzUzMxQI2BXNh0F9KOsiIZa57HXmWgM4hTYk2Q78IF/CHaVndiPg
ByVeJDGWJJJe2qeE+7+XiJ3lAqUkdv4WqTxwDVSf+CzNi4/Tml0dgTE0UngM8hWDt3zCzNrEU8jh
HGu2tm2zk9HsCxitkfSuhs8xTrdwIVi01eZPUu/0A8TnwjqqhBXnv5RTJFgXA23bt///9xA79NUH
DTA0u/RvQulPlvQTgL6lGEv16Gimy/blRpQnrZ6BsNGyJ5RfDwhDORPDeUEPCM0gYcyZiYBo0tl7
grAaUQkyWjMfYCrM6gMSKQPMJ+Fh+GnNhc85rwk3wn5z7dy0hyx5L970AsmnjAClDyn7igHKivwB
W83+aj5lQhYK8lpIhYHl5mmWw30PCeZ7DH+jzcCLzlVbKdRvhSvyL8Qe2RkVkGiIar3Awe8VzC13
GsoNf4n7zNKIk/6MnuEzHFywVP5mppCswZgd4vVNCyh/5BU8dSlaU771rDl07XetHrp6N6LKIFus
JxGJBF+ShVas3h1YVEYEM1I0YhHHv5agxTh8vkgJm7HAeq1IHcYp7p2amKYghMWg21A+6SRR18Yu
Nn9DbcZOZiQrcINcQZ/m6srXiP6oAWXRYDl0ZG/4NdpgxW+BD10mVrQrFsRObQf25lLmAmeG6Ouf
TGoXMemIKqHqh4oVqyab4acSPpXP6r2dMktN4w9zfjkt7tdu+WfYseqkbEIEtFBruLNEm0Pd+DCC
63vKa1vXoPf9U+BVkwptZoh/+EVsGZ3JRhNW08PfUbLs4GaM9a1CVwWmAlwv3VcSrPh7R5HbjTTZ
pRrO+WCahWA58HkxMv/y+C62nF5GvfXHVQbtbpB1s4i1c9JR42VtSvATMksHFwwX9USyeTduB0Zr
rkRlnadX0OiexHkizA6xYZfaN4EuFBmld2pSe7tHuBFCMjpEYOBKTxmOI3I3mugevU4xOXnWmWH5
JbnMxnFzraR1Mux0DEH+09Dw/LEQLSg+Te2UTIPymL7/Cv8+2fSmagPBXHLy9p4Vb0oi7Ng8Mmou
hHNI8oeoUQFhLP1w228yQJvBCzVAhEX48dop/rqsJCZ1NxIPNMoDn8qIswl+TGwj/WzfV/wD4wvp
1bHNjyVh08pOTIHviNUFJ+vmVK6ygSebrNuIIoUO6snMDikFMsoJMBqOvFD2QRqvJ1MDvFtcE0uQ
qXQkUpMFHEhQgA0jGjH7hfNU2zY0Ei0YF1r9lL3dXscPMS+Y0jn8ggWO+T0qixIqiSQOytBREVLH
gN6jaR19V5gxqheePuwYqAMbZPK4DzZhu/X1i06cDzBlezReN1zGL/uvKinfRNOi0hPIaUuEKiv8
Doyu0Vac++hhydDLUDIh+LANoGf2uuhR1Sh2580SXJt4RYpOGL7Cyyj/KuKtQd8MrYWnf0UtYpx/
68TrBYAOrfPmK2Xk1k0RZG1j49N4owtBlwO4sV2iMSQl0Cf75kRwNh8vL1LiEbh1GH/kZ/a+CV6A
XaVGG9t4VCoYIiKdGUBEOoXw0us+2myQ8DL8TJEbNduamazZCYcwd85AG/KdG0knn+RMSorhswDN
tZktnQXRvnHEmAWedpu0bBG5p5g/Ynmu04SHdZ7e2PzH6s4D+KfFKkDUzwpoO9PWI27yej7SzFbv
JGMBrILcIyKMRcVi8SYZQd2Gv824KSiAx+RMiZZvk9MjYxLbgHmZu1GfF8qCC5c4CdTydkr4bn8i
VxlbEOD+aOy04EwYb9zexhdqP4wsDuDI6xud8XAWSR0UXaJ2qKsSqrUkseU/hCW/zpB7dsTB4y9I
ZlE6VET7iA6G6IZoJSb6BWss0mTERCgGILuC/Xvu49VDLpuAuwvoapG7k5MJFXbsEeIwSab+bhi3
5jWBwZf35mkQT8mwfbu4p0i4WpHzCa+pLsGTdNZKso5QGNd4gxEnMa9CasrfJNeR38uWQEo2vx+M
EYHLS9wbS1KuCCtnqSN3u3WwNgprul3c/lgzfc/LG+61Q/fDL7rxCmQKRFBo34K24SzE8tK0tjiP
d81iNCfMjc5TmOSj/Oz3pCSGU4cTkVleckVxm3I7xLbK+kZajkmnmvkvTn3TfuKv59Mm5+RM+egB
M3DwwDCnniHsKtQYeB238IF1cgbVX4cvD4rEJ7iHuAFxquUCaGMbI+mBlZNqhu2IjpswwW8au/Vd
giIKj8jFlC++qx97DZ3/o2VCfN16Yrd6t9XsuqRFEDlOS8c8dyh6bibTAsicpnCHiZrXM3MwAuWx
mxsLhSxwquqRTRDWrNRz2r5ItVmNZ94LK7iG+obDhOxK9sSUPfujhKVSzjLK7DcxksvYgU0da1tX
3N6hhIc629DpMWivIe0s//NFmglZjg7Vz9MbEVH45fbqr+rfadfKnFLguzsiuEIKVCxQhRQINMRj
ItOHvsA2D9iZaivp9fPi8YKkVv9FWpshuiXCLFCPvN/c5fiYNVp5nlT6PQXbWtLoB80rjFOeCIAr
Cu3wtaRPtyMMJHfUr/rKWwa6GmoTvNnTC7CDjxxI3k5rL7qW9parEk//PEViNmmcS3He1yAUcyNY
R4n3/jWI1yGD+EpuYeBwMvYCyBpkfzWDnlDmr0/y6E1rh4CMnsy8x1foFt6yuxOc85DWFBITPEMw
HxnnJDog7Jh74UF+4+unXoTvEa+HbZkeumTYqGRZFw6l281XGbu8w0CDhg0PTxUPZw9qf9puaXr+
mZwRaOReyYb7gBxTcavD363/WkiPbMa+lzz8+VtxzKVieO81X6UoPQYmZquzyls8z+3x8NrzsKX7
sb2rWwwHEjYLTCtmseg/K5rpxtkfFbtULU7p9t2ZIMkVv2PIhSxfgLo3S+kgH4k1U4dFR00HcHMf
EsPtxnuwjBn3yL+MSBRUQMDinVZI4E8WClTNBtW8THh2huHlN/1SPWwns/QyONb6oH1OCf9UIgIj
5zYphTHS94VckRQ1f02fkJuhCE8+UrDQHS8BkQWECUazTb/9iRZEEgGpUxdH9wOJiACwnROke7gA
oq6CxZDdGNkgXAWbFEkRDRl6Vgo2aBXlk7MnGz972QWnA5k4F5612D/IiMQglIAYJnX6Ai6VYEqe
R5YAmF2ygQsdAcScM0LvfxptTXobmPyySj0WAGOVfk1kLrAgxL0tfCCbok8vcUN1jf7ZKJ1qVZnb
ACWnQa/luoSfIxcHDXhHShLdG+DFO7HlJHdMbEHGIT5Ipi24YW9rnz0CNU4mOPzQoc+dN0twqDaW
oz2coN79YgER9B0HtUFM4nHSdLIeFtzfdQzIdUl+W+KwTIcdk2/XAqhOXniFPfKBKGUP06WSHxLg
0E9SOiqg9tnk6GA6RMkh7dfTIb3KDFKJyamZJdUquXTWDlk3qT9vaxmyw+eH6Kevl8a4eynrWv1J
As/kqCr3U5LMTDIdmDjDkTz9xrlPQhoVi0wgmPQ6Z7yHU0xgu2n+Xqn7XhmPhlY58Fhz2UZkxdjI
7GqDeme7HtfN0v8NAf3UORTMWC4SID5kivpCnQensOH24Rf4Z2ECQspcbH0IodqRxZX6iQ5sLwjX
nMk054jCqkaBH85uV3dthPiYkJIL5qsegVK1A3hCtOGG3xKBo6xas7B1RTg24h7j5YsIOAv5xY6I
Xyv4fCu4Xin1memoX/5AT3Lk8AxwnA1wqbDLTBn1ayekb1tiXFSh0D3IaiL+jA+OF+gJnkR/S/D2
FAtEsTnX34PyWozV8K98yKRxDcTpOiRKVZ95Cz2rUOMU2nFvp5+FsPHrU1ItKJgk0VeljPnNK7uS
kEedxhdZPkDpuwIjt3oWI6+4WsMmLjbSsJVOAOeQaw+YnAiPfnvLYXAyzqSKjGaXuB0p2uL2U8yP
hpQzFGD75PECK5tV6DAI24NdoSGJEf3Zeu09x6lNFR5tbiJU83zoXeDQi2CQ3mVrI0/NnCuy87c5
M9/CIvohFQiApZemYjvJ8RpVFGudZVKFCX0hLFJGIaGg7sf//sYaOirL3GO/sHC9HlFDS/EH8Vd9
6YKpktq2bRyo+Rp1snBLCz7cu1Lync+0L1E5V7/RGQ1ces1QXOfL2Fq0OsQnQPD6fQnkNU8qn2GR
O2ZH2+o15+BSlhaDxrhm6qJSYin3K8O/4Ecc44cZLepiHZuHUSXhC1KldIHxWm0TFE7VbQlzxlKA
A/7F/N2vq9rGyy3iugESOrXCvrtRhSwj45PA9djQsngd4n30a2daBLjs6fFTqehix9zgHhecmIsX
bwISrvZHYo6QFkoG5fMdE8aXPExaNiJjGSBToFiPmzygLJo1STNX5jZsXILOhZKlB2FHQE+xKx8t
35G1Y8WcykS8w0NFFih1vMjvZuVXFG/F8ADAoqM9O1hEuZ4M30MWmAg035ZNepAqF9BqZg7rol8h
1WELMenQKIMnaX4HNblrsBM9uYUXIDRg8ohkPOVuKmekfn62MT94O0LGNfJbFMk1cO3XSK787yCA
r+Pp7ngTYTAK9AisDJ8Sev+1AArVfdd/hb6kdzJHDHlrwLcwpp5KwvmLCzsWOrXJudjPtV+O937u
77G6dlepvWJAChF8hRSCV8SQgfQNlOvOetMxqMb7aosFNbj6oWHUMyWvrb1MPY/ZSmPMXKa/sSQs
6r61mbsje8ifPc/LawHMLlroQjAb2wN6n2QD6qQaFFwhN+qgKcbst8emEm84njQfwcFeRMhOhBAd
wcmn5j+G/qGSrk02LFlX8OyH1WTFucrqQXzdiPbDRTAAQ1Jow4Khb0aCGBP43LL5E9pbjwxK/MqI
e6VgnJ/9PW9SViqgDeNU1juV2FOcnzwg2s4cHoGFGogxpqBEvfY0/HXTXBD8Gc0BlkjF+0h0qf6X
CWejuLSoNJw8fSh8L3gWSUFYpL8+NOx7qX5MerEebRvknU8OVbEl5EEwjnyuSABE6WEB/euUxyBu
UldVcfXzT/rPxPjQ6POIN5tf14OcuOA4kK9Xew255Nr9fV7xnAPebflHebyX5EU2DRTBmmCMAV6t
KnfaI5N6BF06yKX6M3CuSm4sHbP8NrVMLotPYGMMTqolOhp3lwScASBLKxpF3wPFfuKW9sTsu4jv
OozS8BecRmfgP9E/c3NFcFxAbnM44GTEUzJ4MEPk+JGQy8s5PshIJ9U+piFBFBZx8aP5MSL4RcwS
UerfpAgn8dVHyGbBqiRYUIjXVrDFE4SS3Xp2nFHaMIq3Pf81ZA07xidMAIAwPsEbITMj6fCwGsiV
uGQptGPtqnf+SR1PaVDQmvUhIOmdQnP7H2TSIItW/BV3t5e67yHZCELAR8JfGTgrRQoMNiJri8ZB
hoaUSG1yiQtm7IxNNYFxC3lMFJmJTIbgqPeoHTlJwE1YBKVrj9Qy8t5ExgcfEQ2FNA/peDE/VPmz
YPONiKFfj2vRjlc1KAQ1S3Z9YlFgDKF7NXZIhu8iUr7Qu6zRkaKemDVuvxrm4rHi0CKAl2D6donY
YljIbjkcmDR4UJjy08+hw/bms9yPDLiOym+mDSDX+O++mJ4h43cZbQ/vkuLaSdV5F4WCc/YBAiAU
VI8fdH2qK7NL6axyWbwJ9sXA5OfnWiH2F6sb7W79d8RnicoqIESQsBI3E0+18Nchrc3I6kPAcOq+
8pdGe8q8mOQKW42KJG5peENopwf+jRzU4H2a0vtxl1/4hAuUrEnwa3RkgkQ7fZG09JLOiLYcREK7
dFt9XWQGkmHPftMvlHPIIQtIoXuGPB+GL6ZTVHiv9le2PiToTCKayo3/O+W6LdWTnh6snzDKbR0t
I3NCHxloOFZTnZd/0StuMNyqUgEzhOEeCVfBnFejzGHZNJDnRoZDCzvyZdJWN01gm3sgAVzrmQOG
BNeS1MQ5ziM090yLgHU4jglthHEZ428rApXsVsBunhAe7NxCZ7FIESgw+IjUhL1QOZVTZfj8ReWC
Ojcf8SFI5+FuJHREXNV83r4HHyWeMBaM6o5h9g4kZvjI35Z8fyR7kbS/9PeQrM1KYGOv9rAqqOMb
HSLapnTym0uIxHVc9WE4v9eL8hbh7zhZJdv8nNeh0+j9mivBFqsjlnSu3fYUI4jBB+cMeOIReqbz
tDy+DmxMYPX6mCyqHzBdmulxDZ5UZg4oJeucEgu4VDGZGWwFrnLRF6gzTMMZhmVGDAA/ZY64YI++
C44jy5flUZtjEvUhUQjECZOfRlpYJu/3FJpDBFnRewXIFiKCjCMGmwwqvXMPMbswH6iduKcBENEm
82CM2RbNMPUM1B8s+X66iaJBl0x0W/8k5Buruf/LhmcxiyVzBgHV/MBgmt2pIoWAaWzYpKWvcGZx
apTBVFA5Iz6S2KmXbIv6snkwN9vxIaLtsZhbxKmwhe0bagiIV3FRULnoV/IA4CmrZgvIUxqX12++
+h7DWqWeiHFKlJX0xIGfcpCFX1xsXUQLmp18wbFL5h36ZSiPGRIHZDtE/7/RfNnvezXlD8U7Dpoy
2zcnbtvxUlbYRd3Ak+f+pu6/5deO3PUdCYowUSjt7r10Cy/MRZNA+BGuiITV8zuxJf771+LBNGey
DlviRdjZClfFxNCtzI/gRYFnhlXks2q2OWCLhTGp5uacaQaF8Cn0NSlkNvlHmrgxLKdt5llFiv0c
s1rmO8ixiT8GaqK4AIr2vWFBFByagnfds0ISwzGhbqG1Bf0p8tVRgGMuibc4TBGRWr2NBzwklN3t
b5r5aFgph3zL+9a2X0ZN7zn+NKqReSjjJd4B7Attd+WrNCfLOluUdtRbmdCWltRN/osRYXMF+uj4
LyOyPNE87AQ6/k7VWIkdRr+FgK7k20imvhgGPfwYHZHHEq/HTNC3fYOF86LgO6xm39gZyOkDbjLS
JbP31Ij62pgGIS6Why9NWygUemDGY+4YGLVfBu7ge6wi0HUEPKd/1YFnf7A5dxc5dNKc7o0BcZiw
IaJFXre3Ol2jruKBBeHoSNthbZ+9vvQQPeBsEvtjPSGtmmcaGQS7qHRmWQt5X1L/MKhMxnuMTOXo
GvGqOoBBYXYRXVIHoh1wHGAoB4YGciUsp1KO4cRzD7oNa39gXwYUIX5xwqcx0BJugm4DwHvIeQz5
OzqRpSVM5O+RgsOuvQ3GERWIDneFhT0k0+NIbxhJg/MpBJPhT6UrAHm1dSDZnvVYCb+1DIB+QmaT
K9/WgGaF8cDGJM+u/1p0yt5iLM+xIAJM3VT01soaRa8/7+5Vu0PO7Tc/SRgROb4lKxJ1cecF0Ucb
kiLpxaUrxvu2xYu4x0M4IhE0STjt/qxutoTimVOy2dFOzNDz3jbJx4Q0g7dzmodgLiiTFtlH329f
tLSjsutub0KpsVr6THu0A5AmZKxe1gXo2iPzByCJd+c8ZQ41jiTvOOR5tBvSUkDkidFasLAOKFwr
t2huGqoHZLypXQhTUjUwSLhCIssgMYFMzbyGtnoffHkdXhSaFRwycaJgPco740P7IPO43sk7zlIy
VY5Gv87umcdLRP0oRDjSa5WkAmkerZUbbRfy8j2H4Mx0yP5wjyJsjq4VVm7qXe+2tvSBYQTmwvph
lom2BDzFOyVY00tRVWdRvmINoTiZhEvIBrT1lXEutKcor6xoIZACA0ILVwRFoaO0+eqjr+IOigeN
SaBD71Ilm/+WFO9cR0zGnwZc7kz78GEHuiVq9p7SYTDD6AJEcoeOxKIzkwnfsFEEduX+PWU79Ggx
vvjFFveYYBZMHKj4nBB3TRR58CU9hn+mIupwki0pouH6TG9nNFc+oNZbI4c5BgynE5F1V6Kkm+WT
H5WnHTp2GkswVXTZSpW/wulbsXPgkbmlSqBQIL38HicGA7KG7QzIoHGSXywivDKVB0mGXEivllOd
Fa/RsGZ+0z7A3unCAUzzyUJxoSs1gFcCSsX2D5CbcM4CTPVMkG25PSNkSc7hiDcUH4Ajf8s1ddEH
ZHJiPAd3YgWVQUACMv9RZE3+EyISQHqt3FGInEcBMZEPwGC+T6ysK0UuCKElepQ5gy8PGiVwDrm0
8hI4HnYtGJYNGR6yK/6Jp5B6Fe7HHXwbZl1oro1v0TmwQHesQKrb0/92c1Z9+qaJYaZ22iSP0KCL
bt66vCXY6Nj81ulZAr5tDkpDqz0MwpxAQrxOovYc2wv3rEBjPJkGKAfRKHUo1ojQszV0Ox17VYvg
G6dGeq8/aps80imKct7FSx2zE8Nu6eXaIR8eSYA4BTvQx5tYuHKhcvhgrbQxDvyOEAZcJNbvG3cB
IaooefnRdxO/frbWhhtTSk2HzR7ivwyX7zW9TJ60oBq+vr0eIq8adpy7Jvy+WYoELxJwBP4O7xUP
etJffGZ42JN3twrkKxCvqm/R9xv1B5M+Avjp5FBXfCmNDhjQSSQCvFZ1u4TSg8wh/e4bEL3BC0Eq
9vBjtctEWPUIQYotM2SI64k2bYqhPfGOpit2GliU4ZYDCdZXc/iJeSIXAQL+6EO9j5SFJXg8aMfA
D6R/JcyKyegGDMSw+F6NDDFpMOwvaIpkz1R5oLtx6VtHo0DoAnmG5eo3CzamNqXFEtWSDn8oCHga
TZBCFbG11jgparVIYeOijVRUvTe60IRU1NEk0R72TXr9ibG6qIQPo3p2KdkTNL26PJG0m6Zk7cIt
r97CTQULa5JL2V9e+VLPrJncH8xi7YcEaugwvMsKQXSqqHOqZdqsdOqYpF7CbPVDsm1/Fb6XkeoY
WrJIRSmNAloONKWnKvkIKS09YtGupYjSYEajcJVbhER66V70PwqrXTX5oznHdnGWiSdE7FvgH40R
3ps1f/Kjl0w5Ay6LO1rpWMWFCLdEsj+XkRCsESC8h0uO1D/m8oh/ioEHFPsgT5wIGImXLQ+rmQ6I
Ffobvfak6EBQhR1amyzZW7cXInCyjfotBthQXhm/WX0XeuRAKBcG7aojaciglCUyKtvpBOGK7uOf
VP98BU/NoknpnEz7t7nWvazlHRs+eoyQmCkd2dPQjSvInfnWeShe1ewqouQqMW/nsgVKTk81sX16
UwOaAIaQHffGUJupCynxdNCyOKxYpykf8DmCH7gXefeUjk5hXj4j6jYC1NH0T/zJsFdhHsT/J/Kz
F9k2t+YERaEC2pHAcZ4YYHMxbi2B63rYZuZW5q/J41+Sz2ViS1t8BUbPa8hPmhNIEVMf4CvnobnD
GIWBhZaBe1uEOlAFlgnuklV+8ikGCciFX7Bg+FggRgKhKFrsomtMm+R4aOfB4fXAM6WY+BDIi4Nr
b7+k/hqeUoDQFUETpksOZJStg/I5MOt9+oFXBAd1um4VeyrnKnbo9jWs6y1G79TnAlhryInFbRe6
44LUMbLeYDSfXGF99dvEXMycWTVBhiavKtiG7LLqJD5u6553lD8fapnUNNzec4UYY+2k7wl1Dd/k
3OK0rxcVEJSYPAlQycibJblVtgPhqgycEfGVdg16Ay9YrJDGiYKtvErb94KGFrlvloNXTowBtXp1
v2Xik9MO5EBEd0KMHR9glh1zag96HKlv7ViSD8cANtcENDicwLqMd/9HQhJoEjhDDmeATxSDMVap
jJgIR+TUpHJ5zXeEaDve4Wxahg6mZWq0dHNp7gt2DmJQDN6bdfDbdj9N81EQKMogg1iPmALLbWGO
lzwVxAjLdn+bZLKgQTb2awWc2afooLqPSBFIhbbf82RYv5+pNvHfBJJpxjRIhc2eY5uogfH3W/sD
J0whlAdHZZE1v+Tn5KB977Nian9BoUhKgwD3ClYTbKuV8km8F4Zy6WTRRy/TgMs5AKyLpRCBCtQX
RAWXAivxQv5CaiPvNDwInFviUayNGaIT7CL1ZMyQrW/R4RmL0NicI0DfgfDlWXgkFmMCdWy5/uNO
0XDc2ExyFuvHXPvhj4tFtHgpn+pd+0VIljxfTil5L7QknCrs7iCexgVzMP9P/9tpy26JNaWwDvUm
0xx0FZS6cnrXATXzcrWDIjvrKpFHDHH0NrN3vDASTfIJvFPRNraObfAHraEy/kUedYwoLJbGJzc1
uz12LIyHTFSvcAurMixKhbMX0sA6G/rqgYIKaxHPcW0BSLPhcdpR0BCxyDCyG0hqXfVScXB5rBt3
yXe0jfr5os8GAfyMk3fe8x7G7CIgdAI5MaojEQsHrEYEuoXAHn/+SoV5R5sQOfWGysZ3LS7FgIQ+
0gvkO8EF75YOJC+NL2p5z+EIkq0eTNLFQf7MRNopgRt4u8hqCpZSd4zPbffxGm7yQLC8nX6rm4Ix
KPsJl6IJOTAJ02niUH9Yrghgjswehp9ksvKgiftG7J2W5iLbH3u+MXgfb2BdNj4SeSk/9KWvuYm5
Kc6c58GexJ0vVL6RTdIJNQ3T4/PN/8mW5pemrtF/MAbPzGs5TGHroLjoKBi8uRCcaY6CKJyxTItr
ekkedko6Rr9G5McOY9zI0TIznlTS9xbqF9wBwVbGn/Rn0ggJeNufcD8XC45yvODbmNcRpQJOnGGN
TSflt21csD4RHDIM0178p5HqVy21M1plzuMljwXqQAJY39iAA8KizzyptP78ZNI3V3Kjwb+AWkZ7
0Qvft7CfhlZ+AjxVIRc/Qzm/8BPFsC7Z62wcuPVWgr8ycaNjRt0JNj8CYpruP5LOa7lVbFvDT0QV
OdwKJBDKyZbXDWVZNjkniaffH73rnJvTp3stWYY5x/jjoxvX/FJOKczgaEcv9ocEKfFaFOHpM2WD
UkieviICl8h92+TFTrolHvnVc2xXPNsLdWhc7BTyvhW2Gafz7j9SjYeZearmuZhLs3DV8FCZudtr
mxcsLLFNNGbfXziwXCySQ7gyPnCwo26wxfNoIytktQk/qC/IlQPYC8uAvuf/g/GSuqArYi0W3Jed
h2RMEzobkeXCNoyrzMDY5M4tceahIGwXXkeFP3n/kLTMYadPW1YBNmOqXJIbvaWeAcAOQgqFaGZ3
fQ/59gLpYWwdXXbusGLa8YcEDI5Ih4BnbknKeXjPQArH+IstgniWARLqfa5bPL+XQL4NBHONPEHB
d0nuETMxcX3idRxc43fuaweQlunW44ODOI5ID8NfAetLbpz0dt/qeHOPaXASERn9Q1qPwhq+lI3A
RFK6H5iAwUa5HcEKPRYSNlyERyEMHRuxQfwUy+AemsusO1+EnURXR4DHRtL2b9PH3JiqqFnBPjr6
91CprAv1k3Bw46kc8nhNmC9lPeYVFSaegZliPY6LP+WI5QxcnNS7gvYCDmhAUokGXLZHrTuQNDx6
FBYRkGKkK3ILZbLnLk275ChH8ds2mws5B8Mh1Hc0yOcYJMw971hL+C+bHsLks/TfShOL2yJ1W3I0
4z0n6vsM+DHzvOjLhGNjOm8Y5B3hzHKzbUhQpLliwX0KiTU+sR0bqHS+0EOAGqSfiHEoP1mJ0p4x
R/jiResLLyx/qN3LH7DcBGEgJLqyvMjNpszv7zca7+RKY6+a3/G68ZZxZ/To7ZGCC6zAi6730mlN
pCapzJe3uA348oYlZgQDHBPjEhfkXWj+BYgZ2vQkVm6F7+3lo5EFwj7xERAFkzxIXS/30KrZ8U9x
RvosEeUjdrgj9XM4bVF8knYRLmaHeXZGCQFujWct4PbpjypKEPC+bMdvlNeUNCqLfUnwVP2KgAnw
hagWjjx+m+hDe4+oDpXDdPzA9SeN7gvu9wvJDRA4e59z+xrXRPmjOo5XnDItST3JcJ1dDm+XWEVQ
jHb23CW/xex35joM1wCw7PH8Lx8QtDqGurAroM31X3wgpKzdED+Jalk70s2IxCO7zXZdGBpsmKWA
UA7zNiKtBSpMgBxCGqUVx4zLYxu3nwQCjRvd4znLbOvYbijXfek8e9nvDBpIK204kVOJDn30WIuR
a7akjJ77TzaaKv0g7HHs5YWHbllzWrQuuJMNMLvk1FZs+CJNi0y4hIWvghMKvQGv0gErwQJPbJct
EeX7I9vFE4kf391XwysFKhcCDBS90z/m7ZAStzubvg+YSW3r+5Mzfc53TMENGAd+hx1H0EWBgUYn
IyZXgl45FQITUw+prU+E0JHP5+brBdPBxEqlD6IJV4zcMt8h6ETAXoD4LInD8zr+un8B/7Lw5Bnk
QJngpiBFIHGZjFoazreINLFIMwrz4q8SEuwr2sJoYeLqhJHAdfvkvTMiTxl9c3lDmsPpyb0b5tcy
wb7KkOjn0/YpZNCyrI/8UEhe4LZ6f/Rq5k/q7hG525iDNdBXHEcIT8cvlC+TssFGW7+eFvE++/RC
vqaW7pHko+Tjdax26aoG7/kGb5H6g5VukPHUZDaZ6Atoh/AcruASGITzvl4FmNPqC/QYat4MVbir
Ev19Q4zBJbZJXImi4erWI5FvcE7UrpAezfFjZE0z+n+UkDIeBXu2fDQ++hIfW1oeNdIqdoxHQSgx
wFwt3ifA9sZAJ8MLZiLt9wVzY7ZrmBxhzanA528/2UatgHwOZGkbnsYU1ThfOX9j5oKiCeEfz3Eq
3ehNzZ/ckiXL7V4x3OLlGjm9Ut7b5S3GGosEr5mjx2X5gJcHFxcM5Mw3cAAp+hH8DeU5ybLv7pQj
qtSwlvzyz/ti98IpZtkUBFfzMaV8aZc43Flz1wtLH9saSt0VkgSQWYn/CtEadOoPcoCdaKxakHla
cCGZFgR9gw5wlhIPUg7PLH7WDz7O+NCEPw40FlgkelC/LIKOeSfT93Uy/AExERFkC7HwBuvXACp2
gB3WmDAokzF+3stkO9FgT8Iq6fsylX2cjFgdNMUXr407jS6SbYVp/rWLbkRvK+uBYf7KoyqrhzL4
Mvl1vYMrp2ya+NrotzAGnDlTdcamXSjEKY4nRnRBXypIXVIGW9vatupOQ3dNbnJJ21WQnrhkCIWp
ot83D2Zhpxde84rUrL/XzM6VZ5ZFHewNjXt4V4Q9wXyzCx6NZvozVyOTJYy3J3/ogKRsAi/aX3/n
mxMra7krUHA4fG5mK6Q2aPLeGIQWVE7gRLrxc9Tw/F+8r/CvyI0Rc4kbAykA4VIQPpQpijaFpqVf
krBHTy7B+iM+VmliGWmTr2n0EDpyVmwqBJLNZypsUtyilHJy4jcpRMn4m1XbGXBHxsfhrn4XrJ/C
C9M49ltVIN/DY0P8KqRdhjyPTF7QXB72MHdV498Mbxfh1fiWqnNrnup2X85SoGGp/GVIHlZAuNJW
Q8v6GKptcaO/SwJ66h8yTsn0oyQOAC7VbgnJBDQZvrv2xgwFZJjeJdgAMpXxlc0/1HJkTqLk0OV1
fsF6tiQa6aUfyGtNmZ2eZrMSx36h/YTsKuPbll1w7pZmAsqXVwGPyh//BrVkqLtOikVaxU0lSuKQ
bMmd7dAds4ixJeHkMuSnSVZwRndDYpGa4VdCRnzDLo4MJ9uJzYVqr0A9jJigVkK5VVKSSYGsdKoC
H9bri8RcmgzVA6cWf0pX5gtNR4Jm+GQSBDi5x12aXyuCT6lL0ipkI6RLmCijtjoKFZzbzxo6SXz9
vYt7TEopcQ98je/t0MCkEUrCTBxNtkRqgumIxh/BQaQrqOqScCHYG/z678YlsJZoFtsHHxLxZhKi
VPslErHBaa31ZzKR+rAo9MWbkQn1AD8ILwb0LBVPPPTGEm1u91rXJHLHbo3hvnZSjoLRMS2a4PZi
BM2+V36fIMMckFygw2mU1zEMOYUkVM/7eNiZwgBiTgRK5wjzB1rRFmrkav6csPT9U6EKsJYt+sf3
mdPNmBhtECX+8T6wjayyXSVty8oPKT3bVOxblV9OP3OYdvTFGtmvB5IW/rvfML1Ep1LftQ1/e3gZ
KlYVsmH2kvLJmmdgSw/m+4kSEuIXqTBTLuHrd4KBf5IxkKh7skEIHuhGb/idogvjFM1kSXOb+5AT
H81AVP97qftCuQB9Wzh5ObUOJAgk5HBj4dR9DBO5uh77fV35RbqMmaS9mdbx2OHhj1pPIicfUQEZ
IebW+ggou08dvuHecrhyAmFTaI6qu0SDFgpRSqiK0OjcdPHBGYspoRWv3AvyBv0wFkHO1bkNUdsz
EFCcl+24GoLZicEdwnjNG8vG8Dt3bS+sCWewIz3RVhGQQ9yHQvOHRLWD3bdHLP3DuiCrGm3ighRQ
8CQoD6w0gF73aHmKKB9YkD9rm8uy/OQKSnZ5ce9+y/dvWvsVRAPIMRr0T8QERDuSG6sPK/gsAwkr
Rn+uNRwOJCH187e4y5bvz8wkNPBLMcl/2pSIr8zTIG/66UzY70ZW111zw9vEjAtwk7rdbVamsy22
eIW/8LNUIWzzXEtU2C2zgnki5UNONYL+5k+v7sXP+CJu0gkESveq95UohQLv8C6CHw6nJ390ijGR
CYUmqjckKHt693Ktq0A+FjvbyH0//IrdJ8DahEgp+k1/SrTVrKrKN51r9LdxrGLb+J2T/VdM+5yl
SvyDoR4iBl8gqHzzTfBn70PtaZOLr9Dji8UO5yItQfo14jOikIbnRluUFmYa9216NfIrMCAdZt6v
+OW9O7sy7wIiqkWGgc1PcWpt3uZ/1oyWqIYZBO3jlXW0+i8YU9PY4fvUp4eanvgpErrs5uw5wgWH
s1ZsER+baMTIey0p3cUVY79phPzm4jQMQgDt4oYdoQXuQOS80gPeqGVruHxEHKjFT3RjWLpgl6Gb
ho/4jy1Vrpy2XOvZFV5VPAJKt2Ssks5nJcQdOBEWw2T1x/xRvj2NN95Y9SoW3n2Ac49o+H+ErLFC
0kGLOQIGBFBmA1cFwFzkHj+bKHzx3yLK5/qsCkcw7STYF6A7RFRRP0XS/3CWljypKuV9bq94DchE
Nn91gMDo9poQFs6fhO3nlhujwtIKNK0uB/HAV552nzBpkQ5DcRVqA35hXvUnxDweeoyu35KrbdAs
uKdCTHCN9yLaz9ngnN0CNVL7IGFw5VHeEN1fb6qR37hTKx6nzWut3WpwrIz6kptO80j2j7W4/gRD
YUEBq21u2rjGAe5i9sJUzXmUr+zOnUDT49WASdOJLwVCwWJyB0SRpMqCbSKkA1Igzp5Sh52U/kLo
jZuu4RZEjsecLB4y+l6ybx4gxG+zwBhS9bd773i/OnkNxcmvAtqlZqgOus+8+xzSjQgTk+9K7cA8
0MSzxITwhcP7ddQpjINpgOHoDcDEr0px+6v0PR5U/hDUSKthLze7msqIJdOmvNZ/UBzsaX5AgIKN
b/qILECO4NKrdjttwP4ThSAQcvCWweGFF5DkYHIG+zv25144RMMWKWfww0Ev1DdAvibn5PPLF+1b
bvZiBYyWjejFT1529jtKtC75oVcZLTDzzrnDHSYjFSaNYPZ2HZCEyGgHz1YjQqHSA7VparksYVqy
FnObj8tMD/PC8pqTNLomkZTmC5KMSZBQqb70EM2ZIgEApxkBB8xgtWFJLHZvCUx5ehLj2c1FG7n1
j9qL8ZkZR/gEZiPQtpY/bWGVZzBDgWcuoodn3OG9YBcAhq5t1DXRuSeDmzs9IqeT6ZAjkmIbqN9Z
h+AwtImcCly8EKGmWzM7+PCUvKJ/SvXN48c9zpZlSqjjHFV9LcLnsBxMW5oQvKNj2CGf4qWWXytm
VPNeXhlTo8LtWN7of6SmEcnXRf8RWy8BPoydwUD+fqx7z5J8bEc1ZDuzMgA4IW1O0m4N+Tppc3ZL
zp7AynAsoWffxxA2M3TEfkFwuUbdiBONN/O1IpuUb7yYs0o9ktzIJRtkfJJrBtXXsmkfveWPDq8d
6kGTr8yyjfLIGjTxGNwLQKRTPywCypN5Tkzc0pLzfn121WaWLmXL4VSdSScJ9Ef1QUpU2e36fEUM
69ATXIz6fS44zL6lf1kDhrsInjWeJnISX4TpkFmC7Gg6V28vb2ibfBpuuWVw0vYiUKSxeqHOa3js
liKEIBaemlzRZUefZcbKRJXfnNHXs7yZXjytpvey/HlRr6jBJnN52KigcNMIOZIvB8uaA3ePytpC
YkXvL0VTaJQJGWo+SnGv/cHRMHpFKNIurbWw/pQXAkhEPcxveBNneBdJcLkEqH9p80KPKGCQSBsh
s9aWZtXRsibEkV/4e0nJY/RAm8pYnxouQURwF6RaNfQA4YSeAQ6elxYoEgMqDwOgILEyxhKL5cQp
NC4Tw7aeKDv5BwYWaolLcKkiQyCjBCk/N/oL//vsTymIyfgbOheHUoBVgCNmPvo3Mc3TXELZCnaL
wb/kw0JHE5x5n5LFaZgjfjYdgUIwcGSi41KLLmStdYmTxXsKbinChUnJBu5jzX6LjqHtuXik7BvH
PAIZbujhFDGyRM4tPBLvJbjct+JjPLU50hw8GTMWxreSlzsGDuMPfAtYiwhhLnX0Et1rycwTd7bD
lvAmPAn5xCK7WfkjxatF3NaL9xg+a5azkD9avdDbefP1SPa65nWhz1c1kCwBuksWp4O8B4UJMQTU
LUVYDHndP98kJNv8A0hD0khpLBkXPkFhbe9yMWaEq8eUx61OxhdKOFX0ymkJUcqvV5RQI31AHdUN
tCXZGC6/eRoVC8gsMiSghl04am1Ys5ZzNcXc05MrNx/FuI8bW7pT2QUv2j3RxJJEj559EG1E8xDC
irZsRkgY06ElOoehueMEMfV7OCGCPhDmaSUkprOAkfA0/ihE/Rqtmwk/PF+RwCU+opwDHpyAcSZl
r0vfzJum9K1GhxqzgXmdiLoAUVZkUKkXecIyRgU0mWnO3T2d5zSz6Lcsgfy0f0lCiMDOJG5gUDmt
crwNvGthOA+BlPkqBnouPNzcR7DeVX37Y0WKL0RFzzePIt0NdlAWyTCBz2OZbGQitoAKMgWh7MDB
Tv3BqF4DsoSzH0Ok/5s/bXxxP1TnV/IsWRt1kqLrF68gU+H7NNeeU2J+oKU5D7fV5PPfERYmvU9d
eoxrLy5Oafw1lt4Ux05DJIYWfCS0Sr03I+88cHDg8Gz3+ESZ8hBjyUzNZMktEd9Y+tEiTA1dBU+o
pF8KjWYJtG/4cIieM7dVusHWZVTfyMtqw80TVDHZNU/5hfToGg91iwnt7afClwXzLIV/GuCVTpfX
P0ISXn/kWoMaNcMhg33J4PojFJWhdmvJEyhfSGYAGGY40aR5JnWCYmbDAf0AjFhQmugzME7c2G6b
2wQMFj4HHYqyevveFG58IIcnJpAg88NneMSvgxl35uRrzqFPRCSZ2xGGthzROa94W5lG6pU4q8ug
i6t1Eq7pSupm1zFcEcRBjo/KJf6GIfzyHjnCPgeSjZhLZyCn2cecFUd+OCQIMvkXV208kLvnGb2D
+RJIvbSx/4GLE6PB3/TKllWK7g5oAce4Kfol5dlgE3PbQDqz4VRyrCowlxouaUOHcXtgCsOSfmvJ
2Z7T1G+R959se+IP60kRZx7fVoU7Kf7wJ8Rz1akx/aMcHPGdDidtE1DwjWaIgAgg0fbRfqpUE4BA
bYmgnv5TG9NWhvDGhrk7Bhvs54JTb4DeKc1oyJWwuRsUpNJ4DFj11u912K7pxzXQ1DL8A28JFXnP
jSOQaec2u+mbpT7Z5PnJhFmqVylBxq+5oa+70dCRnF6R71MlU27fqJhtgDikvZ3+NYZbOSBTGRM3
xEMX+zWIOWfaX8nzTWvxmk2tXAnYdmlNtosP5lbe5//A9PqBRzPdjfoJHvWPn1e1DuMlOyGLsM5E
tSAgk4O1Kv3MMNgqm/MWvumIJLBPjzFAzwXl5hnOITqxqbIBQrQDLfYO9lneAwHbLKsZ7zNlBCFx
OPxyWx/JvuK3W/aQoFlX8zvBoxXWSDQoYyUyWenxFzZvnxGFaA9a2wz75Sox3Ww1tak//XuTHuuZ
7Ze+lcijddLwibJ9GS4I4qx8I7DloHep3Y5Hrjw1v/KylohBPUAS0/Qk1W9OrfhDwxtxPrQlypRf
6p/wZVjdO49rPa/W2oSTnOn8DIbZX4eJFg2WNUI10L+MHlT2NdCe6uCjhkuRsQQGx9h/OSRvzQtH
/lLS1Vdhc+qfxG9jyfplY8JC/VomJh3e+Cldzk1u/o3uWLCa+k9LZXa7mkeQ2m7qv/pqnKp2lV/R
1o7WGhx2Bbht7gvBjZW1ccSKaVa4UFAghepDxwSxLuv1SKwMJYs5uDF39GfCd6i5vCKcSupD3nBE
zdGNOpcjnd894gLZPMuI680fOZv1QAuSCAKFArli8RX8MGWrP6Lh4e4gCindCeccCKpF9LPn+EXc
Y0cfIWRquOxHZKVkFXioXhAzjpRYrNQrS862wN1lObA3YPFgv6PuFjvjSR6SEAFzQ/jEK1AOcqtG
AYf6nJ2I4lUmrHbu3dHCFU2YoPeB4KT3QDtI0VoiUZB1nFpzPByzZGDYVuZP7Im53zxbanCdEl2Y
co6jFekNarcvpW+YhGb8kgPwXAgxLKjOLBpnpxcXoooC0UcESoJsXjnp6sLunqwsdsu0/TI+0sGv
e/9LzFYds1Z9FvVdCbW1AOFSp4/hbNFNteJbqnYhqI2dXk1zwbIRgWfMujPZQxJYvMkws+Mag/up
8HvT5y5Xez8kcYQPb5Pk7JIbk/G51Y0uOlF5UcVtla3bAIgOJnzdvdlIFzzqixzxOKFkJNEBWpPL
txRiO0A0qqoPlqX2AgEOdIQ5maeaGNgDBUDpD5hB+lXs1fu72RkxcWt+te+lzxKp2TRmiwQ3O3rk
pVL9FtPsZKOrVFq2mFuziAiL2818SAOShpFaJcdAY/a+YeTGeT+geVTXBLQzix5MevTWGXGk3zFT
TyR9WNEGMQVqNL6KVX19jQf+Ey5RfZ3tgsp/5ye5vFtvv422RYYq02v++dEs3FbXc2FV4cR/CEjE
c+MMDoUFGzqS8c0utPECOf7CFXmQH5davanZlYiWOUZwqeJEWlPxEj15vAXJAcQFqheDe67eC8zf
jB20yfFbLxjISf3lhoYISvfxAQYoHvcJ4B6gDYe4zqa6Bbng3SBMZe7Khiuq0R7Yypo/CW14QBgp
ob3FBk2beOYTB/YJIRI463Qs4LIweydH7nDwPutKfY95jh16KCSA7XLawqQjo5t2bI2VyidCYgN/
vCujR0dhSfxyTHAljqv3++MdrJB4q8K3ntvDngNpRbnrbR4yhD/09JVhJ9oXwGxksAEuG7uvlxaT
EiHWzG7oSLkbLeEjZjmSl/wQ2XjOp08GbGi7RPuEyYk8rHTBBvGircnuVB9fqMYMJApeJrsJbnMm
AnH/Lolz4WcFSehndBqFv8j2ZRNdKzCNRf84bPgFW8eG6hnu/mr4IujeOl687OTXOn1tWz4kzhpt
yRGV3qli0NLjSDALrpWeWLNfpGjg0ah0xnBDazsxx/VarMGaaBhFTIdzw0IOnOZbbp/Glz/l0gda
j+H4iEVX59XGwpHlxMFXF3okJDDG8D+gIVS6HBOwQ0ciTqAUTpF5HBH8AMiXzAC5315JpykpBxmd
yWJ589vqoASXyrgnRrukHSSZ8+g+RfVPG29COc8Zc8npXxoMToeJMq1PGu83xLZWK6Ck+37c1K9L
zEpNRvVSphY0HcDVFH+KTlN46HkF2PeReeY/CTOSlCONJFdt8DFQ8ZNI9JzR78kkVPzjt0lOgcJT
A5ZLkGSKzwuJWlTaIacMin/pCCGYGWsdO+sw+nU9h2GRntxgzWRVtGCd8kNOILRmzN/20HyboF7o
hfmeQEpewodeeZVC1UbsUckZc/XhIyIvj0xMZhsdn+CvMK8uGPkwPAGT159avwOKJB0FJYvMMdf4
TXW29H3XfegQbHG/lrl9BTvJH82tVB5cUOdYdSdUsCrxAGsmqgARYmv9GNLOKv9gfZlkP7qawOyR
2bPLuLhRY7HG9p/U43XDFmutRZOI9WepxL2DFmBhFv+V0ZZRisAXVvwJXwMGwkWxH4Rjn9sScVQO
2byAgxSYjxjWkcNUODblbRb/Qn8AEiaeWNIcJzx0A+ttwt6i2rI4T71iSBfSR0wGzHAvOCT1bs0M
iQ7kW9qV+fVF7iv9QfBzmbBE1omjEOXHa62DhUabMNygCmWUxwCm+aJ6SIcj+f1Er0evUwIJZE13
+P7Ojsrl+yGWDrYKXBXVjlxZ2KjkmiB3pPyBD7OsrmltI5ncke8F810k+7yk/AmFB+nV3PbeiLrg
tWip40MugTrzNM+dT+t9RMvDxD/U67flsH9HxPqW/G5WFniOz2KeGOtgD6scLGl+N6/pg4DpL4Hs
aiwdBdFXAJmqYSNlyGWSoW+4HzXuwwZA/R4Di0EkwGXrtyJx1TPhC5cydzlwyeiKy2XqYWFNb3Pt
cvhFiujbgvc1FpSpkIqa8/Aue1KpAWgVTx99jE/j4I3DLtaOIUEHuXZUCr8YCDz7kdlSOiQaHV2m
5Nfn0ABo6Jh/dvLkxptp274cEEaNlPBV1S3xyk13wm5QxgNZHEpA3x/djWxcDF9CfQmu0ZwTZ9fW
wZS3puBP7G1IWPw2u1UfYDjYmhviZGlzjT/T6NxybmC88ubT2CWKNfhsOLLJ6Z2uowrpx4+xtwKq
vuymcQ5VfcpzZ5COIbkPc1A+X3veXnCHAd/5+QfSxWDyBxY0kKTuGkZfEICVzQTPqQrcjpoBA9lC
OBCDab0uVQJTapO2I6u7QvD0GpptXyQfsxhg+0yCQ0U4fe5m1HIWe0o0XryPSxSA5E4qBFJgzzoR
/zVskQQYyLFvI4vbZcIhRIhYuhFeH5yoLNDt5sX+hr1Ny04TJzmi1cXwkEonPpm7yXoq29Ydb5a5
Gn/TpYAck8g0iNE7rJIoeySlELAi2neienEUUKlKhUko3w0mn01fk36xaE+RRHRvP39hZ3qaFXRH
BIq+MR/ZUnuKvWoV/QiNKxWEPa/G8NRVC7IhpVX3KC4VbeYIAFZc+vVSPakxv0rg2GMJYHPFzEa4
pzN9gimn9uHR5HbfnScqy6hkWpGOQZ1BbaM0xe/QuwRboysQaWImuHQBuh4op/FbJ0bDVRPXFH4i
UMHuU1HXtfqZ/oZwaf+0DeG+eF6WEsgl0NMlx7+Lw0q9ye/rW3Fxpzlv7jIitVF0Ejt6K2gKstya
7KvlnOxgOPLoyO3jPXkTPXBTc+/u6CWU+N8cy1CqK1X0sX4WPwSehdqMQzH1MFmhwAX0g7XTFogQ
Cb1UVsqW8L1L+cvT2SpudB9/+8FDLcL/PYjMvOtQB+CELQtjtmvPoEiOaZ8jgNUzXycmhEu/k6me
Yf+iSRn9bf0h8mQzTL4PKgSXOZ+juBbNdZezLFwUkWTvhwqW+aLXOBnRq9MDsfiNIeYxiwerGtgQ
K0zgqIovc6sQ+0dDhk0oVgP3sB8kYk1WGsQD7G1iv4OnJn1nEo7qJTr3Hh2b4naIkNJNIz2iS9yB
QWEM5PB1zEu9wivM7TgefngldvRJ4clNDoRYTx45EgTx4DSeDZhEvWS8wi5COpUAgq1ytfgM6IB1
XxUACr6ngJgQg8aAEasJx8qqyBCCVNQyLbKfLlh0wQrxuxZhg9tr/T2x1s20ryzEI7YJ3pO5L/mS
2BuLKh02O0LA0DnfcXAZI241OhDYdZJTPT4JshJ9C6rSKbpL/qvHP+qXviagGudvhuRo7tviGPy0
kD12q/qMRLdEgEDYw/IQXdggDSpVnZC2X7cjUN7RNsUlSw6vR8w1q+5fxb18LQa4GkII1W2zDsrf
UT4F6GRpumlX1NCR7kLEbrc1Aj9b5/wuBu5OgE00zZsJG4LilON5iJd66QaYe5+beA9Lb0u3TmY1
1LYcgnPG0We0jbU13kJk9MGGrhX1I2+v/bVBzYxWyNEfya2mR4VPXwrHkri76Vv8aHg0QpErKw0P
5CBH0daM/JJoEWVD9HMergQVrPcr53fakqDZklX5vhWk0Vch5os1ZhSsLF5fo02jiHEuwEZa1HQu
nDekb7rXUX3JmH3Isur/n0cFrj5Ap68iLP5YT9E0oqbVpx8zu6oh6RwtnqFVllE78Sk75uAiSgFr
qvRjfokt9Ad4lfCqKj7doTR74qqbyU0aiHI7geVg0GvgC9RD6+AfAXow/qw/SV+FkdsAJY/rgfFr
erM6kWm0ahH/GtjXiwGx+U+mXaXJFUZP/AREAQrEwlWrh4k0VGRDtBogatZTfxa9v0BQqNWjLw47
OSQZDdyhxJJGqmvxFfCsE6BknKXYGXmb9eiXs7TDcsGKgPqF0niauc6NeBy0n37Jevyj3bMrCSq+
2h9GF/kmhYPEp34oHCEqPWCskK5yD5O1+caU/iShwEDbBucw3yY9CxZne0uPFUiyTOXJ6BuAR1V5
izXSlzdUJgMhkpz7YmJmZkq1X/GKrHCeR5tLvWFaAE2aK5VrZ6pO0Lwm2xdWFcLR1UPE+grlkJd+
uuhQxyAeHb15QXqm5p5P8W2iWuGf6DY4O3F2SXGgNzS2dY81acdJWrlKsVLPc9gbHS2QAnZ7TAXG
PFQqA2aB5Tel6DnV6DZljXZJiJetDhv5WgI6ljg1tqPhStTK79NoCb/78oUPCRXImvIw2pLIqQNb
wwUHpFQdpL+m2uiYq5mHqc8UUWC9aP2iEx3EyzSmBadq8iBAMhEIBoDuPSIADRzEswOnk7yqwxse
NDlYpeMRIiqkd08FrCSksLfcSOI783hsKjjdG0N+iVIh1cm4WVFP9q+vELdj5UhkIJrA1b4LNm72
FYbdnD3lJmcHyIJBodXSMcbDTF2LT8p0BuTpHYf4LdgY2sq0EEkf4hflnUDka0Ui+f0npdhjQjC1
1OILXxtUE+obqKYyx1Gf/QtHVAK43/cq1ieb1IQCSRb/EknNrG05rYVwTkAhxBY2FPrAX66GE0+S
dirF32EPSFtGrgHYI84tSLLGyDSXxML9gx9TZ4ygEc0BaIJls5Mw0qof5ZVyGMZoC9ZlIbYnoA70
DYV6pfQ37rwZfCcq8uPtaOE1EpcYgKC3cTy1KzyzMF6mYwpXctOS4K+nsxyTgZUcU1Y/86uF8Onn
i/g6MvciRY4/BLSBjLdlP+eZ0tLpmuhHbyp8CZAZxm2A1xKvkqW7lIsmPjxY70GACOYvEq93dE2I
ByESsPk3BV4rPiSsqSLpnrETPmrvDTcDNk/7BZl4EMyBcWU3Dl7b6ThOX9VwkYRf3JIIVRsKIYG9
00PQetoNLBrTHas0bmGE/Wl8bbNd2u3JkJMhmkBVo+kY4Uhwu2lDUllGxTVVVrt2F4h8VY9c2Zfa
0YIqng1MR1nZt6En9l/ysJSMa1CuKrKNNRNUAOT0piCJ4TqG2o3QBtLEIeBEcEj2QqIKmekQ73am
Xi1ggE2Gp5o8uu5vGp4El9F98JCZFEPenIHwoQ6eBB3SJg5/X8I9EjYq+XlkfXIBkq9E6S2/oFWM
JhbcUL01ERoGQC+qXNX2p+6xTdPeSx1wvCeovnlYPUZ7ODp2cptsuTgjMsCO9Z5PQiWITqJL93ix
0EvlYUATkHzPDFjn1fTwfMiIfO+1RPYoOh5jgRxdij7g+WTxO9apUSHOVl8WO7SWseZqL0/24vcZ
BMHgfOz7YxvgRryBsKK1ICnDp7+GkMKYfHlmBBB3E7twueqEH369AiN6dCN71OpPsIVBfIJ7m5TP
2PF0iZxBT8PvKqU/wheJOq9jvh/QpjCpB0AJRNgS7u62RG39U0YyLn7f4Y7jd9mQuRNsykcisY9p
DnZfBalTpOyJd4GZZbHjqWSvSSAidrJbzMIKfS09i9cJiBengdVwbj9K2mRU5xX8AQIQlQ1AKpf7
lh2BgR3eEwMaODh6IiJpcVEj8hEEHOR8SDYkmgIiGx4O1+4+KF64FlS2Ex73N+U2toiviWj56Gr6
zOAq8DMk8uCZ+Mdm4MHpo3Mcog6ivGIM1yTnrV+ejk6EjEnH2vVAQqiPuA8fw3liX7HlJ5lTwyLF
FbDRjUNXHkVzjeshoOkXts8Wb7JP6wr4JSHLnDypLwS+Zt3Y9XDySbyWG/y97J2MyNTnLdmbqQkn
UATq+bNR3cqLcELCG+i+Uq6V4QiJmPOcsay8T1LsgtbyE4+2SkAfh0jnIhgkzGfGqpmcdj0g/ogk
5xmhXVriXkbwbUYkIgKXARqOyZWW7DfGKmUd7VBWWZCeDftVTXAyDxASXY/hfVKW2KzSA3ZJ3Hho
M6xrxS8Xh1D2WuK/rxZb0kGY2AE53eELNR2MGoeN6OkW9naIY9sO1/U9aN1U3FSfOS4NXvI1g8cL
ccR7XW8QWCzGzcQ3DF1FUAM5WUieZA7N0C43jLBBuZR9JYJ4OSMjwCnx6g8terItUwjAAbreB6MZ
ErnW+TP1nSkXq567k4ANaQ1LyJ/ODPjdM8FNLATafP6aDPSblhL4Y1J8VAFhjey/xPxki3It4vUO
d11C4N4iFQ71NuVb2x1D5I8IfBhGj/xyhJFcJ2zcHrgfuyBjNA+d+Zey08E1bwjPXEYmshmaaTHK
1UwfuEN2LXegtcWF3Z4CgLJnVR/ity3VBPSgr9yXtHvF1GxRQUB8EaDMG4nG6j0wjviE1sUSopl1
Aldl3frghwybXvqo8YcQQEkILQlKS4usnXsdejJK95UYbwe6sN/IOkDEtfwZAmOTp/h+r6ZTLz0R
gxFY9z+Ozmu3caxdok9EgDncSgzKWQ66IRzazDnz6WdxgIMfgxmcblsi9/5C1ap0IZa7KDaVp5Rc
EKUM3Y7rDXVSW60Rm1BZ7rWnMjNGYxQxIzk/KniXTLJ00TjEF4uYbIQ96MY57KB+XsyHdk2KdUTg
SkQAz3Apl0O1dqrtvKM7mjgWwLDlG0DxgEzRV7sVroRzjpfUBXTPWoYq8aLz7IIUWQaNt05EUmYH
BvtfmJ9v0nJY3KDWkARc2QQnKEusnfUeEzdbtARzF488vmraLsw+sn9LnktJ6+SVb9Yuc2kLyprN
E3FdTCO3VO5EfZuURjwkEVHFy6rYxN5x/ouwatvVotRlDkbpMejbprj6PADfZHZvMDeiXxPZsM6L
XIWPMQP/k6/kTcIi6n189dW/uDqlaApD+rSpAgWEUn6BACYojBAzwK+SbB0Y97Wj5CvRuU3lI0Rg
JcJUyPG7qI6eP2qJlf/3RJdZoNYc8zdrQLNvR8V6JGVIcpabBTUq4Nt340RIEKQ9PnfzUU6OcKTx
RfSEd03rKDL8ndpwSSPszWY8AKXiyAjeDaCA/KtQelTjKSUKZzi076SNzLMNy/DIrGoRZxPMTBIK
oyfDSZRbiQBdYmLpqGT/iizlXU4PI4IJgGAeQsWwm/ERDYIHfuTcWdum3eEF5vuqCSkMHJ4kmWPJ
ZNUKX2YVoIyahG9jp4/vdb5XcFJI/8Lqh+esh3PvWNfkkv0UFeZ4EwEZDydVUzlhhLxbEQiOE4aH
cZcOL67+rmVJcavh3sp/fvjM03sRvZST73KQt98alBahvBtkbq2rj1RCYrnSxHULNnqVPY1TFt41
NngEsWnbGHURF+aFcoLjGeoog43236xhM7uO8V1gzTHZ7XfMiMyPT0171nGVi9+8jqxXRsC+L2na
k1abJi8f5Q98MmGLheiOdLyMNvUz0TxJ8LBxldD1za+hvunj9/iJJLRY+kHmmkgBDVTGWe8qXKMr
xL0TNxxgkPlFK0RsJ3s0VXGmD7yOnxUNSsZ8yqa76I7MtXDUXpV7j7Jf33eMvHJ4ok57n6e3jvoU
Y0SeLCjbio5c2+byOnWTa0T8Ia673/RdoqkmZn6t8wDC3UDBvtOrmyKdIu0x4SmfGeXd6Mh7CUU2
ZfaOlk7MnTB+En/L1x84IrPFzrVJbeXX1PNdFG9q3k6DJw9dBLSWZOUALIgPuiuu1oBiz7RZkfoK
hY1l/cORAM128eUWu1Rbcgb76KCadxwy1bbv1lXzPdcIDMHZMsewg/cms62NQWZTufH3qgnr262M
m6JcUeMxH+p3TYAJaB0d+eIYoYo/y95/aE5YeBTELMVGAWU9euQVsNFl5TTQlDHWoQ2D57fIACAJ
46D5axl4/ATrDHIRhjpGXKTJBKwdE1Ky25sBJwoBRL9qmWmsEkbw0AOrq8xaN7kV9UHm2ggd6YNk
v3TZ59nC5OHGGCjbKoIxr0ZPXM7GX2cUtOlfw2iVz5LppLUuXpHDAwc2NuIjstFJoxjAQqxssAYO
x/5d928Rm20ESyazIVz63pkJNiL6NfkRyipkoYARTNxyO7CYht93YSelXoIptsVLjRvwqvEI4RwQ
/pkBaZ2PSXZVkhXqrwouJqst7jbdkdSPONoa7KrGCrlZRCyBA5UheI4+Zo2WwbPTETIZcWSLDDWI
DhYQRfquQv9nzsNKEQN3UkgpjVnyEdXzVFWiV75VKqkaAZSycSv2bydT28s7E8QbcGnRjkB6F+iI
hGaf7EYOZvYQka3YFZeoedVZ4TMWq42dojwFcraQH3hM6fN3ofvrGbZnKhEPvJ2pTWbomUxgHvuy
I0eawjCUWCV+atnkGP5TgTaPzpdQ9+wJlFn+Kxu0A0AP62U5WxEd4WrUc3tsOtgwOuTUrzb8hNmb
3zsPwLv0yC8T+3QuTqZXs9d56b1EysRFVntMliNtpdXH2toMRASVrlw/03u/EZn0a/YoP5WGpTjQ
nOGogr+EB4VvmokyExyOA2Y7T+4lrhoJPulFYvLsOwlnCwSW2ClYjW8FprgpGwYWj8Qy3+Luz6je
RWk/k/pV8HI1HCkeL3YuecpIuhTk+efIkRSsQ1jtePHXTXnUUi9tLxWoD0O/BjI1p0VZwx/A6Ous
RnsAbaYECn4BQyEfXc8/M8pZr4XufEutHYNSn8EIsRfaRUaR+ivqFA98iZ8TbZDu1IY7jKcKbT+V
PRBpCvOxfbYQz0h3tofgd4q/Ude29wD1CIzSW2x8DtFJbgm8IpQP4PO/EgVDsKnf+5VsvdXyVyYw
R0IOiSldPJhg7l8w6rC9RYod8JmzFLLcai0TsCnw8h1IimTCPZDNzlalJk+OXUFdvbfTLcUvzk9Y
k7ROyMIjcJAfUns0VM5pu51qrmRMpVH5l6LB0X/nBJSQbhvi4lZOgCXi142x8tWPUDotgVikOt4L
BYjXG8vXgsw4npO+cwLpRUKLwhq9s7XD5LE+01YfnDLniThvFNis6BEcTas3PEkgH3flOYTZGj/y
F7tKtpSLd7SaP9Vyz8g3KP6KmPUro5LhKxH6neJKaGvkP3l9hPkkf/bc+Q3JgEDIxnEv9KtL9dN1
HrBoHKCdC99wy/NR3aWlejUVyCGsJ5IrPRBvPyuZij30OmXk4JIfCJE0N74D6GC9m0bPkSWdwFb6
ve22nU9prVPAyxiMOFZXiMLCH9iiIN1mAX4pYto4sP8EnoOByiqVcBMLq7h6RQr9aY6MBeYas0Hz
X0fvRE6xyc6elcY/w9rR78nyhlSnUrVDRqsVEpkLKnbEI38jkBdwbPcGndDcu5xT3GGCo/qbiykw
whB+YvWlMq8IEIShvUW3OSOcHUsV1Yq/+aEUXe5G81jkBx3JxZo0tkcW22P0uDQcWXHyEbb/RM5J
M/rWlrwFiq4PsTF/g+5oEAzNzilj1NCNXq56+sNy1N8WN9146Dg/woCUBOaHl2UfhQaV0J5q2hU6
WfenZt6N7b4b11MjolJgdJnUMEZyuxN4jkh2GXs3pLuakaBVoFPhZc6UQ8ZdlP6qRrOl+RjBMRpe
3YLH2Qc8Drm11xRm2GFgK/pDYDyrs27iGG6iw3iroAOGr765NP1V7R+NjNCQETCSmYxsBeqXmHID
YAIt6UDW7c1iA8YiTj4QnMbahQM5iPezel5O1S4+5QToGF8pKHKNdlu+5CxlB/mEZDWjj6nbv5KG
3Gf/iVaWEeRRQ6QxXM1Pk0aUnMmMkj4tduxLTJ/58VZnTiGmiMaDnS5sIK/SdJQzpEzk2C8L5fV0
qK2HwULNFFAI4Bu5ZSqj3a3MQHwmeZQNEHbZgQDoYSTf8jNCbiHn70l+92l7ugWcGcXceJ6GcysX
1h2u/u5U4gBhhTXauTEetXkfGe8BfRTDHfkljkhoPgKslbrH1sOyAndc+AzsFf1rVgLaPRg9cIKT
Vm6r5hlEf3m/J4HQv1biZppemr+zoAaFXqReRxF6xSFlG0nQC+36IiLftQTatMdKIUxSzu2c5KAC
pNU75xlbPA5TERuqG3ZbSz3ksGXSCjI63xGiiJxO+ZmqTzGi0V3pyY+ov0/lV5X8xsNF10+BcRqz
Q5VuR/Z5iOMgPJuSR87BmBw6eYdCr7mRENBspsHmZ+xhKTP7sp5NtYZkZ8yuQGboXyYf9Tfl2+fc
C7ix6VqGfZQhaAFCLFucxUSdHLpnlJ10igx+hZGLoDuY6bbH8hDT2X4U0WVgQM6DCraz4+tGjH1I
DkH7YVabFpy16oSkeP5Ex5aABFitrBvFi0IQUIjNZVuFX+XwzB7qD61sxc6b9CCkTFS/CF9qJFPn
6Q60NGURSb6775WvZRH9210M/qK3efnXxwIVzJ/OLFc4MndqKeYMb1qAZQwbD+AR0Oi27A7x5aDT
07aGRHbQYUCbMRNEch0LZ3wZZBe29+k+VOeeQEru8O6jReXXKNwYf2j91ccgXaQhghQbYnSxy2yX
Bh9Bh1Ok/BcrjzK717kXygSzsCYC7+h/akTS5JthdPO3rvjsoGg929KlMIZTF1BPy7aMCagXUaVu
pOQYfov3nAn0XbwLKJAZByJIaHeygTh/ZX2F6abPvOEDOZzeeAJazINv7rIL1hQjY8LpIcY3xKOU
78Vmo5+jxmEdYFwnor/Yj9ITfNKzAYYjxUHew1IQ8Gjqrm9uEZ6DXxt4l8a98TdX3NyBF+vuyAz0
kf2C+QJXGOccUU8mtMZEqzMxNkCJ+QMyUPxoCV8Y9yHCBoRwDMo45xDl4lUPba07SH26kp6Ig9jV
dYzlUKnkArHOeGfRXoof/jkG0ZpyQv0lI9mfPexGYZHP5gZxJBgRN7RpxaUgGgOjVYevPc3unwM4
GHOjZRg6cBPkX0OnrRR9PyjroUWqnLjTxYrOBdBhPOVARY3mNN+K4iyUpxIni+AqGnJWyJt/jXFD
T7wbyiUHaxYW1E9PRnK+wflvApHykbo95cjFUBmR00407hMrd9iLhxYKT+OTgY6LUMX/4snjHY0Y
dJW+K9eAF/ANsIFQwmOCGwmX5kljj45Qg3nDX2b8Qk3DBxUSU1u8acaaYtNCZngJM6+WvBYz03vS
npkToaW+Dj8z/TjiIMYwtNft5FCsi/iizyh6CH22QNRT5OeQuNd18HBIXuJR5AGaPplrFYzvrv0z
Tk4QRiS0+CQOCewf+Q+e3O4b4iFiJKvPHlN37QXte4GIrT5P5rEJkUHda1B5depVaGcqiuqy/ksW
jVz2lLMXiGskB5DSk23Eoubm12QL+arq6kxCQmjeTPClazOfhoAk+jsKa9xelE9Ntx2xc5Mpsajb
IqKvGjcxNnX2jwkAdjVwv68ooe1fVZ/Iunnqy3+0cVnyEQEtYXJ1h/aFDp/IxgrtFGcGZYF+MMBR
/ZWkLXMna56MYpp7AIThu6W9s46zcq9RbEHft7MHNo91JzA0QdnTGSj6R2RtpWYhQKKw5eDhqKo3
6mHhc7yZ2AaYnO2r73rYMXRG34gxwmxp2lAteIybGG9O9wWHNB3TiCsSMe+JFYt4Js3At0gXc/XE
Va0jGmjA07i0MJGaCQsIShENRAmeGvXWgS6yNqbq8A/Isvwj28Cq5hhl9euMN9laFT9q/lU3p6lb
hfM2YT7o8xETtZR2h5GkWfk4Rtfktzsk0gXRXgCytiIg41lhf/9pjwJZdaxaPhn7gskbP63xkrd2
TQeQF4e+P/IvO7QR4nHJQJI9DUpufFPh/THE689007xMNL1GfQU5mu2rmczdJUkm/mj5HUKnz1dB
BQpt+NLOI7NbzMXPhno7pjy9KFwSTD0UJmimMz5QuCQJOv4dwvqufgcaxfgOjvYsuDHmbxMx7254
580OcM6Ke0my5RH1lyPIYLmA3EgIRBaae9si/HeSwRU+WavVL2yUKB8j4ZIxFCR7lZCd6IbKP9mm
dH0dWJS1cZAu5mI2ByREmCBeLxLLQoL7DJQaZHfiq2fpqSTbAS07pbV0n6QdA2mUdopgRzcxIzQB
yy5hSQsOL8fsZxw4ZBGFdxTxrQ2cRz0B6p7v7U9knWCQDrSHMh3+RX6VAIKa6zjd445+l8/2VsBF
a3dWt9Zzh4oDSKFY3EzsNyt4sol14XPkdxhmh8ke84Zg67PwJOUJSAO1GqqNYDjExOleCUMevlQ6
VKhridfl7Pa31AUqY13hKEry2nyjeGIGmxIXXTmd6YD4L9LfceAqsLMKpnlhaqSgopU4CRgsYaCn
7P7viulWt14+DPT9eu36hEnETyIsqHOiPwZRiHcAxJ3qc3oOXha0FQU2GrtntAmr4at85BDea+hJ
/JGD4Pi7sf+I08P0lnIyWPcexvEPa6ZIHWyBvdIih5iXfZIBZQBvtISrfiUfsV4vu1FWPcSsBF7d
PMIE/vXGsM6FubfQq1RMnFFTYW9h4WJKV1H+HHlHNLjG7F3xjhh2wX4mXlhYLPBZdq4xQcq3gKFM
eRoZT4PCgF0QPygzODBBr2t82hw58w0ueOYBgEcw1cycDS4x5KLyShgdkoBGsCLcXh3VFnxHNNg8
Uxj409Qp7guku0WH57blkWUXTXHzN/3JE+uy6S5O/J0rA7EtSioqp0qnWenXvGhb5VfG9wJvqe43
U2GX/XFiOG4Yh4ke2Xw139Zvs0vkR+NfsDZm5Ddgn1o8VQ/pe2RwrYInApZUQRnrbH/gwz8zOqoU
l0C24lhQxFks+zGLDs+oAGEc3pSfuWHk1YB9ZUlqeob018zbcnhXqm2eUijIv4LijEzAIhGW79IO
InnXRi/pXFXizGaLoURL3HJWjcinznJ8rbGlpGFHe0h5RL/lMUfqGOJl4ZZgRdlHpB5uoUlgrsA+
OudfcAl1OImssQv5K4HNr7xvdvz+nb7jdUMVH7Mdy5r9nM/s1h5Ah2UR3A0oZ6+9cjPIa7kn/WwB
1HRLeoOcHBetu/UPjQgzuRamgtMQHMsgpdzdgTKU6Vtg32u2VvyM3TIpu0GxYXabGgfsmTCL+HuH
dx3DKl+ZAzOfPTo0oP85g1P/C0YBhUWO5K8Hk0im30CIM3MUECSntuBO2rNLJ0AwYixHuh0oT5tY
xw55wIw1bMnhA16FDrHHFrFQmH/aJ5NCKJyAGSbrE9ARr9E24406kVWJqaT2gMGK6bFBOYuBINmW
B40hNd6uB80eQnhiD9fzU95wTeXUih61Df/YvwSBpcMqfeF8wHeNWIrLDlcg/RILktP4GWHfc6B3
3+aXCZ2Zfg+2sbBHusvAGmk4ohTKReir3TYJPN7lhO72HFx6hjvc6bZ6ztI1/hrrXwv6wzY+QakN
/RvrasM8WpdSZ7TwMS0rXmGfaiQOEoFHvXUUTxx97KCOBvNGPH7jvyw+V/oxvzKdSdLb8kRSNMZ2
847pYINr0Lq8+Y6IXeUdV4m1J6ZYgiolIJeiqnbDLUJgYc9ZDjYqx2XkROOex8Vg7upA0GMJ73sZ
9QOHWX9ByIcXpTUQkNsq3T7+mTFEjgfH3a1P1h+Zrh03lB3Vm8E6w6eJ1HW8MfdpuDwbTOJnyFw2
cUSr/ANkYmNd0n5hh5eJGzOkiXnOPwQcIIY9ZTsD9HBtD8oLFtxcPLGxccxN03EBX0n3jAVVF0tc
ohgbTMprXnj/BqIfCjn6YRUjWfwPeRFmL5+j9dbJXz6Yr4HAbmixWU3slfLsIMB8N5RVRryHj1SF
TPuGT5Hgnhmt2b5X2L7ha42TtzdNhagY/4T9eWBoUevSSkbBH8e/ktwjH19HIV4QRGHs62N0EmIB
PiEgP5Gf5eUXmJZ7O9QeHVZzy4VgbfzLtjVRyW4EfSHG5wZZiFOAzGY8nwr2FTaRFTHTncZ5dUb+
MGLdhGSdnSHMKXsNJkoCajqjCdelW9J4NQXFgDM1+5kwh7QNTJ/wg1CHptsv6ujoCPJY18+DiPg8
9VDgmBxNCjgZZAfhugm/DLIxOpYue5Zw0UVtPzLwIv5FgxDEorXVkXmrrhnZEuqZM6wADvsIkfJa
HrbNP5UX2Z4+lAr1zUajOqOcW7oIg2rrmRU0TacsdhJPE79Zo80qmU6OtLxOdvSPsVhqfyI2Zt2q
lfvqkU8vocO55h8KT70QHLLuwFIA/8/HbbeNHgJ7qN+SH4clDfC857Ttqms7bYn68ADvLeNHaCBr
fAsabp//c+rgNJysnXWLVhiGWIjydhE1Wj9VdgTPEDLx7EbLUHbfwp7Y58VeYTwOJL7fJ/om/QYI
qykejVLWetofL0XbMwho37Xwt2bhZaL+gmLHXcbEg2+ETnpkCrxojnBLENjOykv6xOJDzIYGhXkx
vyDggE2nhq5Ajp12RA0jbljXN5sBwAQErqtYYMOgcamWUKpbYchviU9MWsZ9HFOwQ+HV5hZeNUOU
jh3u5xztser7L+Dfk4gmkvL/qWWti3NOVV5B6UQ80OpFHQ46GEArhHLrFnuZyecGNA0PqEQ3fTIQ
CTFsJlBmHanHMoZ8c/IHY5MLio0ui+hiFDlw7xha9myNf5dkBk6bqdgJI0tjZdvC3W8Hrmo0tRnE
zUQjsLD7g6DEQrZCJSw6KhiWaTyo87clbPUyXDMcxQTIvun/u5uAJRZ+2zbeSy3odd7BHvcnWBpp
aRCIskewZP5fTVuwutc9cgvNI7gJAUlI6u822tfvkRc5/WWvLkLMRNkYI3JaWJc/YBW7mDmwhM2a
Baf6osY3xiveI45sVnczgWfxG2CiiJec8IfRQ1R1YBgAF0uKuSZTeOJIcxh99TQoj6q+axaaOO6a
7HtYXUEt1Ch+CjeAvgBKSYh/WKDl+Q0UlSw9QzTDykmd2Oi1dDzgGsiDE1fjwrXpMJCdONpb7cJt
20kG2A8yH3lKyOZtL+b8DaqCuwlP7vBOXd99ShTO/Rt3T9CdeAxblN8T8icFc47lTSw0aa01fVr3
wt+kM4/x/6rpgM2TfejSphRk58KB4MCUNxKKhVMY7moUrll6xY6VFzMI9KMOKbN3M9NY+3xr3NSC
dml5dOVmH5zjgGEpfYPkdhwSKmZj6lbEeCUxtP46Hq+o5LruxPUPRxeKkhXvcapN5O8Ji8JyWCQC
GqM6YS+GJ+Q2evCC8bLwKxouTBQv/1/GzIBhyQqDl/2JO6l2DJtHC5FXYBxjteLuXTVUDJrX4rgC
GAsQfDmO0Z4W5qp+MZtE7MS/GH9z1NeI/HGgu1drS7g4zy1IGWRLuESun6ie0zfRPY2n8ihTKjHD
fuG9ig8CWlBbPeAeBNp4GXnMPHxoVDjQDfGcxkdmLYPwXuZrHInjUVkbQAQAT9PnDWRdwaHqvvkJ
RGZXQMSc6FcObyELWWNftJSyiJQD7kq7vfFz89UWW8uWGW06MNSX5FuHkilawrSe/J6seJQlgmdp
2Ctm5cgC0pMqsM1/qiAkw2WAJPoewHfLtpiMUY79WtliVl7EBslzPiLJbwCN0w0hwMNEXjoogLek
g3rjJx9sTAmIBBI8J0ZtPXQ5By6qsrR802IRySgbyQpnByEtESAggIXfmm3HlIFRWJs3MBpgHKjO
RM+sSD9mV0SsWYG27xoxw4aPCMQIFPRCAUEGC0uqD3/hcRjsyDAGfPOqsVI0FzWKor2HfP6qcY24
FSvGOr2TpFey2hYaBZxziZ1Wz9S1xefFswW89BbT4sKXpg9s1mGClvriA7dkEyyl3w1ZdRdJuxAc
QytulfzJSNDXCacQi+Ur6I4ZAMCDz4Aa2wowLGQSccKbBTkFS7TKGQ+7aXYRdmR2mOckoEgBOAs0
D6lp8EcMXWeTglR358rf0x2lR2InyFnmAxHyJ2L30NOzTfQNRlT4zKO3FCnFesb7hDWuOjTlTpp3
01bndCEunoMW4FvpWoljNvuQb9d0hehSi9Q1EVNWdPcoajLCUbItbzWLet24NkzyqH0xWNGvE0fP
ytcgsnQ93AN68CfF+IDR/yGNrBzo3ZmwbpjlxnsqUiPeBY8MLzOpBCh9kPtMxK+QpMHbQ36Tegv7
d2Z9aLl99uzkzi80jX33nmP48vTVSTMIvtqk8CIP3W5xd+ouuyka1UH+EuETbfg84bBVe+yZQfJs
kDGsOxJ4aNmqVw+ZL7suhTXyRW5L1E9Pfmw+oG8dzyRLshI7gQN/GGX9sv7iCUCFM6zocfnsy3/Q
tW71iXqTVlLb6jc+BBiiTGPQRgbIFWBq8VvRT4RH3Cto23jK8qes7+pkb3xFD+1krSv3udG/yV5j
kpZE6/iXrePvzGPIiucCm5ozcKnzwd4sJiHc8etwOOrJekLT/6/Ir8i9IxrtTavxg6ckBl1LBqBQ
KtLovkziuTMdJnJTe5IwDqJ/2TMJn4+o+8TSofPQwqchuogRO9GtjYN84zBFo4j/FSoz98L8xNYz
soHpSWJjShqk58nVYrgWLM3Mm3wy1/6XclYzxyfhapQ4n/+yO7vACHFveAb0S12ITsmnAGaINzk4
tZnIRtla+StTepmZ2cTi/AnaQ5eC1iFH1m4AwF2JUqc5DPJTFW+p4StWWvCkGFrM6pX5ffLdf/Lt
m97sP7EdNDtTXOvpR8kS2euvQLEPg88QYKFAm/t2oX3yfA9rG+oHFsluh0g9Q7+34bviAebRjVEm
EnSEZlt5Z05I2AP9KIhmKtBPEQ9q+yzOIQAGa88IiUvnXL4F/YrkrPvkmrWNX3/YZN/A2FFtMixk
HkBz4aODPgm/U76X26dFPNAGAnBig8UTEL/iKaXUNxzfER4cHYR7LVetRtCtCMUEPWR+WpZyGxBx
tXnJwG2xJd0G7Wm+i0gUUQnbuJPx9iXv8bEO4dXKTxqymaQC5nwt78oHQtASuTJJwxvtatXuIkLN
74SpLNbB2Mve0a3zMNcgWx0+cX4LXuoQ4fIC1WCajuJpiXVXd/rgAgkPBjAPnvIZYtdfZV+C9GKE
jsIVjQbgAO7mJfUTY/eLy/lL5xNdGWDp7fKyDBtj9PECrWrhQq9J/V2sH6x6k3FP1JuG14WvgZVk
fKJ16pCh0i3mcEsQyzN03UZowPJr/9JFbEYWCodNke/N40SArOOLwKHVzCUPHZGwukVcLZ3rdA35
hBe3j38gugYjOq6r8o8rsb2ScVi0G0AaykJRu0GRwiO2S2Y3+9FKl0SGcYGBQA4DgoyAGHFNiRLE
VfpNRyghafBMm+BCXRkXiOo2fMqcOtzQFOPMLoWT5UUW7dS265kqOXBKhw0W/hTRCKa5gv8MuG74
P52Dv5mcPiVhneLCxxRjt0TpxzTxiRJqzRd9TK9x+cUVTnFjS38qnRC4ELqUSwe4GZwqUrKGoFNH
OuJEiP/BrIVUmBPHwWqxfQzpIbqgWWT9rTLHeFo4RVz2koyIjRNVpX4ZNyxhIX/h5wNAG2hOhb4e
2sJEyppDRp11kY4k20cr4zUxWuDFgmTHxqZaM49hhtXYDE13yjtbdurpNZtBdVkIYlvd5jBp2PR6
hN7FKAE0Nyv2jExZ2voM/8Kj/oUhrRAd0QT6hL3aTUCw6mcsUC14NaJQl7oaW1H86Ao8Xl9IXcQd
gx3/FNnr7A4MJKOkFB16XVQ3DLtgTzRbOlq6r1UubUsR0eNS6czZTkg3w7RXEZxvfR33LCZBwm25
q4j/YuUAWQtOViDYyOre2j+D7HVoHD24A2JgWGV13XE61wiiNQcUF2E24L0khpnXcAeyZhtu/SPm
UR45agD5Bg43P8F0gvn27N4poJNzBpx96lc9tnLxl68fm41C/lG6I4Iulc68r6DCKHxpIB/dbwJD
42Z4zGlnHu1sLVe25LzjO76oSJk0hlgcFnq+wRpMsRDvwANUb2qIfXHDKKJ1AYVDGmamm+OT70JO
MCoUODhzcsIkLzf3TrHLGzKyhHkK2Z/B/E2vJF3kyp2AuKGTVcGZ7FEasUdmhhsoO00CDtNwl0ts
091CPVJuSQiWWlvhhLWQItoEiKCvqd24Ogbv+okzlaKoQCgGYxWROQUlbVtgngzBTT+QGlHGqNDj
pVX42z56YYtnnokZKYK4SQm2R+TWblXeIv7YU37O0arq4yY+o8rK27WxwYTpVvJVNzlZNhKlRrXV
hveeYQoZGIYbiFccf6wB5J36Ul94qI0tq45o+DEtRyg/xsFjxAdquXT6/hFwUX+KiN+yLbp+y/LS
R1H84yqxjXt6mM2z9EvjxDQ633E8JcYrRwjAsoSwBBWjSS+t+LPz+Ed4AOPF7oEZB9IAI1E8n6L8
aK3bsGn/aQmOiZXOSpRAi2ugMWcDd8/ky1FRBTC51AR8hDgRHYbimGsA5HUGNasjMk0iyW8LBxKY
a/UZ9HtqkelRbflhj1Qc7PY3hhddCraXyK0gChBjymdCfiguWEQNe3QPybgAiKrYFffD1VAdy9oa
2Kao4JOvbDi35QoN9ykSNyoNKDdR5zshRendr93hTfuYMVN+KN2DNRM/Nsxghg6C9VYYRyXYgAuG
H1ViIaZsn9wg3lDGk22n1jxSrn5FpC2thn/YOwWnQDnL/zXQJ/jU6HuJ7PCHnwADUwZ9Ypm62upO
McntuiZfzdtYX6XqyNFRzidBWBzwnbEnb0ggy53VYBVCJWUtvTcIbHWFM0Z2PpfQwcitRE4MAhEp
dXGwRhz7V+XEerv1GSvYuIEd5WD6TvPGDoUewWaEnhnoV9c+mQmYlT3ckCFuK7j1HmZClcJh3zFR
OirijzAecux26uobU3t+ac1N0LjDFybZYTjLxS1gnGFrP8Dgm7/WJP6au88u/Ufe0RExcffk3RJs
Z4M/NHBdFxx55HCyz5jhwl2Q+WjGw/yky/8pm2M0YzA51d2JeKPgHxvFemMOXl7v6wbuNEXIpvc/
53xLsyMwqM+IyzMP6DQaGAqgGI2PVgUXAXEC3w+rSzDM8iPmd6d2fQtl1qfMd3Dn0bw7LC6ftb5u
KTWO1Xcmej6D8viCLqKsLtYb/S9ND809cQX/sxF31hLSjfI4WZfHkjFrwXs5LKT+YY/SlzAlgLHr
7gYkgJgphDz7dmEDoL+BWQtXDUPQzPtoDwS2wIf5P5JpYbmDBKofWUXGxDZsrnPyGg+S/TBYoqGV
ZjBGJ6nYZws7BY88qHxxw8sRconb+tM/qvytlFC49rVfv3HLwwLCRbaGgDRCU8U6gLZp0fNhEKfM
9o1j+4/rXfslJDyP9v4TP3rA//9eQ62ouqzQOSLWLFZkdPbJhmzSL0ShSrOXxh8DHeANZdkADzIg
d9ZFK4otTFg1plMiTHd9EK8LGyk4DCfJbqr18IeZGfJEWzs+SZeU1azhJ1epdxJOg/LXRNmJjNJa
B28UifiYtlr+EXZ7dobhR8KxBz3pLPDMtxufq9EXz3J0nzlV1V2FxQiJ/lpBKLRjZ1im1EDHKNpU
a/VZdhsEvpLmdOMmYtbIjKLfV+WNKfWx/ck/YRQk4VbQNk0YAKFC/DSGr1bYIZxeDuL+jOua11t3
llYFycQace1A9CGT56O+RlBWWtuwo+H57RoK0y0PBuinAqxi5szNlurfiWmesF7OeyXjM5SX3zO5
kWkoYfrb8PMZmgM0f8Qk/YhuiKM6atajwl8AKj07V8UbHXNDSNwngU3ENqBQ+vOxvP3o4nWuHQrD
whW5Xm/tkVNhSVnLZE80bMCiHID+7OBWST84EuYX93L6AcAC0C/fZLY28FIpfzIjUHRTNqcTM5gz
X53Cyqe5TbVbLlm3CMuxGhNuNp+rN6ZVIDZYZRvRoYl3yq96Mw4hadj9av6BoDEbW6ai6PLKH/Zc
9B18GZknkX/+wpDZL/j0HHNvqyy+siFD8zAfcto1X8fGdpP47K2bOX/q1zw/c2sCJePtFDZonQev
N8/pdEo5IH6bkwVhyCt4bNly4ExaG1hLwvWgHgcABVZ4yqZNyFi1gWErZ0j+Weoiof6jmR5NhJOC
pzEzLX50BMfGJ51UgExw6eNt/hcmQhSfCSvi9vcdaDAEJohP5oNMX1J/I0aPHDDFecDlC1/jHHW4
/fd6+0au2/xL624Znv/FfKN80lpQ6hfKS/GX3Z3FOFjQ3zQAedY/Rjws/2i8jc+GZFhav/TJiJux
SV9tiDgv/rjOOKDiZ81i/QmGzbIhZmlb2q3Eeheno8yGKY8OOfY69Qy9u+V5tIg8FzF18Z8y7tNs
GYbiUMbbV6scj7TAxuJUx9D6UPinJof/FiA1wOU7tuj/SSfPkCiHTN2YMGd8YtV/HJ1Xb+PWGkV/
EQH28iqRFNW7LPmFsMc2O8Xefn0WA+TiJhNkxpbJc76y99q8YsDog5qRy6sgHQ/DbhTaMb/t28/W
NcDB0kRj5P+a7Z8FQn14tOqx6V7WKyg8jRowwmUrhcSzOO/WY40XsfVBe1BfJmkH+ktmM0FkJpE2
4pNagLKR+Zvxf/E4YpyRJlt9NZiiQ3RNoVM8OmlDZAZkIlHZAT4u5W8mksERSD5bOSaPFXshKznQ
WlndrR8uA1Nj4QZMEAJac2Z1LnB5ayeVwpjCJp1Dc0DQAkSPJLpEC1QwedvegHBxNhliJm+AaKcb
gH1qsgOQNCQr3VwUl1gglBMg3hJf3/RF1lCxzj+veIaxwwDSdd4/bwb6g10dfFBH83Lz7YLmjPu9
RsF/SJ5Iy7IrVnkfDui0UiOnvp3kem36K4JHVXrpRfXANMaQOF21ePdeyl9b3N7iqZU4UzA8CjNR
/StHt4IEG9hURw1RINqdGzANEd0HT4IobAlTI66I5heXy/tvD81A2QhHZM45/V56zzUuKT2GmYqt
bfWgGO7LP2rQ+sGYoYPSleX0dk4LiFomV5sWfiWZ38EFICsoqzlg4Kf0FD65JdsQq0SMgJFcawnb
sQUblNdLFa+zoT9djuCHKc6rfGksgm5npS4BeKGdYELLmw0FPHJaai2eiT50aSBZ81Qrk0E+nEFB
dylWgQmDI6SCRochlhtJtecxDtNptpIHIFroGdW0wBnIJWn3i2vSHtgOybCcuhDvztOId/MXNi0t
vHXgBKE0v6jllGwHgAiO8dvpXlzp5r6ipoJFcjH7HV9I0v3F7zu16byEKeFErkCm0d7z0Qk34pBp
hYlEMX6wRLGiIWtqgi7s/4LN85E4m9A3HMauXXQaQPmzkkiGefq48GVvYh4ibXG4x/cI/dCPnEDe
2wbz2DjY/CAcqrD7EVz1lhk0/Ib7wGUg4oNrWrLlYbI6EkQ9Dw6p81Gwv97fGl6M8B/FMJBAgkp6
jA8J9eavuvUBmDJuWM0NA5qd/fu7wy83S+fBSdfNSVxNw4FoWWZZIjQbqDNL5obWCbs3Tcpl3PJP
+dIDwB/hfz1Q/hDBF2IGUZ+Fwcd653IlDQ1zX5WcwADTDVsvuTkAWN5RPgsv/L5kGnfspg959Fe6
9U9yUjKbrCv/XjU0kfdB3FOgoE/of77uyPC7GbDJ624dWKmi75JtlIr0+cS1IETCT40fGm75JBx8
3Fi9hzQF7VL5UdzhRPTIpIHvIcRrXLxX9H6xW0EzghJKzXEFNtue6BJBrjOuY53B7sxahPg/neFk
pKec9GcMiFhR8I37D9MdJSJT5zxY6ILZmU2iCUEtXKsWzyBpt67l0TsxaHfzf6y7RuoY9mlIr4B1
MZyiIfQsgnmwNGjL5pjbkH35aukG7NajoxwvCvcd+UFwdEyXVzb8ZJ3GtRcYG1jTua38i7gk3ezb
PxTz2LZm/n6rnjG64h/BWBdPuOBMRDJyYsn35QHqQWaQiMyM3fn/j4l7wPwr0ikCbUsMq8KaRTul
m7JyEphtICXBB6XnjFIDegelFhO23uHbBK7Ebrw4y8hmuP7l2cCr9clCweNq4m2Eg2Mtk72wlNfi
8ZWc4B9iJprBrIsmPYg3HM7C7/ufLMCNZ4Cxy7E/rnBBYA/jbGmYuazBiW54GWvqdTbd2hq8sf8B
VFin5hkcCW/k+4jQm8p0IfksGvYmBM5rwhILuPvBP/4jJ5HQWpv0b2oO1p42VH9kwHysikPYxU6p
P/l+DAAlot3zfbJeRMj3Vf9Mj4K6wcTOcsMT0p0D0UUSCkYc3tXSSHFmcpzt80+mld0doiTb+iL1
mkttwvUhkfg+twABEDMKoCdehORBSQH/YsAgwMaez2/WY7AmCjcoDsDtACXntX07lvqdD08tY5Xg
UVSgg55TCktP/bRUp3xv9fs8ZWRBkJ75wU7sl2lJhWON0c1N4usIuaN18GsMWw2rOcFWnvUE4SmZ
R22d0truwSeEp/D/0QKITwFQb+SBnTcb/EqiiTjfhRSB8G4ID8IsTrXFfbnJipUVsIy3QYyJtm/j
2KEjabmd4ADBy5udTG6PmSgmFbsg5XMb9/QAW836ksrnuCQaAW39o5tOiMoQToTUy3POo1E+wTPr
d4yiuXoQbhWaI4WKEgpgHN37ec7v8TqEwqV+f4QEzXbIt5aTycgjnrNtaM3IsEG8JuyaaMU2HXgV
rSbf13gqdgj4BOtoMmNj6PVlbopsWbaXmEnwTrJIFroNCRKbXSuyUmGcXs3pAsjv4ojXFLJ0PHsW
Grn1kCNmnFGmM95v5QaXjmT+m3atTkTGGoa8iRyA8d1eyF7pTqROGZf9kpQkpK9ps6rhzmUOf14Y
McR1/IaZ0YofnazteWr7NSsE+QmcsTAd4EUMWTmHlR8jwM9EO8eeVvRAMvdeaZ05q8Zy1SkfrCl4
i4hDXXDHIuXAVHjX1XWirrLuh0AkcB708ri4lGkbgtRelEjU3FrZKgy7j3QYP2D2tHozMjdL7lrt
oGVs7OIWi27w2dD03FUGg3cZ1qzyrRB0kO7jawbQjLGIto2+CvRSrsDPItgI4Q1ffax+SWDgy60M
gBdBuo1zK//3v0KHOXe3NXgtzpqn1RiSvXp8L/QHQj4zugbFLjnDaBrzFVMz8dGFkGS7bZUezf6l
BcAVVp1wB3FC4y+vQQzA6o43BAN9VHBaJZQ4iCeWJokmGSEzxY9osSxgvyMeuA+MZQO+44C9X4Rm
0wpedhb1q0oGnr9GTorMkzJXHp7WIb+y0YP15EzrkUXImHiyuD7CQlbTD5/ZQeu8mVhDVn4E0Cbe
a3DhEBS/YQewOMs8CagVtgToP91FPvMzEi/j30SyMfK7j2mi666QRdTrwaSzoTC4WcJyTFaZF8Di
nEl69fJ9l0LXX/PoyeS+8fgD8GBQlBrMlolLGd23sWbfnKyZgnLgYXtnCDKhr1zOFMjw2L4i6rSN
juYFwHTIOJOYiARow0Lg34s0+XeFfjh3ixdd7SEEinAQo6fKovntJZvxt7oSTM/4JfF6JtuKrVAh
6IldXWtwHE+1veRrWlSkO42HSBLnzyC4oESo2DjqcZMtFEYqu1GBus4dTG2F+soZ5nWT5LKesXtt
7aMk3JvQJkPGUvIymoPXbHlVsyLlfV5gMjgVPK0oaLFbNUQ8+itiSTYcK8w52xW0WJnbPuHaJNZa
EhfgTDzD8Bgh9HyYxBOw3eCt338rlqexRtUOTKo6xTNje2U5Wrm5NZy18qKiTWEV8kASg82O0QND
CrbhxQe4bcACPAYBQEz8s/HJXzHMkFEPKO70XQlbjHuw/TBvq53XFRv8p+a4wqA5+Ot8jqTc5MJm
DzVuOFmcHTiazZWUEZC5ZnfEtND1N0l0Hq6DBar/HOqrod2qsL5O4RHb6jlPzyk+2xMqoNGOI7fX
vYT+2zKWg4wszPcgDAmHtCHxgUkJdZCjr/vOEZDQWcEu652uRqu/HRjixu2a59I2yuNb4/MKgb8w
ROd/Orj7ZnpUpRPwyO8bMNEig2tkmbPxyPdKBPzbKdvf6nAjQU9i5Lf0Xww33p8QCZEY+LsOe9Op
RWM+kBTP1IAwaAYvDDaWEPeo9mQHbBwzmUW5D8nm1SixsI2vbxY7O+Eihw8uGbFH48qj3bnryat/
BZQ2JYUBA+7uEAOR4+KkIYereaPyZELlKANils8Ja4Hw4SeOAa0n2/e/nHA6HJxvS/4W79OaKVVY
73WT8m8ho766wwpkFHWyFvRAzXLAOv4ta8sqWcZMvpG1eQir4DvPIel4PLC2w88bx7Mx4Txkewl/
LFm9z23pDqzVGCdrLBKC3Da/JsbyHpqfapvtCZlxY3MTjBv1rvjrd38kXJ1nMyHEGIUIu9pgZHxl
wvt5ypwkAucAUXH4hhjnZgThGgbO7c6AOLSP4/wgSpxaDO52Q83sWP2p5U0obCKkDJV1DIpHzENR
v09BMjP+dQe2kQRS6ZhIFzolS9u1IGRlbgyQReBTE4LLnHK8C1WxEDIXJ7sqr/yUiYxAD079FA1z
fSuO9HDq0hBPvXANfQQ0a1Y5CNNb4qFt8ZfRpLIzKOxi/TetjhLLvZoWwa5G1Eu8ozoEEvGzLn4t
yN3+pqfeko6AH6L+TqZhbDz0swwsC7+Vl+DTAX/BOeC0xSUhaCx9WeZN6XcF6hYWf1xabbmdRv7N
cE+TEYEaSg6b31ywvsTYA28Jg3dAR4K1gavqkADrIOpJ22gGOyTUTNBfsQ0KV5E8rL8B5De9t7RY
37ot33U+XtoXfi15g10JkG5+ER4T3PMK/iMap2UPj4M2qkVlsuQ9nUm2yAanZ6F4rB7+yFEtEgaI
ZHfPZ0fKcy9gaoITBQP9jFchCq8qg8P+t2b0njJs88MNeNsi3fGxS9pO1W5x5Ej5SybEgd/ra8Av
pZL8tGSnM1FnEbG8y0g4Cld99RPiqB/HkjKEh4qRv4JjlgeURS8Ax2ibxUBPeCrFZVXvre457ah/
9A3K9E67mOW3yKxqXIBwxTc7SB8gOllnvUFtRLOqDKME5uALywi53ZUXnbV5zmHdeyNi6kJ4pTmP
ebe1DhxMwQpPbyfeB3YTMFq1FcerzHeLd+AsJEsJqNtKQIVQHAc4STzgC4ae4Y+wSF+FgCaUwbCD
lZyploT/7LVOXf2lv6zJHq7MHVzUoQR54BBS0CUvO3KnGlfv2VmwlICNakJXZ/ZUsBil+SCrsNzh
8U/weyGUtxlUMb3UhYW0q8AqUvvCzTJ3feRhEcGHH+yliXN7V6Dqbs9tbFeQO0iNxNiGRHE5lEtl
1Z+oBypUuR/8sTAKRYfdW4QHysU0W+sHFuqrbDpwDVfOdJYGBy5Six1phNDpA5+2M0REfOzX8bNL
QPQT2qc7fXAkW4jZ0f+4N/X3Pc6Gkx5Fx0q6WBYF90PLt0i24y/YEr54iJWNRJvE12WSv8ZqflwP
fJmhy9dSHxMCSFizafuwc0VO7KK6yoo9bHRzNY5XgmtM8yhMZzG6hwe1WtfRl1X/K3LMqod6Tm+q
Vt5I9uQieLGnWU6/+SdBVrLqUWjWNd8duxyHRJ6QHppylDHDvO7HuIzRJVuE3GwJhkvglItM/wQ1
TIZTtYqufQ4Ve5Udu/HMMoFkm/oqDfgvscR7G34rnbCvXayd645dFd9H6GhwWBLo3PuaEb3s0ioz
2OjpV2hfGTxJeGi3VefkvcfkIt6EGnkwAOk0bKLZHE413CnrsThZG2VACvrJ32NNSLF3WgrtCrfH
SIn4HEBb/HXlv1pmYbMOokM2vJpvwtB2ymc5XjuSb+p/04O+lgET8oa1wfz3z0JXkNsU6bN0giXS
eeAR8KG0Hllc+t8Fx1e+0VqCyDu7InjxwVgEuwvxIAMDGhFXA5px7c58mfZq3nsX+Y455MSGINtm
ChOZf2b1Gn3uW9wNm7cA3p6pZZ77kJu9xiyYpjNteUpgad8zD71Xd5D2MV4QVYmyEKXpLC/rURHT
mhCV9YXnUmlB7o3bZUp+xHs7PiNGHCbIF12ukVQcFKDDeHAFIEDS6PkYCCUMt6W1Ma3W0/N7xYVm
iffqvWFv4xoXNXqY4OUYcu1xe5bz9Kdz2mQVzDRqzAvcA8q3WWxHVGNrTq5aotI4G9U+7TYVI2UU
Yjrs+SUP/zgtaxMlQYpGC9n03/ttkBkmLozv9vcNLwNMWoEP6jTk+wyjOeeBfGRAH/yqAlYjTkTU
9y0EwXLwhp8pcsr6JzexsrCgsjHIDz/W9CNG13rPBWwBxDSWEWfJez5NqU9W9Vr5mhJgd+kaxVVS
7xOG/LgQRQDDxtPETQQGq4o/Oh118gI0AAd6jP6HqqgiC+5IMiZyB0zI0myBPmr0DVNjLBSIQxrf
ZqiyDKucHH1jDp0NTb+HYJ0EL9dcW8uK/aV+nsyPXoIC4+aGvYOULjW7iaKb3V39/uyivRoEKzH5
6jtmC9hRUayfMmq1UoBettCwxhC6NJEFUN+6y6gfrf6otLugWzlSAqIhd+Q3v9YySOVLGp2SYQSF
UB3vLA2vYMJyNl4omTeApWQpGswAlvFU2lwmKg9FST44OXKE59Fm1ftOOVvwqvh3NAzC+Dly8oeP
lm6T8Vhjdyy3mGwuJWzxlJvyuB11KrCWeJ3vSscyTI503Hzzr2NpUzh4hEHtTy7zFTuXdLBAT6pV
Xb/040chYy504q9E/8btTJzCIJ7LuXFQljl8I672DCL3CqMGdq2oO5dUrN3ohNlfhR9CqxUujEuI
0Kqg2qt9uuVoBSKTt7D9zS3mtvuqeLRMC7XspEafOR5VNFg5G9xgWE0j/6dL++r/DlIhFo7Ofqss
H6ON9pIoQQOxL3pMbPYNpoCRidcbfKPkGge2JiVAJOQOKoYQfPT9OFCkXwtGfu0Ny0JpD2exoaNd
iCFVd/mDZDWCBhkBIGWArx+zehOsx3QZMYg4yKIblXuZO0/EDr9JpJ2JgkNZUWY0vKnUnJ/WXXg7
vvWDodZEcUswHtVxgabkQIMY84FXi3+1C4SnZOc47FJEf3PqF30c8MikP2ula3Swk4i05s7AWY2z
AksR8EKIzHb9L9+q+c4gjBTanZ8R5bXWwbXC2Fym4uqfv0M1AK/EtLnEkn5tQQH8xezPn10A4Yy2
peAN+llof9Pyaog8fdU1KdeoJbv3ScP3R95kjSKYkqREkkKSgug2WOiqLfjfsiAGZ6V3nBsn/0X4
MPRT/0GDQ5MFPrAwr8J+jvNF575S/1GNtF/xIx+PBR8/UWN67oJH7QMPWJGQ7kMEKf6txgJM0gc+
9S/W0ZL7PlBwsPYUg33FWQUzhjZpTRejXcriz41DRxdXZLj3ttQ9S9gI84AdPZkzztgrieKqEzaW
eS+HzxjLp3LLxDXeT+CqBpkNaKskc8Vm14JHINzh/eS2v5JcjLA4m3MenCbq3EH9sZRdAGPm0UZ/
0FYkfd/vmxv6r4wiPEo/mvArUTatcNC03/pLjRGGy6vkYmg/JS9N2S0B2i774vCWK3colaVQ3nwO
tJGtUwoJ1KfQGSM6wYJTpENN1eJjJAyR14xS+XNcatXN5LiouMXqjeifDGIyfdI9Pn1UrripdYZQ
+GRtC9rYMRvu0SGfToG+SIRrm7Oo/02YGqVwNbXUrcW1xf1CL6ORxjDSmYhzncXXrPhfSfoBfbbJ
4uUwfrDWGMBIeBCySwJFTJyCOknAjjKxURWo8yptMVZ0H8cKU/nfLBYNrUvZuoBlM+Ocr/Lf1CFe
YodjMPj3/gYUyU2QbbUfA3Hwpgp+2ZWfEDf35xwXhxSdIo6hgVHyHfVc4rJ3wDzYj2QO2tm/9A00
9o4a0IrhO6Y3Bp8zF/A8sKZngNvyumpcFXF3NEA4Vas6u+WQQqOv1DMwPEUPGU4/ATULZf5yYchq
6VL5h6izJiMXcn9vayqli2M2zLSaC7QTf0UMkR+wC0HSHhyNcYuODNPKWz4nwVmduMTMhSA+FLhL
wdsemPpV67x6VtNJ+RdNR6FdEY8bd89Od4oZqLGuMwuGNpJz/yCKax7rzrz37df8cDIq9R9I/ZyA
RIC14rKWS6tnE92FwX3HOJwr4FofbMbR/kLNGnbFj6YRUWnuAcLr+QeJronkAQ8zWSLZ8jI4BBdr
+yYVgxYi+DI/S6+yB0Sl4jm7mJtmPe3AJ3iGm2yaxXuHYHDve+aOI/Jo2sMH0K9tiTWd0bfiMe+0
RfGg8APEwb3WdW8qtjW5wrS0AbCfS6Z7CnLXbOxcTFjs8rWzBGInBEGtUhIgsVr0D04gnTZ4Xi7v
GEpU40+EnfHaq8w42Qw6lK42k0WbInMpXxOyYi91bZtznM2jYRUJPyO5jREBh92KpxVrqA8kKCDt
9DkGdvvKnnSyo1s9TAudD0F6C1yWumsunCLYW+l8CcKHnjFz3PcsZPrziAdwp2l7agdtWpxaaO12
I7nEdOYYVNjJzItaOi+bZ58WzpjFWCjBXyx1eqd8GI2D6Egy0Cwu9JfwCxAlEJDN2+2+MRex7NTM
GJALjq5qrlBggoOYsrV/Mgd7iMFZ7LRqLTHtf5KSESPx1JYs/rV/81Bn/Csfcc948ZSiOGZtt7C8
dK846hFeLFhZBFE3bqZgiQh+UbBSWdhEk/WLPxasyLXliyRRYZ4bGPwofCC9LbNz08DJxldoN2vz
rGpgE3yHhO9vQ+fB/WMDc3kzCAwrpB/LkYHUt/nirQxotWJ3+Ij8n7zYJMGaWV756QMlONEwFfxW
qCqhWWnbkGMCl26ivCAO6MycQckviIP4fx7+sNXPN0vHg3HLtkTgQdIDlcBfcNc+ISEdrCsgLKTt
lq2v+u/KhKTg4CXKr0yG8FnmwakRjpX5T3MD5E2NU+pbxQ0B77mkrIjatUXM2HyDZmoD5qK2362D
z2k7fCNg4iPGvGD9at2PajOwg7K65LY6FoUXVBfsXvWb6cbS0jco2OhTo7vvnuQ1ilVEyWX9hI81
4VlmeNl4jI3vyp7Hj84zHhnhUjCD+o4c1TmJ5SWLv1vxSjlaoExF7D5rs7fcZ5yVW7rYOmuBCZ4k
ZlW7yrOK1djuwRjkpht/D+f1YtjCrOvxBypkAYE4PEg4+rp6C/wX32dMth6EfgAUvi19U4UzCWfM
wfBt2k7NFj4VQQA1C1IqcWhSG+TmKwlRt5MdpptFX/pksURlaGzJtSEZ42hse9B9SIaw9XMXU/Y/
lOyOsOk9vQCdAeHaD9UeRzHQN2SIlfRPjGgE6eSB0ogwMaQDGYI3AUVcwZXqVAKeYLdbx9ndFyg9
TYxh2bHn8wn+z0getD/iPSTtrgEH6ZCMMXOnVECFugEqEFhOuUn/qZKXINEyZqGWFfH1qWhGfDTs
G6x4Gt8Gn7gc8gismYcotpUck7Py0f6y5OE9nD+SDWKYnEhATM4J55v/bK48whM+gzbzeH642QMq
QTxtPKEwg1Ca8LEX6k5FHQ1ToL8wheQ3HyqabXaiNHvtjg3ChS+e3xMxSihes4tMt8vXKCKjjl0S
SdqKcRYe7mnXlGhJIY8ablzvs+rXx7AGXl48TiVxwU7I1E3rKUzsyjhm2XYs/3rGFcL4wXUxkJA9
EeXDWDFhVV2Q5LNILlwAHVJHfkQ4TVAtsaBeWzOVRd9WxOQgPDjnrbYw/mkqYyYAqkLvDOXt/aUQ
L6vxmQDAfkbdV8ypWU/5gqgLjl1aIQuFo/9lXYFkjIijWpOrVrK8gCZEgbD0/qO6SBRtWYyH3qHo
zJgHuWRViAZ29UtVV4cGlLvJ7FjHBVB6RWP79UDvRZ8mOe+oXxjCPFd2Z8Oljz0reiXJrTFn9jf9
3BshCb5MpaMK6VYTENfI6XtMmrQ0zBt3Evo6mySBJ/nPwZU4sxAbG7NmEo2goy3iEas5w6riGSLE
iq0/DLPCTTsZaGWCDdoBNXjl8AE5DwjO4Bd5/zva372h8doyrWStD76mO0bh6c2kU3nG/c40P7vm
U8MjCg0i+u0VRIbnN0xJrIDxvoOk2m1b/TiZDv63psEK+YePMRa3mKOYv+CKxTgLzKBUvAJ0ICHf
+d1UjnH0wOQKfrCSiHRaMSSubj7HJXoDXDdEVipflrriTQ/ZfyvX4poA+0S2f6iqY6d/pe11Ii8i
RoNKr8zI2mq84RZAjiT+9Kyoy5DcGnwmJoi+6FM2dmIHqWtdYUsFUsdZwfycL1MOmIicYkLX4aTy
s9Jyuyp5zANXLw4mXHoufBHk0SsE3w4YI1uO4Z5tLDsReQ4PshnFPRrUo8LOYureg9pgUI5hdhMV
F4PVqnlijD7cEsCYOUrYogIiSUlpWiBZF31DpCSaSfR7Pihi0fHl51AgpNoBqW8UhFL8Oujlgu6y
WaTKWpOZqeC4XwOVrBjGdAcdvmm+VD4hGJW7KCIae9vWnsLz3UaObB1xgj7hO03Sjf5jQJshMXrq
/iXY19sfn4oj+WXUmMHuINJPUteAbLX6w0pB3tDpkdo44NbFXRlarq7grOvWSbEb0JcUxXy2lqvB
OtdB6fkaUYmfY3Rt6Pv75BcBqcFq8HDL05s8e4lgwsOvZAmmqmeZAX2q4e+2KPKFYxx/9QV7HQ7h
ovHSEZR1La9r6ouieBlJseSoAFTG4KXH49WiibKMf3kqAi1m1izof52h82OdEXGfU7tRSKMRQioS
o98JcLHQhwbw36il5kVP15PIY/LoP+b7euAIgy/qL0hdQLBZWh9a9K3KXkro4qy5E1wbu5a0YpiG
ISi/IZutTvAlODtoM9nAOso/K1wVwSFjPJCxvuNRXwjgHffoLBE2GTTb8Zo0IKpKR6kdVlh1y/Bt
qWLTDfBpOyljSSo9V9vBBMaBQRKcuArg7vYQ97Nf5e0E4MdrwBqsMQEuAxHVjhmrYZ1Nfu+IpCyC
uWudkfVatkyaeb3LqK/dPQrtD0JPzKIESVCa3IPgbM57HKYHdFsEwXCqvAExlXudQXjHMFcz4Ryh
XaydLAGZhOAegR9oxGEbMewc/6hk9q1jIhPx36cET01fzn46Um2ymXjUueT7sGF+jIjgGweXBFLx
+n1Qh1kFQcG47f8Aborvn4G3wPzm02oYDwo0TiZXYof6UWf4bASUU3Msg8oIFdDFOBC+zSi8IqOH
6vNNd4I2FAJU7pLCEhEPkdGQq1K6LHOuAfBV9Iw9xShQ8c9UWZXVLc6vKspxjAqaw9hyMraVcXhf
W4SbuDQIBlVzj69dlEhJotxmAQAeheHo/2JY1uD9gnHTEM9YGZmHX/ZmVd5+znFReEcAO89cFUIO
Dq247JHpplf8UUG+jfF648HoT12PF2opiYfuFvv/atGjYY0VSJ3cMqp5aEa3GLZx1C7GdEPOkp7O
a4+A+alAvo81YsPSe6fOfjTfRYEtbkvyF8b+nyZRLeDWJUFX+xT6m39AMNQbn1F2szhJZQp58GH/
j6mmYTkQSEDwkXYiPR2vtJ95TYxheBWle3m0DZRuTvCXrgPkwkXlVTt3IDF+aeCSB188ZBYqlw+r
f/iwGz7k4EjxwfnM6IalEa1E1toyehS6iH4g1eKry89SchnJgzgm4nF8bztiWnCMYGOH4Xc0qNpQ
SWduz9hpTwTZsEr5k0g0MJyiJDduCcIYWDQ6DMJLNbZNK/4TiLlDbYvdd9ayDzo0yq4rb7T2HRd2
8lG2uwiqnXxumcapMEpRs3YFV6K/n6gHpAkKOoYo6elHwFnra9heU6QKXgO2g0e2XhvPmJ8XnejI
EIABHu9n//6hNRbl5KzDe2oRUELee5fgqVUSxIJ5DiRpmxSRi1CgZOOHN7Dc4A64IDxUZQxGMRhZ
hr9qlj5Cpvu6pW1KRLo8KtY6SI5ijcskAv2G825izyRLaFycLpjbejqm3lFRJRTDS902yc+wTx2k
bMhNJevZsDuQCeV0SrK8dJK8e/5bhAWxsPObVWRQ8/GOhuUhYnFhocTAbMaMfiX/z5QViKidrUzU
HjaSTMn6G4eLGh5T7pb8K0aWtI1AZMgtQSznOJZnAa5wQvRF3DpRrnjzTDA+HxLfWkdRo6Z7SBBE
r4vxDaO9xS8JUGe7Pd7x6rdmnLWvmGZbySko4d4CMPDfvEnVpoHaZsq2JH5mLCLNew70w6lGz8Dj
U64DpBr+F9TQEkXSPuXdr9kwzPCjt3FhHCu8D7G0Ig6S+HrIHREbjwKJnvA3yXNZQtgbLBiWC0F7
bZGDmTYjYcI+gL/39xRZH4UPl+cKfBQdo2A3IHWsB9FtFfEdmE/K8koRo4wb4sbCBcmrZMsEj8Hw
NAu2xoa+wrAF1C3UDByrn4bbUNAituNcH7eslRPRIfwRnXFrHSxrL1Ar8cPM6VFP5ldZfiEwYZsu
EFnJEGZyMGwxlmz3ud1/ckjkzOFUDtja/eQZ0LgnL0a2J+GpcCftWP5OxPiw2yhJniLk4CgPN306
BzX53ZP7Zl0+qCGbHQRW5cGsXINmR0NIPBe6JgMrP5SJNgMvpM54GR5H8Q/NALRGYBOTw5M4An5C
NX6RrDVvbZ1sdL4u2iddQ9ccAYvx+ZUHWhtfXMV8P+99ic0itpvQZc3Z+w+RwWpeehl2felzEg/V
SXF16bPgGFSxuI68ti4llhC/pOHUB7Nl6c6SOUWxUwD/QozBtx3+GOaackxIP5F5vZONr7gML5n6
yC3sqNxhhKfUmPwYNjnRRmChId1ZLV5CRHSLztjnrqI/2CeToMudryBgz375zxSmSNj7w1cjvHSJ
qCaAUV99v56wOIOEzl9Z9WRWLCAqN/rHhD5EUqDGRH8V+hSDn9QsRBHZsJcdudduAqVXHm9pZS5z
8x7TowHMS8BDTLNC1/jGsPTUMaG5BnlIgLicUf0Y8PNHp4BSHuOotAy1bcd8AWqWODmmxryvHe0h
g+f7ZNAbB6eYBO1U+2EDb0x/afx6Cw/FYOKj7N8ybZiMkvzVGNy0oT3/6E2M+Lhtpenky2STMk5L
flg+s29KgqdqcavuVezoPHFIXGr05HeCdLKP0WTpqIvrVPMC5kMDCYiCsCW+S/leaM22UNBg78z6
obffPFFqgkYO+RzUdSaKMh7sSyRuWSLV4ckiFS6o1prKWhgOKoHbs7epvimI/pk+Ie5BbpHo/xI2
ugS54Z9jB9EG//rxVDcsUjVx2b4EpMFkMyAJ1Du7xGCBx6aCwvOpJLeWLB8kmziGqV5KFS3qkQk2
5h4diywXfnyJ4UTQ/yCDDOAZi7Ub+2s13WismN/zSpu4REKJvmjURXFPHvJkbTCWAkNL5yhV7n3I
Sk/41WX0M2heR1ZYu4Q+BnyEoMk5L5toTUT4xBLu5QILJblb5L/Cz8zZxKI5wFWAaGrg7ybkhhRO
lF45X10ofPVlvW0d8c8CaDkovKk8KILeOfCgqTk54EJKtFlt81F1Z950ZrO4InUQrgUihRJAGGqQ
1iFRoVzYyVYpHX7W26yjBJE/huESYC1sUWIuiWKrIDqwVsouCrjDQvwWsdNU5jks7E7LLgXYSLGp
Ye5jAeuL1THM9y2I2tR/5VA+WT0UV0v1fLq1D4sohaXYPMlTknB2nGFYk1NKarj9T7XJOIEbjwZ+
TQHbfPNQYHwRcZIsmSXVvFuMgXjnLBLSgJjzAzCwiPi7vP0Y1NSh81cZQsh0/62Iu88TgKJoFPo+
72bJy953DKkJI7BbbPwKtX1AmspESV/BQ5B1YKfd2cDmoY3u/NcU7yk0U4oO/s9kBNckn0VGXjft
UdCdMyIx/A/ESE4D3s2alRN0uuH/JGVO3dLjBmNqOBuOz4KFH25fRoErFIQk+eoaEWVOwLGxDD6K
0uBQAtCJaLp9H8xscdZL7hRe3gKqLlMCAXe49SN+6soK8KWJXpJuXJB+DFTnmDhZJFBBU2yQtTmN
+TI1/I8Rhp6FMtFA3IYD3TDTV6wyW/8LNafRdG6UUdlRwldEOopAjwT5IfOPA6qrnrljHuOmjdt9
PwVrUTjVDEGS4j+Ozms5dSwLw09ElXK4RUhCZDBg8I0K44Myyomn7099MTU1Nd3nYCPtvdYf1/+f
f24hw3PyJvYdv0z9lhe7KbV1Kg4D+TeEbU1WRETzCGXZeGkYjFSwrFVLvbLh0VGsgZhoLncb0oSf
qCXar76GB7yPEk7HES1dY4tIGVN/P6bfNJhjhuNpHqGQME7SRq16iKeq6FGmXzP4XP7ubAfJFABz
QAwsqtb6zd5rznoClUmgrp/MdFH+F1UOaaPh3/SIpI0t60tfvgNI1T40I108A5/SExF2om9AxURB
HsaKs1+s29l3ca4+39xr5ldzq3G8YO7+nzdI8vV2ArR5wP9wR9awQMJCMK8euGdApjR4bHTqqqP0
ooE9rY7c89Ai6fBdeMJKxXJXLLBcXMMJfc8OVNd8DI/4kkg+xn+cJRt6thWSt9K1vFRW/ntnILEk
F3elBocZNR/ExhsL7Xru9gnLdE3ghf/Zy/4v6VJkCOvrQvtH9zeYlOG1+bq6p8Vqql4H0xSWsCgj
SBcR8eABEfodTEJr/oOufTfV6x6FrUG7CxDnsB6qZfDxZEoWKAe7+S7beYqOk6q/yEkDnLAZrCSD
q4PCfsP2Rw8EcvxAOc+kxQzv4lxsd/Hbg3LCn8+maAGJ58fALZZIECOii5yCi9og01D7Zncq9hB7
UsWnJMbuoIekZXsD18u3TmoQNGQyKbbG9K8uXwUJYznujy/snFoFXmd3lYeGS0mXaX7nG0M+Kfpu
V9poiNlByQZaTGvuUV76roMrkydByGhFYuzzcA8hLiKfM/Zg/VjYi4D7fYEDC6ICaDWaXLdz7Mkw
+MDo03YrC4sBhwZndbJXbPZW5UVj++emkm+4LKWzyFkn7Dl8AwaGTXKk5KnZ97wSBLInUD9OdtLz
PUnD/aV09cKGdi7CnY5S4/luXUzn6nuPXfI9YE+jxn4fXvJvwVxM5eUaVDXRouEWvRrZBMmykF7V
hqmEvZvfpobsqFhEqxDwExWHBYCyKwm+JTw3mFzhOXFWC4qv6kUCC0UQdeUpR+WneArVusPWhE1q
ICnGHU8Juzq3OdSX6nzIUz3Aa3A7qRvemDet0a7quxMY4vF0izQDATsCqrF5IMggnwOVlP8+VOWZ
2wvwme8EyCZwgxPyaFd46A4bU1osc2qhPM4y7Mj1VG+Uus2Gl18nzqKimxrAjR0xdt4Y2ZiCqpuk
46EtAWlv/IkZzJyxxNUr83UiWCrtd+2apMZUFsjZGXAfpGlBNay8KjahV4+8yfCr5rKa2oC7icCu
/sZdeGeZFFD0A3iRqkUdjNbujcjKtnhDU3yuNKmv3+wjdCAlw3xr3qS3WyQbNj8Z313TYo7ssOYk
X7F8TaNNRWjDgIjCWKI+w6pyVM+qJ0iXetj3q/W4Cnn+Qhc0izi56U6XKNu0R/KEHzj/k20jLIKO
OGT7XAs2fNPMdCnuyGlKWvJwygF+y1WdX6Vt/cvaThoZw9bd/yfPhyfACS5HMEadFD2k7WAAjmT5
bkAidQQNT0DHl9ZEllgtyeyYGQ+NAmcmutLrwcsymwSuz34Yd4QhBnsCnfllUSqECiSF1+NoR7bY
MOWDmNB3O40Q9bXOXewvlKcCwST/EEzAcv4l/8pt6juz05hfZqKtrpPRy4Nz95cy6Nv8gKQ+F8ap
OTN0zOyh3vYXUVhQxXXqVun8t1mKIgIb9Eew0kQtE9oOC0bLGERfccP9pJOUzy/9/vlF/b8mOoaA
P4qBX8jjBkcpCOCwP/vkhKGe610DPrdU/1Cx1IKI/KCLkFUQh3WSLbm5ZjcEw/1kOZcJ9sH3Y1dE
UtHNAPjGJdM5vkloOarbreQamXubOYTJaj+lnT3Acz8BJac2XIu/InIaNC386kBsxn0vkjLOSsCj
M1UsTlcDOKOyjAqHMxhiA3t+Xf2BuHGtqQp+971Jq7vCJ51ibRfhgbJXKFPejdi8xJ/vapM9BmQY
ujdqZyoCeHbeJ3BflKH96g2jO2C9RL20yQewMFeXNgXqIQ51Iq4wf4FSocnoFr18nCjzz4GvoKq5
X3S+4WopG5eITG9t6fvfZn4eBuePmi3qo+emp7xXhGywvQr1IT8VU4VXvUUhVs5OnQAKw66Gn4ui
knyX7ZT/pQ5cyPwtE9q2MAjhW3rjLmaR4AkCkjkn5QF6Q17m/9DUYfYgXvzeAwwUsKSk9hyZqQma
WJCImcguMro4caZMGdUxe7LXLKRlsIwvlOtfk1GrWJYn8mg4nfUT8Ljx83lSVAncipXr4/qvgHAd
W/h4RJN32YkscY32uRW7ICdggoH5Q6razlyHDrDRQ3vIplP9oZgueHWObz43wsTGDoSpUo7VF+1c
TTYh5/JsQx/SsEdWnBj/R1vwqA3Lao8YoPxHibH4v3CVqkZ+SOwY7z3SBO3+kWjg0GwABiJ0Fyr5
NATdu1RdmN1jRpUTsViLwrxT6nVF06sYm0kvylIX2bnlmCSb4AoSw100LmrmQUj3NyPOoS9eAwVX
5b2RiWvMXY36GAIe9BXFL9TICBt+PtBU6m1KAmfnqj7nNkTi333pplX85oOVmRsGf12XOZVWgrGI
Uf3kE1QOgN1PCvUvUzjoyY9IeUDodvDujccqnrEp8g2n1CVI2rrDHuKxbpn9ItTxC/61g83vJ+VT
5sgoHcA1cTowHQp2fwKbzHp5GTpESpCI3v40mwj3+lUNN8Tl1EtcfQmB48NCmAJetJevEblQe2xu
GaEn9qfxkFfSloj7ZI2GHlQbLiSc7dnnBmrDa9qPHzm+A9A+kwi4DJqc80SuzoJ8LDzCnOXz298z
eZsInfK1WNEnlu8Lbp8Osvv5iXjmwT1CaHssCjUbWCgiSOoRWegLDYGVIZ1jk8e24v0ltwMcMtAE
fhuI+gmim+YIN27d6MO9wtEw2lKPbb8nVSClcoy/ZjJ9tejaGzBMKirl8KH1Cx22Xyus6sYDWlKM
yoMXllvf/KLP51PcOQ4+6qnRf1XcifxkKWYosq4/aOBNl/nUJrNSnzdcxQAtT52WTy+SR7efnobq
DvoBej4Wa2TmIBpt4lWTSgr3DG0NG8KBwJ/51FyqRUtaBjhyvSprB5zzYcp/hniWxj2JPfC9UGUW
v+jsNGk4ZqAe2Usrrqq5VeNN+HGwGHGThIRGMVOqDq/ODEXkQPFSOE0KrBZMFQK7GbtAbcOLSuPP
gGXe3I4j0HN8yaauTO0PeWvXkWZIwAeJnlcONcgWIhKwujMckfn+UlyBgzp7/2N8m07MtrUkftWr
HxBy+ZjVjjZcqvqGh2K4hZ8dyzcDK23UxTX6eF2NgmOruCKcfp98oQury99PAqLabA35hzWtKrYf
YzsQCGzOGzArMTRIctSIPIL3YeCF4okVauHMR1I8Z8oz19ZCflXef59GnAvJl1Bv4uI8Cvc43hTi
P1n7rV+EzwwYI9uH6M82UtFcNDLyEK0KmANCBnIpe5EjkiN9Ry/zMREqX3OCsWsCilHX883xBlf9
esAFU/Id8WSJPHtD4LaAd9Dtg/KPQ03mFb0Nw7rRTilgHplPvb+rmdifb66XBL9H4TUt8AjyK/Vp
vP/NvnqsNXyMjDHqNgJgimDZSYwUVHl+/FWULWCptGaT0z4eIPcIULEkDx+KADVd9yZqooRCZxNs
cmQJ6dcI1hZ7zG189DcAF/dQlwFFEZBGKH146nnO5WfDdzACfDbtclpEFwaOFaYU6Bs9Jlc/WebB
kT8G9jGDZ/CHnyj+9t/rjloOidpRpjCVYOS5TjbEeMwZbsU9SGHFIvgJfgdh9wEbb6bnTtV/Gz5h
wprKbllmr7f8xxTBOS++73F5bPrCNlCUSfoXy/mCOWkeosstRELWKkzC7xd5SYYuWD/oyyYjSn8i
JoLRUd4AeOMhIlxM9tg5YoKx9X0boqqrieljX0LyjvF+W7vh/slIUINwJ9uSFqPk1YF6IluA9Sby
mfEPTQOdlQFdcWLlkk8V/Is0sgQXDXb7N5o6ggjlrUk4zkEm2GHMvuHn66cJ9ei3p/xji03tRnG3
CLDJ8KyEAv2yozZNctmI9mZkLiRm9TKOfGSdTN+O1rglik2MhBnlazSFUtqwjNZYDtm46PYFCDK2
UeHiKwsnxnSntScBblbjkEeQMZrWx3zyd9f0NUYM6zncUYC+G4ArI7AZef7gZ7vG3DIHV/asLS3U
l/K2qKlhKbYZIWwhDuJjHVoRSvIQO/UgAGq+9zGkGxUdHvBaH337Hy8WD/GBr/pDmExQy46B4zQm
KUGkJjDwD9uABYY4yUEijoQ0cFHBJnNRkSS0oE0aYYU9NAv6KQ0ZNRFmqAoB5ZCBz2695M18tN3N
Cq6y/exJjXpLmk12z/hDCwDhHUxGYn7WK6LSSXNbM4LL4sYEyHzDsvn5VfeDZQEjaSoYBN4HrQHC
fBDCM3MEvNlIB7N/I1bKOvYwT22oFFCfMygmMbpI9UaiBLTFUNotUjwZHReD/dnoDiidQCY01xnn
QmdFYkUZsSus/M+2q5adk0GQglaYsF8+P43Pg00MUFMyBDJW0/7GAnnL0KYSOxqheAo/BxVbTgmf
u2tnZN0EtsIazeIom3ux/1KfDaBXWV0BIj6sZ+QG0lIDm6CTfETyp7Dn59VGV1QsNmMRSMoMRnvq
suN6bjYzgEiDoKbr+7N7F8T5Xt7sCx9nuCUfjyh4BkT+LLFcCCEoz0MxdyLimwG0KsZBqbBSw0fp
79xpr9cIcwJ9ODTkaWGN1niKmnfZfj7hqWLV4rGdfyi5IfMEfL1FjBZa/Gg9DVQtpQ+msc9fdY0E
09zWdlUcCwCjEsFYU/Iy4tSWVGzoPQxORV8gATEsb1RtyHn6pwtMEhKiTMxsiaVp5xS0IJZ4YQ1q
bbxcnBY/xsvU4Bd+jbLfrli+GZgyMu+Ejd//9gg82NJuhMflOyQZREflayKlzIg0pcga2nIh35Li
1eV3STqjgo2Gi6Sg6mRMxnpJwBYbSU1foOmGwW8xA4rjO+t01AucW3gRVE7/jv1IUW9Nfh8QkMjV
UZh9gfrIwY4wydoBpeohpMVnReiOujaEe5TviJEBPiZ78/BWnqSXycT5R9/qQmK4+JZrAjXR7RHS
5wMgorIwe04XidTIzA2Sr4gw6F6tvA7dWB37+xKt0iAxQCrUsrTnQeivwJIaybbFT0gGc3nFy6Ok
B7gOpsOEtGz1lxH8I/yrSH0nFwYhDT2nyPitGq3AId6aEQnBdPE9B1rHJJ7shp+xIjvKp/NNHcu1
GjwE80smjLXlapRQMCWMxu/w0eskPvAOcIu2KpZLMsDeIwQDhcf5NUEhYCCVT8Elhl7GL8eqz481
8L/rLHA6/rY0dbriLAaolrETUZgVkrT8aczFlMlFsw9xZQgWBPWW6RgYCEFqpg7bcefDcb9DnxI9
i21DShT43nMRTFk2BN8IxcrkjOMgf/OiD7IVaZitejwkid1j4ajId4FunnFXgNXC5vE+6ZK4IQuS
5E7gu4q+FRS3FQN8kddIZua1rNs5QwcZZAP2no7bCzE0ZnQKTtBisCD1DKAFanOy4wYQ7WozY3xY
kLfKBDpjRk9wfLdoyqmp53/xgHx2AFc8GhgVJg0eEMmgnpiRWZJNbe+LDGtmVyG+xaHgx0CwN3H4
znBg9cx0JGAS5adwshbvS0+YsXYswD5G7mhJ23wkidI9HbetavkNTQdfikXhFEHk9ETV1e/bz1ER
zz+AN2P2r2IG3Er1LiW/BmYeP0JJ8pMOce+o81p06+ZXKVTQ0NcMZ7ocnWoGl0F5EY4H7RUfBIwB
zDRluqp9VHhYedIviXiGE01JfAdwjXLpyXRqQ6a+eYpJYsuwIghH0tVm5qrHPIIuPGFrhFK18QY0
nEaGdCwI3peiD1+Z3Rck4YVc+pwWIBqPaUkE0I0YRnS35W7hmSyQuy47E8e/9EThXPmrjhYZghsg
wvtr65q3wvSXfeRpBhGWQNL8h8NGZLBwoP/L73FZlPPxNx48MrAnOeDUyjbXCH3JKPclfm+vtvaM
P7rTNoRMVzDAzT3DUyrHLD30CUUCCQxkVpCiaAeGibxkof41d05BXQd/avNDZT6m85IrEeUEu2t6
4+XDEmyusVMTeqQQbU0o7sz/Q4pUETXU19xz+Zlo1099IwpfECPro1/fIYq9eKcPLp1wfYwdeN63
FxHItGLOGkPcQmeWC43D2hwPQ3nTc7xlKz0mSc1c5ZBeA2G9IYopflEofBLxPLz3Q/fNhKdLQIvq
zNH9ZhtJ5lJs8X5vpfibBDwgEDzOn2LbkJWQ1QnynJvB1zxI5DeLL1qREQBtQn/b8vo0XKYd0eQy
qy8sA8r/LxkB6f+bFLwWsjFDm1w97BCgnNonchDYKtkHiAYUXnQrfSnFphVxLMxYgQR3zDCy3dRi
28HShxBwM/GazXDKcCfqMEKA2LXIjkn8a2ElUH7wevZUk1byQHcJvg64Asb2smU5Y0n+DGs/rGgt
Ib0L92c5zRfBSmW4m9Y/sVl1C3/ENriraTWNCOqp5XMBFUF1Ort5igJ3uGhsPiAqiX7IjwhjMzl2
VZbhyksPpUR0jYs5vYDnNQw8kG5GsmGq/YX+PpCPnAaGzqbLUVe/9C86DYj2aWxUMAuCQNeJU/6m
bLyYP4GdIxIANKS8MnrS6FREpxYABvhPK18BKZPFNeNKK/+G1s1n3wqbAjSKQKRnXOEiYlYJFhVb
icm84n7YEAmPhJXCC8Lnkl4GL7QveGqI8Q+4L+BnwuLNqYugchLtclDfGYQpz1OomKaEtVlGgpe8
1ym1jYSVx5wrXErzmFtQJP8btx0gZUxMDuUJ4OT4/Dacid2Gs+MRnuFToHBWw2wvIEQno5jUTgec
pk2eEcGl1Ldyft9oraura2lYSnuZVnE5sYx0FWgOP9xwabwziQENlT/EjDTLtzCJyOdkRZCQ5Knk
rahgs18JW/cq3lRYMWxMxGeAEFAsFjVthnyVC6okSpnwSYpiIRkpEgcJIyEmVDbVFHXyzF6tjazW
+lDOJh7EeslzCm3IZI+6gH6XPyk460CFAqA4IbGLWPOgBVmFrdnsMAMfEdNlDOJz8bQHim2YHV9o
WUJIgBsuKv8i2/p0+31+epx+CUvkiNaDPV8LtjiYtBwUCFNYvWzTdq9lADEIbilDIIYJuzx1IyV6
bldYE701oxt6jssYsoUH4nP2F1p4EO4DglE4lI+jU24SWm1BHe66Aj4SyCifjXOzLuY+ol0DDA6J
FCRdpq1hWFJudpodNgaOX4OaCbvGqsH3JO7MG9puRsj0nNIAwaPyrjnf/kJKZ0Z/R2ZEQw9645Ww
RMv+h66BxjIdxSa1k3mO5nnYyyJzhuyHNS1aitD98Xasr2q9bTInpROeaRVb7NuDu+CfJegPf2JL
eDbgAbIz7o/hBW7VQyrHAx40R5pUOBx7jE6cKRoKc57rBWCcLS7Sg0IjtaVPAd5WOH4P6abc+S56
9OwBe0I1DWnhUMeoXnbytRGXqLRSnt5vNAuDYmtHVFGfP8Ly/eE6wPTtZ0+Z7njeILJMKqoUdig5
Ed2rAAWpp5Z33vV+sHC1vtdJa/VOmYJY6tt8qrMmcqR0CR2Ixw2UIH8Cmkse5fpjT8A+o1mN8zcZ
t8GqsZ+qWzxUf8e/PqWElGuZzN+k/tfEtENbo3GbKS8ExfEjKnfVHVE37j7sE5SBaWjaoTluHZ0Z
3zDE7js5Ncmmzr/SPy7Q/PTx0sU+O4r+Iic6mZCYKVBFstIzGiQQmlJ1aK1kEpIY3+Zv32uPBHdU
ylJCBaOcq+xHLPed8B3wb2Ukvag2c3fFGc6Miwna1Y1fcIZZjElqLYhH+ow+WB/fLEDc7OxprPy9
dIZ9ISwCqLAhT0NofgT5RtiNBIZGlDOP+0bG1zU5L5I/ufBGZCdvEs/QCE5vXiVPOmzSFgjgjY4V
SSXEZLPFdjbZCh5/W/nkgIaShFIqxS0KipBZV/8NmE9es33bnnreywbPwe09leK0lvHxIBMmLSI1
K5Qtj/kUSX1AcuILjPNk3BKpCZ/IRhDOtj42NYwihP/ld/OWwLwiO/e2lYAo/W/2JGwGZU6wLe0a
vONFQBeXt4C3cyE/u3FC+oipT61b+V2Gew64ouqsnrM9qK7QWBrLquYSeKVxRTc2fPIz9i9X/B3s
oxGoPq0E3BjVFd0QEAHCrdTh5gmW+s0/NiaSaQQR3MIxRutxKfU/YcErRNg+2W8PmY4QwXurOFvM
CzysJiGcvnVk9nPM4OxsFc56+d9sWHMIsUKzHIPfvGsv1p7MeQWpMLq/Rxfd2hXPYcIMLHGFEg6D
ri4O0f1tQLZE0g8m5yqOcrZxbrBE9EYU9GBFRA7bHfoRl+hoBkiuYJP6csND7hYI25DZ24nY25az
M56K2XLsCKj/KTzOL3P5WeNYGv9FNoxOvhXhgXILJFF9RMcRlXVjCSblsgtB+tGSKRMoI5vpxwTE
X5MgGx+kwUsG5GntkkAmsdtJAw8YUR286Fb5+amCdbdBLI2QYBEwMy7W/vEHR0t/rTkRfXcvOv3K
sGm0Yc0wl5rT7slYDBHQQZ4s2eQTBD/SqjK9hPYPbk47WZeXRj8iqvEHzr0tIoplHu20Oy+T7+gu
rsBBxGIcU369HhcVKN9Ia8uCyqKUylN4OxJJJi38KMJ/rTk9XoS2jOjtRKoZ8MrqK+znvOygBAy6
SfuslKu5zi4ZKOsKp9FBUu44/MBIV7WI6XEB1zuVwcqvMFiL6NM/ntDD1uI9+QM9ZjFiB+CPtsPc
Bve6Y1QZX71yJqCuEjZC/czydFk2vTOg3mUweIuHDooyEn4G47ebtZtRuutT1MO+Si6Z6CmCjKqf
nf8rvsX3shrnUNKEkqGedGCAJfE487dMF7k4pZ4NPgTiKW/ZIMdjkn8b5YYEd2qEHlW7yscLEBty
DNdw2/RLnq2ydAXrJd21kcYP9RQIe9Xfgp/gKYKKw6IRS6QBubpczQeW4RnGOhP3AGkdhVOYZ+NO
PKMZ3GWsk/rb6yimTK/jv/wHmDoLv5vhX6i7tfSjREsS5n26s+N0Hw33gu+xdKJ+g0vLDbFJmHBf
M1ulXn72wJGsOuOuVhfsa68BF2+/l3Oq5c1lxqJtnAb9rzkgBg2pe/MaRSQWAfVQuI5wjUUWtlx0
m6hQmUw6DHCk/3K2tsDymYNfRsm+yI9LmdmLc7Sc2ErO/9j4Q7/T7gpEiq1I4x3z/+5N6A2ZGeoh
1Fd6elaSg6Afqq+yAYfE1odIi9uaNLhkGVC+O5oL3Xi2qLgiTH4cq9NU2PO98Ov3GTVUblI4syX/
ALa0hjSIwd7DD6qT6W3NpxwLRy2hqOWfjxWd70rtkoEqPDVyRWifAR9+l3vJwk+cQCS949ME27dL
XlBXWxCzGxyAdIQb/QdEO352CsavHoUw4olRXbDsR5b/IsIDXKxNXQSZwT9tIrZavmvDuhIVlSYK
+phzDCx8q+Ujw+jbW9fBURt/PtqpAroZJNy3K+FKkNjyvRTKY4/JmWYx6gfSr4LIhwPeGdSDZAMi
6FdW2e6dQFrTOltYv6QXYUO6BARldme5xi7lJKHdQEKzusQn5DWCiboN7QySgwoDGIKKHF1o6hQE
Tp7FZxxeyFFH08ZK8H8CwO6do0dbEqezTgqn+u2oqdVWVbMmHixRgKw6qt4t/0hDDUVZs1MiwCSA
wi6UYwjoDr4oNQNdCcR/JsdiRuUDM4JMsah1mWiJb9UK6eYSbVAhRNAgHAtk+3sSM4KnGlj0B3WX
dk3qMQc5Stgmu3zwyyR/0+sGjve209l2pp4kXnF1tiriDfgfv/DwKyaAZE7KATmx0eJ9ZUb2ncD+
4BYmlyN8BMkmvqL6g4y4+9jeLsQ0qRmqWDJC3aBZSJ7212DnZTP7N8AD8s+5CZyU4kTqSh4PRv1g
pcdgln1TqfT5e+XOruLbn2za8ktaGL+o3JGtL1f1qlNsBbBHmJJkxatfbxg0WD0XvkOyR0FAM4lO
JD+gXkFHOIUCeMGSQTdTyCZfZ8fus1CF1YdNOT4NcKPsfo4y7JhXchuC1k3Cldads21MU+to6fqz
R22hWLC7ZnkWq/PsKX2WPXDWTN8HE1iHWEWfV1sSE9+Sqz2V0Qnh09ilzX+VhWD4XwUTiXCKpgji
peh0tegkU+ZE3U1xCBkCQMVSeB9JSmHDLK6aTe5JYoWu9MPQ7FP61v+Ia+mu2m6wQoCPsMoxUztG
2urwqAuy6w/WOd3Xt1Da5txoG4N64S3ZJplHsxCRTPYbpnvSLyG11Jhxuj0RcIRBL7yANg0iAMjR
MhkBiUjwyQZFmQJ1PekHubwwcADaEhweHN9n/YagVuT6mlAudosAFSARdKA0lGkEUzyAXe763Gbx
bNrpZo/fG/+Scjjqkw/t3Oc7xNU1d9ZaL0ktAeagLemKuOunxRgAzulUwxWrCvIxWNPNR3QBxGS7
WrLNoKXn18oGxXufXyvi+LvA67o1nUnhUaa+/Uh4QboyZUvjFEX3FLP3JlQC2KBdQ7T4RX9kmd9U
/QLDX2R3lrmYZWhZ6khWhJ6o9u0DwA/jqk+uFQaF3DWwmeu3nkxd4QC59WbQmRfYJefxAlddBiaE
vIHC98d0pcLSiCtB2AbLSndD3zXr/8Vs2lornsRv0roWuLWMn35BJQkEbQfsCGMMpsCwmZMUgC2x
OFD/8oYgJIfV75jYEAm8bQSI08a+09ymXmYG7iN0XlPGg8E9NO8ccm+3YbHBh3JcbPfNV5Su/cJB
oynHJ2yWLEkVtZLYE/9Xq/WPLPFIjSPrg4zW65u6j7S2Nfdz1votREVxHTkMo+EBd6lhMEI5InSn
SPR8IuDkF7gcS5rYoG5ChYdmwpbXU10FONwZ7TZyKGRos4YM4Rc7JRtcdecyMKd8W5J4SCDcz3gu
kMGK5VVG3U3Onus6NFQF9VNZMZHPIKcBZYLx0tWkR1vZqFr9jzJAw9oEnUyaQojqQX5pE21teJW/
L9qVxlnM4ChGj4LvItVOwPrmzaSURle9sXRw7NfJ0r+SrIaAS0HCsoI848onaDAzcs5a7D18r+yL
vC2cBLHD4VrEmMyxAMorfwVU5ZnCiYTZqoNnWysXn3rjX1PxiDhVnWg5isuivreaE5K19RjrC7wk
tu4cqxEjGYDtnscnXnh14UQ2E2uSu7z6BkAxiUg7MPuMa6XEH40OH10MTJzbsrtVKyWQbX7/9a4r
94Ns1z+t9h1SpFyDQxvaFAFQKnOV3vgEq4RTn1R0IqzXrEF1tsLRNQ3qNfQhQiJjSUgW06pFTtmU
O9ziBBQLJ5C3ZaFbPUIKBOuahtnKwQT11sA4sdP9EnZnCSFyTcI8MWZYIN8EZHV/PXmXZDioncsk
xKiQAXLEN7Ibyn/9v+3HkbM9XDRSOnjUuHL78VKiEhxoAXAgLL2p8bmN/2bafpZMWSYyi4M/I7dq
28eAfJjgkUuQj3eod79euygekIrE4tEUHZfPpiU1/m7wFU/GN5GcriKEAVwT34Fjxv+SmghHTIce
14YJmMiISeDCLCHlf/GXqq4GQgcs7WXylNI+wOC/jljgO5vwSGUiD6ZKMfTrrCrnfl3wx57BBLVX
SiURKVrk5gOLgSpA8tuwuGh3FSJlCAPMV637gYEgyZ3b2GV4FPhv7qLMqnU4jYWhHUAGsiMeZySQ
sYeoAFifbgiVZmPUfsSjkzw3hWdg3qHPQrsO+FQOg4dManLWEzW9aMuLMfOG75EShRYMvj6odwGt
bO4EXzonga+vpI2i/E0W8M83hVXUfXXoLRnYLuqFIUG3jDMK/7T+rvJloMyhY0ecgPgI2d1WpROu
Xvo9qtYJKL2i73pmTj4zOcoN2X/nKnSpktGbW98Rw7ziS455DInTGJdVRFAHVVY7UCjOFzRswLM3
9NzQIHh8Kdslr2RND6vabkvhgtwnA0GX6CGaw9r9JcOpiTYy/VB4CyGIq7VPmAqdKmRxEruF2pHc
oWP0ksjWrFHOp8RZrOFTw/LOAMczDdglyiele4wcedC5KxbQwtxmc/xA5bSxdQa+UtZiA2OUrk32
gEKCuoFbecHlktrHSy/ZsKFEhyh35gEDvySRjYiBJMTJxPTjNfjsETZ1dG46ROIQTvk9HIpbkOEf
XPTlFVGVPjhwv4fZPVmYVyEkehNk+UUzgWErmBS2M8riI3JsYNE67Wm2NzTygB1GuitXv+b/ghli
RhEjzk5m6wmDPfTfGkwa0x/EKhLNFRnALXlD2jV1OMizX4KwtX9pZYOHzKnXAPrjbSVqLHtoF4yR
pN2SOwGx1zmRtO5BP+dE2pCnClQtAgHJUOPpT01JbGpRPUY1HSXMnFzGq2cSYAXGlxk9WDrh6zNW
tSPpGXOVzjjWEsrE1qbnX0ZAdf5fYrUfaGGROBEzkLoxTXxoLFqEmXwMem7IUSwnPBWAoKVOWDj5
P1x54DAomzcMrhSFfiYVKOMrgY+2cZOc1mPkWZl36oP4wvxHhs0exvQKsO+Y2zsJEWzi/VpfzJZA
Fwl/NtQtPjEyBCl4ITwJPytdbcThNXhJbJmQFgk8drpbCZNowQGIxLb5ZORGNM+64kcFrhFeE2QM
KstjpSOAcFApoIbAFsmSBN0KnMon5U/CUBAq+IFc7Lggh9Ui7xdIAnDqRNxscMO6A15+xWIEwzV9
MgpTQY6gTTBO4Hv3X9258boNxMo/JHZMLMg7x2t/lZ2KO6K0qr/PBrZjfMko3FEawQs9Saght5+4
pgkXQtmGdDbEXlPD86KjTAmbmNn8JENJP7hD8PwbBQOpdtCD3QK1qUQ2jGThjEc+tpGp8gkdXDyx
pWyFHWQwTGfKqt4vsBzwOf1i+h2B9fMEzPYcW3uuNBBWriqyOmaEa7CKiTbCwT1euBbN0YFhmbIf
g3pSqz5SiGOPD9gF5hZmMhQ5/UJmhZh+CjqGFI3aRPtNzxCTAbbGFYU85wznlQWgx1h0nRTPeOEd
Dryl4bGPkDUX9BYUzpQisse/1vJP+FM04Ycxo3Kw+ZQ8dCfjiIRK4vthiySIFiZl0/6o3+IvPvtJ
mFl8B9Icp5RIGSp/G9LYe/ONl/VYuw7Zj9QRNnaMHJ3xtkXwAfNlBZTI3YGSgWf4hfMLqb6wE9As
DI+N6IesBm2OBorfdAloDxrM6/IKliPZz+Ky32ITfFaH5tD/tHw2S8JYz0CDqwOHG21bXJg4VAnx
o+WqwSe35q3BXY9sUGMeRsOXfbH+AhYUe8BvmDRAyNlILhSVk3PO7JmFjCID3CaZVqFAhdtA2GnT
388djQWZfmwU7nAb5xS3V4PKgVR1qzlQGwCYwaPhkNRi0bzolHOSNAhTgMyNXsalXmd7UvsdhFZX
bTW9B7w0MpEm0xtgJuB4yBsX/b/8KDtoQJyeE6+dvtPa5g2kyp3h7sb0HvJ9vML75GQ412w0EzFj
ve8ItEdYpmkJ5ktHWoaDweHsoZou57cBonCS+HbQsLKFqsyl8+aLUZ4T6h8DHV9vVZ4l0e31ObGk
9R/8LbEEUynqydhq+AK5UdBZ1c5kOuExJGKAdKw3ax1Z3wTiLJmJMdWqNldu09igzfQnvjlU7B8e
WehwjgJ2dj5ijJAbIdXcINqPDzfdDfCvnAYUZ5GNiEiUPFFiJJgUJeBWfqtIdP0X9NKhfHEw4CMu
DvgM/StSTTAm2gJk7LfUzHKyE1uLZZaiwJEPynrKYnLGWswcj6OlJatrrlxxsYCZZ0f5F2mcSvLS
VFUCkWARRYD6fhY5CEsmKEiZfnN6Zc1Qt8aeVtk1FCnleOMc4hiMQiZ2DDqwWlCy28eWsaP7S8Fd
TTQBjoiEsGK7fXul6bxJaShsjNW82OR9sdIGdBAx0wQ2e+J/HJ3XbuNoEoWfiABzuJUYlZNl2TeE
7bYZxSTmp5+PAyx2eme73RJD/VWnToA1zQaaLQ6o6VI2EA78JnAxE/cF9bhks8BVcRbeEJQMuA8w
bkhoTTC3g7XT23s2iUHpWyeRbVZw7giyNmxSlj3hap5n9/G8k+vGsV4CK/PgYzBeY6hELaT2QFJ/
fsrH5y574sJqm/CK8RhbVotrIqR44bnOqDQ5OC1Ab8ou0yeHMQTpL7rt9oR2Y8H5GXT/WOhPd8k+
ct+wqwR8m/5Bt9GANS5ENbDZ4aJG+hrYi9dOxO0At2rE09qavdBPMq04cRIwXfxQB8gFAH+UJN5l
eu+QJ8yVL08CslbpG1n0abL6N/xDx04Sq0mD/Rt+MXfSXoRn/snYzdnCQYpslBWG9WM84Kg43UOB
EIH2E3yK6FGEbAi4eUGhrPOpBCwEWEgvT8lcOUOKDz+OkstJyNtOOhSMBqtzYsk2RQfglB9NTey+
tPf22zi0foCNQ0g6E/QammICWwlBHtfWN4vI6oNtygyQgpfT0t2sDT9dYlNiKI7L04Vd3togYQqs
dMUxn11VyJUfry174yt+nna/f7Gc8uk53uW9uHk5lj9+6JRiNq70MwXkeUSQ2ExxzK6Vf9pxcp5e
isoBqymyHj7RP4r38G69A56qv8oOq2t8H/3ubqz2LCt4RBJ206v8n/qp/Vgub574RmhSAA0d1Z++
z/5/bLgbBeDwgh5A96PwMPdhQYRpzhlyIGkZq+weHcQN65pXsGc0Fv8/+TCJi+4vSAdrSjmljOsp
QGoBYYF/kvpQtfgPvIslQTCEseI1qoOWbIkRjHA7RDHzciBCW4TjYdg5+dSCZPY5m2FG6GTnDltY
Lj1R6uhlX1DweS2Wo/ZhQApkiUybYCvYpbKwJiQMYzecfbB5zG5V+CXlghNZcDfHfybrLm/GUmVN
S4MYFA0cnTDemWjLuUTxrdhxAHr2tv2YJrssbWgsJdynm74vKeX49Er0KvhGrBme4cZGv81rDZiN
pweqyE4jmW9dcVhodkpRIJs8mO4IwXbRRj+Rg7mDv+RLWCHO23ZLZNOJrXxUU2DQcwkMmqv6IL6F
PBqcVXvj4A0f8dfCQV1NaGsPMo/SV/K5UFbw37uTjIlKQ9Jc8ydcPFu1dyr9ogcjmwrJ1lr8peI1
Ev+k9qp3zIcA+dFEYo+Gf8IG6XMmb/tD+xszkPyF7fqJPG4jPrSz9tqWbyQLOQsX6dgdmDTf0p/h
wvK1SRnH19Ux2sp3XBlE+i66L1aJf52ybY7TgWSpLfYCeAOin2KRVeI3iaSDkkDUh0kkIKP9USLa
oQpcBJzLcJw+DLe+8ALxvHENgPnBevjv+LSnToO/xE+4ievoi4YbZ4oeLPGv/ZnO8mfjitj/bsYH
49MjupOwQDYE3CTjFr1Lw+rMqDh9sxYmeitha35v3ssTkGFd2ekv1RkXVBDjaGIXLBKkyOnL6g2D
gZ+id57hGlRih2L1mvjxP7oU5MRUcVoHKH4ge6R+hW/SVUPQJMLJbD3xLTpwb2DCxFRslCBAfYCm
GNfy2alpHJS0wayh4g8gQC6t3tmvzMZig8ccasdKe6eG4hd4bI8s69z2HdMIyxHd9KIhS1+ZrZ3s
rcNMnM2whJpWvPnE+7zHYLI0rK/FNviygk0q3MnDghqWgACRessemeUndhYRowMMXwj2hQO/ZYE3
kPfCluV0ub3en3A1lmMGrth1cRXbE9T9j8pYfymuZLen9iYv2zVALbpc6PHhGz0cl4vjnoa79m7R
ZbTrO39ifEyXJpD82qs3PKqA/jhSnapTfwPHoWXAYnVpVzD14LiCc23aFagTNIAe6r3Nzl9yl7aL
ySHIbxocZ7IJUO/AF8HsZtGtKbx/uDzsA94L9YNGAtNl6QJ/4BD63Q/tZ0rDhSPhqr205+fPeKgh
bgCM4WwJ7WI1bkDbplUHQ0VHMr7awPqaoF/jc4VqgFOPJQ0kFDrV69tXeqkBuWh4/gwqEfa6cO4C
HT/VOlntssDCCZoKkuNKJR00nJc8JBmE/8Kv+S7P6NJ+KQMpTy1eNocmGO0MMz7oeyOY7l2/T3/h
XtqhOuQs0zfs0zf1nl0KSqQSKubnYkYL4yrD6CHt0QriiDMxNQMRkAGBQQDHGOc2uDFcZtrreuKI
5kp1D5YWMl5UiYONIiJFzsip242L84nbCHuAFsxFnhfMHevzuCON1OMWShCQbBgc8DeWbAgIUvoX
tim476ARJ+lPIH/DTqKzgmjJ/ObXwDzNXmzRcjD0NRrtf9YhdvfadhlibWbHRv3XpFjjI8bHvSnr
v/jwNQ4hvAoQ0MAZI8SG3OrqpuISBrSHKAlGu47sgsaOKyK5+zb06GB3nH/nxSv1LGDzB6CZXSRx
VyW7HnkauhOiDYgw+t9NjK6GroejZ/tIAQg+Bhxh09UkOpSSFN4NqNloy+UfHMnmRoWZSW6VnWdB
fi9O5z98eCWw7HP6G8fLjKp/DmsDCu9nEXQKS+4FrYZCznYOOLdt9nAZmXNJSv6suD0ciNiWzkSS
OJgFQ8fHcVinS5eLwwunkte7Fij/2AKT4S3KnsS3Ejq/DT87C4OnhqB2G0oIDFueD3VDrm70bkxu
8a8+sGKOf/A4H1dmkDjxFYNdu/kxXycjdDGys2kmiNLU831FgBJBqFq0mFEgy8CfBNrqqksR6sH5
eRFB/iXE4ObZAy9cfcA+PIj4jdJpRJpKR2Pn9CpVzzbVh7y5NrWzyPOjtB96D0tR5+lXjqYzS9rK
1zlFwvZUm8b6SYIszLbhbkjbYjy3XCutOZV++QVQ0WS424Buq8h0XFFCS7l9vVdsvek2ZmXLKC5c
8RcWdrmnh2vy83B/QA9n2otTwFLXp+6v6/8a8TEWLtNR8m0OE6YybibBqj+S0D7MjadBENp22h67
v9QRPtbFWxVv0k+dRKfWtwpnDB+J4fX7dCMNZ21A/M12p0n+xeMtBmg+RywXdeTF4x+gXuQK46Yc
wBFNZ7Ega1B7vjeTV7HxxtKhALshbpCUelaChf80AFOmi0H7MBs8Ahhls5qwpH9jtfrLCA+Jbzm+
RkTSr0PE8hmmq6stvSE+VzzoxA65qnaepWvZnkx1Tx7V/AG3RGMBS9RHRA4oztosLrmBXO7Yq7mZ
NaoCEXr8UVrWK2z590TaqVMgpxuzdkmtjHfjqaZYBja/8RAHoP7LsDfTSH7/k67wNC2Sd3bROxZs
eJXIn3wkhcqCZgkuTLiOAL4g2SAoI1VQ83CSL0l+UG01MG9MY725Io6GMoT3X6m42lb91SC5vryF
Z9LZiUYtWedXZn3WEBw2uDBEkO3DTQrq86etVBSHUE0lmFAe5PGoIhxhWZVx8qJixu5Qx3KMfCwW
AEC9Z1bUHJY1ckif6GsCW1uSZGe8xddLXKOO73GLyhaSi83SU9gZt5df+6I/3CYyJkK+ynfzqfoN
QrSVehmhin1PFyaZ6JOd8vsMyslu+zztB04u69rjRr563gEaGvBtbNVvvEEAMfI9XLxAa9xk0Xfi
hTPbUmtPMKARk37uoTxxI1WXMQzpCEVRg2uHD+o34+KMNToz4bBAYMzRVKhiRz9Mw5xgDpZCBnXh
5bZQFxO0KL6sBBKBBgh/BL/CPRDq12K1T6zCOmXKVtcQivkqPH08E8/S7mtbgmIKSNy7eQ3nwnlq
ntI7Bu47ePeiv+DG2yNLsvYyknpw6/WTakJg8dPiOAsuhCNN/wGZeHLfOhd/ayZVGsfqJsDk/1OC
gbRWXPpX0cFcxEvL/ByL+MbYUuJSBRLZVWovMh2sMzA7oNSVuQMgDJ0EU8CegbVyYFTQ2PJBmDj+
b59jWHbWFoWzj9jlIvyg3IBuVbVr7CtijXTsnWyc8uE0GntYGc9kM7br78ql2LNSGnX0q8tON9M4
x9G5O7Bk2OuUo8/QOYHJ4MjOkeB0lmNtUczW+ZZWvZ42hr6ROd8G2E5rwtZyPgVWQ4Q6dWzRepun
mgM7U5AnelhStikvE7EfdqV7wDYy0EYUYPnS8zQB1cFKJng3s1GbLDmLZGKXPnZaNCoBP5tUlnna
6QQ5a8ds2A8Md4Q0WC6DckTWx7CX9RPrLf4F/0teZrLxOxmCctpILN6mHWakFrOyyHDD/rB7q8xV
wGUc15wFYCkVH3aNPxnmF1hrLHeiB57czFihqD4JeCmMJg75bzioV+gvIKYymbazbZRIb10+Zo4j
M19ddrFCKFS/G/z5nd4yDDhnQNyZlhkiAMzp9gGUMQHgGy8XgOl+rUGvrMm1wx0MY9AFXOHD1J/0
UsuKf92jZWIagjcp2kR8YXLYWev8B6yFaYlbiIQPS0K+kP7L12aO0tnP0iVBsObIUllZrnLgPw7k
KyAXro3gNCAOVLEbkwfzvj7ySK/YbvAnNmKCjj+hZR3/ZB3YE4TNWfapkKZjX5dcWqzsl06bUKQP
Ih55LGfexlX6U9REtIARIQEO6Erh4pgVDqv++B7lDgl+8xkZxN5r2X4UDx5Nod2GAIbLu5EnTkTv
hyEa9n0gvSjBBMYwllc8RdL3nKDaW9d0z6Htwo6Ay8n7VfKKUW1qLPIcMnfYTYZQ4ZIF2mP+oR1H
R1eqZ3I8mWshi2LqEnoFj94eM5qDi4k66ZkKaUUuBhqMS8sq8uXj+YaZFsRF3HJbl8+jVQjRkU0u
45L4+g5jdCvEZz4Fx30lgY2Div5ZYdeefSNSZPZAfMp3WkyzVg2Q2Xh/mtd95+efqeym++zKETRr
MIKOkcQO+Qpki3wGSQozGZnif51BEweICj+eovROcLs0ODLxALZVenN2GCMm+n9jH+TDuZAQc/gt
6SC47ObeM3SSEBmTGwFEV1xlBme3SzfGbit9NdUXC9k8vafI5ZDKhitWZ+tnAxUFP791MwQmVp8s
qBVf5yXv+Jl29J59N31gqIfXuCOlVkbzaLAqWDMskmr7rbO1TqJHYeeYHa4F1Ci8SQHqFxC+MMBl
Pf3BtLl+64iPJP99BwgBvHVlq7/T2IoiG1P326K+iZIHXYmkRBzRYAJg/ZDPu0AVHBQN3OKFOgk7
g+Y1BBbCWPN/SmKkuHQqzPj1RQH2u9f/e1JgdIG4YlFuEvHKxhEmXoh14Drrdz1H1md/sh78LZOJ
v9FiOlzgpR07agFdxkEIsiwfyERBISfuoa+EzPqm7lbSMjyPJAPysN/wOw+HwCBVFU4ovS6dFuDe
05VB/uNgTOFqBtknx3fbLPXotVffMlwORUSUayRLEZqcL2a0mFTDyFWozNGGklNXLlz67ChAsm3X
FXTuagdOwUscDxA+sElfgguhy2OC2IkOK7kU/zaWdFj/0JvVGyPase1PoiCKAkhd+ZVvPcnei+y4
8YxXHw5Nv3LmvCaPGXMNJrR8a9OwE9aEAmpGqd7TZ9NALiuku+mg6wUmm1OHkO/yXZb9UvbxKKM1
0ostk7qmQPR2km05Orpmh7Clj3xA+HaNgoe4CwPdMt2WgdtwyMMtenxX3ADOPXAh3WHhfmcXRjW4
F/Q1SL+Z8zP2u6pjNH7S4uBO4rHL2Q9pC9Qc4itj6r34GSNnWpufGgoPtAETqdCICYFJrOOgfMBX
nUAPAVc0f6aTtPcLbxHVpW9Ox7n1q5PyYHGss6rhMfmrfnCUj49GcxsxLGjBkikAC7rJCfs0HQlt
zRXeb8Q+sbKp9c9sa/GKsnD/ZnLhOKRkIWK4oz9feIuwqsnymz2IfgA1XinfGusb+5n05YWd3X12
Syyiz0+DTyvnW2CuOXWTDJ72925eXAgBL8gjNuzKuBBhiefOZGyt2eWxIYoyaS5Vfumjz6T+0p4P
cbhVHFKnIyrSp/SY0h+4v7h/crtjhVxJqKH1hpoKRQQWcisdJgnKw4cFKFGMOxlrcGY3tPgHCTYP
6uBDFWOVc8DqChms2x+fLMdj87I4UNNcnUdtxy9RQGD8P+pfwvg34Trfj381btNyBx9mKxlAxK6G
wal2S55oP/gUi9Fb29xeeFGgdBWvjd65FSRVHWNYKKOGeuyi3175kodbXjzibmsUREqzaeHGJGet
f6RoQ/qNWO/GxIZ9prhVtFX6R2duZ4PjFMyghxHXF8NKEn8S+Ui4s2qdOFAgspn9N5zRrvkjiiGy
ThGPWmruo3QjSr5Zn2A0DjnRR0f8dSfs5NkuiQKM0APUJbHbwWUZkoc5XMhxC6UASqQOOR1TmUCX
9qBTONmKFIETUlHIdJvc8ijjPLK05bp3xzC+Uu0BjTGEAeKuLuiJhME1OOXZlGX+opT+gbYshefG
3ENs4ljOF8c62iTNBzx7ulX+xXnPq0VgQvF8vHDYdfBkw54982CTVBuFmEsvLs6ky5WTFyLpO6FP
mXdCtWmtW4M38LWTXUgSNA9wZ8biMdHQbKmK9aUrPbH/GN6iCxdDbT/ZCIoAQqgE6BvGDW+raNxz
Yzv7LBrnbZ66kJJKfAUypwaX9lsZezAvGvbEBcvJnXGcYBB9jXUjrSz/bibitD1K00VCg+yhE82G
q4mfaKRep9Sr6zdExlc6qLpflr20Q7R+Wb8XkiNJkOXrHynstLC0LyWmBbPrUp9EdqzTVuHNBj9n
RFewufuMegdmkBG7pWoDj9DA0RWjXi87KNpsTVe4aHk4ynHhF4l9vNP0I88btqZAs3XvN1Bb2lNa
Oa/eT0NYHYjDnAqgr+ccfWBraieELLWHqHmE6qWQ9ohkJuMS4dPomnCUMqIxiHu/dtI1TYOYZyhD
b0Zu6GudYB6U25H+8+w2rLZaemlses9w0bR8k8l2FT3yu/BF0gPU9QmqrVUrbJZ5Ny1bDuGlIccJ
nTIi2xOGLhkOJ2uyJdMF0UpQET1zWmJ7uIBGJcbSxS+NIlsXY5JWqvwZRpgdrAn5KxH3yduJ/RIZ
5233rv6fXN9lW55hzh+wHGmPmO6pX/txxwFL0qlfok9J9kl+4FwiDYcZjO2giJ/xNrOcfYyFTuQh
uuL2YErZ5645AT1yZgGb+UjR+2af/hMXPy+xOsFoBKSDLsMujYENlfgSHek3dF3UUM77CxIXah3l
2TA2oOxwM2lmed2TdYEZ2og67TJwZdbJZ4bFIYgvPi4p4Yz/OwAt7fKlPu/B6yIfsRQqSvhnjDPV
Cd5Tj6OPXRGVQMYNu9ui8sdl6IV47SmpGy+bcBbmPqeSZmK84qpLjk89+DTknJP0Fqy9p/1Eg8/G
Rj2GxSX5ZB6CZofDz/AL1gWb5UX7s+Lc0VAIoUhu1nHmCosH2E6h8K7gzTXX7CDikvzc1KND3fqm
7QWeH+2O1SRUOckMECVQp2kqoDH8jOYmnDxT5X8seDGuosURp26+yge/Af7u88lDjiwcUc0maQ5A
ZbQyGm4lmFSyRWYrOdqGsBnLR8moyYbHm9J7I/tgbUt9aU7UP9oD6NfQIOmgwYXF5x0knQphcFhz
A1TMzsQ/6K19C4sX04PVkeruIn8HaEK0yXWekYI1MLcQY+juLJAHl1t+mB3w0ztxqINU9MkXgiYS
LAHxInisid/Um2kv/Iiqys58j9UxujwMhNiIH0ZrcT/W15rLLvKFfSJ2soVNQy8WzsJ8wTzZCqaK
JYzf4iCH95ivPT/xtoDmhvkK4wHkj4xYb4xAUzxZ2gC+3ZHIHbJ7uej1mc10rZ7heMr139S63Go4
8wn0JC8ylp0/lw6MnAw4mSdS9AUecrhXBaejx7YH4+QCVFuXoR+R6Wcb3xkpGuv0aH6FmMYtgWov
+kqSsFeYvb3qg1H5ubEhDI9BBZdgphs8Bfly6mIRgYaNSyjLG8RWmubHx7I50OrCKZB6z61nT7Ll
L2kmGHv5bmyVky0xQGPwLDa3PfpOK3zjxzLwYJtGd8F4xHIAXg6nFTFDDGQvf9bALDwGFzpNoQqe
MyBcQOw5NdGgopNPCWy1QlYFrw7IGf0smC4cXmY/upLmpOog94T/EbS3FmQ8YgE9FgGneedT4v65
nM3tGgBDSkjKWA42JIElYbFsVD4KZZXukjf2ZWtu5ZQ72eirZLA42vt4ZcKvARbKdUtSmWbf8Ewl
uTnfToTREk3rSIOL/Rhyqae1pRLM9YaJmuUwpFzKQLVWZfdSAiHAv3AmZWuh1mPLwMbc4RLK+sKw
hR1skfodMaTm4x98Z15zjo5gBO+BSonqNoEx4ZQKsONW/eD14UieUDbBo8EbQ91xxxDoid1RJWqA
+YIYcZUEeUeM/Ffkm4bDKj3x0UWppKM0+meerTlBIdqckmzpFdD8saTCZ0uWP+r83RBPMWt1AaOp
TYielDOdORqgJA6eiqt2NkVPrVyTXWZG1osLUAHhouaFoUMYXKZtIleZzxf+DWzeefPSDtQgYl7Q
zDbgsrmjmZvS2mH0PiBNaSETDCgZu2WH3c93btCLVi1E4amwxWpI3FQZVef5X969Z6DSHXxL9Y0B
R0ZmyNTN8dM+IPtHjxkwPuOU7dmxjmh4q/7xQl8dAjwgdFKlT4FH/sUaSEA4UQN78xrKDElq9EA4
RU5L2L22Ou1iCvSX0bcqwVTuTJr/mH8hVl+t8Ym+p7DOSblDGxPVl4gW5N8z+c0IHpKWpIMUUE5F
APomNgex3+FakUD5OjDqw4Pmp/IQb5ggQs/8Q/J36u4SVKJ2p/9N3BDE1CZ2vxBaUM+yv2E3vsK3
+glZkeip3k62MhI6BAasuwQX3SXObkRwgGov4X82GxMEIAwz6WS5PZi7BOaD5StBpzPdVUXc9XjO
00vTOo31lue7Xl9WIxQOlZRZ+TTh/vs8LKR2qFiY3Fcu/ju5p5lfHeCV2J9nTEjUgOyXxroN6U+u
NWvK/2jdOO0FnThKxcc2t35rwo9sPBu6saLdByB51bssg4lEL7zpmf5qOBNvCQYTMWNqvI3kgEAy
ymHWXTg75A3JFzRA8TaethLpOSz+oHelVrA8pIOdGQ9CcqrmoxHfw+fmJe9xz0RwrStnQsA4dawf
Mw2KHEQhYDSG1VA/+ZDHWr49sfPuQAL3IneZSdC8c6CXlQfgiOOlkd367lBglDnAvKTne8s+U7vc
c+QKli0UGEVh+ffeLhSP35hWeVkLK3RqgSn7RubK+4kGp/Cn4bd6Hpr6bRC2g/KmPY8Qh4opaCJa
bEp7vi/6oyV/avNG6ewYGTc+J89rkwcqkYBZgCVqMTuvfxUOxkRTs6paKcObsZkR8B86CjyBNNC/
DL/TsNTmyHmXTFv5s2DWoo5AeKCsy6C5SzRNFCn82Afb0lz+P8KFYx4k601GyI8LyIG/1TDtcL5i
IGk1WOA0Xlb57fMnbLwaA4/ZsyZPrvHqtseBg9G3lacd1xezPUlAhdsWyJVWXt5CWI6OFS7RshMu
vmWr1nTYoIGXs3mXZPdlkOeL20+QLigffPh1N7jlcw/ILcDLxofVtdIfPcRe2DP6QFb8FOo96Frm
WHit0yAgNXTg7zWfNbFtJQa2jl7ZBsO8N0fLggWmLB5Ux/b19BLNr/9pJsjl3oI3HL5QFd6M8nfN
VSwQEYAjTJS8ENSzYCGZuTmsAgHqL0RzvC83cXWvJTsc0kMy+ALuyujQmRiw/B7ctrOtD2a0AjoJ
byasop5EXyvB+lLq+oNAiMWP0bHVh1deCgS01AfVbXQ3qZj+0NOEnMxp5GrdTke3gaZbqO9Zfowo
GDBZikVarxxSILGdrG57SAdPQsVq3EJdDPqz9m9Wf16Aenho/XsB4ukpZl1sBAr0UmkH+wkkRuo+
WGO+wLj7bSn/FNM5ze4lB+DrLvFcJYDzZYTNHkuZBhIL6qEMw4l8CAr8gfpr9sIxyUFipmW+KEMh
2M/cZbPZJCIx6p3uawIzqCNV2wKcAEOeT6N2O5Yn+oRdm+CHLxyvnKm9RhaJK4c5+dHHn+y5f/UY
dnoVXsJIlWV1/xS2YnNVxO3cBezKYL2zEom9MfuerV/J/KqFneiFKeRUt2v3HTJdiGSgcUT8zDyt
PR3yedFPjfmn/IRItNC4nmxowaxJVmGErNBqnuXmu5w/yexDyKDv825fLZHL6kksNh2pzK38/owJ
M76PBF+3fzGxXKzJ2K4JBpk/rE0+x/CSjpu4uAyYe8oIW84JqyoEMKNn/aNG8CgC714N6uCwn3B7
Zuo5VpnNv5DZ9zpKucuzQ64yuGyiIlBCfxZdY1EjTN3BSLdidovQLKt+Afu92vDzItWfRBwm4Eps
Rs5MNBQEk6FOAMcXfF6jpPGqmILjxRZWU+sEM4nBmeAg0Q2vq09SmmZAkbDfDE9aOfRfL0thQMjX
MwGBJaytnj5quhWvkww/SEnPPTygJj+P30tSWhixW1SP0rwrRZz/dciK8W/NvA+E3WPjtpm1Xxno
4wU1o93IL9jiH331MTCmlSK0nQS3IfZxKQudFD8WQb1N8VZu8NaDjhpt6Y/n96eMpjP+UqWDgE7F
9K38HTk9v7uHXIZ7qcQvJ46tqTjSrhpYyYn1zXpd2sAy/qZwIfd880Sv9adr8ETj2dERXdt6AlJ9
TXqIfhRILYPkMua+bg3+9PTEys2KblV2NTm6u2FH2UgiOxb9OSLwhKxukAcBolR6rMOPPLpO7/lz
M6DlE+bH9OJ7geIA+AWDduzHc5xhjNd9TaprzsBjThEF2JHgSwZErURkzG5ZYWbjqY9/E/IDPQS0
JkfV21P1K+3wkr8a5aBABEoOI7HJKeeEz8uYYgeIhqAqLiXLGfgspXme+t+tDr/1dZ2l7aQGcfIv
zB8Cu2zfyjitPZ2NgPEZ8efK+EOs3wv2YwTsgMC4Ddbjg1+ihZ5/quemWbDZAfOMU06YYO1pgAfq
8tqXONGL6xFqDURJgG58eXxRBUK1cV+KMAEvdoJi46ROOlEvuS/Vw1te7H4Vizyk1TnqwU/xiyAM
0DEWVXj8Nw1u3NyrCqJFBOcTmmuswm2mpA+sgNklL9R5yEwNzQVq1eIyFQHmLqw6s7vA52BIY03E
4Z/wVjckkrN+PY6HNNo/Ee3pDSSlzqvS36b4wde5Jhaa0G7Iwl8znViF/9W7qLxRkNX22ijemP7r
h1sDb8y6t9Wu+HxJJ3kpn/ioi0ZfbWKdRmUxOKoPo7Ix+l1FtFpxTocPbX6U0lfaX/v6Eb4OkRKw
lBZiPxVvinZ9PhFPUGnijJ3jTcQYpDq+0DAGZeuZSJNp4hObN7hNDrhGJAfQabwxzRo47DuGKh21
71N7a/rvPPuzzOrXpJiV6Dox2fxTp9AL1XY9Al9ITEpkjUBthfkEl4bI9Wm4ktPJBpABnbgNS+Ga
0t8WmHe2QAHRm0KfOcoPoUT4EJdrsWJiXTy7csnWX4cXuVk5S1ojxi2SFZ3LRIKPcRaj0TyrS/Kl
wzqvpxxl91e6tazFocHU0Ei4rxxdwKatbh1C41H60/KvF+yEF2QI3MYihaYa8WB3N2rLUdki9HgM
9BxOITONNJhs9YEgwft3QhY8m80LE4f2UE92YroKCJB1W37GPOW7EruB8rsw4abUdBLWSde3QPYp
i2og3HLf9b8lO2PP0qnn93G46gVXmEiyivA3vO4TFZqLJ1oEXe2SYh9l507Y4Rc4zA4jE6WsrE4T
MIGQfWshtCRjJyQ/XRgiYS1WscH0vopwvx38kNP8JWvfGWnh6vPR9hNMB5o2ARaxyUSHlCyTYlhQ
MGjpoiaI6mS6JCcC6ipAPV2HsjVw/FSQrieyfeA5xBFWpvGZWvYcYUagwRbjXas8dJXlFi6uIkK1
J7vFJ8A5E1vDDMxVSUZEGmBynfz1JJyiQomk7oflIBsCVXOmgfORtdqLADOFxghpASVtSgfmCJgl
RnHtyo8K2o0FchLqgALJtYw/Ce8he/JEtpiSbwucK5iGmA0ZMJT8Tw1/8oWU8fpT8eyq2Hk//03K
n6j+U6dsLWj42/PomUigm6sktaueiaVbalDMdMUioGe0hoxh6XhyiMvI8hhRN0+0hoJVrTX+6u5J
PBrseqgCMoOSFS/eS+9NhcISlEBu/Uz7Gplrn+r3cB1Y8Rbzl9bw5xQeDMiXtaBCygeulkYsd4p1
VWHlBOm9ZifV8nfJ+m+KzrD5UxZ9GJ0W1FsNQfnIzJZ+1/O3KAH5UVK0/B6S5i5diEVkEHiprkbf
tsFwb51oqpchEZpgQM4sxnM4sbibKMsMesyQuUuwszwBZTMGmpXfmXvoF5C8AXoAqhMXHxMyz9Pi
LuckCeJRjSYt9effvLlkONS69H3pNqM/gMkiftCqByUpWKdccUXWEJVwpxLY5I80WBBX++SYx34C
3dlaMjQ1yLjz7MlQ/5CesdqqiE8oWMHd53Ha0NLXG7lylH9QOSqv8UaOddV0E8qWgTy9m3c9ujcW
4hk+RWeo/8q8KoMRib0dfquy0/Ux9llgyN2yKo43bGAj2IuZjSSR3rEClesPMTfcXDUx/oMgicNe
gdPSau9lRAystqpm6HDvT1x+k25rVZD4kPojcDayjFUBo9iT6U0lNWywU1XxJx1fhFaHBfX5ByGb
uQKHBmxJ8RfkvXGFpz0SFo9pqnWmqMnaUSlUe8qVzZhhdSMmK+2JoC7ZtB0KB46wBiGkBsaMurrZ
iXi9wyfU3TAlyeeo83kF49RiEOO+CPQCX+eQKhr4nlAtJQt+G+Pyc5Fx/+G73Jhw6hDPCbH37FCM
Sf8yOD7Gl+LgMNTITNrZ4kTGwx4RxROzCgDIwC5k+BgPxgVjSWcHPQc/Alyt7CrZhPAUzTkMRPoy
0U8JVPN5ktbMhZpgbM0ooWli3FdJ7n3DFK/lnG3GIBJuQ38S+Cyq9kWDn8gs+lJvyG/i+0gXX10U
HgysSufyK7z08hbdUMkyMSCkebUh2Sua3ysS1D4Gi5WMAomBHZPG5EihNh0KLKQwM9qH0gaSEXtZ
zClY8afn4hPvBQ/UQd+TKePF++Q63bS7dMfTJrA80R35p8Iob0tiQIqrLux7FHlk1i02sGix10hN
og+sGOTXUq8i2BCtX6LmZYHCr8HvIGzCOGJIgKqHXchKvKmIyJBP/QPBgl45XfWHgP6QT8tt61JX
DF1ttPvSa/B+RPwYjNqNpNWZ3hjSDt0ATZlAT/s08N/8pxYBLbySf2v44PdE3VyU0jVhf/Zku/Eu
wfyPyEbfq+wk+kBB8I7BBKR6WIDCPYdAIll3E3ucV3xkaMQVLd3kxvfcbrA1fN7hcmr1Q0QmA5KT
4d3EqZf1f0kH3UDRvHhJTulOGI4u5PYBH6PFuiggrq2cbPFgynSt6LIqujJPC1D69yw9MQRmgSNW
2N8g12hl0TEgLBgS6nQOoGOdbvBbGjnYTQ4pK/mJfw3DCXm5KSg51V9BDF3EpHS98VwmP6VCUMGK
AQYpDm2lSmHQTkwdynJQWB8MR6hGFGIQkTYsdIW1RkvxN5KMUbpbK7H1gW/pQW3TQbVaUhehjeG7
QgWMIfAXMky4vwrqDqTwmZL4giSZfDyzY8lCMuZur/7w+fK4+tydxB22HasFKQqI0mzTe/H74knu
7JrY5RKHKag/L8aeDmaWEf9FPJ3UQsZ9zbMaEA15qwum21BpR0C6QurY0dXY81Azg2Y/0bsn0PCE
12Tj8gLTgHcJn0y72ABhdLz3IszClBoR4iQhaxhlzWxJZk/JTlwqbfTuqEKM3fCtPtld8hfMH18b
BVE/s/494z1TdBdsca0myJ8ZP+xc/B4w1gr/xsnG+5TpK0KH6rFObCAIcXoPKFzX0hgU44LTmMpa
buyW748uO3TwJhFwY+BMQ33Erkp1XhGrKzw/7ZiXqHFjwan+I+m8lhvVtij6RVQRBbxKCJRzsPxC
yXKbnDNffwfnVvXD6T6yhcRm77XmmmHEr2NRgcshyle5kBhlG7ytwKblzHkkVMYCVovgCJYgVpcc
PxHBS1ivMvih9J7uupFZs5/mCwAUfDVMnCzAlxhb0SVKFzAJ4HOTLoCEqBcWPIz68IQXm1vfMKFl
nsYhjv3AmQgnznf8e2s4295SO/PweAnNG4PdY+dfqtAgrW4qQCGyTdKy8q1F65iAEQPG3We2YgOW
OD3sUFj1CrIGTt/+C8J7Kfx62nehHOuX6x0rkoVSss0/cXiXPnp2AwDWyy0tRVJbil0cGGpJMraw
ZM/Be4NZPTFP0DJh9o2MCNWi/Ndg1IEmlkJikuiVlMk/EnMttPKMKaFy+jZYlq/OdWLACKuSFucm
43BFT2GXmU0fRRWnZpYZODEy8mTOqyGMa+QxGrbBAMVdVBBZ6cMuYH+NYbeAW4aNg7dHQjHhe+iJ
RlzMGAMsJsZ2D6d/7n24mkkHCIkGKwQAdFhrPMIArN70fcjaJsmXmepgYk1IY8bEzqaNSH027wXV
I6YA/JbamRhcoQ2zpgBhJ5BooRMPRpJwDOq7gNvFgamglmYY1jq0wcLmnY7zRl2wK/MfLCUDgTZI
OeAKbSo8fc4t4vtAAZDhUJfgYg7fDptLHpInpRqvhVDqI/UJ5jUvRwdOH7yW3nwy+ZldOQSTXzy9
USEiYIeHhmQVUVEKbcpSiFzDEHFybWDBzpOXj69gYCUv3Gi1f/R51GPmY/aM0Z5RmvzJ/72FXyHU
xMZwoWl2p3KHOJvQ9M7zt/QHNloTYCZbpr+oiH3b4HnoYniWLHh4dIaLqINxPoWzg8rYW1Lh1SiB
NZuD2+SBrEiDsQZaYopMz1KIyuPU4w8Ob2tSgXcqO/8Npt7vUFsd1GkMHT/JL2dS88tl4BbEu/Ax
R7TMyLyTZTLYlbLAZ4n6s3znwrJh/IiudidpXzX2CoinoIjrFjbSmk6Q1rI7SYcy4VmDLGZRK7Ah
NKAosGtuwUtGyAOtPNkG+OcjjWNi49twsY12UaBohZ/WT55Ow2+L1g5bToaZU0ttjX/0BwItRYc9
BGN5R0b65jPscugCasy4facb4a3NAYELAgblRSYs2CapPF00h1idU9708wwuMaJdZjzMBXEtwXlS
tjWU0hJ8bAA2i2VOTB3HEf23AvlKdYBBsHfOmK1d8zuLFOtWYwvY6pF/UAbuHDdeeHUEvWAVKsOW
WLmG048rLBaD0sp1HAFtNGkex32CEdBiBugKHDSpiRYg71RC2Y6KX8cMhZEyvwN9KmYwGOfRAuBn
qmxY7dEvGwtrCWtgdkSQy3TRreRDttSZzOcA9Yt+wbk4ewK1hHwsPii6uW6ZwcDYs67z1AI08TB6
CizM3dm0gRNJ76SeHg0kteB7exchT8Lo0+5Ty+Ts4ZfjVTraarQjnZ2lGlElYdnJ8JQESdTJB0Db
HSg0nkSWoTLGgME9N8RdAJShRHwBD6+yeCst2g7lFVRGA4f8DZjUr/RtgoEvUzcJRoLlNxN1VsZG
+sBWQbECKd5wUUBbOdzXaNmHTiLRDy38JYEpJrR/9gmoJjZ3E7ShqU6qeGZfFMNnrDwmGZfHYkCz
sxsCCmUs7oRyr2HGgugLn4WSOcBkT+iZ0yQYwyIYiyj/CFEkgWwDMGJeDYTRHEctRwCIWP7RicSx
EGoyeWTyb80Y5FMZwCmm3/xnAs5KEKAe6cB2cRVKPibN5Ff65imH645pj7mAMkCzofmLkXQKFe6a
lZpUXQsZHyvZShmamnOfQTt+FMojMh1WPH0cZt/0Wci5xlX7BxDdmoBCzFdZIvP+7a8G3xLc5QAF
H2kUxFi2NyIBkEQjBAWvUXaesEH9jw/emntJXKxN2anV2I5y5BW97atfaXby82vUMga4Kd+djrhp
iRy43YYhrk1A2k9EorHiO+DbYvXNxK2tnv+xzwjpgicA9V9tL2JdrQf334/KgYcbObNcVgM8oA3U
4g4FPlPw3AIJRE/+mZwb+LAgRwp4A1SMBRxPdzIKRHtuweObgkWws+0gfu3TZGcwCJ/DO8FnCOIx
5+xEFViGVAvf6O6D+1jusYyojbmCxmYe/Cv7XfyDuhlCt38VMFmmepCWrDMY0jgtTHzpYnCgvEMb
J8KRl2EDhNCfCQKNPvIJSFjqOnzKn1h61+CJuFA1+mEK5uBDeOg5MrqsZR3vNc7Pxv6/mjSRbJKV
CfnCIwupCY9gdeedSrCoizRNAWILTB4n4q7dzcYlWVQYQEI6nsxlGNkVnEBz6dZQQtFxYXDDxjKZ
Y/mIb/AUIJCBhD4OJX/RomVlv2RJNTYi4pCkSHJL+E6wDWHAyjLv1wxWCRr1ebimAStMhaG3hm98
3XgbdKsAHAtxDQeW45nJhXn2r5CbvNASi3UunPTq3ZBVedRIeq92OrzlGo2ghIuC9muQDkVasAQp
2NQVJ4c3K8hnWhwfEob2F+dwlJwKAYYUOXJ60+J/RoUnId6OCHTaVdXbprll7MJhxTlT4MBSrxuB
hsGHH57wJGEjKwf32Vhglivxgv98qDiJFPWrrS9Jua7RWherCCEKVnIeUwRq8XalEX4gqBshd1Tp
NxR2qvduypUiG/O8eRe3psTjDugI1vc8ZSP1WHsD9fHo/XX9v0Yjo+s4yMuyQjTIvE/7AtUjiHKF
c3u4NkGB7Rkps4RxqeY7jWrL9S99d9SEw4DXH/xkg0JEdjjcMvkx4oCosPtu4M3j0BJ3Wy+zgrc2
u4TiEyaMj0633uXaV8oXJ1kFrE481G6a+S4I0MMKJVpLkFj6c8tyrDB3GR3DFtVdUe6NukDhRHnS
v/MW826c3zgAjKX4Ks5BhwZbfaqQjdp9nptbtEBqtg9DggOP2swaL8xD5JTtuUPOA+EDMRLmdQVJ
nC2hJzSUW4M8usQttmnGIcOW6I/8mIpfBbsI1USxr71zUfIwfKRWp0QD7HpQJovRt0FXNGNalqoG
ctRfkTgYAk0q/oZjEqhAMukprx1ebmHLVN9H5168zXg/EK+YbnRyvNmQ8uIji6d8hq+MfNZ8ajhx
GyHW8u8VOO4Sal8S7bBEaKyRLAl44qG4VPFyxxIOj31hU1L5YdAPBtdlR0G1OUFnRBsk7TopEBQs
tck4hsE9eJ2SPRuMLiBfLzIMLJCjd/pRh6dKceP3OaOw7ZD7dhXeiymCp2DUy6GNFMrbcsS6tNEM
QiVloyh7TvlpQJOkO258mjhu4QKFXmSCfQemMqDHkFXYwsBCm3bT/tf00DCH5LK/BqZwSwGPr3Jc
eegmeJ9uJ2IqFC5R6EbpkXtV2LlwGaXjqlcD/GULbEkOjf+MBIk8rqsRbgO4ZS6jlktaXhQYVU8d
wSTuAjmTam8JGjkzAQynoEHIEi83O4Jd4VtCh+v+6MmzlKnauK/+Vh2QnbJgL+1yJ3/qEedy7te8
hzzHUYg1/jHGO6g4Ba2DvUYNt/Y/23KaK2zJDKdkVlbOti8p3tTD3bDz/Yw+32DMsxPH3WpE5RXA
fkA8U7bAcf7XrIebl+MxlAHPrmSYk41BAKALpPrtK07qSYvsBK3Zh7JIUwLNiCPV/Kt7vEuSeYrz
oNStZzpR31w0hC7ubn2etV+UOu48vwzVSh3xcVL+Gu1XGI5FcGdHS5zUwrMLH2AEs5aBxHAywKBC
K6no23uFuKWvfuLu7hb7wWY5pO8EnzsqtxGGO6uDK8ycbl21Gy+cB/RZIvVOg59NdxmBnrWEHIlb
Qn05cEhLErz5Zq1GCxd9hgzm1WpWCeGXDMOefgTCZd8x3kBLpFGzuDgqfYn434eMRxMwO5x8ti7u
rvS3gzuPsCsLeets7UfO37BlNBpN420Ne5J5CAAa8DcICv6wSf/F/LAB66Ps2XKKOywDk0bQO0bD
bkAREKt0+jgMsNKI94Ptq3RO+dlS1sC5wejAzLAQsH8U/Cmd/tfAvgwBEhP+vTxNDfDGAPIpJxKD
UW9VDW4mtTMb6+hTg1jIE10Yn8zUGMHvzKfpLhoSkPuTds1/WxqpZb0plw6EKFKVpwhNElKCs3yf
PdQHJNLI1lc+IYzbfzBoNRu64GZlys+y2JfZDZyu/MWcpcDbALCn3rPPceSeNMzNnHG0upO2SS8s
WabNfBlz48D+nVzdlf+TMhWd1ytPuUoF4dakssGPIz/qazKMcvKdwAT7GLlbea8z2JgL1E13lNXH
2J5cLmpEibhlAJljIyVONgcYMG9gKmyZKGodRhT7Qtv3Qj8fIKcNPTmZD4IPQExYB3TeRnx2l2iS
hHzbJicXAwviD4Rdguh7w+HGOlRvDG6V2RZkrCrZUvwDfUYlPjUZg2S2B3Ep8I3nOwbpoCI8nzTf
6Z7QJf9XfCJA1boJDxF8SGD1MVHXZn0MWVnDp4KTMkXfUbrDgXoH7g0mi//t6bQG6rxSwYG71mlW
qmw6QLeROLeq3JHbO3avsqSwhH8NpL4xeTfz2aupCOQ2HNnFKTq503J24JJWsET05uP2EAJuT288
eT0IsFFNe1i4igNC0tae4woZBDBglSf6eK1CtbmAuphf4bw36kl1L7p/6wQnVOmX1bmZW2yHRA4L
R0jmQBCeZVAk0NdjB3aoQHfmyGzuhBOgse/+sHzS3O/gz4/tEVEZnppsmYQFxJYttTzAy8Q/RvU/
/FA6TBu313qAGwrA30GMhdvywDJy71mr6inC5ja+gq/Mqu91Q+2OWVMUfzU5FrAQidexeTSnU99K
P8VSxacO8f5RsXm3Or/6yjrmI98I9OYy44Xn7Zu//kOHgqP5/oY0C6o2Qn7zMkOEZPb04HgzVsx5
Z7ceGckd9iSx69bcOLmzJdVhJVxwL1si0IDRKiBBfXKA6r5jUh/wMGaM5An24wTf4FP78tVl99Re
7oTqiAk6pV0tMbefn9l9RPyOjN5hkfzIS3Nux5OFa3HwEJNg5Rb8+NFUmf8L09UMggG6Alh78su1
/pXPGYZDtg79DiuqOaKYOrzAJQ+5BgF24Cc6oEhE9dGvqFQVStLIOFjGsvoJUCSc2wttEPACWOH4
ryOcngcKlWY9X+HRz+R7ia1T2E3eZqB0FDQ0H6lN5jGDM2jvbrRplnyR4nfYO33wCLtzZ+KvbMz9
b3wHwjmcre5GL2ze2hAcBTU2OJWA79Y3Jn6UdCQ1zrXv2Yx++Ssw/zqdVc42MA/3BnIKexQZ+hiI
XymPQ/ZbRImrRY187QmlrVavnPc+yBV+XRKafpbKTF1fhRcEiAwuIksE/6zIdUCFTWDibpF+2D/w
1saSNWCDUA8NWzisqXaJ6K5kL4dXxc6Bu5y0BhrXL251FIpt95K5JFC1D5toZxKs7VhAghCvMdIC
kwekXJ7iqyMeOSo7Nu7ZAnqusOya+Z3O0riai2OPdgrSlLAbEchHe1m1FHGuPFvRjrWHD/7N+PED
dbyDO293ygbkeU3ug3nkQWD+18xvqQ0Fdi1eFRnbhoNg2rDDoyUKjhrPB+NMGAOqTH+2FAEO4Ahl
RE8uYgAhz/v1aYPRA0rRzjziL6Pp95G6EIfH3tZLlA6851YAOXbifcySS5lKrAasi5fNj0pBnrUn
H7dapho9ShLcfMR8M5N+JOkrPgeCZTAR1OJDqJJ39KtgeLDYIDX/pzYlH/nbiPhWLiPFKhDNHtAc
KJKCubXTOwvNmP45sg2YutI8zEKHqTDwIGKXl7/VCIwB62fThbXL2lxpyBJQwf6WA7nb5C+tS3+t
l4dROGAdEkNhWdKCX0EYaMKjX7VbcKjIwNHLBq8ZmuI7/hWf5qbql95g6r7gKqQegqY9u1CECS8g
JAEISryAazY3Y77MH366Aq1jBOOmNmZdE1CFIWeM2uiJE0DAYjS9eyms3Qw53z1L19IEgMQOdUbn
wtK3B2aFIQ5tm5GuyfvNIejP7rG/AAnsRaf6Iq5P/oGMRUYxdAb2eNgtw1maPUUc3Y2tUnAJFkmv
aJmvDCGVx8sYrqBW+jmd371qFe0C4qkW8stQ5saLJdIjm+HgEslrhBzOybAikxitBnkw4nJvnKBZ
kGE02OOC3mI8igiBgWWsaM3vXMzWDK3pMKZVt4QQO4o7rToruxwCPi05R9kE0i8YW5PZeoHf1xYn
zTTm2B5BLIk/HpqL6JgjNmUd4Ft8b0onHDaCRaUEV2liqPGUUlNfTbSbbI3AYfEeLPy/wy3pdxqk
fJ4/Z/YnWXZzCaULa1/9GyhGYFGgYh8QolBqLlgTPTo6CkyqCdXBrDZ2ItJEp85+UK8qySXuv047
iaiyrrH0C39HmPAG4qoy2ZZ+MOmDpi1pb+TvSNiT5pgo16LZB8a7clfApYW1Q6cM7Uz9HdxNMR52
sy+GhJA2Cw2exQS40Xv0DwGJkZPc6iN0py7Z/N+hHhedxZQNMC4wZ2rX/DY4cR56i512pnVAOqRb
GShVejggRrRkCXO6dZw8R8S+2DELpEujboChdpbxY7Nz6eg1jENAq7Ezx/4txsbWAi/qKKynDY67
7pSbdyc+KfFVrZ/X6tnjRC4xavQHpirxOpth2j1bduh+3wO80AHHHf88mJ/M+BWjt5ipsPz5P+xd
5Ltoax1EVPH/TBIrhoSdBQeC+GxSvA4/Q/IlQ0vE9X3y0so3bXRgz69AvD3Okgz47MrwYmAUKRHK
22+U9lYYtzZ7N9qxUFctMAI+o99C9wK+pVeA5pHfG4oeeAZNfGboGSl3cEMYgguzR+MqY6Q28Zgy
/Aj7F0ZeR3A19MMQpnuGLUgAODoRRgQPhfSHLWK613TdzPEZFkYkM9w0f6WGx/g7YDaoYvwAw77e
+ns0RAW+YpTKwp/BPyb9sntrHySRDm8qT0ELi9j7M63uJ0cztsgkxjxAf+jN2nVwrN2H1u31Yr4B
KmZLJ+HMXrPCWqgC+gabNG//KZfRR96GGt0oA3T3JW5nFW4RVjrRkRs0QxNAy2kI0VOU3sVWIFWS
s5ZsKLZdpn/Qnf8zIlHhwveUudEhJ+foS2lflfsyb8IMLJRYgcW4w56BgAgqScAqem3KGsLgqNKV
FerDkJA23GiU/l/ansLwpW9JVXD3inoIUMQPqAJpuyn4KLk6BnoEZBlgV/D+hlVXXSlrFeJSYVeb
C9ECkhYMOIJW7WBPOTlUpvvY2HFIIAOIjgt5W37PWsdEmT7sAjtcyqvqKi0RsJ7UF5tIM2w40oVF
4DAHY0q7ROwldOSeQbdbgJ5+JlneMAWTYJE3ccfBw8DlH9gQRAeYE1xNp70zcRe3yyHErxL0NH3L
uH7tOhQ38Tb/Lidql00Y2VPpmdFPH2Cq/keriW9l+E/v8G4jy3Yr+i9D/OQet/Uz4Kkm0ZKf3PJa
97dBID2W9u02NuyiZ8W/pt/CK/7XhGyaxcK4JNmmEtEN4/6MlG/jT0/NX/cTwRu/X2s86YV/I/Ne
8Cul44AfFnH/Cljl5T+f6nFvntA1mFbz1DKAXyjrd1bHrAa+Ve44GzCJBhTz0nvV75KfqpwsNWnZ
++hfomO/MJurvqMlG51SUpCdno7tXzwalC46rOODmeiLQfwwbPH9a7sXf+LvVnig56f51I5NOWI5
6hgQL0p2YGB7RqEA/sCTCN9507lSflfiRTAfavfrsitN/pgLNNjCGnwjuqCbUf5L7g7lZXFvKIUn
p2JYOIG+oVQLUnQrf3m7V9rVjNntZtIJAH2ca3FRNCuwD2OuO+8OWvqiPNcy+nCrF5eSI3Ce7iOs
0ojPIGlc52s7dgyMhg1DzqohrmxJVQuyn37a2jLDQ3YFywKECxe0tPrRJQL1QfNkMt9cem8cEf5t
EGg5MOd+FbwKnMiGl0SeJcmYINot8h/o5VghOxUUaYa1DFy1JepbbV6ZN/o2VSBdbP5nrhUGoNTj
B40Mvk779XU8ZzbAno3w3dV7ZnDGBJMcm24rdZYxR4Hmndv+Xh4g78lOJ5Ozkn6HkJ1mEmKiAgPH
gYEF+EO9lr1Dzzi+qs+jekZJlDGaTz61ETrAWhm+1HH9MT4BImqIKRJd6JyJ969PrwFDygX7mOUb
cZsKDxC2SoephrHckeaW9om5zDBnzw6syDj76rNk7Fuo39TWhKrfmw1x3SOMxvRoxH/Y0OLYh5Dz
J9dB0dBf4m90ad1V4tthc6uWLbdprqUQexSTEcEvOcbuii40xbgoUr+JXZ5niAOYBH4rx2FTSA62
CQTnEnhNJjtG9DUaCJwC4LcRFYVsJH6G7cKTjurjGCDqeGIfgPxSnHHLYMGkkGn+hU70hIoGtrDm
55lBMAT0CXLlTJj8UDwDu0SXsJ3wImZbSmfirJB50YqRnt1vV7oj+7CcFt26bHfiLgISUsVrYGwm
dQyP+Gqm7V3+v/lS8CL0XtWwg51CNqwUfKDODquYGXVia/+gHDHk8Laq8qhUBv4YuTgzxgD4KiC4
7R3JP6GfLbcghBGgDY5XvY+Pln+vqXxX5Xxp/kkA5Mku0H4GBLnBDTPzVRpuafApSEAiT72564cX
G2wg3IMTVVYLFJJ9EHdgRaLa3XCIibbSV2X6J/3FKW7s1TrQf8PgrGL1TRrQd/Ucg60uIFLAcuar
zJYqXogbeBG58BT1FUk0UAcwm1vGPx5/0FJ+Biy3hfvgEsCzh9bs4THY/CT6h2GuGqKlpJT+wyN/
Cakdaw3xR9L2anRwX6n81mmmfGJe1h2aFjKEzCNuuOmq1uf5Khm+SFJDyP1dWI6KLqA3oV1vxouM
TTgRiDgj4h74yB9GdmScTpoBvmnjihkCYMJpFhzGgtgYsj/i6oqe2zRXOgNtvb6JoD6YACGkLu/a
+C/RaERnV7RkuFTMKHvxsmg2Os8UWXDdFFMXzxx4yoi6ZER8nfsnDBdD3+Ej5Z0hbBZ72FMUhgan
olMyJvAXj9BdRRN3pjp1f2RF4YTBwPNIhrzQ/gqPELCmOnoOM+LRt3uPykg8KxBKyhkWNfpLGV/K
uWJWc2QyuRieITZW3gaOEttP473b/E+RXzhssXDdeXPq8bECyIt/G2SYnCSzB9zKmIElSqNiVypb
gwZp9pxmd9dKIzIBKAlOqrENYlxt3Z1LAdFUZPntKQJVdaezAWI+CZjb9wQRvg07aVCOf6U5hFqE
q1Co//Q/oFxCS7V1fWFvglZstvceyzDoCjRQ/BPExf5bKGlHd414iA+A3j26dchDpL3YQM6w3vu5
r2zJ81Z/0n8J9BvT9gIHzVdA1g3GRIoz8XWR4PI6lDUxBLnUGqUVOLUwu0LFC2AAJHZA4TQU+2LY
GtG9G66cElNwMcGU/TKot0zVQc5amb8uYJPGB1HfC9w24zfwYF1jctdJh7pf8y6wmeUR+j18mmOC
s7FwHaw+P40w1M3iF4K7SXkS3WcVBrzMNbF1yX6rkafuIOvskVmOafMhUy9y9h0EwPb0wYTcypuo
XPmlbXKTVQ77+C8kRSg9+Anz5WcwHIbgx2k6p84sTfppNafsoWPMvhPUSzgb1L7dYKHABEvYMmtB
yA0WM0qYDvyCwqJFwDVyMlCaHJ/R2tX6no7LNXDBjpb0XLnwbsFgSiAGNkc7Aqw3mVhAvZwHqwLA
vl56UEY40YoX6nt5PA/9nnQJfNL7r0RemdwYar9EPTMoJa2N3JcMVW96lqtfoXFIYQB2s40XAg7g
6uy7KrbykmnuaMCYoVMlRIohF8N4tk3i38oblsyYjx6+OnlTEe2cKg8Fco3cvCP8mpba5PnXlzQj
886bP0JqvPATwGaZLPApXEcCrsq7fuJA6vx5jKHcIuuWogCOyYhzfimoI+jNYOiDns0WwK7oVJ7o
NuieanJowHSx0WUwM0cWvZBjOyS4tTyLaPvRU+cv0tJa5QXPnwFUhXams1WXNGOHXinpHB615uQR
nsdsvxm3SkUCW4Q8t9xT0VXVivi5+Tn6+WXfgjMonbqSbveP0z91NHCJueDjCwUra6cjw9tE6Xua
4s4YhGClv4RMMwabQT0WA6g+7qNLeL0Qh7ADYcrM1k+7SGOAsUL0T3l0PGVYAWTARSgtVm1soV7b
GvpeklZxvmuaDd8ZOlKzPfvfEJy0TXzJOtsrnOQIyUnNHbHfje01BWxiApOc4oBo6Y0eWL7yb7SB
pXEg1V24+lZD2AYlAUKOjPdcEb1DTEwiO4Gy8TCX+uumYUps6dGmTx1B20JQ0UawcawF5PrShpdG
OImwj0SGGm3yHY9P0ybtGZmx4DTwVeQd60Dgjd39KLxjCGNdsDd0yB7YKKObeYWMeySnwbVK3vTa
UlRuEeXXvfccBYciwsbd8TuF3wynAgOQGlMnS4ls7aOKK1fZTCm1cCpmRIRNdk/E9BSM0XeRA+w2
AqSOT9xMktkBW6hSdOelR9pDeQjkr7G6Ku4tQtYIQ0jfUXh1Db55OM45s8Ax/EPG5IGaksOQDNER
fs8qNid+VkWWALcbW74V48k+dyIBEtiyY35LOd5iDzUtx+EjmOgg552CeGLR41rdwVdZ9FuCnv5N
Q1H5n5Hthfa7+hSwFM1rpa/ajY7nt/Qn3wx/m6Sc7YKSYB27ClRGVE/ojeL64+2Ff8l6qNbNrir3
Y/sTQvv8EoZlYP6o2kV1N3FzL/9IRwL7MdfUXDJbJmnq8/gdnODtKudsx7/m5YMqsUHhiHvIuaNY
nln13OFbB1NeqcXa6LZxc2EQumOG1mcPlakQthr1TqLrgSmkzfVki86Fgpu6DpH7gmP8UUkXSXHq
s0cYRcktMz5SfiolB3BwJtozPNf4IRBK2CZlsHcxf5pcXFheHOBXrI3hg8165lXKS9Rh1bvNsqrO
vXcuBXGiPCFZaUiO0rc9YHGAfUE/LggSyaJdPftq8xO8XlK94HEipDNyJEWMu02nr1neOigKDTqO
zzWpofNqRzIalg7+QiN9qIM0hL4tJNIEzxkcMChT72H2N3M3KS4tdvfVKufZUQTrb62oWdTSemZT
mWnSRjWddDxyYvvel4EjiQ5jf9OYe9d7U+5nt769d/m+oy5L/ugDB4EN8yQS3Srd863P3FmwPbgL
TX4TP8KwMKNVJe+0jQulPfmuzJ+imUS1UKyxROjnQbWi0A/rd4adTHUJ1B2+vbW4Di9TKhDJ9OIz
Ta/azBYg6YrHJsK+7mV4B/5K+9phbr/gIoT+wrjLNfdY+OSczacm2DXMYZEeo4Oo3CNUp3hcB56j
p079NsiExVKRehcyeHkNGZiwlJODENENTigXt5GQFQGjphl2vPtUtWnhljEU+LuCr6FxGGzcqshq
mitLRXSoU2vFqejlaYsrKsZL5tuxt4z35aI7jpmDtT9jFpInFxDqKgoTRotp+DRRBgtYo1hGs69w
K+XbmChv6NMgzE9UVqgxstPkZwmjmRX8fugRUDrSVUzCIvwUm1IWbmrMaD5zEoLwelAsNvjp3uvV
AafyVptvBgu4QX4GVOi/cDOQvpbwvWhDjZB+YpWt4/4dsvz88VsjArB/9srZxcq9iQhHumgUBOBe
67beDZ/J+iFaQx1NmfdA9GnEY3E2XoU2oKTe5gx4e7huuDxAajwI1U9Tb1r4p+VSzm+DehE6TKew
2Sv2xiyxmNbrKO7hjnneW21ZioOHgVzjyICJUj/CQ13seKKDmzHYWbWulD+clwSa9gLKKpovjKka
8RQz3itwVUkgJAW4/HUxrbvx42UYtt+axglh0/cilqynYtqkGURP4YqgQyIWZRfyAjnNcogr3lvJ
H+0jYY2A65W3QbsU0a6DH5a7yBZv0MUUIiuodnhyzJ+4OGT1VyVbM3qGoiGarr+zXg0d/Jzi2x4f
/QxBDJFgGzP/V1E1KH8xvJMOGqRHW1ZTBpjZNueokd4RwXFfUOZ0YxEelD/QUbiswAL8QZZIZyF+
/In0O/Fj3H7rfoSzazKXhCMhTGyfifmL9wX1PPjCFOo2SX157BhCpQ8VEhCXB9hnzvsHLuzJSY/W
0zCxAgGx4P+CkQJ8PfOL8YSZzCkevOgv2Q023glKCQ8aTR8/2F6atfkPBQm0C54hPklx6x/eqcL7
Cp13Sgg0g9nx243vAB3wChrIPfKQrAId/eWiFqBnrBhFKMWfDNlYKQgiuyT4Ewfuz1iwaGCswCBT
aDY3oL4G1ZWinJNTTq669eKIYP3NAj5yRG2b7XDPTh8zVGPwSojKXDY6hKoTVSjFSU5rzLdIbC6/
j3BOJ1Q20h8k6aA1bVjM6CQ3CjaMiXnPx6kl64if68yJ5dsjiEYkEMFx30WNY5IZjb/jWHzCA5xr
VAMJ7zNRU/QfwenzQ7NrO84aulR+UJkYt48Be1IgEa9chw9uoLCvzYOe/nPBmogSCOUzDKDCv8xw
NHlKJaerjYhY/2FvgSMDo5pFQXPSNYLFsyKAoPdLObx/ZICQpjy75VqB94mtGLwg3YHn287I1v03
Yv+xp7I0509+HeUpI79wV/uElexHZj3hYUbWsfxI1h4V5HG3Y47hOU+hjImTYHwL43oR/M71cQ8C
+cXey3qqlwZfF3DdalqOOIGwlxjHkgq9MFa5cpaFfXwIsHDmcaN6IPpQ5kNGyORkq31TVk9T8hy3
LxZhdoNBLqMpd/A/ePN0c4H5mx0RXExfFXCpPyHKSV5KfgB8vBcDMWE8SvWPtICeUz+mX52Sjqjm
Z+E+5ywqrMaObhCWzQqS6FcvUBDYPbFmKuak7iZY15KTcm4i2pfx6WEGvYzfHrdPbagL9hCmIRqo
IqhzvOKP8Sk0VCx8y+yR8RNTOeXFccTCXy6hScvqpRb3GlwI6EWqiXvOqYdiNJeLm2c6S+9GRo7B
7PVbUvb5kjqYEDRLCHoo9qzbCV7JhVUgwPtGNimcg+FZsmGw3/z5l2GwYWrRM0cGvJo5u62pA/Qp
D0phJnmtQ6VAYhxRMJMhHMZsJ6JYaFK+R/C5WYUrCskG3EUvfykYaeRcZBtfGVgNwxZuv08FTU8N
a1bZRNFOEg7Ujgdazt/kZrJs/U5nf4IxJXFpOQUQm5HmqP6dyqrxHHQAoXqbXCvyP6M6k4TdOr03
rPNsG7JR98sUUsGEZ7BbuN1zwKGoy29Rv51o3DzYNaZfOCa6e184dTCZM+yps5dK/RJov+41JbVx
jeSIpVBkR5EXEJPdPigEcwctFfpWtIptv0Knzl2i5HYvMoJRDqNyGf+DE4H+hBOz7c6jEC9XHrOG
lFAVvq4NThYQ6vMeR/Rd9qNgwS6DU+zdpdACMl2HgVMTXJimJ1StTLCYu6LehNttULQxh5jt8YBA
382pzguIDTKCFdopHRbSomH/+5HEr26LLNn0NohbUmGNt6UmXKZY3KupUmZbGPUkyXnFB/GwVqh4
WixScAb1C9mLDrprcaW+ftKHSX2SDX+iaTc4WTZHIC9KmHyLMiR2ujmJ1dJpMjOYM1xErBoy7mmH
c2qgAUesEx8z0dpi/JJCVS8mn2QeW/FXABZjjmqsZJN0RmNbQ8oTBDwD/lB5CnRAdq9bJIRMCiE0
ZOJSrP8FHKcIsZARYVUk2IXhSOcUiN3KYajvpqV1KV5s74nhqKRG/4+j81puFNvC8BNRRQ63EiAJ
5WAF31Cy5SaKLNLTz8fcnJrqmtNjS7D3Wn9E2qLbIaXUrorTYFKLE5pBoo0KPEs/2+Ao1g0nVB2i
e5ve+VxAr0Ir2MgP6Xtv/WeUvIL/B5vbKNnaCmAAfobtt3Usq/UQ12LjeCNsaoiQ5HaLTm9e0zE/
ROaqkY+S5DHn+f6K6prYrkqwCZqHbuRuUjCTUoLOe4/UaKbqAj4v5rBZqZ0chYVP7D9LuT9r5S/K
I71ZKAuwikVECNpwzgntiWNkPdqLzcP698HXx+1FQg/Zj9FBxhMhmj8mSTdwI5OhbD8dkOJhZMJQ
2qc6GCgeVoxvKTr4MSfndVsK3mScfhunSKfIZhpUB5hYbBaDuBPrpZDjPvC4QVp5+sv0SYCc+9a8
axabniuozdaYhTUgAfHyaRZgkGZxQXGvKn9FthiPZbfOmLWw7/koErlmMGGmS71C0ac5NbDoYGv/
lOIwzfbguKYtIbEFiuSuNkXcD9/VIsQIHr/XQrCSCRx1pfycNKSTxvOdM3y8GuU35zxpdrVdXHsy
DUars0PaU+lZw6fD2Rkh88S3U7s9ytX6bgIzsVuGzW7UL+VdPdOrjhIYcKa7cJkXH0QeU6XvHpeO
VjjJulhFFPzY7HMh3CKGgxl/LJwq7reDUW1MQCLmGj0EKdt2LjOvDmtI+j2Jd4s334+AhK7qv0KT
V+sAqMvo8MYCugNqwHaHFovlyJXbdSo/arur7pzX4dXRvlnwUW6zVgFszgqsYMQJYGvSXpOnCRB1
WVylL5Myt02H4chFyTPu6nO3xtmmhq51AQL6eONL0H4p14oAnoWlLR0ojUDooln7BEMBh/O6Z32j
94CxjyWKaERXXmWYjzdIgd9HsuUw9fo3nb5iykqmMPkHkqOtuoi50bZNuwSiob0kIEOS0Cn2fJsx
O2dZuWNKsYhOIihD/9HXHKBit1CX8EXNEbm5uNCOwmKiz1ngjUdE7+7vM9uBaKCkaCI0ybOGW66z
iymCxKgfEhDbZ25dAuLvcqzmAAQkKLok6WXusMaW+KHmVV9QwxgC5CKV+RNexS+mABF3AXUO2xXF
PbN2k2YPUTiERGI45JZ8CQi/1/IaR6mK6XjPQdIA/k6tUghh5vgu8t6eGlTsN/yiNu/FddtNVm3Y
f+HPb69avMj1rShyXZEcdVbI89PoHso3irD8ACBh1uvwrw3UENbnABjIhIYuGQVleLaPJf3J/bWB
tJOywW2pAexhfke8czJHYYYzPqxizw9+gnGdI0IKHkRJWcZaALPprB+Jjht8crpbX4YNjxUJKcOG
XV3gNSsAqzAqAWUiXlG4TxkjU3Q5V+ONgl27yHh0Go7DgS6QzlrqwVprNoK40F9AKvTC7ivQVk+T
tylF1aMrLBA8IxkOw3mFU3LTEyMIIkuWHudSbQ92HSCUmbMtmBZANuwPmx5fIKtc/oc6vAGvZR7f
pT9/BD22ByRzDVqDebRijZXVFyU0IfhttlqxErw3/m/4RgVGbLmNeV3UnQ8hYFrDV4C/1eU4GJXF
h3MeGrYnBirnEG2oBCcnSVqN12oXsIvpnAsfmeW5+IspLA/7eFUlEJDStrr60bfA8n14R6eEaTjo
z2l9woUEKoF1VTsGw07ID7TyJDDXLo4Nfi1cI6cx7xbt8ETS8P88SFsd2+N0dJGiMmwj4WcUSEae
FOH0oX6Q31XhRUw72Hk3bK6KeiTzLWX6UN0P7JOBlyelR7DpTiEO8xHLPAYcopIq0BSFTCXT2mNT
ymG7mJyKhKMEvzJ/SqwKIzbvSG0xaZVuJ7/8/pBAdc3Sm3bC3ctfEJ/39R/ZiZa7R/XgifMWGfKM
Jh/25BilP8AV7DXWf/VbRARSiDMCX+JmhyuvmmjedUOrEwTplM528/0Xh6YEFBByxrI41xyjnO4c
+iW2HATkJcnCtfr7Hg959BX+xJOPY839WIxEcRFEbw8Z9MSXwLWXw6hrc2Stxo5iL0ElgHvWsCK3
3FpQb0tNJyeaZRp2z29gI+GQsuFXjdcNIkPSBZEsSEy/e9FE5WmdQgJIcDLV3eWN7pyv0+CbrlxZ
Qc0xdR6ABesrkY+ZD14J7pHwrFq8IcZSgzNKao85tWyWKdu0ypXMEsm+Knc7RAMRmd0XKdlZHVmd
K5B8qdsGAxNXtuqnxBOypoMAVwT/yfDfJB22OEp1rIv6fjC2Yfpqg1uY8V2Wz9rY+rwVxanRO0xD
G/5KjZTMZI1ZPE++UGn42T0Xf5HnSaaTs88wRFPxLRBoIP9IJLrS4TFczfqmoAEly1c1jz0p46O8
zlETkPIEwYWQJ+1B8eClw1adderSZ9QryQbw2cQzgpgENucgdtVy8WkBgNK7b14U8maVZg/xOjDB
8//VkBoMuCLA6ZWnSG0A80QE0UwfjS79xP1johAQ9wTSbzpcQjj6sXyOwUqkwgwOnjwVUkQsNDnh
+DDxmKr1pe8fBfUZH5zQZ0FyVf7eDriWz0rGHZxDOwTFsiByTBpIYyJsTP1S+A0GAF0FTXePFHzQ
niEpi8SJIifin/QAc45811ASd+JGLFYisi3EVhwBmXZhvmcXBCQQFHgDBnXp12xWTfNKrXVHnbL5
F8nMjz3X6wESYEoP/Q4LVDjucA6lfefzwhoOyI6fUztx7P/QT1rDIjWmVdCLBqQO5mGIHKAHcQOU
AngB8JmOW9T1TLXX4BcCU1jgLQSEJ2f9EoULJqCwPmX/YIFgHtSN6HJ46LVHshqYFvGsrkA/WUaq
rflpGPcpAk3hzXN/pQJkDW/w2Ls59Z3+GU+1E5ahsiCADR1QLK46YB+2XLKj+2NGwHP5NRIQENx8
7pwBhjKlKyAgFpaFpa5LhPdcHH8dfHQkXlO4mgsuLrLd/LPPRbpR72Pxo4DA5Y/MwUOhYITXt6yY
yxAzAmcxGjSTuDd6tlFxzX05mXzjzYT4fQ5IR6XS9qHZcD1I8kLzz0nAULASCWFGJ7LE7Q3qc0mK
WWYh+Gi98D1t8oYdS1sCEszykqBW6Z/iHWC9QlxoYFDFu7Wk51rLbHAnMfjqtKtlBl6oxov+mZMn
r0IfmzYPsT1eW53pkcAlpj7SXDpufWvBNewjt27fq5LY5H/54XNpcsnFPYBcjpC6f33+UxB56iQB
ka40ozPIzfOHnjwNnVD6cL1OnemQR6L+idS1iqxB5iASedtXgo2AXnyl/ibGCKxUB1Uh6kw27YRQ
vvoStT3lBDRBgIWmSLgqxGFDSWrQBfxxxmcIKPIGTkQ9ksdfgUlugj2OkBIT8lt3d/63Ce5h98RJ
7VdLQ71LxB92nBBN6CzMvcyff8Kv0sKvsgpD0rLZKpG99j8Y4dp82bavDA05/owsPdacH/cOjn0m
3UkYOGgo02zXpTBn/4lBo22FhUaaoilQEyrjNkLCpVxLhTQl26eOOv75fFZZ5QbKpvF3/q+Bkfhz
59MlDwYYVlkkkYNAtmvmGiKywMLu4+Od6U9iisp1pWnodKl+5brLdgH5Hh0RW/UxVw58AKmLlecg
MauPX9V79z6MxU7u7mN2BjHzkd/wQsbKBVp4jvMaIE1kZelxs1nlof7co7cbpN9KjoKe8YNUQP4N
4M9eXljWXRDOYkumA1kLqHEOES+thHsUCDPWscwQikeIOTAXnitj+CbWBlh9ygzoVSiqZZHc3iiX
OV7QsOEvG/YdGTD5q4Fkqwg2Kukh2CY14V0/xPXLd2MBVPRuib7DTh3s2nD7Dp1O/udD8DCjsp2o
szOWF7/biY2Du73bENwAK1l9UZZmIVck9x69BXAM7xyVQUT3ilc4VF+7NmTN/uvE84hrFZfnTST2
Ds3T0kfYHUyJr0LH0VLdpu7z8zVxh2WsncehAFHkhFwrqIE5Z2R0cBohW/TN1aToTvGUw3uLx9zE
q4GnhbZu/Ri9Pd5t8mfeItjFM5KJiV6CS0JFHGILwuFSAlEL+5wtkdgk9kbrTh45zqZ0jiQVcpiG
tGolnBt5o5o7n1hAXoy9fyXOZiaxAPrS0UQ7h2IEpI9lhkme93gktd2D2hblS5U/YhmFO1FxM7Hi
W4ZszDziqD9/0vDKv4Mp6GNqSEnMtaRex+qIXKvkNSBNiCoU0t4aYW/iE8gN8lPkQxbuUrxOKeO0
WdKh2FG7gsp9gsvJ5e8sFDgGmkOW6c91wNOOKb0lMpfNIKtXI44kZkULCTTrkoKpo+a5B/JhNE6I
8KJ17GSZf6WP6wJH0R78OcF+AP2xx9mFudCQ99auoQmc0FSQfSpZSq8khuhbadchHitwo8o2rIWl
In09RJTDlKTh3CVYvWoqmhUXWHV4FE0Xhargv6gRHKK92fDr9b2Teh8kVrf6s8KNZR4kItCTL5ZV
kssb/nkQZiQlnch/wd+Ph9wN0dPjvQSBkr5SK3TlmvMpWFaTaKfdxn8Cdl7c5fTCtSQFwvWaVFpQ
JMR0v3vZ+gmLXEAXOsGpuErabVmjNOmhrQggNDfX6f5u1jWqS6pmUVJHUkDbzj5xO+6kgPStYikQ
nkUaLKd9Nbve8oePbC/ZtQtAzS74IZQB7TUPgr4OLjEZEQyp21vbPvMV71OAQEjfGgxrBULPeOfH
j3NAzDRFLdDQVvpb7lkXQv1RBXsClZkEh78eOfLCJ8etU+yY8lNio4hXmWBYZopO++I66vk6THE3
4cmkPADsrd+mFyp3RK9j5/g/7fjwU1oHXItpRYkCR9UX1B3UOJtnlblmGWq0C4rYfyKKHZ4Ta0Zy
QSx++0D5QLtZ+YessjkCodyMcFXF0jzod4RGCvlZoCVhvD45DDagUAONQJBxtWsdsZBK5ZzYrHBJ
LaAX67aK9/+VsMMlDzGyP+WSufZ/XmH6P9TWUjLXxrNs1/7agALFS5N673pZkSNj/5arqHYYwHGn
dLmLU59/iPgmlXn4BOnvaCGlWYqtUrxxgQ8X/gPEvFjIf3Q+RD4M9JTV3yCjGYOdAImMj+FIAidV
8jvFmsM2E/FUC4+cdrcvpV+IeLyz5YReCsDGOMGcDCTuJr6P+BGG24Dgr775JZwVWXVTxvwPdKN8
k/mW41f5IWdjydEF/hjIvSNOSb/r0v/J0qUyOAU0Q2eTzk4HjkG6UPbN6PHxClJ3GawLmhlLbP3l
OeA7L1jT2+w3szYfAMHSaOA9f9SRQDf8z27fbkkeHtbd+OtLP3n/qpj1BXmuZsaisy4mjQrqlE0v
/8QCQBP/MduvcfLnfGDNnHKh/xk/o/NyKkV8/KoFfChhcAu/WZfFSgHZ903vjUqpUCwnEtGfreWQ
oJwMLKEOWAW4PC3lp/KKTt8EirBpjgXp5xUhGCNi6pVEPqKpXzuCpRMQqgRJliYtG0Dc2px4FAvK
RJ1lREBZPMbTtGhNfg8NXSrJecbLb7spdu3jM1DO3vFJ0O+wct1mkunQZW9nwMDApUs4Em2JnDsl
r639/PI5z0YmwY+5JHM3eGkE6JfSoSiverEliQZjElsQa7Ndv13RzbWfoVpq4pY+5YIpjEMJp/4K
AVuw6B1GdhhVlIW1C2RFbIqQnWFjUfbmxrdFBxjHRCdT7LzD18Xnw5O9Lw+VDIC6Ri+Bg+R9k+ZP
mbdBEs5S+x2vyxdwMnqgke4LAvz8kgaHbVtxRVK8g6ksITM8Tin/Kv/xMlDN1lzhyj68mWRaT9bf
oV7XLClDj58e4RlKfPhHv7i3/ZNCWYFyh2VIfuyMdODBn16v/mqSNnEirCcNt5mBTFPDcPbS9T9f
vZrUp7N+TABEEQDLgOP4zBs5r7I/zXEBf3kMQ9OVj4aWzQhyke2XPh1kpWAKLVoZ1dizO9SIlPvy
L/FX8dorjYXy+RYr6pknjJtxgKupGFYWD03+OcPKGeqRf2nkJvRJ+qX9na9C/xdVNYsV4kvWlIS/
sIZwThF9BvDABx3wcNQeJA/BjmuW7374g5ZbstUeJQpH3Q1zJGcU2CAkp70wIekvv3zQzpn+l2Zq
8+CVtAQ9JeiNoEeIrP5XiaTqecJIRPKUUwJwWql45fV/zLhkpkZ8zmlGjg1h7Fj0BISBfITNc3p4
6zhdFKex5hxeFSew//o69BRbsrRznkXh4Q1G0iq4gQFVPBT+hGTnpd1Iew/5Fh2cxMUb/z6kmpBA
9uFLFwl0mp43lAfEMfNKmIQVZbvsNJ/+omju+WtBO6epXUJDCD1HOI/NQZG3EVVU2pL5/835av0V
5oFHUiao4C1UKGkWRrhMPZYtTbuwD3TciVx63EHqGlXIuTO9Rl3r4q3D6ElLU8BAnd0sxWve17CQ
KGcSZmA6ODuh3Mv41GAWRDXfLAEFtH4VaZTr7eJ24/PLoJN+7wXzDpDXxH/d5ybLJylpAF4OEo+3
icYSj5hul8hvN6PPS9osiQVDnlkgdkullt9zGzO0MsGYyibO7OQ31+kF5bFesnxjcLJA/NFn2wmh
uT5AOvI+YEU/pcskOonM00Cv2PrQRv5U/jTKrvN2kQTws9qGZ0xsZzWjk/xZmDxEE0EYoBdroZPB
5pWNGQItqIFnEPaknTQe86wL4JCIzYwzN/Z3wcEAji4lBoAnpK/cr2mMwAGsKv+G8lJ27EEG/IRU
OFHRznUKPD46Ln7UQNzNw00SSQjyc0JQI2Qo/zwiBvQknoMoAOpAXOf9WkQYg7It0X57ql1KNNRs
GZJ1bsHkrA8D0IcCiRA8VUZV+F3LVx0NfNFxuHtQNRP7axS/ERyo9v5Ta6/lwx39m8mNCJo1YOKU
yGcalFdGLhERaOqpJRjMJzKagBDQ5djI1031I7/hOXlCw9/RuMQS3XHXBt1+YQLnuiZAlVtT4ZS7
ckEIEUieDHuPGXoRxaioKfMuz6m/rvDaAT1SYUaTzbgyQCQf8lfw17TILup1odFM2PGVqwh3MLsh
SJPl7wiSgbdfEAHgnTHc5FziNGFIvhuZNzmij+eITa4skRfjooU7whhmR++nlv0qW8Vw22XoRsdx
+LOGV0j1LgUNz2A1/PKVItQK/qJ2j59IOGEBCL6E9xIZmsiH88H2TWEyBwufBhr+TYupNOzs2uh3
Ix+AZJzVav/xX6ueehnU4UupwGTiDC/EMk0Bd1Fr9pAfI0LJPszN3VUhpQkUPgigyIl60uXzO/np
3sR74RN2UuKk+k2Dz2pmwMMQ2NPSGYHFoDobdCCvTeGkcPXiBs2fSU5nFtWHvBoyeDDKnWb2Di5S
tkWpq5hHKuzo/6UOciChkrZI0uI8VXbpJGQw5gHSKnR7O5U1inddhl2CxeRnQ2z5nfxNJb03od2J
PUgvr9Ud7nRYaOqyj12c21bPNT9cxcGjLJS9CpYxImMIGCegeIUAK0cM2UhLryYGDONCCwF6BTYz
CsfPIftnnO2Z8izwDel8CjXyKSt4WN2VwCfB8W1VI0cNoeXkb1YHCB3zFoGSAK5b0SUcT5buhSx+
/mNAz0VwQO/qhF0N4MZToRvRYvQ96GTV6uSjdefEOqXqN5QM8GnPwcKQCzNS/kYrkvT84miCwIZo
F6fANlvSPZ3kHDjZHbgLjM9bOw0aH9fiBlUmdmc1v3TSKzIc0H+c7L7E6cJxk9tvlDxpsKG6c5gB
7PfuG409UR9oysSvQcKXYxstIK1XrlDBSd4CBfB3IniKuDzkNOH8G4nrQUACcOMJ5eGAHEyZo8Kw
zmV/zqhXMbA78VpLbGu8LPAXiDLQ8tgi7ghkTZskJAltDI5DUi/EgqExPFgBk/c84srO36Dg2G1q
rkHjkte4gdqXv+k4x+fRdvT7uU7q1ntyGTOgcePLaHjoO6gpu5ry334qnW2P0Qu/QNx+5iN9N27I
l/1V2mbg+FmMCyl3w+xfS7Zbh9DH0BgSKoqix9W7QKZC7hGzvlMwlenoRKQMOcU/Jb/G14jQlFCn
hWE+pfHwGWeoiJFksY9W1MQgt2lSJ+XMGtjbpAvvY7AxK2fEwZ9ffEGZJQJN4BWGEebfnmVEEjl2
fUrLcHj1hstnkeLALXty7LODwKmbRUBCjENVRHpbBYkVjasA7bNO/I7GgoSvqm9JFAT6iMuEojQg
EBTUyi0q7734mJw0iNGUg5KTFvatpRkJJ0xvPdK2cUZGFg0tICmxeamWRbPDE2YlW/NTk/+5fxup
Nyi3humo8dfBVxQfPt38JETI7LpjK3+BX0VfkP/oa6L4VyOyOmz/1SZpYtgJfRtcowS2p7BSjQDl
UbaP4D/a1qJukMCghJpI/hjUBY+GKW1YkUv53EwF79GBqJj+lixYqyNo4UWs05i3kJTCDWFJGqiV
ep0qT/7D6Y2XBpTyfVcnIyTzrP7FT5ebV94132ejrqHhmeGHQ6dx87LUhR2qJ7i2LyW/kypgVbcB
MCd/phhUCaZQ3CGxa8D7Xts28jIU7IQylVnyR6Nkq1/icEs06XqAaEee0B/Rdt/qQxoSBEWFAIXX
9vhX77Vnx6xxTa/Ym7Fo2sM91NbUh+Ucv7yKaDuTWYs+ZWuN2/fmwTo9i0+wNiDZpNC5DpL3mi+T
sXT+MY4mBzi1Cj2N6l8fSHlLInjO/YSxE8mZp2JKQZc8ORtvMgp0f3xZJkBfy+lguJ/ublmMvFVI
Z4AyZ2ZGIii9nRzLGwi0QJ3jBvVEf1WKNVUO6p5nkHqzxmO3RF+SniDE23EVN6ch+UYMVPgO5mxa
vHcccrjS7rIyFwybkYKN8dydWc6HMwmTlJwy3mpbvfPiaqFsm2v+4RKYOix4HQcnppBger8c1BQl
XaVz6cjJwR2HEoNcI25cssgooSRIa9NwIvDDbpHv6ixFGsaiu4/w1ul+6KqhIskihQd4e0TBzQng
IJJQvkU+JCRvkVvaPYwhiq5Q9jBbmftwCVMzn/Ctpaz+CyY5eMnvRqiWdENfLRG/Ry+7TZpaRDD8
6v05NpOXCPaR0/rhW+6IsPEyJz/zigLRHOE1yYNwVH8JzoRsoSg98YGipXeo1+X4Gud+acdPVrt4
omV7z1LdQIA0ZzHaUWEA3EyQjLGEy8d7Y0heXXs57UHpEookP+vYwtkStpKjeOV0wO+4AkMmzEkD
H/H1bfjwNYYxhA6UJg2ug7AeVFnApeDyr5Bu6cBIowSpeoealDBdW7EjXYdqC3lDFQiPkTAfv5Cy
luJZeC94Jbspw3es93ggiOpW12G3CVmc6cIUZ/meA88rYq+Cm+T4NIMPkgoJTBSOFWhoWQlYDGxI
V/bc/bBEbYA6QddWQr/y/WMaeWF1grqgqkCGBYnAnBbFTiIjvacuNzGQDKbLQ5yzRcwVKApEHVJO
yI9L2nP1vhbKNpZWBb2NbwdrPylke4xWuLkoolLvYn2HXo40YsFId+T8Re3avSjEUnEiLMtsSfxJ
tii2eCHD75RziZhvvC+ym4hTMmkd03M1q89W/PJvAWhcRH5wDBQkEaOfMSdVBnHIZGkFPj3QE94s
7UogjYcmfo/SNjiMzKVoF04H5K7ipkKyxOuy0lgWfIZ2olgBGxP6KrGJkeeDvJQOIpISq0u6e3DZ
grGgWAyTpeQf6juphDIPrrU3ouFUaxTR/CqGbR3ze/eAF5GppGUWJIPoF5lMDkBXL8J/9fshvSva
PqhmnZVYrJ4YCTAa/L9SqnxHZXSCECMZFg16/E/61uT95LPt5rGwzqGDd8S6uEgDk8e4bTChcDpT
+scWD6s+5RvaASRAskh+QaZ0UvYYOtXzmy3wzEzNwq6MMBgIzl3JqRPSrBd5Owd2u1hbciLpClAQ
ckPCurW+9KnQ4on3DzKYxsdYgfiE5DmL6/rBkNRkL+IQjq3T7MyfMr3M1SX5G2w/ZBLPy5TwTGQ4
en2n+VneZEfQz+pYvyawoqNYGy/TgffOOkqU9Jz8ey8fEQSTiAxcyRrKG1FtaU4/04cEfdOS9AR4
hBCa2GrjIn9fo3rDxQoO1iDvwAXDxJ/sJsAMb76xHaqFbJKHC9ibMsrKW5Kt6Nbp5bVPdoRUam4K
ZVsMJX9nMMPtXfb/OsrZ31OMpouRkOKzRYvmS+X1Z7fWQGr1Rc/dgAs7cT49X1zndNw5YLt+4UWl
1xKxmEL4QoFRkF2cEg0z74qA4Y++NwckCexOELdmZsE7U59AJdlfCOkEYMC1+LnxmuoZ1+RCQaST
+8ePmc+z9y547yvtKJJpoH3l9Ohtu31wiGWPTxWmDwtXCQRm/MNcGfVcYaSeujyoxlGDk0JDKi/G
qQruMgnr3A6oPiZE76rWJEth+mWwIk8dsnbi9t5sxvpuQOCLtPv9nQMQpLqrwwyV0dOQj4TFprvB
fyJriSYlq7VCmoPZBSQfs436pxh3TfZEc6WWR55jflcEGcPeoh91lv7IiAWr24TFmE6DR+yV0arj
yHvxV/+trta/sJqDOhMkwg+g0RasrTRUQOAd9DjE5EMPK8KT4siLfrsVdw1iHQuuu6ifAF746azI
K7zgVV3bfz2yGL4e7AO/HULzJyMjy3j9zV/0ocwzsOM18/ABmgts9yTTEQ4prDjY8VTMu80S/L19
44CnN4iUQK8e8X3QUoKJNGmWk4B2zzQAlY1an14Vfw0fVVxrzQF1pbYHl/tPjZ4RKbax5qQ04DR9
5RrrhMRV2zb/11yzJ8K3Kv+r2MS1gSzoHBsT1h8X6Tq57N0C8iH/w2BWEuYza9b4v9BHgBfy89bu
JJe6G0fJY0J+vxDBEelEaxKbPXu6HH0bR8JfqFn+LDvycgKX0q6anGCQIs68LMF1ZK2oWYx7Yz5N
z5hprIV/TzBS8qSDQfWCgyMYDpp5uR3mCLuQJaxqXEgL03rqBFIAadCshcUsf6JYgYw2LGdk7shZ
f2fKNCpQT6MgynipD2ZIH0F16X362Z/yw+8zHLJ/2A4Y/4ky/qCE27R/VHnV5+iuNxN62MKTQYf9
K4qXyRuOI/JLLOgBWcgv7Vv+jayvnByJSaIT2skXzxXZcrnHEd4fb+msOHHdMnFxZ4x4/s/lQxiJ
YVpq9ENSmtCRzDo9HskG2al+Dq8xRR40DjoYlmunNL6SDWSno6+z75RPbEWmqEFpw4LOFww/rA4Q
sKRbht2+L12LuIvhSXmDRqdhqhC5h90WjSIzczGv3r9J5eFMxpFI9P3S/LTzxgKn/KI+i8JePvjQ
NrwOC085r/IFlYLo2aJXdMkEp/2n1ncEpN2dSFzt6O/TE6rMlXLgW13T3HRAmwXMJCVYah1cBpH/
5Drhm2m8CDsNyTX/JxTTJJx/mR0tk977j5Thds1TfZL3yIJUMNxxCSqvAWP24PJTIL+CGu6JEuFz
wReHe5UaSalj4q8Anu7c2DgOSIlPiHbVf8JxRVtDwzf9XhXL4UWEj3EsN6jRUYSsxJV5KYhSezWe
eQ6fHD9j99U86wtA83iF8Ic/4nhZY4PoJBu0g+VwyuqluIFVH/Nvtcjw1X9Ayub+qyTXkO39GxDL
+EcgCc4uIpO3/VfmGB5/qKDHHM7Sv/cFI96US79AvgZlzV0vfH/uoGwp07rOCkKCXmTn6iGJIRDp
hsJUarfL5kZ5u5f5R+1H+YkZRdHoWlC14EEHPzMXyik3nN909rAWrcObx5HqtW/b2GaQQuuUrgKm
6whl5qk/yocuXuibXzyIHI/k3c/1h7qKVsDCeF4cadlqXCQkRTaY2yAhJEd/CfOMJr05W9ExoZ6D
qAOsI/bbPxF/Ce2L0rsDyXdvWAtEusMdnnm7+BMWyo6lxXDUPX3lHkeivKYD9A8HvAcSyqfsvNGf
qGsu1dGmceJtO9QXwBzB5PVObVc3a0sgKfMioZL4k9a8h589z8ym/tWcvF1mM347GuxXSA9JZpDy
tcOFhAbWYyW6Q0Sjp9J4cUBfFkW3JXGGSgKbWXszvN1ujxyOZJTFpOviB6rw216B8rbDzehQ9Q8/
xZGhd0d2BXxyahyUngl9Nl6Nf5iBWBgK5A2M0n86IazfJarvAn3UDhqzHtagyp8LAjcM+L+pvNUA
rHi0n9lpNAiS/cqDNelV4NpxuqpEB8VOT2dkXyPqvEv9cZQxANHZ5h8LVrF42Oohqfa+WxG+tlEx
QyGjNOqrBoUn7mXhCQRk/BYksfSQBbl2iq1zbhD+MTAAVSegO+b5TMFuUH4PU3QLG39jnyZDhBPv
sZT3TPG/ZE3y+hmMSD2ryeR9m8oRjrw3fkgpszsukhUCaGJh51gRieRajA7lArL7xrldI/JdCR5W
H+KZqO5RVhpQKAkUbIF2KIPCLYPUOynYkZYCqRyz5TLEytMti2jJLscZyM0Fk7ZNPGA/ICQQh4rj
gjWA+IuJBAuXALFIkImAOYnrssHhtGiInX5jD2At3FCITjIAPQd0dCGFUlf02TbDgjwRRdsxcvXh
pG0jscFOUbzSBIg4m1ZkwupN46fNHOtoiQv2fF3HYwMiig186T+AvWQ+LqVcCIAY+TTn8ubV6iGN
j6TccR9+XD1x89ApL/KmjtixNyyS8fcI9ErOp3FmKUFYQAJW+dk1pkPFDFyH6dsdQshhJDoK66mH
7z/oXwVfubYKgo00gF6qoxOHdFSwMslOgRHEhLE3238Kr0B1UxLEy+K9zO+luh/gLgjnU2vMSLP+
e8NQOKySPTHQ4AUXmPAO1e8ZlUMgbBAAfvwHYWS6tii+5J96uAraQb9hjti0kAlkjSIzlV1KJ2Sy
tkdiTJAhRpAqPFBoPsYl2Z34c6fgg8nREES2hPWVj0wihn4WH8HR+/aCC2bI8WVP/chxtAou8GDi
j0+5u9v/iTjIlwQTqC4THJK0injvg4ZEmFfd5EYayB+eV9J6kjFiJecewK3ogiRJwRa4cAgXzSm5
I+/5zZObjLzLmHf9txJ8ETT4Js07mNeNhymyPVLaIEhrtjCYFh0J4pVnGIB6zvlukQXgjX/8Fuw3
KYb5ue6AsU3z775KN9HJV13Dd/FbyeOGCFr+eWBURZaCpWmGzgrxYGU/49mDDBuDH3xfAhuGyqn6
BdMlWBixEXoVAP4M8GnVEeCL7iXcy6k9NvASuFpPcbIjNrQ3iAC+Gq1T0yOzDcO/Lnyk4Z+E5QjL
yRce04F4Tv0U8nLmGzKw+DFppabJtCf8126MFddNjSrBJm3W1G0OPPEGNXfuaO0OnWKnL5V0qtJT
dQ8lSpmTR+BVf3UB+LfXx3XULDXtzvuRESVJUu2wYWunkcLaD8S0UejeHHJyf3pyNbl3yEuy9YVE
MM3TgoImsnBu4Bd8Ih6qPf0E4EX182M8mF/cV0xM6HXeLu/o4FnIrdEWEBRr8C1g15qPBxjw8pFB
fLU26gOpmedQzTMqFJacwXNicOC2+GF+OMctbADmAuuLjLsy4/51y2LXa5w+JCpUTmHLO53qAkDQ
DYlBMZYEoh2SWUQAJz0JKGp2hJmyWhkbnFbBjR2lnn4GMT6LHXVFiAURWlOdhyHGmEOwRCS4JY7G
tfVsMcTnUKrlZUD14XuNsbynK+3XDAmpXr+vsnaUv3u8ewaBF9jKaK2bbPQ8Ilb2JbXsqMsBepsy
5UCiC+WsPYIBffI8+of1kRDqTGMJcDM6zR4ttAXfLyEYh4pakzOKJ0ZDf1GevoNdP+wC0J7/SDqv
3caxLIp+EQHm8CqRlKgcbVkvRNmymcUcv34WezANTKPRXeWSyHtP2Htt5sSLsIEVDNgTwwODK+xP
mAef05FimGM3PpBkouMevnap243XKDxrptezYDcxSdmdsDZ2lR1zKmC7SdaVnVGZAvbWGSrq9+p9
n4RLieiDc9JBSSRSabiQ6pVuxWfGQwH2y9o0uCLPIzWFAmeA1iS1uy/mPuQiYosgYZ5Q0MFuUNsu
0ZJUhtev0aOUn5T441/9z7+T0VE6bEW5c82VwZAVo+KfzLmv/gwPAnXQprx5GFcqv2aHYoi40rXM
Xe0abB/IbFMh+C1gdf4Z6bJg6O9YRzmCIYGiEhLPoV9hMq94FuG1Ug70dGoMFe0cv61/FMW9ijur
LV5s1QhWJKYhWQIS+Jlu+p9M6ovmSgrUDGZzOC7p711fyuH6OLl4kwRQ9pPTzNuG6Mb7YmA6YIiQ
b+IY3bptnnXe2OUecp0bfEPkPRAenD5KBjk1eOn+N//N9smThhtAl4KYEF0eGgPxnP2Tbhm8zxda
f1JAGRnRkzOxKINFBJh6xZyOqbuD7Mtcjq8RLa2P6sDRtmpAFtdKNR4mAfAtwWbVK8X2cZPSnfxe
SdYixvSNzwZLxi+rK46zye1QX/E8XMxg/yavnqdVIPmN2bw9lpBqop2wDtjAaOG9Y8jXsezhNZNA
g62CTT2PGFCzz6kfw+7JA6rs6nuIauyO9PertjbshMhGW1dbf66QAye2QcJ6gpOjpDtlm+Ka2ipM
YlIsENMARgtO5aW8tCz2Q2SxAF/s+EsuubE/AiKYDoZ/J6odOy8j3HQTj9uwW9X/tEeio51YB/4h
+yejf/3hbCZeAD/NQhEY+O2VI68jmg+GA4v2L/9AEvj29E126BMPXQMxOtaPqJLuugRybTFm3Ih8
gid9VeTHwU2ZEDlzugxmmAXnLfn13NBw3Rq+Y38/oPdeqrwy6gpQPc5+dcUL4yija/3ETBgK3Pcw
pH+mR/CPLYoGZ2zZMVjil3pEDKGJ5XCCg3FssAILz7kWGPiXtW9CLwjj4Crtt5WQbDIVd2qROiI2
WYxcUbws+5+CVKoS3Mu7RFRtOpH6GOIIftz7I1IAyKFzZ63hMjuSabHrFnrROeecSc33UuP49NtX
MMyjuHpbYiKOBQa1+UZLgNQrXsbr817hbT+aLhtthPTiVmEgMzPVjhZCnC8WgckEuHNfG27DRxuh
uww/pUd2kOpV0WElgMFzCQGLhEi2X+QrWwrAQ69uT6gJynEdXFUQMoxZLiSsI0w0FIilB07/2riC
dQtftbKeKMHwhfZrindFWDBz53yNvydAouo/2BOw8wQCrFlA82pbrvDSPH1cN9Opxo1fLdPYkd/r
LD0LN2jbEZmY7JQIzcjXXMQ2ySsFOrO1TAk4aQVN2UohfI6MRV26jwZusrseAB3UTsn4Uwpbst0D
fuCFIKBrx+W21WKcrk57BZtoc5ZT4gJuhInN3/uRR25kGDoGX+yLFXQe7SDZYFy5Bx13/zL9Iu1G
aJdpvgdKVbc7iWix/EACon4OuXTpIKQN376gzJXYyx+RI0NUYf9BV3qTp8WIo//nFfMjMA8hsRSv
4wK73mCn3Jr0Bgimip8m2JRk1Z/jzuHn4hNkHs34leuhr2C/o0vhPiVw8e9KEftZsmrmlB6pyVch
AM9ZEbUAZPneMNU7Vx0X5yojExdqXbySjuIZzw86UuslrJtdFO31MxGOFG3dWq52KpFcAED+GiiG
lxhZD3GkqDe0m+morRvfybU00YeuMhdfwoE3B26aJ1OVY6EEDIPAH2/JviIDlbXTIWIxsLCLnQw7
wzNuvBh3wzhR5JeWPcWMxVf9YsuPE744KHvZ5TNFU4PHbjnl7gQL+6+5jXBtgQtfkVUiDCF12h1W
4LWUU2FzCFQ/Uw+VPdyhPBbRkjY4CVbBRcPa118IvEBlKq9E+rQvlamLxOeOjKgi73Ldm3iEnz3i
QZQrD0PitrHRuo0uq+NUdfxoPcbnhr2oHaAl0CIwom5/bksH4+f7YRiefAbEyRoK2ZlCGsG5FW+B
Yb8FJAWLRsM4eE2FM8BTTJtD4GDcPtawO6trp31aJ5kNQ8wJI5tbDhsCHcbFdpDcBmAT242MtJ4G
5UG+ST7HzBHYavBEFpbHUZn4bG045RfYuXE893iKIH84/hPN8rVDAx0Vn3QKId4uZzpxYnSBDUCc
EDlLdDvGlyxtF4YPsAOHOTtDdk376tEzETzyGaaUr4tsD7kFMiqnpdre+T0rOEtLtf8eGXN4Opa7
pyKhHlnwDzgOk8jThm0MSwwPN3mvDfkiK4M0ZdRlcDIY6FI4JO1OHRmUUCFOa2o+/hHbI3NBls1d
lzbUSvspWikeS+NgUU629SXvMWK32zZyoBYehiNZaBY37txgYLBLAVD9G0dUv0gh0Ia4yk97HvcV
NBsPcTjrDPzoFBk7KlwAb9K2hDK70ftbl+0lyufILk6Y3vriBFfO32f5AVV9BT7l6p948Y03FGXm
7bYmXgJrS1gWbIkGWXuw1X/l5FAx0r7F3QM5vRi/LPIt5b0lM1Zgp5hRvSiPFugTdrfARnuO/Qnq
5x+Ix+E7Tm7cRcpWJ7dqxkd6UOh8Gk551ocjlOChfmtOhUdzZKUKBKOMbWU6aPMypXm06AGTGfQH
ctmCoIDFHvA9sVB8s2+ccyHlrtwYB/Hv3dWrnsdeOHW+SeyEsbZAwaY+2EJ+MvWXw74UnIynWAPK
PwvXd10sQHXvWImVPFvsWUCrkrabF4cQCFkpgT54N3Zc3aID651qnfDvRC0CGDz9YraKI6Y6/r6y
rSudktF9tuKqwTdQRU9zH4l72UzW8xuCSLGfSqeT/hIetqngyEl/R9CQPBDKk0dmkq/BdJlC1EkS
04UNUpKUvFhYpae3wJZQ3OZUnMZwsgz8S6BumuDlJ0TQ4LYQUFVV10hQHBFEGIX0R9YFu1ovbPiu
RnfueqLIdtNX2DHaIec12LSclX33yhRPFP9J4gdSXhYzKJeBvvFxMaj2N2a2Qicjo018n9Jm1UDf
CbpDqsse2cU2akHPerv4OzqZn0KJr7US2SmdUyaarli6OaoZ0bxGAORCaEPS35svVkVDFJkNrmfZ
1nh5SiqoTfacv9y3SULJjHRdEF/b/AbGOQbKS4+zlFC6gFRDIzGdquZiWCfWxqq8BAwP8cksSQ6A
weBUg81ANHOpEDpGYPAQck04EeTg71O4ah2CSeaH5irKrjkCmxbKyims1ibbWdnJQ29Q71OJG7Fr
vXSkmkUX0bjT+9Zbj0nlaWa0pCMnkNv3deqBH+oo/3yUWFW+G3h/a3wkBZkOGE+UZpP33TZiaTK3
3+jhQsp8KZEQvQErLyb8hBStlum8a3/VBntOcS9Ir0MzLlUt+ctoffKEIwXdjSwlboAKRz+LGJVr
aU7MbnjoAhSHwlXww793eTaawTXL2ZoKTUXGS8eYOVZRtxLL8f6yANDhNHob67qNXFN887T45PJp
C0kvPwRZ9qKqs9NHnIZulvx1+bky/llBcBLAX2VmzDwrR27X8zoTEIQEFD6LYB1MhcWrivJWh2dx
nP4bHD80n41ku/c1GR72KsKWerPaL4upanIGvMtERflMJRRJOWY7IkdTiWrGMO1Bo1PPiNYgOjoj
Kyf3VJ7aXJrlBJ/ETsoMl9NhU38zbPBVGs7cJtMi3f8xXjPOCXqb904GA2i+N8yvQG8KwSvlbiHs
FKubUD0ibg+6S0vYCMfxL9Efs4t6RMcP0Kohaog6vOZjz2AEmsKuIBhtKGDHpb9GdZSQW0SnPvgK
97GIg1JeB6obBQCNaKp0GSw3mBS1dztUlNpN8Yy3O8XfOTe2KbDJIgVZItAr+tCoZweoYzrDzY4U
13cyborpoXGBCbAdeG0IQ+PiDfdsoBG7sHMdhN8ySVaFoi00MYJPt4iI94o/etHidw5ZIn3BXVNh
rBCZYgskhIoa6TPyVT8U+T9NWwr9Wc+84YjoDmg2d0aPlkE9tcNPr/HbfCidiL3oESLQkdRDDZi+
vobskjrGkyaTIyXYCC2ZQQL0+PggJvDrs1mAhvWIhGLJKWbwLp1zH+IPNR3q3TdE9e59qfsPvUQd
UCIzUsMVWRBEIScm8nBmgbiZdMrZ9FwmPZe3HZA2n50NhLrotejHGcm+7wZ9v3YgcoP44pmwn+9C
TpruF5q9G7HZHZFK2Sh34HjTT/pc3QJ/t23IYX/vdP08KJ/x3dQw7eFmDL+U3sve+3x8QavAKyLK
Hjhnw9ihN5H1TbUvuZiNk5jAe+DuJXaLhweFHI0P+o7z3Cmj6nbTR4IqQfc6HPyMZNm5gM0llfpM
AQcFFn7wp+ExEZm6PS8bWvtt4MJdUfbSqeOeP0wnJg0TaTAS9Tt1eGOyklfWGfwhxjzZWZWcKFuF
NILdeFBGiibw1UwJcdYj0ZlIULCbYG3dUOMGDGxCWp6JD4DjGzQeUN4SThHyS9R3IH+xz2vRLmbu
TApF9yG4MWIbtAbyTuTPZOIr/Bg7Fz3vXmR0EHrFT5vsK+PDiBxD+n3P80UFFjPodXU8hpQInKYV
rRKDuuIQGFtjnge1l6Q8ifCk8lU7rfz3twjxgkQoj1IL213PBRjuZ8ioNTJo4r9AFw4Dd8hcrvBG
tHGscVkhuJmuAVDiqV4XcBwUps7oZCiiu0VySNFBI/yG+zJSlzFoaIOB7DSWhiloeEZ0FvGfWwo/
4UjYJwWw0Ky0idXlY2gxWuhrZPDDU4rIDGITIv+pyG0CVDamxI6CgY/rZyNLMWjSSINJCRQZqCVB
uKoeFbk6deVO6I7r/CB297TZZAYrDGbXhOCJfPIqx2xSQxugFCSlx0JlXGv40mSETKzNGMBYOibx
TVgjCToUL38jhd86cD8KSCQYeDN1XJ4GnJphW0GxrGp27uzXJZW8pverM++hj4wNfYFoHYaJOmyT
81ChWa4/i+uYbBmXlI8GeqSbkrFF1QKUGNpDsJ76l/Cu3ZT30G/LVUBwQ8gKmUOcgQYP0J51ff+R
zlTY9pSi/d5iJWytXRc8O3J/xAF10lIz5yhn5r7BwdzkF2NGCglX7FmsylswHRFvI9IpkdcC/uDJ
YIqsqjdzsAPkWBcVXcFbBnnBhbxmjiU3P+q9O1byt4VnRD0L+ooJCDIFaauIPCzbGAFqQ+5VtWCV
ojASjQmgh3bBldyIlyY+dganpwoSEhwb1NrxB001L5C1k74V8Tv6zeB7Ouptyrb8WROOyvc/NNTk
dRUy5mG2AUzPEPWk8Es/5NBT05bx6W3SvMwQMfgsBeARkEJE9YpWjb1WUFOjJS+5d5ATGzXynVsR
rxPVseLPHFUk1EtqFH9ahHgcEEzpzkzECGjrixmhH+vrllN3MxCi2jIP5r53NZQT00rTVjkizA6Q
SeXo5UFqN2GB4fJSCJtY+ZDnl7jDRcDlrrV0dNJNByFRNvmqGU8cTmDoJ2QmPktr9ZJLd7/4ZJVh
pAOlHap9gRO3xqht/YbhXX8fYhkc8PNtfuflR40Oy5+/tPxXke0Qqmm7mwFVw54Jl4J8L8G2kaxI
jGb1bSBht3Zo/SbhS0uWEqK/N7h0+vbz240YFOFfqfgGG+MpNNt0cOuUdRYjBnllKLuBAeYccYXQ
vOhcU0G7SyP9oYd/Zbqypl8/2aYWxP4DrxxpglX9ZRqnuGOQ2ONYoTA46sNZ29ayFyCv62y5PRry
fYCPYf4yanBoLHhkJk91Rmmt7DjyTGWbn3vUNUq87O9Fd3ibzwbEhW7zsZQHHaHPjhGa9ByFq95d
ajApQ4I/EwcOlvinwc4BVGu6lqUV4dVvG8kyC200rOYCwx46wIzFXl6D+b5nyioIsW8QWLBSN+NE
5Ks0LxCy98oat+VwtwBeb5hg4jlw3+KB7otZLeM8k5cEz4R/1JWbwvCWq+2oQnNSpuu7uslLt4Ge
Lu1551ijSZ8G3JQlnekfhuM62qvhXh/vbf1TWCybNjJd55AY5EBtAlStf4bxTTJ0JJyGHwOFCYxR
EIfIXFGAq8xG72qAI/sSHaBIWwu2blFzIY2sa9jgMWD7MKST3F6wafBZhvKuZ7Q1H8QF3gMTXfPW
R0VuQr5FoMNGxbXqjcE5C3bi7WQIoFiNlpMj1F6i25Q+hW8rduovmiPRAup8gV+e/ploy3W97o6M
/hwQSOA+t+nxgunZcHJrp0ErM7ZKugtoop2YFA/uL+6GsfnBEC6mG6zXBcbU8iJk7qBKdoprF/4/
mu5tE9pZ+QpviU/DRgMbCFd2Pgossz2Fx5xE4t64cEbt6ofnkAixj5DOYM14Up2eA1qOHvgiTfIq
Pw9s4xz61h0Hm4BQKVyWHyqD28eeig3r+UBWFprdnA7w2CKCU/58ukepfqgs0wbsul2zAYLkREhI
ipaQUJr/Jf17Mx3oYAWOV79yRVxq8BmRUs3fjoJzB5MFAaBJ+9UrVwQ5JvIFtllo9vP+VmnHmNQX
BkJbOcdkX10tDkV2e3dtlzKg5TYqrKViefUoQmZxqsp5q9+Ff0ZytxbkhfBoL4a4kNDVtPNRG2B+
QoJ8zhzqcWlx5DLE1ycytG83vCrBrQMcdUV25+D4ISK5YUa5xkVULIXPfjV+gH2Q7fik/jHuLqsE
yNgfX3BBFhzPA//LtLOwIEnJ47OPGleI/pWHRLtl4UPyv2W02lQIPl8y5QNZr+Z6O5RfgfnQZmjK
aNmFh6Mo9uC/OyJbM49pzVCv2f6py4Hmn4FGuWZxMTC1yXRU4PgTT+p7JdOKnXTqT1zU9nTj8FSx
KiNvkttFUx1TBas1w5udKXL8JjMfeVt5uPa5pfiRUaPRHY8Lbig3sZaGscbF1CMCyzYsNqZqLzQe
gS8L3vMQ0dGDOFvh8OSpzJUVOI93ch9uuNXKZ3thePRo+EUvwIKP+B4DCH2ml5s2a1s6jtRaE3m5
g2vwSMN/PIydcM+Guzne37f6IxWwJDDM5Lnx4fnCzaWrS56UEWDTgnxLZVL2kNVCBHTYXbAdb9vJ
oZ8vITXHF8FgGLivrDnOMX5p1ZmR+7vdkqEqKptsTe4Q8h0cP1csW8mWcWV8EoC2yU53DI29+Q+i
Iku0QrEb5AMLjIya6/8NNm+wcC2037KK4Nv/aBmNA/3+yLP9yIDiTdLJ6Eqb4TrvQOhwjinyafDJ
zLXTloiD7Vi6ZDROPIsUR9p0MOUv8rffPNCsb6lO/fq7CFYJtxMCiRGmOFWItaKsq8Ge1vkG1RIS
yTTZMZbuPwpGbKQVrZ5bNfmsGBj5mlspf2FAkTDBsJ13pQNaF0VDsbZuwebZ/YEJ9turm11yUPQf
UGQLdR4Y8DuCeFBQY5bwIDXWsW9HX8FCqB9+knGIbrmbOQQCgN4+grcwIaSaLNB17P+riOWeR1Ky
fyVaHPDdYfzQkqfGWc567hy6NREIwkfLjnQ94HpE6Se5lrwmsGSoVjnvvvVRpWe2288xv/y338MW
lpyLa5cxYKd5izaG76nyfsTG2kRzvpGPSg8Ho/isJ2asuCYxkD1ARYjZNu+bFSdSh7iJfjVa9ulJ
EUHW/fX9V2XddObesd07JcOd7lJ5nfZhiFdfxAZ8yudJuvYRahROV1IldPAnDWcbQxKSA7TvqcEZ
6pobbT7mmVkvwCRSAMfwipD90AhfUB0wOq2CbXHj/xN4IqatbEtiwsOVuDTDTcdNbz1JV1PRoK6E
kTcXz9PK/G0Aj9j5AYsro2qbw4ytYwVueUfJwE5qaT38jf6PoFbiWSWmol9Y3SUoUWvB5Hzccw9P
8LUb6KwKFe0yQIWVYNwWvt/dxuy+g+ajxtU8xy5/N+Yi2Ji5y4iUUoyR1DR9ststlYEqyI4Zn6qs
3PGM8RtPrqRf6sDF0pOpX3K3K04q5NgEXkZlvAC9SDzJum4CCGPX9nYKlEjWc7571ioG5FtDLEXY
epQ2XeZKxk/LVzga2/2TvRxf2orXuU4++cTnS0//5cxW2XiQ+fkWbU3zZhim+GrV7RvFSUqokuGG
aEQCS2F/4ymImY3rgGiPE5gYewY7TvAskGLgTbB7xGFYk4WlaSOATXtXWkPhTGUGfOc25Wr2Pcr0
eoJ0gsy0qjakRVQtPhXO2zxDT4nF3PUJyXzk01MuCPk4+vJNMgxoE8cg2g9IpkBACRCNICYiVRKq
mw7lpjh2eHyC26Tu5gdKZgJE/TvO32zArIz178eRMalR4tsAHSbT3dO7s4o0uUPgJG3Hj/mpZuif
0RX8DRKBIWG/JN4lC4uthnTtbsafVfK02Mcw18kg97AFYkUbES+FyyY/9AKlOqbw8qtA3Jg81QmW
7SJ+6X8ZcUXTVUfPrie/PoE4X41wpiwX/028LkFa2UF+ZZClGxS5/CcB5PUWevW9Mb0sJmmW0Zpk
gN+G1cwW7F9yZkJdMqW1Dv4r/saaGaPkggpFUPSb/MOfipmkkXn6q2+6haTsefmqAvPkeuheiX/B
f6skj1EASwc7f9src5QgShltL5VXPSJ3c+n7l5EYmYj2hJmMvpnI82vtfNxgmu040pniKNzbaYrq
/Bk8pZQct96h5p4wPRd2cqa8YPAsl/eOdyoZvkgVnv8Tan6AO8ZJRy5DlnRU2+2MDNM++AckH+v4
vGVSKXE+IM/I7uL8bGvNVSe+K5H3bXeJ1jKXMitn14+WYrJiw7s83hQw6TjNl9zTVKJZ8gk9P7ya
/zi4w2DbyDaTUrDk9/cjPLVkQ9nZnhYhettPBWrIIkME9GfqW8V9sM8SsXFzfCcwCSaXqovTnB6O
JQjxEAhFYV+wHwB4Tpz4UidaB94GvRhDv3PhzgoAodiUIuZ+5EzeLE7gRWLNNq2KlnXXvuEmMpA/
VzD9TLvDiAzOk65GstxyxUnwBYTVSr4C0WmnrzlB8o5eJoz/WckuHTFUnOOvlhThSxISSYJxmvlG
C23vmb1tc7p1Hs0CT3wDj8Lc+PJe6t0o9DqKEEaCxD1IB25Yf7pVEjEKnxNxA8uOPj74yIAT68NS
QUepH8sVZ2aJtF5WtvEjmKW0NulE+0i/6gwssmYhkm4cIBDl/WNYrQaeCY/S+El4cDOBxj3kt7uW
Z5hLw9kitE9Zv9uTgOOO9ptCFEwd55XOpe+1uI0C3CRLXv7K8jRFosHdyf+oJBIaQiDVE2Yu6CXk
knxZIQ2Foz3ehAckXsmGax+tq2qvE0DbbYJ211jefo8t2M6kvb9PmA4/OFXZzbk0CYUXvoqJfDE3
bjydEuvNsEn8G0CxC6e3gu7VnlrScJiDopXepPrFNGzKrnguKNrcGX81khazhyVsKa5QzLxLfAQo
N9jpDaKFoWXVoV1N8ADRYP+ZG+6jULya4roud4q/CqCXtPPl0o7/fJxAwmEiZqN22QlLKxyU0rjN
pb1q2An+59FJlFtIQcwW5tNvgKvR1X3QiXDYFRE6xI1e3bPUQWgillv9fU3rs2F+J8JVnrcq8HFz
fk022cpmSC4BAtvy1hIjKCNYp5xlymLCYkw4d5GU98cYuJH7LjyhveaIkfXoYU1bvvkKqk5G2AVP
eGPg9SuPAuqN+ReuuY8j8G9WSJtjtt+6ekOyw1ApfFHbWmTXLvONrJ+IXmsRVCa20awDWBq6wse/
jM1NlPyGgW0KTv1hYMpMPyeR+Cxg5ij3SE/RNjodKjBLJyGh5FHTPoac6pMN87C/j+k1OVCoCaoj
SgykOTs1bH50g4ztfIq4uXPy/1nGOk1I7WUhUpXKMrX4/bt7NwHCRKnKbDy9VmC06bhIe5PwJkpu
key6RiboD8IjSXhk8Umn0QlfYdRSsKEfMh7UID5GbCP/qvt7SW0mzGuY4apa9TIldNkgaCOOLjSJ
ueC0FHsUf4Ho8cfJ5vGumCAj4EBnCSngZqFSUXZJiTqPy9WA1lHAwJNvrF/VkIl2Rz4qtBYZ9V/+
W0Le6jBMVqSkDuVefze7qVYxp7PbQEhMblJSE+E8r4R57o2JwTKY7XL5FB7IfszvgqESNWXRwcZG
qlw7llw5TcCfHi8K6mRJZuhEiNFAtPcbhqvFRTbPGvlzs0QXwn8xvViVctz4QHr+IthJ8M0sbMbJ
fNax8VbxGQTBbS6VzEW0in4rqoHEAc+M5FRnQOep1JcMpjSdFz5cTcF37xfL+bXue5IBKGy7iwmY
nmk5FRkLbeTDyMSduPoKJK9kQOJ/JjFrHBvJEIFuCRNAmFC4WBmSFPm5lFcywslCOjDsy4ZzrzKe
XYQ/cndhAmqwSnVJfkpfcWinvcf5y4uV00jzzgfQEdFVGEvj0zionoReOHgOeCrqpZFc0m5bpuTb
kXyusBQ9Fnd4ycVWZhw93jsYiqXLszsvKGCAotgs2CRARkZVs9Le+zZ8iN1TJBh5hmyScGelXhDT
qTta9EV0sM87Aky1tmEnM3+m0ulRTqQGAAD9LzYwMSzhe7xz0g6EaxRdTfU2Ykq3sGB4Rn1Oyq2P
7dH4rUdIVadGOilMHRFPgutDX1Y6BavzHvkGP1BBBkBNStKID6yDWbFlxjZN23A4NNaanbaJm1Ze
aqFbWWSYtGG1DGJm0JIkGvgnMVp/R/VpnCBMcqqvSzQ12njtaByFY1me2vEeSOtoAJXl0E2qNHVf
GgN4j0O0oWGSvAx5ij+tUPcJSoKMFXCEiAh8K5b4OZjaPzmaOT7ab1PaVy+ukphxMPJgNjjrgtpP
E/btPyRC5YGGvUYE/0kSmQql5cxELRhsUX/4mTO5sbBnopZ++cIBMJ78V1mruoDKwQYGgRYTDnmD
OnJyDeh6+A81p1E/ZkED71cBJ5FgUwZN7uAyDKWYCVl3WMpv8I8JM800sxRrgqrPgA41k/Iom++5
Rl8a4YXSr7PbD8qqdM0nn+8HZQ1PgsFePiwCqsmBFvu9UrNrp+5a3iudPUrPj3s2f9uzPv7jmivp
tgq+/OqWkXcwf3o3S1sDNxnvBspKnBa59AoDV/+pv5JVakeWI3C/abu38aKXpFHL1vqEl+LYofiN
/pkklUxLjk9mXRJrHX5yc6tmn1n9cZRQw8CXXrRDtFbMNbOVIjhYPGnfJspTqUTYQ6HoxSfG74zY
ML+zTUFF5MmgLDuFWFakN3z3478ic3Vxb5L9wh6Eb34YCFSo12Jwhmh78jeD/ucLqP4d/ioZI3Lu
Wn3ohsKe8nnMgs9e306Yc/HfUH4bxxoSPrITXia7PHOkOUcfxd4F88GsrdSAJIr0CCKofK/GK4xn
hGy4dh6eiN4gw4dYNHCEOevw444WvD75PN/2TBSV14CwZ0IyyYab+2oc7lK9zsuThKY9r180X4L1
3dESSFyVpQyMYMtsuQHbtrU4S32CfBKP6/jJQEBApp96vCiIF7ZcDioetqr2GMsz9GT2yp9nxBzc
3TnMDT4U7K73HlmgeZWriyhDsgpgc/fPbnDZuqa431XHqNaDeJqxaXgxR+bwXDDrahlvSCWf+qsM
PB7WBVF5v4RuVCF/KuxqZG6Nsz1Xyd2ItbXxFUFyYK0aNNA3RVb8PdDkY0S8JnZgs7oWv7iQVR32
Fw/rlqF6zdsifsqUMMfSOApxv6sJOWcHvKpHrPsuO2sB48D0IOoLBhHpILiGuIawn42rRDsO74uh
Lc80JI0tFgxulvjA+WuE570RFzVO8Cfyw2cuXrJjfA6QwobsWvFXiyRYIY8W1WMV8HZdwnBNLvw6
IT17qX8Ozy46A4JPmq1eftpwDH7r74HUwD9aPCqQdNfYpNYuCeGtucRcwUtY9Ra/f+L2NW7v2EZK
LMy/CrviO7cwC54lVHnnazZfhg6eCO6+hnFxvwblt4tzeOnu+ycnePH/vqz9Bu/pDLtNwH+vjS+E
KGAADYRxesY6lF4fyj2rYcTlAhNFYhf4nZg0Guy1cShDJedjKml/mAAGNywiXe4sEc+4ATAnnhfS
EFYhII4PKX5NGkklyBNsqd5MKgYZJ2+3akSrSDxAA9GYX4RlP+H2GVaDgWBH0ttIP/muu8N/Aac9
TLbPkcWv5a+RPLXaPMKjmoHiAuWRzJW/QjuMIiL74QzDMJ8uLPG45HM4dtgvtz6t3brGS4RKjbAQ
UfgSjU2cnGLhD0HH8OI/s9QDCvFrT06oCv/cZsvPfHiMj+MWu1SDT7DYNb8c2KxLklW8WVqAW6QT
Ppc7q81mTqxeqd/DnaUpTbOEWUpZNQKZqNVu0lljp7eEfoCcE8QM6cGffkWWbE/Kfs09mpgxeiPA
azQrS9Mdj6XQbZH3DTnf+za78qOXyVf0w3bsgB/zUJ5yyIukXGqnFg55NCcvJafBwectX5DyAi8Y
L9k3L01zj0rPIJDto//RzikZXYz+sLQD8reyLSpGNN8DkfQdf1h2/1QNECXHjwwnBfFIVBt/2sQa
IFiak5vhCoh3aBsI9Ih+UDVGx6EGEs2MiUQNm8jqbqX+qMUNvYTjHzVGkSg8tq0yu3Rq9Wh5KHK8
ek2eDaNLui0OpA3VHd+oMcwBfYGGPs0VKtA5SzgDwMKQsQEGGGZGvfqfBVhwMOUz3G7Y/ksOORom
EbGg4LAbtJMd0alSoxFT8Q8FhAEUiQX+sDRjd4QK75ANRz9v4zwOfia4hvm64FGULz27UcJv2JQy
ZDoks04VhdqAKV4yNheu/mfkKKYbkdNkjEvjPJKyZi1HuHoKzb4EqVzmGVE3suXl6T1/ibuQK+3G
QEi1Z2OpxZxR+GQhnH/xB+W3odoiG8MoXOQg/9hJ1jM5HzIKMkDGT2DVF7BOagK0802F2BbDy98E
KbvZZQ2JjHNYPLihFn2YRWSY0Lp8XryKxLpIzUltWI5d3iwW1LXAMQZ1jzMpkmwY0bm5ymasC6I2
T4eIchSgfaLtwmvX75J9SJFSL9zulEgbAwnGo3lxCzOBLtbQVKrhMvAgAFoscWJ3sUNzyTIiRO4I
6A4xxkJMdmbpzDQlyWE+yQWqIN+tCMtZyBcl2QkbetjvHE5BoiHrJnXcDhDfE6U07YhgKt+exNEI
YWSOJsGFMqinIGFRjttWkJniMpQroKZMmKYR5wEMomV//03mPRsJH7L5CzF1GpGRJyxm/W6FHCyb
77d0T1nPmYSM+400Xfx4W78tHgtUahSvBgHp4LPpiENOWOVTv/PL0EyIKYoIpDaQKzeh8tNL4Fyc
FE5tHbMSY6YC/1e8c9tbrdfVBC4X9yYw+Hj3cU9wLYbGiJIcmRVg5w65wFDsSm6JedRszn8F0oiT
EwsLxyPeVZEHJBDsiIElA48I/E0N/RZlj4H4l3W+Ov2MLV+RfxvrzyoF41N/tixbi9kQAKecp5kj
SN/40zcBKD0TLDATs+uLOfi0k7tTh3lP6W9t91vF/yPpzLaT1bIo/ESMQSMKt/SN2Bs1N4x0P4iA
IL1PXx+n6lSdpIyJSrP3WnPNZsWkkGmIeNWk2UkreOChyrqsV/iP2R1+FbALa91BuZgilavyDzE+
ZcAkr8fvK7kU4gfO6nri18unKTOzBldLgGfyk/ZmKPSriXh8OOLj8Ih/5MYt9M+R+p6L4VWvs+Qy
8Z2C4/MdLce+U79qPB667FZWh/jlao+tzgsJ+loH5V92Ye9mYiAubRayjMwMWTtI/XokB0C8FK/b
ilEpUAssWzxhSmYqE9XNFH8LsvsgiBXeRad+vPt1D7YTszPF9AqY4T74ggn6pR80sj62wrgvSIFo
ibHqd3mF2uXxw96loY1T//PuKBJU1lihTY/TM2dC2sx4X+YmAn5izrOWyKa6TReNbzKgfvIm7vgK
aSQDcI6V+1+a/WEMWXHr3/NtN35kJANx6ib5e1WtsUV+Y9ug4GKyKKKCy2BVfncU8jWGInICjyzp
8Svax/lWQwmFQUdfr6f2slLCAn7e+1+MaR079GuFdXm+wzZjNWDXyqEQcAQqPwsH7xZ74ZWfFd+/
3NZ9uTiqsGy75PfC96/cpzVbkU8eWfUs/DecA1zREy8zZ59gbUfmB/K3eIEstbyIHspqHhS96u8V
ySGqRJGcntkgn0lakAWyJxNxwjfzcyBvl5+ylwXlpxg+nNcf7yWAw81P6OOdyi0/2Wp5tcwe/5YX
hPYu/sPe8psnuMWRd+GJIRpSHlnwv/m5/3++zE9AsuYFn9oh51Ur9/8/Fz1yg3hF0UPlGqoLg49K
VA+/z1e7nX//QSACadUBro5eyq8+nTzAffqbZ84yFlyJwaFAfG3pr3dzfgddpstu6uJyVfJMaCPU
9eee47nw8mBANejVfPt0Xp9oKBz+Hn7U2oVz1e5bV+K3QfCc+T3k9vweng6TDB4t+X7846BPHpCw
yCkQ/BdV24VUWSnAEA1P6NkkCCMvZPL9AX0sQnY07V5WmfG3dF4KfPZ+5Fy+/rJgCHV/5esWCtHK
ADRHiG5iOOGd+yhDvi39FQ6CSo4L/iJlkAfzOy6D+7V1EfWDGLj86/5TBsPx/qM53ZFj8HSWXu9q
l56jOx/vnmNnQiszXy7wAB9HnsvsPAAZYE9/BeX+SWVI/4WZkqVdUJO4zZZZNc/EJtwsuN4Ki86T
3v6TIr0/cCzn48HBOkKAcM7UlA4dsoF/LbKNYat8ZWhBndrRnNRT7NSLQRsctiH937B+f2Reyj+r
IPVqXw2oZ3iqzxfilAV3fvh+679qH7myB+H/S6PA8krswAin85lDlHbJhZJHFffCxFem4+SaYBIS
CZA/aes3gydYuHuSc0wEz+FNkYldAU2npXyoHNz6lwfnj+ZKf92xwpOfE0J4lAdMHox/cshhEUOO
RvKTB2XAIbRBm7gNH3hpLTzZw+lifjLyBwhHDG23yc8inC+ciAfaqNkyzuAELzyu5Pr43PJU7rr5
K7d0MGFKHOJnxIyLJYlL8xUhuHLQaoQP499RNi6bMaB0J0qTfyzm/39cddyUAW+pjfoITzivZ+mj
LVhUFn5d+1fE/RkzNtL403zFYD7bI2p8HO/HdF+diy0dFG+UPMYjVkzWK3oci2OWICF7brm5onz/
4CltNL/TKhJDMTShiuwfx2xfQBXn3E/ufXvfIiPXd0QrPgFzANSOybbi+V0o+GV0Pwo7HU1YeCzP
VZQc1d4mom1l3GGZ7gQf0Smamjwawvig75oq+E8ipO5WO22TII1+wvZAYRQmW9juO50hXsQTaSB3
y422UXf6Lov03X7lr3aqAGFYhVblQvSHb8rfjQ/aoQsRUaXn7Awr5vJszJjfgj6MT9QBSm1sP7/p
2ELYpzxf2zSwGZFp8+0hoaXnsskiJNxRzKsJazRoCu9A5c3NWqL/Hm3CB+2j4qVREyo3rAL4jYYI
s7m5hLjMG3oNhrBOo/ld+9gbwY32u5C3uqvDLJo/BG7/RKEZ9QWP9gN8PJvUwf9eSoH1smGfxNAj
Yi993J0s4nDwaa3OCI+ZuULbY7W4h2D7fqHL4Eh3QBVBfKADRNJ7jg8NW9lZO8ByXZXm8oCIWr0J
J9Tql+6/1xu+yzPbnXDDOWP2imcWc+4kc/ruLrRC82HScXEPLW+fn7keNys/59TOp5QhJyxH3qm6
yyPdxz7jrwJFRIK9FXbJdn7M60LOMH9kU0b13UnmS0XYzdcMiQoYTh6l6mv2zJpoVtsBPfHigttW
C/IsU/34OEXgw0D2DTYfLrdPWagOrVwHjzPFT16g021yCGXJ0iqTX0EDb8gAq7cjY8Cmw7Av456k
00um1krvWEwswCu+u+WnLjeWxBChSInBHEVDZVh8nwioHDVGS7GtDAM2hAtHhfdZnScdlX67hS8t
Lq0n0a7J4jZIpzwJ0Rsx3NPI+3Owjn8o6/uvtHSQ0/XYMqgsNnjCukS+1dYly/9ailgojdzsBgaB
gVzZiKwhvjjZvn6HAwoANapeXwNc7kXLQHnwpGYKWobSU3zK5QyJ+wKh5rYUdZsDjzpzeJ1SEv40
wRLwdCuO6gd5SQUWo5x9YlBXa2q/B5ZfyjtHMYcDLKVbqTpqv1dy4uEy2AxPXCdAwvO+dSZ1ZTSq
S41tJmzzVg2RAdBFI0RCcvL77j24r2xW6NWA24rRv36waas3+bV4+G9kcLkl3BrqRXyKSO4dtvc8
GvVftauQyTPmyNxJwpYE9+MeKzvGlmA20Ay4LAeS0zS3gT/aIuR6hZ3ulO15/JKLz5T4CiddQtxl
IqgUcEKXrB04ZNRYTCsbjWYm9li9YuJDgUwQGANUK4Eimx+Q8+oS8432DEa8+hoeZ6Len4BOpG4h
acnOSDEr5iMPWGox/k5kY7Yv8ri2TwTaZ4YjSuaRKFP8CKlqLxYMWOEIFhwjBULt6v40CIC8b4bx
h0ucU0aqh4RUUeQT1X78PkPel3Qbo6e82QorIsZvDSMMtI9EFzCw7R0+VPqLx7zbRygYWKDFsF1S
adpYi+RR6kIfQDNgPjc6nMC3BVNw8Bj3h8I/shKRBzUWl70x+fLSTT+Beih39ecXbiVoZhkgodKb
3CWw6thtZbrzkqIZbd3g46o3PLYE2U/9pkaRUS+35ZnL6TTXV6HocICZ5h/FrfD33sunnzwjxw6p
JEZVBJa/4g2bNwuS6tcVfBtn8bksrWeYHFv3PVqlTfV5GUabOzED38SEyCVBha5pp/7cGYfQLhhN
MBCwYOZ/SGWxdWTUhMEdrsQQxyOFArjHtAwPCsIo4ZPg+znslnD6osUOe9mXh2sYBpsUM7ja7JEj
4K53xvW6B9l0GhAHg4JM9gW2lYfNcif1NoKMimKMhoHBAoeZrEhKWygcvAcQC6rcM44KeB5ixcxZ
NzCHcF4bHE7r9Ry+TC1yLMNpMPsYX0jrTnaYAYXoChMTappR/qHv4Ti2T2T5lP5EmH+3cBSmg9z8
KaNTfOg/939wgnBKOBQHIDTYMQj2zfizxAgxsR4E2aph8gFcL2wZ+9Mqr8H3gFRExeMmfkthou25
nlBOAHkidUOwM+5QTV4xPTnlt8UZKPu73ra5T4QEIA29zDKqVKsRD6wF3gOe5GM35UhgMN61IO8t
8f5kAV+uDH86ihewtM8u3Yb7yiC8DAPFKD1sxk29fVaWsLJBbxcq54z7+mnj7t4ZFDSktWA52CfH
uqD3vbG9hqI7O1JoflLaFIezXhUG0j4Nj/HmcSkI70Fjc6TtsXcuEiD5dF9jI38ST8AX9SugTErI
4ZMdLtMWX7GK2A3JfODVSaqvR0AN467foN8/t6WKCOVWbPEGxj0RxeKTMuXMFYV4dC5wqIXjb3Ug
U9unXaTuWU7rp75HP6ynd0MGYn6l9BrvYBwiWXfIEuznjSsCjRoETM59ysA/CmZkxnAN1CHiQvc4
pfOGW7lkyjCJv0ngbxo3gIVkiNhxfPRgVTKQJp6xuJJacjrwFulAGVyZ9yiJMiYbFM7zfdeYpVmB
1VmFS8fd4R+JuvhP+O7OTWcJB9Ue/8XO0sKxuscWxJRRtXFBQNl1m4WN1RGydPtX3aIX+lZ2rSu4
j2oPdIOTYPK+rAIArRhoCzJYAuX440a4C2kRf+K6/SAHcXkVHvg+I998O/q/KV+nb1poWD5zjHN8
nautGG8fMTycNP/l6Y1BOkr/hc+sK2EZEczm2Qi1prlytokWwg+gstS71yDvqx08ilNM6d8WVxeB
2uWCqa1gaCAjhvip3nDBmas8lQ3eqyJtsW0wIDbqb7qRiZQsrkggMMVahPV3i9jovnn++2+ggCY4
/UPJjxSJ9q4gt4MqGHiUxgekN7YoPs5V4nMjInQXRbdPAzWz5n2KkTFOJJg6ge+sqf/wdErZtgSD
+DikYrPKFPWn5rwTDyi3gAo2mBSp6LRYNZBkvQavqHhD3FbV51BEk7KdGHHANPmecFowMUGT4N2A
EANkD4ZYzQlj9x9lhge715ohAfAtBRZVFAneZUeMiHU/VnvAtP4TcyNoysTqja0j616CHSEXMWlD
qg/E/OTT3R3+LoYPiOLrhR/T3vT20Dn8twMy4gIZTMpYHHRYegC+kTGxuL0ec3Xed9bEkYEDAXcz
m30Q7kc6BLQuYX9YMZGSYEYbSGriykuJqcNjbfAoIpm0Y/jDnATNuqaDtBHQg8PpHG0Kp1NeGukp
e2KnZ1P1tplbSHYmOUilyD0mmlWDEg1IV9ict3plwR/GAyDAv6DzOJRPDVaSHaf/f98z5EtxSyH0
/KYh4CdcNa/KIcZgtuV1RCb0EsfPjC9cbrPmA4hsnfRBBlUxm+17mRINqssCuYCPowN9MwUy7xem
/QS+wy7D6oMR52o249Iz/JAYDjkyHNdvVgpmCvLdYVllQW08ugT5wiF7a+RUQLLwVM0Gz320hC+7
2LeOLEE9EBF9ckNedR0wBCJnvqftwWmbNoYqizgcNtJMs5cotFHDA9Ivsy05xYOE1sYuI97r0Dtd
79SrYLaNndbFKpBLX7zMSZJzUpb6lY229PjIW4tKRcVsGPPC3mER1ndJt8E4CJVjjjWZl3Wsio/a
LeFeuFNyYyiDyuG5lfrohf31YDBDRX2FDgSvdw4FigLsNyC89z52DizpfM/hltptXAaKgnrPYiqW
sTfphFGh3GRqYlZSiEYRr48RFx+6Jib2z/UrCZIFrMoDO2rv0270OBe1u5L0yN5/s70yDcSVggId
lwvZRrbKRVf8LOhDp5/2+SVSvxc69xNGA3H3757eSirRF91qM6sCeDR9QFPHyXFuQfIKY6ggQyNR
e9JstTuPqxiMdcO/RRWAcVIgc9y09UqUYIOqfgmzFi8M2a7egU5sO6VKeVi+LnflrPK32/6m9Lf2
Aadgvcj33TJ6gomW3ypdx4J+XRhuokg4er9pp5OCyRiWbWmQ4keFVwb9nRBqjxOa5Te8acV+Pv2m
d6Q8BOgEsSPNuGmoGhlVwarBtG/fE3adw+qJGBexUDFOQrX8Kr7veHKQhnCqvhqGP+sFtqNUxyyu
DaQCRmhEeqWifS+x1QsHwSo0YkMo4GAdwrLCZyQavh+dsXpAUtmL2HGx9xgYFKuvHR3mk7lPjBAm
c/QbYCnrBy03dlXK4vLoNy+BtBAv1nmK1+Tb9FzigeSKd5j5VomtO1tW4WFizZpLkVIHbXdoRW/M
0aAaw91h6Z0bRNRQ2RZr9AMx6eOM3bHEaw4lFsgYXtlwV2TsmSywRnyGCW8TH9v7gloQNzwLTwDW
d2oRN8M/DU0v5edg6VhZkmirouREO4xb76EGXwOdRflxe4U4qjIBySb2TxvfWEZMTIDAgcgF7c3h
NJ2YV8OPfewIw6qbaBXcf/lpUcCYtTXJQNmZfdzxlTc1qje8FZmFPKn0YIB8kafqdCeRuRWeGYJd
C1+ZZhUsNb/FiyGslyC7frQpg0fZ64pkqwzLzTBhD4ZPnNjTUSAdnLii33jppTIgx/EOXiziRIfX
+ey9EmNeJ+FE/1cZa4w2WSisE0GTVnmgHl8T5JFsVfcVEoJt6PYnbPIh0s0LlSfTcCpH8+E17icJ
NoB2IZbz1FHYdBLynC7cO6F3mOp9xFfKbzXgubjtmZClobpqIAst5nhWvM7z67LEwNcC8P+iWOgc
vOIJh6qw8kLa02/FByuiV0RihkWlW8HJxtNMRmzM7pd4y+wni2/t3SkSP2bSE0lA52JyzGT4oHMK
h4NoDTXaRPQp9dgeW7Z0Zo5YlEA6ZogqVAC0SpiTRrD85QrFTQrWBZPGEbHw2V0gJ1jjeEAO3i1s
nN1LaA2EgbAJnVOJANYXLvo5DPk1mtnH74x3dbQ2GIr1a0GzFl77x31VYk3ZkWWCn5S1QBpPj3vG
ZDVxNatRNm5W2QOWEaWIodVrge1iqIumclgRbMD4CCEt7QA0KktrPVEFmvcaaUOG0UvaZmFypQnK
D1Nrv+EBakxVuNcQAvvLDvmRkR5IS6XeVajyritT3JXfpzJ2kbhgCdMznUI1QRV0IBo56oCyD80H
TDYoHhN6H/g5h7dwRnn4ZiKykXMXJQ3xidcCRqonfVf2S/N7TmSLZcbFWO4al16C8bTHzAb7imv2
QdqIpXxj7cMPVjbWhOv3nCdweW+EOQ3MS4jFYt628EUshSwMAFJ3iGL/VHpr1VX3w93Y3BWLi12l
x0U3+7QOHSZ1OH4Y8pXdzSLYys5mYa2q+PSB+Hi40JDQcJkowlixv+MTKkt5ZSvJbQWatuVfDUUL
KRpjgBhXOoxLS9vmaOcPMJdl9FTN16JH2mNjdEwenhqUH4CD7rEzrzUsfi9dchGYBnA1JYrwRbab
yzp3bdYLxsStTXa9/v6sRotBM6snWcHqTLM1G1LF3o6MN59Vq615pnyghcM23Va+oEcp8ZFGguwu
MixIYpeNZn1fa9auwoc4WOpuV5h0U7lpZcD074m03vld0BSOzzXuBO25jOj75skbK8t5htkmYw3R
92nJ3zmKBI/+f5PM808j36JU+cV2lyEzhwp3Be7z/VjZ4/hzXyMEH6xKAhn/2WHOwiKShpVUGHe8
EoV7+Px+NLFH+Td+uSkfSLx/AFu4Op7mO61X/cnIQfmdGZDEAlP8CIuJxaHJrcfyL8WaQOkXZqJc
XMVNQdqq5y+hWQO33muy8w+CruxpNmzmPxATpTbU3Vcgp2tGbwbG82uOEGOG8xjpAbJC9d/iO7YF
Z1VbwH/7ZtiwVbHosq2zF6tvoOcU5wx99oeSqsMI6EKk5xfKQW/pd9jyMAjfKd7dG5GYrutgwDnX
EP3V5vEJCBiNPtfKNy6X0QBrw2gomT1ad0PEBwMddlQUmya3nZMxk7Tp4Rx0Redn0A6bbj/iP8pK
zp1kx1W4GC3iYrCZMKEyib+xyx7NcWa0w76jq5bnPWY/NzxsVvg0KycV/HwZwp99MREuPlK/uQci
ttHvYBkJdfD4NzHc+vd83GDM70Grhl2OUzVaUoexrOC9Un8/Lg6lcyrwMOo+P1WjPV6vKAuWn6Rm
JrZVXVHmfuG5IbqjZDAt9OIahMTCQxHPpq3InJ4P6VdMHa4PKjUIu9vVdngbpa808I8hoz8SyEUO
YndYu5j5VQzNK0hdFHOv8R50y4W1NFHnbfiRo4M5f8CPRmeKjP7UBPu2jf5k208vsz4NoDN83e2U
/E7c852MAZkrzX6MUwRFtVWscldulYWJZiuEsgp1wHrRWa2XjDITl5g9ljBBMVnRmq83qt/RWjyw
WcDaxYXehk+nWLpIHe4SZnZG/QWje6V/I52QnJqZyYQvN0pteiVzVtOdpj8QSbWflcSNBknUbO/W
ypPWXDjvAFFecRjXEPv6LmwOUP8wBKnW6LQlHFece0i2VwafqPp+Pm20egQUIANdK4JFxDBkbjgF
0qm0IJDqBDiXhlN/uqz6sECemGWEzPVrnCRMCQtW5nH436negxSgxWx+lXaGfJa+dfQk0iVhOmZ/
dEfQCWKJhn0TLu0nQg+Il3nlR1pR/S7f8L/M5sxUezjIMz3KQmQKKf55SH/z32ZxQ6/2OGDTlEC4
YHCVGUx1oSWTV7Y0X4WJ25FoQ1yGQrrI/bH1IdQOrQO9ctX4VQLd+lprFsaPWE0w4CEi1nu8/pDv
/C4uYWfPO0HjD/BnhS2/wGZOY7TLmohT+V4jP4HNwCvPdlk3pTOhOI4ouIj/wEQXSQXUcBpnM/GQ
ppG3zInAo/Q2GvcRRoGZmtmVRSXyF6N5nVxw8VDy3rEleSXiRbM96lVA9ZNvcaMQLo8gebhxRj7b
93AgDzmdvXdRjrTbJNBuT1rZ2ySFrI2wSLFrNbXtW8NbBZGOqdtJANdFCtH3TNRR7+JtYYKOd7P7
5pMfiv3yi6jNwB2YND55PtNtiB/195ObtJPWO2503U6R4L1IXbYWmWgklBjq3Sc0hsQmAAgLJJ2y
dcbkC7fmZRO4kPVemT5HCo3cUfgMOiTu9Gt6Uz28sDhHD1ui6LWwkcVBaew2yqMhVDCAIorSGf7B
ttD9F47xdYYJnUU8O05NzSyZwOfDnkPXzPyKjxy1yUhrYXYhxLjVTSVejYxnwaBTzKp1hwD46et9
VMREcYcK1XwF8k9ixdMXaXLut6I5xrGJG1rYnGBkgXYm6l/DsX3bTzIoYVG2V0B3SAcp0Ch1xRyY
MuJybNiiodnsZ1y4oC/rpD7SyPU/bcen38iHskOuwrT4aUmiM/eAs7WtwVAfATZTlCW0CUORrmrl
3NGfY97GmWau4VTv/Zz7WaSfBczDY5u7I9ocvT6UMaApftgWsWgS4/f7UeakrL4WuIVqh4rwesWY
ys80lDH8hI72/lpMIVgSXirGAiMYRIHz1gLN5p8AM6s25/waYgNK2Z1Q1wCQ9F+YOOoCQ4Ov2Ph6
CWzdug+DD2Bg3vybU6P7MFFiA1Lp+l3vmCL3yPn/VZug2tTxGWNxPEphtlWbllKmDSCTs83K3bVI
NuZ0YhdrzaVGUs2cWlIeWm672swa6t1vXaFj/KMVE/6R8TPU23cVNq2fEhrbktOx0L1Aep+5ZkaE
5KQOjJ9n+l7aEGVmsMHvZLNJ4LKW0Zmc03a06y6E7NfFTqnbtUwOJ8fktxwjTTq8z2lKe036h3yd
VsTvHbpyP3CYhHmOQ4cBzQZYKs+JXmQQAHWkS9aFzIH0ewH3RnrdGhohDG7yq8bUz0S08NIPA+ZF
ss5h9LMo74U06DKnPrbvnlGrRQiSTJclgfGO+U8zIIAK0ub8KiguMnRLrJJ2N/29of084RyW38of
qQENMZ3ofKGkqH/LylcZvS7ngV0qsFsJFimK7/zjrqJpxB3qHbQqUmy8BuZ0cguqWT3MGCI0F0hZ
KxoEC+AHAia+PiymZ2DbcyKuhSHqEf8+4Fk0kBMyRy5m4JhMav0jn6IvvgH9c3tKF3gNFe50xuIi
UA4oDqjX96iguv97Ms4umzPIkV458MNy+NJ/xFVnoy+jSCv3OYszruOkFsj8Wr30MUJSlyY3Qbzw
gc3h+fJp+NszD+Qg/FGuUFPadY1hFPRG0PEst7QlKhuPHYPMmScSYahX5f2fiP8F0qNVBNcDsDlX
nKQL32mQIDNgP4C0FDeXGq3OPv1Mbaw0GA09rBfxZ8Bw+5kJ/eRuxPCDD39rc0we2MLY+3GFYYyf
6us6I+/B6t3nrpv9m+LxT3jMo3s2uDSQ0mABsiCCsONlAsAIdKaVV6rjPmqwVIfKTBSObscChDUU
oXVQqF8t6V2qT0YOl4Py9xw28GbuP40WcVJN5oRU8clrW+O+vXL7DxhyMCMI7g2pZCHKtIS5QKMu
dp24LrVdAQ2Old0oMA8h/qXpSGRZGNBK8T9trIT4neywyol1Hxd7u0kx4cIw6Dhx7dAw4u/tASjA
u2z3kLU5GBzkWouCuU7N7Wrfc6krTg1uXttQLrjXKr+RTfgsGmQ0LAD/SJhvtvBjfvWRnG13TjY2
KzFYwsVK8EDFMiLf1hD3yii+rLgk5tVb6KzCIqyCq+dJxUfkMQmm+NbDTDgqIyocVqcDOVjt2z3m
CoMOvA0RIOD+DGIG+wz3JUgk6tfiYSYvm9D1FuCKjHIEF+xdb5dxNTfflluSRVeqHAn3amo42Saq
iJVh8Z2SJ6cGuVeI60fsjGe1+DmXo99HUK+5Yvit1Dg/T9yULNrFZoaPl1hy4gWzXXD7YEAwuKr9
jshR+SOPCRIQnL0/1qDX9rkDMKCbTpbwUlkqSVDBROwVAT+hg3i6zKRH7ToszJQuu1uz/90euquz
Ypir4CntwLeUf9MV+ANRk2Dr0XJ0YKYymO2Ya/+r1+IPexo02H9jyyD6LI5hsuBCEWLOrrUbYYjN
Q7GoeWMKaNPkKaZU2lJy5W+/8cxh0yBPHBY2u+0X4UMpslRxq7DJMYHAmQP1w+keuwSPy8lGXPqL
1lvCpQVNIcnSRp01LdZlj80tXZZPZise9zuiwZHEUwrh2hwAtMNgLG7NL3FGZBowMNrS1PGKm3Jp
gBpBzV39ExFie2nIwJpH1sDmEHAIosC5kQQbhiZwtqfloVtP6G55TR5+nHPNSnVTR7nNByYe4eN1
JxOtyi8cWZ7xaCxVijiykGpnAgFg929aWtMC3Nxc4oKPJzB97cqiu4VKTCj06gvnyYgqAiB9NkmF
7QjRFriXSeRkDrPQnm4sYACBYgBzgQXOm9c5GxEf/yV1BzPG/ZLKvaBbM98f9MFzzfI2leUMK7It
MYDRPzh8b5ufkWf374W/L1Zuk0mA5F22yMpIyIoXd3zTQRwUoim1xNRaKObbHP9hJ0CGT0fopWIO
JNg1dlefoGYIhD6OVo9lTWppP4srwR3YNJHaNbs9W3MMGpVaHPENiWLDeyOhMZWtnn0f1jfJU6hH
gB5mSxSsXucfcczRRZCnzSyAI99Ju/i/Rzj0iGt5LQ0TKsFuP+YTEX+p1Q4idvtBk06GWXMasaJg
RAt9bb864WQQdb8q8QIx14cMMx46GHLN97YCNXG196YWdzhqLp/bFFWB9cTiZbMcmWSa5SHlslfc
vCUhxEZzyyBjM6w9WDyYLXkiO379K+suA2SXDMzVebXptVNSnf2BEhpSLpa1bmKsNiCRsD3RJLGL
fAl+YjG4GJNfkgs5ABbw9Fb54ILmEhk3fQSuvYCq+t+s4FPVLNkiLOL9SdJOvAXfRMMLM5IcRuQk
LJqz0xtsdKtBh+dARqeOImPl7dw7m8GTzLLwT/x5fSgP//F2UNGAVYFEsFQ9bhCCJDc7PFsCKlFh
owEy3uc2YvyR5jtERMp0Gki2qw4spMoYcRslhNvnaLps8LNuR+bT0gEHMOFegqk/nTiER0F2CqEX
bqU4rJ3MJiiXwW2McnljUAnUPvmsRSYqxA752YzxzPT8Y7/PicrEVhF+jnSdVL9i+sycsY20C1UC
yzGjk9VskkrWiFDa2ZssRm6upaNdFz+JbOyyTQNISMKToeXsq7Amesb2KD0Jd6OcavzJIk5ZcOMj
5lyIOotTHNZbdaYvWPTxG4adUAN/imdESZxcOR+Dz6FFf8ayXvll5bzJVsHDwWdaHQN+MzhOA8jx
7CA1XovinNZZEQowHNlFlqm76CDre9Q0KE33er4jS+5dOd0Cfm4gQHDUjIeAPP27EpEN4/lKdZGG
4A74qgqesntxNbxCZgNAgm9/DCAMLzuT0djiSm8gqNj07RN/2BEGlV9A8Lg7n/6G0UOze76ChDr+
Zw4eKe1uOxYbskT63lqN1pCv31/Nb4btLWWlWn8p9fqlVMZyYCI3ZM4iTIRT/dhWqx0bFmeRCn8e
kPTk3aGahbkIcGulcJUpg4jMoa7k6Ci4L3HZMiR7BzEmh+5Q7jEwX8p2UXlPaNHM1+CRCsUPF4Wq
4lrlQSqfRCtbzdO3SQORsfRpD3tcSH0ubrZ/Bs1EU3+wfwM7KWxqsYAWpF65SW292rMGv25ltmJQ
iXYBdLdSHPFEboxIKwO2SpaTyd5LDQEjNaW5RTCCWH2BPgamKqUO03NCpVKLBLsTuZJojFCb+nQj
L0Yw9OhYLhEsxsSTPQEnh9duHqJeqy9WIAWbwY2i3O59gBFvApewtAbaGQg4xV5ELGy3exB9bu9A
DXgdls/P5NrjyreHbomSzZKIO9M+UaJo7VFGxXzOdYX6kzDz4Elpre0oZroaKDdd5yozNFO7IB4a
XWnY0mTw0TPtEmPRLx6l1BfZ8xG9SN6cBcz2p/5jmVMf/h1nSw0GBF7cJxZi2WEdf+FwQrjWD704
EjXtBNLAxWo9Qeh9efu6/InHJXjxTHSDDsQyaongoSLwdVB5qK7nkT8aIK5wGWtWMzlxQx7lUP9b
OvcTe0myAwN/ekfyErv1E67XRzvjiLCO1OWGZoXCudlCY12/TPXc7Fibdyto7XQ1iAauM9GgWh3f
bJPUpMS9yZb9YuyI/JohhqsDu84XAvtgfaM6+O8kx2FL9FfiBDjE3PKDRpkxLh2CO6kmIFav/tE0
5rnHPUPkMTKYZ0hypXZtSZghaggZzr/ZiJP4B6P8sosxbP9hcAZsbGN7IbqsLGwmT59UOJ4BFwQF
dfkhk9uxoSW/s5mz4a4TkOXN5GALTPzLQzZgN3rsxFhkMX13wd21q6SRzWXbELbIj23s5c8bHzsm
FWfVRQyoMEe30FvdOLSd/3ZbwnaBVXKreBHCRS9CDBxiIt4XHICZY86bGueVXglY5WAmJoVJ5d2h
PThwwcGEgD0FNxIqdeN3sUshgnUOwkWj2nMblPIcrXtOTNYmpN7+GQXGptjpLuiASy0hOpw4KiBf
oe6aZ2eyRfSUeqa5Azog0RD7gcSHmU8pSkt0BzIGS9DB2Aw8AwwqEylip6HsEXLvwcb7MR15Ru+i
8STtJ4Wr/GKHXM6lPl0pqt7Oui8pfohF3lJewyynTSatm8F2S3dTbHMV1YMpX5D4fj+3Sxqmem5B
EKP59IeLMHgNEJrHiBKH//9mrgx+ujKlP2xAQ3LDao/WDzdFugwt0GmCGGAyTqGSjxjeEoHMBFUH
Yqb67yG4FD96crn/gNiCDc+tXrMVV/NMukRKqJHbE6GuwlBGNKa65hByHDL4LJhWoyuEh/OmNuAr
sZSPlJLQW7DuAFkylhtWZEoeFkiloa0tFgioYNhJIpVvg9W319Kgcai5AzKDow7AAFuvsdJQh0V1
e4gQ69WPF+eOmeSCI0pj+vhFJoYZrwAgFBubTKoJwp7WDSZ5ICXymo2z0sIUmgmTyObXplwVYCi4
G5wwha3gCpS1643CLRJs+EUs/Hq3khFCuQ/MBgqb7E4k3wjahhiSgCc6EEmF66KHUo7/oNQ9UPef
CnrR4qRPW+kdVSPY6v0Mj9/scXYQ26D6KKB7SuatIktjZeUS9cTbqP1ZnLYiOAyUrvqoJnhneaAO
bN14gGBEBrL3SqJXozjDe1djXVpj1ST+La24PCepBTdSRzK57+LWTwacdioM/XLjwNhqvBLZKCEk
2d7GJYYtwaKA9cb8pXzuBK7beEkpjCgDIbUmYwwzOa8ML6Wr4kImKJiWJ0zhGAXDKud6nZCOY7jF
uOQqM/HRT28DkwhSB7cFvMYMyi9v7qU0QaGdByL0zsTmvjLodcV4fGMCMAaZ5K7UcJy2dx9DM6xx
g6aKOFpt64BO+s8Sg/fBune8ooOgkQXx+PgVUWl2bssoCIPk55sATUdAb8xEgcrfxHKClvzN2KGV
/8fRee22jmxB9IsIMIdXBYrKOdgvhGXrMOfMr5/FAS5w7swcyxLVbPbeu2pVaWvMQwvi3v6J8k5v
cMEYIpPYh0vWDz5EvoKW06DlXvN//mM4DsAWyNXMqUUxomrkB+3HJfMQTHhJdOGb7+MrU08uS7WL
om8OVBG3tH/mpD/SPvWgZoAcSf+diAdPtyakI07VGa2+3nuV3U+h8HdO/ogsNltlHo3YT1M51rQQ
aTBHYBc66SQmt0pfFpYAwha6xPiUlgZCLYGgrJwJBsfRGr8ZvRSd3I5QffKoNl9fFew5EfQNy2qi
n6WrLFFOCTevIn6nSfxPtd4iQ5jRvcKOgY9A3zv/mM3Kv/TLWrnJBJAOIXdgxwfV5r46OKVJBNlI
D1wbHFOuEfS8fF4+vhgEXhmkkq9a9+ShOW20JT9uCviNof/E36HmbSyksZRX4UQ84HwAJThF/ilP
g9ulhwozqRKnrmD10E828gdCwqQAK51tXb7bal1DIUj7ZFcxBWPpUv5c1WGKjaNTspSWEfp9TnXE
LcvSommkWaF+Sh6iLCVTeuTypuqfeXRleblX3SdsorHAbWezkfV+TIlFMqbHGo+vmzxToUthJA5u
UQOcfCYNc/mX/jXPNXBgULB4nvwrfwzQ24cEkUKws/7R3Ei/pYf5ixA5KhfpT3Yr3Flwk7Nj124i
6WTB6gc50JyGZtkFC1dairdBxSS0Ue1qwT3RvPLolSmXIdgmjK1KYTe8CIwkMbE0MVt+uwUaAkLH
+qeOgypu773pzQsEXpp0614pS7YvD4Zmztp/ebRhlBp1Vw5q8aI5NjuPUkOF9gss46deCrRj6MFi
pCSvEFSQvh2Aa6N7z/dS+qFjPq4FQgw4QM+iM7GF5SUDp2893HgbEHd2G+p1rp/wD4wQEwC7l7b5
a5g0G+m5YrMs1oMx2ZL7biG2T00699xwkUTlXe/qpUm/AbHvAtdqcy/hS+wovMzZr8mx7DuNryZ9
k7wiS9OpH00P9OcGjdRE0nZu/BN3fTrwwGhWA/tgw8C2hd4GATso1yXau4gI20npZlBCOhHU+2gf
V9ss7teqZPd0Ksx9HbLk8cb28o+1ZNRUPGO6Wyct3ItxCuOY0OuLpp3L1CllFqLsVKXj2lqxRfWM
sDrlLN5J/xpqF48Y18bd1+VfkNwHNvuWc8CSgb62DD0ykVahuR0YXqqPlPmoZiuiE1RgDxzxt81O
pEMXPI8XHYwU814MV7O4jeHanaaa+zRZB+Ehho2yYQ8rk1V9GPQj6cqCe3KrlfRdLqdD8y6+0JKJ
yTeaMWjpG2EWtm/ONilvIZ9yJzioIXjrpTNiwcw2HsTgLvJu0RqMtcZ0boF7jtglaEbJzKAITGb8
v0gGm/N9N0U0b3zoSZGfEHj5sfSFmu+17/RfZIGMtZVHYvzyPYrr3xyBKcdSiDPUqlKy1Ngmpb1n
4QNuXmP1LgD8qb9D9aIU4+EXy9RqVO3FrtP+ZOPNMyzZDAx7w+Igaxdy16oVQMx5fijJ3JQX0s9o
ngp9akH9RPpf5v5OnSaOlARf73rskpicsLqsKAsp+cxLS69mIFPuRA/NZLTRc8zkFwblkQaYshc5
jfrOD9s0IxFhA34qXUZ/kY3yStm53HtsTVG9bBUba7WS/Yz9GgGXYLwwwkHbMbe5i0IGw1L6zy/+
9dWbdhBDkZF7fgDlzknTip7wNObgEY19GTk+mT4o/elCkrptFBeaeZEXnsP8zyIpJkF51V8b22hI
9wh+fPfKBkPDKCTTlye/J+J/e8g8hD3/p6Q3DkumHb8rPKb1m6qVM1oufFCVhd3FhNfRrXrjVFMG
BuyRzDBc6xvzPrX3dFrCeDt13gSsDrMCgBbpEiOKr402rqhYlRutgt4DAHEd2hOnYFM7epxP6puq
fQyTzl6NbNii9gauFZ9dWiIK4qYAmERCMoTgFP0uG6eBrALYjnk8uK/mEJDsWNBDwGJJCIx5gEKU
GruqOiXFiqw+Rp8cNWQbV652EDu0VyVIz8xhYBCbOzmnUmOM9qfUFJhrQM0D0c2AhfR5pxzNc37I
mUNHULvJKeNIyhwOWc5KWbYolM2vvDnG30gxESLVwsHdqsx9wm1CrG7ADBYhSrBV1rJ8BM7SlfP8
tQ0p+0iuRs6wC8KzQW02Bf1sB2bd1ZuaqvDoMi+VbKc+dd8O5Bu1uFxtrQVi4mKNcLepTy3CSYEt
/rur3mm/aQmi8bflYhoCFWe6a5mNQpmcBjUi1xKiHci2ZeWAyRAd0yUdguhIdN1IpMd0Byth1gM1
HVYali38GWZzKJOL3v3KzQFd7bBHbN1DP2Vr5XiFXMA2Fn+UwWzLk1nM3whwAJFYVIxuaS6uFfDj
kJrZLX4TINaTA6eYJNWqu9YR44Z2Jy3jFX0/Ec38Qs6xk0Aqmjc5Oncy3fYuE8xhNdZkbk6xo9OY
lB5RsGKOW9ud+UU2Mvq4Ay0xMoro7PD1FG9V4aC7UnBXcfZfSQoERMcP7qXdEsqHHdATOBf/WQue
BBqQa4scVeS0MEdnPlKYefJm8YgryVtWLtM7SG88TyFQ8D2smBpXmBhHvoVDS7AHoDDEwPM6ss0D
9wFOCXzqW4/R3MKz+cbDDUGmTf+Gq5wKx2y218jovBUFPH7eWt86+gW+tCLtCB5UEdtsjTXK74SP
qTEyw6mi8daiXz89bqPqrZg0+S8WBBPxLCSIXlhE4S5WiJ49yRuuEyATp0NfBbMfntrZzT7+jaNw
NemKU2BEeWRr4XdfdQz3FjTMyGdh9qK1N4FlkJ9BKs6jaKNrdvODnEQ+00wTHRLrCCxjoPMk40eM
F8q1+ee6y5zjBLcB7S96iCNyFtfpzVVbOvq+YvoprWApD8nSw2am98USD9AK2yLRaPxUe8GejFcb
DQ+JUqQooI9PkcA+mw1RbOK4Tio76H6G8IlkyVcfIZm3/wTrSLpKgV+3yyabjUg1ta+HQyzSYhuP
k+XYbhGK1ZuHgt+tZ1Cb7wX50VW7b3J29tWFvaBLOFVDU8cCO66H/DHFBXbEa3U/re2Tu0fZURZn
9ICuU6XwdekeMl5BJO/PR36PqrFpzgcOouDGBpt4qkNo3BH/M/nKuIVO5t4CYZaP14jTwBL42rcQ
7ohS0UOmpdsmXn8X3Y9KmKaMptTn7sfXnW2qZBtaSFL2rMEuP8jSl855k0tN9cGYzzpwA5Rs5/a4
GCfc4ZQ9AkltIBFkPFQ/1qtVdvAfyVPjuOuD6Iec1+sfazxBhockn66Ev5Za+5k3w1y7ahkdoiVI
RpNBPN3k4P5qbW7rsCDvBzX9QsRiQamICj5AOKfi/6TttxKu0Y/30LvFa+8TrUBm21FchRBz6Vae
IFVxxbNsCwS8mJsbUiMGgvJILSzbrfHlGHSMJTvLEGZ4wOT3OX5k7kVu6jD7yhwq62obyJtu0w3c
mNsaPk60YY93JrzMtGeNX9YawogHIBr/MSCJ1HPOanBOaNs2mIW4l5caS/yXpFqdBUjlpb7D2Ka/
v8JI0gwL9SLsYKVAhpOmHLVkjXaMpwG5K+pBvVQDdcHWxMyzHDybkA7IJixfsKME7fU1lE4qE+BJ
pO15ijnTaTd44U25ldXGhP/7E7neopUPqMO6TaG+ZJr5v1nLpNrCefIyl4p/egzWNkINpedXSSI3
8Vmo3+w1Y3vLdacWVla9HwnJDS1jrXa7DkvJuoAi5toGY/UwufBV4eMETGvcCMEiYhA6i0vHRLmQ
lNtBKEgfFrb35G9A8ZlU9Ps5eI6EB6mvht6TJKL04dfH3UZb5PJTcD8VfjkMGbGwgnUw+JxYaULa
qrxUD+1Oqekz8Himm2VxsFgQrYwQjOXMkmzI6EK2tCyRPyfOyOmuM59ZtyhKUieY3lPcMchM/vqG
A/PTcr8LnkmS7qRrtOYQ4NmF5Rv/y1+he8F3GStPzQemetAKUFvVcRh5vC8ooQdBw9VzpTFNCC1a
HOOMwHgrwzxv5+MxoiHKwO7UnwriMWnXMHnBsTwspWIiQUr5WWjWcojh6lgneMotR5wKj7mO0YgV
Gm2CgzswrHtI+s67eOVBa//fDnw2kf6oimRYAt5GerprHEvfkckkcxScMwGQTtFEp1rAkvGOmUfS
OHmsyVOEhIBKEt14vPJ+0EGjWOROiXC1OCgXfIFCeybwCITOaptzeVhPQsK5sDOUhtSibVlvLIT3
8T9g+gT7Rcg0OzQplrKShZNfEDFLQVpwrGlWWWnHlKys6AVPGqS0PkEQzTyiNTk65W0gGylyOp7U
diXs2L/q8DtC3+nSO4cChn41Ji+G7z6455wlMLv6O04Ko2D7p+kZBF2+X/LA1RbDACvmNg+HQ7M1
ycVJd+QfAQlDMSHswo5bXWluRHTgOa2AQ6gn66onDpxSJJhSdSTAUyqP4MXcZC0ZgPJnMgEFa0OZ
ZcOyb9fcFIR49V9QtetFQYOQZysXsMp/c8gS2m+lk7rkZBPmcaNS18oMFmhBuTtVJUSUowVs44gJ
mR4TlBC9Ug5rVvKT5SQuz4Xwn+ok70Jj/rg0XgrJ1PEs+NdiaTBoZOGKIof+S/vHTJMC7108SyC8
3/o35+dt2Bz9npHGo7b2429v8Wxbl2CIc9zmuhMqhyJ4lhjZFJh32KhqkbBotkAJ9097azajf3e1
TeUwL/bvlnvxcpqfdtX9Ndyco4UQo7Q7AQUI4A6PZ3H0JuAOczNNqYGW8pizMeHVVVXH+mu8L0BP
vfyKo4WIcr66NPoi+VfoS/0gMNEr11DMCJvCfSkpnKwR5G0wfaKd5m7jtWbpb9D+aBQnpI5yOhFb
u6OHdtZovXEwCn6QSdY44tB4Er3QeMuEJtXA1C69EVAn4ZEN5vpInp46w1eWEEcMf/rW0fS3o2Bf
m2tRXEFqzNJtX2uzl+BiJbP6NbmeHV3CqVf7bGHRQFY3V1Z+1lCgS79k0Vf12zUPrXgY0k+im7OE
KRaFmQqpBWyjR+209dnBTQcUQVs5tbUZY0SI8bVQbu0ULMEcK8OidBzCdd9sBHPVD1tSZQsXtAFK
pAnrq/CY1mZda8wrkis8wuim82P26YM7967l76A4IHf8M+oXUc5mslVZBQqFyYpteIg3lrXv2Tjz
ST1evd3EMYaDVKwn+z9ya5YQz3iR5zGJOkRBEOcR5SsPAJT1VrqXVZ7DnhudTSL/M8iVzX99gdmo
wP53mB6WL+6bWn8TXyJQGYen3HLGHQlMXIWGNBTtHdH9HKSzwYxS54/2KUiz4Z8rMvbcl8GJ2Meh
RCecOF628C6DhBaa2IFYp5MvkQiy9BHE9Nq/Snnp0BUS8rLNGypzwXoyaocblBCrfRDGt0IRvIAp
luv0AM6NepLypRLe2rfhEub11woc91dh47Q3DYO4NIkHTUYsX17/k/XMgHexARa9aOd9s+KcMh5y
JCcU/ia4YYPhPPzNmtho7h93GjZlR2tKs9ZtnrXtCHSa7qO5HQeoVqmDdjk7cYqQ6YspkI74GjmU
ycTz9suRgWZGW8ySCN2c96fMWED5lmvbAwSFsG30vovAkZi3Rzz5SVc1PsquJBwCgyU8pwYOHVxo
IcwdFobyu/fNe83xU4Fhq2EJLmFyFQ+iGUGLy1F3QCu39DEI+dZFjf+5NLJJjyLKfdBrW1Jbspre
pk7Xi3mUy0RhzpaFEnsTFPpivFpEvVtoJwR6etN7LhKKYg484ZZetoAPlKf0k4lqzuHniEpDgM4H
ZdQg0q2ianWGN/M0Fd8fm8XwVs9+tJNR7rrhddz5JCAcYnAiyl1Qjz4FIR4m2+OJnxZ7lX66KG6a
iD/GNybVklM+yfMtrEq4w9scexze+eoSKas8OlagF4x7C5VwFZuOYv0oPSNtHLBo04IVY4Gooo0/
F7JNg/SxlaESg85NV8MyG/JFVdCa9FCL1ByqlVuMpcukc9FkfzyQMt6CQEdHj2juXHCkmvQM03IR
wgmQ/6Yq+HfECEvO9bSgoLXIuyB7dNiQYsDWI/yPtFgN3c7o2POSWeQj/x4WVdOuSTshMrA/Bhrb
v/BKcF3pAU+AGSFgjLqqY434LZXuAll4jWO4v3R7OUcaNv+CnPNeELeSCfs4hU/oA281o21gKsBf
+kMTMoLsfnuiFhOUt9EIT0sHKKfhqlPEA4GoBxYy5+bWSSourgB+Ny6Pfa4fWv6eBRAkTnXCnAyU
5qFIHgR9BzkB4eHyGVpjqZfkPg3KXa0T4OgUIllsj5nxNFFOqS1tJKlknkUz3h/vUiM/UxE/KCSV
0diZbFZMRGg8FEvd3Wrtl6msewGKvFxcQr9+xuV3lgffYbabnuk9JZc/oeBN5K04yizBICuPUL4u
K7HG/g18k67p/pYSgtRWyW6uCvxc5MTmoaNASGxBjNdQ9MeReu4pshNizfVUuahuiHpQrZHRm9KX
0EQXLfgdAbsk1leQjYuGv5egmcjN/tngl+Y2V9j1GixMBnyYqDnJUbYo1KNs+GfSwaXp7DGgVDC/
+sYliMc8thXOJ0ajuWHxOT7Emiyrod54w27o/vyYfVI0b4FZ/hPQj1ph/Qzi/iBitAOAEPXjVnRd
LBv63RFqdetbPf3wHNfnR0rNcya+YzkmxBFTSyLsMlKLLUgpw1B8Gt417Y9ORdbtLjEWi7HGGAVp
J+mjrsJsIMlOJlV2Y4q7Ykxu3jWW1SMZnj2NJn2TBdoidc21hIGLtYtVhe+LlAUUQZxUBLllBO5u
ov4Pjy2SdFkAfB9WpyhNTtOV0dXiIpKmKrJ5NO0/16dJNUZ+zjtgK2XHGH5JG/mkLc1v11sqOEHM
4unHydUNb2rE/JsilcJ9SMtl4bGbExslKNdkgnkNjIrJcHf/QeXKBVzGNAxEFH1c/rg+ahXMnDL7
SVx5XppLTcou+NhFFG5NbGGMAq3ByxdKiSGbPbxkwC7RBFeLnRceOdYagrZ28JIabbzQcsItmMr2
rnIyfGrs56Chs6Pk9YC34UCnwUjRRmqd54AeUDKengSe8mYa5SerGanyfkeqT4PWWh61G7lDrN3/
1SQDBv1f8x4QU/NxKtyHGrj9v0oz6FUQ8ZmS0cLbZaPKhSkmFjwO5bvijFSgKsh7VaRdK5IsiwMD
GI44MFHySoCQcx3hbc+5a5g+IY3CahvR7/bw6ov0R7zrYBHyQ0oTwHI+99i5c/eS8/d1FxsZHb7U
Qw4KwUSSHmm0TPtznP9YersDHMUKnPECIuK3l8zPlzLHhvbfRMSlQi4GyDjmuQrwGTGvBwbt0RJ4
cSoczOb/l43GxcD9D3uSZsTXwEqAu5tmP/w7AcOGy5IroBDwCqE4LGX/awrOLfn8bsE0EUyv1kBv
sGz+i58jqcQywgtMKb/EXyIhHZtjKGPfPhYh3EHxbZpMsz1YaTBq9W//W2T9tXw8Kb3wCXyYHpZy
Fdt/enOYvumOMWka0j2svg20sYSbeQRqKOpBs0QiRrTluec+rkXY5QIS32bSRJ71PDkN7T94ub6H
Q00cCClBmMTEv6D0lVOcLBUpNLhJ+c4jBkbTkhDUQ9+ZqxyxqBcvhUUt23HIwUBxRPxC06cNvWtG
c15A6Itm2TyzklVepIwQ8+BNIcWanKdFzVfO9W0hpqgwXVSLHX5a9GXWz6v+4VUAxxZ3V7kX4280
/MrKT5wBz1p4tJ5rwV9MJBOudgpiNSzv3vAXRzS8ppzjmo9byUvNQhkQbnveKCuz1lkT/a1BsBom
b31s7DLflZ/8kzUpyuIbFpAcLolJ3TP29Ma9zeiFGzqpQA94f66Ucr4h1ZDPzEdFUhXli1Sm5BLk
6ZflFu6k4c1QLCalR9aOanTDo55nET/9UZG5KPxfkNysH5ZM2k39Yxjtdv7RNUyX1LH8FoF91gpX
/OyQwocxg0XJVSppzWBo9IhBpR3pbXTAfWF/Mbn53Al/EQ0rKcwXI7tBH/02VKBArLQO4tUHa34m
0xXuZwaC7arC3QtLW+lE6rR5nLw9g8l9jl4OTwpmnFgo4P+KjpvlK3P4xdtfRo/IExCqZqep/W/w
FeT+p0bXp2UXGCEVCxgEzkOEYyjSqu5jIAoaN/AdDEdEHdT7REmzbKScULmx30GimWaJeMmNjonW
k9/abYP/ydSDulbCh8unbvhYkUEmQzw3WYngbiQc2NC6CWWOKBsZOWwlrkrZ38ropNH0fT9yIFoi
XkrEHC0x3rO2c1LxlTEAoBRI+Skl0pZuwdOGgZkLBdknPfYqdp9aP2l5tcwqqE3cjSr2tW9QKh2B
mnG03Uq8blXSgemWLY8V75p/6+Z52iOshsyQRmXTsxZORHprtBWIqPC9dehvKoQIZmCzkl0IGAq9
OxYvIDe164imY17ZlGDmmZQAqGojTFmks/XaM0r1LdczTd5GDyhPe+pcKZrxBr8nwlf5ACUO9SHJ
1hIQc5rtkUk/jJfrZ3JYnMeeqay2ADouZiQ+rggQRoAUhn/u8Ku7Xx7vpfJhPDN8OMWfEVThVekc
qBzTtkcnlOwlZEVaB6RNpgm+hhKRBt4mrr4LVorPfZ7z0ZJ9SXIY8MOyZVPF/NwyXgrxuTPz6OjK
Wss8VE96vaWumJPf3RerAhsh355aXWswXIKyl/yPAfsuRjjgEVeavupur3RfMLxqIlabmtkZf8pc
NXGyBKUZkOa72owONt/Ngy7TBPIdAZfkuF063dZ7UsWr8W4a/qriJxST9OKJfjT0H4mrQt2u+J+B
JOX25Jf3qabbGsxWQQ9xgPJxqaF7TPdkgYmBrbE0BXThYY2/em4EEbrOpY4utLyLT8W31pJ20ADU
cDHC4kcaNqmEzntJlhVw3Wz74JV6BocWrQhM2DzutueKpnwJrnRikEXYY845S6UCU5HRTnD5ZqOQ
DmONZQlVTRrg6C+bVYUSJSywREMSIAUebk6QzpTqG8JwNkBvgZx/V0t0wOpPhC+hJwSwoUws0L3z
/cGbng9KvRGCkoAXFEH9x+W9hPqzQHBk0kZAv+jpa1hfwznIXoF6D9yvsneE7ML2bsI1ke1KxwcX
2KZZLgxUEgKrQSzo4G3pb3NTwccyePkh+BrZj+vqW2EHEqeM9qj/dNAi8pRmQOdRWCKOnL4rxn8y
fdZhkRlTfwh5MULzv1F61el4LXEuZ3TGVT54gLWyQ2A67Ah6T/cV6e/wCsi0zgJ16WZOVyJOSqVZ
mxhzGb1ZRozGyG4M0JH7dF9+PDg8FpIOYO2l74DliQ5igduYWGSqFKqJCi0lIXlIcEdM21z7Trhh
whq8nZkRb+CCaGVxYDrIWDaTlUl6E1A5T3Qeq8EnIuhE7pFU+3iCQtuldOdGQ7oqCl+lv4FCLTXH
REP1BXRpeIhcyJ44pZTLxTltJXJDwVXpwFhZKBQYqs0Z3XfviZrLdYoZ5UocobJmvItkG+QAJKKJ
00yHyVNIXwSD0nH3ITlnu0AAXX7A9mBu4ktKE+mIAr5HDhu2w6KU4bLQZJUSClEHIoVRrkA6zmO2
BemiYsTRSd8pwdQwbNTq7/bDkxh0oY5CkW2z/8J21fIk7GgYJjCKAtHYR+gyy8i2PA9BPacpNH90
aOIQwPhWfwsGc3yb9V55ylbGGBGk1qxjmlxH6snguQuqv3pCLUROLm47pmiMQEeNpLj6KBfl0mO8
X+f9sWVk4mmIdCVmYgVWp4PCXQmuJrIAcONIyZCDCMWIlmI4u+5IXnvLDIGht9mi8qec3DQ4y4xE
pXWeb/oUGxQCk3ygqQZboGaK6CRXkz8Nrk+uPzvQhDRGlIH5JCs8SOhbcY8m0Ll55OnoA3q1+hUs
sCylhC8FyimdChTwfFtB/SytXZK94InrpY7iMdyOfAV0QpZRYiyM8m6yrDtjWJeiaHti5uCI0+KH
MGxgLelENk4exDR+VHhbQsHdBCRFabyp1l8HhEH294CYk5zvmm0tsY3hFjI6xxejRnuTTmStwNHi
oih8TAHuxMSO1i0YLHCcJ8WoO7FJggkaXeQO5zwr2Gu0xadvNWDsqBA+xmsLve4oVEoIPvHEjdrC
Kqul4DNhzy+4wYKGj6ARi2HO+mKHiB1P4vgJl2MMCZJDI2nND6pTVNPhTK2fbkEFQEZ6hIuzZ3CT
y69I3PX30OhmbnQ0ud7YJJH8T3TTHhi0uA6XAhQahUfK6P8Loi8eQDDj/4T8UoafZuy2LH+u2gD0
zyRo/FvGR88wsqJ/jGbGih8SCXwoHQYP7Xd6NqDfcT20q0BTqzuFDA9qsVtUyQ3CEdeCV/P4UVm9
4yMVYI2WABpF4eaywbb7QbgpDTKh+GQBQyJ7tzsU5obrgCy/lV++eQJazjcR+LtgZHQvcICj0R0m
vxkLQ+mXooc7ufzBAiFHX52P/hiXsMkYDfVsmiA7hSegj/8y8dGn9PnKTay84vZbtr49GDPmachf
Xj9iDjnpvD5m4gxcAYgg338awbVAQRgPqFYSGrbMlQitAQXSYD7WtFtXn8PxnojX0L8lFgpo7xFm
T093KsyK9Z+Zv4zJLkygVcQMVhLoHIgfcj50eNn1XyN+NKS3rvBW1bdIx4n+R12uOuPj5iZV1F0L
XlLHifdZmH+m9jCLY0dju6z+6upPbF+y8RfAkxzveXdR4du3O3rOSNZk2ViI0LnSDOnHcPfMS1Gf
c4bh8gIgNqKVHM9LdaYEnBUCGYtHnHrFlIR464d7RVU4Pqrwkgs55/SfpNojylTqXzSIhQsF7GR0
9GBukneTjYvcdbPYxIfcvzPSMGSNKbH61qvVHYW3gfaoIEvNwp9Q4GppiISA3cv+kl86fyVl/5LM
P3rawzLM2Smn8V43iI88XGNLTpdLWcaUMcvg/na06vKj4O/lCI1EcbPy0yS46icHWclnTv0Vo0/k
THJ0LxBCwm3q7hzWXeRslsRXsQsnHz0WLTo1tWbrHZneXwFd6jpc10gfBxnISMlJiycoj/HhmpOv
OLj3onZ8ZoXlviqyjeqCRNJFoiPYHEwHoSqDDMRWEr3hA5bFZwxWpb7U8kZVPvxz65Fygxqw4UjR
/qthT5QduZn1RiOIqasxh2Z/CQaXcVN1zy78DumwS9U7z/9KPbJdX1w1uUZi2oXXKkjlHJ+tse08
bItPg067iIMfLRKCK6TomAbdYwk8kf6iRG8wYilEdAdztFAhtgCluqjM6jJpqeMnyfNHLH2N04AF
WW8isRGFV5TDSfjtrUH/dcWcXrEn2GW1o9bwE6btJcxOsPHuJpduCIppcs3q+pJ5Lmv7n0wezchF
OpfaKzMcRUS1wlYknbGMQe6N/4ka4CJtK8uPjNuyTBDXL3uatPIGGR9mzpB9AqlpQlhhKK+oIQbD
CVoatFuk1gPsQ9P8aeBQKnRNxRL7jgl0/K5YmF6Y7RbKP1SinOvmuCkKfoDJIV8Skk2zXBsaDSdv
ysh4UiTG5a80fvvuIe4UnoJUWfkJf74XMBpXeVaR4ajPdl99IPM4hXAHfiTk/SXVy2S+aHoiVkWO
DL1dGe+m7MicvYd+dBxJxvWjTQhNRggQmGbMF3dWts0sp+HW4l1TjnLTXkt3KZve1hrWAZ0o45bN
gYWkPR1mIsVkBMgK0e8/EmWLSOggQ/S8J1lrTjIs7c6tGqMyNX5NGKwtos9je0EIiUcCdX2dLoj3
QdvD9uOCunJnG9cnBYiEC5bEw2ro4yz1l/wa/6GuE18h6JRhidEVuiYeSEJSoOiIeCJmA4o4HObi
QkL/xtE1vRrCsq1sH9b4Y5784jQqtQU8x8j9iuzmzfHNYBjW2jQkqOWLYomLve7nIAftfO4t5rRz
dG0lRI+mfmr6qaPR0O2H+MYRnlMuVeZAzT/md5ViQ6I7Ni4sGncqaI4CZ1/enyNIaxCkJ4afHDWM
Oqhr6Zs4VebUIamjnGbbpSY4hkWggdATrIJXaa4gTeb8Rk1UrJCvIFuiQTNEZ4GWdrYW6OnE/t8i
RI/M0yly0Tnf0/bLAGiO/Mn/goqhUYxXKt70zKnePT4hUdvz7gxsSLCdN1PzisKLaPqBpgxNF4+2
akD/T2ahRdhRGmFb0ffv87vk/3UcUgnuUcOjSF/BiQskjyH6uZubrkvqJ06Z1FNm1+/IH56FPJ0B
lWucKIcNgEIFUhtn3ro7h0i0M3Al4RbJR9h9ybSNuqfZfQamQTiQwTNiNKfQNvBfTVA/VMc/Tbbm
amP8BpQGnWOvUIvplbQYqx9seQUzM1+hMorXWrC3oPaMPN6B9JcrvsrGI63GplE5l4hDycSZpH71
aI3K8+C/tYKHSbQ7aKVd3ABLGhyZS7GZQBP8igw+kndLDDi0qY0pRcIYpNgyh7TMtSWL4hn/yRhs
3PSFBR6rZTdhGUwGzVyP4WYFHxq0zB5g1QBAc3ewx9Fuh5JDTOMUJCm/fWRx1D0O02nN/fXrxfin
Iphs+tTOUFNg2+SUxDyAOUJjYqgQ1pzlmgqr4hXRYp/OK8NWrpDJEQ+wo2GWsz0yU1fhbdioq7Ba
buvgu5PXHlLHxmbRuUz/qMVJ+sNZSUQ0nQUtXFk3ygUrGGyQ93TRu/XUSUSDGUbLkoaUin9Dv4zh
yaSDl2K1FV2QsSznvBftCv3N0x0vWXuaTvEx/Tr/nE5lSGwNZEEeCm8nsHT1EXtqBF4kWOgJPab+
1ppLEdljG5P6F9pGhBriyKgOEuywIfOHY/I02uHY2/dzdSJRcOwlvAG4zqQb3Qj9Oo8PCcdkk5D7
6WhcaQ1R9gszTxHa7FUguDDAxZIzvjbxFpsSU/pc0nTeACgLKiqBnTmnohy3cnV2EY4wJQLo6urr
ELNFQRpjf5fZisGnxBb7MFp/QlBAi1MQ/rNQRdIqomGIEqihA/PGio70vBaWYnluUefxYDBesCvZ
05kxBshECrJlse2vIvcYK1/dQIQfZmUepGSGI9jgOvvE5LonJeU4V85mlmFXd2ytzwDWmwCKZTFG
e7X6cnt2RUC9pq1DrWQcjE8gwz2zAz5XsSBgC88jjiIZBkT8m0jz461bz3f+A7HApQ6YhZwbWnqh
o9YbThH+T6H+Js2+MB8VwqInPEDXFqnMX9zMqUPzuIU23iqOGx2oDkM9oFBCtXQo35r/Ve3XXB0E
hlCbUzquM5CIUT63upNJF/6Qb0fZ0f/j6Eybk8WiIPyLqGJfvkYQEHeNxnyhYszLKqDs/Pp5mKpZ
3prJgnC595zuPt0oyQaXD8gUUNt58gOHFbYJfJJRxDkMTEIfabYP7B3RpLC/LPAYxl/+9nqfhJXI
DHTAbQaKIhjpJOpnvE8KWFlKB+2HNA4Xppk9Af2fO7Q+/an0+d6+C5cSiBKY6UiA/fU8/iISaZ96
eXLFRXnEv8JkYI65PJLbolMLGZT4ko+gmD77E5xbUlc9A4LlDttStqQVAvq4O0rgpaKNj5FpuXgM
qOCt8rK3DqFGIg/gj+BB6av4mBCx1xq7KcIfZQzCOUnX5hiKov2gz4sJ5baCU/ksukGl1H6st5H+
G5uL9lcHsd+Z3RxCk87qYmxFUOxrk09JSXoP7RVquj1fuapxB+Q1Yq6RESCP7Rd7W/0Ijccuwj6O
HakWPzgz4m8OOqJG8KOtViDM6bjC/BhodIh8dJEc8LzIQMinUvfxw8NPd2hmK2bxjIe7juxlhXaQ
lbTUjQPVDgPRWo7EP2Cq2wQLGBkiPEPouLFwREWERhSVV51vCuWqSqAxdq3ucobT88MAJqgP6Ak4
BADRW5sEg7LyrD36tpSwTg+okU47A71pmu8ISxPhMlZ+f+7XFYlXp5HxLXidMIgZXrNlCYdMB1B2
UvGW/TDvMEX2M8VwlowvPNBAdfcyxjRYvIBtQyDQuVbLWtuhx9bcoTp2TBLgoI4t454PN6JldMHS
nzvaRwrRERp81RBKZ78vIFzvRXKRQZM25BUIPuOVHN5s0nRHxPOlsyS7OEg/hXyQFuW+WEmw5c8F
xBwTggtpV3wVPfeOXCauBSOALd6BcEA/uHair8CG/qV9KggWAhTLCIb0CRfaD2xu4V/APnT5yBiE
hMwOvTx91xudNnT5ChdVUJ/U4H0PKKEwaKGKwW2RB2PtDR91nPTomI9nhuC1TAi2TNwRp4V0Zwge
Upvw5XZ/YFfvCkrpOyYcC23LRJt8Qke1BX6ZyyOvbrbTRu/ciAO5sRV5a4rMGhGi7DzzQx+ksffo
LVBFVip9e7t9VitTc2uGpLIBo72PbPcCG6n7/Yt9vGFLAwfOyOPBbRWdqCIMZLLuSO7I+12OGaKA
zSNyGrb2wnSiJmjhCnbdJgkP/WPEbf2ngvFbrrt/6GTYXBkrz73390HwuSBLOAjYdXTkNs+ZfHA2
Lb7btrZQAyuE5kMnTvWN63JPBAOhXiji8BVftPduMzHRS9KO5ksP/MBROeFN2Ns6engX13I8wBFY
LFEaFa4C2EBc5MqEKrAQDDJKA/Zo647CNBPdpQc9EzqUonPVGhxaT7hNG6ISaiJgYxy0JgLcZ4x/
dn5qphU+E5R4eVCua4awsD3NbLx1z5DkS+RN0DiL4Zb9aBzvlT8LCqn9Nvhtk1mjf7/9Gg2kKx7r
YFAZ4hiezg/TZ0oG91YHAcOeS+NREIbEEC16DAunNFclM3oiJ8DY40k+dZ6lXZkmn+Om0FFsUN0h
hyodnA00v2NwvnPYVN4vykAUMrxbuA/IvzDAHyMv9CL+Mb9ykjbmdAISXeB0sEWhNsDZnrRZJDP2
p56ipX8FMo5kLaFNICfmyC2DX1bcyMbb/X3gFvM1nLUDjunZCk/8eY6GcfR9f58tRnFl5YdkGPx7
D23GEnEnoO/6ZLhlYMUUDul3Dtc0/OuedrTAECbCbFzFgQT4KAtmbGEi/5xEX3tcwghjq9B9SrA6
+BmjvaYeBQa2JDzwecGnFxZxHx72hmgCspQ1uWri0wyHY2WE01DRg8PF4ODkYqlfDaOOhl8DwzPC
xGRIfiCjEM9xUCARBMH6hwOelXkagtnZyJS13m57jDDq8W60m88pv883NklvALWZa93yT6SrnHjp
fnydyAHW9mQ+iAzVsC2/Pi1SOY0E+/klkzuzuYucriV9Hka0/pLlsGtxYVgiYmmlH1nFO/JGEi1H
hbigwxBDMOqFqK8a8j3jb6ZfXvIRB3kOvJjp4LW61kQvm8scayvB+i1U5t2htz963OfEJerHbW9h
CWr4FL4aJklHk4EbvHKWSDrBrKxbtaFrvCOaGBWGc+I9gkXcbkInb3y0OSim8CHVE197rxTpNMS/
feWQQFCLVEbL+BvFjPzcNAdKHzN4p4zTX+Fd25CoAAZgcSjR/jXV3zguMcwrE5TtXhPaLyK2A2v6
TMglmKPUPsd7QkTUk3eBedP34c37s+ns0hM6RLQkN6TOy0AfgAPRXv7CURfyg72UiVUWvrEnrwD+
UCTXnHOlWtMGoDIRdJudE+kLZB7CwH/DF5EOnGNbfE1OjLp+vH0EPhLYA92IV4pEkwaa/MhKZq7Y
MPLncRzBV20imGkTUaWX2SFq909sBKlDRyHg4UCAFByHYbXifCPNqlFObKbZ86sZXSVaET4FFTeZ
7RdsdEsQJvB8jZk77Q5mWhK2bPWbYxaMFQZpHDDxcpmamhUGAyW5gHkRSUYzFdhwPsDzFdlvaXxH
jG8lzwMd5QuOiQ1JTW8xN5T0YLZxZqfIRSGvIlomJ/UqTSvWpp+xpbJh0pOJX5L4lSSQ7vjZGIwn
EpXznrCR0K557FHG02OiX5cSiHEUEWHHLC02ttdI2c3NJs+o5lVQ/eg088NvhLJkM71pNblJVXqR
0iCN/kJ+AgBcyxAGZafIqJ/2/u4Q8mDNNjcj6KAY+Irh+nIyXEhzyIlnfZ9y6MGYgJ/hQVyQYL+h
QlUvEXDGZ+KHHg1FQ49npOo3xGKQdiD4kso3sXsRTxypPxLzck/j+wk/0GPPQOevvq8DoVUyLVIi
6cwofAjiDntmOjkE75DdWbst5/wbBqfTbSt/sm+RT0FAmP9Cy94GM81fdn+j9PniT09CUxt6ZJwu
UarbXfr75lQcOAsFH85ZCgdPtM5KBSpNH6htpeabN5dqKSOfaUj+RnxfZ2y+RT9iOTK6tN+ycc0T
3jj6sT5pNxyiV6aXnOElEVsSrcu0miPRiWIgD4GwKH5RzytAS9ry/ctKUxyeLOBLhwkDhRLUhSvj
GtZiGIJlvo7qgxVC8RPTAP0QBBQzWE1Zjc/rD+tcXQMc83zxjGJGoT8InnUqibVG17EYf6YvJj9i
RjchEUiTapbGjrroMuxPzMezfP3hK4t34go/cIb4OAzVbUjQUbUMHaSGekjEAKIBv/a08DgrgNjU
QN7TfQH7rgIhgDPVVFtOywt9w1bMfz04Pbvts5lfIiW+TCAqnQM93+mI+NAxr+bGNbCK42CuGUCF
Gee9nM8lAYc+69ZFtEZUqAtztKU5JJ4R4fR/OQ8LtyXKGFKQzeSIKPWb308tbBoraz+64QHH997p
j9ZOa26CF5vedJL2CPMIfGBSK119WpeOafFVytxEwKakVm/uyDYOSGkIHcvdljeWvGa48PNwhtV8
XuKk6utnVbUrR8cfoPfzWff2TlzU9/iMuJf0U0EyKBKA+MqWTFXv2LURs5tX41zvUoGUTgNJzP+T
dXhiUT9weOkOWRtEZG+jq6qSRu6h/Oq+6YNxnhPKDzsqPWRUdX2CnVlgB/iJDVZ/Ihewc4x697oP
1feLwG3FAy0wiG8Z3E4OdGxF1R+LBpJFy9yqy+xIeaUo34Y4z7OHLsR/OLvDJljsLGc+IzyKXfhG
EGNm5NQX7UM5zbvWHMIArve6WhRVQG6zfIh4mH76hRVEh1TvyCSBmJEciQURVk6s2cP09aqwc/9o
X4jebfY23LwXzB/tW59GB5GtU8J72rgbFSWawgVtJNO+9PAA7XxPRDqlu6i8/Grus215lICLjow/
e8qf/kWxfJS38Sde1078ma9xmvxkAMvYg2ThENnhdoDbs+RO7r6ag+JsPHR/J8Z9mVi7JskKd/re
cPMLcwobAJ/ntaIxxU63+2mOdM4cFa5mrYvsCrVhrdKAyqkwnM5OjjCjafWReFyScW5BsPbocgt/
sp8rZheqlVosAEv3zN4xjZ5/XYAP318ydlAfGYsg2slPP2bPQ9YRUW6XPZOaHyPuluxzoFqYn3s1
5pW7Evl1SZ0QELqEUf1I/efWZ2yE4XSNlTeXXcqwIPkhPCnTh3oT6IcWxiemT4iuU3vYzP66eP/g
2AIdIQ8B4GjoiN+891Pt9fKt8MM/Bbyi84XEBaPDYWkR8g4uCCmNiZ5DYKHtlXPUUI5k88y3+F3i
I9ousV/bjH8aLogOeB/50ZNHX21HQb35A/9Hxttg/n6WsS7eATi2i4ABM8rkUt0g7B0A5275F5NE
2CNi/8UgxkaDib8x+0uV0Xp0gMSIITqbFaVJfibriKaRFjAh+XVILxbSi3LZgz09TTcNENAYS/k7
x43t402FsB5eGx2cnp04SxH32GK5l7Ay0wNoHpWK/6MnmZQRumjVdftotnmHilj325zKhlA0gBA2
/odIZBg9+kmVvLGwW2UlGb/9pb7oKxhOCbuXlPcm6hIoWTs2729h+SqrZSXXULjfXcrQHXYkKt2A
lkcL6Y07jvRX4GwLwczMER6C3xHCxpWp7JJmLzUbQcQfXPrRRefF769RtoH9iy83s84MeyCrsGyU
RS8kOuVSPlosWdrADDhfAqju+jP6eCF+qD3tgoZWL+yXDTqZsOdtbmHAYjQqceoQ5YJybQxK8vUA
8xjn/hbYtCskLGVroolR2p1mIVjfZh9EINM5yIgt6SL06T5GCET6sxG+FokQ0NRmaKtDhlRfYG2L
ttm2dMcFoq+G5DU2ZcS05TWUflCvRglx5TdSecDRi+gvm0WFYNvGnhPzfVJRFWtKRzj1LMDGmxxM
e95FSqS0Kmmr7PGGus3pz9CX0lS+7hWiP2nOHezjCuT9T8+/GsDTFw6EddBE/xJwECzXhVlBiXnS
QLP2xvOGNJzcwN1P2/3/9iCNA1uiRstR8VS4YxRqtm1HrGBFzM5G/Ccpt5ONOv0N7PUC49bhF6ii
Zozus/3Cwqfq8WoOT3VLmz2catqad/ejMPz4ZESC1lIGxgMIfi9BkOCxKusqNJeE0d67hRhn+EDE
8opXwrXxwGOuwnZCYROt2s1whebV4MFP6bIL+r/aNRhuvONvEVTX16f+V/8J2yZIr1XovD1zXx6e
K7Z2LLf+suDpdYG8F0/at/FtHYh32eiQvItwDe6aB6qNpchJX+j7YdUEOqkGKoN9hy7IA+UAJmpt
MND87X31Hp24Edx8ciRsRBr5Z3OIfyL8PWcZULUZug3/afgA+2SogQJeE3ykQomjzUh5HwBEyOJV
Kk7hgjlaaxcxyk7MO7GgBBvvdKwaqIMZaF42tq3+Y3N/IJ2hvcf0l/YLuxUHW6lqTtUlD2cZ5cvZ
uiKeFtJF9LQHT0fpTu0doQ0+fPJSKLcqUyefryC6NwT82gdCv6rZURKP6drJP34IOsUo+lOWEYY4
ItGn4hISAecctObIGoAwnrAOGg6OqMwqd0Db0jOt3zPQKy+7xgajaRcKXk1YWz2QzWiLZsd2+BrB
XGH616kwTzRH9/YZiAfzyA2pNv/kAGMLMoXb2AXVyd0AVdEXlX8dA58seIWmT4zZYdXbExS5QUU3
zsI7QCVcL+lT0aNl55ZWGyLETYVTQX3FHbxyUGLrhz9AUuyBgBiT7Ee047/vFHNGUqrnW50f2CQ1
p9BBOVeA9lYe8NJXvwxVG+TtxQy0o/qYUuLumYuNcDfD5xmKdMnvS7iSwcvu6H/BchCNoriMF7tA
dceKTAZeWpQIMRr3zTyDsxLtOaVkckC2X6UPwzZq0AALxjmNign0UVxQQoDyNwcWDEiXdHuCg2gL
yY+SOR2Y99ljuB8nA/mbdhlGhxkZhVo+d96CW2srCv23NA9EN8aaS312+3H2X8N2mX4jRoefxLsU
kBT+ottY5axbVQzmZOqATqNFEJWAJHacNv7gcuNwAWKkAuMgsqNQcxH4aX4YN9kKNAYVM0dGljn6
8apkRwmEJXlIaBwzL3RBbN4QNhLC33kOkVNKZeKo6Q4ZuMbApajHeeqZSvUWdfsQIS1qM/AvE49w
+afJLhZpcvp38xeiNW0d85hETKOiavkpIMsoD8CSmQUuNaDMZa+6RKhF9A5YlrQOQlXmn8CAp2Rr
Fr6q+jFbZEtmoMbojkPmLSovqnQgoqf6Hae/5AKTB9Nxen2B40KViZpLoTEHA1HhYnIK+5al3oSB
B8YCEwlu05HbW1N+CdFfgtdhNZyBDgnMfNP30fZINEcojKdfS9u/MO5R/Sy55ZgQ5qhbTXZp05Cc
Ir2gTaMuLOsTJ/nUn2E809cnEn8IRpUaht6zwmouvKgKPUrDUzrNmzInV5ztWTxA43wOvb8oHUO1
3T+Bn55cBWhThT/pnIw9PCqnnGspWBRz0C57JMgxUr16wqWYTK+NRW0+daRNER300EgTMgBC9/P0
Q4mMl44GUpD6urdus7bU8wwQrS38OIHbpJnJHEAoxgXQ88q55Ppe7/Gr/svLYwpQiHJYR6bdaMS7
DgtyIdMFa/wKYm7YaKMhEWebcoJ09HqCO8aeB4Gq3HaOSDMV+Woy18ekWdJfjld4vVK2FoiUZXg4
oBd68JZLRLhfPPW1oIlzrh/q3WJDIDkhXrOM9omUuKfvBI/tBGxuhgV4n8FywCUdXRRCZLTqk4mQ
gr8reuuWTo9pomK+qMSwUx0sukA3BgGNwtCGW44xcJ/y/pAw5EmAw1T9TJQNCjpwgX/nHOAqQr6Q
kFuSKit2jCdXXSK/566rusETZYSTOPUC3BYTacy/Td6/2ZkTpyrM+2qPtyGtFq8Ob+IFsZqlB0kw
syD9IUJh+7wgqpyIyUT1LsBycq+yiTA3JCMWYj5yDuPXMbJQA7ryFVN+4h2oSd/DTcNof9jM/LR6
n4nt/yl+BeaOZgG4SOFoF3Usfx313s13AuY8Oyc47avS6E/xX2is3n/UC0W210GlbkbyKF6R/aZs
wL1eQJULHohTy6w/DJ+HcrpUsGQKxPL0qsGu8HNWsNvlslVemRelUsXpWa1YV4wUWOiG214Gtbqa
AjQYPNxw6PJ99mU0ZF0/Moii3gNhNvqDBDJE7mLL847HaDbSh4bRN7m2bZ/A1YmdYLeDYtCwEl81
AZralUXO7OsMj0bwjg98b21IpS4wlAbvrmUv/4SUo1xur0yg1Kqv6t80ZFizjLpj4lEB6fV0iUql
r8U3adolZ3ybDGy7y/3zwjQiFhEj821bI6U5PGKZps4VAnPGa+0z/+a1esVLwVOVlUyvuQU2NZn0
srC/QBocGNVnKx6H4QDghH/3/T0ra1n7+Aab72tG2ZUhMkCbLREJ8P6EvSZS5w+BXiQdTf4vigUr
e/SwFkOSuoK5RjF0HXm3EwS3A5kjxKd12jaOvTlekFZB5AViV6lxxKzA6MYP8CUaBwmTyZypgpga
N3dx+LqaPCwJtJjfG1fHGN2ujA+njMSXOfuEEA1hOI/WEqdWc5+gNy7Hi4Vd2nsew1e6XUQyNoIf
syCWHJlddMWnn34HRouRSEjHgRhoQuWWz2E5kVti6dd2vMxEygxZxdgavJ1ZJm3MXH+YpF5BdQrD
FxNg2QxsSxiQZezUTUb5jmZV7WImSBIU2Nh2wrBYWCYhdsK1P+D8NvVDNLtwM6Wpx+eR4oNB0Fc9
OBwW9fgrVN8RPKqCdxEb4teLHhxFOwHKUFLJEspu3lyfINUwfyuTVUtS4LTO0AK/HfIY8fWtn6jh
3R7Uo2+uQ/6wJE8QtmMmOFG8zuprPbOj/U8au4J6hKjgCnvCQvAGQj4JSdOl2IzsmKywKIbASSCq
K5+p23o75Cixdk9hDtMlvx6NxxZbwpG0r4OB1mc2WfCQtQv/ADc5bVG+pDDmyTFsj2j8lcQxD1GD
c+0yH9n1lsnPBZ+BNsXEH2iY+StoNnUzFOuUvNXCT7Ntpm8oNXCkopAvPYt4n9iZLRPIN+w8BW7T
cLSUZh7empG+pxAUCtQtYh4WFgQeun4pc+g/+Ei9yk51BAxj9pIEWuhVPI24iJKdkCqlXlkYF+Hl
98IxfCnnm2b6SvnqDNgRSyXesPetkP0aQJaTvydwFpO/4zwCnvqKfDGx0lE24NQJ58HrVHeXJvll
DlasTryPecf8Cp2Why/NTEswqzcQCuM2BTr5wJjnIOHSO6IjFeHAswZgE9qDPtr6Vp0NqXD5Ofcs
6nUDoam6IHKWL/jaTVg/pyO1I0UAY/J1weFtOGl2n/Z8+6Qguszsl/eiGNe+WUW5i6eY6AEC1YGm
nuLJxf+6lH4BR1sOQKqhcEt2DwZEjPqQeoXx/0I6AX5QqoDB3vntHQP5EnNvNvOGSeXH0hd7Z5Sd
2ZBJlqUEM8lxwI38zPHGgdiU66lDIrywfFDKT166ySHsCNVL9/GeHMIbRkZk1H6NCSH2+O8jllCE
MwisIsaQStvccpypT/91pZhpNdQnEh4UFQZmjUka09/M14NhCaxc9Ff1CYU/jILsxXkgWx41Im9D
hGbWCcOvkT2A12UD05d62T8WOo8Q2LG7QI5Zj9i6KOkWcuJ9QoTXY1WMuwwofrmK4Du9pPSUftES
0fqZMfCK3+dHqG2ITgOt5CyGkI5OjHS9oJwT6YjwSmQaRbOB2uDbGyg1vo4uv9Cu9Cd0UUJDSkT9
zZ4yMSlCqwuyX22oBjih6W/o9aXOVjFpapHgM33ExJKmIoJhPrVBtGE9wGVq3Bg59YezfJfrwIRJ
RvQI4+zTcfCLOYuOb0LYbPXbhiR6t56WoMOLbJS0jCsXPvwW3h0t6A/mGkzhl9eGoe+oWvXvUwSk
oR5Xg3lR9qV55lVutH1oHKx2YxV4692UdtNieHZX8Wi7QoBZpDDO8Pc/ClmqZ5TXVDyT/bq2zGLU
i1j8yl2poSMjVtCrr/FBlmFkBGTS+D7hegQvEb+/jYfe7HVYL9QTHk7yQUUVWTBUEdJ861vtgdXd
nAmdnkMYJp68fgk1rHLyeIldTnLFI+LxiOGWk+7BooEOSV1Mf91KgrQhlaxSRE8F+cnHFUc0UBUn
BeL2ea98O7hWk2aQS5vkAQD0IyecyjErBIar3+AJRPxvgpli44X5kozYFu9O6oRt3TKk7odNIN7x
mY9202uOsqaqWBcQ/vM4lzw3CxeUaqAvKRI3V0nou+0YT+l4IeBMTPYFjkN7nB9q3JqfjvIJBU39
3QdCukWPfAFthitHI4tvASWdGbzQp+RoP+wRS+KjQJvoGj6tINYcAKHzTaYaxv9JL/HwuWCYwZNl
e5e6QMPDlvEHvCQ4bpxqhv9wJlh1DznDe2Kg+oRRK7Y5yvfXxoh+zCheaNEPJKTYIdq5zM1twj5B
gC1BrUqyF7JhMSlbNVybSIr7S0s9IvQrM14qrZ8DKgx4ppNclO17ppM1KGFBxVAFhBx+tu2wi0G9
hPwOSMwoGQqbQxDeLk79I6ldf0hZpQwzB6dNbEqhHg7Jw19JVDy0HBOPcI08f0SK2v0BgJGm7T/f
rkspElA14eD2dOvRpkijIX/dtYj9hTCTU78Yfr966xRJK0BITigCAv9ptVP4Tf2iO1/Ga1k/wDSN
MlkaKnkxuOEh/HJLNofb7B1gNv+M1jFemh1iUmF1B7YHISUFfNvTNIxY+vO4Pi6Uccnp39v9h7+j
+Y3tqObgrcQm9f4zcaDxhwsZCD/DFh8nBbH8R7EWyT2zn2BALxCIWVWrFHds7Zv+wHlC2WsMmPzx
kGl9BAA4fPnUd4BZWd9dYvbC5/s6Pg9MSGZUpQKq1bQ8QpuKPWJ60D/LwJLfrf5UGMsd8qiKumNi
j6KpYNN4uvH61PrMNo62NfmysjYQnmLggaoIMztA2/aazHkGT8Q8c24S9dj0weRYe0cULD1UjQhh
gIGFFjyn1WvFyiLuKfsHh0y/Rm83UP+gfoLC+mdOjvAVHet/KW48dEjdUnkMJPVI7AXYWIJybdor
nVra2Oph+hozD1hYl4h3c2e7RRRB0rUSli2ZmBgWNyugnQm3AFSuZQMZKvFKxPN00EfLTnHQBwe7
OcPaWD2tPWRB2BZLDa1vjs0ROlwsaLDOPiXyT2qsp+Q37TDAIVwY55UEXRP78/M7ks4NpCYLxoqO
ooUyc4MhII3qJJ/MYlth9Rw7XExCLVNap0K+5DLmhbgpYs+J5MhipAQTMvMkFRh+9jbcoZKsDemv
1L7MEduWVSmeqZgsiKbh+ZNwswbuccWr28S87zpzWQysuPr/8epon9t6X08bvHqwQtHeuzeW0fEl
/JEJe+wOo3GrEcwryS/yHOGmv64TAYjDAcUSA3QYD7SoCSvhYT0kdH85c8+gytZRFl18qp6YwmNf
RfDh9tX9WAJWlCeIAdNFBp/8hNxJ2Mr2czIuDUd52y61dgPMDTWGjEX4SvE/Qzn8wTxpY2FQCbJM
Ooz3xqW7PE/mJhWaRVCWtvBAHUL0IFWTcaYfRedV3AZ4nqNRe5hdL0LgCNBKBiPPFMCzzUSWonbB
77rG69IOQaqQri+YFtawsjGPT0bxWth6V6TDEx3D+E6Ylibk8yzJHxU+ETGHRSmTLrgNe2IK19JS
/VfjxYj4RTtOGSLQN+bK5MKEIQdg+5NGbgdMeSNN03RLcomoCvHxZCZokilrEuf51vnd4B0J8lRI
NAjRcMCXjkICxJ3rfS+hHfLfxjq8T3eWhF87GGI+DD89iCCqfL6wX2P1ZzZ7oViK8U7XWcZ+DS6l
Cl8Yg+HTaVifE7SIybwlbt+IUVr59rygVxZDjExWqN1MZbRNCZf04UPbhUZPrDwIN2zBalYFRNgv
9N+GcgwVcVGw+nqRkaXmHEcl0Tvf8zOUK+ZkQz5hzQzj84cMa3ohO4deHW3GXzIEFyO4pVv3IYL7
EJU/sgV19+pJoIqoRnATiJbYwBk1okOnv8MRKVhit4Q0NUid3wS34mdhm1ZQkFRVylgdMag1fMs5
5meUuNZGxOZWRhuLSfczwhLos+2xbBOWzbgHrh6WiUYhjgAMJl0IaJMlCtQXJScfJ8b0rAv1BdzM
CyFBI5+s1LyXDc794GLoHGoqAnigPiN1nRFEy34BEE/Fshd/ZFZ5zJBNBALVYfIx+9qIh05aC4Ps
qQTkvqU/9UC7njvd+XVv263lUyRORCGHsq9En4ZIyt7+hVFMPoLLAp9EPZawrRcLvzS+YqkvVapQ
9B2MGM1yqX44qlnkSeUGzY/utCjWY1duL0ygYLoGwUhLNuATmX3176B4HsPC7trzu7nNTQTOAeiI
avFT5YMk2ZcpfobJiyaTHZdI63GbCJHd4vkT8dak3TmWZ4j1POnrmiJP9jDBnW4JTGDJnIVPTyLJ
p7i9xdGKfc6sXAY3JXKG8Mt6HsFJx+zrGQb0AJh4xumWozDufA5BRKqcwhG0GGHeA+qaJRY478au
CRaWZvZIVnyjWEfD2uADZCSiXATBP+QdXt4e/FJIVwkNjYooQpDuVfQtYM8NaixOIf+UDetXGNBt
xJ3DsYedUUqNiC0XWjptUXMImxf4qwjFUgWAuTXfeGysWsWnAcKQ1lRdfj/+NCHcJ4JLTlW2KCzL
AQEhEeniVVcht50B1cKL4ehNTiasGT4GbDjRO2iz8GRWe+krLrfgym4c72nvIXCdhSovJyw8IF66
A5EOTV+XqovkieI/Zd9jfyi8GnEcFiPhP3gRPHMSrlTxuU1A4kC8sbxE7cpAFpsQECL9JZW4th/v
jKCsdcoiilf+ok9rN5Ky7XkE8bIEJWUJ1oiGXeSBMj6iTKYqu3AeGgl4Qymmptc3dxQwh7s9QvDV
Ad2mRSrQMPt+ppwAkYcUCKcLyBoMpbH/1G7tVSUnerThL+ktgXIzStWrFnqzWLhFBuYzIPMqCEfy
W8y60PgQVYJjq+pm2qbUNkZ3hkESk506HjN1x33nGsq7WK5oS/Nsix8Z4hN+AaAv8LH6xoWLWvP0
5lpQnBJYi7QD1a3xwcya4GGE+QZpLL1hWJGKPuKV3NqzibPmRqr/YgOZnQ0jc4lFHW81DouDFCiD
y+GKvpCwIuomEB8YCxxaOWnUDs7bLjkILABBP6PzYVlANLLDo8OlMcZBZVhzJ0FexDDg2SMOeenf
mXWjXe/SbQfj/uDD8R5w1rFsuEq0KHwV2vcqWjF4wUCSuIV23wnIP8gL+TqwAmFZ6VMa1abPozWT
j9KvDonKUD17huBqxdpANBN2F1B73jcj9LrOy1NgjJNSQo3xWHndpNuAqcV45J8Gio679QBFgU6m
ZaPB4a7w3BBi8k/rYZf3aAd+YD3Ku7IXHk8oaSwuU4f2F9iDqZhUObWFPy/uOz2kfjQeHQpH5CfC
gwdAZSucgQ6AtuZfxwtpQNLRfJ7jTUtomfI3BunCOM+91wP5FHeSdfW894E4d4GM48nb5rcM8H0G
mArk+yJDK44OlgkdIJd+biAlARzhwiOe3TkbJrBEo8XwhRJrlnnlX5FQ2WwiLFwgDgRjTIX/wW/V
+EsaTn2tUtxRg04ib9UtiOwzblgA01TvRSSkoW2GzUETAKrYLDyWHTRdLCAacwTzzdDiDtVynjZw
dKDdUOGy2NjpRua0xXnOFmJcdfn5lOZoe+gsbnOV0jp4W9L0qAYvtEdpKIJOHPPqU6ErjFDNVrS+
Ejy4xtIkL0QsPJGP8qKceZJIKICF8f5b/bnGxta8GXOzw1fniYrABqNpBDopm/FsgDTJOJ2iERgr
pvk7yiKYokqm+0F6YGGtzuiTKzI9MGrJop9335sAhxfxHQNmYol1riE+ZOsGewUKILG6DIj9QvgX
WQByCKu6Z+vP8tUE9gaxQtEhgk8gHdXXB6q/ucJqEwRPR3p9RTgyJaUXoDoMXjnwKzUqAkqycllF
Hrvog1JIjW8hUEmjXjngx5bm/U9STgCI7BoDjzjyBCkAydZN5Baz5JrxDgWTCY3ZsBVd3NzNs3AB
lTrSFhf0x7OapPOYvACoYkDAxK44WU5oflRG39aQkFzC7N7UYd/4m44uxAQb3LxhT0elOLJFcAHs
GwLUGKwdjT9lGb0tCBmveu+PGpaADpcHmoMZCUAuMkt+msAUYeqISPSAnl9EMxOTgunvgXIGKRE3
gG0CP3Suk2MrL+duL+4ZMN2XQsBnjN4u04b8qHx0GekgkQTe04pWfCJW5zvHHRQ9izeonOFOxkRk
jBb/s1BpzbW9ilsc3JrmIsfiA3PXqEb4WanpmPo3ydzU8Jx9rTS7abEZ48GDhI+7w0UDQT3NWcNJ
c4g6E4qJTzvqK6YTeeP/f3/bO5fA1yVN8ERqKZNEOW9JfDOPBVaNX8YHAmWlRUOjz0DnGNrcOX4r
J6WRcsRi/zhvIPPX04OWS4BY5j5YT71Dj5oSIpMCaWOa64rmsgznL+RGFH8Qh9zkDI1naBfctH6B
jReULTMtVoNNpTubTOGHgSANM6VuyY/mg9Kmtv8vFUAQRjGpK3k0U7qFKWYV8QH46Mz1sJbQGs1T
JHzcds8z5QFxnvAKj9ORGR30d3gRcQGhuhP6s8kEFsi1eOTn8LENxEusvW7DTeUz8wnAirH2481h
jG7W4DPideFoYyeAFOZgBIJnz8o3AH4Ij/keLhrFPZ8h7z08Fxhl4UaCf/EUyA2b/zsAQeUoAkQQ
RfR8j5GRCZz0tBC8V7BbqDWYd3oSPUb0Jp536ULhVnLPmbD746XjJ4Bk8j+ZCURTyXwPvi7ivb0b
N6RfGmaLdcAa5ZYhupTKZcermNmsRe41SDlrl+U0f2ymyphZ5SQHxfzjXYvR58w1n4OUkz7KDOeS
rL1jRRIPlMtuDyei8QhzF1toiFPpr/qDYceb3J5PGKyqYIjxgvmEsgdJZX/X9mxh+Sdu7OUSKTF/
wehkLCLm1tgCoDAg6OnY8PziqEG1gGYK3w9qBz40kr47JRgVIJcBfALuKgh075DMDo+pS/f4gvBW
UqJw71jQ3GZUCnxQmcVqwtjhVsSMpI1pDmpv4fZkRLRasaRB7VnJHcuEgg97Uw4J/oDrP/eUAZm3
S0/8Uhn1nlcocdbcJp4L3wh2iUkXPycmzJptBs6697jXqLpBtN686Mw9M9bWo7Vk6Xkh9SIuMni5
QNUAaOCcJS1wA2JxsMDLHZAPzKGioqLdY9/CZvvCK8ZYvWSHJZ4j1+WFrVYTFi6mw4AV/AfXiP6C
UQ6eEEGgrFrUiYVLQsAEuR17aHyxiOMSMROa2DAjn0+IyhnzWSgTRJt4nwwZ+8pc6DBIwqP4f1+1
iSSZzHVVrV/qfySdaXOiWBSGf5FVsijwlX0TxT35YmlMZBFBFgV//Tz01HT1TGfSRuFy7znveRdX
7qJRtVqFGsUa6/QTyvOFMvhAaXxCfhY0CClzWkzeu6Uib9QCB9at9AYf3BD8jSgL2r3IxBna/a6b
mKI6QtjtL2KN4UDlzLvic09lF3sthWzTxO8lEvQqZVUz9e1mXieyeA2Y8pk04nbMcZnivscIDXx+
2GJQDsAlfk9D4qxZjJ+ZeSdke+YRKJ70hGEgeByzTRSsSRK3oORjkFi5ar5kXAuRgt9J8HxpFoYL
tYK4B5dI6PMGR3f7MVpw2pcx1DQYegXN+6GfGfoRcMhDPoW+BKeB2SbjBI8oy5lT1DGCQ4K0qv3n
tiB07kWqmeJO7zYROGVhqyIjLl6kNyBUa4x1vZfTcmgyS0KhMMowyi1JOthNyLBSUB4Lfi/bCZbu
MoQk84TeGVJ32Nkp9FAm+fpctzDvgwHCVTWmy47xIbFCmQggaIqN1SjuXefO6Y0NTCUQmDcHEHvv
xFG+qN9drARUPWTXMKu/VFvmeD4kFoCqQFLXxyehbVm5M2vqOQc2nx/owAZEIAtBoyk45G4TwIPS
juilMZxYZ/8JSGAwe/2nterzc5uvJtC3kVhjBPUHqxvFDlPqDFAEhklH96v30HHhoBOKAJX45x4J
PgNRgWaZes+Qcbu847VjFGR6I+2ye7gmKgjziHdn7DJ76pkCdkCAL8nqeVUvjx3q+/hp+yc9TL3J
r7LDIoDJNxX+3YZ/cmeaVrvNsbMbO/deBhe5PrtMdd3BQTuls49zPQ4C2ckYbq7OA3NVvPrNd+cw
LQggNedLFCwFlfaV+wgJAhcX1srEn/jYveA0wRLhc5xzlMsI10GJdGVRQOxC3JKb0ZnbNYuleDAl
6/497uwEJJPe+P1YEO1gJI5mXjd+plsR62pZbndogUEuAuQ25mw1j5K4Jed+4iv8I+yTSFngPrEs
VqJNtGjcJWi1ap8kxO/hZxaTY7gSA2KE2DAYa5Ijyl3XfouNtGNJC+i5ImKpl9iUnpW/MVTaBnJi
7Kba46gCR5t4J5LMw4hMR7bE2ekjP9DPqv51161D+DZ3G/y89Hj0HYW3tZhHz0O92ESqPgaDVvvb
6gbWaef2ZJXCPiR6/Djxyy/8KYQ98VfM4ybX+7E6Fn9MJHSDTpcYLEpxOhJkbogTEANSN5kcG+UF
kg8XscbtiApi+1irl2bT7gaeJOe1I6VketG+3lxi1S2WWMwtitGIgbZq7A0YOXjwpzxti+SfXxWX
i5BphmQU8UimPyNrH/wE+SYF55RZFycZv/75CsIy7Falre35iQE1AXOapzW3xMXcGmLM/5lJ0kdc
r4RJknBA2DPOZUd4aUH9O/FGJceOkhEqGxTC8kKy2W934YMk8QZEjNMECVY7ukyA9xKleNsD797O
kMtPv+j36EAhwUuA0amTkh/LsqOvXxxx/7ORfjlw3rCmedKN6SPJSHHURb+cuGXAAG+c3h3ACGBg
ws14uCCuZJlo7tSZRh8erDPIY/p32wvEmCibdN8e5e/ZlXdCTwTk+iQ0j5aJhpzX4YsMub/R7cEu
5sul+xp5wtqXdgW6f19AKboLZ77yNR7d6x44/yCtigtlEuUKXRJZQuVBWMGtxG8MNR8QqGJSFqDF
YL4HokDNwCnJkXBivhN3Xu23u8mKPmmsHbb9isFSQ5u8lTyef9aGNDZn473kzGcOIHKzcPM4aBnT
Jf2xY2XQcMEL2WFxdoH4i7Pb5Aunjq8aVA28DaLRWFTQbVKiB609X6R/YMxM/mFhMCSfwXSA0Gvw
cwsBG3mL33mbdIKAK9MBvx7Umoba6BJLWEEL8JeyZeGygc0G4lPcRPD/Kxwyp9SFssG1/vmXhUxI
FDs9sMLGG0aJ/f9PY/FG4gLygIN+y2h0jvMzxRHxbPopJm7KYFZith5+42c1flvZSgoxYfGYqnmt
S03P4Jww9z4g+bS6fraSi9u4nS+IMrNfy5Mvgd+ei3W3Fi7NTgs+IUiKle/JjlDjAd+jv9Of4lYY
DB2SiQHG/yWvpl9zNJ0XhAvOhKpkava8p8F/Om+Kud/ul94Tdj3pKDlmABd4z++FvGfwvck2s+D0
MUq/gPF5yWP7sWwY6WC4g3sHjyHrBCH5/o28BtWyzncRDa0d3ovq67l+rtHbGjjdxk//uVYOpS8E
+Q6pWWan8cPG5md9v7732UqxL6nb7O9bwRbM5zd2O+s0UC7FAnn9CtRrVW0Kt8CyXn/GElx2xiSb
Igb8gge70W76acU1a34bdlYwpVa/xcKh2Q2//eX2PeO2KPrvbVHhuoA2CDrl5o0DUU8ZairwmFzB
rZav63zPXOEDgb3Xn7/AqJN1HpcL+Fe+bN2vr212FUzcwk5+Y8wORfwYr1GzUMg3mB1PsfSDsnPu
lPsHei+nD+/bfI01VTA/9yoei+g/jQfqdlr/hhYZlg9zRthp1OikgAX8zsSLiWT5gfp+bsW9As6f
rB8ku2pR/1lNZ8fnsGT6KVutqTIElO2KgCOyMgkh0JAi8hD/Ki2eVe5cjZpJ2NQ2nnqF8FVxOsIi
HVbDNM4UnIgA1OxOjcjgyqqYKdRHYX5KZJt5G6g6nfTjpvgD1iGyM9hRYNwd4zKEg2emBegomSoL
OhuGMg7b1F0WMmokqabXYPtiYqLD0wH3fj4gcuEqr4sLmUizxAFBeirAjJMAZhSPFTsf/mYdjyj1
jz47MuSDZCGMmzGvy3er0dNFgH+rbZ5DOFx0DRhvwoJVYD0CJbMXZmBUAVFIFvZLIElQZnTowswK
GKWNW+QUQIej5gZRD+bV+GC/2YX5yUCBiIZhih7HDdjtDtUuXyaxGhWXx3FY1z/53+PIlBLWCDvl
0xUQZmOAQdcC4AMLFMdcJPfr06+4SC9v5B2ZRbM8dkRw9YnDaYI9Jhk61EgdqoTODmuwPfO4AW2b
HS78D6+4L0CrQCAfAvZS5G4602FdCQFYLuAtTBgheILMPNZMY96qjdYQNR/U4RNovyefAsDiVkB6
5AK+P+lnlDhpl0DwH6IA4PrDfqe97UMg4EGwAMUzmM2FN34EXI/foyLwTlcPUvZ0UrAvF+AbDBtg
kEE+FOUBoI8toV2h6+WnCfwlQHmZbApSH3TuATeTJVCNjcLIwefIo5nDtmNNzlQyypbqniZrycfM
CcKC0/ZBzciLmIAFgLdAGwwgwPhUTGheLg1heeC81kJ4qCM2ZzAGeKcEhBoc5HPN7DNi522w3xFu
ADdR7QKHWrah0YMeRhKDHg/WS9f9PR7rke2dgp3hFwklnLWGORQpAppiDK9fWGyzyVrM4wQWK4gt
Q0l60rUcfa7z9cT7oD0Qg3//EEv5xFEg85H5rzPsH5tg/GcSThCddzwCl15GSAFTd1HYA4G3zfF9
rPbpqttk36y/0xkK1dgLH2gqcPDkITAEC3zyAK6JXJyQckLuumFkpzUHihfkgGArvd64HLpcKjy4
afYAUNAw5PuWLlQlypqD0Xm5uJ1YYjgNGrfvxiG7Qs/xdVqXG0XWNXpAkQGa11QuhP6MbLuxagIg
eKMweCR/9GW5AvfVqYCr0QnGABxESBEuKj1MVAB5SzJQ/JmyW1inu6Es5FUVSA4U1pDoCkppyn48
AYrr3e2J0H0y7B67EFnFcMDC9UzubbV16GuebE3RzFdidfOIiEZ0NUc2c+PFKZCGafii+i/M/MoM
jhM7P7//phHAOuV/7d+2Lwg5jacG0+CBzwRR4RGjME5/T7axBZL8k9H4L4fRylj4yVESYoQTdXZn
3w+fKA3v5wRCMh04pz+jYhNeFzxXH5cJwsdPWLKCXhNw960uBA83iCURFtHNxtAhShbqmuJ93RFY
lmw19xTR9PpYAdgffxRT9N/Dhew9dZee2bOevGHNf0T47uBaM+IiDH3Qudjc4Cy4QcSBebqaup1H
54Fu8ue2IkdkIyHdYxe7bUiZWuGCeCeKD/r/QXRpJABrMbD5pRtpz1VMnWgQ1WB/nLeXb0reK8PJ
M8p4tJe1C8hoaPyfEwXwFkwuP2BytOd3p8AXoyWL9qQbr7VbQ0+lXz8dKGKdxv9w0hbRfEHMiy2a
WKuUJuHD1j2kszDTVblEJ0QJw0PnKpEKU4Q56Ka8CCstvDu9U/tVnMTU2mUgXHlGeW2WPNxKZmo4
pUPqDitKegYk9nPf0iOfET/bnUerR1tvl8u7D8xrNZvMB5KlgBMXon/yZ5SnVOFqPUayERfIg6BG
sN4vypXbxbcJXxAASAW/MCSiXl+zlQ/rFDN2eBeIZ5hslQdlJdI3tIvhcFpTK2IUL7o3E1Kte+Mq
qpQUiT03ocfj+8dzOTjaZoLRRmKJtBr3nYpOgIOKrQhs/5BYnQWPMtJMTleL7KP109WwVW0NLJPG
lccLk7O5JDlxTFkY0ZbFlOea5idgsmrzyCeY396NzkjXVfj5+SyH9Z21AeJvQRH8mTsn5+7J32Vm
zHCPxqTWeNJDQl3FyWTgPinLJMw8bHG9zCPYhffydn1aYH/GJ6oc3BusBqYj9nyBwLwM9twaDnV0
dyY4/uvZ+X0k8Cc3K2fm3cMUGyQWLLGgKxy37uu7S0tmzp079r/nzMOs0mU0odPk6oOhwv3Q54PO
BENz4WNmGvKo2aZxVYtNGmIyj+Fy7oh+a7IPQuAY/LnTWFfy7o1YNHjLJhr8xZUcVAchTIBQ1Afy
4E/3MCGzcGan7ikuMWdCnnGp/Daaumin3ak/dfZcLy6qGFEvmV2QHuT1mG5Wmne/MlTMl3ITGbA5
Xc9MXJs8aSPHT+Z/V/G7P7becw3EZCOcD2UHbZhbX7NrQuimdrwFJM5Dmzi0HiZotXdfdZChf3Bh
FS7vRRve+BMCVgZYYR++/5ASFdHDzuweG2LQWEOj9ZgxEuOOACRQsnjo3Qy4GbwhPLUIsaL+Q81g
MTYE06ncp0l9uVWdt9/bUwt7z9/c503w8Vu2ieoX8FLxplH+9/5LVomn/UxcRNmsudpLXSm4+c/F
3cyWOJkZr5BhJiZuI0zKTn53tBAbf2cWIc8yRT9jiQDFmxiy2ZL5PLfIxB9c4srrnPw790WD6Yij
2L3d+aDDa7pkq7Q6A2BehwlqEZCtS2EaVPbLrYjtJkqHvi84+XWY7pWJDZFLuDnleYKJx4x9qLEG
Y/JTX5u7JeMPBFaBHSSWiW4aIPeznjsIMbPgda2WaQyW6b4292XhYHCGNhLhrJVGZdSPV8Y6OW9H
4MPi4+RUvPeBrwADOwkFKDAttuhg9AcGVH69fVyHBXuEIUZIv5hD6MqmszB8Wxbfo5e7Xm1Zcysm
G1Qla8xjsc8Bfbgk3A4o5oUp/cz/utSo59b967HVlndn9K5vAmhUK4gUaLrpknzBZomuiP1jh1v0
xlx/OuPb+oTC9rVhmNgu7y8jZw+hYcTBkVxMUISddHhGFPvZlrMed7MCSEB0iJ2heLWwm2Phtx79
kqQS+EBiGp6MOt3rSvXoSqYUlnEZJcfsS+BCQyTzO+e1qrdokt1/iyq6rYUwjan21vm67Rwmy6ID
or0sAQjUBR67EIyWxYEAtGDwb2sUu393HEzPz4joPVb1HV9tnitoV4un+44LogtR8MbpEssbRM/s
N2/+IskZtuJ1hxmduew8931Io6csO4JY2EImHl3250v8xksY6Se8Fwfq/V74wfrjsRWOMs8QTBju
w1e/zb5OTuUxiSUJb/4HKWvcZsisQTEBVuHelwJ2Bld5h/K7oxnkEnTfz2iUP67yABmXf4rHrF5y
7tZYXstW7869p5Ot7p5gYsJqnByKYevkZRtQRRservj38tSzdBSWfwhpWOnPqIiQwGOluCaweM9m
ZRFvFrWwvApDdaDkW6SqG1OnX6nxfcuusYKq2m5pSmD3MAnQyU/cTwkW17PrJ3wvEpNGmV+PTePM
94AQP8xzuzniUPN+bfblX+fLHBG9/bZgtXwoOuhJzYQnMMKe0PkE0HvMKhz8co8brgMhzr9FsCC4
gWqswtLF2vvnHfcrKDvwHtqv+mdY/0UcBz4NFsWKPQMKKJ1qTLd25DFily2HTNcZo0VxXx+HeBIK
q46TO3Wn+1sEbkEH9foBGaDJoj0dFWR3cw6W3jpPFD6Q08ZY7RsHDmiY/46VKwZ14RzuPY/0BPdG
PCbqo7ChF0IYrqEtNHKoK7hh0ezh4aSdPECtdHqGMYsBCO0ZkIvmNn4grOCCTuOOpKfWmVekEZAm
O42I4UTZC8dFwpGH6QygsbWXujGgmsVFHSF8Qdx7kBsGBQ+Vj4UTJz+8bh20DnRs7DF4ZhIF9gUM
BpxFmNXzQhfFKwHy8SdYbPClCAdmt6a/4wR5H2CBBekl293s5+bxDcrFSJQ+BWCI7iP7RVFPoWBw
NhJ+HZicXiscW5DAkJR8JFNA2PBh+TQNCx4KQUxMiQGLE9j3YYFM6n+JHmPaw+kKWHdgfg6Q+MHb
y8Vr0RS8z4aiwGg9iF6GHJWH1O5/fTlMl5TfO3K3bMjEZrk3h9iUltWY6xt1/pyvVRhUtTZzVGdq
zBfX0feCUQrBCYl+rY2DYBThzDrcvN6f6mwwhryAVWG8jon3Psx+sNf9UZbVtvKyVfvFavmjelry
RrMYxMyrUf3mS2gPh2zXXVzJg2S9GtbKFyvLZ/CFZxUS4tHei92Q/UvacuhNNrc//nX6hhjaWZ/j
7XyLlhJmplDWaXI/1NHg1vDqj9lNL1cWUHO2pkb+15RDpGB0mq1GV57KFrEoYpvGy9D5W3YHbfWI
yRmmlJ44M0qcF9CZqQZJ0HmfPW3QZg6aqbqTkHheF3lXbgG4v3b0NowFkQMwJDSYwS5yk6S/ZTtO
3OiE5/AZN8xe9eQXwQfVwkAtDPKH2O9mspb7bPU3MxHfG0+XhWpqHvPHpzuPMuPv7TEBMP5opich
3dphcmV1djKlVReMk88kJCnUMKeHCm0YqYesTiqxJehlRfLD6UJL9VgAeuI3PNvuyRrAORF7VI8t
57ESLSg0VgN4t+fSuzK6CSu1wSghFUcDZxqeKVSWybZgE2N/UTEIjLA9sBTeLWoThw0eD0MuEv0C
Irmd5FZsg6r/WEIyfGxSazx1m/PkOOPs5Rg5Sscy6qImVlzZn+5nLibay35TN2YnLrr4vUu/4cFi
D76DCo6JSP5dMY/Enpf5Gu+mx8MUfYQ+RTUWlLuGE5zJ2c0bekNpzPfNJpo7H7PqTEyhAJAwFTnO
v3ms97KTbOcxCxoGCug8lE294wkpsTLq3MYdhzWnxeeYi05PqxDdIizhuFLKiplfWLNZQq9xS4sS
6piFxA3D3susFCQXCGJsALIQRwinDjm63JQehWfEGV++t5MtbGun2Ct4xITyd+PXNgLuqKeSUsLb
ATBdWMGDLDtYmyO4Vf/MNpAPB0pyyggvv0zCcV0kHqiOP1nNST4BQ9HJwjP4+JYAuPPBQA7fltvf
bAtxn0cVxhw/n7NmsMBlWZPcL57j3i4D1u804gg1UoTlmyxk53FSk6iwL5ou6kcJkvLcBx7SA449
lstkwwZPhkJty9Hbl2NKdCsJT+zX47FIFeTfqeo1Nz8QZ80UwczPY2H5+gLwmtJKaqbkVWwmMCBZ
4AN9UWqPFxcxaP+T8pLSFl4XaXF0Mq0jhxNnzlaEYz/Orp17rtd3DCP61RBTgDM02JJWGtxHszo+
IUWCVYXJtaKunWPujoPd3CGllCvUXIjio4N4rLRLbpEXbyY2x0XYbsiMuTPn/h4WkvkJTl/57r2Y
4Ympg9wCz2J8f8jgSgiGjKFPZUJUGnZ80cWsfVkyZb7cdtkFl41FuwXk3ki4v8mjrwbMvA1muv10
rMRKDrPSSDYyoyHQYGe+kqAfyDoeERE2OI7qYSk56nOohjHHWZe7Mk4DbC75GigJJYEWDARQZUYO
6I5agnaSp7PBGoxwLRwNGFHoPGMKtIvEmSJg/YFAT3SLdpQ4n5tI3uVu69FRbSk+wCXTfbEv+JNg
SkG3aPB4HHFy6qobGxoV1rCHYEn7pOho3LCPYKSN6EWvLy3UcigdtHkY7yiWKjEZ12fMO3blD9xE
Z7a+/eI+1h1PLkHwGLPWRh9Pv0qHKJc1hZH9XIh72MILjuYl1DVbOunNIt3Bgoblsu9scaWtn3Hq
z3HM0gyBCBQElRWOKKY0Iy4TMaWdu6D+XFXapga/COB/r9qKPjRXCx2hd/JKWoiOVoLxj0FZtpFX
Nyuzqbet0sG1lrHFyZtZME/s9p8bSu5/gtb9BLhjumPUMBhtbySaPfvAGtAfSLeZH5E7g88bYD/8
/cocSgPEPv9Ov/nuSqCmMhJaNhANwkp+i998UQXQQikaP6G4F/fDmdo+yJblggn2ItnkDBXeyJ2W
gut9qCJr3gD6KbtwBIBHQ+AHggcS/FbEWiC4jZNtesSrsWDSBZyJjun2zbna3s7yQtkCKzCFheOQ
xTFZV85YEOc67EkDCNwWDp9D6ufxk+20bza8dPObfz+W9025o3BErMoihZvHIhUao4VfxWmxVNz5
Xj6/I356wBDTZ3JbRch1LPynzJtfrOvNdCcceDXo/Y2IH4OrMYng6ETvodqSGnc8HTCHoDVjHrug
54BEeNr3WwlGIGq52lDnyJEhY5rZyUskc7qnK+g3wlbBaIX9iGiPxmxBJSXSBViHGN2F+Vqhc5CQ
6Ot8l/gxqm3O9J+RMmcfhkvURyTY/Il0XDf3uR4vHe3MSkZBnEX9/hU9rDYi0KKfup+733TEvDhy
C9+GYbEjItJAjkW7JTMrHVKjgFJeiIvh0fuq5pOxuG+np8Ud7L8D3Jlbb4mS+7F6eTeXVoi2XvWw
Q2Qblg1aHI05RPQKby6jJKdjfjVLTPr96OGlQYNRh86po/r5PiOQOvNgLRufsPby6OQXLrb0zD9/
PxzHLNvcIcKHURUd4elJcW/X22KNMVW7aqLmjCs5eApYjnD82JVXWIULd8gpoBYZdGo7nJTxBF0X
Tvk7sOWQZTBzPlS8h2dc1VbfBdzvz4UdIN8JbvKTHBm/HRTUOYc60CKWR7KZrOsLI7ttupisJ1Gy
1CJxdQvHvjlfsFvRKZbYFnglWYUczma95BO43a9yYTjGBK89pDEPBRyRX4ZjRIzfD7ixaid2FZ1c
nBcscEauTFah2Luz4Sq+rYY46QTCpsVsrdCs5xTenFETEwpAgOMyVd+xXA/fyZFWDYsdblZb2LS6
tw9WHS5LrAQMI7MMWqsuHZszivqvx1fuqthopmaPkuQB0xVaufXQHFovWhEeqjum8BOr/md3VpS/
b8Hh67Rx8hvzbENIzNfNIf2WsdmrPQrSXjryP0tm3rjzmrJ/Nwv35I8DONpJ0tl7rnr5i8lBen5i
TEyGhsMAMsY7Z6390FhlNMOqASdbPTH+ddAr3TtnLtuQpGRLjilgaXLHwbkYzxezjbbBSoWdjJav
cLq3SfgadS+V7ukbbRPGjh8KbZGRS9iL4XMY1eQ3AfcIgzoCdIxfybaL+k27yhGRTWwEd+/Cmglm
/zPZ8HYeCaIBvL3IrUGwwxDamhJnn3lAb6hkAYlp52EQGwqJT6RpgwcOxqfBSkZ/yRbx4QUTd2JP
+I+HIwxYyZvM4saEuMxLM9JHIfTbTWFp5Tat7TktxZ5GEGV8DWis6cAFey4bWAMY1zBYPdyiwaoG
+14uS9FHvMlsTmn9fuLfPhYurbMsrLIdofR5Y5cQipAh1faHzw8WqTqpiNIiLHiwUE7liL+W2jOu
P5H2Wb1OCyadPYgQ368tbo+g4Urg50hDJFtvcIUaFzajeQTT2lY/ririSfM7FeOejGI/QTRebITT
8nVairyvUyS36/7fy09qj3dPBs1gc1OBTLg0HLYKZsYdhg820dtNv2znrgYkJphIArn+QmNV5OdI
IePWIfMGLfpU22e7nr92p9fupe7K+6a+Q66yP7VXtPTwS3GU/nkszT4dH4XZsSKvZcIEdiE6j7Cx
apCJ2k20l9kJX7Xiao9li2XzYyk2tNEBOkRMmqeE5swCTQhvGpvR5dSdC3HbDcuZdL3dFo8BYeel
As6aqhtZ3XCdgHfo3fM/pquMeJXeVogRaiyJDW//9h+dcfqm7efZkP/uVynk6XufIRSgMUYuih5M
MQjizBU2dgcn3/YxunNJtU16wEB5/jf/wY04etoyPbG4mEYUmQBChJv0T/Pe+AIw9xwDIS+X7ROG
wAwHTqxwDzNB1g+9PPJL1pQ4N0U0rAXPxZQNVT0jUXxI/Aj4Bnm+EYH305BvRQBZtajCME52sP54
gVazECf2jH2eQVBuJ7X7eAePalFXC4lSGXO+uZnDWst87puwzN7AbiADN/YECxFkSiZ8U/6oPLQp
vRl/6elmsoUlChfm7ihJoD6Drg6VHqMn5yRhMRS9212abZAuzzBWI9pAYqg4TpPJM4G+gjCcfvgd
3ueugplL4aXoRgidriCaEl+ufzYtjuDE4CJUJoK8tCbkQ4kerJ6+s0SsMyYeci8m0PL3B88NdL9T
hJIYc9mU5qPFeT9CKUoRMjjl143a687Yx/h0EK6heRt8EfXyTDLRa2PjOIMhQTcnLhOMgpjmQh1C
zqt8YdcFTSVJgxepeyPHyRT4+ezTeHYlMHJW2nsUZJJ3glbjk2ID4SBoQMV1R7PMsT81EpQIQJwp
g2hyhscvlg+3/6qkCHcy7LGY/vICyAMzQKSWXv040RjsBkPLFFG7TkDSs/jdnQjffZufbnuSFjKx
KWiHSENl+2O8DgyimQo/7TVanzDkfGjrCVUggBv9fpSnWwUAFoEWUpQbvWvloM+7jfq0qH3sZmLU
oXwdqcguN0JJ+dycpJ5ccNSEj86r8EOXbe4HUwmxR+9k31sH6S/5ZJ/Okzp3Lnrt2xf40XPUqxZQ
MblWo7IOSRzWZiEvyR+fhceLqShCsJgTNnW3Fd9higzv361UNUh24/1XJYc3SMvZp07Fde9cPJlb
5iQVg3ckGZb0dkaNT+fSvEMkSg+vr54msWJGOLHZWsEv4Jdn1m0z2eYHxuegU4kUnZrViUOe10oD
aATMFUC5Hj+sNRpb3hJwGb3oZAobGeo1uZcm1Are1ag7QXx3ezOFHdcOFCwG87yJdNSp4XY+Xnne
AO8MBSGcAxrmJhsJUPx9vg3fBNTs49rE8qKmBDVVfN+gJOEjmS34GFm3yOTVPQ1Ytom4+RSobMmT
w5tBGKVMPDyHcli38mpIt5MJtPrgIQRonxBHpg+vb01m+h1HdSPs8AooVFvBHRVXlpINXWc8ysQ7
Ke3J25lhJx/OFRscjyU+AQ6aGvAA7mjwU4frMQmUzYwRKj7LYb1qHOlAKhblbtqZNtUGxBK8MWBu
XQYc88GE/Icvg2Rm7ojy0NjCTkDVhICN0eEo5AI1wBOYTnJYn+CZtI+QN4vQjQdNKs5DvihKX0sD
KUU1ZMI2wcKvkFx0jDd+V/efZslTA0WCDwbGKGLhlMEcM2BPzMQNNBB8MoIMyUuzxEu+5/5Q0hX4
u0yYHo33EuYcF5wXE57fGXEGDfqzPmxHa7yRmYHCEhbGG/VcYo+KPcYvcN8hA4gbuftFnDeTeDBG
Hh8/HXJE2QQwLITXlv/mp8Fke0ANmEBRRCXJ15QraxA2TPtylW6BQu8kLcvu74VQqLgfR7Ho8No/
R2h1csU7mL/E92DygOCnI/YCjQUF+cdMZJ031+L/8IqbbAsxg/9Vv7wXxf+kWwwts0SYWNmoU0Rf
yYXGvbm++e/HaH/OXc9Of2UbTQrMkF21D5vZQmDHw9RfxRjcQuRzYncaQwXgofhcrPLpIKecyw5v
hAvCyoKCA4cReuBtie0tqhqM0ilp1b2MaReK1JsvZlvxc3nBB8GegQgoUlUUEXxgzc8BLkbyDoME
ZslQWVyOlh42wy2RZDobpSka1Q8SIQk3AwuJHR8bCdeHtYr+St2+MQe8uXzzGx8c1BMsirmPLuf1
sipIIk1AGAovrt2uLeavnwuMGRAVBBcgm+jx4CRCcxH7MJ1eTtyNCfGcaJgw04WPg7AQtROGrRAm
MSKa8b08qSTNAMTBgFBIf8ZY1sLWh1m4MErIQt4FXwHZLDBbmfu4rrXZPseION++JusPxsi9j1YG
fBsDenQWU1x80fjbtRx18lIR8KVaYeZLANobTngWSPhuM64S6PUDXNlRHOA68RICbt/06ZBIg7Jr
LrkwUlgLuOQg/efSoMDpDsgERjEjHIb74gWujU4hW/ECyGqQEpUwbzEURGCJdxx6a0aA77hijFhK
50m7THDEmV64mYih+KU+R3FXdiMRCR4fDA2cHrnGIDU4WW6UVbaQUGeS1SoGpLqGVfxYsB7YWFs4
n924NyPHBfZCdw4vCd+VUfsonhU4CRP4mQaXDXvbJzUcSi8BdRHP2xJUGkovPCCITu/xfyCd4W+U
rz9YReTUqc9DQjb7e1RrwcSZvmy0Feh2eJcKowr0rKjb/sky+W80xzyOHequh4c053+qE8sM9+y0
3iTS5v76QkjH5ggpinsM+UoSguodT3ggtZnBkh1HGcwvwOOgCaNofmCmCQMu5B6NJkzvq9zZxYHK
BiE0Y+0MIrqXQYtqV9WLUsQrEfKxbU4cFIZsIrCxiufItmKx8QSwqB+vBcs2bYLbDGM+HwEvz5iK
WRXsU2mpAAlCjmD3YcmfcM0fK6ORUUc1x80E8eJseWDwgiTF51Hg2SLyAdkRNqCqzYM4mvsgskoD
fn9kgYKmt/5+Dz+sUPjS7AaQ0iaPUKYoQuCHDO+rC4oDO/WbkfY/nRifl5/AkuKmyIz2ZV2mMoXy
igkJU67f4TLZ3vbPvUwvQ1cBZsqshok8sC7GYPA/IKcdimW/6zZMBxBRXzufpkCM0bgupZ+Xzevz
41i6nNPUsf07oE7GMaTAmQnCH2cZju1pBDkNuh/h7y+0HEzk0fMDEsFnbggQZEexxdIXL3eIIK1z
RxNcLgnLiN8ucXFrYj2gZff2aUFH8rG/oVlhI0oHuHgz1EHss2bdcSRR7rO+dnx2HhgoNECszYXJ
Poon7Qs5FKtsZKfhcQsMOftf5cXWgUOcCeMFQhfEc8hubxecnNHd3ZOoNmre0Sp3H165J4ApRrnE
8gfdCGTmjMoVv2qIiuDopx0mM+PZOf5UnRmWQ+nHLAxWEo8ZViFE1OlYN2Dx1eVLeGKjxc6BwYhV
H3FWHEaHodNvNtpM2B+4wkxttfEGzKGEdR6WTFO4F4wP2TYe3gtWdhfdcQsDcMm3yNQwAEYqN6Cm
fHmIQKWXN7IZbT6XDJcSH9kS9QLyhSwg+q4F88rsZjnbFdiYQjZEPoTvNdqoRfYNM1wOu2vJgH5D
0A0rZnha3DLYWDzQbH9Pd7acE9sRaJgpFcwOGN+TUAPS4acMmac+8720IPIZdnA4EEdZBxw/WAzk
qBIpgii7uUMXZobsFXhYq+P9SDesXARuM//xQ0NW682f1I2T4GrVbwYy+0bcjwm/zcQmIahcr4/M
80L+CkfOqwxHswJUjpBYfvCvhT87+1GhEUP3J30X0iPxXTduzn3XkKVH2YZrBqSUh93Ch8MmrV9T
5n+WtV3+0exhh3MiUORp0BaCLACwfGTrti/dZIf9izNs38vnMt1wRbTrOFLOz7whwAfetgxcDpCC
GmeAQ7XgBTDZgRRMpzWShVhPZNWB/RE9l9u0h3Q91KL1DQHOyAvmTU627HFsDG+QcYKxIaFUFhK2
JKYyay5UUQx7ycRg3nKnLSKIHb99LUwWCCt3RXAiTc/GRYt29/Ejx6B10WN1J4kOtsctniCsRV/5
MW1EczasOxYzLFW2LWWL7ACSLlkxFLzCCf+KrdJ5MeIKmZwq+L7sWYwReC+VD2mW7YTjgseJ5LP0
iJCl2b72FSb8qEHSVX7tLThS5GkIzEtUCwv2/0i6ryVFkiQKoF+EGVq8orWmKHjBihJorfn6OdFj
27vTO12NyIyMcL9+RfXdSfdX46gh+3DZmR3zuf6zoW2omKJ9YIuURfi07xg21+ahbfM1WmIYlGJ6
ZppcwoP4dM2gO6YD+ENaoUK0jp6BKHUwG3+YGz3qN3wnkQH5SP0IKoWoDTYTfU3pKufLtGYxno20
qPidG8iyTQ6vrue5ZRA8SnQijcTPu4M3MFo23elfdRRNv4f2Nj/JIjuW7MGKQGS6x7FyU/SK922G
MdzLwjHo9yqtxcdslJ6mU4zU81fSnWc3hU86fQK+ilFBIueSvZOipJ8d3YT6DCId0xG456O+MURT
Gg6ZtQ/2n/bh53eqE/u+T5LtV+PREGDVuhgTmQJR9JCgmQoFrITjmWuBdUVp9XFvXofn4etvWZsV
WIQMU4LVGYpXTmGe5V5rFhEav0KGwUdumG2vOvH5qRNrPbgMZGrpPp+ucmbhwS3oECKdXRs6Iyn8
4/0Z+1wOH/V398kuAHvTZPWFtXYuJ74Tn1Rxf3pUsz8subD5Ln9jpCTHCrdETNN9i9kohlw2bzvs
kAriR0LFp4tBilVgWFbo6fHp9TvxvR6mBkITaun2C91HtFsr2d5A300XPNfrfGpA21kzfc3mX62U
vVlmSzXMABdBKMM6RAO20rtkOoGkw77l00go/bWdREvnGkek5pPHYP4kEEalDew5DxNl4ApLJbO+
KMSowHZhvOnoAWrPyaFh1vd9qcf5SO6bbtfS37/83T7WP/dm4JSlcNVkBNRvHdS6vvtUiXVUGkVg
zOA43f9e5rvxq3doLFu8zZsYMWayic9d/9FmNLT9fjY5g3YWmBrELxnzx0wwKbJ20q1X/zCOt2df
4Yv1s+1s330qU3+VEwUEf1jsqfr+sUacE+kR/mB7W0DL14G9J8fPpGEBOBgB9l2NYVmKyvp7Zipp
irJ56keng/5x50qyKjv6KKNZ+MnIQHw4f8TLp9r5C3t12yanpEzL8SVKYkr0iZN/naSzNspS2Xl2
a3ioq6+QYBzvRyvvMqYZQ/zk9NGL9mRgvCqk2+hM59a1lawuNZOHxtkwN1kJRD5qGuSkvTt4rKUG
z89Z69CmEZ0qGYphaouK15WsXLIz9eUEXdEbPVDRerweIjayLZusiStlxyfzefzQbIWU5N1ctZGS
sOAkV3fivcUHhmAdzLhYFQ4f2+YWnw+go41eYBUEFitLzfiVi1y0nOs9gXUKoxDafSDdy9SvH+KK
UsQSP8+P0cP8mCfPkj+UW9Y/fOSayDaVXWfZoBzGY5WRWVxW36VUQQmD0AsLQ65clWkGcWK3FSVS
XdUHYs5TjZdi3f03GW7tVX/ULx6TtTyvfoQbx2HMs+lzXbv8HT4yg2Muf/9U4K++koHw2EHJL4lf
axoT1/yneUEV/fd5+gafEUXdx012lH0o3bqQRwR+3Nrz9bFqn/5e/dQkViMeb52NWtZC5ARrutjf
7Mo86Z3FGJwWb6GsdBwsoOzXHwUPuipYHtnp8kEwhPb9KOZwSh9FgDp+XJRDOUlKtg2BqCNcM+A8
/0ryLEVN/M+1J87l3Xb+bO6qKRPKa3VXOYtriNfgv1WjiuqqcikvmouKyWjjOd5Mo6VkPdxCZiHV
Re/ZOFbflaC+jdWz34thevDsp5upNgp1bVfJ4+OXnIHFXOVQvFKBXmrPEvZYMahXozUeBuPKVQHm
dhvCEmOpIuhz596njiwTKF3t96tsr0t1cHJff4nPk5nI6uuC6ZCu35tKgIJhLBVx6VE81fZUI49C
a46umBc9XhFCePxIHdoRaYuQWE9wyH2oHvBxX/nDZ7ZpwNydNY/ABL0j5CFWvs/Ng8PAXgFGLY8Q
1jkTgxof30TuVA3FsjzWj6iWyd9Tbx/LP3Klx7a04zOyL2TuhXSusLUVTtaTHU73qnARIW1192nK
HodK2krklxVnctd8WIvLEuP1TbZ4NElnJvhtaWQSzfi+onAzDcIsuUZauW05wT60axnoAgrrGXZN
5XABOAQro1rk1Etlqo9DI3Nhd1567IoUOBBeA8tdIfmPw3sxeQoZ8sV3psrEb7crpiD43uLTIMPG
dr7WH+taMX0uR2O9Vaq8dvNNLzZ1s42jd0+WTIOO8eYG+unFXyX6rUU73XPei2FQSmHLyXDuGeC8
Uo0387dL6W3fTkYnkiguufHm0t9l2xtEpnRVPQWeJ+DMRitA8NTgFu2RX6VmAR5eXzXRlahFtv7M
JLrR+zdk9RIdRXC+98GKS8unrVdw7eKh5I10Y0Szudph8CTpGItnbfDeaZ37OQ/EMFLTuZ7rcR7X
+XX9xQ8MnJIrqnB6ic9kXZJdcC0vHp4Fs8NU41G5tc0/s39OVWDevnn9zHRauc7qa+uB3v5su7Me
GvdXeqrKMcPBC9ZvhE3QVNAz3M98ntqpOKZBKaTEqYyRA7K15ZOatWLiFH9ziRIZJpmSnpRKqZJO
F2OXuiHAqcTDSUwsxDu9q0VzplxVStXVEgjKXLwo4EItCBmL9iWwDg2rLipgZEZlxqNhBpF9lpw1
KELRTIFT+uFPVfz4S6n/FbqPoqnXlmrfHFJgm8ldpmI0pvLB5DEBix8/Npvq6e+YKGRNURZCpqsL
5DkH4Opjf+3EMk0RD2ACfbp2MPIDX+F+8cT623R2ykdePP/QOLZa2uV8kq++9zRCeJXXkboJoDc5
7zuHd81QhEXpnUPsnWWFgLFiVrvMuqK1N6e6ILEnsB7ZnOKQvrubS1PhDfuFSDIYI169G0kMQUf2
4yUyakPzZvxAdpOp/uMAISq04mPhGe0ML4D8+zs63Y3VHpoKmi3lYmgqyPMP+fWphy48PA4N2JuH
QHjd/mQax8Gzke5yFkdqwLGhSKWPPIgHyvKizSecljdPBQ9i2HyYHy5tJ5mikRWWabZ1fjRyzrQ1
uLNGvkdPdyImfCqDMt9xBIcZJam5EAuK6vlkH0cIo7HY1VLXFtjfsSdtQ1MZjrFFmN0lLZfp1fQq
lzc/dE0UOTSDCohksBY0/6GI3u1K2XvRn5uenV7VXbzKYtUsIYUiTcV8b1haiQR3MlaVJQOeJWsT
DUUlFy2v2B39qDv8zXu6es7UGI9ec3hfqRoG/IIPE+5JMcNlIhVUjtilEkXbMrvk7cRobcpCS/zK
7YfmHlddEsiUU1kyeGqzdweYKGXAev/D+6Y4J9E+nPdurXiyFQFXQ2aUnck8dTOEAFlVHf9iqxz5
UdbDLDAJifkz/2MHJcvu5/4IeqPtPw0zzBC6DBh8u9DHUiTd3D4r+1XX4Mc0yB/RgAOIN+sh7Cg0
B4nqOUE70wjwY6Km9wfQwF4BT7zwQM+XW5n9JIhtddFQBiuj8Ivc2LrPlPmowpq9DuzMwwBPe0vy
MKTY1+BBIIdorESeyK4NXrFcN67rEs9LdR/TFxrKWR+olXn0WNLwHLJwg6B+bFKg4gP3QrgC0O4s
0q7rlkBdbJBgH++ivhnCBIFih+Nz+3CXOSM/OCscmTOO6wLHRdoEbS34dbODIs751x1Fhi4PkBuC
5c8D2moWAhz5h71AW9kcbhJVMC4AkhHVc9MOkSjg3TULmYJPgywo7UZA4W7uW8UywR4qK4Ehv1eL
Azxzx7z/9eX54nGgGlAlgnhXg8WpdJnfqj0bA4U7pM9FQ3GmD4w8QvQmT6XTHESpuSUhA6H7Q1/C
L9CQnw2rg0crKdt+ZI1sRyCfEUG+VTLlHbT+pY/azZfozblalRcVHJPRklDoENDt2EaekvspjE1B
FQvyenbA19+o1Mu1RtxHIoxftjQvs3gV3o6HHYB/MAcMCLPYM9Ii0+usW5eqmov/A80ruOaWv5I4
UC0XcxOODiwwKllbDvcL/casleoke7lhJqBnKCB1ZlWVC2HBLsiY+rdCtJ9u/RMtJH42c5dnHsQw
5P4IYcE8yBU3dPCZ/LJmwrYFYiAX4WrVEwvh5/a/4aP9LnuHQQxqjDmFU8vs6Nf1+ufLEJ9r8G5B
CsyPr5vq5iYmdk0NyTjVBTJ1pY6NUEZNEmv8Mi26yM9jzpgnXCrVsFpnsCmenzgdwagIVHYYPyfr
1rFiZN24dbdSKLR+99aTPvHKl1RapTTq7+hwXb1+HJrxoVCQ8aLJuCsIGvOryqyZpkU8ySoo5kim
DiWsv45Dmij8UdRs39VzKths7/w5Gxn9JgavXoa5OLL5wMFeenZj1CoP2t+adaDRF+Q9Dpd+dBi/
u/CADYrpqWGU3dwM1/1XMfDCmaPVdXSTzVzvCsyyWDLDpVeL+W9Gh3RgVgC0/kx8R6pwHETRAXC1
+/xWxeAuxjoHb/kaHzq37uKb9X5HTkNwRTOJrG97bnjl1jiMhaSwIoWkxYqRTTkdrVzQQYHySI67
fFDO8QYTJ2Wp9L1aY1lPCxD9kpkiovyFv1MZaLzLMY2CCkNzg1K7HN0afJBxw4PUZ7Lw1u9X5ciK
Azu4+xhn/BNhtY5Ohrd+qya6F5MKRT0lZ9Xke7L4iX3EyNh0drySRNI1snS+WLDls+oo8cOxt2a4
iPZ98YGyQVRBXKExaZ/qqYZCKDA5F41TnWkBbDU/m6Dv7Qe0TffBymX/QWnGV1JULD42unSuGKwY
SdSTRQZwwHxebeqt4/RW4w30lQFbX2q7Wf79cUY2pSbING1R+qdQIOFwLAsYRHw88NYMSosG5r1L
ZVHKFXYVHibMePC9SeuWP8sf5W9dbMOyED1qeMeL3GawI1E59PaDO7td7loc45/5K/r+d0SZ7NNO
DsyOUbQuxfhTimKKV3VeQR7fl5LMSi55VTatzhu3CeXrXDwy0Y8XT5HSPVt7SWjkUJAbYPKckXze
VVwiZ7DS1Sfe7Eqq3NTTmMoblJb/giYrQsKOq4p4xUS0bOSOUbGnRcfdlFuEXEZwFK8afu90i4ma
ioYgnpdnmIFCPH8eQm35dmhRTS84xUkke+Tti3bdNM/V7NCMackq8FkBGTvz/p0kjbSBB5MvWUSt
x5iExNTilPJbe/SqDO+uQvadVfxtT6RS4JwY41v9GETFwAv7mvEf77UgCjHyurciNbv9/vc9Wi7r
pwa814jdmfSIfD47Rg6pAW0smYmIWSHAwSkk2ABXlC3MUarJLXlmrqn4gYwHaEZPvdq0TmAYjrDC
hSoJMJXYOaZH8cETiWe16pDZgiePA1wD39bEJ4fKMLlBmibB3GTp8Fj3nKNOa18qpIKbF4Re3WTH
ZTAePhjaPYJLAbfaKGFM22+5ge7GQG1TNLZ95mRSY4NZS2QYfDOHjnVn7+kKvDF74mlrDdspYDxK
lnXFC6xHwNeb/LFTbnJ4qMlUg7vDtbTD+u4asHkZkl2ZCiY7/8YblA6Vy5xVPQZAOAEW1QyfddPo
mgP2J9v3/7pCCh/B3s15dqaJ7dHhVoSCdLIl35xJEg9RWamLQbodqynGevwX4m0PmIGZA5AsWJNP
kxQpmpkYh3n0lyOTldzEZuOQw8LgFET9M1m21i1Lgclo2WS2GpTlQGkjhPh01c59n8u5YZrZs02j
l/1cgYCzo5wdeute6hEaNFFQSdx4dheFxThuynOCTklZGb1HiQnfhAI2k8jWo6iRsUPsXH9Or61c
1x1SY9B5tmbtXHfB7nJo7Cvk11OAvTZIl5yCbeqVL53Vn4R5iJU0PkDNiUxaYbILWivvn48WF93d
kQF+2Mwq2Wh+1QGthZfM/Py7f+F+8xf4jfeV96mJQbY76iDcVlQIsP9FGX9PZWKKTlZ14u3n3FDZ
xLpKv3ib7xBKHqPjwPT/yUzSXmQUztiWChGqLEsjBDwb5u5/XWov6EJf6GD+LxDcxH/wqWm8CTLq
QidZvQdcaeQUvVVnbPsL5gduLxi+/BoblZXsydVrq7dtYTk2D76MR826UzfTXbQOHVURtJCPtTLn
d1/hCDE/Mncox8fH+v4r98E8qtpUoJXPhcGuvO7F6XIw1SzbCeeR6fXGa8i2oXIPPkT7wofCFVar
HirtigObQeljjQpZvTXOI8WYsV5ekmmr50ydg81DycUojp4ylN/5xVy9m7Fkz/1kY9kzNH80Fsy+
etn5YSDv2/f0AChcKJJUsByfWiRgz7IW5UXyqFFpAeOfE+YsUQoL1T7jFYPrQlqDPaI/V2W73NNk
iM3zYhDnRz7zQ6bCRWT1BSRVxueq74kHRw848iyxfE73l/dSthDrhpKnwS4txE2EKhXJq+YBqi57
broAgUxR32G/m1Hou4ksJbu2l/VIbJf2K28Oilg8EIZ3hc3UTd0ZQypfvRW3rXVnWVKUVRM/ojLs
FXHf0sBcVHTq4zX3OZ192iYDVU2SadYi5TErhOXYG10aRLd4GTxogu9krhbp8hLY50dJhdOxInbK
rGzAqcFYj//FM5lvuwiNGefTThLrzOwyV7XVQ5FB2LBvLDVbX03Nj123XDWho2jW1uVIE2zNI+ct
rLeuybwC+6GAzr9do9Lu2lbCb+YbDUvtNk5TYXlalVBOyF+Yt1vcWfeEtpWxHIihH3Tmju9IN9vu
2eBuu9AImRDzHdBFqKFq4edvP2ppOrZcN9f1j7c439/oGON9Gh0CVw1+J/GMHWlEFMver0ulwVuM
VZj0mlATR8w8fl7KDixfPFZzGWWufkHjmcqf26sJcs39Vz3lqv+bGtjkcj9rPEcRyvTHAOJTIWYv
jXRPnX3pbf6H5j/1fHKywIkrXcvH5id0xFynkwl+J56m/L3/JJEcXgH0x8or32DaU2U+28phGDd5
N9bM75AjRqvO6cemGiZnoeh9f13b3Er5vPbjvXgPpAtpDlqkA6wiNzhDrQ+kIM4Xn9WExhiMqhVw
NBtRWv2LnTK+lcBqZ0tM3A3HI8O65Hj/yzlmUXg1uFyfqvhGtkst5LEYb5jQ1Lk+5/nSLluIjkrY
/J34G9Uu82OugGfVPqw722X1NUaRWRgM5zeD5ykvh/WlQnxxC8w4HRr8f4dmAR6Ehh8JxrmzYpzo
RJ7KHKP1VvTshKN300NNcOk0cHHxJMatt/JhLu4qFWvw07GlaygDrUe1wFiHneYwdp5mZw0jeenj
KI7/b1qVGCJdhf37XUSMRgfBB9koMusHu1SfTaBE52/l8fKKCaJLe5GwoGemmWMYl9p/Mb0FJ12u
A5lKltD+0nEYz0pZsIiW0ME5k8ZmDIkcRXp/6K9Y1TyqWuJYcLDXnXmuvB+HZjARSTASjN7vggnw
xNAALd+rydNY8ROXmiaJNS46mLeq2+CHIC7nwTpe9tTPii9jed7epGRFDbTnZDFx+TSWGJ894Xen
uuUWo22MN1z366KQKsLSPu4L/qfBhdXfXG66/xrpvNnvAYQQUFOpV87TvyTzy/4lXj/8gWp8rUg5
OHfERpFXPleRhLiVWJ3HD2vHRj7eA2UCGcxz6z3jjeQ8HtRmdZgewz3zsgw3BgwMha1+7Aa+CNNg
sTXZ/rW1+VGAx4vHc2GU+r3U3l+A0ddQisP1azHMjLrP/oxVzT5bXH/dPhlwZdGbdd2LvwQfnO9N
H2q47IZZKQUnyAZFN118Z8XxmVm9Gnr/2pqnBufZx2B1kYolbql9/XigkOfhwrQD92XpkW5EtuVr
zQSZbj1Rpsl+1WfPsK6VwIE9op77N2KJYYZxsZYdm9JzQ0EkH5i1B6xD+8JzLV1IglZ6YN3XYJYo
PEeZrqGIdvGXl+mz5SDE9EEtXf5eK5tV6T299gK37fb7r3bBuQ9D4gKiXWIRks9ObFNbDjKu+jxm
mQhh0KQWjGaWUR7nzVxlM4lwI8X1K+1/sWMwJg7XL6xfOJXtN6au8iFD09q5/NlINu9S5tihPuTJ
nyvG++qFDe7U4HCu6NbP9Zmw3mAEj8Bj1y9j+cyOncOP1LIEhUdIbsVfaO6vFSglYggrVCcNnUkl
NeGwy9A5y+V6U1DFPC8dJUZYDjMVUzav7neVLukikGohHLaVGkl6zX2ck/nr9GWWJAJmW2MolGOq
olfPlqMAgYRxk2lAhLxiWYD+PjO17AjCdhjbex166KqK++0nonxqoRms6732zKPTJUEBodA68LsO
Ce7HpalKnkEuO2APIff/F0f0f7THRI6cCXtruTEqfQoNjH/5sFlCkWxJchUjq92tq1C9LCchPd27
MncwIID0DQEiSJQB20LzxPjBch2jJ+3Jl0HSG+qHGey9iJQK38Ldi8rbfVm5p4R0a8nLs/5CMhWX
xy4D5NfjZ7sOekIGjiewN9fZ8Tt4czdYx9wZDpezp0GWLuKCZDe4RvqLezfsY3yk54nld5g8LOop
PiUq8svAIAHw9iOpMWrueMiUkqlWInIqVDcIR46gI5GNcex1V3QLzugI+WP9cCrCzX6tit2YdSKa
vCFw9G89fL3yiSF4VGmPGpTxYjGBehUliZ3FVnTFbuRHh4t43sjoppU75Crpe16frazVG8aVWR6S
BMa1djAka9l/QPmEGL6gsbUIpIAUwtO2FQTyjUGB7E2zgW3RXCg9tUNxy8ZYxEXcft37/p7SDp/k
Snh9L7xHNlINrVYmse6+MfhijeRUOiYlbC7YQIctL1YgkNDAzohwD03uzrt1eZngeS6jgj1J0WOH
2H28V888k1q5hUzuEq83M9R1EEPkOUDQtSuLYihniWLmWbirj37XcE1Tp0whkLzRj28dKnOZcNtt
8fis2ezvQDlGPo/ilaiQWi+Vj5v+GHyOtp8XkmEaVuplaCBlwyGf1LA+mPBJvs3n74qET1timAxB
fSNFO4ijnJ/FwtXuGuOQJm0/CTsO+fe7cCbLAyPqCslrcftQp5yOya4yOb3pEd47V1592o9M6BaQ
+gnJI/hd+cc9tDF2l71J+aFN5BSb6LgDvqo3skVEi490i9/ZXUYi/o9GVYLionAVhMM8OHS7wYaQ
rGmqodZo30FYuxK4PvfDwnyaHTNiYqTvWj/uIG0ERRWRKDN38MTFk4UtwsoSerP+saUHmF+No/k2
rszWFHfB+VOCKf3NLoByysTQRvMF6D6WEuPoPcrZs2GVsIrItrrtiVMHGiQUJCjmBtlKFgzxAs4G
wtkBc8NUHy/yV/btb6juINu5IsA77mfnwLHUxLqxyH4uDRv4unsbPedmrrd25HvxlfhZ/y7+GWwh
U4WF849TnOisToXEp0NuvSvvpnIyYVJX7Yhi1lYn3u5JV017UTIwI8J4K6l6lGjPZfH1h+alF3Mi
+iuAH/NWrK1CvBrHn8gMPIYSqPYcRdTSSlcKcQoSk6fpqwGdPgSfv1DFWRo0CgZkuabbH5QAx1J8
zn8OUQNIj8qZ1NLcio5q2Lr4oQOmL8sWDP8H1FJcK3FZsgBzCIolvIHjt3fUBqnDQs+iKRnG8I++
lNWrTD0BxnMa5OMqhMrSWTK5/xuV6D8VzUFC9nWe2f2JXfOwIzPe+NeKB9VvKo52HzIkjspH9P5d
YU1lY1jdjtN3wnT/3hP4jIbFAmzb68MJH/5NsmqrsMHJXv6i+jQFtoBsQxnSwC0CBOeg81T3wBCp
tmw8n6H2U42Fslaxzvn298CHZsNlm6n2Kp8YvWOVNWHHIPWLxZLqUvEZKJ25c8J472gYonTL2enm
4xzHFzxP12roMYnT89tnu1RV7AkfmBV1J+Q5euSDRiA79tKv731P/YXuX1qbhk4u38nP/amQ6UUb
xmdulE3Jg/NqnkzcdBEp7ir5hw5tukgU0p+wSAeS3kqByYQ+WlxN4vwYAvE2A9nIFFZuBw1OXyMc
zn8r4LooLv6ECVx1iQyU5cnJ8bCVY9gqz/WXx7rK0nMblaOTkXHOofD8nYiZmHHaVQ0ZZamx8c7D
tg1n/WNmGqF7O9VMyTmc0oYd1lWz2Vz04xD5nJkHJpMtmoezZNHsECKYNcih6M/U8Q6X7CZ8EpVZ
zstQ7ZdhagrUYIv9sWeDGR5QoproFBRFzJLW5ypAJZkd6TeDFBV900bE7ESX/dKh7Ou2KSyRyTKQ
FvKzz+jcKtfhShx8N3N39pfyVvTz2kyPcICbkvnUl68CCsl8XLQ7GAC3D7LqdbaKJPF4sgHVNnpm
Ipxz0PGIVel4AtOTPsTUBtU3lS1mt+XzqZBTUCL/vVTr/tw8X6xGFLF1cu9pjIT7AvlIQt4TPe/j
JG61eEMJcA8SIquLs39YAlZAirolXXcEnpf1qwFMopy0pEO9eC6u/5bLQnxROtpDHBE5yeL590ib
m0P2yU1iP4c/BeV0O73KC/l8DF+1bXtmWjzfiiR68w+YXQupCoFGCU3v7/gdeJP3ylveZD79va+r
Cv/h+OdvX7Sdnic+JvtqdnCqqVkeWpNz5T06sjrmWoNtyCw1nk/GKQzcsOvIsbWOi+gJi1y/c0PO
IrHG3v2HTR++or1MF5WttmLRNHw1rDDtKulqcdWMfD26j5xXWXwbDDQ3f+dvm92hCpZ5zbe/p0x+
W3uXM58bQ5KP+N9+aOoxoI4dJ2p4h4lg+1iJz4+tzOQ6MWGGu8R4X1s2q2TnyV9leumTgV/ymW/k
rEcl/YWghCSW/JpVbii4tZsSclE0kM7cPMWxgR2disxyxPYNK8jb/mM5U7SH0oeeJhFEU8HGMgPu
O4xBM7/r/vsv+anrzjWhUlkPUNcgdLruHXs27Qe/YzOIwn2666LI2iM//mXA7nuu/WqYm1JkHtvO
59UkUgwtxT+sMTvNDBY8enL/pu+Ou7lWdH7+pUJik/8dFl0qfxcR7mthi70aLHEbgYSG/pFEFlzN
T/PZ72wUjo6MfcjewOb0PRC7hRZItta4jKNFKYRdbhFfO4BhPtm7GympSG0vgTL96qEvzZwvGjN5
ujX64LecBXzAdzW+Gqd4g+ra1STYPw9eBO1UsmtP2gs7jSYBXGOrBk4DuIdIYJHkd7Mu0kHi1U7w
BJCmEK2fotK4WueTbNiGdkTRrLXB2FYc44PbCsPOm26/ydRj7LIMwbrB+wnMXaMmrJP8lSI1qr/C
5+MDmS/au9S10jXxdEYv5aVB2rKLmcRDzKkeGWSn6elqnh4pH958Mxffu/Kl+f57OX1ErT7w5XOD
XaSUY0vIV4SVHru2cQZXWRBqJ/JzZhW3btGVVN5ohQwLwTbT+3Td8LjNhBuIoxgNdP2Fn10eiLHK
a6riYm6dOaDK33X92r81r8jCJ25BsW8kotFrjsPYFC68smIqgQL56r+56fjqUWzHbFud4qSINFhV
GcAZW4rliuNZwJO+76SAMV/32scj+A35ZpvOaCC2h78pmbd0NOUJOGca3ZWmGDRMucNMQ832KZ4x
7xoNVBRYVLxPoLqegPyORYEZaUo3BzRRUV+BgSJS4+w+/kVlzLPCtMKsly4gN9zWloSAXuOmVnU2
a/6AH6+aSk4BedHlmNa3DKu0R1mWFAIbeg7xMApvJH55w3uQHvNoG0kOL6mVqeGjkYCyoCu/Biz/
43kfm0z2UuWO1juMudhOo3utBcNrNAfqiUc/a4e0dZzG6lbgc04L+ZkyQmZEVEpjj2brrGWbtud0
bz25RGsqptnTGVtazFcfrk+VAoA7TOoeSG8PIB26ni7lz6OsGIKsP/lR5EqhA1KoTF/CX6SD2Kzz
yWxB4ZIdbX9XT9I0vYItWYsEPgYiI0CiMMBfIuxo8pHRG6tctBm2WTyfw4nVT5XS1Si/zx++1Z2V
W+u8YqBntDcLugCWHS7qglNTcGbIX79xpGxIHhL9Dpgp9nsb3uZmDmpTXlqYBegB6fnFzNGsALKl
73kwS7Hf2+s84NHeU92WLKTZlquTMt3Yb+brOrIZO0duHH6bjvWzoS4RKpdsO9+PcC5RWUAAyKxE
mxzkoPSWyancUK+auPiq3YQz8Zi3jTl6X027h8XTSQxZF4qDWA2yuAVp7y4UPVzZNNc6lyXdWLsg
O9HteYGBk9WfQi6Cr/se9Hbjxd/q483t7DUWEBHm15VXL/rnmpgsYegWNpNoc9uTgmORAiHfndmX
yjc9PzKnYeN0Carc5S+dkzkImOnMvuFSnmVAGwVppMcjA3dWHJl5Wp2xKLyPRWr8+nsYGSeSqMKP
j0fQLOG9v8OBkJP8/grUtIWBcOYfP6etm0PueJT/n+vrSPQ4mZrQ125uGJ8K6lUuMlD3PC/Kx7p+
UCfhmdb+ZH62llELlkNTb+bgum/NbXekN6X9pRqLtHhzXZnOvnWgci/JIdv3ZWU7dA/Xy5Jt/Mxw
PzhRh9nNrQbVJHISHk6Ye6JdjDORB7AXA/+dF51Z4K/UTR1291E3yLSfgIpP1sptDuMD0VStPCIS
dMjUpR5p0tcqTleNZJ+kLIci5jROtlX5oZZ2jTOkURGjt8ajnjpV76eiCt777kIgoueF1Go1Ps3v
gaXhoJTpqAz3RmKmNJws1CNNqvin88kCIZVHW7ItcMp9VWy2T0Uhnc//avbfxNC7kc5fy7NVz9Di
gXO465j2pgqgomcnnkZzDlx7j6KyyG5HWvB5Ngxtr691k26WZsIz9cUZG01J8QWleHZ0WhorbNXj
nblJkc+aeSFt8wJcebcwp5ByJY/6jmXwuxt8OZn+q1r2SZvm6y61Vqb2x71ybjmOxu8U7+NguBs2
tsm6t2R9yGBh82eMiYf7++44bk7VbUUr3vdJqGBcVCYXe3VyUIs4n/VveOc0z0Hp/Cj8+IE902eD
xFkpzhUyzPxcTRf3TVRjd1631w/pEuQMUK7Lup47l+6PgXsovl6IdhwVTMYvh8cOdqpP6Lca4yUh
1Vp6R1/r617ByEg3lsce+qq5fgb9+dZbbVt4aFB0s2sSSb+BGBwSCs3qIt37f2fQM+ZEGq2frcsg
woHq3xWOts8JhgKD6zfR+nrddd1DPCxNZ2Lwc539XRw9IYBYCa6yynpMM0HFp51J1FWUL7cL/AXN
zJ/7/L3P5fNj8NjQ3+xHz3eF/K78WE0ZaEXai+YeoNFf/s6+FJ2zXi7nEWfUzJoI9vfOBx8MeVKs
r9PN1f0jPXqJVci29tlOrkkBiVSFepS95w8OkKn9UWmH+sUGRvA03IFOV3RnVsxU4f4u5U4FuOq6
b9d+h07w7dDVtmar93B0mrQ/2Ui8g9gpXFmYTT/at73d5gu2FfA2xMNFMKBSyq+rO9TJX/AoyRgl
zPNan1HeHJccXWo3HgdfpnEwD9KfW/eZUJ3f11hU+onVrvK6NjMGFhBO+WiL5mxudbrr11svWbo8
ioRrt+DBLYVnnuvOvmbREs7AGQd+WWYokTMtSecFXb1BH3xzs2E3ihlVvgt+HW/8+YrUrftDX8za
CyK2aD73hKK1za5gvzq2NPjm7ryHJd40k180HsiUEG+a4P2jxvze34tWs3D4+OSZhcUQihfi/34t
g/dQOYkUXki0dKmmXsf6MiylVy89BXB03cWNfYs8hWefg0+xt2TnJeW8m0QJo7KGXpNV6f0iLYU8
pgxuK2wgqm1OGBuE5bSt0DbfyeTzGpUT1CntFA4DfU2EM8KTBTZ5H9AiHK52NrFwqSEW2wq7rwuK
3nQUEIBNXb4NOteJv0rrXOX5vf989F5924HxZ+n4cfyTTnBipDO9DEHtCGyjZ1dQR+pUU0al848/
V8nRfb4byyADYv2cq1uNOYu99mkO3FNBH2L1ZbYD94v3Uq/ygac8k4fv7OjdhSgr8uK3Ar2bi3hZ
Fv3FgzYZTzchZraQUFmUTmOD6gW/Ug0XBJ7CT3No7UEOk+Xc96sNx9K2h60JXVAcUg4VbTfY/XjV
PS3htb7UnrUxmid6n0N1P71/LLqC1qtn3/1LsJaHB4fl+u1gQtq24KHBLjN7dL2o2iuWh0uhRxuV
xQZL/EBUuX9BToT0yWrqXbp/6O9UM4jD/dG5cururWaRukGJaMDlsXuzV0MmaxjjcXC6FSKDhz6M
gQhkKpOfwbY3apIgn1XjcJZI/vORVOVP3TVQhtY0Po+mqtlbJfV7XbV2u8Lm57BpxosmMhVut/+g
OOUtJ4Vs4bUv3r5Mnfgh+VY6Vl1nd5bJI+c4GGaMBUIcYvlZMfEeIzBjiaQE+Ny8nTPz3W0E0BO1
YC77Lpsrv0ln0+WYYxE6i715KmthEqwANUDrLvwsYY+BHaqsJLgs/qmkc7b86Lp2xgkxi4eeOcpC
KjumfPN2gsYWEeLSwSaE4lRCZuo+gQrYnZDpjFS2PSH27xj+b3XGK+TN4Ks6M3fRLtlWIv3lpmIz
3VER997ZwlkxL8rJhP4VLQYORLa1+1pggfQT8byLcln3bCYQYAYQ+0gfZr99Qt1Vl3TqCcnf2zmA
DzDM/kOah1MpRGvfq5cd62e2ZCat++p94Q0MmOH88UZ2zC+OwhcdAl6/TrZNNjyXMycTy1cD7nd+
J8i2IcB5cW/fxhLNX7HR0ghVqZ6uKzc3h+ox21wMAnHgWE9yxTv5Gtn0dPuU9lo450qbgbfE9sW6
wE1ZF7xRsAkwRorILnQfKGpuxR886yRylq5jQ4vDEPVYh1YrhnIJhVFhTSWlu5ESGiTc701l/apc
zT0xcW+Pv/RyIsvzvG3jOGxHSehZHQqf+7FqD6HJMDtzsAPOMyjVUXyhFfNCV8VgOhWQAQ+nYZDR
0bsvNHUdGF8mvKrIx70sKXIZ8Dv06q99pBqyVhb1JIaGphf5OBZrvFGvdItgoXgJahB51nupCIQ3
Tiz3yjNqL4xkLcbin7ntx/GXtY6FBHRBc1+xUnyNcsvu5oFHcMfCqx1jjQUtN2E2rui2l35xfeSw
chmc7l14IEKbPNrcWnkEpvrNLbLFlNC+GHqH+cEVH8UMzqok0+CdIjfeKYhJitSWqjwfVfGasYPg
riwD2W/rbvX+WZdu18YlQZD0/Fkojx0qIbRv+0sUPdtV3XLc9mAmgER368ACY8sqLsvhUV4/S3qW
pWlvdGgFyXZWY2P6ZSZsGJ7lWy64t0iiseLNPmG9I10gZu5zU7EJw3B5uixFBgur9UPRgphaM3y9
A5LHbHz5Se35pQbaDHYbXty6Lj6JcPqs4Fvkj9//sXRmW4pq2Rp+IsZQpL2lFVCxRfSGEaEpKHYg
Ivj09a3YNU6dXVmZuUOExVpz/vNvONfuB3lJTi8GI4B2XXkw9PDR2LqZZgZE5aUWKWNZmajG/Ixc
5fCUCEm5byqZKXbAEUOCG3v4nNqHmphSEKOZ8hnyPdnEBpctajzdfkX08pwkoFu3gXPdE8TbUYmU
u9FPlsUGjbsijF9EfhzvXgkveQQ3I4BV9cF4FASFicIHQ4EqhJIDjwYTDwiW8H2f7vWzxn27hX3R
2fcs0c86767D5vSRbBY/iSOYHZ2Fu8/w7gHMqvBT+/D59D4S8UUeG44E6/UeaG/ZktA/DJbfVrwG
6A0YIxJa+sRYiSPAu1wj5Kdjqp5qGFKkUnACl1H8w3XGzxnfVl7if2zPPHYh/KdYZQSGW37hoNph
zDZY4P60oN6kC+eoNC7jpwSIKtQC5xUQBtZBHSnqHMpIh9ioGgYds/rwJcOKbSHqNurXRlmxhdjJ
kU7Fy3iXQubmY8cHDIWEAfPXNtDbKUuFvZQxdF0ml/O/0Yd5z7gcOAMSQURAtJPTDGlw6c+zgdBx
UoJj0IHUQs/HUidCmtmIGBdXhTfEGogxCTW4KG7/ZC2AKqJEaMUUo+KwkEQqDEz1AvyNzogxB1Ia
DBdMLKxMQX1su1kuNEboovLLOOdXLFnqNNLLP6MY54+vIvgbmG236BgsecKQEXoCrD8Oy24uHA7g
R5iOMRseMaYvKO7ZVMwu5aGio2An6/5xGBSbwR5DFiZ2ShuNQkGYwSAOCOsLuqgtwUeyf9AOoOry
74xQwNjiyKZVPnvPKa+dth8Z1r6elNErW97H4MfN71mzc9wut7jzojGs3PV9p6eYUYPa3ICzEGz5
cBNFN5ZAKOcVAzIDnRUT20WbUtX+6b24JeQatJMu8LCEale0lgmjVtitjGWo/LHEZ1aKLxyxfth+
UVhy6M+xXDAW+iE3sWx97kaTfnrHw/MaPzkSfS4MNnX02gM61pSf/HOupqz9Gm/LwXT0CkppRSOP
pqxLkWnrY+oCMuAK+IJ4vJ/3WLvyav3B/9ADoCCQ+vyKmBPx5BhWZUx1dE5/aGrqka4agAnLk2w5
nEOVwOFw9VpoF/TPNgbJIYrVR80I0/rerDXuiAOdIQnqVtYIqQLInNinK3EQCrTFodGGQK0yu/0j
yCAVanfMf8MCp2q3OD5+IGzTUmCzZKi+8mKMowuy+ksEJI6OCpkH7ykVzKKJa47fyi8gyk8vKazm
8idPiNqBUkNbhVt68MJbVlKnGAyfeSOskURp4zTzofMB0pct1at+lJBAdWJl+vA64YYTDnj2j+j4
8t/7YRgwYRsIao6xYQg6ZZh5++GOmnG2IJp4xUtYLoHNbj8KLDhU/EHjfTLWC3U6XhHMC8F2WCTP
CSJCIfGLvmZI4ssKHLr8+Xp0y5eAlVFPkMp+XN75r9finR43aZ1OgcPvB3z7AADYST4hOq7Fp3NT
FrI5RmcicC3ZpzJt0zvm4gV+x8CRSOGnt88UT2OmnQOrR76N+pOV8BZfEj+FBeZ68w+vbmKuGLxm
C1oDynYB2dpAyeevi3MozpwmbvSKC7yjTAeLIgBC9pl+QjQlNwa3CBAHrKzRiuyrXvgxjtYqevLo
ofiUbJwsjy0bw5EATijtNE5SKsBkQcIkk4z3DykS2KDm3qIK3y9c2m2WCX4IPWmjvPM94DhgB1RS
2J+CEy0mlpEYbH4JAVxCwS18KmR8gEzhs6UeH+MPi/8eVIrPJEpMd/kgMEghUhKSRTYdiLJoaQBw
j2wrBIYiF6e6xuxED4TsCXaHfqSR5JiS1h1e1SJi3dFo1Fb3jkmYD6iJiceHsRY+NGzv4Bkv1zzw
xgGuD3jaNsQ+itbrBCMf8MSrB4sKcJkPoTwCVueUFecQg4ovCO3HYSN9HhvJNgwbQcPwSCQSA3zm
1SAUO6YYcFUwPRzO5SV4ye2XxhX7DBiqdHbECLCl/XnH+u1v1VlyArcMl0306iqmc2Ui2npiDIk6
pnme0LYcTdSCwluuWGTxZ94tPmvyqHBUKZOBfWu8R8Jb8zihnfDalLnJBTh4UUwrD6b3/DnTeNf2
WEZg78JpA+z2CrN/wHqQYGYAfXOVZUa1m21u4YUJhkY2TOcxN/yuWKH1hG6VloJbgeSQQxSYbQYE
w77AsWGi+uV5oURFWDanAACDfAq6o4/E4pEU6TPg1JX9yxo/N/QxQ/uRfj54GoPqSqJD6pft7hVV
vzxC9giERIBf8GQWHfEvDAzJh4xIZsd+dQoTS9/xDEUuF7KqzgWxxCLYONGKPhkBQl2BPEZu37YI
hrjgxtx5PhFDclxsegB2dvnbSVuU44KkoDzi4dekX93E0sRfgyOGACPuCtsmgyIuhzgo6LjAVyKL
HisN8WyZofH6CsI4MkIe+tKcn1BwCArweyu468CNtIz8udCN0kax/mnk2ZKpzxj6bfgrqI6F+Sgf
x0LE94lmboopImwd4XHDkcjPwO0TrmIVYVTF+oRlftQ2AAq4L3L8YgTNlo6yz8fNk4/iMyD2CbSA
6W/5CzccMhGbdDU2lur84rMDmwHNQzZ7wShgdbIpco6Blv9qLMXXNptBaGeJHunusMS4WQn0fvCN
s4gHhOqCQRA90Ww4h4F2rreCgIoXWLGjlpnxJYwlSFLuUKfwyl78js+8/kIhNOBjN7MENRa14Rqy
Jk6eEDXeYzhHYEIMpZAGqntIbHc6WBNPjcucuDZeXSzxaF2pvIG+yKJU0EyZiait6WrRaAqnPruK
kndESQB0jJPDHIKXxw7l0l1JrUu3cnxHCV+FSyNzns2LJYnCogifPoBACMyi/DJO4+2GcscYDUc9
2BuPLXTaxHQeCkJyGC8iuGBldj6Kkg8yTSIWKdcN4acF0iztzkCfySX3ANmDDhx42j1sGqcEyPS6
IRkxpBDuCGN8pb13O77nJy6cu0qvsEHWNP2swDb6A3HzYolD6lm8GYFWojjB7iJDFgq8yzTgbQ3/
Icnb4u3xmHPeQC3sCLbBHppkZIdyBE43Y35mc58tk3l+vFi/kO+w2YjginX/4DYqYyrit5Aq3qeo
ImBSLSjBLcz/Av2kRdepLloAaaWuwMXDAhkkVEo8vFAoYGOE5WwPNVGd4/7HZfH8ICSAL1PNoZg+
L7ujmRKfgcl98I3Re0OAOpNAPG5xmWNMzDMCnLKooJznkdl263RXr8KU4uphbOCjpFCWJF8/3SHN
5n5jBuzzkIrxibmZOCXYHCWIcSm+cR9jwVsfi6uxG68/B+yP7DucPP7X3gCmMaeqdpCJXEJnbuyn
1BbMhxofhw5mczgvwKug02Bfo2hZ8LKyp7BzIGiQOErnzDpZ3iXrmU2D6qiQxZwdy91W9+H9kfnN
P1GaMT8AK0OClPB6JdwS7BJBG17j83u2oWuuDeRXY5VYFzLHkc8TDki1hDEXbnmKZTolXOdsCG/S
AYpWkIYNbdpCQAEECcwe8iZi/0hy57vLR8F3BzUL0jpVzjKBT84rBl0SiiyxYL/lL++EHtBkbfpt
M31uxCKz+hf+YRGYA7sD7K5qyw9t2ymvOfwzgSpchDNm8udS2XTh32Ol14D7SvHIZtX04fCbwq00
sWx4Bhyp3Y7uIl81Uwg4V+yC/7WwvL0eyJznwnG/vvJmodSs3AGDSs5mOhsU51SK0L/RJTPeQncO
hV1Z8cWLBdO/HHMoxedn8+v+PQOiuGDKRs8kothJo9XnR3AP6CHcPn2uH8WDufqZ4QkNNoA+NwRB
LURzd/DL3rkpFjUpDMz3ifaec/O4hJy/g6Mu5RTHu40294gSn7SvESkoM5K/2ZbhZUCuUedsX4kx
Sxg0cCHdZw2RLNFQrTcR6PI7IseAx/d0IWyFcOqJssalBY6hvYEobTyd0deH/EkTJjmvj4eR4NDr
wQGRyDSo/K7uQw+RXQyoijFUIrgUh0aMIX/v0/B2EzcatjtDq7eDIgZloPDhAzCQAkAkpEAJq6EG
uCjbed5PHrx2es2MTw83916cHNplrSGD4zZIjBf1EJ80WmRkC6w6UI/e56o33SDN8D7VpndIovJG
YEDqNIHqy3wDaJmLUmDQvWeP64KxxwaI7EwwFH14F7Ip8+/1H2HhMQdEad9OR57x+YiSNz9t7uSR
ITFfAYeUH5/NVaVx7RM5WwMpnjXXeFCc4RhDQpgvjLi0CBpevUeyFVyStkdN/D1Bw+eGUKIBSnCG
sYWZ89UnGrFMnA0Hlo6dBS8LPG2xM7AtOfS5qL6odvQJrI4fectza3TyazhgLm4CkAGA4EFnPNGE
sinuuh3VDycCt9hA81C5K75dtsXNw5ZXTUJiBAagLD36HcYS/Bsc1YBi/Bp1PuTVjTyVZ1TIvMSN
P4BknHugOhANz6xMrKD4rlAaIUCB2eDYgUB3DM2W5j7TF5rb7Zg7Us1Cpka0WUU5aB/MKFvXmPNS
Q4ntXoo4w8XIdYKSXZnpR/i4ovd94P7V+PJEJHKC9S4GSxCMBkYfRpgsVgbpul2E1CeD2RBOnA8F
eGxMqQUzpG5nAEa7OlEIGVhEtlAAgXbUtKKi7YyNQgo5yRBD0NYLdkHwfJ0z5SngHDJPfBFIhyT3
kbwGeGsdznOKaG/qlOkNpgPuKG48HstehvpB8TwRv4dpSvAOa1ESDOd9ucDOUoIu8A4HIvqZeJ+g
cmU+jsuD4o7zDWM17EPaQ+MIOyuOjzzh79SUkjK9goHIlWqJg3xxndRSWCFqp3iA+lO5gBtJLv5V
BJSnPHm7ecL1Bfgdc2jGfG0Joz3hOlYKXxJFiavfx+9giVo9JmKwsrXe0q5jQxBB+PCFuGaVsvEt
cgpJyhwsgNl+WTEXv8RXxx5ArYAMiF3RVmjbcS5SPU6yR33AdAZDQwYatUMZuTJYgnxhGZVlJHks
GrfcYoGJJPiuksOprtrDKMZy6nZidvONGe3goUYHy80fBqD2fxpdZsd4H4n5L8AExXI3rwAwbc5U
ijqU58wqKrivD49FOpwj8tx2MdESQ4vQgJeLr9D1O4NqkmG0CLOHUhjmLgMlxVcYLtJvdhRauFPQ
zWFxtwbY0vBSucciMOLFhOdrfZtUNf07flOUYULyTQ9+waSFbrLiENt2a8gR0kp5TVCZyASeANSC
PjDLYp1cJpzTCwC7elyy0l4lZq3BQF6rFUhF7Ul44eGov7qAElrDmtB6amuSQkTufP5zrQOUolMI
JCeEMLwPK1bKx5xlPp38XTvksi/FZkyfDlep7b2eNrmvDiLmAzHmkwp5Uj/iHuLNawhv9hU8ykA1
AnjHovNnYglnGVdXMBzvshtIbk6Echk0KlKLJT46+AfBmCuWw3Ki6VF2tutr/MAUArOBMdwSJA0M
B8cjNSb1B8if0RWzl6qZTKuXZ5wY0pvKJPMfHDmIsIgoUk9QInKN2PMxIMvlvDSxKUrYDgq2O0rR
aReLl6IPVYopprv1bNBhPEkMhoP5JpY9A19Ebwz9mxxKKzlkxs59qCdS73HfRsb4TnAZKiCYcB2O
iXDwyKcjwcXlrpGHORj6/Z3CHJzCuyXqyB7A4yG7IVtd8fn7Eh7gyKrzMCa3fROAk8DvgLK1QHHA
TWc3vcG8qaYG9l6EtvXbkr7wNhgPuwjzM3GzPxGWVcPvDBusF6aGWF/xNe4+JJFLjfMM/lO+TBAm
8zgmpGQd5xQ6dCi22YRikKiK5conEqYIzWKwaFKmgvd6gQKxISjmksXnmWziTX58lkQuRM1EyVbV
rJ4YfrbISIW0++ECp8arqOl6mlcWxDNggMaIEWseQCA6UHSMOHGlf75ZNUUzgW+oCj+htr9MAHqV
8H36vn3poBvYKtja5uJTFT5AYibfOTpDMX1l05BnxMVOziIP8griHn9QzLLQexaocZ+1h2u3xWaK
rBbEn8h/xoQ/c0y0qxq5Jb/AmW/F5WjdkoEkvg4QYg8wUMEKUDA1noo2JSBR5AETQEzQ3cKMSeQQ
hliXLwRBPJvCInfBHnNomarNCOqbh3CGQFXolsB0UEvpOt7AoED3LMxQKKFiWAALcXoB5q0wwKI2
REthK/eoqR22h0vj/t6GU2Xo/8JK+cWaZ8bMT5yzJabdlNZ2ZszyE8+HNY7n3WV+55Dk6aDBJWQ6
AEXDzonKhpvNEQ7Ua4ZYTTDigoTduZ/k64m8Eu6eB8GWuwQ7WfqLwxitMJcTJEjdDFoiyUl/fjAC
Zb2QSfGJWHyagbet0zooKaBiMBRfAt+Sm7OC+lE5EPOQofA55CPpIuQGO0VssOrxqA4uJcwQUhUs
DC4UEmJt0o1wRLfuVOFb7JVL58YO9vaeW2DYyr/vmOYSZNVop/qMSCcajPwReUMSOquzrZrBCB3H
zeNvPFusHf9iZNsX//1BHR60skNyqhRepGlFq9D13qtZQqciRoGLgmKF4gYPEGC5tw82wSPtUvKB
nqN/5x8pdzFlkUPe5wsYcYUrJuAHg+suhbR6ISum2xJMI835USQNEk4Mi1y2inQY3XyV5GJoui8b
Dvmu1IMRJA2kAVhqR+pWsZWEPfr3tatdk09z+13hHLT5dVs/wsF9IsN8TJZPpqcsJKRzuHRBlgjb
SPohrTd+zLWITEjQu3UW47StWv1R7ZZwMp3CYVDiHJrtQcMLCOfvhQnwEjYc/mDTVTg09m+yjbMu
eMtB8fGvGGJV8fsalIDdr6kCac4hn3JZal5dbvrOcN5fd6Scat6ZTvn3ZSAuY5sZauzdXw43WXca
zHiB35jxFW+aecEl4yYU7hca6OMBDw9QK3Mvo9Mr22L4JekoPx+Jge0J9/wNI/goEZp59vMZmWOP
BAH3k4Q/oK16nCfMY3rsw5izS4eXvBNHChzLBnQJnzqmNArzV3BaKhKR4lR7+XB96zGRw7Yz0W4i
ZAh50GewuBWxngPULBHnmMguoJkRgJ5Zn+Vz9Srdz5Sbcle55gVFDxUPBIwPsYT5OWDQ/P0Ixh2U
tSvV0OoV3VM8wZQ9JcVXce8HqllQHoxaaKN5jb6y05kxIUKZ4uEU2OjBOZ8CQwPg3znoWx9Sik6K
GWxMoXDnkKEiKvgW1IYE4AxY3fZIG4N+vzgIDHzhQY9sIupk0hABlLZ1w4TFuRY+fqHoXD+YynzK
kCQhwi8pdE2A+/Pkj7NFc11IoXyPcGWr9Q3p7rTfvL4g1DcXWPNxw6TMV3Ufzg680EKcVtnmgnFc
zeE4Zl2PhhPkVI0or4p/jN4VJUKkxtWi53j/xXapylH54tzmN3LyhllEaXQWeiDwQmSUI8MHeDSy
GQc9yIMg0jK44fmoqcc+xBZBLhOZoWGBt+dIqF3yGWg6HkT6GPkrqcl5Z4MJ5kt4Oe/EZEQ0u8vO
b+vEsC0izkKbk3jfOTFM18GJiQFUuAnAh1o52VTUVsd1OycRnYjCBu9Cmb/F6UwYy2/4GQP5qgEE
T9U6IWtnbzcF3bbdDeOhaUX3SYRDE9uXdZl8CI0V+LCEgwM4T6McMTpg36ZYQ7ITd87rGZkH4aOM
lKkKqNVBYnOHLh5bjnp1vNoQZQQ3bADNEDm2YBs4wFnRB6SWjjpCkTNCgJ+5gjcEWgnWC+azfgAH
Wv0lvGM5QGKlxUjMSVqH5zgAzAp506qfuJhzM+LeNWPeg0cSE/B6twDIsSDH4RFAMtH8hJhrpFZ4
Gh5wrvvlsBiD3ru7AksRxJLuiY2fv4gKVvRmfcRwNAQ2p8y9pspe5xSBIUQ86dullI/OP+KfHM6c
3Mw5+Pjf4fosnpT7snEeKrjqOiZWe03NNPKCLo+KY76Mr+vWYckyR/rzdG3N6Qv/Xs5/HyrjZcz9
V/Y0A1M+7+Yye7g6XRoRyYUvux0RnlbYD2vwtNXSa52EssQ1Fom2iMR90a2odSLNf6kethNRPou6
VFyk+FtcjCO+AmUve+UVZbU434/ZJvsn0Xj1FB149fZW/AxiJjfZIhH/apPSTh0HXFrl8rX5RD6K
XwimFUg4wFbngZGECblT0CR5fylyqB5AaVs6Bj3WVw9LXAJ1s/gvrocrvAb8mqu9TpSnrSNb4mtO
+VY+hzXTLOto7M+oGyy6xH76OQdMtbBttVuCcKPBeS3mu5zgs+eHjG500EF3956HOh1RDXBJbJRx
+xqn5xkDUL5zQcuC+wgZjxOdpo2la46Y93D7MfSOp2xF5Mjh8xQPbH5Dw0bWWoMR8uf8F/8xQsBB
Fg6GRymlJncCUjnXB1RFiYUt4iR5n9iH5JuzBh9nUnkic92tD+wQJV8Nb+NUlKD374zyL/2EJM9h
dwPHkeUv3gKgIhpozEwAhcT78Pef//9CgNvApYhnqIVoCqyOL4rBkrZocBQ3BKCLI1DL2wR3ngIL
8AFHfSq/e8AL/5tbjAiwHcbongGYfbxMYE/890R4fg8oGAuuE2rKAdr0CN1k7utZGN0S6tydfjw9
/8nj00ZyiAMAV3LCj7XhpaB4/vfdcfcPED5AsR1+Is80u/mDUPMjqokIyMX7hAxhMld1jlGxMXfl
ykVN6v4w6fKBnEgp5jtxH1mZDFP2QLan/39pPYgYCnNPDPuENw+MXlLYLNZK7Qkbq2eaJmQlgTSz
/sU3K4I65b5+PTH0tiiV7DEcLOyYGuJQAH0BM2jU4W/hiHQyMTzTRZjaQtkfOYF4B5aVbJ82gEXz
UQBbCao9gmamKFM69uUFqiS3u2Uwxcrsw2QBcHsA0gZ24car3AAEl4w+Gg9wQfXOP7yEn5Ddkmkv
k0ROxncAzAxPmvJAiInYQkYH+ePEchh3OUZhNhXp10OSkTA1E4/nGoiXTHwxfkX8UMqr89/rxx8q
/t8fUpjybvGO8f7wu7ck4XhgM+RIYTf85X7RHRFbitcwa5IkXHigfmWtX9Y5WpNNQQG816MO2gB8
OLR1EZg9Oy2d9I8Y8579yb/JwdiNxnBDpwWHC5wEeCQWe7NhdZZKuDH/HO9zftCDd+ZhGxAmAqog
bON4t+dKGL+gws5J4na9hx1X048vKXa7RitQogkDm9rG2Ty+gipYQwfXJLR3GgxWlih4Yu5TSHYT
tiJfpBOTuTmC6ppZ6xy6u4MCjXqbveqpuuJVHXnFjqTUN/o0fvOCrI36hsqKPyFvOxkeyMik9YuV
8Jej4ryMpTjGxp9j7G3zvCgO2PnZPxmCM/YFSPS/192N6brCZ4td84K7S+PBwmAlimeU83jGIrWY
rYyB6Bv2AL8rtrDjIDyyF/E7/Mb1JaoIHp+5Ymt6fmf/PVjWb+MRownMJHbVo9ihWURDVqa4ir+H
HzEJI0Kc/yF+EEAxeMSbqDvRxWiDNcRy5uDWPWXfVZ2Prd4mWuss4LBoATQiPVbgYx04Fz4hAYLQ
dLlGsQXfEs5shu15McV2hD6Az1dXKaP2N2MLvhSZg6/3BpJG/v+vrv2dfQwM4ZfDSXmFQGOs4ZRr
5ezhLBNLDjUrmeuEGsOys89MUUuXEOO6seb4aq87y0cCbmeOf/PJNbVMTkhWU83iMu3cmlMU8P/3
6OH7z8zxcots48G05vfknxsxdi1FTH3zfqXti0W2VWdffzdn1DU9L24von4pmymHKIGoREjqzHDj
zURJwoYOwlE+3BIGiVIsKrQRfDzCmZgMbSat+yezgwhzbzJ0eGNah0gL0qshbLB9Sqh7gvid4HaR
KFjVU14Dzp/g/K3Fz1ZTZLNa7xJMmqDsi8w4IoiUCMo9wBMb/0fQQ0e0bQF/eZheWctmG/HYuhGC
fv9WbhEDskHRJ0+yhHhpcd9KKGIlX8X6bJpY98jecvlc2Mnd4ZaczzYf7EHHEEfX39fDNm/dOeJd
j8GPYgpDT/nuq/cSFfx5ljZsDVCQdHuAqdSmt8fQnGL6Dg4JMfv6WAoWF9RJ1rhjpwKdX3Zod4Zx
64gAWGeEw71DYYEoEbo+OFjybHyIysA3qLkL5BV0xP9yCTWXjS5wQKYx3hSuROYMjQs0jBN1Lgjs
bcaaEaL0hmxlNOG/Ejp44gj+kUK85NJp8c6dgCXWxVEVr/x9fZkLVEZ3wKMo9l5uxi5Lq9oTOJLy
7l0nHB2YhWOGFEjxdS6jdXbA3M68U2ghc3NLL4uT/mK01tc1404qTApOZLAo/W5kR/lqTDXeQMsi
ItsfFp4EEXLzeSLTAdwiepw4cLv+pZNwKrtZqR6iX9XdF9hHxXfvCgd4I5sIOe0MV5ApZjbjc5hb
5/A1reBuYbAwIixzjHUqeqjgTq9EKOtMu59I6pWBlnkbU1S1CaiCAFb//JappFwRJ8Dhzp1uOVmA
hgJoS/DCueDn2yfxVX5EOEm6LPS2CWlgQChioFp0dpDa4dAQG+VSmCc09BwK7B6RytbBKcJNE/uJ
kCfB/8FiF57EX/E9Od1+GauOEH2GpRZFIJ1XqBy0NoM53clr6IOS6FYafdNE/A8YKF/tYvU0tgLw
wM9HZtgTfTqWJSnHiBLr4Dpv1vlYtmE1XXGWgbKRdE7n6JkF8e82Q2TEUUgK7cmb4rVJzzEpdSIm
jF4UZ8AkHGmCyQKfwOq/9vvnc7Z1jw2+PT7eB0BB/PJB77DmHBYuDKLOwZQcxZDqrac3XnI2a0ol
QqjSzutSGEYEelPXg07cyuBKL0UkMw3y14rvzmOhmx5IRkEfZn/+XeI7z7ewW5ImoEpHspbelu1E
gipSNy4QExgfJ0m2AHTEgJ+w5uf69VMu2Zecx7LICVAAyzROPYKYAlr4pjKI6cZAHBvSWkAx2dDn
LR1JIWhuz8vSTkw4T25hT+l8GWRwkrbjMy4QpF9XU4Uz9+wOEJh5oLlWCQssHmV8DWfd3a2sJONU
/DsN/irOG89TAFcwp/l5SY5Ewov+kXdUPpSc3j7z6VPy63ivhVdAMvyRLEMOqXybJgVng34HxMB5
JbGIlNF9jJCFF4pbiYVZWYZvhiesSo9xO2nMvH9MVcDrNYcU28eJnEKG8q8hMDw3ylEtCvbrBMEx
7aro4rNvALIXflAt3mxPigk7kP3b1x6+hTgPlBUdpUxodsgRPxQR2Cr1APtdbwDynTjej/BWIeyI
4o1jW1rRrEfCdo2erHbg2J049IwNZRuqT4MpS4uXzJkraTHLOwwPYCPa4kMBGmA110vzeyDQ5wUF
MCqZBduG4neG/z71dprttWaJxDlj2E68wkxK48FJhC+fbrI/0scdyPG8nQDiMaQoZ5ovnyoRKkXh
IOiBoziCQ2fshcTUgy8EpEqoJ7/AYIn8bDpWPJb8K6iODpLbwn7EqG5gP34xN0SJrSwZwroY3SNn
LhzKlqGXL5t6MYUTlBoLsqsvY3MMAQMHX8GT5mRAgIgH4pGMnjk+jWLMJkXtQWaH0/zrxFiUFNr6
AbQnRcUsFLYInIdE8lZrvspQdYdNSFwE+9AaF7RQxbZqzCK6HkEFPKh3A/uzZHZix3wllxHD18pR
mN2cvZly7g6SVHQ92ROXwgkd2563fQiK7jI7yrrYXE0rN4UQ+H7MhiOqZj19d6RiBqKM+3rnpQKP
vBw/uRD9cJ0b19ULSOfPYd9T3DbWFAsa2gPrSThd4yf8ZnaUObTp9cDgYnmL2YJzEK1oePtDZIER
1SVhJRy2U4walKBhIs/pXy7M36EVt/MsfM1kuz89J/kP3WFNl8CxwLE11qLmZdUbbSaIoyMrKSZk
rjTCsEJj+iWalNvpLc4QKLT5Sd4TssyAaskrQPO5InPeTfgTaqgSL+XWmn7Iz8DUocdBhYhzXkGI
2/gJc85doGIw2UorZbGvZl/MH0QBSgFfsmcztKBwhTpG02e3+eRlr5U7Z9L4i83T1yW1za4wU3O0
ExiPRwIi5J4Y8Gjx3cJmYbbtZgGg4M2WTCeDF8iXhOjI83BLf9lyTlXWMujG7ZZ/DMcKfD1mXneb
pI+owbBrTL26eW/yRYsspAuzndL52fw8FduPntltvwScrjbnsIf/BIRNxjjmOQgtBtYarm3w3mdw
TjX/1jsqW97IqZa5El52JlsMRSIp4Hz/s/vmzfOeROZMJExvv9C6ua/PF+2DCslYwzVXVNozSqlM
2jIgewID3Ne47Pv7/jm7fL0vHFjYS+iQ0Zr8jCCW8DtAtKZ/HoXssACMRNrJYc+Kr2/7R83Z8t8P
vEFe5eREjSbnKXu4kKU56oHIF7xKAj4Y5mT1+TH1cUutCfPmpkXMUr8pD5G+jckEmfDspcO3b5qZ
BexNNDw8yWfA+cXY4YV08Yf0HfYaBvLwA6v1L8cag7icbWMHIYOxBTExn5UatwZNM2c1R/z7RBOe
Tt+NTJRqXyxNyaOYZE41GsLBRnKfL/n5HLY6o3TpbevEeQ2Zp6RyZY9ka7pAHQlpdBSynhbX+bNa
V7hRPLEuKInvIXFpeNBfIWgekXMyon0phyUS3hLqucV6sR/FIJX3NadFFFwn90O/ZLiduTV9PhTu
8SXHZKGcXdEcsAZR3Qn8jdPADCjevqkMeYp6mD6GTRmprL1mBQ/GHfFoNjsYvAGK3omEwpkNbfoW
TQgcZWr/IkgY5Aq0sUAJfPVMzFblEA/wCcOe3JPtUeZj5/D0kSdqoshD4Zv5/B55StwUbpB/oXcf
jPuo2SHtZs6yh/Y6bZw32Eru4UaY5sIh9VxYTrkCMhkDFTg5QMHSjEYRg+MSlfsbSy1IzvnyfkQw
bdfUb1FHiDRs9ttAEJxr0sxAYxUiKjEcWz18RbPPVvcrzTKAJ5gxMBMiqvF8OH4lo8KpZmbKxgFj
6PTAJiuzeAdQ599wYLPTV6KmVHSgQlQtTA6qhKEzbQE6uQGhjNIKWpcisrk0n+eFKjGGYpW7YOvM
m+RQtWCcjt93zNNviUgCgQsGX6APJcpWFVodGhAwqo+j3Wed/I8ZoFs+xN6EhpuD8Gvi5U7cCiE7
bPoHcVqSFsLDU+M7IWqI6OkBVeFwQh43n0/QVxeDvaJUlAggcsXA1WkOZje7TqpzAOj/TG8n/kyo
phHjSR41JFRyjXfiYoC9SGREH8vz9o2UACBdB6XhfDs1E7ZEwQumMgbK36K+uTg8s1jdJfkWlgJX
8NZZ24LbAVRT6z9nqFNAkvnp6dyHE3VNShDEP+LLRqsO6sLAJ6NPwCYTOCoEq8szA9+0vSqM1/Fh
l/f8xNYMZbbA2iOlbgQH5s8mG2M3llWTQCAfqUBhIkpmLi84tRM64yLgT2FCDJacBWpjv5D9Yfg7
BcWGwGdBOS/vcwYG6G7o/M9vzyEoAUHchGmGgZKRzbkWsDp7AXMYlFeomHSCKXg5AqwQulgBMjKj
bm7eJjCph296FmWpuZjP4RDgqmtUA+kfeQJsxNhQOOTNP5Tg3CLZA567EhuImTY2wTiMhff5dzIk
xasnmpGmTGWbUOMXlgAw9DaDK50ddVDnTKmth4DnnPKisqI8ve8GG3ZmcaZczg5bCqsWpxl2MuNO
HAdkM69es8NCpJxrPrMtY8qAiVPsBzkKxFFnxI49Zv/8EsgKWJPi8+gzCK8tZy+HU6IT3WnkYQxV
IV9CWXxzy6F/fpcuSTkM61VSI/kX1BVLFEYVeznXyako3O4s1vOTKRerkGaGnoOeMM3HHAnBAye+
l/NV4cw/ZjQL3mW4hUJAR8Skg9KY/9xGvi/j0KTu+OAjXbvhf+g4mUsiDMkZ98Etd1AGTdQnrRh4
E1BTT9ijXjhGCGDwsp71lIl4iv7DnhbrSnRXKEWAj5xHMpInJlmUnxND3nQYE23p3pJ8Vl1BJEnt
WaStx5J9hbhiYA+MfQHlsqgFFQJqZQDToTdInm309V4nDiHZuS11NBmGMAlin40lgLMyKOH9ymJE
yXVKxq9OvVTF1XUsgU/jgczWgj/N2xel8QVq3N3tqVVb5kNvofMZuA9k/iMCLXRoWtzHwZ3ZzoOH
dY/wD1mhcu5r3sMiMEsGiL7cY136EfCkC0olnkfM1LBiuIQ+2aP3Z1iuMfvTCcvi/y5BhucCByBW
RN0spq9FzNKJb22Y4j1+Ht5wFZ9EIjEolH3ANYaDQO08XPozGKxxv2y8nng9XouHGze7YTXGZE2V
bcKhpIHDjaJs0nAsturSQ0FuF5NGRO+2j0X19HW2sOEEMz4hUpapSUUSFwr4a4q1J52u8IUFzMtP
vL4wm3IRkNUvnvnA5RO0q8s2YD7pYAZevyA0SddcKmZ4v7yncA3Q0rFrRQ8EEJDftbF+X/P24zYB
gIXhB9fPW6nQ4DE+gpbHT4RBf0HDT/vRz9lWuQ9nldTp6PfmLqlFJ8XXaSHUm8vXjrzyyvvOinql
ta5peFkwMQIzpwyzsk8g//v4/JTKVaNruYvzC4avtpF0AxKIbO87IXG8xUzIL3aP5ciT+tUUQ57m
ODQ9c6v9ww5RbWmtWevAYWCya4x/BN2FoeryLbn6oaNpTFjYFNwnrTrwNjO05RED6mk+JormilK2
orPhKGKEY7Q/gz7OsGyaFsBn+PK9JqbuU7lx72/llNQinG6Xp8weL5DVkCdti/CZF75R4obCrksi
CVNq6D5n94OMiHcXWkc7cpsg819lcJtRz7FfvEckynEVFvZkMJhmkmmx3dA3GAFTV/YKygU4CbQV
XDkWatPXdYVp0TrbXwPgDvoo5EugEHCqC3ux50SDQnffMc3NYXvByatZuZ/BrnZijkSoXpEGOyQs
xXuNaezg5r8u24uQV6GlZOT2P5LObDtRLArDT8RazMOtMgvOGs0Ny8SIqCAio0/fH9Wrq9LVnZQi
wzl7//sflMXikYSZegD7MCYxPAxcxcF66TtSFAhf1ajbB05iBswbuszoIX8RgM00zI33SSyTc8qO
y97GU3/Di5XVRfeVDYgvzxU49SKnVz9vEYIcmDONRiXldIGIZvV9Y61CbcNMdgzQRIYPn5DaxRFR
/bOTc21yiSgUt5VsSEz4aC9EIboaO/oaZMWzfxlF+MI9V/y6kncDM+UbY0E+lA6D7b7vUI4xc2aP
MjCCAynUtB+JJXfcrxi5ajo9t4M/Ctl6TG9xen9jQDvu4qsx8za5fIK4c6rth2WLtErC0HA/QRxF
E3oL2MGc9CJdYUe449SKxb1ythSBlo9L29eiET3LBz2/sa6CoZPYh2vaG4Nah/CQq7K+3zb8H/Gb
vVSAZSr8s9rEy5OH73NgfGlbB4sGordNr7Ur/FSNBcSUkxhyNejFedculD0WU+/pyN9ESycOAa+w
0R4QrC32rDwc+yBzma7AXa+l3XTb8kxXwcMBHlni1aGOmTH1IkXKak6KTUkM6ZE29q1uXndvkg7b
ygyLt3cHRUBx/sQ3FfD6iYptoFMRkSfX5o+lrfUyD8ZbVWDs9npDv0Y+CUCpFucEG7NDlizzfpHf
Vgy7O5FW0GcXs5Puu6wCKDfKtIL99XAHmHGEDWbRFcFlLF3XD0I1lzUip7Jc0EVL/YZd5IVkXj6y
tiLQLIEmkdve5ImETeyF+y1lUROo+4wNOjHqxuYDgZRYTfoTHqjPlMYCIWrf4TX2BiWGN2fNoaqV
UtQeoAOBQBblQqMoEhUMi46SimN7qAOMw13iUU5nSR5alL+CU9RhXHH2DMiBH+ra/HTocWcGELG1
f8+zPkIvBDFzgg9AJqgNMXVNwub0wLh2ZNO0Ng3BEKqeCD0MlPoxBcTjNPIM2EA2xgQ0Ruu/uj2J
iqcKJVFLoAy2wGCGgLwTgQESdBN1KvwCs0P1Gz3bxrDGnC67h6yEBcrgssKR3tceuGfkEMrJ+NAz
C/BeF0KrWUAcVihYYlEmOHf98Fy3y4bJCfyOOe8ufoKXdPxANoB2CPnmmSz1+sRUGEUKI/r0OR93
SrIi8YDgNV7fHWqkHU+JVx5wsdND5fzZJPBqFGwN81c2fUiYJW2x9dBhpxYRCir0yjcCAp48NEyZ
MYvYfyLF/ieHM7mUhLEqbndiendrAvEvBddZMmoglpPVj27oFqDTHD9PvldA6LRFmYQPqFjmbXOV
I+agNx4AESAFHCSWRyt5jkKDmoqqQcJ1YmEBFgG2emVp653zKBnAtiEsqcf51Y+VnonxVIGrjDFr
Vejc9oPi+Y5R1Y9xW9zQBzRwCl4216I4Sx+3IfMcbJ8NUP2jbjHlbV2/bEnNxrkN9ZYMyDBD+MHU
zcfxlMr58qYHMLCyu65bnEQbp8hKkET6MVnLp5QtsrSlQpEAGR8R3IOXNrMk7LJ/k5iRO/syDGn2
8g6uslyfxOzL7MDMcDFhYPfEJRCHDTiEkvqbgtvWwzyj3oX0/wmur5WSCb6KZU56MlkOR94i16uE
G+4mPEbNsKh4P3mbVU8IHSYhBzUeCAQG2WACcBZTMbjLq/g1h6AH7v19Ozd7JqxqCjiD0npRIp8z
XfwRrG3G+R+iHv+43/oW1TJaIuVP5NNh5XeneryToWR9fUqQpSe2UDUmIXyMGqjNACQYM6dEOGBA
nBR7TUYt3JQzqCbMVBegtbfbuE/L31RT+JTQK/3Kl47zfM5MuErEzWZcPQo9ZS+nbNRC7wxlZuMB
oGyeVBycPiGzRyTAmiTPZSKtmD00b7etnRYeOUKtQOnpOgMtpZo1fkV0EYwthg5QwVyN7YWGrEp1
FJNOBOwzWRTFon7Fo1uTtBFcLKfzLAAHfUGd/x5hgvjDuOtzqMgQh/DUdWvrQK9CHSUyW27tA53B
Fbenh90e2IFTg+qDep+CQeivs0IIVEPy8VnTV73VBTB4SsbLMNQM90ptNfC3a22KFuHV7jEsLii2
3/1t0R8/LK+5uLPwLMV/s+ms6RuMIPsZqTfK8p6iJ2d77rGhve6TZq+P+q9Znc0wFleBQcyqd3qs
JODz1ZCpk/scRhVxvBp65i6qYT7wowbbzMiFVs5KJU4H/U0SG/T/ukPqNxozUfdS5kIPIV6L8kyM
oSPL9BE76s/IOJTb6yY5J+cXLgOf0tFwzKdovo4DOFA+FCUQRjCk2PWyA2yjT4vqC7VODz0FHREx
nSpdDVPj923TqFG9qnaYV6AD2Y+ShNeluDrQl5ke0GMOjTIBejb9/OGL0MV7hhRNWOMRVfUzFYrh
hDjg5/2L+THPJUVZZX8M32BGV/xl1lyBzfs8wwzvXba7+gBRSMUTYtTLMyFAExa+tRl1cQm4SrR7
pCxkLA+v8v79+pGrqCmWdykUpPMwADBOQTL4YATej/KV9/JlzbAkrJutVMevUZbrqqgZKvJfIm4C
bvOSBacUvBZeMl3ovYhyiXUpfbv07g0JBs8SCylqCn34oTp9J6pdfa6+ac1Ew5UZRKLduL1drsgd
j4qrYSEXuXHc9/tKsNbIU6HPTTB/iPqUwbrqcUUFvzdBUQtsyKf5/yKzzGtvTNuuMPSQxhY+yTvy
iQIUzShXAz6JctQ1fJzPeTKai6MqvwPmP6/KaJBPgqdOPzFkixq07vLWOhcVTw0KNocAcHU7Pj83
4lnJ5tqH2BLLtkQcJPAoXPMFn+mC4x295vqIRFSpAKpZPB8HjP1RcOGcwhGxgULRuyKtmOLz8tGm
3KI4KVDwCW+SYL37a/OQZskdgrIRafUCnTbZvA2jSMjjqcciToyw6HaYO5tY/8fNey/nG3oVfHmC
RJ4hxxhu84+4hrPc6o6MwTqoNMJQhQ8d8UA3+CfQeXfd5H2iRijegTy9z5s9f06LjSh+czPSsLCO
Ph4uCcfdhekeVLcPfGcyq7Gm12bPGvrYK7NnVDSMmJA0XlkwJTQLN+4x+vKQSYy1YRACzlVEkFa/
Me8Z7Qzb34IGUVxJG2PsHvimGGp08hYmeUxXFgKujKjbH3QGCShS8lf9jrE/lTuqdshp20kbeaXG
g0fYVQX8IoBAkofgDyttm31lP+pc2crx+KNgAuEHyGBH4WXGZTSW2mwo5YEFFdnoNUhhXFUH2lPo
i8Qgh3p8jeAfYR5h+YLfhEx8mE8iCJeZ7WAYOUOztJH5QT7hd/vb/2IQuiF0MjT0YEDrlO4HDgeo
kzfnq+GCMcWfzTvETDOskBAhZQDhEgnA4D+VoMNnY2ZFylnG9jifSdjmdtQcM3GNcwizWeiZDJbk
9dPX19zFMwt59Ro4hcjH+w/H5OJvc5u8Z9f4GuvzMW+UVKaIkf3YgltRTfTca5Q5rZWlFmiBQeBc
aroKhKsR6RplDMKMop5xoxIIPrqyq3fG8Ipsw6O27fkx+nBEJN/SBh5VVAC43JZjOucQQjLeZ36x
1cP7HBgGKUGcnkb4eJx/lQTbl2ecKUnV/Bxgv26rwCS0vqeTYEoqLAhtWvZB5xXM760fYi9xgsLh
vFnf/T6qcTt+bEcqAvyCzzT1kfSD4jL7awGnR+oC3nl3hsNXbENeeywFtu8LDRrVCFKxlbGgjRY2
YsiUvI7oZ8sI1KuKgGk3NJnguxwVvCJ8kUmFpii1FnfIGlC9L9wTxIkzfwxhORQHbqmQgGuuJP3B
6CoCWbPHnsAcnZevgbEpI2mJuxSyJkagyVEraMes9b091o7Y+oKK8777pjzXkV9jFJs71spc3ANx
kQdSmAZZ9PHSSF8I4Zv/BhpavOPrAonWTIhBhqJy/sL+/DoX4vEnhd2w0PHgmfZrHC6dJ2WBz3DK
61cPzCECNTDmz10e53Eaa7ERC6jNvJZ3IZskwB5tlkRqoEdp0ByePKehFiqhgM7W0cL78r6sTv0l
DxBRbdNltjWgCG6fQTPOgif34HoasLVc6Is8UlZ9eA9qOuXf7pAFPfNVisWoD2/7xz4LtJXmMQDk
t7657tMojazd7SIu3gclLmaPmfT9dmv6jXmncPgPqnXnMcPHdk7Xuev9JKhmVvyMBH4/o/aSMXoD
9jy9Is7Xtr7wsv/OXYkanh/4hCodTdRPh4P8W1/eSFpWd0Suk+Hw2FcXBEFRus0ogffJhpm8e50r
+Mjs+9CKhe88UhcN08WFupE8afXxMo5WWokbcfHBm/MJgLUezt2yOXKqr+R0r5V5Eil4CY3Hy64y
l5dyYP67hp+VxHkx4vfv05q83TSQFx9ekfPQO+x4xQy+4TqJ5KV5Ln0k7msxeFGWYMa0xlA2KGcD
okrof8LcmGtOBtKRzTJfOTCwpxhD6bNl7aWInVdBtq4jAcea0SKmIsc2KDHIYMpRB3DmXC1SncRE
jtQv1XgM8qWHV7ZwKH2kSVLQY+yBNhjnhhi+fSwCWlt04xIkmlf8RFUbtj/tjFpN5KMlbnI2g+SY
x0kgrIU5dzbqJ+5Q7lH8VjfCup/1fv7vnnvuhPkdTzUmzXH+J6yT5X3HVLP9Mky3nUHd+AKA632G
lRnz0vQ7DaXZ8y9b9Whtgw8Sh+f0vjNxbwOcinkV/n6c7eqfmsP5/PT+C8oZlSLvxjdN0t8nSaAf
gb7guQlra43DJ3d+C29ImOv//ix9oWsLezyCZgqUs3tszFvsCToK+IkBCswrLBE+k7ibOYx5fQz7
AiVWgxTlz83FncxOtwPA+vKRTnQmxYd++iX52AbjHc1sIHeTsDslkGVgAP+jA5nh4GT8QLV8zc0V
rX9L/7AfN7Z85Kll62L5OuVzWmJrU7ArGpv3Hl0B03ckMXHGRVD8JLRcXNFCzR8/7niuhXk7q76I
IBGPL1vdNAfMMRTQToxWp91xWfyIMGaXictd6eg2I9jHmMuN0QMhjgCg6qq5ZOty2wev6R0rqHSa
rv6x78ArJzrA18th63uwlnQTZQPueDLQfcJV2GUXMkrYeB+wC7ILO9j8+fVmrRvtdXBmSebCMV2I
P5Unz94bkxCG16KNMbPeyLPOl38KZOriTJ0JLDIaoQlP975BchLIsc5GDKgXcrczSFMWKRBqHbzZ
HFK/WOohDRGcmFO6RiwxZ7SRzx/Q0x7b1wnyVc/SBQiVznmNlYjA8MDs9bUfQSj+0pw+YsDZFTPk
ceoBwZShMis55RLAffSZfUY4CadQzGaVkYqUhEUwiiWZHzKPOZS1k3gczUgOhIZSRVjZ2q89MGhM
d1oG9vdtWwZU4qgNQwBPhDzsVrCgkkm5hYrJC3rq5b2HEIY7EwSEbocgMvHg1fCawDMus+IpkgR2
oxuZFOO7DheEtcMF9BXmPG02hnLQWQHyNw3t2SXb34J9h1sFnxnqBrKTYfLdMsEDIwFgYEHAb44u
LxpBwM9vC9+xubAxejry/UnuIzQlWWmi/AwxPT7MgHr7XbEdJx4MNghgNmRhJjPpGpLWx+VPnEq6
5vkISIxpeYyIGBEvk5hDYuIfQXWfCAtjwU6Kku3CCWeEmp0oAB4BX+CEwZOEA8ZLM6ZlaqJeRsNy
tqKRCdvsNXGO5Re8WAdKVB01e8llamL8sr3bXDoIzdicj5EbILLQpubqawr/gv53hdIw859rYRID
SxI4ToE//hw0TT7LFBJCs+8rm5C8UfWLKRZOWcxm9yB/oAU8dTQz4WiUdaGro20DfAHLwibJZnoc
K7lL8HTCS408OmZy52GPlvENR24YDxdUMuAqAtShS+CFjF+qiyJ4Y80PevI5jOrzOsrn95HACkSK
VM8F5RtFLcgH3s4hFhbPOZ/uBFFhXA1OxqKIlN+RvSBPXfE0krg/EUlq5/iGVBjvtHqkBe3fjPci
xRVZWmLERozw9bAhQsT0TI/PPBIzyK2AjCEc1GmxhHbO/0df1ds/DNFu3AhMExmIjUAhysmWt+CA
r+pYPHHaQOnUkBgAk0sbF1BaE6aTCGV1r7vQcjgfpsuL0dmZEws6swfFAlz/ILBAGT7+fWZdfgnp
HGXA/ABSw44OASCCjSMdbKqfHDZINWpra5sIb3w5UgeWTU7tzq0GOXLkNLe/KgMEulWAaujNOMfY
12W5fc7v85LYFPAqbJ+ZaTNz8ThZ+qXZX88A8YCETERDJoLcltzOkPsYdWq82wX30XGixzM58Hpw
63h2Bjeda2+Hl7NL4rjcZnLApAePFfzpcSyQVxR5YsD9pGQ76vsVNEoQpfHWu+Mrx30BJ3gL+Dae
JDe5sOUC1eNnBksY/sTMmjHux9ad3II3FoIdzwfL1HNi0wBxxluoXC3dVIP5FAwJfTS2o0tnllnx
irg587KecQA0Ivicgo4QhKKf2MluJMlBHmEz4RouAGN7pg/7Hnkb0Zsz1Cmcxta9G0izyPhjqIrm
EWLYNw9cNzJkDjKUDT6G9mEBGV9jFDfN6P5x4Mm/CNq+/ll6pK8/2DDN3gRb+Vd8amyNekHwSc61
rxqp7HxSlnY/Y/4JzD01fR58y2uibKnDzbocBVZenuposJvljog2IWCT0KEc/bM0qYAUR3HZ4+/J
toM2JZ9Vto2mlfukiADPgJmBiI0F99joWuXcwImUyQxTKyp2xm+sjNgRXR6kso+kEhyx8OVUf1B8
ThM8AHc4tE4zgluJT3PLFfwF0F0sr+wTuUu4KRohXtCie/OV6cm4UPQeK50Z/se5rZOJxER9Uuiu
6iJSng/2a2uEIpgkSqHUTQ8fhq1gLn9Xbvvxl/VXVVOIKZNmC28Nk27OxIShYzJxeJMjYVu9Y1w0
aK/2EGnclbuUQcGkhEqLL+qkxXnBVgkaAWr30qNsN29gh2mzxDgKGxTuSAbw8CcZVa3edjIss6lA
/E3cwHX2LJAWP91KmGb8dvx3sS9yO1lgtZ1v5x2Un8/kV13UzgszlNyGcYFlskDYL2YvKXY1hi2d
UxsbGS7NWjvjT4MzyVfCQAoFDAQ/PBSrgKd1xp8Ua3I4mPGh+7nk7vgRjQFH+inICEPKhf4KKtA8
UAEW6elrK7r6L1b6lOP4fQfpudY53ewsoJrTW0h0LY0mDx0zBx3vb/aOA22WOgLKQ4jqGRf5br/Q
lxR31mzxo07va+mKox4TpoIWYM9ewk7LLi362m8REK/Rb97tqSWrJh6VWuasv/AEDd/pMsWntDth
TM16qsNCcNo3vVcPW/yn+tUwamTip8tQkYbalYgGZ/UGOi6BMV+jloyNIm8osCVSqp2rBChSadAF
nsbsscz8K6wEGrB09jJmOfJkeFIaTgUB2/rF1UOcGNniEBQ6UNkIx6UQs7u5iAedR3gXlA9MG5xR
HonpBQRm+JSgwGTpYbpxap6OcfXUAnH8W91CvNZf8Nr9a+a8KI1kidX5/QiBseFxAu1CE6Etvh01
mT0rX3/kZT7sUiXOfI0FEqlCa3mveYPW/opt3I/515qhRrbLfuRK4QPAblnxBeX4SPqU9wb703VM
x1iBEhXpEm19mQRxz2wJgLr224jqBuAZGAtfW3T+EF62yApkfEFQ7tiPrXFbQwmV/PJ+Gk6Vti/x
z2/adRnkpo1theL+e1tECXYmx8VtzZgvQRnV7Z843rF6E5AH9BY+mzXwORRk02MCxHCaw8MyoH97
dbrENHXRa6gdp3kKyeK1Lo+fxG5wu5HWDesrzcyqwz/85rYs/MZ9cQ8REGB8beM/MqUSogaGLPnu
fcILldJ+1FOGK3DRXtg283y0IVairlUGHfShUZpOaibxfTVMoUWzS15RmznDc1MU7mfbXClN3tv7
uqr5knijWwFxLOfhxOD/roZvJWzvEYTX1OOmQrLBgsxcLYkJIoaLJSIdolL9ABXESg1lIar638HA
tYhpNeYjIcIxEOQu+Ly8z0/GY4/Aev5XfOVkoD7t5Omm9+VN/hH6s8w3dbwqXYxKk9tEY+AKPwW7
JMnJ0g2mETRblTDtepx89gQUjuzOwXH1O5oXjhRgfvu6+q/bb0F3yMbe3Gd1/XXNjkjOzBe728IQ
1yXmRZMgsYXSUfLJIDBPORc9OsKC5qsFBBecQXIlYyV3K1PZXDHC1JaSxHJwJS+Cv9H5OjbY/tvj
MjxjU8VWn1ErF6cnJYu0hh2vUYkMSaekSG7Gsa+Jn/oULB1fmRu+krdprSEohVfiGMri9tWzwB7N
s3jEqz2umXsxroIsa83zNni1q77w82yft9tnsi7xn6GBQk3PL8pHLdTxjug9zRE3Yw+fuBZmEOhP
xnYrj+sv6O8ZdKwfbBOg6dIslj98qb6MuTXPYvmoQeSYDMeauzDSiLjoHeskPKCOTysYN0/bqGbV
DHxVm6exYtnGGiH+2pjze60u6x9rPQgTVZmUs3LGS40/Z8zVZbrTl+0Xt+vm/fdYvD0FojCXCJuK
uJ61vh5w5rOYl/arWYMiZrDL2YdRhzB5c9nnL6ypjtVMDypfRoP5U/tZPL5DAiCheHnUuPDcgrer
OSBBwA61z6vO4ISH9zhxYRTyXf5hgQiev6X/+NHhJlf+Bz6zS/yKh7FemAWN6vRMjdmmwxGWkcIE
Jk70/k2DEULJD6U/IiTV+HumzG9fmTABQkGSAX0EN1f8ZuwbC6TiNL/Xyi3gDSIQYvllfAIvkU0X
f311ycf74GBEw4bdDCI5PkLn8pzahHEGyjr9syxbIHMXL7bWyUeffk8XZ3oRNd10wOHvtjXUuNC+
rzWWEDAWGvdKX0/tfPNkQpmw4G4D2XC63jPqJZNmsDrTVRPfes/NDg8sjI0VOzMcM8Ns1s7wXyOz
l2Ll8hiclFsKGh1+N3Nqh7fMo+cJFIeFJ4EkUTrBHcW+kuf6A9di+X6Z/mAmG3UYDdVELq+YzaR2
l7LVsK85a9a41BHxSECWDa8Lft4AievvGaXPo0XYhzb5w0Ykuu4VLxPYQcG+zLsb/oWkZJb0kdd+
8phsPtMrKNe7m3yoIWzzl7wSq/q1tMlSdKOlhbU3XJPnUugo7ZbmQrkoYe9wVDYXpDswFykuXyX0
jXIyqWFvT4v9G0oXOxWqr0lPfoa8up3qbucRUsAk8o31pc3+vuNfYrUi5GPzku2vB6yQKtAnEd8y
N9M699boTuE7EhCLIEa2P5djCwOdVJPU+8q3hbV5j9DTufrAkI/HXDHDf24rMdAgpUxuk4kH+rea
Li3DbgW8IJdVvR4ebgMG3MvbOy/48U0mESutogZhz+F4GH5Mvc9lWxaeeDAn93ay1DCaS7cdriXT
HWDsJPkVKDs0deJZ3rKnnx9ImR2gDYzf/k1+j8t0OVkSYeWov5bKw8G5LobJlMnkpL7cA2tYsPhR
fRkUNIK0VXCYQxAz+YTz2z5FcBXWlTudVtUkRKw0YRC4KJ0p8oj3bxv2063Yu42yLL+qmYrK/M+0
ofx9afAnptcvUiLGGsuiIbU1ItG+uiX5WZc5kG7IFJoC7Ir320mIZToB3J4CLp9TPudqGb/zI/KA
JQ8MfCtPBeC94aa/kKrpncO3UwKaoIwBnd4R+jqfsDnkMNrjnthWljDk/m40dF+ap3hM0J4oQaYJ
HvBsAS1PYu5ZO9nwuiWPtKB8F2psOACY1PPfLa0nItX9/bWqnXvQkHCFl+SElos6pQp+Q6g7TnOY
4t2y6ijpGXB55YWbX4tTLC4mt5+c2/1PWwNnPa2Lom9TbG495f3H01f6qdfjswm1Y5LXXuMC06bU
gQPn1ogt3W6hhFf0lIanfBOuMJGk7cfDI9XvMg/HfnfCahN6FvzdoKQinYQmntRGoJuLFqs94HKT
wjqX7LDGV2PFki4jnyimL2m/JWgmPy9bxEiQHMjhaYK09e83R9hrxvSOM4eozN9NIHwLf5XfNGOu
YY6PFyq7X4NN/vbNzWckDpVoZ1vYY0Mq45HtIW++oxcMHfgPjZeVKwuVHbD9LoVDofU/IumxV8kg
RAVtPcwHQiFMSP+48zCYX/UCJeWDzoPQz9GlXV6yVi7N/KRUM3YoB5ajNFhTtbmvsw/R0cw2qu9u
OGjJrKaDeUF5TDUWtcUd1diTAYUpuerTNT7ASu3lkR2NwodLdKPzIVf4SEImBa7AL79Sg9a3zGNB
e/x0RcjW7mA4Uh8hORbW6lX/97ckfDuJP0e8bh4zUGWm8/4N7qVvyob7QkVjbcWnCw1DF/6k7q9o
l/wyYK/VtLcPfSErs3JRfKIM8YCVHc3XTsErnO4LRyFG6yiQIcmA6d0nehYiiylw5eNj7R6bqx5o
EWYfKixB6Py1B/Guc6ozfDPcB4rlSIjgUESw+f4vv/pDu3jeTLsZdTp47n93LyK7Jhr+SS960KBW
/NueEO+kPxtZKDZj2xnWuODJsi1fMRa2r7pLwkp/atVtLuMNTEyiNOANx4ZsIj6o/ZfJvPW1UKDW
kCdMKnOPM9JAWHG31AZPYj6zIiWG5KM5RKjJw5yRglPq9jJnGv3YFdZU3JptWLEYVNMl82bmZA5j
2nROqFeiOaFp+nSqijXV/jruAWk+1P4fPk1XMpsmN7J90AUjFpwAKiXRDWpFd5SblaAf9Ym3UK9L
s5j8KN8oih5XV5qXzV5tVjlgDTIizDp+T6iVWU26mUa4qmR7ZjtjN3D+BKY5iWNipYgqcvrHxWno
/6jBb+69n5D4tKPmhd7m6wDL7LY34AmKqCpblD+W4f4ZmJXXdt+4mG89ie1ymKEzC+eun26JoC85
4iy8ui/NfiywvBKmVMEzdO72E6CceYLPMIGpxdVlzuakzLxSrw7hHW1hmBIrRg2SRRn/rsO3C7HK
SVweJiZhcvDhW2QWdywKk5KCjhICZuHzioTMXL27WErsrnQ5AkOnCSN+VbBbMieaWF9CHnrurmhE
UP73O4Sgo4x9ulY3guoqTMKev9nDFb7fNvv67fnbpA5/YNrG93iOTYxJSxYtXT4r7OrhPWKZkFbK
qjtUl9u6suw3W20dFRQ7aD9Qh50hQFAIGQOlWWHYd3o3dVuTW0kxqZbo+KntMvsTMXhZ8zSjee7+
qNMb1UY+toPFYO7rejm2wb711VBdFU6iLo0rzRjUsXvyDPWtYnSwn8WaNoAzcVUIwbhN3MyhYEa8
008B6h1KndhaU4BnK8Y4byj9OnQuX9+nqE1G2N0rsMwYbmehDXUGowDJ1ZFGrxZCccAG6OpVwoJG
vuTgHWQlj0k8e01ie2QdaO4PORh0bHRhcAlfKFjWdj6H9vyGf+YOp9HvkFoPF3vWBnR1EAhfs2c2
s1z8CWirm+9yQ+8OCVQ7wI2upQiOp0Vf4tRsrQ+ZtEZ4y7bZTQs378ZMIEyKvsUCNSRlPXA57T5v
QXma4TrdbxI0Qp9vlNU3eXRZuGlngcm2aSf77uNVOe1RsZYNmC9hEmqA2YP6otxkRQBLYK40wGmU
cnXWqRrSCZy4iu3rtUR6Zhapaw7w0yD5oYHBhNVoZypqmQxTsEgSvLzdCThcAcYWfx+WzTuBaFft
nDMTZ2Hgpx6N26vRpwS3G05wtcC1mEh2c72ccbJblcxwPoP/oeAKZcaL9fKPSVe/ufuISVtpzmot
bp65fzuOemkgK4DA194MS/f9nec/H/GnOSnug6tQiEvcsaQkxFKAG4KHEGqy6OSvJeh6XtM1PkIM
9VSIWVQ/N6bShJu8MTZcoBPl+W9/bgtlpp7ytca4wFqkaVy+EfRov5lO5rBcnGEi6bfQQBKVtjto
+3LBxjaa+BY32kBKxU9Bh8Rm9VYwKV93X9mmEg/kIJE03qn+a3G9nSWRIwWQI8JKwfNzfde++9ZJ
Vb8W/BpC3LISztBnUloAkfr+6V5vDrC/iEZygmKZhJanNZOg7V86jRtHXb6qWflrJQFa0/4dvilA
yUnQ8xnjf3lcJUIlaJiyYMvwLwAnD7St1nmCvn+YsBmpaW/G/g7fqv57WHfIO6DDbL0lzY5X1OQB
uWxIBrJtyLAUTTSCCLBuMxOjRrALHGK2xby5R0XuV/Gw7ZiD0ciZpyuSRn1CJtu20RELjqFTzy+Y
/7x2RVxNvSB/JSEoA1ZrwOxl9Hk7alAzTLRwJK6eyY5OsauCxdqNIxeme4RoiB7TGlxgYepqNF6+
gVmxLXwVZxxJscqEqge0Xwcl/MLqh//BjGlItyp5fCB7LHVlDC8IHZGkXER8AbAiQH65BTSsmUwM
vjgEg3ejzuCpo+b7k6+esZzJeHP2oEayt4dYSlL1bSXY/tUjEhRANRB+MK3xoep4mKZhyoCzApQY
aIRSYMZohsblIMai5B6m6bT9Yd77Zbxn2XexuTtMtvotWmQkj4UWNQha2aGnSAAJt3nKIRl4b+2Q
diztZFTw2H1JZxhhIkw+Ip2ZSIJycaffgcIY18NDws3d12goyy/gZ8OIymvYvByMfmW0tBi1QwJF
Pk8phdmQ8xzcZKHsewimKFG4TbSRUYh4jRsHFQzBtUDqym05/OiZKzLtVv0rA2/u/QsDArhV5p0s
vdAsl2izsVZoGUTBPjQOeTbNQc7R7jPDfJ8+4hJsTNB+b7cdT+ZrKixQM+H3GFFWyqPXDSAT+LpS
RFm3F5akf1rwLLqwuHkKrC1xguV1aU3pm2Nr+UA19QGAMSfK4GWJS/zqL9nIrD972IygNK8/2dHw
SCFrmPtiDkVNOVe9C5Mgkf1knmAXFDeb3VOL2rX+g2cToeaMGOZcg/saM4T5CzcBcPIuQsRDbitu
9UQx+CVLm/TzTo5tF2N0b1xDpYvfRmgwxCE3qvXhYSKuhIwjLUdenjjBdRUGTUGOnen0bG6SU/bT
Fn06cWsBTu8dSCkPkQIAP02fvkIpm/r43D+u8OX8ZlSX/AsnIGQW43+UhK04q4kfEl0Or0UsAPEA
090zYmZI/XAEOWvWWV8TNTEUQfPz+ozvKRw7LOMJ0Pxjs1Qau0PUOO/3j2yq4FNYeJhm2hRoTBVe
2+6LFGt8qlXSduqDHGPbDVfI8kUGXw846bmjwGlo4ptbuoTDzrFd2WMCk+PTVAfVFjOW51wfmLRa
FLN6aIbWAeIHqnY2OsIM9o9tsoIc8sv8RI+NrbHlFOBWWSF+rgI4Vmii5sgfKEKDV3x1C5I/5tzf
XJl2+1rXW4s3WBdbptYs76eR3goSzaXnNqOx/ucvMOzJZ8nGMCGGvOoFcaONa+buvdNm71VFbtq6
35TMLNbgHJHMxnH366DelsfHsTjyk6tmLXz1G3kHUWzWzMvlc5377TKb5OGww2Duj687mZidyGS8
tzX3wOWgup/tlYwhzII4duqZ7/LYb+otc99DxQY3T/bD9xvvIfBifgAKdGbfjvUWhHrYmxcOXIs+
iDDxT1gnSK0O7FecTFBYqjCSPe4u0r8Qzsbr9F69viGirPrZ87vZ1UtesjxzgnBqlkC9t9UWVwzX
4B3gIwCYYxZSnPttd2pZWceE9XopYWOjQflI1y9Y0ygZkCZm6yoYeTjXX5HRnV1v1X29FU+PYzIe
3V3yZf0/nu5rOXVmiQLwE1FFDrfkHAzGNjcUDuSc4enPJ/SfXaWtLYvRaDSxp3v16vypfe6mmqto
aXZo5IAa8ISlygDXqzcnc6miZKfZvxfDLTTP9Vcl4k2ZnCa4kfhGD2wWzXKkoai2JmBpNVPEF3EM
j0fwGnRhv5GPnIjG71iWtv0ze1gp9U2w3bCX4Gj8JrH7P9vdNLMN0RoMKOhxQ0y4Q+v77OfQPYpu
a/I5/+36NwEr2lm+nlOxRbH500LNyRHQi0QJ0kKBgahxrD/6S1Ca9py00UvbVSoquoX6fZj8jD3y
z+n8jWZncmtGKvPGQ5jxR3/cWLqafW26i99Lcz0M8C1ROK1nZdxMtY4lel8CK03AGQlFIfZx2xVm
dVQsb9nf9Bea1MzHBeY9Huw5UD8GEvk8fzogyCmtf7C3PEYr0XQCOitdxTrFMh7lpI6GEDKPPSl2
AvBkstHPrznmx9NwVU18ZHdlJAxyZ446/M07l5adJg903ulrf9g9fe/qj7/LKB74+gWT9ZSdhHka
qcGeQdxugoUwWQDPYhSAL7n/Hurzr8BRh4Ov9BbTM0qeZ35k1WRYfjK3nWqndEAvwXRjFYIaWFjz
reZ4B2gGCacAPNYEtAa5fBrWl9VV0PJbcWUqCQDHVVIF8k+z5oVLDHMAK6RYowCjdx45yMoL+Afc
cX7OEIUU+aU7n9Y4jrrZXIn3lwnU489Fk1EZTnezKXGI2TxbHmeqFYua/xkXTJQ8i4/Ib6L7eEuB
QG6bVzBY/hI4phaVdD/Sir0Bj9HAzIfJWnYwHqTaG967AbthOiD4w+2xBA/hRfoDIjGPtOwHzDLA
e7yCaDHxpcbzvp7JG8KBxVodWCOPMCEv7z6WyoAT+AdhTA+yrTQvHdvpeBNYMQMLtMjHcbPl71N2
VDrIo556EBAvf51SzUizn5xP5dVg9rsbtM/DPb3mW/rz1M0d8imLrXdPcg9+Kvn0D2UuDejpgg+1
SEs2f9ZOP7n3+ce4mW0mWjMv4qo6PX3OJ4ne4yf+Y693MNX83H7208RaNCCbu9vPPNp6fFL13k6l
HSETZSVVFYet/H2WZ8N4y70fPk+f++mKIdIiDlWpyAuiz75Agyj0ye3HxifKldL38P1N5Wnf19P1
9JDLJ21Fwe5Hp0//LZqp9riWCOx/4nFz9Q28CaH0SsfquEoF6flVXOUcwCZTLXvhAUQcS0S0+2w/
e4lRdkYNLOpLa9zMtDMAmPPqSSwKDpsfwkHhK/vlcAq9c7CN1MF15cA9lTNXOhVAbw+PwNfNemRH
cBIkGgIGdgac4ShoSeCvyffnMC5dzxXecBeG2NfKyw3/NC9g18uKMXEpIFsdH2zR1nw5S6LzxACp
5m8o8bi1gO148jQuiVLpBTMeNxR64L0czHBZ0Z9ibCcj2vqhoqJbJ6jarJB6+WgY90Priul197bE
B5usB6urpgXriqAtCexzHHaENQIq8yf+NGOOByBggnx9EzUvb+sb6rhb35DKvp+Bu3mU1Vdv698s
2/hkM0yPsAIqUvpeOn7OQY5Mi0uhGvmx1xSfac0yxCFTjC4clsSc/edieNk1wLoQImKQMMiXOjs1
MrrvdcHIj+vKA1/zhENZ1tNIbMU2op1kRT8XAMSJMdkjTpMgFAcHirRwKpHgIFxGL+UxlkzRIOjR
VWrr1BCn5NxLVoEWeOqXc12sqBxKLO8jGBgWA6irxeQxfNbED7X1Ym09VSynz3x6smGkfY8IXgM7
tx9AzAU2ZluJn007qOkpV2eDGEwHn5Cdg7n10z6Bo/m2eRrCbkX6i+n+hwtgdfm5G0X/SAnd1SSo
DxItIE2c00vmUxtdf0Vp5aj5e8qVxkO0brHmY3QUMfPYDTDhoADRITRdwWx6EwqEkk1czIndoP2s
jq9tANAHi7a2VKlBKAKbEpiK6WIyPpQZJ1vJ0mr0/D68I0IH6hg8oJuDruJrgOAIXN3kO5Hk+JWc
pPgvwmlAaV0pW+s7/YnGH2fCmhM0vFH5LGr9JmBvpmdcYw6n8oqRoyBGgj6+zwVOz/vPZ9+V+RZR
Lx9fHWQxzb5f6g97nBWzIdVmbdnN4H/Y1XeromUm19h3n1ZaFU/IN2NghHjmbW+sKgHDQrTK/n+a
JKfKrG6VX43ohEQ8ugLXIF2+yEJi15el8oZGNUQRR6M++RGQ4jQ5N2/D0WUYna4HQnB/EvyIeYzm
kZ/5L8Y83hlz4UeyELK3v1mVs0vHyDpNY59eNv/V2vQ5WlkXR5UTxxAtkhKu6VdsiUsWLuQVZIIY
7/OwrzwC9jLVZlCD41GHAIHEjlX7zICLfeqXJZDUC9GHrN9ijJnHoOcVyguHnsHO+flDFFO0We1u
JzYfHi309vDinTIv2/cgVhkD1YLx4KwikOcAdatRAyWWZ3I/3IoOTC8BK/wLg6IcMGdmKWMLkwaP
cwYdMTL5d5tNDV1EAzzeguj0PLWRDYQtGgxxVeu7LSoW6Nxrower6fsCF6/ZFG/G9sf0q9ElsOPc
4XVZBN7ZEuscUatzshxJlK6z0pE3coYPaQG3y9w+go4LJp1pgbo6UbTVAszVZxTjDOr+CLqXwnBP
kLOdizhANkafpt3Vqs+Z/IIuwpybC0QBc8TZAiG2QwUEHOEK9oUjT1za1nxyV5JxNUYFO67y97C3
26LhyXxlLpRFoFVtLkxP4Slu4osOjuVTFqYZkxI2nPFkcZ4KEU+hTclyohrh2/WI1+L3N3TUy+x0
kxKnjGMUxW+2teNVVDrE+XJyrduc2tgvUzxyNo37thOgc5+1xKO8nDUywtJEW/EUt9IKdRzILZUW
AGfgIH0jw+2760f/we020RzSIDzSjQ2c/dvsOUoeBNjrmEIDlF+0lazQNyHl/cOqENvPWPzf56cq
0kxhUrJnvC5gmMOrnVGwocWb2TA3pPK12M9heJoSNvQxorx3pz/vG4HK+Css8qmgJS1onRSXGzSS
y9o2937Cs1S+ret84BOIR7arUTJAM26X70iBOtzMzf3JXRfb3vVUJZA3o2Ka9NJbVq1SfIMSsy7P
XBBaJ8mHHOiSV6/4FLFHOQH/mS2w60yxGCxrASYRzcnkCBl4Ay1UDuFV8FfdoOh2Q2PrsO7nxvU9
Nqr7YnLvCv8cRHwMAt2lvsQriY8LvKmW2EhbtCmZRPFUTyFSRbq7rFJCZo/cszoZzP/7giA7nWM0
hmOGz9R4UcVUEISVEY48Llh2ER3EPBcAT7P18gqQmsprXb4DE+KHALAEaYYaFhQnAGvxWR+adX2+
LSXH/Hn3fKraTqOhOFV7gu3tv3qXSWT1TiO8a/Tiq49Ivhgf0kjJdksnv6cFN2RLreiqLj4CG7x9
BxKaE8j9YF2zUhXMFdRxc4QSx3hzFvl4ZmvxaM3UB58t8erS/NTxAT+HI0tNtrKhg11VHxzguOHj
644gPdxP45hUh4GPcPlmfrTuggjBjB16D2jY4rk/K1GOJVeYdtNbkNgJ9G7/qAuR4+m6NRUM7bJJ
MoPoBjNCm9vkkknBdj+VbmJd9zuZi5Hf38bmhU6wko/QxF730I7r7nBAtk1hzovXj3vAg7J1Sz+K
whBE6sds9ffGBMkZFI2vSHJIhXAYH4tAer1clhot+OpSmvQkuhHn6WA6IVqQzbiYp0eBInNVDpil
CjaKxQxgSsAOOtROetK17JT4fP6YXKO5DxsY8/L8FMyGHfpKQ381TbfumQo3O1PKNdHNpJo2g9VF
uREbkDHe1rUy6UFs1NriQ7UNrtAHyG3pb+Yd83J2dFpiKxCgnJe7klUepRPnUk57QhDH+g1zJEEL
7S1miP1Pir8eEUQnxEqRbRlz40UtEymPR2YMm3eo4Q2ypWQJIv1O1rO2JGAwavZKkYuJfMzhfWCg
jx+d5+kTuzz+NQQl9/sHt2m1uorWjG9Dm6yxvouwAFLMaqQqBELJVO8/s7c5fNZIE+JQGmo7cgl3
Z1XwScwllQX+3GZU9JswLH5+dPef4maZzMmFOg351Nxvk3Ou3LkZghiDVvATuHO64TX5eARh0nwD
vRhq/UN0sOP2sEXtWcJqPk8WNx+rZUG4Hj/iCkHowd1MAPHdpXyL1k9YtoQswHxgrYH21ag99gKT
KBD3g7Njm8kjgDPWdCP4w3EFhJ1CyJ7U3ArgmSnmTvUE30kryW562daJkpgKBCXoskkkMYkjQb5T
lzVTxwpbUvzvvi8+8V8JH8oOhK0N+NOSG+VKgZENmgzyE1aNwf9ImIVnnH+eI8VZtPLcF698aO61
Iwg7nyHicLpkO4K+Jyd+a+ESLaU39bSOHgkISAOi720nzWhFPcEH25TbzLhVC3bHYn6ZGQMdzAwI
8Vydf5dypSR7eCeW/0zxG8HEuqmeOJGsSkTVNyy3AIn5S5alkNPzN64b1JmZn1M9oJc81yhulsX4
l1hQRioej0gHvD8GRkLD84mDAeAyAZAZHTI/XdpQmc9TDU3raltKHA2WB4hodwMsHAjEIsFUIm+Z
Ev+t0qka69x/SKevOeMyofIMxPrgG25tpq/SepiZ5tr0NBdZ0RmLTPIbCLMlA1zs9miNEzhqoJri
Az4mo63AbxL/SC4PG5/5Hiu8ZQB31IjXyH6wf5ap6kWOQTC6g+lbi0eQv56KiHtIG5Ei3r4YW/Gp
qg8Y2RcxY3uX98elmMDNVUNIUqX/nz6G46c1tYSTCWYFDI/p+zQiFh+/o4MYxr2eAF3suT9p4Onx
R7Z8+f2Ct85v6wsbz3pmQpduMUCTmy4KWViNgZKk6rvPRP3Yv6xLmJOOwo+mS+lJJlJUY6dJRtWt
7oTcCiDrQ2OMa5d0nimvtTyxyweqSxGM7qdC7Lts9AAL2AMi6EQ8S5X/mFpVxi+tweJUTj5Y2JuH
ZwdQfz4wqR0Nr9KmN7YXXZePL6Js9abtBOSzO8Esgt2fK9CPwOcUIklmETJ94mcsSqE250qQ61sC
zgK4EEA4NWwFvA94KYQGJ7VgTiAzOBgjS4QxV6aI8HBNfgwkNKaBIgJkD/jr3xGvZzr2kOgZH3mH
rZ0JgyHKmcTpTMA0H/IoGdlzEvOIrSTQHUTKa8tg1FOZONxx39jlt4BYp5KocRy+BbfDH0mOu1J0
RNRxoHjgwWw4esvtFVPXcLAjpPZHgrGogN4uvs3aSCaoirzJNeHShQlM6VzYtASSsOxugaOYyT3k
SXDhkPH4T4HNxjYEhpJDs9hzEO2d5/tgi+DafT3bHaw3YY25eS03hM+EFLP1oL4yOxFKDnWGq1fl
qVAXDsKuidU78FTp/Q55WeUttQ9tTZmNiJsct8uPhhrCEJS5/Yx3BWvpNMbDbGCtPyM+vEyVb5Sc
ykFHwivPGsdl5ZWTC22jzZx9ve/ychfawuFCFZObtY69gBZRE45T4Amisve34AA1FblJHoDdgSjw
KoKyuLCE0H8pve/1bWE1uNhMgFxbtjYQcjpQc155NOiyru3AU/NVNVrDR9nY/Vc2/E+Xd5aq/mli
TaNqIJWqQQG78xxAWg8zxUv9BURH7UXYRI+htRTfR6R+1LKRsMkHUTLEwMmffyxTOiA/kqAr6gH+
DivgbhV7VUlDC/hNcR26r4pnTMHk42f0yENuJ5Bjy3xPZ1we8swvdzU1yBQ333znS2fiEosMymss
R4GNhXCNp8kFiYFXyCVbPrwiEwt4xdgTbaTe14e8P2TkLJ2L4JqOl38otw5dV6RmUGbzN4X5x/X9
fMjv+YUBSr/eILVrZ9nLi2kHUtKd6MetGv2eiT7woVrE6/XiYzDXsQoJMoHJoBStHuv3SrYatSMM
nPAJ5G3xV3q5OvAfD4p87Itsdas+Wwsa8mUJacCQRmnbpSgYT8fDHOBrQhABZFR/jzb/pE+dLtoz
RT27u4Cbj+KApx3eh6HWOJaE2VYrNxDU1nKwmtxQYOZzzeOpwxK16KeGJtnccJEoxniD8GSIgmJM
RT/uBoRx8fb5WmJ6w4daWxQjzQX6lewUN4cAkuDO2mu6bAa6odKjkixt+PziJVhodiCfMj7Z1aJG
uD/VUWCyWs6FJEVNsm4lDxWWuvufEPGUYYPc1xLP+ceSu6foZMeKOku2hTN6dpczsScL9685+gAG
MxROQnaxLvytoHnqp45c5kmJOQQdyKlfudq1teh7PvbFzBqJNrbXKlaCG55BGEtxUJF1IoHO9i6l
XF+kgLaJZTfJQjjUIp+2BknMCX3SVCXNw5PHnFXWlnmUG9jn1hYUyQ0i9rxG3o90NjzBroHnnuk+
PQ4kx0SmJtKn2RhckR+enUZcxCP1YZO17JLF8fCvVlXepYX9oYcMmBLQGKToT2OLDZARGI8olmzi
Tsua8HxMVdn84FEA1LbhuBeSOIonqwqXhXGhsns/8p3j6ghUkaiuWtBhHxs+yoD/tbPOlT8LIEvh
X1hxbJn3H1e6e1PxvjQZN1fLSmm96t2HCUpgyIXBnUNa+Tp50oVj+crf6/vSgLAEuxzvwk1GWj95
WGfF5oITLRtDX4f26lpbzCuL1hm3fxJWtrT8zrCkS86gmYPrEHIyWG2pp7NafhYEiKFj3QjGy5sg
Pisy6Jg3b+V7AFmszHk9fl1lfexE3++rwqVy7kMsorzkR6p6cHgMsS4d4f8HCzFtc3wSCtE7w209
CAPYPHYWfwz22fzz49hPpUAD01+HePl0Ka5WzN5EBMr9ZedwKaaXlXHtmq4z88CYQgu+wposhAP3
MIl0VrsKDvS37R8qxE8Mi2L6rDHgW9bRQwWMDU8QWPMFQrJEfr0vJ1al+aoSr2aJFixDQtaeCiiM
vzGT1KG4G/NVaX3riZo5nlCLHMW057eFHga25I6yjr2W1x4cLWQCBwthVJ5zYU3LIFqHWOMi1Pwe
9KSdZsBdDiKJWgpFarrADQLRaiJT3107amJl+MUaAU2Wj9gX3XFOBy8uX3GPbHoB8BEH14fQxVSt
u2o01RJbNQJTXVnW57nS5vyxaxxBaJaV56oSTVZjl45o3/fb4K6hk7QO5QQgM69m8frYpopPU2Xj
dK1mYu+xVW+ZqmAuil3LV37bgriv29tMa3VviYJSPUUaN641y+7s1BcII38VKDzyFlv3Tgy3PQ77
UWtg4Zjq+CDoztmywQJLlfeGAL8c+85ea+y1605O5QDhz0rLsQWCliNSePR3XZ58+7/kx7a3vgl3
VZitggDVc0wPXyeA/9mq88TrLMZXlso0V15E2PFrwr+vV+3FubHdva3T3fWtdkx3b+jRq+eiQbov
Xzef88S7/UmO3dhy0jhMghn20MvWCREHBuQ+P5/LnMK7SbZdjZyWYhyeAdvyAGCRQoa/o639rB85
9SPiO4vlXFu0E5/YaWPZyun6buNnp5fp45uhIb+Kp93J3oeP2i3BhhNAIWYFptOhPapOuft4BLs9
2PZz43dIvzi/2yumEvSqEImmmHsPQTs4kRApVlC6H4rGQxB59YbjrKt33As3nebafsThQPOR1WB/
rOzuBXYLzstDPlpT+z451fyjcqFAQgblfJnmcCwAk9fOHwwojxEMx12InUeqfd70on+3IT1stheQ
my0xRjxtXmdB8NFMPvp2jQ8T+9799oHH5/55vpfj42bAC4Zz5VZP82811r932fKWU+21sYERmw8X
37l7apKINrLbXHdza0ZZ5zLbUsTIwrGVRAqe7KYPX7tntrUtxL6A3a43PLpbro6DVZq2cy1OYflh
1UNfkwmsFVfU1OzGmJ/AgmdBmPVtsk0MmqA04HKQ3pcsA1vu6YohZva9aSH5jQwCHA0KjbOompZj
1AenfUnfB4zKDRK/a75Sv7FUYZaozmKF9HUYiB7fJLhnJL9uPb7jdGx4oa+1GdBnrJTBJP/2THxE
s2V4L2joyzZQpPn9OKvnIjVEq+Nc8XotxZlWEp0ImM+yIm6BXgAy/zW7dDeZ3iFWSPEewnTxLIKd
oJTC4pS1K+XPVVgtygBtiWXJxTqlS/dS3X2qu0y2hey+oPmPNWaRxmlc9F0Z4mS8sY2X9f0IfpBD
abEHlekddrhwRUmMfK0RUTdukJzRQOQkoqcofqdTyD4rUJO9nLf+ncYkKJ4MH9UjI1Nh/rdnKiKH
1mKFaL7Xgw0p7fAh7wqHfjKIxtDbbvLLanvZmDPwj2tZJsgtOXJWjFmiy4/GZlGO70vzeoZ/2qMJ
HwWWY9Aan0khiJNsccKbNFaciy6iWNZTwZzeEiQvGc2v6/EPFuR32Jl7ZbsuRipHsryJqnSmCKog
jxEG6/MGYUd4H/IpbuyYLk52kcxwXMwuZbjvN+i/BseWWfH6E8mYPEu3XZUys/NozEv9xafMFz+J
v+z3dRQdCFZ7fQOd6976j3724/keze97MT8SJKEbDmz6ZBWOBa/r+9+yd/1Lf2xH19b+vchmhi35
zp2Z0y/JopaBXHhPvF86x56QrIvP2c/4+9a/V5BwRIr3Fh8KbBcxTqejBRKu+OQ8vA6jbValL+Jm
ikacxPdBnPW/5iWaOrt9AYOi53/dDO4sKyRYFxEyITTSLf8wT6mCe5AyvOOmiyDBC5TkpyDZ646L
fZx1b9Y5tja5sp8kA/6i13fhTxdLJkxQJks8qfqVgzuG0ap8frfpLzM1b0fhD1J4vbJGP+b1bOyN
DFLBJVoQuvzz9AsdnwTSeB25v0TgH535u/w+sdxT25NK0ExoWns1Gkjoe0AXVvrBI55vR4vrt9nX
efIk3wT8l3h6TCFf69GhyzGaymch4aaTQP2z+iUELW2cTO8alb/v36Y4+wGcXyca1cijQmNRyQ2f
I4jRzF9m4pWXX11L6WwS+Gkrxox29bU1CKtd7ak6daWeHZaqW18vr6kfPwUovf6qfKxkv8ffqfdo
gI0vHTrkkN6lb815X7fPpXR/XEW837t1HmR0mJZ84H8e2fZzo/Nk9mknAe5XXZV3fQtc9v4RvskL
7DYCI4tZD1bFlAm98rp48ocFtTGBc0/9W/0cvvyZ+9v8+HTV9ugrrkP5PHvel50dx78la+5+dGSr
Nwu+MvDhhy+VoUkmh9/TYP0mC8cBZto+7j3NIvqZGBkaYf96FcXrNz+JiWTa48m9srP6fc7KG7GA
akvRm8oqcv3adl1+t61ch+Fn9h3MdNE8mV8/VjYX+ncWBZlo4euW1QrUcMqwVMMn1bhU1YEk8/dM
krrn9sfUsCMj8a46rzL5bboQpZd78mTcp6zfY6wbXAGypTQnwyN543GoR9O1zK7yAER5xg6TTAFl
XpHNnIbxMQZsVLOxQoTpI9N8XIcb+wOeIRtDo6glutFitIG7xnrT24+y7UumbMOo+DajRt/8DyDm
9SE+wYXPsV189I2AXNcmUsH/fafvCBOFg0SfktrhvjseM9TC5lGksFLCX9fxcvIj1ko2PWK8qn8p
TZ+uF/0ZaUm/DO6puO1f+OsiF7S0LuK3sHuG41jZw9HsT5n71buMVeXVw5w9Hp4l82v4Irn/l09D
MOnGpWu3/yp9mMg5fOZRXXVQUPhDch1VEYJru+bDrIkToLUcnd/dv5g5GSFpCpEAlU9diLD7MOCG
sHIP04Nlf/We6kXq5I0mdUYbbTc493wUTL797Dh/DegijqPtKGgow3i0+Fl86rujzOQxsDTEiGKl
fTsDyDfd52/N7RtQDLYm+4vihgHgMyvSAMae7+ws/6hGilplrhYqvfn77Vsj2klnP/bvwa7VWLLv
+Tu/Hf9yA2v/ilIEHwUVxB+Uqf6r8ZzDljc5BI3//0YK2/LMH+Q1fNWEURsOXz+pd9mElfT8kyRs
XHOqMRUODG3hz/jHcvQ4VvqH5OSwYjCub/rL6kywyeG5ldhNFDHdSLybrcyV27/0KNrb8dxg9rIX
KcwK7KidX6sDDT9aKtNa+d7VfQkAzr5BCyux0oRFCLsPRsm+vzUyMkH9REfSrqaYRz/ZXH17zHJE
9xQd+V/1hXUhYZiPCx/mcBFYd16qG+W5vjvpgirNPa892vx++0tNrMqbvhfEIcdGwVyGbeSSj1Y3
HXl4CZE4HHGqWhnd9JizklmVVFlch7Jxg4SiNevAUHtCq14ChAxFygccdvVKV1OOI81QPYfBTPgC
yjFKqkMmUG6GVeKCxZmyTpQAmrolJzZeTRm2rP8qLEypheKjQ+nWU7b9H8UfwmOU+aVdf43wal4h
02Xfnl1MosVl5VymRuxEBqnPJz16oCW+13ZtPAasgpn+9XNRTZaQt5WD4F0ImAbUJ7n+YpIYLN7A
ZqADU5+pfvo9IvI23SMK78/ThMafPo0SjyIiE+gx6SaoJKnW4tNrosiaIc5EcTGJinKxb6aRzBzE
04oOt91NO9si9m7/kkHQcTngsrexaHzLz0G7kWlkRxR3tiYQALSTiX1+VRrDDnBC6W1o7uwHimhr
a5A4oYLPmwnbyhTgQdjeOm6DSuz4aseDYoloBL1vPYLesPOnUQzYef5Toyo5NfxSw1BYBoCNZJ2S
+ouRFAYaMR3Yrk3pSw2t8h2LA6bRoDnonl086aGB518taO+tM+oq5HbXbiYS+V5kH6QOO3zYeaUI
DxOtC1O5+/tz5991eOHsvsZOfI1LErnyQHCEnR7J/vz9UkWx+ZoEwrMuP/9Dvil4Tzvxlen+5mq0
nIklgEJ+HcDq10zlBbd0Yd1naUAYZXrsK3/DKbwI+7gx6F2S5YqpL4ukZy7f47b/wgEQXnji34Xn
vNpC2pr1Y8uK+8b4emQwhE/I0YUkzlPTm2e3EoOivya8VZ/mM/1BH7ds7S8ozQV334/UoHTKZoZT
nuAFL0WpPPz+eCX/UzyD3kLiFVJQlyz6Su4RetBl8L9DHmEGEklqOnB239mMENaHER7eN7ylz33Z
vbzWEmL3sbKv7KmsgjfIwoUjfN7LSVDmIE4VsltyynvdkYsLq0WidChbeaSzTfrb/oUrVfh8dV6/
ZxrP0oPC8XL6iXQEAy/0csVpvb+0PiW+ErUEhtttI3WopYqC8n7v35cjeDmHunXWkA7FCpaNHZay
4K3Ofd+utlwppt+cXUsntWtrij+dpfGns092x0f4muC+j349EiYIM1Effgpz+5eJm3B74beGXxX+
KSsXkoUF8qCcZRs+6NdgO/OqMy/yq7e7iLwma3+GJfFIWB5/OjwentWma/kHK9zrZphtWGbnMP35
VtIOErgjsZsK46yjHSvzult+9reieI2zhgoFBc9Y8KVWlLCgUsolfN6v/vR48OsrB4kD8eJ1lpXr
oNxQVN8agsT92r1ND30POPhHEYO9WDp5OfvT2h9+lj3fsgcKJGlnXwk/KSxGYFZ4FcyfYUn86VFl
Vp7wvbL5VxJZyN59mcxL614sW/KHQ0Hl5Qi/TXZhifvkHbfCh9ySQfD06yVexfDgVxdWNfvXsDge
9nKPhN8jgQef2aD8LiR2nvueoPZeGclO4dWez3UnvOnsSRmFF/+KGV7IPUzmlbIjgUnpor8duSPD
Ze9R3fTD94XZKqvDUxIkG/GqRP6Okt24aPO2fjWba0eQ4+tQAvcf1X3r3y0ZKEJ//O03GYe165ld
X1ZhNYRvde/yKoqEDjc9F7zRxOapMRmiGQiREv07h18TfoEpxGNPO6xX9eZAcnRGEweK3NedaLDJ
Cm68vvzxepe3SHV7pXL2qJe6GZT09af0bv47L8D5Xpm5aQPnfvisvLVneP1ATPa6L4fwK+Lfu2Ki
Akox+HqWOJ8KdHOdmfTEYaxs9sPrUUiLMTN6gFxh0FhEi47jakytWob5nolVmCxfDi1482Q+8k5J
f2PmL9q9b4BkCiRlciQ3moFJT/3LOiwkE9rz1YTKE5b2X7H1eDeVUJ2puWwc83jQOOrPs4GAHraH
T/KDz1Dn1H5hzbspO2dpHON4ybWfZomS96ltioLYmgfdqy1eHUUO3i1rwIjgGc/7OR4gl/IqT1/Q
IM7uJF8XYe7ha2QXNoJnVXNwJtYaP2cubpJ4qbMkYUP70xP2xuRLWbrpV4cLx+FY8hIX0nvnUvQ7
9o/gnodUIG2GYnruvzxezSptf/YTZub+wsI4CxJcOmHhC4EoSz6D9g+81ILPcCf35wXedKGiDP7P
/bFo+mmdC2pbMXN/ntBKuT+POfwVlk3hfaIUl18v8OjtV7mkkOHr0vYrLGiKGkZSGoBh3NZM5d1+
ZXMJ0nurI8w69ycXeWX+3FLCU5Aq95f7kxP+uluQiffdfhVHCudbUGo/ef71Lf6SICyGa5/iFxev
Dwu//79SteNF9+X/Korf/aXUOuh9Qm8zTL3vvjY2N6wzJOJ5JUX1LWAtJG8+uSkkMHBe67l0eTau
pf7GjSvMxrm6o18H4xXIqLxtpzeFebx2ouq5FylikptAZ7HclU747rNCWAXuj5tFMRqYwlaCxLcj
hwKv20UptmidoORwfRdnX2hypv7aLgqnbgaImkhqF8p4lsNw1t5u6lGIoFORNuqGbA9j6K6yjLcu
WPbBDubF6xYBXO2W/rktJnMxrxPNJIr9VXP9dhnnz/x6OGVATuaYFvKL7pKLAil9unqWl4cuOqE4
bpZt6QgeZSOBfhNjD9m9F+khB3iK59tL1G9lgg1GlFUtgnz/51mPlqOz4hl3/A/+7GMN3UAEYX6d
0nLJ7WndT/CnsDvadTaZaizW4whza26uhRScWPIvVV9Wz5PDpTLuZx4Y44pXcWyuHGVbOyRtnUMz
A7QqPvWmuMLX3Y7R/sV7qV0309pDWv7s35Aa7i4VxDRLYa3hKfg3IWhIYVaJvEehmn2BGKBiYPUX
ujlNwCRSiLQXSWbAVS89WFSwR1tpytsOX7zKJfC52pVxOZcSb8mi4jRiPV6aE67Jm+LlXEcUdMnl
AwIW+7mv9G98W2jf+olKN9ULCC/yDnwZ+Xl7zB1lU1jZ63wiRKquR5e+RjrWF5/3tBgwhaASr9Nx
h5+PpM/SMVqNDZOn6m5TnmOJ/U3V529bJuHPO9VjeZbABFFadIPKs+hOcCBhWTxhSmkmKjyJuPBw
8YnDzhgDFVC5eOVUyXDYe4tfayAZKKoHq3Ksnv2JQdS+7Y6l3YCiLdt5fG6BZXizYYzh29GcY8yb
xnq+PddDBeFluYqAkPp7YVu33CWrVyTZhfsE29J6XR931ige2okJfkYMS7uvJOCsstT61OX1KKyZ
mOhguMcyZowak2WJPfrdiF19nZqXGlDqrsy8M8kC+/zoFLuaIkwwRlEavj2K6142mz+zwbLxlueb
19Q+Sr3HJuMfc8A+UxB1gz63aOiJBzEHREF5w6WusOdrbXSly0cMK4bzBnsJ/+mikXxtu7dN1I2d
HEXuFWFKOZIpsgzdBoYl3pKluBS7yvotBg3I69yKF+dwhQGicZiXDJIYfAxzfDVTURsnGiepchWo
mUi2sKBVSudj47Z6TpYzYne/HU70jxHec4L2TiVNTOPJ0np660ZzAvvmb8xp09OmYERD5ldik/Rn
opJlRX/UAsUTGl8HTi94WX8GPJ6q3MtunyidDrVIhQeHqMiXwpPPSz3dWX6r8JQIdsHAvdorF8cQ
vswy6/audgfJuFRwR7F5nBlJm2nY2TmC2vzyLZYqyzboYetyOlvTMc9DH2xssoxmepme/3Dh2OnX
cKoREkqHYgkDfndpak13HuVNLVo02eoChvzJV3CSGpzoxxKaeg8FO5CnwyfcMVia3+fFYwqX6KF2
qd0Mdw4aBlnQFGdust4r1tG8kMQGLNzerLJYvM23lasR/RBOqGKCiWIXiOWJGjFe3twmkt3H13ZK
8b5XM7P6pcWDM1c+UqFcSkaM3R6GrsmJzyNcSV14g0fB4PHyJrfaROFCp8fza8zIluftlhkl4wVT
xjguvEsxevpaf2xucN/iGcS7p/d9J/l+aj9RKX4eWk3OaIVEdUtY2bQSRdHPpztWbkqIkXYV1aYI
7bvukFqLs8MgZwfZm3Gg7oM10jLT672lJvHmdR1sIe4jPTlGMutw89/1iX10ZuM2YxOoDSPJthL/
puX6eTzLuHaiGgS0MFWOja4lURfilNaFeHNZJ5Rc346V029seuvkNFos0ITN8E5WE3/HFtUcxTaX
jO6pe37bdbMfuVlh27v2rNZWKjWE9Ow8RLR6Fg5Zk9AlxSoH/mpTHLKzSIuLo5pcV9HYwkskKiqQ
G+GmtpxEO/FOtj8+B5LgdlnAhZKLvY8HKC6Luw5L/RFPYSFREzslz12nduZZ24kGJop4Q5dnBKyL
NljOcmwMvihTR1i7fFt8pY9B91q375UzBfDJzNDbthcg/N8ZeAuBA0vbkZqKfpAdIweObIVTfyuz
uOV0VzENoFgLu1+OrwqrRS5WthmzAc8QBDlU2J0zzv5RIi5+ok19lLFnRGdeTk2ulUtjVUw3Hvt6
kpPYrZXFDVAdj6Huq6vP/dviWjl1F+vm5jdYh1lB24mSwh6EnwrG7bFn1s82brXcMFk+FM8V3GQR
gJfm/lbaiCKZxl+coIUrbgTHSgxOjfHbfKQ9TGzWe0thAsGzTyW2mMvuwzj3Nyj8wr6dLh865tNH
PzNJEwuOrW17PH7Pco8sBtYuplhrUZ8HZhB3Y9zINmBqSVWXZCHFAQVegFjQO/2Wru3NwEy44IyV
rUUQUSHowA7BUQnn14chuekSDpJriIfKqTmeVU4p8TvGvOyxUGH04zEoeNSp5s4CkGT3txWVUAl2
wZSJje12qkYvla+oukn8j6QzW1KUCaLwExEBCii3gqyCuLVt3xBta4OoiKIiPv182RPzLzM9CrVk
ZWVlnTyHLd5eATeKfmenRJkVZN5gsLEzjVKCQDst+IJicv0cZsVc7f/WqMR86JfNG/zAe3qi6KCB
PZBa5mXPmGfDbjRoJoOvt2q3MAoCjYZqm32YumMoFNwr4JReNIRmE37DLugPnO900QLwh8gvvaHc
VAlSDD3S+Un2mazHFvdb7RtQoK7y26OWdAxoGurnMXgKkWtys23pV9/nSTvZ9H5uo401437f5arG
xwVSziCcyoTKzPPCcIB8uQQBWDCzdc29Sc81R/t+OJknkPY1hzkuaAjQM7VA1AOM0n8Mr3O4Jhg9
nB5V09539dFz08W1cHjy/JfVbsDPDGM3MMgTEZKGJgpsppAfwwz5jo3vkvAiRCHBZZcC2pGtVQQc
T349e84fwXnJdbzfe3qwRJqjDbXGU4xm2qL/OGbqn3Y/LAZcLziIWRIeSFVxAysMmzP7/whfnqbF
9urQCja+DVUNws/508LvCbwM0j1GD4oua/ZjfQib9SGghuETgAJfpr6Y44iNQM39G4cHlIxTgUMR
LIURO8uT37J3Epc0jhG+bXPBNgfThUPsyX4GWG5MA5zq+0BJmoOD54p1U4971PKF3OK514n4Ukiu
xywNb3V10RAOCFQSrhxnGg80bDZXGxJRt3VrVpoSwKViI9I2Oo04BncOF6ykGdsFWStsHMGW2IKo
8PVhrk8hgQQIuwCGDrdbvxL2bC6GgJ1Ny298HBvu9QeU3siKcQi797gOm/XdW+VpEZGKpYW3ORm1
btFG5cxWfcspZ9m4sh+Us9yP3q9k/cb5YrCkvLYjPVuBtMQTWctHdNl2PpnRJmnBVvu+zvEo0DaC
UkGfbCdXIdTp2RZkvg5P0WhEQpFVD0njVKQy7Nwlbbrqogpcby8iq7Myo6tLcTFXDad9Br695JqB
Qo7xe/9u7QWFeyvAw/F99d6w9ifV1wAyKY/8aBVn8HttD2RRg1NowS+Sw2R/s1vxVWHza03U7WBD
D73cGXDvfxy3C1bBxCDoveyKCG9I8nyDn/l5W6BwfLhQGtDTzvtb+7ik+Q5Wwb6db6oElrmX80wM
NHRDy6uTQ0p4dA06500dwznlhOTdZFr5SwrFl+3kSe003CeEX31bVWKV8mBlfNYn+RAqV2R6mUZc
//2DuLJ6o+5sl7BBdFzvILdlEincbj/sC6r7rJOG4rp7WH0YpwUhG8X4fABK04YaPoDfAQD9eveG
E58t1rXyGEjIFYfpndEdMFx+emJ21bjKku74ZfY+qvojz72qTmwDeMnttCiVtO0oElfSvo5Sczft
A+VkLTdPw+/DQTKsEP8E4Hk/sgjuBLLdtDYIu9U7J7XfhidSR3ugMOF9hYKwu1HNE76RXdJCnCL0
55k/BP9/Sc7VptQ2BzzSNb5+Xp2+6dwJpPlCZ32XKomGnO0b/sd7SJByoVCDusO7dynmRFz85pp/
c5oiRLwdw3MW15p3qz80K+l1yQu64/c77mthj9ufrgmtI4xc7otaU0hXHTXVOesWl+TezFF/5BLu
soRvatT37je3QQ8GapK8yKKa7a1vpb1FfeZabPW+HYGBfilUXOr1bKBHN4oos7TWZiZ1GTiJO6Fy
H6DGESDIqKHmXtvQ1RYdzLe1vpFNvwA0Y3nQlzdwnxecnZzSehNz8Qr1zLLhx9OnA44JMBw84AgY
4oQqCtaezYEaJjAsgJhuHOCOi97iAn3RINZmVtx+Vr+PdsG59gjg2fQJERmUnJDUfYa9BRfBeGG2
FhOGlwGwyZHyRbANH4PyxY90bbQGVytynpvuk0MDIf+1ga1aWB2IMKFU5ewFL0P5MRA2PuqJf4jq
m0+4d5UvNm0OZ0+qK9hGCYGId6cQKk+ISrVZ+fH4IYLsx80mFx/2S7OgQWw+2TXK0h6pC8LWjAIM
TgWUMRP4da6eyxH5Xdu8kXBZ+8J3KdRMkbLr20dq2Z7gMsFZUi0AeQL8ZyPl+/yp/g03P+oeo5Yl
POEZ9IhZ4MH8hh/DjtpNTzSA+7ivgvFp7cGqcZ9UmjmQjn1qX9D7Dla9BX3ICNh/L9YIytT2GjS5
0/F893QIysGopaTjbnc4kBuaSCcK2sinwcMES5c5LkARoHNxd9DHggaWd1qrwYpvwWhxAeIVnD+v
GgcKIafuDh5cdfVgZFGyvmDQmBDSRGAZyZNBIjVBv6kW/tLHhp/c4Ajf3BFO1B1tXp8cdZep7n3A
2IDZJD9l83fXA1BnjK3cqhvKvuIXeor2MDh41PGNnjAqNo6XB2o6dI7eYZXxf90xxn0YKX5eJ+dF
cAId1lr5NicK/JKaAyUuhxI4nqGhvhjotaJYIGTUZ91R+p6h2mfIpZ4zzXIq6Fc74bDMUK0+hI/V
yTWiB7l2Mvmr/mBUbTsyFMSaAKggtPGIfgZw+yU8g5G6dbANIqbpXsvx7YKG86jKMGEHsvDrnYyG
UxcuvLIH3bmgGwJf04W6Pftcjl+8ec03boCG3QdXdgD6Icgi47XTlw8Gb85oMEKD+X2d79UNH9m3
qGJgcL3NDYWQDI44SKLtDqYmBRg5FbX2cMn8wW9bReaOP2oXhwGm7X24PiETItWx1Hf/W3ojgwDQ
wLAzwz56pL6iObPMw+qMwnz7TiORfiuXJy5dqS0PTlzhbcu3k8fv+ZNizW2xBQZPA6+Qrm7y2Ery
fbbTEuzpneDikYQzdxkgay7egsKhiGzyg1wdx4lNudZ3JjECtOv30f4WwdvepRlJJX20HwZoxTnH
eA8W4bMe12Pd2cOODrsFUeAGMsxVNulAqG2UMWQ+922+vyqjW9SxDcOJ//Kalwe6Psv8ARSYFLLC
7Qmh0K5Xj8DV90jhIkvGRat9QBDsAcPG0mDfrMP7lv9XjV1rtnVxSF+B0T1QH83dwJe21iJw9OXi
tb5zGUsWkfyP4udhPnvzzDygrI5rJx8yEnhLS0hNL94xrFx49eL7tOOMQkeRMdlB0gClZvdLJckA
DkYpHIHTAaXP0w4Y8H0qOp8XLP99Qb5g1NIvikFKxwD8a0404kYu1Vcm0w1R0tE+DKV5mXPw8bDW
p+G23nNh+Cfw12twlfSh5pZxoW8OMazq3mCFp9RUW61HpwvI/zFT7yFJ0LXo+rjDpbrppeauI40N
/rkUOn3tAF2v8KeftBWvhiXfSASHzO8Zvc1gDtPofc0jLKjzszRDu80xNxmad/c1ym1QAx1XVESQ
VuLGf2UNRuf4GRVDUYIbwlLfMPrw2UPOL5+HzTLKCYKP9nt9yO1LHLwjtuopqNnZZXWYnabl4h09
YiNiMn5OilMc8EJUpj6XPTIW06a3OViwiF2Quxs6ZjE/pC+KNotNlj5RmjPT+5phGw6gTlpp/nX1
3uYzDAHduX22Ocb5VxM3sLZdZtUUyrq4H/XhpIUN9uHBRXExnKHB2cSnhlJfHU8B1SZPFDKgl3Nq
F4Y0FdUGdkBY053TjzgOxR+mz7WZCg2ZFkFVNQCAQFC96b5Kwk+M26/cfDZIoPBxSaoaiZZkLuu4
glMSAn8h7oH7M6CsdK4CGIvuoZryucHcBLOzhTA3MiIky6GR2YOi96HbLRyk/lYavP/HoP6dCLU2
mHFEAnI0sEY5Io08dG4JXzgLXw9YN9gCNMbKiM/GffS1Nv/XyHBZoSxw+RS9wt6mP1dqD79QrYHz
ox2w7ic6Yo63CPeOJPZaXpND6lUjKFBFL1iHhBkKHYIUU5F2T9sNXgjnP0go5IjUoCBnESAtEcEj
/Roh/hcJYIWZOrDUGYNuJ5KKajtC/Q92eCbptT7MNP/9JsjCiszSOccD1sO03UNiOxN4/D3a177o
LdKYGPJWNA5NtCuV2ECCs+eWSQOuzJxWH1ZcJIanhRc4yd7heZItyo/Gtb4yuJSUD1wvtWS/1V9P
3qhs9uNi3Y9r+IVF0LHc1hFjgxN9bPrJG47WVF2I4AKZBp8PJkZyWjO6MGPN+4kgscnLZC6kWa4M
D8ID2YSRYmqKtQylNmfBmUG1llVKXiA5rKw5JQ/3NeUw6DImon14h/k757+iiJgFZ/QgD74oqA4h
KHokZ8QFxaAv+yxliVqJfBy+qCWKlgll7ECmvLeHB4hpTsVSOLAK71vERGfHVX/o3tf19rZl+8s5
Wvq5aRtzlCVkhtjjsWB4vk10O56kkcHJ7PJVS/CRoCCRkg0EeEAvVBwHvSW+i16sdvHnvU2PoCKt
19ny9r89O3UDLTS2umbjBNefiu1gjXfxAPUYf5PtrDkfPo+Gaa/FYFlBEe16Ro3ulJqNL0J5xDHm
eGrkOuaDOYoh1foeQVOuEzfF9MN/ro8rFCcPX+Jn1kpy3/LMtRkcVsTIdPvJ8sDHY0Y5Pn+4wYmH
EmygSrlnB2MXq7e49zt1JdxNKAnbBV/jFy2qt2yyDAKGqbJtMpGZz4zP2QBloIz5ayD7Z+XnExXa
I3gFuKidQZhBCJ2wo6N3oc00rzc1hdJLRfIV3a4pRM++tTpFz1DUSskYT/szfVH56lRZETs9Qw19
jzffOqLgQSqWUB05VkpPp6QF77YR38PeFIrj5pOLE1KqufM+e90PeWQEBM4YOcKtBlS8BIFEzsMF
d0VDLlR4kj4dFaR2Z8q++MVMcPrZ5OYP0ANV5kPYWmOIiH1EJdEQIeohvENklgQotymoqyD/+i2h
1Q8B9lXe9vZobQ+GaCZHT/Hs/BcRBKRNCHOQK8EhLOH+j+++hv8QxwflKc79OKuJt8Rt3aK+OI9J
L0BoJCJ8YYaZOBFuydIXk2klw+DNrQtU3yJCkrMsKb7BxWQutXIeCYVvPTASNlC/H72jAXWIEdvh
OS4XshsNA2tOlcv+HdE1insWtUvxUAJB6+LKakAKlYZRyDdX5nlIlgyRljeEj2d/8HlJDGkgXgDP
4J/zcW/xDN9kuKsEupyJEva5eLm6XIjewtOYFMB0GNUzPYKw2FMVW3AzdXyYZslwfmQnTQoPmFwv
oXLSNROKRGLQkuRoSV/cYhCdYb1S150P5jXIp8O5OT/F/eC9UTnJra0lVKhIPm+KlUaym/yq6t9j
sB4wC5NAiG5xG1UoEC9yXjdIKeFKC6Tg9ZmJrrbl99CT1lJz/ohITIBsC8g7zKGc8ctQ2gebLXkN
JT3FSlCt2nUraeNjYyNCPdfxuLFFi0hC5Kgsjno+dM3co1TjMoQY2H+SL7BmnJK4CEuuPn2L0R39
yGZCqE3RHEyaKNllX4OFEl39YdJG16iJyLk8oBUamfPr1kwoIW1tC3bvuM++BJSI0g8KNyhOAQLL
uy0q0zSb4WqiwrStAFRfxB0L6D2jJeM5SMvVKQaNvs7m0tQy5gvd+gCmB64D1/TlsoiMIpOnxAMm
pUQdG1XuyORuqPRf+3whzzSBQwSql3Me53ZBDYGEBlmST82E10Jz5w4T8lvU1PQhzuwiylanEPaG
lKJ2oT7rxRdfQ5TbCIYJeD2mqLeWAc6nInX3iDofve+g3arRcaH6vb+R06OLyzj6j+CwE2PhO34d
goJzIZYOmkhLG9oBD3p6hO7V6bIxHCG+mmT7V6oFzZma4sHytTmjCA6sVQZvOG+YvlaDjNnnfit4
rCtSUajsPdbDOeDGYnXHcbU2auFL4JPDgQAEM1JaIHlFia/g2jYnY8efQH0R/pBejJWUrk17seJC
xst7TCz6sWVGKuz2yP1obOxVhtMKzOQNCd3x4lAKNiDjPkiHc8vvPOrGwYrmay0d7LTgvD6vr1uq
vlgSZnJYAGTk1Vjfht/Hp5D7lUXNHQO/xv39KSzCNhKR8+va2GDeASOZST99Sf09vf64P34Eultz
iXGDG2vIZnlOlIVCETTk8BP4FFhs2XyQFjpmoUZ1DP0Vz0HpG7vpIpms26qO754elbJmF0rKsIAJ
1dLOa5GPr1EXR9r2V4l6nDCSghXRRKCImy1ZQ1ngQ35mBNQhlDELVqGa7bK90s4mekQAL3PKvwNa
u8oSZWIE1JUmWUJBQNyuWcw0AsNNrVRQ0SsjuEb6vL04+hwLKJ3TirZgReuCz0XmHIzQRAveGIAy
aaLhPJ+yauPh/MLowH86sZb/H8/3Egybkh2KNR5bWRYUrR23RTzYQfDT2KzBJmrWL0KuHd0YbPjB
cD6AhoIlRqpzOcT4O4bZTB4Ry5Q80E7Z8RV0f/nBupdoARTlaRu16/99ZeEJ0lqG47oFQlvs+VKz
Jl/Pv8VKvruV1Q9EVxaDOJUHbmYFIeV8OMcRrcq4z4ut5XVdMEkmZm3OyxhXyQMavqJsqpU0jiRu
BOP+ksp5GeLcMdpRyd9k+LgHKVP8IM0NHGZEmVAagJ9Z91NpO6UqmxPuMl+g7jmjxCxUeQDaZinB
OvMqvlOZXEUqMyjjS9SfFhP+HDGotOYKZlz8Ib+jKgYbwkMm7438Tha5DDKvZjLzBQ2JrJQrRtYP
6PNNRelvB45VCYqRvFRsTpxb510/OthEerN6AvDaZIVXkxx+NgRPpoqP9QbQfsh8s31YHASjlqcp
zsGVXeA4VcFBNEdkGfXoPJXH00v/GsFMcWGiXpQDMlbYki+GhS3Kesb0PPgPl+L+EFWBj70Nz1Tz
SDtbv8IRHXgUPi4e+m3QH1OOFFLrx47BroGppA92AS6oYZGpqBy8uXgl3D90/zycyma+WjNK/AkP
WsQKrqAfWH4bKj4wNUfDUTx4zdPTWLl4qagL60nHQisnJXNzWlFeFIHdiXS8qsLPKF2ZGdzZjg8p
YkcToqAp0ivi0L3T+BRTzNOwdEmHV7HB9sdY43D/JpDBlJ0oC5+B5WqQ2kJKPxei9Ztr4c2aMP/4
r57e/MIDcvFxdalOETRWij0UcUavyC+zq0Mj/I1US3oIniHNcMEjBF0oAu4GW+eB2oJDYk3ZceGk
rNCc7IV50iEpPeTV+dxgLrkMpZIcm8BSOMuTpZSSPrcXmT5DmZySw/IyGXgIkgU50c4FGXHSDWER
VUCj714dd36+AElDsU6HLPcj4noiX4gNUwsKcKKdNBMllpt/I71EQwThL76V4s0DR5YdvsmH324m
YQBJ/uAc1KHcS1iMkbLI4YTEjRFnhxwQZvKclgrLOz6VV07OkyYwKX97xiqPsiZs8z7OHc/K2kc7
XZlCWx/qcfb9mPQc8YnZnPugx+SW4NNXUiyiclsi+0Q5u/g39O1JfsDfXU3OH9VEmxrLi3/F10g7
B6wLK+jYOKkzxckmWqpt+qxR8b29+TViSctSb4X2Q9wICw743hq/zUo00kHA5r3h7VwQRcWMspxB
6EB6q7jc7uDXqQyGvIgBrAjSmFmHclNHygOJGXA0/IWENmTtxuBvXDSB2GJA3Yf6lrrSGyMydLVx
AVedUAs/ucQHbqGwETGXfM8K/pwHqEf+wJLxxWOin0Ap+gEJZD08BfAG+Q1RAOgZn4M2n+g8asC7
sAjkLwCw+3RRrPBBRMhl0Y27JlxToLhnzk38VEoIlEBcQM83t9yT8lq+0oiRGcETuUicFL3EO/t/
Xs6nb53/Hw9v7NjHUe/DN+CxrYAyPtnMCUb6Y1aOV7A3ikn1xzqPJaqD6V5hdqAViDBbYK5Ywn3P
pRW7nvxS3FYC1AdO5v/20LL6pPMUltFyhRH5D7Lv/Of+5p2xYUaUQdSBATnwk0UX//RJ06Fy4Zts
L/7NLYKKnbcXQgXbd/RxtblDtd9xa8G9Ep6E+pUOYjMm9YLHo+8y6kX4vBB6lzjY4fYUHrlZlpFB
QNdrp32m8/AjoyFzaJEQeIdkz8kIMHvoiYRG8MdZJ65BpkHMQKz/f/tU+EjoHMftACi7jKsSyL98
wpGv4jzpMleLTFT9cxMOhogKjSvxj+oduGjwKGumpzdP4Vc17nwx9JK2sNczntIqGZaLQ0rZL2Yw
tbDSiJUp80ZSENkMzDoQqDwbocwJ7iUs4j+vTUOoX2kjdM/dC8qNcEJ7/fAN8Q1RCbd17iBg7tdS
nqHwGCKzAJ/Z4vzFcmbdVgIaXK1LrMZ0mmS35XGyS1vyySLWCWt4Rg83yJWWOwBKTCjFKNBbxdWC
6zjKfxEy9hpMU1aPdId9jj9RntL5VyI0Co1di3EyiBvYRiIuZdnLyFAwDnhYCIz++kleSF5GWV05
BrzjSX+xZBlf+SkgEF8QWleI52VuGHPmghjBv2/Ur5urfkmgCkko60MawN/SXYkW5fuyD8rPIUnj
YpWgEqP+ex1tZmpk+sSob+7ht6M3dM2wr2wUuKyfUvw9/I0TNbxxK8U7ANps2N943hHz+b/SGUZ2
ussv8mouH5HRuHBv3g/7XK7qeBOmBfRgoHmiYNWgxYmKJ0MrPSCCCiSivdMQ3BspxABAjfRZ8cQV
SXzy58bHJ3y+wp+Ig9z6R6N9BJ7/u2NxW65h6h3GI9an+LLSxakwkH8L88+udZwjfa73NVuuEvRA
oWAEiitLGOfrP01b1q084//uIcudrsIA4wMmF+fGsJuwcY/FMnCyrs7P8B80/W8DZSSRHw9vX6ex
WI1MFe9iRFhErNdHBNFQET8h8KOj0B2wtNK/uSjZ6k3OMISDGEMicyer9m+ci5F/20M7ji3Jtkgz
Is60YlKgfIJ8LcPoYPXgaTG1PlJkzD7nX6qqIqJqiStZdYxzRzhjbkEUfwF/UGUTlRUh2w9HysCE
XBN4ly3tSWkPCwjvKlsfX5SoGmeHg/1bowOiHOBFyZ+RShQo64ajPI2W4ZYHykjKvn9+MocMGtEv
mHWfolEmnntmm5MXzw1YdvI0abp4E3P74LT451V8m92sRRqKvsqUKzgTGXOVUc63RJGYufhe2Wqu
YgwGvZZTRwsXDq+qYzlHSeukTdLCImRL+L1dpF6L4Wb9AZXllzgumTnVB5wqp3zCVHAihNKsnHov
a4pzIet2IDsO8T7NlXGRJ/ptA5dFG/HIIjy97Hp/EzPqOJHyTMZRPsZWIBYn3SI2xkLESqiCOQIj
psGcZ/YcYfkPzRVjksYOAimzI3eN8I2csIhq/yJag7hdzgPE42XMOUgb8y1iS5KJjmzy8hcYlhiB
nJSwKUpw8DeMI//Qko4Pi83KMDMTHNppOJOBzQ0zGwvgdJa0VA/v2ftkC1VSiWxbQjFpFwbKZzh+
wMorfoYFI2gOBoyIhI+JrfBK5k56zjDJCUkOD5SksYVL53KXfAtvkOHFBpXgMCVA5y5KsYv6b2P4
b0cyMrwwoOayz//+fLKsOxlv2WMZeh4kh06OPdAFQ9IjBsuCiGgcs8P9piy9v8MLTlkOMtQj/uV2
ZJLIreAf/zdUwgsZAtYMvzDYIpT2M+nyLuZSCvOh/eQNPPbccAxjpRAO8oyUvhymee1IgwlTuUmP
6S69p3yfEWFM6GnrWzjgE4c2KAUCAcMwF/zNiVlknAtOEX/bbPU3RtmYsJVX+3dTuFJoCktO5pKB
/u8YCEg8anpoKO/GxrWLK5+nToufsvHhumRdiyXxU3yHbCz/T0tYPo2nCX9W+NyzWL7u7NBi+zLA
/wMjuut2S1lwjOLfvnHFQcnyFid74Zx2+kRlCgPuuJDjlRLJgCySARfvJQtQOvN/N5G934LMa8SU
DTlSSePENBhSrIM/YBKysqeYkXSQ91AkMhxRYMSZaeA17BPYokg0sNmw7nkCDkknwSQLlAAI7yzN
tPjpX8TCFPzlPDCHAXGyeCWVWEOOTjLbpNc4MzOiMmtietiVxG/iaiVMkPVBI8QT8vfivFjjf+b6
8DEmcRv9HaklOoDz46tEt7hAJlrclhydpeO4NcMmYSeOgDgD98EJhX8xAt7OsRzHQnOlv8Skf8ea
/45f2iXPHWaQebEDEcGxrWTbJ9sK+luUnrDIsHbsMabQ5P9Kw1PuyGI4kGbDcvNn97Jm5Ul/Rhf1
OICKr5Nmipv87wiwmf/9PbgL2a7YzmQpPVDq+5uav7O+mDtGzAFeLIQ8mThZes2GKq3/W264LDls
4fhZA2xoEak28Ql8/F6wcfHGikJgsUl8fiuHlb+oCcOT5SRGwf8kgJV9V1KjFWqNvIUp/tu9qLai
+2xiMu9U+rE+9kjqwZnBJ/5cCTgfOeNsb3/TONzqPiEVI0eOGiORVUFLGTHYM1hffEcWnrh8GUgJ
Gv5Grdr/t+DnXnZdzoPOiaBG4jmJwMpQjkVcXgUwQcDjVQRd4wGxngEjTdl4z4gI6ZC9QDxHjhrb
usU3btsNf3dYkM8mTmF+pM5a+A6U6Hn8IJUJ/+BlLRswGeg9mL59dQj1NdiOlbXE3+BWEdVAkpG1
AzgdbnSHDN7RoaziA9otzlIT9fUzmz0ypwrPcJeEzCGQpXZAuXh41yXmMNJi9KE84QIDXNdz+h/f
KerfVkB4VlufR+6cvPcHpTjOiSqpRV5/3u1PKquOeZo9vPLbnNbgTyfWXh2EzTDMkJigIO8Cz2Sx
h5cAps1RsapXNzIU0JsvuB7yzHW7oIiCupcL2lWiOX0Lj85j3Q9gpYLld1UTMKOB42to3dzc+3c5
WrF34iYy4hlHnxU/cH2x9KHhtaFpSu4uSBqg7nYZYYJgmoLrBlBtt4MgSHGyMcPDuVd0EKY1FwVd
Xw5DaQHHOEUdVFsB8KYY5jqBQV2gEQ8SPa9j1OMkfVlQadIDC7GBZAaYZ4ymTgcQlw3y4H5m89VQ
HTvWLiS76UDc09ohZ2vIFIYe9b8FcFa7Al9HWPF9/h7G943GPbcnAR9Vmb761Zud0scKrM4+c7iT
P8ya57j74vINrOb8BKJRtafoZMAF+0GlJBrL7vsHHvQ3IOwrUKUxT2MODmPlB+bgGuwVkMDdUAeS
ARzsowrqwml+ldGOZ3zNMu+KHC+FixAegGOfKp9lWt+c533cHX1uIb6glEA+7qT4DFbnoWqBxiKq
HpZtAZZ6x+bK2BnLIcRR+D3C7N2AwsjPXtIr0KEfXUE5IHnzEtGpBmKigxBBqFxRB4gFmFCC2ybk
tJQbnMbG0YV/APjqa3yqxivQReXoOHKKAE52qMENJ4eMC3wQRAktEjnT1ohUG+zYqPVgEAN+Drs/
EEVgByJAcuTFaw5Sfi95jFiDiBmIBobBTd17PBjFcY6YqF1/Fi8iworDNKkbM5yd9qRC/dLTMzQh
Rg9I4xBcJj8DYhXthQ3/yaCk18PadPsfK+4BkOIenVYQMDZQQi5vnlkLZRmp56eQvPbh+0KwU3dz
zrgza8lqpSiTCvjB6HCaUTQACBUc9nWiOq/EXD+/IM+dG171kU86YPsoQZJzsun10D0s2KROvQUZ
6loIbjvVzi+OeXUNAJhgiPuBc1hXQ9TM7XIwLjX3AqPFz33BdJgeOpuEYCt4BUgUIA4FBrqFgdJD
BKv5PSSwsDOv6PLAdaGFfdYmPKVOOWtbd3HyfrnAufdFBQlWjQZ44NWpEEJFN2Fy/q2Esfx88szf
w3z4BWkm1G45HF+8NbkClN4euUpJ2DU4nN/2EkfEZel8WEvx/6RrCIkhpIOWawsCGRM6UwMk7NGv
Tyv31FiDTjTsPYWZfakBLplYLuVzwCO42udemuvtrydZozZEGXSwe02rn2tUrbJ5LzmtOI0ZG17D
8UmFupKg9muA2m/lwk5HZv9t2Ic1P4KBjUUU3xSRIgKoaU3fD/9MwQ5QQ9Si6VHtXrz24ZwMX+8h
IOtheHEjonuXpO45CMEc61T7OXRfcKxmMwqb5fZGzoVy4mDlc9BlAwBMDn51WlpTADrN9xSO+Ou8
Z+MTALpCzQGnp6+oDmIU6HmgUcaWqiwf29ojg30+grnOHQdY3IC2gjflRLXq1TbTCK33Jz5gWv9U
itub3ScMqYJGAOly6zDu7Fb0NUD91/bTQQXnDZXsDdSlIlzBl60W6LFJCeUCsv4yiOBOrKkN847d
mBkP4ND3brB6VZw01DWaGUIAUt8dhXUqekE82HSGXzqrLqk/oeOE4DBRpi9UnLgCRBW1GIoO0P2Q
0H16Tx0OGqPpc0ML6nJsLEqskWIlAy3PAQONighWjIKMGT8RkgoRGup5h23bn/YPKRTgX4eBZ14R
v4SJdHxcFNCBs9vWQncB+cXAfYwP+egxZv1bh4SRN6iqpbqhLCkV64iQFEdifBB/Nnn5iPhQc4Un
GDad17THvVkX/UJ0kmo7h4a/F28oz6M7mMFxNutgt8XTeK9RwdvnahihYZJmF+cFCGI4HaoeWDLb
cB+v0RYksgrU7QCBGJqJj3wGA/HRQgL6mOQJGl/4wx5FSRYSivDJQiNTQ7HLZTZ6NkEM6TnSfO4T
RJdQzZg3fovmFyorGso/K8aSYLiJzmx9LicmmJnT9wKimadI3cLEqf9etaDY1cFtUsKM/xnd2QyW
WIlceR/WuRueVmD5XynaE49QmUjkDzh/hjOx/MPU2F1RW2dghO/GcDs4tnteOfk7+hI0y6GMoxjB
WBn2iKgkii1CAvG/AJMPSJ4FtfeA++JQrorlYkOylTlcQc8gC9Xv4S9Ex1Bz5mcHX11NLr/V5D6R
5G81Of6K5t0EBRn+0IU90kz8iGK3+BEWE8nXSB5NMq4P1I0V0kkFecnT5IQ4H7xBQoR8gGCSJGgX
4nPlC5Jr6kLxVtAHIQEBuGU2EJHcaKgtD1XUlgtjQWfvZ7hF9ZtrzvAHqBC5oDnKkOwRAj7IpTm/
2obri7f/EtFewBi3ccsAgl6nZpNqcuZ6ns9fn8za9Im0sjs8eZ06foBKHeXaGK7QhhvBeqQsudt/
l45SP+COujaLG8SvTosixAqWyZnTkBfzkWqHXT940TXTHyBYa8Xm2HJmKDtUnXs1otZK3UNhT7sy
fJGhubp67RG1kW64wRJp8yriG1tWuGbXuW/OAXZzmOqcRhJLVn9RQyTzHGcAKqfouUbZj+INgcP8
ANngGDZuPogtNqdlDu+RN9s1cqAx/d6PTkkhIHKXunKQtiRNtXbcSwaj2xI+pnJTLSWKQMwglCFy
S3NMMRCRytBGrgX9ickdoEJ8clx0lZfUdy+XZ28wVznkqHb3CisAehAXdSEYw0fcGAtte14V7sVG
suOq4/vGl5/nbQ6KGGgWNZRHO++5Z53iMRcq5fNwXILl81XWWbesFGdQO3VvXrwS3bZIFXPRPERy
XQ/vypRyPUrsEhRQD3OLSOorVn9vxvicNBWIyFHxU12dC3lldNuRhQKEjDRHHQxnESI9engmy8c9
0++dihDUSI2x3jqRfp9cYGwaGURIt1k3cALjGmufUEUTqKHLitzYLTbeSZ2t8stYm6ixatp5PQGz
SECnjGbso1TXvWf63e2AyzSxcZsNkTZh4wrRy613GUeqy1xbL6e36Y0DscgPl02sIYRR0/YRQu03
/OnRBIWP5kp84/oguLvPT7hfw1yLES+dmHmsv/1yaUggGhXLvBrLRC25Xo0MKzgOnc/nUjnO+0P/
KzLrpPdLuNBf1telqozjGy7fHBWda3pTVAXuOWN49grnRXXlffSCIWnfeM0gNSn6mw8en9dr+py8
oaGhDHm4zVVy1ShDFS4VJ0Pv2cPGwzJFtIDKMm35euCtANaPB1eviY+n3eFmI7XMAe40cqkjpGqp
G937H0XxDT9IotqoTj0/D36FrW2KRfljvthbYG56EZERdtSg3mEh+za4sm1cBOOy0NXtQ3RyvMH2
Bubs6LXUYShh5n2JICJ8xk5trbJwW37qH8PvL96rh2ygsP6/fRfHNPzKqmRKKFs71Kv9vDUi36v+
5YTspmbPP65ZCQcNKR55cT1BrgfjdyNdJZCGcV1UD0wva7ZoGoEiNua6h7dXuasJz79cEFYp2s1l
QAQgKpPjKdTJ1eb4Ueffp4m1aNn6iXxfFs1QoC4GvUxl7QLZNw2u/v6cqSk/rYNDLIrGTmZFyvJE
IMghVKN0CBa4bS+pKjjDpxegeEPA986rBwOgf0IwgrI2ao7y+OPwbSy23DmjRhdezRHCu5FCDgsL
jo6oX0LMRe3A4qyPMxdQfYoimaqPDld38LTNi3etHJ1yNCsA0o3CGVTs6NO2bGWk5dhOOCj1f4ch
ImD40JO77ftPKmO9ezHOkWuX6yvOSiYVdfVobHH+s3dc/UGK4FyofTMj5fRVsV3CEKBMNSCjKeNp
NZ/3yxQy4PEBfhLlFjwIwl6XfySd15KjyBZFv4gIQNhXCSvvqmReFKUyOCGcMOLrZ2VP3BsTM91V
MpBknrPPNtNzPgZJ99U9vCem3OMG0+eRHh7aFcp++rxvFB9YaLgrUzQlpNQwSWtGl8qlN6YLwISX
q5v3kcTM8G2ck2RmkABPl2Nafv9209ohxeq5NDfcaLF6MfX0sI5TBk8W3Pfk5OVvbiHHHo9vMWwK
65BhSaji/Zx8qjuNmgzHv0+Rb2Vjr44lHZ3SuJGRRZ4s+UsqrnBN8vXmeaZtbOZ1HRKL53AeR3vL
N173noV1e+Pawi7gqe5wwCX84aO6mGm/7C4bHO0kkqMKCfGPrwmiYznbiJg2swrpkWqUdLUju8yO
w/pMzChNXpW7b7RVXuM+z8kTwtZPG9TJlirqBxdnFtgbRz6u+O1PU1dDExJgS9o8DK9mOVFYk2lo
bpRvsVLBKDZxqO3sg715Lm87g6lu60Lj8M0NUXDn4aztmj+TqTjg4ir/1PnTx1IEiKfL+kzDRy6C
SVsPcHWWAu1qfdBOKAeG6ivZb+bWh6CTgd0t7aAnF5dzsLtgDnlX992F+fe+gNVRwKWDUAVfoVi0
4IbMaeR9KYloF1GVc75CNiSoXNnmdzENiEgnYKPdG+sJI/LJRfBsTMbl+tamqOGfR+hFR2kJPYvn
HJ7Zl5jokz27IYUw+iMui8EWbchcZgyvH5kqHqEWLsdD7WGDvhi3+am72JQiz+/kpPET40X695IZ
dB79JwHmKJgu20tMMOcICm3YQfMFxc5c3lFtZ+S3rN68gfjazZyhlWC8LMU31J0faTnA7NDWYJ3H
/6+LmGErW5WvaB+5g9KSf2iQA7S9sq0Cvn120qAd82Wp25gChDZMnhzi3njh3yFB4b0vgVDBF9hW
zI2QefIevPHeXDLqZccV15SLsqYE5Xr9y5KHJFXcqR7uxh5Sy2USqnsYRvRi0oJrAMJpL7U903NB
2zRQ8oQ59AVQBTqx/GSJ/TM7iclFdoejCcMTPAq3cHCvvYb4EDYRfa5+lPcK+R8+NTxXQeY7S94C
HhJ1XgrLQhSCcGVYi3T7L8LNsHp/z8V6tFZ4jPrKRtnIpFLO0yUratlyxyRwYBnCCshCv2OtvH2r
mToTGAVQBRI+UQKfS15Hd0EpzNnNQW9weBXf4EcQ0aQfE5Cyk+j/xVQJJhGXVdnSxxz1n9rjWygX
7sU+v4/bCVe/YrTKEJa0vpARPXctACYQA2Z1zyVbs0g7HRYidSPTyf2wlff0qaAsGUuPry6ukMzF
GFmTxcI8Um5Da4AYpq1ZyL4Y+nBXuDPmMbvz2cAfFsY6/ajuYLtMEkNB4RFUzIq0Y4Y98P0AauB4
Ukx8CCqYUAHnd0HrkryYPynuUG7XPB08dDwB0pL7bP/Ie25EqP/Q7ANVi3XFjTsldPLQDmDfTX5G
UlAWyZ3QXhafY3IxJnDC+K6CC6psiYcJWIA/wCFi5car4ULLy0iZoYF47x91D+mvYmIlP/nKfI6T
YPfprBquokBg4XZWJ/zsxQ2AU3gakMCF1R3ymxgA8S2BcBiTUr3DfOaSD7jQz8Q6TE7DhWcU3qXg
OVHea3v7qJcgRnx4FuXe/hEm9uzIF0EZwd2DyzJeuPMwSnmah4u9FKuYulrMmkTTk7NGSjFr5bW3
2M8QXiGQn7fzb0FVLTf3BbS1lTx5PTlOQrr3Nc8bADAN8dN7cy3/bYI78zB+qylruZ1zyEAbEOmu
h3YOpeN1MZeC0fGg2oAuPU4BgFglYpWiTuMZeyJQ3YGV4SKrrjlQ2AKPPMrsljzMCZdP27PG4Avx
UAIsAbjA5mNxCt/PKqAhB/AqAUyO0f3f08UPAaHxTwOGH3f+KJiADbjE8t9zzzXpxQ8UbGHaHvYs
qIpEv8ffCi43NDXul1Ly23xPdh1sTW8znliIeyLYxmJ/7JFIcxBH+2RPqudWWWpIp6fYfbvVnC7Y
wU/qc1P+kCH/OuZBHtCBg4bDQ2/WCnnI/NQLvj2CBf7HnujJG5hvKCefMOFREGwKqBVvUng6GKwP
yMS3M4OqpYU9QeGUc+XLnpv+zUOhBhGt98dAWjWh5cFYWhkbbdPBpKfKQSu3kH+s5QuGYPCal7i4
BFY4WZQexzJmGzSrZOxw6n0LktIbZIRV+u+5DsUNB3kiXWKOYmvTLfBzYjC3uiEHQiR2TFbozZD5
bI1t8Y+Qj8Qn7O6JkGCkSMDGAGHKHKFXMRsDhdSYVbHKhynvval2EehnQJfSheoXMdbrJwzI9bjU
vmyP8D0DO7GQJuOXkvsA3vxembTgvZ8q03JDFOOJwq2lduPVs4/48NhQc8+VfwIHpAV7Azk/oVkk
wVyMbYJ0Dc3LXcgHVdRNiB5eRJIyHw6iUHdV5Gs2WrgusNdCtwPezNUX0g5zJZGvnmHXMs6jEKKc
pwM3Of123AlZg7xNfCNEl9ct0k3CJXp/aO7EGUEL8j2O6GuokzuxmUfr9EgnRe1IYA9VKEa2TEkY
nLBa1yhnFiNqWJVQt/nkirKI5UDvFSj8cwxuIRKpMIPGhZgjPZSHfA7kg8LhGWTLiPd/LYQk4rEp
PrK56T22KVKi0uvJiskCStU5mDkLWd1F6xKQQRSO6hwML1vb546F2K/Tb+lks8cEzQovLBRIyyRg
PCB+H7UEtMoM0ZsQQ+qBwAkWGbtMYHtmoPM/BHPg7ui4ds9Dvms+iEfjlkRXxEfzYvU8TIJ8LiS4
9QYIv19B+AoanxfbJaJN3vMtA34bUd2Vq/LYJDshDESmsqPNO+SZG10rDAKcIUg31aq4khrIXSaA
CQ9qbp/uvuYP1G2TvY7aA+v/gDuCdu19UfaIuJCPvU7m+hUgu0O/VvXTWyCH+j5ZJR/JR7ZCWsWB
qeBh5SApLN36FK16ND8LnpDjiMxS/olWyIyjFT9XAgVvURVbbnxQEJBulCAnaZavx6PxQh9j7gfF
RXVqrpHmmiyl+vS6S/vuVHB/0D8ekEUaW2SWfFahE7PX1Kk+QvAE6VHkSzg6rBEksSICgz+xlkao
8qIvEwEajxgf5XG6/TzuQnSnr+JP5eGU6FgmqLnYRMbTLbyFSPx+5C1PPZq+CJVUfY/JYFoJKRtC
tohvXKOrm+xRdm6bVT7vV3mgI8j5RVDGRhEM85LNTajrv5HnJ8v0ZNYzHg2xO6no4kYfwdxShohm
8Hf6WkilkCii0fpA4hOh4UEutRl23dzaROENGtTj/gZCWg2xxxes0JKxYBNxUf+JhNdvNvttHUz2
bIBaqB2fQXof9ygGWxeBzlZfq1ukTCiGa+S00eJGThjxg4xCkGgk+wwNNL3hPOUKgI8AHSSORnVv
X+K3w/l7k10OGntqf8su6M62IS0DV3Zn91aDfhJ+wuVj/0EH76QCJAuYeQUzCI/xas75h3RFmaqD
Y9/ftmv9GkjslYVZzZuns7nHZ4u39NKJg2eVAtI5f9O6LSN7pp9x2bFMmmyawLA8VuYM0AxOBhD6
6XWmDibZ2wGdxUUJzQXfGzuD1E0cip32zokHJSUCVJsySgWajJhMwaGAZgr1wDgobItBhAon9ZIq
HDPCgj20PQy+CXgR+gnKOQoMQUkSWgRBmjYoJijwYp9KQtRfFPIoIGATUXaiOYBYt+5375167XfS
wlxSTQLRMh2HyiwIWpAY+hOxcjDABdoqRsfCIly8LvgUlS7oKt0KxfpWkN+FPgZKcJBe4zkUosJh
xk220DCHYyYINoMwKUWao8Jsh8pAvVmSRLQXxam6JhlCyEmoMzjp1bejcRLT+6Qz1aSep1SD8rAV
iol4NW6pJwKMVf4IfqdBnGw4mM86B7M4nP8lgILRKt+gPiUsaHMjYkFp2P6BtkDm2EdwP2mBwCLM
g5CDtMxqwO4L8cdvX93RaoILMrVhpVnzZGHzsHPILBo/Zye3vWo/Lo1P03uvyk3ji71wXJY/Ysec
LJRFIfbLBUl4MKjtg7VjHnAclqZncvJmKbDrjnFFjfaxWfDQg/Ub0sTRmSC80dnsO3nf42hVLh9e
mh0LBto8g6/HTu0vL/IIbpdHGUrKvgejxY3lKtWX9kGrfB4YdlpCvQw5yZ7fpPWIlQMrM45oiHDg
KuW11n8YxtuJjGnWeG31Y2Isl39Eye72dPNH0N0WfKqiX2Ev0XN8k0mHohyx54PiDM8mlmMcmLg6
ADmNLgd4BD9CJ6N3CrqCRUAEgZ7o4Tf8hDfF4TzSHJmmAI3m1QiVhbGMsf5hevScpXwlYs4q2J2E
Tcp3qXTfxnaEawgu82uN82e+TGFhcYAkH2hxsfxBGEKM6TOImWz0n1yqCM9Qm9FivuqzdVrN8yvH
CkeSBafArRM3G6cmFX8VeQi8u83tgtg6nSFafUAXKA8tBPn1WPmJfmp0vAp9W3ULE27gSfugyhix
HgH9/GWyZf0VO+TaQfTwB4DlGReYlDJ1fucsUM2lsJvoi1knO9ovl4gUZgJTGeO9fscP+/e1KzYk
SDwZpNEswb3jDh3U0+00atjXzpiN8oeAfuQ/jdEc4LxNA1YHA/FCCRgMm5FPbCqh6V3MXNUTOCRj
F8azuEKBLA/AUNVKQrrIgReRPkEqtjm3su0R6JmRToK3IFfcnDWRN3lhA4WJx4wwg7D62tlT8NUZ
gMd+buHnyIr3f8zhCENO0jiOHMB7SQf2DHtldWv43PVM7vc3FdTwSP1SP1dsvtFKIivGuyvrOQ4s
2ZIEwzUuNZiIrRL/5pSXBtjINsEDVi0lECsHgjBSRJYX8IBM/vOI0dBEvxFfzaoLY2g+uCIfXoaf
xkvD2pJh3+7a3w5MazakREg/vrut9hlfjD9htkCitXJ6HtIDBwWcAw4azKwYx+6KFWUWMHuGA4xP
yiLHzl8lMoolomQJZWONX4l4t6dIA9txqi/g716NwQ8Zz740P6G22ZOC2J3st5N3JDd4NSa7S2uW
3blW1YgewtgDi/F/NqmkBOtzyPtka6SzpOkEWqCHvEZrXB3A6AC3eW/GXHbldBFWdf7LxlaMU6l2
JNLhMFYcnKzf909nIA5Fg7gVlHfsKkRhRvzrkVjEO3wkMXimeOgC4hF50DDKrV5Bbc76HxyecYIu
+GNlRnNJKlpyp6GCp8BTIANJ0Bo1GDOQdXksfavydVwD6Txfm7R1KrhE47x7LIaHj4Nyz3x9m+N7
SCDtOL2hUmZC5WMBjPRJwIE8Wq8ZQ3jDwC9pwhQYbKUlgHIWd65lOzYWqZz6ravq8yTZVMWcDb0q
HD2eGi4cAAZQ8hqkjLaKTpV2VWfyE2j8Yuv21eElYbVkgpGMB7gXIPzkZk/sgHHG0M1uMBK+CCaH
jHIjdo9cXW4eHqWvsMPusJ5LqWfbUAo/Omf4Jv6CeI2KYGpOaGQJf/FP/aN+ZkHKRBpPx/kbh99h
/QYo6rGeCJ/b9qs+wgwQCDP5TF8tdfQTaesqUvySF8DP9OnlKnTf0Pqsfqku+VD7sXMk8M56qf70
hAa+VwMpIJyEHKYXZT0BLfw39WfXILfd6jbFEBrpr0kkdxzmbye+fdtY6j19Zq0MccCuuek8udW6
4bAYp4ZB3+xGpheVPs3E8/jSZlE9E+NvOFFAvDlXHHDHnTAC/02ejh2LQHHtj9/lojG5JJldwupC
nTJaqYSLkNMwM/ghsTWFL5SFQxOwRkGQ2WsYKDQryk/AEQJwAfAMqhj8JyP/XSCfdwDcoQqkD/pD
F+b8DWu6ekfKqpqeIOhwofnQwOj/Ypvx0eIJq0zqH0eywgqOH0K215Lfk8qViW6eLeG7+UP+oele
ysTti1loHNbf+d/7zVPiPEevfrm1vH5ADODNcWUdFowAWleOVnyaN98d/w4sg/FwlTeJsupvhxFA
qP9S3qeo/tQ4cKXJ7NEEWhqqxrmQQ5mI9mLBgOb9mBdYRr9cpmdMkMrOV6HZN7sYbcroVvm8eAQ6
yzxS6aDJ6PXGMAFONigmnNuO9ZB/1cvmk/tOu0ddWqquWWAQgEVg0+wB1dM3XcNMel56SDU3i/Nm
d2Py+lra39ZXP1lY5NJoFN8lS0T2jMvzJz4mUCPW0dV+eTQclOLydiCjh1RCvHatKQ3MEh895VS+
FqxQuQtyxas0F5uHdhOP96RY2tYxtZnez+LBG1QcGaaPP2VfCHNVuZrB4sv7KdYslrIgNLSexVbw
oEo7VX6/5/xSlrT84GrMeWb1QKYiIBLlqZQvEQhiHsBanNk9tUyLxq36zcxZl81UXnGYTVJPsbyG
kai1JM2+Xnbv8+Pc/j22ycSrsu1wHN5egdk39lyq5UsYzXFzpwpcIqyfmi26HcxR1SZ8PPGG6kqH
OrtHFEJ3Ozr93kClt9Vw/2SbXopA4RoSkHmbxr2XLRrWBg6yxrQofRMvTQwW8C+DagDBcwG+A7fQ
5nT5yD2TiqNCcN8q8CKfhTekn5MbMJJs7sozS1XhLj8OxAItk3+53WTXDu9lfm3X9kS8bjuZUwOZ
z1CDpMEoAv7HlT57+yBjEGe3zOv64wMCoDV9XrPoI9ow/OpRYTW+nWBvQSFLBq+0NS8IYlFt72SL
g5pHlmlarWPSGpPY5ZRAy8MSZYFWzm1qSYHnwYnUmkXUnLJsB+tFfX3l5RrmFPNHprYPVPFZ0NfT
Hwyl5lL5lzywR2Rqn6LKUzqfHK8c2aJ8lrLPGKOoyaF/73UxdBNVV5DDGX4vh+iQk89FgY7teYPN
b4OTSBo8Hh0MoyeEt0X8NqcvODCrJPUEhvcNyqZhw3/QcLDHO/VPA2g7DvqWvsaaBOCqt+cvY6f8
xJ6PRfASG+oEvBHHSGp/6axU10kXZJUfY52q08URqz4XMyVWThVdPkkCfdJ5UMP8q5S0PICUkEbu
o3EfZ0ue2bUbsQer7efzu9MA9tC+yQtCP2PaDtzTCMDjpwxVYF7M+N8qG5x65BPjIDh91SLXxFFk
GNB1cYwOQz/r1ANv/5YhWnjlxKmlBXt2RfCymBi5t2Xzwfya0wQrvNgojSll0uYRuyUv37hD7WTV
n9S4JIMTAYVrqOwUpZMwYIbGk3MTeJYgIDqG6VCdPVoXkyF8rhR1k7LrY64K+1aeWfCKLQKURdVQ
G5SonvzLGnwxsthQQL7x5twxwUoMj4eQoCnQWn68x2rHVT+jmOBtCg09/Om+n4YTSbPCujTzuFsZ
5oFPyOs2Po8h5keMffDiSd1+o3O+aVMJajJEkOexJeeKMXflkIQV2GeKFugipey8sKa4dt9coUc7
kyP0fOYPj8lIFgM8dlIJoS3VzhOH8mQe5nvU+qi76mj2xjWOVk7ECj4Y68KyA0DFmjZ3YpzFwyQL
Htvqyidjus/5Ry6Ql0PMSGE9BmN2falokrIlDzsT8X+bgaLBwSOOnfwuDKSfW2rmfk+ANZeXZcl/
tV8kONfYbYTpcbKg5Cz/OtxigV+yT+WYI8Yll11zSgtb6OXD9nCwr+aK4T5lz7zdsxcb6A7T6mqc
cjfqC9/NHA6IjfOl/q2as/dfHPswV6n0MA3ovOrToNP8zqB4zvTA+sFXMFk07QpuAUfxjTwFeQx0
4/5CIw5wr9qneLIfoUWqMxK56Ug4yvHReIaPBAvQuV6sMgtXdhfyqPHYaepkahNsq0RzoxvcVwrB
tZi3k6/GurQaKY86adxH8UDbexiFvZ641GC19Wm/t+S9L26FC0MoGTjHXo/Zw4YzMnsCDV0YoEO8
7frFkFz1zQR3RngdjjXC004YUlcOk57bvsycW+nqzabVfIAV6EFxSxd++2UIfNtx3r9xi3m5rV98
DDjNDsoMPDSZiWsWZL07YcRxKukKLxbnJJZattObu1Sbygkppv5zgmSkvSMd4RH/fDVhgY+Tukwj
X7TpDPIgLeN+qqeBsXkAhOkuQbhowegf4geSbXWRO+VX9fbKTFjBo2NtPdxYc2tKj2Vmzntc1FdC
h2WsvE2ctOEBKjZEjxL3OMuTafrtKODhvTVf7DM2XRmDjclkzdjk3f7EmP/Yf2X+VdxHAKr4+9Ud
n92ua0NGy1ywssKROIykbUaNbKUB9qLNsgYibeklHRVRhvQlS1uDz6n6dneGL2Z4UEzM1mfID93V
YK+b4HTOj1IbTGAK5LfD+3HozPtE28vW+vXeVvZiICIdx83oYpSHcQvHWK08G6dJ/Ds3w7LbTBbQ
TRsi2i0Csu0zVgJ+uqtKpyFCWFtZT4dP3/GIvwQ3cPhOl7QjFJO3P8Q3EJzXKo4eeHrfy2tqOzk4
f0fYsHyKgcnEMzMtXINNcwWHJtI9qQ4e9ofEtDgjs/vNllR80Q33V6pzHorky6Tw3nciMBLVl9WS
meFWFsF9DDw9plDGsk59MnRL3aGJ4aeSYgdXFDeTd+wZ6qbqGSLSwueuMYZUUJ3pTxJfMV1ET8xu
bphCyvSj05u+GDcpMhdJwc45cnihz+xYT1Wv3A8ICbu1xRRJO9UY8Yx7bFBKc/b4bV/AApVvdi4t
b1RRrEnkkwfN7aK22zH5RNLHcG7wVfj5msMMSKmcUXFoJsbMo6Xi7ZV0cVM+GPgy6kHrQtwaWSCw
EIt7p0wjyHjVQtG2UMiVx5eeLJtUfIuJsrTGjwSRBfTpnGMMJ5CzfI3+btWCPb01qbpgudXpQulW
MdAVUBIQak4Up97xNba8m1SdVWjZ+R+s0Z4yKP4n52nSzayhImF4jy3RP3kUOznSSFpQqEIqF23R
V2yRMHyYnh2LaAl+mBIMgbUz/vMIx8aZDUs1ICuDiIHU9J4P9x0v7UgYChh+m26g2neWy3HPlFmp
wvwT+nuMdz/D2MyVDVdkyuBHbDrEruTf/LRlQIxbpzvLm/w1G2QTic8AP56PHy1rnBkRxI1q9UKU
T/ToZKpZuJmf+PDS0y/ep3zLCoyeH2gIJcwsr6Y1iwHYMlE62JmbsVrQvukOnuNZ5ajdNDt3jD6u
EqNJY14OPixuvILaaBlfR+n3mS0wwJnglP2CqwTnJUguT9WXQVu1mZbNupbm00kHJBQP1SfkR5Kg
/UZBCvo6WTRFmJ2Fmzee/lMdZHCPao4zDZcUySkshC0LbVyNybm5QcEXbsqGbzBf0Sy/sJnM5e0O
fdC4slQgtGk/OtW4J4H9mm80NIPGjCjqh2uBrAEr97sc1h42oBh12my0Tp8en4rDkWumLoredgL8
53VEhPzWXI3L7QsE8clh0iO/8R/mctShLX7YmDDyaNP0D/CVcWJqg1cXgMeyAfSLrpmWqU8twQJg
am+tsbuP33OAc4TH3xT9WTXv1Q+uiiWooGfI1u4DaXY0w9T+UH/WaJps6jheLzk1C/RIxHqk2y5z
yw8+aekrK4zRKypFEOWMXjLr6TrnN1z9qLeytc4s8EMtQuoj+7ftZkocZtlexdl81ZRsJATAGG7V
+2a777Vlw2B0Dc3XzzHBLcu/gv/G+fUVRhN93fc6LSfLUvoa2j2B6DdoKM3U6DyrXcdYPNjuZPTB
KrqZSBoHyo+Y/VbgelS6N7+ul63skPpD9kFHeYeCAZEnDokFfDC3f1xU88c0DpOCwG8I4hA640Vr
buzHnJxlxaIBJZulubOyJ82VJxL5GQURbcorvEloPOJzbjlUhLVxfz8XdbKkIUaDYPeHFgoNRGbL
h8ZNyZ9/mq+AWqEHFsJKmwT4a9FCwiHvHr909B2Us/rFgJTyJDMngmNEWU1NQIV8W/WDiywiR1xH
0+lHOtDcZxF7JVArtE7TffNZD9mXtjIv3S9IpLznTYsAjyYBVbUuFIQbxyPcrw6hwu7VrtgqlKfX
UZtPQooQC/ha+nnnYaO4o+YMhfc2dzqQ2E3mbAC0k4SA76P8bSB0MGyAJHxGkfbBysZ2DN76cwYG
9VhRLN1eY6Aq76lKz1xfodYT2KBJx/h1ray5onpS86HBgLXdZzkz9K+KkQ+OoOx8JM+QsHsmfuvl
R/S2xJpKf5bqmPDfEnaHaWHPEwXb0W1mhJIl7NWN0smle/FD2ArhUm0Tjp/Caj3b1lMsWITEqqBu
eQVa7I4yJ3bk5/Y9A9P5JcE6jkOWeEocFVlS0D+SYIzC6GzcVrycRbFZHcoRGvz+2S5FFtSwaOW1
3i7LfE4Ollmt4+DZfFrpXssJzMbhwnnaM4t4JWYhz1PerCzbl/EZeS+Udk//JM3Tev3VRgurReFy
f2hH+gv2vRRRfHEhbofkn/RJQb+RXnsCaGI51NrZs4TnYN2z96Kjy4RM2KZ7CbNV6W4+XSJ6Bn7h
S+M0jEu69e/yS2XIjJxIxdcbGC12TYNPJLzN2bvlcd2B2SftvCTku/YU5RIdtW8pDcfHPNddcpSk
LRs1rtdYCd0OdjZvpMf0ciOnQCULCy56vXvYM/Xcfeq8ukWH285iPAtpzd/2Rmn2g76oVLrd5JqL
KJ4IINbDTvvRrMfWS5ZYbD/TUzxiG7F/tB9Yg8s/GnOCiSMfQNakd8i5UceeTDMueXhv48RMfkWb
uiBtWB6zziZObsMuIEgjGAYS5vCkvafN7FH5nT4fXuvuGTzS+Uv+0pKFPmEuDIDfo1bytG2UkaG1
suDNAamza10fhyg66ERDKUyZS6cCqXluSnXdA8tioTmt07n1ugxiEApzO9cdNV1kvnZ8/VFGvr4m
FpeIxmhuE4udhN86OuM8lCJosFOrm7VnDOcjFhNdLOoUkDdaWdr8o2Xcb/a8kT/TBPm2rx3espf5
I9D8M4Rzrqqf+KPjyf9NHkiSLDGR5u/Mvf0xzHFBV95u9vbah6c281LocvGqJJyHoAIis5Y4nJMG
xi2WiC/8nOC6m+GTcOZfzJtL0FAV7/n7yV//3MQouPCALNJ1TYgJmkZ7kZuubTv8RY41m3UEhuIe
x9pGhuJf+RZ7ob42pCnzAklxZQ5jpHIYlfMEDxwvwftnOiKIueu0+KXb8aHRlzCO4Ok4K7u4XFfl
kW4YbKWZZr/ZxxvoCS6ROicG5AWIn2ZB258K6gbIwGYoK5+wOZJboK/N7pphPGQu1fLjqdxl6Q8q
yAM2Xufms8c9iYRVt3YBSVNfM96FNafs8QU1QeZgY+BnYboV6o7MVcZ7C6kqdqJ+VqlLPNn59WPl
EVXPAPPpYhA0wWQ1FZKfA9VxKgUJ2xraEHJAzbnBNAfpE3W3MptkfhtQEsaUyHB7SMPQnSECQEM+
RpUHChEwmkV2z2mvZBwSWCCism10ApcdbGBKvOJ61R1Vrw0UpFxRSJ4PJU6PrxGd6/DLYCnuNkyK
E8OHw0ZLQ3AXlt3KrDA23bAbEfVLixFR7fBZdFsK3mGYRi0Q6q/ShxNk6I91XCNo/WbnIGVHJ2tJ
dfn3QwuKRHUJ/dXwS9OrSbCTHeqXxonhAjRbskbsaq+9Qh3baoBAjbydKFu25347sN/DolZWZPXw
YwTT1dbs2TvGd/ryrPJSvD2s3a2NLbltTUmJgNwrIr/PmGp62p3yBtWdVH1RW6UzOPE9YsGVYmNq
AdWaibtQx9azNyqx6EOC0WgHJVBEvS8SIj1o2honwcS0h2rQy7Fzq3fsu9w0tT6y0Sb0xhyHGVln
k8+Bpo1w8nhNJiABMRltwvr1lzehiXKwj/c3/RuaRpyH6V8HZTrD7QWZUes9zs0YQhQYgNEk0bCL
RgGfhCeDNuodVkbduRUEjMrFLMDGBCsJNS4wFZj1SSsDniRDZPPBzaARMsEg/UT6lWFaMYuBVmS5
rCUN06569iDpSxSgL8CNlGY+eBX7EWlJTwmnndSUfFEHMIqFQPh0T2X9/TCdqJlLVwvHYAZiof2r
qsQnQWifIgweyAb8ss4WwsnxwFGn3hlVTQ7IPx5nakjE1UmGBQHD8sFV3v748KP0oukBK+mhO7Xs
FtaupH1+zbiEr/3wwfem0cWmnyM12dDU9IGIYlunCO6X1LqcSn+cLhN0F+kM7FrThLw5rrcc3fGD
zKyAzqRoQ/VHMnZcfm5HScMyE0gXMyKq64+c4vcyTrznnj6FNEbE1tEojsmXPZNkvOICdjZC2CTK
M6yonp5EJbOVY580ofxbrlxKARKcJO1oYk5TLvIBZBlhUWv7df9BdJ1inHt706qfqXopbVzX2/NA
a21CXwISwHcXbKMO0th7vdZG4j5u2ydCJZjETwfbYIz1S9IHCKNAp6V7rPSIfBSGHwX3fhIOpZ8c
KSCSekeOg117xHIAV0gE0KdXWRFBDUPKmOSF2E7kT7gDRLsIWNKvsSNj0OH0wNO976q40ygObXE3
hdTnujeYEMOVEIvGXRZaMl0qmsf5iUFx+WcoyIj3knJ8Q3OuvOK21wgraGYFkQexkCC9wBmfm6hm
aboqDMNhWySfWuI/hs3N9F86CRkQppnw40QMGbROA2WPw53PUzXuOaeUK230jdSKOp+OeEhJfoL4
Fcsahcs6XZpJ+MzJzAiaKozRdaDDoW304R+uJjty0srP20G/VgRj6mJYLH22ic+Z3uMAgDWiwJyn
JK50fzp+gK8v2LVT+3MCsx5RYend8KGCDWNNKck1kYONIOwh4tBxhqABlmdMZWlDbsw+bcfIVi/A
4HSRdEwfFuNAHNdSf+7xVqh/tRORn8fmp504w6e8bDbGYhB9FfppbNzY7DNSn2bZRj1pJ3J339g6
jX/wLmzk4KqoDRGeMVbNcP3rQ3buGsvTLx6HRcOf/8vftSD18OT7HAuKwHVF4Fot8+QouD9c+VsC
sdnfgd1SNoAZtGLIy4vxIGSPzzPoFBAcpOsiIPZ+nd3pvoetDcEYRdqJ/SZGcZ66+abc4bK6YmKa
nh7ZEnQYHTWtnoDnuWqJoCVJhs+0sCAXz5ypb7pehvHBiMUdSXAOGjsQpbxwsj9ZBlunuEZvgqa6
xGtD+Whsx7JdVfbzE4QkwH15jWans/zHmbdoy/kk7L7pJbBjGG1wAbdG6EIpEqUHZt7G8s30UhNc
JISB9ngeUreZI68DbNYZwVAM7QCYJ+fbKiIuLke4qYS8WgI63nucr0rJbD/5eD5mQGL48CQurcvw
Aj/BB+RdLx8dr5etTZIMQlXnoXMaxH7ZClW3XaxKhF88zO2s+sq+IPbQ59CM0BZpN6eDplGNHrgD
6BMDaWbT1o4PxBUEmgGcyz2MA8CUmQpDKIo0jw0de5GjQemNcQfqh514SQa04wx/ATjmCI8Kpy0R
xQ6KM9QBK9EQn+H2S7ffFoHAUKgU4MUgOAHzs7GyoFDCBoZRIwInM0BxNzB9xXr6BWPHifE7Br5g
mOtJ5JSqrhWLWo1ZBquPXvW5s/bKpn9SPEFgK6hBlwQHfaCy6BZI4ieHCWg5Avh0Kf/JXy91Jot8
mfntg6X1el0apEztKhkdPrk+8fAVhlKFPJwF8oQgAFfpm9MKbIR3I171i4y+8ZfdmZ4P3jgjCiop
piN/71FwYyoZPaq6a9kKEXSWJ6XbYfaowDfyO3hbw1xyOL5anopvelNGIwLTK/ZgF9H5BkurA1PH
F2smSqZ/rsPdbYVEiSOAljVPd7ggxfZ+8h9J57WcthaF4Rc6zCBUuUVd9GKDudEYF4SEKupPf77t
jGMnsbFQ2WWVv5DE3ab7x4Z3jiSLeo8MXkeiv48EebvOtTVh1rQVGyA4BuIiuKPNa8n1JKoL8/P7
nro0ZFvN444ng8lmAExhrpodftVAHpbMZdpvr/EwQcNB83jEY7+cfWZb6UTHjrYE6hS0KETJRXKY
D4h5aGJgigITqD30Tk9QXehaUQ14FEwmMtAjx6f48SzEdBrgBA2e0X0jIDAqG4o+5Ue+fWGDdIPV
9BycirkBi//wfLGp2CE0D2rR8d0blK0ifwIshPujf6OkYLxlw6aTPujVDwfuRDF/j41V1n7oj01H
WzW2YJ0byT6HL6u4EbqCCgpOmLFsKaE9CA2Ixb/k4XxRIpO+agicjMbaxFVk+HBsl81Cqo0vhQeU
rZ8/A1DHyWRxByVoTWIqC5euB/+AaciIYInCPAVoJ6WlXU8ia9LR/IygslSsSjsqseP9SNW/vv9K
ya5QNzHOxMqRkLRusHRjeOlz5iFSAlog9yfN2IfhMkVsICQS3KZYN4D2MhbELx6DnyXvGtrgp6IV
gB6heR2rdIO9iAX5peMMjTYVQna6XZO11cQu+eGubYlIBggdc3Hys4czSVzaGy39RsbLeKgNW9bM
mmowdY17i6m1up4ZpyjZKGGDK+hycvcSUVNGutt6UV4vAkrMFCvo1eSQlvmuHP00LBZRf3pSeVaO
crycVcILl9+ncUyWQb06tu4MjwlsXqk7vYTdLfM4GmOTjSd6WqOKPkMBHGMV6S+rZliVNYH5ZyId
1Oml5Ff1/PBkdI3Rd31H7QXjQOlWm83rWCreGFPLuvt9Yym5NwzvWrsbKQfquzTdJ2gJJO9tT2oC
fhZENi4NAGRK0qKzgvswdjqo58ueOvFUdWM8923kGdGdkjDZI66ymKmsifiGEuMZl8EzRx4yXRey
YzycsPCKZEMHWVfPervtZ8tmYiIw03zDX0DWaC2ynI4uNuqnLLhUWZPmb9MkMmk8etFyA5vDnaMs
SIkwRq2vXKr3gOczT1xyFVQL6nrbx1/0yYBMjrglqA76K1lzup91ashEUUgyZGBTKEeCgKFPADWp
/VEO8vxdB3Gsv9DZgWpBBYsnwLwwp8TRMQJJTJhkyfNVeMT9Wu08ylOxQSOhW2edV7QfM7wcDkyJ
arzkuWY+70eD6+iIQhzmiowi2XLS4OEj4E4dxG7QxVg9liIi3j2VYzRzehAa14fzfKse3/quohZH
cZuRVRNMGHiPMElRIUj2hr5nmeTQRnl+Rj91d4qvM2ULSpBlGLbL5NTGNgsPtZlbSM/H71RHCreq
gLhSRRh2bb6HY0sjGEIpxcKXPQ3GXOxo9/fZAXzf4wY/nv5buYS+iEwOnEHYq3tluoZHOh83JWbh
m+kbvdTmcwrGJrQFZxytibkHx+4UrXK6xRdcGOllNJKt8+SqN2TOLaw6mfv0wWiNutNnMAGYMvpd
dXvhPUcbhEiv4uacn816eGwbUKCVbrOpa+OavSAnBMmEBuw082kYsQGQGSl7hD0i8FNQdHOoIqu8
WO5LLaghRF+QEUETjmyOlHi2SUg7Ilusla9VDw4LMGiWv2V9MLDkEzvWM0eGWVVbUF2Q8cl7K2MP
F0bALoXSgcJmQq9yoUYk8jCyWLFn69TYEyRFygZEhjwAUTHfM8B3rPo53eVFP/GI68KJGSdL0rVI
tynMs2+W7A86ShbtTo8+CvAUEPaBdA7m/NTHm2mJTzAqXfhA+/pRqjx2FNrJM82h+KvsQd4QsD02
MjksqlKpD/AzxEupWBXt5qELAZPoMs98EDIxfe30L2iweFdIXUQuXDr4qsFGMoVHHoUeqeqjdLlo
oI5A6aiikKGKPK17Jwyi2UmtF6WP13QLjgSG9fRqvDb5CObRZckNu/c82Vf5SjRHSyvULfCVUu7V
BXg+d+jZpJyEZklEs/hTAn45w/KluhHndakLmgtsVgGYHtXDEfEC84Vb7ugDbOhGrwnPM26iWuAW
iAAIvksocz2tcmIDzhhUlH4WWrO6z9weiVksf8MANCqwM+6SdGo6XwGqmTo9YVOOlLkB3w3f6hds
MDC72UwwiVoMAae0CO/Lp0btgjZ8q1GwwUTPa/ot2A9AropxrJTZQvoCjdli+fxCtglqMMnNBM+X
A616ZXoi+CUQhprP3qwoBU6raLXk6+YOk0yH2/D67PrrXbT5wasmxzkm9Si+JcdR92a/cPiViJZz
Nnn+JLCtn+9F/KNUPPDrwEo1nYeE3wf+DBJB4b0ABkMJvbC10pVZ2Z8hQJ4ZzBR66uwdNQryCl2G
KUTmCKRf/A6+IxV1wTujylNpDuUOmUGvr6I3Bjz1hL53aYp1j62MgIduV8qmyg7EZIXAE5DPUTio
IpMuKZnRU2YuIbYmg2BCCU8VKoIy26il0DL9mD7Xvc4wpmSArjlRnTd7gPprf+f+b0SBQfymTsY0
NLs+k91KnzkV1Lcm+piS3M5bNqXX6jWdm7lMXIQ46J2ga5dXZwFFYnsYoo+x5ZE4EW7E6nqknT3J
DvcnboiGHc7eOjY0NnBW3saiPzoYe9q4inaNk11S2gXgPMN5EoQ8SrtCmc7JwNEnLmQKaiXo0LH5
G2gagMycx24vXgc1V2WdYKuEiNb5LLxDdUxyP9eDOPJ6qBdl/31HJ+c23AGotutftvgUwXtM1Lp1
CRC4F0cHL5+YBhS89heoBPt8jd5T3/k5Vp9CYVO71q9r/qea8kxvD21d0VgsRIsq69a5uqVXxzFk
sr9CM1+tQyewTNeN/MZlZ7MlEnwFYZFRndmr9HjZNSiYAw/EV6OwKBXObnrscj/IYV6K38mfcedz
WpNu3xqrqliNgCT0oFOJktDfkQ40RyFCDK4yrMKG4u752e/1bn/XdGgvwF/vvwi9UnTCgUYbv/Q7
FtMfIpzChhvCDTigxCrDjymVi7EXpBV/mJ/insrtMkeEBQ4kS1docY09JAroJshSF4kjFz3dRu42
bRWJ0yuRZpjwLIYwI1Jey+xKrwghO3i32H5HtA6n7a4vaVhSt8rQEmkmMwzWQbOreKF3ADvvv6/X
MR2/Uo40dD9K/57hW8NvPeb7gm1bREABgx5MNDlAyoIbgTrXr9PwQyWkg6MqIqpkKdHYqRsyVi96
ePPIo0U8aGvu2p/Qjd2+hbfxc47Knyv/0DpI7HB+qjuvfyB+UnjUZAv82nszzL3EuY8rtfvohWZ5
vp3NsWsy5ZkjFQ5CLohU8yt1VgTarUv3feTlhUdZYIakHh4H5my0jrgEg6icO9rtSJP+aE7pDn6m
pOlApVpgvPSpc+nw3O85KnWQxQsXa+LNQQ/u0IBnnlUgSCn0oj4MOk52CpgaA1SUKluSNDddjr8E
Gr1No1LqhSQXAw48sLp9yXAWGA1Z4Wh0f5SEAnh2wcybceLldEhiZmDqkzPH5LbVbopExvfgTzsn
zda4IxGHs+/9KMg6aGxL1NgtquUUOVDyMalkPyYnYtHYJvZkVUidBtz7LN1LkTcsgvY1WQQRZZHf
IfmUELOBNmxYY/UmV28SNK/7keWImkqrbDoIY1Ln0ZqUCWrTYEZ3jl4JcKxsSbeMChFAD6y/8bAF
LV9j4Fgg/EZ73yfJmKJjiw8V2MruS8tYobdx9VnR6IXGw+yPrVojE6E6pjJtdzW5Q7wBCjLEAPRI
vr2eHR40lEFYDEyfM0G0Gwk9lVFM4qhvYvadKrH4Q+GSsk77064p+DQ5Ur2rhLUnJ3uezuznXu6w
IXzviwOF1ZFALc/2kyftRfxH3WJPScdBTtLLjyMJ/dOm1lUh71kgjVq4zyso07fXUbxU/F/YHPwT
z36iEd5tU4sPR3yKwwgxT/F7FEb5TrZ/2qlFYfVpv44Uem3gH45qAs43Z3zmFiaR/FJs//uoXSHY
PqO+S0vzdRplJM/z1cO/+8LHTHxN+J/498Mfg0r4JuiuGqTI2ebicyX/ydanfsmHhOS5GsyQs5+7
tEk/aW+iunKQOAdxjYmD2ihlLsE0E2y1fwK4lPaE+GqFKwh7PaXynxpKn92E7giz4p3irXhLYQR4
R3/9DkExvdx9fT26EoZ5Km7P6OdzQxKGXMHNwqWbYwORdBAMYLKhFuKqZvs5p8woTr3/VV1OdxVt
Up9WHbr+iLsLgEm9EaL+wHaWr23plDsCQn6wmVkwfxyJrXnH/pd8lAiOUq60AXqUtJkbn5oCtwgZ
Fq6cYnyQ+3Rz8ATB7txDr5C7MtqKM0NFHhETdMIem6dPGN0FQrr/6YduiuxYtcr8GEQmNwgFXL/Y
Vy6ivc58C4LBf/oxumXCZwI6nk+RSQg7IMbLvoMAnpCD7fj6b/QAjMNQoERYLnWovmHJ8DOUQch2
KYYCT4SqfkPDzOu2r11BsdEW50sxwOnfy53i0HfOfTb5KU9RfCZ+jA8jDx+HXyjRXuMI7wVKxzuS
NZPkIKCJBF2Z9qkru6UvbpdsE+HyuCsexRAQhvhcnIh4yeYcyQKATpiAxs5F6BLDJ8TzQDy3gcWV
YcBgHlAhhpDFcsCoEEL69NiRho4AXDB6RliQ/M0mwjVS0HQGfp3tFoswFBYCMXsqcIzMgJJxDgKF
55372tNMsXRs4V1P3u9ui5/hHUuC3McMRGWEpdyGqVUclFWDFHXlPH06UVoAy5tngiyfr5xxj3cz
DC2g7ggpD1+MWPj6+5YabYrqN+EI3g46YtXiKzItPtSczsMbgnWaxHAVuhpMfLCKtbREypNiC2LV
yPbD9DriEcjtZJYyBHl4qN+m2A7EFIf/BhxUDlYD5Fg95HIPzG/oDdwlZFJQGJnagJkZLqR7QcHY
F7rfJAsoFQ4gdLXLhKVh/uejwHddFBxWze/9FkE7vTLSrm2/KI/KirXBhlDFtBamB2KNoGn6t25Q
+GGNALfGxEQO9W9+Ccm7KR5A8/BzFnS/kY8nD1ufBQrEv0OQn/EzoZYHOxIJPVCDkNNRLRJD3XAV
irmFr18EtUJ8d/hVUOXLYNbDULdpONkQ6iEgei0vEHODd+KTZZQWYRcQcRCZ8lhYGlHuRt9eSFUP
HkApzlmsAIK9isMJ751xF8SBQ7c+he5UcOQKf/bLYR3E9zi1yp++w8zR0NtSOJn7RnGLv/uY+TWK
f8L7RVwD3KA/1UBn7ov1lzULhaqM6av9UuMtVvRnA05OXB/HxAVF3IInJ50h/yIEYKb87+mje6sE
r0/EbBFu0wJxK/Svv+OLG8EIEWNERmqqxdsZrSVrmqCamE3WcG7yjbhH4v4R2xBpkIeLsw5dIVJY
87viJkICWE2RhaOEsv27887jUH4WDFvxPXGAmL/FpdB/+ns6uGKwBjsqLxfPR5yMMAZCh1HYyggr
NcOtuShEx3456xVXKQQl0Dokv8d3JfzEguThRmTMuEoZ6AEJ8cPpVRgThJ8yI1F8wD5nAZvwCuYW
GoqIKtICwiWTmyIGEG/Nd6ktslIMyOD8SSqK2RLQvRC+HsJJRxwIwXbBYuYDDRYxzUiAcDNAJRnO
1d8gFzNP+BuIF4gP4EtE+rRYALx8C0WeaHWnCymcY3wh8hSvItyM0DdCxmiCJcmfpdTfu83RBBEn
TVF/I5R3+An/Z6hRkuAMG+bX3zmHa3E0QTXmCMTlHtqQ4pyFqQxFFW6EYGWnaAKhpITOTsnxhNBT
iRyUsJcTqkis+/yfrSsVoC2hJCNI2cJ8RTiSsV6CfBZLP5yLf98mN2PKAiCVsDQXPwOMzPBHZP6P
zC0ul5vINNS3uJ/wqAuw8uTWf4OWcdN8tiuqU6n5QNczdPNFbxkIgohBZTA0KsZ25Ws8cpAPbAgM
CxQoubr77+xKqRB1GHjmYhzQuxKePuEnqi3fJfUn+BDcKKE/g96VsDcS0G9u3L/Hx6NQv//I6hiX
CFV7nta3uMvijnF8dD0foqWlbuO/sSHmvzh9saqIi/m74+Kp/clQATmfoucpPmLWIAYWvN7g77EC
uQ+EitLfUHKH+Y5S1P2XgiaSQlROhAw/CO85bT/377ENQnFVTFgsjODh/S0aFF/rlTawZrAY+HeP
ZaRFhVTMIyFlKnQ3ZsF8K25xhsbTv7PkPNl6mfHs8/UKWWMx8fA0c0HfHDo3BUqvopbxdE6hj6KK
/wjmju6IGSreZhaEaHellk6pkynBUBVXI6RDp6iecoG0J5u/xYhLFW8qBmHOVGAE8TwG8eZizdN4
pOKI4jGiCFOyxGksMopgvuMzxlmRy3PeBfdX7BsF7LeIdUmcKkCZDeq0f9ck1vNiRXPswbdmQStV
dtwvpa3QtZq66KP9TU4xacRQEF+rrwi1qyf3h4XQh7rpqw6g3b+nSPqZbyq/XcFI5Dv8o0D2DhHC
QFz/fSN0dxhrK0ofwuVNCGeJ6xMOPrMACVUUFhmJ2Wq8iHMUrwXczp3hvAGMsxTOAky7WEbEckQE
JAqkYEO4c1wuz5dvMby6oPiSuWHh59QNf4Bi2t9UElYsP38vLnzmiTi3u6cyNVhsHSH7M3dkS1zL
1BZTZmp3G7p4Ozo7B9lC1ZHoRggG0gFCrg81WXFTNW6m2FZg8Ig7Le7l38on1ouJN7u+Al2IHTH+
G4Tb5qwtwu5IZrV4MhDEw7vzVkJeBh1dpF9SdGgwf+bNxZwVg69ejX6Fck7t/du4VZSDEsyjhZzB
y30EwOl2zy1qPd5D2/VL2SvdDDv0cv8S5QtLp0d4TMA2QEOPrPEB7AHuN4r5Jj7e6sQaCGDMjqUs
gn0d1WZmoUIKXczWcrFNlwuqf9mx6d0JTj1HfbKU544EdmM7Ao/yqASFUw/VzhLUfwqx2VTs0Zci
CmZ+GchWk9tPWQiN3uAEwTJynhQ9j6AIiC5RBcjtBO3FjzBDLnH1ooaRmBqAd6eaWNP+lF/h95bd
Ya6Y46p/WJASu5+BuvdbXjg+MA4kre0IifwKJcVFErShE0pI5+TskOQWK/Ruho3x3lGFNpFtelBJ
XeipqVDBtKfvUF2hdNTfNBAemKagtQpGFrVIXOABNPrdZ42eJMVZleht+NR+VRj8Ldyq0DV4gejt
Za/1ayM1FwmeEdxy5RkoDQLT/XKauWlvXfJ3GbAwEk2fuuE/ZUBlKNJQOttAE6ukDdIGGY2hRXdn
YBUhLaEFVI61EkgXlbpWu1IvqD9TT+nfQvc1NwSXuKBkO5rr62DrBIYXfuO+55e0ID+8JPQAJjQy
WRYQSQwhDElr2rtGwhLKegdlC1kHobdP48XSERCkVq2R56MtPF+gVyd9DckZtlaO6bI4yEBxgYnG
nJkfW5Q3XytptlJCuy9OnTlq4QKKL6rlF1X35guLM2IZHK0HBlQ2tFzN7bRl8tn8yl94IlhMZRYo
lzZ6f2nvsD9Qs8wx6hOsCr6ikCwBB9UgAjeurtjFKjqF+Y7GR4xZKLVcemroVpOF3W3FbZFXfB34
teqiDZSW3cnsuyXVRWcqABzQzvEEUS5tSkHVmaOWqn/qpHN5ecu+JtCuqVNFd+DJONx2gXqquEjU
y0qgJixTT3dS46vbQ1l4WFiJCSzC3MIuFxVKdV+xBRyanvo8lWPQHpBBEKzKYfIBSVOu6N/rsEdR
/a6WYf0LUoDNWw89FFHZQotm3TSO+l1oKxSKm73sC/YSEs0xE8pGvUb+nkc7QhIE6YRqYpdcJGRh
6AkAj2kRyXWAv9DoTvZT6Ay84f2jb2kig80ygKyj4VwAxgCyS9d6tIrHF4U4dTc2a9S0qmVDt2OR
3wC2hWYtIR9jqIGUrVrJmTVOhM+Ciq1AeVbbE+Vm/bXVFTw1nLT7pif2QBsdEFAE2xYw05EmPaAD
obZD1wUNF5hoQ0HD55P8LF+NL9JDc/bY7oFHAk4jfZXR9Se+gQExQv/gULQRkwewTatbtK2tHbAl
rjehWbT4TqPqh2A1bb6WYCHjAkuscJAWgtlLxbgA9UGddEFsBI8Y/2UEnyghk4SRZsjea66bCY0p
quPGYTbeLN6Jc+gzET5F9x9KOOWtaXbcxrOKVfWZGhM6N7pN9RVbKbDYpYsfTnjA6YhqLD+AwkFx
lmiTZqMs0lKUcYCJSPhiTxKT1Xz3u99L4S9oBAwAh7+k3aOVDOIztsKD2vpUZXNl+3TVj6cbx8tv
Wt5d6f5Gb+AJ9nsDHwSqsdadhjFnt4crNI/teY03CEfhXXlVwQXLCjkeYkFw3p7rb09rf3AMj7Vl
PJlY9f1nwHM1K0HJFOad68+6fUzbLUoAxdb2XIRsaPPLDzpmLa+AjFCjgti2Cx0pjSdGqhIbeksn
Bz4QSJUIrYcqruFzBpPyrUqoimXKPhlWv093XjV2k+AkBHcnr/DY0Ay0HCAzUeltKSfPkPutUmQf
5Tiksfn+cMhEZ93PSwcDXBD6hmCC7jg6G+NhCmhgmpxAFkR7Ks4hh3tQFE0sWtNhhWti3ps1KxD6
RIn1TUF3CkYxlFO2qyDaZ+mtSJZ0YT+/qdjVneG+6uX0jFOOkrrJ0QBkPPOo/KsupgwTkXsY9IgS
e3YTvc3NHdWxioDKAxuDxQoA3eQocREFCTsYEHEtwG7L47uWrpcv5ZOXsWZk+aH6uU/ZT3QAskEZ
LXAE4ufZ4p0b8i0qvzVmW2AsqSGzuZa83b3wl/mWrrkkqovZ+tgTpjzqIxjeaPEbj+6wWFJizd4k
GAk1cTIV9TYfF7GNMdnE5Nf3mb0EvYxH0ILi/wM6DpVX4lxtA9nivdwCTFbpsCMcgqdqZ7WH5jzG
lgG1EN2/i3ajiKl5NK/QBjBs0BNAAnQssnLR95hS6gcFGKFKQ9o07mmiamTp5+UdLZPnFfKdHgxn
GgnzO+ZLcHaaklFl7aX+1FKXoQGiXxuygOHcALKAgBkW8A/eas6v6PzsyV4ceTTCsC+sppdxfJlB
owdUlVPlc0ZXfN4goYTkOf2KjmV5RZEX0HM2xQyCrT7edoUtP4TLcfGGY4CbHpFDSliw4890tpCh
NUqLEaAhKAx3CnnWfq0eBsgbmHwXurog1MylclYUn74MfelpYUuNf6eiu06EDAwI3nRcwTWNF+Ih
tsN+XEtwPgPwzMbLa2Fs7HKBHxUl1AFC9KLYaHBNwuB+0lit2o38Fi1MXaOJDDhhH9OriRbSWmW4
He7h4rn4hJ+3yFuAhh73Qg/S7+rudNhkLcJqzS1nc6BphKTJhbp9llrQ04MSD87QAtuJyYyXPkx6
qVTCE4r5fuPQa3dAJ7PjLYpP/VpAvHhrOMpkkanrcDXPvjrcHsCAQfg2q3cAsLLL+hybhg/gFUKD
qXyPwexy32XU7nM63Qp3xpKYLc0xtypIW+Zkj3iJj9aEhH57uDw9bxFrPWvgjkLhl4wl/YllJh5Y
gxaz4/wqjWjOPHsbIB6cDZ4BoKmG8s0ELpe66nYxGAFE+khdxL2urstizzIOd9l+p9LqLKGU0X6t
zF/c5r4oS4zolIIoQKkThV3Jwo8DPGkXXFEuwTupJ/piZ6ksCmDTd012Hwr2DPqR1KhEiIUec0Uz
1Y2Gi/TBeA9NQCuSuWnZhu3XiXmNYoG+ionCceUqLMZHTi305TIcQzr0tYX9BSs9siQfzI457SAH
bVVbrkSsJBv++oJtSg79HQrJVKAbAsS46lVtbdckGKPz2IBK6NMPms7fkVvknzPQp/oqQWGVLHP0
2nnw3eWQ+vd7qPVA/uR1BzgzNHt6deOqflvSRGLREi6B3/KO5Ruh9wL4JTELZcloBQJaqt/baw2M
K8K03kAP90A4Uk6WnrC94SJwNbHBmH3H0C2PzfDeR0inCCBQHwVt4dRvtPNYO1t1I5pdZAyRWLE4
nILyOpIly/GDd/+gTAs4Jjlii2YNzJVtAqFBQQJhEbCxAuSrgMrAFp5emodlOImlvbCaxu1YMFWp
YQtlJWq7sDeRVCJmUIDNqh1oFP0YoXmD3Ry4+AzRKDdTN6xGEfUoQiF6GSgOLKpF8PLL2aI3P7ov
/S0qXc2ibsvsv9CV36a0IvAABxwCQlwPHgOtJZMCMjRWIisEzbTg3v8mNezeRLaLGfLMDTIjh/Cr
t+1A+UqfTjpZHH4MnMjIBQmcXGlzz0/oUBg8aPBgi24Vb/Q4eFmNNb4O99Oq/n2CtoBS9Dsz/NHU
I1MePaJzOj7IrtBR2cEm605da/bXZ7WiqzC9hGhZOOlHSkBAOStq/fxcLgURH+jUbkrTIAYyj7Cu
YIkQbED3A++PfSILwqMTzZ9gdgM7QIMQhG4uBQVAGiQoT/Ely9bjbQbl4i0y1RXa+cZeh3GEWYQ9
4jNi5Z8ylZ7KQWBHF1JqHRIp0kIp4XEj3SQcglinChM0tfqxB3Et1OONPe4Cc59ImmTrfDEvQfk6
6LUpn6w39onOL/BYE/57+KNAczDTEpV4kCBwrcFUor1oDHZ9UReI1xu/SBUhVUGJQwBS2SVm6eID
bDdVcCgUwt+Shd1Aopg6Tcb5L/N3/NQALcOD+kYFC48nQjebRv3z55c3HZbZzxSEvxDGiLCAAbSJ
cdoHG/MnhTW4iqrF1+lyWCRbQ7oBJBATeCI29JHKkpWePlYfCeUbewKiZkVj7mnTWrSjjWR6H5oB
FoQFsN6wwmkzdAsoFAVs/BBtxTGbmy5G/nzXbCesTGgaLHIwS2RJqxHUFTl6kJxoX9K33UGnnmj4
4LV7hoAgHb0fhxtgVj85JX6R2XAe1PeYVJqWDmIZ++I6QHMV3AfdLXevbRyAoQMnXV9fzaLZtQCF
8WURkpSoU0Ml+wa3uxNoofoW7ea6hy4S+hUtBTmKCQj3xyctPCaJ39IpSlYwUicgGEcAKsDoLr1V
nPq5B5gISEXQzkiX5S9tfxmR+i9qb3SMKzkC88+i+Ywl9vNNWTaJYMhQSRZFL7wZPrOJU88WGQzP
7v3lRh+14YXJOS3f5yH3bJmMW9opKUE0tBkXoZURMTtwVbMrco3zfqPqbmFRJDmA3YRVLuxiHzeo
izA9vjp8G1MLPRwFA7UP2rnNDdGEjnDOFeZjjCbMGXSYNr60BVMvF4BdcuLoG3nR+IEvEc0kSolm
7+TvBtZ20QrSiat8GaiiDX50HmTCkaA/qzqaTFgPbnFKGJ2C8SG9w1KOC9sgDJ6Zj2t2U/fp6fEx
jiaPqqSR+AkGYOPLV3a+ux0f9Vv3AypJXqv2FMQ+4kRY1Wj+MGx0zQKX0+i+xOaHjwfwI8SwMhvS
PIw5CH5T3cvHDZQSBbzwZ/lRbgkdWGSz8CDFSFKgM2Y+pWUgA/yYUxJZyTuUM1hEq6sB7wk8IYlB
3L9YW0Gs0wuafGRuk5yInhn1otUfeQICk+5nt9V7RfDakWdawFFA4UwV3HeRI4KvfQbjkhaLbGEc
ZZod75A+BfcLXOPL7gQM2CpGW0j/7NTMLdGIcjTl/Y4wimRtAhLPb24usG95sB/DRt0nkf1QVvJs
fd8JVQ1ssl9eFx9qaD+yaZ658IHyQu0aX3N3eDrgJyPc7k7hRQ+gwTAvdaDQ1Acv0xN+N0uQvg1+
QjAGgHGSdKN5Tk4crSK4MtiSRNt+C6dbYNDQyEJRiepF9ZXbk2UubNcuaOgj6wrsA6m+1Fw2nwYM
RnaU6DBFEgJBHTqEsYyyOjRq+8koLf0l3z0DPoazMVjcYoEiwPMKCLyyMVChBJ0B9mh6QIkJ4HcU
1D+AQJ5X8hygVvMd+gyQmVB41cwW+wqKWjeAFBg7Zsh9jGazenwAkKcyIyDu0P1L2IkDSSHfBCvr
R0ivg47YIfmHEewbbHyx+JDwIDx9oLVAGWiVHMKKbtz8iJB7qgatRtRH/QRhtTIOFHVvzLYco2At
x/bm+2+JlbdzNhQZ9hU0NQ/gJ5cRXVv6jo62TynkuVSyR2E4UztgP37ux19WV3gIJ3gU+DoiMRrO
jwAnUx4QwqCEEDKxHfonU8lliUdxKN71vi46sB7C7BAOZhYzzvBZ6YwvGJzMnWACQ5lpI3sR9B8s
BRfatsGIZQdVKmXlHRc5iE5TsRon8zQ/IzYk6zorp8OImibgw8dCBP+L6LeTF9Q2w2+IafxRkOdE
+L+D0jRiOUe56CAfSMYJzhLUyKqndfdJjyUoi+FNSI8a1jRaTozd5RVdO+lsNEdw7l0HtWWNygho
o2oI6vkKdA1gqJkHTYxijgkBEJbSiRgKDy6remc50IgdNHp1FxUhzAQYnydCkkba5ah2gcMjhnCn
/Q6NQvuIsXS3VKzX1/OmIFQb21njTI+F3e/LRvDxulUom31HqBHpVlhaMvlY+Rsd8N9BmHERfRrS
SoJiQHmlM5+kyJo99fPLtPI6q0TnvvmAu0nD54cyTWMVXq6tysSGmHzH8wkwhXaMKwSZDRkR7vgs
wSvr3elON4mKCy+UN7MukAwHLes83bJghavW2+k0z5NvJVyMJjgYKF0FuzXACMIjed1DM6HK6yAr
swNt3/jpFxfskBsY1oxww0GA2KLWa2cazf6H9bgAh/XGxcP8mDrNNwkzC5FGWcVHghYI3R/iAYLB
lUKAQSJPWEo2B0rSpsDGT/3OUYeFXW67Ze3KlI+2/TraD0C1WNc1hxklFi3FbEHr7mrTex1FAsTW
bxtLQ4Cj7ZlCUO1A9wJWCfoCQaNvTWTT9Q9yI11pD4u7Myz2lAiVhYTtxRm7YLtf965kv3x8aaBQ
COruIoHvHbTrIjhWvS+Rhp97hMvd7JqWwRz7GqJy1g6chmnnWb/IjuzI2Awbs2DG0RmlGGBTsMrQ
bauXv3TLThZOCl2ADw926eURh1o7czve9Iw9JHoTHisfkh8/T7cDik+sunuo4P+smAr9+kFqlriG
sJOwkFuJ9+Chzw+iBqCzJia8b/VbZSZfMap+7m/mxmv0IDjey4veoEJAfsXg3SQYA+KAetwM7LVb
nh7ad75jVwDHdMvcF5JEoCeW90vaeKR4HG9my0jDCxnQ5vxItiQFdwdqA64NZ+ivrGS5E3ceoFFF
2YaHX5CNwBYUC7LTh4ockkllHTW/fQr+5JwDSsVn8IrmDrZF+CLMg7lFtpMrb8EL7iUXxbSeOfAv
1A9ylH12JVQGIHDUP34F6dWhRoVdMKIJiJJkNOnVX0SOiy0wtCIIqJopAnUBGQjO3bXDNgdgbhaw
ss6ejp4GkcBCzEEBmq8bt3QAneJQbz3mRVD1dnmk4kdZNdw8HCi0w+KI7gV0dHg2tFQCYME3EAu8
BFEAYOw4TRVQ3SJyAxYms/4CEs7+zZOnq5qcwbZ/D+SZTn6G08Ecf75R5gPwsMi5lUuYOsmRpPTh
/MYuO//0kOPIPYc/5EJeh75s5ihKdie031QKhT7BDp1pOGx38HuuQ3Bv0xCk3EApDKKBZML7fThs
AfRFhZrhg2CTojGh3POHN+TKMOUzy8S08BiiK4bO5CZCDyFxGUrEVtQQB+ZlZM+8OcrkcG5AzLw8
NNjlE0lLDNffg1FEcSmGbrnmeOngSfCLI8yGT7N1TPyDiYDTBFOawRSgMvcpqHTRG+XiK/A2yE0g
wQYLYJL12jXHCdhg67XEOcQbv1CHCZ7RV2VZLxudUcTFtHRZDLuBNXHLbYMprXl4/4maFsCsFPdC
CvJCl+qOHqjTbhiEkM3LtXEBYyTbBvuHNjjj23/3aTefG1XUspxr1tzUTYOvhoXIvQkAmK3p3+fD
RKP17yd0cMx6SUCLsv5jXZwnbBjmxE7cBLyR0ltoyi8RoN4Aw78JGxqBLGBWz4XyJukRdT3AOXjP
rcTH451ylN07Pfahjd3i8FevKNf59+V9OQMf0+yZX5YAVN1p7NhEdHwMfEiO+DrSkfz3KbqS/z76
FaKrm3+vEK8K3QdcOFf8U6KbKDm9lW/aVW+lm3zTI3VnBL0l/ENxzOQrWnYL8bcDq4B/6AsCfauy
pC0KF+uOFI+clGMO7wLy9ddCLfyG/4jji95593n3eEPcO9/zg+zUp6mN8LGtmNo7eR79N8WkGERX
ERVoB2lwvsZ8PIEcUOaiAr74mdg/0g1LDJMurgX/zmTLZrugwEeH7rW4bo2AssJCskhUwTNwG5yO
e1ityEPIZVokjMwo23c8EKIuFIvGoPdhTOJR8nq6D5ThA2CvFHpp6uWHuLBS4WYhe/JtVF0cOSmT
m4QgPOee3R4cKWPgDJvUrEG8kRyA8VPOU0+7/U/UeW2prgRJ9IeGtfDmVSWHBAIJzwsLGiO8t18/
O+CemavTdF8QIFOVlRkZGZkPtzagtEHnx8Lv4eeCWunOAx6Htg6D1LCy8r53/WYwldCYILx1UMNE
UKIyEk1SYD5QlfsjQIpxSbttFtJTfzN9va23i+q2e7cH7cUDMRSoiabG1l6gZ8O1oqLOKEFL50Xu
6CSgV6nRD+mg8Nks0W1w61RCkrkkdMs8Pyu5V2uGF+SsYiCwHind3qlzjA+I3j86NANRl2a3tXVm
3RYiTe49Xlst/mqlZtZ6wC4SLU458XOicajk9MTTsx+b+ke7yJerhyKFqtxjsDYLAsT3tn2sxWLx
N/jTbKIDtUHhwCwQXTIrLjPzmcu954z0wpYpuNhZbTAMtrLFqes+vLj52o2cC0NB94d+0Nas6Mxw
DixwGLY7ove/DfgbWXQNZQ3tp0Mxuf1jcTzo6Hdq0BrgO9QhGLMfmeuQ2JLyQ2SybI122t05aOYz
1n9zQPNATfBu9ufv4WrKnh2wLHqEQxYcUgdMgz/pwCOYZhACNwRMZlevfllbE+/JxPvN11sd6tsU
m5+c2pTLJof2hfmxazdF6Hqg2vto6K9LfR/dIGzQ2BhGhOgwk2a1WWpVeaw2C5AyCq3bX3FcHB+G
0BryPj5/NgY9p2yaAuECjX762P5LPfMnskTWXPsi4+layAT8bAN4cuEVIl0IXERzywlWoOodurpU
w7cJj1ZzdjUzdEysVVhyW63ZjB4+i5Q7SzKU69wt+N3u1bTqJH++t3VnDSiWtxuEyNw56vTwGauE
kyeMLcVl1pRlFt3ZMojWbxPtM2+XobJmvAkk1V30titBbZnxKsHDYY3qvpxLX26vtjxMyaK7gyT6
tvHg3BzN2l/s9dLgCc7xpVMJL630T+SJgn2wN66GFMo06BbsZkgk1IkBMNLVenH0M9Y8NhGkt+oa
WLijbDMMoAc6SI+2Oqmid5CH/lTzxR3KepSqQ1Qpx3enGhMm0IwVVgs2Eo6Rk7ZftjZk+rDI6IeS
zpe9Xof7hCYkJaiDKM5P097EKdkpFfhvWvpsGqUO3a/7edpLrKaQdUCuHwWz7fPVhGEnuMJw/k2l
lbbv/X0C2FHrrKbkK+L7kuq5Bk+xzqLvjoHNovdsNsPT8B70AdjK0QrZ6BA8pRj5NMoO87SIMY81
8sB2H/1Q+hF7suakvT+dy91/nzw6dp/oalBzKtA/qwbxS6gKcHqQvEeMZYfXBg8C3FRqO0/8Yv9D
pagk//NQr1GLGZBwBwFJsui/WO/5GvJPfV+jWQENIHmDffQ2rXMvCyHF0EZqDyKxC/NVoBCS2Tbq
K9HLX+/c4sU+7QLCIPpfDEEX1hi+/rX7Rsz9YaUMxjkyVdvRpWzl+tXhIYmy3LduGfwAHVIHzGAN
zf1ppxknWzAImVOlR7t5kkskQ1achssfuYo5A88A0pBHYLwwjIDk2r9mNwu0mSpRCqqSFLuFJL33
CydExezqX8nTXy4aJ7gppsyMt2d7/8wi9MAvMtuQA6Mh8N4qJTkJVD1xwOcZJGra5Ua2Q1ccOh3V
muujxf6mSkA53y2BHejrQ8OirTmj4YswE7KNr0Yma5IHtVVIJyBYg8gxzi/4TkDol0V9lii4eYMt
/2CFKduEvc/VPAetAx8xiy+Sr+cS7tHTyjgpqkIcIaIVZ8oWWE8LgwlRWItyNkT5xQwBQSBf0of+
VhjCE0TOmTYocF2mmRl3+eyh0WKXkvy8yn36Ow6vw+Ow2Ln+pQNk8Bhn8/z8MHuPJt3bIKWL1WvW
3caVwal16eR75QVlhlCHoB3lp5vhFmajf40gUpHEiS5deFTwxvKGK+zKITl1GdqsJ2ufdjxrowVm
H2Ggl7t6CTJGK1ffw/bq0r4W/tvxbFJYGxZtzIe0eIFadpxSkYjjnS0SpDS3YL9I1dAZsboAY89c
nAojALQX+5abfchq58yTuZO29uM8XL1DmznaL+RJjDWLRySuaQxDapOuYDUXWtR6vF1whe944pQ4
j+9/E5wA+CNIWa2m+Zt3huFDbJ6aLWX1GcQk0fI0k6v9rni3rHd9wSqyt9zCk0GLJdNPr1AT/XyG
GRNOqMqR/DojytpMyI6jHGkOUHGKbvYvW0NyDXUGhAyoq6Kkxn3WvEmtV6Mw4uBVMu1zoXGYZvYw
FCg+dF90ZcTbBESApr18D2mf0SU/igbbgukLCk8Ra4rDjlTeM2OvK+HqoD4Ef3swlvV+8aQHxhap
9prM0G50Z6ZuLXqYmVN4Uka1jhm1UXet5+mztm3cnDVFYyQknMyi0ruAidGUomB1EcSGzYkKCaTo
OE9T0hQs7h1j3bbJBWFbBJmv0Wl+akNsG8IxpOkwgWBOCSsIyUhsoGJqU9TMG3J/ANZvSmu7n+H2
4JWGT69AZ7o1qcxKjMaYg9L0vWbuya37pJvEtp4Znua4JPj3aizxgP49oVvZjvy5M6nnIUTgigET
PKFp3sf89e6RWsXPKcIGK07vSSWsza5I6lJY3ED8HEkXkD0CoVcdidv87HQC9e5U1MuxQktOlL6a
SGpRuUoN1ou82QPc3+RDxPFQLkKv/QXbjLxvO0WsFAieklk8CxgaZGMp3lsCUcC6x43MdE9Q26x9
/4T3gE2mSzO1ldNMUAMyRlmU2KNkk6Umk49IazXMzp6dCkOcHAZgjrOmBfJw3aVsugFoDWRaWBw7
tTMMPBSw0EcnY5fGnwWBPCb1ipQhDAM+CakU/sXbWb55G6KaQuNgyri57Ihio6Jhyk1Q0z3OUb6J
UiwqpGicrJbbiXqu3GjWC+QEQESYDzmjBE/EwYrQtZuWDxjWJ+/LpubYr7Spd7xRjb3zPvNrah6U
BKRAvLR6zsbU+sProsaYMAh37Q9OMOW52fErp0zSPXU/ZOHG5J2og0bu+IUo+h90OmZ+kVaXURlB
PVULUBGxzCLbbJWG6/DSeaPPQzbuRZ0vGK+FYvqVVYBhBHqXOnD5aRvHJ4zfyEeSK0TcDbeNG8Jz
B9zpIpYcUVdidNJTZ2dHHBnQ6x1R7COyJ3e7MIEyOSqepkdqxEpRJaR1UXJNnhFCVOPrgvH/GlBY
Ol0nOGKtPeEGQsjNXJJt5YJNH2Wo9jooVKhBNLcGBhh7SPOQN+3Q+m/6ADIXKZl9y3i+I3hvl9GJ
ivD5ipB9RJOQCz0rGBRQEMgoNegMsrdx9q7TkltEmJsLC5W0tw82bpFpeh3dRyWSPdJPpBHjrQ3t
bp/QOhB6Z6sM+8KZBJDv6Jrywa/L9lDMNBTQdUg/U2GQaWGn2qwVGMrNwWyde0KjKXyvwTagV+Bi
7ZDVxzW7mHyzOEZcjErlMyUdl/Yt27kegvQZQRKtZ4E5vX3h6ToPx2G96SMH1S8OJ0PU6/TZbp66
7ol1iY60dqAAB4xOVYEWfxy7mwSI5+o+h4iKIdZj4z+0Ae697drFu1kie87K5t7LyAknF+7/sseO
oLHv8ETQGtUW1QEo9YH6PTRHzadiSOfFNCqrV9DM8h/xJXr1L73ygMz3mYBjkMdtnN9JVzBL8Obz
1nG+Gp5ikOzHImNPZlUww95941IDe+9U+uT01t1DfwKEbGHx0VEKXkNyCoxjJMu4b4uHcEwqH1E8
n5BSJ2ffK/TOvEi1AkESq/RJ8shAJlDjSi+vfIGoYL1G6eLZKAW76Z3Keqw9zEmSK1+d4XxpDNr1
WBSgSyBeWrW5VrUjyYR8FSoM0nAIlcFOOX0Ig9HHrh/w+LNqnFl5OZwQ+WzsQmVRWrCokOVBQpRk
NVB25u3cad4N7Mlg2IlC9OHvig2h9QUcPnz/gf2StNrmLYeUDUaMlPa74vNd4vfgKIL+0qsnT+sg
Bwi/dAyhMqEaQlntewZl7vPttSSgBrMI+45Y8GAVUevajZUmEd6ESCcaY1anAgEB8sXeVKYTAkDG
H8ekHldkuyhK1mGUO5VxYZxBIZZLv+T3u11xKr0aRE8kWKy/iVtzqEZvkWhIsqN0QJOSV0I9e8k6
DgvkDo8WnBmaukcslqsR09Bp5JzVqIbpXOOjA2jRTXY9kxogk40hhVofVA/Sz6QXSTxQ9Ew4WkAb
UakQAOEnhf2LR5xtHKJakfY6NEWyaA8apTP8hichMq4wgNvsMCiT9Oh+uLkU8PZQmOlB16DpH2k9
tRGwrrPn4ATei0jVCb9+DFGLvN1jUR5Q54m7GRd61ZBy5sURI0f1MFg9pchSCXtCUqCnT3+7RHqB
LjQOwk6FEbIjt1GZtr93HfiNEjvkgkiKFHwofiJbNjGBGEI4B7vhpHc714sejNoJLezMi0bWWF2Y
7uiVUoaMgSh6z+UYt2cMexHq9oCUF3l5RL2p1T6uXYY0wBcDuFGiiyVdtOnoYFEQB9VsVprTuqWV
6xwd5JIBB/tk+SEh00PodXXoBZRPSUGRO27VGMyGeZSiQQa1elprvZdFhmIfaZJsPwVq2I8fs+2i
zMVPKgluB9331Mry6dAYZwd7O3zD90MbdMAycF5cZkQqLMJWbXYZFegUlrrwykkIXb1zUBm8kHLm
c48JATMchhFokH8cn3vbmA56fmFvrRa40hdcD9SjaNmL4+GqvIMyjyZisp1kG2/g368DvuVFT9dt
XBjgdBAgFWZQkDMJXRGGqylZaI/GZIO3Dxf53SHFgQTXDIIPiQYonmnJJg0O0wAdGZgeK0Zvcp6R
onvPGGE/vXIMPItfbZj/GHjoMZhX2qYaAXr8h9geVTDc+VWGGn+TPxn8qg+ZUd7DReZS0nXpPGVf
ahYAsuCYQQT/uGcs0IRYwaz8C+2/PfoedSmkIzzMg+TZN7cMb0OFF5VLnWWYqBcAhPI4YqgnKV/0
JukTQR1WbjRx1rNDxaFNNU3nIdK9IMQF2asPVMtXuMV5BSYdNHKgIe/v0C94hD/bBtM5A6Z9cY5/
9xHahNXuJVAuhybJK0gZVXvfzk1fHwdf6OW9qE/MLLfzx9WdDHcRZb0rbz2xNtONOk3VS+CVrI6p
/e4er/YBkGPJXNyF1c4neqK9hXZl61nxz6kNExEdUTIKSJmRp8VJKh9tKpWzM1wj8r2A7aTFmR23
0YN+7jgDE/dEOzJT2cGCRpjISueb+RufesQKuS27+f6M8oKE/5kUrW347FPJwvCu3K1yjHdLagOh
s23ywcNZUrGSwUekHR9VUxBWFvcQU4gETkktsTEw29lxAKGBlhG4JrhHvKvWKUZlmPlytzbYrW4J
SUOSOs3XouijldDfd/P2vUFjgjsBMfaSlCu5yWweIT1/LfFrUwShaSO+d0Tsi04INGgwefInhB8I
4VfEzClRQExKmPoQYvnup72a4Ymtl3dwfDjm1I91L+3DysY3on1URDjazMxenYm37ddo8V1oH2e1
udT11Hh902REcIpA7zxmPUhB9yVey5Ey9GgVbv0K8VtY7N3az+Ybh8TGZ3s3ywtcp5jG2w0amHSO
cIlJmWCjuCaDXa82vyMENlrBkoP1AqGGypQ1xRlcHS7oeQDi7pb9NKzFj6DWy41fQaaJpDKZEYY6
+OQYsw/7vZXFixo9YsjE/hYfI/VpZWtjy+uMdj/fuLZv0t09dvD/o3fj0H9AH7gLToBIeZsWh9kh
K11R05h5+gdrEaonEtNKrSLMzFXvlEfPIQQGllMgikuTlRC1+erJhvmIHDDG/UkrP1i+ItQdFnc0
3P4KCwYiIx9iLTlnnifv2CNpg9T7hWojYt59UvbIxAPbMXtPcJNSOuUajMB7iawE8oX7PlXkRPac
8PIzLDZXJJCChyLER/8Ijd9+ZiVmAjpEgo1BjYuHUKf3BiMmr2G/EOIypPdx6jP+Y3hdMhhQ18vT
MjNvYb9QzGkQEHTpbL+lRUuj0MVX2U/pO9P5tIrjcgxCNUMHKjc8sezmSF6bIfMHV4f+sJ/OpPe0
/GUYh1StDC/23gqDILXuVhzO+0ewZvBmQcLdVsbi7y6XzF47hbC7shLcSquLKhhY3dl0oTM6Lnt0
2ZlWWoBJJcDuGXRfBxSv+7KSo0l4m7a9x9u79ZVV15NEAHD96mAjQveTxEsWySK1k2SxWHuJ125j
kjzvbFtJkrTbiffnjRbs9ImA4L2MwWIlSZ2j6a6tJOMkfKyOodvleGcz9RbOWcnLAkAHBWyNdZ6z
1njW6o7HNFCzxmMpa5GCsYbDojccN4dCEPNgiLwAvuA0lXf5uGNe4RPHzZqlmk2BjBCd7DfQMnug
NAHqVNN7GPRr8iCB9gOzhXza4lmBUmerdbVaBfvU4ptQ7bKGod0PIRFFpN92vZ0hPgs7iEJC+p7f
0fffWuGWwxKMPSxY/acJnyZe2fGyj3QstTin+njYLHtw+oZPU7K4YRUrbO71qj1sDh+2UkWVThmx
A/bBZF1s1vFWzqXc0SE60B3VYeoML6S8kCHm3PntlZusCRwj8VzMVdlbwz70EnZVRkznBXLE48se
Z824+XR07so46PeRn3wwHs+KFGDVfmfNvQE6AJ/mhmsozWZ6guGwcbuzGW4go0Jcjk/IQCnXE25t
nX+MDp7jNd6YeEo7kI3iXd0WD/WX9acnHv7Re4V1jRjBZ7qwV6fPlRhWrE2dEy9w9H1iYmt4N1zH
eF6xY2QNm1T1Dmj2YXFqXOmwH64hTUL8/p4epYJmyOXvhxd3GMc+k/ZkOik3Z2P1CqZ3tKcRAtjR
fGNdrF4Unawg6rGE2z2STz47Lg9mmTpvqIZ+avH/nTCcx0+LyhJ9WrAksRyHpHz5QOpYCpRcP6lV
nZeBo0922QlBezmsvEehHmdw50DikLf4/TBErLOe66R1stivv8k4j6jF1Qc38GMbJqBNWc/OLPku
P45J1xtElRMCLQcJrC/6T0qgAW0W7q4N63JwtUeDEZ1vbVjHTpk90uRgRSBGbJ6yBaOBc7WfbqP9
10b+w/PWxmsPFsoNLdo10rAEXOZheNEjpwSdxV5/k2Ked7OYnPwrw7Rv81+yapbhv1D2b/PGv6Rm
vMGgQYFAAya1NRjRc8ziiRGOlNXgeY6gz5GNOIRCsOES0+FyvJk2Hk4DUpKj59lr1HgZZzCwOBWd
4ajK+05WFEzRsTOjiIo4+5vtgPDPR/RoZGT30jCoeNdulXVp2yVL4rAnnxSN+ODBYDFweqNRo+E4
3OiT1SCR0rhYEWZmUeR7aZlojvVBjqMcvYxX5FUQCK/RGDkTy4n4xelGEce0WDQiQAJ96ZRRQvj8
Rh6G1AXdtVIna8VLUooaHEgS4b04Gi81e7lc23BFlrwYwy+zQMndZaeDF8IqHocxxQC9FN/5ac3n
85i9XUCecEMWmwJIxgxjPbahmRg4/MYP5vGeFK3LJNbv8cvV/Bj27ybUM30A1OjobEw8jzkGBvnS
7yw3zpIeX4zdVStqRCZFb0iqSGG47DGyl51g2Vn6y9jWUD6YTgcKMKQDP6Zx+X7jg/04NQwXP7IU
VPe44d15myb2UGanO+Oxwg7DJjZY1nY8xnqQy6RJj4vxvjbxIDAQ2IkZPxgMDDWLv8UncB43m1mN
7jIzRBv5Yj37feFpsH5h1fQ5ubfp90m+nB3OcmOYfRAqnngHyg1fmMvEP8RJsPnmE86/AtFizqqH
oYVoqJQhH8GFupN4rOiLxxwuT9mclrLcj4YSrTJ3SkbKiI6JvcksfleBfzaSs4QngCWtfB+JOjmQ
qpn34R7ZaEVT91Plq6smTMfgIUHAYCDK5Dh19bnQYAj2dOdPGbQExGYaTSFLjBqpX3RBbrI2MUpY
CT7IlLygfXcAfizdHd5LPGNBcYrDtLcCDD1afOfdgp8cd4JOPO+H5Em1zftUZMPzml+5o7waswzF
8zmkvWgeA4KUYTcWbvSOj7m0/GO14QY8lJOdToKiVsqJh8kn0TbeJ1rmAJ3AvMaUq3yXhLWfsZoZ
rg07iCFAI2OLezqD0sLCMb7VvzcXQrqWT1Kd3EpdTv1gwvlOzGTIOsmN1W3WgliwQla7sRae4ctt
wvjR83p1DImaZWnlv/tkUIHMACGV9CYZ/rFZelh4unVWk6SdfF2QnOV2a2QGdUAiMaw42ByHovv9
Nqyi8MqZNq0xYYFOvc86oWWhOearNLr7MXiuNWWSd3CkqLINecaDIWzmcb/sFOp9SK9uOOfSc0kd
zDL22GS6qtCcL58Wszx1uFl0Tkbaq9fr5a1oBUOh4PCRZ4r3yGZ3gBUevYB4AXy6wjgI1iUHv3db
p3MsjxhAbFT7j6T+aJQzH9PAkDaiKJJNQvDNxvYFTikYYRNfTjSNsErRFIBPtqkTm+k06qDNwNzg
QCgshZGFGZrP0eZrl9D9qKC1XXbm/YzLzCpDl2O9YhWtOhsPNMPq9AJOmqEaBIw+jbvOMoPmmuV3
pnyLQkLLUHPlXGKIgdhBdHSCB/aEIATTtwkA2GbMSx8Zou8zW+TWAIK5Ah3TGw0i1PBga7CnLOmZ
hlmFPkW00PKnvSmnNoKwzHp2QUoOaj8aLlNYn8eWXnk5rCbgIORvbToAQt2gzy8Nelgayq0BhWC1
GJjIpmkI+e5Tv3qkPOzAsd0o74D4jpytLgS4tzVn7kJYf9PfDTLX+AIrge4+bIc6k4FuTwxEUXGA
c0nsnyAb0I/YQzCTPP7Lpi8mAgpSy7g6V4fWlhAWUHN2j84RAxDLBmjjgkPXg49KBIKgDn+gT69j
qH1fpLMLvzdccoBQEtHaVhHUBmRR6Dbx9RO0x8RZuRlbdkSbSJxUmfHDkiD3CKVWCzVEza8PLKEf
YYSjbCgF+PPZynCP5AiLmAHlIpD5li4E6BLfSYW+K+OlT9ajPplQjQ9uPuzm8OtsMUeGOt8fdYNe
XVwqlbprPmXNKikuK2FmhmqpcwPABf3BtftxjXDiX9YC2MbfewtINn6SwfPjuaN5+ezZKjOH6nTm
auZplkbUkIh8ssaVb2UNtuDnwA2Hus5YhCKhsMyILBc5hAYFKR5z8mvJip6eJe3PClEHZ3OhnXSq
Ryelwoh9Ob2434/7zHpsC8ZJCxirFZaICRCzGszQ62WZapEt4EpoqzX0iB3FIaPNp4YO1WTzSj3E
pYvlkU1gsO96S5+5HnQ6fsdXU+GX95zlk2K0ZNrIoOCADEbRFGswDZjG3jQINlZA4VU0HR3rcn2m
g9FoYo0+6Bs0n2QYr0d7A+4GZSPTuc4vBJOZiJomyhJtfB5LYm3aTh7UVRJjK0qZtc6sa3k/91o5
1LBZA8jw+GFfp492stagFINyBpo8DtTgiYVvlUCHtnJMIsoP8LKingJG3Nve9GPOcE3kgzHzTjiT
N7YLvuME/oZ7tR/m4qAeB8bXoOzpywQRvUiskAzkKfjENoGkYqQubYCs1rjERVXcMoPsQsSYnHwP
J/PDjaZ81kraVWsatRXvQaHU274xRXcwGiSpTXQABxCocOuBLIXULdgvQgV9mR7520JylC+mo6F4
MjKknH7R+rvCloD9aa1R37s5L3OH0ULRgV2L191THzbYjazJ08WaDJ/ujRwVQFyn2vmd6oUTLohS
AKPBJiWKe/yJQFfc28kUb7jJ2ig3/XLYttC/1x4dIEar3qqXceinJd7ixN726JXp6Ngy34sDJSbl
+lRHZCw08L+HT4y0s/5Oji4rtU5Xm561eKdkmBvw9y3SngdYW/Yf8fNg8MeuN6vktIv1PzxW/mEm
YQmJWonG6vdKpDymECk00eD+Nen7AiPsTPrpy/hjjj3xy/DMvH2g+aYfKF/8S83dI2UHBgwxlcfU
DAkMcdpIeBIEskEb0BLM5Ml/iV6/+Fle0rgFqOA2TzYzTNvXvQJDJjavuK86K7O+RTQyfaN8B75Q
K7U4PVeky/Aj8CfyOBu4D1VvPGY4yJpQpMehuhRgfN8NPc08e/TqBJY4fAlJosSJFHcVguH9zgd2
sAtFweVMOAvgMZ7X+YitJ2qnPL5xBZdE5mDGudMKykxixbw6Q21fR/WBz/jBtaVPMm7t2r8nJTdt
TewBIjGD8ugWFMbFzgUBe1OIz8Ny691KZzkvW7+sVDeRmVa75S67mm0DzCxGExD2fPTC+dY/AQT8
VtiQMq+ZfGBX323Z6fU6veUyXsbkolkx4cH44kNqSV/bp6biQ61q/M2zv62z11pN00me1yP/QxhL
otVovaaE1RcmwVL7jWJYzFmHyQ/yujxpBcRgbN/ferYagi25Wp7zDbEsYWDa25a+CW7md8Xv+XqP
3gmCZZ71e13eLMVHJXQwychnYtRC4Vxqpt2Yabn4wmPJQ9iSIU3ejuhLTs6TigwZIpQ4SBWREYLX
RpWa9zNOO0oH6SnLfgPWkpTZv9hhk15O1n3aVdb9TIwjTUAoidXUmhI+Dg4oLVLI7T3dQlAKzhSN
nrtF6HA6Z5HlFDdcTO9mepVFNeQMcb+hVLPSkkXCli7RcNXFSAoGF86GbfBlxOlbxRw99UUkvfTF
o/s+hzMmFh0394NeZRbJQomF3vgmSNvY6vQrGErnG25IyTySTbgJ720awOBNaQNCNlmXMJRIU/MW
K7FykgXmTFdqgJebJIPqd7ZbNIqxNoOaOYQTXwF62S7b1W4NK3OY8X91DJHBRIjI+rJcV1zN8/Sr
lId2Hvk75hdcUlNjOl1pwSlCO54yf2viXDo0PfjOh5w9KFuNdnvRxi4zK5msK5Z36KWy9bJ+GCoO
D5ojsfuHkh3qijBE3KMfAPijcssmiSoomrcI3yDlzBWtIS+T9tdfv5fcFusNyq9/lOvLSuPite4M
ijulLa/v9wA//MAI2TkRyPeGa3Rkwud8GbZClmMT/CTmq3DMK8sL0i8uYJSzcn7WUKZX7F6tFiLK
chpfy1n5mvKzTRLEvAJIXFpJbg5XXxssCUsg9rOhpRJ3k5PV0eqEdR75+oHhUKxZVag2XokxhwBH
n6KXPstlwUuneiIXbNFLzQFWVDxk3N0ajyhmuo/+5O9MlwdDnVopuDZUjCQv9sf5Fe8Xgxxug21w
wpwRe/UVbGnLobFJIT9SmnfuHwaMGySTLEjzAeGUXiaQQiFfQOCmKUN/QvePrvjwZKHw4ej0TWys
iBiqLn7uy07bsun6Sm0yy1+PEc8RIReDP8VvmUc8JLzjC7QyeZZA474e5QvqR7iinOm3ocgVQqdQ
Rn2O9iD9ysCb1SyheHciVnlzcvKEPSra/H44YeMFaOPJwYkrfKbF7t38oi4mpoIS7CQEQEXFwgG0
0dH++4EiDuPhr+iy9nOZkQnF97Px+eXeCiXAhWErtX9vqXBav0sBfAJEJ/hVUGJaZw0SvVg0ZR2/
vGV5xndLNnmO07mp42zGc7qlRKAS3GreSIjHtqtTOIhj/nBffxQK14VgyF/WqeJ4gjzrWmgScs++
/7Qarxm3ou2v4Y8LKtVopfIGd0J8dP6v9f/jd9vUGP5tvxkhdrfmmGYJBVg+JJp6IXqBqnIzXix4
YC9dLb3fxbw163Zx0URyh6nMI67B4jVjwlAWQN6WFVfTafWdTo1GzSP4igYAh16S4RSE4HAiw7Kn
G1vl8UmpwDBHjP3z2fWythY+tnZ+AiMJTNK1/Ceup5utKzH+2pWzaXVbwvCJ/mOwsBiUd4+TPsYZ
VFKAf9ihD4hxa6YrN9YFFD6hUfOmYuP1HXgKa4B8giqPgoJAaH63/Hfbd0YjRmsnAwhyWJ4aAxI3
DKWdt1SVlkaVwuedw9rp/gabAOCDR201u9JCij02vKoIuaN49m1l6uuWBhVIMGABQMw8nuYM3jTD
VNsODSSKrRT+xZ0Oq3LHZ/zcmCMljVbeM4dGRTj5IfD8Dbj88je53tBfX9w7WBByi9Hx4vbIh7pa
W1/ZmMXKgfHh5zB5v1KOAn+nDCx5a7q8uiUKKDWy39CclSb/xY4oSn4jKXCt4PO9datIe+ubac3N
Vf3NRwhmvFOOHmOHfzWZDNQvdTvRgsNo5M2zr+OU9QFQs6Eispf48O++jkNri4jghIJsi78yripL
lDaaCrGcaKOxDo9lVrdScvNvXw9f9hqLHqyCTUd2nKQVH0U+iKuRs7kgOUao4g3ls+ToqUyDHExb
gFXRbKmJOSe/ceIeI/2BTFskjdyyEZWdvrd8YmYGyb1VCq89Bje0fiq+aZXRqbYJaEGdmqQSVip1
JTqo1xLc33q2ffKhE8y2XsUp1k9hjd6/NGf06UrhfqLuyacO2IE95JPyqufbCO2L6TtaMQiCVa/m
1JI8rhNH/eCqECZ8oyjyHwYff03skHFKTeQA5CXZ3qSxp7h0RS3qqkn3XLtcL9bP34X/6WbMn75o
bUYf7+qeCFp2NDr06OfG6qQYgoJQhy/39o1H8GYhUqkVilfEcX8HP0Lkw5o+20WeVNxEybl7Q/pw
RbxTcx4B31rPeYdQztq6frbX9Rfy1ZtzhN5Rb/W0qv6jar+t8whEx5GPirIUcemaehzUnME9nmgN
IS/0qJO+8IDLUCfLsGnSyYnMWj0HVwzxjokFviQvCBoayA6FOYrd/hgkMnJF6uelOT3Ye8ISUJ/y
YKD+3wr+G0k4H2Q9tmiGKP+h2O5uX229thsQmrXlKRU5X63uWwNE8WHsKHyUP6NNQZMchY2t4EJC
kVvnn/uwcRU6XToHm2HCoNlipmWsCUEITPYITMqLKoWXu3UD6B/norRKIE+7HAMVY4qAkqfqjbut
OiTVcKhQTh6wfAnYZNFuitKJdqGv6Nfd1UtyjO52Fo9TPgNkqhzN5wJYZdW/Y12aF/jZuNvXxpPZ
illu7OtpdGyQkE+jCq5ICW9DX6h3v+0I+I1o403cQfkrpLVsZzv+hHWNQ6wHM0gbqXN+iJsUJ/3Q
VrROqAX7uRZIJHvZ5celwY79QWH9YWdawso08T9g6RDNA3kRiOkQbaoAbR2vY/lhqZt29BuglkUP
ZQzmMQtM8+xh29twQPEM/8CASCuX28R9kH4xHVVKvigtxReviZRwy9u7+aN9pWqdjoAuLcE2rWq7
dqI7PUwfU/vbT3dtFNuZrPYhXCG1vpseBttetUFkjY9WQEAlhuG2JmLpPuhQR+4TDRLaONXEKduq
ebz9or59Z1NhcQK0oEHnp1lobnLOu30f7Zblzm75RhvEQ1OHW1zxySIhi40bSDfSOwoKVpaWRNax
kR3WYnmJaXQDOtn15cyuuoqFaBIMs9aVn6t7/HB0p/J/dJ5myFLc/b1fSE95kCF059wzMPDNOTZo
eBalkQaMJsnPHaVy/BtwHOfZxspckrxVdQU5o0XTqtJrVsEdJXL8Zr7530CztYmZf9+Jmo6LftHP
+xCr/RMq8puxGiZIkchFuglVhO8P1anM7f8kzdWOoNZ/ede2VB+RcNdaCSMVzgYDSwskP06H9OUz
fM6esxXYJ+p5KMw0J1SZh1LbT+N1R11Bi+FFrG4OVpGRBMk3zsqQslPg0xi8zACAaczMZpK+vgNU
w3NNBZ1qFv/5+wp0tOk3ttXJtqt2KaKr4beSD/qVy3CCwH1DpSvnHEHz3BQK/wdXX468MKL/zAlw
jYIFQBNPQ1czvDa4sfTQoStjtjC2sCezfa84yo8qRa+GbBjySyhSONnW/hmuMAEvKOOKm5PJkMg3
DxWcfpCIQzEurBLZ5iNdJRSn7gLdD/kaBhyAO/cNA2UCde5Adwx22jPo4DCEWhi3FAs8LAFAMttf
08gpr6m0EuomF1HhD9MKhbDvpkm9tnCnyCIfvDgG9SS11RrjaQGtgJ9x2u0En4pyM6Zaxrp0tYqr
ykq1r8i68qP48UItiZTVVfGnKT/DcxQAt1gDjj3p08Mwr8QYW6f0fdSYJoZhDaSyhwiIoGioMa5Y
Gap7AuEM5gsB86/0LGvXgnt94z/5URx+HF3brK6MCBp8tRhTMSg+5W1Fn6ocSu1pztFC4p/LWB5c
THXGyCF3o7wDA5ykxwW8n073Mw3n71rUojLki7wrSYeUH05/sQmNl8TdxVVYQM4wVECCWhgSzKTJ
6oojyLN9I458KKdQPwEu8BpqS+JNceNAcadR0BOMINiEdIhAYn0OHC4perIpb4+aOkVDuIryIL/w
DYIj8iV1/6Fw8cHAKot/r2kKKalC9wXmJEX/Zi7AG8T/AlivEESb4puVzUTGA/3NT/U40CQXEvIf
MOOzEoSBkAhtefAHOh/pCnP17p0C11LITQmQA10Jm5K4b4yrKaGlVyvsD0kUeijfc2eX/FKo34yw
gZYNKHf4o9ct4BuBCztRuCgIVw7pxt6OkfAhCteyum8KvfmHQuq9ZwarggzGcwlTKbBTXIHplAnB
oQlokp+woT+f2cWQeT3Sn1/7ojv8Q6HKWJBrJ+/fttajqQugQbPnhHXS2l1QlZ6pkqov80PPzqb+
/9xCk+BrvXLNA+oEcPna8NRYgQcD+PCwEBoj8mu4JXSkDzY+2od1WdhbQgp3+gWbuEHYraPbK2kK
6/8ISUkWzvtk9BUQdIJgGo0c4SPYmlxQZWYDqrPgYKBLJmvrY+mUwl/6eX831iJMPhVH+Ak0aqSA
Eyqoe+kr45flWSAoUAiAeYo6T3QaoSwfn6kKYLIDRghQQqRIL5GXcenDE3VwG17MRX27kH5q+uvC
/ddtwWsFACjd9omV54MK5pDILdl3KcX6vqJHKKAYM2UC3vaBL32ThkA+DKAO9V2KxfzM8kM9TYaL
RFUNKWzEjJAnYZJ/QQ51unmD+gkGKXjCfi5A3WdbW9GumP95H/PXdHK8XFEKyD8RBiuhleOda9R4
nS1Yvzh+AUooyE8fTO4yOCNkDS17F+4RkXJuUC5fdLcy55IpVVDts1DEhnG8px6SrsGG6rzClqKt
+InWPlhCIcx14ZG+lx9QYGDSsl8gQFzu/lbA1PuoeIyv5R5h8/1JGzcDwXj9CT71lAZOp94Hcg+1
CXn/eTLvJfK0mV3r07iv3Crey657LKKSs2IhahRQWWrfzbpmo2NNp8SUIrubdyy5n5VXwO6ybp4z
1gtJ0vz/EnWmzYmq0dr+Q4cqkPmrDKI4jzFfKE0MAjIIiMivP9fT+7z1Vnb3TmfoNgrPWute90DX
MkWnhoL+zZyur5LHj5l/8Uj7Vxg3B6P9zu5QIFGcGGsNYTuBZaODrlwK6xxV3+37J4/Zuo0orJgH
w8M8DW2C0fVFfqL3oqOx+asGA5/aiKYHYdKLsKqxcf6sBrLDvSEmdc7GdSG9Pq6tSSi3wwMza9QG
ybprl1bOKJaouxIiJPQfNrXC8ZxlhxImRKqVnnJnxQmfeZxe7a2JFmZTIiOBJm77tTatpbBp4V9v
ieADXojO0dnE0/nantprfYpv2tmkTP9Do8WBJVJaRAeAcQ/hM6rHlTVpaHqkhbGSFtbK3rDkXdmL
bjZM2tnon1YuJllHTIt3yrVySv34O/V7iGTRNJpa/97+Gz0TAWV4YnoQmxkRftT4Iya3eBEvkoU1
FetJ8T192Idi3hzCIURVu1BCrqBspgavCd7rqCjJM/YFSAYtnaYinrGaCi10Jv98KiS6D2mZL7Bh
Cu8raSve7qtmUfhCvJ9hh99NLUjU5AsQt441lFgbC9U7Gi2/c+PA9HO4Mx9PTOhvh88jlbCWFs4e
eN0QZFEs6gl2Vf+OC0qkJ9J+CoJtHny+CVNCL1LRapELcTDP5rk5aVvYoWt5+ZoZ6Avg42yGU7Jp
bk/ehmt5u4Nz3Ox4/EnXgvSPFnM7WD6m5aFy0sPPUh259g+uXV8Z4WGZb47YUZP+PhkhLu2Z++EB
wKqlxWecXr0NB/1nNC0xbIcKx676nDG/23jRjaurtE2KLZddpCB2/o2VsCjdu3VWtInGGWi7NxnZ
dUe8OIIjRqn8u70+UAk4fRQaU/WvJUC7d+ORez8W9XjAVoMptnUt/MBNisWJezQninasA0n+0f9u
7TniNntu/2qYs3jqHjbzY2/CnhQQ+aUbBRqegxjBBjRO255oJhNMXSm94hShdoHH2I4x16JEFbOW
iGsvHYj2wyOeRWChbMr5G7YeVhmFn8Dj0yZFPpWnwweb88vNcm9bGjJ/K1aUgl43p8YhIFyzGRIT
6cDeTp5CEecavhPyzeEa8uPwLsma8vmGNdepOmUpoVFqjAtX9EtM4626yhIP6e4X4dMtjtQSehdy
5QmTw4uo7lx8DRNXWcT0B9U0+4pOVmAEUViby+SLzlNBpjTOep/8o6SGIAEqaYxbghhKzglG4zs+
zUhglIMl75KXpx6tAKaKNBtivyYYTVk0+oE6azJEzEdvV9/J33Xlf5CLXSFdP/9L4OU2uvvEt0db
FuetdjKiUPsnZMiu2JxXiIHRCGC1Nr2PLohKFi1esb6qeIbEwoyx8TkRvgijvzcOeasSzyaAPYQR
2q3YFZL73BRrJALRYrSAS02WDkbkE3QyM5syaD6CoMwAqz5CYNqWcLwqxj4z+SHZEFM5+/iSr8T1
BiIuXtiDRDgOn6tb2YYDXjb3AFugTg0fM0iWmZvv8lUJgsciyFwD4j3WKKkIGn0E9TcOSMqbnkfk
PEBJKfSdiRJEg5dmYxlAJuEozOVtXp+0vlhhaYd3Cazz4A+TVEeel4SuZXv9gD1sA86LKM+Gvt+v
ZMRmhWPJVwuXdBcnQQ1+EWBlOuYdtf5OaLQH9WQhGLe0SYTu8VzR7MvtOu8Ln7JXBHjc5sKcdrTF
PyO9yqMAwdDjK+sarnEEID2EcS48TNCJmsMzB+1VK+7Al2QFhTwugbnV09ui77Bd7t/q+hjIZbgx
6/SoghGpqSYmjCrrYPooTLPckUxL1DjcwdX7+Iln1pqY9HFvORzQ6+EUnWNqx1W9IiX6jnx07S8A
W8f4TVgF3cwIsz/G/HLkt/Qi7G8BVGGtH0bnLqzZ5aMfOSU36Rj90mGWCJB6oibcVnIs0jnfgUwY
Od78R+Q6M6TkA94s2mXYK3sbRZCmCw5x/fCxFU7RTOfu6+NxiimnESDNgyk5yDw7HFH3T0/DkcHK
eqfMwg92AzQPwSgjnxPRtgB0aqRgeGEgWHd1BaQDqUi9t3+iz7hakySBeTUmnLgi/HUnbaVPbP4h
RuZtvP64uJ8KJwWLw2dJ3Pmk38aT1wFSxzrG0cp7LR9rtiXeiBAWm0wseEBbY6ascHcMlK01v/sP
zH7n5qmj57l9LvqpWMmLdNed4kO01kNMaZ3R2jh312JVfuunnhPqlFRzmqJVgoQqXTO4VmsTcgGr
FEF1ilHRLOwnQIivhrHQ3lfXPiKBmcQNJ5LGYCe8BrxsmubyQQp2Re4E/fthOGlYM+yzbjEq/Zqb
Vf+uFQdQs5zYr7VWbMvPbJsAmukrsbGSACaBcJ7JWa9mRT3J7zMF1Vjn8+TyzlN3VV50/Hplt7mh
fSUZ/PDCRshwm+1radKubhXMxhCNAdml4w4omE3M3a1+i2pcrztggHJc/0SL+JhdEL18Z98VMk0Z
T22eKlFDrjqKIxHhIrEgdNPCH/YaJcQCwqt+tcsjd9C81XvOhuJM06LjEIU2HdcCAycmcmKscUtq
PHX2K59hZYT2Vw2bRbkZ5vElO2IRme7yfp+/sMFw+UfTmsAYngtKXhvU12s8u+NT8hy31/Kg5wxM
KlsjnuNfFZBdgwWiR2Fqny23D9QtqCOdxgf3U+dJyNUPp5z98Udctbrfft0X0p6DHOet0Rhrgqu2
TIWNGqKq8rEw7NC077unNAMTpN3nvG3V42h0kOSFzV06Q+rzYPjDu4/l+hwvNQAErzx+0OLrrhEL
eeXrivyrsB0E5Wv9DRU3+taW2jZayqG5xkDuWiz4wnL13CE29e4LG6FhBQIHAA+NZQhNRGC6j5Yx
phMZ6QvtCeypIEBH150uVbx4dSdBdn0itRpJ/GdLiTCW/EsxjPWTwn5j98YeSkY9KYJJTa5+fR27
dRzIBEK8/JZQetzSv15/nJLlFdeyRTEDw1rkV+FuiLT3JTvosdWQrVQNxzS0OzwYwvodRixfh4AA
7dfHaTklU+eDJutfTpi+f2+wEk+ncYIRsmOB0/GHYl1C3VhJADFUSS4OOFBzbaP+pNGWSHZjCZky
IZ4DFScrP+4f4iP2/VlZ17TWW3JMJMhkORt9eGeIt3nC2ByuC+3jkD4W3Bfa8gUblwLHN5KKhlXG
BHoo5l1byUcdy3JPXZFkn11b9rNYtZE1AwGWzVrkxPBbOF5TITLFDPB3eAu1LEbOTAC0OfYvgkNj
GzdOzOpQFgJoxgKeUl47vuPvBfuWs4nRVBDV8MrSEUnapve4vU72mUuK5G0LMwWHdwVOh/3wQkZE
S7BkTLTDhPAEg/uLug0A8Y3g6RC/dpoW3LuVDachm7zDsp50ZLFrIkJETV0EqjzOmAsQIR4qVZRk
oQGYcY93OBwSLIKMjaJX2zXZynO+J8XMjHa6m7blXGfZ0a5HuPXyXQ37vCk/xJB6pgxL/s1us3Wl
+ecDpfkjYwQMZY+slye4XBQQAEMKzJ5Xgq8bVJxnxxIu0pjW59uXAbDTezZGI1B6jXkKW5iFSo5h
Tc4IZ2HqiKDtXeGKyHOYwVRNZ/e+H7fd7rHjnChWnLV0UrPXglOBWYD83HCYargS6XiskHk1i0gS
/M9wSni5iRC43jdYvNPl0+13fgtxVDi/VWi1UAfT/4t1oFif//dL+B2JN9m7op5kV2WAe6pu/m/h
gDB2R2O8eR7ElBKDkGTOkPj5LaZI3lKQI/7blYd091jp0CP+7QtZCRaAehQ6T3EJFcMTC0d9wgmN
ifj1/38f/llqCYYUbBbSsTBRnrH0YBJ6LuCSLYZTd8rIlhKvqS60gnYz04xwsN5OX53vSEOlq/Ql
KWz0Gp9pt3gxoeMbCL/D1Bc13rf66t6Lw3v6ZDmd+7Hy/fyMnE+Os+vjMTOZICsOjE+xf5gwfs3D
o1Nd7Tt7JPAbYRDlodFvqwYMpbCgkMoM++zoSl/JjKDuqF0SbAEcOOpqrkudX1j2vPmthupmiC2J
5L24gt5vtsYaRD2KobCDMQf3dZZ/BzZTmlPu7xvjO/+Dics+q79Yq3haLdPQPDIYY3cAxK4eB0hr
I/zOE4wXVzi/bvLzW53rf3d5NfqB2m31u6T1EOo8fyvknmhFi0wLmvvWJnDsQxbNtU+xXKEdxaRi
yHZ4LPUAXbQJ5Eo1QBw/WRzaCkpreZrCdctQSrcblLfaY64SlTEAlWW/JG5UGEjicxp0VDxMRmEs
8Y+SRT22lpoeRCRUZ2sdmEQOYqDIz6zW3Zg+F1CdiofkPXaeu52Erah6vT9BbSLsIodJB93tyTjl
NjCfrXEKAsnUBOGRZ0B17/idAe/2rsZTwKB2TNZY0Ca/2Azj1DuLVp+fbI4MfaKeCMToVlh1/eED
FOSH9trQY3Kmhh+eNaByQ8FMl67TGRC//LCM4SlQN+pG2UQ7GDGU+aB6+v+jjox31jZ5u8+lqWk7
D0bQl5elBGe5leXH72mGFwvpB4pTw4+MnAw7bnohTqsYq4CovEgc1JzJKCtZiC8bJOWHB9mXnJvw
CdgJtG5FsgyKkKsEiYNWcIHBCCJ1fZsvmJKfzLS4feOXQ/PLiiFdYV7S3JobHXg+ue8y7z2hl3zs
6Ll2KOj5aQlTyzfcPLRs7WqVhc2WMjKr9yzIfRvclnBl1opYu3OANBP5iJtT9FdjwExF+LKRtp6f
257t5PZzFGmmlsMnFu/jHdTvWPDxo015eo1zD1u6jXy0ZtGm8QwPi+5FNrsn9Knk0j8daSdMBlR6
99o17s5I+MTgPxN2vy3uBadiR904Saece8p9QnMVY7J17LAvAkYx3VExUVQHhTH23xpRBPtih9UU
dpqjz1gjxGD1vtmn6pf8dbmdq+DItV/jx/RwiD960jV/F4WA5bpVhyGidaM/4wh933S8MohELZfN
UXjzkan2/mvZA7Ex3yZLGvggWTZbDI2GPQkYDHFjnWMSnxoO8pAhJL4wwip+OxXEj4q+1oQVAtXA
+6dJaY6wngCd7z56VsL7+qDDRIy6hsXSaXkSTLY2lLZY2d2kWFwXyTf/t6gzvMyn2PKGEyCGGpiY
hSL5ZxuUgfUwjnixoIo/0H42k8JvsHX550ygnDh7o7O0lLY2dmtDWE6eXAfPw33Xg4xF5+pqggv1
pxq3hpU1bwBtn4Cfd9f2MIbGMeLGdQo0F3/r12YhgUB+Lu+JHVac9Hxsm56A7CAV2ZMaSTJt3lJl
05tieBjN7FM8A1Hdg1OA8WsMNuKya/eKsIV6LbHLJZqcudCtpVkEhU2D11SQ+SI0LuWHG8SrWcUa
Y/MrWyIsXsFVUVacSsBQOwp29wNy8joafxhJqMhJF/IsD/kQD4RryYT1FXld7I0ir8XOBE4JaA5O
dd9PbA9qfyDalKVcMTZ/TabuXwYwyi2rkRo1mSiDdue8JOL9PKv7LnpfpXcDo8agAUHYT/ZXf2H4
MhrGOpD0b1x5hL11/D17ijZ+CFR6S3Yq02tERFlQlH5RzumKH5mrspM6to6XBt23ht0A2we8eDMH
RfkHB7jGJRzdwNepExYy9011E14gt+j02Wfn5IfzkZbHuDK8p7eqn4WC7h95nKDn+4GYtAJHB41Q
LEQkfm75j5S5ZaaSZi68ZhQWXwDwBKvZe7JwDH3yJCGF+OzFc6Wlfruttm9X2gjVCkjkEAwf4ZnX
wLotUdMTV+N8XuK/jrVF4+E+Vj+dD3Yd+DS+JtYX4hYV2iWgEZxcTq4v9a/Zv5gPyGcHWLdxclDw
bxR0088cUu0y+X1sMTjDvoGYBQYEhojHsplj/oOTTUKbAwkFrgK8grvHic7RXhi+jSZ+8MvB78xQ
5uEAYYx57t4dGIewf2haz7z0l1xziNkezZkdPqRew/XsnJzuMJ/po4nM39eN8VTRnI/ufebKsaUN
ga+iunI84VsLOSga36oWVj1No2VLsBP6DTopXh62iuQWvGZK7tGONXMZOtLdq4hIiCcmHESNwCAf
D0JqRg68OzqapvMolv+jv15lZqh9u3+cTHjsVxN6PhQbbrQfm6UwvJywCtk1wDbmyRjpa5wr0YPS
owX2Nsu8Wh5XqAxO91135VR4dYFpAi7UkTuEEuahm/uKVXCZ4UdCzcWTisZo8vzHKEmBTikTYj02
Bmzld+WKiyZjwoxlMn8Uv+LxdnKbTH7WJ2jLS7ZNzc/T/WmRZ2BNCYFHCG3ZgENkFvwBQSFiXnOh
Bp1Zz7FMEqsytsN8bS9M+LmYJ+aSwRJLaQ4UsPYJKIxbLgR/kKFmigi/5x8Vp6FguERCg+BjuiK2
4hmfFMwqQf0T8uv8hg/NTiyS+bNDEuGBhorYz2/MbWFb/V8zCfK21NiHHezlgEVXCwhSuMA21MBy
0+5sQM/5eyuQimabB/2+OL9wJ+QMp6pxsMjHOKg0hz9bf5/j+2j/6F/lsnocaumAf9jv+30R+QvE
WsgBs7YyfbE23NvpHLscaZWukXrs7l9YZ6m6N4zGlDa+oLlodB9/z4uGT58c6OW42lNR2WZ70ssZ
sagCRzvW++ivm4ItkTk7b3hpZlR4+FgqMrWr+o0VE1YTRxIXvsXWIZ/nDPSs2DHCaSDrmht7oWzs
y5tnQh1r0OI/eL2yVRJ+cepd/DHuvAYSw0JZ5gegkUh3ngD5lZdrrvLyoalk3TTaJ4thkk+lCZ5y
8+i3v95XyTYi7jZyH8tkUrAyYeMEIupGPvKP4HH3qQg6fiAjm+jY9zyzTsoIn+xomODYOI6O72Zc
KyyCMCJTO2BNRgY+v0o4BxPuSj+Ht8c4ChiY4E3vZi9XB1D65sp8cWgpfjzy76TxTRTlKiCvYf7A
sEIldzWHDgTRInE/5WQ0ODT0MAXsCamxzaZjG7Bnm6U8mUssYBCsNpekNuJ4T2gsC+U7TmIu4H9U
gVwSqT0QQSHQejoz3XbbQMH0fa7xTKa0XSDAGo2WvHi8J/1Onw/zYk13Rq0j2YQfD5nML3+S/3DM
aVsv/U3CBsJX4hC7o/3hgXRMsIrLNyTliKYpgpUVPL8/S2Lw8He1Jy9aV6xb6BRK8Q5I0kAYNQcA
e2hGDxy7gJO5P7kqUWY2HqWyw8NLBT/Fuv3K3J1AyuK2qMc6CHvtq/CMgRToBnEJhjP8L3FVUcaj
jSIQRjHtx1froG1YSfRcibsa3AMJxeyJ523yhyk/wPuA4R+fPo+I2CthBKQbC/AcqdcPzjD8rT1n
Na0VK+oBqEozcOHGit6Oxhh80tt9YTn0+7Qd0Gi7ChhZ7yxJo7EpuzWxxSY3LNCZfBOL+vr8OON5
1TrvYXylGpCxGI/NaKzPcdR1rvR2Rbrlrpn2c272EDdT+yvZkkvylINyNCkhVwiDcTpSfZ7jScGq
KoUAv46wbL3lHg7lx4riABsOoe4hkR0a1W6f/tLSRZNhW6RO95fhF9s6nModux8WNhxk1lhsVbur
9ftiBfj1362VP5znz7B9fSUosA7vajzaDTBkgrc/TMoRhGSwIld8aTGXLpGP06s434rET9jd8TOD
eTYCDhqWYmlsjh+Rc82c/sSlr3usVAhv0ZgrnHV1qq/a7HV8X9j4DttE4Y4rIQNykEtOeZ/xuMRk
Ea0Zf3GsWWVvj22v8KQVgZ+sICTPNKfWJmt8BdJr7JLpPflsdGnCq48Xx5mADg8wJiYgkUtfgCTA
UoAYE/l9lLWVelZewbB7pl+JaOebBZyiWr5KCmdS/t4QHRe0KblFAaA3N6vFKH4fZWN66i5bybc8
yDO3axkirvhIJpxAMDuyc7vIQJRQuhDMyEqEaIewRoEoeCHtpLe8onQwwlLaVUzUBzlHxB4pX+BG
/vPEWA8eUwCNu+paFoYCLRk/Lwj/2sYCk+SO6HgYMRjjY17bQd6si/NApPuH0Y3Gi8Puh2taxuiR
NET6BW5W7u5kqQDWYKiFICTsfBDzFcBKoTvgZ1qNlTAJcWMWIsXhWRAmN60pzhXAi9OegeqwqkxT
Nz8pZ6AgLJQa4Mgcxhlms/yQ+aZ6E1pSzQ7FpbrUuKcnAfdI8ocnB39rA1BhOCSFfsLkjmutt3tU
PAjGbHQ6FUYWSGJ4iAX+bsBd71W+ZjcikxPQJnuSWFg4AitW3wPZMPTKjo1mUR17JoslxMvE10hn
ExrfWtnF/Eizg/IIn+DNbNYsl3stdyrgz+wrT9wHUzOr7XHZzYyO+B74GBiQzbk/MTM7IiFyhW13
8tXsaZpyn7GbBg5yHulGxT14277J0etqc+VgaA5fQgwaPWDllC9Pm0cnBXynoWuFkdKsSH4kPZTs
v/KUobYwZkdxutHkwRua8n8qI3f/CwWQNotLr50WuseJmGxtFheYeOq+dVG7rwIC3Gv29qBMdOsP
HQ+Bn5izjY7ygyTyfgfZImX5uK3ZtPrqvFrL2ID9JaPJUC9kjm2aFWbSBPsGY/uaxYGB25LD6fhi
/YDrGxSNv+pLKK6FRiLBv2IUJCsQTV4P/JGSK+kz/bw54Xw1BTDmSgBXJrFtTZvOrrR39Mtw2OHW
x+t6vuBkPR/BRdw8V922XebrZqococnMX3tlYYXVrDvwcjGFpDeC06fR4nm8/5ZLlZRCkWsyfTY+
J3ULB+hDGqRPyIikYMGE31L2wYmnxY7Fxnsn4PKuxFSCuLg5Nkfs9AqYltvnsXwErJxA7rH47unA
cFl0H4Pfu1jCa5YTywRzu/WOOXEc6yguEo+U7Xs/NvdAvEcjn7w3Jpmbw5cwN+MiUgC04KyycfXN
ZM7iZrTIT0mBafNvJl9NbPTHdT9LKs+WJs92rMYrOZqgoUrZUWO/MH9i57lsF8LIpiCIAD40VBh6
QgSH5DLz/LrJqlxBqOOa2RPECImdfUO9B74yvsxsVuNaS7ggMgpIFlhF4nRl/ZgLkX0ELuU00tRi
UzRtft5rZQsdhnt8Gk/1TXrUmWisiaT5Lw0OuTGHv5PCNgfkbi/GlwJyQDpr0PITIbfzP9ZE4Zgg
OqfhhCIdxZ5mflMsmmZSPyay2y2lWbc0/CdcSodOaw2AS/TEx2lovKDgJ7S+ySQVzBJ9wtHYn0AZ
5vq23zR+gsSw82pEzfCX/BcjsRVohArCkBr5S2nyjoSL2H2brW1iLVeIPogKbIDQFtL5vhHWppRv
jzHrs6+WBRgJSxCZXLbdcKmWmFterPHyjFcNjjH12INK5WCTsDzjUCMILdiT7OzP+Ied74vPvISB
A+QxhvTR+IxNDd8oqFZC8YiVQ+xotHsAhjC2wMPxR2j29mxpzjB+UBxv/kJHhp3f+Aw0xnqFp5/l
2RQOs/aT75/NBoc2yFpOtHyebPpo6hTLUqrzcxIUIjlGuc/wbphpISkau2ry8EbjdstGH1cKLcwp
qCuShTiEWQGRNnRnKkbawsVikufs3nuHC4fDlCQik600c7os3Pw+VBWmBaITOWpPj0kgb+ygwQZF
ub12PeSZr/7bvPDsUQtWhexka80vpyweptFq8NQZ/qvDX69Q1vFef0k+OKARu+1M6VzNlYc1VyCH
+gWaw4NhbvuZi2971+6Jq/s5lzbvORPA8QkXf/12SRlM1slaAkDMpuX8OZV5El+0KxwNxg8GcnC/
7W/z21xIB233wRkb7R99R0x7HDnFU2yYwWRACCtE3qxCQIYOwELSll620Z28n3x4wcAuBAG9NjZQ
fqULOb4dRFTchN5OlroRvTfcFK7kyJF/Dbem88HxARe+HIWChCXGEJgLEzLlogjgDvOYuNMeYfH3
6f37EVp5m047yzFI4FviTf65X6hClAzzOFDFM/8JOZuqEbZA/8TOBvLpcePlYkpG+DDBDstNRz7J
hKN0he84jeuTfzsKlNTjXG0gFfwa9c5ep9/1orvRkE4+85zX2OVyieE9w6SuXFKpXi6dCulYZzl4
nx6c58KWlfDaF+lCEi54+Fq93a/yQtNsigXGC6myEWJyba5A6YDqm2qCF/DHJhPV3zRXFaiEbZY0
5ihHUbgrQ2n+OlUY0QczI5DOXECgP1xYPOIBm8tkcJ8nHC9XOljPhKMbe7X6lu1GV/makmU1HjGo
H/j++sZFW0/wHdl0KF0IXw6zlbaEey45SFVYVuF4q0MOvxkdm8gR7AuUt6uHCJKa9UdQayLmKOg1
NxqMiQNNCo+ihangki70TQsj/TzO9arc9l8J9r081T/sf7+rL4QJySmGDQa08mX/pHu2qshLLAdw
ssbre1a9HEy1zfpL36GxKhfq/j376lf9G/JJ5R6pcPqaJWu9SzF4D+5v72NATwWKwqc2W5c73SFf
qtc59SkmOIxB93o7n20TqCI6uDokcL+xh5/2Z5UMHryVPZJeR4uOh8/ycK4tiUkj8N4QgVDDWlsq
6+7MtDaG8uEwYGQwn+0la1o7mY829Ue8+y6XyEVRnno4ISKl+sq39TnxlBM8AONcdP67WxjaMvsm
BMiswA1s0Ek2UMx7gm4SMLf2J4MqS0XaljF6FVfwyWjIWJ0htNEpQyw3pnk1V/SVma5KcqIZxMsF
rABD293bXSc5hOyAsLqN6kv43s0wcfRoNt7boZsoe2YQNkggCaNHYABhBa/BWWgO6HM7+Pd19/EX
ibAL1S4yEjTVnjDCwr0jCZZ2bPpYgy4Y6dT6wAONLzznbP9+qNwJRqcNPQ/azuxS19OGlpa1TObj
3NhOOg40lqC+qXolaJQ8+VCwP55r8uBr/LfApKECwaFFWTNRdlwSlHFlZ31jS3JOoYNeXjMGx/jI
V7M4ZknNWHliFUxgXcm4IfpuxkvOaV6tT0iDQ7DzBua+HGY74vPylRbohxFQ17+w89aRJhkdpqJu
Pl+PrXEVSYqnfiJNjB/2Kj3PFxQqPZSjGaUcZgDIBmcsaFp7fK51eF0cz4saWuEzhPVuskKyGAnc
wlNmwzYl2cvyJPJJniQMcgep2bhiDeVUnoawg/7BOGU7ff0O4Tmd9ClxGq8zDCKBGCmhNuV+9Kyf
5z5lZQRjUbUcc1iBO0b4f7sVGBM/UP8I8jXToLwqaXUgNJdrMp6tbF69toicniBmCVqNBP7Xy09P
I9U1Qcth6ZGPgnDDx5N1HRvTktaEM+AgxTe99D/aFC9Tlx1yeR3dyRl3DeFrAyeCxwz7CRJjzQ8f
aiaOnmo7sQwGNO4ZMojk4+PfPYPUcVmsP59xKegI4b+jp+sBPB1t5D24TBhSTzWSw+2dZ4STfvAp
UqCz7y91iRyiHJ9RY9m59ynPmHXDoc7mMZsueqW1cn6NXeHjmll4xao389ht68eUYaDLpncYgSCc
Y0OafaDdPUB7xu0MddJo1/41hLKDwA6OBz7cz5qzwqoYjDzgN0IKsKJpxz8aNVPI2YV3HwMjghhB
z7CmdchXadMEtmsLH8EcCz+VFs4rBEW4sinmEE83BxcZzXOVSs7RsmTpvXnSqkTjZ8dz7jwg7yno
DO0NGilpgYAMs23G7BzR5a7Br78H29wTOUCXwPJtZb6WOgf009ODfrfq9t2+mHNvcZ/1ikuGKZ76
OGobpgMJTitmdjKJBzejNFwHa/W2T/lf8geEkD396lwJkQ2shNnAzyu7Jd79CcQ05ylEp4895Oux
fXfZKUmg28sGy9trNLf2FbWOPFdTZKHCfjOxpAR9MrPxPCXAPPJUarDpSLYXY/fmDRloSnJrfIin
r2WOZTQr6m+9ccTsjRtJP36i3mFrcQVsfULBQRXpQX4bmR541vIOMeO+f6Oam5io/iDAGYHFsaFD
voFdCS+s+4yRealOgi/ExaTyPCHdg4jrkIb+ntPXnnUm7bmPf3XvAkkhn6HfhrOz5MrImPm4SkDl
p/QE3UVG39BN0MrsuAcx+6IJe4Xm1MYqGv4ghwGW74XTVr5K6PmMNcdm8xkH6GIQNx8O/3l20Pjg
GUZLeuGkYxiFim3PeD92xC/sCflveYCHDaufDSRvzfQi44fB94Bdt0ehQRP2HeIXF2h1PCFPw44y
oRdDM376p+OyX39ksoCPCyH3FEKDQnDaFbOlREiPYGXjEBWPha/P7RYvbjebj9z4YChUTf14K/Dp
fPEPN98ns33iwSpz9v8HsaMJhrLp4n3QuWKIXGS4G/7+Fs4Ghc7uE2LPiE1jtXid0sM73Ag/RlQa
we8vfoIUYPpd3oRXHRC/LzvfX0IjjEr4n0PONRmvmIb5SOHroUp05Ob1j+NMpWqfnkFLQbAUHAdo
CWdSaBp1XqJYQ1fak96Msb8KoeA5roY5fuX99LkFRHs0QZJNU6b/txstCIG4PMh+h0FfufGNcai8
uzLAxWhY9n/RChJl0EMZ3jeDEzO7yZSYPTxro/RpTMkcHCD0Eb+zzNAWj3Hqbodv1TQ9/hZjhTyS
3bU/cBf+YmbgYm5c3b06dj8TQttcCc83H3bYVuMWfRHaFebH5ATkQjxANk6O1mb4ikNZ8ro1u4+3
id5ilit+bfmcFxC8TWNG8cLd7O1p8YwbA04gcBsRSylHLkaJZPjidkw7gAfAL4naUKwicZME6gd9
h88pAzehPqjaDr4Q/dx9xm8WVh5w20gygnU0kEbhloh5j92S6n1ID/S5hIzC92KBmMmEcDXtOiUW
OgokOZRB+pzm2qzu2yqd2h8wfxrAcW/7BkFNb2DUeSkx29pvT4UqYSAlY1NYfaOqgUb5k02MftOj
SMAPCr5g7GrnDy4UcFtBhpY6ymk1pAREOunxmH790yu4T4IWThQVxIskLRP1jmiV0n19nvozS8oP
pC7hRiC4Pu8ZeO8KM18aCvEmhGjNDMIuLLDQgqvOF1L98eVD57sWorQmcGkMHWPZQwx2aI6h+Qp/
iq8v4bog2ELYVZbOlPtK7JaE/E8YJUB5cPcshIBC/xk/sXoS+Oh/imexDcqpDkJyH+2BynkPzgfU
tjFgWChY6SQ8DMv0lDjYwAoj2BFc9Z/17baNx0JE/22zeRcGmcIUgB0h7srC5FGo1NLp/3PDEwHh
4sEKcpOx6aE9PYh4E3day8JiwXqBrTKR2847HIXFJoa2R9f79FJ7Tj4s3nmYNByIk+WOLQ7C0EiY
N6DVwSC3OQlPNl7pACRpDDcaBuCv6f7yVHkDBXa0VKeVK56rkE7XBA/5XYpzSkHdJdTV58z4YbE6
ajC+F0OZIFSjyWEMO6KUn7LBD4tQ/r1fW3bF3IrglzyjYeQ/fxoQu5W+UCbsWidRCFSweiOk65fl
OTkX3/W2WUPU/lIO/a2Yja6fa3t746VUjzjTbAixJg4drPU4GGsvn0fBsJRu/1PXpmrYFeSWx8sf
Mf8cgKipNVBxh9Pzm7gENO8iciP/mhNk9bCmOECzTwv6E3eiijSGBoGSTlY04LYHFX1E0VHcdB4j
uWebFDzmRHUl0Cb1XfwZqwQXeya0jKldM/L7tT17Y/nyY/31O4hmkF1KKHDk3+7rYat1kGBSqh41
Dz3WjK3EsZh+8Et8Y9B6IC5xQ0kHCkeRIcgbdzwN1sCCE/AHQnSre7B5QJz4TZ3RVpitUO3f8qY9
F9AOUKew2cVQgyUkqQMzsXuZSeheIT7gooQzCWEb382Gqm5BnCn2HFmxRD5gsmSnpyJetGAyOfDy
hbGIYPMCy322+i8dNINqhTEQW0LC2J/soC7SiM3DTMEbD5lBIC/RI2CoDrGTnQda8h+eA6LMEu6Z
YVx0zvvyAIFmpzwivheKEC7WqGTe8S2VHHK/WhfEgCelG670QQalVvDlabM4uP+XsDNbTh7L2vSt
VNRxE41m1NF/H9igicnYxsY+IWw+M4+SGMTV9/NqZ0ZlVWVkBmEDQuPea6/hXdNzRW7bqZ0Tgs7o
0yf0mzqQ1qMN71kkm027EKU/gGiTuvZTjZcTFKbi+gBoB7p1nuznyznqSoiRUD00KSu0pVZ+jxT1
YkHrl84Oc/hONzZWLhqhX6RhTA/nV/+l8dYY7t4IWr2Q91m0i2WfPnA93ApgqM9eb0skXlYe20Tj
TNv4Ga5XAg4eXZKiFTJNgHkDTb+zHua0xSKe89H6xuk9vJAQu0w2pII7Ly6RmkneQvzekivKSGf6
hiPphaa6uFRWNNlavvpjKtxXo803Grfzq/lJvPEDMSDb8XRgXR+I64DrY9qshgAMY2ydpbpH3yjN
33TjBvWC8t6C8qR2MwapJloJGHVPnAYZolyOxGo04KfrMzF/NJAbBPT8rKBJLug+eO+EPbaeCN7a
/DTgEai+9IHxic9Z4hVFuLwch847lIQtiP6IN7hJEMwbuYLI5gVZDN/4LVtPUH8xvvb3r6e3xstp
wMNAUpCoM4OwZfSv3rYTLH4isqM77fGmWY56dfjIgdJfccaP1t0VLcEwR8A0juPpsPyxJQ4aHyBp
YDI0O7t8Hj/JLxnaZPnhawK7JuofYP2DcOglUUdPuDvwfxywxzD+cACch7Tyid0IFMP5uR5J6sG3
I/wjQfisP2nz3Le7LvnOu/ZXtWp7YP807wRXaZd9GlE4LRKslznuH+KDErfRXS6TxZD52YdvBAYv
Xo6tXvAxfV4BCju4RtuYJ6AnRGqTMDLsIp+a2Blu+0zYufOBX8v6CI8s8qBXfmx70mGsiUsk2EsT
DTlD04ea8C6TNLHG30Q8JeUeBvdZK3gsZxcHiQXE7uDJV7PMKoM1PfqjFtFJoJFEtwdJk6apfYKh
P4InQsRJ0j5jQWStGUqVrcbTXfpr3AaFn4a3ZNp6uNxH+2N8iI5I8UOneDlbPGlFBnAUEOHoZFRl
O6zajSLaAOQtrf4a10w2TfK35TNYXAti2z42hwUOX7dzvXW9K91O6EUW7+8djzrQ92SLBbjp+af+
Hf7QRzHLMdvdzkpBqtR6SOzycYlH7UJ+59vli+iZhkcCKMZ2G11/g54VPALN7fexA2sBpXg8uz0w
P290Q1emCBdd9xZxM0iqdS+HBWG/4USgvDjJ3riIe+/O6D6w5ER/UHfA+8j95QIWPJ+jcmDNPY82
fbRfyjv//Mf//n//d3b7P4ufw9NhWy0O+3/sz7unw2pfFv/zT8ty//mPo9me/vqff/qe77lh6Luu
1Qxalh8GPr/PvkjSW2j3/7U65qFbXEhootdN99JeE4m0IbF7WNCu5JQEL9RaAvA7dOUw0ZJv7dtH
cZTO5j1fxag6x0Z8o7VrkRGwNZj8eiEfK3PAOJ7uu+ERHPOhcSYgN94waY/EJ5QJmagQyqF9JV7+
/HS9pKTeFWiq27Y9BA5+nq2DkZLtbkMsWGCm62oAgLp6OD1RWU1KZ0HUYafRd1ft86TaRCSoXqbd
J9id29mVCdFDUwoHnF+XyZZELPb9WFBacVK938i98x/PWsq/yna3UQ6r8xPB8YPJItp9b/vOMWJl
ENv212Nse386xoFlt+zADh0+/PsY243CccKbQ+8XkA7Crm7d4+7RJgVk5OB+VlowsQubTXql5ciB
yCfcKrQCKQkgxaVJQPzLMcWDby3pcX4qI07SpKBRd0tzzQvVUsvHqoj2lDxUXgTIF/JCzP3YoBNS
FL2qN3jVKSmSPrgF2WpEJSM6x4R4I9whscK7p1NqEchMhjXRUUhTNwUYt/e3x/j2PijdFGaZrHGv
7eiDeUorPMtu5DejYt3Nk6dj9yBTt3F7uPq9cBm1eu7DgKhaWOQ+JXSWeMnv+ymmJetijFPm8Wc3
3m06pI/St8kC80ncj3v36fI9fQqq5yupNF5MMhRBmfY63p/i4/uawkIkIFNEeeS85TEw8JlCLimm
KrRAHBxu0jOspP3Sd56yCcF4ZCKe7/DqyQhG0s1xl7crvn+uCJTZDA7T6Po9njRvv6hc8jh+24+b
PsFoOFxb0ArdYjzii6kagLmiqtZ3uzvZ/qCeoq60B+t4NEblwATfkj32DUxOC5bv9XhPkQqct4+n
98HugXJkINxB6k67kwz89IEi4/TnoE9f98BkH/DmwZM7k6zRc+BdDZC/3O6Sv7Fzk3wPWtXMAMKD
dPMdPi1HX5PzN7nVm2GrFVm//oYugz9b+i3LC5u+12y13P8gSz/YN/3W5U7g1sT/vKpGP/r6ZhBE
TQJ6W+3PTeeCY6S/f7BRzLbRMvlY7tCus4HdvozAHf76dizP+Zv70e9/ZEX7oLzae5YJGb3bBSFP
gKeED1hDBOcX4UCQ+TQ7NzutOWopIMpokbhgo0QMkW1APBtZjOjSR+vRffppONGtFV26U+Wt4UQG
T3EGRf+Cho59fyG290xmWu86P+4fs2pUB8QQbXF5ulMKZf3YsBPMRqC8ziLo5CQxnYekXhH43eJi
54p+nPQbi0mlIznXGYVZA68nJs8DRVAwIvy2M7pGJ7oYgd7co80TLlAotVLd9/U2292iqnsCZBxX
SZ45o13kAeR/FgnYwJxaIiuKlFLpFvM9jFR8Pfixe11CVbMrTgiCa1FK0NzjVgBzDdLGk3pTlOMD
9U+cX5s2ljWtQwlYaGfdK0Uqw8exH11+1nRRS8kXIMl056TQVEnloV3613Po/vkUtlzf9sKW57n/
IU22zv1wr06QFCElRKjj71q2lUQ8wYJ0ey2E4zmDD6U2d4OSmKHH3WjoRsbKNPFXncMr45u5iU8N
VzryNnv4STH0TiO8q/dPK/Pmvv+5HmMC0rliGaE+/fX9W3+6JEKrxc0HthM63r+TYH46HE/rZfP2
uiS/nLAzVnIXbjRdJGia08jH408I5BLRSF+AsGf9Cnt/cwetP1sEf7iD/xjBw6Usg/2aO0AzvhHe
g6PDfdzFpDg46FtVe4sv6vTwThOy4+qRSvynGFD/r+8hDP/rHrymbTMIzcAPLKdp/fsorG/Xw/nu
FLVOsCSHkAgWm45nvcaE2oKExJI11cF75w7C3oUiz8TtL8iQ7y7TFqXsUa1vFX2mL20Snou3oOuS
9/AQkRiSt6u3Zqd4DqNDH2y1pYp+7c1gRzAJkbUUcMlIEsUI7nut6GynKJeLTzxMLurQaf+I6ma7
nQuNufAYEBs82lsx8+FQXyh/bRI/tyKlx7snWFLF5aVoz6zRjmoYOKAXMeVUAFgrumqmBc+DDzqz
d4jNx1ULSRNRzg6dl7ncCEuKrePfDKgbaMT+Xcvymo6DquWFnt8Mai3sD6xtuvH3+XK9ur0CBKGi
x6oL0UgqGJfcT9uearyWUZVNP9dptevse/T25eXG5CCrEQGJmB6lYLfpsbenueRqgB127C1INVE7
AD879mysZTuzcUk1cUUdkmVMl7G0IBGxAF9axrS2jVHBEvWS5Rp8Vt2JU1LgxT+xV5CSKMgfuXet
5218+F7TwdP5KJITP3up31nGJz7LIDp0pj+QZh7tJ41kOl6meeSPmyQaBD2aEseVWtvQLKHJlfCS
ldGax6sD5rJ8UkZ2vEz5oUdr6XTds9kJH1u2pMxt67OJnaDHVdhOM6uycHhkJBYDXCf1/zW/sYXY
ARqqpdMRvZSGLWo57jGAqR5A1Tq/7m5OnYY0nIFfZHbGYwIX6e6XOM1pgRFTPoNPiO9lvItKBUjg
6/J4CrVGJ2WO9pcWrkzFeGP5K8vjTq0RfF4x1QnIqTiPKb+ZsFMXibDIKCeSXL4Jp05O/RV5yHuy
SM7UtqlIHqR2+QnPi9ehv+KAeNrYptSbl6E+9SwqNQqH2qRVtEmbIbXiNqkTE9CgxqrIkYxqgpkT
L1KKVmS3zIrPVNaxKLW1o5M4AS+EFeu/tm9412/gCrveNVrw835udj92rLhcPq7SsL+mlmB9giMF
uu/xKt3OCyrSF+xPXCMXaoxvmU6qP2J57tzBjro+QdzoV1zb3N6K+9FdHQn5KSKSCzpH0MMVfiZi
KKnfeOnqU0mdFSQntTIpqz82v075PU/OlOzXHV/rp/diK4OvK0y6T7E8ar4Q5t5h8XPGY7LC7TzW
7gQSJYSudShy2VnEHk6eDphVWz8dCdTtEEBd30YwPvL53eVBd6k/ownC7PIWxvhSVaDoX6/bXFUT
FTGkikh63cmmIBhkYPVPL9e62oqXkqabNCKyYVkrjQg9jjouKh321+zWtv9b6sAdPNsPvJbt2Z7/
H4rP5lz418P0ckURq2J6/GWXWTOmvxgdLppxzh9QMmtHq4j6RuSTaWuRTX/oCZlsWYS0wOg1lXDG
UmI5kZs1o3d8tsRTHq3BymA5VIZxM590VbK5KUGjuqiqV9MknRW0JCAU0Ca4t0zpgdppZRZJqPRp
BZC84Tq8dFtUU4Hn1uPfeDtHlGmKAmZi/y3XIn0++L/Iym9NXp4EEMQU0lB59jOTuoKu9WdeZ+hN
JHSHcPUuwjrXe1PZghgbICv6mzKdRL2DWVEV9ZhofhdURdXmKdTw7kG2t0w0dOqpWLvKZ9rR8WuT
7r926WXe+KxmFsSsFbQjEWsKJV74DIVly69Gf5faBGEdohCWR9md+P7hpR7cQSyQOr4xWn8cptR0
g1esYw9GKlKA9xHU3YR5opy9iyTK80O/GYM68llD73fcvgjG/xtD3f9TCfIHGpGN+QcJ0jrnv9GI
GLgfw/aZP0RXdpaGC3wR7WnlSVi2+6bi4QEFSw9aSS/hWAtawxzEOO88ynSBlsB0HOqUL8jqh/Dd
3raziogV3MbFt9jjMnag/lNCTQBovxmL6V/AP//mqTz7z+Si51uWFYRhM7T1+x+earnx7HB9OV9f
JRPuMx+UPi57VnSEDqfxNrpQeJPIQaaZtklzlRYrMwpWxK2UAjknHvsU6794zRnOSq8D6koRwk7Z
S+KdWMZSmCUFeaLD39y8Ffy3rqZ1G3puEGDY22Hz3+9+u7l7d3fD3V8zyTXq1cTHHsiypPFicOw1
iX8drhodPiHMj1Rx11/4Qgy5SrpTg6AnkUO/nvmeQ8znZibpL/m/RtJve4uB9qQIDlnMe/oU+ZmW
Khl8daa4Q5FanL/tYwQ83jmPSjpWlsN9exu1mPUTySf49nunJ5W+a7YtIo8tCom6MLyq7SGBJHs0
rOLmEgX32PvUWjlT3LBea2LurDiCQaeoeuxHVlzC1044vscnGumdJvRQ4b/pw9CaeZkKmuqsO/50
Tre9fjdsQQv4noUx9TnbGPPUDt7H50T/VVH4GGubZm9N0Qc527RN83hlTVKJjPX316w38J0/03Ud
3w5bTuD6gV8bpX+gwOJwvU3vS//6SpZZZBio+jzB8BPNqtQyaSybuXjvoYPqNqPFLWtevPmaUZkE
BaiMKP3Jf2kz6DW9dU9cAgaclqThR9dsTTMmvsyIK7tmrb7UvRYaDj8w+6QS1PoPmhDf9dkbornE
tDsWIWgXKUx40qS6iSq0qSBgJKPMCuSyQkGq5gAHQ/2wTGmLKarST3SBqj+JtvaQ4b53mi9QFFsx
ulVKqHZ9gQo62/ekkKFi1krnOnVm0jebELLuUBoYZ+BHG61MZ/X5JM1L71yeq2l/XWNLpoQ01WYG
VKWL2RnkqyMkhVgUrAJsVrNRB6HC9Xz+zAoBOEr1RKuBDpAKKNG151IUJebkjAY37cy0jT7Orbqy
wWbQQudb46TX2eAe+jt8NbMAlyWLclCSpJjdI4+n2qd5b7+E0/A4DIQqNxCx7vM17121yPQyV8Sx
wJ24rF19R5mkoAIl1p40gPpOojcKua6modjrTAyH7pvVSsd1dtBZeThOQhUr1m4zI2fJ5Rl0baBN
jqD/OOfaDLj48leT8hKknfIYZX1RXUi1mMlfIXGQa6D6N+e6bN7bcLhOpCFDB0b7+zKPRx4HI6U7
2aYkJclqWA3uhAEgOdCL9ZO2LQa6get8w1CbO62ZTMlPLe5KB+mp8t7pjXvTjTLCEBG/MmLHHqki
FIPJKS1PUJ4ZNTu7cnMq/w91UqWm3pmD+3oOM7EtbirvbadDXZS5nDeG4paaWbpKQi/ObFFfl5st
Ogxq/aw6pXkkGTq6sXqQtzwEVODNeHrDd5vZhUi++loiFdVc2qc7SMHQ52JAVS3WnohdtE1REIJZ
oVTdgc4gStSueokp62m0baWdGSg8RMRVAm2kwRBDAwZtqFIEL/Knvv6QM4qcdQJNiO5CI64LbFMK
UXLqlhwiEgA8q4JpJQ200qb9fS8YsoTdOBhOP/ecxoWetHRkCO1xxYgrqMK/eTwNSzjUHmd4gGiP
4cVRywZ95Fa0n9Y1dy6GoatwfjEH8Qt91Z1zF+v0yonRb+biQ2IlkkXiRmvss4vElpjhDfVUO0g4
iTNtucOp4R61WJPYwmGESK84L6UEe/C9NWda15tC3IAZVZ10KkzVjvRacU74Grpq/WRiR5x5xQXZ
cdu7zeifC8vVbejczlCskOJwC5ZZhm2bnmHWS5rCnflWRpaF3Sk+jmcvZ3sZXcgyR49JZLPmMOp8
lqPZi+k3UOn00Po0HUuDPnMPsH46bxuhcM6MSkcyYEqcB4qe7AGUvbEUPfNq0Cj2oIaSlBWWMnji
KrePBo4FzGYM6EZ0wsaUGlnU71I39U1Kp14OMdsY4NI4ZaUWCX9Y2zLgA3ZFMeueE6lm5y6Z80DM
5/p745ex0qWnmgtJ2fEHqDsy69mmppZOSmL97tvjA0gAYk5Wut8JQQN09ypIpO2689W3rB1/TB6n
EYPsXX5UMVEEtS1kpRqVC0+mV+k8EFeZoAVrGhvJOmcnHQqYgcJlx7JOACMtCAsIoScVeY1IzScE
zw5bKEynuQftau4kHzfzWmgyPwjZT0QsJNiMd5WCaZhYsmC5mqZaNy5D59BdvJM5rJNDWyIDiPHT
ZqJFy7qA26+FLjvPAJPziY4WwegeSyaNR6NdhkgAG4tJ1Vn0J7FNib3fvunmALq04bd75WdEeLyb
SxEQ+eoA7a6RQAbPnWE+00rVZViBKAZSEC4zqFYLw1xP14JchzqpdlwKBooJNj5OMOnqi4sydUY9
nFEy/L6AlJCHQLkQuWs6Cy6kqeMbn2Q7GpAHJxIhSRo36wWYPyOYg9sQmWuCpaVoHOlImXqvzQEz
qQN3XQJI9GCCk9ByRNwYv/6nBoA1pcte6gtpYnQqY3eyzs601dEdmP/N+EiypDQpGjuSuc2E6LQi
DY/arzw9XxJiWTTvOrlZ2WLQrjSCFVJHrAYm94oYloCl7/YxRU5xBpjm7y8xquUrIilW+ZV9unxC
smYIHheMCBHYiomaGOgULpK2gfJDfMmzBLRYs2HM4vGcYST+dSJeBfEFZ1ynwQt6xIvYc2skng3X
hG6Re9pdrFNM3AgD8DrJA95cTlNlJ1jyOvVHi0HjBc3nX9xWe01HDdq7T+NWpnpSxL6k4WSHIlP2
JHOMcJeO0J8ieZdPTkRFp+Fe4FQLaEmFomQENn/OWEoWkBSRYDFhEtSLSs4/502bhIJsRV2U1SdB
E+T9Y6arIeEiE1Kjerqqq4tR/8ofNUr1HaW/67/mif1Lav8RTX/97bbdVxsLC2gqpW5Fm4g9uBAV
vmrWocn3ARbhXDC6ZU1LQiRqHbpmhAIji0QV6MDZGukx1h+tQ36qpEoaqXlt2dr40B6raBft2isC
wbBUbKy6E6EvQXxIHVpnVVgVVnbg/dQ7pNuBamUXr9fevbZqCuwd1RNeJnZEslxKs7aUPKF49RSA
vdV5RCRXUeBS0NYq9YCxDj0n9kgj8oebNBxZVDVaD/ZvdNZgm/5AzIANqPbWP1PaejrcANxt0taw
6G3nwtZkPIV9nW8LpiQz+8bt7Wr7esFldeEgplYSJpHAiLw2tGRR3Sg2IPhMyAalaEE5gjHlAz6J
vR7XFhemlmA94ShhX+Z7OdcZBJZ5DEcQ77/2FDwYCMo6pUVKbC+JQWWfmJMkJ1SiGFbpvsMtYO67
w2MHp+8iXr833nTdVY/kr/Rel0ieJjL8hLSQG8mfsB1wFrYC1KmlIQVtXUw+GXMQBcCM7kwvDEXO
pf3oKZNdMkCZkT4D3nVvz1NwGxfkiG8QE4AmxwNt8sTkfL1QFPd9EdspMf+Ynub6Agd19mPniRg5
Qp0umf3qcTFRoy54yQxUBCTYdj4FDir5T7exnRO7ws1pjxoT7S2YPKpngJ2qwY3ApqB/41dBnwI8
zSOGY7LQajDKgKCygy/ZYaKzCWPSufXgK5IeAyZHkJW2EJzPGfWrAC2dX3sJ6NK3S3Yb2S/cNbZ0
+KVfNNUaIkpCTHSlImqm/z7weiYda65oWw+6FXMZ3bRuR4fJiC4+NCDaqpsQqkuh6xeNnOZUl9L2
C8ibHlUDRMbAeAGkStLHu59SM4VZIEm/8XYbheN9YjtgvqeJjpaB3+SIxhtIK1e5PhUft1GZCVvl
3B/uKx0hAn4Q3wAC7GLTs6N4iZ3aNS9RbzKP8LouWZtxq0fi/oCKioSSJ3k3eF7R2afsloCKebIa
U9cUzpN3PVKH+kT7DGgRFftPOeWg9YPSF9yncGA+E6RJ76gEmPF51Xd2D+GA2sLsYSBnIqFd8jFB
h4SICRpykmafSn2YHuiSWJxzqZFG5go9RT/qkimFEmZ0JyKgHD6ivaE8SStavFdx+SGJvq+NOAxm
RW20ZaKh1sfuJ/rg2P+kwQTSGllItjsafo4YkpSSMl6S9IuqiniSGkA+0mgal/RRll+ARk+MgfCU
mgkMWnIldKsPIkaZbgNpixWswNU3PFb95LAKLaTGm5aNliVYOPQrRlJPfUKK4rFzmJCvkISDxsAw
/kVWt1QigAkZ0GJgV5SdXsVUm8q7K2B5l35TcCC4EE2vJBTapDZq6fIjkR55UgZ8FZ/SpK9ZuXmy
/CapkrwLbecMbaKu3fT6oUkXqeldR7pp9eH+yjntKta7znhkyvhWMweanogi2EIPVZwu964KrK4Q
ZhRVw99St18C0dKroNjcb6jftygOzgA7pP8VzFdocAEJG0Yln0PNOWLgTjjjkQLqBk/aKP2WY3Lu
Txkyun7J3S44A0IgNs6ARqzOJciftj4dKLTUpFEHRRsoKS0BpXOIqRto2/hntBRvsOh7vOfpBIrj
B2HZ7ucWxDiN7TkFkGCOWpyNMSz90yxUw/KAtTWqNyoWi3jIAJ8p3lZIBnX6EpyfTwLtqblK/SFa
LDFUEuiU3L8xfhpVv66Fjw8G6J76ZMm63lntPoGH20WMigDdyUFlJUVM9QfGdw1STJmc9vkZ1xUq
BeGSoMfNtylIY55Sew3PGlHb6DmywI01bgziS4R6BrJTK2kyNWVw+Z0RVe86bkTW0IMkN1nA2a5d
Ya0s424OZqVybtJ1zDPKehVKscIsF9IiZOWYHgZyVKx45mvs/4gANtyU/4jjIqIcjIZDZfQDnk9P
rnmW6NW4SlYYLiTqokb7/lsULsquPjRICyb88jvRLvqiR9Hp9t1/rWrarcjFhzS0PFr8lRwNg2I3
HSmiLRO9a4veq4/lt6hfco389Hd9cl8JI8c9hSQds7SRnieythRtb7xYDhE2OOrk+1u97geEiiih
GbcgA0bNUtL7vIws9gDY+8ozGRZPxtEn7Hyy4cjlM62/sgINJ8zsyEIHEpXKw9hEQwLnN5h5UC+O
GvNHj0Fr6Mnhhg4BCAtxAwbXDXNRloxQk+NRWPv6TQMpyW/F1YzOpmyrZuGntB30nU/910vOQMkl
A/TWInaMusgIaLz9VzNiOQQptVNcWTMpvfXyQoltyIuygDHAlry5gsiDYUC4rUFOBDwJ59qCRZJN
YFAKwSiukKXdIIcyhfttUKWlJmMT4BOvD4YkDe4pM6JGeQY2xh/JdZxTZxfRtbiiQTaNAaBrHfEk
y/XgYmWIGKWEV/N9jYYa0wU3N1a6vEQy3mU4L95F+JWAItrFFbHWHv7i+o9C93w3W26Jek5ICy/p
KVh2p/BzCStxIJFYmVSq/G8kHQw3oQoUardhwvaHdqiZJIfofUq7ANH1DRg/qJnWMileD08WrVmo
IYdH06jAep9OxMxc5lkqtdmef51wgqHS/6Zi06+Wqu41H9W0qrSnFInfFb5aJYSopRJ41CQ71g7Z
/LcMQ8kmPTXrEb4Nt8G3KK7iRdWX1V7R7kLORS1qgtV59yIaqETklE9jLeWS0PxFMo3XT+5c78YP
ST3kzvmZclgcLJ+QXpvBMfWiECo6McQMJu5mvS44nY0nUgMsjzxNPhIK2T6Yam3E9dbs8K5qbieI
UYerXpvx5BOuL0vp9k1wSUZIPMzzEBOXiEDWo2nF6xp1xJLmTQxBQtLonNM9DkufoZFTRHygiKTD
SyA31KnV2FkSrGh4sVgCvSHQL6eJkR5aYMXE+Pu1xK6obGf+JPs59xkvPXYH6bR89GlzzprL5zsq
RUjBlcgpJhIkPjXuKBJf35x+o0gIBgPaf4hFZHV2bclATCz8LRUJr9fa07KLLkSU28i3tUcsuRt9
yD8k8gmz48COQviKeIoTNz43qTIXuLrUaGmWYR+nKxEUIbdsggCmqSIioNnUnZBkQ0URiUpi1Oln
4nG36y8Lty2K9TMePei0Aa9zo8tA+3D1XiuqW1i1fQy7EMMmIAii8SnlWraW6XYY4sMkKIGHIssY
5+yZGHoT4LGNK7rh0eibo24jHVNEp4nxGkstYJQm1cyDSUrQB6gGAZ/lPJZHVFEB2HH4aLASZdJZ
deAEQtpc30yW+J64o17mHVXdbZeEQnfWFUq7Bkg/mD/NpD7LkelxqAxCO6KDKDUr9dAkFdEhSuPs
cmO6LlNL2nsdYmFOJB68QZOXD92Qhxevv+hNAt+VFevET+6DNJAFYR+6lrzc2p34EAZbDF+HmfiN
y7xiCxEnnNLTPfKc8pFDSuAz2Kk6ZE0gI72s6UH+RUKKVBo9hHH/aVQXGDmKMbllKFFIC9ofgniE
NObUiCK9HnNmIvwlrBNA8BvoEqLL4ytJ4OJA9cxSpRb6lj1fdhRnYrQpEw3ShDEdaaot21Z3q98Y
HW5BK0fT+rvmdJ2RPy47SX9mhAgBM9MrcXfo3Thez57P6UCeNetR1qKRbNVZd3Qf0sQrFofYAfJx
JTZFYg7Rp4yGDmfaRtqkGzWhO82IuOlrZESq+KaOd7JdT+c0f5okCWK9bpC62LSPtGa1oUEajVLr
MEyvXRBeMN8gJcaKqA6DUpowqu3E7h/AKSVnKlp+CKcUxrqf5IBvYIUlbwLzBF9usUOEsi1JOWCv
BsZMyL4WeKfCV/S/4ipeuiLC68jyJIUCTVjxPTIvZUBKoMsO1WOvUiLv7/UACnvQ+BoH8D1eYrcb
a0D2wBm7EAMZJRqDdyyilyIushcnUrkOTSOaxZfcwkJeZL2KV+6TY21g5LVWJTOn7IqHbcaEC9VG
IkZjraprD5kKcHc4/CJbRrBieLUaQclcUEleSnlK/5XpKqhEi9uGpXgU3bnBx3T7t5Euq1uVSlfb
I8bwQWVZMAooatDY8l3c137Vd0EmOm4FpqAHEx3q0faEJPBgrK5iAhUa08MAAVqG7DTT+37OIGqh
qnMr2hk/SCXb9QKOpPlr1OgrBOYOUw1RnwS/KJJKgY/CBLDsmAstGXEI5gmGJqhIttXuR/uilCJ8
xCx0X6wRhtpQsSJdqsifBcScSTeUz//Qo4OwBoIbKYhq1cd7rKfdY60YGeU+ySZCzjPpYo8i/Qtl
GTmJw5KyMtY4pj89Nt/dD2nJAgKKieTCIm0O6T7D4ejHvxhm+glrxsEh0FbIL5a5xbwSV8QFwnoi
jAl8fyY87GMB2pQDNkr5pc0tty/WpSWkSBDRkJasHlF3ou1aj2IjGuDfGcaNshgcptWnnQSghWjP
ijCD7Ci/Sam+yCMtLKFy1YumROMRB32bExEpA7qoOcEO5aaZKXLjKTCCQq9xASPlAbfvmMg5QyYw
ZE0JQYoHEfe3jVQpdvUj80PPb9MxSkqU8EOWE5Mu03NDEJ8YtRjalMQnSiQRf7aL6BaZydBcZpKr
NM3kqS32ECpizDpp0nRqARH4MaoOEEhXkXWahnoBQs126tKgej2XGCGKilYJ6JIy/Refgh002Zp0
I5oMUqRlbyAoEZJA35oUWMUiV41rQNERlhDjrBmtZsGnFVPa6uvkPB4TioEuD22CfUljGpQ0WLu8
L9vl5tH7Pl87uxHpWYr0xdB7W6sm+gMaxvxsP6xmhzDaDakvdW/EFL850yomXn2pHg3lXk9vZ6xn
KfNHbAXqunh1oJrzW5eE06hA46RFG6aFNGs12S67JD02nokhPvxwN5s+4fsOLYioQIhdt0vvAECr
6DRa0TMN/xracqmmI3frISTeKRjRViMvqeiCp6SjHqHyq1WxXI8m8gIXxesSdxixX7UfRV4X4dtb
+Djtb2g22YipsCCFCtAgOtdGQiPC4RrgtMTvQqq4k1qE4Op4RffIf0C8BT6gfY8B6LAFB7tsExu8
SI4fuRPxd9ETpSu8CSAJr2vt+ehZafOTXHKK//UVNWscurh/5SeWf0pgl084hi3LelT2AuIm8Dyw
Ix3Z8LDIzUvZz7n8N5Ic0/6RI/248SKoTMBVEz/LiQAlH3eGjgtwB9MpKprgFMGNooAHWVi6IZwn
/XKG3ySfrAliESaAp5W7vWYO3j7Fdxi/sX7zSVW+4h/zcXjjHcTckg0gkEHXlZu+vr582XqIFo8j
waboGo2ZbDVXEY2x4qFsrA0KcnXkSBFgouCKDREPCoRocYcrxlkDIAfMthe+HPGzEXHM+RSJxVYe
Tg63Uv6zUaOrWCB56fA8UU5xqJCc4IU5bI2OqWKODwOBEy5GyHpI3WitKfGzFgDMpk9eNyZJ132S
YZKDdNJ9ED7iPG8AOLVmVxn95DqyDHd0JdTClB0YUmeBc+jVqu2+Y7JJ3ZkgKOnGU5RCFOYm60Y6
5O1Nhpx+kr5evNIghabDZbzuUKCbCnAr/lcwEr5TLdRHow/rZSx2Iq4giSGzBmZQ39PuR+/GriG8
k0sj0a6RsfUNuowQBOcQD3fpT4/4BDyRQSOZL8XBCIsWbcslduWhkNCS6BAPl2Dyh9rmEXTo1oI5
YOste5B0XSAUyJ1/2jAi9FESm6374snwEq6lLo4Bdyy7Uw4E3T9IPtJT7KsBf9clqG7jjI5zeXfw
x6A1CPsR59QA37oHF9tPLyFiGv9tJIwRHOn58tqEiuyO4m+8SKSYY5SqFSTh9XyiFBW13/nSgri0
hvxYISdpjjmqvXW0sXgFDyuI1olMSIwQDLMAj6xrB/q8vt0VGgMZfYEiz91re7vjUtOYi3BVsA4u
2QJQUGyUYpG0r6xiD0xMHWeECBr8zAAkAk4EVtwjQJCtFtlj9Wj4VR0wJepmq4ImzJ9bMwVxNdH4
mpAOubAVwUhnrNoHfsN5rS3+SPuYbSU9/Ii3gGfEVOznhIoqETcg6uXLmhlghSXHCRQSJtZlfOPi
BAK/taKXqTUTH2ChcVotQzmrxRqNOxjeUv+uJanjxFgE1xxZwBoRhVMJgNQZF0TEaEkT7k80kZBD
GrWRJUYoJOY9XeGSy4smQ/Mmx7ECJYnRjxXUr8kyEL1isBpDIVEKFlIMkNDJA95iAfl6qiXBBNfM
DIkZMCJ/jHsY2FPBNgofEwPk3XiQ04sgKz0yIUpfRQcnAPwVT4EEANkZKeXzH0mZJxJiBTRVSxHJ
EYcqIQoNUWRHkG77tXWAm3TbJy65f8Vub6QhBYAUpUzsMicKQKG2E+tFYkFMW4OlAQpn4awxc6Kc
QaneLBy3kDG0Wn05/BcxhxQYaQI27wZ+thtceno3EIuGUgiwvpcQIE71uVzT05hALh3q0lhIFzF/
IhHmOrNmGjuBPA6LigZZ3WLkdqp+4/3MhXRRynI7uLprRzzOEm61BpUReaJqHSs8SItKS2hVf9at
6IbqAD+fY4svTVC9JMAAUQzS1lzSQEtGf2biwpkQQi0g4ELJP7DqWiRBVACEkkYSsnLhi5YXA2rb
cACwHwuZrj24HISxW10aiMA9hMgZ14usIGn1xUw6nF7CAnDxzaT76zuW+Uz7SB8+gM0I4BeT06/i
ktJtZY5KRTWBsnUKiL5YmNTizxYszAAY8uw8bYCRZPg2cQsS0Ae7tGL7VWd0X2uG+CpHqeLy5VuV
+WNU+mNnN5niLNJJ5JslVXcbwjyFzIqTy4gwDpASpVZqpMEfpUqeSUTtuOymR5cEW5K1VWOP+l9b
amCUEnJUkcEEUZivZINAw8YXxtPLYaKHENuWmJPMwHT5NHBEEQIlyeKUPEKqoexSlzWT4iv1t0qI
3eatq5iAMK0jBegfHCtan3VC9MHiHaUtr6NuKFcIT5L3QYqSzOhrQlolpVK31GK20aKp+gAydUDI
XZL9tx6H79K8Rxa/3XlaacjC+OhnRLkE7itnskBtJgz0DH/mu+qzXEAqFAchg6MAOtVLGSaeDCKQ
eJtoBXsim07yqMGjymhGljKzZ1TmFbiLzBnN82UuESlBWSEMpehrb/tFU2VGpbYS06VPlVgFb1NJ
j8qVCof+7QVocGV8xAauZHkRYrElWmz9o4CyJf8Vk6GNpDI0PtafZDrVNogSZzSd01+au7IeD71L
5spDIRoK0e3DT2BgWa6ylOXwkKdR4+IAP8kqVLS3hL0QrdaECAueBzuRMWri1yio4C44qDW7zGX8
6/kMCqZQCMDBNfDnNcrnsi9kzS0HBiXAsuT0nEXgi+zcFZJaSVUFTTV3ndu3zDUZiAaOcSd6l4ki
I64GFLhT+XJkDckWAruuEQGZYRpbLcWiTmARff+OAPivuxJXa0DNv/cShcHg2STCtJsdiV5x0vJV
eh+6ZiIdQsCDjNkL9pdaRBvyoTUyjg7Vyr/1YGiAElLraryfT3UMTp+k0kNfChf8JaGN7TCUYQMD
U3DrGrCG4C3CaeSN1ksSo0mtfdIyFM/HhlWbclIdmSGK51PYl0K09hNZB0qrO3TQqfshEVUSCseJ
3k1Y2+8h7SYITRq4VODF12leZWi40g+keoslSlCbHAWkHK3rFDss8Sh/C5oPOjgqEDwU/imtSDJa
G+soaaStJK6YtF6edHsUZspHRLnS6DDaCpy8ilsqftS9ybzowkTaNbYc3bkB91cdWo8wmuzYZacu
Pa3JxFvVuD0HjpHm+kIWLOeSX1RS/54UfaXeeXib8JgyWbuOnJ/yPVEGZ6su4oBGJsVPYJKwFrFm
rT+BDAHatUBm5dUJKcqZX8MBJQJgFK9ue8tCgYFAn6Tkep/ieoasxP91IvF5fVLEzwqCV4qE7OYb
5cFqrmdQYXlatKL0uvMzUJFuQgi2oAu+SlisB0tym2gVCgIkOjecUyx3gXoLIX3fvuXVUI1Vmrvs
UEYlRdX1UkbNJToRiLZNFUauWZLIlC9VcyS5im5V04fUPO0nzYrYTLipQrqklkhVVCgzThucxLsO
FaSYQ6WbqIArJjzb9FJUmvW6pwWh1Gg5exx01iZ3I5/O8pefNTuKdasI7PZJ+REVSvu7cP4996Xm
h0VM65Y1+rn81Q41sBDKPIhAAJQIVmMTO48TsVB0uFRKHQzhcbELIhwnoehSh4icF18mv0CB51KO
zC8i8mJejwb3nA9FQ6AW8EGFLhBeVDMrzaAYl9ARze9tVE+4OJAoxn6RyKczVXR/Rgyz279e16ix
bVdUmK/9CRuQZWMYtTDp5K1dfMjLIrecsOEWXExYJXYdJa9x7DZgqjZpOmKr97nYrYH0TMKbiMKq
MVVxT4NIK72L0jIQLp/A+uCKkiy0dPJgwyfElmLGxJxbwzOlSkEDGzg+bDh3EENhz06NEh6/dEk5
of1JI1YxdU5jiFDYvkBEfhydewJWnY6cGJTn5kIFcW+rV8Lrdig2xzddMsgkIf4/Yee13EbSdNsn
QgRcw9zCe3rR3CBESoT3Hk9/1qoanX8+jkIKhigSBNpUV2Vl7ty50/1BTh76tPPBChA0TvY44R00
vae4Xhxvkxez9vrb8EHs3fym4Z3loTyFFyC6G6FKTbxEC0kvfsk+052Q6lZ4mPUIb8kJDDH8izaV
hS+XWxowsbGdK3mWLzAfrar1mZTbcRlJcxFK9SvuheyJ5BChcfy0QYibiK6Q3hbMthaonMhfC9k8
wETxT71D35XUx+/SPtb1HNrf5e/Sy44JUe6CzgLNpC8NrdifkZjQ0TuTMiBsLUDfmtGvAaoeT7Qj
91D3Q7h2i4Eit3eroYreC2ABGJtxrZQZTGW4zl0/h43b30iMGLXKL8deymKPRytUymiqESzNvpX6
mvxs8/wimV8rT1XHoxFuBlNJyXPrfO/AJfV0W24XU76TMPwhxZN8LqBTOi9NYpgmlEHAb6fa+PuY
fM3V/NU351GoNRzfb8LMQKId/0UXacfUsOUSoXpwkiI/TcJcLDxLghXlKdIUtuq0kIamuwqiWVOd
j1pqdmdxCjQf9WGFB2Ri+D8eJlCLm7qvzN/9Tg7hh3jzvqvfhw52e3irHC4NXwREC1DenHIJt5Vu
nHplWBXHwbJON9kwtYVenOKz1+l90jFlPrtl8bBAWAUnCLGkFlq7mxXAX44xWdX2gxwfLuF9+tFS
Q/9z01iZ8AlFbSZfLXKj43uqPe5kcVRh1AL6IjsLUwl16nqC4Btjm6M0c2OZKoo0+G5k0ZRbS1Wo
2Mfb20D5RyeGlXlh2M29SLUK44e75YqxyJxmP+3NY7k5v3dBZxtLytCzjTnfddtw4LAjPjLcWcBY
KCiybA+1AtlBva8xb9S3iiEPaegA8kg4/L+vBDvoabOPelsb4i+3lnnj/J6psd2AdY1YuHq8+oA6
ej58t0S9QPxg+gNo3ooMqPaQZuroPi+59Xk9g/4mmenOorF+i9WBqKul8YH3zfz7FmGhirWCdJBj
aBVRmzKOW7W0SUvz+zOisEQTfmAFUo16Z7qVbgmNbclG+n1az3annWkH2RSfw76/7087E+IQPzmt
01ejmTVPXt82s+8hOukHVO2MAos/+JIhC9/r044Us3TX4MXTpkjrXUjuzRpLPjS5uXQJafwBDllf
EjQffFr3x3zMQ4QayP70TIvNSqlE2w46oG2e0Bxb5isnUnmr3rJQVeofvf7qAjLY7FsKBbfDYP0T
mZhN/W7c2R5qfPiTDhCjz+VPujVzUuTycetQg0NYf7To03UqNa2ljnWhBZpAptZPy5+pWvq5Bjvg
gALnbn6XTnWZnZdUF8G68ak/o68s2DF6QOi2TOhSWx2fWptVC+Gk8/TDM27gG6OT3JjRcOKSeR/X
EfFMavtsd7Xob/PIdl8oImqh5M+79oVq61KZDB+3i3fOsj21JjVubLapI4g/uVkgZjvrco+0vF0X
qgv2TIqW1p3U7eSGBgiNExd1l5S+LY+tzG121qeTUEnJ79ztZF0f7xbVyfEH+uvn3uK5UEd0iUCR
mv1ufpDqCdTjPIecdKqX6skZ2PA3CmSQBuNPSJjl2vkBxPYBgiAET8AwvRMSP+IxPXmiFtBcX/1I
cMt5LbBHu5lbMRv/LgsebvyAyAvNdRlC+QGuPMB95raMMMcKh92ahwvc08mzrhURGg59T86p7n25
Zw1Ohg/6O6kCOK+DYpujEQYY3sKub5XokkEJeqznETJaIS2LmCOC6LzDd8XgITsg/c6BLUtiILq5
R7MP2UvNu/emPK/FQn7A16xLonn6qYgmqr3NpMhSGsKopblMDA8/IEWOhmE/sGYxRHZ44DWPV/yx
aVHx1M3fOwBm/wsmWbj9zK0FAxmOw4CtQ63TD/pswt3wnA5a1uNDF+CCdi1O5v0jkuUntHYMbtGn
NO7HUU31fG/ulksfDNPVc5F+9VyAhy4NMq+7LrbSjPqBk5vvnnJ5/OtaX2WVlQyueRMN5jK/Fm+n
wGuHrmn4eR95xtGNOflye3RDqP2ObhJ/bRVvRzeHLkmq4m1E43hzc/rz1ApH8cA0ohoOqKM/dPkI
baZa/MxCMVwHwZN7Q7iOWaBTy5gG7fwClMd5hwMZEhvgFX6Y9w8MnTiHeisMEQc+tCgQU6ogjFjf
lxzVX9Vku1YGxTzqvnY8LO8SHkEY2F+PlTlpZ3UqvHqOpfGk5RtOlhxtJRzrGFhemK7HV1dKrGRb
MS98V6oxeg7vebzwyRW5G1jRZSbulj94KCq9CENHz3+r0c4VFV1azS9IF/6SKKTMvqCeVKGcR6nw
i0jAdlMuzVfJ6YSolHiyNO5l70AZM3jer6pQQ5YY0EaWXqxtKj1tCINNRgkt7h9F9/fEEIYmEsrM
C5nWGodqL0NnQ2S/hHsjnkrgY1Wih8gSU+4IsuQ36W34T8r2lENFPNpQ5AJObGBiVabIpVim6QHa
cIEb9C6DNS7aAScT4gNCLOydVKaIp8ixMuY8NQIFSY9Xb5itE8gIJww3RajMn2PwIU0B5Xtj0yHp
9NlPSd6jzuSniIbOqB8XQ4r4jFGGaFPI40sLg2wEBFVOKmmAy8JD3NV1vXQlvDnJFkcwCxo2GjJL
G6ZrKxJODqEx3ZaQy6hND9O6pTQwrEm3UP0rLP4PTJ75MOYKKU2eX+Dix8yDZZ4xsDS2y8OfHHX2
cHFnJJX0JryapL4YATyZ9MlQPGG2XXcDj5vsk46qkXf5ScEPobk8+accrsTFGAhsDZj+ZUkPKMmy
cs2u9dxnEajOIEcpHjNS+rHH+zk0bxtO5BvTVjr8RGOWuq7Er0oldKkHByD4PeU1KxyVWG5k6i2D
s7iqHfEqcFNG1Qu1mi7RoDIE/QZw3unpRHOCetMW7lm4KGqpHS9CLD/hqFxaNGfDJZj/FOA/YJ0T
jPafhQ/y/5Wk/N819UVyJp2M9rPUGskZ432SQU1y8z42GgFLkl0jn7Slfs6nLKn1TOQjYdEJiqPG
NJIx58j5r9yc0eQYhhPeMS4vSiKQvv58weXf6p/8ywh80T9Bp2x7Gp+4YJi2yGQJZjmM4gJ+Gdg7
xWKmShhDFCtLgC83dwzYsSFYErtJ6pKHljWEbrjxfxLjzdRHoeqk3tyr2BTfaQAnJYJ1weILTBKp
J8TxMRBXPaOEnFiIjq/kHGGEdUplCBFXBMfyOO4IQ3bkCf9NeqT0W5OIOFu2WMhnM5mSikL/Uq0Y
ZSebyzm9P2GMjxgXWftpZCLBTsh7xVvrHD7Hi2q+c/qGrSOy24lJspoJIf3HGISvd1rBBrDIxEv2
m4CZD5vQtZMHdDaoOT1kiUkki59YQmIXkRNqnQQYAneZxd3N4nfPGv6kW02LUzzxgOe/LUGix80/
z4fMb3U7/jUCarP8awTyw8J6MUvQXjEFJQt8e7t9ALrh2bjqXd4ZtGDoMMcO9Zdz/17O7V8n9+L+
dfJxarbMpbKcXLrA9mXLRExoeei0EyeToECdM3uAok1xxYtyOVGzcCHi+6xDzz26ZQ6fyq3RN//i
llOoZ98CDYFMpLjpLKw/i3bISwhQRN6aKKSIfNyIQm0QPTX2rfSrr07fL/wvkcDdQTgDCAG4X4gD
RkKrkKuUt6TGl+8Gy6ppzU5VYmXe4BLJkk0638U80hlgi2ogNiahKh84jXyCWpa20XBrQuA0rmsl
g0vVRkMIBwbnCs+KSnU96+SHbl70TIb1E97XiZliIOaHJTyZ1vhUh1Vn4s8PLIdw4e98iHwZTcdS
kslnSl8kDcvz62x1Tud9YpoOnAVwzxyQvnjlDii/iEtQCliomcKYJiQTSGZZIonMczrcii3SmRj0
W0hbonqOrd+fchjKHCvK51Bm99RcUgDBgKZfdRR8bu7K7mZ4qs8S5xC7mj5LLzzAUTaTuP3EDyAR
yPw1IpaxYYWrtGk3OZ/17OcKeJcmNbSL7Y9vgHvJSkGSF4BdgpjOOk4XqZC7n/RFCmpsFhIAfzAL
qI7L0aauqwsDaPQua2rUIb3ZXwEjDbl20XA8if6sTz3eEMzEmryQunjXEZDdQokW2fPoDSxwqLJ1
EWRHrdS0VCJKGUXzGwFakVaz9Jbk+8qaFbOlgjy6apd7zfi2PeOiNExRzSrpYtICRiz9aURE5E45
f7GwGN0BnyK8J35uFZ509nQ+C0/RCQ3rEU52EzIEMvnYw0V93UijzofEKGbQhMK5JRNuQqLB4aI5
KMbfVDG7NIGCscy0f6qManrYhG54zpYxm37HC/+Jr44PbUBhbs2NfvY+bi4ptFdBQn8ZWQHkArhQ
I77c4+jZF4XSOXS3VJcWFjx6RaoCbYyVlQPp3L0IKKcpHaUWk5VXhE0r4lisp76f4NguqV+S2qcP
FIoJ+As4JgxGgWcJohFGcfq4CQk505YSJwgn0kkGBEve1fwyM5T9zcOA9b0Kbl6p6jjdTpmd1tPq
mQouafHpTF3TtUk/C2wQ8XDT5fbmncADxIA4RBICcVyXYBan5d3VPX47PtG9lr1jWgcge6B1Ssjt
CpJMGty3mUvHen5CWcyoWNbzGvvCUPlCoS4twv9V7si+TT4lzY2ek0cjkch4ltKcwymYPXukSJqg
Y4gG5r2sR/VPwEU+mAvQo9I6xZyp8b3H1qXQJiCz9WlriU7mQcOcpx05DxCeCpQ/+XF0PXjCsVCs
wJokUgdRkklAVRmoX0kI6GdkQsw8mRtRmEuKmvmvSEwzXyarRAcEMRQJNLqG+ixehr9xUl5RXOKE
2DAjsiX0RxocX2NCka31ZaLdCm8deLBmKPB9x/C4fWLmiKTJ6vkPP1LshJZh6Mg66FhhhqpQT+Ax
CiGOcTSNUH2uTmyEVvCXztJhuGlmbztHCazbmGWwEnfShuYNsQ0xAOf08IqZPxAwgymBewFyNUJQ
LKtdaZHNAtVTPd4jSi7R9Q82NlCOvHWJkHlIKIXPCZwPjGlj+zi7J2jDvCJyxtgpemaWNF1HozM8
LS9vU2f2uPjTjFoKjYtxe3LhuQmVeKPCbOJ+q0CCW+HQALNCkRNMhCjH1NwHipyO65VdzcESfd9+
GnkdAxAuk8ISw+wD8ccJToSZvxglSYIQhDaxFwnu/uTKsWRj+2nqpAzLnv4DgdWvJgfkKSbVtpFk
q9F2lQGDnHDO5VWdeuIQEygwmNRcAc52B5n2jwy3Axq/6H9zqgyfXBS5x9LT+kOAxQ+4gML/ddrR
G+rzHk2uJgwZP5LHBdT2GT10dlT9SfNkvSKvy3fC+zqTCHYS6rWoXebEhPVTn7BdaJuEcf3CUQyR
mVy7zQk6NPn2B3FdGRKaJKvgEzjq11ZCmBj87fDw9M7jrPfQnsotw9lfghBqFXWM7csfVqCWCFHU
w5KeA5+HxGWk4ZmH9kvWjxlAvUGoIHxBKGU9uaiPL3LaDMzdaBQQ+j8HzMn4S5rFeR03LK/EeW71
hHNcadw500V2byyv0ya6SxsMGURaFiKWHVHzKSz/mMCV15Jl6o1utPsGeT4+RUTD86h7JaTdP90M
eRRqjKirogKR4++iI+FOn59gMP7h2KImonCOYIOxjWIqUtSkwcnnEm7Yt0+DESOuvIjj4n0ZI8kp
dpvLNNChkiroV3zJQZMbXdkwd5R+FNvZvjhiUPYeDizpyc0E6XLdPLdBYbtyu1QHh3MD5t2Kpca1
iD7wGtgFU8Kgqu1Cw+uPaNhOHUSbfuEsOgPSFKyf9F4i7uJ0c+JJpaNBKZfpcCg49M9WEGaQlGTr
knUrHAWe75unW354Haav573FJ0It/IyWnva2eCPI4yUysljhvNfGiXnM/DW5QbacxeCFyEn0YHu0
rvwpTAQzNifuOzJr3D7c4VFrDc7Ptr2BzrnHbhbCoZ3X/7eInIsuOFWMCP5vIuFNfmlwLHUqZU74
sKxxdXWyLJj6LprD5xnZQStfner4WvzzeWlKCm8ZhAVQy7zNc+Ai4nwqy3gMvaUd0j94I/wlLQka
nWzI1poYjcqqhTaSi489zdnu+P6Sb9YiKHDlE/VJsw6AcFctaCeYcRWUxj1o7QDPsOED+h0B64A7
8z7nhOYsmg4v1psq9VUi8i8HZIMcWKc62+qdl+iX9Mj5C/bHj5qyRAFNpqV/1zmLG77se69hXcbW
l5706T2R9FXFaNyHpv2IaGoztZcCq9YH6nEZp0xZhtHkIbLO/JReoCOfY49ZNw5EBDJvHWsK3SG9
YHCCUbgEaNDlpKu9vTndZ9ESlFsQ2Yxyg2UVarKC9F9PVT4qWGsSiHxWPgmed8fXFvgE4bkzmUER
YU8q7Qk9HEfeqtdtm+vAOzVOkVMhKiMHOU4z9SiKgRPskfeoE/7i20TWjQGK9yR9Sf9jA2HcLGDA
xpZ0p1QHYdc7Eu2fPwV06OZKJSB7GdS48pPVUAYnirKYco/cKmuErDqa4tToKUDyCLKIUv61vdHq
MiCPpc5qkK0fH8pcNtOayEmGxrB54dYiPWjUOoGHKmpg7GRKe4ToHy3Q1IahFIr+7opfGEDJrS+1
h+1Q4VUAgpWjJ7Um9WYppB6PNtgCxhj/i1Js2hsKbuTjGUPFxLAUP0KbTFXQlICHQmx+FUIltilx
4EAZe1oTcnENIYDeEhcLSOZr5e9BVKK+eRGNBKqlny3+BM5VoUU2WHSxbkltPuCIhY9NtkK6jjJC
xlkqj/RBvLW3ojBUF2YBkciVauV91/Ol+pYZzW79Ph/MB9PB5h8qobfqO4wXYyXVhMA+H65Wdz26
HaGAL/Dd5S4I9Bjb5Ly3n6X2+ObapSFiTSOl9wWMxsOS4EVTtKA072pTgTGsu7A3uNkittjL4Ei4
pF2yOxxkLEZCx+1Pt1OXbRH+dXzw7iiW8Efau2RcZ3ZgItF652XZgzOmlXNTct1ekeQEydf0ZVh6
AOZ8ZN/I3+1ZluzYb3onejMpUku49nyVaYfuYtZcbwFJXH5H1DDxAoInMEMb4FRCkVIlS2ym9sPT
uRPk79aIY4P0IQ6zbJyZcQFWiUF6ARWUPIRDn7WTP3A9oCDkCZVkcchWyDTRTecvSyrH/F8RHyWD
hKrlo0iccKIphLLs0jLZAx4alQ3H8AsSIpwReSK06Q0QTeHVmW0dnZWPYRlQBOG8lK/gK0bex27h
Vm4KIOYTZ2ZR+t0n7jWZE7AW1yBP4SOXceFmeKAKjkw7b4I6/MAlN2m7JC1S+fTIaSJyYPlYlamY
CoXMrdTA+Jj2zTe6unlIM95h8Yl3cdRIS2aunjlQgbqMAExRvCJqGJVovIAZE9fLkhOio0ifTpkG
028u1BnLVmpd/lFigKti0T5/6kzJTorVfjpQvnNHC00uTDKcOKwcucgiMOhZflr6rhOqBVgA/6dh
GiXwByw/N8mhVROkTjeW382urKjhlHpiLKyLr6xR8Sn7oFWLw6udKMHhxAgTiAQaHWmNzSDX2MGc
37cFxOc3o85ERBXTz7yiLCpWJOmLFpqJzHM82NWGOQgIQctCmG1ISejg6nXoc1nvVJIeESiVUS70
QgpkDXvHQiZPjI4dRV0qVLJHs87cgXBZKVSKssOuRjdsaf80haACUeUt56HEGWLEV58cX610mNcF
eEp5ZlURKCnPbIJF/gaawDM2wpEJFZ53G2gRNngoW6LGZwv7iVmJDYQE2V+/pwbChq6N9AOzIHOt
7JjrTPMF1aQuAKWm5Ncyx5D+qSELxdlhWGGvRuBJkXBLmofjWvTzC3ccNVfEM1wI6Zzv2faF4kmf
itxdkXv/why7VLF/zBdrEeG29K6f0Mpgj/PLDrIRTdtBLGRkH+AfF5uHl3Fr+KEUgcgwbUAgL8Mz
phCcebdr5wP9RtdeKw6NIXB2iAM7WTQL5PNk6geUCgJRjlWSw5BTqwlS41ydfoffxEQrYu/dVy3H
sggrTTAN6aRLDAy9gQ0gxMQG2ZeW5zCIMM5MhaSJk/sXgdk1KTQTx9cdKI6WJavaizzhZhplpv6k
HwRAeOkMO/ZgkFxXe2PVFOWX8FSixRfj7uNYvYxCMCZKoCCa1FNmyJNLNMfZPKN2I2q+LC/VzJsr
wlHnpNhIp0CRdptNiivJGwAAghy+XSmNEEKL3FjjYLepwJpvpGmcx9lOaAnsIAMJU6r8olh5tj5j
du/byx/+ZMCSrV++jahs0lfRD3aNGDvouck+EKcxtE21DOWsF4yhHOtBCAYXrUwYqxK2AY6AigHk
ule+keBmhUdceaGOyDBLCEaXLxYOXB8EnGRIZNqj9zUaocY8xQyYhUzs/av+fww/1MbMPIzY94Rr
dGpzHy76UetIejlbp3sV6iTZ+mmwIF+KSskdnRJpuGDBijli90rzbd7jbGB2eGIzBnnKY5QbVb46
syR80GxB0rkAeCQ+ysPTh1mHZapDYlG8DGStWAbKpFPIyRnNqB5H6UP+Z66z6SXwMHOfstfW3+Xl
u0YkgJWJYl0xviatUwqnlnY8kFSmtfQROjW0s254bjjlN/0uN8QTvXmDCp27wjWBvmg9fBTxk5RJ
7vZF+ESD5HzSxv5qHjFq0jS1eGSqe19uMzoyTtjTuqKvlX/07Yo5+UHfoMtXrDbRRIl2bcfNMyC8
QxtnIiN5K9JqHQuiQbLAw607GLfH8bNXE0pQQOiniDY5yhaCmCOBUsmoTywQAegWZxcmllYuLG0m
XLdAo7etp54UWHNXOzWOn8Gh42cBIs8En5AGJVU9CAspufongX+5pDPmultKgjeuHLhIl7/bnTuK
dOV4j/NBX3//aMQQPfmYi3D+xEBpR/gvdGBlrTL1zsfh0/alsK6OYAIxsVMtJ3IuaxspoiOEWwI+
tn1BIqm9YA+zapo8wE93PY2MrgX2lgcJRV0bYQmSYBayBG9aCuUJRk26cxSfdh+6H7gewNWB3F6D
yHo3RMvufJd68qN6HMyEj0nPDWhJOxmnAEMoJ5ctQ1j72oQ7zxuZ3gv0baJdysEF1Xmw/Ma5pVNB
PdGTlTo+2PFz0QmC/NxzdIaFo/gwci8WO8WfiFvYeJx/qacrnTmbSxpHBdDKghN1PkRJWTlcv3NP
N8S/6+CgeCL6JyVUlCu+MWjp2KUXW739RONzBatbc6p/42eTJq6WP6gPcvzMs+XMN1W1BFw/Dh/9
dxxP6dCBQwveqBiI5btGZS5FFJg83apn51AOrrtTuFHAhRekAouqxe2i3BwdEVDZsDcRa7Cs/cMY
X4MBK/a1woYaqKSOkQDNQi5XiI2RRjkLnCqhp4/XT+vhE4ZgQwi4YUdN2NfYFztndieOGhDRyPVN
qjB+MRimo1B8QT6cR7klR8TwqQjCYn/ZzivDm+snN/Io2/taR5MU6+L5Fu3hjTyXYbiZCT2xLYub
GGu+OD56b75LH88BdHPWl5uNoZymWWQHwji3cygs7LHj1hiGRiakn0V0C61pHd4EUb6BQoQ+xQF2
rSX0rHHnxK67oGvhjmNxOcxE7Ynj67OAnexdc3TuQO/SpyXRJK4IV4ZkYrdkLZQT1YeD/whXttw5
BNbDmVZCuBNB3+VKplz6r2SS42B/f0beaF8t4WIcbo93CANABpZR6j+B6EgX9adxyIeqzGThm2j9
NQWybn5LqMkv4zADoWV//rblo/oaJlb4fxPYpaL54pWmZa4Q4cQvA5WEVBZ0O1pSC0NCT5FLZgHp
FJx8TsGYmaxIizN/Yqg1pw3OGqoqydlu+n3dt1GHiQJhMCkuED3a074ZlSnhmCeN/8ocZ3jP0TiL
//xu4CaQ6llOXAreUPdAlhgsJk/OKNWmT/S8yTedJv4Kgw6MUQfK6rYprGn9pyISaZTn3Zz0reJ9
8R6vPwX30CcOS7oIXY/D9qHq8T5+LPM0ptVym+yUbxGJ9ceclxTGecmtycqLBXXCQzBcdwhVHFp3
UhTBtvgMLM5AGs1eQZ3+RurIJr9NUpfoKFNOSuViKfQA+hetoLieLovl8dZeJIJJgjenwfFW+UNi
VdJJltzoVCxxqPxn4lqNxysZXdUmddIFMP7xDX7qsrt5uhtOQ9WcFgtTclQWuJle/f+2WKQ8fKGM
+Thg2LG8JATTbsObFN/WyiNy4JjINksb08dmgqNYpw4hyIx7peEqvuKsT/Ne91bXT/p1Qm/7oPjK
LqMoF0aJ9WDyE9owmakpfPss5TKUIHq34e70ZtFRYAfXgsbNKFpT9x6tvjaM62bVqfFpakdxAcwU
tHw54U6amIGizbUJEOMlEhxvMaNspkXAUk6ks0eAk2TWEzLoGxBMSrOfA/IZMl1nV+KveWyhNpMI
p3HT2r+SyoEmSbalUK8lNYHVmKFMHlctszaBhgkRV8RRCDP3GAHYE+isYvXScr0GycWmyyStRFz6
z0yI4u94X/l8kqdFYYaWr19bFpW2k+z0cmGK6dmK5oxpu6e8eijlE+SMld85kJhI/irCHpKXh7T4
mxidflD0FiaoV1BKH3gDw+D7x4wxsRgm+h/715gOjp/R08w3hi9bSHaHG02WucZIESGxBcUZC/fn
e82mf9efKZ8kxSRJ523U9IUzltpcspPJZnZ6jAr/3miaL9VKzApsPnWgItXDASjglptVWrZX1JcL
xorkxwxTmWwvKCd/7R/pWak3FnMnF5q1RbtsqlbfXh9NBp1Isv6b9ezxJ+ApkShzAoLWMblsniME
LHxgEegJUn3OcDbCyrPk1njXOM3hnX8v4VlMv+t66oDqI7k0qPYgRNDlFrw4t+6Pz6VldfijWMfF
MnqwGpm9DX/Hj06CxNIO4Cd3tzpUf8GjsbpJ+meG7sYsehxY9AfxagwYZE8G/LhnXCzZy+KLLTvP
8g21IhD2+FA1pWsIYcbPNHLFFbCOLdW8sCFa5B2qMJ7Hndyp6uoix3D/N8pPpvzfVrQ89aScKWfS
EH7Kwdj+y5hu9ovDYjJcnh6/HaplSSJksszIaFcpXqztgH6NXL1ZFTid07Pmz3J1ukfQ2MhqhKUy
BDGOEHnQ/z+9MjCCG7oGePXBJmIV+4YQwS7S4lwUG2B3hP0VtpN7dYQ+I9TL+kG1afZz8VOITbYu
v7GGZN0oQKk2SeY987zzfyxhMK5vVHeGg8tL1DHWFYp5RT0IqVdy7+RVhK0av2HZhIo+gogZGaW+
sP7pH8mAwGEJfNZX6krI6Y35xu8YynnTbdC9nToVfy3jGsyrQ7bBEqqnZjCTZXXahKlfbNModGYP
7GAfIWSQipZSULhW5IPrsPhk/aJQ5HH+8lcWXmhD+5UXni/lsvlsKZdJJ7kvHNbl7HAeHadlhFvA
CtLVEipHk8HoXsR3GwKcDc8EchP8JNOD6WYa9Q0wbGyrS5BcUd9K2CX1wkImIhSSqExGWNY9w7hJ
hHLLTQLNS5N4DFV+KtwfW+x3vlW/8ADMoZVD4w/gKFcvtYrfE1Tnkm/TeqYfraFMyVUj91OaMXwa
9qpARHijBKkFafavFMli9rcGkC7GSbpoX8nQmP5fa2B2TE1OpWXOEUq18iRHL3C9abGxJDHISw2y
bPREecnAQSFkVO0l9UCa9IL+zBJ0wkyjP02A0+23RQMLsHtqve9oyqOxS9EAyRDU4WR4wen5Hpqd
+dq4vaHLV/nhCObPFtM7knIV1NHmAsmD+QvNKCp1/NA2C2IKqgQsFVs7GtjWiOsKSQqlqZSfUrNJ
zgN7M03VP01nmlT1mR46XoInNjnoJciphBpSrPry8YOuMCjO9mOTJfEXMx0yT+wixdzhi9L2fmpU
EzAyharuMLZ+a9NZUyPyCwSWJgNVh2d8KEuSNoX4TvmGikrSIL45cgKvSNFo/M11WQq97bmDKG59
+TbbVZaPSq6YuCh0preq+eQa41vzvTYqC0XMJDNSN1tO5vZ0qRfIGx6I+53pXqAXQx74s9AJnbZ8
W5YmKIXm8M7dTIwr9yEk5rYU70dU2pGWpGaim3ZIOENuvmRlW8mPWWVaZRHDepCroDnXeafrvVnT
SBM6EUuxgVOkciC0KILOLZ7JiWMZrNGJlCBLoULBEvU7GohQ9RPysDE6K/O8XIv4T5xMfyd6YJ62
jB+k8Zi8QzwK1ALLYPSK3GcLoOGRnxmawJSUTJqAo+UA63VajmQ6xVXyn3ZpWwzkD8nq45Z6F9y5
cbMUbtbksRPebkTqoZkBTuGGiv+u2KEO3Z1EEtJP2Tfnkwyl0hspbxLg85fLtgop8XNP5x4a5Xgv
0dRp8hwBy44wnljcdPdCRxP7ngTaRH/ZZ6VDjYaKNaPXOb06unNqDGcwK1K3mt5Ti6iF0E0mHT8R
xu2xxZrsdTPflbLk1rqgabWhF7GJebA9ZUc+qmlzOPBF4jHCPOqPDPSGVAUVbw34/JOX4if9a/hi
OzDcctNWZuVCJOZ2YfXTcGDB6SsBZIjhUj8MJfGBK0V4kT5Vsdlce4GU6AFaiEWsa6oQ48Fw8Yj5
zBnaQ836mTk15zyM6HEJYyUYlRG+vnuhYs0iy1TH8AjLzxLo1pjePDnmPE3iSJls6a1jfx5xVw/i
GgAptndfFsoD4G4QndDlUizLlUfyj9S9bzNNaRZQD9c1mmYi6KQjFwPbyOtyxbDms5UhIm8wz3rQ
OY6VHfJpLKsDXergVrD0ZWWbZSc7A2prGtHcvMFZuk6uHmc5g7S1EgUqdSlzPWqRkJxUyLB606dO
5gYiyIuFCSQicQiLN4e6SPW8be+8YaATTwgMAAIzteuYtq6Tyg69BXayh6BSEJwBBB9vA/yKaif5
ReMhQzdSbIj3gm0FjOLaKd0IDKkzqs6t8V+avUqekuJyCfmQDmwA8yPqyk0Hw3LIUksepGEO8qFr
8B2BNDBW3I9JM4iUn7uFaZDpONOlvaOUyaqZoxmwnpQpC7+vu0hfhqYfQkUBbJ3vY831lP9wfM6V
+2lt0Um6QWmJtkUQm6+kPUd0KDIVGv2y+wsUal0yUWD6zPBydJ1mTJ5hJ8Fqbr6ZK9PPzpJhwFHj
qs1pIB5Jq4nDq2oBKh4pIQftnZzWPB26kRDLQKg1wBW9vQLczR7NGa4rmaoFQoWPIw1nuQs8vSfo
08fKAuXN4j2Dv+QHA26iYnwCj7+uI9y8AcHSLTdzpXfpnNaJUM8EaZJuhlhdxjWtTHQPi4DOpFDx
0x0hAWnHWVfU32Lux6vm8TYvFDdyVP8Zz3vVYuppxtrTS8HzJwA5ejiJfy5peYAPS2OPFaW6sIn5
8GtMJJiizYOoi92JnAu77xFHnQVdUnsaRXlyc8NF+iIJF6b6QqbXzh5ZZLBdZhmXxVnDFFENQzxW
cG1t0GEi0M4/V9oWOEEtRVsB9DkxzaKZNSMx0RyYxDadnUb5SIUeQX+WVa0YAihVPdIkh2I8aoTk
sPtoDy/gqaEwnQMAenI23G143RnQCRH3tCVtgLMn9C4S0t88YhIq0ZU3F4mAAIj3j2PXSghngaNn
BlOg2SyFv5u32CmUK1xtemLEMZwU3CbJBVMiZtPNpvl3FiLSiWn6ytvhKkZEfsfrDmGxeT+K/Bvj
ujESFeNBq7/ImLiEXWeeOt2ePntJQjmEJqTznGd0u5H8z3IjSQRvBf/TWKPE858xFwqkQXiQPO0z
a0iX1hlypQGPIK1PJffmU1IjXP1HBSy47O+ZtzX3L9HfUzoF7cLOkfuXU3WLkqs8eSv9Sk29a50c
Tan+lkiiXPkU0qU0OK0hiwk1kd0SQ5yQ6VPsyKBFbQ3nsxlM1yEBUsfSwmF7B1d6E4yGJ3fVxrSj
F6AREHAwBSmQ5T+b4TjtnCi/6AaOuzNs1B5/M8/tjTCzwaSjOq/zPiwPca0ANAs2o0rNDBTA5zVG
3bIYwyunNsHyuipvwUkvh9cuWyLzsqsNu8cDJVfSDUoMtZAOG8pFz3KDXCHFO99k/sRqzQxf2ZcA
xmNQJCkoFZZ/yRIT77+DszeU589TdXhoF4iyM/XZrVITgslQ7wem9EztabQVJl5SFGI1Y47PjFvI
fsI8whoTbZcaJaoSc/Xkm9DztOUXWPkItd0Cb53fU/74jcq0T9LVl8rsdgeqrhRN0dRf+9ATCV89
ljnnhVT6mevgzVwr70FCYEAfHDKIGxB9i97yHy7gmILYtU89QXmFPQ+PGZD/TH3cOnNzZgFiOwrq
WToLDkiqo3Pp5YECdqDko9fF67h16cWEw5SBEFyw8sxbUP6i0FiHmGrc3fCKCYgzchfqaWtMKPTs
EW+hF3Fs5ltnxEV5F+kAQfGQdkcLQqcuqRqbuTS9fqU6FOUwcs4CoevM6nbKTSwTOuzhJco6kse4
aVGCLzSsDywuvuHtlHYG90mkO/rBInc6FOCIHT8Gt+lNGqppZru42mRXV4R2gARfCa5WlH7QzfKY
fqLckrAtNrd8yV+J1Wy9+TdsJHRV/xo4F5NMNl8qltO5bPIlcB4V99f0OCkdHxfIMJ/fUpna4Xvm
kcrmypCCYhfCqLLaN7efOdNR5WZ+XJ+Tz1xWrq+b1p9BOhq9/6Yyq5jkC6U8tYyZQqbwv7V0x/Fu
nx6dU0dBb1w02vHq5Olq7cDo1i9GI9LEIFO21xQhW249QzpMSuRhsG3nPyk7QlwZgA4/H3A88xza
kNQvM5qLyAu/gF76bio++b6oT+mN7lIPOyULv1yskvB0W3AzLvSOGA43XH8/35efimS7yb3hIaWZ
u4tjNdM3cFdZ0Ok7ehXqPPcXjfQzqi648E4qy9o2D6Xu6cEqufxzGrfauWKu5fz6t0f624LQUom6
tqRYLmSyOUf5X5H+fn49l0bp0uFRiCv5sM5EDoVw1wHSUqZm7foS70gOgiwIFdtiSWhRpM/tPxpO
Ha2QD/45Y/dzRKwOOlb2jNCo2M7enBr7Tw0ABgRSDKj7AuTJKtcpUcPhRvQXU8b6m5EqupC4Wb3P
npEKsPko8Vs9rJMQGfxlKpUVAvgyr8WBCpm8M7uQ+yIUUEr25fJpODw/kvF2AR/noBr0QgUx0PF2
6UnbvUAQiTQSiYHMDLg8u/o0qa8qw3E19XGpp9H9PF+qKShx41qx23yHYNTMotF0IAu6vd9S7llA
Mbyf6gwr1Q2U1M5+MEjWlwoNI4p362/ml9XA0vDrMrkpKCjmBq+X5MalSyyWLv6nM6wmtEWIOQqG
nLdSSqx4MPR0YYih+EVp9ou+EEz/DkGFsYlsTZEA3tzTUbI3joeF6me+0rPNP+19EftRGAMsmNFU
yOKG6Zb5v7ucFRsmgGIsEfPl3oF/z3TIGwk7sl8BcOV7q8bhNv+uFZSKSZYVb4fZTdLRqF1LeLmX
LE7pj4ISf37Y2d9UQGfShXS+VMjnkkKu8OVZb3bn/WU2KZ4fjeeI3RCUU6lWPr206hnz1gx46UNO
S4YNjjxsFZGe5p+vIxSO/mfOFXLlbDafLueL+S/XUc7PVsnywnXISxd2Es+XpCcF3DAyoWhGpUge
iUgw3BKeNS6M0l7oDNYznzIVkTWLdelBl0KuqkmEEk7UvCGvKvVNAQTsEOJmazTe+gcapwg4ntnI
9lXtjtlYUQf3pvIPUJXelWE3/wQ68fT37MrXxVYslrJUnzP45Xw6yX6xOJficDsqpYb7RyhU1X0t
VbGO9toq9ulsWrFPY2VbWTU2N+N6/v5SLff+PO65/+gBfDn9l/rv5fqyno9m48Nj+vNYu/aQ9PqJ
/mEdPL07rk0f0rdHnJd5J9sq4r4Ub+fVdZV8cJWoj/30UmdlVDfdv1zTf2rSv1zTl7Lw0Sx3KqZ3
o8Pj6NONf9zOVXLSpkHPF+9Uo+Klj2kDdwsyv6nQIqMHtaN5rE7Qf1xUbydkYa7VU61UGYzrqRqu
NSDLn68w85/03/9eYS79v9vEKDO/ZDY5HlqqO2+nBuVB+X74uu1mbwqt4mv5dtxf/GVM/lsq/+WM
Xwqvr8nmsiteOCO9AtiJU+ibg77UDt3U7RKkuPBENdbd5N528HfDt3MDAYqe/KfkGVXU98mmUq4+
Izz8sGoWXmn5eb98Jrxhx+oOf1DDXiL1/3HoXWrzweF2e5fczbsHXOB9f/KAgId7EVAVWkvkMnLn
yro6uykNSFQUHyiKGVX+PLjZv0zJr9vPeLZfztZjHv8FA07QWt9VfoIWVD4suT3VrtVMdVuhQVRt
1BhWc387+3/yXQx0IZPJwhxIMizKLwuidEhd8oVJefe4qU9v17dnKHJPudb6uVzNEXZna5wcVRL/
P9CNcdxP1XLt0uDPQ/Bfa/jlIr6sgFP+WC5xhXQjfClcKodZZdLKfhbuDttKOVvNz2v7U5dittzN
EGFMMLNLYwLn4xbN1hskZlLFym5WKT/v8pXlurbNVEez2vxao71CEe5GFZWxWr5SqLnIb/Xmc1Xw
Jbhtq8p2V5m8zN7Lr9tCNf98pHlz/nH8mXs7PJCqmrxnEbN6Tj7Hm+q8WLsWK0eajYBo36ZfyFt+
yw2mS1Cb6bVCz+k5vUrg4VyayRGJoz+PTjaT/s9DSpJMulgsFAo5tq5s+sv4rA7bc6k4TJ0f7fCU
aknt1k5YsiXjIzlUTTizj2crhAsE3ZkJC2YxSPDg9mxy5pNxZ2/3PQv75J3uSSrYRdE3W1oj9Gmm
IP61gE8AFIobIRDKz3e4yn7MvcU6C9M75i88afGDip1wUPql8/KKjiUG+4XmgbL+dId6QXHP8Q84
q5Ap8E8KOBx41fzVq/VYChjHo5o+Gt2Dp5Il2uJyckxh120PzXnbm/M7yK01nmRUjhUyGCrPcxzm
ys30kaRPkPa4gIhaGmIVyYyE0FDReGWGp8ha2sbdvLzY7bm2qqRuFLidchdLzzfh/Vx06ib5yNLO
XmeKfIunSXLVCVCFvoPJ/G2P00dgOGQPeacHH92bIXKwOIoFeuFp8M2eEP4e1ebVkApvBEWePlp8
Z/HLCA1H3hDE5xN6KeAHkKpxbJSTKMEs8Mw+bmtaleEdmsugZKrAhW++mWWiFnZMBYHeXWQznw+U
MSq572zxDwLSo3uPlqVGQbc/HtH6Qp9v+YYH32Z8fTC+oJfoPZqyWh+pusl2kpdwtdTscDgpIOZR
w+Na9/5pmRkHmQv14QSkHe+zQId7rsJyQyp254S4AvLT9uETaf1HB9uriX06eVKcies+VszLkAZj
ZLY9f3bq2WZz+ZhpjH8I2tvFQfyd7A1Tk4PwbheIeToTbj44jgF1lBtxLC2HC+UV3Nq+xyg6xf3y
InyD6yTDA8g1uAN/NdVmnq784VNw5GL2DMPdmyub42fHt6vB7hvnH/XDMS1nc8L7wdF97sX3DO9O
dVoijO63Bvh8LO0Ck2SQ5zqd3hO8c68hzzKJrG90wRgar8npwDRiTY9v5497Mn1OqvgIvS2M6P8j
7LyWW0mb5foqJ849QvBGIemiu2EIDxIkQd4gaOEBwpun11rdM/pHeyZmD4dmgyDQ5jNVmVlZmmqk
w3M1xVzctSFNLTRxXPlsj4RBv+RsnAN+mgg4XGyIoe0x36dhpWdSbf1rurl5mg4dRE5p/h5CUOEL
pK/P5qL6Ej5DTlSeJfFOlqplA79y/10VLMCXgBHQkF3xiX6fdDMfqSM1pSkiLg7S00kIVMbqieZG
3MVskB9Q61xg9S/WDlSPTqujWooaqf37al0tfm06H/SW20Zn7IjK4eW7QnftJ6xxM/f4oqFZUw4q
w5G1MS3ZidlMUjIEHsS/bI3p91QnW6Haw1/N3xSzJ2qZJfCnkHWS5qgvHuM4TnQ9JtKO9SCtQlcP
DGFxIV5xYC2Dhebjwq24XZ3FMubJy2cfj41mwRQQ0FypoDKty99lX0SZLZI6gH3GiXXnMMdm5wpa
xx/7qGxG0oHhBNZZoQW4SOIqxMdS2UhL4Qe1VTMsiFeKTGBF9I0TjdzE0l/TMRkLc01zOBG6S4zT
AdwgL1aHqwzn9gTNwz/I3XGkLoFlAEHyO5HBP8W9Ao3lnpp/y2tKoJ1limwSKFJVnWgbUCTNyoTV
vQd+iJKKxYmMqv7dFckTBUuwLYdoEu3Xu1nZtXSUaWYs8aWvE0bQiI65Reht4U24RfE7+NV3S0S5
pTplbP5twiBYd2Puk+VUf948yBwhvtLbJZrgn3trdfK9BRLjRBu1YDB4unNQ09N3pqkQmYZu9MKw
5Z5i3hufyWhwhIgm/6eNuBB5Ij+k/2p3fu/7mbglY4liUy6LCK4gpxdaqw1MT7gptyegRo4UrSVp
P+SSFcCR1R5JCyIZHswjhuDbjEaBAZo/8MpUflYV74omqgikWh05I3ZcUeoxGyPYwvntPZZMXL+m
WIsH4UF597UOt7zo2LMB2fIPI2Jl5vCAYDwHahqu3ZiypMjZ/t/07MVaw85Z6SdKVbgUCRIgn1ji
kG7VH3Bj9djJSU/sF/mBNT1uRV5YGR/hdMupdNxKtMbpZ3HcW+yJfqOIVyqA9s80VZk0xZXiMoAY
8Fc0f64hb5dw06jkMNj0eVsKVZCvI3mXwnTEoKjvOsS9VzAxQ8mnCbSdjILzK5ljQllyCPI1SblK
ArdAkXUq+FdQgUQUJT4m4pi4bllTpyxFM0gRNGGiMYVU8gEnTg2KhJ9kmbxLHjqVoJRA8AgES+UR
wPC18MczoJAa0q30zor5MieIx6/8PfnuORy+k26G8mqLmMVyGnlBNY8QbDxayMYNXKAXkLLnsqK3
0GlHFHqHZfQK3dZZkbcmproKKRtdjvKvcMca5tSv9dh1AvGEkLJggNYHfpe4B9f+FLUQXxW5SKMM
0klh3t7DSnfQhrY15PFT4Am5ze5DZxF1IlteCZAHa1Zl9goBJIE2DfvQnRFSjN98J+Sv8Os6CBw+
rvXJd5F3E1NPGlcUH2fP5QtIXfnxD30Wh5muZ0CPjhOMeG1ukYuPEOEHNgx+zNsJOq+gyRot0TGF
HBVADwEoLgyP+KiPMYU4vkQ8r/DWW+xmbMGZvan9riOoxDHhXldlzB+WKLEjgmqkpLDfiE9cyef6
V7KT2WoFrCldLdDL+sA2KkanWYpondcRZ4gXiH7wOiNUOoihM0jKvxI8z4Jp1U2GBe7YSfQ0v8Ot
2XoetUxqBMTSEOK0VJAknjXo/M8Ab3Pk/xadS9qkKCiXHIf6xtFrBd5U6a7Ii61+/RPfo5WELUZd
646Qra5rY7jfCVufE1L/scldJR7pB2AqpeV2Xr0BX/J8NgvJGa2gxLula+QxxQJzPCL1U2CG+mZJ
ye+fhb9Uyrj5ug0ky7Y7Vhpyiro09irXeMsvFrUCd8B41CZfaD0gAR708ypXSeLiF3biQfJBszM1
Ji8/bzaMUQWeLOVS1kmtMbvRKEdFXOlR9s7NflMBvna9YB2pJlWeyTK57Us2yckWwtzbBbtzDpUD
nd1tR/jfwe7K+bKTIbk51O0pJJmU4xrSZQCdrYrZCTPcE/x52rLa2zj38rRE9brsuk9YK7qFWdvd
u7pb66SeNqa74uof2T85uCyntOdmFpr2SKgozNicWBVXFPGwTxHouBYKypYGUGCEQHEtzolCodVd
O03TIQuR3CM9ZdcqeyLIUFOmY3MElys/5M6KPQvG4dC4ZrQcwDCbB+UqLY72mLGEJeJqUsVZGZQp
2onrh4BS5xybhhEV1inPKkt4sOzaLkKruh9+6xlYKaT5QqFpZ4gj7v9KHimIaeSqF4DYDNyJneql
+OQ+JSfdotwylEUekEpeH3LcFT/96r46xyK/zDXbf/rYHDADaTfjcNrY3lkXtII1PbfhLpHLcGDS
mqJ/L9wFeFN6EdzFvhf66vl4vraD0XQoZ3ljD8SKnT8Li85308Z/yFk28r7qTlsYaPp6iKt9JEZL
33YMkIZN6nqYpjCO2ZaVPbuBp+rhwzbGihtvo4VeRjhWXWLxcH9sOzMcJIxZHPg9XF0rMijLGE0Z
9g3elpvsNJJWKPZsZFvC4d+5zN1iAsy/59/phw3wIqML5ar1+3a82fKVGg3muP2rqTvjRBWiHqjr
WRJhJLW1iRS9whIua4mJFis/XGQmmLddsf2w1EHjNZ2BFOy5E+Q+r7/B0/Olf4RIyvlCrpwtZPOV
uILhL0zWpLC45ibF7GWoGZALvkJThJckm0jtZGWPzX1zxbp+mAeZu8NLvrMHSvEM2Gga40dXTAX2
17qGWNZzuO3IR+gAX0AJbMWHFkzg5JwxjG1rU2Abcs8g2QuZ1K35cxLdU+OAWhzzey5MvlN+zNHD
1aCB7WF6V+H6UJ7Pb2J+CaK3vaCwkiaoPAFd4bKd2N+4rSQyWZLjHX9zJsBwb2FLtUurL6jlFb1Q
2S60RJau8nE/E7WbGxc++O7C5HfgCNeqmAMOSY/Fx3LHl5deS/AkkQNzL/cp5RcnzBQnaOFQuLGp
eEHd1FffXF6Ofze6NheKcS1DkCbzZKkLYVcWmpJFhFeKtbFgBizOu/ZNKS8fkGlktbcaS3wtlQuF
h9JPxpaFmHFNdO03Slq3BGdBnn4ueYSLidZ8Wg3TODVkqt0cJTtuAkl9odOjRCwkAatXwfJ917rd
K8zR1yDNOltiAqp2VGtZrh7fjy093lZM5GRNNOIySrNgWrrNnc5lz1jf1ddV3RWS7xTxKiRQFZLs
XBjGsJ26zsaEC7PPXjQxC05wTUE0RS8T6GdLZ/XnsO/rgSxPpRaxqBKaOEaP/ThYo1ex4sms4U97
msUwyY4sud4S0WofZgl2fkPa5MpgJF+q07XHTMdPz8qFI1mfXbDP9BWnBtNTQMdD5avLhCYkf7J3
hr7yRUf0a+6YpLieD3Vc7OhKf3bYtHFdMPmZtSdYYlCg64bhFklzG36Rg/WeULt7atpip/Q4rtl9
pdjOYj1oyGB4DXvBLut7uu1c4gTIgpDf8hYVVQB/o9n+sipIB/5lVdinUqvcflm8oGR3Lqngzg/o
KcHMAnZon8OnI3Oq0GOdInBF0blhPK//qP+PoQlmV/k1Hc9EwQrnbtwD2BiMJwyKg9RDjEQW0WOK
2dC/U6Fxwhr7J0zPQXmwwNBS4C1GTgwm/ZfYiixsog/1BROWvVxH9GlsxzeRnsSGWpDhp2FeUaqu
6tQdIOHagAKgHmIsuAkl/hD50bFtFlAhCTMN37cdJ7NVbKRCsvgzzLJpOFi0PDIddBSbHZuQG5OY
M2mIZCNCfR+cDzMqwRlCMNBMA0NAg4QjDvCLNsqwZqVza27YZKy2yzSnXTWjSd5nfJV4sJgVpqPz
b9ip7N/YKdHxv9zkX6Qg81l5m7utC5ch8T5EtvX3yl1xpo0yXUNU+0SuIuTVtFNRr4zEggX8Nyh9
6Z/GGhbCKGPS6Wz+b4qUW3pXLN4258tw/ZEkF7HjUVxBwqZTA+JS7wsxO2kQtLOkOqpczhNFfg4/
Iz8QFzgMxMbV3h+EbonoP1RCx3ZYDCkp4hPqOoWuKgoTqx6yS0yahZR+novQdLEXC3JaLHm5Cl2b
/CQJrpt9rGIBpYIXJhhF0ujfaUqJgO8x+xOsW/lhcarEg7UJ55C4IrNTCb+UDopALOqFGHVC7oHH
iNgVFWRte2JZd+8q7OKyIuZzxYorpGcscSqpRKFMW00rNAeKa6IZLX5cmvuRPZWIs9rAfIQcO0uL
WtMvZeGxMt063I72uqY5yvPx8KxDX3HNrL9Tw+30YqNhe6S8Li5SstRZpTo0d8ttUyhTnn3SmH9a
ZncZ6l2q6F/Q1ZzOXCxF3FK4G1Sss+EF0n9kUkpVjIeMOi1AxWn1j2yASLS2mpDg7JB9GctRXt7U
/j/Vj1uE2B2edNwizeu94cS/j8K4NOfXBe+vg/AXev2W3axK20XGBY9EnHPRkN+KTPUhEKRQpKrm
3YJm3B7XY4j3gSJpPRW4h0IsqHT0Mw299Km7CXiBRWLmkdRnEBUZG2nvV8DG8XcSjUL+b3w48zlX
LqIxqxTSmVysQ/vLor1LHQvbcfp4GSppO9QuGeI14zJvdwWhRFyEFAsmnD9Z4Ook8hFSxsGCuspU
Y0n8EZdH8l38vwhQ77KsFZM4joU1udi2/8TI1a0hdghgteQ7O3acI7EBKrbBQQs01myXf+H1Znff
JSV29rWwa2Sy4CgwQ4lOEq2oHSk60unGZBJmnn1mDgxPNdW4vkV8JrsgvO0utKLLYNIYU/xe/etP
Tb0+uB83Shx3EquSvS/GG+la3FpP1A6lCnCR+zR3jyZlWHBRxKl0FhUvB5lgZ/p1KPyl5zw6OIvW
1OATdZz4Ay29K4jNVUD7JEobwZONSSYMCceD567/hmp138J+vz6bAusX/Z18M9cD1w/1rBZue638
2z+DYUzkGXAnhhzQeKvUVbEbX9E9Lmf2ZRPMptIRlDpxTYnfgD/wDTOruLDSZUppeuoJdT7Ho0h5
T0gx/d5VgZ7bWIiRx4qemYkmH+TUbYXYfqjl90MB1fnFiDCJ8GZ3tsh001KmZ9o1p7rIKmcVyjQD
I/MBVWONNbxhneNCex82AKYiGYdFQGrPA6byDpwZCapLAwUgALpUSuLj1KG3V1w/KRJTEOm17Jy/
tvicriDkpXhJ8XX/EOMF0b5nieb1ncUr1osiRAAqE9oS8xJdw3YTqM5q8rgV1Jypir8q6yKTsusq
kxgZIytlDbOvj6U38coD9Bef2iRIWjFZPWWbKp9SrC6enddT/IrMfZYjYTHgLWKTpFO6NJjeMsBT
fIcApccrokaa2oETgUYI0njirhl4Pby74Vqn5VuWux5CjMzYhck0y0oaf7ar1fX+ysLi4djnSlwQ
3+E51fPWdVkzxmsgDOR1quLclWGO5Vys2395da7AleMvrac96bgOzDfhTNzw7XbFkvsbSVkmXfmn
BeuvAcgvi+56d0rNU4v0ZZjvCCOy7Aro3Y2pOCp8VGBME29Ed3z3e8WFyc7v8ra0JjLOIevlH4SH
RUJKI1Are6RMd3ivule1yR3dlOJCSFY9XFnvoMOIXjO8gDmXr5yruQnigF9D+UIjRjxxiObW3xWs
XcYNnNYM4y2wcDo65a2audADNm7UQ4WJS9UZD2BJBy2p9sIBNDm1ytjVw7LWdKeAKagWRKCgLLD7
OKpij0Y57e0udqdktwnWqpQUvt9j/xkRg3MvSScheN2OBEOLPOG84xS0y8fYgJu0R+EDnCsSzYlp
CrnoZmoKUieNEp9jCFl1jooVZJHBPr/Hj1vGDMgwyiBLM3UVFZQ3QSaeIuwmCeZx6UhLfvJUiJXU
BbPmTJq2Kqjs4M5gz+KaiRVJ8AxGOaZHkRVrmzx7El/lkGIfMRSppA1CG0d025Y6VxifpWggRo4q
/N2BXgJfj6vnLI02f80/G0VMm5biXbFrUd97jT9VQR6BJ5QCimCoezXFdh/7U4aacNnyq46tP2Fh
48Ekl/D7GfmzQsJ0nYvJagFO/iqs757ohcEuMzpD4GQfc9EPpAq9DToYVlGKlfRQmDVLsZmm7sEy
vQlFa92Gr+pqIPbhfFTBvu6Mu64XiVNFbrgeuWk7OmGhCbBk6XEyTFBq47Frc/IkzOJAZtC216OK
FaUAMc594jheVLuM0meSquutRoHlSFgkmTTbb+cL6wY96hIIJ8u05xVRn8dOGS4pzPaCfRReKlzk
bIOuaev6vKM1NXOQihMsXECqEYbjDb9gg3TDTHY1pgY7nDtgjuTB4hh3wgJJLv0S6LG6uJudglSH
7PXDzNf4yajaEhVfAIneApO9RZ2qLxL8Pi6hvCJcoTCqAbihVo5CMGtMTs3yMS5GmtydeEqSGQtY
CA5b4OVmlWTNbqgG12NexkTcF7NUKvV0BMW/AHRo2gpeYk0Ov7OdbGIHiLRymHojF6+e+5QcEZxr
wGjxyak5ZsPUgtS4/EgimO/ZRNfM/NAU5Pfd0ncZAnyDH2vecl0P3URBS0HDAVMBbHA/U91i/64c
VbpU68WrConCrHPC6y9HmIQXDeFPJiozKCYNFTD7J2NtpQV45j2cartIjCyPo7P32mXOZQ3X6c6W
AnJKLI7NGdDTBYaf4uxi58oAJ62HN4mpJmA7/j3I9IAfRaJk6OY0TnTvKHbtmMWcgtSx/7mrEP0f
2BSvdvtjo+s6kZNBTQktGwjTu++mok91YiOYph+jj7utuKW41Ev4oQnp2Q/WWMXrlAQ/cQEWtVVZ
mgh7R/kNrXeJvay0IpS6YpSDlxw/eV8peCM8OcQR2+4QGIl52/X7PTSyd0UcjYsWE3pXx+Iq3A0y
tChL+meipfKaT4KdZctxpHMeQ41AaAZI4+9MxSSkRV4krhlFvT133ccEgjP1/gFRZK7DIKQKyQRf
mEi+ovC6r21GsgJSKA4OU7a42ZzZm/+odHIF4AG7x/ohwHP8IN370PKPfOJDPnwS4wuW/qyrexB4
vctk4y/fwkBJsZSxt6h7CcBckcHa3IqYIuGKKjHaJvMh6J7kX/ue9VC04B3JUfHe8WexJxcKJkc0
cqGxVp7Yjo674IgQ3eyJy7fTt5S3zMGpbkUUFUsA6JDRoCX6gwr08y7tS3cLriKPINezASUpkLqK
sCE1gHuQg6k08wAbMEEEfqeBFICRkD7MJ76nKRk6gTOaKa5q557+JgKYZ9icG9zP9F4M0/bZiiXs
dCyTJKAnczMZ7tvr+0pz2ogLm8ASZ0ORRXkdj8SvLEfNQnPdhVIYxqxU7UZdiTtMgpom5d5wgba5
9B/Tjvvsv+eecbHIr7nnX8OgX6Ski+P+9pMr5AFA2i6wWjzF0QMxxK2hTaExhNiuqINGqjcu6hTn
sqRO/RwHu/Z40VbkSGT478dH06Z/gmjSFXxd0mA0mWLxFx1lelxZbmbTnJmluD3tX1hQQI3YIkkr
4Zfdh55kM5JtJ3macZufojOL7vUbb92q2XDlLoOHp+pJKeFOLkrNaNWo0VYZVkxjzRLjEmKGu1lo
loMyEiTpG/I3B6kews5RsdPJnWJfeUpXbqa6W4lM6qr603+/0OQo3Uk6zRWweBSV1xbVq5mhG1O8
AtOmujj0ry3NFfZOVgWnsp+CRGYotHBn6PizlQTCfWd+E1edsCooeeD37A3L5yRdsueUELCPu7J4
rNQFj8Z3AJBYy+c49QmBErI0/bmlEIwYrPUUvGSFdD2PK+kJHmiTA0MAJ0M+/kYGrGyMMvYrktHi
IMdWYPRsxKPbBpEW2YUIjuv8nfu/th1TUnzoDBC0gWR+4sjg1rH4Pk7DKDEHIWKy345Bca7Hj8u7
20cSC4mygrEZPsVgm88nIqekJ5YTqg29fgsWxDLT67dKQ09P9ZwUs45FP+wfRBhEV7leLkaTAY9j
LM8jNz4zAC3KdCAqLY38yw1NHs7fnoyIsgyJ18jPykN+ML0rvkIEIW4lRkoCOF/Cg/U4sfbYIOk7
4Aqw7COMhUnZPiHWTBoJIT3hOjtY2UlhmrQGwOHck7SICZE89JGX0Jux+dZ9/fBRxLuCmI5zN5yK
LU78wXhaTaNRsgg0rBEfnAwhnbd2ztHJG12WmKOofimS82gJAioU96YkkGciecuE1j1f41hBc6q4
mGbcU5H25FfxAcQvwkWB0vKrwLyeKRg24KnQcd75+YMRTPwTl0OJ4ug28g45gozpY/Y/lqeqYTVw
tYAygdaTr15VtRxg/A7JTG/eNiMxTjZ9MF5w9B654552rB3mZfLcRV/csTn7NtRIKD+lMVPOyrPN
9K6QCAa3NqFhOMeFzqj2yfx82+T4PSBzv/KrY9ZuZkKX5vTSpDqYGMZ6NQ0zfsi8FSRLyMWuLkTi
RuCOYroeM/oPNVOjA5rXHP4lVlrbDBWlGPgWSlhuoBgTyc49qlyvkXrtRF1LUklWem9KFPMPnPeS
62sgdsUZdkry5ClIcOh2osSCKz3pwvc5RPTSQJrMUDM8YzKi1yEe8+AyD16QyXMFczrTcKJyl1Zl
QlkCKaZke/yWHuy5mkhteE9HiO8S87BeB6jjw0sGd9oUER/XY3Skb0CZ0WpUJ/pR7qSmLCMOYG8e
6C+fWps71DyKOSuF9rbeDjIFLnc8+GB4iuSlvvC6LSObrXM+CQlKbxnHZH4w12/I17jL9OJTY1Jw
pS8YRZvDevYlZvxMgLiMVtWRh7qWtW50rM66pZ4rF6zOm4tVkjU5JsrIm8ziPFAPwbvsgXgo03Ij
T/qy7h9RKiBja6/HwQTf2VX/kkOdPqUsJSiVOnv0YJSAXPGfbG4Q0s+i8z44kuqfKJEIJkTewarU
WswQ/VIA0DZBX90CqgGH9ifN6gsS65bGTfNneJL7Um3RmDUO/XOXpnl4TRSeM+T4cbQe0YIMqiIT
79sr7DXYasQk7YOnvlSG1WBXu4hEF6sOxE3NDMnPpEJePvZG0Cs6aMEibgQxBvcDmplsVCJvK6qY
dq1F+DErhGgeCUyJW3cQsanX6ukcpaj9aFK5pqyFbhjtapC5hudj9SPGMzgM6n1Wo9yWMohtg64Z
OTr+zZur0QeQdumVrQLLekwwqAI5hPfL4C5TCnAMwYirOo1W4bS3Ce9X9bspgsDykQYl/cw8DKbR
OCISh/moz99nh+iaCwrdRT2FwjaaRkFhHpajr0nnfv58nQF99WmQeE59nYKv8qx1Ccb96al2mtbm
6bfK6WODZ/PqbZt54NXy/ckmTM/ru+d5pnrMdtvl9hwjE5pb5rGs7eMgUHl4Vr3TXgYvh2q5dxj3
6x8obdhMgysB3ofGercwKE3D7DG8fZ8j/IHD4NorpYN1b5hp/LyTOzYPzdmwWhpUBoiBCFV3QeF7
385R/rLqB6lms3v8rDyRVuEvmw2uD4CeQf6E1ey2n47ewnP7bdoYb4LtXW7LP7jm+wjv5fKact5D
k6lCWQRBSum8DpabaYjzQ7l2Qv1Aedh7fni5daAFsYJXOPqyfE7ngp/WYh6t5+ERK5T02/5SOy2j
7WgZBGhSwrkmz0iVx/3L89I6nWC+RXsASo3g+fzyQ5E1Tc+pFAwv8zC3CgCEM/f9fS6cUK2XeK5Q
T5sJiZpy4bL7kuPnK1tHEBapPz5FyyYLMt2QM3etXY2W7NlwQdFQ75ZuFah3jFbv5XRYrETl++ga
DKA7okYqSvWptervGzhbVSI6xR2gLX8ohOKVgkcC92XQfjl/VEKGVSpdPc+D+2t/NkHfCiI/D4JC
JbpdqsVgXYqQm0fHXVQk/EP4tItO5FDPGqXUn4mpkPcMprOQm0Q4HDoXcJxOv0yjr+G+XmjfIu2+
WL5hlakUuK9tg3VEHSeGMNuv8jm4BMNJNZemzXbhfZ4Ne6n3WfU9/5ivQsvXesNcRI3S6bmW6xbt
skAWeuHva8f76Tx4PxwoaMyGP8NbBA02o2Ak22yd2uf6NCyYgi4Gs8GkuvyJNiHhe6d3fsw1tiG/
LAfv89EKJO7UL4bH+3kumOA51dzeQ60c2G/iVuntSnjuF5dUjaU/xg+4RWIWtAmW1+ohOI7G2XCK
LnBamxyi3TW6TqLrR3qCTOMcfUA6km5ugkuIkkwz7Zf52/Q+f2mdo0m5UaZ4/Ac09AlxW1h9yU+j
8mgcXLYhw5QG5aVBFenv8+l2d12Gi3ZwjLKU+5fq2UM43kdHPIn3UzzWSbk7Qf6zhBUPluDPl7BQ
5U26x2j99lKpBxkmFWXq5I5tKvVDVNQhlWPZ2unpyo+bzwzTiPAQWiBdC4/L2pGbavXAph2gkcc2
hvYpAyyyc4NLWOmkOsXePho3ylPqxFnBcJW7hfO3Mm66t+Z2g0YRAdYyLBMHI2CtbqP52/Ktun6r
0h07WwuqHEm1HLxktuHxDmvAbHAapCMsNE6sdCUSz0W/e3tCtsbBXd4y1bfJSxG3uuCA9QzHiSiF
6Bcp9rZvdrqFnJCeMJs9PSo9IyeNSl+b6NLNoMhMtHQ+x67n/vn4Y9O3jech3JO50pATPkS288Tz
+RcMhn1INdBdYqWBDttXhLjdDfJkn0TKd1YZ41vWmb4KDi/xhRYoxmg3Oj7obpNoGs2ksf7oHnkH
zQGycCBq+rINDX59lv3Ss6gCzahlak7kzopHPFJfw+eop1dViLUvBQJboIm4TAAdJACFW5TkkNJM
FTDQQo18bFkvDyrWJol9IJOyYuKC4ROEGJhNvPl9AZS+LmuHXo69EYexpuWmTLA/XMj0ihiL7Txr
oyot6DaJmI5PLb5sgSihN6teJOS13xGoE3oTnBGGMRVDkE/9HNKMhB2/DBSSFl6VH8n16R5DPT2/
Johlk1C4Iegi9JGhq00GEkwph6pABaAbKtmVWiq49AJl45unPLz87EWWgEIQHh1oTe9A2NWzDUVR
fqTRCvO1oUeoxPfydYV0d4FrQxpMtdhYRenYRPyAtHf8/P+akzAMkneB2Arxcaia0Ut7+Vc7rIvE
Y7VV3/E62fgVfOwH35UUKz7KdF62dW7phmE78AVlufxpT2rhipo5Td79o5DjkXH0yrO+/GOfrc7W
l2a0N1c13TaSsbmK8nTSYnAqOXYCqLq0MYtXeQNmZkZsEMPPOMtIzu0Ynsc7HTedCPnauS3Zx2NM
oqSruaLSZdwRY4040ivkmaZjwEXhvWJ77Mfh41QciC3aNVX0pdRXxyD1Zn9z5WgC6jEKCThZTBxT
+X1sBRgr0UXGBdhFJxJwO3eHuFlWawXNIFvnwwkLtm3AQGzY6XZApsbifphQiKhI2k/ri+f46THe
6TGYhvgeHkfyNUVqQiOIc+CvBNv9nqCnU/IeeTYjWLNguwUqzjfENgHQoY6ck69GuVvBfXKbZce+
ecCsECK6t2MqyKelB74+UTUhd/7V5yuTqNzt6qfO7g8rHtYM1g2pTS8il5G0TpxFglvm+kLnqQMw
yJpwNelbtqz5uFp0xfIeiU7bBRwX/zzNOUSDnVETqNdcTo2OdKQyIdnK8iMq0drk2/OUiNzGHCbE
JKbDXCRyE7/LMmqRKFmBayG3XRN+p4ADRxWeK5CVQQIoRsj6RpUetdT6qU7fS/RnpjdsDPYCgVZY
Ljk0xssGFFqK05esWKihEgMnet55iQmhdwOqhCFUoUW6vj9ewwTtRqHavN5vW5HEqaPGJ3CzSBrN
lfj6KsRlusnpRvzawZhc2wraU3lfSzNM3xxZhTuaNee1rkQ66xMdeL69P9lo5/ekakXK9Fcs8a86
ll+Ee5vjdlU6HdGx/IxMlBR1mJUJ8yQkXPLVoSPEYZKdCFET6OWUCYqPjs8iVqXSCVTvMl7KZC2u
ty7+9iZBV0phE6RNc/GFnRsAvqSJGQuA2ciiAO+Wy6uL6uVbfac6gRI6SDFr76f30VXc51KFwzST
k/adfydyzub+Cb/MY8qbqZQquUyh8ItryGqzz02Oue1lWHx0CpIQvybTB2AnbjZN/t0z2/XRK+BO
PLUALw8YrZVfaVNN8adTQgBOstA6TMtqTUxFkIRwHFxgbBBlmUh2lD2RCB99CUzPpTEFzV3XKi15
YKuyEjGMpGksGCG523MpTAHlkfZUlsg2e+Hj5G8SFJGHJhTXDx147Hynb6Gf0kqqZ5zV8QeWh9of
upEu6uQCcivOFG+RtIL8l+ipnSYTqW76D05OFHRfW43sM+OHIlpYiniGOct0eCnExQnJY+6jTtSf
76Qm0bKFhBzIMp2VMrjtaJHCaMdZ6ooRZ7Jabpgep5dlIbRoKkFyUjBLLrPJyoyYIZ7K/OmJweHC
l3lxwjm/b32XHakoO6Q6H/8d8y790zz664j5xbOrPLlWSrMMI8ZdwEU7aVUrUiIvnsBcsXUo0Qzu
WK9cbDJImSbvJ8k9BWoKb7yLpPFf8lpSojN4QXWE3gGvGYQNQRf6F0I1A0D3P3ewZKEvcTnog2AV
mvRuJqbQ3E9+K8P8u5cE6rF8Jp+rZEr5dDlb+sU5ZD0pLueZ8kaMHxwRiQol7LTRSgOKAIl0Mvh5
+RG7vFLDpZJAIwQ4yVhRoASr3FzBpmqgGEukYDeVUtK7lELAhCZW+OSY1nBz/R4vHKRAdwR2VtrK
81VseEY9ReswpjbyxIAm7wcWwNtQJ0Z0Ys2c8D0GTnPI0SwBIoHlQIWoJu4x2hK3S7MSY1svvNtK
YTMJcXafhEmxlob/6ZfE+TNx6XSCzJ+dTZAIHLCErSpzT4BoM+4D90Oz9yyB2KKW9Fxx3zqiqtG2
2dvko94n+qS4mVkvZv938JRaAZeLWNb0M9hdSCpwyOOFDLyUMSlc8mPbOwySmHGxDgzr/Fz461AG
zCY2eqAZSGl1voyNztc8cuKlrFq0A57MlXEAR9I3bHKLUb0j6SqwB2JNobrmDeX4JxexNcihI8o9
ndoMdmX2bL4aePqeBnCwcBzPmrPcVPfs4EYvbJN32WdC07irOyYn9X+fhJip/MNuVmA8ltKVQqGS
S7uu/0XRuNjkdrvKOWOHFsmR8quQsMg+3Dc9aIhnsDcxUEnKN6BIXsXiBQxdq7UvwEpCDsLqf6gA
pYI3vSdO4NM+mqiy1pTvoxbGAWPHgDYJUY03Mf5AonBIh9K4SvocsZYeJOKGy8BZ7ApKlhHnFM5k
yyrKwI8Ey/KTWb6aWflwMtllQBW8mW7YrMO0RdbVAnPLqDJknWnyxox3nXFDPFd19v/71c1rPvT/
hQqlUilb5Mpm07lcsVL4ZcL/zC4/u8w0g6XTa6XXOlYLD+fv6aEKIj7c7aNFq9DO54NFcxbgGROt
tmBzy9aUorN1d/N5eyJXvsEPv60xwlxBtabJlkltxu9rPIT6/36osZnO3w81nysjEy8V/jYOZqnl
6bI+nY7D1uKp2MFc5NLevjKTWBTQiVTCH5CFKmqLdj4bHke5qyY1jz/dwtMm+j63csGpXRgBBtH4
pV9C9bB/vrYq7cL5d55ABaOrX48TL6BcplTKZXK5/C+XdHuYnveF4+o4fNoEr/zP5yk6ckn33XIz
Hy5WwTbYNPGWjpZ/fMyjGQaJrG7pAGvnee0CgLoJN+E+qASbYPQEIhJ9fub6n+fgyb9+7w3ftyHO
OrXFgNUu4KpH5846mscf/iXWVh/9fr8YffV4+1YhoClTuApGqyAdnqJ0WAneh18v6+B5GfSBXe+H
wztsrdsvmfDFR4810Lf4g3+9dNv1ar19CYvBC/9lwma3S5MiPvrP/HYXPGaDabCKHh9aHc+31Sqg
4wpardGoFIyyzUP0eopGo1Gr9dlt+3LXyAEUvJSD55cNjxyq1fVrurWIfkgcz71VoPhsNPrM4fR3
s1IpEz5mo7e3dvu5jbtQObgtIhZFQMXvT1bZYHD0sniO9KDiBOmwFHy2BvvGgM6mYZmlT/N00M/f
3Oq/Fy0weQrFIoOxlC5kyr+uTOP0JX9b7ZfHYY53xDGJd98Gez6W3IhtiNP2GF+2W4B3cChYXn45
vU+jFL/AewdE9qN891Wvtl/eXt66jw/X4Pv7m9ZwYKaN73XnzEX9ngYW96NFCL5bT5zkgES5MXja
RU/zMNX+3Qll/qbF/OWEDIj+stRmLoX9frpi6BLIhnfz6BbcTxgdX30K6ILGwyQaTH93DePawr9P
l/9cxF+ED6Xb5TCZpTbH4YJbePg4hyMdhV5fM4FbPoB2dRMOZ0HvlVkTdBjBq6D1xExYhpPaOfie
9X7CQWMwmIeDwffDjDH0OQ93Uetu4oWvT6PhsNfrpYLetQr+u2fulBwwjk5ejrn0rtP7OmIOGTuE
jmsoiGgS3N8P799BGOM76+jK1hnC1+DhJ5xWp1yO73N8s2i4VR8XAwONWzCPMu/e+61Tnw12xUG3
OKdOmofeh9OehMmQGZtrxbOep75yIMnwfe29b5oIUjurpr1ytiHO5uGNfifeCQ8QRoo4/tTMgnZO
5MxOEZESO7pzZsT44KVozRDUFmHqft6bhlh9pXK0l+DLwO4EXDP6jgTR00/UGlWCXi/jHYYbCL6+
viZB7z3FBbpx5ea1DdESGpTOsnfMe1qtZU8jeeQRnZfAGQ8cGzw23xi8L1S8BC91XmkCpM6T9x2X
Il/2ond7UH/OQ8EEzxh4dhdh+wd0+AeU9RqdAGfL/PHzIqzfD61oPFetbIQ9CV7v2/V6fxzd159f
3t5+gna7X/cQEYBwtP3n+kv7pftSdA1jFfvi3e97o2s4en3tcAr9r37/ub18SnWe2RzidcGl7xoW
gtEiaNWmoZadYe9u6EF+fW2CXHwXnkbToPvw9IQnZOHEb4bDVMBoLAXHwbpW/7q/e3es8EcOEW+h
C/G9R9KutznTr/v7+3js3S0j0M5K6z3DDcl4SaNhfIW+ILowqONSMRod1BwPFg7Vz3H4uQpeO3uu
4oUbzxOYE6X+p3nArXYh/yjx+v7h+zR834fDbbgPHWxzdost1wa1JN0KhutWoXMKx9wcVuZsI9vK
srbWL/z6bs6wyfADVSHsQR7VV70PxTBjcS8HGf5IE/5b/FGERShyaZHF8dNpFzzvo+f2foUAa9Xf
fL5t+jvckkH9tv1pA2/WsNP6HLzlmm1AdhK7xzIL3essExgbbqJx+P3ZeloE+2rzFnYv1XGQDrLv
dDa621f31QPjeF8dtZ4G34PHKkY4wc9TGX4W475KcIk63NNRx/s2GLSaGFy/QSTNWZOmjp11cKmv
w6gQtL4fmt1y8DDHyhFirpEHeM23dp2f8KfOAvE5WIcssNPg4QF5ab1p04xsa41LZWXSuJKBpYPo
uxnu7NAEXdWa9FgojmycrBVb5kop6BBGDD5ZfL4bD7zMd4PN53PA9vrU4kHX7ivrkrYhqajCxyQq
3Y3DwefTf//X//g//+vj8j8nX5t+sjj+1/rIVZytD/v//d+Fv0EZv6zTv0ixcqVlaZ2as05P28AU
9LZAgcPwGvZeX3uzR8Sx7VT43GdqPNfr3Ph7Bni9/sxWW10HTbYVlkr2kYfBwznguM9BcxY5m//9
KPPZf9hOsEcuZHEfpBdYJftLL7jJfJ/dZVKL45Bo6yn9NP2cMcq+r6/nDu0jK+3KOcjeT4eE4sen
0iY49Es4kDxUPrKMuafdw+lhugmLneKAKoZUe3yff57SKWcSjhl18HUB5MCAFiX9AiaF2E7TCisV
FM/hchosWkx01sYc58ctGB5xGR6yojHJgExf6TQZHoNK44r+avkyH2GDOCuGvMb5jc5MhSmuyaXa
NR8cssEuFywyYZHeCovqkRmfDirTIL0Nr9tgCSV5CWeZcPV2vl+kqpXPG7P15USw9vHTJ1Te3DjE
2zja/1QXqXD5Na//5MLiLkg9X19PaL8el4tgtQgnT1fkCqWgXIEWDrbTAKHsZz4dbCHJn6FKS2+5
TZj7nDBB2GRGN1r+rIP8JDjPQ7PMD4xoCj9E2+nGptcIG2HUaCyCPO67o9JHGtryOdvdDSevpY9j
Nw13ew2z9acc9zxLzD7Hq7PYXT1l3m+EnNuwGGYaWYzLlv3y5/XxZ4QryrYLQzqG4M4FsJnzY7B5
O31k3leXcHIJipiidNnwOIuvMqVw6YCrz20YY/WaYX3NDHd36DvIFVWdAF83l/PqZErTouJrDjkz
/mefWQ7j4VhftMarKtFxi1eY9nCxnPdWxfDavw2yD3CZ83vY4NPVF1+jkB6uBhMqcD7Wn7dGYYBo
srdu0S0YWp1OKQyIm4Z018cTKymOuB+TUzAfhztMkbvTfTDvcujXzgbQ4en0DOxwe0algOnjG+e5
wSCWb7duZcCQ4jbmOruv9EcuLPVT0aSf7mNdmQ7s1PdN0sTdWgcsGOUGdlkkHWzP7/QUXz2iaOA4
0/+XszPrTpt51v13OfdaS/Nwq4FJgJgH37CMsQUCgQQSAn36/Wvy33s72Cesc6Ik7xuHWOpWd3XV
U089NYbIbr9fPrVu2tmX/kHxTicPlvsdw3fyYUbUSORafnkJtmC0O98i5yp5eisZ7VPvTLF5GlRK
1zh2aickBwtteH9qJ9uWc36zy/4V4kftnQbOsZmnngJeib3394NcNBpwqOariTYYto+Am04lTO1W
C9gH9FreQwq2vdp002XZtmo4MA2+SvIdfVd5fKi9K+4rasIdpxt/QZQ7dm9k/FLXhjqjurAPCSEk
MseuMzmmnsZ0ztMob9yi7LOaXCZb3a0zt96w2pXF7osNfZ7sRuCulpvobBKN+GFdrrPcpbLj31bn
/2J0bNPUHRM9cuUJ/N5q+2120hEpvn2cRsdBMbn0lclxkptu+XmZsm7LYcqGsjxruIqOSHZJnd2y
7qhhPZXX131wnuZ7jyZQ/36sn5L7qLTS/fN/HusJxTDlW1qe5KScHFQ3uXry9HL0LqvWvXRJeF/a
WSfr1R8GgcomCdi9q/d/3/8niiLu7yCPimK2phPz/+3aH1eHosoU7p9NCiiNbwq7CFaJ7GpsffYG
bWvgvY5vn9ch9qVeYluk8LTeQS1wrYUyQVG8FBaJgNmuX0zOz8JbHk7V+KGaKmWrjxqxb3GHWVaH
rZQhWHwKbmSn0kDBdaeoyr+2I+HiwsnEC5e9OyKRkkuzAQ+oe+D0rT7A9t4zqDXRfasj8tgQRjRP
doUw96o/1IcbOhcL9OyC5pDe2ga04hqUL8jbv6Eo356fOf57ck/WsVJUxxG63LKXtdkW8PYUf7Kw
CUUWCMmGJr7n28qnZOwhSQ6dAsTnDtybN+TuCt+rosnG/XEKE9r07BdQtvILzoNyOJCurKuyqqjq
308o7YzTya6UYpJ+aR/l+/7TmR5CaZpH1cV7sdJ+iMmIl/ntVk+o+akuSyfPjGIyU6Lth3bkOI6H
pCKgxQzNg3sNHcc7fWQzc05369Hx5KmEVqO44Djz//0oP5DDpyd58j8kLSutxJJ5LV15ZrUgQtnh
ZWy+EGBWxNw9RbB/DfjJ4ij3Y1bvNOa2Ll3qaPbuLYSSQifZVfvcZ4ahfS3/PTCNDgs/b/ode3i8
8G9bxgGkj+/CBQwJYokhhHO86UUmIQFBHdgQ4Um0I5qLhg+fF3cVx28PyoBrChs7eltPCKVyb3Ii
xIzfbnxeRCr7gMBiHSkQpRQRzH2Oms1g/rn3Bl3wGtg+g0e42hMxGjSKoMK3eiMgenxyQEjG2REI
es6RgK3Z/ATLim6E8tSXebtAhJbE8hGOqoCK3i5u44J72mpHk7cod8kCrAaK+ycOF9HXJ+HfSAR9
OQGhGKe4gJVms5Ai9IeCsfpVzW7tNQjWLmiK0AuwIOfZI8aBRPV/XwFPSISYiih18vjILhBx1iRl
+MRGwYR/KjEbGBpwI7z8zWxWerMFKB4hJf5/Bk7AQInKA5I5jkd4Q3CbeiIU7c6XSyTmgUNdhiFA
qAUbn1N9vHMHB7c5urgSz3+robzo7gdAVrPgq83JWkWxHLfLdZMxsX5LcdsEaafeH93RLV+LicIP
ROMp9Ek81a3XlIJRTQSYMMIa5EKfrrknP3lQvGi/gQCroK7tyIlM1sycQKUWTPdiMWRYYSjwiNLj
t7sXhrPSXQUHjzCA31hDIW4wbmJFkAR8ASs2EK/QHwlUkThi9Hh/eHBuw7HcGCfZ3ecsnG1jtaG/
rgtPx52IzxDbrjXfnm2hue37Gm3jQWB3YO844iIeZmnuHnMiIE6qBrySILDwz8jKWK5q+glP3dKp
Xm9kuXuenr0zj0EVaOZ9wdgb3tcpfpLsZj3Zldq7aGe72TTzVNndxt7w4AGl8cNqg9Hg8Dwu+sP4
ydCn9+4qGMb+DsKiaBRJpIdI/X1+n6traSCQRRiL/oZWjWIdSP7Xzh/u/D2YXIvvO5yxLB5IC9Eg
KziCXgxOJNZCO1qLcLFsbWKfoHDDNJdBr3FrbzerYQ8KhRjxLmD5gyZYOOLXRhgORRSb4LUR0E5F
SPk1/OI1lGARAv2NQ8mdMO3M7CRibYrXNRuqQVtMMVP4Z0OkAkLYzIZinF8gr71FpHvihRe8wt7N
fwuHrS/ivndEKgiYRdjMB4dDxrfhG5be5swhS4z7n/3F0q0fAKUAKgr34wqyIiAUVlmbJfBJnPnf
N54ZPt+BpVO6PHYFuiLSSwJlEee16pE7BGxGPxhUVoz6yjtOZ1BYwTMqWlhABAeXVSKD8P/G1+7e
F/gwL5NL/H4HKHqfjr/G9jC8+Wm/x+Y3gEv27mzcOnoE4ExICbA1ZFm7Q0JyQfXQLRaP5b453JGV
LaBgoAfu5tULgQHJ8DVlfhcwOLOLFWAuVb5w9yjOaAiMcTbcfA1DNv++v5A9XnUjWkeEkL0Futw+
FmGyFjZPzA/Tc+Gl9t4AuSNQNClYAfJ+NsG0JsLMiZGLXr93xGjkx7fn3fs3PxncfDEnfNWr2bUO
Us3i0wtGwqrb+RJTJKaxaOOxj6KkIRIGF9ICuie5Nd/BEg9qezPxA26ui94/fzOZH1vOSAvLJmMT
lrct8V2pFXINGHRXd476KQRpcDO6JMybuWsPUxJojyXpk5ONex9Qlq8dqPFIAGOu/jRgxNKBV4vh
fX4256YLnPAhQKdglGIL91wpNoI7NjFWnt2WPNgIzK2wtxh8AeA64pWI6TCbYqBvVfC22Olutyle
d5dvOJizurD3DEJgnSl3P/GoB1jb4hefotBviWs46HYDchNQ9NzaO7rovvOh6K1uWG4V2E1uw3ar
/bh5+rBRt7jyt/Am+B20yI7Q1ekCr7IfJ4MCargwYx+fE3QZxBpnrwlTzvteixM0d3u8/sUC0Xee
r7vsDpiEC1t/VEJMno/EHx9mcY3NU2gcyr9gh7NQBYrJY6jBGnO9fsMGsESuPjvy5qu8KJmsD0hc
qLjpvenSBn00D/rvIIndZXNOXuYjFWYFeLE9gH4PCKe7IKLNNkcYzxWxJ5nDxipzUc6bNEcfImUj
Mivz5qdgwFfMmR2tdhD1jVTs+37lr9yqq3h5+4HYwgLm55KNZrrMNp1ulidK95XGeotWKVWzFWt7
1TI4xrdgz0nlth8Hylrs52Nb7I0/e+hxgrqDJpPTbSOk3ZzPUZa2OBYLdw7c+y745UDE03iRfWpf
tBPgFG3PqZXtSZ8Qq70jdbpqm82UwnYXKiyKyIQ5Cdhq3aqaGcdoikaAN2GiJ7wgyiGZAiaBH48d
xsqSOBvZHPwTaN0sOuWxTS684pgHEytsig0sesJKjvt9sknC+9kBjfFS+wl4ZArsJ8NUl10Pcyww
Z2GEbFddCEmuBBWs5twwXNjYf5Sxbx1ReH6+e6Le+9iSqVZWqU8Wv3QGk4Xltb3vSZ5cebseUf+u
V6MazcszPQ5VcaLuWEZinYB9Qtr23yZN/AKW6DUQi16MjyX6x3OZ8+X5/PHvhBfF4mSZ/THZCnap
povLrs/eCtZVYLTALvbeZxay0lcRHHp/XgTN/1ht5opVidP25xCJWJRV8zKsW9txbVEdUHdoqVry
b8T61pmfN9ayOOxO7DCehyOARUh9+/IyzKIzKHILnISfK59Vp/vYBpE+fGDHPnv6E89K+HDClKVY
4cXibY2wuo0iF9PP6NoDVrVIlE2Ev8fp8mdYFp8N42AX4jfsRgfadO9aN1/eebe2hbzhZci+42gc
8AKFDTH95vwDRI7tKgu/DU+mxS/SRWw5nh5sNMJO517E4qlDbCktSHJ3QOqAWWVP1S6+c7k0/cP7
BTVC3Q2CfnfU5XuPu24TYyM0BC1qie3GvW22aO2Cm/TVnV/GHPfgzsdhBgPYBNcOt8FwOCPlyfHe
Sdx+B98bz0s4XGDFKacXXgSy2gKS7ffVGIso8O9wQ8IPQwhfrlv6ot2l7MMZoJpa7e4GsZf184HU
vPYT72u5rPwANMv96nCDzhREG9J4SUnJ8NwrmpzKX1Pw/w4rXvLH43fN698JEE5BWHqnoNXqs+/Z
Abo7Hwy6+XgbiEMxdTdDMPLxlzeekvTFQ+123RR0NKroYDMfos8x5NseplR0PMbBmmXpGW4eiCwZ
yYvH8bWYAcWLL5CsE5bibcF2q/zlbnALHEy90WFnvXeEovHZFYB9X5SdrPgPz2+wTUDhfLwtoHX8
fOas8z7IfUzKvu1tw3JQRsLnyzzanzXhA/PYl84sF0RdJhZPoHSHR5enJwXEYZeRL8vx6jy9xN3l
iMaL4nvOCFLAztrX4JGLXjrYiOUtqPA35IZNKpzqGT/2+mrq3QnS40XRM8N8bPga57M4tYXl0zvl
TDj7shePrr7QZBAHkJgEkbUgk2GR3hXq4klftDbejpYrd4n95U/9voe/x5T6trex/Bb+yWzGOop9
CM5kgkWeAs9lCE+VMe3JTpH15bQPN2Yf//XOqHuPQ+6CIcE2kwKaaOGEYzN6E+6RcEX/fB/W1M4f
Z82voQ8FqU8NnIPzQDWsL846XxwiBHLC9fH04XZQlx5cIF+8WOEH/XG26AUAByFB+VNbXsLi1LiE
SkXHdJjJn0KDhSZH5FmKT/IIwTY4euK6c1vhWu9hDcmu3pLd69RZ4hnOLiyXcCOcUDhLuNZ7/wy3
6BBMzywLe+8xK5uvo8de8KakeWJaOPW7uo+DELTOPfHvCGOhxFCIce4AeT6wbJWKDSEjUFMUcee6
BbfgGohTs/5CBGKi05biQ128C8kCnq5iVh+Z0UYGt2IoJpxNyisRiXjhVeLTEv8tNpsvEUKwv0S+
kqXQ3g2EW0pd+sDmv4pHKRXHBW2TGKXsTvEPuvPHcbL3ZUZw9GL/SIt4BGzC+1xMDOkoJkV2z5Sj
TKfvU8177yz7lGlAtGJTfp68DvLEM9RJwYtyDn10lFkRsf81FG4vs8Reydw+BIru0r23oWAk/ftA
RKSDqnGeUdCzYu45yIadTuddHHXYsJsXBFX7cfjtGuN3knndezuP4kiPGW1OgoQldHOhX7DKiH4F
/0B2xUTh21sU/rhivQh3mbM1Wi+S5max6K1Hi8QLCaeGi0XiX+ftFH9zhkUj6WUGM2gKfq9oT6LE
/5Q4lOmyQcM4bC3ROvd8I0+8LtzRw8viAM8e+u7chiOpxCSJPH/c+BLpdt7CcIP7zYP+x6Uc8peW
T9wKBYScv+ZGfH/uTmlh6nELTh14MosFCw7DSmKRM4H5IO7h84RysOI9AkWGutkc2ML7PojBBCaO
L46rLSwccSTU7ttM7M0W64GDq4FPBJ6z5nsTvUPVQZXgA7szC22mwcFAhjPoJnnLHxquv8BVoRoN
fo2YVfRdBB+E56IIBVoPjJgw7PUmjSjCjWlw6gnHUHCFxCXSokLXBbYpsTo2jRnAkK9I1gGv9L5Q
TmN+2eKPhQs0OzrnrugU6npLoAIKtS6sqE6Ib090yEoWRnpDGR83Fuw55Fx5tzCKMNXCSvfe+OBm
jLUQ6VEOlZnxeWKPsQeLJopqhI1wDPGNtuSUxeK9jEW9CPllfs88cYSwT744bQApuKaPXcrzxQ3m
heT2KiAh2nB8ichmG+wjUXdCRSD1hWRnW5uw9S6YQX3cxT6H0jzIPGmwHVacsxAoyejis3B+Cw9v
7RBHOiA84uf6bYEBmY6B1V3YCCe/02EHf4XCrs3YA+PH8wz/fyBfxUSplAyDalnP+Nv5nFelcQF/
28/K/rFytcX9vdo9iv861ezSBBUhDcVK4vxYnDb3LiktI3TC/VCfHEf6+BaU4+uonOhruKPM11CK
8p2XjneLYfJZv8ALzd8gSsVSdBuxV1l0av0b/tW39eVQlDCV8qBEVkGnymUfodR3a9hIFhi+TWXE
6f0wqICT4B702/fZfrTvpK0K3R0rXA2OLSqnLh831F/qYdZPJ9swbewjA6vt9KzhdYZ+/gCye8P0
i9m2r3bFJ2wvjdKuu2+g5/Uqz/NLE2PQ3e9jeiIOJbmRpKlGdrn4uKoEZMmgXtD2kfMwuFPX2yVT
e5/FwxOedid/cxpxCEWbPq9xJ5G8HXXElafDytsSCw/OyzrURsWcbCJQ/f49Do3WRfaMcH9ztVba
2t3a+WdVubnm0kHSt0bXtfSpgdAMzzMJV32oUE1OsHo5UYpd0NN56+oLk6ClUc0fijZSgPtx5Nk2
2sH1itld9UtRg+7T/26V+VnVNiRXTzwytmqv8POZ0agnFoFGDIAk2/7OASLI1+fmsXPFHZxf2Afz
ONoOKTNDM85Gs6ZsZyQTg9PlZeNPRf6hEkx6g9WDPryp6orhPM11qqj3okykhPWDvIFwRSgrgXdU
o9+CChhTbj84/EiSoRvPqmreoOWvOPrqAGvr+BkWbIOGR0DvrA+FEoiz6JUoJR7dluZJZMyrQGAI
K/rIC5EnfWAObMFWCbTWvmN5N4SXRCloLvR6UCb6UyIhpFjUaEdpnziVDcr7Vi4NLoWn0TzR3KKa
CxrdoQf2OBAFY9h8DmSpbfnbngW68n/+ycpQfrAyxCQZQnvV0A3T0p6yQLJjH+NS3u/ZVU6Uz7G3
X6dRHKD/TeCIwFVAQhgu6Kv0w6vbPvFNNXtnp/md2yIZRz+PM/WyStNhyqhrDOwWRdSoj5w//z3Y
n2lWMViTTJJJQQ19zZ+SHupKu8T1NtmLfuZJ3bgffYj7o5zWMm2LINLV+hRDUPZwDbIZlefFDl8b
yvAn3R/RgNn7ziCPlMwlU/zvB9N+nQ4TxomtmxYc3CdujGUWF+2k6snkQlVA2uOslQOZpG8ZoFgI
9RXPHUoqSbomCYDhQBRg2ABNFJxTJe6+ozTeud1c0d2XNfPvZ1N+NlrAZlmm4ci2QdtiONd/2+Hq
dsxXiS4VE6W7ggXaTVM/vvnKh+3FIeq2ngNdSvMoLlfh2m9u3cNYQ77hzfKULj3u9iOncYj9lfg/
WumEyvze3wfbbTM+e6tO+RVaE20hhBZlZEjOMA/u4J2n963ure6BgkPB+YQy9WlhBKWDIVtB0djZ
ftqS5ofGYb6dX46eOjm3EvyUyzulTG+Hbr1YERQgMrCu7UkCWBle4cKB8LUOgzVFgkd0H29zNAA/
V9S5VZ49YFMXoTFiFejMLh0/N+bAoUpDwrusPqzhDhPsW7Q4WX2YuqeHhTTLesdOMRUVsqdxcXP3
C7MRY2wbO0gnjB8QcJm0tqjVIP4oLe2WtPUKKTjWnoMDwRmP+UfNiy4CTuc+3tuEFXljFWMLznC5
oszwZQrx8RCOzDmIgILBPvZ08FCaBQ9Wrzbkb2nH7y/5Ke14q+5xcnd4yeSCG6cO+IV4V5RboUhB
qHJoZR3TlWn+e3m1vl7d+WlTHq+ZppQx3XCpYBiVTY16Dxb6xa2ahzAn5Ux0O7r2V6HZOnT+vbTV
3xLM3wcttuW3fOR1pR/gYzBoDPkcDlH3yrWiPEcZFh1BLBQ1LjMaBFP2Er/I86rCfXnKwDqKY9u6
gitmGrqYl283L+u0WkmyRQvco6sSyKKIenC3S2Sc18VaHdyGUv/0qcUsXmqQvLpjfuw2UKuUnrwW
hKt1Gbv5K8aH/sMQYXu+P9STIcoOWn7f7VeXiVa6OjEfi/6IFoZ3W2y7BufnbbDtmsivxv3qy1nc
A3kWh8flcVlEu06x8rZ2QwZVpPbj6NmFJx18CeIxwNrNt9GCuLjF7DLQu9epNLAG2kDt12PrRcPv
33gN34dgPJ1o+62lxfuTeZlUgB343wpYg+C7IqxNmGX72wa5jjYwtfNeksES7OtqvQr05tlvqYJp
mHggUQU8SPxwEVL/e9E9TtTn966qpqY6smlr+oP08u29r6zVxZDj62VyRpaVjptAJeQiPiTmZ1n1
amAYIHivmia2oLAlG6N/4ThA+OXuXm1vaWpesvPqg1uMVnCcLi6RlWK8eEjV/sX5pmzJFgRIXdb5
v79X565MVeeaH1kI7hncTIQuAv+3OyIHoJPOUQNRuSb6BonCUMFD3/H7cbx/g0sGH+6w93bD/dsJ
pORNWZeln38mkMw+pZE9gGhGFhZldQTAay4tTDsZdYRTcd2nBYj34yf0Rn5a82pqzY219riM9eXG
+UiFj6m7Vd4txs5c/LOj4q50V725meJmEJTez8s/VzncGxCh7/20Vbevm12ocqhaDcR3HjTo04OJ
LCodRJWD8Od2XKKDtEbNb7Wg1HFoPS47iifbfjwxyXoNjS0KMi46RQpybsPjsal/XL/0j9uX+REP
Dn3ajHf35LWQqUATAUSCIwdg6Uz5G3IVk8MoneCFTBJaTdGE8tGUsuQgkHAED61iWE+VvV9Pz51V
CF0yOHfsMBtmw3x8nRbTfbQfb4e7sTOAc4PwsqjcpjYdzS4d7pAWoYlHyxOhES16It2bCjttO7VH
5RwwJxTp4yqEKQWEAssTUitkI1hyDpgV4Mk6eVPX6hopiAK8ElcURvGhF0cXWKQDDXpIn9uCpsbj
eLzjMfZRIsDbnh4eOtqnToBFOR3S51nubnlP0bF3pKgv+aQxHbWhoqxfVIlecGz/lJqnL2Jc1fzh
9mPCvq/cJxNWbi/Z6WKzck8AEjVevQItXhR/7lr6TOs6xLPiMroFqGlP7l1ZQLEFua2IbhSvRVZY
9c78nnfEVbdRd2pf26tO0b51bZpn00kaMetz2+7QPYJfotnvqZ8MUnpSC/Fkmt9S6fdHy1Z4NULL
D/0axNowl1wKfRnSQOhkiivvIezTE5fSKj9FcWjak/oo6/r6QB04CAdrJOodLuGKUFfB1lPctUTs
SKc6qkNEjt4h57IWqaWyKap42IhQNv5zjaFvLWFn4Kj99yUquHePQmvJ44Cx6BsiMqEicR5/oliV
cienf3tYS3Vg+4kgr+7QOC5CxIZ754e2P2xSPrqzuvvmamICkMN2WIU7vX8cniLHDopezYHRE38S
vlBU9FYAMDcSDpXIOpyiyzgbXqIzy9qhaow/3Kb52JzHqnedWnHbXF8/D2/FNANovXnn6Wmcjk/j
K4C2HZrh9fGND8MS5yS0IQTzaX19eBO/rNvkInlF7hpqCF0ZjjHrWihwAwNhHkio6u4qb9JdhAul
DvTzX3XlUFQRwDxbeQ3Kmsr5rmPtn7waHaUsu3ZYhRSAUl4vpBiEpKK4aLdFHR1FGPSM2O3J6gjm
DG/dO6wlNMbo6MAvKdD6jmf6tFzxHfFV0tO0mwY9FMls6oDPc30ZT9MmaWL3g5fnDYD4SLZ1O1Ow
ePIJf5gNmmt74rKASxC68NKCE224OXrQDgCZwBZFYdxSIK3UjPpFoIAMC3ETNnFrF42rloOzuepb
S2OpLU/zdK5RZCtq1/99LFq/bttvE/bkiyVxIV+PNRMmSqoE5dt45ChuvgTjBv4kF+o7LfjpLeoG
HlVFFFa7I5FzhETNRe3xI/OZkQcUELpIPZMiz1r0uhswMctuvz/dca7HOHNE9hwSQeliPwk3E5y/
FRkLQbIXU/fvwf3CtrNpYKc/gk7bgjH6dJratZTHqnKaoBAYnD6va3UpTcv2amSPsL7OCxdI+enX
ittZEInRvTVAnP6+3aUq0jTL6xOH900j85iMTVLbWd8m5/FiZD+92L9vJfyIb96McdayODHl0wSB
hK51byS6d3/X5tkFBFGBM0G0/J6krgbvfk4BwWX+7/v/DB7+vv1TbHq4OnVe6tweMMds5NMzfh4Z
4qh6Nc5XU/oUH9m1nNlqzY2k0IhWzUNEPxLymyTcXhxgv5QMMyTLwGjYCv/jPK2V9HTLs9s9OU0Q
CRzbzN/RrUbbhcPGJfcbexRudD7OM+oqmrvJbln0sresw1qnbyZFPFCyk5t7Qdm7cJWGBlW6gRb6
2hxplTjx/z37v6/rb8/6BNFeiuRersSzHidlL55SpTWs+0mwHcaiCUr5Ymoe+MzfRpWpcUzowKbB
zDzDJJJ1sJMyi08YVTyccf4V4/6O9LfacQ9Xl5jxGsVvcU+PDuF5tnJc6iauB1fbenQqOXfANIMX
4xe+xD8eyH6KNbJyZRVxygORfYQZ+JFMpPF2ct4Y0BJ2cEoB/VYu6s+HfjqoJvKLRfnL3qNvkgk9
WjbZ7A8f/tveOznVvozlSw49HqKGGhXN+GU49fs9HFMHgmc5PkdTurE/KJpzyqm1vw6ggRwOHN6v
XuwvuxgJD022TFkxCIyeDktDT642BiufINm81PrbOQ0XztN68+Jt/TyTSSXoYH9EuA55kCfPUKmU
u2oVaT5Bwxk650QmCbAdVW2CqSPY6r/v9vuY/udmzxN3vGtJcZAO+WSPf1fAUwLdGb1SYP/17fzv
iJ6VEOT6ZCcri5vIzXSEkGsvQUfj3+N4eCpPa9x0eP1059I4wJ5X2TVZ2dss24qDef8uwXKr+vsw
GaPQgxtFK6k9nTGKxPs8hMfZ+y04UxhCEWNFHlZamn2Fo3uwCnAhIOzeli+e7Zc3ajrAkzY2QUfe
/en0uaryvcol6TyBtpzPDpvjxkJzngA0793W6aeW4UdlNAWFwkBqvW9Dz4KjMkwCFak7yh4RRhNC
PP9+qp+VIVTVY550GgOahqk/XJ1v+/KaWNuDLeXJBPFz+I7RdgPve7x72x2Cm9E6SMOazPQ+kmNv
uyDsNT/3b5RMoa4Ecwaem+nBIUNMAWIqMpaBDqeC6lRE6hq2Dmq48w/Er/D/EPjdonzr7RcKux+0
QHXLCCbP1ZjbiXfoHEsAaws+GNmaV9Uvj1Por1XxNManLZtf66zeXrOEJLFB3aJDZnznTcrRqvZ2
R1/pZg0rLGOvrsk7bSP0hOWbe6YFNXhm0S5HzoUqY95TUfZXFq7utiYAN/rHr+vWO0tBeXWdFFEu
6C5D2qz5muQpRiT11fZqbJ0xp6u4KcGEuXrx0UtLtm/mE9IKLTnoNXBmqXBs3Er/brSzKTq+knv+
iAFVai/ux36ASGEoChIRHkVxcj9erRCahXQ73+w+IFTfmvbbZZY1paUy3Y9fWKGHr/c0c5yYhqka
OgGCbgnD8W115CstETmK7aSg7saCCVS75ix2F/X8QBWBB7W0WCOcq5GF8HIiMuhDdphKpJ/Vi1fN
7fMLrEcRr+rvB1IsFU8Rq4iLajpP3qK1Vazi5uTSmCeR0yBtUW/m1G5xcJFAvlxdsyuZbkG94BvZ
ydsr7ZEfRyj50O93f9rCku1UxyLJpDGFKNB4btBPVPeWCs/RgLxYvjDL5LZ+Ga5l6SIDRFGZ/Ch6
+zb/W5LNtp1enbEgYQmq3UONgBSLuCrSLgLnugcisv4TeqzXVVMiuF7DU5q02yPKkpuQzLpIi0BI
g5rLJbR8a6Rv56UvL7rdfhdtjPfMDbpziBSCTDwhZBdRzJoqEsc9t2GdPRjaJSW/DmIMgn31p14E
yBKqIeF8BNEQRsho9CE0S+bngFpKSJwi2CmoVIGCNhVcL1cDYio8OEeAbggaCfENQE3wpp3/h9Qk
GBMHaCMrgpvE261tr3yxhn4i6RRpsWoNVdEMx7Fs/e9FLclSlRpHwx6XQeXhd7YMhMMt+s9C8iHd
TpszbyJIZ+N9Y/XKCftxCDzubVCtTTEeyd6neyf7G2SHXLXHCMU0YeIhU7PzbDbOyX+1WH+Ct0/3
ejZ7+lVaaWfuVYLzxC0T9R6TChxE7lgsgv1DthwBpivIX0UHIHAb3poqyCOdQyCvjckrN+Pn9hET
/7+Df4oWlIMmXxyZB2La4UKZRL7vlOS+2jU/N83ft3ly9KVbjaOZcBuqM2YWK/lCEc/k5n4s+ysy
kEn/TJKofBFeaGLv/22Z/r7rs6k0tNIwqFBlqxai9mBjo4Il2p6/Hfw94rowVjjgKSgO0HqABiky
NReyok4TtjYMHCFDq7f+fbqrzi9PheCXUJ/C84CX8rTejnVdmPppa4x9iFCS+3ZHUxt2ABtYiOlA
iIYU9bZ+m0waULoEHQDyFGtk6zfbAqxhQzcaMLxFQRmE6EnZbGBVYgjvbThnAhukMsnjby5UWGE4
2hQkYAcA7FzB7qIYTBCyRpQ1jKDBuoB2g6Y7cIE/ut3K796Ch2mqGt2gX6PR3F/2KXtAhmTnNQWm
jaRw8+IPLg1ozwfktk13ICQz5vv2cg6zFg4v9XBLbNf0wQAet77gm0HsDBBKF+wzIfUDdDKEJVe6
M384no47Hp/yhy3/AMxNNdDmi0KiEIqW4K0ufB9nkC/58JrDjQ9vEeKd0/6i/EMoaAgbXEGaoyIE
RUsooxXlp3/MMgVpcKB796AHa7RXNxZ+6Lf8sbd1+SnYXHpL8DC/Whv/RaSpiXf4tPJU1LoM0ZOW
uOcR+H47JFJD3uLXWceJNd6TlBRtNw7LGHV0Gg+cpoXi4fyeplpP6+de2kmnO7o4HTvbN6TwRtKX
Ph8fcleG1AIhsUfHsd3834tQEbjGj+fjpJINdMUc23zaj7Fa16geaUecCLtTIR5I/x7grxq7d/SQ
XHuRKX15v6edWBzS7HBxTErSQbB1ugBBvEcJkrplpN7gib7YZL/ZWaga/zu+p1BNvx+Vc2pwv6yN
PzKEApV6ctsBqS4oBxLZm3yahRf0XFVStLvxcXqarzw5TKa4gXb/vl6NjFc28GlNUCCMR6+hO8cR
h2uvP3kqtV5dkqpQDtEeab4qVV07P/Q0iA2Hy727PYJUT1Zl27wno/vt1tvCPavkbeN+e4XuPZl8
8Rx4awaisJbqWKb9dAaZdzmWVWebRscbbQsuSXCDPXBMDt0b6HI5NO6oOyijhlmu5RT1A910VWta
ZFtPUjs6ZfQmIhKvn+oJIHs8lW5qzA7+E8HP00FUOkmc2ofVIdrVbUr6vaq0fbnu3OXGdhV7V4X2
VPC85P9XaPVxX3RxyaNqqi2UQNkp33ZqVqs3+WxL+6hcDXIN/XoiThVRfueKHD7ycueDZ65sCCe0
iKDXrjJ9sRN/GzfYi6ZapqXrlvK0UrfaNb/a2/gQKdb0mk+suH82CnHnq2UFdbzIAQzL4YubPm3/
x6BNR9NYhhyApir+/tugd3XqWPJ+l0YxdEizqcj9vFjjubqH20ylBiMna3h/P27Hh+zFeH9bfN/v
/DTdJ/uWOvt7nEYFQPnpszx7sRpe1XacRZXZZLD/Hulvt7Po3GYJrUdD059uVxrntMzOrKrTwWd2
ud1ZCjPkE+uWDLO3jP59Oybwb8MqZha6IMGQqaAn6zzIUN9mdm8be8VJV8kwIwrQmw6YqbI4oSgM
bXA7AGWsFxe6yJFgI80QFLF/yZv34f7i3vh44pLnzvS2/Wk2D8ti71mSf5wrCER0MpK/EDac2alq
SevD0ZNymPdK07q0bvnE7hT0n6sWB7iVt/fUCc1ZfvRruX/MoktiulckgLzUDBV1doO6mefe6f2O
BDLSV/DcQxlln/umKt4KeinajQTYg55dgyuQsfauktjFFPmrs3+6K669im5BkvXl7Xuevsna1zbu
rbK0EV+H9DXJ45ZzGx0v/e1+uD0OTLCx3nUdp2s58ffXXoIC5DyDozdMj1F18Iq7q4+LMKZ7Amue
Nu0UjNNwJm5JNP2J3WqAYjalG80STdDK1ylp4bg0W/kxOjjz0zUw8iZquUdAj6qTCloDU4QO73I7
t4AOWqiMxPpInRyKkU52khQPCbFb+9jftSu1jxSxvpDe9XYuuY4c3KMTGVG5ed23sqTDh/n2lS8k
NGS3lkayoKEadWevUW3tXvQuRTvFrWOvvMTpnlHiqIanGgWbhZb4KNLTJ0yUCC3OZ5949FB55r3n
JE31hN72npRcPVAa6vt/EXaeu42jWbe+IgLM4S+DcrQlW9YfwklizmK6+u9hzwFOl7tQhRkMelzV
lkS9Ye+1V4hxH4UcfnoMbhztO1Sv3bO+wsYHExnFXCQ5wVrYpOVuiasud5i5gmou66vheMfaZXAC
XHUK11o0latea5yE882ozB6xM2jXHM15SLI3tqTFPN9LvZOcY6bw5BU4VFpF86aCXSiLe0vaBlRl
Jj3kvuH5txaHzUsXrSryDIh98SUq4WGevzZMan2n+MRnl8Cwh+uL3l3YNIKdkrPMys4yx3qz8Cri
+eAp0+MtHKzL2qH1l86RV25aa6fdjNhVUPgu0+aQFiuLcC+nfuxCff7nnWhO98W/Kpz/bUS436Ji
sSfhyvx6xJV6bVa6OERHEwZeNesMd3SLltqwVV29XBMldqmHJXnJxnMUuGPlGeaS8Ootxfaj7tzq
tab1vK9EMIuwPfZl6hbayt+QSlRG87Rz/I5yqXKULdE0uWwTGDF66aX96HP2nWckblYRiRsieK08
Fq4RLlnslUlYhP7a3FePfBVsTZ4LKZ0prjPNbKJBctd0vq0+FW5Y2ZWwiD/MiIi7wcFEjB4GqyLg
p8j0WgyoMZirdzpqUd+V6r+cY785NhWeoILLp2rqys/ysBiqJpAy6360yH/7CmZlRmsgI7Qt3PJv
nLF/brgf39QvL/ajNuyCNBEl0aA6HihJdpLixPI8laFIDDszsovho0DthoX8VVBn8uVhPD0kO/rm
e/3zkpF+s2QU+jIDujcGbpr6A8hSquxeGWEXHYV1AJvqlINYnzX8+GIXyx0ShkrfTlYC0PQruajl
x59f/qcP+bRif3n5H/Vhm8H6ugdNdMQJQtsrMHNPwVcmu8NkVQVQa+e4gTVzzNCkyO4xnBRtrZ8L
J8zMRBucFgiyge19Kw41b/x611xJ8nRWO+SVu6N13xr9bDXv8KmqnaKcQ7YjYTichcVM0ebQWDPf
YWGTfFR2pKONT9HN0mwZN/en9Mt/OI9ltzFMp5xhLninGHIizM6gxgDRgrXRqcRudh0Ba0ZbQd3M
IXDNrlkPf8+ZhtRYP0XOnx/Zz1nnfx7ZjzqmziUpF61/vjH9qJpOhc38ewakdXmw0zRPsDGpD4/+
W3yWD9KxfuOCEA/dQbnqe/25n2NkJm4qMnAJcMIDDc3z3eazSeidhL+trmkZ/1zm/15dP0qRevAL
HYfk6PgonQJycHl8fKerOzjhMxO+5iVi6mGukyMe6DFAz5+flKROVf2Pl8ccTFU4EIEcLOVHnTkM
vTB5Zd2P0Z0pAg25njlj96yOy7x0YuWoke29Uu5zqYUPpD+1LYRHFMEPp6y2JVWMTB8wmHMS3VLv
Gqerh7TN87U8Lip/21ZuWM8wvVPCs3IpQmN9V9+U1u5g5E9T3RZZVu9zu5lOcDPfaq6CMnMIA3uX
SJgsbSGc+a1n1M8WM4lipqs7Id4mlWx3mhNaL7V16/Agz2e56XUypyo0VpOBzYZQ2m5VBy8Gm8Kt
Rjj2TKpziCe+cdWKJ6Xd+sKa+7jDcz77fGgvSrLCGa5KPaF48Z8D81l48RekjxOvtIqLeTtuoBRC
+qgDVym++fgH840Tv4oXD55MsurbnJ1zyDXvkC8bW4fSby0SM3Byrtht9Nq5QYYVVwP6za0vqrF9
H18YGcWuDqg4fD+Mq0lYyH3Rtou7lDhyMR8Lux3/hjP+xFOnjaHiPykbtHqK+J9MA8zQgoBm6X7E
3DGEDUR7L5wz60znaWbPlspj/hQdH/m6vskRAQl3R+grNxKv2t3R4XSF7p8X4O/X37/e0Y/TbfCN
8REK6f0Y5p+TkeWngJ8BkPeNWy5ypBYJre/blA/FZZwlX77mdvCwJsPMW6ra92gtMzpWScyx3JIB
yzJJPYOZXA4+rDjZCnW2nHR2iMR1tAd/FsGEp+SHtISMDk+e8G8Iw2+uSE1k/qJN9YUs/odmIWW1
LJV3CAsFr7kx+tlYbEFSbX18C4bDAyUkCbhPTWAz9a6UpXHH/++sw+jUtkq4H4tXDloVg9t0LlMT
ReM2iVfJ+0BpuGhvDdMrr59X0M/WRft2165K3/7l9FR/03pOnS/4lIjKyfrJJI7jZGj0WKLvFTzD
n3EOcJQTdEEmxSxGu3iUNtW+nPP+u53pe/dwOX1xdeto/jxMkIk5hratySh5Mxwqm6L6TFsE0gC6
EpF1AByx7rVPnU3AAmLyF0iff7kytWnR/DjUCOe2FBwGJ1mc/qN0INtmNDN1CI6KcG2IfxyTmY74
ilHosKlRbn/FeMZYroFzR72u0i2NvKXNSyLcRncY5vRcjUzJ5VmEt2Dd8sYpJAQzxZru+xLyEw5N
sk0hnWiuilUGSXvlrGs8XfNia5WT+YWELVhUmivcl6ns9cT35ssqmnftSwD3P97+eRP95r7j+KaZ
tYypa5fNH583SI3U79LeOvQERSEDkVG357vO2KlwZTlVKTVNN37KEF1U9oW04wcBwI+ltlB2feIO
xck692rnZulc3cv1JT2JbgAdUnTrx7o0beX+rdGjKAt5cvIU/3ID/pRPcShpcDNAGyFR6Ib8k+0C
M6koki42DqXv6dUHZ1GQbDTLroeF2JOs0qiL1jwq3WcE/EN4j5PDOdoLW6xQB/1TGDFKmLO62C3V
VuF9qsRxNY+/bGzpN2enRug8JyfuhRDbxR8nlToKlS5Vd+OQCdc2m6XGSR62KJQ45geIuG75mswZ
iIvygv4qqC55vlPz3T3zjPLYUqWbi5x7zpEwRGoPmNwMLV0//UNEtgyRRpDJZSZ53ImmF2kL6fXu
4eCrf+luZth3OHDeXfvuxa3S8lJoCoktl3e1FTtqhvMpx8OnHu00zGqobIQV2UYnKXeVHdlglKox
xTPSfVY9vHr4xdK67FBeBovQn0cDbhml9q40s0ezgN6UVm5lkYc6lIsphbKdTk8JVruwFpWFQnYd
OJ/m4w6Vi0v/2+fdcWO9AuBnqX3XtqXl+uEiUT1DuBaca4dRYvc9SXtjruvz9uEqJHyobnWVRmbQ
gSf8BchUJpD6193P1wRYyPyX0oZBDn/+L6zlrmqqHquNdggkl36h158S/UbWcaJDDMAJBwLE0yQV
WD2V28q0A3NlZG6RepW1G7NbAKtkwSFVxcusO8eHsX8vqL80O/k263djU+Ai4+hwtf21Ef6lO/0p
3pm2gkZ+AtQrBvmTBeivb10R29xojEE+kHS7HC99uEl3pbwaNxgb9S3amVP3FpAGTGWRb/gM1Ciw
kDuY3G9G63FbKktJ3slPAMTG8i+HzG8e6y/vbfrzfz3Wqsx9MwUiPgSYa82zeiFBQ6EoxcG6nAvD
Rlpj/Iw6L3ACwr3TfR2e/X3I4BY3CE381g4xcl9QiUmIUrcbZtM0wGTKo3QDbyodxXTeb39+z/+g
tD+WAu/ZhGamKbqk/yRFFKKvdW30kA/UO0LtPXaBm/SfFJlSZaub2JVTW3rTpFnf/eUS/aky/3/f
5P9/5R91tRnFYheMnXxAExoSdqIwNQdVd0zttf5OZK/AOTaFPFnER8iYjdA7GeJc+NzC0zehZI7y
Hu9R0tth8FbFO+ur4y511Itpa+8wjaVVM2UceuB+BxGfFGXZqbNeWUPnaF35aDzTjaFr9985eIZy
rqtLXdtmTOVeQQkAFkLJ+/OTprL5767TGBzIxL2g9TJ/8rkGZQwfQtvIh/K9OEA8KldYO6Xt0lRe
I14x7zy99eRwlz1uYUiq9U0GPuHUm1yWH8vA1TNv6Bfapvwgyj5wO23SjURHmKYxRHfrgddBszGa
hXyLAwepuxPfki/zRTuJJoGCY+5ALDGStfh6d1WgQrtDtTKXnjtAOmicW4vxbk4a+mEMoRIk33TE
GeIUBn7rHhnpyATOCYQZ2WJaPsME4IrRkoKspUafzQFaCGuBE7SOKN0fqZPgs3l/o9a2wwo7v37m
U+FFPVaFd6YkGh6KxA+jCCgTxxi30uCUKiFLM+NNJKC+Q3GFHfk6Hzxjc3fzV2ZLdfXaAnmiNp1X
e2mh4wS70mwfr5u3UXfEE7ET0Jf2PaNa2QNhS8AbpZb0Uh4t03+7iWY4LayCc/jQ7Vy76uUcq/jO
y0KPaPthA0YU7izfLleGupiUVM9EY6v5e9NO4ql6WMVw44MVyQ+TMq8IPzGgjYtVSMHTmbPcWBnt
oqyffS/EbYaEZCRaLQxUR3GHHdORznjOucYcU16krwVNkvPY6B8BUjlxLXNQYvrbzh5r6YsW0eX8
MIQl1OF2i3FlcvnzSoRw87uVyHafRjc6VcWP7r+XxbaW74p80B62gNJwfwlOyWe8rQvGVa6Abldb
3vOPmIb+Abm7hlGcv+uJQcPl5iU5Qnd6TrzewodjHFMFhyAHlaE8C3aVeIzvGNzPO39hYN9VvNb3
hYaB0OgG902F7lbCfj45hrGHan+zaW/6pXRN3dFG/FxYS+IZYgeWOcoheUUp6N1rjJCrdRE5/bGZ
3GFDr8bRnDILxbDbVAzSQb3Tbx1xMuLfmRhPp24GJ4eFKwFLuMp+nMBxSDgD8CLG/+NHzewbfiJL
D3R10fE+NyNqIAiLG0DZ8/2cQ1gspt9tsP1O+ngBhddYCP0CyPyBX0Ol7Fsc/IlPgEim3N9GdR9i
2U8e/B2KxoXkccmWyd+WHCN8ifk7YkzLWO+YPcTjZhg+MmgjB3BN3HnIDo7sai2QXYDh8YiIQqQf
Q1In4rhOnj2Yiu8IMOWKJSStppjHFnHt6zDAgxJXK2Et35ct6mplbqAURuG2ajNAVTyHYleQvNzY
qGTYkgjsOxJfoS0KiwDC46t6NlIn+9LR63zk6m6CukixFXcCIZK4ajqTWW9qOfWI7PAxN/GZcOpd
R153dn6Ee1+dB1wLCOXt/hmOBHtl07z6rtLssuRSgn8X5qwjd+05s4dNf86uCf6O0aG4ilRP1BKk
JhhejxannGWFm+SuETg8tVh4O5owwhCPQZ7qsYLS9xJCvWzWR6c+PvEFqG66DBZFux/wvq8hw+7w
RGkNF6bcRuBcMwzXxyi0fo4BHcgVFr2HdsA+v2ps0/QK5Ooz6dpbnnYjmHg7fE3NsbbqnsodNfX9
RTOWPaJExe0v2YWwMwx7OFm+eeEnNnvaulSdhQHK7GRrQTlHMwEbjpMQLaQVeVfdCWNA6yUN35AK
XiTTAcZWnrAJigmDE/eFtIoMW8RMqJwzIGrgaq407vxiIYmkF/aoYR8v1I54I/SwJG0JuZI2q3VX
CkFXFi3ObsoV4bKZrgvrS0/XMfneqicGW7pPpl566NxNtwk8cXTSYQphU2o7MNxanawLnhtPHHZ9
v7e8TF0M+Jn4vRM/ampfJ4zRb8jDrsB7pLt/PvJjuHnVhVmQf+rpm5pz8kKAU+2MkOf6ktGERKWD
+WDGeWdhmFlf7tGTvPF9l/shynARzesZR7wsMRRjjTEwS6IXEFfg+wop7S5sBXvA/UGAwrpIm3St
1SZ0ObEiz6U4S5Hb5+8iyaXk5WVP3TrpFrmwRrlTzknIULhnivJcc7q3rLXgAXtTeZ6MTkD1w88m
3xBUkjgr6pci+GqavXxPvFDCByk5mvkqz1excLFM9NyYH7RL7YuaXaxxK+IgaSOyQZT5gDIxP1Zg
aBENhHoo1XlWXus1rXofksMhY3Rl2CN5pBxOFVW/wd5VDVuhaPEFw+nW6mN2i87la7foWGnSTCQ1
+Kvv56Rw1CgjjK+7hC0ZTndj6yTROkB1vuh5q/zWt3B4Euq/YUlTm/uj2tNFBRRTFQFgICv8WqGm
YiOFSS5IB5x9bsN74l7vvWNa33K7gOnBqYBydxNxEePysHnUa58qGZCG75IpCmkbs8702KyCNlW0
1WNXnhm9NgskiSox0Zy7OHUecNRPZ7rgKhpkyPb8YJ/0J53TUzk86sOf7zJ1An//8In+4bP8q+YO
Gslsu+IuH/rARIG8kaRvS2PaoD6FIUpefyXUq37YZTGhFkCJSn4q8TUIvCh0FaSAmDs+gC5AWJmt
NpTr6qXm02jWa9099/GzAMzf9NHqUbOCwWLmkfROL5Ru0i8Bd6Bhk2ZLRd+kkcMW/fNH+ykmmwpk
nU6HYdIkq0d/8+uXJY7UitXow+KH7YNfp9d95pshIQJAf6UK+/Or/f5BmhAasUQwZUmfMK9/PchC
6WXVf/AgW4XgLWoXMaLJW8k3/EX8m4TtdrwJJh1C5TLjsXCAWsikJsY266GvnREMaEY9B+Bb2Ek4
A4FIl5KjYcRLWoiySYq5Jc1VgnvHdYqBY3xSxDlj5ip5jbS3h/GXj/M/sOE/C8NSVGI9RM00f5J1
AnlIi4dqSYeaRWgu777XT+EUz5ZFEM1LM6zNFCxlFgsHoYc8qH6J46LWZkXjFWLs1Mkr/gCWtdKz
nVattH6dCCtfm2XL7KTHy9DfPSqe0CpOnkv1MsBEZHYjUJDj2lzqM0JQxgPBxOOFn4sDoPssfVGe
ew4tplC1N5KKtfBfBlyhnvXv7KCoX8HbVZvFLZpfONBMYlo0lf2mTd+H/lqJB6Ohgsc5Sa+Zizpy
hR2MWlM/YBLYeBoGzB0O97NRWQ4jrSUTf3tPDPerrzlqsw1e6afKx55SIuoBKXE06BjYjNm2wQGX
4l79FLCHoub5GAq+NwtFMIey5CaCarfVc6o5aLlG6igtWgzNttM+u02/lZvdqB2D4dhcLSYa/lyv
l48l0ihkX+93lSRGrj9UAykgOv4Zcx9Yg0Fw4ozGDJoC4JVwvPdzfRM6xram+cxtaaVjX495YokL
0qiuImlfSrNoV460azGDA8MeTmXgoZYd0WTzYSLNVnlulHxcRtV9pkjzqliXj3mvX2Ka2DHbERUi
nOV+0zUHQZo9qr1537RQR9xRmpckSRB1h37cztWlNMwfr3/eWL9DxXRoY6ieJhUX+OOvG6sWTDkf
QxZik+5FjTicDOl5taj6tanNuuHab8TeTvNNiDRKqGbCuEjEhSKC2RHUMxuav+wMAsx/c2RKE3St
waG14I39+obkQExGfTCkg7CP/Dln4cN89rM1ZUPUzaWHU7DBHdoUMpwxZY9Xaj2Ln1h8Q+oN2eGO
+9BrxY0Q7UUav8rLgd2tp8JY8Ff6TR0+tye2TvwS6Qvt0owzrZ8Fslv37yUsl/cwfh0rd8AdFQ7s
TK4+2Y9yAmt4WBuL/pmCls5UvRnRuRu9QH/SV/fMxaEcny5yCmCxTbaIRYMW+zFr8E2mUJU3Qrio
iJ1tvAQm+v1cjNc0f8u1T6VFzD8ulHCGM0r4jVhKYm+9J82HafMrSJn45rSSORHGQ1ivSnpvbbsM
RNqdWfid4C9mbDLrqGhI6GfC07jwx/nQs7pXzII7mnck/w/H0kgmTHGLguCzwpVsFn2ImB5EsGBe
lMqJ+aLDJ9NfJdBOJoEUo9ROobbroX0k8zLfEDUyYpxrDY5nreIDY4DuaaiXIw5PjMtTE9ONjtki
xh3CWirA17aa8B1Eax07N/lFjpZScgW7IUlsk23im3KqgNa7pf5ai18FkEa9Fh4LjQBiV2D+LeB3
k14yYODdKH6b9JpffTS3ZMwsWrLrcyKwvPa+MLO/3We/X3cQytDlM18zfsDDciDLWsEw4pAPjlVe
1Pv2ETM61Z1reiRdSD6JEBfCjeJ7RXFQvrO/zADkn9xiLtRpAxq8DJ5r/508Cb1iaYHWiAf5WoSg
GLbBPTQ6RIlJnxnemZVdvvTu413Cr0a3qSqjr+7GcK8IXCvBL8YZU6c5qGdCW+7x1yjTFODTWGfu
A2+pwGVyUL83sltSvx6qPeoynHZJSDxJjV1ltjHrv7TYIVM8pVZ3BjiDn+q3sjbIBCAHzSmZRbj9
lD1mW8z4nLY88qZSk0XiCPTp+Oa9iy+PmjEy8ET2DP/VYj6E8rfMHYtYu3MLswDrqjOrV6QcxWkE
n/LSVt/VmwkfIfVkGpbP6mR8yKDLqe03Tls4WeCIOLekhHA5SNmc7iDQMbxquGd+Khg9X+4sIrs8
PE6YzuLbSU71bqLjvCT8B9tv80xHYD4bIBrqEzf66Htj4srSdIaTsgYNraInUcjhtYMrY8o62WqN
KxAI1i1psynJaVuNG/m9hIs8B0+jp35ADgMmardj6DSwaCc41NZ5JJ0rgXrxRWAPepUlt7kVLzRo
Ju4u6Z6uojPs4Jt2RgUK+x7P2rf2jvdRQlIeUuBbvGzQIo6dVxa2njq4+Gio1ns3jBh82pKXXfWP
6qwri2QbWPDI0FPjVD66GgNIuh1eH501BqQ8AYr3wKZlABbVvsYvH0PHEeDU6YoV7PNCdwCy/sr3
Mf+L27B7GNoxuhM1RixTMfyvGk0uH0ZXDg8R22W7wQiFuUTtDYMTD7b2Vb5qupdabpswU5xnycyQ
3Pu4v/MINz0JQ8y0qCMlV6GuAYajq8f9Y6fsLSirsS1/tG8PSIVszRONt3LSPQNGsV0omJLaCRW1
bHNZLGXduYN7oPE5k8WXM8/ANs60u96RPnzSvk4+t3A1DQDvuc0/Jx8cXQou55xxrFryZB8u3hsN
1lt0nj1TUQe2JLjG5LnEL1DoRa+A5hyumFbhInpj+RMtvgw1V49c6pWucdWTylppnGwAT0OgaLMw
alRl1j4EWwBTYT0POMIxcNqaXBXMy54oBXLJBdSpPzGs598fxZWM67XqCXxmZkeq008MB16FC8QB
igGn6GAzPYVvrJfxGkt2Dg5NKCVsUaBKxuMLymIdH/eRUJtvvMEe2OESS/2WXFgm1We9VD8rSi0S
3pNF2zN/89p+AXUGPmGNrx036tQAG0jRNIcG0rfcCgwjmv6IOi+8SZ/BsjuFh2Gj0vz/heGr/IY3
9etympgv/1pOVhmF0T2juIwUpyPqMV2ICTURluqkzbDEeomKYM2XAMuW0zCkfObzYqUOfIZdbWdr
6N+YQgYgzcNRJ0gSB+S3e+xENJVP9A/NhSUVnbSZ9pqYdmTNTDr158d3sb8/rsOZw6phPPPPalBQ
hXoju1S2U+gKV5g8B3I8z/d3MBmoc90r00TUbIEX8hWx5FP3wnqm0Ma/Tdj7g+MbDg2JegO7sfAk
uGof5ZN1GQM3s5aNteT47sRFuTPWFSJgQhlPykzBzdaC5GhLzFwQs26kASjJoR9oL5Rq+Yt6wzjo
rL3mGJu8I7WVb+NEbgtX/lJ4Mc7mF9mV8pJpTjR4yeDVtL7SdLJSjHIGdsZSeBcmY59asY1oxRJk
WVlE8FKmEJNyYlaL0pONYt5dizAcye25nC07A+eZcX5zIneQG/MJkn1c2z2zOMuwu85uU0hjEwul
RJd0NFDluuRM4Ca0pcQvns0B/qHtv+gvzXP/keDyKb+r+HzfDFJQw6v8lrwKZ+FabjYQqMwKBq92
bNK5RKUzBQyOxzqypSvuZ8Nz/ip54+hFvZuf2CJi41WkOu5K+sPK5ZDEVvHeOspIFHvcOGL9DAuq
RRR2FVbKCpNM6liOetmcYVcbyLPyY6LgvZlH3YRB4Da5DZZ15xYAgEAnoCw60kFZgY1jEXpKXfwJ
rbM4Dr7bPNXAka1jvZCjCWk0n3Fm+7nt3b94dMI1zO2ObMQ38avjOxFnw946MgOhtlIVkl7xqZhh
4xtQ072NObmZ5E/odBZwqImAYd5hzrKP8gIMrew6QLa5yJ4fnKxzR22yWOqIJGFjQqemSjiZ63LB
+U46VHngQuxvxqrb8MOZ+YqVMTHSBsZhGHHke/OCY8il2Mnk45j8fx4G+cxvSjeHx9/QC9a78Wt4
Cr6DczXL18wqIflaWJKJk1UYcDEScyo/fw0Hn7TOz/s+/9Cxiuw4zbwRoBwVDAueLLnEyfHvkby2
9YDBCmzA4C9Hf+kefkOkgNqK+klXUAWAJf0o4kAhc133UxGYgBgDeEjGcwu0shpefBBUhsfBp8wW
xVJPfI8ndhh8rXkJ/r8ceXABWgKHpc8aGk6KZ92YSlWYTIaXKSkg4hH8ufmC4PGfZmd6vwb0PQXS
EdyEH2dcomm5mcTiIdvwnIqlso9O8EL19+5JPYu3PttXF/8bml5w7g8R5wa7U3WSdu5TADwwUnSC
fo0/ZL/J53BBoIHPChkP1sdNNtjpDn4Gr6KBDl7YME5KNtGysPZq7z04EGDOU6oQPX+LHg4OrtA4
m8Zl3dw/ODZLze5ImbyWt/4QfyjP3Mt8nxzF8JnZFLBUNHJtPqlU/av0XEMErTypdKf6/KYHjElt
5XnccwCCLzDhy0enfuGNBrKdcfNekXQj+497FwosJ/eAIwsXFBb6YffmH6D8IBOIxinT835uPtoF
9GvhST9QMhq0SXB2rtZrA6V6snrh+td5Eexnx+kuYCgARzH7GnhW+DsQSPnO79Y2w4vIKPc2gO4K
M/GaMhnYh+/NJn+ieE1v0YbbwMy8MHRic3qyfDTh+XHz45UyzIA8LpzE0/FbLVTQBmZLnwUEENku
3kLLbdKZBl8tcRTsginFQFg21B7pKiJ8sD5SUHSam7U7OMfUwxyDZTkVv5AkGWCAoKUNlDLmyx6X
Ay6J/OlAsCsWjoHth1tMIJm2qC/Jw5PPlCUw51o4wAUzceo9ntnEDuFUBAnh+P0e3uSO0sFWz9qm
1VF12D40LiqkLd97zcph2gJIxmAMYUC9yBFQnEKKhlu6yI8qhxG8Y74TIHWwZFiU1O4fUxXvVQtG
DP1URgNgt7Zwi9+qkUPfzd7rhKBehxO6BVHxMfswViVHzxEU/n/1ihCvwA/gpsT3uRU4Wuo9LvdN
fXl81pN/L7HB/n6YkXeRbID4KJsHmELVouzsionEV0BE9Hmcy3wcrgocjwTbDN08njWElJC2x+Jl
kkqyMPl2eB7h9l94aEYKggG4c1ioCw2uAPC3YaNW4R+S0X1E8yycGcpSRJJVeKm8BqQCctb5uTYP
BIhKHuGDre/yz2G8C1fK60C9uFawpTjygAtjG1wEYom/GGxojTe819D7wKZSog802CsGLO+FJLm1
xNAKwRlYmDeQYZzNhQchx7bR2hhQlu985XCAilfrzF1JOFOizpAFWeAJaGNS13/m2YaBp4Hqwdtg
vwteEE7aGQg+A99j8jxyFQxew2yp9sC15Pu8T1ZYCg8ULTtsyJmjp9NDYzrHdJepy+MCIt7ipgb5
59R+jMwCc/ee87gc8W26vk/WtQdToab6bMWlcqMnid+y0RbmmkfJTGkcmXaLjAa/xL1ML3iCBGJd
I4qBO5cXX9vUZvExBgYO2kR14auSqVHJx8M/Xud7sB/xxgCUp5a4Ymd5bY4mohpr6qoA5mCiWKln
wVDECBVWirTleA4PMmlUoIRb9SNmMMdstnOC7z5aF9jgr7Nj8w1nXXtm7Cs1c+aBHDf5ZFYZ29U5
FFzqW1yX2TMfEkG6FVHlDPGbC0jKpim38lb4IlWLvz++8S/WPL9ioo0T1R5QZA0uUPADd0xsYEfX
7zd0J2Q08rvjfY5vHGXwhybMgVozEo46L6aWwxiHLQRN6dg9d1/Sd3OkPOBc/uAP4YESE8R/hw/l
kL/2XKkf4of52s4tQEIYxFusCznvNIdOLkHKnrtU5JS2/NaKvHK8H3u4FOgF7McX5b/yjvErBU+F
tODB1eBOhVHr8MSC0a6wK8aClKYBtJTJ8fA5wmYD8jNvCMGUq7JlB+HpyHhXPZn0+LbxEhZ2d+pf
WGuhT8Fh3w/tC25xTCoBJOk44C6Rq3IGB7rXTo7kp6EUFtcmsNuy5IpgMbPgC/AHnqVjYnw9JTYD
BVGsAs/ffMpYWpnEpf+rVyAvRulWnwnf3RcXEQ8++BZkJ6HP4V+YJ9EmNNz0Nn5xI1K/xJ/Ub+nn
AM9kJZzogANiOJJVcEy2hHtgyDoXOjevlxRpFZIePHf4Q8tRWb+YeWyiypHKf76DQ6Hb9PficwHs
wNfi8Vii0ZFpwRPIiTxLUK7iKq8ZwfG6PP1+B5jn4yZxkc586CF3UYoxYLL537u6FOB/gcHteeBM
AGH7kns1bAC17nRXxV+0l9QJvykjECHrKjMZE/7ZD9qZZDVDlUvGePDPAifiBfSyfqH2Cp/idxPq
DAuL+5uD4bO6CF/xxwC5Olzj+OEZrFrDJfrorJ3ywaa34GEPmKjR5lyEdbjX1/jMLMRXxgVLxGn8
uHlr38KpqUpo8W0KEX5WU+dR7xKSgViP9CJqPlxJGKl+IjUWMYXAr46R+5ev21rL1JhwPGdkVdJ7
MNbFB5AfBhO5lUuJw5OagU5LriZgQzkhjmEHvzD4w/o95jd8cntJig0N36AYByKj6ACkR82IPfgT
oJP1wY1vWDMO6+FcTwe6Lanzh2BHH6m0fvBFsWobmwm3Qjgo1z6MFmn+YKzB5+CKJIJupUq2daUn
z/3VuOMKsvgiEU5+ROQ/YZ7kjTtpJy4RWs7Mg7kBwWlvnFMKt+s/XUoKeLftiln9DRvEenpw7HLD
ojpADGuLS1XxmDsMl+zGj5E6QmdchktuzOCpebdW9SE7VmeF88B3ptPLX7OHjXdiIEgfvCoeMfca
PKEveQH9aQ+ne52HHvTNCv/fCk62RDwZMj+20N3BNDV/Jrp5n+O6Ei4n6IHHd5R23PHQEvlQkFn9
E0Kaq7kxiSn3j9nyQSzwfWk+S1fraM1Z/fk+OVpg0BPcVcAbeve5/6lhTBrsyYu+IT7lOH6Tsc7t
xt8WZY8Y7OqqfTdOtH48+0/16yDCqELiFWzh2RraX3ij0u+KaZWcAkh7E2Hwp4OPZg55r5v9eEhw
jBfIoqSjIlv9ZHnS/H7y2hcSTDAbNpYBtN+/dB6oL363B1EJazi7osD/OQ/tejV+dCWtR7ARxt0j
ddOR1eBqgUtBAI7LhU/HYQDEUpmzuLms4fZ10BHsipKesaREMeagezX+j7Pz2o0cWJbtFxGgN6/t
vZFa9oWQNBK99/z6s6iNu6/UanTjHGAwGIwrslgmMzIiUpoSnLgcsv96YwgFU8hCzrgidAR/eWzd
SSEQCkxU3NOaSetO62hcq8MPXR956bygQfNTTS5wBw0qhyLkDPCTAw84nzj8YPdRXfBRMpKpDurk
5iB+cFW775nFkU1UPlKeos94DT4qHItnTkT9Pn8kGQf8xM4iPJbyGidYUGIi9M+Wg46DkLS/GAUv
LRFpCwmJq2ecBxOqVyyRDiSGJkuExm+VDEI31nDFeYeIoJxU4nesyznxlVH3pD1w62FUwH9YB/MW
w+16xHEdgvTh+Ho0kS2doGG4N05QY8CSfpdjB7fK/368cwq7aQhmLwd8POX+O1mdZTvONvcAmmOd
fMB+9S7f5Esocnfu1nujHgdfax3hSfxJPMaN5kLcHCfSsj4R0nP4gF5a7wZPWkw0dRy/gI24ew6K
U7yQjjQnDcfdHnPp++pDvac8aH9kB4IaWaWdqfhRfKC+QLesTXW+NZDTJuRoJnk5mE/xt++xyW0L
zQ/bYgy8ryel2sW5wCIWEbz2bfDHXP3A3ZqsSVoZovCBU7gjksQgwplkcDa5X+sRID2J3wDp7ou3
Qp6TwoGUOMqKHIVo1iFC/VSeTEJwmtHiMnzqXpyttjOmgc+RSeBuwuAOScEIjqaducww8JgIqHCt
cdo9pNEq+Belo+Sgz/zXKhnA7eTJ305uGQhI0pBa//nk//81pTNGQS9rdZyVAoLt+/7DiefOIxSm
aqWEsxxcl48PvjTwVkmqZi3JTTHV2bib7ouFkZ8i2qJ+oUQkwfWNBZmj+FV4Y1hHsTu1ntmQ6T8f
bWkL0ifUI3ZkHYzLJzK+8B+md8l8QJWNsf9Fn9V3ZU0GTBb63OFPtTKGf00Ppzs23qK9q9Jt+aUD
uoWr6NRzjHy7ltoSX2RSC9Oyn4Yih2lPtyTtBQn3onyEuwMW1gtTgnLlq35TN96Hg/2JzLEcTOpP
WpD1RDUUvRt5QzjIvnq2uHQn9hMtS0gkAfGO6o1OIupQt/0z3wglcTtGJyIbZzGKJrlWX/iczgoq
32TExKXdDPlF4i+pHzHn4tjb6at67c6S4c4kx022+O9no/g9fup37qO37OeuOou/KP0DnLXHYtam
Y/M+wHLFnVKpibJp827RKHGAOKd+c8PtRr54xP94hTMGfdwZRpbWdX/IP+CjO0/xh3QvrujGNXVn
6tKekYETWBQv+t44VqBwt/Ai7cKaxXtI0rC55XoT9bM5LFNDSIoUk4GUavRzEiwUdwomkOI44U21
aAYN2n9BL5v1U6I/wKIUCiXHJ7c8XRT7Vdgvmw9iXGt7IIxx33laqKOQ7zzAAY4kZ97Q7uQTRbgc
jIcbfA8PYuRpkFqn5IB+OXOqaWHNAghadIrzD9ePHuPCBOt4xWDYgghKxTbl99HD+ogMNyaO7a2R
eoy+7K2xZ0lsaMa0K+njZj3LX/qK0qJ/0D7aDw7iZXwwnsUvusNATkWZ+ua+EAeKj80bYSjlymxH
mr9TFrQuHIzyjKNC0EVOC+Ji7/V9BFA80/plcHLBHMiM8lH5RZAjdSMcemV2jDOpX+Fv9g9Qt/st
9x7h0o1Sh3XhxP312mccDCf060hJqfIHu+xNWsK/yzg8X8ODOUBpdC36Sk/QL4DK5K+QJhv6YJlJ
dKzdJ49UyjiQAL9aecQV5Ndjvd+D6BCLSzx+P6KRn/hmLGDKx+CuT8Plri41e4LMj1gDDUp/R6EK
yrtzwiU7fyMxr/KTQK0CnI64+Ji/p/cRWfC6X5R1M3bIO1/gD5IUUZ9MFHJ46PQjMFKYECg36R2L
HSk8DXJQntIYRbjQq5Osn3jpBJAZzqQDrtVMQwvCxgi/TcS3lKZyBw709fX0zRT/feaY6uCGI8qa
RQOt7w394yrToz7OUlsWD1JLOxr4QerSUem9zqGHTYwA4L4yXvJbKt3vQPPPsBpWr5AZjaEW+nsZ
575hCVrYigfylDY/bsMDWmhQi3LdHOiyTSFoFpRLpUeB/9BWy+svjcvtn5OWtyYGHhRImmiKZ3VY
I06EujI68RACAgEg+iQaOoWdJzne1Mjz1oMRqwHmaR+0VpvI6kyQJvIroXlRohDQH+QAa5apulK7
Vyndmvpa2eifXYM0aey4S2lBd6zOQxjdKesmW6fAcFDX6SwoKe9OOq/udHdbG+8JhUxHfMvTY5Lf
8bMmkG+7B/NVNcCcS+xXTz5UANDpnFQRg9M5RSAgi1MAdlAMTiYLMGqnuEs/4ueGvof+fR5vDMpE
3m7YhZMUSMdbCO3KbxcVAirtCT2SBEXDWJTWe7TTqrGvbICARJpD9N4MUXtfr+1o7sWgSg/ZGxwP
g7+eL4JkrVARsha2e18LE6dbYKMF8zuhaJch4i1OevShi3u7f9X7MfLSrl1a0M7biZSfaGdoO8+2
CCga33fytrgTAb2a4jEn34DmvBOoklUgESAeQg5SEtEAxoSZiFct9TiXM8gJ1YUixeTTNLhw6onR
EyPIK2IK7Pk+fUqI9CKphoLJ0vPgLMuPtvTlSI+GHs3AOZWqGagVvj2j+A09dKdEtJ3vAswfRpo5
g9ZjowCNtsGn5O8tY4X7bvdpFU+EJ/2ifdfZ2uZMecraRdOcAkJ2PfjI+J9oywLkCZVACB6kdO/d
WSCSIu4RhEaxOmD6hvsWUxFkQilW4Jtb+fT4JikpSmXqtOSjeLUWX8FjluPBa70B97CqsEwSVwGX
0wDh1FgcK8VUkeE6O7hYaDORFjnAO9Pcw86NM6wixfA2XGPVI6dhSCbtOQS+6Vah+svmrQyK8tSX
ciBMEv34vXgQpxhSVyMwQOoB1UPyYFPkewk24nPbTJpqTOijABXAcEKLV8BFgcU+1Or1ExlYe8+g
Hp17jslX5I4rAAx8ntIp0B+sx1KYWcLMiSYIaTx35uzTFYda/5niMPoEVmV7yxbppDLhg7fSaoAS
8qlFAI03PZTEO9uaetVbIL6U8UujpuMIFzS1Sigub3SgPsOEq87C5qIfZ3gPga3olTH2qnTCnZg8
sjYoo2ZJN/GclUJREjpwZEwjYRmh1HF3XTsLo3mXnCIQyDpTRoJaUkZ8y1AWF9BwxNSdYQ4/APVp
sMpSby7o/Y4MsQ+Z82ZtoTaqcXPkrxT9waDECA9q5pl76WiqAOIUOdOtrd4hmUqUT6F8c8H06X5O
/VFfKXRPIdBU4zdtl0R3aXqf+FMa5lnT0j5wJQjCoRUOuafDMNuY9rYz0IccNJSzE50N0WjxUgue
TGKbYNGQqGZEqtLREOfdDMi7vIMpo8J3gtRvU7kFpzJb0uRskatA8doaZyhJmynKqnGnhthivCtW
wqRhTUTunSdP3PZBVfWR6NpQdYxxJNSTOkV2MPAm/KXh37fSMQW8aAS+gfPmRUOWEkOaTdiiWnmH
EsbeNlzExqsCwqYjo1efq2JfEDj4KhI5vuRjvtzqK1F4yh5je98Mbi1OuzKyOZolM9y5mwjDCJrN
Bvd+v4LYglbAmf0zloG3r1aAoGX7lDZPKrwEsnla75rLFCXRqQ8hPZjQWzBRwEPKHXvyPD/YePrO
JXu7lleC/g7kkEBVzNpTtAq9Od1W8fKQSUlqZ2fTo4Ulj6mwf7K5A+/U++SjnwU7xBlsFDJww9xW
OqZKU31OmQ5SJfmcNnOpygsfqTM37vV60qmIQlY19PR6BTnBQFchomYmEoHy4Pobch8Da09xSm+k
dSL/Q5Pr1g+hAfeQ7A4/MfVfiXws/xDNh5Bmb/bG5whyJwBy5sYvDxK4iFPOTf9V8xHwxnMRxZsg
bit4QSntK2x7r8b4TJrvjtxijXOwsscofWGn6bm8LKJkFGgf8j5UXhv1ID3pzdFF3/9MMmHsKJNl
6QbPtcik5xYdR+otpSAKXPB5jIEnNB9SCn2dc2o14Wtgo3+FirxIKPQJ0qiXVqgxMI4vg62R3dPF
TCjuUT3Zi/xLR2C/lZOXxm2wf9sFIBj4abkHLOCEF8zBivjZg3/VhRnmfzsnf6nEw5OVvYNd50eq
Ny6f05875jyls676qFJHjNduv2UDVu4EFjOXyCkx7FHEG/aUqlcObcbycMJz4/aCbduiPjbyg5gs
cYLHcY+2k5o6QShlxA+hPxfctf9Jud5pECnhpCa8A1xkEAf6hzBLV0LAHmmnGTShVJl73tzPiU+0
t0Z5sCied+nKKdtJ9y5rSwoOtj4vKRJZJ40UAp8Y5JkjUV0qzbSKNhgJOVtfOU4d+10w1w5N2JbY
DlTSFHrFvOgmToMq8eBiK2esNXNe+YvcupMGrxZQMOUJwL/25y28rQpI+lOQ1rZDQaBDeOPsq35j
NLzbotC3RA15/1z7axWAnmxkaFq99yAjIo7TqVP1SwQPyGDC/LUxjwQ5PSBVP3GqQyqvNTi2way2
P64HXtKQff0J+37EXUOY/yPaNOSwKEI/I9pEbqaN2nTbf4RL40N2nn3hjbNKmyY+tzcED3Adn9R1
ev0J9L+JBJEfxscwWEVVBgT9/QS+SkcOJeEJ7EfxYVDsljP10Z731Uqjjsk29t46+5BEEEwOJXat
1ONZFwG+AjEdikHsTx0txtytPk8/vlgwwbj3JxWe4Uic23Keb2SKOlQBjD2FghQbhQmOM1DAPrmh
8DGPECFxm1MsoSUVl7uFpK3PRzKRi4grioDiLx6s5tqHVjka/StSKh0YEyQgHavvYvOY3yKE/Mcq
5PyjDP6b9DsScRKRzxgWuSCkXeiB7NnBQrV2FYyYqQPDAjJKv8jScXswTi7Obygfq1lOFMLVDhuB
ZDr8RxwA8gOUYMcr+5PQJ/zqYNNBnl52DRbFwX3ZKxNcL+p8WXUcQKgfok8X8EefJm8gYwRKsrlO
dq3y6aqPNMgtwv0Amx7piCSKc9p7gntI9dx4trGyC7+47eVVNeU6EbZBD1kWg8GSvW6v4BLU66o+
etUkT9Bq0tDDn4beEno2DmKS9dRX3cwQp+671WxUPAiRu1InxCYsRoBuzApARsfbcQkjP/Tv+i9Z
GSsUtkZ5NUOtCQe4pFvagbKED1LrfjkVHkszTZhmxj/72URa1a6pGwftsydNKHlgZWC9qcqdac7d
FIsD8OSN6W/UITrNtx1s5aOUfnGRlsUsLGa9A8PzCUg4JVPgQwizip6GmE0iHZrqFb0HpXbutV8h
lLINLmP8a0pp7VjeQLvCZ5m8Fy6eG/0DM6foK6+FjQFb3JYXRUPx2F5AQAncG2558l9KuIn/DHIj
nP9pQHMOWalVo4VZ7/WHLF5TtY8hWgtbcHwdswNtqgWbGsEiMFu6q5I7OX82yLwRwoczE1wingIi
6FyvdOM7KNTwrUVEYl//u77npUt7HrItS1tU6RyhnWEmnipHKADr7tBG+w7FSDIXcNfMnhxnGfTU
quBrIdaEf5DBLHvvK6SG6Y3ix7ev7Nkm0yXYVrqGYRLCvTPNxtCl2inzpDs0EBmS9GDkRx2PC8+m
2Uv4GoJNSXeSOcoovyjLqFo64auZTzCdM7Ivt30vTH+k6ZBp3K0ULns5u/F831jutec7y4iDui4A
lrLuUFK1q7H7Onh0CDSsg+A82YNGE3zi1uqR/hZl0a7T8WUwORSV//Bbf1wHka90QRsxKXW3wxBH
7OeVNTWNqaeif5rY6UlFS7Qsqw3VkRQe9PV18W389uedMaxVDNbF4C30+y5Q2k7LjD7uDi4qVxIo
U96LkEi0mQe9spZxUhnXzkZrqYBXK8GGD48idythqUbtoqvVUYa5AR5p4jaox159r3SnxrtDR1uG
6G5hXN9XXHOSBPa8qJ1Z48/kaItRqVvw0TGPCtIbt9slNGeQKv2/NzrXAHZKITcxqc/BzGe9sO3a
U+B86tXWNNAYz+AfZjrh2SRHZN1yml2fzz/FRRNJEpp2vI5E1VSssyUUBVlVaEYZ7iH0FFY61uim
GRxl/9W3SSDrXYud1vUR/8A43yPSw4tyIk7u+tnGroUucPQiY0TxqKvHvt30IhfHFD/l/Bby+nex
EjOIIoxJncE46uTfq0Uq0wazlSDcyzqeGZ99d++I88I/yO0WZ2XVm5Qgw1zTUkuyLXBA33yCC6/7
6wnOzxDBl3Wh4AliHBok+84Sq4XJtZghyjeDI09Rl1sD2rGfaYRwiKko8cpbDxdX2d8nmTnJqXle
/wQ3p+Xsq/dCpMRljot3PsTuiwJDuhwLD3VV9x9YmNd4eacoYxCbUqFD2WGALFx/BHmY+V/7+PvL
oM6TJQ2x7fef/zhGNKTYpWG54b4QNjqAadxQtrVIWZu5kqDHqaNFXK8MZy3kc8dbZLTUdreYf2dI
A/JiXjUCFgP6BAu7iSjAj7714S5+N1nX2Rc8IbZHv1dOJziSWdhMUWwsYX/K8rYLBudviyKJ93J9
Mi5sQlmCLUt7dO4ZxTobK7HsRJRdJ9i76d4Mpg6mJyxNHJcwEptXCrKyW1ebdOn1Bn0z0ixJUf4Y
fwtdmgqpqPt7IVUwaiZX1u8ART336JbwKsE4BXNf4v3g7Q2TWjZUm7ZN5qJtzL2BSVxS6fq6Pgt/
wpLv+B6LHh2yz+Dz93vGc6G13dZT/MFrne1qazsmQRaHZXh9oEvvTqeV/w50Nt2On0iiUIMZ4rKe
QDlwdp68ZtmLtDIo7q+P9Sd5Onups+0fNHaq+o7m721l5hofJWXKgSTm34jpbs3d2YaWXTUpu5L/
dqijVHtQQE5UsZ650o2izq2BhrDtx7aVOkUQ3Yq5E7tX7OnL6uD2eztbmbecm24NdFYTVNLaKrnP
/X2NI1dPLZBODos8XETp5PoXujXQ8Oc/3qgTPCu1TdXf++kRXJvzJ7C/ZOv9ptv+rYGGZfljIL/G
xi8RmboAlQ/3LDcf96yYvYT18X//Shp9UkiaxcET8Gwn+bXqx6Wd+ns32OTSHUvb0aZmtrrZBuNP
5dZSycm5Xincqlglfv/5j3cK8wgFNk0z94G/kiU6P0VYQCMlDktsQ/AoD6ChNSdaeCztxJkFmNM4
FmxTMkrJTccC3YEFjjs8pZydmcwIBCpuIzJtaw8MW9uH4dfyFxQdflFlpyY7+fY9eHCrLMoM4Dq6
L8sHCQqwrRtvLb1wYbYZzWvRrh2kEgWcIinUVqFw4G929jEJTtdnWhs21s9rbJgAxTAk+gNquqoY
Z/vbKa1Ux9aTCaDW4SiD4r6Il20b0hDgPW1wu9DjBanFLDYfXHfSrYze3xYNsgYv3hY2qXiKtZoS
aRQ6+6XmuDPXoiu1Wo7DON46kLDTllKXnI+93Fx4cNscp30KJG2SKMkiDgz8fNsljsIYX9dUDORU
28ls/6705k2yLfJwlvGfV722MYD85TxbJsnJR+7tZuWLBzBQFRBTJAjXWWvvpabGADsfXZ+lP4nK
MEv4tuJyoeB8Rde930tftBXdK5I63JfBqynPtWRhwKpiXdrqtOy2nLq+93hjzPOTlzEVFMdkKkyv
TI+W32MmXW8GUtP5+8jdWuq/uICKZmDzUODYDAdMABqQQRmheGYVBrHBxo/cuVA4sxytgtrcYPGd
b/6zpzlnYjmGjZuwwNNwuRngSIF+coNtT80s1G9QUv7k98NYEl6/FGoHQsV5ebiOndjT2tLfm52w
MmVhp+ELGbrpSI3eYLGs/SCdlSg7VaR5YhzPPyq32ySysi4QYqpxtBGllwr7Ui5eUFfODYFux1yR
7HFXXvvyqwvp//rXOr+S//PIlqLRBEmTzHOmb+Xnmh1FGU0l5KOi/INEgTvEfSHdS60z/V/flt+j
0fdExt8VUsZ5vOVrXpp3El4KvJFh7QnAfRyLYa1r1BSvv5h64YAAQFB0GqyIyLeUs2BDE3NXrtXG
36taNxHyhdRnSy/DDNXtll2iT4zgRdJhW3V0w3ReMgCfPN/XEmQPWqIY7auP0kGDLmbCmo1bNEDN
R0YWmDfO2KlORbYXpScB9aoFQ7qR3lL8C9riNaLg1+Q13KkSkpGRzOmZFAZzT4XU1ZhbfOPyPHoO
EIYb2dv1N5aG2+XsSPz1xmdHoqBYrSfAedm30KAGvbx/R0hCi6ACgRGaRU97HDKLaHl93PMgevio
sqFYOgbXBmTVszMmy1q5LuTa38cpgoqTCFcoWHvW3XArNBwwyez6eJfOF9nC0oMRDZgYZ+PFWaOU
lRH6ey1bNhQ6242kr28u1T+p2vdrWarGnhgcQ78voB83bKDTJUhNeC0S9L4gD0ImtvPRBtB/S9XG
NUuDrBGTyaI65GqN3eStVO3S3pR/PMFZyGd6jRSbBU9Qy3hN4TejPbHmiC99f4X57vVZPe+xTist
PuOP0c6m1XDUzvbU4TP2B0uiC0+APGTaxG+59OI59PTMThTkpeZU6zeO6ItD03NA5wgaGuGZw1b+
MdWlnieJgOUa1mTg/WKHbPIke8dAes5iGlwx07UMnq1j9J9sPe31xptfOirIAaG/SbRbM3mK3+O7
+NW0iuvh8ifiDoTlf0o1F75EarirtpG2AlKsKJ6blYnrij2JOmvcI52qkaAQd7U4Z3qqNPeFT0W9
zwA14pZqV7LtUTLFFW0N6Gsb19bMt4N9qsIfmyq2MNZkNGW8b1ZB/DDh0MHKVrGbca3D0EtNzzBZ
lhCG4G3Uua9BjiYBN6yo/VfFq7TAh99/d6hqsusf3LKdG7Y0w/Z7RXybWy92i6S4Ujd19chRhj3y
qMat3wsxmanwxpCUKVyfTZBEy8ru5o1eTP0EBU8jjmkBurPRYmXic0mTa9CAyA3nig6MjhKsp+NX
SRDpyfqh8/AsMp8cGEF1IowzX51IfgXpZmkYwczHXd0uhImVQcWR161FLuu9EHnEQJaV9l7Lzorf
J73n58r+6Kp9WQwRZhNjeV3tczR9TYcPhqNPMki9bWARkUrwIRAVWdU0RzFZKgaOh/TPtdMNHaw7
EXYAVV7HcT+TPlr4mn5K9HSbkJs1iKaM0F24yl2DCVIy9GxhSs2wmanonWMTLXsMa6nDPTd+GH5L
Ft41acG9e2O1XTguqR9ZlqXrqkpXtbPFLimOEIgG9fmG87Hwv5xQmWeOtawMaas7OMVm4USamli/
EjdHKg5Xdx5xeOXEM6XBkxJqdIMASaCX1v/hyQZ/VA1sQjXAQ35vAyvRNJsmO95ekx7xTBqb+L/r
iv2MKxu+f/2072BW29bSzK1ZTfm8Nc2R7j04fjdJ8QiIDlF4b9irAmuCG0924WZTdYiylgRW+leG
nWVqJagdc8bBYIEVg5vlXM+spoblTAs6Ng03ADvj+sDKhegRSzX4flw0MmfE2cfSbSOWtNh29zqd
w220N62D6r8byfguVhEMSbjRWUkTciOgOmFNW0wkXOnJbF6rCLGls5cI9I00nzZoG21K5D4MgVLH
X5BSYRcn300LTTc/FNLmw6VsUPr1Vku+Oo6MonpOk2gV108qxVf1hj/QhctFBZklWVVwvyP++/2x
1U51FK023AGg5Zz/z3YnxzMwr7iZEgyx1llk8muws1is6Pq4KZNhMLgTko2+zXnOrVd2PswyAe+C
4pG9Pcn5rLfgxEv3OPmPatDB0oDi/B01/bhcGkltiFoEd1/KG4PUFO1rvTJTceIlOGRvK5EOWhJu
GP3cUd6MdqVhlHN9Ff0REnG1/nqEs9cPWyesS8n3hrA3xWmIS6NIPukFU4s11kDIxuxwFzrZnK/g
FjsjN3ZysW3zeGI25rJAyVvAzKoT7caOv3QU/Zyasw0fRzle2KXjgUU+R8YzYRvpvWg8CjClhQn3
2Y15OKdjf88DrdYGd0eW3ne2+uNTeKJUUNhiN6nFRkNVKqwjQHe3+ajaNZFp7dKNz3i8Pqh8IQ9Q
Ge2/g54tdK3SavoRMmhHHBGhrSngi/X+wGSjmyKE3eA1g8Jn99XED4KxjmmPp9MCUXHnKopmk3aB
ASqrVH5JpdcSw8AeGViJALXtH0Q5uxELXfwkP572bKl0hmKEkm25+1zeBMLOk575JITw5INEFLc/
yRDVne9M0G/AdpzCoBafHXAw0dpsaCzK5YsQXTlkPdetg3i2f49reSqVhwDnT8d76Np4atb3cfLe
QHnOM7Lp/sZp+6c0wfrQRA7agfNigB4Mk/NjfYRaU4o4tLl7FwrdcD3qiJ/yzkLiRvF5oF0pn5qx
lRV5qlUPfpBgk8Cyie4lj0ZA1CJwrEznGRl2HCM8LHAvwDL4+nq6cG7Sz2dYyRiCYE51RomR9VRL
ErV39+xg2mvW1YFDxDM+QLhuBsaX1u43hmKSmw8faHiYHxOiBb4IEbBy93H40BN943LdazEMj0Pj
veo1Ik9s+fp4odrbNHuqk1VbFUg8956AqyE3VfMZ0F8ttoQJgGCAAkFAwmlqzo1z5E8l9fvDKQrI
PjmEjM367+csZDHtXEN094n3RF7v5TtiPcWEySU9Rf2hTD69cGwnT7JBkwPp4f/wRXTgpm9cAffY
34MrqeXURpO69MukAd5CdD4ZUggWfJG4unFrXrpNNMqa/x3s7E3DzKldvWQwEamEuJXEQ53us2iV
1JO0gToLxU7YQtI12LOcoTdxz0uIHhtD0gggTbbIeWsfjyS8qeSGA4JmkYW5oBZAQsoa5NAOoNMO
d2h1o8hxCdhiAXJ/cpDquqWeXRRirBuOH7acEohdo+idphVDcwMOcOq5nRW8ASwSugeD0QcvrmbK
WJWTGcGh3w42RqtoSH9oFSpAZ7GXQXAEjxScj1R8jonEbwbZlzbpz+c9O9U8K5QVq6w58+sHeFqx
th9uemOh0HH1llr+EuyiSYBMTA+ei388gpI+Txud3GJYEjXRRNLj2P3JPe65eJ8ZzzjwsQx42+vL
/sJNoUmKLrMUVTTK5xV2S0mLULEiYio4MiUdoeuhRbJsPHJTsQjgOl4f7w8dcdjkEhVLavpUFP7g
LjJRclK1sKKoqBnqPxvXfCIpggYdi44mfical4lyVQ/2OHau/YPnwMLaSs6tMOLCjf7rQc4KR7Ev
Om7cuATl0W4IpwgmJXKQBIM0NeIMxIoghBqtIL/XhYFZICav2a0CxCXQQpO4riQJpa8BGPT72LHz
QM4l0XKGoM7ScQVCCA9IE5hTqqciNEUTVaKRHDj5ylsb8uK31xgTlBnt3vd+/XEvJFnqJI2tYmKs
3NUwLhs6NFcYHttLW8zov/4NIV///Be31I8hz64iu40qxw/IaIb+5w3RExxc1KTgffry9uQOB8pZ
WMLk6qapqJY4ePf+nly3VwyldjWMCqKv4U7h+vJpNZc3c0gyFdIuFrlXYy4B01HAp/PWhXYhLLJk
bMGJiBRctc+7YDY1UorS5+Jl8LLNZqJ0tOTPQqfjhr4OAQEjFbWxLk5xiM/DbGyq/7yIUprwYCIw
vT7zf2SibLyfD3POwjUS3SjCokTvjVfspnWaOzdXMXBaQ89wpX5q+EA34oxe5WV9RwDkIjh0aOFF
wEAxj7CR1Firjtef6tKxx1NReQQyg5P2zR3+sQYzz0npq8WxV2M9WHoTs3hk7bMEyxbX0xYN8lqi
yav4fGPc4dOfLQ1Lx8yZg0g0FHbY76URVH6o2H3sDPBvbXxAK4r6lQxQtnYgr8bYbb6ixWNVBOkQ
AujajShVv7D5LCzqpe9QB6js7DLse6eW00x09jJyNuXTkbb08EuCLatQ8Od4z7hZMemQPbbo5Og7
6a+8dN2A/Gc8M84XFmogGctrep9j07kCWA5TmpLN/QGhwxgS9o3TLlU41D4m07vCXFY1rXaxyp6X
2drVZ4GzdjHx9ZZCNlP8o5+vbQtz4VfeXHBLqMgtLbXmbfEYo1/aO/qWu0CRFpq96+jfLeNDbTyk
+iBvAZws1D0WsG4+rqxZ6E+vf6y/8Mn3AclcYYNs0ijv97eqlMrRpVoSdgQryEhLdc/ZSI05rV+u
D/T3m/wa6NtM48diNFwtybHpE3YB+pRshJAuwsmAUyOirDuFyXN9uBvvpZyFnGKJu4PnDwU+ewZ+
wsdr9E1sPOM9fX2gv6fu7/c6Czfdqu79vmcCZdw5+72IeaO9dOMv6/NmAeDWFJ4t67y2Vc+ymUJ4
YQCmXb8qMOdKqi3JeZNyq8Q3Ut0LWcPwcjRRFKEqUMM/u1I8U+plU1CFXdKjEPBQWNWkllijIwGQ
9eUQPpXBUzyQNuLpTTLShUia4SlFAuwh6pXMsxeOzSj3QwmBAnWrHsMDS5oSJQ4V+tLeCfQu4GKn
KnDjNL+4dH6MehY2pF7fZknANBNFeQ7M92CaBlvKyTPQ6euL5+IXpUyFRQI2yn+QZr9qCoIU5teM
dihfM4x/1JVdn4aqpeIswxt1lItvRnQILQWgTTmvfseiH+aaxlolGE3CD8mdcQso7fY2pPcXRyIF
p2ADfD6w6K3h9v6x2wPZcAl/2X4tsY9q0cUAorE7IwuPMZqj0TfeInNO5OvTeSHi+z3sMAE/hhUT
ObXKZHhBeaNgCVVuqVOU4udQFORoq6y5gWypMUJMfk/Xx/7OoH/fegABRPrfxMEBqPk9tlP6jmeX
lrCL0D5rH7gNq+Jczx57xHJigguYuimCJ8nf9PnR7e8pVXo6lthjNX82hdc4+9DTdFSIdL1Bhq/R
xjlGcIK6kYsiTKatu8CtM1XvbRU6/f8+mKIbLSUF+M6GxNI4Oy3lJrDj2u+FHSdYANV1CYqf4GZE
6up9R8tZhmscgkoytCw5lk6HuxgBzs2o7m/oMLTFBQlUaQeko2T/PYkS5IPE9dh7fTuDFUxh17Tv
ewtqwEajSVKx5061kkOsrLJ6TS0PO6Lrn/ECEswTMDj6D1W06Kr8+wnawMsaycoRRcG8VUG0Buq3
5dFAwsKXkpIGvD5COcPNRxAw7SGtAEyAREY8A6F5HOC9qan4dHI83Xi0i5NDz3cayOgyANzZV8pq
y9XULOX8T/JJVr4biFQNTAFzMiwNIWNb0CEoG3dSti2RyQ9B5vAkYrrS8d+5/jDm3/ibefrxMGfz
BENZo/ttRuDQ3HfRfV+cvIz2qhvLozG5eSpoUWXWDoAliiq1vE/xTSzsKTK9nPJgSwXRxtUzwno3
xa6w1bIj/YTHVTcY8cOLkOhG1yorR9I3qFJDeLemuO8KGPjpYF9IV5KknBblg6t+JlRnO1O6k7Gg
wy0FoT7qDg93JqPYhpo85g7Z2WYwlzH7waHItOJdG2P1qyTbKjLeTeFN81yGwKYfVSlHQ40AtC0e
apodKi26bEzy7CIa31mhu+zg/Gf+RojvC2xmQ3rWBPEpI0jTqA13SMqU9LHVZwX23pmOZc0yKDEA
omuKq2EnSVcx6V0I39Xq8frXuBDq8zXQfOgm2hMO3rOvEbl9atHrFTjax/D6RLjTUZVurHgMvkfN
iNqJS89fsZBvLcpL8Y8ygNOaRZkKxsfv/dLLFpKYwv8OIDl1BzFBPxXVYPo/nL3XcuRG1rZ7RYiA
N6flDavo2U2eIMimGt57XP3/JLXjEwlWEDvmYDo00oyQyEqsXOY10GOumALSfWjAXWRevmIpHcZU
AUfWsasVLKZ1Z7wWzkymaYnvYBqJuXRQV7Z0GvXW5Bao/CJ1U4vvBNYei+nzg5aeEtRH9qp6a7s3
mnVKULOEzzwiwIJ2/ii9oG4c0tIe5GdH3pjQakMFzzSU0xiTH31rr7l3NI9t+cGIr7rk19i/S4hj
ss+iUKhBTz4Z1a86OWnOs129KBHwI/Tq9b084O+tvtvCDWhcF95r51wb0X0THC1ci/V3Um3YHbr2
SguuyeVFYf6t7IMxkAJcGfYqgeE1HqVur14V2mpMDiRZdT9TL108PTqJnkWSR898ar6uMF4tDCUl
zQt3SDm0/DYNc05uoi1OfYa899Bxc+9mzuyl5OfzU8U//3RZj3riAy/mzLo47RV7RV+FWBiUQA9o
Fl0l8NcwjFIe/eama/aldJXbZxU5UO8IITlV567AS7kRXSLGGhoXzzfgm2q36tB3PvUJ6aUEldV1
cth+Jw2gAf1CRpGhYywR4qVVTu7Si5CHDEp7oHTv+rnEW+SY0yNML8+iiMWh91+O66e9CZQyV2NJ
cc9VuSmB6nLk1OA9cP+2yFdyB0bqyixOonHlHUr93HfOTF34TdEGnJHMRN92SOKgQ8qT1L9MY0MG
1SGdLQNS46CvZO+306uUs9dx+Fs0NKjkiSxOGyDZBvIjfbGkJ1sIcVEtP/4vZ8UxEXpkdMExncQ3
a+hts1cd90xDkdFkmD+P7i25nZK9hMGzCC5ljSw1BbevwgxBpQUYDPDMLDWXEQLLvh0tB4ZBM8sS
Bcj0ZxLpgmFbiO6QUk+OsBFGWlFb7lmxHtMGSTViLjN0dgYMGN8xsc3QUL8D1Cs9jXNt1ktH9vPT
J4VKFvlq78SmK6qzxtTf1XZHZhKBrZmdL1x6lCk71geIUIc99PVF05oBkqbkGJtmf4riPfF3brNX
AeuSg/28pxd6aWJ889+jJtE76VUPQf/KPY/2CfFue0siH2GQhE1lgZFDj/XFiB04dCyNOX0o71IP
DaoQ9636MVHfYtK0UZJWf39e1qVghR25CZQfGTYwlF83wCmUwa1GNuCkmLvcumu6HfUMatuR+zi7
25fu1M8Pm5x2WY6GqvETV9S97fjkIDXOu4oqPzvJWTR3ii/klTAsGRfQI4R5OE0eDLO03aIn2ODR
U9EDguZRXJnhmfAfgLSy92m8VpW7BukZa43QRanNwLI/GnKT74ikRSN/kYk28rQwtb3RTmJ7dM9y
fna3WUNXiKIfsiw+9DFR+AATr0dL7DkPfsnyk7sx9bdK/lu4hyR5tustXVWzeCYs0yLzpV1ob5V0
YyNDVmEoHl7JL5WyLNS5EHnh6/+y6smZMAs86wy9d0XvTC7+kFYU5aPnH1RwYNXCrH93uLLgAKwc
2bSfj+OlMoUJI1UAvV2uLHPyQQ6qV/UROISz/OL5v6ktI2WfYgZS/IpQVzDkraXuuwJRq7U4Nvq+
k99kA1mVnadvbW2u7r5wXX1ZzeSbba2gLjogHOfY3tJKpeObaVuYHUO7VvI1GG5ZuuY3Qk0w7dZG
MNOCu4BKYMgCHNKGq6tATJz8EGVXdwYjIPdMGhF2yEfSn8VMQXbPRfwLrby6OzdbN232ZnPLlcVX
xDxzjNdcZPxX4obv09JCSGSuKXAhbCqmBo1QRgDTVPTJJepbrhkbfcP9wB6AIKL/zQNBDrWzUORv
tEUu7C/PmqRTWRl0UdzyLHAp6A+P7vUqN55IXXjolVr9JoMSKFNRu8IoBvvq/SPwld7w9vPRvPjO
OpRNeD80lD8Ae59SF61Q/cwdCV7UZkBd6dkhRmE1b7Ob+00H4eONGbDTt0Bi1NREXPv0pK4a5DJu
SvcMWsu0xNkqF4yTSVQAbgFvyJXXXlhsu3vRZ3b0Zu0qqKzh2fjzG3/zoJkuZPIx2kUKZWvkyuL8
5e61nd3A3SrTzWjskmzd5Md83PAXyW39AG7bVQ/+eByyNR0pBnRGo6+cjg6qh25DDX7bhIWyyrEi
b6mh0AHeyfYdJWQt7WzjMHb7wL4FWaw9DNbm5/e4AGYRw8r/NnTyGUvgI0O/pLfKvUOcYDQCrL6v
D+4Hvj7Dr1raMcdp3bWUrXHP4oIg0FkKgkI7xhWU5Cl+XYjQxLdE4Z8Xd+ECZm2wd0RDmipXBONP
P3ZbjUZtMUIQe8zu0pniZIFNjFUBep8tIi/ASMRe/Pe8SXKlmXDeo5HniVMFXAFnC94cDwpG6Qpl
tN9gvAam1NeSAwPWQe+2PeDs2VJg7r0nhzxuuiGQfNZBN5rDTXSl6KzN2/+vCz4fSC5+v59efHKY
taj3g1jmMEMB/negQaLD9HR2nPGBjZre+szGLUGP5PPVJ2lOOjju0DIYP7eBjOsX4smauRqDreGh
FY6VF6gZZkT9MWzR0kGwy0IGDel+ZRul14G3VdDLc5e6QkPhYJvXXYAIC55GaKl2YYftCEL+45+f
D+GlBjNJoMKkTCzY+jg1n06hXnqZ5isEN/osMNKJri1Yda6Vzn0Fal1t02XYnXAcngkxFzLCL8+d
nIKeppgRJal7rvsj+VmGfwpFBqGC5oHHSZx5zQvte+pO4CIOc20DatbXj02PajCvXuieG+QnzY1S
r1VrzWdPz4JedMIbO6ufH3npBS0epOGIRTif4tPCxJAcv2ZjR/uV9BqYLbcGdyWQpFmcjCp2a3rw
uDRUrIYRv/hWXVuS4URS5bvnvlzH9jX5UFJfCYWFiGI2a68aQehbS/qePzv3bwwbGS3gyn0d5RM6
uGgnUoKX9RnHcF27UpXuoEva+ucNUS7+Bga4IYcfwvlWgPuKE2bDoDhnqBqB9ixY0TWeEDuuDL5G
elOitv35mRcTKXJwjN6RPGGHJt9+NDR5ZNmSc5aHPdcou9KifYVKqSIcx0nFuVUltO7j4MHOTkp2
lIf70P3FDJzWlK9t6vAs1dck3T+v61KDStQG/7euycWU14o+OtxOHyM556wWZyoUem7MPsF5lrSD
E9SNzZn78FIP5MtjJ+mbBV6pj0u2Y+jXEawV5YTWhrgAo4NJpgmZWdtZxkFoMZQrtVgTIr3m5n9L
r0WYxGdV5iBMA6WraOjC+KPDMLsmT8BsA/VuOpug+yiIakdkOhqmHPaIF7b1p8q6o9Q8z/wG4rf/
9tEA92FSiaT7t+FhpxmS28uEIMp3dHDxnKux9juXUYPo2Vrq37kmmM622R9DirdiPjI20sKkUTSL
8bwYLBzIsFiYkxBMVbrC0pQGayA85d4rnGlICrTnRI7HV2HoNzMvLq6hby/+6WmTwzdadtfJEtGC
xhNNnjK7laGNEZ7Q6Hdo9zuFmCYaKzv/X469DVwUWrgBbnHaW4+aqJAjoM7wDYqFmKQK6hiqOOo+
QR20GyDcbTMEv8KZOPBRl0xeGWUeCB0GvzMo1ukru1yBaLO6WGKcoMEE+RPC0jTCTXVvYX7ZPuJx
2rSPeYRguHELxI1/BpaGAKFQcnTr3DxICcHqqKExa4EOp3Xu7jNnUYa7BqqkgS5al1zX9j2JpGMc
sH8ejVOC+2SwGowdEuySfBrjRYOcXlujQbgOkXVs/pKczLyqduFYo/GkgQ5FD4epwWTiGOhl4Vme
4RBRRrT5DIhm7x0afcnwmhsCvtS0d1zzyKoX8TqNnqmoU6yXDxw1sl4POwXcOtxbEnTMpbQKxaZT
kqB1BqVcv3LacclUAdl85EA3oXwboxLJrMsPrLkr++J7MGknK6F3BsP965Utab0zhE7tnG3qnBZp
/yjPN1yjnetsHC3ZelbGLYVUDeq2UjmeMuOJcCXH8ca0k3WQ1v/D/cVU6L8FTYKnjtVGGaTVR8zm
y7GV7dA9asUaFLLUBMsYsfg59ZqLe2DL6J8hO0E7a/JbjlodppF4pPyhkcOR09STXM8FhAvdDlW2
RX1LTEaZaJIdVYY2MBzPRDjeCDSTwMSQl1OSdN69GHa5QlPERepiXAzCitkLQCE+/ByWLsTAL4uY
1CdqWZAwBbyrBo+8InkGDqQ0Gx18L2y72WT90hXMGIC5PM1u2p/2pMdSp2lheVboCGgFYQj8tMmH
PUa/IXeIWbcZnZACX/jO3c/veakQU/FyEcRnuBzOR0r+KeXOUqVEJch3PorS9G9kyCuFHqi9snKg
fEtkY5ZpW27B8YplxARlGY7rzCIuZIzIUFGscLo+RiJfv65erSw79FgERZGP6vNoSxu3QlNXGJHH
L1kPWuMfMRx2knJh8QVm1P4Wzn3zP8SlQ85EzoIYKNt4X01On6Nog+wyKQE+fcfYwQJj6/XhHmAz
IHpGrPqA+aR6RhdLkJTBRxNFH2n2BCh+zuzK96XANIBuzAUl5HSm7S0nVuI6SFO+t3FN/zF2H/vu
JvSvZMAq2RU5cpe8RPqVlBz68dAbZ1oY3CA/L+Ij+fl6V31dhCigP50PyR7MMlYLAp97Q6cY2gLS
Pihx68VTXu/Dcu16f3y0I+LhD4KMjGhbNsK3DzRqs/DYYj5grxlSV9GbMuxb91ekPQX0EHXnkfLD
aq5M6S0rD+p4VXUbIzyT4HXBg+NBJ0qXpR8tsgxLTqrTaqYpfqG9BRCHTaXDqzF0mKo25FSWSVZ6
FOKh6Gg31qp3BJmE5eeYQTXwSY5EUTfZ0J/vEOUuZk79hbvx6womd0o6KqE7yuS/Y3WQ3bWNwQju
e6hrvHJXRi/mS4Tt97Xwm7jPHs1wRTMIt7y3qls4ryb09lutWzU3mINojxFCqB+uccoNGFvE+J/V
O92dKSIvJOywgAULi9QF/d8pC8bKcBySfMs5dz1V6lVs3Gnuq5PjantLTaf7T2RtTfDYZ2egoMj4
wd+kkpX7emYhHzJSXw/l14VMorOb+7VtB6ZzDu3rkW2hJQj2YAB/ismNcxStNKxndbguCHFiWHGf
Dy9O90g5BTLaNNjM52Sci6QiMkwXhaCdgiQV1pHKVF6yLq2hcE3uLRO0Q4DfUrLHEMTVNwVe0GX/
nj0SznvvNupxr6hnmvQXmqTMRz89fZIPaAWGN5lBsEjys8yEJ8eP2Ds66abVrtx4r+v3svVbp2yQ
lYBC0l4E7R36Td12MM59iIW8gAHU2nXB3/GPVvIrcoEUkR/iV2kCejmH5blFz77ZQt1nBLir6xh3
0vth9sP8fvXyJkILQxCWaV1NI3DaeH4eEnGi6pXbyATPiHrBHm6P28OhewwQ6jKQa1ir2W/3DTFA
CQeBusI3dg6qeuFyZCkOCmOgBBhxTLuisAidTLfJAnTwEem1mh2RhUz8PVezNSB3j+j7ZtD/AlBS
mlXbzwUIWb1wpCAdCRVglU6RPgm+tWq0uZ1J9rmnjdK/KN4rg7uk2CRAqljGaCKCr3hYrd+2+Ajm
eJkM/GAEY4CPRgr5CgPYEbOqKl4r3a3qWfDxTp73DAURn7YS09fYupOfmuYP7XRhfehc/+6rXW0f
SvBEHWiV2yj83XXXmnITD0fZWmEnWsrkXMUhiY92j2ktjmF9gveNwfVwKhvgefFVZd1Aj4Drv+jc
m7jco8jNBSZZbz3TM/M2QvCI7y+0+Ql3oGPdYuOixArcmWkiH2+c0BF6QLBLJHvtaSykZeoLtoBT
HKh9OglLFF7jJvUeTO/sw3pccN0wiHFzwR54ivotfPOVGt9xpimOuJWCaAvSBVoBWqye/2B794mH
R5y2reJdpGyBMlnZPja39D6407r+UOvPlXejSgdq38F7H4bf4m8mJ8fGlsa4qdy7pGXXt0QZsm5H
3zf1hlCYYmMIIpXahftZFARRuMr8v7T4qefp6Y8ZtmIgkTe681TIR+4YLCJp63fVnlOU1FhEoumP
18QWXBDDCSPfkMczgYmwRcl2ibMbnJ0UP3nSQzXeYbYQ3cKJdrz3vHvQ4jff8xfQPpwMxXSocI+M
cPVWZCg08fk7A4aqhoxdIkBT5x/+wJ4VAR8uYCqtoThhPoXYP/Hb6heBfOV3O5gdljAy22IW1DZ7
zcJ34y5wIOvfkSAxbpS0Q62g4xGsAdOa/dFSt4woQO3U3c6KyCWPUX0IqtXobQRss4OzcZNm96lx
w4q5VsW3UyzpfPL/DZVrN3pEapE94TdE9cXN6CAKdd5Q/9VHR/7Nhi2INa2PQl214WGogpQHkDqW
2S7ZL/auVbdc2livUfDSZLSlJ1pZvnkSzItq70qPioRdVsyo/bbMwq2dqNucw8rukkAF1rEdfzEY
B5SGDETFD26c8+C29/cwUDTUaYOXCisfVb3mXXLE47sTpAdkE37Ouy7etcC7HcoBMHamM/n0naHL
hrolD6VBAKO40g/BcJK9g5Ls/HTnBxs53rRMwVaJtMLe5Rgmb7Msj4s50n+LgG/0NflrBqmJxlS3
z3yXfP8ghZ34lg+ikXZyuM3xcUy3rbMEuRlE1+A0WmkmBF6MwJ9XMKmLAs+plWBgBdj9iI/U2lnu
PoB/ieV8sPfDfVLtOFoajjmIEJVzVfb3wgSxb3y/BB1fBb42uVXTpFDMkk6Z6IzazZWbLT3nSiPf
stdds4ZAJNdrjlyoH01lyVAuKGfu9QscEcptVUYtzoZ2+g27UZqZYg6VYZ8Ni692NTaAfA+KsyuC
p1zbh+iraVdedNcrCAvO5P6zz55sflMXYgDM5rf5Lbd9nV+LMau/+zcAs/NQsziBxHGghTPn/9LO
MyNBFcumK8urfz16bd6lmdOz84W+YUzKiJdJSVttOfkqtMfyyFwU0hZfOkGBDxf4zM8ruJhRQS+F
uSVyEdAzX1egqW3ZFGptnzXA1bw7qwjVmwC8YrculbtSe6RdD0iOqE61kPfXunQbkWpmT6A6+3HJ
n1H2im01JpG2ju36USI7lTGx+l0of8xqUVVnPcJQ2AtRyIqWhXIAlp+HZ8f+5+dXufxDghTm/ABu
/9bprG2/HjDYsM9Yug/erasdjG7Dbcd3jHl25Txy2UTdDSHQaWfAKxeGHgC6ZJzUP4wf8FH5uo2S
b9Qx4BHrnOGTYW+delsggpkt1G4h99vE23GqhWtW/RA3uxH+0d+sOljD3QBINcXwG/n5tVvPHO0P
jbxpsv55VZOjrRVp7ueeY51LGznOapsE12V1cp0j/k1lfbC1rZTYy8wWcGu/RzGsWTng7SVnx6RG
sHFFNR5t5AyPdIt75aqKt3J+a2E5rhhigqFbW9S3aL424RmwUCw/k7MQMCLGmvXOTm+DFqe18cZT
7kbnKW6vJe2MgWMjb5jF1uM1TmAgr4YUWW58wY0zMjbC8vnng6F+bzHw46g0foTAhgbR+OuPM9YK
8b2s7HMWYUVP0wlqiP/WwXuLgmCZ+fgNczpN7VyF68FYEu2IscR6/VhgBAbKZdxyBxrdvsV/3s5/
ecZL0/4jq48/r/PiRWSzPiEbRst+OjkbDM+Km760xbSu0vBuQloBaRr/NsDcSaH9oI3Xpg287k8z
/lPIfK8q5ODNzCouVSafVzGJCNXgjy6gHmIxXKJGPzGlKfKbQnpPo2sFDhTCoVGLoOyvWNlp9lGx
20US7tTqXAwk2HP1pihyvx3hT3syuZskO9BQii/ss4ymj6P/kWOEkHdxd2N+5KaUxQyw43jvxOco
uovqubMjPpFvzxdEYKT00TL6aG986gwNTlxqkalaGIAcSaEZUNCbqpwrDzOdG0Qp0YikIiuNIwVb
Zq4FtobjwgdtaxgHreK5ckkVheF0QUwZQCrBF4cYN+kKwHV0gzjXrHPkCeoBcaWSX6hGrPga0Rym
yaSYBYVMugWsxXwktsVEQYBr8GoNNrSeQFaT4oXhTL/CnFuZuOw+bZXd++lIKmFRWxwipAqk8JWu
EwUjfWtamHr4XEp7rcbqB6Gz4jiU71r10OCCF6fFsgCNMHQnOTzK5UrOrm3zDg50Ul+78E/69KA1
NxEi5V13qOwnOWBovKm5epASlxakwLDydGCmHXX7UVEffOu2tvFD2+rtTd+stID9wGr8PXzVT6W5
a2Q+KyVYVcWT2/x1nV8+no9+9+A2TxWuvU7yOvNNzW2NiFCftsbA4UsOOk4RGyLb54GFyXsKKWZW
YOmg9ENKYPyLqIZvzP0sl8prVC8xIkBKG3jj5BKQ3KYZULfg2Xn+y5GfTPngDnvLfNNbdFw0bZGr
j7V/LAn8Mhe36kbLvNgN4dZqjl3yFBeEwwq94FxaJn26TKl3MTBMy5sO4Ix8n+YHpb5LqLJTh2rH
hQJzTO1zpD6VGF25vwr6ex6CQHa5HeO3HCcz0r+Fq7yp9rvXPckuiT+ubGcfTRUNu7HY+FtVd2NF
maz8Mqy1kNeU7KckvG+K68Ld0qlgnXP45Y874NtnhVSjrTrYpuBm8vUXsvvE75Kg47fRqVefkb+g
FQLzkm++RipOt+8V+1XLHmATclk67MU6y19Fnlyfe+PQZjc04LgLM+tJpYFj/arKV/IkSly/wZU5
g5ir3AgWjLFGCS+qVoV8P1gvIB0obmdO28Vf/NO7TKqqQBlrGH4tBY0nBOBbT4yVgm7X1VuBs8PH
rVhT18EF/fnBF8BYFmnX/23ilHkZu6EZWSObyFOldht0z0l0RFLVYaiBOD57mZmLARG8YFjG4EZ1
7VfQQQfHY/KKvaGIZ2VUyVgzEkSp96yOpoGypIgGQPLzYi8I3Xxd7OS7yPzOHqu2/yi6tHHjFo8x
kKscZGfbvqM/QlRhTW5ficl8m77W2hlyfC7P1D6XrlshXIc8G0ok2vSCqaPaHXyHPWPioES6GM+L
hDWugAiRsDzMvPWFs0GlQZVno8FLsjp5606phiILRS4krUPrr1pFC/rwlJv/ajt1iK70L8mIOWX3
vz2aS5RaUwcWqX/9xHyjLUvP4yoXFgZCiBA9yvZZpQtT/h3UK4BvKGujZzb/QVwos3hp5LQY0oP3
mI7/2qINPEkiKoH7BI7IFg+h+BaWWBUhhIjK3BA+mn/AiTkSGK2BsbIxl4VeKk+gVTL5BPtHIP7A
an26A7reC2ujyz4WEVm/2fzW2eOYmuar4IW2jRDdlaJuyT78DwITyDB+evbkV49StUGMXITl8NAl
95R0PDBH6zCft2QS0WUSSb88S5zAT+9ZRWajVh5EuxRT4fiFzcaTg8d5+bPubjJ9N3OiL9ytPM/k
TLO1AByn0c43uk7RKfs07UNa+WYwjJNWSYLuAgy5gG6dJ84+7m18Ye77LEVCyp+LfGIDv7/0/y3C
mpQYmm/VXqfGNuSFNwtWfmot8gYil3RXe+du2JbtTdj9Y6rBnhYyOWOGtPhrlkDyHReaP+wCmTAj
Q1juqpmlXYCb8ttD8aICgpKuTdUFq7qM8L7i98AtvVVWgAzo/RKXKeeh5RBnmUmic+vdz/wuF6ou
ngtDlyvVBk4xOXNtY4dm43Pm4N3QVtPq21Gic7wSLuPjkbKP1oFb72RjxxqQq6e7NYt6uyCowMsT
5x2cDi0x3Ph6GEPJVCs0EOyz99R/tJZc43cknzycSctSUG1UE+6780zzu22DxZ6+OnNcUOF1Xi8i
5R+aL360hRREuowkud7+I8GJTqMnIKzu+JThsCH6ozNbd/FIW5YQXMK9i2Hk11WzrUVVjCFbh0u1
e6CZAV43oCWFvZ58HKw3V1kBFoJiLHlzLVkRhb+dZJsymXKZtHFaLMtlo+hZaVuC+CxoTxJTxl0Y
XRv6tUpO6K5RFqIZSBdatLnnHn8xeCCbIDASUJKmqDynSsLGjnhz8GFEDtDb4KKRHyNQcRfOin2Y
F98Wbix4YXbV+uigfApWXe04Q5vzPIhiTgVD+0QPtIhFhxwnEUY2AptDJym2T0yOEM0YfZobB+Sf
LGdLu52pSKncoC8h0EJoAaZ7qz453paOGViasbrniDFzYTwDW3sYzqW8hcJNEhiir9Ye2/iGw4/q
K+ODSr8re2xhT/xvwAwDkOaMMVihD9n+y47ob4G85dnRzlfkRlJ7YnTBGYCv9vP5u0Cf5Kv5tCuT
86fqrjUCD7fPzdpLt4x1klhMfpgz8IMwUBGDDPcubTZCihIWs43Bc7ZGIQyrpUrfezPfwwUooai8
EQYQVGYa0ZMQLzsJN5jk2+eyv1ewo68rktcbE1U4eUflZg/XabCmhRrVbxChl2q8M9HqxPimfMqM
fDkGV2a6Lt23QsP5bK96a3ZZWMeP6gOZ/nUAN1A5UMDz08jVA4oLddAvVIiZAFBySkIcfm+ZNnHa
KxUHd2fFhAh0gN8+/LzxF2M1erMO6ZkYsRuTu7OJopxI7tEB6m8ShUEUcmM7hIOqZ6pDRkbES1aT
zWq3XMoKNVrvCLfABJQ/SD2fPgNPIk4HBU0FaPSlumI0CVMSbDIVA3eE7Wx5+0xdzz/4UqSDtOmA
NxRQ0W+XU2v1VoaajEhMAN5wOY3tAWBN9wEEoSrO1VsRbVC/0Pc/b/al1regCeBdZFL0qR///NNL
D31dVmU9WGdmt4DTWQG3UJDg126iQ4iiO/5ZxAE12ZbV2pUZv1r4qK/Aa9vNfpTfsJ8107u4u8LR
tBqEFi2TN0EW4zCNyd8heQbWHkFmBLFEQy9YBc7GSO8oZpQ5+WvrUhz7/C6TL6TuNHuMYn5AvxFA
JAK3pt1Fi6douGOmREgrbginlKuoaLJoCbzPUCz89DeRKTWQ603orWACoj2y+bx0brxDTUEuh/mT
QXrSHen4F0CU6CgxbkahTLavPFC4pu4uBDJq1KhwVYnJkY7qSkGICxd8UWJwIv0jNxt6QL33ruCy
U0CyR2+x67EhTPbEsqR6KNsX8gCpIkXrr+Fshx4a4fYVUa6oTDg8GTrRyKs6bO0xTaUFVK1ZctjF
BB3nWUio8ImYyUxaAMmQFFEYNNaZ6O4MZ0DhdGgYqSMwTbbCtLatN+QD6Fgk+cyta4iIOr110Xdl
BAMvHuGgaZ7S+05vubJ1TtL3THsAF9JVd0G8lZrbLPgt5YdGOyTD3i0PeXQw0t0YGIs6/Z07fww6
6ZV+D3DEqM/wSaLhxkrelOyKOQelFb+fiQHqB8+HqTuzd9He9kTLlM6Zbq05AH74UCTXUvmkDysD
VXAj/6NT7Jpn/kWN6uF5f1JGXMEfbQFAaU5+f6tbAoMwF/4u7wJYcZy1wKFMYYmtV8aIj6KLTxgC
jKGnDJ43NiNqQMjHzL9BTgQFNayW/H2S75nIFfV5Fgz4Qfn89lvYVGhCi4u4NPkt7ELurVTmHIxA
iwADWnupW/jhWg12cXwVRsqC8RzIwKZ4xCx54dUvrYwcISsMrwBK9NVNEP5ugm3sbnJ9k7iPDO6z
5Hb0//Z4DFfRc+MX2NH9lvRfhXNMPRqT6WImtl0K6ILULQy/hHmeiBefYlvmajAPk8wS7SwaCzWi
yN4j39LWb+O1F+5Rp2S6K4dvyGGF2Y08Ak85MZDJvDWjnCJ6IoEh+EvjDswGYa3wxCiYa5PMk1xs
6N/HcNsUczXDpesAIICQjxFdJGty/wVebJVdmdCrjFdEIbCKqP8A0aIXQ5MUtAMIDE4xWMXZ9vUl
LIIi5K9lMcMTIg1ft0wRz7U8nk0iQXcWlkadPDACZSfEaOg5r+/q4kkpzqAkcG4m8acdRLb38y93
gT8L7Nz4SL2Fca8zyb0a2RlDt9XNc6qNK+Gqh9Gh+VQFv+XxoAXPTtwtDf1FDuSlTPWmbwkG5k2/
NmWar+vEgb/S3NTmTrJ3emww7cpmjtalDB27XpiWOhZvpGNftyns8qwKfNUUggUk6eihwB0CqM4Y
hnNezQkxXWiPgcL/73GTzvmQ9okpkaqekX2n8drLd9xWuAnyLK6Un/f+UvghBltMCQVG/eOC+PTR
pGPg1ZGCYSCMRaI/KSbKSnA0Zn095x40+TrLqEzLsuZBWFaS8iCHQ1KNiHY8Jyp88U6jjOJCI58H
ZTg5TZ01KokeRSbIEm0xRCM6Cr1oMQq/JRgpVL7YPwmelTBacszm/4eU/aVv+vMSJteqE2Qq0ZSX
tY1Fo2wt78z7it6MudL0YwveAW3MbomEMB2An3/QC4QDUCVIFwMqpL+KmvTXw9rVkRR6GSkeCRHI
CvDttMFBr1VIO+IFngm90XYW1XEJ0QjlCakGoB3ktVMeTWNLuSEltSUQjTEzjVASpD+2nSYr3Cs7
WjGww47HA69HaLOxG8mLflHY/sZUaS9YzUIefpvZYyl8oZu/fl4uXPddd+/iBr2aJWRFC/pguQOA
4fyj9EuvXYI+i+wT5SCXvmUsoBgxXCJtOpB+AmNiRk/DB3Q69DrXOZDQMP6mxgRXkhYb7IWBpYNn
y0XkvyFLLXlW/ug0e4DP2kaJMVff/kvkxcQXkRDQSZQIabig/uJ3IxjYZL6Mt2IXDaetwZzf31nB
kRgJtovhqSBVGO6d2VYIHQIOrM91dkUShxKZXB899MryDdkiRoqzc4lL+Kovv8fkCDZJlpa5W5DZ
kV32G8/c+EwKqZzVY94gKLqjyBmqHawxRd3MT9QvfO48nupVtMEcdarq2YU58KYot84IN0jlbYSc
Q7mkCQfMDKAbKYORbHFqRaRTDzeCBGavLfOKSe3M13B5HTaT4w9N+SnnKPFi0+xTbjiYuXhFWvVW
ebANMvEtFHngnqq2lIxF521HLkF1HShL7MnAAP68jI8eziS/Yjv+W8Yk+hV62sRRR27C7Jr2Uu6t
4UDRbWJfOvOeTwTlOzIQwhPbpAstEnCVKwjBhrYkI8C4HBysYIvQcoCoD3wX0CvJLzh43gPQlJD4
zI4gNZNsQRELMGVMgGzuaTjSSmKz+XgY7cjymdPPwB4EJ6EAgB1nQJAhEBXPTnxMBAf+KX/SAmzj
JetI6IYlYrmcZICInGClfUYTBwApeSgfAcgNBOz5ATnE8ynKhTkG/CmSE8xzgOtN+4JxqVu1KfJj
cziRIUEm5BCDFfaTEzMjfsd/JdE1wCr5hmqTpszPv90F1rsFK0LADrgeHbRevwbUKnLKVEo4Qh7x
pb5D5a9aluaeNIlGhWM/oGnInWLp1yCDQI4DYWeLw34LcNAbQBZ1+z4HdoO+vmhezSqRX5A0Yn1I
PctMAkRXb3K26l6mfigC61x7r2o6LMrgBXM1epdxszal91LVFqO9UcZ9PvTLIRcCeL70NJhbRzsn
ySnKZgq7i6FHob0Bvh5LOxb2dcMMO+rjuPVpMoz32NO2K38lK8L68FSG+6bcS/0tJXDr7+qKJtbM
bPFSTgsWjULAQYCBvtKklDGlOKTQskyyVSrpG/RYAKdh9163Qpa3Le6BdxdUAHwzIbTbDQAEjjuw
5Z+PzSVk05d1TPJ6pzOCMWlZB6W1AfcPxehghaD/YC4rSGZUHTRAe29TdVuOSJQisjkTdS6mAibq
2FRDKL8YHxX4p+TOyDzVknAZP9PXJf5xnZENcH7prnFQyV6pi6krfn7xj57BNNaZsK9wzRWV5LS/
lQ3N0JUK53EMq1Uqjys5B3Ax1EA6j8L+yu4/OksdpmWsKMBC3AbnVGYPVfmGQ6uSXvsf5WYkc72r
ChbFov3S1L+5tBSubz2+k9MNqoQrTeqXRqis+AhpSjPzD/Ur/mJ0l9Cg6aLBSsPZHHgeb0syoBgn
xlDYvvOTgxhSxxKns12b+0tTuqVpwCAe5A5/DuUtUQUJMjIC7NU4GwpVbFy+wLBgK2db8h8FxPct
g4MMNR/xyOk8L02NsjAMug9Z/Fc0iWzxnxSRgkXVvOrRvcGYD5KFpf61goXCjmKQBX+CG0MrONtb
QR2PTmilOqDXuSKw1Bt/kXWRB5ENifyKt+ascxtI7rEvj4jAaeq1SoqSnY30ne0CTUTmLxVvtPGE
IynBDEqD7d/R40N/jOBKhOcXJLMR8KZ8RWcYaC7FYDNUazh0tFm6conuJjcHqc1gnKzsxPVAWqRp
v8Dbe90GJHPTPP183nCyJZ582z2HwozSUdUMZxJv+njAB6wSX9og7iPwaiB6NfdA+i0LJTvh2Zo/
Z8U7o/CmbpYeoAtLgRgQoUW6M5xHOl9e+VaZt1a8BPSrG+jRKI+xfCt1T/QG0/xa87YeBIpieOH3
F8634t9TeP0CeosAfrjHdLzjwTRU0VYIcamujTXZN5886L28PHT5HVA1whBdRjwIHP9OSK3TdOXQ
d/bSUhexvfCiN1u/YRCic5v1R/hAvrwywg3jwya/ZZyp5/kiBL6gChkD7QmSksBReetcf2AkIYcC
/MZwX8dNlV81Q2dSeGepfw2MbcEiLLZgdnSvWRQtE8BIRU+gWrh9uUjKW9H6LxExLJ5KgCnV/6Ps
zJobxYJt/YuIYBa8shk1y7It2y+ERyQEEohJ8OvPR/WNOFUqR/mecHd1lyxbsNlD5sqVa8373t8v
KdqAhfyXMwB+EKFByKZs1KpfzAP9OE4FdH9L5TVu/URZN/h32OsR+ElQ+tjyJ9UeWKVExD899O8C
OxId1TSgPcMiucnJY7w3hgQC7HgqQz0+DiLT5tSExxonisUUcMbcI/UZRGVyh2o8DV7EokgyIHDN
I8QDeBSap9pIC9h+EvFrmKnMa/R0B3Wr0/VPKEShqhubTnidBIGDhKdbGO+Tw4Ot3xnUturOGQur
NF2BnLPTt9hsaktgX06f0b7KVj7TekpBk+CNBbnv34i++Z+kW4xK06x6uGgeUwOog1xnFDJjYY6p
MbYJp0CabPdvauHwdnzGsG+vG49vomHERKFfg8cPsMkrdnXH06vqkwdQZ+N1mUwLfYKV8rbKXnnq
1OHoBIJkCPGeNQ/FX2M+jCHgQFtPRJsut6vTd6375/PjiD4T04H3IIBNbMggUAK1P2HqsZ+TRTHV
KCTp9OdxkdivEGOygdAyRCgPgk3FUJ8skvfLC1nWv5/8L2eV29WOKRXcFoR2Mde4OVcn52tTZ0YP
GKOstaMsLhPJVfJcTE7NtFHN8GhVguplA/995BBfYGKYQxEW2FpryJtLZbZUszI61IaTLOr+rtBe
2svxMbbeU7B+/OecSWN7++SzRGOuev731X87a9FqIjvHmlXWb6AdrShlqzjJbPRYP8VshqOz1X82
j//+IGOc/38P0/9+0nglv539/blJu8HuzCUlSiOr3DzdFPn8qEYntfD069hOOG+qo5dWK1l7oQcR
emp1MjZS0TqdvLlcc1JTdSyZ0AvJcdvAGI/VUTCW7r+SBjvZOx/kmXqk8UDpPVmq4dFPRHpGkPoS
ZANdECrt7EXr75XK67oibNvEMy9XP451QD5DpPr9xHoyW8XP4Lse4IFhBiViIxNl1fqse3Gun/by
qjT2AsuqH3CSb0A2vM3+d3xuovpsSA65XfIkoGqMGAmGvb941f8/9CBlPIH+ehhkDngjwG34ywZ+
qEr9UHVX85epW2Hu4VsFA7bdJxcv8BhdE8yR6IX79xT4rtincoM0uABbIu1xgwSVcSuf7K4xl1me
ug3ZXA6H1LDesmOD8fo+sFnIpnb0kxT7eSy2xse9t524J2Q9O+1pejro3nBQRk3IGqoqW5QJL/SM
8UBfXTy4J0Jr41DSntDrdBUbQCZ9HgraDu1RQiULLcA9OMDewXog0pS79Adc9ttn+NsN3mQ+l0yx
jxO9Mok06eD6Gq53mTHDmoXOvh9jtG8/CwFFk/gDVvFtliUNGQIxfWou2edLzAzYuPm8flhODg3o
9A/P7qdPuzndZKvLassEQCTvTo/z6jJaCkObxp1eJNrLvyfK99NzrIIjloD9662IHAmTNNkfx3vr
/YxGUuzejuuaeKQepfKUy+D83IH43R2ifUEHlq2SJ/w9nl17iPelSQo6VvVO9YzijNpFhLUy3SmQ
56g7cuZ2WgjZAxGMY7VtmvVoSPYjFeDba6HdgQXKmWIZNwvFrrNOvyALN5Zg4jwY1LkSY6rpSuBj
2ZKGXqIvKkMcmlmyYSZL+zDv/HT6o5rfdwRdTGZl4hmeBXpht4ebWaRFk+dg14UAKB+QCktmquqP
x7k5vZQBOCaAG94pEccs8S7xS/dTa+I35Q4VwfgRREYzTb7F7o623Jf5STaWqC+QMueH8FAR9Td3
3XVX87h6Lf9hIZOUfrNDWhZCxKNOPXnz+P3fj6u2JqC78pgrL3mcrFq39ya+4hvO8avxbKf09OAU
tfPea10rkEUa9VN5OnGubhwkYbY+3in+lZ+RhebQwh+dQ6gu15Wy0hfyC71Yb8NW27bvF6o1UyW6
+PGi9StPc3Ln4kI/DVr3ytdCFb1QA8M13GFrLdonkEEx/lu7s4/eefj44PfyCRO+FH/l30NgdPgl
OzIjQaTvvCYCkT8hOgfup0/7mIeUdGB6NHdPXeRrRSmiu8+j0N1AWR4WdXiZ3dNW7WKl4bROtEpe
6epxwCTExKl9JAg8TI8dhUuTvXsUwfi4l71YvahCclI38t8Ojn8XfX6m7smHPC324iyQz3Xu9m7i
pT7Qspe6krDFnjdAS3CTl3YGOz4khHdblyZvZxyzLOqFzK+sROVIfE0cWaxU0Ylsfn5UReuqQeun
0ezqI5HlKj6iAE4vCrf0Kg+MKRjHT2YUgVqiLMJDxTvedd7E0YPLPL2/9vygMTt6sImWrYO9i3cI
6rCeWa4VxetrCIMiAG2c1TNznSziuenmwhmVioCIP7CQ12GAvRl3xe7wQKjd7tpYJItL+Jk4ipN4
rfNui2Owjt3aeS9d3VXX5jpfDDs0DPJElFSrvfuXXugBvC2/83RR8Riujv5Mz+fiOrsyIGeRMVT0
WK2uu+TT1BzsfovZgYFLotoxndqJGbx0Za2L2d07HhfOA21zTuJijCrQ9gygdXqbvSMsv3MhE4h0
Ku/6MPVi5zV2VBcPU1cLtI292BUeZrKO5qmhHuqzs4sgoYPlgiNH1zv0N6gY5Lo7joLh5XNr205R
G3BhCUWTlySC5LsANJoO09JVgmF5mGvBICyn982nzkfk35Pd1Hk9OZ0r00R+jLLHfE5i4ZCGB8MX
Z7D/XPy6n3GMUz9xPmvnKnaNe3KuXucf58kcHJMvWuKDY4RlgJB9FDA8ZTr+ut4vI9OnF2R6jrgN
f7xV2VcELTS8evUSobroEYhMbGIvcb8ejKDyjakd5PNidgKEnvDGKpLnpY80fkgzf7j3Uu/o7vkX
DUKWXSZMb+KSP3tXkfsTsG7xYc/PoRSiVulbovUvrrlIHtOIzMkdV6/mGC5wiEDhViAbF2kiEZm3
n3azaqZFMBl807v4KrMTefVZGWpRHxhR7NnRwa/CJpysM5EFiZsFp8V+euG37J3xO5mYEpU5qO+I
coZ6v9Py6zs3EULmxY4LuwgoBe5FHBmI3lVdnniQLvqQjqHAjo6+OpOd50G0Xs/e0MykCALpPVuI
18zUO864oHBtl3Qt6n6C/n7RRm4jThglAH8o7o4sqT/30/JaXqpaIoCYUHOJXw71J/UgcuPOQfXB
UVhVGXWXC8RARET6B7ieJ3bMQzxX2fbb+Xn/nl+QebXcMn+3LpZjXzFMsc8zs92WeeMedTqSDDAx
6dEs6W+ZILCYX4VlDT+cDN9imHAg4QVSXZzw5583YlyGYlCSEcPEdFhPdlYmoWxB5jxHWZJgva4f
tJN/hI3yQ1D0Xapm63TQYscHyV6+GUEtL2PiS07BrHi+yDPaZU4Ysh4e2/7uWK2u/aKT3g+17Ry0
iZM0qlNPAlNbTbrZpfwpPvsml0MJH6ouXodU1G5jpU5PTDVPB2N5qlOvsD4kMohjf58rK5oNkiGQ
1AnJ2VnYl8fUPDuny5dUvmZwcf49JN9VQv64jpuo9EDTvJJemCHFOIf0u0pZyZLi9OU2xqpwdFg7
d9AIpQb62i+yaTWAgOxP27xi/5VZMulEFBkSNpkt0jqFYZR7cuxXl9xtxmapifTTUxxDt5t1wCWP
EwhqFbSgmzS4rlOpb9qO8BEvwDhQk0/rtKvbz5R+p4Ymtb0jH4FXbMkZjm8/RpbfRDUapG7ICCBV
ozTwn5O3lBAaKtqaJWVsoShCoyzU0W6jsu4Ph/t/P51vorY/PusmgpKM6tznUstCUR6VIuw6txo8
VD6cRKMTrQ00pfthcH81CN4OLu63CDlYVBcM7WZt1rWdmweyh2U32T4e6Lilob1xdI7/ZKF3YZoE
qJxmJ00Yl0DuXzLp6JYWkgjY7rW7rl9U5qwx3Jp2yJqtRA8lmDvH65M5oWDULhQb+UdaZLt0m2Tv
EJ6lyWdcqDj/vqj1QqE/toWeHfYK3OgC+fyLL0vTC4dQ7WHz4aT57Nxhelc7tuRfAKuH7UAhCEfC
C7R0BfRigGAgjO4+051s4Fg0HL3sRD55BuvKZf8ymWckuPQCiKF1dafGPRZ4zXQTXZySH+CI73Iw
6Hf0K9ElNdIobnIQLQXsSpNYx6Twk6AbIk5P/QNdQtAhOX+ScmYoENa/54w6Zsi3TxCDWD5WNqjZ
3HaJJadE1y+pqS9zuL69xZxJo9qEltG7WvyuKL3Ytx13fnJyRfOoJ4Fci4uV0U+jitj6TNTMy9O9
W6iseWM3KC/t8bFuXCvf/PtKf/mi/+tKb8ZnoL6vXVLGx754pWGN/BKStLa8V8sPBWzSfteGuWns
9PaZiriEkwdlftj7cKu7bN2c7iiGp6g3NA44KIyYlsrnFSvVoMgXefOiDJ+N3gqT6VLFe1Tdso2W
GDPSXzN5SS1lfIVOzfur4Ssd6r32tGpCCwnbetZXW+BhnKwvcvSfne/+PM+1SO2jYnT+dGGIUJWm
i3Kiryky2Ps5XHpabQGeNfio57AsA0ByiiZwIWBj0OWAVwV9zcICpzP7O3D3sYSM+Up4xVxxEpx/
UplTvznt2CBHSxBkOi391hOkmpwPvZUekYyrpvuUTduze7/qvToRzcHfq0htiUx1TjFtwRAXRP7e
gPJJlO6m1khL8IueHV2cEfK17tETFCn8hWP5E2r37RH0+3XeAKjdtWpafWDL2RtYpNBS6RzhPAwC
kIRqvIl68HooA8sKkjTYg1N/HJCih299dhPTk+9VxYXk3l63ausonffDHP1uMf02hje7fXu81NR7
c2NJoydMp1YbpcKAo4aBavz/HSDSRkLCKKVHD8Ot99T+lFhn68A4DJjygMnaWeWDD9FW0yaJpx9/
WH5ohnx3cyMLY2yihQsxHj+/JejnSS3jrGXpy1knNsTgV9eXSBMnDsk5yTCJXtSIilSdrJWMEYlv
h1Kl8/ZCqOas+EcWT7Pt9sv9yJ3Zy+JRFio558Qxg8uTEk2cU3R2ZlPI8KQTWFgQeG/D2fjbx2Qz
dz5cJDPXMam/Jca/F+6mczAYJUmtQQRmHylJRya+TuJjfF1yN49jforDQFC7/Pa5LK6/ct7aJV/g
qyFjIKdHgcHZeq333wc3ZGoxCRlZSAcQ0IIuoFXrqAIkIA0eZ9vX5we+l5Mhj4iB7bzwH5+PERe3
4UcsLuFIhlCSHfX+1Rtv5TlzTkSrKPwHhvjquPLxnWPSPGb1umhIoo1V4+Wv+JNwyeNtdKQXYxbV
OJUXTgvn9Ssl8and5rHm82QEi/kxcwHE8f8yclkMPJOOdAw6+1QRUtCTuqFa4KjOlLEZHw0A/fbM
47GCPXn+gbsaU+IRy5CFTdavijNZfcc7R8RlfP3Mo3t7e3mJjtP1+xp1AjFvnb37rju68+y977QA
G2Y/EQop6Pua9hUwmFMETuMelwOjrU5HXOHqZu6YYBOfeqY7EQdBwu9lfupLHhi4h8D1+5hmjxn/
NTwHAAJLCfxj14b5AoSAF0ty1T1wQDLd+7F7Dg5e7H4eQDgwtvX3fOtIQk+vx1Qa9Y35BMq1Hi6Y
DmEFiS7O2evdmPd2frKWXQJ1bqWbW/z9PN+VbrCGtuNCuydvHlPeMQfkDX5BDjpOiETUpNZjhvc6
ePS+zNGCWCKf7Ox2J6Zq+uvr4nieZwfL5XPsVFHvIvWwYJh2a9OZr++uji1MZyCDRGfaWU7BF5yM
L8vZdUwVOzCmJgkm3jj8MMJYTMmrhxbNXPcVT3Ve+QiZr4fldEkGj2euQ+pK6vvfFzAZsNPH17/3
s/+oQ38dupPRO4gmckhQNwB7bOZt2hS2vjSYIwOI2ThpkdQH7Rnnf7FGNJonXM8HV+Hr7R7HMu+N
VQ+h031TmWZ0vYNJwecAXip585l/R0TrwHfe6StjdMfZA3QhxjX/vNyt7yvxdhZ3NVNsnjkXMIue
ZakIiLrzgXdhL81IUX8QlT8Ijbz/4eh+Ua0UbvgFBjMFASnENhabWc+6ZJGTpj+wqFl82BIzq582
QATF8gh8g14lE7/z/KfZw/L5dSuzYEjmnccfhnLMFm9GEoNU0hALksdI1vpz+0zzTC4sSYPHR50Z
0MmOqE3TWZUoPo1SaTE72mFehKc0+OGDv8kdIdSjgQLUTohn36QFVsuJX1EmWlLsRjuHsInWWvRM
kO1ERhPtHGrC0B/pd9PkqCgEfUs/XME3ocUfV3BzchBjDpXV678iNwgkaB6CO/znlYswqJzQ9RDa
l5lU+jAPGAmOa4gD1x8pyv++Dpxh/nwE0qGc7HUKIGgLB7D4T/it9qPsKxxC+k3pOm3t0Z+G0M7+
QotTniAWhmvMTw/km5D7t+Gw5Rt+Wpmd2kqrNH1s+BkJ/qYDe4fW0v7qV42QFpCaT1cxWU/woP7p
WfzKyG6nISpbmAWRrmlQw/4cg9pODXsYVH0J+6HJPVhnozGsHMBHwe9PRWGYnQctvuq+bMJep+56
F3c7U4py9qPLtO3eL8OmRMPhNDb+ofTSuOrkLZFmGV2TP3ozfPvEIBKOBTdEcvWbq710CKVTK9GX
tEmyaC4dbcPbAeVPEjhG6zoqkMKfxgK6yDxo4FA3KIbA+PthBptjVPnXsP12ITfAh1HI/TVJuBDo
RXlHJHKc58mTCv/nsL86yflTRc+ergZGdRSEjUeKMWK0cNBP+5bk+408xVAAKM/lmJZQbIZ6DEZS
Fq9HtHf6Leq/CUJtdFiNch3S/JhFRT32AnHnMOOYKnCo4FpBN0KZe+i3lIJ6sCjtlW1Erd7pVM6K
J0mZ81DR2a07f6BrSMZbA3OdsU+L+jmt7CgD2vBhQEFV2uQMv6kDTOTlDbkMHCPegzvt0HvnOQQT
aEi2mOclzjRrSECmjUPlBtI4Cq3sFKq87JE2oJ2io0v80Ww/TX1FxyyMEpjGONrxOGhvRLLVoPti
bL7bR0i39e0UNs3x6MMeY5HDKyFivcI+UxzLugdFMxs5KCbPibojmmV+cbk0wXGpCBPEbUgdo55B
xnPN88I8PPC7oOtBUxkpnljNlWhMBYq64MMop0vKDry4iaT+ye42ZFVmtkrOm8kZ5nmE4grdlsNZ
9PmmVO5ob4ytZ16Et2JlG6qOunn/synDNxMJsESm30pm9VH5/HP9qX3SH+MsJcuX5mX9NindiwEH
TPJGLecBheASXoZ7yP3abkOTvBr7FMvRf7JBRU/h7xlNDzBNMliXK/bfjENNljSrO6tLadZN92cn
eTymUffVfWlP1lS5x/15pu1MYTylnN8lJ/z57pATTDVBut6La2ROR02saPKu+XkIFiz292kL28nZ
3yd39Vyyne6r750n7R3phLBYQwzIhaxNS6hHzmHWrku6Yebxxlp0vTN5skmpp8gQ6QISnQXEEDvn
ZR11izHEyz2N6UyEKnvp2varAN3IqFwMlWBtrdToECTURQqvc+0p3e/3GG+TosuNuLxOMucaFIQX
GTEdjYhUNbTFMUrvGrfylSCZVy4yyRfKil/719arVHeykcaaBZEBHPkxzsicdwB8f/8oPx1U5JyJ
zM6qU7yeoPEvjek+PH8UlTNFNuHD3uQGIaP6lA2ejsvQ3m0ifR6/aWI/qzcXWus71yCsL4QU1eL0
2sxJRs/umCekS+2Ll6bVCocg9xzt4pUU4JCw6WeJC7I1zVqnnR+Wp3vQ5tjTl9fnTCS7Dgmy99P8
knjXd2vTPg0r2wVLjYopXONtfEel2KHheNY5opntf9oX/4I3Af1oIpctmvdQcLwlmPT1yZTrCiEz
wkPvGmmzYpt46q+qUelT7XDSuzGWsrxh+8OOPB6Sf2zIN598czKYalqr6aUclijpRW9WdBQZuc8X
ZaSfELK/8t6bT7rZ+mXoZZi980mG83YNE3IMK9IjNUoi6aH2llVIe5NvrBMfGV0yO9Ce8Id7/St0
vLmCcU/5LfMuuqPaDwmjXJPsndYFVTtQdKebj4Wun6zZJ3/ByAaESkNFn2CUxiUw/PPTrOycn4cr
HCAY+r46LaI2QvzCf+pEuqjCfMaR5Nfz/jEOrE0cDFTox1s2F9JWWpWPMrwyNPvnsleJhLLplTK1
7avefn0I2RvcnR0UXrZDeserXkoSQXq1SN0UBjZzZN9Ct2h5WJcUPvePkPXqU0Cx8cv8VS0sV5bf
56JaZ55Moe3fo/yrj+RmRkHtMXA3hJxHx8nNKBs9fRJ9o/Y8ZysAh+49UILoAuzQLbWRjcBEoxgv
EDNfHT1tjuCAK616r3lUPcVXKA/nVNlLoYt0bVCCHwvGuodrLZrxzviDh2DiXaihxhR/65eeMmU3
jzXSkOLuGDv5M4U4eT6u2w8NcKF2P77M0Hjt56el7BYMfuH++47Vb9YQ3SIcDbrGQQTT488nfT1p
nVzkbb/cwwl0tKfjXXrfPF7n9boSeWC6mZOsD2uLvBv9vgCKmPN/b61hsuFATefvL962cROSx8ax
065F1S/VxRkW8hfxsFrAuDiTlfkjsPSWABHEJNnptMyEEhDXeKfp3ptEyg+A2q8M7M8JQHvRiGyN
Vu4jxPXncLRxisqoYbTLXih+KeIo9eEwOhq5LPkC8xnT6w/pLXEOD9LCokDef8BGIIdN7zRPAyQi
Lw176slVmDxqjvSRPdhr6f4nBFT/pSh4c6GaZaiGjVwDPVG/mJ+/7QeVrtSWPZQtPF6nmO/XvbAe
qmkzK2fdppxpDtajy346KwK61SHJ1E8ZGgq4aI8oHXjP6jK/3MdfpGBzc5qEeJhtjPCKxq2brRAJ
Jrm3M6FPsaZ0OWpeL3PFz6GhoG481UIYzXmH7IyTT9Hjv6+Ww325qT7zqe4V8yJS5toseTguMje7
N6e5t1/FwDGog8yOolvn83Z68mnVFOoqm8krJJazx9MrvE/B4e1zThGHPPc84vd7JRz5HIroMYj0
9zPjU+N4J6p0cSjYlldnCG2h3WH/sChmGRQ1kb1hUuTZL4eFubY+2FTEMJ0sTtBMYIQ0jrYEJJql
Tyd3sjts2ln+qT/vK9E/oxy7OG+wpsrwJN4eP+tdTd1I5Gg4p04yvx+xLH1cwwfnsFDuPg9TfDzL
gB6qre3BodhKnkp92LGeYZpc3yZ39vL6dqmEfdfu6rAILyHDAeHT4QifW0G17F/Ms6ge4udqodE9
GkCMkB3ivkOQ7uQV0eDE0wjW1yM5SFlqd5fckVeULeR3QoLNgYglduBgLI4c8Jbq4f3gnHcKfhQg
HArQHwKnLuWNBc9/ke9K/7X+IobBdvMOStk097HQuNvFkDom08kUMzu/eNm/2G45k+YyJ4urhl/x
3WUhudXUTGhbe2wA8QKaci1bXDRHRprdW17EhqDk7vRuOMr26GwLRwv0FQFVFIdKAPs6OsHr6GZ0
/Yrc1WFiHNyLZwKt1IFNzCv2wfGtpaTVAdtMonRhRKZngECGzQzlizAh8umizJMgSOyDGLco240f
GoCv58IbuS/Z6xU/QQRS3JGdQXep7qP1hkJ7hJXBfKu+S5tiqeHwdl8M3uBhc7p3hgfbXQ+iXur+
FTqLTAkAzUfPCr/suSUud/pMnkH7CC7BOCBG9KX6xbLhXR7aCwuYXNVUqgV24gt0oeZdWAQXAEPa
aNip5lcPmRQXcHcaXz11Uz2qgTztplKIsDgyKmenHkOV6/wwgwXmWA8pFBc3uTPgeKnB2Udwfm3T
zeNUdPoE+tyEGJOJ/XxQHP0lgxYNyWTiTn5oo/ivD/dfm8nNsZebchbjWt0u66fTvPsano5LiTBf
8iYe8L2fsAsYIYj5WoogDgflTNl2Ylgp0Xl2/kpyd9DE8DTeBu7Nm/jZcs17bRm7b8X9IdyvraCO
6q30poVnMTCkXj2TRL/WnW7sb3LY5/fA/qjhhZPEMZZ17miLyrcFfzOjeK4/x/cleGwu4rVRCRxr
Z4TmwXscXUKPgui7HvHtYA8iLN2R7Lmxb0bDrFpctnu/Da+Jc344QpNStygns8B0V342KkddHwPc
Vhf7HYhypGyq53baP0mbCdnD5av4mgRS0Nz/5/yAtoSH4O1a+ziSTNJ2yw6qiuKpDKu3mCLz4rBT
InLOVQXr5+zDeX5DN+7Zvm8xWZpaDw3YpXjQWSDI0braWl0Ybh4ZgR1cluUq32LrYpP6sV+k7uQZ
h56O+rgDVramwwqqEotvP394jreUuJwiaEIj+ncYoJljRPfXFJjAaoZjA0J4q5dwnNjnS6Ol7VJ/
MTeD3+AJIx39jJrMB7KZAoEXNwOuzRzMwDhHHsyHo+6rCylsn3VKJPXzYVfRcQfzzQxPQfWmRfFn
H1wVd1jFE6Gt0L29H8Hf67tN3v4ib46PjWdN4ymd9HFgPLXzPNRm5Uu5QfbuQTbF9c2+OwZgxOHV
t17iT217fEzuchjAjgVkTMDVQvwqZzln1WSGOpVfv0+2X/pbwgLpg5GPFwubPZ8ATougdR2d0yIG
LGc2++YG1iJntBxYD7RflSGe5KdoP51E9gfVWHlX7aDUbloKT3unmWqrLNKecKN5A7te4i80Pd4d
ZvD2gW69q3sGNHu5rpOlGWQcFa1vv/ePGgUPilvT5vEQ5kiSsJ4O03xKc9BRHF6On8bZvYRImNxn
s2OQLyZLKyLnj05wA8dDGO4mGai20e5sgPODwyRdJIGKtlTiDdPznIa+ubFpPXN7jBCH98u5tECY
LcxeSWs5QVXogIf1VcgfySfdtwLaHr9kXs3B6u7z+aF1KlxFkVZz5KfitXKtOc5mkXIH6dDPF3E4
WWSzwqPded6G+lZ6KefdE/zE+dnP/dwtV7HDOYwiw0AZbHkiwVzbwJbWuoLf4+fURuQnm/ITs915
qBufs5HlfAm79WVncNHGwnT2RE2WWNOBFtNO98rhRA3nXd+SHr9ID41vkGRD7PzUVwyM6AkNpBf5
SX0aSqHyM7M9hb+H6v76aPnNmpYEtM0vy/Nzsz2u0Gzy6KF6zF15hsblDG8KpjDTmGftDb4Mrbgj
S0Pne0oHhKvv8Jdi2/73ovoVuN6sKUTWLCI0GFtIkNxsq6nW6YWd1s2SM63gIeiildwSU6Eaf6yo
/Cpf7fdrK5J0agASqMg9QjMs0G51rmgsysuKXSinc2Z0LEx3ar6iqFsgHn3Foc+3T4+6GU72osmF
OsyuSlS1T6ntavb8xHbHCshpLosQdaB71oCaqhLL+BowTCf+fZ9/oUj0X2GyTvYPv4n/jN//LRQ9
yFl7MuuiWR45CeZSGaR50A5OqvzQ1D0O1+1w/v45N7AZerbXU9fwOUPj1LLb4+weO8WP0PzfmTa3
QwWApGSUTb4tdx2S5NQ2xqlZFlf/PITlObASoSt+KweX2NPw+ICbShT9f9dsYRzRHqXqbiNxYNg3
SXd3uGhGSSPJMrHE0XKTxN/TBcURTNeu5A2EErVQZP/fD+9XV/Gfo0olYGzUN7A9NlBd/fPpNWk6
XA2ja5aNsF6kvWPCb8ycQXEbe9lc/DP/7+KrhgAFqZkZ5BQHQhUR+O5B213DFqcQZEKdYifDl/7q
qVOaBKmnJYZj7ljpNaaZs5fB3MzGmQRoXLMlSAsoYh5F0BniCPegdD3NM5vJy+mxm19EbYo6qFbL
FiLx3vvJ5eMbaGOsfNB9NUEcTMP578/77bXy2l7252aJIIKvYy43zZfSSgUivO/JKCRhYBgBm5FY
/vSW+fqD8bZfHR5kopqmca4b071O7Y2yicOgCEtXW8irxu3mJozm4QGMYkmNdpY+SB/6XeHW77Wv
LzpHf+uoLL+mU0ZqTtRDgD6LvQ9lq21TYnUp0L5kouxqlhIcH9xmJ7E9/XDG/0dWvXnUxH4UcUF1
QJ9vFbZO50QxTyZSeelIz4fXP5t1Hjw99tGWcHss0iuuRktAI3Af9ONg9USrwf29vxhLtuP/8trC
cBaDuyoFalTOarHqAr90SJXxznKwkY2OwdjaMKI+0wswaObMd1dBCfd9rmwGKODximjZp0xDmbuH
J55NdX+kqVMr5xQxZ+xyqzGB7mb6sgRX+/d0R7Ljr10EM/jfBuFmFzk21aQcjlW9bH3KkDRbXObH
sJ6/UVzwVvzZro/ecdMvlBDpuHBwJdpuveTFfM4fjiS1wx3xY1T5uFh49e64mNxhdxSSyPIaBAbd
NecH7lHa6M6VOHV4NILTjBxx3r5i3AqC8iQFJ2+g+v1wXSCt5/b3ybabKc8ETPSPnOa4t4cELq7h
PEouG52v/Wo/oUAd0PVLhJUGSIgEJDtCidCuiM47GoVCJCToSrEIyIY1Z19w+WGf+AYaY9xMTYUE
jSwpHXB/rpvmqihx06NeZMA3kWmRGYkHtFKIVDw1NOZYmxTiTfDrb7iYceH2SgXOebRXuAQv4YSs
gUc8MpmxzWK6d2m+ACvDzOd9WMK9pMZ/iK5TfVW5UDRcuADU8wDLoQV45ZyaAWwaYzr+9+EMuo2Y
HwQZWgws0sOPf0+SXyjP7UKh9Yp9EVgKGaubOXK2B/l0MJtmqS+g5HA5IK5WgOcq7Hglca0X7R11
5PI1/qKjflXP1Kie6tvD4kx03jsDCkMCZafNSFLJA9ik+zeyEP3jNFNelOB4XwsNxTp0kt1LkPtF
kC2ypyY8A7WszaXp/ftmeDh/z3hMfTlPaOUa2wBu8DX5GB9rdOQvS2LZ+l15V6fZfU/YOvKVZG8k
+xjR2ZPCnvV/9MqR/uPA7RuD9e2ZYDwFESqFEsK6iQ7O28RZgdPC1HkgGjYcKTSASSezhNBWgRKS
hHuhzWRPG8PdgO6APLi3gtLZ+0lwoMMn5V2DD6EKeFHLAYWwmZpZEUdJCPOn8OK55F3DBmgEtY3L
LlmYLqJ3Qn4uQg38ZIshKYsJXoyxoL8Fpo4Bd+g431OFkenC6N86GjOoIYVIfHnyGfRoeGzuVVfb
h/Gb5UsBDINNvjpNoVYFp+C4HXs4rquKsHCctqydhfU/pJ3XcttYtoafCFXIBG6RGSUq2dINS8FC
InLG058P6qnTbqrHrFOnPLY1aosEgR3W/tcfqBW5V73HJLM+Q85csUcrfm3At6odM5ifjbvBkn8M
lrCjvLIWhCI6qhzWo8eqcNRr7Qee0788QkwRAUgXZea3gKy0oGg4mzxCsoYnnGRuGoA8hmMNYw7i
bZFupHtxo71DzpQn+ykFDwE98oWbXnOb1xCrAAvf1PLWeKo2wyMYtSchNsOEDawa4xM7ccqb5P7E
oT4A2JK26Qbd2H14LFtrEVsF7PDnt3qrrsGhoGDbyQ2NeHY/DhSolX6SBEMbq3xa0eh5z5/OB8lN
7nTFrnbs+vp9RRfMGVjxoS6nDxAyjcDw4BSAN8Ppuju9n6x7E0HMyQX2BRB/PsBh/FC3C+cq2ya/
NEcX7dOr8QKZ+y1h6QRmf6PppXwoD3+eLKtlLlzMfGj6f9/oi1qWTEIchXputLEXPyf7Q0T3A4Jq
Y5tNK6A4xEF+y0EVaPo1+qB7aZ49Ap/yh/q22KBsg3Sm3hS7Hs3Y0v4IrdMOE/0AzZOdfxb4ZsAj
d0xeKLY0vHaP+RNqrwk+GuDxr/xFim1oyQ6KpVu8t9b1uxBAqljUhVOQOcc/f1bpotClAb3sgwsR
BFoQ2SAXn1VYjSdVODXSvtu0ztJTzbh8EFPYVPQOrxwSvsrm3+7st3e7WFOrzMh6eeLdpPvWwV55
u4D6LXy3CbEacW6Oce0dL1ob397xotIrqsHgWfKOtbdt3Aq6oX+rHWu2rf/fjVQuFthiTBodgQk3
0iXzaWmBJnAR0cfj32INDO0r73exGlx+MOViK267zDzNRi3ticaEgLc0mYi0oGMM2Lm0lVmi/vyO
l+vPt3e8OCTMrUJW7KqV9q0zOz1EC8tkCW8ddnCvDE4BJ1b/dNPtWCmdlTP5NELpYV27jGsj9kvv
9ttJc5YKPS0SbnRNa2yg4zbuwEYeQZttAgJM58+f+uu5/WHIKstz+O3tZL2fQiXmU+emleyWtT99
wgiGZ5sHDZvl9MWnbdju0mDwIyDLU9C7GTX+q/TZxVblhZTSf74oWJf/XKIWhQbqaANbRdzbObVd
9KKNbBUNYzSlD5SlgbpRPBwdA0yfbkvgevasg+x2+2Yfo2ctNsT8bOA1bEWaeOc7rml6Pt8ogfwM
4vQDNyZXe2seR9Hqb5o741V8rO9LpJvIc4C9DuMaTR3dE+Wg37ZvCzK02hQf9GfEHSe0rXpMdrW3
WvePSeUpqaOjmUwxwrG0I4pIWv/xPWoe3UKsbhvv03qiAdAFopvScNJBQLvJWoC51TOKy2P9K9pc
e4Boq77fK4JYjEV7paOc+1qUfnuCkpIZ6nmo0gec6H1jE1Ku2bj508gZnY6/IRw55NDgyGZh3OOO
3scZGvfkVncojOx04nRC7OJ22dqRhq7ljXCD7AfyifprafK2CH5TB2baIjuH0hED8yKIAHikfeho
cF5kF8c9L0f5DB9/vUJ0jZ6fhvgMDK2vF80z5Gc/vD1nrppsm1/iIxOrsqAcetHXS8SMLLwmNsKb
OnLvwBy9/Fnb5Q/s8/nDotd+g2TNEexuqaclB/k36ucOpBsDLk5oOyjMTuOc6Q8tLTgYs61bwuma
biavcfpNMtvNWtvgbj04UTA+FffaY4PR+BN1E4yUrz9dxda9aQ0vK5CdBMmyvM2PyVHcij8yB7zK
nrb0KfwpqF96v/Xrx9hLvfFxaWLw0AcaKvAC0fm2tKOiI/6qeFdxYFk5MWg6LZ275JqX9L9NEk0l
fkc3ZY1O7teC9tuDF896nXapmjz0lLuqX6Hy7zZ4Gvst83iA877o3pVg2Ax26LV+7H0S+7BeTAVG
Lz0MfrMn+8On30dVDHGe8+j0peZn1NIHYylYT+4JFlQGY2lpkU4MmnYtWe/k41FVLW1L9NY25rAg
xAsboGNw5Wu6qAe4eXtajzydxi4pqUkdDKhx3V8qYggGKLQBWmLQJFLfdMkXcVhYXJOjNLiqzdmU
wwWpAks1zQl6+W7F8wUzhcQXI5iO7oZdTKW99MU0yOOzu8Hjlj2duEV+D7tsJ8NdKbfTT/LlUDyn
7MAtaAzUg+YhcXObiA8adtV2USAkbsQPJxtKYnpPCOVY3pP9XygFAg3uRof4+XP59ie06YluAUV4
7jMubBTO/Mbs8rG6sh9dIqvLGkimkUKngtmtipdIRtN1cTGcmuRBeE9dmiXQBGbmnsGpBtECreqM
e9R4MdNc8d7u2oCTOYM/9qUNI5idMrVNBPLdGrAmINxgzSEbEnoSCJQhHcfKkQ2GZteVxfvLhO63
HeXbdV8UQadMyMQE/e6DjvUEx2hOW/grUJEM7mdpp4BDqSV4X01Dys7lYnKgt5Nf0H1rWKAiW6QM
bXcDo8mgTYM7El0xdh3mNSxCqCUMBppeIY8/XJdu4zMCf+octh46xIu6hZkiCwQWTCDqg7fyk0MD
TJeu01vVqyGkFfC1PhcVvOLqLHmdhaIPoPzPe9iX5eS326CBQUGBBBaXL8qJdFTiRJzOycNCZlrR
oIFPBMemOOjMiOU7rGq5kz8gLKDLkz2NziJVGfn1A4aXP9qKnzx1HsupVdEoEPY4LJQbthxmwaKn
+BJkCHgJ4PxlxfdiMATXzmRf2+yfPoPyz+IAXmc4nqMsgYp38inQ7RlNhGq/zRbcN2bnaC9ChY49
gRmCzuMRpwicC/58J+ULTPyvAfXbnbwoUdRTPUd9zFUYj4thyKJSyqjgcVfnhkFDdG9n69ciaIrR
tbzWjGztBqLBlQf6VXj96WZc1CR1XWsrMpyThxMdO1Yvh60Vw9c3Bjg71InbAQBsoUnihKe7MVDf
iHAGX3L7Qz6ydvKYav/jyr25ON/8dW90EfW+vKjm1Yt7c0rTokzScBllMLT2PJ1NZh1pQu4FYEnc
RvBkQPUN2px+WVBcuyt/xTNd3pYF0eeQRaoRit5/jpFm0nOzCJPkAfsY8IVl9V98U0yeEjXGYXKx
zpsoYwdGecfvpaRVPI1fonv6DIN2HQfhVqXSkHYgszvdhofnxYHqqpBx6huQFvBa2X2DnvQGGtvQ
KgTBsX/9WmqMRXnXWCnE3MxlWvmpO1q/3t9//Hh+nt3nAT8P6A+exNawSJta/mTl3sDs4OFgErst
A/pIvApAgatTDi3OMjGvcHv743B4fWQlJakL7gVwln2+w/WDs3IO/WFRrC2mPAvGRPsYhiqYf872
UXiykwN5jr7hGV4SkDAquYoruaKz0DOWv5dXQ0zsJQySCVILDupfnb+lV46CnF9nKq7CeXy8p4+A
vQ49vWtz6gIv+xo3rEnL0oTj9DfDXKPUp/jcKvEDEj2O6k8hrcoPHsb9pFIqKtxkrJ8be/Zz1iDS
Tl4flU+sDIrb/hhCb3QN1q/8Cvx6eRb566LoJsL3kk0dhe4/h5Iw6NJYGnL8gK7y+eXTvO9oBTot
CyCPZ2VXo93eV49LYkhliapzq71Mt1EFvRj6i0jMkIPncw8KJ3vdm/L855n2RRL8Ns6RF8kK1thU
4csq9Vu1lUaredXWffww2PGhe5rOLpYPCbUHTE7qXXzZjt3rcNewcOPzm3vdz/MP+WbeAB6RfEsR
foMp73sJW+gcrCp6RLN9lDNbSVkVMpKRH3H9WO0MBJ+nIGyvHd//5XnT5tMV1O/AoLhP/fPqa7Gt
Zm0UowdsC9Ctvg574ZDMVHDieyw56s/mZniL9h0ILoFD10yvEPXz8v+4eURw4cxM8gtGLaxUF4uE
CDuyibVCxmtqdQPGPOBf65mi03orTish2jTYYFuAMmtU3k4lfETsQXneMvWrwmFiuBPjDaXmtI/5
97ppE0i/wa2AClXlhFjwdSehUiefZx+3ZBpZuj291ogmPusdVJ9tZuvaLq1+CmxTmRvCUNomQKJ3
aL23Jyf3q/4oI0IUYOPwN7ubHjTPUPk0e1yhjjxvNfZoKofczfdd4ejYKrvQYTh90NN6Y/o3dkcN
vT3/mshEhvslbh+L+4TS2Uq2LQ0/f7iJjY3Re+VoGT+GewnRih1LFucEAUqbYWG+sPwjiLBWvTF+
lCM3IyzXKWUBwffjSHCZjc4EXgqWAJuz20OPppN5WNog+gsmQQ+MGvVwZdQv+NG3B8e2AlzL8RIL
u3+OG2xuTpJwCuV7qF0ihSYEJQ5TgAAwQmDZaXYnknRwU5R+2dpv9U1LPVK50BanzmEJkVl9QWa7
Q1beTeFaD9doZPT2RlasNHK0anFpr0cbNwCgaxHixHRcgTRQxuPRqTil4kXVK1P61N8O2b5W79tp
IwlXKu1LfrCmL6Pz7w8pXaw7UlYOVacL0n3vDWcLDmT3qr9G7wsF9Jd+qyz8kM/8NXzGc5uHGucL
mS+6cpz76nx/v9N4peJ6w7WIF0hlIauprgyGdD/DLg9JURMOiJ8xxgalTznR4zuJ59cEw4Js0kAu
b6Hf7BrYnNleMI6GvK3GdRI60eiZP+bUzoLZKj0grJljVLyJp2PJeQCjsE0xkvjojmUQnn09CjTZ
xcFE0DcxA1X1FdVXcaDipPWaElms2wMGb5XT4aYPUZJp9tCpNoCHHDv8F9gW52M++WrtPzKY9cHT
YGtSohq7otqEK4RID/ihI+4Jb5PP6p0FcHTCfmM+qSIsxTF3+jslXA+Vi9suqIp0ZdW+jAz4z6P9
+65eHEbMtM2IHNWk+5KwAnZmzp+N1WG4RenaOeJgp6OVPxvr9kmhV49d9Wg3+d6YnaS8srt930AY
ZfQVZZ4v4NY378X4LKplDiHjvoKsSYvhE0ZhKbzW2lNN6QA4Tm8YL7kf06PsDoonoCV4N/Bi0/yE
+qB3I9XH9HxUPfwkfQn+F/WT6Brb6OzoOFiioI+saGX3j6Qw65AAb06FM7QW0S+ra3f1W0V+8VEu
qs7w1CqmlDBhonV6EPc9cFhjF49Y3QGjtHb/csZW1yofr02S/3IPVaYr2TtLq+9iOcq7sYnp0t6v
oJlisB/aTe+UdMhGqzjimNNFhLy4YeWxDnWITRNfpBcHvMApPnWpGYzcnj5MqsVbOMWiNbQs256o
BnCJWph4JBYs8at+XKyh0daqFdeYZHoxIcq0da/RcP51zkuYJf3n43xBAL/VFLEyZtWoMjpxwYf6
qwFUGNhGeUK9biJyjH8mdI5w/aDeGFvFTg/yIlo9Rg0+3LoOPxMDR9JmG6fu7Z7Uh+EuEvzop5na
1CbNiyBiOGoJjB6EVgBfQGh4xsCqI80ONlYu7GTlXUIUadyYJWWLGxr+rHqNsVZAR1Csq3bGvZ1x
53S6PMCR1IC4J3tK4nNf6nTbgi+lW820M8rf3FOUjdCxyz7P4bHu7zrx0FaQ1hy1vFG1NeVjRAVZ
PQ9GIMf8IB0vS9Q3A44l7Fx009/b4qh1gUniEM2a/yv36Gst+P1uXxQhahglrYgoApLl+aPAifLh
tDs/pbcgvcSZX6m4lG8ns2WOqCBzkAlMnIcujou5ISZJ2IjS/Yme8zP2LZhDhxkBJVbEVMUIUHTi
rfE6FbaC8YOxFDw48usYXNJSf08/qtZesfrC1SlIbbBZVwXVinonho/Dz1yzuPp+yr643ov6tlTS
Th1Crrd+SCjDTtbMWontf2HHvcNitCL2k20jtdECz7VlQtNFEVXYKqULNeVo8X9DQB6R+eOIsZdd
q2G/EJPLHRJbadoBovFl5fTPyd+0xLY2USvdN7gxojQEm2Z0n2y8cFL6AGCRnB1FS09c/SO+zRur
/4V7VZk6o+bIs9Mt7ltXQIFLps1fY+q3a7pASJpCZERpjXSPlJPsLBNL8QJHINylHFMO6sTWf6rZ
/kyPt8JR3MmvDervEM3XY/v7plwsxUTQnM3B5AIkGhCGHZOqqWJabemv8utM7gEHVoQysCMLpzEt
lNlhYhWcg+nAEolCZwAEsbc1dkTs7q9p7P7LoPr76i4mQRHVqzkVuTr0v0RsI7FtMoyH3QEdsGqz
auFvlVIBG15BG3hyJtrtZ68JcTRyz5h6hvRcrA4adOtMjZ1WrjxdeYKXzJFvT/Bi3NfjMKZawyXW
oDkdafCecd6s6mMvHmI4IeW263bYI2sR0R82dZmEITGOTLXD+JPQZ9EwS6lqHRmVLOQIEPjaUVDT
Id/CP1l2VCgKmUeiY3p2apDGGBs460zjdLZqZj2EAdjFLybwRXkI9bu2PIzlwUzWItdSP1XNmlgS
Ae2SslPkIw7q+mmfQmRQjvN8s8JWrvMFPKgOLdSpxuFASTlwnjeZgQ3czuSYN6xZpUfKB/PKCnfZ
MP125y4q1q7QMz0ymY8SZwPALbxfgfWR1AHYj36v+Wy/RXeD4ue8Qgdhm5I/QpEq7ZHUqME9G64M
bUAJIkRI19pi39G6i3lxUfiFhayPhsDFtaGT0M+g84M/LRNkXuaEDIETxRsV1+Ky7aQAO4V34jB/
wjzAGQa7xGiGhwilBiebmfXaHmHhFLZMIDJLOZw/2QuLoLzm3bEUMH9a4y4KnJrck6xpuOziM95y
KAZLOOGoVEITVa88P8C5P7+ZfHHuKXU1VeSMNztxHB+24Ryc5d1J3JzOPnftjASYGgBBILxR7Aqf
5vc5dJXQqcD1uD2TfZIDiV4wjsn+CCdPCEp0IZJT4GoLWkYO1gHgpo3dFNSdntHZNckdYn9QnIo0
OA6R2BfR1O03LYAYkqd3WSXwzTYS98xZAtY3tNoPHUMhfH/ZU76s106jNwETGjZ0b5H+kHRogT4X
i7S13qxDc5k3Uua26YZU295WKk8r3FNOImQgjn6Klqkg8DrgYHputnIPFONTGWqSK8XexBgQgjgi
aGYjqL6gO4lMP5Vj1XFUNrm8r8xA14KpXNcUvsamIPmj8Tm/Gomdc97VABks1t54dgXFkcgV1hwD
BDa0tXbJPlSemgcztlPBXgmBlPiKcmUxk/61MP97O/o66f5WUI5jlmhx1Un3+UP70NPMhJwYhI/o
+w0yapAc15vuTf5B3uzdn4ECadnovg9ck1aVuED1Xw6av73zNCvSWCS1dJ8ZLIuO1jN/SCexxA+m
UlmRI2eVaBdTp7y2BV7ymf6zDv391hdzRkLzW57rZc5onGDdpF63NFI+1MGisop509ZdyRRe/sjo
RpKJWV7mn1X2EpuiWqMzmqwT0y9MzC4djg+j6Zmxl9BDN9xJ8iCVUQQJlZvPjgGGTOLQaFHJqidr
NTpC7qqyYwD+YwgN3692CpUwupcWvL+xzrEd4SAVLzBfSV87tqXnU0ud5BgdajADkR4qUHRf7CWp
k+i0CsQrUK/0XwbF/96fL5ntb49GVBJ5FUvscIzOeLZR9klfeYclnvvI2lu30h3cSVP69UhNWfUA
uVBtNYGwCrTJ03Btq9cF+j3NEwAzEatqfivbMh8mcgtxrS65WW4Pzw5oaLZHjK5nr8VBwnAqan4+
q+FIqHNiG0cMnX/jYnbNWmrq5JraKkb0hr18+2y1DwXu6iSejjaTsoS9ri5FTQhM0DjSQ/9R1TbY
Bks3ZXRcWQlqVGrPwVFyn+zwFR3Z2ZU9WXaE82aM9nm3q8Ubsd7LwvI15iyr02GglXbaa/q2PB1W
wq1+ummMgP0Xf6YzwrfWDcnCFr0ZP5bBj/X1ZJDttGQDAdiVK5sjNtWSrNoFgpdrLr4YLv95HhkX
h5Q8VNRaVUv5vml0xzh/dmmwyvai8JL1e6Gqcf3MnQH6zYDLCIl3nqKd3FUckVkJAa/EVZNUr/kx
WflZ75C7c1YI+sHdQwFGZCVt6w256wNu/nCtQ/w3rV70lJ08v5r5EbWXJ423U33L0VpI7a751X4g
zgGMhVMQwQtcoYqgxK1WdG+62vZIGuRwiABSY6UN+A6PhEfrAcMuS3wYnIY7aEVObDolXKpzuDC5
YnsRC931fWkt9ithoERIytHAvSWope7joL8hi/0dL4ElMaM71M/h8tKdD7juc93DTHNpXi/ob8VB
HvLtHeN25B2ICkDMfGw/4mDGUUVpj8zAZ5Fupd3fjs7yM5gZRP7yRc8/ypK9adXPvJJ1QucVAA3h
t+Q2d5x+Wh2uQ4QAt34Wi3ul2RMjw/cixQ1LNiYQGl9q9n1LpM5axhpGIfLsNQtvytxLcq8IPbHf
KSdrAqquDwrd02Y/1dg7Hef+Z0QnKdnr9a3UBlPzVKmbPr0rh5+ltpOkQxQ+GfJel4hMlTkrBlUW
nPtNZ2xFKTB7P5tfFemQakdlV0fbWb5V6ucT6aY4SxT3qboxmqczMnIzGMlbMoOWH83vc+2JK1yc
khI8QW8Hg10Y2Rqu79GWm8dDZmpkDO9fYb/Lo4N0Wp/k/Xzy9WwTFq4ZW0O/O1ELV9u5IjvvplP8
8rTm+wxBrfe1NjDVXSLeF4XLNcztWja2q/OOyrdQN6RC8+PTed2Zdhn5K4xysiCJkRr5bbYrpJux
34gq/skvarwXhEd+vGOK9xs523B7TRSZSngQel+U1lhbt7CTyTFCI9q/ac2+iSnOqhuWMtH8aUSp
LWCSi7ZEnVbQ1P1+9ambP8URd+RmL7XrGQ9RVd7nzX4MD0l75C2V1V2nHo3+rZGCpnkKW69sgyb0
4iyo0Lac11wQr8SH4UbRZzBnbzYDRgDfCaf1AIWlclsMfGafJCgl27fArtj3x15fkLq46fEXISYO
Q1vDK5Wgp/D3NNFWW872Dvkv88o+tXYlMCs9EJM62c/aMTb2WfjSDYdsvG3IF2SQxEcz/Nmt3ntj
e9KeYvoo8gA2LtzUKJaA4FN1fQZMR09L8wC9Kq5GlCSNLRS2BsMbvw+i/LwGD07qrXiTQ0FvnFXj
seaVJMWhF4Yj0wAXu03m6SiH8OysAjatsD32v4CDqzbQBDcRg0bYyMImOkO69vuMlTFYrDMGJ3uQ
PmW8abqNHPpJ7vaQzzkv5ThX4UHnABqX1ZaNkF1T7n822D6zodZAse4UE0npYmottV7cuWIbiFA/
Wlc2AhGIq8YVKbR1UAkcAbLNq6ITWx2cMKXpfS7WPG8EzWu4o1O9Vxu43Lte2chAZSu2f6/EZAzz
RhYZVDihNxsEDttpuybhJte9lRjk46tgotRpc3JcCQew5soW8UecyeD0EG8Z6UsY36n0muK7CKtK
ytsGlM4bOl9vNxgkZQ/J6ESNVwmbPEfhPSN1OPTJOicnRN5kTOTZlmoCiz+N1DNGDxg3RBBGuIeE
Z+srKs6TRTuESgGpI/xpEd/ZJcPcj2MnIc8kdyKMlaFx4ZuZ3GXt+oT1KeDwbE0/C5KJSTnEx4QA
2rMvloFgOHUcVPVmhVUEXyAjL/z2HEDJjlprkLwkYVla3oGf5XHUtW1UmF47I8re0ZUpcLFuHwh1
tFOJKe7H7yJOnIpbKW4Dv0qhRnJbQhvPflR5E3l9A1+7pI3KrHQKMWdudD6sosDA72mdf9Q/R+aj
5K7QFXE+pGlguCCIFagsM4WTVO0a8fJntPJIOz2ROgnBFOkIqTWZK6FzBi/IiGYgtNKVaYkTS24u
cL3ErYEjiEPCyl7aDgi0IFkDf6bcO48CL6QeOAyQ0EgvFOhX8c83OYbt+NLNzlAEIdtl7InlJgrX
hk6N703EkiBOD/jgBSxTdS3gcW16K/Szqd+Um/PkD7HXpJp1HlwTC17JPiFqHxi7AUgFN0MEv6cR
XXr9PlugFavQgiJJAu3MFgjrCOczKHckiYCtskU9nJgwH/2BqbA9bedHJmdzW9KJ7a3cbe9kT828
ip5LBQGBOQpa81kQaAiLjjkQHkFPb0vr1G5ACIQX/VZ7o5ZSyucSvtRNwidPbKpWEbuqxmU8t7qX
TI8Tow1ds4tLhYvH7W0f3DUeNLr6pcutlYg13gOGcYM138eTW3f2WK9VnIQrt6Yaw/vpOEKz0be9
ax6VTxIRHzRg/+K+fde3qZe7vEjh8UfuajBSIkt7YpJrUHZMB3v+p/Eg4w173oYa/ect5gDAeKqz
QoWGFmyzqMEfW/rB8NlWmxNgHx2iDjrLi77csKV5rs1+QzcKjjKmZNzqPaAHCKT2yMqhoxEjus3Y
zyBH2OfSCGAIdz/64U4r/IR83NzNsForLZg6Od2oZ1bAqr6ZCb+BJkpUA+s7k59cWNZkqgD5hdl7
N1AShJ72qnNEpPW59L/EnTa/ptIPpfHUzp/Y1Qj3q5ycXHOaTbkrRm7Hg2LxKzjC2sSO8iLpO80a
AJAK1Vzqr04fk/SunZ/GETnhvJFH2Vqd37OGRoSIu+4J4oOUWqIAc5ODkyRJV0AA5d9PjH8fDmTq
0d8OB91sRt1J4/Ak4RdPpUQMDHVAb68wvcOlN3MiIoRzF1yRUkaBXojKw/Ta5dZbHUYQcNSRCwlu
hVsLvswaM8ZOCKc6r4XKSm+ke5UWFEd9OlSDBwT752Pnf8Gg/r78C/yVYlka6N5+XT6hpzqhRK2L
RWXfuhlMH2NBdM4YarRWDmQhWOZ+BWFNtWPFYRwMva3edW8GNgVXoc8rB+JLA9KO8BiUyFyZeHJn
eMiG0wLMGvbSrUHSzc6GNzOs1OV/Ng5gpW4xxTkmT7AW0BxAeuDP0b56Zd+JpQs0pskEV4s42mGG
/89HPq7iXjNjrixiB4IICofqZ/Oaf4hP5wcDddN5cTYzPk08/93uxXyrgKHedBioCIWQs7xxM3ui
7PAEiWxzLyFnxFnw9LP4aO/Sd9bOfQ3nNpOs8fF8xCuq3SejJb7Jb+JbfJ/9+PMA+LqN33CH3z7M
Bf49zrnRtUIp3cdIGHnipEyRDUYU0dIasAw0fdiPkaBqqSjvWGijvVhsa7zN0l2d7oalPmGl8uvQ
5wAbinjFOifzMM+H8wlWw0Gr9o18lOUFEZ5knxRWan+tJHTNbTqoSeRy+EIe5Eqgw7WPHIb+oLBK
uY3pN/kNR3u1dnJ5A5hYdX43eaXgAtny9epEbeML000r7vP5RpiDnIoT35DK1QBsc4cFmsYFe2o7
uhkdeDNIFP8M2xDyCYTW2U5P3nD88+2Ulun+p9t5AdgP4jyZYlTQkXyX0TA3eM/SlSay01Y7q/hI
30+CXV5FIr+xk75G5OJKRrsE6/0LBEfXiyypUxAKRXbONZkQDiewc+zor33pxKEdx9YKLm/spDC3
Z1y5bAQabPNXPvwyVi4/vMzUIBRCxDBUugC0VTM6mbnBWFJxLiITrceGgjhKO8TGSrAo4gxWZ5VI
Qlta+l7elbf/onj86f0vMGtNDIVTpYGhldg+TAv6+pOhqWocLEhH9NUB/odLWGL6eUaVAS8P5QVx
iTJG0kGEtXTlnBW7mFyIBcA4I7QzfGReOcwbsc0Blw4xq3oeO3yBWDI8O+orX0ZmkJsBJyNipEU+
L03Ifh3pZK4fov427G7O3a3a7Utc0SLy6Y9NDG3EivBG1Z0mpF3pxmdsRO0pWgYlbd2ILjQ9+L2J
1lmlcPLCFYy2DZkkBvZowjoR/XPmFwhpVXp3zqog0wTec+wLojPIizN4J2wVw81OnJZ8Cefd8Qtw
VVwQIwF2d+H0ia9ywEqXP5PJN7GLlLwuW//5iVxmNX4hi78PiItxWbTzaphGxuUJX1biDyb3vBs0
r4JjDnkeCMhw1NxlVzyRqwC5AMAjt8vWqgk74+SlAHY4HPRobCWkhiNOQVdluAaOwEXQYtJyV6Ep
IRBxdBLD6Q17Prk9ll14CZX2nATp5BlkFGiW3jtnXLEAcVQ/RtGhb045Jf2u129184EBIBcbVOvX
Lby/jE2/Dcmle00rG0eFS+JePJa11AwJbRS4SGu6PE2BdtYrmwBmkvZz/MmGgQGRupFfegxu0IHo
RB4HAwdC0ybUU+T2YIY1e2cCYmrqWK+kh6A4ReGQTNRhmkFIrw2lsyTKj20CSxUGBdoGfMweK2zs
BUtjVT85WfWYld4kb9tpFwmAFWuOBVSjyewaYK6xE+PlJzipYkmY9FD1d3aOIYxkKS+n3DtpdrpZ
HVhKOgh3+PN2hEVKxRr8/w1r9m7fztBIrDkniGFSOKw5xbAYtq+ORWYPawDG2Y3Awezobn4d4OYi
3vfLPcDEucH3yF8pVg4njBMq+UE3wvOcuJK4nYjUsYp7gpVs3kR4Ij7GC2fHXLlUr/nLcNNvxh81
rtAotGiatdvkvrWqX7x1+IhjvunSDBEHKyc7ceXS314dJgiDTwi+uaudM7XAS17oBWd6pbDeqdiF
tcJp6j4RnhBqqY/R9FyvloNFy6w0uO9WE14pIL9IuX8aIRcFJE6jhTpJKRvwxB5rR5lnZAv0a2Z2
L9tjC4nA1gQYHXb1Kw03Qx/UOZEAjG+7Ll3M6LFnqj4EEhGRQJcOh9AYP3iWKs7TcFEp1STL5PTI
zgt2DxZF8g1yisXr+9pH+b7+4xGtSyz9ZJjJKKT/WRiRPDVo0ypvl8JoNi1qCUZ9kTn92Rsjh/Y+
LV8qYqgztFagdWAl/YoB1jreGw90V1a0uVDvY4BWWxX6O9RB1NQ9Vl426UYVbrGkpgADGLbyqYJn
IPNAifyIaZcOHQzt0TVb+X/hoCwfiDAGRJQ4fn5tOL8V90ZehVWUi7CmP5un4XV+EH9pP7pfOQxG
zEaRJH+NL9LJX3R29wcE7h/Dvf5WMFjB3t8HukdY46CE8rOb9kX+YT78eYG9dGRjgf3nBV7seOrU
9EOYSu09nub6clqHmGDXzE+sV4hnzmxaf4myoLMCnW3FWoTo5weN9s7DCqoFiBW0Iahz+UJxgIZG
z0f+aOtd947dFjYV7NknPAux4vl0VR4JKaa8VGRTsOr4jEyW9NoChj9Xz+nP4X6CaYlnQGVxIBUR
jlUcIy3lVweXiuMLfYfCWcXOn2+BemlO9Ncmo1DCQniXkahfEBDO0jhL0kzJNYj+oG0NghkQzr02
mCDWgTwHGg7COJ1iLpm5J7DnzG+kTZz5Ru4UctA3N+3KDSUqRuBbN893ZeNSL3DeyPHVipwVVjyT
jWk5XIVqb5gHWdzPKvelvZtRzILR0RtDOr5yQt0rcneq2Yot9TMCT5WPFT2SJarey2us6/eVtI9X
21g5SgBs9b6oDrm6Mztfg6YQwUu1JeaM5jJDaiOIiwVuhqc2lYcGkgeGAmfA+uEFInFE3QH41jjN
0h5zW4DP2St11+jA11yNrOOX9j7pl4HAJqsjzZRwp6N5z+eq7mZSUpYS29aWShD2mbV6l+g4SkFp
BixClI6D7gGh03gIszVt5wxNTukpsyOPflPsIm1/6vaJtm+SQ4ohVIN5J6dHCLYozE72vOt/luwn
kY3WnYYXeQEpZkUA5RGvbVeytaT1DetJt1Ldi6tDZK752BOfCw0IriNvJkI0cjT5j+F23DeT02uw
b50TIuIa+rmjUC1gd3pX6zYLWgaGFHnSO9a1KoxeKoPSnRDW0pgW7EYlxdQab7tPdVpOZtmLcIfl
iIKBTshF2BWmzKov5sRo25VphZzCFciRvkFMkOQYvS2AmSmcQYOIHVP1+KBtvC5W60EPkpwkB0eM
HPm1eJRe0Ctkvmzuq2YjUu6kXvo/hJ3XruPI2a6viABzOJUoUqRyWPGEWJGkmHO4+v2wDzbsGeNv
YGzPjLtXKxSrvnpj4/P3Q+UZkxcbniztiaGcto3MCmGOxBifotnxlPyoxV45H1ocpIEN9FZjqkRz
YvIGVjJtC5Q0AerSvAs0EGwYG1NuFIrdIqU3YPs3pMrI3zB6eE4eMpWO67IEUthIxJ5wAAe29nAD
8EMkBliXEWmYTqD7ZuVa4VaQdvPDnXJvmhZ9FdNhSMYQqYGdY3bwY2sJPYFbBDb1buSmIGGEHEDm
aVDISMIOyFVBX8ymwIEIN0F6BYiyvHpgiDn2BuLRF0u6t7UjzB7475xtmNnCtxhRlbaI4FIsjXBs
2NIiVyQQmS8929BsoBSbiYQ+BPKwUrwetE30MZLCyo1UOHMFnEhXrz3ddAnah1MOXxmsWgyaqNTU
BYu3WAsI0L8jsmSZODCkgyLRIKCtOGo4P1GYGbi5J1tA8zutkz0BQs+cKcoHrgPgQxjnEJX9tx7z
XwNmdW5Mr9E7IuGGe03lyXcSeFEWo54br0vkNIeWLZJjWh4r7Qe9Q9WvTc7wRejPjrDuzKso2gIx
pqcIRh90D+A2B0295D+tK3j6Z3jL37ut/Nm1KwRvw2fr5sTr/ARHeZckXAw2xlu1JUyXTQBPA8gW
0TogIaDK0JbjSu7dtF4vH+kPqYeftT+JPOXLV9qTwCzu8tB/lPuYpB6SZR/HTj0EzdEiY6w982/C
6C/XMX256v57sDGJ/ce+aajaMi38x+Gpq8UkVlMgkm2hM47fCL5EKsAApV71YqMfa/FZTe3xVSZJ
xzC2dG7bXIIg9NcErekuCmWt9SssQQz9NI3nR9K9e7CVzG+8hvFTBaNemsDIR5Z2cr4emrcm2AJT
MURkKDw7J8D99ls+p1eIEhPU8En8fBR4zJqXhEKTRZ7M7IAwdPpLCOH/lFkveXkaImuS1P6JXYlp
aQ21zpFk5SsFrmgfPytsj9ToZPaoMnuSoLdwSxILjKUbL9dJ+TmL19C27I1YxRHyEHeG089aEC4N
2px1P620aP3Qd9olp2gD3y/aKnMNX6Ri+lZWhbRCRUPC6v99wv5PjeZ/vpt/YBqqlKZdXHKtLy2O
jzVVlQCdzBOPGyHaIF30+n4xKMhMCSTi/e2P/6NJ/+c6YhHRiEWDoUGV4X+vI01pWm1UGZBFdYe+
qgkPRuvLopeaW0nw9fKsKPvU8vTyiORQDR3kJ7K51yynT0694VvjHuZQF6506tKbMsSrR+sElteE
uzw69LIfJV5meQV1V8VJC8nl6p/k6jIKqK2o3LQZZ5DotrAW7TEZ931LrtJBL3x1+EvE8r9CuP5M
MkwxioG5AU+h9I8nRqJVc6zERLzNX9GZo78h2E2NUDpzjqySnWVuk+Xort/QcCCFjMz3EcMIUVYn
o12VhKr3ZzpY/OKnuAzlHilW9wP8UGDqTJ66J+HYDVvTS53wnfuggJMSCQk3hGWQLd4D4mhIXvzh
yCw39KS85yT0EdxGdjmfXRduw0vFGXLmuKncFr/nF51FXCrpxOpfKNLkgia/zdvyU6lcqfs17+Gl
e7jVEtC8VBnZ0qdFKLwjhj8zgSzy1vpgk38AkQ27TiCI4v7V7dtfa9pkZBl1xrb81dhQO6ydX8W4
C74sckN5JU/waNIH1EQh2NLBStwOJn6+99PF3Bbmew1nQStN6STaE0BgFu3HH2AQcf4JGi6fFOiQ
dl+9WG8WriC1A+d+rIzvho69cDt8GiiQnuonalcS2zT86tZ0K+JWcad9ysa6Vr/04d2sYUQTh99X
ZDtRBMzHdZdCobnCLhRX6Wuv71lEnKJt7nCnFfq/PI6ysqAm/3wgTJMqXlnlqRD/3Fr+Y2Ntjb6J
9D5DLBCtSw6Xif4hBtDJ1h9beqWaedsipxK3jKFohgMDQo/BidlrgVzg0ObYUScfImIavHzep5TJ
Ne5YeursJ5GnlvtmOTmWeMt+gRXqwCnQv+HtnfzmPSOCn549yLkb66c2/YYZ4PEqaJ4JjmTd9cGr
5rucuJQ2Jy6CRIQwMuJDfb3omDaou0UIPf0OZFCujBcxp8Jtj1IJuIMntkVv69Q30YK0dJHJiB8I
JQCfe7BMa10d+xkzIAfYiqejyBcNhjy9iRSHHoZD/Z2ZCO3t+jw91W95uKOM4xn9jkKVVWOjBWUW
FPKL8ZltYf0jKMnqZkibZiDmAXBWCFBVn+Db4gRa0KFeHd5l0yRXrpqFLYJFvHLq0FFjoH2FmRL8
BvHXRzA4koa1bE9EH7LP8UBLeTE4qnHAeUfrVdGtHnDBN2sk2ARQnylS3fE7INXUyC1xLLLCdBQY
svtQDtM+nZ+o0Gq3REF+wGTgFMvRT1CP+KZ9iLgHuRn4peShQo/arxxJNLF3SM7UvSH7sEfYstQ1
HL9GanjhjelWDFx4EH6ARcHWjOj5koCR665MZQlEc7Ji0oaXNLvdTARE7Qpv1Uv+A3v8I+ytYm/1
m+plYRbBd9ZNQpY/Y6F8DJ0AXzYzJxy9zd38pYbCc7L6Lwcp2eJ/Wev/4FqSKhClOB/FWzzw3e6b
8qwFpyq8JMeicUqLAOONRuzSw8seXPs2gLMo4GSwVcmGzuqgqMy1CAtPOCmKG9lu8k3IBS1Al7A1
zG0ekfgzqnsB+mKv1YexPHE/UwmeJYiocaJvHhqwOv3hoeY7I7vrw030Uwlrqz5NHQXP/qA6pmEj
qamRRpAfNN6T8Z5mFyW7tNmlrN3SsOWnMls0eVHgTLGvlF6un5LRq5YqunWqn/rhPOhHxfQxHn1G
r6loi07wZrDDofrD8gKDSBJO4KYdXWNYitaa5VkoBulZjbD9lt0W1+IocFRteK/ohFMaFPRV+q2n
uB+RYdq4v0fAbopuCy6Xm0fk5v2aZ2gkfTxxR8PHBhbVG2v+TirHUtcBzWemHb3WjzcdDarg1pFj
XJl2RxqSSZqBrJzd9JXhHRJ+HreDjDBT8ap8K2cUqm2IwOPfPJyHYE/wyig9yfZBUVNu2XkC/GFE
nN8/PwmPAoMDrjtwrZwQLRKD9I2FlGQpbA0M5/tId7Expw8HvMJpGvZsxmln3mGGXW53DNHQgVzA
yS6sVtYnDBXfVVweJ5lQ9RBYMF9UWuJR/+y2pbqZRNdGrD0kvhig0ruPphuzargcaCtl2I3loQZo
D06ZBCW+VwsXzR8n7RgsWqZO8U2JX2+T+aRFq/lbPnTRmvbq6kHHIWF9azGzuVfrlE6Erp74abTJ
UNUcAsquEi4dXBNRjMiIP+3c3LJbdYS/po7M+mEvjNyOhkfsJCnFIbbxpZE0VK4rglC5do4L7luS
r6+s83rbCk7KzehTw5PXrmzr29RclCAal+L3tvZ4o03AUMhDvoLOGOttRlID3faGF+g2zIyUr+4J
GeMBugZ70haety7t4YHHxGXcnN6oYJAM50HjmOIJaNB9Ar748EXUJatU4kpth/iNH7YZbBt6SUFo
Bw9YUh59Y9wb5DkzfOsb1dhoxBAhCmaqerfIe0AEg4Tkj9k8pgNd8CFkNJX1tCnR88ankB8MyUzy
DLpZTjc+rtDVuMQCDhCYSMJkiNl5jTS8N6ELN4iGdLTrnW21NgXz3I4f0IXhGgsc7B7SkuE05zZI
AltmAE7+ktL5KzMIbOr1+CPpC8ClZTbCA2TvlJuqhHoSsdutezbMxbm1Tp+bYtXPnjYfhsYf87NK
LqiIcm1LRkEx+tnDbiS7eWUMI6ijR8kSrLPE5akRDuF+BJv8AoanIQ/7g4P1K+g97NwdjwAl5P2h
mtz5BVgFSmPpd1hzj+8n4rfUcRcVbn/NvrlgI6KVaV/kuO1PFb7j14e5Qz/FoWUB6Eg2/BD6NwuT
c+BHA1GoCoZ5djy6plQ3KljrWzBwBrNwoGV8DcdSwAOudWQtykrPnUqyMfWPoisRIUlk7zGmDCMF
H0FNJm74NZm6yem52/PBmBbWf6YCMVwX3MrIUXpgD4BnwUrAlGFzmKMVCPC4+61544MrH95ESlTr
U9CDH0RoryPXO9MLpXNV32vZzctdSXZB45WJR7yUhWCoWU2xLaFxgvNwS2ujBg45IAIRP6JdIWJ1
+C450rilz4BFkW1CR9NSk53nd7m0+Y6xCLQWXgtH+gm/4sadyS9KHOTN6UaOdh3xXt9RtXs8Dmnu
K6ofiW5iHkZqXXTvURMicZH7s1y/mB1jOCyLa1iHEhNM7SjjS1pf9GQbPDxZc0pK90LC810e42JA
LL8rjMs2z69N9jqYF60/hI+TSJBpBDu97oL72J8MWkJKB2FdVDrxFwA9xk7qKbmPjNi1yGCTsZIi
xF4n7/WisGgzuzA9Q7pMwWEWD0N9CafbLJwbusBQmJQnljGENnkPNZedwyRdjfJqBi6ha/Ea7Jxf
pGJE7VeEk1jr+DK9NfSNzOdcvszyRWuvqnZ9ZLeNGQTc6m6dhIL5rsZXub7U3XWm6SmiNsCP8lsq
eTxqCcsuOerJScwuTYs+5Vaw0NFnipsu9pbtkNABugzAsNaKz/4kDZvSOLeWtTKPiuT0tNYQ6EYo
hOSIEETmZapfEvHa1C9Temmt57G/zPo+aM5zexDrfdE51WcirQ1QdaqwmTJRb1eu3J6NwZ+DbYsF
Kbk0yin7WwmurCw3rn+N2hZ9JwSIaWAY/7j6ztlYTdIozLcCGR0Fq8JBwy8GLBEdUgrqms1E2j/r
vkSm4DBpA/QCAbOdQf5LyApzpx9d8R0FGP5cxdhwLQCm7+95ux4obifeiEnUq/BjvqZEXFPKMb+I
T2NGxYOt7bU94+won2dWRAtLvNhIZ6A1lOsnPk2G+yqzY3xztJ8KTs5DSsURbjiYkjvNcq9gC4zK
0t7EOVgvBTzVgFGeAWFl7dC7+Rqp+ofidQYVe6rxNnxHE0ot/fOxg3hpoC1I24iX7mkMmfj8saqD
gwdnGq8ExJRcA1FtPNwSR67AVQ47NQbABYEcKYonc6xdEixaYkBboECDH43Ykh4Kku/UDYUeKCM0
oq9wk4xr+k6QhQ9cEnikU6Rri18XNSKwFq4+GQZi0a6C5w3f8L3CtA7EFQgOv6KF93uCuQuATUts
/mt28YrIWOAW1Opgn1+ByoEWyyvpqpE1bayLYc3KbFq7FxdIOg4RzAepHfzmpCky0ChwsBv2dwtS
FkUA8C7ANpO59AuCmCHszeHTNggpB1gTpEeVHYHOslmbi40FTS8qZOyhYoNWctGz9Lzthr6LbV+Q
7AsbiooQ+QVojvH8AOZOUAnqnLchxKbb0ACDHtgiEcIhTSbtNzv6XYF1ptIfCYHSDgC1f8F3/idS
R/jU/1/l/2BQ5tSU5cqKxFsGtIwCTAN7dg3iyTg5txP9DhkWHyxf9sSdMf+O3qsAWm9jUaWrsepX
2tfM3i56ibABYsfJO53nX/JJJg6zWw2f98nug5RngV+zFZMQKF9IRHy5mcV1jfFXYZ52KM4w4gsF
23jOonwbSyitqTTpHtwvGQJ9sBzCNWIqA3JvNp3B2IuPTbnjYQElZqJpP8EwHmgSlW2lrNW7DvZJ
7lq8qVG6AzF7BR12OaffqocRR6yMsJuF6nd/aFE2D+ID+k94AFOhVwOyx6E01ZbeBQTAtBzJWyO3
xe9IWn7ebDhysFUMpwq2A8lg8T6PvUrdZKFb7LmPcVMjp9kKF6FL2fMLNw/SW3S/7b2c5L3cK6Wd
GjkNKdmlkwHD15tccFBJqOpBVw9avmdvw8Q/vwXx1sSCVu8GclDpanvsSm5luQNpZZDYOKxM4tkZ
3g9LaBPEASk6Oph2vBvoDRr2hCH936vF+jf6sFCOJCDRWWMRrPiPxRIV0UMfpgl2iSZeJPHGEoxK
YBCKwTxb416LFmoWuyeiV5udic0HzhfPbv4NPQNjxVamVjzrK+mPUBIxH/kdj+8JpooaxYYlssb2
CHcJcqAnG+5NpQTUaUvlphy/oL0txgMcLBObzCoKV+GX+GIaKyQEPE1wjgB2xk/xLUGL08i2GIHX
6H2ZJtldw2bbRHb3iviusFYMWzNiU8VeSqyVNWPK+Fuijp1QyS/gP0RAhtSispMv4jjgMHEHNNyx
pDWWibSzO+RrhGBKG/yLOvHCkJxkcYLY/s2iJ/9b4MWHbsi0kVhLH8k/kUGr0arBVPjQBYRsz8O1
PrXIR5ebO9DdspF+gq/hT+RZkFaLaANh8kd97Z/a954PBZcQVl2O4z/JEH9ZEP92wS6vzbQUfQmw
oyTmv/FZEg6VCAq6vfXWSieuF3aEueMHmwi4HkbU5p1bKjw0YUdJjQhtnQD1oHWKiF1BC7c2RZC7
BZoK6cWjG4CHU1mB+ehg4LSmhOvqz19yZxu8Ccg85gB8V/xABnl0IOj96N17rFkT4y+zpfUbfwu/
EVRIinBrBT8d8JICqp/s+T38Ugk9XabmFSJ4ZBIF8VgE+zJLkSJVroDTGJbIB+HrZ+NWuQDAuBHQ
8SV/GghyzVVlLhq2loOJqyGheGzNpDuzE/0tG+F/hH791wdr/kNOoQ9qP2thiZyC06IgnWHhfXDH
z2gpzLVB/do711O0aTKdDNYfYSzHJP+IEhvIB/XrF+5epkfO2n4xZRjP8RcSPDTsK3AkCUkOjCwf
Eg8yAwq2e42Nd1MuYzJXZsK5oPtqdfkr+ptk8Y/w6b8nK94cYXC0Tujagu7/96rpE7PVQiFrb6bb
oStaHYC4ra8YpyeXhT8iWrYMLsRRuYTEIWcMFddxHt+Pb8abvl+Jz/ym/hYTYYg/XlyN9Fv/Kpf+
N/jqL/qn+kl62G7dPsME0DKwms7Wu/yln6Rj9xbeVac9WOfpsyZF+Ul6sn6Ls/EhPS1InLh6hOv+
p78Mp+SrhOF7+r8fF1n+n6o4wzIN05AkHuU/VuD/wG+jtDODTBfEWw6yTL8ZvGS/llr3MTkPzqzE
QTUTha5CGRlwfbgxm32LrL/eImNAUy8Znlocx+LUFqeGBoHi2Fi3OX6qrGNl3dAhpCgcUcyWR6M4
1cpeSfZl70pIxQj+I8y7hzx3teRiQeTyFSc7IXb6Hnlj/fIogBrxiFzM0GvInzkF5TGVzqJGDyO1
EWbBR77n60iS3wnryuhgBhyIxk0YHzexdCoBLC0EZ9hH0drzpGJX24jCxkx8yyBZyB7bTZBsEU2E
tMDINsJ+Ljw9V1bZTtCdlxyKG6ykqHy41aGHH0nQjjZ9Sknful6S4TaoOSJhJXUbRQfbPA/NfqQV
1PBK/PfJbe5vI20hvAeG3eU4LO7TSQEFuaWA3Kyktcm2c4NH7gu3ng6pfJLDpwau1PipU0YcVze+
Sc3AyMrLwC+EDUib7kyT7TKybIi/W/hgCgJJSy3JcG9eEb30WD3kzeOCwIc37QXtluvLDbP4tUbp
Bit3Y8SNp7VxC+gHhuGD3qtpdGK++4CxwEpRbkegV801yQmPT3J3iFRPao9oRkem/nzHBTAJTnGy
H9GTSAeT7LE1SEDcn63osVLmV3Hah+q2+BZJLiNpiYAi85gSAk6cdXEuEHgI8btOGpt5ayu70XxL
90pM1kB9VX6OzVtVfGvlHYOzzK+NRTyza7butvRM4yym52g8m+k573dCe5HmXTh+Zvpd1m/dfOmL
Q6PuQuucGDdlPEvh81D/yvVZL26lfLS0ba9Bml2wvEJe1b4mnx/tQZZOGDJ19TJSXFu/jeJLEbzi
zIxQ87UXJTwb9dtU/4jaPQlP2DFxDGoRLklPNXf4MtGzBIo/WtsgPrRoVTDEyef4ccDvmJk7oDrA
WMXaRtkex2STE+vhK3TqYo5s7hHmzhDy+Yb1MyEXUb0M5q7DnSkhz/CkdP+IdiJur/y91X8H7a7r
IeoO3KjIYZoeIiSCG3xStOc5fzfhotldJXWfsfh54c0lrM+peTXIBsdSic/T3PXCU6z6I1LGucVu
x/fkt/K5Tq4pcNq8M3o33PG/pXyO5p0Q7gLZNYUjR6WOUpu323pmuuVNIAjEMp4j9iHKG30g+iJo
td4dMh9/MaZNeMISZJQ+Iayzkaun2wwvIFWyOHYxlP4xmhb8G3p8tCVVFmxUfoZsNmcEoi7vec6c
Wd1Pmd83Bw0n5WmYPvjzcOWauoN71jR2iXxI+n0UHTPcmxrwxLWLkPcf5PjQN/dYuzfhPc/fa/QH
zV2cPsY4Q+jx3ExPc/g59Z9Bfy2qXxJEqvjQEWYCpQK0B5+Rerxwa9oR9yJZxAksn5Ss+Cmpz82h
7d2az04+YP4Y8fxStweKeh/pKO78CLcrNXji8lclbXkT6Kh6dd9IHr8qwr9LLVHggvajb9Kro9L5
qGrRULHGcevK6r0pXIbSqTo+kCdLzPGXUjqaAjLQp0DCdLrVjR3/b8rStbaC5Srk1MBmzZtHvJn4
blh10SXBYKwsf5MhXJyEI7ZcXbiZgHWPj2R6woIciKcRm7B4zOJDGC4fe4mJtrnIvKb5lobHvCKe
bm/UB4NPgNj9yCUDGIkYa2Lm+u9pBmlEkVux6uSDWB0F9ZnhKcB0Ue543bwZXo0G2G3sCsnTsvc8
POrdntc38+eaJIycpnLHuM7kHUt8sHbO8pk34fTUWtwuXFYTxyy/JW0OQ3Vu9y0a+A8CHBZDd7rn
tQoTyONh5HsST2zIlXCM1Qt/GD+0GiEaPYtsnZQ1foFBATAv+iuvhp9YhfdHu6ygjFdfnQ00HNWZ
Q5yCZHPLt5zg+E63vE5+WNnC0B3hZHgvZrfvJE8Vt6ri69gp0HmHu052h/obPrwyXxGQsaOybAz1
WeWIS6RTwf/MhGpl9XcZfJbV2yP4lLrXYDHTzC9QuM+D+J5Fr7i6u+pc1N+8h2F8yvHMmq9TDmrp
NBR1dVQQgA8bbPr9fONrXak6FXfwCUn1w5FazZjpwSAxqw/mq6b9KPCHEjvyJgiXf4yj1z78nOcX
8H7mM6Pz5/IUhUcZ+V/wNCdPxCL19Z3vIANkK/EJvC7Lrdm26t4sj3nwVFWkLSDFvsasAr689KWP
P3r1mRWBlDbp9nJ5nOvLYLxO4atE1GWy76JDJJxC4dh8DOQqKRc9u+nBsVMutfoMcVbX94l8CiZi
7saTPdDnXdMWkS6AqROiSPqGCtG+sZYOCol3G02xBfRf6wQIyODzWA0Gt9IB9dloc9Azqk8EZf6S
J0GYBEysgHAHS4JdM2A0rhTv9BJaGHqBj2kdA3A/UR6C/C66dTQHIFrvCctwEtnhLl4K5I944THj
VbqVuTea3aDSj6bdQJHQq/5JXHDx8GNlN3qfOISHvsngUMgTRy30aXY2F9FhXBNqJnEpJZbkUyUi
v9zINUyuI0FP4SkYdn3mLWcsxdIg68qR/swJmLf3qtEBIyoZQmF+wo9Zwvt/QrQ3qwxJ28Hyq3j/
yNxa3naxawz7Id6VyUEeQNivsQEGcPIe2rtZvQvmWzo8G+krf83pq0LXlUhQ8XztKxeIy6pueuxy
6zR1gkRdsd/lj22jb3tqI7g9n2ukX4Ov6V5oOjSy2JZ4weMuGMeHeTTapzh6zoSvXD2IxnNr3BPr
99F/C3ANkBEtAAKughhhKTDNt/74HAmplm/AKfxS3fqNxq8ofEvjE682Tj4zuqn7RRXZvSn9tzJd
50sMwncRY1DWBYApgOa4aAq/8vxqlk+p/q6qFWp9xp7hR4jeiuQrGn7V5KiUfhjeSuVJjL9b5UlV
b7V4TTVvLn0x+lHDX7N5t3qnrd1hvKjVU/j4HqqnaGAK4j9lc1Mh3zVIi0l8zUwITKjRg0kbb4TC
1giEVd47Zu9JoOkYjXnJc3mrpqOpXgsSMCQkyVH+S+BQgGhO8CvyOohp61yzvIuP9166i8NLLr1F
0psgYmOFJanq11D+bfK3CYqfjhNgyTK8ZOLRELdJY4fSEVSvu1uzb3T2/MuwimU+nneWtB1xAYOF
3XFVVYRsM//BRJKEni6W2Zic28bJlcsUX3OReQ82CBnjQSvPI7Pbai52IcdT7wblmxJeZrq92Vgl
lAOucQ/HJasFYXDQXYU/KWp59xojfmdHmNP3MPHAzFtCya54ubiwAH0WxO6SF9gfTRP656CMHtMo
ar888jtGyoot3pYfZNXYYYcxzM4oBcKFhYMpc+AO6tIxkl2u7PiNSbCAJmSKZTiJsehcU+WufHQv
YYS974JhIondmTYMHVP1Qi88cOOFey6T0Gc4c3nOr1Kyme4wbz12V9NmvG+QZ0322DhvuYgtDHHn
ilt6nhHBuQQmcMdk9Gdj7X/gkskYECfK0fXrohcnAmtwFckTzB2UCBZZudrEiBWIxsDQ45FilX2R
NECsVH7lNcVkW7C3ATLUNm+so8YDRAkxpLykPqbcnylqI/We4/7hPvAYsdXg3OLwhI1tbFW0FeJ9
pbOU+gW35WpFkkPK08o4AdR+psmGO9C22sp7WV5ZP/Eb2Vb9M+6hPY4FyydlMmKacpLA4wfWxO+B
+a/Fc/ONvfkBMX8WP3vC32nKyW20BN3gNs1CNk50KT2nAE/GRl6FdzLvKPz5CTn89xMQfYvvfEXc
ABqU/JDgx70IHyD1IrsX12IETGf5s3/OCJzxMEbrwDzEhKLwRt54XcS4VPhoK8QqVbCopgaIIDAC
ThnUMvNGa5zxF6A2uEEE4e9E01FtEpxs0MXv5GfXzwqEBaRhRaLRqkv2MgJYbOEhGOhOkxHn4Nq3
CXQwX1KdJIwF2ibHwbrU70K7lzUIaq6C2/oI0dW1XmkuwLhOygOWDdnWFGckM2RwQfJjMm/EYzjt
Eo5f6n+LnTETFYiIiswrHOYYXBwgvPTDSPxgOqIRa8JN3PjCfFAEpva1KO3hQ5G9BQ84b/IyVpoO
JbkdJR9dmcXo/tjIozNBlWS2QFQRpdm/Uuq1oleoe/xPj8ibapd28MLLkLc5FRcz4i0wkQZONG1V
a0vWA3Qx3lQJkwPWHGLRk70GCM4dPjhOTJadP4FkfXW4HrnUfwz3UHCnO14BjkvMrDT7metCQ5vt
VSjWaPbkYoo4GO0k5VA0ArKLXTvISdyLawIyJMPWnq1LR2ADfgZSyild4MDTlv+DN8Xf8Al1fDbw
+gAnGsG1S/wFD0AI/mMsOu0eyo7TfdhOtKLIzkIj847kDfKf1lqnRHBlrt5sdEyI5UqkaoKWq3kb
mjRXieUmNIif8Wc0GAeT4ILkT+5s64OrEpzUAcGvdTJYdEQ0NqHMAMJttJlY9xiQ8O6/KvkCR+dE
Q6JaQNP+cMNmB5lXC9sxv3bduS9Y41sVtXq7ktNDUN8685JR/WXuszf2ieQ70TyCK/PC4cVDnHLN
9SXOhtGT6Lg3/aFh8bgi0CB5G60jRvuycnJqOykYmFc5sS8MnOpeJJqAa4OFh8Jhs8lwVFHqhdAH
27NgsyyJCUAkoGO5Y37DkcEwWvBDPDyTHSXOixXLydn5kyWyPnrnGWPnj/r9ED6H8sak3ZNv2GfE
1EvwTF+FgD121G7FSEqIr3Ry9u+nDBW97rHkE24x8rqwthkBIsYaJ2dGPqcAk7hFuNCVXshwzorl
kSttlTBKMkR0r6i2me5m45LwQpgD75s/oaEneQI58FjBRFaTI2JyNTRQQe5FCt5yx2idIXJxSJL2
ABEOXIlOnEc3xvcXuD0CzyWVDwl+Tp8OYbmIQ2Nw0ZU8EfLhyJz/WDlIPklWFU16ApI2wgdhJUBk
AES4mnJ4+lmzBNlEyPm4bSmukfkV+kfiSEi5R+dEWC9yJv7MryXAbYMCfgln2mFOHWeCdJaNy2C+
hixGGtfz0a5kaa0SEAmtSA4gRbO6j6toNNdwOxB3fQSSc506F3Hog96Y1AHkJfEBXlBAUpEe5a2s
n3SyrLVT1J0yipAGvxDd+JechgYtdbR4ZgBT0TEsegey6kdYBgoCs7X53J7jK8nOKC9SClGb3xBf
HcymTwoHgmu4RA5eVpDyXEN0o4uBnFVszCogVkBLJM2wsUYwEXAcjcNoS6bsaqDJFFRJWwJa0Nwt
fAQ5aQwe6aY7k7jIckBBTf4dJxSfQISgAS08FfZoHGMb1Ln7nhUUPR4HLKwi+UMNX1rITYHP22mn
S/JwihtwEsTTx1K5QowwEBWwdkxbH4XQnwwME5koDHPstHSK8fcWXucdhnhB8TEqwM6O89rww2HV
6BvlDH62pNNv0iMFF0DLnU8IHCAxslgyP5Jv/jAxgxk7yOIR+wYgOqfuzIPzzkeAEwQ9InMB7gvh
muyWxDRQ5j8pf6lCmj76NwdzBue3VOxYnSgil8iOfKF5g5ThilVY4UslRUVdNQgAVyl0E8EZ5ZKG
AZyS/hm7SDGZB6Qe63iZrEiyWi2qXWGRyxDaNC2x42sps7Mn9VbCNfcrjkaeLH6bVS9+guwrFDB5
IWtb6DhZWJuf/VMt/4nYyT2TKwN19TnJYZu4tPlvvSDdn53Rj6xNWzoSStoT/zSWe61EOXJQ5J0x
HKRkp9d4jTekdjx0G9HwJPAlEkPmy8O5VXaDQWiZq2jHCaFg5Auyo6tbM9yzK0fjVlCPeLiL8fkx
HNT+zL+XkjM/X7UuInxH6GWUKJm2TERZdMnjQ9lfFQ7ix3UEEO5cgj3JmWIQilCVEsIwwyjumj/o
YU1in+BEJAaqmzbfabNXy2Ti+sIhaveKdQt4quZj2zjGG/QXx1y6N8i+gcob7OnQI/mHVF9mV1LW
ZZ90J8aqznLnaFhP4w69D8b1XHJZ2MR/xuSh18DDQDcrtEFNsx2L3YQKHEP7fEyKk9JcjeCsIGap
L5zIjCqatKXvgH0DdXhvc3wt9QYEkNBpgprL8EdzX2UXLUFQgH8JAMrXgE+AfQRyf3dJt31gZjP4
ozzichk/EL+mIxVCkkslA5k/4vLiAYHZkacbMUOCb7wLh9lcjAEVnobUMxbrDvcHxH0uM9KSeCge
iaORPpaEJLS+yaZjdmzpXFmTz8R2ygsNG5eh26JCYnEWY/vIeJA8gGJsQTxW6JYmw68frmFseLIl
OClSytudxLWpuIrWRbcu6oAPx7c4rUhzS/e9tGU24boRW9u4OSjiiT0Vm+8U4dU50xPf4+jDyQBk
pe771DfJwMKPKJ5VpD3T6YEAhEz6x7YbdhYgeXFMTI9PX0bfSPEKmobtqB0F/RxZe63fDgVL02mg
zrmhEWbd7aBB8sc5TO4Bakzl8RyFNzO9cCzrBLKZe5Mu9+TYjhddPxjJ2ehOkXFOh0OifowFlwDg
YL/RDxxaaKPTCHvjIk4iDg2lccAyr5xK28edRxoQAWnRjiOJu0Ec7aYZyMArgssQ7pv0LnWnurjm
yXEeLs18hdheLjSql4/+SPK19FP8P8LOa7dxLIuiX0SAObxKDMo5WH4hLNmmSJESc/r6WfS8dFUX
uoDpgMaUTYnkveees/faAodnvjmc/HZtMD3YNcraT6aqMk27t3t90O/rqln0yVoiZFSfNMfojeaq
2HN6Yg6JzH2wKEPJxKcJugcBQzxDWhXUWPUHShQlZ5SNw4v2fT+rB0BGIkrPIZyZSoBjDrPevpoA
UPjvMZFk/VF6NPioYcxolin/Zu0NVV8qEzMV9/fFW0OmqPJWnV74JcNxAT4BLzUV1t3BtckkHRFN
xekG/xBrG7GG+IKQCdFywfkEfmzE0JUxO/+trTHT/fxpKEPUqTRBcxsVzosvgS+EyR9iutwdDK85
2avjjgKazFAeV2jwTGURgmOnoW3kj0vUKAavDCcTJrGjiI7SfcDHoABA7hSwMZLqRJoF/86sh5GU
QC9pcIBzscx+sSe3mFVoizE5eu7p6/ks0hRVPxdMg5jxHrM/aVGsHmSZ0dReGitjhzNloa6JF8cP
eyoZV1SjEOeYNoq+tWWyMLa44TUI2fmIlgfZXBaDq3HcYLocU+7499ELeiT8KNugFaWMe9i0TJp/
fkhxEb7y74pscsNrbpzwsHUyf0JiioKO4g7ZToPun6kV8i6YTQgf6OshUyDvJmToNRQnHXFbJxRO
0PvwufIn0IJghqRAZ6fhX6gX6AXggo3Q7MHO5QBLzcIThqQBozuDWFQzhICw8zOwBlrWAsgYJtXs
S53uMXXG5ZgfgzUCcDLU/vuZUwc1268zWaaxBkk+ZGbKBoarX2eyRiLImdagAyrRxiCTfpqeqgKm
o6geV93IWmtvABSG6gvKyN0NI1tLPe2+preEIIyOG0pXlYYgb/XTzc/gre7p2Riba8RfLMvs6xST
7NFB5hh2uBZKhLdwoF1hHqm2/wUNtr5v/vKZ/q1O+PUz/SZXieNObaN7KO6LaKZZy36vANb2Q9pI
XqQ6UsAuOQG43aCX5rS11kL6k444qzG5MblYU/kDRht8SMWuIcVnaUkzP10+01uHjxBVNtAGCIBf
deI1JMBbo+qQ4oP9i5fSHK7y1zszTMuJqFWx/VjMW3+9M75oWlWrxeVeyeyGe0G942Bwb+QZdGGp
Yr4z60gHBnNPNx9gvriBIwEjK0Eyy9qQDwYI3P7orlgwjCu6vKRaI1bONOZImGORIdnNw6FTiuxe
VlFdTCLT5TT9YpALk/tAuwK/NceLF8bLYhyWA4WQExTFJtUkT/DgcGWCu6LUKu5Ojs+Rlw53hCPE
aMXttnM4Y3KG5dGmpaJ9gfVjd0SGoVLL4a5NhxQM/QzvVIYePOAcUsl1yRb9K9n+TwImQtSIcyMe
G2zAb095UFs+UXTIKvyvip4LAkk8Hnc7RrwE2wCNEBgKmd7noDLhfzLLPMKPF0E3gx4l2Grv8Sn/
KGEfMOcBjrCguKG4982JBjf3CHzKvEKXbMkp/SlKlfQvnA1DH9b+Xx8Hg6dAInmQlG9ZU37bGyzB
fInPzOz3PMWaOQUXHckLhHo+pKsXB5FxhNCH55Nedo5DCgAgsnqHuy8glNgzq/dpk3YOqscHhudm
xFOwsBTuqiv1aKsnyWOKxFnDD5lvjcciVGYp8xphgzsB4JFJLdZMEaViKVF4HBxtAevMP/k600mb
gSJaUPQq9AIA+IJGaHD08gx5Od6Na7vGbXEfjh4erS3R81VX34KuRs4ivA3c4VQaZC7cAbQtIZ5n
iDYfgyp+zohBOnOO+CAdZIupn1gQVsSU1E5/oLyN4KSE8UpUbeVd3mTBLM48f1DeM69BzXfWFoAF
AO6y0yvnfjoAFOC0YhU2aBtQyY+grTzXEITZUY+4FrPhhqOF4eRLan08hnohSrZ6q/Kp0DpgAbQd
qkIG/PX5yxrTN343HuAbbiRRSeKCCTWPEn4eqAkvtEIlrtNBb/akv/MTDESJoTCZHAHfSXfla06d
yCpJb4rfQxuZ4iJdPe7DuRLhTrvUPpFUsJdGi66bwj/gBAMSVi/Obe+FRPlRuCFNYkg+yWccl1Dx
4CBftycoO8GY/SNgd0tsmnkx9sl7MWqY3kGg5ImmOzrOKdK/7yfkM0jfVj7yhmasT7MlxH98DVB0
YPsErVelI40b+SkBdfDR8Y0S70qnHjcVMpz8bAVrpP94Q+dqZCPa8ocmPBA5K19KPwa8QVEgMAFS
DHZ3bFlbKJsqFpQl90RGiDs8OB0NwowMGltG6813soLug+MXDme9yZZsnGvy1zikP5hw4Y2zmXrd
WUdO5Vv/CZEUHt0IcVR/EwiSv2OKXzUOZUTtJitQOs0Xj8W1/Y7nxoqBAp5GZkiB4nKR989XtYPE
JM9eEwHLtjkVM7c6IbMzT3I8fXH0JQogVUZteQb+cnt8geQwmzWcv5v7XASQUVgfKALe4k/iGLhq
HlFSG4CH84f6egQBizY5jVcXmajhYovCDZMNwgx0hi491qEvOxKZ884gD+ww2nmkfjhvrQs1CosT
dx6SziD9LjrShI2B7tHfUggVCQpzjsPce9OkQ2o/b+2b9lZP8UoVO9xTXBiuYYjPIpLRCeO3+16u
MNhKmksFNEMnncA2oFu5C44Ppz4b1/osnPTAEbCD4BVpvWCGsJl+/GMO1d+cStcW/qjsPObcKrLm
y2lrTQmbqMMj1jtdnFFQg9yogxWfL7OQ/zi9NMZEen8DbF55NXNWAGc8WB4CpzkGpKEB3Xi95PBc
EGmj0loGoz0SdrFl88qUTy8+8Tftu3VuVFqZ6lBy5Q7Aet6CbuHT+kBY+hgN3Id8eKhfzYxbgFvu
vgYRzGRyisHsCmiWdolgi7sKZP9Zd9sxvzyj1eWa4khmyDeLXnDTRp372ujxms6kwqRk97gyX7lw
1jThjT090R7idU7qG5dG9dnY1oyLGrDP8ugGuphyQXbLUbXoZ0K+up8oDMNN9AHXmN5aPOu/Knpb
P74IehNMQVovCe32nQk0eixylgYJfMvpHqXRJnNTTx4kxfxqVg6OsNFH/sHsY0yly7xkJ0zVK/9P
/Md2SUzSjZdd4ZhQ2OUHPQDgT6gdS+Sg36BkKnAbc3Zq6TGJT/it+dzDAjCSPPS7CLFIPGYhZ749
tbwb4Fw85tmYrk39UfmwuFHkOtoH37RYTpBSyXNOdz1JDZdqE0+GhI9h8sLkYIBQSR+kbopobVIX
0Afea1qnFEaj/p2rqzPadR49DL7t/sRPq2FRB5508rVJzI9idpuNun3e8I062hegYPo4vkMQzxMR
uja9820LtGhHYUfLYSy8c+XitKRKBRPJrHrKs3KLV1jKxZv2/dxGR+Yu5AH0zGgbJtgDjKjTl7AC
8DaVdFnnAPEknNQYnvjCsklZ2rjEAXb/BAPmlKx7Ot1ifwnsBlEw9JRmrRNnMNZpDoyOlEYQwvDL
8BUd2sghI/1KrYQpxlJXLADjMvJwiFvTviZZxaEjr5JIxlAFnzVtKthdPT1LkM7Ubwt4LGk7k6mm
/5Yjq5hD+sG/CwfTIIbXUK3/h1H/Q3rYiPco8jMLP4vvSPoRT2B/48WFRYfLtflAfolQgSUKaRBr
ooh8xp/yJg/6sSvLiCk4w0rOjC4jhaKil9MedWnSOY3zgreKqua7R/cQjuEzc5xnzR4Jb8S3cbRp
bNEJVoSdrpmItnseYwBErHMhTGGFDdLHymvT17BGpRvXo0E6MuRvBTAUCXFz4AVyqqWCET8Cdq8h
OmMFskrrbZgyLugYRpzeg5MuCeKQHOQlJnWfs4lXALbeMUBGJkKRgngL1j94BJquJAhjZnzS2p6x
EVQMRYOpSJfvnbr4gcgKQqXTavQaRu0159wCtZWhiUWBOocdJIA02qIM2Gs8JXiDgZyMG9Px7zO+
S3hkMgZ1FjVreK+YvUUfxuoxY119Zyz0OiR3DwNfARNwlG95ztQrTUveVVq1GY57JJrNRJ1oRyDH
CmX2uKEz1dnxNrlpXoJ/lOHKcKeoaEpeODxw6qieYKKhEuruE8z48bq88vsm2gShQOxyIziaF72j
3pdgAV4OXldOkQqS2xzJDarr2MHjspRpVvvUxC6MRWqgaM3fKKISYYJYERGGruG5d01wkqN20s84
wb6Qa42x5tjJe/M+hAuko+e6tA7yIdjQ3z+ikobWkI6UgT7xmLecaYE4M5CzOyhLV1oWK2lZfwkb
v3b93WOf3Nrj8OOoO4TxNfmK0knC/OF5Vqk/AHV9RWcwz+7rswPoFzAlVXYcLQkbwXJBPcNBWsq+
MsUmIBzKOh5xEbb40TLx0EEtXzJ85J3GwpZhV8Brk0IJPlUHacnaKdjhjdGoRLufWzhg59IViyAL
wq49FRt2HFBD+oN5KXUcGmsSynCJDN694LEDzY3tHydch5xZHtMfOTI2JzuW6YijXYSXi2OVqfOo
uQokik0isBIq+xIydko5AyOqU2p7eoOJ28zpK+sabIZZyLKLKIKpbvCeLwPD4z+UYOiy2TCuUufM
uazeA7D2NM/tsVkjWC5wmsXJyYo/GddLfzlOy+ofVxCoE6ouWbqq/N6WkoO72Wmt2O/bNeiexEbb
c5/ygvaLCmgabSQ6VKQ60YofEYmgnEgQmZpMKd+Mm+zFmqN7Ymyz5ADEZlXpMEUy6NC9oOX9Cd81
RvzkkDB8v3Yr/Fvf1SlX+DN8JlJfYZJ1KxSMbXLE4a4+PJ+9884pYUQArWU3bPtT4R2UCDKmeCRs
qdcpIgkDdlG506kJpv6G5QI1yRoOXr3hBaWqYftHhXnWL4/3cPJyimt3ZhSVu8a+65i+wdMaRYd6
g1mPkw4AYtNT4HYCBJHH2rqlOznOzu2aN4ziFADenCadfGqFH0nSOuc0sVOuKcZWKD8MC3FGNPgf
QFDSd/rOqAJx7pYsMSkWMA2j3HNisLp8YD1qbsyKQXqcGBxzkRF10Kn8lt0b8uiesHG2eD7/7jEL
J8ockkt2Cw+A6fJZfWTihEaQzw4WWRIc48R/B4lcb+kg4RWlpSG/DZ7ase8KtMxYtmxsba91UM+Z
00NOTtYwIyOnoWwrxs8ZqqqbzH4ejxnyMdnhK2VR4ytl8UOl3fHS4MN/OYQotHwk5M0NARxAqiCa
EwzlNtdsztrGexfrZHGPa32MWpkqgWmNsjkSiyBetUvdju5b2vzda2iv/3cjCDjKn/a+fzy5vzkO
yrtQtF2to+Qjd1MhpGFMKAbPAQeGOV37PetieeAkgnul+shOKJQ5GyPu5Yj/YfLwfZuzxxyXArZA
rIp07gha4AzFRD9wcoan5g7ytxZ+RPhMQg6cypU1k9IziAzKKMJzObFKu/YqjPt5sqSfSqc987pL
YJ2CxyqdM7l/TqTK1ZvxaIDerkofN/v+xfxr1q+GhVgY9aonC8NDi3xbRdgwpqYhOYDSDNKF/Zzk
Z0D+6YzF87FESXeI5+YnjnveIdKtWb8jE5EdsNzhpGWdzWbM4ZhnUKF2HOzn7MjtlZNbsJVxig97
pMfWaKaLn51ypB6qN4SOUC1xo8h2yjkKH2e8anMq7Wn83TUYpe1ofXtg3bkES+vI1kVf0zhVyeDX
Zl0lKcMXLjpGDJoI69jCLQ5e4WE/icSblkDO5ndtzyzbugwrJX+dh38m646lcgTNnVVvCQHYdA27
Owv0GqnohxQJKfykgJGAe6FWMJ1CZRBj1YhIWP1ZgCu0C/jU1bV0n0B9jpwCzwM/h2+YxAmW6FHl
28OSfBQJNb5ykHjxc9MjGgX0Bkhs4GKCvtvxMvz3Y6n9cT2VLUUjONew1J/19h8VmVAJfVx06EvR
Ct5QdtPBb9dsGvKKDMDnhhYpxfBUYQiPsbeYYkZ6g6MbUs0C9mQPhRFnE6pUNl6ypUTpNrvkoBJj
zlDgQsOVDnM0Kh3yT/T7kBpjPKYM2TprytB32Hs6eJjDIIxg87+Q5ZU/fDJF1CxLxuWiDFSrX3uW
RaRHYt6/+j2tYy5YCGzxg+M+x/wmHwmIdIeBhMoZHs8EqzDt/rd8rx9oxkuU92zMA+kJvy0jaXZl
lGmaPmJUhDcYTeB/3wVZ+QNnhjmLCHfL0nVDl37rqGldkMuGycXCmfHxUgU7MyTqkGLC7m9S7pRv
Bp0GnlXcOirEo3LTJaP7MSTlcaJywKISegv6dYsgwbBfHxinC8CKBAMETDhq3Em83oOwXWNch/qq
P1K8UsPh0wq7Saw7KLjzcvq03tkO2zl4ZckcsRn2k5p8LqYo/cTKF1aLVmV6r9zsCcfPSVRbhZvN
kORqTKotLTAWHJjAvOcIcDk+A0c+ZzcwQAj1PvoVNijrg12kqqbPj0GW9dEt2m/UD8H4zlB7WLxg
QoyaiX7255yolO1ralJaoAdhAMTsHgkEciTH2olT9qkVzxgNLHRGz37ErZmh9QNwuK3eqkWHsHcO
oRllzVdxzaNRsH7teRxfFD8vfgyl220ICJ9xdv4ZwaN2yTnIMxOJd9Ac02+9mgRoguzgiM2FVg2P
NJ0TG+0FM00T9R/CizHdu3HGF3YFgkBW97zdcdLlCg4KmBxK3gmdbdWOV5XLzpyf6Xvu+VzWEjUK
mV3OizgnEFeoMnjgcM+TwsBRGCXo443DIFdqFxRhY5EzsYwABAmZV8zTZsa07xWht/Ys84vyX6Hc
AHG2w6jMxx4JT6RCdpLuwbGL9EKKb9Cy8Vs2+e9n9g/vl6X9s4/922QjNLK6N8Ks3AeJzUSZ7J8J
rrF2GFpOXh8wcCHWmoze+8F5mQ2neUZ0De5Wu4MRXUysYIm3nini0OmkIF4/WfE4CH3mtLLs/77Y
P5SNv17sb4uBHzXPVO+42G5o9j7rUQDK0xqFdCDzn3Ug3bAPsTEF4b77aiEbpbYMhSQ7Fl8IlG7G
N5q6TbWXF69NvwSUusXjy3YyQ//4upBjxTYTQ0WZhfv/vvI/lA2/XvlvK0NtxXndN1y5uG2oB3m+
0KYktrjEjEv+2ai5cJw75Nf8XKLa3EWr9pi/U0yhf/zZN/77crR/L1TD5eiibliANXFi/7qqNnEQ
lE37KveEbvb5hNyN12tO3xLqW1zNUqQDNBpRxdVrS4XoOjOjjabP7hQc3awjNodHmHMIEk8N9ecI
a9wDD/F9V+7yLQpkimnCKmi5c9rb1dv6Pd+mW4SOsHA6VDnziISlfGuGGjo4Tye7ULV1jLaN95dP
aQxcr98aFazHEJ3xFKvq/xsZ/9gWs0aXxVoVuj27YAuaXXTLN3/LuF5jJ17x8FC46Y/hICF+vCEH
zx1QLBzwtQlt6faTMi1/jfR4T89xUxkDUAErS7hSv/NF9815RHqjdstOrxW0KY6Mud2dsMrBepjB
L7phPWUKkiFXW7FHAcQbdaw1MJuYDfKigd5yH4CfXYDQUJ+qE1XJtH3zwY5VVCjaGyMjGukchbIx
DaYVJwgIHnRgexNk4ljG1tMq/CM6EJjNKccsxmL7zjxPgTWdcA9eKyFd1s2etkqxs4xjBRrB8MSZ
QNjguYlRAo/zYFdq16qbCm4nMqMba/W0R3nyhQSv3CHhqOBwcHIHdwueCLIhY/ZJduoc1JWr5yLT
qGNpTEeXGhnqBwPe+kYicXa+T9MDEGaR8c8aVQCaAqS2D+Sys8gVzmxZbNfV/RAWx6c+1bIZQZH6
WCTd44vuSD1Xzu2ZFFki+i7V0ohgjYyBR3DQZkQjjR5bzu82kUICSytg42YMe5hy+Sp/8oq/Gy8n
/o5PJoXPpD7TqC7nNw4+wVc8r0kStDuwT2BbJ8T8nAFQ9hOsFMOWx2Y3CY8R4QPZFFu/8Z4tjHFk
0iEZFvd4LqyUa1+P4706ZY+ylphK0jl1dDo3AEDoIPP4HfpGWZVn/dOKxvKGJkhx1PoRo5D2rJzz
C6XLmj2n4JpBtOiX+FpeozOfDl5A+o3aqZjStUTT1SEoa2xtyXlM21nH8vuhjustwWaI6vLZ8z3Y
W+GQncYh035+cV/aQcVvDY4aYZ4hCoLiTqBCNC69BhC03a8AcmyDfRx51PlOPMfrLJyMrYgqYQSU
KQzn9A4dUnBXwVe7Y5wUo6M4EG++6gn/cuhbzMUdigwsVrY1wJKZ91Cw69ECYR6iLHNdnsjSoW2q
yYRWAkyBrNAYxzBbcj7mtxEiV+eL+5Uv+yF4/ErwGTkvTzF76BNtpXOo7lfso74rf5YTvqRyHs/D
A3fgzA2DQ1Uggi8cy6MtDgSENkp24AxhzdIT7DiwMFeZVIbKfVifNNP9W+5w36j8DpwsiXaiSUan
esfmzC5tkFR3Yri1zCG92uzNzRAWcSwH9TyMmGph7lEoWA1tsRECr8NrysMwNeclvC3fllc6Rpxt
MRfmukep5xYE5rgF7IhNPoOXtxv4y3jC78tgL234wc1YtlyU7+DVWBrpwHOrQmmcevqKISsCkDWd
d/4NlG8zR+rM4YFI0WHEB/kC/h1G6TGlCNrgOakFnH61DwBmSIcFZAM339Uv0M7IeIl3bBjpCfDj
nANNR4UMte05ZqeJN/GCThDCJXTFNqKx8EawA2VX+dXRmlgO8mHkWrinaf2jehQO4o4DHiG+5oT2
EorgOb1Dvh0BcLkw67dCNEHpVk3FuUHWxVhh+YIvrE+eNx8cTmQz/KiRAEC/wRxoy9dgr0zZ9xjb
zvS3p2Pu/nult/6w0GvkaMkak3iRhf637bWsqlf/TNJur6rzvFuRBfIAn5py2rnHR6lYMiozrYXU
fvcq0uRm6Wv7Ir4FzRrGb9fj0jqrNf3GgWO2L6Pd8xNPppgwTZj6pwTlX5B60pCeMTf1duiayvoK
Pnx0dztzECwLwr7NT4I8EAB3VXrRww+U9bnJvO5pca6Gu6uODXFpPkmm9UTcse0GXbhEiFU3o6Cl
prISL7kPWtc+WxkNjguIIieSJ7UjDbj4raDNVUKCh7dbbcDV02i8h9so/rlvNQROG1mrr57AclJL
qqKTS/NHzCrW04WMr37DUxRlfznwKP+WxVBGSLpiQLZSYXT/VkZIgtDrafSgjACTnoPoHcQPdK50
lDo/Si78VdST60JxG6qwLXatA4qOWkJ2Ou5C+GzDkAqFOGVB8GYSyb0fQjj+8nT8C3VLErqmSIpK
nJRsGf8Swb26l1CYapfvf7oxxj6ZP86vefghf5cbbR5MHg59h7m1u68TD77x0R86s7PQGiR7Fl6N
HduHv8YHRkHJ4IfF7CuWXcykhGFORLr0fwuh+lfhwhWbwHHQbGgiChNz+OL/UbgoVVFXpVIn+/s0
nkYb6mlPud5RYA+Mv7U6VmfVNzo4ipNvmoDloV4T26PM28nDI41piqs2HUvekVkn7OBLfgz3jgHM
iD1OuLvwq0x3Gn6l5xEyWNtf+6OZOEo9lgpE8qDkZ/VXt693zNbW4b5CRgP1fdyd6fRf1MfS+Oz/
0g+W/vUg/f/z0goWVY2C7SeP+x+fV3wmfWc+S7hxhPAe5W3w0X3X+CtYTjeGW3msnx4llctgb09b
SpsgT1QZLGiZlxELBreXVtT6NUMLvs+W1bLYZluKCFayM/JuDzXs8rWM9tkxXWcMjnH2AvAY3b/P
jEDRb481RxVG/oYesEbhN095GPISjt1Ammqv9dwaV66wZE/MTzIAX6YJHmTrxKNwtXWGgC7MbKcd
xYx80xXSe52cJc7rHxSMqIaLDQNXSmI057jhWUeY6UdzmkPNGcsdp3+ApXwKxnj4poxRLbBskNYz
ArfDQk/Hc2grsQFEjg4ma+jc2cXV2GBtev7ljZaHE9Q/K+afG2FYlmrCVFG4E78+eKWR9VEmvJJ9
tAjmGmaIY/iOvxaod/bVnqm7rvG123fTekvTNf0Kr+bSHEuO4jy32fxxFf/WcP3Tu2ua/7igoT/0
jyeDltcrvt/z4U0QHBqJG+7OPnkHFK5vwDhPk5lvB57hEJW9eS2FVU1JlU+e5+csPQbMwa5stgw/
1NVrQsNnOExtGk5YfNEgcf/yHFu/C+x+//bkXy9WiRtZT9Ms2b921Uo91dOG9SR4t+gsJF8o9NFv
09d+Dg9ZSuvBpL/JBJCSqKP98i7vkaIiqJiFU30Bamb73GknQBS3cpvOnjN6qYs7oyRrmh7zZb6M
t/nx27INnj20+stiki7FicndqZfRVzE3V901XkqsH+JRdpgULo1p4TwPSD2854HjszYK3Mda2ACc
nZWEWHvCAtujE66x3O+jmeA2Z+0vX9DPufJfj5epKKaqqDrN9d8eL/VZZk/BCJO9eRRuyeo+tfYd
J/dFe3huOiRZxNId/W0NrwO4IEyS5j1FBWP+iFwqO2TfuyLXfmyLYEyO2LE+K/PEwwoKssTG/7JE
He/kTnbIpvEu+yR7eBWuLOom0itW3SG5xBOc9uo1zkblttmb1ycjDNJvz8LlvwuSoTn525ukE9xg
qCzgsq7TldV/+6jCIzJ9tWm7fZtx7rlG7d19ciRgQG8+qFtzFHAIwKX3BC5NWHwSUjq1WLaSs4Zd
K2ZVUpOn21hsoyrMZ5VjXQCy9nFpg5PCUWOtmdksF7+Sgi0I758UXQycX09OmtlMD78VGeMiB5Ni
SMqhB5gj3umGLgn5ZuusuWRijTscxzQS4boeNMVw1nUU0GzFjUEjyjRc62HR5KWZVg4Gc32W+lsF
UKwYKOh3hdwTlQFtjoj5gRmVtB/V0VmQG4UzIyk6+Yd518cyIzmareJrnyCHiCLUuYVXAEyz2EeM
7+Tx1eH4q4xi8mgd2r+YIejBQaFVJU4m2pP8R5aW/DtOCHvzPR1FQ4KaBfYiExIfWerdZyiFtrKl
yVixGfv5yu8+CnX7HGhPnICgdxniQs2+xYKjPuPudK63iMHFnImv0C4jn/YRTuvQ44bc/ffeBzGC
J4nDj5DDwzrIKm8uyo/yJtcLsd6VcTVSiq3fHQWyZFrEpbkb5xf1tX/grcDxoc7bePE0YJP2+64A
qPBCm62fwnYYBUUoDTZCwzmO/h+HPeQE9Eksy5PRMIj7tp/LyFha+EtelSF8eY1yxmoYpZ5nicic
LHzTTMAWc/PJ7NJWGPwbO5kXCj2XiG8wNxBDOEp5iFAppiGkhdK1EMHwQCnUNcBsQoI7VaYij10W
bp8/pBorVvFavt0v8FQU/btM1y3XJadzpSQZfdc9ppU0aPgNalD85FA9sOEaCAQb7x56IZCsAAR2
NheTlcwpVjWZUuEThl4hMh1TOkKr611RUoOGy0SdPUhlAZGjEGBZPabP17shbVR5CTlDi4/RpQXs
IKEAkJnE55DGwAvVFTitCs9evEi6owypRc25k3dMPn6PnYY/QM6SOX80V1mdqZoLyCTVvoH7R5cQ
Vw6DC/HdCFYhsI0o9DrlksjLBjMM1kqTj7yL/KnYfojStFeh6FP8w4wu0MxtWlyDSDwbPA6wBOrs
UiQy1L83GCQmUtEelb0btMc7321Cu+jAC9zHx8Lw0T27KRyP3tWVQ2x8WukltjCSx2de0UFIjYYy
dxJhnhdrts2W9PA7/mhMvHYDAKMdIXe77wJM7NMQrcWXGdpQBAWHrhKSvMdRnIK5i3AhofViFUXD
LZNhgTiMiAvGWQjOcDkiyvk0ojUwA525iHUtpEmUrWULwRpZAotEBV/IcPIj/+LN4bXq12XnyNI5
RnYKWKIpodSMX7eIPbZd6hct3WN6JpU3dDlyErSJrBlcjTF6YOG+CND9Q1zR6LaZGI3CdyJLs2rS
qmuuPaHa38DqhK5ZQqWt3JaIUdh+jhXsenVMokPQHDjCQ86gRY8RD2JFdzaBf/XoiqJ04xcatk7m
GXzndxXwZoSpX8i8UGOWXKMcyd+eBHbWEXJxi85MSa6FL2iTvL1KyWcpR4veEN0q3Qo0rHJtnj3T
UYYO5cwcvF499q3gyeEA0S2lO4IKUtskN5HGkr6pew+Z+r2Z1JFD9hHayERYCP702a0iYQmbHQZ7
2OFUYWYyUfYhtxQYvQ7yZYyWSCD6C/g9Um7NxjUpbTQDGAHxqYRDDXIwTmXUJ764wI48AELdCsL2
HR8is06n6NfQVJlzDw4ZhnBM1akwO/e+9OUFwrz2WzamENTjeS95tEDu6BynqooD6ljAydRFeSL0
Fyvl4E4KJgZIJlI86eGiMWI+HWpIFscG6sTAUb29oHqV8uURFeMqM8f+w9WDY3XfKSnBGeHxlR/6
xpYZtaTlh5DDtYFzrs1la1nqc9ozhJkRnRpnEV+fP5LDo9GBS1vUygGrCsPeUP5u05Wo4OSfEbAU
k76VeNUQuPWEzmXXtqF805/NSHq779LoGGCUrdNDUTDL2bIBcoR8XnLsXKx6ttphmeE04xlv2nPN
t42YjDDI7Myvbs4IaQ3JRl3R8fjilkkItSSi1g2xqqNlh9Jxp+ziqGy3a0kdW4zRlKHKDs8RCtY1
OlhyCnscqYM//0mPD/9RtdPjGcsSx1lOJsVAtGeWXtDMQ9MtQBoZSWt+CkqO/guoah44luZEC+GT
ZpyALB6lgA8h3WVY/khPOSwjhpNfvEQV+vJuWkTvUvlhFjOs5c0LYZZ28vFjPNfP/Kr3PBshnH18
hsi34+9an+FdepnXgga0H9duJixxS8TpKi0WTNEfuCTQ5skHWmwXaSF/yykQF5bSpnVz66jTZVSb
40vZKso30jilrGZhgSf99Z2DK5CbBIQlD8c6ylC6ocq21mY3sUqP5yl9rnVYyTg0yf6ca9bmns8z
hWky/WddhQ8BrKUhRkDROThis07zmNYoTiwV7QGWYwOBNPP+VmQlkpwOK2X+2sgdLXK+Vcai96Mi
I3cheYMTGEdg9gwaOq+IFeiMKlYjOjHlJigXSz4AZRUqAz3sMmjnTXgUOvgumGkU3KAgVAph9sou
tLl88dYQslDCec1MqPble6V9VA9pce+2poByuWpRtr1hoX/UMyn2osxNaLLF9AEEcKR3uOhI5etu
qWeze+w14iKgZfaCc8kE8BWOg/D6qhm9JghT0D2QG52vG2zuKcNxVerGJjq+TD/J1G36XRhh9n8Z
Xw9U5TxO5N6FwGZf2OSTY0inGIBwKa2b/pzjDgloRPrUAA3/VJJzoWmTDhO1z65Um75rhh86L5fR
KBQSy0CfBD9OyZoV+IE3ufMPtX5u2q+ntWgJlSHGCH+iT1mod199hjGnP9XxSa+A2a+K9Ys58i0i
U86SSZIwnVhhgHvLKwh14O2oJsg89oz2UgXvenSJxJkMeLKtSVan0aiv0pYS9FMBQXHXAXtQmuue
OTggW7oWT7d97n2aRCE2O7Wg8JjEaD41BsjJPgs2fZAuMUmoPfq5Wp6qpMJDHIknCvL9nlcmpY6q
BvNBuA30Iy62pw6uz1WaJWo5QXpTAk5ROp103B6BeKvBGMTRY4uH3xTKifUSUIwdfJJEAmbAD0ru
bBJxHsvfNQPkSECc0f7FixohfJa6y0teaRH1E2xgKQxg193dOEK5SsNKeOJKz1gS8BarZz+Ey2MM
VRbtL61Hl2tu8vYiGCbKarwszazDrFCWFGaNU1bYr/Ertlzrfaa2X1p2NFTDzdOP6HkVmJIAw4+B
rCesLQF5ChmZRxYWHCWvRj2oivLdpCQ3uBLlRT7sEst+JNZ0GwBKdl8vE7SWv1UpqwJtkZtnKTij
l7GMuUEHs8K3ZRsMpOt1izjucSvJeYSyQ15u/djkTD4VbQ8/alGti8gVr8xxC2RxJXKhZtlAa5eh
qxgwgBkHZah3l49sluCeYWeq+YtZUZqgVn++FUi/n88rzMso/6pjysNpkp3rZio9O8LC5wBu5N5W
0C3H2zhEuCxViO5xj/YLg7wxVNA+cfM+jJycqTtKs/JcPS5iyhI+MZmZSj4w/30qENxELEuwZU1B
+kNPHmX4Ij+/prTVHN5XuwCTBjZin7NxMneDcJ3PsLIbK1lYZj7g0aXx3KNm1zd0Z6Pii18Bm8Ui
UWAqBMwLN/iqZfV/pJ3XbuPatqafiABzuJVEKku2ZDndEA5VzDnz6c9Hn0a3SzZsLPSGUXtV2dZk
mGGEPxyp8g2AT9FBGtWHEYm68UwMhr726OFYg4EUHqMnssG5p2PZOSd7I6vUgeweavVAj01A+CSy
oToltnJv5Tuhf/rVtd6YKgufE2vdAoetSxr/r6EIq0zZ6KcyyRj7bhRY6nDWjuZLFG2DwqGYhW5V
iy8ysakqs1nNKITvkx7Kue1dIFrG92Fq078Rz5i2TPZupFEZNWlHEhctEEvTxvd0BvpBOOiwEKZq
LUxAuov8s7EJL/KDJSC7NKd7rkUbHmI6dSCis76NADQvStSSlu6WKL47goZ6pYuYlmt6zQFtlZBD
YenjJGrYzYOqHH/Ov79pCMA/tQzdoC1giSSi/z6PTAz6Irbk/twlNv3SIFqF1RqWMonU5OmFdc5N
ewcLDZFLb1jHdKIxsxo3Mbs4Jq3iohPtUEEP2rEovU3A2FkGmntc+IGjUEENgRYuimKNDC6xbRTi
C77A0caUHIA0cItrAEp2gHENcxNt8NKWUMC1a0oABFq0dVDYfodqMpdXLumFOj0z3EmpcKDYk2/C
PyR6NKIRntX38qtKjZAeSwRxFzH4tQCLnS9MONHZHZa6uh47EH8LwOv5xQSRhmDXBIvcwcy3em5p
7Va/lAmxnf8631RFlPgfJABT0a6QGKYpGgKeFv0ZJ4gGgqBFixxN21C9F+MH+H7q37y8SyZrFXD0
3mOt3sfVrarc+uSh7IABSpfSEeFTBe0JfQ14PkoOGhu5dSs89PkqVi/oiyWADaLDVA9wEZU9dyN+
uHuj2fIbYrAx0j1/8qvY1YMylJpt6gjFxrBu5fiQ+ru4O3T9Histw3rS6UFixGJAOwrxopAwATpK
0d4LdqZno0KEngVWKa18ix9mLzxMsKX8xhQ28FAV47F98YsbTzzgQj9mf0flDlXrZaGBD7xX/jbi
IRrPhCwcWfxs3l808WhGl8K98O+ieo9skIaQp4tTWsO8P3XuEYASHjGyuSlEhDa2lbEfuycpfjU6
xJf2fvjWhHe6upRYGy1qu3etsaNcqXtPkbaUvI1abbHhFbW9CZM2odNYXJgwYXaCEh1FdyJCF1S6
aS0qZ+aWWB1+XlzsKt+9fUk1abcZpmTKV6tLKnM/N9y8hz12FpKnXHkXwucU31zTpyc8PovlWyJC
ejqlUPAt4aVkUyTBt7Q/LfGqn7e00rSZ6JUkNQe5P4bBLha3crkL9Ecg0KJwMJTLgJe1V7wkSLiM
Ox1HvcIZDERMznX/3pt3KR2Qcit0iNQem+B+VI4pnnME7P0mrXl3a89DHIlCn3Tx0lOHuDFN/siH
Y08w0++z+AazKswIPYpCstO+pvozsIC638kuCY+NcapEtDhsrGo7FudQ3avmHvdeESLYgDINwexb
nJyRzqKvNwHapCeAYK3qEMeMqCZLtxpcbxkZY/rvAE423fCQe49BjcjTpvRuFeGcUIsBSdA1267c
mNaqQJMjhUU5V4JNqm4rIpQPX6Gm5eRBCmptxZBGV5J+iLqbDqkPFjx6GO0e++V8T2ZKgTtNXjvY
mRltND8IUWyH0cfuHxxb90RrVhJgouylBLbDasDdunjIw4UkbQXlIQwOEbJd0s5VllJ2yeUHVf+t
Kmpdtxc4nujOimwazBsUKa4K5J2QSJ5cpP0ZfV58G+5SGGlL7RH2IlWhA66N2LLMqvm4eqZsPUcg
cpE6MhqM8+w2XePTBrjrPrCbW8pPy2KPpIh0588nVjBiCna8KPZELED5mqX0ir7Kn+SiwfWFOk7n
ILCpl8JP3xcbMpibeFHf4GaprNw19O0d3ZzUCQknZigbkghtgCTOrLm/SG4tsJOX9Gw4wlS3BzUd
dXs0SaU5QX0pkMxOpB5tmwBX15b1FjkxurkUpbcc+KQx0rJ7+j9HgzLzH8wzpiZr6a9FHeWCTl7i
sAVkR6pm4T3gyd4GHd9ZqB07KCwFs/aeEFQD7fNWrTVIIjPtScwoHqzQkRUxGwkX+oniR/OA6Ap4
EEBNcEaEWUz0uxe36GF5xyan+o85t91AtZXQhJ8jn+YkR2OBnJMxGeAAz7o0W/o3gYMoEchmrBpB
XE5NCjrfC+0G04fwud+XS+Tal+Rxw5Yev6Zg2wHd0d+4tvb+yxbzFfZrqUwWfWoUGBbl9X/Pb0uW
fbfXteYM+MmEBKwS9s0NY16/0AxBTx8PUHH+y5imOO1bV1EUHWJQcZKpGrS0r0j9rRfF3dhF7dmt
L4O81pNVFKx980VDSZU+Bd5IoQFKa9JyqE5SfuurNvgqK3lCgz8osXZ4NLL9kLy7I5io9NKJmy7Z
WvoakAWOVqa4CdCC1baueOt5e2KhTkeH/KgIG/R2KUuP4UltT6761FE1JTIxEkfN/8ovmBKHwrGD
Hj1kN6m7l+uTm98jh4+Ufy3vcv+EpdTQ7ND8poBrSutSt8mRzWDTG8ckfy2S+8EgeYY3KZ9ynM+K
k0Ii25wV6zYzilkTH8oQKgaM21kUY7DNJAGb/6wUNnBgZZseWX7HAp0cFkbsRLa0EgTEidpjS14Q
amuE7l5DceEZNzqSPf1TzXfH4b0v7Hzc4ehaocs27Ep1lbaH0EXd+6y5k0Brrx3b6NhE9163j41n
MXgPq4d6fMvoeHg7Oj1ihlXxUy2eNOUyuncuPT/tKJMluPdNf4sgbC2+yd2+bQ9Sf99WeCHc9dFx
tG7N/jbKd7q/yVEJ8naesm18DHQ2qrztuv2IA5ax4asngXHvQnA86krSjkJ8a2YnXTtk44aULUap
Kdlr9dZAY6kqUQ5el9GRLy/eog+swM5GrVWGDrcqhjsrW6fhUxGzjd766V4aCQeeYfLxSLQMafJ7
LoUPFaXHHG0/NAbyXTRuqn6mqauAbT2i7LSOuxsvPoA74VtutB3LZQHcabqRXlsbBN3djeuvtHGn
kXAm+qGxdu0NghIiRAgsOFFs7ZySlxcpW5fnHiNNuuNzjHI52efiMgKvD6U/Hi75er7KCypaK7cD
9bktSa/yXUxWme5rbZ0EG0blShqUa/HjOxbKNhbuAp9sDnUH5KNA/x+84sQ4Qc+P08Dhtm6G+EZQ
VwXVBlLv+CZstmZ7jA1wwZtWP3bKFmkGYOmqN4cGSEmdBh+Ky/yjka+omI5IQTSLUAalY6t0GEA/
g1/sEXxCJmYBWNPFlJ3Xpy9zDCC9yRXYkE5MX8J1E/lPUPUW7Hc7dPGOhDGLOt+SXzTyRS0saBuO
6D8glDo5li4ivEQRVsMAxnVACvOLrrbwQUUR/3OIMK5lMwpD4IaK+QJTPLBsjQa+PLc4bz6G4K+u
aZPg8XxpCFg2qwYLVf4Zb+S2c3gYXCxqF1MBEEqfaaehk+fYVs7X3GPSr2QAtePG4wEipAf7j8MH
tUYGhaVM1UmY8xC4I7xQ+VJ5LEjKtgvcu8PSpp+MeEZMCQuhSko0/ExDKWvOdynHYxAHHlqkgAek
vphkNiLbgoECI/qDrorYxfR50QI6jy49mrTr1Jls7US6LVB6ngmfIHepMz4Zn1SsVTtembZgOJla
AGcfD7O7CeLlcKF6iDklzm18pgfWJFqABoc0xEdxlzD0aHtP85stpF2giQ5ZQ9Ep4CMGOqc226OC
Bv1IAkC1mLo6HxfO7ODMZ3yeHh9LDEjnjQ9kCvD0uBz+5FsNlSYLhye7piqEDMWkm4A+ty3/0YFk
Tv1Wm3lAYusXCxzluExeOZscTyf0pkmgMzKzEFE25iWj8QMpb33Gv/PGuHFKnUQebyQa3DrX7BtL
ZgpMWWbE9PRoW0TYfFI8n76r/kG6gTfEF7fCcEwEfkoJyf5WXMzH13IA14HKhzqw046oiy9oS3CT
zD1YicxPFgiPBk4Vr48bxrQvRhOEx8HAMlVVW6QRThBd7Ji3PFCAabipAI8F4fbaIRspzx0rJ35S
VsPF/PNa4D0OcQ66LJwd+o7mTIxtgR4r9CfIa9A9mThPwMwIbcNH80UJ4PvQClsANMWVmsK2sYTn
HGg0LqnLzukpW4iAEVNiS5fOG1YIqqD0jGjJwqRCGi6ang1tYh4j98Ap3tZUwua0zXgRGfqLwIst
tHRXvG02xvCNSA9Dt+ntEmRN+g/TDfJnQv+CBLycm8XslTmCezgfwhdIvLa0ifm4A2ZW+VSWNr3e
DMhhzwKfIVnkwh9XoBfO+/f8iQH4LcpncQ4Jbi6hU1079bt5P8Q2/avJbm1R0oiT1gGdX8JnMOwh
DKnp5wsP994Zv/JRfZ7J8DODOURkbCLoIMDO4cYBIYF6nn5XWUgfvmQ+/rXmgk5dT7pPHxPvEYxK
dXvvNC+Ilw0vfHJT8Txn/U6BkUOPe1bXa/7VB4z4QnfBSCCZzOt39x5guvtXv+/pKZNk2fVNdWpO
5bv6Ej7V7/gZOTDkGzDtZ66Q5q/1hihdRLs82POiWCZsjWQ0PONhrl5oekOQzavbEGpg+sTzYuOD
RyX6jzwHJC80bSlwRuZraIjYRBMIsBYkznr/rADq7nB6neFbp3FII9h9wJQckcQcuUL3gHkhzGlt
SbO1Aw+lr1RIRX+poOvHepvtQLuO9x4A8DscotpDewnnrN2VOws3NE/SS7YaViMS1TN26IdwjyT0
JaN+CIvWBguZvdd/KwoKCb13/My9J/pR2gtRjPk6/tFppILFzRcUvydlPX8mv4KNrPVJJEHfWvfJ
E3ggfesGND2DRzCH0LHv8HX4w08X6ESh/glCh+aruaHzM3IF7GIsVPxzaOjhSJbQ2HGwApZSG5AX
jDiYbxYeHhJ1Qur8M8AoRXEMATdTi515lNYSJzWxXVmgDY7SM+VTOlSInMJUoveB1CnK5MhYQDxP
bpq74j147J8pqIEJgG5M3bKGI37b7/1gU7hOp9iChEvLMR+RTcZsy5A3/BulTMRD0/0k1D5SJ13I
8sLQnFxeDguAvhTuUM5yFYzrl7wsP5i8u1BJZXAa+RV2IJT8osm3KMAXmIgP+tFdf4RrB4qzpL5M
O7KY92/GnfXEG4jMGfSCYRbe9n8mLQ6Q++qqFu1udBRpyeUaVOZxYbmlZF08aeDEvPm8gCYITRt1
3GZR+Bk141PUw1UtnHbyMcqWar0ykNfzTsotcBJ0z5GvReeU/KOP7CLZJTf1CbFyiZ0enQM66ZS2
zdCB0sN/zBFYoTbNNymnQKVHVNkTHd6CwBauL7x3AMmmOWuwVnKaZEuRJTNnw+tZoH7JqUm99pWS
QIRtEOSxe0yb5MFJlHtUx7DKhGk22Gq5Esu1R48dbu/gUK+mI0Oroy+mVzoqnNnoyXPQYnFL/Q3f
IzqvawQeZVrs/ImCyKC+ZQWySzM6pJCdNTQlWDmqIyVLsOo14r01elqODr4e9Wv0Mlif2RYxQN0/
oYdrZEtIVhZZQFU9FgaUEYWuSq3360wno6yLv3FP465NJASBwzsaL53pntNUOCRaP/EfubynooDc
QcVcZcNhZ0RJqOUQm2eBrelbpbjpkO3rXkf8hlDx0h1TneT3MxyU/SXzfkC2w5sUcuhVZ/mq0tY9
b9Ny2s4GhoHHAwTbvlvVAx7Qy5yoElswtDCMjYb3psZpjz4h6ql72XeiAtvPvaqsqkm3ezM1M4pT
rmxr/wyMKZSg3COMVtiVMKcujxoq8rwyerwRvt7svCj3TCuPNaVg7jXVdfF5t5FjpLuEbPtM1WyW
H+wup1ol9+0TFCNaCTm83cWIIMfU+phE7+dyjW+9M55YkBWu2zdj+tK1TgYFWJo684FIY/gciXfJ
sMoo4EJ8C22+leYXX2Z9EdRNm4s6mZ6gXMcGYLsEAKzldlJup4sBvQwdWg8CKLO/Azd1j2wiWwBa
3KtyuOBNntDUZyeD5ADBEo29m+BG3JHyT4Kv+FcTsKPENizQnGDLugtN2jWA708jvV5/j4h8aTz2
qT2YK+BFKtOyXKmRYyGPVwCygwhMF9l0sLRF6NykaEQkhA49Wtmc1h/yMQq2le3Wl/F5wgrEn6nC
K3IhIxtMeLIGYxZX9wn458KOzUWeLTvrtVSfIpx+Tl29oo8yuLO4dtBYZnsEgISjBeiNkCiFTTc8
Io5bZqi34aiqHqy10u5H/aYmZSODEJ6U6D7tVoNAPWHS66ubfdzeNuVWTtau75iT6fh2Yrqoy7xd
x/1STWhtb2VOuaiKmfsHuhEFWSpCy6jRo0SEGyu+w9kiB4EEzj5D4VsWti0JRk8Fn70b69lZ9FY8
0X+yQP1T0GOhodnjw2+c0bJFJWRAs59A7uJOnHPQMfwm8XU9GSwo4MyIvutJeGk6JZCw7ueySRkT
kNcZKqzPnDOJXmApPRZPxouF7gZqDdDBSSct28imDxII+I98jkHhnxH5WUg5BOR4IdfHUPiDi1yP
+eIMO/LpQGS++u+x2eybrSSsLCjp4aHOEB2b8NoWnC0BDMccCBerrzmPewwjXBJmkHDzjBY6GAfK
OR0s4YWpAShYYRkrNw7iq5yh+dt4M2HaM7zfZ2gtoKYJhsGjkgSTCNV9A99lCoTOyKeEC4jrnol3
HYiXGZilAII5UlRkYGsN9uSM+nY8Ka2zNaI8DtgAv4CZhiZbCumeAwdx1hmfOEkwV3NZAq+xU1UE
xg5UnUxWnTD5n9K4Y7Wzf/QUwCanaoeJVNOMJEFjB8fBm7uBSEhPGfHtEBWpgxUsU3hdjQPVxkRW
lgOLypjd6BsscJlQSrPSSoKYJfqcQUYeOVOgzMyxV6F/JxXkAmz2VHDXKM138TF47DigZNTaBZQw
bF5hmLzp9XnafsiFEQPwN2V5QRNf+6NvkXgd8ml1h8XgIIM//tX+EDfQ4vQsR6MzGqzdY34wV2a5
hJYzKYBXD4m29MQFm6eKxQlZFyQieMcR6lEOW4gAKSTAX4CNESwXnWCb6h2qxAYASoTovFWK/jOY
ALqunF+S3dAMAByC8ELrII/ICYtiAfETvRaQBQyhAG+wpmgGkajhlQZSpa7Uh+GVVRr6G43/bB0e
aDqAfCDKYR25k3wG252qLvt+Gc9lPjxwQtxqI1TAgWstACO4c/T034UP/YQYAQWJchUdcLtznfGC
a+M+vjQrZa3j1ojB8NLsbWwQ0r8Y/qEUx7HYzgCbNBvYIgQZEB2pLHIppDjJnl0U4Xb2Evj7Gq1J
Tho0USgX7ekCE3HQkJUuPNFwXBLZWaatdDbLesoEkI/c1DTLqX6NLyApkNYHwcOaq3uCG2zG3nJ0
1h3ofv0KUwE3mdNGh62UhY7C8+jXIIIlOIU1MAynaW4SdwTfNtdfS2wGGqBGmA2Az5v3/jpqtqNw
P/qrisgWWaJ8V0PznFiyO/auHgsAfZeIF11ZogkWJ0+hcpBPmrgtkPw6/Vy9/BBCuK5daghyyZYu
K5Z+3ZGTukjw/KFtzr60SBIcNyZFkQLlyWSyTUZ6IyKPZzcPMe6AjbcEayeWtpnO4MVTxathVyI9
K83CQ7LWIOaRgSCWJp/Ap5POgWeiME+5V+S9LKrhF2a39lVWxcI4XJd0TYOhI37wpz/1r0W19VRF
z5tz+0ahFWkHC+EBFBmthXaOTpNXm4MAJl9TiQC/XJQselD88wHJfTYPjWLSHKvuCslI0FTP6qL9
S7MPsgBAlE219t4KR1iGB8K0F0IIDn9iUurInAdsOf+7k4YXlNUQcOOMl5zgN4kOSfqqi4z6rqgo
qqbqeF5/MPE/3WIjy5UqqG59pjhas8XMTVKOv7DzGsifHDXNbDFsJvkYMAXjHBYVOF/kZEEk5m/t
m8xaBnzySGJHQZhchCSCPbWaudPOgwLrVN2hkkRpA3ylXy4Tcu/cxiRsyV/cpxa7aRZfvgnYXHM7
09n+2IycSU9LdhDfxPq24zRErI9uBmnHACqKwRctAS4aQSk+KGx/NoFVic1Jj5ACCdxF9Zf0rIAt
5SXUwQ8NdkiGHKjdO74poJSiN5QaojcCA/SlOCyLejqEkSeT8chl/4M9BSSXI9JAxoke6ixB54Oz
ixQXRmU3y15LwPs11ROgKsTZs+72l4Xz7XuRDTynaWRP/QaaAp/eS6LqVSeWRg3lhZ0IiHz2oh2D
+4JO9gwMOhl0f6Yl1HGsvAfP2bN8p50o/Qaks+8o9+K1g767+lA/TykbHCBKyJObCbgQaAbVw89X
a33TeNd0XYJbMKm6y/IV5S5WQiNVU4QECrRCkXbEenPS7kQFIULYU7URcHbD1aii6DF3XYxLJrgo
f8V4F1U8NHgGR4w2mkQNbBJWh0E+NnNxorouOrR/MGECANzhM7Cg82JYhL94yjj8zMDTWJm0q2fC
hdozX6I0SVqj56HFC5B7wrNPvQFnjMkrHdgw5LmU2FxB6ZnYHBr9vAFrc4b7RCUKyjFyzojUIr4u
4UU9H5R5NzgyOEl5gbn6iJyGPymlG8jZojkDs5yPsGZkQ1AHiathHCBx9vPD/ehbX++hnx/uFapB
71tjVFtkEZIQYMoawjvixjEHE3OysU0YFSj/io6+s6IZjaD4r/kh+y4fSU/X3k19jyeQ9KIhsUUm
eIj3hEw/X+G3u/znK7wiuiqKGyWeltfnMca6Zk4BoQHWiITUXAIdX9nsFsFfTtNs4+4kug9o86Ck
zuokDEAaGEe2OQlo+jfmGoHGNtTeZx2PHnT2Kl2OtIopS7grfDj4j5+vXf52oX2auleogbRvegCi
XDuaztPGxj4B0+UsnCB4D0/ie/HWIJ5fPbYcAI/qriBAMZ4wmKxIKoVZ8IAAzM9XdE07BKSCMgT0
HIOFRNdPvboitRj6dBCDbqeRpgkSLh0zq8lnvUHyRJ0wvVPbaKrVx43+OmovnDEukxHargp1HiWf
oaEsrM1otJt9jYEfqsUdCorxmqCCpFSTSWrfOWA4NX++cmnCc32aqddXrl2zi4RaKEUj6naJibw/
yuITiQaAAxyJgb+CW4FnW+1yIhWzIOz7bfyr83oa35In8T6Oa3HiN/27afph1veJarS7JNp0xqLG
Yy/ehhJsqmPIqsGi4SSMS/ImtPqlcPnL3V9tgl9Gn77/actO/UqWECBtdyGbCiKOiS2gLE6NQEPJ
ZVdmgP+XwRMYmZ/HvWoPfxl2eimfhgWJqZWa5/HQ8aKgbiLhArMCEg9ZGwneSv5Fm4fg5+tbtojn
4LXzuEXRuLpPS7T0ockkHHld6n4LQmhxWEQwSa3+0Fstjp5Ir1pHZE1L1nzCKQVaRQIWUlPvDJf0
gzX3SatXUHYENtHqdiBPpJKX/7GQnQVIVRw1tjQ12/IRivxKpTwEuyZ7G58uWHhUDbs1NzE6A0wz
ZFNTbxm1OiWXRxNgwrgwCVrIyqvw7AcnXoFaeYjQPngUuMD4MS8C9TFnT+e3NVSrEKU7uiN2OPvs
o3hMj0qyswAWEJjsAHsOJOqmngzOXbSUjIcgQnlucqOLXjJ4kjwBLjPzIaPEW617LGHeqBsfeU7R
3GkUtXEGo4BCtRMlHbwR4wepuGEZigGqqJQDAadDKRmqdQEQT9EXLWClqLUcQ9HmEVGLXNI1MdCZ
hR1cMZGeQ3ZRhcLTAiBG3B6pKef03vShtQ0Eyi1/lSTQPtC/UWm8ORniCWo8yQBH0RH7Q9inBAAu
W0QLD8cSbh5yqMv8PzU4fgn7JTFf69ioAdZQAGy3OFEF7D6tsmyQnlloFDZq61Ho6JL+1bO1Gh4l
9JeQ+XCJe62Vqlz++/SGragp2hSoGsrV9E4MQQtrI+123BQANaDtrzUhF8aJE1D8l5PsOhz+WEyf
R7sKu8bIGhQrZLTIANp/IQCb0zmdCO5UCS0K3HPmOQ8z6JaDfqrMDQnIz/crXcHY/vcSVEPSJAjG
7GdX238AbaiGFNjtKoJxwlztAbBYCjbZdNj+K3LrySN9H6HWi9RKc2EbBSv180V8t6dogFRlxO2Q
jDOuDvRELsp6NIV2V7v7Ud11/Yz1yyzgrMl1UqDfbB+k6WS4OjlItf7fgFc3XdVW3oUaA0IyYoVC
wkLVi3uVkS77mMq/HxbfDWlqumKiTIg2oXQVVsVqKFeVpuD4HpzwXg/KG7qs3KAoLdLkrAWP2B/9
/FQ/zp/ru/w85NVjLXNVyVUVvmZLvAqXBIJr6qjqggktaAjerlmzTbb5ZdRphfw06tWzTZWg66tA
5VSEvbV7tnD5ISPLocXO9WrDVsRKwj6xMe7+/waWr8IBsdIHXXG5Xa3apBJIJU236YyO+ZKq+IBw
OR0jMgDKISt2kp8Hl6+wWh/L6NOz/vj+p2Oxz0QOKZNTij2/wAsWayYfjuh4ZCcHGfw6Am2EHTDi
SXgUUthWLRVGwMJKny/MBmm7c64uhviWV/LzlX1MrB/eh3x1flZy4wttxmOpwge3VxxyGJqzXEnd
OG+YnXZkdnciz4v3QkdN7WgO7aly/HIZ389/3LeQ5zRlcOn/xg1NEAu5Z4qscSaBfMtkbIEVyauW
0NF6ZUfHleznIT8Eb77e+f8d8iPy/fROBlU2Lc1iyLBEV8U4VLTfPQVhJP2Rc9yKHEGAoXPgQJcm
5hhw5I9lgnp32j1DOi2pepfuMY4pJ4ZYL1br0pR2OebZ7FOlvKgtbJCXiOtg/sXv9tTy5OEF7A87
SWXNOgDXdUw9RpcJA9714aFqIddQw0D9xYqX8GJS5FdHzkvWRq8/804U5WhYHDuXzLyE1a4fKAJb
dC0o+zKhAwSZAuu2bpASkxZt+4KDJP3CjHY9lAjcq5eCdIypHJMh05FzLAymYroDPN0cRArSRAGt
3qBa6u0NO5wPywWoTYgE2q/Hyre7gIEWBGJEBg/66hwdY6Hx5Gk9hMUawTSL9sCymvrr9D6na+ZE
b+CGAWj6bdv7WOdfXvunoa8O1TbJYzcaGVoG31qBJWWmzY/in+KCBln3BKsYRl40OFI8s9vnCzV/
A4Z98NvZ/u2E/3QZU1z7afY1utQVWsS6wywPUVMmPAixwrx30T8abbG7/32NfRcqm9RvDGRLNBE2
zL9DZm6rV0bXsgkFa8sDIjPT/+Di0w6LBCMxWslkCpQVIK2upi5e+QvhRJ+2kn+fvCSKZENTCclU
NfHqluMorzq/y5sdJCdRe9TLmio9KgaE1vJtXwKW4QgS9rD5Ue8W2+dBPwzeahxe++F1VHBJ2kxB
LFLJGuQEoBeoqFYUvqjPluPOLXZm9EZUoHbbkt3TBU/DaRLWDhO7xPO10t+mVYcf5U1BqZ641/Pu
p7QEChUh5gR+EPCxm7Q89edS2jXhIytgoG8w8nw69CXOmLu2YG1a948Y/CYU9TXogCoAF0en6ok8
ly5ezUvVEmIzFLtk15pHpBodC8wSt19WNwL06wAjhRGuSI/i2c/74NcFMQ1M3CEDJrYMSboaOBnH
3FDjPNkhfpjiUEtM6Qp/BhQrS0TjUhmIRQbIBSkL9PV8/10zdhV8i+ZJGR8NuF5DdZbc088X9SXs
vLqmq6miN1ZcC02WUG6ky2AbDWSeg978xtL4sg1dDXNVKaxdQbVqPU128TsVc59m1LDLqG9jNNjY
Cfgsd95KExELWvvPN/g1tmdoygLoi5q6aRJa/7sY+8qIxqaPk52YzxPRXBoNhCkyrpCmqiDYIqAq
HVX9whn1cu8nFKJMOoYg4fRCn/98LVOg98+6nC6FroiMFaFkSdeNBfSD3F5KeAqNgUMwAvokiOgW
JLu6Zun9Vpj4EgoRByGrqkmyNKmOfqyDTxsfOtxNRY6OqIa+SrJ3mKHz2LeeAdCloDJIrYn2//rg
oozwlzziAxF/daPoJJlsQArFLEm5et1679eeZOXhTukfyKfD5qAAMWqLc+RTHpH23nDvU5YuyP87
ZfwtxJnW0U+jX4X4SVdpYhf+7+jVcAsjthxP2fAo6BuP0qmsYxh+69H5bYadxNFcm/0vlyB/M9+h
ncmqRCKHHp15tdRlyXIjzUzReYhgOgLmyuUSiT1UB18TedvSl8cjVz73OJHE5bkEL9imxCRcaltu
jexQ6X+tvLB7t3/3q4ZHBjEXwMt/no6WytyYel0ydbOr2MCsJCVXVCvYqZSuTOFktvO6PSHl4+ob
neP659G+W4j/DHf1TEKtDFLZYLi8B5IK2kFL94VFU61AK71ZVXRhe3r5TddimnmXjpRz5Od2DC9B
mv6yEKcZcDVD/rmU610v6vSWTTrYif0xiB9iC9sa6CwJ4jv6L3nYR1z/01hXayEOLd0bBTNALCaw
9QZ5ez9dh5K7limR+r5j4924YE6GoBYTERaevmo8FEXbAKsipGVBpLkBsk2pCR/ItW7y6pdw4Ztd
iTOJ4vM0EVRDvZoGRmfp2aBqwc7QTm5kV1Sv8ghba6ysTln3W537t9GuZoGpdwgCaGqwsyqyMzsZ
6bvVm6pb6lZKd+WXe/vuRWuTsrRiKXSir20ltX6odGEcpocPjxPsZAHw/66XN+XwS5Zz3VEwReJr
GKiSBOVZ1uUP9+NP260VlmkmKlFC0BXbhH+2SVFDTWogEFMRBYkHivLCqz8k+3FUT/iRdo25y3T8
1wKEEeX2MZH+CDXCHs1tHFcHHeJCVtCRjBDBYAVkif/L+v9mRXLJrH1ZRgFN+dJtFNJAp67OeVRm
9Bvi2zHwsexBBlq7FGbmUKAFgOimxVYC0tHGzTxdWi0JmPn3l63h62viQih7SfgVmBo2Xv+e0WbY
6WyUXEheT/2CltYa3SSrmbX13uOEonhce8TuqgYZ4tBMdXyTmone2wqnusq2WXi/FqfkL5vEvxc1
ff/TC+3F0m+sgcBhAFgqIPk1XUlLrz6BopSuxhHYN0ozHUbMAtAaTTj9/FSu+2sfM0rm/VgIoxsG
7+ffCzDqNs0VE38FGJ5PghScUipySoaUSX6y6JWJMWqsIOoSmGDp1mATi2vvoBG0ixZ070JbaG6x
FjJxV0raNgeZI5fQdHmor/Fg+2awEH1vpudwINSHCjxgQNG5bOuHPMuWVhocNbB2VgD3EH0LWQry
5c83+HUrICP9dH9XW0Eu5oUAeiTeEXgmeCnqyWsYn9l4WhE33+qXoOS7OaYgysQi1elfXCdFU5xr
ouyJ1Ff/YCGpzpFjoiYJ4isK7n6+sWlL/3fLZxcl8SL8UjWDFOPfF6e34lg3OZTaUth4ySEGih/L
S5UH/t/HoZEgEl8oOFdJ16GtEtWyMgQE75Zd1rdBuzK1Ezf08yjfPbhPo1zX84IkUuW0DpNdpkBQ
LudefSwgoTLlW/WXoaYLvn5wKg2myQhAMgzj6qzs9DzzxdqNdy7dYeRSx2UeP6repVRua/de+O8n
n6Hy5EiWZU2RTfMqDGCBYwcGRXnXDg9e+eK61B9w/gP4Eagvirv6+TlOn3Z9cxrvivWsMOK13mTR
53nWiCo3FydLiRgcMKvg3/w8yNdiM8eQJk0lUJ2b4ij6d+5R8VW9ykXzj9Pc1IRZ2AMN1zcEGP0o
IPWIOipvbqALRFngP4dVjE1sS5ELkxzRuFrQo1daFtthvEO2bO5rBhqyQGfMJVMyBOD8851+Ny21
qcLBPQI1u07jk0EN/VZCus8o0QXkBoUVLxn5NdssGue/j0WhAJlQ8nbZum4ajFWdoGlYIfjXvDYu
SLo7ZqQWvqW/zcgPV57rSQIii/4Lkdhk7fXv61P8MnD9lpEmtQJ9vFhyvWBp5xieDOFeABvRGcKC
zRnTs2VJ8twhNKsOWyVesmNWoQcQvP3ltX43cQ30qtmsTV2xtKspZXhK2deNh2w7yBqOCgtW1q85
43eHgSHRkSEPUUXdujrs5MgMvFSxol2mYZiFHh1gy5CydP3KraFC8fMLnR7j9WM2UAnHNtSQ2QKm
q/l0tg9FGlShgRG4bxLzS1TBqtL+eYhvb0gj/bVM5g0v898hEDvXIreW8RrX0JGAQHvPGoymAjv8
yt/26G9fEQueTVM3YItfnThwtFXPCKVol4AHrfW/Htl1bGi/3NJHher6sZki3UEiLbRWPrQ4Pj82
pbXCrhzjnQn7JSEckiLxCP0D7ckLm4w7pPMiz5zAh0MUvqCsJZYbN//lKr5Z+Ohyg5FRwC9S37h6
d2IUDXoWZrw7wKNTVYOn2w1LbBmMXPsle9O/FlEMKrg0RCXulsjh6kTyS1OLsiCKdt6I/0Uop0Ck
xW0yipCU5JXogwQfvGzZpN5zHNz1WrtqKBwOyZsJEp2Mpvkfzs5ruW1l26JfhCrk8MoAZlKkZErW
C0rSlgE0cg5ffwf0cMuiVVLdW3XO8T7btkiE7l5hrjGHu8ZtLax8mr0pvaliVSJEi8B9zVnWEfwd
Od2NjPLk41FMfz4wXD9DRqk6m6leUIps4Yf6Xaf6qyn+FCZqL+MyoCKukKnF2FBoaEdTjhOH8npj
dW7CJgEWlykNEyV4iSB9zOoAemmKDrNHQBYKe6XlkN08DGyhUA/duNGCBBpZugjhy32/DvQvn9df
t3D6/b9emqxqNDUoeF71CDTUOQpwj6okr9hLzQYHCF6lONMZnXjxGQgMnXhhCrTx3IAq3Uo6em8P
EA46wkZZCwNsuV+sh/5FrhiyhgwFfm5hgqwIQm1tqcW1QfHnIY9zOsA5dXYdGUZtR28x3ZWiWoDk
P+g+wTPMQuQsUH78zRQa5578FDNMMVjwu5hfkBhJ+v5GfFF4nt4lvI6oAHJE3nKgAvzjPENIYt9K
L3oAUMToIaAcOUpy3Mq0JRRlcIfBD+fkF/vQ3596uzWMBRlwn/ow7NQtnnoZszapsyOCMwi3mQb+
/iK/etiUvGRnWjFssDfnVyW0oClr1kuF0wWPNIBtlB+DnFnvwv/hzfqiysahRJMFppZKKHCrV/Bl
vey9SEdlxTy79QZXUk62gpEtBbdIhpTbulkljHUpdXhWA1xN5yX4SMaC1XbZq9E6zIWb4Nw43XiZ
mbjg+cdjTf3qhujYWxGOgRDhXP/89stKbLfEgiDsqXgFdrDVJsc/KQUJjExa/8V5ygtQFfJKI16S
rHXvDy8mRR8D6quk7UI1xDe+cPWs2BVA43RG0xMGSOTumOWMy9qxf0/rckV8/P2T/CoUIVcEuEQv
ifqQebNuVaVVA9/LxF6O3wXGqNTQ55JxbQv5pAHEyj2UTCo8XAmLKK88F/WZ6oWuPZJbZu02HVfh
8MOp/dWr/Pc3utn5ORMUc+xLsdedI7WjaeMNGhjjqGLH/qwk3g/pyIfc+ua84xaQXfGTqevc1nTG
IsvLMu7Evmfq2JS948BAZZ83cE0OlZIsCWSYAcnf+xJKZBrS6sOcYEouFYgOWqijIX6EbR4G0uJP
KEGtQ12qFGjgHHun2+A7EstmFkIcC2RhiNgxztxo0E4TSN5SpIHNY/zwx+r89Mr9c1VTLEeJ3rCU
j/bhXxuyrhe940SN2E8VMUlhU9ZApETdQsmeteHa5lunvK+L+8qCJwuRFKUsvG2s7cdfobH6/i37
6pHSlSFw4fugSbjZL9KOkLWuzGhflG/heA6aI1GSF16U+BqV999/1lfX7WikJfDi2YFv0/JeKoLO
K4don9uvU+1E8t3pkPBAN33/QV+ksYYDKmhquSv8enNRaqNZnVcl0V7eyjmc85TxvWnTxbxKhwEg
//BxH4X62wcKnoi7R3nD+Ke0EQVFqHqtiAjLHqbIjHPTx5M60XameOuhS0wR+wheDLY0tisOee73
F/xRafjnG1hk0CrVVpmE7PMuV+Iz6tdaEGEmxEmLf0L0tKhoN2NpZUlALcZfNrqqLsiZyjwl4MwY
1ORBq9DXGoOiFlW8PPfc77/VV+8WAzz/+6VuyyNqqgWSzpeKTIh4TbmIhi01EiXop6zpx63+i49D
VkZKoWkOx5Fzcw8wVbRL1SrE1N0T/pGNHYatI28IgJlj//7SvjhVyMSm6JdkSaV2+/l+Z36pVZUx
tbjot2dQ+q/kSjTWZPny/Qd9sWYmESYnmErPnCLk5w9CSWCGshMTbGslY+x4s18G67WCLfr953x1
QcyS4LnDWU5f/iaBEXomBaPOUe5PQx2dD/dm3gDrC7c/Fpm+ek5EC/yHgjNVn5tLqoxC8sduFPsp
caGmZXkborBcM5ZkmoxE/j8uDO8ajJMsWrG3yXMaFkER2xwhHkaF7DakST5JAi+9L35odnzRdoX7
T0WYzcfmcd2KfVrFqNOqTMSe2hlt1yl2JuKjYEGrsYwQvmCOLMQ2nOrl6fr76/zqRfnrsz9mhf46
VJR+yJ1QxGLP5pND5OEtKel7dky4ff9BX2yuJs1snt/Uuvzn9CqyREqk0KJ3J9ZA0Mx0SXMlZtab
YkF5LVE6/98/z/kYk6MEMs1nfF4BSmwmRVRB56RXiGtDQZuSrVxJtszaY4bXwjH5/gO/Wgp/f+DN
PjI2XVo4HR9IoZqbmVaYKx75PHv8YW1/7Mo3uzYvpslNpLiFVunm0gLb1yzPpPNnlBvmrIryPRzQ
+Vjv7CcaU3nBcFXDMyMBi6zHPRz4cz46TFBX81JHkbLgmaPikxaqlKNxSxBv3XWQ9CNQ9NNzMHFB
ac9S88Ob9sULYMkG5W5Vo5IPIu/zA9FDx64qs8I3ACsIKre0DXrzd0IsQyCNqG4S937/RL6orlhs
shOMj3IONePPnzhIsNMzXQv2UQdsq2BIX/r1Y3/iiwWEuN9k2coKrQP75rI6Rx1i4efBviyflPRM
ld3hKDfl1++v5Yu3a+pI0Kl02PrkD5juX+t0SLU6LtGi7hUeu3ipxJ+SvkSKPQD54Pcf9VXCO2kO
UYHovGQcVJ/vW6FEkREZ+HLG8lFUK7a+2AJM2UzvDGCFCCpS+2N0+8X2TvcFyQ8CV5SNty3fKguy
cpANMV0gsyYORRVlMN500W7NKnF9r9/WmIn5tNslBkuNKHJrn4p/Q+fst18+NpWOn0ebzH64GV9U
knhzuPNT2UpDefv5Zoje0vOy43vF5ZpTBxmOPzK5iW96NTd6JmXrX76FAOmHh6B+3OXbVU4mrhIZ
qrJm3tY6i9As5VH0nHceeMUcOWrNsEnb3Xv0nf3Od5Xaf5eNFmSxMnQvQpH2hsrIZcKceTps0qJc
Gw0gD9mGfSwOFC8yGx9UadchLxQgaGyxM/MDKQSDhhn2ks5/OrIfzDyi91iTV2b1IMVrNVil2eBO
x3sIk7yWpsKgzYCzhgGG1C8SBjCpbM6GxCJgTskowZnxh6v6l+IAwyZV93X7nMEIqOOTNqjwiJ7Y
Eh1QTlbDLG94ymprr2RgGdtoY3Q+ZZ7sABoYnikz+vBGsdpkCZcHzB2cZFO3HkwHe+474x2y8cfU
9+58g+m1vlq3DHfjYQyg6kTAY+vnvD5nPkP0D7ok/Y7yZ0kDQeOfpvEc2iEvMSu16SvQ3misyskA
C9Rwj7IK1Is00R2AwWh4+JTtH1UC7w0aiFA41NONGjK2yZk8vY4+xAR4Bx7Rj9T6uJtDbwHIEKvm
qmOOM4eiFjh3VsRMdJZf6gA4a3ZoyBzT4t1AzJydVOTuHfOKQEOlX6XNgKWwg930N6S0XyZ8Rj5m
j4njMog3D8r8FMi019Q7wYBNIrv+mwLZtAlfJKbOZ27Clp7gXYBuq0Kda5wxjC/qh4SuadYou3wY
d4EEQ3zW9tTtcIE9lNlbFl4qn8qbd+wiD1zklv+3LECp5S3CzyS7n6KCzHDm9Tgs21SqZ7Yer6cy
5PQvPP8ZW9qYslRkjnMeb5BV10VSj+DS+n08MBTWlhFPtoaXjy4AIvoPy/TL7eOv1XKTNHSOCCsP
I9Gppxp5R3sVmOuBInPE11FXmwQRr1E+FuAhIrrllbTNFag5+JRlhx87r1+lVQSNuJqCKNZtEPKf
9ww79YJK0YWYmnldYiyJ5gLrEE+oJgkfKIEDY4wrzFp/pd5p7ycxHyxva9gGYX/J0JcWPzTRv0o1
iTENh7IQ+mJbvjmlJCNrVTkj+rJQ66CAMCxUAnSFvCtBEVFBowXclEN9hM7/8/2Y9sibrczGPXXi
NXNQGreTBPbY117oB8GkVpXzI2qlMLqrEka1oLs12xE5wxTcKiirfngtvggBbGYU0POZNDgtZ/r9
v47NvtKVRtSDv0cu5m9rMDHhiYtuhz8kleQqdrNqKXBysIGHseNz2z99/w2+eC8/fYHbV6FRTYGx
sI9icWVGOFQIuARYg525yz/Kpr6qrPJp1Cz5XwJt4ybiMQ07Hh2l9/eGvaoK5jvLRQkVM7pOWsbY
AQ+aXaLGeJbpQ9TKMxt6Clc405jZrpJH0qgKYhDkjtZE/M20R425X/3DUv3qjpi4ATDGhcky3/Xz
I0G9JBVF2AGylbYJ0uF0apWGJ5QWVmdjeJWuvn8C/wZoE4WZT+LGGAgUbp6A3AMLH4PWnzqU9G7I
qWhO/nhe/3tVlHCIXJypUkWAO/3+Xy8aJWtVkyJD2hEmsOE0xNHULGiia/0h+jEY/KK/ZVMzMh0a
ria4aecmBYhFpVmqUgb70e9AZJbzOJGX7YSfqQ6TdEChJ1TpwxoDi7mMa3EbLLLxuQKMEeFJbsNR
6pFL2FIOAK+7Z4afipMCE7LoDDdLYepxDTbJ5nOB9cbIoRcX9VONo0UmkgO7GqWyuY65l0PFE4nX
VoEKFAXVvE30vYPs0UiVfUIkUpG+VgBhhyC48wkP/K5ylY7J9iZ383p0J6lDQee7drDgo8Kehem2
DTtmXmJcyruFsK11hbI0q05GOmUKUEL4axaHfCvrbsiUcABht4hArueEg3rCAqON0CAEz3OBcVyO
u5ox68BiNo4OHgiQc1/OqzJ+yqwADFCAiFFzDcvDzhFSrFGtxse46qmR/xfQ04plUFHDyDTvMJ/i
0Lz/r4V9L0XJmemUtcpoMdUyGBTRdmip61jlPqEvLfDNBmrtMzBkUiTLunKuFfYmYnwJlfk8yfFX
RBHGJiSFm6RWgCzh/aVUXJbJwyxw9J7QyaFWwvAHHphyJSnDXrkbW7araRn9zG5FCf93U7brZCis
GQWGV43zuIEUVtEtGqN+lYIbNR4LydpRbKenKFG2wzEEpU4pF7NOE6t6SBZYElH6VzBay5kkAOjT
qRd72CopM1MsTlXelWrp5ox+VbBa9YCRu8K/ODAQfYPkEUfd5ETt16E3FoTmaqqC63K9OaaqPRkN
reTs2WtQBNowyGnZ9AnuN3CoO+vd6CDj6lenPLYw6oWenJqmWft6v7MtqHY9ByZPfFIa62NzNDUg
lBJ4EX+tjZdKKw9Jbi4cuiml3riBDG7FB3XF69Wl5mZMcaVxpNW0xygYQXkFA9JegkQuQ1QzsXMk
606im2NLcEiQ7IL27lLsl7FoThH4DrDwUKTBBAAVQux3TfBEYJLYhiRDJdoEsBw7Z1gf4BEaBueh
/Ap8O7eC1oYION9x6FB4xmMiX8IQjXLayRhIgQFJ7afaks4WGM6Mmm6nOlsEdBFkNMEobdyPD14k
L8a2PrISdHE1p4ChqpeTvhiJ9dDGrAtpNZWGtATc+bhLguQ+DGF7dlBOM9B16VNH+KfHAw19DwDY
ePIB5ziDQVkT90j9mrQ8GyLVSH22aZ+OVboqmZKG9EYSO4BF8wZqwDjJGY9ZdB2Vx6R9syrlxRMI
F8fEpefQ8GKOtrbs23ap1yoqF6i/jMXSZgnfs15btyEoL+yyvG66K5hSFLKyYlQZs6pZ4hfvUpqv
dAe7SlHPNk1Fm8b7r2WWpx5A+jh2fcxl/aiKN1xadMtA19zsG9zS7BZrGnyVIk1aWoQN/QC7QODO
A8rbUbAvZDDI1M8oTnvo1jLhHhp9h/OdE+lJ7fq7aXOuYcqpfbzKmGUlvwrZQivc9EJLbKOsOUV9
cpKMTZighPJDO4bRKdbWhXACV3rTrWz7LayzXS9jCV1ZO5KJlaRiCnpMeN+rGlysZa0NvWJyUAIX
P7GOlex+bKo/CjuFZXervJLXfSlXGEKs40E5jIwJWUaySy1vOZggUtuidWEHTTts3l/LZHSnU9uR
X9UB50+CbsztmDxUTw6QihpToMaKHqL84hWRW0HwYPrSCknngvLRY1yqRmkrgLXJWBlFYXrSbNwK
C20jJudx8ORxLL01oKnDNLyv8mSbDS+49uzaajF6DAIX2WLIcPVozHOIqngsvbuWdVhnLa43O2H/
J5R26feA7gZBYyZtt9OqbbSDIsFqY8LTAZJXy9Z/jVJRJYYy17ET1QLlqh7vEvzOSyY1u+q3XqQ7
aCTQ2X9P610u1nkPSSGMZ2rbzjyrOtG8WYUYEwjtZITKIhOlq7Oj2eA5NZYy+PtcByCaVtS+nP+c
VgHHGHa/QWOOsBzQEDgA7pUheap7i+Vm2fe2aF3V71+bNL3r/wyhtJ62HgMaEqL6qU2ZWJR/c6g3
XgJUrELIHCkYhIJmo0C3CVntAyMQY0U+ZzwX4M2joVrFuf5otJeRzLishp3pjJi/ja6BmIRKiMun
z7oW/laLgpcrDchWpoZPY71rONYD8daQ+A4UOaCnYdQ4pZeOPc+m9yZJti2DqQwYrPQ4OuW6v2E3
letgUwbmKpazOxlmrGkWc02jpRmW8soi+Kxx5+ixJru3MwiUuO6VY7msIunNbwr0WiG4+fx3Qppi
RPKTqgICA95VDpAC9WYnKzjzhtLCyqx5Dhyf0zMH2lXoPQhwEq1pGKPj9DV79UmTzQenjxcjKywW
4CLNdpMAygvaZ1VPpgPBBx9FVlzFDvcqZZuBnp2+KlmxpBfPqavjmZKDjkqzQ4il7vQp9lqt1fdG
BDszChY6rJYuJx+WMIlk08ffpGNd+xp4aLI8bgfvCFQowGjFi5Ijq+HV1dSDzapJYu++DsR2dCgM
j4znGZPKJPztNPY4C+N6J8ve2uPGeanCE2DOIx7u8tzcVwY7kxTAYNRwpYhGfVWUQJBjgtZkhPye
2B0ITuVeIqrOKROBpINaIi+rRlqqTC6hv5gxeIpN2HvXYo7oQ1MbNj6Bj2xftPDJ8ar/pCI7dwVS
AUYseKM6p9inyhSzvRa5AbpklmZgt+LhPw61O5JvDOGjcg8jFRH1qcOsZy0rPLVMmvVOgwtJSsVd
X6KZvWOMffoxJYe4ZXi/SmKithO/ohrtZYZDsirhg92p3Zr04jUC9Vi2Bl7CgGUp9+Xdb4sSC+cw
BL+edafE8saOi2vKkq+CX+SDXAS3D2dUJ8q3mvAfGjxJGw8ufgBWnpbUuvEYlU7DDKzMuCtTRFhc
tOWXDBrjLOLh2tOx1+op48S1bj5kONOaycNo6jvdD1eCmBfsoLxpKH7P7mvbnlvcpB7ZOUZFOIZG
GF2O8XtOEJs01ClxmIkyCay+oXNa7troKo3HKJhKAtjkmvZa7/ODkmv3VoPaNcLTOMj2KbA57hSB
G29053TrxpEJiA36QH61T73i3qHG1abZ3fd5yr9zpghUDfMjLWLqW7ZvEpVE7kp5yISz84E9V53Y
hKiLBp0heAOnqnHTDAf2ct8Ityjb8EwhHg4ZGkhwvE0cPFHhhWNCOUCGFzp4n7Rdf/8FPzKzT2n8
9AUxBuRFktnXbqWRtSlyqfQjZ0cCkEViozpwySlYCeGG9r7kSQXiJRvWdl2eCg4kRSYyqzZjtG84
ET3FzQ3mhaphm1I0HFriXCppcSkWPrZSjQCcR6gGD2segd0B7k8OE0MsnjD/NbsrJS4WeCRYNW3e
7sKh2ETMTfSTYGUqQxaSuWDtFOEL9UKj9DZS7GyrAavf8HchASX2LnJ1brwHtd4BDtCQrMOE7NaW
CHeIZjBF8u8Z53O/v2v/ilG4a5MAWaVNQHn7Q/n9V2boB30heYNl7wzKe8OaF3lhl+82SQuBokyp
THLD8HFQIrcPnqmOjLW6kos3j/fWoCujTRHjcKBoYLDUO+o0b52/UEpwQPIrltejwH/LX+vaMc6O
UnC2JsKd9BMG45/mzc1F3CTthd4VfUz3Y5fVF6pZlBHMBLxNyLp8jjgwuujp+9v27weqCpUqBmgU
VjUYhM/5tBr2rd8xdLSjZEQU85GujsFJ1uAmm++0ezXxg2oIuRs/8/P7TXmARjbvN2V386OI9teT
aqsx8UQW27s6B55T+o8d6OSwBmUb0qBi7lU3V4b+S3B0KXo5U1BBEAZT6mMU1ZzFehvib9DPqoxA
BmPdqkMlqrEcejzJrH6v4OKblsEuqXF6gjWb9S85imkjZGcjXa5DsXCs5wEdakcKojcXPDa9zHdp
dNdWuBhSPsN/ZXN3mQ0CNX0d2fd7Rdx1JWgvcCCT2jxL7rJ+iY7Bg3JRyndJdfWTfJNi5qKMd/RC
TVKuwKAcMBA5T7KnaukE+yZZ8DDIb/hqLWVnLCRkoOJBrt4hctwkun8pSuK2/xg+XhdduJ6uOG0Z
ye1fSs/BnRQgqdDWCGrdkSwjo+it979HeFdOjC1sBBaAIk9aX3h1+jxflk6BlKNf5ZI4lLq8C3xA
0vXZ51BheIwfsZjKlH0wLIQDpjR+lPP6LovzQ4Ddr5ysO+8JgD/TUkxEybQyw/gympePWgAbBVmN
Z+OZmlWLNAPcrm0Z9cLoB6GqbbNoOgOaN+4dJTNW5ktHSd6rcaDMzW2eMErLA0uyZCnDrhT5W+dh
tVwsE8T7HsZ2oXYuEgsLpHQTDVxt6D3EplijlfFiKPNmvkzpwTZDiUAX5jFWp9kljy8IiCQAZ+12
CmNRWE7/1GGi7AFdA++NlIs/Z6XWQo85bRg9SgB8xE43q8jQw/Y+t++69Kw6z76iL7UwXPuDs7VC
zJfY9LsQ1L4kzxPMSoPL9G9su37Ond10aWhwlTj/1cOhbDVMfGIQNnVru1LPXNr00wynwVe0m08D
esRvtH+xv52ZTfrYZf1ORO2GgE35GELTZ4E0LJzYOAvxPirVvFOYx0qfaxNHqdTfj2SbSQn50ukf
7FiGEA6DNjE3td3NpgSXFHLnFNXWVPuPQG+KSCVAI43nDr58pUoM9h9wu+q4ZQkpXeKv6+G6tCwX
qtxvf2iIEShpaSAUE+dOSBYJNq4GjpAuEv+tWERIQi213g+IUMwAvXLmH8sepHkOJE4v5lMPIMsF
5iRgjZR6M4X5fdGtahNgr1GOS0be6QNSwlqq6MaN3l82KRUrtV1EVsnbBsUzKN+DFkEqWgK/3PZy
dCzaChRM7TYUFiRTbGRMlpMkXkk0HmT9tS/Y+dHkfb9J/tupdZhVn6REUJtti47+510ybMHbOWpq
7qz8PG4cnWewGcSuk6BxHQKcuMrn7z/xQ/f69x5Jb5Z2+kS7RPwHKkD7/IltEwlVaWSDCfmW5flS
EuHmcbC2zD+dsm6oJJUU9Ut7Y0gPJtR9MW66UVpWdfWfGHA30lcrrxmYI8fqiuzLGqGM42GD+VZv
73v1Psgf9LMPLO2ingcMCLwaP3IIxf3V4iRolDPp47wYN3V0lM2XHC/OmrKOYl1brN6+v1brtuc+
9aEn+a+q0d1nnvPm7hqyL5Rm1PS9FxIZjumyq2G3Ktld4/yxMVaLZDpZ6Tpk9rdc2WwPIUaIpBpH
ylHMmeLQEbDUt0oZrVSWeIZSXTyUjroFRGhX5gODUBfJz5djCycWvsZo3Y/yIidP9BySvizBKKd2
Tbve1IO2JAVeaaNG6xmr5X3Qwxett454t/z/+vw/BRJJgI4aYpFysKodqgT2lePwFFKN6iNXxayk
Fz1UdnZ5WHXxavTiE/ctxo2y0wgu/ZmsvLRS4yo2iJcUKPAK2xMNcjdEBMjNTNj57CTRT/p63px/
z119iikZgkFBQZvm8zslWrUbKLLhdlmhpO8NqslLjdAuLsRCzzq3QOOFDiEGMiNTlJMZKGgKurXZ
c+uzSMNzwjwBLR1/GJaJ+izS9g5yWNz2LyrcCDoKl8oCVqsq/qZXu8c8Quk71t6fqZg0krfLQNen
0kdBmYRKa4aGdprqzyMbEzFY+4wYdsMVAjrDoTu6iIGj40QP0bht76amXh+T3eDy2OCROHW0OGXy
kFM1cL0qOKtEwVr/x6GuI7pwJYd/hsxwI5Iem6c61WFrW1lqrTsiER+KP9aoBnPfqzDJycVJCryH
On5Ka3VmYZoSDB1oZGVtFXDa+OdSSy9TNG0ayRaN7CXklxgTbbqwk/bHwRW0e2nqYRab3dwDTQHg
dZMy7yN8WhPje0pVwUILUNS5KwNKppuN4DKnz8tY14lTe6nUH/WhXSXjWl7obmdmy2jdUq8fbG2l
Vr9KT1mJHOPUSYnHTwzNbYslj6xnF8aeGDbF1Wsk1WXAiVpglReXiaDgNRs9eVGhqUyFA7qwNKBl
2LlJg53YNCaXGBC+pbuGuz7260nHrOj4sZr2vojA+ud02u2CHb4+F5wzTSTdVezY8dT3riyG+cO5
kdn3HZ11nhoWdQXET/3UKvi7UQqP9Bf022DImfDp8CVLGrdqqpO4FAaxiUZ8U9CUTJsKsqk8rqcR
mx5GUlYfqqr73cTethbAHD3tfso+NRBJECiqSDym+Hx6cbmfKjnC8ucR5QY7dFxZThYZPiFBMuwi
G3t7tSAtSuxnx/dnNg6uafOsK92bx8B6DlvNJ6/RsmCV1MZqWFeagjsJDgTJcEKld9dTU+p46wRl
5VC0+67Ca3xYR0YFu5kTnRltVyO68EW609lPJpGDmR78uuC1CJaotL/fKv/pfnEOURSARsEYG2fR
Td9RsZ0eGaVn7Lr6dZKJELnSHsgJMal0ZPEPuYFxq8lhRGUa7oIFgoRWNuSbGb0ktpVBZtUewnRg
SfT0PBaT9aiEuR1+qwhF4n2Tk0+OT3pXn1q9Opk6hURQq4bNrNBw7EvX9hBXU4wuLBdIdyjtiZ6t
DqsI81So+9p2HqVIPghVX8sqbRW/l5aN9p5QsLc3ABFg3yvLwQF13Rcrq18B5zsqlUwRtH6U2mYp
2xR2vG5V8OC16tqrjIFkczGGm+9v/T/55cfNoMNpcCoz7vnP6CnEHF8WZQ4N8KoZpLkadjnw8RU5
oAxur3q5WLheLT/Lzq9eXTK7P5eZzJLKkhfUAbzbImqiXazSATD9ZRz/sczd9K1lg6mzNrV+J6hz
ZpJmuXn7W8n3eaEjxCGUhcNn/1Hl5fcXBMfi5jz4uCKT2QIwRDLQ4pvHW+Vpalh5kh+8JJ6XmCPX
OcWXzFqzIa7i7k9Xv2X0FDuCDZGsyoG6an+HoV9EqiYX7z7WLhlOip2ibXLp4ESnVjpLXkp3E0sY
egAUPWX7caSmoFKgj+zorGFcqBtPo4mPGTJJaTTWlQdzb4pA4QHoA7ttPl7pafh59FAUyrZwOHid
BdnIrG90ShWRm+QtNkTBW93+SSr7rXzNONN7aiSjXx20LtzZabnrZOEqOH63tb8EAUDftpoxmL3U
VXXNbMJvZxhWKqC9lIZ1bhEc+6dUORvZ0ZRWNsYbeYMPnvTe58cyu2+7fRxQTvBfVecX4L5FAf0w
73EK7PxV1rq+dR7k36Vo13k3AO3xDr1+HNNq6eFrXV58feXhxehrp0gu9kMcbUzMbNr0lQ7LiviF
8ny50BL/nATZSRH2ohbXVjtWmObZ3dWsE6wgo5Ww0xejEbgTU4zw/6Q0qWRUJt+/FIjJ/30pFJl5
cfYYQCOMyH8OEnyH6EVO8/wgp9HVspNFY+EGwaNYZgwzDV11qJgoLLFf0Xj5ZeOM+20dpnsh5rGJ
KXu9He+zjswjxnJbJb3Uzf2Iw1e+DyrTVSzgVoBVDaxVRzdQX3FcFIRYiUnKMg/mr+RAvGxz5965
N8/dHCL0SsxxPbg4C0BZs5f4IO2lvU/8t+m2wYZuzAyGOe4n1qLakWzMuMkz7Q4E9hxzhGW4U5eW
227ajT7X592RgoOyr45YFS/kpXwtH6Qnfx2uvS1V3EW92F2txQ4bxb2ygGI/mww5q/nrCSrajJ7E
KrhLjopLILKJlmIRLEBerkie5+08ne3tWTp7fMwO4zpcauvUTdaO+9o/OPgI7qqjfrXccM2vfA11
ObzUG3XOjOoRQ4VFvxB3w1JzNRd3t9lh+iPSzNsyWbTorooLe8Zl0mj+fGjmC1SZMwQn++SYHSc6
6JO38lbhJbzED4rr0aWYDct63y8Q4j5p/AuS4BqryWtzzV6sN4x7oBtgRTVov2qpm+ck6xmlbn18
SDs8KYw/VcwrmRR4mZl3rRU+iQYfM/wfpCh+lVrMMzpmVJzATSvvDISQzILahp7Liywx144VLuWe
o5G6qKnx6mbisSnw+PWLZeSMc7Rjrk53tpHWWRk9KCptpCZu4CjL+jycxsy7eJ+H5boqwtc2aM5S
9gh59qJFmPRB0gaysnKS6NxZ4UGNiUL0hlMCKy46lKqtP3Z4eToxxNNW2Y55cPTwe64hnuokr8U1
VBM2s96YtY3AnsZfT70fK0qWSRA+Jql+UOB89fm1NTz3KAZ/iaKIZph8KOP4qacJm1I2lWhgZo6r
F6fIx8mj2/cNrHXcWOw63Rp5sTInALmvUOBYq8YqxmDMK3p8FbFtyUJtIUfSXlVeFYxw0skfC6Oc
ATIr6dn3C/mfYJ/NnSkAC24Hp9U0OfJ5Hcs6PZJCDai7q2j1CozILrQVIuUs6k1GlYRwiI7bsmDD
SsLsLuOw6XwkrJmxtWo67yVAxUhfsvoxCqmojqBcHS6J9mvYde3ko8WsaPymOtoVFd4Pu5D91SbE
NDl6bxQ+jnJ7MhlxHltd0maHxEdNbqEf06f3dgyWBJdzq6fVkKwbaV/QeiIvKxm+KWhuY8remd2C
6UvVuhYE2B39Lb18VuxwrYqjHJkLBaeH3s36DbX7RSqjy/XdJrAWklItTATXmrxR7WubvfVNeKkx
W7I5vrz0lZG1eaotBuE9K949qipZymZhxfZYrOX8nEK7N6MjB4UT4s16l5cxmp3OpfW9dwQnK8Yq
TTdg+17sJMbdAxqg5q4iCDWgLHvixUke/dAArf+UQxMiR7dTdRWQvAg/W4rIwYSv31RhfwzH2J4V
jwXsc2H8pOH6cJ76XHaYCBO0RRjQgsJ4S4OMR6lO4rTmxlfkteOvTi7QWIULRtO2igDK2jJz7lis
xOa+xku3kWxaoQbOO/6dnznrsG02nfM06G4i35viAY9KLbyq0SaJgqPuY3/qxr65RdpLINTONX5E
JK6xoM54onlLiraAkYI5RLuWJbGw+73ArSgFrGUhrkVZ60j5zJLzO5su6QQuM/1gmbcsOy9cjoFD
y7ZZVpo41XJ57JKRXm5Huu50P+GvpibRzY1iihuaCyNtVCyMm/qMHDA6V1VWcijCkg5WCf5+Zfor
i5blDwv5NuZnIU+oK4ISmRnuf6A/RqY1auZn8SEdj1Jrz4nkTp2N5g18mvgf0s5ruW0gC9NPhCrk
cAsCYBYVSAXeoCyZRs4ZT78fPHMxllzWbq3NUiApIjW6T/hD/KEY4lvTa3t1wi46iI9KpoHaUWGZ
4K0wQLEtWnr1i+1Gn73SMfqZTIJTIxiGPY+J3XN7rIyUPJ8FOO13gWw8/nv//xY3QzOQgSLSbdfB
xf45EXVGGpsIMSUgFFRwoMNdOim0RwNXJIJRsdyO0ZkVsCCict57YvBR8LxsrOVUtPvm0LTUKvit
3yhla9dYZaQ4Po4As1ntGvPo8wf+kYkLs9UO2GE9MkZuVjpsxyL55li+1AEhqImqBbWGIiAKBb/n
rf/pXBT6hDxFWyZHlgiKJ5P6JE24Avc3KT7qcJNT7O+M7pvZEF+1L4ONOiCJH6QeGpeIwP15CovE
MCdNk/1DM2BxLPqPA/6p/kccL9ZG3pwEx7JJ3TZI15q4GF/ImBk3bjwbJ994SkbfnYNgB6KjEDPk
jSgmY0zY7WEr2IWxn338dtsZ+/Jk6+swDGDW56zJlnYsyoXuJK2lxUY2ciX7dGrs0/Uqr479qVvn
XulVKxTknZvpPNKQOZ5jZ13aF0ph9g/Tdm3Jfn/v1s2DhMnREt5JjuyCL1vBnVpF9qlZn5vV+Yy7
lK1vHwM7dc6n6ohzu4fns332vPeTd7PXFERsRGntM/EhW3h8FNzH0DkjD3ka92DwV8ad6eA0ssMO
2jad+1u5BziyKjdEiXfyFuHsS7SyXJPNfBirjxdrdb9O1oJLAkno1rpr/EVsDoE/Wo/2bdzPew1o
48ih0Wk6SbaySXZYLhB8WS/tCdDPMXOH6ztm5ogWeqoLdnIFO/2cgG2ct/OWtbJ8y9+Wo8yIBYFh
L0fgAXYkpHwngOO/uDpeve3jDVibO9sBhl3VFXgiB0qzwO73t2g329UK0gRfA3fkpdRb/jPPsYMF
e/r7rI0bQogVprAOzuMbZAj46/MjWIrxvblV6zNd7FV1ScZVtBv3xY3odIc9NW8b9xgiediFcAIf
H4s154Jn8Cp9IhxfB/YNE8JsbW6XD86W85Kt1o/J6vEWOsg/c9G5YBEbC9zb7d4O+aTRpimxDjnO
mcu3He1HLhNv4ADw+lsB8nTez5n7HnGQZ/41q5O2eV+eTvlrwibCXKYEzhZb33IYWxJPRtj5XPL6
mT1hk4HLZt2zlzvvgb3e2o9btubtN87ecwr7KtjvpyXkfwd4s0cs0SEbtefDe7AHoqkc8u4lTFCx
R82vjol4QsKLismnIIePGaVYjjpZzsxYC42dFUCockX+gYqgXeugF7VrU6GNWXo55mhDsiunwUnp
mVgFQt8DoCHaLXQcZbMlK6aKKA/22J/G9FkUr9bvgrpgS0PspLRrjIXRQxLcZKNbjjEnhQaeXw2g
B6kYLE48mk9YckjKew3BlZryS7XEwer9HP2AQlIb+NNPtqITvpcfwI9WJZxDWaJ6pRqgcBSyda5b
JLojnfwAgKnmL/6JeHuSvK7mAl1bfdWAX+X+kl8wG7ybeoTLFU+GENSLAvIN+WYQwTdTrJnXqk8+
EVp2oBq/5SQH6SzjlG7ss3LdyazKCqSgkMHWHmoZK9162+LXQ8JkfPRCeYQYDsf+MAUfVhvsg17z
/BrAbW28MjFk0l2bVyh5gXmJUyoOk6uNyS5AVh28j5O2sZ2IuasKXnaA/0Pe0rokr+99vjaL1yUu
kEp93WAOm0fyQ0+JImUz8V7ynXL45Q8NgvLKOrBkNzeVs6ph6V75p1abdkMMN0okbRyEdRRJ+9gw
0dBMn4o8oVA/Wl40s84U2ropxce+vKNtbVtlegxDS17XlEsxdXQlFNFXc5hp6wrjWorr6GdH0Z3Y
bUQP5Sk7N8xVmgNeZUz45atELFv12hp9RG+BIynIVLJYa8hdK4ZdIi2aY7fSR89SRi7TiA8aTYFU
AZcx05pW4m3ZMMNBUgRZWXm1EThyTotE2+bgNjoFfArwlMF0pZDkmkZeBtS5Gj4CLFk15jsjpp4Z
PU1R+k1F6Xf58c+gCJaspFqWiScRBMNP5UmrNsM2K2sf6SmS8gDZ1kEEL01h8LnzRSeytBWIACfU
wYoAmK8Nb7TeTKP30IZSSiyp0co3gST25zIBhF7MYNXIGrurnAvfhFVoxf1lUaXbpKBfgkaeqH5a
VEE7JkmoRf4BUnbWZFudZqsVhRux684+rKXaF7ww8/y0e59zYVvlVA+wCjdwxSEe29S1xPgAtG48
S+YlLUIq95En6RxX1QKQn/DDHfS1kWEuO+q0QoVqPYsJvewPXasdQSMwVh1Z84+amJ7yVFiLiG4W
7V5A7rNQ/Y+GmmupJAfBCN1OY9FuWfDa0evJ0kYsYK1S2k8gxmzCFVoYTGID7iAfTXe3EBmhTFFe
u8MwCfDlY5hR/xc1bJMw3WhLV17My2PQ0XgvG2taequKqYoyjgvEzhanaj0wf1J4tFjjCjO4x7O0
0oJ7FffrRmw2cs3aVOJPMYhURmQkWIGjk6wU+FIu6UCQtHbpr+oz6qj1T0CQMfbl/PhO21inGYMo
bb2NmTpw4qMQtm5Q75KBzLJCFvHKUBjR5ZmwriVJa4fnVr7E45UUKsXAWifwXWqRfnA3AOmsaUuW
wckf2y3Y0K2g9bt4bnZLFgH9Kmo3U2O19CbSHe0AWylND7kBB/jwvZjIrmmcKLdDW5NfjHwZso7E
xFUHuitVVF8IsMyZOi4MJiSmG2TpzX6dM7DN5KBktRdHN4Sx1pzzqSeTWdCeIqgHheWiWJV6ehhq
AfBD5kV5dTe1wyOahrbUdo9CNJ+Zrne9mLjCelQmXK21jY7DGfOQgpf8PCkHxcLYNxqelCTdSEPt
+ObFr05BjlnQ0i8h0fx/DtWhjkFehVJHmdv4HKorNEZ6TQvMQzYfpVCkk97cBzHLFLhWRR82C0Qs
bq07uX1OQOerqbHSRBp7Ej6CVjVvxOlaCjytedJ46YS3SZ83TXKN5eJjDsOHFBA67NYHEmNbwz47
oh4DG/hpnIk0JGCQSLAFdfH076OC8vT1TjcVpNNJa2W445/N0nrgloEicFhVEr/5KgzF+V7w6c3i
r2BItzISngBQwzc4yJlwRz6OaUDgFCBGF1SboCjHIb7JynWsHsDMKIL+aimJE+ATo1fVIyN2nSTp
o6g0l4nqWNBcDBMxFcrDOiBmGcJCCFbTBygqhbQLgAOLRnhK8u51nrApLbIzwhOHOqMr2T9UCYtX
3N/lIB8UlVkDdPl86ekoD+2xs7b5eG0oHlkx8ZRwH8j3IHKcikjej65RcxQ7TMF91Za3sRzvJD+7
hmN0yggAcAaKux/+uNaNQ99CSh0mu1k07yzW1X4ToYSjHIURa9FIpYj1Ct86I9GP8Pst2Scxo92d
3Lqqxqp8F8blSgrYeTPH0hR/vX5wBUN5KkfLTcm1Y5lqDWThIQaiwo3wMord78vbyN1zbVFuGXFz
TgonjG49kBXIm46ZHiv9qli32OI8AprPIBvXuPJBM6gzgh+1WHW+tOkX2s9i8htN8E/UgxkqjqFO
PyKNMJiFMhqNxwjv5GL2Sl9z0nEnoATYCpRJRWXtc0wCy+i/x9hvwt+nlQ/ZWn0pm6P9+MU2qlBL
iA5tph+EtFnH1kPcwy4of0jaoQLeJVNAi/K7DvCRPwfb6C4N11AVCfdC832SxzOBxP0kAobDrbvp
qGaA5bYUHx7NfUU8lCw404hqCwFeMpubBafehr+MENvl5LmiVGOod910I9YUCw30FCREJfLk4VWZ
RI/UO3mfUhbUIXd9WXREX0MXBGctozgXRHTC4ANa61dWEH0DyvxLwmwsEkPUIv9zahZIwv8kzEKZ
9HNlyNrBQONnyn8pEtHoUZMesHAUhdWCr/Xl73ReltrL54uBXD8g36V2iNbBnxtV8micx7DQDz7Y
1y63cP8cVgV+yEq01pqPOLvjrMX+UijAkYomeWZ8o4v5l+orMhWSCgkYBW+Q55+OG4ED/Ai6iuMe
73q58vKfkWVtFD9cp1NwlKZt3NM4V/e9EjmSmK31NHeWio0lio48McDlXUJgmafPpXQSfBpL0dMw
VAcVoLwk5Hd9qzLr7mWIJpL2zYT5WwLiz/MHHofBjLXkotT/eb6Mh1HypWxUD4qGNhUg6VR9j1nb
ijj1AMxJo79Hz3MAEsbiYPuw0uomBtknOmMveEEX/6AUYRdAaE0DQfWldXVfRuQnc/4U+ZIz0ClP
jHVEEzXsE4SX4y0d39Z4MeXU1dqP1GBb5sWIbmZbbESChH/frV/MJBeNCariiABB6hSxdfhzgHR+
PCE1EVqH2Rydsvf3RuNKdbM2w1VS/hrz0LUKHLGZxBBAL3FBVMwNsD9bL8JTJZz/vTdfa66AYWUQ
3yIqjTTdPoPLhMQ31E7xjUMU+FS0ET/w5XOQQQlG16YfPYMCg/FeCODxgXfPQvkA6GGDn8IuQibB
yQo6xQpO8dGJVqICowtuKPKmEe0HU9yXcX5IgDnhVJElg4WB7LWnGxtJIZEdqtNDCFUiwfwdi/uU
wDUbZS/WHd9/mGAczCmHX0jSbZAwrULU65fa34bufqCfOasv/kw7nJbarJc2Vl2duAtCcFZC4UQD
0Jau+kZpxvqylNMSABSoUZ6mM8B1/PPKgQDqMgk7C3oo4rbVyrUMd0ov76y2cpoq/hiYaK3aq7Qn
sD/Z+IBYYBf+Kou30aeyEZn2UiAbQ8sd48mZIsUTGIv+yOitL0B36xA2ZAS2PZ2fkiZ/8yf8opUB
i14gp2KBnx0m0ylJewH8AQpm0ihbs5gcPTDeKsqCrZ5saghQPrhaS3ixhu5speFDwTXq6Z7q4lMQ
vnXYo6tMfF1+p4+HMFWI3q2dZYquBuXHoIxZymtLp3dA1kgXNbf0o2Rlu8bv1sgGGFZyCbsDTY4o
fxxrrlopHsgIvc48UihVxo8A2PJQYmgbpLErlogOs5TG/iO3VTyzM/uw2yVdtZtglIXE3clofGsg
/rcLZYIpIPmQkez53Eb2M+TFMljVh1qlRwK2M6GeJvSoSWuwSZTOU+gfk7SSsUo+3bPxZdRzB4vZ
tLoryLsiR6ZOU1cT3UjDTrRjV6nrf994X/w9JAYT4juU1Rft8q84dOoCcxaqCtqjr6N/DBvsrkBC
BEizNkDWOo2USDkp5MuBLm9Uyaf8PHgKvNdyfvv3vizJ5h9T7rIrKsp42ETriD1+WrKAlhbx2MzK
AaEh6tarIPi/aKt9zc9ZC5lsIEhQTubIP817aaQbrPslqJvKUUCfIE+9mmRIyUB4BAFGnNODti5n
5VFJabNP7R2ccW+MIf8J8MSbfL9YYOh1uTGkdE3m9bSEELMpOGE1OGEhfiNhIH8dRdRAlvBhWcox
Pvl0u0vilDVl1siHeMDhZULvacjcUlF2+Ge7qaW+yaBRc0I6RWNJFZyJlFWt0cSjXga0OM3JbFGu
QiT06OcaDiU9VkLyrhGK78bSsqD/eQFpVarLvnINRaKdPyemWJXbdBQC5YBpaALBLFFPQgHXDniW
kPWEa8M608TNJN/8Ol9jMmpXoE/ktH4M+2IvZiMVrvE5TlRn/Nbi7S9nkSCEWxEVCNjpnyWfgP+P
vGTKB/KzrgB2dMPnJ2xGIHdEGvlaRHZVI6Ke26tRXv49sJeB+/m8UAoiiiAuXrQo/jwvYmEFojS0
8iHBN8cCJ+QQkwnDxRoe/r2hr6EmThX/u6VP9Rx/0o0yHtmSTrKq3hCQUii3IUukR24l3aNenADF
+v/c6Kc7qkl7qZKlQT4M4m5g1CGwLPZHMqmq0uwmdCnK9dF3SN7fs8GXk8qxGihmmfRrl5bh/0TV
ihKVRuHX8sHHuhdt8h8StXqz/BUh1ugIGAknO5AVIOXNHFFlUN0JXn6wOL+JcpeD+7wb5tIPo2AA
jOwzIs4v8lGK2lw+BNUipNhmRzG9CME3W/m9pn/ZDPrCogUEf1Eb/vNotbbw1XhIZXxwVgNltZJy
rS+kTqNcFOPS+xPp43SZ0o1a+rYWoxZM5pmVrccMADDW9JFWQ3tLDskNFZtCnRVnbguOrVXfJnNt
aRmpaOqEOQGWduuQe5DfoMs4sH1X3wyXv5wxAhKNVFED7K5/xm8mgRqOpqCJh4o6QQUVvqchF2Ps
uGazYXAknUYLI7TuShSx0Or7ZvPLzfbpTLJ5C1CnikwfgPs/z6Sa+iadY11czI39KLxmQQsQx0t8
9kavbLE95SLQFGM1CfOmoiwS+9pqVr+1GP3S0kaNRkb+l0wZ2hlye3/uB0VX1qeO0zDqEwBddYOq
fjMYlCehJWsfYNAjqQLRXK/hRMkRrp+h76baG7NTyIla5qqBtuS/z87vlv3nswPMlXMjgXUFFvnn
XqlWNvnRbIiH1Fe5qbQtJlLeIAJuBLrU/CpBDgqCvJbm5GRUuHRW4M7pq6tdBiOhvhmtq0LKRMQE
A0nkrQHIJNItsxaG1XSvx9WTnORoQVxmnG1jqzHBs0SnfpAv4Zih93JRa81uS/3qB0h3tXl3Vhvh
1AYh87PkZMgE/1bmBUtkyAE1jOaxKgSaReK6FKf7HJcOW54MWIKl11e0s3SJ+l32Ter0uyr+5STp
SxsaEVWU+j/Nsk1HVDf1knggoLq0SUMnSt2U+jEcQJO1qpv56j4DhzkDVAvDU5/BGeukvTGj+zKW
lEj7HTCBC/PGmxoMH9FYHyQFWoDc0HYKfiq1hrpjd+aie9x/LvWouJFRVFHvuTavyHocAfdjnkNB
Xhnv4yJ/NzTZbamHz1nuFAEa3Ognt1IE0yN9yLXohyG9/Hug/GfR+nwS4AMtTQMsaxnKf46USJr/
exuX0qGmsBHk+7LZpe2672yqYpXxNOaeDGqPkn2UbwLacMa2T1fFAtk4oklMnTnT95254pHLdgpU
/FV6Deh1JNeEcni+jpoPH/h/ty7NSzl5mH9XwIa0cS/V20w46L2DuKsaAm4zICp4jX8WQaVF8KJ8
e5oeS+tZglHSKBui6krvSdEwltig0WRb3bH3Nzn2zqrb+C619vE1PZc/s42xsaD0XdT7MF5Vr9ZF
p3L5Iv8sVKd9n1/CzgVw2ILNFHbFvMro/Pu7Em37CdTSY9y6QuMa5hrrepMGQLEf5LNhnYL5ZLZw
SZId7dJJelAzFzqhGh5hTgR0qvIzFLuxBIDyIywh+21C9Uddr/t6PeTvqc7sTHF1H2ALTp8O0Szw
CQ2EO49KuVav1XATzWtJdqVNg3YmhBQ9vmcOC0HeFRtf2vfwtuGOldCl18m0roRbr2zgEqUpNV0H
TN7Qn2XDlRlt0nuBTpG21ihxytJe8PdRgHQKXhprjesooZ8rb7LY5T6zYELRrDlWR6V+wizBN5Ce
a+xW38X5lsYfHgq+4nSCPXde7q+yfFU3IJUcH2NPybF+hL9EmoRZ4M75rtJAkK/odNmX/Oi7yE3S
K39R3sKA3iRrAH7RO20AMb8S45OMRMLs6NY5NxGHdCVpX0mrAHWZ5oVrL6mOYhvaIaq9kM+WX1Dl
6UACtXdSS93QUfoj9SLk4FR124n2+Kb7bk3udZHpuQx4zl/kyNMjr8kXUQpDozt1ACIY6e5sOuJZ
uqTa3UK7XLE4gvBG/4g6sjl4NINk8MzPvStiimjXe4si+tYfYIis9OIQjasabM/g9SfLowTawanU
7GUO48bNbTpNnbxP9BWDT9N3Y7PKk1Vo7paEvaX1gCWHjdJUqG4l6FzgPaPnpvCM0DOic9C71Bs6
f1PHKzFHWCHhj8/t/FgGtE70HQ8zCZxueh2m10avnKS6+uNr2N5zfXiALyoUdNlWDR1+pTmkAepJ
W9y5kIYeID8jombrMpVTXjIhFazk+QWmjEUCMu3jkoagow3OIAO6UA84QOX5kwg7R3AtfT91LBEr
K37ya4BCruyflNQen8vR6QYNFM+dX8AxOUNXalKvs8jj010o4kdIoabeEsLhMqpawHBQORpQuTyb
w9Og/JxqDnYbzicKaSPbDhE+cXmk+h7MgMR8MjrR2wDpbcvyECdOPGx0+K901hOWjmgfNXszeOtM
D5C/hM9756mmF2t3defkHfSOye6042wcamW6UddFxKZb+/U+AMQIBJLe9Ljr+00tbBpjthvtKI6H
QrrUhuvEhadRkraaU9Te1cAKhPkbfcWvVEEiB9JkA6VWmsxEv3/OvHI2FwAXW/HQ+AwhTfOaSHIR
GYOlLwuAGQaWUlWgbiVcaSMsPxE96P21kh4aJq0eVK5qALqca/AalwwLUqLnkhJFoQXO4Bt78oVE
Cm2SvBWJSluvqbb4TGB1Oh3UndLDIovTNYU41qW12OBVElzN7gE484bgdY3o+KZOkm1bopPAaY51
WvBt9VJ0gWKrBDUxDj2NPyPlVR39dq3UiidFrA/EteKMWOhABSTZKdJIn958UemzhOxv3uNLGWtv
OUto19/GWFmPRXgIpZCOgkw9guKcFqPBnZmuMAnfFCf+Ui/FBkPEAneRO6Se8ykyMvxupN42SgeZ
VgOQZpuTFsNAtbyy+zUYB6O96+k3K6iv5uuZane2b+bRbf3bv1fevyQ+y44wACgIIDetfgocDakf
qiKdAcWEzTZAyEfsEg48WPm+BqE5sjUk3KPyocmYq2DPREc1nlzRQj01vgWCvIuFb3bpLyUKA68M
JCDVxSUW48w/R2TTlHAsxlTEqhZ0+DjAWYL2VqgPLTFAyOIzGzRjcO/sUicy5W0/XPvwCKTGpNZo
1bdeap7NWOM9cOiFRzWD3wxi798n7rcS6p8RiwHGAX4YzA6gpJ8jlo7mkhVmMieueq4oR/jjdfQv
bQVOBwzzGIzcuaFbSsxw0UPpJ0tJ2I1MBAWFghIimj9Ow4zfi16hJO5Mg2u4B+24JbeOTEg7iAQ1
OZ4VDfNmFu/KBuQbWlOVhvlrkZ9mH/ADMTwXRNAvQFhQLOpWbgOmKUVsuSzipxgFliD/1WRHvTaP
nTNZGx2od9I7KXD9pA8Bvh47gyIiwMPhoe65QzLdCej6JZXyOCYsepzeFPU4DZx+ZqSrtLkSdhMi
v0q+doCj6olMlPS2Zwmy8/McP//7LP+lOo3bkkn8Sr1Dk5TPsPUhkbTJzxPpMFXTKewAJ4FCUJPA
i5g8LzARLMliZt+EO0mCT72ZfLef8i34zke0wD3DoT+wwixkZw7tXZxrj6neeCli5EvaW1fSWZpk
rx6jc4GphVX3P4eWTnFV3YuV+VDlEOUjzG61aybuixHdxf4+sayVviQrZZggcUaUHEePpZiDwTkW
1SWHklOAdCPBBuYFfo1Ob9T6d35gOtFtpoRctNTJ/XBTmS/6Khco9qfSuMuQU+vmh9ggthrSPUww
l9x9pSbh0R9Eu+hAcRsrH70uYYGoCYZby9lWq+tfWkd0AurXy0PtNYxiUvSiPDaQ+Ci9/swq/76V
WR0DONmrZi4uAVetC944YPmb2s1/wvQ/bwpToq6gIUGyaOX/pkL9TxkFAeZ0HANMzjL8t/RLwGpR
cWoMJrh8Qrx4uizmvzrZ5mI4FS3qEdJKpU2LP8c6APygLIJPyWnusWgpRcTS9lJo7AaFFnNk7HvQ
1SppdZQAvVJWcS0eF8RE1o6rsIV6bPb3sZ6tG1TIilrmLIvEWdquGgjah3PQKD+VaD41cYkMnpsn
3UNnaDbKqn2CMrTYU3PNL3HETQatIVYnIHBbQTHPY1R585zf16my76hypFS9AoMcOk62grCXpPdu
5FZLwp0RW27cJfmq1PSZ5sRxKAMvCGdXTB6sUT5Yij1YyqYKH5wiQUYl3WZwE4YChjG8i759mY3Y
66rJjrsdIulUUQaIUmpI50e8lku9NXpYyowIJfNu1LqRRpu0swR/uDPFbQkwfZmvrVL1qlZADGoJ
yCfWjx7Rcl/VV8qED9QIWXy+yiUKdvkAnxqWx0KXV9GymE8QPI5xnN5X9bapt5Ma0cfaSskOJBBf
+VlEVU7y7+vc+GWmOOD520VlCslygSlqEpDNoiSs0nwkZohMdMcDmEagPGu7SelLgA5ErXMVkL8s
Y1RP4Lr0yH7EFHDrPDyXYEE11AgyU1gNoBdSOFFo/AXghU9pvC3agKAKqbPrHE/bOVY8lTpomUVv
HRdQTCrmrBqwjMPtb08WuqZvAUXL38WpMELDyFwldFrpCyfomoH3rYg058ca9usLJV+6d+lDmtz8
7LWX9wusYVk6RgWpUb9w5WrYC+0JGUE71zXUcZO3DJI/kthKfy16nAbRVe/mtcylQzDOqvw7hTEe
iYizC+TZi6t1D9/qFiWo1OfhUyt3p1mfjvJLnvneyKRE87fcaghGGAqqZOiY/ntCpf/J6vnlFlXo
9UlLXwRt4T9XV7TyakpxPeWGY/Bc/JJOtde/6a54J+wVm+G5GiD6QT+xmTNWs5dv60N5CO7UB/OI
WrxDCuKBsZHX5LU2evM2TL7aye56x+D9Mnj0cLVAt0lBXH09etMqg+gn7uIzhG+kD3LudYo13fIA
Ek8ljF95zDlAbvHCt7CzuSZNYsOngnqPkKSGDA9f5eVBDNzxQUj4+OhJkPHBm7UbmhOtHb5DlCN/
x809fFbRR4TVM9rMM4NqQ6lDFRrTR1TjyX7YLHkSMndUM2kalKItGMunMCDQh1fEJSvm/TzTA4Tl
EdpA3sYWsh7QkeXVkGITqF0VcOmyCf4w/UhLG0g07zUgTon/3T4HyUeO7+ITTcqGygSw9itSjmj/
FSYVObh0qIfZCndLAiTasW4Ji3NMcdVGCJDvPTx5YAE28gIJLhKyXaZ2/ui/J69EsA0kytAWbqwL
yNBC/I8ziPr28JPAmI/EJYDQhC0k7C7ISnXZLBtnUyXYR2yZOa+IZk+AobkjbDT4FJqFtKkNQM8K
J3/DV/N3ssPXHPgU3K3fe7vKPtivmu5wafsviCjpL9pzdxrey2P/PD+r72wSkBQ0PJFGr7GrP+CT
bmCum4yat25PznQnHFBJfRQfjW+a2l/xafReFHCzpDOw97XPbTmto0/c1IF4mIp65SclQqmlV1hI
krT5U0alO1pWJYZL2o5r0borCG1ZBzRCn0XbNl3S+Gg8BuAMde2uOCZ9cqdNNZqmanQqAYPWs/rT
n1BsvSvC1AGkjij+vDWzq6a+STkanjPKQLME/WNGy6lCgKTdkrDsGpWkBQhGW1z+fWPrS83+031N
uIx2P8r9MszzTzX9AdZz0mWxeAjFX4oyOhMpd/M4oS/Qi4DyKMdLYoEq3Xau5a0Ach6VMifORTfv
xaNf34Zc3lGd40aEQcoiN2ZXvR4hEel09Bl4gHrGKPCGPnfNcnACMuVJ35AEBvJPsWSuqgBM9PG2
TrNtHAGuKyCUqjABUxTal86CVMQ7dRHSNluIhnuhRIcbwqw5pUsQa4mvv8QK/eJhN+XQHnTrONWE
vNKOrs1mQrMrGW6sI9Ta/n3i/tIMYawAWgFgrdAA+pwA61pIZXgU5oM/908qislZETmlHv4Qs3Iv
5Ncl4IBI8NGK9HRbETwhK7YuexLJemDdug7kPyULerfIBdOSi9DtjEB4zpdMEXfRmLpqcs0DCAAq
dwra5VXXNqSlkHhlfCiS7FgU303zXwFHyw3wPwf1qZ6KubTey3Io4kkjuuQNbs8QFcVNEiOxJvhg
FT1DfAkY4glEVZsi0NIuAWIuo6ryaLKj3L5+C1w5Dk6lLjMDWbehN3ZLBFrk0yGKCwwQmCbu+651
qkk4/Epk9U5rzVM6do4eoawlebmhbf99ub44QkMPxDcKZ2S8G8kLlE8SC5kEKSAxlPlQa/Qs+ks4
TGhfUgePgQkT5VTCJh4uTThfkwjzQ48eXf9t/3dZJL/cbKC5VKDMkqxbn3qwVl/NcikvO9FSdZzc
rrQezDF+kzWAhwBiBVdDJirzfxXmqNtlY74Z2lvK4gHH9ZtEVF1KBZ/2RUXV7PcAtsAZf7rx1SHv
ldbPxgNkzxCAt5/ac68e+9jft8aIxzI8WigspXkzJoR7yHZY8ELQn5Nl91BI4uGK+wLtKjiiSLci
+ROi7eNvOku7IHAVqNRlK9GtiIWU5AHShFv3txeTKFCfUxep8lx2RSl7Aj5TgII0CkcpUGUqRHLV
Gomz5G54R7fGUoXvsAy4GP3l2MFfQEXQLOCJxqf2W1ylUpYpVHjCHGJ+SOG9t8DQgkoaK53INWOh
a60MrJzympPzrTJBvHbBawS6ehOILG1W97Mjsh+Q/XZ8IKblhElkhOyheKsi89JLzzIgDDNO0A2v
3XgkoAttmv+P4JXU8DkstxLLSA/NQlZeG4SgNbFYK0HDfIm67NQ7SngWe1L4VxGUpDanW1ZWP0MF
lnHs+qOK8t3j8vDbk9hRd+ScKfWMj52gHKo8XdH1HuaJqLa/GLFIET567lNGXdI2gOxk5P56x4rM
laYs1nQ3+raB+VLmZ1lO3Jo8tRhAAXekjVj0WUaIwr4aPmr5w1i+Lh5QWObAWyWi+aiN2gV8cgqg
sXqe57wfl6+EATbfvBOPK8/wxJXvUJpg2x1Phe1NrnfkDUfvyFNHjxeXXxzvivACP/AOHo5X3C1P
IjX0A6vsBpEn3T4eeed//3kRc2Jk87sn4zy0vS6fwGunVD2EP/mg4o5n+Ph2u3xqZR+v/GNHj1fL
PvJYnuUL77l67N6VX5e38x2tbTv9yXdF5lCOHkeA4kSw4UMmV3KOV+DEq+siWIFQxHF22OyJKvGy
BV5fNoX0AxvgQOn12BKfzt9LbKiyefD65J6Ogr3sDKor9nu4Ov0fws5zx3EtTbZPRIDe/BUpivLK
VLrSHyJNJb03m+TT38UzA9xB92B6GnOqKq0Mzd7xRazgpfvil335PJDr1Y9d31c2/p7fzWd8n9Dn
l/+1528v/IdYpv9y9bsN3/i4+g9Smc3m+tVt1i+/Spvr+ku4nbvr32P38fXgIzxa/qVC5Pjnj8c/
3/m1fnlDYE/h7eIj/Ouhrg+b71G3X3ym2zw03sMzf9fd//75jv8A/QeD42q65yJ40Tz/i09mR+Kp
rO/4caZL7pRf/fXCg7p+ad7Vz7YETdfPkmB1ia0SJr36az6T58EX+fsrH1mfGk9w/XtDPNXf7/2X
F/+fj+9fCCC+vOyJGu73L+v/SB3yamz49Prf/frxyvVJLe75tmXDH+Ra9/w72lbunuzi+n18ybTh
YwufXkOUfC2ffPH59JoBrf6uaUk+VLnRYc1OEvvc7yr3hY+n3j+pzP/6rme+cf3u5//+eWvsc/9C
4HL9vUQi98/7ceM/r4nJaUOmcwwwOfM1L+vv5Dfw2PkHP4QfwD/+6y8ELjfkPPnQZrdxN/yfz/+r
Q/UppRBVxV85/YqZZaXztJ3VzvtrIR3Kc7SbybTVqJkRGtwywTr7qxlPkjy5dfxULIYnxjRoFtSN
OtwD8ex+Y01Gjqv2Q3qDGvlsEvdzkED7GZt2XO1qNdyYCALR8mea8wMBJj9WvkXhBPIk+1m9rGZ4
v2UfJmXnOd2O+d/cip4WwVGBKVluHqp1Q5nuqvC1FAzMp9G+pMYn6XemU3rvRXFxiFqKwxP53Pfq
azHJVwb/7qjsQkKLoy4d5QYpwnhP7T9OHPl5zN4Mqofn9L+LMSAxk5tk+G4XR3ltVaErxBLfgro0
dQYXParOzqFeKteljxGnbKeXqK58oo90xpZ+0+rbeH5udVCzGC+8VNODyOr/JAbUobrvj6GtX6da
g0jBgGHS3CjuM9cK43fLgEZyF6ocOIjdJfbkdbuEeMDuMQ4qw1tszAgzSS81PQEL3XA7AicEdUmx
XuWZYgEgbYTU2GWFez3BCBbSD5KO7MQmMt4qFrqOGbYpB0nT5MgfNNko6jVrrnZRso8IEJzomtB9
qahJugIeC4XxDMvu2Ca+Ztm/3IC5BbDXSkEgVUwZFcqwCu4AzVAEI+16drScZlP1Ety0FJl5RtFe
LQeU1tRfYqWlgITdSZz4jv01JB8rLrCcY9wqyz3KxVNoq1tRENXUR7/mdoRxtdYfS3civ0CeAWxk
l9HW2LoGbzlZ/j9d1t3q1TMBFtuoZLZ0DERn/OdACltBR4tCg0u1X7T+0hPe7crvcn7bD7wxlTIH
mkMlgwVusKXJQOTbLIleRyBnneSakAJn8ynGRywqyLmQhIloZW10mLmXWiR241S61Uq4M2sraCpg
zutAX0AEbhJkVT+Nv8Ko9rOpudO3y81aXCtb+1ElJux9dcqOEyHhmY1/zRRZpRuw411BfDsRGtnk
Da8kR2BpWq4dvmVG6UUMmNP5bw4U15zOi2BF8BNpzrZCkxjLels8ZhUkx4ikzxG69Jcplr5KrT7T
GUSYONxmctz6LaQY9sgCD65S7MKIXGqId4919ig2FSNrTQ73nZJ7JkAcijzWlXobXxAdv+HC++VV
shriwknxJqE7zYZC28x6RhUXs/qaG2kj59o+UmkvsXAAdNV8VJ3hw6C6RecwZ2VvJoCk8AeQRXuX
BFKjwFxiYc1KVrUFeMTsK80CtOJVHxqQr+Et7RP+BKjrXOXedokun9vlPB4Gh6W+TU2Rda8S2xPL
R62iDSBVaCxdJK33w6T8rJAdjfBdM2ABxSE2aQgLJi4ARaPwRA96sOGLja+eqBsfWoOHY/2t2Nz3
b0PxSXcQbWNbKEF/xmF+MbI7+ELspkAgB+Vcw4oftAaMLrrxEr8uPYQThGxovO5UOkFi8BrVaXFK
NPkYhtkOtNZGsWcP6KtnVwOBKLoMDE79pH6OhOlnFjbvxdoqAFrY18sZA/3q3G4HRnFpV3t9bO1M
huCOlrNVbe4Tuc2Q6kO5o+azTcfdkgoOHklGo9LgliwHM1X9ZJo/dKsnIsPAWA09S22uWkYtY3Mx
mr9FI56tEPWmT5rnVjMfBdQsztsRroLkBJzrTzbELnOJPW29xFXWZRm/ZaLbsvk6T+92DVkRfpmm
rrOPyE/DWzWjPSEmAbwRUwwADxWvC48Nu7gig71my64UD9cwvpla5zNDEmGMrI4ljBhG4goQPKo3
0e+E7UCLknPV4inPfnWl3gwKZAOVBt60OdEygXH/oZjVblTO3VqGYYK70jeLY21rUNMaLyT7hAVZ
OgvfkpU+GD5p5R2uy5uQE5K1rY/HaS+m94iJvik5rjYl/iy3p7DoSHeNQc49sFQes0BY5/YD+bOJ
1JNBcUgdQ8dwxNlU8URyQWZ0mjrlOVGlja5/5MvHGmzXSLzqxaHpLhFDZinrMMlulO5QV68xt9im
edMGlGaZOcMInnZKPcMixGQNnJO3GRuFJVHIMS9bs653bf2K72dp+qvdNCQa3rljXe3OORA4dvND
lHGO9mqQEzCf05G25gT+qRYYSeTFytsASEuqbTfmtGIYeB1wDqGVk4a3TtqA1y1W/G7mOJSIHs0j
29jPivBwKHHARNFW1fuLjZKvAm1VtOY6qbU3OsVVhqEk6tWGI19kXWEYC+eZQvE4HlyDH1NVaOXV
e/QO0GSWZy+3GLdAKOuxvkTJVkXnk9JuH9fg21AqcwNxjlQfNNDa6kDyNReFjGTK1ImQuN/3+FrY
FdpRRSfJeYi4UBnOiywEtKt6U+n6TnW+0wxGGb4eRX40aGZ80sSkEWonwxz+aMeaQpSWNYiSN/si
0bZ2kviG0F/qtnRHPl5DKpWx1TbFW65tqWJjhvaMPwWfBnBxnFqm49lxs5US5b6a00VBmhQ/UcEM
zrQjktNAyOM3cyL/kM7E4ua95cRuQgx2KdQdkWszbj0a4TypaJ7k9MdMf9qICdLwakyhN8jiu565
Qy6qFyFu9JmDVwHdyvHAwCCYqlimYDWmEvcwiAkduDcl9aVY2YmWxYqJBE0vCnOGpeGCOinEPdlh
1gTX0WNpafDgU3owxVxtaDkU2LHViL20DYXlp0hGymJIH48zvSyzq4GkMJEWNdYhKhyGoQJfqX3o
+WtNtDkiHBwypujiaFfWv3aYeEOmeb05ujWaL/BRKlC3jbVv62dLqjDwaKDMv5aioBztW+jIv3S2
GPOTzYlScLqueGHSS+t6Rjp2fQziqNiaxqHOb7pWHJsm26fdeCjIamhw8CmkVKxthLGseeZAxfoe
7UeDXrXcgcau34eGrqEuAundUP+gKYHIBvDN4B7o1NgOMfwztfbjnuiwSjdf1h7YN2shE6os9Vom
0w3oBmB7YKtUslNWdFPtaCenL5k2c+RjD2lKldgfVlCuv0l8bqXoAj/3IKv5vWH8ExWQzut0G6dM
EMgCFmO4nzTxCt6cQ8X2qRJ9hl4hTFjf5edMlnRCJVGA+Ofmj60kATGreH3MQJ2wHB8V1Huz8S1F
dUdGGFEz8n0w5gEQGM4IWEPZTK3yZOFbLRTFM5lvjWCVFvkFFcZd12B9QrlLeE6At0rdI8pepvCR
h5nbq+EhDcPXBXTANCAyWOcitzwxnf7Zr3NRq+kOgfA1LdmzBbOg7vRfQ5bg8jsafr79zHme5Vhm
w6BbG0RYPyktHRrLeF5aREtRw34w/XmkIgGLpJYUPHM2+cUqJ+jXJXuza89h1tDUGBuzLrDle5U/
11pH0EzybREfBjM5twqh2MjaRakFaHp0aSjEFMAsslE9UShXp7HII7Z8T7lJzeyHcP1WZHga+uLW
4dEoVF7fXv5IYLKGDHLWg32R9U0JsJ6VVKMv7npbL9qSCSE9YYbsm5zPi9buImU+l8iKRZcFsnZ3
5m5fdQ8duQm7l3ZPGma1PCJD5sgBBJE98kJhpkKul3VRmg5PJZhtiiZdvkAolZclFm1J2qmHjNrC
jxutdzlhwcsIa0klNiWYTPXfjBkq/H5jO9bp3Rgf+vikhe9t3T8Vnact195RrsPCknP5tg3OZxK3
Re+WLLOI7R0cBioaF0zywfucB1dnqluX+bEecNPinhw79dhx1Ej0U8a8BrJ0niZWZQZwrqnaqdBN
IocTXJ7JxNEjRVFUPQFKBhto1bAxrfCAFd+NGaJOggsODN/+UbZ4lZs6SByTZhbUAjpsRtkbqEpb
ltql/4dmvaDjmt4Z8lYMDILakrwYRyFFFwoTzHWrGNHS5fTyeV05hiwSsrw6FlLs0UPqTbV00tbb
o0bj87wSt99SzgW9TU8lVkdDNaEdxjtL/5nsPSlkUL3zEeyga0r4D9vKT9bXif1cKju3yJQ8qHje
RNI8AgWBrYy2KSjVlOWpCzyYJTkM4cmJRyidffnAofGKQvbcNuBCBgNlkQu/novzyGVHzhnoFUAk
ORa7znise6CJaDvPEKXus0ZPooKo/myqU4SRhHnthalIPr3R3OUMb8t4KYaz3kvIpCpGrNQ6FZQq
ghFI71NPOq1EyVXVXeKwGpfbAg0oro9k4ePi0hUPujHFghV1F3YSTE8YDnH5RIuWNy1sJFJ2UsIn
ekv5V1DANVZViJX4hPUeJ1B5UjLjMGnazkwGty1O8iC7camzJq9wHcYQKd4ckBUFO4O27S5cc5Q5
/JbYLw+twi2ZSUQjg/LFGDiIQ1+w3s1CP2RCQUJv248QqGLHk+LGr5K/eWdf+vnvQLCsEwSlU34C
RaUxWPi59PPC2vULx38Gk3btxEiaPSwNjsuUrS9XZWhsghtK0cPYF+U+asrNX6MUbGPe+vKmlypz
osLtoshL+uUJlofb2cy9q9NUbUMKtIzK62TjIkcX9jB7gurygWZtb8yLA0z4DyMFUFMWl3jsnlga
BDaHrrU8FCoDs6j3q/RkDCfiD7sBMo8Mta+2yFnGpdeHEFMMm0KfmrcCynqdra/fxiT6pzzi5tmY
038AIkM9/AmrHiBL42bio8BC5qTfjTr4yXhUxBwUKLIj9l4cPkJ7W2l4xXlhwIFSEVWF7zjvdY3V
iUtX5LzBFVpVgq6KnrBTp2jJssNSgVl5+LcwOY+Yo1mIKjNu7kQqXeXZqu8TJCbGb7lA+u3Q1kvV
GxJ83bw39wjLCweCsIOcJUzNhsfoLIbd/bZnGbMK99ZTYsADVtYTEHmLy5okc1lnFxCKeJtPCc0L
UHLrD5kyFmYXLsFjcMrTBFDyrRR7DY/BKGvblMvbjBWlNrtXvQPEpOh++oyLklP6r/WDLvCpfTt3
DAHmKwk85r8PS01fOYmPCW94gg5RgJjCbGzJqddXYDgG5aDIjNND1bdmy8dBuZPFuA2WFm4sGxct
prZGwHR0NPZtPO7Lgie45obpiN0IL8bWa06GbqcU3PeUYVtG0z6PgcJxH4UrAKAWZsyCKYho71aR
9mHCrpOiRKgNQddF234dYZQBJHFbX+8jujvLVDMzqU/pD7AaUP7aoycu0hkFI2v5e6FrkNl3fCxT
jqOeVi7dX5hjdg4VhNyCLAZ3CfYCMWe5a40oR1pyj5zlone1tDEVnkxK7FNSn8Ri7vOq3E2t4/XK
/DtMTtAOiHRq/5z0MA17KDc9lS1TfnTG6ionejBhLx3YXhppe1gSxkXUeTsOJinNy7qWoQz5ZqxK
aAsZK6FyUYP5mGttIAPlNq3UdVixm5qEG799aadLZqrnXMeLqHaHqgmpBhjSywzfojA+autzRsMb
CjiVw6Yy6a1tbXqr4Y0MODaqt2GkSzNjpfeW8ZYPh2TmKqi85Qwz6ZGw1DYY8BFIMdb1kWKfnvBx
4tta/zyP3w62iLSR3XYp38pxXzfZS+5oT06swtbB0gGRAiPdkmEZYicWZe/WNLoRk1PZflmcczgH
obo3LXYE5Q+T5/Mkq6RjaU8ZbRn8HUUk6l2YH2V3LSdal2xMRFq3lwUSX1WaT3oLzCVdjdhkEyP5
aShzH+0itBq69bzoN5x4TJb0bo2sTs14O8sK01DOC8kXxBlMpz+NYb0d+c0akqmtUj/I/c5cwVE6
QqEk7ad4ugKLr4eQ2uj1Mvxg9Peh9WyIZ27mlok9K4YPVgfKPZGMTa1NARPs2R1T7l59LzhaN5q1
Wg0Ktxn/qgT8Y2N8ogkdn4ci7rT5gLIZX7KWe6YTv/yHeen/4vchnvz/R2T/Mh4URrZoUDYFy3bO
4CdShWbzSCbTLbLXSvIy4wGH5//+neq/h/LIxK51KPA8MRop/zKWm50REbvV2FKPplczXlr1Qtp3
PiWo1E1PW4FDbzd2mhGdazkJXCEJ/S9ITaKsDnShbiZY/5q9rXHDsKuyJfIQ4+SJdSKpgZq62v/p
MSv/Bkgmx2sSUgPRoeBF/9cg4ZCpYLOTYTjJ7Vfar2rKtZr26vKqFMG64VNwJFkFaUccvf/3y/W/
pOZt04JHS7MpUWLASkw5/4drMgYOkkZZ2NOqsRY7wADL2REYQbV8KqQ1soqejoUGocY35GvFhVti
kqxW6Fn/KRhK1urfJ6owBBwZXLGMs/mf8fv/eCzzXOlLnfbLianytcpAVNv2oWhulomSRS5sKqWn
sB2P0ZC/tJL+Kl0r8Zmq/b3IBYpE5g8lJB5HuEqCS08iJhVtOepL47vFG8nRSHwn21dTfNPk9Hxu
6uOQ/gKUyKk/VoeBwtjGRSG344EKGswY9ppN+ycbmDKorLzGACPAy9SDAow6cZHsoBqvhkHsQPoU
jfSoEIVU562cNOLixsaZ2fKKtPf69kW17zSpAiLZyXXuSvaaPiyfcwxdEvLwUklBuLIfJVEEkhoz
OJm2Y7teM7GztMV0VAV71DQRW5MemxH0Jc3eInLuqn3TDOlcu828rxXwZOOxdQ4ZVp8IRwv2I/Ry
sDjFH4jUZveEsfVIOiXIFe0wcDkNmyQwk+lWy+InSqHX6c/0tGvVGoicXUUawaQc1lBuFM4He3ms
dW5lizhg31k6HhJSPko5HY2RzS+lALlJZmBiWnIz9WOnyW6tRvdlavZpGp1NY9gWn3nPI5jsYzt8
qP2n3LWunLwngC+oCru3OKZH7Rff4ydgrmPeqdipsQsy7okndpfi1TTLYHGynZn9NexPDhPl1WIn
cjK4acxYUEceiY6Dxm0FIw6F90ZCD1RfFmbZJpzlFAWqR5TS5Vdo3m4tk69Wz1nxk/QntaVKDVPR
uUMXW02A+ofmfBe8ibVUeCuYyRaAjhu8H/aHSRUF2yKNoNJo/cREs0uV+L+ZwYIaT5nJqlK898st
s7pbknYAv9AA6rsEXqHijqFrqF8doP000KIjMGARHsGBzPnL0uGL6ymL1r8HLt/IGVwwdjE3/nT6
UGArC3ZrsZK8lyOHmHSQJW2XJ+VrQgObBRuyXps3uIpxaOmFsuuIwqTtTGgLHsZCHrBwdhhzgjFM
P+glO7Y6t328VRa2+rMVV76c9SuTtGiTQCrL1K2U5IjlxC0LxKeKuMu7tE5gGAJZ66m23HoQe6kc
GGa71acgd/YDfnCGN6LqA6xGF0m+6Q7SVFjui/5bAsszt5eJaqGm/gKH6I7VXhvu7WR4EqeBMQFt
MeEmZRiH4vCgJM62ZMlXQlJAlC6aiW17rp2Hvv3oF8ZLUnRLBMI/HYwqRl+LUFOOeGHW5C+RwQ0b
BqvZ7KP2lCPem7rlq8snZlP53MzMTTmf4xFsIdqize17/J7LnyahEyNkJ19ctI5Jpo3lE1jXirIe
zWeoG1uLrFyLjBFy+NZvwOmRx5+iOLuzy/fYbW8mjBdFiHNegi2D+U+didRLuzRmwFdVQRniw0Qi
1hjxNYz0fkfmPhY+fYErZoRgY0H/CQcuyWW1jZCOBKYptdoL9vzSTIzpOEJg6cyB5wihWDA7G0Zi
oNhCh0tviJfOYDCDgB9XRALjQ2w/J9pTbCcAWJS3AhaSXcM/Vv8iMZPf3iiUHOdMkhTnMMTtpnCA
Ub23zWtM1H4Re5Hd1+NXjrBX9582AxOjaiCA3pcx3lLcvspZwio2afVql+E+VvSzWhUfeJa5HiOo
An1XzKdR7X4LJTmpTkNvJsczG9Ai6bZF/WIUf1t2kklx4yGWLAJNTf5tnW9mzM78a6vnlnmBYWVe
Ru/5FB4MO9sV7eLSyX6oad2JIO7OLKbhhOwYgOHWIYM4u9TIk5jjnz8hfD8dplVX2PckTYJaJ9sj
piCTsHItzNSk5lg5CSneCNAIeY4oRTkYeLrYzQpaTQxa0NywW6sXHsQsrU2RqlhyQRbQ5Qjr5U+i
VTuby5k9bzP28XBNjnZlHMvwU7GJ1mgBEwDVZtzwUpv064yw8Ha6EJxYggoD4mlk1aX4dSqkPaOr
QxJSMSEjN5c7AV2MOBkwcrbjTFIWVJ5SX4Ks4s94ZxaXGoLkFI4kU3Drg4uDPMRmi2jhAssz2VVm
flY62P/pfrK+oZlsUtLpMsylMdvTCyRD8qI9i5Xi8zhrx6n9aEWy6yIMKPl73iR7PTT8BKljLF4M
kR4B252nVe3qjxjQOMu4pNbbWZu37fxMzgOyabaLQ+5xAmwfYqmlPnfden+GihXt5frVGTmxOYs+
yvlSMidUkJWTCjuERY1vmvhj8arSmQpix+1S5agb0fPSLv4YN1+Rvb2KZRfWHRoroVyiQUgEEx3L
bq057zhNXdiebwrkR4lRX6nsJC1xTYTHXtVPxuhr6X3ObtRwPozqvQXmWKvBpu4nr23YbbE/aFMe
0HwdQxzaEvffhvtKBKZR5q0pk+jENgEfcjih/d8LZBu7OfcoKec/g/M7te+mQYQuubRmjNGpeWX7
eYMstdNGTvvZ3rb8VMN4Vet+Z0PryaVrHOFfV5j54rcW1SWFU6yMDAgavL58cS70XdmLI2rFmXns
qctuIYP0NnwZYoZwU+F1WXFYiJ039WlUD0qZ7sxxq5ehbyJyaH2/VZFgy4KW1BYO9gikjk6kdeuQ
JzjUucCReucXmxMMrPCisOTJp/xg1wgK2S7KOAhD8WYlaWDFsWcjvuQOKR+ai+aed78hp4AzoLv0
unFG/wxpmQT3RAvvV00BzFWvn0XdX0UTdP3HpDCxiqiDfe5zZl35clrY8EyMtIb4RUWrUMHVhmHI
6sTcJf18LdiLlxdd2a8bwXTcqsOFe32kTW7FzDskRn7NxR+mc3L5xp0ond6rnkkjnLtoqH11zekj
7jRIiRvjXU4vcRu7YdRjUCY6AMVLyJDEHZjvtT/pwZx+m/mX6kSEhMgnz08iPqfc3gc0f6nbhdrN
HkjWok1pSbkf1eXQRRm7aXj0DUYAbcq8GXYZ+oKVAClnkkbHoNc6RzBot2RsT1WZH2pnfgETG+W+
DirD7N4xqs89TG7M6qlBFJUdswkbGl3eMqAz9depQzCt7jX2SS71I4KEVv9KObOK4W7lx4TB8tKp
z9nLPHL7Mfy5cTAvyC7jO/whFCLH8jaOUz+TzG3LbLySvouE1jLB1RP/Xtaciljbt7TuyUZ4mKhG
MZn7a+bVgpwHV4RnNPOa09SAQWAhmytt8oLrE5O3MYlPwGdxLg9rgRa5a+icGnPTjCU4R4sJPT/H
p4kfZSBUH7VbU/0r149Mmo6y1F4kXtoh3keEFmQVclF5s6PvSP5QLbJEPNn5j5rof9H2A55Xr0FQ
QKVEqM3cxaQ9edRwiBoQO+aTKpgSLg/mzBxn43K21R+px/JumdxhPuR48htRXgp9Rk+kYULb05lL
9+LnyHhFv2M3BYtOvBxDkbSLYZSLlMW5Xr1WSHG1rL8rZTDk8m/syCdDNJQ3QxGDkM5xOyfJmQvE
tuzPDq+dWPBVvC3LRRYsBFiLllw2C+Ocmn+Z5CndhwzQzy7yoAmTay9umX1l8LcOfViEFuZ5wQ/A
uIf6MOsaiS8ojArnkY35mS3MSF1ObxI7t95n1Oo4OqbqWx7dMEaTP8ZzSW1q+Trp++pRpvFWn/VD
XoGYcCiyRDUPlnnwo4wxq/BT7F85izUgwMdxMu62jWzX4J1dZ31svzTnlRBiHm2lWhyzSA4gXTbG
OyVuuRqdJiIJI556NWJohTZaa4+KkWHPfEgAYbRry2uRDHNuohHkcxuI35K4lUqR3ORN1cdiWW7C
SjzpPzRKhkMw93H8m1k/afTRJOX5VIEByfK3tmJ6huy0NIAXarZvawSkZIvzM0ZkclLkcp4MwtCt
6OhWgKxiWUfJOQ0OnUfAH7knEkxbp5GvMxsl66i2AA1txR0cMAesIUbEXN0Gi7AwxzLG17L47UOH
21n5Msi0OmW/WmwzC07aQ0L6IJneVeU3K1J2V6ecZVo7ftnR59QxWZ2uWcIqttjl3LInZlf6CPmH
nQRF0nXttwmZg/acVz8Tx1eVj6cO4TtKjpaU4ntm0Rox1KXUk8HVWvPbFbskLzcZMBqRoRZKw97R
/PVImPMrFmHu+ShtzOoCKaFzzugYAKhbIDUXLS/9ceFtVLZC+kNJCNNdvLzv5UDd3FbNadliPdTu
BkqsZuEcVp0a5QSwAEEsVm3miHfF1sR7Dm1kUeajAwjN+snHDoiLshsdQL3jcyIj2yM26k6A5YLw
8aFKCkA7B1vSvWKgv7TVfiwT01TCOsMUZ0XCw/fESN9D1dzUmzKjjVqkf1gGweaZDoBq7kQHaOI0
g+WvoXZBYTCKMEYMut20qWeOhDr17Yx1+2pXMlge6hX15Dkh4Zp1bI6FeWKE30JW7Vj5dA4KOyaU
lEnIjGV8wGAoLcuPlQW2UR7/iSXWwzPt4YHRadwBJpfB1AZL3001mJpI0VnI+c6uX1vpNK/PV3sd
nfZnWhNN8AYKgmGEdIfXMRlOZirvzaq6NUrG3R/33voYi6a+JWsXUl0DV549qo2OEtTYYaJ2HmyG
ICCbj1Qk6zEOtVk5a3oaTIlXio/R7D2nq4P1CSV99+YY6XUw4ISNg0cltAXzuUhCn3HHtinrQyT+
cNE1c9eRIyjJFhfbD/I657b6200EpyfSYaHy3hWIoRJp1H47cGg23Pv59Z49ANDAneWgCBjVt4RV
nKFxh1AY8shrbo8aJ7S9bbq75TTuehmqpu+ysjapBLZeL7BRolQZ8U22KWeUtZMywxmxilfTUBO2
n+2jZo2TcyanNcsOZwnKJQLM/pB6dFqi6EZ8qEh2RCgtwwxf1uBiqFX7cUEvAcM2Ji+qAlAf3nsb
mqe4R4BJMUQvAB3H/m5WfNwMaeCldCGatsrY75yuJ6juYvDz6sj+07YnhzmCraYYUaxdW9wWktfR
UB5+itraKQLFezXtgx202cZpKG76uDxLyvwnNUgDK/rdSfsnp/8aQvvRmcWrlNnWJjJavCjsa5w5
3Tiown1TXGwbxn5hXasq35mV+q5b4REDvOEoTJfGm3DmC5HvzWJDpbVYbfC7lBylHVx0C/5ZmmM/
ndMglSibpJiVdb2l0GKQ/EmQSJR0wSCI40sODyRfGEbwxoToPIKMgMjIEuc+McyAS/TW4GobWSqG
W5bwnXWYM9ZzcyZDzej27WA9axZ0GcHFK2L1mRycut/ONFyYRsd+LzmoTrizDQkdXr1Ejr4TIRnA
wXzVJ/MQWm0wDdQiwG4ouPZnYiDmv02sFHmbUlCqJbvlx+QYahFpsnr0nRZPKMwROR6f7OTUJlZA
9cabPE9niECTdpBg/cubDAxPhrrAVNGz1kIQPc3hPZpb2kmvjnzGc0GfgDN5GW2WscOyITcOi0ke
ZN7IYREwyy67B/8VPdSXt7ka8GXkJJBJbWoS6S6xb2eNOvT4Y1sMKan87qLGC3oVEUl2OG7TeTmV
AZNZ+M+yWR2UiTVBKLbjIp8Ke9ktquFKFqpNXxHEV3lB53W94YwZU1Gi3e1JsxlqOda1k8vfrKfF
i5uVfo8UfAEGZgn8FKv3Gi1x3g3yDxyRkZEJkZAgzYG5QAlRZ7QoZ9oxl2a0QzE2NTUFc05wdioh
UfNDUeiiKbZG/KT0Jn0KL1LLmTJ+OV3oM64ghdxvYOiQ3KwORv9chvYtk/u9pX5UDBBHrsaJc01t
y1fK7xDXlEjtHWnoffItpptQ1krPvMDt+9bOyU7rP8DbloUTUGcq2di3zGk/gQNTooNmO95cgH8P
D2azcLoxBSkQcthjqPtSPupStO1Myl+SD0U6q2O1ncsoKDEExDGXjxiTX676ZpX7yqwf5UR+0cng
0yutZZdhyPY1EfEsdzgx7+EqvknE1xDsVK5eY5zu7HbZmVy4xD7DIrgqGXM5HOfSxow3MuMVt0R2
XOdntpjn2xmD/29R/ugTWwoFc75Du0sf4cC2typel46CviUCqMq3N7jgtbWIWznP2URGDXyqlX0I
1usjWG+HOZyhKy96ShVu+jkLEZQ9qrM6eMb/o+y8ehtHumj7iwgwh1dJJJWTLbvtF8Juy8w589ff
RX+4F9PuwRgXM+OedhJFFotV5+y9NtMaOkiDKLmkQp4+TxMyXmIVcYSi8x56gCr9ZXaBNwlRKcVM
gHqW1aVGAWJRHSZ1BDz0YU4XHU994yvHbOyYHaZVnGkUkyk3Umj9Nc7u/U7GR4x5EshQRriuMc33
tHTp8BqLBo1E6wo2HlQSKW1LLZCIfWbVznEIiQHbju1veomp09EokTYGtCZTdkZ0ES06GCuEcmFy
Z4qETXYogrJyiTnViWjW9Tyyaov7XnHyUjnoaYXP5zKUDTiDxwJqTu5F56nQToZaPM3SSn+d4llO
irmSbsIRiKUV+RCnlGV2IB+mQF+STegWRudqmLlmrHgUkkmebJMuX1aqRkeGoJV5lnnRwkdDMhcV
rYl5/6aL8TELhUPZzbInsXsOFRSNRnuzhMDNqujS6b8tY+67Ndybo4/IgE07LA2UfpV50WlNo28M
wYfLE88GwoaHOndzljNQoH0EKxnjkdUlPfvK7sebkXWnQBtsoRRdQTAxmiq2huNGwpvyTlRs/eWg
KbGr8Nd3/sTscuhpoTQXIsfFycWOgvcE2goGkf9ZUPCdYCnhv9kb8nh1Imf2njzOOWpzqBd/42sY
UZxNueRbvxK0nGjFnxvf5gv+bAz58pvwY8Fq8XidM734HCleCG03i9lOMn/cXBfXFAvLYsPH+2wv
4YODn2RzdfgRzCOlO3+Vf3htb/WIj4SD8lb3ryQwnhWLxWyfCRcbfDfzYT0+zsd4xcIy7ebjnz+L
14bPP87WmfnYZg/L13Hx5TlKjH/xs2wwxfB686HxUvMv4QeJhCuc5IQ34RReOEmcDiwzV05A4PC+
5h+eX+rKR94dh37l43yu5g/89jm47HFOPOMNcGD/+9R8aubf7hP0i6J4fmfXYf5x1BX8qnwZEN6W
u/O74C8k19sI+4k5my1Cs0konE8xb4a3y+/kt544A0AD4AGtho14yC/VidrhlUvNv/4O05NKwu8B
G5q1wKSF3LUNDtkGIv0uc0o3PwhHr1gUz/c756VbLK70I7HnbBYLYeluFnx2dv/cN8Lyyl8F3idv
9369865Jbpsv4P3OhbvfHQLnrlxfTs+K0+kMa04rV925PnKmNhytw6GXt2En2HPo2/x20+WCn91s
HAMKzAGLmLbDP8UFk75OEk4i3uF985uRwjC6Xs3V/N3zz3K+GBz84q8xdL1f5wO8cmjzBWGs2hzf
fHV4FfxOi020ut7d+Ye5FU7XR3ceLVd3sdi7jMlgRU5fwPXgMOcfcvmP38iY//oNfJ4RtfDmg7nO
V5Vv4zfb81/53BWD1XK+hrw0N8H//Rk+zSc4oo033z4bjo4Tc70zkOYLN7+hr8HNAMGKdf06mf0l
FaJLiMQwaB5CHOCAYtYiLo4BcNwQnaKGTlq2N0p2QfZQnPTuUmeAEIiIz5oaHC3GKeqwLRAzFeor
hHMIM7smbRVW49BEsuaaoggS6Z506hWDzr5id9dThJ5Q8hlptilDEAGSsVwRHhahFtgkG3WC+IYh
VqKgjYIuS8UtD89Iemrwe/a9AfMlXSkIXjsIEhIT4UgkRaKjhxEnnjvLufSho0PNETG1dUoBk33z
cA9KmjIAFxod5U44J6wph4J2hzgYK5mj0ujzpVq2iTuElMJJh55ToOko2clHVFQzaBopq/36krQo
i7MHpbh+UeICUj4rEuJZ4+o5AkmU5mGPYPF10lOUqOgH54gwyztOyafRh45fDQg3l9HwVgFMrNhP
3PqCAhv9syaFR1nX2CYeWjVx4p6Y+bYX11dWwW7V3Hv1dzLXAica84NA76iCytQ5QVTvel97ypRs
jYR0k+WF4yGFmdJHlG4rPZCRnFPEDWa+xQM+4tjHf0q1OK4GxxSGd2NCiugpD940HvjOw+SluwmR
uEluNUHTmBAE+m6/lbw6hnNwgI6tUPRW+lafXqG1wLpJOE/k1A92L7fLhp07hhYnn8CDmGt4mj1o
WYG6f4doRbaO+NOz+CqzHTOpIpT1XYypqtDjmntNY31lFb+RSfcrBeU9Hq+zlEmUKjpKlIa8gJSc
a40GFcXOZpqedHOngC8NWDAFC7/Z1+lvAbVJ2qg4dOesOXAiUrOJS9NJqS6g3Wos/SxPazmWXA1o
lKbgCtI2RQJfnZVeOaz7kX5tZ7mqNh4Mqjglu+5otJxRyhHNPw9pxJhNNn5HTzsMFy3oHtURZ4oX
N0eglHtPl3C/EqqrmxuU/7s+bTc6Bn3y9Izose1E1VUot+vRcUIbkwF47OqHgppkxSY2j85mKkPU
MldyLdttc4mxdUfjJbP2arelFb4128g2aN6K5nEQ4Pwu0y66UsDf+whCqbzAD9HXpeaDfclgL4YY
a4msymelUdJ9DFX4WoMKNYV1R/E/m+tzxXGq+p3crTE4xywc5bA+i+hCfcnayxNuvVBhL1NItKEI
fJgg7083OFhoabSrNQw2jS/XL2P4hZQL5urXXPmadPrLI46GRuZuz3wgBRAg2WBC/MWZyLaMOqlB
ob/N3tU8w5c10pNGVdyYdj5nI6mGVMGv4RSrzxxwXJiXqAo2XlO6KVXUSLYV/toqzVvYIVTGBKYG
O8M6J/iRNKYwyffOAc4WxHM7llW4cwhZbTUuLj0oAGwaC3bZx65Qs3FHfi8XFyV/8vBNSU1xSKaM
mBKQGHw3C2mIM5HtleyZqgaGcbfLtcEZ9OngkTMPsO7IFukhKrEtj8qjHztRaSDumyH5bDTMcT0M
0rkrlKfJn+UJmMPYtY4ywMvSjZT6oOvWTeXvWgjLjKiOoSv2uVNX8UOkynu24ocCFG+CnkobSaiM
f6m0V+Qev1tZO6I1noTk3QxeYKBCu4ZLjwZvTJexhtlLxk8kIlnHbDS9juZ2VuU3SP4EZke90Jdk
e53jCsN2ayi3XPywwCfJKDR19VBOG5LgV4Rf59T8qKhWaMUju2b0dgSloAtqlfdG38GNHMdnecyW
isXUeDfZ2huY/ugEIxa8+9WD5v1uImWBk0oDFVyYuzKpKTy/lALmy6lz+q/i/7uJVJR4SmKcAu+Z
hEpW39YxJkO5p/eoyVsyTxhBC4Pg5IDZakQ7iElCRfQ6TsGispRNKcRuSXGuytDXcuymeSgoHmoo
zVrkxtODEuT2JaHkWzB311ns9kZmIyee2JeNVr2gBAjvbZ8RJixgB4nCBywPNOvJOjV/hRaCRlhK
bJXbgeS0xlvrCTDtCvguW7chww0GChfDSDX9ju99iQcYOm7UE1HyEUnKsmsvtblFrGEiLqmCS+Wn
17kY6wV4DKw7US08ZGAZflUiKAJM47YysTv441rU1OOgKk736r2LkyMMaPBYcpm/s2mBIXeiSsyr
YFt6AZ5KMinT8pBuK1ZB7Tb1ADM4w1t7RqjevCaUn1fjGvH0yrt+1u/1uw+3z7x6NsXoW3SIDkq/
+AQdBBxuYdqRaz2y3aDcFSIEPUtnvCdL+aAxeSxBrCJ2XtAEOc0kq+D++Zm4F8X2rvXbBEHpPTzN
L8J21TYezaVpq1f+b6Ve1RTmJTofJ3EzV3mp7lumOTt0hLO4RnD5/vBJ9cqNHfn9s19k7vZGWXXd
QJVe3MA4rWT+8XZspRcVslcc+Txvc2U1MOpateIBi32yX2mAeLtJegp0+p/aStI6NHAy5tBpSwji
wg+VZcAUFQ2KLbZsBYky9WPS/jjQZLR9FiCq8RnyAGSTu8ga5pS2dzCWJHGDNIoad97uo+7iJ7hE
ua1idKz6ReDkUWxfR0CKgQwr2KDiKT1I/gNR5vtGHQ81rlGxDFaFPL0Ham8rcn+0FJXHR3RQmT6T
gb5pjH/Bii4JfYGiMvEixtuIZ6FAxyrxKWkyHfMffioaD4CTcjB+GlmpSY4GymhfoPUtxrkrEtH7
8nSqjyN82GlhsIyj2E0YeflEYhtd3+FF6qVtHNKTw7ZS+5HTI3fS5xqVB/J37AgrSTaaql1V6LRC
shaTdi2xPYymX5pgLuo6cJIExGWgOyENvCzsD02eXHBbZlJqS9VkGwZLuTyGz4nDFRFYqCI7liB5
8YDXDLrhIaqR3+pIhHKFAI3dook4UYPgo8oz/goAeyjcMuNBKO+qcSqgcybhp1BZH21dnruxeezZ
j4p4jEmZW2tpswi9CSInAm+9Ux9L36B6sUrVqV4waYIpRe+TJPcKtXNZW7tUxeKr+5SycVvMFLuK
NlPiRXbbJhjOaaJoDgYY20o6wsZZFipo3SnCtjRwWtOkhEA7QYebVJhulgdO6WFslk+N/Bn44Lsr
HeFLfaVTVXj6i0j0YgftifbBUs1/katKgwnX4iat6b8XmHoRRQSEQg13NGmD5aG2yk+9L7LEJIJI
rJ3G/zAowE0T71MRcDFBNegQJ9W6+VRN1YbmaGvYtUjqkvYgjN1RgH6ueclWVNDgP2cZ8CMlja8l
7zaO00MdXYwAGyVVGSNIfuEm0HzEVJRqImsdy5NdU4c1tXRXFcNLIYlOIlqMbBrADQaWfKI8cY5G
mpOTbUECH7N10F+SdDayUPbN8nVa0ChtmR0o846xhuqI8x7pHyE278H79Ntzko6rGOEcVYxbVDIP
0NSQQ2roaUeXfKSWHOz6XNl5LeWWIfmVU/xHrEry2mJEytCU+lMJxzoXO3YqozOPhpgEIoViTpoH
m2wKMchcfFYjuPPnJGyxvg7ex6j2SHoUZDG2rzvAYjNugISabffJvN75bh1h+4noh9oRqxiTTRHO
FFM4ygbAfO2XNlxKMVlrpDkL5S8WZbLyy0A+Uj4Z7WbUq1UUsx1JH+lxGl51HkzZ9grS4BhSTxqR
XmyOh00pd5u6wWY3+8uJTixRNcvxuxTtxnHyeewBi7I7JtlYmQ0Etwz33WymcbVeXKZJhecd0Pzw
LgTberiLk4DCUP/VAtObovNIomnecV9QT5sAYNXqq8zKXMigriOqYqoyeoOGPOhB0K7ccWjxDuYA
18i6h4igisNUKMuQZjoLvfchnPaleDHrL3EZktCEZw/sTbVPXRQ+ljXfOpw+WkQGhMpuIvyLKyub
NcKqaaliESL+IjYfkfQowTGOtuhjFhFXSRqxIXXq0SrV7QBdFUlEmdLyVdVT5OVbQgdtSl2u2tKS
1LIAMHoX7gVLRR3MpWi8G84zJKmLXrlN4qsoc4Wn97heyvz+GHYWItNQYSIKIPf2vW1i3iuC/Gjm
wxEbzSB4T6VgPU+adgCGsEODsMQJtQ54SVpqHUbEaoOpXDQDN24rNPLxOcpaJjNm/VHsCT5TT2MM
gTGRFhjYmYK9G9c9oS6s8RxiQfbeJOxJ8MFUtKTZNdJSFbIVJFoTtYN1NSf5taRWaCb+LhblH1TG
f2eVmIZMrDUxErrK/37jOxsjO40KncO+3kbJqxxsaYFTYfTI0/F+QERJM4jrDzjWF+aSLDINzLVJ
YtKf0upC0XOrjcYcmoV8r+p2rTbeykNj4/fNWckuGuYwOThiE19IPWoUL64faVnUyg94vr8gXbMa
3hCJnANVRcPvmwqfuFpxhE2Byth8k7PPvMeqMGeyAGMofkB8/i0n//Za395zVHVaNGm8Vh9t8yQk
tOHC+X5PgvaARhK7c6e65Hg9MXSOrOnWPnVlNjdC/1N+1N8nH2IXHG+N8GMdXf23A6HWb2Joo36c
Vlf2Yyot+eoyoqUMaFcUq75x/3fZKeXPjFYEpj8I62fh/J9X/88DmDFu/xCzE4kSpia21X1uMw7g
9m4pR/QXiQQG65bIxPu6dXpgiv3hdf8S0et/vu789X+8Lnh6a/Bl3nhNX7pbCuOEcg9GbkvNRwER
vayTq+e/ySbwMIJbLimSNB1w8c+X4C9XA0cCQl1XgftrKoPvzyPRIyMZPRPeACFqNMIBbG8EYgr9
zzx7rWlpp+mF3DCr++HM/81w/3pdQ5M0SyEOUP1G6RtL2ZSmkjMfq+mpSUR8AxTd4R/URQ+bJLJ1
dgyxmYFC/gxM3+7LV5oSi3YcyeuktqV+lhRhmh5LSI3AjVBjo0PrpP4Af/yC430fIYAf/99xfrNe
5FMsZLkZsHHQCUqxblwt7pEJMAjJ0fjiaUo86vITFOI+eoQV8cNAmW/7v15eBmVomWQ3yda38AUh
Sem4Cb6xF3May17tCH69xznzGF9TsOt6A6ijvPimjqBQOUp5sfPSn+7Sf7tJkAKIosUEKcJU/HOI
ENvdRiVNwL2GINHzlI2czNv+Cw8lvQF0Ue7mBqYMyiNtWcFqP5iFpL8MSjrhE4wQxdI0yeJK/Pn6
8egH8DcNeY+yIwjtwaQp/QQFn8wPc9EjN0x/GJyc3r9PO3lh2JNEyyCWV/x2V0AgiJoIZNIexbK/
LvuF8KQTsXFPt7nPWhxRcPTCFjpuSBFZCu/dPqJ26iOfWijrzqDF4h/pnb77W9nOa2TlGDoXBBWh
BRGcYBOuKdJ1+gVLhgPon5W7udFexRf2wHTRw3vkrUKXYgQjawXuIMSduRz4deKD+eFtwo3lGray
Hta0tNn3zWCXTeLCRGeKVskJXxPakqH/hwlsa9TTtxZY4hUtv1pG379EVCy4xmMrn4YXinvZr2wp
ym9IioTBzXT07MeCFSyIJfAGT9Kn5Nl01V25cIuDMlCKQrBra0/jg+wvkv2IX3UbPzM/GIJbG44J
wNp4/HG6UP8eA6pMYcTQDWtO/Da/3QfkhGVKqoN5UbNkbQjDPTRoSGb4G6JRo9KaOQUoKdWsjnGJ
B3GOdDfYBvDYBncsTXbYTb8gUTiVjJ0mGtEop5fSUE9t71YyAQfRDFWUt5h4MLPytAm7m0VUbdnW
kPObVaHUv1EUHQexvo05pIPeu0ha/Y7QmA6zJq5b9h1E8f733f+3TU5XZU1UFJIiJVFUrW+PiVjJ
ZQl7iLTPWjfQ0ABNFERSE681N1rbvKZs6j2vY73YPhSx8D4CWNNfWJSRdwMn4O5lr5NxDq2Qxm9h
A0f4XdFzJRrj2hT5sa8I7SG3778PWvv73lFlg4w5k1vHwlb4jSxLjGsupHmi7JH1w2xEZ1lLm0B8
DvHvKbZqd9rerM6pfLKSU5ueG+OUiCuM6Va0DE4xu1fJYQlG5BvV7g36FQ2DhTy4XAWCC7ZgFGDD
K+hT0YQsIEd70UtLO7zcavFK8DcVhovsEG014Qksp2dsI/2h7dOVbmwFfYmgMIifkKL8uJQx5rf1
50w9v23yrSUWkuT8fZulEm+kVpKnAG0cIzmZyZnamB1ll/J1sC6+/zyWb3xsh7WHimB8bN0qOaXG
MVYcRVwJ3qUur6LCKsCmWQUaNqxv8q0yDiJ1IB0dvaNR0yc+qnxLt5bwMhTrWUKvvpXlGxiM1t+k
0UeTPIIcl2pQ+fRDqKEDBmHGkWytfPYafPwPUr0bh+0kgzp4o45NJgjFTKpdgBcaBFu7qsGgYfvt
ytwYQNuonwuLmODCj1x5DpvVTH7eqw4COcrIUJfRT07sAnuK46sYWTpKkx178wV1wLmmSxNXW32U
7+UekZ7TuH77oBeriXdsnkV0Cqw8GQIPXK5jxvPzBJxXz1eSq2xzlFHU7VH5LNLnWZLTfAZrYcQw
8yaXdl5sdHWdvXbsGWUn91H6bup8Mwo7XcUnvgkrN383xfc0uQjnISdeY6fw9JoJE6fs0JoXrbON
jmSIQw6ji4oAOi5eqZB3MnKp4+jtLJV4BzbQS5UGJnFo1TM7Dz7D6mNSKUy5RnbVCjpemjtE7k/E
XgIx/m0wkQg/30IitO5v051SNAE2oUjZI3i4ApFJi2WPMAi12mWEolvfGBY8GTSAYesxeeITanei
mJhjq5HE32Wyazk36hqhEBwgrDPHccZLI0klgGDmrckt3NR1zd0/qae0X4dzYvxFzvdBsbW49dgy
58pDyvv/KIWPCf2b+ZgLH3JGSW2DXLalpJQvlJt0a7OD/q7oxzj/RSE0+1Ukv3WNDMWll/0axw+N
4QDcdzCpT4IcYPuJznbdMMIIKmPw1Q/NPX3wgO2EJwgYSr43ENQwaHexsc0C0u7ApBOwCkdhA12e
n2rGLReUvEgNKSACSGT13bhVfH/RyvgpCNwAVrtv/K2I9r874OWCR6Sipc0dBLxssiV6iwohfev/
nvgk8++1tErSKGsVS5I0mQnwz4VKHnmil/gW4azBsse3EdDyhGZnh8ONCApT4H8Y/U+oj/Baydqx
kN8D6QpRUunOobaKYzeUd+Uhl3eFsYWW3u2gDh+6CVAACeiLyVvllCo3GXhViiKl99RMq+ikP3bc
1JTGVuzcFI/wn5W0zhg4o8sqgq0NDarDNO6LYttoTKMnXT1G6UHGJwfVsGUU84Lwuwsb7Dr19mnV
mZdeuCIEHJAPVXQYMqYN4uwidzxz4Zs1q4oOoNLc8XUNUqkp1oQbucHFsErQHy7YU1K/VoUXpFs0
5dDqYpmMh0/ailW/VtlgRydusX5XrvVxAU95PbwBZZBi/L9u4+JqoKk+KuzAdqoEbXLB3VdCWaop
pWO8pM0JqjR8+cohYBGzw+qHIIX0gOba3ZeUb2pqRizADkKzYrxT+S62ar0T10OzYktBuYUdJU+B
RtrhP82dVlysc0oiPCOlXXJo87WsMoVjngw+GJkTjtStbjomTyKYERHBLJRn32kISNwPzdHDr/NT
Urr596qb5T7WD5XcLfbHXxuof2wRUUESHEv1eR9t/CvPUXpAnCsPfT9uUnENSG6mB9Tr+WO+SI/4
9nMgseQcGWTwHSwD+suduX+Qb4yqWljrsOTcxnpp4svAGzH4Bu/ahr+l+S/dRyDfzGJBCqu3yyQ7
kpZh5IKpqstXOI+MQfS4k+pWazrGBHwXa7pW3ORyd6YvvvCslrIyV6anRwbLA7L2g6g0dEkP0RwW
ZVMvKYtVjBurCraWv1b7J4lf2F3idxXAjWFP2GahVKGEl3+4L/9G3bO5FdlisuDTVVEzv62i6rHu
h2iY2D8cTaSzz+3oApHACK1MKwkwi4d39GJxtQuSXTpn9Lc4AATb57E0vRmf0EqHu8ITptlJyC6w
d9HVoe1a+oQwb5HMKpAGJbsY3CI849ksfzh+6Wu2/7a0YItskB5MFJ9C5+zPeaVvlcr0lEDemzfE
0U5/ldj3dCuP9hmtR6CZwEicojkkCu6l3359pjSLfwqVfOqIt0RY+SPhXMcwt7GHNjB039vELihK
ZsvQPLfuJF3pp3YngR446oHmYeiOhoRJhYvhMOvE+VXgAnv+tiu2rXrEI1cllzhY+xdTm2cuZhd1
ANJTzTFUEvwUvKc5iu+LP1xasriRCTAMtdK10CwoD731ZG5IBNX9dUhdvtMOA5065hp/VmLKNzyq
JrJRZi9yDyW7zYnEhILrBNornNfEfFTSDZORZfvdo4SgAM+9dNPUA987Ub8acLIRwoJ2ml+z8ru1
ESIodMl/CvtnMXZA6vrnkYXaE6dnV5XYNGehrSCsDeSjPgiz94Bd1zvPHVhtUA9nmFyWXzV/jeC2
yK+ieUlorGO9MJ/mZxvPIYLNeKZM/WNIV1w9FvrZT/EHHebZYp6NVPHatScfoTzC3M6uUM+hM44x
wB+aiBYa3Ul8TMOWr3ncmNorQF0egk7fokA5U6SHCkekV4CtLX0vY4rWlHLJJfWBEOdMBmTbi4v0
nVCtwH8whDUhJD3V2UMdP7JaaQEFZ6wgnLl5ypz1w4NPn5cj/zVAv619gefXaheyO8tUAHj4zTIJ
03mJtKqKyx3W32ORjxRsTNqa2S4cadKnywkevTdqO7EaKmyu+gqkqEPPai/g1zYxSWcIQDNxwAwV
YLZVtoURv8QtpCelAOMjvGkWKPMAxalxUTTpV9vmm6izdlGWr6xAfUqigg5J9qILwU4zit85KXD9
pG7TLn1QwIItmkG+WIJ6TCH2NmG9Lzrp0ewEtr/3OMbzhVYhs9AN07lGAZ11Jc0a0puAI1KESC6t
V5JMVuIQqnYm62gLo68cvct0jTRcZ0OCgYmQl5HIlLSB/DaTCVAAU9lTZBS48WqSetBktxLJmldu
OV2LuYvlcXGTxL90Fo8rtkNCFGx9ZdhSQcVdQcmd/a4/WseG27Obl9hkd0hUyF8H1ENzZBcKkEDt
gM9cyqC7yWLPI2pZJiwbG59BTtyp5pS0JXWo0UXN3kK5l625TFlplbwdUSZ/rXrJHzUsiBFFyZg7
xBe5BGV+LDR6cJxXlRycCmxcj+S2TUqnR4TtRY7nsxgwz56vY6YFfzSmjiaVDyppkWYwoN3g7SNO
NqpTTns+TYFrV/65qGmeItDgQSW6YvcpTvKpEysdL+IByd6zxtzNk9a8DNJOMvSCVlZNB1wz22UJ
3EEjeFrt2oYe8wO81P8e28b8cPg+tOdZ1zBI8ZD/2oJPEqoZcCjSvnF6DgBKyCrEloTUxDomMpAD
ZMo7LIoyg17YkqqNEDxfzJxcNLbPpU0PllVfP8AJJVtjQbIK23cWXDxU8WkkzY49LwZ2KpoRRR9f
dppd8syklrCIQc2WrYFLwSGlzAlMMVIo26zqfR6/lvvSd40tYnQgJLh7NcuW5jN2VTI7Qkz4sGQZ
6G+H3OlhE0Nv3EUJkMMlzyuObLz+92my/q5TkrTCRoUNP0sVQ/oWV1pU3iTMoB+iwIRTOHJTEALj
DsiEiN3OWB/lO62yq3bJ+VDhFdIvJabxKYvBLC4oZBZsRR/4cmC5ckpvHvcb5AHcoqjQORfrbjV+
yt0tn2nH+7GGd7rHioilJ+mWqt0jMf06pVAFFcNpHaVaoHwQHTrmezzlfoV0a96zVJ9KQUAvPoJn
i0vYuHlF4putMGqX42+fzUS40saFP+dxLCVxE74YW807CskWftrMZDPXyA+7eb231J7y5pLZTA1+
a2vSScZxfdDCHyrAsvZ3Z0hVVFk0MHbKKtXXb5VyQ1HSyi96aS81kDWX2gPCDoagLLoKzixpJbFE
5A/BWogs4PhjSpdZu8XdljiGtIj1+URqw04RMH4sxbde2c65kclmIjwUYd6RJ1ZHru5i2Huf1QR5
BgPCiuVBFdoUOKXAHTCQ14ce1E/+QKT19NBsWJCiggB3wHUqLLfZcClYXCl0nbfJhyyt0XkgPSg6
F4/s8AidclzER5rnwHlCwKaL8c1S9h2pUcGbDA6TBaO4ND8Rr8K19sn1XUaZA4SxQ3tJL2YHjIwt
L+J+dku9ce4RJzDjvrcuUeYVWspLZvCu1lWzY/EgwrRUNiG7yfJZfVRXOrDhjJyTtUgP/sSygP0L
G6Xsfcg2CLtYM4jJclSWmFLUlpuKa69krg+NOF3FHz7mx1W7TxpHIMEYVDTzuHROPzKwN6hrsQIc
GRO6A0tEQ1UVLKbb+Bt0HGRL/9esOKU/sNCeEMMV+Ofrg3Tz5Ft3r7UNPXrtiRoKUjFAcBRPEEjg
mF+lL2a9tgBYnE1eDpil7ypPgLGmxlG1PTTuoXZidj/oJFNxNbyl7ZaxTfLxEVmVseLlGP/YK7sV
ChJc7NIpfWFXJpl2/8CPSlvayz3kxc8O5Upykry9csPL13Sr0qGoRgrigNmncOtNudelRQ1Mcs/k
w3Qv29Vr3YDeWaDXS7CzvElfd8Aw3gZkXIOt13hfFvWaaaZvFhTmKm1Z76yP/55uvlhb32dlOod0
JAyV1ojx7Z6QFL0Gj15LeyKQmUum3wwgeas+aflieCC3wSNCZ5MRf0nlYGlsDUadB+Bu2W5yMMvr
dif+MAF+9Wf/64jm7dw/tmuhFI9GbBFsKrvpEaYu908SrgKRBTiOH2EZuvGm3XdX6xNWN/xyRinO
HYDH5xy77A8ZWNq/FCNV0aRiDKQLZZI4L9j+cTSKEcilglt/H/crCaMw0BZaN3jdsnsGjcbcJJwv
Yc9KDelA5fDEgsbAIGaDmdreJ/4dEpWRI1EsNDehQMrFMlauSkj1aanyWJIg36JMXWtHRE/Y/0Jx
i9WUDZ9/YZtJaEdBhPqRAYYlQLs0yq8e6nRMAvcBcbc0HAhzoLimsYl/L7SflqP/9ubp5wNrMA3R
1L8HL/dCPah1bkj7XnKJzG6jO9+NOV3Dvr5Kc+tQjbdSP3jC7TMhNUPCKCvRcC6Xvf4aw4L2q5+O
SP2Xmjj5W1wPEkJNxAbfdnBVOxamCethTy922VP9KaUZNBC0F7P4NJrtnH9LwK2nHnKWmX00QyzX
cYV5tHkqNdD8/lugym6LPKSpt0A8VyPTWF5xyWA/cOgjTwYP+o3/aYRPYU3JD3FLJtyC7Gai6EiT
8T1BUNJI9UNOoLnpfaYmP6GI7ji6PYjv2W/m16+WdtCap5RoDYtuq0S3A7Kpbg/+ZcptpeB7Bqba
V3acWbvO0ks6uOgz5vRqfbp1mNhZIGr5tsbQO4fgxkiv0IeRytEGT42qEp+AGN68De0TFi9UdJ8N
dSTjprcXMYfADfnxSan1ua6k9ixqgOuBReqpR1Zu08fQfBO0ctCC6iV9TgL/UFQhlI0yO2+NFYYK
s3mMMjdApZm/ifK68HEHBwWbc6SHaboYgplVe5E6l2xwqsvIVc9lhUf1dQC0Qq/dg45PZ5OgWjQA
dWDHNFpU5uyILOySLsob/mqc1pXKNrHVl/OXa0u5efMPxNzTGtU7zxZlgDLH/+85j7Ej6pJmYgxk
jfVthsnydkigZwxANheaAyad2d82KMKuyoNp2NTt9UcFetC+3mQ2a/ZUWKI1gtui28x3u7j9YWn8
dy6irgNsF1nWKdp8n30b1IBAmr5XAEdWuG1XILpgpOn3bsMkjAJN/kT8iCCbGtoy3LAJX4dbqksu
WccpUI8lzU6klszJw1v9kW379zhno+5CUPvv8yaJfy+gOE56+DSlrH+hJ3ZGU8kVMfZ7jZTh4mng
zpC5nhPLZHGEv4FzgEVS4R87qNrhdGvCt76iN9DjFMm2o9auwrRyqOCyAAu49aqEgSS8Tt2hqG5z
XCP6towFvE4FiQfvfC+D0rTafFWpdE25N+TmVcpfp4xkBH5TkXGpgA34gCRESgslXJxGMlaZeRdM
HObxuDTpXUGmJRd8Od8O2CgGGpLqdr5TPf0cTEzjs+76Tsi0DE0GQLDqP0HTo7B5Ju7e0MNTZbHU
pVs97qLpxjjvycYOrHMvThv8xEeN2RGyt5kIQFwp0OYmfKeLWIFpYWOYg61jY2jkREGoh3CONOeb
ypQ+w1EwQPSGoVsn45IJZ05OFhuSC7hN05p7QmX14FNt0Sg4IeDjTqyi5Ier+lX+/PN5y+jT2YPC
oWRW/UsjVoyynLVmt+fZJUabmD7tJ+LCRucOcLEnbSvKKNky3lhYpqyNUBzBUgRbVK3/h7DzWm4U
a9fwFVFFEoJTMsrZsk8o2bJABCGCQNLV7wfPX7um7al22eNRK5EWa33hDVSx8S36tQjyc4r/c4e+
hSQlLAtkJ9khIAPiSE/87gRQAF3dMvG61wv6EA6+XXAaajwffllg/qP5qGlfEqE0IGiR699uRaGL
ukuYq+1EhhB2Jvi7HZiAHjRyYBehqVjuWkCft+LE6lHgQagqXmJsGeu0GfFcHyDznitjTMCcwf30
TNGirOCrs+yM0MjKqLm04cVjZaEPDX24Jc6lFMIMyV+KIQOMoKL6FHUq6iK5PTxXjk6PSG17bjnd
eaBbtdw5pTHpQP+fM8TDds/Hm1Bt6UYBY8HE5qQQNGjSJ3ivfiz1nuAdW2mR+qCJrTPNluFHXfpX
2v5CvNQfk0c1RiMI5k5CuhmqmR/fpz0GRbovW5aWv08iXzHD9+FGsDmQwCQyCX+pov4roNLaQS4K
N/U2ucufjTDNVc1Gf8cI7TjaZizBMpN/BiVOeB6EQTkpwFaeZ/2N1C9jt2bakKLLpdevzGEenBvz
et7163utoEWQ9ydaZLRo+GT8suPiz2gIwATejqAbh2C8vkKTf+25UQKxrXBcnUBmzw8gNDAUyEZD
A4gHAvnIPbuIQcaLBw0SQOXoC1gh9HQVlWmryPa4U+2bbiStHySUyBL4vWT+Wr6bEh0Bp0LpvXc8
1D1pjVi7bJ59MGSMNLTZQqzraTwl8ypA67lJJ/opnYHRhax+pQwAXQMDlNoRR92yRUAT/aU9IHiF
Ps7k7OsQGF1S0vcnKgW6BVMit+Rq1oQbKthF5lCUpttJWfuseJi9A5HVgKs6dejTypaRHPe7GyDd
uR66jca/ymmtmIO3c2ynhpdPMuJeuPmZmb8OT7WETq5pjCqPZjHUw4u5JnDA/+BdwxHNkkbCFph4
U9jiK6Aj4wDZnAV4hC4JpLAm6DvsW22D+hTI+qtv1GMwJIj0PF6hst1c9LA0YdQcik0Ugd8lLUNN
SE4tVPiHIzIro6+PWAQf53QSLRSCkl2NQk5u31xqPjo9tdGNBrgL9IbUMm5thO/fqxS0t/XQzbuG
XI0PB6IwXKrF1zfCpDckAGv/hK0XnBUWHFN6vbdObNBJH4cP2xhY9FdFEbKMQ8IZj35LPv4rLtCR
YpIlsDoKBaFvgUpaUEgzLnVD54ohkaA1R1dxXLC2yuPn+M5ei/QQgS3hlKDaFMKYPuLd8JRuABdg
TRWjOUqW7UhrmTLOEupNcvdwG5Hn17P399vjP6CwGvsKX44dRQBN/wb0uqooyF1gJkyUxsIcig7R
DgVJ7tnGx+ZA0IkQ3GwmbX8/TT9teZmyqScO5IEO8lJVvpXM0lZ6RHjNNBOitOtEHymQOlhtKz+n
4nWz2uBBEP4eLtqxTAttarwZs2R986QxMWq9L6eKbRCEm+Ub5Q1OLmLqD8RTnAGTSiCT4K9J5elO
fHVHS0t3owz+LmCzvv/997Mo/2x8/3ko39LNuk0SA21W9KnF0cXwMN1JbktBX1b4wCiEDTheo2oK
11yNZ52bIvUUX2mppWZMzMSy0p0fVkKtHA2Xv++Z2o+1b/M2AYLMMiMrEorj33p/t/yppMkzrKnL
0myghW4+4W2/XtGQ7SOHfEYdCsITPIa3ZF5cLLy2KzAVxZQSEbmC4shrulT6hhlDURHadC+z+3Am
6+YgXejv0Dqggl6mLJWX1MEGREkdktq/H4P8s7ui9UEOakfcUaLyfe1RHpfwOXjK9eTC2KDuzyyr
j/jfwL15taegDDWWIOBsqBSdYfvsrwD9zOSkMg6at3BGtEHnig7+6pf9+s9zC1kU7XgWRfCSfxYZ
2vtDCR+1WE+U9WMlsnEqienoDFzcfG7QgNoOifTDibxWRpRL22XlQaAY/30n/nOywfjl/3fi2wV+
hvJANWR2IgmIFfLZ0E1YzSi5U3hugnbR1/dQajQ4GUz5Nb5EpjICPlmZlAc9KsVOBwNqcnVievxx
2edL55e/7+PPFXioof487Dv50k86QwUY8VHCDJs8b6PmfvdzgmridoEEW7lKCB1/JsLn3zf5HwCi
fpto/LL0D4biV1vjX6u+gO6pWgyf4HnKGJwDAtZ6h9LQ8/0ibdswsxuilw54VIWOM6ZLmFPL9Zrs
IE2RcLrjgjfIEaAWfrlaP6fbIQksyJjhAEgv//8+UcBOh6SOd+gTCBJhqqdjVWSdqbFbeBuSsFzg
hLtMGdDHCAX+flLUHxei3zqACkOSGbHkhH8O2BhjmHuVtwCod9K6w4Bhn68eB20HJpLi1+Vsp4fn
h/Y2/HjM8k/1VaCK8l6+DV9CLGzfETZkRRA/bvvLIT58vdrtb+vqU38JX8pX/Z2ZIPs8w6WFAPWu
HML986C/nC+/zQY/8gwOggoSXgQchg5f5M+DKO9PYvEuryftR1Lbd5TeX5V32iKQ+6LPz+eMqvbS
eLufrgeQRkv9vZeLeK3fk0/jONz8/YR+LVF/zK7ImakDRWSA9Y2f7zPTJWwSVJSv5WQKy9msd7Rm
rIFZuQ8P4WJr/g4SsNcCcQiT3cLLPUScLAqSluRgPGph+mIBM7ZhXJmiKfyycz8vNvvGEssfXVcx
y/jzPN21JLxcOywpZRqvYbdNhtMQsIGGIgGZrAJtXP1ttRl8HfCPEzJUyMVAjbPeqH9utLsBD9Oe
ESdkRx/Qrh1YLbRTvSzAtEEcqV7p3CxMXYAqZSSigmtMjMlgoc20lTpb6pbAqetG2UT0biMpKMfx
VAkK3/DhBE4gtPO3dUvnsYqDJKjotWne01VHBpis4B6cxwYeYqY4HfoQ90blDG3b8TMAGLiu5vny
NlV8xAWxNm0Xg7HkS+Ni+djyGm2l5WBijNNlPE/W5TZfKmNAIbYCxTAapct6e9te5tRvfHwK+KkW
Df+1i3ZerTteqbfYbQSV3xLdpejSmhe+Jl7nW2MmL5SVvBiuhrPhTF8Yq+Z9uIqm1/GAfxs8Q6+Y
0hDEGzOc9ANEsEJXDowZTo7RGz9LgbeFi3J6m1bg1kzUOV8RoG4orlNwcbCQ85WxwlYJ+wF5fD4I
3OBYc5SNKZF6q6aCL4BuUisbgI+4m6SoD2QNmWsYcWL/gFiP+Rj9Sij5/KXCqsJNpfTNR7Bbbfq/
Gz5MJs93SWCaMFYGHkJ5FeBeD5DqnwSP989vrwSamllsti/9AafbeB0t8y0Ctdvord7eX8JFM049
1ZY3QwB3kXeFxCCMBtwNmYOVxxwEoGuMrrN00e4qfp6nMnbup4YSLbfTKfx4nnhA5Zdn1A/1Izlk
O3EvfiQ7wMJzYGtzYVkD0tVccL+jInAGnmGRL5ifqj2huxTEvjw2FvTQxum8nTZTUHIw6zs/ZBBG
a4RN18VcH9fz+1Z9SZbhSl8NF8ZCX8VTqEGTctz5Eqj7kTg+zy8jvmCbvAHBRPphma4fL9G8f/d1
22zLdTlP57Se0/l1e9k+XpK3Yp2vy7Xu371wTJvLvs1vi/w1fS2P6ev5td7UG2mXH5UdAopH5VQd
sArkIAl4jtEReBClQxQHZHo8dN0p+3xoa3Wt89NRkJpLTHs59jwnVKXrs5kwS6PwjIj7criMZ/q6
HVW+DuXerMZoivrGNNsJb499tko42Ot2yF0oTFgB580WYFv2li2jdX/Mt5Ey16fxRJypsxvllLE2
VdbNPt2dD9LHcx/twAUshhOSV3klvZbvxivAwNv7gx+EZ2KkeT7jN/E9eZPfxffr5+Plus3etPcO
46N1O82Ww+Bm1Q5KofNupCCrwO0uBcZECpJJOFWX0Qz9v024DCnjLKHrr9MDgtj3D32rbc8vz4Wx
CeHVvufvxlE4crUssLL8sg9h3vfgWIFYkcCFsCc85ren4yM1xEDFzBqng3V/ccJVuIrmwuJsq89f
lqyf5I1+mYBbaagDpr+BpPw5K9ZRLnUYhZeTdIbZkRv5kd8E/d/Qk1wdITn4NJfgGuijcNQGqZ/6
mlVb1Jisp3V3KBSfF+lCjh3IArNiUc0EOhNO7Iyb38heP3k/3/b02/wtpVE3VDMWDRuhF+fpSq7x
gQHA6OkCaKgmMC3YudCrgnaSLZJFuooXKFU3k/uknl0XMGcW+UqSqYeQB00eo8comp1n0SqdUfqY
lbt6l22yRbmqFt1MmRSr/vPnmTBvSP8QU59Vi3LUTSm6+RiCeQOPxNCELg4P2GKIV6fHR3OC5dPL
WrGunLQPbT880UVOj8KJaobRP+49lE/6h7qX9+I+22lzbZ7tMN1aAR8c5/N0Dd1u2k4vI81vPNkX
/dS9eg//4hk2FnFOY53d0Dn+BmOQ/jtW+Ncg+JYtoFKaNEOVUxsHcZBNUEi5TkQi4L2yL3c3TswV
Tlu2gDexuu0eaESv4k1FVC96lRseDD8f30ZIWUzw1ZgMN21nltSONE/2som+PK8AINFF38sWgCUn
swvv7MDd9CS/ng78zrt5CNbbqfeJhJuF4YcnurUN7MPBfz4ogyK4uQMHyKA35OfhgnCyKx8y3USa
4RnnDOmFD3cgsq2h9YIJh5MSsyh8tOAHiV4+XPn9bJ4GqKN6AO14fuA9R+o8nTxHCNqvzot4VWxa
VLMWXaC7pYtGkcdMHEis8H+Py76K39/DkIEEmgwIsSb+iMtyDF0f9Z1zXSEafV1Kd9U1zm1kGqDn
z6C+oqsjDnETpJ+nnatpAr67bPt2XHCptrG6Vg2qfEIgdyIKx8u/75w6+MHl4iajNNTHZj2f63vU
2CYwp66pcp2gDLu62/GiCvKZaCWb1obq7oUe+CkrXUnucP9wFO7BsJ8i7jbtGgtFrAD/P6ojMvL2
xezhYNBm321j3nG7XoKH0znhEkFRezjXuXEfRF0Pi7/WnVvaMKF09YahfFq0pL1KfclBBImnMJE8
GHNk5Wd81KQeyHPlDOFANtvayaYPbDFcNPcU1czUHN/M3XS/X9bO8QgMnmfoe/JzszoLw1ezsR9W
FnQO3hT8wOdlyyAOJ8QO5hxhvBoZQ9QqLQqBVveK1u+88j+4rfmRrNCszJcFmnyfvU7e05R8whDl
HYH+eWYPxsDPR7VFlDJMrXiffCBw7WBGYb+/hR6B+L7goIx5wZZALQZPFxcU9qx29lP7ZtrTvmCL
IJ2ds5P76XTf/1t02K23qT2e8um30txzmL19Sue87ccP6+b0J6RYqVY0hgdvQopBly+xM7vXfdSR
AIRkMyqtkmm7GM33OxZnC3nFdyq4/bO9iKBgNWMtwDbbTK0PIEAmZA6mN8k6DKzD6wEzApdbuJ/Y
fcHrn0d4nHcYnv51VjLTu/p8lmDm47F4qd3+BWQZrC6APuWByzUP2MiZokuJx6Hg/JVc9DCYhOSC
eggInT7IIvVwunm7apcFt/F12XiUQU3mQkudZH7+KtoKWy4C6EmsN/Bcj9KO7/DT137PbkH6Cp7H
xZVzoRNgYUvIJ/taQsUed5OndTG91WbROiQ5lrAU3btzm+CRtOu33QsGgYq2L9bpYa4V53AQkVQg
MWCblJMdY/QgGTJO6XGGyIPTT1KY52yoEG+qw33HF3qRtT0t/d3fb0kycFbg7xMG/G9NRTp+qIOT
/3OFrm5t/sTlCUg8Izg3d8M1fmi4bSdWZqGDy6JN7d/sh9LdJvblp5rD3+EHCL2NnKFZejhV2DW3
pvQlBiogzomxG/9iKnfyr8HSr+r0IG3c62dDBwWRBZYvnGfNbEfQ9mzKDsywNxtdcDKC85RX4fzd
XJgZbkeiSOfCvrBC4fzHPdJYXFXHsDOrv+lu3Pj9XdxZp/XolFk77koL5poVueevn3iEWiQdWfPh
x0vsgziy2y9dop+wG2Y2w8AhEEBJT2v/lpvLcWd0g0gvSINLbvvSBKbHIzIMIpz+b7R662cB5itO
Ia5YFsAgbvDPBcONU/FZWB/g7hiwr8jZ8uBqAoHm/4e78xpZpCx2Mo3ci/XgLQd8hazjbyPhz4FA
qUgEZwiUE8yhJsvqty5mdsuHRWec83ULjzEd5V6fOTn6+DLKyUyU4O+bG3wrZnxtzhBVURQlCpyq
1ifx/ypTVWl0QYFazNeVjbyj95b71zlMNclUR7InTxtbZuZ8+gg5ud0HbRYGCwwRW2MO+UydoV8y
qVyQk2fQDEa3oD9Bg0U53uKOHRSu7EPJtpKgcDIvctvXcly/DOy/H8J3dsn3Qxh+u+YJ91StF898
PQCBJnwAknTSMRn5NWjJ/4frFgemV3mGABKJh77ARgcs2NUv94AbTckjaJgCoTTRB3tBwDo0lV1i
Zr8MTOXbkvtjJ79d1lStxbYR2ckr69LdxlOblqz3mIJnhozG2UsXwkhxZkG57Ga3lVlu7jN1cgui
IzrdZvHSvv79rH0PtH/sUF9b/teFr6tH3TZdv0OTeoffuKc6OEfDGMFMYxQzH/ZxaLV1oMf5h+hq
Vx6YOeu3vrn23+dlqPadAcpYX331f+0G3eQmVwvGH/pw6zMBwGAPSPt5IzaoZBOst0QcEDpg5tD5
mVQqEx6OIpuGBZVu6RGFdhkaTWEDG0YbgRaMM8HUiw6CV2Mg6II0Ed6qXXPoWjPxb8enYd092nMx
Mgl49r0orzfz8vGIIBc45RiNedr1A/s3Oqn8rVD/v5P9/0f5vWSoi2Kqno17vt5Bbx0h4zMvPylu
Cg4SbjNt3tkHmqK2/B5a4qwYgxT/Ja/6DqL/ZwfUvgVD5VcGn/Dn1S4aY4C2Z5Ovb5YOPBL1xmyh
eWgF3KAp4VLfA7mJ5OxudHNUZsR0NPTpTZcr1FFsw3ouoRpoNsjeoYWk4Y6uEsrEtLZwX4kICa5j
PO0peBi7wm22lWYJAcvCXgk6P12PkEK0shfV7sPws0VGbgNmbT0wUqNkJYyS8e4xMnw4GKtfxviX
MMa/VtX+sOnXSBItUFkC/vdtkHfi+XrPkoSaxw4Qj75U1jViQszdNJM+OL7uaRnEXj0SiNKTQ9LD
vAGLLjleFtH4aWvLQSC4l0m1eXihk0yS0Hy7bK44+rQmzax2cll00/u7sCqWLMtjwZW9YpRP8W8+
ocsApql2sFr9QJWipAFIrMvWSWNDM0e1nRLah6pZlWBhfx2ldkWUhFIU8QdymZTYtB55j02etGnW
4rZdo40WEOPNgCn0+9du2vXtLV22x+RVgoeLgeGJTkNEzeGJ1RZIIBPWBtyv7sQRaydZ9uBqRE+r
PnUnMAAgDNkR3nglAjoj6m+2gWLGx3qGHr0tvNyvNgZ/6ucFjYub2WIkBSMR0olkQQBBAObqDCj8
cZ8Fsosobnhc1Pv7si/oUCi6zprTY98crrjP7WW/ng9399q8bbSzaYDJOSQPuMfmg/m3BO0A4Mmh
QUWvP3pVWxM4qAw4mp0uTPxyZGbuU3toVnSOKtw2NumHtE0/UgJKBuprOfQQejwNmKeunPMFpaoy
SPeDbXe8XoAat5+AoM/7605c0ArDmnKavYHME+wMPQ3Np08LCfa5QGnyHZsvZmWqkLOQgq7W79/z
kB/zfmeswYAhYmn1SPzgCXH/9Fo/75tqoy37GbHgQR8ia3uLoRbHJsW4Dx3tHLMm0KaPKfRMaapB
kmDKs9jL3+NpX1fGTvGX3PO7WsuPQf+t2PPQumv9EIggCnj61g34vgj75Ki/NMs8Nv9+i2n/MbMZ
kqjRS9L65tr3gOtRY4CqXyPClQ36kl49jjctYpBg6na9KCRLF7SG1jrnSDoDrLMq3cxSqFgWsh1g
NPg1UHR9vb8z+qOtcZC8kE7KrjoUyL7u2od5xpI7xIjRomCXWiKGgqieLJNxOY/fsq0SJNPLZ/N5
eynG8cTwQ6faPvpGUPzW10H/frAc18/gzKCwQkShSiKo7m9ReiwOtCa+Ntla0adSi1X8WE3XWrt9
SqZcuzUjSqGKbaPiJt08KiQIyqrUdBBmhQOf+XrhSyTV2MYpXtvLZc6NdKLEToQv2sOKn5OkfpGM
5bNepyoSuOMMcaM7wkOT+21RC/THglAAvEjyqn1UgqM+Z4q2F+RXcaLRwyNCezhyEhjGXHguKhGF
D3Dvo0sVDKHHwJFIkEN0ZWOsGjbs6w6fzW6s3QIVH51mpgmB3lpy413TkSrZqIX3ILTPiuwSW3Vk
zXfDyho0CyNDR8BTaE4+g1CG4OqoKAVj0sbSrAcXze1pCEBjkFzN7Ktq14rfGTaOhB2Lm+j8ckX+
K4yhA6fK8kBRVBWRlj8XtlrSsqjI8nSt3Kzn0L/KAEFXd1T3Ktyr7Utthyj3tDi7W7eZ8tHm7i0L
sKdXbtDJYc2OM+qguQ+2DlVIHQ9sf9hzZqwzbbFszETaJm6yv6P5k+MV5UIhiwp3GLuSsQLDXxlB
U2PvMi/blYyVuhREMpal3vysAR4d3e+fOQ46THyJNr1jhqipC1V+aXGAixdhM40btFc2yXvLlE2e
gf3iRyOg8WSDF4f6dH/rWH3A7JOaPE34gu3ZxxSmPDvK2cIgCL4KOM8r1iXiRCcF11yBVGFLbRbt
xhyzHeQlosngswYj8dwZyedAGVfG5Fzi6RXIgh2f15FkolrfE/+1GYxyBLZU6Fa96YyDfrjMZW8/
la3y8Kp4pK0aTBrCXwJjtZ+Nvi/RtAi5fPJgAHvtGwjnquphF9+MZH3d59JUxV8e50JapnoSsFYj
/qyeiFZKyhaLx6cwQ3CjgAENxN0eJFYNLOxhnxWg7v3kHALgyawKCe9FvoleY9hCSFikSKuY8guC
7wKaA59Mz83SKKyB/stgNL6BcL4m3n8fyrcgK08rI7+KUboeKk4uLRH1y+hjg4rHi8xY5084lYus
cZCNKWZQ4C9Y78jXI0cNEWug+yDpqng2aDYSd+bVbYHjTRBCBVQho7pNJnYkFr4eW8SLhXFSr9Vu
A6Shzt7F2+sZhYbUkSMsnWz1KFEvey8/DBDEUBQFJ8xcuFT5AqfVNgBi3cxyUA8LUUJK0nygxSwG
XbVRomUiT29IZ0lmXnn1+lnY3QSXF+nun40RrVtkmxK4T7mTrZD2Hcr76rlsnstSn9bD6TU5Ystu
nWlL/sYB/dLt+DFIAJkQzoG+17Rv2VPOanYVw5amZjLpisVA8wVpl0CjzFAAfrj19YNoRhu4F9q3
IaA6ym7pG9IfYCvDB+pHjqT2PFCdQp3gAOKRcwdLxt5EVhhx78OwqybDaKu/SA0ylBbc6Zo+E9FX
OoqPTWNdBeZ0R8LKfA9FehCaQzyU19npXKGP1J9EUbYJERooiE79GTYW7S8Ft13NfV4BMMVELfjN
kWuioYkwqDHPCHVkSNpLOUWzIV03xaLQt7fB6lwttWqva/4VjXTMNu9JADB9WHxey92Vcu37LxNo
PyZ/nNlhr3KhwxtFAfPP+VMokHZTQaesdURLMS6zrx3u4SJ09ecdG7IWhXa0ovXr3BgM/YcgByli
pMZTtjX1skKtlkbk9TyPFSQr0l/4FiSAv+zctxvqfq8TRcWYaA1ztZXAtnkD0VVh9j4D+WFVHw3x
7MMc0nHXxuL9eAZXHzkX+Hlm/HGWg8HdI5zvDlG5iBn+1zG6sQPq8GCr7aG2elLei6epsnwC54ss
4lxcr6rQLakggCPmggFWpf5LnUiyH6N4ny5DdIljpk/UsmzU58pVWSMCMrqVM0xWlajHzRiqWWpe
fbU1MJVeZZiqNiY2rxocNqeRPOpwo0eI6QmS1LrfvBzHOqJMrNuQNqa+GFqyamMVAbsLASmipQR3
2xlWexd+c+e272rnvCESZq4PKxvrOGXWdRuQVUPykXKHUmjReCg3YhCu1k5BdRQtH72fFGP6Dhid
vCYR/fJJDJnprWGJB+pzH4fhPHrVx+2ByIy5lPCbEV2zh+R+BubaaIuYNT1NNE+Al7xJgCRCG9mR
4RNtPUgXfd7Um18f4As/k0lzI+jFfMugmX+Lb+QiIK5J4hXTEBbDBm2g5UX+Jcf975XkX0P5WylL
esja866UyTo7lhebDE1epTCvN8LNkk8awuLYoIJkFTFyg1YHuZjTi8KuA5DhDLQDh9wtoLSefkl0
RreoWXG6zsdb5CXv+VZZ3TnQS88bzJao2+Oxvr8slV/KMhJynj+XkV5qjlfI1A0Zvtqft2RbKMqd
PD5bE1XCNEa3HaTUjly9I6rOHVzX8DuPVadB3PscdAn+uE4zJAzBOHwm3GcIu0uSqaxb6twfN2iA
LI/M9NzeCAkOPeHuNqrDTaOqrhqiL01M7hWpj10JZRcFm3CPgkvrivAGUNulD8qyrxPBA5PHGwNt
ekeCin22aiJ7vPiQaX5az9jLyCFzxN6cSB1FIqZhXiQi8uVBbeaxrtu3iz0ACI6Bt+jgzJvqY1GH
NB08USZr/F7WMX9RlVGaBSXfY/h4ixm6P7whQkXmOlIpPGPKQy924MD3AS/GdpWnC0NaYWw1/rXx
qw1K+VD9mZ5rwiHDSxpfznyCtxtNAN0vqLwNEAL3Y/zgBae7ODdKH7QP4dDGXlR4GZlZ4f3zwRsA
DmjaZ2S7LB6foVSL6OHLdo/YPzvYoKFDOtTJYWzEDkH16J/8aIgj4RQKVZgrBxWpfxkHuUQL0vGD
EPCzHN0bZLht3ZjkV+9O4Hb1HxAztoN3HMXBufBbRBYNJ5H+EVij1M46Nxr2ExTa/9BCFUA6gF0J
b0liZaoHzlBGgcAZoL51dSXBAv8PeAYzh8EBHA2LlzqweT3KHBmZEz7HHtN6EfoHPMOrRunwNZj1
xRLTgRWVLptKQjc1+i/Gz4l3Qv/+50ugMRENlw5Sebyuo2vRC8HYAlKb+G2ELg/uiYuoI/7z59J9
Ju4ZghKcDDQyiVbhKH9CFMJkGaC3DCLIcPLzuntLItw6bV4BkMjpUga+yhR7d1IE7j67zEk+0t4r
En0V+4JJOqhSu4BHJCIwYy/OThhEnxod5fDJQG6xFh7N4RtyJSotQEgDvmB4D/SeBLKSRLum4zfj
+8BjYTRXw8xw5oNxvDeYMVDkuDNUHOaJYTe7FLDMEHGyCr5d76/oI3N6W2hUQoBAQbX44PUI4dHb
Wj77IiAiBCDHOuI/0AX2EDX1T75fo+IYB50I4c6HsROB1xNtt5YDMfc18MSfDTnkBX9mTGpHT+4l
sLHKFFbbJZ6Fl5cmDIpkKkauerFRDeqoIQ4mauQaDbJSfhLP2mjxxEG48Cp8vCv0BxwFMxF9/JDm
HW/IJyyIaoEFETTMrdA4IIVzX77buB3JZEJPzH4mcP1baRYN3ba1jGyb4yohzeAeZTcHC8OruI6K
dS35rbwQaPVywrEQbXyp3Z9JtnM3fo5lKdC58WSzlHzIZ4I6aUuyo0lejp/cvPV0rrReC/fggP5M
KHuIHWe4dz+4Y+9uoZVowGvdh1ygu5PktpBt71GxuqdYOsVLVRfeEnRYwotj8IlLSQ2/r3rVKhJv
3l2vnItUQV5dRuoyG/js9H1yKz4fKn4wbXJo8KugE3axSzyilkXcOlkZv6fGWIuWzLikYN1evo7Z
x7OyNGo9yCWkpO64cq0f+Qu75uWrXIV29cqxcZMNM/eauSJ6TWR7ZN5YWxK+xyUqj8sKmT5pIFll
zdpyr5B0tfF4grs1vKNsOGkASaC+khFTuyGQKrrSwlpXN/cah06zGfoDcXbj0GTyubF2ip7zOAyI
UrLBZ9i+Ix1lnFdh4bW1fa6QTdjIDKWolWCZRw7JLvqXzcjQTtqAQAMkUvYYKxgRHcPT4yBQ38Rp
jKGBEgWtrddyBsSGBlnfchet/i9+BPSayTLM9/d7gBk9SKFuZ9BAo7xAq75/d48AUKkU9y02w6wC
ghGvmVBKpZTcowQMmtooG9KYFPmeAd8IpG9GX1sf9bCBfz7Wb6hvawMj+N//61ltXhbvtOj6TZ11
Oz4OEWxR1VciUZnLQnJbacfk8sbsTZ2GNEuDRrUVjK3EZJGDoMuYNsVJQ5YkkjwK0ZjsEeiTKQx9
SX7iX4IQxMXRKMPBTHBSCPXR8nFFMWcZl8Ggdh6gG2VML9pxVIxVaiqQ5R6OzsJXRI01vz8p+TDk
SR8DcThW2lEoL8Wa4gE+MHhChN5TmQBxRpfX1+Np2C9h8r2bwZ3q5CXVguJpXrBlOFI+lk8CzvMQ
joAXyjT3ozEzhr5DbZDSLLS6YwjkcMmiASRrRg1ZHakgDy2DesuE4zwDYOA+vjiIgAxjhzpSchzK
Zh65EaIhDAPKsMdo3Dc7xRNvkxHhRZCXC8zGahYyLBWQa8Rl1uHJprVKkk2GSLEKAQbOAEkhe7nC
OoGCcwZQgmAXqR1ihhljh5swHHU9TChBAe3stI0zMKDaEvY5CUSTyrq+EhMy6in9YYGLohHxKkZS
FjJeEygTDHJOVrlTPtCm2gD9Llf3Tc4y+yW0l9L3Z2TAY2bEMKQjHxcxgGnYScy+cF+z8ypfibvn
hH0peBiOilWxum6MvULUvnrsHrvu8Nix/0e+0dhfN93hdgDtMsFgx75uqk25knlLxSPO4u1wWdSz
C9ja4ksfRXGRS7AfjsgwFBjHKKa6ovO0RQeauS0Bielb3WNgFv1Oft0TM9FhauZTF2EuuRVYuhIu
RBUUs3x2B5+GqmNA9u0+gZ1B0fCHSMZdFpzqK8ArBmj8SlzyODwO2TF7bRbi4QwB5hXNSq4VIRJ/
GSqPAyKzX5dWIY0h6IfPhutGa16O5DVccUzvuZjU/mkvIMiZLZrgn6HARec13kl8w8udRqmkHwbx
q8i5il+bYD4Huxs0G/3UHZ5hZ/WnjK3ctP57FTKCHZ/jX4wIvoZKF891WG7RbaDRcbYwaGBe4St5
Hn8pd0D3gZYrVxzVSPoREE9peZEK5Qid9F/Rv/VskgrxFfzlW3iSx7xH2Icn6gn7x06AIpAtaP0B
Tqs2Barexax/fIXOx7kU9hzGfdKE/Wc5qPiV88AXZEd2k83zKrtD06U/JUftlB3726K2OXf8XqIx
py8tYFr0dwW/N3oJtIC5N5CM+eeX/O/p3g68UT9xgMlR3OFEx6cpzTI8UCeHlxn54i5jhy8Lw2Q8
ZEeRsVMFbJ5q2oJDYXbdcYbYuri7bsKTsO8OfAeb6Q4cM0prHACRbnbkuHgjr/He7KPdEJOisXTT
jcBQd5LuV0+mR6b1QpiJl/UdRGR/R8THdKWPdNGPC/A7BbgRXXMEpQzOK9BdK760CvplThl8StWg
v1O1k5pz+SRf1EQ75pSgfhY58pX5j54NbIaLbA/I3WZ4lOBGpwhzg0IqCfhBmN9OOXdMdby8Vsfb
rDtwF7KstBjpsc8bfdkEXS9JNBHW0p4d2FxeoXkwm7Ga0GknKeQWOK+G88foElw2t9n/8XRfy4k0
TbeAr4gIPM0pbTBCIGnkTwheaSS8aTxX/z/FfHtHMAyC7urylbkyc6XONRuwHlmL8j9jOmoIqfy1
gS2tRx5MzGeTePcKH9xfs4kNZp0uVwnQdrXMysWhvkNqFcIxJsmViqCX+fndloxN1OQ8UfUEriIC
k8l51MJY3+R2GMCsWN3d651ob/eyXMgmxdu+aOexTVqjri8U7lcPBCaZFmUBaDbbNEzdrrFsa6+i
2Gop5SPsyHYkrjXOV0iSkgx382s5Xjz7Sk0oQDOJzJ7s/ZT/02CTIV9rYU5uX3Tq5FuN9nx4cOrc
Vl0Ar4EXUWKp7J7wwhTsZQK8qGuTb9qLqWEOeawGbKrYveJ5M66YSrhvpunM3HlQVuH9WhzY/ddR
4l0N7fXnskCjxICZzaF9kySQxqYWafV18714CNt/Pav/bMcYxE3HRZV9IgkHeMVcwt6hXM8tjnfQ
6VeobLr7KQxVc/m0ZQ1FuFaF1MTK8Hl3luw8VNZEq9Mj5es8S1Uva2rLZf50X3BDFhL9E/1svslH
aoYw9dUPFo/zRe+Pr938T+EtYlsKjG5cFN/rPR6FvXlKdODJ+GGDcNY0kp1Ki79NVs+Ez6dZchRC
OIJ8lgMHnO2Aica7IdwRBsQ3N9sVxyrSq2856b+af1b27f9K8nsmTlyXwRdLE0plS1WdeL+390CW
dYydaYdrqiFRsetsUV+V3V/uAny0buvR0GsmWLmdLz/NifV2oMlOXRcoTYfo+l2UiAtvZvmQyF9M
9QyRoPizkonkVBz+6y41LDrD6aCTtJEn5Rsw/vSL83MAtnwPjps0nu1APEpTBs1dmID/KqqW20ov
6MuG7JnBFz5CqR2zDoNFJ8/Sy3/vuUTzt8yT9aDeC4H079dAJZUgUTIlLH0TX4YWJw55wNiMfibf
ZU4LVnWdte/YP3arYxNPq7bbByPt0SpQfPUkE3o92L1u+qNPylVbl24eYDE7J3hul5iVuXab7vrT
GjF/PXP3tB+uPxdmdH//FaJzV4mA88adrcHn7hkMNlg9m8keY1XpUY3UT2by7JvSvrEvhU2Xhf8Q
B8mDN4lFzynTNdNEHCoMwob5iNLrs/pYb59s18ehIB5GH0jRk3Kb71p3eT2MHSxahmDlMCi+hgZK
hJqxQiySz0p2istPhY5IunZmpn3YnFbf231mcauOTY+p3sPGt02uyW9OgMDX2Yw2L/NdYpOyMOzd
F4e1jtZxHqAnzF/2ew7rXA0mDuN5Z9lZP9nodKZN4dhnzSceZ8j8bZ7824M3u7STFxvc/9sHVMC2
ShQgkqmXsmff8iw6fX/vVpTQO/NsdArbAGebTRezDb/P51FPDdTnILOiBHjoUls20QXsxpKVjWqZ
OCJtPdXG3WTR97DQyZOwGf8bcp9P4+Mz394obJLuIsnTEhy2LPvwIkmt9Mg13j5Vx8fhIjvfbTJ+
C+Xe8tWBIxDhmbhfPPT/LTejC2paHYNAoqcGNj8iUj21t9LmZt8MrgUA5Lst+3i5Uz5k1bst4jI4
/jkqrTCcj2cPKm3yTD6cmINjlmfRI3fK9+D1r0P7QRhPRj1b87bX/C9/MFNW3UNa/zz8bF9nD9pk
g2XhM5sAijqZ1B76cxe2OR+qi54NwmXGd6nFzVgPEfZL/cl7/rwbc/D9bZGgr32DZ7BexQ83/+Si
GPT55nnyvfjWaEvUnYqLqADVMJCaZEFoz7/v//+7Y8Lne335qWNdaHxdReYLkt8qCfqZo6Jbb1cp
rsXgrCHhYdhm1XH5tAor9N/Gb40pRWEmnQWt/s5hfypTFXzwcnHDCN8u03bfW21ud6NBcj1h4GE/
nGKtE08hPKbeW41aJG8XuMxwu8zmTrH15+YknnOZKTcikNU5egiZHxdfDU84QlmSuRW6xc67DIvb
S39YhuP8W630vClMzru8bknLIkLuZHzrU3Bz0TXp9Gki7tjBy3VXOno3K04DfCWnYf1nswwlqJj3
/20JY/uZsXEdQZBwKoakMHSLKeUKapKjzoOJsP/gTkNoHlihtr5/NZ5IAo2b/JXiIEhiJi7QAqqV
k5KV+hyNz8/0fBKphxTe9wVOvPXYXib49RIo83SpheLZRtBSI6hGYUzczBbtAZ5a2qfEEnva222L
qlVi/eY+4xA2vmXPstTUMGg6/rYnaoBZYsvP9x2f/aTM+fLN9f+6YzuYfduLzdL663HISzyLuPty
zyDaYo2svP8OwMPzgT3fDW72rmhDYwI40uA81SDW+dqa83tYdjfBm5556x9dZIvxS5Bzqa63XQIw
tHpQdTMt/HLoGSkFYqZuhehGs8ltQUYhLN0EqSDXs+RznhprkOpX513fHZtdT/ZMN2u6QTG0dmw1
833pIFG2k/k2gczm25X2M2IjKMhkKHyRoXSWa5WqGN+5wyO9+/zve/tO9PMb+s8jPNccqR16/yRH
tT/f6qATXWdm6xoiIpnRajFzdIKJ617ivWQsmu97PfisPilWVKbp3urB3WrCKCjC9J88ZPMBKTiy
jgkpjKCmh1RQkwhwnvqvW9Tdl/YkEgKez0J+77LLkqJ3EzTDOTob4yJ1arvNb2qEDERXmphBM7lr
jLyplX7bjRvv4VS/7c0kzrDawN8Wmt4NzoIgAvNh0yVmqYEHq0RQ1p1bZCACzdgMXH3X0T5L6GiL
FlZC8BTxQctBJ+ue7W0N8ra7nXlGxG41vWt0OJ7x5OLUMGqZ8vXXyfuxW/9ZynEbJrn9yWTBvk+4
0r8XcMb4NHDhuVvkP1vk83up9KbFdCYJFu+PXWFwPrwXNh+l3zu4/XKXlb7yPm3DsAVVGrSekmui
HgncBkESCFsnMdC5hohHtsypXuwVX/HjFPKwqPxIozCGOujcDaG7K3gADIAbYS1dLDP7bRBDKj0O
J6fxvpYe/veRPkGecB4ARwyqbtLvl3Lb5ujPxaJ/uA2MU8R+qJSgAR166siColHNd/OlMns6jGvC
QgqLDI07JCbkew11IZfPfuX+Slkz9aAnhbqUupex3rK6/mm1JBaC9aJXy6yQ2UP9x9Nk5u40cxp8
sjTjGpdmEGngWTNeKObRvjBcQQBUdPRTEpZlUtz2w0oRA1BrWuqW511tWS0/uS6ZPxZF9ENTWAe6
R1LXJWeMbHbnKAVKxUFUumcyWdtKCk16yjIp7r4O4/D3Cer2e7fkFnn7t+gs9LPe8oW5MArSQ6nZ
Hm2/65P7qYrms6fo1AiC3HH0orsnC5GX1ptEngw8pc0wf7bLFQpjN5rDx37I17YZ1ufd0hoYdTP9
mL9FkbVbCS37n6VmmM83iTNdLnta0xi9hIFehs3eKJ4Kg38QjMO5Sbu5iV/rdft85ACVYYSs/P63
hXII/z62tY7Zwa5Y5g6rMVO+HoGEd1LhnRLMYTM5r6m58ndkBtEqmSzi6PX4fUmHwTSJIYkZub//
3j9vB+sBamvC3zGxOTS+ak3yCCysK+Kjtb0/J/v30T079WySohleCHwDowXs8qX4cnk5AEM/hQTd
C7TN8p9Su/xQTc5x82c2OP8Uv855NglaaqtywRaHSjTeffxWk8uHHBPNZiIx+ySRyEZGk8M9K8hM
RMnX/g8sSPqxQ3L6u/gjD8EiEqvdBolLmbYYFuvxJgqGq4IQNx8wbGDV37PG3a/2cTA37eMRmn9G
rL+X8FV9bhziI/vMMBimlMy5lPH1PZiEPgWRi6/asj6uWuUm3upWxI+ztSnHszw9SdDe1+vLTpG1
/fEAMtp1gkbLLkktzYNPPYXNIZZuX5iaS7SW5Prfid1eLNnDb+uBK6to51IcJWeeFtiyWjvx7dp5
+GTgqc0ypqHq+Pxd05JNvH8wJS6vtKqpA6BXHcM7eT+ve7Ok/jDt/cVOjFfBUXtnKTg/Z9lShKoV
RTI3rnk323Qnzyje8z4Bazl4/oKfoY20HhtZSXgFDsx4/emp7ZVQi0Wy+Ah+14W4dq/QTjOb23Cm
Pelr4m3fWhHPswpN4WpWc24+M2JVRtnh6YT4eJWMQHH1ROryYyXJS+T5PGhTAHWmHyY2/gfFP419
h4tbrZAwS9U2XURfm0oSvW5KYQZefrm4tImRp3G1V+xNX0vd0kfDnBAOEvTiSlISsjAiZrZO9/OO
7aScDqGK8kFIbdGaE24cet+Q0g6uxi5F83GVle7O/03/MsVE3S0KpVlSy8CCrAdxTRCoNZKVSsQp
kXQ4qfTkvFd/ID3TRgHY2axfGWJv6G2ed4NFNj3HB6m1EM6f4tFH3vkarAWdRcNt/0CEyjgR98vM
dPhkxHgfX+p3Mo98nF9XhOjnaZ5sHfs/E3n7huWwMLPit/AnKY+fdxOx+nnu1/0FbW6rKKfKKOWb
V7uvLJJDvbP7mPaXFUntHLEYs2r3hVeckOv35ksuyx2Xx0prtk4qa9lb0t9ZcviYOSF2LfEIy33C
DrS5xOXuZhafeF0+T9c2rVZBjrisdHP6btgSTkx7ciHHZeFqA4kItkwls9blA9ns5K1ySbym5/ZO
KjZB5svu+thdHvlOJw2i6fNsOjxJrVTvMzbLzoFcjHsPiwdNe/W0rESsgte7zRXjV8LLZM8sVor3
lusuOHbvb58Ls/Dn4jDQtZFI8UPi+wifm7xtW7N+Uwoe4BzNcLyNVuGzOwqbNPiuzCjWWRMtMTe7
UnBfaUSZ5zRlPERP8FcpMiNFgQktQw99xiCLFlxmaL9Ps6jRrx/TercwwMafX5Pp3/PbrBD/1pLJ
JgmZ6TI7jZL9tV0HX3TkyGvJGbAYrOMjf2JJ3U54ucNn36h++FVCUh5KUZgo7nKLC3YCJ3kRiqL7
BU7F3iccxG/uN6rimtncO/z05qlsUt5ulHrcBKXgLH+D77ILbgWG9ytbdCnGfz7HWiAJUrXV5VzC
o58zza4e1+QvKQXD/vxzs03tNr5zZWUXz3mhqK3IuzVALjzIZ2wXgdUwWPfDjurLbU029gR3hpLc
4mL3Sgk+KstxHi+20nhTNuOmlEjn+CJGctJje9zNE6+Qdcyi1Ip5skd44F0COCQoL44KARz8gDHY
zQmoNqAoSq+6HKTBEsBXe5ME9sybL4ItXUKz6rzNC0A+G1+KCHCNAhoqgxPSJvsfh4TJHq1LOARw
gKw/3eOK2T62UYuKsKOrp1agO52nVru+Mi0M8vR+fzfMrfRJd93bV5KGnNqtCePLrSEVidTm6aj0
7tHHTaJ0hai+D//e+W+5GAP23AbJdGMT5VswRzwfvBQmecqvwZ86KqrHjpvaf6cXFdMq70qp7e/O
m9A1F6kg7OyPp88INMV8eR+Sjb+BDrcS3ySVPhtPNur60qhPJW9Oq383fxZ/SvJjue/lN93zI3Ac
viC8yf4Ws0BxJYjy4djZ/l0+zg7yk17vsEANka9hk/tr4Oqsw4W4iMT72uYJtrTh7zDithZ/+H4c
Po9/Gv/JJOcs5WpRv7lrcBYr/Mfb+Xu5zWpvk/fK24zXPONhPd42U1v4/nv5BCbJDn+vb/JMze/U
SUxChprmDT/MJI56pda0t0PnnwX+pzsK91uzISFROI22wYcl/8679Og/Z6YMXNLZbLi85+2RTIbT
TzPSEJGB1ykK+mT/p5zW4+cQfYrIJbt2tWKVTYZ26IjYcTcBa5Ycq9nq+4Tylp9auhJDCats7Yeb
QkKmkNAlRUXDOPr8LC6vw2Wh1FpUUqf9SJPRpiwe9BCJoSKXVROtT0Iy8JP28seTn6BzeDTJjhrg
HKWKvyx7Xe3TzWXEq/d4+8A7u0cj+LHtcRIbMmscJl3g1uR91wbdIK6tZHI/nnGxTLocPqQ8+L10
y/jCsKtW7+bTP543PSY4QkkyI7m3pr3yruWyDaI/fisC1+vyv7d8MDE4s5h43nkAnU9ZbRtcZX55
mgiX/8Nw8nBB849lmBVaLLjQ+0rmoQgFtZkb4ulzegm1mItln/TZTNb8TybCGvlsM61XkkPbQDvs
OSVxXGwIZF20eRZUSTQfm8WT2HSIU1lYczlujB6r1zaPFQLA5JzNL/eXtaw97SnP/HdfNwnNNj1R
+rVHTiiaFlxjyFoNWU+Dj1N50lXbyPd81Z92eXza4vXs+rH6O1yu3zjYrBsxKNrEWdblmGsLKDt/
g6PzD64ul09PPQotq/bqp+G51j/naGf5Jbb2B765cX28mrZXTFpICFZBbqmGtBf9g7lMOLFQfJmn
u2LalBQEoTy7yRPOsM0qy9ePv+Xhf1XfVHtyqFUY0PMP5URT2m9r9n683rlvt+buIvtP1uh0to8F
6CpPvmJ2+s2gbwWpkI4S6EnkAXKBcIQOcDNKUHxH0W82ObVryCrke9pngPBqygOYd41HgNLXyxYB
VOM4KlherkvI9tUouaiTNThrDVGX7zPS1bbDsYb3gYX13dxBZNtZppDymGnHIP6tX9tBXHxo3p2/
+Y8puSkIrZQNudONa9iiDoNgw+2a+RoKclIZCGeN8xyP7Xj1m9THwV/tkAK5a30zBZzJsZHDQREY
X2mHZnJzfc0ftjfpEdWiITx//3cKkwOAZQrMKg8FMbGN0KqGcOdDOln2WV7cB0lrxuROdbNFGy9U
FtFrdVzrXFJ/8Ug613k/mZPG6fAU/Y2iuyakt06i8/9FsmbNlIIRcCEQk6lK0kkS8KjlbpPHl9F4
duhU5IDx3VbYTLhvLW3aNInqbFopvVj/AGoCTrtrnwY0NaWo1M34sH1SnhZXXwi251sx/zEySV65
z/bPk0OX6sH7YssxRd8xR9Zq/fpfi2lb7vpCw0jTaidYeWhzelCKz5zC+BRvOS6MzvGK7r/vgnOf
3Dbl8FJ6u3zquup4sQqImLGwLpHzF8noeaj/DjrQCNZMc+bcvXyi+mKG+T5+s51S2U1Abr4zip91
vXsKoXs8hl7ZgTYMeOYwg9B4v+xDrahGhyeCuQncXGZUUl2tA7glk+CtE5tZ8X7yVX+Fpoc5/AFc
EgXWe88tKbaofXdXac/ZG0FebKUAwShhj7SeLJDt0+Y7rNo6pHpIa1WkDYSt5Dy5s0Yvg2q6dRhp
VigdnGM6vCrJgNo/gncnhHSRGI3Lp+2qDh5aJOduUHh3iQVgihtg75eBTY6Z4XX3yFNRo20donGM
4eGJe5s+scGYx807HpDNN9sPd0IbksMz+qtWdEgPKfXNzsUXbddG/FJ6Xi74FVrb5Fma6yOxhrCT
c3Ob9HblzOHosOcFNVzf88RLKvfNl+Z9+euS1dqYfaIFnqo9F5VKen6SvqySxzlxdtOOYFvNhJM/
LtLJj/N5UOMEQVHHXmIXrLSODfJZjEH4uOwW7T7JEtujMCvJIGW8oTDJB1yMF3cFQyfR5/t0l45M
D9aVd0v5sTk+9pqcQbfJ5avxWXuslvv4jBuXeIfERED7e3MSVygRIoIuEGYmRNa4tur68ZddxpJf
xDsZRfiR/AiBWQb9ZNqVnu9ZrONsUNzx1o0beFGqKXZHNJyNukeVv6aAtiFWeOTLEyH6cls68qE2
PFhqkBKVjctfxbwzBfL/pv189LYEzUySIkAvzzzO05u1OyFkjQ35L6VU7VFEvNej9kLoQrO1+ZHl
VhYK2SAkgCp8Rn+Ela0i2aWTX8btPDtjDScOeVqeTfkt5eF7fXGqphoyXWRN2hJ8L2r/TtIRDsOS
gK0h3KKxbEfYKxfxaFhrb3epgBQVO1TiOReOZbr/aWBRH6WN0cNMQK8EcFGbfzxcVOCaOAxP2eE9
1E3MFq9bTvQI+P3IhWqUbk6J3myiwMwzN5WboCB4QzxZtUUkSp1WOiXrSXK5ZFNeWycaX6xNqyUH
ikwvC7nZLJNZIT3LjcWWAltpJNswpL5o5Nlykh4Ye5nXMBPWUuVJeTStpRcQDu20JkV4Otqlx2Vy
CaipulpsdIf79SRdcVjOEyWcy49VPt23P4+sNZeUp78y92wkeXi57AwuPSWL63Bahu6GP09CZU6J
Lwt5pljzq7lMw3SCAcoGhRF81Z4Dk/h5K4SNkydFIzxOi6+XVGe4Um8JQNAT9WarjP4PgHFJvXRA
wUBG8XHRelj/the7TCkjSZ3WksamBfw4unE9VJxCVaKIMO4Lq5Z++Fdhd9QrshTb2NICEqHf9l4v
4rI/8XdFEXurOQZ/lCgwvcfrj0s3q3Zoj4Q5aMyDlbcrlnge2hNeEaOgAcoT9+zsy7UUfd1hkvqy
1ggvCrEH/LJ6sdodLIBYA3I2Ms2A8iOBxpLDLAAqrHy4cs1x8vanzy4eseViv5kk7vKUZUj69aQm
SjY8u/5JNrpFb73r5lHN2fx+LHZmi04Do7XJ9i1j1YVFoNjdPpyeJ4yf09a69IB9e+vo5Pb+U1n0
Kkvho8mRLb6WCcmYN7s5tthqCIjFySdTHbjf78XO9FsqPlHISz+QWebd35E8NYve6pquwKMW9yJb
A0m3u+5JrrDxdX3XzG1dtLtJuuavKn3J70Eq1UOcM+vo/kLvt/4U5unoPmq2jjWiUntf7EJINqNB
5fSyGA1KV6BlvOcMYL0Xeofp00mI9Y6f4cBc9towVOSPx83DAf96Qb9ckn3lWfK8y5s+8qXY3t2v
fAapdTKp2+zWlf658LatvBryLUIOe02p7XO+CjNqtOU7dAirpDR/W+2yIqBvffc7f1Hgpfr37eMj
Thk04vbgJVC2PAT2lnSwacXH9GXd7Q3O+IPysRD7tP0xOCUf5XcGuf4lw/1zxCePg+GcBvaiSBnW
zmCHpqDW+xh87Prb7jl9Gyhr1fr4EP7ekgy0vRh8vF2SGAzah360x2+rgcTpz8d0+hDIi+qtUxIP
+ulsAJlMR8NSXH1n0GiND8k1/gAoJv2+Cs6UthrXete4H6nurl/rIfB+pvcqdTFwNrXGMDn3bLub
1ts1fcNzBOx/2HYXg2IgV8o+PszzpPC48aTeSHgfrTuJdMGmNei1Bx9xK277vz9+05i3Hv7/FpUz
fvvoR1+joa3EFyZ22mt7Fj62cguZU6/d27Q+3PgxGLQG42O699NLYIVq58icDn2kS7tWqkS8Bsmo
9XboN9wBkX469CvxyzUdjE8+bFov/ZdAF9TsWZC9SeeShCYXk/HbrON6it9LoBVq+bkU92atvocU
k0FvoO3qQYRK/gyqCu61S3H8Zjz747Q1HsQK7g1mrYfeMumlL2+jlhvOad76mLVa+7h/bLfLrXHc
+3gZDAIJVSkeKFT58QCfz2Dg3YC+RLhW+L9xwm/txwx3P1HGX6LVV0iIfzx1bf74DDZPPSCOiq1d
W3yO21uXwV3R6JZbH8uvwUt/H6eDnr5ekJpYomDL4lhKnQXihcn9boE9guV/FTepzYVkXescr+1y
CR2t7AvrQ9asp43zw3nfrkaD5egtL/frxfvr7CVy5lX6zbxTa7xI61zadk+j9Lp+nnDTqDzVSm/7
en8xz6La42j/uqveH8tvu1pvtn5ZlsaV+X+TfbI43G9LL7MJ4ltOBxK5oir4uUrLsjSPNghEC535
+atWwORRetnP7qq/H3NuVnth6t1yaS/z7riyOsdnKuK2CQgmA5+YBakn0ypBLZf6vCYHo4Dcr8qs
AT1/KJ2eI4hkDYRfEzG6zd8WByBegxnqvjJjfKhipxK6txE4M5os0hU7SFWC43zD81QCHxbpSQkS
s5G8j4xQm8Os6g9lwSyLXcPmdFc5P87Pf3/RxZ7mw+IxO9SG08VzbTOuFd8384fL6GM+XC8fJ5Pe
i7hVtxf/i27JhGUbr5dIhvGCQj2PqzhpYYEB5U82Vk0z81P4k6wI7oLZDf2eTzp71Lc1TlOwi9bm
ReGbxAVKmBZirApnKB0xFQJkOgEOyd6QkHW8s7bP4XWtx1UAK7hrlJw3mcu0z5+lU2f/l41znuBr
4HLJIlKV7yq878GBwofWzg5gXqhzDnQEH0b4A3lJiHwIFVaTM8ajevt301nO4w3Q65qMZHhH9bVq
heth4AKmIwJUPAu5KTzHd/pj/9tVqfAoeE6UepSCy9Lj3PojF+MokR/Qc5j/9VsVlaltZReX4Hbo
QORdFnJcbBVmSbEUy6qzl/p2ntaLofTq20Hdf7v5PN0WcNO6wf26bLkNJBuVczx6W3zuGY1YqewG
UhUyDcziiy5HVKcjwTzrrgA+NVyANVue5H99qkbKnmd74v29XPFvczCC7gWaghWFenshKbn1tpt0
tWfo/9Ex07y5oJzf2MRagY3r8ezW4dtNaKriXbw/JHXQ3nDXiabZ729fNsWLsoCF67g+SnIfTAGB
WBosLYTbarJUM2UItgzjd720fa8LXXw9hHJ9bxIpt8o5HGI1j8OE0DFsFPs7F5+Br8LH8LkhXQXY
mjf695AcAE2j5FBOoyIpKj5tElQmJY1RdYFMKAh3iorPv11/6havyzb9U5n0fIpA5BKPs6+ZjItB
w1gJARPAselfTykujRpoWriYWa3S82RybY+sBmDRXEX7gsAlR5zvY79WQVf8761zt6OqGiF56ETA
UuyAm2zD7CNry+hxJbgLXLd/k8EFp0A0y1aUo+j+fBo2zp3Tri3Qb9lBk3KBEU/TvJ709uXuyOhP
U1Gmxxn2rewMUtxnU6AFrakYryeDfcMcGJRR1UKmltmVdR7IMt7vM1klTxg2hBGwpVEzQT7AiVJn
Xk9FKU8YVcQ38TviXPBR4Kf4bQNuRImUg5OiKMBkw/uNyzwCOFF7FE9GL1rsoqP8WYBTbBwMBhxx
ZblpLadyKrV2SPL4LYjsQb4QrkJnU+cbucwWi66NP8LVxu+doAJSI0Q6a5sxchicNiM6DkcZpX7M
uVPxpVIW3wpulQ8jRnZAAWWamyJToiR4D2sg0zXdUtKv2eZJbS79Bu4cDqScb7iGrNt13CgfO2lc
xK4GFqxUTtLviADAIApvn/Qb9cEZbP0p6BZzdPHp0GDyaRWmkwG1kgQ4RbArYIAD1nut/j4ZX/lJ
cqcP8gCpc9dfkEvO4xrP4no2W7f3eBeXWePHPRNAUHAcaOVk5M3dlL/N62afjUBpwibr3O0TfXlg
so/uKq/VfXodH8+JYJlWYd7Vc3u46UgQcWhPpY4491ocsviH0IVkwUsPnkJB7cid0rr2Sj2Sxswd
fhOhxehOV9o94guabz/cYGiaPzvGd4gF/2tS2y4711uLl9kdrYREu389v1Yl9WGol6YKvuDaCOie
zplPuSDxhfm4vkbUQ97e1IBiR9l5pVenqMa4JFZPGnjqp9F7s1fOIgGGKeH9KE1ikcwxahlPUdUr
xh3hLlm9zxmpt3qlBpZkYBQM1y/+tul0v5yYUWPSZSgQCFYAn+zsV5zoce2a0ggq55e+H5b71Onc
5FxLQ8AUwPeJSkZG5RQojoeRma4MkbkpCxu1qKVbzgicq8DYhH2Ox1V2/Rj3jHH69zo37goFWliS
M89S5MBy/Cb5KnLNrbLhZG405lrv3asBUODc9i4OWmfjHeX/oL9VWZsoI2bnlSsnzYmVgd5KCYZk
0owFLkVJznuM0whe5NMz1TCRVO9VRl6ENxhLx6vxlo8/ILWWKkbsuVZpZHTrEsVcefXyLglqX3ht
pX1uvuw406FqoLDqraD7hZ+qlT5tTaV1WUHw9jNdR9dtxlMeTLhg6D+NO78V6d3qvE9P9EKkckZG
5PxNvdINutMjzQjK0syWQYPnWcNpxwX0TR2m+zlhTZKPye1nRWg5jdKlukSza5uHkiiyRVbgey5A
uRxuKEie7XlXecjSI74ed+WJitMf3ehXNbhScbn28hIXV33707smeKSaXV9t3vEfiQwDExYS0x+t
124LTx5MvahOXlqo4bPi0DBsrtQlu5uQSSb/MEiGWEvCGHLVNfmi2EN1DZ3RZ9/ntxF2r0HXHKvj
ammcZ+me49NP9B69l7MF31/bUx7qfE7XfNsAIcug/m6KnS3vJiSpN/1YvUZfK+v17vwyJSBDCb9W
ryFtqEn7DA6hBVG/b5dr5Oqpkk6YjaLPTX8DV4C/8GkDaMaj+A/nPA74hXvX+XCRo8HU5r0lzqTE
i9wQt0iMRMlA1aVilpkBal6H0SIzRzR2dnjS21TGa2V6ByDZaBiq6GJ3hNod0APuakjQm9j2YB57
KWg56OFq2Act6Ao1mQT13toNpRTuqatUfVda2zRSXx4lWd88UG9ds6GP3+AGTymZB2rHgdRmuWXb
tZNcf9bPO/rlu1KhHtCfmYowJwB6luFWAxphF0s8WBgPuC0FtEFb8n2/+O4BwKKT0CTbFVSWpsWV
ibOkevOBLKTuAqFo5J5jJcWEreSUAGR8Az4KEJj9YLCFPdeyog4qtfUL7b68yDwTTKNFvj/xmhcF
ABjgjEa1R8JWTrxWN7SFEwW1PKqmikcAY/NsJNCr/Q94cMbVr0E7PLVOPRLV2/Juu4m3HTwt6O4L
3Wrn/MoFqz36U2kXu/VKq/J0bf92V68AJGNRuHbCg8ypRQbWcgpFhZ5VYc1YRVSVU9T9KGblrNCT
YxFR4yWuNYOHFHIPJB18oS4mVwO3lWgy9NrGNGugSSgwc8oihrx/+fo9ng1CW79UfPJkaCxLg7hs
tvW+LgywHOcyGCPMlYIkjoZve97S8fAmf3rXRSqs32QmA83C9prXjvd+ACp0vjkh4BWcE3owBZrJ
JQcsBLsBq+pfBqEqYPD+GPxM3LZ+dv5OniqI/pAlG4SC3KThBboFyeW1ABo6RDaQvjwD2y02D7vl
DY2rrQfR79hwNOTfKGS4P7xU+x82AjTRlmZv262+XzKzZPVE/E2aD57ZhXs/Nu8R5tX/zHTZrRn7
H6Xrk8tB2DCukgC5zfjCCRCoBZROw6GcKgQOBNiCM0NtzO28a4l+nRAx9Q+LrF5Ny7sbIphn2gOR
jTiU7UUlnzBIBqByArEy87RPWIy+yLN83lnUMn3gAWFBXMJLu083KI1zW7NtncIvTW1fq5LC9JRb
oY3+/Fcxf1qYhgz0ZDQ8AUSoJFUSHm3sDAig0PeWZ8hZ7CB0xAI4+RZDOn/gZJIKArFMEnirrgXI
eiD0Vpv0R1gHpkmjozq66vf533dGGXaqft4li3eV711oAYbZvPhTvd1RQTV7+9I80Q9+dY0rdQsQ
entoR0Ndci61jz9ho4Sl3XBmQHAuZOnQBsrD7U0MrVSEpnukSVJudIqNDpgaUQwMb37AAJNYoyZa
AKVHYNOuB6xqmVkEsgZfKyHg3r9t6DhEvPylYvtZF58b1HZG2gyPIG6Sn0z5d0+uS9OYS+sYKwbe
bgZQzbeNzkpYLl+va1epv/BBuCnurkanwI9t3slLbbUY7XozDl+VeMZfzJ6Sd45B6e1IQ7zYP3lf
WWyNDgsCc8bZtHtlxji8n0FYjvc/8+4xzVMKc7r4mYxzp+P1Ycf98RCvoTNNAcn2Z7QHSNCSRfNP
BXQ2iVcl1pIA6J9KyXGU8nlk7jhkp3342heTRjJlZLnII/2/1xpCAukWKLlsK7u46+0K2ciDJe6r
Zod9e24vZFtZdk3Day/689svjAsMjXGlRzR9LbCe8rJ2EgtCIcVzIuV9DRfm2kwRAPlxmMeZzU3i
maUgTGEMJNSCB8KCSwl0QGsrjaljJ0LoxIEQNbAdONr37JBe+G24KweU1jz2slEWJFxgIzDg+96K
IgNvoQK8moPOKUeSQ+3fK+x5rMNBmm+BtsMDlewJ3s0JZqUvT2UYIanZF9kigoBPPvZaHnpOXW3x
8kGBQUY53ymHCKd1YGuJL5o/TfKG3H5UsR19hpDf8hzP3OkMntbl9rRY1WYOLBzwMpv8wllPMrxg
mwqotpW4EAgHBLIflHuQ99KPTWj/agNz9arybGtuzLqq7oN3x2KjXaO48KmFr9HFDBJTrl0OZE5o
Jjohv5czQFyHzi/QVqU9bDE/TYi5EtSIrkLeSKoiFl1ITFaolS3/jU8kKC+geu2n9rNYcHZsEf+P
jbsA0LeuxY68xiX0aeImpdlk58qDlE6UL4lGGrtV3xFPdc1KGt9+7WczjRs/02+/uH9/Tb17mt+d
AkR802OL1o3gjbJPLIzOYeOvt2aSzYcsqYZWFVxIfPbBe2BLVfr8u8kVcMB684eOvLq7dpCnoEPZ
v97kYs6uyPUpiZiLPo4D2sqiU4t7xeT4dPiuEgHzvoRcv7V4h5tiQYlvHV9yNoQ5f3SGYtEvrUkN
hCeJTRpt0m1RR4oWjS+4JD/yAoZtfIGD61CiAlHvtbscgLZJeMktCrEcTQy517vjHZ7YMpoSpH1N
snZWfjwJ5RN9VnOcDS69+r2s0GvJAt+aD8tslp7u8HmeWkWElxx6nmTdatdKCMBaHn+tJqWZXbYl
teoVmUaxVX2Kjt/zVbfxXapwL7vfchRni5UIVwjTf9eHC86MdCFngoD+/UcdTQWvCXQ7PBD1y8u2
FJ8b6a7RKuO5ZBj4DyV0ZSRLarsaiqoJn1MV/lYlvZLlv8Adyl57Le9AiI9Opj/bnxmffsIRFjAZ
fv5OX69fa1vovt3gVzs8xaXh7iI57/3J+8/BOUOCGUafc4NmzkTt+auIMLFTrK/XzuR5xfs94W+W
RP/H2ZksKa41W/pVfvvHJSshCYTK6t6BeiFAgOgnGK1AgCRAHTx9fTuO1eCaXatB2UnLkxmREaFm
b9/uay1fjqe15Dw9Ls++jnVmnEhTfZoHMhoF+i/SE90qtE8yIL0IaLIq6QChvP+6OU3MFEOsfuhF
SsOot6WhJJAtm3dfzb+YtYMcQPq6WNt1jvleP0qMOlIuJfrklmgv0vEuXwsvG/EI1tUynSCzcX9u
EyqgueMPI134tUytFvd4JnoGKv0BoctILpcu7xUuWTYOOWIypzHBBjcdocG+/NZYf1jP8wM/BQ2f
+SkYGJZzwK1JlI5Us+L5OEJ8rE2zYWMNCJuShzg2Smm59HpozhBKnDH3Z1ZTJ5YxzHxYnaNGOJ3T
zktfSo9Jx5V8qB3NxSqtHLNNyLyD2lOdbHxjqASISerE1+ljdPWK9etpXqAOls2QQmubDh7oFDEw
Q948Tb2Hlw0aUz1RCEIAB1kQGnbfyR39iClGY5VussyGJfQsiT3D4L5e7l/Py8Z5zsoTzSJPpHbK
IKU8OXYRGSTc8I8RIp8p8lhyWJZuvuoj7YTc5uTDcHnMdFh9UyzERcDPrSqrMpOliiV9f5VZ/VkT
yv6eXiCGESiHDDVjnNid3/6NBmkq8zH87flKZBrcN/gLIZV5Y1fGeoB+FPSNA6M0mCDLK5gjm8jb
DIGwgDDmyeQTtJ6Gahrl9KhPet3jPViVn8TNATg7Ob49ye7PjIniXwfShJ0/yZmid4+a8OpJIZvL
+obPOL5HUJcvSDTZLQddbxdRarqIE2dgdWE2/Zp0GMwSG7OF4R/tUo+BdhcG81BYY/h+SC5IIJfU
P3J5+qAJHmLIK7ad49ZTF5hkDEHtPlExSNaglMDKdzcdvDSfyxgZwTdksJayApjl4WiHxH67jf/F
fWMkBaihgcJs6iSvXhf2hSBl0l8Z3WLhOOp8vW6keLV41ukU2c/QoLnT3NGerwy65rRdwFSMdxx3
XuaR5QyT2QNlwqjHahAd4wx9CdhPF/ZNf4oe3NzfJ6kvozxhxFvKEu5a9IyOyGMjaHSnnFwxTqIV
cJ3Blp1fbuuBnUv2Z/Dg3TYBZ0I13MWKC4fGEA2ADftqAhWyll2+D2uvCMQknEs9Qi9kgnozpYP6
yKSz0pYCKCG/HaWDm9vBiLhkazFNDuKNLOrBpBYPrBetKY6IkqkGv8nDe0bFqCmp05jhDrBcIpph
u6EQZY4tEzwacsm3VW0KuGqMoIDlaKm5DSF1SnolYlJAsjCypsdFFCdXO5mkM4pxzmwqZuTw62qi
uMzLo1fFrLfdu90/vAGxBX9gcq5AmQhmlvrVesaGbQz72ynQGmsHKQ4YZmvKqyTaOZ2IuDt9udhN
8QyIFW+T8MRAu3ah/lEbjwFI6ovB4NZ7ITGKApGQU81vp2xWkvb45MiONKLeohRqVgVrFNkeb4iT
hsG1vNFA8pcLxSXNXN4nrzmA3/oVfObgbiHDY0a45zpJXFi7I75uDq8f0Sxr9TomR6jHHUdxP7Y+
ug+BwE30WRFdFtbT/YbpIBFoQ3eAdg60g6dvN/MvxDJ9jFbFpIfOouH1xnAYWInDm7InvIrzATvt
6nLf38e7Ac0rwox+SHcTER8vgMecPtuTYr3PGlPE6OYYd6dQ77MquB01n8ntVjOYflkGSph5rON5
5t3c3CYMlCxFYlxvJOPbML3Z5QgVqC0j1TG/JPPrcsj3vSCctH5+Gu0CeXNeNxcC7qQ7MYKb/XQl
0EH6Txbs9PYMw5K+TFUy7/QchB8xCao2H4GFxSD38HTkSPRXsBaep9zOI2X1toaQRDaNi87VfcSI
wLurl3cbibGv+qJnd6GyP0Pw4O+cUWn0SZIMlKO9OkA/68LfmACMU7CioF3mJ3qRBtlZ3+gn9fSd
Gb7f0WhSM5/s64dmgqT6L+KUJQc6swgFwa6S+NAYQesSK+kbZ7P3rGN5P4wXmi3Zi1+9xJBKrL1a
4kZowGSOGO39N0bMJ6TS+FL7d2izA6ysQ6PNpXP5WYF0gJyaYKM80alWerHuSDNGrp74tyPsI6cq
k828+nAbwXJYOCOI9SPIsK41LH3kZpmvRJQjylGIC8DNshksw2uTT5hz1jcb/+NnAhLTR+oWDIwj
fwmpAVvN0CJGUg47SwrJ6S4i38sn1CrxvTJ3oeSle/JJRmfT2s9Eo78fwAZYljy4nOfoY4dvg0ZO
f1NqmDGpq0zTkVNub2vM9NFobmAd3oP3tmv1j5wUJ91RB7X3RYNqaozi/Tn3IzfRnFjf/KzW0Zc9
t79mswECPsY0c/jQlgHCixlzHuMWezWzc6mX/SPLQXPrWY7iOXxNFLsUkznq842uGxpsgSsQ2Wju
b9syEXSVxw1OqLB47BxC++izqvxqol40V4cM9ep9PWrPvFGeVI9mDPBIk8xt1Qy7FvER4tjJZpih
ktIuKpyd/C4MHi4xYGR87mlqdG2FTdRE9/Vv1ENvzwHTrYDwaFpAoWzeZbuD4EY0aUAvbZvahXW8
Y3QoXaRNg5/O9B71/Pc422fj3zK3UyfdJkwW87EIJ8gDi7R/bMMVggm7oeXvNbntgj66yZjvLhmq
l4XpRYtFua4DFOJW/QnfdMxkgsV7byX6PrgEtJIxrCtpl6qjpva6cPm02XF9aAoTQXrCDRr/DAil
cRC9ouH8YEVwStvgA97cnCq6J3ZRWF180Gmrr70+/Dda90dUPML6O2/PZBCEfwjJN9Tiotsiq7Mk
2mPOcIk3mixaMyZSdeGlOZcR6U+1P6pVsNGMsihsdl7nrPKkUrfYckB3uTr0nuc8YbvWS7gDGDYR
6mBpOWGawxVtQGNKJO1oJSfJCo9nvFGcipGID05/AzaGUR1DqklKNWgVFAlh45LcgaIK6s3iLdbw
USdKpeSGvt5q9yyrjska7YUvTMFhwGkDgK18mVWUNNS4DoeFJlks3uA2d772w++h2aFlpyU0bkCb
HFbjlv8gxBkwxg4DgAl6LgltXI6SNewn5RFpCTBtL6ynHG8NUvFhcvxtc/cVwTQ/3X7IynqilRFG
68Ugm+kX6ruHzy7g+zBXgxBs9Q/IADj427MYx/yct0uUH3454ntz96fnCQbwPVMXO2YwMfgN/SsE
MmS3IQmyuziT7WFJv6z3kGJQbFCPGq3uV3HzGU3Ki2pSTTQmzsJ3v8UGSRSs+HFym4CGIK9s1iAA
iDr7ETWx0EERrGn2aG2qdYQefsETKvY45nM0G9P3knwS5BcNHiU6AIEglzjkl7CcBKPbWt1zl6A2
43Z8hYsdaSvNR05yzGaE6RkGPGfOjD07j0oTdYLLUSQPGVLAqDdYl8Hba0eSd/UN7ke2f+dn9DJE
IchgqYIsp0+wfpCeMj/M+sQfJumKc69cQBQOuccDzD4V+QSKvBj1xzJzRzQXX0znM0H6GhZk8qSK
zps8A91+Meh+lr1g599G9NwVVEw0JK+ZH/kl8wQKQPszTwCcy6WMn8+UyjnHdGT5mCG0Q4bGYQ4B
VAUtaitIEhr4WTSwi34+v59k8WNFdY1H7h5+WKxJujfBcuxq/p4+fGnAg+R4Y8n2XKauezK3gmus
oBGek5f7iTNBCNZL8Hvt+NhzeC6heP4QSgL8bg1TWe6/wyZWlyX2Sk/a46x6D/aQTFgKoKi5CcfK
472aU3i1/Zr8BGiI9kHSts/VwN3UQaIE6QVLCPYJcfpDW963v1DRV2f8w60ccAoEZw5K/GKe8Rcl
FN8EqAs8g4snA6W2g4uyNe9E6bbJg9/A2MO3mzDg7sdHieIb5+8QYobHA5TUDEnrLW2b2LFsv/c8
aGmQk3rsZjrTgnborCDca6o1S11y0T1vKQRW5R5dk02rHCkROZ+HenJTz6D/Sue7SYafNWJjre8B
jIIcc6YALYPBg1BJaQBoJNiyP1knr7S35p7gE6AWBe4LggWT07eRKLGaYc0E7+nBf9y+MXxD7wii
CaBbdIF1XEgOCSAV4FwoJ22YIOC1/msEQyHgI9y8urR70/oOo+sgqxRSx78PAqXxb4C5wOLA5/gs
bBEfEVQrYBTlCPuNEgmJ5h9g2DdzeAbJSU5EPDC718cHhIZRJPp18ceik4kHihG4D7vERu2Xa24G
brncjbkxLoNvizKVT30CgfgziViyV+QT/h5T8zntrFMAf26wzDxGrQB64WP6BegMQMj/+VaAc8Dj
Akin6RiLA0gQzBCpWq5OzbMj+8N0AB0uJCpGNsj3ekw/GfL2vmTT0GeFufu5LH55mNNyguvI6TMx
ltXkfgLsImwAbgEZnnbkz3zHsTJMuKqLWKJjztAxTUtgpJsss9txZ1/BrjuJrU/KR0BjdQhiZmVj
yJYRRaWpRej9Ljdb9sf6gDN5WLk6QkE4wQ/5NfvC/g6VLipDJva2F9IhpluuEu85BAAktUdlCuQK
VQMhjq8PLgEXwTCeqL7Kve7xefYA/BpYoCogP+4R2UgV/EbE0obWMEvDRN1idQvtQI7TkoUyC03l
GME+YQLSiu/7GAvcfM8hwkLLxt29ugdoq3jRb+DJADC8NJ8BOIeo0CAciz2f6q1ZYYLdDViySDXA
elnD9RhklceluExjFiouDmjmBACb0ljzsn7I7cEcQCJBb/EkRfFC3x2tM2LtoXF8MsnbuHBP1Kbm
7sgVQ/oShQR7zx3fNrwQgVaaLQ94hqYNLQMuE7Rg2ehWJgC7941CkdnY7xnZ23jfxYCUBh8X5FQb
qgu5Wpc+LhLP+ZFpX5P78bnheakXng633jt+dhF/TGdUgawS1GdjskYeCce4AJIH2RS3+U/ESHM3
ObEhuOMHQypUu5xSShkoDiAfLZJZvNgJrPnN4Xd0MqQICGC4UFQ3nLAndD53Cre8EruftI4HNiRw
fudfhgQxuJsYChgCsPmH1iLr4SaMQYfbE4+WUaNYTgG78kEPEzxQYSE14gwAMniLdJYTlA6cn2lA
ke8TA1dGboYvz2Yim6StDDSfSFiPchVZpfjhIAmHzZueOnpxOelJusgy7/TSYioNihSk4y8Jo+Zf
WyKXuSDLZXwimVnPe5/Hz55XtNaGvEFkJAcV0RhCrBiNGVKvQogcZUoEdp1NG9u57/LVoKip/Yl2
pXMUWFALS0E9f7ezwUuhK57ZqVRsufVd4c1w1kI+//VRdP0YgyFqx9RLA1gvQVtIA315e9m7w5VW
0Y7Jyi0Ta99fkXoIIZ1Xe/yP/hg698c94IHx6H4ByurGAHkKQwuuzAC+r9qjghl9EwjVv/8789L5
9zTPkTcKuENhfhwVQ72EZMmHCA3puNqQaLIcyln/2PcNuxNLIZN+9zKqBZ40wo0FT0rakBC9a1u+
c8LqHjmgcPHCnZoqvFgWS3ZuMtEqs5nch48VfbhbxjWgWopwuHjTm/od02yGILVm/ROA7GT2C67R
9cCXQGqw/uC+YOgZAWvVW8WnRtmFyK4CIYfwX/N0XGKnRm9JwA7+jXDcDvTWuh3rBwuD+opk7QBG
tRuTzSdi47hNRagRynNbGX7iPH5tvvHwA5hjkei9Z+1e5Hkk9ieJlmm6AcB2Zrw6JhO86JfB8dfs
r27RjzfYXSJ/YKqe6mh9s+9nY6C0IdFAHyANQ20/6+5RBt6PpLzA/91lE/1ephx+PvBwJvIPAyBE
7MoPUyKQINGNbjKA1wgaSB4cFuevUz3OT7wVXoa6bMfltCAhR2Uz6CyU1StiRqULtvqe7Q6dM0k+
E4oyw1KGzCQ4dfe7Fa/vE6vn7vm9raLbsZjuDr/FbqUu4Bf1pbpkN8bVnLPvxlZJp1W4G0ub97aY
3ScErtuJDXv1f3t2lEzV/t7312KDc67NiVjEsMc42aDoJphm7DTWAggES+qqmSogKqDSiA8kNDCJ
v/fGjZ9um/gzzETqQcQC2XwNb6M0yqIy6jMsXoArwipNjHt4kG2s6gMd0dpmhy3B46BTv/eDGoeO
NsDmzL9N6alufUo3zCU/3i+4+fDMB0YdBt/oQ3EpjrNrqC+yC4k1R8suai9vMttkwyNtl1deFlTL
ms7WoUTy2GLuz023S2PQDFvGFu/7bknOiovCEBhq+HKTmLfiJ39wEqvR+wbv8c9BD+ED5bKenkE7
QFLhRbtpGvzWd65HwbW4gxWKGORt0IeZMFJWCzCI8HYYcTTe3VdxblRdCcfvDKaamh6FSHrZ+XLU
i1kgey3Kj69jP0ZvQwbzvA8FccgLM0SDEhujoNvQ4oFSP6AYuc0hP5U1UR5KCyD0SMrCWUZmxNeT
mCBx4RREdySwg92xYs4pM/Ym9QXqkWcGVEHkTSbFElYS/vmx5zTkB3KGEovRNqAXQE6DTQ5Z/BcX
ObvAVeqP2EezAxuZnCixxReQW4MSs5Bx36LKx4gMGR2mfrOMJnNaW+nGAXZDGIQQs6YcBjShOGOn
7fUlhxMrtJ4lR3SsyEr5HkisOpCegnQPSWySTMgWOQ8IWnw/Xie4G3JUOqlIHJbq4DbJ5xzU7zN6
Vyq4fA5bl89F585NMIgkf0IexM/m2V245TuaVvKk2iOsoNl6zOhlg8/5IYLBiihkdTDAkjMUaQoG
cQg8qVIwgKQFGftuoTUS4j8SCB4UfyALeS+VdWeAxggmlEfPT/7E1SFnjjlsGWCxj4vJjX4Cutcv
XDb33hndMupjXsFtU86IGTub1TKQF/fBD7vqD27buYeAZ5q670ln+PT1MAk/GNtCcsFZGcfXtPaV
oBczcvVCSmNkIYw4STn58WNPoRkXy/tHKCfgpj/loPN/JRkkWdQI7Gf1wpnLY+Y+4Dx5zOz8Ln+A
/MzAalAqORVFGuEFrnircxRh0rKq1lq8w6UIdciTvO7n9Ybd8YeyG+vySDt9RvdBAuW7rif95d+s
TCzJif62upXXMMIFyRe/EDD+keqoLpBjoPChEmuMBakhtDzPhIWLfo48TyRxPFKAOKRQIGt8HLNa
+n3QBdPCkFgd9O1EvPdZPvCsoSsF+s5BtmpCzkkwGvmOdN6Eoflh8rAVtT/NAtT1hzvq98MdAX5p
fmWTYxHKTD/BPvbIGxqL3w0y6ycZpdtlCMQOgznnlvlfntJcx+gfL4vMgsLsnLoNVogC3ufgSI6s
UwHiLa/73pF1yPU2kmfQpofF5InGZEwSmNJTnVsm1Zc29jPo6OCRErM7Tg+dWbV5rFrG92X0yyGG
N2l7NQxbeNXwhPmrgWQII5vryliQZOOac+Xl02VrquMWe58EuJrCD48EYBwMDBCuUQrThSkSzudc
Hn5Kq9vyFfbtgRAEcxT7S/c7DCt63fflC/MK8o1HeIYAn7rFRhqu0B9OIzJpIUabwrTPKSBByOHv
FhJ2+mvQrIPfNX1mi4pUi5SHtAWMh1NKAI4A/5mAgzg3OaR0UnbZ1AM1yP3+tkJy8hWGoxr1DwJt
giaHGnvNNiAiSXP3Roh5BO3IGKCkto7Wvu+UooMdexb7H+ibeH/JmeKeH+BXIFEKfhTgxrkH5n4g
8foxouUq5vrd1/U2jx9bEMvh42bqNNuh90P6TZmLpN0w8wuDdE8sJJYQOGYL+M3IiShxUwAZ/CV4
pl3zdpHImpGfA1VThAm2vMJutDLZBgkX8DalpXKSC7PEc+ySYbd5LGC1TmBpj0Ox2m0S5z5VVzjs
qisDuV6MRuEvKOqXdg9KnA6yrba6Dn/HZMlknlU5em9JM8OnmDxljIwtkeR9QcykHQ2n2GC/f6mQ
41JxrWXBhn2Wt5Ce3tFv/JupM2XzPL+2z7tJcxSOZIaHZp20+w1GlE8es/eYOkvjaLxuKX39lmQu
KsUlV25n1SzoBL9RGJLlkJRwmqC/JTLhLdPBbY77IWIfqu0XnpN73Sh7XhWeIy8g6vOzNVXRZiKm
FmOYdQSupnQBzEysH+NqIMfI2elfIQxexS+u64mdgaibdPQfhOl3D03zz2lwRhRHeOrnE9QX9LO6
DdFWPqpd4Gcz87VIgGP0NCJRIk9VLVJJIjuCa6I859GPBJRkFwf8vXGm62qUbusp+owO2fZFuhAD
ie4EQ85VQtRjTwLBuSoavXFAv1q0aSOmSnYjOsX/CVsEJk5aoj+sKVT/10RoysnEUYPuRUZNguzr
jnp23kR59F4gyGRJKWNlhF/poDNsxWwCs10Uo2/Yn3UmO+9OcMfeYaR5rYtTCw06B9Yx1YdBVvoH
DlM9lcDSdLG8HO3AqFvlYGxgyHASAd5pHKU3omdKtLUgrdAE3ZLwhEvxBwj/a4u2y6G1hjytWvXJ
6+bq5nn4TitihScJu6EsNg7SoYxxrMHYRFrlA/7Ei6xasfn6mAOw25nxM9cRzFxoGsOSAB8LbSGz
T0BAqbiYoQY0RUsV73zcHj6LOngdCKl/FvHMPX/ta9e4wMT10aHjjom+xQYAZwWQKe8ORAjjTIcK
bQYEXhbbXexcxoj8BEx+aqx0vpu2axjIx7yYUSopibc7vpdsGUBIng5CmiduaeTtC868uJzWLa0C
KLRs+DKexYfSR4YuFbubZ+B/wucBvSybl9qGEurIOs8mOXLqDc6m6GRaUAZOH05czixyZFYQgl6K
Z+p09AiiI4aaBR8T4TZxxW+Qpb9lpxjggZMy1ld/E6fT6Bd2Vsl2R2r7GXU/lsQgXt4MsDwTkHm8
xEqIhBV2OjzmzxYqrAR2X+kzQzYZRPXjapfVsuf94k4kj7WxOjGGsnc3tyg6MPfWluUIrQXArWBE
qYu8zqx/0scoNp2Cjlg2DOwXQLlbbunIqpBCjGSxhNpFe+4TI32ojmLLa3iRf68omEkAviv5AKIb
ZueGC8ZCGJKGVje0J6NXxFHHU3x3LYrMFzRVl2eHnT75395Avgcwd9GPN3ol9r0LXnxLaY33J8+V
eF7jLCRu/blgYu0pkkcyHorGCkMJ+XxXXQaw4PKjLVhR2uJx+gCUILyCk6KU+jNwhW4mRwE6J9+c
deDf9y39uaALhHByUQMEz7weP1vlz42IJYyTDCWx8xzvWL/x98C7l05YSZBkoCkjU17ivzlHRlCw
dfkIqytASsQLx46gg6WgnQNyAEuxn1lyb7M83i/KNlndoG5IKQjJcTLT6OxZAwjcJ+XydyEqVZuS
zcJG2z/XHMW7qAqwH/JfiCulKYalS1ShNG2IZFqk2SJgoPFmde3pUTG6JsUBiSKLnOKLJiXagnqo
gO8Bf633X9E5YGwp24jk/9AekBJbguhjWsX6srPvIHKAYXkMCg/rhnE9b+ev2S3EYtpFrFGtOLjY
YXceGs1Wx2K7W33nTNsThBydBLGxvJ3YhpBXZ3j782doLJT4sX+dsoF+ht7hOKV8JcAaF7KyxU1U
kNfxHUy648FsWQJATh2ClEtYCAynxfIPzFgz4Jnf0MBQB5vfrEb3/cXMW7T2w20wZJx5GL8tZwAh
lTv+9Bzg6T5UFD0Tu0DhSczqhyf4HeJZKzIuiMHvzoZukXL3xjAfNjmvhWbZlXgx12M5oqk0anzJ
xs/SltyQIdZO6kg2PiOIxHZO5iXRdcSe0IfhlfzCVmYqtDtV7HXE0Z4zrVwfMqC0t+icbjtLnVep
9Tpct2gpSsgg8hqnc+gc2Mm7TXnwinAH7vEbv5CfHB4hGUA7VU6Q2vKGGpecAHyD9iS/b5c+RnC2
yqWk2+vW2HBIgB0jsOMXci+JrFKESD31qh2OLtjZCuqRapt6Qi4c/Qh+wqqT98q+muE7GXdWaaQ5
6cZYS1EzwBM/zA86lwVS0Rm9OWqKAXhA+Nx0l5Ddp2tYbusR7bTcCb/Swn33HXn1XV2391g+yCEe
MLBwpE7zziLfKMP3DAyRQ/S1oeVtF+YnQLzPhFDNhym+EGDSv01DEsIcpBDQ52RNzmMwRpTkkpMH
1PP8o3zeW+eci/IcIGGenNqLCp3OtFXJYyXxra7+g4nkVGWcqaAk1GAAFiCAOuNTNtDZukAoqok8
h84jmwQWYxmQ9xHQwcTyH/70oA8SPdHmrzH1CYuhThn6SW5/P0jDzsQA/UYFM+E3gpg0ecb8T58n
q+visWDc3ULCNZK5iWjFwNfI9NNFjnAmAEFLbDlMYr6wD7xBu9zgMSU+HtBCTelJhF6BFUO7FRsT
RDbNqhvwUt9nacM0enjw7PxYSBsWnJvY5N6BGAeSj39rYyhUdtKoGT5PFbzPZ6KE1DMcVjdXrR2+
GM3f8BWiaPOw1lzIq+sUEwb2ZbZowsa/RXCTvMgUpcAbxhP8XrFiAjtHYt21QT0J7TSadgWYlkeU
QKjOrgRRNMsUgCKNrzDtA6RtXHkO4srThnIgDvE6npt6T7oDvZP+eaDAxJEeiR4Od/BYYn0z4d/t
1jBa/TUQBIrbbAwRpg+KJT1OxselgkN4DeKNAruLFYbCsGOamvmnyxymMLVkhHza4OMkK52RFbuF
2HAkM0AK43pD+2GE7s16bLt2QxjfLcUsKCqokb75+iz/SNB82DDaL9WULCB8DCPmgAiBPtWiBMGP
wue6zvmgOB9zTmKFqBMNunYU9h1kfbPnJA8MD7JcxGUEpLj0nF6oQBB1uHRLCWbj4fTD7vm3oKe3
u1SdV6SE3YWCly2fpsfaId+qF+mUt/ANO8gVyaAWb+jW1qd3+hvDD+/CKsYbBkCkmuNVPFDCentl
yqTzCRY3gs5tiYeB9fY0ny9GI9LQ9eJV5EVUH+vmVG5fXIsMyQdGkdvtuT6DVH0sVlm1YsUhiByn
zs39ESAGpIEQr9Pl01zeXN4/aVUxfUyTbE0LdoUtJePbbdqbkWS9nHJB7YusKgeQgtvA105xSBaB
utW7Q9s0De+0R9PPXDc4wU2feE7e/A+rh/WEQKRecBU16SammJnZxBJnPkmDjBCspf5hiCW8LGKp
TR4zgZRbDJ/LzwXdE8iTpZw1B9Mq7Gn5/YTFMBbSvALrIqRfWKO68qDnlTaGnHYaoOC3SeEIfqlT
eNTPHNDD+xjIHhuoZLqzv5MzIBgKP3WtXa3dFs/t4SfEBY4ZeaBWoM+QBnzLn3ub1fYUf1ihhPRS
q7YNs1moJxRcxDzm3o1aJx8CVGg2+hurO71yVm8ywHirO8GzBy1RNXwsWTzJsPCN2ZNOfJ/aDo4t
KGa1V0UUA9hBKovPiDpk2Jtrm5u3okveB15n98mH3kHwPdUQcSCwHo2LAeAklj6G1emZ3+C2STin
dw4ctT6gfhE5vPeafGuo/jQUgCVkkNd6mJpoUZdeWZoE+n5nvwsprO7HeEYiGdVOIt7J5ukyf51k
b4dYZM0FsCKuA50BJLsBxuZ9rzgDsw84TY0BWjHgbyuP86heGNgvUlwNlBXxMBkQ/1oTtsTIXa3v
Yh7QTZ3XiuHdSe2WDe0GoT58r3fb26qPzI1u4z1J8n323HNMfZw+AhN0bBNBYYNqWK99z5P8LsUg
jpZ1gJrZbSe9GUCKMrutaDY3P+ZacciSC2wCIWcc3WT9IBwidHAhA58Y7L6C67i4ePKkDG+cix6o
C7vjO0QGBTshU4U4SZBMMNgqeD02TSQmUD3cOVTWMBl2See90rnOAL4RAF2dPqRCceA9KqLtIzlJ
cpCcgNwh+zqXKzA7/CrxAQiEYxAiVXBn7RlLiRUr8/q3qTkQRmiIKMuYZ2bd3c/h5pJV1yPcYcPy
DFOUDqqIuqRckKvoSObxt3i96D8T8pyKxRGy38i4+OQm4u9P/DawAV5AXPGJDhr/ARqf3UoXu5pG
N7uw9BZRClXgY/B3lCVMrB2naA8fA0pA+eUovrGxlRAhMYJYw9YOtxii4hkRQsJywdWlUwRIxua9
eEZcjC+kG9mAPxfC5EH8O1RfBdUDo5IscBmKgVHpFYN6IQ4YOF5O4g52AoKeAzOCNYDk8r6+EJI3
gXr+lj7CUg92w+0rTn3urYppZ0TmmjpfH3imc4bhqkdogOGVU4doL/DNX/SXfiUIVRjOxBZBPexX
q3SUeVePCYYxm841nJtHY/ZI5JigUm5vicWv9ybkix6m65h2NKHVA/IjcBoDQGPKxTmcaEKMv872
PBXhRlWCpk+wxsGMwX3M6n3nInSkDJR3GECMutBNZ7gohCh80fLD/V3964y4FpcehCk9w0I71Wfu
q1lwnFzfdPoKsUMT0PR2Sg1hW9C2Nt38O6BfVBaqCyQGcNk9N/PfvmV2ObXQoCu0nRzjbFqoL4rD
CUdnOf5tKwWo28oKGLBP1D8o4Z2uCA+19VGiw2irs1HR3zJYN+bc/xaYm4QCAQCDIQ4cCrr+aPkT
f2f7cD8bdaGCBo1A29W7XSfWe4qAJLyKA4VjQV6hAL7BcN1c7E3Ansy+uWBJAJtkCNFJfkh0MJSl
a9Zhu0GkpQOUwgHBArBtqfmyX4VU+B2ECu0iG3ximkJ40b0VaFq2oApDn05ZIl64GmQkmR3OKbxB
nZb1lw7uImenBI2R2NVEpWU2+LI7Wc5T4ESUaiEdDuSVd6opOgqjzCM+Wc38PeYheHLIs1AdJCkL
jAWdYlRae/CumKhNvwEyFPsT8iA89ZSxQw2MGmCZvSmNiwEyaPR4Edk1i+k5uhFOnsFmsXN0rlIL
QfrcNxkgq1/AmfoZ3b2T25iLuzfg4VimVYBzMfU/wdPVOKFY3QH7NLcqzX8jc8SDBjqTzhc8TNpx
QWslQL6HdXhAMd433wQCmjJ+eDat3pWdxCSuX1/oxEGCZL/ckhRqiLdtNDIsZ24i5DciMrFHYJ53
531mDhpFA9/xPbrHTFtAPg3+wWYHxABpC9nQnh5cp/JfpQTtbH6Ca3hHulxwyD7jh7Ukmg9LiqX+
TEcxfCD/vMVXz/B3AicvzuBYO1Ki8OvdL4gzO9YT9QfBhFxk3h+zpBmJtiZdDIw5Mg9XHP9KmLiv
leR2EYI+FjQREfV6cD4j4BiS3KJwU9TvLMO/spL6U6X7z+qcSVU4q0RsfOMM6SItTKf4vZCGf1ZX
D2H6d0D5jubPZe7HppoQEWEOEChw0rH+Eohfon7YJ2oy6puYCWJ55g3xc3gi9BzE6eIFKALnQc5L
TUNx8SLhhbHhd3pWviKwoSBQ4CBbrFjtnJuRLF3D2wBLETMFCuZWwh9vjm/+xSMXzqDjE4/BmsHQ
d0iMbjZlK4UOKipSeQ9d7gJuusltnt2ucB5XP8Wh/OWkTPZmyjd1Km0fuCDNQCzZnuKiebnbJ0/k
7t2xTMXlpi+IBnC+lGMEFTRg+j6dkkqPOqcd5x/FVt8csFFVUuJSYF/gN6R5woUpRhJM0q/BbBqT
/l/JmS1+CMJxqeeYIdG4I3OyAAsbhLs7u2AlSsJvyEcFiQkOZwK6XGpR7ZChHAyq8EMlwXKh8OZs
47hwQRjcqw+g7cC+24bXDCk6I8V/uRShPv+trgN4eLb6M7pwZbKAZChtjQ3qCIqv3fgec7VULYfv
qvF3M3HGyYQV1IbBY/FZ7Wap15/xO8pDbIlaLOVtEnEeXwqBDbtQmn1AUHovWJgFLkBjboqk9ma4
NwQCxYCbwiqJbciyoiWIkg9LJmxr4YLQ4mIujunRjjkrXs4r7ukCvKUpw6j9X+7KHVoacf7xJJ0p
kJ7Bn1Vfy23+qr08nqTCX1Eo1C4vgMHHOt3YjQWBRFlKbwjfCsQxX9V8xlYnX/z8T8x74IeHXfE/
+CggeKmgB0o/dU952Nkos2fYm7UsmhUP6s4ggRwnZvcnmVfa4mc1XXl0u/39JNZUS6mJlS4cDoNz
+ak7/+pJ0jGDq8eGB0AF894vjiSwyvN3yZg/LsxupSDVnUeJ6Yf7SB298QzZrXCFYPJ5ZlU4y6ni
s/T2PZvhv//1P//zfx/b/5Wcsc15fJM8+1dWUUXdsvLzH/9W1X//q/jnw8HpP/7d6+pyR5a7nV6n
q3VlXVW6fP64n92yhH/d+R/5PWkqJVHISWL9oPUBstE1D+UeZ9Gw0lDaDLGWLRhLcHOvWDRtuqml
kNl55fbXBBoxKQm6TK+4exVG+2+vU0WsYjAMZFg0j+AnH/x/XXBf6+uq0dfkXue/XvCtuuet+vve
4m817DV76SAbyw7GuzdgvmfVtXLcjfrp6fWdPwBjsE1SQSghrarRuxr3mUBz+XQXXQZ9ieYetmBD
Zodk/U3l2k2XLd+hRhLSNtMrVr5kRh///30DHf2/e+K9jqGoqq4omqz91xvQs1c37TfcAMMhZ1l0
/3qP+Nn6Mr2nq0lvTWL2fzg7z95m8a3dfyIkenlrGwzuLXaSNygVDJhuUz79+ZFH50zGk5NIz96j
W6PZ2mOD/2Wta12lWFMDBN07Z4A5/uPTh3/7/e+tGBI/uCgZmiaZ//707FYWl0pW4j32l5NXqCnj
HbqX0VC7l2j0QvuPz9OsHz7QMi1d0RXRlAz97nHDrAvSqjGjvQrVCE1tOsbtWSWrIPRCeh5roZIP
WyLrJzrS6WnugpOAxBsuUIGJ66rFF190LGOJN7Wfzy3xpNXeEIRLcbcqtSOwtIzWCTEmJkHCCIkW
bAjOT8afgumAY98owpkNUa9QFGHwdlJwAZYnRjghSkYELlBXRr/TXs/xPGe2k+1KC39am0EuVFGc
mavKSQ/SIpsZbjbL15a2Dvc9zRwQKBAPt8Xmlnlp7irqi4guGJWqgG99PRoAEX0w0KK9R3SDcvk6
g0YBbhu3DnKEwp+Gktveds0eEBimBOhHntnntqEI2cpw/dLnpNml6QxK/5nDbBOms7C1UYgNXmOm
5aQYTjebIPfoIRJlfk6XOQQpY9yUU5jkSuCamXeLJ712OgcLpRmDEnK+XYxRR9MCIBevpHBGRSO+
UlBxdyQI1THm0bDyHfOZorYsyimoZBav5Q53tkcrmJxPQfXXkrTEn5aIpYhsB1MWJeVuTXZpkjWB
qET7GlOCEE8s9wozn8l0MRKbwRacXxjJaYnNGKPBR8Zg/AOlcpXalXQ7Z/Dz3DzoykSHA4gYX8NK
AgbMAg1qmq+LcBqJ+LLYGaORHB+8AVPUHstwdkkf6QJ0qNXVEmYDQHdTe4xBE2Mcbg3iP+ZXUjoJ
cp1C7FNX+H9sunzOUOK2YEienQDVmHddT5JX9a7ImAdfByjKwbawxtGb0Dg5IkERGsU8UGZFvurz
Jw1+8Xsi7s8ILUTy3BeiMr8FCzHck/9QG2uzpaij8ISiJt4WWMprHeQGrkDfIR2gC70qmZfJGkof
GYlhMO9oRxGRQmKCLxDbhurVOPGhUqY0eVVhg3WU/dscDYHlZupC69f4tYRYX6hOyFiVwpnaI5uI
gStG8/K6yYzFrSTbwGu6gWRP66glbi8+MwPGuZqVncXzLnbkym6kDaRro9xol5V02TSwnKkW4fO0
dDbLNvTi4CG5rArfUfppbji3YG2iuhWdm7+owgV6mta0XYv9IoZTX9rIxrtYe1my7pqN1U2Dcprl
E6V/BOrwT3HunkuMrXk5f5xP5s9rT9dEU9Y0U5d11ua3+6+qilaRfCna3w7KQkBQAUdT337N2M8P
qjYWVtpr62W28O7vLIg5EGzil/aNoWSOlTXWbUv+lhOtdOON9SylMDK7IXOF0VfgUg7KM3GYHTmw
S04aId/MHnFVDTmiRiAkggH7nZ9KeMgYJ+yjExNI/2kYLK1p6Py385PxAo2EVnOTbztzCbsDH0Ot
8bpTPKAISTyVUA09ReN8+sfBLf+4Kf95McM19u3FSH6r3hpZj/bdlGGii2/Xdsi9wvoBKGZ9nf/+
cepPt6Jl/fNxd2dArVeaZpxlPm5V75uHdC1+WLdh3oeknNfZxXyDYkv2TT1PlVmOGKkdYndC5sZI
tU8IjPfw27qBUC4hpan2kJTrZwTJIL47gAeWNyZ6UKrgRTKVyMchNFRbevr9MaSveun+fv3+HMN1
+O21BVIbh+fUivYRutsz6MJUM93QcmULjMDpEXccNNQ+9fj1RuGn2FA6iPLJn2JI1oqTorLbV2yk
KYWXKpCh4aSqd84Xsr7JYrsBGqANAWi5eVhOkDx1iTYl/AuKMqSkDZN4ya4QL3pKQOhjao7y1xIi
8gtaBhjnWkEA6xxFBeNLxjsdCMJOPDCF0DHPLCasJ4AHPbdV1EzbismkV61FWlNgppiuFzNa3E3F
13zJGLt+oPFp4R6sBoySOaB8ytbGSzG4JWACoE8rRPKIDMZnF3wXjTn42heM5iK461zGmtNkyb+2
uSxB6WON6JMBJqWzErjsLvA+Cjg+v/862lDM/vLjKMNh8O3H6VW1lK2ERVY9J9jZPgurfH17FBbV
THKuU93LLTxMoVyMo3W4BtXeNCDEG8HpJ/yz4iFbxktjrCz5cdcFs8EdilHGifROU4ArQBHaXMRs
YG0fJUIfViHlBz9m5iUf0ceVwK3wr7vzq1777ZHuyuGw65Mou3J+hRj7caA4uM7s5GOajwzEzOpT
PA1m6aGZXebhATXcUXvTt6UnuSEcArebAVQe60WzDEg78j3SVV7gegREWaCPetIpQ+idRvEs5Qdn
TqJO60OwN57iHRS6UhhL8zPIlheNca55483h9bC7TqsPCCqA/cZa3EJRqZ7PsxvIyvzignjrR/GD
JK9IQto6xSVd2pprXIAGNxySKysH1z0sLqFLwzoaVGFwiZIXHb+qo/JSPiQ7tCUSotIhjthTNcTO
mCx45TP0L/oOYFy6Q39F6G70x3n41Vf890VblqrKsqVb8l0d21/OiRzXt2gvAVjCaMWjHA3y/jIK
XkJUYC/Nh8hCIL3vsssuoxZGdTIa+GiKMTrD43KYI0KPZPDPZIZg7glBDXB6n6oPSxrvAm1CbYoe
b5XP4/Ewcg0YDjym8tT6LNQFkjf8SEXYJukkY7gEOgQeNosOIAHFXHr/fZtIP/UIFv/5v4961xOe
LbW9iiaPCsxEHA8AzToURxqslnYHl5H2GItrRqBn548PNodT/reXfHcby1JeClefDRq83IJ57zsV
sHSN8gjszmnNZV0vKZrKcEXOTI710nuMuAtuMggGDjVwVEEeS0L5pl2+aoy5CXUEMAkvInmUqTOF
pc1pKEzTgWBUP4JfhW8d6iQnMZ2iXpTKKCgGJuQ1cIaA440AZ4GfpXYKAkPBt9oRuZyk0cX8DeiH
q4J8EALFecyMLF0ymY0bu8BEGFfjbCy/oyUbBkyYoMPq76eKuKv6GaxmyAvllAiyKNnCtsAGGObJ
MGwpZ/1rqK4bw+4au3zt3uPwBalemjDhIFzXae1OWZQGjkMTLHhjGO3oED7UVYYxBZ44LaLpCQ58
2cG3mAq5kjk5Pzft2HxqENA81MZASYUDfqHFVOybaKONbjTcjV2gOu2Qw+TB8kuBH2yrOvGu69xQ
xkqPFdI6ChZJs7mRvgA42PkeOLJaH8DZkrSGYDu5QuzqYVNNUnwcJU9kgmraaEMgkYmRg7jDpGXK
XUa4MRNcRP4YJjOywZo7QoBr473U6FPwvgFFYPpsLRh4+ub2FroGynx92sZEFTudhFngH5fC16H/
25q7K3SUVpCFoO441A+QzKw3fHJm+krcFvwY6TqYZ2Rbrcyj4agPGecZ3mfBATc7QlXpBAb4XnrI
t9Esn/yxGX64rCRRFjVdpDEyZG0o0L5dVkprippQN1+NcxSsosvW0IBb4fRwWQlun9u32Y29aEiu
Gj6FcFvDtz++gv5D8/6v76D8+ztIidBoZdtGe51GqfeCMz3ZWDmPrlvh0XytbxPlYLnQyjp9TCUG
KTiEf/ImHsMzjOQxx72CQwgKO5oqwp1gdwQTXXLPiGP7rYZ3AL3A5e0KU/GyIIi2ZaILEn8YeB9v
eY3t2ojM3Lhz68K9DjlzU6ootZiHLN7GIQ1PTY5tYXM0CD4miQ5VobYS8dD3CcF1GQwHsOagwWYA
a24gzZPbeZR0A7E7OK9i3dVJ/OsGRb24H0JdSgdDQqQZvgP5FREHroU3htyIXFd4kJL0Ng8MFwNF
lB3IFTSMHdF4X1z6cbYhuDj/LxZ0ykthTMgNqg8VzpHhkoG5eLigY0eFzw64vLYvzA4AgsUDMDVq
KJYRnT34Ln8CmWrKPPUXEV5P7C9jk1gLQPMsd4VikOBTqcH5xoYdcBmHdgaGZBgSOdvO6sDFVgDg
UEnHyeGyImlB1sjevbUz6eaBIINy69SM+izCJD9zpMhu3wZ+ofZnWTKUHXeb6l8L5+62rNpY9CW1
pixBOrPHbxQ2Z+fond0efORXb8FrZ5fvcLBNdIHdhCUUYglFYdw46keFBdiJoEQYmdQX/ua27laG
P6mxF5UnKJ/MT8oHfmR9QB1HIZq0D4B6poy4IEGCEWboj0joe7IwRWLmxj2xw91gOxg64HrwgBB7
TFiW3E0rBGNjklYH56gS+eNYcZkGIMXAF0w9Km7xkM9rEKKBwgwvmmsZ+zgOSOMhWyCjbLE7fxSG
SFtEvvUOFwKiK4cwbQ6N1XklMi5YMnWDL97aEBP2dTlmPNad1PyPLlb763Xf3dihofRlpXBji1ML
/i2en2Qyw1tdhVwsFZFyo/S9ei7nSGcrL57d3quHdGOsux0MY0Jer0TDinRWOsv8kLwatvwobEkq
dtG/7CoPVVDxhO89I8toTp1u4TMFbW/OHhH3UNfbP45k6a9j564MSJKbkGphGe3LNw1x95My+F7Y
AzrE8R9eljDPy1dJcVG1Iz/244cAayNz1E6ZRvx+BMp/vdm726FralG5dHwV9dkK0CN+xuEyuk5v
RIVZqw5yFT3RsqK2e0rIUhQcyKS38g0H8vxy0o6X0+9f5yfw+F/76q5N9m+qVagS+0pbd5/QcxYD
PCXuzckNEtEbThv4cTCxdf8qf3+CcflgQ1Vk7iTF+urfv91GuhZKbd4VrLBt4N4WxQr23PVFQifn
j867Cy5LXsUfG2AqulSOehNDjrOdgsrlc0VdEELJWU5ubwEBRnWhu5O38W7u+xcZs3M8ETArkEcm
aoElEhklcAzm/+3E+hTEZfRiZPPEGre4ukE7ZRIIM4z5euZqtyXjTPh0ZAbfHOGPQlgdrrf/nmL/
PPTd29bVSKrCKw/dvhntXFmfMWUH+oJ5YlTbxHoLsn0pnhrO8GVHSPZj7lyIuEatM7/CXi7HbT5O
xKm+hkYLEUQ/E3rqaLEdBDhj1NmUqAAofoWC0fVY3hkf8JHKWagOTiqy+Ec58f85Iv55ljtgojmH
uSAJVbQ34HDjXNQ45L8KxGT0s9B3isIh0tFHF91OLoxjK4gXYx205d0/hm+9MAGsguRze0UEqefr
Np+Dr2SigzwJIXipzgJMBngP8jh/Zryp2ikkiY2JxwS0GpjfAF7tSLqtm3yg2CmCmzYekpc/UCT5
BzTv+yrV7hr8Sx9nkXlme4hT0TZhby+rZ2Uufxin/nRhNLkWJ0DvHYArPPfhW4FkoMn4fZOqP3Qx
//oWdz15Vyvnc3vlVccv8tH80igkB+PNertOo3WOvnAJFwHX7xnJjHa4ab3WvQ2WWMmMBham8tAY
wGaTFyokU4N4EI/7sV2gwVqWW07b5vUKRjyVUHgehIOO51mw//0RfkJKJJGBjW7QBsqycbda/CSM
DSOi8GNW8djjmgLDphvFyqxDOIhDfLzgmuQICNyrjjW8wxjmvL3N0T08o3nHc/vM+sdED5XCEr28
00+1FcwgaFVjZYpvHAZ9JZQWaYl90Uu50+cKI1VxjQMD53h3tm/P8SOMnHpKw/z7oxk//jr/PNoX
Ivz9JGvCIAiuIrHIjwUKJGglg2fMFREkTPhna50dy2aMH+JC3youkgT/uXS0vb49h2NlH4SO+XzZ
BQ906q8qrqTKEsERiksWNQsKQQlp56+cgNI8XUfrdq56jKEMSJbSPIK/6k+qh6Sc6tFUF0gPHqvN
iKEEjN0K+4iuXxBdRDlXYSRLTg4cJ+xWV2dcFarJAAhYg2IWJ7AjPEXgjt9fjP7j5vn2Yu6WbVv4
uixeaISYZbT+usKghxCJZ04EyN2wG8oJ70tEgpuQfTJJz9A8bHWJsyz/c4EYEDMd6gVlRB70hXxn
zkGmIx8kkJf7anlzLwt9fUU/Bs0cyV836KINzn2g2a+/kMTS2eowm7+8JrgBEpwPqeg9kEvzjUKO
96BXU3geJNqgcfz96Rl//nTYf3t8+d+9TpM3FK1DH9gwGRFWYrAV41kN6xsaYQC5bpTTdPnWJMAY
lcEJxrWo3rBZyNdXzIOwvAmnBDBr8YNJJiEiSjyIyb8hkrNd9uIiJNLVvdROmSzyyu0+eZusrZoI
F0Tt18dLwhAJQyp4AWPxiB6T3FlxqS2CB+bSZ3oRa8TFYpw9RKeyBcPEU/OtFe8FvDegU1Nkf+nT
iULAWL7OUVF5MZ0p0nMUVAZWcAVwytGnEN81im2BcD6DFsKLgDVjpy6r2OFKIhAbehBRnY6K4D6Y
K0hk2Oaxa3Z7km8iyQUj/v29K0MB9Z87VlEVigqdjtYY7uBv2/FcW7F47nnt5xdjhNAHc1+UTBf0
55ialU6uLFIUX8AyeBvymMXyih0PzPH3jMoQw0aEvvCOaMgo4JEHIpSXslUQTvgbiKTkk8Sb9og0
sDuo7u9fXfqxPFAMiAiWKlmicrdiukRN4lTmkGx2xmsB3/i8haSPlwTy0a14gmv1+weaQ9f033f1
zwfevavwfBXqYMAg67fcy1Y+ncpDN5OPNbp/KMvAz6ShDCBw/3ZZBawnPJpRBk26p2LSLEmq55im
50LNZcBaQwWWgb+MdEhlCwTP9Ul9EjfiXsGlUoK/iWsDPrfluPOuB9npT+U+e4DxCyl2pm/UrwzG
5mB8ZOuzY267DPtGcw7/By5QNC7fEy9E5nbZlw8cDyq2GjsfLyE88LGs0Y5/DV6+LqTfXs1dwxkm
Wt/JKnduuz43OPfqy5ZTZlEYkwYDU23kLy8x/MnC7jfyUqjH6JOqY4zqG+SLEHmE/3jNPFhz48Ts
PnWRZpWrAIdvEs4X2bZbMqcdY2IxANGcxIx+K+f8zESafcqLZhZICVy+V+B5NnbVTy3mYrhUvXSP
OYep6klbijvcea6HYm3io9vf7MsB90tMirx0F87L5+o1fv19uUg/Ikjf1uddV5gol6KIOqqh+hHJ
HuX5tR3JNHfehs2BKVW1BoYoXifSX3es9BOETP3wz0q96+Cu5q0XaouVWipICJ3en57zqa/MwJMZ
CQjIVQJHbCe1NKqQAhSEvZEdNC7pEEy8tIgnQXA1DvtJT+iSCSAyLh/JT4wJQ4H9oAFSzi+MlVW3
bxf51fHP80SdXqSJIpGiMiIlVjQ9SBypeqh9O7NG59bFFEKzbHwMom6I/jN3sFsBbOF8JrIj3kZF
4xLMRuNWXZ75/ZiF3RitYZY8vxBJwVRBHElP4tYi3xs24o4Qwk7AjUhRcFAbQaqgwM+J+d4M+cjl
WFpmc/GTWe2FXue2bKJxjC8ajsUY6LFoZO8S2+me2YovT1v/FQQ1lD0894rG6WT7YrlNjZ7W1pMF
2iBomn+sDGk4mv6zXVQJCpAlaYCLdydJflHzMIrZLjjgchGoZM7ZwwFsVEgcF6l21OVlp0y1YFPT
UIpOeCErx1ZvO/g7522DXwYOUSiKIpdTdwP0y32YksK1FYj2RHuGkP6jtLyAKPTMRlSN2Zox7+Rp
R5JbQ317ezSLDRn3Q2R7dwh1r+BQCvGNlOzi66ojqqMiChTVHUNzfYg4CK/4sX0iHsD8JD6/VDq0
IajjNCIQvsey+qkKM8HfS8rhkq/9cosfCpJKhVOIykLGbn9fBcdbs9bl16DeG4HbWsdY9TQGWzfX
yB+GqaflVJdNSt3Vz5TcLXXbLGwhXzBwhwYa+ouSLEC0BopDpiBRhOV5RjfDEvr955H1H2tUTVJN
xYQkpnzNSb5dinJ5ya9qnwKfSdBet4W/8WmVzYcOpnz2Id8ers1E0XaVsAnEZU28U+T6tBJ4EHar
6vYgm/sOUfBe6jYxnQTtqPYoVjjAPBrpk8XRd8HFRWd0EnuyPC2llTLQiJl4UNk9SKi4qCGwSXs0
V1y2iTCDtqKi7dXUiZI6qf+cwovQYTe8S/5LXS4pCK/yTDK9Lt2LhBhjAQNTS9oowkzmFsYSLV7A
6YqjZY6Cg9scni66GFLF2omOYxW8boYSrA/1oCoU0vnaKJclRbQMVNvJ20qw+asXNw0jirCbo7u0
lCNYIM6pvfCilQfq0ZwtW9+moM3M13U8sJsNUxkD6yDI9NiqqosM4Ss3dfxiSDs9nDFisTTPjOcN
ni5y6ArGc4ONV/kQtF6FtAl/r2iaZS8MZHyLgWfq6MQXJrYO/4FgPByPw4NmwdfgxjXbVWKuevGp
lmZB9WhFJ914ZRm2BD/6AM3SURqaTS4h/c1KP3HjYSLPqjW7U00QFVHVmq2XW/M6bSxPyj8IzcjX
sbSJeZxOXLGmK/DHgEs6FpaCNs/OuwgHRAwLATOztUrGDNVivaOyTmLPjPABwGWmh2bbw2Gp+6Ug
HQRcd/NNnK97XFCu7NXgVeoesByUVm22B5NAb4bZo6bOmvgpvw1Z3KIA6dQpH87rxIBMHGxi3WuX
pWVr/UFSHPD/M4RsIIzavlxxTpxKoYc+BThch3ws7VQc7U3EtD3I9tDa0hWW7UHG0jCZFENg514E
V8i1/aU8GTX4ohuWQxxhZEyCjGzBy/stRIr81ewYxDgzWSP4NVhAiC5EyLyv+gU/jZWQO8VlSTiD
lex+34nqjz2RplqSZUqSaFh3PVEeWbKvh8J5LxPHMZGwj2XX0OCSs7RtPul15FlP3hB560/C22XH
TjDeik991p5Mz7jMu8fGyXAbCr5mgx4RaEnGfcLdL2zbo/6Wk4k2SqfyH1/76/j+z/H+7WsPx/+3
86OJ5XOdGf55Xxderb6r+kRSxgyiMQD0l9d8k5hw/j6v9aspz8L+5DcPvjxLbtjav6NnJv82wwN0
RIop93CHQi5OnAA/bRO/QPLPhpj76r0+Jsq2Z2LfOQYWgzcThYzhkjWX9vSOjh/YBvTtt3hDd4SB
0JMPRECAyF9oi6QOtcR/H9ZUIAiZqqWIdw8bWRdJyOUBbknngbXy+6VP31C5RjGhLqs056w5uupI
1UwjYgoSdbQMXyOYNp6AuguG/QfOIjpbDytHdk+VeCYBkjicXhdyiDaLd+dBYNB7RgyEoUyLxJUq
Yn9splmtPrVKDITGQTuGARCTseUULe5VznmwC7GxnOLfWoluhhEGZC0qwdxmaHFGgh9N4hthipNY
O2WmLfhMGbwUoS9giDTFCA2+GIgChMxREC/OWKDGLkY1iIeQFzHJgW2No0+ZzyoUAfUcIyec9iIY
pHCvDYbA+q6vF+TwyOIGb0niGi9QAxuPzvnSLPUItuuxHc7Tyz5+bF5lspGCeUW+LOxzxUGjGks7
0DFGy/9DXBGy9XUQV+ENJRNo8dYSX32shDnk+1BHXYyFrqMoE4PZ7vWhrNbAJT76Ptyw+Tczoqmn
0Jn1bqJfvOIvFrv18335zxK4K2dk4xqkjZANla6g2iKiJNLyTPdG8loy05NZabzJwzAty0YaFt7F
8vyg6ZOUnBPMCJQhWKbhBsEBlzh3TFrXZzokwxFQrivR9oKfz9kzFWbuOIRMyMwicQskA+AQScEF
syge8ivWEB6g8Ko/MQ/C9YtstOQlX5V4nzwZW0EjPJgpC3lFkysuT9Eyw9XgUybyFL7BJjTJv6xg
IbyJ0EtmwuDSHfDi5rxA/20w18G0hQk5DFHkfZBUh2xm8gNKHLY8QrbrFpFj+KwjLEDTg5k1bKvo
DwhZ+hEh0f55y3c9liEEws3I6Scka5Yv6IwQmON7Je189K1rCF6/H74/aRMk8dvn3fUvsXELboXK
7CV97AO7Kp3i09/qL3I7Vua8ktoOZvw071iMwKEVyLPh0SnnbwTEU9SOxTft0zgG6zqZq+DcIsZx
NlU6v/95//s31Yf19dsRdNfuWJWspcrwZuCjpOa02yrvLWgi7MVPJpMFQVkJqWCTFPn7DUcnQF+Z
wuqd4af4keOCsEtPQL75kRGyhRyWMKwLLgIj6qExcZgIdpm6U3LAQFZp26atKx+kGdsdNhR9pQnZ
eMimTV8ImcVShRQjaUppHmB0TMAAFK0htCq6uUzPUKL8/uzyj8+uS9yNhmYa+hfA8+2u6UOhT8U6
YSR1HYmf3THQnOQjn9wAX15uh5t7fZS2RER23oXvheXIrAVZkF3D+2N5/jg0/PY9hjPi2/cQ4+KS
Ccol2mezHhnda/3JjKg7oZC7/DVm+HEjfPuoO3Q8zeXWzFU+KjgaFnlR0QaHl8v4dh23i9shgcGG
Aombc4TZPAmG1E1P8mv+UfyvpoH/fI+v6uXbIzeRpjKu43uAjBUvPcm0FFjr+tRvY7TZ2HAjSM93
9VF18qXm/fG7/3jtfvvwu9LI7ALJrxJ6lMT0JDies/MKWyrMgnxP2sG353IbIkMazGVWKOSVB511
vCfN6xMrVVKVDFLKfv9K2nAA/WcbfvtKd5VAGdbaJRb4SjW2/YdzhP+6RlwiroXpHpMiRMv8sba8
ZIGv3WNE/tyxfWRHCggXmWsc24N0UJAb7vu5+aQ+4eBWDimxyrO+l68j+S39bLdc5xx3JnQzXKu/
4gQIH5tc50DVAAKdvj6jliYRVhj//nA/t+y6xjAGmZYuqnenb4C0JrDCYdHhTPqJtv/5ttdfADYm
SByw3WyXv3+g/CMy++0D747fvOyEOlLyaE/N21rTM+Awwx4oE8R66bbaEzI6kjG4aI9MBptHPA1R
oF+HdHi3saZ4ayeiXRc7wBYrcNGoZBLc9z/eyk/sLUn89iXvTt4muJbhteT0wQzKuI4IwdWu09zL
8QIPkTbgLxW/1Mq4AW7i8Nt0K6I9tQTr1hthcoio5dn/eDTWmFNNcEGC44CGL2n++J4/Y8Xfvufw
sr9t1bIR2yA0+fX6vf6ZPBmFnZFnBk8wmpRArPSo4AqN/Xd5rPx8Lv6zbu7OxVyo9ECM+RlLiTmX
8BhCUz0vGKqkD8oV8uHSYPzbTKhErvAFjTEVDjV+7wnGa1Qe8nWdeVK/aDW3REOSz6/JCczKDLcx
5hH6WkomFSM0Bg3vUuhkL1cSC3GK/WzwenebYIQpBXYCBDlTqj5dtzAj1b3kwq4MAkzDsG8b9QZj
fxsWZxOeLlthrGEPkExCYXpt1sFtQhuRzkTci7KlKg0uriSqqJ78ZNYTcUOaav8ZP0UQU1CvfWrP
uFmBA7BZqa5rvFic2wMDVAJWacFiMCz9DZZBsR/cwo0hixpWATV1Hy4v76QDfdKGV9G0gKx0mfjr
MJuTaGtZK7Ire1LSDSSQ48ZYFvraxzBAGNFY0Oua0IVaNIgoO9/8mjyIt8gaoSwKM1zIV336IpEH
rUx/353aX7vz7g7SfCHozAsLKpEmpWpXzUQnS5ZxjjRk6Q3loh1/0nMFx/Mq3HSzwbcKGm3CIGXM
RhHJ/8U1GKES/ndNe7jKzhUycTrmKrkVdihOLg84L9JVQLLB2G4OT6zTxpTA8iMjPNKEsdKqrpQZ
nhruIL7Ij7ejAoZuObnsZPXo/BcqJll/PPL9dL8wmlsgCzyyuu3NaRuBjY6aDk/EfC2SjOnIPUZS
F5z4MKCdmeXIwqMfRqzau5mLNv9z8DG2RYwkdJerulhdXB9QliSoabfA/aye4sMB00v6THc9GTDF
hIOD6MryPcIiCdzxagvNGLQneL0VnuXPTHy1B39npk+omMbygJPBeTQytGSsV26IcfGezEKvZASD
VYXJOHnGFvLzFZGT5eHMWOIy+QpXhI8cPQZYDBBrPgMhxpGw3pSXsfpFJi6R/ZA3BI2QioY0vXkU
juvPsnTO2MrixY3+6wVmFjdTMC1XZMLBYoRwwwkoHk2ayMfhxtLdVDrIhBMDnhEjyNm9QZAE/iI2
c/zq5kBlbDCqzsTfVBXTcDxWzIPvkG1MqrAeEJ8Dr26IGHmNGSrRYZZeXY5k+p95PTtjm7bGnYrH
Nk84Z9626PKpbLOZvNktjOcB9KBCxYqjmWQw0pb4GKDtOu/Z/jmt71AiUrBImtPGXjYE5+AVAIOu
XJ67RS3NVZVhBayVcfHKHPZWT/7i237xaf9bPPy/c1K7q2fyqEuiNuQmUfZJ8dgRjem7SWUX+rwa
QOaViNWAAM9lQrXQtCNgL5RfA4gJbTCYi4mXKc6tnOavFp7IEpSkpYrbyLU7BSTi5atbsAyihdxt
ErQimIuRpqNOI4ye/DFE/weDgIKX4JGZf4kaQxhD7sy/9OrMmlGQ/n54SD/CWrqpU62LOvyOu0Lp
ooRy0KUhtfIn4zGZVhhETRhJBtYDJIxVl78+8McGHb2xoumaKlra/SXUmIkkyQBS0jo5nOfF7oKt
bToSVsFSe65n4Q6Qj6SEB/2UPCvvvz+t8VO5zpQDRYMo65L5xfH7dve2hZZold6guCZ8VLE7cxUl
Tk5SyXVsBHaNcV46D/HIJi2bf2JO9W0hz2p4v8Q8gZKnwqydRMTLm17A1G8pVK6oHjTtmNSHNlxJ
OALPUrf9vLIZU5tfW2QP9fYDSSYQE1cXDNpNrwINABfT8GYjpNOc1tjXVLu4W1niFOPcGmtJHOGv
syRwqELOCnj24GzbVB5UCdKuOxe7AOtQCyNsm/54Pz9V8pKOol60DMXUvpgR395P17SK6vu3814p
7QwrPHiy1iinpM9W3MwZXoCDg9wk9SGtrMQjtJ+GJJArmNKomKIriMZXJyffNYPZz/Bti4RUTB0T
ci8zU41beKQo07RjZHoTkRKNr1dX99+idgf7mmmPdbHxtscQn9dkDm51JR421oMgnFRnMIkhjlhh
MIgLAqfOzjiEvsu8Tb24cehgBwlIcyNS8mrH+nawhcY/VllxFaiyV+Bcsfr9Zf0kuJIki9Wk8q6G
//67kOtDpVfO14jRTDCVgkmAL5o8u+Eih/22q7wanaehPiZQjBwdSDHHbs81EKz/V98CDwHRkNi+
96r61gqu+VWyznvBvdr1W/WJW0PFYP76YK3oTXDkwhs0HWIW0LGffv9w+aeKUrL++fC7xkAFaRPN
hs2cTxDI9QusVj4ZGj7ewIQysiGu5IBT44abeB7uz1BQZnr3xakvMQuM5gSHDNGrGG3+/r1+PNW+
f6+7XuDS5r3YF7wUHGiwU1/3JwnXl/5ZPAl/oR5f3I7724LeWuc/pg5t5a4b63CgKHPz6wfQLKpc
ccZty1XmKJgPMwS4LaoXhjTvMC60hWBDU1Zw1QYZJNeXLonZzCg8MkQc9y/Ve/cHQPHj5F9mSw/w
maSKxlBJfdvRRWyk3blhR1f4S1MgbA3bd1vcHqZM0pfNXNnUuFb9dY78hATJTEpUXdM0WZXvtkYp
S76stHxq74jHmIi9oybB/je3+R7x5Phi+7NyY83T98Rh8KjZ1lT4BB1bXqdBZufv9bt2go6SgqDS
FkgYvUa2eRBw5SNZkxPQIq9Dsl/YZ2NG9GNpSolC+C3C8D1qCOBHeu7yGXtN4M9i9N6uidS20DtN
+DN5bFxM89+GvEqcBv9YeT8ShWVF0SxR1UTN+mqlv73vsBYjIw2vnKB81AHVMj16vrhgn4x/Op6c
jD1rW6XjJLiOyRuhHhu8MKwTsgMTwHCQlaUEJa3UN4aC1hJwuTgQdcdUFp99QOgjkVQtnrK1ZwUk
PMm4Y5zt2NEmf+wg46fC4PuD3P2EcVYbeizXPAhMcrROhGZA5U4mlLq9ugPh64PJ7dHH2ALzsU/x
M5hHm+E+sKsZUwDusSfBRa1M+BS3VomeeWTivb81MV8Zm8vewtlvJHKtHTkTpuI2XrVe9K6T1jWr
qIC9eKUTwhsj2xnnnoVuBJ75KXo0X4JnAd+rdnq9kT71+n9IO6/dxpVgXT8RASYx3DIq52TdCJYl
i0oUgxjEp99fe21gz8jGGDgHHnscxdRdXV31B/lNRfmwu21BGXEuoYWPMiT1W5vOi434j2O8WTMY
rd3ngL/Cg3ZkdRDYHBnQT/t1r9KdZiUhoehDjKb9SKVYQ9Q+6p2HEPgO9pQFS0FomqrHJ80X6jwA
zDQ5lDbg7Czb8eHqsznkMJhvsxUaS5PWQMG6huzmXbS6wrp7nOfe7XAJ0Uhk2+Ug/AFzh9aJ+WV+
R16LKF0yMZtQ7QFglz2smzZ6D80vvBkq8kwE3Tt0TWCKtDyc69CGQXnH0RvnHP5Ki9Z+yo9UMkGW
EVXXtVcwiHy2k/SRMHpjcIiYetMm1Hlq2N2sm1kLUp4v057yohlMqhqijeIeaSA5LV+hI7XFPIAR
4hLaThgeI/p0FHJQ9viXofnzyPy/k3wJuNH5GqulzMgsfDhfZ5iDXuFB/hD0RNTTfjnab7fkZYmT
rvm9kcWEbj6QD0JXxrN9zLoen+/Jwv5Fg+nH9fTP+/+ybuXnc3W0Sy7N2CQdOgA7dLp157hJcveK
ZC5tpgmNATmAUSAsSk9jol5Q9JrEAXxr7w1fI3XvxJVTTX65DWK6f1vlkCgyVMSWVOM1rt2Um65E
T26DevVKmONPd1f3rp8Yoe4a26M1jGZncHYRwKtHj9/gjl87rm9HFyVsQ7U1Q/nasf0RVbVqqyvV
LSfJ6Z2G+if5DS6+748ZjcYH1aXLUA6frrlOpzXe4IigAKjV2f1Pab3iUiYs4hFHjuBMoiOPFYqH
zkCfWW0PmIhwudi3Y5ZJV2Zo7eKBPRZey91jkHiF/wyp7vz7Xv68RvxxNWL1/ONqjlXaMh85V0MN
Blgx80rG6x6hUxLWj/vhMoGqeELWlwYuJQRPm9YmYiJqpwqOY3zMFxCvYVn6dUhJgLaKvkfriD6l
7uEt1UMM+DaikwkiAZ1W5O1+U+lRxYj/18N4mX/6M1XMm5GeZreWk3/WcwTRNqAgMKise8oc4JBX
Xz2li5ARvr4R3sWszgAxg0YY9qGT9xsj6ccMTBOZF6suelb6SwHsXl+1c3KvCQjvYJzxZurv7yvc
cnzr/QJsiErD/j5EQ+SSBtHMihy4mkJmAGQrtCWyMbUfn9rKQPhZhc/e5ZckmSz8hxv2x/m9Vqvq
KjP1k8n5nfvUilpZ50jLMm8bCM/JwLLa9XO1BepChEWw6oHOeBdhdcwV6NWbHnhNFen17VCAqYZ6
45uiT0E20ZRuPs0enUxxgFGJpsY0HsPSgbkzbCEQULrXD+AISY/br3v59DyWNDKv4yZ+y5dM4M8S
oM4+3itBxo5uD7OuGh4JpUNe7fpwgUwBSrQlprR3okLbF5inbhRgtEpTGyM6yJIksurkCCkyGUqP
XQsTX9Y8tUvNh92vNMKtK2crv6QNcMRWhZveBJ9IsmZa2KRBa/mEDJV7zzK07yGORrXSTssePkjx
s2Mh5qDRzuhF1w5b4LMMpIFCilOM7bd/z8Yfu5aaQjkAzIhFS1ssN3/MRv2UHXPlIda8OjAfogRy
ywi17Ty8btEAdNVxcu/e8aHC3viMUqHbMl2SAe2zWt1BcGBHVYVW81uM+IFmp5ucE8BMXSaP/moj
/HFa16LcytsWp0UqBaO/nXSuhX8Eg4HDOZkIRvSUCU4VwXbc2BMDeCQmiQwCGeJAmxphhVql6oPz
bdDGNru3tJ9cR1AwjvUAltcJg07Atuf7JlqfiT8gkUmLkUy+eiA9C7BtwnPTY/rcDHgLjnbsV4ci
6qJsYeZuTGmXKuRbfetEbOCsNzth5RGGUNBDPHNHXvWg2VpNzATQpA/6pbiEwHQfeMosTuBsCgzs
AN2ew6fpw2BHxKYkw+V0Cw/1O/k4U3r2CvIvl5lc5/nlI0WqkvKlMTyd2kdK74usXt6LUes8eiZ9
9K6Op4OK0WELZax2joJuNUmyVTSykKpHqqqapMd2VAZbk9LjLuMCrgrpqGvtWbsw/kpPS7vcq2WH
8xW/XPoREgPZ5mb5EIOZRLqOy047FRab7O6LAQXyanEDgHFxESFEpYN+L0o9R6xUgxycUw4dwz8Z
bkIducbPkJJl3GmsYEuGh2sWSNGLVxxoVjyQtlK5977JL84vyDpcvOOzfccPy71vAAOlCx5t0z6i
RKhQUTbqbnUeP1ohPaPiGd702RWrsWatFuBZIHSzGdolLIn2IbmsjXyUYR9L3eXm2BvQ5+F5Aigv
QpmOVfLYrQ1Xk5aokRb1crsr8hDrAZRTW1oX3bfG8iB9RBrZbL1EaRuKohpgZo6lRxwUdjubsNLI
K5oBCM0DRnpXKDPT1ce7MSx68W2kn9dxMZDhwgr7bUTgTSU4wwDDyOLRqw8cFhXNOtrjQISQ+I2O
qd6x1AUbOLQebhSlGUEjRELTEfhaYzWT40HD0LEg4ExxlMMDONlQK6UXQ2WDUINeLAX9FixTuiAO
Ir+k09maLblEcd+BDl/FnaTuyiVsdw/tT0BQMMhp1irZQk+AFDr1Y4l88STqxgMJWaUuKhTJBmXT
pnYutENwb2IL/5nJ7C0fB60YIXe6hZyDoDygbgUFNddkH9IC4Iy6SJeWl6KxLfCUAhFVpF54XDu7
Qy2XfyaK7pApO4CqKC4/Taxce3I+vj3dO9mUUJ5E21Y8KfOELFyXO4VIBlorTbOG4Qr3KDv3Cmxc
vAxtMWLUDpO1UlgvAfkCKAQFlks9MhAQVY3d1h7mxfH0pqi988W75TNAkmdmZKA03aNCj5NoLQSE
odG+UY0njbbzDdQz2th50VP7NevV+1lYBRdjodS0YweSEB/a9tnnfurYqsQJaPwhSDQYRtwhvY3s
a94KafnelCkDTcV2Q7TfWzjhdhX0rM3VtY0JnAQMbGAhVv3EoY9olUxYi891O5c/sDOwEhj8neiK
A0ArLFojBsezFVowA86079rmb1uL7/UslgDZ1mUoPLalvcIoLomSXGRbjWZqjZI2CDZ7hG1ianlV
HrAwumpni5Y1fkc3n+0OwFpDxQ67jIN/r0k/dPhbmqlpCmJ0mmmb8kuGqJqXbV4/W/o0N5N+k8YD
PVe96pJ31RPdF7Lt8qq30yP+ytotSM9Z20DT4d/n8AMJEABcixKAbejUtYyXypGuxHV2vBlbStMA
ILd9TZoY2/EFr63UbZVBlSwkoaKRILOgb7bqTHocHon2aQPQb+5tFeCFdK+hFDVOs9VxekSpEuum
J3xomPERoeaZw5ZEcLLZDvMco1HgS6qYaAWKw4mnGt37FlWpSXGeJZfWNDNcHB/jOowvu+i+ON/e
DHCYFywqirft47PENRlOsYdZj2F7khS21FWBtqLRN06/7YV+yIBbLdmwTV03gF9Y2ss2zbiqz4sl
NdYUoZBO0rlNdd92bv5toh4Q8iRyo1AYXEjEJ/cUUhFOLW22cU/da9p2cMH+CTT2DiKbT4mwelew
R0BiwWGHQtbmnKH5+XU78bdvhnfsAHdfXRAaGhie1YlXAMHGpHBeMssSD+mxanCxcTlw5EWrdLOO
2Y7HsRcF0YoiWEf61PtmN+rZS2PFFpHqwnkIDoxuroFhBfjVPq3ABZuFh+4dZ6ZQqMZNU2i6AVzN
aUWQEMttnAXQSvLxHRiQqE4RVa56kKmE3wlAcYQHCd+gUG10kKP23Q6KVihERn4pt/+A76Ccpmgt
1QZ+TbH1ZU5czOOxlWS5Mo2lwJJDzQrj7QhZT/s01QjadhutplOP5NVCT9rybxiKowOth2Z+OCGR
k5cohcRYrQZ5szqrnYuKsGYQx1NdXujqSJJ+mT/fQwnlYJXNQEs3ETN9lUlISPiVE1zB6VPuGNqk
kmgU2m7aALH3pXTRWMt/z9cfj0fE0JiwOgXIlzrF9ZyftlbLkqf35IxgTed+PDm50B2fSlHniQqU
1Pn3ARUxyv/eB3KFfxzxZRaclFNdRw1X2DI70iPuJSp7F+b0tjJxa4SwFW7JuhDzk6Z0fc52RdGr
YGOaDvXzL12Qny7e5G7LMqFb0b76AX8ky9volGUQ/uWpelq19L1x7DxlmF3bjmwL7dEjnN1fLl5E
v9eLNy3VVAxV5x587fH/OOJVS9RYvZ6Q/S5XCVVdjWbcTXm2pdF2iV7gsc3DRrBLRZ31kexrmS4Z
vfZqXW3ffjmT7wUqunW0oFgnDJkH/1KotW9Wpl0qi2KHHGatfX3aadT3t+fwUe9MYa6EiN7jiTXs
7N8H1r/XAUyFa7daKq0n7ZssVXS614qkZeVUIYIdfRv0CUArKaCwWwbwrT5QC6VYhWqwo8hOeriH
EtlSSct+eKdQp7ZPSnAHe0MHT/fo+po5IvN4SKZ0WBswSFtPUSHVoLQohcnZz7DTwrNhcC07t8S/
xe047sfqKnr8MnF/aB6ZokfcQqtaR6r6qzL+x6NVpSQu0rtdTG9bZB1l9qaomp3GRgQS3pKCrQQK
wq2i+b9v54+HRYtbwA4Udnzyy3qryJdWZBxLlMDZ0UcozMWnUFEB0I+j5+YCQIMHaZa/TOIfMGHE
UtumWYYwt6LZL7vfLJJaLQPU7pw8o2P3DCwin5t8ckesg9wam6RO6rEZ22GM2raHEWtI7DZT4cb0
7GMwcwYsaQsn8MdE3ZEDYx+AtH+80TBuA2Z0dvloxL89oe+TzzQsRQVkLNu22fpq8//xhHT7ATfk
ZOdzbW3OckyO8sGxa7zBfD/21bcqgNIwsKY2imT/fkZfyMq/Z/3fBxaVnj8ObEmFdIyybT6/+zAq
vEtXww6cTl+bomh72878s3PFcg9emHf2bn4aSkB0EM730j6EtM4zVENs4sZ194ZFn95D1HG2HTwn
8vDZ1ntb999n+4NmG2eLkrbdklmIjFecqBqZksVP83mEnSVpF61Z4UnynODZcb250R5SzHYAKi8J
MBy2QUgWbenNwNVBwj8FoURa5+/P9/gNml36bi2oMSsddCxX5UrvPMciGck/9LnRv/TlmT6/HbB5
cm8dMC2Jb7UFRGhOAQevYSw+55gKYtGb4AOceZgHU48Fk58CSr7/2vIUmcC3p6QJfSIUS0zTeplJ
SZHZ0alV53N58lg/w9Mw6UuzuEP/kz7Z1mWFCqvu00EwATgHxkRu0bU26VLUz+SuFtxCbbgNLmRI
aD3iBHkGMojyggsdHJ1henTHDfT4kT569C49pNPX1ZLuB/XZZqJMmmG82mIujIisd50+O4/BvbMF
IDR4vluf8Vs1IBrS1dIxSBMtztaq6Wg7CPg0Q+fmSGNQXGbpCvAnO1R1GvfzYTO37q45VEpPnasz
bZL38/5lHk+tNpqRvevE6m1X8SJeIDGrr+pBMsgWkX+ZRd3WuDU+juLDdlR3EQufXvEOs1zhAYaP
TF8N4edSNN6pgeLrfbVd7R6LxyIbpDPVgzryWBxneVv5ZYcFIOGHh0OZ1lZVlBJaqOP8PYWoiFRX
QyrzuT440wq/utEYEi19pSVu784CvTqXhiHOgpoDBMcDRoKJTwbIy/TSnuHf/efExDJvC5ZfHygj
uu1UU2gIZNiBbxdRXw8jd6CGJS34u1+5AC88BFQcWKmB7qfdB3kw6kWI2hPNccJBbM5QezCC2eMj
fO+1ZMd6Y/28YPZI/QAxns8a2GrpNVfvThGgcaZPqoC8MFUk5Jq/AJLXpI0u7pOqF7vihxBA5Evb
Dm4TjTpGgvy7b2vtTHaKisFDZAB9tGuw8+uxM0rZGNEeBnBsIMSE3oroXqAsXrit9R3vIxwS8WHl
fiQuoMzy5tyxA/WqcXL1UBWFSInNAZOrBMGJQy/Io3frY6sI1QvgHwA0z9duilgBGjyT4sP6EKaR
IJyA7FruE48e4TyGJtNCVago+4DNBDms9NHYRP+cmsURrRrJYcV77hLwtPQUdl8uL+wPQHILaTmM
UA4lLr8yavUOnW0EL0gIIUBhLMZfrJ670+5BTrriqxtdWvwYYI2fYbQhjujyCgbKC4dso1PwYNUT
cjeOREN1Ks3jhdq7Ho6jfJWvamRyVil/dv4lTirWD2OSvRxJOtm63TK0l9y5zvSqatSymF+c9XqT
OpuRQh0TZLKvODvMsJ3UGd1dvG1RxruEdOIkn9q8RwiF+XQ4jMfjj/Hq6qyowPgPIB2FNy4dBlSI
fQiiG5JL9cUJ+Rd2VhjR8oV4hybiTD/Gqcdfl04If3ZI7at9GL+9vUfO59ZdWv5+/3kKkBKc7Pea
s4c7395jJRVOPoWvK86LIcPO2U/2W3//mbjD4fBzMlmub86yN/vEp83pre9c0qf4rcjZt5zJZD9B
U9PBk9fZSc7u7iyXWF4u15v1er3EzdGpWMFw5vjft637yVELZ//L0vS1/XmJ0aYOU4gNtAoM8Au3
8udKepUU/dQ6F3O2wCgwgO6a6vee5D05U9zDhH0mp3D09nsOLuysWuhOPxE3qT/i/rXf4gpQWmBi
i2sxcZ9q8Y74rYeZql96BBRX78pYlN5wPRTuVOKKt6H4bTSZA/E/V/x0+Vd64mvx1sIRUfkofCO0
QvHaA8zi3G3IiKCK6GwG8H77kjNClskZzUc7Po7msTcfRe6Im9kKRhsJE/UOV5Pjo+AaIZgABwyd
x9rn6+5gwyvtdl6w8QaDYD4KxFgLBoOButyMcM52RjcG3Bza4mC041heQw94F7kwP530awwxcHqk
0T79wUHtHKKgdui2OVGA524wvfM7czQnnZMz5x8ByoOCtDs5I8PlI9KPgfiYBDuFg7H2zuIZ0pYu
qkxuMaCrwHXtuKr/HfK2w0ntKFaDQcHds+EjSm9MA3YXYyiwbTGMqdwyjE8hbtjOeDqdGt7HIVzF
zvgUjsfD2On3CWGh4dTuCsOsi09tHeEGAX58ryaosDz9a9XBqhtqceI0/ht/sRp/9Pv9xsU+cjVe
fXxcmHfiQFR70Os8cvHQCzgJcSric8nPVtkKNfzwFB44F/fkjlfMRUogJJ99vGSm4uwoaXTQEOFN
zMjSOaD4MOXFibCcHUoe/SoAI+Yq7iLBXTHyZQzmVAfneQddlrYevKO75Yj3xsVm5estDx68sumD
z+BYTUiYbib/vSCAUWeVfQJo4S+w/3zL+7WPBbxCp/xNeNjxoVsmQBjcPA0B6Ttd6A7uw13ADw7E
ccXxUQRzLx5ZN5/jeYUNaMREPjvviy+XHuf9jXv8NhzyR13FHw7ftO7w7V1zh+8crPG3zjuhRMx+
dKoc3P28z89Z5Ih/YoZXvSNecM+ehBgPXQbNlTzxzc8rwp44leGi+zn5LNrACcS7szeG+899xSyl
0oJT4DGo2vuip1PDZqYe8fRjpvaWy5uYWsgG8PblC4dAORYFsbO++6IvfXP2vbxndyz/Gm55JzpR
RnZO3qeMM+bTmUmeiAOfM5xKiXxFezL5nH1WzmQvLoP651eMIoUlLolkAfkxcjmROJxdy6XkERg+
oWy/x2ITmPYd00ZHB5TKc/kNPv0fIvY1jhn4N9E71A1Tt1/SGT1OYvN80x7zgQg/XOHN6W16/wWc
dW+pOese0Zhvcl/2FXGZz2/OoPAJ0uvlWtwvfoH44A5ERPIyb+2tRdAerAepWHc2IoZwH9f8/O5s
1iKio93tEXyYp7td7G02/A4YXX+zI56MNps1SFqnMyIUzNFjcwkErGejUeN0pp3OzZ0fptP5tHN3
mbbTr6kRdsZOaLofzNnD4RB2CC2dkCEdhmHtTKcHieoktXtnGoZMr5C/6RycwwFqh3sYG53p+OYe
+HvUIPwP2zW88UHM147tTsfhYTy9uB9YKkzFq9TOWCyiwnV93jlyQmybvMOBZfDiTqccOAzHvPGP
lzxw9INYOglrd2IP/03/WzrvLt+ffv1sfvTZa/Kzm8vp9kO/P+y/idkZEkSGfafvlO5w1Rcz8O3t
ayoCCmQa+65YLofMkGHXd7uLxWI2E+Po85MllFooy2973/IKhz7LfsswdMzx18jD5hLYGrNjJgbe
AlE7ZzFk6i26i8hpd7/+i5xud5gxhxddv8us9Bdd8epx+Hnxusy+iRjPeyYXf0GocT4nW3c/WUbh
ZOLOPmeTzwnLnul9ctTK+fpVsD0Ib/sArJ32ZH/F1nKy5Mx64hvLJZODz1nbJ6zuyzUuGy7ummJh
RwMbMy+xioov3MnZnSz/vZbTjv6e0pumCtTTAGFK0+QlfaqeRRRF99NjngVrtL47EIHCa8cI6bd1
yn7dV/rHntJHNt1v5mageDiAD1WfdK6tu9SNGc7ifWM7jGOxlOe+mElOhiUo/TC+8TXyv368Fou0
+A05TL+mkJhNYvFf4uICbEJkCnqIlDGfSW11sOQnqZ/6vUcg9ZaPAPVsnxlYiNsDDtFNqUgNt+/L
eoR1BXEJDDc5kMW9FlFssN6IVAK3avYnikcdr4MWFW9kxl8fxRWwRu525AQg9fxN7eF7HYjcgdoW
541uuceliG8gh+vnS9ndiFVfdckytYDOii9m+aktsgS+4tVSV6Se0vTRe/SyXoJuJM5Px0HSS9rw
tVjcUs9kuQJNPdO90iV5/DgckBVhLZzOFabC+Po1NcQUFLMl7NduHwqPWA8/Vv03y/HlYNjvi4QV
ySYhO8YaxZajcwJhlPm5h3WAw6t+fLBEQl5ug5xxD4Z3sOYiDCDJ56LhyEfs/w63kLl+GNs+m3/m
ObVub2y7B5h0rPt0NVz0MVx9lHoy7xnMIHEIjLYCM5SDewexQTCjnrCnTFgCk68VEE02X1tAYjJ6
dfhgSURUw23xLoMaZ6sjhRLKoVLY+DfMgp9ew5IKhKsLyAgXeijzrOUAv0gp2LXwJ9D8x+K1xZL5
38KK8U1w3lxwhWtjLzVLMGlmUWO1gbu3xSL7jB2seFPecmwbzX2+RbDBMYZ0LzFzjTA+loJ/zyLl
ix3/upKYUGJ0zaaArVkvK0klm0XUFEY+T4GyYYoSD3NKCFdXfQ6Kbt7NWaP7ykw/dfQJVIML7aOJ
cemuNdgXKOOs+fDoRBU5Xvamvp+OgQFxkbqN8xzKrs2AIzUlkxMZZDTbdhrh9j5qeqAAeg1TFfsa
5kYoDdOHF4FpyfoWfawPajmF7hlvCCDJRJUdPhwB8GsShkQCJAE5acrqWlC93V7dtAM0CKmXbbvV
cmTNvS5V23kqnoTtMA7z4it9ZE700XNdVL38CqPaVUeCDNYKkCMh6WF3CCj7xPovHofZaXU03u5t
se9HPWykzBKWWKktb/CfXWuz7UIbJ15S+sb0qY5SFNvQxxxHuodM26/sGMUUj+DvR8QeEW0Z+lAK
MERDlOI//s8i0zAuWZOVFJaAP9eQHKwu3Lp0qCFLqvWA0RQUj7oR8OMbPjee/XBuTPnWUKfOlIXZ
F9rjfh3fFtqKjt11FklzfRFvJ9gBvKeEmIOJoiK2IQjHoCiW+jnM2KJqH3EVqVCGdYkDcfv5FpFW
ll0gJZgrIJ/l5f0tfdXSUXAdaJ8+0uDZr/rpHnv60XWT+om3NMAO23OcSSiriIXg6pKKfO4/EYjv
ADGktAL+xxc5H/kVJS6qMKAfxWKVufS42zf+R2GNbBhTeu/BXKST2DXa6gr7xRW6710V9P6IDfxt
hM/yY5M9B0ZQsT7Ozm061l9EzK//r7feuZk0KY1c5/IgCazwrhXvsRt1RWrHjk8YeZPJ+YYvBY+A
xw07rC0RwY3FMXctOnrHg4RI5a/6QfL3OgDP1wB3peMmSmVU//v55pcmi6xtnrOQSW3sHWFv9TOv
6Fbuw4s7WefUfnQenes4HabU44Tq8aOz7eJrFcBwDquwCJU2jAafER0ojthWIXQRFIs0rA4x+Vcc
iC0UgEkymQMJDlumD8Rxneu7iIY2fMiOGtjEtcaXodoyhnkT4Y9md3Bua8tkWswbP+dd9aA5g2TF
TMMxAlIQ8XQIax7PKlSx6I26VTvn7d7+NVR967Yx9gXXSNAFW6Ypv/QM4meV6EmpNqgCuWWudXP4
e3IyPMnsVaTp7dk1TC0sj3Sg6+WNBr8ST6TywzRQwMW0pDLbelMfUMz7dwT9loVwVqDWDbS5VJIQ
6+XhWa0sbs7V+TnVi+nDoP9UfVjABk4oTe5+7db8dAugtRCsLdskJrwE67yR7bqRpHqabXG6QWCn
uFuBrg1lvXKLRBlo6sCSd/++wG9dD3GB8MywalUsIdf49+iUirNl5g+znh6L6ZZMIvqIYl/JF9tm
+v93oJeLy4qoruI7F7etRhk+99dl9gDao7nl9pfcUf3WvOSaTFEFpoMqdGNempfXNC0qU23qaU7F
GsO5uHj2jWZhxdtDnfUuWzxH65QuboTDHDr/T4q2NPZNBM8TAxlOLWSIRdKllzb5rHWSwvT02834
rnX0copiKPwR9BWjjur8Kv93N+ozjXQozhu6wu5RBuGnDCrzQIEVQep/P4WfxvMft+abOnmhVtgO
qPWUA4LtwJrIedbrXBpc9PctWdC/j6aK6fHX2vb3ZVovoyszS/15NSp8vR67J0KnWv35jFVcnByb
Tkd1OF9hotLTP0GqusYkbU3jSUgOPa2NWc2tYnzlwZzrU+esHMNzZTkV2gJ3xK2z6v9hov95Y16G
Z5IVZlpBL5uqyFlC5ZIlv2VJToopCIWbm/yb+ol4vW93hkaa3BLNYOs1sJyVk/FQlXs91bbvLSR+
JdH/TGIknbL4UF5B/igzZBjV5sBglJqeikLAxYpwCelOtrQahvK9k6As8fHvJ/ZTCLLErCGaKrr9
Oj7i5Fyl5u1aT0tpkEnvdWsRG92LtjQ4RQTJWvZvc/Xb6qgZrIkYNxN8yI3Ul7B/uQAUi+yI+5Cf
B+UpdkodBQ2aW1WG7iVKe88rJu+sZ+CHEgzQdXBFR0QQzus7YCGR20iLs2lh+ZwiPoiEgSnhN/Nw
lMUpvQAOMzsn0/yltv8dRi3cpuHnmi0NS1HzVT81et7K/BKV1XRpDUz2WfYzwEHUuA+xJ8Oz5A7J
ZoXnditpF6AgJxFefnQuKevdwuvujpvLrARBM1H7x3FDUaCtrs/tTyDt7UtQ0OekXlZOrDVLr+pG
kwYIFC1g6wPNaFIcahZAHxBZIYVAVBfaFz2TX7qdP83bvy7wJTwdzdvdioy8mm6LPtY9LSO8dNM7
i5DTyE4Yr7TBheraug+A2zO2HrYC0h3bzXJwClJAzunq36PyO4Xp7xv+CiiobP1ilQ9uuLLWaIUV
boPABuB0B0JCw0a/aWfVmO0GKoeU5k4Az+bJcEUnbcdu1i+R1c3CMxsfStxJx5r+cnbfleS+To8Z
o2gs3cqX3u4f0by2KvsmzNSmyigBawcdE1r04G7g1FQtbOSBhrTsdPf0boXJ/G4iEKj7xdLaPN+z
UbqgXXdrm7orL2B3flRJgBhOdZ+edUC4vYpUHXfU3tEnaZfJ3e8YV0FjB8BK0n3B07vz2B2PboxR
0NGpDtoJ0xTvMsE46GT5sHx6VMVntVdMLptHa3R7okLiRCMS/1sfNwwPq85KiLazF0O1Ek4IPLxd
VEIz1aC6XidqHWJHaFMh8bdnOs6y7slv58AOgLCLV4EQad675U4fa7tk96CESAtpfQvHJR7nrt7H
/uzm0f2Fy41deAhQuwYFchssbh2oBakfE98dEn0Noy7L0Uo/UYPYf6LfVs0QFxXoaETEHWl0nGXI
vygQI1zw7wVAT7ccSl49kjp4bnl7hZBB4WyKgAZE/lAanxBahzh2kDrq1H4ruqfEy5lcE/BAE6l3
nLH37yguWGB0Q9mNSx7w8Ct+CZ7V+5SQG2nzB+dr74SW5jML66qt0w+h+F2RDR8DkzJduSE9c/Dv
8xL3bpE3j+0QC/ouQPIIFlNr1HqGCb7NY9zhDfcKOh8TRpdPwYrjbin90v9q/RBLmbX/NwxfZm0m
a8n1dmLWpk/R66xjNwOgcfXTZQHuGDlFuh2yTy85nik7w02PbvZ2B6zd3c63iFL17p0xVpcWLZLx
9u0Rtx9moCJdRnVmDkuGluxxZBKbuNiO7hzidgoaF//J0qlm5y6hm7vWwNuqlkfcNHa/TTKxErys
mH9e3SuCqiXFl2P1zKopmqhong7zAhQuqmrMjpOXws+C8nwiby6cdAOVomhCuXGIxg1WxEMM2Wq6
OekBBHFCHSTFCMI7dbft+4Ci4agMznO0kHf2Sl/emJ+IaobMYRrmfRrwd6R87JW8PA6t8LyuiSCw
k49OTAVpWq6boJxHdCqYEIFcM1YjgDznReGqWEoUKCABxEgnJT27xi0v02KzPbn3+OajBl4a4e1Q
IdT1DIuByt8uQG80N8EiaXpZm1pW4kjXNqTfFmhxNHRaXrUzl0yjAxpDGKhRs/OT2HDKJbCpVte4
QZdpP6bbFS5wZHa7IbRwEPMuq0w2TN9qXxuAHRA2IA4m3z3A8kibB48Q3kQd2mG5Wq3OQ1xwR6cR
LiJOgk7s+OGch9joTAumB5AICm6HBQYFfINaGpW+/WNyH8ULa7KmYiyQAgwLKzAprPVvdHQmho+E
Ri7s3M9T5nPtS2NYYGg4+8wFmmSpzZSCYkgDFPtObE7zEEfOeGhQPQpyCgdH9ygmVwTwJTlAaUNv
PahANAc4BRNsaf7A0e+V8i+LoPKdrU5YB6yOrAu6k2ASX/YRWnrRFet6q6ayex3TwhU4wfXt5pWR
zy4+Iz2fHGNKrfSG+3UGIiSawTeYIiXCrHGboKZmq3lYO3gycLIrwgDodAd4llkUYH3Z8pQTTGjo
FXYvgdP4NFfoMgFn1B5AARf1LKUb2Tr2y9QvZ4kRGtmiuC7lBLMXMMgXN5ul2aJMvhwo03Pv1MUB
SPKfqPQO86Mfxb2yfe2VeR9bKntgW0NUljGnytrH+WWPvpK8fhbhW8SMacWe8g6EIybHu/FpstSW
t4B2Io/tNMd65l1gvlXZA2NJgoMmh9Ur5AAhKAuCpvBavThoBcu7x4b4Lh7eQgVoFCwYYdB5dsWO
sxNQm9w9GgNQfOUivoQ5ppqnXp507+cK2SbkckaQdWJXgSRzRKetY6iLhCZ5H8JKBfIIPTnnvLDK
z/oc0hZk1arcfEUZtfG26xulVs35d8jRfoo4Sss2wRQoYAK/sqQ/lvVYPyeAka/VNALDYQPWcU9T
cGsHlZBjbiCXXW+DjDoi6egT5wJHIGSdJylsw0ycZNhAtjy53j+Nrtmn5+DbeIP8+xSV76dowuWD
OQ0yTVgtvHRJaiODdXY1iulR7rCPahXDXJ2dAfOcjeB6WdIEvp3Xvxzz+x6SY2IbK9J19Ci+UBh/
3Bb7aj63VUsDynpKR1c9DwsbWD+8+Wp/wRL5FGVkseA8q2WxLYIGDQTGVivBkintlZYNfaiTV/ov
ObnyffEzVVlgXJmpOnWMl61mBVQxzY/xA0FIT63tjsyGqTBk15QCShtSiqt0vFbZZz6wp9diaso2
SqrV1X9G4a/Q8e8GJfgqqDbAH03BzFt+RQsq1yZNbeX8mB4zjZWiPn40GguxWfYbrEYztejYjTXW
Evh/dsn3Ez/NUvdebtuK9j+EndmSotoWrp/ICKXVW/pGwA67GyMxTaQRUUTQpz8fdXXO3hFn36xY
UZVlIkzmHOMff9P+r0Xy370mgzRJROcuj9Hc/Kuu/+8H9pye0qYYHhgDJOmndmFDoTriNddfqHP/
x2sjjMX/OqmHGmQs4hAvCfR3//EolOetEb6312sFPRKWofXYYs8BPfRJa2SmK/bJCAI3DBTMF827
LTrZStq+1uWhxtZce9eeSFIHBDyDq4xhVzCnBQcf9PjsfDGgNkD3ICjTE/oSrdi1Owh9Q8jr25HD
RwAHxW1WX58whTK6f+2v34Q19fcfHrpXAR053nzEpbRYtRfGaEfOzlpF93cgWXW4MUy9ls1FxtK5
16TLPf7ix82MsTtKxK3IxkjVhANVbxF/Li9HtPtd6kz8a6MjnpyZiGe+H5yi7U9hXWg85UJ7m+Lx
Dg2kX9alNlpyjeY0Qt/kImvUlIMKaVCvfNnLHfmvTq23/bwgU7ouOexzZpXEfr3nw6ZSmDlu6A52
/56UjDfI3qvw4/cBhdd4Tg5ssRgt7osZ+C2n7IpQhceisvtI0N6QtlDjnVYiFng6ppO7kRQC/26y
CFJcf8JfCEeUlzblXk7RpWkqRig4AmoFRTusOfe5PK3Y2KntxnB6njsBV6zD/39TEf4bh2TNCDTU
EkkI+Pv8x1k7Vbq6efX31wrLuxQzk7rzH6rx2jyWpN7hV/BdITye1e4XFiudKP7bMCixiRz1AbXR
STCyZ1CIlwfWkyO9RxfD1Tbp/1ja/zh7/28N+v9e5X9U2J9ZBlrcP14rnPWtybm/DlAW0uETY6yp
db96GTRQVbuGM7RVDLKCzm13SgoHCSPEGQlDUZbcpksVDiKJQxHROFAa8WsiLut/pdwS4j1czX9d
7XTG1A/oWhlP/+NwKMpZr4zb22s1fc7vn+M0d4RrJBO9jl8qqvfW+IQfWDRjK4tLCyNGXYwqF/Ai
uwbHJzVnZs6+c6Fz6rGR3sIymp00Qle1r6BbWPAwIxz/WPhCu0FR2eN4Qr0ju91fTb5SS2CB8cIp
d8EHfnitekfy3iQzQR9c16kphYWFmTzLWZXCxnts86CXw2vqirld7Mio7vFnerfRKzdOl1lhiVar
E6MCWCvZ71oreHWQJuOTk+rN8cNUXjbxUbljpueS84Qn5adHc68zL+MRUcgr8WSDpUxjF+HTIoI0
gDOrWqLK6KX4YiYDrRwT0kZXF4jvBI2v1JKzpE+g1VWDzRsFzRIHW5H4CsHDd8g88Tn5ZuTniOXc
kXvFu6XTb9vPQCStL0rcZlbN4CuoPCmswrvx8e8J7yVlz6gzu0HLhoW3EbifvwqpH8HmhER/I6U3
h4/G+FHsbO7PuPvLRn718aYn40H51QWvdzSGRHsyiBNKt/mGUSGzIAVYQ3921lgOqQs/zY9E0wJr
vok7/FYbxiNXTzRaRbcy0lStDnwKPGH7RLUGFqG4qYdJyEI0JglRS8rFmp3v7HgWgF/JTJSwRbhi
QcA0pqGBFK1rZV0P4hnl+D2WydfR36KemeUu80UrDXuaPx9vsmHo97TevxWR5CEt8dPiQdBZsXy+
g7/K6GlMt6gBJhv2+qwYfEm+O2nx9eC9mZkPmSEuzJlVrqcLoqON6Vx07h4YRHfhDKBZiEvsotgX
6RDWcKLDRzr8/+g1aExmE50sDJyE8BXoEBLWmlVQmtMotcPFyoyBATesEwjqHl/xFYCyla4EHNVV
o8E+C8dTQFZYejBcD5SnLZ3TyXpA3VOYik9RAFT71uf+dAkAxQlD3AQx5BBFp6zS3Xv/+Zt6zaoJ
pgeOi5qtdfFObkvo+Isn3qYUiX8nr4pmZBtUJPsVx09M99dAx8h/qh+auXC8l4Pr7pVk8ekAs3/Q
ZMavqN8M/m854b7DWVrviblCEzBaNfbMsq6L0u1h5hwkHwFmUNuta2Yu9wWdyNeUvcmSoMfTeryv
wjpkK/C5cgVc58COKm7K+XT5RVzx1/zN5g+C9bo1kYb+Z0clr26ouKNngMR7cdtAeZuCV/ZBt+OM
aBLOn/KYe01UrWgNCvezL/3PAo3DM/kmMixsOIwYKOMey+9JNYwjjs9tUWsNYCKZcRhYUTnDKwnk
fuhAvhzfiobZJdCCSsjHjPaD1xO/kel5vL/Bgh3M7Tr++O+N2GLG8Vb9VCE5pvvO55Tq3hagKJNg
KUGG3xe2tCuD1xHb5hQJ+zrdV0c8Y+hKy3mxzf7udPXXgFuBYiEcbT+RsL8taDNTTTzQffARvOKA
VJRJ0NRnv+r8eeb2ixyaV2PYSM8Ve4f72JKwXNOsZNvRvEk65GdQ9w6l+/CwuJ6/z+Njv8B2g96m
TfrhPIagXMIIJvZjPl6V8QQij2rlcFexp/6X+faHr9zjb3r87it+Il8yqv6b/n3+HqGwnV4aUDHQ
reRzEBaTZOKnrurh7eOp/vhQ+f1ytgLKeSZM98WvJhCadHkEaawcMkfdiMMjnyywqAjEpHAezmNd
RErINV1j+FFmHQVPd+a+g0d0W5/Cj/3qtMnEkg/XuE2uyypQAoKZqiVtX328LvHkyqaYumgI+HNA
4h0vfpvMZJ156Zd9ttZuyW3XOa0+Wo8YbMDm37xd60l6jDHeIXpiKbt4n+zTVcMrb/A3p+2R5CM3
6MzpNpjgmdRN9e0JJlO1EOKxjrjGGehYM43Ybx+J2byOVWOMsz7L7BZyTPgixKmEbxc3VhFEKRJK
5YiNxrqKZXfoJB8/EMcgSAEaB+Vmuhwrhhp93YdNOqVlKZ4IV97MVqmKtmK6gGB2pk4XiUnOBiA3
vIfEh3rFqramdllrQfezDziisNLQ4MlwWfe415KxHqDdQLINkUXDlNX47OCWQse6Bzezcnm1/Bew
wcRq2ThsqORbwu40dQ9cJ8UN/GEXwbd2g3e2FH6mD+3pSGsMI/TAws4HuOuOeoMNG94Wd8MUk3TZ
BLgrk2Gq5Za0wU07f2ndAvHAZAj2ISYIrARS68ScLOsfZZ6aN/YzazD51qTtXTZuP+ySZun3ZEdP
8fncNpvRMmYb3S7aeQ7kdNeHIAPZx6Q489sPOzXdb+Xc3RjcYfIx3l76u0PgUmw2nQUwNUEhEvQ+
5+hYH8FJbbZfOKKE36i4uBv8R9q8hBhMwrs590vqv3e3VEO5YwWCPvOzNEqCsb79m+B3WQNHvWwT
Chal1IIdujVk1RTdz8RkwU11mg2YLSDFkHVdFQyudL/rj8f6JaxhW8F677mBJyOxPiChRAmpg4J0
Mj8deOCvOa8LkvpVFtLCtvbDTizFbsPhVGi0DwlEgPHGlZ+Ho6xxTaAX03C6BBOK3+jC17hPnN6a
SR6S9sFYBf6wMAByuNAQeaspCasgNWBB2QQ74oesP+1JpeexcBytRRigEPU6b2ZQPSiBbGRYAPkC
J7x1vxtbvkemidB3NKt2AY+wQglrSc8P0PriJ7QrNU6PX4wkEm4yRYMn6fhJc5Kj2qfmGTJY86Tb
nxxxdYXuMhjvdfAZs7tJAPASa+YqqRzVBtLblQaH5y1QNl+VTmi49y1Gohve/1MI6Nr5QsjBucnC
jBtKGTHdEofpfCkgFqMggwWIMrvenaJF75AaNa9+T8sxD534stqNRAgtdZQukTsBcjEThm2SuikG
MEmHjclDW0Hs2orR9pXb23tCmhcxvQogFKym4DiVtDrKLpVBixixnLwSum9mGu4Y/hGJ94Axeo5G
ClfYk3EeFkkVLshuDKUDp6cwyDc87Mr5evw4NQau2No5Z+Rg8C3f51GkWoYlwmVbDZ63Jzbmrz+k
x70tpiwk4Wn1LguEX9EbM1E6OeTrkK4JfMy5i1cmr4XhCsuJNUO3kZqiYbUmMIgjrK4uJ8HVJTRM
y/6quWT2CW3oGtGCpCXsbcnXH+EmmyDfeqyi57oIMydbju8WMJn2TtSwwVwfexQmgDxwMDNdhXII
7GblIUOWc4MOckBd5Ym9Nrm0XNPLn9dKDw/2gZfrD292jJGckYxSQdWlkSa4kyPRBJx1sH9OUfy1
U2/m31eUGWRAK0MQSTFPN1RQ2GXfDaQL32UDdssHd1ZmNmzWRRpx5Rj071q8d+HGEwMs2WJNF769
b1nD9h8WFmdpSeVk3v2cCZgmHeFW3bUot7BJ6Ja9f/PSY3qZIEGw2R7exumHU1NV5zlZkYOki0Ch
yf4D9T1fkABvnSr7RS87H1GV/Y312uAlq/Qtg0DYymSjakXIXmt/n8Zp1Xoc0VjgUysBdJv9XHYQ
ouo1hVRCC/Ky6/BhjVwZZigsp5HtZcYYjrChOQpe6Y3TeemqHohZERvrCaGgqg3nkspn/A5TOO1p
3FHGCSyryni6BJEbluQ9Md7bT/bqRKM7ou+HZKxo1wXF5zHfNN5oU9fRhjQ/nZ6k+1Gtf4NLQRfn
7Dh8K8yZcH7CuGrEHuwVzg09w9jDy2dmAK9SRgbjsPujfvygWeGrUzbJW0Aj8a8CWUJE0hrreomj
Djnq2MmgmzMFwsam+tgacT3smNn6bpiP+WK6SM1vyHiu+lOeTovVjpaPHcEwRSLDS611+8IcHQgn
2CNKQ9TSGS/7sxvw4LHBzl7FN8vkI29rQIP60nK6xc2ODngxVC7hZE0XANC8zM3PXFcDmkeL0zTV
daW0BEZoXMRUO6u2YukMCW2Wc3WcHQoLLu2SOpXrhB6yeMCY3Xbb3EX7f6Br0IKPeZ2nBq72G0Xn
nX1aM2M7POeI7nPZ+qAo/FOueHFDMYjW9MraUeeZAtHvZWAct+czvtZrQ9NTOAGRMydUShjKPqPu
p8WqEVlTg7/CuoAbvvoAJClsAe2STfVqo4PoLrIVID9R55hh3tloGfl1qAsDsGHJfO23TEsIKNJ/
5YjWOAnkfS/qSr2gn0AUzfFzsjEwIWv0R1UxctCYYjO8xPfWeMFqBA0jPuZB2gTlUMrIHaK397Dl
+S1sjmxZ9wvVxJajhFHNaWJetXAWp4unN96BEBW/pyEauyh0PJpK2YgzmK6Ffv8SHIR1FATWh/n7
snhSvIWQDiVTiiPZeELa9MyWiTVSKrNelsfBdQvWc2ZLWBgOZ0ER5Cfzxc3GGTQ+pzCnBpHUE7hs
aj3OvW7LIYAWCE3uYtDXaLpM78pswdBJWxBYsw+rN/n7OdRq48s0ywWpd59G5zA8i4Sw8/FQ5zic
bSq9icDw3RHsw0EuJTC+LW3lrddo3E3jY32Xt9QmP0BB2UPnLJ6pv0LJbrbtMTi2R3jHuZVDmBBM
xcVjQBA1ZTGKmf9rmJ3Gby//GXmnHR/7Dmbec9txGEfyrnc498yrD48Bddg53SAf9iDF2zHDY8mh
R4mxuUDf9Uwph7zHPOZkD3Cj2M4w9eXbAiwODjwm2RPVCkqKZ0I7fyZkc3BfNf0xN6dgV0E7MDcm
8Xq2eOnYJ4ooA3ZvmBtxpqtsmL+fBSF+f1ONkEzX/vCe4F021NNLXKXHO6Ja+asLtmf0SEEN1zOq
MSaj3ZnosAcuAKJ3Ao0h3DNAt5lli6TV6pr+gUYd6c/tLMZZiuk+X/6PLaNcjeeKb4bXwox1WPOD
7pjbjf2fPhxn2nMj7zHMojQFLBHZJLELRB/5oJT6LGdRNFRHFKYN297LOtk9cN36nTSgPHKYLa8R
ZdnJqJyR6JCT9s8VPDOw21una2VV8b6kBi9LrMuErOj4IRItHEHKeyeY+W3h2O9m1Gq6Lew5yBEN
r+9rQdOg4y9qrjCS3PKGTS1kpDf/4Wk9qLzM2apyyrC3zUUzZ6spQ3ULU5gkYLR1ybC+7ji46dXP
378bZpcJCbuTkKKj9h9zEvM4N6mRL+/tC5neaN7toL7yFMYWC38DnUiXGSnvxmRtanXMK7iUdDaG
4q/1049GWiEHP7W19/MyWUC5TRaLwQVf11CY54XdXmClsM5yZ7LK4dSPeNuwHcMU1iptZKjOUB+T
+YUVLRpcr9tpjrTPk0zndJ9q3osW1DTt2xybQPeq6eFjXRVGRd3JU6Oj8q/mj/4FZ8NI82P1u3GE
c98k1sNiP55qOYHCJnKkid2b76VZhq/gWlt4P3/XHH/6SQMtlTbAZhQ3GGhpAxGJ78TeUMW0K7t8
2On6WHM+1rm5vF/aySpDbpk2QMhnXJ1S3Vzw/lhVSG2Ewl92Rwc8YucUTqqehzW9fbtR/Ouxw0HS
GV7x+GO1Fp9EKuF0IBh0oKgEkexsTqBmnQ2DvjuncWtRY7EdRYLh8S+mwYxx8QIwiiMnlIKZ8aOT
yB2eXHQsmjdblKZOSfRTllhCDC8fBEeLvuG5LNaiqW6fAQmJiC6sLsLLHXEipCUCtiv7uxgnxf66
BFcTN8LSZ9aHfGjeIs+5ob5lOTwhTlxRrk4DySPzhpL27X5Mmse3MdWvF5kqgyJuwWlPKt19eG3e
58gCyEv+VTcAK3plN38fe/yXgQ8frOj70oJjYfa+9EulbQCkju2TLmpjb2qy9UyimeFDSmgcGSsI
jPNCUogDS6FcYSr8QTlemCcjpV0NgChPxxM8IyPnmvoILVNoWSwo5ZItZ2+6ZAHN8Nctlvg4c2Ch
X2b/apBxAB5NkkK/TmlYDfcLqeVrNRqTzIwKtfQ5Zj8c86TaG+oOKlOhWdRAiB4ZNqzBvnZfCFhB
vx3O9/sf8jHH77EoowaQTOsWjoOGOK4Hm8TbAA0Y2985hhb6e/GIX1Q4Mi/xADxaWfjkBT3kmKg/
7GeULU8uf4+rL26ps1V2JBcLXE8nPER/0j4k/AMiqvUvzUvwmqtuHVzjyRkjJLAaekQKf3vb/LBt
UfkOIGQZj8M04mE6CX1eF9x6rbM5ITIT5tWooR237lvYZNaNEVP05qcUm9uvqf4LeY5ujSKYqTRv
x3w56u0BILbU36sL4Axpq4kfHrsvVxjwFMQFdwKJEgDGezO0xx6tinr+Z4owX0+tD+043hNgKSwY
0aoMaRvdfrYwtwAzLevLjWTTT9lKiI23OH/HOBMBSFC3bDGqG4whl6QCB4rJTmznWFL0gNtPXhKd
GAaTDtEdejYQ7dHTzRcfQFv9xK6oZ78iJAtGDpCtUF7PRX1MezqcvXf3fr4oGn/gj1FBuXSkRozo
iZuHoYqJfDgSF9/fF8W/0EJ2uq5RJNsgaL05dkfBY9HuPol84BZQmC+rDaFLhmTdNp1zN6eM5xh8
+9cVDS2IAXyzyhGswqou05CvyslJMjgo8WuFsqDRJwu84FcQBLKJDmnAZIu8W5ypAUK7qAUnGQID
uMg1uOwUMJe67C9Dc8RzKteqf4WUlpnvRboiv/4OUHGEJJaeAQ5whKn1A50K8cvattJjwEW8MSAM
gTADyDPzoGfLjqVPWkzvVdsnEvQp4ObYOYWT3zKoiYM90/JDxtD7IA+x+kBdlFG0bO6Ny9/gW282
qnOWwwPAOwcivxQ7CloZIcm1IurWKeEM4bDRrW8+Owg3bNijZDT4i+qPaiW7jAnyLVdfwNQbAQU5
zvwTE1NLNpYQ29k6M7ngemL2NK/sLwxi9l8X6ji18XkCkEQNsKM+9t9BefGnK6qt3mq3jY1F4Ptt
dYO4ZFVuHivh8t0lJxcslg36+jQzB/jnuqYnpGTkbXhsSSB/aOerMQnJ1DHVv6tHiAFHjSkQrieY
LHY8TyDeGFNspFCdv5juGidN2McoxFYM6OasygUWttDjXnyVuQLGJhrUO6pTYH8AJxZdPfBTA3Nz
vGYv8JH/ae2cafyug0h24AaNlhjHICJUdRAODl7ADn4sgLcWtOH077HKoxf1RhG0rCQ2NYfbvElF
nQA5JpYzMknIpx36DeYKNIJout82YOUy92aHjlOURDoLwAo+HF9eBVaimLsbYz+nvWHvZVVg13Ay
pV2bDOZ3jtToik/CrnUb/HtnpjL/nD+HpzkBTKBQ+VjdZkRBMloSxWbf/NSiMlw/t9SLbJfULNpA
DoTeO7YqR/Z6G9z84dMsQmhk1oUXzRMi4dfjhkI+HGrzPJYNmIItJsamfKmHBzIOHhAOV6wWCdNf
8GZg6mBsEbLW8CqrMMKo8ExKl3N6uB9kj18eX5H3DO2hdu6TszpweiB6rW7ulJc0hnX18eP3wBrC
QcVjB+DCqMCLm965DJrvPPTPlT+g+z4TV4C1h0S7zStU33XkQ/HUFtAxDWByIiHIr3SJRqx2W+7d
FA8obkXu3JlZm/eprcaqrS8sll44Wy2yt3bwijXR7mwLkpEJxoJDjY19gfByP+IxnwykaMvePkWo
4HaPdZfcFpMVQDyIBrUDvhk0I/M8ZEij+kxUtd3wQXkoIxmAiYP3fa+dh+1uIZwG7udo7oH3hDIT
DRO6HmOKO3GPQNZszLtp8nAJb1lL88FQXpc9++3P/CnY3fy0ePoc16quaPmKpfYOz/UP8w3aJ7C6
PQij/9LJAIJVJyUlzL/RmvY/NzPoTIFgIGNko2GBwYdiXb/pFxGgYpDgV1h2srtWLAyo7XbGvi/y
v5SsvPwMRuJEJprawH5wkVkK4rknjEXqIQrUmPhJbeA8VebIvhmvbWUDhGJk5MOKdaFZAGfaKsfX
d0fKpltRJBTaNEyxe7i7qfUoDdRuxM8jdBym6XQVOTZWKiaPQw/NuO4tgcAYtB3COJkJ/vdY0csB
F6XroUZh47hQpTS79OUz+Th0y/Kibsbvv209T1fb0aLuuYmzgeQFUfyuXX0l4fSCNfeTsZNRxCg2
OvhEiUWUfIjReAryesQzdUuUZkx76BVUTQT8SKPrfEqIZwJxlvPceGBReoBKwcfl88cPfVj8D9yg
SSndDyclo527/g64l9bLYMZQ/YBTgaXiHta4U57RnsV812hg0kQ9A8bbYzDphFLC6WHqqevsr2Vs
tSltfGGxtmq3fGPq+MXVZM7xugjEP19KHU6Xz4K5cpHFutupm2VmlcsPmvnRolwOGyHMNMbcQ0Pe
m3HxNIFSNZY7o2ne0iXcjVSXZpaAbTJJ77jK0mXPX7JRE9u9ErbDlk7h4G8JuhoOYTBoo9zUYDvI
jhsD+6SweRuv4pDiX7PDfCqlkTlZ0LlbnKmHPZ6j9UaPZ029+5ISg2m38/VlBz9+hpkoKhEJvkBh
U09S9G7Vz5/tEAxyZZabiLsXFVDxMz2S0GbPYvLI9Ocvx65KrhK5Odvb8/xuzIQyGTrNVy/fegtY
y2rr7MfN8IlLwx1L3j8IpPnC9knDfI7e+c3k5ni7NAhXhvCfdPWi7lCM/MIiHM0ZTNB7Dq21y7uF
lypOTgwjTZAPaMWUHVpXUjtDkhR3ERTqWOBQkCCh6tmytEbQtSvtWXv53ekKezybY8U1ptzaMSi7
0c3yfQaXdE4hQKKQR+DUJ8OWolsQUYzNp3aD5Bk7oMwBUgW4pIxC5WozmIhPvyU/U8B8tOrFO+Jm
MjDRH0uZ+gKSEtDYvgZK6OyTXRtXyjLh77qHDjKzBqI1x+xpQAIZsO+g/ERiyNHKO28P29gsfMT9
lSmMQOTlFhIylEp+lVbaW8mTKZ3xV0rxljAUuxm8Lr8ua3dkUX1i3OxxJb2j7u76uT1feXKX4cJn
Dg4strQc/92dkoIVF7rl1yGzJOdtZ4bwZkfJQjTDtAYqOKkU3wJQSQN2LyMNvPlcxVQ8ySSaGbrW
h3vHpN2ZjeBLka7kVevHFRBUx4pMgVqdmhldiPLVmTgIf9JTK5kgYfoiJK0neeg0dlBXeYCKS+Ey
sdR5l2zb7ZuKjhs9wOyWKiBinewSpn064JBNvjsGLbKREnD2wOtGR4HwGNhgoo/SwaZJC694I3Rm
vR8TYMXTNEDF8P/qllTP7fY5syCHUVghgu6hcaBeGO5odZa1BGJslHGP+kWrAqKWXhkIfy1t6TZf
JPfgH6NM3UAKEXsKwys8bIkjn3Jrz9n3CQH9ZQS8ET8HFcx9E6upoTR2RuunmyDmCD6/KdY68KmG
meamTUYWxhDbcYy5kQUfabzkwWWsIyaq1sz/+mKQxTbKiK2EdB7mhM32LukVOOjbU22MEwaWzsQS
lkzAGPFQp3yInnn6MNTIvyArXFejDzHF1km26jledcuHKXkjTU1mZ4HNkDex2k+Dicskf1UtawOA
ljUG/Q28rXVbfHE47ozfJ9eJKcWNtrKjLl1gRzA16ct6DHnYy1uPpOsjoL6Ngx5I5fvMrNVCuE/w
wDyZOFl484uvAQhOB4RzPaeScTer1I76HXWlgm0IsN3AP7tusifYIqQ8Vh5hjSbYMFtmR4V2vQ1b
CSuoYfCBqaGOU4R//d0yVXgzx95/F58/Ds/DnWGOoE+oab5G6TPpHHj41vgINn7/mzAHJmNCm+x/
K8Y0i2G0RsLCVyt/2ZqC1/rtNxanORPZzlbPkD89Utn3olsOquuQg0LhfBv/NRr6eNlHUcCvXHw2
H2ebQW6FmjA1ZpEM1hZcjzWyBx2D8DKmwYWcjx8fkIL1Ck+7Nw9umIehKXkOhf7HB502oP5AlAgE
gBwOYp9kI6o+bQJCbW37w1V1hbuJC6H2PtT7X+nmkxsBOriaLeTfl8jTtpTGZ2w88scyt28aKzSS
y5zqulvCKwBXJbTlRzGJzwZurtjMgFKYQSvLbWo8z2QYM5WSGQiMbPWABEV6WxxCOZhTZyJ3KdZc
0HfR1npDvEI4c9Qz0wsRurt+C6Vtsyyw4h7YPccu5vxwRIwcQgXPFRO25ZGY4t6faV9kAdvhvC0A
P47N5XooUr28G+KH8SYpV9ZX8RRA77uDZunR69BjHry14E3k3KvkQUMGMhRuyvEFFf5u3GSmncxq
vEowBSrip42yAUrUOxjDvPyuhImPJ/cMwImipMKs0Cpouh4xtHRI2JIzKjZ5bt3oyjwCQxpbBKjM
vM9F+TBChzK1VjCiigdJ6q6JYcKrXlKjlaH1/yeRqSCpjNNGG+3GRFzgRJt5vRq8TsvTE1jdfrb+
pw/GGCj01u27yST/O/X6xsbYjLwTcBw1eCPSL5+QF502c7DoZMh221awrjhlXlGTXya1MY5HUC9n
ppojeLRRh2q4wqQQAAbj99I8NscpTHrg3vbJFTgCo2yg7iFNxsIf4kXFz4yIc3U4EYethxf5ReWZ
gdu+mbpAGsEOsrEnTIOxVeHZ4WoHbZXZL10IqkI+4IeZPkKHWpOHcO4FSDjfT9HlhHnTBNTUnAlG
/lsx/p5Sd78iLhgceqkiPHlbj1j06SIZjSMUjKcuYhtf3ovzcUC03iVjnj7ZEEY9s6p1xk3ZUY9C
GUnIgeFsKTxUhfKcWRuqmuZYL9jXvG470mYAM8MvZFR/93KrO7wSmJab3jnf7Iz+rGBC10majPsa
+0HSpbr4Txd3gw0HEaQfpvX3JfxMICY4He2S/Rn/FQ7dZMTFsYswxnwuuiNIC/E0x1LQm0trfxle
s7RvYYJ9TthSy6/Zsxq8QmAcem1wmnMigExuX5s7I5Vel0/8ebbCkohHioPvsoHNdewoPY3yIDsQ
yPoxO9CL4ScyZgLGCv+1aI8yJkZfJwsoWxDp7eHgUQ8oESy5YLolJ0n0r8aC6gRi+Fdj2SG2gYwD
tUivuSlsdgPoc4TYJs5VDOSMajOBEYS+8DQ8YxvLCDy0k46HxStmlxGkSHbCT4CkKfO/ZZTBFGAg
Tq4PesGvsRit2NKNLOYYcp9wuE4Hlb2Py6JIoOKBhhLcg+LIHR8qKj5Ee40Ha9IXPjk+pFxeXWUh
beqtsAE+Auf+RNr178WC2YxfxqIaayeXf8kT8aZzrDqgpYQMpJFZl1E0cYbiBt+leLZTRGuD+0gE
iRs+36h2emaKil3+0stxf7uejnEKfNAqi3oEH4Yth/dXoRRkKYNJRjUDbxBL0h6gCQiLbCk7rIYW
9VbqgAA1K/lMdQlGw0CbPpbUxtoSfspF8t6lMGgy83FkHduPZffVGsAnwWghft7/slXvkqRzZc36
I3avoxAL5ib1wEtDXPec/Gm3AjlIOq98UhwfLfkaQ/oOlr7L2mqCfvcBgBtpQN9scjUz/tc6P7N2
2GOC5khldcliefXdUaeymgtqLTaub1Ktjw0l1CDBxen1tOCe3pDksurRx7+d+3m0qnyQdAtXvs0c
YW5X6jUQYWqIgbQpGIDZ6KNTN99OvMd5pOcRmyXQp5qU75CanwWibHB1uukyAWb+kyFBb5fCvqp1
lQJsTwajpDIc55J+mRc2JMYh/SrN8S6Pye3cPOgl7OnufURXUTIm378EDyY8JOGljG7fkD/sfcdu
orWE6wnwIWrz/VrUtXk13v1cDW+pBwzzHOZF5w6xkA0rRUgdHG3bTi8g8UxgYQzzyGGPUBbTnJ7r
ilc77w2iJ5k1spN0DqsFgL3Jqw/t8yStK7xWSaASpDVdwocoTLAzrCkV6PYwC2erAfjpOTBxPvms
x8mJ3EcCRPWTJWBWDdds5LOzsTVewYNPhtAvT9N5l3lp5hTlQhwbT7StkNleBtPj00XyxM4qGAPK
NKjbnIUKbVe/+eKerQ+rnaSr57w09zkKvbgMTyenoKgBz/97fwZCh7QeQ7nv3BRcmPAsRskXsRlI
JPTCvHocbmARV95g4sIMBQJNBNKMDnewizALNiErZ9y/KaP3DXQdB+g9O7R6Qub5D2wHuCz0XPWm
6zuPYS7kxmh7DUk8ZHM6cR8zlhxw9hb0gQqs/k29O2cVO6Hk3fz7D/I0hLeslJq9/bRGD3p3cQ27
nFQ7hx3zBr51SAGRP0bVbZWBe/+H7vFLEQwMhhCZupk5NTFtV6Pnxzr9A4gIb1a2qIY/4T3uoHMg
69yiV61ccd50QYf/ekYSLdjJv/1YMlHC5RGCiX35WDMZQABQet3HLHySTZz8/KTQSZ07vlzuaQHx
Fgo0x6cIrDWIBhuvTaZLtuoyIogLDeZcw1iMoNev/cmW99V9VbV2pyOchUROiYgLEdbHF0jEysu4
FLkhKh4dzKuIJsp2gvIMmXc5/76JMrdfpdXAYpfIqQW3/QLkw84ro1UNLMeh1OjPQSymTzbXNYdB
trqC3Fi5ag+UWE5XHHdGaJK0Xkbm2L7N6RMXMVysBR6r8p6ZE+yoP3Lmjli2BcyTd3di9sCc4Xpz
sgwghC8g0C+PGhqzaWEJQuZceXGbhuZPydyiuBktptTNmzOzoAh43q+Z+ZLIopqKvFsfWUDdRnR6
TTARaQHc2N68sgyeTFal93Ey6wJpRKF3op9XAGPxytCQQqDaTkZUiXfFPI2cz2i06FVaRcDEUdFa
M+wY+mul/x/CzmO5cSts0/cy60EVcljMhkjMOUjasEgFgMiBRLr6eeDZePR3uRd2ldtqkQSBc77z
RpmXAgqPAF6ZhKts39dPSq0wkg81yOUjOehxtlXqdHl5PNyHInl1jpwX7LanOTcHSu7GEDJObiCK
QUe5X8hZRVI9K1bguuphphOl3WugeX3wWg3qoiQWq3m0vvKS7SLYiSw8Qy0vRCDv4QmMp70PKuHA
5TzFUhOKUyVnC351wyocsuPTpPKXk20njbIcFdXEOUHLpFX77oqCNMF4kHFReORDZDTGPJU/LEG1
ZeWtTZF6Irl7pJzghNNVqLdZOddrax/l1AMTSBbTyxXwHJf4cYjlQYiOVx2Tb9eiSAyomS8yN+ZA
K6GbYxxrQzY4ABqudKafxm88aKAVrg9cBD+BHHiyIXAeke1Y3YhD5kRInMM43AyUx/Pwq+UirUTu
W3XaZvu4Fd6roVjkTRq4TSJNowZfuroqrzAFfZWe9JSPJmwzPsEVnAg6KXUGlcm34yzEl24N+5fw
mgutPhNOQ8cK1MDd5PSSoOrWGSXSNR+3fm5KLSe7vgMSKJjWJdxnk5CPkEx1eRvwJDRC+BU2aGSr
1oliNvoHF7Iapolc7IbBxE392AHdjn+cGZXztC7R2Mnb3h6pNHmaThzKnhnlWynV3erx2nV54jWq
uH6aoA3qZ8EZ5apgADB3co5C9on8rzg90t5RLGk+GM0cV/RXSt3ps1ps0xqpvuwHQEsqL2okdt5T
x2VB2Df1KQBorNt4Nc7dT4GogMawU4atKz9uvfRg0rGI6ecsoMpIwLBFno1eNnPhGrvxUzk0Y+2G
JaVHoS/nZm0tBR1UMblORNCmLd2UUYOcRQHC1uJdyWpQiyRDwHLXz934zBTUockmquzGmFotk6hE
HYakw4OYz8w285X2PGmUiTTKMds9ZZK+SCsI4cW0Sp5n/c3WKiim9KB3hwHLmwZTiDJI7mdaONjC
TootP9UKP5aZljNhExr5t2Ti7CV6KBXQUAo0M6K3bHDkvIIBPdv1YiUQCmX/psi+MZAfUQJxBv02
MZptqs6MUSrPDZ5DmeZsEk8eJOtaHvTgtePGW3c1AkTKP4egnD+e7DPGNq+ebgF6iGaEDPnhKoKz
KQscAWnFHCJEtBhS+qHaz+DYFfVW0Fv0ca14pSeK3WH4tHKEyoavldLkys6sTmVsOUjCahz2yx5Z
dbEX1SfaNVY7KwODloKb8Kw/Cd5dW9LTAyy26PcartOHLi5URFvp8JiPKWNq5+YC84By0ke5sqyz
mCIpY11ht80QK2rotaiR00r63x+dV+nRzQS1rqKfytTXQTlt9MYLhW8ZExGg5BQR/eJnsXPqC3yt
6nTNzMnvyuynDb124oi0IN53PfdUgYJwEVJ6+WXu9XXLUwYhHDE1Ok+JuOXFeJoXltKTOMMzVKl1
TFiae06A/J7cWWhb46vFAEe4rEIfZU/HQTNGM6xL+WQ1s/pCRovRrEBkYgo3hYWE4mCHNB6CYjL/
0e81YQkoFRovh64kSRtpv547+RVAw0voDWw8k+xh6EuNL4cDVDBXtprkjboIkB97YSmT8xcEWIGz
9S6bntX54TeWg3iyS3OnneASA15PiQaE0v6Wd5Y0SahjR//wLSyTlbDlK1hy7pB22u79ZLxT2NBO
6gWi+H3HRTninXB/ro8jF8NyiEizHIXG21UtueY+vyPLds11ZJOZjlneJdpvyD3evIyIE3PQAnVH
QSjCop7KBUEjObSeGziQ89WuIbSASXZVkNXKgeoF70UdQXF6XSKfRRLa5CDQlchV8BFnNlQRzMSf
bPs6sx8hnFHO+TvhGFwjYEzj/Z+eGsIHyc1AQxs5539iPk+8ie4Z78d3dCUaFJcIlypf9DsN913v
Xn+IoLiRwKKfhOUoZqceDe+4uQKQMX2NfWLyc5sH3P7ua/Nw5uSQ2ua7j8Ood2QKSCf+BQow3uKw
obfD57tLTi1XBhgSgRNQqcmKOIYGwYzAU5MBvqp4u6QsRC5imNiRLycJrgEsn3HbM+/wsSiLFuol
m0MO0cF4UhjFOYsSqbkWCg8+w4R/d9noJ8/veQ4swN8LO7wguLbekn257XxgGNMFKD3qWH7mcc/0
qszQkED1oek6+083nzFyLPRFg56tdDtzjDYSCPKxjlwjZWaivtHmlFtaZBq+pg88B8/vlAllzCDX
sXlPMmiux3QUx4r20SIwa4RIOBqwanZHy+NUUO5KVhU3N9ZHsCowIVxVMbYrzpg03aEsdvjZ6FPj
sDaMp1HOCqfXCciX4+EigA8TUXRhF/zoVE/zjZWGEs/mzwXsqY033sU7uEO08gH5zlTDQseFwC9g
nD2DS0noPysXEf5UiLhCM7ljpluNHDihvuUCfHDK7XcEwS0+RLoKzGU/OFTghe4cH9b09BgTbJkV
DtEi5C47PDYvVFBn7MjYLJYYTxg52YnxTzSbck+c8LrZatMRl0CDMto1jCmfjLD7ETnh5Tm/KksZ
WIykYyoXj7K7iveUFNiYfcfgGGPiNZsVkm0QbiLioTO961opJjsRMR7jEaH0EB+UlKEZc7rTSfY6
036nj3mhD07jd+tuvLGcmpttI1m26Mhv+TsqvvRrXqxyKAoA9I26QhjsCquEaHmCeCHuf2x3vZMn
P8iRJXvP/9lrEKhw9+2X5LrQtRzx5zGodLcNDhH6xXd+eTaXF+aClJ7V8P2jLxAb0W7yHblINRQP
uRIHo5H7j518E3PhWMXFvXl6Ykj1Wju9sUnJO4E8tYeDjc8/gdq+LvV08XjR7aPurdkDoNNyZD9b
jixAP0nPzWfOkcgm2XeF5Nw0HCBCyGsMKDsiTB06Cxn3z8Z8zmN4U35K/miRzTM/WVlHg2CXBcVf
2ju1Y+zjaLyDH30FPUDMLR0q2Ijmd0RCg+O1543Hxv3AqGvTAucPs3THhowXBYYD5mWygpFvq8Pj
IE4LxMA8sHsQ77dqaUwWmY3qL4TqZ/eTyeHfpUdkuD8M1q8vaVVv8k00HwFqX9+r636vn6xpfvlh
y1D3CIz2UoD5lsard4OVAU4Yjv5O36GAJPcz/REOegFZW3jUuYgZlPJZeHwaALkTwmnIf2lmJg1W
9Yc1wzrYvocse/wkU38VzPr8ja+x2TEUljSvkq/NSsAl5hyPlF5eXdeRMCmCeSTMhlNw5qavRm1e
o9tsx5nmKOPiYieJ2wWbfvRw+Q+cH9TS8JP4/3izT4QauA5w1KzZX7aB/VqKx3aRzSxP+XzdlY0F
EQXXFDsmZZXlBrqcrAwmRdIE7pptj7/LKaD2NUSryhmF5Ye0bfKAxAhf09eNvpat8S1VO9u0xji2
9D192tf0xKw8RhiTxKO4gbgvNyGU4tXW73xQxBb0EsscME+NtTQ5jqeTgya98bk0NB8DtIuwwHSP
bhuPMYvTDm1I5bEl8Z9k5nyj6ca95lvJlo7MTF8XIDDy1kov9vPGcY8fpDk8j1davSmJj0U5wBzf
zVBuWhTo3oybCOFOvW597vd4F+WVseFOJ75qTEbr4GtOtRu9wZqP1z3S2om1MZbFqiYwCLePnfHl
eUrg6uwEPccQHF0UPbBMs7X/XNc6YzGE50wQJsFnHiy1c/PRLrpt5lqmrd26H/V5yU3kZfw8KnBu
uchu2TmSrcoSG8zkUWswqVgI7sbLec0YTiTVyYi/C+ySNBO30By+Id3a9RhVuOZms3adlrhAMiFF
R7zzr5GLKbwBc+QBpek2KJxRBv1C4fu6q76MlUIAquFGy+/Shltl3DkiX/nKsH/ehFnyVvHrWD/+
ka+b/+AUB2Em7lQqijjlkELLMlgfQgi+A8XH1a5igSZHijqv16YUl8oDiFI5mbjnOcnhI+p/EhVE
JeQZWQ29X8LaHeQA3Um5DI2tFMzbo6qvGJNEu92g7JU9xlneZLPK79DfzF1IiYQFDahjyI5yz1w0
9vOKgcpAPEKamzPay5OyQjcAdPOClUaCfA7BtrXRQk4tNh2r2uWKvZPVVUvFmbTF7viRIsB7IVCg
MIx7DJ1Rwdmcg6qdUhU73mcVqefgfTl52ckcIfss9oTIf20J3qF87j76q9jo2cD5ChHiE+qth4Bf
hGzkTwoiM7R/xkZe8WTpIDrBovLkZlszXn2kAu9pQCB4saSFtOLbUNCdkRvIeIGohJnepOLTeR3H
uUgdp44WUVG0Lbghnw7EmsThEN52yrKRhPP4ohnLDmSN7FBOpZIhjcfVc2RoswgmJinl95fyI/bL
tKBsFt7f4LHqeV66a/U+yNK56g3DjYrbkHg5Bwf66isHVA+9CYZPBq7ITT5E+aTLt6xntdqwR0CT
oT6wzWqBWkMIv8sHCsHg+79DMaQ/pPsoxA7ppmioY47Mr1CMUjGecdYb1V5IN0J0a9O5ienh1Xk6
vQHkIov3PvxL6emfcjj+/ZK/Ei5eslYbWsxLkoOaBhaQ0UKzLs9+9eBo+98fT5bFP3xA6vRMU1cl
0nsU+VdCRWsG5itLZPJ5kKKE8KqIQmoT9SEWMilwKXifnZCpzq1ZOMMJbc2N40DN0Du6ThJKPp+j
AM3OmJV3ELPj+qXM0EXqrCDx+SM9gVsQbeYJD8bnWN7VyBV+4sULb43sCyp+6xTkN3VQeKwA5L9h
IXAssrvHs6f2hRdwzPdgS6s17/Xc5z81ZcaIVhDlCMvnO8QsIypuMkD5+9NuzqRfwmnh2sXqmXFE
4X4crdML5oXkaG26tzO/eFRCQD6/57vuPjoCsNlPTzw3ROF4PWLNeJXODYZJlikC+dK18CZsho2w
0TxtakCvQvxIHyODxQAGqQEhbYsnaDMqYQlnGB5uqNmEGkEY8UFENB0A5rsXup3Ro0eaR+ajZWdz
Y+IZN97odLZIVkVGxn3OlcWzljroUCJ8B9AxkM52b9qcuOGJoqdLm0+Fh5ZyK4SVHHmQUDH94ev7
7PD3yiDaMyGfgnOUKZl5SbqhObmR1iM7FXkaylHvNcwVaD0UO9WhBXKWIZ6HXW+5oOo1BmT4IlYc
FFb9dwDwiQNTgZ7iBQeyInxTc4Z2++hmwp3/yrTpMCyJWA1FOEn10xrxGT/hpl2CzLtMteiizYJa
EEzaeN69kLFQjb9Eplgx2SbUkMLJxQ/opWojQkvehymaeIZ4/NXsABveHPQkqRKwTOIJcxEMV1g4
cIN57IyZQcAinH5iPleQ0FVrVxhBoWb/oaNEsOSzcKvAA+5keSaVX1iIlFxECyrUZuFCgkfYZaFt
7NBrDtLlwxDenzD0sPCuvtWPyipdDj/VGmztJcOfc/ogdiY/o0modxlE7RuOt+atoMd+8to3Oiwr
AXF6eFBtBqQG4sJcQT7Vgy9dkFQg/kHF/c2MeoJUejUO2GCk3nNoBMjY8gMO+i4Gs2fkFdXcpIlp
kVhzkd+UbCJ2LDDrSJtBjaP5gJYXOUOrEwnpJPgxfmY2IVD12NWYrTWyWI9ESydX9HdruSNiMtNI
IttCIMQrZRi5FBWxJ5wGENcRrL80lwCUM03d5AxZNTZ3Arlr8lwdxDxPhjbZhdPj4pQIomNbJAS1
dFsAaMJnecywpY92NltBGj3mENjSuoXL4eyOQ+NeLPpNci4MRyjsJnWb3pVCWz5weOuR2G0tascW
AWlUZHRycJXsJ45ydjqAfOoLr3bIMQwNrmQH3ykOitCTGdn/MYM3oEG77jacHofxXFJeOPmZl/JL
D/xPZQnMR6RUusN//ZDQtQLNdR3ntTMii5rRsLZxLUNekpx3KzxQ+dqqAAtdy3ov6kPd+037I8Zo
lzjMJ+ve5KTYsYOiO0VqNY/1NVyqwvH/I0DsAVeDJJax6M414J7CKgUIjrzidSo28UdxQE4Lkqzw
Pp7jYcA4mU/HWj98jX4lxd9yGqWxrp33vo6n/jUdMZzxiKZ8xvtqS1QoMHpMMDr6cNTPLwJnEZiO
15uG+tFPITAWTepvGJATPenGNMT/BKcKfaSv0UjAApG2YNWOlq064WhNigSvs8oh0ulBHqTJo7hH
hPUsO8F5bmPLhbjhhIAJwSIYpme5y4q3uFrK3fQjL70xZqF/r/V3MPAYV3OMIbfhXnN1SOcV3krM
geVeQX/joIojN1pZj7IDjqLUEIdo906PxFXxZQ1z4nDLx3xAu6feEmNe3VVxwR1bQYQXDE5+xcRi
ehCu0a0ZPb+QMKxSjtl5fbcul4Urv/WY/qtvw2nvpubnm4fiRmAxXpAy6cNWUx28I7QnUKdWd3y3
nOwDB/8m3syHdm/UZzxqylyCyCwY+KZr85L5gYmnxCZYGQPgB8NyiHBWvCQ9mm4Zvkn3RCT38REK
wz9xZ6JK7zJiNOxBcE1xq9mfGpFfWCg2dHnqmMZK0NNyFM75jSsuDT+Tkb/agoi9pvbKpeHySPNc
TIMPA9oxscXKycCHKQ6EX2Gn6e0yn1zUt5pzOI4IlbiqOWOfkMyC7euxL8ObcXX1albpCwO8HEa2
mw/cZJbkpQ/vCTKwYjBvGidU50Ozv3opPcAzbY7bq7uRZ/ox6mLp7Jz3lNHxHMXkr0OTH63gklIf
hBoeMAdgGeKaLNrSkzgF4IfESRxvyg1eyZnpPO/YmNKWLZV1z1Vc9dNn4/Bp9B69RGgOJrRi8Lek
c7C5LkqwqhHrMz9RYuP1exw1wrmg0Br8NagcbbJ+nkdkcKjHkNZg3ide7iPcii0ogLxK+fDvnX+L
YUKyyan65pEOQRsK1F0MhBHO68m1WYMzMLwW36jEmZNzR9gS5EZ+Tvqez3QUxJDHi3pDrjE4O4BZ
iSLf9NCHZ2N0CgiPRNozEPmo0ZJWFXKucfJl7ASWTcngncafLTGg369NPosW2m2M5ZFODYY8Sk8q
p/vR5uGCgt4tdXrpaL19YmPoIAQQgSBf44CNE8IcD/Dgq8wy7PitckP7LWqrnMgQvgyfyYCLrmOf
96J16l33Oc5qWz9avZP7/Rer7TbFLz6ar56jbZd79XTdtEvk8baVTE4YAzW81evcu7rYUdDvjkLh
0QIavwBU3/LbqAPEBAUicgSrmTRkRVLHk7lkzEYLLpH4Fi8bt8LbOJc5qUrkXdm8O3438XaePM4n
hSMciPUjsMXp1j/VWxI69ydR0UCNuKnlFWfXdhORaWROK07ZozRdAiYCV5xYn1rK7jJ5OuMnxYpY
zIVpjjELywsGUnZeHuKVvA6/kYFgEGDE/MKpyNUcG01P1ZnF/cCJib+OLc35wS+F05614AcZ1wRv
/qpYj64rAGGkluE+cJpVtMIfHzgF+ngAZs5gKMZD8snsclpjII5EVN9XTOGLFnUfd5Ad/IDR5e+p
PH965tXNqT7yMXND131q9ODglEHot5c773oIERqnzrZcatmPYNjbq4OLfa7oTnWuv1TwXlJ8WfRq
vz0Qo51WGG7KGSFMKvnjExmLEvaPaodX+1v3hF2BnMyjRnzstlPmzSrgpO/gFhzB3qsv/YTu6fFe
ss8Rq2jXs+gmHzQfNR88Nbd5fbxurO/iBu1U4jMLNo/zF83kfuaH1UQOHRwg6Ezm4+8TL/Gwr76f
DLWsaKwO/QIjqit/SmeQZhpw2ZV9cfHwZNC4K6Kcy7DlEBb698ETlmOKQ+8ka3KhmMEcFPAcOj39
3k4jomt65xR9lDPDBWXgCZVjnnROFaODNQkmaEhmfCxAXTffvmTk13bBIZIvd3j4KPjlu8TyscXi
pCxGcyFwLLYJirBwgOXXmTlt0SPzfnIKXjHaY7DwkY23P5RaOIg5vOBCLDkndvxH52z5/Oy2Vma/
0KIf69p5Ea90NjjHkHRCJDKWzdFMQ6TJaIwiNc8p3etuGJmH8+D1hLpPNAyGZHnBi08tp9uaiS9s
nhsCqTtvOADs41IC0iOdhbrGhQRqAbPqbNS5vAI6/4roKx+b7ITjE3+oepYu7Y/AjTuKURFv+Spp
TNyOd9Mn1S0riWsR9gx03SJGroVXdcS7sfRZrspz6Zqsjp/G6GijZ37UiNktVU4IOdfB5+gJ1dFb
SZ7ipIh6P67EMiWEXzTiZNPf8ER+wDK9dQ7Ws1HGQ1IyXg8AVUr4WrbcJWkPdrni682RMLdrNMDI
N8BAkRHtdchYWB9y2LckQM5AxxBuVFTdmauIIChhk38P1DKgLJ8gEE9mAFJzVjXsrW/6HLwN6Msn
y2a16ZwPQkhu+H0PFXoyXi24ywZC+AS4FNsCKkkLuQZYWUcB6InTIx6ObzwuuOOXj/XzU5kZ7Ble
MFVKh1NFy8vgJZiAD7GPWRiGMRfhRIEoFrZRO7rRQXKGT/xTpUdqOdEk2VKZwOITq7VkUsLQ5OE5
GOWzI58UbHTqrIwDYAdL9mhIWESxq6qzkE+/CSpfXzAXTCWW6H9uEeP4GN0w2Gl27JL8KRjeYwTj
k8n84Z1J/0unSPCPlRPvhYW1PUXr/7f0EzJUo3sZMzVIYvbTjTVjHws+hdkZM9fIyNSC007L1jNi
RAHjvqTeYZVIl+oP4Z510bambG7l1sTiOstupkfMrrRCe8vAuicR4umOqj3Sa/yTwaGZ4HIW8S0j
510lwHmPCIN7QIptzoSQMyT0HFJ2gauv1TwInGUJuupXBhk/h3bdEWS3BrSFHJsU6dSUHXr9DEBY
Rgj08zZr3DQk6bdjS0bjTwGsseV9FyvIYUSIAYdAm4iMkCPnpltnu/enPwJnYLYBkmigO57zR4q/
DabBCZqtmU/NS3+XQRNv43yyyQi1oBIYAx7IOmfmd/EYv9F6r/lQQC+nQgeCtFhwdO96EUiByvZB
6pleXfv8FTJYt8PtoTDUsZiQ8xBfPdVkB7UZT+QFEHd9HCOGUh8X0rznSMmwB7xkt/dqX61AT7lj
3qGz0BpMOwx8h2AzfttMMVg9zI8z44FGpE26KMawbUaPxH2u2ZtF3kKDznuSySTgsP7tSSKkBk+8
f4kNQOtc2TzHR2N4u3NwQYZTkTsDgq55MuKIgWSjtvbCY0Eb+bk0xyBFedV9WrUb7xNsScB8GIsm
r9xHOGUhgULmQMBiBgkEHkIDvPBOD8OCacpelJCiXuTyqSacEyu+lKNV+qjVYsZ0DK8/3blnIFHt
Yeyvn1j0fyIK5hDKOGZMRR7KY7wcwJwTTxNcg9H3g+UHFBv2lbtzg9CIIccBm+MezR3rnX2SGXgB
l6Ql0yuBvgxUOd12CJ8ID0CLoi0LvF+we+Es3jR8T6i6GztmBriEzXy0VLn3+lZapGp6sp++h8o8
oxtQtQW2KXZ8Cu/8nlbwGdoshpP8S/uRl9pPyMCJ2J8gAyuwr4tiDbwq+PFbGzqKH63zL8HXMHWQ
zsRU81Vvww8MlINjGS4rKiCoDjfUnctF1M9zQIRdMpcvTMopSWDtppgHw7K1PKZluAUd0rCaZN9z
Y65vRouheqHTWeIGeSM8VDxW9VcyTMK9UHlEKTpyfy6RFtTQgN/1Vvb0B3v7O4Nrey/NSUQlPUgG
u7rAc5Pt+M3FPv4qPe6o8p5LbrRTyW7RSUrREpI0ELxDOTLMHbl9E2+YowCuqonky584zFmRxOkL
vSmew+8z82cHiqzZ0oayt95alFfGobOhYFAUoRlstiM+d2tMHpfuXV2LEkfSbhOeOIufcuLlJum9
HoMpo9WZzZSl6pTtmt1AZo3pSKsEioFRl9eieBN5/j0/ZPOnZQdkLe5zyGjCIUWED2znxY7NUjiy
b/8F2lT/Z/OVIVvEkANrWmMQ9q8M7Ecgm8O1SV77ailh3ZJtE4LxjDWFGkeyXnscceXoYvpoNpk5
fX1Ux41wMf12XxLpPw03qiNIgECUwcwCGL3XGTFdc8SRD2R2M8ih8xrCCnGU5VDKY/qBBTfT2+FS
Z2RntnTw5TGJ1K71+TIckD6Cfo+c8ejH3L9cNBBwcW/S7HG2EOt9VluBvSo6mLvrFoX0DnrRQx8+
urySjU4F1QSIZpJ85kTX4F0Dr8cBXs1ibSJYIAfIBtYci+ZApgggcWvad0y2KBtDzOn0jfe2TCsk
M+G+Z1ITdtmUFlW3OuuHz4ZwKc0zmN/Gs9As5CPMWeDSQ0iSPesn9vPVeNAbZYCbevmYoaz3lN5l
vAy+jN1odyZRd7QsIxSt5rSFkkpC3u603NTbf8KkcEczrGXMF8YneN30cWHG2FE4/mWwkAacJth+
e/JMkUYExOV0+kSfxltzitDzHLwN7OOjdKW/pBB5PD7ltrpxuvpsnVv0Qbal19z425ys9elN9E4v
aOhoavn9rFxeR3EFpQrvZ33Hmf8vkffaH9Hzf91jY+77523/yIL6//wv6X/Hjd6/pDp97cMjSzUH
OwYMr8ln2Bwvw6X+xi0DaoRbH59j7eergnDArwjn43WTx8vp89ywUxIM9MJz107jC6S/VM0oVTyi
PIDCGw9oGP93I+elo/Tu7zqBsOX0v58VugP+kFMtyqpK7DdtX6o8chL/+hy6btZy91Kee9TUiTSp
GGj1b/b7cp3juYDUI8xspT+95wMXtyu85eYC5Nl4ezCeHaM3+ab/kFcVsVQnkM4eQ8Kz3Fhv2uBl
R/lM3Fe9b/GeaG60bfct6qACax8dqxOJIVYPVxhbsowgLjvAOrOVAaWI5TkmnoIXut2gwa3YQ1CJ
sTtR58VOAuWJ5uBKCNZoYuBWbxbPu/keQdRyvYiwRjmk+cjbMxb+3rVIKU0c9WiskHwK8+RbmukP
iOtpdAqppRptrtQVcfILtiCPI3UA95YTToA6Fl/7aSTaLKIFtPnriyvkDx71sOO53JVu8tsYxEIy
A+adheRm+NLDHffcCGrkR3OqjEmIUCiAc6ELGAHZJq+5b8nlehziyENVQpTQq3biyrfOXetC3Br4
RDCLA6cOcwubh+F316VcbpRqPQyTHAb8cYjEeX1grzSnKcGff6veUMdb93d0uahIiowOWJUk6xfz
pTZDJ+Xl8NwPY/PpkS9rVVyMMSdqXBtv9YlbGs20wBd2eV5Eap5py9GBNW2LM8TLz+aEFTydsYhb
em8Mn7QjaJsFWqwS4eaUJzrlaB76/30r//ltU96pWPSFKKr6622nuZIJ4aN87usKiENfvHBs6KPI
9bSCg1GmxHzTijHgEzUxzR4ywqUwlYWf9WtqwHEkPxKJ5sho1K/nmWAs9S38iOKZCdnMCSL4BDJW
vrD516R4zVEfoOTXM0jr//4U0p9oOdqiRVE1RJnY+N8fw0gksU4lOurYNIgOIJywIrPSBktRnP6n
nGdf1ibdY+17a47pXnXjuUSujnxG9r830XbNRtTFPwNPY9oFpS+/k0u/VWf4zNPEDb4j7wjOmxzg
AKQLBoYRyH6wCdjWCanHjUzxebumTKFB3e2koJ3MVHQJKU67GLaccAgF83hC3p/fjA3VSjwKuIFB
3FDWMe3Mnh8MROgoBMR3B54n9VLzLxxYRO3i1gZFRPXApfyW73+5csqfljJJ1C3JtHRTY+P/tZRV
inY1cq7cQEUaTo1bibSMdHpaDVDKoWgEmaLcAffEmaPfDNyMR5LM2trFBoHVdHSz4iN62B1cFuel
Zma8cfwZZ2/EgcQRwDVsqk8oG2xfqpufU/zq5+fSWnR3YzHcn9S+fbx8jNoR2ZkZZdiThvmfoW4v
sBdPDRo2sADCzR20JWGt9+hYXT0C+ZEJcvjYBl8I+davYQ2c4nZuvCyPERO0sgLW8XqPs4hDftzL
E9/C/eML8SGrD/As2ifqJlifZjIaog2LDNN7gZ4pdsZUlffmQ+WYM2YYIOBgMF+U2izkVAKCE9gA
Xxrg0H9/FcofS0j+9U38opY10whj5QFvC+bYG4viusHen7scgZXlFWcdJ9C7Muyj6B0CIkF6z2dJ
mCesfXyUVlfZfe5jQuOZJ3uojO5ci1/h6/OF35KfefyFCpfGd/N7vfv3fTPeV//aAuOmlbu4q557
sZ8Bl0Q0eqhTibaPaDFkU+sGM5Qm+165ZeP58mX8dV79n69v6rquIDbADqAbv7ZgI0vFR11mFVJp
L5DCaZgOhFLDZEeQJqaIlrghGbboLZLnu2heqdFcJmHl5aJMUFO0EkXta00/nqZM/yp0tqIZ20rv
D6qyaZrZgOD1v79feRygf10x05BNBmz07jxpv95xqAv9I7fycl8MLRQO7ObASbcsiS9XAGkwHBZZ
NNOscC1zlO+VT614UN9OPr1G5Gd5dTockmX2FhHnRxvCqAj/a5vqH1YD0zAsQ5Jo5aPk9dd75CqZ
ZS4+y73WxySwqWi650LM5G21f7ndx43lf1yNf73Sr40nG8IsEIS63Hdq4nW57IqJ+wiaqRG0SAS+
0/IvdbnSH843lNbStiTJ1MTKyq+PVg+Px2D0arFvr5ckWPcp57UOwgBmzsogVsnzeBAIdsVAWgD6
tKwhzQcarr/cBX+4whRz67qly5ZCbe04Iv/ruYn6x7UJqYjdx2VLpca+z78RHwUcK9vqK6+8x+sW
q7uYNrq6uxKT7ujSa/Ec5MTJ9JqF0WJvvs5Sbd+HH8/iQf25boLHmDRAcppWnb5r/9YIr/xhbEdh
IzLcyDp37++qG+nxMqs8jYkkEzxG7iGXZ0looFLB4KWhFO8Xljm1oMor0JgnvKQCbf1cqXVLN/Lr
+4VWMHgEn+H1EkkSga2Qpw+3QbpsxC9bkRbykHkq3UNCAYlBxm2YFn+52/5UtsWpVhRNRZUty9J/
La5KqKTKoFJSmuj3piHjfeRO6d0ZzjKiPg1tAdVYGE3CSQNol+91kRB/GO5saPzy8Zd3I/9hWLTG
IVEROXGLmvlLs6RWSW5ZtZXto3ahjRCiMbMeZGqRc1kTgkw2iCRdpxXeNqHdPKDuTQXnaXV7UXuN
eZF1y9PKc0jmMKePV1BtUuw7/32j/uH5tFSFd2kaqmVovxtik+6ZRKEY53uTw0PRzGlV1sjMLbAn
JWSsQS7+9+v9STr2/73gr2sSaJLVhF1CkDGHUR5IdeDE0H9i8gOMRrZAqDiVg5rg//fr/vFzGiK3
hUYTkqn+ujEKveC3a2q2v/L0m+quTBX/oawlzg11pruCfPnv15P++IKmKiIhEy3qGn+tQ7GgPesm
1DEVYux7QdoacIBiPXt0ojca0+SUak4ssoM1s8DODPDUMXJtJRUg2PGbVpa+nmfL/35X1q/mJXYl
SRYNSVNpXVI4Dfzazjs50YK+V/OlfsIM7MJKkwffApv2rugODqdPQnhaIAkyPewEOhR19wS5CzoH
1EHwPgrRKICfzuCUNrHGHt03uwftjiZ0nmGbR8ElK4J/mmkzTVfN1GIwa2yskQAmrVcDfF6a0AYj
Ofae4Q/g72Ru+aoHkuaScOYSokESKsAQ/5DB6wfQs8g2EHzo9FiIhNsAyR1CeL4rSrv/vjrGn64O
j6vOkyAZ6v84XpRxWj4q8ZkvcbO8qGkoOC3Mtc+KrGuEpKQayYBIxbLCxT6B2UrXZI/6L/zupA/s
sv/L2Xk2KapubfgXUUUU+KogBsBshy9WpzEQJIiov/69lvOeUzPdU91VZ7tn2nZU4OFJa607IFtw
HlQDWOoDWFkFiWRYyeMcyVChuvfyAYQsH3VZtq9mXwkQ/Or0cbMMiuA6oH/0zD7MmeEO4QaY2Nfh
blzF/DqG7z763QpOr0aLJoDP7B+CQ++HrZ7zaeNy7xuapVq2WJ25TufTkmV2cOIz2wOWcCLdg/Kf
8VaEz7DVPI1bL93j6ldDA80hMn6QfqQY2AR4vXiNb87kAyB1eKA4SydRsBpDkqVnek1/P8R+Y7gd
akEyZJ8DR4VKL/p426lNYkyu2+yriHM6iJJRqIF8Q1HgBe4d6lKkimYOzzaIEUqH/P6Wa5+maLlo
/AfZoDgm9127Lyh/rNPqUd+2e0M5htktsk+jFnGI4zVZFrgUWR82yeWaGPC8h5yDZqRb/NDm2ud0
7O/jO47FnMgsjCfh3/sEu6Pk5tHh+OdKNbuOs0Xt8TzVjPIpv2DlTNLVzobHEyoZCOzgn2Pt6DZ6
Eun684Wws2338NeTYbXJhjvUulqHSYT8iInKmb0fni75yKCEa9iOZ8Xqk2ti5V5gUEXWySHnC8fA
jI7VbF8HB/XqG52S+POpqaJO9bTJZluNEkJBTbMCBH6Y5Y3ZNWHIg8LJrPeqgv/ktKlHnA4OrwPB
FnHT4xVBNIITQwuKy62XsdXTrrvAUZW+cyOpdbiFB7OFKQAndw8qJX2xIc6mohRAbNdgUWB+XEw8
kRAQOygfbv1sUO8oo5PqItP/nFcfuxNauRtqt9jq5V7HDFToqXk7yxprcnXBTJQGAlSQyarooAb6
9toVNraSr2HiDptN1NEpzybb6faAzS88k9wIbuxRiub50tn1NQr122bfK8qhcgM1BIfptD+HhgpP
I6kXFUzG+ooI1/b9qHceFdXqXkknb27W27Ft+nBmrxX4FBJDUIjrAla843jyAWV8dqtJqkM4QK0t
SS6xbVXx6aKNMmBj5w3wttNloBRI8+pTRVcH3/fzz1uRL/1MotI/+nmSOec6zTYM7gpRh53PirRL
0e0rm1DZmX32eUFRoai81/wMMZTdawXW3Fi29S/Lmmv7lUqSQ0PQLjP3nna9El7VP+3c/zH/SCzy
36EgO/s/TtHIs8w2c+cYbup5gy1Vhq3YDbEBI/NbdbqlOOOybnKnv28aWYj/iFDuLaPpHTJjqqV1
DPvTCHR3Wp7UqnsMa5C5dVS2ePAFt+1MeuH3R/oUE/w+En64HY2tqaGZ0gB/XOC5pEOc9tYxzE8j
Y4f8JFiGWvAtpfLDSmb8qy21Pw716aIcTv6aa8YxTG1SIJ2nnWhrwHTSybmir71SzGFm+9xrFWqC
yJWd7KdN6+3KBydfbh4PzcRAaaYTWkeY2ccBjOeuS6qohcBC2rA6+uUeOMP5J0PYT8Hb7xayNdYg
QlNLsz5tTzTlfMr1UkWKRBvtER5S/DMYP2I2bomuInFmE0wgnXaMBMVwfkrgFn9/j7R/tpzLnGVZ
qq7/TkH+cZOU1HDU2rocw6s6S9FU3VQfx8Tn+Aa5PKVFPMHbXaJLufr+uPdawuduSE6T3BzWtEwr
nzpH0bDjcxTtGJKNQSUMhqI1N1zhq8TG5TEp16o91c6/DKZjFwGsFHUagZBcb2RqN9C0jhR7L92U
u3mxy57OpJ8qnW6SzvYprkvPKkpwP42cz3v5++3685w/9TL1oB635/31GJanl006qluBFGsGQ9er
cBJIgo32QzP9Y4dm/HnEz9PYMd9dqy0dxCSPXecjDfYLSknGx76O4PRl5k898lNM/OUSP01KamKY
5aHhgPbJAmnOhhgiUt67AtTOmqi2PtpitKk6P/TCf81JuqbreKQSlFlf5qQtU8Pm1tIZECQ5jbbU
AItgq0/rKvih20nc86Xb4c+tWwY7Idf8tOlrce7eVu75GDaZrwMiOu7YAuQ3n/De1VabVPHp/Uhu
XPAuMC8RWyW/08xaEqb7dsTOgeFgw4JQDSwcqmdjp2Lvg3Dn5a04/RRNy739eqqu1tEM09JZKj5N
n53EzOq8YXI4wKSoO8E2/yUjVMmfi5QV3nID85z1bze20bt1Wu2ZWCOtXsGQ2jJqSDXtqTDp6NZV
B5FDPCW+Wv7Qnv+a4nWdHIJtaC77yk8TmG22N+WSEEHY7upSjOgplRZxAt/fNc2RkfW5LTATZ+Nq
aUxIX8L2k3rZ5GUNNIsd9ztejk+3ofnSxkaI8JvmVVPZtJNs80vkg07LYqquNwHScpiiAHzrV0s2
e/xUfYs/qo/mpDx12Uz2TbB+9RyKGd9ihNd4PwY1c43B9PTSNySqvM26xaQKhM4zQLhRjpYc0L5e
6hkI3kONgv2L1GRv54ly+tsU+3eKuYiDgE1tRd7fM3rJFACUr/b1vhtQSzkOT+vjUl5ibbp67Dn7
cEuIC38B2q7ic2yQIMVfw1rvYEDeXlTP6iFRA758S9gEpxpOph5iJfW02ZPEB7aPWDgIw4EOcISf
D6SpVvK7iYUJf4/hR/bQZ+Xf8Gb29DFV+tluhlq3j9EJ6gEw2PpI8/eKKJmoDypwkqIHQ49/P/gL
9iH/090kR0Bc7tgdooC/e/ZRsS1NvZR5yG4SEwxhGKBGghmgyAcgtItHxBnwoIRdmBl7u+mFUIub
RU3p15bQ1MXYQYNKj9mvN0apDsFUinaPuBzMLaotOKKtq6GGI6TWh4eAZNlcuoG8cHy5iVEkGqP3
QBeDyGGO3wZ95BHzjhn+GPdzQLKq+zxZUmPtQWDqwUkjnAXi0LMjCendiFKap83c6AJeAnhuIxDa
Fg373fziZ9xtGyEFnJIA1118eT1fg9XywJl6N/wbTqQGCr8CiIeZCq/VpAzOPbD0Xek7NxTKgXmB
yEKqhwf4ufvz271PbbpGD60AlPOvw0t8GB8oNgMqCnfImgI3BO3NXZvtQVmhSxMfwDjXYzSf/pcN
F2kD07ZInqqa+imtlbgX1yguDHw9jx0qYAFyYfiugUdBmjTSaEBsUYa11cvahxpyPuqCcERfLfwR
N3vEYvdPEDWeQMNXygC0h434GVokpx/iTetf073VYQMqFVQbguPfPa1JKLOkR0ewnWavjfFT4CG5
m49XQeYCTJ+juPb/D+aRSR+RR2hI3bcb41fjbsBlAN9KDq37QEmU5oX3xA3AsB47NQYTg4RsBZB3
+fv7gdLR/336pNNkarWcz+ndJNt11LPG6Zc+8kseEui+SU1FrMnACS5bH1ktYElg1gNnVvs1oOFj
F/yoh/YlsN39QPOa+LbMBuj8ekq3X/bKHuoYHmqGFCb729kx2FLl3KG+eMDdJKXGXyxs3CdbHMf8
tJ/3sWJ7PkIRdB9wW5hRNvZrWhB9YB7yIfm75tW8f5pAUyFxojOG8b9hXF/9YyynWHfnbw9mF7nD
FPg6XZTGNLsfHxc4UFtfJlH+pt3RebxLKairJYpgGILgfDYz/eoJkyQf2dN+hQvYMBnAuMuf0PAa
dNZ4b873gzOKwRbA3JftoH05DTe/EINr77+k76glgYaSuWICgcYTgUcf2ldXbvIRDigXyAIgKb6y
+7okSc88fvBoDQ99R/7wsw++gfzOMbgABd31Hc/x9Cle9x7bdcbshZF7C2QMkwicO/fPyArxu6GS
3hvGPrxYBvK1skhQCubQ5BP5IrenDzN0QhG6vaePEIplmgGHMjPv75LTsf1Ld1l2l2GoBTDEUAzh
uPIlKUenyMKSACiQRnVoWlkPwDkyq8gcgmYeqUfcBHl+Q4ICGhKf0fvopHZfOt2HB5BRPKUAwwM2
URfHa6aklg9Pb5LtgsBInboLmoWaEuDATW8RpzhJVXy8Lx81eoe5EAVw1/BSZhzkhZoBBBZRHv8F
OJ2lSVYvpGzfbz5LnXecorzJ67LIJFgG4qQHNnjvkUro/rKnGzTLLSiVQ+zIvOO4HFOVZzLjq30E
C+AZ7Vi6UNZ7lQmOzOm747scGDYXi8gUNBnDEiG+bR9bj2Ryva9lsLe6Vq/oBkHwBNwNggXaIk/w
hhBYkythOWXlRFyFUzp0n8KHuh++vKjdX+9YgmETZPM3okUkiWUm3UXkEeAWbD13ej9xVLMy7wV6
StcIkF7gGzOWVDAPtJY0g8iZJJ7MHMBA8+6TjAH4DWPwcCzZeK8ysWOFOLQCKEyjOH4ava9PfRBG
MPtQnYFDvdjj1XOYoV8KGuDIpHPijhvMUCindsNgPs27L/ILkCWOjzkNx5KlPuvL1CV7BniDPd17
kbc8yJk+VZyC87AAWXWf3gxYIwUvcQjEjIhnaAh5FNxzUIyBft9E0NVGWwgU0vLikXV7ByIT2x6N
0d8uchSjfmezf1puqGX+YwNoUV38z0z4acugnmu7Uk52HgonDIoz5lrgg4FsyMk0IPKvTDuyeLNR
6L5mAxfpFrU3mdjM4kzvogONphmYSUgnDLHt8DI7Qb3bDPcz6MjemxHgNvRLhseldxuh93BfhunY
fdL1R5A/D3KHpsHD9BZDZcV2hukMLA6a9GgDryqR7PoF3wWeUO8Fpl+8wMgFhQtlrPQRwvXq0W2C
ujTWqNInEN6ckvGfSooXZLI0dNkXAfKm+xOq7+sOnSWO+jz/Ux7UTAm9/ojvbb2qt+WlcwyRZtsg
r31eE8UQqn6/VMm3/L0///son9ZZvczz23Vrk+ppAlJtLP7JJWjc4c+hwNcAlSM5Bup3Dn++1Lsv
mqLdEiqe4TnpV5vAgbNto/XZa9imnfqJ4rnmD5uIf12bCXqYFdggReJ+asEmNS7HS8sRL5Dtm2Rt
wUuxn6sD1ITX71vx63Jvdv480qdWbA5253Q1CE7rW4YgtGcCoKiUt+8PAirja5/QwGl0SPh0dAqE
n6Opky7Vup2Vh2sZM6x7rOr8OLKpAKnBpjoNZf1m2aSDs2MKfoc3x2DHkofZHWt2ynJ5pR8zvw2Z
JcUdYz2T7bzsUiqv8ij2dxcvAqqS7k/hjXe09HNZeeRVxHphFnYLBjTjBmmrngLzhHfMpA6SMs9i
I8PkAyqUIWPOpTwmBEOUJdnn6EFnlg4bXxReob377qOEAJT2+JwMMJw5eIC15KLWcGe7z7LN0/jt
EagXkzlqXVyfbAJeyaxx3tob5FpfCoE4gnI2eA5QE8MAAAaizP01FDbmHq4KuRbWA5mFLqGO0a4Y
yl4pKUq9CDw0ygDsJiBY7XqaB/eJV6VGJO7Hd2H3c1hMTXZMxaSayM7JWatRDigN6sOsQfeeHD/k
oFcX1xzZs5kIvmteG0tFSr4JaDpFy1sfmlk/HXZgXl76tW8GpX/uG5PS365VAM6lX/qFd0H2hVoS
7JCCAuONKceMlZDKUmCxzsqkjT8dEO0iIArsYyVIvCcPHcbfxb/iHntkIeAP+whimZ45aaC+HnES
QrHKl0UC0WYm/iLC95t2kTuNLsyjdB92qoFLCKdz3lhB3Ktp6ouE3xKJSUsBx19jVcosLPGNQ0fL
2Gdt/bIHUd5PqalRqPWB6y+cACxT0K7VG192Dqvhlej+99dgcQwtKfFRCqfBMRD3bCq3JbeHQgmL
gdHPiO1lCZDXZE96845z6hTsWgnnadZJ6rEZlu2ebAXzfjaTe4AtfV9un5x4Mr/6CI6Lg7X0Nyql
YeWtqWyAtsedhod0ecjWdBb5/hz1a0o/vXLexBrfKXdZdsl67/4d0msb3vyOQhfdVTqb9EkINZwR
3kOTOoAPI+fKEdBq5lvZsLKL1vkGGZNb1LqhcIzlnLMoBTWI0cu935hcHx2tb024DWz5aeIesvdv
soFGJkSKt/LQVwWoSHGdNJGgM306X5/Nd7CniWQEw//onSk/sFW+p0EAUJZB5ks9XE5dauQlLSo3
E1IhqNM9j2O0nd0wUkkwkSvYukuC5YJ1J6JsWM/oNisbDp1sJFjv4Ans2TTYjGyAFxMAiOyghJkp
K6A0i/rcMNqb7ruEMxpXX/Ze10jisudjv9gzhjIYZbqRh9wBppc3mQJ+5wykH3AveskL+r1sDE7e
ZsZ+CjnUeyNSwx3CFgz7h3ckJcgu0GJ8m9yJNDzhWyIdT6YAeG0MJjz7ZDpioyFHl2fY8PIul8/U
7E+RaWB6QNyMKUrKwnb3Pe3dp1ZA8kjbS0R07eXUmeGP9G4LPXaxrjbjE/VErjJDV9L1nFiUK+Fo
PJcLfWA+kJvp6/y9QxpTZkDQPHSEC52rjlUfsC+zSzIWkIJ0MekK0ky510bS4SQMk+6PTMZ9DpRm
lEgGDoTd1dTuG+7SVEjzV6IO3567IBqUueInhDdZ4DDDA4fe9c+49MiwkG8GjEMXJsvOOD3jEgif
jbzXWSILAhjClCBbkQlb3QYSSUqwyBCb4TlId0YjTbrJ/UHIuNIG2E547lgGGgxv6URbXLQgZDJt
pp41xmiBXn7kOcYJmGOkXkqkKf3+PHCGO1mBJjsCsNNrJu8LkG8BPBZxAZwRoY4EOw4EcK2XTUHv
xxcfGeI1VCumL9R3iUYA5VOAb0nOyTYalvE9AjKxeZB4Dbxz7zRO8M8QlcYyksbV6PPyuLDBlGwV
Kt93jMihIAHZkFoQ7y4rJPZmuEGc6NUzkvVMNHm/mJQzvCa4/pQBmXv7MckI/76CwOpjv1oyunFy
YMSxaAmB6zSRgUfimcnrGksrHXsfTZ/YkBVL430YpNGr8EUMzJ47Rq3bx1R9XQC0d+/nhnBCLFkz
WeOexU9EwvAb6kYEoTRfFt263FSy2mNmQTIeH/SID/KXHYkFY2kTiSNka8o6gOmu9ExCgi1xB6wg
VoMHUqhJSLapG7Ld5c2ILeqMbNYEAhFZL2ALhRIbl1DSO7wmTe8SINXh739FBAGbZKTyiFWJRmV4
vi9iiU8vI7mFdM0XOGwehN5o05f8WOGHYS/mvS9tePWKWAm4cRAqt3hNozMIvgIBDjjqAr4BM02K
dTvdTESggpya/zsL23qu2C+TlcPkEVdwHKtnV5Dt1frMq/LJ/XK/xCTVCrZLZyKXIGk/SdBJGlAg
Hi0RsnylJPbkmST14tWv2YC4WPodnKp7+6EmAsjlGm6fDN5LYR1HU0kfkgqR2yiRA6G/R6s73ZUE
jO+5RAOr0ApeiNXU7orAeyQTIouFzA5slJrBgu7bJbJeEHHQZoOWuyShYhXI72yYkNjkg5KDhveJ
AiyfkzAJuBsvcqRFM7i/vysRLoleUsfpYIuZon6P9nCa5r1bWKp8aPUkA+Oe+RLFAUgv9yDl3Qxm
NXof8o2SCyALxpuv3Rcunh6HpD98RU+RZOlEnqHSR3qk9Ar/xK2tfJAffOoA8Z8rGBPCBej9EOdn
xJ6cZ88jfiVa9gl2+8g1BeZrhRmhPsj65hjp8WMfJvWz/XF5BkoQJG+35/3jBZPA9j0dZPjUoOW7
TgipnqgI7saoBA/SAYhtmHB+p2+vDR/lTW0tICxxfdBxPUOV6UXSEzcf31cmAy2QzDwyH+x6JIub
Mg8nfVoElb+CHgfqg391A0Q9lzcmFzKwEOmYYPpPT6HPf92e341fRjJa8GXpZcTvFUxQpFWZcm68
swYHZBKb73vJ+/kFDX165ZVEPxMTOitMUC+nlw7T9lAJ9H3X/oWoA940I+MXhLsmRDVBHdgjPkR1
e4iEyxVukSi52AE3wA62U3n1z0cdIpMwVPuXXzD5Aun317759rvPa8B+6Me1l5KmrlAhAtiKmsi9
Afx2+fuEaZy1FDGuXuex88hPhor5pvPs4v/OOchuhi6MfEX3Bk9eZ56QUfa7wiHXp/btGUgnyRFA
AgocfIbZ1PtoGZDhkXwQkXGvGck6KaG9fF/ThYW4mn0fAgE1+hKvakbHMVTNdoDmAJzl3/+Iisv6
urldnSoPNxE+aPMIZPyQhSa6PWxnSKkcI1aUepWNytFlWEyLaTmXxz73nLJXLdV185Ii5QNPHYzA
uliSil2XL61PzuHXdq4CXFt38N9D9UQHQ9ArELBJWbct0oVrt2+iezI5LaDbjpCGwCEBy2R7wBN7
LJS78wRripJdVCkuPxHKhoPC6paPkho0u90g7DCCHnjunQZKvCEFhRzrfA/QG2Gb+eU1W2Uf2cfl
AbfEacb8hDDRBDud5+Pq8orn0SSfIFs/UlENH5wnlyFHGiSjy9gRj7fJYVFjVo5x0qr+0F4PbZ9M
sEp+FK78Mz+zmfVQYdGAHPNxZj+4r5BoQQKmk3SxmzhDy9eC/TALlWgX75clBn25v5ko0WYhr+xi
Z5KE7gus00d3tp0eOt399DDPY5mT2zDDEWS+G19DZXQNi7hctmEy3U9T+P3TZOm8pZ0u//MxVF0f
eYnHcZlNs6kaYgk6hjIRVnEVq2HBCjo+xaaopTrIEbPBnGUL0meLkpzNIuPXG8EGrxyeyVgt3KkU
SZwY3rMqJm+7aDspIjTz+NuaasNdWLldM7qhweqGZly+4gOHRgCK8Ga8ZRGNQZHMj6RaUe8lgTlP
V+h9Im6EquoDBTYsZ469fOVOIQwhL/Scr1C6L6IqkrNKhSJVTk5RjrpigRsxE9SIshBoXXirEMgH
nTE8HlLns8OsWp25BYtqRUIQMfCH6wOC+RsRMFNQYJ/Kg4MO0mgzh589/n7Q/KOWQlXOoY4CckgF
T/sJsZFvtm0Dmp65HZ0bZ6Wkrr85GNGxsLGtcpLjB2YAv1SDrFc6OmmdrtIE+/Ozntq9zTHzr0rZ
a7ejEiLCxYiqpAg6IPBuurDtMJsgHj595O3KIhazt44nDgMXBILqfTLfYv4BKcff8W8gLK7YB1ye
b7dg10F8OfO3506/ttB7abehUvvnzrPRfCS3Fca/uzSwUFDQk5maz/Q683a35odmMb6W6f9uFild
/zGV7PPcvKiC4TnrwIQ1HEET6rzUHDoFFbt8pqgJFuYo7xyxaLpYaALf1mW6ru1peb7gIXHQ0ZCi
UTrPwPdOWP0qhQqK2KVOdRrfbrApDxbQwM0Y0OK5TnClXG2aYz/RUPFC0WnD/PL9jda+QoL+viK5
4j+uKN04bltYJLy2ACTObFHMmdOZ2q6XVTNLb7p6mLthx/5hUpbk1t8pxL+P+gl5UtdHq7U2AJG0
c3CsVoL9Sf10H21qClnJDwfTvuaTLQ3jEcrPlu52yOz9fY35wU2OGwPwb3oaWfs82iN2jeMmSuXn
1c7qDK5oJamINddZlOdEVenMan44h7tq7Ocr7ggwHb4XGA/3U885VunerQs7C/Oa5VCdOUcExuk0
uxt6HwU6Pia5uCT3VDTg8huzAJLB+cxBKJ2ejw+NgSDSVf84ylJTE8TmZAtbEh7n/Qjwy6/Ubbvn
hgAmjxgK3/eRf6QQAQ86Djw1EznZLyX8pjmQWzxcs3Br5oOL8lzdCOaLQMA7ghiq0UKsunqHsNpd
lXvHEziRso01wfRATC1Gpvqrza8e7+wwrBV6MWAzuzwEXNEWzoplPUMq1pAawRiG7ECpz+uLOwYU
dAB7no6utuGB8NqrgZn/OgFaPlH/TEZFG8EjYnHvtuUs1VKvuiF2BAQ1ZcogkSn4vpvdOyPiDJLp
+0b518CBAwXHjD5lwn/51IWzpmlP17YB18B2HNuWUousvKugG2dEBx2C58JBmNb6Ybzq0lc/9aO/
Ditp5T/Gq2onSaUcz3lIYxj2q75ZFGemjCuNf0AfUr/4FQpkG3O6ZxPBdGgnv/Ys63twxJnKNkbH
wnT765K+lcZrg0do485Ud/lD20hn/nKSrmuBdlRxaLkD0/84yUK9nquOdshJmfoG+RKoFZaPFRDe
oS0u8MPz9hFs1WE7/P64X1PdFilucOY63DhN+wwAqLY4OR2Mggq6Fh3bmWEjWOfTUb8/ytftpBzF
5pbbbse17qPlj4srC/WC5wyAloKMm430VqDpK8BQYLI7nefr4PujfS1IcDRDNQE12KoNhe3v+72/
FOZl70KW0fUZ8N2zGWySFRb2P17WPw/EPAkEE9QVPLm/D3S9KY1eKFkOGHCU28+nfERJR6bC9oeR
8+8DwUAB5CB1iU+ovI6TFx293efhgdmijYA4MsK13ejHeeufN8pB4dqEAoAuwKemqysHIzTFzQT8
rGaj+vYM5YDD3dTIqOHWVs/f3yrzX2NT6ix3cC2M3k9jc9s0lnG+mVm4M5VIbR0vT6pRfVFG2vHp
6lCOTdXBxf7YHjAUJO+bvlgHkkz7QG8DrfBLi3kNNNjFXV6sIFE+rucZ0NwUcUFuhpIiz825X58P
6xu0euWE9yJmr2w37ew0hUm5ba847oE1QCWC6Y4Vp9uci6cGtWDv+wv9F9PKsFVVo0zGSINt+3df
yW9G59yUu5zUeNuLAFm1/mGYo14dZWv8v0aPPD9tfW2iTdQZUiYRFJpf9UuxRMJqbb+5b/VL+l7O
D9PIme1Cd4CC2ygZu2PUqaMmlphLYqh0qoXWAPhKVIh79MiebZfKDAAWlalZGzbhZrJZuJFLxHEM
3dl+eYgTy1chS6+V6AqrZrFfOkAW4vNIn1izPCY9QHLggDCYO3L6zqAYnahi736A1d4ran/Pftpf
rfOpstdRzrkKCzMPIxV7QvvxOGdXmE60hwMSUitlvlsUE5T5xZr3upaL3YGnqKggVO/1/BrfhsXC
eNBej6t9pE8hj7iRzcVt3qCcbB4NoDPoY54G1Gved2NoZfxRlzVxTrUCfvWgx3qsxpcnd4mB0kyD
/P+RPicLY/j+fSe4hwDfXaYMvz/mQTM7FM5Z4zJbiGOb2W6pTIohEjbFLylnaZRPX25hMkgG28Ep
5P4OkpkSnykZ7Lf46p7HdozbZXQaJMNyWBNFGpE6JGLkJidhTj4W0aX9Kh8o0X5ZravYGaMoxR5t
0iy0yAxvUbM4LhA2W98e89Dx9UE6OpLkuZHY28XWqMU/IVsUNEnz0KFBvr/4eyX988UztZgWWK0O
xgaf7vG+TfNLmrHCSfHtMDwAMiS/kKGakuKIdA435BKk5oKbr89y7CnE89TT+iRsqrVkUyq/FCjg
vfRmoE2njCSvQjUOOAmcuTRwfOuHYWt3vm72mdpNTQWCD28TtPHft6wtbG3T0Zh6G1TnTMalNtSG
LeKM5fqwLMXxuJcur+ssZhDP2FIcQjxbFsabghb+YXlpelV4Dm+hFR7JWOA1w009Y+6SkVWolsdY
HsrEmR2W+5gNyroZ7egc9mS3LBn3x5cD479d58syLqbV1AqvUcVQMMbGOBvcwgvflD+V8+24ji9h
QUPaqLO9YMxjPLbsCl+Oa2WRvCQv0HYmyTpZ79f2wpjYC3O2XZfs4APYhVE94oFK60CP67EE99fx
ORDuXYt0b4FNEFS3wWHUDrA2o7L1UJgezjJ4rQGftKftAyAi5oQN5u/KtIjO0XWY3ueJ67jBfUwh
JaDOmxFiNoNdKI9O5ETnxw2mLnKdGJTPUMucu2/7+X6ezffIyonJ9niP9/RlaA/IPA0kBSOlDUiw
I8ji0x0PoWEWU2ucT+qojoyxzScMPmdhNsATaZOrn5571JcwH3K7z1ES2xQR8iEl0P5jhP7OSCZj
aqgBcFhPanyX8XmQgPlLUAZHiSrYjhRS2r8Jqyp41WJgAoC59HD+1gakUYDLCAhVwKvQGumw8mbB
h0ndhD46lHxh6e0pXKwLyK+ovfnBsBjr083SnBavV7iVMbaqp4fO1N12k4/NkzPdNh7iHqv9ygRy
hWvefP+BMjjGaQ9nZMyZDbMPAAfITva2zzekwlcaFaBdt165yAeX3WJxwRDmQSH3P2lWyXPzkc3a
VbUoR5tRKWJuWS+Jz2GOgBpSaVO4rCDjSctt50mck6rbji1UV5AVKFd8MErG+Gw2eIZf6Mjb+SGj
R6eo6dhkr8jZNTzU6LywuEfliNkrzkHkPUbOKJtjlhpiBAWd3eme6LzAxzEXn8rTJj7x4To+zmsM
GHjTgPHxUEcHsmQdDxtoPA+4qy127VTIAAJjufBcf5RSRH24vZarexKOi00Qfts/3x4OJNjOEE0X
GXKgWGpsnrLIjWm7qBo0fW1UkyxTAmOUDG+jDKDgdphWXX2Yj3UsxKuxG9Os0o0GFOgmHAQVnvFm
aA6NIGOqRZkjje+p7XURI06IEhmpNGWkjBwwYdPt1LiiO6xi/hInyDtMmX0Rj2bpTZaYLO2nu/l5
vXkrKN2UVGRslA/zePPWUBCKbzpyWsmSN875HAgrcncc6wZusAn30zNK1PzDZnIja8qMN8lCWbnV
x2Kdoas+y9f27Dbaxe5MXizDFPghC/2wGbZDtLOiU6SPC4hAs+OEqJ2ReaPOxSDtQCTOUUo+R83E
GXQG2ZsNzq+Ir+E5dgbO4MwnM/FuY0Zw5hX5t0uwxf2qX1JjOEVQ1Jl7LTBzZv/A2wv5qpU+zibZ
ImEN2U/4s9iidTQnbZiutguF2QGf6Xt2T3lqH/Do2Wi+Mk1X1pMSZmOXP+bcmCrhLlKWSngcNCMn
knnD6b3X4/bhnhIcGVQYWcvcDjJ8h/El7mzIt5ictPFymlfzelpPT/N22fCTzPxLs6xECG/eAZI7
Pcfle7vUN91y2izLaTkt4FnP2T+e5lp0mp94p73GDy7esEHYjV92gwZn0DkbUtXbU+RF5Jac5wzL
o8mZBqnR6e4ueiO2KCAJgR0C/TAH6ng7QcV1ak2Np+ynZNrX/bmsRrYrGnS20fmMtbLq5KodT+zP
K8A8Wv8cnobAX5YupiuStGbHBMJgM+wMmWawRA3AqVAYwvxqkEe/BtniNxeCBBKni/BK3/kp7/F1
P//3CX5a5JvUrM1is+EE8WjYPBN6sbctUJBq/Wip9c3Rbopm8/zkmcEZfE4SOyOIC+DUghpw0YG3
SUlYQbkpGxqjw5xyKGu+FWgjBbzRsZuvr1i72B5i68tkuhnvRvUP0SOkPpb0LxuVPxr50y7tmu1P
h13CNeic4zZmmWepZwl+Ie/qOL3txbMfG9ZmkpYeazRLrLtI1jp7g+usHrmhZHZibapNO3Entp/2
mN4xLCakpek25xlG9nRItPAZIilp6OtMY8eQsBEownqUMoMqj+m0CFNajdr/4A4eWUmpA4x11ET4
jAzz6Zl8avfIqi9uicVEX7WxFh7j3dRlTd0z9Z6YyLNBE2dzJJQnm4jFH30CZlp6iTO14k2Yv+JQ
P620nqw1nWn1ALM3VsFxjFula8w3YTq2QIfH+jQfO6GKdl1/G6JmOzJGTYglApTomTayAitwnymE
kJO3ZvvhHlq/1Dg6E3u2WehvDdjTR4wo2qZnvmFXpz7ul8Ua4eW3bJnOLy9qeA6EgoN+fYqBJPNM
hDPjuDOgXogKwCnYT+oBMg8+gOHJgroCAj4DlNnxFjMfyOixHQSBFSh4gWC7BsmgHezR2YZE0fMW
UiT7fhsL5fMf3QMtH6ScXOiAaKT8vSNszjtdzSs152bt2MPiFRwK2P42vLyD69kJEOIZirKIC59w
+0MUw/HUYQGnRWqlV+83SUnrlUsNxq1FNfU0OlM0lw5PQZz9RcWm4XxHz0Ih0LrZCNpBHwIesBFQ
RkzmIM0HdI5ADy4TFsaHI/ssEEQWPU5rf7vH0kwYzMa7qBPXKkVknFMDpuMiKqI9Yu5s36wc2GAn
Po6Pg87q3FdHm2A/MP0mAEsSNCutO9Spw4jBTTqRgpc2Bvq1OM6Osx19ZFJM2tWVhZmkfa9aNCsW
aYpiLKHb2ZK3YqWzDzqMXVzeqPKXw043G24W6bp5VFbmIgk7FFKfs8fsUVnnVwT1MPfZ8UNftG/2
DPFfdO9Rehym0f3BAoLtBWNIHavjc4SHYTU7PSP9eItwdWKdKxlhZ7witRXcP2yBmOx2z+kK3615
Z57A9uKHRoS3f1Bj5YdpufM1PwNXkoyTZJuYm12ZUf6I6y6apuSb5CKhTRo2uMBMdtPyxX6kyrF7
skJwPjN11VIUxNGIsmBGrbEDdvy1eMXpvXjYPO1KP/nQcdx6ZSTS0YMakYzae6rWPrADMCMBOmZj
h+0fF3lZicut+lCBl6HewU11/C1CurC6ezn4mdWOStkBm9YfCTdfer4FLxRorAEhGrj0p+xQox5O
ea2x+ricfQs/pB6dtYjM2vdD7Osix2Es1bYMhx+O+ukw+8bdOHXiZJKv/T/OzrOpcSRc279IVcrh
qyM2NmDABvuLimCUg5WlX/9ezb7nHPC6cNUWszOzQ2ip1ep+wh1keZ0jTy4dKesUJLvl/Cpk+psl
9Hu/ZzxTFPEsimuOLM60H0+vadu88zItWSU9+16BYe/uBHoOx9jypoGvoaP8nZCA1be1hudaNKv1
J0Radf/O4mQjzcrXJnA8916J79QE6e+FB9GOPNEbt5xr8GURVHzBIEjaPgTexL59Q8obO1D7tI77
Rzl7rpF90TCnWkrlRDWXNYLqxtR6old2ShYmhiY23uKTDoky7CnciRoRGplrYH4IFlX3KEj9Pf/q
pVo0Aig6fUyLTe7czk/JC+XkRQqNlwD/wpH2AS4z/Oy39SYpxu7M/Wi+pEP4pn9A8/4wP/xj9OLs
9fe/r+LSKrDZYxEl4g80aH4/lVzz7Grw0mRlo+wBc12+aeqpD50pPgT3p2zx92jip52vAaQmHAfF
G97j8wqra6q1ZWZ9sqrknaduajB+/jIFS6J026uNkH9vF4b6c7Cz7SK2igiJFwajBdzlywKdf3tB
yz3IrtSNL1X3fw50VqCuvZz2q8RAUTqlfEoxFDGP/1QG/znK2ftTnBJZKTpGoWhMrphEU0r7qPjK
8ZUy4cUl8eMhnW0MpuvYjW0wEDLhyIrifebBXPzKDy3IIHn294ow/n3O85TQ4DEUUa81v9tKP7YF
z5YGfzATQlnM+HbyF4aN1gd+hGzqOPbxC3LdwQV/iCCEYG+2e/3ZOZgYZb+6M/WDamoYCyuAYiff
py/DJvps74djdVS2zq5/Qin33dknL9Wr/IWJer+RE2FI7I2cT+P57zu51Mz9dSdn84YmmWfVLnfi
WHMUWaklg/s/pO92sPLf+vvuq8ckhim8Mu6lxyUYSTRhYDI7572l0EjKrJfzZBXb81MMwJBKu3aa
2zw9UXhPI+AL1wQMLq34n2OKa/rx0LpQ1qVAYczCWRa4J6TPYQSYLb5yRGmXx6Ftgeg3go7qWTlf
d+Q872umtPkwv+6NVYUZIU4Xh+ygP5nP7Vv4WT1lh+FdeWRRbFt2zPwt2qvvnNb2S37gj/Id5w9E
f8NjuIXIAbzv8+/Hbl1YwEy+w/XZKBDQDPs9F03gSXGk8LrIXypVBEx331Sxiimv4Q761n3QGHc+
pA//03fn3VO+9z8hzhav/aOxr7+Qg3rs35oH6x1h9uJd3ZvP6n64O71KB3wwXw2D5jMy3tZXsMc/
JdhTqHA/+udqE+zTIwYnyi74tF8d9N7fqk3xaD+rT/mb9dxu8EPAGuT0ouz/vl/zwnpDWZHVRmKM
DMJ53FAUuTl0TZmsXDKicnHCoKxHyQmEwW0jbRoUdR0EBKIC0EZkooaOk1rsEk+vw1M9N9tnu66n
XabPkLfIwmJUl8XYGMAtI3Fsts73Nwf2s4XLEbZ8JSA1f9dGyxMwLbuChUBjRMVdjm69kx4qC31a
2B9YOGg5HSuuxXGVGaItSUK9MMwmTfc4lA/2EGI10VnjQE5vtYKv4sxJoq3nbVN12eqftf1p6FDg
NSTRTmi4B7iC4LHdFv6NVSk3Dbgf11gISFAVOFf2W+V7ys6ORQS20QExIF6hK3G2c+imG/hdUCXw
wwXjyV2rmEIcbgusV6ewD5hc/tjY493tN0HgqYBUIMhDoAcAKVqj9f39+/Oz903njaCgcDSAkhc4
fKD26UwZvWPmQa2/XmcoRwBjn4T3Akq+aMASCwLvXQrQGGn3cfeoA4+tJwJQKRCT2hgS7DIfAeIF
Wr1CRgLubHMHi1OYiyDdzEc6/qxHVjr6e51dwqUwKRYdX1MxBSHt93tVV4E2VP2JQly7NXeD9M5G
07UeNn0H8XAHD+KF8qQSHg44i2KkZ+5R3JGKrYDqZKQnmo2tFm8+qZtxH9f3erxWumWuzFJlEnbz
vy9XvxDNIS5l06KGnkfz8ewZugjyFEYasSVK+AWjZRWkUzrwasme0Gg3bt9MYzCDmt8CCh6mwItK
H9kx+VC25kL3cMKaDKE3rxWYHPm9hQxd2W/F/TYSGlEbSV+3OoDUVYWDRq1zMkbykw7gtjMBrBpA
mXN1Wvf6zPVj3JWQjc+luxPGAYltPyPDeeXp/CMK9a81y3ENlALROtBLvx9P30aDcWpZs02EYUn2
1WE0GCnxXC3ueqUDfY/cS5+4U8nFdk0qZ3pzcBt7UjcDX+bNBKoot+QbydPQ2rbvtUifaCdEBOQv
rQR3Y8HE6eWtnyGRif27OQBzbx9klHprO1i4armyzGCdoqyXOOpH5cDCqOxdoW1Vetiqv9RU8JnS
MXGpU3c3cj4r9IMFhM3s9ZFbAsKZ1rzrwYBPSTP3Ax4Oj8CxyhtZMUY6pvXdAxLCs0DyR1nw0ZpA
3Kpu7EhNDzUiF/pUg9N+6q630PQjkkiJu8vUWaIejGxZ14DqT5+qqt4UxPaedRMPN//8niLGUtF1
FupeSXmDDLL0ovgsB2DVRXZEL0oLjk5OOTxpHhMfC6L2ppFLXBXUqeU+oSTB1Rs3vYdPCqCqjE78
N/gwxrw0tqcAR5MGd2YZDKnvTxx0qYac+pIWTL8BbOmayDRFz/wjIjwQOD7N6efWgFp2PCcGtywP
L7EHpduAQairr3aA9KHBMEs2sUXLxYMhhJmegcmDJTWbVE8mbM9pi4YZBfiMF6+3UcBZ9VUzvWmh
62CINdhrwBpZN9zUVTK5rtp0IUYwySR0oh/oxbjs/F6IiWHaXqo6yapVQKBMbQHMjQ8GQM+/3/Br
45wt+CA2OkMToA2ifMjFPSV9RGTbzd+jXDhdhdKSjhAqMY+pnd2NEZbNyayzZNXR0VI2vQqWO7+1
8nkK2uIqYfrSPaGIp4F4UXS0qM5iFztsjTTUxabFg0KGjzQp9GoYzce/7+pC3sdWgWCS8i0RrZ7d
1UnrzaHPqfXKgE1IkcRDQi2KfAxsrB7l07+H+44LzzYnwdFXLTzkBVb4LKvtJM9WhrZNBN7KoHPd
OUSnuLUgnfaERpQQekv78FnD1lI6tmEwP8ngAzRcFRQJzH+szu1YepLllw5FASqNBqQbbZhmVGNk
OZy2A0Bn/HAs05lduXKRxZ1fOZA9rppalw4o8/dq1swi02vf+E5aZVqGWadvcoN3VUavJP9K3WJs
q691SJHebDZFSVSkwQgs4euG5O4xFmTBQ6Xvzbob1SB4QXtMLUOahol95cS7tHYMW5DfFaF5qJ/l
AE2dVnavqWCKyjVM+6YYi73Fu5JbX3offozynT7+yDTiMgSyemIUOb+VsNQ84Y1YPNnVsvM5TJz5
cA0rpYi1+O8n8L/3ZZyVDcDW5bo3UJZR8F917vrQGpXNjeRuq+ZBs56VUJkAqCvtWRda4wT56FNz
F7u7v9fBt+r7X1dxVlPIqkjurYh1UPmIXAxbK4ZS3iACWT+cHOi6sjrTqIJ35UtfYamR0xi13zzh
eOfujG56yonbhqek3ObKUmmQ8MhxQ6DmKbs3sSGPGowruufqvjWfohRougx9LeNJPgbWex4vqOCt
pf4QB/uSsxKXlFN1oxHNt2wTkQspxVMnJTKJOWOrUr5wGmtshOrYQ4WFpkuyCWhctAPHTDjOxFh9
eS0A+dbIO5shODMa8TJq/wbpxe83Rers4eTa5Ia1Z44yT3mwPiotXCeKu8pD66NE9F/ymTBsh/Wu
X5rea1O/VtnCtWCLUD1xAPSSlfQ6rU4M9yoB1NAItwp73OIMXzjQslUNd/cvF3K9qYBzUJeRnE4G
E+oxPnPqXUNFea0rSzKRXrNmdu284rwAW97g58AFINDo63L6bBIAethSFAVNAApr8aE1iZz9fprj
O2ShkwJbUKPZQ7hIwmNhApQikSRBgjMOcbcp7IeyIo2PsdZLloF+1EExUGpYyy4sN+1YJXMw4wKI
DZrQ7uaJA1ssWmLGWe4NdPjKmzZGwUtbA24Gh90XmKBHd66ZL0IfeqWKvRneeDobiE2TGt6U/eo1
sAjlcJFpVGZPqEza21iGfXlyMIVUtxpzELEj+typ7WZTP1WnhnQMh203lHdBvlFyb5ZZ0A/0cB0R
zEoImLqldvMdl4HCtt1DFmGSC8YSwDUJYpsQpw/SqDEeU++R9uc47IqbHNS7kaM3WuHOKbXRjXqC
A4/U5t+v2yXMNAqXxHaqo7CjmWfFtSoiXPVDJ15RyrCAj5RYv3abMFuie4pccdSAiEPapwcW+ffI
5sXkT0Ue3rQpxbOQzxIHP5SNNjaMf8QuOIVu8bD+lgkUelCgOoJvEYLym+cOrhf2ezMjKsX/bCYf
8g/BZseP5XQjzaC1P5Y3/lzC+9cEpIU4Keadw2s3M+f4AH542OYKNnk97mZCpkKINojfhZFsQHNP
vimO3oyJHwuhISGNYM3yWbnJZ/abkBtE5IRLEqRuBWUCFTEscyfo3zDVRfaCi1qFcjnfSHt5HrwB
ux8++mUzUzf468Kpy3EVG2W39ngT4gZ1s6kFZX0SNTOke9CDQMqnRXD8dCto5jg1T4AuoLYkeHpo
K83DuTWxHx3kjtACQp++foGvhwUS5HR0pKFupvSxpL1/iGYBHxjs3eBnDmvdQ7Apnrc33j0/aurB
9+cHMRrOb/ynPg4PSk6GnU+sgOY4VoYjD16sQMZJwIZseOUWbVx5L+/DF5t/pUYxDYQW1ziZg5mE
qg7D7QinmR4khPB/hBD4u5BEECRxqOHr0CY5FwR1IfYFomhJgZg2VLJ2J3BL9smYZp4QRUMggt/f
hTyY4HUnd/jEfAvBw4/2RuaYScew6J+HICQJwkk3OqrPyfjoUXACVgOdWvDuD68Ihn9rXpweFdYU
9s/oiAj+tZBucBf+DAMm7kPi6rqb6sZckCUu8ncOuqkJ3IrPbkPU2+DF81P6NzFu8SAeenknLkiD
Cy6Y/D73yQxshSCLO+FuqTMIlUIU6KkmDHfH48d+u0WrA+dcAWVBtgmWtZCRFHJQJdxoqgwwW6HH
w3gt4U8L3UFpLhSiVg1KbR2NW/E/5qhZIkWD2R4clR0FsskcIvo03oW7elZ/qPf1rNtQuZihiEhb
r7+ntYOeyXSY57ABi28XhGpqzC3E8PvXHu60kBIxn4QPcUvLGH41VFTcEWB1QB0WaoiY4K3KyQAH
V8gw7d+26MhsZW4CqXFwkuKngZLkS/lOaLfGWF8Vy2SyxdgGJYkeMGhHoUQA1IwdZrrjFsa5YHsL
TrTgnjsbAWjDzQx+r+DyIiB0J2266T/ai7ASF/+g4IQcFKboo72LdUEBoVX+/sghvYuPLecWHzkS
X8Kfkdd7KtawjPqMEJ84scqzacbv7tTYW/Sn440vXquZUL4Qb4KwpGhmABSn6qZhVxmecrQ3hIIN
DTH0MRAz4qv4IMHnI/72ifh7FyRi/HfUxVFOxGuTwjn/YhPYvm8UZmTGK0WZJF/VqweYsnrNXk7v
4u9NNupe66/m1ds1H2jLPGLa7B+y9/zVPQAC/UCLz/7yX6UXddvc68d60zx4+OV+yFt9l+CX8JZ+
Ng8OLnBcPhWhdCRIJ9RM9pYn/CIUONlonL+o+/Sdev2ngnYgolsICDzGL+kLbVjnJX/HKHNWvrLW
njtkYd56Xs2v4s1+jT6HN+kLLcz79sl+l9/7d0qR7b22owGB2ceTsnNfkU99doVTr/quo/iF3hmP
juP6vcvGiOsf0mNx5LP949/z+s2NOA+SqM1oiGMSs0Hz+h0kwXKKTYx/4lX2FbxJH/Wbv9e/9C+a
K+que+pFf7xHx5979t+6L/uViE0a0SmL35J9/TQcxd0gjCl99o9KeCWB+O7Xn18clDODRqBu4h51
FsGZWXjKnYpnTvvZK7ddUL5g0NRZ5YyiQrwONQRfEnvmJQgP64eIyewUJHtQGg5Se1bl3UxUhWm0
5W4/TigO+8OR5FxVlGlMecOkVl6IPpxEFZ3igF5Vk6LrJnn74CO9q0IZE5Fdo/uE019wPqqKYko/
Hk7JpDb6u04I/SBCY7tzx1dhRfSTyEC7MXmjMHmHcccIKoRLqIXnDBS3atVo+aIMP0wu21qoZjFu
wE6lBzuemd2tE34+jWDoUDjokLSmPImjgjOsBcWvTOy1Sc2srOaKPDdV0E8BAiRUWKMkW54a7g6a
qwVTNRi0l0YYARjqtM1qiFYtgtxXw6EL+bpB1kU/CUC2TWfu97KJpeJUWn6bgiRFU4BSWu69QfrL
vKMFw3jARnBQ5XGFvIeKiBEQR7i27KHGRLEQUn08mVeqIpeqq78u6CxIUm0P/bhCQ3iPVeD7b3GX
z4cW6warvvEKafScKuznrAwcVuZ+gVEFFHmtRYgKR6c0D6Y6R3zdT6sCgaPAenFP0qQ7gW7MNcG6
GZB4qGjTPOg9QibEnA7fLgWrjLI2xYNFnQXTogemRoencvxpa1Y32YDKkNx9tXKw1nhH/n5zz52M
wDwJ/1sFoAR8FlO3z0omplT1nVdCp0ujYJ4WIBAzb1rhlZGx2FNlq6gDKtf2LOvdB/i+t6FmjOso
x8PpaMTppPsIs2BeqteU+r/L7mcvLZUpzdJNhZates6gqxJZqv0BDWxJcsaG6d3ULBGqtgmBCzmq
qIz18xCFXerUITmQ6O5LIED7GrUyjFZDf92cdhChr5bgL06Z6ejYvzFvsB/PFkkrnQrjVETpKlHJ
cCmYdMZWqRDwykk42NMrC81dJb4XzR9WrDFsZD5r6+G9hYFK7Z1mFUJVYfb296O8UCihmw7Ggn0Y
Vp5xVihxKN8o5SABfAHGV84lnl23lY0rXaQro5zv9LraJ1LoMso/ZVBSF6rtQ3NllAvlGO4DRy+Q
POhZfBdPfpRjqiCTuzagkEdtEk4t9VaxSzbyUtBja/OQe8G11OzCjXFuGSo9BhqsEFt+70VhoZ48
J2jAPUgPWYSE10T+GuQnA9HAbuUb2kg5CeOQvv4y3UVmVuO3q0gS5cJtm6x3qOEOsJV/miE/btsZ
eEGTsKYXdSI5HDlxhhU0/fWEdjs9wbaP1joF8CiSbqkN1YNza9mg/unEFxalBasH5ITO6unFaBZ/
L65L1SpopfSebajQXN3v2dFiKVRPekG1qtykJqF3sA6ya+fBhePA/DnI2SOwO1kzLZdWnO+uadv2
mCqHA2xwkKT6tk7+A4+V4QyKxTxwQGPq73sy+yjRi5DhJO/N9b9Ey6bW5KneLnXrsycVt3Jj9vc0
8iD5oWf7GtsajGATOXEZZvrvQW07LLPIohRO63xbH/WvklDOPAyoth7j0zQ5OC8l/9XH7GA+A1UT
VJBjfwTC1h6Nd48KRTWSUIE/1I8CxmI8Zy/Fq7pr0KyW9+7+GdxCgtgJIuPJCFmz4l38DHIb9IHR
mngp+DQix+JfHXSD4aIfmg3bxHP7bO1ELFYitUEoObyd9iT/W/fdfLdfCCSt5+K1fe8fvRfrmaDS
23dv/VPzSDCZHxPypnf9xX1PnswXGjwEe+9QN5/6d6o6rGQEkq097sfyO5/6e0IvwQSgn2mOquKY
gL/l2cLU9b6T0ypMVsxg91RvpBd911KKO5zenBedK2EO9lSfhHp2sQ9f24P/Wh4qSpr6W8qpCzP8
SFCuPHYb62A+SQfOZ3lfvJvP/o6y5Gd3KJ+aQ34oeM+O8bE6jdJDc7QhlBB8ow3zVD+IT/E/2LAf
1Rf9nV4wgXl4jL4aJFfQlySB+PumVbEy/7WIMHelgk8bmFTm9yKSU7vNnNSOV/6zFQFqbygSjxJA
yPTlzBG0HD/ZyEQixcIrJlE2q+mG7Jx5+Wm++NFUdyZ/X88FEDVn9Y/rOYvj1L6P00R141Xu3Ecn
AFbRJKdJRyVQtRd29eSaWBtfOe508ab8NQlnTx6wY+JrMZMQ0AX2hdZ58FgY0yCbyAgI4eHXj6xm
RJUtIssO5jIwa2qb7VT3lg7afw1ndTLt3KeyHsvdXa2NcDi8yfu5F838AwKFm86BItjdJ+VY8W54
pD2illctkC/eBYA0NgWDdox9NnVB4EZ11pI5heiYKnMuGt1UcHen08yPx+bOkKGygdnRHj1KIygr
9JMuGJ/c0ZDOm42UX3mfvht//5rVH9dzNqtakihBqFpcTzkltAlQ76KOpM7Scsz+6KFgRf0EbsAM
qX1/3m9PlLUpHjYj1X+jwmyhbrT0rZFJy8ScSd44A/KBxC5l37sedLSH8MVIzaZXFqC4qn9dtYPR
H7oEYH9lcbj/ODhVHxRNawEUU7Ndmh6kVl/ESMYgq9GcjoMP7Kecp6RnxIM0ib3Te9v3V2bOEk/q
r2s4a3K2uVNWRkmjQA7MkWMWo8RA8FXdDb01Id8sirViTlMZoh0KZBoiHYNkAT9klartSApuB+RY
yiXGqeuiwZkeELkfHQScAb02k5KKs82KZJJab+J7i5quQkJ50C5nno3KnHOIySkzhSpnezSHTRcR
EKRoXVjezIg2DvbePq572GiPnDsz3+AgNvVaWDgWZoL6serXQKonAqwANhudkjL8ksQrLGXT1Mvv
qqFahSnApswYCahfLR81AzTk6T2FmW7jGrjUVWWRA5K88mgvviA/Hu1Z9q7HflEbJp3qglY1IIiw
3nRlMWrdjmR415PFnzQ4k9cNsMTzOn+elkzbWqbp6BB5/F5TRm2X4dDzPJVqXGuYX9FLdhYYFl6N
+y4FV5aMrbUIfjBHO1u9FoLlRawSE1AcoDVOonjdOftSeCscwRVheqWjvP37bix6HkqpsUWHfThL
u7sBuZ8hADqBaAcl/KXGO22grPOOKoObyNMwptjgr69G9hfPCrI6GYdyGcrNdynpx6sqZ27mRaoM
HwpuHmFME1CF2HDbOeqAuvrgGPoou2ocfnGK9W8/JZrd/OX37Se6mZenVuL2kZidSwQ5X8Ntos5p
0IneEAo7dBqfnoqj9vn3+jUuLiMhkQPLAk8W62zkIshaNT5pnI2vDadTCZ2EptYa58oAGq4HjCkW
rrrjpHvqUBtEBvJdQbFQGe8hKI/kCQYK/HrDv+DmTkg44mXA/7T3T0+iKvv1tfvyp185/kXSJJMm
Japc+7/vAOeYS2+CoA6gQU/0f27MIqdNrA+9Gq928MpHB2EQIRCE4s9ktMNLCDo2uuqi+H9oFtas
mSWje76WLsd0Iy2wP3+B0i9UPetRMSMi4dvIbmg+pA9C5ZsOKv2Ee2xQZ7gQCYOa92IveMXWDEQh
v4T+rehqELnC0kbL9xFa7vxDCNdiMXLbjR6P9Cc62hLiK4bRczd6wFli8Yi1TTVCsXV89/A480aP
jxV/JVSaoTSwCsbzYP4IOPFBXZSzF3M0Hy/t0f5NMGHbhTrafk8vV91T98bMwqZDQCA1oj7vj57U
0fJuJB7Tfo/gwpe80CcvWTh6eMEfdYx/gkkpPR0haDbqpqupjseIcJwQJfR/7Kf6G8rjC2SqUTFF
AH5eU/NW57uM5RmNXr9VbDnAmClhCeJMPj9vd5tbMc3EOd/dG5MZYxp3u93m8yseH7TJoZpMbj9p
1Y98XDqA7H/7gfxjHSLcda8VaRT50ub8TSr5/yvjbOcaMj9XUpfFXQwPTn9ryuZa8247Ova4RpUc
bYHEKQbvxNn3abVSgscYwIjcH5Deu81kGMe8B625R3tn1LZUMsODas28KB8FXTOJex5DsJEjFkWV
LChUrvJkuBcIuWKoZ5HhjBog/J4EJqRWOBJQDb0z+6OjozUdUFRsxkUI/b/Ox5lBpd4Z2+Wt82BT
UYeOZkwKejBh/jCtYf6mZjHpMhVjJnOkdJ9tNde1B9n4AlM46a0ad1Icvukr1hnSxYJB4y/a2hkR
X2dHAduTlJhymTGNgfzwY4ZTzfG7s10AEx0+F74iSlYuQLlTem/nWLQOdD1AFChxNFHKfNnTXJXV
cZpAq5VXsoE0qEKvxv9gU3+WAaGeTOnK0XoJ+op6B81gy7Jsyi3q702xCUu/U0JiTzO5Q9j55I2p
06cRKtb1Xa8/a+CT0W5AGkGfQ9JFfLV+jpMbHctJNNjcBzOl3D3GBwXjJG/Z3nZXNp7LRwVHMC4U
KvmFKnLpH0eF0Q5dodO1XoFxpR4AoJG9OkRkE2ccOKIaol5XqkCXsnNkpv5nRO2sjxE5qVQabUd7
qBp3n3E5VyEwg822n4aDU+lXHsAlKgcmfzIgPAO3l3/JkThWUVpy19CTJ2SsnC/wrQg5LVFHDACm
Si6dbXmNfe3YTNeYZYytdI5E39/b+zfU619xjqMTGBjQYzT5LAOpm96TqbpwQNlzp5r30o1i3jTW
jauve0SI+4WpzpQbM5i3T11MoXvSwI5wN/F7xpMo511GTDoKXltybITa9ce4n7o0exRw8k8dPXY0
762D4031bKma878v/hKgghn8v4s/C2tULTGUKuHiTVruJf219tULPmz7MXXvUHHIc3K3fpTUs/80
LrkG5n0wFM4RjVLhu0qpF98LRUeRiKKKlQpcIysU3A2A/9Y8uMnmPwxrY0BngEZTAHOcPSulgbia
FRm6/cS9ar9InNdKQm86fhTY7KLfQsHRoofmmq/Od7n9fJH8HPhsnt0ys91ET+NVme94FVExlZIN
4HLFWKfqvgKxE+284Shdw+XZYg/6a+Cz8ClsQdF4PRNdFvks7PZKsvd7/CsrfMacvVNsxAVhgKKZ
wHFpyNUmMMr0Js3e+JxkHbLSe1RbQsrsrWkPyK3VykGA5XUrhxG9C+i0dEk+RtHultuh5EJdzF/r
eIsj6mNk4whcZH/MzWDiRGjCmbeR2cwipG1LdNvDo6LRPANzUB7aeqI/F1+OvCSy1vK7Nn5UIPVb
GrCr/FXpRjkWzLZfThxvmRrPJwH1qeTbrD6hN3zfeZsIIraNqoe860wZjetslLd43BXo11sQ9hHv
ifHOcv2lxz3KcjqrgYtWkrH4e41dild/PumzI73OA0mL1SQWensAzsn7NaBpsHav0RkvtXjMnyOd
JVhOnkW6lLCYB3UV2kfijJmhUefsUB6nDKlkOHt6oAs60mkydrRZAiSZeuNTDSKUz9HFCmdy8+U6
E58M+u9ZuHQQUBUWbxqcZbxYfx89/EtpNgoHAQKOjY0iiA0YL5+HqKWpa9M7mMYV7byL004JiIQI
bDm9uN8DxoWiGrU7xIJelxabE/bKzdjTr79RF09VW7NtJFhRBiTQ+j1SRY8jtGNxa+om6Na8wWT8
8mnNS3zyVoi6aP4VsbBLqAtov/835FkOH2mnrkRmFzUMeV6iNi/PNMLg/M1JJyfQMMGoAoYSgyWc
JvWVsS/Oq44gJvu0hZDk2d2agSfndiHuVlQ/iInDHd7GwO2ublUXRwIgimI0hsvOOYnQSJwiP8Us
5wYkV7oGH9kmB+j0VxuQl9ok9o+BzmbTjP1BK/OcLTH5Zgh4XyApZGQJ0BW4xje6NBZldRJXOJ/U
ms/eg67tjFbJOF8lRcBK0Xae5hS/qQShXYwQw99v3bXRzh6WXeaB2kTcGcrWwPc5ZQpkIUFBa1ui
kb/Hurj9/Ly1s2lMu0COB5UjjaqLQiWMKsy47q1xk4U3fuZMRWqicFJI9Rf0Zx1x2baGF9fvOwrO
bYaiQ0LN7KuhENVL+RURiovwcEelNyXcsBU6Rr/f0sTW6qSwuDqhmYDCo75O8h6mLeRkKCeKsWma
bVhvkcMMIDhKk4Yc5OocXb4KGBvYFiOSoltnVyHLnpQbRRyv3DBfuM1pOujlrJaXnbsVUF/TNUf/
wEfebBqzHnQjnhYMRo7fv5/WxVBZaM1azAZKEvbZ/ihTM6qQe4hWavLkph84VEPpBxISk4s4Dm6Y
3pjafRUsnxwE5cLdleEvrkxwEjRbKI5jzf37cdR6wYuAnDutyYXjrXSEFEBdi1IpVD/9xt6X++FL
LSdetFVThUxuyyz11GCz/5KiOD+u5GzZtkmdSW0gRauumnsEfeoJIddxM6zZ02R5Qkb2961fOgnx
UhTkO7ID8FO/7zw8ZaVLih8JWdwquCPYtfMtI/anNVEBzZG/h/tOsc4CPk4/yqCC5Gwg4fF7vLzQ
TrZTGdHqRKfA7/2pE4C6ow2at87IMD67uhk7+kHSbwvuPo7dUYQ4IO0ZyXqyNcyZa5Ly+4yGBE6s
8JnCzw73Wv2+wjB71wG27Mel+iAFH39ft3GhSPbrus9elcxyQh9zwmgFhtAwpwLjL9fBDPQCLM00
zekr4UXrL9ltgiCbJ7oxFzQ+QszsJCg/1jSlJRWKeNQ65kh6y8be9+++CySnjYOEtKg+m2RV/tRQ
hm9IP34APAMHie+6JQoqccXwN4nFj6RYTVFT87VFoJ1mBqZokrSAOD/Y+dj2Dn3VTSIfjTsya9FO
qJSv6GROn/6ekwsvza8pOXtpSqMofDVRgbfmu469E3IpXgbo6nPR1rWT6sLx+2uws/ciy2Fq5NHA
/Ot7wnwN9k5xo8CfBNv+921dMkFgKEtVFEelP3BeS/cKU/XJ26OVrc8AcNlIOpkvgT6NgklGzw5x
lydFx+ow27SAgyiGpWtdvetlUTGRKW/6k1hbqgZtM3ecvZv4Q2NT1oxsylyvkj3uc1Ls+d/XfGkn
/3XNZ6+VVNhye7L7aNXLaxZkVcwFtx2ae1cv+V2QOlgw6nDU8mOjWWOVf7iqYHIpjfx1FWcvSVgM
sipZzJx52nnuqm2oqarpjFM+cLa0VrqWakG0rxuP5sO1PfxCsfLX4GfL0UpNqBlgaDhCEPaE8ky6
bqMlzrkq3rcwnbunZco79V+EuCkqUSpwbF1lzZytzUTJzarWG2R9cQnp1mZK33kie1Mh0F4dWndy
5WFfSJotHYgJnFRNh2xytmc7rWKkHaRlggeLTRBZ7RpKhXwALxco2tKkH4h2glTg6x7thF/Afxlf
6GiAcrGoj4jr+1G4Kz1wRGVVfVdHNHuB3QT3axsrcyUlX/9I46TqzLu/Mux3L+X87IDTKiumQQiO
OvHvceHbSGqYE+y7aXCTFq+FEWz69NbxyvvmtKmkeeQESNcBC/y2K0ibpZLK044GbZNLU01FxyHt
MHigOdEKjZ2SbvcaMJLnGZ9xm857Oslemk0199nPtMeToS0kX57amrbQMR/tlWUD8NMrv2igfovv
o+4WZuN2OM1OtTmWM2w0TUFfmwfgtGLvHVwyIF59pFEpkLNHRcoWinZoZGrfoKvUbjs00bzUNmpE
3K0fPWim1XDjc0gECPol6o1jAsYnK67o1evgg1ME3vLwnUMGlOJDrXF0Sg9O7KxPFbtLim0W65s0
SGDFJHNXOcWq9bVZNPTrE3l3JQN6RuUDvfUkxnidAnWbImVzMsd5Is0MU8N5ooQOGIxtMuICF5vk
y0a/yQtp5KBsnW8K5c2wJmmxjdUDCVC2qKkrG7kgj2ET4JpbG59Bac0Itjf3qHprGoRZrRtb2CFY
sOM9cMCCl58hGp4H/thIUZ9QteWp2kTtMdZhSdAQ8BOM41UK7c06rzS4p7Sk1XkcbQq4gkaqzTXj
ueahFijx0LyYFK01rsKjBJKb7nedWq9x1D1WNhAHag6Q23IZkfxCHkdoggHWRhq5NKd9MDWrRWZ3
x5MWTZw+n/kDiGkrnCspUNSlCTytDbplzzlaKv3Ija5kKZeOUB2JNhUdOp10/WzDBNUq1RYR+Or/
cXZeu5FjyRb9IgL05jVJJtM7eb0QUknFpGfSk19/F3UvMFVZghJz0TPo6u4q0R0TJ2LH2g1alWaF
EJKzHq/Sb7zOvJVd/G4L/fNi1wukLCmDZlQkZMxtfzmasmdQrZmCjQzfrNAVORENH7HJ0JVWKHtI
cTZazHjvZ0J7i1v2TdxJXvw/T361ZnZNF3XhlPjzQe2Fq0HVMB/eJtUrSXCWEPFyY4f89k1TlqZz
TjdMmDN/rx16llm9OXDgAhg2ATUGUscXhO+OVWNrGt/ajKYf989S9cflrj7sWFWFehY5WLM4Mlv5
sOioJ7G12WzPxedw9spui7OKFZwY4shX8Hr5ebnkFP/NPZBHYFwZoiVhG/L3I2Mh1frSiCagoq/K
i7Ej6Df5KVj4Xr5TkxmA6AUKskW9PL9UO4hD9dJf4aiSn8B16b9NCNTUbwH4g2U6ULBKd8mhvE+A
meJ0sMyW4W74nb/RE4KFc77zwXIj6Id0uune8pPC1IWkPm6qnYQlKYBvaaM/KqCkQ34VQP+meb7b
AcdU0Jw6/XKCh2sL9WHYRrRZefVhAk0DQF2ki86Dg7LEH3YZrvslwPHyA+VXAKC9XU7g8PpefJv+
qV9K/Pxml9NleMK515tMNAHSX6gygp+5LCWsSZcW7oPGCs/NjbVKP6rleXGm+gGXhrQAGNPJyrDh
X07UYWGlr0vwu0BOF+e15k2ecAo46PZR8C7L4KXbZKfh6wcNG+lx2KQf8QeprvOCq6yyE9h/DA/H
x/bxyw8OjDTM4uwER9lDcLVTVnBXhGOC8+flHjmGtYLsNV0eDFkBsBpd0Ijx2KreTX9198MyWogb
mb8SIO/JQqNLu5lN8FV9MUFY6SGnfwKCMBgjfgGYdforWUF6XuS0DGE4GR39G/m3L/HK9UBnXzAn
8h+FvGtxS3QJO6mUEJRRUsNIDVKCkRS2AjTKZBxoNMTVW+L1Fh2/EVl2JnQOUaiRBEeyPj+P+G+D
YLSiFNwgEKKlvooPpDgxgkAmD8nESs5uQmNc5rLMyb2X+88IYjWsZzW3Hd4Kee/DYb8Fw/wu6WQg
UiOxTJ6XpNrVlDOGJiySigwX8Yjhv5LpLdoVK1xlHi49aKVdKuw5ILHI+xzhAFckkEQBRtBOnQyr
mwH5d4sezFtZQ5xFZfE6UIwbXzWtc/j1QjjfTwWd9jdXrbrb6813qw34T0UzyMVifjMt+H8EhWdf
U9swZsVjCExGWJRyv7KwafP758/87YUUcH8T0Uk0/un3SgNVTwFsbNgwp3FGmA9s1EC+ON46Vn23
SZkMatq5VdAm110qqpXVtNfXnATHbQ68Hed2pJvBKo2Itjjo36oSSN91KFExFjVIKhJX/vJe+eMt
6jSe9NKUHjFUdd6W8rIw6CtLO9e3eNR8QnCAaI+HY4RRYFrTqKmGdpRs+yiZYxLWNQy9Wl+mPa0E
GsaYHBDG2rSpKToxZLJMpyWZAxE1AIwNx+JiN9B7BE65DI+4zg9i9YmKjMTosR5w/COPUMXxk6pQ
bBNERw9g5pKRk9GBTtS1zqj3iQW9xxyWGt1sfSNucUwTWqxu6uMwJVK1o69q25SG28rCFhiHE5Hu
ux05wGc1eByawdbLl1ijvSbfanHrQFSffWVgyT+SAO0Jyc0c12NK1MnrQHdbndSHS/qgBcrcoDMi
A+JqhoatS58SOztoFQv9oixKS8PKsNwTbVXx2GL58T4cB4k7N/BOi4PBPVMdUUw7Iasktjic5G99
a7hTPJDCMRB9FtsY7vqgejFx0hQGWQGW9mB8O0VzIgZcISnz0ceDGl/MEUZaAj6qnl/Qd5ZUjANO
ZmqVLyYbyMhsN8kZjAWEplGp75KBumClLjMgTa2Y7AtZdifo3TmM53Kfe514nAxXYSaBSzhX5tHg
W/88j77LuSKpJdnIegXy6Dr47DPfPytZ/FUEo1g0cfE0tafBDRLI+TcDIu+OlKimrzJQQxX1pVXd
KIt91xJjgl2SJ+NAhJjXC+ZQX/QoaQJGrRrvLQpvcX3ScRH19cARaRARwOcFZMVYTira0swKnAGz
IRbuW+CYbXbZTMyJpqY+T2335xf0nVjaFCcuDf1pKiKaKePwx2QMyG5ZucDNibGXZuV8kvoyrmm9
mkQ/crZHdDOp4C/n3BPoBqN2iM8XidqJqJZTE9ZRKEHsCht3pK5b0Aw8zvT8o7/cn7WLQ6bEwSlx
wmsZU9tpv534F5ZTSfiE3Fpa5CnivNqoYQLK4tQACf76OtePc1yhqqFJkoIjlsUClubBXELGwacv
G5TchKhSthTk11Az7VEblkWo3mdPX7gz6BHcocFmRatbkkJBIH80ZRYumPFdsNUhHd5y5vz5A3yz
0pvo/A1eI+JZ7ZoqLEl1kpQBWXnGIqv8BdE1ByNVe5W1G2ejb68EI5ueLBTmiKb+/tLiINRlZbLs
VqnH/kVlihR4Lh1uRuXflWfNKTpAKQqog1X+7ysFgXouB42kadq/8uY5iky5OQKC6YiNnsVSnZuO
dN+dBP666FVYwpahEwXweITxum5HG1n0MtU+l45xH6lujifTR/dJizt9RErttrLThLbcLUvBMbP3
kSb+6KFUjhaR7RlNyJyyuV1Us+jtjEtzPaXi62xW5R5so1bF51txi2GVZdTbNipObcUC6Y74JJC4
rm/M0W92aBPZM7OUvBCFm6uQr1biJoozMo4hNMQqXBkxyZSULEZM+8eKM7SiHn4elN8tm2ip4Gqh
0LHoqb26ZCek0SAkVAJEHweDkmmP3HCIJyI0ltr08cXNceLiXXxl5qvKvkofJqRdFY/OjTv5bkqD
q5N1hXFrUID/eyyFYTd0oSHGG4GDAqfMJNhZrDpTe11F9YadLng1tNeKbkqCTqXV1tPO6lfoTPr/
xwQiLUcbviSqqnR9DBiCsBg0jfQ8BRFKu2R8KaqCvPl/JT9NyaKV0zSh+arXlVNJ7fJc7lMKAbx6
Foa6WdOP1JWvLQhL9RmHHgtDqMq7KeP/9sOTqJGIpycTxOsaZSIL6sUviQYnGJSQQ/XR1e2UJ2vw
K58UJGwFU7ySY9Ygh1Oj3NmGCHtTiaBMI+x6Kf86Y+AsI5KHvVqtprryuRAK3D0mcJNsrgMOxRcV
nOq5IQq0AdIVGTK981Q3fQnTwIn0zwj9WpAty9rYRHKxNEhtEYAlxEJTwDQCo5iCoYkcRcjhpU3q
VPVbGMuLKdiZ1nbI+TFHu0TDUp7x/PNY/q4uiCCH2JfuZiKC60BANuMwiJMkpoFBcUxjTiOvo0mf
xEo2NPkIcIFuFbMBBf85c8pAtFsDM6fws2rvx/jurL2o2WuZfcrSZqRIoxgVic7e8RV81hGT1il+
mO2rRmkT8zTjloxNmVbtf76Igf+BTkqcwP1qgW2aNsqFPI43QVS/+GA6EHyK1bCfTDKBfPpkZSss
rAKyTiYEzEv8WNFKM0bEE9FohzKcHgnQzRisnhIhcfQ6us/FxO0DGF5jjNHI2ZrlxkyQou2U2p9k
URLcUQb+z5/huyO0CQ+NrQmFC6TFq6HVpmNhGKUWTUfoWqVByMenEErADDPHM5YCsSsBgWF1q4kH
+uKToFDBFP3nu/jqZb9+nbrE/FZ03ikS6L8XtioNY18Gw7bh0DXCsJCHmn6SdJFA4ZYvGsDVhxGO
Vlp+hsJg191zSa9ngRu74S/HblyEJj4oJjoGtHrkH1iNTOS1uIW6GaeXFiUIXRBLOqmE6DKvQk5B
bbkmxKRE1uEZrNM2OnGbdaLhHrDbWMKO6o5+5HtC1znEOknSu0r1kLUqRigXPg3+ZyJQKT3eFXww
itnbUXidOsF6+VMxfxuhzvRSnXHwqBTMf35d35zyAQb/521dDT5dwE87M6VoIgPUZMmRfPEsjWAC
yPbCi/vz1b7bcWlkojiqExSL14SAKMj8PgR7ubmQ5iEqp2YRukI8ZTWRZ6B+/PlyX9/6n7GgK2ws
ChxnWJZ/j4W498c2F8Kv62mVuSVlSKGB8CwIH9ocHP/rFJoSd9+47qQ4+eO6pKY5GqHPgVChTkeU
KWT8I/jvL0E/BFqbnULoPAIKIalYpEK2Uv03XqsvFzvezpwct/fzha9C0X+ue7WpN2IQplHaZKe2
wK1k6nXu6cWPqE6MM2u48ZRfGaC/n5KcDSVEtB8SFYgvy98/njKUAkkVJDM/9S2FbpROMG9mVTE3
zGMY1TOt/Qzbl15dhsl7my0E1TsL677CVc/tP03JFkjbK9LaV4STnDxL4X8pk+Jl/H17V7GWlIRK
mKlBcTrn4Ls43JuJwe7TuL7ZzssEctm5XHTF8Borj+oZcUh7n/YVkzf9rZTDjYy6ZFyN/a/bmRji
4nRo5qRwNSZ02Wom/l52eiaInuM4+UrAnC6EWYSbpzZPPoCqJZMLi38saeL6HT5qd/U8eFcO1QpG
1qnDZHN8SXDjPBngsjD6lGb1i/bhf6Zr/01SZotu9pHYKZaXnV0779G+Xpzn/WKG6Qjwrh4oGn1S
dkVjFOyR2YsEliz0JnZc6KnSzNwLLTrmWdrNyoX+4tOrVS63/Rye0OyeQ+XZwT54Wa9zT1qkbvQM
FGibHxUHmNsKFNsSXjy8TRe95ixeWjgVUpVzsHpfB9iGRbtop7n+ooG8pm5IlG+6eUGjNX0rlpvM
Vvp7DPAtmsX7HOJ7shsc+y08aB61wN/ZG+ztu5oSjzVbZTbmgJ8i3USkGWbqAnG5F+8pBMx0L/89
3lUYhrUPCc312UOzKG8slt9/Q3PqZ6eEzPlr+sZ/jPg0sIq6kZjX6/NB3CYO2NG7te9JG3MFos5V
Nuaj/IZfiau51RajSvrghEVnX2hoa+EmjvNqV+AIu/TelpPd28Wm9cHBfHKm7iUsQwml1qH90s68
4NA+RgvSAuq8xLpXdvq36tDs8Tp4aZbVofX6zxpL1mZNtXGpHaxFPU9urCVXO8M0XslaTtlo7Nwn
ddvVs0ZKlfRKlp+ibj2CQWAp063WgbBL6lsTblxNnjaaq8WEjOYUPegcbWn+vLpck8Kt8blcVSqz
IuoeA9EjevDjx87nm3Zn+9ydZ53aO50uUP6GK5njuzYIuEW9Zv2b0r5GwyoQYOnlMVFs7bIS3ihY
fOmfr2/SmHDOvA6m8fU7OUtWeW4SPTtZM9VGwcdh5Y70BkqfGfRj3/XV451B72KOE6oMhZLkFwjL
bocO4C1xwmNw9A/9JM1X3vKzQ6V63y7UgzprXZ+2TXw7nASGDT56nIM3ij0ZgiWrEsIkqLzI9U+C
Uz6QIcIdTHDObngnr3O0t16kO6D/cPSYDZupGTR4TlYhPE2iC2YzYc8aeSgARHkd31mdHRbOx8/7
Do9/VbT8Gi4o8vg7A0b+52RL+j5vIG5QpnLB4GDzeHk0kG3TwGnMLpAtJxNIdVXel+GsWO4HHQbn
sJJXpgdCDQBovQl3o+FNAzrqV8RL9hnpw2Fqc7Sc7klb8rLtgu2lR6lNc2mElKpUwcINEN1zugnP
1EMeTHUv06FZLSX8WeX5lGY4cZTU0efPNCdZXqCCWtgEVxhT6658uiysDzXCSHAy2lhLkWMA1ZXm
54fGd4yl8iI48hNwz8GrniJv4nPC/FwL88qd7C0xBHJrZ0Jcdu7o8P+56g38qnUABYIurLAb3ssF
uS5P+MDZ8L5aGB0gxPOSfBcgDOL3L8foflnM742ZmqRITWbiiSsstSXN+JVvS0zx7LNbYLfhyg+l
bFvv0oIYH4Ym7WeCbNOeZcNfW1SLnHz+UuTFnz84qTlnflVv4Cg/N2/Pz92KxDP9hbNhQcPexvdk
t3wxcfUDarptMzt8wjJvIXrWYlilO7maY6dcLrEsnwv7zu5/Fc+qpzwnuCCStzO96ENddeNWPKpb
OER+79bFVuS2sISU6V1ZA9Ed73w7YJCqT1VDl2y1Mt1jfBc4F1ZlYQHhfKbM2mdI1mBWl/4nTwF0
tbEFbkA/phPi8QUpzDts2eWHMI1lkJE9WfOt/C6uSS2hkCuc6p3OS7yB+R/JUjuel0BYh8ln3Ykn
X1qHY55T2NPov0Cl5Q9V68Tmh7klkytZ5A4YRMda8qKXE6UV/06aS9TZcBfPO9lFrbdtTzG/Pd6T
jGiezg/+KWOAzsL5+QjqJsttDGvp2y3sBm/sYssdwn7d09fjNHtluq34zucAsPTdylWWZ35r6Cjd
tNc1UDKhmM5QESwbDLrNLUayeFbTsARlderkxQTazLJFQ93DLxnzqk108BtLxs2E0O3s/zWmbJ+t
2WWlzFXX4k+Hi+iABIbOnHUFglPYy6BYgZP0drNlw962i/Ijic9OM2zpXXkwt4PA2gXrVlif2coZ
4pXb2doBxNVOdw3cfQ4XF3ahS9v/snLxPYaE68MPml/2wvIDiI8SMPjOnsL3JOq42O9815fGxlrN
xhF8mwGi6dgbJWdcZo4ID2ceusGKvqygV7yzjH1IuU661C0UzLHk836sfsPcmeFySrf25LuNZeZX
g6lj2JMpfEomlyOutr5s33WbgpHdz+g3Y4uNbNIo8GF9rNdTl9PvrmOKkqq8V22OGVBlQ36UZkOF
m7X86PvcVgGr1jP1MP2nytFnqtPNDc2rupkKeLbyLliDnx2qgzYnu9kva9cSSNEaLNm0ueZOYKDr
cdSXMutmqZLsq/Bual2vpRkVmXsakrzW8Y9UcLZokLiTzOkeLsRc9CQBQv+FncLszOv4VGeeKTZO
Wd2VgeyiJ+K0Ws97cwGECjDJp/VC8hNBKINXx8i9cCOvWjUiT1h0M0K/sIVGfPY0B01UPdFRGWLw
hnl6AixGDsWZl4gFyT9yOMUFeQ/k6LIaLGp7TMCRhedMSUGG/zGTnPaDV7nhyMsfVh+By2+hldtT
Qz1KaypTtJ6q1iMmG17KO5lsTSX+u8nug4iZ3/CLdO7mvHhhcXkbQc/SLvtQ2uImdZJjOC9stOm/
utg2z55ovpMQztvJLign/om3mHwTiY72g2LrG9zM9onpnMwDXN89zkATu9bVnxVevtnOyl0x+5JH
YK+q2OL9eW1OwF+ux3XuFpF6L6ipHbUW0JwcWGs8+/UkOuaC/nvcwz9BdjhdgY+76cDDYqrxKLTd
31+eiDrc0GGxVEz3/Drxm+vIMZG2FUwQ2RtWEiTjle4K8/Q9fzeWfBJgsNYSS06dlF32NOTnNakZ
Y1u7ZGrM/fmEREN7zOe1l71mR+RLW/9jHGxUJuBaJr9Yl8zA8gWx9Uw8oNh2pJ06E7by8xS1gwB1
ItYidXSyzg3mFGyBVFMKZE9jftIdT2xsOM8ybbYiVi8Q9QUbKWC1C/Avx6AMcBB/9JC81PfVGzvP
4Gb304Q0FspTyhQw94bX4sHrPyfSoruXHuMPda78pl6MmWtjt49KbdLI64w93IZqWPhttAhUhx70
lPkSrjlgaifolgXLabbUdvRzxbPKXMaegAvNPnnvQM+crfxlOF/eo2I3nUjVwDMDh5Js1rypxpJy
MU9ZY0hOxZJnhAYugnxlg5c0m9wdhVrEepf1kDtxtkxH5/Kk1zsBGMOaVgArWp9JPe4dVm8QW501
Fxdg4fxxHpU7mufctN5SnnkRbP+FXCBU59I1vB5ixhkFTH7InfpTpF1dc+jNYhOallfDSR4GcQbc
FO4AjIrLnt0AT9JZ+CIAZ13q8/gDW98tI2+OIsdVF6ruUY3B7NnGjswOsb7GCPkI//O3wH7lXp4g
UXISAHjMSjmXfWcMp0OyOyyI4NzMMw7saDjWZFuGKk8yrAffsSKH3Y2HGtZdOJclm/8AIhJ0knM5
b/yLvFSfg8k6q2BRIp0105c+XIkpAhrd1BEX59cJney7iRebs2Bu3ki3fXdKMMGCUBsEUwWp9e+w
Pam1oQ81uruzBCev5kRNKo5Z/WvDUY1tkQc3kozyv6mVqfEJSMwkF+F0cnXBRil9ptclOxUM6/QR
B6ZQ9Fclbj99yephkWlDN9T5sz6PPSOSIH8+agnvpUN9S2NvXOaOQu95IKTu6DeLG4Hwd8cYEmoG
tV/EgsCk/34fapBXIq7i2SkyvVF9zHoZBTv9GdCZz9FBMuCUeueOKUZPgCTeSHl8VayuzyfQGmiN
QefML6aizx/nU3NoLuTylPSUixBGYtM2xmhNM8eWz+Jn8SHN+8czgzQoQCwXFmFCD23WTNrtuRa3
VAF2g0VsTR4i0HI3USP3whfk3y2LhkWTfuVENJ28C/B30jZwcOFn7VL9IZXuiv7RlLHPFZtFFsor
eqatgU4gCX6K5o66vhRq54ytbVAm8xY5cYUXNJFZ+CKZwyZoGywe1nqsHS/mrkzeSWJ7sVQvClH0
cp4jR8kSgeIItdJZmwY+ySlZi6a9Nbq++3z4Aosc7Scp2LXoqbpIWZYgCznBHRKj2MGr79K8qsoT
dSlTFNYZ4G6LTgB9ZYTySQdcSCyI69YEE4hluwhXIvDf6h1RZowU78bgms7A15/3z7ubzmB/fN7L
KNC1Y3F3ZcOXVZwyfQAFltIJTiCqKjsjf6JV9kJqS+cTVuP7jetf1Qy/zniQKMACUz9DdXHdaBf5
ddp0FyZ7uSCZNUuDWRRgjbhLLDzdp6xV9zRNfh0nse4d46KI7EG4qy/ijVXn2xuhPxlSFD21yPr/
fhFncml+LyfpSfZpBKsvdlIhdHnXIZD9/Mi3LnQ1nQdJa6NLnacnljYqxFI0OlH6DtLwxgOpV0Wg
6dXCMZkaKSnHKnSC/P1EXXuRLo0RJKe+5wBjywjOqQJJ89g/1cFUFQ1LGzaUImxhxVjqIiscCWuB
EJs4NjxKDTgBPGXCehThPKCvmgn9xsKIoeTDXBaKvpWMdSO8G9LlTsnnZ7lxLv1jW0xwyGjSMqpZ
feORzG/enczWICMZQXAHSubvRyrL0TdjSYlO0+GRkEmRiBBm8rioVXe8i9+C90Cc6a/5IyAcHLKs
X+OhALOKhyQCsWDrf8oFXe5zDY8NDN3K2bgsYnvYBUQ+nBR21Sfno6TfICXL+o10TNnCZxaWDESp
sGqauTi/zNvP3m3Rbq4CrySWhG+HVSMylkfjt9h67aNKpKKVM8pmpEClEuuG0ZMxJ6ETYLpax3md
0/UvBjUpmfAQraszyjKn6O5ljkzCjeVHmsbt1QSnGx2Yljy1xujWtAD8McHTcYiGsC/iU5G/VPFd
zXOIdekkxsmA+I3UJ3dyadM1l7nqg3m88Jgp3ZarSzunE+LnoT8N7at7oadbhBrNrUy59L/vJQpY
BcR+SE+J8sj2wUJzaRZxABn24uaXp58vpn3z5FgZ6SLTYGqQv15aarUOWuEsA4Ei7XUsf/kP2bMV
upN508DQ6Hbauqpm1a6XOZnRZQCkFsfXYJ0dwOKmRIC2+Nk9jOsRZS4LU+wGsbM0XwScF/jNiGQw
usS6vXRgOZUn0Zx1S1BMAT4KFERnAQjnh+yoY3cSY1cMl8rN3/MnTnU/P6b6zZxA4UuBUKU+ysKl
/v1SOxGnNznMwtNAqiXbyJ5+DB+jjbBI1+pR2TcrDl4enkSeeezIjnUcQi9eujUP5kHgHFS+d4DS
DDd60jf9KvZn/vPlfnw0VuWuuT8vcuJe372V9Za/WZtgZyLThiADif/LROGPURnLTZwWrRierMql
4UhIfSRehA35SWhXybTTsMpU6Oy0SbsIAYiuIDwQxI+gIqtfwQOlIGRxfvMjL9dvVKGua3zTysnd
kXIEuU5d8br4r9ZFa3XmEJ4002OJHuIdUuUgeWzNYy+6Rrg1uUODiO/nT/nVqHY1PyanXJLj5tRz
Lst/f8qY6eFneOae+vn50N5nm+RT1eb672HXPoW0CH3GC5OsDYIJV38RkRqfwrOLvf0hfaFZxfrE
CFrFC4QT/SnYNzQ73lpMvomU0bLTnc1Xm1LWVzdoUvuqfN0/n3CKnWnskFq2RZVZk5wrAPGWHKUB
x9wEv303xEEQMczpGtH+WTdEcL+cBwJmsnbCMIh1Q07jedzszfjRsErnUu78MJrdr9K2tfM0WybT
6EnL/67U/DUsJqH3BImfvAKudu5wuJzr/MzTy2ntMCIYGoW+8q230jRnwoVe1xsXvO5m+LqiQWlP
55Vzva+5/8c0KWim8fVeCU4Ri2Q5RofWpL/wYnhSb7qZ+paLtKU1JHo1zHYiahl3ftI/BSkk88ha
BtXo/TxCpX8GAN078NvQBlgaDZfXR6XMkuuxKbAyu3Aa6H6LxY7YIdG8Us2cDUgXq731Cv6pcU5X
JPSnZ4gdTLp+BYp2CfsgTfETl2mfPA7Ro2A+6dGOxjl00Xf6kCyxva2wIqoeUmh6yjDJAyWUzp+k
MkZSLt35/sZb+Gf1urqnaef547OIsToWvcY9qTTFiAqw50kcvqMX8ZQpq6rd1bhZsEL9fNl/ZsHV
Va+GX+APmRAPvPtaWBUYfYgu8UZ8q97/3VU46qHfmMh0VOH/frYsTH25rXk2pantC3tff0Fv7loX
6cbJ8mux+Gu143n+uNLXsfyPt0hHekCbZBicinFXJbgd4rhGpxZ9jWa0G4udFB7LgZQ4umr1Rmxw
rSsCjQpqiSY0dh7+Jv4jVVTIMmTnxD8yt9hxrGYna61d4AKHCXd6WQfkadhwtHQn5IBhYClqo9sU
tzaaKfi6egV/3cbVy+41owdaEPrHvA3dtlkVOBQRJ7SoZShO1u8WKG4SZW3w28Ce99aA+hLm/XB5
6yoeS0Y1asqOt1AWJH0yQGvzNJHw4WvtdkoKX57L8D4Cda9p1XIYdiZx0ISWSJpDMTzU1KbMZZA9
5I0M0uHVoCGZQO7GoJ/Cl7/uESSWjLpOwzb4yw/57/FodpUeF2GCxeOj8guroEW7seZ8NzKwy8FT
qJe3m4ZyWYp9X70u1uLBQpQAV4eKgL4JSNIVmJhFM+rdOLCFXksjnnlvHfNwpnj6PkCycN6rTjWP
l+VWXqs7ErBcI/MkwiLytipMjNlwtD6M5c9P9m958+rJrjbTtIz8vKzi7kHdNpRyMOXRt+Net7M7
fdU+DyfVE4nf1G370s3aX1PxT9rTAU7pI9y2MBBn76PzTj/5Ilx2nrxsF/FWeMzWvjTL8OiTMYmL
N4qjrIdD6VJFQzEh8VbKr3/ubXzemsUwk5eW7c9H19wBst/Le+zNF8K9OhcejZN/Z3n5Pn2KgXTd
awf99PML4ARy49tenU1Q1DWW0Z27B2M/1QHVaBE+4nC1bX/RmHDemK/GXbvRfil7/yF3x8Nad9Vd
ORe9xp479Tx30YvvsWJ0yjnctg2VrPgtfZT26WytbsuN5Ejz7lGZh1t1aVE4jXfAfAtqDr1r2SGN
GwdlFyytU71SdhpakgF1SLjRbHOXbEu3Xis7ZRc9aTv5XvDUO1q8KQBbL8Ed2PyPwBsO4xHFb7LL
tuFc3BMOUULQtsVKXIcb5QgBxk7WbNbbZK2sSIevjKPl6XNzN5zM07CmrrjVXenGmLqmwk8a/r9m
y9VhIOiFLAnSqHsYvHX5S9ujqN3MqSVsiw1V2BlvpfGKhbI2OQ0QXjqBZ+zChxGDQ0/c6464lHba
a7CVGS6Asj1xeU96GZFOcCgX2bqaZwtzA3J+PhzoE31Q78i2C0dOOcFXOp0DFEzMe1Ls+knYjHt5
G/yWluW8fxlRHP08eq5xsv/3qIQixAYT9uFq7UzkS0a4EFD9csPH8LH/5Xvnvb/x7xUPNPNC/eBh
vGFDm8y8tq3VKsA5FIEAFoEJnps3buafhXx67+DtWKcIUK2vU/gfe9kQ69GlC8z2YdyHO2OuLNLt
ZB5ZrEtXO2nb807faFt4kXT0irv+wGvq9/XLzzeh/HO8vrqJqwBBDX21kXyjfeifhbv0t+8V4Wzc
F7+KjbFPHykWruKd8cuYh94BcvCsP9IANuzN/eDIB2lnHYVX4Vhtsq1mtyv1WdwgELsFswFn/92c
/+NNXX22tAqaXCmY8zSmsd9U29qJtsVSOBk7qsYcVXXPwduVyYohKHU0N/UyNA3xVtulHpqnuSOe
IPPa2vZC2cyYg2Dy1KO+iu7GU7gdEUHRK+epW/HVfIjCmXn0H1A1IBSzduc77UT34p26le6whNwg
gvaKTTKPj/mWPtFFvOsdbaEfEPSuwlXuqewMWCmWa+t4nsfrlh9Rr8MDdpU7wE52sFWp0xaL+iHd
U+nb9avQbjf7ci07LaVGyvZe9Fg8CltrFe30ebcclpirLvyVyW2nFMswu0OyF6+yfb0OVsVaXQbL
ZGfRGa7Pz6d0w7oxt1Yipbzc49C+O7+kp35T38suNQe3PwYb/xC41npcm4eB64qH7sCWtylY9oMj
6fGjTO94TAv3xTH3wd4/AdSlOKce/A1CuUOzTe7G9/SzlOzYq9fGDvcrW6cvG7nIPTVIp1zIL8qx
20yt68J2WBgIjWfBRt6Lz5iRHprnwJ6cR1OH1YynZQdamot2Gx21A2IdpEXBnbju1hGtsbNhtejd
bBetCju8l5mDwZ3MIqHuQpYo4y58tBbNilV9OI5zY6/v5FP9XD+bW2NZPmx24dJfDHOVWj1b0zbc
GN6UVms2gcPmsL1M2oudsJEO8pGtez8+aQgWJ69P+3E8sLW9R1thXfHa5sOkXdj2a391gYeOdOLO
Ohh705OPkDc9qmTNu/Yi3MNJiijqc7patE/lQjzgr7rXjrzJ5WUOe5o/i4hnpW59tuz6OdmoFP6A
UpdUw/Sdtextkn7LgdciQ0cH6DmHjIOzbLmw7EPl4GqqUpjVXOSI8bQn8NK7tb47e9GDARD+QOSx
zbZUIhd0yPQH5cYJRtX+nYW4l5AVVEV4xpZ4FXvUgXJJhLFpHuij2JXjHKMApL2k27P79DQFDdG+
dWo0iP2SZWQ+LnzGLkx5mjTm/lpeM9TZIyK2iEnGgBhmTqGfH7CiLr+q7oG4BIn9W5ndWOG+WTxQ
8019DSKHQYqDfweDGP/Eua5VzQNJNw9j5kO5P9vjc/pWLvfT6409y5bYbaXV+DtP8eJF18UIiZDx
1J7iFgiWfr6j64bRaRea2qJhDeAJ9a98s+p1OR7asnlwkMhIpP/W1XFcGCdlq3maPQZ24qbEJuti
1e+qu58v/l389OfFr09QzVnP+1rMm4dJyEOhdNWc9DeRkYUczbZqPJFj+wmEA+G5PkuZjaSaL5O6
D2NHnEiRAd44on7VFK6idYvEmUw7Er6A/6jjMc7M0zrnjkycrtzxqfpEgzJ5KBCEewWeR28ZAAik
toHjaBtEV5T/HdV+pnOaf3lZZ7c00v8Wd6cPZHDMo2cTkzvr6qyu1hLbjZo1D4ibAHScn/PXwkJC
UL+PT/nr/xB2ZtupQtkafiLGQBGQW/rGXtHEG0ZaEAREEJunPx+pU+dkm4x4UTWq9s6OCIu15vzn
39TbmwcNCfs+GJHtWNykIVsV+zJ/Ne+N0HQHp/E5TG3FyOeqvTeBg4N+x06engY6CdnGAt9cAp87
TYwZYxO5IpKV7+kIVJAJDJvCkCfH4LjBwkhvHKgqVtjN6w9OblqDGRNHIh6acbyUZ8lYeL5u4IIZ
6vOAAcNZPzhHnfG8ubNjBu7rfQjAJ77mtmTl0z46xw3je32vT1LrDGFKcL+OeYid9cFMt4/QSeWX
GofxL9JjZF7A94O7l6+VzxoNYNNQcGWZOzgYhWRUn0QuVEMYjibDeil2oqt1ytyihXuo4+GCfz/Z
4E/Rui30nZ878K1GWtWxr2DMxB9xqFp40GgQUxqC0Jb5U7qO4LbsIr3/dPhU56Kdz25jiTRqnEjt
c4uEGSLCgB/LOwsrvE3O0/aDLJJHbecPiIdl8/3L3rUmgnSLSqE5NeFlmpAE8paMBJxlpBNU+GJW
w/DyJNLmlTBbF5i+DP092SAL1ZaDItEjQR/OpJIM9Atkk60aauip1jdHBs/QD2t1DoOnh1ABfaCm
g+DGs8POKGeoXPmu/Q3pbvUm34hbqkTALM1t3zT3CIHkwSHwE128+453zUKiYHgUK3VDKXYxc4vJ
67INiFd9hswCG+8UnN1q05v9vWlJvx09CGPx4h5ISFbvh0BoArOqUrmzqq66jNcMknHC9nVo7sKB
+VGzaYnPHzKZ5y8DetHhhNfC5oyEh5Q4eVDD5jlBTq0C8QET++e8qLsdKnmYpCINcY/ukLFvNXxa
9w4auo4mbKHz4kCBBnp7cY+bAcy6GaxBv3ZSW5gQq92bKKsTXJzUrGOfieoA6uTs+ha5grHq2T0T
4pkrvg95s3MbT04vtqFPO7hZjXD1msnPnVbzNB5m46FF5wSR+MhEsMtqhZRp5A9wti/NzP2e/P17
3e2ApyYGZ7rxmFuyXRqcNQz5pKvT6oVXdNtf91anbTHF6uAZI3s51m/Ibg56/Vy/iVMNeNMjkcTG
a4OHES20blPqm7fP86idN464gaDGtmQOFrDH/l4o9/Z6X0fr9+u+a2f6Z8RM1a2ivNYPowrzOC76
4A2Maty+lmExTWB0OsUM+sZllAVwQKFnkhZ81tXJRZcDOYi3kVkEvfmZXfL40RjxrP+2X8deb3E9
64JoFC7uwmbfhHPlK2z7mZ0bt7lCMd8Yu+Wp0WGJKYvUiSb16+25Y/oyqv+4MIhp4LCWVv4pd6Th
6GriKxc/kpL/UlrQTwKaDBns4Z5+X+zc8JFTMjVpwvgzRrURWZip3uwp6avBqTAarRvJt/7NyJ+b
+WGsmcqDPXDwcw/kAsDcNVwISCa7B0mPxW6/22e4nkikSB3M/uRgavq08umYSiNqTBQc0ehNMdOp
AKewQe/OKGr4Juont0SnAEu2w6yW6kqACQ1T2dk7JNHMck6zv5eK/LMu5GhHqQvdgYN+cD/qlSot
6h9loeZokqcXW6S5whKMPY1Izqbb2OwPxu/6B+CaeXnNPjSD7sVEd17r1kdqawFtlAFNF8SMDPPs
iLDhGsjgi+m84rvUsAmm+zPigRtxgg/2na+x0b/v5wDsALdppqEo+e95GrdeerlFQlSHtdXVbT03
c0Uo6lenj0U+FOlhAum28nvBbquKei9ADcqWdHOzeeRF78pzDGolepKjOprKar6EZ5fyoX7F0zfR
hRkEwXPQ1QxnL6ftemTb8lPAwuD52+X/uPdCM4iP5BZxikAZ8K4W3dQJ8juv5ZPEUtgb5tno2eUO
9r9q9zaEDWqUWByg5t5+Ep2bnbvHZWIqtESyM1hFZmbdvI4d/IGHYldYjc5d4YqBqsFhoZ/mJe+1
atU2NQRlggpde5hajjgT1v1lZXaCMOwRRzDFNuLQjpddnVva2XRX6JDPMmNnq96DPfbrS/54hlBs
MAD44nndlQvEAw6RSfbr8OzzXjDyh/YsQtBGiIBOxUxnuyDfdtxmVHNWBT7QAkqfvNZqfFylJ5fJ
IXx/8E50p/dfl3R3uouDpC3wWGAqBvu/MpgkvOL+CdDcPHOMWlCuW/sKaQD2Mcb+fmOvo3n+Ag3W
aF3cPl93o4FZmWj3pMm1MDIW/qo3vz6VwBjRNJ51VNfM1ryw8lDMjXGaduDwlY9ubAcH/fwW5Nsz
+OX1vjcNbOudcETO3n2LvtHTRaPS6Rpo3/HiA6LB6QBbCxgMuUPy1jhzkuWmmMBiMnpW48DgVWfQ
FAF0D84nfPc6SMZlUD+6yJ84Nq8AiXv/vci7p681zEUvFy4S61BL0FcqGgJtc/Qaj5qQoGCPMRok
qlAOPm7G5oi+e5Q/X5elefZwyTu75OjqKFIK42ie0bOIi7+Xwq8nCcPart/HKYLL/LeyiRq13R+k
Y03JxatnHEepEfShx1fmWz6mFvUlxCXwhQFM/v7k/wj0fzy/bx99V3wkxW1w3u+4NYB4WJW3uvA2
XF9WDWU88ApBe4WoT1HK10qnVEKp5dDL+gLNIz3ki2iQ8vdKUs3Ob13+aNwbXcOdNYumNLsRbuv6
zr14hT1c41k3z5yOiD6wJLdiJRysFo56aubzCjsMn/ka6dNOrfd2aGFiK5rtl8Wy+iDXE8hgIej9
NWTrkRZkfkWijgsUON3tdWl5meUbuM4hcy/KYrzK4FtHBOF12pRSV5wC7VX31BFA+VARgpMxvtmw
x5Ca4Ok1w781iN0bJWVkNlM0UqObqb0R9IDpKRoqdQR/VyeYB01RZDH88GVCC2VPQNFUeNvXi7cS
rB3mfcYirawG5W30bPf93eToUXlRsCgmS18/oQCB2hRUIbSlA6mMfIMbGEljN/bNxHmAzM22o7pd
14px8QaoZzLw1sziCEG5cEXWszmNcwu9CbJSqPWjd0DNRY2q6mzBfQ8RFvfgf+sN2hvGLmYnbjrQ
Kz/1jeOSeJUOqc0MTMmt7cBBiGNtL+bexLoLsz99H8omkC1h4dEzJBbEK+AQYQmgBM2dgUyxGehs
0uEoN3b+ZYNsgMjDxCeTbK8/Z+NjkJiaBe/fnCG0eOuw1zyEO2zC/kNKPKSge/Yhsaf6Zh8M+Bfm
8SOz00AMcsIRiQlufdEDf5iQxwJJC8WPfnnd+bH1MTr4e5+cnQ+mOka4s0VofZqPYvsyLsg094lo
esEDiTdTNnIbzYB3ZGtBLLTtdu/rCPLesoU8+JIC4CXbfnBeDl1Azi0fbJUrlEU7PfbKJ82A5LsQ
T5SgFMsoyWgDwzQ8ELlp1eaArxKZAAb62VyW9kunJXhjO3PoovVJhjDBb8DrNdA2baIZGwDZOdfC
R0a6BOO5++hJBFobubdAMcun4pNhJhCLH3spUDXlDvx1C1AZGQToAjniyJ719JO8aoQhEghDhcUo
ABEPdjCeT9jLreu04qZT3REaiPrxc1mN/L3hVgx/xNUQpmCY+vFU9UC233DFMIbTSK/s5yFaATy5
ZOdmpa6KFsrdg38xImOKWgY91lSEIAyetocxBCI1DCiuXXw2nGP9Ynb6Bult7Zce97fUyycGtJ7s
FJ9D/Tk2njPHOVrFp5LZtSn7J++2zex3UmJw9tGf5s28HTdzCB/7cbbs1IDgXe51wStgqrydBLJ7
zPj7Fuq6gdsQ4DE+cl0voplPTwnyO0SbCKIuJlrJ2JZ0yHNviswK26I14908uwjwXlHHcDcK3sNO
5zV8upI3WpodyLuOxvX6sEpmwXtu4wDkZgeUgihtnWioK6/d7+5+8ZCaWPGhh+jUNFeqI1U/IxSb
ID/jx09TsBy9O+v2b4KONqsgwhH3UEf29o5mrh9sz78eXN9257sWS5YujN3jpgYGlrn5EZvJWlue
Pwu4XIBflMv2JajDaNatxAU7hykgttNinbZK3zkHslBTm0Ehr/9e3+wYwh+sxoLXmr6INv4/+qc8
O5hIcc15Xy9twW+p51K+NkqcuWI382OYc+BdbPfRRO4nw6MrS799tbs5k9rLk2JXc+ZRha2lvr66
mXSFFmjkS7Y6+jTi7GF/386vjuznYYez30DECAkPlH/P2SPaGS2V0zrsM17dg6Q3rRHdnGpezsnp
m+fO7HmDM1lVIdHbRLo4upHTtriu2HAKdqkwe2u2ontyH11Y/yfm0t2M/7+wu5tR7OXorJVZV0W1
rb4/6JGvgc3hLTPk0QLKlZ0h8ayyS5Ns4gDKZ6yvm9Havz3AY79CPv+4RfeQdZrtTlKF6yQ9Zbo6
c5pOs7X8dPHaKfzarrP087FqU67ar4ySkUu2QWGv+sarHNzcD1JYW70agcYMTYfRQ2kb+Xu52k8Y
l71zZFA+VJtoYYr6RK9MfJwtdG5BiolhV5mdaUoPiA4pMwqjxuriEfwNS+q3cvX/b/QX7/UbhrSv
bwdhUOfdqssmHHxIJiFketKpa+ye6jX5seKnNpWebk98a/v21I6oyVADc8Loa7ZAZvK3V4ESPA6F
mx6H12eOW8xDV5J3Nrbw88UZ8l2z21qWxQa/u11jtlDRh15lNm6j6pQ9xtXmLLvqeBBxOnBSwD7o
mvLCUVY7epAXMWCk36kA+2Y3ESzNof5yYRCF6iv1h+4BVf8Z1u/ZGFqCSxYsMcyAy1iO6he7E6Jr
9McNN5+d6RScHuA+vwCEEMP6MiAz8T/knnTN/rd72Cujc5YqbErRlgJMYdYWHBjV0c/5kH6Y1vYt
6bVvgd+YsYU4EvsRDM44KA6IzVvzJutDzhWG/rQns+FCfT6BGpbu3+/6L2g4V4nXWZ85Rw8k6q6m
FvaZWvUVXqkaSQGR0oXeZzfvmTuKqMM8fmne9vCmqFyZOIOPOQN6AgRAH9U8tnqMx6BhpHYTXOB1
sp2ClDwfiAqia5xu3vKvzNt03WdgwLk/j2or82CcXxnTX3ykeCW2DtgzuLGJUYth+Fjko9QHofj7
S/5IXAaDw4QHx1HolzS3RPj9+yxiWan3B3XXNffadL+6MUnCj7HVeY1O68bDOcPH/kAf25HTeCrg
OFp90YqDkgO9m7fW2I/jRXN+QZARfSqY0Uh+vrgllmprT1SHT2WnA+eYKczGAzgVu7tk7LzrU/9p
/9JcSdOe1nwoPfMAJUaxQC2pwq+3GxZ6tGyxncHss28O7d3suI7fL+vdu4gQO9fPOfrgoxHePinj
KqhfiWtYYRq0uPG+Nh+XUFyB6jwAorB8/mUDGGD+iKVpJzzQ7nbaSD2fBmWuHsO+tTdbb8wcR0/x
PIieEyOiZUlnhxVtoXXheNXs8xinm0AKutl5Oabb8RKG2d1ok1cNqx0NYwTZ7IqJG2yBxGMZ4Rmx
d6IxolhqpbYbeyazyDg6e9wnhGnsEvkyPlgD/ZX2zsFyZxKt4nE8lhboak3Vz73U7LmpeaUyvvCZ
AiJd4tzdSG+CiD0k1TsVa+HHcCby8W7ec4XFzrnx6ysGv3t/P8cDAS5B4/SswlL9aoTMGMC7RSNN
rUPlJbqtAyfYKoH5akbfBXswPQaUNBVNNT0Uw++Tu2Mgm45V3C/YQAYTwXy7GKmFJTx+HX8v4l/w
b9Zw508Ig5gk23tWfT/C0Vfuc+SknuZWX8Bk52GA/QyDWUF/pajpWsJTieqfxeG1huSnL9SHbCJn
QMLSrEaSM+xKbf0MYJy44TXoPWsjHApWf18rjp2/rZ9vF3sHJWRKogyxHazD3lLWr5/7mar37KuF
WNxLCWBvn9URbhv0fvlYen1STTpmYyyNWEYuOU88dPQmugD7IdCo1I4eFP1RQtBCAkJt5a5ks4Ob
sv5+3TS0ihRBXdp7DvEGxwe9t9I2OB84eA0YPWoUlHAtNLiGNdEaKusAUy5dsXvWiEEHgIahWdga
pGbmHF8xkFldYF7e3AV5BYAaBzof+vQBv4nhLs0U0zuUo8TQdpphS3jXKPJTfx/mnE1BuIGEVmBj
84qLgYT6hpalJO++85VapgYuVbQ5klHProBnA69b2AcrtkAFHHZI5zhBfm1cfAT/84Vi0iLxfae1
ux8PbJwjXagoTFBFyu2nOFDR3Hfj1qvzOeovO7F8NcIanBPvZOxH3X70TosfYOnWdS2f0HtqV9L5
nwxohFG2+fuZ/0Lb+nd93gF1N+lyPchD1me+Po6wTKUIIKXCnQJVe+UCOI62llt40Z3dTMP5SnDg
WtCS1gCdk70733vzU6uLbBOx/fAw7j78vl5Dk9JF8SGGYbT/7wHQRuJhd5KjIx3C+bPr0/QsUJ9u
q3J+Gsd+V63tLGxFJ5V/0TcqhNrGPyG6r3ipR4NRvdq7uGen8w47f6RG+bVQQLGNaJNh3ZC0xn+v
bZjJbZSQqRNK02anq2/lpJqwtzq9Cel26wteWAMET7mRYQ2Wwm8lA0K/WbBAjG6WSFfnx7B+8a2c
PjLq/4UHwTP9dml3sFd6iaSd2u+OgbGIb1e3ULlTYRYOPfG58ffrCE4WTaxxDSJMXErqrb1TBcx5
7TKo3EcI5Zdm/sdj/HY9d53JrS7Sa5Zwq06fV78/V7aQPz3Oged0lbS6tuyPs00y6r3tVztXxvcF
R/pxbaSAEtUY0N2JHUpz5+aDF9gR23kRwF5yBqbKVo8H0ewcMATjpyI7Wvb8mtNY9vNRvJL9nh9N
Bafwk+0QhhaAikcy4IPG60uQ9dfXuzt103LfO8Xx10oYWsPx7iWC0BdtIfd5h1HHFAaaG7UYz2lG
ZzqHSQrjAwIvzMx7AeLgDYM4tHNwqftfR5jG3WHC0Bh9Cg2pK5DtvUVsifWwYPitYfi2UO7tK+vD
RZKO3ZX3pgJ7M0A7LjwtIDyaeCenSFRG6vjsgRE7f287/7E1+HHTqLJRX4PbQtj59/VJikjNtSau
YdYfR4zLnjFvOYngpwd76MN9MafyCNmR9pRP2hHeNct0qniJyTjJh7epl/Nm+aGAxWX+xc2MwyvR
YdtzSBoFIM2ZU5LT4ElatH5ZUr8Vk8Fbz7pMYNlZLx2vpfTOb43FPu12ZyyWukAJevGCEYsjQNmL
GH0JSzym2N2nMa2UZh4NyerbPR9vEyC423iwObnvR6OZ9yoQhYPxHNkve6vBDgjek9wttAeVhPJT
MNGVwzB8Eb+R9UGH/+8tO1dCu5Nk5RgyQOHlmJQfJyQIstsZIcXz8qMen8bZHN3KlLyf4LA82Bme
KQOc/Dh1bNVOZ/S2PlNriCI1/7IXyHY7OqJokMGsy3H3J9BasYFpqalq3HCA6RdwVc3bSKVGHljU
2OCqCIvBbkERHVH/LPVxDS7L4mS5TiixzCG/YrxbFF5BldnxFoBxKA+YG7LrUYNiHYW3j8/xyE8U
VJXHUXcdka8YXC9/F01awJ9bl4Bk8XiDHf/qMEod0dl7yhiDJuMAipky2xriV3bgxYocxY/d2MWP
jSHgEe5uDuW+wK3pAB+1WmMO4+J+ZeF+hHFS53O297DzdZn1mcrnwevBiB0YkXcMhInIuBCqJITb
eHxGm4ALkXdy8WyabRR2pEuQO/j3UAGA3MNHjI3cayy870zMEGmsOhpgaw1xURJ0CcJG07GvQsXD
wm9SBLcOEuA/OXXBHkIJS4wKCKYL264wutJYXXzUfN7JvE618EqBih8YI8YdIxLMx/itykyzjhZp
pjYGM4Hmac+Ch10VQO4QIJfRMsiriBsUUwcOGjGA0aU3rsAN6MFLByvPDEI6neeOIO4tEkhlOx8U
zW+REByc3ZSMD/BDjisfP8qrudsKlE9dYJLoYo/jZP6NfiFjI75Yw+kRRKvh9emQxohqWzWviwS5
b/dk0BtQPfE23vyrCVQiWe04nzIP1mZIntnFIyCxGBcr4kqwoxKhCKpM6QVc5V5aC2MrDDWH4L8Y
bNKNcAMcPOMMsiXYQHnRYHF1POKLi6WMpU6GAIhad9MRGO+sQ6Bx09SFxnHb56ZyS80cY6M9K/ao
P+eg8HglcSR3DkkY09MWoNy3EnAN2VOs1tZGgs3/Z7E2duLvbM1NoGjzjKh6rnbaweYeYPMosiVa
nEPQ9+RxbTduxL6uWnCxnZqyjo3o4ijBvqMNU1FemQgUloElkDMICiv3Ss610mesgWdS5olPpxFC
DSoYFaFAClrOz3CNJeZBqZHSAwxMdiAmyFjuYbAT6cwiGNxIvEwHRAU7YKbtlngbQN8OSVOcCC9C
5JnbjlKYu6rdtXMsI7TvATp8U2Huo0BhA9pnMXRoFcIT68LwkiUwne/HwEespcSPrM72sPGAdYJ8
mk/PCEjO+rxJ9R5rb0efckSf0n3NrvFi7WABpOECpywYasA9vjENPbnRpNwMJsPJyYVUhferwN8/
4gP8h5fy41z5tknelYzZrT2lTStzpD0ls24H6ULY1KfIrxedEkF9EqbXdfmSzHL/sMzmqrtfRq4y
BTl2h+wy/GxQLNup/KoF6msxrcI9s6dNPj9Ms22CgxYMzGwM0CPPM5C/q/kC7V7/QOrAmF2ybeRq
+SSnHyrn+fjIgw0gYk5xRPWAxiCRpz4sALMcCVY8RuOkt5PEZeYD3Rq3GFj3F18Nr7N41K73/Gmf
F1mCnY/AMzh7/WA3rYKd3fOicTqqXXKRJzDDTRaA3meVSTrnAu8dDY5+cD94eWZdA4U6gPY4tVIG
rQz6mMqRWc7LFPGUeAbIgHodvM9ITZmk6GYSpiddhXJkn6nNYhJZmA12tHM2SbZYgMw9Bpz7sbK4
ouJRqNRODseMI/DMUwfmCs15YwwCegJbYBAa2TKL6rY+8/YQS2Ei9mOh4XjGi50gV9C8ofVFqXPj
qbKQMIhUJmfGKP1Fzi1xoVB7D+U7v40evh+ld42ueJOz43k4OIbU6LhKEpXnlKFgZS6zyBaZDKvZ
Lsc14XKXcTPuhlxsHMbVzeyr+8hxCo4QB/fdmu1RBWGjQBQjEu87nOu4y08E3l+rUHQEzLv1ijC7
2EiWWF+NMixUbeFgSo1+k6fDoaU+gR0D7rk32s2JZsd+E+SZMzzrO1jf6YJyJkgwYcV7dKYssXhB
NckMZ3JdDp7arbK6KkZ1MaqDTSrEhGE1X9iTYdxfAsJrR4rdLmAFwqp/OwIIG2AtEmga5mEu2+4G
wGUkBsM9W43EKkQLHZSzxEK9Rxqf4KXBaQo6AeUdm/wpO/KKRMBSxypBoj4oPk7TbFq/pt51Um5F
fzA5T7RlejbU2f6CehzOfLHpjO+E1FJehy7sNjFQvVbQTxg+bqX3xKfX1nFKYw2Wm9sjg5AvfPzH
cwB0lMjLkyCd3dWkRX1tk315qcILfbiyTt4GRrrcU/IEPefMO3CrKBy7KbwMmQnntlPwaP/q/dLx
0uf+3yXcQ55JlrO37biEvpFDFGBYbWL/QgCZO5xWS6xv46mscr7+XY7Lv1DY+FgKSwzeyY+5Bw7j
Y5vXTa+uQqwXg94rVOLOng5IWG8oPtybjnbI2ENGxmWSMXknHxEsFqACXvXSTmapDd3BiNwQFmM3
xHltFaP9uL6+K0wgSDpz1feS9mJduecHZfFXo/Dzof330uEM/lsV5/2mn9wuDRv1CoGZmyxZ7XAx
5+1MvOiCZu/mh6VU6AkgzPaamtJrb+DA+/YRUOkIC0lHwVpn8IQwCd6pCaHxTXOwV4OeeWQ4nVg3
yn7ObfAa4Cs2zfiNN4QhlcL98YFsoIZbR+S82AWSasAsleb+VQIPpuGAXg/BCiWZlQT5sm9Cpp+2
jgBPAywTC82emS36vrLl3e2zu/Rmfz/WfodB3N0b1BASUbrEoEC+ucMozockxTLiVoVDSCUDqx+P
m8aXSQPJvP0qIv1mJMzJi4h1ecvUIo6xCtJxkaljp6WGmF2ArdnnH1AOf9rsk8CI/UqXYdUZOah3
T+yY9waX/HyuwrN1epkOLHDCyW572+xQbZAvMYmmvGiXMQY3myVhQjpnIyAggPODu/PlF3F/e9Bn
YCeBNxr0qTvsS73mVSHu1EOY0N+cWC12OqJGgro79HMXQ1lXmtwo3F97QeFGsASrzq7nTJ72Wh2l
IcaalD+Ch4rsM1tX8A6VSeHxD7ApLnl/zNOi/6I4RJ5ZKXu11+i7OYUnBfwlgOwOUhqz4liHJv4/
6ITfdiCr8Ip5r+TJ0GsBNf0O2eohiysWNUU0LtnCHDJMQ12SzS+UJcUUhHzOv1cXxWQY7LfkPy6I
DMb/cYOFm0OZvQTYJDOWEjofX2FhtE40BVgHEO+bjaOl+POf4ZSwDmgQkmn/eb+mSVk3tDHNHB6E
Mj069Qo7SdK4KLvhalBwMAW8bbCftAnxXrdY5cAe7V/1xPu8mvhejqm4GQTecNB3BWbsLcwDKMPr
oXHwJSefZcYbw8NCj6yqYkpY2QhLgt7eqJcS1sSQkkbMr2428bxW9lRCqO1hAw6AWk4j6uc86rRe
Z6taJvOsZkv8e2FIv4xRID7LZF0QetHv33Nic6Vf5c25KUNtuZs8tWYdDmk+0zEX8IEx7Tx9ggdr
9Cb7jbzdB/vXwyYelTNCZlEyewosv2jxCGT6jQ79/Zruia5qVFW9VqzL8DZqRrWfeOexZLOnuEMr
AuU7wpY3srlUGw0tXliO+2f9EmDXOk9dbYaQA/zLAQ+jHsu9z7QC9L4GKrLBxXEsPD8SsPx2jLHh
AGF0Ar8+tNR/N2XphCVWfEzK8OCRYsAgvfyI8WV9Vlaafwz/YwcqP//92L7OxvvX+fuH3pX+w+jQ
CJLEhzLa+tCCnFLhhaxpEu7l0ekl/xiuDp9keGbP6tDa86hw6UGC+fr3VUjdp9xdBaJwEU9PTcI6
5yvO59sAWU7btpdFVREOw8sJZERDw3XN8ddlEGJfJ9g9GJTvZjQbevkIpgN8HnewxLhXxQ+gXR9o
EK5BnwBm5cHQ+Jcq8/uF3YN96vlCwrhWFKHAnKPvJXMBJubfX/6nqwqVCw5SRMSgegPZ667h25eP
y2MqtlJGVoVzwj55dnkVsX2nHynC1C1C+f3B5/1SLv3zeXfIsto7XcTk2H0e3qmfMdJHZYWJXKVa
SW0I2+GbLOhy5IqP/Bp/kesM1A73FwcE4XamgP9+0bKu1TbtJXkozq8gpvEE9JT4cCbIa4FJ2WlB
fav2qKAGfg410cpHhUo0K67cqMCXyjMXycz+SVof+e/Tc7yqcZmesFPiwoeSWHhXbkzVAXAAAGKT
UBTDxdQf3tbfN7D/k5sji0pX9THGEOXe1/f89sB6kVSKp0RIw/0oexEXEiJFJYRBBwULKtvB3B/8
OMSiQ0ZLqJPcPWqo/cZC0dU9F6o9SX6whL5yqf99f/69ortH2jtHvfN1xxVV6+Fn5qPjGBjHt52b
oGgSDNLZgAk7eWIZaO8gTYScQ+0dOAfmT3jt772LC3w+GtDfg+ctI/M6E2mqnGyVQT2VXDEsnSv3
1Mm9lslzY0jjPm+jfdVgRfYs9OH4Jo9VZ0CCt6XAcUg/GBDPDqxdbZTZvRnzZ9joV4A/xYq27KQD
+Kf2QdFPK/FVfug0If/2hGB5gHSQKc56u7sfZbavDsL5uKM5pO07vgnU4KEKl343SQBu0M2bNTbQ
OJSOrosTx3BhXhmL4RUAA1iGzLSjQ99PhUmMBMuOmboaOZnqIArHDDJCbCfjAfEEY/AgPb0yY+Zl
tappusUHX3vQZ6hdX33/cLUubWSAn073Bv372hyV3aFJzvkuTEfaUtNX0eymP325z6Tws6EW408Z
lBbMm/gFxy37ALfEgzmFnOaGpSChMB5l6/lFGlWMJHmJOkasihlC14hc7Rb1daf1vVhwImEdjaCt
aEQdd40suNhLsR7YjSW+g+OQz45Bd+lGRijMQ1SrD3bbr4jvu6/K0L/Lr2bqz4jj7rlpUSKomKbh
bwLLBMM+jMlJ7w2Tl3J1WCvvuwunDyA75vpevPeE2rt5wPfwncFeZvjwVngcRKPTSrphQq5Hbr5S
bLHRr88y3AFHC2scj3EKda+04mNxYFwIVaDvZsTNEL50rwHl1R6nCkP4SCa9jzOpABiOzw7j6CVl
68fqeEoaQlY48qy5gnH/vbH8MhSD80A2JG3Hl53X3QYpCMdeTB5PEmaT9FlYas9DuLUMdJL3/sU8
rIQgNnGCHV2JAtTTdxF252slLeWJ6je8s63XivpF1VuRpyrhFuI0Y9nfv8BqLebJFoQCG3WZUQDU
Uf9K77k9orZYA1l3uFELmRRm9uXBZin9bKcoB1FJ9bBI7AwM7h5pMsRcWouUJCSZ2/a+fGuS6fCF
CEhexRSIlGIDzgAzXdhts57+BuMIhi6QxujoVO/wjoDboCb50nv1YLnhhv3z1UId3YXN47crU73+
+2ql/eR4OBdyEvbAh54wvuYNgVhJfEqOMUi1QS/AuWT1YNDJpDQgZcSDF8aJES8gGrd2b9l7riYZ
SDiJAysJhAldvI6yWOzCaxPQHlaTpF8/Olc2BFEB3ld7u5GMwZHWeZJjjlVh2dtlYXDYuZoz8NRt
F8416BEH1AO116zYu+H7jw/NJzpaT/pkvrLobQaEPuqRnSMMGHjA/hMRC9AzJqbvdE1w8smyKPXj
YofEwGjfK+zQmIlIvjL9ohm6xQbzU8xCnQomYg959/tx3FmDXGHY+PKkYtBytRW3pnmB2TZBrEa2
QcBw4Y3VtGOcd/vMVqm1Yywhh3Ts6I7IpmYm3rHbWWOlfVoRyHVmzHd6F+b7db8Cv+z+csjY+fm6
+PvN+cWZi3Q/2H0k0GG+SOv+74NsEu2iVrthEipw7ojOVmDNGvWLTOjlp7bMX07RRJuqegGCS8hI
BFSoD8/W5R21zxuwB+fY3iDNAdKQat/eSVORDFpWVkHu3l45+nYatm4HsuLd4nO36lkDqPOrpLaB
384mJQkc0CzRBfzJ1LWEuTDnCzEuZNmcGHIgftcPIIiiOcD35KNuAgTjbCwDUqI2fXDnD8Gm8lmi
xgIxJpHe2I+1d3Ex3Mrv59dqc3p0pCg/S0BuF2J5UraGtPBfOvNvFYx0iMgmPJ2ScEB6pdWMBn5t
iRdLxd54XVG2bCG8AlofOVyIpjMTJn5IqmGMJ5PLgrCHw6bLF22tAwx8FLc7iKxwlSylC2ERFr3S
vKItY1Eo5C0oU5JM5Hmzvq5u4xJW0nr4en1l4kug+UnP+hak/4BiX1bXWS/snbz9RzR5JNlUf9uG
FA1WDEUbTqg/EK94Lx+SXRuHDSpXZvUzDCGY/dU6s55JbUHPnJwBkhvz8+ALXrfntMxs5dd6vRZg
I0VO5iIwZxhKYsMi9p3ns4cI3IIBxdu25ViNDc2GNcUssputX+AilM9Ay8wij1vAMTc76RdGfuOu
CAM6YOaYMjDvBsLMye2/X4dfeDb4NWuDzq63ey+0u01XumVyQfqCsEpHcAFoenky5CO82zZOB8jv
2MKIE3M6fzBmoG/G0F7uTMaMCRqIKXBD4V91WO3vj+bxv6D2JGIScCjiJ4CJzeBuwxXr5njqoftd
HTptOK7W/chqOK3e+p95YWp2m2BpwAWesGRJRV0aF+uj3yy0eT46Xs0LzMxJ9lyuiHmqZmSdnVat
U1iMTDxlIj7YU35pSrlW5KEofKEh4q35754iHbRBcjqdhVWmrwfzJzhouj2dpjZ8JYeaYgrUZCB4
nRXrfORYE8N9L4BK9UcuB331l2qWC1GHPWLxSJgfdAXit7e13edpMmxrYSXO1yr6NXurgi6fQuK/
LM5RxS4nnawtmqNx+x/SznNJdSXb1k9EBAIJxN+UFwirwv1RUAVIeO/09PdL+t6zKBWNIs7tjt29
1l4mU2lmTjPGmICXO27SmU8vaOpdTbhtxNMF4br7zgKjvv6ag97EmAUB+AMxvA7rdfdSn07LMHvm
q17Hra8EzRUghEHYtI+NU3/DpUA6+wKsvBLs6b1o0v+YtaAvmFmFI9Icb8ERHzZQbngSaVDjRjcz
2J1EC1LZAjogetCjqnstmxG1WahXtMIDswBMnIdWhPfvbjcBCS2T46ugW2ojLWoPamuz2rkbg5+i
B9uhuzHO3zF1vYpZ+5K1Q+DYqDmo7bvrwc5Yt+5urYuHZ8FCaN1lUpoLOfNmUYjay+Zrtvw+10vt
2cnWgiuunWNQ/DMKozkksCKV5QmqJ+14Opk0ta+JatN+bThCgNz0R4dG0/fnlPIGN+FvzK+i+9Wk
hI/UxQGwJtEogiZ7UfBHjUTWxxvn/gSphfFDnO/GeYwEPU3B+JmqGDcUkBUu/c2dnurVstgMOmbi
f20tv1Jzmkuwl2eYc/yQYjCSI858jaVYOtOczP+bco2mkNeuqigiF2t0UPl9lvRqrBXPm1UhhD2s
2GObBJjVvbs0zjGskfHwSuYXkMvpZ3tU+ptG+T1qJrUVb3bR41RdFsL+1QzSRqXfCmuADM3QIcHb
gC/wEM1Tu1eq9+Y3MV/CRf88gXcGkTyOFJGtokqNVO7vz17f06S6SLlCLbBl6JDSpeMikp+kncDe
PzdopYcq5w893yC1r4UEJVmTCkXmaFAEVfpo7Gy408AA8iy1Ktc7E/H8mlgm+XOJzknhcGdiknSF
JA+wIX1ySaEeAkw6juD74OYBNgFpbtcUKsHV/hZIOHnyQUTXdrHURNKRWJYtyKyH6ENGAhCxJNz9
vILvjBAHhi6/eFcK7ZszB+egowCz23JwzAA0qRmYMGUMMwho/9GizZxB7QpmZ7XeCkxqfP16EOya
Ab6wh9Ucx0fR8qCQymNGADoTokHmZil6pUHPtxqaJkbHPv5u8zjxH6EvS/P0BiY1fhcdt//5S1Tp
C/5Z8pcvyRzG0r1WjNUVX9IPhncJseofxNgM6vX5HvWxSn3udjpDOzG+q98hFeQLtFen7Rigjvyv
ZtEeFUG/3aa93oO5fZ5aOW9qmQDwopyBsclFRin7P0uHuqyXCg9HNPAujjYoD7pJq9s9s4LNr6Xw
1+NDy41tXm/sTC9uuTkGQ33jKuIzFYHsStcaYZHfN+eh7pLNlrg87MOdHh9EKwSGARB/41PxFpuA
NzB28PNMawNJ12r6JUHOLban9bF8YR5G3OybnUd9Dk98lJeKe0PekB7dv9llrk9yqq6v5SiWp7Im
xvJZ0f1xZdbyDrOU1xoUT9CyY7FzoJyH4QyJVMe6W9akbMGYWlu+26lYLiic6uSrZH9Nem7nYHVg
1/q0Uf68t28Axr+nmvXJcDZ2O6UQhX06tU1YSXlzPDZzY5QfJJgco7nlXSKTLbZOIuAWmvOa2ckr
MzxVVrPHX4HpouLZlJELz5yxYu2yPl905lGWWaThzYKiHx6cUJ209na4ccKFFfI0d+8CuB+/4MWB
46jCahy8EVf21vINB8+Rf+D1iYEWDJpfvjvdfVMR2zqdqllfzDtLZ95xfZjZPde9UOiKJjmr+SYp
xsbTVwat+QpZc3lsX3yio347l2+6FnFTOJd26rXWtjcDGG1YwmpqBsYDOFYnZxPf+YTIhSCxQ4FY
dh7KbOL+ut9GxXLEJqrj4RAYqAi2JqsGmGllhYLCllgtRCM1oHjx2IPbm893Lbfz+eufbvKfPXyZ
RibcXT+OaaWwqUShbFNHIOkE43sv5D09CThJlaPgNnDA3Jag8ZZBIRjsodNQ5iMLtyYRMgpxp2rX
dZdWOnbdnFVS5RH6ML0sNue2LCdK9cbmJI2NGBYNhBYMNNjEtVV1Q158YeMGht/sGD7dwCJTJ0bn
ZpPkg+Xfncv064z01taYXvIuoSZt+6eZZWy/tqutaVZRjsJhcDeDMaCNcYBLUq/Asw1WzTHKNi1P
x7PE6N7rvMI9WNIQ6JtFU8NHmeAUfGHeFrxxYnpzIfN93tk3GslYiX87q2duZ+nw0NPlVeeABXCB
6MsJXlCEKz/sop86kFeuue02N2ZvYRfoViyrG7nNO+Qh/rtIpMUoRap0q5fxyMvdWkb6+bpUWaSC
OwwAsCFOLjwxGJEhNr96eS9M5e1Vll3G/+9wmRemeF+slGtUehokCTsGx+C1OMYQAhYENsnZGp8q
KOJA+EI3o9BdOR7uEDUiIshhy/aAxrFJqECVfm7SHT+UAJymfUovoDISC7Cgb7iAn1GtPfMs0Us5
yPuG9xeyrAJIg0kIKiLzDl2XSSmqnO5RWBkHdzsYL+rftz7KHHZiezzh4c7YBamY8W43wLTuMFFf
QFune9M1fZC7zdhwj8HR980cj+L9gX+ZWMZgHW7Jdr+k1SHnSYWM+71yW5WdEcZC6HvBG5nCCghV
yIux+w3R0IM4yHGz+A2zRmOCANUPmhc6OUVAzlVyNjzuDszVttSB+Hz03ySlSMBSAKaTDnmp4rMO
8nLs0uhQ3ixr2NajTXQaFqS3sQ9jdF1OzUO31Eekydp0QJw8/Q+A6QH16CDyKjTubejCB4pt+r4R
JeYXkAtBIeYhlGC08EaKdcQl1vA+TcOdm9OL0UfwuJ/njbyBDv3+gsyjlJZLlySST2sdFJ4xvnql
k4j6qtWKheM0aDlS7awQ7F1DxNGc9UQDKEEj8XJOsPOM4X7f39/TyNzfSvFaSXdr6WncfFpKk/JK
7VUX5q+1bOs+DZtEaXIk8qm6+9aDYyn1tDkHhic8SxjC3xNqNyUVV0LGS+ZiL5p3i9h0Pal1aPrh
UW84Cl72eT3vHj2ZnZ+mnrEF5ev5eCuumDp92rWfsX1ABwtBFkFD2dlTZQblP+pU0uzlQpv+pll+
L1vmDi+Ky+qmKsc+K6Q4VPQWHgayGotmENhSxK8LhL9YgyN5NxoW+W8IU59vAHb+j+X9PYXMbV0d
kn2qPJjCBv9fKhAVJ2iqUOSrgTbHlZ4sabpQcWjfezVRbI2cdbsmbK3BLEV5kJCA3CG2tBAJ/ejL
drGPkBAqCnETxtiVH8JVt2zblsYcSrpZGy9IWtC9GSULAzgOLG2ojMag7QjPLkuQ/LHpl61eIuad
ud7tuFabAgUkLB7CCoCmskWblcpWHhZxkV3Nd2bBh9IivjATeT6PIrf+z9FA17BCyb1ENiyTBVsc
yufd7VqT5mHroUaFdSCT69Pm0lT8+2SkDzdA6j/vSCVv0MyNLsa3UnQ+MWifKy3zXqTsjerw3DhQ
BCpawxY/E+OAAJKEGSpS+1AKdqVmq3UyvpmhjJfQqwL6OThDQIGgbO48XQwetuYcGqgNte/9kzf5
okyAygqZBvEQ9Y75+SveIEw4Vi9LlzEIu2N1F52PWNZyD2jdDhXXu/tAvUCs3V0LwGnOcPKiZHeq
yhtYRYNAqSnZnVrp8Vo5HFZRCMaq1a0YXVq5UMqaVITPM5wrMf7Xf9ARnvg3XGaPHrQk2S0rDEcg
0KfDPAe9KoZBiN9E33IRCgGY3wC4ZE5KpHH8lUAKw895aJ8f9emjM2us7x6X2v7ILPpD6S4FwJz7
iCpwNOwwCIZU9dIG0uffLUSx+NV6YIe2HQzNsfQSvG5sOcKyjC9rNBg0Ufigq7lFEjK1Jty+L2jD
QF2NpjFvfpl5LuebqjsLqIOUqBKDyiZ6v/299Ua9nA9JEoVIrhhKD+UT6iF3iEMJHN1WtTf87m7J
EGrQytf1gmFVzB9aDSwHZGXpIdAeSD0ajTqj17KHLU/MnJ+fdvfs1kgs4rx6HhpQuGWT5kjw9MTE
6N6P4317s627Fo7ViASUHuqtwvlBL2zgzMIFz6U1ansly3OA8gsvhFDvDVBmE02HLf0uoC3WbjcO
NtvamHnhOHLGpBSNH1z1lHjiLNoE1zdIpGM2g0boAK2BR9DqeCbxl4Pm2RhszW7VGmuCKdesNWrf
5G+hkhkrj0Ket0Y/qmauA+qGkC3cAiwe1EURPZLVqh6NSj1tFNtVkz/PCLaNS0FfQ9rznC3RlCqz
KENIbGtnGHhLezwse53En2+N+o0seb9iSb24ImptaLVY/DSel0Vdlz3DOzvaYSBiZXYMsWig96ci
d9do9HLuaO3dawfQAqQzSrV0+MyEkKe7GgM7i2qkAaRlG47HCzHuw0rr/D8zN6ZV0QFzR4CE48ht
8hwkvSJREQ3YO1dhf8u3Sf5udkQm0nBzJIPOaQCUEc1BOyZF1Lqbdypu37EYD6k8IGOMfeQ9QylI
6u0toTlGbZKv+MaDvfyLG1aPfi+s/kP4jR8pQyH/zqo1Q9ObE9LgPixQ33mA8IJONScZMXP2wgnX
3KuuM4J4vxWY0t7WmPvNrRjMZvyxxhfpALPn+453QEZCUvNn7ZHPb1obPXgzRmf+RT4azt7WWdik
AdG1kIXytVEbQTUUpGz60zjv5r3JJtAiCwqBIqGPtMvL7MGusKxs74dyjeTvko7J/pAumfQ7QdTC
OPYR0vEoYxiA8X7iOtJKtDiqSLV6nU4qMdzGnlvFk+vmpaTfKCK9zors2m9zcNpddlUt1mphggrK
qXmEDji7y665P9ZilKTi1C4TojUBHdVyjOi7h+plQf4jbvMSApzXl5pypXId1ouUk2td1PtIiPXI
gx3yrN4bV+vXUJlAe7mjLF4AiRrq8JnUDso2SF2OLx10O9p03N05euM612FaobaJAmA1zLuAfx/J
X+Nn3JnacrvU94VSjZ6heJvEOM7CBySCvAl9O1bgs7b9Uxu0GQrMOU7NG/zi7w3OPJjHaLu4PsBx
h5LpeKAvPckWcrfeQni06gRvpTS3fV2chpSk1iexpKXsrgUdBXp2zi68c+p+rULm1awo0SY+7ys1
JLMqDgDKsnljQJifpUj4MKMrQ92e93OW/m8S6Pf3Z9670zY6HZUNW38zSghkysLiYABCDsZ6zkhv
jGyFTCsCrijhlumD8vsqlY6H5BIXlFqIQqdHWH2tt3FXpTDNESEV+LU566nJACHjhYAdp9c2DjJv
ejlzqq4H7ayn1WMhVC6CNDPq0uQCx7fuOPK/lRANGh+boo70goMU/tXdnrCtSQ+t0h+Kro+jeZ1X
8FTFuWo3SMo9PLdXoJddJ+WfbTAvTE8cUfAg1MtII7ppQajdZDZNc16n5zQ/fUbmhO6v6X2/0w4U
HYaX/nhV/5ZWG6KyEXrIq+Jy3HWjAcCNLFhsuqC/Kb4Xu7nnRB6ET9PIbN8uqqqHW7QvyFR5hRyr
ZuPmx93gSg2x+lOgwH03W2hvHAwev3NjLHPBs/vSuJQFOJETiNlg1u2G36GX1rldicHcu1VDjEZN
NLKBXNxcY7Dy2vSxxBUapAbJIRVDbzmkh6BzUxpo4wnp+M9f17FLdEBptlCxdq4a9HffNZMa1NEw
JDXBLYoeGQ+3f88hdjwLPJ8WIXNbSql6PFUUjpQaLA9QuxEkxMPWaOJO/8YDNCjepqRFUsbqRlv7
uEH0hgw44u0/jQZonzU6qKrAJbAMeNxIJgfTTsHuuPzMJ5dEneU6mnaWX+z158tXfhOG/LoL8tdf
HpP96X56aFsOUTzfD/FwZH6XMB5d11mhG4YXJ/S6tHzCOyjayEU1jUurOkEAc64b09wg5e9Romkp
FRcqFTrEqWom8RxvD6dKStsbMvbDIVWDk9jbMmrfAUemnMbNpOuMoONjo9ksCZ+C2cY2KIZ3kuDk
ngb1nMVR/9rA3/PJPH80aF7E62uhKqtRZAYPIlj/BEc8bnQwKALh4BW9wtcWv5npGLW261ui0iNi
JfVDArzQnl+hmIrcdfpbOmBeFbr/IMemUaTNnLZ0f9xW9qVrNayPVaMVbjpL3OsuZR6nfe8O4NiC
n698z+t9ii9BfVPvb51HXv3iTRL+9yQyJ0c5Xo/r6oZJlDGiCN6tkbNs6X3iksSeHetpl8tqWc10
3LsGcNmoduXY8bI0cL8v3e8ZZBJBi/NJ3Z6LaTXcro0+MWQL/zul2qrtEX+gJ+qt3UZNwqCrmiVx
Kb0HTdt6F9FRUzGNrE7OTfr7qhDF86ZwcotFGnllNkWLC1W1ui5rYf9ooo2/aBbn43G6MfD/Vx5B
LSkOyPrtNiGWR4IQXJZ5pycwYK1JszrpIQODfAgpoZzn9c0N55zIZ46G7zywf2hDiVraFCqJvFRn
spuw6VCyWNpSIRvp8P4G0GvSm/2chTWZoEjgjyjrFhoyeb2n9wbIPJ4xwjsIqp8X7I2H9WtiWZRN
qYZ+qwbkhDxeKxUtGSVy6U948+kTanMg6wYCoiR6t4EUMp5+Hv9N0b5WUkoVBf1HyhFEFr9Nn64n
u+tho2kEFot+VRRaY8W0u9uBI7EEw4iEJvIKXX26IFjj1SFl51sPu0EZwugl48QiMOrkVp5rb2zg
66ye2c8Xg7ysLLbJLmFWaW84PJBjJKa4i/DbHj7mAW9rFelxmV8bp41x0UCcpH+C79mgOLc3zz9S
b5rGTuUDqwk9XvDuiu41hijvntbG4Ucnph8gNkvHKkcBmWB0EZght90FczJYz9vWxOK5jM1OTFsq
4neXJ5aAv3FqENU+vFu4FKiy5NmSN67Mr61QMob/fgHic3zw0fULHzBeNWmrMW4RTXe7t4LY1/cu
XY3RfcXhVgyyp9SqCua0trQ69bwKS+4GZIz+Y7vSHmlJ1cKDNQx23SAg5VCH6hgZ9HIckgKQwiop
73kXAu9JOBvDswnVeTxLnfo4bJHPaVetH7pLNlQhNcoFeoPSfU6bkFaHW8parkvlRT2JDmKzPh6k
2bB+rvgElt9LLuZUM0EGQe4YBm7v0JtLydrc+uWb1h4sOfX5ZyOcslrOmKt7ebFcby43ec5kdbwg
FbvtAHBDt9uNnZkKdoZSuN6jaGT5VIqoNPc/X8B3BuDXFLIviFa96cqGKQxhVAbQYaVvSFGt0Jwt
ECYajNL5yPgyJPTy88hvcgq/Pz7zcuhLbfuIT3ct3FlB/WHZhe9wjdczi2ycsRXFbF0A1+i4xe6U
bJVUEAKgoeXN4u1VJ+4hs1ErgrvO5BCS3fm+jzd7jRe0PgyKdK02SvODQL0OwRXOPreTy2y0G9Ye
9CU98/oTGIicmKJAGwe/JzfX8jfeZ11eZpS5h4sz/OTCdaeFZj8IkukRtQpzuJnXqdUKyrI/1XHj
RGu+pkXyyHDzUvBvClu/h89cvX31sro9SgyvsSDk1FrE+bbnrIUgXdmEVeXmlX5L6l8f4tcXZ2LB
xyECxVfeYnmGAb0cgId0naLXJmNqGEQL5rxqdvq5VbS/XvfvD5WzejHyxcVteasV1/gKT+iHDc3d
+N74nP2u/Npm06/1fUMCjT8f/HdO26/PzQRrFXVXifYpK1yvPzPX6OChcqzIrKTX1Zr4jwapwYt8
5HrGvJ7jI2lyNTMe26/hM0YnKqZpXCmx2mUBrvDUv5vDi2+Ox2PCfsRPIQoMZmmzDYSDcr9vGPW+
BFI/fJJoJBh7vSXGE6cAoWjylxZ8RQHq+vMSPbVYPs0xY5U2u0tauD027M1wzKp47ZjoUvSM3jTf
k386hZ8Gyxii26FWPF2KzwU5m0PdqWIDClx+iTnweGDaYoSCvSfRlG6v3smxwLnfmnGBCmpB3aTy
W/cmx9+2SVi3Zw7RFZXJvIV9b+7/GZdaxtxtF6vqqSpvN/UcJAHBGtrdLlURsGhG82C7BLou2e/P
2/n2xJdqCJkrNap7VSVz1fali7Je3rlqF79PR11wTDa2lRRDoT+QqiwjXQDNM3hljU7ObXu+odnd
LSuwTKo6vX3povX7mkNnP91LpYIq8Xe43oQoAeVP3ZEz8DjtbXb4ZDec0egAUUZCfcmzM5GLMD+v
wrtQqfQ6k8y9fyy22218SuS9H9pBkZY4DI93262YDtUEVqCHUmvPB+1p9qad3Kf+3VP3On7m4i/i
bVxWHoxfFiax4nhMTs33PLxQPHzLWuLl+3w7tIycI/7WwL+OnLnOyZqNWcQLecSpJ+5o9IdHBrKn
aln0pQGBCP9d5O38G0VNOhu+7HzmXhePsAq0UiR3PghaW8QQT4YNKsDBszAAjPSMrTPPXWV5nj6d
t8x1Li2rvJ+rpfYcNWh923eSTh4Pd5vUEs8Zg97I4F7E/9ciV4l/fx/0Q3pW9EfE59bc+piC9jd4
qZ0hugtDiFFjUp4YPcpHeaPKQ/tfP5dRM95KSdto+jaK8Vae1bcCRWQMNrBbYVFKxYgRoeGkaDmX
6a3R/p/NZdyMm3KO1sfqXuUwP23Jd7iQyaCu1/5pGMBuCJ9ryODNO9Mcc/I2YC1Dy0DnTUfyvZIZ
N6rt13cy8qo8ynyxJK0FNwPdwZJBQ+cDROFUMa6DZ2YK8o+sPGvWAGgX57y5sWHpm2c6szguiSmY
nKilO5/NzFsT/zrDjDd1VLbr5PrQ1FC+ZWPEl8joWt0fxxldkNkRcOXBFNzc/KjtDWVHXrh/a5Mx
tYuSGu+1lJHrwy1sCs4+WlxtQgij2cSwdMy8JNx/ueL/RsyY1FJ0iRdLbL40aQ8jGCdk4ni0HfQC
HOthNr96BdPMcaD+y9H7N2jGju5Lq+Ua2LBKzgQsriKjJTj8hGzADRpA9oEhkZhYo9QY5ednVXnA
/l64f6NnbOnmWI70h8In1yjJE/ASsVG1LtcVNxbfyc93916HZoZ1bT8AQbUqT65WbKRI6/ZQeR1I
vPL6i2w22tp5sYv6LnZ5PQEZk1uNuTDqSZ6AM1NLbZxq9FK8cNnzpCECQ6Ec5VNnmC7iDxREZLJW
NEbAXj/fgmfc9mmZMmYYqb8tLCo5k34QddAQiZrjY3ila+JB0LQuaKGw1Pima8j4uwWnYIMotmou
kCZsNI6WRRJguqtP3blrWYNyZ1QRixD6nEPstxv5fsMawIInZwCXkoym2/uq9Tcj2EBz+HBL53wD
H/H5e56spQ/fk+V4lvTkvlY3unzMWNkgIFzgvKlmw4BcAw8od0B5jv4MSIGuhGQgXYKfPt1LeFR4
nHf72r6IGZEQ0WC8bV+3SPXKG91gB28h+AZ/Zfd6UD86+5zte8PDk12J/42e2b5qohXiKErZPt6y
AGkXuAvQWUVXNMgDWqSfEpQHe5ixnNv9NOAfvjsrxXUEglJ6nEvyfpFNcuQFa6XmnjyYDVqn63n2
te3ZgwFR0LHrjxahLDQYlPWmkgqlwUGVTNUOSbvmoFFqUV8ikszFor91qV8WqJx5d5c1WsIqKxao
PwShpYI9pShO5dHBzyBwMyxD7gzRY84DmLczz7TOy7nQL9tEXTzkzvD82TYSu6SrQIo5Xc1qo6cI
oSSy5oiAuXkZo9xvzrxs1Uq8rUKQVMOiA58PV0NSuxJQolXLAXFCekLGq7DLOnozL2x+Luinc5F5
3JLT+VE97Rl8GLQuzRY0GlKQ//HfazDURYNCC9htUlVJZ9GC8oBLO/3fPXj/7sWTPvqy+odFXD0r
qcLqS1JIiwCiWzCcGisvkAGWiHcXMcg84yO/7dO3Z168G506VtULtoCM1LlFoUB47ZohHJmWhGxI
0EiWJDdqlH/rp1EzL90uKRfXEU1eiVWBJ5JHp4CztWVMfgZ211QkOQ4z0DPree3J3/tQL8ucecdO
y8pG0VYs815WRGS8Sr3xmRk6mKKxa4yaEx/3Ldebfpebeb3VGbO3WqjFgn59qPCRhsNWKwy7Iu0K
gf/E48KByoO1qDlr/HzQX85Tmp4X92LKzvKswITVffJvpa35vTwBkytSBxIaTV5DImWnAaKueRQT
az0ZUaYqmimqVOKK+q8BDh9MsIPA2TTvIZAr/eEQPMvDLxPcHkrrdK1jjgOC9zFZMgzxlcQ/fcJc
0ZAhBpbOnT/BH7lt6t+/uv/OwdMZexn9fjvQH2apytFtG0NH7/Cu4whQmdxzMJJ5atFvs68vB+CP
gsJWUyr3C5/bDySmXtYrkXCQbnvzjtZ/b5733r33Zl8+MWPXzuhKLG43RjwCmBhKJ/pA7ouSP1SQ
Hwt/9iisVYiDlveQ5Jx1NeO7n0on0EiwlIhTyEXdnFAZyDTzs9bx5S/MVcvs5FqyvPOesWTq9ZCc
izv5emHK4GRxmjZIg3vOAGEMwNfgdNbGDT3anK99Q5j+5dCoGWMWl1N1UViXnxdtuGqmNgHj+EJ3
FAUIPtiKO64F5d9G49FA072xQqgD/speXDb4Fp34jA5xnouXO6eMlUtPeulUO2FtdtYQE5d64b5H
ql/am51pWHhbIII9QUhN2dGgYObOp7T3/uzZvi2CvR75jM273bTTIgblh60NzEC11pTFEb81at0u
wiry9JOa5OifgwU8qVu909Gtu2a4OdPIeeO0TPpke6hiZ9A0wa+h7II/te/BY8fm7764CSRRJLGo
OTmKL7dTDaduaQAqCicnZxpvI6h/11HL+HU7fb1YbdBQlgaZbDDAJTGmD3Y49mLLE1pgDXYyTUmO
cA/QHqxCXnj7NDEfLO5T++3F5hXQjFTvJ56EujmMHF4BcJeIoBgAO47QOhEZQKM4bCU9QswZeeMj
r0B5ayJMa1OS7x2dog43RGYxr80v93+XS3xZoKwTeC6fIk3h0OIB8UJ2r4MZgsMNWZzyfQ5ooSFB
Ezm7kvMKaRkjieDraR1viSa5KUN4NC3q4kub7nSq8Gb8qFspi7Zq/jy9MB/wGGANbx7L+iDQZ4Au
/zvnCN1ICCVktiF4826+7NJa2UTYE5ahfzMC2ilBV6Y9O9VK0rmGMAAQPAbHAEWYXDf8vSf8MnTG
bCzTmE5FKzk0DaX8IcT8okGuh+oRXR+NWXvvtgmO6f0omrr9RWfqzjI/Hn67Iy+TyFiNzWOzK6Ty
+01zD53DluC0ct0DktzdQLcEW2HJPGCxvjALdIUWtOD5fCbeRyP/ZpAFiRxSLbrc9nIZzGGNCh6N
hJHJo2a0NEltO4AjcZeakxLtAnFSY7OfcyjfJ79eJpAxFaXTQ7ltqnc1fBAO4SFDgPaIhjgB0i8i
VeF3yL3mGKj38d/LqJkEaKLdS8lGY1ToIEO88oCrgPtHM+/uzw9FOsVoUiOkq05nnjf021xzuYZk
d6Wk8Z/M0NFiX42KtavM9u0e4CVkKcGGtPyNl+TRd83ZNC4S23EHsJmz208h1j9W8WXsjNnRt0mk
qOfb85WyKSKF3RU9WMLA7tdRkoB4cXCJSW2vdLUIyDj/jUHqECdYVHWw0nOF7ua0s8vLR/+XU/hv
TTKWaVEtPGq3w0Waw6rUo4a2RPNX2sqIbs1ot0fgBFDcubSfVa16nmF8X9l5WZaME7fXjpftpsyW
/OfVhOSe9LoUMH/IA3wZcLEdEJA5F09+0qetyPhwt2OqKNsFW8GYiya5jxaAAbBTTqMRt3mOJFGm
kxt6v8WroNv4P6cvY3FXteShFg4Me7TrkP6HLTw3rb42D0HSS8hvOj+AREZLwN5fl5Ux5wKAgc67
Am+d5pdJZGzvYlk6rXca290fDvce+e6azdfjJFFcapbMpu723DwP7X2IgKwc9Q5IQGiQ/n5rVoe9
ft/utvKMAQyrwWYNvyVZrs2ja4GX9r98LnvOp9bkbc5sc1kDhoeyAx27i08lzZcX7vSoFGDYblQE
wEw4rUQmeOvPevxj2u0imlO2aePUGl+Z1PWnj/5CSOOkDQCqVX3nU9c+I2+Iykpjx1S73VWHNFEy
KHoDpSOhhJHbFkiuee0jcrOd0j5YUwM9tA0jll1hO/OC2eFW17Z2/7CnfaaGIi0NzKLJ9PNpfge7
o3mmosvv1NVSVgFxUUxrl0Icq+BtsGhgCk/NkgFaf4zrKZsGzyoN9Pt2ojwWQK4JPBM6NoGcrZrI
M8Z5mR75ZvxZdMTd6T6N2H45ywO5lUq77WlXK4emjZS9jcSOlE6CiUFYcPG+eh0kUyvNnK1+l27B
kfk3auaAKffysnJMGLXg0kH3gqLlGKpj1dL4bxveAWi9XodgsGLlBdzv7Dp6uhXkflF6RyknYz9X
eilWL8dSOaQiLotWnB8TUSbA7qranFVGK+dSYBc2xl2G4aYTuT9tBxZH4uuPH7TbvSU6g0d76roY
nr0xj+ifFRl5LeHf2Vmww4AY0PPhSmRVhCrbfU0rrm7lJwr+gDxhRZSQ/6YJYUsmCGCEVmtNNE8r
EpvmSsBUzjF9Y3TLcINUbA+Abz2rebHWKqvr8hqXKXqh1jgetzx79+V938Fd4nAsoMs27p0B715z
4vYuA46ocYcQiOJ9mndj3rgBKi3jkVSqamUcgcxpibQ7UrGHYyks0WRHagpJdudY2xjjdYg0csuW
wFDYnVsXoQDpiI4WeIDmBQAtebRKrn18VxNWoQCSCgKmhox7xi9RE/LSm+u+FC7me9oUVsF4J+Ey
rKE8yeN0MAhS4G7oMX2JDsMS0vMQfSOzSIvbJl04iRw2Z7MtZCpza9SWIi24yo2GKmtDo6aQq2z6
5glhtqxckeMEFj0T6C5KpatSPB5KxNtE/QXRAnem3gx9Z8NemF1Gg8Nwdau3b/bDHgFC82mMqBuI
iT+u5hIa1amZF8u8y0NodFqoKfR3Yhmztfz7fa+Xk6hUDDcJXt0wroBNUcITh3u894LvEyAGL7J/
BtB1HgcTa3gxGrKYjTV8VoFiu1ObTtEATvPMoXzTf5lDOrGqJeC5VZBLNX78++VL4zQpXo6agot9
M842Efk3OdnuuS4TAlJtSYIwXSDo5ufrprwbmE4JiqpqdKnRnl74y+On6YvNJl6mCj6OrO+2do50
cOiO03Pzks5/AWh85OtYGZ8irqyTx+Z2V0BnDYMxlQ0kdap0FxINH8Sbm1/c+/PIZAbMxG61w+6y
TVMGLLhg/oE8y/SCfNkdsl6rtg/cOGc9/2Kv5JBKRXYFVGjE92wW9bKe+/RyuOgxQ65EUjYA+hoq
0NZD52R0QYYjW0VmFyoc5d7RUWAumjVqOUfCiAtAic97q//NsFRo9KDR8xxbwZuf9WxALSxqt11a
DOvMpYjc/MFbosgurkfvYp0X9EIKaj/7s/Wwonn54qNp3d9iFrayL+8ddWcZcF0QST9DykL23fNk
Mzn+XUT3tmOKpDVdbGlyq3fukbnEPdzQd0uQHeB/dOonSW/ZK9085OGjShulpAK/gLOx2hk6Ty4V
NbNKdzNB64EjLS51AEyLWU11KjeR7sz4QuPJIw01y566NSpLop3yxS5sPAVShEICYkmL3sioWUhx
R96iQCPDppLYWzqeFPaOVjPB2K+Mx9mcFa8wTGg2dz04p2i23qPLwL/SlgZNZe70Ir43rvV0HVzL
Ln/vozAtaUZlpKIytrcqXmVZX0NuNLrecefui0LZ+eUlv6tbubor5KHT7mJnKKc6+G316hboIBt6
ldhXtt56w7RHxaVz31s0JIMSsDRiJOjo3j2r7cyQfPDBoEuB3k7MaAQZshvfOByXGW23TiyzTs2t
Fsmp0nRjZfFHUbxp7xUjWgJxEB4dHkJW87HDKx3cD04BN87dsxhmpeDO+LOKdYDbZ9aY3MLS6CsD
2Ya/0Au9o/z7T/yeaNlUioL+gHwKVC4dweDryVjExpn2sIYyQE04XLHn1rqXkrDusadbzsIFuYBv
vFk0l/nW2FqNte9jQeaWl+Z9wDmYaSd5YJBknnnoa8dWje5Ns8KevycWlV3jqa1U3sl+0UbIvaA7
xU63EA6PrviAB4ODRG+snewvyQcoBh0DVz5/YWLuGUZsSvZhhhDseQcWZY2Iav1CLQFGFcIIK/QR
yNAUv+UaMVuaNX+FOqkSHMwbh/DA/x9hzsjZ7egiYF5Yh50KnCy8Digvb762vXtRVFGj2XFekX6M
2qhtXFkm9lBHgvg5wCaQi8/alHjOVg+nothwhj1KRqUlk6zflvXT1b1drQuU6q2R0tQ0MrRbI1ka
6souHsx2LaACIZWWi6Z+trSvr/QA+YDGOHvjcrA4afKnaZAcxbqIxFOMPATCRBfEQRSruhbHG9wy
ihc1bxfSrLNxm+7MXa9E2cxaeFuh+VJyYrkMJhePzhbPMc7GpZ3O4iGfYpymxUa17/qIQuDDFbwE
pRU9EvQyWKEKo8Q2zYNHVSdpFjoj3ypQfI2N5ukqjMlXL0aTsyO1kDZwbGOFrFMttidbOuesRZmz
dBFqInS3vK9PCs7Ne/R6m/9D2Jk1N4ps0foXKQIhkNArM2geLfuFsGyLeRCTgF9/P+reG9GnqqMr
uk8fV1k2kGTu3Ln22mudTnN7a9Bhggad/v55OuWKiuR/r7ZoeoqDLlYaj8+JVjGrSu9CrZibIu4r
CUOoeqG6RCyHp7U6rXmnCadesaJV+c38AYyhG7j97MYa4TbpdFrkScJCXVu4km+Rp7pE2Xh6ErAr
sNpO6/yx9066k0IvdVnSM+1VU0nP6T1GbTmj/LnwtZaolDF+HTv/IuOoP5mrl/KDXyGjUU2Ltdkg
9OLpM2bnSw0RJ4jx/Kl/MAPDAxcbPQfHxgfNyT/C/VWNNTw5N8MTTrk6ZMGJA1CTQY1SAjO4IGfQ
I+74skPdzicrfsjCofsIjhNgLE5D1NREiFxAb/t7kKE80Gou72F22qPEsfaQjuiTl0991hgLz+YY
6c9dRfOnmAXqynCZCY++1FLh8ow0sVzROduBWzdwpsrdYqbX/CLIJHoDpIv1IJ1H8YL/HKp7C7YR
/bxUr9Sqe47OjcWIyREIlBChEcJdfC8cVgPQrOrvHiXhCZr+gdpxtaJZi8/h75uq+aC3ko5tc2Hw
UegaRmItZlt/vIvl9yLiFDNka649ysfA+j9UU6hOdnJZON7R1xmFtrX9cZQhMb5IGU4lN+Uragot
SvVN3iBv7oF5QjN3RQwEovNhEanfzxr1Cnv67mnT5UOJN/ncFaaGgFi8oOHN1EaWlOudxG1iglQY
5UiUlWd6m2mK1u3qL1w1WXBTNS9OE89J8EoK9Qrn6eiURraU2snLbdJUv/b0l9YTK5599NZysfOG
Tx/FG2xD0tUsXT9xm5mvvdwYpiewaVTKUsmKp6D0wcT5793+l9DqbykkCRxnAwVjJI5wvx0OvGeX
K0M9H84r+dSZRanPZlpTcMXKHEzcO7BBcpTHzKxRj8SRlkPuU/soFBvrFv7X7pGaWJ1NlPyLVWOq
6+C4THW8TNc9hpXr4HPy0WrBS38LPpWl+u6h15BZRiCbczUOjGeFGUtGLWbrAw+dIsMmRgQUcPBs
hacy11gLrxUHjZ7ga/73g/9bCkuutZwiTTITx2Pr/+bOyHZUUSQPAynXVBeNKRuZVp7O+1zUo+0L
p6aZZmPkM+z/+7p/lidG3bV/XPe3AV80k1mVB8JwlqzmOpwjc7BFY+42xnDrQkwDp6ZsZgyoghM7
uIrvyJaH+P3MqJwl3pT28iqsls7fjF9wluR5/5gIDAU99RhK4DT0v+MhThbzSpiVw/k6sTlKsE+M
zaG/+tjjWMcSOh6rBw5KOdqgDyJA7q7eR5hx1FrxLl39qU2HUmbhCcPfh+oEF1t9psvmRH1uMSbv
1runu8sozdG692K5mzRrbrelNvwEqgQymbP9xM46DwjMk1KFrpiql2UIe23pGqGnps667o3JJsM4
933hfrqtdUpY1N9Us94fAZa2p8xlUduXy+fT2boKpuXtQWS5T5GjJ9axQ2ba4jUaxtCt/99v9U+c
e3yr/xi9384Mk3zIuzypBtgCwgNRveLc6eZdouak/tTqU1+/dBbA8DAoXY/HwmxzaP46p/8Eqv73
Ln6ny0yDfuHPq+c4p2+rcv1xv5PbnEHaj8Y6PhuIDLL1FtqhoVXxLwjMnyjsb9f+bT01E1RbxJpr
36AkTc0ND0//OnnZ0VpycqI72C217PAgLH//BXL567V/W1N9PPQLpSsGKi+bXivXgqa45Tl439Fk
4IzoE5Lq2+c+OxYkGCcG4G/ntz8wn98e/rfyy+CFMd2bPDxg70axNsrjQ7qcB1u1VJxsX0RE7XKB
oDC2p7nMhe0nnRZ/A8Gm0r8uYaxNZgtRVOTfy8DTBefI6ZCPwzCYvAOsBznMeCbqEygO053735P+
306tMpAS+wet8SjN/hYyoC/Pe6lMBkoOc0t8THE5ehIzPJqRjbmWW7E1Owr7Bm3sVJ1u/fVyM/+S
3cAuyIXIdTbZj0/Px2SFRQdOsn+5uT+YCrySf97cbysy9eppGynRQE18cepuCDOJitbGl/TY7mMj
3Uj4ngDbUJHDqJh04kGMiUJtomgNh66rm4wSB8SKpz3/WJ7/cnN/gFz/e3O/F2cnr6YPoigeUE7C
0fcsQFJY1850FF/bjUc2F1fFK+dhTXDCteCjpvfZq91LJdmxW77fqKKNyL09sQR4Xv99c/+6M4qS
hBQFsiHyYvpb0Yw6Ih7aE7E/L5EwrJHqwdWRIw1W0SWkn4UlmMiUqn/dgf5t9v7zsr/hpvNyOg0U
hcsGa9EScY+c6j+dixbhGxnJ/m9usX8Kt4yvAH1kdv4lkhy/ytf/gFwU6dln2ZANaF7gzIM2yfra
jU3WH+x8v5Szf8n3W9L+J7fCD09HZdGigLeduPEeerlye7+g4U3H/3+P/i9e2e/78D/vaxymf9yX
NI/rOGhZxL8E+V9PbZMmY0CtPsHTFzbMN47T5g8m1jPr7V36Mqz90f8A9IOI9P4ZvsN4FZ/GaWyh
+Ssja/6v85bgwpqX0Lf8HduuumGQyEfJFkM0pNXKwHZK9vXerfNzXWxESyD4Yw730kJFQ2i3DwCb
V0HOygIKl3XvB4+Vq4BapGitKI3RhdMC0dPhgLgrp7NzwtH6DOiL0eZm5yS68+NvjiN4tDM/kDsY
CyCyj0MSzjMuOyzJhXqXbVAQZ4RritU+6/UvyL8/x1xDbPhj8XV7Gqvl2vu8NqqNxBbMFxkGHQex
aJOQtcs6gubtL+WMnZmdxt+ENMN+jfvA3gKy+ik80jDtbMHc4PDogMRgW3ZeHEXOE7yKUN2xHo87
QEK+e4wvx3Nqm/EHmNXxuMAu8JsfHH2BUAq5cnQFPB5Abf4/OxthKm+GV85CoOUw5owKtDTKbCZA
uCRE3m4L4DfpRu3oAuTdkF0aPnrQyDmU9nMAtHK+7xYhKSzt94t6FJ4DlPn5ye6QkL9Cp3Xfyl59
s/YifobISEnq4NK8ne9GGVccInEz6EKnNCJkEgFVt7lHVdJbB/EtrDkKWK32vGEdPw3UxpweGj0U
1dkBoLuVzBeWZ/zxrTGVp/P6ygA/aJahpFGanfsmKFYPDj5o/xetCOwLatNGZLSxKtTaBQoGZ76M
jAxytrKVAJbstN5OZriyl52VTOxXt+5m225MVRAaWZ5FQRO36arbxz10nTpSr7OZnhvy9ypuUADN
lkdadvjlB1ntGuNbog6QePZfFue4afyxOJfUdsTlbCwI/pZolPM6HqrptD9LTOHbgHwZ/LfCvA8A
RgBMVoabwHFcm/Br0KHdArtR4nmu19S/NGHX6EjTYpkCA+DRqJ5WNxtpO+y58b+5k/wp6TOGt3/c
6W8ZSdf0fovxRn/GyIyiBfkAYjCcJDv94yzfAaHq0XbtCJgJIWrU0AlC7X17GjbZ4TU2zdO5wk6o
/vf4/Wua/M+7+i24LSIlnKc949db183HxoxXNL6OCKQjUsFdG5QsZC1lf7GXoAR/oydI4xby++sb
bW5IVeiBRKr3f2NrI1dKPUle/Tny3KrEqbS4yWBOqMW6wTndPrcz/cncOoUyamz4whl46GVa/BOd
ZiCBseWtQZn9TXBPHgkSoinoxxk9pMcvKGkbyKr0VoJ57wpr8Y45NSnEf4/fr7zgvx7gN5KHL3nL
6ZB2/dm/ptvOKc7VAdH5b6JDVP3lWrS/j/nbf13tt/wuz+shLqt5Tz4ZOKNsULrQ0RV66RivNiDo
2/yaZtbcIn2pRnr2YMrqqyREA4/PtBZIzZEi+4mC1eb6TAi0C+KYwaF6xj95oM1aGD/Kc3VFmyii
NyQUWBOHpePrKRFQ8+l89/QH6NfjF745vzMvDicotsHlKn9PnW6XI1yWq6PL3sdzu1SbK04AEjeh
rer3EWLywJwWZ09bVe41oTzHbT9TnqEywKsq3C96rXqkvyrrkwYZrv6BjeWvpqrMEUbzb/wsj7ty
ot8xxoFaAkoguZsn+nevY6K/MHhe1SdceGUJSQaYqJ4ranhslMidqhLh1fAW6HyJYDs5EBkX3jyv
CAF55Mlhr92fx6dK6UTSvFGeVsANF02pG0eIwfz4mIzKgB+xYBfrKaROgqtkIn+JEaFxKz1cOwS3
1xaAXBNzEw7cacnhgyl3uza8j0evKdY8cl5TiwEZ+i0KPqApmi+QFrSVi2Mkk5x3VeBwY4So18ng
LJrYa4M5cDn/M2u0Z2o9UxCep5112yXG1WoYmEKpdZkp5BC+/ZSxqr9IYoHfjcCJ1RC1ZzteqGnE
3joxo9x8qR0gt64YDZn+CiZMt7tKJd/1jMV+9D7zoeaqsmDyl93EkvVXZn9j7HdYTBzM/cDq9l17
ft4VI71/PyTe2wizj+8VgRB2A55JRp6ImfStV28H0NjAPXmrE7Dpwx4lyug33zSPXF3punZSVsDb
6md2LH/RD7+DzUj+pHa8AmP6lp3Fe8IWbJBpg/2bEZqxivHrboMJF3riB4Ccv0pRrOz3inBmZFI1
rI7Lfn/lFU31W/crSbli7ja+czqwS+9zCBK03nwWgr8E78Uldjl7zOh2dtv1HHyD9xzar57hLfUa
meeaZuG51WuTrwq2yeg6cX9qFZ+aU+bFtYCPTGl7meGyTheGljgZBmHx51PReyPept6WKdit/U5X
3Ok6QHaY38TtGwX1uxx9Xh0bgxJjcCwN0u3LWECRrdczpvaDFOtJkWDdg7Rg+UtEpGyGVcLLeF37
RK0DPQRklw3mtoc78GDknzgwI5kRGPlTk5cqTr/ZuV0XgZ60auSpSqr7R39bm+KmMqam4pJdL3bz
jf+QDt4G/4F1vgUuqa4e8/tAlrgM1OdjuWs+GUgxNab4Byuc6MNt2Wjjt+18Nd9OnenO2yx3/BB3
NYTqPHFLdtrBxDKaH1QIAVi2Ew3QrJqZ2RjVUyaZ3WFYWBnXsoP2u9w3xKlTdiMSpb1RiGvWFshn
UOqFZBQ4gWLEG2g985g3hM/0IXy8inFNyOzdhYaVhNSPea4y1yvkx/n6OmXZl2ZUjiMs9uNgMyci
xUl6czEFE9Mm1D26VbHGsbXkX26VbCYZFyFJsjTXn9l2QjVgOoLI3qU0vUssr0Lix7u4MPNIK7F0
LXFA0ZLYFFN7xvvHYxZzisJqer2v9vPckES6l41oQvmB9OiZ62VEHchumQLE6IklHvmoQuUDY+kC
rV4dl/BOnWH/mljD+4RSxTdlb1PkEw7g76Eyntfn53wYo1TtSD/3l9G4lf3IPjILHfd7bz1HpbLw
baFPHArBRouO6/m16376p9HsIvtFGji5pI53K7fVGm+hZFu7kj649ApsQemsdAd+p81QhPdN0S4X
6FB4lLE8I2ILWewKHZRcrbbVdu56B899GaU5g1CxUAvkCXfJbdi1JmuCwqQ6vHF7jChz5fl4uZ5W
WtGGHQiXp0ibQYuH/S69FT/LPX0apSltFCPaCJSqd7kp6MlWEimVBSt3in+oXVjVKrCehrfpdorh
ITu2Du/En5eWXxt3YnP0mTZqWprxCwni2btyfK0iXwufJLqK+cRNMPT0UE910QyOuY4hZ2tOTs/r
4itxpM3LZTaELLcv/96N1R9BFU0sOCDEimqF+L72dDL6qhI3wqznfb6N70WtT/cRVY5CD9bJOv1c
7Ga36rN16l3qdisRF9vL02Ken/GEPyU6efuy0sv93GWZCoHGHshPWpKnzdHKpihznJ7qCYtz2Hd4
ahzih7xjqQVG4tSJJmE3NtVfGyqsLAV3uZN3ykXZgPXgF9IbDeM3gRJIpXasrddU9Ubf6nbnr6pO
Zz8N52a9LsSxltDm6mRM5DWCYG4Em4Ve6pkzM/1Vu86vpApsPAqkmtSo0G2Ho9ZcGNP6i0jrP6iN
sHcphTZg7FkZpW8sAjUXbfGjvHVfLDJfcF49NtsqexZeC3pOTAo0cZOEq2q5StnTN6ywbpdRF6r1
dMpWMkAUBHz+XlZWS7c232jU9muxHr4pfGVfijaL1PTevgfrsDeytfDozMqd7QFgPI0q0eQ7vTOE
C0zcB13aiuMhffolUIZzZqclM/HQIipCkQ+00Z2zot3wFBwStE41zN9P0VZstGkJlD1cFVGNyQFW
5SWTxnNpnZstdtegxryincC4IJ6vbJ90sLrLg78vP+dwMOw5jqpZbAR4cCytIdCCrez675lBIKBe
V5IqLEHgn4R9/9PfFniKph+DTjzknVJaV2qdQk604XFydL52lMJzBKJnpnwjARqfQ7FCGwwXbxoL
vkH8U7zN33Nrir54o8nnNlKVo7+TqE4YEzN+kOhNToXj27iLYesp69TycdIhLZmc2qU6zvQrEn7Z
xJwb03cmjt39v0kR9zuO9PEnUTYQ9dnXAjNWOB7fL/UJawCo/BJcXveQ9SmNNvHFXFVw61s/9zPN
2yVsSqXqmUIIOybk7Sua8OXtcsq/u+BT/miwMFt8dq1efaeetbTmu+qW2Q2uMVNt6Yp6YfGGLkBq
VJb9XT7Vkp+82cqtLU2NkPP3drYPNgp5FZXajfyyhTfqtPOZvdjz6rOXOn3PMWn3VeJf+ZWXI8cL
w5Lxc0KlJXjV3xW4PPAtFmPwLb5wqNCnm8BYkA1HztQMGa/wY2qH9vIW4tDlHYYluVd4zcI1CRcF
xq7WyUUadfge8Pm22WEEt3CEq3CtRXZqthDe1v+d8MQS5SN8dLE5O8OLsBJscea4MKA2O4w9III7
/6gGp1jLX/H2MnFFs1Y0VGaza3zGT0dX7G7qFBh4tOqsMmuMrqAArIV18VmVQJCer1eh6i3VkNGl
Gvw1X8+2aJ9emB6IQac/igMRV9i1WnXzTvjINYE+/3qVRFVBf5rpbjCaW6M/Avw9HsR3Mx0BCbpy
auzTpdNUBoHAkOQEzWSBJRNxyJmt5VW0m79nbyJuUZ0RZQQA5HCx/mofw0Mu1XxdPOSNsMcDZTUn
1XEwe7CDMUBJWstj1+NwjisBpg34JZZxL7PDBT0GXeEP6VkQ8Z3OjGRDyLYn7uKJIwTRBYwpxgaY
Xb1cujPsNsh+v6lqL87DjiQ7ppDPPlAYy+/cHnazHaBXjkq8rGa3BsrHC5qQNllHpLcPtn1h++rZ
KUkTwsgOH+mDcCF/LXZ5b6SP7Iu/54eW57jSqidFYHV27g+zHRZVsc17SwK9ehA4n6U67Kb7gK5n
Z7FOclVI9MlofMaZ+S2o9eyWoaeeaPMDQZT4Xf8q2XuDym9s37tMqwITTnZvTU4zibDAEXhRGiQb
fW976arhLuiVSzjVahv/OPmKQ23+4tBCwD90Ow8XEzAaVdoSIYf30XqlcXMqazoHiptgkfeM2bwe
/CAe1VuBM57DZCJhjvdWeBS05iqQrVKZcZqtdG3P8rqGzdf/LN8qNo3m0J46kQ76p/Vk59DKu79h
d9e+fCtZSagUSWrowAFyS+N1Q7v2o1b9C7UFaQ8T7OnbQrSdkeQIsKHnkT5pceestEmkyeVJeamD
tIN1I+UmWxRUaf6m+0WJgiIke3pW6FOoS5v4IvvqcAfva+0lsASkKM77sdoN+hMpZszqlfUTYXnE
+0NTDs0nCXSsy62ZwBmba1VsNFQ3RKMtrRab6UoDkStjrend9KOBgFGrRaxBenoa06k2u2coO3PG
fWH0rj3pGm3NqtHTRn/idxUbebPzAzcqrThWIRXlxHoCklMU+lCv6HGsFTU7xR81Rl48K9NzqlGl
neFsPKm0V2yR83J/01p9zckFZndgfPahWIu7kVPHgs1zzdu3dx5eaPQXNKlaqw4VB6olqY7Wc0xH
6bRVg/cKV0MUgM9o1Ydb0YpE/o9p2ZrF13K93AeX+RYYpb69XKgMG3+rHIaGHoGMtOMMyZqXLG8L
e3rwrXDdlmp/I4x0j9dtfvLs6E1hycYX6MYKRzNqwDzDKhK1GeSjWI+h45VauReozNzK87Ry5r1a
rGelrhD2DwHuP6ycwJo6Y040wcVg4UiggMfIer0tHcIznXXwSI6zfW4na6JnlajLHXk9X/IrirV3
KJ2yRTke+iAJb9Jq/TbRu5XyPTuWdrGSHKpXsjH9KCSzLLRpaovfz0jv98tLcBW/uoC8hSFTpy6R
M/uc38or0alzS9ZrCHeMorZ0yh5dr0k7X1SFG1FxQULjTB/zJZw0dXkwnusXOxJIKqgzBKLP+Sld
e6fik1B1VNbK+UVeG0EFNZeX0AkmxpITPSkOsK9bfn4mx0FL1wHwQqHFa4UTTmYWnNve6hUMQhhj
8Tpmvh+ahVX0qjdFiz4mTFeknEhZD4LGhkgxGmLpyDU4hU60gFqnNu8pxKHz9NhP1dadLDR/PaWY
ma9bV9zxaJ2mUFi0usN83bzPtpldfTW3wZoBXMP4N1/v0VsPL+Y787Q+UgXPFjNzUqnTcvXra20y
oHpsvci8FiOhMpoaSWYX/JcZK484eJnjHzuFlYcBJYSBiZrSvFZqy15PIWDVKuG+inT+OxG0NLJa
TwvYcyuNyl75loASoFy6jaikUfb3Vf+nvM/5zmqZu956cZwBgd5Z7jIzbAN5U5qo3kwtiA2Q2S4y
Z4ta5aMhihO1LYc7GHvhD3vVW0hBCNsucu3JeAFfUsl8IYouFBMeZf2WXggd7Z1vEjDat0XmeJH1
o+y9944cmqtdJtv6PnJXAdbhTLwrkQFFtJ+os4Xa5jp3IbTG4CE1vCbn+haAsQqVceITPCyMV49a
i/GKeBbxfcjsPje5UfGdWCXAgIc/ysGOYSPSdxbhLtwVU+0VbavcrO/e9yzXF5Ad4UMwWkgHCeq8
s4TO4tYWCxUnEw8K2GJMEImjQqSHjT4oJnv80lv5hIxa53mD9OYfsJOiWhFp9VSDKkngWh6XCzV/
qvUb0ZVvQIMNSouv4YhC4wxEI+w0iL1P0ST4jMRR6KKtGe3GLwlXUEx8dh/OEVpemEmmjp+9EF8r
JI+fRrE0k4nGaaQhWN4rSYXoSWjmQ2SvBE0iLx8c/1XGL/zCzNjJNzncTOieM6qWXFdS+cHq5xnr
hOuk0IucnkAi+kDCfRne+udlMehEyqa3qh9CbyeoxM6fKrYIpWWhV74zsjw1Id4SXrPS4rMQZLgV
vqjnm5EdeuIxucoY+mODmE605iHk+3gXIJuBWuXaMreJ/OwHPDi3z9/XT6Nb8TDjTbGy2CFqlatk
uVMx8fqX7X88f1CJzDVZctJu/A3BKf9hYOIf0A4ttZiyJa8TKDEyAj12+42/ao6KpEpcYGlO78Eu
/AgV7HOYjFgzTYzhON+3q8QUNvOrV5mxjZuGW13gy048PWdgL1Wspwfgp01nDxSbUZBntrs/vtsq
WGXGbs0z3X9tSmP0Dj/Y0dhjeY9Qc4MTq4C1t6QblUnJ1CzfujdpZEozO7hVyZl8wnNN7v1erlRV
mLEVqdkjdvqbt1N2zTo6zhI1fPc8Vb48iVwfzU4O7bQzJ65ip6bcqa9T+5FSjn5LYF9WWv8meHpy
CSdaQzJ193fJpuJ9PtXJfu5DkMSJbM/H4AJt4G1exjOUXjEvTzEHgAxZxrDQPY/vooP5ptA5/DPZ
K5624OTXvCWbhTObqOM57Y0P9USIl8bvhrD5liNIPM48VSgteJ3xCY6quJIqLeBQvOO7wYf0Fhji
qjgUm3wniYb0JhR6EuOtPB5z4lPiBi6V/flbukt3wqqDe34sYnW4iEtzTr3yINHW5W05sugnYcUB
ZcqGaSUX8A1Pi2I9+giBDAJ18LXnaQmpeZdR3fwRYWJ1yN8QZTbcRhprXC34KEgDDuJb6TuTPVTU
4kO6T0BLvW1mPRU1nugdb/9bssMJoU7LTzAt4ZYe2sAWbP9WaOJdWJUfGW58wlu/UrajuY+yabSY
M5Ql2O1lfpc7bX73Vs13s0/Q4TE+pTVJ1y7bTj+jo8xhxYwM2LXb/AznDrwFlgrEqPz+4ACpL2Na
plujw0zVlMAidPmY3Xccd0hkavspa5XOG9PK7Zj6IL++CQGzp6dg3Zks/cMUABrHdrtW34PViyZL
gyBl9jfWm8YjM1d2wTbUBojlTkPUpAveLE7hgbjIgnxZHOHhh0yuuEzrifGkXsk5l68CW7Hra2vw
6llwwY79Qvc/OvXLW3v6saUCWlzn1FVxe2a+nT5DWMdjUxBMHDffcJls9/xA+FTaz2yu5lKthXB6
XB4nW5i0x+B9un4e2v2wFrAWTo3ZWjLwK7EG/CLHNBiDA1jZjfmkd8wzFZ2c1Y2hqKOq9Zb+kKrK
DIVNt4ENQ598k6g2jyycnWkXeSPyszWRRbIk05/5Xnxf4qusk2z7m25FKuw50T1ci84UnHA13/uX
0u7c2hUdioXFnfXqvcvoqCXXp54BhSN7LeBXUnP9CDdp0Ddvn3GuNvq9sFfWvuVfeC6Ng7lDJmlw
1Q7g6bt5X1zmu8acB2QcHmpw5C3Ulm9zfbjzPsoVMdrTfUs8kwPZbHyysbx0vT4Dwlgnq+o2+amW
as959uaflxtys22In27yIG+ZXCoze+uOT10wmTlOdB0OcqZPrvRdUL4T3rtx288jPbonb+I7f460
8Ec+Kk7MGSMfu95aeOURJnLpZrjHmgiFeCU6JAqFLb4r584tVjyI4GDJCXFzgK9QALRFX5WVWssj
e5b0E5n9ZvyjfyELad8I0Se6P3jNdvPx1FqVnMb0rAWCCN2qXC00UJsa9aQfST/C3V53p9j1D+W9
WMVWeFjcQ6xNtddlWLFnNlaziVmY6HpSq9RCQnhihgd6PVx+FHM06UfYTEG6RXZEN4GLvp6Z3and
yyYA/+LGkTLA/njuzq3B9G3ZXHyl28ZIQFRKVT4BjoXa63M4p0cBYPIcHp/b6rM+S+5ELU+d87pK
lM9M4ZPLr5Zmu1YsD0goQ/pMdJmpq3A1GmOLRuwuzdDIL+ReHMmS03jQYN+jI8VrDWrlMg0RdIsk
u8hk1MmeGGfv/fmTbxjcCUUesqqV54xHH0ntOEjRHnSPOKzRDdPR5MIBZnxNnHDGP2Coyro26C95
4zwWH8LDXGJppB/sYD1NITQBLc1GUlNXZneiMrNnZLJ3c/c8+vbr02eHusV2+y1dodigGfgE4Zwh
g9SuY7sGMy5UH1AQJDRceQnyU4E5oxiK4/d0JTOGCmAoJy2W6nQ1vtFyRWsQ3wlXpSO5YJZ6c6l3
rx+I8/qc2h7zGGIXC+/QX6SLdO1SbQKt58wqrvdBqLfiCA4kWnubmf02NZpr6/QfDN2eqb3KYYks
tBdIcXiOv4dP5SYrWm/OrGFbrop7RG/QWthxOOipnQC/ARq4NWjGkohFgKht0fHZXzN7zNV7c9gC
EAMApWt5E7zVVLHos8wZntVkbHchI7nIW9lo3UZfIDMvI9r60iUI3MvN0srPZKojiqDKsjo5RNv5
DnKItJv8NF/gchKaPKlRGL6loI7JzAIKepokqD5x/kUsI1W0mh0HPNX/Lio1odnoXGybMyDfxC1g
fLAnhJImitSCzGluiaEucEYF06PsclNuInhUoCPyVudWtDBl6gyU0R6zX+tprvLGLTbOa9er2ZYN
J0U0c5/vqaN+0t0yfIK7Biv+k7/npmJLrZrvaWXpnfJj2qniOknViAxgqZfcdWCkpqiPPoqllZN+
RHbjiPrzpNjFNlgl23xfb9P98z05Lq3is4ZumqB4kFVqfQWE3Ik6d50ttQKML1eLLUeZj+dXTqGH
k1Zm5rfmPX8RY8YDiD4chRPRvUCBPFynTKuB0xYC/3s0FD8Uc36jxmASrFRgSF2EJKMC7Lfmch1d
Kre4lWazIjuxJKt3J6upk1h0mJCQXJqAdGmBFXlkvGhfcfOdN9H7cwboMVdbrOZoM8tHkK3xgCu1
paJlik4CBubm3drrImWlarlTX1+AZi+9hSPeqtln7kyodAO0QTYxwOQaHejVJX48CoiNBjj38iOz
FbVmg1lqJE9o2PY7fFnZJ0l0qXKZ8rG12YCCE4lja8/1GUY4dJnBBVm6dDO5mZXqS7cbczYLZH4C
nvhyALzbkYUh6spbrclu7FQE/W1s1lr5Kd6SbXHMCo1JhXee0ax7p9cLvibtsYfNy/kFf7K728OV
eZQ7/tk/cwouDbe6ZxbDayafnJqoUYFtW7Ir3ET+YSAGbfbwPTX5jGFOsU859NEclFNOpYNSJkXZ
XY4Pnu9MXcbBSrYMTbAVGm1xmDE4ZrEK1/33Uw+2THMOaDVBMLbq1RL3eCBJNOa2os0bcvxvPj/f
1W53yFYNRz8KGfoMOAxTAqM4Jsd0z5pjelVfyTX5rJ8agK08p9Mr2QZHGCF0VtXHwB5XrWcLI1g+
PcRrMIduRGES4IvB7XfAFcFVODVfns3jjCaK6vLabjjv7mVtcU1chmLtrcqjsO6uPSkaa/8AlhBq
/CZv5538+CNvNOKAfMjX0SdMokmgtY8Y7Ggb+tb/Ie29dhzHsm3tJxJAb25FK29CCncjhCUpGtFI
onn6/2P2f9CRTO3QwdnoalRlVmUsLjfXNGOMaZJsoYyHGEhrHagnYSA+hOezbifCAs8ueyQFLVRO
zY+obSwW5+XIM/ldkFkMPNIlVWjXiXvsLKGcXL/LR/4zWmwyuNPo9jG1+1Wl3HexjNVxWfa3/WL3
vzEHnhYEXt751XPyXYi2vpdWGjbJ4T/RiBncYpL4onV5NlZG1Zcto11WWCGCNHSh50uxqmSY+QkC
Z56tidbmRjqNO0AdsFweRRLvoXNmkd/is0NtIt2lYDku+LgqlwzX1hMdWGbYKVL1/c4Uu+u2nWNx
BDsUPAGvqBnLewVEdEJUM7LLfbRSX0guqy/HPcynZNH2hZ4nqhMhUdxWScfAZySoh7NTa/ujV5oL
EuHT735t0G17j0sVTJopy4fZP62bx9FGchUJPHO9q9Yjz3BTN59ecb+r/mvJNW0NV/Gl2ciO3f5b
qJNrXulp/NruvjISebAr4ti6EuS8Xr/yffGubNW12X9eX2oz59r20HPhqIfzP9ELt3CGnH71J8H6
8CHZ8Uu+ZM0YT5ib39GL7AjzbBnswi33iWv3os0EEqv0QjwvRpPiIZ8eni5A9Tll16WCz8LjNjle
7dwC9bFvHHNznAl+ODvMjCfy8BSqSrvwQWpwTFsMbZdgX6gVcYWF2ZWAjfgFn3glSY70lHOtg7Vg
51Ny+xSXnbA3hMmr8N54FHufcutNgSngFqtyX8EZhbI4TTbKu+SLi5aCgWTpX81C88/E7LGlPBnk
FFaYTyVy2EyN35rzqz4o0l9CJ3/NwWcf+4ghHhuzAHxHB3F4fPXqsxWrPi9glE/6Epej+Gk4bt/Z
5GQh+D0hEF+flShYHj99yA3AMgTQ8xBjRgrpgz+qvB/Rme4eKRET0fSVwXgtzdvUSvyCnNg0o/mw
yQGUyBPTvAt67Fr8LiQaq5tWtDdssoJQdIFFQI/1Lx/JcYJVkD7Kx+jzQJkYn4iMO53bWSCg+pbm
RkcCwkb21H2zv4zA0nvAsjh6trTC0m2zN5KCZBfxPEYHR1ZJcqC2Ve3E0OI4ALHn4nOdjA+N8q4J
oVP+5mSKj6dPdCSvI+e41UI7zNjE066zss56Cd+e9MSeI5ZWvYysaEossaVjo26REqgcDvzWA794
8OcvLw6Qp8+3N7GwpiWE0J5p8pAvwk3mHbbUPZQVNNqJvKYWwuDOBgYOaZ39W71Dz/KogdQ82dMH
XEeIlmEAKpXouB23kGW8b5IAsOyTfQCGCcV8Y9/jprRN/nGcPAui92wg8xE9PeYAGqCXWKYPLzOx
FUrqj+n7pp5d3qMH3l6O55XC3wier1eSoYbEBcaRJl2hE9twLV36uD18H5Zc7oo+KzDgZn74+s3R
5WBAjx9/cyq+Y9u/blHZ4e/fwYO67tbStnj6Pqn8gYfcg2zZt3OnuH2g0HhUxpueoXgGbgpJksQ5
XNR8j8w+R+1b8qfNcsnrPm0nU36rfucK7tsZbcOI9I8Atmb8xDMsYZTUlXkp9NrVpxVfmYCwsL/r
GbWevY5+4PUIsq/2lR5b0fd5L6lg89vhV5dtK2H8DXnVbOg38HC5rr9HdtXO/U1xHiNARfX5Ezy2
OqFEevToTk7yoG+MfLTMelrNqpNdHKwcbQtYcS/HxTHwNwb2Rr46nDAU+gsig0k1E9efqWlTeFVH
E92O23dzHsWbJH7nyyjrn2EcZRaV+D1NNL97jaDE2yBnkiBSiRBW34JZQigfr+IbVrgn2E4JoRef
EaLQpz7/HcMpSTfEM9SfKNQBM6UQmihKQ6C54qruAUHYL8r3k2fkO1C2dbepdwr8gz1xn5XXGSB2
0d+txN2OrqmnxZbAQyU1bGLxI+viZoC7PyauRJ09flugiVSNTxtc/2pc9Y3K4otNhvs83mWuiOrM
cdUQBpczbdJToeHgIy0xU+gQD9LVPbqhC0f6D3u/B5SHFpx+54R82GENQD92EG5zyTZMgZ2f30lT
PhEjdN5TDc9/HPE9AIrZ+PE6m53pA943Y8QNMEhYZNslTTZ4bB7BGYsWtPQH40kY71loy3O28XTu
kabYeX1zY+eB9ss0fOY1s48Iz/bFb/r3QnMGWDOyg56/i4R6RjWaHpSVD1TiAD3QpvIo+zXMaE+V
ly28eevTD+mj43gHt2/B7cA5IkFmwwF+eFCeHkaT4IGbXfd0wBoNg/lmo1JM+n2vb5I5fmz1sJ/V
sSn081EBr9vDFHtZtleCnAZAWowoESIZwLEsMrr7IvaU0O/VrLYI/cKKtB6Ed9zhseYfyTGuKDUL
GKfEnAuzB2a+md2h72m3mB0/v3RA35PkJGxGPV48Fjx1DLwYHseENj1IT/gVsa/+Pgk2W1qdbjk4
UB3AsX0sFlKJ2Ogf9PuWkJxy7RsO6isFoth1XuJdPiYig/P7lsUTGL4IGPuBizEKvewyeYwPQFt+
X3C5B+D/Alk2+3//gz0jn4NODloW/FHxXhfZSxeRJwkhUD20i53rbR3vRf5eZt1YBq8E0KrFDMQr
35/dlZGRb/GZfq7oAIGv0dAxF1Ow7rQNfH4lb2k8Jh/u0R6Pt/Tvo0tsM53TdmfqnLA/JHRBh66Q
TbuHuYfKfGdNBqD7+NC1sXZka7Pnx3zkQgjAoPblW8pNyPTH9BufsKuInkDWnEzIJ40LwcG3e8Lk
6CJiIBS/jzYFDcLQsdFM+37AdbReE4/g+OXOiRpen9SiQHWMVrAKqC1Yyar66v97qlwotPUSI+WT
YScGjd2fOObuRBzTFYnEFS0jnZ6AgDLnct94fs/lhaGj74DV+Bs0DxpvahF69uLu6QeBJ5lt+yi7
+wJqjNhZe6R8/Qd6vW5AM3KVv+oxwhRAke2Dzg0K3Oui/vN+fn6CnfCCk923IJB3tJcfCyB70OKw
1bX4QkEim39Ws8T7rHruFMcT/ITOk57b/8tTOmDYJWZ0aU8tOzKbrdx6+x45E2ONNs3D1qMMolt/
urz74I/SFS4BDUal7efjXQb8rbsCCUKmOzicb/2P8vWPuyLRpkeP1KzZcQ7Q+b54AFoJg89LxCUO
dy6m2NuP4cVUDNGQTFUVZVEcUC9SKTilQh3C/LDeUx8BDOtKB6QUt+Fe58y7Qw1IEnFSyqe8ZSh5
LKLCePEoGCBRb7iZ8/37Roq3rtbPWQ0YErJwaU2hjKBK+lcbJNcsdkzeWcBlNdhn/46RFrVbPGME
mWDe9UpR8PT/Nm9dXJQaCnjNTvMOOOsechKOMQUN8EBiF3B4bl+cbF1X49fLCQou8j5jwQPvHdnn
SberPMEBhwYxwEQOGVKa/0qZ+1n8qB5HmPQr6SawCXB5y0nsR9PXnscnguyBuPFgeCpG31U81W3J
WDmf39I8tgO7BxrSLdyNNxRRgInK4HcoPfLap+vQz8ZfR1t9iqbECmx6Rk64WraLeFNQc9iYVmGf
4FTWz+GTMn6bGqs3lD0ggoy8bNlNRx4Zuufgg1zkUnZGG8X9IBIA0AeqYBvbOZ9hkzhmW/M9hSkv
nFXz5rtgGtM+1g1njacC/235+7ka16tuf12SIAE9WH22k9gd4bVW099PhHT7nP93h4bv6OWUa1Uc
tLsLCLLCN30TtgdgK4clmZ2fYosUpZdBdEKLBBnue/IS4i3n8ucJGTyA4egsHNSI8U9OAyZaXZ3G
q9A+p/Scm9EXtfNeELD5fc7G/3AsDV3gSBomd3xwLI24zQqhbHe14IEIEwg+znPg82iJACCDBiCb
+/abnHZPCQAYjEJkTJRauSdtrMO76ZwO2dDOaUDKAy4qrJy8dJ9/saADJEmPxBMAf8I1fUhkZMAs
rXEkxdUral8LLfXgGlwvngya/jgBgyt/XIhUyAN8y8/FW7pV3s4P0gloVN30iCyZdENNaQEc1bhU
V532yvtGeLynYh3HsxQ8O+gr0pSXFbWyovVite+a1wGCjdeZRHIItPI0Kxw5cjPqzOAQ9oWKKplF
2ZxKOOgvhKvKEapRU/PqZiR1JfLuBnAXX4mdWhmPoAmSwOXNhSZPmZjAsp0C3pLqRYU+VWyB6Coo
nsYOxU1FXWr1IgAtT0469kbXdQM7enaikvfcKtPD9DxPmLV1lBB0vPJ8Q7xfgEgULM1KN50fuoV1
WUbUms4+kjWOsQNhA2YOQTVwGGDQQB9QNUyoe/SuXjA9roCOBbl1/AhmyHlkn9QjTtvyEwrIm4Em
0TNg7rQnZTQ2QDjfWL8eFrXzjribv8oI4Xf55AzFtfSVycl6FyzQjRmcl75jLbA661lfXZxXzI2f
CfgJ+A62sdegh4AYsyMIVCKG5lny5MY9fetM4x3AkwUwzgrd5AQTnW2GHeUc5mh8g9p+Ti1xGy1O
aEVm88p5xfp4q+Z51c1eL84qeE1WGYSZ7lkCkt0r+TV28LgInPPsRLB0tQ/8uXRq9lwdZVM40pT6
jNN6jQscDIw0X4U4DOFY4I22wXxkUcRbHAlzUAuYSe46/IgcfHiQWNdx85SsIO/yg5PVwc6p+6oE
QTSQyx15qazPYK3GObGmMhb6HzFbCdPGxdOi/GkXqCV8VTZAtE2+Dmar5IFyrnd6dnWA63YEBAo0
5MdpHveSMCRv9qcFWCFIz++JjdAXO4HGuZ/YryRGFs+o2VkhblZjx7SzLSenbbMrX64PEUEfP4Ys
2pQfhWeH4Bp1Gf0VUAAly8tGnGe7C8g/u12Wq2oRrkaOji2vJz1aNyJFHn2StJYoQWgf6bzzWrLS
8Fj9/F2qLUWxR1sAP6B5qD7DQ6AG1vnNE2eMM23ECAJbfb0r7cbGY72QOPxT3b28HdexLyw6+7i+
LNNpYSlO5QWbkweile7ikpMwXXFcbQGIUmNLIeMbn+o2pKoWbIIvwGX8pa056XZkkXF3oi8D/eTa
BdFG/oochtXOWzqQ7cK3kKIwGQGHSUS7EVyuDepX/AGTSYKoW/FUkK73yOEWZ7Lo+eOTaVHOswRq
P8rsLe1zZAFFhwNrcF0Ku2ityFa8i0M7oxLDwqLANiG9GryQ8wSd4JULwU53VEoQn3OP09GalAV5
3r5Ggq6eShwS24ipwkIBTzYPVsITAe2MjD3KadeFTJK2XKZ26QUWoEEqpeAwjp5IoskJ3PBVV2ze
vnASPF9AXU+UZ3PTvy6S3wJ6JJMU7rPFeXGctRNyHYtsn7oGotOPkUxJK10bfvBxmAmznAy0/jb6
VuZC5Rl870vzKsXWeUlJruPKILnzcd5SFjLIdpPETq0I4faYkhaI6priQL1T/GRDuizCXE/PQElI
Wp15fbvHs3Xdk5glPnhsFg2YQV9/BMhTvkrzNLIbD28+8Y8diehzZxXRmwkC2as4W9RaXKTcSLnp
82pWP4U9L/m8keYZ1/mNz1BZn8AyTG9EGjSHJ1NOy2119Y5+viFHqiCtO9crt9RcU1yUoNoVK6QW
lj1cUrccLavQK2HIgb+Up4E6zxAsy8dKPikO7tl0yg7BLc5DBsyKxFQNFmul46vEIOumRfmgyyCD
DGUFFtvMUDa0Y2Qwt63X8Vh9B09V/RHHzxBLImp0L1XkSicf6bHrV0L6DrU4P7V7PlLhdPBk3cOX
4kFli5b1NEALbxe9N+A1ISA+tO8xDJ7aIovWwN20K+BE4TQnHZLbTTtVKktD7Q+8S+lEl6dr54lA
ZyA4GWME6wrBrtPdiBcn96/5tvmSQ7+nMPgXMsJTtmHNojuA8B3VOk6ldj66OqREmNq17pkH9R33
1bgVESt0bJSJNpAhNgYR8aE0jUC+6M3ulSQpLC4u2QyanZW+1riV4u40VZGBXJxmOLSuhCedPwTO
iEi0LxviUNrG7HAek6H/QGYURBcIlMh7PU46klwjauLdtJuCK/hg56lHvORO5lOKstYC7CttvL54
1zEApNKK3fqhix0EBHUiQ5gYoruJUedTP/kix7yT8BOlPrb5J/b5Me9BAJ7ocZZmF7x2eZw+HoHo
r4rHM5oF+XM7bdZXN16q7nWlvMF52Gq8HYDL41fAAV+hC3rGhV3hhh9ffQRzsb8oUmFWY5T9eTld
DgUc4gPJWuBS1EDRyPwQp9TjhWdgg1SsYFSQv7ZVp9e3pHylbs6lW3ykz+0aqylvR4jkI2xH+u7w
2Y3r5cn66IuAkNBmWPHH7lF+FKf4Z7Au4DiuFRwThNoABpNwfImIo7+6RfKHdGQ48o6ELUqq4oO2
uLQOxLJuxS+1V4Lx7+hoNZBrR9MLybvfHVDxFlH958EaxNPxqSuqq8gC9/TY1lGcr49iHi+uZB97
ATDAzTYJ7uTOsPq98zyIaa+5oh/U0mh28VLagEH2ZVtxmvG86uV7idC82L+8wQaA8R3PLotg+iVP
gXn6T47gWx+HiUJuVPHnpsMb7HwI7mkuubynTsNpfZMJIlnoaTk9Eij34LViIiEbQbW79hO0S05O
hg6nap98nVzm2b26xR0pYPlmePvj4A4i6ctFo5u0fGh2ggUKhkg6QbGlc3GY6EdrOrwDlFxh5Wyz
MW5QH851Fqhyu3q/WNB+rA38wvW97od/8hK/XadB0J2emnNWZCw72Es8zZ6x2PNCj5NyrnjKFH+B
dju6I62iSTrpUe1UbjvqsZc5TyrZfdKPd87fzaDvxzoN4p/oojRJdsKwqeP3iU4C4AlFCO/+ibup
8PXjoA/jf8VgS1KZqavUPQUUmDXr6yO016193lJo+X1a0i0JLVXRRVEWUHwS/8SaPxJEuVqVRRaR
IOq5aiPazCaoYGgv55kOiIP6ncVNBiCKETo6d9OWt1IdPwcf7LJRq61yPqQYzQdwQLjgZ193QN9R
7yvp7+v31I478705pMpc0T80hH+Er4s6Fg6dfuqPe+YSCaG8IFjgAdxyBlIU9BJCjIBSl9NPpAHI
KEU8+fdaKdwM4NUfHzEwKufmMMquIh8BV2ECedzFgC/ihTbJmfcLlRHKKjKu4j1BLPGWtg1CbrzM
BgI38lAAMjnUUZCnSbOjWI+EsYrRBNcK9wGqAbOew8ClUHvYIgb7/5I0+Tn04P7k5ema0he+2T1K
Fv31QKSDFkMX4cLbb9jqAriQS2XQaf/Du1R3v2+8cuv+/hhfGaTVQjkjD6pEza6HUdkKe24AAA42
iGN342dtebEg4dnXp9eGPDgpMutJI/N99pWHxiJqQG7iuigoXO/NCbg08M/ByrTvNYe8mWxUdUUT
aAPCEf1TcPhxHYNjedF1+VBj95Dac3IaEV65hgiDnoGE6/bviyLf8Fo0FGFNRRXR+NOVwaMaVGIt
hlc2Raextgs97KEinryQDy+c0SqdSZ4BTLKPNPGYx8oLWRmCYrA7PkpVmxa2bgVLquDSPFQ+ek2/
f554I3v91+cN7slFC6Qgz8Jm14K+fO8dwG0zJRgZAxC7N9aNh/6vsQbvYEcDiFaXOB94h2h7H+zS
/wgWEhTSZeDCA73rMt7I4v014MD4tVmjF7HIgCUaNQjwfUAaR6IdYwBmvbH2gZtWZBfvLGn/UwcP
61+jDq6hlBlClZpBs4O6RKqk9oSeJkjRZvySUr9DZtx5i9ziybxz//7kB38ZeNjzQ66OhlYo7CVh
m3VZUHXulXsWI7dwANkakwYGkf3F4YK3sUdAZMu9pHgHRu794qt3Dv6t+sHPZVAHKVwxuoqqEXPw
yQNZ7wbX/TAn1w3v/86Dc8Pi/jXQIFdbi1p4Kgqm3SsqME/7SQKMcM9NFW88438NMwi7jlmgnY4F
z3hp0wmx869QEinKW8d7btC9gfpr9MNANV0d5YkZ93EOYiZklgCH/hHyuJdx/h+mZMqG2MsVC+bA
NmX5SVLTZlTvrkje9Ak4hSAGqZn/i+rpzTvx35EGZsZMKLiMCkZq3OOu36WzD3FlrjzgohP4o2aL
MMOdwOJ/sG3/HXRgb2ItC4VDwqAl04OQzkLSVWL8FjrV/XLZDSef4/HfwQa2JjqEatn0g3HYyaOT
kgUG8rSM3F56746FuTfWwMLoad22ockTZgIwOXEGryhUsH8OqhZkze/d5NsH8v9MDeG3vw+kkqex
LKRMLaX6Pom9OSgqfXJPFvPWw/xjBUVhYDDCJpFDVcNunhFLf0f0AHroAZVfCldeuPh/iTb+Gm5g
NsKjMRol/SI+Qhn1kYb66vBCJLRzft+tW+aJDj84gyptj8RhHxizGpW1Kan96vHq7RX75UGnx9zv
g9w86z9HGVywJDvkcaTqNUHG9dnwcLsdPH1rtEB5glDyzmi3TsTP0QY3S4zqtDNlrT/sC/RAnHUv
EIIpvHODlVsH/ec4g0slmhfxkOTMCqEHqNJ+vAAjh+tEJwO0G0DPRFOd1FP/eiFB11lQ60/bnReE
9vGN7DqJHvQ/elrwdbbupSooPOFY0lSPkjnoxP/tsgzuJY1Lg1Nbs9W95Z7EC93xpiNbndxZ/Tur
MgxfR+f6UgkXhkEeAwW6E2LwVo+fx7QJ/t297u/B0Kv4sQfm4FqOuvKqXvo9IFOCmNjUPc/kLZQQ
OGfwKO7s+M0n6edog1tZB1WWmkW/42iXoNVAKachT9aCxLyzijfnpYoEAVxOxfiTlvrxzHaxmYSh
IdY7wUsmEJaWpgXdngCJJiR3C9riTSvwY7TBUyue6S0t60INhO3y3VBroqnQGB7xQl5Kq8qGLgMO
L/EzZIfEl99nqvV3/58d1CVCHglDI+iDNY3PNXKXl7beIQg9lcEloe1B88O+5HncjR76YJHHg5Ct
RMIO3QN8xxFqkPAN/GYWw1kTkB8mc+majjbXF6371o4LgFZUFlwqnkgn6fwfFPgMYTI4HJS3dr1j
eX18OM1gTJJFVu2IZNbv87oV42uibsqyJCmYVmVghUZJI4va4cyafh/n0vS0zOmbFOx7YgjobG8u
W9VD5N4Dx93cyR+jDmyS2UWJ1qqM+nidE1dPyIWjNnDvdP57x0XQPYopCxLRKG1Z/35z1S6W9Ebv
5B0aXdoiXiYv7Ze5qCZA8lHR2Wju3bTNv/ehH9GQNRqx0tfiz838cR+OsqyGUtE3n3ymc8wY+uPO
235EhKVPyZgOcfoksex7UcKN5Njfow6si1Cmo1IuGVUePz8THotjN7bWfYu4JT33/M/N72dGujfL
wV1oTPHShmfGs6mZ9LrDxdgl/mfEed/lD0lh/86rcHfIfqt/LCxPmKpf2itD2jTWXe0mk9iyvCdn
PH2g89z4TjR0I6/794oqfw8nVnHatnEr8zrQv8I2GbJdroD5julir/dr+yK41hu69+zqJlzcW+F/
78ff4w8sXZTkpdJd+xUGir1S5ytAm4bnvr6P3bFHgf+lp14vu8X0++5K9z/6b0P399ADJ6g5aMZJ
U/uheRRfW2cFmx2SsAcl2HNe8O7CsQ9y/vPOkt8w7n+POzBEjSGfFfHAuDMXZDKQ8WbseZ4TWFMM
OqjY38+weu8MDyyQlJ3NJGj64WTyi0ikvtIWRrYnlDoReF88n2lVP36F7zieTLasubNsbeflKZo8
OVA8plYEd6IdUwoh9Zxbd75Oumm5SH7S69ikq6Yw2ATzmCa6YJYyLx2t0l8nExpNbj1v/kSz8Idv
f3bPHsu9ifhn138MOFj9SDyW9PMuZCTF6BVOqx1tunA1azKZEIZ9KeM5xTrHmVt7kOBO/8xu7h35
/kr99gWDDSkF6WweT/0Nd5Hbl/10A8iIeW/XXHJEN7joMwUtpXsh0w2YHAfvx9T7u/jDtKhxaOhn
ibUGHF2MV5MQ7PHk6YWVBgu9udvUUr2zt/+8EelJOZ8MxnucvaocMgM4EkIMWJfz+8TrBf+zsXQa
L+F9RPbUAimHwIJDqh+7uvFz214cNgvbtwqw4ht/9vj7xbiRAPtrOf6kpH4sB47jNYzOfN7FelzM
UDYAarWgZ7s3F6fgJOjsABykp6h8bzb2ncHvHcM/EdqPwc/SCXx4zTF8rNXx46yCLOb3ytBXZs09
JCMAkcSq1x9Qu5154ywlOrZt7gLmh2Vyg36/ArEXvgO9a3RTHVwHQzheT+e8TuaG1nMLHQNFp65B
NU7QvUqr9wniZU1p2Nm1AmoOsjtUIYDmbi6j7dfpU62eht1erwsvOlAONyS0qQX6IB69aqTOxBoc
i9nmzxkYh9+3r78lP27Rfz5cJ71AHxFF1P+QEn4s4LWK68sxiJJ5c5k2+XSkLCTUODOvKj2Db/59
sN4K/TbY4FE2LlV7uObHZC4I9HBQC/uSWrX2Gul3bMMwMP9nVoPnWD/n4fViBsn8PFpcSjqKLurR
awvsWEZe2gR4ePFGTQ4eJbcLlHD+d7McvMVFOUqPasosR2Y/eA1jA+I/8/x9mP5I/baYA5OfXqQy
oz9gMlfQLzxvzvL+ivpp9lrV378P9CdZ8ttIg8N9PRylVghYTeHQy++0D6fsML7U9ki5PlYIGKSl
4QqI3WiB7ComCLGosvXztD8/5eXoFiIa7yinAdoMNGK+5jUJwI/V+7YOtkq1F8O3oFqmvdRJujFG
nzGlq7p8FGmWocXoD8Mg72iE1C3WYgGCq1wYZ+A/tNEo7QqZt06MEAy7ugFSOAVSDg1tNBDr5Za5
UbrV6JAQgqvlH9NyczCQSeter4E4zuCSnKPpQVkk9N4VVBTd+JeRsj8lyEHUG62Gb3n4TjVavKpw
C/TXswJXHvxfXi/y8ojmPCIlV9A5HVJ7iDs16VKpLxv5jKawGEMDF9w7+3BnwwcP3uEcNwfBDJN5
giy5tGhbZCM2/aRGdp3fKWsOHdr/3CADtoP+p0WWPriq5bU12k434nlnNLYG1qgVFmU+oruBju5z
4WiRo0F25y4lJTgFlR57KkBCEUT9tbJisIrZkRg0fuzSqdaCim4MpMkDK0AdPYO9hCEzys4yYexL
FegtdDibO3MYkhX/mcPACiSn61XQs0M8bxUBGb0OkfJiXF6Yj/Stqi8snZGh1x0aKHeh/XZ6K5Jt
G+puXoLZ1vfx6CvIN/oBRy6yLyD4YgSCDMifSq0sG1TgwWD/vsPawKv6/79Y0VVZMWhOLgxci1y9
jjQl4Yv1Y4JOwLaBVN3J6ayiZbL4KI2e48NoMkKeVgsCp2hhLpa1TWA8TuWvUIyWhvISayG6Q72q
5qTWNC8fjZsRpErVnIwQGz+/qdJEP01DV4ZpkYRLSaQvNPLuBqJn2lfS7tWT4l9QCVMhr6vqh3Z8
afPCOh6nZQWeW9wIJQ+bn18opmYf3TozURdS4BePRL9FJbGC1XQxKTWY0KdKxGdU6IMyit48cr8v
1jB1/Z/FMkUiZ5rGiYbeL+aPp6uh0IABz5O5hFhw9VggWt+JwByM6aiDAMtLKxkT6QqFJE6ds04D
IyZy5xtuvmg/vqGPGn58wzmo1OBqlMmcYzaWJWQe0mmlQmmFmI3tL9uvtHq9hGj8pJfpNeIBahan
dBNgkS5GPrnzNYMMcb8ivOT0ciRtYGimPnh5ynOWHqMm42vkT3UlH6AFX6cGrOBjjvot7Srp+3pn
yN4ODN6Gv4YcvkKakZ1Gej9k8IahD6q9pPaL/5jiAdGESdbRSpqmoYnG4reOzODv49+yU4xPK7Q+
I6WSlPp7AxLzqo50IcXxQjpakjb9FT9K32fAqGd4e9fRS3+H+wYP2TrUSzs6oeLS1HZmfGFAz2hf
XM7AC4+gsEga8y+T8qt/Mw7s5+WIipTgFe0+NxG5eNRE8975ufGI8/mG0bcg1JjEYPnKRhxFBcmt
+RGpMlgnBqBIbX0pNqcYEkxRz2Tk2Vm8GHUL6PdB9SDS0zowbU3Z18kdt2kY2fzn/JCGUkQwRGBd
B+cnruvwfJF56PPTZarkhlthsY8igjLiJpIQn22OroDkyikO7K75UmXPzOLHgHOmti8HLpypNpYE
3xE3RK72J67h79s9zFT/84WD9SqSNK/U0yies9WhsA2jl+sJqCaEsWwRNcqkvjzavw9544ZTFfvv
mgycnxpSUpc07FB+AFqA5ECdvublPg/voULuDTR43hNFSoRYZ6Au3OIzOt2FcIE23cU9u6nfG2nw
ylyrpMkPBq+MLH6OcsOqkZ+s9N0xC1dXtZjICSJsho7+3oOmSOMitNOe7SNbcrrT8G5afRmSki7N
5055hEXsnCHBJVBSz4lvVumTIb0WEgyjgM4U6Qk9UrQN6mlbIW5x8vjhNBYKLZXGIProS0IAkLZW
qHAJzlHZtwWvCw7HRV5IKHin8dcJN/3EQ5ci2lcf0fBXrKDMl/j1gU6atCdLacpzmjfbsoWf1dI+
I05RTDovsmRaN9OEq59XB5/HvjTWZq9dLupoq35HkZNePLHwEm61lhIyxtOaRiWJfkbfBhOW0uam
s3SUrfgxofDahLIrKF/JAc5UWKhjAQGsoFoEkoZ4qGipGk2Xzkh+YmPAoFdH1Rmpk94LVc/0EbXr
s3di3rXYOL1YTQbViv4s0RSt2muSOafouQnWMo4joSDuZKR9aXR6ChZHGasQvNbGpiiRBqk3CVAq
S0ycU7lII3rPjBxBOH4nzTaTO8ckcAwL0cl1BfmgPX5syNQO6aaK3qRgr/DzI+kt1JEVhkZtpNDh
oc5cldf6QjMejEwOUyiFD3qhuXpE37cTZJ/iakdd5+knhPELv+gdKGUfJLRIDBCFM8BLVHv5sBfU
hc4vOthtV/G1uy406aPNZgli76XeWCLksbb9+v123jYIMh1jdVHC+g/LLKNakktaoyEIk38XqM6Y
0URm94ToXc88dnyUy96xUt3fh+1vyD+vnqzRSU8wSbYNYTaN3gjn9MSomCEh5pivVX2jn2nHfbIQ
UGXuv4/3J4ny74CUs02BRAP26O9n7lyastmZWtwHe1L8x7fA+T/Q9DU9fBNdmvxTjCYDXTV+H/mW
Ew2G7r8jDwKBLK9krawZ+eI0aba+RFMNDeE8husdXjbBYd4pFZr0hac06iLtnq+l5lVKaFWibvcO
1wXZQ7N67Z1UPRImrXQegxNEFtqLL9pY1sBqFoUnrn//7JvvqkIlShX6brBKbwJ/+GVXMjTXSjTj
OV1ZMmGp0yAsGK0yfUnw9vtINxIoovBjpMH7kF4Kw9AE3kw92Kom6sM25uLQEhol0+z09vtgt3ze
v0YbPBJGMQqTMma0C7Ssc+0FwmuMgNFxqx8mJ4idyqIhfdQFgD2PU56pO8P3x+yfY/hjsoOXo6WI
1Zolz++IjlhX7yLn48ZIfF3fSB0ilciXw/1B1zf+quQ7Y//B8P47tqYJPMdc9z8J+h9bqpzEXDdE
Xq1TimZ8u0tM5EXOkjtCB0Mg/pSuFEdLejk1JNFa0L4HJ9OrcU4WIkcSsTBoftAoPC+oKJ0QUAta
94TYUZRaJ/Mwrup43hTypKGVRvys4HIRXLiH9vPYbkYjpPeDfSd7hlxb0nEnImOi8bPurO5Nq6L8
d4aDq9ZGlZkYOZub1nscdzEGOVl+wfet4tmp/K4idOXJVunRorfBMmZAxJMtk3KctdM+8VjNGt6/
O191M6j48VWDKFo340r8/0g7093GsWRbPxEBzsNfTZRkybYyLWdafwhXls15nvn096P73tM2izAv
6qAbKFRndW2R3Dt2xIoVa5U+R8lPcPZ5Fjt0+iCW++cAwYDHTr0zOnthydnTq+F1qVsWyehUcEGL
5LKQZF6Ek4qnIMFsSfzTVGcxfXbV43hHDsyW4LBmIeQY7eNc3IvNe6B5a+obUXL33/+c2RP+6ddM
TrilDL4vDGw8Ygk1nU/I4u4ml+F8GcH994vNn3BNt0TTUqkMPhRRPm3zLvIlQcy0cIQu3RrpIeMW
hdWh5Csr2nmEUcqO+p+0xAC88DDwWoz5+uwx//QbJp88boLeKnV+Q6hewOTGm6a8aRLbUUiRMt3m
UbOTmnfiT+ih1Rfux1KzM97UwPnRNN1Kk42HNvHvkse4yR4DwCByO6BlmHqbivFHY0AEtrIRzXSx
dsj5L15PcrItsjftOCTmTovgQXSXAo3ZCjG21ta5K5qg24AaigiBc7dLLvQUL0SI/t0SsQIIn7Xh
mpAtdthh+PWFDIDs2cLARcO+RQ0elGYfJdHCVp12P/5TkOiKYVLEGYY2xcnMclCkQpPDU6Zg6pH6
a1lXjyJqkWGhbkb0ecDhN93GarZKO2XfDRp/zdYCiqS8uu5dqXhS8bXuMBctLmoWbWQFH0pmM0U5
+Z2l/a42MXI33R1tv4WjPbuxdUOGgKBLmjWNqLnWiJHTdB9JRalcevcdlNS3rqSLFOv/Zl/DdzUp
di1ZNyc3lygIZqEKCleH+1q0dj2Q18fxZqAsCNJjT9Lfpude88dkQejSsS+w8AtmwDUJ22BLFw32
tipPdnWQD6mvuwM2I1m/AlHjOFE4kvZrJer61PtdbzfojC43Wabewf/ZJaaqWDpSNdxSk8ge9lbl
eErPoTaqO2zhtrIBIUk9KHxrX8SzNGQeHtgodoPHseooK6ZAKQIAryQPeYW637VBsR0QTK3OhoC2
cw4mp0Jb8o66/gb86/koUjXyv9khn3735JWVeaibZTG+MrQWE+GqaTePbcuBHDEIwNt/9YnQ9aGF
rQKnTCA9s20qMbQaKlMCCrukRHufuJHU6I2oxyB774kuUVAeSR8Xlp69c8z/Lj3GxE9xl8hWyj29
t1NX2b18pHYzg3t/uIJzjNVhFSSHEfOujlXw1vLwtamPW7VEotdpnhd+zPxW/e+PmeyXJGtDYWhL
7lzRVn470U9gxUi9ejqVnXRWENvOrXqdLKRYH2fwHymWxRCwqRumqk3BNDmPrXboef3E/VR0EWAw
A+/QD93Vkemi6ThSmsKmMmyruJRDeJZqHItqxEr8o9T9reiQbameY4psT8KJ1Bp+Vgmpk4WAgvIT
7bW9YOir1sSXyjt6BjZDCJoM1npEVeiZAjKR9fhxsscvqjSQc+VfNCY9eUj5rGtrS7hajfLDIwEw
aR7GOVP98q2Ch4lyKFgBLQoH+Jm/yJmKguR45YyYa6ffCr84KQY+0MUlToeV7L2mmC6BTxXSq6bf
uY9cHt7N0S27LQEREwQa0wIFgsh5S2VnWyOCksnutg0R00ZkRYj/yiJk8FzlwfNTxHDf8UFf2ANj
iTL9GJI2qiVBYFZAJb5uSEupnEoYkuQ0dl6aHEWZ4FAmx7i+KQOOPS5CZWgIxdCNu+fM/y2m+FrE
+JHiVdkki+z3uSwQeTaipkQNKuvjn386HoLjWkOSh8nJAUuvbfajLt0pyaFEU1Q6DPm1VBdOpDJ3
IiWdvUjGL5v6R1D9tGQb9q2gxW5yyqyz6rqnZOhPYl09Vii8ydrOE/BjRMatb01cPtpTgYIiqG5c
ubsUsKgAnxg3kB6/8tG5WzQ2Kh1uxwo+AJcBExIX3XWzEB+SoT5UiDFnKkq3+No5anGq8uygACaP
GZdsOPvaUx6+/8Jzz6dIDGuiK8YVPK1RfceVkkFVkCIptrFs8/2A6mX1zc2Xavi5cPJ5pclW8gaR
mTzVjE+GSNtNLO9d597yUbeR9E3t0rSgjCidd4wiiup1zEus+KI7XNB4XslUFLXVPkm5gb0R04W0
XH2ysX/xLmQJSTfIsgSeSb2eqE1pRpIcn3TR1iGxcmKlM6LSi+9iOhf+cRUrn1aavAszLYdUF3jr
BlPV1n1UH30PF4KDnP6dCUidJO86e8v6SxQfjAYxh4hXU11NdhJJv9RdfTnYdvVJUJ5ib2PhOoy5
h37p9BcpLlda9pgm8S6uLikaglhJDJvv39Ncyvb510+yqDrvaz1QeE9OdCz7i6SNMKcw2MAawWIZ
Nl550wikyKol0YxEaE+fLAajMBybTfEplo5UIiYM7eRo0fV1QtylV/JwX2sIN3kXUvXvH1OePfyf
154gDWVcF9nQsDY3YIwTgRnfG+5tXBxpytGwW4qQhxHfPPHjV3XGUTVPWeYfgk6/65N73o9h9L8F
WTx7JFdBaUsS6gQ1w+emt1abdC0KzU9VfYmoTqz2rot2OXjy8FT3L4aEHBC+U3dltK/7c+W/DoC6
NDnwotbPEiOsEtWOLUi7OEDr6ygiFxX+CKLmmKnSRi3wgUyy+1KLbINi1MF8sk7pixNMtLR90bHN
5j0irUrioNsuhh/1xa+FBwlZrLi8yPk+5KqBrjM+XyPi7xldBjrYcrOV0psgn3D8pT7gaLTOppFw
Sd4iIqbrd4q5F8s3toXTXnx+b5FeOob5jXXvRxsF/bx0o6AYjgFVjSLeNokvVHAxqCV/o3dknBhI
FMpVAznyLhCAxOKYIzKOHzdXaf9G8CxGtH5bujbAii9vIDTJ8lrVDlr0XOlwLgJGiHUEerK32D06
wQlOROtlWEBeimdX/1EoOLB7q1hy7VD/EVlooOOOkx+hNWyjHBft5N0K9xISmcGxzLd04pKLVD5X
1c4Rkf5fS8ZjTCM6d+wEJUBmSlE4988xm0Lu7yjT1x3S30XxKJcHAQDcE2L+Tt4OFhWVuYbrtJJo
MKgw7907h8OOjJFv2Ym203gQWPf5nlayiXBzsNPdm2EgSBPfNK3fyt6PvhuF3zL82/5WNWfrIHaW
tZsOidBOTTaFLF6q0NwIeb8phfBgqiHaFxGaQqJ8zbdi9xDHFwfDxajGD5E8BVfH7sTTOxUsL/63
rJEuMaFVjjFNpn+pvrQ508hwKFT1KvHeOxXPHuCuqkTCfkneZhZ1UBTJMLmHDBGNy6/Xu4furJY4
A1aM1mpU7QLjQRb+DXNPGWUWXFLQ9lF20hU+wvcnfRbA/7zyGIQ+3fKNrhs+VXR84mi6ymVwdthK
AXaYyrMor7s3eYnxNv+smiUDM8Pxlz/mnz6t6MmFKkVtHo94DneNZdwMPBqN6lLoZ2J83vTrDM0e
aU9xVQ5Lac38A1MGAmIqCvXoJLdvvEStBCvDxhf3B9TpMlsaRn8oAnldbDN5h+PtwjvW5gL5pyUn
ZVyluXKXCDxxjmpY99NwHhQS+Oyup4vE8Im6ETHXEeSbKz+rJv0/W/CXdBIWH3v8jZ/feqfkcWDy
2FpNd/FA5GmkNbdI+9tFOi7dttbuf/nUk5xC6cWWFgAr9hevWVXetsbQhuFhAhCKAN46e/YQ0es2
tOMyZiDapbc+7tx/XJ+f3vok08gMt+odr+QKS+8keSMiNYQ7IkpExaH7cKcpEOjC62mJkzElg/8n
xTF0VVM1hmNFa3J31g7jCEM6vupKWbvur7DS93r43EeHrn+3fF4BLRnxjLRMnxPi2kddehG5FGld
xOe+OCIpsTUDFBPKtzo/xvJCmTmb9/7Pz4P+8HUnpG4axIGVIN6FIGq4pQUr9dinPHj6fmEHjPv6
n18AWU+SWxHhrsmeU7KkptZN45P7ypBi/5rfJNylEWJMrdXAyDVMfu757Jin+6ReSGGmtO3/+xX+
u/hk+2l9JBYmjBzCjF2UXI7qRWtA8hpMz9sdMu9d3W96YlzQA1rG2bqId66IE4PxI0dZkCiguf3G
07EwEq27PAuOFfZVMuJweNnhAyBQ+JYV1tabQOuuGk6/vfM3CeqYqBu0A0daoLYtGtIV8ZJq7avh
Y9CTNavIUrDY2gksbejU4i34ogKFfFiVoJMaJpFagP9m9dTiQv39F5nrcCjGf9/J5EgMceGqsck7
oW9aGHb3N5U+CPGL5Z8td4Hn8JGe/uPrg2TosiqbKoXW133m5HqYWQzmALohv0Cm2jlXUvnaxcOs
tzPNFqWdLvzocZBBoIU8RsI7HsduGvLhNvMwrMPMHBuswloFdMZl/6KSVPGLA/BC/YQcrKQWW1Wk
d15t0hJNYA8hw2YjIRjZhxsV7ZX4j4He6b5lRs5DpA/tcvQg43UZ75TsrrbeWw1RcuFNL469+lab
6c8IEmuLQY+cPufYreloFWU59kTuSQU3J/doGx12eGf7UnLUtHpTeMdaWyhM5+jTkkKX2TJVUZZR
l/n65tpB1hyFBOlU/cGtuhT3VTmm/mW71f/GqlA6ZyXuMkut5qkU2n9OzKdlJ/VGJqdVVSYsq1Rr
BYY2hoEwHvRrVdhjCZadDAAoErx8LUuPZXqhC0AGGMPXdZemiuc2qqrDcWSiRofWP4kclhjBeND1
6JT7vzpFX8XtK3SxEFXmCk4lDqxLDz8+23SzoiyoM1tpqIr6oWjz6XoUoqjRjcyA3IsyDV3zAgXe
bSDaNUYrizyvOTDn82KT7+vGXi2oOU+nyhe5/SFHh8aDvdJwKz2kBeffCvaU4DUqKojmDu5TrtLm
oRouzWMMS7r0sGjz7EAxlu7sOaTi8y+bbIG0M7MwDHgN6PRaNGqLty6+8f3T2u6eyRNXYnIBpv8+
Ki29+8l9KbS+KjYJr8OR7dLgLoJtntgQY8jdvfj1f7WYOolKZtOkRm3xhBSpREGDyALsM9Ywiva0
uK1m0y6wQ0W22FV0eiYbORFU3UmGLhq7tyOI2ZPTX9jHPKCanGPj1jQLF9/c24SHqgEbWKYEXPg1
eDSqqLhOImFYX60dOi1c8UJmU9rBuMqLhU83d04/LzZJpodUCatCF6MTiDT1KdSLQr+QSWeYu2NZ
tPTx1LmHg6wJYCdDTRHNcf9+Oqa109dBLsH3Rcr+LCnuTxnmeAlrus1srUHRhUS2UFaWdRsC2YZu
dcaY5L6EuCbAExIrB91c99TI7U4tyn3uvoL3cVGXngkYR7HV3BPRHDNYhREiqBFudgS80rELtKq4
o10VnWD1Sv2XMo6sXyTlZw5mXXg/G+9QaPAFD0r3JBTO/RDcJ/gPfb931bmU9vPjT76tKgxRYujj
48f3EqGB7GoVYuSOamGGX/QuwiYUydc8e3eQQk42NOMhXPBLH12hxxfdLrJDSds3bl9CzTgyD7Rx
MFGn6pKVk2DL2QPN/K1VRescK/mkeBMzCnLxj/6rHU4DHd9U/KMwxB89CWqLAVm31H0fj8M0DMMk
lxU8Jei/65NKyQ8DqTIrOOUu3CTka4eRrffGT+zFnVGhjvlWij+0/igJ+9DZgEJIxcLlq84lrfSh
JBHo26A+nAQIRU+FQXdTeKCG7ai7rNwzmiUktxzvRjn+U+Om6QOvMFtcmhe249os04OeXfvwvs1f
y5jJFOGaJsc6rtdKyYW1zVrbcE8ZdkbkOdWqxZ1VPuaUQladPerFCyDHmDQKTr+GGbqu+Cqik+10
qFp0j49G59oFAzayt/Cos8HJNCUEGiG9wKKfRPvMzT0oA5DHVbBl91KICONm2zjBbXErmtjKWjAO
FkZlAS/nvrGJNgxQFDWBPA2JWiFFvkVILEnwWq5YRpgEzDYDup1rqR/2Di8pjB6d6K+wCc9aIOxE
90frMMV03+OhGw8Ffzx61e8aM9pIqnIYOPfZcCiB1vx91R+UmGZhvs3T1/AtonlZjKZW2qYjQezc
a+sdfGWnQJaSR4DI38tZv/cHqDzKNfLxbIHdww5Zg/Z5XHmOsJXjnwQZt0/XQxbsyv7JlO8C4yZQ
y7l4qsf4SrlPcvviOtHWB78XjcdURmMz+mG25l6vLg2zbzX1b4y9WpD8Ucuja2Cx13mHsv+NBoHt
VjB0w7Vk3ndq/FQL6ENJJ6G9+v6mj3dtjICkdYjEbdroWwwTVkb6A2DKJBmwcDhw4NcZ4R+NLrEK
Njvo94S4oxAk+CWX3bqJLxqYmT5cWkwFPIFA1m6bYC1aK9U5y+KjA76aM5YTrqzGfaqTCzohe1+N
bSHA65WsW2xAhIRXz3os+oulBpvYwA/5TzEEwI/7qujpe63pT3bZ1dIfHSwJ03xnvTVJvA1F0aGZ
l1+z3AUZJIpqFFJZh0l7YDriQoic5dDDcVAllD9Mjcrz6w2hcXz52lF0wozKFbaCazvuzvfhDZXv
frLJ5Qen3sjt3ikxND+naAUBPnltsa5QJlVeQ9zwUJ9PloScZ6KKLI46kaQCCCNqkxxHVaUiLAco
VeotAbNnfq9Y12/xmzYy5JhlW7V4+f2O6tEI8PtLY6o2Mab1n5eetg5zqavSsGBpF7K3V2yE7mdc
7hRv48arcUu80Xdi6FR1jjVleUDX7W4osTlWhztZxN1+4QvNVTeyiCyLBPwGc/Pj9366wzUr69PE
CrnErkpxMMy/aGaSbPvtkSMYND+ifjMgZR1uvn8Pi+tOop2bNelg1UQ7Dik9gE5BM35M9DP4TAyb
+KdO3PvuqJO+sPBMUs0Dc5doMoY/4j9SziBNerXmgeVzIW8AdiNE+9QNmQUgCEzygt0obRcWnd1w
JpFdQ3wXXdbJNWaovWWhgBeepIc02YLvpjhIeLod/HKfhne1WcveKa1+Ub+a/+oLc/4kmAxgvP+I
8G0mWYUfQFnMGfwsd+QiPHRhrj7Klk2l74D8XLLTJWj54+qYpA+0Fv+78ATzCRq42WbIwkp4c4Jf
hfCQSg9UjG0DhXEV9hvdpwHjrfv2rD4NwyVJd3V86dvHQb1Uxm8F265DxxzssNbBh4qFbzKWdf/4
dRoT6rqmSoyHTX5dHDla2jhw1arySHFNT4zeDgnoYlY+R1eXZdGAasX8qCpN+fGe2+hSOZK9NAYR
sQnAWttnOG9Nb0iqTm6ybs2V+K8+++dVJ9kp46kalEpWhbGRFRsJh+dnCeXP5Ihtq2ZsqNu7ipnz
hQA3lUT6CHCgJAxwwS5jdGoS8oPB7M26gDbDe3UzPLTFPVe3CblYZnJmnMdUGSnObEN4JLtXxW5b
cp15vAYFCTVtgZA+B6PQQGc2AZK0zhzX5ORpRh9UfQ55qDXWmWm3TIhqO4FbkiFY8WxcHe0xEO6K
v5QL4/faYCu97Rd2m+y/jwBTEd7/vBZTlCCxyOy66WiGWpel1dV5eHJg/GjyJqDVNgY6+cGgxVRq
5xAXiRa+o622W9jZRXpWY9yLvDdPx+9bwcn9VsPHA4ZIA+9Od84BEiryXw3/uhYQ7Fox5srvdx1b
rNYllljZVS/uquDx+weZaxjJDMT9vweZhrKuKPPGSQrmiHXKG1tUn0Tv4JCB/Wq9jYq9LD1N7Zrd
evNfwCGsrPPyYJaSI08+ZUYG1VlGEp70kqS91+884+9Ex3UJUkaqvIH21iETelV2p+X1YeGxZ2oh
Ga6PKitomav/SBkSsSuGPI45TtzbYqlsRbhUDeupmNRU+Cwo4VE0TlCQmeoy1nWS7wT6lTqpm5Iv
kDdn6nyZ29pQiK6W+M+6rOsBXXOfgGIejOSsOC8qVNXyXES4aEOQXOqh8K+dCZYjeKwDZRBUpsTe
BhUChg3AaSSSAYbGV6IXQ767l/BnqamMwkbfRRLeQ0puB116ZLvv80a9Kxim489WmQW07WmbUO7W
WoelVPnUDb8c7bfQo5zQpEcdz5jYv7PiEV7OKfbTkQhsVf5a0i550G40yPbqW1kexeC5jb21WN2C
kH6le+Ne3WT5UcVCT+82DK6jDPmmNtbWbfdeSeO/voXFr3Jwtm2r74g5Q4nLU3wce9E5tnntOYT9
w5AmAypqhUWeV++ErLfV8tyoOKjXF9W6Br26gu5oNcN+5DaDe1sS1AgMyPOj79cQUpnGk69DKm0B
6DRaaIYVb7yYOR/oQVwLKyjeYpBvgWN6ptwgLg5g2ZxmY+TfZsM2ruonN8OmikmLoEIGuzPWOdOj
XorGQOEf2hivhhKo0cxsNa6ZMe8umW8yeISYbWMwfXcXBcoqNyikEqT02pPV3EzqXJNvZEXWWhFK
jNKiM9d9WzxUvPigwI8ixHCKyyFXsnU/ZOdMlw9hfFGki8nIoibc8+1tPz1Yg8h8IM7fYvbLw/Q1
8mG9Gw9YzTYLN8gcP1iGPs7ENltcg/n/tWjovFoW2xrMLBYxTjLJmIZjI+GQEeeUiuqdKTLF+CoE
0S4WbOhsXlOt6ghh9whpJVOmarK2uHmQXePKoQugRg9uauJomjNwiPHwS6vgp2dmKwmFnO/DxEw1
TXYHzkdiaahcg19/em00npVHLb0C/3UkzdKaYNgzh1pNqVsspLLzi6kjR0EmuZtSuLlO08jXFNRq
ii2IX6WfmU0Y+hud+mUS7tQj5eMCowFAEQc2AUAxfTQo/BKpDIUCsyZNotmpJm1DKXkAtwW22GlO
dec47aYWgnWCaEnQPDWNDI//Z1O8RtizGW/yiq8FdVkI9NU4nzfShRs+MXaX1tlXU9tDlySAENQ3
B/6titJt2yjetEx3cc5rwdoIENMjDhRzGHFzSsRf/GMuU7Ag5fteO/LWx9GvCrO/ddYcG5jJEi1D
gcEUWoyO9trWwECauVa9l9gR1grG1LFzbjp6nxlMnGgdCWfy95NkYDvJOCjkp67LRjI+DHwmF7rg
Wa+x6enfkS7oVfcUFzgrFL5tBlzC/kuN927gwYRxHhLKyDhRHw3hzlWfhaxci3Qn22QTZzTLPDE8
KuOwEpgStMISXEtEZ1GBWRyunWhYJZn/WGXI9NJea8ofTsGgsD2Ur3qHa5t5U6r0goVPEoXbpAvW
lJyPjCXdDxYiT0wfG6VMmPYRmthWsrU3ZGGlO7fIKXbjCEnbG3bKIbJwC2ybR6mqIfNUd64nASne
nLYZJXSGOBgFNe6VToFvDK+7kA+1+j7Q6XJEXMkGXIZjzd7trYhE7s3Sm40X/RrSe6lG8IKGrVfi
8Ndm4yhx6BzG6cfKyiBXbJmHNXk5ICv0FgI4ByDwanQrYmlj5ntPt374Tn4snSWsa+4Kh60LX3fs
gdPQ+no43VgT9HgAzsySh66s71Otp/bhyfJ4lbj5xoMKSsBVAmSEWyIoke2+HdKflqwsnNzZkoAh
VZPUlJ+jfcj5faq66RhaWm4Ba5pAq74xTvVIx1jDdR1PwSAZm2oawbmwjLuhFReC1Fz6YDHDhiGE
Jo46EV/fQ1mZacMHIm44V9RbVp7l7piV5BMkIHGMVcTMTX8fF6f6hB/Rg+00GtBAmtaVSavAU4Ca
XH1EXGDSQs6Mo6MOPtYwEKSJf3eg4lbFZPYL1yPiBZpVcKrWkZGt9dKOoLbrPdSQZqEEnH0Rn36U
/PVFBF5Q0thkgJPwk1ng6ZlN/5mxHwarJP//g8g5U3MqjHIoMK0sekJTRRtHz12j8FUUbapjgYPb
qIbVWBJ2eLLzR4I1LyqQYGAAOkeXu6OD5+gob+OoPhQGqxBXAsWwMTL9G9j7pbySsMduGFavU+bn
pcLunGptVgaGYd4CgWDmXfHTLVI/g4KZeurru8rFvCv0HASDpIvBBIRcENjKC/igRwZuFkXL5pb7
uEMtRdVNaXrbeHGaRX5G9cr8N62S9ZhbidhbQyseou2oN4T0zvd7dA6vUD6vOX69T4cylxPXHBIG
/Qr2Qs/ksNqhMly9Noayktut0quIFtC1ye/HGFytYaqVERIE6BFwtyum8gR8wFXhjeB1kJ3MJLT1
vmRCgA/k+Avl0ExKTh/T4CyRcDChMr7BT78Wf4am7GoGMR0a1uJOFGFR/NWLC0dkjj6FgM5Y8GjI
75sf1ORPywRxqyXBwDywjKGv6SGe1EW2GN5XYvIwGIhVM5c7MIeEf27rucfAQFgKtkhOVqq09c4f
8OZcp6r2Uzdl6FfXxNMPhd89JIK3ACnOgc1I/YBkEtwUuF7T45wZtZyKTPDR3eUop7DURwkupmKc
+J2pcC41JKg3RX1v1I8ISzj5E0qRDppmtfCipB25Cs0WTprkLQ0Xzh38zz9tcnqaKmkEy2PkjbgH
yNlSyEMmJodAwuL7XTxXnysq74BCeTQym07KpEXf6LIH/jKKMPmVs2E0HeWlMWuilMqSu754gu/m
By9G+IboyMLycwf38/ITXLfpSzdiovxjPtgjx+j7B11MD3HwJ0GVLiufJSVeMVZJ5cPQcB+SjQh3
LSWhlse7EPU0Rem34+Dh979rDnfntZCTyxaIPySWr8fFTZPcyGRwoME8e9aV8T0qt1GtDa2utajR
HtIulBtjyBVS926cgkzdV0c71KKxzwVqMeazVG7KulOX+qzj2hMoEpLLKI5uMtqESMPX3+a3oicx
0QikIp61+BUJQD+yaeDXPtXXMYmqM+OPlKNM2H3MhNZLoPjMRyPKaoQTyM4YRE22Z97FuR84DuTM
+rUozl1E7m2rCAGcLn21ACDNxC2c6GTDRNFNVmFhfH3YsE0Kz3F0KM50GkFdaXf3sJ0pw7//4mM2
N3mpX9aZRIPEsUS9jzWYxQk5MIxeZiDKBSBmLo/7ssjkxXlWS3g2mCWiBFPrq4WMTD7c4uy9bRCB
wBmlOIgDtcjSw801i2nKj1rplmTJ1hSFk52mreXAS06NcKHSyRkgriHr+PErBeBQ3QQyC9kxFq7I
+efVaRNRc1oWLJqvHw/Ji0jVTJWX+o4tO7ODqOVZyMy+mvUaxaHoxtTj959xbkRJhR/7P0tODocg
tYNRFnxHZl96Zl/C8Cjltwq4dKBpGTM876BC2LsX3dV3OlJCcQqJ6CP2M7F4xHwQBuexSMxtFHof
/FrlJWzk3Ti+UFW0+gZhzT8n+2gDEvc1EKOI/zc40eJXm5vjgXtLsQ6OKEvIyHx9fYEmKEFfVfGp
RV5Juo0noItomicXVU5tdXiNKLS6LICV26/H8Z42CVfhmO9JvxrT36juc1D8JQmnLMe2sNM2Cvzx
0ttm9a0LBUQnA4Y5RGCirSA/cbvI1X0HpD6E0l3k/T0mjmIWIza6cOfMHTVKGfYjtQwDmhNgtoh8
PdAMGPU69E9cr8ProgrG/BLwAWUZLqYujn/+KQ0xcyVwOzGOTxLiseMsCTCW/f1Om7mjVfiN/7PE
BOAQS0nqqwJ+NHsJmVVwvx6VQvd9cZRs6VkmeaZR+s1QmTwLbaeUyaDaVtOFbH1piekt7Gta0o+s
cpZA4JIllgVFx0A9DbAmt6losqFB6SabOS8wE2k63peE5hGw4d6Skm0piJvIU45jq6JTzuP4ZDSc
S+ct4GSa2rtiyOdSDbYVfz7eNMVWC5I9egDbVlxy+/uoSb77hZNoVflFoEpVA+k8ey7lmite35tl
vneUFh56tA9N53dQ1hsx5Jc6f8WSs3EYOxsUKoAQFiJ+5Ex9iQwwZrW3GwnTQbarG8l2gbis40hT
14b63sSEnFEzCbBX6627mOghoaycu/66wdi7UGHIEqIYT4xAFuCVjvcro0X9i2yVO8bBJIbhYIfQ
FBu1OmVEgLVzg99UFtth6h9VLALbjjmgIbVdJqK6VLwnYz9ETrB2jWodlgwkSa6K8C9qIXp7Vzo4
X/bJ1mAg2HC9tSspGz9oKGivA60nExoNoPl9ruJTbZxz5SoAtxekxj75kNPkR9G8BUjCGrdcvSF+
ggQPpnYI/oCgBs67G73DGVu4WuZSkM+7aRLmK1qxzIyym0qvsCEQ0ftCCaNAroRGIRocFFr/4rhD
AyBT5j/KVOtbsPo+c002h+K9CrB5qbfHPESMrou807nIYlkA2qiio2RjTiJLIqVF5cpydGLHK8Mb
B1JjsDe6jUjk9w81VwOpn5eaxJZUaBMjrsDOQ119HAc8u7T8MRL2dfiCYa8eEzQBBnHsIxobCXUy
T7vVYb+1IFPFqT1uM0jFuauMJX0IWSt2F7tJc4Hj82+cBCdRiXSvkkd8XzoW8TX13iU1XBl7YiFU
l6z+C+6vheLn969m5iMA9UgGFLgRK582guntYTYdgZZb7g+mj+jSUIKgMrN4G85VYCOuBqEGjI21
Js/nibLW+E7/sZIB3Grm7nYAPfWbmyPQD/OfM8QdAqyOeNtSeaUR9f2jzpFrMB6GcIxuhUXhPn6B
T7elUellYjakaaLsbrzk2hRnoV4jX9r9wvzVZ87fvRtAC5a63OOTTQLul3UnV0KYDJYB0+Ej5xYY
zhm9Zs0nQtmiJPfs10QtgLoJSykEh74+oRcnUSxTMo7E8cDflv6o1++2DDQvzSLMMQgoVSRqQPqi
Im3Xr0tJUlNY8cd17ew6NGgZWEMY44PT+waEybiqdOnApRz9CvCTVoQu6Muk47vvv+rMnf7ld0y2
VQGEYBZxxEc17ur0BGfdbRZqs9mtS+jHrGQ0cGAc9OuzmnoooTXCGoEFVZ2turZMhqlRvuxorK9y
xrVg6uWrmrq9CTbfP+Dc7pEQzWPUhkOjTUt0tSxKmmTkRWH+jMBZoLs7F7FsYAq2TxxKC7Fyau03
YtKaBKZFxaJhFaONL/zTKYn1IEvyhpEov1VOTaXc1RT/HbMfePbep859A0enE2RlVUlk2vRJR8pe
0RgAnoi50ppWfvtKv8tQzI8KXISRQpPVcOt34dmq32XhUqjOOk77Tc2J82WNSfD8QS3wHCVHRzP8
Vysx9YWyjNgnqEkE902C+Cq9qgqA1fuhMDo/RDx5vyi0PJ6O6Tn9/OSTCylX86qWI548T+9H6meS
qiuxtxvxaA1jHyAI34FYv/+60tz+lRGhJAQzg/GP4sdoB0VuTG7B5jd6mYJJbxblwmMhrQdjVUTM
hq+GcFUh1Yr9nbroTTxXMo+9ByQ1aCsjVTr53AGqU/BUYTqDwSEL0LZYXiQH+KZVf03cn2b829UW
8IHxPU7f8+clJ+9ZFdI2MgpugsHduuW10AFzjjpJ1vevdiZ3gtZHZSRTkrOTJ8toriTQlOXJVD/e
5HbbH2mslWSx2b3P1e9I1+/Xmwu+n9ebRMQ0EqqobXiswDlmBV3nM6yyUntb1P+bK5h5MqiR+COO
2huTJ3OFNA8xSmcIbjX0j2J/SzHGGMUiMoD4DH3tqLwN3T0d2F+eQJJDPzcPn3Hgshs9XSucV3Lt
0BwHmrHBrl+yED1/msGIkta2axzz7KWqf4glZxXauNzYaf8m1NVuCFMbWeQIMDheentzIIpGWgD9
jgca1Xq/xh1Fz3pARDrpPfmPt/WUDfJGqyw9tqbNgqKwEelK1kuz9rO7BOzTGNufzD5NqiEnrOlp
6BXLiuewN2EEXiEnhKW3g/VKhC3+D2nnuRy3sa7rK0IVcvg7eYYcipQ0tMQ/KEomkXPG1e+nuda2
hzD24JSPSy7LlqwGGh2+8Aa1WFiXc14pvKkD7ck2ARtOY64usCrT6mHItJvWB3yyjvONkZ80LBGb
eiWP0bZRoBtUiO/UyWo0Kdq33oY9s9f0R1SAavvPispWXm1DidSj/aiLVCQqntahu5hsQfsInoSl
9is1yY/2aG5gJlJSDIwe4up3neUiin9N+z2svtsJYG8EDTxhcOE/JelzEvE/ohonvYE2sro3E3S9
ImNH0O2DxnoaeumQ1vU+bRGziJRdQzHxPvB/DwGE43ujfaEzAq9YehVz51fyUarau3YsvmQNoig2
RuOIMdbmU1FRzmk09AxgNNcvLrxrIWDY8HvzlVA1g0TRyKfYWwrI5nYqSDENuBzr7B9JjprHslyU
LLXavtB3KEDafigYHQWR9vahMHe8U6QT9ykFZGe6vHxbD0tvLDjrmhOsOsqty5G1CD+m5+n1GJPw
JPWtCqkvxrBCAMSRexY3M98PTFgINF5SnljURvWe2dXOKd8oi9npkjbe3Jl+/QyT3ZtYjuTJwuSC
ujJsvgSX+wB18Ofbszn74WgJOPgggPGb9svJVVQkfnlTUsYaiVMxo6h9clvJxf72UHPnAh2+v4aa
BO3yqKiFNTDUMELSUc7QBmHkooH/q8diHhGuJWD47ErB8Z0USUeI4CPgvoq7AjkrkijlIKILDhKa
8fx24eKdwxuw3P8eQ7z01RgVbcf/UBPJMc2O80aKgbvJqN8cu+BJ68KNY3zRbdg78iaqHOC2OLW0
wkjWQEUf80rsOrotIu6353quDXX9XNMTUS8iY8gsVk9JeD0GGESk7aZT8nU8jkfUbUv9pazM/ZDY
B6HQ43A+VbiG5MqXcogOEA3dFO3Z57Jytk6RLGzh2e1lGBoGD1T3aR5+njSap1rceOAhPIb2xniT
Sktlntnd49BmFzkGaJDJdxmdtDOBGn5g1iDRBwA9IHUvh0RzfWtOob8G+ogGrxaAHxZOrQs/HC/Z
VOOWC2KAqFhjz7VO6+0wnozkRz58GYsH9xshqIZWcrgN2rUEO3PcJEfH/KZ/hZy8cCXOL8yr55qk
5mopt3o28FxgLdX2EibSMS++V5gsjZ2/ZptbwybWkdgEvRW5p0I6xUNxAuBJTNyvOyngDsVCTUqO
t1fm//FgYDs0zJYc84MoeDVhqG1b0Nk4BiiWOih0lBkqixbgi/RZqftdFcog/85+WILx2lYAzEMd
EKYd3xkSuufaWWaKiwhr82Zhz8weFzRt//fBJktGbrMsGlKwUq10NjJoUcfF0v/8qhQ1KQEvhwf1
eeHbpqv4ugMZiXo01xejEKcDWb49xXNnOq1xSxUQGspQkwQ+SUI5znNGIeuiKV/gx6B/6HUJLu/t
oZS5rUyNC9QGvVablOfzG4WBqSXDCPGuenfVU9/SSz5xebQUg5HeeFN/y96d3K4a0gPPXhhcfJDp
LX099mSJ05esgRLCsPLyB5ntRzObiAxuI9zuoCNQ6hdWyNznux5wcoMReiQcqbzsfxn2SNPqjLO4
TOZWIvmVLpqRClgY8RxXW8Qc0zBMHAAmAijWC/TT4r0/+yqOKQy8xEL5UNi+GqKoQz2IVDu+75R9
WoiViKDo4jU0V2nR/x7lw0fqahSYQS0xqMXqQL+02w/h8/9Ld3x2vTvUcgAVQOCeMqy8oQvyVChJ
0N+0SHqHEo3Jo4zGd6IvrIC5L0PNlfUuw2WGe/T5y4SeI8kgXD6mzajOdAgt4+ftLbU0xOSMCOzY
7suQITgjuLkYQvKfbg+BCunM1qEmRelN0DqU6Qor5D53HBbZfVHTW5fLrx7XAPXhmHjXg1vg22ix
fiucLSUyDuZ4NDYu8KX0WXKbe60wnnv1uS2KXZ5kpwLM/wDwuhuEAwyItf6pze0LHcHEoJZVXXww
v4L2psBx0I9qWe2yEpCQLSPMHu6cHkTziCwgNkfaisF83fuVOBBVsZco8deEpAubw26cTZCD6j7b
zbkFzdpJDOVaG+qxVk9dS/9RG29tuHU8/zBW23OH5FgBMyYjexcN8LYf1krbrkO4DOIxY4+70XyV
ORORWaTdq+CQKIPGc8b2UcYVzAuxKKze6sZfB/QO3d57aH1EaSLjmCr2I6rcKb6fw1Nf+h/9tyxN
N1rnHLQKKHnxBERiKC6NnO/aqtr1SrXV9N0QISlhqc+iMpdRlwJdt7YxE8r8YiWeRO6ytcNkJOZv
uYG2kQTHNhy/i6hRFPhGnjuU90GAVor0w5TvuGZWjaGh/9igWR4dsl5AJaAwBNsa6SLODw2Ndxu1
SbP75Yb1GmPQNxM8hQMIPCr+5MlK5XeX/XLj9FCa4RcHJnxC8wARTAdrB3XMdzXkFd8zT5JvM6No
xKOVI5Sw9DPLE3rjVo+R0rPUgxq8D5TixRzm6AALy4g8ee9tY6fAhClb5VC1Ofpa3Ur3DBD38rY1
7L3rWkiBPiFBS1Npg0dSE8nwYozTgNWI/meq703OWOqFvQD3FydYTp6n3cHjb9NXoYsrGopxkuxN
FWlwpOXNl6701sAHNxR3y9HciR5xBSdQRJoVspa9mh7oijnMmS90t4gNEb1ACgsg6Nbs3qrkYpLO
qc5L6dLZuAwW3K86OSDaUFIlGCnorlKDJiyyBJ2MRGvyIEO8IdyLfHVPms1CpI2oW/GhbCrMEMdd
V/+RY/BE/tEE+nPSjBtD4SN0T64mY4j6WvFJgvq3r0g7FZkAJ0G9FJwLLTIeVDS3c8rAOcXLJgOc
OzRrTusMEUtdfVQ9m/Q/2IvhNMoKPfSF7mDEv0oA/52FNGqNJ1CHvGLyLkL9LHqV6apGSHNRNtnE
TXYQCkuYQIxPVftG2cBOQb4ayVbxfqSychLzI/t/AAqLfe+ATqHPf0hg3ynaH6Ls10flqgQnQTta
E1IEoDE9fDt7uV3X/rOEPMPaRYal53Hg0kDIYHlbL4nnLGAR5q40IelMn4a/DU0crFeXTaO3Vmo6
1CAo43A2c6WN3tMitmbusrkeZXI3a4PR5EFGDZTvrBdrSvD9PQKr5lKONPs2cAhElCz8GybXQKeG
LtBXKpJgxqk8cAoSKiI9e/smmH0b1eLapFRnmdM0MQiiyJZMKqy+IkhLL0N7djjjUFxZ1L+aHQpa
uslwOF9MkdZ6YYW5Jsy662ZtB2dQkVxtkAkpf95+p9kL1EDiE+qBIOROojS5TFLc0RvCgUqoE6Gt
ydK9PcRsjwGaL+JOePLRHpyE2L0kUVSUCT3J9LoApVbEY9Ht6i8e/kCIhqQVXVAQnuOroZW7LHlC
Q2NxRmdTKXpKVOR1vDUIFD+veFfTAl1J8Lw2BJ1E79aiDV9+iBwjHkyt3DbyfWKS+sIA1v1ALCFw
Bw1GYUHMw+1xluM+W2p4zSYFhs3CxcQC1M5Ux83S8qHKDSDjtNvNdM/MhAMqN9UeND//wncXD4I8
cpmexCP0tEgWPtBcgAMMQoUJTxdImTYYU8OKwrYDnQxxyxwv+NThbujA+QqbJ7Qv/fwN627K0iZ9
cx2EHvpOaNuJB0EljJtlXMhV5uCFpEiAmACNC1Dq5HSCVCC5fsmKyZ1fIRKPaF0n2a8q4FC0vlv4
eJc2mlbVBXUiQpucagWoZSV/xI5g1aClkOCmpVnuxmwxdS1kzCA8uGT3tZOBOP1VhM4u9t2DN/zZ
ObhyuVspoMT0PDTSTnPT7e3ZnUN/GCDkiOx1WibmtOhRl47bBYVw4qPG5b/CwBc0unzz3eZqAGEE
qBH+VTXsG/MR+gZEI0peWbLO+dgg0fnlZTz67BdXTUzzNAQwyEc/bwZVTR2pGE2KSsRN+OWle7qb
OjGk071R+it5rCh5pR0jUJcsvIA4FMouZwN7uC0XTojZp9ERA7C4icBiTo7v3kIIt9Jg4KTlE0on
gscL/9b+vfzecz1WVFahPAlkJKjCz+9tSo4e9DFsEqiZvDEOUdwVSX4W/gv5qfWfVeKw299/trOE
ABwejPDbFHb45zHbJvV72jwQw90XrSUguEA9w63tTTMwJzxXTrPXQtSllvyM5oyfmNK/B57sIrmU
G6DeWOPUcYoSmbYy9b0R/erUs8tX1cO7Gl0zfK1S6YS2PKAfVb3rWkLSU6L80INgXbe/DAPPju6H
6zbrcbgonETKN3fU0UGHRzhseqNauGRn18LVQ09ChrDMHa1yxEM3a8i6IqFg82KTDQMtM4OFo2/u
+rueosk+4EZMFKSt2Jvpe6cqRGlATP+8vQDm7vLrMcQbX4Vacj26HizTD9se8jyMZZAS4ky3lz74
LMLIstlAQOfwytImRTmDrx1YOpQFNE3oJ+I3U5PHFePeVT127XoAVQC/w+ms7eItP1dfuhp7quAz
xmovZXkuVvkJXrA3oH8Hn8Z+bqvX3NxkOL/entZZ6IBli8qPQ3LOFfp5XsfGT3vy0quLs07OlGQ7
UqbqXDhPqbewWmZjCEiChM1YqSmOMVmcXaVGbj1mH6ZHZl7dOdCUQKBqZrUTJGh3HL9h561V5spr
k0NPfqpoP/naAu9ZAegzSKq4aE86acjCbIiTa1rfsxB95OG4YijLfp4Nr/EHGY57dN+STct7rO6g
YxPRsXkoiVEVgT6J5ORio2p2v16NO1lzZdhISuCh/8FNIizN/xoSgiRH6sJbzu7Xv0ebrjLXkhQb
Q28oW9K3tDxE9XNU+rA1KRRQAo+/ID/X6/sKqmBUaZvUuY8Ryuv7JTWE+Z129RyTampVetDYo/DD
ZRT8cNWQDHxxtGgzOg+Dcd/Ib2Ag8CALlsArs+Hi1XeeArwbp/YL/FU/Vr2L+B1mu6pwQKR6YXB3
ZeEqiF9wO2ELeJQCyn9DcjGuH0D7vNCMXEWpv0s4zjhNLKxJRCmG4m5AYEh13uMhoJ/+q3VGs9wQ
OtnANOzJST0qcW1Ixn/oWEKRrDjZ4LbTPfCQvrgsLLO5I9tRMI6h+0BP4EMA8+rIjvIg6gCZhfeS
eQkS3OQM7SijqBB6a5+jZXzBohUrRZ2mkKAA83PkBTIcudy8v7OGYNsrw8Jx95HDTjc47TlIPhgQ
Cfzo53lXrUgfDdQE78PE2I8O7bLggB9i6t9pLjKZ/o7wss0PpAx9tuICiLN7aoypuhl9mTjyofLh
0LjI8Gj7rMNs+0OXwX5p+3YzAhxMZBSO1JdAe1KjP1zLoyT88qb3ubh6FaVf62RNdqWiG9k9JBHm
r9EK9QWC2ZAotkkRYtEvIaUzwaJUUT4x8nYjvC7bknpUecyNLTcSEJpNk1OObNf4oan6O64KYyYj
m7IZyo3d/dEDlcKJ5b1PeH4qcxS5XHQvy/jRq/M98LdeehG2UJjWxCFeKdaFMyYqpK25yDyeO9iu
5nuqCShVWhyXLmuACgke0iJkEhVs6VEHWQDwZWHJzUWmfFcWHYrmSPpMrpbUp1CThn14XwiyPTKY
0Rupl+219ys6DWOx3NUAwjlzZ4gMi1UuIyLy0a69WuZFjrrQB7eaArVqJyfLjlaDomyzg0wNuASo
bvvZxncxzYYI1b5k/bBL1HA/JtK2a4Otkvo/a83ZZY68qbsf6aAe6/GPUG0OelXdUb6lvvyVH5ia
bmKHdRHHh1otdqEyUoA0N646UDcrniTkJIt0DWZIKJHmSYyYB0tnUMenMXJQ/IQUNmgrTKWPBkL1
1N5E390+9IBepcBf9+1lkCiMUlfMJAMR+qyFdKfT+cxWpoJEEHxWUN2OZ5LU91sKhRQTrUJeA7l3
anKfBLoX72Sjt6BW38v4ofgidQ1V1/GLD+Az8l7AeUjpM5cbRW5hXAQZhKXgCZAW9kchMrt6+jOQ
FYrg6HJ3J0qEQ67d2RyKbTaswnoX2JSjUxONsSWk4expdfUZJwmG72qJZ0jqf6wYx7c2uRTkvwAo
G3MhUZu990C/6FwAFgAYc3LvJb4+RA5g5Pvkvf7davdDfGCVIpyqrX0HAZdNwKH8dntrfCz9f5x8
AG4Ug+qNTeHt88knlbYpFIej+1h9R5xhWydrSqxjuEeJNNVweef7ep3yZODI6abPXpc/2ixYI5O2
Hvo1UXLqdPyo4u+NuQbu7ynN2jHfZQQMoRb78ZELAJffcwzwVEP4JFcxxPrtBcmvAkpCoYRnJYCd
RBmXBnzh/Cot88gWphfvntElxLDGj8oL2D4MkPp1nextjgpRfhbrrnWHPcSdnrIXiTzLDkRZ0mkP
RgztT70gpAEQX+2KY+jBO1PUvXgCan/g1S8l9lwceVWAq7GlbIUwLkIGyx919qS7mt/JjZ6XOate
uM6K/S9JF8u5DBdL+apg84oECfaijbUPx/O4dzjgLTneFN+KTEGH6i2nRn37a8+i3aGC//W1J6vZ
ccfY8w1EJrRsNf5ovwQQ5lfjV0AP6m89WEU/8D8v/40TDiBMyjSsbYJnfRJe1J6Zm4EmjIbRJtsU
1LnA05drr18ngfByRnTClta5tPC2s1N/Naz49asTOEqUSNZChoVBZhXqEdawhFkEuVrvBefOWAhs
UIiYO/LR6tMUMkQCiQkEQW3w7lVtlADs0qL7YH6lLSe3xi7Q0I2iHQzXHLks7FYkcJMWV29fbpJy
RH0BXMITkMwK1FaIWdClaF46RKeKaB+xbFIwUWlED8d8yvxh70bOIc8KvFPf+Jz7yPsjRHQ5t0pg
/ebX0NRQH5IfxTPgs7Mvw4uf7Gr7QE9aexgGHH+InyTd3n1wa70dDpmiryPbZzd7pVGlemySSnCF
xJ6UZNzN4OIbLyK5TepH6scq24juixpiOV9pT1qUsA0tbNPebUPfUFpFrlzzhUr8Rsro4CBzSY8O
CwDKKZuIuhd/FAyTda3sMx0jPQEOBdUYP4cU57qwJ+fA4db2z1qsr2LLXws9rFR+9GO6uPKLjG+b
jOtnOlob4Q2YD5S9a0QA9zmKcQbhj7JTtU1mJBu0ZCCeUfNKQ1H/zTpzbxhfKU5h31bFWzApQ7qP
Syx0tmGHUewGRaZy3Cq8jPE1AzgKanc3GsOxrSH3YJYDKhZVByrxd7SUHwzJ/abEGZ2uF5NmEr3O
NsWdxH+IQ2OluD/KCJk5nbZnIB8xnRqx75Hkr0Ei1PzVfVtDNuuoy7MF0y8GZqTCuBQVcviKsALN
xzDB5xCpK7ydo4EM0McfrDd3g2vsqFJsukA7hsqKNsPKAJrZKMBsX4K0JyRE5EF9EZEn4mDU4ZiT
NKNVjtpHoLY71M73FpuO3H/dwaEXdtMIuUR+j45Zt/G9DCO8e8wVViW4ae4ANzilVQ+dy1snFihz
OgndoUH4pOTl3BQTXjqf6Ho/KRGLNrnYTnQEPby2kpGi5wXmzcpE15hL3bc6Av631FbonV6S9MfY
HbzxLnUfus6Dxn22y3OZvTfFuYiaVThA5spVJNLQ3qSKlkmn3DAezd7a+LW9QWBwJAxXQiQINYS/
hUijvWGbW3QtQ/NNJFAqck8JYoNj8FPPvjbhW4aVfV3RhHgo1OdANjZZe4rKn7mPmOSphB7Pamm7
F2IQEr/C/A5U26JnYJh4nwZ74BhH3TVX6VaTmevz4L/k/rvcyNuiaFEgf0mJZSDaapax60NlXbrx
ppO7ddU/x6Z0xlSChjeifTBn4/5FSJOJnzp0ZEWV1EFW0ew3gbevtAgKEiYo6guNQ/gMaL35mbRB
q4q+qJdeQo8ztDfRyAfdzUwisT78TLyH0kNIiubqqx7LuwErGclrxQYmmBric0bntcWeaLTvfBXx
sRz2bIvPSkenQe/uYoQoO5f1COKD12KrKyElQvsxoY0aXzxtY6n7NCb0rF6GASBV/eDQovdL9250
2W1O/l0sztx7bVDnSa0zF54wiJaJBWuHLErL8ATZ5uG9asDKJ5CSlXQTIwROw6qCC9R02ZZLvEv4
ooii2Uhj+3cQh+N+n2UbLD1KEB4GyjwvlQ17ge56lOPdhyKs6EqYUXlqx01qYFat6jsfkjG1GZE7
d7F6EPp7mf0mUq60u2u1kV33RrZG0un1T6BTiCkwf7GHg1iywCPG7I6A/Kw36Z68eS08hJP2RHHi
oLGDA0G1GLDU9F99S6Um9bU3LqVGb4QJdrxqncUmQXxzRP7dro4Wd15EBWXI3qTixHEVB8+0ejJu
CEXZhEoGhCQ66rWziVNvx+XU68bKBNMfj8FB9Ozyk5MG98EmjgF2sIvypDugD+ZbVKB3iZ7hcPcc
Vai6yyeMDXBtUo74RTmgItQY/cyxvxfYFg16WePKwCfoNFX9pqzUs8An0Z9bm8NaaO1rHHt1Xxyh
gYQ2WUr5ZGflY0DsvozamylsmihDCJ86LmpbnUQGveE1WeHboShIe+hQMDUixwU0JT4e5wUNy9sh
0ExQwIi4pwrXZQVM2+egwLRdO9Ui4jEuY1AjbhW+CsMJbtgm6x8WW8BzwwH9JZ6ncoyR9yS8bjVJ
gmqOcK3ibWn9ld17GD0hhCTwF0sJxEcZchLLmzQYSTghw3OUTAYLi8IdvVYL78G13luAZmLqdI7Z
7cYxPUD3CLviJPqfBTyfoUCB7yxOZfIuukbcOWzIUPBAchPie1euhFRU8Z3I2uY+4RVxY46O7IJw
UA4cfSVep5IHkU3hFJLbnUkQwqLmaEA6Df6JvxDOfRQF/vl6IoMHR6/K8uTThUOb5X6ArWydtbsM
sDBKY4TThWs+pFyLfE3oUmEdoj9gr2td2jY4XgxGfHDzPcgWOkVczRgYX4R0svGUwDwKOROGwDuk
acsBaG4No9/6sGFIWdpdKuIS4CoEEZEq4FYXDZBOQS2aELIrXywQ9oF7TvURZzbn1Pbboam35Cur
sr7361954KxF+EbN0Jdxm1O2uuxuY+/k+/lGbG/Dy9bSgKxLPiw0euZySRPXePq7qkXsNVWU9T01
khvFCO/LHqi3/9pIwJOA6TQNymyhto+iSzg+mbShQXMRfS3ksqpYav/4Vlfji1D5KvZOHLsqTZPx
Fex8zbhaeVwkegcDAKLBMJoHP9LWGU1YuNnMg3kCT40d7tiB8xs5gJHqFUELGd2b6Ms7yDXURb9w
Fszk9p8maVIWUpUQ4TbDpBJJlxDMLlLOFQd4YEH/XeJB/B9fhFwSWh8KSlOVsqpMq7wSmxNpehOJ
MAy49FP9YTmrEN1iBVGfuXisJZGXOXFhuuOGIaAugHimtba8znW7T4bw3pUeE8Q+zKfOMCCCXtAc
owpDjGseZesVEu9BXF+OCloVCSHZMPZsw20uHxv4ZChpiOBOXKYCnUlHfUBsKRF/BOoZ7XsKuOP2
ST13Nyi2oLRweAqY6+clZJjjIPsjXweGju9devMlIy4KiNxWlbQusba+Pd4clAYYMtqLFvG7uB8+
D5iZo+YNlh7ek5sKVlUOPgSJ5foOmZLew/1xC46bV42bs9u8a8GdTAh0+xnm3/nvR5isyLwPTRPE
4cc7p/Yb1YGhERAV23sRUueLi2Ou48GyQFZLGB0qMP4/v3MQeEKXh1VJrwNmJplRgjdJ06PJSoTA
1YDWUmv+DCCgMjsf0b+0pEsyf1hcPcSk8GX1UlFakRzeR+NZ5FGi1eUO3zktYsrRwXjprGKVue29
a7Vsk3pXh/FBpQIlcgZTg81YfuNHSRoDtAkaHE4At7/LXD/00zyJ8+7qPAPJKiMuq3D3VCfW4+jD
wN1DCwEIDJCjJD+iLrUwpvgzp2coFHrY+qrQoZ/24+LcKdswYkx7PEe4RSN8DwY/a/YYdgXKGwkD
faiU+FuWXxeGFuvsn0M7KgGLIaNPMNl7aIsrWRPTD/HpTFi2BiZ/3Eq2htMTnkYKmzHfCMLB0GNk
QcbZt92mTqw1Is1Hl9+2XIedc9kArmQqVFeEzMcU8J5oRd4mTYOpfLlNyurOh0FKd440T/GeSXy5
k7momZoKUBkT46Mmn4K6Bl+22Kebuziun2VSRusNPXM7uQ4FFgALcRJFhBQ95AqXF8FcACm4xJjK
gFR0pl6sML5SRSoZysn9XSYgWMW4BlMnIjeV4ASlN3GOVzayUySU8ctICtzH76I+mvKx+nHcqOOS
nsLsBFw91WR9eBLfqMkrLjOHNMw/lUiiymc0yqRFG9+Zlch9SbAOhxtW6KR+qiOgmdSC1lMMW5pw
YGk5ipV8acHPdIjM62EmX9RVy740U4ahW+GiyuOu1S/GZTRXQ7ur6427hMKb22DX403umlSVPDvw
GY9DF5VWml+i/IuV3O2NPLd6roeZ3CdtHHitESF8LaOjnhKbpkeUyST9e9Elm8Wobw6NhVcuhCGk
fy3BK/t8Sjp96nlxHfCxsscM9dzBunexlE0SMIXrCldLadMmv8Lu++23nD2dhZwn/mboXHBefh43
kQyFthQ0zjC8IGi8yiknBij3lpGzlwqUVmX08ROkZ5fMzebua+xByPAg9uJ2NHnhLJS8VA8F7hUE
vsZ2DLtd+oWjSEqVLSVSJ1tYqEsDTq5Kv+jlrsoBb/633ogmkMjsBPhICKXFLSB+//n29M5t9uuX
nMyuaQ1NpYYsIuCJIQC76kxAJECESbEEQRGPP713aJXCfMTpRdesybmSVEHmShYfsndW2pcme0fx
U8B12R9CTk9EYRQ1w4Vh51/w71HFpF9d7oNrUhiOQQlDDMpEpmGeP7I8pCiJdf/NZP411nSLmEXU
q0FHcZwoQu/PIgmVoZeQNbft0+2h5s4YXKmoXAFbAvY4WSv0lV3EusBjcsYwFFeUr0JYer89ijip
pp/sepTJ6nD0rLYoytL00AWeOfefxnaB6zbXthIGHEDs+AdotMlpabaKUY21aFuVDu4K0raCYAQm
x3iRI7SViVGC/HumI2f9RJ2sDhbkiufWx/Xwk1M0ccJcGQeGxyEVSH1jPIL6wh+asW7P5WwkfD2S
eJKrlViWtaHEKpMpHUrlnYKRVR+UCr4+DrnUFTBD551LA6PL9KDqj0B0QAVlegZkZyWbx6I91c6P
0itWi4+mfJQM/vmh//4Ik73pRp4HZZizzlZOaInoHnAoH1u3LDv2AAQ0DFJpwgb1XaZia/JKEdgu
6dNjOBtR5uBENsp+ZXXPeQEs2kOTz9vagXmCUJrazi6gRhDk41pIUKmUNxMte6BuASMUnaiLq5wC
udyL4k721ezKjac+sWWi1ILgNkJeG1f0r70oppjQUMgP1mr1tSveGirDFf9WNPnaq+lk5fm+GTPM
66vHRE4xY2v/GOSnWMm3bdZ8zHOHF58enuqoe7T7X+1P5OCf3JPm63d5ou9svdr4xpdc+o7MArXh
uNoNnb4v5WcbyKJodhvwV8SwoqBQRNJ3Lxy/6QnyWVp1UPrh2NNJqioaTIlEQTg/ePlrr9enWvmt
pf1DInt4ojoouVCJV99cFHHD6E2SYN957yOvBwD7FCXraPQeW/rW1J/YcTQdKvtPLJxQCfJPFs2n
Ll3Do6vwX6aWOrTJB4CK9rlGcavJrJ9+c/GCbuMkzaM4gtCV+ypsm/zxzSmzE63CEZvEqM82opcA
3ZgWRbJnDCSyNyHokqp7hM7SEPZH42Mk4ec5npX9aNL+y2lOykdedZWOv8QzERamnKrEIVv1jmxJ
Scc11+muj5uvA7xLICMp2E2HKNWz30UvEyVX4En+OaadWLb240iZ3kuVVWf096X+02Gq45Za+sDn
N8MAiz8Nxlp+iKN6VeUAERhcML1Khwam3rx73/S8eQQ98hKAKbu9Z2eDD8qu1AzAblBimezZoXP1
tjGBIFvpSjXuzOfYAB6x1chHfqvq1swWantzihrm9YCTjWhHslI5IQP6WKbSNHHLt4DGau1eEoT/
u4sgttTGDgYVxdw0o/9ANuQ8prm1HgmGQCiv5Mxg5haKfh8I3X+cEIg8kzKKDG2K7POVqteHkgdT
QMWZ9JR9vd0I6SHTtTegdeh47uPwlb7xnQZI122OhPdr14cGi8YfZ6rXAWEz2lVB4SWXo7UN75MA
AFiQD3gNBxAtb+49+rBpMW6gtQbmCIIqRoBW3uqtdFQw/BzqfeZQq5Yw55bPaYrCGjv/IesRAlDz
MyXcXYxfkOsDuzDfxGEkJKdtXDm79hIjwokG6EqlLVWlgE4kig6UgW8vmbn7BFDYhz8weMsPJPTV
KW+0ugZnC4cJUlnhupEmT0H0S4UkRonl9lCzITnyc0CKoIlT05pcnX2StIMa4cKI9Y9ivMqkaOM7
xe0RUQQVv13nh2md4C7cHnYu9ADvgbwtJqCiH/H5Hhudwo/UBiw3WRuSQeiceu1+MS5YGmWStOU9
esBlnUM4qU8BLjuEHyl6WIt33+z34lUgJmKipE/lTfvK8sOsoolDQMrJT2sYLqzi3i9TaGZHQjcM
szG2OOJ9n+dNy4LMLnBRuU+9ryBh3fKrEHgAlOGr1krIQ2aUWcGJbThTYYmZdPA8fmUxk5t9DkpO
DtYIJqQH8evXKzTrWmkwpPC+daiC9qdEfQdsb1rLsqZzCY11NdLkMJPgdlvy6GF7kz2ntJ/Bzor8
G/Y0nXO06Rbxx7MDggNFwhs5Hs6pz68mR/UQ9DLFRjXeEkXE3LAgzDOpWgm+KZixBL3g27thNn5F
aeWvMScJhkzZWc0rxqxgsNNsiGDxC40+E3RJFX6854AqPqRaFXpDbO9NLrDbz7Dw2lNsUjJYvkJJ
PQSU80AGRwVJuCdgeiGY2EAMDJj8t0ecI3RA5lBs2IYQZoB6f57p3Cs9x6PJIlSv8q5f2fk7St9o
k6694D0dz5lfCuKMZOD6jTcsLVgxAcjhtealq8pVhJWNaCouPJY4e6a3FBwTCzwwWxmg5efH8sym
HQ3wfoJUkdPMExF9MhwRi0DQgA5MT/iMb9u6cEPY5Kdg8Qnmjq3rB5hs8gC9atQ7eABxeY9Ej2MR
iW9f0Ae6/a5zH120T9Cl5zbGd+3zq9aIkkpBB6KUkJ1OqVadSW0b/9l0Lqb3Apbk9nCzL3Y13OTU
cAPcpNwYMmYZfBXAI+Oc0GZePI5nI67r15osrEhtJQpovJYlomWSBuBqtCrAmFnJAzEj/m6Piy83
O5eCIaDJGgWuKT0p6HCqGMRcRh29Ol86Nfg5EXi7Q3RHUzxoBYTnXxj44RJF8wtSPC600/tgaBJF
r2vIm7J8FrQIkiwuA1TTkB6h7FM45xz8dnZEtB9ODL0JIDL/4pvCXYcIhhMmBKjPSyi3pA7BTF67
lVHKj7aQUQTedtFcYf6jXg00OSNTqc5TvyH1haK40tN3oZMHJaAM4Ea+4A7oFVv6+P9fL2dNynej
79B6b3k58jjxcljuApX6V4UYQqH/nUNrUojR0y5QVIevSJMNyKEdPNMr4H1uv4z4Ev84165GmRRi
Mk8dYhWH7Xuha2HkSMhUb5TLhew9Bq3b5d7hXLHO1oAYoCxMoGBNvpgiN3ZMLRiDqQbW5am3vJ2G
JK1fbLGKk4H8j9ZjYNm7xfbU7Jv+PfC0htbKg1HmI/UYusOrTt3bSLsWAuvtml9RPLw9rR8dln/M
q5AP4C/aYebkuFaNrE3tGDq3WTzrVbRpyDz9ol3pEkrS3yVkduUBLZbmFIcN2Pmfuf4eUUgUZjZF
vsWaNiyVXVUVMCkwggz+9N1iA/hIcBp3Vqbdid9cGdGWW7J23lkiuVxwJUtfEKmqEfQQLoBCVTVR
rX3klB9hSh1Udwjdp1a+aQq+sf2nuKbgUeRJ8CigbS56oMIQI7MRbi2fh/6tbzDZcVA4at7x4nFr
bzfq0b4tgM/RtdKM6rnYVUa8FcIyFSaVt2dxNmlFMcAQnUzCgY/m+1VEaTmeNo4ZZGCKHL5HVxcc
b9JvPQCRYU4E5L+rJI0Wy8VHxCcWWHju50DeUTRSzD9iWllw6ncCq0bzfeHhZleyRXD/IQeCWt3n
Qy7pVJOiWsPF1awjALZoQAWrOwmfd4SaHoAa+z/knymFExLDO9rxRQUNcufaKOUcq6UzfzY+EVwl
Fck8RMMn6y2pnSYNBnIApMpSFpGgGetes1PN/sMh6b+NZ+bQ5+pTyvy50C63J2T2Iqd9Q9AAVegf
/ZQqlbPQJiqBFEIdKxHcLNrOTrAE6Zo99LnaDBlSLQKM06gUUc64HiWItbn1WoRIcVVPJMNUg1a5
8iSaGnbytHiTzx0fkM8+BGBwaJ3SEcLANKkaWfTV0/2IMTFI23ZbJTtVxWp8Yd3PRQ3XY02uzwbh
jyHAjfk+AmqbW/XKGw7kUw2bX0JLTNAaF+Ojua/nUCWnH2XpNnP7eTX7StsgigGbs5EFowp8f529
u/js3F4kqjFz4cDi/BDfADYz5SuFUtvlnkySn1NiBEC8q7bf0Ppwx+P4wwUOa53jatN/x/3QVjZR
8D+kfddy5Ma27BchouGB14Jvb8nufkHQwnuPr79Z1N17SEwfImJLo5ClVCi3aplcmYZHmdSMejSA
6C8EQwIYnqZcLZGZedYfbjAq5og+KJvwlPKCz6QqXwzoomUq8Jkd0JaE/CFqA1AegSH8fRUeLjaY
BRcg9oWMw5T0AqRmUdTkIRgSI6dqb15mlrHdsfXMYj8cRkRtEzdFALxzsqdSKotuJeJGQv1DVC9R
uKU9G7O6PQ9jNrzm1PyokC2YstWCuqqSxw57OiSAWbmnAA0OwbrpdCF0BgaCcloYb0rlFPKHZty6
jOm5Fg/tuBFtpEsoGfy+uF+2bvr2fvucL/vx7dWomYqt8wAZHtdTQakZXPjC1VBZAN0s3tC1ArFP
wBxpX27XIpROJF3EO1gVd0n9bGA3B5Gz+wE4tZwDP2ICmucSRX0BeM1N1M2chEfqGpRSmjbwSaKI
OPbnvatGpcxAcYL0Z8voXgIRMAbM72kFNYzGrNReE8HLt0hQNSlTC2kPLVtBIhVsbQLol2Vd8F2N
ZZ64hU+FXLccsyBC2Wt+my7VPiChyBO+Z80y6IjYvrc1OOhqtMd5uQOx8VZN9aJaoHVyxPmoDo3c
my4aDUrkigLF2zHQ8Kog8Z22sqmO3cx7gdosPYB/7ZS8QDIThBHcX3ECA8ggx+cVvE8O4oww5TA+
Ijp5/WChA1thuEW76lxUcTstCZUl5wIt40cmB+n0hrUGcdALftBT4L1y9GhBlgYgRPQDLD4Q0fRi
veKC2oY7FWcRCZkPoSh2lOBKBf6Yc3mrYtHwWt25kdf6jlZpgN4XUydEASOKwtcYDzl0zsxUgdpg
CGZJsNhoJc5z1KuOgAaqpFV3cXng0B/kp+g/kO6gbbZj2awltBgA/gy4Bqm4VB8EiLolp6Atdfoe
c15+iPuBWlqELzrlE6eGVpC1HKB+tEwWskBoSw7Id/AzMrwYFNF5l9/hDi7DsTV9Fk0o97A5lCK/
bMGZxTMQku+KDVNsak7SMhJl0RMt/snAKovyoRR4A/AnGeFKD4llCtReeC7onGUyQkWMUz7HVnCY
MtdbwJ9pcceTfRAO9Rr1Cz2gphjX0yvax9JvGlBXorqJ1hBmxcSh3Wc3JnzJ0tJEfUGrxWNbJhp0
CFcxYOP8wnfyoeYNBamrKGIgDAQvTXD4viJoZVygZwcpk6wVCbpxQI1jgzRDl8FNIjbpvQ2TpyKH
CvJORitogGINGzNaw372vq/5UrWlgCV30WziIQH1YfqU0kYOBeyOTXZmeL2JPUKb06uK00vuKAup
wyp2OayE6tIBS43mi6TmlkXba/nwkdBndgDMGWn9BluYMxfaZj2AlBKUIk3hQfTtWIBjAMAlwI4V
NK+MwnkrOC4gIkCgG/goPuHNAS4fpQrjR82VY8DcN32F08rAd10YXqIV3IfXO34IkGSJgiaoQGIb
tlCs3hP8LwGdp1SRgFBSH57qEAzySx99ivBws563MybUu/Ql2UQA8TUqbi7DmCWEyaIsX2ftyxdu
OsaLiq44NnbAipehZU7FGY5vo38cgRtIqCIp2m841PUoBSUypgHqeKhpsugLd6EVOkSp7acbvyzQ
ejMc+VBdU/pJVO3BhXxAa64gJs+Sj/bpTVwvPTe7xOgcKBdQEOEu6vhC2TspJ0SnAvV7UCgj5BKM
WwFCjELLQK6K3hdXXkXovqY6X7i8SN5SnD1OjAcHFR3ueHQ7HNXRbNAaB2C+mQr4f/KHGN6XR7oG
bv8p3oko6SBylYaFPnKcBeUGjD4sgFjCzUpgy2g8I1XoNwaiHCV/oO9RmjEUNCkmXLricvczEteA
IiDEGZ26vqDugTz5Nc8CPURckaEgioIYVUGlZKc+XGrQM8cd2qEga0j/kUddJukENhwUQvGm8YSG
GyILBXawESIk8VoJDYgCRNRqtPjsJOF1wNFjhOScgLiy7LZIq8pRp6PNDA0GbncoEvmZQ8tN1XhQ
8sDBFgSTY+JbDRbi0pIXOVr/UJxFKYvNPVPINh7sTF8FoD0vtqF8KIZYpzEfeifDPEIp5YIb0/Bo
4cP9pjNv1HLNlJR9SgLayQmaZa+A08yTtIHxIWB1HLg1TEIXXhjm1MGVL9nM8vETqExLpUxidHlR
LcbeqtVexz7DwqD6W6M1EXuIg9fKFmUYdcHbPcDcoR+pXkbPZa0XxalSoU8v3HoRillQwgQBMRLJ
QbQBh4rRMLnOZr0J50hHleYuQX+lKQu7kjZCzR/ot9NqvoeOVYamW2uAGzgbGYMhuQvhwgYdiYlG
HdwcCCYB3Cgzyd7vcPSFGBR0qIugBxxajTRnH3W50TMgYRIbArrepwiVfL5DMxGYSunpldCvBxI4
rDmSO70UO4mA+tdwR+PKP+zchcH0IAsfrAodq+6wbN3QRhiSgxs4aEU7kj7GEOUBqqG5eIrV2gQE
bQdwBqvcIW/iNaLeSPAvQpur0VaK0yrlB9RchTy0Eyh/poGigyDVz5wRiYIu4nUf/8QVwBCOQIem
u9A2A/YjnLhLCojJiJIgWBHoslP0Ztsru3J0wU8oAsR2CULZ4NwULB0csKdnCacDyUCxuXRKose9
iHY5oANOEByX8xENOiQo4SU0lwB1UW8JlmAIgBEqKMRDPnMRLSGCSLyFv0e5KYPLEfqhyTCC3meo
r4Phr85Ke8wcdM10pavRexexwlLicSQCeeXCo0nFCgmf3pLA79tBDTnh3/nkfWRUG5nNZ6UAOjvV
OmAnfDXdMKlqq5mnq76/UQbZduN21+OZK3AThrLb1SE4diL/FQ37YQz3pX5ZMARtqnwOYY59zOs5
mmFZ9yWPLhmYr7y0JtJt8ZZVh6p2Ys7xEV0ARwleKChOQqcuhzqOsKSXeyGqejGcswzeYCDpi3ih
iXGyD5JQd+PhzvqlXvICKfnKiHN3NzTyacFkdjKCgaLYdkWtKehIlbnNKN4WxW2soW/aZFqT0YZW
tKxFF7e8pQmQI2gsFhAQpIVoFoEMT7AH915vq9BTU3OFUNMax7d23LLZLXVhXGoF4jg4hAJLhgrJ
z2gj1U/QeyZ5/1rgVixcK5F3DNWxieGJD+8pbF8q0xTUaA4omqliqIvRYEb7WMoImwQrV0VlXEp1
YM0A/82tikPhH5nxBfCtnJCipzPHq+Cj7z6ycipUO7IkUyGzPJDOb/Qc3gQnq4biFhbLexuxRvtQ
CHoZxci9zsgW+TLNOljjaBljpCB8Ht3Da5W1Jekb9Iyg25QBxiXutgE3miUEVvmxcyp0lPWhCK1A
V1P9WE9ALCwoLs6aqw35yQdAR6nRdAzegzppwc/b7XuuBEEwbo3WoCVghPJrDmq8gDQjazK4OR66
aQbxAOCUAWg0mBX42JSGYMXLCfHkFVOcXc6S2/3Qq+vMj9A/bYLjiiCFbbLqR9T7+2zgTRY/zUqp
5goebKetwBRmBWcu3F4vsMShKELjDqjyQrQU0B6H8t4HHIFd6OlQEz4T4d27IFthjmMA7TxgLMoU
StbNVYzjq5xlKVEiwBj9pzZkrKEMzIWUOe2Y2XIVagob2wCykBIKWEyJFrTi0PkFyf2FXbONuYCg
uiyPZhqmePFaGLPntlwK1TaofNsPwd4Hf7AFZgckNOc4elWhkc11vKEmm6E8MuJrCuKuwszyxabi
IS9VG6F7V9kT+sM7YVulIANn8RgGHBQtbp34zPo7bnHqgxTuTe4RsQArE/qh0FxHw05JBpFMYiQZ
/FwWZ04Bk2troetQH73AypXFrlVco0/Bgo6kIgoybeRpMjCxA4dtE9BqdPVVNJSL20y0Oqy6AHkP
oaoB1/IvEVR/QheQ9Q4NubseDM5YO6dO8DCnJtOcQZXppqwONellyQigCAGN6gucNTAOIOaDYw8W
chYacLhfIRBJVX1RIosFVXjdhHotrQX8KQEtafeutNd6sGL0ixTcmWF3bm3xTUAK1cXPpvZi8dqy
V7Gx5QYt9YqepfWe7a0OJ5tB0FGygp51Jt6iziPsqVqCmOngd1rw3O/ZU/YKBu+X8LM/oq9UOC9O
3GlxYi7o2z6AOOyU4tkKCDuQwCX9S/nCf8LEnceL9Fwf2pfxs9sPO5xv+ZN9kp/Ko/rUHvpLs8fN
aV/qo/fWnbJbd+7OUKWM3vsXkHbA+IAigODity+swSVa/+LdupP7GlzHD+FVec6wAvDmLs1J/Gj2
3Xk4s5fgyl+KG7q6ldfmxF7qj+AGm33JP9KP8oO5+Wjp+KiP3Tm41S/NWXyqTu5zeE8/cDLBlFK8
4g/llT35H90rBxK8z/6c3asPGJQQUobP5bV6FY49YK3vxat4C9Hm9zqixTQhzLv6ruaEv7G37sC+
+e+4mhfhwl2aw+IzNAQbH9t/VEBSvYYfIygZ3rpPUG7VAfqQCfM2fA6fgO8xb/2be21f2pcOa/mJ
hcJE+Yvy3H8oz3iC5HPwnL8Nx/qWX72nGlYnQ+RL8N++cSj3o8cfPemv0qt8a17Sdw8beV9cwDP/
3O6YVw7fk78r2MYgJSkWJEoxD+adS0i/xx7vos/is8QW4dNC2OASDi/9OvVtROM8SFReEMGI9G+E
z+4Tg6H5PX6X8R/A2YN1fote0O3NXN1PFoaCA3ETwV/EZ7u0OFurP/KIIPfSvWK18EInz8UnvGL5
Ldy7VvOCn8Tv1QuDhMDN/USCLX4PbwHcoqeB/ks08uOFf83v8pOnkuBtvLhYFOlZBn3ahX+rdWbl
W/RXbZbX8irmAAJVOtKFcPcYDQHXloEGVpoDgyWLp4q/0BwiiOe5Fj7OvWueBMnVwiTc0xC/gLaU
DDWEAkZ6Ua8UtwG7vRFlqhZDSqFyF5qHy5tWGWChiiFAXtl1gFACh1194QdXA4qMZF6Gt7MB1z5i
5uRzTJ4VBCOoq46LQ5fc3L7SaaarrT+pMirgoEA4ashHU6+awgRdoXjrOtGmZd8UPPoAxiB1DECo
UcCVgv/ARMBbYiEzIBDACEsd9iRrbBq7gnTXA5uaGi/BqRDDYPl5AT30krBFZTDwKCmhP1qJ4Dn6
g2CB1degungeCAHgm6MQDmcvQNkHuPsR4a+yYRCeUagjco00+Ib2Ak02SaXRh0ta0sAEefG84F3D
D9FAFW8ikTavlbSRiSqSosIE/7hMQKkAmT1KrRCke9HjAbLVYuTe2NySAB3poyUq3JyyjON3CSCJ
rAg1XpFRH20o1UOXg5UfWgYgf2j8Xk9g6qr2noLII/G0ETsJ2b8gOSrVHQwymaxA0WKjFItj1JRv
EHflIIRNeCk4x6DUx0qPXqLDvUR8uHCFEy3YAIafxOi8i+9lv9DdBdQ3WEqH6YHfgNp9VEhQkWJB
epb1nJkEhSFmnx2CMh6RNPjy+NROwU5GsZhUb5LSTFXxxnNdvRwuMY87JYDYALGjklRWhGgcdW7a
fQ0KZR+PmJIlaD6XnsBTxYUAmp6Q/fFJLuAJg/u1YDsN4hsM/0GBPDTw6gcLcCoINrQQgChFkKGj
LQw7hteWSOhfqjwrxlJTrdsFUJszKcyHiTFlQVuxkRmE0/QzK5gKXClLJfzBaLwMnqPiJiJZ3vV2
rF/d+iUK7HCAQvXWZ5fInFT8h8et+7GBR2wwnajF/AyY/WEmWZEp+yLoXRdTaXa57YqFl/vIUsoX
5EJQjHBBnTEr/cQ+nvefcSY1tSHCuWsGgOYSXCQkq5Bx6yCqhXYnWR+fgMrECf19qR8lYJGBBAwX
stXglZxymVULL4MMZYcmTawkT3mZ2wTOOaTFvGeB38WNUyBUHnib8/hzNp5TYJzrGqD0Bi9Ae+KV
yOTjj16XGUQWbuAAxS0qUEZVtCxxTc6TwRn0wg3bEJQqUqRuI5C0sPJz1jxneQbgcaQlimJ2WQ2n
SDX68t6LLMCnPiJzTgvy0+/TpQs4ybj+mO0Ex9SgwJUPTBvSrhWgCqiwsEcgNIEW2N8HelBOAYIT
IrsokALT+QUx/ZaELwdZBu0mOi9B1hi7DhIXsArgsABtf5fPdEB8YYT/mhVSxWDRknjQAdOi07fB
OhQ5cpbH8axGdRcxreYn2SoTByuQSwgosxlMJ0jcm3gX+BxoL2OgenkjHLHbPe57Obb6wntvAFZB
YgVKo8iesQWoLDIzSRdI4B36MHl2u8apFdDYqFBqcRVzEEAPBbnqumBNr9KhQb3lkOklHN9eXCAu
W17Zy3lsN+7e84adO7JGhTQvIEibqJwDpTzcV8obCcQPOsGn9d/CY6QsgkYFZSWA2w27Ch4UWK9Z
+OzDfZWAZ4UMBiVQnxwgX0DAJ47o/UZTFwqv0EdC8mdowFwVfArR/3KIvg02qWpnntTVsoxufjBV
1WGng+kFTI4K6DEoNJ2ZIw94YOWAeYO4Hc+CmRv0mz+Pkcj0xRB1aKRXpFWHlghmD4sDzqzfb8Yj
9SoZvX9fmwUozLTkowLvnvoo4n4BO4GwC8GQRRGlrDKQDCxRtfSMiXLyhboDtbqFPiMB/g6NynG+
eEnASDJLVP6I7+HHN00eHI8dIkbqaEt/8+IFB0qNIsEHB4crJXsI8tZJQGMmJ6kRsLIJBfTWV2Ca
lwt8swiCE5oywJ70KgIDDiiiotGhdLimCXgKQ0AnKXDPEooR/Rx+cG45p1QVkd9kXuoBJysNBchS
7sg1goijYA+s/+ItLLgvaUrQAdWhbAHed41JLPp4wXsDz9OsLXpU4AZMnwdOFEzFPBAKPw8R5J8a
eIMUM9u2K1b5pGjRXtkEaWwHFbSksjv1dprySfFTrUcmkslZyGns4Y+g8HZHQcT1pVMFgC8yexRX
Q4WkeAb8CuCygPMxcxgfoFiA9AcnB5h/JArb/vm5fcYEg9eC5ZaGOvcFyNxa6ilXbz234cC6tXbD
GefmEakJpEQklL6BbQa7yGRIpQ89HuKHeHFZIJdA6cY6FajJoW+LumMNgANKJXCG4zAx/heM+o+x
Jy8F1zUq63IFYLT8AZ3hwO+i8BDhAs6O9ADE8WOkyTlgA8bFumMkvLR1vnNZ0JJlUAVDeygEtbxV
PKeb+Uhd4seIE+dJZdUq7wP011MiLgqqo4VOtLJAb6AETsU9gmgRyUA0h3GIBUDHyCBqaQN+A7dW
zvR28crzFtwvTU67Db3fVHZWBCNCXPcaGm2YvPxCDzHdBu3CcjjXd/6IV+THBCa1cCVxq3gs8q9H
DJvTSMKqELauDtJTd0vjFFhklMd45DQZ/5NBxu/3y/DoEWUloHsgwyLKfzVSMCETC2qLLeubZUgL
Yj7Ct35mEPbRKwOdE5CJ8RgLjJ8/b5yHXif4Ajj+sXek1d7Y5Vf0GQV6n0UHUeHai8auFJTRMiuA
vaqFW70Y9089JOF+n+8XlHvqN6HnCjAcALZgsyYAEaWM/KEPMOFK3eZerDNwgf20OkpAtXZmDJRA
paeOqjIm25xaViYRYi/Ul3Lkyz8EvgYPaw5D+gqABTT2PsFrSK8SU17A2/z7pz608t8/ldqxby5e
wCfMyCZZuM6kUKPVCPUUyuB8Ap0J+l2XRc2tQHxDm7gSFDHkXJNDlDRAjxmKN55y+rmi8/snfSlx
/bV6FGMNjloFJAKTjXQ9sBpApxZ0VUCuFuISQk3o9aGI67qQX6UiXIKpzsr8zAohBwxguyi4Ou07
FtQ3tUqcaJAMpQXoVXRATi2ARUxFgEs5yFA4K00JYWX6lg2AfiB+jVB3KxF3xnG3/30eX97x3/Pg
QfaE9hZQhkze/jIQanTuhF8kKVRIU6afuLjDjSxRdyvuqL+C6BMs8AooNHEok+SAWHnmI6jf+MtH
TEF9WSwmktsG8L1A0EbFLjlOtIDMF4A9yD0cOORzaI0LxUIKVe5oi7DAzn0FNf9/f4WkqpAFQll1
2sKUh0OouJ7/taUyDs+QdRsFZLxyBCAE9rWBlEWwsAFN6xeD6Q4fXMt/8pAmm7+cj59JNML951sm
1jAErkGOGTegDX9ZvBS4TY7rGQpINwNu0Fsuv/ZcaSmkG+gR/r4bjwwhh44FtJOhOxUx4c/L1iAd
VaCgj82AfiLkFSILTGtI0EhoEv59pEfYMfDz0F4mTBTh28QZGAS/BcKpxSwZZJaQEG2h9U7V6KB7
FSB3AwICWn9H5VdGLmwoNqiRQ+l9rD6q0hI78CrNZQSmmuhAG4M2B/pvQJbCSMOJ+zn7vmiHIO5L
/vx0BQBjmZGCbMxKOzuWQIxbs1aXmmavZhC8U1v816iThQi6rlHKpuHPw0G/KqBTI8qm1TcVccy9
a8ZkLbwpO2m3zomh2fbc6BNv5a/RJ35R6wpu3I0tf+4Oqv10Hc2MmLuKmKazr26tlhvrXrutl4Z2
st/fn34/A1OX+a/BJ65S4S6ga5oV/Fkkq81Cu284w3RQrDRH4jhHyyCI+shpqdv/ctyJwxQACKuK
EcZdXa/XVr+bO8dxyIdA1jfDJdoSyzwT0E47a/+a6uRSc4uw4/iy4s/NsjNYs3VU0ztQxCThVv7M
m8lPfPu/BpsYdlAcRx4jfg2WEAgvAPSl3e+9A2qd17NHjo7FbwiQIAQBiLmMbfXppA1Et2f2d/pQ
Tr9jatvjyAOVboGjra9YoC2IvumM66D1b7hfm9cCbPIOye39M+cZz4a3v20vy7lv+EqAfLPsf33D
xKRxvjQMBXBo59XqGm3vKKuAm3lnOk5L1tb2BnWNAvon5DR/sakb8NvIEzeBK7gKOlCYPY+pu/eE
bDKyOZtkb1Vm4KwVst1qs0d7btCJDWtj3ucrFkcbq63vTBM1Ic2x9tbzVtM+P1dPzYwdnyYQ/lrf
ifkK0yCJezrgSschqwMMenQ+jpCO1tzdtnBetq2lnbrVIdYOT/mMI8tP3u2/Rp+YL4aHNqzc5/w5
17G+mG206WE4d6O+2wU46C1We01u2vISmbFh28CWkPfV+4w9mblv087JIuzUmlWw00/6hoHtxB2z
jpFmoNRKlranr2amPXWK/5r2xIB1OTjvJR4X/IozdZfNaEWcQLM0o7j5xLZnjNcXKcVvJ3livEaQ
kVc9j4dx3D0l5LracDAnToxLZL0Bzo0aDsHrZGifoXWYeaC+0ia/jT2xZWKzCLMOILDzKlzDbEiQ
bkMIMGjZ0+bOYpePZ4EhH7hSa+natLBot/GTX7pk6+G1TDV9bi1mHkx+EjoVTNgAcI/zDsABS+Cb
rzOyc0yHrNNPKwD0wdwbzze8Ipp9ODRg+dfnDv3UdZru/pf5/xYSlV6H/u8K2wFuYVMkg7YxzZ2F
zNZRIcZlgQMwswlzRnQa8SB6ENOeGlG90574GD4KauT3jWkdnyHs05jrW3C+4bD/y4ean1gzdFqF
bCdgsQE4thMSOlcMa7K6eWSe3JTs1wZnLu2THlr2HLnqNDr6a5Unhi1LxjZYtLhj2VOC6vW23bN6
tZG3QOx6+9RQgDOwuufk3y71xKJ1gdv6jIvNLYwVLreyvL+e8935yGjwQTlzK16WJ/tfn+qJJ+Z7
chxUOb1lG/Gt1zcbSfO1HYRFtX7lHN/WpDeYgWxhzk6M/nlQtBlXYc7ETJvqFmWfQQoG06aPJaAA
o7HZtXtn5xzJwrGMdSwRuGaeVmvjBiZOn7Goc77/VLRRHRs1ZuljnZCn62Y0C3IvcK8dy1qnRLhu
Ddxnfu7tnHk3piqhQoLW/qHBpPF46c1Tu+Y02FSHWGsjOt+2sa3NWa8Z90CYWC9/SNNmkWKaK3RW
wHIA7QLzBX/fI0TV9tSSr/OXrajZ2swbOfNSC3QtvhmtzGcKvulwnVa1uUKcsQmOnLbr6XQjbQ0J
PaKQfLt90ey5raUX9ZcXRKBr8m3kjg29qgbTPczlVdzBgmx2leaQ1N6XBjbX2G7tparPPVzTrOzU
fnzVn78NW4hxVHILbO6q9wyZBNvrbjPcTX4F78haP2OhM0dotC0MydKwdW3OgM15ZlOCJd5dlFxT
4k4PFo7XSF2FgohfsY5lWWStHvInhdyWeCf1uetMz9Fvaz6xYmqDluGiw5rr1+tmszNDHQeMELyL
y9PpMLPDX7QCv402sV5VK4thGdKlXhwisrqiw6IxFhpKVLwJ72j3mp/Oyu2YtUaLmjcMyluSkeft
oG/rzLiMxnIZmculcdtqJbE1+1M/PFUGXGU9tlZ4dlaIEVdXe2VT32rmWjxYKF7kadKZskUA4/zz
cKYuUyTojOfPuBXmZoez4a6f3+g1sPWGlObMcHQlJiv1Y7jJSgWe5y0SFcM9teagXTe7neObDgjL
Cbsl1OpscfNX8hk1vv/B9PwYeuKzhtBhixUh48+lvtpsNujlOFofexl3H3M9zDvlc1OdOK18nQ5h
4iX/HH8YHIT5DNnhGDqlXZN9sl6PmgGXxZa2c2/4A7v+Y6oTn7UppdxVBKxyh1u92XjEObbEsp6t
G53q4enfberUJW1SHvh0CTNdXc3NsD1jkkdnnxt748ZqhobiDfls6HFq5oz6g+fk+0SnnmiVucHA
SJhoadZv1415dpx9vBL0EUHXVjsdDrMpo5mlnXqijFImmStixCsCTecYWB+ygfScpSGwi7XCbsgc
MxE3N+TECVX4nk+qAUP6Kuk0pKocX080b9OSePX2bMDnhkf2/i/P0LRYWsSeF0L4lL5awCDil7nD
ptak1daIKfHbvx1wYolqqW3QTUhP0cZ0aNqgBwB3xLE1jKX2eTgAff4eX2eO7iThTB/JHwdoYo+i
ppbDSMWgSD625pOMoKIiu3OifUAWSZN0hJc3wQzJ8nP+3jyKo34MPrFIbfEfi7S6Dsbd2VnIFsAm
GPTkzjt7D9yQH6NN7FEyMFBSS1Ka7PQdaK0R84osK/l4ey6NlMRki22dNQ0PvK4fg04sUQg6Abf+
Z1P1u6+Z52xztIZ310aQioPrk6X+uXr356o6c3dm6md2CajU+hz7CmNPEzOmedyr2ltN1s9rzQ61
EB0aM0fp4foKnMQJKLJCAmSym4uRaYowD3FN1/rGfMXDtiNHT9AJ8uZL7eQeIcZOZr28uVEnu1oK
pYdHxqfXFLNMzXNiHY9v6QqPKbKZMEorgJvnDP5Ds/ttqpNdZbpcYKMqold1k2NPLerN4jlLiXah
aQ84QdJlZnkfPqf/HVOa8kS0cciGPIsx4Uuip4cE9i43HdNFtBJomC2rbbdgaENwdkB4ODP47xMG
VcVPL6kOGq9nawwOtDtBlQBh4bG08aZqJDPhUH4+HWZGfGj0v02XftE3730oumIIVexrTg9w6lDf
2Sw00xqtZ1KsDTiKp9nb+tAafht08tLwuZI0HN3Xqw41LQsRKCIz6jpbjqRbqABtwedIQpJqOXZ5
rkbxKAYH1fh/bpA0ZcJgxF7iB+g9fa2yTK5AHsN3po/s3rOeWUSlyZnVaJrHfn+aO2BfvsJfrum3
0SfvT95ABMyrg38yADSnVaAI5GLywKmiTnDMbRoXh2Rrl5p9kp2DPgdQepTm+rEA09dIyFlhZLHp
cKTQA0POTng6Ho844OsXUdvatnvEZRZnwhdu7nRPLBczpIkvRZg5rjP7NW3V+IAHBQti+wgNZ43W
w6Dj21JPjFYRCXUPdbSvvAMqMTpDUJY4vllEG3T4MjN36cvY/7azE3MVt+zAqQHOFTIrYGpA2kEm
1ITc0XFKnDOUEcmeQ6alM9fwNex39LMQ24gRBF1Oq9nJ/26xIWP082a36ZjFfPXPaiNv6mQanJwj
QbIefhxoqLW5Eb9yV7/Mf1pV70DU0DQS5r8BV+Q+IGfIToJyAoLnpEBxJreR30IsKl5OKBbAVwfY
42AHpr0a9+96M7cdj9/mP7v/hT/4ZtrY4D+WHI7eDqxZSPJZxzek7yHBgTrY+2o2EzHzdkwL62nD
BGjrxQKUOjXgdPc3CMZYnZgEpUjUXRvdWHqapnnmrFWbseQsPQ/fpiumo9IpX4d91RjIO2U47Edi
PSP1w2ouOc350dRI/7bbEzumeCEj8xmMuH6XbcTWH/vUxuKWqKDrLtweRZsZ8Su++23EidkCYLvh
0JSN+0VdS1pbRYLLdPKVq0dIdMVkbyxMY0mTenCj3/+3pAJIVvAuo41CneZOayXjY1WVOESBV/0a
HFHddpBQdCzZWFuyZWzlJTx4u5v1vv4Py/Jn5IllEbuECWqQTsGnZhpM+9zbPXHfEb1YsgyzEiBI
s1AW007aoXq1ba0wjZvxsiDaV0FSPb//b9Hin8WYer6KPNauzzEcjHlnmHC5aQ7Z6HSDx/HW4ZnN
OCqPzdl/l2CaV/X8oAE/DVpUqiWej1dkNhPtKJ2RNF9j6TWAJz5X6Dydy13/H4fuz7gTBymKu55H
mg/z5KzVRrGu2PVdZyEDwB7368FMyfa2VOwQzgKDF2zW3adv1N+H/s/4E1+pjryF2I5YZ7SdaTTJ
+Opg7GCD+wZTnpOXJQphn4d5Y/b48fwz8MSeSEFdxqmEgfUNCiVm9lVe19ba8qvyOnO3vyASv01z
Yk1UJQm8tMP2rq67yEZmh6bLsa8S6l70Rs281f+HL/JndhNbMvZhJ9V0diu4YHeAkM6u7uz3BGkO
HtYSRc3VYP1+hB/BROB2/Rlz4v+gOxBEPAvYj5W+ue/aU6zzK1Dv2BZCRthp0uIYX2xwDaw+wwPo
/LX5MvPsOk9cotjjO4XjYElW9zPiRgeJyb32Akf3MGsuqVH6bUsnRgsKbVnsR7g5Txu9QFjRbflA
r5AdH7VbToY1TdotxQuOUwpH98vb/n3B5yY71XGseU7wg4RO1tRfX+FdZ9qeEA0B6+cnItbfR5s2
2v2T4/mzvSJ9oL89wNCAz6G6i9EaDeiBbokI7s6jZfhoOuhxJi3sNAvghsa9I9Xk29tR05ZgxYKb
rx1Syz7VGvwilNLduaLjoxLv94M37ftRx6EUFgG1YYBtVPADYTpzwul0vFlD/dgv+O8pFycGy+sb
FtQMWAZa4dw4Tk9qW3FQdUN+4qR9xtonErT49fvqc499rz/DTsyV2vl1JgQwIIjbYa8wT4Q1eCMQ
1NRLPI3L5TIHPgeWhHVmhn500NFSBUo+iElwwhd459vGS7UbF4tgAUt55a/ym0pKx3ytrP//OiPH
51nE2r5wOiOQU+ETGse/z3zDI+/v+zdM7JkopI2EqJZ+A80JHVHPtWoDLwSyJPOW7NHb8H20iSXr
xRACegPLIWug3zevDLDKPTnDE8Kwa+UNj4Tt308JwgxGtw/6zE176Nl/H35ixJiwc5uh+1rwO6LX
WCfOG8XlwPvyDRS1Ztb2Udz6fbiJISsUUA+LGWbrOx3idWDbjj1hDLg7BLU1YPlmQRmPEKPo9Pzv
kZp6V33P/z/SzqvHdWTXwr/IgOQovSo7x05+MTpKTnK2Zf/6+9GDe1q7RuM6mINGAxvYQJcqscjF
xcV5WjUZsv3anX4kcHMhaDsM6L+3APnG0crVEnQ101Q9LHuPqlR1z5jeKwFc35mMEm8E4sXCRuM4
0D7BRYYiP0fFs2okcX1mVDLGa9uAiks/cJokOSg/vyOZ4E5t3VUt4tH9sa6KcTrP9+tq9cTJaXcr
n92k2YYVK/BT7yOA5gUABbko7Jz9t/jr7eJRQgv8RaQ81EIwReYqP3nFXFH4WdstytxXnNlasO7N
wv7kjoCNqt7A94/vrV0Q/cTeUG+gdfusuFqVG/0nais5W23A+enc+WgGYfMFZwveCwGEp7k+un1W
TNNts0+T8papntyuB5dtLtlJgM1PEOveIiLpwmHWjKlbXsVAGdayvtzJHD1c9jjKPO4QSYhRzQ99
zCL44vvebaXhl46Hqz1him3a18vxepcx22fPJsvzbBA1dIOKx+FqjOrNb1LQS1cwmGhsvw2vzrL/
86M1kLotViyWUS816BIu0yfZHoj3sXGd8NN3OdDgXkPgCc2Cy3lVnb3ceVZdLeMyv85OVOYzYreP
TSZcGI2A9gCQIV6MPRKWujHV3nt3hys/puJwlZdxxYpLt/Lk6vZXc8+oOyhTGVHZpRrKOQ9wAFZ9
dMxY+dHAaHLaMh+25Dhxlh4oRav35oC51qJD14wk3uBYpHzue+fgwZCQMGcYe5uXn2GLd7TzHZZc
ywMiHsCz7fmttIU+UwfBH3c/Nb8N56f0tepq747moVU9tzRd73fnFctqR6/Tqlt34RGFA7+zfyZ5
p8cMNV6E6rst5hAu0T8W0xAQ00+A7fBbeXV6GEKeVt1tKeLu5O1xTTGDpVvDKpUaHNST+2p1iW67
qdefxK3RSEpCQp7XivtOXn9MPKTDKwtjwPz5UQzhbrNZ7WYHuSVev3twQeB9535mZfNlxC+dWdLc
y5piCrPr7FpeJff13Ti208c9nnk8OIAIT/DWuST/o/GtKYawcbhVb5erjIhjaJPn4ABl4ki8vYs3
rj2wuhOkmL9abK2yxoI1lRgXdmV/4nyGYcuHzTn+0U1ONuiR0VHM3GF72BvJgsldw9duQ56yAM5C
M9xHcpl7FRL6EUhrpLF1mjmqBfmzBkB3+XZf0+7HBPlgGD6264dYhTs7Y6jNnGjMgCoqfz3ToAvJ
H1a1IQyJqVBCIPxLEY84+Jr5aR5sVTHmRuXgoiKXki08OIn7EbebJXcweKE+atyKvWOY+GPNoIU4
W+4yqp3sYxIn+7iMMfe63j3BbBrOaETk1On1xu7l5SLJkqcxs/W+dC9JRfN6qUV6iUnngG2DR1ti
1tfXaf9jMqoPMme0GPP78hn6lZbfaz3tuz9SWRE9Gz0tRUTjstQVa7Te1Ox4nsgCUDoUEMCKuady
iIcLlK/svN8ZOABTuuOsO1yKUdod0T2qSTS19V7bcGSbkxAnFMe/JRzGZ83h0o2mGKQq0qJ22WI0
wIHz2HSayXhCeOy7Gy8qv6CDhVHSDKm7r4pNqs8rpRvN0OVVa0AD7oqf3/yEVA/eBsFId5p070pd
MUs7K7ussjNT5FEThrkkWJvfYnO3zhMOGDVYj2dYVCeTf0bVlk2VY2O+nN3d3f4ZsIlI/LsD6c9j
enGgs7qa5WzI/+fgjlVt0dgf7vFD0mQTIUdk0Wjjjr4HdSBMP7q8/K8v9d/6SaAoWitJBN72plbY
7d8mzckdHy6FT0eSHe7Y0xwanUloKJFihgbRbVmRIYWn3w04qdQmjDIQ22boZPgnHWS5JVb1W09u
9NVoljonp3pwdBmIQvpWzjI2xHjl1rtMZ9njcoNhaMOWMCTR8l2dhD6DgptqsR0duNJQ7NDpvF1Y
NfGKnr2gv/b/et4G4VvHdamJAHhYuY9P77265cEz3lAM0OLUONBchxE9KXuZrP1GBIPVDKZ2MOF5
nYRLVy5rKexlUG8wEVPYAlpXVGN/G4ph2s/mxq1usMzc2eml99GUuMGB84MrcWjin3GVVq4OuNPu
rmKcLrUkK6O5yu52PQoFJpO/CtyObutHi/Bo/CVVdS8716pZaQ7i8tzF3+03aRSGuzSoewOnZzjj
H7v5E31VR5qrpLOHljwJuQNs1dGPr4ibJpHwRPLwsJPPxGPY34QUpTPE8X18porqXPIW0VKMFE1w
1rXtmTMFX83r05DK6Qsnmv2EhPju1+45eK1DKpv14CRb4v/nZnre2TRG3zHqMQC3q3iE3rsQ5vmI
I9zgJFGF4RLNlNukH+ymFlHTDa/YrMUZde16el9oqR9LxH1YgO3UeuHLi/9GJL7wo1Jz+EXDeF+z
4JqzZSlWar2eU9a0EUDLE0f8FHJzEYaDbuN0WmXoXMtgnHaH0VBnHwuzPEirI2lTRXQJx/TPRU9O
xnqdrI5cXM+krB/0u+nsvBfJCo9/orYWuite5d/xlE3eH2dWKT0w3rNFvCq5w4V3eIKDGYYZe2z6
rU3TdUkGz/xIWwn8DwfbspBzrNgWmkd/zra8rV3rp+uJdX4N+gTo9PZzqHtmrokT91PX9r70kGGx
0/afQe9bkDvX9e2B5Ed8KU+6ryT7MY3cozMo1jv1G8Nn7QrLHP5+jX6HU3b0vKQ9eOXGCnse9BnK
8+ZO3MrIWi3DUfpyZPDQ8anENZzWxdl9IJ08czdaP84Ui//oM5SNPu5r5v60OXOwANFGm/D8UgUy
6s291I091M6fHl+hf3gHf6etXN8jPf7m+wrT5inAUn6YEe8vtDHH8kaAIeKvuk8/aThOfGGfDr8e
j/8Pdvp3fOUKl8rJvpShVE85BykAHJ7m6BsmM3Y6gmMw1DGW/uHp+x1PTEruVJkGtZjVOev7fHds
ZiHcBuZ5c28uAC34lmZ+xRf3dzzFzzhXs0timIxHhNnfjtGljpYorgIYbH0OlN+LEK4fb92feEyF
txaL0c5X8TCs+my53R7FcJDwoHIfywEfr05413viHdQ9u8UW+Xe6shy55bXSWqmWIs8uOSRq9eWp
h0HdxFZIMvSemnvWMZi1c1TMk3mrWwfklgSTvb8DHF+shZQfvgOoIhHweE/vRY0P7qhaE9Q4HSun
Oq0qObPtLu7jflJfOR+0zmhhM4bZC7nup9iBYDHwUaGWWsTevteip/SeItvITUNvaVBQg+xu7P0X
EKPGcN7JwLk9IImXVFGbK0+MsEaFlABUTvNIJTnHTbY88h6vR5GMAH7PfzZdrRuKt+VVY7XjjFME
2q26TXg7I8iP5A+/Ny7bPxqIEcnuYShcA8sd/syDH82uFCbj81+hWDIaFpuN0omjR5WieCKiUYF8
tweGTtzd8d+ArVbdr4MuEC6kducHVkzYskQXk/JGXo7XRr9rowk/xR0YfK/a2fCTwsfaHdpdhRdn
Ef6P5lOlARjzEhpD9n3pvf6+P0n6o1DMdq/HZUO9PfyxfF1k/A+w2e9+Kzatsd8vT1aFA/bcnUdU
ZbRW3setE8CjJ2RKRnBdIuNjHUTiZet2WXe4FXtmxjMrM25iYKBiBvi6AqyMkGABPY893dH+h8D0
d6qKPaMz7PHQWDFVjhQlRZzs2B85zguHyb1EP//zeIops2bLU217YDypSpO6iGnqLQiXOuSHe+JJ
j7+ix7dXZz3VtH8cn+pEDxyha+iBQi6AeWcdPyTVFP0XWcLC/UO8GglrE7fZUhZ0dZg1soU4sgSe
3eAWNcMy0IbU+UndxbPd0SJjhTF2bkRlSY3zPJ4d5XounWeaZflMk9qw0ffnYO7W/M+XFfERCK/e
gRWP8W/PxO/AqhDkarW7VK5oKN4lz0j4Uw88IuXXcd/eF86TZhuLH6XcaIr/2tguzV2JxnvAybga
kySISfWgH4KkC5XbgieBQlLyAiu89H4ZXEx4B71rZ4801c4femn3J3miCvHx4Sq+P7mvUt3ZyzU9
GHf3A3crIDO6gZkE8uq7T3PvitaEzgHRLbryCtRv2TU1ZBlqDi1nRWsN52Mw8Kk9hPKmRZbl+x/t
sWL793v7cN2dGI48It5VEBB0f+79wZvvQuGINro8SfFtzS2o4r9ujP9/bJBX65oefk6DWmSWcwxj
VbN79/7Lj2anGvqssaycYma38Xf+hXZ+T3vPW8ydVw9ANIBZgC6Os+KkcbBH4SBzF8+U5pXxMz7T
xKUiuxr03rjZw2dtAF4YJ+XWQXkHdvYcdFIO1jXsYpv704mICeJsWJOzc3ljSS5ebwsWfXLONR25
UXusFSuGysfmlG0ZnWARmkVzlH44ImTIyzeMZu76RWfFitF26P8IPIugqGpM6Ph5MZfHuikpDMPt
T8VKB4RnLlTsn5qnubZyS/628bnRFGMyv+LdLheWCYl12+xP+2zw2SEsExLLEx419e6PRyzkKddz
IyqGYlkm8E12DUZkehunffBfX4MplPvJjbKDb6fm07vnrqDiAGalUwp5ovbz448orFHLf4RiPM4L
o3JbHVhkSckhp0eLJWCAxB1dBwDvjnCH4SSQLWo3tIZLjsyjJVcsiW1a+1uMkqy4r1fX7tMLMOoH
qBPBq/wc+Jsm8omvZLRZfa1Tpdtuxagk12ODwi0WH10keTK607JP+iiselAck4jqobFe7Esm9GjC
inExthsEDGtMuNRmUHrn8D6QtQK9w48M/R16kbCT9WXbhZYjd9IUy1Fe7atHaICcNEH+F4Nufx2R
78SMogd66JBQX3tPw7nX/tJdYu35UsyGaWdLsyR7jO5Jd1r1PyYlKiDL0IA4W1xkN+5LytnyNYa8
mPJCS/QqgrA10zSUg007NZQkzMr9cHXrISQxlFu41Z9Gs9K9V1NfnZZwDi+QpHW3qvCNzA2unOzr
dXE1L5ebzBqedIDpCgZ1NDQozQPliWhgpptuIZaXG1E5z+c4aZxnc6bbfj35/Z1zGlEJ6TcFLXVe
KgwrgThR2XAMXqrV2ypO4+WGV072NqkeMpMekpNuOxl0p8socQ8O/Wf4aWJKvldO1upw0G4w48qO
u/TGtgcy77Wvo8cG7R7q//2O/e67ctZPR/NiVBZ8iRQGBl7i7obbMdktKOoNF/8PiwYKZLQ3AUSg
sZw94nNdyFaICeWWQzn1i+R8rDZk/1FwRK5oMhmNym+CCKGLKkRXmJgrvUKT7tQpbv+5gWLBKq1x
BkTbrktk0w+4alXnpdNBDDUa1v3Hi13VzFMtfp3Vro1VujFMlBxhUxz3sNTlkkFoJheSReTIMeVm
bzA4eB3qb92xPYio4RI9RXi37s+XlhhVbGL/s/1qceyh3mgsjlfuAUoRdzXLPjRyqYm9I55vLUox
dtqcpm4ZlJd8ezNoJXZmu/EVuzyhBD7iITqfR5/O524IzbHFE6ajWRdpgqH9/ztZxcZly1IKZYmz
vg94S/ZIR/5VjzEC33VeasPMrXVRBoMtwFt2iB3K5jQnvRhMz32CYulWx1MZXdqyODGv5O8FbI19
8lJPPOK8akKlNwLTfxrPA+CRMUUpX7qCr39wFH+XQbYnh/5d0bumJwHLIOpIBHwULR4dv4N2BYQF
zYSL/eDchBVLVz4tLxvryCWrEBNQ//uBuxI79B8H+mxV/PHc+1dnumE2LHp/V2giqqaFLvFuS7sk
jpcnHkPwATViRNUemc47n5EUmIcAivv4bt85oaohzY+qOMRWcjmWdkvuNhdp2i/78S6YmG0semvk
QFPDmM6bIL2LXq/U6i381vDr6/XibjtXt43IhVSatTC2vacVObPSgEzsQZs6Kjx9+W9ULl7ZXFpG
JeYbUTUa15x0znN7plUtOEtKGPyXHDTKdPGENppdSg3e3oViq/fsijys/IcoN7FRr99Kuz0f0hYE
+jVtIr6WegFZj8xxRga0f6Lx97XH4CddgqcwV5kfXLmDs0NcLm9pogzq8vrRF7VzhFRfwHh8kpV3
4bfHR6MwcskPqFy4aqk6v61WzPb5lcnOQk5l1uw32niyCw/jz+HEAFEa3Vt+LtoUAIA26d6eQgw6
/xHKRZzNbPtQNmTJqT3g1meTyaELHx64JfxEvaa3bz1lXV5bFEb19cJF/lZ+dMXNSGszK84sGd1D
2mSaeSSoF6/9uT9BPecocA9x09Nu67QogtS4l4UKEPnBFfeiND8f02NsikGwwnTtGi4aNiuP/AOL
/11HppowBkU6QVBJCLV9VuHQ/omD9IkSZs3XaI+f4nbc6Oy1PM/kNFC/LH7fpPkN0iaBOiw8Fwfb
e3z+CvMeufmr2ajVebOrJzJiu8rZ63bhzq5bPDj4eLD2W61zCCdZuOUa439XUH1gE9U8E11u6nSW
lKmWItTFth0kD6t+c750JpN+JTCeScH4LP831UVnpL/898rcNSZPsH6u0c+X5nN0V0DNQplZPDtt
KvI5tHh47a5HO+fak/s/gphB30FSnjy94GRY37YuB1kY2uV3QbF5ZlYpxUsZvd3uVluvH+V3KUcB
tnjxOXdrlECJ27VqVYVwYH5Yxdpt061lHe7DegILwX1HaC2shJ3We4vhtMBQEbxq0dLMqNHCw/xb
m7GNeTodWWcW+RwA0QTwjSQBc3Rg3FgiyV7W52CKnpP8mIqBjRtn41RrMGackG/17gnN0WcNjZcN
9ZBzFIxFiSHpEq8v3LmOGFJoX/LDK6a1tLxm6/SYiY+Dl4NPJW0ekpRDfoLQxr+dY3t0xMzh3d0t
HAl9pG6m45+Zry8yK4KJ8l+jmNrzoVGBKcnXiNiL170i5SyR5WK88Co95EDcaNkfu+ugNaYngMbU
FCb+8oMrpnZxLW0s+3Zg918DEKK5z7AWjHn0wtiEBfQJyfCfTBfuBlo7/0X6Tzd9xbyW1vb2Vqvs
Ca296Q2C3S1xPjbgCnjZhPfyzC6/TMJ7K3iafYwXSz5Htwp3Urxq93KrUJUUV87DTsuV2eJ8Ygt4
7l956QL4bkFTAp1p97V9fiML/hqkoMLfKyQlobYvglTUU0h8EAU2F4Yz4LD4jfBGYS1driBnDysX
kqVXxzq4AJuxR2QwfP7SPBRFEXH+uxUftlTOyrZlsHtg+F6z4gGUN33AH4p7EYAY6m1iUa4vP6Di
kM7XmZWe46M4JYKSb7rfhN8QEsm3sS3Ut2qegEJXLD+gYoSPi+0qre6ZYc0pk6C49vqHJ6A97APU
1h5JRqcTd7DITyTHvagdv2hWWGMdq4o1PlKRf9xVLveT0UUSEgzVQYQX149QewZx+vF4hdY/P1/F
Mh4ql80tvnEb6Brhw/wkEUGl4KnZin5sbfcTjRmuKnZwvp4t6rAAJb4mvJ2FUqxnAo8vW8T2XP9r
s9ezw3eQFZ1PJX/50YVTbV6cxHsLiQdsXr27dmrOkfednA8si8/vQ0C3dufkLZtEXZG2/Yhs2aOx
FZNnzk/rOZUqmDxRivVoWSWqzuHavas8dIxASNpf6w/N1t4J9o/GVQxdfDFLEBLPbO05QCIbDVVM
Sh9tiZiH52P7lXoXeQhhI3wD05N5arSQGBmLxNmYpjC+X+XkDcKRNUD1OkB9TggS5XZE45RZZA5D
6ZAjiF97mF3CrP/4YBYygnIHU63MXZiNpLK1MZFSJAfKDhIyWQ7xFEq9Jv24nXV35Ng+ArQdnswe
6lkCuZPZMBu+bgcLJVLy36KYveohsQ3rxunZ+EaYNLHO207NqQ5pc0LGQWQrlu49aQsR4M230Ysb
NPwUGWteUwpeI2zxl+YhLfTZ89+kWEbbvpz31cvdMqJc3zcAiER7CJ4UIu44yKiGECYOh4+3RWcv
1FLbc0qbzDNqnzCVAk4UeY+B80ZwiNuGWK0OCSwsS8/PUjGH2yS5rjcXuTuQ8CGGBZNdiL0gtbRB
yBVR9PAF7TYA8GBPdd8Pb8KBSjtd1qWQGZH/DMVKXqqo1N3mzJpyVEn5gEVMgiSg0i5buJmA8pNG
OyBO5zTuEGlH9fQn7n8l3RkANQDFsK0lrhcFzPlPUmxpZXeN48qCh0q6NdA9jOYUH+soCNDIqfkD
XqkB9GJ+rGAMd779pQ1XNCa1pphUa1Utzy6pfIDUy9Zetn0I5c1RAx+27JESWA2vqCSim6PFZzQe
nNqou7o5VvfozTLy3uv2L104IRXDwbBB+wXCA5Eaj5PMGS+Dq4Oi3uMbUJa9/rtZFfyT/qw0gVQ8
BGN9rRzsdCdPyXO3jR4o1e0UDZD9c8I9k7dDyvOG1Z4uv10YHzLifwZW7sJtZh4rM3Pzl99eDYFJ
kONyvumY8Hl23wz89R+PaKEUaCZcfNJ+x1UOf7Irp41LeWtOytP267Ypte4fsK7srU957XfN75B0
dFvV9h6qpIQthKne8+NvKAQm83NXTvv2UGks0uV97od7451u/wN9iIi+Ed/79tK99QbIkwp4ukCA
F2LQj/d1fqs4q4uj+ZJCH6ZRs034qsgpqvKcGYSRc51mNFgk1h+oBHxg153sofuLvs73CKjiBa5Q
j0DO7ApgGAfwop71QmWFrmLuS5SDuNhd9+XSOZUvATYXeJZybjbDbfEo6yxxseHPjaacvhm26Li8
MtoxEFqh8BhHzgDj3+mNW7orXrzfudGUM7fbGtlhvV+Lp0iIBCbV72Lyu80qHShLPrEyVy3EHX+q
oldOed+X5WtxuEIDl/sG5cyt7Nt6tq/zDbQ2o0PgELtP06VdKL4H4pnUzPQOk3ep4pxrEYtC3pSV
G1yxrvNNqVqtrVhuD+fNcGd79J7JcN6+hOkAM3kSmmsnlHzwxt2F+xS6utAg3yyHFi7Hp9al2fLX
MwCrS5OgoaTxLWm8WmQFc9+nOLX0A6/C4OUaVGhyhsIjrQHQBuxjCOMh3i3cQf/WXnmTefRBq+wz
qhGVstPfvvXtg3tZestWLTrOhoelsxojONZdu2gqixMqsH7ZQ2J4ycvZsr/djKtUQyF+CNx3+/ry
iDOjp7LztHlDic76jNfuG50yASkpCnRcytxfqPJ/T9A3cTaeKwInHrS2Ws39mq1xbNFGmY1W7gFS
lw7mKX4ZcmuiONzGBWLG4sSeQeqf0oPPDpoCrIw+iW2o3mtl4ZjQvK3j/RS7p7/jqvmsZYWmwPXS
fS+QAYAs0K23grobrL9JGN9ELRHHxPc7SBbN+1Hr6b1zfIbKOP6REE+vwKm5N/eMXw7c2Gxpr7I2
WAZJYf5A/Qp26I6ehR4DOcZyaOgjKvinKNJlLgtpE7lbcy8Vyg19jZH/rGcLc1IlyEMG4mOy+55c
YuRniLWWcHUHlHQ0YBX6szakBcgKpcH45FTe/h1t1aKBe9mswUCq3A9L7lPmq8WlurNiVgGxLgkT
JiNZAfhn+MqQhZ+fHz9MheB1fkDFXC2XqbVI1gkDliJsJqlUel02+/TbZNyj80KyjuoRqbcb6zjn
xW56brKKtcqsVVpZ12bG5FmaWXEISSHRS8ub1F7wjdEPnwU4ZryIBkWkY9+1wx73lcOnWYPCo5f7
DsUqHbZG5ZqlJQP0xutvt0hJw9lxbvT2IVgVBe21h56LjZsEtPl47OKANTe2cvurtAZETYqxOfaw
o8r+R3pvlZx4dz2ikbxYqfMmPbY2GDiiM8TpImpLtWmMQpTu90vUdI6VooRSO1gGlaV0qubhbMah
4IUdBA4BODxtU0TNsqtpHDM+blbHLQOKcoR4iH1qd+4tT8M3zh1gKvZbgILHS17sEecmqsTAh8Nl
e72dOHYbv013WxpP4pTUO/hfFG4J0VGIQVrecGH4kRtV8bvS3fF83B3ksL/SaoO3mIayvnhDda8D
P4UmebTDmXHCZq4u6C+MPXJDK05YtcSru1lwxrpdLhfZSfrwsLcvrDBqZalLadJzEupulW7CijNG
hu66WM6YsMDSOGPk4ifoDqMIR2EUZtV/e6MwCygIQWddWvquTv63cCs3ZcWszY+8qdaKs1VCyVqU
OxCn756bJRpwkKS+0do1rCcOhPkOmw63uHcGFvf9RRsupBCitNsva6x8UNW0zIZZqyCpbqsgJlz9
JN4cGtxz6efVR/ZrOLKkjY2ojT3hjEqnq+fHJ/3+Rx8NqhjY2nK7pwaTVZBmd6/tpAMaQluIm7Os
3l1AIiHH2by+jEbJGPV8csW4Tz+l5g90kfF4DifUih1tu6+7gMmjz1Ls7bGxTCwjYS3YClTrqBcx
uk16J7QXXomIHLCugRARlaojGHPu077lklG2QUwc+lg6Tz3qDpBcbc291XeK7zZulzqAZYh11HtD
JJsIZbwhJBj4zNrKhKI0+x/7qNjrhIZE9ZVYyfbzMwEGD7QojMHvfOu1pAxeByLZBS5zfkAV0Swd
ttslFGkGpAqMloc8DEHgecuX9hgaaZtSjzaZX8A8lGEnGcwgyqh3gLUz6k+uC9y4jBwdoWYA8RZq
An1XXihNbILRdqpOhzYGHEEicZFK/Fl0h6k798bm93gB9Tp7Go9X3ZWb8KttcFBUcP7HxGTiOVcH
fY5ZqbxhJZ8FUieNBpp/L52NoprGAhalUv8YSzH5qTWzrJqYA/BAWg0Lu35478gqKKBzDSitS0Uy
o9Nq7R3qN9CC4jYuGxoYoIi29sd3KI+AOVtZxxRV7QlkVDK5SWCVKCLk3o0TFO+dxTeZSw7zYzNQ
FGH8Mapi//dVy76W72aAssVFQK3Kchjw7qDo28K7IfLh9vDQ6qxw0UvLwDUTuamGbUMC/3OLl43E
mNXqN1n2O+IVHEIYmRTshC7M06e7xI4Wdi1cZBpvYmMZEx9asf3lONvPDyVDHh6yAFJ5jhNt3yVJ
kFEgghn+C4+CiqDfERU7e2ucFub2yIgHdNBfrbCPULNICTUdgmvp2OBXSD3Cw9Cc62rBG/vHwIol
pfL4UJnXroZQBE604NmsnNfn5c8awkBbutFZYSBcVNPZjkW0yknbL5L6QLTaN1Zuh8AKIxCSCoEK
DBJPhYmnWZsiTOaPT1QM5mZZK1FWytpIZ4VpsN+Subvrpay7S5AIqRtmfaQ58XHptfZDYKg23es0
T6HuUKje7a2031xmFp9xcj2BvdZdXhQhcEjCA2VI3XgFKWimTXV22a7Tts5Wbvpyc01s29hx9MH7
JCcfngIEU8h9uV/6/iS60ZQbHtuV5aVmMxoslYp3cJEDgPAY+u+9FaTfSEu8Kwpb/pie4txVrEOG
RBkDLql25MwjQv9hQn0TM752m6e3qsfjM4Cfg5aWENAokf6xv34kcLkNHtu3InbIHx+jXPhGnKSH
63zPWiPPno1tECSBuEbONnqhQHs+6dBYA2rIyxCOCLXwz7bOwhY90vndVg1A5RBnO5inHHJyPOYL
ZYkD0aSDcIYUELhqW0cMLjTq+SGVq29fk+t135BJk82ouhMzwjVwSLk6GBxcIDJIH97wpK1vMO9N
AVX3LT+yeqPPlpXdMvaeikCLkp5+rQMXZcvzac+Dm3CTJbclR9DaEFp908613gk7y47E899LkFB7
1c2c7RGNm28RSOgRB7SO3aV3rDo/hw0dfWAx7xfO89dPy097hL5lTwTJIKrEtH+hYjj2Tu2f8UI0
pqB2Ui/+laVuFV/15JSCr0N75upJJQVRVO6UYSr+fMzMZXl+PMC0kHCVCA4jMmmG83DWIcctfZBc
XAeU8TQmvghB/2NYxU3al5Jssa3J0Xqd2s6HCA+EHdOl8RDLpInZingsfwymPtj10y5OSgzGHEXm
wMZXmlNoi0jmJ00+v9m7kFwBm3UlVfyz6npfj+9yUc70jy9Q7GZpuZhvag1W+UJPuexTyodQrd83
p6W5Uzo7H1L0C058dsiYhAegX5DBHT0yjaDeTx2Uolvv4yU0po8T722tqXnN/uEZ+X+zbhmKoU23
52SxyVggHtjuFKhMAkkcKTimbIieYysL/s93zTIUOzs/rXb7NcK/ojQuQhD3OkXEzeH2vP/b5lt/
rL9iS28ru7aKSdejj7rDsM+mFLKd6TECNlV3V15TWqEab2cpi21bkwGdfN56UC8XrYzWEKh+NLCw
+kq+x+8btch/3j0IHbPZVl5TZBqlOSqxzSeGg4clGs5czRksjPF+DZxlKKa1Xp0vN8eTLHp3atVp
5bOX8AR/geLu8zODmplbjsCJdChB8f2r1EnXWlajalnKZd+c1te0dN4ISETb+NG8O8KQDuHyQeQG
/Qx3ntw+905wtOcaU1MTw/23w5YbXbn9t9r83Nidt+Kui6sGyymLbhEKq1W3e+70cWOCSZoQtYxG
tK7w4SC1qJQVvReUkutRr0ceyWy9+Tj2dDlY0RYP3a6FWwNoe2wlCgOLcu5LFSuRntcliMJ8qfRU
Fc1/gscSZJpZp0MiFw+fTqLalp53fuWj9VEu/2F/u91Sk925VzhVvDqa8XChdkMZv+TT+WZgjEOy
Zz3Y3luQCSlsdb2kK+2tLqht6f2wQscjtxCKfdht7erZ4GoI04XCL1jRwMaTzc6BZFKFlEf9iXQJ
pJ4ZgqyUWa7C9j7Q7Ias9qN1UWzG/rC52Ul9Jad2Sn0vvi5pTnHqJWfBW67DRIp9n9ysFXNQKZeS
pU0bIsA0w6W+lHK3SfYxGvE29aStAaaYpdeKIdZ1F0QxDNZut93YJya6JMCCRZICWs9afbCrEb4X
/QM4jRtaPwhhu8LLha7dXZYST+jNqjjfM8AYqkIgjlvOm5Rdp+41Wu0AQd9RVK/2HQibSLQkzhEX
B3cnCZ8fb9VdWPzRVim+23FjzxrrxX2rquH5k0d+Nmx3Ya1OSRC/SqfBYHKnZzTcl9Vz3alCL3dC
EKcpNUZdFPwpKfp8ObsvWyepi8TzqdlDS2XRaUMa07kjxYb4d59V7YntLU2OC0O+FtGlVwnkialH
iKrQVQ3ggjbn2mK2oor1as603PG4HCx1NGvGNTnL2fI8btSsVXfX0SRMP+CsDDBwpGFguUYzf1ha
6FWmxIQ82B9bMcGX8q12PtopM4ZnTlFLSqfo0Wjw6Xdqd5ql0GSGm38VvuTWWTGnp5T+nyULw1bu
vpL6+WCRKz1pIkJ75DEz1ZzCeyOPR7NUDGmtdtzWdnPGA5LmXEmrHCBA0+vXoslReP2EBfLOJZJ8
axHGoY2/dEZn5wWBMRAc6wOmIi4od4SO2Twzj29JUWKyWq4iwgxXi2oTlaRWrdRnlVuWGPdK4oPz
QRHtFpDcjJoj20c80XkSyVNygunTkGTR8PnfWbjcFyiWJrkka3OLgOMdroBjHSyCeCq5ogE1dUQa
4PQYjwuYt9bZure++tvu5MZWbMR2tb5lGFhxAbFx8EYQmc0iKSxs0nCCrj71Cbog2FiufOMLxLhV
dsodWvystETz4of+91vU7hPJbB+n5mxhIBBCWVsFIjLABs+Lj0I3bkZr6OkOZyFgRVs7u9GoNAzD
vPcXzBmA+Tbdr67ZiSv4LMXUO8d4X0aYHgA9H9IcLXE6IMRbxwBVkGceURgYs89a4l6Rz5v/DuVV
XV6va3NZ5ZJQzR7TqgA6AmEGXX0kWtY3T6kVxbeWaVRtAFu6Yqo9Keb7ZZbWK6vrJOkQapqICFx/
DPf0TB+V/YC+zglA4tTwFwMqTxCYnjSBOBCF73fOQIqrEUm0jNYnpiVpej8jq+XSR410EqdCi+bp
vlUxIOsMxkZju7jioVvUHvbpH+ETmrj3vtsACjvK3IVVKOLPj21DUbV/1SobllFHkhg1evVmnpOl
tV+VMvIx3UpnOrWlq/xx8AG7eOaFAF7gq0/rk584T8sgirQhQpGzlR9fuZ2XxsaiFC654vuQy0jc
Jv7esh3QWucbsoxAmjxQc6/kxd44KpPgHeoELwszN7lPUPUmVubmtMQ4XeHLtL2Jc247hIPkEoiI
NC9FYUCUH0oJiNLzyUxNa5aJkAQOri21TmvYfLOStPUc1b1YSlyllxVK+cMfGpZ87fQaSXcqgmoS
85+hPMu7+qF2XNf+mnG33JKYQxy7u6DJCEn5lxOtkWusPYs/Ru0z1APYmn1XCcTr1CBzZNqsRCDO
UMCj0Ij6IX52aej30ErSG1+xMI9mrdyya0w9sSVDdqdx+9ikcx5l3YhQIkGJgAoX3KaAoqWDgIoo
Sfkbphrg22G+OVXt+IqXLc1hplS+UHsya4boSRCBo+u29iJkoaN2zdNcbrm8j2as2FxrX8vqxxMz
RstwTT7l6qZNL6DOJXREQdD5JqqRXrLvHlrcWh6ShC2PRlfCmsvtfJzZWw471NE2rnm9BcJ01/Jw
AJkGnXVTeEBbh5gbaXnN1HXnS7Frp+MxXhklVr2NCwg/+V6oQE0v2eE9b5w0qPxfh1RMWWxsywcr
k/MlOTMsKJx4523XAWlE5lRITrqanMJUQe4ilxUQ156dkKY5i/VcO+UrnDNhxNdDfG1iyFu7CZwL
4+nNF/4o2vZ6odVCPDf/BYpFa6Sl1eZq8AWw7aiYp3IOKkwIa+HJQxVAs6lF8GF+MMVubegzdVnM
2NQKaRoJZxiPRwJBPTLt7hPBuacZshAksUj18gPZ3TSU+V0PVqkym7Op7WPQvr0i3wiQK9UvH9P5
3O2+Hvwu+dgXNPWWzbc1daBbPyHQzH641zS0HeuudKGrkPseZQls20pXVrmeARVJQC5Kb2FtRKWV
tBTbS4Imqgwgc4JaahZfzOPfr/PvSsiNyzmSjUvFuO2OVoYdMyj6WjSv7tk7z53qFV7zX6DVYOt3
5s2Xt8USERdL9wG6qSv2e149n5bWka1AJmE2fKXPFwUnTq9TaXXCM2GVEEp1L/Y/nO/fWctH5WY9
r5XNxmFRY/+7ZAXJDVEsKHmaU+c99eGQas5bkY4/r8XveIrJPs9KxzSrsr/kwQCCAlhVAzS+iNKk
HRSaI+7/uK2Kld7NkrVh7/4a0EbqKWhOZgPpHPkSvgEOjCmjuIAB6RxP7cIqBnp1NLfV9a0hC9sG
eCIgAKANQ+fNFhKHzjbrDq9im+tpVjJOKYcXL9PwacGHoULCbE8RM9kuqRP/0r2+9PR4fGNUx/Kw
3FXX2Vlsx8ZZEHMEHskH6R1Z2TgVEhGHn3mDUrqS7cQpGrvd07s5d/oQm8w2EuQOFampk5GMGdku
ceIGx9gXLHSB9DBPuC8k2julCUKZT+vlQ+x3QkotDefL9dBt/URIqedbge8fPLqOOhXCzEsAJhe7
Pd/YQMKeD2I3iShUw+s50ZT69vlqntzprTMFlfmIPLeXph4QpHNeRp1GV5izP8Mk/NJVmRQSmnKn
3lSsbFwxanay4pZhWz2p5PxAPzvlQJBiDTt1pwOlCxg8am8ij3zqArEl1Kk0N0EGeWDg1KKm47n8
f6Sd55LiytK1r4gICZDhryQQNKYx7f8QbWiM8AgJdPXvk5rv7NbUaKgv9j77RBwzEZNUqWpVmpUr
z9fTqS5Xr8XsDhh7ndxhYHag34ZLpoPycv/on6uuusDHKMmixhR7T923fYewL957u7lXQ9tA2G7N
XmX0elc3AgjbrcmoQSXq9oJ1V9BUALWyWS/c45XzKQWAaUg0jBoune+D88OdTlPgL27wz2oVIF0v
9qfKJeK+E/8Lz3DnT4czGhJ65PTJuIgLLiLDo2r/9ipLcy7Fs6UgqrHLoswwBcE3tOeYgSSFybtS
/8I1ugbv+PzUV740VsvSHUWrCqyup8lqe1yy3LeHh10fMXio95T2v6Gj6kf/CnrdOrkKliKZY56u
FdDtRIdUgmO0y/x40XzDthSWh1HnmRYhwMQn17P3Lu/rMfGV7jyL63HrVygYOz+bkVnP5CWRlwvE
2jzSnN6beo8YQ89586x7LOWA3rCour/T1SZaORLfHIOI+sTiAaY/tNLQ6HzG5PoZ2vhI+5NeHF0D
7HlZveAUTKNVBVoeNzcA2ZGOIb548EI0GZuv5A3upBdPs9QyUcyiX6A29cTRwU7dTN4SFNJrPYgD
9/auhTJXWBtYR382e4jeZvjBr9UezS1ruILk8U50fqEJag6Xz93uxN0Q47V1xUvdK5dXPQqbYcRO
mphbTjovyEs0AMdIpyHR0uW52r3BW7p4y0cLNk0zH8DdXJNspMDaTrvbMO2mH98MZk29+tz70lc/
NJCeY0Pht1Wm9c2ZIhEQS+L3A+XSBwapU60i2UqmXeNk2BoHVe12OsSX8zRhgigx535JGIZg35uV
eG9A647/KUHDRwtO04MBkRkpbJkDSdY/GJ73xA/QlwnG7/xgHY78hKO0GvB/3gszwh/Z46k/Yvrb
yj85nuZs/SUH+A80VxWEbFR369QUx/rXxd31M2+LDpJ3Rv4dsUVfJliMjDk+IDqDuEoa4ChNURew
Mn86Cl8pYexe4qxJFAT0DNFZcfkycXw/swE3qn7/LDOlqJ5QHVv5e4pUwYoavTbSK63CFn+FAqJ7
O1qk9pKvd6S3t2tN8sFLMkgy8mdUCKuQTIniA52EwF+ScT+7r8CmuXKS5a4BmLx0hXYI943bwwO1
Qf+Nsvcw9I5ePHifdpk92/5i9M1/DQFUMummYsfH85rv32iLwATOcdxdkoqTypBcFH1zluZ1zPek
8MUvjXlWncbi/APYPBR+/bVCjIOfRxnoy9nzeW+/xzpfJ8/MFixmBwN+tawR/OQ2Xkj+0SyTBjgA
JPRvGyulkxaOUn7gC8aWh41tHLZ5kI6IHcLZkE5YZegON0IprYxFS5PQ9T2i/4OsxWjzDJGz39VW
Xf6S2/7ncNXkBS38kqyxNI/pBufn3p7J3F2aTgAZ1KoZLWRo/Eld7KoOUUpqO3t9lJCOVhXIBJfg
9J6Rbrz4yAVn302ZaYzffnuv8zf+hg+Qf4vCCu0dRbXKRo5Svy8jJEm6dXpoBQLyd2goaaxpHpQ8
kClY222n1fncZT93zFUg/dKZzWDlSscDX1Gb79I8KHlbWMGaNQWVrSmHtkKQLIqUNMVsJ7gapxWJ
cp8C1WTfhxri+rp1Ctjd2lUFlBrXdH9MkvxTHgOCMjJt42N3jOoaURFSXHhWbotBMExw6N3eYh0e
5hm5wqKzyLas/YpFB5QruaqMFbgfe6vY25IvX3fDeYeodoL8K16DBS0lqNMO5z3pULFMqrjoceV1
5cLvOFWi2tFK2QIZMmCJ5kd33Xt5WY7J4I+5xW7AMz48v/Z6ZzpsHttMSb2/8++ar890Aw6TLjos
pNfvjtKUeIo9Snfzj9tbRe3+9mfK6aeF31hd1M7X41xim373uvZg1FpLj2Cy/7JFt/tlY/OcItuO
TtPLsSdDZU+8LMumSQtFB96hDLf9DJvnhyr5guay02PEXg+mPdkRR4hyqHmcZzQWec1rcIfc3ICc
wXMvHEtLvzQBfHrCmXkfvIvGB3dg0KxdoSzdTeTbOMGIcjK0oGaCrlnv9drC8UM/NyczEcyeNp6O
uK6Du9xXLezH+nK4nu2Is7MnyGQic4cvwa8n46HDeJ27UFeQdbdz0svJxl2Q41H/3g1aZAwgdoQh
5PDmaiwNKJP5RGf3L2+LYzvIdjt1Q9X9OeClZOa8kZFwl5uJ6AlzAC70m/vhmHbUO9RS0Tr4nFHp
EL5adL9obiEvbj7Onk6eLHcM/0CJGroYUEjMKtX931+X3dGc2stzPcO9Bg0hD298ZzCDUhvaDznj
JfWmUNxHpuaBLWVSMUX3H8OKx+pmhrM5uFaG/wCzlMsYPY6jkBsHxYfwqyM5y5Ne1KE07qvVLcuo
1SiVG/LnhePFLJ/6nN47Mdvqb0aQhzvDYxviLmf6ADtUSwwoDewLBpVDdl5X6vbBwmANxT6hTLc+
cEgX9xZk8rbDfwvCMbN8SWMMJNCdB1nSZKquLkAofYcs06kZVaNeddTvvEmTdLOqbTP4CaRuyFEK
deRBJhe/vrcfZbOlfKj7yKX5sYJV5SPTWBgZRnLidFEhxiuFJz2mrZcw6VniATIK2iHr8lf+caAL
JpWsjW1mZuxONxkejDCWqQ/DzA/JSgOPMkNHlFifboN4uQNTsKnEHafrzl5lKZvbpdvJlNCZNPgh
eOXhoH1NS47TfUvlZT/AToqtzSGD7cAiaUaYM3qyk0/AXnZeQ9N/RawPFpTuDJW6/D/LVJ/1ZSM+
V9xEzhD0+zc4zksEf6VhHAK6P5l0g9vbmv99Nz6l+nwv6otGvDV/nVnRGt4G9H5wbMlM5P8IWlB+
pyg6+UYmkH/zZrWf6MVh7vjt35J72bd+i2TOCrhxtLbRHHUQ1o7PWIWDRSrgnqZ5OdCc514Tj4Zx
B+RsDGH5aDNzpTBS2HsFt6bZ1ZlbS765vFVo8lBXguRLnQeOTUgiAj0aoiBo5q8M0CHC1WWaS/tM
4GH9D0DUx7J6Ytxohn4gOMZPaKGVR7mHKCjE8qC5a93ptryU91q0qDxNoqjuzs/7DE9AHPUIdwaH
ZkwpBaMyuSaGBQDlkZSz5muXP06FxSq4ZcfRsbY+gFv0Soq26qwyGM9oMEBTGr8IjqMuhVAeeDlV
pNiMulNtqCk4c71LavNtDltsLjbnXsK0N4CrSTWonUIf1yyylFPqFkwqL5OVHteWKUgJZ4o3oXPp
7sJFsPEXAWoYHfiugpjc66Vw5kYkjSo97az58jte+BHKR94sqskibqx/vcdS06OgMBs/jAm285sV
Nu+Abf7FLwjoZXvS6g2VomnhFyjfeu5ct3MmJvNGvbSCD2rDlza2E2/I6ESmVYwWB6+BFsYKD0zz
Bcqdr4Jp5a1Ka426tbJk8UhwtMii0BLNmPDZDAdUCnU5t/pLR+Utm4tTL3545bmaH5fr5CJ7TtEI
qiCMPWA8JE/YhCiml0qXc/QHdBZWqTxXjistKtfcHMiBk8mFQnvOd4OGP5Msf3AIKOQ2hcUl77NI
Tn492Y+3Eby8iPTzM9QUmbFx3Pj66zvzE3gwmc7TmT0TD70OSMuNOFvaW605W2qS7HSuWknmyAdu
oSzyQeh9YfRL4i1DtNTwgLZ93ip3MAp0pMxchOPGpqvJsvpmtdxOT1g+3x2aoncjrhcCyDOI06Qk
N76Np8/+J9AE6F8AULloE2aSSPKu43R+dUudoQ3oXpLSXHEDGk7dROtNpBh+f0p3qZM0Imt6ZTgY
TSn30MpEACNP09K9mnjT1rr7DAcFhBf4+RqtwpXvsojbB6KUyVn8HcqTbp2rhuNUuPiWl3un0CZA
neSD7eFN5Y2BV+Dv+UeYq+Ifd7X+cZmzWvwJyqtubJLqiikSWU4mbTHD9h7WbGeYeLzoTQikEmiL
DM8i1Olglr7nRdMK+juWczzE8yXoH4ABHYq545UBCsyR3Zy32iMr0HXFl7rJRZMK1l/riX2orles
VsaSvbV4yxmBhE4N5VuE6zTuYym6Fs0pwL6ub1xns2SFMqMXVUc0DKUjLiSVic+I74CsLw6jtgWu
1HEpGlZgnZA3Sc0d6xTiYh9hFXESZ8y+eaUSg7rtiKZwzVNSmhwv2lQwfV+bNlwz4TDTAv+r/4z+
P2mKZa3MQ37+z0dXQfVou9js012+u/BeHBKLqKgIgw2iJAdXcESvPVTaLVZY5h/dF9VKfLVXbG3N
s/jn1yzvfKA4uyxxQcWX+GAWLn0SKEOeNdQenDANjpRgHtsTlIkoUL2QDkX1eNSe+MicNeGc8eJo
8aUs+C3+VgXnaullcd4l4FyjfWC2uGRXSL3OxmFy9GHPRj70/BncMHsZfB6CymMPGhyxzNfXaLEc
pEf/Ntzpbp+twN36XD9Yi5gTwrjsN9ycfGoyzNJfj66upqzDF7V5I15Uqo30yOqRfdmhYQnEt8Z0
C4PqLDLQZ3Z0260Amu1W1vH2yNHgzgmxsL3CpfVmNCCQw4Wh3SLfnNIUePa0uoFlHk7xSyvAtq7b
84UZAePOliNJjzZ5tMQjo1d/yKVkqMCNvhah7pHPq6rqI1+0qyDckSXP93BjyDsw6gyZFa/j1eT8
bx7H4yUdr3fJ22O7ffqgBeFJgzja86Sg3M5Z2qddjUXDZhCuSDMcM/sofEVjROphxuD2+XXKsg/F
xSoIl2QZJYWroCoAJ4N7qSuIbB1+nFx8/gP1izFffIMu23go1RXyPVuON9w6UuL8wqxLYoaS6OCO
jkm6pB734ff3aN2fNru6amVpQFf8uQo+WovGNarE4CP8EjJfyPyTp5f5K+D/15fuY8jlvXES8s0r
pie229jZRvnmkNwTtbVNiLCJODHk8kcpFJKDNtWmOfaOAnDwau3K1sgRBYca9UhvVju3ZnTiQQ0R
seJhbcUE7/D2QdC9AbmYX2Gt6YJBm/UaZlEuf5Grxkcfd1By/5UVStpIMBO+Dc3weRY6A5FV512C
ljHiN1G06J7abtMKFqHrW2RKxMNt42eyTaOv0dPtH1saaxWOgaN4eNm1ekwcR34sul/UGrkjYU/o
IFrA1R0BBf+u8a52NQ/cx7rMw+LUMWwplxzqmgNcWaFAogaoOXil1KHi+hTos6Jp47i7csxxomHz
ywgFZh26KZ1IZvfh4+QdE4YQZgg4P/zqRHs9vg/uqqTxmJKD0LXIMHUJsb+onutePN35VOBxG22t
hWksBDE4Jzx54ESXEW10TEpqA7XzxqtWHlHn/TkKLk6jKIvSKTtyuZd0/xvDPs4hmbJZHaGx8DkV
EgpDCFeIq569eUyEdfvI6V5eRwHK1JB2DvkBSHZIRWcR0O3fafj79tK3vUdYmpsPJzi2NGZ1508B
vFO6PkTrqkCQFJIQnYKfjfgET+/diJHe0tCgsah5EVz58wIQZEkDFdk63zcIaOegMemBhLCoN9FH
0tZ/2LJgnnEJlkMfbg0RP+XDprVsaZ1O1hWWHAH1W5+vSvmmNcbDIFjzGS1J5rkdfGlWKX/tn9D+
Y1b5nLF7nkfrGLOkTuo+CSqzbZIK3TyCejLqV9orH2NGRaA++vj/IYMu3+1P+45h0nzsmHZeZC/s
8tW6uteo7l4l84zfvBzQtsFNCmeVd5d2W1Hvk0bL9qnrdJ603MS/AOiPeQVgNhvLWi9qmEdop9Vp
DGZDEcmfMCpBd4JLS/EN88eUghfGZk170hRTTKDzEQFott7ArSXOxRgFimFm+PKohNTL+QUoC509
c+89xa+aD15+rH9+hnLONrFRtRObn3FoSs/dm+SCO3AL804/xrUHGnulF5eqYL1h021t5p5M4QMv
F9Woas2r0pIlqsj3+ehMxqI3EfWSeHWiJfzIRv5xpAoWlUdxbdaP+7NrypGWyZko1Ekxg6zLuks+
4Pn1leEIUChHVkc7BEZnWnklkfKyl1HsSCsnVEmC83WwIjUm3YzXe1xGdGnagYHMlFamrpT/2yis
WjnJy1O6Ouwuv/aZeIiSN+9RW8aY1cg4j4fG8LPStPfe7PmZ17pJbe3uuUnDhshPrsK1nzoQMszO
yifK0ByBMhJK8acpJ/+83deOZmJf6cvqB3x/MhYzozNc9oZoJfpfF2kf0pgsPeWF3VBOuR2f5ofV
EZPkn6Jm7h/TetbM+zotFjnS2JMzdevMqTB6jqYx2qw06COTxrDSzoZU42xY7Tx7rzL08au+8b60
T5TubimPYi1Bv8Ay65z0VPTrJOsFfRitqp4Hq745+e62/9s61TT3vm5Mr6eGWBRBOBEWHbtwaJh/
3Huke/RbL0OoWaOa5D7a8e5yiDjXjLHiYTRoRpdUprQtPJNrc2nr84kJNessfY1/zo+a4J5WT/Fp
YXCRLQ8/J4AYBbOtFY7XjvfZhMvV/lrSRaVLXpdyhgo3JU9uF8DS3W3PCJtyjJ6uzAgQd7fTCmef
dG01m5Zw0gMdu6C0Tlc0qUCWtAxwPWV/k5bjzQc4dbLYh3DZp1CH6twV6hfDIRjah1ctY4TypGaq
uUE6/FIpJGt7XY/NlJPFR+4zDiVqR3PPfLh/INHSqb7ySzbMDYBntoBPM9y8hAPTfz8NH+lgWDLj
9Ngip7Xyzden/3gSFPDarY1VI4r4XUdybLWXA8y41ixdoXQMhomYtrecRPfCNdGPFChHsRpa3ThG
bj2XQy4cBytz9455Nfg28pB94PKGaMFAnKJs0NbNdy9PuVR/rCloki52u4V1lHcT0XzcArKcB7rw
pbmu2X4yO7pP/pej949BVeodyNwyx1WWB3j1D95++LFpdpD+GY+pjvZyOvBo3mKa0d0d2jMwv9v6
Ilr54/TzI+TPi3u8O6EzYfAjno7Bk9CIOG6dcTbmuINoDZ0+dGmhkAL8/75prhVVsHehQrFIUuxJ
fplcokxrZPwK4WsvdGj4QOYyqHV0bn75+/RjVfGJDqvFenWoYZX05VuFWiGl8JAtBjyBbVhLOoPl
sP1jUIGVTbTfXVNTvq0kLPFFxvT951RLSMErn5zY7XtaXqIo7Kvi/7jzza622YtBgie+IQron5D9
4FS0dTrvWlsKJpyj+fIy33NTnnh3yRIKIasuqqgwRrQRmgYELMWV2W7Mw2J6YGEVmi/uReoZgbDe
86sk+4hTtK5T+VFxauTXqq7t2MqFqKztXb0SYS9FDuQgHN/1vZA2kIM7MbpFHtvJCHeGZ0BzaEq7
fBvQB/9nWg5V4W4kteWhfqlimkk1L9uOeDT20weh/qw+JBr97DmjU/DciFBiYsa0T8srucdvdA/N
4YVp4LdPVClNp/hrlDuzNo/mOqtkErlAj8a5Yrae3wmHGe6V/06n5pf2W5ffmp8NUG5N5RDbjdpK
DjE4lD5ybTqhOUAETqTq0/aiOfrSxSymHNY/Xdcfm8rFOafHeH8Rm08GuiAfnXD1LFMDoM9rPm9Z
0tpCptRl/latXndUxl3sHDbm2TgKCAUt4cJ0xtuucANgSKDE/3W603zBkqvzm0HlPBmuc4kztNLJ
5bboOaROOu/DSYUJwqxJbU6+5OL8Zk05L+mpsbKjCGtIGSIhQJO+tGeRJB+IKr1/zatDt1dYK/l4
v9lUDszK2a6s3ZQtpeD4Qurk49xfBe4KLYDO/n7nM/piDH8fjVgKEuv+TrTbtuHd6T6nqv4LCLYM
meIGzQzyde7iFa6vzfSdeXqJrw8vfXqauSoh9Bd/QBiiR6mSZ/s3WwoEO665P1g1bAUvRAO8oOPQ
7ZkDetMHk5G5haG4D27vdRke/GZSAeJ6JT7ap8U5P74flAPsTtyeCduYStA6/P560uaMylyy30wq
YeV5P19dHFklpf4OM5Q4Tg7eeJNa82ikQ4Iyyspv1hQHcLVaNM7Ta76nzF8nNUVytzN/JI9AUDmQ
uJL6GzSe0dyEN8JcNhhzOozQfFfVJ8wucb1hLBMQkMIWlT+SoGP4Y47/jD/miz+me81131VlDO0b
++Vhm7HslFEZsBugcjCaZxieA9sL/QF6EnZTt8xSZPq5KqoXuJwb80W2YZn7QJqnEDdp8WVDVIok
jh79Gz4OnxbxMnqjbFQeFZBf1zaLq1PdCRLic1JQRTbDapJulMHrdB5p60WlYFgwqNzPtXPIGsZ6
/yucY8RkR1gqn0yjbU6phyHq+u/A52eFyu1ML3aV0Dl/XNCoFsYX6frQw/9LGRqlsyZ/m/Jo/raf
ysWcunMGex+wxrdrrRYQQ2SemN9eRCCstv5afil+1qZcTM6mg0IpX+8FvyDvAOBW2Ci8QONcMh5R
573nL/GN5eW4VEDyaBHF63N1K+QSjucbiQhBWMhz7bBTazPLuTOrvkZhY7Dxr0MhwRgt9DBlsqx0
G2ZOc+qf/eWHNuElz9mt36X4pue54R7qFr/r6dAkP0KClQmK42N72gpfX/13khNdPT6UvrE/R1nN
YGdmktRqLkeZUAbuhzTVUKCQ4R4Ch3eoMgvDR8dIKPeWCmYVd6JWcQ7pdI5ZKiMEbdzZe5oBPnlv
kPG64wb9O0z655SpWgjVTZKejQ3+y4v0ApLFZEw9M5OE+18NJoFW/b+MYFK8RHk2rHDK7KQ2PVp1
vmYXEORjMoPTo5NeqAUzYZb5qE5PmQ+pLd2Wo+/PShVwild2vJxSWBZyST6MGY7HZ+QLu2ySeo2O
lrRXVmf6bakKOtUWtf18LgdXHNGHcaUJ2FPn8Rsdbor3dNtTKYtPf7OmoNN66jZq5/2Ba9JqfTwQ
L3ahpYj83ZcQEjTGdNdDAafjiSEq9R2bKX07y+aO5lZGfIoA/zbkudYgb1kZrbg2NQOdNI7RdWcK
BOQNhUJFIUo6+WghtMezeX+/CyQ+4+hs50QV61lb9xP+4pX9c3zUlLRBvig6G6y46z4+9Xlt6Cyg
IWt4RKsTZ1Cz4rKK+28rVqKYqRsn5/VWTiuz3Rit7lPtf6Z+5rf3UM70b5ucjhsgqyahs+1hea0e
OD3bFyvvlqdzFPlA0fCX+uDo9vnR7qZgfgEFMmfhOFeyRSRuArP1i6xNhkMGNU55UtK2o5XUKMuz
/7alijtk7a4rJ66ITSlhZIxWF34XD9xwSbn9/UiKwx44nYOuOVd3M/N4rrDYSow0YxrnOIC296w6
pMJN+/EkgKGsC3/LjSHZbLv0o9qWyg66bE9mLWvgZFJ6hT0Dvj78WiJBGWNNaAT9N5+yYFD5lLXM
XZjJnggJg3HQfyBV3oEli6LO4B2pBQ3MlV+MgjnlK86nuNHrHeb2QffFbBEh5Rny5vNFnuV2cHt1
Zb3jluGwl+QuHKtqKM6HFbn7pLHgQUYsN0AKLR/d3HtFtEu3srJE2G+mlCsfbxvTbcWR87kkrK/m
UxYZmOlnqAPDpp/Zw09u5LM7eTbmQeIPyIYRHJHHpZkh/NJGvmLuD0QorFxxRbLlal+rTfMritPF
VyUHifLe2kvwD9p09Ygsvy4uK38zC1aV0zR17a1bm4rfRfsSwSiqXcRj9PVKvfg/r1E5TA1kzo20
irUnm6EQb/ctIs+wcx0OvezulRpYe5RNbh+ochQqLFBxQ9L1ylxFS0xGwmBu3TP/SBp45qQ3mSVz
92tjxf3Rvdl/uTk/R1lxR3ZpLd2v5QU739Gp3hJXD4rCZ498DQoVdElpPfdSl6uwVsUlqVXTlMhU
tvfpJUOFRYJs6bVEYWcwkFYUzbOivUKKW7JKNvWD0WCJlHVe9r2r/1S7F3Y+6fplk/IHedXP82eY
NMNnqxn6lF2QT7VeR+3bH1l3ilWNT8dm7G98la32u5yqPCWI/szgHU9Th1ClL/fPJqsqmVFsJdPp
Jj9QL9TTeNE6EHvyo6RzgnRoqIphpsuUGbsOtghJhY/ObVniQQOGZ0/HnSpjPRbxUFXCvJrzA6wa
jJ3uLJSdZfQTCpydB8gHs9n1VWKieNy+o5kp1D8zpbF+YVcVHDrvq/E5k0AsJx4i1OgY/mXFnEcq
sYgICd1ywqLNoYN7ncHZ+o8nSEEme1PbWMYCf+zQ7F+4Ov2HGV81hmQqhIDbxnSYZKqYZNdP9YWA
LhlHborIUi3k81K8YyhPGrBcJlxcVtrGvar8zTcemfzAFVyj026enQ8xludPySeK/28yWhQBZ8Y/
vk7vB5UIztijT6ytWfJf3KR/wDC/wQXDqbWpRqiPcpLJOQrh2w4cKP3NNklOSpU6KNTaU5DpuDzU
zosj9uIW0UPrw+tIKkd4LKhfaeCn3Lv+Obz5nxcWt42NFJEDCQVF40DQB464jJWXAs/3Shes6BaX
vzwFe1E1bqSrumwmx4fDwyDNvFWCobyO5sOVldKLqKAmZlbmJUmMs9h6ebsXuaHO5wxmYQiDMtd6
d5v/su5Q2E/FFbKt6vVwlcRfl64/XKGP8dhqLslOi9FJg85WncaL7gX5Iy9zqcwbdQlW7H4Q9MkU
d7x9k4eLULOtuwzlWafC+hSwSZyquV6sOS9dHHiRaRViPeSfXzRcvbiJBlxzVCicl7VVW2YuDdw8
j/giWJTM7TykzQY1MZj0ryRwJ+haWsHXbaQrr3YUVqr4QNOMjpZLntbbeEBOYHnbDmpi8D8OIe0t
aJHGZE0gGRnBXbOB1jlUSW0XgfbjKn6RGVcXW3PPGabEzI2h4gvT6RXBbtTibi9Y+2kV3MnqqFEd
ZKvFkMw1ZZCL92uDR+1FyOxkjUGNz6emaqKp/f/ckbiFcg3I6gZ28Nl8pmImjXKWBg902PNHXmYZ
ZYeGXJT+C2kvUuTITNCASGceMP4f16ZEaHVrl8xJe4GrQfDWYeyz9AJKzpKyuR51Sm8JCae6Ubdg
yqslKmdh7K+MyZNIAX7pPXwM8hUMQhqLwBr9ZoyFmzAkRkulFjT7400u2FVW6dTsymm3ZJV5hIJy
IrXA7kyGOuL89F7T3rtPYriaebd3N0+D3LKroOxh756sepqvV8qAecQpPYdjdCzqIeSBVrhvI/WH
ZCTNwFMkxBhrEXzpnupyn6Sw/vrvuanLzlinx4qka+LP3ffOQzjbu4diu21nqDk/9w483AjUUI6d
6LJ+pb58wbQCxMv1ahVH4stL9wkXttXZdx2U3z/hsIuYxejwjOo7kbf+bEsi49buKz5g/eCe6/Tz
5qFTfzF8+zX7LHzddZoSJt3+1uW3trBQBYdjlCTpApHCXdxiqSIf9jCekv0zITgR62s2Nk9f3lqd
griNxcmYHqW29dRfdYI6o3+t1r3I6FLtteE5DUPnjaGfNu5Y0K700EyD56uNwOXz3foVChiv7dS2
TUljB903eBvjRUC27IGJT5SViGYg5Tmppy0kliZyfvZabXA/V2gySgRHcCSoZeUTvfIG5kdpHNXg
sVXq0ResKQmz6alSdeIT50gc3TfJk/f73eWCdIblrTqnZrfSzuL+ZchEB0lOUlXcpDQorD8afrSi
gz0bMG4bSUj0v8jk07nOLR+5e/KWOmXu8rex8FMVoIN6zHyJvKrQlxzBwa8FLdqN05dndGto95L4
rnP74JdXMgo2FZAzjpFVqUoSJvLsJHAfI2++RsEmCeqMWdggLLf0Ny/SKXP57tU9WG+QsfHb9TGf
BuVtBeVsKpy/Cgxnn6iPSVg+I+fGn89xM6bCjP/FSFTNLSyPSwqLV+DNRVK6YqLGyeJx+sjuyaQ1
OLCMkiYICrTpPc19sxVMm9cXl2plxWaTmu4y3H3Tlp4gz2SGcuaTtZhsma/a/tIRL8r9u8I6FXRb
ONPTCp6zxCgGw9WuzRaLhFLtepJT1PEStNuqgNvGclOzscXc2TdCkaQlBUS8F27J7B3p0dCXbzSP
ha0A2TarOpujg0WkCURmiqnQUjfmafahedCyqHFjyxN7PzuqNqNvl0a2SfNwnVfxno9YaXbM3oFS
Aw7C8MIUC8pwgwm8X8q4bfoWR+dnXVZPhxdqc7oxb5zdmjhGjABnbs8DdLBxWPfIGry/M3sGOYbb
YFGesS2sWgGodS2K55aQlJ6euldfBG4odki0yxyfoInGk8aeBhPU2pG1aZxsWyoQT5V2ABcXr7MD
Y4hSDpHuHXuM9qTGpOYkOQoMGYfKP3SA/n0Kc5H0sIfDsZVeas0pKid9FfZTwR8TjShnj1f90JU+
ZtFs9mCkdihePzdfT50FPfuoPd5eoSkruPHoOwoIrXZ141Q/8hFPzX2nxqN3HzKHpbl86A2Wmt3U
AY/aKL4xDvXIPuJWpT6ktvXDwfPOrWHTIZCF/6qr4uax3K2lKcCztipL05I8Uy5IsQYI8l4K6n+J
GMaleack9y19l0+3d7WcRlL4lAoCHU7Wwt2vME2nwaXHbYQnM6uNx3jJ0jP9TTc8SsuTr6/bdnU7
rDaIX6d2HXkCkI+gjCIKRbHKQJIlUPhG7lizyvJ8+88qXbk9hUQJdI796kTuCXYO/ni944I1RAHt
6EOzrvIUcMGSAjVVs1JPaYCTkwMt522Lqlw9ac4qfm2AXuIkRYK0/b2Cpfikk3bX3UpXcYmuRwY4
7q656Y9q837BRCLyeVC2GU+JY8CDcnomw6ZxRuoat9iVe1vYW8NduY4jh7ePa/BCWPAiEn6oe8wp
a5iIOjBp2ck8Al/pmXlEOvHxu70PGj10ACb7kKHcmqMlR/bGbXIVdILcvJ4eEVogKyTRL8z1is8z
Th0duQMqvBpzcjlvmVNwaZ9EppGYrJ8aleNlkIY2d5+9WGa7NB8h8gS37eleT1dxijbTrJqaeeqN
vNA5fBD+zKd03hveBBUR3XZq7SngtJpXjdicc1NrHkLk8nYSa4zx/aAlICWGbpdmgZrX01UhqWpb
O6eSvy5MMvceWiI7ukQjoxfiT+OSjMyhxqapS1Y0JB1XOMXL43J7vUo8QaOQjEa4P3gdgPitm1H4
tMP+C3PFRpMI75re3Zftknm/T9E3wvB8cVqm8CfoWU4oeiNL4ImANwLmolY6S2PC4gQWGZM6bM+2
ZZ7Fa43GMajDzJt86u97G68CU1Ra2uJWJMr9dnP0hTTS+6vLsHTpNWdKz/PuBaJoc5CEvjeowWAa
MLg7569aHd1uaG5QQ4HLi2v9j+EjaWzk41yKOlygCavXbr3OmIKY65MJI01eINFUEMdszPyNIW0B
36f2VOcn5SW4G7e1oYDktr48LRZCm4SvnhMj6DS3mj1kUL50OKQBhoYCjJfYamxPNqauoWgVo/lD
QW7OC8f8qcm3Dhbk2t9amIJ6a+MSubULBzjPNkJ1W8I57tpgA4P4JCVuUV6Z8PjoolHdU95QAPDi
JqvVJcFyt88E7v46eIDPJ9Qeeld0D7nusCjgt3Dm1X01wjGTaFuQaEaZgxwi69NcAt1z2lBwr54w
3XvP5D9wr+Hd70akb8djQAiv2oftQF48pX9Zm9HTnRoF/aLpJt2ehNEnXSRCo5nJKEVpKZuQrtSm
0uQQ/v3YuIaCe9e9uWmcL7kfxsSQCV0jtM0LjaaR51Ckssq0jUc6ZnTjRDRRmatSwqbXNeMeEqkG
VkMeaoRGojB3EjL/XZzOkZY0/Zd0qVVz7HrVMl01hZed64ixreRp6Qe08c4+4b6zt5gKtARCOfZ/
7uyPLQVElw0znl/P7CziYtuWcEkI/h7bWrQur+S6P4YUAE0v/0tboO5EClgGSHhM7AitwXBIiht1
Eq8i6ve6MFe7mwqWri+7aJMlrBBuP8w6EebGwyP/GiCfpU1CyX7d2k8FTrNrIz2gV319WDUIGWRa
h8hYhdN2dUIrAal1HaKWZ71+9vUPRE2MecXZsLxcgxhKEAyADolFoepIV2n7uzvVah9rP6cCp0f7
uHFk7Du4Q0m330o6HbM9poHs2TPvaBQBfCYk1XVwVw4EP6tVkLXqrrKqNZXVsrUiEraUPkgKNSSE
gHLEXyiqauDc0W2xgrFOPF2sr1KqOgaXOUVksjO1zx1czb1MVpIJVTLushNd0E30Osw5kn2/Cuwy
k9nbhWg/xd7zq3PXa3oR/V/XVnMok0nf/dFXIwgmd/6g95y2egmXXJ/61Z1IBap3hlXPDnkei0iD
HEirg8DEp8mv5D0KRnt9Ira0KPxz1dX0XWVbYdbFDvyiY1VuwNtDC6BmHgCMOD2dodyl+OdIOAqC
Wclhc0p/FXtEx5cay8f0jgoe1X0pfQ+SMTUmkvtaJZfyN/DHsIJoF9fAJRTSPieC08D0bhRNWg9c
AyjmQ9dLmoRWvwY3txnPpok/NJ9Vzd6d0my+dsWf4QJu6KKnAY+qJTQOvHBacuEZaV9h3XdVsA0a
dv2Y7ARJX4SLLQp9nxBKLxxbg4bG/7hABdiMabZwdwessRBejKTXN5BBpX5HZNK8azxp54X8pWz4
80EVTFtsjrXFXKA04IZL1wAlmocHrrbUrUQdx/WcsHcKyD3f4VuNuqe5d3vRdd0WK/jWcK9xXJXq
XVeaOHH9mw9ZZ+GfIx4uMu5e3Fw92R6NcAPyMzMIFh0ophM0x+Ri6U64VR7j/myIAnx1qpdpw+DX
rF9eLq2XFP4O34J5QaJoIgLFbeLIxgc+Zz314g+P+Fc0qJ+Hib9IUWpGSHHegkvoT3ZB28Cpdxet
MwQbDUD/Jfj/+Z0KxO3ta7KdTuWo9Hd3tDEiws8D2Gu+zykRnLtfUItuf6e/pOr+sagmBuNka8yj
CIuUYMgkAXBjwommRMyaJ+8vgcuPKQXfLvV5PWlIWYvIs9/vUNOae9JH7EvaRlcl/Yu35LpmtdZo
oOWn3Lq9Vak7u9NaHli8JZGJ8uTGkZRaBtpA6S+1rB9ryo2r0YS0j8WalAh/jdCGTAh5CNca70yz
lfmszD+dsx9z6u2CMV7NrEiYr0mA2NhTTrv4yJAszAJ0V+4JQ71Xe0c44TX5nGTGvoWeoKUWlYP3
zw9RL1Zj5WbrmHWLpi9kiM44r/P473KPtTNy/hLD/JhT7ke0sSqZabJuEiUfdAJIakxSjYzdEjdF
O3jrL97hPwZVWlhttV2kKV18eZ+p1JVaiGl9DqnDUogl/xe0n3RgpTu5KjXs6mzWjUaMTRFQvydu
GofbtjTS4uRUWl+3AUC3pap6XFRL6pVrgjXpGMapYks7NJI07xh/QZT/L9/enx1VopirdVmlidyU
fq6vSLq4Q86cCVZCi9JmFco93h9rykufWqvDum5hjT4oaliijIvah4xLC59lkOay9a3XqdVcClUe
rnFZV/frPVsqvBW4vv+cUoMeQTmlGg/jLyD+s0oFfax5sl2fXAzyCev+PSKSEDFwZmi415G0S4pn
1brhIJZVa7jVak0lYNT252hxcFO58Tu8tSywfRuu3V0SU/+Y0SjMrHeKWNs7KqHHkDdTRkZpv+uf
vvLvv0JB9zReJOdDcuHUUhHlq9bamWen/ILEq1oiBUxGY+HtoY2vGSxkrZpfmodTuw/Knl9r9jZz
LfaByO2chQffYQM+qH0sWm5gjXOBe+Nj4n5EL5NVk51odLa+sdeyU0xDQO/3x0D2wqmZjQZ6GY6t
uO+n03zXiFfsRaMdzJ8og71U7ldDx4sGLy/041di37V4FIDndbBvVS+etYd/vnzr+Wj9HP1l7Bte
vW134/HB39K1u/Ss3smz2uv708GL3kxvXQkYsHf5oL1iIjtsfyWeM559QiIN9/jpa28a+xdfHDoi
wsXY9Bnxfgl3wd7xH6NWFOxD5qadsuB7fRFRn51/9aofl8cJpIeq4dvNdncb0iDMC+Xg++2atyEu
VwG7tUEK5GxSe71Nr2yQxZClWPr3D08OfvjOs1q1lr30jcxrVMd0nHaGTvOzVxs9v05r/uuztWqH
LoMspu21N3x+rYya1daUw105eEc27UC1lnm00f2ytbL9r/qUml+2Qlb/uvEO7chbWZpYKa8E3FqJ
Ameo02aM0KZLdtesbL3l1Uvvomtz452+Ha9y3/DixCNyTPtxxX+IUVG6tys4WY2jX1vcR359+H+k
fVdv5FjS5S8iQG9e76VnJtOnlHohlCmJ3nv++u+wBrujztaWsLuYQWGmqyWS94Y9cSJiAsiAnclv
CxFLCuQ4izBrGEJrxJ9oTGew1ZngzicSuuEWNnJlra47aLH66TM7sITLvOCOXxsCHr00ZN5IFL25
6M49jS8nO9XdbjIyo96tmncqPntMwv6I7ylZWPPvV/rDOMZ/yvyT/tflWIVKtmqfcpII09hRb81U
IcIrxlmt+xci8/NTPGNtnfb2UmZmr1dEcON9QN77j3WX1W/w1Z8esr9dzZM9iLlaRi8C4NXSUA+S
3aM9cl3hlfnjKTJ+TZrXuOpfT1Oh6wqqvZL67GLiaBSDfkGGV8UbJiJdaPCiGaCa1ZqzH51ClMNn
N+GoOpIKYsmZQ6mHVqeYrV69z86YmJUEulEabioRApu//P1+sAzzhxdE0C3ygqRqivo8ma+fykkV
crikgfvQgBRlel496tyQt3VE58CoG5OdYaKAPHWPoDaT2RzdQoMe0kEjAWuV7UYG9TK0lp6Wi6G6
qeKlV3xiXVhcSWJVryufZ4xkIILOefWx4Uk7kwkztnoa7VXeCid9cZJTS9r3CF2iNjzUfB12yr3d
jjKNKt0MU+wNHQxoQ2hD+HFYYU3kW/WSc2Y8ucO6lTgbzE52+cTovFGikuZVnBEmnnpWDJiG6msE
yVmjvMsfhBNjZ45qVabkTSSRXQGtL6AFlDURC1NKSamCpJl0G+1Q8zrTms21gBIZ/RdLtVfR4PwE
Q+QLQ6uvG/4kcqSZiZRbcnzpRfQM5vrAGNVM1IeQEeaQKHrK603mKtAvl3MXKnwxIuFfl4guig77
xWWEFa+hCubsQpmYMoWxvA1vQ02y1EAowpusatb8pWJsKbEmUZcFG39WnNcxZFGudfvL4pofWKQ8
Vt3Jmgxfhc0B2pPWhpxQthiksm5458ydFpDmJnmIVhDEizrWkd3agSAqy2yXt1mSFgQDvw+Bcf27
cPI/Oczvr/GkqrkQsEk5MNMfuro5YVjZ9DIR4fhYu80MV/rDIrUr6xRigaz969qWH0MHTmOxRIDV
eFl9DqG0Se3yTFnWbevte3IeTGhws+l2w0tnp6KOACaKzaA02X1gG4nrzthaZsO7qKIl56TaVrSo
1vEofz8W+SebgkV/mHioyRzWsT+5SWHChsYqlXAsaxT5NuiyJc8rIDc5LUKHMwYpWSvJJDXOzBF4
yZ/+4H07gvVyyzC8qt3VyPo+ypcDdhDbF8NvYwKEqQNqAlAtJchd4OFP//cJDC9+f+0nnyj9aRvM
8doYOIVG4tC7t2BpoPzjG8Kaff9Kx1ul9Nn2fn/gkxQ3RVClbCVO5ysGbq+IJfjgK16uGKA4grjq
/2n7P/w6CeSHxPCfX/okt02axHOZ4UtTkoHFsHvDCKKsdGXdGE8nEJzY48dvc49/SA//+cwnpKEc
FK5uVHysxx8wVfoVRI01ycdMl+ELVOTf0otfn/cEKORDNYvyerioq4MIsnLV1kEgFuLp1sGcjF/C
+B8SfHwfhzmQvIbFIuwznUrJu2TR0J2JCjcQwT9NtbszQZK/sV4MaviA3X5Db34odf/zmU8CNLdV
h+EceOZ1603YX+IjEEXQDR4X2AqlEzxmvQww3ODX0xV/Spu+f+2TBPVVzs19gycj91av99KNiQDU
aLCPE9nPe3ShYaD1J3i6zMqeQ8VdPa7DMjwbyn2yZ+8rNZFTgRj5i0n+ySKv85A5VuFlkX1mwDS5
WqhjWE3gbsTvhf6pGKCAX6tfLNyf+QX/0txvj3nKlNIxFZo2KCfUv5hdaJ8VFBjyc0IOf7ekv33N
kyHlSvRD9c36NYf6GlGkhlSx1Mfp/+8pT3Zv6PgpTTAOFx0roY9O1MCOnZAqvyjIn3EFfzuzJ2Gt
86oN5RyP4S1YunobW6EluP5MetsrfwEyfju4J/FUYgyXV9b74bdMTxT4GvbE7278b9/0b4AGCvhN
Dp6MmiiUIRvUf46upYkZ7FW9so3yhMhy//dL+tmefXvUkz1rp3JgMxWf1EtEjag2m/fFnpGXpB8T
WmZaRFr+hvuS7XmDaW4R8kbtl1f47VDXv/9GtZuWhg8bCW9QN4DBc9qa1UqWLH5TrlXe/s+Cwj1T
W/goSLCBEYcqRUQFjbswGcQKqBkXdnrOjNnDyItfDveHegkuUpRkTKJSgIH8CWm+fVs2pfwgjOkE
kjrrVg57VUzlJbbD47BuwapMBNY72W0J91Looc1mhHfD9wnbISW7PqoqhfXN0BIvk+icXhuztKVT
/ZU4pVF63A5tX1feHczSmF0to+KhNnTGVD5azFjt9N6YdN5odpIZRLQISHVGuHToDRF5dXmR7CrW
8wLrdnuj0qV9pQ+v3ONadAYsfeBqZv2WmI99TadTdYqN1OKO8j7YZ7shIoujugNPGKRBlmiM2/Gi
mDU0HPN2zEBfecZe52HjAQp4HC1BWqz1CftE36GS3qUj6jkGPGG3Zm8iW5AOORoEcmeA7E1kNBca
UvmObEE9pWce1cj35jjrrS4Zhbe4QkR5U3O7q/go/MoPVRtJBDIJY0EuEemSW1350Ejexdd50/nj
QEa93LC6YMQfQU81a+T14li5+W70JIYwtzqlidE7ja+4AqCm0FxuoKpY03Y8Jx5vI/fM3HYvmpm/
fHGGYPDe6DFn9aidMZvkF2FZre6/5FPUOPCQRAXby56sci4OhRCpzHiW3eCrPvK023MRAW2P7A2r
kElnRUS2F2PcNG63He3fGnSFHxXx2ws8GWxMDInFtokRqDKP0K6BUbwuzqAS9X3ayBnhGr3ZL9hT
zD7kc21FNLqhMK2B1B0h5J5sUefcxpc0Kg07vjYm4HgTaXzVzN5C87eBVn+6tP92Wk9mv5PlXEvW
ly0NzoQszzEVGr2SDIXkCwWO8BnR2GtEqpnjdlaNxIx26jnzekBgASg79Wa6TKlR1IQlpc406Oni
d/CC3vxyqk21BIqWq6Q0LzmmJ7jDtmRoqnsBuj+sX+59der/+hKJlyRR5rFn/U/n5zcbUZdlAZgW
9z5T4AbaK7cZt+lBM0t/wkweUrWk3IubxLsUVMQMfxMLkH55gx8v/tsbPLmbkk1TvqzwBthSYNTk
VXKuvaGYgh3pGkXzqDugHB7S6YLlhIGjoWAHaaSTxexVn9/+/WX+9F787TieHFKcNoM6SsF4ZjCv
TTbAj9MIR9rtcGKNwgneImwaK6y8IAcQo911r43ZGrUhYAlc6Wd73PoBmIoFO1X1yApD8tLypN5H
x/wsXKv36L0NDRbUwvwSulIFuVX8SK/BNNwvMBy1o2TkEurcXttg6qWVmsk2vydWBbQYdsSNeZQs
ZyL7gCBae9r9/eN/aJ6Av/h2E0++sNdYuR0a3IR6CA7sV7EZG6wRuibkfTAuKdxWxpPwuOgT0lsE
bW8IdgxMlOS+gGuSDirY6wJtrJBy7myyZr/JHYl+/TaM4ofeq3+85jNvkseckYFJcEfeaAib2u39
yASy6/Ak1ZtD5f4SSf4cF//3WJ7BuqYph2lscSwAUDejtRBLs1Q7N7NfYoQfAaBv5/9cqhCbsunV
Gh82YjhBf+CNQp8N9po39HOhjQ9d3KugY7zjFk4N2Sj0donNETWDXE/1U/DL66yi/i9VkGVeUyVO
QcDyZOMmfklFtsHb8G5gad7j1p/L/6dQ89sznkPakOfFacDRNmbvgm4SoMes1hW3o79YmZ+F5tuT
nqwMJ7QJUwj4Gs7sAqj0ccZmgYLeAljgpNcxeKJFH9DfFWr9nX87wSdjUiqhqNX9eoJW7YtGjQVc
qvn3R/DrCf3tGU86G+SaNmSrcG41r7YCB+BrWKJQNV4K1IpCWm4R0b4HyKFpqZIIUVJlYL9v2xE+
JPyM4t+v5NgfDfp/j/qPPn1zKUJdpFLV4bMlMpwZ1FQwXdKo3PSXT+d+zFNkQKXYSMlqwrMdkOa2
r6QsnM7cLtr3fr8tvBdYgYFoKJP9/Zh/tgHfnrW+y7dvGkqlVocZz6ocDl39iZ6R8tzRyvqNAfDz
4f33o1Z//e1BWczIdcXiQSkZANCHxkBrWFHF+eWDfju8p3hvYdR+EVNEMBiZdAzRGCcZIukyEqJK
99sAdG41Ff8SUpRgFVZEdKn8gZm+fdQ4zAw3JtIaZMzG5PRWegh0OAzCWKU5XSI3+LUG9GPFCQuI
/vczn8yXFGYSlr2J6zNDuz2WLogNC+3PldtYh18O88cg6tuzns2YrBVVzuNZEubKdBhhHRqPHuvt
eP3rNxz6Z4VXZJmVRQE9A8/weBIIc5YhSDl3MUGVM4kJKkU8Xc6a2Voc5hmS1EUmdMI42VkjudNR
xlHvMwn8+VhR5vbbC/0ksNgQI7I8J7Hgkz1pRlcqEaY1ZdNZeKCIhP6w2UQJyPxtpcl/ftGzEH1/
0JNmxJUq8/yIBzV6ASVUPE7vLfUqz4aAoU2skezmbbtt/difD4OeGqF7X7Di/ii98nT0RyP1op12
Z0gqk8Fht0hu+2NJ0020E14CxNtvKgOUUcRaQF0hNci2uMpzs0tM1qgtEWMTBb2kGggMLQ0OsR0b
OeBsJQJ8JTQkBUV8wFwGfj/q0nV6L/XI0G71KcgJctVDY7Do0cnXJd5aRdhytb+VXtBum97qDeuF
BWIXbjsHpPDFR3ibSWIvXwERXxDQhLQ7IBdNb8lnegpvssfe/y6/P6Yz0BRVwP2JMsYi/9PoiEtb
L4mQTOfRkEyU+0sSvksP1tDM1A5bktykEml5DrPX3BfUWDCo4FLRcBchKQ3IRENnMESzNkUkiPyr
5opggNV65RUkWPeIM7qyj00kNyhyjECM//72P9rm72//pOnzJM+FpuLtJVKhFpNgNJmAAjxoFH9/
0I/x2fcHPal510hsHYp4UGOqb7IlmOJV4vXYbvaALZD0WYwRQiYEt/KH9+JYOqkzo7LOm6WOcyHp
KfEi47eo8efPR+KGzRUC5oP/QYG+GVcmm9qEDfsRKM+iR+AoaLTF81Aj+yUgFMUfa3OCzP9ZVCVK
/HNXN/Zri0xcrSegV85kSifWyj1pV9rcKdpytxJojnxkTP7AuvIBhVNgNGxEpZ7UXz1W0H3VQBQ6
jkZAFkjmiGuYS7BEWdtIRCOCxwDVbExtoPJbaSsVEf0mo63LHma30SWHP7LWYNZXYYWvahpvNRLt
p57CBi6nCP9no1KmIgNnsm/CnhuJNJJGH78WiLFCeCtLzfBrAOzVktjt7kVLI6w5QLF7r53UbXAp
XkX/SzQbulwyNzSxQNlRjZGyVMzI5HAm4K6HbOGQdc5PYQgWr3Yls31vIqOF53yX34K1Z1Y4ySmZ
D4DMNpGDor34ljjBpXssD4XTpV2yKY0OdcyARlsguRHRa0PTZ5R0Z100P5KN8Ig27KzXWJgx62xI
RpgiDC/9KAraJES+qFuAWQIJIIKhfUd7HOQuJuKXOupCawOxq865Xe07jnSnfjQKhlY7xRbpAkZa
TUWXNVBMdeIj/j/30HqMTOS34Ut6h3k6qDmJ3DQiyh52Kn3h9oLTugD9aIe0FH/quY9EkE5mtzkv
3luGvdwaAUZgCfm6o9qyNCO7RzDM3Kb0m038nn51oC30CGZkq35Xge1pJgN/JVtphtqJtJd0Ydcj
728tEyk1xjZyRNVZMI1i/Fu9EV+XHSRktnhr0jmdR0sOh36gksoFLWGSK2fRQ3dlJRTe4B5jkgK7
giGHHJXGYrZkIYwRODGQx/EqW40+3CSwgIaXN9kAEUmCrS9MjahGfJ+tCa9WU56qFvcY9Bqf1Voi
lV6xT3dTe5CmyMLYYn0mDRhOmq4awQWbtm8BkEzwKGSdtcJ31uIPopXHlAdzApMvcTfAiHh3pKov
+7MFuACDCM7byGI+VKPRg8v0WDTCnCDVI3J7VzFxVaZqIcU/pojpUzd3FbtxYh/HKJ3ErXjkFaLO
OlNsmA3j4Ry7nko7SDoW1y4f+T2Clkx6BjnFdlvNl53KDg0OcV6MZvAuoKJT3SVsXeaxFQyfiwkm
2km0ApelkVMCWdvgazSbtwSC1cg9dkfyFBCbx2G51FoP0GeqnRZTdmXavzEvPH0Vj+MhuOBHtviW
HXvk0UReUMnpzMwZAwqDYEkQKcHB+27E7WoeRLfYI4Dx78CED6C5IHLCf0AXIwlcqVfjU6ZbQN0G
2ykVvUtI5GgwHi1hgWVPAGE22VnZCRyAl5bUqGwP+mAKIM+3xmhweotZCxEdjRXPDmAn7iUd4Rj2
GSSo2MBgiNYbZ4Mc9s5bKaLSQ/PalKSJSbdR3RzJ4Duz62cMqBYP3I71pxs0cL0tSMV7cBhRoHjH
pQ2PoKLrhZbUFA+yNePKO6+kHJxQ550FczK5U+KwAL3Dz/Ogd/p4YK2qp3lGVAT4r9EZz7N6KvuR
9Qasa6vBVXj3+DiZPVWxg6nHGm7W0k49weVuS3xdhT6RbJfD1ksQx5VLNr5En5AmNLOs5lU7JjuF
gMM2vDCg8SG73bUgtlk8Gi/9+BA4BXawhfinNYXtukprc50bHxYVAkwBtu06B/B6P14A3IcLzSKD
ey1ViqOJgcfjotaOuFXvS6S0sSEdF1QSOicH9rpKGA4AJNOvJtK7kmQ9RVmFH/Qcfx7kg/AqfpXv
3Cv+ip0NdabDa3jVbPHY31UIV+u16m24Vd3KE1RQFZhM5RH6mEfg5XflppVmCleqvrJ6Z/EkDshy
FQwsp9mqPn5ghL0+h3ftrPoJ1LSHB0qcaa+BdSTCTKuu8icxVIAvnITX2W2/Jh1bJLH9j056gbHy
M/CWFvLEu8wjgmvicI4oQBHBR28fJitMZu5VuEOe3nNaorWu3jyQN3n9G3uRKbK1D97CHTu53Vvx
AegeKhbmsB+vAk64u4eQk3VevgiLGfosiKSl1XgxpgaNiFhy6DwYXRpkmYN9mt3JzPbNvnbHS3wo
L4WOaMPNr8km2siWFwJ8Ahi8H32eHlR3rYMgrTpIXmKmsMFuZvv7xdZayrGkumcx/qlidPaCKX2k
4Gh4GbEJlXdS8I+3CN+22QvgkOUobRdXuaQb9jG5CmWMMnLZ1OqnleM6Z/vuJE90QNYrED6zho+y
oV1vpLM912YMBcZ+2YRMgj5j0AxrVremAnpfC1ZVkSgGU4vipyrZKAQSCYR9rz7mSZczO+ucuYfe
w06GXhMQ1WIbkpxDu3STioSQqGbbtY7A7mV2Ky92DrgrtTtk4fD7u+U27SInv84NkbfZK5wl9r3c
VF9ytI341rq66C+w6q2XYKHZbTQHg9XxujjA65qrTXpKPlBVMi4fnd5eDxmVwJJDccmQSJfDAYG1
Buy9+VRukdvDLoWiiWKlCCS4/ZIREzcOErH2S+jRsD68Sjtk07Zic7ZyX9Vi0tk3EFGLTXqVTrwF
G56ZEAIDJcAdjCIeLlu5P+i8NR9Glzmt3nneLnoDuh7+/rVxZCSTKjaDHBtQSzmS5yR5ZT+ljuAq
U5Ekg8kPZ77ThdU6tz7bmgcRQGViYLXjsme80eUbUhu1nd/ZhtZ2Zs0eHDz+G+/6jsioIitgFFLp
LDn9PbrAdvd0RC+aKzjavtpGbyg6bRCEWbMbLrsw1/uv5bUoVwMGRNgZNjHohbkBz2LD3QghSrbq
RjOGF5Eh4k3e5yJRAT7BOKGv9taZ9ag3m8BSbKhkcwLHNv9UkHDBaHYb0Zoq0nH6nFvFK2NrK4Se
6hlm3umqWzh/fs4sTJDq3fVmgvdBouKR9eOOMN6gR/sFGegeIYA709V0Dmbql35/VFIq2QLcEPgT
yIeZc2mPBxGk+OOyb0zllPC4vcjp0D7qBtsGPkAAKh9g6IpiDgNYiKBAG1NIYDthRK3FymlsjAi/
kHAY7BEdc8YMD5sj/Jn3KFcSIafCBi9vhNvlOLnqqQJSjlmUZoMK1mIM59EqKRTSCnoCGMQoL4M3
4zZPwwuqnN6UUB59Anr04Co99rKVi8nQ6bBY7IjVfQ2IkWbpcC7G5S2bAsUl5YjME4vs+P0UeA3K
nBD5i7gWpQqHwV7VlZg+ohu/jGlqS3a8rfBla7qy9iWgFm2I64+jeNpQzpcab4IHx43lRAH57jGY
g86AI1payjF9G2xsEkWeM6EqI3uMlfgTRUp4y16CijBHlGCrk+J1TuXAzY3G+U9wiLQxxxAqEV7P
5OEPHcGcoTvJLdGVhGanArNb4yO2VL3Bohyz/aDD9247XRNodeaRgSf6CNiorlFoKLAlMMEImsbL
PMAcakS0y7q2AiGe0eOR1/SoPATk6fHb4IXb0IquzZeMTKKnLzBupw4B9S1P/AS1WJkWKa0niIf6
mRrxG8oJx/uS0uqU3RDdvxSmePloLgltUCLn3+s1Zdj2N+Yd0V6FQvJkp1hhsyshGx/ZvnAyp3nV
Tt2Gp+WhPkyn7iOAGsOVGrI+HT4R+kKOV1lZvIiKhmCvXvdtwmA1WBGfRxoB6zF/DjjE27IBGxY/
AAWeHoqe31skA+hS0FECTnRUgpEnIcIwY5j96ITM9wNWFIgkB9bmgLCn2yjkGpo5agSNrh5kN0I9
TcWOAnnT2aAflKjfMFTdqE58SN0KzTiaGT0mJ9srdupiF6bgqTJlOlDiy9Tot21N7hip2hvRJnzJ
K6N41UZXhWjdxGOVEH5berKfbJYH4io7dzld9dWAFlbhzi/tS37XbsxG3hbIClYzhwTuEuyh5S10
Z32vykacgrQG8bEdu6h+7Kv9gilwwl4iuMiJoI67pgeBXr2om3g1dzitNb5HWUQz0s30Jb9GdmSr
OE0GiTDyy5gO596a7AJZgpG6i10i7Av0wuPP4knchVZ4AfZTQF4nB5FN4YxUgidEE4PHZ0ZpIEMB
7VmX/RYZKAIAGWkraywbHQPk3bUdg3cXRNoaYd3SZ14nR/5Sr+2hPCJFqaFYLL1qH6A3ILCQvOV+
T/0WJJNwK+owCoCGUhMBro57KKB7dgHe8a5FgySHXEj019QT7AwPV+ZEuxr/fC0no//AYq7sTdRT
RznEDpgOOPtdupEMze/u8QVGx8t91Wqc1BY8eCJEpCkdKPuanvc5jNO44FRGS7CRI5HywN1RNkBG
DBuzoGOJNXIjO5XbHBFe7U6bzknQ9XtCiOhxLwj5r5xemIgxgYAxRodWArQNXD4zXUCSkcKeSId0
gE3TaL7lPA113AUjIxIVVXoGRqLzpns8rTdsQAI52FPQfAejRI4honp6RFjgSETaY4mAwdPcHUUy
w5CphxhPYo4JXq/btAYDxGA2oLCGjPl5ygXEfSRlrTkdQ2uwa8CBqtXp1wOz7tCSD6kvQ+JQxjID
t6WawWPnVaQrwAUE6M7krQXeyYbEx5c1rYfpQ+kW1RNVT15kRzImNz4XGDEwAY4PNvMttnoz39Qx
8K2GpuCEDFZutk7jVugKkax2kx15PXNzczE4V7DaR4LoxGmQq+NDR7IgmThXxgxpJ7nOe/it7D66
wqCoZ21BBUxd22gc1a8S/bRSA/JXedcg1M8s91ZhhN6MgKBBz2NINxotXkS9MRJfxNPQ1NocZS9z
J59HN0O46cGCQR/TlmVBJkkfg48qvirQGHPn91lMRSTMZxY9BRwOHzF1pJfIjWBLe2xOWIGk2pEh
b+Jp3A8IjIJ9iOlhGWn1GEPHdghaPc2vXmZ0gk9AAhu6mQiyjTUW4CGYkV87pR7vxYd0CCIitUT8
UEB02Wr+YreXAIVw/BoMkUaau8a4aJez3uB39+EFI9agHiF63mtMqxHRk6EH5+nIXCRLQHMRenvw
ze0tVOBh+Y8iomiyQkcA73TuBCwOuZQlrqS/Ter0m4mKOoQMAon0EdjwVdpNsNIqcGLenR6gNx1b
Wm/DN0Qa7XbVl/2C52NL7jnrCOcP3nAPPxlND5z+Ag/0qsIIym5lQmnQL8CSYFM/ACsbrSnDmtZI
HuLrCPnF/glogiFYwAL3g9+4fyg8ul99sWaHFsDWZj6+Kvw4xtAflK2wlTexw0KSvuoX/0XYKpZi
wW1bmgYPnh+RWWyRE1DOxnCrFXWR9+fXGh3OCrlHu+Zl5TVVhniWN4I/3xRj8YUtsFkEEq0vecLL
eBRp7meI5v6TK4bkLu9jnMqic+C66gnODR0mJmNzNxZoyNuI5JqzgevbWJGeE87i3Nrpz/l5cUNH
sS6HxhSIEZ6BFZnSulUj9wBrkVsNbKHXERoYlVUYkT1cI4jRALkJzBD3m1/UTlf8EoZFIfIe5s8c
zgqQ8oFImDeAE4wvnJ2ZGFp3EUCv90ZzJXLxZ8GC0aOFp701xrrbA/4SVnY6TxFpLzAlnJ3CfIVI
S9d6luKLWGwXlqTNaA5lPUkRVRFwIbwnMSYauwJC8ytITbvMaBETmzwpHYj3+Fjgcg3Z48AFVLYK
HcF+Oas85d76B7trX8vNdGD35UpPlEKsjsIv24XQ0FF/yPsGsnRRdXWzah9vSocavY3SnkcJFoVX
b1mBNVAaY13RZW/WJzpy5HM3Hcc9Dzox2CaPeNN56Wf10idwdjVgBfQHWeIe/WXmXMHKSdYA+q/m
uDfJCDeC9b88SQ/M7PVlv15jagWguGlWchwyKDSOHlqxoIpRGah2Q38CIztkRnXkTc7l8a9KRgp1
L9Ah9Zq9jwBCrtM1wgGor7M5uaBX+TUYKBxt6HANcJwQuooGNph2WxWSppo4/fgtdhen9YeNTDMz
3iIZiE7FjvOyXb8FOa+DIqsOYlP8FRZ+pRcF23PZBH8sBxlNWh/1SD/DrYqeYFAQUz3Z5QcEHchj
QavZpVseMSbmysOEMA3lP6pZ1y6xox049P28yrDIAl22ghHuBUP6jGyOxs4aJ0doUIypvEeLk5Jt
J46mWLtYQ4FWtyx4g93YCs0twCAIxUPCCOAZVXfu2LnKNncEZDz6Y40m1kJQakGWWoEshwx8yceA
GLjbBq/lXnJTaFoO3ey3ySmGyQQXUN6h48gN94zVQ8neskN16XBbIPbBhE04OlyszXn5FocAm/ue
6ROikzNL02uBzGrSmdN/cPHekHaCuRoc7g4ZBmkzPwS39iLvFX+yqxPQOYUkdxbI5zGEV0wNwVtr
V8G+QvhGXmvUoazAQlaTktwGSoPcPISf9UqsOTcXp9oBMD71lyoig9dSBeUmG3UuABOBsy7lxnfp
Cfh3Ke0BfIh7NHhR5AFucG5vVQOf/4gvop6R99krsKYFzGQ4CO0dnOtzumGuNZB9X92H23XdBgwk
EGt1k7Q0e2lwsA5/E/wOzTPbs0YSE3kUopUg1Ecd3ZOuK8MFVjRCCQ51HR7tshlqSsA1iLpbfRvj
tC8Tfv8H0HLgIobmgo4Z7Hi858ofW09XxKSeEU513mlbkEL1HP+7Nzs33pZbweb0/Ih07C3ZaX7z
AswXWCGgGltCWRFZX0e0owbLzj7gyAszHWEG21dIwZFDCAKkdSfDG9wnW/2Y99Mh3qxDSZqVxQwb
4kaoFGCNMlkVB4jx0Q0/eMCcir6cgotAbNbMrv3r6iZT/RbjrCtv8VtcusWjYohtMKihnflThxwe
0NEthDESdz3kz2K27Wb9rcw+hDqQZauCHrSHr9bzTXRdXYm2xUejJJehTaoD/7TXRR3mSkPz8wUQ
oLjnnVpfwGkVSWHLJ2bbb3i9RDvii3KrSlh21v0ottFWxktgaRs308USd4Pxnry1p24r0H2tlxq6
/Baa4HLQmoaccM0KRS+AIa2d6jqjc8Oad/9D2pk1NY5tUfq/9HMrQvPw0C+WbNnGAgxpSHhRJCRo
nmf9+v6U1RGXdDlw9+2XyqiqhKMz7WHttdfJY8ImrvW28cZt/abHbnRqAcgO/rbCSBrIxS6mMaNT
tnq2fgi/NcI5jRzYNl4iZz3aB9A96hOCc+qIoVYEExlHBVro3n+vMb/6bfLc7Iejfqo3QUvEDkKP
PS9Pxn32Fj0bB/M297LHJrEx6EdzpRxVkoBZd6zX7ucMW3jYTHR8BpvBsY7dRn5MdjxZvE7d5C13
6QnUdpoj3clH4cb4AVhiOfFN7Vo7YEnBNQ7Tg3QvUZq5VWs7F8jBpm2xkR3ts18PG7LqP/4ECtfC
7fPXwqak4EAsV3rx3tq1LnXe3zM04tYFoz1Ij+YJIJMG6ufgMXnMX+vX5Of8NK67TbNJWch8070U
McVmrPsWst3i0vJf0r63e4NOwYE5FI66/VWvqUrrmHQCrnItv9fcuYhcqPPCRzl2rVtT2NFEx18P
7OwOdlDeORHpvlvyU4mXVCsDL2phBcAg9xmGOaIjhIHd4c0a7FhzcncBIuolC3DmrQA1c9qUt/pG
hh23+ue6Jwf/UTkGXHqf2L8jmYIMW2NxrdtgXz7Ob9mp3ULboRjkcFIcYb/cCNEpXgRcPTtO1rDc
vmkzHCQOQm9P9P3Nts+Byzb0At6K723qqHeCR8fmCjpT5PxqDjn1T2VYaovJm0k7hkT2I2+WU9o9
+7ePHJzbbkMguU1Poafgkd+sJdLuIG2+vVPdxvdUq+4ZCja969p99SYRfz5Y/ZoBisTmRRfzQb/t
nqPH6TnUbRDGQHONfif8tn7QFbgp3e5Gkx9n4Gf9VeFkDFuRyUibQF5TY/M5QK5xr96S0asPZr6V
qZqy+fehx4OM8+NP0sdVfLC2WrcmwQYUkz2Go0FQIPFEmVJdVXetre3Nu/oTWvrSWE4lYhu96Q/W
jkO4UoHTQlt8t1xpLW5zD5yPtbeNjAtfr8uM45MRGVv7et/lqzBZ1cOWRHilk/W7IpehdhOH4GSp
dZXH9lSDST+f2AqJLyZmIaqw9jRh3lj0vof73FXuRTIuybHeyvvRGezQjZycX3sy3/rX7r74reGE
fws4mEa8ncFLQnJu5YcynLr6OASukWz7Ilz5E/TnFzOF9N5WdtCu1XRTheu6gbZ3y/uHq1pY9+Iu
8CnuOprkyjFJiOGIxV3XuYWwV31PLe7CdC8Ut32yjSx3LG4qYa8EHjQNAVg32cvq2rfurOLWx6k1
9JfaNVBJtuRj8k9CRDC55qe/7V5EqtN3dRfsKh1hA35LsIuadSM9JfmdnGwq4+Qbbg/MB9q2eDj/
RaOcyFkTVjqlUi8Cw6AWsE9c84fwNJdgLRYBdbYayNjqR7k4kHMrb81x8goXyyzcLpAgIWD3HkOU
enCJ/G+DY/YKPJ7sd3rsaM/dbfk7fOl3k0dgfkPX9xr0VB7JdsQdLQ/0Ove29NBtgh/DO//k+TsP
lOoInE8hUNxpr1mHGTcdqgpue2PA3Wg/06cSeCr4AFt/jX+mgCfQUz4Hoql0VW0kOzvIm2yxDeFa
585pT61L+zE6nirBBejbS7RpX8238hi/WvGqAgO4135YB/MBxoq1iUEYj8HP7kd/jPcCVWThpqGP
hzNXvnaPIegJyR6hBeHJbI/JLpk3E8BMs1PfpQFS/aalFb6zm58q4tXNB2zp57Fc1zfG+kVcRY9Y
NzKzdgtrACrKiGXI7hYnBBF5Y9oWfJNHHwa5pJIaPbxGS4MLQRoZCHl9shuPjUPYTGK/1+8snqR1
dB4txC/csjhrxUufPqItuNmmveGW7mZ3QRoWxzDclMQQCQ2KO8ulCAeJofhMd+AlDo7qM9u0rvgW
3FGIcNp3EiN5JXd2/YkfpSDCyaavo95jgUgV72H2xjfVHZdoUWqSV4Tfze6F9ndQqtWviLBBcAi2
8XaLE+G2ebm3cEp41mcF2Itxxp+W24S3aECQ1sp9uOoWOvQGAN8W9jh1czWemrtAcUbSovkh5avJ
VeHRn5ZnVgAbSEay1e+OGmrsWLvSq+7wevXr6IoHuOc31gviLP6DiDXQuf8znf838i44cbRwQOq2
9uhlMF7wfLa1AqZdPSkv6YmTID9g4voXf81hiRgodzGXhbiy7rutSfSUws+rqdEQwenZKj8Nz8iY
Us1cbEdyR9HFHYZD8txtgREXa4L9gzsVetFbCygt7y0wqwz+fA4wVOjAo6sYSg7e5JWQt+I2kvsW
TivdTOamedZeOu11QLDA/NGAdUz5rug3lnYvkIEEeznfxZOrdvefwmAn6nbqObu2SfV/2Eqd0wZ2
Q1NGvJnItwTb0pxYdyTl5zgfe2utArHReQz/gTxCtgNq9Qm24b3rb9NXJYHyseqHtVi7jWCruic2
dkllQ3ukl0Abtr26GoNdrVLfOTbWRm3sdvAa3YvylRE78cdQrqlxwAqJuemQ/IZ9PVAO2qR8KAV2
+bYLVu2wH/1tCeO229TRTebbxMQLlpl60YawznoxXqrn/mU4podkJT4YWPvXbDW/q8dZWkniBjdD
5T+bHmR5WyPpUJzSnvavvV5CIenM1dyvE801Aa7QimhRn7CTai0+8/CXm/wGLXVSFGFLogOcDQFc
7MWesqvAbOk9c7UfUFn65XOdvt+lH8Gd/FZxgZmt+JZ7wo/cDm+WMBBvSS9ZbA83bHj+od03liN7
2ad211Pv+2k8WtvsmVn5djnY7HBjLBWsyHfwq5TC1/2RyGxYybjbe203/x72AIYcix1YLjnraiw2
qYenCY/WfbPNf86P1J+ltWr+GJ6nZ1RrxEO2kW8+o0fAa+2l2lKEWA2u5Ax0uo13Usf96uN1Ff8Y
zE3wKG6nHReNfvb5roDII7yA6eKZubxbYRd6Gp5c46hSrfese+G+9ipUctS7JWamqspFaLbBs7AR
nDZxlm9SYeRuVDR/CFlPzY20k2+hP/jzii2O3tTb1K2wyBT/3sDcrzDcLjHWv/K7zoiAdS7GfqzV
w495AynkbsF6GxyHcJtgEuejYD9EW3mv2p073wSv7TNpLq+7jet4q27l5VJDkxB2MHqPwq5C2uga
i1++QCT++n1nVD+eWh51M+0HeB6T/UbtsHATj3iNk0hc8fz9alxUFFAM2eSdTlEXGfdvWmRQi/kY
+uOwiNac9NdmiyAwjKIRMGx8oEK2MADudWrJzc21djjpEj8bZXBZtXTDMo0/TLz3Xw9RHjT/639I
/3OYSt9sdXZioggAyQsh4Zd6BRHryhwvdXkopmUt/f1wB/98x5dx1LIP5d4PBjAH8Df9Sf0V3Eir
9+f8tvhd3GeYfjCx+2n1dGXcizv5Zdyztc3lKG4jk3HB/+wc7M0+kNLbMBUc8epgy7E9pw6roqiI
0rKcinQ+WCgJloAcGRpgLXxN7NCNtX4+vC9Icrj219/PTfu3uqusIrphofujWAaqY3+fG0X1WyFt
5GXvfLffGdvidv4hUgHawKxRKQW2zwEQguFpbogrpuUF/ggyO7se0JnE8SZ4FO5/LeiHdd96JByH
JRf17WKdH8rDQPaZbLrH9qG0r3JpL67Ul08/Y3PLc9rrZgyT/abeKapNX/DqPdk9yxvyzFO8n65I
dUpLm8G/dubLeGc7E/CQsdo1jAc+RVEKRSLngSxQdqAg3V1VOFjMw3ejnTU9RH1dhHPGxkC3AP4L
9tR88lXbrjgJ+TFDiooA7BptVlEvnfWv5+HMqrbV0CiCwiQHWELhbxkuBcz94DOG4rfgcj+jrbWJ
tuNGf4VldOgbJ5mcKSZju53WhFa9RxF3YbJvSlj+UrXWSca8ZH+vQn1Ubmj0Ee2S+hnRw1pxhJ+p
shpeAfpmeZ3toy1khgNwqtc/W+v7ZK8TkN4PDSU9GCUNXBMK7yv/vlnJUOThS6Lxrm2tt2ANuC7R
MNH/Se/BCQvYDZStnseb1BFP+V1Eiz6EeNUB0DWdervwi5SbKFulL8m631prf9Mj7dDtshdrtGHd
HJJDAO0BmtB79fqx1C8lUI+JxFwgsO1tym4fdGETYNPG+0DBhefYeSxTP8zUHfxVf0sT8t64R3Xj
DfY54T51Dgok3W720mPE800V3ph6bX4CTbUbSj/UqVygVgPgYOYLCF7fK2dBMQiqFV7MeG4gI1O4
Sn5Y9Z/KiUnWxsuthLkx/H3dByGIoJY9yk74oP6U1vk634vEOQpgjegE1EHGY7lVFgbEiv/2kboA
NB4VlA2cyCUqpr9bpLSyFzwVhMO/55dvP0aYFO/mnQm2H62XqsgEFpE5JX3V1o/cJVSUV79KoP2B
5IuUgLzffChd6UMgUhZ22d0EwCLsgZ2xBLk9ucORsyTeKi/Nm4Q6HWn0GqbSnXgzQRULXeV3QVTt
P4Qu8VK3XSAoa2vAF2U0T94uMn2LoAQNwEih8e36g3E/vYk3+rY8jh/Lb5Bv1YfAyXlJaHPV5lyz
AWdOvcirLClzbiWBHAc2dahekMdhCpld9Hitw+qPtf+3FVAVTVEkRbP+dCt9cXnD5ItClODWF2Jr
/0i53IWOuUqRrqYP6YozuKDrvDiD/4x21jQQIH08TMNMi6OzSCsIa4WiHEpWnum8/0ohBee2tCNg
vtYwcxbKmZKxNFppIvJysihhRv92QpkoacWsSNEhtk5dPq/Hcj+IkKgLV9SudE0vU/iyoP8a6nwD
G71Xwoahkh5aOiVOa9+C8yTDx/eO9Twg+9dAZ2vZz7ksdS0D6fKxIIsr7+OmxMytMoXyUq9sK/Il
kfQdzwXAJKzDyi3Fuyk4qMX+yrecBWj/+pZl/b+cIl0KhCLq+ZY2+FXUrqE9iPpjE2zVp762/ehB
ohRP0f37UZeVPF9pRdQtVVNUS5aNM/ecpILeS3MTL5sqaZ4h3A/ltYmdRYR/JvZ1jDOXbPmtaVZm
Gx/U9qTkCDD4z7rv21U4O+3smHNr5xVcVrFxergEloWrgteQzk42vg6+o4y0VhXXwtQzG/HPR0ki
DUqKzMedR3BaqPtRLcoxNN3YulMVSojUTYZipRRb1jum7SOf9n7If6/WpnT6ftkvHjw6f2RNkQ3k
ffXzzZ56q8rGPj5EiChiJQt5kyaDI+XiWm5ORbCPqPN3tXCXCB91ghPtpK0m7QRsMRoB8bAzRvJ9
6hVXvuvSzfv6XWcdxm1V0XkoT/GhaX8J9GyZ0Fy60bZUTwx5Jk2BWpEceYjLTVN/beRw1uRTSlW5
TJ6y7vPKx5zFjv/sERKGsiZLJn+cHRw9jKZALzg4YrafqlMnrrXAjbujcTsbK2PfJadWBZxALrf3
VMX9fvQ/v/1fV+PL6GexnY42WinGQ3zQqeoMQIZcEXnCgcCpq2J9xaN6K7qFUW2pNwPqlYGOuGsS
o0ZLeUH7UKn4+yY6DiL0leCkz/NurK4do7PE4F8rdGaTQ158on+ziw8ylaRcWGvV2rCcWfSMNlkN
rVvVnixd83eXHIGiIDKKuItCNnK2MJIialrTM6gC9pjRyKF4Sv4ZDR9tdEXBUrt4S78MdTa/vJBE
s9XG+JARr4XUBQa4YhqtHyVV93ZnSbkdt2ht9sFoC+opltSHVsemGJQMFSo9FT0JybGe6TSEV5ME
+U0ZHvNyWs0NVKXgaR2Pn2bnzdNrOdOcMZ0Uahx6y4HnpHeDq8GwEmWYMuOwqvr4hxTupdaekkdJ
/q0pFUeC1iWjdTNA/oFvMCy0OOrc9QWna2+X+9F00Y/vD+Z5ivPPpqvLH6KiyTTu/u0oRmOytDTK
WRRKHdF+TOFnPzUGhN5aX8W5a4HgZ7+s4RhmNG0IxyvDXzIRhoSSpkyapXMt/x5eGBUznFM5Ooz1
Oh0Np5EMyh32KDpJlTt6d0wjbw7gUxVe0u4D87NRoOdBbihV7Yq5uuRZDITRDVNcFuL8U+JxHKI+
xmU2KN0az2wUe1aotgzxR6v+m8HQLNQMazFH566yDyUxQXiXWIEeHaODxDG4pkkFsK5XhvaSqVeC
oEuu2fgy3tk6d4mk9sMynjyelMoVm2NQrb/fS+2ihdXZTOQOcIJ/+ni/xBxKa/HGg2JGBwPyvdfN
0jG05K2pgs0Fo5fQZZN24SYqYlfoA0+bUWwLf8WUrPL62LZwmETdkwZtlYzdrlVO0bDvVUomIR1F
s9eM9OP0J7H39AZmhm4iguy1xnwYOgr/VKDkkPpTiFJueJQ1Lw0ecmFcTTLeJEu3g2onUnyfis2h
rhDLFea9MHe7oeGAB5VtxhOIemRPkeVMxQ40+srSnLWh/3PLvizN2fILRqCjtBHhCSVXsdwatkSl
QsJX45UYhXZrRt6QQaA1lFVKd0M6UoBHmCmDot7kVFuTp4YjmI6vsfKi5FDO6g+dRTZiyw7GY06v
AO8WbDX4Uya9h/TcjVFNEx4/sm7HcZflr2I0OIm/6w3sjPai557F8izrNXbrQXLr9KEL0NGlfioI
ZN8+JNX+U2/cUaSDfPQECl2CZvMvImg1ADOvIiG5dC26u+iCdJNLwTWUzfN3QK3JjKROJpIprWYj
qzBrICOIhosTsrrXWv9JCGRX+uuV7bkUt34Z9Txwj4tc7AKcsyncp/4msk5ZdWVm8qUTsDSvi6B8
miGZZ3Y2kTujJ+WLDp30qlOgl4X+EKuJ05T+elDEdYPKtkSv3wj7iXYkuX2Neu3B99HfKnhLSwLZ
hmuDlJ1cNpA2NCeMoR8bH4b/mSThPsAxG0RRPm8xjdVeTiX7+zU6b67+c4SxU6axXG/FEs+CuVJs
zbEIZiyW1W54Bn0zpZljqdNOa+lFijcR7Vp+YDoyzyvNNRVc61QQ7QaQlbBto17Yo3lswSeMk6x+
mFq1yay3Ovjp56Xr69D0qpqKTx3ZUmjAtOR0aVe2Wb5koDRRNizNXOyufDaFIZiGJJgTQkDJQl9B
ehXjpyYMnGqAk9LCYaSYVakoUzxV9Wm5j6EMlaOYnCGD4ZXTSpDMa3GlJ3ANh2QVqSOtYjKkUI3r
Gj19v+CXDszXj13+/xdrOluVNkt6SFAvvoa0tIR7WDUGNjM6Rrk3D1f29/Li8AwFXoLMTTyXY0za
Iu/ySGR/s1tf3SDbHo1eaD4ow89ouCt4CCLaVNEtB3eHxMdKHNycJxkIDoW12GKtjirl9k54C3yB
VbnmL/943/MAWlvkrTWZPEv9I9D3ZTl8aYgmSeDzSstTfG+i2QcjKcknS93X9JZzpup830APgo38
/U5cjJG+jK2e3d1MByMJcsYupKNEjdFS9VVRukaxn3xYG9KpwmQmZrMxQ+rVzas2XLEe5xI1fy6f
RqSgSARqOjLffx8GdRRmP13gkgB9EB1PqgWQB/r+LuTej91T1OzDzOUhvtVy3zJ9XKmm+aQk737f
XvkW9dLB1EUwI2SNLImw/e9vCc1qaiWhjQ5Sc8wMoFgimD6iUJ0hQhc3bi3UP/Iucck70wqFF/1Y
9DzvgPIgt9+0oAqmFMVD+DHxfqSlHiPhy0hBiTSgQbQv3ZgujGfrXSxvO5hECDQJN4KZOlF37NPe
sSD2jsFnqsnrgXctitdQmJBsqHlHAW4STyZwcKd43We609PWOb59fxjkSxHr1+mfufIkSnojUpbp
G6di1F3rXW2zXd0etdZy0h3fX3gm6G2lwXZHKK8+BotByz5L1VvmgzFsTW1Dlllkn4KkbPRqLfG4
HeHu91968dgSxhqqIcrI1Z9nvLIcGuHYj9FBzXkpJsfNeFgRObxdDi5SE7wsAmmuW8yJIXxcGfwS
APV18LO8bpTTvG4HBq/Nk0+OlAunFBIiFpdxo/SVCFTtA5vE4vuBL+WTYIvU0Xi4GHNxdlPMrKi1
Sh2YtOxN6Bn4H3rgLmlrZFwZ6dJB+DrSmYHuU7GutG5iJJpP0ZmNlwS5TK4gB8v3ntu9/4xinCvz
tmlfBFGL2wUwKPt9kmD4LIeRMl5yMWhS/375Lh4a3iWxTEBZXTHOE5NMn+XIqkr2LVx37NTo8S7K
Smk84kwi8loebQWHBPW001dX0xTpkotG5kdUFE0ESzs3tYWQFWFSEiZF8PWS2I4VmlyJdLE1c8yr
GaPbCpCnlFNc7IO0v1cbT7t6dpcrfL7mJmpg4NMa6Yl4dnaDoi87q46jgzl7lUG5Q92TwCymi8ur
GI4arcfkVp2Q6hg+r6z/hQjYlFRp8XRg/7qxJHJf/FyOUrJZZkFyqDtbjo4ppTjpoaEKJDg+lHr0
stQrduLPlp5N968hl4P+ZUgeYPQpdIbJQW4R+p0/zPqBGHaloV3ri1tCvNVrnNAWGOhgpxBnUl58
6T+68SjQlx1uRqLWocD3k6GE411MZ0IkOJX1OTS/Nc3Vm3U6FHYEH8ePSruV9oH/NGZOCutcv/Wf
E7roy9Exy10n39Uz6HR4ypZmnGw9yo4fHRsYrUJ5L8+CE/UfVUV/WfnoQ2U0O5rdIAaENNm0pxD2
JdlhTl+bNDpV9Evuj2NJurIbA7oh1iOaH5b/WJcgnuXh+127YHRYQXIP2dI1FS7G3yvYlaEySKEQ
HwwJ1xzxuAyUwVfOplhdMQeXQCyupkxkaCqqZp1fENGPZT3tfJQWYO9ar5H2c85PBkLdnZsbVC8F
b0J+PRDWKVS5qX2w5me9PozpyQx+StOwGjpKnWjEItiQP6TlPjd+VuaC+MVGuq0kL+JmC6hFZ+uh
vBMb15qPkv84VTS7s85inpGAbHvlGLJt2jyvzPmWb4K29C5wVBvts6p4ZCwYNyr6EuHvWvakTL5m
pC5eki+LcBaCSCKS4kFpsd7WSscqIAsE1IZjmSBi/pZQqgi6zfdbfE55WUKwvxb+3O9npTX7THW5
mH1mY/Fz5VTlNu5FF5wsXMm+I41Xtvviwfoy0TNLFM9z2UQiE13afenQ8XfTuG8bGqnjK2HdpZFg
AciiSIYH2+ZsSU01C8dxxJtxkJp8Xw2ebO4Y5WoF59pAZ+uoFGoslhkObWxdDpspfHBlJQ1Rlafv
d+yC5zS/zuhs7cbID5s8JAIxaQuUPEJNDsgAgP5/E6Ffm9Xi177YUF/SwlzvmdVM8yXvy/XeXKwT
WqH/i/jmr1md+wcggHxS2ScCTTYJRQRigXrwrrriC2H+XwOd2bRRLEU1s1i+ltwiABFB7rc/slcc
iibzlOJavHpxvxRepxQNVQIKOZuZqEZ5rtUMKH4a7V7Qdv9Y82hCWeRK6CZdMiDql7HOJid2fglS
yVgcDFLJTvG6zLDN8Y93bzrHal6rcv1fnEcVEUrdYHrA7X8fkakL/STKGJPIihuWya4c7nETQNv/
3SX7MtbZcTTJUvxgYqyyc8PuiD6Cbp0IIa4OdCkvJ0Qi0jYX98eLWH/PShIqS7FyAjaiYD1fCxCE
sR6Sp86nsFqrZKMlERRnxrxab18W7Dxu0STZMmQsuoXe6N9Dz36Ud2Kdc8GpTy0AEyG/bymuLpf7
xrwfUp230eZ117HHsIEmOOB+f8XIXLr3X77h3B2jbzzPulFgNuujQTcaboj7OPAxxn/jCzTN0Je3
WzVTss7OLCzIpCUqCHF6dB175MpLKkwkfrVSdunqazrv+YCSEdCc+4KsDsd84klEoiseS9dXcv5J
UGMkR7kCdWDQ68fo4l5aGkQU7h3gwtmBVad0kGvVB31KPpuQ1znCvS59WBDSRQlxVIs+DQphdJWW
zc+kG1dJfLX8c2nWpshhXkg3iMkvW/3FhAtKNvSREoGxBPqmK8c18jRxeadPmh01td2hFdYhHDmh
PyF/+nWDkM0xH4RDoEhHoR1XQotOVk6oND2IiqumiEUSIy0AjZ798kGFytRpVNNewI5wnt1yNm2l
mNayREt4czLS0hXmXyWIWgkHLz8OFbopUuUG4mDXoMRh/pHQGWUkn4U+u7zS5w3jfRqPTsZbpVFS
bIRWWQXtTy2qnqJUuZHC6KaIkAsRNzKhWdq9Zei9ZlTXdMDXuHtTyndSqjkZ9lqmrEagq+Eop85A
YUKS51WUINlQjnYhv6D47NRZvu4tw6YF2K83YjWteusjH3JHkpAzJNJW4myt+voqMcorldtLl0yy
YC6yNRbSu2eHQ6A8MvvhHB8o1YTzByAGPVes0FXn+ueZvHOT8nWkMx80dzxh1g0TlQAJ8RQ6V6Tt
3OxH5aloH6f6poOTqKa7eXoMF1FA3hfIvNHf58GtglZIKRyikg5g+aGmm7C4bRInGuxR/kkRKkhB
VGGN0jkUrDvaW+fSLTX0DBoQGFfOj5W/EvS9YD5KNIngfkSFhyKz/yZPsUjsZUBeUPCzI24IdW8p
JtND6CjJ14QQuLwsORE/fO/r/tzXfy/kf0Y6s83JWDST5VNSKSd0QIjGDf91Fmh1afYFBS9LsOyI
Zi9OEoYzBj9f0j2d5rbmtaFXEXjKEFJnqpeHE+n7zH4VcWSHWrafYY4sTIgUu1RQwurlBKuu0ZQd
8lRp0oDEz97YflZko1hiUU4cix+NZG/oYJVk9Mn87o01FJPvZ3yBhEOKoFLHVnisZOHl/20+YtVK
rdnI4kPar8zKtkqvs0Da7rCcyMsoFZwOxBHQKQ6cAlYQPe6E8SFyI6Jj0BjeX4k2LjhmvkdTRIwq
WaJ6npPqzdC1VUKxg4rZ3Lp6yLMNKIrmu9midrQVrV8sz5yiyXIlk1j80N9bvwysa6hhg1SD1/+9
EIoR+lWhxPHBP3V01Uc/xiuH69oAZ4FUmSpKydTiQ0t7ck0Zwo1lTytP32/ov43O39M4MzpmOtdp
GiyjIF9KSo++1u8iuBmvBfTXZnNmcniGt5V9ieUqHoKjelfv55fvJ/Jvv/b3RJYP+OLXymQo0mqZ
CAY8QCE0WZc3ZbLDeMODvvZS07VVO7MwaRFIgZ4zGBam4NW5wUNCIZR20N/+/2Z1dt1MpesyE4bU
QhwpoRUsxD/a58G0M8uGlxM17vcDLvvw3bFelvnLMhq5wbsRIgP2gucPxzk4AuF/P8SVxTvn4tRy
knR5zBBJukt54yq9i8d3vansVPl/9qh/nQn9LNsfWtGKdImR0IKmMkDVRjOOfUjg+vr9lJZt+Peq
EUUaqioZYMp/rxocl8iQu+jPeYi6X3O3J6IBR05giIZXjsQFiIZZAVmrNNGIFkjG34PNWTWbaQ3/
1FBsGq815JE1ZB8aQiAv0w7F9NHysHZgfz/Fi7sGZ8hUZIg8yrlTzaRGkwKz4AKn+7zaC6W75Fp0
RF4zrP8n0vl7ORe+tLi8eoNxtf5owH85hMqQqZbR41azEtp+ummtTwOXF0IPpOgok31QhwbMS1Br
9PXTQKG2j1AWBvADHARTH0wqZB1C5Fn/4Kd7BaoIzMwIQsI8V6sF4tb911xKHLWc7WKgNcE8EnEO
9SvZDWmdxg8YqbZTLMmm/DZBvmEfdeOYtvu5OS6kkiKGwiTSstx6wgw4B9d5IA0bYnQiTepfxedS
j0oyHjyvzb0ufCRILBMl6Igjlvm0VqOPZT5GG/+pufPe449mQBRaDRB1MG05oMt2WKqBgKsED9ro
jhH6OdYp8Y/Zpq9fRfFXUz7xLlFJgUlrws0ScZCVgipALhfp/5s/WKOm6B2f7015YduAcsfPLKuz
RLbc7wx9ZZPySkxv6yzTWKF8qNReRZQLSqRLkYMO7HxyMp7+rm8QWRxRRqNYYqEtXhV3rYq6gfjL
aNJ9ajRuTsG4goaUmx8x0EawBxo26V5vo72iqCsK1xX9zFlkOCldujKcM54Sh7C0aoqjP/2W9RuL
9xtoMBW0mdREhSJX3wzNex8ioVFJ6xRZT1owdQ0NJzpckpzGefnYySiusRETOl/yS6/Tcjq8G0K8
zfj/io5qRfUpDyoy2q/GWHrtUtGXVzNl/GlErS4N1n5/JHa7zQmgggTRugFBjYFIvzfB1T8EFRUO
tJBQpGlFW/bp9h+8rnkdBgU62w0cwrHIDlCPhwfeWBQeObJBd4q1daH+SKfnpLzPfb6JVuGlwrOs
O/WWPCBvakR7WbKQqhO6WWJlEw9OEWxmk64PQscGnYuFBgbgQL7Yh+If5klRTi57TEBD38E6UPjd
xSbMHhROk8j7kcuG5w21AQg1nOaBajnYyFwkEL64OPC/OgP+tPzho/mlVOtO3IXqNmwe4wZ+2jqj
zh0LaEYLTyMpGdQDtTyKpuVkzSs5VCi++iqiI3l5k9GwHFXiStLmVRCZXmwcFypoNK4bdGzgu0AZ
iFNpXVQ8qwZRWwlQUpxORcdblYK460y66H1EhLJ9MRw7Ch7LvQlLAlqYwjoXxwqMDbdv1hER6wh9
jgvsAbX1poTOqvEXUk7u0H4u/+qXbpbuS54CSViV5ZItN11Dk7R+jeh+94v2Xohu9PYeXEosu0W2
t+VdgJZGcCKEyEcHDFIyvyOnnas5Qctp8o+G7uMlXm/0I2lwxTjLReE6Cgw0q2ihoHDNFGNEwgcU
BfZUy6XeHQTDUVAEETj8Ssa+FvSLu9C+k9wFOpK5n9zMUBbXpCfLNlCX4M5X2YmUKMg/YwxUiEpI
O0622pzS2s1CWFB0vramg+UFel0YEj1C5bGa77KxPcQ9HZyNcC9Xk1uq5Q6DI8bIjbV7SDBk9y+c
rZzWLxlFJ8IHeYKPyTlnVv5g7IPoU46Hja6q20FH8rvTVtGMlNtRyMJTUQZuJaAKEfprqbAeF9Kd
SP8kMalPc7jxalmZM3WIcAb6C5hA32YOX71AAp0BGNV5hoF8rHFfQ2rNJoSbQrLq4ZXyeBunW4qd
AdczFoRN1UUOpfMypIud10A7GSla6WPh9EHYFfzlZCScxf9N2nn1NK61e/wTWXIvt04PBAhMMjO5
sWAG3Hv3pz+/xX71bggR0TnnYktIsGfZy6s85V8AYkDwZmNYMTJSwJrBTmpOOevTUxErM7VDikSX
D1Fgg9nxZ3K548tIoXqbpMktU0GPd5Q45LpdOZ06EzSJfGIGmCsx8ePwKlPU7sPZREZrArlQzHKp
Ui0xSvPGLt4a/eTFi97r532+kOQYpMcG4ZF827erhGzH7CDRTnO1xMalfmbzdobP/z+Cfh9mqoQv
iOlKarpoSobgWxQKdxDwKwd4Zg1sk8Rf9D4sMLLvb4ZQV7nNuDL8dFxLgbrqo4VRvDZFejNRNWLh
yV6wrooFiEdanLN2ALZdGnNaNkWCXmS8NXxkyzgOapuukbzmF2xrqzna1GgmGdxdsiWQFKBctree
nIjQXH/MAYzi7lCulBqk+mxEVaSuSUHDY55hjGi/guBXkUgBE+7EA9fcqvCf/TxaqBEyOBlAP3su
6ud0QNiHRbuugx9gMKmQjt5Sid4iNuowtpvSnty6lHdNpu7YeWYPBCxdtM4mB35nBCgdONiekk7W
2Im0S5B1vY20HfgAYBWdSXFw2DXwLqPYhHvkz4juyvFVT2YKp2EhFjCT6ye5mKlwwnwNUA7w2LsR
WuMwGTNa3RprFZwOVJ4ueg1LfwZ8RBJoWYQs/WIJkADqYe21K4e1cWpHZ9ko93mGroeyzzRlwcZZ
mpisOJy7/HNSdWBxA1uU3q9kVO5Y+XWCNEK5F08Ycw9nvQXvdTEoKOP7ONIqe1FFDou9rb6V2A1B
0SghsbSsnRSEK70I3d5QOdOIWJjqpMMTibsESIusUebQcIVA49zSDFfgkChdgv5GaRpZomox0ef2
W2a5WinwUMJ6x5FXx9O8NLAW0Q4C7hCExZJeWBK/inmx6aRyfLQU/KinRzEWrvXJUdFX9fZFJZ9S
sC4BbaAINHK4EFcPHBNxQhkGSKbpUcXdSd6pPjZOxWGIjoRm8WmMbyjalTU6nNlCc4YlYA/RzRUR
B/hcQqYauTZvRAcQpVElAjHM+SEeR6w9cUKC3y2ccAV+WK4wcaJLL5SC6lOeODNy9CUvaMS4nNSr
qcA7pjmU/sFWgNLnqajAZEV965trMJAcAbTJ0mrP4jUB5DvVq6i3Jkg6+9wbfmq5g/U6WKDNJFgs
9UpgkHu/n4PzElwI2Cke/+47urhKVwEyHWJZhXp1Tx/ASTf9rrShUKJOGXTq0jLTldEeuOfYaha7
avAF7HKtEGf29h8C96ic2Ndz8y+xrDGdxh89ksZc9M9BvVSSxTRugR+SZA4xOhi9KyRvMHTmk1p4
VGjcB+WCtymKmcLejdLnTpYWKV4lED2U/k+imavWqhG+YvEQKcea8SDQ4BJUFLE4MhOhNvRQ0p1a
m+7ohUtfZjGN2RqiCk1ToNkL4t7kt50T2ayn6L6SQoEgjlPutSmbdYjATBY0EI4w7vU2eeadIDX4
OU4tyaFpMdw1YESnv3uiWFa5QCvEr+Libl2t5y7jPma7Ckh4lu6LG788yQE3J3eNvTOAwUT1RknR
Y6uIL9N9EqCew+nVhnfisFLAgxtjtkyqp4xrguuYw1yXUBIanqO/2s+wMLFi1DcRpzmwlmCw2Kon
8mfO36U4Mzk6Kye6xwlzaTRHxYL/DLmFhpmEyGdeupJuzW2tv9XqAYmXFbh9jlWxL9vula4Pu71t
mmUkPcTm6zhkCxEqZP3BRBMwG/31iIqKU+21WLA+QAzyqSgSasgNVPGTRa1dyZOdnZPN8EcJBenh
AIqQ7kCc+Ie8slkar0qorrlWucfF8WE1NQpF4rZCRfHAPQarhV/1Bvh4jv5yy2HFCd/hZvbjDjGn
zGzfeQOgnt2cazvmS3GUiQXcG9hv0Gjg0aVORGCvnnJo1P4npBh1QrFSxhp9SB8slXUXuYiOdZiI
UQFvboLwyc/zeRU/8OAg/zIrJGoNN3mJk4f/Vsglqlj7xEh+mNOtD+S/z35UhwaqOjBjJYwXSieh
dI8PerCHNrVUyxWoV4GVHju0DxHxaW/8dj2h0o6Go78NdBokC6NZ9v2D7t+G0SxO3oxextwAXZZi
T61PQs+LmJgNPWloMlIi4Wy2gYRkVPcbAr8c/onV33MosQC7BEMXzksB0hNYSg36T9s/5DruM1nn
srw4XSLzlfUvkI4cb79FtGl7+BrxD4Q7knzQylGmrSSvuyU8o3vMKS8yQy7KmIg/43U75LcCBAME
xYzgr6omN4OT2ETBypJXsTZr8iMLMmzSR5GFaDqiNCOqb/YD8U9PNMajin1K42DJ6SG18qydUNjh
2oUtYo7+HcS1MViJgDizjU2UYPiVPlcJN1yEVbwEchgot2MN81ZEHO1OI7z0U3THwmfgCa38qzVg
wMsIktKjIXnrfmOHR7XajqBHmxAuXp17o9qQjLZDeidScK71uHgLaPdYCMMRSCbDSpwpXnZkOZKn
O+lwzOtgNjIiNL44fk5/F/ZzCYTFJkLUVkDaiJcF44o7ZiSax1wo33KbRxTFewPMczoXGUKrN6vE
woyjeKM2vYySYhaTFfXZaoz7RWXdlfpLZVVLPo64A6N0lZLUZScBQBX9E9a4nBzE+V74+Wx9l1po
LZTbCYeaDGVFfSeVuIpx8FoGqtuhtRKoPFJb1eCsYY1Ndrarxm0SvH5fUrlQvP5c5zirIddJ6OVq
Rp3De++Si4yFSDXiCqVhwXbk+3Ptts1OnNtXxhaF3a81FsABOlBzE8T15ypSXedI63RwUCgmuYRl
Ef2xbhbpoH25RAiWuGH/wQEqw970NhQ/rjzBJXQCEMj/PsHZ23tFYmuKDSeyJRcojyQ17DUOVxIC
AjE6mLOrpceLiAgs1nULbqxBh/nsrYHX+3IZMuMG9mrNljEFI0W1gGvjFYkZPGulQpL9+1f9Wh7k
O38Y9exNSxaRV5eMSl+IxE/D4idfiLSkmHHi/f/GOmsbaH5uOUXLWCJ+geZY7IFVMhChkVpU7veD
KV+rgp/f7Kx9kDXqIBkaq0jwWuuOo6tFE0Q5ce0rN14JdDRhXzYKecu+9dFuNzY0rhS4yc0wD+y3
K49zcUnB3FGASYDt1c4mOs0j1ctDQc3nigRMCzxDZHnBYug5NftDA2bp2oSrF+dABTeH+6MF4UD8
/kO1MlbaVsrbRFQrRxEcDNzrXH4Vkz4NlcsHB+E69of4Tsn2AWwaaDeGthJxbU+U5uBO0v1Kdfwc
gB5O9atGp1wkoiBmfO+3KF58P0vXnvesfpxpbe8oJi08ahJUL5t0RyjMzSmQI9+PdHl5CJiTrFI2
/oJzHqMpHIIUvMPYzfXqARcfQg/PWHmvDSK6GTexUU9rThvRBiUcaZJ1jYD4uNKuwn8vHHcaeGsB
MldsOLifPxKVGCfLgFrfUhKjkgXMguuSznrSXuluXDzUKcwjGmbRlUSp4PNItiOVo9PAaBIVArA6
xfiq+EeqiJ72yi4gLhYfljIXgcCV6f7aZMM+VhEGpKaY7PM2RFSOmpZHNNnU6kVT62WcxPMJ/fjm
EEYaJUi02Hu0CWal/FBMljuVLfqBm0xeqwCfrzzLpfsFVQSq+0BrQLqcTXhZ1yU6BBZU3JiiN8W6
gfWucZEQB4dTMp/UB7ukQJVvzYHsunxoAupRIn/9/kG+9gWZE022qQobKoCXs9Ue9Jz3aeaQqwaP
uJsR0oMnJAuTzY0yHK4ev5c4TDahKsg+FR9f6/xeNcsAwF1t4rvh7czmGPccBjmY8GNqzJqBkpj3
2hUPBNEk4pzJlJrAo3z/yhc6RLzzh2c4OwYzPQybwWTuqXUSy1B9SdXTAHCXSi3XDhUYkbpcPQkv
TrXtcBQCqgIAePbJO6cZwsGyw9sEJ178rWi3OJR/f5GpUtcJe/XKp710kGmOoDnSKtK+gPIiNFpC
bYSw5kMVq6SbNCP5eJ2QTSp+XplRMWPn0RIbSjewn4edIp+9Wt7ImoPfNxLlCizduYoGu/qOpBTB
f7QVegeQjam2D3+vjCwikvORQagChgNzL24Zfv/hdgHeVKhSagW3BXI21J7AMEm4+E3tkUXcabvc
wmlq2MralZbmJY6K/XHgs05wUET/GVgvj5TtPfXkAEChwUTthMCwV18tquyU6aBqOn281q9drJeW
04cHOOcS+4bWj9L4Dz6PKuoAVIikOGLQMkaqYnU9Ir0UpxFXqibUA1sB2PF5rgEoNIFXKIEgChA9
0DZB34fMk2opdxTRaRu95vWJMgwJepTJcC7evPZNC1+xS/7+u19a2x8f5ewWqSK5dPxIxQb2Hdb9
j84QR0ZaXxno4h39caSzBeboiREmhgbgEi8GGskqFWKBDVSQlh7a2g0y3CFLe24o08IudlOU3ur8
SGl7NFiHHkQVSsjfv/0lmi6Lz2G3mbCUdevsS+S+YYVTAwpUoyE3NPUsN+HKKP68BQquYjvmyWDU
hp0oOVq6N4+LHek/FZfK7OkZdIuo75fyPKK00iWwm6HkcDSgjCSabt8/6yUumQ0sWAHLDZSUKPDz
qsmHxJFL2eBZlRLYY/Yk+tGxRhCnHwaf3h1FAK78lPwzKtMbG3TWiPPOlae4uGA+PMXZCeXXSAp0
OZ+xgImEzb2CIrr14FFNSIa/SkcHDLB35HLnhbCqu2zi6n2U5F+iZNBlj98/zcWNxIEFj5mPCI3n
85QAnh1DENOBSLO4g2BFUkAhyqS3QDb5/ViXX/zfsc5SOk9t0xawWnALwsOcDlxz1Ba1ZEX/+fuB
Ll7thFb/fauza5WzGcm6nAOJ0ge49ve2v45BOoUdwgq03UhtiGdoANQQWRJPh+CPYQptle8f5H31
f7kTTKQcSGTRE1LOdoff0opoqp7pLcQhhSDbJjbw6OveKll7TLEhtB6m+JnWuTKUc1pyHuEfljtp
um26VdUPrt0oq7R/zpMYKS913VDiicZprWuUQwe0jkMDODSrGNVn2kQ4h0YPumidCCDB8ODJdHaE
+nOF1TnaCCYa+zAmdHkZmq8ZyGmhjNAHqypEyjE76dLOqbQfo4IcYo5BhUI9OZMf6WBrWnNTOWRN
Ur6mth+YlK9Se6fYWLYm7YMHNpeijjU4+wExL1of29YsH618aUyHCP2TLk63jhfQLcQ4g/rb9/N8
Ed4JQ5KtTfwKoPQMtBaFcpTXtcx9QPMk1DDppeJa6tm8VbN1BD4EuSfQmKS39JG4lTB1JBIRfe7O
wSzNPHhcFc6ypgyX+lT89VC5J0jRARYk0rCxSxx46CLc2lnhgqdYI/wzReVt2q0C4F359Ld1irlh
53OTrr0Raj99zmTRU5oyPI4HkSbKG4pEva3ef//ql9a6g14SiaCgyULU/LyD7aEqnCQp3u+fxD+l
jb9kbSGjjW4Hxm3ajoIjCQ0VUCX3FiA8rmKqLjyCIJFQmyKQhgdwjt5KO91sJc8kZaOJnZ98+kHs
b9IHpYJJtYswerc3Tf5WQsybmpMx7dlD1w73rynV54c42/NpW8Dn1g2yOXnr+I9UNoXmHCRIlxJd
LYu8zme1Ghmu8TQ5CwRgDx494ZFQ+8onESf4513/+VHO7hmtsCXklXkUDhemBOKHW4EYaN9MYFAA
2xArWFbKTkjL1cCFJ/j4QvfrylN8jUc/P8XZPeM4mV1NukbNsj9MfSgodCSVrfKWV3uqrCo4hJ7S
9VWi1gVpGWBvEBdUchtdUGE+r0jFbPpQn2SQiU3vtubdkKCSat7D70zju3Rc2TmgDnZaixOeNDea
uwAL23aZAMwK6wdHXzvZWpcxhHodvHpuTasB2MfwZgVrLQuXAXqtCl2wK7N16ZtxRBMUwLng65zN
VhUkCmUHoOi4uLflLEJDWltI3V0AlRUdBcw4jQVZuNZvimDd2ssrw38NoZmzD8OfHWCGknayPk3R
baaieGSiqGTsUpBIyfSnhm7hzeLs2DU33U9vnZHPWOM+KZ5L765Fp2I/BE9XHudreU48jqEiv2Ir
tuacPU4Ab2jUNaTpEIRTdHRY2xVIioHlImiEODQQ0F0lwV38BCrlV6QjHYPK4Od1g+oYXABHKCLK
NDi3KjoaQnAKEIUNWJ+eI8Vm9m2FM4zAE6TZvAmO/5cX//AMZ8sgimoTohrPEDSwfOZlcpeaDyIe
8ijtc3zv2+btypBfQzDmmqRRFpJ3yAyIg+1D3jiEERizkiGl/mdlHXxN3hQ2WkW7gV6+trGDo+HT
DLUOabJEBbFS9q3y4OX38bAs9dX3D3NxGaqOgOdTG7Cts9c3GwuspVGC+M1QgELXce8LgCXzHpQu
UIXSvBITXnx5jfILvC5Kcecky7EMJ7uYkPujxKmDtIJ+IsS9gDzSpvzfa1cw0x8oEWczbfp6bhc5
9VTaZVSY/Bh0AQ4bLnq/xTXGiSpW6/kl8HGws7wwiKJelTyKzdlw5+fKIpiahURbL8HYwynUhR/u
kY3wAZ/Z4dFU0LtHwaw1/ZnYZXXynA3tkv6kxmUqLorRSVcjPWNJtpbff3NbvPb5k4pdDjmCPE5/
T5s+LEApUc04ryvWvLebwND1dNEgroDu1F6rgTZ4j1elCTKqJ09rBJWxI8MfLOWh4fYKaRCbEvJs
9q7MjI3THob6MW1F8U7rhmXR0BMdaTam0l3lrHxJXgl9ZcrZSFMqJTkiIuVdCoU/IhBXXr0SO/ja
2RihftsjgApsDhFwz39JkOKiVR6PGL8mKyFAygVOUQdc0Xw0h7lSv8bdUwg0h07iUGVzEX55IoIe
sYAF29dgyUrw+59r3yutTS0gOx7SYMZ9mmIiSLGT2ERcxahdzWyPHnpmYPxOfBiB/s2IaMohQ5p1
ljbo+2S4wdj0G4tFoxbr7z/KheI0n0SFxkpkausodn0+Fbqu9VH2pEKsDU9dMpMxZMWwx/A4DsFK
HUPvvgQcWoMXSNNrd6F6aUF8GPvsAu+0LIVGI1GVdLYCd52ZB9l6MJCGVRuQqisRtFCVNZlr4skr
L/41S/z04uekA1uyaxmt6PfgKQaEZFFSSLYl7kD6yvbed0tARx4YFlgO+lNo/+nts53eZZCXvn+W
S6chKHq0eamVciqeJceRXcZTEfkEMtaKeJKKGtEsFyD4rjw7cRx+PxyKMpcm/sOAZxlyLTkoaZh8
9ESzdtPwJOo1dfcnRK/ZLoD0YhorkrBIORZU+Cxv403xLvUfRwdbqBSSBlZ0/Mj9GbdvpPM6u02G
vWlQ7yDs9x3pPjSGRUPZI/Mf68Geg9x1vbBdtro+J1RFCxq9BQlfpjqSEYc054ZUL3uMveFtNou6
XIJDtnEoDue6fDLLI6dYOqzV6q6ulyngqHamjMsmfPyVqK699rsbkksp2Hi9vxiqX3IqNFGmTeyf
NHhzaa+4er1qE3x9pCdfU8D6HFGmBE+Mw2Z6V0vysviVOC7kncleeCz+blXYyY3fPeX90bTvHCVa
lhpVpim4a+WtHP9oTfskgxNxIsyVCsvtAaTZ4GHy5veockrlxazQt1l9lIdplqrFkl7+0sFjtO2p
gNQlOjDBszq0bjhWSwUZsV41N47cLQbvEGYV+Bp/E6MSja9QDpCn2srpLJa2MdwHq96nBpzJCbu6
GLgsAHeUdHX4ED5Svh1xpQlSP7ybIKiWGnA3smocdeXo0aJY2IxPiULF8pcEaLuNUFP7mRgYM2ZY
gQW/Bt+YmQn2yTiW6ziupg+hCaRJdcfwd+vdGNWvwdkk3VOk//X83x5eTvFtU/0OgpeKtiogjTRY
jN3R7iWKcRyYI5ZUlguVoQS4ZzVAk+oHr0ZfVlnbww81XvV8ahVzM/8vcK1Zorz5mDABpCk7gjJa
nsZTGEUruFyu6qNdKOvbiPtL7MycS65vtH2ZLjX5NpL3xRBtaMDBOQ1nVO7B+J1KVPr6bk+PH+DY
lJGRr8rEAUI44WU1Pgk2CSHT3C+tWejbNwidvJPqR7s+woUYpZMVo18MehFgZW8Bty/rhzj4kQj+
ov6sAyuKx9uSq6as5ma0gTqg/U7Vu5hjW6I4rKByuqTfohu71ptL0WJQgY4KNoa5y7UfGKK1mCgj
U095Tl1lfyWV475q58jNrHxLnfs3kiPwT7ClFeU24OccfE7hjna0982Z6VV3XmHNWrm9mUKg35ZN
qAY/Q5tWVd4+dOaJ+riEGB2VqVk0aW6j/xZd5to+cI2aXJkOvXdjbybZPMOJIH/mltSBVTYELnbp
dqCOHadbIe1MYDkbbG3lg5+mKoHI+32pRAvJk1cTrXSkhygTbytBD5eaZd2QfXKdW5hh+QPmfOCN
0tqbpdwlvVfuaztag0qejRGIqJJ7/bUU1036hnTavPfzlZBr7/URJPkTozUV2AA+uVaBnuJV2gil
2/6F3DYCFS6AQMEvXcsfEiqpoXLsPEqdyoQ+jv1eN1EAiHttduc10RyGppsBDM3CX1UduiwVbCIR
qC6i2ZDPh8cREjgWiNB5fDRK5/X01xz/Dt2Or1hD2g3m9ZZOrSrPdWMx1M9dvxnFqQGYW1cfKPRR
hBApRHcTkPNX5h6toFlXrBxnAWsm8G7i4LWr5R9hmfxMcvD7NWpmCOO20CTeI+Dm3qY6bKRzE3Ej
Q49mtlGsAmdcRWZPstDMK8P5k8gzs/C2jbTGy69N8P+IxwetzBGu4YiD8FTw8XV6MwloKBQq470V
sNBse54bFOrVg9r7c0kqgJxEm75aRlVAcHJqOVwrNFkdeEYSZXERQnJYyyClcxQAipsBILnV4v2H
FNhmJEEA/29uwJE7YDHBDtJO9pdd8siSTal/eOO6w9gl2oTNrT3e66fEmJXOsqy2dpHNKnkLZ4Q6
OJFSFt8MytI2wdLN5J8IIAZzNSzWdOSzvlkSHuTAJMefYNOIEei49Uq81aAORVJ4JTO5oHNIXMAa
N0Wdy6R1/jkgCtTCCDOdy1io92kamHXfLZW9uMSmFpdLzXS14FkE0A6nqpqDKjwitQyjXaB5k3Zq
3E7ejobBvpgHd4WBMY114wwo5XkIMlfBleDhYhyjozytgmPQ6Td8fl5on3ZTpbSzm2AB8trztyA3
VBwAr3XfLqVQdGD+O9DZxGh+NFpKy0D/KCW92xi817azGPbGVVX+i8GhoQpiIZ4wsBA+v5fhO00K
Sjm8laS5qm7NaVb2C5+QAEd18PMYg3ruoYgX38dGFzrlfP4Pw56FRi3MlHQMaFlbVCSqTfNUa0tr
QkCG1OSxo/l1g2/ElTEvVUE+jimm4kNipCZmavQt3XlMhfv8xo9mHQcShoPENu3KjGluzb8f8h3W
9iUX+/CaIkL8MGTilUUjj3xMp17l6U2CfpuUnWouaaV7S7INEMp+V+XvCjrGberXs77eONoyi+fq
oG+07pQFb3Cwvn+si4EwCixCuhMxEvlsImpo1FnRIKpTcm8I7VScrHBd7aODVU0zUY35fryLe+fD
eGezEHu0AXXgyWJJk2tw+VGeB3l8de8o7zq9Xyf831c7q3gYYyD3kcY3Lv60w5xGZQBNKiCtRUTF
W9o4Q6lwDkFvY7BAUrrwuOZIGFZ1OlCt/JP9ENTOBB9Qn7P8ObM24Nf5HPVzj8cjqGd8dZbqtJ6M
xw4WlfEqcSQN8e9KXZTAipFcV2dec0e2PYuCbJ07PxU1gwzZLeXcQaAWB1UEaK1djnxEQfQiS+q8
9uOtg1J8F9+m0ClCP1n06qELVqiDGFK/tKK9EVA0M4aNMciz1L+1uyOhycwG/tsqW0fL54baLKYA
0Qfn5NMVg8ohJCUHAOZFpK4cMwb0jvx6vx2RvBfX96jZK6J1OdlkMEQLZONzH3h+4o4SlTL+HtBe
EdmLMYh/KcSmBhY3BTH4qGeoJQJD1/SHqZNWI9LVgpfh8TKa8QN8fVkgqus8+sFzSYBe1oXbg1nv
I/1kV/0Pvd4R2MeF94uecOdHf2DJbSwp2JWh9kvNtXnR7n2YjDbYnVCz1g0FCxVGQNPI7tBzr/lz
0jUA5k1jX7mSLvSTxZnkmEKdGgq0fl5Pqoui00qdbUEY5SACMo4rOmxiIostRUMHELkO1MQ8hblx
HcWjXjyfTMSuVBODgy+6oHA4FZCObEuhOQBezxLYeBlh3dhwdRDSxDsO0h+qJ92EMlhh20b3HGLo
P+4fRfOghviggSrmZtJpTX6/iS/eSx+e7mxnFai2moHO00n1gn1F34PqAW2o1jwBQP9+LFGP/rKL
8Y800LIHRHbeZ/XqoRwlIXZiIGXjQJEY42dpvIbAuFgoQw0K3R+CZtk6u4NsPZJMo2QUb1xA5ucj
o7pgOz++f5eLh9+HUc4OWz0vGt3oGIXDT4BUi63dbMHdO1fb5BfLDbRNWbrCpelcwctupsjXDECf
9Kkm7c2UV+K+id7fjOWrWgci+di4hWt41Z3j0ltSZ37vEYlS09nqsHMcP8uGMALWP+c7oggE6XK1
9YorS+Nid/LfkbA4+XylFn6TKunESHGbukLDV8NnR/CO5WFPb4FMzKt0UdMhpxdwQ1uADgH8/e+/
6senODsrHCkAl6YQvwC0EMX1cIsoqxcfONW+H+jStvs4kJj4DxFEYJijBlsCATyKdPLOfkdBscHB
zF8d62JU9nGws9jT0muHLjtvhYURFTINtxQ4SEBI4IGRwprJKctpqV9zr3jfz+f7HaV3EYo4MuKF
ZzsxU9PKM0SAIHXK3G40NOgcEPovffecMiA1gi5AWALPbnLXSTt5bXpEV6okBxM93+9n/Ny0kKaC
6L+L3EQ1UXE0zp5mysO8qnOxlrPjCHLdbow9KhZqfsTobM0ebqHSDRMIS/95sqUbYC+jFc+7Fipo
tEVFjjz2+0e6uLs+PNHZGaIFVS1JKAiI/h1yCnyQlhKm8nC1ZnnxDnJUHWsUrkIbUPPn5ebXUzmN
KkKjnCEowwxKQacDtQYcpltnuktb4xd0UU3v8A2p3MmjBpF4mCJIFPHQpXBj6Y+mvk+HTv3o+1m4
GE076EUDJQftb7/3aD7shdJTtFQgnG61XzWQqkChKEHSIIDOKo7UZrIajEet/A1OgWM203ciHXQU
hBeS7K72areSyrmk83h7pb+yai7F1LRXZeAqGnBVS/z+w7MFXLjGKCQ/yaIdaoQoLc5s2p0cvAas
xyzuFnB/v5+Qi8vi3zHPgZqaVdO1yQHH5v0BQVOAERx1YbiYrkG93kOfLxv0w0hny0JVi86WR3y0
7FKdqWBkavumbIuNRSDkSU1AfBatnWRcdGW9QnNCwM6yaqSUhIusFSDcCSF+6t5Ie2de1Sx1yj6l
7tYR9J+jkcyDae33YJCosqklgmyUm8q8OyQjkhCQSMLDO/ijk+4RaSBrQCdp79vNpjW0eSWnCwsC
Wk7ZCMU7Gk4z/5q1ywVTCnhEBGa0NkUGqZ+9P4XjUpMSDsZKerZ6Zy4XRwBVSbp0spOlYj/QP0jR
rDGWgYXjzGzQPDct+pkh3VQqbaU7L1tKWjiH1k7zlZaDCNLT9j7VnygL0ktGT+gIqRjQoGw8hl7C
pNqLQa5nHFbgmp5NWWCf7mug5NHDpN4oPvBCbpxh+F2hkaKn48xvdml85dxRdHGynH14QSTQFXq5
Okfi2fXTq4FeDtRvb3sr38sRLPuQqkt5mxnmooyfvHATWNT2sXRy9JliPk8owCW8BhQENyWZ9LQc
wM6RHp4CDScIl9L90OqYQS2llCJX/zcGCVn8jH5KGlISBzVeBOnSzG+G9IQDN/+m3ywdFfTpSym/
av3aohYn01/9o9NH8CR9bVEusFYQ2kXEnE0/e6tzEdAMzLWvwEJ25mGRbKuAmjc6Mm2Eh7jvz4tK
vxk74yaSrbnU/FCMeu3H06PWYEwdGG7RrRvJ2VY6cj0pkjWQnGU9W9tJ8kDvyoJrmRDXcMp0UnED
CPVWsv1liH5LbBu4x5GfPcJ2EQXewE/XIQAPWsMOmiQZmQyfbkUtdtIo6hmcQ/bcNIZ5yHKqptO7
faaQXRHqF+ACoTNR5Zq0Yqvo/S3H9S0s6SQ0t1W0buTfqlIus9xfFsX4OFZrCwsfu5SR/SRT8eN+
k+rek3MausNoa/f6MB2dAkuo0KJ87S2mzmCmMdnxFaQw1obT3RQddX8cTvHSLpOZPiXr7w+sC4ck
dnT41wixLjiGZ/FFU+Pt0pklRAVbaCshz8I5QS2AxjjlgKvn4yXRxE/jnR3KdtfE4FMYrxwXMRlU
md9xe0E+BKyaY+QT6yjBACdztoElLH7EfEqxALgnMgIe0bEHh/39FFzqBAtUnaaZ4IOEw83niwKR
VDv2y5SjNL3zm9vUurFItxVjlUUzo33s/HuTqJ1O6DCuvh/6XbH4y2b+d+j3y//DHeVNVW4FPYrG
hnKM4PfG8nijocvfs397OV6XHa6QYAEqIKYcUrn2qsazuoXjMZ2aoVw0Ov3ZoF3Zk3ObjPeaI1wb
+JCPHiZ7+I4WcwpbXrF28ltzuG2Zu8pkA6KKg7MjVSUjROcWO4foKtnoXQj5/NUgouiUs8A+I5D5
eVZ7BZa+kjKrhhyvGsQCjPSXM+CEDDSvmIPCJVp37W4+JRgTCCyMABS2zrwa6Ea5IMQt9FJSZdFP
Es0CaWs60U0yojBN35IwT3RpWgc7ZX3uOUujF+prMdCKpnuyZWQxarSlRBN2K6ADKkZ433+5S4E5
aeq/r3e2cTojTXKjwDKE9Aql+TJfZtoaMsioomLlgnYx2r19zdP2QnghXJbhFSGcrEO++Tyn5gjw
DxU/SITZndBmCxcIz5h0s2rz2j1zofShgvaFGkxjXtfPw07Z1+O6TXE9oouKhSTqX0jdkc31Faps
0ZbmyvVQ90L6/2nMs6B66gZzMLsaglr5wxoi6jz3jvEYlHvLql19XIXVHQ5HCCetlOkGn9ys+hmZ
W1texspDUN7qzjqlT4KRWZ3agLM110YbzWrgKF07MkR0cb64YVCqiiIDd3LOTYesyW7LPoOKFPTO
sh13HfIotPT+oV2ZHeol/mkCNX412b50XrPqBItQuE+bZ7l2pfR5UKbNO0VF3K8sgTIWDksTeGyU
8q4y6N4JCmevKqxx8JMC729/wWh4sNg8J+2z2+aP8mfgv8bbAVSRnwd44y/GS5HR9nHTV7RHuof6
UQvd+tE8Sg0BKBeZ2/6OXqbUlYJl8TOtFzm/rheglenk0VNDDKR5NVO30OfBK15e8OT0xlVfAK+W
mNEgsXxqdHos0CavfMJ3vOmX90I1UlcNRTNIKz/vpbzxjcqK6+w2Ct3pT5m4+luO4Fy/4NFRfab7
ESju9DK8OKnbRqtenyM88Vj+1V/GF8de+H9yXGtP5gtYeErH9ZP9whOPjRuJ97hy2FgXdiPdIAWU
Eo+KRdFZMScifLCstMi4NrkH6OLPnNwFKi8fjBflB+Vz357TQh/3qI1EnRvSvuwIOsQP3lv5vBwA
NyWuf8z+IAw+3NdoV4HBP/nHcW8fMBNl8dgH9Q1P6vGNFKlFv0f8+fhI0Gj6iAjPhHAc5joofT0H
f2Lpqcpm9mH60yRLgCjjm/JHAEkrt2vF+DKP8jZ0dGQxAmCV/Gh5TvnQEl++tOqyRJXrtUAa7Kc1
uc4BqQ144qY2j1WBFKTvof8p8ImdadTKntvQVTV049wFtXDTAeg9t/9kz/xkwEAIXXlc8sthXICU
6OuFWiPjvszegueOYv5T9OZl7mq6swMMU+d1MktzN+YPHVIASvca+JXf8m/GJnT70fez7KeWupFM
X9tVn5Sj9awdxh+e7aa/7XQG0cp7yTF+qWfjS/c/pH1Xj+PI0uUvIkBvXjOTTl4qlapUL4RUht6L
Tr9+D2vut1fD1jYXu8AF7gx6Wsl0EZERJ86Jzf0g0ORbA4auc4FniEB8eI3GOI9G3wEYV/AHOS2v
fz8Mzx4AqM8aiP6RFQekUPz3wU3SOBNDeMGV4QyLahUdk2O0y45QF915C8URnHzNbdSCtA7YP+z8
tV0ev1HEoCDZtnJXxAV0G7fadG5vy8sCnZrcLnzprvomX/79S5/YKvTljO0KSBFI/G/e8CG44dXc
74cKHwqqUETf4IEdLCNeAGHMtWtuxiE/cY3/GmyS/gt5ufQUBYOBMh6t5sC7wBmDxWuk9fn7tMQn
uXBd18c3p8hjE6aXMUZiddByPh1zPyOzEh/t8bIEfxGBnntbBegd6n7LWDfE9XgSauh3GesVt7El
CmAcBL6rMEHnyHLs18gMHgz6h0ZXzrM50d98w8TI/TJAaAqi6j+bdY3irvaS1KdI44EkzQu/xlYJ
EZ8n4AWXVXYM9tFKMNCjZ988G3kjmXfwyIk1f195ax5lJgmUgxnQO0BnNQaoQwHhBEZPBsJK4GsT
LGLRkKE0k7p3kCvWTQEeKgnpuNhqgtwMfe7I3ePFIADHI77e02SdRqAVAlMo2uXgyPHmjl8BsgH+
XOlVJt9GKJp1Axzbl7+RNylgWm8IYZV6AKHgBwpVIl6DRixCHAnMnergNngnjPSwMdjTAKnAXwCy
DjZp2bds8DQKAroyLmzR1wA9hQSl17+pxtlXt7wGTlo0pIF4xsxnXlV/pMRFyLnxIN0AK66Anr9p
qz20lQb0zwLgGd13MY78AGXLD6UFkd3d1lt6M0b0k9MukqKiSQFtS8bP6ff+UTz7/QZJAnGwMTb8
T0s2XSBpxj1Anhrt0hr6QMsxBVeLmy7xWczZDd7zQBhI4Y+WX0JZm7kl0/s4YtwN1MDG0ceG9El8
fBPLvq5aHwlkoX3FF6DooSIbJuzjTDn9/UL+8YAbU9RoKNEMQEGA0lAmd9+rUq8ebuixBHcO2mFH
xPPNT0gQwBSTrgEcE+cY9Ygh+Giky8zgU2uAwZFdBA2wAIgIel4ng2cN0hjgXOCW9Z3eQaiqjzZg
6duRvEdavnuLkFhLRCsDo1lhLzXO/vv44zo+3vBxeB3tBOgPM/SxI//f3mBAZqGG5UMBMhvlG0dQ
WaLYKEeAly9DYPD30f7IxGM49I5ACHbsBZQ1bRI1xVEdFlV885aAR8kDwBr6d5wBsRpydqd6i9z/
NIAnTqVT3RoMT2ZURMBCC8qdl7C4v9Z86+rR+8w3TYIj5G0RDkOeFkQTiOSM37buBz8Tg+JEqYqh
O2pEpeka71+Ca215pjqT3Z1WRf4YaXKoVT0xRCHHSO+hk5oFniJ2TO/0dViG1itsEMtsZabaNDUl
/4wpyfCiSPgJ/C+P08PsWu8OHp+27o44yiagYmso4NGeiO43jJs9uJG5n1nPid/+Y8RJahUg3K5E
a1t3bGhv1aegpf6Sfy1pSlWC8MwVrZtZuvWXar3ODT3+9MNp/mPoSWwTDpKXcw2GPnHb4iisXITl
VrcybHFuWSel2f+MpOMgi6Bslqat6nEuFKEel91RIqB/YTdXs7YtMYuNaEmmM7Oi42f/Oa3/DjYJ
3/mcz/uIT7tjbeJ98Y5GL6KYCcndxEFRZ2Y08eloSAwLEq8ISL1MFlEbwlsWqGF3HIMSAs9LwJvO
8rXHdoK56x3wYC7AF0rCl9Kq1gnNZ67JtCr0z9qqSM/DIKPuokymq3CJcBekYLyQgpWxEgyOxF/o
buXcCHh/rYiMYae+0U2O3ezOSebKUk9X4OEDRpv9cGeqUpVuHXQwjgNVF74TvRsxlZZgLSd3mji9
jXje9QjEbpm8qejtkFpznzDlDPljDSZuoe+EJAXjbndMCW8mzIVNcnabmlXkJ7DnkCBTX/+f0fA8
lA20GEnG6I0fJlwGhdh0utHCSIC/z8qJQGK7eHvzSL2dXd7/w9z+O9rEDEpijjdq5bVHoIzPUARl
b+fwHBGm245I5k7zeFj+uDugLPqfqY3W6mFqehBpHBdisPHu1FAHT+mHsQU20UpY5Xir81u5kkx0
LDLDlSiEsaxo5jhN44vJ6iLv9u9PuFVJMQB23GIvxVPqE9dWc+LhLOlWQOZix6fW93/PV+Yn1lcq
olYvfAwGiviDTDn6lp958jVjkZ76zIdRJjaiu/v9rQ0wCopZVuwk7BuoMDdnA/n7QHOzmcQLUp43
vtz+Hkyehks8LWjktHY2t0WTKOyPLZqYHEAk2rofxwEfMgWpZYgpcbRmOpFXN/MMFWXmzY351Fk9
rOHEynByc4+CGGsIKtGLStFcTXUCa1LRObf49zuAd/+/D6CiJFpYgdXhqCAGaEGxLjjFUmV3KtB2
A4i/mc483X9jpv/zrUP2798j8o0ap33HtceR5gCOpGVXwwTHjd1YC9CgmmC8MJuZBZ0+rP/YxIld
Ucu0HjIZm5gS3K+SZtb3W72y8VYyPSYTsLC6nz29FNS3pJ3BIhMCEnO+axzjj4lDaAWvJwO8ddN4
WkNZHelVLHWLTNcyWDQEZSeWmqB1WCN/1RK4MFMXSccGC/keC0TxpCE3hrTPNqGzEed4P/74HOQa
fgU3dQS5/96Hobw3qa/7oyvVLP7bN+2OLcpdYqJ8Suc24LmhexhtcovANXTXvBqjnWB8SL6O1zGO
9CtPOkfZ/d0wTAEM/2z2w1jT23PPe0EGU/BR2MYXaHRQ9Ii5opna3x/VSmDAyDkR+2idFgc9g22S
Fh07pibIK+mbdEKoTdEdheVvVgFB1chCJxHrzbt9/mnPf//Upzbs4Usntw+NDBDTirAq0ACxtqrb
MI+gR3Dm9D/3qg/DTK6cbwypH4YYJifgxGfA6y19syWfBbnZt1eoy82Y5mkJ648dmFw3uSn5Uh4w
YG0KLDQ5iqq42TGkpKhy/PsSPr/aD5Mb1/jBi4s58iHdDfaEp/dVat4d2DDsuU/0HZ4VZ/sSLHw6
OOB0sb1rR24IyDL79PePmJvwlIspkqF0Kd5w5NAtvRDI4VMnG/SNz2/lb4T7l2s7BawZUaEppY+l
RYuRC8WJL7wWrTvrrWEhfmihPdgDvTNcsVdu0wqmgG7EA+QGgNO2ocLiggynIykes9/eDpYP3WYb
ryPeWTPlF3lbmMYmsGpa7FCCqdeB1SIUAck/0t9EvoAfnvUE2GQr/DofO3s8QyVTbNWqFv5OZPJS
XBpuYENsyczZZqfvbgRxIpDDH0C+u4KZHhHdCOZPR8CPDh56RFbtGUaODe86EVel1b2YAqoBq8LU
8dCOrSSntSO44OFZgZH/0rIU16PaRx+d01BtW57SjUJ+eJKf7x/RIjDHH+YX+r5i8iE3oVqhv4IT
H8kaSzXVDw+VX1Z9z3rrpxHCf0+gMol4RL2tyhuPLSnNiqFyzngTcqtbg5YIElbFgcewfz9v0mgY
/nYKJsY776JOHyQMCR0Zy0BMHjCI1qwPzau/UN3SbrFNiBoW4MI3IRlCwZJA94n7A55vLNFP/oLO
BDosIBI1Y2tmLNr0gSan+pAoAT5soAJeZjuBjpdenxnleRABzCbynzIg3foklL0jV6KGnj6GLSKF
HFFP+qVxvRPcO8kUWWqhPXA3XOdm95sS+XPd/zvuZKsbTwz9stfGOAKdIiynO53oluPP7O8UzPIf
A/rfcSb7q3YeSJHG+ck2LoqAJwm8GN68sNugVEDB800VCd7YNucOHp11GOPP/22aE29d8kjvtzKm
OUYoyVlxxgeuTgIHKmVWtJirQk4LT39Md+KxJVWFSasxXmNKluBk58wazy6MjVnue0T2LQXRrqvs
Owu2nPisYlAFYrnzU+1Fx/RWuw3AssjLjTE6UIoU7IrWbAzz9GXzcOgm3jpRS68vOWxKbaakJEcD
l0vA50gz7nPKP/K7HApQU6IMZhkwM05O98C1vB4gijkulx/rrXsnPTl8f9aWSeirA6PJvuaehtp4
cKc7/jjk5GDrHBCtXJH2R8bbJ4QJOxSCUUdHLzeaxt7X1nAywFgBCRJAyihMP3HlCC5FZqbxauwh
HEPKLbo6M/MM1mfJXvEWWVD686ObzFn09itdie9nM96Fu5VJoCJGV+aFvnDsp4FFyucO8JTa8o8V
nNyfW+5DqEjNsIJr/vvo3pxv+0aISU0RuRnqdOTnSz3MBAFPs2OPazi5NX6YxpInjNv2vt4K5Bj7
lNg7FWJxxFxQx+HY176cm+pTU/g46uTuaF5y48sSO4ce9MXNUsh7TP3156cMF5AR0xwb2f7ufZ4G
849DTi6C7DVJoFeYaEyW/KJl8QZ1PogDfQIzWiAB9vfhxGf37nG4Sfiq61WvZQmGaw7byiMfV4sQ
2zSLkJ5pZtIXdKnN2N+nQeXjkJMAVulyPc+6cSsbnP548yGwo3uUzweb7DbnS7NbBGT/Nbewv9Cn
v93CSSzbylzdlDcMe0oJs0qyte5kq6yOkuOTaHsUiEsMam8K8rIAxAXNfC/UmfuIp7Hsw9ynseyt
rKSqueNA1ebdkqnugnGRDAjeoSww48enneHTezqNZjWlkEVpnDBby9R14/XRMiyXtDAPqw3PKM3W
zj6iX3O1j1+M4F9W+o+YreX6umtHe7e2LGUZkq3AEGJmpmWRMWyV9mJDzNXANk60+Mlwe/Xli/Oz
D9an2Rv8zNtCHwTQbwQyINKamHvFS9D6iaTIMXnPSfISbDOPyo25W7w110hmUE/7+4V6Wmx6HHBi
7Is4GW7lLemP4BIpVupeppoDIIeMGgy6ycyuoZf97LF6lv54HHRikutWTGsxwCyRANi0u2IL2s0x
rLB7M3BSmapWQRmkIIOP2aGfBeiPQ08Mc6DGwLulmC8Q0CKgPXgJ8QgmsuVNIyB8MSHIQ4ell81Y
kafR4j/AqpE6/Q/5F6nIusaPje641pzASr99+3ZA2ZZqMxyqz6/sL4Lrn4EmG6pC31UR70GPeA3I
I5YuZBYeZaQw9t1MwvC5k3sYarKNXpGFFcqzeH++h6eWtQHUMSmPSlC309aepZ7lHZDplZld2k3I
M45xuy/OmjnA44344/Y+fMRkQyNDluKsxXzfISPXo1Yq46XVo95TO/yMvPVzZ/cw1sS/plyaA0jj
90duG5vxq86SN53wrFsaTDrPPmye2oKH0SauVRiauio8LC90qKAhsVEscNbE5i65BKolnarFXH5b
mRtx4l2DPNfiIcCIEH2Gfix43hztfdgAfJnHdvwtyDZAmCK0IC0BwW50ugsX+euGABh50yRlgMq9
VuuUGTb+aTE4KYOwbGK+/ISgxnmt0Fwus+TDcBdSB74DCoUOCEVt0CgDQCa40ZSFoJ/6GWJd+amt
ATEAEMYgt1WmRauK13DrYn2cU/ODSqVQsSy1hGNtp4vwQ4TrXOk//Ze2RC6Qh/wjvVXo9gHrErkN
jvGR3xbtQsChBs4aHSE0WFbgL6PyoddsyC5krkECt2CVZnoDG3CfM8jxmD7oSdq1xobDzGl/ukNA
BPM8uigUqN/gNjxkuO5cxqday3ewnOkG4mooqdw3ccAguAn+BnI/z+XoATh7dsEehpwEIpGBHrcu
ltHDn32i9+80oFEGDNAisxrT/xHtQiS3lijv6No3iOYo7x3SNZfMRVUfwDSIYSPNJtFasL2PICT+
Wwh95198aXcpU6ZtpU/kZQ+AmQaqWQOpCeDpz/ZUa9AuIoN4FnWafN2PxY3ql3RxX3IHcAnJbn3b
Qiaw4ABRZTifwkEAuhNkBbfbpn9LPqUrOskuaL1qBCtI9j1Ee18hgnQpF/Gr3XwHW/CcaAdgd4ot
OkyNGzIkwsd9479Ky2/06QDHCXBYSIxLS4MbVNIogMeKVbWk2h1K1u+5nAXIF4f27bZLv0GY8gEQ
EJQjBVvdQtsLkNLt1bMlhvnQxsJ1CF20cZ05s0VpyuJoh6yXXVgp7fdvAzTX9yEYuG60iPbRtQRL
GY9CbqQRoIkSCxxc78ZFw7yg9dQ7BhxWGVuISQRoCLoSjjQNwXF0SQ7CqdxtejtkA9IQaHYiOQTF
NfKVWh4JW5JzVgYWsxv6+JfgwS0W4ds9ocFKDbbdKBn3nvaHemDKFxQ90NK5haZ9zEqrN5VX8Brl
DM2guiXi2Y2k25sEpU00vVJIE9wO6tsGyqXFN0Q0gUsWvlF9lo416uKvWbhT6yXwqrpVJSQEpgPo
XxGCn1R3POgIOhBv1JfpVnZ8j4jAQFshuyks3XKJK7yWCOh5A2xTVD+ohQneOX8rnYuINYUdzkWg
z/JVkM75n7s1DXbVHKoC/g13SyMg7mWaeadgSEN2ceYOj1b0D4/1MM4kxhuiLAFbv4T6h4jE2J01
JECVqyTXEK3er757FtZ3cDvMvdRm7vE0zC1vYgIAG6YH/OW3ZskmLtoCbTGM22cL2Yk/47mY5/mC
Qppn1PeQQa/xb2NVNUJ2V+uuO0buYDb2OFfkJxHphdT4EPYDghIoKwMfAaniOQzZ8+fEqMnzn8En
vqyEhEYu3DE4aPIoh4p+gCQdmu5W42MY2aSO+GuZQb2aFHay5o6C29FozSFVNHeunj9aHz5lYrSb
Gw/OIwWfgr4iG3B5ElgghcFH+KYGgA7KfKgwZhQIr/+LIsHTw/bfZZhYb05Cg1da3Lsj1EFd2ZR4
4lojQgaA9Zu5Kb5z0AHOnLSn89V+BchGtUHjl1n8wUmpSp5UYgl8VWsJlr+UgBaH9t5btrzbKdAT
L9A9i2yPQOfYHqmvZ67Xs4DwYXRpTCE8jI5OkqiQIoyuIHV1PcD+shov1pDNPdbEZ6GFhqhCQG86
cHP8JBz0hs7whxFH9t6ZBePpGtQxdCxlg1fJyl6E0auEpnr2VjUDckV00O9Xwmr629s6sf8+7V86
9qlVefyYyWUrdBl8Sz4+ht8Dv0yVpUFE+/YJsgzoDNNrwHikn1L3RmS3WN6W/dJfGFQxY3dlXHoF
UTrOBJ73EDoeQMYFvKFuQXHARM2E1bCB/gUXY+NfocWKqhKEabceIF0aeT9Fa8P5+1yeohEf5zK5
u0gCSEblJf/A5oRViBoKFIoBAfrMcFsqu4He7KyxehZaPQ46uaW1wOX1Lc5HLJVuN3vvp0C9ys0Y
ekpAmn0AvaXRkuIYb0BMgcTy6CQAsM4X5R7KmR3KaPty374EEgienO5kYMmcGKUBHlLorNqW3/m6
evNt3+U+PDhvE48lBPOcCaZP9+605E18V1+Ae5ePOYzk3j/6O7hKzX5Fs9Ja3Gcr/0eFqBvIm9al
0yx556Xeih7pL+i1AERjMEN4T/zNAiEFdpCP4EuZsemvoV1bkh1s8LZdIlGrmYItLIKDhAZOaCWb
MeVMz6rMdIXh7naLxo5wD8rJ3sl4nBXUjFK2yt3gFA2A1YFPnxjnHP7Y1Nz+3O80t6yp/1IiGMKL
a7D5vYdETfVdIPoNVii84b9Da77CQNf9U+HGG2eEFSUI9HgSxNARYogZeEe9im8eOF040qEdC5cE
hM8Q5H4FZW6JXy3NwZbt2yr4CmBUBsyxIPG118z6N8Ap5g7D05stabyIDhigvaf4jLZIaz/kcACr
z/ik2lffBN7XQQ2Pmdpa2EOCCRgmhZVz/WJPX+/AgwDRDhAu8gQTkyLfvZgbDFQ/NBSz8k0EeNHN
FC0RQIS5wuHT1M/jWBOLEYCBqZEi1DCWoYO21kUPnJtGE3IWCe8kNgi93fL/BfHzOObkZgNBpfV9
OFZ3KN6AJgdnGDFEwSR7s3uKFi2YG8+fLaM8fbk/jju53LdIkgpPwFw/QFpxd1TYwbFMxOD7X4MZ
U/wLfZ2a4sfBJj434+pU9GS1Pd4YCp8Ak6BHdEQzAd800Mbs8O+Ij0enDzI3/EsLjAL0tKu3AEvh
2+g6pcpB24ztVGAbZp/cwdiIZ456DFxtCB3AB2Z77x4KLQMJPlBqSVD2G7GJOm1g7XXKrby51Mcz
6/gwp99G7AevWvFchab234N5jdg2pak9ImbG6I07znrWZ1m6x9EmIXLLDUJlhMBotYAvJCx9RQtT
SlvHtyWIkMCQrUDIM7pSyJVvBzyA0B3oqJsaFaqZzXyauHv8lEk+res5LYlHkAX6ny8+ibH6ElAk
YJqeC5ueBeiPI41b8LDEfTfclGwsKI+HRAQ0CoEiAxzDJ79Zd0uA9R3jGN/SmAYoGNgN2VjmnHG+
44T+cnrl8TMfPsPLGy4aBlwVLCYwxSlFjqtkF8Sm9uxYc6dqYu4y7s536WgOgiOoMfEir5btCHoD
9gmgk6V2/P+c28Tk6SV416PR5IFd3YxN1ALH26RaqaXPtmc9Ld0agOMjkQ8yKYTg/17IzOvVG68o
LRBdwOFYnYmG1EWENz/nY2MD1pp4lTOA1HGHgDMDyqWaD2ueHqqHj5jspi42mRoX+IjAvVs5mjoS
5jHl8MZbsgXNNHvO+I39fs8O0MOQk02tPKA00JY2dnYAJesULr/wL7LNOelbR+OLgMbYE/eOxNC6
fYfwAfZCQbFfMQiaba3E6q+pKV5qFYoPpHXvrr5IUXMy/WV4QPru/pn/oOuqt7y9jIxS4qL/OHOV
hLa1qVaWZpD+vuEqV48dLrG4+4ZPX1C6hhxQfpF8W4/c9h1ycvfP+7u80AAArS0IMjTQ7EjRuAst
cis6hjVpNt16eL3tEtUcWxaNzxLqOWCnvlQiEd5F/Ldg18bTjXei1sbP6OAR+WlzwuGR+87/pAcf
/dyXjncFSO7kSyUEB4kdIbDmKQfcMGRhQdd4J7dVjz1BpHSUALT8iaqxv1r7lH8GfJNBCwl0QnTk
9l+oP/hGqCOgPvMpC3Zzip12ZyBDZdhyCaols4ZiJN4dgcl9Jse4PdQHZMGW3XcLwbR9hPDstVzU
yNGckTUcaqjkUcBuNxGgWimTLPnCr7Vr70Y75PKSr2bT4v6B9tIEraSw6j785XAKl9W2fq1BL7Pw
Ttpb2UM7g9Tfyhs02cTv4qVc/8aMd4gFOJVOPN1shmMXsyFmSbPUOzMV36V4W1LE8qvaoAiseLPb
gJNVbbd3SIyqtL6DdZuV5SrJ8Dn4RxF06KHjKawq3FEEJHi5SoCAcGAGcv3Sau52DGnYwAEZfiot
FdFUFJfvqcHR4n7qui2USZBT5E+JB2oHAGhLpzaRvM/MNsQ+Dh0TIL10B37M+0hjx3iBsgLw1T+N
DrpR1p3Si3p3ipzkl/iQj7g39Tvf1+v6VQdNU0aGDxAMgdlflwl4OHC3PmPs7zVcgl693KSOspKA
xysX91W/klgE112gKQfARCZYNd7/oMvHBQGoBlz0aPUyruGCoy3JkJyJvno3/1CWOC3id2zy6/Yr
2+FS9IF5DwmIWxqQa73jlaEiq4buj3WzjhcAYyzlnwpdRtKyXgPdeeg+ICKBtwYC/zHbWatgJKNl
YVXeUdbNgmchkHY+1G2X0SfoRvlXYG2+sy3S4hWAZD5Le5B/EOUNTwmKv0gho/KOG6d91ptEYkZ0
CLhXDkf4ZyRlbwn+CLeCz+w0pOWp+fE+wNvkKMBx48nIWbkZITnJAxmI/JbpLTx7ybl4DkTrwA7c
CjXlegkpt0WAHJUOb4PZ2eBh2VSrE55cWGezem/wllBhOfptZUFKZA9JbYBWe0vFLyAigGJeC4Qf
2ooXHaDL2SjJnG+ynWr/ZHaCd1uKoq2x41zPDNz8pH1q3CLdgMPK8ZEalpbtFg3TMNSmChiubItA
yqHz/axZPlK5LfEdTPHm5hWVrMpVabkoN7JOebwGDAJOgpH/ADK1DAdx2Zn5yfgMvgano4FIjC34
rnHBZAropHNnYQ31RjLSisNOEW2J3PUKku2rcMO9DGbqwDRWrEHgGODe15tw07rQwd3YH+378NOc
YFKElbC6r4DPQSzC7aK1avqnhrZWtcrxSGVjA4REarM8yRQ5N1s9IsLcZi/NByeMMLnuA/LGyIUh
G6BRsCLvoZ9p9k69vr34YJ79jpccyb6So4RSdH1RrHiR2x4T3XItLfWS3ENT1KGsytqVsY1cbcv/
KO+yDdijU1/Hz+AXGB2gifonc6sVcl/r4h0yEu84EEwh3Fa2UQ8AQstszMoV4SMNJ3DDTXEcbe27
YilOZOmu9yUdwJbQLr2dvgrQ5uVFTN+huS1khodblrk3eJJ4U6pQpMAiN3Swb1a4Scaf6V/GAq/4
wmHNlaUQkKAg6gI2+tNnOFqXjqL2sMjHrwASGHQggDkU2NZke23MyMXdEhBzh3ZP1hUTXHVd/yDG
xtzGzVSxqqLruRGKgV0N8mW4r/xUuTUVlmgoZ1CgeAvcDq1x72DTGFcDaFjX2CrvOEug+WU3lmC5
lK04mNnK26Ol2MxYYIVU3B5Ql3qXceF6RzNRoF7rLx5L1wZtF/U7CK2RRDWs6JwxcFKTbJe9wEy9
yWfpGr1w5G55a9SmVPvOxoD1RvC44O7EO4KNgnBv+Kt4VEYXCaVSaaPuoPYbfkSdFd3o+D+EYYrr
xaYSWRIshkY7A3IpjoTtQApBgiQHQ8lEC6ClgwTIvtzA2AlgEYcd2kRuvRAPEYebm4yrWkGxBTlP
SNdYxbk+FEeYXXnBm6lZ29IbGDOX2J1dapcwUhCqSsdmpB/IPkA/j3TQfOBW0kuVkwYBxBcy8dgf
cRFvJCspSL1Hwe5NQ/4itxOcaf2Ehpxop+/vn5UlbvodSEqQVeYcf6NCZMpunNyJgEgen1uiqS1L
KENYNZLSPIxEhDJeTT30DqLogupP9hNTPDniV/GcvN03mqm7gPECTI1ZgrIFQ+osc+pP9NZfw3Ww
RVzHPlEDJQlOmmHB+6kKg+eVvzMLeec3Y4P6UQMKboHAx577Y/QOZYriZdgIHokPhcjgiKOUij/A
rTuxowQmGJ9rs3CTL/DhqahOglTLHaWDQ1IhgLhwW7iB8b4FKxD0yLZBADLm6DUPaUoSFz7u4MF2
ogK3GC2FBw8hOSgebTzcX/A0LupDBU4PRFEBVT4RdeQXmC+kXJjAMguBgr9ACgksWW/pQlgBapUc
EaqgvR1X1cwsZaSsOUDY6+5Ib5nVv8W25wpLBSAlEMPQa1WaEtKfeNdvc9TIiP+Nxh47fS2/lSuc
i2Y1pzvLF9qy+pKB3I43/gXyWJEbHXu3d2GOV5mVjJ3PSBr74F1hIR3eATDfVI7vRj+3gFYVUVcS
WDbHr0ATyV5ZiiYEBABFXHDIy9ESfGCgPQAPGYHUx9pfhXbAmjWyblR+EV/ko7LBJrv4dHT8fWcB
Ua4KpH4MSytNL4cvF1SzkpjS2l1uK4br424mq/puIhzV9zfLf+Oc9p17SVriIT0XQLEUWilUaOBi
Ahfpv20ApkuPqRtxg5LnCb/6oWzH0yub9do7N9/lR30oLyd5A1GTT8kaW67i091C5ICacuYOJ/wx
+B9PIS6ObnvQ8yBgm6/XvZv9rnOHJwTCiYWwLCxoCzEFcP3AQuUzeAkXI0w4Bmz/quD6GIjFNTR8
BFZ0Vc/+Pl/gVYIQUVnJOGMjbq93x3YoxN+wdxmgxZG1CzY7A1gz1mx6vFnQKQ0bh4Km9h47YzFH
GPl+0g0ClNb1EhydHq2Z49XuV4XV2cWucRC+khFQJDhHWOflN9KGBK7VW4As9IzMKW0OKhzJsV7r
3wo6Z0Oy+0zOCYzb5x3eWNsANgm+sw2CwztZ5+gvFk/au7oInbI30ZiwGk28jHsyNr/KiwDltPLU
XYYTf8G74yV2QHbPFPha3W7dZo+3haOyG5KqPUFG9nC7OXuEOOQOjm48tvHbS2kJ+phDaR/AN2Xu
QHuFpItKMb14jOnkH28Bz1dsI3aoLibWYhnvkVpFXGBCv4TUuATdun2RC0u6+vvmm4fM8xb6XgVB
jZp749fYP3/ZrsZDjhdCefAWqekfsHH71Lwd8S76RNa5MXN0oWJ2Cyz8bxRCBVzMHlm6+oCFQ7j3
nSJeJcEWpnd1G+FTJRr3bfQjAqQA789fpJV8anf9sX+pztAsMuB/PBvhxTH4qlYdakHZTsOZHlNt
nn3y2UCRCl6iqE4/W2qY0Lwxs93dhQCgvQbeN4NXuNYIMX1w06MrVbcy8h2/JtvSDs3Q2VVmeLzT
Q2J5DADFiNaQtiAVYNtOvPYX8IhHEDO93t1ygzZG+MHewkNqMCGzzK/xvjr2K1xdtLpptrbA7sT7
EtXxiLe8khhoo0DOzg1Cm/NsZTlcJGYraGtQOcJtQnjzireqXX7Q0ZqV0uTcflXbHKoHBdZMu5aL
sQB4Z5rVXQQmvWnOfYUUWc+wqQLGXY5B4RiwqRRfBqZAhivxEm1T+wpcNxL2pAAOscZ4GJFUl88U
XlnVWXzxHf7S2OG+XHyATXN0KyeE2i/YUAgtLn0H9tLnzPBUMLyEHM6KT/oHnpgD4BEb8WdYwFzA
FKiLd7AGk2v9ylRzrFTGKMyOxQWYqrP6nW79LX441Sg8Mc4e7tpC08E3B6hFs4l28ISnHH0mIk0d
hKJIAo4xDfiyGIAUMko1V/imkLUMgIM3b5NfFUTIiE636YbH6e7R4glpAZoArgFTturGuNe5vSEd
A1ZHuH8kLcCMaImoT4+fucXRWPsmIgbSRgRYyXItLAXr7m4Der0jEWhgsfPDmL3CEwi31oCDDhGe
32AeIGVtfbaISJDwRHvMgHHhmhCzR8jywd2h4RRSFktYHORIVRgldEciTayMS0tjp7MzC1TbY+YE
JVyP4DX9+yFInlowR0gQovOepHucdRiCMe4JEYVXL8Yb1J+wXBDX2F7H/oWYBgwPJOQbuC1U3J0Y
B3S86DjY4yVG8DJQxF4fA/zJ+BcFuBRYvJWIvFx5uOLBCxgIvhajBZDTxMDaYezK7U949SJ91eAT
OfoJpSL6ieZxdtvCo2KCET7fN69gUqZjuBOhvQEEutty39gaFgiS8ey+DCzpDc/1iCFpgY4s8P1C
0RymHP/fI2zrzR7GEX8P2YB1i3ckmkZh2BEEYg21d3TA4HfGxMvdvWJJx4tPg2N4qEan6mDDz2je
p40NbSVsA2Tk0DJz7f4XZ2fWg7qSbOm/cnWf22omG7jq7od0eh4xMy+I0cwGbDDw6/vLXa1W1elS
ldQ6D7tqb8B2OjIyYsVaEQ79XFLEcv/3v0akiQqHr6SQpCs2aS0L0+S2VEniwDI9OGLBG8wK++Fn
nJqTCa9FCgY9jHkUbDka8XJOlKDcUDjsJVmKQvxfWR23LM7pxmrd58tnqxzoU/706Y/G0vwxhTEN
xMQy+nCHwM20dwaH7MZLouPrANBDqII+9EbCaCAl/ImC0H9Tpq+CKLGKf+xJwafnSGlpOYexeULP
P69ZwyQrlGs/05gdVTKXXYhN10u5+SabE6a2HGCQuNzKK0nQr/D8DkTceUSXOlVqM3uzWi4T2lXj
CkHkcTMcUo4KLA7S8EscRUfkow6Xr8cs6egbXd1vxPhStby8utJ6222UbGqPcJIHp+THycvswOQ5
fEXXHTo8AiuMkZmE46Usrb6rdotSy2pcTo+p2HFMY5bKaOHqahEjw2Aa8a82mxOUT8NrYWEUAC9T
VdMp4Sz1eQBtQpDHWV1bjDyVKpPRyVQ+EsnkCodLlp97b+JIzPTASQk+QlFGWfWBYOmEFRMpgGR2
zHU1ZPNjAciTZR3efmzHD3bFe0NIzSVEPztG6kaVwbxkMfp64HmODohdsW0eUTFQDv9tqSu8I5g2
klbQaNOOdteD+uv0AUXHwDaiNbq5H5Ydtgg6wGPSlb95D/UGjRADhj2KArS4aTZo4SwuY0BjbmnT
NMcG7EyEK3zs7tB6w4FnaMR0xWJXkvRyUSZLok5kKji1k6Wt1kgxUtAhk1ly7SdiRFQu3DtNPMSY
SXtUL9ueYusomT9W5x/tl7hFfe/lqqyQRigOOeDEcBlOqcI/qMRnyZwcnmJJyzHB1KsB+3dyZ0tH
6mqcb5vzloGDUr0/puZkaqsf7Eb6JDFSlVkwG6WZva/PbLUNDRNV859ULbWqBahNRfkdXm2fisDf
nuS5anLLvKoY4RQ21GPvMCA0o6Mvjqnmfg47RnPKo93gtcJ+8T8Dg5en9Nfsiim1YKFBVpjykBnF
HdmLDxaTAJKGeA+a5sdUNqEiT7YVxmdwCeYTYuv86fTS57SLyakd0GSZCbDZOxp/02HvtMCcWZgh
W59lyyleLCHbwG7lrKESlj3cmiS5WPf/hAhttraytZ/9BBxvsKiGS7NF9dJEZ9iPlBABcZ9JuTCn
/QjA0pi1BkvP7YN1JtxiQXLZVe9tGV+cE+yaZUwHSp4apN1kBjMf4NP4S3VkVtyCnt54Y915X+rp
Uh1lXKL5x/JyDKkhxhQoWYowN1uBMo82b6HBg75knpbhZ5Jza7Sv5PdXTwxwehx2+cUnptQ6cuE6
fIVE7D4myHrRQDFjEuxJ/ta9WrynmtmjBjDts8RL6qArRq2aK+7e/EQXHyujztblbp+72y63Gdll
kp+xJ9lfilDIWWHRAZkvQrNmZW+YNua51jCMiv84RqXaU3jhQAN3UK4T+g1jdvhdJiyi7iBSB/Gp
zeO6mWqjHEVWbtP/wFniZw+8rn4KnZDFpCfAifd2GisjOrBvS2nwvvVBiUt9wHVZjs5OH3vFa1i5
rYx0aZ2im6MW/0dRE6SAh3zIB9IwlgpVFLsPdehYQzJ0EuMiPHLX/B9TLXDTKr07i82oQxwTLp0t
/PM7oh2rXhEtfqGQ4/cfw3x5qxdG/vk/pq7+rMSmHWsk7Ev5Ca5ON1uGT5dsHpiPhqSY78/6xHT/
luVUn5+nrLA9RtTs/QYPXm9tl/LCXXfco03BFhMMVtPP4Imu9Myjf+0e93t3ll2B6UR6+qVWF5NS
2PfsSjyMhhrPHr0xgLOsg6u8yidtgOBNmnyy6XWU8pZmrtF5ShPUILc/xDVBxzXsn6UtWKj9m4/R
aezlKafT9Cq7vaGVEkgIkKpi1k9WLFJtaiPjifpwfgB+9IpQcxSnbN93YKnCv1Dgalv49JzCL32D
RwCpknHBokw7mPHbes2Ww9vqPsG2ixDvb2GIQEa/pVmVgZHqljHkbMn4qx7/TIsEu5FU+IQqaqyv
soEbBgbpUqvu2A/5smPuFEzO+qp3CizsN53GjFnh+H4aI6mIcAeGp2WbuCWglLZzd9w0N0TKjjYx
RtRF6H2AcWzaDhyWoGfpcnjHvrSJUmcsM940cbg575c8r1JrADIWa817DRl6Kk+r48X+zq5P2Wij
yWzHL1tpEXSr8r827eOS5wIz9I5/3PpVWg9Jr8Tt25wb8g7hE1AGB2VdgtL+mHgL3aGP69v6SsXA
OIy7HMaTAh/c49kqPEQpu85XzuFRhd2FighoBxMtPeZJSTJNxdwQF2ffsg3+6SbG/o+N0bWA8a1i
W5nXIV7EVgHjzzk6uExfcxh3yfaiWQI4QNMGknSX8SPFYbIa51Eb/7StpL5hCLr5SD7jC4z7XvD1
0j8ElQ3cXvvuE4TalRhp7LWP/52dR+f0dvFaP/t35Pvk5D5gADQneLeMVtju1Snb5H1wJnD6f6xy
1PYbdtt/T5aFmHsFDZYHgKfEJv5tqMW9VJ0C53kdPnsSzvG2z0vbvlD1H7HyX1oDQRmBonU+3Jbf
BCwF4tpq8unTxXxcOcwACbaAbBPFBqzMwwAdTvjwvlS4OcJ5+nNDqPfjNlTsccDs3vCcXrLpG2w4
52RXbstrDpp+A4z7nGheO705N78RMCvOqmdsN7Iaop191zzz6eeNsdvE2sp13EWojsPpwT2yg5KH
97CL5Laz7u6SF747+lcntR6wKBgOD5JkD7pQvnrOZH8hMmHFiWXdpTCSHq3/uml7/rfUi/GkUZOy
mt+52jnDI8Db7RMQmrwuTbw9jUjPYRGWIbxn+xTFrWEbo/nSGveR1h7DMqhfwAMF5d60ABdzMT3f
xS0+p+2eWXo36+m3QiPo2Y/tAUmzb5CT+D/rZhVDeFQFcpcn9CSIIRmw6i4fnMf30jQwcfzG6GpX
5nuXJ/HPbA9q4o2r141yahhW05rT6eUGK9YJNf9hvyO8rP2SHVL7N106VDwGzVyoyzkNtjkVShrV
EIkhc3ZKPvdKb/wFbKHgg9kV9td9uf3R4MB7OEUmIU5fHEgTvNeoAYmcmc7yEB0+jhbCOBd0MYeo
Zvf9CoZH9nHOdNb6UjR1p8Xmm+JmzIddRe+oylZNBzcYjnNg3dbik7o9UQLr3M3uAJ4bB9ivLUrX
f9lMO25xr7rJIDJzOf46zz2RMdz3LmzTB1HBVWzh1KdUaszv+uT4T0sdx/M9UZw5yeOZfyRV73o/
SPT+N6ENEa0qToqdS2kgR2GhYol++Ekrqk2A2/JnVx6G3AorE94l0clz/7EUN+QQodqDnP+xWuHd
AcgiqvbgUjh5pFokX3i3F+vM0dhFvk5uxes8xMeUAeSSTnExvbG5mklHFvzljTP9M6Z+HaKnVeEk
KdbitLiMLwZneY9cFQjN/prbKmbco1P3xDhVtaxO2id+jnXv4lwl9rgYpkvvPAbSq6FvYhwp2I1P
XmNRwODZhpq1sQiz4kNwljlD6ym39Qlsj5Jd56JyskvcO52IYA3Qf5sI/RS13JMuLu4hxgNc3CrD
ecq95vfssz0BDDRdHA71Z2AGfa26UUwP2cvTHFpQcOaXxFYt2Qpy85LxIjn7W8nbOrlM3qJO4r8S
ffLlTdXmPQR2v77NVkvQNmSm75+A4X7X73AEvwTzv7/mcQKjEvQjPERHpEluBZU+aLlHCtTTy5he
2d83woKjZCUbXFalOAW9f3C6eGkVR7K3A7iyDHOjOUzbuvltg7jibD+mNE6eh0vu9mNV5l5BV3g3
2ovEL+74K7owe6cPfmWF8geaYo7xj8l45wYsD3+uRV/Zs+mtQrLVW/QI18H2fB3ax8mivRD9CY/D
ywC+XaTLvptTOHsEFJrsm2NYWqDZVFBqlw02fuAda7vJOUGTe/dlN/35xTxPjfhpU0bb1h6Bqyw4
3Bu8chy5+2gS1S+Hh5osxu9Zy/Eh5LKc0WxszppRkySeTg6JSp1uZtNrLIK4taGhODjUwSstRS8q
7B7RokGrlTWmFvfTo20EjeBILxHzsS3Jvsacgn4LbnMDd9FxaeHuQhhODfcQXCyio/iSERVbkNSw
5gX+fPicPEYoXVDoGTEhOSE28x4gU/rzrpObxo9sZmCsnwMcdElY2mMYqnVo+53Zi3nikw9drs1n
Lbt3Zl0L4+FtvjjelLmswXtqQEdz2n8Imi35dPo+E5o4NgnEJh+r799XDZpFjPo+AA1xCDVOMujz
oOm+pxwJbWJJDBMYY/sbdyccDPLuc77YqtM6Q2qEMS2Sq3wcra5/iMvZaVIRehQsMsEj2UmLs6pN
v/sZYvRnjA8V/bgjp2SZ0SF4AB+uKK4tGgG5DKgDYHL48q5vUX5t9Jmzs/eQTJWF49w1T5ND/LEw
QnxJ4SF9vvid6d0wu3Mja3q/oRaeokbQmx5nxfaa3lfa08bP0RSicq/Rg27XUZe4pic0DnFAsDFS
AzIJ/0z898WOKaFExqhDCHnwdfNtkZg69/WRYHmZfPsiD9sOgVKILEnnyksckArXPxO8lJn9wBCI
v3SGp4t3/AP2rfBWLQJHBsyTpqsU+m5exi234z5pqW2W4X1yiU9uh2CD6eO8luf4aq+gDkaVRbsf
YuIOvXxtwz4Sn3Tl9SDJjzeqZ86X93GdU3pSqwISplqztS2SIbJqIj1eTsfWBsiKrl5vdourqzyP
Oom2oO32k8iM5qfTjzkfHwY6y/gxO6QpBi1LjjaSo9ly0ya9A4E4OhcRt4nJHpvc+xElF/OOTSNr
iUTXauAank4bNwyWp/x507ozCZGYI6etEwOoRI+cmHN8vpw9J2ZP0Y+YDyIOk5t7m0KpR/9YRbzq
UU3XCw76egPZ/gYVxX+d+E0yPXKJeUlcg8O5xMfRt0N3Z4dVKIpEJzcG98e2/oi99F7c1kWOKS2Z
yWP/kH9d7OJi5wfZp4IfXk7+DwSNcjXUvUoicTkNs2KQB88U7g/u7oklUN/XqTC23RMxjH8EYh03
l5KKGVA7dcGoWp+tNo26zo4e13fRjOnzHB7cwtYZNIK4gd5d/YgxZ5J1aMmH15g16LTTgAv6g2K+
HAJyWFy5i5GMLx9CqEKWilqufQlArrMuyGFt9mMGQN0SJnElNAohFW6hJitNLX6gmcv9j0Dnx/uq
Zxko4P4zao1vQPIVmlEkCpXVdV7eK1UAQwuPEp6j67hyle6XEFm21pgYHM1CFsP+5OC2YGXtNVSp
UCkKccjy7TJpbX4H84QoifOSysZZFIe0okIA8HyzT2S403x8xjRotn+yX+NucGmL9g2wTvVWekiG
g3VE1rXLFb/C3+hWiei1AybOZurSXe7htECYcNd0IDsCtGtrHTyNFMlR7B4QEatDI5I3Z/om+4Wo
ppcoBN27DT7L0T93KOyAn17w0Ufr+gd3/FgvGmdewRcIK67Eki8vBwBPaYk/0CaNl3dHv56y8Nfd
aXikcw6YdVOTDV4qCD1wofMAh8vFe9t1Gz3ZyM1nepJvEOG+XUf3uYL+yMnDrp8y6DI7UtEIYCPB
PbglijDIPUOYot4wbwfUSg2A5bfdchRAe7EpjTETkLMYP05dsD+DD9OdEdcN25Kq/DukZI1AAZDj
RVlHnxoTPaA0LIoUz5F94wYVaaLeCxPt8JqqszZ9fm6E71enuSYdBeG4DT+IJLqD5+S+Ontw1HrA
7h02sCLHc/7YJUb6dox1z76meVrBEb5D2D/Euv+bvOP34uC2fVxFQRUnub7M3+CF1L9pN2OOkRpQ
b63HOayNpWTij9tk69MOOuwFdXg5Kie80SBvQ0BgpEfDYTsuGSs1NMK+KjQDcyoyQG949Zh6MXpb
7UHu4QrAckDH5WXS2Xz8u/t2z61AiztQh0+qt1kzJjVwGmAfOeqoivk0GHYj5HQCOHOI05Sp9ZQT
XpyTyrzFNYhrizk15g04+zI+Q8AJnw69jmJ8qF2+cfiG25n2bGZSNc0zuYXBHJbIcH+w6MzziPx4
ePl4x8r8AU4TI3/mtatRaRiekxYoZ/oh6XfYxHIJAJk2JLpPvyX1s4xDUFuHM/BLFNCK4WsNMMXm
S1YL0hgoB8xUiW9Zw27MrqPPinYDDwJ4f9txHpNAV/dbJn3DJCrD+QJ6wKWeMGHB65Eptm1KZTb0
mrTvQQ2jzoS45WKqBNEqh1zzmDDpTp7gYT0JTR7T47QTAWjhvWG6J4roEsH2CLT07rQfUDLFM2Jb
K8TEq3btMb8xgF5rau7kmNTra2Ks64YoCdNMTgkSOhQAZwkmY9GQpy/BIooWE2Eadpky8W9JfZCB
LWxb6rIT7Lg//NJ+/eZ83W7KAKE6qN3TokIQcvb6X/MafizDJoEkYeJsumQ8Oq6S8sqYZ9oXPKni
TKzbJFUU1CDDuVVuNneHYEUzPe9KRH6Z6gAR6G3tzvriFgQjxZCwy/r6JzLRDuoufj3opx/6Hcjt
W8ICgk6X28WQx7o5lVMCtN9w0QpyadAGm0z0wllZpHPdv0+6kSF7XiPtx320cUpPdU4aU2LYX4a/
Mgv5GxtqhuKToOFj8hAMUZYX9txXltucc4gwCdKoWwfkFTbGmTEx50FFyG8lKrf5EgdyKoCLvEbt
/e3Kdy9xse36p5g98/Zzx6jZ3zeXIzZdunNWy652Jzem1M2EJ5OA6c2RfdndSKBNttBLauRB7bO4
Z5+J3pVL6BNPeQZiprbWpMzLyXe3jJD9zNjHbvwsTZ2JOYDEGAMRCGN2XGZ2kkUtp19CAFWDQ2PE
j78jehyu1I7ClDC7b5in31k/6nJ+MDySPMt/JJrfpYnVz/mZ8y8pcA9U9S50vw3WcRo3XN1sTg4g
5r7uf/bEGfaNHK6zfg0xc1iN91oYVKUMC0qVyqbB+A6MwmmTalO7IDqgNWTlXJwiOK5PEe0DBCyO
K53PTqN89eCCQHazT1pTkHhbrZPZ+hJzIqdKSZX1o9MdEZsTlQ+vdttq2CAocPLYYzlSECW6VexA
asNRE1w1+k7PST4jwC1IhcnfwhvdHql3Fj6pSodN6X0SHbRgXkwRwnrvcduqYjAi8vpifcODaA45
C5C+2R293IZ7Q7tb0WIdEJlhVapP6smlyHPDOvmrDrCxyjqNdZlwWrO0xM2YBGEilVfH6KuosQMm
QxTYDpt7/KWR1BsC8xdJZnP3jhqqeTogPByU6Dh87oi4wFjN2lO4FSWK546OBz2zmukSnNsDZs9u
PnkVATCR7pJckisV3om6imSpYHGVErgU3VoNZFi7LfdhXzJtUITNASdAP+ILxK59eaX2gTjVrOBl
d5w7UObBgmvsFV5t0ynzMkzhg6Qf62tfKFuRT43Bq/E+uqwoCF2ch5tz/gEYkr5D5eFUBDeC4s4V
VaJzf1E8erkkqREvn1j/QR2Ft0u2daeYVLoMl4ER+ZGcqOZjihhebnXYfJfwN+yGuqfw5XNOMqt4
X7UF+xxdr9tBYtAe/hItpEZADkuTU8lX4Wsxi4q7yYfPqBP8rPOoIV8QIYO+/1ZgGZDkmSc7uCVM
g5d7DWDT+OSq1t3JZ+8x48aA8lKVxbyovbAziM5rWakKSNZx95PZWdIgKJo8w5uHNsc9rqA0jhqL
87o9r8nIHPp+vIlqki5uCADd7vrtImggcwKcMYYNj84ZXtUQRgqVbnwEMz8T8Hz8o9O33swQUIqw
bmpgslrarMVhQBpDYmmIDR6gFjta9dJAJCfs2hC/eH1fAx32r6kqRXT9R8j4VCgHdr3miMoetjFl
jSWUEP+4+qFhVa45omnHgRPRuRayg/bEuvJ8OUWoHIfNfGWVyMMtoTCdPMf9eUnS/UlOYb66Tj5N
hI3XAIb/CPnRVLspYMm/WKvOrPcEy2EuuOgg1bqSZp+98d2JmXtMd+V3fLIK6nq+DHG0VHr06Gu/
0KbXYKst+Yn0nvxwdIH7UKLYP7Y99wl9uQJygjT9poiwBTZ6mQcsQ/UkrmFBpcOtvrr5e8zCl8rq
1ClbT2pKdA7ZQNSIu2BB5+EDApzbs0tv3KKxvH2p7Ed6szgAsw7omGq+hCiu4YKLRiV4wpfHYOLY
uOupO6XsCjuOBhN0xqCqkeRm2s06RP/jD9km02kZAy3mxezD+U/tMullhxy56skyAdIrq/BAeLKz
ZzQJ3WgeiX8ESaEOCUjR4qQF9npH9agiqlGUGQ5aynYK+e3QdqJHNUtPu1t9BIF82AmoDRHoA0XQ
0je6y5aTx5DvZDMqk1psDWfwGqpTvjeYoGR1eSr23T28ezBUAg0+6WHwoqEEJ1jP7k0R3pWSaBpA
ldNVPqHrGBZgNAFQLY3k3DZ/viqoPHfavHTZxYW4Bvm0pln64AF8U08hqPfbuKiTxQxRHBFzbY1K
4I+1B40vzCJRhkgD/FFzXMXV6pAV4cumhtpxYIwTQNz93hSinfV06b6Fuy0QbSiFHWWEhKIX034u
xM7t9XV3dSihr9RnTovW9Mfx5T6C0+4WfeCbLX4GAwqUd6rtr9TN+0KdbwEBD6La9/hm/SbHUhYe
I4IjBcB3Qp7ZI4s/jhisri30gQpjn9nD6x5Am5vAEOxfBlpYtX1z247yVHfzOu2njWnFjiuJ7XFR
Fb1/85RjufR6djM6ufymdf+q4XnPST5/MQUjuCzKIVCzB2qi6nYH6xZRJKLNWJPPMfkupBQH/SKo
4pyjM6upKLygwWcGC7dtAQyAiLydX2lfe26TMPge1Fp0pKCGspmYBDZGw25CJOvCu7QbMF9JECmo
0b0+LkZdB8ewr1/mMS09Vc4hrGFqlQhUXe8ufk/qAUX6hNS3qg9YNhQD5+ThcUTxC+7oF37b/VdM
Wni7PcfLhqw27TtKC6gm8nzGmkfFA8fqL2MK5/a4pEr2M1dHu58C2opqT+ZGJbpxFde1kaH5EWPy
AuvrtcBWvTJs4yo4EanMTYlh+6nuwYcPwT8x0ZbNq6EiY3UwWpoYn6KuR+HwFejeC8CKE7JD2xZj
/IP3tIY0TR7cEA/4KnF39LTfaA1Iy6AT0wu5BsFs2m1qcU2qyEtqfMDIN1bpCjXexZZOg2+gtcUQ
sBXw+46IANUVqRbkcXOcJxztoKqt9dUm+Ygu4LU6B4kWkY/xhvVJ19cGbxOEUtaoqxSfWlEBDmJY
88TnZFyhejuDD1NU/GGn2ICJYc2P8hLFTWeujlKvO/ptbzMUBHTQfoZfjqNOrKcnvOOUeKeTC31U
QoJcXPHPF6deL81WfDG/wqQiZNicSkdoIhcrnt6tUGFVl4GC51rSVQGynrboKw34Sla4YuGHrTVB
zW3w9Iu069PCmjtVVJP7g0Jz1iZPy96Qu9jcsjnPCYbauGRjhHGLijk+dwgsbOwjJUqsmuYE0FC6
hFDHte6RXXm4pmZKNOaQZfGeb4NrQtGPUtB1COQdl2kVHRP+dU2bJABaAjLG1yXvseq0U3hASfcJ
P3yK2Wb9iOionFVsmJY6igmLsVtfQYUq6pK9DXwVuDU4C7LXl/f1Ohh3P9yuCMZBvU8CCQIKC/pk
yyKB24F4yem4/UmnJy4DjO4e1W7PahKCnCmLaR7nASE5XdKR3DgclGZxNoerMmwSDmHXBCAv6zaa
cIb2UyNuMOrG1jy8uK+epFy3vfYIPJ4KFL4Dz06umhBqPoIr0CutVk5Rj77oFCeGBJGZnv45s2Tp
f7M3dkxiBotp9mQgOWGcC5kj0T3D6sV0C+vRiaJ/F0Vw21yD3xyjMDDrwn70Rvx18+OAd68g/PzQ
WhOFVDvmaR6TpaXZlX2FL9mnUNmnGsUXf7A9Dj4b95w8jbRcc4O9rEd8WJokRjj2rm72UR/3xF2X
REPN8WmgEdGRnipKEUSJ5LbQzW4PlGC4NHmqsB9q21s0foyegOkn2mSo5WA3nn/o2cQNqCt6sXmp
SBBbZoddd1usl1fFX2qsC3nKdIIPnQiUHBKGBQwZrw+7gPzUuocw8L++FvS35bTNaujDEyGixs57
DorhU43M4FwhAaldLkFbZF4Ccoxm+lhf2Nq8sJbVCF48DJXj8t/17fin0uG/U37+RV57+jaNx89A
bFpB3fxIWGJXahZ9hxzr37bf/mctGv5eXfuXTgI0/WuWb3qhjb7momX1oXP+jcKpuF00LyFWIzG0
S9L3//yP//6//sfm81/5rkj/JoT+j9vrmhbHW1X+z/9sqh/+f/TRf/eQf2klUJen++lyQd3fhoUI
vAeDR7OglyiiIWmWcvJZDqnoX1/23z3uX3oK/Hra+cTwSqWIByFJlU/94t7/9UVa/0S6qzd0BtwZ
OjO1WvpfJMv9Q/dcLD/oo9Fnie8ZrPJvnS+UMqYSK2q0EsKARzANIeb/ZyrKP1z9L1rlxqV8Nss2
V58d2jJBXvROz/4hgYGS3a059WNbg0UQP0HFnYf3jg36sdbTS5QnDGXy/s1S/JMWBP9wM39RMWu9
xvfY7XEzEZALGgod1wn4p0aqoTwZ3fZWaecOAiYqBdPxhTy4Dko0Rv/6NtRr/Yux/cNd/GVHte/t
O73CuAvSfbt2PGp39Dne/uuL0Eb8n+xcvdNoq7azerfBfEHuY7PKjrdcbYH/9m31f936or9GcNbB
cXFGyFPf0vMWXZ6ZYQkcKzXEr+iUJGgmtrOjFSC5FUrnBk5i9+MQ6DTaBrOmSALgNXehmY4NdDxz
Z7nN7hzUhCsnc5SNinGy3QdJxkwOqgwQzuyXmHW90UHaW+WU+7COs5BzQlFJKVho1i6qoG3vsobD
0IpZMtm2vREwhkgq2d3e4bVxI9ZhvFUQNJX8wNutdxzpMvF0kZG94YKXVDgBXkEBa4R9X4dmxs6C
AV8/effO7rowvVxkgM8coMh7JIULR+20ASilfPkNH352zrSnLGPWeKLYZpumO0GsWkHMzW5B2hQT
IrHJ7CkXOwJ68zejIyIM6I/8WmvFR4+imbeT0WJdmiPdBhUU7qzPwkDd/kj85AKAAPBAWINgIRsi
ACl6iYkmItddmuHgYc3ucnsmjIOcAsc4Q1YIRbxyFxCFYFt/0cAY5owo0cqtBm3ZR2SE4P1XMZhl
6y//i4o3yQXhLUjrLSzE5CPbYcPqmRH4DXD+osmeH00Vt3pxFBvDoW4iRgGoAhTDgyRr7svFwdoq
xngYZ0pbGKIqpgMliwWB8iQTfmSAeEEG0b5HvMBzUb6RKrtJe4KMvGMN1KLCwMG+HHuKHHEXdQUr
PqU8UZJFNknCgMVRuIEMJ2GYZdMdbbWCCKmR8xILx1mcxbYQmRMNFgviIjFYRIXY8hSogHmoKIFX
bZ3CDgxHww/WSyuxJ4r/f3KMKGiqXNbsUdegqGnlrs2zq6oISSKqC3cWrB0viJr8W8dkseFn893F
iIqEE3PLrLSLfZszFCBilvOh3N+NABRFkCRY/8VM4GGaVAv9bIckUkRB9BFyokInRX9HJFHTCM/y
2+4uOsgZFEGKICalYkMyXRwah8efNPnvYvymYSbeLBeR/RYeOD5XUxOqGHuQghBSGs7ikTWIydfH
1j4dOuaulhlCkh0aKynCdS7EXNX4Q4zbgYEDNGutgQIgGMuddDJbwC8PBrYMvI9gKQ+mC4+At7pt
WHPb8uZ0vDZE6GUR3/ezt3sXCNQg0UMfL0UiF5iuu51QTwjaMrsLskALWdofi1Zc912aIfqKXAid
Xr3weIGmk4VEzQ3op7WgzB9CT5Sn4VtQnEbdIKLHQHG0FnAA/TnBMnWdUdOlDmWFF2tcC3CTH0Hs
fOhPCHyZ6AIXA7SDl3JhX9/FdLUHIlR4kbyIlTqo4lTRCtMfi+yMf5zUZ9i8+03MSIiDnxWOM9xj
g6T5APkiZqGJQaf+gFzGjpGSWKdhM+uI9ZSMi8V6B3O6glpIgrIsVSglqxGTSJMiKkegyVDxVSA9
mTM1BeHkQMiwtoZFxngzY9edDSCks2tiHTag4lx/+d4e23CgWPJj3goRIvzaSngbRaeEs0DNcF4L
jhrFoldcoNzE4bXFJRxPTJPpDNTw8AjzAIotumrvPIFL8RTu/G46G15Y9BNTN84Q7mcbupcFJe+3
hOCltKrD0h2ijMwuYg/4JfbU166ov6yV8EYPj4xhiGQRRLqJCwRlEqvJpDZpOA/PVJUN9uOtvVch
9b5n+Zt5Vpq7Oe7ZED60SCse4nks4KssHTEOQKyWPNBDTN8W5rgZP3HZ5urmcDTsC0hMmAQXD/14
rzphqnNlOD+JnUWtQ0YQkWU817CQdP4WWMCULobhfWfMDzjqMdnp+i1G0C9cCCU6hPX5vo1SyVsE
Jh8EsJ8+xr84dKarLD6ICQ184wUUKNxF0BdbTcwUjPzwR+wJRVWmAUWQ2KMJuUnwwm8vXGQiuORH
4D5d4N2zsPY31m8pRLzDq1JuEfHAHwCHU6ATkBI8h0R0FsxXe5+nirnjcJ7wruBHPwW0M8wzhlmB
EV85VWkuT9OtfTyEfqb6H4zwbzK2TKjI6GVkzYLzSgfczg6+K87CufLNMdWbeJCF89FKWNsV9BQB
7RqwbswTS4u6um8ljyhU1mwGDEYBKRt6K1t9F5nCNuTdslwDxRtW7b6cVTA6iNkKhYFZu65/kKtw
v+Oib1cdhztfM+e802Gqyak9oozCrUwXBzn9CHS14c3k9QgTrpcvbNzVWIR2ths61ioEi5t5CnQV
IRRCLG3QNkcpHbhoIIIhKnnh23QA59vO8CX28OYEBOebOZgqtcYsIMky53MznNNHYdWzfgka/Noc
Kl72mZiEnTZ1J9BPSF0hPJku260r1oOtLgbw9UUw30A+EuhXLvyQAXidNiy+uxqNdgu7npmbacJb
u00qEbpIfu2YNtBr2GBYhxw8nU68ZTCJSWXf960htFpdjK740CMGTZ0lpjytFPVHTJKi80U406eV
3D34K85HTPdc82lBRGJmPS0ZFD8Y7r9qnYUJUdsaHhyOJAG9/mxmAMIUvhvehvNgNdyNLXCLi8ne
l8RQ7m7I5rg4Q8ZAw42ALpQOJ4j48frwGAVuYgZ7zVrRcFAOlxaTsMB/sIwY1KoHJ1FpAtpi0bd2
nCnfzDWEnfmQ7cRwn8JKDtUuQ3My95KmmIJ6mHv0D9shgqPcas1TRFMczavuCZQFv7OPB1AP8Qwr
d2CGqT9gu3flDC0NFg+LQXkrfpjDDR0bYivl2cJwv/E9pRU5OhbIE70kzUgBbAZGzcCmr3DTD+dV
5oTDm0l9rCfvawu39OETF6EgeRMOko/cizlWkPmmo/XG2vmDia9+4ZAguht/XGqyElI09wPCiD+P
BzOwtv9N2pn1qI5kW/gXIXkeXm1jY8YkkySHF5SjMRhjjEd+/f0i79U9lA9Kt6rVrVZ3V9UJIhyx
x7XXul8FPrd0KAQ036nd8gWn4MeJGb+HbkB1+OB8v4kfzI/EaL7QMX7mPYLNHk+XquONhE/eO+86
XKKgLPCUJpOXBJyJu/5cNaPXVzyd/eIBquSvTiR3BuCTL0eZjh4V4ky5xy0IaNQq9580mN2M8snv
cbx5g/r0H1G8iPKvovhY16KyrNVy9fz6/EA8YwxnEy9cv49e319WJ2yY+5p4L6CTyZVfG2cClp7x
RPwsp0KksHfnArjz7YB1BgPZTpIZFws838HF8tTgATceBukLpdgv9BCXv//6m8nndQ7SST73W3m7
P1y0EqEeIFY/TmA1vH/Fwwl81n0gOQ+/ryjfyq6uV+wknLl2adF6Z8Xn1AvvU+dpwQT6V/DEMIFL
c2K5/n099UYS/4/v08kp20tk1rnBeq+7BY99txC0EicGZ507orW3GgcWO5ysR0CDWVhSSQzdj63n
PKo7RmZHPb9HJI/d5PJ6+53kMj5pVSOV/BxgTePJ9++bVfr+9E6BZiM1UtJq/Om5iCknkEZ5oSiV
PI0e7odpsLQd8SCmD5H3Mv59abXvu3ZKNHpmJIO9wtIT8FPP/j3m7AsrqoWzZ0Ih6y52R6mDKX+J
vAnXexu8YBgeTOAou5A8tefX3KokXB+z+LVXr7JM99vBpeJVRszcrmA6IQydfS2s+UyaLe5BI9x/
nbz5/XzpZo8lXvJzXJAtpIEYg/z9p/wv5fYvn1ztkCNnZ7mO2w0nw+AAyV3ivmrzSe59LlYLePaR
DH/mnpExP4hIf+svtguMBhmDbxNCg7ULq3f5AFEwiNAfx7Y6exjAbMjQ0wuHWA6XjYviuneH1yfU
Ijgko30waHCmo+nGJdIb4mgM50GlTpzgjyoh+zUKhKc/kAwtp9zFKBhH/rAl751/9xgZ8aJ/23+n
zqFUUsznYP/PYV/trO+P7hjfze54HJwT/ujWXSwAmjnvTETCIEDgUHsjBJSfaVguv9eEtL9/VbXH
7Ksdw5lIm9LeCcP5vK74ZN5KmMwMj/l+PyCWf/FIG1WC0OfMnT4sW/fhoewpU8k9j13tWFKY3gf6
PqJ+dHCwZkyGE6NGTvZOoEuPbzQD5tX7rvoOvGNNt7aqq2exbR75LPG4tpUzJrZZYU53DlRKHzKu
WR9ibEANuc/GkEuGWV+vfz//Wzzg12ZdFYdz9cBTo03iQc4DF0OVJUQMifctO/5ClEfuE8fnInzw
OUZr4m3hW/v8vtx3ATqmNonOcm7GnIQY5RYMLnv3SR8z0AumoWev4hb/9oA6phXN6vMlFh/aCt5J
uhbkKzBEOKB2ncMUIl8XOJPqzMcpUfjvS8t/Lw0hsqXrkgYrs6abnaU3aV1l5lk7wuivU4Ngwnz4
UXvuI3bk95X+dh//XKhjsKWkUC9twkKwVJONnh7pCx6Ijn9f5edZ/vMo/7GM1bHFuZ6n5SBlGZKY
8ARzwmGUgrp3s5Xg7onGMlJYzsc0WuYjkevIw4YxJtEELl6TYbygeMKgTv7VR74r//2u/vm7ujZS
UzPZ2vO7hKAqzDT7JY11ZNCGDYwzpMQ9p33j9v5zPfHdr56PmeZRe5JY7wDbmri9VJ7xNYoDN2Df
9RV35Lcz75jKk5Fr1e7EWoLjAyRN6zysN8tolLKw6R/GW39DJhl8PZnA/sQkA4DKZUJN5fdvL4sX
+ffvQPxdMgxTsY3Otz9UkRHlmnxElgE2CJjSoei/4FGhXppdKDcC9X38D7Ry/+7viKP+s2zn07am
gR76VhFXDg6jLQWvJ9Gj7I0zbl+hP+t0PmlTZ6p8MtgeFFkQapTzM+TNxSgDlCL689tx74e9/Wb/
rNj5sMlZia2qYkUwDkH8lsA4CIUmJDGfp/vLKl/Io90ifoyEtM+ZIQ1A1oywPCpUXu3wCF5S9xr6
vFnfd+47CPHXr+72djAoqyQRBz5U1iVzAQhtg0lkSHfJrFTk97UJb6Q0//zCHadob6OtXKnSEdiH
sUxDjfLI3YVCPzEn+Bd5XAFPjj6LtcLobF8govTttuMIz8dSaK3yEQ7U/lVGoB7O0C+mo4sJMFrA
8bKxQiOfljiTbagYMENYUADbDHtel/jY3dfFy5IRUlQNzZI6nmIfNW1zSFQuA5SggeHmVJ8Fectx
tQPW2Of+bz2q69U67mK3MbWBsWW10rUh/RQI73BP4kyPUpCynBmSsXyqJaXbG3aJd/TLRuWOGUky
1T6Xe5Y+DU0qlYJPiV6dS5dw+N1zpn1LdUxHbhSWFIldUr0MZV8CnU0lRQxw2euE0lLPcj2H+hMM
XD2cWsrLqLHb42oGH6H3VThiHq5fA+Hv3ExVrr6d3DEbZk0os9/wPlVRMwRze6HAD0+cM7XA+QiM
R8++bjkgTbJ13UDhQZW1zjFae7ONdynvE5bGT5v2I9xajyei5Qu6Yo80PUZSSlVYfuwLan5auH/f
lT8rd2xyqUiluT9djitlqYxh/LozIFyCpZZ5UlaH9m5/N09G8Us+F1CnXp3GW7bheuOdk07UJNqZ
p0a8knJoQe5FC9Q1qIhCgkMuHix7DlrYmt+227G8SZUcrF3FQVMZH0cjOJmhsoqCjW+7L8qonZQU
HvoM4I00iOskG5piEZ/alt55j1tbGxSJKTY53ATHe9q/FLiPU2kxRbGbgep74173ejZ666WYkmzI
rGpo2k84d/1SzDprdmdeCiPPdH+3cDI1WICUrtZ/uVLHt1z04/awK1mJ4TBfjLEJIXieJcDanpXE
K+h+PFOyNBTWVU1W9I4jUcpWKCEUR3QBtG/yDBXCv+29mFPu/WS3j+/PUiJSuzo+u9bzS2SxFHSx
DPMB72dwBtgwbZ6eTfWt1PFK+ja2CllhpdxTuP+Y6gn4Tyb3+k6vb6GOQ9oUmwL5jLOI8g70Vb13
Guq4X0at+7Z0yylcfaduGBtJ5d4cXNgSs6Djy3Marj7ikEYOmMTetXruhNGxnPtMbTLTYK3Kf5+9
f+nD0mPkvu853YxhrrfUMZO20kqFfmYZeVEhUiAj0oRkHc0/nZKOoHCgdbuwpsdnBsaz12kOgrU3
A+v5gEbHVp509RLHUXlckZuklIYrIPDELr3fT7nl/q432zGSx0Zp653GZmuaKuehsXX3jBuQy3/Q
M9NgkaNwyigjY08LdUynqfXIhSZ9wfvNDPD6Z3QMS1zbg3OE9jcX9qdFQYdYtNf3/mfPE+y7rx27
UkVHJBALDlYgVwtIx8/sUAPofGJ8qC/B791Wx7RIA9O+RHrOlwtlD2ZV5i6AcYiGa++NETfiF4Np
dGxLU2pxshOPg2aqQeVtJZhYYQN6RKft/vdD7H0hHfNSGZv95SKxlhJc/GTVvkmAZBA3ONBAOjH2
qH/LzJ9iQ9fpFG4GyKt2GO4+tOBPbPvLlk3xiK4M93Ez2FdyzLdkTKtyXleFU8PLmDv/JvA1FQV9
P1mxNVPrXM50J0VpceIr5v6sHgK7Im7J6FYDEgHy8fvZ3t7U1WKdC2omUZ7UWzaF5se3AHhR4Wqn
m8m6Zx3tpom5WqhzN/fKaRub2c+TO6+twVBWYCOGMjaet0wGCjA9sSDkb6JOUkELa9qOycxThdLA
9PwkpgKYkfGgEqaPAHBtfKA9Okq/oOMDq5AMRWwFbp8iTvXG4JxfA9DL4cCDNAx1CnRCKFRulmgD
jCo/UdASYFRJ9o9jBV4OmNCBF34NKISocyisH+SneFyNGthZ4GYkpWJi5On8KGQ0XlG6GDGlj8QG
iGNBFSsG5bBiAAujoIDINhsNHlOwGg9nSBxMT/sYBC0sqqCFw+pbArEPgdWZ6dRt7G5hnJim4xpO
KPh8vGItEPTJccjMTjZmGEc4m15BtJsW6eo7dB7uvlIbS8/x1fBHcrUaRwnv9+BlHhm6HPV89L61
Og83tSr1YiVcrsxL+QrwLgSYCPNngqU3Bxc39a/n+Wdj3VDYPqt2Zmy5YBlfRrAaQ++wAMLGFiuY
PVIDPArUQj1dmJsR+NVr1TtRwjGvrG0tYp+1yDIuUwUtIWRRflzo9r56jV+MUW81r+dgdfHXr0yR
FCsHTTpwsJCwK29Iezjh0yAYjPPxsucTimf526l2IgNzpw/aQ8GpwpSV/PD9xiMbwoXyjQ42tAEa
MurD9L5w+xbusRd6J1IYXPZZVB/ZIiQt9FvQnHMEexPW3enZYt9KHXtb6EUykNuTCAaaZxNQE5oX
0Jb2Bj/itv92lB1Te84kCt3CZWJqx/H45L2IuejeVEYczG/LdAytpJ+2dipCrApdloZ/zcq5CtgH
MF/jZeQ0vbex7wA7JqUqdeXUHnBYFRMY1E4El5pgnuvTcux74R1zkm0QODts2BnTPOOUG6nAYjt+
b+CxgIARSfhxswYm+K+uhy1LimSaYlDhn2/tbKd2tdOz40qCsDSkWEOn8whIrjddu/3h/izUvR/b
TD83BfcQxagP+RlED2NIMCpCBvCd3ivOZ8/GbhuRP+t1Lopdl3qeDFIRm6IS/Va/wZdCbNoCww4Y
z+17ZsIQ/n0v/yzXuSVJWu+2scw5wryBARHjMyC0409G8vqWurkzlWkSS9Il29TEX78yj3EqX+Tk
shcBo+w/o97i3TXQkTRsqrf+fTMQvlqrYyCLvXQ6xnEstrW9U8aIGoyaH/6q/SoCFNv30W6e4tVy
4hJdbc3QT5dTvWM5ofEHo/pUdu7glyHirfu8d99SnYtvVYfyfJJ24rldEBSOxx9koMYoXvy3e+pc
fMncH6yqYU+iRlcG0eudeGE5grD/Km2hPP8TWHM9fiBhV8cn1fF+UNd2upoYAQrHcxmk6dkzlwKl
ySRb30W85T2vlxNHfLWcvN1kzaC1Ui7HszLeLK2xGFKTgWxmsPPPNR9k+b941ddLdu5+2pqqtknZ
4WkogOE0+Qygm6K7Cc1r8G8Wky1NqK4btqR0Lr9mFW27101GMmkpujOSW8AnItCCxM7rWUvcgq79
sK7W6tz8BPCFnR84S8H4ZFFQZrhxuKLd9EbvUnI+0cF2v3vWvOXZrtfsPgGT5yYNjBSXXYRCviKw
4JDa9Zli9ZbBul6n8wIuanosmuPPOtlqt9oCmYRGVoJjIp6KSX3FKVz4tj8glvWrde5OduGAYeVo
IvCgWVDMdsveOOLW87/+TR33sD8c68PxzLeFtN8TiiWM64BnQcagv9TWd84d32DKx1Q7V+yfklCw
IZ/60hzrQ+Bef/+gNyCfqnK9qU4IUaf1WVEjNqUE2ztBPhEv1o2P+kYLaZhQVzt/FPABtZgDQNmj
PjTLzXT7av0uHG6bylIq1T8btcGxiI5W7T/+B0Ftz436gXBdWR7jpOtyqbAQmGf0zzADJLrLhiLJ
f9DlF0/vl6f5c72vFkvNpDobEqdqLNUPE7WMRHR4loKgA2Yu6lyW+/t3/GmT/bZix/AY6qXITmJ7
6+Z5Pwebg/mhiAg3jkL5Z9mzWt/+OqZne9GzWjlieojcEYVXUJgS/d3a16EJwSP293V6HoTaMTzn
Wm4HgzP7g2n23hhTa5LH57A/y+p55F0kWV1XhlJffr7cq4ovvKt9wTEpqH56zvCm+SYkk4BSabrd
7a9Km9g84ptSqmdQBDIKt0fjzgg1D850pmbaiWAnNoY9q958Blerdu6JnVZKsduwqhi+iceCovhC
vLlhClHAQf/L1Tr3BNjNaaDtFJGaRCNmGlHiAflBbWUz7K073PxyVzvr3JD8vE/2B2CQopIe2gwM
0R8Pi+/WYxz8v91Xxz3JzSE+NwaneBrOoJZBCUHMj42FJTn1RJ0/IcNfL/tqXx23cyqj4lDG3HwP
EmCAFBlym4gOMcQCApiC9sKcOcYDQx8e9AUP8Mb0l9FvRm1XP6HjjdK2kI+7Rk9Xu2lJECWEoqyx
NU7DRcOYqhN/NgRvvXWIm2Vu62rZjm+yFLloq4EmHG42tZ8Xu8/Vk84kqRsmdzFbj5hygpOJaSEA
0DxQKPH6Hql4Dr8cfjc8ls+JWRU2Hzr3Bg8DpIsbInIi5A9tAbOv27tez0n/QAiuHEfZnHd1JowC
/GPTaCQGsPei3+XAH41IwBZW4y3YgJ5netOc/zloRRiN61WzpDJByKVgMKgkYNDFqKjm3Qn6X+be
/pX3uFquY4OK3LjI5YbvKoIorELlSHfQC8Crx0RcO/rs2d1N13G1XMcIMXB/ziKZ2xvNbYfiCEzw
7EqMYvUs1GNbf3p9V8d4MiiK1BUfD04Tv5lePNAlzgeUwi/Qg/Usdqt2dvU2fmY/rtYqj+qRNArL
ui6YJBeTmY1bTvd9N6Pv/neMT5OllZaf2FLlCyVH1OBRdgpMgFUCcdTX+r0dDV59qo6h0TelUan1
j7+wEJNc3cMZDX9mb5Onx/cqHcsSV1J60o9sS1sW3kq5CyEYfzp5dFY/Rc9E0KH33I2eS9iNcw9V
nvG1WJHEEIFu0deFR8bfMKfcs1LPY/4r0N01DHFtf15XNEIYHIJCzDSqgVBX0D1msKNnwb6tiWdx
dRV39e7UajELQhGwuRNk3uMMfsze0KVvnY7ZkIq9lhuNcPAuas4CvHTydJQMRDu3Z0s9sUR3mCLS
WgNwOEsVflUiACoWM2fpenu/6yun3k51/9z5bmRb12rb7M/ceTGKs7vbvcgrFAkBLcbuoplWTO6L
Aon9JDhTS0ius3HL6OREQ6VI6IvvmOQ/FTRyeo6gxxN1A2F72xSaveVnCaHwAYCZoQ4KiMbDhh/W
Euif4LtEIAmO3/82vFI7VsdImBwrC2F1PB1WBmiVf56LHQwQ+JhDxOz2bLbHHvyMDV5d4ezcmvE5
wkU0FBGEOT0GNjpVFwC7jzEKFIzJ9yYAN2YRSb2vPnzHCG3ialDubU74BGKV/mv7BvhxChM/rpce
K3jAgoz4Ar26CiGuAH4gRAP8CrmNYD9vfGidScmfHt6kxdvDZ8+J9LwATTzGqxMxyqrc7WU+ASor
0/fYudeQR8gY540WPSv1uJguHjMttyelrnlrzDYQCYz3b0zOfxymMhy047bXcd6uePw59m4tfL/d
qtuDzLHLkNc06DBCMY8vaxmaqYAaoTQtgvmHzYPgd+r1A7fP1QLEoFK6U6SOEcuPpq7ui/anWZMw
3aH7X5A3T5HG+FedSkv5s5RwFFef8HKGX6reE9W1FFkPyEJvfSNE0ilsFzn81pl7fjqPmrS3In/b
Tv9Zt5OIVerGbtstH1SHcv7nMblPcX+N8Ca453p/nSTM2Ov5TjUuIiuphz+dIShshCjYf1A96ttT
xyJtDDveynYtknXFfQWxBA9KRgzZW48XzvLvhOPP4XUioNbYHzRbeJ7mYxtuEIn9uizlpVDRFEQE
/+rp/VmsY4HiWtGyNucyWsvdtPBsQVHpMAqbHOCiF9QoPeuJL//L5n7Cv6sbSTkg3iSlyDMe6NUE
gtgKXYSZ9ClD7o32WYnwzn+5pHiP10uml8aKBnw4bbYLIbTM2eXKCtOJnFH42JE5an0AiJ4n3i3s
VNFJwJ4rQr2LH4/gz4GiA+r6h16UqbgLvx1nx5YA1ytjOxd7wyPU8Go7qzjQESFmdC2GuDmnJgHr
on8e2dOeY+15D13Is36hAVxq7JHiFWUIQTD1+H3oBUn1HWXHlDRpNRhUO16DgECJZPjOQIKPGKz3
3d32Qv//FH5QLVf3pD4A4s4tNiSYb2oItQAvQZkJ9TCoKhgngp4D7NtZx6BcMvOobxO+nQpNxAqd
QAjuazg64FH6d/H5n611TIrdNrK5OfHqDpQZwQlCJiEoWf91kvNnpY49gbawiWtZbArScyolgEhR
2KUg1bel2znO/y/ULctYRhGX7Z6FLgt5Eb8ZwXsEy1Q8ncIhLBCIvQFiz/Xo1mVU45hf5BML7sHP
MYqPNs4nomr3Mo1S7r256rkehm307bGTVtnaobBPMjgqJbDB6KnU3b4b2kE8hQ/Bb1cHu4/mc/ec
LRoEg+p58tnAq51CkYgE6svWlx36c/MI3XFAbeDPaa4ML1SUtKCCFhiaJr9dm34WWkvK9/6GRv0G
QWpoeZ0kVBcX/3hvBSTD4C1Vgv9nPdwxNmKMgUQi1t5C4Zc+i3LYrnLt52aa+lBxgtaul8UHGM03
ZBIdNRQs70AA0qFx8Kxxjch6tjK4gcnZzZ824WG58cyhhCpe5epDC4d68Zqn89HVnxQotAdu9bB7
3qZu8pkhdE52GVjL3MuQYa3HNKmG+qgI27EpaA4YDkYSL1zHLTh4MVcD4GyyKqYoyAfHWfIgj+pX
+/043oz5wfLzCSnN/ejAoKsJGcSXtDg8M/bJ9KsBR98HHcYjyfnHJVwhIAti7n/HqyGenKhH1JHQ
a2B01VhGc7a6PqAwgFLlPSH8JkDbh8qdNmb/frlEGcQ7Pe4596/LWGhhwtVXuRByM147saYoH+UT
A3GTJ5XBkc/NNJ7Z2ZC75dmQ45Rfl4kF7+0se2jeQV0eUTZCTeC9ei82rgTL2oxTFHS0YuIcPzr9
Qt1jZE2lhxxm7yf7TblD7HSIilKSOibgP8lRHnf80rG9QebeCnXJtVbVpEHYGwM0VJ8qxl7VyZ6c
Th/pl4lyDBiGjoiIfTN2jjiWytmsD+NiUYQHJahRYkehjMYPZMfNxEILBlZuaIbBre7DCCU3+zGj
y14GR0LchL9tLEWz2nJJqS8aRXN7kSBXDmn1FrEQL2n9kpC/frh8SPR2DkNpM9SLQEchM/eq51Ka
FdSB87DOHTtbtrkv5T7/cGy5+0uYMh9wGLZxeNT8BMRsUMAW/nDgli9kiBARNduFOW0VxLvQfHmT
vg+NZ3yjHvUprY21Bg9WPpZX6nl2PgZx6tl2YAONvbh1Osw0V0U+b1zCNqoE+odRe0c0mdA8ap3T
fpRuhxfkJCiAh5ntNNgGiZtljZOVBDU+RIjoiNXeoHQKiKQr5/hmg0IwkGsqg036VZyWm0uYF2P2
VsLErg23ZZBsZi3dO2Oim2F5Ca3jehBPjd3otB/be19GraR02YbGTOeZcfVQRYPFeMxYW/JL+Md0
dw/5NoWBo1c0gQ5wz4So9nB2oWhOIBH52sFdWEE5D42qXyxT+hZklUvY0NzohQ271lx/gdnc2a3W
CsTyNSavhiwt52+wQ7iVpwmc0ib4OWQ50Ld8+UTcYCzWQLWC5BzifGCJTE6ch58tYGT1m04dhEIP
BQTISMKgN1l6SPoiLnJkBgxNo3E6paTDJRgsYjGvPDMfMpbVXa7JaQWH2LKAI83PCUqhHPwojkh/
flsjqJeBhi2k+2ZxRJYItZPsEfKDIXI1JxcJDtDhyMMh/XpAuRMC+dFFcALGD+lrsdy/FG+D7Y+U
DoKYiH/dPSWTDJK2g39B9FRQ0FH0cHUQBXDPTgTL6WFdf0vB5cGY6wMIsDOvHEpogsBgzzvI7tKd
Y/rlmmDllX9OEHPfHeZaIC/awKZGIpoYm5n8YM1SdGFyiFGPKJ1uZ0rrSfP8uXmWvrVvYjmGuVbx
yeXNXKLhFpsSh/vvDW+yci93R0757FQAAVBVhtLez6bV9LKKoMwW2guYHmmoDfXp6b68bx9PmDct
jBsHGoON7G9qiOrdbJF4pxkPj1TXQM/iBKYOKa3vDUhzCw1sSl4gG7A4zut+LcHUh+bTOHnJFqmX
03qqPIlJ18IfMDYsudmnACccUVSW5+HggaMYLGRU74U+AqpblM3OhIeH4AiXaeEz4IkInnPyNMyz
AnpkPzs+RjimIAplQlbjJX1q7zar4kl+kgw3UyA6PZvuZs0YeXFwN8gzAWDLPWvzUMI1fRmddT8v
gzz3ZmflRT4PD5DL85+oTIJR97ZoOSySzSLFln7r+E+E2CHNgxrzg0oDT9aGW3nOb+blXZ6jeRry
WAcPmKrKCg5QEZXE1Zk5wgrtYIvfjzb6hL81th/SdHHcDGM8UORVtnPmYuqTKhrW7ciyawfPuHXV
BbHCllLSzo0kJ0LC7cXMHP5twHiKXi61G9qh0fiMzNxQ0JGhDz1GXjw80NtGBR4m85cNZHjqYuDb
qzbIPqpnA8HB9Q69LSYN5wZU0BM41bF22yn2zryzoPrH70EDhDYQFw7/7E9yOP4fBO16Nm2/jaXN
9MQ6Cxk0sD82S/RTPi6L09BaJtM2OLyrnwgmo4wQKpC1copIpcJGPNY/Ls+71eWZYTaNCEAbJivN
ZUiXomSJir2Pbl4QH93LpHk/PWpf0uwyzVf7uUlGCRsL0SZVPA9PkawOx0nJr3huVFfHJj6XY84P
JQ/9Yz/f38ejdsgwAtjL72S6QwIVsxiv82drSc1cfdaCxsaiF9DgD02vdaLFNjiP97V3+uYTCItx
8A++PT1xTN8WD/57t2q/NYRmrFkjO4ru8I/qzBR/KPcQPowtaj6xv+eBS5MI2nt9gQgRnO7r8r1E
XM8KzoYTUWlrFhDpvyClPUde+VNXcS3NnTbX5vKn0JSSsDSCEDGaq86GNLZ2ECEJ43stuCzyqb1o
x/bInG5De2F/HNEiOzrqIsK5LXT4lz62d8xyj5UgZ6ADAkVMxZw/bGwgR4u5Erqm6D+9G+9nnDO6
ca/owd7tEbei+xii0uJtHwu/5QK2RHbb0Jye4C0+Q1bSOOlyEKJOu4OEMAE7aIys0W742bCvdr27
Q76BDHx7l02VIObsZe+MVPd+Uj7CjkhAhmiNE2Spc5pVI3myfTg8oviXZF7zrgxGdhqmEAwS4kuz
Znqcw3KQk1Z822VQrqO3fEowFIF7E8ACMqpR9BQ96YorjlHNHAQxwpQJCJSzPPVhfUQPQfyd+wV+
mprYcXx+jJdnQqxkZS/w4IsBKub7ufF92Q4Zj9tTdiYChLAFFah5cifNUDoONGwrdzfcwV0nCunl
W4NI9PEtGlXh+S2aW7N6eUE4OpoPPhIkFreovw+rqSoefo6Y3ZDLzQ2pPkp+DZZXCHs6xuuWq7vQ
VzJgyCVKDeE24PHJof15HGpBxI0VI+TGuJ3JI2vg7Bbmu0JbXnIrFKU0t1gZ3yoG5sRdPKIzzrwW
ocD27nDfhMfxkaPdTNW5MnC0sHw57GBqThh43L1ow3hkNM724zDSDEdBHyZ2dxdfLoMGWK26LpMH
ixCBOGRac7vSqY2MTO6U38wObb1N4uU0kPNRky2JEpp4WkvBWQqi1tloE+NVWZ5Bkm7cZocKxBZE
weY7GklIvUa+hArQwWsPxPXIu/nEIbgABowRHN4ucaj+kavGkHNGNqkiN0XwSl3Kgr0XduQEYHEL
YK34MJbGDC+OMjd36zjn240PowY1LyNgYmmszQsK7QWX4PgFxSTEJIdH+16hLGOBWpxkk2jM/zGP
xoN7BXWjARS4TxVkpMRPLgnIkGSmggSNuFedor5F/Ei6A+GFYxKqA8i4372oo62vhMm7ga9ZHhpn
hevTIldHl4CENHJy6Fgj5ApXJnM/UliiK8zTVBzbXhCYpqdZcloq8sounYvtTAx9oiVeuRsdch/B
ocvAjy6jUvPrOGxP7/aGANmzyB9elkKDCEVSdVTKbmT7x9OwHqmhUKCQ4QbX0bJeb/QnLNFPC2ss
n0iwyq+7ux3KQu1sPzmCbtqPcI/hgUSpCg9z+ZkDC7LVab1/u3yYex9Hc24J5z2CPfNzeyK0seFm
JCS70w5oX+OBWB+VcgQnFHRjB8FmkczNN/VNxsei96KOD3Y4OEaOenJLxgTK+3MxPFdOqzjxBhSX
hI941ufSQ8YhQ4YwHSxRa7iTZ/uFWiOgbaWeiv7YfMP02Ha6XyMDqX5IBOInt/0uyfbOPpazJHGl
3Jb4MWLaFz8yBGjF3k9JwPgvZu5pBAAcGdrJIxMa5QsJKy8I+c92QW/PJaIKMx9tUHK9GnL1E/q5
0cycH0jnuB+BVjubVYTfgaVU6MR6RbifpD4OaDCyXo6PMR1kHp4E6wC8ylPtQ0ZpzfDse6t24+Vx
iWOf8p4m4hLhwyEBEgScB9I9slAvWu/5x8cESwpajRs6A9q6REWTUbdlXjra24XLiAwMAponV9uP
C9VVoe3nhTGJ/WqRd+GMkZjfEBS4BOxJ7jUkJt/Jwd03XqEROh1G9ml4OY3DDAlvZn1FguBK0quB
JOXBf98QAXJJocTnRUvh4GOzdbHyzWkm7cfl8U6TV8cUq39cK4lnvcbtwkT02woMWKtTZwCvOQmF
7ShQz19G23qyRbuH2PowUZb1WM6H8c5tlxbDIjrc3S2hh9Aaw8VFzoWQumSa3BJS6TBhIqp3GMoL
Y44GJkNyEvOJyky7LydoS47Q3p6gFOZlMPVGWHA8us9w20IYhHzLa8TfETXtkRXE5Unjy6JAEFx3
LUBEF2crT+InLGqzQBbJXJ02Llf4dEYo2OM/UX4Z3O1oWZue8MG7rxbNw83zdtTiMBQo+ZNAGslf
pJprNL+FyrvQCsXhz7HdMSzFG4bDpZ8UpnT1BS59uDEdGHQzJnKM5wpCfL8ND4J9KIQVZxx5yiuR
VO5vZqRrBGSzM8+zvre5QPfHt2Raf59P7mEO9Aq4XkpIXK2MceHlEJ6njxu3XuIaaU3vsUHQz2/G
74TGrj2LVoqvJnT8v0Cfv9XrHBwF12dqutXTMYDJZXuHc4PZncot+CLATobbwOPOf3Mocj1ftCFV
J+9RtP+02Ya2gzhjCEyIPr5L1wgU3ku0PNK7VDnK1t3P2xMXWYglMyvrH91ihJz0/ylPn990Ymi+
KHWkMyjY0onfajwnfP1gjVEyADt98IUKfebFcwEKZqrzuWY8lO7H/IjYDRJrZAvx/Aw/+uAO7T40
jfLwAINaAeG6THR0GtWjgrkPP0EiU5mbU2Qkyees5909MoC4jMqXnzG3ZRrUgycBkD1zsyo+tIy8
ojLK2WXuSWOGUo+0JWTniGoBggkpvzJ93L6mhG7bVXSP+DEU9vZj5SAlQWyQhSgz1P4F+PJ3TnmH
Ut3Dxd/epcgdktYgYPyKejTVlS1CqjCS6D5SXERtwoGlvjSkMNaCa1kL3z5wcvQCDHBu59YpZK/N
XPlBvsNJThQHEHrjUkqiFS8/CjriYrp+aAIh4CTmLe1n2UflSRs1qNAJDa8v04PMblwnArc3SjBT
eygFmFk5ji4VvPGIaKw2wX4YYRL50/ZI2Xik1SI1o2RDIyj3Du85f+b7KYgejWmG0jy2EvGO6M1a
cuWdzYvKH4g6KOTg44JAooC1oxnK38i/O7a/g2c9Gr4T1AIWskFZw0QfxhwIZSkTcQ99GFN/4wgQ
a2Vj1qLh0jCd2gytRTXOUXdCjMacnINoLFI26mpbrxBMpIglTNLFgIgQcqkBEJD90PTbmXYk95MJ
jujmfr2bz6KOuB/fxVM+lcKkTuJRmWokR8YMb5h7mrQkY/mUQ19BA+IXkzjYgTznNIh7EEUMQLPM
BeT+9LF9x+ILOXDF1dCzMHH95ujCcZ1Q7kzC49xw90sOsmHySHHxtM1HCu9ZkHMoW58x5sHwDCtX
CheuPN/66kT3KQaxPSqTVAAL/sSBc34zodOo3dNExYid3dNMMJMkQmUqGJD4QR5Chh0UE+3FeqHC
dqa6qQ0zGIMn8rR8k58bv3iBWPDu4hsz7Lx/Ig8WosPKDOnLeTuswiNfDx1lxqjrGYEWgijks6hF
gLSSiW4+lMUHud4Y9SjOIQr2JNrkkxcX7heIrTN070cSV3iCcPnqMjVH5eNuMcApRw8tlZbSeZe9
V2lYbBmfO1jenvhEH2bMGzNShAzpW2GOyPmQN2181UfiHVNnBNmUod3wPMeBA+/Ow/O39Xr5ENGg
7lO/4r35AziSbaJDJ4+C+hvzLiquyYs1Pr1FKAOSylKsQV/wjdo1iAGKlUESkkJSJyH9fouQddTD
HD76HDHN7We1ogsPIZlQsyGYq1Dw0EIITMeM1WIYxXXVEXrFGddjkjoTW3AJ5WiYxY/8z8YMTxT8
n3fkL8OD41HO5l/2w+GtXBeVC3nVxSMmHKP4wtML82d9QQTOpHfsEOjy1IbFVIe0Xgiz1cN4MiAb
tOYDQEYYBO+AXXgsmHTkZj3ZOuZXTN+mMKi7WBoEH86QpJfg0AnBpt8GvY7vmqtaDh9Oq4jQ+DjM
gwGV6cZnPREgV0/8kRQYWQWlA1yep3A4AlWa+Bd4/ovxjqHwPd0g4nb+iRK/m4TRm/hxuq+TiYmS
uRqU/j0F9VkeMrYFt4Uocv8PSefVo7q2BOFfhGTjhF+dbXIawosFM2zngAMYfv39fK50dDR7Ahh7
rdXV1dVd4h225HZvl+zzLydsHuAV8+V5QEgEY/8RvisuEcXJHX0Hjj5Mbzg89W7JbS5INEmCwF/t
FtTpqZbIROCJGcIP53tlPvjxRcJY5hf2slvI5vP62uiMFrB0r7fH6nsEPJuiMXDkY8VQKZ2h9TWr
SjGKU2fN3PxSXSe8S8W70DizGPznrnVbCKJj+Pdhz3vRov/FrHK650uO+reRIu7FdEVARdmMD+AW
Bl+GajDF0Ej/xf8mN2UX+iGhnHn9xLd9/huTzQMetvKxCCoXDr10Mlvfw5NhUd7FlniGxilhFG31
mOIZiYPvPXZhM4l2gqexft62OtLpH1d1h9ZXFh8OMMHO7GGOnHyReaJHfWAFc7Wb2rwvvd5wLDA3
ZrPEndcTXDjYHKRrFKsQLLxMvNCdkqjij8yTJMW0J7sxUWHvESdTjoUeh2hG2fMKBI07MXv02dm9
bQkmnLyZ3GSMlA5Epc39jy94pwYf940fEvSNi1go4Cb/8rmymxAAQNWRQAAfjIwszkp7FVPit4n7
HFubidKMNFX/JSseCVzt+GCaw+xjFLdZUBnX5gDoGRtH+ke/BLpNTlCa/XWAaQCbM5bGB13jOB8T
j4pgOIlGd9DO9WL41T3iFQZ6kMaW4BY/pd/PrHJTqUa7EkpbOndWQu7E3BrY8uVnDrhzEn4TArWw
ip1w4wzbborFeMIVXrYtSYLjDUzFeGuPpTtDLVD7xGrWC71tZrr4Uv55Btp8SsUr9b9r/YBxxJky
gPTL2QZ53+CDuio8ChmQb1hVQVsRx6GV4GHx7lT8DgQ1xWHShw6hkqQ53YKsPDRgxl6wErlfj2cA
puTdqLIDApG8BrJdbVsszT2R4zYLPkeRxeWU6zEzUXbN/ctcjZGJHU/7L0m9siqOeL2vp/7sj6JX
8RA9mVaP4ufD4RJbw7ac1/fsUR2zrWQ5zC7Ac6hlUbAMuWjsa4mhr/n4q7U3zDtyMa/xMcbQNhnU
R7sKafsj6o/KyyCz6zVx03jZg4kXjDjXHeW/wR7NAuoVC+cJHLYGOn3iQASG5+io/Wajc/mZPTXh
QUfQ8L1/gUWRN1ImYJIj4J6bzxY3S6wXrRfbZyUtXofnasSrAbw7ERfdyGpCqCZ9doTHk94AVt9Z
Y1SJV82xDxdW6ULd5jhEdHayGs4V63lLUkDhg3zSpdJA/QdH2EP+J9yeqwmzzlfN4Q4DIg+WcBxA
BYmdPch8KNxtKUPFid0QByKeMfLANDTUxoAQ6f9FOzgfrgnT0tEYSTehNSL9P6ohtn7pMEWQ9O/9
9178zphzy+FPL0H8HhkWaaEyzLdaVh+/PzLOZCEu1J/ka6Qqj4rYe5j+sODukjX55Zx1pXl1fHlP
q/k3mDM8JyhctMRt7VysBqIeXKjugFhuLHDcmjjLE47Ta/+P4mvpM4LlrECTv4zGbn6kEeYcoEeB
LVQuZ0wNHZtKRkPDBtEnUGvZA+y2tVOwkEcfumge5dYEP8ttgin8LlqOx8Zknv17kh9Cz2ZB6O9G
1n2EtMxZ+u15wIn9OsXOfTsl7wfXMCgg2gpUPzXsUcZQw/pfkdyY0ur+JEPRnQQSJrT6bchZUzIf
FzDqwfRuJ+t2O6Vs4H7BysRLD5awZVdy2UF/pNygefWe/BzP1Mglc/KQoyxfpDPv3P4MqCvGq6Le
E3naHKqrdd4/ML3sm2rHyJ0D6IbUhuXKsh0HlzQzLi5Zhddo1bHvmQpm3cXTcJptylPKyciNm/wm
q+IHmwPruxGufRAux9OPooj1CtRF5KLrrM/SusXHdoShn+PkjrGU8fKZ1cdd2nCTtzojU73q2m1e
f80mX2PdhlFd54TH8d49t9iKARY7+txgKfa8JWnyoQD7Unm8jSv7MJLZ5Pn4w39wrutANaOi8LVB
mrBUqaHNNfNxHyc1nWEJoAsoyAQaxwHMh89+Z7d6kf2rccBVWF9N7GoZ/v0HtHB0Y4gKTTcMr/3j
+7QXGPVpqV7HdqBkB00vB+mG8BrII2jx3269jpGSwMVRRTXD4/c3/pv+JJHxftG3jg+E33LQZq7s
IzGjKBBANVCswsR6rKL3NjgbIDyFOEbdo8MTD8745i8qN08rOr7x9OIK/katwXih2bHzKEfZGkGf
lW4NZ9geRrBHRrhYkwxxFjJ090IQ7/9RFAB/cNtXIQgDt17MhWP/+jSd+jf1X1YVELSZOkSVyACw
iRY0IR2U2tT4fJEf43vAmqNiAOuA3glGAbPekW1fP6lDYf8obSgMgMBKf4CBRjzLjBYonV0u4XAI
4ByHc41L/kVEf/nafPY4zwiHiCaCEdZ+2aa6KR9FyuO6DXPPluCb0nLGW9+VM+1XF41VxyBjGqEI
IGZKP46Tb2bbsZFdB0SOFbV4vUx+aqIeMZuZw7sn70fF5AnH1BrJNSO/W83AtwJX2pEGjD8gX/QK
7zOSLfYMd0TRE09gmpSTPQ+NvLPhf+ONQAUGw0KFAfMps0Oz3Jqr93r5F/u9DYj3Z+L6qVryQ9ah
hO8slZYlOp7s7x923Oya+zGcklPY7RGq360emfda90eOlt13IYFl3fbY8gui1S+7jTqYwmDGT0vv
2NSfYwW3hQqBpmfF4vzNW/eTWc/rWzcVr9x3f80++gYtdAYIe1mvCzdlHwk/pfNSfOmeW8OEzBsR
qhVJTrOXwCigaPw3IPT/KfYbg5ulIWpIHiZ2em/mX3FkeicN1uvJMWZ+cO+1IFQkI5zYI8mK6bCh
r+DdQ9mC45VeTngpRTMn+2Dcv2AUUaDETiqayCckzXi+fEUzXgBI4FtCc85zmbnCRdtKYP51tngm
6B9oK/usI1finNWMCq91hFIAgdTiwjLZGipLweyY/Xxig8z6pbDR7dkl2QrE9tDvnm52zDKrYlDJ
UUjHTyPTnY85OJ7AFzbv4DanmMHMgtHc83vTO3pr8PoKlM7IVWeDGVrhAkerI+hYurO81E19+lwK
3DsjoL+8mazy9RtXQ/34ZZh1x1BT7saGW0SLuE/51J/5uLH76gYGiQyfpzHeG51hQdlc1IJUsNIP
pmKZ2ewHxdfuUUZ/q+S88SBHcpPpdlfg4cxOnMb7RDM7iCD2TL5Wc9LvoZ/3g6+CB6p7GsKCg7jK
ZS6SIMeNncuZEaW0tnBrhM/lG24rTsCKUvfrWs6Wmnqryl9RW2vdYZo9PuGiqYkcBQXpz1KyhGKT
Yn325JZY30PcrDvJejGcltS1QC9hf/m27qk3+RYWgdJ5QufIBfVTQ1XHTa4oP9LLFfEVreffhSJu
Esmt8BD8Go3212G2PLNyjrup+3zdZ0jpSa6GGxw06o7y5Q6KDc/K12G9KrR5g239FjhJvS6lCGB+
btTZrXbVr6YPQNmIEgFyNEOoP/pe+kW4QT4cxYNBMfqD2UW0rFtvkpsottrUF8j2+T4ymNU3diVg
Emij3ki9qxO9FKxBCnP6r6kAJ63PNWeSW/6pX9PpEhv9U1obkRyQb6HBqakhkR3XdocFnujOuGu2
9BtS/jwIP2Jh8rHEPpBm3rez85fZPjcRfEJsy4IvMuuN2VTMhyMoI2VpllNuBkKYwuqaJWD9tdCT
XZKYGT+MbU15cKUKxmDcndgVgcbyIlfttjXkeDtmWrM5JS7eswD0Tt0P7sDRPIH/66hzO9UUC7nE
Ll6LXLL0wuyhXN5usxnEVX3pdVNDYhYZZT3WYyjy92S8d5ahGnvTt5dddcy5t1BkMes0cVRArWCo
1DJqe3g5RfiT4M9d2xlePu3+C1TKeEqbKHOfgFf7GXvf+4OiQJtt2ABSZ3znZW3VeO4wQa52yAmS
q3Qvs7EgM6lGAAPdy2D6o/z21PflmaHuCaa9Be6SRJP/N0wPEc1U8ZW7mI1Sqo5SwTeYIeKqF93E
nMZBwgjnynwr1udtkz2Ve+qlCO+iwRxOXEone2Sr1dRp38sc53js2+HUuKvv1Ss2hv1rk0q23Ftq
7eTd/k0Q6cwKlCnNB9UVo4WmBT3CtAfpl8iIfSA7WSKcCb+Sb0aMxIhAbMRyFxXXlEP798XGrXdq
HEw53XUblrlHqRuZ/PBNTzQsHeZ/vAzvlK/rkqqCxX9oRtKp2V9rwVJJ5vIfUPEba3l1NaudjppT
8fuq/Wpbk2vKEKRfvgVlKVjyYJIMJbkLO0KVhNMgqs1XuZ1VZppdIvpI+r3wGFJqZkEZOmVPgdji
xbvpbiCJycxEW6VPaxb7COq+U1MnwkWcQp98rqROlAajSqsz4/NbciokzswZfELlIwAxysae8Sn0
q85Ya+5asSnl+yu+9i0Odu+dzKzDffVZzpJAnW3E/lSR0wso26brlkomSS0zB6Vlos9zaRORA7++
c2VGdlME32wnZbtnQ87/Lq1MsN8tkCxaRco2K7wn1dlmw7GkkXtUyblvVpOB6jFHelocpekm63/f
cmmEQmFQDy61Rx7PW7K5YiHBHQyNqU25Hs7AD5qCZ2Vk0yv76hv6Q2sJkZPAvRcLFRmecqglq+Cn
sPPiOgxnRvikGEXEGai8l1cxdutoo4qUFdAXvu/8o48ctqmqOrH26HM/w1NKcBQyj5crxRAyabdV
4U3bw0c/a7I5VNREXgGfVtBNKTTK3kvznRSj69s02jr7bqOnIytWNzM63Wl7rsbp5dOrnRNYv4TG
ajE8T2lrSt1qSvqYzolMSmjOOkuR3VxZNqLd95c2XfWpq0ERVk6uuGxwRbRz1JcsfKJgaCIjCRVz
+jbexMzS03fPiTdBpPJ0e+olz5OKg9lOebrUA+o6iLODpAY61jepZAjvg/R0xSeSN1ur7TEeUiJ8
m41oyqnVfKlpO1+SL9EsYJYI4TnH98SoW7PVf8J0paarMPkdans6uBGGyv1mGj1S9GOcIxhMVpYW
cQ6vMkzC6NASnSkqMNHJHvxc7awQ76GX10L/YUtfemrkxXtdXk/AMG/v894iwBIiT0VMkS/DIegY
PN/Ov/JaYVqPnLpd5XXcD3yx5VUxsyl585eQuXxTfm+n1a0rzpUK5vr+cqIUpIozGySjUBBp5+J3
p1E5AxHqF0mmlMbi/rha/jQQajypJcm+CAxXVu/M5mzr4yAaKiidEd3BR0KVM1uHlKHc869cReIw
6nqUBRzyLLNEj0/w7QzkjnOkoxD7CnriqwLQ2usn7Z6uWeyRMe23w1hXN5MU9aTDA47X35N2yh0h
pWQhJG7bWYC3KAp0JZA+1hNIg1amZj06z2ocXzvb8DrqBtTmwUtupjalW2+6kXY8juSow6hIhr7L
HhMSy5wiwNcLN+qf6k92kCvC/jEmaZMbAOoCg9qYA++BDgrJFXiH+l4VvGQ3nLjVEChVULAUK6eN
grwOkg+/fwovLGRQ6ERyM81+Qk3AHS1F2f2kdifaab78VpYAI8dsXYhwirEJ8v101ZUjrhQGt4V0
Kb2O81yrgh5Nxcv+Sp7GE64pyfbVLa2DtlrE/AK7pg3/CYjlWOvflDNyC2j6vM32vWUnsARYp/UL
qpb78v9K1awxoO6HBccsMZjpq6QB5DZ2h5MMKgoMG6kWYVRPNv8rG8KZLWXJNYknCwMN8iKhZvmd
T2zBTz+UfWZ+eGkfETZyu2fq8oG4YOA2t1qAgz6KSBXYBAB/KlRs5Z7Fs+GFvkF2nZyghPeRh66L
BlUXuK94yF5RFPLXLF0umfz6Lkyd9+P9EEH91BiB/xT0/hstlB6iObKhG6QsCq/oVtzAV2i0yzXd
cBPc92J7NWzJ3A9kGxEf88V0SJnyS+W82PdM1NJvrUOTxla3q9+ZlTqi18xfZnbJDsniMczlDXxR
AKtBD+Fs/fmNFurhieY0NaYnpOiG5ibIKVnr2wSOeTXx3z6cZGzEXuUPyN58CNV1sm7XwqJJzHLH
cQrQjc0nkrp/LwpjIoj09Jo33tdN/MEeVslGCb4BWT0FM9pjc6tmadKPVpuTzNAHu0MHW65CljK/
k1vK9VOsJ9pqKtniZ9kPq5DRL9XymTn8+tRPxPmA1HPDGSZvhL+mme9kdVFK3iDa4R9lt/cmT03h
Eh6ShyTaNKumY0lKvXDzX7JfXBHExOMS8TjghtMnAwDVayid6xv42i2iXeRJnnIHkP0p5eiLfCK/
94RNQ1nxySQxstKgYolMSFUfnDO71lHX0WZ2bpnU7dZOj00H9WytwWTFFBddiLYcrhltDn9RPBpc
lBKTDNwjJbyGf2wK7kpCIhdty3205eiUfboRQKZG4nV/b0RnkctydpU7ukKP7Gu0KgL8U4yEasHI
b6nvKFGOyWIw3L8nPi2qBjMM+u0zSLbFUfOex4J5XFwO0p/OGOfqqohsrOnmaX0DYR8dZZ/s6Vaf
gM/MY+qCKKDKaotBxJSfnBSTzznZJQFFQhZvy6d8ug3VqN+v2f2kq9/oqGE13Fr6VsZbGFEGFT1s
vbWxPMAfAeF9EtOUv/rO26X6eKOyJdAgZYvMkCwxdDpPIXGDsvqvgBc92LAeMYrtUt9TKo8h7nlI
Zh3aZnwwjRXSVGGLu/HJ4thLjqjiALmg7eSakNP/iw6JOd1EVxXdGJmwZjc0a9vZUkZI1dH+9V1N
xlrznn63e0ZHc3mne2C8mdk1Cyb2kyRtEy3eTn3TEBxfvjbO8ngGzsu5eons15q8anos9+Glu/Mi
F3UD9U1Qo1TM68AaZqb6l0LzTHAvSY4wflbpvc8R+f1w6uaCL60mq3AzULQaC1vyXmUeVeh82IRv
Qz1I1GCWCUf9lIwN1kmG66bi5CV+/pMtvrvY6V3AG3wdtBLV6qmf4WxAC0XGqZchIU9XFcmTCwJ6
+nChy8T+rFBLWPcJHOYEtrNCiQ5rmiCbN/VTbEH62NpcmWvoy/iEy/4yihzHjy3wyj3Tsc/PRYtL
6exv4PmrZpGY8g1qw5EYYywaz+NziYCsXkutqVCswZ7eKVgig6fZv701+SDpULYEm/CQz9mkrAaa
Wrr7JDXFU0kZ7RMH3E4/OsYjQdc+ClbQUeQwZU17+oos4eXpjDWYrafn1movfLXXTGIacRXvroZR
q9RGUckxBE/7p+ElxW1xel9zO3J/Vp6pj8/QbKio8ivDVluJVyoUK+DkfrafrSf4m6bUGm/vcyWZ
n/OTVLQxiDt47Xy5qar1WXf29MPt/qwpuq76Q3ZWvanDAbgofBDVBXrMWFVOJBqXzMyO+Nfbjc1Y
nnGYKMVxu0ecE6EeTRajdoBBVt7MgYDxNTNeN3Cgg5mvZufwTEYXaEfK8mcU2kwt3GWbwm+Q8q0o
LD+6ZY3awo7+ikXozPxfQmi16K2IRljMJBHAzlbT3REYvNfwwA4gVEYZcgxZTpZv8NvMIjOfDih+
5qHrc2OKEDF+Bh/veNl8RRRh46D8dsOgfEoC4HvKschUcP8Za2e0Wx3Efe4WNAASH4IW95jPJvEV
9/YvdkNei3s6YczFDDeZPZUxZIqjudqbT1pZmS+6i85s3HoV0WdRLMZ7in4UHRNMv818VxuRsF9s
hn8cJgh9UjZXtO3uJ8GCHtqNnb6S39Meof9Tz2+OTc1U3HRHRgZBq9q9+a/BxqBgMtnbga1yRPvp
0EVAML5VDFCe2P0CsL2X7KmDZpJpDa1/RP87F049ZTpK3ZAXlLJLdzqnW9qKV+ltSk/YOt41NHzI
nnDnduDQ/Rd/je8/Mp5iatCOD0sm7wXRUATkY2Yu+UI3gnZKJKN+4YzSYMHg963uwFbDassoN2c+
Sr0rpLDHObnr7pHCJhTRqHscbRF3x5v+AbhkLMg2bLvF5Mh6pQ2jPRdn4SLuBD+EAFukJzIBJDAw
2EyDMbWj5sardoNNjCMb9PK6bEpT36D9xlzYyzbhb/4j/iMCmM28uc8O2RJtryMvpt60NY/EBjQW
CMrNCOhFYmc0wcxwaTSCehZ33Zx4MTax7NOtwOMn3acji9kHdJ8I0HZL3aXy/eiOG0rKJ6Db6Ckh
MpoBt8SjLlvC4rmOnK0y8teKsW1cdV5eUZjBdZcLibG0wrzYhyuaAjBH57cOAOXtuNaSS2qnW92S
/pAY8ZrodzRkH+TKhoDQjl4dN1v3eIIX6+E49ZLf3m9Zn6vqj5akRUPvSmzUy2E5pa2ncclp9yWb
SgqyxejxND3TF2QJnkxrgIIAYgYUK02uzU2P7/mNozTza4N+nDjQ0MCPZuM/EJ0uiJvGvOvgzgjH
s7Vgob5DoBVZw9sQ33QIjOIoRwDOniabfEt30paCLcyOK89fPBjRLQBI36XyANjd6LSRgsqvDror
2jK8xzE8pdvJ20QiZYtmi+fkVmIyzkJztSXkq5EHipk48VHgHvSxDUXoScFk+7HSee2+5x3+GonD
cbSmrYIKdAFcgJbgszT2cyGZzVXNzM+BrjKOoC74OFFIRxHzyhilApIah0nzFzvqVN6Lrjze0arW
whz/8X1MZwP/gXLQQwnkHSQwLIxJQOuXU1jDIxMNdZ5iBQqeRCnxdfuFOmc1Dcv0ekQ7bl2oeTvp
NnLA86tkF1IWggU0Xtfa1a0vbU2XcKdZ9fLWotXK3N9bw6ExLIU5Ql6KrzNkff2P5MwTK912U+e5
p3K9KUBMa9qoitPEy5fTu2SPePhlcuesmV2f2QgPUuoVq3SRbMrSHv7JhElAdXKO6ZJKqX73dPmU
iwn1eJ0lsEOzTNcRMBX04kqX7C6hweNkAL8xWGa266jbP/IHz0mFp1sIXBDlOYtC4tuTT5UF32IT
+7zcRa3pTijtN1eBhaXTFoGkIzPLbXotl9Jjungv0pXG0yM5O0osslGvgBbBY7DI+bWCarOkXWfc
6ERj9qFCQU8xi4PqcZYGgtXZoYfqY0FlwB3M+iYG3U9njwc5eZqjLUb5QXvKHzMaC/zJ38SPiAsP
UI5To/1ZTdw9itCjvOLncksrm7zL7ixcGYXSiXhWvvDsUig6Ie8PpPGu6YTSXfannmOVsbrqPlqw
rozOnVrdrfnRg2anMCg5sd5gd2O6eDqocrmWmvaxCYXLpeAlhCS6L+m427/Q0VMGZk4vLAp9WINZ
zbDCdF4A8odwUunmfKhsgRmMpPl+kxGsC20tsAaoAmsm8unOFDpT/Hm2jGcYfl4/k0DAX5GeFdH/
INj8GDL6FhoroGNDytyS6kiqkdNlt2lWWclHaTevl5Vr5vugfc1P6MoLvO6e63j+gmM6pDrj8OPP
MaZevlM4sn9k6ppfA3H4NEGPY7WdF+puqNgySD2ac3dqmHCaMJALotJkSkVs64WlS4eeswhcyDhE
eTHT7x/CzUFtt+Kt4WMkVvmlHdJMamNChJ15oRFGLhC0B0LDw1K2piDUUo2wx9is0jHlRoXDN+PW
6MZjovuaM2mR/CkIQxIjaa03+jhGOhOpcL1ml37NJ2bmpd1z6bFVIkZJTIHn+YHDOMKOyL1Z1ev3
1Ip35Ur8N/stuKO2yncP6hmKdhH9gYueJBx//H26m0lmDyYlAUWVvxOccsW3e2kR97ixWzItcuE6
y45N6xSfffhxZOlnivhigguc4CmZp3ZBzJzNneLSool0sf6L+92McmG4B6sMIHE5PfbhOvmcpjnt
PFb+NcmtBtZrEpo6arN6ldeb+mnyY/3rZVi0oLOXzDIPEsTy9I/xxctIkl3WbEuyB0Z4IDJrYFID
YruWedPngX5WulHDdTjsJ0gfaICu1lPJHNQ5qe2UriqyW76gY0mm+zZQ6HXIHd7k+1PUYAvxXzTq
BxfoFaJNEh+p5R++1Hl1OsTKxUeEkzNVOjTRMBTb77w5Sbt8/nntJdUayk07cT5tUILcPhtJJv0S
A3VynWhm1XiS4Oovq+ioIUBom3Hh6sV8Vm1LUnHZ1mSHnz7PrWyLdKMgOyrnfWtLhZ3T5llvhGHf
V+sKakR0P7nTTGwel4SwuPVZF/rE1ihvJ8vv12ZFNTktelSBjGlMJYN6nZmjGmbpVuuJAp+zUKrN
wIf4rCp9HTJ0i2ascwSMxE7n6SutMV2nsjOmgpNjxAhV/ExRR1+j2Hr/xkDRZdHaLBPMeq4Z0cZn
CR1hraBXIDKElKumxPxFQUKW23ihR7iwb5UP+Rv5v2w3mBxpBX/J+InIRzbkp1Z7HTvAC5fsk+Yo
ip2L8S23smQKv9ligj8Y8HInBc8FvA4aut6RdqUH9Xj8rPNTcwJCeHJutmeud7YI/6BLqwcUX2xt
VKwN+jXTSRjqpaEj6XQr9GC/ODBkJ/P1a5Y7NTICn5gcEeHCBZ2kNJblbEL5t/wRXUiaZbp/1La6
lnDHJt7Rz3ufcEzi6QWjDRK3wKeb5vZFiAzKGLJABOXf2F9fGwqm3YTnqLN5EGNcmJ0+PlJ+SPx9
jTpw31yj3+c6m4ydwgwymeW0pNH5SdsIfS+l+5UNwvSbIk5JpwDYw+NZo/gB+qsgnZlXAmnHceGf
e2H1PhtwS8UmNZRlTaIQU6H+vURmtywDeqEBmpSNQ2cgFRpH/o5hRDJoncP3uyKOdy69Tw6fiLmY
/83Ss2GCqYV3RrXnosxhnZr7dN7ChcBr2TAmqI0ncBbjy33ms9VwCc0g9vIV+7pfUIe18yUJEgBc
3b/wIUQrzsuMvVmwRkwdRq8V3egosMZQOo5faO2osqqOBoV0keroA1swfWZdGtbL1AF3bKcCEW96
LwPJrv4UDrbJ8hVorEEIK1L/7+r928GakFsoyDU+bslNdgQi6AsInNsdzaKZlT8Kh/zFeC++N51S
6z/uxj5zQnpJ21N5LJwWARWwzNLRf4Y0gdNsKCzadWbpyPMHRw1G8V5Mr5yYWuQqQI91tJcu9Jup
NoPGD+hzln1k0GrxRMwGcov2GWnqdnZ/79sNoYFz/7kYaL0grJjvl5kjWLdmIr6G5UoxQ+bpfOBs
Kl8D1vxDBsBq+/lidrWku1COGIhnKBS/THlZ/ka0XuN3TD/YY0L7d1Au6b6d+HFQu435hOgDUA2P
aN0yXu9EuE6vw4NUccLAgt2IXikHXKb+87eFT+UxGuputms95iiC5ca+SQb9I94f+z5zPOqnOKAR
202g0EJezpYTD4SzyZd5uWOJqqGZH1Ny98xuHvror8Arkltnf/nMIoQmfKh49Q3gcdJ/kc8t+Jme
9WDm4eDmhaepdfluIdJoaBl9cmroVAS2d2XznudXQAMPf+rVAZeu/5udJy6b8UoiYEs/1aG8pSuq
oksR5e9xYMR0GXTb3s9XBTPB1APAitWd2gB30lvxor2NWDYUBAnrMtB+1MRobvVP84/RqSapB5Rh
IHNVPfzBNvLhaddgmTWZO9idRAaTPb6ILfmX5NkpPbQYkENkXMzmh2J2aKdULpQnhHtqcwrYOYuI
zmAAbXplP4UA2MyST/l1WGbn8CQygYfe1ifpQuKEuw+ALQKq7nnFa0iCS69C68fzsjETBpG4dWFV
ODYuovNC2FS/IW0CiAUbK/3RGUNAX/RZQYhzbv5RhghEaCsOZc0E5wNi/cmSX7owVJJm3HRJvu09
eUnNpXGtgU0ECOwxMuN4pBQw54iY6dZUpzejdGtXG1AC93fW8pMy2XGE/p92rr/N/3+nWqt3epav
7fp7bQKSg028ey6ILLAG0BUqB2pLztLvpxO4Dy0Yj9Mnln4zWOsS/JscRnqhdvs7kosg9/TgyZHW
VgbHkQphVJ4GyjB7ZftxdMyv6gAW5WlkFsD6CPR884mif1MUyYhbmfTyn9sS61Rdce1LZFDjdIQ3
nQ7shNR83t9etacX1Ml3PGbuJm6bkakxw76jf0RGefMf9AaDPQ/tRp1XY2KCLuaSuxEzEtJlumyO
HOIaPaKUC/ffI2fjQfnXLkjFIdryW+vr/wr/fUa/b1cWTqzWG5rfuEy51Ggfb79HVi/liLn0gMgB
EZaUPaBowvNTYuZ29AgP6qG2v5idKsJ6sMdTPIdzoWJ9au+TxTwGiDfbxElddTcVbQUYvhY8mFL0
86VxLM3ubU53WWqSygwXMfQqLCY21YkBC/XvzGZkRnUX/6o5Lflvz+P4iNYKp7KpQV7MjP7+OVGO
KEAG5Bmr1+57hC+wBY/ONYLR8kUcrQ757RsQ9j70uHN4EJaK/WTDNptQ9j3RzOnifxU8Mb7iWNJS
6+MNbJBzQqc5AW7bHfsTMtpDPw/Nf+hKdlVo8YjYRJwh4df6zN8sKaLQp/Iy57km9zuSgKPUMl9H
Lks6Rgx1/uEaQ9bOmoLt29dkq59/TiQgNbGaxQWpcZyeOqp2lpi55bb8bHu4QKbExMELScCEZMUo
ROO9fkKZ6diQQk7vQ2PmADZM8n8dycFK/4v2LDeOU8ruEUr4h/ZQjkOzEQ4JPc8Q5L+mlpjNihZU
TDMgk5BrbjmssciK4fg0U3RF85hYkt+eJJ8a2g+ugKvJMlogSXHzNWOCDP5goUMbUfcy09tgT7ZI
1NajLCpzX2SPZP5OyHqWPZFzUjXEbe/UnLJPOiLH7tjJpVmq83iOsfFKcyOmYOlM+iACSZvXhYXA
e48u0TSEcV/uH1RN9M1/b5KdB///bHkgYRL+mYe7SHHzI3wDhyGrPD9qfnQnnBEgWR5AIP4Hj8DS
O2aniQ8zwlmcPjLnS7A8zNAIf40RmQeAk/+xdF5NqmNJEP5FRGCF9CrvkRDC9AtBQyOM8BJC/Pr9
6s7GxM5O3NsG0DllMrOyAv4cw4FjzGDeOeaGxqMEMCMbx+DxazCu2lwDmT68xn5C00e9tBOtJ2+w
S3uQD+06JNyp25EzSGl0aW9YNpaxFzcgUQYQUw5GmktASOCP2nt07cGcvhaUdAl4bh1XTbjoew6j
XmtiRcNEG2+xHwwXn7icPjfXr/FWjfu+hO1J+3af3jMJe2mzvBB3fOpUCgV1OwQR0ZhpuC5vvJm7
88Gw9Ov3CFoqzfuOEcnwY8so+Tg5WKjSsYRROfMgTB+QMRXP+idVydgBGjKP5jAojW/GbIaJSx9F
kcpMYc9TGfdEop2ebcnABTSK2eHL+VVYFbbGknsY9AMF/K8jWdLWUnr5GG8dDGGYxLVfi6NMFvJb
AA05E2yz914BUpigRzPdXRazlirZHs6uv483OHuTQNoRnemAOtENILY1Rzklpf5GFQfk/C8LO/i3
KFPG458O6SHcgEQgQl5bV6AZ5ReI6IIsblq6BV4OnqUsv74sVuoHr4lKF6lOjh4SCOPz95qQUWaX
2dnjl75JpNZpL7gmHT0v8wFKMaX2db4AfwW14HN5oieJzsDRhOtTxFhrHwwpI3mSVltigfJLtRV0
zOH0hXm8lpxBGfGt4Q7c7r5aRi04xd/pPgWKOI2N8Z/K5fqYj6E02RwhulTaUHD9c40qwUYa+aAr
BdG07u4xB7OF3IDs1UD66aCt9WIzcm5LccV8UpPBe1vPFICOUrWE79Y/W4XZggkTKg1FNBMFPe+B
e4+rJQingLoZm+zLPOs61jzKxJNzdQBEjhkBd4VMatt1BJ+/Lg/OIQf+onIaIm5LbiCbJp3/yeqY
O5S/YwmrJ+RaVDkqGgZ0i9Y7PS5xPfgCbDOSxUzkcEswPlN0jf0F2EwsC+ywYFk0euuMzJKYMLDI
eyDlyFRcBqfP+tjEyaymOKdevouEzHwinnCpE58UMSOHAHyNrjzm5kXBcC7MHsDI1wF0KYvJeWCO
ENqxQ+Rolc/E1+a3sfM5uoWmqy/zMgqbo8Vkfg2KshxSeN8gqjVHaAJGxIz8MC1AoMqj8WDoBeXe
2ykeK1ARtXa6uPIcjcvQuHij1rjPK1gvhuqTnmqCXg0Lpyr97sE8g3lirfsJgA16jQlGcogLws5S
mfQzsehr7buF/jZRMgB3G9NjegDjyu7gzupiMykNtQiIp+el0wYXm2LwGneXbNZYqUsgBgHh4Kn1
+4agMhKSQAGpElz/bFSVDtfLeAK8z9dSqAIfpFzKzYoS9J9xSvzFdSX7cl+flrbpAZD0rMop7EM4
Njtmj/D2nF9IDs/FE9UdHfM4IhrSs14mxBFa03J+twZ0JmT0F+V8111PYTYoQ9VlAfw4TjhPo1mx
J/pgASKDybwNWg7zHUGIuNqMGsFoQoglnndNeJhoWTdVrM+kWHAmqYNQQmS8kEBOM5MEjOLJ1Ar3
TolbPPKCDnuRCFYJLcRJMa5UrtBxC5WKeGBWLxycIB8IwbwxBIzmKSf7d3+BBetfRuqfsJ8uxem3
1cGXKgEqUfAA1/MEb5A7L7ubKKEM/GKp4LG1tUfs/ABBXuMBBGCfOrTtGBcTOiFo+yaPe72Vy8t0
Ymu/Wy6EAWTSbK3D5g6WwYiqnPcVTwjw67PH1HxOa8ND3j684+rpj+gIJwXtlrBtSqCZ2NxgRHSw
3iRVlMY0p0xS4R7IuG61XdbiENIjjpaRgtgxG9GeTY8TZWG8smNpgA4ed9evtZ4MNWJabRcO45wM
OjAOAQGo6kShnIdmd6Ijc7rG5uBX+Tc/Ly+rOoQkRGtqf/Z9uxuyCCA+bEDRlMk3ZWIFarG/6GMu
BvjKox+hV2LkAKIKVnau8gkCklTWRsg/bfWksqgwktMfS2JYDSBwtgdQ15OLLf14xznbtEkEr5p+
EPoO55CBp4Po2zX7xCxRccxVxvVr06d1TPnIzbHzxU/iRtDY9SfIuBAxa/qbiQniP/3+2W4CyEQk
UWSwN5F7HTfBOx8iSqfUf4VP4HrKNHpv0nMKpPbgjxqGvrt4LsLN0REw3f8LARG1LhuVKNWO23Xw
8oCrKCQ/EBCYxGPYgUNbSN6qSV1mx+mGKlGOt5fw8P1R9AiH2WleL7kuJvVrd3H9oUHc1+F1LmoY
8PXZ2Ot4nBFb8wE3hcqoXGRQUM4dC90sqNLAL2GX0S/SyEtMquzdDYx/OL1usQ1mtEzSzYiYDwmR
cboa8zW7G7cFZ8/kduHdg6+kcY0o6anHT/6dy8zgKRD1xXzPh2O45yrC1T2G39F4tCIEGU5AlJCN
jKJO9LGsvKDDfrhiSKFS3aFpNb+W8HsQ2zaZHEziatEMxUIMqKAbJVODwm0OOGI3gpnUF8/4NAUs
7bPLhb/je3iK5eZpwafPru6LqDtc9ngQnhKswddkS8gZ6GXMoGLJoMyaUUvxXZcFcwp+UVS+1mNz
D49zzYVIYaL5PKGnH55gFvAKCuD2KiqoTnr2juFwNsCietml9sj46FHW/NVm9016p+e0GEplGNIf
70a03Tw74WMYJ51q1EI50Kv/NTYcKHyHCnOQNx6+FbrinaPOFDHFHYZZgampogZcg/KVBn6c3Bks
rsE9Q/Cj8Av4Tx5WqSTuDpVGMGBa6P/hi7Eu1VlHL/ShEMi2NmEo08EHbDFKYMFU/RsBy/JtQDsJ
fnVWL39OgU/PkOEY8dKS5KpsIqfarOb0sDaFrX82T261EVlN5d/h/Jk9oECmHqEeRwIC0fyYnaY9
H5cp872o3HH+XGjWawvpm9wZ/GhZhCo2NgQc9xABExWtfnCuUfvbR03wnZcxvx5JNQ+MI68fGG9g
aHdk3qTxAsSAEASswo6kCU5w7WurY2NRJH57sJ0/w8Vx+6XZfJjtjoegH366NxOgD4fTU37Nm9/O
zeYDahZPULqDPsLgoiFYT04+CATB/DUjoRKor8DNTxgelGkVusGk55y5j7XRARxGeZcdEbGgymuT
kYWm7I7ubjDVjCI87ZWwDMARez5sEwn8ujlMSY4Br3tGXl3WHC0J/soW2YUHiwLWTyX2CkfA7V9j
xR3T0jf8E6CASxcadEF9mtk/kAZ2lbXeRLGXdaBsp2hHIoRcVReKnEdK+Q4X7tVI9KO1y0HUH+Ql
aljzC7058GG6xtH/8c8x34IG5WU+vBpcauzQgoMqechQ8bKCB/MFpcQMRF/0HAnmhAUbyxUHGxQM
Ko+w6GR3lScAR0pDKQQMtB2rG8FdQtpvULKZrB3TzP0Dn5maDDtXmX2eM9mGYSCdwVmfnwz+GK87
fUftmu4zSr+gxQI6Avfi9vikqhVl98nyWRcQS2mYprU+p5PSgz30Ixws4dsDr+oCQME7g8cK6j72
NaeEy3mTGWtidm/foYSvs/wOwnXyTzo3T0sP0xrK8hUiGNZXXMP8oO9ddz5XGd4+626ZI2Llnwez
ZwV0JRIBIq2/B8i19g/amIIihkvcRxWDFJUEyv1m+hntSOuiN9TjuIzjWMrNRudlu/sjzeXBT3c7
yt7Jwz2KYoOfRaVp5AijiRgXe70gb4lC0eT//SxuTMvfY8NlpXixkBhp6I1TwPCG8ZrV3qaM7zof
TAYctevqeYMbJuj7zaNqdJRJOR/QKB2NUayYCz30DzpWX63OG+1TATz11XWDNGyFvJ9emyRKpZds
/z6Mxd3I5RfjT4pD2Lzw47Mn3LbaMA6PM15SrLolWoEzqBUYJrw/+A7F5VB/2bSGDto7CEduyj2Q
78d70xWpgEF/30VppOix1fHjmAdjxHVSWp8cjMlsZoWRU5+e9A3LsC4e7+vBkci7Yd9UbDAJ0o9C
IfEwr/h0xYw46NvaDFU9zkoEowC7IF8pJSEImDFiVp5nIu5FVABnelhxS9yo/PKaY1/bXyehRVit
ER8Mw9E8hykJNxvUwA6fzr9X8DL5NDdy6vxYRd0T+/v0zkMg3fj8p4xodi1NXwYpUzYGANHB5RNO
U9m/B0mkm7SzV//zh5Efjy3/WvHNW+U8QLH203ni1E76qrUhXo5hqYcr6+R2TbRWLk01w5rcCMxo
goC8ZIGlc01IKHDQmUXSWDjTv5PpJYtVPDA2OEDIfapwPNzxZUGWr2IHzuntbrdhmGcNPjh4GMlp
djm57MTgqLX8PNAi3d/cqbafurExVhS2BJTk74yYMYFDGjsWLbVmbEPdilu+RA1yN+PVcF9LZzdX
onVkpoXpW4tFGFv5fo+36skb6WRR9BSxb6SYh+EbcjI6IZAA9lH6HeaOBR3E5bO+Ryij5zwAw0I0
wfW1YjfHA77CIAAOH5VNiRUd9b2xw32W/U16663/zcFTUOvDWQKu5d9CDkHP2PhXmquYW1zYj4DP
gTEAx/U5k0m4eupZ7s6H0XJ50ycTz77p813aulkcbjkG/oUUXOOwxIQik72NtZQB5X8LAH9+fzER
YICfwV8TMBntbTDC/K6yo4i5T31JTNulOy0ZJemuso/zAcAZ8IUN4sSILA4z6M7GJkiwNyLqjfWf
kR3x08KPeZz2fUS9/Nyhcwqx9QJsG6H0OESK1UEZQvDscFIkPoA9cFwYqgUqTPCBNIuMqyFyIA6U
nPyCVFgau4u+nNiz0+SLE8nYpS7hF44YQsUVCji0NpZjXfGf3gBJ0LScvfGHGWen8G6OzINzRqYw
xPILotCg1mjcBgYLRB+Kwwmg4gyFwX6IKvwJ9GDnGmjiKhBa2RgUYkzQCu76iQZiWnfH7AyZgNEx
AdsKJDzHTC7iZULVcQNRpNW8QqmQO2wEtDw7kOc5QDCdHQ3DxUO3xXX/ch6o3ZCgbhHiUYX6rksP
in8p/3PgR3Ai5iTvuzrIC5BZbLgD3ST2ZrsRH/yOv0R9QhcWPPUcZpu+qJU1SyjgiPnedW08gAaP
tqoFHd1sX/GGl8IZTk+Om4HbcpDMNOOiipK0RE5A7eiLdCaRFmqQ0nwx17fuQctCwxJnFUiJo3MB
xPy4mJzgx+8Pgrvd/7Nn6O31BNlXKlPIb/fPSayQ62+ELCd72SNrHaJdQ+sj4ekKhrVIEoxsI8V8
IhJAFcukZ/4GnotdMBBkKRxu5H7JZyVhIovZ+oIxDN8/sriHxL2rgfbiwQe5KvXuhGvCyABuTR8q
c2Yx+NGycCE2QAThrmLJwflmYIS04XytfNqJczNmnrOQdeGW4e+RfxrjrDbmez+uLGoLLwyl/nkh
ylyRhACGbT76p46QRtUNd1fsOTM6uevh8gp95M28NTxGrO5kcTamB5MiqcKqenWSrG6kRBFJpFnN
GZDk9DSGAXu8eSLZwW9/Wz0jn64F2tfMzI8lbWk/myc5GdUJQOEBe2u6AwSTfaicm0eddfTe/Io7
2v/ndMWZAstQcCIZx2djy4cN3f6mZFpYuesOY+nMiJuV7jiPju7EvGkOlrGJNxufnL7fEdjnPG7n
JwgoW2o9y/q277t7MC47cHPkM9xEjiPtGpD+CeD4H+Xrunfdb4MaV+CAOsVNo0hjDLtrAFm7DWFe
LBvA4yaYiXFqEZThtNwamHMwnQHvXOu3BbVyeo+qaL1QFni0ACuq9qZn0HSHxiYjAx/ihfPmTP+x
blFIbp/+DLQ94Gjgj80HzxShvmC9F2eQgtdcLLYJ3mREH327UHWfCr5r5nDdzSLdHWg3UtfwJdlK
mN3S1Y1F2xB/p5J1qWz11WaTA8wNEoLOFd8VPn1nv3u5DVYxhrmciNp9Zo/1JdYNGz643Q5G2aN4
klzIzdrNS28epKAbYJ6oxYiWksFa/JS6PjEVWiHCdZxhKw4R58I/LvP4QeyvTU5b3zT2JjZcwI1s
OGBETZ9j44RHFK7I8pH+e5aIlpn9psRI07fNOkCJ1PLGCBYbn1Dh7XaNblqLleWLHvKiBy4HOKcS
YAWa5+/MoIsL/9fGBGUrQ/w9UsI9xBUIqSeAoYUB7nQsjdnBR83gVOg8B6RwhFP3fxENEVCYU3Je
+WdtXAI5YmPebnplA8Lbg4RhLOUFyLlEAYp+Y/ved36UgklRHRpTRAIY0ab3gTFmEcYRbEO8j0uM
rYc2JscRJC4AJM1yx3nTNh+ogg/uB0lD7V6XY/NIdY65uQnhg6XrIRlsR5PvpD/tcd8ZgB/iMH2G
pCYCn6bUOCkTi34/LK3CHqwKoGYQ3BNy1HohklElos2KaTUpn4SopBPFQZBtEth3PvY4p9OU9gTJ
xVRyPUWtSE1ovcITqnVuRavPxxOlpanewW4Bnduj5LGArwsGLD7jq41O0GWuyDkibi19Cmk+8WLa
hX3izW9PgEhPoFi9IeQD4nHJcIchwbsECJppHCcZyPYgdyj4BYKHm+RjeCJrHVjKonRoLnCZm44S
fKNDOXDglFg7Uk34YGARI3nmJz4ULGYTxlEh8txBKVunJLmIamGEzvYORBoh/0crgyk1IQaUCnii
w41lJ/FkSIXy+CVnY0f6tujoufAu4AFXGz5zaIJd91ir0aS97G3iBRlU3nc5ROuTXVnMzrzPdMw4
AZNy/EjmFgvjhXQB4ihGSm4hb4XA33ScI3/rAHFNBimyrgH80onXtKDo5smIAh7NDameqWecMnoM
ZaF3x2WQTgUWHniLTUlhJ2OvwRj77uVXLKhQxu/G/+QLHxDMj9P5+CfwcChHZgY/WHAFV+wwadJH
EJi/KElhFd9/kN6n8/xWBficAZd/MZxAY5I2vxDi96G8Beqhnl0QmAR1vI6NLol95DW8MBq0Pyq5
IWGoMgbWCNbZ2RbeE/Q6RFIVaUBxX6QlEFb6IBsLr2MwW7f7YLcKdvqYldPv/t/OvLHBQD/SEFds
pBpA/FFCe41NSulxSHqTb8JBqYPDBw8GvcXMq+O+2fdBuFkbvdWdcxY1kGHdYB2X47DX0c89PAGr
NzJwKuI5ksImxCC+oJkdra6O2ICKNfQTS1A0JhF3y4AtdivOgGaWP7ADtMgP646dgLjaavr8/PvA
qL2PFxVyGuRNnaAPIDOyH1R92NIK4oRYuNHManVw1GlxtK9Od/HA7ILdC1y/rIudRVRMrn/CWNwp
BjnrIZy4kUHGXiZwAKBkw4zyF4EPkSgnU1DKd1E6fjYnRCG37C2zcIcfdQyWhoKL7yuy1++nwSPa
eWB8cHPh8JFhVedAOdo19hBX+CFGU/ejYn+92yojFZH2p7AxeK3ffzglqGu6kG1FQiT/oTIFGXPl
VZbRcIGUKzhINnZfGVmK7HGOwAcIxXDXEYJV9C1EdQIbjpeolempOeF9u9TXuwYizVap8aHE2byC
cEA2VHCm58Tt4/YUCGHw8t7TF5AxVFq+Dj5Rq+OEB0HYd9/RxdaABjoYiz/tB6qgEXL7J3UzsKmL
9h3UC7YIGuYIbPC18nZR8pbelCbSa/M4dQW7KbvYMek3Fy2EAq5Fs8h/GiKByN6kuRE25CIIWgd0
a3a7hFXUN1wPHqBYih2pxPGUcHghE7giDzaNtpp6gdi1qZ9iJhTipxk+gfu8M5ZsSAEiOEbKbFrL
h31BZnwzld8q0jyu5ZQojaxk6J6X9awAFCCaFo6iodw3rnstquYQzYDwzHNDyT62nR80IyKu51lT
xPWzYUUJzdyid5+W1tEMKrNMWjIksDO824AFHTiHmUfECp+fD53/zXhM3vFjhh6jG/p86H7zi+hB
8+4ROm26ZcRtb1H6lI6CUz83fT3lL5FcwQ3/NYtrVA1pQF9s1joy8jcTo/uH01XtDu6qUP8hyWQ6
EpHKz/Cni82+Emkr6hL9Dmqt+SPa6FPc+elugWsB4mrN+TQmc2AoOLtDZLxyQjxUhMgDzszlTD9Y
0c+pCzTmhSof4b9Z0jgwWsghBtkhRzI9RJW36UQsTQOQGEQltgoGc8JPxOiA00+G8RCoSxZsXQI/
40797XUvBLfkCoFqm+yIlAAByab2NALw1ykDdTeYtjjLCAh9+iky8Ff6TRq1gZ9rK6aAGewZO6Db
Y2+/eVsDkLe+iWCSGhUo172RDt06eOZDt0qHzPsc5iiMmIlAIWMyNNVjEpFEUsiCiN+7czNVDsLY
PI2plfAlAs6SDXcDxHF9XNGouvA3mPwDAX/vvlCNVB0UJP+2Mz7Nyr4BZJ8n9/Q0tjv7yoESs75z
JYA1RDMlSb2Ckh95+BL6LKZITkwVsaHH+Mxr7/2jUfMx4jTAWQ+7cvzF9Q8gJjC8iUtFQH4hE2Lu
QaUG4Z+yuAVvYEpCmtrehMgcILfidDskwUeghd2fYdy4z5yKuEICS9KPOE/jVR/xkYAXd//9pc0v
KoORKRyL5j3CR4Bk/QhL9pKcMSS8ddGeFgnmyxZhNeQCgujeKTWwiUZYYeRI6bxhBk2E+sCoMGFY
8SpAgAFUU9Xm+8Cp+hkyZYVO7hau9SOzMAzp/MePIdudVYaPahFI/bEaoiwiN9BNR0jFvikDs6JV
WeAJQH0aN87DUT2RwWn78I/MbP4tmpAdPUBqwHWgqA/vDhbXzdZhn9MO4MaKB5oV/AfZ3QDsPbDU
oOUJ9zj/Nw8FbiDv5xZqKcwhV9c9mwG6aHqsNbfu/lfzKa2nh5/KEVj+nN0d8mo1HfsX7zT/OorH
ziv4kgGCKbBJOgkkLKBjQLE8+ufmhHMOM81UqLQDQMWAwy6/FC7oTMUvnPnZ3LGil3oVkQSDQrXO
I0Iwc4FX4qQBpt2SV3jYYElBdCk3tc34H85aWGL/fFMhXJgBIpaPo4ZBOzC9vEW0S5KaA/L8UUXR
K00HDMl9Y8W7kCEWaLu2jff5oTTAVvnt1GCLMp9DV01rctxWmBQjm3vTeqp8OM/46kuiyvA24qMQ
clrJOn+MSml6n+V0OAsZZ7DGhHFr3iSPd1tFaEp+ee1IWMAaKgWB5nO+YdoF3unqP3aXpOdrP2p2
njE8anIketH9p3FFkMLUCRIfGrtigiGof0sgCy6cCWoboEbEK3bp8kfr5UBE+wQuLeoTO2ju0iFj
yvWJ13DXP877w8mWWb8bbFuzuNDqf3TmpNCpnFh/kZzli1gADRiAS1p2Xr4ysrwDhgRoeAO86CAo
exYICUdEjl1v9x/79fT7aIkLqDvF/fw0ND2daMi2o5J0jZu1DMQBlCfdwMenb/bwOnwEzKogagg/
+ze+VFsa+h2J0Zy/bQA8xBqHu62Q3/0SHbZ1IFCcbTZEebCczONQT15pyRAP0/+w4fO5f2BmAqHb
kiMl9TxjUNIzeYXK65D2g/NWZYnL5PBEQI0zOAJSvvg+haqgRpAaWw1K/5FtFAo4sNDr4utoxtdt
0YXqC8Wud+gx6Jbu/gNkXCw7cTd1zsi5DtEIPdnNy098oCMkR/SfCAWgH0y4ZvsMFOCsZ2PSAZ8b
FX2TCtIhioL4LkJf6gMqCDzWwKrUX0QKbyu/THjW3HdhSwTW6CW34GnL5N4KXyIP7CigmOFa1RTd
JT3E7RdVC9Ns4WB6t4R/F9t8F19CQrUKkv0Fev5vxqkHEs+BBcIoflG+erf5kxrwmvOaHUnEohpn
ZMzq6vu3fbMKWAAKkmTLTD6qdpaCEPYRCBPy93fGZpmC41zgUM9Q45UxgytA1fgDt98NDtaJih8v
YmesA3TyQmANWgI1ugmmYJk0LYikRwjU4Y/McuWXGRvdSEqfCZ8S/dQrwOCTTwxK1P0gxmB57OKT
imqaKYVg7cKYyK8+0LUxYpZ3qZgrFjnpNz49RKVLeanw0qpwjvRJlyK8UN2grGL+0r7+4NvBe10H
jx2jSN3ZUNU7xJeXtA8ioeQLN99UnSALvwd9aLarpVIRXuz31YofTJZ1fETIz/FyzVAG28oYAroh
U2Hol/ODUEZDXhqsVWfM2iEGQcamgicwfpGKxyg2e7iZIn71gQde5pP4JwvI+gEeToReIEywzItn
NSEjjaK9Ix2Pv15jCgQ4SrGZxyFQMRvWAdyEsH8b0yIXTwcPSy/m5MfxwTziiSlCRpy64jtMFHt3
zyEJ4ndkoR3yCOs+RjLeMSoc2ZDbolRrCZoPk2Pfp468MsasYnrMQCwN2VwzWlDLmUJ6hDr1WGqC
Qv4VMgEApX+YyG7Azh9oFzH3kqiswyj3IJOEN64C6zzs4VatUQYxH3D2Ovzu2n6zjsfjZWOjy8ny
1GSNDwa2aVgba5hKOBerQWzIqCMJTrOwrfAG0H6zD2NWHpTlnEGb5cWj+wgb87kf/yh9XnEdjX6/
v9oU9zRcE3q/cn1lHZCK3y1mJkTiI3b0RX4zMN83Pr/Xier9m6PAFhIHH0xJMGzBrGWmYRvD+M2i
v0IdYxWzai9iPYZ308/HehwdZYZ5wu87uP5K0pUrQYg+/HCXAVN7MTZ+a34a/6pRKAf8F5Rsf3vj
Z/Wm91+0D8YGzkk6P1pgnOzhTaT++SYa0IaAh/0hMpQxBiMH0cUV0anS/xDqpf8tVUP51CPCU+Vp
YcqIG0lA1liwjAm8EniAFgoglrlUivm1vj2CO3a35UYhCRz9NQM5KNnSE0QlBDkIL1XChj5hyo1E
Ggti06aHAWyNxKA1srqtuCPgi0/dwNwAeh1KrNF2oDO20lKYAGUiNkyI6Bt0yWa9INRzZylKJ4xB
ALmy4wRXVaA+kHeIsAPp2Iohhxb4hPJRoGxOT2zfoOUgkDA6DQVxpWO6TVoXlyeGUzB4+VII9BcI
mPt8Zkpe+9rk7r3DdyLGpAAJ9F8Ee3Y3Pe1hXEC4bboAG2/egZSFT/u7pXTAMcP8R8jC6f7z8mXx
DSlmfgdRo1sEWv8QzsTOssSz/ocuZXID4FpPZLXE0UQD+dsh5OCnZGK2afVw1ezCLiESpfKiC1ex
6e3zRBmWdaqfAwPXMg79ZXnqPxkqWXptvYDG/2O5aGYI7sdfBGm6+DHIOUoR/T1Zwebie4MH6dDn
3/xmxR7CJA5WNRsDhlA/PC2qqMuOfUOgV2u2VLUbvL85BxWaHmZE4g2LJa1qVaEqk+UFbPyy3xjt
iuhntIL57cblsp0CHXN6DhStrfMh8ZZGTg1LaxYXsIIIwHAdyEUwCzm0I6oL/Bazkhl1WCWBWcTN
HR4Iv9F9oSg7a+zmY9ABJnw7jj8uwk+nhYtki2j2WCJqEMkfBOC4i2k89TUHExnDR86LXt2ptFZd
HYyOZw1IyrVG5i7dMlDjcNqwIqtcjmBV9qvhwHwVdMbomqhMN+O0QtF6NNarBGwQ3wgtPFIkyGVp
Py6Gd43Tl+cUmEzEorym7NnxCDd3dg/sGw5P5TThdar5hZGOQMFp+s3vHL4GvJw35SGxMOaXDXgj
Z+lK0gItHCQ0PafoyjAuqCy8J02nlILS7d8yjN/JfC1EnMitrsZ+3vVF60ld46vBwIAtYj6Gv0RM
kx73rBDFER4YTr8l7w0ldfBxHnxbbaicQhhldLAczNYH7kStuWELGYW7TI8w0oimi4mtu7mPh9s7
D3ScygMtzBz8PH2jdqHnbbGqYI+fR2a5W6dFD/gHLmoND8ZwGawsDkq4lLMMKxHZoZL2ZQ0OIxt8
G5gAinYGp4y/YcYAH7SGeN80Ib2RYj9CDHCYE07jNWgqNnDop85mCqkYsi8opcycUr1bX1RVpDtn
l7dej27jCViBykGcvosK3eO8tLT5F65n9q9IwlpeW3a2MNkoSA46ZrRcg0ImIGB4+FbuxAZ3J8Zk
kKwa6wkASD9aAzustPxFSykQf4vEgMmCIUp5OjKkVUCn4B8IvuhNX77AHX24o5GFMRj7zABkPj8P
hqD/dk/AdhrM8ws5cTBX/GbeGHsV5yWZGG69s9mZdez7mfqIj47dEfRYNG+fOcU8oU3m7gCCmTwB
G6pnzeSVlO4jgyvF7LfE2GtWJCjYIynCbu6H2iT4rF5BE/wLT7DQTo95YX0j77PImAgPjgegWb66
lzx+DxECg4o3QLhTAnIEOntqag6q5kikGqR9DdThQnaTzSEMTRgFVp44w0SX5Re5/gUbGkEapDK9
6gmNE88W1ZfdQ+qEHQmxHpMgn3WXzJYRrvwT4ObQYbYOfXTpxMlrRTaZjPPBz2Pbn43SnkxSMArW
ECkFW4A5oRJnxyDkKxeUapAzKVIc5PDw+Ss0KtxkyVU8NCoEtLGOyABkvL35Vaft7wG9JOIfLFAG
K/As44SY/c21wiDm9DKGnCem+0OGgsPrJmQ3ICuKK8i8dcFE0VPfa9kwPRPXDH9xDJnJOmzOM+RF
9eyRaFyJD2Pp9a7NGGTHokJsZXzZCMmaqm1JzeKk1FgnRj19pohQUD73gCYAYxJQ1n/QINW2Yj01
bBGvt4veD4SILIdScjl2/sHg1ORc3AbjZbaBgWmoOUsiUuSj1mDfhywED/WGe/nbVA1OIHZaiDrT
Z50HCUBfDQn9Thlf50dwkz3tNwI4CnGWOnhd50Gu0Xeqq+otdx1akKdENkdeFanUd+IhwY2cP5G1
QH+OJywqZa2UwgMI2Wv7jplqpDNKZa8fqznBcphHByh6su2pMDdwwEOkbw3rTrjWRGA6DNa2bsdY
cmg6i69GkyGrW68eT7jWM5Q+AwBMoFtmxLFkR8DyYG6SGoERBsR6POLeRLBpKTVGTKWB5HLmcoZS
IEVRfnLYfyCO6clFEt91drgbm4vrAj8XmZNrcJRgGTOSr8YvWGvDvI/FyBucDZ0E/WZlS9x8o88j
t0OWDdORphdTYXLANewGzVlrXv1NYyOEJUeRp+CMtO0T6BN3ilcgI6PCzfRQ9mFeAl9bU1Ti/cJ2
KTyW4Ggobz7zG3H6u/oKN8rdMvp5n+hemP0+2wsJAPidyFaNHaiuzzScaBxG6DXo0G6TN1eIHS3I
OVRLoY75t8Hm5MqN/TfTws4IJvxoEwU2BpunABMpiKQUSgcJXuaOMoCxb9EYcnggG8hkQ39+YyBO
1lip/hI0EdED5izUjQCpAtCpOG8VCAGgn1sC/QUrLmwEdgI8CajxiP7EoqgJMbP7w2UhQacHpwgl
erR3J67wCfykZyQg59hraWjsZ4WePInv9Fm7/8grRNIm7Q4GWfxGYaEuG6QdIa0d2VIJMiAv4B17
TyPO6OL+xnwahQzrGQ/eHF9k4bnm4aNvjkf4VOhMZnf8j7OTk8WsXc9/7jVmgpgbBsrGxP/BLG6W
lyg/YTTlQYq45bbQvFzaW3ZJwD+SgFozOdjM+DOdQbgfMWDMFC/m/DrDqC0XdsfGlMkBBFqOJbP4
9tAe7ZF26OJBz+r0km5ZTiPLrDv2P04SlmsphfufhgFctBVLkD7SUIGHmqWArzvRt0DuRASEcOSD
mplvbpFz2ZXWHqCA2uDEO9urRgqMz6NOL/qTK2tc3K/dGJx5gEzkRgydonOmNRK0nFgJkyMFILgE
t3Skt2zRJrdVTwp/LIg4KNRlmGhG7HshTyFKXOPbv5cJxA/1iv7FBOU4gfbz5WsPjnnQ2FtHxYgE
hS6auO38NQ56XnrEwlMmYHFCKO5PHElMkDqlWTIyek4ar4fF3w89BpvedSZa0RwbE8TzibJb7zgg
MxQlTr5nZSddhUP9qFb8SPoQvWNDLg2hbfMvpB4db99uyIy1J6eNiXuUGaRQe7SsN9g9su5gAKG+
w6DFFCpzxdwlFeKb5FIDWfVhTv9N6AqVw9QIzTk/sYGS2mkuEltO2dkkNL1ZeoNKZLCUiw0MbpGa
edPQUvdpnckgxke2uWGfhKpPQ60tDPrNxI+RrPTiJ1XMyV1idT+y2f8tdQctp33ePbCl8/9r2ZQz
0YrkhUSTHSZscWE4zCURbfnAr878baIb4YmfpuS+uz6a9j0A+zmal7wAvXgTXlhYbiw600PGWprl
URfn+qqgQCDaIz7R283sgyISLIAGWGenx5C1K6gdmaIDYhtRyTE+bO/vJkgynzAHl1i3Z/SQADFI
unHXYd/S8jyFuMLzh5x4+ZeSRBcHhw4jLvr2lkGG+DzJefhMPHFg8Tyg1ocZdR5zbanidmjP+XL/
DRj1nDMPgxofiQvlKHLx7GX9MvoP4KVBC/xT31OhEjg8tvYgpOKCUbUY8EV8wuxOaMjwbM8RAr92
JuwdMymwSAfncHVCiVWHK4zpl5XFiFhS8IEkUsbBl4NL7XyGa/nRL1zAZJGD6rM/Q9Av1oIwcvYP
h+8wtcL4IlqW/o889h4wLR7yKIFkyq2ye1vCh8KYo2BMLA40S0GWKNWubsI2FQYCRtHAeeMeMR87
V3ziGn1J62Xd9vTczDuB9SFJ25w2ogsTTekH1m49rcmrc3LHb57gbEjrfZmN92PUvswLk1a7dHaM
CMMNqyP4YNzFY5npf3GjqXW40gcPVNv4HbLISVoLpmLsLrpWZcJaVf1PIJwHJciKQRWL2h7oRm7z
+remPYREk3hr7j703LuuofF5xvOMIQNWB+IpRHTuSJZjon2cAJ+z94idEE99TuNfTh/sZuXGuDUy
lNdvjbMCPInR3c9zeBTyPiW2f6TfeFg7GL/leSasYOuO0dAQithog881SaLNkAzQi7gGvmOg++sp
ylhS5/9IO7Pd5rUkzb5KIa+baM5DoasvxFHzbNm+ETxJpMRBIiVS0tP32k5UHVu/20zkQaGARJ48
3iK5h9gR8a3vPaetS3QyimyoMFQEtjBoZni+8a/RRUr+lqaMtMvmRy5B53S/8OvIgnLXBS7hErus
ofSeuNyKIrh4WSRSao4Z9mQxG/Z8m4qM65ab1pk8Ktk/1yZY4fAuAv5tE3PglDo8a52MQcp/+Y6Z
dyFaIkQtkdz11UMW48cg8FiQZGHfmfYiqRkLrFXjcWSoeNm5182VWPDzaqwSChg9+5EuDF+K3kkg
8qM77zVp95LPwV+usCCi/WF19IUwhUn2YdB0iaBy8GlWbXjytOorY3Hm8wmJqiEn0zzACZKNtqNd
l1yHkCUwjtMjm2/1ypFMloXrCPek2ptiy837QHBNgcIze2dqpFgkHekE4kDlPVD+o4OXEMT2y7ei
L4d7qnPSgDNQFOsg4cxt2hZBOqFXixfOXNjaIKd5Or0UE22Zi3+fmpqwXNrt2Iw5fjB0Lgl8Y//F
2UjMadFvcvIarMwGOuHRDn8zx6siUd/Dr9zjBJils5EAs9FuRkZVmLMeBqId4UVYTZHK6vC+Pu09
Iz4lGzPND9JCEbcG9mqqvQiGRNiIoWqIjxHGjKJaLMI51cNqjoul7D+LHMsUxAnKW/GT9w8lbqaY
buSvOzzGZOHnB4gm5nxZ+9S22fJMuo35iS/iVpKGZ1dshfTkjNJwWXRpAHQi+5kGB4QeWHJ7+1fu
ZLBGLE4SFLJ99dk4I2AxsXk8v+Am/7J+5jU59AndxpXV2b5yIpRvEght3Dcf9I0OrfLh8sYv2K4O
XLbQ11I6HZRvR6wIj5j8ZA+NATais/4wKCrAHaAMvx7RywKZDZcngn3zhtuqgVoQeMAkDgk+Fe49
9DHzlwgquqj65lpXUwIafQfbF2te9aq+0UxFueTZ1Ven58OMXX3/Rl+RigqTNGlGpztVUUpY6zni
TK5rKbNFJZYmAqUL1adrgPDzwX42lzm1ZPIF8N9K3pI1iSnEnEFRuTE67SQ42f6R0qvsoUKGDuLQ
EvpYpt0zFyZKxwgNE+SOMGaD65sxVBek69/XE9LTViQ/COgqqLXg0qOeaY5lgkS6eh/TjfpG3Urs
0Js8GRRGRxpYT9aERRMqjybGwiKujWd0m4EOrQaQqwrg1xuQGs3kiBB0aXNMrQz4RA2GkF2TZjey
25rVsWQ3536fTKhO8vERafqyZ03xXOA4zUk61gRYpD4YTOrWS3t1JFUgci7kA8Vd5hBx5bQHxzd7
XnIF4h4jSiIIQgml9+Gps7pyC3wzRoIC3YD3apAeKCH/UwQgtNyjbz48WCjWehmJ2TmtFIiQySJ/
FpRoT96PzUh7gUdQBbsH41kLjZ6QqaqweFD3od7Ne6Ag9NWVZj16lz5bs9av6xVfjH52BFSi+LYN
xHuKEbJTsWfG8ilpC+7tX50IhswAr905TD/UF7uwwo9ZFMn14e29opsoqHwzFvbPxpvoSSuHRNsN
QQwZQVR8RLnR0iADEJzHlw+RxEC6QBCwEc0zlC45DpWpQMdc/HPMNi02Zmm8H62HGTS5QFilafQt
noKsv39NXnVE2EJHlUZqQBj6ec3fEfDtRYqTHDmHg3BNZDvnskyKiVAfiPzLEeZYmEUiPkRtlQDg
aFbGU9ZHcts/AQcn1HimLnCk7Lh7oMhCXgfgX5eeheC8QljMxkStmJyMRB9FSb6P/nsdSzTwu4FK
Yi59PBEGLg6esDo6dGUiJq5qA61rdRPOBtG198C+zbda+2WA8SPnIL2G0yNEAm7t5RD6DV0Bmsim
ApcFms5ZoJBDZy8TYky5swLzQ6mAVsKIeCEQD8pO/JiAyRo/oKsUCje1j2h9R2BCAYwMGDsUF/Sz
S+9n0RmmGDPRaywqg4m42IjNiv0Tmgp+qyLYykiVUofjVWt019HP2XhMatrRCHmER0M9iBcx4Li5
NZanO1orBDSpeNXYDmAHiQKEgL7U9Lc87iIUuaLkOqn9tzI6RUJlLThQ5MhRJouENSmquY2OCeQj
bWHdK6If5g1BBD9aYNbFMVUAkUrmzeoALzJ7UzEs1oOKrEDnreLX6O7iA98FOJc0dwgjaMwB6Lpj
DvGE76JOSCIdE2N/U3Dr5dB3qReIBAUSZLTKLE7Eufy3Sm9HvMaUWopuIvbPmUi8ciED6FMuEaCG
FCK5JhwAAEnvSJSQvzMMDkziFnCMblIHRkuFzJgWetGGhlxOAVTA5R4J2RD584CeMxLTcWRwo09I
K5vhiZohnUvO+5mWnTqsFhT0bUFZEsa0iFs6xYtNQVUsxuz1CEeFbnJAR+REmg76jW4+ZM6W0+Mk
nQFpW78Z4OZGSJB45u1oT5S441vuaROjfn3llot2gm5Bp0tX9zUyiaXN2e4D1BGfm1zHiTIn0hCy
SGpgs0c/Z+wpoiNPXsUsAck7YcINDgHc2ZzAMCgG20k6arpnsdmeOSY3fD5CNLrXRepK7lFYYQrX
wYnzjF+MApfmamQiWF1SG+li7g5hhDB9SW8jmtD04zDMnwvyexq94AiCDu77P/7jf//f//N2+c/t
RzEp0uu2yP8jP2eTIslP1X/9Q5H/8R+Hf/7X3ff/+odpWKam2qpt6Yam2Lqqavzzt5dZkm/F//p/
Sbcyl7aHJl9c0byQqfTfKER1nChqGcdoGUf/Po5hOunazup8oYxzggoHhkz2kQzpLqFIkdIKCrQt
bBlT/Pbfnk38pi/PFuvx0Toot3wRE68Ck6A6SaWSS/QaJu6eD9Ey3g/vUjd1x1YU3VAc2bkbL93J
6jG9mcXihI/f0V2IexiRG4uwZSDlzwf7NpD5/cGK+uRYscxAFoGnRAsBFPyh1nuhytdpGUptGcr6
PtS+aipTE0OhYujWXQJBUVxUA7LH5LJbBhOT4O6DfXsu+/tgsvHfz2UOicNptxIufLTMIP96ETXR
c9vT/TArvw3ofB/wlJ6T41Hl6T5N2qtQYLBjdzE5oJkB3Uwf/d/7dIos5tCXOanr28v5fGFEjXsQ
Gc2q85ZHAoLUtD3bjy/TME1b0xzHsDUxib6MtM6dU21LBhtnWEF28/E6xAZRQEFIQYqmOxp22sb8
cQV8GVPMpi9jlqWqx3nNmCIXL7wWC3eyHp8H05aJIv7OHxPlyzhi5X8ZJ072+dYR41T+dYPhdrD4
aIh74tnLv7E/6uaXke72rZNqN6e04nsBAe1kw5noo+MMhsPc8kg/rukvA91tHpmu5bFp8kgnIict
oPmedJz6eCPj1/b22mbG3fZxONdpfjh8rmlrrF47w3UI+70rP71ZIXxVAkOv5eHE9/jje5myojia
pemKdTcvtIuiqPFZKxZ6qGBHK6Cpoo3PcCn6ctFt3bV+nIdfxrubH/bpXOyqkvEweQrp2kQpQPJb
1HhaHqxtoLvp0dRxraknBhKKJdFTww2e0g015d8H+udBfP8KbcNwTMe2VUXR7j7asVGasrH0fCES
0qIIvB6Skr2qJOHwj6UZlexHRx4+k+pB2Ul79oGASlE7VlAvzhwSRODUyWmyI2tTLhFKIKSWKXpI
tCCCJh3o6Ik4I5cXxM8PTrehhC068mASdLVuSbODaAre0ljnzBskEIoHi8UvOly8S0/dyD73wTG+
UgqpQgoINAaduJcmRIL7VUOoLQnVZGjMSFJEZH+F1S8QD2bdrPbOJASMANvYQBahqjR6PUO6b3wF
jQG1rNjL/G3vFSndgriQNLNo+jgQLFqPMr04UdKZ0BCekH3LMb1x88nxRnRxivJIkFyV0ELoDnCw
57zQE6FjcXKiRlKB6jxQNB5w+aR/3Jysn3bjcn4DHETKYKIo3GJI/fET8DcpI/EvwKZ+LyZE77Ru
rvt0kWeis6V4F1hxin29/AGSw0ItCe+PcP0Kle5AiVb60BC97Nt3ZLMXWnZr0lBXihmi8Pn7JFF+
2EMMFpdsObplKLJzNxsV1XTq4njMF2QkCecoLYn7GncT8np/c6i77epgW9utZVb54pHWzOi6THo0
wtLenLxd/+5QdzO/OqRpsb3yVLS2uRxbHCp1B4a9KOS3PNUPy/nbC7yLdurt3kySdZkvnPFQ6cxE
5kGczO8tw/ywHX4b5i7OqbXbNt8bDCNyX7mHqtthpsLIEqJX8totw7U91V2Uo1+Tg7qreIF9uNBR
E87ovD1AfPlbw/wR2tQ3Syt1jafCpcIbx2RrqDWjk/i744hV8OXwV9TLepttT/ni+djDHg3xNEa9
q7/3jRRZ/T7KujhIx/TA04j0MTl0zJvFdYWkFBV4Uhu/vzzxCe529y8zQpHvDqwsP9ysRmU50WvW
laianqKV8FD4fZSfbnvfhtG/P5RtlNY6tRjmFuSTVxFh0FFO+rktwvh9xiny3e5g69uTZli8vGcA
X1gC0o7G7sAZ1fLaWh/obm/InVIzZZ0HUuaPkGZDxxflPVFJa3lzYkn++YEMQzF03XYM624NWaei
qp09a+jo3wImt969dKqp5K+p5aedl/jCPU+F33Bom+0/7xX/M7AtXvWX2X5Qq5tcmsx25DfzA5iN
KypTdvZjSrKLroKW5/z5y/013N3iqpvS2Jsyz/koDOXp4MJsbQl4uC0f8PNR9dc4d8tLP+nmTqn4
cCVoukdxVpl0tKpUylsiJ+WHOx5z/q+R7paWunfWSpqfORRF39yLTbBRdRYf9NuhLKMLiCKI0W15
i21Pd7fOcs2Mj/sdY17dK1GV6c5E1pqQwWv7XuIv/TIv7buVVua6bdvaQWwcskthc4hDQSA4gHRW
CgFrvGx5tLYJcr/iLnspK8VpTFbQ55D8ALpDFtDxWsZpe4V3R7GRnm5WXDNBDoNrz+mMIRojVrj5
87Y3KGbab2/w7jBWMys+JRrfSplTfno8eTdiPunjsLkGy3nLQ7XNxbtdJFG3ynorDhWgK5B1KQHS
r3LGxypx7bFgGogiXcuYLR/MudtAqrjSy8xgAxEFZuGNiKDkX0gkiu/xy2t07jaOS64p+dXkNZ5d
dqnYu8R0Cceuxd5/eYEwSD+Q1bN6Ihfb8oAtM8W520oUZZso5pUlUHokFoPnbYf7XjMQQNSWkVo+
n3O3lehp2VTFkSSmPkTmyY3mNE+ovApSmx0JFJmoE7SM2TI972P69JaYN0n6XOAX79atngv37UYN
hgYUWt1aBtNbPuLdbnJQb3vHqXjAyi9GYJK2dKQmbhM8UVWhmtq29Nq+3N1ekpj5Tqk19hL6GZ6z
HvIbd7WMp1LbY7W9w7u9JNcS06pqll3taZxpFaa7ojP5JZs3/WnLK2x7prvtZH1OtfR8Y7lxX6a/
iFsvWWAc3WgIaP1cbWPdbSfKYVdadcz7s2iVKzpZT/S1SEOb1J6zaHmu37cR8z5xmeu5YpYm81CI
8QJxBRO+EXQjtC2y3yMtkjjM0S8Bz03RbWmv8AJrICQ3KOTFJsdqh+oTiiXHrWhZ4k4tHUmyCErk
74+p/v5Kzfuwv97e9KwUlxiM9HBGVD/2/nEaB5A+8BRcveQ9IBsgePJn6sywQNr2st9nqnl/Dzhn
jn45ieNclGMSImfsVT/rwkjyaC/5/WH/P9Hzf4dGBMrfX/Whue0VReaMtSFvifIPts3uEYBma2nk
x9dqq5ptaY5pkoj4PlIhKafkeC4IK69+PaFDs/PxROtJ3tm0PFLbQHdLfX10inW+z/PFg+zeuuMq
/FhROu7ter+Po/64HL480N0y31nNrqxrHohqc+DQe6dFCNeiyQgNBivjSacF/kjzkBy1nnfiq/xx
0n4Z+o9Vr9zK0sjyxYVWh9Dopx6dh9WYAonbvw1bU48/z5K/xtPuA4isKDRJ4lHxn0fud3RXTweA
iP/WFdg2GEizZJ1J+X2KaGV5y/J1SgDR49N1yn7iomn4987TL8OIFfhle9np51xSbYYRvV632HtN
Wdr0gQP2DVAjtB09IiT482P99VT3IcO5WOsna0fIANrOouMN8rtLzLwbXRFqTX+flT8nAL883N2C
rtdFtRbTn1Ao7Y4Pwc57E+ZaeM22bFTaz5Pwr+e6ixT2u6KqpHMsaqt0piPco0OPbC8ubgE5U3Ku
NBEdMeyURp+Sg1NIDEgn6lKkZJs3rBKECZc+EupMJ2p5Cz9uol/ewt1mE5+PsVSd+G3/1BXgCILG
EiIonZbtBT3xx377wHcbjlXvb831ynwSeLeyGz9p8NrcXUD7P+IMgN+LNW3LrZtA27y623/0Sux0
p22+MIcXRBG0MUZrJM/cI8A/g+xuO5Xb3undpnO6rGVTLXjM61TuHdl36OjoaTBTlriu+X/vA5p3
O456Vc1qt03IvSGtrDpdUeDGMyooOfNbj6afd/L/mcnm3b5T1FQszwaDHdDqYXkjOs9sWttbo7Wf
lgx1HZPWAFs1DfluppxOunWud3yymgqf1Ln08wCViGj/sVHvgmFpWaOK+IP3U1M1dZuhTNt0jLtv
pmnx4bC+FNniweoMg8VMsPsQVQ0gYU7bJshno8gvg91/s5t83ZeOIgZD4eOOj1TvF90uzAzE0WZn
0MG0T+7MacRh1bdMlx9frEkXi2npqqHdR4znc53p10NCj3hHgnC84DnpUWho8YAdHj60bbJtw4ml
8uUEuZSyXSZalrG90H/78Jz5t4gKFHaJtBeiK2p5up9Wnko5x+ATyiqr7Ptw2sFeX5WE4cS0udKe
QFMoPSw4f5NSbZ0zP62Gr6PdnVfl6aLWZZVmXF90ii2oyxExitar1jhfrKs/JsyX5xKv+ctrzK34
mp3OjCSyIIDlGAsIEmyZfyEH8tNu+fWp7k+rVI1vUsY7PPpwULpWQEcjM/OGa6VF7a51d/5x5X15
tvsT6Fqs107Bs/WHuwk1UaXTIUvgj0zym/ON9/sM0X96OtJ8iu3Ipi3b+t1ZoOTnWGu2ccqELAfN
A+XVGm3LjWoqzY70lU22M4tT2ZyA2+ghS/F2AV6vr3TWgl+DNEQ+6EhjW9XVrqCzsL3AbgwIUe/A
TXy/OqGHC37/xYrYee6/vWlquko7gGaxI37/9qV0uxiXrQoNIMwHJjzIt2J06X7ivaKaee1XXrHA
FBGoATDO1i3/pxX8ZfjP4P7L1EuTy0EtHCVdkITr3Qaah9UkIYIwdhKGL7rosf/9iXmoPx/ZlG3u
WDZL2SQn+/2Rc2u/zm4XZc9H0nt4+9KIuhukA4VSerDuOZBV0NkblGXWpHl0PKW9Sx2mTwe8ZS5e
+m4iGAfOb3sm0qnRdWm8Vsbookc3dCu7/h41BuRi2nsRD5kU+tkCl+l4a3S01wpjX2To0S7QovOI
FrjImaGqgWaSBFeYlIRhaPucyt2Nk6E+udDAq/tKnx73rkZ76vopW+68Y48mfAJlBQmgjAk0DJ+s
cPd+BsJ4pQC6cFyFngIOsuEB3HQfGTEuBjAuHjPUJeGF5MfyBrGuREmYgalYsxwcWtYqUNNU+Dv2
6ACmXIPvr9LqW6gobwWH64THh+g2o+WUXkzjSZ7tQnRsGIwj5AV8cSS0wzueTASmMMoHdo40KFjz
FJMZenT2HgaTqKewS1nQFUpe91GQho/BpgCGzUBvGpYhSE2q3vsVPdXN529FQoknvwGRiJwnaQHU
AQWv9Q6R4IOmZ4Qi+8CaaHQp05/56QuDLAjxMo25MrUZ5LXoXUfpUiAFYeW/oQXuw0SCMmF0UdaG
2Fw1K7rTLRo04Bh9Sj2p48z5fxSwgCEAnggJOej9x9sUx4tuzU/GHBUnWNAs8rjcFOBZzuONwPSZ
gnSB5RWSMo4iCJZ2qNHfHIdlSLd6dJ0mK/hoM/JcPMyeHnlsmijImkMFkcOWqEPQ0CB402mMqsRL
e3GfhqORQhPGlNZ6rMUudEMLBTxYCtExDkHhgG4EvnAX5zHRnGw80sABNbfm6Gu2QsSCQLsv5GCW
99kkXQmlShkgZQsaAW5w3nECbWiYnzddHG7QZGSvFuqNBJEYqpDWc+aHxf5t4d2dM2pZnBX9ekNq
NcSAbUfzaTObwcYax6N8I3Rs778vdUP5cUTH1AxT1yzFuU8TO9trut41zX5x9lmtyQxojukjUQPz
3s38IlzDThyW43pxHVbDHeBkWml6FdgmmFJQhEBnveTvCU0sHQu9+9HdTcptmKuepfta9aic3RLk
S9c8uNWm2RQIvXElG160WQIqgPafLFTmquxihoVW94Us2hQMhdK9vTdoT5Gra/MK8yC0l+D3aRin
FR6KnOCWMVHoxWfPeKPHBq0XqPnFNVw/Zw/WnN5l6t50vHCtqbrZ7DzLLn713CAwOHuH+XbfcXau
AtPnw55U4XGIE1FPBxuHy7vPltLJFjC6vQI1cAkN6QoXa7IdClcJDeemCmWS5caAN9/1SR7Ec64y
K5M2dahwgCgRzKAL72W4d7tAJWJWCCWTM01rSUjQEIFnCmrkZhcXI0DF3VqDeM7YyzOXzIk0SkIT
uGB4BtHxIAgOa9DztZ90MSpy0xioZBk1os9n31OXpBi5QSlLOtLh320HIKIA4Qmsn9A+OsMeOrpX
wUuOsVOjogFuZFY/cG5Ch1BAh6BOpWF+KQkH98vGmmIpQyr98USR4NCp+zQ9uydU3Ghc4cEExafz
zDBBkgbId4Wrb2e55e52xdpWEJ3QEG/SFy20AOntQN/J3RL6EMa8wC9pCT/TRf0I1sKF4YhsnirE
0YtXMt7iNx9JSwNXRh6cJwIlGz/su/tFLSiraLYqnBp6Z1rucfMjSkbRGFpwV4GFNBhGSyBShLh1
g1C6c/hwcBH6FHOlrjqcnsfNO+Q5NwtNMGAYgJwfLSpzKHS6g0vnbQ/jAxmAw44ZLScGdIjgqQF0
PjfxmwQyIki6VzyDeym4BM4f9jrho3BwnxLk5sLQDWytm06pbgwkDClx7QDGoNC06iCZF3f4AH1n
D9GpjYFOOk1YwPhHJhiNgyoSpdz3k5C1vVi8FtH4JHQltWc95sCCQFKgKgCgFq5fGrC5WCvuESoA
Y/OaLpaaew43IgCCQhxGUfX09mDDBOxOqKnrgr2NTwM8EIGw8NpARMCfj3sgfNHPSmPUiuvpengb
y7JrLKRBslLAvG/sCHE668qClmMJom2MvA5xn3/oHmd679qT5uWABeWvlwcEvlPzGRl/MXE260fD
Pc4vSKn/hcbFHyJUU/6yR93tinqxLtJavbBH4ex4gFDD6xmRKQnAZoZVgGrh5EMEUFpD48+k8rfY
zzJkxxK9aJaqOtp9tCrtylipknWzgF1TqU+USQZCaq+gU3Jj1KHYxbnPiGyk2HMe15anEhXALZlc
unR4qEvD6O7TUboODggTG+oQkpewLUD8pd9O5Fzwq+1n/n5o+RPEI5+o8l3UjA89ov+3Bi7yeL/z
VrYOfox/7kJpywA9oIcHO2kLr1ArdEZbsHDEn1Af685LtQsMCf3U1A5qTqoJITL04cI1MAHpr18A
RYSO7umya3H6RYfCfa/3fVQj9P6B6H8V/L+2CPrPmP/uLd5F0Gmd3Bw1k5rFEbQ+AIleg93rQFWe
z9MYGSdoj7130sf6IciPPrvzsXGhp0mOS9fiR6/BwuC4oCXScdfMMATHlWvE0ZGlowV5E9WXXkp0
ciH2GmFef/pwDHdHl/quJSxW9D9ut9ySZJmLi6FrhqLZd3eX9Hasrteb3Szk59tueYbpZcCb22Hi
MbwFSuZKqyosYZ/kM9kUDtZ8apg08LGAOtFCjynaxVUpsvFLTVfSu47du5hhepqWYyUyQWGOmzA0
IclwYuAYDVTvtgs4WmRAODLxoxZpINQs15xbU/MNqR1wHy9DME8IFMrviAvneo3RSTpUdE85ClWm
5o98ro6Obw/W45Lo9IqOGpfSIrwO4kr4ZOQZQW09vJyQisN8sGDSjI9rj3JHucTRaYRKqnjZHEAS
mgFKz21wfSUuLJ6AOcDHDJUhDM5AahBCh4fl4RmFqB1IDxxMdv8MqCfu9MA4gxmaPu4+NK7oqJDY
MzQYFd7vsYxm/BHLiO+jqIas6LLtIBP6fm1pEum0qxWj4aYmb5J+SuUvCxP/OqLpOAul+VWdWtw0
AbY4rqR49TbMyKH5MSJg6hH0iKxgrnSv1ce26txKMmyYhCLXCzX+8yDnnxONctVRJo405nZjK6F0
8o+z6zD3GjL0N89QXBuo8zkwn6wkuERbrEZWle6Z0tuHTZhw3oW61IkB/m17l0Mos1DR5L060Hc7
J5pGJG+LtEjp5PPiGprS7EwCKvFK6IzpyoFjswccBEISk8Gtx3JweI2YmAQxNqAruyHQ4iDduiUa
QO/CKWx3BidY1OS3UtXdyQ+gEE9cX3Y+9dBVk7sTVlnMHtI34kG6m22jcfBq4RZ6iY4f8BJt26+Z
evJhYO99LVvYzcyyejSO39zAfiAC2fZOYI3BLHT1J1kf8acS8J862HaXqUvt2muSDuDDwVnlbiDT
Y82mOAEr5K8BrRC7Ye77cvIFNjBFoKdwdDxtux/lawb3FhjYBPvr04ci4K/nVzTY77oubMf79paI
HadwGK1EWAQew5MayCwm3i5mMnXTTWGvcuSzBCY5P4asyS7AhthoAHF2dnF0XVUr/Oo1zmWB+fev
CJKfKx55tTeW9A+g9Q1w8Y2jXe2haS7Zcodbk1jjMILKKEDJ+707TZcGKHMixlUluRbjTNl65Vn5
iHJ6e+oUir+rI+vd6FpnoOMqMHH2We6ZMHAKrsI5OlRaw/eRHTNtaFpIXZrZ06HNDQqFHrX40VHp
VJMLX3M4XxLVORP7/N6ASw63gtqnAT9KYNn56gCKO+ry4dwqBjFGhWZ4Ow5Uq6c5/vUV0wxB8e+f
ls4Hp4gK+2qTid7QgD9ZIuTNuY13149zEHvRNAM+UhH3SLT9gJ/t4gYBnUqCEQx8wXMmTlRt+pdt
z56ZVcsOq6p/5NlYwaaiWQ5KIFlXtLvEg2PLdBqvy2ZBsKPNT1vYTDfF04uJkgJMAeW0DZp9xPI8
l+4Ypt/JGBdZ59QtRjKHXf5RG7ND7KMfekh6mek6o7y/yyk2OCMd8bqX+Pn1jRB978ePmexKUKtz
LytCVQuyqQrlpn86+tVybQ3Miek8rLvasRfmvCSgVZa4NKzBnp0Gp8U+uvUBcpYdvQhuxEe4m8Ix
lr0GioZ/eIiBlR059cPrDIVuTz9G0vClfuYsllCNn2a5v8QGFDi8c3EP04pvN2lWsdHx4cfS62dQ
tfCc5yz2WOcmnM18QvM+DlCq5CJKL4Evwvvg0L5hBj+BBHYBsKSWrvtYrM798+vGfUSLyaV+HwBx
RkzskI5Q9v52wy34gP7+GdRA3IP5EQmBLQGCNFjPOFZNxy/OQQWNEmc2yoDB9kxGdSe8Lr2dEpAH
UJHfAx4TRDLucpJ/TUIFM5HFaXWIgMLx+Bl0fNIdrgUd80qGdI+PWNhcV4J2viKBA36UiL5w4Qgc
+9MHIw+QsF5hdD3GmGJ2nKdrZAivGm4V61eudb8fEs4fqS0xw3SbtBaJLctW72KRem1dtwgC6gU0
S6bWebNXp1t5CLLGfgHeUJXBfiNBSYqH530UY4KiZuFt7BSL2g5lPTjwNcYlUDJxq0XDkrJBuwZ3
pWTrksjaQ1R41Sd6w+m9BUWbwKl6KvsfUrEqieq5XaAvyfqHq4/HTr5b6R1d6biIOpSBfXxMsOMj
ms9mehLut/7u5nM0X7d+eXTtdRhixC1BOtQjS4pscX8YnYGK33DR1oSjZtxf3oQavDH8I1lC4I0u
nt/lpbvH3QseJr+pNQP/RzaXfKiFFNdyRLcEKdLvJ65l18fDCSezhTEXsDJ+J2VUHXbdaDBvbQj/
IxHLYDY5ScdQNVkz7/sy9ttM2lYK7RLgquHFjHOvcnlLnu1NiIBikme4NorOtt+nzJ8pks9xkSYq
KnuSc9/Vppb6Ll1T76fRjGK/l3KwY/8QwqLmZorvbGjOfh+RaPKnF+toqqzymCqq57sXuzOa9UFL
6JYqccKuHuqBihpCgd+DXd6bAXIpOG+2I2muKd7+pYAZszkJPoa7B44AGPc2Th7kqW70OW4csmVz
bX7u1U/6LNkIUB6GQN14iZsOiN3XI8eefxvz745KcpkvzqNKviIlqsiAAe3eDxMKVT2jn3u23tEG
BqIMrb+fZv5RZFTUvV99oERaA2+Ox9tpPoZtDYXDntjvbKJPl7XXJfvq0Dz6oa2KZ+6V/XKhrTsX
mLPvVkCCJOtZ/e1oaIADwwynV1NcPAzY4/XNjbaitXdZEU30+U/T+EM4fpAr7InqQUVvNHt6rxJq
cKK1xwcbxq46E/YQoNlfjMihg8GhdcIYIz72+bPQzpPoQl32IeYPSeduM80H+5ESxG4eOHg2wCVZ
AKlxn29esFgECxJaAayE3nFEomehTtRJwavJSIrfPERgHgQB0aENqIX1fkHzc+XIMiD77JbOuwWK
oyDVucNU9WE91XvZKPXsiTMifnbHdO/CbekW/EucRwG5nO4HQjOhPlvISMVovvC1qKI2+Yr6IQ4k
fx+iSJtZg4vD38u7nxaK180Wat5jFh3GabD3Lb4o0qMRJj9DfZh2pfl+dlo0w3hcRoDH+mzXHQ7L
h9OkCW9djHZxJrn0T6v9MAtjprbBx7kNLt16YmEaKP55EcI+6dartVBdTibZMJlpQTxJF/QLBmBV
NOKvqwvTdLfBB5wY5YXIj3xL/Zp97D+ycDsUfoT6kzMiUdbXni9Q/Zo3FZd1cwAva7Dl/wRM9k36
uMxsfhVe3vCvQTRBdrp0jpjBgOQmG0MKH7IJFg3PVBCOtJB/GHtXPw4kKOSXjrLKloeV/KRgyEuR
oullJOHIVErRte6mSaAqgSl1Tvin2IvTeVQbYUEDP9dNxBAQVajZYy9/cQuGo5eObhRM749iFk+Y
xbhy3Lwc5HMdsM/fOsqr9iqfPQtUb8hPyzha936JXxWUvNX+OR1fMF9cS52qGZ4vbgySHvMSCllN
IAMJQmYPnQngGnjKW8ewZo7qIQ6karK9daykI8MDSTqN2YkpLIB3BAtRdS92ZCrDwgzOWW/3xL0T
OPgu0GnVVN3z0lkZA/XQV25BknYPwNq4F3IuXfoq8Cwyq1Vnq/W40hwfiDXPNil4dpWRFdRdI9hG
JIOObN3qlOqW9bbmRuSERebpkDhetkeX7QUGh8Kk4/iHqyz+x9hwgnUVxI4iY8aXzrCoZutdr9T9
Nfwo3b9tfUJeeXpOVqkU1E4v4W8PrtMKaWvZqfY9BV/mrVeDqKp6JX+bSOTq1lC8oDs9a4tkcwL0
ojL7UXZM4WwDEz4MGpzty4hfA9AEMbC6qQenrtVPADMcfEmL+A9rVP/T4zJ7zkkQECwtipnZu3jY
ZAH+qoMDZQeVXkW490zNjIUYMwpYORA4Qsd5wlRHJTZDzwxJ9RoQrrhXeFdX7wzM5M3wLR+Zpzaz
u+vJcViF+2lOdscICA8RlSYytlSYmXD36KTzxHTrV9LB+5C48OrMalIBVSde4WE4fdPfFeBoa7d8
vfS3z+lcez2HyqAemOBLyoE01h7VDd6us/O06OVz5j0zdd3F3cR3lmq3jIwZf/DmXciD2Z3Lyu6W
fXnSTK5KR4aBy/Wgf4pgpUDCT5YngtW0j/E98bA6NyE/WcPKgwm8SKgpQSasAmBJYwOn1Qk2LESv
9lgAVcqZcGhZB7uVtnaTfV9qHgrg7qZrPx31DvdL1g2/4pP++raqQCbx/U7uFgT9wa25LQDQmSGd
Ds9B2m8mO8wfd6dP+wADA0yTMqYY2h4foEzCZHkoe+XUXAEYokJ2eCB6nMORjFe61qkuIavwkkf8
++wNZRlWdLI3Lqn76BA1cCILchnC8WX/lEZ4JlAoDi0fI9Slg9konL733SrvZ9gVJJjkCAIFWeQ1
oFHSdeytTl8GcTIzJ7fX24qKADFZ6fO7ubcKP3PxMnWul3WkSxEHXLNk7ats41PubXzg4bZHcZNd
7/R64pWMHL/skx1ZCiO+vcvCnPHrd6/paxzsghKH3X7S242lGcm75+0z1/Z8zl00MCHZRGQq/GKI
+XW0HiRDu5uF3F3nShQHW16W9MwFYT+wgOMN4hinGyLxDTSc22FUPyib9PhmSoFB/QtbCDAY+N4n
YR2BEiGjS7GUMyUPoFSaY/MR4io2A8D/zv0EZKzUM3rSVMr68arT7DoOxCyM0rjD4mnik/a/Ptpj
AF1z/qPD7CEoFUUDfCGG1VvdC3Fv8IgDlEjYdrMx0zUIuRLhcue0AX+FeilZOOH/I+w8lhtHky38
LnePCHizJQxBb0QjcsOgKImwBEB4PP390KvpmonuiB5FTZWqRILAn5knj9F24TI4A31CY1yDU2CH
Kjq4kWIW138Sk0kbCzEl84CH5vqn+pAozL8ggKU1Ee43v1rEpAUs+OApE9WiAP81VtpivGiYKoxh
V+lSJxBrmN68ZlEfKay2xlkX+geq49SUl7eauM8MVTTzbIqt03FMWiCpgotqTV54Pn0Oa24nDIjA
2FBRqjPKn6MZY2j4Vo5cY80dmPuvRdPPCrJN9uxKmHnei9sB+4+FgPo7dDV/PFa1ZeJEH9a6e06e
y7pwCm5j3h8PAOlyDKEAsFtlDTDn3TzGAAUD+/5hXeuHdTSOfMDlpb+0l2l/qV9ex/XBLb0B7WRb
PW5Y06nBISRkrNkm4nd5qeZciZ0+7mLCpXWXeBelZuvf/DCgSGOdnAfs6Klk9GqXjKeXNBpo2+zC
SN+6ZvO0m4xm4T9Iyc/1yvoSM1qiZpNiv4ViXueQrHfYnEAEYyBWiBZRWl6VJ+h7kVDoU4453sf7
Yt4Vpzqke0qUJ9tPy664cYhVw08XvIKcF9yBE45ky2vX0ad6tBbSsu8c4zmN9zcsdw8BjtwsJuQd
0pxxQ2h8DAj5cUtr8RFdqLyFtfwE31Zm0jZmD3TBG48EH1K9voIjqCIGDTNlw8/j3wDU6+fqDtDn
8LpErDUHN4gNj+DpgSVG6NfXnp60OlPoO7+iX9EwbUNUf80LlwbDAs4FjRZIXGQN6tCA3GYSsA5+
/tiw/ShfxldENwXORcZ1OQEA1u83TgvTxuY+pkvAUPU7/+a3Atqhg3qKLhbdHjc/cOJ7qWF77xNx
ApmEOLwTvSEepJZbj22D/Vz1zI3FCgYVt3LlajsBRISb/cGnTMV9gBTI2Ai83Dd9AmGUeWE/t4Ef
PEEVulNT2O3gmezYwQbv6ieH+fgQEvpyJTAayFfn45qbGGJxJ8uznJXKJjily2o0NQD1m4rwgNb8
of9Xa9bCwQiqbYAn9ipeMdGen0d5a7L9rCZd7urNTMndEOOtpx9rTsHDvUnn7VE8Bp/iajg8F9F3
8C088IKL9zgy2tnKhIgO9AklYM7De1XO8tG8W+akgjppOtIy9atZ7xZra9Fsm424ChfqidX0RcP4
lzTRn2bL/FC+3Cye6aQ+DHbM+5foe9yWLPbBv+V2wUrkoX3S3OSH/DvdkxhX3+vXlCYHKzw8rtyK
wSA8xSxgsPSjujPMk5zwgIYU7mssHPlQ+3uDx4Q+1+fBYcA+QHQLdOK+CgWD+7g8KTzn/H03nDeL
YMMwU14jYZOE+zLqqI6u9WmoRPg4Ur5R8FimIefsCrZFe3ymjhYTtCTNT/3u/Wi7DXf7q9/K4lxY
mKmviof3I1a9FDPoy/vt8JS8ZVv86SGjEPxB13lV/PflvSmvsTapNqVlB8E0q/c9pr30TZQwHgrS
PubhLpyzUtiV7OipntzBx/c5PIrgwL3TQpC5mwdzWT5EfMyfmDe6wtMri1m3o4AYbg6+ZjnCnQU1
n//tgIHx1chdMN4ECWfj6rSmnrVmNlmZeDqqB/Hjhf/m7LXQaC2k/etLftnqtvJNAHf24XYS+cVj
WEe4YtoZr4H351MFd/GuXA2Lghi7UUnCdpP8o/GW7mem94GBG1Gcz4tBNhYFsH8QfsO5qqwbY1zH
pyxTE5czEwffVbg0GBxVJzxa+2CTbESoKpymq3H1bq3zxZvl//4NqSg9FtMB8tDT3dMSGDaL7ZC0
uqV1HVuJEotqMHpf/HpN36to3s+I7TzJmC39QuIh/vOTEnrHaVf3iq0wz9fVyQjsgRR4PMWxCcTy
ESPD6+tu7ZpfSZvInVdWUwnp8IOHqiOlMJgIrHPw3wDnLJz28de7GjDlBrYBRaGRQFNkkR6js/Xc
hG78w+GtbwlsYrUEyLmqqIN42HNZl0z5Eu6jDne9sakU27LmuMF94KTyCdt9JpDzmH2BPDnwShgR
WGMmyzZnn9oRYQ2ahUnuiegDkdaazKJVfGda3TOMtPf6VJ6KU3OwYlvu7CYfpykLzFPy6mhN1eh/
xpmIBVHi9BWbCqf8NK5Sb+cBTbldYDJ86lDnYQxJI8ZSeqt+lMtq/dqTIBdNqWoUsxIrgQ/81Tju
wkk5muwCdebX+qPZRYv0g8gbDAJ30im/D3i44v2HmehYA8G0uI6MEQUf3iTDqvT8Xvelf9uUUMqs
r/d380080IV02qfz/Cspixc0QCzjJ3E8v8i/dd54rfJrxomZtgYdZmoYaE3YpcB9YW9HPi6OxnTD
kD0/kgfjWcp+CG7Gr0bfEZz4mzRggWVzFFuGQ6QhSyWV1vc7uvTreJd4BoG+DCsv6jU5K7/v8TpP
mNv5+oZLSobmGNIAm0CY6EQY6IxFvezDUOITkRHtCJ6B0Wxj15S0H2plBaDAbguyIwwSuAnxbJDG
zQInl1k7YeAzFcgnrB3HkOrSJiDVvDk5S4nW6fuRggN/qSDVPXEwe5W+h88B1z5q3i7EYGeXk4fE
f90k+2D/7FlLJyb+kBezbGZF7pXHdm58x8YO029PepjXjruZANjDjZqtlnaFN6IfbkDwO9gKrOq1
Scg8dSmvNNnzQZl0+MUWDuPb+3N4NIavod7Hu5XXE5BaaKuiq9z8G3gI03DnWcYsjv2Oi8i3zaTP
rHVCcHcAb9Elf0VOZwTjVQ5rnifcPhZmxiSvHSsil20pYn4JpIzV3Pa1DB6W5BpYhX81s/jcNLMm
coGcuUTj+puc4LfNfqZjJ4cWHYRsG2HOjC84YUwkC7DOI1aI44r1ljAt+eeZiPBiluywdpjD6CH4
rPYlttaRY2Fw/9X6YFac08AXIcwkYlLrFSdMJ7rP11KzFoPhafJMtvYRliAckRXxdP6LfNNqKxhe
1zslWI65iuHhJU7+OlX5lMijKLBv5VSJ5lnspeHa6iY6qWdv4GOfFrPHsZgI6LcfddfYWomsEdJF
RFAxye+4I6R+Q1fPVai9mvADED1OGvJdONp/pXwqsAhiVztM+savcjeHhAb3hzAEqh4Xth0H4aB1
jNQP1GkJGaJ3WE+yzixIQGM50ti8IUGBmVIFXsv3xqtG9ivu5JfHAK1lZ4NMrPciMbhhzmKwFZWt
Um6BvV/5h2KwzF+WmLhj5L/gL6WU53RWZkdD9s1wzezXtpOkmHPahB3Yugm5hjvJsEvBuxWzGLgb
aODtVuPo6dGGxz+cZtm8EydaOBMIj0E7SJmjkXpwAij9+P0cyn3s8ZZ5C6A35f75U38KY/M3rGKc
nuEYxfPS2tSMtV3+eGXrSlsIydRkkmyuMRmWJDVEbki3XyxUZZ+lF9PY3KrDgPry5b/fC1lcWHQQ
8FzXSV1OCvmDKxDURyldlM3CoLoRrvn7DgB59hI0nN4vsfLJP6CIkBhYRkcTV2Neou5okNjYFgkM
C8uo9trI5fyUGW1jj28rzS9mLMqTNsyeiadTJJNjxcljfOqGn2n7mgnoOW1YW8VnKTrXdADqvuzX
mTHTrfkLxmU1NaNrP2zlYStIh8zaiLjUq3shnd6KXQb0K+/6evoynPbtl/iZl/PCnEbwKyGoZl7K
ERX7kTxvTLvrrwJIdHEg/ZAkme73Za11igP+khzlJCCNBaO6uTGAkhDO+Pe40gnRnXx82LFHU5C2
N+bGhiu2NnVeg+jZzrBLFXEKA4H4aA/Rggzds3GKn2sr9vvECzl94O9x9KLYIu1S9NXSSYivIZhN
ru2QtQjuBYAtsA8w5dbcVtyavVcCu9BfkmYszqK1NvhJMn9p3FGOiJQHM1u0YR83oucsz2AkejOG
TIXUgUEhk9hdeTEFGOLveyUwIT6nBaMsq4jEs3pbDwia9GIqBRkBraP1bj7YyQA1cULNSXRPwVYB
zlgwl/Vpas2lznlVXmLZAxEAJL++xpd/SwAMXANre83NaCg1T4vnb3S9WALndmrOitLX5DlJk4M5
etaW0qRgPUL8reUG0F0Lrqh/uznwPlovstyCbdB3CKOEwz+0n9AjBi/A21d3B8tWaHF0T6uXesU/
MYuFTaHAE/GesoMp8Kv0cnFmouaAQibNW8nhM09bmw1gkzha4QmJS38Ds9KMHGmYKOxCCeRi4Ogn
Texn/IMgCURuYf9GV25LK8CvnAN0mnDZe5c5n1TsHido1eWcyX/1zQBXjy4O6rY10UNcuvH89jh0
byx3I1sQgftcBQsMstgyRwk9VZ1IMVCmF3ccDZORYck8heYVRg349hrOC7We24NbpZxh9PNL4C4R
tU0MWDWTyP+ixL5XFsRE+nOMlH4JX2x++25B4/Fs2J6OXUFR+5k5qzMojZydwn1EUxBJPorDcAUF
q5tJCkf6W/qpwJLH9Fa8n2kudqSyQSfGhCd28x/tyI5OCOyy93rFlgpbhZoMFYVIF6wocnvYDb/k
lsDsEn4JFDZUj6dNfnS/4XdCyhsAT3BnBIx8HN0+b7FdXPL9QGCPGEJg1ckkef5WED2/pYr52RHF
iUBeFUyDxJHXVEXtos2EJSsXV8HW2fwQyEIRlt2ludAWyL+GH69AwtY1fHEMq4GMMczHoz85Mn4H
S/W3vhuPdNGex5mb3IoFaT2nzAuO2S/ayte2PiaX6HuVro1lBEEo+UkXz310MFmnOy8wbroaIA/y
gRiHdPsXgjrAb7i/Gp/EHJg48bFcAxuix6smLDX47/UIDiDPOY95MgbZ0BR8tFcKrHqSQggBYAE0
OjmwoK8/0u1TmnBSFGecik8RiXb5dFduowlkEfGMc4o8UU07WNKW3hZw4in/Xv2lPG4rgYxr5iy3
vHcgwML8CUWK5EvNY+tSjykk4EUV0CH3MA8zbS9TD0IUNj7M9Dm8FmCA3/ROrMKjgAK6hTS+KE4W
+BWbKH7qy83zUUPiw9lHZhrSeNlILxtifhfRLvHnBjmEJOjOAoJ5zQA7wtcshJb+yB/Nw4TFTgof
4ac4KBAVwwQazKyDcQlgArIHQUuA4SDPyZELOmyYaLvnOB33rRPR4uEH0C34tQjO9dvTArfOs3ef
b0/G9FCgi3aIhAfoz4FgtUkE47camzITGj38KIAuwGfNrgwaiEP09IXRC1u7M+lqwiQ2QJfstpx0
H4zcoXDW6VrG5svLSOHjPC7dCJp16lrszzIK6Jy3ET2API1hKVpsdjw2EEZ3fsknfdcJ17yalqwS
WHC+tmJw7kvQivzadJ+leO+CUxJuleDxJL0JY3BUJebOwC4ynt7Iz0VX0PlCZ5tfIpkaw0PHz6tY
Gbd5ULAV6/3wEv20u+pTgMlXn4oreE5RO8mDQV1ZKF8guoQJ9IQA6bbY8Tl7AekfJVO/a5TzTJqX
4SzQfSZzNdrljZ/odq2O9I86dAWCVbuxecYVu/2osBP3+DIAmcc27wCuh4gtuW4ndDHf8UeyhDs/
MIKS1oKKhenh6ZpjDp9nsc42XK71i3x6baKilIC7A2sHLJ0Esr/a+EDweMSB2IynEwAyFLA0HAjZ
lkLDaJskYDEg8oExC8MUgAf69DNUZWhNuG/X1T68vH+iMRzFWKorbMTt7iTMCjCCb1InHHQR0/ic
c6eZdsIe6ubq6bS+c1PBwj3q+DiT7zIQ/2DX4EfyjstzI/gYeQupxITnmt5zcCrCv5mjo6nGzcJp
bE7CR2oRufALt4JCdNCB9wD+3PxofFv5JN1wfnEAQo/l3iNhAQvMr9sm/TAkT+RjbCYoMyBHsbwl
EJF+wNbQ5PwUXy+EzOCT2/cnKR5TY5u55o5UgBXXx1F3xT1mQ167DCq8FTWdljGF00vFFcNVRas6
rSK3QpeczgRxkURuBwcV4j0qFDorzgpvIK+OtRlBPoTUf92upC4s+oVCjgC8TnAcvinzhWhB7y/C
2seyu7SHeNvhVa9RAx1Vsc3P4Zgyjmk2MY9cv3QZfWWO/gUhM1g8D3CHZ6/pCDpoWzgxtTgh82H4
6S4Mzkwp75fNhU0AeEmBNvwGijtxV1SlU3lm1Ctm2eGNEIKDFL8PBimvv8tkn5LDAlPzAg3/hjCB
QIlwUpUuAGkLHxyX9k8OYXLLYiJAAWhsViLxp3bBTHXB+m/WsRGdBPqoRqrH6JzPvsMP1XJ+g133
wydoZV7RT9g0sytlIAJKJiCewKPUbeC40+fzIaNXYB0FK4BVPrgFAh5tDNGMG0Tu6HhWr0e/Lz76
GfVo0T3YTjJuxuNObKPeYVOrdALfcDK7EbpCQAGviAUpNGh5oqGLAvviKCYh4QN1SnOWvswps7Qg
2RSFkj4OBlgFRu5nxPxBhGSODB30WeaZY8vcq2yvMaN4eym8eroUZmvSElfWuuRho+LdG1/7ZFJv
Ifwfs3k0Gz7Ma3BIETVsUbtwGDNjsF7lviKUlU1vdzB32qZHUbTkesdnoOv3J+dtsm1YEdy+Ab1u
2/RqrNGY7YJNvBAhJDqoUPTJ+F9oS4eY1DL6rQdPQ31WLtJHeL4d9RMYCXMP62Y4oyPBaNH58Z0H
nweU0wPlEgE0vKQS9IlwwH5Clc3Z1YJHLW+orQynd9kvzoo5uEEA9HZ9ww05Kx5ECjgKzOUhK61q
wsGEIe/ziy/WUrYtr1gxAtPmvDbFqf7VSJWFtokm7lj+gHe2x/LYkJGjOuMCgUi7kGW9mwluB1Mk
3NXFSEqVL80i2lIDCRkxr/Je5Iihr4eeRj0DZHXTRboQEfKFa0pGNdOqCTgyIMZbZCCn75B5PGmh
bfoQPvPg8/kjE0wNg4toetMunqvxOiBLhMxIKA6yBeQS2oSSIw8zfmzYObXgAjUU4qptHfXm8rkT
ykPaw8309MypSC1npDUgHQ6P5+mNxJeLD1mNOZ8kEsCsxG40W+MigetwQIE+EtABmIkuYKBtm+iZ
jQ8v+xVlcID7zcKWS68uvYbnMKXHnims5cq5Ym4qTyscqbJ5O43kpUQ4mV6uQRHwLOA7TFW5aYHh
04Wgu7pIQVm8oqnYLZNsmel8eKfmBbJHEIHqdKojS+7QoN4zs7nUuHlzkSD0AYy2k9sX9E4tX9Eq
cHcOWPqRFEIjWHsB2O1Bbp0Kuhi3J8dOMNPnIOgyVNEa0joRo64ozV/1lPtIvDcxZXDCPr2itf4R
xsCS4UE1in8tdAx0UDTV7Mkz34jcNz9+INsOIAjurIXwgQDYzI7AdJUJmYgUx/cOVvibo4116UVf
k7fDhoS9OKMrEFbhVA95FQM/NH7BOlecBOwIkKxIn7SuSuyNaUSG1wdeXEytaGHmbg0GTPViKgZ4
Iu0JZKne9fquII/QPLXV1lRXbfHRVuuAuFhjGQIXZ9YlHPZQdFUyIA0kUU5eOU/VG0BMGZ/Cw+3l
x7J7w91U9kLy8hD+oLgE/iLK3UmJpOHkFl0yVMxrAzWcHR8uvxCCiGOuV6o2h1Bv3MB9tyAnppcI
/qvxfcpHTZJoNFXIXummTeY1lGT8OTMvDC8Gt13kaoabIReiHzGX8G75kQMmqyy+gGZIK9Kmqeyq
uO+tuWyJPnaQ0U96RklHvU95JyRqcSjDWEUDYLga/bU6eWlIPgiFQhdRZn7NCQ7kA6UAqZK21aLH
rd4G/VRSz43g0yRQSAWnZGKgU708N2FArolj7kkmh+J05iNAiQBNaccftKDULZPeNM7n4GhcJt6t
HtlUzmfuaI1Pg99+RfwsCDQwit2MWFVoNDdHUc+qfAzLjxbpV2lTQZRolAz0KKgyu6J0lfZtfQs8
HYk1D1W9oUMcpQ1rAdGcjv7GMVMu2Bi8nv/UowhhbKx4Nbxy3hnEbP2sLkTYq3Ux7Z4oRtaWsBff
5ypeR7mX58uEmzjK76/83oMKpl8N48AQfivxWofuxCX8AQvlwo3R7uCLhBBwJP1QJTsW6hAtYpuy
lm2ia/4jUnCKSf0aax2bm/Vwf++NE5W9R6L3A2yzqXZI1QjTJFnwZOxYwyWn0SMy8t9zrhUYN9fV
U+5IXX57i30nj+dE55yZ3/xkmJnWqshXKkzmZmFut6+7Mu/u3XqMH0Teuxr9eqDnOCKI3IQOisgL
RMEGEWG1G2yjg7EhJtfRLk/L61ivK+5zG85Yt6EOLFHIUfqJ2BxW75W6LufyDlhn2y1Dn/F1rU7R
oi1eU+a+hT6VMPMjAoV2I92aBNW1ixYRXL94H60ZFu2nyi7OAok4sLhsccIGaknE+IQZ2BlljaQf
da5xScaXwI8eTduDaT3xYfN4OBK68UdWTMF2tUP8BcorLKTv8Cs8d1sdWvG5hBg/EmInZToZPt6f
tHSMqyKXQJlBpVvRJylbdf/8esOLp+3DfZ6IOHSFbElXnFApHalHFBMvzJZJQE1n9bIe/xAV3TGa
6JOfbUUOYLy9ETA+3lXTbDO/TWqHnscvpuU0Wz138AzwrNtlm3wlXKxteRbXJlq9elHQRYvTkiuS
XLlnmqPspLPbhuwwF6HJkUhalloiKsF69vyu7mMGNH2QQ8gd7OMd6bQSaZEd6/vLrv0K3EvpLDui
nTnJBQLecgd74qsO5bB7IJTmbZJ7NR9tMoH64S0918bk8xo5GyiC8P8A1Al0mhrfFHX6EPEcXaPr
84PP6F8MTZT/puxjiYBBAXYBoqijkfs7BTgwBikNiyo9KGRlKd8ZzSJEYJqPHr7pc642q5LS/542
w9I0l2YII24mJMf8dZUIx2Q3JV9k/VtJ12FiV8+dmF+67l4Kd+RiKQVM6liMmP9ii6Io/00DH1+1
RTrBqBOSzT+kQuZNG/JANtDmz4Bufcu9eeGq+hLWz136w/b6qsJ4YETTifwTocvJMCAAlqiEcuww
E9bwsJEffIA8us2yYEU2fJq7/pe18bwbOWk+q1acXbbGWlqLm2pezUHOljkcrdsBOpJ+kbc5KuYZ
zswrFDrFRBocFrQQbZfkdN3wHQCRXFZLfpcPdEALBr0cCwToJjq1g+GL1K+MJdukP/YruAzr53NC
ywuwMRI0LUI5SjwBu3Mcux0rVczHTWhE6Qp7Bbiy2kS0PZAxG5HU1JxRoB0YjLCMpMUTjouyBsYn
Z/35I+xLbNuKHcKh1yZbYaUAnQmU/+e2vH137L9GcQX5BQuZlvQrZJMfz+tdvS7WiPO+wZEejGzs
uZgN581MIsq9h4O0h4LE9PyBxccyw0Bg+jqZLMKAj1FEgoLynum/vtGLRQgBpwpAydtxxcBVAfHY
sgHyAoQNhmM+hB0ODAVZBYEDJtMSek8ZhNuLsqJdUVfqek31eeFg2xLxACuDOIjOIdcVrjA2B/lE
jtDujLhR5MoLErGdt+seW5+oZQioDjIKznqHelLDTn6zHWSugfl7eUUux1DIMA/ItrE+wnXtkpRa
LMLSLn1pK/gNwcvkvErb7Gu4FItnDBbpvJ62eR66EQuQyatGyYMaTxghrrxx+309T39BmexklazE
BbO5eo4IEb/tW4rhvvQ5/EzXmvX+exVc+asCswNUAEeGPyewoqYAFZDnylniv1wJCIL49PpLuHCa
AUTyNflhxR85BntNegUyyv7F0GzUQP5dMcuDZRqiSEIXhgLqH8ZRyCPNTG/z9FD+1mvJF6nG0Cke
TIP/949hYNp/mf8YuixqmiFL0OTJsBqf8P/wRekLqWq0CtuaEib6r4VcESx69B8QvipUJ4A/8KvR
2gNjovSpTjpNN5YOxALiPcHyQfVKsBJy9t6exLGNGQWGHqmXr9IvsBM+aCmftOCQHLBvT3k6BXg1
DHKAbeywMi+nr5Ic+t9etN88kCS19fY/v8W/nGX+81qaMo5YIuIApI4GMSp/HK11HrSWikvLnmrm
0723d+lT/Wl/qq/8C9IYQSp03Sh0EF3A3qfk4JHyL69B/vN4RyEjaYpm8j9OSmQef7/Mca/VyqAl
2X5QH+UpuWCx0mAVd4aDshHpATF5OskbvdxoqzC+ysYqAUt6QWkZzNO/XI7/+VLwqdAtVRVxshj/
/D8+canvnpX+jLO9Nqzfh0A5ipodWnf2Nc/WgxkWE8yb/svtrPwpOvnr/WuWJWqqhE5D/OMzqKSm
fj2fwmsvZZdn8lH0qCd+RXHajUvgWW9+SN0Ckja8JWkhSotsgGgTK6c+QYntSOAytfqRbyKolSP3
S04dQ5s0wSrrzk+s8a1rAGtC41SKtlq46EJloqd+0s3HWMt/vnyy/MeTOb6TMWaIp1IUFetPIyGS
QjqrDp/Zvq+WhbAccIGWl33+kxSbBu5891Ooa/M7xLo1Fl2rO9bq/gVZxoDCsS5eu+T5wwTyeh3/
+WVJ//Nl8QjrGA6pFlqXv3+qhihnQ6FZrz2kFUH9FZ5LKV1BxLSGWZqzP56CMmXqXbvt//kH/6/r
MUYKIl6SuS6m+McBUjdBKipB8toDYDWs7AawUbsstilwRhVMzRaVqsstpiuoBt2IMvCibvTT9Dm9
lTvmWDBVAUZY9i8SNXnsPf7+2Ft/e2F/HKH1W2oyHrnXXmAz00zrfJtDdGVRQAE+J0QBvNxe8/LL
qDxAiBQ6en6gKMrShD1SgRFT68C8ldAiaB8w0f/5svHw//lIGJy8kmjIeDLIJk3fH72TFXfG7R0V
6aFv7rdi+1KPsbrLaTG1n6e6wJB4EoIPvdGwDhyjFqZKRlBD/fl+oxOLj1I9bYtTArYZ0ghJQHbI
koL3RAMSKHAqqKDa5DCPst6tWRplJ2SgTYAEdRY+L6107F57uVoLwv7d7eJmbQorIMW4mQZvxMGg
DVq2NMV92n7n1j6DG5XzYdWLQJ/N3tK2Ce6h9lkl+yC/RtW00lExAES2ySyw5l36KZnzTDt08l5+
38MBKTETrrrQ1J/geU8YrRrlp0+/X+Ex7a9NBOwLiiQ2e/V50Or5C5WSAby7gYvwLqdiyx6aMXcK
czRRj9LIXX41Xqyd44RfLwbLs9hCJ/P49TGAZWFr4EMNqu/dTE9m/HvIPtLSg6LFOka+iNyX4GdD
4YAlAHJ2C+VT3cUs6Lgx+mqf/Wb3Ydjy/3mpaHPVel+hCsBie4cW5LnmS3wvkznmIC/4bNaURHbl
ImDsdRB/e/BN0349p+pO2ITWWuo+urcvDpsE0aeKZiTEoMTcxDXHHyv77CKQwsyqAq6UArVFgNv2
XMmJS4C0vmtGgo8PWJ2qU+15FMWddfPkbp/Cf2Aj0QgTzfotz3W1rl++kl91y+naKYB2hrFKe769
91I1jd7+wAWPs28FAC8/JRARcA6C46VlfKC76uUN4qLt9r15kQRw2YzHOONWAzf0295lMVKKu0GB
zQiHN1zHdMaWRQ8dbngoak5hzmNWGTScsnOr9mK26LqPt+RoqBAYokyn1TwWMrdkWpDLxTQI+Rvm
PlO6tkODV7oDgevPqSQ5rblmdVbw8VhuedsuIqCuIthAhOJKNPJZl33QRfA+sMQYGRdJyrqTGoeo
+VBoJK09iJkEPV932uj8zNa1sIxQfd4AJ8yTDlukmyo4fvGDyCbgQYfwDZt+wL42J7lA/33PsmH8
Ld4RS01+whu3MUSrwIm/3CadNWnM6QCEp3bwEitjEuQH6XFTP3MYk1b7AWfwNtVXyviUPfdwriT5
p+yuPcZrt7lUzUegm8UrZDSBlPHo2hS7Z/mVWAD/OxBcCIPNMoFmKISsQIFUkIJuNNY63B+o7Yi1
GwGd4UePbQ3ko16+r1nOb0LxOIQRa0CnYgESTJKbA5uhnzfq5vZkiX0cJDeNndhaCsICNVUPaSAk
7CKfF8hwg2Jepl+avoqDeQaPUiWfnDW//268gv1JvdUGR/gqZc+AkgaGnM16wrqhab3Q6pN1mtoh
IfF36RAIo1FTW7vJr1lIMGhGYhSSncK54QqQzpIv1Tql1wj6/U9N1/fy1WbHy6kQBjR+C0SiTmI2
bDoWHssGchU8YCKDuc+7JRSErHWz7P5WfUvxU0pGgwTMTFNIArMG7MxTDjgHIIHaYEiXs+GoSLtC
qdAhMNY2arZM9BF/j11V+JFMwJ7oMfBdeksgOZyuI1/Ta6d8NflnkwK5p/6N7DZzzsTN9xhdOXIE
FW3alBADcP+UvtoB/iu/H4kP3OKp7fm9G7XtCGryxktvJ7EF/EwhSewb+VhXG54fZSDTO3JGFpNb
AaOOoufyN0FeclRSv3udoC1V76+230o3t+sBu5dCucfxoWevROOjvE4hxLoSW+UCq5AAN3V7gEph
nBA8w4hLIaXyhxsYXlxZdXvDlYLoa1hkHCI10iQ8c2B6ZRjRnUdCMlYK4tj9vrsviTKYNecYndMh
v7YztBRudx72FhxgAVw3AJhmd+/cwkX+/tD7Tx1xHR1Xo83F11KuZxbE8ALsrgG0nCrSUbd+OzgB
7SOKdjcZBuzny8+W6XMfrLt9Sy0S57UxU4x1Xc6x3HqSziBQy553dFevwa+tVbAOL9VpSAEVkq2E
ec8C8aMHGfb19hIEeeQyt460w8gLIbjV84lhHASR0ymN2RP/0m909IY0D+RdRhGFLGygZ+Ibug+l
ddplKsDKegwQuU5Yku1uTLTllxDN8bPS3tRZOMKPGLIXrQHrmKOA0ipf8ZKfwbHOVxYUIF6SAG9+
orKFePkwdXJeDQwGTpV2LjLHtgsTYhCY+nuh3T4Ffg5iIWmnIqtrzvJWeK8NO2iosNsm8uP0/orY
7cjnoPaq2yJ7HRViGPUdv7aeG/W7BY8urpF2hZc92s2g36LrzXeD7nTVryl6UBihUyLXhEwmXGXd
Ddg4C0gOiGC3ESIh4erblWZ6Afcy1AyQAxl9x7fcTiDqYMnJDolZuUBFYzarXJ+HrS920/B26mt2
xnG6ajRiJ8RPAViBlGlYw/du+DHj7XC7lK37atapvuVRVkwWJTA2l8BWUqZTEJcvGinMIwIIthBw
TVcpplHyOSi4FPgBIpkmKqB2R06rbhPzgKBPrlah5FXsuETJQzSahd8F6299lcSHkjYXNVvYrFCZ
3tQ1yL/9xENmGSvfnGF97TfVVqvhdxvuTVnn2nQAvkh2Q7cs64vJ9q6dBUDnKaowJKlAQuzBgnJR
/0XG5KtVeXAl3+b6/0k7ryVHtWyLfpEi8OYVOUDepZT5QqTFCIQTCPj6O8h+uFmqilTc221On86q
U0iw2WatOceMKTPrVqnPAUidec0EV37JkH2gY0Rdld1eUG81eBkQbrWDqXmmPDCSskVAQSmvppU8
rkgGRY2EFRdzLSWXz6CzqNH0sj55qJWja2jzk5s87tjAnPxJx+aGfU7jNGR2XkapSelvaPLNctdj
f7aSljS2uhUYgi+JiR7mBHqOFMpgHMBVTceodONNvUmoFU66tp9m5YtNzez8gsAUMR1SPS8YJ8oT
SjcJUXngFIkt+EtxYcooR6zYGCFUQ/bY4Fk2+5/IKJCfztjcegoR43fQ2Eoyic9I14e09/GYir2+
IZrhHpIWbOSUeHydqxBDaDPn2frGIWQtQXFLSsd/l189dO18lgQTPpmVdM2JXF5hcaC0xb4AM8ZM
XyinsFmKT2gBM5GmJE0+56xN4cf0G9NolCL1LZe0/bSX4h3hAEWFBtOP5tSk8eTgMUbFe1RNG29V
oxLK+Lvz/HaZNuJIaFfSoqG/FuE/HQ9gLDSjQcTuFtEqthxeveH5WB3FFDAOdTD1IKKHmAVbZgTZ
lfZMK+iMcgLMVCY0RokCh9HOmPWaIfsdzbq+XI9iAP5pgpuJvrlejbEUxOIIoYT53ai9fhTgy9CU
rIpncduwSY+Gvu/o0SSoxrXqtCJOXHTS+WUYtSu9s81u1Z2x5B47OrI1U5hoMUH4gw9Uxfplqdym
Jd/9uq1SGgUxU/prFSyTcp+r80FsC+xD/ZnRzAJpcfPXA2EF2MKD2KGMGQpn4dgKS4ZhAvP5STk9
X6Gz+hO9nqf+TAAFGo+jxr7R/2PsWNVu8Jy+iTAqJBfYsDdJtu1X6Q6eFXGZZo7ozVNvmoZvHCE0
LnJ5MZR57a+yYm5KfXoLLB6GlyothG7WXtmBKhv/vBXN4QUSgED9aIVQU8BDQG9Xwkh0RRgRbK7s
6vjHpYVfLtpyoZcT2UR7WL+BKj17b1lwCnzAf5hG9OzTQ5WvcUy6JsdBfMzbHR8bulHXWRIZaarj
DXohBUCIrKD/UU5N38mfA/tG7R8veO9BH6Yf2vs1GI6rPacWGnZRuIvpJ1wWt3Jn0tFr9qr/lWvT
AETHYF/6c9mcF/raVEd69sqfLxMmm6EF3ojytCueGpSmomNW83bHOEGPo83oVxbaMMGTy37zFM8U
HUizJo3Lt+ipTCfaThQXNR3B/DzPvF3LU9eHSHytCD4YA3mCbYYO0Hw+f54v58vleLl0l+5wabtD
e2jzr81oY8+ioQwRd9b/hY3RuBglNBTYjgBFpKVvzWYU5fg3/dhRZc0+ZvbG3nx9GW+Ig62DZA3d
3GGZpKwnrAiIGU3J9BpO+e91fLxY46E7dHdcanez4El+lBrovG1mLgb6qomedFaU5rYw/DklWjP8
uriDfvOFLNNIT5Gyj9tXpT0Kn9j9E+GYeSeF0dCFzKmXwTgWAGCBT7ohloPXWvHoRBoY5WtyWfF4
oty5Aq4GkVOyC+grsHV7HOA5TtYptkIdN46fAMVqcQlOTSrxLODk1anvWBVSlgQFk4mnntoa59bC
DzbGk1yOgvw58Tde/XrDuBIllEokCtnlRr1i6NxorKfnBHUTjWO1pZoReRTJqYOjnFJrRDIU9ZmG
C1mFFUdPTV6G123MOLjwk1tkZxiKBXE0CA1LLoShxOyS1oxLE4sZG0qFeWNA2cGvnsLbixDu0wsJ
xA0NkpxzLxClCn6UXvXFUfXjggtVaS5WqlTDmH+4zQtL4vdX5414fg+vyHuouA5aPla0vp4xWh2w
6IYdjxUGrWqcEmNjksnR7MviTcdbe3m+IW0gVsKKsZ3d3mtK5ef3qpjqEBvYt0SzqNlLEdtXu4qX
Jepekq/FDQdKwdj5FBykaFMnq2t3QnOQ0Hq7sdf56NvLOX5s6sjgNzD7X9BVHKPqOQ2fFfoQN+85
AHZzRjpuR7dNWuyuHEtUH1vOJ0ghs57V4pffbs88sd8rL/JfGEx2JhI1b1Gj3A2T8p4Jk3oD4iGL
eI++BxFe7/RCqklNAv0fN0KyarzNW9zHS1TW82YTv9Vv4SfMkp40IK0RDCMo5vD/Ji+T1EItpmGD
BvB8NLA/4Jp5VKL/q3ZMoeiPD3xXO420Kg7FpIz32Sk+Bfvgo/pqKFlQUbfiyfXbWgpwFsGZaZF5
PdZsCIEfv980/R+NPpl/mZTRDZ1Ap7vy4lXXz9pNVc57EcWbNjHfIYb1lXJoG6MXboZnmcE0sfXz
fFE+jU6O+r4Y7CBFryJzVfMSvc5q5dNrLRRfK+OzUV7DZu+02ashW9sLpzvMTs4gtGXRlVQWyHUz
dFlRn8b9clBqKOiHCgfSb+0nTC3DCk/C3seFvaS+if73nI8FG1noSlPtqhgjl2M7eX34JPqh8bOk
2D8JzRQl8mA1Tec/fxZZq6hIm1urAJaZKnhZY+cGy9WHr19NumkyLpxyqhAy3nvhRfB22Lohcv/+
JKT+af/2Ge46CRdfrZP0ymcIl2UxzNllbAtAxgdvHx/rIdZgByMAXIjXHbogtjoAItGExAu6Y/Uj
cNU/SpjcD0MUNUNUFOW7KP2jlVD48eCiKlK0j4i9C6098uM9ng7n96/8rxf251XuXlgSaOjvmFyl
e1fcfIEINBk169+vIT66yN1LliRSWqs3LlLjULNuS1qnbosFbSxu8rlxcofIdFYU25IH09F3g+3+
eRqyYZqirohQ1e7aMYYY6XXeatGeritgCdR6gy0UfOs56kW8MA5xSY2jxe9fV7ovjvcj+edV795n
81K2aX3lqoEjufTlEajoq4R5GavshbCIzA5hSlensxMgkTGnvYy5IFnlYfjeow9y93DzsNNjQ+SD
pBwa+mhvOunIOdohZ4dhM8NXjdMVjkr/EQQ7WjRrSvcfLC0Pkz7/0Qn945bcjYCzX4mSacjRHiBY
bQUjVBYrcXxoDub+95sv/vNKCuEusmaYinTf3L2lpqZ75LNDWodqtU9c3hvkRhON3dp/eam72ULV
kzy51FwKY7LdWd6kx63hg3K08X95pX6u+DEXGIrQxOWVKwVOvmRfNpanoM3jcfkghk/81wRo/O/d
++5o/7hQdEtDr+vvHqa3bP5Sr9eAc9CGAEA9f5yh3j/4Yv0t+vMFNSTaZ33aiqCCOrx7QaVM95NM
K8J9HwMuoRLC3jlLFjoZqTWmH17T0XmCVOtRfsg/hgkXNg1SnIhMkST17o6G54aFP9OCveK+UZTt
oyGUibEMEI89+Ip/D8g/rqT1v/7jlg7kxgzjWgn2cD7Q3XiO5qQOzIRR8Ojh9fPKXzfzf7+Tdncz
S0GVCKhSg+8VVB51M+nZm6QgAeBozh6JKL7Xn9+udjfLGfq1OzedHBB2iVV/XsB6A0Y69Vb+WnWL
B3Pq3yvInzfxbiYbxIP2crnwuCT3Ld5p7+nEfLD2/2Ot+PMSd1PUQC+JuFO4e+10YBPlsDDc0C1m
kHSg8hPb6ySOZD9eoh49tLtOZVfHZtd23w/N39Ys9TnkrWd/DfkNmd7vY/Ffd9EQTZmduQiyUby7
Vk2CWSG3EttcB/iPK04D23w03P/xRss6c7miSHTzmZn+HO7q9ZJdNUkCBn9ZVtiQDHTZm8h8NrFY
P6vyVJanIaJHzCa0jqrROcP5t07Y5dQPHuhfmzkur2mCjiACJq8mCncDNBWFxLwV0WXL0iuwAiLe
uo6vlD4Q/tF9kg4yyQ+1rdFwS/HToMjuRmBwuwy+jJNrjqFTCLHjYUD2Q+oNf38UonH/MKAHI0WU
UPbJSB5M9W68mZ6exNekC7da3ge50Frs/4OpdhzFk/I2QuVO3Q2hu69OTGVM67PfO31dqPMkvVNN
ftdPdGDSJ3OFzS5I6IiN8GbU7CVKR0lnV/56mWYKJ9khiJjV9U1x5Bd5Q7la0cZF29v0KePvQSFe
rpb0rD0byujKaSz8TBfVIn25rPCzbGkACXlvHejs8EWd0xXysd3he3qhSaQpkAh6yX1h9HDC7K2t
FsJzCz8badw83oYOvJCK9ggA33GN9U6EvSjBkljk71R6BXyk1Npvo/S2w2OFCosialkNkcqhPb7a
zSbrbaUZdMEblp2hQoWwo3M01AdjQHDgfUu+czfBIcxxH7pG/Vrue6ckAUZYOHE2UCRMxmUwOuPo
paSM8fDqmqS3lFt6N2kwxo3YLMFw40BDJIUidVAP/TeMSJibOrpAlGDxf2YWbgv+JjdxNY25eViZ
Zkh+n7EHdM/0P4JP/Vne+zBvgFBD/99onYXiH75EzKZKQX51cwfFKtSfz5JdVA9GunG/xBjofpjc
ee80U2M9vVvMiir3S1MZdBvjEDiYCUNLhPtHm5UYLgFOxbpRx+dgkXN8EVchztSwZ5pWnyURTrHb
OKTeRkNVQBr+3h5kbXF5Bn4aY1kWDxftJX8fHMAkK8rn+YqquiPvKaESeqKs1xMLKwI+pu27L6wp
/uCfjhHEn/yh/Kp5s0E0bXqv8uDsXJcplk/gKiklO7svgN/WBem6+jM6gAIf3wgPABp9vLTNc2k+
mPn+YioDAJYEGVw3ZwHUYveFCVG8DVojE68bWuf4NWNvpXjLFh7LZWq2y7Lc5k+XbGVsEGNQsYkG
bnEd47fS4StQxO7xWV7j1tDYtKlPb7KeIhNVpEnzZoTTATRux7NBEXnx1g8oJ0+LN8pH4DTN5TcL
a5AsGzdKZ/pTMRX1uT5w4s82sEAfwMoHmAzn6amq3CyFMdcN03aSkwzExdFuzrHkR5oVIq4J1Alc
am/m49o78F7U9SrNxlKxva2ArTjgtiAD4YBTtqajj6reLSN+GxDKI8q75hlLyoNJDPD533sONlAy
IhsJWLWk9cvBj93N+RIgtOxkf1/P/Y1/gCyIgNctl/Eat84yfYrm3cpYBE48b93AMTaSWz5le98m
UW9XTksCm5INbMpZtrqsxGO0Mp71LVlDS5oTdrtm4QVpZzi90U4+wu3byKPbInWVz9w1wbypNthJ
13OoaM08e7BBwja9Od1CIZemwEQduOcV1o0WI3MyAexgBzbRPFPdLYFc9ej1FdHZDn1tG9kcZKfC
zufoJhfQDuwYy0M0a6bBTBxDQZ1rxBkbBH4R+IMdgng0F0wsTmW+MC/YzNwWtsYHV7eQZHuShuYo
DokKVz5auCmJqukgZwbr65xKjXrK9sGzPgntAWPOW6CRwe7vRuuM+5guPbdwEN7M6EzwbxWlh+3P
zrN6Fc76JMJsb7j1nGHqYYHw+JM9cHrBMthGW+hqtndi5p+I44HbjesnnapJslFt6HmIpxM3W1HB
mKmzZCPb5UuFY0CcmW+hS9i9m7qyLZD0OYXsSxLnZV1uud+Q7Enjvs76pIp6VsIy7OhRXOZP+Vha
0FCZ5zMVY6T32U6LCSqIhbQI5tFcdHL8BsmsnSovlVu65hyjwHowzyn04XCWd8pCXH3/AiDiYppR
jyaiaZHMz/PckUaZq8wGbrgOltHSfAKbw/8OFgr7sJobX57Ujbohy2+lQdUUXQg7E3WtbVWn/0DK
QlsYL2cqZP2AuwBlhQhLFVLbJE8JP8UEzv/zFhxGd+YK3c1SYFUY+q/n1+SVH7zqq2yuuOmT/4po
+jWbR4RBtUNzF3ybVCSeGBzVJ2itO6hIkKoCR5nOwiec0vxm9b2Ys1Sr7+Fr8pTNvcXtK3z1l4HT
0fImbKnDwa+uQIIQAhZ9vxjaonXNnQZYujf7OEQ4LoyFvBI2wfzm3lxxlfbO/Ym6wzQyxwO1uvDz
/g8ReKc0QISATj4HE2HZg2qlJZC7RTzvn0H/GXvSNrse6DpwAwgA3oirHjMr7ko3O4Vf4i7AWifz
sxZM1QLLIJAtR3ATjJTiu0ALbV4hjXeh9mwGOw0Wdf/Jq6/kqfwCgb2kyvtd3DD4FTZWNCT5q7Hw
Xlo3/4oorVsXbkFzQoFjLPh/mBPVnffCJ8QIcMq/+N31CVg2zF2XH4VP8i6aaxs0EW1MbwlWL3jx
2A2XCIukYZ7xsNji4Gm8PSnD9DKqnsh9kvfnZf7aolv4UlzWcX8q6SP4uwQXSkiNQkILhvGoO/YA
6ZRZJ9fWA4Txm2AXKhCnNmyBjig/oHcY+QjdQZRMyQzJZCf17aDFwjmuELRPzENOkCbhBEC5IjqL
U/6ZBG8g8TKUhzflJI+HbGt0uhJnx89W2ba10KoS4BINqd7TdTrvis/bjqLqMy054r5WxWvR7SFu
ZEvDekZdXw0heAD1AJcFLaLo+1XJlCIZ8Va4ZDFzFnwK2jc4lR1/Hj3RRZqNidzBpITHXRn5ETga
CxFK+S7SAdbtyiHYxhhecYmgPMfXJX5Vc93NXkWwufoCjtzc59iWzyNytdKJMSmdy5KVx18jdTkZ
OwVUac1vNFb6LHEvhF7q9HLd8hBuurf00MzgwC4uO3XmzwowFoibcKvIbNTUMXuv4WqA+/4zcki9
sxYxlRKEdZPio/9rueR5LkOiO9vX3mBbNiP0f2DkIVugGyDBil+Fr4UGDvMQvhEZBPeYTttJGb4k
r4YrDbN9X12z+aeBtkOZRqLDN18KqMuG6M2Q5qGO7eNZ99gW35kDnKs0ktz0Ms4tFHtcOh8se9/M
eVwt3oRPIOkiv5se2dislzCsjhHAy1iBUoypzWafHL9lek+tRQ7CPjKNJ3npHE1ODLCXp9Wc/aTx
fpsAcCspbDbjZvwqE4ZF7FkyfH6Gn6FZ6XwpeK5Eb5uqFKa2p5LyFOxRisus6Rj6xvTD0cjgQiNb
yrBUIrsm0mSpuy0+NeJ8LbYG11evJ8NlS9pv7IrNqcyI3ALzoFOrWdN6KBQOEEZtxO5bZraDVDBW
TtenWJ+le/4Ezzqvn7tx6pzXfFadSZJsoKH+1Q0xCL+nDhC2ScwQgZjyBRqVL4DfpSLu5fXmhGsS
7VDvgSIyN7IbLRk7y2SfrKNtv+fPHSArc/KAXHOBc+YEz8ml2Of+Zyh5tgQuAfatfWaiT+cCxN7B
JtpmSxmf6CRdt3hEBtPzXoZWeBkrWEQalnS6yFT9b45M5b/aXaeSna76Jbphqef3bPj7DXYTN1uE
K2+8qWbmvJ/wUju35bXpRAetp7KWs74OoixVR9iipShdYdluKlfYDFil0OPO+jUrW8DymgzAR3jj
AUkfIdAR1qeLi/JiWhMllUzQxS4a/q6Z5ivEf5OUWrJ2BII27T9ZtiH2qv9QLGovV/pgk3zFfznP
l05JNSZbcjD6wE3sA8kZ545yCrbaSXWjbUj9dXibZ0tsMnOZy12ndMaP+jo+zLArLuV1cNhEB/05
WKAHCT5pmWrb4AAii1/mGxIIMlPXOowna7DHbSCv+b5HjibPZW94nMUL3cmP5cxbGtub/bDS9Y/q
ofHHZvDuHHJTvVa4RCJn/03KPA0bhoVN2hQnaHy7lnbO+all3erDCrK5uYJ57nTO2Ybga0vwjyV6
25aB0JP9oz7Rbdk+vzRHzzkvspl+CB0TIvb1KVz76+yVkbv33s/7lLJMPwb9tTn110TSOdFWdWUG
rrICLgfCP55ltroMF7gZXLxsgmWwtbzYJUTjkGFqLrwV492pD/7KXHN22ZZHbcugsVNbdYxljrPT
g8SCVtUeTLQluatOB29vWj04onxbZe4KarKu0q1AtE7h5Lu3+mMrHSixnKlx4++1BUEMY2isQKPD
jQhiN19A9R7JCxnwpjehDzVv3BRj7nXRD3h/1z9SbasAMpKWlft/L/Vhe1A0kahlVZUUYk3+3OQH
XSR5OID0nXfQ3+Ev0vcaD5BXTPyICQu0XGA9OFj81RLliqS1cKqg8WWo0t0Vc71SOuOiaLvLe/IU
M0OFNOanJU6tCVxXq0KCzuT+kQR9YAyr64PL9+XEPx6FodEwMg2VhHjVlO77Rufy1slKSRPdX3pT
dSKPYNO/QieYLEE0DR48eOkfX5YrKRzdBZ1+n3xXt8W2YQqK5iEYXGB2Y2HivElOzcS3tmey6Wur
XWG6xSzI3A8XxwKSScrvo9r/t7nm7kv/8THu7nlyvsphm5j9xyCdFnHzsp7rvJiD7dTy7NspcTRC
R6lcr0gAm/5+x6W/zpGG9sfF7wq8l66SPb3gHrTDUzvMuQ3APFf7T+eoWfOUeX93eKJGMfr9sn/P
WHeXvSvCpVnaJnkzUHbVsA9QCTcq9a1xNusjavsYt/hQPijWfI+d327zXRE2CozE4Nis7rA4WS1T
G/vKDZ5O7NkPa9r9hPvbtfqR92NKMTNmGz3SQcu+iLhxdLtcZEfjAw68Fc7ZcXwUbj0Nd5g/oRo9
GNbf1eT7i1PZNGSFl0g31LuLB8nlVtS84LuBfS6tF1QyLametMhM1jVYb1/NIZs+7DT2T+y3q/Zl
1x9f+aaKRqRHsrJTXvp1Bk4PvoFhOAYfOOxcWHYpkUEPvur3dPTbRe+qII3acMWzquxmDF8B+PZL
n6bKgZnXl/HbPR0Ka/f19WE8mqj+9dr8vMd3K25eZEnMvKLsrt8QBXMCcTicd19gdd/0+YOX5cHF
7jtZXtAYVRNwa7GMEFPuRKOrTWDyhiSW0cD5/WJ/Ve913swf3+y+maV7SVf6EbdUelFXxGwT7ntb
nDf+i8wJwLfWfM2QpAwwuliK8120aY95TzL6/WP85W+9/xh3kyIlxYF3HojK7sbBi6K74TAz3l7D
Ge2TrbFjVfCnS+n9zEGTegzO78XDOepfy4NGeVcz+Zcm6ncdlSyvRU+P+AiAhyMAiOQX6HakQAb5
hj7TYOFciQwXYv55MjCW6MdpXfx+H/79OCTVMFQqqZr8XV/98VppahvH0QCjqHjSVzRvnrI1pCqI
kZcv8jJwKyz9A1LvCvCESnoFSYYLCZwE6UMPF+d/DsMfH+XuDU+TTsnzW6PsTudXRILRmhPaEc/E
e/16Pv7+tZV/TaDaj2vdvdhSmfrVRez62eQGBHUUgRZgjwp0/mJFHPZpWrglAXq9VwDB7PiCuqJn
gQ2WgOS5H5TZ8XhrH8KqOmVoVxm7z5Erjtt59EowlbnVyciaWZQM/RE+kuACZhRmmn3FpIGbza3Z
2v/+lf49V8mSruo6ijPxe0n88SSrSk9vLZ3OXXOSwJfQmpnKp4wwRCwmy8YmisVChkcVAsMLEJAX
8OadpcyTkfEAy/GfhLg/p01y8pR+zyPKApLBu7tbNzjxo+x824Ut+37Ia1bB/fUs4wvrE6GjsKkS
4lgRVawp1V+kkQIh7ItyFNhH+HHgHHEm7fF8GXXPi1TQ/35RXNaoWV1h4J+EDZAqEBUcNApicYeC
ZmktPTRU4+mXvEZV+ILRTWrHuTHElw8BEoa3Qc2GW7HtnGojHNS5gNhtVT1BcyMOSqGqmD+J88tH
REjq59m+rKVXZgQKTU3F1E/sBXJ5YG/iSKdWgQukD8adwIfz6U6xsyMMkLKRMfXJ44whg48wrpGG
4H2xwzXSPpE5xj+iQ+8aRmKfXYA3okLk/lV8hZiGyD7zxlgPqARRcv/KXjGGTvVh9EZYCyG++Gqw
XPa8Nnk22GI+uuDnQqs3KmHUnSd1OxTArXGbv5RdejKQ1eqWwUgmiJEcEhPeO7ZWC9sFY5EOXHWS
Xwoy74AQrADsQpN4ZmgoUP0UIFo0cS1E2afsyfPHVEK4DH+KjnbDH5OJExPXxcUAX0AnpnJjWkUL
a8+iogWrk2orGT1QWIho68Z5n96DGJwXim6fRQrAm7SND/mbcaAuy+ig4eQfkaumb4BcQT6Fq2pd
hEOsT+f3XvH7zY2o6cLBFQs21a77vObfVKRd8lxsEO5yDpeOcOMAJOF8hBOUo0cnK/QkvRevwIgo
yclf9ASzr/wUf8XH+BhsvaMxQ6YuHHH9CkfZaXgOCNm5WXiYb6Pek/2uLCp4WUfvTYEX90p7xv/A
8QC7mJoeWusGwxqvPZbOR1Lbv2Ym7P6yJsvit3KGdejPfU4tF0WnllK8461JOe/DA32neli4VBmV
R6m34l8Hoh4uYAgADVAOYEW/W4Pisky6cxmQFwbmZBq/Z5C6jsqeB1gv/Un0qX7cNr/PU//6fj+v
2K8CP6apOM8rcxCCM+Cue5vrWsBlBsvhKWqG2va/u9TdGn8pdC+6yVyq4B2k/LCOqwle4m6BMSx7
cNB5eCfvDjrdVTHyqL9YQKuHWMihvj2jKn4iFRVCLQhBsHu/f72/Txx3D+9uqIhF1ZphwMOT3ytz
CAl3i/Kvay1enNbSlt3z79frZ+0/ZvW7y90dcDxTSFTP5BvSY6FUkBzgf8RL3reHgJW/NTt3l7o7
YjSe7Pllx6XqEcExxxYxPl4Kc9OMB5sSr/YIPtwHqSO3R0+x32P8/I4GGnfd1Ps6DeuXJN6tXGru
Bxx5zuedhG1K+TBc4mwG8NuH2KuoEq0o4TKCsE5S30Rt3wMBf7/Jf8mvuKjKq89mTBIMzld3b6Se
nY2qvYTBrqOJwxxAvqSGmZtok9FlKZJbQq369P+6Zq/uEVXVRL/y5zvJHbl4ohcEu9sQmu749gLC
hsVJhTByiBapQtbm5MEl7ze/fE29h5ogJFKRy9yrZK7E2uqc6fydMPVnYT3yHNIMEnYjwOiil/Oq
L3Bq44d77vv5rr+s2euYFAF2z18VrzKOpGZwk70tWwhAcq/QgHfe88VmjTx7lneMF936wTftZ5k/
hxSXVPReCyQrumLcv6VhqucDpfG23e67aZa8ek/RroMtBaNr4r/7qwcXvN9Hf3/HHxe8e0+NQCqE
q3jztuFT+EQvegydyq5ddawQZ/PgWv1o/O3L3Y2cy7USz4HAtRTWfiC1AugGmhzs2ezmwfSj388/
fC9GC6VDCQmawVv65yiN61BPkwqzNX1Et5vA51iVOgjiPkhL2MRO7YRLFZXUc7OP1uHLeZt+ZqvB
6YwaADLYJl6fNy0F3rVsa8/eh7em5edIJ2XVbKU1bYxZMLuMKwfjKJHYVkEboKKToU7zEzRSK9yX
tC6u5PZB4Z6N9LU+N8H3XQ64eNC5LOupTwTlygRF9+iI9o8x+8f3vpuTQiks6jZIzC3gArLT8Ydd
h9nFcsS3QET13hTDplsIxBYKo2YBFmQwAnwMnUlZKZie1QeP4a9y4v1j6Bf4Hwv4QL5FUZXFJqS3
0D2jHIDztgk32dGbXJYABFbG8kzFPXwK5uFEd34fcP++OhVrkzq6RtX6bnr09a4zmpxBEFdT2BP4
8UlZsdhYx4XL8z6eB0jmiK61MjebQvxubnalux5dx/DRWvH3iy3JCrQcXQVupPFq/3kjzFC83m5S
H0I4jK9DA8HIMUFuRpwldXMWBskbCg+OVn8t+T2Wq5/CTMEEDIWn5s9rllqWNXmYq1uOqslrtRks
0b0t4mU7SkCU/n6v1b8nEi4G5qz37YA6E+62ak19rqhsg8gBwg96DrCyt2EECuWEEDZv3WeRTpEv
5a9kcCBLkuLROR4NxhNoHzHyTxBFW5KFSOJIHIzhV1RLqH8iy0NQGPelfppi6XvYkQdkX1xVmcRf
sKELbVLoYxR2uI3Zf8eLgB5qBD14/Pu3+6sC1N/Kn4Szu92hEOvt5VxBODNeWApgHM/LL1rI+qgO
++Al5AHIGDmsS/Y5Hibv2kzjWPrx+4dQ/nWLf36I/t3/8TLloVEITcgtVnv4eJ/BOqmLUQO7/q15
k5rhZQ/fcTAm4hB+54XUYhgeGMeGBafkoI90SQkQTkecoEhaH0X42DAXJko/9lTHjl+kuZSOziO9
fnD3NLlfRf6Y+WVBR5qoyAjTBVH6/vUfn/yqXfLrzb+FW+8Q7PdwebB+OigUOTT7dDksvZ0UfeTE
lFCxDT/XyM5ChcOZGNQL3u/1qT7VpC0ibdWr6bWdnWHPjBecYdmh43xHTZIsqS1j+BZGIoGL8BOB
Q06udNVfyWOuppo7ScCuXjhS+xA8moIMqgRIMgxLkDhisSro52dUhjNhVmeHFi2j+NaVq5w8+XJj
Ai8enF9VbSpgW5In+lsZv8tgVXU3j9eKvlZpgl9O2QC2LsNxFDYLUxqryaY63Mg6r5Yp8FkD7zO1
/rAY7gfbi12hoqj4JE4+7LoRjy+F1OUPbwBtba9+vpWYu0dZx9cZeTopCjNSY/x+K/2yV9hxfRbe
aAJEIhwbhLc3Q6AH4iRSoRRwsLUvMDWHHUlKuTqClNDVkwBbBY2khUCRHxS6iFP2KOMTxdoGUKWe
KXtexFH83C6KXejCgLk953MJfAOJzgRkoLDYaP5XO4BPSKbobSHW/Lh+k48gVvpGVQZslmzAz2In
E6QNatAp8jERmOYyXoWIA1YEJEV9IP1L+ZIPuQKBc3JGYsSow9QntK72THD6eOJNb1M+a2yAGM2n
GhoR5NCfsGLSDdx8qmncrAuA/mM47o4oDfUrGbXP3Fxd5BxlBHbi1isEG9ZU2NVj6CKoz/qhI84q
4i2sxC0gxbeu3m0jTI6fiWIFtOjRZgzF6WUb7SRHWX0ypvbyPIf0AUSeFXMkV8uux2JBX7aLYwwL
nRQGAqDQcH6RJvbip1YGSKCYZN2qwTw3GBtW1auQy3m90Z94VWG0DkaINCiUU4bIRug030EzwAMC
25yN/B1qwt0NDc8IEyamaeSbgJhAFIy/CY9UQsiKENdUNLztx6ibNNzv4ShwPhA2QB9dlGt6+cIm
nRlbEiYy8tbddG/A3YRxbmwlnGVsnlcUyhZfxFvI0fQCU/6EIIHgGMC1FugE6/Md+MEREDWAaOTc
n9Xugn+9Gglv8YbSRp46LFZgt4MFdljrMgkJJZ/cqhHx9dYpWOAINa4wg6yBLVtQ88dE9jA3vgTy
JMWp7B52pi29oYtIRvQw16+k7SC6IdsYNAZ8EsJtp8UrVNCeAJqu2qMhzK8EpkILEh2VE5Q/QTGM
TJaMqSId1yFWPgvdSxnPGceauE4RtCDINacmeaue9Vp+aJXrw22up2awoC6vdOStIOMdFU8GYrh9
vBH2EYmZ4f6GrUOHC626KRnqh5g7e8jQ3cibbDaYvhq2MDJmYDdH1ZytQjiBvTLnz2kpWb1HpXUI
kKBQiio2pCA1h3byWh8O6Uf36Q81itOUoy6QWSfXy4g0K21waK5EEF2LJbtB2WTOWKbdzCRN+wNs
7AChOzsxgnEB7m5N0Qmfb/JId+svHtI7J+jmxf/gjFmN9M98X659bLC3CTnjK1WeeDPIjGeSqm0g
+z4QEyd2bxeQ7IiFsfR9wXjfeg3NY2GWoidCsP+Fy8SqBkMASP67mhwhW++Q0QzbPWPTMCexK8BF
oF6AlM8bXc79uLku4CQoc7m2IZxfDj7bp4MwMwjZ5kQkUpubiLXN3lYyen46BK0vzFu2+aAV9d1u
+GtVUXB1mJzROIjenScKoav1WxyFW4JGQjZx/lhdVV+DmfqefOkndIRC+iGq7ywCWjPGXZ++YqSW
R6T+tId0Ohh6PeNJ9EE0WX7TF1D5M2blCUgPxYrAxpfCFEeXlBKneSAdftvQQNSnU2kNfjt9v9oV
glsqmJRf4UuMeVhoncQvt7UOY7Tu/bD6H9LOY8l1LEu2XwQzaDElFLUmQ0xgIaEIrfH1b/GOqm62
VQ6eWQ26u7IzGEHgnC3cfWHNQFPHcPUFxzK1t2uiif3N90R9HEJnvoA8Mc/jcVhExZMPYzl4B9p/
KcL/kYP41OPIhsq1KxOriUr7v+sGS51yNdJg/WbgyZjPSg78Ikagy+yFkd2zKn7ewg2JKcSfo2km
iXsggMcmgZP0LXbga+1UXUnyJ2GF7UbgEs8SfOk5mdcL0mlJI57fq+N8b4V/6Wae3cF/f8FP4w4p
oLTEz/b/rw9uqElI1VCnZ7Yrz7H5IlAWpIqQBrrEdPG/q6t/bKqff6X//GF/FbBTk/cPKXn+sPGg
vA77jBhRR1QcYsJp5VB6+dPC+bcWRf1nZfTfP/WvwrJ8ZLo6CVV67q11+yWUJy1G9c/G4j4AdCCA
4El1/rWoUdhHlMenIaZy+nqxJqT+Oku+TDx/543VC0xKFTliylf52k1gORcCDGoivKJ9c4BGWHHL
DbsErw6xMLktxH6l/kuTI/+j+Xz+CZ+uMk2R0O38bS2L1ADjV/pIuW4M1U2VNcGgIvgw1a7BIRrv
2pPMu4IIG7wdealakpAmZ65/zcftoS2s1IVoao7/8sX+Mfv+4yn6j0/11zExVszxSoVPNV9oH4Ce
EyoBm1aET/bRD14H5L3ygz9pViXxzA3qVXLr0DUWcClOh1lf9+jobdji9SISd1G2Nh9boqLGwe13
AlmIhwhZm0SKvZZ7HccPPC6IpOmdOBFT3YC1U4SzxpLkX8rqf9hX/zyx//GL/TXjEKakjXShSM/6
uw5vV9jXm2z72MNu+vzf78Yf8dH/+hP+NVWQMrmW+4mf9NgaKGY7zBrTtv/UXroJFKeTi5+6Cpia
FeFg66uz+S38cIT2vxYLI+4aIhPJ+us0W+CchEI10bAVHjy0KFj+70/6Dy3P33+TvwYOgaH2mqZn
6RlowSGobJSwBB7D5hjsdj3q8CYqFcv//99P/XvQMI9hLgVlwiNGyIzsKwBMkewu0h1/EmsEzJAs
BnP9uBn/9oP/Meb688aZKjegrona38PYUJX6UB2F5KzjmSMzqlkVe72yU+47N72RCEyg4lMZmbRn
gulH8og0X/u3X1/7P997xTSJfDF1DZflf18wUj1Xc5tZyZlYIKPciSdFX3X8jzgXFZKptlCFqnlV
LAeCr88ArVyKLLbmPcs+J4KmQKYsdAFzuCbBVVOXd4IPJU/T3fJNLL0URJVwiHiMeIbOyu65xfxK
acbIin2LoAvMgtuNm+ZhrmiT0FYPW97M+t+a2P/rFlVZT0ssq7Gq/2P7VXGv6kyz4vMwuulHvFd/
i70Q8HAvi5scrunURnhaySZ4OkV9s9jq+ZYMQ7Cc83qL6a5Z1jwZ9/5kqYvqcrGeFF8KDPKuMHdQ
RAG+g2ASOCFQtuRf9v2Sooj/x2Wqsig0DNJVSMH4M134jx58age50kItOYe/Tkv7AdNjmxNu81ix
Mk+hYZEuzFIdQrejiEcZmjDNwECrMr1a0V0j+u0Lb0Xgk8WXaRejXLaPbTa7atg7xkXMYNHdcmkL
MJus2ao7l+q3wr5dI3N0PhC4CidKoYy9PtOfzkN9FuS7FvqjyhLBfFcWKo42lqsC22cvtrxedfrc
K1+jCBzwQl3j9pjJYPG/zM41QRmpx7I7hsl3oDmQ1yLZwUECslF6bY2vsXgzGHQReUO7jXrcDjcZ
vo+MIUhk4499NDtIawAwfAzBKqYMYHDJQdgS43XSM/fREnW8mAkhSt8ZNhTyWmy2EyhbYcf6P4zs
OADKxL/FJbx3kg8aPY9VHx4EOJa64Aijn8xrvkct8MTia37tmBeZvm4whjlKJGOTBsK/mzmVKzOL
PISkx6zgclWEqBHw6V/5vz6DSK2dsWSCg1Gz13zrU5DP4g9viep0O16nDjPgY7lJQYsNWDLust+J
vnE1yVIEBeUZcBMbBm4ayGt78INb6RijL+P0LI5quh7O5hWVgHmMN+YNaJOkuPKpb9w2vYUiubDn
gsVRYTolgGIyc73u15zhLZPD7qjDDV4Y4YaSbQRPcm1sOfqJ+75Hd1Xawle1L2O3X3VQShSnyZya
yMwVriOAXvKS0WqDH3KpahtSkCdOKSqYtUCQYUk0XKveY4Yh4AzWdbArobNxXkOKhRlN6NtiHD0i
sGrHzC+iPdkYLUnDJUMUejBN9FJqXP5ufETzVyLXGdZR/N7cIWZGF80z8w0CAuuIACNZlTmIQPxQ
IaUvh0a9DN5JpBpkRL7FwKx4RVhx3y2aZZYvVBYHVoebTRyc2fB7b8CMSLvxSzjTfMnNFSA0Euo7
dx4BEE32cJdln8OYwn5SMSBoeBxgLD6tl9mh03YVs5Qtj3RX3yHU1dDRHjYepSex01xpxie1eDet
5F8eLTxVxvKBxaOzyy8R01V+VvkG0zVA+R4PQrhismGsuo2O6WfREZbEJPAbqPc7K0kdgLuygDpa
vYDtqiAovXamM/JWuDTww6nSPPibxRK+F/HWNQah0cPFlfEU5tOlS1aa6AnBT0MouOhP1kuBH+hC
Dj+UVR6jhueK3xEGwD54LzUBbsWwEOa9aO0bFiAGEwz4FHdDO/PXzV+7T1E8B5ajYSSkYfhNgg8C
Gy36LkmD4kYAz9DsWc/AjMsKpwAZfnpSongZI1wMPdCIWf+ikGwM3MERpz3GarLUm3LfkLZobAKf
QWKPG4w08ngxOvEz9dcdVa6frxgdWrCznvfymt+D8hIcKufMQJRdHVEuw2HD5VnyejpN4KIbAoqD
+2pboSjhM1R213MCsUjOs/cUvzh3aLien1yJugLWuIsbbwBRLX8r8k+rnZ8B1NbKnN0MvllDlOXD
NbRlha+SLV6un8decCar5HHA0qRNDt5jcMUeYKQHqZ+ulG15nAM2VHidzNFBXxdu5fFEJybew8zx
VOLcgPBh68odGSjWIv4QM0hti+IUCsvEOXOMpLYRbRvSirXLON0zJXazyVHq68MksWqrJbeSF5hz
pglfFWuhEOFNL0rq3f7JyDs9OUNEbhkurbEubRhaZmtGkkxWQOZFP+pIw7vF9z/c+GjTyNb7w+Tc
phFGf5LPX/RpxFjz541/tCh3WyLKhE0KkK2/znhCcHBmi3HJu1uCjapR5WS7FjtkjpcguEv564jZ
Fv/VgjSyPQNsi8bZXPATMnmTklHNhYmSpnh2EmM7O/HsmxISW5TijHRDOmqkt/lndqr8TmVqGD2z
As4jY9LpRgwCujIoh0D8ZCzxzMlaTOzttaK5ssyFXPJkMISswoUl7aPO5WmK+OMte6TZmOKlo5Xy
wDbCSsjgXleFF5DlOWOHKDfm8GGZq8Q4m3hy0xRGdHSyko9ZA9PnM5VPqGMatVjo+kag+ZAw7ynT
MmTuKwAeIM1Bzn29/ZzVn5ZYxgfDxVpu7YEnJCJT3eoJvzwQDfco3nToSp2C/6E3nU4+lbKjtGvg
RSX/nlph9Jps+ZiA5B64GF9eJ3H3aF6ZqFL/pu+J8ZlA/ZEQjjoGPXWDj2BwmAaUCL/EZVr+zrzK
rXXgPS64FELi+vEUXRuR06VcqckSaw9ERIJI4deTw/lDWu7E4zeRdllz4Y4Qfos3S9omOkWv9Aby
jTiFDi+8J4JXL+tlCnC5bwx2PeCICXpIMUzKwnaoES593SwwwVuufXGtIr0Sto+wtEXuschqSXp8
waACMRNcG1GnJMHH47IKjmnCaFC8j1+QTpSLljL1guVj7S1+Qi3+Nuu5Vl21/W0Mco4XQ7GfSxJi
E1s8V6xDrOOAom7cpJQCjT0KK25yjgwQ5NWyUpZV5EX6dqwck6hWw4WiFN7V/Fuq3caEbYMjUbPL
7JCYvog3vHwRK7+CM8osPWZw+bTDGiZpkBctwAU2HyiKQpRqhFU+roxPyZPBAs6x3N/i8hip25GL
sJnd+3C3iLVYjLrbTCc8MAE+bo2EC/wfpN+XByY2pSOeoFM2ja3HK86OMdgFPn7/R3rrOcHIF5+R
o2xk8vcffIG7TvYfby3tP3wwZYvNkm8UdzeKQ4GLiXnhuH5Y10zyQINS+KWbcVW+UQbAlI1q/ttl
BRgQp208u7O4TyLX5HpfUcAzLu/VbwuhHxu7UW5dAcQHWVsDydiABQQvMj9k6k1EMbfgB8hh7IEg
fni18lxN4mIDsgpX1Vac7AwBkzEjYCMuwnsh+YpCvq8rwhZHOwS7FMRQS4IzOWkI3KZTuOfJNxiH
t+5kOECCj4XGymLbgw57ZVEzsDNZkYJhroVmWY0uYZRW7VqHkF/LZv6Gs0XhszooJ4ejIPNMzdZi
mA+1uVT9+aJcy/ieRGu19ocTis1Ss6sNp2XbLMPmE197uy+VPRrUhPjX+WDoS0Eky8bJvzibC1dZ
iFwhXAQeRmxADBfYm6EjXcxk3RLludBL0jx5p59/lWkJbZyETyaBFJBkME+EB5DJMrraNieI8UgW
MBGMwho08OMKNrlLma9AdkDJCOw5R0T2vLTlys81mxIlxVRiiycqvy3Q0BqFR3rliQVm2xGu++S9
0pOluQ/1XDtiTK7aDXTK6E1hN66vhf7SwzkNvLI9SMeYRh9lrMPgKMElSyQ1Q+RE+aZnCOs7j1bL
2mZw2NdRSqbKErSmBP2kYPSrdScwmoZ5h6xKXwYeTIQUc6fIqXisjjWbP+qbZpnwxREK8gOgbls9
bTgt0me+DxdBXPI4wuvszJeup+E6A+s0JZs9AyFr7CegpY8virTVmrcQ7jfSCv5m7ejJ8LMY5ncs
kMFvfqvm9TG/CsVuEp/Cba5t+c73sx9wUvbPsQSvOBHcXB9sKICNdlzHC3KPCxfiPBm4NDMN/ISV
KNjmXuVVFz/Ggyn5PIbFC2RacyuMrIXsHIH+TiX4A2V47FPNAkmz2ahwvJgYWBv9lEYHasOAxY61
ZGBQT/txIP2amuCtVrbd7/N3aQ+oXZ8H9KYolvqeHuUJsHz+9bIV5FAB1mZ/6epNTzaFQdaMCSiP
FJpg2bThQhJ8gXB8yRVr25AY5XK6/4zdtY6Par6cSVkfCMU+Ss0hws3aHvT01a5y1lecqfDQJRfV
3MsT4NrfMZTSkDZJbuvjNs/OhnxJJK8pwHyIDeDY81SQTO4O3Z5tQLGZWN7M2/rGDpnKjbE72y3x
PFZe6qgP0mgWAVYAQttT9SM8UDZRLaU5WmaPiIJyJctu8VnT2+G+Jcq4+3osb9bbY09+yYaF1PCs
vm3+Qy5dSpEI+HzRS/fpDOlFfTDXf57S6QcgRu0Ly4+5btz4Q609wsS5XdkutRD7RLv8UWQ7eAm9
iHkMwRWlrUsuh4LQAlZ+ww8cYTFj1yGeaGySNSJrsioT06PiGwPfospwKzQsNbuf0q5KgjfAaZBk
Xru8nOLsGtjIZTKHF7ot3kjVoTo/039UuQt5pH3+F0X1HV0pPS+53WBlZs1UH0HjLeYbSSUX41e7
xV5+a0ffEr3K1WhF2GCWgIYcQi1UPxDd6R5vQMYgYX6sq2u2auHg0l63W9VWDvDFmKZGDrw5ZALm
fmx30McpnMmNFycXdatSvD/9lOUBl534IaKF98PgElewOXmya2s3A4ttHP4ZEnCibco+YDAvend7
dLYAbseyG3TNnPIkRUCAUY4mc66lczckciJwhR7JzklCjOv4RIUVCOQna1fY6O0miZbVSxZf6XmU
bCup7qNalfKiVRaxsR41J6X9F29cZoB5VKQLBTp4P8q3sWTDSFQVxll/aIARdwZoW1co33tkceXL
ifESxvsyO3f5SpO+5eRVJYIOs5nkVi8or01eG4muhUimLmNnus4two146RgqsRrTEl8t1sQPRdZ9
THw0UQkN8yfnz5Gkc2Jmh2bxC0g56t4m44rI5EH7grvFkCBHk8H9PZH+fwwvquabIf9SoO/drsJD
Hh+nRucIG22YtoLgj3BtC0c2FgJvc0Z8bI7JHHvDVF1C643PxQWgizdqHN5Svm2o2RlwTaP0KpmO
Tj3QCnKOJ6AfL1hf4UFaK+E4KMtyXFv9Mm03AbMUFnrIBczF48Q28Nlbh1eU9fB5iSRoV9GNbaOM
OOdFhIPMO+s83oveCzIyw5w+BN06nVghj9JW8YSGsmeFTIf8i9LvnbZldBHRss5LszuTkveedQtn
2ISRxwwr61xutHTwCHnqEZ6hzUlIqv+hWtzIFPMOBwp+DWZ4NJI+AfYby0luXIuGvOHL4MCOR+rN
1Ws2LVtW76UH14m8fMVhBYLDhuGlpTdAb4CDBr99sa3Mq2W4crGO1dCLieFM9uDhYHYSMlX5UgLF
YxOXHK/YWIaTFvxwrs2tw19wYGQP92DXp59d4LTDrhbXOhvR3cMtT+w0jYE6160QIIl2pq6cBztP
Y6HTeVW++DnkSwQtOJsO/L554jx+4lfcC9qRL6RKIWE2R5NOxNGxAM2vBldWse7UXeAS/aS1byHH
tBa6YYTCZHD0G3ho/lQk1IS/hAnzLWikEHB5QI9il2Ahc3C4kegE0mTFAFJKPoP5lKfMUh7qMU4u
VVkzFSOzfXqNhpPlqPkq7I5dd4RYH5E8thEpRAMM8Ryduc8WsOG7mJ5tg5i7NIENo4tiI70O2S/s
ruoejjdmEv2rJHqIJV41c6mMjF0EME6lVwR7sFPza/i0y+wiAqhVdyjvOkkvB86MrjlL1Y4Um+w3
m1zNvGXVHfpUJO5DEviecdMb9bHsVbs8isUl/+M6YhYoSzsdtTgHlxb4cbKjJxvOKFsaRhZOr+oM
r3yl9YN8wyzGpLPWNwNp6zoh8I5UnWrLZ/XMrz2DRnGM2KXXezpytDvG09HLj+rMUeo3FIDXx8+Q
r3gFq3RHsP78lbB3ogOp2MFe6SRFF1sUzxox04yEVGIuTMJH2gOQlMEfaVxezGabSmtmP21vQ5XB
sROt+slrxKc+6TFfmv59+A0M+7WXvgMXskB4YTJXPphb7cqSCF42Eit54KUniZ/KkRrFy4T9zHQL
KYO2+KxXIraKK0CNznCSb8YR64rbCpJXcVAx05jCi2QsqVWj7YOdPAR2BYgro1uS0y4KZz8h/Uvc
R6N0ZNg2EqVEcU1r8D3MwJY2tf5NbZ1f28ihNaJyjqY9xLO88FKPgfwtlW3pBoPH6XSHAaZ8Ky+f
2Y6AG3mwZd0m5i+d13ybuCFpKNpxAwiYhwCSncVXw5yOkWxRk4cS7VDGk1a3wFbBIp7TgWet5qMy
djS4DMnYAfL6SsY42iTOw48e5JWjBLtYcPMItC9V8W/6Yb4zlqZWjAjg/tVi8utZrql0U81rr3xj
xQlM9DUvTXfmcavmZZuR17/s0y3oP+xWdAdNnHsjPfXvIF2H9SicrPGVmceMX0pz4gEwwARpFlI7
89YzOrMpWyJXFK2LMe0fzG9zkAMwrraZ6snFMWKZDvic8pK9hHooQ+ouFED+GF8GKu6ZkxaVS/Iz
P86Ceh5+1TstrCx7VMj6ifEy7CgGKAmxNdVJPhvSJv60Gp+hlZERRaVsk+FoeJuOg9N8Qs2FpTHV
6JwgxzgtEhNkGYRcOSWD0lfZtw4y5zJDr974TZVTm3kAjBfViVRGCF3preQc3LB1JSCN6wI5jFsZ
rmW+6VQjabwv26OFRexW0F0tcm05KBvZOI5isMgo8rVDJLy1ELBHynZmmq52kmUiM6QKrdOmitet
9WVCFXwiUJayEjjpmtekqqDweQFalkTBbKdjLHSSy6S8ksQzPL1QlNjAaLLHPXz4zx6XsbN0HDJH
/BXaV55fILlavUoe2zZyRSaq/JgF2WlXag55dqd0KU+2Pts5LRVVee7quBi/hg/kYtAxF1Gy+AyX
PG8RBdtCZhd+SVlb3Av+WSw28hlAZrCmfPyUCATBU7DH+s/lgHWw/x5ltwsPj9gRVDePnZpnF7EQ
uWihZYcGk10uD44unhHypio711cPD3mr4LaxO5ImmvpyfrYKt1IYlPQEBYmrboUm8arYEDT+AI43
QU/zh3wxXdYMTd7SBg0iskSscxCnmmA3Rbdoblw9Ep1B3Ehny6IUenmIb2O+bnoDod/7pOzr6sXM
hUVB6Bm31uxEkRdodkto4BNCZiKr05fi4zwIizj9rIqOg4hhAKUQU2Yz+JG4v/KH4etm5VgM9Opp
234y2A+m1wJILP/iZKMECGp9rce3L/xCUQbdiSqiZ9Beug1uSms+q/xvVYrTxHivfNRgJgrHDl9s
jAeRzWeanVTY3mYKBuQllF9zD42meWdLkDO3ty4MD0SGaKwJLqkP13yhvSiE3tGACyoWQY4qP5dd
brhbGC/LS/jOQKtkIUheOQMMjkujXVGTlLo/fnvtcVxxTeT1oZn9ign5espAhN/L+VI1C8n40UmY
0ZwIbtnm4dHmHrhl5HiZFq5MQPv0NT6/cK9nTxC99uh24N5NX1R6Ge9GauexJ+0flD/kfv0g5Vwi
mimgCiMM3IDboqssb+HaaKBC2WweOCaD3u4l27KcNPkMV4RBPrHsqVvEayhhHZViBhUQbaALswh5
KWGrQ0g01TaZtiKXEgBI1RHf5pqJKoQrkExgz3mT1VVDbC9qvviQxN6AVmRjSaCU1g9C8nrGUItw
xxcdZa/KrmX68ElSi3mU38w360nlAnV/h4pUutHb7DD2y7/poMigWmbyjohBAaIgPcdO7d1O8tTY
mX1rxNa8mP3pWC7nF4PCm/gwFJe9i05Uh6yHGX1nPHxLeA28Y/aHEldzJmYWvyFMcvOnn1fRvXg1
dm3vGwG8T1tw+828CY7zslEXMgICRJYAKBfoXhLUBAs4RZuBJrlZ+CVYGmfcJAwSvJS/ksuA6VZ0
TqTtzKuxUyqU0LbRfjTmoXolYJaQLhbgO8znvLC0aG/E/wQVwwpHKfYcXb3khxjYr7Hf7Wg/oFci
ZSq8vHFSeRVM64Y6bln5D+E6zbhpUQ804Vommu1N7lxlhwE2JphJck0HhCogKYPinyGMxIczyLNo
VuK9OjMZG1MA3ivpBXajcLbOT65ixC0XH4v6vVUOTNRTBQbgl8FageC5hhS6nzjeNk7ssmRgiMcj
aK6l0nkc+IM0WNvclKO1ukAPLHbjSXs4w6uAXlKHeEQ+4+eM1WMJO/H51zKvRMDBOXxsSO7N010W
OTgc4aBum+JWZuBokDgeCDHjJO6xjurLFKzhtlZXOcOAc6wz8V8VPs0f/6l+6tibmeh8N8Tbis/n
wwUqUmrEwkT7EoEhuvK+Qzq71HvqAqBgv01LyO6mVw7lfNZgVRoYeFnAmG9hz2Hpqcf6M2PiJbX7
hupleno7eYHyZpPxYojSNtwJ9hmmHgN3S78yd2blj2XDcFpro4r3xlilqP+Z3+WI8Hc1OXypNzHX
nfK31twblO4oAgzrEjCRh+D7wT+KWDn91I8znoTVxPSoJK+TQbWqOk23kuY3jl+g62q/4SuWtFMm
+Al9TX9VH+eeJjoc7JLmDT3aI9hUwIe0z0H2Zoouaqxboh+GM+m60bWNb4rqMuFKP0T7UB51mwXG
YP4U7QF2ke0XX4WAAJTS9b1sP+JgWRvXkRwYhBLFwWSB/ia+PHzG0Wb3bSVO/NoiQ6MCwJkeOuFq
Fl25c9ijgKfEbxgE5PNKYu6IjdulW+WZ6SzSraA/uk7WmlyIqjuNyir0JybnHF5kKudLys+6cOLQ
nU8KvCOBC71ntaeQaefKV5EQ1XCZiKfg8dG17Lb5JzitHmgFCHx6aLt22RregEPDwYxXU3KVNoIz
NNImXwLe+jNFHwtsnOzVV7HNGapofnQwWEsrdvOFCSeHlcfsAH4kA+Ua5OwzVFGVF+kzoPtMxnOn
/3TaD9dkVH9bJ+EUXgdilvVLtsWMnhk3fT5WhN6BK5uZNHC6s12J3FZwbYuU3jWqWf0xuJplp+mb
QPyLQIPg51DSZucSOwyb5hHnsol44KylNVUEL8Jrmfy2OyM9/uZUkCAw70Z9oz12kTuWrdcXbnYc
ql0ivVUNrkDO0kugnVMAXseCJL+Kc0nhl7E7Yllp3hzMIMawyy4qK7ADcQTnNAtoINeInhUmELaB
6h7JFnzOANWDtlfiZX9Ge7tMlvUiObfpSmKGU10r/cusQjtQ8pXBkF0LXlo2KGtWkzrbzeIIYHui
9dIUAgWHjfqlop2Z90GwJu19MUlHobwL8Apnl28TE74bX3sMadJTwlreRXlbP9bzU5bdhZuHdgo1
9KxBjWzJYvGyb9liaYjirGmll7vHXSi5gVgPH1t2w5Ij5d+ltMqCj7ziskBRu9OpBgRiG+xCdFqK
yNJvhxhGFnBUts7KfIjo5pg7GM1noX+xSLNFcjrVtUQaPVNz0hBqbApfhe530iJ6yj98QyCts1m0
j4XbGV8aT5ig81SiPlHZa0TJS0HCXH+pnIawgjRk/6V6dV4tS20jcs4C5pisXVJ7Acdm+jvFWwaZ
LJkZWn4pkxt/l2thPEGTlcgT30rF8UGUi0h7HJWXqnXEb3DEnsxUp0RXrGuEMWsRSv+F+GYwj3z2
AamTQRBWHOSYGS+LmXvJuDUmp2qYR06OHm9ybfd4Mbp7Yl4zjsJIX1sdS7GPjkTYRqJaXlnEoofF
loz+ReSRWUqipNnxGZj+oqRH+BLIXGLMjQiWTsOfBiQkk4LwrSdopKHYbrXanskB7NGQ8vL+KTzM
6088vjI9NT5CDI/7D3XTfEaJG2Y7TrHbomrXqrpFF4+lN4XSOWGyV/NTnJ8Y5ipB4siMNchsQK/n
iPMl0L/jzKOFfSLVriSpBwyJChfDyaA6wRv94fOMXAi/D8vtT82qexO/daIQqYb4cR8D6/tgMXkg
XMmckB8fISRczhNPL7fCnhZzBxPU+uiEry3tAaNDX38lGjJm+odexisfTs6siOS+eDMujfNkuNTH
CLfZIZKeYggkZS+i9jZWR8VyNUau4rY7qh5C7PGdGIeo2kZkWxAllK6ajty/KnuTkqXx1Prz/ykU
vxpR8fPRAPFOdmBAcO5jvEjmQQ62MU2S/MF6qapfcE1kV2VYPvK7Qg6h9PR3yNxofLbYb15AwE3q
4REtBY0ZzB6LBqaZzVASGHssGjsnB5yNF8V+qD5R6fr8/sCghYAlfn9q37hhWPjIbuVTwMoQjfct
fNElbST1YSTccK1aHiKF6W4GrpU9P9xgXONiKePsQFYW7sfeSVsw5V6vvMTQ7zrwVNG+0tcNVdCE
DKomBd7vDb/S1hA0RURYwDqjjWDcpQLd4O5bT9ajrC8U9TtMQU/BD378jFy4Kqm6+0n1WvOZcXtk
+8GYgwWuH7YcaSwygd/KXopWxGu6RdWhndbegtvIKIJhVRLaJYBsW05XDB1a69z216jwWLOwPK20
d0UsEZc4YnzQqWWJsS3d8EvFC8S42EYlnzhsixp38puecag7HPLajp6KcL4wnT8HIa2WBwfyGWLy
5DnuRIoS+YLeopu+8MJ0F632mqvs6Mh3kHckhI9s8yVazQIZF3Gc3bRpDqrlZemV4VmDmcop0q1F
XC38iPnoFmzA8tVD92fx00wRANqS4VH9ZIkjdXt8nWnwoxinSWHY5gjlHrE/UT8PQlFccYvEheF2
hGQWTsFRG94yJP9ktsa7fD6kZP0O1k1BkK8wGENENTq1hs9Rd6hetr24IMqF1Ti2Q9bwnGZ+eFWD
XcMejx16TPe2TJSV2bvypdyr9LDHrPOJ7EdXPvNykpX+Y5qrqNh0X3FDFo7dli+KeZWPefOrwDqk
3+Pji6qjH0ecTaNfhrqbQt/LNpbynr88ur30MiGOoNWlOqtDny5jTIaFNuw15qfweHWHDwM55Tw2
G5PANwxtfqVcegq6H5ptbYmdq0gBnW+C6l1VQIcmC87ohW5sgT3yLkSfGl3FsouciBa7/mzYuHKq
tjE2KN6b6Hmnt1w1IFfRFDCeMQ6G6vz25z0veMNuXGIyvKx/ZVr0tV5fe3eO7PEsUVw1x4RnyR+f
Otis4rdyn7DPanyxUDkQ8Mk7HF7wW0mMUX4Dj749KZbRL8bJeAVGGrfe7xCzWV7zu6nCmdlKcGTI
TqtREhP4eFwKLJdcmSEmJIdBZCd/ytluJPD+4dItPaNjJx/FG9NwkRVj5RurudgOw33sV7nkVaJP
fgPJUolyFzY1Ak1+3QUGsRvzJHapmWyjKYzLhT7vs3DTyTa7SiZX2gdIjKamf2f9bw9H/TLQOrwF
9XJSz11604q9kV4gZNPuRDWH80h3Qqs9pUymLzpSD0i3OCwFrC7w01Olt+P453NF41HVxypFuoJM
CW2xN+wMDH3qLcFnWbwH4a+y4Qv9CBosLJlDbJKQeKwJq48Z5bfXM6dHm6fum4GuYmnFXp2w3t0/
t9KSbxDvrO5MhLSzbb2in0OPPz2WqFDJ+n5sB0affGL1PaRKvKzmF1raUnsfnwMdstXy1UgUMVNC
Bg5YOL8qc0laVtJ4c2lnw0Lurjr0bBBZJiZYugeSvvcGnzp6HHC1hMKFWQeDV37FzHTyN1FmBb2Z
k0OenYTMRsWDNWDijZsQlZXPXyNF0I03phR/NOMs1FfTPE76C22yjDcyYRG+KKRlpr8JCnXUrR5Z
9pLshAIutiPNxkGqrZgaRday+3PsSZMnTu/IdBRgP8Yy7312c0LvawzXkRY+1oxmVWHLHpJJcEN2
1FNJA8aDK0L+wcAQtUs15Am2ZRsN4TxcAnbODGEk7W6KaEmJl168E5FlOOmdXRz6Lu0wTNwMOVUU
YpavB1M82q6D8vbcURUOq1uEDeJHqhxYOYQvAsOfbUqZKUzHEC0EQaPSd6awfnDmbybsG360sJjb
I7uNTXdv0qVYb6N61/wE5tZQlvMmR9JNt4451qRdf7jqfGJ01iBEIYhFdNDRRcDmo7Mc7vBTc1ui
gkUqDmBEXtcpqBSMLFpn58w6M2L15nYt/T+OzmPJUWwJw09EhEDCbbFC3lapekOojDDCe3j6+ZiI
u5i401OtQoeTmb9Ljomb+ZtYe/bjni2g1/qsOqNNCDya36JeK8ubsDiFJ2WkQbRS2t623ZXZi82Z
Pslrs1Wb5ZiPt7iflh+z/BEuTLsSRGwg1VjAv3W7+SDqBgxvieAye40vNLGSeCasi4z9wEUeqO6W
9ASKxdOe0eGaVHrW6s6IfdJvJXelHeARtHgdvDHkXBN1nYNVlII9FoeAQWbE/7qVeFdybDCbdDyP
E8pMZlNex773ms8UnemMrpd7/bvlEUizuxcBcIg7r7ov4u1spKH9K92m/VNkM6qP1bfP+OibTbJf
dGfE45+AkVKOj6y0RcVdYeH031v0PLxZHLUON8YKMdkn3la/OaqQbdwrTHP5CnmoxRXeYOcdH4K8
kesthdEXt6xMVkG8NsB53NvtiFz81SvIQ2Ri36PAe5vU/ZbjIvB3fQy/9b3v1+ke77Bmqw1Oqka7
NZCzYIvp/ub4ktOqh3qfSetFzMXkyCvmwIkQfubqFXz8GxlFU7jiSMAGXV0Z3XvmiiL+lBkZi/1X
+5iYA3qnIGmNoUfJb5HH3DrUu4ERPUIkuom8HUu7S+mvIHGbFyDy+MMrQHTqv7BfusK4Rid0E6e1
f813xXvTAUFUr4nuwO+sVIf+JogM655vd3PrWfUG18VuRQUO9GPvE8H73kzatURk1WCrrzwFvd3E
XBOQUvkgx4BxXpSQB7dUtRb5BHnf9PjFv/cKAulNxLwZKSZu7ehfRtD9XRodZcfjSLadXShWfWNT
TPLelAQ2sEV+XkyFfllkQuH21e7AiqK+nfJDMxpImiWZNOjPltifArYqyytQyZ12JfZtIL8cqY38
XWhXot5kjLE0mFNiJMB/jW9QLoH1tcpW401t4WZKo7vKzoXSUuDd42sFNSsp4T1V2DHS+o5CdYG8
KALXz3nWkwI+K66zLThoIFlIOLlIwnwjLfGuqYRC5/d80d9HhPEVjGfcA7HT4REil7C1gb03OhuG
/D6/Td1vQ/iAqRLijoRNr0/LhRmpdpBxcY64Pr6AC8TzJ41OjrOSZcry5Pnqd1H+KPgvM/Q7NPFh
sB9RnIk81phhp5YOQngr6LpWupHUB6W7Foubgo47bOPNW/2QwYTrgA5Wd3z91xeB1vpdtvT88CPM
aFwP3cSC99M0fVfDjyzesdjr9tHrGbUilj4jcoVoGzfUIhGcjRVYsYMi4n1AINuwwgDBnmQfgzPo
fbtvTuxh+sg5VCafSLRIyFDMBumG1z7JWDYEdhEMFsu4MYYMeP5Z47Cp2Hvt1G66SRyA6WCt/yDM
kMertJGxJLJgxgh/IBtwFVyGYzK4HezIPP3OC7liC7Usvn4bFglTdW5qplWUD0ozWXGHhKPiqKsj
RE1k967EZB48V+d6oyzXub2GTO0/miNTJh9my0u6JdpS5Q0mfaFBqs56MYxe+WMJuKC7MvHrixtY
28IK3XGbEw2QbASQXL/ytJAlOAukXuidEdxPOBGDI2AYDdaAQijB1Ii3B9lt6ABm8dct5PM0ImCI
TS57NoZ48ncSfNTLTcLuVmux6YcjQnXREW/t26ZvaX7xZATz75zvgUQm5G+WpG+ZHPpPojY1waY+
Eb7l5uqWBSymBs6oGOMLJilIbeSHLMcBDQbH5GDSn/61SCb2lHUCHZ340WEu5/XeIUmbzHiu3Eb8
SIMNCzmMwtFhK3HYszNAcVmxxqaKdGBlE+7rbbiyNLPFJ5/QTzPgc+NjqU3RESIhhQ6PT9+qkwRW
BPJqsN6t+2ltjAPQkGlpsrpNmdbTo8Qm0cT/UvSOBj8bOs2ncrYG84ezeG8W5NFeazrypb9JpoO4
+luyL3riDxSLg5ji/3yOHx1ecqXHA+os5SXd+m9gR+yBXa/OOT+BBbi0BSGRBbGx3I3VQakOEW1Q
8n8/IqK95y9vBIfRLuNbZj85ldIaRzPb8Y8dJq0GsRFhmyGvNlSff4C5QfmUvzonnpyuefTTv4Ii
31KRC87lwJwT4IDwtdFq+/s+EIm+IEey3nEwa1wRhDFV2veyY9lBvVvxqpoVGf0RQjKujgAltXiC
XS4IsHshhZ0KerDpgLqhCezuC89C03o6fzrI/vayRubMJYS88Z8p5RK6KRm2rMmLtG1EuV546Mle
iZdr5koG9TiUXJn6I/ztxT0RjwFxJETlKTvpF3yGE9mG64TEpNQLJERZgP9Ml8dkYbVsF1x+qjKp
i/dMu+Sgie09PQcI2HUH7WwbfgpoJ9u+MgsmBqs4RmepvIN7NdBTaONkW0EJO06ndvm3TLcxcfP/
0u6zP2mM6JG7bJ23QC1ijFuvrlN2yBauBFxUXWETKNAk5wzMYGmMlMPSx8ugkGJkKywrIwAmgUvn
2MffgN5R9Cuy2c5Lw3XhW23sVitXnHLk8+v4m42AWb2r6KnKnzhj9Q0PNV3ZXfYxLBYWyO/ESctr
u6svhAyn40FbsiCdZqc4A8jmDbz/8E9PXqI7O2zR2yZKb7fKukfFIPs7oN8U4jF4Z1YZvtlidmux
xrZ/5bBBP9HmuwldmcJQns4Cg21ReEvfxRKljCnBLkLnBOw0isAcudta4vUm5ZFAfCuO9Oh8sB6L
mhDKFoSN7MAkZ48l22M95GkQPC0MeNy+dH+LUXWq3Dz0+n1fGl4FJ1Cx6xg1geRKgdO/TyAkIIpo
GgI2geR2HP6TMbuVG0ivZW6hj7xLhN9BLOUEkQK0EY4gaUgW3LA6wiMG236w6uHZ+D6ZnJgylm71
zvYRmRRc+BopIUvW7iFOUVVkFmedpTCLGq0oZvopoFfGSkyfq2xl+beU2PdE8++3dylZj8lGBNpf
ceEwqL0//epbg4pkhcqzoZqLLZ4PifVxNP9oAcbXXEaBZ9DShUhORNY+1w5eooZY1gDodBk8Bx3N
w3gsMbcBrMfdcltXSGig2hfnHqwX64oCF86lbWhI+RQi6QJmp6HbSx3iayTHxbDaqqCrzT5MThk+
NBIX1yu0HtLHENJaFrzSmb0QXaVApHcYPyQsWbinCWSv7rH+TxrWWj8/tUhYmNpy8063VbUpl5PR
C9CD7B5K5u/vgAaoXTI6WCrrZ0DQg8yaV/+Mb09hxxNTArluOcuoyG/z0J9Wxyx+anj/Mqu7yr0D
RIEgBg3bCNGIMGn4pOeK5f2qOcLi4091CmWbZL9gvJhofNTz03KdtCe/hTSjV8PKmzIxIMhUv+Bb
+Jwxv9c++oJFK0byHcItJCLbC9dsInvUyTOFFUwcnRZOsMvsiy065kAi9vtUlK9mcUwmu95Noit0
d3SuEhypVynb7iPrGa/NAK2TJL1CzjBSDzobcfLYAVjBZ4WgQzE6oOyUwclNpPhgFAG0hWjpMzN/
fy9au00AM6UjbZp8Kb7ZmBHAya+s9C8vEVP9acN5FUe2RP+edA4Vr00u9KR951XfinAZueg+BHSh
Kzj1cJ89Ab5SmPhhsQedr9iGmBJshODXfMs/hPxOAa0V4YThlg+g87xlY6SLwIBIz7r46WHtOiDy
RtyM7M4Q3JB7fHCj/Zgj5nGqLeBCNewU/VchEu4l7OOnQjVpv+NDdgDAAtHVRMr14CgEGo/SFVWD
6vrbBfk9/+pfbc4W7nXj2VbrMHUHw1dsllzVf2iWSHkzwSe9wr/WgCrogGk1DuR0kaZcf+mdleGX
Hza4HiRPM/prUezwl+l4xosDexjhV1bCRuzJBUHWLp6Vyqtrgief1fIcloEjFyLmUGO1RAm9X/0U
eeDU8MQjgpXPTY/au4AxSblzRflRKdG1Itzap+2qSaFR8ARp+U0tUxRMjauO9Xk5JSZ3ZMH/P1qS
8COCSjKxhkBkdfo9VG40fCe1q8dfAdrzP92JWR5GxtNaXAesMAuvSuel+39azhXmDkxf38OnwJwt
xS4wSKh9yRdxYcPbYkq3YaVHCxHZb/YNIFQGhC9xBnkBDf/WFDY07yTarDNsTw2mgbvff41/UeK+
zzWWqWLTrf3f96wQ+UmzC9y6aEb3Wv8TF+Qf6nCIUNMJu8sw47A8qr1rik23p5zEwp5Z50tgqn+C
RfBsBqVuKh2o2rc/fBYzt1b6xx5FxuiwlRcxZLORjmRblTOnRsMYX5eQGumjqQtLEd8ur5l/Va4R
mwCb53iMs3Ueu9CXBfTQckC1g9hTqtHdzSxHl74ijkq2XKGzPIQYS81FaypHpHyEVdDFxIAv4Z1/
YKGsgjjMU1kVNx5HB9FZNZ97CCSoVbqcWlnRFpnJ4q717hvTivceA3MKj1STAX4BNwnd1EVAPdvc
9UMwP3fetPkLnUsg/T8vS8ZRJEMDAkA1GuS9UjxuUoEQs+7XRzYD0Nx9jLA/wHNY52h05/1x+EOa
F+IidZK24kJEX++UeNF1IEgYb6L3gn0WrztuMy7JjvHzKOBFyHL+qkRbR+KuKzCZsElJuGvhXWGs
XcafgC1ZdgAhTPKPd98BJfwl4k0IQL1sCrG8Z92CnvO1x8mjQcaNNyX+jvC8f8c+0kuE006yvMvJ
Pk++1cukGqq8Ie0hw2gR3Sb4ngBfo6FZ7siDafer6riMdFPODr6yZrNpwkUNcFqvM3EjCeeInmYg
DYwg25XbGV4wPmQ2QcUPtT7BlCvz3KDbK4zOEV+0FZVnpTU6czqvYF/9/PYmbCpANYNueK8J3oBU
GMkbQGCWnMP4BlOVtsc5X+xPYrC562jeOZZ6+RlP3626A2XHEby0BswTLP+bouPA5jccJu/bmO2S
lQd/vuAYoS+WD1zCyGJyT5MMxTArW9n51qjZ/OC89ITh2JbW8hDHs0gnCj+QPUT7oj1hW/BJCr6M
WJCAAdi4HKPDX2KFnYw23q5Oq9uYHsGLyOfXsbwZwbxTFPnDLvnQn3ihMTOsHSQ9TL6gNX15TtmA
xZ4/nsxf+iANansMbBznr0OJ8kz4oCpo0oGPPKlzNnsb3qmw6qFdzqnvLDtc4ql03iRlTMi8/oXK
40mBVu/xoZYgXl7NIUa/dcxri75PlZ2CjBODjQVskQ6f3LANopSzhqvdJq/LBbpPDvfClSwjPizx
gnnCB/WJBYNmei2As1z/84PpGfs2JZNLehisANolYkZywOulxo28zxS/H0tMcvv9KHctpik8XIcB
uQMJhYnJWML6M87hdWkqVIni0FS78WhQxwhrStwsebEUF0kBRZjoLZBE6Hv7FIrnEu37Gbau3v5G
EAJOtSlSTPv22G8COAV8oCq1DtugR2fp74btj6w4o8PmgTXzGz/c/ml/KBPzMj2T9TkUh8bWz0Vw
fkdbFX3cUVWtLw3ifHHyvwJoXgutDnlpjfmZjs4oWW9h4y/xeB3D+uKzUZEdisQLydRdgmNA6NlS
mCK9Q5h9lM0DSWNENWExJM25tHuJMAybxovYeh33HT25uRMiDwooQ66d/cKDxrGnx+vwA/A5NvV9
y5YJfdzLgDqdfth9jRA3nNghc4Ehuf/kHZ8uxDny0CnrGnM08CoZywSNmTyXAGrWWP3w7aizOMVQ
NHc1ANN+aIID/qWyLNQafxEOEcz0zpHHwlwXlYtqEpz+FuHpOCIbXvq2gvIFX/13jGgP2OeM/o2F
0913x3K3bn2RBlfxuB9UxEyQgDyCYKdVnojFxt8wlUk/5nMgsqfxaJZT3XvDGOBaBtrBSs0zsmGj
+D5NXokvYJcV8uN1yyrL3XSArPcB289FZewENBwzrMk+AafPnREAzVbfGF4PCGsWR8Ja/vRP1Gbq
JeytFL78AxxP87C3rLzmu2UrLrCvAzvHlmOn5H1s27WM8m1hL4kjpcIbX4NL9NnI4na3XPt2+tXQ
Xl8mLJdHGO/gl0CM/XSBLOJSeZ7mvFJb/OcjgvR02w3u2SciJvkzNznIILjFOsDGzhZQxUlBQ5d7
xFUacSJl5iz+z4qjzZRuK8FQADlro/p+u+1X7ZBBkjrcQHiO+fBnAGykT62J6uDNVnaTxfJQeFvx
MOcr0nIhZJPdxIYZxPEz2Xyb0WCuLDRQwt43zEOmmqFdaWwTRhvJ+lFjcQUAajimhP/tq2d9S87+
RSN2c7a7DeFa+0l/kX6YNQndFYQvf4HNYvV2sUkQP14ly6ZnV10ImGf23uzYJiG4+IbYVepFN94t
Okz84PR2Knl5qOclJ+ESxRWTemSNA3pi4mBVK4NUw3an3+EAbIXLT3ZBMDmq8WFQEeOAq++kmIzd
4dCwvTmyRi89EcQSziMUUg4ZtM4KEXRrLllfMGEa06Ux4K4zo8Fg3PSVXcfvwxU1ztqyAo8lARXm
e3lRS+IgWX0kNKdYfHbNnfdFNcfWTttbOhBSbijzNsqeDEQ53CA00lc0+SxwAzcCUGx3IjYTU1qP
ZCDYIw6DxvabjTZrNvM//c4v7N/o0sJj8dJaI34elNFhZaR8r86Ik8ov3jS4NhQD4mYB9UkI3TxC
2lzgGTH4O74aRn9A/4FcFEanA2V/1QO1IlRiL8gIJWLRPUZkuPMnATMNSg+DIdfHxIQh3Yz6oV4Q
nq01jcQR+QDk8XYoe+AFSuy2lIFZ2GzE38QDzMceHYbgtq1VZaxVnFpLfzHuR2hWuFPRY/PyxI9q
dWzkAoeZRz2qhT/08O+/kugAlqtMo7Hcv3eqRnKoIYJVwwggLfiiCEIqyDSkJJ7kZCsi9OLLoL0C
SuY4Kw1vhxNhT5btGmEJogymXmTsp0o3m9pppY8eX+wc2uAtfvNd3kJeODWitGvJ4tXIW4jXdHXi
ekcYycY7k49NE2M26BYwrXUHNL0imIjFppSf0TNj47pYM3wgur3RfTK6tU4LDrFuPkSbayokOZGN
KB8IuifVEuK9ou3RznKMc/0CCzFy166HfcHNtI4PUmAhdkpLC5ltsrjxXy65nKfGGUeHSYZflPZz
xb0Whvvig2FPtfzGzFYPujVzENflDc0NejSDLelwcz3Mjcs6Y83WEZwIpoSAAsL6EnhjYGc4tNZI
iOT4IUY3vjBmCh0RdzyXTJfOBG4ZDA2c3DlIOzKqUVYYrGzQXCZeJkUyKJwEu+ZDZe0sOby51bC7
iNaVhSwMGLp5YlRhGCVZZt3lXGxat5kP9g+I7HqEQSXh0Lcoh8NoBf9oNiBRoTvKDf8i0N6WtmSL
CZkE24viNbDrN+mLzZ2ocb5S08VWgHiLqosggyTRVXhsOXzgx0CprE49gJE8f4kyMDNjtPyjjuGU
nTNefyy/6xEVjql/RQ7MgpGsg8DGPWdcNTvb41xNzIXRuKwOj4wfd1Fio9gloCg2zBeq4nqnEhx2
B+Pm2iXtnfQflh1Y4r/K3vWJMx3aH4QS7LOrTGQrtboBvuPc0QExtjOWZB+sjIcYw0O/f4BNGVw8
NGRnXcFdgDt+B1FEdPBGwL7gVqgCGxqnSeSrMsLOkragv664FzHuPIkKwOotb1ZAaDeZ4NZPnYiv
YTalWqhzdiktwIeG0NJRiAhSd2/OHQjBuX87aJQLmLMjcn67uqTfucNy6dyJuaJQKFs6Nz1xdjyQ
TfMPaojNCg+seKuv4ESCGNjccssdtDxDjuk9ofG9h3GA9NXtu3CgxWMsg5ojsdQIOt9imRFO25iH
T++ruoWJcxNCZQvksWRH1lb/ahqeg7KFwp/XpTV4STVPYz4p1ywjbOxJsxALlMavdCnrrbBZCvZb
R7hlJlv5IkhoX031XtiMbiB5xHnKNio7MlaMAZbFmzbDOXY060J28gfp4EDjv8zbZDA5BCRZgqNb
OFc7VAI4yE3lEOHNdpTzAo3eR7EhpYYOjqCJKzKQ1VG6QW98pmjJUeDCuoR23HwTgplCTa6JJ7dR
k1h19hx/Y7z4TyTKjLdbGCmDyDeBALTUqnESwEQl8WPYlIqdOiSoovnssr9lxrJfFSYDKaELeQqn
6w3YZREYe+SaIMimJD8RaboRWkeCZ0JX+tViqGT+BU+tp/kmO4aeHqNN/lRxVG4V0DuNl4JtUkZ4
pDXS3/v+i/OKRKW+Fi7MLdPOId7TIQPlHn0KnSXa0yZ5gmitRBJTDYhX9kbPTLwxPVftDHAg3sv+
lE+u1bVQMzcwhbxIBfaCAJ2IlanWE3oJa9omoH970frwhTXfgNfL3Vw78UDzX71ptFGX41SYT9TK
QyAJhkqgMwNzt1khAIR2cqd/8rljdbrG6cgu3EKMwsZK8JhzlR0Tz5KQJeGCPA6bwGthlYI1DWvh
D6lRvDAuIj74XfZey7MH8Hv8Bb2CuDfXVG8HiVN7pJcmhwDcwRmgHAY+Cuqv3KxGD4kmhYrANlwc
2C6ASmVjJ26Kf5i4CPTVrlQf4MHhBbQqo00BAzClyp7aJ1AXhQT+AapYtVrZ5nEVnDsFJaQRrhEE
9SecVLMyundP2gdYz4HQaguZKYKkGR8jDoQV9WRIIIy0ezZFNhv+hXX7Tlkemf+wH7u6KPwF80by
3BpP3EWkt4wWu3czE8EXVCGAuyuseMrEHp+Ic24tIOHegS2aY5VD45PslblcPtpsx71djqT/9k5n
+w4fAO1wsOYhCzRc9DiJQiA6YyH3eTYiUbqW3Z4K2vtuO+iHiAWwjwE1nKP90EFxe7nCPxW2vNHg
BIjZ2AKC6AvO2RWTMQ0NMJgIrKW9ajpAelUyKzChIppAd8jbh6ic3CLxqbbOtMOU1GChxKwBYYdP
zKo+M0AAQBRCNBBpLv6Wh6L7EPLPVKBhgNZd9LNC30fVUCCEaonsdhGGfVXDcYT8QcRIwpj6/xZ1
3wcz2/dYf1wK2Iw8cKvSXLAElQJYlo/xt7dWlZ1MR6Kd1XNOxoJm7oBDNAfEZpjmyo5/QPtLNZRc
M5IpYBJEpVM/aB8BiQvE2WR+S92+XB2SfNOfulcIfD6y4oAukkarxMWmYvQx6oXFqvXJkECgdaYF
F5/QVqBNXi80A95CsSoE8A7dvtBZ1UshMLxlNGXPuxkuvW7Tw3qwY5DcvMgQ/ho7+E1XFhfuYC4p
UXwWujR/zSll/kfXDBTrxJVJiFO4rW+rG0oMDC+GPhce1SVX311Z3BxUDJ98ENUdnRYVFK5143M8
hfQfJKJCvrF7PTVOOUNqtuNeeGM66ZwJR53MhxjARR4dWGk6S8ezaN78xstAcWTeYuKz2h/ikXEa
cFGBhLCMZKt5eWczrV1razeY5Y6MYSNcrsEVAI9pTlT+Ctpmkv842qsNWDGR47TofnAXEwLmPNr8
cNjR9fLNT25kgiGHLJxw3zBbog2UGYo2MUoUQApEhWhE6bd8B/yeMc+oYkFTZQH3LolKgOVdbPsS
Eg3ObOUEM+FYWs20nw6dufgtgcJAujqPyU3ZIaVg+tT33SZOrnzG6azs5vPwTAPbRy2hevBi9E3c
KpGwnsIvPJjdVjstlBMWsJx4Xmz2KNUMPCBR4O6i0FZxSzFiCx+8kO97DSfM0mXFW7rxM5yMincW
GxWfaas+EcNoP/qe89+gHGkfsusfu8PoO5OtXEF0xpMIlkosSIfIEbEQT8EYMVTTH++RTHxy42LQ
4SjNJpeN+BpTx+am4DRWloi3OrCA0eL3emAg+OmomILHY51beea0f7r8QJQDZrj4hcB7q7sV6kY4
OSe+9j2SG0dh/wDHAmGVx9GZcIksL6jx8ZEJuin88cplPFVKDUjDNO3jYA+pmIP6k8VFrBaCDAQT
qMXpF4KZR8ijtU+jjJKTJr14CR8lLhBmO3ELXiBfptDJVvs6M3uUDmQZ7MTxWAuOz6I+aGYqCTKa
IKvdIKcN6pAM8Vsj5Q00j2nAJNKT5siQ6IVCEsAdhEEdyDFOTC58GFGcDO3HgIsMnL994v1LiAZh
espBPHx8jsS5867Z1XpyuQcH5QEYKTNKc7Ph6xctrtThY5Wa/Y31pHRQAzKbnrzH9ofJgYKSE26G
iWohfqCMDYmffIFWSz+kDeLD5A9suT3ovsqH8EQ6XpizjBUDKFACCcozGHMF+GA+YuIT/vWrX0Z+
2NtX9ll0TsPToTLwe7vZi1xoKnM6OWwpGCIPmCujV//AHHHC7cf9Lv3MXQX3cuMy1kyvgvPwiD/k
f+K/PnlKvzOEi8S1uyHUKQnLjHZvdpQDZ2drDYOE/mQfJTOcSxLq1LGnXgL/UtGyiv8vtIzNWicz
4sSDOYXf6uG98TIsazZhdfosFLWwrNEg4EucsF8hckCrjQGhX8seGgg6z6/iXrlouvlY8gY70D+a
jI6K5m8gHfD14r3Dovw1D7b0FAzUR//3En526/EfBDlj/2b+mn/o9OodF4U1ApNAvskuJ2981MSh
uPh772W4XgF/+L+Mn8g2OKXZJfjRvou7pGyUy0hHGt1o//hhnDC/tIaM5d2BLREDRLUGqR1JyWMx
4rDxj+qMrtK//mXbZoOmCCTtqNyCN3VftctddZDBeXbgkYXZP8pbvF1I9ugd2KT8CjWk7pfZ3zRv
gd019SVgMgYs8RlngXZRLYVbjqgsbnjjM32LArjxTaRV7Jr1CTM5cbh4ScE2wldNv0t2iH8B0MDR
G/ybSpuwum/usFQ2gTimQwOzbAFnV9u/6SJGnxLJnzEz0AUP5b7c5xey483cXZzQyY1fsxBqAYbD
EGl8Lh4zOAsVtk3+ifTdd52MPqucs0VXdujBBl4A9ZoAMe4GdfTv4sEzmp86B5cGGpHgJWcj1m7A
L+RCofU9bjlvKlwBAfkOzyYbJocXmB8lUR9NQdjV+pP3GnneyE9BI05fi8MnPFAIBoUieMxHfFXb
OrtMgUEbWO94DcTLanWi0abNklFw2v6xPOHUWtKCnyELFsJvzDZL9Z/yg51resG98h+FqGP5pZz4
xX1Nex0yntdwYBYAJYKhePUv27YO00mkXgDxijPakmvirtbSDv8RoQRffuqo0ZqeMNwuN9i0qM7E
KSJHAKLjwFze5mlurpQ1g7R2Sjerktig/F+3/UPXiZp+bp+A/nsT3bbkjSdi1PMDSEP9dkoQ9Rbx
8Lx5CNiumchBIW2Y4tQTnsud8NkUaE1aomf+xcfmu4B1ADVDmj0Yi5+dAOz4wRGB0nDwEqI+9rDG
1j8LOjQMS5WN+GOIPhEHTisHuHeEw7BRF4uMoKsf8UBWMa5VbsAbf6PoJoc+dUQT9MZ8IwXcICQB
l4pu6a07kP9dbPpd5Gmn5Eia6L5EnvYX6Lb2lSRn5TRjFfN9+qZ88nZO2g0V9lf7pV0JGyh/ALck
we1G/Jr0lSAgnB/266bu8l9YoRUD38XRTmvE2d4TP1AwsHwtOZE22o7wKFCxaYECr9fc+VkHP/gE
nCa1IjIOdI/3uK03oJocjpS+7pPXG2pkcYrIBZsvUGXXrGl88GafIi9DwXGn/CT/31p8I0wWLqty
ljaqFyb/Fey9X9vCa3rjiHCzu+6tLhH2x5v81c4QBIpQyD0Y6Vd0SvMv0Gm6efbWpAgnt+0O1Xmx
utWh/eaxkoJs+dpv9MUtQHLStYGJhcm4TB+AKQcldZKUvCo7OeQYnGa8iN+lRCVx5hatyU8RraG+
ZCm5dYbym4pb+TCdY5AkFGQi4C0QIgDWrpH2QN2DdgikHYho3nrUYYj8mHcdJFNwlTUJ74cot+rv
7F+2KS7DZNNlBzcIgfBjRq7hATXQH/XSzoiW7PK4Mas2L+AjLBTz7Uq4HYrazBok910ch+m4aDa9
/JOl6Hvn4+QfAko3F/qPGn/SqHNBcP8gSWbY47YTKTnI9DS3xwJPkarWwj3oPvlHtEfcAVAVEXhc
Y0o9qaj6bwYxQ1wk8TkiiVKsdh4f6Xvpcg2SHyMdZBiT+IW/iZoVewEF5xkxZ33JG+XRpVa+24FA
NkQ7ivG+i8+T8Mi+RdIF6kM7bAbsCN91YPGxIBliS49vetgbwtJ7330f36bVC0gvKvBPPi3kFa/Q
Z4Q3xqEJs6LvRDZ74yqc4jN7b1iH4wFWxfkBU7ou7BTt2JFuXM2P5etAFl1ESvjAnpxSmxduAFio
pD6vRnJ9mAHXi/c/+BvEsHK8F10XCM+A8YbG2/vq+n1SN6LMqFCntJw0byDrZtR4wmhz7BJ6crTE
EfydmP5pqwvtiqIfhYmbCaJc4U93+d/wQpIykGYQ40XVDxLlhz8wPz6uXQqwVuLCZoriNcluPZbq
VX5+95skJy7gMJzJ3FausotY0Allxxf5fTpcNvpn5HEEawsVbXLtZwFYNk9sQGLNC4Sdnzg0TxUF
WpeOTFDHRfnA7J5oV/RNY3AJKwfck0b0woGV/6nqwZdMdzwGYNbwDUAsFeLByFrAPNK6Bzs2sebx
XUf2zbyy+IqdkBDKxRZtOEgAQ1tQWxrdSfXQ/d0kk9GN654XPthgXVndoE+6ddqfW0Q3o9WfxmPB
IDMQyhgu4EDflYcmrzTzHet/CoiRrVJtfiDde/nSkkU2ODyrAnAABe6PdNQiO5E3ofrV6pus2fHm
l0i8CcEA3wC7YcIXL3/FzLDLl9UJGQBqgcXXKhYMIfsIln+8rN20r7ITYyJ9b8fHRc0y32ky0Tp0
CWtQdQopyTpYQGPEX2tw4KmBrnalWwI69dPYw/sKxIHrD+k2i3yaQxlvm2mGVurIlYcjkQZCdcEA
QibiiLh17v9htDHYlISqkTX2ZGRqio+GPyS+mMEHsTL1iPl1Lqijs8wOOachYJU2MEqIVXxLGuec
CQcDilwdpmZ6f76HB9UVXFuWHUZ3f/EKOAvjexdonC50Q2TY9LT6FnqS0QZq6szxKGSoIAy+Z5Ci
VFkzjSyzbUKzQo4f2Bo6cB71o43IpKdu/GO0B++MTqMVKw7GSjKjSZzjRI+rP6FjTZXa4Qk/iKOB
fefQXjN8mA8qmHCgfnX2DnG8v+OZS7AsJG38099W2awjtAyLXTQ4Eh7V2sv5n8f8cQFaSYMndZlL
cEZTKqwfOGeJ8KKtTZ6DXaOLGHV+O8mtEhdEKkpIpSM9sNzKmStuQGAJ8xrwZhGI5dNuGEXgxZSf
ZKM+c+kbzKu9rsjeIRY48KTt27mqKjGSIhkMQHQ+MazaZtmTs3HUvnUdqQIEikxvd4iDIz9ZWfyk
w8nX12n11d8kkp7i32S13bwdjQwjHTMEXz/sZcRr+tQXe3fJmPs5VzanOQz761X7FvovfnHK0xuR
X6S6cMur+ckyf+LmhgaDYaxe0Dmy0as/OjJjEhnmKPbYa+QtA2BLIZ7pI3G/1KwufC2mv36BDYsB
xJ+5sLD7jiR+REoXLqhmQVIF/oeC5F6aN5cxecF+J5xq9qo/lCrrqL544ydMqAlXyw5v23+EnUeT
s2i257/KjV4PMXhzY+4sBEIYeZfK3BBKh5EECCv49POjZtNV3VG96aiufOtNCR5zzvk7PAYRSs1U
9TNF8M2igPvXvMm8+PHHGK8iE+D6KGGxNtp/9N5YMqG4N5z4/sEcLxv9Hs5kKS8kTLW6qyGurAWj
kihpZ8E6w1k7cuXIb3ZYo2hreVwa1RadHqLUESCnJWiMsDAOdeV3wB8MpRpmfpp928DJdIjuGn3l
SuypE0q848de30vKRVTtvvGRgG6ScRfdrszn1ebQEfj3ZCH1czVeanf/VZ8hfNQAn+bNNh+7wIoh
MR3E0n90YWmGZCihaZ/JQGxchnANCIKmpOTfTLD1oyB3bSnCxhlXRkPLFc/bC91+UR6tfN0O7rP2
tZ/fRrPD7IQNMRp82HX4+D+McyO/D8P6UZGdpv1qP82JcwBKLvYaWzQh+ZsQEbC31Yp03uTfqvzb
ZG9yso+j0734CSIgz56QBwP4JoJi6bQRzml+c59bW8l/gU7bd9iNvGLmVzhUElVSbe/ivN2Is/uc
9ZsvPB0P6B3eeJpfezdXh/a0B8rNhLkGFYNV/SXseOKty5k9RwaEskcxLsBxjEw8Zr4QG0hZXQrg
jCdE9rVteQ2GZ3iyvl6not6VeEPh8YCCGz/SRz374mCul63hUWrfrxFS2mjBtDUlaQehc2yDLKD4
Rxuo7zBMTayJo0FuM3aQerlA6FuUwb0PyPWT5u9QDcDOWK+yI0Cmp6ssV0rvFEdeVQuRnH4TWB5H
O9PrrjQOOQXibOzx9BfRVHygmuDxQZ4/oM7GUqVwHweloEGGIEEwHB4ZTbSenFcZID3eOzynK09B
IYNFlsEBYj4YQZK24soT62FWGSo7fmHW29sn67KGXP06tKrLAsU5sBTDNHsbLPBmewDZY6aF/quG
N8DEUfMMzamprSv7vq+Et3ux7RBfdHA7UzyK19BRxK8m0LB7gLiKoSg8OuA6zJwdnFnvFyqaEvNy
fjjAC8aG/IdfUTklfCjGd5vu4f0qfqdxjU4NFZQIjjL+INS9fAGGuliLwnXEbOm1zk4KxDWwQJsV
ykzvMbHnL8ZOSXp8ggHZTO/xDRM5HBC7MoEUw+jUOB90xqZ9xhoSjEeZpGfz9LMEvFzWTGDybQfj
8Ep/EBQQ9kiBcgycXflj+q5naAZrNHWbctmH1NihhrF2urnjH2uFU+omKxutHJMH0ATW1an/tDQn
W52FdleHlMT19kq0qj4HWvC7Xx5LchJc50aWSOE8qnn+g3mmiaC9ygng+GPSlcATfnj3+QNlz4yW
UidvdmZp21RlGDvu7+VeR5EQyus7AP22n1lopKuF5ugDjgqIeBCB4PCQ4VGzRY6Cg/COeSn4/gaR
3rzE6XfRh+T0WdipeNZP6+Tgut0CQhsDzlXnGO+9h7R51R7jCJ73DLgpBGzMmYFSq3mmjNvACcD2
DIySi/MEAU3qWtCSyO/dJApxIOvBS78MuMwsxYkJg7cY1K0EmUAJ95dpvrowMUNBh6BuMqzZebHZ
+obN1Yxt+UaNuekaR3iHFhXjL6theMWR1TAldw1hhvE8fg49CaNddpZb7jYCBlvOkBJeD8wVB0F3
xu8wZ+prsq9AhZBiU6bN0ssDCoswfz0cE0aDY3o5vsXoR0kHuBPoQi5278mJC2Y8+t0IGdKbyF60
pniUuneyUoluZEIxme/mtgfr+s0A5wFxiV+hsegdyKsZhdzZuD6s90pYqPtT74tfwkeaLOnQem3O
Un4mePcv4d2RluFibq09SMiBLuw83ML06bhEJNUhhMa6PYBg6RD8IJl+lYqrf0pERoLPXOqv7My4
9nakJE4aVxU2XAoxahR9UUJyr/BhIx6EkSkkyM6TAEqIfQv7ZHNn6K1QgM0R9LJhyi9sNzNSVoLW
qz+J96jcBtYigg+9DjN8q7DDjZl1vI4JYbYZtg+hySyQiBjIK+qUwaKdcOG5MRiq/cRjKMGLCXt+
MSRXJehBs/BKfr8ly1hCjnBRV8955QjLrlsmOtQR6jAwmkB4N5hwk0jrsGFye9zmF7Jh6PwNbOOF
1sYuD7vmV+NwSkHiZhHfXHlZxPCQ0fZSrmxbcVEgRWeYxGECaOpr22TZ5lPWzCVbYujPf4mpGpNS
6LicnxwNX0wqpbMYbfMe8ws2QBTo7I3im6hAG3/PPt6pxdtT3D2it7656khfHj/oINRFucxuy5re
xFzJnKHU11tLthvqElbkx+N+eEVB83oTNYQndjjBwJWLtrVhg2lbPkDs3k+4TDzVVaoHcibNoGww
F1BNTxDWsoN9CZkPDUfhToAgoTjqWl1pgF7jog1j08bRcCavOeWHzhW6XUIkSz34pfSbov608KHX
55byVeF1F3sFzu3W3hxP+lzaDtqS2hYSJayGMF/IT0iQBq5cSRzccdN6Ydj7RGB/jn/b6UEEeGoM
bxjhJgDX2GbYJY1u8VE3P9FISzi/x4ididlYVzfsKrZFi9nIQDSonyIkFOGZoeAlyGTiTx2b2xaV
GW4HTeF2eNRYz48WzooKy3YMHAH7lgWOuXVMAZfsVGDRGu9FOvw4OuYwJCl1pDXaWG7fGFwyzMjA
oGhPcF/ewuiB11OwXn9uJa9wXmsLOGFdu4GXkbZbTgZLXZc4puELyYP+0nrH+p2UvRDWig3fVIVb
z7i57D3+wifeLoNyMjhUGE5hofpR6KsKQWO7ZhdrnT+QJE+FBlGiuGY4MUD0wqq2V67D2x3WC5UE
wbMGFEIgHiRFSEmeB8Fvfnr1JPOVxxiQQ/CE8vSsD9r9U2sIJ4YhX51iyhm956aDFwxaguxvCAq4
Zeg0LS8nqAAPl9Jptyn6eb6HK+ErxvyWj66tWDC2HH/kTFoQTvgRdia2Q7poFoCTxK78YmjMRIrw
Zsgpn+wxqExHCm6xXdwuVMj1J2WGWGDmnB7kmhv402zWOfmI8Xd64JCqw+JTBlbmXihfPuS2R7ct
MYEsxm/zdb5pXrYj/UM9PMSvHG6kARvTGW7H5P4l3b+SB0XMsR6/sw/Sg6grwKfevOqHwoIwxY6M
YInLA30CTtbKrhrf4xaRc/f5klY0k9KibgNdgEG8awuPtBthM1EBETa+iXcyHq6QvlgAI8Skn9pT
JuPsJ7elw63KhuMeYHuQdN1jY0176SQiLGjrs5FJOfPkB3IhX/qAjqRhjVrP8hpsW9a/YaW84NXT
fszgptbvwIhNszSLHWOBW+u8wkkOMTnFMdyQ8fWYMFrYjtF8RGjnAPHCXf4Dd319vFpIL9j03smX
rpF7Lgp2c48Iy4cQ2YDFzNPMLbIdh+hOMebWUgSNDhPdTn709RTqxaPtv9k6NTlzWLQzWerP2pZr
FTpNh4FShB7uzOZLfE5TDlLEmU9YF5DkwqYN1QSFwjXblj7iymSu43xo2YBHWmhiokom2reGBHFB
4o01Q7dt0/6/LmltZ0wsnBGb5npGnAZd5+wFv25rxV5UBNo2y9bF8/CNpTk3civzKY+DOM8mK4TX
pRc9GUL1ooCM0U6VJ9YVSou4a6FA+47ptSnvZFcqYFrPY4yflHm/uq3Md4RbcYuym1yQS50vOoIg
7rCAMXRmHu7QNmkM8SVXXqvQUredH90WhBwwwoCDeCinTIgq8h54Fwco9a/koqheh0E+wViPPHzh
b1fPa8pn8lZ6TGRhJDb9G7fErd5zD8AuahDXTtExOT2D1HrStwHIjugVWkP6+dRI7nmK3w2sLias
Vn4SFaQFD5RPOMEzEOd9UA/asjbFHdwu7X2JvqG8tpt8JUIWLa762pOSryL3O4iU2FnCwfnNL3my
N5WjwtCzhkMRxNmBEJ5E+GhHD5MULb2+jG8cSz5RSjff/fBxT09PkelHGGWHGHlotik5nvoz9Cvq
T2yaFPjHMGsAtMEbchp/nygV+kwmRMo84owAOnmg4p9CZ1gmVAWZBzendLENBDhOmSt7MAsl3iGM
8yVvAf8QCSmMsRWzs6Kc+nXOxBtXEnJEeB3JqXhrIHMm8Dfmt0/+OyaaDlNBENcK+GCOsrO72S9a
OKCP3JV/CO/7ktUpuqK23khzIAgwHj7U7JAvCcAaQiAIV3x+GtYsep0SDlVrjvztvqtvsDzpS2fO
EE5tNc4FgGDZKaPXrvDf3bECxH4qtukxech3bdsJs5DWJUZMfTIUxAyz8qsIFXBbVrMc2Yr4A3eN
e4hmYNE+dXoil5CWePzAHEReCMkyu7v9jnYFm/8bsWlHvJpvOUer3X5qjoS+ZNtiae5QpmD2lM12
qLkKjLUpH214hjGOdlMuQC/akRYSfqYVLjnDlSLNTOkqKI5iriIZC/ELdbWqrqiCVTQpOIM7Lw4V
ofPvKxNDfyodsihwLLoH1plauJ959Jy87wPW/y0DrpW8TrtTwi84No6joo9c5cY8W323geGqEG0x
RSc4DRIM1WtmJw6WuwVH506jKhqd48OL4LmkqwRPU9UeXg4K04fLU0N9elu75s7ANhVmW70gESpS
YQ9R3NNQpfAd+TJW90bQHOskXmsyLV8563z1bEFeelLZjdXqdhXy2VlwiVDh0XvCJvu6PWcFvuOe
+WF+wNGiCi5ZUijCZi0EbSpgQJ0bviCL5CckYPxdmXEmqSt1Ufndt1juI4xIf2p9q5ErdMf+JSgz
QBKnUZdEJGIPUpyLZl+fW4LgjljPK+VOwR0JGOVBm46LO5FrDBDRFC/GjZQ53TuKBbK4Vo8ucqHL
6dklpihKoyPvr+kD/A3abb+zPBpk5l2LkEwJFVignOvP8FV+4OdWX0nXwdAJtfhC25pPV+gXA4kR
eJ1TZ86krx42+jmfyBYLVjcxChqZ9BVPbVm+Z+9RoAbsFRU0jyrXcAUSESW44uCqQIv6aYxW4iKH
roX5947KLcpWtyic1knfnOrPEkg+i37lFju0j1v/ZRBIQotCcs86j39fp4ib3R1IEnpBU5tTdbbZ
JiUWdnKTIaOBexIHDco0/GC2RA0iu0V0b6DFgdz+xpyWjtUzm0OrB6l5VJoNUTM38fgULikVGzNq
6opnhnqJa20OlfVpvb9QmBbUU6tBW4FmUF9yr9zroP6kbCMfBCLM2iEZARY3Ojbxwro4jKNLYM7o
WNM0n6vDJZSjoF9/znHgsbY5nQgdxSxal+ZSS/i498+bjCnM7YKvQIakPnIP1Ypv109d6VbliCzZ
HnTbQ7WvVq/Ep6elX1enUs35hjauY6v9U97W5xydLCXzveOa8HacLlj96WuF/CIUEKB2WC468boo
wldzyaA4grNBAUSXSMgFuPpeHnwMmZAF25rp3FcqFF9a/AAa59TrdM4LcYrGXPeCVpd2+aWERNcn
mvPNMUkYA97CV6X1xgrJvZ3Ac0Sjcal842vY0/wz4l5yGzPL4cbOEkaNc5j4HCDdAp27zJEvuYXh
sEsxmpYgwBLQAj6G/cr8FbOqOLJr5B/oTgYomLC/lPUAo0S6xN1WDBpfu0gF3b8CItbiyUVUDEEt
+GDw1/UooY9Sxv0ncIIS0VSkK1IX8SlXYM/I2GmAnLqluQhxnSLgqQ4eRVhCfamYI3ovSKApfdXk
viF84dJ0H7e9dUjXeb3qb77GOHV0Vdok4ES8lS9kQ3Ptk+gIoW3fREFJZaI71jLuXIY6qkfjbL/Y
rMaVy4cHS6XdfzOBbcclwTGa4NO7KKBS8XMKrS3m5mR3GPPSmMQn66hyjaejBqmxFn/JGnj+cnHR
0VvMvc8I38dvEmAH4mbwEcDHNP+6nVv4dkvO7x/6DpY5oSCiTdTMrHhwCny4LmZiCN9roPLgqMO/
9UNeC+7e45Jpk8BVw/ynpvreKUeuPOkbZmZ+6YpNwePpqgXGcFqzuOE17Sv5THG5WB/72Ds27AqP
PDu4P7TpxAGIvxXx46g9lha16+A9z3eJ5Eano4HCAnBmYJGzloFVz+mVAI+K+JtnyAhn8Zoudnpp
MTDgk03mFXJAOIjSQge1CZLiHEFfAKETf4iXCydoK2hzBO4XUlRM+Gf98smgvwfXgRcGHMBM3gRS
d8QBzH/zyAIjng/5WhGgsTMwhnVJWKWshQ0WBgQhPGVPLIKBUa284JtgeqqSBMiE89bsy+VFaGln
CNSQzyNEqGPULl0cgKjne9p5Jz+pEqI8bOPsiWjCKXqj9Yaayoym5HC2ueHTQ0txZD8vRuXe3pNA
OWYMFymIoAgTlxNK6nrYZX7e2kylgccdTOqzJiiwRjPm+E82gH2eQUg8VzibFu1w/lF9xVgbV7gN
ECJykEFtmLN+wOdYpOC8C9LeJp6MLxLyYawrul600CCesMcI1kGm/oDO2jihpwjMUFDd4KQ5dfEM
p56fOFl6HATsxegDRzxS6Az0z0wTmVZ1EobSbpMEUb9hstxG9nQex1772g8DAxIKoSkvBpd9eDuY
CWZgY/Sw/pMo+warEqf6qQCqPPI3n+jzZ6gllyjMmQIPO65Y1ZgKtSzIdeofuO6Qc17tfOBwXPCj
QvF7kXGQBa3JmNxVMHzZkS1DN/LByk/MhfH0n+chxTzF+iKGEecvNtUMl3TWJjYIAZIWbHhiC9az
n+BeRj011QyYOVh1QPU12I6KRd7M2igHkiMt5L9v5ekGnmAqzBwZAhguuYYMcbCGmV4Y5gWLWHzn
ZKuhl/SgB0whZopPt0poawFeMMemTaKc4khfY1ZhOMMnZtBM6TOXHF/ck6byT0VDsuTUb8/qVNpQ
3MUpyqYDzoLUPVkclgyiW6aG8AL97D3bDAx3yCfpe5KH6Knm+TdmX6OX0lrDViRfcMaJ+wB3znFU
cNNr/nLbeimEFrAso8nnStkwa2IT9baKVNJ9JXPyafcilsXS9iZOUdPcPDjCmNLsN/pDRfJUaZ1m
8KAHFlgtz19PTywPuYkH/0I6kFXZkyA3SRrGBh64XVXeg5HsS1ny5ag1RtSWyQc5TY768MSHQ7GG
dQwni7T4g/w/QP19sbcxe8GMakHx+xRs7RtHH8rm58N3vns46w73FGghEGCzyBOHc70+F7Mod+rf
hqEmEi/aH4SoU32dlm+Rhc8Rr9NRQ+xQ+nBn5W6LEwRuJnb8y2wWUNF6P/PzfknhHj92sOkMh5kF
eVkZWUFLtoa0kZisA+xCVIAhIRKVon4AUz2oHJX5oHhSi+Cb5tblmGcEqL1jW9UGKZK8lCRtbhYo
WnmYbIWZOznz1HNwHI5/zZUInmGuyUIyfHGP7RPXPYO4m6sqnvja8PaVBzYOTpO51RG7KOsTuhR8
lta77Z54JR0l4doOvH8iNub3SzJeqJM4VyRicGzrIAFfmQv+FiweBQ47QoF4C4wYOA0Scx4RqUFK
wdMfCR2jVk9s7AShkzLR2xvbZJgyIMVkwzSV50s7ytsFM2zfxHbLykZVj/W6K73HhcdQh4qJqk2/
XaDiDAjxVhTfST9He5kx30qn5C8mr+0nG76dS71dndib/VRENJ0HRBHDIZ+UeXPZcuq3X6bvRo4n
L7flNCsZnx8017/lIj2kFNw3LpVZ6opHob8ymLTilSEH+dzhv+qGI2IPZU58DzNxDSWQji6d4OHZ
lF8Fp7Z0heMTf2s6GS0ohJBdXzH/X3Dt9XnAl3Wi/R3noYMEpZk9gN9f4wB08pdgDZGcwGaVeeeS
wHRJ2gtpo2SOPhTU5eQU+s8BgO1AICeXrgY0i/jxaxrtDiCzUwY3Mxss1W6oSH1a0vA5FxxxzcA0
UE/4HhV78CYewtxHOtHuRJxmkJfgukXrY1HleQxFKIt3AnqU2lFh7L1HmKiF6cXa4o1Jj/n78ccd
lq4ZbuAWU+Doep99rjpf/knBZc7s8A9yt7vXkdc4yZPd20a4zeu3mI/iZkAN1myF6wxshsEe3VTd
4YNso0yJGCW6lLNiMOxSnP0gC8vvyRQN7ovxirlunR0GdSVBDAcJvZ9qzRewqwS2eThQW5+5n7z8
cRsxn0fh74vAX3jRMlcP2asMcFY9DCM+ED33LZjqLIk51TECtYDm9DXeQovsbAxEnTvufrUHefEx
hGA49xfmEXb1oWPugJBvmyx+JS4WCbI4Oaf4pFfKnjkSOejq9xAMeKyREUbg1tfz8UN8bly7nM30
OsnT43nxfyvVJn+5+dzDnMYbt/BGxS+p65LA7wlxghJWrV/VihgeWXF7GvJ3eMW0FVfCgTSSplT8
IzBoD9uVHwU9ezOe3T45AXUs/S6vjTJsG5DVTzYBUansTvO+4JszigLlhrr5mA17pZ5HsMaQ0QPW
zIYAy/qpG/ugjajwGUaKcVJoW35aY/so7U9x/oTagBUx8I7TbSgaqW1kvONHv5U3veWAhwuPJW03
rCXaMg2WzhGcAOSdCAkHrFpilMbPolOM9Tewsh+d0l8Lo4wvamJWxN1/wkxGqGDBRw/p1iGQYRcI
z+sNHoBJLiskkr2i2JWPmedb7mCbG50F5GOFy2RG8RTTVcL8XbsticdpP3Ss3jSXFMyROAby+rCO
pmjajFxRqHARmWLQxDEe8BTwSEunOvZCFlk7mbFCMPAAU4iY2ElPR/zAKA9ZDM8Wf8XseJd/c1ip
A9Uj1+IwI9yyS0kqno1gZUkCZMp177xaW76O6n4IHmyoa7LEv5vBjNbRCNkUlDP9eseMeXLDgLxS
MhM+3603TQvH9mRxozTGkUcdYdDDoMWRi6UPdQZWFOTRXiX9HJwcRE6wqXpmhOrcjVWMz06/kPBx
9TZIE/3K67f3K9pO4Ic5J/qoOCZZAi6j9UjCuc0VK4twbe5NG4vDKwx1dK889i2OeNUSsxNYdHTp
qEyjzZ2lNXIyb7lUqYleCORU/JseC7m7voRAHkEosNQinpgJMrFe5RkvRlx+MZeLVi1FIXUX6X1P
7LeKkMqYXDJKH+Hpc7/pWAhiO8uN/1yVcOQM3Xti38sPToLHZi0v3CaIF5ec0WB6s8Kz5LW5pqrH
Y5PG5XagLuvaXaLOI/MQVylMyNOz2YLXDHTJr201GZxt7rnoCgbmG4GUnIWUHFhwzHZSPHIhVvjm
bV6OKwFgXayUuuqRwd1ywX7wriPKkr8MhsOdqGi4iO4dwZRGgOAboXEjrIEG+s/FcGTTHbpzVODh
PqkvtR/l/PDHaJ5c87UJAeo2Az3oFiMn9IyM5c6lXgB4SRH4hxAYiGZNQPSZAEPsiJnwQhuIHXxt
DDtI5j21XTGnGBteJ3hNvvxRGWeun0fsqITcVjbUiY5I7NsWdws6IZ2rhvQJmDcqDZOMumtKmFRR
1i4S2enPTKSNzRM7Cp64XyKKXJQI2fGfT1wFdSlTMnSjkLkMp7lwbEmMX+DGIsxqPLSNxhn6fKht
bqLH0IfZOKGRY+s58g7PNdBI2cRSKIjBhOqt9i3eVtNgP3I5GJ1DB47MlqZg8RTbfny33i6yxwnn
hy4fqCRS7aN7QIA91yiFiC18McnqzFNhHpQDhbw1InCfidFFaXdV62Xd/Bvy0uYGu2aa0vftaSSV
jpgTc81AmTu3++l+IhufZoWAcyIiZtZ7NwQSRpbGO8bUeRDZ4f1UvM4A7hnv7R0FVfoF0kXzFaOY
r9HxL9rP5v5JRUNPyzsrwko8M2GR7vTwV/UiJ3tEYQrcApAlpnux01PqYDolEhDAOBryctI68tpY
JpiYP3CdXIt7lKM0xpQnXeQNO/I3WOWyzaFoCqDAqLFc6FZca1gnckxrtY/hs9ruy+SqwUrmWEpO
NeU2UIPVTpepgJED6VGdDbSDtf62HNfK3VXJdth0CiYcNn1jXbzl9HqUWLTy0V7U4K+4AERwjReP
X46v9Arh6tf4EjZiEHKEG6e7tdGrJR8uui9kqM90JnzFnWfqTpns6eIetwudk/U+eHZ5wlERglTp
eFiEG0hRf8Sd2OzFzNcY7idErx+plqZl/XtzgaUiXATRDox4sL7B44GQ1XEqUQIBk2fNokfKfSzM
dwo8ASb1C2d90guqDSHQPFUqyTtpYLb0Crt+Ucy1b7CvWsHXrl5nHCXUlOCq2KEyt2JRA8haFPgu
bTxyTPQ8V0y+6WUpOukpQ3OuUh2oV6FbAl/UmH2TlGTxwSYTWZqVduQ1gKYtpQdV4woYc7iT5TSr
LneipCg5FIdYNxhH5QY984MgZf4Eg8x1v9O+25AOVgxh/Dq/Y7OiLfp8VphTrQZybxxuFw0RsT8M
XMv0ZZRJcA7Y8xVgfwf7G6olsTfOYMs7xuUyGnAiqpXNzQQLIw/hnYNK8XNzYy3hbT/wr6YfJYwx
m1t4OTDH7gIrpxmi8rGHNw10GavU25JasVlSwJC0y/8WPU+QGcIEFXAy0yE/mCv1y8r6VZS1LHsS
07OyaCjd/MqAVXyaho8ipckOJf3NzXfKKQYaKn4fX3fZzXnLPYtkxYtSueYZjmwoYqujAaKluaQg
g3gUsLG5DC/KJgEuGVYxp6X5q3GPUbejFEi2g/FeQTP/7qspVDJfsRtNYo1xWopAfXFbjVkWHdBr
YKlHLq98/lTt6joAbGvQAg8RkRDAtWCHme2QwoGlDN/Ke25eT+ZmW730is3EloB68ZthRYjon2LB
/DXTYCClV/02V08sti1nACU4wpFLUc1gt3AwAEC0OPA8jowsaONl2u7wU4ECkuHph9YHH1WPrYC/
iM3M2/hukWelYBewIsmzcFUvW7VoXbvVKH3jOGH4TKDKRaExokjcRj1QdEIxedCNzallSZTvYj91
UQel4dCsDQ7lbFhw91j3vfTewOlKS9ycePWzNMm8+494293LZZ0BsznI2b8QkMW0KHhJYWgONTBB
BvEWYZ3+qd8gw7GvCDhVPqAQlb0PptzrC73bat1KSm/TPQUJXyPbFfIl61PYpwoKmBJBgM+H5+6a
xoqYT/ZhYTka5Jp5qy0zcjEdxmJMUt9EFwkjH4BtphCyaDcr40qI07cCmPJVJ478Bd2wr+fq10vY
mgC1GJLQQLKdnhepXFnYMSR28zyaSCCzeN0lSKi9CqIpdP2PaTzaOOnh5uASYKws7a17eYzNTMM1
CAVhVnTzYg7CbZrCt2Fm42jPWZWslB9CnYrjM9mMwHikzMMYPvO8DLQfUzm9fRl00oyiJ9ANuA0w
zwZtk1yaGc5NRHsrJmxt8q5CAmAMbuxYDbEMJAYdoAOfQq5Jofno1jq7m7/oNLz2jN8eyrWl7NO2
gJdpulG7X62dqPCuQMbzloePFQS62Pf4k6KxDjgO5PS9xYlkuOicKh6WWfeUMANGT4FpzBLJZV7R
wscnbZpD4bHhbrIc4cjs8iZ7QIYR1eNhtPa6HnDGGkEWNHiy5p5xjPbEVEjwmAJIyQHPO7rSS6Zv
QIgM4E8mijzH/CQ+HSHLOWcUHsKDaLUAb93SAYwHxI/WE4LyKfnkRAO+Z1jim24f4tOXZUH2IWwJ
UMiVdfV4YcESA4AjC+bkoLxHDXd7XCz1zaAAErLFiDcA2ehl2Fq82ZejneAh0cINZ+UOuudyU6rE
uBKsF9uMA/qZ5f3jv/73//0/X6//jn+KbXEf4iL/r7wlbTTNm/p//iEp//iv8v//a//7f/6ha6Zi
mKpsSpZmaboiGyo//7ru0zye/vT/yoWn8YzyLN6HH/1OPREEMOJaMX/ADuZmricjib//jbL4b36j
rmuygeOhJOq6/uff+Cy6W/EsieUly1X5Mp4eDUwOWaE5yBx87XdXTULAdflhfrb3neGM7KB15f79
p9Ckf/0UlqGKhmJYumSZuvznT6GU+ajIz0TYoV8/ojshpsJud1m3jgg52KE9F9b560vpv9XnBypO
jAGaYY/KBAOGwQ16n3kU/FNkyxeZZbGCwJLCb44dJr4arHAUebuJUXhGoRT26ZHpIalv1ruCcFkh
xBKvQrpd/++/lGr9uy/FQ1U101RU669fKtVN3bQeQrRrA5lBBznu3aGDQb3j2oYishFA8BYjBhn6
TD+7j1PUzsllKnwsEk28N7YkOr48M0e5rc5g7sJ0Po9EY7IY4CjM17qLggEFXRMODBaaWyj0lLYL
kq+IUn3s+zr8++8jaf/yfUxRUSRD1lRekqT+Zam0/WBUj7izdnTsPoTORz95ouAdeC02newybJ6q
cj/6+Q+/9183Bb/XUjRDtizRMgzjz4vj1tSF2AyxBYQgqfaUtsggZNU38/wag6qv0wvfv3o6f/9r
lenr/HkvmqIqiYYmm7oo6dJffq1k5mNWRYa5e86d6ktpgmeE495k83nqmcuTS/6J96C9h0npll49
DXGd7Nz0Tj8gPkGqOWiY/lhn3OBFw+0uZeXoeCIAQAloHEXmYn//gdVpk/zlA0uWzGc1FFme/unP
z6nLilsq5qqxY7KS90E/zmMqu2aRaPP8aDXzDGbIwiQWDiEHw0jyQ8UtzFm4Nr2DiIfOPoZD9VrD
kmYuu8BCAYGBhYCHsqon8vwMxeo1RaZ4XufWuO5x9l7//jtI/+ah/+k7/OWha3Xam4+WIC8Dnf1A
wUr+O0H1ryXQHLYVjvxe6pTg8GyW3U74D69c/TcrTRZlTddFTl9Vs6bD8p+OX0uOYuFhddyjR0hR
+mS/L+FxDloiAV4eJFYbNH+HtCgm3uoVw3Lo8gExepj/EdWCKQm3PG0wg7jjC2TL634xi0TVmiJD
FhaMMSfFwUoRZiAjQQrsRCn+H57gv5465p++w3TU/tN3yCVFy6Rbb+xGwyNUasgWhCJaEv5qB1CV
EzkzVEIw+KEUZkpY0UjACeTqvP2HDyKL/+Zd/umT/OVQL4mXFIXXyHqcbEJcqqUEhjZtANMZkKtq
A7hMJA9YQZoHeBEYBbvIJnUKw/9m+Sl+dCjQofcHJAkx1NKGc4HL+6e1xTVPr0mK8uRPCAd/jNBp
dVES2EhYYjffTrFLs2iHghRHjQE+/lK/+cRQ8BatyAcEeL8npCA5N85Nkn4kL0LnadGrBEb3g3nJ
QHtmrm6Gjx5Jq5fE3Mo8IB1jiAB8Pnoxux4hX6sbAZyBnzy3Oum6qBYIao6ToDT+kFpUR0RTETx1
qiES520Eyz0mEJybkJNWMb5x4EZCIKD3fTjb5jEvxC1WeR+m/4MKs4e6962dcvCb7oTUWAgw94RC
Oev2gkbQNB7PK/LZuvVr0d1m5mfyIcDbWjKFfyNBEunqz8BkFPqvZI9MObgX6T0rG3PlWUjeNW57
WyZulKUxXdhSD7lxKg+nLOrf+lgt7nJoQWqc983awrGMb3BJMUQvtsNRQFcS/OGPo166U+y0oe5O
cigizoGzzwksSdPOQois8adwC+8L0yKa5QGtioKpD4fn1Op2ufv3C1+Zjoa/HH+yaKmKKYqqKFl/
HI//tPAfSW/cSm0wdokPM0R/EahkFydy0dsf4zN5+pbgqJ1vqKvoXRPsMewKfFZcjaOFBXi8jwxV
cQXC/n+LaG/E9ALJU/adhISnlhNx1/pWtj3Ve/2fTp2pqPvrB5cVU+dyUyVFFf9y6sRm26ux3uu7
ZGlBcH/MqYBjI3yskymFaVcO4S0EM7CtuXhA0lko+5HhB5ofQt7XzARmpgt3uVjaOYkDV8xHF0hZ
4JnvuJEZd0ivYASLaWbiBwSZR8jtIyz//tnr/1pFmrKsypKsW5SRhv6XQ0fSxI4P1Oq7sdjll4Gp
Bugfw/LM+3+Endlu29i2Rb+IAPvmlWIjqpcsWbJfhLhjJ1LsKfLr72AOcFFxggS4qHuq4MQSm73X
XmvOMVF01oEoL8hEYHDuEEwmlRjLiMWwm8fqStWWLmMdtNeM9AlFYodq3kjW+mh7mwRGfMlncwxR
BU2pOnZ/uR1EELQv4+fYr9t+V189Jmp6uCLfsl6iVBm3WekjpibRlggAZFHgGDESaVuO9JT8zGb+
/s018083T5NVRTUVnYpuKpr+89S1Qp7F97HS96J/SQ8SUWa2/hln8PGA2fZrmbnbpV/XPrICDsvA
X1E8vOTL0uk5sOICrl9ACsoB8fGGKx9bL1txAzOHmN7Vyyl+H0/VOuPUR+sPgcMVyxZRgLT3OKI7
TCQ+cBDtmPRdNyjI/lFPyL8X5SYvkqRriqpKkmxOX/0/X00U8/KWy5G6n1RSP2cXVUCE2xgulaud
9154P6Dclnvisl0oqYQq69e98Zjfd9CwksLTo3+84v/8RNPe999PNGRaR4y2ivOP0bXbSDtBAFoz
78MAQbMCBoCnZqCn7mgkU+PJoSsL9omYyZe7jG0zYLj/9/v/swr89vIaXCRZo0gUdU39dv+bkcCW
e1doe2QJaKtG0jYRbcFsYYI0OPk8XeGu7lcFBjV9xowdw+LfP8GfLoohWopByWdwYvy+fAyhoovX
XFD32cYCgoJw0LEATp1qWqmwnXfhivJuXo4rAqGrRZZ7uK/mVTQf/L9/kD8VzL98kG+LgNoZoqIr
oUbBrPspeHRkGu1MOqrtNqXF/6QbsFDFYQcyo7DvKt6JQOfoNTgZ+DBjLTsddHkGmhuc1+FWhXEz
eBWd8P0DTbA1y5Nl+Pb3jyxJvy1crLgcZlQFP7ZsKj+/03+eqCgq7v2jMoZ9D1AMIZIrGXNMfIzR
uJMhHQ5OFqZnHqMLWoNBClDV6WR5SE4e6J3D7Nn8jMaVVC5iDA4nLP1S6TMBRScT2sKGV2PCej6C
8hR5lsG0axLCFOU6P95HJuUdgHLb9KXj+DY05C+gBHGb8xBvatrNGj+5YUoW5h6S4ycyB64kDzt4
L6JDkvsEDYrb4hnMlegw0qGPGNJtmTHVoUQizmwlnXRvhtvmwan3umw0MAteAvQz9DcD9DC/a51n
RDHMF2EW0D1SA0QAWIhYxS2YmTBHVF/T3b9fcf23XZoLbig6KSeSqMim+q3AF9Mkvt4e12EvgtDA
H4Ouze73ZAExv6PpTrsbUDNWydtcuZB4liHRFdZsKBn6gNAvHgQvuZ2MqBic2KL3KfR8CjOmt0cO
OHi7pLWgAfYq3zNiQMs9kHfwXrB2NeDfpU+MNYxzZep9zzPYBvIKI9hjifMcHMoVB0qf/KCzaEGm
eNjI1TeIyBG/3YSAzn+4lZR/7P3KVAP/snxMl0PVNUMSZdWwtG+XI78ZWjHo4rBPkzlVS3ib07J/
cBX2BncLzRPz6Ez2rdhufUrJUUTpelkB2C/hNFtTIu21njNzoP6CHnbGQWUE+3au7P5+234/W06f
U9NNw7RUXRG/b/CGKumtGLfDvjF83gSi8Fp5kWiftw5aulLZN7zqyBpRNhMoh56nnFuAPAaHJI5G
xbaJVsWjsoTFIudHsbxAcqyIXlP2t5yQrbcCpHK9riWbvrj4hngbBTPd/HbC0r4w/gzzyfP49+9k
/HY+mb4T30iUufp03qbT4H/efUtQ21rt+2FPEp1l+CZhOkhzscITmU1fZXnCe2W5DWPkwTzrr0MN
SsvPFSfsDjLOEhjpJsRWqhpGFs7wzOYupy4P41BvdYRk431hHfClELIMA1tq6D3BekHfNW+ujoJq
Yja8UL+DI2sFoqL5RcBL1rkYRGgS7mh8Vz2xDMTPkiI37mRvCNKH1yDHdGVsRUTxyHMk1iOEU23c
i28wi98mQ9o/7rzy25l4ukqWNBWopqrz6v56lRJdEJRBaIa9hECz7RyWqIIC7M3a5Hgpb4Ag3LZ1
9EfQfxJNk5C70EMF+SLToYPi8MzBVwZEd4WpgXVNxT/XfdZEOoDI41DxUsv/aKFqxh8qMoOF3hIl
U6WXIH0rEqJSMFSlarQ9iXPo4GoT1sxFuC6SHJLLmXkUsyc05IRpKirLsccRFH1Up58q6Rn86VVm
r+RMox44m5dfTIaanon4nL78DX/5pV9U72JyznmSB/T3aMuW4UEbzrrgNset5DTb7iyBJ4gX9ynE
Ibiv74Zbipfs9YajJ9630SUslgjnTL+V97nx/uAV0i78h65xkVZm4ZauDYPNsP6odBjFDNNVmMNF
uR0H5vDCRuDJC3dGLHoIEVVh+j6y/JhFkX/jZy1y/B6ZjVMpHqCDk+W2HuUvePMBj+q7bJ7gq+nA
ATg/z9TqTTTBh0y/hkM1o39Ue8106M7UNVLfcDOJRSYzxM6S3Ao1QSK7Yr8mQyojLxUzHbldjBz8
BF+sX390OpJS6PyTvQevMsJUj6HUHBAArVg2KTEwn6bTlGjY6ZkZvBJ9/jDnmot6eI7KSAL1JjLs
0EPFHQsASluLORUaQsSVzZxIaGaa6L5IMK6UneQlJFit6LYY2zzacL7gS1vQEOzmQvv4Iqo4SPy4
Y7xBcN7y/plnF6KaALumfZCUC1KtEkhr9Iz7Q6OSC7+y3pN9RJTSR+4/p1+PS96TpoHmiHCbcC/j
Be1W2O/8tHuThFOyiz4qEK86eXZXmNyrMNxq8/ui/tQfxy2nn3HZbJVzj3T3iWtniDZjgaRdXvkI
9NPU165h0LlI1weCz6jTZMMFVToRSsXT7Y1S6Sp88c+o+5SzA/Dlyfl4rXAyAg+dYqlmGtgh5lX3
15EzPh0oax8ZmN/cO/CR2KELVcEnJLYWhaUzShzBOAURlOFW+5qvnc3a1m/qNzU/EiDOXbv70Kvg
J2YX2GOWa1lTBYN+ZwHAmi45OuF8WnyQK8ANLhc6p06U7zXLG8OzcanclvpcmoTRds6UGBH84MFz
o0vWBaI2k4/jJuLB9dUVdkxkrAzyMNd42YVon+grC5CXEwqClXHOKDCDBISHlZ1NkhdDue4t7vDs
sYdkogcFHVTTC/VZ/1KpyIgcKJsVfjemJakPqedzCPoj1SXWdyIATMQ97QwCFP7Re7FVwKdFpAwv
arJjLLKbicYrXkZhZyDQaq8L2GJd66ms0i/XcIE8yuz5TB5J9qIP6qsplsTHJHRRkaWbwA0WeucZ
+jlENxbT+2GNx/PnTrNOBq+o7E46/CBhMTgukpSNvB03sU8m0h3Gwfqle04vVxWLJBJRMpjZUV1k
IXTSizV9fTPfcx/ZWiPSOWygcCE+GBQezYG7Lcusu8RikAoJSz19u4FqOEMcMIJ7tk40Zo5T20Jd
8duHZuLpbBlR48yJcXXJ7p1RXu6hK0Aczf8ujQWagEFHyuzLCCFr6aN7nWBFZF7J64YuGtMK9uZh
+JQsDEkTJvRn610iTSz3hyW2phq79QaBc+ZYn0N9Fro1zrWnx1dz6D5Z67tXDbPRqlhPpckk1whO
sJT4q+6rAfxRGVThWhjnU2cywa57IMvs4TP9DM9KvcgviGy1YISzLP9QOdH3wqXWcfglu0Zcai8P
pp6Mph2zhhENrsmXZYfDX7RgBFsWi3RcKbC4aSIcO2PZBlfiHIigdK+HgWGQ8Y8zqvqH7ccSNXrI
CsMSTZO/HQiVtE7rRi8VjmP6DzbnbA0QrOxcibku68UqrnETuhAOUO6Xi4yxTblFHLutEAFDnBZ2
DWK+xUt0MEYE+U3xdqWistUzY1comOvwKZn3qOG4kVuk4B+oha+1zX5loF8e/nW6/a1EUsxfvsy3
zV9V9bGVMr6M6OuST4BQvpMu+ud115KuTWTIF2WzhWb/aM7Df5TG0h/aD7/87m+lcT/2sdI1WNKx
AinOTfcfNmA3ZVEswLYgqGle/l4P/mEIOX1ZunCWyCTSNL8VDvcovpdjd1P2kyVY88BKy/EqkU4w
jfuXPKHvOU/yQFLmqoaI/QM9c3894Ogku0xnMdNPAGnvqwbvXzg32xdI6+FFh14QuuCKhHCRiEgt
Ax5O3koeWfPx86iV/+AxHSHL4w7KX0Jp0be8nafBOGa3y9iuE16Ef7V2ftZAvxw7ft7X//+q3wcd
VduUSdTmyp5ySCDG5hMdcNGAmJ9pfMjxvUx2YXaAzHeeBOTqNgKzoyWOKp3S9PL3y/6HCTSX3dCZ
QJvGdBD69sLkV61PQoHLXrsODI8MyCEWPCye4wqg8REUqh09N/itG+JqXxXOzbPMGQ5//xTm9Ft+
uyL/+RTfnvS+tFLzCqhyjy8Fk8yleTxdX7Vy3uOJBeYzACYXVlG8/NkzRwqlZ3M0bWa1sjBNIZwE
dc0C2nIy2lzLd6xNmPhNn8OAjDbZJlyCJt3VE9InoJFwLndTugYbw7uxLr4IyqkQ7BFID696yLcp
P6I7LduCSTjhTiKRgmYIWHCwfEt9p5O7se2zbe/F162sTtlvYXyQncLXD8JSeyD3mY0EpCczLFKh
vE8ZM7gfGBpZpE083e9/v3Tyb2dYHiYFwJlsGook/fbejIVOza3mtMBcDoAximlDfBM2DEpWcsAk
IwXVmh5/xISL0QAmIiH2NEQZ27HZlv8af/1cXn+9j3SgTcMyNEOTONhNzfb/HOoqTYtF5apr++JS
4mIn0jm4+ojK0c8sHshQ1oShQRU+66SdbUlHq4gPwhmHUQujioMfwvzHGqr9YQ5mKZxEkACYoi6b
2nTC+s9HGqp0xJpHHzUDzCu4hJ7jh0HBj8OKSeLI0YiXC4M+HTFqKWQYxJaoMyQo4/G6ICitcv/3
A2Lt6ZytVJdDp8F4GZ/2Z08ADxrhB210OzvwE8zM+IkYAQ9EDwSch/bh4JUhvjzb9PwJv14DIa+2
46TeZ4SACE+ZPQ+HaSoAVH6Z7csTgEAjDw4Jii6UWkBWiDutZ4JCZLAdsqPhFyRVbIte+c4B9hji
8USJg5N6kqS7urRQ8+UWJzjEQSjusN1AGV2dvAEU7xAfSfqiUi2TLIi0JVk1BN+G5FZN8qz5ANxD
4uB4urHKU6A/ZT/AGCSiw7iAVhz1z5QVSpQTOZvAexqn4ZxtHjl6wQgnUpYcrM6buuxAJ40VcYl0
44yV+ABeexyR7txPY0GIWj5lGfAxErha4Yug4KHc6Ni4E84JHSiMtDjd+mdK9Ssgayw3yIsHEijn
cQEAZJpedFi502UNiI4JorHgvyhkYbRHInmiYYVzqUClhv/5vjAI8dQXk0W+Dxp9TRKTgOVC9wkH
aCcOc1P7CYmj+hZiaKNtTbjr2tqkb6s61rDiTvDl730QQQvCGfNCbFFfUS3vjGqJToTatGRYxVGC
5eWlhD4eAHO+o03XZmEVYP6f8hewlESgMpLdA2jDW5UfbmDogPJF6DpnPexEfcaP8H4S6wH0kT8k
kMswbgR2eItcIJdxYn7zca/xAseorGTyCm2VFBh1xs+UkV+SpY3feHRQOpalm3HSZZIYzxT+hjEg
pyxBJsZU9EH+LcRfqeI5hczo1eJOjchS88MMgrXCwBEKwWPDogEcUtEdkBgiKCD4WdelwAhZCTTk
fg8XJCm0wb6cQ3QlHKQjY7g+pMBLjxasW2g1lP3NLJKCFDcfbDKd5uFMLJBFBAgL4uf4aUpbLYET
ujqEwcRWaI+CUi5WVc50xRlI5+GQjnJynOLrFITSn6C0oR+p4AZgE0iA4zgBoDe+c3j9NHh0UxLU
HKTjWPhu62EKZ11gkozBjaBox0GIxA+9wBuuMDEPoEZggRvGQ3nb8wHp21nRx1QFcOSIGSsvMYii
9ccbOm0uwK+hXqDqaBaPYt88POCi8hqFshG7ibLRoy3MjV538hT5vIs7S8d+CM+T5jLoF2ZEw/Tf
pSoAw1BVzuOFIwdwOYA1CDdRbWJJY3wxuTtzL82DW7JBzXfFdCkxLdwMdzKZVzdcbOpcejh3YQEs
RxFwBWJdAnpi1wvgHA8YF9D2CJeIMGgDwPWwTIfRVtYdHjQJzB2NAs3HRsmHxr9WhPw2cNik1nEI
uHL5Z2gYWYibz4m9/IHi1gppmqPJZvTu4uvU9yicK3DCA/0xm/2Vb6F86K/ZD1bS6cK9Yagtt4gN
Gfb1pgeQBMl2XS8tzs7QMtqNhXLpwQkZxajHBVYHp2H3ZndiYAQdF3OnOPEqeUr4KMi2/75RSn8o
ddgFZCodulaiJMvfKsw2bK5m143KHiN3d+FOYH/BrIULrNY8voSoXXLMtSmDCCRHyQozk3gDjWo/
3vGqdO/FBWkRIwiy4KeDqWCzBAwjPA26RrMMGXThdag4MVhbHhLwLMIuulFaTlwrmlAgvdWpTevy
AlXQedj2Cvunw4cXjAUrGxAvzBm+9j6vXrK8HbJ33nMSfhpaUINnXV0D3kLtEllQt3PaO0wtWVXp
IKVgiS1HQbB2gD5CwHrEo4fhKmP6PEXzhZiYUUFoeNddkztDkscUzIuUdsa5JUEssMaHSmsBUpN6
DyKO0p+8W6hU8SaWhGkbMx7v22R53Ih4reiEE9uEuE8Ios5tkGCclegf80/p5yzil1pCFRVJN2Q0
YCbzT/3b7TL0vpcrUaVLJ63kYjY8mz+Sd+nMWsumdj/zXvOUGR9YfFB3XcA3lvBYmJvgPGCHwRU5
zRnworWf6WsYzljnNeLOrrZ8okvOtj0IyJrdNt0ItzW9qnrw7+lmNCbMuYozNfbr2kWYq5OcAfqR
nj+4Q8b4qsODmjjJ+H5ttpq+6IsTu0GuBJngKwUV6AxBs5TOIQcn0nR3aOD1mMLxeCd+dHWyO3/c
veuzMZ0+UHFmEI2nio4tADURAwce8vl4lsNZTgJy66CMNlS8WUhn7RZQF9LocBZjwJeX3B2JwxAP
ImJRtFq6nf3gblyjyYdbqpNdCTQADxGgWJN98uaCo09KT+rZX2CPUSkuY/BVoM8QFpszHDhkCmN6
nNzjbEukFsP+pBGQ4BellZXP5ENWeZNRAOU+EjRI2+wA/6oiucnfjwPcekVSLU1VNY4m4rcysh7a
WEFmIu/1NSwOCiVsS1roJCsEM3BxQLtA1xP3U644+SPAVJvZJDfBkiE6JJLzr3rhDakvwyLtiAC3
jTN3AbHR7YWVtlc9CEXqPjcD/k3plyHAxWqOUI8SahyWhTrDkNiC7T9mhEd9wT6gEvtfMaB/sRSq
lGPT3Kx+jjOcxZgK7U6YpalbvVH9kAz/xF9UXBhjjEDI31MiianvzvUjIJOCh1ekEA+J+lncP4lf
ANJNVjjZW2SI4M7QCaW2m8xGhX49s3DynhaPKfiYTJBTwa5FWoOBcEEa6GIJ6B0/WNppR6kxBzVK
UT5qvb4qdjGlsUaHG4Xksl9l+INkX0bAyfqFYwgT1Va+xE+sCPnDxrIFVLq3fBN7WOQoiJBu9Ldm
fDRic8rGJ4uCj0gKMzYafCoWLnNb+QzZ3hmmpGwuzqCcdGF50xzohzyvjDc1hisk+Z5QtkOT5RH9
+3puTe//9/VBMXSWcouqHtHlr4V9ZAl5VRWatBeoU7ngyhPP7mToo81OzrQ3AQ3IphUp9qbZQXmd
WYpDvNUVaBCjLsrnlCv1+Cgu8pomGV1x/jAubjafPHFLxrY3EkM8HpHxJ8BAiJz+0L/eU4eilHKo
b5zbFXsRWjFbpDdKasaIKN4lUAzJNH3GjLeSKTVbJrXdHBiWON3P8qgcqLLZJigyqYV7Yt+IH1GZ
JXisHFzyG7E+u8cP+LFY3ilw+BUCTTtEbCeCeUnLewdD/ON+ZXWw5crvXpN9SYVhs53/Y16McPX3
i6xqmkRnRmQCyf//9SJbRSQ/spaLDFBFi4ihPcdqYEl2/0rrhcNTdIOHTkr9tD4wQTVQPcKAIuqU
TrRFyuxcEx2r8q9oR6kbQoeoLLQr93KVt0syh+h0sIuFiP8JVdZnXL0hApcCiQJGqi/Sq41oQU+v
OL8L424CtIW7cvXQ+3bGnGWB/g4uB5PCXPWwgyAjoMVX4q57U7fKK8t88iR+WeShI5p9YVDSkQgq
2azlHBZqTC893qcA0gEpX/FMZATduxwsDOi8ppulhMAiYJvuN1/plE5LCzfX1oYp6YrXUIAbBXSE
Mwv/JOybwiFjDsS7tiDDtaDaxmat4QidG7lPsR5pdte7VESYpDjzwTi/DT6tKAq0Bo+EQ+l9O3P0
ulGOJ3SbCXFwiIOR7IimZTfjQYrfOSmlRzp//NXUeyTaU4lUrN880MTIPes4O/1BBY3gFogqObyZ
85viDwHWlOkNfh0eHl1eU3JYH9ge9GV0kBmcYbaEqoFheaRl8gSWfuwD1iXtZCQ+SCusFymnPGWe
3Zkjetd4zjZQISCjPrnRdphem58+pKlho2FLbGYchlPC0/lXgkQlP/6i1A5lgj6nBZy/Umrt6oNN
a/o5ycV6NjDzgHHG8odwNLRrYcYCQhX/94VDmXaPbwsH24olmqol6oYof+sIhF3L5KSteaahBELA
f+oZDhMdQNi8U6MjWuNoum8wgg9rdcdye8OnfXgnXJdcQHqgReUl+D9nIjvuO+u3vn34ysv02Q1E
fn//rPJv/WwKVqQJEh/TMkTlZ+PsP92LNCyL0dSLei8uhHSV8LTCV3THe6DUswysqmPVu1o9i5Ag
p/u96WknfnQFc0H8mLBGo3X8Bvq4Kk66ugbhPH78/QOiJfztasqyoiBKsHRVRkLx7Wp2fdI3WSPU
e6yFE4iCYSb75TGk6RY5guRMT7mNFwmqYRX6pcBbgXZtMyRzXlcUl/rDBT2cPpzqJaKUJTH+eJU9
zbDD1zqeZTFb+Yz3V/wxvmWvoTXjT/HkQQ4IyZxGlEkBTmIbXkJxd9cvkfIcR8wXnuXbUwyDoLD8
qGFRIad4hk0lr+ddPWeD76bIw+vGAEUULx7DaswDkhMRpZTyyhIXceLTtiDxkQgb5iNk01lfZUT8
DowjB4AMtAly4RuS126ILGx8q+mFgN1SgH1q8lhn7tAehRPv4EgYVrXm1GYQaFYy4VwTh201XsvG
DE3J9LXqjaQ+WZ8T82CwigPBCtdpRsMTiqjDxoSekmZiv0dPWZ45xIIa0B4OWzmxBWXFGWpO3Xfz
riFhjhQ9q3Q4G90PhR4NYmzE0jSzlKkQgXnFX4V0W4iQh8x66R+bxU8Hyq/vFY+qYmkmYkzJRNH1
ba8w7vKtfUj1Pv5qkYODeCJ4D97wu3Vhsl7vwwfuZtI8bVPBTcBZCmfXSl8Ux9zDBnFldAzPChkH
fVKAOORyvXfMw0l0AhHGcjcig7Rt85CvineMcP0bDn9OMMKLcoSD/ffHWvutq8p7p05VhYmqT1bN
aQ35z3unDIZwE/VHvS9Z6jnFhw4a5LJwObdbHWkdGORces9C6nX8j9oNRxfAbE9qMTrMHOviDDKN
NO1pokkaJQgPHs/YF64rEvtqQMqsJdadrcvOBZfIIubB0wMiLLKrvVFDH/mN8bDzh2taHjXW9Ms7
PD5OKU7LzN+/7O8qym9f9tsMoKzLLL0mY73vYWEQC0WA9AvlRngiWtpTIOkDU5J8aWCcbI/rlqBQ
7R9tWoma4rd1hEOepPFRJBYZWfq2jtS9YGR5/ZD28h5sRtt6d9ew+zWtxwQpO5ZUY0aIFL6/RWHa
1LfxfNCPrUv9v6gwUGzpiuFsOF7RnfnCS7jF5lEgE1g/GMA6jQY6hLP5HJyZbWK+aRxEwU4UqD49
RITPV2e70+a0IbIfqeXEi9S/r60e0dRsnE9UUWmrOKTALxSMx2B46K7ZxFGlCz6eNG9Il5U9+dlo
bWmbvGTzEaTnGqcclhXKRZoGu5FGq9+t6C+b/u29JLUlAGdQxC7BGfpS0N41AitFer0vtC8JmDXh
mkJOUubJE/0Ci5BgXx52AqhFCt0o6NJ5HB1a2PbqNvPpanNmKBAhI2ZAmThMw/pl7CpvOTWkad+J
CMgNOxlXSHWbO8QVwp53GpxjTn9Gdqp2tXY0koOmf5lsxg+HTysGpIeNzSJTX5ILLej8jU6yI1bz
ZnBYLB940FOS3GexchHSg5mBIpsPXwQiYMeGDzdrzo+5cq6nDEUQNDT4R7aqGYU0Z3edAXEgSZgg
6Ilz8XV1J7jJlqPP/QE7wlPvM2uCM6D1WjWZh+LGGsD9GPlcL3tPeUph0NyQhczafptioaFmC2+E
Ybi5MqcPrQGwSY+W9SJCWaivqw6TX3+KPobSC6VAUWe6Pvs01HlaLhOG7wq8qF0B6Nu+dR/6sVzp
7flxm9P4IiewT0/N82bw7itkGsg0j1nk4shM+Le7BUpnc4sDGr6sXAkd9kRftMrmRo04GF4h/+iA
gNok/mKYnHdLiWhe/TUOPw3AbQTHNp13Degk0Z6W6mXq5zxUtJTww8hL4ZwOQcnexkDQo3Vh0T31
ro99CwCUv+aNhlF8KkMefac1AixkwivtY6CYrvR4N2j3EsswDQxIaqMFIYecbreKub93eKVdMDCc
fRDCmDzUN86D2KFnEjmu2p6CYjbumyWhlNmMjNhyJmyozX0KjOFdp6yr7U4OqHZzUivXNOIVxmuH
jk+f+uZR35G9uOSdiACSzK8oT/hn0L01YOpPAHTgt2ziBZFY5o7efmy6vCPwG5aiRRdCWso5woM7
Vb3LPiFQAnD2eVCxr+6w1+unekp3FzYRzQraE+j5UUcBVNzH+9u25SpF8CFpv/08WH1awASI8OQI
odyd6UTdsHq5xHXZym093iGcRd0meUT0VJxsz2yqfexjxUseHjnnHcOG1+K2194iXmkSjnqXXFnt
DrfQafmq08Ex8QYAwoBdYjhgG1IqzR0u067dGCMNvioFvjl7NAhd7oFQcHhinwIvS6oMuA7/pp9Y
PngfCI8daG8/6QjW4gvtVfzj7OzqMqLdES4TsmcA1dNtA5eNpt3y7rSzwckabhZ+yJ1L0TIIH6Nx
rN40DfgLvSbELAvcHGbiIhSgn8NPfjZIE2foo48V3TEC03v6rCnWperpRk1zh9MMqB36EU/JrfcS
xh2UmPqDhm+hcwaD0AUgq2P6K6EZ0uAvfNynAEyJ4087BT53eL0HSjlPZzcUzg+a/QXK7XYyA5P8
kpSbzsxmecsw4LnjaEicivLRq4dBZL/PT5X6KjWbovJDSDXNvFxoHGkvlfB0Q3qXYBCSneEiydv7
ddHia1HQwKDqN3CZlegMSe74Sujg8syzndoq9ARolYF+CUmj6uxGgyXzRDx8T1qQL48e52tDJoHi
o6B1hSbb2LfMZfEZ+n10EFBds6B4BS8eeeV1UMuEfA3Oalihs6U7sM3eyjN7oLWitb2SwIy9YSww
kb/ZXArSVz6JuPDBGHB+I83vkxru5cFfuRohwZ3yGYZUOnZQjtDn0XUAScPJJ19p2zyIf0AIM/fx
JjrK4lq5QMz6Yvsqk7mZrHUCcoDduXjutcTXVHI+lF38JssBJ2KFfr9yKtOD3CxAIBQzUo0BbltP
NA0ZrkSbmuzi2UsWGF+PNaLQHh0ORMEPbgrJCdUPk7zK0RtupyK+DOwOhbq8cqKJrx7yCA5kUftS
UbB+MgoQiabj+2IxMshnNKHLWRygQK4TlO6YS6KybnBWbugmJLL/5jLCAg0epgdy1LC2FqijFTRB
K0GnsX70vrSTkp1G69TuXsCYSxJhCMyS5vdhq7DmyFxuermdgGk73RfqppHR1qkOJOXH4NN+Ef0I
GxYjJGKVh421BW871q/iPegjf1Bc7TkXdvLqET6BP0noUYBa3ZMX1HeLamPOY/pWYHbsCHxCv30U
Hn1R6geZJaYSPO2Y3Z0q8bHgCcUP5L5AC+MKSyR7KQQx0s5X13V1iSY84Sn0ysLRgS0v+4Ai7naA
3cjs6tQxlN/S3heWsB/AmkA1XaYWXDjSFdi6lnMCgIrP6SPd1lhCOVwIQU+Il3t/496bB0P0yvKp
ujMEtuunsIB3x6MWOmIT2SCQonWO7q58ITK5f9JeoLcInJCS+ynx6bphQLtVp35YCYz/Y1cLWmE5
PaMcWOGjy+wk4PJhayGW40ZC0v0MgTs6Ih4Gc9a6auOVz3RdIViCAIq33drkO9KA5/jA45zeAelu
sRPCh5oQf0Z/twt45Yb5XLzmGzdZdroErWkGgp+Zy6i4Bjw4fp+1G0tqMNslzyegswmAxkHn25wK
3pjbUjyD7vRJxALNKwVDeVYtEOjN2vrSL+hl3QJ8K/LlNtAKT8EeubYcK/bLM9+Bf8uW9ceVJJnJ
jLQAAeYUod/Qn1MCC9whjhKawjhN56GxvwPTkeed8GH1i9jyUuawMG1ITOmVOXcLimtXv2o9PKOv
KWuQdJgeOIDHAy6eyZWDZwiBmACazQPzJa94zi36YG7WrVvLC41FjQOHKYrZbkTlxIRXuD/j6M5Z
V9h4NbcNT+xqGIbAz7Lv04AwdoryRJuEZoSwi/bD9VgyBIiRRYLIyJ6SePaZO4Q7c6FVyRYKVh8N
Q+pyciEiwYPO+RYtzzcliHKXPs+ImM0tFohPQq89kubC6B/NO61DOkfmkxkerGxn9oX9QNNAK/lF
xw1EQI06Q0ifRNts2BGuCSeXEdlkqbPzfbXHq0l/dwaPiggZxq3zCoVc7+gf1yMym3BhTFJjUo1e
SF9q3XDzeM99NvYaU8IL2tNHvJRYHCxgpGtQq8L8Dt3lzeDOXacEJbGYC4kNw4hgqcRG8DQhfxSe
3lX1me/1w71lbO1/qZeTkswZs9OqQWeIvoLrtL1KJ8Ar0bxADToaT2ZDwvdmN9rsUy0ZWjPmdTwI
FMbYU1NboUWLU3c+BVVM6NVIdMf8LeSsSnYxmpmeGIb5Y+aThheuSJ+6opveEbkw8dMZlnMmkz7E
mbogG8Vn/CQu7l+kZAagv2hH4B9mCjvnry1ZLRZwAOC4oPle0yUkp+E1FBat7KDZTIJUnWUwCZY8
m6nHPktaUrEUHrPKZ28GurfBV4fxUHSNheZL6we6+f34ZDm9PSyrB1Qkn5fuxI5eQd23acc5ysKY
lNlufhpnEdJPpzllFJvu/UyX7npgCG4Wi/AJzCooBe5qAHlE693YabqXm5sG8Y6BfSW8l/Uy3NLX
AFtfLVtHxAVBDUNcGRM2TQFTty8McjJm8GQK++qN7HXkEZxINuJ5JmrXfCOVqGbEQKDwB2zjUWKp
ELr53csC4UftNZg3UEhIPzisPU6EjjC9StIlw7ofIikib4DnMXBXNlsJfmAaLfTE+XUCkxJKH2Yp
fqz6JS8YFDyOe35D/M4rMgsGAAP+Wyd8471hY0rLdwCdTAMaY858bDrF8pLB58UAQcpMxRJteZXw
nN1JjH0Bn3QPRJ7WUpl3jFpAuhtOZU2gecgbvCmYw9a3Zq3vgexs8HJLXkdKzw85/bjxuiLWE3dh
soTpg8oDkS3AdqJm7ttpk5dCJ/xqEv9qOUN9CJ9h0qn6EXdNcRp0n5FJbL6kSC1CPwpgZobJjBzL
YgaDeJ+lgciE/TV57x9Oj8QgwyzQGoB4l9jZZJBT6SKqSaYC9Xe4Dk75Fr4kh8fNZSQfN0uBtfKx
aFXSlzBTdzj3kw1ZVr09njR1cVtIjJy1M08UAezOqMLPYFQ4cYnL5OWx4zn5QVwrv2Zmofpn4OU9
t+nxvq13bHvMqEQi6eotYmneOZfoNv6PTD50L6O9YLvSfSsotNltfXO12mMsTZyjQrwKuvTb9Qw+
H1npU9p8hZanrqEAu9Uluf+jyfCHxq8kWwyKVE2WNRXX1K9NHbnXs6KB0rHHYkE3LT03TPmrACQz
zhHGdme6+xxewgVNX5zCyVk+yh8ENoOKVN1xER7R3zzBY4qgenN5s696mGQif+/G/KHlK02YF0NX
FEtl7vKtG9OLSWQqmjDuQxWvynNUBybKlpaAI4JuEKEHk7ppXHWmF9GPokukolgwHGb+2JjaYyzv
/o+089pxXMmy6BcRoDevEkl5n/6FSFNJ0Xv79bNYjZmpUiUyMZiX7gb6dospBSNOnLP32igNOSka
xR5/BeLZ9DZDeEryy/fP+e/47e/HvJFshlEZ6WJ1FU+gktblneWmCGnTtfwuNc/ffxJW9n97Q4qM
sx2lqoVu4xaT1ASFJxoNPxwsWcZCnz7amrZ69uMPJqahRI9t2xEKCKOG7BIHUD0GsJrRAdg9hhgl
iWvPvjFPBAeAuSgdyg9PQMR27u3BUUqQemB3pen1Bi5TV6TtLAYGwMwBcEXijtVd1Xhipwppt1w8
m3aU+SDhUmvnwpSvpDCUj1Y98YUhCMDq0yI2SUrvgF/oIL5jWtlLptQSpabgiLtioYGcVjaytAmG
ZSR85hgHUIhU4abfqN2yaJmXtMeRzooJSw3QOqsNmAzmG0k/cHRteqTsezE9y7KrIvRv9wORhcGu
LzedvB8DN/rVcXtOECzA3nOi+/CzLrcD7FNUCvguhWVOokZ+kZ0XQPdoxubCWVRsj96KzXDRUjea
uGhgGjjQGJAFYmNyxY+uWtcl97mlpm569lEyjR8Ny0kDmg4wxzHELCLCwDv9I/VPfhGvu2nwGVau
wt+uX52MDm9nnLHSXXUmX4QhryoLWrO2JMKRW1ZaU7jB6t4Rg8c39Zgwp50TgoRYYnznvjPlzGg7
K902jB/NLbVjuu6pCbOFZGwLdWkh10UIzjWEy0mMCFZWF1xgBqm0gdpZ0gZK4kR0rW1dB27LB+PL
csHy6ZvoPVUaasXJEhEtesg7zNw30bFw03hvXC+BsBi2zLvbBY3PyPZofl2XGj7kYQvdAy0apg8f
Osg7am4kQ2pIOM0WZzHxiD9BoJR/hy3SXy/CjSq/bJKgA9Y1ngrr0SIhJAZptbWIq1jTMYl2+SMD
5Wt9jHYN/qsj6yBbjCSGu1hjoqtt1hTcvv+WtRvfpZPN/aIixLf+YcAGY+ur9xW8lgHSDGHPrZa/
V8pI0ZSRxxzwWWevngJ5d5NTO4iJMS8BLWb7Sj/J6Gd7MmwY4OQEQxHxp+6sD+kazNP2GbK0Os3S
sW+Nb+UkV7mX8A1h81bwap/NAfKPTX+zWozlpWsOKqhMY1b067J5aDndpfCC1FbtFiaUMjRbm1wD
3XVX02Sr3zRWxztNqesGJQS/PCpPRHWvosfQf97TO0BOy+SW6pm4IG/2ql8ZuvhIgGgQLcm0USDT
3SHU45IxXphCcxdSKR3oSy+R1JWIBOHwpVwJUaV4dgQRbwmsF3OVhjsVXmFgN/x5hRv0W6gy32+X
X9vqVRYK7XSs3hCV/j7nqlEb/Syu6ONNPpGFiQC1WgLdxDSMUp5vm6zQbjJ5kZW5rQUk0KSJUtXn
26u/hdDzDBqHNzzZVfUhivblW5o7Gq8j/aEIeA7wc0fl3NFOXeymtH3wvdPVOqCGEJtVlW29ir3u
XKPZMn/RgAkG1wS9+RLgCYOcHr/Wj038SgNxANuI2szxaElCqD0mteMdfP/oqwSUuDJXlIOKia0o
V5Cde4qUfN5tyvYu3AUhwhQgniKcXgKh1qq8gtxCnkI+XXsfEIJU2Tqb2KaOzM2oOQ2mq0Ocs6DR
3hEvVHPXh2tcP1n8erP0/TMnFKHaa8efoFZfCCiAyqiqLGoABSUoan//FsMQaGos++OJPAv2Ww88
UritOS8ZrVNhHXxu/wQz43zL9nA0rnDnnnXSHd4JXsJs3Ac/6OqML+Ysfz3QzZxF0ipdLpRoPMnX
KaW1rmgrshgCaS0TqivsrWnoMdAQQMxsuddL+ObTiqu52fb70dwPH4Zz5kcBH1P1C96OrF4078PR
R1lOW6ZHDEm4IRJJDdLeWz5saQUndyLRU+EqiF4y3HmsoCp1u/dynz0L1w+puOe6RyOtlF2uJ8OA
e3Ak4GmG0x1YZ5m8FhIKrmcEf/qZjh2Fai9dfJMEgmW1DOofXp8v91hVUzVeINXUESD+/YsFgEYU
r5J+QwHy2B1LfrRNOJARthPqZWq+h/LctzYxyKZsHjVzn6gQfT0g2/QeGfhq064xgretHd16C0jy
rucorxV/GYSnTv1hUKko/2rlWGCmpiqAUBQgJDflopjpUlHq2nCygDh067ZZiOEOO5OXz7k2gTaa
le/tU9OoVBN0P7FPzSR6RZx72BUgPcdLQ9kqNnkEcxoBucB9hGPdxVsq33f6M7OVuHBGfc30xkJ2
TlzEPaZj5VFu7GJmPvxO1hMeaFfJs4Iq+pDFLsZVY7dl1MQyIajG9gjkQjgCoBWoADfHbMl1Mmf8
FMI1xarJnpukjwygrh5BjxhqaeQEsNypHrxDRX9XrLaFuY8YCGzjbjcJZ4pFyVVRPaYW+i3tQHpA
cTaBh9FLOTPkYuLShLZJBBy9uXaJNI+ZmDJ1x0n6U9bERjGOo71cLqn6yPWq5HXPcM7uLyPhF4Sn
tqivHUzRVro2ru4QbjBiDPHRC9YhlYxMIJtPfM+uKo5Typ+OkgC6c20RLZoh2e2dnOOr5RroAR+H
561A9+qDe3zwfvZBFkncICIEWFDMFbRcyp4Qc4hhSxWJE4RUepmGPOeqWPPy6O1932+a624k+wfi
dIM1HT1v/3C9KPxC3d0gQdDY1OK9z2WlXOXJSkYYqG46t0EuxB/PFruSFo1+X3gLGMWdi9MxI+XM
Lkoniw6Qw0rxUBbYJGlx1eeIKPvmtSAt9EnEdzqGa4nRA3Ms0U7SNy1fN/1KwvO60aoNUWs690bL
bTJ+zQODbTQTOuPL1B2VHe2zeiZf0DMA+g2Urag5UdvOp9n2KcRJ9pqYMPscL3Y5MbtV3znAYmN9
Lj9yQUyCBQLmsicoboF9yHsrtWdCOWoikv14IdF+zqiqlVMv7wpSpDBHPLTmtry/Ipkoouf++tjy
G2XVyfRZK68hC3qMVuYysvknYwaHDUG6jOnp2C7Q2dGNSg5+s8HGDV92TPamYPseygpwnrh7PDyv
wdTS6JRfyHqt/kUif8B7HdP9NHpQyF5ZOQIPWsorjNYSTXo61Ats+Zcue6kJqXrDBhHkywJ1Q72K
X7D90gomRrZHp6M86tGdHLhlACc85apchXc0ur6vC77QNLBTWJZkQmdgw7gtC8J+7H0/h7iBLqP5
tEc3vROuC0OjtbS3zEUR7CRqxFcNbwyzo3Bj7BNpEzEfPPqI/ZQzERTo0jjYl2j2iKRIM3abh6xY
oWKp6VPJa8pp9GZvTbkYhA1C0AryeH1dVtZdNJ4xxSFAKumCsG+nS4i+hboCxv79Xyl/VXvqEKEQ
hrKHg4X6e/tOzdAcwI2wH/LZvNz8GHe8vMz4YFqSJQYC0iZWg0VKFYwXCqkOKvxLPK6jy9RsgpE0
5Y/+8FTmF8euKsmAMWTJUDhCbtTsUqeGVeJzq6/dMnENF2JWu2rdxLNrF56RTLQLCTCI7Gbjh1pt
Srdbg+4/dmdQQgf6FXguIiLZDNhRKG7ZL7kIm/KhqsFsQWU9kquoXXTCYehka+4owEZaE7wi2gFp
CjL9RQDMvcDB+zbt2NaiT0i1WJn0CXuQytcZ27vBzBfVnf8k0U6m5fjIBBYzfrZofmny2XicsGer
sXugwcWcFov3dR8xaYJZHc6xh6mA1fDfv5Agz5yMqeIKMAmCw0W4qSMHpQGDAsTT4qZf1J997zTZ
rH8I83l8giBc2M3gGqadWk5xLLbZu3cXBy4tcmwqNhHgWERe+BgVQt+Vy7qjL7W1SQ7FCuQBDijT
A4Jx7C02vJCZ3K4IeTTXKtZjQc5Ad2oYF8xpkw+LNrcRGWimW3DBhYGtvZgfcoTIM47utHhRmgTT
za6o323LYbLLqB5NJvAXV1Pt+3gNJCRZ0kzWs5n0AmHkuTCgXOyZ7GwQNklncxYv6Xlyb//UfmVE
1MzeO20ePsZLYJvYkWbD29W4MBBi/H9fERhuPGoF2XIb5pA08VbBgm+eylZd1tmcOVrgEjXtJO+I
xo90pxi1z4x70fY7AqVtWYCPBCDWtbBgVDQG2KQbOBn8is2+e/RaSls0FY9kz+J4tok/PXWEAJ3D
fl4Va8EVH/yzumveaKIzrVSRHy04EVy61DkSQ7qrJENK5Uvx1qGc52r8K4vmBIZM4A/0yHBNf3p5
GXLxdv6tIZNU+jyT2lg2ZUW+ubpcB0+kf0JXyfN3cuZIJC1rzvWOMOfUvKe5ie9IZUpAfUNvZyAv
yvNokYCR34XlU8YrPqSMIGdxqfGkJIiBlnoKxjmj19DOHPmTpg3xMjR2yuuC5Ix0Ckhby3ijmDPl
VCea6+d7zug2o5uOhQbJceR66iPHXkhqx0GNHuh6IT9E7r8vuIHMO+uhrfeqRMu5dCxCccHhb3U6
s2Tr4pT+MPlShSdprWtOdYd1a2AMsSlYqM8R5JZwNWhnBG4tbTqbZU1xzO/GlJSelDa8QKloi6OW
YOWCBby7oo2Tn3TrgAB5kLeaYSsiin+yAp37Aia9Z8uBLchQgtsjlUf2A4Na+WoTk0W4ChrHB6fI
Ta3pB2YHs00fTxTFrX/mxMWL/SQcUG82r0O8ojk5Jqcrg19zrVHQgfZxkmyrMjW7G4kYv8c52Bfz
RNrH9KdifEbdjng/7Sf53r8+ZFXiyvW/D3qzjBq/NxNVoU9CiAEdZYeALpSmhouq1AcRmB5Q++jE
sfJtsQ04Vr9MLoLdPF5/WcHRmsTsmfP9CSD9PnhulzabPxhtVRVVLNt/H0x63hd9PwzjqWLAg/SM
yjy+Osnmeo/cWePczB8k8z0BxcvcYPIp9StcvOlRp18ez9ur7X2Wqat+ci0i/k1l5mU8meNLWdzJ
n3G74H8xKvP6QMlIHupK4yCAfhOQ7WXnwkkz97oIi3HltYeMUEQ7wo8qL3mHC1Jko9nsGY0r9KuR
6EK1R4ZkC8ShNaR5udav0tiEwckTdv14iONlIKxDeRmad9LCOAcOt3310Eu7tH4wNxlCCMVyonch
2pOYpudLBmeB7jQXxNXDOUh2QFzRicekvMXEd/Vk066//6a/uhFNgkbJkMBISP9pj/yh3WxMpRNF
MR9PCY0PPDDE0R4TTGEHYqgDMqy25fMTfU/iSz/bFVV4PxuQGdrgd2ryk+ZxT/YdFwU0Vw/Pab6h
Mh7n5Ma+VzSboE5sOGW+f2KIh19sezIkRN1g3SjS79Ltj0euxjBsTSEbT/j54F6v1eiR9LsMb8vB
ZN7PBtX1SwG/b3mXqg/9nQ/1BpAyE8CAa8laIlkqQJX5ER59sLozCTOAOS5MdSaph/wR5JIhzspD
+IQ66dBfz5o141UQhouEnqvUHxJHEskW2iSxw8t9jWmMrSvy3bMXuorL0dj14KhafWG80W/vkx1t
Nw5KhZkZcg1zZbjyfc+A/TIFmjeInWdid9cSTUlAX+pq/AoPJe6yd53MbYRhtNpJMphHH0F98mkV
2bHgWCf/ascPwQp6KNDGEivxurpLN5UdvtbRJQfEttdneeokd0XiZj4kiJX5jrg6Nrh+TLOOrr54
UJbf8UyXYPj3Mkgca82oW1tgZhqeIPaWewgP1QGVFkIB/porYU7IEd3ibnQcDODWnldwfTVwwK1U
LO52Rq+YQxcb0Dw45M2hz7bmHqnkR0TzaoObRV3SaQzCQxi9ow2JNMQYorq1RnY5d2Kvibb3pssO
wZ9ivIsEGzRRtaj7k5Dfq+du2OF4vf7yu2MYHmkQ8EsrPzEO5S/6A6qsazjqRCZe2m9X7B9Lq00T
7xqOwXgy3lPW9Ojq2iMBfsEyFBaGv1XJES8WCaE1cM1EWttPAWzgF2g+5HEM1slobB6WKGR6b5xK
M2n1/dr/F+HLVq3jylXZEpGN39q42kQ1e6lWhpMuLjzStVH0iOnCWGqHa3TuFSfoTzK8zWCnZguM
LlxRgTbZmHb1cVElTCUmv47ekqjKmGdjaZti2FT1Er0C+rCG0tBg/s2MwmJqAZ84sOW3Nfaj6gEX
W/QhJi43vjZaqHCx5SVj0348ImlQaWbgxpxJuL1adDPf/9H/UvJu/ujbJlyRi+NQqsMJ5CZj6bJH
22nnrFUIJMEyceIVDUnBWHgjSETn+gwPJUZggRWZeRcYM9Nm+S86wREqahsadwhcvBRCOXd6htGL
YGMc0BqHCsnwdrG3QEgMW4oZXtkUNTT9aALeErfGYh+7fCdqvjRI0nynAg5Qy8RL/b1BXDG47IEd
9PMW/QCmd/R01U57kGTXxAKUIx0CE4bRnwjURdUuCmOXPZf8LMiWf+pzfVV6/LlMph30j2WcpkGX
VCFtLq3daAKqhU32GdJdP0fGPKJVitIlX/rZG51L1KKZ7wBU65O1/CTgM0ByR4hh7pKTR20NttqH
Zvcmvymh47+P4Q9lkjT9ercnPdNbkTEzdFGcEH8/66Dqhdfk8nAiLDNvCBGCnuE23EEz5HR2q03f
uKbT9MEu+MNFU/piQgQi9L8/G5bS359tZlESev702fuaLvhuuk7g4H4iGxKX+PL7dfzVRP0/+FRV
BPyi3vZKe4VOaetXw0ndFTipCqeHmUpaSriS52gr6WChoSfJIURAt0ZCS9rpeIaAOP0XxOFxBrBL
DtQM4Jn9zuU/yP0WJQsCsxIpjn1hiPb9I//eT/75cSyVX4VcE0NTbmpY0Wu0a5tntHehBO3z2gGe
WmNo3Mmm09YbRVmO+WT91l6rQ6m4w12KxmcjMWsCn4FYU/thZf9L2pr2gj8e6KZW7dPA1PzpgerC
1ggSvE7q6SvTuY4LAZFmF2QY338HXxg+JJVUHOiriq4ahn6zSDwx7iRTjdh+Vq20hZtEAT/sM9Qa
B+Y8SB9wFcrckYwNIrinolg38++f4CuRw5TJwxUCnQMWvJtXZGzM9Cqq/nAaPq/1spzUia5insVu
Mi0IGx1QiK0hZBpnXvUsX8iKGuq19x49SQBXkAUxEZYcQUE8io3mPgcM8PHDE351E/3jCdWb7yiN
QWON5nU4AQOFeUGsNj7yoSKngJzsaFcK8+wEBxEQDlDIsIrnPlGbcGZmPjml8FXvCISHBiLYXvXD
CEf96kzHIqOyemVLnuC5f7/kSaOHUtBq/Qm+v/4QXjf9NiNvZjz4dDkVgdjVk4RCEscyt4I2fZH7
mJzFq92y7Zv8I2m89dU7Id4GGOXQAcOAoAWFE2VNUiWgdiNnJLMmXF4tgbXurSXj+JyZKzYOtlfI
7sldMD54zK+SN48usMJdV1hq4T43yPOA32uj2/LxFIBDArANbrdJCe1mar7ssnfSIAlw58oiYw/m
W7LNj5qssvwUNHcNCl+GD/6FgS3B0bsgdkINdM/ByGn13I0CTMgVx1oYOGJyNIAhQBt8lbSlNb5b
DPotOxZtkD9MtYA7XC9+84xEwUKgynmaLHL4J9K6ReaZosB1Iv2YppBTklML71G9U/N9KF7AqgpX
B3Jt/gw01lQvA2NeuEFkH/ntGxV32QNk3Uc9Q1G7X9bVvIW5znzg5Yq6E1jFXHviRYbbV3n7BrFo
eZ21w6UtdmpzD7PWBRRlvtJ7Tq5AseBdw/SEwfGMS6MLNkHkhCbwyxXlfkh4SrkIywvmcjxD5mtR
7ENjEZmQ2bDveAg/5PTs1yBrHIptaBQCl1emBOngZOY0fzH2zU5K7uXuoJtOGVM842yAdiFrj1yB
yfVCjBJsVd/ug8cOR/e469xK+ST0ZLAV5OMJ39HAfQLDEGKRtdqslP5dxhGcrwtUuI2Of22uik8Z
XNv4wLCowbaDX0VuttgJmJclSxWsXQQIi77/lPKN/yYYbPFC86Ki0gR2Bb7gXa8J9HXg/fQEcMCD
XXM23IV7/zj6J0VayN7MZPp779Tz5iIuDUr6OT4ChUYZXcJ7T5mne+6/98WAgFlCcLIw+td8RDyw
6i60RRAXc9qK4lkIUaxmEsfMdR7BVA1Q6KwUHDBBs+jLeT8DZgXs1MlQ2uBpojv52tLRG/dlsVcZ
bDnaGoYSLI9H9TExXQBHvo2u2T+QuI1G24fcBIUE8e26DsGZz9NKnTi7FZwIzcVXjGoSN2bzyNOo
0R3i5UnG2Uy7RnBI1b2EbovJABh5sX8wECrni9SceoNy8pIAm8jVtfbanq75vLqAXahfxCXVjDEB
b8kQPwuGLZorLrDkL4r6Qm0ecXBDKRewtg+/8gG72L7GkrMXaL6iDW/zLcJHLrWI2bgPFkv+FZEC
2jxxGasXHR/YpUYZUFirILC7+LlDOMc9B6k35KIUzQ08XZGqtOYGxMwr4z0n3jp0Ox+SCqb5WRbe
QzbJH5ThYBAs7/Y8p4oMk1qowNZvI9Tu8md5vCCqMHZIEmlQfr+R/xsEx62HGA3Yb9CoFesWCSp5
WthGctlPfRfzpDSLAlSgZBMsrNFMTeYkTPW0j6mGtyjEAKntKjjbw6L/aPlH5K20DZKl8Vj0d7hq
UKzA5gAiCkNOXtfRo1a+++NjAogg+wQcIeNLye6SI05Jsh7Qiwzmmm0TeTqd/jR8+/5vk/QvGgfo
4mRNJCMNtc3vi8YfZTHnU5O1DXckj/A39dwkdiOtCkLR8DmQpUDv5ZUKlPDgUtpP/IQS8ohrHDyF
jEtMYzMuGIMxJYqoLyI0WlTpNjOE0bpT72mddIjiIB0A2l7G9XJAV+NSV8z6p2FNvPqeBVksdGGy
HEGwbJfIApi4usExfM1CfGL3aXURAm4c8EL8B41kFppb2V5fZ4zuiocaNw56fxw7iLHxIE3sword
nVZrcRHDRYQ9M17FpHbGEILJmWdc4ZRYznDZRfugX+BDNFCXzUpHLk4jvQP6BaqjkamgQuB7q4O7
OncaXC8dUrRyng87TShn7b2iXax4XyqQ5gDnzcTiBGGZEQnX9QJi1lpW43nWfCrdSeRiTJhDD0Mn
6X4xofPUBbUpbVDyiDEvgJDmHMQigzdc2UJa4L3yxSNANpPYt+a9ImUQS/dC2DL8wDuhwZpIITZf
GpKNfFd/JNfTfKs+ugF+HZ4Kd6hskDsa7x652N0Ppab+L02ABoCJ/hVtg2Wqv+m5f6yWXlUGqRXl
/hRB0yyXadLOdQ1oREF/cAAzs2njFyE/dQaraDeklxoD2BZ381C6zMtjCPTYLgFFMH9qthFy9esF
9ZAyYOCbp/kSOz59ph5EzVECOaMvPdTOvEM6wsNflkqC5zFKgJkMjvQJDjheSuljxN2WC6wr7cpZ
k8zj/BekjGZLewfkhdHe+9x8HwoZwA89z3rZlY64adsVAcHfv0q8Mv/e2kiAklUGpCYv0y3qJJDl
roiErj/VT6RdR7CpxSUv05VapeDdYHF257ha0ntNma7BC9PqFfMJJvnoDBl2beAeEIiu/9JA3s+L
HUR4oC7aDJMvmrOoRDnFSKXZWHQXMFfY2T6Z6BGscOMj66ABzEGShbpDYWTWmA1xtyz11xpq3Kwu
OYKA+k1OUDPc4BhUPFfE0UcEAhtqSgkkF/sqWTJaFHcgXJUNyEJjmMT9ya+cOO7aZuS1olNC+oGa
o0klNxYUJGSqSfVRIvKk8fmaPEn4rrmKlUu6uhG2Q4gSyryfs7Oj2yS+nIL3IPrrguBdhhT0i5Dp
VLOG9nMPL5UMEJHio7elh8gV36o3ieEM0UiI/ASS4uI16h/ilcCg5y7SLIE6jvlj54TLVyCZj2d5
Vb1LaM+kVVOv8f0pusuBb0IHHd665YC4VzrX40yQViDGlWCJ0jZ4JvyovK6wzngbtVqOLxwq+6sy
x8XdzcQnMZvFMagTuIUzDq3whOMGi9hAorDNLL6oL6Ky7PSdj0AlcLvD68gI50mZrxnGIHjA5mz3
e2Atv/TkdcqQymxzxa0EQdJ6ACo17xeJeGTfQr0wx09GVL0Mcjw6lLDkk4PU7zGNXjAgI2BZwqBc
yOKM+WDLroMwlVfDLj/lYPLfDFTqC6wv4z2BqdmygG+lrQzYXk/fL3RJ/mqdk7Fo4cHXFEu/6T0h
FgqKKhj7kx6uY3JNEkd4iogOwRmqQ5Dc1w/DHbab/+en3vRvmNh3YVLzqRwGGSjV11hDjOKYl/bT
Z/RoaUfjp1bIdIe8uelb6h9/6M1NX/L9pGtasT/xBgu4tp5NfeYxa8UBgkiFkfeJNnlNm9xlYIgI
e6vB2nzMwh/+9N88me+e4+aC39RW0hYSf7oyuHGJPASD1dQoQZVgvvYrL1xQAgP0aRhuP2sOicMF
bke3JndhdMS73tz+mHr3e4769zNxbyQvTZ7aNzrVEd/dHydBZ3UpeVp+c5IXkC1LxtomydjPrTnZ
whNO8Memd7V9xWB5a8R2187aHeXz1MVOV1Ssj+DycbZZKI5+qNe+aE4QJCjRDyaLmYrNuLnctlLo
a3rZ1SdgTP4lt+54ookEJSy5yREU49YvAtqy65KDWDniRKqRR/ywWv89C/5+hptZnVpIniQpPMNg
XMoVKUjWJpijb4XakZ9S9YeVavy7UvlDKVIhcKsG9PObX6PoI90cLaM+kbgab0mkxLetvaf10yDu
Jg0YDqC+Xiii2yzBwmBgLOmG24ZNBkdzBVu0UIKzCPu3Uiig7oeTnC/otQ0u/hTzpHLTJ2WBGZxm
U1URaQw3ok8WiTyTCQXllFW5tddUwM613CThkfH1rLCzLbMTEvG0eYqUDOccA+nX0KmyZQOJ3pyJ
2/zBW3JnbKxfxj2CAcCJ9wyze/5/o/qpatYDSo1w3j5//9t80XOcHDx8V3xVEhCnm/WBQyTPrbGr
SJpsyNOaCUtzh+5xm5xL5mIuOJkP/QF1ZjHnW9zLR3XFeH3NVXn8BA68DY7lKwgdU8aqiYe1v69+
aIoa0wZ682799YA3i6eJq7L2Ax4Qj9EIygWULe8XqQGFW1whBKNLcUb6pNRM9VKHyvfgcW/Dhxi6
nMgqNwxhXon0JWfqA6JJugdB55TPqbkseqYeTkmZmjNom5iSwA2unxRLAIasaFnQyS8XAXOmgcgt
KGT07zENU6misbMEp7GIN3JxXDQtFuEFTD8DyEcxzz5yJgq9TVyuXi2uQE8ZbKkrXOW+sPHl+wBU
JdkYP1FfvqhH+Sl1UUYPZUx1100XsNDESJK9ujrpNYL+iRmmD6sY5wrS8Qn77mbhquZfTSbec24Q
cN+SZeZA4KHWQh/JewFkyhhcHQ5yj2F0YkDqAB24yPzWwAwzI8Yu6AAbEqols6IrC7vHmD/v+kUE
hYwSqbAxeAVM0cMtk21r0pO7MAOA8sikDDWAq2wRGFFxIj4g9k+JfhbRjSP6S7g5c35MMeD1vX7+
YZn/e0xP2CF12pwl9gXrZpmzdetVVSgFjfyKH8cOOZzOCNo01xBsqXDq+gLAmlZROW7FJKJx0c56
ESfpvFoFDTAlYU+15W0ykGYCLE9hGcf7/P4ynH9q5lrTgv5rwdP750c0sKsZKENuYUlpyJIflFw6
Gb6dxTNMpfnKfDWgvUFzmElNRV9ZKNbXQ5W58QfYTQM/Y74FX9F7mwWkSQ6+h/BC8iaV5I6+HOQQ
YpNXoJPGmbah1MOiYKe2QB7JpqChslGwRHuLQLkL0ZVc4iONSzifa7O7Z6rJSopx/NveS/2BeNes
d0imcJBywTBWBsK0iWw672z2x63l7YPhsQfL4y1yq0VKBAjGpRHEiWw59Jdk/UHhTULnTl4O49vx
QwfRfF1LBQ0y1SaXajI5Djj1oTHXzer7VfA7wPKfr5YBAbEYkomm8eZkEJJC6swokU7evew58g6P
ibDFfLiEKF2dQ7cI32PQo5iFwTIIrv9LPpqrfgOw48AtDQzwQ6nY6cWYgwtNLKpjOrAYaKFG48oF
9rIyjiyOdB0xCqeAni7iP0zDtH9aFJalTMllhoTykX+/aaTnRZB3vh51p4Ci9x6sfRFuPOViCRtx
B2BgUJ+D18Yjt+FBxygeb98q7hTeyqrssXN1f85WXpHsiFqwXau4fEV2RHK+4gsyFQBDHZYScWsV
e3n8kIJ1Kq7xknnsDy17X2ps2PD4w4cLKUXXYqsiW70Pu2f/chWWV8n9/uf6Z/JnGaYuTQMViieD
i/bNS2s0shJaOnkQXJpRT+RXwW6Tjl7B3GS6IiUkkyyG5BQM6rZi3VT1D6OBf4r72we4OXvEXrCS
fjCv537Yizm0Zge9i1TUDg2ZXl6343OKtEPEPPj6w59+O6D9/ckmsZI64ZI6gRR/V5SqMATC0BnX
M0r9KnrsMqfUd1KcziNE0PKDGjiCVdiGsPj+c2/3nt8fa00eGw35ACF5f39sfm2l0bcUNC31OrVO
TQyC9xDLi5pS9qo8/t8/TNZ18jYoS6FS39woLISJVtfL13PZbthwcJYmNHpJqIzX1373/Wd9+VP+
+WE3r37d5GIWRiBppv5ycxbHHNrzZ+QBek3PnlrSLR/mRvfKN1voP334tFD/3Hemr1UGOGlMdSlS
qptLYpJoY3PtatCgAMikaA6RPkREMZUwQuikSjnLsE+ZI//GRQoK+kgvWk4mLo2F0q/oH374Nm6L
qv88ECg+4k5IzpFuSoWyIlu8GXmgiN5BWZ/K/oGFBeaiy3bo8NXrxrNec/LkCsdE7fv9p0//5/9+
G//z4bcamqJOqtoyqusZaqWhPPC7w3DSik2kPHhoEbqf/tiv3iVFnLpQvEyTLOzvRa2kUdrLXnE9
e8FjUn62yivu3joHV++/tuWDQksEXN8cvsn3f+ftzHP6khUM8gjUUM+bt63yJklk72oo/jkuDzms
+GZx7Z6//4h/BAq3n3Hzt+XXoStDRfWJ/TujdBNYSvSqeIlEyNPp9cRaHkTn+w/9ajVP76yIrZ5T
SLr5zEqOzavXolhVcXKACkWDBe+eic9PKcy/l+HtStE1VFYkynJDvJV+UBwJoydU/jk0K0bX9ayB
JdVr93FV7+TQRGy3q+lZV1AvLAhQIuwhyIe2mL30Ld6dwV+YGci29CXTf/htv9oo//fJ/gmqNpOr
n/tVjWqXQhuy/X/vXX22IFHw//596zoVIV59mqniVNv+2V0Q6lIq/cg/s28F8QKdPWcPb8qPf9SX
3/dEx8UBN5Wgtyxfs1T9sVdjPilYtcjrNexF0N4Cr7At40Wi6hH09agumo6YwlexXSjxQx2h8DsZ
iWrzSPm1/KHf89Vm8ecj3ZxIZu5Zgygm/lmwXsVkLeavlXms073uUwG0hxBSyfff9u/2wO2iMwjw
svSJj2BIN4e+5pW54tXapPJF0jfO0uActc3cG7BqrYeGK0th5zgzw5FuK2bxgTRW7ubd4FhmOY+Z
yA5k5iLpxewTaMsU7YVBbZS16w4Jg1WDEzBGege48pkDh09lCwN/4KBFgQqExA82gJS+/5u+emP/
/JNutnvNUofej0zhlI9cf4DKbNR6nSMYT8/ff9D06n/z3d1u7UZq6D7KROHUyeuwfGRTQPqo9Yvv
P+X3zvndx0w7/h9vRJRGEugRVTj9/mHwuLH1ZfliWqeCNjpBwoHaQuCPVh75PlLNeNF4Dms65/lM
q+9N69Bph2A49+FG8OA1xCxnZgHaJN15//5Zv9yhLdITJfjYEp24m7e3UPtOvnoxz6p2dlZTy85Z
R2J5EGFOkYHdGb9+3Dj/mb5wLLBwJ0+BKHHwWTcFRzH4Wpdqlncax2M22IZ6lLzdxBhCHeBdcA0a
3f7KjJ1IJRhAKsJhhJsRF4VdeD2WU1ZQ8WK1+n+Rdl67jSvbun4iAkzFcKss2ZJM5/YNYbvbzDnz
6fdHLxxsWxYsrH3mxUQ3uttMVaNG+MNqKKeZE+wPTC3kbqbkS24aUmIBihFpNRlDjWKXTxjXfo/2
ugj/9bRY6veR/qt365ePuXkQQAtM+PJYGeHMyv8t6DjpLTnQhTd95pw3wT5N+bKpMZo+CRUQsSs/
T3PXyVCND+AmodrdBbOhbDHe/SMimJwvOi2LTq22Fy49fcSTBWlqk3cCpbtM/Dx530FvKVk/pK4D
Lj/m9SIdS2f6COqr7RYAv5raydWnbLywuM7say6rkVvqJiTr0ww60rJeirTAdTzp4E5NuvHgum9h
vMRI5vcnvHSlkzO/b+0m99PQdWQZODjS9uXRQ4NLo8jvpP+2xp1WL3A6mOG0rUmap5v5sr1HN4+l
RpreZnrMzXBfpO6qhh4lGXRYwTPm6HyWnjyXmp65bwJeNlqF+q2uOQG4GnwMy+TBzZttZLubwgf/
uDIIfbjO4pCmro1oWohPOENCYoMzbJkPXROsIw0+b1ADsCRiac4IBCfRMG1q0TnI1kNn09WSFvVA
xZ3ZCJK3CCBiRpE6TX9spZbe0WOCxnGUm7chBGTPFxcOpnMljCkgPRpIw7PWjJNIQsVmt55fuU6I
6jG4H21PiabgmSOtkaxFoTG0lJmVLRTtwpW1afmeLm/qQc3UobySjp3sLD31etJ5Pog+FiiqMl/a
SeaLqt1q7aqzl7K2y6yMYRyMd8a3QTnXwxvdOjaQlFchcjBKp847YImMZZDfm6D8wFnRNP9ogUe0
rr9Ku3kAKhqC5HqEd/f72j2TQpg4FJDXyLQT1NMRSBjXkHAq1XbS8KVqwQu5z133R1eesuA2zLH0
unTc/kgOLZmkFbSwQMgfFMlJBpG7fRf7I8cTSbmWVov/ZIctlC3yADu6sDV/jHiA3goiHtoKaDnx
q5PL2WmqB2nFCcO6GAbwkgjWuRDwGO22yFCA2A8cKiyrnfv5h2BApUeTxdlHkjjZJdn6H3GCe2H+
pWhUPpYBM+v71k3qQsReZboOz4wocewfAwRCyCG1S24qn3nYt0XJpUyVchrsBWhp4yQkKV2FlYrv
uo4rdwsZ17aW6QxZmJp6C5ZmJe1JSNF37YbbsTwK+1H20QeBMlgpC5P+Uane/b7Ozj371xs6CVte
5HtZm0mu0/WTiL0La724qhHMKS588R8yKNMX/3qlky9edkE2aoJHJ+8J8Ldm/FlK1ipWEBrNXjXw
hZ4LJCJaxhjn2JNDmTTtPMRxZNtp/wHoq3RcOqBJi0XAeOz39wAY7DRefN7fVEXQ1aFLeXIcpj1E
ytwqJUchRMAbI4X2OugmLRaQ2qNUFOh7rxTpzcJaMA4CJJ2dQTx74IGj/L1rgWgEV55drKnirjrk
CIt8wFB4r48vPTPUWtp71UftPviAg1PlzkRWbOgJHuMDZgG8EtBbxqQDBs213Wnua4R3lKrva3Hw
x4cOA5IajFUJKTWk/ZNGj2r1VqU75L0GdZeCGG+yQ4sYmTDfBuGwqpTUsRHxCZJ/db/TwZW4MJ9a
912h3lTTK0jxnpOKY4Z8SdDvNYtigTKhRR+1jRc97Xaje1UUFSAYfXB8/7zuXbaBCdNXTo4A/F0y
JLtB0RsExiABcEEUtKtxLZ6Z7dpu5X1+lyB6YiTwpu2jRUodQLtP5DejwQUVWctu5AH8ucY+g4WY
ZmCGC1I4xJlHfTWltl4XH2zpoUSJtwai4AbAszwGkiRo44GPRGVZMGsQwbIxoaJ16wiToOl2ighB
z3lLd1X0Hz4Mzwxofy1d4YmCCoRsr7AGRDv4EMnSzIiKtxGCeZTuMwNeYhUvIpv6CZZa7zXLDPZ7
ayG2j7GpgjA4Xyw23orhlSVbxOkCcMHKFnuJdL7MyuWI1G/CXfAxQ++gCH/dM4frUElOrX8xP7fs
fTxeKVFR8KYhgKXTsz35zhbo/WqxoyD2U1j9ShHcewZYh/pqcNciop+WGTNNjxZKeKzxZrNsGgsF
7L7wiR+VWJiMGkBXwZi1yBmNmGj4CewGImiJCEIXQgQCZixu5QxsQZZe08bqrXoha5gtJeiQwspQ
bOyzQe/hm0m7KXX1fnbsMTxK83zjRiCP8G8SyNl6KUBPakkU5CxJuY9kkzWzrVjbUVCv+WIQL3Ey
fbR0aHNgbT0NpT1IVx4N8fDJTRi42YyikANOzRdP3Ws5Iu4PCbm1LNKbtjSOJZii0TVAaQQIpyQ3
mciXnVJeq25zTbNiRIlZEjsN1Rar9jDxROnUHiDkM9Pgoyd8DE+pdqWJUy8+BIq0k2lP5pZHShts
gvLJjhZQvpK/uHusSxBY1AON5XDAhELBIbZYuGJrlXu52XWe2NQg+grlrwFLO6uQUteWYWIsI+Sv
BtoN7QdecDZD3gTibIo2q7o151ViLHJa0cGV5PU3SrLL6VQi1rWKAqxkoNU1TzmxwUI0K8stZGTG
RY0/GOh1oLRDX/2laFc/6AGF3as30Hjl/QXtlJgj3aIVyzLdsZNcWV0QStoqP4awZ2z1hbjAsaGL
PTKiUrTGTCQV5qrGMyuIjkpcrtg2NGZpkhYSrMZun1ogjIDWyTFS0tNKAVgeiHKhu68GtZPu29uY
9RxMqC2KwCHPoF3C5ZZe6NhNPWAtgv8JzbdlYm30dDiGBb3pEqrTNO6Y/k1nvepM6qTkipAkFHkn
B46pvVowUO3sIIOFTiFyGIl6LwEElfJHiHm5gXgI2joucGkwaAZrtwMvh3c8LpuH0n4SgMyS5E0p
a4qzh2E0nMh88U2bttpdQcCQFIA2bArEw649tGtUAXwTTWstgDHI4LgnoGnWMrNfE4BXhg9MG2WX
gQmTjIXX69BN0PyEZit0JBBZUluxY1aRdisA6Zn+fWPfmuCUu77cSZ352AfPVoETclEczexVz+94
yXH0T8najckYU9XKVdz2MB/q6xzif4wveGKimyvrTDzJtSyn08yFEufXtv5E0RArOaNn1ClW/KDI
hjcW2tj8MMJpbxlBbMJuAs2HjPf/clTYfAc2cTQJmYPqDVM0VsBo6iOY3/Gh1JwcFlOCw5dROnI9
V03HRiE25CYsIjojANzPqYANd1VZRBUJt9kCwsSO8hApL8xHnzXTGRs0/IDOMo4LeaEpU9QAJDsb
i8b0iDiB4uub2P+AyrLQ/HgDXGf6Ky5uLLi56ZHYtaDczOpogW0KiTKUKspH3BwIIzTRFfklTt5Q
UUOWAZ1pvn8bq1e5HV/R4lb0YF0DuufLeBYWMP57ZODPiYmFrqFGxWyr9D5i9D1LofA8xsaemn/V
sLAQ7aOb7DI6tOSLIoef2dqPbE6oms5Ik8abfJLSiLisKXlkUhoauhouLREmqllgrxOL6TuPa0Sg
R5Nsx+hbtMGtJv9Vp0KjR5yxXkcgOjlEcFVgPD0JMxpMMMl8p0Omto23sAUqnMELld+UyNhGxHfb
HeZtcFVOPHwMoxWgYuk+bA75eFukO5uGs4+rVaDeN4CFIiJsB4Ixz6x9LhlXhURndKwczmekTAN1
hdJXw5f2Y6pSHoBURFNQZausWR7Xy87w/3KnNBSHoQdlLa9DcpaWoZrZPZfd2sMwzxoqHKAnw7YN
4R1BkGBH/NfseqO5z6UfL7GNNoNy07nv06QIjeSETwGNc5tFjNQRKSZWN9n72Gs4y374EK1g1kwv
YTr1s2avCrx92td8wjyBNW2s9piT/wTAlissscz6VfTqYy9kqrNq3vf9NqanXmTmVfJe592HnfPD
x4lCJi3F8CfzMRT1XayooqdUveG8IhDyGARSku5aeUmD/EqfXHiGhYuhx2h1S/qBNG8myWhNOQ7+
a5HKsEBuRxD1boKiGOBJ/nlIulaAqYk4l7URLW1RLfUc1nKk7Lua0rqMrswYHHoJH3QR+gGMfn1P
hbDgPNL8ZmvlKJtBwtNBUXelhvTZfiCbQMdi9Xum+7O5NyW6AhUiQfUNyO6k3BkSI2nbrkROmoyQ
zBM9n0jMRVHPZl2zK6CCKPPfLzntgx/7hEqPni0NRft0+DJIsjd2HU0AOqwUehQZXJCjjW7uxbbx
j8KZp7NkGdgMbTXKWPG9mGtNJR9KEdNQq285cIzwkGJvygfj0GPkHYH9/P3hzlVQ4Cg1YJTYSiOr
9f2CRSsrg3AFysMtbohrjdSNMi7QH2r39vcr/WymTM+GpipjObC78Cy+X6oXnbA8dbSnZyOH5Aj2
QsQ12YjtG2ephCFJvLduc/MSkPbsS/1y4enPvzS3NMOSKmvQbafrXlT9rrKBY1GoZTSn9zbYsj66
hGL40b3hUWlG0A3WmR7Bcvx+Rb0PkqIrUB9g7jqj/W9jbI/0qOttBA5rjUMOSF1EXyJ9sC990XNP
C57AIq4DMUQz4fu128IP8wrxG4dWs1JjLIWsnFPCdYDS1DsU5b9/1qnmP90dXy93soDG0shlvZuK
XE8mIUciw31IQ/Kb8Pn/70InzYfYikRW0Q92em9K3whsAAfqS49z5u1N4BdQ18AkbNs4eZy6HeVg
8NmAFNBq8EE2iEEQ+8/2P6IGauelxuuPDrrF2UvPSkDpMSwSyO9fy6pdpbFCuryNAWUbXafRJJ9V
97kmDlkK7aHynDaU16WLpwW7v5LphvZM/jh6ChoQKvY+qYzJRE7ENid7xBgIG+5FeYAfK4dJDSv1
IMDXtRouDuGuHWAdmBAh8fTg6CyggqRE0qk06mBSxNBDiW2l53JIVzsjhfNIC02k3NxBc8dN1HR3
Uy9HYguZcD3dFnFmsfyvvzVvBdAYcUlmAnuyhkc7lMYEIIUTdK+wfTz5SqrfrPwSVPtM8DPoY2kC
NX2dwHQSGCQlSXJFdxEJ0R4ZbBfVkS+dAKv3j78/zw8YHO0jGqF0ZlSwcPSRT64E/AfiTkjsK2gc
+RN/1D/6FiKdbbgyS9B+HdC1bKekiFoadF/gLEa6OS9wCtbzbi33D7XR3PZedue1jhipk0GPBsCA
x6RejMpaSx9F8+iRtA38mCFU6UzNI+TPGk9eevbDJN5l4jmIkahKwZpWKVRjddli52XeDcVdnN2q
lcKd/fv9wc9EBwM6kqmoqsVETj7ZtKMU0KYop0AIujtdsp0oMtlIv1/lXFLw7TInfcC6TCxXMloi
fL8kL+OgTqxiNvVjqVxlF9QhInxw3v4vlyUVmZAmDP9OaezCGvMgskpGAu6OdpaN5RLis5yfcQbv
OsObadsb1xcueiYdMVSWEMeLiSjOp/f8l9Ms1ZFWM9XMdqLwLtBXRanfaem+9cv7wkK6V/Hx5tgJ
nHwkHQ5aoqxl/zWrqXVV5b6pjBVt+cmX6Pe7Ohc2v97Uydlu0gPIhq7+PHQmcOw6kW7DdFl+Gohd
avb/RCmymz6BMDS+BSXZyapqu6Zs3aCxHaMNsEBw45p5q9i4PSZzghoj23klzel0shwgJw+wZtMv
yl6cCx6UTsok/kBueHpSqP00oUmIFn37NAFleLV9KS/rEmlvVIOnBgLLXZPXHeIDsiVBgUbTXnfX
FVMZVNwuYkl+cGKmICP0SYlDMKBEqvP7WVLxn9XXo+UkKsGhMha9mS6hD1Hi6oi/T201HUHcqdkh
5dhfY4qZRtc5jUNo+0ad3jRlt+iLNzdSF8wtZBqAKl2zDI0KA6vxKPGxnuQXvy+dH4Imn7fN8Ia0
EPEwxo/fb3vMk1yPUHx1JHvHRiLFzjLa6Ih4F/1c6ZDWNrwVNSLoU1txOIlKwEdsMhmCODw0e9h5
2OgW9PT6AB17GBW/3+DnTPckxWGdTUA2bo7D6CQnsKVIKYuitBwjWWfpBwNMyjzOr7mI90C+0RiQ
/eWEPdl07Sr917WPv9/AJ4bj5w3Yps0qNkE0nqSTiWuLZuh7y2mLzdRZt+hbUDoH9O1K5Ireq/jW
ItaLkN4Dxt4g7MA3FCgnEdYDjeqdLlRyNXWIf78xZTqHf7uxk09n+H2cioQbC9s7EiYi/AQwlNYd
XVxaO9TkSQwtT16KDh9SBEcvZdpnFw8WxziMyybo8tNQMEShrBZtZDk14kRRnSyFDh0eVV6TF6Jh
nUQHYGrRqhS8IqwXU45TU8LVQBXaFMNqY4uGoMDrjl1K//4BC4fR3fz+ns6EbCahmgxewZoQsScb
M206SVGsxHR042roMcxccky44yH1tv4lpM5/5AFPPsqXq/HL7/vJxBTXLQRXU+UEWWx5PqhOi6o7
uRRjkNR+DXJciGnTNOmhjBtaTU8Kvpz2c9l3iMc+hveK8R6RXJtQOvPsye5emFLU9KtUiHM4WPW1
Te/tOU8UhOX4JzBHjZJxc1KhNbhIESePo+t27PFmvSttvLpJbozXqalEstpHtxkND9nHFP0adAt9
aGQKCvOpsKt1SLMJ7QgDcb6aAbUyBnORXqW4KNbtwczBBKCyjepBFVubHtmHRlIWqKLI4yTp8ppL
5tzPpHnXRjdBt03pc2cYMyKaNaZP/dDQujNuLJAMyMN4VkzXw5hrFGSMcyQvmCFQTwsM6cpQLPOq
XNuIQqDy2Bb85X0sB6tyaHluRnvRPJCcbIB1Gb9jSDhgHdVm1+GwE7jaCxOaQvWPNPDCbjtz4Hz7
ricQLDUuc1TX+K5gNArzCoC6TmO7kw8Xp+lnsjYL3DQZAfGYVXtypaoowy4LfdOh5eWB5gD8aJkv
aAb+vi3OJA1cxpqQAkDlaOp8X6h9owIjjVzDASNFyjZFj2Fd6+ukWUf4jNrO75c78/6+Xu6Ux2EX
nNiM4Gi2D1PjiGv1aDADor0UlM5l+xZYTgI14HMTyezvD2bn8ZgKjSsNQbJuEedKGRu5NOdaCIu9
tKoaxuGL5KHydjYEpxbBjn2A4w0YiaC4NelIdg+eZ9Ax3nbS30LCT7i2qeSrnZRD524xU6+25oim
Uahs68raBWzWjmaxu85w20xXQb+q4zUqK8azytg5of2gQPfSAkYp+d3vr/VMcIMooukQ4TRIBacV
bOubelbKmekg+G2uWZWYSBtbSdlfHMKfuZI5YWQnfWXIRJ/qvl8yX6NptQHIl+l46Q4mQTg8gpqn
ntBIbqziwmP9kF0hLWF4gAaeABrF3j9ZnaVZDXIrWYYTqtE8GxgeD5BBpa2LhGgrXVkRwvpgGzI9
P6aolKOoLJXlzhzBuafXsoKoknzQmNW19XYkN7EQCxD2vVUy3sGCLddQECnSF1c9xiUuIuh8ZNFK
K6TXsn9oWxRX7GfMHPuseLUxH9EDYyesbhbn2drCbyWUbtocF72evO0+zWFwIZrUUP0E/ur3z3tm
k359Daeft+SKQcJ0ghqZKOkt5HqPqkHK8QG8r0GUsryEfTqzT79d8ST6dP44DjBkDQdYWVo5KgpV
wTau3gEx/v5oZ9fT/37hz4bll/WkNdLYiU6avvB1mO2l8dYT723GyXybXKpZzl0LpKJpgeaiLXfa
0agaFHxEHZtOiq2KcYfJUN4AiJHn42RBc2nxnvtoePUACwKPqlGgfA9A8lBbSjvy0cpqW5s4l0VL
FVNYaTuqFAdgR5E++v1dKtNXOc06FHq7oL3IkoHLfb9kZHpU4S1fzWCrVPKc6xnZW1iuFesg0fA1
7gKqw/pCY+Unfp5dqtmWYvJuaQid8gs919MGrfRtuMrJ3Df+RUp9PyYByud5fUyqlwrciQ9I3EYl
cQBAO/jJZtLsr25sPVo2bnGbAAxO4FfM3NC+8FLOnKPT4WZDG5wafKdg0UwrEk+tLUJjtqSHxbSP
OY2aXFjGl64y/fmXZWyXccilBW7AGgjzW6YgYCMvTibOvmkSbUYvdPEnZ8fvl8llL0hFTa4fMUQ2
GHJp7TT90hcleq1KNa41NcW6zlCP2GkkJQYp7SYqd2H4MWkQ0lxKh+g+jtx/XZFdeANnFx+9QsXi
ZXMWnY4WEtdM5D4uTNBPmCkKh+HZrHMfQ0zm8JZW7JlUAeh4lazH31f9uX2G5g5zDd4HZgAn+8yI
c7NUrN4EaV7tJn0o7UmNUFAyprIUCUoTjPyF1ujnuOl0o3255mkaY3RIS0gJ12yLeitrTg03HzE4
DIUShZhso5cGbbl4klGSVSR37ts3HUY5GrzT+JJS7A8ZzOmQtA14XpjkgVY9bUbRwRUi8gPCmo95
Yt/PW8QAvekm8vehf4jydqGhVCIv88ia58owqwLkxN6q9qqxjVVjIeM0RCsfCbPckOF5MtjPPxrE
4AZcqCsXH1BRHhKTzMl9//3Tnatdv936ScBKWzdJLD00ATP+aaghJnCUh5J0+gj1npFJjiiihdzg
oJY4xaARVzYo+11SdzvXtOE2BGXcZx58KudqqHS6jZRQ7fWAbCI6HYB1w/DVV/2tVpn/wrJ89dEh
NMG42e2Hb4V3hZ1tekSS5NKb9w1WuQAP49s4L56KFZ3BbZU4nltcm2oxw2eGoa6oLgS2T1rSj0X4
5a5PYo4nXH3QDI5OKTmarVjofbTsZbGRsGjhXMKR7TkBEeVtlKZexx8jUEQlRQsbC9EMBeNe3nsA
U9iSZaL+UWAyqOGCicX/5ROboPRpDFicSifb0/Yw6BiNCPjHcOjKR5MA7CvRVeNOgEVMVIorK5OX
UFtW0QC9PEOwRg6uBfCUCzeinTkccTb7fzdyGjubts0KK6d0S4FgafduuOULl3Ix62wkYVAp/HQZ
HLDCyXAXw7zhEkj4/AebBsoMenlqeUq6vhwSSm3mSdiRzbaNuegML15QOud4W1QTOAG0TjHGzxoc
5GLilkz34zEdQj8WDcpGPoTA0NzRxle5n8t0OcMRccwCU3TLRGcAY6xL++J8SP9ywyfb05bcigkQ
KyzC5GjaDPK4Y1f21a2MrGOKFTlnaRgC/rtkoKecS0A5R4TN24LAegoxqOBHJFqlG45AuiZjIAaa
285QMi7Qj82KG6lktkJfq2a+1qARaWUwEkHCDC3GmyCDeM8cjvH290Wkn8uwmEgyF4OSoJPzfP+E
USX6oZUIWCDOGJuri6SZcI+It6nDQt8VtPz9KJkrxAlygIYRUgcoKgf2pGT5vO2bfYLbeEKdmKrh
UkHeoi42fl+jLIbQYH3XU4bX2msI0FXRMBT1lHTeSf3CMpJ/kgQKGGwwUC504jRlZ/viiNU9NuuI
adL5qPPX3x+XfsPPTQMUAmiCirS+/AOa4CZlUSslVbRUiFlfAUcud0UTbhUML8TgvVv58BgOFSoK
mbJXk6ekHR6ENoQEvG4mjR+taa+VhqfHYlOVtG1x8Mzq4EVIfprVtRTEWwN7N2y4OHPQOU/gipXG
VrFjRE8nwYM2voqGYBn6zZWhwP73sDfGnI8BrDmJfsfDwwiwuS1wG8biqAa7qSIOIXzjr8xctIzB
TONdL9c4wiL2FBJ86rbEUrhZaxyGdfM0olCJReWIi1QMUnXQYNCliXZcGWpFbwAF2cRA5TR8UcZ/
GXjssirmtqRu8tr96NS1UPGQ815KxK9iH+MPG7hhE9H0V9Y12phNaT+M1P41nlUaqnkiEo7eNoe2
Sp4HPZ1XhYEq+N+28ve65i9UEBnV5N4HNVJ6kBTMI7LypmW/T3tNMFppPBiW4EdzwmcAbk96tuLg
uvPalaHNmwoFm6x0hjsTQdfGt1dqABLQVo6Znz+bRrMgtUSQNd8Dhc8Qyq4WKpYBFm/l82Z4Fq0m
fVSS6+k2gPIuFCwECtq0Eocvez1HQMZANarT0UZhhAmwM8HrFVMAe/JqzvltNW6LHkvzVa3W162E
7by5HuPkOkkdq8b4XZg7V6YTiSZU7qabPFfZGj3YP28WkWMg5gMsGCObJy2zbrocel6Gmae97apD
baZzuunm1M6u3ZWG6xgj9Q7uk4aYqt04UtYdHkR61+Aw2ebafZIBeE+RKRyjg55Ga1uRl74G0Bkn
SaonHMqiPgclUa30QFzoXZwbkJGYUWsy09YEKjzfQ4Ukef7Y1oJirDJBk850dQ8toQehn/Txtdw+
YS48+LeAiio5WdeqfwHWcK5YoNetwMLk6NXV09JaiVxzdMEyOsyP0us6O47FXiqtbRR92ORQATh3
q1m2NQG0oBvXvqZ+MTOxRG79XeKJBTr1l25JPRNOGNYxIGNWMBnafn8niVTldWmEhpNKbJJykTFM
wWBtmtGRo4wG8jzRNscme1hfHM2dKdEmMQRG4KqiEdBOQnfZtYzHC+oTlJWBPg3eJgeqHV7Id37y
qCm/J1riZ5cMGYSTfCctglElfWwdk4OLxuu2lGwEplijLGpxb3SOnhy65tXET6MYX5DZ1dT3SpWx
0MQKtf2TI62TGKQhfvYwwLSIxmoBroFZE/ClHIFwP9gU2TVAXNQAaVHF6n70BLhe9TmddKv0re53
y+piksw7+vHxVIth60TD40TmQPj+8YbUGttAk1rHzVCKyv6kCHmMQYchnbIMa2lRVO9AKblRrMNA
m0fAJtKbMiBRoTem2QL17aMx5YHI02oYOS1hjsJb8f7U9sZ9HBoMOQPvIIrsSsbTVbqHLevWiJ72
Jqp5q6nvJfJ2lqPKYye3VvRRDv7StGikCIxZvRW6TXF4bVa7KZuq4z82Wk2xF88QovU5KxKU6FSd
WRQ+hYVbz6v0IejRpcNnJ/H/hma3KJIcNzx5bXnDWjL+hHBmFbWcFyENQtxWY3WWkC+3LTr+/bsE
kqFAplyH2aegqBW5WFeIdJHJxco6alQGvRmv3ZUFHkD3tun4LgVix/gkbJGjwoUwaPzN0BA8VVzg
HrT0qVOw+b6qCnEX3ecoKfZpj4WCOXezP53GVpVWvfanAtEA14yczzH5ydqgbtQBPSNzW6ByH1g1
XIsPzWg3fvvWc6eqThXcmrPGlOZuf1Moz1L2mKA72zTPCc4iavSQu2Cyu2hvp/4lQMLP7c6KAdoz
gTN01f5s735JeJtKj0ZwV63jle/SUN+1ibvT5OAmsK/L1t+6abqINfumkPJbvE5QqCyPtlIsNCVc
NYT2hv75MFqz4NoyHso6numIyDDm1dCezyAVQdmcFeFS9D3UGm0WZbd6T9aHoGok3qvKSSH15Mk6
lVC5E1TfibXU9RH39YjprQYI339JNetPAa5b98t1LSHswfBIL81ZIpAuKJYYnwf9S22j0hyaUCsC
wmS3SotDbLVrDzObAanbdFxmh9wOV6o+7OyM48ZTF3ygKL3PhD5vVKQRwH7kkCe8jlCMVl5k5/M0
WA/lRy6/W2kwR36uqPisy7tezmeGgY8fOPtwO31kFSxyx3YI4helzue/p3if+JjvVaSKhCdGJmia
GDKTku+7uonBRHW5aJwADQ8bGVXUDzF8HHxHU1GgNfS5lYLXLK8j6BNJuJOEChP5qkjkxbQHKpS/
6jw5NA2ykcXDmLrFLJMGB54e/Ie/trwW2WM6qQtP7nHJzaSvgaqum2zr7k8eQnSyaCzAOlabv78/
2Q+DC9vSVNRpFXpRKijQ0yZNp2SqmWSTFHX+N7TrQ+YO0HLdddGjmCj0I2i/jVwrt768VzVpPoYj
nSLuPhjmVYT275SUMoEV+UPc3sk8XwJ4qswXpWeRnEvYzSQYPOcPAcnf77d+BqY73TpgYPAGHCbG
FIq/bJwUdkYct27uRPV1MNROVXzU3YsySXPKOMnFyyQx13n8XmbB3LhYe/0M9N+vfhLobb3rMknh
6nWXzkfvIaYPpNo4BqK1m6h8LcYcBp7PGEQ0xcQ/UrZ6cQkXqJyhe3Ib5AqM7yg//nMefXkJTCVF
F6t27ujle+njBzdgGBq+DF0w1+KWskhbjlbP+RDMG8QalKC8MnFlYEtvYnjrNWoMeYe4YhgtgrFA
9fEYJv6ih6uUsn5z5O44aivMQ4xhGcOqM4tsB2h4HtTMQRv0rf1gm6TKC028RYqVA3ElhqIj2mTj
J+5ca/HExUk6Ht9jCPR5tk0ILkbQLGvP0UJyKEC4B79/sdqtBzo06v1lYWK4J9AEDLWZrV1NbxFv
XK2FgskMPwNG9ahZGdV9s/SrZt7Sxs8KKi5vXYzhAhgJNWe46Bv0Is3s2aAzpV4ZOA35R60ullLz
BjkEwhjnXzE3jPc6QQ+8y9Yx4UYPUBMv80czf/M9f2aaxw5TpQjJPxFK6Ib4sxT3xkKGJWRgsxRt
ExfLKQy89NBYyqk+rx5jNXmISBllStq2XvZwRj3b8bVinfreo4GjzcS1vjJHIph+7JpLHS/xc2GS
ekCl0GWVEpwE8vu2cNOgL30lbxwvu6ntHPFNfFesiqUxSZDOUJgFD+COYtFKz1kcrTrjCYeUzqe+
KeONRVGEbM/C0OLrfMT4tbUHnEk2Orlo7op/cbWCT35wteuRxe4mjdO78iLE7LbZxdAsajkHdOQY
8TAf+/txMFdKXl2b/oeqYvWBSq49BzFIktAsoqRfVok783JObt2MN2YmVrZCpbpO4otg8+mxT0P4
pHwCwJNOMCXH99dSKSITtpI2ThcYK9HIVyNC/H7mr+IQd9ghWSTdm1EY6165oraDqxYv5fAu6Wj0
6rjgqX9GT/9srQaTxrp+ozYHCQpU0V6lLRNsSr9IvoP0GqvXw5hck1uvLdmFZgp02VzZJFUcnRsP
DxsxFruuPVbrDniYie6PhwyCUWsUGtfIVyCXq6OMjql341L3BQL8ODYH0oA35krpDPxHx2skLCDF
QiNZYVkbYcCGy/PEFboSzV/bPgzeoVEepn1aW0dJcooOetJswHDbNLdq8RbjrUSSNGJWTEZVyO+m
3k2rvfK3Cc66rbWXSeoUFwBZAHIDpRSPKje7ygSG9rWizzzTOqT+hSHFzz7KtHL/9xNNf/4lliWI
ZiiF5DeOH7zV7NbkIAUXLjE1405XAb0aBD7RT5wi5/dLjJSZ0VCaHBbji50/58VSax9qKyOC4E98
qZv6s5pSYXOgijGVliDyTq4WFFafRGHXOLGFRVKyUhOS+gA+GjTrxwRVb8ujr5M/UADZ/rjuCdoy
0rouKUN6aQJyptQGuUiXCsE0ZWLRnZR2Xh1krafEtQPHeJLrwMoHaJFZ7nrr1hIHU8IgytU20w20
iXgpk9vfz+szr95mymuavHdzGkR9f/VW3Qq7dlG78fLHeLhyH1Vcs3j7gfI05Y7//cXMKaOeMhvk
PU66yEIZlUi2Q9QLpRfT2rglQHaitH/reQ+Xj+HPevVkWdl4w3D8TsBWSufvzzYaZpqCaa8daZrc
VrNMOEJkVEUeAJh6lmX1vDRfg+Y28etlE0EalSWEd8d5O47zIghWsUn5AVwL9tbM50zQQubh+Ld6
+CnE1Xhdq5hMyw+2/GgmWKba97+/rjNAIJXhL1BtRKE0mazt+wMYYxiriELBWuTIi5BwmxScISvW
IkCOTCwN9GpLHfhZDfOCdphcsFpswOvPqpLtrWxcT8nAyAR/9MaHrGi29f9wdl47jWRhu76ikiqH
0woO2NgYMGBOSmCgoivnq99P9dbWP21Qo/1LrZ7W9AyV1vrWF96Q504cG59N/uSn485Qm4/ef4uE
d72ZVpdGdrLU8CZ1FyADI2GtfWjSNWw+BGHkjcV7k7KEqHtXlpPrS+o6LV7Rb7IDM1z++9G/99B5
csaxMxEKSaFrOayegWmWmlV9aOq1SG+ArgJGeJdwAyjxl0t9DwfYrBN9WP06KIDrSs+PRBjJeVsc
Uus4l/MxhmPAsTv5l8X/fSQBnUtEvZMNMNvQ/FED/08g9c0cN8aBlNiiMpHU97g8hRmiFcXAMW0L
8m0VfTQ4nEfZL63/b3ucC4M+VhCNn6dYxlUEN1LaLZEA+TUZPbjfF+3Rsk6BedSmQ/abPP0cL/7a
c1fXmt/2fx4y1iskYjuxPuQID5URpiPWuyCe28QLWU8d9tlW+Mvj/cEQfbsm3UL2Oi+X5uff15Sw
rml0pasPcQ2pvfUwh2HU42d71svcQZBSb/otc/leos0P+p+LXgXOVFfbgAhSH8xkDV6FLNsP11a3
M+PzsArHcwQ4h+oD829hASC0Wxd4D4hHqd7DXwFyOai7pPDqEgOSxFH9rXI3GB6srH/vo2+L+++7
/GbqI8m5hBlrfQhMhxu94A7YyC9AzH5Z3N8HhFcXujrHBHxWWmXesKWw7doBwcnALWqXszObczZB
JKk0vCITXJ1Gh0Vz7BIVDtIAvYK8RfLKp9Jq2mi0DcVMskdJcAdI7xJSFf9+I98iy9WNyleLRZEi
XxT4bpnqXQyYuC8C02Xqj+k3ef8fgP+4TCEKqIuUwey9q/PHqtnveq/Uh1TS7QkNfr3Eggwn8Tab
a66gDjDY2QUznM9P8GMcHPaGbOVe9ltr93vsMf++las8G/JsVUP9qA8Yuo3WiJoQEhHqOy2mstDW
XT5hVc/sT95I7emX9/0tIsyXllRVJ9WiMXCtCe5f9MBXLlJ9sBrxKZS2HdIEQ/BGt9aGu3fXBKjQ
k2kDebXpqtoCjA3BkByfEqhE9OU9Luazhr4kjKzyXIqP2kXzYuCESohH2nTGVmcv19NK6587DUk9
sVRdRJqRwmbtUdK2KEPU02MqMoopA68Lp8UkKzRD85Ve0RtKSjfACA2eNLM1T8Ym2Gww4C4iJ+ie
Ax0MgvDc9KkzrgckmgqmmwxxgiD1imBaYK/jSFXlVAy0hw7KVrOO0QbSA3FviK3Xq7sUYRZf7ui1
UfuXCagLxjYChQFijiFepD2cOt8ygT90tjre//vl/7wE//Pyr0JjZvhBrksD56hxjISdROUiGwgh
gA99H6yFZp7m1W/0x1xhhm/cPviAb/59D99C0Pz90fwiuUcz3LieOzdWelGVvKwRviOTgvV5Waq0
RH5daN+PgT8XMk2kZGSFOc3Vzi4UBffF+RgQhFetAv3yWLRYQeJ+XdFHCXDOm1N4q/p1n/+4wmfx
OHY7VK5r8azKMMMwHY1qbnnVNFHF6iiSblXdWqRdMVnU0YPkGN3O7w+UgY1ATpWegcDgi/ggtrvU
wu+y/E3U69upz1iG4EP3Gm4+CL6rk1huUNjuVKk6+NYO40EMGg+StrGm1hmgNFi/OZT/+Xl/ncJ/
rkcvdubciiRufwdWrZb8rozE6jB3EhpzcAc/W/hd4gVsJb0MXIzc+gIbxeF1CD5kOo8BYkeXlimr
thjio9iXD1I2LaVLeUyCj6aEY49MbzqmOJXGDq0Pz0ImVD7Og4EaUa6+rF3TRemB6f6Av6jg1Row
ptTehsHFnfe5roDjo9UjljnKHhWAhv4hFiWniPGVRzsWTIIvL+r8E7rLghzbylA5TCP8HoEo/jqG
+r5M+CB0dTUUKMCHfINqqV3aJ1lVHfoRm1QWgYXHnblr4bZagbDg7P+11v122M3fhK8vU1NDkLgG
DtVWbYyGmVUHs74vm2kbU7jkFVJUiviQ+dEvmfSPKw4iLVIQIgXetSKMFXTCoCHle7gkD9OwaWG+
EO6nddDcNsovw8ofijseDczbzJ/UjW9pe9pGWTGqRXWQ5QPyo9RnkwtD/rYrKuBGLc5MKf2QnQFr
Cq0fGtLM5g38WPEOMpcJH9nUSoonekqzwa9OkBCsvYQa7Nw4ImBTg/feJXrW8ONEMsSL2vrl34Hx
hyn3XPZT2CH5y+D1Wv42p+zWhzSsDuJArZls01B0aBCF3QsTVuY5tI12bd2jhBTZIn5oOBZmuGwn
a6uCnjuDRbCt69b/vqufetfc1eyvI1EzfGOfpHrbiMbFKA+mtauxEsjJ12TzLjd2jOl0fApJYFSH
XgEsBnHYjEA1/AX1YiXgtdQA6PGRF9d28W+JxE83RjBD32ReXnDhr1JMGtdM3sakPKSNtQgBSeXK
QferxTyv0XCWUmkVMy7aMsuxxnUdYh49sbOyG4UDWsGPuLKQ/eE4mKSNWHhBl7j/fnU/nLYQ9En1
xLnZoCBT8ncIlKtLdpGqrjyIjDtQ1n6wjPElwWSpxKBWne5SqIEtALoY6fD6LpFqOkppcZP3/a0a
av+ru5n3PiFg5tZc3Y0lRa1sJQEfEuNvbP2MTEQ/6SQwb4zR7hHply7mOav2NetvZSEQ9gY9x/aX
nfqD7CctPRoY6GHA0QX9/fdbIckOyzRmmGUFbKrOuTDbhGaejMGCVSS1X3rYOoguOb76qQLOMlIo
mBJuqth8w5mZDMHT6fH/+1v9EBm5KcphWl64Il+fjq0fNtbkMyji5fQmAKT+FJrOPBMqf82AfrwW
M8oZUsNvf0rJ/9TEnSpIqSxqxUFT71MLyavoFMdrtX4ccID+92P9EIJpeP3Ppa7edaQqgFZ1vUC1
AzFvSETCprJ2Xfhi0LwJ1f/vT/unmILTrKItgqHiVVlBIpZ0ql7U7EOGypWyjS/ikqa6DnkrYsog
tydT0JaxbC3RULAv4S6TXvA59gxfQqNxM/oF+gLWL/YL314Cd4UTDuAhGr2s/fl7/Pd9y0rFUAru
jwYeNivMuRyf83nlMtoT3PZfDyPt2xe+uuLVa1cuVWLl9aU+dHL12QBpMzH2rmIc56bHnBwwb5Gp
zpBXobsWxupC8E9M4zd5K2J/CYxGffe1hJrwUNPx18XGuyQagtTRChE6A0gouEXbgFWbLqfhVTDM
h2RcCNV7oneuTPIYCat5xDfKH1Hw7nc9uDDFydnuzLharX8TIPUPdeklUnSPYIcESCHOa2YGb5Td
kdw8pOh0VrBqoeJOwUdI0S1l5fLfS1P9Vgjwkgz2G2RNZI9F8+qzJGIY55dSrg5pMHf1k6dijale
Y1clUxL6r65CWtpgeumQLWuSE5nwFmGkOyK4itRNLy5q1FCA/QfjYB0wxnLEG9M7MJQC/MVB3jL0
Tuz4mGODcTeZXrZMHnoVtCbKsV70m63pd4Lf1eNcffMsypK+THmc0VPO0c5ayR5i/K566GdBQlt3
gK8w0l2XX8qqvRe/AADl99Z7/2k6xsds6vUpP9ZnRB4HwD6EYTBruQ3iEqp1G9ny2X/AIDd/LO8k
1Pi/dji+SQtcy6rfBBR+/CyarlrI/tKlUa6azH4gRmWKJAYF89r3A1vkHgJrEYH3+PcC+N6EmN/Y
f650dYAXQmp0WTVUB+OyH5jzVToKw9JlKVTbusKkfVPkWxlAktj/Jnoyd1r+qk2urnxVGsp6wKJs
ecbIhGD9J1MYy4W1oV6xsVbwOwfl6f4ZHXAEfE//fuyfohG5N2ReA50eJj1/RyOQPkE2TBPrZNhz
2NDNDqM9hB/sFdw4++VJf7yYTjtb0nUJQs1VQJ7CTBrViQf1x7lvnvI2UX8iQQMKEii/pIo/RT1G
R6gmcKhzBFy/VbmQdCUKcSKFcR0dMuVIsh+p78ZvOekf0bHr72fhl4CsHZBuzu2/32HYC2E/pgkd
3lzcNOF7VDeLVNP3k/aqRhTc5bbTVmWcHwvmZWVvLABUReQXJQqe2nSejFOQAPqhp489HVHiOGN+
ehpE+WjclOk5B/CYIKDK4N4ZcA5Ng3jHUNgzhdKh2aSYi/wzTzAuRgg7fLig79qtJWSZE6SyGmoF
lDzDgjJCU86CLz9PAXQWM7rBORGgmIe8jX1JEJStLjupR+O6x8/Wui9iL1Ega7RYkg4nwbwzEB2q
aVE0c84/9K41IbsITqBMkm2FT09Xa04u8R8EJfWu8ptxz/dEjV3y37d8VcFjxgGXpbWo4JP1WB1z
OlJRonhyFN7q6NwZBZ4j+K0zr9zN2EDmQHoMFHuu5INkL7TqJi2T2yJf/HsDfZ+R/rkvjvIZn4qG
4lUftYEZBCCXSKvGN3my7tWNGWrePKiME8TVQIBsQoRZi8UMLQKI+O/L/7jKGUH9v6tfrT0/nKy2
ygCtZup9AqAgw8EcUCZ76n9zKdY2+RuyRDiTXHueXgCoBbgPVZDylmOOJ/VCMXcyJ4T0yzPRBPke
EbkOMn9k5oDornOkQKDsbYa0OiiIyptp504UcVrzHIdvmZbYCgHZbybYIOUMwaA/suynx0j0XWvU
z/Rhw5BWCcdzVkLWmw7qUD4gHegxQ9OnQ4LOKe2UP/8NuKX5B16w9JnBD0Oy6p8r+iyUXza825Zz
z38qlfitU+HlaJCHtI3Ohp75chqlZ7mopm4h6P0RtMaKn19Xu1bG1r4zacOauJmZCYAm0E3zBFeI
VFtUH40+XIdBh9Gnsc4tLHukajfjLC+j8qHH42bWsZalbhFQXyDpjPI/g17Ta7oXvdjwQ90MJI4R
1vdQeVYyGOAY4EVn6nYClDYMjhWYmREAV4A4A/YJdiejvjAYiy4312IR36hRZVswik0YGIyiLE3Y
xAYTYnrewPicisF3M1KUMk++yLpXWu8hRuekC8gGAzigyK6PU6vezC1upXto5vl1tJ/iJ9AJKTjf
MGIsGm+zpvyaOxtiYt1LcY1TVIpJOKIn05tlDBAmcaeWxltzwBM5WoZS5RAGEQP+EPSHud6bgm7T
NXCsi90k4MimLPpns5XtEu5F1FU3FzA2wFDolPyBFDZC76KfBLHCbQbmXd2wmPSXS64jG8fL6IVz
XtHEJ0lp9M4WlXt/IRJ2mwavlY7cO18WkwqCLaTEQ3tWvqNNADkTTd5Dl7frKNgWwYvCFpvqGJlo
9OYU9FNQNuZM9gO6Np28ZGKRyNFS1nwvy7dtmW25PkYBs7bBq1R2QDX2mnlvNChp5chjBKs2tWys
GSlucyQKDXTX11KrLmRgfybqhUSxlEtqcrSy7jRUwFED8rT0/t9B5I9k59UJ9td+u8oWy0jxFRWV
/MNFOoV1epPi6q75N8OiXpXmY8en76gRQvS1miJ2dQwyOsGthwetfp8HxJHdKagTKzUkoWVJW5Pm
GlXDxBgCvCM4aWQhMK6Q4/FLK+/L2J8RU/9+hJ+OB/CMFlJDEMiwS7kKhE0RWIN8kcvDqOprGfqD
3mgHCGXzplfIwnUzOUqosHQXdEoV3BXGxAlBB0vgjs0WhiqN8OQCYVGxvF9u7Yf8TkMuBc9Opm0c
EFeZZRJceunSi+UhiIt10Y1OARpWFy5O2ZuuQTE0ZNzuNCxakI9zhzfoQ09Lzv++jT+D9G8f+T+3
cZUQxZKYVVM0lgehpfto+ZfntuwXpa3hJhCL5WaGnwWt6Sox+kPwNHFjWZfWqSQypcLkdmluFygJ
NWxWUVw3qFIJ4LmDdS2RGLSovijCPQT7mzkN0arq0ySMzXPmro68HiuJgdYb7CIcYCV/dylEb/QT
NwMCAtxDMJhyUpFj/z1jD5mY0T+LnXSQ2bGjWxu0xIfujqaLhGNSIMoe7AGl3fmQPZQ6cutcRnkf
ptOIZVEG1qwFgqbBHATDmeheF0QLiX0E9fF2zHpXSc6CaL5rptcBUjH5BOXviIofsl3SZ2pJLHdl
Om/Xm0qvQY5JVXkwiDswUgDJepaMgL86LY1SdkrOGXVE8RvarPHZty9ZwLJQ01UAmEfqs3UwngOt
/y1fmRtr18vgj/YRqpXUufrVauQtdQ2mHSyD6BiGmlOaGRNMTEzoLmUiZWssP04VUpNFiK1cAcOw
W8cQ0GpgPCpvKs5QzOe1R4DioIv9ppsk/VDxsYMVOPcAJhhEXDUG+3LMkqbk/sjbgWGJ5HkK0XDo
a1d4kvQRSQYDktHON8EEWw4gvKqEwB6fQSv8e8f8cifX8wmraJNSUbgTXd+o00Ho92Nw/D1y/Xnj
11+EJh+TEMR4ZLBuf9cPeuG30O56vkjjqKo9c1czepB2UdisBCzRrHcozbS11YphIWgAewCg6aqW
q2mOLnmmuSiCFYexFbmZsIjTRTk504WOJdoouM9goIAsu11CAqsoBm7iaZHXiKs6EFRA62IMPEiu
UnsGvoUQb2tbzx3pmYNmjF1R2jSSZxTgeR0SqrKj27kKJ5f2Bx63F7La3uuwyHhXwZA8y4IdC5uJ
Dki4wEC+iBZB4KD/xJ8ryUM4sudsyBxovfxKY6cBuAvwO3YUyQv3gy2fxHX8FN8jQp/ZVeLW/ADU
pBZ+4Y2SB2UXknION0Vl0zjCsOxiV8InHUUQpN25NreMFEeJPorXMKNoEM53LxSyHWql2DSvAsWu
TBdGJEDG8vFiLTvDhR4L36kg4OgezQzATkXI1HyLsYEfuUoB2wLYscNhbJoI7y3aYoVqPTN5lSba
AekPZVgCjgljT6ycKXOoMCJrQa/qV5kd6SdYj6bOOEh5pi/QwPx7paToAE6JxEoxmiXCJEqKTx2w
DAKiE2ZkQYgO4FwLcQAMrsvywdGgiDz+SuKvWrfX3BC0crdQeXV4LyJvIjia4ISiO3VOBI8yB6IE
cA+EndOjKksSGLpcqAhdK/AmxcFzkpBc1jh82GpJ9IcX66CMQkqkU4BmtBWdpGN2SjLjFYU79Aul
2fTyAhh+wAd6SlHIVREx3USN5xsr1MrNTamtp8Sd5d585hIoCLKpb6phLWiuAM4h8vTGU6DyPPnJ
NpOXJdVV6A0Tgr6OQlnrDEdCV3hE9gfBPnD2UeHNfz4FtaNgPmQXqqsodpE52qltbPNdALg/usrk
KYhMQQQQXGxfws5NHip5PT4G/kKHTxusOFN8dDN+EzH8w4+53u+wtoAO0gXRvwm6sN2FsJJzRh+j
M5hrZSQzt+NtJdy4pnRTqN4UuIJlV3eXVcnbcktj3j0FviKBjZ2PLG1wWkmCdTAwGFiZxVbFnDS2
Wapzsy5dydY695cF2Xy2ZLIdxC79BPnRfwy2DVKedsKMmdZl43a9o5ZLS1oE6roZlo3hjRyh+3mp
P6vjR6DfGo//DqnfCTi0vEEYohGFgtxMof17BTfjYIS6X5aHwnqn3J+JmaXRgRetFpAvZyiEIK6i
YVzndeONHEP/vv4P5TKXB32BlroifhPX7XFO1bAgKGd81XAp7FBZ9/leFh9U85fG2nf+19zcV3UV
qVr6lqCn/35S8TKqvZRcikN3Vh7A4CXjchatAVw5c8RJ4t3LY743MJS7EKAd/lWN91G/uAw3zWWd
9Bs4fX7tphuZAzBbsj1gabPAScCr7F7w12b4bBhLQVg2yV37q0TFTyX4f2//KnsJk1ZshiyDKfWk
vVgvlwHA0S22MWprp08Ur81n7jtiu6hiV/glRVHmXP16g+h/FK+QFQGUcNWUnKSLJk5CXxxcyqGR
6V9hM3m7WA4pCC9w1Nw/FgecWXZ9Gmpch1y2SVouE2FliE71Jee2aq4D+Am5Y7T7dt8ANE6WuYqE
4NJUlrmyisVfKhD5hzSf2537f8igSTRk/v7g0aTIY9pSMULIWKgtQQeyVMTcWSHxFTi1pwpuBKwh
DPXwODs34KWtMnXAcGM9nWPIg7oDmhZz8wrNI7UePLWh4PPy/Lfp60+Lk143yuUwGjhGrj0eM/Qn
zMyS+boXT8UQTrwL/N04oLrujelODdc6Wtr4i+GbMe3M5EGWiCQ21lEoJBNPdNyNK7BrixI6CYUT
FjkyCmUFKYdTh8t2QiDhXsJaaEvNG8kOIqS/+V5IPywSQ2eEBvOcB6EB9vfrroqUtsfE/qqUDxEO
tHFQmC21ULf90V9k4TYu+y3t5RGVF1+4nZQX6VeY7XeJqD8dZoIJ6RtSdNcrFROuSDWsDipkhQov
SMn1hARe5uhtS4ulBYvwhb3V2K+kcWsVq6reJOFNXR2ZqcPoGS9PnbYOikVRLmMfF1l3/PThfcMA
QL8Tg4DOBWUYDCusF5t8lVieFLnatJX7vdas4mgplHs1vQOLgYtXmz5PybbROftcWbrNi89Q2Kfh
NsfHpjtr4rY4hejxiwgjAC/aRcJTxJcuj6NKy3k/FCs2lxJsfPn20jz50a34djE3ffgSlRtLX6LK
BN5DpWBqVqLpVuFSoik9OLRK6vvmrpk2JgBqRPYlT1W8JsVTzp1SN4MCzRC13keNa8krPOwsj60q
xru+foWVkGFVBjJGISGzpwITCK/COSqFEUmQg5u36+J1if+h6vnPuvaat3eJcszavVktYbvPXr0X
FiMqu4vG9KrOFUavN9dTvYialX9ZlPq6SDc4Z6nvMtqdLNyaxGODCoKvzkp5Pv4S6VpG0V17qoC4
IyhQL6BQ9BhyqV7GUdre+M2h6fd0inAxKoIHSAyQC6N4MYS41L6W2gpIj9/QKXP0eDFlWK89agiX
Aq/QKeZpm3udtuvSp7xc+ekWUEyQYhq30Ot1cs7dpHZD0+Uk6qj9kE2lBvuk5+kXOH3d0f5PZG9A
KLXdZbfku/p7eoQ56UolWarOBSHOTvdVth3NB060LF5W47KSMWh7QIBBSp4q7SE3bvAP/vcxKsH/
+R6jma38z8q/KiPhqAqWgC3nof5KdGoSR3yqPuJT/cSgApZfHqJa41aP2Sk9mU9hYVNx6E9jaeeH
5k6/aV4QHw4fq7WxkTr8uOwK9Lcbv8wGjU/yJ/WP+Fk8NA/No35T7zp8l+iMSHb9iqhGkOAi5cSm
zWLGkctmgw0fYWz3b81HeBLO0Ru1PJcT39JT95GyCQGy7BFJfi8e00fxS9oiaPAxvOgICNwET+IS
ANMwOH19J8ZrEW0VhJCfhGeCHU2NpADp6+S7dnIgJ5ikq/g+I4ICuw2U09wyQgrA7pijhpDwRrto
QfnYyOP1N/qt+dqdqzPu8T1pVYP1pA3MIBzsAVYgTY7n9DbfqLfRU3DfrIfHmlovxzMTf0U7Pkln
f9nsi319VDbRJ6IDUIIGzLHs9Fzft4fuOT/GL+aXqNu8XEKwtfdvm9xub9TXbEurY9gHX5ixV2dO
F/E+fx7OcBb1L952joNjR0vRLk7jG0FLglJlrssLGbgznCUIvgC6SodZio4GDw9KItnZ8hd3Jpyl
c/J0Abv2FTV29FAkdvRifF7OyGoFMb3nuS7CbZRqCp004zM5x5voRABGXLqn6crvj8rRf79QwkI+
kGzpsznkH71sM8EZMcfMPOWpOXRHEctZye739Qc/U/ft8iQ+9o+Xj+4e005Fpy9qo9+tBxs2P8fO
xGvRbAy8lAGxas94qx8o/qpPddvb4037JZ1BZLajbZz09+YYf0bv1Gfqa/tVvoUnSm79E8W0/p4h
ePQG/JjKSXhmraZnhAkgCQCMtjYT0ofp/32fDR7EipOdtRNfdZ7qHxQyWS742gIj2ceH6VQ+x5/t
zcBinLthLQ0xd5JpQjr03cn2y1VxoKSJTnNy99RM89tT3ub3w0vAfq+zKW4GxnmRQ016OSEitwpf
rUcWEphy+K+zYAJtVkYgcxWf38dn+dMkU9NvSTSYP03n9hln3mcixmd/k+wQxirQDT0Gz5pkC6Gt
7oS7Zpm9psd8MyzirbDOF8Mxu1XW6bZ9q/bTc3RE/j854J3CDYC82phvWWuLcLOPdDLvR0/w/LsO
OdRXgc83J1wOgaB4ZHkVH8p78R4cm+cRL8CP5h1NdAnsBLrP87bRXtCGyncAqdKP8Ym1W+N095Kt
2YfTg/5qnCWWcwSpiyHo3O2ov9CGovcB1ER6HLh3kPeJU5w4sAgH6Sm964/Tn+0xMfkCrZzYmEOW
kZPQkAae8KCc2s2wB4xnYmoLwvguf06epZfwnH1UrKIvJfDgPnB5Xq/2wVCLFsN7tb3cc0Xe7ryt
vmiZxi/iZ/vas1JeK2leJAageKYuFNmFbfJF1vKb8hK8ZXf1rYw57TtMrQlWKv2b+MFgDkPjcZmE
bnuOn4t37fmyrVYJME9xDmmQkTD63BP5eKeYABovyX2/42kTJlGZrZ+o/9QPkJfKa/ky3Peqq3+U
ii2e0r2yEe7Nj26VusoiuClWyo30JZ5zPsmH/FFw/ywQng2pAcY9wPlxc0bgBDVT5rduTSmtLQy0
u3a6ZQ/APzSGI/NJDOCjuK8O4f3wRV2pvAqfkAVC0cZui2pTQivqYpv0GD7p5ciPwpE/p+/JZ/Uu
7dozmNcUpgEGv6BFXgLc91h9fJ0POkCMxR/1wp5yl+m4Ytj+I52hUXNAlGRv5pZ/FJtQWsblM36T
/jqmP0kQaxFiZdQlOS0wFoVWJH58Dq9BJbPgXkCT+W4DGeM0vAsFlKaFVT2Espf0nomjVEze5CZ4
1Ha7eSM/BU/1m8hSOTKsbgnHD/2TdAZryyZlkbavJQfCMdpkHwx6iJkEAbCBDTZV03wIzP1zy5a2
xvtQO8Z7hn42Jq3FDUcUC5F9A7hNpTdH9BFWUY7ukINNcQZvpHdQRJzoxuQOa7hHxFJyqK2iwRme
/RN9E3IofrFysNEkL+LRLq1rMvEaOB1cHhNhRQp/vgDuuIzF2tPcNUa1exatcSBi85UBpWcjMzLe
P8Os+VuD2ekfA4aZ7+MD7XoDPe8TyK/xPiHu4iLDR+E54xmohP9hPtoBaqaYO3Oqxg5NkwSVG35v
be0NFanhicwLaZHuqbqP30TsFWmv9HQXsaPB38sOPtrH2CteacRXn2VoD8f+Xb4XHst9tQOGsaze
AEpBEMfiiUBfooLW2zHBurqPTk1JTwTmOhM4VporhA7rNDqBKaa9H5yzQ/BicpI0jvBVKa+XaaFW
OCW4UnfLqapDzgrELQxqHvqkGQQrf01l0g/4X/R2aYFVcxBqvVxokKF4Q2Hd3SR3FsJVlkezwWjd
Ol7kvKfIziwnZOaFNablZLvJcia8b13E51mPylseLhFHlN66++mteONHWq9UxmwcthedF5OR2Kua
k9JxmntIuPP2us8iJqEmzhsq8q92Tr7N4mOIjGAVOkoP4s5MmUVyxsyh6G18M/bqLTqUrDzWn/pG
lLHIQd6qE1kPQkizFhIaY2hGvVNqIAe88b/wJ6rfkAAgZlVnfbJFeqvA5nqsY1DjtmN6dl/RfXIz
PNevSCj00HveoufLs7HVb8PP9j1e509WYK3i20m30daZEBt0BsQXqW+I9aBwAeLZDVnX53xkPXFL
y+yJTV6+jPt8ay4uIJ9Nu9XWaGp0r4Nu8xb8l/ZhfC4Cx5r/p/aOg785Trfyi/DGstVekTWkbJNP
6cP0TPm0ACf/rJ+M29nHfFagnH+JL8Ix3Nef5tY6qHBWFgEdWLw1SO9w2WB5sm+gcTLNIYU8Xp5Y
bcWKC10aB25WnzDfsEXRTmdfbtvYRqZdYyQ3wOGiI4iKCL0o6RO8/iY7ott7qz53y/gGRxo7X2H+
fcsHVd5K2g+zepKjHZkL9/ZvlGrS6p+yampZsDiWPuOS/y5qO6XoJnyfCuBubnRxEbdIUS9MXfKx
y4rvjiwf5eTO0t4M6T4YkKthXLAWUL/AMGPyzMlBtAsvWMCKVGap7CnqemxdkKYUlSE1Vu1mgDsd
g/2LUliEGocrk2mQthQLnVaO5XJkTwi+TOj0OnNcRgQkQ/Ack3oXUfELYg544EYe7YCI89zrnrP3
7Nk6pm/VDn8GGe73Y1Euksqr5xb+0tLvYuFpCldNeKPnq0qDg7pPclSKALot6O9KmYfU1+WjrV0c
UYIQF2gHbRBEPmKJ2sqRmsWouOxJrff4qSGShqUdoysPG54BISKl8wzoIjnBr8q2aA389D2AzeMT
QiMPFce/v4efRH4pp2VxKAsH33LJvy3ShclMQPCSyfGpz++L2651R8NO4pVlLBULCSxmlnggYMrm
IT2XnibaQBEiqo61QgfEMryGs8ty+cRytPYt7h1A1bL7075GWqPQXHKyc9c68Z2yLW9I1oWH5OIC
x9AY7RAz2Sv3nNw3VTSHbfBafe8iion+cC2uLPDzCzHzsJjWE2yf3QwdRwYCzU2S3sSNZ51RlZxB
7IoTfaEoU4u28jGlTmGscnJCAh+kpxEggjcNN0m1VFHkGZZ9tpITrN8WQ8OqBATJ6bvUrDXtuKhc
FPqSZKxj3ms5FwAt6ZpGBXixJHemcFEUXh54DFOk2f5kbhEI6m2n7gvEIuv9KCyLaoHXwuz8MDEd
pSCe0wwSpuBGaWxOTco90qsL0BHgl4gKIB4TuBVonxcqPYO0+lOq3dFy0gA5CrLipdouMg1O/jwU
IuqZ5O/GktkRBqwloBOHD1BxRxV4DLu+Cam6HtIWIR62Ur4XFRrzxzFdt7hGb0JUjXDi5uNBAYAT
nC4SCdPkrVm+Gdp+QGVAcOYPzeiJPOXiKiT6lav73pAuIrpmowfciEhrvbSotRI6SndAx6+xpTv5
IJ3rp3o3PEjPpMDMaCgUxGkdq964RP+vQseRT3rDlmg5qegnYgDlBgSBAG9MZSUI9vgsBA5tC6w4
+pnqgpDYImk3ZbK3GO7ki4YxFCMebI21P6FLdoh3Cbbnho3cH6VJdnF4gQSH8a3n2KLAeXzF7A3N
8rpyqMah1gDxAw46epevfBHXSP9hBA103y4ktx9X5M6UwRoBBHfUkFXkWfkCVJgRLKZik6GPFN9H
PgqEN33k+tZ6YArJ1jduUpOuRbRAJSft0oeRw6wMT75Z09dWF1bSLGfo3syHHCYcnYDJJBUJY9XC
DqZcMh590FPQNJNxfyk3Q2gw5whtE78YeHIrnMIWUVRwVseOkAh3Y8ESuiwluXfSFwQNo2hyh4gq
nUeU4q0YPuObBXlJcAzrJZPRhU1zx0esTI7J8xoFaiiZWyOsMtMH8/4uhFv4BLLwjESHlr/FwVfR
lt5MY2iFBAIbQTN+AHLPnPOYyJtZ6aruioVPhGvbs49xYYeweQ3QfJB0R4P4roCWSMRlEsdbMydJ
MCR3UL9Uiraueui7W1GZFmDuQT6roCpSrx9IVbt0Zo7J+r4wEQaWntLSZCJnCp6VBT5ZFW48/4ez
89qRHDvW9RMRoDe3SZe+TGbZG6Isvfd8+v2xhYMzXaPdDWwIaEmjUlcmuUzE74IH2UPQaVaOs0j1
sXbMWuYW8y7QtqPOK+yVZ2uZUGXZ0fBuIMqy6O+N5a6lAI17ONCHGu2EeoS2MMLps+860huBXwov
JYxEZDakU902N3n+iLUpwihq5cidaJVbU7MJyJCCO+SvKrAHzwJ7ViPepjW1RBVnPm9CqkaSpaSD
ufgjVHWUXDiMbzKO9hzK1prQmdY3dbtth8lnTAEYSciRUyW3oti9or+ARmZKuDHYdZBd26Tb5jWz
OdoDwUD+KBhu3o5eFPtm8dSmkzuDp/bKOQ06dGeRM8+VK7WZ3R4zSl21jA6pBixkDBEDHhlRRPjw
AuNhl1Ql7VYzGDzIjFhburKnk8gdCzeeyJKmg8Clvcl6dz43JSVa9a5ngUumJy8H0CaXdgV5WctV
yEZXmuN9bxxSKlHEv0qxG3SLSgflEYmZgnkX1x0jthRH1Ystal+70ym41Xhf5m7WbPkPUFg3CwRt
u97garzt52sHs7CA7ibTfUlgaCxiXEii2R7zxJHhuDXGiZUWkrqmIYS5uMdsRSGB+q8StnpxyaUb
mSq7UotrXFuQ33SJ4RU3NPC5Pp97eMRZgfchJTLAl1ghqkHzR1o4rDNVEPu1w8lT53e6GnsjLS3n
q2W86VrrZtlrVvZOziXULm8D83+NAcI5POJqB/zM/JrctQXhnZiZ74UyetLcsjrnQzj0W4EUvoz8
5ZAuKIKPVlZkPFgYrY03DIWmThmfGMwm+6VZjGi3Fvzjq+YwVhjZkeX7VU0lhHdTGb1KKsflArTK
W7VC8yogcZwpHjhuXDS6q8h6CUkobO/Wv0TGBiQp2TntBq/u7haRMrwf96sjJTNADLutFGICKfkE
kXbbVIA/eerPePBRZ0d2yEjMMDyU6eys6jmZo4zIYEfonwxiU9eFHrbqNpxlp2azZy8ddhgLGQLB
gIc1jLWrZQ+ENKmuIsHlRN4Y6bTtC9Nj3AjxhOxUgk3XnMC5oK809F2HJmH1h5EZu45K3JCs2KWi
u7qdtYDUSV+jTQwM2Y8jJJIc4XLjSSZXvxttxcgRn8XbkagcMqPnDeV1/pG/yBfxk9mKEyKAiqBd
W72S2sYP0bEzJSp51ulq1E28z7xJO5XhPaS8eEwUPzEdZi5T09GwZeg1SEFDKUwwD+W2o901qCyc
cHBZmn3qDaKfkeAm7tr5MFq7xLKbFJyca2EznMgzKybOM+LeHAqjnj6JWXjS2v2RZj08ZIACmz6z
WeEDS7RxOsFlwLo24/C2izdaX0TCYOSMjVRmVw5dDTxJcHEwVYstk2UleBHYR07ard0ipODM2gXD
CiU25+WtjH9RC7mdv5gyag+ku1QYmwd6GpMjaPIqw0baNi8ULwhjNkOOkNWzILOR6lM+jw6MBtKv
QYUrWCkMUXZQVoCS0Knpb2BV/Ym56RyzrEz9szinz/WxeO8ofTDo0Gq8RmymTZRB6+8nbbvWWZ4w
7Jnq0OReLDPNg3RvZ9AgPpAAbySmvcU0zN4yPMzQCUUzIyfT7XDddFzsnGe8+zWezZZorFHURuRO
MXnNG8hAp6zKN3O/qjTwrPP8KMBpAeNnrKyQkxpkxqsR7nTJlt/TF+Nbl8F1jDvhDSTiVlowdTnl
uBLZTbRCSPrzeJUB+PTNf1p94qexE0oTmDnAx2agouC1WogPSaZA0IwI1kkHElZsrF8sFX6ApiwD
GGTELITCJnudYcBJKvkmVRzW5Exnnl9py7AwVAaYWngqTFYG1nrPgChTIXwvJMNaFHH6dn6WbwDE
Oszsuc8KI79xKvxudGrT70e/WIXLlHcIp/z+oXy13pHassgJrQW6EZ7MxzWMdUXfcxUbBkmWHKmb
snEiQHLQ3NCPr2rnT9zf0crnxLwTg7kldgfq19gm01T34w3pMeTP1tRjX4wAZE0xwZYNoosAU66g
U76B/pOq+GoA8fRo+Fn9yE82ype+DeZDIZ9CAkMUh6D3jQakslyKK0jUBF6GLBPpN7Vvtm3Bq2uO
l41M5n++6nbm0Qk07gMnxx5BVubCl9rwT9ayBmUiUEvGRF83fi++uof6U6DgI+OGii5ZV4AprG1y
mNraaJelo7FEQLEbh+NJf+iY+4YoXrQnODuuR81rc2eJHFpQmAnQ84k4S9TO/NdvVizthzB7CobW
2YVCaYBLIOHALcmVelujRma7+8g1GhJ8cTmbHgURRww75V18hWCJIZEaflS5gkmBLpUXTk9DxQHO
iWU8cnAtYJ0fE77cxJZYi4k9QjLM0FEua549zh5OyEOith3sVcNFn0xCWQ2QCDCHjN3hDYB48JNx
sIEMLAS307ycv3hNql6lYQKIEEOFKRcu4WfNCIUJ7RtViY1cCGdaVNoddyLbt3ErxV4bJXTpzLR4
otARX0XfwELzIZ+Uz5asas4joLsXrhLxvFzSN6N1Qayjbt3SirmdaSV/af6m3g0fhe1EHjaZzMAe
3zQRJZAHstnP6BWshZ3A0T2B1QPHyQQj27AKY+xm8474gJbJNYhPuDJxIEGZhL/gkOvw1mAF4BUA
U72yFSVy7HHS2JLkI1SFjYGYZDJdFu76J/pELXGQ2PWxJ76LTxgT4mpbyxyADso85SP55A3hUYsQ
E75gMag0nrC7gPbYXFL1atrzqngraztQGuuFL+yVj+kBEIJCXH1sLuJXigIGbIiiR4IthMObcZe2
VPswHNNnAuogEok0f20QJn7B7BWf4hu3JQHP1CJIpqLP9g2tKMuJhZ0+xm/atX2KZl8Kt7nmS3Te
kmf07tRjdLCjyBm/yRZaz1BOz8bhgjZZw7Lfh8/jOak21WAPg91bSB5AGrxUtPXYZk50FvM6s+eB
wjF38FwUz+V3Bm4H4ApcBdraeoDMKZ366/JiaXYvbqKvmTKxghG2p9DtTH9lI0YHYmPdE5lHgRDD
A7NhsFW60ZE+dUWrQntroAp5Ny7BN39x82mkBECunweuJXhIn+Z8beSLgVOUweTCc3qw3rMPDdUF
nS1abkCAhidBWy++ISY1VJgrrLVe9QJ52rzznFlvDV/hc7jW97AZKoXkymoQwT5dshs2UUSEc7eB
5cwQ5r3KOm7ETQY/l67Uz5PkmTzwzOYLD1wmdASmjTlTZ/oCya28aA6GdjPe83lpWLrP4JFf9Div
nKI9us0xPEN1o7azuRuYdA3cLJZOp67XQ1A5w2RTwYCRZpNr4pHTHJElXbrAwf16CGZUamhUCJPH
ZqDbE0k6ZGXQf8gM892bkg8VDX6yAl2UktwiSNEXFwBEvFN2DL19hT+EJgRFu1kPFobHF277ZvWI
s12+CPXnSO2AlWvxGo2LhGrIgQoWQWMWj3TVDvqIiU/yejuodnkPHae/RlS/MsycS6gLhDOmrBei
O1G1ufwsrw45U0ep1/sCPAsX5JssErD6SQQXGyiB+gt8xgzTWWjCiYwglRajYgbJhkymL/EaX3T6
s8hlWZpv81f/Rgw4775hRjvqFwe8OAfq+0DW0eIyRpcZ29WFl12/AhxMHdI/21Q3teaE0TamvABa
+NXs89nMXUVKMdibylhr7l+HzHEtZ5zIyu+bB+UNs3q+4gjgwLwrC3YAdVv51j23e/Edj3fc2VHm
cMag4UT2I5huADTX+uXoBZbXPWSvy4MFFTNSsh05F8qn4qN9a+hhuy1LFQoR2fMi28j/+b0lj/s5
eGXXwA9Q2+acQMTl/LrKJBdkWP9wIRdOL92jelM+I9JVMS5tuu20nb/ms/zSfSuLDY5fIGxiIBeT
FD7Ng3Xbfpvn/EKVmH9yclP+JWDvmadkewYCSTlYzEtcsMf4mu6suuPsIVltSHFnODnwnNs8Yabq
4RFbj1Iy67zU2naiqzJuwtqi99AGZi86ETewgF/GV0nPIclePQ5MbFC8ufGVcptHVP/cBV6dOCZQ
VHCy0u0ibsuFqX67Ib6b2yc+E2UMVRqNZwW9YjGlxi25ISLmjF2nmbrsNim+dPnYiIw88BVxpxiH
Lt93jEuo8R6uZ/6CegF0tSDNjzg5VrdO8esLKSPU6Qk8me9tnQOoLJSn5OfH99N8E3CRVtkl32nh
isHn3a7Dc2n6srGLuBPaU60eoy1XJrV4t5a0Wx4yn5/HtLxyw0psm9aZ6IfKLcdfRCOZ+joWA4Oe
yiViRM7dwemsB9JlpvnQi25d+jJPM91Nkd8tF8Paddds8UbEQDCSna1bbhLsU9XLer9RNpyJFkwG
RZy4o/5qKR/IfVkQGnH52iaEAExe46BlaBkOBaLY2zPO1tmDfaf2gQ7JZA85BlTAGKDYJlfATkKQ
MzgVZ3lbVy+15H3hBhcYJkn3whYc1I8UPwz8wmQu787MPQppbQ9JTz+d0Q7eNelulSlrDgfX2FGv
eczQYtGwz3yTroWWJvS6aEcDAfBS9rYsHWlQevC90VNUDhanY4RmajN3QWTOR/oiWMde94PwGJXu
6n0Zuc79WMGURUQCNQ5YmM+9rCPiDbfiakRca5nythdO1nIDfWWaWzX3uP2HGnBgl6V/ET3qq6jx
h1STia+yITHkQNYYiMP//o80i7S2yOixRARwk5sF+7LxuEvnU3UlLK+lTuQgJ9sFSxxWsPaYS8AY
fh24Le1Ybcdkz1Ad4wzjziUMTfZXCSLoMsLmeS/SIHK7KE4q0+oeazAiUimjr8ryEJ4BCQgPVDwU
LMtjrx2VEkgVe+VTfysC5X4M0OW75m1GrgYFaH207TVUQNmYTeVonfNnPZTyX6wiBuk9poWeWzLk
X4/pn48hEUDiUngC8RXaZgH3gD8HogfyrYD4EG1wr2e3K876ADaj8M56KoeVeNGe0H0W7/MnpWuP
OwgEAYvC5MDNw4XOXAchJ7pDVS4+JQ9//tw/9Yu6BGQmKoYsigT5Murzx+szk2y20risbwCnR9rf
+/w1P4mnjNqVS+rGQg9xzza9Tz/ro+7lt40/+JPPxKOvcWcekL7USByqzZ8/1Q/j1H8+FCOwRUwx
64iJHxrxSiAckTyI6kYLXemaqTuFZpA+TfP7/i9S4//MBvy5gHHdkP0gmgwV0laZ6T/eXCdXchJL
UkkMJheXTQ/VoNCRHZEL9awdxNHGEksYocUleEy+OMuMmksWMGJnpcdA3I4t0fCoAzaSYkOZV4zk
BfKjrqoYzeGz2sx4mwDCBkj1mE+CXc2vsx30UIn5j5MtdyFhGeoG8awgKSx3iBkVtE8oCeGhR5eg
BP5Uqi2tfNH6ggoGh7zV1YKbOrxjXsNKfJAQLWCJ8ExGbOYPY3KK5g4lokv5ylkqP+pssHzPDN2l
3dVIHFdDBZMSwQI8tbTlFE7HIekkCrzE8hIcLgJYiq1j4alcc7AXoMSG6W80LB6OgsJyJG2vMdWB
n5n2Q3OQo3MwPGkKixwmd2R2J1FTKLO+k/B5epR7X2+2eMsGzUOMwCw/OHnjq6lAS1xIA6nFamTD
bdBgLOFe1HywAg4tZboz8OctljtJGHAPorDv0yPz4MnW4/sJjBxIjupyXuHZkHPZRqCixB6ji1ru
b3wqJR/FCdutQIFYoLoEMzJlRwncjIGtE7/iTh69hiQXeZuanim5zPuj54ywm1ExcpspQA0+OM8w
ANbbNFI9WsKvUty0TyaOIXAHukrqM8Yo/rrVDBlhNL8IvgAhhGu2cISeijzlZWS+pPiX1fvfsgcM
zl2LtYu/UDZ/0JOFMY56EQnl3WI+mFTsMSBpC0JbVg+a9KKb2954AB2NSONeCQ2NJ/bnrfrvlLg1
nd00RFnWdYUQ1R8HSJHxzgdDLO/MGgwCx9581smZZIPo8+sY3wnqzWJejOlNKL5qpfdBxZr4JKS3
XfE2z59j+Bfbhf7fZOEGkQyaSarY6gj+fT8n8yhqQmWWd7G4U5mrUmmVy1RSdV8Wpd0jcVvnDZU0
1fM9owyOA5lxeS86M6dsPUS+DEZiWe8yl7LBEUAcJONKDZTjZQQA2UqA+rjqdPmsgMsyoUQipiV6
FIkDWKX8K/Scdoy7F0Jv5iSfUhp2FDqsbtItSxXplZTe96HgSvQsWd/tlQpmETS6YZf15l1bQ8z1
kPBYwmVKxowbY2WTcm30CZJ+ZX3KFmVHqO/KcrnpMsSx1t+C8Jn6wUP6eSiiP5A1TkZL4c/fH2I6
DF2uT3l5RxiJNYn3v8aUaAa9EyUwhGpoHjJow5mA257RGFiymTi3nAr0vMYu0ElKJpkBumeNuMQQ
v++AxWRhPgnsmECcTw2U6vp/0M1ndZj3NWcK4nr4YqAIA/QzRY82S4dRQ0AFrLuO3ii5nlIG8TIi
qVo+qDqgFOG2ZdXv2X0RrItifGfZm5l9MB6TsUToViEcseXV4kOlPMaA3pYo74LH0nyeR4oFRs1M
4Vm1kjXBIqtKfw3WTAz53DWkcHF2Z/OLXD4X1YMABTCe4Akz9b3EBxl2vmGVnDbQd5a2lUfFIyzB
HsZzqmVHtaQDBou0xIcBB7w5bvpcIb34QU06YGMDlB3dMpECkRmQPT1g0XvooBqD8lNdS3CJs/mQ
4WVQh+4xVXiskMu4c4E1h/uWEXFrCi60wX5NGZT0XVK/5CH/p5QmieFRafoRM7hcZkm2K28mPtPL
8cGxr0bKZBvKVeeGSUdrowrUtuK2t1DW9dZO0bNtoeBh1NC0Qe1Jk/kiLzQ4XBWBOhKkge45Wq5d
S1KD+Z6bIAGk3oO0BWsx058rwLi+1hDp0X5zBJkMP1tw4MxpdCJ4Zr9uxyCGXRSgYaYIUE1PA5gl
cMa6g/fwBRDVugTZZxupJmgyHnkt7W7TpEdZluKJ5/YNgr1mAOZkhQPMw8SeAN9lQ0ZIZSnHAFmJ
kewYCu1qza0ZvaQ0BlbMeFGk3lr53Jq58xLCrXckAcgAAFPuKpzpGqhRE91Ibbmdi/u5XnZGWnjL
KrKKUmfpzkVJ5yaeR0k65QbifxgcLSeKB5EUnGPPTaNX9a2CFhFFVNa6ovqeEv1BEghhJYgNrjWM
9CIpdIzCrinhs1rFL3JUfTO6hwZlTQBtWokygNvyzUmADJlsy71o0E9LA0CIiPv+Qlh8PlvfJLQX
a4ESzxQSOnQWAbpgcIlBc0G4hNDlwmbMG3DLpxgpeb+DaOWKsMqXUrua0FBMaTDvSljThBALSFmd
XUAwvdGfBxg9QhbcCnq0gGgh9LvUvy1Mpp0luDxRYTlHAdiFwTjF8V2nx6V5i+V6m6S40AygvrGE
S+lAQzkq11OwXPsqaatV3yqyxwGRXQHQGO2sWNhDt62E3BrwHFt4O/EeNkLj6eApccV8WESszeSL
H5lK4sy4PK3Zcd3yRqLnFFE4BCj0V9ZWelrP5fWZkOEtt9PGDK4rE9+C09J/NOVtEXwqBBewSbpA
ZE3zsOP7sV5whQAPT3dZBOum8mD0Bm4vmbmtkwM8LVNlQdgUZ52fR6yFXA+7Oav3ec5su3BxLE/M
q3OWtFd1qbeSZviJQGqCI4Jmw9UJUeWtBHM+PyWsFZl/qoe1N7GYgwWYRr1G840c3tfWOxulgOUF
cdfIqOEgUKJpt2719e9Iwgo2DGyWTZOvBuMC/TcKxhwpklajK9AcTQXaJQQ1F2Sbp/VmVvu4AVdm
df/lzv9frgdLYjiMYYiK+sOfN0xy1w4m3sAx2Y7SXYSEWEf635zl4ZgaEOa7TtlJ5kvwacITCFvG
01JfDt1O77yie+rzc5XdmNYxy28UDOI81qW7xPrTVO4MlVTB7SoTYLAX1vLGjwlFkcnlPqFQA4cc
NJxo+3xExmlTxZGmUSARfVpmZ87uk3jXFh6JfKqCEGO70jr0NZEra644QAjDL7rpRQAImrdifjCE
XSIdLONooDSa9nhnYi8hfh5bTuUI0Au3zJpuWHjKoTCeOu1SkBUjbJvpOgc9DOeLyO4xqmOJ8rt6
SdtToZ9FfS/FlP27uNjGplekB5UxsQ3it+ov8QScav++phkNIoq0SmuEtvxDLVhUCrGOcspwkPxl
kb8ysLdmuhjVyShPjXjQg+NoXYZuT4ZXpj4M8rtp3A6Nu5CZke9u+/Guk96t9AapkxBsRLfqeGLb
pnwJVGphvzqmaNpRCjAmOU6+m8CLCYMklqI6arwlcuat4XZpfKO/LSfGTyI7fSNxDLW0Ktym4+rd
rDqGmG5D0xmVfcASrRnUuQ3TQ2LdhdHqbq1TTx33nbqbxm+0rC2ghrHJqJqBmGUoWq9DFVO68Mys
AXKyEVpkdAepa0kwdk5u2DQx7VdW7sTeIbZAITXJcstXWH9iLmEdKg9OAfRTQcgGIrrs1ZQu0kFr
1SoeUGgC+XdrjbdG8DLgu1mn10U5qOfyzixqND+0DfyJohtnboE6oXI4IvIFcmaNglQjvpCD6ltD
ecWFnODk5lkSR2IbQPR0VolDiAKB/sAVaXfDtm9XDhd6+6Dz87qPtokIDbTiDBbAJsiMrYHhcboD
60tEAw+oscno4FetswNMp6BtZKdtKb6a5QJGOn3S8ulkQZsuqnA6n+HJMFeYX11sMzjrMDEEipRu
GnowBBkwa3hYSUKiXtKdgOkc8FByMArNxiZ+j99gmCBcQNkAb6AIjX79ixT4gdWsoRxHhvuB/VLS
YCOfd1Kzb6ztELtN7BpbFhEBO7rpaNZ2Zpaf4TPCalF3ReOPM+eiY9QIAUH2Hblkovc2oHOOEDzv
SUEWul2KixehAXgZhnwIPd0RUfuIG4tRn4UzXDUPxQEPd021w8YPhixxB/PJGNxqNxVijs00u5gH
TfRzVNrM7m23SnU7RpyNwPeHLuZ48SQiv1vmxrqtuRUKXyXsJj6Ru6eiKsx8mT8tYgf2ZXSEUEDo
rFDoDbd5f44139T3QcS8uYMw7VXNV3iXGpNAPFN4SPoP9A5S5qcYH9uN2m2p8KHUKHKfkeRz+Cuc
ViaVysaEqCJ0Xln/65obuqoTQLbt8gOIdu0ggDYZdIj8fNNwBT2yACEygwvwKiAl4O702l+WL3Si
2BAZPxd2tvieQEyPK9TKn5biDDTQ45EbD+VPx/4VHOh0nTgN4P5VvR/3tjG5YJDFTGuygbGHEO1S
QIANYUlFh0VzZV5g+JBJq5UrJG6hOaO5h4XpQFDdSEC36jAqQuK2npGm+Tw32djLAn3MRkHU1tO/
2wwpD2BK4GrEm3K5WCirhT3AOcIZsPMFZDU6GPzJyAvFGzSnTe28dsT+IMXbwTpKlcdfKOHePUjZ
AZkOgD35r4TzStN29c6Xu9HYCxzfwoaPyzCXafELtPylzVuyRmifbXdjPIP7jtRLtBcYkUnrsAR0
Ca60KtJxAaAgL1JmbIAJbHAhoFcH9c4sNiFxIXbyhtVh9cZge6NJO6KZQDuCrH15E/Yj2iBIu1c+
HQuIv4UaeDJdhIR4q8ivQDWI7KhGarAp3xfFBcEUNzjnmVYO/1s/FccJ8tB8CO7id5kO5WVeeRQq
ov4qaJ6J6Gy29atpokuRNkl84i2JFmDFntAMmRhzRysJQmHKn/4czt4qOuhRcezjnsPr3GA0xm1Q
M4YyvVknACYZnJRvLveyfurTuwywqh9yDpZz3B7njEbLfcEZZ3PJkcjR666qUUdj7NPx52zl/C5c
QXMwyQQ3n0JavdyRR3CIhC9x+GzExz8XGj9RVYBAnSgvbU3SF9fJ2D96eb1PF6mMdf0sYIOtaUms
nJssVO6LKkeAER6ZVOtNEhDkhASSUmmoxHdBlxH4M7GZx5Xu9EH5jIPoYvX6pus4+7WveGJiYV1e
IkqVyhyOOj82LKPm9mGBeBVsIGJ7ipgnGiTajP/zTSZ10oQRztPdVvBPf/6a2o9r/NfXNIiIINBF
NcDRf6A4eSMI9dLE+hn1g7wx99Wt4ghPBg6x+LX2mxvxFB+6q/mNiljfj4/0TpfYLRHWbnzDXvbC
3eRCAbscghuZSRK75J6x73ayyZ2UDMoNgwId40UAEXMqYiY24gYeFgjOafy7P3+TX+DKP3CD9Zvg
WQCLsiRlnSXxI/NiVJVlEbNKYTAAzBfGMzeA0uvojG0OdzLEhp3ZIxbcGoXX6k4/Ogxwh5xB0Q4t
H5YOYlJsUcwC1k2X7mTtZXJ4cjdFDscgIlw/iPd0P6u2uXBfEsaDhFtHfu6K0W5BAJ34PcIn2Y1w
GiCESvbxMai3qnXKJL9norXo5sVN3JwmoLw1FGB4LeCwaqy2q3OCutwWGbWqgQSzwfySYK5VewRC
iFoPAgsWg087TPue1GRtr/9tEKvxI5/kPw9QWVOIRVGlsP4RajDWWtxXY6qco8yDRR+I4SPQCUya
iRC/bGQYO3LYoTV+1TOBbc2jQo2/MDTH5slS2aKpqUh2mhyqvHLEN736+sGoJXaygH7ugDaA+fKa
6UmN3yzHcdxNnHQLZfdFn54GkpySh6Q8hOKtXl+5b9Byo+WDfSKNv7qXYUK/OWbW+dMq7ig7ZnQy
sGhAAA/AkEQi5MQB6PDUsDg0Cay9O8/3RXfDI5PiQzsxT2mbFts/rzz5B2LFOSGR6mKpsiaaDHKS
f+whJZtZp0GtnWf0T6R5ziout/6LqgoJM7KKFnVFUSQsp7uEa7dVODnJE1C+FFT1Y0RRk8+PlPKr
+HkRPpO/TGz/RaT8tjNQYTPbziLImgm7ivqDZoiJCRXjtuGgrT7q8tD0h5wM3Wa8na1jF9yZWLzh
2Gt69hHzWh1dJVihYca/BF1kEqpXvijVi5S/CutQVgx+c8nTFvd9QxUQwHIXiFJPpC3AsyKokdeL
yHIK9brU97FxSpF/RxLpmhmq77ngxefMsnrLcrdXwW12YuNUb7OKiPoDwHqhHS7fKhjwMaEewNMi
BR9/fmH/4njW5wFiLUtMYmH8wg/cWEhzpa7n3DzP2rMk6wyaou5jhZm4WuR9xZ3z59/3E6hmgfz+
C38cTbIYiEkpJOZZTS9pdgjaVyu+huQZktSPgQMPrg4AZZ3r5irlH3iUAJeBhagpM4HJqk7JMEQL
W+CfP9avFu1f6+Ifz+HHhm/lIkzThOdg5HAaEJgL5z4BgYF4mpuziZE/JoVLFQ1vNgSSyyR8LkCs
9XMCHtpAfI94rGo8sFL+3mqvFe63P3/Cf1/CPx7cj0t4HsNeyVs+Ydh45A1F45NSXB8rDtbibCUo
cyphFxmfCxhdKiArR4reYduJgHyz3MIt19qyQFBPdl8vq4xjn+HcMYV9F17XMNMQC87UCfA23x0S
FKV8yzBLBfIDQbyJH6p/aZp/Rqj9Zx1YJDJaK9vHXfU7tF3MsdLUVWqerTzwh5W93/Xynd7he8Ae
Gsb8AwXFVfq1xIoTrURB/5AjwtMnNG6Y4Sy54Hsx2Lr+nNYNlb5YxXuFZzkb8eYa19K4quha//IS
5N87/fVTMwEUDxrxgKSIGj86fSZkwVus20WSH6U83nWVcivl2Y4RIpgh3jqMcUmdozrA5Sk+qAN+
ecLNdDZWW2OChQOZ59ssxLzX8hOw48FRQ844EUFZxuZ5IsS4SFQnadBTi9Kux5HJztdmrmCS+P78
ZaT/9mU4r3n2IuPGGYf2+yuI6qrWBQIgz8xJL8N9R6iweU3S0ygdl86Tp3udzIOuI4/+b7fED3Lo
12OUyGgir8di7Jv1Yy2Lw5T2eiQaZym/MXLG3rHdbjK8Ufp8Xe1ArXA7NaxZUKMIPG6qdVBRAE5R
pyaM3FADKZYM0DzCGUlOKxU6g/piic8ah8j/6Sn9v89KEfz7UxoHoaqVaDTOIxlG9W3a3AbZOcP+
lo9PgrzHXxV0Z4OAGeXyl9+8LqYfZ5Lx/58SBd3vv1kSG6WbmsU456g4jfm4cFmJNygyQmowRdzq
aPaml1x6+PPv/bcYQVPI+rYk02R7MiXgxzfOLG1SyyAyzkSAbgzBG2moGURedkdFQI0/AendZhDt
WXbTTfRK/fNcoAUCNzKFz1oiLRK9vSE6ettv8/RmHR0fTxr33L1QHacVsQDwl5///Kl/crCsKT41
ZKNuSvxL/wmGJkkeajJn6NlSv6xNaRHN/5mB+KiIH0vpbCxrFGX8S54YSm9//uXKv7cS83IU+E5I
WGud5fn7q5rbXheioKF1KN06+hYa8Ir+a0BDs1jWpWjJxF8GTtvCJ43Pl9JrYaD+56QIwn1RvAaT
XyWs9fguk0n7QhifBI9xXxzVLoLMhJxouIemrygmDiA/9SaOhzHdR9Bzf/4iv4ZF/77mFIMZDbKi
MK3BUIwf9UDSxlbQWpF2lp7Vx/yxeu6OAcLJ2K/gU+JNfx8eiPFJ77Rjfz+940kMX+cTk7Kwcz0M
V/2xfm3xCmBPTzargeI8vfOfNLJjLvIVXxBQkYL+9kW9ZI/zEZP3I2aP6g0PAf+OkI3xl+IVO0wi
ewjul69mTS5gnBk8oQx3eyGh+JKQZHE2z7gw7qq78B2sYPVBYna6Ry5HI4zWqX+fbv78YCT137uR
J2PInFYq0iIicX9/xUaUdYpiCOoZC2ufQyx5CwLixgHmj9ptZG2RoVSNIz5Vfn6DhhwpAogdtcLo
hQbMxkZ7z7yssMVpI+oYXmFDfJVgg88J71Ljgl+SP4FrSES3lrrAqDjVUBnXI3ZGu0BurDr5ccb8
QJaECZ0A4bWCtB2RhThrI8LNVo+vCtDRe2S7CuPq8piWTSdtLd3DEl5NW9S7xX1pEU21B5yjfQA9
Iih+yN3FIEyDod/4jTdcOtK1vjPe6eHaL1TgvDUK+M7Y1B/AZgGNWrlhZwFfoarD2E/Uuy7ZHFBv
vIbpKxTs1gQfs4UE6MaN36UJvfWK5eOBlVu7b5DvQeb98hJVq5I4/UAMD4tDqzVdR4BdzZuT3dLs
Uv0gVKcFfxKBrimacNuiYSBzA4EP2hbCpvu/dAj/8v6vB8k/XrT+8/hTikZSKabU83JD3IncIPLP
PmkKlI/gcXpPD83neM9gWRRK5itpNq/zPj6bJ+u2eMAJEYQbJrgBJqVvwak+q99gpyOoOXJasN23
DnsSPpVH5Mtsq+hl2eEJzb8SMvpAwmiZuffxjaAgBhjgORCj8KlfGPKzy76lR+qNQ35Sd8tje1u/
1JfqQV7RsB6n4wfxG/IzXkmJljSyG8FNFnsdeIiVH2P2tXif7ol+EZ9r0kfbK/EXzSsAV/M6nI3H
4dQ8SKfiDooqv/AKeUdsPJyY8710+5d99AtF+XnCcDwDJ5HPSD31o0OcW4adlHEgn9VTu1cu0kW5
CR5iMmU3FmnLuBvLjXBoXeHSfgevMWkw0G3L+kf9zbsIXo1L/CaRUpSekVtntA4It/Vv/m1+PHVX
ZNj3DecQyT2EMNT3sCDxQX1QYUTWNJ/+3nzTiC05CU/q1yqbt955xhrDOnjSt1jdwazih+oQ75Lv
/oXmTHPblxk9wGbsHOW+9caP6W7x/4ey81hunju26BOhCjlMmSMoSqLSBKVE5Jzx9F6QJ58oWSxP
fMv29S8Q4Zw+3XuvjZkGDRYOzEeUee5J/oisKamBdvea3gyvytl9dm/kXYj0cu0+F6/NQz8r72Pg
jOloDpHfKbnP+jvNze6sPvUQeQ4DASoT9Qk+THrvfmC+Xon3uGM2yjx+BqRipx/OFkMDVIwinGTH
eNGvtGcaIbZ3omkTnNxDsGcVOul2vfL2xk56zleIoO/F7Yd8m87/foj6uAv8eIaAwVkKSfTh2Ph9
LXQ8oVVkvZFtyvSOt+pMIwTYFfsZLjihnGPpQF0MowecMQ2/GEOtu+zkGZ5Rmh9MI5p8jqwU2bXF
vBCZPoR4iU9+phtA9+ci8PgP0seZM7As5u+1NPNxXePHFdcWYGI4Ds9qyvQCa+NUhD/BMQDCBfiH
cRwz+hKYIPTOFE1x1y0Z0uN0yxHyUi2yu/IPSCbVS1hd2Tt/OUNSAci6YhkW9+bH4UDsA69wNYmu
GwFOfIkgOCxkxJh08eXPHGWmMyAI7Fqbqtk6QeDcTZxyqovcnxm06s7B07z4+0lRr/18VKbERm6S
OqzSFrzY0Es6LIRl86jUkYHQ5evcm7avsXNXc+e96YAtC0t/sC5AHCOHwl0p39PgFM9ZvLMwaOLq
YdiarOX6kG8Y+w2okNaYcNh1Zbp9q4DtvVkETwwCWbmMMY6mUA+mtI56LMafg/HSaRQPqzK2gTtg
eTIp5bn/bNRSdXS5NfqywVm7ZPZG7mrGSsiUrl6w4cDU2vI+cEljpx934QQfdJot0Hzg6GRioyPh
mcXWiq6JlJ0AQarNAokumj+oC0PwwbixOmjyUqfrYkkHphl0yRSmy8ZyiNbhgbQ/SGsikJS7EhU+
Tdv43h12CBlc9FLAUCowJ9OiXtXx3klXNeDDjIIfKuQUrQuBJX4+32sfEoIz5E0OyMi/n97/eHiG
LKsimj60sd+/s8GoXS/vctk2Dvh6cO9BF8FtmsQ4dSdxNFeQNlIfqGM7lpHgF6ID/+usjRdgXHDE
Il+nw5oyo0C+jmJVunI6+m01p9oe0xVEVUbFPBbG/8h2U7UvhN4qWYeMddXb2ftQzHO8x8GC754Z
Z5pDAAGHMpWMo2GS+XtjhsuqvNeSF2h+9UgvFJ+6alt7j7myoHU8lpSfJfZ85qCwfjgwJ2+RiUzN
WmOeDZVdXa91kCzQ+Tp5qda0mLf4Nx3h2Sm3mr4j6lZP1nqUT3Vny2AQ4HxbbJT4DV2Kar63SB+l
FWdqSV/JCc3jdTrsDMV2tSsNjt/qxW935mKNrIXCQVVdyLYbj+iR0KZ3LNezDKMeFFl5nhFo2OAD
XnqVDfhdvHPWLuNiZSLkzHomOh3JSUeFJq6U156kJD44FBh0GQVChRYOVk80u+nMYNygkn84M+fE
RjIwBLjy91uo/FL58ktU+NmipFnG5eEmtoQ2b7VUtnGENvlsyGfYC0g3gKXYgtLDxOdhlZxk4YiE
w+DCRx03WPzGHHcB/AWJTVCBGoI9Rzoxp3x8kaUCDGeGNjtjLJfO/r5iafwuLvYn9Oo0aTjEaJzG
Lo5jsjK4tYT6zW7yY+EAAZwk2lKWFo5z6xHntIFBZmnbgkZD/+DK88F6oF+XX2N3/3Lj+CA4P6tI
QzBnfL0i/3wcVp+7nheYEgfpkVOHhca7R2YdkynUzLqnklnBMGf6haABPpSg7Z2xt0XI7oje5Znj
vy+kvUSyLZYVtA7o2SnZ+mXaLLRkFLn/fdvkn7dtvF46PrTGaQl9NQb+ud6SOVuoNYZkW4x+MXDx
yDi54UdDEvVMWwYDngd3gNUbRV1A+Y56F5n+TAtXMvKyhjj0cQjKiSDBs+by9aIhuHaR47P7/my/
X+TFOSwxkOxK1XhTMXUoUx3mABFabLfhFHC7y2dC9eqOpnCWCYmAnFcG3HjlAKJhagQ6fuWmjd/x
5fVoMrnFhLHRMbmMl0F+BdzC5euwwgVhgAP+34p3e0taM3q+j5ISfZPV576ZJ5Ama2LwsC5tEmQ3
VK7GBlZwee3F+6U+A9euS/QiCGLi9buosdNBjSop1CWb3Gt3/kKhzGljqNawon2k9HhC93lOvb1G
kaPOqx2K2l3yURJLwXkO0V471fie37qNcaak3VGe4aEX9ig4OEOQimVO+p2xQUbtq6SRLA1j2t06
HyWMiF2oPYyO0E8MyQ727C1t8XbLWU/s59Guec6aucJGD29oxOBB/+xstf//P39+8pgfSx2GIv6y
5hGH1A9NVaPpAwcCPKCnPXjRqc0f5GBTA4jid5V20R+aaifmz2m800fXtr8inejvl0P6WX0xOzQg
lhmapit0qL5vj6qQOEqkF6Kt07RPsObyFXlUowHL4WAiIGcPR8sd9Cff3AdoS70eh6j/5uQbAF9X
LuaXz5tULlqKo8uGsfDFXh2rbltVAbmMnbFsyhUWW9F7SvHmss8SYzM6PIJpH8yd6CXw76TyQTIB
BnKo/fs6fltm8P8wn5YZE45pst9vihWkfd1bqWh7NIYKwuC7QZtkKLw0LHL5SUAmp5fFVjfPgGdw
v2PLyUmOYUCRuejRcWj372So03kRlyUKZBGcbmOH8skNj1Dd8kE+4I2/ctE/N0HqG4IQdVLA2Vou
SzGjzEhbJnTPxj3NQVJ4RIuW78sX6BTFXDkZGxeTy3tkV0vCgJK9dAIysvedK3vxby/Ut8u4mFOJ
HJ77TOUyQhsDebWGh4Pom1YQrodwLc/qaipvydXGIOsfrgVC/Prk/r0JF2tvFBadrrv8dedFOGQf
PZxb/P31i+yu872G+WemwJGEArDI9vmqGvNUhBvMlkaH/4Zcv4m6SqikN+7jlafzy3cmkyRCavQY
1i5/pUr/s3NVipBorVkPNgeZdQuHgXMmDDq4LUsodvp9ceYcI48Uy/HS+OKUe/eAK6gm/mvBPSso
zHj9n/++rF+Gnbw0/1zW+EX+c1mEO/SqFRLd4AmLPrGTcl6tAdnV6mNfryGCkWcMHMQCoz2zkLku
YFl6xhxzvXjlvfllevj9Si7em2HIjCoOuUHI/8+gE3iFOZTBrkMTGG5RfaLeIcyjlxdFdISCi1Cw
6HfIGsYGx6ezYgQwKnk0u01XTUvq3LxLdz3gC0bUWCqLvRTegCSVaS5dGRb99mhNBNu0o4lw4Ole
3EMvzfSuSnu7BPvC8B4/PEopB9dL/XDlcf32jZuMwgge10eFwMXCVLhiXTpt0NuDwWm22RU1TSPc
ftiHS8b9nQeyzk60HDDvlbX5UkJM01ElBo6hIj+QCAvt4vloQd6rTsYJKroR8IdMoTKUS0YtCFc9
GAZbl6zgbFqt3KM8j5Bg0ggecNitDcBWgKFihLVbWWPoOC/CDdqz9AOuTlTt6AUaHMTFudwtYOyU
TzWCxGbewGKntKOFPTqs4S7oFv7IA5MGzdrT1w76m2CNJgh2Bj88TpjIj1wDPNvUhUAqMd2VQDSX
HDlQywEypBHcET3IiF5YyYj2UclG+6txKSrP+qLW+naXLtYfP/VkM9Py3oZFSpE8oo5nAWS3kd6Q
PViH+gHz+ybe+7D51LmcTNV72hDoTRtnjrSm6ec6Hfpy3u444FOporyhNU1H+cM8xfE6u6Z20H4p
VolGIUFXxI2s4Ib6/vIKSq7GcZ31doC18kQPBcEJDp1WsfNmr/vvFX3yeuE7m9olhQRVz42JjTd6
MwF5wH5xb43+UDNyQVgyYtRXabUxoo3Vrop2xUDED9YgRfNyBwyQnFWF5maxciVi35ADouhd0dxw
k5XZoT6r9iwtujFpGD4MM9gIf388X9Piy2fDLHcUAI0O7MuiS+qMrJI9o7MLALLqSuW1E/SX0ltl
gO6zmZIfIOH2zQqdo2M8oAqG7dMNG89Z4cpLgTGAU9M03kUaAMW1udYv00FVphgWZUVF5EL85fcH
URulKZKH1dm1uAnzB9c/ByMcNj7imA3SjQ8pvtg4xkuSvory6e9bo4wf78WtQV1DcxBzs0HJc7Gu
9FmStJpcdLa40Z7UZCSUBtquHUZdtrL1nlA9fTm96W9OYEPmwbwJEHtNaDt7tIsVBquPHZoNdSlm
j/jru2BrNStiSiQYl+4UJGlWLaAZAGKgr+lNpPXfP+CrMrz8AUSmsijicaCbePEDXK8rklQNezs/
69RdB/OlPsqnRsFtNimX7Uv/mVXw8jaM/GjjKcAQFqm7JEeMtQg6NRR9AES39Myrs7AsV5y0SQxU
iy003+KpRm3ELkj6ubnAeCyvWNsHcyeak8oA3DUtoTrBA8T37mLRmVRXNulfJGt0r1h/xw7HeGy6
aBaIteliNyBVx+0nOUx5AiweiACwsllS7st9iNuhmUdvYrlxgFy/iveWNht66AnM+uDHKleuhyX/
8nXRdQlRDEcGkc/oR8C3FKdSmsuOYyfY9yChcIwl5mdHuzSqscU9AiHvh7kFeiy4cZxV9Wbe1GwP
+lprllgMsAWG6LLrO2wbbXswol1LtwE5uLs2nQezfY6qOxU/61A/5oUtwXj2iYLND4bAIZnemGvH
6nOnzTGUHgpVmjmIO+PUPUlYVGTUTn0qb4pIO/UC8RwDY1jGMn5NOxdXOOMAax3mo7UhVY6leJD6
O0ueGeGO6ajX3wX5fQo2zt8bzbL19qAZ6CBBR4P6pBEFCe3OnObGTHqCn04Rl0fLxlnH8YoIJKSa
E6O4b6KTK9gV2z//c8Jc6w1kILXaJQMNdByeM0UC9+TzbVRgnLD5TaRnzJlQg6RmiemmjbZWvQ3F
Tatsdc0mT6noHlBQZ+B2NLqYcJz0g1Dd4SQRmU8LcInE2wBPYO9/aOZ9LADRQXedL2N3HtHs8vpd
PqZSp5BJNzr5Be62kA5+v8XlZLp2AGFVdt8G/IQKGmDT2BQ0wv2zEX6MCSpQunjd4pMBxjvubjqL
MtWzE9PkjmoTqCqusG90lPnbDKcIP1E6kKsiZgcvWTLHdYIdsBnZpX25k5o3lRxKY6uh28vsJHrk
w5HLVWydQu9VAMvn3MnVE+RgwQHfsUWDrpKlrU7OdOROrbYODFyI29o5qs6kVWaiMMO6BiWnctdx
tVfJK81uhGFtfRb9hu+0yyjr1/D62xprFVwMqAJbA4sjdiB1F2TbjCvzwS5Dje61dyX+lMKV0B+q
FqdOwjfPlEFQYGrnb/A6EgE4vEaCgy0XcyTlkyRfGtqx9bddtxLTVRscovABE0WfrmMaCzBVBETh
/USZK69EymntOons1EE2sK+iGxP1tj4r8oXqLU1rPQBrS2ZhPsuwRA/3sbmHupPH9zHx8zgnjMfe
B8tLfakPj8iRm9iW6FP4uyw+VMqtrx8N40EA0lQia2d/9tOnrN2TVZTmcNL4UXNUQF49owPUQsMM
XrwCh9shLMHbE+F5Khnr1f1tE+BwmmQ9o6lZOswgKanKmoSpBlTF3Nj9vWYrP077CPVVicVaZBVR
f6h4rACmiFp1Dm8bNgcMcqr4UjI3GRpeRR6/fIbMW+j7rMEAVt8bIqFkPQTX/hEun0q53yOCbM5K
VE4K0HTVIIITvW0I7PIJspGAjQEYNQntxgOh61NLhCbnuK+FiFUEcE6a7K0RX+Y4V0rl/yquvu1G
/DKqDAZa/DaNKeT3vVxLeFKJYVljLDy2qFXmP0AbCm7CDlCjDVFo1WrEzT364Opg3Q3oMCTzJSXR
F/aigFO9Lc2lp2b7xBsWA05rt3mRqG41RhYoLDeJqWz0T1GAXWoBboyPnnbOjXIqgbS0DMbmOU1b
lqrIlvRb6olGftDhP2pERfY7CoOJYCo3IGZD1911EU4+YhPpnxXmqwFBr7ecadTEJ9NT7mszwpGS
II+qCfXJAfK91XxxZiZMRVqW/IM1EZThc0HPwXgqgm6l6PJba4hT9RiNuhzYxdlew0IT40fvMVUq
C7bajKlKnM8rA01AhRsGL5eBR11801KJBGVi2PAGqrs+Bn8cGAs9OYjvssczNsWFUIIENZKlfqMo
2IBZXOZZP1GdfVGdChUdQ4mm2cdaGXXa1s+LR6ETpy7YvxiCA8hxJcVDkO5SASJiaY0TihoPray3
HG5HiDKeJag7+NqBqdGcQ1K7bqQMO+deBj8yEMPSEM5lpa/OiIBJaPC2w7atb2jsyIkAKHPL6T2G
Tsc3FWaPfnFnDm9KizD7tfUV7KP4wl/CEZGX2mmPeVs6yvIx9VbgiO4lt11GjQcP8VyEAVyVYOPw
CueScSvyAngoUaL8yUtOmMVZ4zcNiLcqfC7LUw0atan2MZljBb/BF5eteSx8YLt3ifKmcgAJex8y
YbBBqTAjeMblMCZ8SnSJAlGaDk+CTzAj7PDcpAmtwzrwSjCXj6ZAgVTrybOIRV3lLplS9S7J0pvA
VAQnj+cldlzcqkxQGhxYjtKs+E/p7+0SwM4gV5UxM0IxD2k23DE+M9z+6GstWl4CzNNeR7X4lBvC
XJMstPdTTZv3zV7kgKeHnPSfNes0fqX8BRaDhkUiCeNjJSebOvjsE/elTDZeVe/45alszRN9nEB4
+M1fQ2mTY8GXX4Q0fmubcqukLPXa3geaoXHUEgZvue4KeIeNRj0yZiNoj30vg2CK6HeDrzYxZSoA
lpNdElkbPZTvg5kfwhiNevG9MfGDCviCOn3hSQmsXSaC0CMHnkuc3sI87Abs8+cEKDj//ER4sngf
sr5+LooxB2AT5A9t/OIP+lHON1ppPBNjD2cOY0np2rnVzTKWDiOeIT7uRZKKV6GxMZq9Fdg4DGF6
Re45Lh5FjayCvLmvty4Pkm8JCyYnYnWFIgotde8j4nVZIhraSXgLi+bOirxjYoTY1/v2Me3JXGC2
j73OTF81Gt1ZHiD/ISpEGuY6vOcY22McMRFTSeaMbrvEXEaU/555KvGACYo5D8jxwoy+6CIotr20
7UhzzKxtV2yTwliGebX0wBIIuCMjjXKZSlqHN93Dk+NbQn3wblb5MtE5sjOB0tRTKmrwzsfuyWjT
BPOFpLAxj6Z87gESjo5f7rp3HAjaqdAl6Hy07AIB8dUhInPmUk5x5P/TyE5Y0HIVgga5JQOG60Cl
blwX+95asFp0KORrVM0SiBlRULgd+VryNnX9YLSElceEMrnROm29bRc8uEpwU1IL6XTGHbrkmj+q
a0bkfpXFK0XYOY2yCahrmYYRYdkyQyngevEU247crgBLGZ7HAFvo1OqQFTogHdS9kpxFZSR5BqKd
5fG8GF6wqzskGck0rgJPsC09fVASBBhJTy3l1+vxqlXW1exWo9oMzDEMYu63nNKyfhWVr6TNvklI
jcIB3ijN8kaqMWVmT+NDCmNhwUf4tdxJJA2FrFtVQ/gm6HYBhd8JfYFPb1QLt03p7S2Th2BxWrb2
Dha3kA1EtHAvi+Ksa7NDBsfE5c0Gu3HwrWhlZNlmXEiNfAdrU6Iv83e5IP9orbCpmjqzClVndvLj
iDe4fi8IIrJZuPgAflnQZP9oqEg+4OTyirNk5VArdedMqWTJN1oVLAc9uAsU/akkxrtq8tcGWZ5a
7jXmKLUKokdWVya7DQXztZm09KNVh9xWlMBmj3WA8YOMU1StVLi6gGSeotdoNAZcmy4WOUEjjxye
HViGVtjMNJ5Tal6ZBUhjy/GiAFFEDmcyCzH0ha/S65+2rtUKxM1aumkHAj1REnHQqGuCszeblWa1
S6n7sNKPPMwYbig8fdIe2mcxm1d6f6WtK/3y1BTAfqIG249Btz7+9/9cSRW2Uh2bjWmjPI2TWRzf
qKzj8nuPw87RebnPlYGqEG1xC4aCiakRyFfqsa9xzeXdYMZu0OAyyf9Vxkf1zzUojSe7RYsnQlNu
te5O7NapFHM2+ODtweYFEgbk4bJJ8DjpQEQ5MUMXj3CleU5JXpLL2O0YWdlarV85ohkc4QzHhajo
TUvrnIcPA+1odhavp6JhapmJ0AvAMrVYv/kMOh0J1dOQ2awwE4WtjMYoFHspJ/eU2YRAFg6/PNnL
ub9WrbUp2p1gy8Le2WrCJ8dqgYFJPbr67IrmuLvXxWffPFbRe0FM4N/fGG2/Hy8Od4jphDyqH2ky
X9wqg5omcbLWHGMgB12aS0M+8VETddrJcTFbitsYxJWIwpYEF6KUMHGSVjqyGTgNUTIlqehgCue8
Le+l9EUPiMPrPorwUBJHkb5aw96KNj4uYLLx2J5r0CSpdy4SXOUe7qV27GAMA+o7W+KIla0yp2Vj
OVaYzz0qjIBFyC3KVSTB1ev3FABkBYJsY5aim90WAp4QoTvinyhaUy21NqouzFwx2g1Ihlu8W36h
r6QyWBnWwvEYb6fCNsTIJ2XMm6NbtXGmpfhA+AZTxleNNoaHjThyVo7S7aK6X2ZqtIvM6FDH+ltd
sZgT6WgK/VqO9kpgayJ4fOVWqJchC7PjLpB0JlBUUY6mnCkF5b0oIQ5EtO6jlIwKOmcUPWnOnUm4
8BjbSLHM6pcCpFSm3ikMp0LBnw/0rSniXd09xrnBDpc9JrTf9IIyZWD9q4NjKb32OspU4b0Uj329
E8qVtaj9vc+BeAQeQyj2mS51YobwhUQswllzeLSzgegM/VoT/Ke4BYcDUDDmObLEgn3ZU26tUrX8
XDPsIH9K6mXqEBpLDR5aKnb6JyOi2s/GSXIxPLmuN2NsGpCpEw6g4Ag9iIWto1wRx/9scwO9w5+H
9VNXOJpdjrllscgbwewQn45HD2I7aladtAXIUJd4XR8ykN1BuRyYU/TZzivrpVLuJb5RtdvLZrtu
XWpEhJx+AKLPefIF3JElkw28DmG31ITyGFJE9yZHKzGzc7/cCN7RcPVdJAnPuXIKC0Lu3PY4nk1i
QrNidd8iI095jzOx3lNmjuW7bB5CKgzSfuYu9YzP2yGZry4Ra39/5+P589uCaEqYqjSLLh7iWKBr
FwsiWB41HjTLtqIFBgG6cgiM0VDo1UYmDj29sglc+3MXzdmQCYPvKvy5OKYe5Ki1wELgk7hTHIk0
yK9J/pQfu9/48ywGVQr/Snr9xagq0PMssBLZshXp3JUmpKEZ56SFRcXiwch2ki1Lj9duQIzUEWK3
JSs1B8lM3TvVPUu6xEIWJFAlZoZ5lwFSSvmCheIG9BnlUcxeHlabAt6Whu0paoyJ3kyjcA526dp6
LP6oIvgpMrM3bEHjwO/rU/tn6wo7KxA7TjZ2V8x18EUdXTt/rXNslAviF/OlRLfeIRvToGxnfVGN
Zee8toB9wZmgjUo5GkdoigP9zYltP8Vhn68aYWGQoqTwq+hLts5N5CwZWk1z4a43tnr2oaWHymAd
F6VZgYvdP6WcAVsVzIS6UXSWjGWXbTwKJ8YpiHRMgn+Wkt0SleScixEtTqUcWuveKSDyP6SYInO3
JCuOfwtRPR6ATxhkOGhrzsQB8nY/i0AWj3ljUw8PW3RSqO6k5JzEZzzYs9Ag3aBJZ0JTLQUYFzn0
XoEocWVpqE+BBg6E59ADnQu6F96putq3HBQJuJlSU4gBeFx/k6MQLuoXisBlyPlaR+bi0Br2gRw1
VwwaX8OGi89LJgJQUUyTL4yF8Pvn5XryoFq8eDZAAz0S7wwdKPbUoH/R1fiwpzm6K7R+ZbHKhnWk
Ppk+VqpDqN31AW6jEKaeNA0LFOfeTR8uetg93Uzt78zqGNbdJGMGFQgJp5tjFDIOHU78yv97fUCB
o8K4NRDNMhf6/gPELtLENjRZwCtQRaTIIqBcqP5bXKzC+Gnw3/7+c9KX3PHyjik4ukBaiDq18sUX
qyl5qA+DYNj4JgWMVn3/0oWvbcbumC1Fvi2PN8QEa1Sa6bIDQ1/wTWu9Nolz60ucIzlvIsOI0rzJ
jJe2VVaZqC6p7ZSwXgXqKY8hEzrebWElCwEFCOt06XeAxvZ+t1dK5rOs6yJ5LAKNrcQDVp7YGVED
ZofkgaehKWhDXhzT+PCMbEOKla8uOf9NJVdf9GP1lzoThR5k2tEs/1CJb9SeeXmlJP3wcMFBhTGg
8t5K6V3fEpJA9Kv+Vjb65OyYjLbj5oFHONAANsRyJ7RHZnydxUVRDlsOWciE5iXua1++tVK4GL/0
phQxpAozy39Hv0mL/o4AmKH8HKoXmWZi0D+3+kvAbyoYz4UMKwXv3Lnna4/t5zaC/1IxKRVNQKri
xbquy2XdDWKJSZbjtnwe6g0lX+fM6MtFWBkHjJR0oa/80R9dY1P69kcvPq4Mipkke//9o0JjLWgA
SdqRvgEVZ0K73dFP1OIcDcMA6g0n5Q4xfsxqLlAl9Vc20p8ck4urGbeif9bnrEgavZB7w04Mwk99
2AQOqnFau3FfLSs4V4P15tbyVlboxgyQYJ3IogtJR0vENEejrBJIIyqW0SJTmpmaWvteNRZWxQgK
HXZUn70wWQ8pWGMHhAkUxpJPEehwqexkcsjGNTi0TiNGiiAP/y3ziIJtYROlE/wohbp2Q3tsqRcQ
tNrktaiEjVa4i6T4tIi/SXAKh9Rm0W0L7VJJhvtapaEHk5PqYVs99K097AFIzTmNkI2itMeecr80
pPng3lv4ugzfX4nanp8rc4YUaVQrhrOMCrjX1N8RpdWVhz8+3It1QmEQioiKIbUGTPj77Q6Axniu
GWJ1ZgwTb4awx0kPf6o8dQbSvCC/c5RPF1emK0O+ZiqY47bkaHLlMn4pMBQqW6AAHO7ZlC+eelnI
Yuirpm4TuNuSrB2gMLZOMF/0kheQaVeVnhv8ck111jH3evTQY+n2KpP9h/CIlw/fDBUC9QHF3Pjf
//PyyUFFL8x1dNt15iaNb7P86BlKA8zT9GpFZB9ZBqQ8DseU6lskoJNUAGnuuGhxyDwIoKk23p1a
3yQDviYWtCyhBDga3qeO+04GiPn3bft5uOR2qTw1lAaKYTCu/369ipwafiLThvOlY8vWpQ5gsaLx
dIdGMLbb5jVjapuT1ycy6dYInYgDkW77eWC56/JTVXv3bUV2Q/AgkN6eP+vqJmEEP66kDptBNhBr
R8ZEwWnNYNGjiyylwWY8ozYAt7xMP2nac8BxNgg2dPX+/nmXkcz6+DZoNDmoPWlSKfLFmN5L6lDx
C1UZl8OOU5ZILFFNdmm8amAPe7RmowcOr4srf/bHkd1UZNSq8lgdmhzcL96CMIkkszYi3Y7cW3pM
mfkpVi8CHesiI1ITd6VOTJaCDvUTgcSMZnMW+dMghwE+1kHl0mqPV65oXPe/f6VckQKvRbQoIX6U
D7XfKbmW0NpnvfOFOYtd1RL2eez0F44C+MMXTTuvoEoYIS1veX7lz/+QNI03ZLS4jyELXMHF15la
biG4Dg1fRgBMVsR44+XwQXE1HMtyw+RI1V7+/pPWr8/gnz958QyKNkC82NW6zdilbPNVny579+wz
ch7nbhXzoqwDItOn01agamBMp2DICiVlrRfGPXsny0fmzyJs5mNurM4r2hLdUQ79grNqBaFDZfIi
0NBujXYh6tUupA0rixAE5XzLh/X1MMsKPE6SrTWgljJhZQD7my5h/tlPLd+chmCH9VtTE+Y5neQc
3mbQBNuRphrds+BDdusp9RiKZvus/2REIbUPDuqHAmRAl4+fYG/RA7NmrYERshGdRZzvqxIMp0Bi
Xi8Ph4jlJUfCqiv5gkPvWIEbRAJaWkF6TQUiGcu8HI9BAemCib2nWE8y+1sDUCsrwllIr40hJVS7
4WhKmyZkik6v26fL7MpMuCum/vIWie9MrORpwkDx6rv786j6/d25qHz9Lo/1qkt1uzI4Wn1GIN2a
KV0rBstDCmsnvLYm/tzR+IOaOYpHOSxQ/35fE0M5S/RAzXRbTB8gt6KS3Oj5VuCoSm/S7GaVS8eL
YKbKBM+lIXg4DziAeypjtYEORTt/1Mx5s9Y5OVQ/QpVNzfzOs26C4n2MtKRFp6Vv4VDbHhGRSdHd
svaJKhKJK1/9T3Pp+NmhIKNvKFs4TS4Ks5I9JekUfglzTa/ci4V1c2isfMsoc/wI+E9rE8Lz3MKE
ryZ4/09G+AnzbSzPyKf3o7WYHClb//40f78suEkYFPEMKZebTsPLp2VYTewozu7ChjYUsoHCRwdW
nlSSc7PxrpFIz6k+pmBJ6+UQY8+kMQOIyEGPkiO9pnweN6myQUZC6+3vS2R/+GXBVNg/RpSJhB/r
4iXQ+1gStAquXxb6D0LjP451/gB206xOXU3aOdObjlFe3p6Vcfij2IbJ8QCqPP1osypvigInqWIi
jSqeS0d5rLzmKI8mAEneZWjezrXYr72e4BJN2zpyuLAkCGDVftwlZfHcVflKxkXKNy+QAqao/MkM
uUsurhPlIaSxBdWNHXqs7CLB2iQRwdoezFJCRRrI0glN1yQ+NvXD2BSjFhe9jIccBdO6a1blcBy8
W5UZDcP6bIwyjAR/H0MjliieDDbupi5uKk08MYmYpApOBQgTxEAUysBhP5u6JGeJ68xElEIVXTAu
0St8mEWx6fNiM3U7tA655dxh9wmh0SpiOk/7FDP6OHsjGG78vyHccN63nibKl1gkgRBOP35cRJzy
jpqDCLqT44MVcaxZoEcH8jJgOujrVpHWsZsQM6wTLB+t29LZ+n23yhNxhX0+czAIM5K/8kooX3rP
y00UHSivLDo7lt+LlWjIXXGQO023TfMuFMqp1jsKkiQsbbGYz4da2QY0TmOYtrQHB8N799hadVBu
fGg5vKSq66eKQrhwWCB5pAwER2RyKqtl7zZF95FJ2ipgnZaac+ORKS0DYSAvvaQjb3GXOzgdnvIh
E1Gs5fqjOES3VpTu/KCdYoS5MeLiY/yqFSR5SVGT78KoE7qOAh2KEe2IGo5txdkr+XOfbb14zKPq
xw4qTNt83dP65OwjMa4uBAajIYpTOq/kVdNzwgAeMJ5TiCwEqGXZWPWbwOGoDaTHxwbVyOG2BJnL
6b5vj5F5HOUOkQ58n/CZiPd60A+aFX1o+X1rKMu6YLIscFjJ4mSvp8O8AGESN4ckNog1C6Fb8bIb
+xIgtNkpqyq0dlx3XJ/bCmQkMjAXLobKdzK+KnQv9grOfeIqhapchtywBPivAZO3VyDD+ccEg1qE
GzISHIRt3SGvXk0VvQyfG59GCq9q/B9bcj+Xh08KRVbHLgFBUscc2gCiVSeHUFY1JD91bNynr+Pm
iBqfEG8NqIi/KHA0Jhp4MXcsbiRzL8Wg+F+pb9m4JlE+7AQmLPFtH+Rz6PuqeopUPHGauw6BUSnR
Y+61pzIi6zjY6PxFVIh5957KzsJUhPuiUPcqMQ7loOxzhF/tvegxbiLO+mbwN0m6a4tF4hIi9trK
+9TZQZ82nIO+qUTb9Y4dmAg07iBY5PalRjoXKGgxSPGJCGYalTPjOyor4SKoj61l3KNjqXT21le5
O3Lvxkl/Df/YLF/elNC8demBeTQMqT++5ku8QRYwh+g/nJ3ZUhvJuravqCIqs+ZTNEtIIEBgOKnA
tqh5nuvq95Ps/2AbO5qI/6CjV6xut6QaMr98x0K7VYfaqH8jZGkFQm9a2HjiV4iXFLee9ab+UGxf
tf5UvaW8EmmPFKLI1lpL31x/jhiIRpQuKaOKxWzWBlTHclL0USY37ktS/Qyg2Wv/LYlftPkQjbeG
8djXb4MJ1Gvhj6OX8WDyB7KBabZ9Z88ejUcjepjnR23CFREQcc3OkbNcRFN5D0QhuXPkfjftZTaJ
mIhLjmFkLKcTR+5xN1S/SNpUCh6ty34j5gK+6FASUI7zvzzFWfGKDRZm3dYQuTAPsBh6OMwnuj5z
WW/kb30k3qWjrw6wtG7YTLOdHkfbPPZ+OFlMNDTCknwfQyn4ahGtXgKkwcypTQkrKzct3TTNA0ZV
8EmXsCd+HIKR2qQBSSVcJM9ppC8qJIsgv2xS4RCtQ7qx7Z4+ToogsZ2ixli5cGnE+kdLtcYWwbtj
vZpeuxAG6nk4VcbKRndIdV727p0oiHBl02nc/kjFbxtsNABpGbVniz1OLWGV3e+TktUeqYOE3hr6
kmpdyrMYi1OEalpHjDpoWEsOIAPuz9RrNg6MY+uwpcSfh3ETNYw6+9UkjfLi9tneiPZhxkA5XbVh
64NleKxAXS6WQzMvp04sKuYrySTdpPYiiYkSak8VcplgJFa8pLCSE7bj/fJSf2ETGzTkm4HEVGGY
a7szbmoCZxPcOIO+Y3dujQshqr247+i6SvCmUDdCEcyObu5Me67LH6iZJ1q7NLjhVz34YEducYOC
eVb1RaHnubvv+1NPHOuMhJNMkfiAsCcqab5DYUQa6a4Sz2Izd+8pKRRS3q5I1BnW9ohFo8erzywd
klMQk0xiIcvP3ORQeN4yiJv9mCOMhqjNmxenDXdpOZ7s+aJuCMvKzALtKymgWW5Hx1hHsljJha/3
OxEgKOD1UnPpRKlpCrUoEb608iSUmiY61eQAVixnE9KbuHiS7cNoPeRYYmYzf8jMad0mJPDToDaS
ppuBrPaqn7d4z4x5Zb6kPd4c7SNyzhXPp+X2v8ZALkqJAwI/fPZqOud4Rm9vg195j/5gYBGlWQtH
kJMfR12hfsF4boA9FWysvmWMRJKHesoPsbvT9aOYqqPXQAtXMBZcxIy4EVRXInxHcSrzj8Y4+8Sc
tNA/vAgpixn/zWY4uvLNsq8JdAWqRZ3Sc7+Fshti6iE/YhN2QdunE9JGFzeMwzhRHRoT8x471Zg5
ayu9q8futjWSpTFkhHwIDnMQBQsSnZcm3uOIXCvAvu3kykMKdFngK3DkDSK+PGlWAkFoVw2HIfCo
ftSe+lmuC4csJpTVpbfqe+MmJjaireCy2fC9njIXDpEFWe6Fc41JnRxS5io6biID9wKSiF+YGXzS
INXldWWzG7wn9RaAcWwEUvP6HMfGum4lABdgULisqFOorKttX5kd17b+qyIWyGreZly5AZ7yYZA3
gf48MsmhAXoIBiQEJP9ciJS7ETQKlBjCBozXCc+lRg6/i/ndRO5qBR9pSyJo9xKN94ZKHOofwvnJ
Dt7Y66eCsiT71bLvZ/8j5/nSa7KHScDFxEn8SnpE0qgnTzrJfrq8D20Ic/puC6reielnu4OT7ZCp
JuwadXx10O5NBq9Yd98QH5uF4VkfQFBDybmpWk92cUwGk154HuDWIT4TQrgBYaTBJcsoh6VCxJT0
TXi/K+2l6CQ7q6VautOB3cKKeNIurtw06TN9CkMw7G0HRSUqSocl2ZvLjcPCa4un0L/TnGSn0xaP
xSBc6LB5OtllYbsd0k2XEnK5kcwBAR1BDReILvqCdsPGu+nqh8ENXuravZmn/nZq7ydXQ/rqA+ZV
K818jABE/QH3nInllvVbnflaKfYZFIcY6q050v+j6mEnfTeivhfzY+t92OKiGad8FItspj2eCJ4A
TXVpfpjzZabmnNV/cAlDojSvlTTGD/kNMa2mskWbm6C6UF0/9pwPVMO00rsUC7/iVBr8phIkiN6c
dK3PW0paq3w/xeU+JRdGcTcug8FQfQTNpQeYj1VPsLV1BccJ1EqmIDsrOMhUrHvyOcwpfwy7M//u
EIs7n20mwW9GdLMJhOT2dykxGdOTDktv+Yd6SpZjTRX9tGew6BrqoDN11zk/mTcj0lOKQXP28sD9
AJVpzWOaztRdsSZa5U1FkbVZPpAUVY+HPB5fcvcqaAl0+bOUz9TDSK/ENl4n/BIfY1jKjpr0T7Ax
+D471t94VwTp3s/cBx/PYX8T5N5tpSyS9HfnbfaRNYQw8kUlGGeMLMVIqYCMeaURjAjeqWSm2bGk
GJQhocLyEFEiIlmHjVA7tp18MzmgZGX7FHJCS+RblD7nLArS6A5kFPIitLJ/GdA8kg2NZkG7eiaP
uUdOHw2TLZ3WjSaWm8AO1+6Mfrx/NgqfhOv2vsg9tL0ICrUeUhFRXIwyk1fvFdfrwrY0ou/TBZnT
TxU7iNSw2JL5ZxraKuyJKqBtyNn21X1DZ9UpM06uT5flDagb+ElkXc3pJa1uQ7l12oeIKaWGUA4D
rEMwFa7tkzlHCMJEPYGF/IFO3/gaVJTPRNfGx0kPZNYE6zjs1mPl4vJw9w45XCP6bCZbOVevAfm1
9VS+x2201nCZVrZ/P7TW1g654WgbSM1HEb+t6l1X74x5N1IRYCV7nZE00NgiFIAVcmyUMLVU6Xr2
vYnLY25wiO4pIJfyubfwAJJqrDdUFGE+qEn3zcdp7QALuQhD5oEjl6c9m4+EG4CU7dLaWImhBApB
CiaD+GIb8OzNbU3zbxAFy54AvR4ZUBCWxIyhTWufe6M4CddbeQS3G655Nqx+X3KsYO5ZdWirGytd
j8gO4mddzsuahJrQbYn0kIvOpAmFEtSWDMYq8C7674Yy3N9+NO9Mrb64LEAjmEvb9/TFvdcYXjhu
Q0FtoffIVmA17b273OkpzMB8aosZCirBnaQvbwLO+iYEQeeG6CWLtUbFAejPMuh7vBPXtuZAmE68
yNaNrAVnyG7DkzBx4f0eh+tgUp9WrfKenDiEs7TdueaAC19LXtwZ8AHV7dxp+wKNArYJzpQjNM54
KISxj1zt2HTxSafTQzd++yYAAun8PY06Tf84jm9h97MmPGoymY86D3QRT9xwieYXsBubtcXtbnVq
wsmC7FpFFaMM4Av6NAAdmOZD/IuT/+SBE+svYUCTM71FqbeqnN/G+MoWFo8Ajk1AZsw1QpSH2ytM
0WfxMn4YenZXp6Ax3kzSrqpRj8NNSOk2Zd8563pIZMrRN49uTGYEYaOR97vP+mVlFMvZ+YHpdjUE
myzuz53zKzNZd50H8OqWIKnipWZK165+jljQv87UiQTJHXugV4WcEBtqWPyliXJhpi45ZjDusevD
N4Ub37HJCMk3pYB7cEq8Dw7nIbwc3RDiZ7C0yyjifVzXKH6NJy78epb1OqB6PfO1dUf054jAjzIA
nTWPn2IIjBlWQjVcuowY7wtyF5MWPxEl9nPXMrI9Ur6asNvbdLn/zlwDKIlNML7mNQeC+ZCll6Q4
auKtZ0ILbBtPt38be+MuKFxKwmNkNTed9ez344b2r7b7ib6G0I2lxwjvEXc4/CwwfnmMGNnWsR5n
KpkTh5QXlxTmulqEMiV+uuHdvs6atpIMxvp8MDSXNz5HGi0wwff0nwsMMhb18u1iMAhu064Bmvk2
Q963NyDngprXBogsfXWf7bN9pAfLoxDkhv4mHIhALPKltEHg6HFZgoSN8cq5p6Bixu0RrkPr52iB
OvWoEH4ED/WuvS3IVP3REOBXJB/SfHN5KM1pZ8nnhPcV3yT84Nmtf4VgBGh6fLAc5S6hL3E3p8SB
EQnJ/tuQdJeTSqGpmKBHcvfyIFgloUGTvH+ac/K3zVONj2w8WtFzg+ggHMyXNnupezT42da05G8j
LjbCx5ZKJ2Sc28uIs34w8mQ0b55Aod80F4X3eCOFbC2/QZLWMTO3Dpz+nXRcBPpPk2Ozz3BhEQiY
QkunpAVCvhJvGi2Fcz+Gjz5xT77zMdn8je0oT1Ar8pkBpWdN+Drlz4kGKsTpqcUiXORXnZOCT3nC
hA0lejd4aTOzB7QD5Dcz7OMsjfB5BqNOgVtiaD6a4jkmSz/FdemWKvovuynpV9E6Lg9mEa4PCNlo
nerg2jr3FdYQaIaRh6cqfszGo+ZdDYCr9snXCAkYnqeZo2D6oFUDcZlM4tjR/Xfff2zMY004CUU3
7nNR4LDjNp0mlBw1cKF//Qbc+wvuRZWmZDWexP32dxC0TaeM5RUdiuAMdT2CqJ4QGbP9bMcsm/lD
y99ynCP19ByJZ88xVhhFwsk8y+ASDBjgsK2fFJr0zddS5PkfiCOSOWzGRGbaJoXanyTX/6GTo0qQ
dD+jM+a5NJ3DQEglk8m06c2tFe+DhrnnEEZ7e/r1zQf/JXL78sFfeGEnSeusaLzi5OYnp927Lgb7
cN9mO4W+havB32kTtLb+Dfci/mLt/vjcv0LYBgt1Han35YkHdRDYeVCObD1O2xmBIV2xJqSLCBSd
4yLVms52lJTP4gpGoYm7dEi/C6/5OwJAfR8SZw1gRJXTpb7v/7kBZZX4Uyir4oSmcQ9TIknPHuIC
fweI+z4J3jCIeEw46MJHzbkpm+9CWP42LfANhAo8QrUrlX3gz2/gFp3fhXbDGILoXJ5rVLGQiSWS
PiY5B+HJUBwDBvX6W1nPvx4+PhEkk1eCv74wqH0wVsY0Gsg65LmN4qVRDgeEW5YDxIkRqjlqnMAj
Z6k0sRSbfkfB/EXD8cOJv+DX8/hz/b9w956eglEH+ecP1zgI5aBdAAp5mewAyLkB0MboFTPKJkvx
Y/bbNfvSN6/Bvx5HooEQeup4Q9Ep/3nxszCYOHygbIG31pxywzC3VsIdD2MobHI/hBuLJIX81BFg
oQRWWAl9eKrUi5ftxZkY6PqP//5O/1ipeBDh8siM94iU+kJCBLoVDJ5d5qcm55ST0XExfNRE6HA/
SkfftuTf5sE34sN/vgZkESLYhv1Qmfl/Xoc4tsKhN63spAiGGQNCxn6FWyPOlY7Bpe9et6pX7HEO
po05wXX6zcJg/OtpME3LRNLmqLSbLz97HiOUCRIiRRXVhpl+Y/1qZ+9UWpQns831Awg7kHxGX14K
M9BMZ7vw0JTWm844Kmms8i6QuNzp9ITlz2zy2HIpYB2zrXR+D9YFtFXB4j7g0hwA+NXxdo6iuxCy
PzybVM/+9220nb80ETzapgnJbBOeyHP+5ZpGY0tzjahLVI1HBYrNcbVLXGORArqp9dawctwT9Saq
o7UonV9l8F5ipvKckRpL734GWjdq4kp9/0aCL7XiA87BILY1cAmzL4Ecs9PshmuW74RhI+/r+6Bn
Wy/T1ylBggx0bzLb1ETGT011S5IQwCQznNPcIbB+V5ofWfirwaU9WiG4yOTdCUUynow8f20wShtj
+2CSG6bP7l2MGdEmCojhZd1nMRF+DS6VcB2Fw61jxqtBJ1FwQx06nVTn3ApRCCpsMGo49MakRBIR
5HLv3JSsDy3aRlB7EfdRk4KcAmPFj4BccpqRRPh+mTVvVTmufWSZ2qXF9KMkHKrImgPmOjPEtomC
j8EkQGzsDwrCBmFA6Js8qh8NntiZqJKqZ50c4p7UnH5K1w2arXGonlMDSXSZjUeHbLasR7lYvDl5
f6+1wXGWCLvDivQB5jbHO1vUCrM/70Rs72NQ9wLEqB+y7QwCya9UMkjhYRsJEOoeDRMOaTza2jW3
/c8jJhtIZF5sa1zKOV91bf5A+FA4inXokmPrVY8OBOm4jQDD48ldNdOlo/qEOZsKV6Slxgc3uFLv
Y7svaqx38jwWJovgvBmLbYzzifAILIslQ1ROviqZy4Wkuvk8NSHPOaeoRH74kcsHEOvk4sS3PfnT
CxF8ODZfGR+LnRL2nOurMJuoJzV2wkvhipfgPCttFrsExSIcs19fO3++dyexr3XFiYxLKvx26v0r
EEan6bBu6Bibm3AhYPaVfNL5OWCyrIiNzHkBwdgz8vi0cPwR+8MjPogbjt5OiD/ar29TSG31v9Vl
E6Czjo91hRq54A2Zxl1tbQKjWuZdd6GzG6LRRFh7bg1qogmcrYt5bzT8l4tNCRqjGz5t1dz0znpP
c4xgqhvDnG4BejeGPHuE27fzkumiNSe6unswseFc66qRDN/1u0vMeJ5mLbmsHBpml0i7mo6K8ayh
VBjqN4N++8hYZLDW2dmWFw09FUXjWP3iTWvaT7q11b3xtkeG6BPK64+SCwMbF9n7BhcR0OWRV7hp
QR940WxollYZziETbchGTEGuzA9Nqx/mGUsWv9Qpg71ys7oTTbeEpNuCpGKTBqb/9742I5iWiyAS
DLfhYjscOCoG9Dqxf2MQBF95RYKqlH0ieM6dN5WSxgFvo94z5cgRA24beezU72ifM5KrkQjG+MEs
nDjhpabMgadOb64YxqaUd4XknT4cD1n4WJSSRiJeYBB59QdNDMa1pt9O/dkCySwUcIuZNzb3lQiJ
dQoJgWF3qdapSO+pkjmOwsOARdQtd7WP57WpmGlyBtKQ/0ja7efprfRu3ahl+fFA0t6tAHDQeW8h
z0KFtUJ3hayESfs4E/8dUBDau+UNB9oA+JnV7IfN10Pnc9OO8U+L3PyM7gskMCHRyPOcrRr8wZC2
Xl5uZh3epd1EujhFADDhaO5CMyBlnLo1gssiSfdpcU6RccVosZQIoLHQhPUfjfs7jX8TAz7O81LJ
RtzpDTPtTUGpxdytWpNTPq7uwHhXNgKEl0vRXPKRVAVYSTjWqaW1A5Z0CjefxDCAp4XXDt04wpwU
HwbRn0tHu2cOMp10O2rFMoShdfFD1u79UD1lpf3i1Vd4F78EiOWFrYr+YQxoPmF8MJJgiz3aJFjJ
RaXh1it9JAA13zTw1oh0mK1JhSt+teRyIVaA4H7wunBNhMZSCdsqLztMeDmiCV9mlz+mUXxANe85
0J30uJoTtX2WuNWbd8X5RU231NVL4X/KkpVwy0LepiSPZT6tDKqSYU57rtusLzRL3lEn9Fh1b0Fj
7Xu4Vl12B979Di4oFysG0YB1wkU0mSXXAHOKneChwQTEabj2q/NQQLIhhAEdZ2qYxa2Lb8asSKkt
HgSHhazy77t8wNVF0G0vV8oOlifPfT4tR2g+DnYE9+6HsiLWEMG+Q6GyFNlqjOhcZK0K3g39I2D/
VPpYtW+qV7bTfmjpQ+Y4lLpcBCB3WcllSaKxo6t+VigH21plrLx1WJ4jMexmCMigR38Q7RP7Ok0D
D+A5jp4BVbgjAFfD2eEXWjylyEypj0Ms4vSrLOU7u+M6AK4jfGQbwyT3XbusVVq08WBIdgUqZ4No
582S8EHUpgVOd5LBCbMgHOPgT/qFJ7YRyZ5XxkGKZhZEWvhUrTtAl1WySZOryPulx7Ooroz6dBIo
IFGBRw0yFVqfChnnNoFb5R8X2DzVSufR9503rPWE6ksn27hE4celfKinCwkbzQjbgKikUuCTPLOw
xRNCLmpcYv79CLPhmGoHfh8JSps0yn/rUf2k/m9YwKkzbstY35rNsB5iMvialeUB3+naxkKvijMe
BzGNltqyqdBaVGs39NY6rEOu5JKJ+U5Ix6lPD0PU7rSU3l2qGUNxl5Qk8PDYaridkyA/eyxwhCls
BArd0B4PJlECWbO1KCrmd6yCFv0wqimcbCu92sQU+WIhXiVewDN3FaP7Uy11bKB9qH1zHvrX3G+h
a/cIrzEF2vI/R3DdmitsL3N+UkLEan5jHKIEExhCLaVM3nbx3dD/r5HbkgJzNt0Unv1VUp8UbdAY
FhGkgA9DhloEi06F1CUwoWVwcbFZGASgzClkUnXsGbfUozA13+Xw2f86iKqWLo7hCNX/qqMoSjN2
6qDhyNNkO8tOiHmDqhbjqtHdu9qNjtNQUKLK1wlZdbKGeuQE1IrxQZ9JQNE3Zyt7H+Kdj722bs9M
jwzk96ZjbeKfk1UtJzhewSbS88c60yToFfB3jMk8dC7pSIXS+IJFf4lc25gJ1SfjZ0YVV876JorW
Eh5PSS4cCkWG+sipeYmMJ6I1eyyCHxHxM2ojL5KRmHHc0fFtLmg/R3o+1eNbQnpQTfiR38KhIwK1
vrHm/Ov8alGY6KJFd4lN/nJ+rY2uqMuQw6K6Yol5Zui2mg/83gapsd9+2j+xCiSduNQElgKMvX8+
o1kVSb9GvXKCuVczkRL9qPGbQR2wovejuyx/Y4eIvntW//U7banzjKLNk2Rm//nB9SxFUVIBreA7
dUR1aUQzGv+uaFjJYCaNb7MvxL/eDptWR9IZyZUy3C8IWaG5vqyJODwRQZDCNqXIt4muQqDWH8vo
Tkb3ZRDuqvrIGMBuXpn/P9gEFmp61yz+5n2NIByavm47O8kBn/VV23hrgTbZjK5mMa5mdmV1hlRh
B90AU8R85URHsrMXpdauExtwdbrkZPc630VtESXBxf4KWtquZ3ikpWNodr8cbMuharEOaur0SYJC
hfKvpZsAP5Sx91pqn7vooJP/UhY6QZT+Qh+9Te1eJvRdRrp222jZyWyl7mJYD08tGoeC0aNkE5uM
cRNZb43jo8azabFKNyp9TC9ppSG7IuCH13hKE/hqiBJ02UwIL51RbAK9W9lFc4nzjToHqfidRgFa
OZagTTaY+6zibNrPzynxgdW01OaGWK18VWcXhbKo4VzP8LLq4eJHXnNOMBn3nxvWBD2KzoiY6PBZ
M7mJcViabBG1K7dMCA0qLFshdLO7bEmC5ACkZIJs6qGbsHDVKD9VyOreNTI4Ln2LxmyklWOI8rVt
Rlu0WWqwkZRXFxyc7IrAgfAFzfkuzBgY7RsMdEpd2VB5aScoJBmGy9mB9i/Rr10jDIhV5C5FGt0H
vn7AeYIPLjF2lATetCRIc1IUlX0vOBWpS45HxTdhJRpUVSwPBmPyyOijT8VBsk9P3rNs5r0vm1uN
nbbu7EXqtxz0YR+QIahPmiqXeeRtJFNLo8rDC27VwZy9Yiz9JZkRXn1Wd9wEi7H78EmhpbgsSI7Y
KGksRh0CGCWyl5qcPpIMfcBf7la9xcZYymALdbf1ECJo5pF800XI/ca4uikdGGVEG7n3SCpZkukb
hrfUnpaCsT2hIJmdoTfeyWBel955nH5PqEfIFkBpy8mTr6W9hWLD/KWlwOrWK/O0MxarIFrp2cQ2
3y19DyZixBicXD8xthYvn+qy4wp5s/EaFNoKSepqaCfqowq4EcO8b8JgacorKf8bNVur2X4sCDkg
SEBxP6NJuWV9aa360fdotQM/tBkcets8ULWxyDIuFiCXgbF9unNqTkuWg3DSvZ+pLS0Mf+cmwWsx
ZkxAoHEZ7BH5R1O7L3NrHzvydWh+ZFPW31TAGSRkvfPzYsIP8QBx6nsTNjnGxmvF3FrG7kr6/E9G
Rhpoo/onJzvJFu/SKTO16AEYhWZdHNTwqWzfRSN3EfkLoms3HMKU4VmSlSKyPc7SltgPNRUnELCS
8iUv0ZfEz50TQK2wDI+dv5TywoGa+o8aUEANU5VP4SaXUGNlGjOBmDKnyJb7nyDwgQ/TK7woPP8j
XFRBh4kRFRgCxhX2s5IAlKAfl5ZIN56AQ7a6z5NMuNLt8pu9VPxrDHGkQ1yNBJRm1f9zk8nTtq+t
esKzzxMGvOPUawoz9qN7Jgx41o9o2csi26jDUgFC9N944b92OIewWaKI2d8I8fjzw7uc3Q+RLNsb
oI84sqOCgLOeMfmxof73Z/1zb3MchgYVne7IrwlBXd8HMzIsPslWuat5tc+SU+8dYLDJFg3Ih66W
PQ5wcdCs21zbfPPx//58YmwJwMaX6H3dW700NeO+HbNT0wqSMwMq8JSqfWjEWsbJi96Ni7wrtmQ0
LKECmvRdST+Aje/stGRfYXEy35SPghlZ/TkLNCoBjZKI0SzrilbRH5b99AKoj6i8Ye0VR2UEUxYe
kvmhNvOVq23dVC5H4xhPcjHaGikw/cGvVQBFtpJ6eJch2spgZ5us3pWe/s5BgDM9nkYwJU0AOIXO
ptQVFMXkBUEdcZxnghaz/kOdrDCvpyR7Gpwpp/CtJUdUOSnyvDxh7DrgAAEKDl2CBlB7+SH7CvBG
ne72eNFbrBEW/zmOuSADiL+jNWigMtAYrEJOwZkKBW5RA8c9V2SZVxWa803D+bR6rot0WXDYabTi
wi7ilcbGG9u7qrD3KagRaSxEnFsCVRwC1SzM0f0ka9l7Ox05iolgVaR0Zxku9PutJcLDf9/6z8j6
r7MDTIthWjbPn+l8HViRdelDPWQQKu3FqkYE4dig56va7yOVWY0mJr4VIH7YkpS+wQAEIFrwE8Xm
9qnB2uBKsTOqgx/+S5nEtyrNVLEEnsjvsmSjBdXB7I1tNtcwvJZELtXuIyM4/Uph2gvXWEZjQfLK
tBC+dqimhKQwNMBp2t4Ps7XVWGnZYdREUon3YYIE28KJLMo6QDVhrCSHIjdJ14Zm7dSRvneMHUv9
txbHv92tHoHPNoM9zlaoSfcLQxbZlgxSPBQnUwJB7nMLcQy5IO8K0rktGyIZAOn/+wb9HSSkPpMR
myQhlkCOon+uQ5g43WmoCC5RWBBIls/FYBcN2QoVyKuQR3V5bZAmNoccmyHGt0KOREjiyO7RvxJ5
99/fCZXL3xMnKxWVkqpeUpn2/vxSeHGnwo5JvVTQWw5BwtVQI/CIYFgxl12Y3mfErqjik3at5P4z
Zaf4AB40x1wZPGY2z1adh9vZYowkvTTo90xsU1IQ0oQaQOwtlVWsndUzqPYycNqxZ7tCw1aJlUW1
CRAz/9rIJun5+VPrxGy9802NutyhbvfT/pAMQEvBweebVAqCQJo8dT8lZFnhIBITRzXpUUiyb9GS
9ZNzF0fd0bZeWYXEznabU4qxRTky2Jo/g41WrtFg40TgzzDYqLQq4o219gRdt5jYapX2P3fFmUCK
X+WMxAtlR2/Mn/i+KNyVVaJCQtCToypphp1hbbLpPZwIUdT17sVwMrJ65QIX346X6an37FflYIsi
lKV42wusGxo+2BzHKqIME/P6YPAIFse6ahG3oBN2yftzs71dxlumXogudX3UOG1pEz3uxQsS5FVM
mbs5ZT86PXm3iJYtm53CsaaYAmJKGmHcZTyQyzTsiWjSURtiLRkRXahnLPH9Hae0RcIAoGw/TJiz
4WzA5BnIntUIOyibefwwue6mIvQxmi8e92+OwaBx/DSEz9SM2fIthtWkEGaH0l+Nt+Yob5sQ+0T6
07RIBcMZgeIine2l4LziKI6utp9Njyh149K6005FlXhMK6k5bJJL3SGqz8hfHau9ojmYgfEupr29
CQ355PYxpqxyx8415ruC/vkpLM5lGy460utscAlAfBfmXW1iIy2+mbcYcFREfrctW+wEP2pSNyXX
oCcBlnGJk0wX1Ze0Vf1gZKoFY79BlUAKB50JXRjtAkLwg2md8GAwpmQdmZbR3VjOtwq1cxgMo4QL
OFxoNhCLtnvwTQucj29nYXoUzzo8u5dtcNbtPQ1BsdvurSlTfqU84S9RHxI4PpFzZbLlXlq7JD8r
0kKrq3e1XIppFUcZcQbuBtKPnFVfo9eVIG4OpL64qK3LD6ozwUZUi7rlxrUOrPRdGlJXbtwrRr1L
EN8j4CO0jSfJY7q3IKBsc5usbbsm6+laMv+bvbZsCxpcS1SazR5D4DqG84BLeE1Qq6f7VHq/u3D8
mWfpNiDTbHC9p2wq7hiPRwDULpCIJMf+TjFFcyLZT0DOY1gJhe2zuKjZdlh0BFCRS+gSUajQhf9e
zv41/bCaMXjRAMJsbH5Z1hs30ZscnPSEeJ2lFZwN3PG5Jh6vX4TltRdv0rya0SqrlG4bPve7LLLP
WIQvuzBlHAAbhk15ue5+WU+dAL+tzFryH5I9fmv8WcptFJBiXawQn0xWsemghRXRzhRaVT7dp8gC
66sF8YIUJqc0L+6wPSOU+ubiKPDgz68GBqgzhbG5CVt+lT/otHoRqxtnCnbhZa+Go41DNvso6gvq
eAcWZRohObgmfbLnUtWIdmpv/GZC/nsaV0kKCvuhZYjtRf3z/yMLspzemLh/6ckzrkQowIn3/eV/
R3Hhfnzzk5W04etPFqjAQGGJW6WQ988Ps3vCOgtzTk9q41BYAqr7phQrtTgor2K5D3AABaxQmjgr
Y60FOiko1gXh1zwHq+fDf3+jT7nHX99ICKVdQMKAIuPPbxTKvslbzU5PORPAHLtb5XtWS3esaHs2
THgaCRZSQMmrk5tPonfCUVYnxBGIILaSVwnnHMz3GTbqMLioP9PraFkEWTlyqcCfqbpE2Bcy6A+O
6KU41vgLDVgKiwoJ1jsHZHWci+duSB4UyagQgVGPd+qYmmYzqum3QIib/qwL6mRh7ZEYwYD/nisu
IjbKAlYmYoQVx5h9xIhwQCp4oR+fFDyRE8KjUXnTu8nS0vHhwoi2U7L97wvJu/Sve4uwy2OkIp/R
+wJc6pJt3hS0EAgEwWFo3VbGeFE4Dp7nNSl9GFm08+jwul8NneIL07oToqLVttjnt04Ybt1m2DYT
+45GjS1Gma6/caS2E1HzOroNLPmDXT2z6akJAWc6yeaTJMu09lGe44gKmHWT6qawXfTByF/0DwKJ
drWtnbvMWQBNRVV4UiAbSOIn1qSAvCzRfid4eCUpZMR7DfFz2a/BLpp2E8t39VjWUaCcbvhgys9k
pVa0lIsg4MNG+YuFlhRl0Mj5mpfRzkXI60CkDPbrMOqLhoT3KD9MYCXYisluhNTnCKSUBKaqFeXf
nvUXM9DWeGiPysLYNg19E5uItOGMzmwDhC9OJGcvclJ5rj7hUXRbI0ygne4hABRCytoxTHeAMAox
ZreNnV1pPIg4XhBgkc2/hu6XG7jLst8H+YdwgsOcNeicd73xCfIKeRH6uwz37oyHG8urE78jhVCl
hGrDiSCrya6MHHuLQiVhXCNuRU0XZZyvlF8tFtk9xSx25zGrDEtlsdWqvSSmWYFc6tKpxZVQwWVm
OOtu2HS8HUV8gCWFrybbXGVkwvpqiYq4bDadz9GVUJ2OOJqbzhg45yLL9fTbLMAazECnaPSuIUIe
kLpB8lOyAcIhN71znHBXVkjI8IKDSg7Tk4jJDBEoLur2l5antKXjJNAC87at5E0bkhfMWamH4VYC
E4YGLTxrOGTSvkMf+Xvo+IppfNuXxq1CvoLZXsXoeD8J+XLYRuBuENjKFEse86aGSYzz9w7DjNHb
2xZssvCiHwFBvJ077odgOqZy/omdZYtYITgW7kDmor2ZEFV7NZVn6oWPiTTxqxFlBzlzGBppQQqX
ionqUQO0eJJywPAsZdgAKRPIV3SJkCHeo81h5HhTY4iGvsXmQMl4pMFP9vb/cHZevY1j6Rb9RQSY
D/kqUdEKllPJfiHcLps5Z/76u+iXW5YNC/diMED3THdJosTDL+y9dgKtp3BJC2eKSzyKLm2FurXV
LX/tNVuJua4mkxFDTTk07bxkCOn1HyYdsqU82sS5TrvC0l3je5/lyBdLIL1Wiv3lOStXRX3j9hRy
LekBCcU3k5+FZn3wTKPHMGRpkYn69vez5juAmuQLniEKgmKVXcnlcsaPYuF1SRsd5M5CUMSoUhrW
ES7SNAjngFWsPF4nAbIbeddF3VPSDLvU6MEm1Uusn7+/mc+4ja9PEF2lZ9VY6jFPky/pgp7ex6Ve
JB4o7kWTHAQmgnLEexDinaacG8Hs+QKdGxYU7nv9oKn/RYySLc/na1T2gsZjafQlyRwHE21Gh5mQ
UsjydhI3RgvUqTloWbPAn3llDveDEJF3To9JQKsug629ePa5daurdkrgUQxdTiPorkEt0TAJoPn3
b63kIbPSucffhQrTZ3bbQ41UWTpJjbZMxnuvSBB37Jjk6COnZ00oDE4qcHDyrc35UPZIMVBjYYsw
JGDVFH1hTs/24RnHQfavlJo/FHp8GDTFMsmqumZ8Ntb/1DGKC2a+7mxMPTS9ITNoezhoyUmqbuuK
mA0yxnCS2TK5vsEfncw7Ew+brIVLKXvq2mXk3iqh7FRI/zJyaf8fPxEuJWtLi2WSdhks7QMyZaJi
SMAIRiK9ZPgAKbbg/2TdcyaFXFnwCKh3sWbjbr+xrK39Crdjjp9jGcLHC59j4znBZdqptwHKnpLH
Q3WuMNj74ToENZxQrxkGXEn92p2mfnuow8ID8m6hobL5z8VPJPRD3RjV2jsM8CoMP5vJIZsY8jmN
HPa2i95DLdehjdc5Zefc8ouXNlcu3lQ3XN5f6JZlU4FQhMJ0eov/fLEunWgfybl3QLI3G0pllZFT
mHnpMrHdN5MTLQOHR8Puuu9lKzaRJDnZIJYcl/PgMTb2+JtTI2SRQhFXn62Y/g35imiuCv6/r1F1
5NWybE4Re99HvTSqlpoFsrRPBIafNJ0xs3hJpAz1FMPacIREtG4VsR1j/G3Bs0vymLAkNL/plXvh
h8kWvzYNNBoHpEDycHHJOkA/llvFLiOGpwKBVGlYe7xe3OPMceEImAOaxoa9B5s1jqiAm1gsbB/H
NU23ET8p4lqv88O1ISLchL6K6AOt90Ub1pW6P9ru4O7d/EmTHkuAYKkORB0fbb9Omodu00yWf48B
V9nsPPmtLq9dlR9OiClMjj6Q8pLnx+dV++eHFOdVosZN6O5DCBBaBHhFlP2ahDYPSlSGgU5vX+hA
mDRErbEeI9IbGKeldCqa/tAw8SpSnmZYSI2GcVl0rVX93g6aOoNiZvsm0nSIp19/5zZ+fAP9n7lX
UOdXhbqVkzc74NT9/X76joOyeR1y0UEkArD+1nZmLYk0re+a+yx9ilXYTZuQepAr9tSFMXRDWs5o
RS/cMsc3jGGdSx32uXrn0ZWk457Jgx1d+Xl870Gnt0TyBpogKo3LMUFUGhGOZj665r+6VKFUmEqx
IvbBgSXKav/KFfjehQKi4t6gcODxRxbB1ystU9m4el8bhB2swPvgunPnBUVPVL2SGVgb77kMk4WD
pbbuJp345IagwOwZ/aB2205D8d/f0Q+fn1Rt1SRDYvoBXD4f4ibIhJ0jYpliUIJ4NYlMhOWgXpS8
rVLVV6bMfNXfzlQTBTSmCx76KGout1KtplStzk0IBMZbTnslfgtwiUo7m09/VzKIt6L+lNM6ZrgI
pjSWKRLFZ7WpjQd7sq+Ejzo2VT8ycEmANRHcTQOPA2hDvgZExHjRPWBZ3TYnL3jKT4GQhvS2Odla
RZuM25WbUCAxrapdVd31+V7NSaBnaqxXH0xsVkm8V2F/y0QZTpbNmtQnY5+xS9f50pJHSZBu9IiC
wVCepBJj3lpBSZ5ZApgP7YEtr7UMnRBEpoDmPhtywmeAyWQvmU89S53lT8kY2SpWQlq8wZlcIOqA
xtILN5OKAPxPC2qgEwESbTKLqmajJsExIBVD9AxRqXAnQUpkvyqde6oMsRzIiU6XsXbsQ2Xu1vEx
ydJVYDVbPVUX06h6dAXebLZoj91QrgkNmJnkA5pDfk9Bs6kz4lqmZnNUqy3RO2tNOB7qjLSK2ON4
S68CvgsFhEsoKe3StqYkLp/Fz8djklvTAj5lfe3H2nJag7fFuyz4F+kRCNee5paSVHxYlMfTuebx
L3voyicpmNlIJ6R3hRvtkh5nJP8G1MtlWrU3Gi/pC/URfTCmyWMzQjMiHWc9dSOTkyGkGRTERec8
mAPcjVPZCglyArhIE4yie1e4otNqsCUNQ5Z5RiPun750RBhXftM/3ELoc3jGUIhjfvyWCtH1tUUG
lrmfZi+gZqYGG7IxaU0jK1a8PL/fsZ9591+rEvJgWetpGLpMk9ni1zOkG1Op7VrJ2Od8Wi+KJ5eC
wykGH+4jr9kdlHoHUBluR9MrRLq+9Cw0sF2g00bR6bvaYxkne917MmpiBKNya2X2stMRhQvstwQh
TT1lLs9Nsz0JFN19QHiN8Wzb1WOCErUBB9yWfxtsFtB0TeWurNkG2fA5ZGtBrN5a1pOV2rC5YuSK
Hd1rRprE9NrQ5/vMB/sWbRj7KjxV3+SMWhZFuTfmPEuCPxLrZgWPzrjQTEfkZLd2G7Jbhr9m8EEw
Bz+1DmgniZP+h5yv9OjcZH8ju7lylP7Q1FikxzLPkyeLFVu0r1+MoXWp7EudtdfyB3BXwqwXsPLV
tKYjg+OvPVLAxsALyIFJRIGEOWHLR+s83A2giydCRtbMSq4cwGJnGE4F0zU/61YyJ130Vvj6sqrv
hfEgumARxk5Cnh0/6MTaKuHh99+Y/f2U/vpRLiZqllrFold7izSxO7Mn6bM75MqtWr4yATD8x7SO
l1mKhriu2ZTAc6XhX+oNjHuXwC0+Uw4truy0eZruXDBvuIAC76GZ7ooBIhGYMbyYPPzelOSujx8i
Aqz0fK9IiMZs5O4oy1Luo7iiAUE+tDNM8uFE5+Bcm/m8g1jWllFqrSXqBKHtW6GvbQ/i4kjCih3e
IFBwI6Iew+FJp8qLBEZw235TG7BUb55dIqam1Qzk++nQVQZHXpvKXEOjbfM0dpUA6MxcrXdDsKfO
/bS2I613oA3MBaqHmCwdSUG2FeWzh9KXEIOtpYy5i1bMCuYtAVYhIDBj9sEBWdhXDhvD/Pb85JvR
JiSyRslCT/f1RxYFZsFbr639IClbTSZ2RyKzPvmrgdGL+KbYHztkFMvD8+i+VowLk04jZe1gqYFj
9k/ksbY8evpNm3cLCbdAPX1TcL5Gzem6APotT+R8PHTvYqzpFQ4cwm7HgWaa68plNxlXTLgwwZAR
GRk1DqZjyhKj87vFFj/8u9cDa2Bi+Zb0PWXUn0R/tGWPiMqcjWWyK7xq2eQIhEvkI9WVlvGHMhuv
K4cjpcVPYk6zSvSmsVOxhw6qZN2RcLlDatcLNHFI1UFVZ3PV9R3V8PaxdFY5IfH4exYxCGOAow1/
FzHKWuEupUGeWfnV/JbvTwreH0MP9i6aID3tovpj65JlVUH9K7AeBNGZ7kdUay990/mOzDZYtMgd
leGm07ZWLbY6wy6YJwxiesFGZuW1ByJyqZJrk+8NjZSxMhnkVrK/NtK/EcI30hh9tPypXDtVs63y
B1UQH/lGOsTKEwoheRxDwXjlKP5BOICCQZ50VXwm5vgXH6ugr7MH6Ll7H3F/JoH/9w++Mjejal6b
D11zHug3r8IGPhWwX5+DvKxlI7Ai6AcRxYV22Ki9JrADiasJ24MQXFbL5ZtaoBloPPlQhzZ8jpWe
UlDVyynEwHQXZXRQqXMy7RgCcgj5gVP1dkmzjMmnNmhROdfnRnyWlb9mCfsR76umra20QdpQwgjQ
GHAaePOojVJCQgvQOTUxt5F4M4u3mCdsbclbE0QX5z3g3aX0H/HUGMB6Jylvy/TFqtjDoKlTvZRd
QLDgl0hiTMN/D3KtgNOhzu/C9zHtHI1BLpNWA+pHXDC/Qoc1EDpKHliJf1LTjzUBm026KFwCtwOD
pbqL0wtfCTrenE1G55OLjVcFK6sVj45W6fBdcGtIPQNU3+GRkQwfYvTmPnVfojpuVS115dAPpWO6
0ZGh+7RwOob5W4dQk1SVZUnAfMmOaCzIDIPvNBFixwmIGpwH5VxI+4baOL2J5W5tEG+pYmse9VNu
IO4/65Uy05GUGE3khFB6OuIXyX8Gjk3sA6agGsabgFD4FDH7L7jGceOkGg79WaqY/mwU5HmWB+b9
M9xsW0M/mbN11uLlB4/amNWLGMl0jYeT1K+iCdllDceRCWLVciPorLe7J7vKj2rTPhRWGsAMmmYN
cVyiF+kXnpzspZhjv8Teth/kGqG/mPUsGNjQkWoFYCVdMV/l+2UwD4lqWHtdtqbWeUXqNAPFzz8Q
YIHEqjRB5/x0Acxm3mXhkt1S0N6mRXylCDR/eAyoBgKvaXpK+aNN//8/EwW3kMuIhlbso8jYYhRg
u0WmTdK9B1F1g/1JDnhcqo+RGRyVYHJuyP077cvkJwDB6BFIjVS1llnwEFgkEPhYxrKJX/PkRLIs
SsyqQBWZnAr8fxleze6Rh7kC3KR0O7wqJ5XUdJZU7M/iLWPCgtUN/451y3J9ivEoEWnL8cau1znL
gIRiPZAix6vP7rFg/piYCC3aeY6lMAATWWHPpkZruxVSVgFabHzo09ffK5pPteXlaWEa9PoAQHA4
qBdjoLD0zS4BO7a3y+Yg8aEnS7bb7Cf1JybtTHvXPSK6keA0wbYM1P/Udj8twSN6LamYdIX9rEUF
hWZVcUHL8ph1O9owqPuI2+3unS0/rSwouAnWNubIvvMtCqrJWF0nnNqIaOiBGiCFMXOGiec8sEmS
MJa650Z/YrLqBPELBWwbesuMeAE3wI4tkYr6HBUYabkptI4LyZWC9NIG2fxj7B4Ep0FFcGwwdvMA
oY5mX9PMGt+dCJb675W7KGsF8tFergOxL5B1RApO9Gg3eKfIXzfSPbdF3vtgsA6ZguC49J2SKV/n
3YXkgKZom437AgJOjiBfKPhrActZ1ZvhPwz6fW3k8wIbH/isXl3k/OldsFbEWzyy8upmg/ku249F
cBhHHzhyj5F8A3nQgWu6Vq2X2lTY5b32FrO88CbzGzpAaLlc57LcBc1HAHmtJFUGNHNAwULg7YJA
5VmVh0vkAc7vPy/9+whtukg83hnvyIYtX9yPyKY9c1R5GJkjPR8zxehs+LEjmxVAXH01mu8uL05v
PvPoAnz/xmwXBSQ0jmSK/7npnxtppWbwL8Zd490VsjnXKK6ZC8y64VFPji2IdsqAjar+V8NuDCii
zPFe9x47nvt2umuSlEABMgnSnWzgvsQVTRWqufcjU9jW/eigPv3+mT9VIt9vqf/9zBcTet3KXTlz
Y7GPeQCXibQoY+zJhPVmMONkVHKeZ64qJvV2CaMwuIsHdZGOT3KAmqp9KVRjYfMT18qHlLrErY27
yG8cP7C3KlOeUixxWw4l4DjUR2+t/NAwzgm9fJGGE7FmW48l/OiKm8YjNuCgeB8p5DATOKYxeJtR
eQEdrqlPBvkOUf801a5eg5bKwFJm4T/09nljcF4Ts36DUntytC/VHrdjCSRFFvPpqRcpQGOLjWo/
1hoxoBDE2eMrfgcBGNbYM6JigKQPpborTGK4hn5RF3eFJEGh3F251D8d9yYmIJr+aR1y2Vqiu7ZD
EVM5KuCyAOV5f+siRwKiOBHTailBv4ZjIX4qpXSO3tER3oryuohdaMfcNeGNMdyL8CFIF7qysgH9
9NojiUZqeLCQSo+7JN3V4kW0TtY/2N0b89CgfuoHdCgMJ5nAjslOIlc+i4i2k+Y1Oy5uRgFd0htv
aIwQF9yjkWnTQ8zjMYYrnfwtWQAE/yk05PE5ALVa2WtsVp1KTmjCpvQ4sLNEIME/nxYHStUiw2jL
gYrwoMdqw9nYZW8ZNQZZD0vS2a5c0e9tFENPQ1e4pLagIv/6/FSwZGY6FPp9yrNTvo/NrRVC7wjR
Qs5/f6Ufv7p/XuliuI5zqhB+wiuNLUJ1bnzrmFCswp3//XV+LMP//UjTEfVPSRAPWIr91uKrIzax
qpGW8gwhjVA/FdpcZVLalhlWkGsn33Slvp0C/3y+i5MvsK26TWNettZSMHctI9yXWvuw/btOebD9
1yJsFz2/OOjc89yGQCv/MZIVsxpTbA3/FE3Q5GFneneD8bdzlIEz3l+Exs4ICVG9YR8UqltJP+n+
jRL9Tf1NXr9KGrPX+1Y+l2JjgZ3M4xW1RVdv8qvbo+9jJs51wE24E1mt4Zv9elHdsqh6IZvmvpMf
eu+We90zHc/+yEIObp32V57H1pW7/QdQ0KTAnraebD8RMF4crGJQ+0ZPaKjQLiZaeV92q2zYdtCx
OxX9F49CA/w26ssZ4pWA4fNV27L20+f+9y1Mrew/PyZNq12lKXgLAQpBxiIxXxPsvqohIy2Bg8cY
3kTSDUKjahCT5vUiTnRI8HeT7KNI7qTo1fLhW7kr138eB7qY3oMHvo2Kddb8KUHthD1WZ/fYg6iu
uivzK+2nmoXbGmEhswAa04uWFA6p2aitzO0NssD/46YQldXhLhDntGWnxoiNxHDQiQQm0hvBhxh1
zIaayuyfIaL1ktbpNm5Mx7ebY1O1ByQdOrZsiRoFCN9c6AbCKeBNBo04zCxNfplwjtW78OOT6clr
XM6292eSYDz2encUSPZ/v9t/KjhQTypk09gGy19x8QWZClwvwADmvii7nYGiYGAPYhsLtb2bEi7C
YxuXx9J+kQBpAy4x3YYJFUSFamnS2HTA8xsGcdyt0ps87iXm6wE9JudgDL7PXRZvXXH2IEYy6Ney
DMrMTiPBk0cFCp8Ks7yIHqjyBDdm+oLRYe616c4TKCjlclvYp98/7acx6+KQYaqjynQ7CgX8JebJ
05ugEWasMba2Vx7bhkDeKiMpgLeBNzqNreAHhTv/NFJvjXW2GNmDtzUEZVtfj/m1LZb2w3jUVMl8
Q7hJFJcwL0YPmpGITmY/sbcY2ogxRJP5HMHkNN6y7qFXfMcaw3mrTaloRMA/dNwJpnqfJZCgkYHU
QLQwSkkEE3u2jMRmOTWVVnbO7dcpHtNaoBSL+Ycrdl/2Q99cIyJ+7rwvL6dq2JxoCu5i47Pk/+fu
Vkh090erVffScOua9170h0FsqtLHs29in9RSu5U7k6QG3INCPJZatdKqs2H9DemMW2OfkE4Qgbbv
O7ANLHPAHg0nxlZ6ju/JhqZAYqK8dePnmObI859K6KxBqW403LQ2lqI+wSmbZY7htkvXckmwebry
i/lekNuGpvIf1EVkzXx+hf98xKCWWHkmurxvuhdL3MsI7fHdNgTRVtg0NLyuKsbQGr4AHXx+j9F0
Hkb/GWCifn8j9vejiBsU0pyJ44fVwGcV/c8byaEvlXU8jlxL9DMIr2dkfiz8PlmG3trDJ8DFk4Ag
ux0BBL3vuJa/tnWki5zrbr/xp77PEDsbi8WE8vSh8UfVugwCoNUtZIYeXxWU3J6fUJSLtVYzhRLj
PHV5pTTznWhC5wt7Hvbpnk3vWiyj7rX27nLvdlD/5Gwa8X4x8SYBx+H81tGC2qm3jtpimVAoe4xR
VCDGVREu+slcc7SNauEx5w+U94z6XYERK3DsmcP9K0/vFkWOWcOYaTZGdu+i9vP90mksDOkEMygY
jGBi07LB3yxZbvdVM2OU1EfvaYNpALekm3lkdufJIsnDucemQB7mhObMVf958sPaOsUiWKkGUevO
1dWt1oSsCdW1C064Rora6Vcsq9NJ+vVmIWqPIhFxF6AC41IdkepN2VeCL3AcD5kKRL1/jbT7Wtn6
PV8BkKDffzA/vZzJWNGm52Ynb1w8/F0zHGvijoY966R5RkvThf+V4VEFpOTnExPpmvrjB00j8hhw
ExOlBB36Zax4kyjJOMrtuKdKD3A+m7663Qf5O6J/MwB5tDdaCEPxC4HNdfEeGwlClf/7h2aTCe7C
YqYryMG9KDcopxStK8e9lYagx0j9uTP6nRvsCEVdRdH590us/lDe8JHRlBmq4KGC8OHr641ZH8St
1IxkAd1Cm2DGU4AMngKe5hQHpXUsnuyb5hG2f+ytshRmrFMs+h1KW9D9+d82e5a0j3QXhjjGScad
tcU+FI9SsS7tV5ndO1tTKl1Q8pARHlFZGbmD2tdPsNnMh/5VS5YeyGqT+nwfZ8/Zh5WsM0YDxFQV
Nzj28+EGnfUw4mgqHfdvL46Wv8niTfqsvlvdvvWZmt7641Oh3TT5MjP+iHbJaJjQoq68VSqnvE+z
TfJilQdOBc19cPvnKHtItFtFfzYSB0Fws+kSMuEW6SEdmP+StDzrw/swe2/5E0+A6CJznZi3qn1o
XiPD8bN38AhD+JStIncmPQ/dvVTeDeau0ubMe/PMEaoTPfp3uHurBfd4Uk6ReIU6o6UPpH3Rziso
//GNLB1D0q5dDr8tn60dzvo+uON5hweCRVat3usGT5GF+l8vv4zysaicmsi17mSFpwxODCNMYAbU
M/DXzhnj74o9tQNRr2xOKDhMdKtMzfOFX8HoPg3Wvo2JjUSl++hVDzpvQ4Aoe9Sh0ywwilnprDta
9qy9t/iHg0OfHmyqiuG2n2O41MkcqN6G4kGAyMjW5jOPiiJBsv6Cxt9sl/Gq0Pd+uuutXcbOKVgX
5sIa//jFjY9/Ufprh4gvbnxG/tEiA80EPv8tbGf+hnAz5TjhDOjOmIKiAvlrr3//if9wiqAMoFoC
Noq75LJC0eM+kPOx+ryn3Q4Ax1ZE5NFum2Quk6Xx+4tNR9LFCcmLMZ2w8NAigbi4e4tCSImnc/ci
JHeZk8IXBv/A7j+7dhb/8DCdyq1JXTiVvvpl4SUVauqlwbi3WW3Uxg6k0Rwp/EzzToWiz8uSYGrp
yqU09O8fD6mwxvFPzSezWfx6WMhDUYc6hIZ9FwcsmdM7vK43OHfdBu73ay68owU6bCCPG+KjmZLE
Vt/nqrK0DXANNdEQgnWMcu8PDFDcxFEYkLLe424dVw3rISIqRtAoERFkbCw8mYiPKT2HjhnGEY92
h3uAdjnPn9h1sw1wFCnbaDrnkYxPgz/UNHgs9htZnHrtLS9f8gT/hf42pmRQudCWWXPYvkaxfOVr
/7zaF9+7PU1QGKrDNzDsi0eV2nlhkeh+v9dqw4nt4m/Zol4QsvduEsIzFqiwJt2/WoEILZrmD0u0
JUnJh5CVDmUnPX8lY/en6AzJTvMUxskBJQH1RTMqszE/BIm7ohBxag0rfvqeyrRfqB4yPAi1IqGk
1GGdTn+9ma5dD4Rd0mWoomQUu+92myy6ASX4KG8hCc51883YFpBE6kBZmO0HTOgr8r7PJcLlBUH9
oaB9FdMD9aLtjEPZSprU7PapzrnRLb3ARsp0btkuBjEKijkBgfNCrhyrjZ1BvE6Rzbn20qnvKS6g
V9O7MUnvCASkev/t93v0k950+d4sNJeTVonF0OUjry/KwBt88p56GneckU5CypUaQSRr1Ndmrmm3
QMPZQN9lRYdoRV9L4q0iqqAGCoFv32Kv29T2OggIvEAoMNQjT0t/3Rv7qq83Ew2oY+Hr0/GwWstz
5onMZRwTDF94DoKPUAUzoOmzomZFR3bQyAdWpPxObjuE07gQi3Vd+reeT2RYSAWLAoPln9/dJ91S
JV2zNtWlUVwDg4N5+n5zo45XIEFTAqGQv6gEAAAl+Gyabj8ycm8U1NrTbRohKBEnj5CJpPVvJwUM
6wbHrfOn3nfnAhIGhZlgixQDE07s5qbhCT+J6HNAe7UBg086RvJjR5kaRzrwlY9BqeYVDw2FxZfq
36exupJBu3Qg8iXwBl2abD112Ddpu9UZfIs0dvzQxnVJKO7Aw57lqU6VbZRgZy1iR/miH7yOsTqr
Bx6I6QmRtSoWI7cIOKpZHD7kikFhMxcoOhLtnR2fSXyApFSrij8HQIozJs/2MTHplJm4FflHkpDz
UabLJirukkBCulatUnYvDT9aP+5mZn8WxUh2ZOWow02PbNmWzyrD3+7I3b3NpNbxGDPWiTmvotTh
+CIGg5k9evTUH+aDt/XyB4GRqsOdbjlkwc5scjU7rEtCm7vwM8d6eGwL+VT2BkudjzGBOi2Q9sf1
KUU4VAQ7rONMJFya4yZkeyRzdJpro3s0ytcmTeeDWzHeYTo/QumxOsJAg3VonkfISS25vAq3Ir1m
tnPJWmkGPO0mnnjvP4mdDCXoZkpRncQVGT5CsBC3jRSQl/ag0hzqCQeMcpaRyuBB6ZVFGwBVISSU
fCSPcWUVHmrljf9d2IAKIpaqjTgULBXMSaUn/6ncE6+d0SwpUXGmxp9rgJ51zZ0Jgsbkzl3UXCv2
WmO8JsjSQvU0KRaxW7Zl4oztm0SSZVHIxKCozJzaPRt8qTgP/VsasTSJ4a5g93ph3a77h97G/llB
VaRCfXLVY17rMzvZ4XvM/Q+zWGqoHciaNxypWnrUmj4WSZkBKiFZ6lKUCLr8YeGTDFS79xA28a5R
9BmOaewbzVi2PVan9OH38wn4z493InIO9meCUevF4RmUA+KvKAZ/pH6YQMHIL6jVdKN23U6Jhp3L
7M0M6jVa0zXb73nC+epaB2+IBNTmfDswnhpCEjmkdEEmyFFvvC3WJqphlwoxrq0Zw7wlYJanyLRu
efllYZo7SzQbUWOIijJ93g9Pk8PTDpI/o3Lne+R8dmfVljd6k9/KmXisYU/bDXExTNMMvICwEG9T
sCgyTlA9rHlfe9QIcJusJZxU1ezvGrZUpRbeBcqwKug0puVMyR4qI7ZGcx/VVRHw9ek7AhFrm5Oh
WE+KkVAqqZGnn3N4o8QUFS5oxgaUDc6BjhWo4Z1laKN5j28daGl8k0xqzFxzYEjN0LmV6VuXgfuq
Dv4UsxcvplwuucXFx6MFZphiF7O+7heiiwCIGtySliNbvtPm0artdk11GjKFVEtUUNl5UrPpukIq
O/OdNl34WcnkAZBHxZ+VbOVyBRwiYAPGsnOefLRSjWMLlsRC2uHJANg4YTf+TntYlcOCn5GHXdKL
IJgSlZOgJwsYLSjNO+QQGFg7kcVzHdgHkIG5QvRTgu45iW8M9yhIN0vQxGfSfGA1VZreAkkO5KtH
Ye88G2+oSiXIO2yMbdnqN6l2HiN2iEW27AfwwCgXQsjp1TkSf4nruXELttWAwLxBp77ftcHaqO+a
ZVr0HET1SvZNR5Y+srGd13wfLSOMvMicjAVAsnLhhCgJbMCAB/zOMquZ1P7nMXvpkZ9qfHWCvBYv
wYmrvg3lnyEYkE8UuCq5s7MbmQolAs+BzG9muS/KJA4gyQxskZm3aO3kua6ry9bQZnynRf4UqehQ
vKNtsaMsnjwe2uzzZPXMHAHZC6brnEzMoZ9JoAJ0OWdTDqqnuqcEw2UGCG1UvLWpZ0sQ5KyTMXVq
bPOTl8mNNDQluDOTT5xtMi4I3DTEfQwd0MglOTxNHM/cVTLWsY5Vaizs9fRFSdWrG77IBLRHEat9
/PH8uJJDdIwJcs04iloNOeWfflxbNVUY4+lkL1R8mrEOLJhyoXes8iSQzWSiXCsNbD8xH4nhDVx6
22vAnU8/4b/FD00+qxT4uhrhH9812nVZdIFKntC+Rvuva+eCnFoCjLBSK+nJxbXLjZ0a8aIzogMa
kVZ6FsZL270IYzxE42070mYMZ8sMVsk+Y8faqwoZ5o2j6hqHgLqYyFM4YSvffAaoVo9TghOKfE93
qgKzbhn9pyiw2RC//35qflv6TR8MSQufjW5I5tz82pt0vieA4eWTP8FJ0hqBVeLI7UNUbXi0JuMh
6VaFuOYq/BzHXFxOVVZMmg2m33RiF6+qgGsu+ibjcgZgFDelUnxKnBuVnXT2N2YmMsi3iYr03ziV
1pXpzbd5FZ8ZvRkC+AnKakLY+PqZq8jvyMoy6L11Gm8ZJ/thFOUK+ceijTGA9PfoAhmGWvDO/qQ9
AaYbkwdG6vrX6v2p8/t2HaDY2QbJFBT9F9chCyw1kt1e37eGum5RkxWIfl/8kAqysWaFxsEZEdtE
iaBy1pnke8cdFSURlW8KQPSRAD/N3wWsTcLoKU2QWFn97PdfyGfPcfkeMXaZuLvonE31ons1OOmK
cWjIbDtljH4S9KIE+KofibeM4hui+eZs+yuDGLB+VQERLXcoBzqZkuOhlZmICarhK8/6z8bw23ua
LEe0j/gmPheg/8zESXK1UnkgnEpUhNECKW+0xdBPgQWMfkdGZEx4VFBLvf9WqyCy2WU3DTCLAH3P
WWg1oZUyHqnUQbUcdK+uAfACmQcJgxxduYLMkZPYjqyVkGl/4d4l+0R7g2UdBefaOMa5t9AJXfWp
62L3P4QRfnPuVl78VxnevD5fJ8YboEAcp3fJrUFFPHXYRvOSoX0o2tsAF06eBXDN1EURPScm6sHb
HEOj+jRKZwwXUSlNfoTCehxjfCqHqfBG4Yj4H3SoF7P2zOY5YdI2YHi2d1TFk2qVvL2ZrS69hFl3
j1xIRVXxx4W4PSPQaSEaZoAKUVWSo1pLWywK8EOt9CKFhya9zRXimJvN7z8d5bIiA8kiG5aGyNaG
FYM/7OuNFpEh0uStXx6acGvEFutFin3M2lV9bEeJlEeCXGnHe+/e16/NlD5/l19/I5aCo1UhnQeP
B2vcry8+dkZR9iIsDu7kzFKfS56r0UvvW7Oxv4VSOXCRS+R6Buw+RIN9+67H84Z3KQXjtpP/BMm+
CI5W5gTy32mrduXafL/1eXuKqeOdY+SFBPPr25PT1i2GNCrgevvLhvGL5btw7dN91upvHugFvBzG
FGUi28dODyaohHj9/T2o0yX4cokmuzmVAOtmONHKpfPIN1oS2X28GXV/iP27yILiAYR2K/WLgkAW
+iPsFdpGi88sJ2FkpeWqN17NV++kxnMDxC3MeDywZONxI1DsKdIa3/2VK/XTmzRBrYMytrhel5NI
0fYV4EelO5C050TWx/TL0bON1HROdI1g/f3RwBUxVeYb8BAgnV8OOXwpjZqgb7oD4YtwJGk+OXc7
45Q0+rut5TcZainDzad0E6OLN5mEGqrbDHRhjXn6/dv5tiRmWIjjl5koO1bQAJepZ5mqxwO3R8dA
Y24zxWsdfBSsBXAzTmUaJvsR8soTCc20wRtG6Kb5WHhrzoUiWBX5CenfoN1O/cNdT0ddHwKdq+Z0
mtNqSxu78jVB3zcD0/SOWVTiglVllaXlxSwEV2WnmX6N3CG9kY6Bsp864qU+19YpeR3LvFhFBAst
C28Vd470ajaLdl38D2Fnstw4li3bL4IZ+mZKgAB7iZJIUZrAFGrQ980B8PVvoUbv1uDeQZWlRUaG
FBSJs49v9+XjUzE+9XAKNyREzKeIvlI6epLNwcA9/2923mzs6mcAMf/7y/vfAvd/vleD3Y3JsauB
Of2fnz+nlkx9Ei3f63ImYmTiWqZDqTnnDdPa/3FeMdH8tx+GmYOEA1/KALdFmHx9VP5/J5Y1Tb1j
SvlwHmHAEXBr2/wg1dNOwmyhOlQuua0NxM8hRYcdLjX6jVlraC8WAEN7M0apC482iOZV8dGCebmJ
5ifBUK/gydg3XLZMtGVUqrM1ZS5oLpcnL0LwunZXgwxr7YrIwdBl9y8VSahGSMHERSKcRy6K12LC
L9UgsvYkl6w9JmreRph1DcgJDQklTAcr2GeMKCAdm2OrmNsGJaJX78OSfbHpNyjjS+iCziFm0FrS
EzCzQLfCnUKrBCYedX+LshypyHKlkiID8nPN9xLjgSrZYQdVdoBuigfE9oo5Oer8FwmBRLNbbPo3
Jy/GGchZ4wq0NcOkcqt/mJx2oZi5OvwO+lpozxfSDln1k3R8HW5AU05VAWqiOhNFbFmu4GM1q2eo
NahL+s4qkIsU+RCHGGmr3wTajobIm+SlKyesILh/+JORo6wwiLEWyCaqtjgdGqlhzWywy04vSzJQ
YxZ7EN13tmx6df5SS+dq+CV4yItX7mTpvVNJJljZISbS0EmN103UwSbikxIESzuGUv/S1oULKLyp
iEzDvlQkd2RcgP627ZTQi0N1Z3LNoVGHBAeIwNJ0zfQx4eHt9ZZg3eukopP9tSJmcH8aInpi/JG7
bypdW1M+yOYYdLjC2SmsVoBwBa/yUdS8VDS+VLJZqHbd5GAk/2L+4+FGeYvKJVbcjeStp4qr8/v2
VLTLqZPxXIzpfpGfdXSEmMriAYuxKJWgCfPARp0o5wh/U72pLbRrxEozJqqch74OADEL+pJE62E6
janOuxz5w+AflIlm7eJrSottjKjFZm+eGH0wH6hpdwxHcda49ecLpVwYDNTu3jNRxmHrWd3oJqYU
aLQSgRFMC6+OU69TUjwOe5HdzWVrKf1nmtNFRYlOFgHXSEkJ9+O2Lb8c+2y3Hyogrxb6VEm+K4nO
qlO4bI6bvPRkwUloS4ElOfdegovvWvMv5F2PBKFFDS22IFVChoREHHIPpJI84s0iEkbj9C4Pv7mE
CqPdE+jJ2P4YjvgZzTysi3ibZwglfKCHxgk0cy3ZZtHZjUC1QOQ/NnqkbzrG7BzdNZn+6XweWq5m
bGJXqucl6e7CpAWnOYIGkyf+0l627HpaOKej8sjm7QBbifUkwrGzmW0/yahX2RVP9XUxvNE5zTR7
v1fCm1HI6KFCFSbHAV+LH1y/NUEuUYNMnW7ulqmnz14PGAe/MnIKRWx3S/KViXfNhn5kqJwsH/pD
qnpOy9sLeI4nyFKxPOZjYhlULPuCOHeNfrZhKVpivPeb3eo5Z+7CTEZ/iks+HYunLk5FiIk/jnFf
aGRW37AiSyqrW153GaCWpI0+QptYPlPia5UAQZyW52z8shlBlHw69pQfiuLR1fvQkTYstpBG+DwY
PDqXV1j51hQT5uH2QqOPgw6Gwm6Op0QBJt+54EiOefhkhD4xxI0z7AdZ9bRJ3o4KzbrluNdrE9JE
dgpZPRs6waEKyTvaaOanyUNwZOef3HvxgFXkLvnJUn81S3LjmA1+/WfROKfR5W1s9fplaoFH5vle
WpWjiQrBlzG6Fw3iCzXgbQszx/lZcNREjnZSik80KbytiR/lZYSUSJeQdVTHf1kWkmrFa5HCGhAt
JMLuCcwnzIyrI/2zl5E9NOuvWaUqivejzI+d5ziJSX1tIOOCwwdKs6bDEqu4ZcY99BqOCuCf8mcG
49QqKAzkd6ZVQbfwcWiBh+b7mN22jcBkUbHdtHHQTtxEEfz1JkMiIrt1X2Ymwpqxlf/ww8z0Sz/g
llTYVX5PdeV3zWWg7gfo3SZhQdnux5VnKiiVEDoROPGE95juQ4ceaIRqDj5nQU9JdrnFBnD8ZJuj
sR+3xnsO93MMjyXAIwsETEdLwup96qMpiEnU5awFmnDHgMf2gL4LXgq7RjQULEmc2zKtxyDnTvgT
z72HQ6Qf6IKzvWp5j6zdaT8BjlPkCU4+c0cyHatOAyzxyhuGhfK7XH6Yyb85+zSg0iGUEaHopbvV
7CxWkkP1TIJnHn+nrtvaQx00dJUz2SdSBLCBx3gqedZ0k3TfipnW0AEFn+mmfYRtzaXk6T+L6Hy/
ql0RNyWLe3aIr5LSNKky0ee0TcuOmnUsaxkq2dP7Uj5Es1PrkyFvG/2OdMa7d6KorYZ6cFrjeuDQ
cZhweqUXkz8SApZe3GxdDdR6L/HucvrcVZTPvPrV5hv7V1bLjXOYjI9IZl31Y2NRwe5WFA+k+8Vc
wC/UnqwjpMuGv+5fDCAvYeb4rXKCjbVuRIwwfqrmHXyunQp/Q2Jz0ISCMjvVKxXLbTtY1DZL1fRD
5A9RUPJHlBqjC/xlc6BWudVfZPzCethvi5jjlQPBSMuDQf/YtM3oDTW1xXMUcVXJYvIstMDKvQ6C
X75ovNztFG4UWWNut/1pvEsUvRkQYs5o9m7qmBwBeNAsUiWluywQtWIK36TrnJ3i7BJqn61EtJHA
/QKjmCI2RiPu5bxWjfjuWOCYtnwN56e6RKMvA8pKmYS9pqKSQcbL8TTJ7dmOPgeMVyAFR97trDLR
/nHPHkMNUsv8rcR/GQMeg8uafefK3RC+Qs9wBfmbSX3kjkyaM3kn8gyhTxYJTvfx2Pa/3AHJk/j6
nsw26a8nhQdAS+lChKs7ARw1O+sOQn0bHd+hI13/kBntSvN11pAqy5PW9TzFv2OQDfOwr8htMhWf
Zc1jReqv850Bv3lUXjN6pUdQSiNjpDn8UXVZ61u5/k21F4GcrNMTPrJv6jnPVAUESv9YWuag/ZQr
HEXUgdBBmJ20+qVYfNm64SA5IeuiSNPTAau2w5kwMI+J0VvATGZsq0tD9+TunGn2abCfeiZfMW5r
o0NLVSBQkPnSYAdzNCArpRXLMoJBQKs3BLMxmb46otrYNjyqMcbjo+4csYu1o8RjLU9/69FwR/0g
sVxuVeseltp1jYkpVusJ618/tF4kOxuN+YbH+Rom1fEMtjTSLnSzUjJ5mnHZZI7zplFKsiJIDJBw
lrofpfm776KtMy1fKSnFroWRmtCKPcxnXad8si4Ogx15Q3bXC4SO+lsxrxoX13b5l/WcBlrkifAz
nPBc6bInMTuCVg6iQmw6K2jhGJTgi8qi30nmA+Kc1zOck/rYkvldOYdlOLOfGy50nb3KqdiXpeJ2
w7zKpVZYbOQkOsjVv0ZO3Kz+UoAr9w+Ql7qBNR25KLUxTOY8OM3thGeqsuqz1syId3yNkeUUK4R6
XE4Kz7f5CPYir+SLkJSL7pTUwnAxrsP6ZBXFXpf/evHLnGhySWitKxK8ydRiceSYVu9KMaUmRnPM
xvLZlDIuHPm86br2J7H+5pBn8PyuaN2lK2TKF4oPlTxVidVJLTqPXQogcoxNFzFxoNRk8IrmKA3/
6h7B3KlfYzUYGCQa+AmJAd6nYB/M5alHCDSg6FTlW50+Q5RRnHGjFpSkI/qtW8gZF0h9Mq2fGpOZ
rL2X8meTTL7d7TJkeUM51A76FO0140j+hAWvarsqTRROMm4xkhkDTw+LhzXKZrwgVesselkcSsNv
xkPfkmlBE7DZa/oJDt36Vksvlk1j+lXpVxE3PilN+Zra2buGwy0Nt0Caj4p0kyM+3R1zrnYLJ8Pr
FcOvuvR5wW1vsFfk3V9bXw0fdz08SVUGbkU+JqRvnfKB49Hjy+fLrZtPOaU16ks+AauOLh2TclO3
PxidycKBCviWyNfK9u+mNM4ywFMS5WX5CO3fTPudw52J5m7WW4NweTt8FkihtDBwHiwe9aZ+qtRe
o07nxRhRdIl0j4FEDIPb5H5cf0bRQ1MNd1he10dHQU87O/Ch1p7lHo5Q+LSygzVnF49tkJaLW0if
FlhIRxMUZuteJG2Gptvmmsx9z3BTHGB98kd7a6G38BZYxrIst7H4YU+AUMBA2MGVIb/tV2p8WpeB
LKqhm8w0A+jxW2d+Qo3YCJM1qERMnpPQ0GqS3mLT6/8acHFxCf3jOcFu3mbXeVl2TVyw3gvXmFmO
/2TKLpVobuNNhmPasA5QlMG1FJIY92x8KKPOzdtYdeatYbF25QvwGnktVjI5vhgZe+D9OFNJ863q
a0w4c2XGb04QDEukwrUTac2MD00UcwYTt8v8foYjjudr5BczeWfU31rF+4FZJ+kbphe6XiAfjZVX
hAskB0hB6k3FOSqGv1AP3ZZ+y6X80FUuYWwOW4YE2fZ7sjahJZ9SlXnQiv1ptc431f+h86564X8r
iWwvVHRMSnkUSOX2fyk/WSbaVJpBWKr6w4AkIrEzUtmmqjNvFNTrrj5qMlcE5WLA0WBvoOpbW92u
gdPI2tZJulVVAF1DzwcNO7k5B5bRnlYCzhLTvmL/CC4bM+D+kmLcWB2CVv1Rp2yjQI1u29vMCDKZ
z0D4dhypa3ixOGbTX5IplLEAMY0p/ZwvOZHMGnRJwaVhZXj1HDCz9FgwgiwCnOy4JSTp5h1FVdSy
af6SXgSqccdzO+bdNYZexc0qQ60BVI1DVXEVOnkTO/vQuEcXzlvXgYfgykBfM1AvYgui+zaHZKsk
R1xIkfI+RV9zs7IDhxMpScSnKvle/emm+jvb5TXVxx3SEZe7tai5pzj9Ptcnp8Q5Kz8aIlsNi/ts
0XjpriMht47uLNDd5W8hf5U/+jovDjfu3946B3eT7UlT6kO8FLzMFdG5VjWCiaeKRE8EB1ky/tmS
7Y1jHhTZAYVVTt+FXF9NgjzmdG1DhoTwMcnAuIYnHCRj8aiLxTOMQ2Z1nmSwvv0yeImNmGlJsY4K
V0nY4JtRp7CDao7lVGKn6dQmMJOCkOx9LVYfCniNLWSj+K45LHA/ZeZaZls/tSTdLWz1nGtkPIxv
uzO2Ka6LuX9JrcUnWOUq0tkhPyZ/5KzprOgDoPVGDSe/L5vrAMlkVlLcxCNgUQUDnIXs8JileLuC
J+h7POjTQ9QAUuyN3VJfA5KirwxXMr+18U4gBcsuFZGQ6xZtn9RfVfUv5N0lEX+o2b4P7X4ZWSIc
umKAWnWXlK8ipVe10LzImM+dprq59AGLWjauOY6HviuvtrA/uAG0KfxTHsnrmywEalFBy78rJc9M
6A+VgfD41VIILpGFm56TR1ncq5G7KPde9Kpm+Dfn6ibhobxCSEoeR4po4R9juZ7OUtEFBgelGv/h
vMIE3XkLFUN5CjHJVuKXBGVjVP+s4hxNTLsEnNLFmxPDL+i3KPrqfWyPMg9zzvAoXS5N+AvlfsN3
6ZrNrkYOaTIkL04AvaHBqIDeRUJ/5C0d9d5ivjGz1CBBFbbXCZMapkZPjbG1ZNPeQloIOdVkndvW
oAsIQbG/ZlVy7UemSCkJz0LC2Wbg6WYvV0X9dip6N+oeCp/ryhj+KhDo/MHwfJWoPxrGCBs88Zgr
LdhPUOy49DiYAFnQFiLcUK/Upe2uoz+bEVLmjWdK/RZ94K14C7U7Zn0vJPIsgVemca9fdGQE4Wom
D+/UrcuXUiu83DYCfa52Wtv6SuTbofVjLUynBQJDdSwUiuOxNUABeMMvXLAaqhZ4Kmr0k+IYoSVX
YnopQE7hpqGAFzqMId6bwfI6tXfr7D3OeCLbETs7KCiOEUVehw/N7FcIS/IlS/on/stDW4Kohdxl
9Hsh919dmmwrEu9c8n15utrVi2hjLEaOv0w/SvteO3x8huxccoHHxa8N1ksrUX9U46fvqk0OwCrP
6WTW1GNedn7a6G9jgv5Xn3VuC+ZYuIQIOPogagJs0gb+5rzEdkWkgcpUjNjE5ZMxPDc8aJTPuTo/
ybLYqtUXv64yVtYLc+XfxIDvcN2Lu/SYkrIp8M2O0TmhupG/yn94QlMU9BTZyRy++hoYAPO/vEvR
hzN+t2iAFszuqHnIM7KLegC14anWZwp4qGcTnigvY//Zic5Txty9zBW9YOG/uaS2hotIgljomA6f
sXuUIhiVn1Eu76b+VNcRkg7PvNqhC6nfKN2f0Z9kZokGnnOMhMVVBv+IG2rjPuFtY2G4UBC3Bw1Z
QvcyRxwyZMZ5wFd7VpQntaViVHnkCe3zUBfi8EXVCGlmz3DLfXtIQAh0rjwgXSITSowx/YrWihBz
0j3b7A1XfxSEdACUzYKtkEy6WXIAYw70w+vivGqj6lIZ5a3xw6XBVDvoey75yANWIlGJbLol61zN
xPs0ByaOnzCaXiKWkxlJjrjK2ArPXuXMJ0vcZ4D8dQL9jQ+s0LaLlAcCOU0YZHEMSmWcjyojj8yA
1yYfhWEE+IsOSvOaNZOLA3smFpVG7QvXwySzcFS5NXTppkAcmD5TJst8nvxJlW9KmwQipNwMFC/T
eA+aP1QI/Eb3isqdtF28qkI6Hx52H2LKy3c5fUdRFihKuRtZFID4fF69A1aYbDWKQyNRfsjj9NGb
T3Yrnrs+8jDYfeSa+W5l6bWzgSAfooaZInw1Ge6qjnqlDDdqfcaDGLV3yAOi7DlAd1b1YIRT/q0m
VLEa+MLrTFyYVA838uW04K9oUs4rypzM4hHGGr5PMiB5IA/Piw4jbwzKMN9J/Iu5Q5gKf3Xtu9X9
vIi9uuCinZofEh3geCJoxHGSF1Ui2wz8QQKZbjvxGWtSG9+BczDrsjNky9xbaL4wPKmLkqOeG99z
a6R+JPeB3kzr0TAPvAVUE+uaeZRNsdW06BwOP1rW8zaunrNodIv+OlrgdsbuCaNeN9x1ZDC7LC78
UZ6GC7SMeRsTh6On4NTqIwYNh4wrkrLEg7w4ZFr/jr8bYPvqis94G0duw2+Xh/HgGJNvZNOPbjJo
j9nRMMdbRMtE2eJqhZStcydCT41WnyRxveRWS/8m0WwQs6oOKadj8QC0XBb/qLXZRqK/pW3jySHC
by2ouaq9unW2NQerkHD8ZdLZIMVgEr1jDCh6fMSp5snMB9Jai5d63D03EAjYNgJ3PwzGsTXbXR8n
gVbJby05iriW9okDHW5KfG3NGzfRdjW4NdzK6lSntq5jhyUzZX/oUv4Z1q/ohqJQVglmGE4W4nz0
XKxSTRMGTqFvFv7wdSlB/zxoGUCsBM8dlggr9SKyVF91uNwZW0mhJaW9hPaJIyFEJmg13AKvGTPm
PCosDAIbaX5BgU6oYjegRcbOK37gDX4Af7S1i5It0Ax1X2ntI/v/TZtWlFuD3+kp9xHigzr5Z01F
US7Q8YeSs6Lc1aXc8Y11j3BSzxAkP6LQPqI03rqY65sq/uyy9OdM2UcaYe7GuKXsxEbudCPUJBYL
wRitdns2Uo3ErznceFGq6ykM8IUkoLxMerOpJQ5l4wnCBVBaHPhLFejymzOBhk11l9hr2BCSWNTy
Eg9sdPEVUh5VN7UrrqOs7srJPKQ9QyfUdyk91krhpWhLwgDOsFQevgyvDvVgKiNooVzY09vcWqDf
rvQC7iUjPmIYRqPiwaxGXt8/eoeclcwyMGdqFTrn4rIDQuc5jfRsWLhwImo7KpFftEh/UgvjOZ2H
Q4qWLIfL2sDR7M1sP6v525ThSqpYYoFIuQkBpNdVZh4FjWYf42Wo3KKUT8o0XMic7BWn88dl2FVq
8ycXgL1K7dS31pNhmH7ZT28TYreK0GBW43lsOsaFe4eNlAl8wT6LmU7tP2thfhUAVyqArhCzBiyf
s8JI1d7UgfADwJNeYjeeht1rOY5PUVQFJl8Jf2AwC/WSZxW9ef1xyQW0H7wIhnMdeYj1fBjbjW7/
KXxucQ6DnFTcQrZP9nCVCbBKmJ9SEztfggzTUxoDTQ8cMa71Ijo08a16i+ujGcJ31zxIP+vx0Zrc
Dvgp+YLaVKFYmJUZRklxzzpwpRVG5YhbzeNcNNdaP8v6LzJnImeHQQt3FCLUKyEXS9PZsPr7klP2
NLMQXCQ/7W9tjcph5i/qBFBJj5a/LFv4ijlQ4eqInRIiFvoJvtJC2kt6hq6NoaFRyfoqAI7jhpuj
arkTzyNNfBU5QDTKqDsL7ItT4uWPgqVrP0UBCIgfR0iMB4s6rdEF3bR0a3hqme+G3AlqbKt2j2cN
QjAq9vt4skKkKYmNaq/spri8DgWLMcdkG+DcDfhRLLOpLmEstHghBxzOBuVOztppjk0xIv1XDX8R
j8NhiPklKEJOSRtxKbbMtBgJ9/VY73n7MGqnZ2aiE7Gzt6XuNkTuvLDOD6r8Ol1geG21qdmZuMBN
GBmVDKKVSOfgRW15nCj3i+/bE7XEm+D0rW8238F7sNn8Bon7/Xzi15J9cNo8n/rNe755f9+8B6f3
zuf/T8/B+/Pp+f0UrP9XboLRnVx+mc3rZhts9U2yp/jEfT59/+dfBPyr0X0PnhuP31bUmwGjsIc7
Sn3lvRZaQfonv5Y75UV9ZoH8Ynu/gFs9tP8n2Vf+pGB46/aLy8Ju0x4jfVME0zH12MYG/St7GNTd
A7uDTXUuAsdNXL7XfmsFy7bx+4B7/YbH7cqceZp+wTaT506P0kFzqbHeDwNHk0tpnvqK5mufvkG4
Li+MWImzGb4BDumNN/8on6wWNBYVrO++YGE6X/pPB7BJJ/hG/IQk7QaDO9oubGedD7V5IgWtVdsB
rvOpPBpbfjNCO6S5TV3iQuGsR6WWhcwuawhWjSyN9mu7Jm9+LS32TR1hDayvzcLE3Qo3BZwoc/Ba
qe7HNPOZq6K117XnMuW521A6XWeHsKSEopyXox7G/uoZNuSfWOYvr53rBWUp6o4DoDEZuTlhBTvK
81EHb6bk7wqrdX1Q1/z8avU2hlsh5N0QksEaPyoJoQuEMsT/vVm0G9UQyLdsU2DKyiLa27QA2AVD
GWAVi6V7ijwxYbFpuWZnhLAmnq+KqR0g1zNyIRiUvorFKJnOVJX7Zp+92KUWaNPyUcTRNocTly9D
oIfFgQY0g4/BTA6lqZlHxDb3NAAhA3jEqOahbFJcg+6rziEZJeCTKWsqmBAYOtYeUPo6CWsLWMUO
TWRJ4fVkljseCLpkbOzpc0BhbrjHiuVnnTroex5HeuVXor10qWr1GM0sM8gO9OgNsdADLcYimQID
tP8Gm4+u3B9MTQJRfVsbkCy59acFH1L7PfTn9ZUdirVAl9VAe1yBg+tBQ3lAwr8RChIO3PO++huk
j7VZybmQorHm0GdI2kS0QJbMmwmtSY5MR+Egn+0pO+flZrRFQP1A0Ahra0hFIEpzPySvDLVe2KpP
Ng4XRRibgnWlAUGUB+tYnPopPMUoNtKIJE0umDk/pmN+oCKpW4yrKmW8pmjZOYf2rAaG8heiw1jA
JYG08yftbO1mKD6STkVJcw5WLBHhqerhZ1MoaoHjNAXRLJNJWmD3pM8j5Hk/SbSuZpc++unkAAaN
Jdw2uTvc2ZvkHR1kg8PBbXKsP9FbVg8bHQo9kFv8XN1M1yOr7BA6V9i/oCxivZd2LMFWp1GkyG5M
cmGp5ZdZt7ZaBGQaeWUd53qUEYucix4dujWngrjdrU92LSZRtqddMRkAFhT3NQoHEIijR0F+AE1u
Z64u8WTskKYv7FNQBfg6wQoVa5D89PGlm2+mTBVUy3cJKUPBkiiWB3gkLDsAw+pAzYE9vU4Ls3t3
Kc2zgWMqTAMDHBIUhk2lX0PrXkbfenokbStlp9Xubz76et+Xz/xDpHwDx/BWRFphw31EFy4+HRNb
jaB/S/cmHFY2QyL5GUM2XEz3mxJCythsswWSlhSEaFG9yevJzt4x6r0Wwhtl31IGEy16rLf64V4y
QsgRJoV/gg720Rvml8l4XUMVdvQVZRiA5VABMdl9xI1COGA9TrRjptxSTvqx3xOYsfK3Ai0oB17L
S0wT6qlWP/LsfUZhMV77ZYC0nr6wlZNTZCpt3XxipCVgW51S8w0Lj5/xaJBNnp/RJURIaavfGTdY
gsMoUkxCc6T12c/1QtnF078Jd/U6Fi9gC+CG8J1X5p1D3J+rhWDukHixSt9zzRrmDHxc4YLW7itn
bbllXaAeLULIBEJ4V2JVcIfqK7M4Ddr+TW+pb6NJwApmdL5FfdhGASAJ2rIjo2pDJZnCbVZRSw+v
uuTn3M7mXqULHOc/G8JgmT5J8WDM/JGm4mBPrD6agoc7PuCFfl0W+PFqjY74wNDZHYYu8fx2ND1b
4Uq0BvCSXUQc2exvpvXBusTNyVqWfFzREedmwF20ehQWN+G1/yua8FIDPIjzJ1GSqqRUYJE+RiDA
+n1kdRuHN4cLxYSJw8b3WJYajkz+1mh3cFclA+iwBcqSI0qmPa8qi/36cZHWsDbNBTZyQJVwLb0U
6Fi5uU1IC7z3/HM9P00aBgmpd3l1puwVrou3llot9WtjxqSNGDb0d97jRUaqIq18EkcZzx0JJTJC
iDMqY132HrGdA7cJLXCgiUrXOTvCRdA+u+4gjhq7HxUhJ52LzeA88QLEw8VJv3jDUg6wi0lySRzT
ZBjb8JWtkgG1zzzGPHDqilriax6pTEY5FnUkwG+tebO5RhT99yIJf/1xqzlMy56l4NkZ6dHlBM8x
hoxUV4ds5NrlSM3AswYH1DCqG4YNefnDhgfeLWnUvS0T8p7uJWpsXZGJonLdzEhnp7i4l8MCBElZ
zMu8FF63EpRZ/rfGjd8VtJRzZ9yXlma92ZGVF4zV82tbv4QJ+NDpd2j+oy+1KL7AjseVHpwxK+ha
70ms3SneALfP7T15n+R6l9bOQ2YYjmmpbQrissuIm8q+6iqxGsU5RzKyg2S/mOW55e01s26lSFZK
01PvvNKPedQ42rAnArrhHFnY+34AV8dRxQJDaTc1tfUpj+GCdqiRzGucD9sWdHeYm36XmBgS2AFD
HkNZGCqGnRKIZUa42Py1WTOr4DXnfmdHR4d3xcqgb4kfVbROmqXm2fy3E0EXkq/t3GwV/Fk6HQ0V
f1ZNjVerYMRA8VWj/gkUIyfJ8mxF+W81J3u5prkhLA/CsremNV9lIrBxiO9KHVwbCy8f2kClUbTE
O0VWFo1KsM9Yo4fWwFWZm35dfKfEKnKFQOW47TL+Wu14HDGzkMqBha+8Gc6Ho+0s/uI9I5SwZU9n
uW5xRqjjvlkeFg6NyppI7hqu3bzVowUtkMRpFR0EbtSCfJ5RoA0i3ANIUpGyF4DtWUqiWv5bOdMG
ViCWvuj6z1OeX4YJCO9W/+mNw0pso6ngScGUZOTSfy5H6SwtG3vkvLf6i17WlJTIvqRSJ/lTx5+A
YPTkXNDbNVmKu0jakbD+eZzC45Lk2xLAL1uKXq+5c/5TxEkDBxeN7zxXKCtg21GwXWVi5SfvR6Rr
O4DgQ4SdGsp2sgSSIQdTd0/5dJDJ2cKNKyPpAHya5EK+VbgB1c4MR+Rn1u8ET15JGFZJsjcBl8xy
+RJ38fOEXlbgO1rpaz2tHWEveXKZHaXsdczQTKVHC1YeFAxJnpTldwq0qKYU7Fzy7WPJbC0+mUXn
azVPpUiiHBoEnoOP10DBFQydsd1DseCbayPUq/2qLFWafSCJEEQLT24JXXLGrVlRxNBs56z1S/2M
pYpOEs9mh93Y9hYzHV4BbXVkdOew6nwu9phB8OOH72LQvHh95bj+dh1/YPeZS+muYcRYS86hd0OQ
rnnrrrKDnBsH3BqbDqVXUb+W8bdX6n9WZB6aXD1HOjiN2nha5EOtTte1vVa12xMTozU/hYJJHf4N
Bbj/7IGKuohOEly5VM44mQZo9FpXGLlnCztzsg/Lz3DxMhPDdYaDkuGDr6E68TXEjUV+IdCSKlCQ
bTUGByk79uWx4M24mNCO01Ocj+eoP5lor3brPGnNLVWPLHAXxY9CeOzYAMEMgnZuPuvsORrjPU06
rA0BENYS6/aIDocZiSyzPFsGvlUYu9XGJI9ZMHAjrRr2wqFuuhH0GyG4wmoSuXGEeLEXU/hnDphg
6T6amsxLYoG/1Tk5qzuysk5TSVOALe8XJJmywKqa8TEymvMQGhdo1FxD+B/SpsMeiuUpgQjmIFFx
1nuAuSXS5mvmPlvv5/Fn9FFUwO9tda3dGV+MPiRpUb2qa8R4jvcxPxI4CeuhOrFGKa6Y/z6rofKl
Bsep3e9hpR90IxwgImRweUIUg+4uTwME3X2cEyZudH8tEwqViUf6zaTujIlIErcp4rzIYDTGVSDn
xP0NvMgI3elIOYJMkXa+ExV4tHx5KbLiGqvHLuWnw5mVAQipudvZyCprydUynkU7n2aUNXnx+yH8
R7vHriIwNqaphdGEUceeu/X43E6LckgziflsXI0+n2mJnbaN3xoAiDUR4Wpvpzc1uq2FZQXgG64f
cdQGBoeAxKuWZQUz3T95KreVk4FyA9xkU7oUTiw9nHnfv5TNsdOnbchXF/m1KxhK7vTrUHM2I0FP
061Tf7tSejab/MBLIEFywKU/nPv+Oo/nmM9XkSZfgoW5HdBujTorsBWzsfyII+JhtnI0YjxMJW99
KY7YXMO0XHOZzZiGXjmj4qyVtiUuHp3UJJ0RC/UlUk4p7dh2Xk3/WihAI3C3b4p3bfzUBfpSBX2H
t4Px1lsrmw6zhF3//T/OzqO5cWvdor8IVchhShJgDhIV2JqgJLWEnDN+/V1Hk+eWu6yqZ4+ub9ui
CODgC3uv7VTxTgZkYcSjK/Mas7SzQSjSglfxstCdrSEBTbJDKVgZqfDGSTaRNxzOIWYXdlSrzAm5
sVQuUDSAi7H7x2mYHgKTOQFqM47BuD0ouL7Lrn8s2/jebIwbVSmxOBzmhpof4zl8D3KksarxUlEO
z/eczEo6n7CQMtf2L0WsrltJWVjlG8gaRPLXtFC+SgXJzJijJbc5TDwo5aeg0u7FzdYn8yEqm1sa
oD8oHTfbZ7V2GE3HC5yTZjg7a9i0/WpKZlg/NjGGr8Q8hJ998RKM0TtT0u3UTNvSkM96JR9zYD43
2WQXIQd7tlBQyT+7wlp3rE0dzCu2v2eFs067B9ti5t2xw+2j/eAbTONQnfiw8MbZcUc2v5ssnp/w
D4YfgM5nkNa2MzAtYxkJmKAdb5WKLgMwrlmu2UqbpE07vu+G1lMR3yo0RkAOROD9K3vMQcdgmSQc
6eimOEb6+W7gPpQZvxtG+pYa852Yn03qsEZzjIsMBTQGIKx5a5IVUD1Vzwkvw6iaN0MtHeiNsDkE
RM0wieL5zmioNKwPQX9Ka6hfOznNt/aEJkr2r5ZTkGDMtUWpLOoLHah55d91Nh9rOth8dGIJxWpH
p6WaJEoHSu86Jdgrmi9mxOYSlEgYPpVFfCnH4VEyTkWWo2UMXFrIGK4jHbbgsWeHnnRYmd0bwhIF
6UihvIyNuYxZvPBOW1RF4yqMD4wy/FCmFrlo5PXTczdRzPkj6UYTBRkhqsKiKzkFSCH1HHRPWYA7
yrzpaH6KCl2+07gZYrCEgAu/So9xqxMpEyHRLfzneTolNK066hOT85GlNWIUj4vTKBvVf64gxRix
imKU77rW4QBgR+WdsPHjx6q+C8xXX0HtF66skQZCfZKTcB0mKqEc052hMVRlOFuJE6kNXKXXVqMu
eUaEZrdx7hPe9iVKymwo1zKqpx5fQ3z1sR2oUnlJzfounJu3IHRWiIVdszFdeA1EqpMxl656/zSQ
TmWDeE96GVFn6QLr7vVmX7Q7x7operMKk2Y1xByxhrp3komkYyK/ZMHGk8FPvhcafSH3YGWquKSw
wc3ukRFHtBNVxpiWXoqvI5Dt85hJngPxO09DN3OcbUDDJvP1lYp1DuzB9RO8M6mCvgF5D945qkOA
7xwW7SVuMw9RZcyT2jls++5hEjnSbWTVar01yC4tVF/m7FWsMezhPUrjzazfxRZ4fX8N9MQkxjVk
RAxMpe2JE7klPD61PyE8wfqrXp3ChBPx4aT3UQKwo7/jnzPVcIeyQ9LAzJP6RFTwZoXuFn2DMdjL
LGYU50NjAP2TmdqGxWYmvxidyHChgetogI1fZk72S9OuJYQrBukIKh7jsb9nWJGVgDQYnFXw1NuC
mplBkTHdmQzCdUqw+mWkCU/Satk1tPv4No0O7n9Hb9Mjcs1/C0VffmVChG5lLObDNP+yNKQp6rJL
GPD2TArxRhnojlXGnjmR4Vaxjlh9BIxexnDcMuvJa9JIfXAHwq1+ylBKI8PLhNxZOZYhk4Bw2dc4
s3t4Tl7NIIUyW1LGt0JnqZSf/9vyZ/3FhEfqtgwexgHpqH63jU9GpxaGWeG3Dl4Jeu+HCVuVunWc
eXkM2bliE/OyjiFCp3jlyjCNbcUJJ9XOSqGBJgWJhzp/romt4E/wCzG7oYBhpbSEh+EbBDeWnBDG
uOwj1jDq6KZMWIrMenYqHYZJsVI1HkuUWxFTh6a4YzOwF+EhaZmsEGijZs0WjXwyAuZp6ecQPuUQ
2prkRVHGZYN5r46ZRKq/yhm+tLKOAWnm09lKq4fG/j0W2roZ0VeZWLZeak5nkyw+YbwOYBrGpPSN
Ey9Tsn+qnzJAv+Jn//ARo/7TMFQQ4ERqnf6VtPQPc6NuSaHJfh6LgIHoQU69vgfxFH4G8sMo3Bt2
c8g27XQfQ48V0+gAVAjtuGzxNZDhkow/AND/xizA8G3pKlJ/DR7oN3MnDb2lW7NlHLUp2xjp6JEL
W+lAc99kaTehouclyzmgFurKngJwyauGLpBWWXdeeGebRNGTnHWn/xS783WHff+mdIXwNQBquDGV
bx8smpWo4Fg1jiWzVyq0mqZzkO0Vk8+m2spYGwJ4ubpwf/TgHlGht7T8PzwGX6Gs3z+FRdy7BnJR
8NyEmvMf1ysK1FBrptk4hswDlGCVMBCNzBvrcDV/R0FRqoe4Ht56lOVFShMi+VsFFVfCq4bL/D6O
EqCEQ8oTj+SUsHXhT5TKRzF6EHbRuniwGeEkbI6cdt0ywtcoqNroNW6YzT+FTrS0GUA0TOG00A2Y
0QXItxun1HlRkluiOwvpUDCRt5q15HOA0dLWVDCIbPYxeM4CKbWfAksZVxrK3LwN98kUuXlqLGdL
YYj5Iet3SWwe7fi3jVQnne3lWJ77yVkY84dpMd1CLDufevqIZH6c0qeC9ZHO1mLUmNK91caLj+La
1EdGQkgZLeAWTURJI9QT9J6sAZvpgxp+0fE/tdZZqCXEUDTLKkyFdLQXSoK6+U7vPmPjvhOUJaTt
BMjcO2DO5BEhIdtLC1Wk62Q3O5LdmANU6uc1KINPlrubxICW70v4kT/CfiHlv0LpscdBlIEJkJxD
EjxoPScvlTd9FbVIpCkIqvZy0K3isWXabuCV42jlYWPztIim8RiZb6HhrxxUBioRX+y0Jqk+aXvO
fuGonEaKGpsNiT97TTo/a3BHsDF7imYiaKo2KW6DkNuSpfBVC9VlwsQEt7zbTePWwU1i4ztqeR1n
aQ2hMENUwJjcnlpksWwJ7xnRV0Picj6uSOalO78fQLMpE7NXrGkMQafIxkY4rqKso3SlCs+SDxHY
bpfjNs904qGg5bNyMKOIBuCxVC9+BkSwONgprL0yug/adI3j128yr81+5+jA4zhZSVbg9sVO0D18
5YaQpGHO2yU7Ey1JJRxbj3XB4T6tw4GYV3pEROH2sPVHGTsID6J6tcPfKsu5Il6JBYX5osc4n1ih
DcF88REFOX7mJbighG0bW+iKmyewtrKvYze6cxiykiPHI2UaZ3rxqDug+JnNj7AkawK23jPiE7Wn
7PdpHAjBiU7QVrij95XziNKpcwxaLWMpK5iKjngcEY4mTLeK6iSxHNcxd+gvKdjKRp9XVXov45k0
Em1lZcpSpBmN49Oof2hcNxKDhCeWeRyCelYaidEfFKxHFCNpcVoMjY0g5yW5WETcMOPQyLab6o7p
HiMd2SuIYFS6ajcEJRzYniTO6hdv2HMsBr82ItB4lzgq35mNcws5dPNIe7bUaQ3bKryvE7ySdA1W
eeon/2Dio5lZjqyb/DFSP6UISUuNmcTZIJoPhTwkwsgne/RjE4UdQTkO+9uv4DntsbHOufKCWtHR
BYnLUAHVcVh3+Gn9nD4eXZ7ouNdVo1DF9V4z6ffYs7kZBmxgvqd0XOuxAPz1a5C8YMg2tdPc6c4a
nx4z16T7nFhKxsaJ9q5OhiXCuf4wITMzWfNK+X0igUgfxOKCrAcivxkzVmzy9JRACx3PUoKvFyug
j7Y0Z90DEz/hYS+EK6+mPzWe1fjsU+elBU55pEkp8c9ShjYTx0vdOHfapD6Gheb2UXwg43gRqxgJ
tNltiecLUYiNaP31xDwpxRNYm2UFPqBwmjXoPZQ1B74nRj+eNKOkbl71TBgsWDAguMut3IvM4E3L
lHVZridcuzhwnXEguBpvrR+tmPSPnaC0YcHIJ8/w34yJtOjkIqAEAUL3JqTZ4ck0xnumbzHOuTGl
eXVgAbKfnoC2G8Kfi1sRgWqCiJKMpJZVF5aux5FNO+AwLKvSIpEq/u30XrL7RZs9W5LM3p7zK0wf
zHpNw7ebc0Fqfo9Rmc9IkX3wBn3ADy58EkJEHUbJOabo1PBvoZCauvSqWIZrJv6DNL1MiBLsN2Yn
Csa4/BMyzTZi6qFGRMRFNzPArThQgNTOPhP/YV+6tBGfEp23XusP2phuTX1Yj934YGIJED2gCUIv
UEggqMLtbB8dud0Hc7wDs4CNutkGLaiFQGPGLJNeKKEqKjeyIu1VCGFFbXqT+mCw6LRmwkwiPn8c
u1iirTK+m/EZ1r+scGDhVXnUfMjpXdmnwc7mRYQ8MTHwE4sBPc2KZKLxVAp2yO2iSMdlgIPJoD9p
TWBEF2s++eSwNoAvoSc42WbMbhMjQYVSgp1ijoqa1XzCdi+bo0PMHN7W33HtLXsU/HGSb5Xu0uKw
ITzXE1FjWv0wmtar5exqUHb7gWUG3KAUYavN3TXD75dDUgNu0pb0tNiG4/pbRTWmZw05O/ZWwdGD
HQ+hsoXmkt3nAIKPkySrOVxM1W32cSdj9Yd5E3wG84fUoTN/4LmemCGk4+AZ0knTYsQfhL3igPVx
IsV6hzSwuozt8KKM9dKZHthdfiUVMWSaWx13181v2C50HO39bsQIE3fMtlgS41ha9VTmAfnAtsUu
ZnY7eqMMf0eFYGN09pa0aWPYDOWO1ZCsb0gB8c01nQkDqZAjd1qyBsJ7Z5E+6a+bS7yOfI/aRUa3
/CskbuAl6vEuL5P3gG3HyDCCm5PzalVt4tkrJO55t47ew11nHodz/6HcJM6NwbM+tSf9OX6wYD6h
J+sXDZt7gl8WgepaKCvq1alGePsbMAr7JntPizFfMLkrvWvqW2XYNPI7mD7GS4nVbms+bY0M3RGT
Sp2k3s64CyZEYA66vcHepNVpBkyh8MeSAaknIMgQcE98MsJqqVbtMW+dQwEP4r9rzr9y5qCVqFiH
VOgopmBk/6PklMsodIqqMo7WVLoVi64EyNKMRkjb+c6uTN4z+zdt9H//1O+0b84qxVZJV2JEh6n5
e7/XzWmjV6GmwyokuwdWMilsznyM/NRTedvCsmGOvP7vn2n8G3rFD2WzpRuKKbqib8V1UGRqJwKh
jqG1HTPk4Hq8YtcyDVuN6FiZFFKIvMpdqB3mbh/nR6VwdXuL6LmQVA8HCyoTBHVKtdIj7HsNBbZR
MxmxWAegjbRhvlpI2GVe069x96jln2bwUlZeTThx07FwgqVYjewHog/LhGFJZds1rj7soV5y50Fs
tXaTeJUX/lkckVOvbUVE6X9/C7r9b74VCCDZAqyjq4ZlOd/wW21q6pJeKdoR0VDobKT87Fv6Pm1d
ozgGBLYgXuljDqroYjJY79nFgW30erj8vold06/hZfziAhVomROY0TZ6CCu/AbxFgvqm84qJpKfG
gZAX+u8hsdTzzGhWuY+wIydCg4fgpvqgyFqEkVf4x9p6CZqPLqSIU023VCTAb9YCCScCcjQ5OK5C
yuKhwWRFw+JQYySXUUfMJD/oaexl8V303EFH0P1T77RL3Uy3tf/INZb714jVOnkc7lhuFdbBFJbC
ettwOAxkJXXB/azVK+M0DqxG2ciVNH+JfRvSp1wnoiNjT2PhVX2MoqcUlrnStPBWta0gxlBwKs1r
LT1H8rCcWbh92b61clkjLOv0k04pEhtHlR2bxc6hb0mj8sutWfeboVK8LGKyk21gH+NBxh+SOItG
uhdx6mQ5CUABbmD7LqnIXX2o2eUPh9R5iXGiWzV8VN4GaR4vMwRo70qHGa7x3abnPzXf1PwWwKmw
ea9qI2YOFV9hXUJPHzCxE5opOgR67gnlvIThA7RGVW4NioEShi4eeGN4BGVP6BJ56NPF8T07NpEd
sSEMZBATK4cl5SC9i9+r0NrDPNW7CBBahvCvl1FERGVBqMt4FktwWWhX0ydTfQci7trxQ5kD9sNm
hq5/jz2y9zkS0+CYFCh7iWSIX5UeEVKzlgv5MMyR5/uJV43lJadwK2gEIZEiznE88mvHjofJxRGS
aB57T6dfpbha06WGwVYHwuu2T2aKpnQ9MukD0Vov0Q5SVmc9xeI6bD3f2pjt2vFdbi4MDzLGwT5k
phcxriTY0DEAuDKozUsAebeuP8ZXxWg0NyiKD0AgLObTjU3cTc6iVry6JJ+H993JEdUJx7Aiu6Gq
r3VuhAahlGRsEhaiMaMN4AYrBQdZr9Lb6c9j1R2GKl/1TM+HcNpLeL5jbmsF77MDViOonA2xtKep
zTea0jyU2Pa7J/avTG947dVEYISG4tYFAcGIRkZD2Sas4JPpTjPYn/SmT7KkdFRIupj6uyDYCNqt
UtavCc4vc0CzGUqAptBQgJfh+dZpKzNIIkr5JHLcIg4lBRSvxEKzbi7YdOX4ElUvSvvZAgaWinqh
dIkbTzQUgCKa9JArCVgw7SznrMJ4mZeDNCwye4DplP5m8b8uguzUF/0JDOAzC7pVMbHaHFugJ+NT
beDJLajOJDjh05CjCCl2PXZizO70uWWAlscJ9/b4mcSUKhzbWiIt0Q7QKiMgpJadZpWCHjIWKC9H
KjwYql95VGFI/m493M3pGinxLh8bEhdQnk2niaQsdghzQJB1ARG4pNx2mEsowXM/q/c2kwSzgHkx
DVQZ2YOFiMhnoxBTmiYBBpXY79krDrrr44sTtP+p2eLpgO5b7NQpP9XYp+MZ1gX/V0PDVyAmQL8l
0AijtA0pfsU9RN6EyotALkEkOfFZiqJF1vzSopG3TuXWQmFaZ+9iCK11LwmCC0sPmBE7lEL9KusE
9fndSd5reW+RJYwC72aL9IVu3irpS6Y8VDOHAgitgMEucoBKyPNsvFRaf8p1CcwNOSLQAfKMcPF4
XCsMBNNntOjTfIqs6tgThzaxb4WVGc+FW4zUjIpnZREamw4L/NV23iyU8t1pjoND1k7AJVaoFlYt
Wj45ukq8yCr1kFCfpY/TdOqYGDQWvl48ObBDGMiz2oJ/F22cwn6HCUCRxSopa72McAUFwZPZ3jlG
sS79gUFFCKIgWSWtfgAslNBmKkCsqAWxXmvyT4l8liiBvk3lVIMsNZOUOkfn7z9LpMjnVm0mUzti
PapBFrCEMOIJQcy1mF8m0jdC7gAqmb3NudYi9rSnmTMF4JKk08XyEqMwL2k8MzSxNPsQtXQVh1xy
m/SenvDe6J8M5Icxoyd2V600XlRlcMsejlZqeOG8HXym3dodCVpLh3Yo7fUVNFW2VazVNIVOn891
X5BcPzkWd/BrVyDC1h1ELvayksJDWsmnlhmIjXsvnW+8HDO7cyUkhDrmFdSJAsw0KA+16Jgj/1De
8tBwp6jbIIc+JGpMQyv7i1oEnXUvDc+UQff135XJv3CSMnUJ4F++ZsIa+OvPb7kkD1H2fZm6hPEr
5mHy9TaooAlSwY57/e+f9W+cJD+My2nChKDNtPRvVW9t6GFZ1r127JA0d9JzxuIuvSBJH2skbY1b
5GKamW1ktjMwx8XbLqSMwGv1wwcRv9X3e4tYLIUBPaE+WA3//K3zObHKFvfS0YgKTyVFWhDBU+Vq
oyeKEg2hyEPe3Fu2tu7iZpM60zIEZfDDh5D/codDgeWbsBk+O/z956eQfcTbqrB4O4wBySzJJtcs
I8wTbxPUY4PzBIwo+qlYgdSOwUafSlBJ5ZLpYYtksaH1kVGOCMKv3ahMxoarVrAG1PH8Ry+RfqTm
WEpI8CaUPinIxBp8IBkcmNPU6JTFnyXu9MHqr0oE+44gbzWyBAuMQXu5bqkNRvk+mY7RIEQEZJSn
4pgmwwBHquFZfXPVOYICXNDhkF1Ko17TZ0F9k8T6WX/EjDAhUq+MmfX+rrZO4ObcEIOxCJXIeGPS
PBMahepZx4csc6ahiee1oJPDmgBAyB8FJT/2zS1AfnJ2WxudfLxJ40sofcT8e8yTbRXGBAL05PGa
ZNUpzwN34gGMqHinHKNxQpxs/iFyU3wRVUAk2b3JKS6e2R8u5l/uKI0ASIUwJep8ojX/vJatZJRk
OsnqcaxR0YePFkRo6vmSEY4BJKhj9kfoUKARai1RGBrXuP8JO/EX6IRu6CLxzSZ+RZe/fQRrNPQA
f6l2FDeDY39MsXKnG6WY9CyD/NqqNblOBVNSAYCk/ILh3el0PNq7z8Q6RlTigMFsQjoyBAum6AZO
Dl50hnb+4HAn1j88AcZfmiIitQzSKQzT+jdwNypys0u7CO9efsHL3jJ6cYC/97ekvETSAUhcq7zr
7KBz6wNz4RSAqaPh8bVinRMFEhf2wpTra1VaVCL2AzpejGcJauwQgjiq+y73ZA3jSU+ESPc7su+j
FBk7zUDGq4EbZm9W1tqq/AXQhRXUN6V5sStmib/6mGoHcRHvbDrmZQ9ixu6CDQHcDqvm0FpOBsRF
HPc/3EV/+UJMQgp1lV7U5Kj8diI0tTLHw+wrR62Hw3EYBDFDgb087SToP3qJJ2LXYvHueM//94/+
2gF+OxJNzZENArno003tW4Nq+uWI/HVSjpHKk2khhoFeEY7r/Gy27bmIYoLs4B00UGFRuI+0ykln
LwSlphHDU+rrcE6XNlkmOlrwkiEN31B0szrbq5BjFbg/NWQhmk3cCOCeat/q0maabABOlwyFeqUk
O7sBq0VR+9+/2l+2jIphqyrvOVnXNPv73KNHnTArcT0eM2va6WHj6dIBcZEVHvqClSiTPIUqlFFu
iur0C1OWdD+MXpR/8XVlTEOGoiH7U3Se0G8PJ+a3PArzaDjaysPAxLKHVTkgciBjSLCfIkLcbeKC
SZpfapjFPZ9XoR3fN4iZBCW3+GnrqYrV6p/XW3wgXYQ32DZB3OJA+8cEatLqXpLLYDjqYbKK2Z1l
86MSwDUCIYoFG1KnXN2UHFdvyiiXsgq6lcM4TjfhHDFMM54NrjCpBazog03mQQ5GCcmxbNo4c/Kf
bs+/f3//93HFu/QfHxcMh5/PkoS71DHvzNpcD8GwccQoXnHc1KaLtuEAIiXukn4/4wrvwOwo2cas
mrWaPzStStO7ZdgNTVPD1mNcR/KMI+eFJ3mZSKUnnndJ0LSm8NoxekPV7oZ5vVQb2a3nas2rp22R
MbDh5EAihP2/b9K//X6GybUA4W+rlAR//n5wry2eoWI4Vnlwp3FJWppnXyTPaZ6vswdwhh+Iz7yc
/nIL/PNnfquwO6k2s5ID55iF/qFGbD5J8crA7ZiwisXp701SyXwgZ6abwPIK962drIYhPDWTgxjS
8Vof5kernSril0ftQ7jqJmnnN9XXlYkcaJhb1E0q1GNCPZz43sBV3fXNEuVWYV0xDi8UGpk0E7v2
jjsuUVcTaReACQb5Qa2eCKwSQWkNe7yRUdjE1gN6wDxjleb97/w2ipOSX0MAGwoshTfHYBsUvdto
snqVDTsKPzCf03QXJSedcTSxDYy6srOVsSoN90F9yxT8pubNR4XbcyOQoqcK5osM3eHdYhfMYRR+
9bbMqfuXIAGwkz8MNwlNd81OHycUs2YTfZbFM52cpZEBjo01WUaxHz9oOcolVgsQYtjaQBv2CW05
ztqtK1SYZe+AOMHpnem/0gDU85CtfAoay5Mp1rKZ5NbsHfIZi/R6fB/nF7J++opo8PEyO/7OydRV
FKCZsJ8F18oUUURG89P49itz4/s5gXXAFG0YOg3j2zlRsCtG7Wn0x3YsVmlQeHbfbwH0qdl+ZGg8
sfMyajY4yZE8ZS/JK6CliMEwoRT8qQimm57/hk2Rxg+zfGiaF+a2GwP3oHhAm/wdx0X91KMn6sZg
62PcmBPslfLn7PNaRlLhW407gehGbZSGXA3Yu3b6UPofxoiQp1EPApNsNewHGPEDwsZu06qkpinK
SUoA9mqHvNWhLkODVNZT9pmCKHVG3GlXxBhgbkcA8BZYVrKIPNSMQkWgddU27Us3J3W+6w85QCze
XigYUktI95K4RxuDWQKBqC2nezNksmfsMvxPjQmxJSKBCYslnTLCtb7eDhWMokret2QblQ+kIKyg
xHxaxAaOzK3zCnwo+jHjY0o/kZlsLfWAvQ8VPO0eEd8KmRzA3AgIs5GVOPOpc5ZJHTEkB1uuI84K
9bXEf1OP60XmYyDwlXNNpW1pFuXy0eSQlsRXyWaX/l61H8eRKV9/kjVrWeCbIdMghrkYdhCuWCSS
6+FPNXe5vZVZRDDpk/oNZ+5CLqZzMhxqcJtd/NkzG3QommJGK5wKkAlZtLGQn5XuxIzfvFLkuMXk
uLxaVwVb4X58MT5b7S7jSkUdV87aldgpwTgF7O56w9mMIGBSZV2HqGKXSQdyXU892cyp5g0vf1PZ
Z42qmzSPEbtd1vfqtSm57xx8EVK31ZAvq1cRgeXP9zqiFk3y0u7GQsyXzCuRuwzRfACCywkobHOS
TOS07D94JJdh4cHjVUghaln+k9bdblqyMvmt/PCCwxJMAOeYb78VNg44A77Xncp7sSISg7RNBIII
pabWxlDwUWDar35xQmbT76G/FPReZkOcCNdygvvnh5Ir5iaOfoWjmrNCB3SwzFX8VjzwwED07m62
Mlin73OjefygAesSUJOMsVU2jmttqr2C/NLmUFKHtrRhWda5c1KvFYSoCYstgIMy2Bmh38IFFE64
CKPg2dFqMG+ha73M4sadtZ0YlhQhDZkEumxwNenZnq+SjTBTGHdybIJvjU5FhBdwNI9R+IAWUDYf
2176PfX2IguxoDPv49hSNaIMhdwWt2550KHc2YFNB61tZnM4hrK/zXXuGTIWpoul1wcC49cjZBMy
ANYmwJvajD3W/ytxZ2VwjgcUzMz5v3B55UEOEIIDl5ShtwJV0LLfxewh0C34Rnxnm1Y8JThdmgHb
uozFiqc5ye21X5EiZlyHSXNRFGvhHtuDYSJZ1dy0PFWskAy26crwRsx6TUZVULMCG12E/cuAAZ3Y
e2iRheTA+gXnKIh/8Z6oquealGdW216oYI4iGmpCqjpS/hoJWW8niCP3Nchg2d/F1bvSv3XjVVJy
kOA+6iR2pgVIV+yK6SY2Gdwjyw54sQ3lRU3fASAKt3vUkt8Wv+v91rGOHdVU3iLaCD5N+xz3kOJx
XBLbbLL4IFpA764G+p+ICaGMTMZEcqPmLxGnW9Z89f5i28W7hx/R8FzBrYMOgFHqnLbviv8U8bGA
RWBbttbYXN0Gf7izm+TGs8Z5menGozrr5znsNuRFZjaJsrhOctEWsXvi82YOPNMWzclWMVhINZxH
rONmeV72Ie9ZgH7pdaxOicTihUItzprtwHVXqg9zji59gtDQurMaYxMHvyM55jDm+MEIaalXRe7X
s3FycC9lPC+EuQmecujnLvk8CEnzFPz9k6CdcqCRKziXH8KozX0XUamKFr/EBRj/Kvgw5vAhRN5S
eXK0aR+E0wmZUlJv+ImM4DS8EPrEOkikiaA8XklBs6VcsAy2Pv1TiaXDQVTAkSdue4GTNsgAtihG
BFibmkVnrWVpR7xSPAGMaTuB3UORdFZ0BC7KnU3dhLITLB0iNHi9ufbakx0hTYzCudN1n+1b4WAb
MvG13oVsh3hPBORIytu+3XktOMRQOYzSUwQbv+c1yXu+4SvIZhg9DnID2kGL6YkvA5efb3WDN6ft
1XUcy/cBf2bCtpHRZTjBa2zVropHxEKjnDbyblLHS4Y3wke7kpgGbqHnPl6b/F6a1nwl12mKvYR0
zn4Rtz/dtUi1E4z5/659v2Se/6oxLJlsJNo00aH9WfwShZHn1lD3uEjQ7NQMqoJlqCNuq3YSgc3j
tPLPoYNNsLoPDAWFE+oR1IgIZ/rk6f/xWRzmN2zmHZWYL9Gi/6PRULpRkTo8U8Cg9YW+01mVFwzX
AQJdHFoMUIsLO3pJ0/Gi629ja3sWJ2hZqXuYFOYPCm3zL12BRd2umSTeEH/8XR8by1oSfIUMyzrq
NelFz+NrJ1MnzaQprEZgzVLM8sydZize3EHtOUb+4tcOTsCFpnQb8nDdIpxxRn4WuMbDDDwbl7hg
WUcmSJp2qyatDgb2EAuTpBFsDSITBhhjZXPC/HKQpWCDwbhR3/ETu5L2K+3J5UAcP0/6byTEnWWt
+vlYdm9ZowH3qgUwVqRejng8sxYrElpG86NzipcolD1xs/aoA7GvJBgN4HMpCV1Yw7OvMmFBXAIX
neACTCg/XNZ/D8cUy2LKJCMNQjHrfLuso5ZHuZ+o/XHCqt8M4FpQmpGH7UYQ2I3+URlKhJJQ4aFW
R9z8LHoVQ2Zs/xjkPwzqvnq5b7e7UAAwdOcvQ/uuBdCKYOTzYJwDdeAYHxmpev5rHZE83osz0ZPY
gmolRD7lvRapIvFnPZKxixU8kBA6FKzLdaxrouNA25Q74AqLm8ask/fIbH30frsBresnh9RWXngb
xGqEF6cInnxAzj575knD0YuremCf+eOvB3foe19J7pGDX8sy0Btq8pck5B+PEAP+GvxtQ47WIX0X
Az2SL0QjtMnCTU9kM0UY7ZR9MPtfQQgYeRPsxv7TYCNTurLigb83txZeRN5oi4yUzXO9wTpfNBu0
prOCX9Hr6g2u6VrdsDpOYJHJCyQBGzXC6rGYbdRNC6oPXgYdI2iyPxdRtZCvsOxSfwWjBJ4+Jk6b
cX90qt7rJzr7tR4/6PCyFM6eV6Lq+I5NMKD6oiaChhfFVpNItiD1h1Jng7IC0nOvYeDYxUfjd3pk
gVrQL1DMEmU37EUE6dZ/qZzLrFzJgGmhP8Z74ZciOFTSeYOhAdBXnPe6gnXpHJzz8a78SEoImtEP
h6sqJiN/3G3iapiabmrc+TJ//XmgRZKaOdwnzHIRFV5I73Ct536fvjkn7GFsBEyMRdXSWOdobZfD
1kb7twa4vFXJB/mFNvWHB5Gf/OcHIt3RthUmORajRtW0jG+Txqq3DazgcXMyoM7Vi/xQEW/7qp2l
PQxUV3aj/XTkFqGow86IdvS3hi1i0W/bAxS29+ITBPACI9/J3yFz3hiHaI9gsMgWLMTfWaadS48a
ZbifXHq1E7gD41ezaVeDGy6Tuzfrlm8nt77A7VhLLoCKa68skw+M//G5uIM2d22plBcJE8rX6bN5
JfKErsszPFD9YhDwwMKle5K6ZXHCw3GhtX3dE7D7LO/p8+M1LrJtGIIpWVg3yyMUXHWLXXekUv5E
+oZUYCIfl/W8iuDLVXfm0Tq31C0nziCqj6V2s1gM8JUAlD8jKzE87WacjcUnar27xCOE7t0/pjC+
Oub1y/zQ8o+SVXYmoftCCM4uuUeocJGPlAArcxdt8t+kJt2LIvU3W5235pi5UoioZBHs66v/pGwa
1SvPumvvQAwhQmTmfpbvNPRHC9NtVwDorvpueOpO8iPfqeNpe21Pkzjvo0eqs1P2mD22+/D8P9LO
c0dxbV3XV2QJZ/uvcyan+oOKAmyCAWPAwNWfx72Wzumm+1RJe88lLU3Nrq5hD4/whTfcY5Jt+7XM
sZokAUOHxcLwBbkryS7pXXYxN57qgzIVl/iGWwImRJbWfdhKaA7EJRrPhLKOnm0jvDhCaqHIdxWe
1jul4CaztRjAZkWt6zljN1KDQzYLSOwI/uTSdLeJMdyOjpP1yUbbGulcq/44+ZVffTyC13Sxs0r7
6g7OnpgAA/MLZwCeySEJs9W+ALi4hRDe3R7sI3rh1rXX+MUXh4kYk/LNjXm5hgTO/siR3SXK0nG/
gtyFr1QAfnna+nnHI04WV/ReznnY+NvoPNw55mCHKMvgNdA4x5RRNVNult4vPg/Ws3u5kevAfYDj
5MJiH0rh2RXSytn68oA6ZhfJpO1H6XMLFcNyLCt+6W/hwPfMAVNmoRGGXJhO1I193E2dPgIFml1h
5etXwN9kWGN0cTnXHRqrQ+YxksITSGNP9fUIfXukTu2FA9CDr4K4Xu+wFAj/E7r4zHq0G5oZ+4yv
xY1y8oshOeTWrceLufSIVG4KVLPTR8e6iPblkcDLoc5WeCC6qvX+o4qII8Otjy67dV0yYVpv618j
w1k4eWWdxvsxChOJCq/e0ebnq4VK1xGNXGyW8A7xOz0zW4z4xa+gjHJXyMp0PwZl5hcezffldrCU
g8EjMvuofdp1+gh4LsL1/q5rhDgA2NvomVa24FJK6dKxwqiipw6UVT3rdMtEjuSoOlmk/JAptOHV
0jM43dQsQMYOTdPGCvUEp2DrU2Bwj1lFRcluHLr6aL8tPDlV+4/+VI6KDAVWCJJ0EsHjhHfKeQGN
J4yMoNLgkhnq/cfm8AmJBqW4GKdiD+wBCubHpeCK8WlMaWI7RnQUNLb7iHnRfuUDnLbKqE4rXx2Q
egxANHe/BsiGOWinuOghWUCXAj7HZXqJYejcvDufZrZI+Bdbmj/g1/s772FJvbtu11/ywUEC53M3
2M93sRQ31kTqV+5hfFpKGeWMcgq2bmhYyEHYh7T0jv1q2iyPIPDs/fzknG1g5pixWeMN1QhHd8hF
KncsTuhEOzv41nsH2/iZujkEz5Aqgb+pwykaB1D3LCG9bxAH+IL1gpRey33eWg/7lSlDJAzV/hll
GPe4ET7k/j5pqIdQsbNUpNsyqLRBaw7FgYHximfM1EjrfiGrG4Dysm6jOVZsHy97bAyu3im4enSQ
QlwOekCou3Oiza7hgfNPdOi6I8QET/MFS+Dqni1zk88TVHgdnVUBnYK8zCmdk1eNQP/7QBJDROp3
FhYE7jGsP/GUDAz7kPWmdfKY3EKOMZu6hgcVNdUy4hBPis8pDIROcIw6sbjeOjv7OVjYaMkEJwfa
iI9IjF9a8lwID33QiJbepbTt74e0zZ1ndHaGYNmTg/vw8XGyoPV0USex8X+3mA1nhQbW8BY11sU+
25j42pcZCG+eM9OseWd6HReRHuboHnXbIXeRvKZZeuzz/gEMQnuXmACCkmJUDtB0srcfi15Foc09
MZAwKtY6bI3eYrDtnvj7J1cdCkOA4ajQeheHdrwcNvZH+XHzgZ2uTGuiO3QcPDBc1tYzBlL8XB58
wXvGdSwNBCf3Cl9Kb8xd6W3o8PP+Z/s2PdiNDU5xUqSPrxUMiLBjrSoXOzp/xVvXFi/azlH08NDa
tWRbSrQAr3V3Q/w6E7/OSTVBemS2z4Qvw797Vw9rSDXMves4t6Fnj/GPOTkAKrOjf0diGX/Ms023
0WeeXIjf6QrGEf0K+2DPIEW7tB+d0qPeECIf4+8dTMJwDRuziJzb593pU7gcGEE1r3rNqB4K4TU9
t9PP1DdB1i4MuceX848+eYqteWdb7+GEgNQfAwZVeHI2ExAOExpjUZmVVrx1Hr4UXPtnf5dCLZ0q
SMqhhWpdol1g1GFCeRg4KKAv6xRSq3NkmxsnK52tA/FpyOI4BOcMSaRpsHceGQnSXGKa8NjprmCE
eBi6hRIr+IGSBzY9Vt596O7mbE0xt8ruNA8h4XhYdLPaZV9snDUni7vFZlBO85DGjPVy9z1UPUbX
/s49pqoleh2bj58aWMG5/Xr1yJQYbAjzhMyTvTnYQrCF9ru6+n3Jj/Hp4/NyItQb1IuQdVFccQY1
gRdRJ3t+jq/aRYbcBUXgUHq12/1xSIghEzU5duuPPKj9e/eU1ZP+RonZg7bAut4Pd/7Rhi7lNfHT
2pTxzRICALS+Orf3wwt/hqvNLS4ibJG9kyv3aNB9aCnV4i/iJtE7IgzvzRjJ1+coMztICzOh+awJ
N+xfW/Ml/5wgAJMRWlvXFcVJKmsW8K9A82cye6EJFDbQwjbG6ogTzz33jy5cLUR6+yAod+xYMLka
Qgtmr2Y3ODsu4cpT4vua1WXtekDMvKpd8zdKS0wH5mPWORXCFfyIDI6VE5WrQyCOpXgXHdz2XEGR
Lvl1jKzP43tfYt08rShDWM1zL1Y0BsbOAsDn7MCJS83ahqxmRcMxFEl7xYvaAX+29TLEzkOjh6Ii
TS57G+J+Zuf2ISq7xQOROwv4xh6E86gkLEzNLiI+FwvBv5Rzp5c7SnCOymETGwO9R/eXGKgYFJ+w
8ezXevch2+OjT9GLo4wzceu0tY2zrQQ1T192OYzWe+dsfW3TL3Smh3CsHQhcHLmdLxwpyR4gJfEE
kkNg4qhO07oa7pJjskhl3qE9PS92EZfOZuejx+Dy+y3RRUHGqmPZql3URVh4B1vyxdklJE6nC5fO
yNrWSEBEwGbjs6N9TJCKdBio6VjPJW3LyrAEh7Vi9iS+J306c4TIWbuL2f6d6bFP/ffGyoZ3OEMt
tdu/OJ1IiyiVgqxmaraW9sHaS4TwFhCMc558KP27Qy4RosDv3FhMUMumO2yPrUt69E9LLDhrgjeP
Je90LJTseVsJsylCGqQsFzbacPe5HG7OES+NqaqLbiuvBcROCO4zPDAmFx8e3xikcViTBdv9cfva
UG58uTt5WtYuwMTcJmT5aG8FZI7t05KeddWetvRvuFs4Bsh0V99naO9IkF/5WYtQAKwgyaaivSWM
YHxvO1l8XrImgnZgziT3mb4CNSipAwfn0sPWBFLz6uARXmsJVnGf+eo0Ok9uM72/7Z3mGh4xI9hT
PtS5BpcBVP1DLq0fSO3KW5Xhr8d8KxruzgclN6XXJev0jdTwSZuw45Upk2FatA/Kz/Oo476cB84b
vpCpA8odcA2OU3hx3RexAB4ocqS+gqsrefx7dE3vYyrlw1d68QGXLlzBUXvfz6yk/+uZVUlDodno
AD18n1roA410MPJLhm6lTVYZP7OT1cnaW/Kg2NcEdY1wsugjAxS2y+rVWKyNWA25slwtAjwcwa17
qg66Ak1KLbrqP9e3MZrRSKdj6WTjlmgjXuqIXpeSB5y5gOs2UWM5yD/2Lm4c6NhwaO0HjV/TZLVI
3zqE+hg/APZ2+ZmxsRJs/KitqRq93DkfNtwFt+TpYWbqQExf69woVA8wz+kWtvap8BYHB10Osmuy
+EgMTmthQHC/T7e+FuZ9opDbOv/AuNdTeosQRVsbPYQplE/I2YuQcHZ6jmCOx02ALZg1vQQ9EDDR
ej/GiBgNe9ST0RlEfPMaUwaAvP6Jy1l66Ao6ySCoW1doQ4HtSPU7Hprb9ml4G+1XD80qRzn/o+8W
4pZImMUYHIAY1rqowWRmiD2Cr/cIAjKY4B8Hl55W8nBzjruD3ycAliIcXlxCQoohK+SEbSEGCTru
BKQAgRBdos7o6lN2d2+cN2f/2O8slZKKJje25t9s5IG543h5E3yphb044u6CCNEgqYM6rvhP98Cp
lyqS82EbBe45Q+oRSOSwDgmGnev40O8EUenBJuROPfsyb3AVfigOidIb/vfXLlIBLKJ7ILUoqTcM
yC6/a/Cz9Io1KBJcN4Z92xS0q7yb3+aJirXPbSG7L7XeNVAHi6QTwmVHIfrZe9mYjMZt5mij0Ucm
eLeA2lfWgC/tkF061jkzgAX5EAT9fSBaj5jinL2+pSf7iwWVkPuT5tkPEBMWykYkc21ZanBmi6Iv
H2zDMtz3ynnd5Uae4a4SEDkzswKKW/Yivo9xcUIaHZV0oN9ukRIpOTrekhkBHJLO3MpoArcfRO3p
q52PieNhLA34Mh72b9wxj50j+YekdvOBFFETXtJt053vd7xotPP3W/Xtv/NLSwOQtQq0p4Vh/VYL
NSAamnUDqrCxDf86aosz11Xjm95+gFZtUJLP17N2/g6UYR7Dzieyk109aFJkTuKjQyXMx1jFUdyq
32TUMRzm0VKswdZaNoq17e8Nt/R37KTFnMzY26fz3YCPZottP+vQRWUoYl6nGmnyPUJGDYa1tVt2
5lByhyWJ0+A+3ZP4luEQT3TKEHlyD/KxmJU+P0rSdgm+tiN6YC6N3m5CkxKaTe+ZlN62axLhKX4x
6kRCLHepSKUbRJGg4Xtk3J/n6NCn4DkW7fZqBOlWDlHFDCMULihX8dMheyuVYrRcjOV9/SK5rFxt
eVjTWlMGgF8Au3hcweQKA/ryvacd9/fdW1AkjU3ohxrbnIvy6zVD26Jxrh5Ci67+yW+2zEDrs30i
MJyEabm3S7//qPq/CpjgpjRDVxXgc+/ocamE0nJW5SpTEOcyLdlry+jEmEL3Hmo+HABck1j17Aka
1pKl4D1jnQbb2DjZAj1hq1mP6jE7pVpzAMK5WF+WwCbvNkHCSohenw25vaPFz6GUTA1Ln7TRI6oZ
RdRMn7FJJqf2DJaqbHc83V9YdIEJ/q4uAl3URBzkJCgz23tm5PZD8fa9lvyf1WygINOW96FkvKHU
cLzc51oFp5BkfFJNHoVb97mRgLBQxuEECDjP25AA4zvkb3u455BoL5zdmhuVw3D3AzpJ/Gt3Gbpp
QGSlt6N0TFV9e57L5WmcLgbyDzKrvSNIbkkDYCecgjsutvkNntSt0IJSA/YMV62qjIF83fllWayf
r2t0eLWNFhq6F5DQyC2WQN+/XyqQa9/3f/uEGMp0TEi3sqa1fanf9r95v8tX4DxVpo3BfCf5REge
vcMMe1hCzv3ktKFmkJ1DGDzhPt7GL/bxIz57Z+8oEsbG+NdNS3+RLEaLEYL+i16nV4/zVAvl4Mof
wCbxmr4QKxwojwTF2IwSAhTrmvaQn6ePeB9to7Y1AsLMg+lNme0RG+E+gnXu0Y+OxS4R0zGRItPL
3WP8dFEt8OWI4iSJFensi0NAdw8e9lqO4R9CzHVd6PhuEe7CbYDLUbhNd+1d4Ry8nJwKDThn7+uu
0QM2ahcmeSPZlUtM4gmx6ZihxpVq2Kfg7JPc+UX/RiIAsgScY9gJnkHu6SE22LHgaZmAhYLi3CPq
cxjq+le/jh/bExpBljR69TvhbqklOCIk+cqYYfWZnfihW7w3b/YeaEUZyiRExOgBKjw+5hfhwW1r
KFVw8x6RGOU9Wvu7THTJhUgelayO4R/7TYB3cGxkZfz9ShD/OjQM/pFkVTMhfMB9eQtX9VytjOse
PASGmqG2RpF8Mdeci1sn8AgjbSk4r/n3Q/7i7vxx97wN+dbzhLCq33DurbLFWOlvP8tPGhvgZTBb
OY+qAb0riuwApfrsjoWz5QRZmMwIrt0hnu8JnozUnAludlQHCVh+SDPEvyKPt6d7AxaKtahsTzVP
V4R0f2Zoyo8AAy2P8SsSN2aEaJJHJu9Jg+9n5d/jauQ3Hbamwtnx5458FtJFU59NeyNrvu6hqeRC
Yi1oDmYLC/RJSMOusSgFAb79Yej2lf76IL8N/fZBruXxWcKq44PQ6MpxAFEHh1jpNk7GWR3ro++H
U9563hw8/ANlVlI0WoDKrz//7ezZPepbuTO3FdUpuB97SGmTfdZxkRdCGFmd0lq+Lqnri1mni5rq
4HXqyU8XZKItZ2fi4XxOOu+NbxR1jIE47PQfnmQjO0h3Cafr5QMzqd52erk6cvj9g78f63waCCGy
aXR0jaMT6Nqfn2iRS9scYysxvUUIUVsHwhZImqkeEAg50Grbq6VdHI6S/XTF/XtsBScpGbCADhjl
z7H3D3z7yie+HDsKFrhhFKOiB37c2hEc1Z6QQhYDSVwMoJiSlf8YML7tiv+8OhwBUdUQRMM79s/h
i+shL677ffvqSj//dMrslO2Dw6/QufikwUONZUEB+/sZl94S0/8OK6uqCOqF9dI+1m9LpXk2Ju6M
mME/PKFrEsKQB8kWQom9u3PKqgHXN4VQ4I7uomvMJCrOPx6QbzflX4/wNvFyUaEboPEIeKE79KAy
Y4UstzJCnYPqk5EJSe6Uy07nx03Z7rrfduVfA7dBxm/vfr3KW6W5MOVitwIinKfiFynBhk5tW7ga
YRAroYZm1/3nxyvcLbxFb7HCq1lifgiAew/ajHj7wIwusARSRlKo0ww9BteIXCkTMlyQKrpu8JaM
3mNA0+mekhFKywacbEx6cgoomFLYzbuofRJSE/+2Jbr97O6jdBpTVLJOPdEW0k4IWsd54WQc0qh3
LtbDJ3OE0GLtk0XQNnUk8iuTbCFfS73dFOcex+hiSxRg9TDEe8YlJqal3lcCPMpscyVQIjOya1oP
af10b3SWfhWxBUcenWL+aID6Bg9IWmsmCyBF0feL7h0n8p+JbzUS23qI9BcF5d68lLq4G52UroFg
5SlRh0VRgG11sMUfzpR/7qs2VjQlFFek9wX+KK6n6/6AIfnNpQJsS7N2qr9/H6ktjP21kH4b420F
FzIe35frrzGuCf4a+QA9VgeRCwe6dSKMi0y0TyvJOlACXQx+Gv7/M53/7xXf1vHTgIZ8vv8afh+c
5+cYgKu9n7XtpB9Pybdo5r+f7v+Opb/VCJFCPElqzlhXZx8U9sERY3TZY9GuvKrbAXfx44j/2qVo
RBqySqAvotP45y597hGPealVJ21sByOJcA8sALn3r1e66n//HdvP9P4Zfxvpnaol7nD2uRmM1LEh
W7hAxZIm+Ol9fhrk7Zy/mHt1K24v7QSiasAeRQWA4sb3byL+MGm/VGl+O9qa/UVRpBujyF26ke6e
VusRP3eC47bQ9dMeM3599t+m7r8RB6lORyMlo+jx50d6lLJS31UCHPwY6LJdRnpQZy8KQ45q1cyh
5l8TUN7RaYAWR+NOjr64foalQ58QrXXnkix88IwL/7k5jg6jm9unOWfVlNUsyT5S0bk7QmAmmttE
mq9+XYDJiEMkrBPDL240s9pWGs2B2jrOhgCraJ9BsPNXeEJ5Dy/PRLpvpW1aik9iiCAb7Z29owyq
6c4X4l3KjfdJ1k3Ddz/Fxw8MJHCogAypW/hA8/37V/55SOj6xlUwlGhcchHSu9n5OHF5nc3TrW0q
ru6H5JsQya3DAns0e0drDmuepIrUKV1u4N0PMDA0LRA2ugD1drBZ6B1jbUgdyPMPuI0NwCLJwQm8
RO2YPo7vZzzvkD9qxQcBvX2JAcnVGMRFKsP/gRNBSwt/V31KnSc4xuAS8GD6lDdwIqJH1HIFLrbo
XtNE9PnrYh8hceseQPK00Pfxzu4I3NJET4UxbsqjcyD7vcp/BNJcuHnXeEsjfkvso5AotLiSR3Rx
FxZzC9XT6YTHm/fKrc688GB00Hg3uX6urtyvZj0yt1gKL7HWa7CMxksLUM7d3S3F7NU/TJShMVRr
QCfmoLKVydFbhPlYWqEv5KAJ/gv/gzy9UwAfqb326uK+45vx6Kc+pS0qXib1lXxMQbL77HaGVzzh
v0QfV6wQpjjKHSYwGW2ojahpRRg2xJ2uBjoFnwEZ3kDy6u8cY3Kcy8EjzscP8BXBsZtHOpH/0X75
7Q5pMQ1qBC0sOLtm+lTcLxJe1VM57dQZ6bULbc5/saFUdyrwaBbhQlB4WxLmOTbHcdlbUI//7Jws
7Eb5/bDaHNO9Brtpp4shhEfzlwYwN/TwOAlpwSJLGtHOe6CqwxOerUtbmBfBfxS2ucyjPD3GNwAx
ggukZ3ZjZch+A9yiLcyZdtvffTq9Re/Ma45we/fy6InpHsrO4EfQPQasA1IUAWq8Ge+OjNNC7aCs
7Zzdp4wDgXXItlTP6ULB3rcvkRLsIAKwPy5E3y7K+YQAIeY8grVrIettUxYHDmNQURVw7/xybEfc
o581pAtLlZaiHkIIYYcvc/cSjz5AyuuWMKJSCxsbNMHFLyID0RLr4l2/2gosQkJ0iYATPPtCoHcn
m2aEMjF13U2L1Wjr90eQ93QZBUcYBTRABWBij+hEZ+KrndktAMb7ZxGw/23RXh+cdSLbG/wtHJQO
LXTgZ9hTABko7aaLC5AQ6vQln3RcaLZ0r1/7Jywbm35XugW0+kzvCwp3Dr4v9P0+H6Oz96J+fXdq
Tqk6yIcRg00W1rByj8kDnIYyuDgeDRQQo6SOVDi9NlilhLlh/q50cZ/R5jPybBXIqrXobweNTaX2
lDqh08mONtmn//ThBNAmE3voziQSlR3Np6qNLdamY9iTIx0r2sRiBJox55yLP9AxIkfVAqAk2Oep
nhbplu4Q1YwlSLDTs3/yzEjicXQa8nuHA6HjQG7p1rHYQx/pZRVhDSJx4cpUTKG365ycjZXxQ77Q
azspwMSRs7WvXxSB5L7szzc6py9Gqh1b9hC4QhUCohje5zaOZR6MTVf/KijTNiANACtY+VDugRmx
ObXjyv4gFPLQCJst+gtQMmYIQsxXrQCFnqhFmSjL8xodJoqaBaAQLaAv7sG+z4H7uZSduueEC2Xz
jAxbpKmK0pXCEFUX4BXwW2p49NNgMdHvVfjm5PA0lsWwSJSPieGCd+kaY/LU2cI/h6XVv2eyS/lp
ffAp+NjCsA8SJG7hlbi4tSZMFu1XKTlGbYO2cqX+MWw7xX0ui+kNcIylBy24dKXE9MsnslvwKGdw
E6bz/fUtvV3ff12nb80D4XRGIKq6VpnhvxwQFPsAtAkHz8OiU68FL/cwONvjh/v0xu3F9/3ovy7r
7y7zt5xQU5vycrsw+jE8jITZPeT+5FCyffSqEnzLc9BWP1TJtPcg9tcrmx3EaCT05JGzaAPP3yIW
CqiLBe67VXZx6NaGd69I7p6REgOUm/tX+QmbEZBHC1Wjne6ooT6CBMQyPZVuCx1akJgOcAHMsbxw
J+ZIcCh22PUEUvGk2pjDI0EBa4iG6+z1pX/N9s6knNzcLv4J/ug2AX1NYFICRq5p2BeJkXbQZE6A
kdhicmKfIRfq1dN8WC9J0wBkTQgcbG4JDEAs4IxEE+bITIRgFwpglRu3hRXX/kzvPaeHj2egw+kF
IgFYbSp4dBdp1aoAGgDkoLhj7Zenad7dd7ceh8zSoFGi6ABAlKcjr+qnI6UL275Ohrrz6N0Cvaeu
2LGAiAE1DA1qBfLq4ulDFXtx+zwkmUMo2zrPTsHNxUAxk+d4yOeOGahWF6U5IFMgIkZArIrGlof3
+S1i3ZOI1ZuZ8QovTt/wkFdyDhYHlOFW8Sb3wEN8dFusaznAk886835Cd3nyu7texx2Q03594dZo
F72K6eAWkgP6zQfeP/0PlkMhT0DMmwipDyqMTjANeRT+ozpQ52aCWjFnyXP9wYHsLNGDD85oy82J
Z4xEdWksXKPHACnkodLL20iGOMOe5qnJBVNwgtDtxmcOpPBi1Omtl0eWD2YDVlvwatwWG4ztSFf2
SrctUO/Tva8ROuzDJsHPZG+9+i1mcO/NpXCErpWv92X639i+WoPakaObc/yUwBtNOtSS/SUcZ54+
59dSmnLJr62ii0Ngi2PdTasv9WMg0tFkFXL3vyIQjVzlFM4mZ0KIewhoaKNK1mW4G56iwtm3cFdA
r5fg0T9Mc0qxuY/xfLoDnTxQ+9tE9jthntYeeLINKMrYIL8nOjgSboIoRL8IgDKxZxnRBCTgAsI7
zK1tuuA3v6Zag+iLVRHBje4RZsHP2SGDPenlc/BnAI5kV7Wx/BXWzZcxWgR3t1xpMcZmCFwTvRyg
f31iWN0ZAtZ8QYRiohB3BPCpDB/RE1wxvg9Yl7p8j7YzXNlGKL+AdTK4L43E7OKeN2oKvPaIn3PI
cwdbhPcgHdnPr+ri3K9Qi6wbIaxLwwzxKeuYaQFWtDQbVRdGBVhVGvCWYb0iZXYeXABmtUXJhfXV
hvJzAmr/nqnRMduj+DACpjQGn2w9vVMo+DlxS/xKJc/sf6JbQE1L8hWA7qAR2347qnXOfiQDYMM5
pNvHgJHGO0K/wHicApyRMcDyBfhh7qnWJKeHWQEwhLbpncM7p8pqSwU/O7Fz1Tn6k1SOn1zjRVLj
Dw3CErMZd5cOM9kn0DnTn3zxa4AGB1jkPM7W90f131186ryUCyF5KOjGyMpb5cFUJOlqViggNS44
mMPoOHol4t0+zPcnVkZvl91rT/PgtWABJzOHAtMht4hy9P5+BQir7x9IfCuFtMc4D0QKKCmozqJx
9ecxrh/rAkGvXZVdHYVedLd3yHIbTOz/YBipo4BdkAwKO1pbcP/ttoDvUpJEU+H+oDfGkkNrzYoo
pP3Q8ZX/9Tq/j/N2K201uUCZh3HuHqXByWsGk4eTvT1wjFB3BTen24ars7sgWfk82/kQvCSiKMSZ
83xohhfvhxdv5+/tbgacBZEG6SSwG523RFt8nvNn56wBGPUNv8pOL55HAK1OtW9ipgiKB5shYFNU
mc3g+6H/7gHzaX8f+i0oeWIM8bxo8pm+DZmEt/PMAX5VfplSeYQRsQPR0JaoKc/bY9C6EBSAPrin
KcqU3z8Jzr0/zMJbhNK5m7ensUVsSEmJX4veoq/jy0xo3C05TgobhmNCYeC0eYC7GwOumh0kqz2E
EQr0oMH1uaY5pJdPm95sC3YvN9uD1YnyQCSgvRFcQnamfCbEQActDrc5NjLREtwJ2R41S0L+o1dm
OncawH5rfp9My3451gf4HsTXqJnXc8UyulkTbJ2MVLn/6GAKaxWbvLH31Dg1R9ac48UTngF8BI7R
B97jaLYOERJE9NZDJMRRukQWHFYgKKD8LzAOwaUXEBWodHmurnBvX96FsCYYQ7Art4SfVtpb4fTX
Tv79c78dLflD61SLgpW2/TT8Y28J8qyHXJNKg0hyDlEAx3Sqg6r6/tv+qkz9tcBbJSwVuWoZJOKf
O1t90JA43iUsEr6qmE4dsT0givaDtPzgoRAbH+cZss6BuFJwzrDyCbSrTt/smkMkBkzu+m12oUhY
RgVVvEdQp8CSVuTLIDXIragC5Z+XBIgMOXW9fkwh1YR5VMCy9yDfHPdpsZTRAcCfkBsZYDnBHxYj
UtTBMHW2c0FrA9Buus/k7uptGoqKAHaT9g3vucaupt/PhvbP7c4pbiKVZnbEd8QJbNSzWYviOSM2
8qRMHO4/ny34BeTdbdKJMIW5Ad/quEcHjODnfQQKAhullMN/Y3Zlx5gjytuHnAXkn8rFfixCYNIS
wiZl2Bkao06o+rubB0HGpuUCeOCi+IdPFUbzEPHmZjfSdLJahG+rHhLa7mJafhmxqVi7iPaAHP70
8f9xnXGitbcGMmSyQi7w58fvCOhV6bfjOXsQFh28arKjN12kOuqlKMBg4vuxVPbAzlB3vnkdM5KP
MQyTQkxV1CBeEdYLlelhuiKS3lGWvge69sP61NsT/8/1SZbSyreTpNCl/NVl/u3mqU/F9vZ6XE/t
0dNX7K0V/AICy8McDiH8CBKOE7AHlD3YNiA7wM9Wa2MOK4bAtAQnKQITeqBTEz9iaWVQrb+QUKR8
gvFlCSULOJDsIxey7cGkeTo4A1KPWEsxoPQXqgfxM8j8gnDJIt9lwXVLu4WrU0SgMOcK8eXHpqzy
92HLG9M2h5De3ujvTdnrbXc3pPIMgt+lYpM1n6A+awvZ28cqj0WwglE9RizuM3fhjRlzKHYgyD9y
aFH7UWf2iqSu6fNFfb3lG3VOwSElb6ZOQdbfE0JDbAFC9Q8bR21Xyl+f6beHfrusJPN+MxfX0yk7
ju5UlJtJC4EAu4q6w26+BIoY6aS048NQjrfuosU4Uk/brivFOkyFySvTdVv6KgZPJh/QcHJdm70j
0LILtrPtQYwMcr2Ue5TD9FUZK1kFcAWqFaWH7w+AX8fdX++BPgJObe0/ytuOeFRoXTwwwsuMVJw9
YKRar/ARNh8V+dscdVDv6CABvyfVoQm59WDpGSwU1j5H17r2xfge37gSjRCe5PKUbqMDxchbY5kZ
9Nfr8jVYOFLY9KhrQe6EhTajMusKn9dJZ2udB89kB+0wgrXCikvNkNLg/eORIStEJ5NTrwmeSzTD
h8hINkj0eM2UWh7Vpk6AUenZeuptGKCOKDuVVoUAc0/uke5eWMc/aJrJfx+ULNLf5uktIMyxHhYX
J7ZlK/m8QaTLqyN4Ktitt2BoDe4gLwVSH204vJj2fnF2DOfZ05LTCHEq0KNeTQEZHwQvh9yEsMoF
EibaY7zKk8LSTyfdr2Piu+/6FljekKA4ngGqZRIcAzjvtmjVGHRY1+lV96jXlgmGOh42FKnh7n5C
//7qZL2PbgJKM2WM4Vpt3j/PWeF1vIknoTplh3A3qjmulOjpjgDFAYuPTRcGdkpkA977FdyHIyiL
Ls4y8ABoZdCM4f+H2jz3kbBxNBg3ZRcPuxiLJniBYmoAbE9anpMeFv52oNnoAIzyQJ/NmvhAYVIt
nWtGnTAAj2c1E+yJbFqjgI+o2FI/gRLCL6L+8WNP7K3zRkBDusArS4pitjrEb6Gz1DlV+bnUD5m+
9wS8FtN9sJ/os9pnG3Djze8RREYhqka7ADlo7YcV+isleZvzP4Z/m/OndH9VjaQxPPLiJJ0Tpc7K
wr4VdtNJFwenaGLEybcAIGbm8hXePs3ZYlKtFWi8gv/quKWB67nFZQFjNjoCq4f+vMHYDDMBpJtO
M8SrhiW8W62rXdABR2bIfigoMjrG6rYWlyaxKd5mQoRVxOFzylc6Uo2Fk+bc14j7N8k5//r+7BL/
cXH88cZvUfr2VJSy/GDCm0hA+2xlTGCiKw5RFQ+ODShhBRzg2v5fDvsWuGr6Pcepl2GvXrO5+Ujh
dJALE6j7vJApJkxDIAtDduunYf8RGWjo2OgiYlLIjf7qyf4WGYjKTdyal/shk4Fq9+64BcCQmhhw
BQwIDDISR/YTI3baSCbFtufBUVcUneH/CCOl34F3S8Gzyna9e6Jdne3HMbyiIIfSVrT/0MCGSiPi
MzwGrrp1urNFi5U53SrWq+0uYk6Y4zMEaxj+wpyfe8TmAMH/vd96I00Po4NT0xZDNCHbhzXKYz5J
Q5FiP6r7zYxyctqB7FHOKwALjWPOy6EOewvuBWA4BSrdPWlS+UaIcboFN3hrDpfn/yHtvHZbV7Jo
+0UCxCCJfGVSjlayXgQHbUaRlMSor7+j3Bdob27DvBeN7hP6nIbLrFxrrTlmiFrc7h5rZ3CK36BE
E8sRdeSRAVv+VXHH15uNME6CZsLdh7gRlkoOfoPdoTdXgcSSh01nwbxaVgt3q8pGvMF6GXwyUOn1
oG1w9EaZ00AnNc2GR2EXJSBd/vL3hqeH3bC+P91gAQdwhsfQUiZdhHs6g5DxTNSwXyILAGbBKYmL
fHQn2jpYUarrIFSHTcyroocPNUVB3O5M7/12LD8CoI1oFUoERbV1mwl4Qb08v5A//ECRzqOF3oA5
zE37PyoJ0oS1kcxKnZTd6Gw+l/mk+qDClcwH/9TaMUdN6aVw+K2MN/wIOjtoCa5nXWdPsi1Wxo5a
oURruc/KWlvXNJZLV9Pvg44bBAuF73xs5B2Cis6rspIXIlk+78Ny/ENsOUqM/joh1vdRzdJViRPT
JHbUfW9kFMTveL461ZGX0INYT5d0+Pk12eW7AZXNjzVPsK8krOcoB49FP5Gm2quCSx526DtYHONq
cwP09IAwaUaE3QcEnymWn2crAvrhtEQKwT75dp4A96Y4TmdEQDqYxdYD6jBBEhUvkyHJU8JAy9ts
hinnYmAPRJKYOPioOn8FJnST2ChUiMFJ/XDH0MbJufrkokC3oNI/W32rPBaQGd/Jjhpv3SmZMOMB
BIA0N/ZWNuDboRCmTyJqr177itH/TO1XdfT2cF79klr9DBUtNj6vPvOh2McLmEaR3YdPEwwfzAzU
Q6rzIGupULk1mBT2LlxG6+B0dcipL/VdtO/yr3wH3d1QKGvE2z+yVYctu2tVCARv71ytXuJ5f0Po
8YM1FSdwP4pxDygKVgcZf3p+eDhvETafu3tIvRwlbh/yC+BmChM81ufx9kemJwlf4potwpW4lByI
X1r+tjMP9pWdrAqqIfSxhEnhGJWmoR3d7WP8J+eZnRsvz31i9QmBDFE37s5LXzURYRGAt7lmWfkh
fwc+9DVVhWLx9+213zZNxQXw2+6qRFq3TJ5hsHD/oE8mRM5EImJyQvu+Ugn473V88Yx6L7+FG3ca
cJ0iz6qbEjqJDJE0YpPtlwbQiqcqkTtlfvsoXAPIw7yYSAt/TLEE2hG7ptKummgvT+o7NhySZPQJ
GXPjj3fnDQ8wn1fD6PdPo/S4+VjhGalC64E9pkEA7jVvJlWv48m65EGDUXFlPSkfKrHsO+Prfd42
R302GMOnxLDTHCz78+7k6RQWGkdms2c9iGhwzXZ8SDXCqsJQPpBx3fb38Z2C+u5GnisvZ5a0jhyW
ehhKqK4LtnK1h26AfcocVqju2LtgSaCQemy4j/UNoUWKljBmlal8yYeKBb0IxqKASRnBp+Toy1tt
6Et/0zlStpPcTeQL3J13ElqB69uTXyqywr5TjPN1wvpRjTNqRHXCcZdRG0HoWQFwiDyWhB6qO+wh
Jwn5NRJ8ds/qDoNx/ec87O/VXfT6tGgSieHwtkO6YNV274idzLiacaTcrQB5ATiFt/4a5CXJr2hJ
EmXuDu9TihleSLEgutcAMhAmcYRs7WxV72eL2O1L90P96B/9T2IIjLk/RqRnekt/7QEfuc2SdUFQ
9RXCFLdeu4Ngg9chKL1d8BxHdwMOmxO939+xZqeqxB/6lNgoi0dpUFKtMJ/kbXns6saVBzyVQpld
bYJ9vOdO1nUk+7HqWtpHAKiFLAo5u5QfBzmDxb8loTu7bx7jHhmWM2K6q5kM2Zko/5liLjlki74b
PMiSMUXdjmvtzoZKVbCEkrocoSIcB+T31kiT0Awi7WbO8nGDCZBHG4rFgX2E/BXMhmRJtgT5BcjZ
SUo9c7gNCwrqQoqWNvlWdlbYOLwgIPEInkXOcwqsZK7NBnN9zv/vbnd2JSkpqAKUrtfG2xNEDzZQ
8dv9jc7kP5V923bg1bz2R/EJCKFC4HOSDSlBMqns4N7PDvSyoNjflEf+MpgncJQCO534yIWU1fOV
V+JLnxKsiYem9yOexeNwQ/2Y1ZO+VnnfJPqMZBzuxlAhpLAj7qaPtYVvdY3X57p0uo5MLUMomF7d
kUuq7tR/rw/6mCvfgK5ZUSbRX+AvqacGv1rSksn+ekb8dc9vLObGPf+u3TA7KZ7eojt8cpHoLNmR
WZFQLmwcHvf+m3QkTJlo1KB0DBxlwgk5Bec+O+mO+ItMPS8CuKejTbZELsfPjfwyOGlLpHqcVDBc
zdu8QspH+JLCK4aBm75xnYOEG9dOToGQ0LKKOOUA/ARYG2PA7ifthSS/jyRHNshS3KYL8QwxoG7f
3+JNTE3E24GE73mqjuT3PimvtpD9v8kD1C/qoEdyCL8HslWNulFZ7XTiTrc4z/sUPsbbcCT0BPEy
e8HkM4HZxMfNgRks3FXtYVg20qmEppbm8Pz8fbP9N8SoyyrxRX4d0may3Cwn5dfIgqyKKPHvsc1B
6DJJk8bvIua5KiH1zK+5xZPhvCrLofTHX/XwAConAr3wQtmBbCqfBDJSop/b338x6St18/fE+es3
+3q0fzvhrrcg1SRw9/POVKDKspT6PoKGXKjXT6t+wx2nJ2I9yuFRjqXCiW72bVcciBnompOhtgws
iFXhhd/fPYGoIgoHCim3cwUPLMMjLyHZz0RAmTS4V8llEI+JeltdVPqSWe58b0L8m2qzGt9ao5yF
sZmBFiKPO0e+NdOtc0AREReaZCnhZWjUswd8i2iSkDxRdh5UBtJOAjbj7bwh9Ugp+EK0AgPLf+dv
iAQlZ3Ow7Wyh2GqUhMFu2Q1W0CurVxEoEk0E/RU1D5TzoEwRYaLf+7dp9s4T4O/ubRTenstBjzvE
9fylLaH4lqggJ+ER279RNeZQmF938Wiwrj+iP1xuLZfMZT3OP/UVostWVdhAHOnNwZaF+pr1QGS/
afiB2UcY9YhYzO+cq2u5Y2t/nrMceuuqtCmMmFBRgjYI0DwQbXhQ1UfnhSwM97CL9nmmOFLfDBYa
rt+5RdCO/92b95ei8lV9L4b6JFrgmz7j2PNn0VSCCFIa3gF4lKWvfUQkiwVbdT6ux0IQoK/See8t
POIEBDinRnXB97rWFx0KQOfvo9AI04nycZG0xQNb67ECmt5eadCR6lqPlXnGrZWZvecm7W4BhMMf
+b2l5ng3m+o1dhxdyuvOTcFIoHMfA6+QuBRVIL0BBE8kGKW3oYvLTJecvPn8k10EvcPGNc2XTO4/
JBXF36Mzmt1PRYaZuYmMXAms33/Hlt7oNaakhP9y8AxSZZ7sYTMgy+PBAlCDoEzLK09q3J7/6YxG
GNnrgoIvYlrK/+DCOS5GnYVG6PO+744Itf1vXyVuu9/2Mdctu5KbJXQ86YC99E6BDC/Z8xJtstT2
sBfv9m/L6J/vEjGZb215nopYu2Q+aZrZY0/8U/2hPCP6/zTQ/aeZxgX93I3xrL3SDK+mu8CdOwmw
xkWwOZPD+L33mtV3/7TVuD/o2UArruKTVJRv/okABE/bFKYMtzNgVTvv8hiV8N8Ov7f741xEZCGi
wqoAdP7dk3lwu6t5ECrCk4zCdYqIS8nI3uptsCMQ9HtbP8kTQPF2kbn1VfH0acQcBt0ySqXQU+Yl
9ZSj8ElzBjqjj9vVJBRULiljbVlqzTfWf7qVxxV1MiAZtG7j+6CUw8vVAmWO4Q41MuQzNIxWqT/C
zHt0nj6WpKRa2lR/nJ3f2myshLh/rrJCpU2FYKBsqaAUeFJdx5y5cupcMVWnfp4QXmgmWFKC+ThC
7PTheoaWHNidLp6HU42nAAqIjlEqZhqN7mQGQb0UdghJobLVwiTpGbgT3V8UlDZRmMe9Dlo3kRue
g/qRuuOEqkPN8BSn8/n7MP4wZXps6AME7pBtkJv+PWWug+e11j2MTRBKYEY6f5JWhp+EN8iIgoTf
22oWFonx+6uxRl8+4jqMixjPvJqnQWSln13q/t6o66eOTMJY0fm9PTEDGxvLX801N5bnWb9lnb48
7+8iXmgAoQ6IA+KKIGrLl7W11Nhb8of7VPs+LWmpCcwHka76OUBZRQ1hmyFW24A1thap7ldy70ZT
JRS4HOdLQUSVre5H7y1tdTkUo/9vD6pST6ZQqYv0/e/ZofluTwtcBV4gWrhwVA7JbJj+7LYS+L42
EelPpz3j9d/WGuOVxslD7vk9eX4/ElsWkYol8XbCufYgnD2IxhbGynvrv6TTdEThIkJWQu9baRKO
uw6xHuop0Sn9PoWaOb7/O2X/+zs1RlZ1izC4xfxOIMAAUkzUobNcbitjdUN/Q6DzjURXS5PiM3/r
9MYIy6VfxMGNJvtXet1xli4fHhnyMfuTjAXVr6U98fN+a0/sgN/P3zLQkuTMICOqsCn8JWKemJeS
8iWRvmQr/wKZ/d5okyP9n36FMI5SGqx7t5kTL/36nufSXYahDDaaOug9ZeBIlC3JwFPCCggClQgb
llSNKAQngBsQRfXh8VbU9LomqQvLm0ei0tMs13C20uHvv6D04yj0ID7IeD30KRX5u1cGj1CJpfTB
xkh5DprmSwci9YoosFUMhYjD1agua2nzhxseThL/bbMx8qEiQwGvaZO0wpeyMJtSWrIIUYa0taX9
/H065UgSxacUe/79fXV+lzyvuLHYqEMHPzJDYoEGBXeLfILMdlbaOqXhwWu06qh2unWn5RsF9j2f
3Lt9ntxfK+J3BbqOggqlt1pxarhe/a3YHQg91pijAPw07n+oWib/kZA+8swn/yWCxMuUdVsY6Vtn
TYUCfqibYgj/T/ArByvKgDWTJK62VMzi1IW1NXpQktGZXd9hIpJser3PO59IrK3SM1Kq6n8fg5+2
V1nXhYMjCkmw6393S/8u4zdyxwo0nxRiCJx4hIJt2NZM01Lwa/5/b0cMz/dFl2aKWwye8vz4Pn9X
rO12sxkeiPrcnBfkBC0f9VWx21zi31trTGYll2W3uEoYnFrnSTh9D23XBjRO6DlEqCgkemQpFqGM
2KDtvGr90sakDjIFh66a7aVnoLJEK34dvW+Hq4oa9beYL87Mddv3NgNE//RuY0tTStyVHqkqz6+U
+xZIuJc9KgvLipI7IZsL4PIScjO3hEytg7eIsG+RDUUzI8pEhJzr9znV2gWNtablfY7tgi4AjGuF
C5eMGhW/i6v5QXCaqx6RPs25I9oKD7+3LP+0o3wfeDHdv02zJMEtJI0ZeISlyJDeOwa1H+SUjA1X
datPoudOODFCjPb5vw58M1w4CNVY9SIGQVqe19Eq36sToYCi00Vspnt8zK7bDDFX2XZm//RO6H37
arXxJs8V3KGrkJaroyCc1ZCLO9Br65t5fdNO53XweY14sdguN/Y/1DxRGYOseaFONDzoF9mnaseB
IVfmbaeAd54iet4HbHUP4x44zw7I86tZGAcQd5RYEbFmvxomlrehLsGqic2zQdKp1eVpdtbxogLK
cx9qVMUk4wx+ZU1aOEMLIw1FKce6mAzMXo3q4YlwBLnDxEWncYrWPomUcjKgWNYb3qDoCbXvff8W
D+8E6EBhEyEfFxNsLke3l/57OSrb7rTST/eC773YeBqU1zzEYZFeVIfwLg0sfShw2m4y0gdUarJu
/x8IKmJ7bW5UCkVg2GgqkMqURsDHr+6qr1Y1PoszwJgEJJ0Op3+0SBePVTxxreL19wXy49L83mBz
qnTU+trtsQ9Pjxgl2CFqx4qyCN9EYgOByo6oiIuGny2t/tS131ttdG1RSOUzUfnMYFUvRIQYWz+Y
fWThTdhN45vzeIHS2yKE+Olo+95o42iLnriUqgGNAh4TRByT+Wbko7b75I8kje/tNI42Hzuwa/9O
lybG6f6KsY0p+nW80s0nyXeYn5mJYTveBeSQ/sd+bZxzeabhbh59NT2FtjhLneVmaKeLbDMZfbYk
iX4K8vQUVeVKBmcXGFVjEG+J9Oirbvmfq8KT55H6Vi/EMOJaQ0yCSG4xbH1D/ziI3xptDOItfj7S
5JmJa6myrNiSOMjHKMjbPk4stH8W4rd2GoN4vVJZKImPA7VsZiuhUqvEXkOAuWXM2lpqjFmvOEvZ
w6Ml/A9570RkTDtzwZFpu3OJU/a3T2pcRJR+kvk30XU1YsXByL88xsXQb/mctvFp3DwquZQHz+ir
3/gW8i82NakzAfv5vdva2mlcKape7y6Ft1yMD9J2LnLsk2zKbSrmtmbEv/92fxjcH+XZTWgmt3Ff
Jh9RomY5220V+T/Ftr+vpa895Vs7bs9XugmSEd6gxfKxVqau3ZtgPDrEErHFl621rcaWHz58TIy4
IQIJC0fKNKDr8J4yFVOad7a/j1JrW409wu2cpfDe++q/Du4s14ng3oCCwO+BFdzSmFgp/0xwrOYU
KmPJz34Z0n3rxLLS/KAsXHn+INtEqf96MOpNIf7+KWcU93xgh41HQEubYj7/1mZjgqj+tXqogfef
d7z3WWDtA9DW6q7kj/MH5h6OkPTrVrluaffHXeO/3zpoXBTyHPPerM+3itdqtBSsMRz/QEi01QL8
PITfWmpMl7I+6/o15Qtv6Hz1BWllQ/B3UGO3Mnh+PDrVXheSMxINBFSN3ryGql9qRUeaU/pV8Ga2
5L2SjXuj80rwwNwztVzoGDaCn5fO/Y8CZ4yWflV/GE/yLV2RzyQW8ZXz/DaHYiW6djq19B96Xz7p
LaEGsrsgk56cBVAUMVxLi6L/mjOoL5HLl7SegrlYY4moj7s+SOJSYuk/eXHHywASDTGEk7sctLT1
0wnwvanG4Vn2lCJ13UKaPybis/BT4pPytqOz7YNEF3/rQjnUfa0I+SDC938GU0GJhoNKiWgALO73
zvvxfff9ixqHZ9bJyz772VfnOdILDPAhBRGUmJBPHgVM1sEwWoinNtLJr+Kz39v/8aX1vf3Gmarf
FamKn3yrOIZUyjnF1wrAHV8rSpfatjgxGf6ZLP+FS8qNyVI868c16uYS6YqMSzN111SEVeYdIBUR
oVa5bFtzjQkTdXwv6zwfEp4lPSBcaGF3Yr8RxXGeVZfUnDw+JLPgdM/Z1/HQZWG29PBPG903nOZX
Uc632ZTEnpr2NHCaJ4oEHA4PDmD8cFoZez9eZ7831JhK9dkP8kTlW6lXoUoJJ4G1t5TB+AZUeAGh
oMS9TRn1FU37bTgb0+cZS34Y1Qxnf/2cVZgBIoGnsKu/q6ljpFbbhc2j41VQDjWLEvkBdl4II0rq
O/GMGkzEy9BfUWxF3VnbyfbTwfYdJNcY+rtWALLTAcn9JxIrj+Gmt0Rnflw939to7BR+N6r9p/8Q
WLynhTYdsStc+7FvEo26E3NsC/r+lIDr8zRTtD6GAZTSNPr7oYJmPStpd+5C1NCxoUG4J2r2Wlv6
4d74V0ONa3BeV/XZq2mocv4DUWQn4rXZNkitH9S4BivBVeneYkapsMQn+XY6xZpwdh+2XQPaPqhx
Mseh6rluREMlID6BBEVxZ+XLtoBd2wc1L8JpXAwegfI17SqYPRDviAiosEVbt9IfNpbvQ/R1tHzb
WDpKwUkvuu7O01WseHcebUDUt7b0w6n7V0ONPRvgxa3UdOZCzRuiY8rjFGhU2/j8VI5AKwA8Zbwa
MFxuzLjoGl+VZxBBS4R8W4wF+hEUOpc1PEDbEZo/HAx/tdaYd6p8rh+xFnY5GPCHs1FzUuQbj7yR
bFGo23YG/HCj+Ku1xuR7xIHq9zy+TZR+nzFrhM0HYUAwttu25LZ+7Dcu1mWkxEHPpS0x0cVVPoUr
87Q5zl0sZVsON7GJNvZ/qg4wK8JnuA+8uLEB3orEz7yeL8Cu1wV0dUc8xtB6IdhHhIFLgtHS4I9z
8VuDjUOuCrGK7hUeYr21GDmR1IYFtA53UDDm6VQh/yIf4DS0r4IfN5BvLTe23lQv7lKGr7sYw7HP
8TpYRwQ0275Q/JjferSxDAJd8YPk6XYRRgqwnjdtmyDiB/zWQGPmIwfU+oFMD4p4eDqVwdG0pW9+
3gS/9VVjvmue/HSzmDYqRBKinRu2NRrPnbaPaZkOzXBz0XPl27VkUEB6QFpETTzzW1Ot8g/v8u+z
XGm8IAdhUkR1yeeEe4p6rjdqXwx/I0K+/S0KHA4Tn9Cov/Km3iL9o1EDGo2EGqeLG87/Nv+bcAb1
ce74ScUHa5hOhNWo9w7lGiY1Tl+EuwFkraK5ihyF+mOnbWq2zJxmajU+B5VSd5maCng3bCsXMk/o
lu/7caf878z5Kjv4dqjVUU97XAvaEDslxXdIPrpHoh9c0Fu68uf1jCVEX6UITv4KG3xrqTgzoKFo
CZElu8h55Zua0x159u9f9PN6/m8zjcNzcPb1c9jpPL9KAhA7g5IY/d7Cz6sNTgscJlTkctPlRK77
mnZT+jRBALbkBSnOaNKS3vrRAg1vVkxr8I6Ik0OBHlD3IVPWyebyrdO616xOY7dTzDPsCPxxepv7
QM+DmZpMKxljTPNKuqBn5akTpEKfGsTzJx5lN/uM4BdqO8pyjHyVRYiSCoosbLQhGpd1ePvyN97F
OMbFjrtGRj15OBiZiMOL/BpOfyeeiOHVxDME+70zYiDF8K5GB3VmCiMhR2C2J/H28G39ZpxxLMAm
oRx7GNl6oy7rEd0m7ih9KrpMDAJLSv76LVMX45vmzio6RxH15ESABC/m7865gs+uolQr5iidzOPN
tvbgCadT6EDBDDAyKVzKQhwy2o6MegobJYT5k2w2J88CYNE4lua0g8kuFofWXjHYlanqN6ZTFNTm
WjGmn/vp3pqS3+cnT6f7uzXF1sk4TvfH43RaOccaS/LC6hnzAf84Mebz45w/0jFcVAfxlrnBk5TU
55ftifUcDk4lvN+ZjSTYQLCZGoZp2AhQuHcd8FC2iXKuhocxJjCrIfwJE0WksTqTtNyYuj2w7fHH
hwvyCxsyUvEf2UQa5hbUOIySbx8phGPdhofE7ZcUOaA/0GD2Qtzm7MVjzN8s7oiW7MXCHL1QbfmF
RIsJykFaBUcaI3qcuo7ovZal8m8w8GuMhCOYikocgtffY5RlepwUZ50J7PTn1Ueydzf6R/l2Juqi
2vABZ9cN1gOQhkywxJwkIWA5YV5XU1rFMQaG9m59Qnmhqu28hnV0TLcKOiEw2BYCQEs25+83/spr
cCQLA0T2MFx9rc4i4GqUbq9kYRkEEoUwpQVwzxiKqmx/qw9rlKkJljqohSo7p79es72EVAzTAZIQ
FZqumpdzd0XS+Y5ZaJfEP4wPhK6ab0QkrYNJPMSDrcXo8R+POpa8qgx6kgRwp4de5x9LDlc912o3
y3lmqMMnlsZ/bn+UZQq64G711yIMNyAEH+4GaAxJM8Uv6bL67O+fs3CT7zu4eqJ5WhcJk/3K8p5J
KGbx/9k8j8FtjIHZZ7LPPjC8iAyV6Xw35LU6HOCXhAmkxdPptTsOsb0DgEiW7FNP7AxmJXGbafwu
2NdgBF8lhDTJDJwjUBjsg0JjMO3vdW2UbxSAygf9kJww0wuWMrSxHe5r495cuLVqIx91bz3OKvt8
9DYV6rn9neTxMMUP15vc5/LDjE/J8iELrlR1kqrR/STtvLuhnTF/QIGzkzA1wtuJd3G9vQPXwcK3
5fT4N4cver8vIUyVSO7qWvO+m2NYk7lpPk/R5+GligxxK8GMmCNQtOVSoJi7H6iY8R32h3Wbq4H6
75b2d/ON5eJflYdX3ZJ8LlMYjSJxK/mkLQmhQeZZy3/6VDcve4R4FtIpg5rpbtFgzpEwqdveHCHP
RA8MPOseDponWbZ6i8C3CtU5P0xNNiN2qVcE7pQCvsfH7ilrU3b0xOvjr6tuo/Map5VUSrkMoTAn
n0JcyrefMwriVh2EpK6N7NxbPuaQO0fnSbRFO48wFd/D2XmpT/zXaKGvr9SAEAtFwfOwRJSqP/Jf
NK501Drzh3iU3i3pzpxGtP953mAiKfgAuIm07Vpo4v79Emr1iVfJIKC6QNn+3rZKvSwK1Qtynqsp
tJh0qzvlDhZXllq6ZAPUyS8q7UOpe0Wq2yeixpwcWA8EjolRXu3iYxBjn230qHyMMIWz867Zf0Lq
56/AL2BisjMtwGF3DP4LUFzWrdsoJl76NCrUQe/Ju/KKoeDtXV95uRX1LIBXGABfQ/N+KUfaCWW7
O02XYW55LxLEmphdfQ0iyz1dL53Ujgonxuid2jFU/HI6zg7hXIWFAmYWjJjmqNgFsmMGH9dyHMJ2
d8dJONT7k5vsPHoLNdlEvXFfm8XpKA5NF5wVJUE31HnWbd3j31BLGpk6VR/gjWZd4bB15erQx9QV
FKJNGAZyIA8EgP15MhxQmjzJF+7sptwNjFYZ4hn5foMUCd2kDO/L0D7vy+H9M32NP69cdH3jjK2b
D9xYx9y8cpRxB4P07iTYdk8YzHjdxXUhYwqomBgSCgSoLIQEcAC6IF4/vLG/h2Yor0t0t9B2sV7s
U5Kz9xdPla6/F4uAIwEFIP/voo8cGVXy62Nf4S2nztW5N/NmiHgK0ptHb3WfdTt2RzjjJG+FLA6q
GiiiIuibCFGH6V7YuLjcAPv8oywzsIOFm+ya7iTFnvyQUBN1UbD0Cc2u7NyiPXCTNBVah6cPZl1F
BiqNIqQQkIPlcu6vlWTcLefINGRGHcguugiMOlEhdkb36dnRXjEOWCkbFQF6aUbvAS8QDs53ny4c
5+7kurte3EvmOwWacMq0fAc5t58vbxcESUxb/1QAdWeBGakTTtLlAxnu9MmiPD00+LlxMg7XNJvK
VHg9+pAEMegb3Zhk1m0YONIhnOQct/y+/IhhTO1x5aGA19/LU4lh1RjY26jLAM6e4/6bjo9efqIG
bHlbKyMVke5tcucIZmYaCEAiB19dRL06wdSVPhAgl0cCXsWgu55Ql4FWHQT9bh2uuzejW9p4SRai
tTvm0Jnpgny45Ot6kXnGPTXUHRMjYxKRKL5Zt4F5w90AE0RqUgnF0xo28hgNI5PKYUeaffZvzShC
amc5xMwB2v2OWdPTyajHhTebRsvn+2MXIjFxOMwYtX495NcL2EYlPkF/z+mBU/DROcCDRzJO9yxx
jj1cmfdMiLV74gdWo+DleQAQd5vzpwxPcdUo+V0oTXupNGBM/JDeodwhgOnN+IWDDx0C/NCfhPCH
35UudDIJkxluQRo4TJMhlA4aLkV02vR9gBEhPE67i0h6AuHtNgntZP008nl+qk/XUf+SrorPx0J+
y6VRF9H09opd5Q1HBOPpW/3YvmlW5yiJfUS7pAVLf54CIJCHN7QE+H2aTA0rJznt94xT/Frb6edj
w4733Mp20rfqp6Gx5ldnxnX8mMt8GTw0/BK8kVsxBja/ZQnQBGPa9+og4Gz3If1a5sLROV0ObjYd
6d0njF1VmLpn3Yk8oljQANTpG1aSK54sKH6sMxaoyYgZrlFjGExZuW7P0pWRW9oFMUv8Hko7wxMa
YjzlwLIT6c5AMoPMjKg1vNDFAwbLil7YIp9cdMQfseVPQ1uZqkD45lc7mXT37FXeaqDa7CIY5S3T
lYoQyQBwusjG9ILjY0ZRQKUyopqMXW+Bp3OI5SRmeipghMIEXzDD4QF4MwnvmY+t9EriCi+PH0fp
9DjyDk3Zk158+ls2PHmS1ZQFKg+Mz/H12SZHdZk72ox1jcnHiwzYdVnCcp2hgevG5k214i54meLB
LS0duStsn4/5qh4P9jXFb71LZqbr+4Nr0mOpTav5fZKdBLkyXXtr/bXXMxW6ZS0fssoIdPvhGdVO
Ze5Pem/4Oq/PqUU+9GryA/De2kv7ekvGl6VCwK0CqHDKIR8kpn90jyH3Iaq1oMfSTR+6Z7KFgrJQ
BRr68jz1ncEkmmIxaFSITGIcketZ/gKDYaHD6EKZz+T4lERsNFifN9xVVxoT3qG+LTRvmSldbvA4
drU2yTbd2e31sert73T23l+py2hx3ebjcnuPAVlzyTkvZSdfmv5LjwsAOjYuEN6iPuqwzLlhYr0h
A43R+wiLK6cLN5hzGpSIFawD28fjRsWzRJncVuzNlEpSdjG9D0fBHEjgaA951qSOlWhLOocxIVup
UTofoRkd0lGG61jNW0Cxbw5Ov3Y1vDqxed/ArF2XUxTghdOBuVpwCa9HNdv+tJ52359s+2zEDo6+
wxwyxN1MeElQEToJczL3mC8QwgIiOPRfGEpjFmCLxtWYx8ZUng0u5+ltKeMSoU4FlIU1uJNYaRxS
awpjbssFNyQo39yiRqrjv+KsPZFnsoWLNP8Sb4t1jeGm8gpGf9wnSbYYldPOZ/4uLhYEAiB7b64v
CQ30D8kLz5pTdspf+gJ52uVWAWiza/LuD1+fb+5rgpbdeu4SR7p0p89LNHleHi/FLhqlmFcCYtZG
j5dsWI/uczhYXDVLfnjHHUUXvHH5JzXWqpfwJbtk7KU3w7v4JIauwFu9XQc3i4HxwIcVnBJG2WyN
l+truhhcrhxIKhgLw+tZ2tl6Xs5HtYDJKHgqlVH1rCdGOZwUHxnG5ldT5g6iWDrCtcwBSNTbpbFF
f94pkoAdo5s4qD9Do5M6FbYSB2ZcuSw/oYjUsLv3j226uTrFDq/WUT0NLnC5RCD/vIgQly+r0r5z
CpGvZztfV/PIHylcWN8GX6PxwMdmg7NMOe6PdDzZkdC9QiHPxxMZQYcgj1x8fO4ImCRO4kSTbJ4i
yhjFcBdPOK1TEv18I6Q57UzAAtoq/iC03StBrvPciC/Xl3RHbS17HJhLroKoOVwzOuVYV+uz9HRd
FpfzITvdwcpEk/CYUBOrXxjBYKqqZu9NA1vZ+ZQlO3/XuRdCNgbg+5KsYrvaFX1TPTyImbxnrulV
ZoEd9en6cf2A88ssBiEJex66DFCgyhgEn1VoaYfiEuDY7p26B/UAFrMv0gB0DZuFD+71xf1Ab5Kt
lV06Ob/jjfzSGcfz+07apamZDaPTfX5lUl4Yxl1xyj+zTXXqnw0iTV2UFV2juyUIuQ4/nnxzurs6
PUGlBHaeWLeDd4kuviPI/efpcy+2mHidcJkIhzSuOdwGmdPv2TCtzGTpv+T8h2XGYqEUjwreLYNS
7LUQWR6/ImtuqZejQkhS7ceSnuWT2LgPYnqMztRouE5BKCI1gifyrrogMZtbXedAT9kpDxAfFW2H
h/F7ch9Kms3cxUn4AirGuTkKe0XXCSgDDQQYToYnrMClgUyDD6930a0KSORnzlB7l1Djvspjz45m
0hiqLu8ODTj3+Q4BpkQDZD/FmYW3lzTmPjv3UMeucSNSQHZJ9nlTEPXYxkN3CbuYtTwV5l6ovey7
UwrTDHzGKgsONK7HItbSA58L9YRZJ4/InNssQm/uA+F6f2q2vPD3MegW+XSe60ttcnTXwvMuW7pT
NE7jp2SEUDMFCDbawWgqLspYZ2ySZT31l11ucBh/vObv10O9qdfn+b0N5dlEoYsYCcUE+KlIYBVw
fG0EedVycEtuepqRc8NEg9hQZmXEgjxH6FMgRawG9gM5Xp/I1hmjId9CBtAS2dL+SYWI34E0hXgl
anBYG09EqV9XPB75HZ7L/h8uVVyNuBjjniTb+eZxih3f1giB8hbaCmdrbpHhqbzAGJomm+BjcEgD
J0/M24krcfciJ2a+rrb1G5mOgrKcQBXsOZcO5j4B+8RMzxYBn2ykLwjDhMNqi8bskMxc2j0GQMl5
BzOS6giPigUSMq4ZmguyEJ9p5zrGqgyBLcWoyVgZKleuldxROwt3l1I06sP8GAwLG7NX8FbDvtNx
2JNsfS2tIyoEJJw1rzN/2zshJHyV1hzB7x3QsZvbNJ5cLY7NXXng1rxSN+mlugRrZsOr8qKulaWy
ii7FXJsGG28T4lQejuJ9MLq+dF711/PmcfDmnZm8UNflHwhe7gae/bLe9Kwqs/TP+Oi+FUd5TVHf
ABbWzBteiXvuyozalQew0moOqyOa52QeAese1OkOO+yXkAF3rZIjFyaftjlvfh/0n4YcxiVWPTJk
RSbf31GBp6w+B4kcPOZp8porWKV0xyXvfgQe4ULNVr839k/2h/lFql9TBDCgi6Hx3409rq6axG5I
Y7xaHxwr55xantEdPzycZH5vi7XDT2uEbnpU5cOL7ClKXx80ZnPp6UpWpN7j/3B2nsttK9u2fiJU
IYe/zADBIFLJ/oOSEzKISAJ4+vu1dtU9EqkSz9mlZXvJstRAh9kzjDnGxtH/tFLtNyIqrkvM3a88
gs3P3ltSMDnp8swpdvnwU7F3kapOmsHYm8mm8Esp31ixulCU8wNSmQsztVbytMiR2NO1nTq+VVKP
gcWcpfVaNZtleslcOXTcvqj+nAqv5X5VU3pnz34D3addujb8I+q5nDgFzFsliP0KqbEEptAKEr+K
clVcEoGAcZK6WcnmsMkuNJmxvLQbOzxtQqVbqhqNl7Awd8i8hXBxRnlxPBuDd7Ygr9Rh+dHtienA
eXKGjS3jnMTa/tTaK5UMxMX81ZzP+ywY1mFSkjZon0/q5THLxqnc1L6ev7WXv8F5fsZR0VU86gqI
6Ugkpm1KSZt3VbSoydg6EXiw2poqPfESEnBRpE3SaqWOqZuNJAc05NnifAYMfm5V1SIkGjYlG55u
aVrj2dAJTBz/otRwiaYlDVDnaauHuywe5pfcnFkW/0wiRz4qfqycV0MzuL1tuOijrCPE3atmlkjO
9Cz9tvTzIin89GzOQiX5Fcg/5Itgsz8zSKTV86xwFmodQBx5ANFwUIbz4mySLEyNrapDe23G0/ai
wMwe7mCVuFMavG0aF/Skjgk/sSNb9OyKg/ehzHWK+yS/KOGwKV/ptdkNAjL0l9AJRd+eOi8w3gXU
yrN7fYa398jVuFcVJC3PzcaKooGm6gbNheofyhfb82O7z718NTyFc7JmaGnu4Z7asBIqF+ppfY8K
Ubs5e5+f4hrClFW1FqcDb9/Oggfp9+iP5lyJARUK8LRQXGiowy0ygqZ9uCZV8a4bvDPkVbI6j5OM
XrPnDFAadFIgNDqa3SQciHvQzlucy9VTXlmIsOjas+rwlNFeQwpw1f4jHbFpNwLp+L/Aq99gAK6G
u7ris1J1TElnuOCv/dADAaEXeq1R83mQfoZ75Y3+52388r0ZvNY5sJFi+7gP3/fLh30YNrJ6voiV
6Oi8tHbSeQnDP67XzyqbZ7/tN72fwMARJvRcAPjc0nOxdhYxcunJQijilGv9UT46G3unWlALF9tq
QXi4w/ELIPgVst6Kaz+cZzEozYjgml4NELDgfreFCe1Mtuq3Om7CjthcgZKUvvl9tLV/n36AX+W+
RcV6b9qLhGvz+/dW5BtsGy8OQZVhCTYJBG+uMvcFne1hcDr31ExhByaP9+d5c54cqGqS7Z3/BD07
qxdHeMv/oG6JwuOUdIZP4oTQqIESt4HZjkZdTyBuzxPmBoprOuboY0c0tJr9xd+mNCdt1b0y+ZFP
5/5AK+1h//YyTH4v58c56fDF8d/TD1Gg85lvKpwvZAFBW47ontEgyq+KhtB89pvweGrcKSU7Yu9+
uv3eX9+UBdIT1ZF3+/Rh3fWTanZZ0PSbWTWR8I3t6XqXz39Jk508Xf/xkEFE987f/iuEyM9a955p
zUZxh683k797/wVF8n4CZxEforBBanNBMwKZoHZOkA57MulEiHhFmyRvRi0Mnl2hOimTsZkvwe7P
64mocAhJ31dr8vz09FBM/5XTfyIP8f1avze1XL+rJtOsb2uaJUS0PttazVCrMs2qfiOK1pCE0KXa
kK1X58NWm42v/PWmmfC4h8cF/HWTXygEhH9+//WL+Xb624dy4Ei/LZizfPrCkxOzzIiYiFzEO9FO
gimYPHmoSacTopqBBU0m/+4hY74w3Aiby5DHgsCAiue9fvNhwRzJSi6GNGYbKvsYxeHJIA+HIIy2
Pi1zHs6ah37yryXECnKEXQeX8kl65CL7fjKNGyeNIi3hhwy3vuYI+ZbPk5mnY1JVVpdt0HE9TWxE
xjZc8iOqO84M9cWWrAQ58Yd4Oxx6MlcTBDnSfOZQJ6CZU361KTAZG0OZI8xLrpSGnKfoR/TH+B39
qZ5QknNchDhi/N8VCTIjm3SQD/8L5ZnyNySFG83Ns8iZwJANa042Tuqn/FeursgMnH+md7rAbot7
QKBBi+KPAnyB/uJq3wyNcm7D0EookFxocwkeKE4Koed1eYwfDLi9T17QcS8EvvqjNb3m6dK71kv3
E/anCsNA3cDanj17F+xydGl94uiRQnBGaFx46rp8sqF03WXeGZISFVk76aC58FeEu4GMRbuNwVjd
sXq3jB4mnPUQdOJbCyW5600UOrEVxqmMeOAm3xY7ChCXdF5tlHX1pKz7F2XdbcRnJO2j7BEETWjT
BYlaZDMbkFI5PYmMf/Fi+znMpn64x0cdfNUXHEZev7RfiE4LEfF74d7c1WuEHDehnz07D7w86Xpk
X7UKgk17e1onvgJ38zqhqQ724n5nNkTjsBR6ZEGPGP2ttIb9OV+30Pr6/Q4RonWSYHm/38367W7+
PCGiOv3hVJlWaJzyaIw34bb34b0gCQlnXvVEdSb+Ge0ULjtDnVDXWycd3C4INfqdQrRN3r3YdZuz
MjUOA5iV0DceQEz4+oq8Z9ZPi3SePNmpMol34oMcXggFLiQ0d17gvZvls20ziV8ANMuKZRLMXDkN
bR5ZVXjq441NChdHpfdHH22kB2KTAy9Bdj30zV28R/BiQSKPZKqz1/b3MBzvt+V3j3E1j0lamnZr
XuKNOCaXuXaawHEVPUa+4xt7yLQlv/Gix8DrNpT+pEOoT8pfpTyBs7J+0QCoxL5EnG2vzNXg2rYr
JpIcFZSmd5Bs5q3naeqqDiWdbEHegkLI5wXPTqquDWoXbZyjszvTUHJpRCXKO3n2W7wefT1DF8B8
sJGNPj13z4KHg/rgroeZvTiI85GkC2pyxa6CzIZg2AciFj+mfnHQ1yQqs4f8t+RFa5MS7aFG/II8
e+aRtTztiNZdWlIGX/Js0hbwrVo+uaN1ubH29+r5hlj2q/X49JpX4YUVRA0iW+cIt07aVdvgWfTM
FUcHNnCwCPv4QPUeWcF2Ea9P8PQnO+2XSsUPyw3J/w6ozUHadG6/FOltNKh39iJYa28FKowoZruc
8voJC+YZTxmIm2X9BMtOMpW3/0W48nm5rsKV3pJHtSh5D+co7eo/qLxih+Lt6XBZji81qu85uxtD
5KnkSlYqFZ1NtinvERk6NzAPIJwA0E1bR4cS+3kVCQBbiotICdBbX6Ei8aC8ds/pIV215UR9SpBf
uizo/FxX22h/8eSt5mqutXN27aNoHlbWnEa+qv1Wds4qpyPNd1ZQDb85tIuFB4HyVee/6qMM0cu6
gI8dlfd1VT6efGnTe8FReTA2pRC1l625rvEnHLBQwzyUqAd4IIl2FJQKFiDfkQPOVrDEFLDXxPuY
mojjAXZ47WzvdKQwM3LqNvZBJKGkOwCSWzodMUOodEL0aNCZeh3RCSYQWbro4WZ4yDjniDlswk29
5ro4Bp7UzIvH3s0fpK1yQEEDwYFd/XyBxiKLXCtZm3c3zhfx9efnuVqxTjGVohx4Hkjx93a6QkNr
F+101/RDN3xMtqJiQdK+Rmjh+yvlFsrNTOhIowq+X3Kl73fwhysF1pLcHvIyZMsWPlYQ5vxwXfxx
FiU2g6qtdGjXxSr0SSz6drKodkZKSKSu013ypNzJqH25LB8f5grcZWRnWzs3PAyww5WAk5/d8keK
WF2ySzfWRncmkvhjF1FLtDzUnfYGIfmW/joCt3vuhyJ/cd2iyqSoAteLxNx1+7ljxRdHKdKQ3kwF
gZSHUvIG1eueddmtMoS8Tm+qs6XZzVl1HreZryJrtLFxDQC9+KxkPq222Z50gWutq01EdPFgrCxY
NQIvQfng+V2aOt9CQZaDUIiO6VO8UQ6tlwCA8aDcfQ6O2XPso/vg1c+dX29LbXkR4mfmLvoX+M4B
n41Wj/etG6zKVbAikRxNU+QufJT6golpr7JDuLd5eA7muIyehdALPsoDW8qnNYCCuEcZpewn+lpd
VzINYJmn/7rXlfDl/v44k1eG0Rw6o7adhF0GkgItTFilN+kT/aYCzhxtKz/bSh4N4Fy9d476OyDw
+m75MLR11f6DrjsEdAZDq3j55d5ZtOrUgF99HZLnz611y/kHILHV2HKV10EHjAU84TBBCuSG6Les
O3Ny9gdEZdReaN67EOCixUmZ8UVHYDvfU5bP95ZX+YgV7U97x5O8DtkDyuEEAfUhR6oH3ZoO9R52
x8J5Pm9ryr+FBzqgmsjgX0nwg+TuXOFS5Oo8AVhxiHfFz3LEYp52gr38+1Ov38bTEACqqmLIWEBU
7K/sjVWOzdhJTAraZuxULPsWUCDedHJsKfj/TLkDJLBJG9mVX3EMSA8/2juzmzjsHH3xVi0gGsFF
zNdaB4j74lER2chYRmjov3/UW6Y3DBRsnQYdnophyNdw267rMwm5QcmHc17Q85WLCqHber0ERAfv
1khrNv7Kot44e8v9fuxbtOfV2FfbNu46Pek6xg63YMvSQ0F9uvOSfQBEX9x+uVd5DeJYzuLsg+AB
hShNOwQERmKTaEfnpuA8d6vxmACHW1UBpebmUUPHJ99Vx1Jby2thvL5/6K98bCbMkekbRLdFl6/W
Nq6qRBkK1hZxRtzbE3RMxjrdGFvnBC61XoebEdEOUloY0Jq69Yn69T2PjtbbL1y6j09x5enbRlQH
dontlJrluLcJnodpjwoTED7hWIzgLmnR3PJxSN/ytyRAznZS7sEn5s5U2qWHmjQBGZltAy4wexzk
zenNOY6v0i7ywzf0Gl4D3ooS1PgabtUHMJuRXxPrbM4oz2DkvMvysgkfLmxXCRy2s5WyDfHgAb+S
NXoi3k3XxkjKq17HwMzTfYXvqz2HgWuArMJyQyL31hbrF8wl9PwnIpJgM7xGz9lzNEx0MGZr2Q2o
vGWqh31Va7Si6uezuTYeJCHxVKykn1rLTz790X2wDnAig2uI1qdHe4H/t9Z+nNZ4XjU3wb/vN8BX
UaJhKSQAHHizbevaudFy89xXpSaJK8in2RxFgXwLeiuogHzmhPrVxtkSaun7gACsguVd/leZk+TP
KPrVMQPcRBuatn3uW33EN8ORBn7RL6mk9Ev6R+zFSZvIlJJFlFhf7pz49+e7stgmot7UjdnAMHZc
WeywbC+tFSkkybmpdtH+7CKH+kDFCIdwJSYdgWPAR+o63AVb7MKdG0P7wjgyPmogtgFn5k1hz2k6
u6yCs+R3nrmRjuii2Fzujj8stZ1o6qyIK54tMj4zJL6epG2JuHbPpW1VyUQY/+aPuSK8eoru0J29
5zuuJsZWILCjAGOhkGldZXgiKSCkNswAnzzcGuGcXBaAgQPaw86i2Qqv8eQ5pGRAZEqANjXAbdG/
EVkvKMVzzRfaK1zyow90TGby7nUs332+q2gVbW5A2ZaFpIOX+TZFR2Qstg6U4NWu6gWkNN0gBfh+
69OvQL7EN1GO9aSHbJvYMxAwixZEXzV39sEWVyAAtvD90fhqawkqGrqSBJ38TW51HGvEwymj+Ykf
b40FxXvSf/U4a3/VL+VL6CMKsG6fKBhnoTv+MJ/uUcndsvNBYqQ6uv0OXicyu8pHSo5aV2rWBn5I
p0A2Nb0AYlgvJ6tFZxbNQsPv1IdPMTtcjueDat05WreUGAwvWpMNkssIeVzX8QoAE53UJ4E/RKDG
ISMU95RUT5vfEnCuN5PYDGlX58/dyPiLM0ViUmTvcTtoyru6SbvzqU3UIcRpBVS6R585TZfNRrJA
3kIb6gt3NFmZXIiJjhAc2KZjgEv//erfMiCLt/+fh7g2LJ3ZjyWeoFj9dFv/0JzHS0mrlwlEwDXR
TCCDEzize0mcryf9w7BXF3KedmVRy5KD1li+PaHXd1SAxaJsjr7gHwXaD4BKpIeNmfEnu1e5/Sq+
o2Sr09/lWMAirlmfi1Mvm93JsH0UyYQfSwo82tuoDBFdkTrFYlHUdh14Q+krgpgBjSN0HPQ1gXnK
ZkBc7s4i3FayYGVkB4grysHzvMq9qUFxruOmHH0ZHR5UjvVjAl6gmcfnqUILSu867ezOkMLX+Gw3
Pw95deiCTmmCNGPIvqLyThJJ1yeqPlN483GhUMCeAUSzy/n3w4otfTMqJPMCiWLLynXuLsyyOFAy
dfSjaCY/Q/2JTW6KhYQ2Gowe6p1UoXrb9cpdLxpRTdlWgIhcY67KrDKaPma8uJ70ziTz69bN9XCp
xgA9L4IANrT2gdbNzvkmNodpbpWrU93+sTJ/OM2lVnVt6eyNQT+rrUM2rGtXr7bjuZoJdbxmFqSe
UdruhQ4PsHSU/kTnU1/t86jYGYjEdL8lc4nDvJLMQzBOLWmjwiqCbrkyS8GNGMlPp4g9Ewmp6rFp
D2r40BnDUk9QB+LcN4c22PA/AzqseeInQNccYNg0nY3zIcmXvVZSaj+jPAtKnK+k3S+zInRBn+Y8
zaHyuVgzu/llAzGR3ZH4DmDGNKboJAfroPxtqg853xgVdLXYT06EErRpzActWFjh1pJ/JblrGK/N
8FL3hHbpm67/k61DHl9mZ3iGy0e9rRYdJUHdmpfjhPsZnp6A9yzp2a20+Qg9FJCVBESyeL/tBdgL
+xlD7owgw09mOG0iWCCH3JesdpFtQ+MAn3isI53a0PGDQu6yQW6Pnmv0z5wFReaIOKzI3BPw+8aZ
aEDEgZI5VfhiFPsmBvMxazGepO5pKBtpXIJDCSR/sw76Y5LS7lQdCuRa7XLWp1CQ9W9SseSndrK8
7jBznXzUg8q1inlnSr8veNB1OOUteGjewELFLernDc1qbYdi73Pn/Cra/NXuFdoHJuVIt9RxHJc8
eIU4b+rq6u+GngmaeiIQzujr4oWM6s/wUix7K5mdLEB0M/myHS8PMeig3NwMk/LM++jSrE32Bf0B
oz2JujslsS8MPkeC8FHWLdlGZPfq1qHVzbQHvRv9nwhL0MWgPmnGShlnWJwk2Kb9ov4rwMxozt8r
gH6Bxvg09DURw2XMLPWUn0d/ULyO6zVcyuQUhlmOipY9HdppsFY0L7HvGB3l9qIV41Iyk3E06Om9
SqGpQR8Vei+cvGjqqM8Gmg72A1uFTaSTSjgtyw4e+zt1nS9NnWWrOkA4BpavHNMmaxszt0+0E7Ze
C33+eS5fJiHtsGDnSRX0d4Z7vyNuTOuH8W4czbSyWgOD7jTLi/zI2Y+KBfTWOUKxXKVBvx0aN/NM
c6NaD99b9a8XFp0wFV0DWlDNq+hE66UmjrqcDJa8ZOBg2ZLfCWbJaaUGNAiCMZtr+mRAxvX7gb+4
yVnZDwNfuRFRrIx1aKej3yY/MZYazYn0NIx/aUedGaBO6B1uD8PQL0kUawY9IC6mV0+OwPQ0S6iI
yaA42QZjBxRtoui06Ny7aG/LVZ8fUVzEH5LJZmDVjlwWtDqnx75dtir68cuCItWlXWCraHeENCkm
i63xLw6y5fFg98HH4jq/2R0fJurKw7DyLjMLmacYAcWA7M9cLogzzdXJS5xKCw5GFB+K0k1PT5TR
Z5UDrXlLr1U5lc4E6pTL+in2FlNs7ZQaKbI7W+iLKIRpcvDGkKnQVP29kv9hmoxu0KvISTgu2VTR
53IDbofWrsJx6YvirI7GGkPMBZGlnrgmhDR6RBcNIKXeLe/JiH29oz88ztXpHZWTU0khG8tufK7+
lrY/HCQJUViHhk2hR0o3DcFbObPv0ZuIwt7NUjmwDui6MNHylYFuY9OMtCaDGz2bRsb8FK0M64Fr
z2ymp+De7hSm73ownXyCBikgqp/alWnEC4EiVGHaWVm2ptn5Q7mOUj9o36pmwWGi9dbqqF3Ffk7i
t6OLq3j9/hB/EQuIzAJcGJamyIqtXVmu8HSum8FkrseSZhTlpcFj0YlCbCS/JVFarqNpC11Cth+w
Kek6aeRpkxTT7x/jdtpJD5IdouTjkANWr0yJquS6VjYVyR8u4wNdydma7JX3f1eNozWbpK2tk0hR
lZtM1GAMqeQ4FoUGZvxyHAWKZk4bYmQsT/VPHKr/uBzTtN1I5h6Vw+9f8z03/GnFxfgib6zR+M59
eOX4a7plZ90QoaxGd2k/I0UbZ6tCe8ajLfuFmS/Tct1k6zrZmcYUv6CrsQTLpMFszMvL87tT9aw0
jwM9HDiCp2iuRm/j6OrRE+eyi2eDG1wALjUJqjHroh1m3fgcKPdt2u2N9/4mDgkxLh3EBK5smiRf
tKYbpfeZ5E1w2EPZy5D9+s9JzdtlSptolUw5qKN2/H4evx5dRG1oY8Lje91KUSdpp4NAH/zLuLPJ
yhmtPeWw8JfTsdmnzSynU46em0s0lcfZXYt+a6HE2zt4cgQ2uuAq+Xyv5KdUbZPURt3VJoZqD46z
DIxtgxZ1/GQF20ahB+EfhvvuDroNqq5GvrKNBk5cz4rAURxs2A5cYmW0SMDRDFMd/g86Vrsf30/2
jS91NeKVhUicc29mqjH4ZTjDJLJni3adFodYg3jBPZ/uFljED7w5JB8mVxiLD7fRaObE6S2TyyFh
6ZJohv4hG4x3pZUlXlbOoaY5kLgVf5/tVZw3auCX+j3zLIzOd89xdRdIQdUUZmbCSmpPCSC1dQnL
EfUApZ522pSpvpQzgxrGfzPdlgw+EJZqiryf3/5cjIkhNwoLDHmX5eGwY5NEYHMMRl+NFv/30VR4
qIEc2DiQ1/cdtDG6PAwao2nTBsCtjo82x5SExYK3uz+nN8kWNtOH8d6394e1LVvgj13IeBxcKpZa
tKjo4ieeBLv+l6SHcVl+/4K3Xur7iFywgJUNLvYrQxVGRS+fe+aT1ytJEQwi4UAjNdRNJUhICBGV
KdYqzMdJA8hK94rxkZDT1PpJob2eRjiwjopeTbqLX7a7jHrD6e1uvHIbGOJsiM403bRs0VRztdcS
OJdVJZJ73+zpRETuE/hAQptnW0+y818Odz1kU/HkwbbLfMfYtsadu+nOI1jviO8PS1PFl7hNiqH3
y2j22tV70DmQbNMxs0cytrtMenVZZ/nMDPe4o3dN6m197tMMkKX6vO/zxiL3ozN8qwMCGBd46H0z
Y48Y46K9LEj9cM0krWuOU64YZ5jp5uo/t7XJhHAfjspOs9HTPk+tvXGvBvTOC39lDNg7NJqoyLNz
Tq4sfiQ3F1PPWSA8h7qB1oeclvSH37PalehVK/U/igK7DO04PLyh14h7vpIXwt/nd/YYj8u2wsVQ
hm4ySs30YqKjjgQOypLoW8NBxkJPBskdnF3ViqwOb5dmyI7Pc9HATYm5fg+XerS0cjRQ3whmBreI
zalTHsC8fn9uvjDCn973ygyVbdJklwvLQXTCxDPfvAOO/11v/95A4usfth00s+ehdS69CF85oqfQ
wxy0cBHce6NbzIfYYR+W8OpeCS6dY5cXRuKVqnEetY+iVzB4Y6fxbpaOswS1BGevXdbbM6QFWPjs
oaUk/f3U3qZErh7k6rCbcRSHQdT3vgE5iGv8rh4svHu2Lnp8ZMMfcPm/H/GLK5w3x+8kzFMR1Lka
cMxH1SlK3jwe5r8aWFiCWZ1BbzI30a4439k5N778+9v9/8GuFcWj8ynIK+OMKbPYvDM82iH06J0j
xu7yOxXIe2NdGY0oPjvnPGYmub7kzMVahNzMtbi+7p6IW6avqxe7SiZ0yiWPTIlZVNMjFlFeppSq
bQ+ynCiZOsYkD5eDs+TUNqNImBKenn59v463XQziEfA60e9SNTJbV4/gGNHZ0QaFhey6qSHveW3p
ZLh55gpHEP5n7d8pOtTW8Ww9OsVW0tcmnXqGtrTrFZ4Stxl7H9sdNOakM+M7K//lNvvwdFdXbVnF
RUKQ2fssu0jI45C/b2phNrgy7t1Y770SNzb5w3hX0ZSt10F9Qh5BrD426mQH00ts7CFiuljypNSE
2eXqJAFWGwu2XxEcW+dYJy9l8SwuEObhgkYFfC+6dzH+FuAtrHkMt3V+MGmaS3bUf0Y4xvjjjJey
+n4xv3LlPy3m1ZWi53EWVT2P3+TziDuDhDXrA3QD5jp4wrrZfxU92CYle6yBo1L3vMoVqmo7tk6m
9n6OYt5wJIDoJwOK8zFiWpoXZfD43HPAbjMMYs+SWFJVLJAAAX828GlyctQixR5wWUJNYL1a3XKg
IRwRdVhIQ7ZK9tOAdKfOV4IkY8kmvTPRX1oJKD/fm5gM07q6Ysogu8iNKSaacPAy02nQ66P5GZVT
yGrOwIHQRU18NginVql/V8FKeKTdoYBv8HInVXwLKRXTAayV5hhYAznDn6ejGZOxbGVMFlcQW5RC
GL8rlie261nknMjBsZnD3IVFC0/HuPzrpR/sDP6/tR455DWVIrnHkw2mlvxaDpkI+wiCvp+1d8jd
zen68KBXtlXve1sKFWYNSxcU45x7g2JYp5kzqYWXQy0oHs5M2U2CpWxW8ybfKkW9pSBkUc9x7JwD
+FSZIn3IbKY0iAiKGnRpMT/6ehwedcuEz5dHx143EItWf2MqwBBwpLv88nqK80UNQtXQH/tO9TR7
yhzgF/4cynya6T/4Pqf7JRbsXtz31W5hjSxLx9lzaBX7vECtPPbSue96Px3dszmvS8+uVvRF0zVe
J8vvJ/k9xXc9yR8HuzJh57jotCJgMLLjIzk+oms70JZltGW51XbH1JGkli8P0G+RJBa5jqo6SDq1
zFdMWJS7sTG3YBVNlu3JL6xjXr7GptdBpglbpwRhVYBXPDVg6JU3CRwL92brFpwkHv/DdF1ZsbRI
CiTMG3hDw5nk7MrOUwyqhdPenNu2H5t7QxUVLkyNmVEJMba8jHC3yr8k/Sk3nYJ17CzMIcTUvnB5
Qt8kypc2ZdjLItKPkfP8/Zx/aZCovVGwVjAGmIXPC2zbuRKMdQ0PYbWgYIJ7zvFrIMGzOEWUeR1h
hGEOVS//CAdNZ38/4f5FagEcHH0PkEXaQA+ult2ukDA6XVj2M5RWyCi2lDgfT/pDYfh19macVp0x
5SFqBFpw9Qdl1qoPWiOgAaSzGmviaBUsdPcqOl+54h+f6mopjdQa44vR9v5Je2XJLGeKH8XNTcR7
Zwnuvf9VdJG0VhVpOu+PbcFTYHPI0YpdQU6TeAhVx//N7feVe/Lx9a6uAclsrfgc/uciqq1fI7LX
ybMd+9VwbIIFdfnvX9IQ++jmbAutDHL8NHxedzIYFzWLe3qE/aJfGHDYFfafqn8YwyWXPcl29p2c
rgGXdhCWmfEEJ8Zxnjjn3flXGTSEf3t+wNTpc+TimaGxOXILhBKUWDt+T+B/uywH8qzOkvp4Jj81
sHNpq+K8gP0xGHAmJmU2b0/D0opO0xzYWyxDuyF7Of2hfBGzq8Af2iiHVavfwfx+PdX/8+pXO6lJ
EUHthxM3bvvGEWvRmMeBgmMnAUMuXJvvp/oWxfZugVBz09C4MA35ajwnLDJSdewnbnjG64nHH88Q
e4FiIiP6Eukit29S6YaUkGnpIfaCGfAR+or/4kEcQGW2Drs4eLarBzn1J3Ms4xPtDjU8aXPl1a7+
NKdldZlX+RaGwQsVx2EOI97lAkLl2OqPPM8RMqw7zyHGud57H5/j6oD1RalpZcVzlMPWiQvcGqo7
hah5sof+45VrymobSm9R83t0psGdSOXLGNdhLWTarTVZlq+8vig8SaegzC5+SMCR+A2aZdz0yuIU
rKTBBYiSIKp5r5CpAYe9enFgxjSqIy8PGS/W9Z2E6UM6QS1L83J2ssKvF/bTQBcMzCue7sHL6hKq
rWC4dMs/tVu6plf65lL3oLr1S7dwVS9zYTxZmvN2oS4ztwaQ2fqCAP7sQ9hg8kNUviXctot6YczS
X9VKe6wX+hKGeNeAYdyEMjDaByifZpRHByjz4FPhmLsSH83KnMvLzDcferiWtiZJJLhBdiYAPDEA
5DXL0xvM27pX+yU4afMhcsXTl74KdsavQa5GUHzVUAXm/+RlBKHXxUt4aJvx+W7PWFBbn1oLY1G7
wVKjK0Gda2iBx2tjESxJp83NqfUCx9RaTEC1hWMXDwcSBr4XYBXDyh4FHDfz1WXCdBT8XQsqUeUh
Ejfic3luLUooRGHiSSdlhDBAv2p/ESStmqXzywDsezl0S22despKsDiM6wjvbJ0tYDv9CbUOJCTw
hmsIxFfL0Es4l3T3NctyIf4iX8ZQsU31P/WK4sLmvO5X/JtjzM8SPx8CWAaNvXEdegF1c3yDiYG4
wDaHURPCiCWDHQNXfNPI5ym9GOCR1u0Kvvs5OKbfzcKcNYuUgUcergJpaKwQiVlZi4bP4FoNvX7V
vyTSNNoltPqtBDWFRqMXu9ZaD5ucNhtrldLOimaUD4tx+9htG8iufOE+0DTcPmZ7OhvOtIWOVGsn
BBbuSLPoaZtu6eGnqqq9nsMl8OMdRPSCeoUPIGJT3KQ5jEPA79kgA82ZpR890mHgg5djtaWVvXFw
lICImpvoBIrOBkQPVbFH7w4f4t9pO/ELBEZHD/PgmQ+FDxXJMdiAf2qAc+4GT0CfaWJgRyc8Zgw+
6zHZt/771j9PWh9Qu38CgGyiukc714xeSfS3rHmLZguL+RK46dJCaaBbdAtt2S2qV6EnoMGJLy+c
ZeOqkIadp2AWIM4fFkInl+zkqp/n7sk//4NjDHLuXeyG0Fy40iZ2dT7J/dTvvZCeCp8bKfkX/VOW
QlPCdNNNvjz9DdyWlTTRLNBn1aych8vsJV6SWHXDJWjoZQJmi39su2cIRO2ZxcDDAkIpCPMaN3cv
PGizaBZsgZXzNi7fx6B70S1Won8wWAWLYAHVERI79DX+IaW+msQbUwy6STe2W9PAVq9slzRttFDo
U7gs81WBSnO06NmU7KFVhKR86iqeGAzQGYTOAANXObtMCDAAaJmzVa25mDL5t5iemv4MaymeMYCL
EDHV+erogUtBJkCe6cyk5hlLDYv5L2Qd3IyGIpdZc4t/Fk0yQKIbdjIYQV4pRrAvmEVIBofzBA8h
nldP4yr82QtGldWZmRNP0C2YBm+YxT9wq2YtgjCZVy8hhZyrsx696QHKNwikF8aSBN3xAti7ea1Z
NXWBXsE8XtTLUBASzk6zFOmVYimvwP1Nc6hIB75fMK2kCyEHAbU5n4uVt7xoBbfoCAVF5yar0w9t
vlXm4t2spbR0+Kr4f2d5csd/ja//zlkqi33UMZfG3GCVw2XJ1BtCSED9Ey5xyVn5X7TFLFt+pXyc
MEJwyCzLY7HQZurcWEBuh3Ey1t1S/qutZMjxsEQZ/0TYj9gLvWgR7MW3VctuWf2k6WRFG3rumXAh
z7NFhGkQ4kRiymI3hfTOWEobunBcOhVOvuKNrAuoZLZZPW/5KOfClhSLdB4hghCsQKNMmxlgRU6M
7bZrsSlttiYcAud14OabfJPCg70G2gCdMIVhj+0F5aA4S2LPS9O/53W+EeZL4UNb1TzdgzC2wraN
/AiooQUb/ib1+BIcb8WEdiOMlPRL/YukQuWNrlBTgKrUjdfD1nwThgpD1PNpve9d2i0WSHFtFV80
5V+2CUhrpo0bAZOYM7XS3JnnbOCcjSWxfc2ZsrWmkDPAlAY/CEw0UHUs4NoPVuiH7cp59XtkTkI3
yji8YDvFVk35Jd4IW+uzk1MasN9nEgEV39lQzYKomP/Et6X+/6PsvJpUR7Ys/IuIEAgJ8Sov4X1R
L0RRRgYhhxHi18+3qXnoe+ZGn5imTxlKgJSZyu3WXqusTW7KKOh6T69Fpak3c9y+Odfeb+wSHDLO
RtG4tyodKibXMBk/F9dQCfiFkyg1eW371fk+uBrAcO7pJ6db+mZ0mZV+NjIS2xir0G1o9MPwb6ct
tWVvfhg/DpY+788H0+su2Vx3OTwhZ9PYnzadZR8FkC4kWgfYIXcapE3HA4S68+Rb32fQ3syJUCDl
oLu/3PH7YNkdmF2SMMu2sfQ9hw6n+ly+LfV9Mrkek42R8yrekv+N+f1IreYwP2/ux/vufuSJ3eER
PnYHmPqEz5xf97DBTztLTojWW2lP6Sx1KP7pFrseTxsQuAiE0w112KeAaq10BhvEhcPeIR5fFA+T
RXEmmbeoWEhAW0LhYn8cDwF28pt3HsBN8NwV8JKgO/pg81gd6BWFT0Kf6/N6d+UhPw2nxl7fc+rq
wWJ0lI6ZbJJN01jQUyyBBemMXTKpdzIMyYSHXOZBNQ2NP8E6DWvJpDcn0C9NZZ6PDmNuZPpL2Fr1
YLCEkJB7O2Ifl62Wgl3NhzKQ8sm8WA4ZLBMawhDPZBe+j+5m8M2Hw3A1lb2Bdz0wr9lInSpzdWqM
BzCa7XpzGgqmfT5OhTOKdpJ5Ju1wYzkPOdwY6+sCdY45X7JRO2/hIumv9TFIMpbKGJQo4stNl2UW
jSPsUsJT2oRwlK4gurycAxYjH3H0NUTuaBJhvCAX4H7IRrDOuV3vEQrhQDG+QZE07hUmhZyHc5+W
y3qpfpwgFh16Cjz2XgeuqBmdq5mlDM2GYsVsSP/4I7bSbQTb9KQ30ybqROFrlVks8nb2nD6nJ1jE
R/q6O0VuZd6dtnNjfVNN6teNZilzeajLfHelDKFY5a7/O0dMX7LR99ddye4OuyVL3Ngf5tF79J7S
VzTrHqHqnJEpp290Uc6aSb2CpmZRLGDmH8FnB1MP1PAbYbR5jgqaFVlSC1lY54kx10mes4DRGkBT
RsgxeI/b5LqC5kY8pxGAayyStw6GSw0aUny6eMbBxlxWG41+rznhBiUaO5uVKpMya+cP2GD08WEs
K2AwlWlr5slY4Y6faAxKNB5M0m3frOBHWfUzBi/b1j/aQoZN5Ss18t6s2/JFmSUQPagLdaEt2jdG
e7iI1sOFMYvW0Bd88ES27ckb9HlhvB1MhjwY+8U9tgqVNxjw4j6/q4shHf4xXe+9mSyJSM4mGl/J
E1n0jDH7TMw46AVeBi2BJoJ9A65QFi9UgPQGJhiT4eQelrSYmvWo3kWLdHYf0Rzv9gNj/jyi0LV4
cmfDKMAT4zute3WLT3Qad70z/ZrCT15hSaVNs3IvX52w78JT69BiTJRRUGjC/ra+UCvjSXgFndCK
MDrBzg1Vku7S4ht0vNiH7tV9ZmbHO83FBqu4SSpvcvUOXQsu5HoSL1rYVFo2BHIM/FROeiNjpH1A
yOKDovdzWr+LFSR0oTBRwzdADsqr4UXPaNw9QeXb+PDAeu2IGvYIZnN4rf3IhQrbyqyfjp24q1Xq
QB9sqrCfn2le4F3TURN0QogEllcpuRbzzk8xH1ScglNPCzop5k/amKf19DynI3Zd0iZ8mtPhzjMQ
eJyRwzjw53SZLk8cYLzJT+d1ukxobV12DStedhYwEFDqpPF5nD3sZgwT+C1AiawDuccjYoD45uWQ
ypRh5nAzhMZIp/PrMdFhRNZIFYzuE3AQOa3vJdd+nzwmfTia8lCHY70S1hASmcUMnmt5UlpSHyas
0jCvwwBpwrN1np1mV3gPGUFGvON1HYPRh6POg7gKloM0TEOhgDmxextm7iUnq4H/PJo1oxMka1Dv
QiyujCpQke8cNYPVHcdRfKq7V6zgkZkcpulmgK5gyZmdZoOgdiGN929MR4qfp7twR0+aEZxjTEwc
ClO54ZR2GkjIlwaEGM7BaTg+8/JJzj/WQKuY7U7kvmIcQNi1gFlNotVhGa1oxNkUhpktaq7pgf+0
um4gdaRxYnOenWfpovzOGqczLzf1pr/rMXrFLFuwcBb3SQXlc/ku36OrcLYXUJDD+cPfWFq0oBer
rrBDX5AaiGChp/q+gXMa/aGZji9KQ/9wbgizBiQB/UU2PqN59CbEwdD9Eh7dwngMAcBe46B0kk6M
6ZDzn/RhQuyMLiGN8hxkwLtwfzMmvNZAgiWDhrC3uIWX8Ez/A2RZZ45UpvGrXXQ468wu0Bidp8O3
dE7l6o2W+3WzvfS8Zjt4i/voLeXrSvGbyhq8Ndtkma1v2/ZsR8g5LC/bakt7EXCO7RA6m144nJ23
wlmshGhG5GOVDghCtSHaZQTZEni3EBconMz/nk7QhbarPx2u+TeOJ/rUmMaTs2LGm27H1NnsOd+5
zDxM+DL9tKkuB2QGIZEWKQxruL9xM+8bXJq7A+U4vHxQfqzyTY6kiG7lm848MhCoAmbuJCtKoS1o
p2BgIwNoDRG1uDiIIfgF8hQM53BOFhFxpam+1JdwPE5p7ZnejtkGOjJOaaI7I+my1WakzCEhl7wC
JBXS3CfpizNh8HU8JPG4rqYlsXK+lqGixamyLlvFYLiiJVJNDFx25hn1bfCZTOM1FBXwgcu4EAqP
Or6MSP6JZItNkaEbQCkOX4HM9oXlTUP9RA2gX0UwKiLPcQ+EQYMGPkiaBvCcDEYanjV+UrNBGkaC
BWE/GRJC3Ge5TTBBbiKzE7gN6aAg0yE28DL5zTp0lnjmfgMBzD14jOWRzrW361iyNxUcfQknHS1L
MkEX5FjS2XmCRyQ2QDwkUHUfw4++fQiCJ9GI7PhdMgzIKpL26MBCmPi0QR7CCukQYQV8ZYUk43R3
bQTVXHXV865u/tZ6aFtNCr/yYw8Efsi2Lczt8oDiX8eIhPlEUli605DL6ZHVQe9IRl6yW/mYxQYt
F+zBEWmIA73Q93EOVwSfTg4rIiEiYRRsXQSXJVErxfBXsFVN6GrhQSjBvDK63oBOYS8naSWTrZPk
MH6ugXR7a6RMkjAnKXR2eo6kpuSTFeavcDT74OSe2ITMMzjBvleO8yCeR8s7w1gH5yWIfy46Q3Wu
56GdmGPOsBd+63eCASk0aEZ95jq8ewZbn9geof8q2Tr7mL+aZyoY9CuXvYSvudPzEzdyG3jyKjh4
h37hd9xBEE9iVssgaOALwHqmGC95m9aHAWp04xDFk3Md2je/GCleLvm6Dn32r3mupu+J30X9+sGi
hvphPnyjucR/BDC1wGiWLOh1f79tikU7aSdVCEPvTB030wfMh1lpSvbIQFmyZSdC3pBddxjEnnyi
7mQT/ZhCOQNJL12nIXQ8lgzQK1fICMJZcXAit0Q8hGZDgupmVi51F+6DhEhbrhURB6yrXA5WBD6v
OOz5rAauNVHMQXDDNLP/k5aE8P81WDJgoiEh6g/y2XEoVy9pKPKP75JchC5C6AWm1fIQSppQkoRg
BNKgCa/oaw3WhpMyoZgLMf0XXl27t5D0pBeRFTjwTin0tXoIHsaTd5Pck0EuluwqvKWSI+pin0TQ
W37WrAwJhJKzzLzL6O6KfeIsvPLtCsV86tkyUA1LKU3M/LPjK2H1o0hSlmVZcKvSm0L4XBEhZzAP
lrObF79BPcjiJveLG0+uFHXEmokrpgORmiL3eOJVsGye8F1JJYwar0+WU+4GPczX9CfH8xM7F5kz
ilR3SiYmOol9ZgxdEafafX3RJvm67gJ7+pyJBoPMq8pC5fljcbzxHeszVoCJc9PK4WKYLyy0A4m/
y+gygiOSyaH7D8ZqhgGFGPHrZPAeKJMZ1oIoDMud4GDFISVUTHGNegj0pQqLly2gN4KZsDeSKUzD
vn/HrRBWzP4I3wNxCnEy8vCy6qF0MYJm0hcBxYd3n55Af3ga1Dnk43n0aXi/fIlrkqKyzpqakq7x
JKmDO6qhZWXCTC6ZLuWzADdHMqfj9Un/taSYooBMnC3JOXhU0Rx9BUykcxoVFQFJf5EFdJTXwZId
KFHLbHiZZGkTMnw6mbLIQ7qUWL90Bu+SEIiCisxKebyyGSGU5iNmgFyWf2AHvXiDXRKevcNaUkEQ
XZP8uvvyNpWtelfOuGEkz+6Juz/zBggtR27NAivsDLdLFlyfI24cLbKpcraVTYuFU/40rrwaEBfu
1ZP0WDW+OpDT2f2VqMGrYc/tk2EcIn7w0mxiMFCfeSPJGUgi7WbTEgwBECG4e7AO1sW5OK11M+mk
mZce7gs33200DGp2rh6TmS50VjleZ8/+pSu/uqh2ylZfu8gI2grbYM4td/tBsk4J2/DKgqg/FS/6
iV/r7oLnluLpVVdTYyOJPbnhBqYwokMSMhz4mNMO7FZYYFRSeANt1v2EXekmaeGX+/QUtqShX3/q
G8Ub+i1bH8p5+9pteS8ERcbc7n3vkvFqqQIYkwe85ymFEnVVOGxd44rCBr10zh2ZkQffpTZS2rX9
fGmuqqY8Jsn05vDUPvZAUjgZBYrEJ0Hn5+SbW4dDyeEpfJe8OLfDGrw9e50EEzV27ia78hfuTXAg
6qK9GFWi38fpYslOfhlpART2kWlw8h3IAdOA5gisHYWMsRJbUkaRQThNE4hnmm0BWSm5eoyNEQqh
Y5fUmOa+ikBcdc8747VwH0s6XvwO0vAuKouVUznJB2YPHyfGaW697K3jyo3eoo6C4CAQBnouIbFg
SMD+Od2Z7px2UvfJkb/6SYNyzEAymk7fgyzfPWzkU0jnB4f3i8O0ZaZf7IrjRVSXzgRP7KyYJsU3
jicGQ2x6n/nl7NIAriKKSUw+8jGIFV4cw6uDrmt4V5uaI/Uet/iQSlKPyymcx77DrlQAxDSrl4GT
S4Oh8ye+WeyvFLWMBcOTsSZiZrnm0o2J4tlcMpcnS/bGxx9QV69tFSHKswnl9Z1NXfFqxGWQ8sLB
KMd93hXOvklDmoSBkXhDIo6cmUs9oQXP32qeh3TefbKSM2iBmauxDCW2g75yX3QbaYhk0GWh8xND
0cGk1EOz9Vr23b6CQ68FWEciTISGCGxkjMTq9YhDrx5BGRTqz3fxAwwXIdgWTSF2REQZiJSx8Gm4
kvvv1+yL95QRVfcJb3XEsvojohAY5+CEhIKuBy3WXQPjxE/Qn03yCaTqCu4ELrExHcxZmKNoJX8R
B+Le+ApBE5cr7rI6Z1VUowqnZRhchMYEkSiPgM1t2f8L54YFrRhaZplX5BOoTPHixAgrI+DeRIUL
+TFFCWoIOxad2ZDS3RCD5l3kHV5rTu6C9Dv1SoR/a3wpqXTKg35FJ5489hdfqo8NA3SiqgXHjoI4
2XV5+kQHaYf01dXkEsyiFWBoCZWBb6069m2XWeJ70BxhK1bjRMuc+/2OYyDr7TbCTlEKkMf9m5i0
ZnCjTzE5XMCIu9VvLMXijmbjuxwh/yag9JAucmKMO3JQk7ONApJ7mv0wBUwgqiwdhkgeiFfJzdxB
u+W+/xvjC5Qygo79Z1Gc2jAsTlDd9Gkz1LUX6+s/asPXtFs+24eRjYWmvGchM4s7G0NkXpjdT2RW
IWOHis+l25HNq3FkQ7tTC767F+5ntuP31CKotAyU7pFNcG7Og6sEnWW9k++zEaBGbpZ0MP9SyMxV
kaRmKNBktS6oSncYT80UJD8/NA6l8I+OCSri9Wg8AB+2lHCHLtkXEYnn838/l02VDVV2DWXx4Kbr
c0cr7zcMTDr5glyfaO1ikTJByZSYyrly6I2DHzayo2ytCpVf8iTLPlutvCmu2EIuCXXWTxwENLxV
7uaHTZBgJdDy08IHDz+VE0BcwBa2uvdwhysgxezurYe+is4uW+xkr2ZKbWP0kZvkZE3q1Mhf4ZND
S0+vCud1t4XEH+7JARmR1+VgIbYycDlRmgyu1MwljOD3HnpTbGKYmxBRSZw6HX/NwG18vj1Qa2qs
oQ93LuN6Nr/IwEEaD6yBrNLqxpgOmATYJkw4sRnSIb/LSN/MjEGKOBtRLYcc/2dbcODd1r2CAi0a
uoS5aHzial9Z6iIGLqdZM03ygbLksUTMNl2Fn3IpyVJWRj2etIzMg+ki8WOtZQX0rZh/FdVTkvUO
hHGWOuWrgwTkDpls6kZDMthDSoD8VVwli8Q1urbdEAp3UongfHgg2TSNvs8IkD/N41FzK9ajrNXK
fP9er4/8Ry0MyO7d/P7c7aRaRpeCqZufmvM5F9UAqm6UYFEv99HOMeEicQ/2ibdDHNOEaIIZBROw
lUUno9Ry2Y2DiB0shr/r925na8PDJNu5jSor9kT00QHz8feClQB5fqD8dF+3iFibrttsVZAHMZoA
TzTVT8tW3o81JxuA3BwXs+ckZuTQ4M89YKCS0XOa6Wuhv8F2R9ArGghnrIlmbrfb0eLL39rGwFJp
oTQBb5wgBe7zTkh3Mi0od73WFGq+nDWC4GiedCnjuV3zOHRPI/xiPvOIwBOnk8171iFkVqaKQ38/
SxtBQC4GWVdxPFTm7+RPYFT3uX8fZws6azvR3T4TCfXfeXnwAFJwA8kF0eHKhGvkeFBDc6KRvBOf
OXl/8gcFXXomi/BVyFV7H/eAaP4enEAX9BwJqfsbAU4gFuc9VpJsuKIVodpyCvfZhXfvACFQnBOK
D37Eo3iaGkmJ3yPgazZz+wg1ud0FycEleeW6DqoPFaRH5CfLrqtwXwMnueFstqxoQn4oxPFoQKVw
dmUQLeuLT2NbgIeBmyFqGdwRKOOitIDF4s5AstHqjGqWvwH/sNxLovPABR5l3o6VaXjIHYYagpip
BwWTABdSbovG6vjMijeSOyUlz5tZ7P9sALIJ5Eg7+F+vW07sCOTOaK/1X+oR3KdWZkO5ypCUK9Qv
WG9n58QjcYD9IikiemiZFHQ5RuZZRUhanslQwpWjypV21Hbi+Xd33R1V3U1FqTSDPwyWcVTSvHz1
KrMKekSVXEuoHqUeLMgOQr6TNTgiSSx/zVf8cEavjrsXrXE05bmt2032qqm333KinCq/t5A0/j6b
2XKqqCW/Qo+UKjCN8xVCvOmMf6Q1KbEBZPaqzQvm0j1yMm666vo0dQk2hruRIy0BFbzwMvBOmdkM
ovRVgjDlBmbBRRSHUcyxPNhUCnh1neqbf8SsGkmtgos4Ued7jqgp99A85rQ5jSvK2GdG7nCisCvn
x3cZ2FG5161MgDdO4T3IDbj33eNo7GO34xyo9nbYmARBcSIaon/Oqp2amKiytUliKUECqONuVfZz
Kn+tCOgGFuGbLZGQxEIXjqRVj9iJuMiBzoWjLnwVYEEPRUPFVreS8IYW1W5mj/dmdrUeE5GsPL1J
CkBiKsWtgg7iH0upTNCCShD1ADcguAhRKq1cB83X8X2pWfFI3ovvGCq3mGsUEySLAE/upOuAo7xR
AncqlF/7BGvyuH/0ePNBmHz13OTr+vFweq4URCQMFBSDoB807/bWgEHoUo+vncvbDTzHwEPg61Nx
71strOlPpX4y9AyeyD8GvEDiXgravyFj79NYAbncQhyMwknreo71iarzvAtO4slVPPnMs63gruLe
4RdnuHwx3Ur5q9IShyJ1GVEnQBoSvzmaSfUl/875SmLrW1wuShBnG+UfBkexkUUnnhV9KXwpzDDR
LX+RyJbnkHHtOt0tgFqieIlk5acOOn2/tSDBx9wCHW7R2BewRrS/Jpa6lbd9bPtklC7BwykYLwnv
f8eK6cFpca4fz60E8UMv+ZLoWKZGygvUIPlUUlIJ35gm6UeQTIacU+akThri95HuoXXaUnlEHNKz
66lAS2DTsu8ONgyaPR9eFsLoluWiWfdpM9Os1NGR/IlcY3kzF6MvSqJI4KCIbNVTeSc5PcUtiL8l
D6GxGg+fQFeCoXcbV0FFVE6F9bUIyuXjQ0AwxZecLQvFrZeKfeCqAMesgTG9lVuZcMkfSFoCNNF8
gFlOuBckyp/KctZC43PoQdzCaDBUXdYkKAN8EtkJxSPQPaisiNsk8InDEyULAdvw3ev7t9WZmGT4
nTt38pQiUWSQo3xMC7vvn0l7nRD5TJ0KOV+EqMkBIeTOMf1xzTXLZioeZSPalVjAeiwOym90fTO/
BEuWrMjrvZfejx/6jNEK1DATLUmP3wxf68dhi9NevyM08gpEWEoXs5mhSsyNcOF2accG1UJhDOWO
tIeve1byqNoD8ZHhttoXTHLKYnrAjAkDvNugq8hioxO1CWT5qc5we5tjQhPKjFLwFqzTg0xKMe+9
dgLE5mBr7r8NAAMBAVoXa9qwGAve+BtlVdkeBF8kL/39J1gbSc1c7MHkwiaTTUU1SIYksi8jvzV9
HIZViIBzbu6NlxcKg4hdvpRWIVvDwskqo5iEnRva3Hzor9aMsO6K1cNcWdHuMf9i3HLri7AKZaIN
ZFy8Mv+rkhINBv8lAlEVmCPgdUFJ5tVz848IpNv2yiKtiUA0/E7lZa01V0otuFf4LC9vFJHW7dvx
go46bsBIfLaBG1vrswe2Dg2leSReLp7eHWWzJYkFVM4QJvE9+HTZEB3Hg4OaFFwfoaz9x4cz3X+g
Me5y1/gyaNAcA+xqGY0NE2/+aHgEnRV4Ex6t9YYhl3vsZG8GYc3tuoksHOx/BycP/gQnSxz2z1H4
o4vx8ehHSV4yCm9lgG9B4iKGtqqYzh7mEjxb7Iojy3XxDwcb/0e8XuyW+Y14s1y3ubya49aFHXX/
wb41vq0NaFuL8b40NxuZZ3FDOsSZNXdC5n0t3i/mhEj34GSeuDsSDuRM/+lvV/Zfp9cQckWkZqE/
5O//mN7nMKmMSOllY7imWiz3CXvkdM9kbZ1/H0Koh//yUX/gq+9qpjYFHQbjmjquhFRd3D1xhy54
lch/spYexK5kFMnivEpBlKYGL1dRmwFWJieuOF2ccY3yTx2ACV3qrZnO43m6TnSgyYhRdVY6kmUU
igaASxXo4m8/xGcPl/SCV31Q+iEUpYzsoUVMuq5DeUcjUG1DKT/Lz4eNStVmQG6uILMjtcTY+y1e
wdZCyoIsVeTjAPN4RWyvmI3U35B3opnIFs3mCK8fr5RIg8YXHHllC9iPkD3HPbvg7yWhZIDF9zu/
S0Lx5mmj3IURx3kE6afU9+p96SJ3Qi0wGUEu6cI+7l6D9gMXG9HOj1flaVpS2yBbho8sWRQJT6lA
NdaW5BNB/Y3N9zG7vSJBGesL6sgPYgKJ0ottFkhUqDK2ElKgUEG8NRcEtkoXLLcvILxo1LdUdEru
a8Wh849bnwZDV4I7CUeVsAMvnUshOyNnjAa5pc6HY1r/7eE8smG3IRyVhAN+Ob4gKnlux9KDs7Uk
+DyyA0gswpzTHDK6gT6WeEW1Lwv9o0/gRhKHwaJTj2HWOAUJCSSW6SAz/LQBnTOwXf6a49OqZGV1
6/SKWXTIOPj1SmWUpqS9RHeSSyC2YF8c2EyL5EgIwwgU5TGTc5Q0xc2BdvP1j3CjcQiJeKGEZWcC
pTPllYvJ/6gco+fnfZORxMHOWQUtKnJkSl4nkuDhJ05mp+4MSN4sAeEqwb2sa8jQeaSuOP2puNWv
VS++buJETrKQl8lbSgCT8CHrdxlsIiyeaV5JjcwGnETkYXFj2hcc+ysRBecAEP33a+neCdNOIwTE
J2enncjwEYO4Z6KVwe5MQJe76FnJD1wTdtmuIorGZ0eTkJRpl9HUQI3LHsbWZp9xrHGtvwbgQwW1
eybSx92edgjNjTny0/D88iT4Koe9zVvHnVEXoyg1jSKlpKCP5x60Tp9D5252p4nVXSBe4zwWmlPT
ZumAc7ZP1CKuTm/2EL3AvYPBFEdWIJldhCCieTrVWrNDB+6ss4DkGoUbBB6A4oggwFgLL2BcVR5g
mQX9Bo4TGmxkKTuLKoCEF/cAploXfrzwF6tLFQf0Z7wTBKvmPUMV/HDfvoLbvbmlo6y6XoV2NC49
OF+MPQmJwtMFUu0Arg2HlI5IZC7Er7/N8I9Bj+91Tgbbr1lAm+w72sxSnbx6N8nfXskg4kW64ihn
ZG+liiMSj7mjg4P9gHcDaVpgNfKI9gJXyh0c0GYl5aw+3j79Fstm3bMRo8ZvuQVP/JhheAlucH7K
NzBSwJLhIxes1CDsEUaMxf998mp+fV0/V0P7cnj9UOxyCaniD3gq4DwSQAj0V3xF8HZUocRzrJ0d
eFeKRg7FWLwpXOLCPeykbN3zH9+oYE/wx0Zl35SakGSA21Gvi01KXMn6Qkjzdn3/HYGzC9Tr/Uyd
9kZhG/V5d7jPvfSlCk8i27luxHXM3lPnAVpbnOKndbNh9WUsoYRne8YcYusaq3Yld09ybNawlxk4
kJLfSjfDgKOAGHrltwDJUrzPFGiYPG6r3++F/QA8Lg4l/rNLpct5WMx5BIBBCn4Hl7n1E2v3CMvM
PIH6R1MccD/YyBIXw9KcLkh5DbdPYq/bWjDg4viJ41uSIM68IRlWkoLcpWRkJb9qCSppwJZy5S8H
DLlMuJxa7g2pKpDPzkByoNxNBpkxpBSmTOVyDFIRUoEi/wr8qaZgXhD5yHpJHcUXsJxcboRXzjXa
90XBT6VHdaD1k5XU10+vMmFhb5joluy7hFBnxvFARrDCrEnJW5DwAksQYILU4LLXcyU7OyckT0vJ
5K9cqor0hf6ZwVZpXVXpodbQYPujb7SnPW+3JlOyMeTozGFNEKC9Nl7J/Dzn4sz1wge2QHIY4HZx
lU6vdIPsiJJkkWTemUQgUhcOSQr+PTkOW4BVQMJTUo8niVwFz06zAmYmONjeckB+cbfb0bQ/x+cq
zSm3XI2rTEnFlgozRPn8nhIm9MyNpJQSIpL8W5TVS9zJj48pw8vRPz9f/+4I0Vf3lyH5o+PucLnH
2V1v4YwmArttxUaBUhlL6k7FQPEctcl8TGcTj9/0bRkgP0F+ua2s6/g+Vt3Op/Lyg/pOs2zu9sDt
3ElbynPQLmOx9O3J7zmXJTkUbAt+6Nn67mCDMAnhBZiQoF4QSEICOvssVSD3onhY7zH8A5cvqLG8
koED93ngmT5+goCOzlhD7DQJsd4rwYrkDUnOG76FKOba3Bb4Qpmn7YFsULuHIMgDxOdpAPcDfpOW
soJKkpQapRYrt88Ng/zE/PQt+CRM5d1giTzcUnLrKr7Wr+2XhKGyJTOJp3gmOZuY9eplbgFADI+g
J/gurpTqD3YXnCrpQVBfqapydiEL8brcmydIX8lfQd1wlp4E1X/Kl9y9gszyM/kmHQoCdFJHGgiN
KizdwUjScdJLgxAo3TQVpa6K1LRRWL1vzY8/76uGAVV9aRzDl/PP+CCa335rI72w8i4mXB50MwJU
+rzO+5uh27xLIwMVlPcTcK1qQvosLGDxPwCvPQAgv4I4Hzq9oN3LHpUDURAkLvBzmproNLuOSmkt
oW2jPtK6Q3vP0xdosz7n5fMr4NjNGVGN0+a0iVdg40G/G/N4dZZnlw+FfB24ZrD2zQsQDbCeDOQT
oT064CCdpv1E7jyjCYp3Em+k/MiCgRC70Nox2JXuEcQwjqwkQqWhDqJrP5YqgCP+zvF42LJGGIxX
UwhjJ80s3aspKbzZQS7AG2D+JRmluPrbZQxUmL4LqgtBMeGgB1148nj495EeSFvQ3ZcrpTqwk5Tn
YHTUxp1j865bNS4Y/GbA4Cqv2MS2kprebny39hlib5vrQrOo/Jhs5X0a6WhdeetsyAG+kfN7YSgG
NI1F44pQXcEqym5LFM5WLbEB5okIPyeN95wcRoV9oIYoMB8FDISkJe7fWPff8uTLkrEtxyOxZOoW
DQZXNpYPyR7V5obklqSVEE7FDuVkoMjlTEgHYBRlT4cGk0p5h806oc5KgUg/doB/HLAkh2WO5RWM
NAbNjt6aGfmRTWrSf4UfkvniF5z2Kd/JP340AK5jPASUZoY/uitPD38k1Mw4od/OJnkBeTVatPYw
W4gXMaAy73fCQWgUQIwlCweKhvmdXgKBLWuAr38GYT7NxBfLeVZcDejUppc7fgWaI8to3kHPKpqL
vwZNNzktyTqKfyJpOcGAK2txAVqsTEYdvMLutdTcBOMDNT21bKRUcvEePvsAwih8Y/KakUDeNOwU
cAV+lno+aM5FROE6DlHNWiB0RmVcGfHijAq04IiSmUCXNFvit8NUqu2irdOHp4ogTg2u9DED1Ui9
6ni7Yn4xdzgxcSi7vdR1yTNxUlfSX8/N3ZOpT1kGL39HCtKwg2QsgBpvSJJcClaWtBBGWsNnOTOF
GWAWKTi3gFIEBybwjUhwLCAFI19180DCDcqXIVQYiyugE9X8ovIKjFk8KbTT+coJcZEY9Zer1QOQ
fZ61Pl4D50VmlZp4mC0AIsuJCh7nNIsX8UJWoh9L2tLpHUmtsmoEWy8onZjJN1xxLnMHcJXk7RSs
PUV09uLTsQUbkgaE27hx8umyvmVYxWuVKr/gOTqBeBrHl7sB4lagSQccln+3iq9K9r/5CX+0f/f1
5yXONYxibQtMow8sRExhQ/iGQI9fmcc7rkBKLCn7XYdmtpPXXapLHHUaI0RyWXL4VxxJsr5ky141
ezJHAubHr/IQ8315WmogA//vJz/47/khiBOQg1EV0mR/nH2Rl3ncz8lt5G9Sd78Si58+AE0Hg1UK
dlLMuPYmFbmu22LwpKwtxv3wLtX6nK7uB+ujD7Zd/ZTjow9AMz9Uz8M4AV3V8cu33rtgluKgfCuc
of8AuKcwSJIuAaDi8CaAgCk+d3mf+5sgdkCLt3Rgg4iW/m5AiUS6YcdFSMzqLVOyHYO9+J03q6KA
LA+pXOu0kf/CZG8/uGWu+plz6ulc3lomhbQfR5I6eBMfpX67UOgHQsikSdJGFrjUyw8LqrLjVw7k
TUy3uAwn5was4EEbYYq1okXQj0DAvbpgp7RUST1ZijZnS6rFKZF9TYgrlcYeVatXverILo+xy2YV
tGCvrr+YLIrEwVKN+y1wSZ6h49CYRUzzmwtHPZxWnD4ydyerF0j4WlnnjTT6JK+CmETKkpnBUZAg
3S4sgOh2McFk0VI4lcr3wKJaTQiLcdHt2z4+EsJSZNpLdXxIoZrcJRHvPZR6gPrezq4mle0hVaql
RM1eYC5p07bpf6O0jXUnHUjbIm15XbK6odSsSsriYqPSn7799ATHDH4P2wSambPOR4Y0zLqRc+G8
5UoxsOPu+Ddov1BqLTYRZXvknyVUX6tLTlnK7DIGzoDOIIpEi9oZbgQ1KMFub4Vwx0w4FUhMUyWd
9+1mjo6NvKpHZ5ZcFoX/uVTYDrY+p7kZeECHU8aR7FjB+jij5Owc+xZuGc6mPHA8ncc68dOvyO9v
pbdfxSuV3nlxx1S/3eS0JMtPNIaO6JbnATKS1ncpCEZgI+9YefFweOz5GdiBYV8aGKRopu0TiCd8
HTj1iLQE7dT00HVYKrxW+k8pG9La2neg+ZZoQdr+BQZ/wn+Tjx8eaail9kizfDE5A9Pm71QbKbE+
R68u/YJer9/zkDO7ixtCL/eRXu4ApCcFRJALy5Re7gFD2Lgt5YDe25BAOvkqpyVlIWUtMFgpC0iE
yP7r1ItXBIyxlyjwuhx8qJSWLgqhGpvT1evvpHiCdd9IXNYe26PAjjLQSIKPvPC4+SLh8orL4u+M
P8XfgtUxrJGy1IkzUw9IOKbMT+kjkN0bG9UJpF7XoVeIag4215cqjQTlUlzJxJ95vy/KiDIXJU7O
V3WqOX3VXEF3olrJXJwT2T6l0lgFh7cLhamKfyq1tZ57d3JgAq8WbJWDSlr38PEBdqN56oDk5nKk
X0q+tgC5cPkllarZkkTVncccgqfCSXbi/48Myx7YnfXgC/Ql1Ah2cpTYOcVS95cawOnn/M6KtLVA
cKk4Q6TAqYTgSQhKVoydsavozvr9/WzTQruoQxl+qdkWeGuvcJdiSs4IiTiUoLakVCnQPli/MYF8
Iqgzr7NOGfnW7+3wBqSoxVDlGJHnpAv0Sy7mNqOQiV8itrVcZMTWYmCg+yITQBvZ/4JkL8dXoHNw
ehTLrXsDuFOioc5ecs2XXQqWWiNJ8O+2p/vfosk+SmQoDw8JtIdSwPlHBv96VZL4qqTZ+NArQ3jc
Z9kdYSKlcBqm43rwuoj2XPqApYzG7qt0bQJbPFRhU/6FJm7wJ3kQWlSKphrUEjS0AfrdP2okl/Ph
dKjrLBsX18RtDo19QGa3PZG30r8HqvVM2R8LYM3XRUf9jk7UwvMfFQpllaqNhuuN4BK8Yl5EswfE
n6ZOLlarDOtc6BB3kwfI6reHSvbvpH7n+XvxKK1u8d6LWrNKAYnUIDgNUy+aeX1axVdy4PXZ7mqL
rMom11gLSUNYV6VdX9E46R7Ib2VU/RtvCIHrQ50grms+UiKCCgqICkBfhh1oznZzfj/ErWNUi2v3
XTfu21O97px8vfs9rECfHQr/dNWgqpkXB9psGk7JiN3ypNtpTze1OPn/T/YQzT0DKk0D2RTlz8k+
G4d7/zJ8oD5fL+J8o8YfzHKhfp8TLNMwSPJJdV0MOnNmt6Nv+tr7Xxbb/62DoYSGqCRyzjCRITj/
n4utzdFOvMXJaaz26AkpBtbtRvFKTR0Isp1Ortn3GJRd9F40i9sg2zfFpOiizfwsL2H1/JsYnThV
/+kyDhU0SjRUQLoQGP1J2KNCJHypO1o6jg+TSx52uhumq9Ms/v2a/ySGkmXNA/TlABUyrvo/L7nb
b/6HszPrjduIsvAvIsC9yNdm7+puq7VLL4TtSNz3nb9+PirARKIENWYeEseKkyKLVXc995ykNCqV
EjNTNvE+p8Wh3HNk2OWUKMV9/Xk59dv1Js3ZibXZRuTk83pRZ4V2NNTRQUp/NfUfCYhpJyzoo0EL
9q8KHBB5+IsB/CK6xheKbWXtQoIA6VZXgC8lt1555EcFf/cOerjmqSHqi6WdqW3VcqMoFzjDvqlm
2aZqIASpcO8VDsfn51XisiptrwkOgciuso4MrD53JnwlSrn2BP4tSbZZctvwo05aaTF1yOwqr5RT
0TDkUqABi1C9aPnDTQxPY7/U/IZatvxSVljLGDEvObvWanVht/Q7DIYN23DZKMbSi4leETq36sjp
DQqJY7RtUtmZfh6EKmwUtMQEcwZ9B3sRmAgATt4lNZKvXU1LIGI0kbWDzuVGzMxv24aJV2aycSiw
eq12beZ//SFcD3K5QelpUVTVIu78lSuqFcZ77QuvXAzlP6EqPwgP/xmCzo7Khdz6y5760+ADKiYw
VBS+cNct/Uxx/Cr9FbTZoyQgkEBwnLna8ipJvKUdlVvfGH6laeoEAc0wKs4CQc44G9fyAHZ7EbW7
mMJqby3aYhFWrz0ErUZ8GkGjGFQ/EKfxryhoj1T8EdwVjOYMGZxGtrXELJ8qkfJVepo9IDsksmdY
v3wuvW0Dq+cZA+1Q5/29ktZw1N+nGgLSpXeBb1L9YnLY4Enj0ILDnBb1XHJmUJVC6w2hH2QpXNY2
WJI4W+s0UYY6WFkBU04GLZ3pWA2Esf6TX+CbjZsGPUYXmg0prp2iQpZt1K5F2q0luVhB/+X0Srby
koNW/rYkc/nzHVa+Vr3xgqo60eIjmQJ0YPKVH5xyIMLAboLGgK2h2SaxdheIgWqyzIf28ntmUfSK
dmK4aat7Q8LX0Z98jhunKtcROLlszzS2Z1HaiBEHeUoETSL4dauyXUrDpPhCI7CxVnVwm4l4a6UE
Jy2DaPJeSUsE4bRFIGu3QV6u3f65g1kuypj1VPJ12DcbXbeeq17d+z4UNaRkVvDbA4dakykzVhUC
tmjPzbUFR4tPL4ZTqW0UGCAUmaqRGi6HYthH/VRhMv8x5X+y8XEYy1WT1msAEs+pCdmnCbVIwCgv
KALJojkqZa+D0T4kirrIGpL0SnltMtqtPl2dkKazMuwKwfV9dEF5HQbiXv9BU/bR4C/bQH0zx2Lp
T1zVzfhcVmI5RJAuCvfOKKuD6II/WkILUo83hc+ALmrxaZ1dSO+1OcukwtfUFQj7uN7k/nMU/mCU
sj7mpn7oBw1xtoNmbqQE4BGIMT1E9fBNNuqHerCXnQlCRk+3VXMY66uO6+QX8TpLs12LFHyC9lNh
93wV+yH0ql3ZQC48LHMBXYEkbVqdcqVPVqdwgy2dceh6i9Dtlao9xRkT11G4ztp+5bYPP5/Wd4/y
yY9Or6dztUxKFya6Gp8Pa9Z1UVnJpX5IGbscRLv10uHGzxcdczKpu1RaSG+w4Yq4r8XouFHm6AMY
DpMh7QRIbf9SCpqVA61ZCoDj3ivPojtIKHlDjxDUTDe56S4uH/ToIDOzPj4pzLAGYUhBOM+vEo/G
M2+eh/1CpOALxqcCfs2fX1GRvwSns3ecXcjStsY6HjL9oIsnE+mF1njoK6gKinqpQhZguWC9m+GX
Ui39yrjXiuE0jAwPMC0i5GrRMpWTlNcBdfgSUrfolGOe4TXfd6q1aeVg3aTdQmqogvQjN+ola+7U
mFGIFHuJFmsu+6tMXfMvFOV3JdCQBc7AQLZIHKN9McrR6QqutPdiDe5Kz3BVOMpsQHyTHKJEUkZ0
Tq7fxnCrtjIypK5/NTJWGRTbCtQZxaV4E5UrAbkFeFh6FMGWnafTvmWL4SUAwtw73OyEzhe/BbLv
OhH1GNMxafvDFjc6TFpqoF/qq8TYeoBkaB8y/VRuJCCC9domRlZ2vn8e0SKF4CQaHKSUbgLb3wzJ
uR2bnZQdfv5i4ktwxweD+hSrbzECo8mzMEgMWaeMaqMfCPAWSn4nI2kqV/HJbwSXSMWmo1RhPMox
vBIBzDVWvqkH9ZbBdi1LwE6oB53pjGEpxe06oJaMRaotoMrkyI2y6vJXnwGJ9BzKoKogQLIgp3E7
dTkyWutW11b6mmkQ0DTM2xrSooX1cDQ2ckVmZzBmFcavRv9wB+HTcMpjD71Ra5XI7nXR+EvVpewc
UwBzAbARvEmR7uSViS7QY4C2IYZmqfi7sb3L22UYPLmR7IhEow5Dzdwa14W/kgMEyywLzk2y7xbo
dQCgEQtr2yR22u7CRstzgZvJuk34r0lQRyDqNoOA+X7S+QM6e4eE86gP4lRhjDrdQsMItkHpT6sW
fzL4JJv4lHb0y+ihwgckrbzC3vUuPMAWMpkyQwOZ6xSymi8Sv3Ci4JzjQIKWOWLqH6m368f00Uu6
Y6s9uGW/iO1JjFZZBAJDQxlTz1c+ZEqZLC9RHGP4R5UgZwLrIqU7D/KIqH8x4UFIo9yJ4a5w4ZR0
s4XGLVPEZjJTngVFhOVuG6m6T1VBJrLo3eSq1JLHeBTFMlX+UbhTfefviq7fVeKpovbV9cGyocwR
606l0n2tM6fjipu24zfX/VCsIgg5LJ/mcOyvxFVulrxjuWvcNzEAas7p9HQvFgX4TuEqRoUzhAuq
wTAR8w5Mmas5Gi8yNGA0u4Jin5ril5Yi81UPz57fA24pmsdWegm9fidr4BQIyVTz7Kmj408EjBq9
mD6597OKGQO4YTi9bgRQ1V2OevuoVGyEBSCnQqa22cVm4gTKq9zeVbDwjur9YG5Tbz305iKu/2Ze
vMykZNGb9TnnKcvJzijeyfMryDf2Oc+uZxbuGqIK+egC+W7gdoTaBqYNW11YmPoa1XfVGreNbnNR
qMbJ8X1uFa8tBsGLqPtkQCiaU2CcFevvUL4WSuNI8b0XnJMiIj91BI2w51YHbEYhIKcrc6hsJ/6n
ZEjEXMj9Mg+W5OPd7/Kug1XjeuAf5IcMFNS4Qnn6IJ7if5jHYRI2oIJ1XTAQm98lp4H3e85ujGwh
/aXOvq5+mw9m4Zg0r36NNJL3SEfgaTnCnsWgXLSli54mTtlOmMG78K5TIMSJkG5+lOHAyki2cg42
XMXLItwOMM7Y2JPmLpUgsH6NVHdRY2B6C80IRrVoixfBRhn6Bamgh2frQ6ieuPORqS+q6m9NCbM5
9/ofk65TFYNucUHOlsa1MGlhIJWs2VjyoDuMYzh9RBErq7y6HtJ0aVcJFPo4Fl9fRS6qoykaM765
yYdoUw7ZoUu7TaDuIr11tA4ITWbvOwXEoubvdbq9VsuMEvJRgcK5LvRl2EBoVmGMrHZX24ETGt5B
SQYndb0Vqcidb/UwfcnQP8CV4WrllenBWBkxeOGRaBra1jSzlaqDc8JeSv7SKk8ucWoowD0XDK6L
69wbCWhq8VxSYCqEtxkxbqUVoobEVIEHyqPzn+UR7EC98g0GRLNyLwV/LB2sB1QtprE3dHhrc9r7
eg9ebZUkbzGCQ3qrb70wYUU6WCOjMiVNZTKZSA/vpQiCuXY16szoqi307E+dXDu+DuIJ1nEXy611
7TGJq/sKNxGprzAyL+nWLFDY2nqqeTtip4UfrHU9PNnubeS2z53hO0YvnCSAdIzP1isvA0iBlD8Z
WuqpgBfDbafkc+cPEF3o28IYVzUK1b15a2nxymPk28TMtQUqg3D/j1xR6LG9AcAzFVxTc6KkP/ac
fclLoKCHb7OkuCpMGvIiwWgMjOZ4ubx2pbPMYJbWu5Qv6eJSDu3v9WrD+VpUI5qBjXnSkp1E1BHq
0gLBnI3cw51fQ77aLwufqFFqlzkHIUzRzcn+hhD25kO9lFzlKuoZ4yIEW5jtY2oAXtKtXeQCnO8A
7cV3oHW3A02/NoaUpEvvO58KcC6frRA8QuPvMjA9fVU9tXFOcOP/rUK8Z4+v7BjKJMTvpFsxnOvq
Jcyiu2hslx3dnzqBk5HhJTnr/xHgTyRvHdbqndaA3sER1AHTmvAzkex0NkXn8CTJB3t8CnMmHjG9
ftesuuTJZ+5bz9RrafCexppcDoSC50oLVGGfdL0himZeTkb+NYl2TQX14sA0c/ViQnSUv3o6XKK9
WOZUCIqxXtiEClqqL41UupLjYtmTGGc6SHPG60oI14YS7AuQnYXnAtxMYWwJb9rM3kRK9qv0O/gA
abWTc43QTURoK9qi31o2Y1OpdiKHWYdtd4oJEZOwPKsQy1kpUKtAHAI0hSlUFGAlmdguW2+VKjIp
+UZpGyTNC6IEg2SOXjDKkJOHqQ28LwGkXEjLOlGWWf08xqNTdDIAttumMDYcOCfy7gM8hUohRIKo
Vu89QmuoMP627a4R59GFgIruMvOtueQvLG6PCOCgM9FDb5tN6ZVOi2cOjWJhB97K9ilfkHz58Lq2
HZDdWF0m6VMT9E7k60eL986EtvDgKPTr+CqIeWT1qtH+aN6bbkE9Krcbz6qXmaktKktsDZLQpFyM
9bqTEGbDSTYQa8NuPmQPpThYtH0RRQqgtBvFQXgWeWe4TNTkyiNgajLzuqfQNBaLRBi3VpQ6jRj3
KT3SglrtMDEeSPc186GDvRly+kSehjwJKWd3rqyXQONjy+FhemArfopHeRUH8FaNlBCOnp458RBt
84g4sO2cuK3vLPgzEvu2k+G9FS89kWFp9neFrp0zGRWQ8kpOqa8lMNylGRf9qe9DouvBCVXjytOb
7chcnUlDOEMuByLp7tjZGRFRAZ2RtJTzcpuVAD2zSSY3PI4pNHe/wr5bShI9HvncAkP2rasiMMEe
PDX1rddnayP8Z/Sq68qqtkGRbUt0HiVbX1miIRRisClkQkZGBS/MF4brE5+se+M0iSTAHNajPwm2
qgH1ERSHyggcf+iW3sUa8Rc+c8tSVWrEChTqlAbnBUFfmyRr/U49eAVSXfuwgKE5MeB+eWmBQaHE
l9aUmILXgUZUjZxOdfTtaylf13DPRGgOXJo8UL6MsPBABjLRlniv4iqzADcTZdAjJq4e8ijYycme
+rTbHMP+vWQeGZB9/uUmdBcKuV+XtakYa5pQderlCiK6n9NqtdZjpaoH5aCM1OhB3sQvSrsRDYTd
NBg7yFIDUOLeo+eFF+pPXwoWkzKmrAG61AxV15FJ/ry0Vfu673dtcbDLlVrdFOpdOTym5ZHQRmWU
rVtJ4kVvfpnerW0/18muot+KQ+AiSSjggPcDNqIv0ze33Rg2ut+vNaRR3Y0RHMNwX3WnUXkK3OdC
/hPYdxasksyl1BeKLvNTNL0CxT46WpPON4K5n18h0EY3Mqo6PwjAfa666PNl1zhpyXQ2g/buhQLB
d6shasIJEbqhkQh9Xs21+jIohixHuRTUvXWtdA8G+oZIFYvgmA4XWmXqvKA0vRxlQfp1qDorSEh/
Xk63SiPSXS8/SALKGgrr215KrjLLThZKDRZyjJed0Vwhwb5sUvAdNtgFjX0wKLrGZ81bF/AbVw3E
nwZ1PyuC4YlUp09A0fbZlc9/HnruMu6J7C+c6i/l2PdHp6pJNoJACJp5nx/dyBo9BesLw3QjNU4f
9PvWYxrTL6Id4UZleNca3nsE3iloRw5AXCMPpUJ55SbnU6wShlqo2OcUODpcWgiiQ4PGTSY3Mc1f
gzhXbXXhJH2R2pg/8qy+VSqpFSiemx0MWXEa3XgyLUBfGpCorHju1OJWs6kLQ8/ZBuusg33IfO0h
NLEn7lwLts4IXgCFXq5yqSz13hz4WHmbngw5ZsN+lzYz59IPyGpbYdGZGbzS0jKUw3VF4cbEQSbK
U4nzEgiqpkm2VMUDnO5yQFaXQLUZwyZI/T2I1g3hedEHd7n/Vko2ZeC7n6sD390LTZs+tmIbtP5m
X3uwIrUlOMsOJdlveuxjsWlLxzCeexIqPb2kNq7PaxH/bsh/680+VVKoVOFaA10oL9h3ZGNqIe8M
3R8WqM4MvXFVWmDuihAVmfzO1MIHvx6uy7jYaX1/JYr8pQnJOnPkw8H9tWVz53YWueywSjJ9Ian2
qoioDLjSqn7xtPAuyEGPSsGuN8ej7wXbQBnPHZPetncdDwodRfc14GKNgbnz1BgelD8/b+97v/TL
AUBeGD0qDB2d3c+3qYkawyy1CKRgKVCTAn1rdHu3aVaFF9yqSnkl+dSGotbcIk95qkzQNrrYptN5
PbWe9DeXqr1iKQ8B8VUg50dP/jOYAIHSHvWWDGpzL/l94ZHn/ZjpE8FGg64smnAUjmePnFJE9ZJk
pBFFgz4MfyM6vYuwW94pfh7rXRJf90SOC0Ur6SPlT7nCbJtQHT+yrzpSXV1nBAL9erp2twR4V3hn
h2RqNfrmQe+i53KoLnnDuf9/f2Kq2yoCdjLPPb3Rh2ZM03aRH5tFdhgNc4Hzp+m4jOV6PzJXbpLD
dWIXuOoqHDV3qXtyQ46J/a3QKqtOWlU6fYgmwU4Z/Ds/ChZDCzFa/LcolCkSHurk2girPSI6d4XC
VJGo0McxeS04cUJp/fPmf2vKUHD/31eZecWmjmkr6USUGpxV2Wp60NrY5OZLE5yC1qUPWm/bBgRw
vJdoiXaWtYZyNW3lhXE9RIiBW9KF3VWnKzk/wrqh6FO0QaDzXl78sLtFkWlyoaYEuRRCQ6Vc0Ipv
esh37Xhbl+MNCItTmQOexo7V6r0bwLFiBCspRJVdBhFtIjASnTJKSKEpbkXHXI3t39a++v95UHTL
FF1HcMcirft8DGw7GRutZ+8muyJb6Vay1a3XMGatAnLzB9TrrHDlS3CoGirqVM0kbWspIK3L16Yo
4IDuxscitVdj/RLb3cJGI0a+EIdo351VirE8nok1IBiZPaSZKnWZJbCy5zVVO2mZKZsyYgYga9cS
Lgs0xDIgJ6zLVdZREk7OescUZpSigj7iL8ZjlakrYUKwZLwmBrPwuGJhe8s8r/g6u4AEWk6vk1xB
XKkm4YbINgDUYl10u9/FOB/fZH5UoyijuhBnh5jkMBjPinEklrKHvcyn/vlafOelQB1pkwUVQnnf
1A9HUOqyMmvckE2DDANiiQH3zogVQpUjJaUo+PXzcnOExmRPPi43P0gDYWTs+tmhiN6oEFr6MoO0
L/6NMkjrSBfVSL/ziR+XmwWLOKHBNwyWi9JV2W1cC+5V6XXUKOV6Z5UBLl8aqDqoq5/fcvo+83v9
cVn980lM4sYf6y5CI6BaydWr1W9M8zXQ739e5T35mi2j0OIRqm2SM8rq7O2CJpMzrcE4JxV9XA9x
QbiwgMGvrfhPDxdoTQOkFgzKukD5m5VQGwfjBr4p0IVPql5fMBPfnKVPzzN77dAv5MSljn3I7X2c
Or11jtw3clRWDMMLmnPfXBEFxTlTVnBMiniH1nw4t1oVuJ3UcEWQUQ1AfiJBAwCuq+BKuSji+o1h
UXVgTCrIPMAq5iwlzKu8jJJWRswn/N1VvSOZwK2z2rHLclLlM9U3g2JYKIZflkC4Qj0H8BxhYSq9
hNoe+kvjGPXGrZaAFzafcym84Nq+2XeyCqHhQGTD0udgLr+UJT1Q/OCQmyvVPiRwRtr6VBlIxEvR
XNKNVKZjNTt2n5abtRfVqGuTPg2Cg+VTlO1oY7za5XkAnSq9pqClleMApZ8Oi1N/lI0LQrVfSgNY
kI+rz/PzujSVOmpYXWIoLd8UWbzwkj+ZTAi7Hrr1aIBw6h/CfnPhsn19aw30AAZSNgzS6vdd+XDg
1KIvItc0EmRXGXB3c4eICxDGr+Keoe3kTq62rYXkSO05DcxGdnj98/pfDefn5Wd3qx3UWjStnhy8
8NGo9ybuDFJ6VOoQAmNS0Dr/vNzXI0WgZGigcJg7tc05rgF5ebkdZZUjTwSC+k1qn6kfR3RXDZz6
paT+u5dTQYdAFaLqk4f4bC+VMBhaP+tZDVp4jQC43STRiiJjopuLPttgQP7vr2dRZLM1gIlgz2YO
VlIG263dEAyTe2Qxs9/k2WNg38vdgxTf/LyWMsUdn++LBuTzv8UmU/bh5KQFiUriRclBlzc5qKCI
KbHR3HjKQ9EdpXyD3eITmvVewzvV+3TciEun97vP+Z57KOAwZc2cPUJrgwBV7SA51NIRL58Me1JR
2uVmtbkod3tprdnHNLXYl6OIvZ2CWtYbhk0R35TwJyjH5tI5fb/uXzbXBN9GCEMD/h1N9mFzPaEJ
qUzZ3BQyC/vBTrmccIbRo8iJJ87ZlMuCJfr5k351PjpQXgJ2Ov4Cfp9ZpJkAuhlVWySH0b9hO2F+
GasbKpLGJS/3ja39vNLsoMq5rGuRyUpqHjs9FXc0R5q9HUN2lOwJC2lom1xKmksT88zFe/LNi+qa
CYaEUhvpqjmLMJKyLlxRYvRqONAYuBk3VXBK4z1g6Z939BuzTrH1w0oz+yYXiVuAE+FF1XMcAbLR
z5zS0ltwKViwc+/T8jVJLpi5r4ZHx8QBHtXe63HvxeCPpwdvAQoVq8r7/RsAY3d89TcrlsFeLjY/
v6X6NR79vN7sbrStH5G5aJOhg4SJ3qsbW0sVrQEGnxvplCr9sYlNdJ7805S1dFSKwPGs/EE7eFrZ
LOTc3fcVMCnLyfT0SuDpf37CbzaEwqROrg9iVLfmgJa27AXKyaZ/8JrfunqGWTDpziC2W0a7k/3Q
vv283DfXl1P1Yb3ZhqipZUqAR/zDMKG/GLSzX8ruTYU/Lt2YGiMvE3T7kg77e7r62WiwqlC4vjpJ
rSFmq/ZBbMupkP3JuwXqUUXIIX6Ycn+3uIP1A+g9aF2tPzO08PP7Tv/j+cKUq2xiyakGNI/YQ7/q
pCpQ/UORO252aqzlFKx1xXlM9hdt46XFZleqLvqwGpqBt/Ru6uA33xKD0SYVsvO7/4+lmApx//tm
c5PYa4USTFvKdEVYbUrzfZQiPlf6hTv0jUn6tNDMIta9ZlWZwRbCuuWHN6V5JEtneOFiUPLt9una
hJ+T6YDNax6VSa2oTkZ/8pk901et+YLT1Iw7vvhCji8YwG8uHiNAwJ4tA6oPfW6JzFQPjchypStR
w0dz9shLqSs7xJYE05rfHS6+3zcFMfAaE/7eok80SVh/jkuUoAd/3avSlQun5qQAr/9pe+Q2Vvgz
u3kLKPVZ7pumbajhLmQVRW1gLK+ielkW+erne2FOa326GIyHmGDHmYJQofKex5uySNtYL0f3qjX+
dCVzoVq5MrpiWTNxbzTWgotamdG6AnOqMS0IUB+/K43D9Es/Miq5KxoG9mzT6aU3H3nlDLQApEMj
EOBhVdlIReTgDHPmupjV9W4mGJYloFpV3+rwMekV57odd+RWd4F1T+2yZ/I2YCEoNTRgHypj3r3q
eB08WAFVkm5wXGk5BMzjIotM8TAxoKApnoLxWBiQclz7DFgqw9n9Q0T581Z9GVpjTI2GAt8MNDXI
amvKVj/6rEITGSmGe+V1sEWnPobkd6SduBfABB5aZaO7a7MlJNiHyJmlsBIZ4oKX+BrSUgKcDqo5
FR54lplp6QFqe4ZWuFPfbC3pb1EMa3RkTY5pzWCVZrxU6qn0w0OEn6uR7qUb6CXq2rgU2H51IGRi
ZGOysExw2F8OTh5mQ+D5uX0lhO9EwmPIAtYpVD819fcUHFGqlvwrd8xuL3yGL1G9/e7KLWESeXIw
ZgavCUJZhHTxr9RxZALE25UuuDykHTM8iNrt++GFzGUC7Lguf4FymlA4UgxnmHcpJf/aDLOFbAuF
j0IxBKD9zCg2bW20jbDf8xluRGB4AHDgm1YjnOpLKl6k5i32lYWbPHcaOD/aD2ot0WeEFBP+aaWF
YtI6KsqjLvsg625+3qsvJptH42YT2fx7aGYnFsDmACavSg4TGJfBk34zuAjC1cfB9ZY/L/WODPhs
SKa1AC3gXDXmz6Zn+XA7YmD1dchYx8F8GcFzxktteI3ObQoOCshLikJKqToMCYL52Ji0CBsPnlDa
1X7nXHiSrwdEEFgy2kVfXOGYzIMM5utKM6riQ6EcqVBNjn4EOEK34WQbazDisJQ2UH+8ZsamvViy
/+ZiTNVcC/AEF1Ro8wJZUCVD1Y5FfFBqx6MTg1EPkpuu3qTK0f0rPUvhhWm2Lx6Mr2yYls2rAk9i
yvLzzluuC8RbqeMpKaK/8u/7wrp0pCcsQKOZlwzhdGzmn/rjgtMDffjUpdapihJ0qJgAw0293yRG
vCT+SozHvMiPSXkew4d2VNc/f9nvjvOHdd8bsR/WTdJRVgKriad83pNf8mLPN50u+cUqzNesaNpT
C/wLtRGLsGC+p4M8mlR+4kOtUjPQnDR6YYjSCqhvvagARoFxOReLBZOx+LKvwI8mMg7F0o2ZMSkz
qwnoOrFo8JvVWhgxjFdT/F9Tr/dX+2+V2UWV3VYNJO3f80mZHLtQl5ubsrmmRN1gt37+Zsq3p/PD
S8120mZWIpMkbmMN8ak+Dnd68VB3m1q7Vw1/pYAcDrp9FSJBrG9Sjcmi8QULQQWBzFCehHxSBvtr
/ZKR+JIQznZhdob7qgaqaJUxYqWKQ+hX+G+WBJEkOoAE6tTO7QhA6aUs7z3PmH9ivq/2juxiiGG2
G76ap3nEwPnBLB5kbTN1dacGr8pcmVy/mEgPGI7SjIs0QwQM6S/TW1lEOVaK+Mf4wk9yOmZydW7G
Blb0Chq5qXEqa5e257srbsqmsDSqn8B+ZkdxKHrmQ1u+GhgKssPJnw0dHIagJyIyQy6cV51g4V1f
rPd+xYHxZT4uPTufQRFlJQV+tmiED7Q5+D3DDBB9VNYpHuBzTSmIys7UtCWxEpF89MHu+Eq695tz
b77k2ZsBJcN4X0h36KfWnrYaIzBr8tZWVlI1iYuX8JJDWx7RtzHAH0KLxiB+j/QYEnreNi6NC7s5
fdSvH/2/zZx99CaNMzn1MCas0dbH0LMcpX3jYzLw3IIN/fnGfXfhQDBqpLpgHnQxO9mpNyZmXqdQ
GpTTFM66pirOqgQiE5TBUuudewn39hVgNX2z/9a0Zo0ar/LsrLehURCt06DiDl7ClH8N3uhw6ePi
11ids4LxoqZdexb9RgWKbREsag2mF1RSWwiDO/SmVWhlhvtWod6S3Inh98AE5uU2yndX39RkixRM
0FWfpzzML8Rl1E7kE7DcJ/uxqtZmtwftCgZfA+JJK0tW73/+KO+F7S9nQNNVYkWWVd8D+w++y02o
zMoSOxSSZgpzRwel197S7HfT/s4icx1LEEWpi0JAGiFvKvPIKB9zdOUiyx5jivGthnI9t3CKKIR3
GuSjNoK0MR9y/a1hsD8rHHx/rTAK5x6s8BSDGs1ghevRLk0QAmPSzFt0GDSdCBSQGIFRXz4m4G4j
pqGNzFgqcrIt0WNk3riLjWfR3ZuRtgeb59CpgFkPpktmTkqCbq2HdEdt8imSNFl4KABg92zkq5T9
tkb4wfL4guv/9lB/2L6ZPWJ2QC+0kW9GUGU34DLObpzsCWi5QrFCGxJc4c9f7NuA1mSIm8YjZ9t4
DxE+fLFwKGU7GrlHel1vokfN0+jpbjgwKkG7Xv0KGEhXZAY7gKWrsBre2PVfqjtpdDm0/tYaT2zu
lsXxgV/hc8DVRBFRfJ/Fh7bW1zmsuRa5Rm4PCy0ZF12VL1vNXIiOASf/NOXmUruP+V0DfbG4iUT4
qjDdb+bNLz+VVnFh3E8Yvcls0jWMQ/mQZDKtY3J6D+ZH88W3732V9JJku0SYUTxRCOBY+evSvfWl
bllF7bZooNPWdGY0sMXWy2haa7J3i6KXXEm/gH0vxzfiwAAEGs3QoDnrwCrLFMosfrXTh9yHwCS4
kUrEvRmGi1OmQHEsLe3kstBX0y5K/d4qAF/v5WpljzvGc6p2bZa3kn+Wxh1syzlkZAPA/AjuchPV
JEqXSgum3kYip0LmIs8cOwQ/JA+OnyfHgrdrGjSH9T3tcV8e4HeEXVXNkO/kJfBu0bFrAH27L2oo
QNDEi8avFxMjTNzfuEgnpDfVAGdXeBqTcZUmbwUgFz+m98lOV5m51W9FAJ+YWtz0A1S9zYvNf2sy
+GaaCT1TOC4N9M8COGQlce311n5KP7Jir0eQJvTHwICeM1F+Rw1jxTLKSnxDJZaXRIHF8KpiVJ28
O07dHa92t7obrP0SwR9Tuq5IbgHa4F+MclimgbqMIERNQNTkyNbEZEBlLeMvEZyxrtv0Qpr5bcpD
HmxxTcRU1J+Z/1H2ijFkVOmQWsyDqS/Qj9z2CJGT/JSMb21Asi1937gAadGmYsfcpuJ3yLEmbhlc
3edrwRDP2IStFNF+R0K2C50iR1yGMpBQ3zLIjJCh0CAO04eHMcy3ZnIK0nFdV/sBKEHcmIuA9EU1
aGWHf7oQLZIUnejkxidHpwdRWfpWDhBfG++nnwy6vS8apsI06ONNWgcqAMxLhIKTFfvphWaBQtcx
Qq9ELjQqWrmQ9CO7x/G/PDyvfrcOJXgN6Ap95rm7VkYlaOusiQ6K/1sW14MGKLrZ92n8GgfmufSj
28SwKGE1TJK99eT0LZsq191uQPlJuSsFSupMgwDUKzIPSFq8KGzqT2n4iF6imbvbAkiw1yaboX/N
oH0ZYqhGGxnndQGM8k1NTlB0UXSZsv7U7J0dgQLaIgA6eXRgZGoBGAI9pyD6U+eIzDUPMolaPjJu
yAyduyOlAAxTXuoyv1dr5x/NIuUHgq+buvmONfzgJzjbcWPERjS1sjwEX+uGJpqyr2t/DW4zbPtl
WpkcSTYpvrHK84TmpZxrJjcqMU87xpM/V+Q3vkAUwH9YVVsl9xheRJaO4FDiD8hNdoeLMQEze29j
qFxVW6+EWxpwVQW5qpTeN9JzjnQRabevPGhutWm0evuzQ/wuiv34njMnJOv1KFcK75kpZ55Y7c8k
brSyCQIu59/T/+ynTf0f0s5su3HrWtdPhDHQN7dsRYpUiaqiyqUbDNkloe97PP3+Fn2OI0HYZJLt
m8ROXCCAhbXm/OffTHBOqdLRyrvCfSF7xv2EfeQ9phjKlQyWXE3K7pBtAhWT/BaP3SHCsSnW/g0o
aa5UxEdJ0RkRiHHZZGPT68Iehji6VG1UTFkrL2OF2DVcJbQTFJsY2pFlFLewtDkEiwhN8BwHmhWM
ys8bWyBLlssxGh0M96V0XvPShmGGX5iDy9gFF4hzyOVQvMgLwR0Ng6ElRlrpLRepuTf+8WdMkdY+
sGVJYztqi5PRIpdYD4W94JRFXKJ4t5qIr2MRmghcZyBTCXsi1Eef79qS8rx0ai4Xqu+xwlkNk6n2
EDczGYY8TjWRpC+sucHEdkiXl0r6zmdNvSL+zw6ONIr1fGPJz74IDVarSZypBv3o80+SnMwo21D8
pDJej2a2koxdzjnu+9HBfdRDtKhLy8YO3MK6FUa1p95pWDo/AyM47WtL6JCB3Dp/5TCsk3Zd+OVS
ILCyRIhMxKSTGgT72KUzNMth/Nnnexo1zTgWZrl4FC5xienfY160EbVa5hzL4WyrGBf4mmh2O2ol
0yZdD1Zl4SMXjEmkrqV9mm9FFVBTuwhNftI+p86x0U7Ay6Wlf1MDgrjsYcEOrrOBxBqpqSZJZlGC
tLBeRMo6xL/aiddSt4/rlwKndkyhVnVef7MpTNpQgb1fbEL4xqn7PMiElrK1OyTaLB0puAEfabNf
IA59HPOQ4MFzP7+B1q/7fCgUPgXnbFFFDcYpVegk4/o+tE6qGzxWirnMIxRpxOz68omh8yovvtto
g+2d4RUvjM/FU9IMIiw4yPGX82XCCNRq16UPJZvxoO5D5lMqEvfRSW98y1+sxviMiSliQsLhAEtw
ekJFWVxFsclORlmIvD/Ei4M0IOfMWVjivlOU51p5j7pXBFzMk+K42SoJO6qFf7WG+23lHPT4hb7C
jCnF45PZUfDKoiyoqr2DyZIknW3pjbrFCcinwaHQG9+cGItXemvxvhKKPjBaHahdNElhkd2n9trr
o19DQLr8LXD4UjtMd26Ad+a3Bgj4FwKbOoapKWlYwUUJw0uWpoOLCV1Th1BVbaX70ejXckuti1w2
W7s2Wn5o3D4IX6i+jlrwBx6pyWmwVpK9tfRz9hZ7yqHsMDo1X3T1KKMuXga8QHFOciZCaOdxCOMa
qCNmWW2M8Rzzh8JJX1I06zgdBlBwo2qrptLG6c78N7Zv5MOD6zJILGmAKQVL+dlDEMu5rQoNiHpU
IHzTV0tVuMKrclMm1q+BsDjdRtT0UxsfQwtfTYzevPxUmuNikB/XyF1oiR11BeiONZHoewyYp0FN
9CPGj/T613cnfa4pdoAwGF1rhi5PMQW1tStVUdvoYNY4UmTuY6qb39BcuSr2MUxfS8wSBsV5aiKL
6WtzVE3vYRG4zqoOaQQUysvgZcw2nrQInUebSXtEyk7kD8tY6wWbNwadrORnM20XfuK8uio3k5FO
LWmLuEkeCmRdrGIfKY+t73z5xfBxeI2exVZcJWg1rV0yNBtff1R7JNdwdyEafdNh7F5/Dl/JPeIT
+/AcJgeH6eRW2OuUs4NohaVfwXjOEW44rP5CVFH061hcLvtY/8EiYSC/5NDowEOEIKyiTos513Hh
XEjCLMn5j5n+4udBYJV11IcU3JMtbPTLKEj8isKpfgX5bn1SleRXIOYI7ESskOuPY2ZVcIQqoH8I
aRnHCTDhQz2aD+WYmiHejzSFSJ04KOoLVYMu0kvPVIjXL3chYU8++E/XE83Gh+t52YivGFZvB4B9
I/BWY8hBQOdaGERjAEHZNXHsSvaUo15qjuw7WtcuTMtaiuUlUdr0EWmIQFxNTfEcPIh/jGiNcnhs
8SNl30L8YS4L6XdQYSdcPYxlSEBK4i5w/FP9O11fPWHvhW1qs9KdRRZvOqIHxj/4yimR2DXYZoyK
BBbGgABVbAHU0WVUrPM8/eUXDR6NpH20dw3WYVaKPa8x7q4/oksjOn1EpBSyG2J5C9dkUkZQvymK
gi7h0GTPI96+LnH2Jk5BSo5JQXWuCw+7kOihdYy/Rkc+9Lp632rdxjeDFTaVyyCx1jiyVKa/Djxz
5Zo1fM52rVXdMkkwmioQKZXJqsQxYsR6URBHhhdc7nT/Vw7AN5ic6tGvDDSg9cgzjzB3Sege2nbd
os4UH0LMHi1eg6T7a6StgyFH22q8cRR+lU0g6CBVh+EwjENDtydlrdtGeVpqfAggnE6LeW2+b+Lh
NaBzz8PyjmFemG5rXhGoSR+0e0Ui/CGBYPFehn+WwS0yxdy+8en3TOpbq0vLPvVKjGm9Vx+HM+YJ
1G7iOMoxLzTLX/VQHCS7PijxuIFEyykseknKzGAMHrQ62ej4MNg+BhnioLu+aOZGkCr2VjozZANN
izF5WqMmyUnXJqAb+cljM++2vnlMwBxcfNsVwVxGnexRQV6/rtgsp2uVwQHUQBy2gMknazU0Aklq
HEre2HtKpXPSb8VADED6/3aZyd1ZXYYJdM5laNqpgbgnitubm9PsQxTCJ8sWDHd4cp83J6itamLE
TnSgLRbQOZxzuN8hb5HVVhhvEokFDIfCW2trbhP+eN3Jptj5VuhyYlH1ScdWJ0ktXKU/qUQDZ5MV
yjK+xVcWOMfXt/av+5y8NSBTN/I9HifWuZV2QoyEx7KosViz11/crStNXhyYeNMYLndGrcTThNk4
NCgGjvJNiqp4Rl/uidEjez9WGNCMPr87NfIVvfXHCO8UFeoYFoBqsit8/dSBmiL/gRprMbIVgF9W
hfdJ091dv9XZl4hftPCuZlykTeoKJbJt3Wz5AZ6NjjJ9EvMzjfJQ9R8M6bFFu65Y7vb6NedXrGVa
f1NpcI/9fNeBa4duOGbRwSZR0KPvJ1ieks1gWFyeeJtZTiolBEWXber6pWff7IcrT9asFEVJ4Esx
hYN2UmtA3D31NXhxn94oXG/e42S1YtY0JFKcgnPSmF4YMrbUbwwr37GWIG+Jijw1vNtg3VcCMkcQ
47V/nu5kTblDWFtYgl2+S8PxRCHWGPmd1BEd5qKyV4o1DWLnGPdFJnwDb6Mc4v19WdVglZasykA7
U19W2cn9zuzBDxJ1qxVrZTwIKNqkDBQyOtK3li5V+M2+7KtqX9w5+B0rim1CuRyGH8q0xhndPAw5
7CA7dE8WYfKAEbISHzpARnF5KaGHjPcWdAPDDLZg0SAAJ7Hma7HSEV2V+6Z+qMcHqpTgz1Za2Bhw
XV+CM4iTSsOM3hnSAX9NXk+vMO4YNR6OSiOL1Mol8AuITYgn3VVt3yhd1bmzThPe8DibaBb47edv
zXW1sRkdF+OxIH6LGlJ8mY564XNcMHcts584c783ffmQIoxP3HQ9VOILhLOytwJ3EzDY6fxyPYaU
tHugix8Jjnallz1Ug/ktdt56bJJ0oomvP6O5z5SyAGQQj1GHzuLzj5a9Gs6SaLADQmuolKiIrRTW
12XWdv1Ss5/Lx2uJHfLjomkyFbs5KjYWa4YKOgQC9AtBxxaDN4Q3bpPddYym/dy8s+PoxnKYrRj/
dX3ajM/XV7Og8wyJRatgGA9twssfUuzWEtpXy3jEr/oC6bh2+iBmf8DpvUr6nx7vi4IEFq3cgs3f
2KBnHz86DWYNQptzoUJ8eCSp6auFK7ODIMuBgcZkML5Ie+1b5M05bqnKyPufK02OHy/trdovefhR
d2aXrBlW6uN58N6HCBmZhXG4Y98p0Hz7P8FGXencD5eds21+xdikpU1Fra9guhnsxZz4xtIQe/R0
H9N0G5sjwYD9IvoPO73LSwzLDi07BHPnDiOxMlGWCWCs1b/I+htDX8GgcswCPc0KHsONXzADDaqa
IEFjtQ7gNG103ciz3CoIKZDLIxhxSLoOp6RKfCof8XclfGzgRt24pjgDv9y1qZpg82B5iJM/L8jI
xdaw8dkxYNQCxVe4muM2c4BRFL/U0crE/7xIukU47EcmFNcvPtuvIAj75+KT0mBIpTSwCoIs2Bm9
eM1PiOtfxo/IzVecF8CYgKMGpe0gm4vcROdEYgiD7E7mSfhYJaJvsk8Fznw3ftfcrv3xd00Kh2yw
6iQf2bUxEh+/pf2j4KQE+yI7h8QKB4CvF/cfajSne9PyZs9qhkopML9SM+9cgstZpyB5LOOmSJaA
NPyzmmgU3cAWWh/eClIGrv/oi1Tw65tEyC4yECy0qJ/fpF1UZo7lO8WdmPfybXm1uQ1xLzVS65hj
A5jW/fuY1GtTexyU74OPqZJTxviSkJae6/eM/3sdwgIyc7uPNhekD+ddOAyQYMS0PTakteB3QwCw
94QSWDhbGZB/Y1QVGNyvSybzdRTdqFlnFAKoOBB00DEir2Wa8vm+JLtppTrnZUTYamgnE1oBpqdA
mS7gvp0aO4dt2jbP4CABnHO2Dac7ecwErj/f+aODOoutwdI1eUpmdWXL9HPJDg+O9+qpR9arQTZp
/CTGGgYgjtds6F8j9dUBc7hx7bkai7AZTYF9bSv6NMnA6rXW6Eq+UscmC7SHcaXhkSnDBse7ct00
z8zVqCYyCq3rV57rGD5eeFJQyL4XtlXkhIdW2stMxk13VdhnjmdmhVGjr+L8Btlv9jQSpYCB4RxH
0qQYUMuhHatBxyAye4D45brvQAN8PKzB63c2/z4/XGlSCoSEZqiVRXBNXzBMOnqEaEEdyLKn2tEo
A5AzQ7GHy2eGxm0niDmGiao5Qg2LVhXsSJxGH07dPvIcGxe3UFSvqr9vaX4aFlJjP1vp1g7w4cZJ
Ppb+m7P+w1Unr3NQ06QKDC0UrLNMOcrRA1iirwog6PrTndtBmQ4xY0Q6obHDf769LG3qOkLWcggP
kM1U8gjCVZAeUFOb7OfXrzXHyFapr/G5gTVjs1w/X6xuwqhpDUxF4XnV3Ts8kxI7XDZkiFGQUuFN
Cl6YqLtTyJfoCGK93YiWACJKRIGsFDADb4Zuz9XiH3/V5FnrSpdgzK6EBzd9hnGspu+qesyy14qt
lP8QVW5eLuMH3f0mtUdpN1YkIOQ3zarmigrEXZCK0IlC+pu8CUmWK6cch1CIKQRGCakSOxUzeZVN
ujIVaDp87pv2xkKbLXQ/XHa6awem7qEt68JDopkHJNihfkaPTVLHspR+9Eyq0vhVzL0DjRgr0Ena
8pSkOjGsAjdLmHRcXySz7SLJIYhoIGNDV58cj5bUiYw2fpDt/YjbZ5PYAM6yXPvREajSBhj4BOgB
rRALBfWUUGjFbsTMccNgEgCZ4lRIjCyL/JjoT82v9npJk2AGe6OIV9d/6iyaAEoDn4n9Ht3E5MTz
PbvymoiTPBDsGwJx6ae1bGU32QLEzWEoRzlGMXrTCmeOfQQ6RLNKzArLZXrOmFUoyWkmhYeCcDYE
xgwsMaiJ9gLAZktU/D1qbqdd9tmrEvxuSBAIqv9c/PPpJ0w+Gz9p5BCj5+hQ2uekixfMesSGzI3D
DGLQIbh/15/33JHz8aYnqLkH2U4fJG4a8IYhjRkXxOJg9GjVCzzAbrzcuQP148UmPdDgpXIyitJS
4KijIW5PNJ8y4wuQbygMY3sDmJ49alA0oq/EjpZp3WQ5jdg/J1rApg9TOyUxpYbzUANvHsP8XfA8
KJdu19BzY3NcbwlPox7F8eHivvrhgGuqJNVLjKMPEblKahdsQv05VB5NhuiZFp1tiyFazbABdKZw
jkPIpFn41TXJinEPghCGEEszP1rdW+ymG4O5K/9czLp8ckbkk5a/CWyJZeHB9bjwIDDhypmOopSg
GqTy9jCBL2mb5TFf66xjtXU3RuecxaGuVPa++xY09+GLX2+lg/ktRbSLBbezMJvTTkjOaL0giBFd
Ei0lTmcV5Kyo4amp4MPPOF4RZan9UmosSelLJU1bOBGxEflJd5qXygHjzHeB3Jyl9EkKpHvcTb/p
SkUAR/7yXyxf8FyiJ5mtcAh+Pv06syjU0aEuTcjFg1LMIJBjVq9pkPjZ/7drTTfRuKoGo6AcZOAF
JO/iKIv6AaqWOfzH6nzgPR1jAxw5HV02p2bAqZ8ZUmyMbEXJ2scvPfUEShPBGKuSG1/IReg8bZ0+
XmtyRvZlNA6D31OraM12WGu+s7ZcacG8A4a4xEsll0v6o3UYwSfxNk/6H4ZnPisDOTgnTrWmNNZK
aK0aBRWoXK68VlvnXftDtK1BnO8dvmzP9xeRnn9T9G5jjd9QxeMbVxb9Mqnkn6ngM0OulsiRZsGG
FtZ5/DkCgRBu8rg+Yh9Pemoqx0tPYWJqWD/IJ2TaycpOniwUZa2nYHEh6KEvjLYkrX3UHqv6oXfj
dasT1u1/y9tsQbu2Fmwq6U2y8drsg50FTi22VAmyZephV0HjmGWIXXt7OxIkUtR4f0Ho8v7KOess
edH6bw7K9+vranagzJmM3lNg2egvPi9iP5aNVCmpUhL4ZdpQ7HIbM39yCNkmm9DaUiUbwmSv9XdB
QTqFa90T0bhSlAEJLv5gFjDvY0FlVSdHvSC8g1l9x+RVdLFmPixM/TRoziLoj3mHk6/8Inc+qaHp
Glm37ugb3xlWLcZjbIdj8yfCj9I3NwHeGn0m71TvubWDncvkoi/eYwQDefR8/QHMn7wfHsCk76lQ
FdqywxJkrmdXRJuBnWeEESx1F4NXWhG+M8H1SF+Y8IFT3rTD1ud6TMRVwosIoS8C68+vwPSBPOqS
Y8KumAp1mBJU4zI2/G3/E1ZmYy2F7sqLszXaIkf7kY8w7AjIYeYg6L7+q63vM6td6INJyMRS/15W
1nLwu1WXDg+Rfq79I6d3CzavBBjykLYNmsnMkhegXkh9nIVMxNEULYUWkKQhn3d34ynPFsP4Uxkm
8mIdjsLne1RR8CujzqYC/AtzhcZLKIj+Fq7VeB2bF4LTjYuK+uHL7vLhopNNE5feIE8KKs/aOhNp
4ffbuFtm7+E3L9w60h/wQNBIKZzD4iVvcHK/fv1ZlI1po+Zc4BOsrT7fdOPK9Zi3XL/j2CTzpTnl
0KFCy9q66tZyfkAb2Dg1KcHas1IfPJRjQO94d1CTMEoGYZO9X7LV3HgXX5KKGYtwXjEV5KdRbk4V
yUmYNkUkNnhoNpwllHuCsmDBeAMUthw4XMFG1oOtYe5jx3tuIIt4en5Hg5eyN9hMuLOIHO9KWlZu
i+u2s0lcNNrjM7BMT+wPxjEMNWNAuATqZxsuDS3eNXWCmeuyC4sz8Bw1dK3Ja83B4gMytg5jiiWA
oCLIItYuxX9BdhltSSi9UXoI+p1PRtiW4iIgXETT2kX6XtsrJSLIh/g8TodFCvqTOfkSGXICdm/B
ezTUd10y1pH30oX9vRQSx4DYsw8u1NNR82688Pne68OTnRxngTuSb9E3LDjpSJDSUtf3NoVTMD5E
JJexFfaFu8tlbGhPptUTYLrWOA3KIfpR8ykLkc31FTi/uZGNjZpA9F/OpKavGfy4xSDycGBM/W0g
0O8lOj1N0DGceiSTUjgPeqCVqfObnIobP0B8YtNPkOoXrAV4nZJ0UgLrAd0ogWgX3MMhubrdIwyM
1Hd/41prQ96Co9WEu1BJXr/wHAzy8bqT/cbV/WQsvJI9NX2mUIBzblgn3X9Q8rfhloHdHN7w8VqT
bSbzCI+MoZKJzzyNn2L0Umq7dfQbDczsyzSg4tFPMMmCBPh5O0k8t7Y6iSBA0BZOTKZG7KQibkDQ
E5GrAGGhYUyxk+lkeM3ExDg/rj/V2Y5GNBX8Rb1L4vHnn1Bk2IDLRhYePPc7kZ55R7o1DswLRT0z
u9LlaB+YyY8w/H39unON4ofLTldRbBkB1BdWEUwRP1gjGIHaDlqR3TKTm1MOiOiW/3+DU84ECvoW
5UDL3hju6WmQiBDuMSr7KpHuJfUMtDRioh+vHYCs0YImmyroyJtl1D1IjkNyEhm1bbUutPP1JzA7
woPyrSnQqSz+mrSvhSsp2dil4YFsP4HEM4ZLogHjnvhObuuN4CEhaMBjj6/ZLc0FPbsv49QOedjY
WU4JL+DBCZqlHB8t85YL+kXo/OUzp36BkYjMBGHp53Vh+Z6Jk3kO5EaXOXTZKZRcQp2VPalRK6Xx
vqF5ghSXr/rIfJSY9NruLlOileedjZQJAiWKswU+ZPYqRdnaDkn+VOFj1kuiSxd+aH+vdX2tM7d1
dRTEvb+TCZOsym3h3DKGnB17iFrs/93LdLHxBWauZvCZ8YGNhr7U4Vba7jNxbz/RB0RU/FuiFzFi
Ln5kSgfF8Bb0P7t3YVILWqbiWWZMUFWvoAyvCv+CXyruEbEMjGsJyjTEwX9j/DpXmhmEeGM6hNIf
s5DP747BUlPrHR8XSnA2FFBCvuae5Lr8mdczMAK19Rt93/w+8uGak9XsF1nWkjDKQVmcWqnnqMem
39ha5rCiHauQ6hQlfe6N43B2Uofti43ntBDZTQ2feiOpfV/hVqvsHXFp1WaPEM9QoSXVs6knKCCy
hbyRTHsxjpvWXMfSrxDUg+alpN8T3rJEBFr51ib/trPetMFeOfgUmKVMpCoz0z2IcyoTDDa8EWUb
j4+kOYkclZuE/dkl8uFGJs+vdrq+QtbPjSTryhhW3IVLuiNlV6em0Eier+8+89si5Bao4ALGnTpB
5CzUoYUhfICgvSuJlAOuQ9rArJyeRIhaq/jJpxluCqGsGovfI/JNOD/20esv/Pgbv0ccdV/2m3/9
ngsG9gHjGnISZfqR35OWKqg6jVrjbxIn+RZc2k5/I+TWQWUj58mwbz8JExQd1TNBMdd/yeyLwEIW
rMRmUjp1TOpMJTCshh8iZJfau8FqgQwLXH2Sou6Pm9Od2QrTsHgFDOlQkk1pLIbc+8youJ5Gd5rn
xq6ouWL3KhEtqq0MzOxS/nYXjmsj2sX4kPJH7SKK3iE+3+5cZ6s7YdRFlhMWL1NRm6dCHSxVsVMN
pMq/W/5ZWNDAXl9Y0a9Q+KMqLwpxkdT2eS0thMNDrH63bQ9nCn1ftcl3c3gUAhcPiAGWvRAjOgz6
y/DV1X+SOU4e95MfmKvUxtPDRJ8YonyqzbvABzUI30LnglgKr6G6LbYhL12PyYolSVbSb5SyF5Lo
lzWHPg3mPfoLRZ98c0lnO6HcBxQhoe8tvrtBuG6dt0ZBAV5190P3RM7IMko520SLixOPWiBe+Vmg
xDUY/4xqfee0vxX4tOZLUOrbrJKY5DsEz2uoDbLF0BMSGESrXnsy8FqJ1kJTktM+sbTaIbzra1Am
BmtS9uhz2iukYjqZfGwk+WnMfgcjXZB5qhSSOSJ10eqv+CogbjVWLaGTppnuSj/fxMi5tPx3HeKW
BvbbnBX5LspIAFWtvUaYVsduX/bQP6ryxuO7nFrXHt8EaJKscCAol7XSyHvyHHB2zhhif2MBEYiD
Z3DwU9JgXDFqiconC14Kvk4y7CQ4uXGjLmpySK1ffIlLbSTHwyl40/eBrK1tA9JauY6IEfcTZVHx
hzKbHyQ8D6yl6z1Yw69K9LT1ofL8ezlsFpHZbQLmkXRhej0s84UCIQPtcdH0K8NTUWI+kB+3rMl8
6vF862h1jduwjyiJvjwPaHcQylGoOvK0a7A6w+rFl8zzCN2N0jGHFkWmfoS26g3mRoAx1zer+WP3
wzUnlYWppVKvMeASdTSNqcQYDhOoIHll3waFEaWMwO2uX3UW38LL7587nfQtfAdu73oxE3dRkfJY
pTxbhUN35/RPSfVi6ydbj7+58CkGoaJyiKrCviqhqq7qah1bHbm4UJEYVJBSh/1icO94x4LhoUaE
e3zK229ysc64EcSp/CEq5blVvnEIjpK+xn/HN41FgnBegAUDTgOQwBaq/NvW3Bt3Otum4LQPzVs1
4fNNKim5UXsAQ3YIuu0KC/ikWAzBfQznDprh9Yc6O6qkn/7nWpPdyPXarsTTC2JKeYJWt0y24B6U
UGwQRbuXpAUJTUuNpNjr1527RROHAsRnArCcHrxunUCU681AtCFwxIZ+79Xr0vzR3JpCYCAx84GI
xCoOOhQkuGLyv38442t1JKQOJ8iDEcoL1D6nGrHX8IvIcmzv3+VeSKEtzBjUcl35DiYX7xXjSuYj
ObHLIOtrDmEBzgvFs8egWwxzE6/aiTROEmQgiu2lCIDbH+88X3puEItF2HqiRcQzJt7phU2Vj0dR
aYBPNvFdaUf3gwpVIN4OkgH4lSpkjvu4/fp/FcBWHdYUqmUsKnLPK3KrjYoeJ992nU3SK/l2qG6b
hHh3BjYtCu4YDoKoUhx8ZTxyT+UOZwZlw5H6mEm4XSXYwUMpz7XfMRx9IsrJNvBs4oqI71bTU6z+
8tFcC6Xb6Op31nhvouXhb6xmqYYPdY9xro+5EH6lcKNk80eP6biCPYcg742EEg7FeWjyNbaFRK6A
N1tHQcfJpI3R4vDTYeVd92sleHTMs6fvxTC47oh3J37p3bTStwIdKoCDmP+J/tPHAcsmr1FyW9xx
3J1lAP8Tn7KQvFdr/MN5rL117Rw93DSKdNEj/hf0AyhzfIsuQnTBywjWPQKyBMlt0wzLurfXePhc
zIUupHISs+LozQORj+ColrIQfaGawubiLcVmPMetqI75dyknDDIEQyDI4Ef3S6hUExfDEUa8Iuml
vswtMbRE4L5oRrxxACA967n3MD3K1sAYyJ7FXIj/P5TZRT2cnOBZU55V7+D4d2OBsQbblN+8xvJf
etwsoWVn+jshtaqD9p5IeH6oJPxx+JcN9WhGxGxVRw6BNSqhlHm+w9hS7ISY0sHnslIN/NPaiOJI
rx7QWQoLppHCAHVYkTF6EeZi6rk0exSpJx1pA3DoCHGEPUyTX8QaAsRj+w64EVGGwh5I8JDCTdPX
COL+5sGOFNMmtscxL5bkZeCy8zhiGtuajxoB0poprVOz+cMsuajUHQTn0NTPCu2NrDSbXAuJuIMl
ynrTgqNJpjHlmoUxQDQ497H7XnXvlQi1JeXa4P50pket+hP99kIt9+KBdWmySPDHsySIQAdbK5aX
h4MgE3Jvw1jc5TiutMccmjt8N3ywlhqcpQvZNIuwzYQeZj5n9m+/7LmVt1F/i/ECYnpRDOeazzTa
s6+bSvGWx+0maR4ycPbCvEGtmt37PmxIE0xxHCR9wGuCva95pev7u/mhK7wJKM4ODjDBU/n4sAuB
fvl56+OFRXqTcCVhWJJmrPRjLFyYjXKhub9UbeuBgGlbRo6ULZSTzHdAyfmHLOBR3ZOZIvxbru/8
s8UDKj6LAtjUYdBNTrc090PUzWpwMMw7oq8zppUWXggvbp7hf8TQdufcathnIc+P15yccomU+Wla
cM1C2QIuNom+hCO8KFXw//KoDYdMVJH+rsYS0PDuDHiRt5h7/8t9EzsIQZ1o56nRpqUCeXaBJo48
On1n6eFMPajPgWdsfc4L5IeXlJJAuXHUzrWWDGgMHEzQ2BBx8XkRqLrbV0S2MrbDTNA9cpQoxp4v
nZwBqb1RTsyvOEhziiKYI7I6AfCQmqC+NtpAKMuxKVmOTGn1hN233IvZj5Wa27Z+94zvdYpxJrUq
y485utt1yzsxzEkqTE36ZdndQIouw89pmczgAg8IzWR2OLVYbDzfccIR5ZzLtirYMoxW1IKLc1R4
RbkTsV0QpCT/HVYuxTOnpM/UfyDB1mfOmaTVmfJBoGdlxsRIuiOzGUHlfe2oa72uFqShrlLczvzB
v7v+wcy9PxifxNqgLSCrYvIRl6HjMXNHdYs37KIru40h2SvhxMsBZSfxCnjk+gUv9eWXZwVHmUAb
qJVfQsQIysl9bJWiQ2/+WQ3soe4R8jwFEnS6M1nkqpauuvAtsR7tGBftdKfFzsJraI7yFn6/gIp/
VvIfNflQQ/paREzusJQJKF4GxMLCnMJUnUWvYKYq0UHC02mS4aGTu2WbWJAlEEtQZ5Ech/XYQkRp
iWNUOAFCjCgzDA+XILaGn6+gazNSJ68JMhFAdZr3G8+odt4A1MkQTLgZXH80cPdmqknknyL9C/Md
HN8/f00yDvO63eJwIfwbUt9Z5cFTgklwrxl3VJXC5UHxnl1+sFbRu4/BMgnBJKV7H5OVkmIslvZJ
9CaKSROPjIAkF1P/rqa4J2IZR/F2j6P+LsQShtNW0JZGOCxm+oSWdlGF0dr1rYVtPycDMquo2FjR
DxauqGvQnQDdQKhnMs9gA6K9LL1TqIij2pHOXbmRohZ68mOlqAfdxITCw8E22wj7HlE3SgqhiHwb
jIdWOtVYSOtMZZRiLmVREGSDGJcCRlL92vnRBZPLD75N3K4aIqgYljpmvHhiqTz7FANsCNlSN577
6FX8Yfwd3jhCuScHf+pUnlm01WmjhNBetKl8aRQe4NJQC3ipwlhYFHMMToAiS+W19ZIVrn289j5O
hDFhxM9wy5Q3wKoIXrX8IPv9xo+SVRcj0oPoIexlBPLhU8N1vr00yCUAtsNwwgQ1iPlfYqa7qlQc
KtoexLQwofhDYw3rkD2fHLG0L2wCwnNR4F4uaVLCqAVzKwtZXqu8wGKS0QSGzEREZ0glaDMfjk84
AwjYw4Rpys7G1ymsDEL3vezDlbAdxGx50fY7q1vrsbEMkzuNwgxkV3iqYjZREfIqnHXQZbdEZttP
eSpd5tLiew+04gnDtZB7iqjmiwjop8oWwswlQGx0fbHP1SnESep03CCSeCl+XupZ0jr6CJIkcpjc
6rnrxalRKy9Mhq5faA6NRNaPEy0MR1hwF3rXhxYtZiwXNo0kuDM0MRltiEeU7RpPTHRblPRi4bB+
4LH+rTh2MSK0XqBxifHU9d8yA6dokIzhoJPFiwnGZLcFK216R+y2kPFgrJVgORC9xcr09zn61H9j
cCIO4Ml2yyWBPzFjEclakwa1TK20iQVh1lQEGB4lZETwMXsi/p3lX/cAGd6b5N04V2ZeL3A7maGU
cRqny+T1RsEIe7ngsk4Ixax5bN3vnXXMWuHXdGsUNXctMQczTKwRQRsmtxg1ml0YJSeKQTPJx6G6
qAE9BGvKUXx9//kr/HixScETq02kWzjUXiS7eEznWLv+AuZBJB/WkORuRRbOYSjCQ+Wfu5usGbty
3C41oHsLSzzgE6TquGkL85MMC1s2Lb5+FupNtfDcOIX5ExY+4iVi5TK5005PkAtrfDesHBEWZhgv
PcR3U3P3mPZvMogvCKXTUIEYka7t7s1y37OBXPPqkJN0G+jnm+aTc2PPT79p8jAa3YCFFvObxDjF
1+QfFFoWnKAysR8cyqewtVc2+QXQyfCZFUe06MZpwW5vYP/L89E1aCs2ioEp04ExgBKT785IEpsd
DjOHBGdDpL4n70hUDSMlmSct7pJAXo0P4GvYZNXNwh7P4kASPrfWoP4X/HGej0WEAxpRIfX+vKua
mWw2eWPzfGQMhsrlLpLeXGGmTxYH4/9bdnVzrQ81HMIapHdU5dMeEEW74voyOiUQLUCBjCMe4Stz
N9z9hQUocuEqltc+FUFK6TZmt23B5t+DoRi6LiSA/Mfne1ajotDKwbownGt5ZdwPnrmzSNsG86js
BCHcyUA5bTpnqmiP0kgNpcPgUVSySNvHhhr9+hYxU1Oj09UdXGzgNMFj+/yDeteqKqPnB0EVo87B
Ywc9DX7r0EKRFF2/lthHp9v7x2tNwPIuy7NCQjcjhsVMgLllERDy31hjfrqlyTP2aq3yEsUMsc0W
GTPckpBV4peRkX6OmPX6Tc2J7z5dblIHl30Uaa4txHdMcGHuQIvinBQtEwc19Zsg57G6HGZZsnGr
MplzQv909cnZ5SlWFDouVFfYKNAN6EnYcAtmXHY4fu88feUI8z2iKTGG8wNdNArik9YxSbr+HGYP
NjykGOeBL1tTmVzdG45bhlAzDeeMHxKOBHX2Lmiy4Y3OenYV0cKzzQs9hjbZ6g3VrXIp5kIQdTM3
xfy8vge+xeT++g3NhV0wmYQbZFIcIASerCMETZhyOFAqDI4MTa92QY7nHjeVPIgOpXad5dAWd/gn
4umv0bcoWbt28m2TOxuREEAKcewdxqpeJml531aBkIONWHeI1yPqePEiGl0kU1VLQShK2AR7hGSd
ne+of5ks3YUcYH7wV+vcEpHNH9Uf7m6ybHGbr6NKMCtRp7Jyh2yJYz+zDmy+hCKcRQNEqtN6XX+q
s8vkw2Un65WAG8nMcy4L5U6ME3BQhmIHtgap8r/Z2hxkqdiaCbBj8v7ShnEgrhgX2hHfRQynjyty
tSrwljfL5fl94MPlJg9UKa2xD1MYW7lP9F1pb0hhAAo/OUjLta2e0DKNvGPc9yr7t5E8XX+uX0Nx
iR7gm/jnbicPlggL14oV6GxYXaOH7YcDLVfzbhX37gYLKL1alm8KFopqd+MxX9LDpts6EyxI2cIO
A3HW5yMkzTK/NjwYfhaSE6lyGF0gLax/+Im3FVtSh+oN949+LxDXBoK446+7ql5YAZP1vASEDReZ
K29knPq7+t7p5Q0tB/2yXOhYAr4HGcNI3E1ovizKg5RMO5wDBxrmmn3dkvBTBV8jn3UN/TppYlR+
DrMGfdlT5jGorqJsGzbJ/3B2XrutW2u7viIC7OVUXbItS67TPiHsZJq9d179foaCvWJzakk/FhAg
M07iQQ6O8pW3zDIV85D2Thjpxt67X/Uz39qJCrCb1DNt8BZF0wHE9sTnqhLuY+8rxQFNJ1MlYqKh
wRUyjkgDInUbpsu2/3S9D6f8DYtcRLi29lurnkWBRjxlBN9BYKjJsq3xzXTvgfugHrsDb83tEAH5
1qwccLdoP2GB4O8qypHWkFE5GlHVM5EaTkEkPJc+Tt9Xb/1zu/D7J5vcxKketW6I5tAtMrtsRLhW
EJIEcP4qZU8Vv+qP1YGGDwq7OArjk/FzdTheqdnNyLrMFc5M6U5zwAv4AZZBB1Xfu2+iCCb2ZLl2
EtRTKmFsbJXv3Q2oTapjMOQw/wGUIe8KHWLa4cq2EYvzj8eDbQaS23LQAp5smya1aH+64QlOLdQm
OIKp+uPHvqQe27bPEG+8Ytk1L2VgX4kczn6Eb0OLf/8t1w+b0sPyAuwATl9UFdP2hciXkgLqrpdf
8lyMR1oEqEiYl8FL+jlQJ4+tUo9SICIUigkK2rBCtYksIHi5Xt0/98G/jyae5ttr+X1mRnrNaFHz
gVHLDMClYH852n3v3ggJESFwjRE5BSKNPczUXn7bsyERsha8rxArR3325wPkTeqkxcCKK/IXevlG
jIBsMS/MVSdDipqVr1qyDqpttk2U4rT7WHtXo4ez5/H3p5hMQxaWctLUAthdiAo76wr6M2VBt3pH
SI0CTtWhBvhMTna9s3T2g3+bgUnvYXAgXZcKYwObMMd4wak3Jo5Q1hU1uqvIgisz/ocUVBlHlYkZ
EcibFrmb5GjQBuBMEQd61bxb2U5g5khorLzYiAoWKHNJD5ce1XMB8bry/cW9Pt3SCJuwANBToxwx
LbHISW6hoR3eltUOB6cmK5GxPi18YjRRIBbVgFjmHmITxEcZSzfhC3HlKc4dLLSakJI78YKmcmkG
wrhWMrqBUMUQtivBbwdshHLSqBBNaANutlqJc+/6Fjw7A6ao3RGKm5iN/dwBY9TnQVj+MzYFZ2/I
54Pkw4J3hUYv6E32vhBwFcUGIT+EXmlxzb1YPVfMwyUB+SegjIRfk88gy3SM2tihu1nvsNPzkT7H
xgvLCAe9tj3223YOmRHU/aD+zoBY5ID9KRKJ1Bv9Hrqvoq47euocmdDZ5Y9jn/04GOjh8qfCRjw9
+7czShuBujaIn9+CwbwRcuLo/8hUugU2uS/1WxPsm6EHByPFvWtHEofCpBF+CClzg6ScHjkLy4Xs
Iy5PavNihl007Rs/PLmJ0IjB3GetO/2NHNBpt3FRPnChxOVvGnqI/fMBgDsTGgkzpRTqA7GFOJcp
/67EEqXeDqFQKl+tgZIW5W4lXWMK8+h+uhbQknFYhB0ciqFeJp15ZNhVNaKaDE7HggYl/ozqVAaA
g5RDbb+SFph1Fc0LVwccgrYgOxN5cD6C6G1APifgKkQ3qvY2MXyzmLRcCO4qV3bFuSvPhs5A9QVT
IFbnz4WZ9ImMZgjESRXCRyN41yQdohRJP+vyJz5bSf8+1ORi9x3fiNySoQSgG4xGMwee4XsHokik
czmL3eQjzZfiLMCVWKAtYl+YQwvFvMuPcq6QbhtYIBGxsB+mL12rg9T7fRCI09grD7ZbLAya/X62
R6oK7MVV9TXxatMD8PuAk1fXMtuSRmSjbj1HngkmNz1SwVsxUES7/Gpnv+e3V5tctXVUI4CfMpIP
eNp1E8QDfpmAxOkIJdfGOkm6/vlaOErh4wN44JTRftu0TuZkSpkCXUBcMaZaWtbHPDn2fC8ZXXhL
KD6CZEvCDJP4fEmnz9f7W0t2RdZnKANie3fci/McQw/X8OFgwERBCErDcSoK9VXZQ7kOdhHNpQhk
JIQzyBPAxBIi9RdhuS5MOyKBMftf7HvQsf33zSbndeuUeV91I28mr+UmWta+ugFAqqHr6S3U8vHy
R1PPnX5I9tJpIV1DcHTy1RxDMqrGAZpAXC1QPyfyWw9Qude3Av4vciJBJsYzAFso/G2UY0+erpLW
iSiY0rlDhtPfWWFw6seJ8taVRxQHwR/f+tsjTqInWsp+GahDIJpPwhCPO0QAt0M6Qmi2tGq+LHRM
EbLuqIUAsJ36dhjsOXEFrjPCA1hoAKjZuBCMBRqPnHXEWqLaaAMOhFZy+XHPBnvfZ3QacFmZFsZO
H1By7FlnRD/lHc3v0lhHv1Our8zaYs0ioH1ZaqBM+HVlfHGXXpiuKYjU4kyvuozxRcNZZTfQMEMc
ipwVI568fJa5WtCFvTzq2XMNcUmQuUIbayrBLBnmCHy/I60ol7E3ztA4K6QaNsFOQIfJdblCLo94
NtBE2JkWhkwe8wceOMSTr9Ocko1CRcFLrWWdbdrW2p6o73OzsXYhR11/1/ZPKVw4LZ6XRorS4X2K
AdCVZzkXZH1/lskpW/juiOwbr090L0IIX6V8kGb60+C3GwECzTWu9+YzD/NbVJaOXWu9+6NKB4qT
6vKznIv3ocSLPgoGTea0gemFg4xjruvf4iMDjEKWu5kuYT9Mwt3tsHi/PNqZ704uz1DoDsBwm6or
6JIbpqPFOQzel4zyH5NqchpCNkj2V5uKJ0r1ZHGL2oEiZESpcNmToKFTXRkHVk7HWJ+7GOmI9hgb
ui3KXRjhI9S18yqU71KQfZxmERkOVX9kLmU3+hKtNwrSwo7JRoGJqnRef+R2t0Ab3c6/dEgRFAP5
ggnFD6EKkWKiluMcBdoBkCu+k9XaTIvlWKAaZa/rCP+FozXceEa4zOVcZFZtgtTOsOiU9aCa26TB
VLf5lT/RZBIKq7oC/8PZ5G15PyibMnkCwm4o4xJLyhdX/dtKtrad4juJTkX7wOGlY4ZJPELlLgI2
0Y0DgMzfLdCqTDDcUXPtPJgZdKky4bHs7XMclBIgMuSz3a+w+0g/sl559XJ5mTQ7V/8tzBBDor4W
DT5R0NXWlxfDuTBfB6pgEM7B05endf/W1WMrkLlMImWbDs0OqqNQFVXH9G5EtdOxHuWID4SXzWgw
h95HhQEglssYDo3zAfqBiIDF7EfDp65+FM7b5Qc8V5cVDWnkNi0wf+YfreG0r6TezYlRwgcR6ua9
ibzCFzhzanFa0C/gpAgjX/cruS5Zd84HCMkfWpwEQjKc9snVTiPKC+WUk7nGYipPpGU96Et7vBPe
yYSiptXNRmO47bRsGaWV4DWGTrZWQpwHZcSm4vuswRsKfH21VtFBillelIjiRBU8DJMkVoTt8C0J
dxqtWXjNOHfjEL/fox+H8yD/KjpUZlP3TjQbLGoRRNpG8gHg1qZEnYHYVgAX2ww92OX2V+LDfiZa
DlzAz8ONIgE7i4UgFMVz2XoWWlMg38R6R3vj5IGaHgMXdTf/4PbQJdu5BWKnFtAJmiVDCpBLibeJ
99EmJuqta8CnCB5HC1naeUEyB2sP11I9UJUivSIXaGLCD/r32RYjsHUc6GuJXyuMYvy92SZbld/o
VgIyekw847ZVjR17XgCr8tpZtEk4H/vfZqY3KHM9DFG70ggCisxZ8ghdbTOp6YJ0TkONDq0wc+B0
tv86Aa/dLRHXgLMJdl3iT5L2XDG1Q9bv3dzBySVfmUaBsaG/Et4NBlBOCZODouSyz15F/1gAJcdn
xfNuYzNbm/a7E4UzCfh2owMIAw4HSWvha85D4D2PMqrlhrn0/PzKhjxHC9MFphitfFlFUmDSH1My
tWpwq+Vazs1HO4t2tXunJksEYlCzgQGMxwa1dQFwc5rXtsOWd10UAPf9TZd+BGq/ELxXgSS0FmDQ
DLrhTJir96jfjJC+BjCOLcC2cOsQg4v0yalo5CbscRpiDgDAIG/n8UCt/q0tNNgRotJ4yurxCoxG
nN0OinUQFgkI5C1P6sJduWFBCnUSHSOwy/v/zN2ogyaiCELPnYNqUoYIIqXSx6EGh0tTJPoQiV87
Ry4OlUYzuxITiMD5j5sKYzeB5hanzWTqPdVu5dCqTlGrnx6L8BMFVCo81wPkk9LNdCgFUKaNOj6Z
w1QLUyfI/OdUE72PE9qGRentaHlwE2v0EgSLIab2StgM0KhZGM0+kKoFN2AyVvgRtSfjRoMGnxCL
wpG1xtIRCZMAsTr2G53AXJcXXv7mez4s5GReYgMkWhdUI2z1IOMUv0gq78anQhN52sLS+KAsFsoa
obmX8luBXvBacw0DXhTWxU1Md8FN3wfuAQKFSk5PAl4g+IjQTXSac2vcih6RW34N1WeFg7XmfeBd
wmUW1n8TNbty8Ig9SwQ7LWfbC++DAOJEYB0vr5lzzVEklf4zu9NFk8mSandjFNy6ylHJ8g3GZRLe
HjmLVlGPj3bczWotWQly55WRzyQ+P0aeLKGo8VM3kVNy9wZ7sBLH3BJyiEk/qZqJ0IaNSTnrViqf
UaYwimRbDjSZONv/Dy5HZ7KKH88yubv8YZQGzIBOhQvcXRd5aq2q7g75LtOzVkb+JQg/3J6Xp+Dc
Jvo+9xqb7Fua73WD7cioqd/qXSCkhxAK6ANOfWP7PzEwAATh0CcsiskpJqFl7kUq4SXfmRsUthTX
kMDhIqJFE4oBuY0JNC+/3jliwI8xJ3lD6Q1lEWkxNTAVWwh5lRJ1CIgzuA0RizYoh7HGuEmsDod1
rkeqswIdYIsINdgLppBAUAeolfGPlx9OjP3HqQKGDk84GPggXX/OfZJUvmT6HGCUqnIpWVD8lFLs
1K8BBf/LJPw70CRhro0mHayWU5mCcNdpNAdfUuldwOmhBm+tvkDQN/c3Vhlsup5VXw4zteg/xhx7
OTroAlaMmu3oaWB7dlc5EieRgf8+D3+IAsiV1qeWTZ5ZixJs9SuUw4cmr+46MNc0mdPwpoi2SRvv
h8peuYBQ8J6fccPyDWkekwEbqXzr+dot+PMhqe9FSZeWsaBJ6C3gA2JBrXlG+36msLTbr75LtoUs
rbquAKpd7ey23JSmeQcZiWrL//CNNWHgQg0NUZbJCaOUbm6BiaT6o2KkfqA4VmtHBcHuy8Ocu3dJ
Dv8zzOTwyJ0sVYqRbUz/QxSUCO6YF9rhtHjpqF4e7JTh/vHBoFGZBDykiVN8Y2GF7JRSHBpcNZL6
dx3rL2xo3+l3vqHO+io5aEDoRsNBJ9lF2WxcWmG7amjvtrZ1j8erwBGo5bAZY+6/cudqw1witIuN
Wd6h7IfNZrZv+78Gwl4znzXS7z5S5mqQzxOjISTXZkkNbq8CQRDHi07TV1VAGZ/mStE4+A2oi1xO
V2XkLguHAiUXZUC1jeZfFrQzFTZzrXjLvFrFurvrzHTV2ePsarJ2jnnFVycaMiHJ0yObfJQukugE
y9RrC3kQCxlihAq4k8u+q9d0n/0YDlJ5pV5wwjT/8XF0jlkVkKEBkebnqdIVXqfbNfdIyyDMiiCL
CNk4a+zmqG0tcroV4E+V5ln0UYBmejhjwCIQhbw61B/J0xLEdPt+WDbaBjydWvkwQe5O+EhVvVGN
ciuKHai2zdrUWLX5NYW/s4sZ8UyZowAow1QkBA3t0i0k5o2FgoMpWllRIAu+huTtrh7CJ5uaP+fr
39EmO7QbOHN7MZqQIklcZMZPRrVW4gu9czjMRbcxSn8bD58gJ4g4KUOsLQmGppO+6IiygIuZieZP
XCZzOZd2ghUh0OVgnK/XHsXTXHrayZoaNcMra9FtKBsKszMpXmHE3b4ifkokyvOxpq5f3GfDJANG
pyFwG2g6/VxSeJooTgqM5PZUOeg+nObGd5NZjBYIZF0VahCrWc7eh8RYeCWm6OsERjPd3svnztl1
AZpYt0SnFd3+n48hwdAoupzCW9Z8ugYKiQLwad5o/fZqP/X83v021uTKLKGZ9/XIK1O1l9pdQVU3
fCFUocJL20Js26vAkbOh2L9Dnh7pWyiWJ6NXuBZDpvoXwvdU2yHnSv6RVX95Hs9163QkeP7/RE57
O5mT0qqIw0CoC4osHtdPNGMVtZ7J3m/BPBKOtbSxaJOiUgNJW2x/ol6qNpef5NorTxYWdrA68Q+v
DJuN4FNmWrm2SBZFCHZ5qHNdAx07A9vBdRV4zjTLaEfKx0Wm+7cSqDZEH5SDikT9fXKE1e25M9NY
VkipwA2zHi6PfG7Z4qgGe8/gFqAX+3PZQmvPGjmu/duoGImrhkUGnhWPbPRtUpxvLg+GJO2ZE4Ia
IcU3GbN1e7pZuyRvoriGSaSHdgAsNp3bDtIMUZfNG3B9CZ+XbjkuHkdwAsPw3gqgjm5vQvWrAjBR
/zIbb5viFp5Fr5WlbYUicivlc2W0b9SuX7mduYppeoC52YCqERISfDASxzpotjAZEAugnPMioVTj
od5OwQOrjHuzK+QZjl2YljXyMsq/PADpjR9tS+iAGKyqyrrBPqEYl42T3SkZqY6+JytTIp5A/8pH
ew6n/IQeMAZjVnb9ogiHDX7TYBGPItYhUpdAM2SateKGpTxkwOc3mWTD/K1E+dKKrVXbwG4bsLB0
3Dmpr55BPaRiBNPJBAogOIYSV59j9pQJzRkzMiS9yEpbH3GNFO0epX0V70uUnqC3kRTyKhY4E5Dm
cC7mQiqlvlM9JAlgNkYm8AR0C4SPNj/WGji9LURvJUjQ6AEk6nFvpACj6JYI0ubg1vMQBTkBlglh
V0KC+xQS8WJDZiV38JPl3Iy8SZTfibpvJa2pDgJcEHpzoVSsxVsOSvPVxERUYBA4kUX9gKhYSLfa
R2ptbaIso+4tiSBvKk99uXGbL195kRN9809J0NP7jfBHgvUzkxtkxLujeBbR8lEC+S5ytEXrtfcB
Jih5pCydIlnkNTIxa7uWwda8htIr7WgwFwKameh3yDhE46ei2nPUYvUG1Ak3pfC65paCVBdS2BO+
Jlhs9ugFheA4kyx5QU8BU9NoHtITFTZq4oox3Xf8qR9sa6MoeGvX77762GQUSmFzV4o2k+094hW6
tXRh+QgMLkVC4eIMjGSW68FLl3Srqk1XWZQc3KEgBkOsgxY2C3geECGiq7L2+G95MAuuELTIBXAB
gYvskfGgoSll1UvaK3Mh0yIgHT7SE8ao7zw1PzkgFvWRcm+aurM3sF+iaes5b4OyVHyYR82XIH8X
YXsvNBGIYkS7ovSHmQCLBF75EXjafdAjPsek0yHxWc44BvTtUY7R1IpXNV0FYy+NGztpZ47cLVOM
Npo9ghmycVchHJIgSwk7cYiMkweh6W41pEMaM9gIyrIJ+1MgsYWnOIdtnDQb0NJqLH2ii7Kk0bWx
jP/FfUr/fhRNTr7Uwpyx9zmKGIrDRhKNShE/wRFBPi34qIduIWSikubKvXKudSmcK6hFAkw0/jkk
v92lXVQNgeU52E9lxt49hi4q9ju/fPXUleDS266gKEfoheCNsuD00HqyzaNhSNvLx/G5s//7c4gS
wLfn8FR0w8sawg8yNJTrKXlIknJg4UucqiTsq8vDnWM86TpgDQA/GAWjAToZz8gys49h41BSoFsI
0NWkH+99CWyUw9FmgMWjIDjAOcC9CW5pkDg7Lf7kvJ93urOmWXHlicSI04CVyxbBbj7Hny5sTqSX
g5wNJ3lOYJmk7QXK0lG/FqHzWMUz01tTUgAlEOOzdGXwM11jOuaWBgZKVcHFTaa/pVDQ9h38h24Y
bijTkkpgvCZb0gI+uJefjh9CV24tS1KEMstVdNDZWMvQdBW5TrCB1hQfm6RjU48qaE0+hzApIdDq
zBun+oUqUaifxB4qIO0m3eyYYrEGejJb6zPLHt/F2XN5QkTU+sfHYGGIr4Hc4zTw0ytfG1uhDcvy
IMSkPA8SHa4zChS0DaA3Xx4O9f9zA9IFROxRoyEwxaMbXoxeaYN2mu0uuQPGX2jw9MkcHSh5iTyP
6c0z/noQd8VeSeYeEVkyd8aVoSFRMJfc+1MbGUDeNniwHs19cF9E92GHePIuzebmXr1Tj020rZ/q
Q/nkHJLkHu2d/F2uZ/6zZi7VB8eY01DzuErwXNQOJXRcgC3enHtneKkeIBcdcnVObFQ+asp8oAC0
wHX5t/eefuqHeKXMohvvU/lboyVFsaGeVa/Bo7v3FugbNsNLq66Cl0qeqx4x9MJ4dD5TbRmaa+VW
f26ebcpnwItslI5v4vhJU5fRu/eg3IPosWduNufyqqKDNSyUTYVM5GJcKYtyYT5LC1Nett28T+ey
vUpQgHsaD+6DfRwPypt0MJQbrV4MyryXNqUz0/fd8ZcFfRR99D2qGbyLGa7dQ69jU7NI7xN72UgP
xqviLkb13jz4j/hfyME+uUvNnf9o7GNnob9l6mrE/QLLmr32QPAnvUR3xXOYbWr/TX+r9bUlOL2Q
NbYoIqtvXTjrj+2D/ag3BI9r6WWIH+rPEGmMv8eH5JA8Vc3c8eftvlRXmnXrPLnjp3TnBEd0+Zse
Y5O5/yrfJ+DyjJXnrPMPzG7AHT2Ej/qwloGI+TtJv0fIH4GW7pA840L93B5kc1VVqwJh+r133w1b
6T5+08JV8zyiBOis9HAfvpruqmIhjasB75XDuHeMnfJQ1AvZ2wFparxdcIzto7MfkPA6uvflR6HN
DshyqvdyOpfuumYp33tPQqfxKB3DTb6Lj5GPOFB/0PV18BgFM/O2+uznBut4ba3Vv6w7J5/zYwlr
hNf8dbwJH9Ni5y0Lb+4tpXFRop0mrQEOhIvG2Nv5Ku9WfefNNAWFzJvAXsr2Utf38tu4d5/aYWHh
dFa8DuFMw0TkIc4girJ458oxrw7WQ6HyuqFPfDaT9tWz9JA9o5raNIuo29SvfbBq+rn7ZjyMD/I9
PSodIJm3aNobrtzhngkogc7epu3K2qt/56+ljMLWY74vDrmg9DWvmT9z6xmW7t1cvg1fPGWR3BaH
4TE70KBMQFPiRTPv92gXYROuzJJ75U3+i5VQYWO6iD+NcD4c+mEua3PtznwqXxucmZRZ/bTKxmX7
hJDtfRhBvJ6nr2F8h3WeFdy7KtfRqnBmztHnaN7G5SpW1iVBWQ0TaI0qXckTwdWD1p7NsdLxdp6z
NKMFnuHqcw6RaBkGi0SeJ8sVc9cqy0DadO0y8zZuPoN3NIxr/1eLlQ0yJEDt8COhdEgb7Jf+jNCb
tYqUVY3si4IYwWrU7pqcjGGRIkVHwkuR4xfWWt68+1SMub3nfEEUMaeItiL7KOV5sVITjKdncrlB
7ZvuoIMh/ad7w/rPHoN7+d7awQVF3Vd5dB7Hx+LTCklcfnEm6eY7qCk8JSwTq+yd7K+AadTBjSav
ihqt8yWWd8yOvAzGxSixYPT4V+Tqxjqx/KM6dKiAhFuo5og6UcgEWQmn61g2G/3oojgyrJxyU8NC
bRb1cyfPqsf0ga+HOG2PjHC0bqWHCleickm4OVLx8v+XSASEFBoBBPdI7U/KaoodKEj2mQDS/Vmh
3JWHkd1Yx4IZwBUsKmkpbi7FrBzfg25XQVLLdyPQtn6Oq+Lla+jcJYT+FJxE+vMOEenPoAjCcOXH
hXEqjhMEIEgOYE/qnmtC8MsjnQv3vo80eWmnS3UvbfR/YND2gZEIdCzpQKBlBS+Xx3LONQxNCzVr
+F7icp0M1uZKV9Q6g4npNZKD6vULDxCrzI2iyV9aS2rZeouQTA6jV18tNyTh67h2sTH6GuVqK7HC
29w92NoxB3qiR/JtkO3GFDns1Fp4fyGUU7vKXjjQV8pdmhwrAWsO842TvldWg6JiMiOW94JjCZUg
zCGNoVNdcB+SbIZ0XjLV3TX4INV6vxz6DzBLVYCkPlnJSJ5H5g0z0MUjWH8n9jGqYT0qSHU1K+wH
4rrY8zcSNQR99Zku/JVqc85wBrewKRUgLEmZneAgDfEiVTqUzIfNYKFFbGq7vnwuDAH/5LQz1U1A
qboJgUjRd2l1VrvxbnUoXua7Sh7JXKvV1b7q2aY2xCxdyEqjyGpOyvBS68dendLcK+WXAOu38MXl
0OkJvvGXCao7F8tdssLhKkn9XIyHoo0DJoXh2X8/V3uhtl3ge0DxffdOoE10bw78rvCXxnjMht/X
YaJinU2DSkJs3KMBp1LnmgzYqlrX+J122uma/4G7XbVVq2fzYL5ppMmDv06vyZaffUchq6bQU7No
8P58x0alThonyWmfgRlESdWNUM5QnzlH9NYkTLnmBHPuDEG3/D8jTlJZiV5hElm0vOgjV+kOWI+s
9nSg1uyYy/v69PDT+bQ5p6DLQIPHyPPnyzlDNBaF6wl4851uppustmaO34vUiXPLjoelUb+UiBC5
Cr4p3pXD8iwAVAxryZZC5nxKMb+lrG3jZlohw1b1tHwWlltANjM13hbKm+W1M4XIIBuxmfPjTydC
YhrLt76rFo3m0SSHTER2rfbxVqYmhXR1izSnNFBC8tdS/iKgoKJu5lEHMtDJKlC3r6kD2uhkUcoX
qMm9FXVY1cFRiT3Biqk1a16BOVbrX57ZHv37TpHXkaLOirJcekUxqxVB6Z8rXrBS4y/Ni2HVynPP
pzvzril/VSpaksFH0cKYSA5x8jIS36TSnUy47HPAdcHrWDUE9w+j+3dR3Ij6iAujeWx+jZY/a4Vf
K35LFrwe/gfahHnTzoxiGyLrJURkiqzhYEpWHPxM1p3SaYuxWraE2OaIyseDPL66BoavzsPlVSIy
1z8WCQgrHW8uFSbtZNP1clGVkUcmR1/ZQ9EXkSzpOb3WKThnjEIZgXI5DBcDC/PJWlRa31IaA26b
i2icHqCUJ1koLyiCcFgl0Qo5T84Y+Fyp5yzAHlHhRWO3VZAb7r9iM2Z+U4K3Z0PyKYfVNyFM8/Wg
/x6oTKcwqVBhlrtdOz4hWeawyi5P0rnr+PvTT46JNFDtoYh4ekDJtViQxjv9m7H6DUqsb5aXBzub
62LybuNsBAEPLYuf+1aKYnn0JIu2JbSVLPrNtWwjxqyaZF/Ki08lGnqYRiRAZVA00qhLDymCW7Bm
IYab1lGp3+0ARpq7rVKo9iSVqA8DzzKDZhWDUWhRmk0BbGgBcLCcZGZ4lqxsrkcJwvfGXQDsXRRU
bIwaJfJmRC1nmdeuWttboqm2qsLPxlU3Pi6HWsgdSophlsFHkifzPFDmOLfp7rtk4YYkA1GrtEcN
AJnpXZkm6gznli6YF7TOwENgYv5znowudJyg4r5IxuFGy95T5RHrCcARLOWxQsU4FJZX3fgk5c1B
Gpu3emjJBJrbivMhATCX6A6lOnBy7UdRICaQSPf9WMwpIdlu95jAORHgxq58YVX/FZLsEzXYbfZE
tZxWXpt1N523ga3hg0sVwno6aInSUEjW/hKAfgHRFRASlXmVM21W5PswmQdoGhR0HPudy4+VtZCc
Mc0a1wIUa+MxvimNmWdE98KhUEoe8xnOubduRm8l8wjoj5SE61xeQZoJSK+bpntJC3QYsQRKaDdo
Y7wObzIDwOjwW7TabKFZ/UWZRoqqZS+txkFZUOgVli15F21U4jXBQxQUnRphRaF1w/SJgk5SPMP0
GzK0Qeu70FZWRf4i3CVoWwo2MFcWWOba1hbQo71BI+BCdb5byUG5YcpodLJucQITGBVVareNbH4I
0WozUPAydamJs2B/W+sI6zxZQdeUaoXxfnkrnQ2e6PECLwHTwmU02Uql7PmFqkBCQDsWBmu0p2oW
vQ+useZsJ3jKnVsdRNblUU/OwtMzFb1ieKqgVzX28M+F6QBwciNVPuGxKFcLB7w+qu/gt71pFPRD
f4tAeZzd0A0dblLkvV1po9PtKu5cAaa1v+j/GMhK6xmu9eOzsCXXQFPCOHYQqoziZn35gc/dASfW
/Ylchobfz+dV67L0Ar0/JQAANGkYy5VYZ5dHORf5EPjgpAuWxWJ6fo5SsIGSWFA76UqwVhBc4qz+
v8AMrg00eZ1Al3pL7RmIUr1YyDrtLcGdvk4gE8vnjw/97ZUmsbnlm3mrueDhUG9BYkhscoQQob1x
pgR7tXdmNi1i0pMgWcaFubk8oedupe8TOllmSdR6elrznjC5dBXSEqkN5qje2jSyOaXoy6OdbYWg
PwxZBOVr6vCT7Fe1CrVzVRKRflvX3DEQlhPnl7BGL+lIiXZpBx9fWLIA7rNpE+nNwYwieMlhQ/IV
XmFPnW1ROBoCn1gOoRF+et5v8eUQ57o59qD9uJSjUl8ULT137HVN+CoGIGZASXAf0EUD/YBSoM3p
iI4+CBMg9N0xh2BxXT5CPbuVaNDrwglII/b+uchrt9SNqOKbwLIioBGEMioFtjPuVevAgShY8RJJ
LhKLLsq//kCREZFhbJpRtyP8gWOiGV+QJQUySph1IPuQJV8CVOvaGSdY4BIijliKo/9KZ9Ed0EXs
sSj9HerRQgGZhoKO4H8Iw3Mq8+hWqNZLTp9ZGCmIVigji9Y9yzWm3lNZePWIsx+5BSElbaMNK8hQ
AjCMnmug/JaqcgHCDVJBXaCDXe0NH/1Xfc1J6kXmrJMtjK/KHW8p2B30WLvGmBnRl+89p9oIROxD
nF9FZq8a216r6Rc4I6KVFXRu0SdXO1T05GSJbbJg0mfh33GPKU+1D6xu7mc3kKgWggIiMqTOPZrY
bxv4q1dcxrTDKUBoKIAiwqJzGfb4TLdZliKE/eXQARGQdSWWbrqaWFFDOx6SsVl0N5Gn/hq68cWq
JErxCA6Bs6qPRZHPilt/XWj6q5/WT5e3z7lMkyzaEariNHGmqBGJa6hWoN4KGcPWfZZxjjfuQJ3S
MREX6jWI01ncEVprFia3tC7Ra/+5ENVQrxK9H8BIU6giDtDHZ8IWV1qjHSk0PYL8OgTuBLz+4zz8
NujkiFfaSnX1GnIlpK2cFrLWkcu8VhwLqQEip9sR4ujuSo6tdUhglAfBrFcfkS+YXZ7ss/f+97ef
XAFl0hi+IrjSeD3gONzTyyaEnrFCyb7QpB3Qi+qL5z79uDLwuZgUPp3AapqomhuTdKqIi66FUHY6
k9t2VnBIRgt3DOdFu7TyL7F76VFdHvRUAv1j2r8NKtbet5NQzqTQtAe+de4vhScmoYMSvefah6Td
6uVzlFWAK9GTieMbRLbmfm5iEYUXudyuZHqlSM0uugglbL+5bZqYhLO8EayhrkZ9TDh/IJIOAriK
q7n6S9j4xR0i0TfE2kBd40w/KeKBcTGShwzHhdBcDC4a3NTtOpI5ACU4orwY8Np696+hPgz1Hq8u
tGaJ++Qr83/26hdFBwMWuol4w8+ZoJeNUY5Qqijt57pZet0yau4y5SBlVwY6v7++jTT50GEO5SM1
WWEerFD7gMizAAuZ1czxdpzZ8Eod0C+XP/Q5LVTKYv++3uRDA+zxfMhuFKDBsf6jANi7C5a0EOs2
kwfQKnAkW++oQuXrmperfotX5teYxAAp+JCmFuRxgBh+pC/T6hNNKMgsC0AvV172/FYiD0Z5xBQg
jJ/fEhhjbYQx8QaKkYQ3eBrwent7XEHxuIrTPG3MP/fQv6NNvic1/1EGeB/calwkQwE/Lv2lx5SH
Evz6QKdzf8x8fRt1T1kbLLQ0uQtj/VkyHPQm3qRS2mG6tmYfIksPJg43jr6vF4GyEmcvakr4CLRU
lUCmEYYIRQOowi4AnhEkHUYWCvVN1TfW4optScdEUavkhi2SMcDA5TjijCaQBVXtbPUxWhxBxe1G
FOuD0sLSMFs0aQs5Wbujmu7JyYbMTI++YLzRCLrGAvkvS//fqZqsQi/Me7cL2GTCIANskVKsK9JA
WjFcY+SbmfR01XPmbKwriiL/LIbp9dmVYyf1GWOO/gMACDY25T5B3YQzfs0E5GwM922sSQxHCdru
ooKonrg6b6SFLtyezN9X6TRnQwIHu1ng0DKY6MkVrcUhG6cHYI/XQWqDlxWGTRv0V8MAujDmiNcq
wmdZ3863ESf3s2SERmNCir/tB5rMGAnv5PGdeIx7MbRXgfYqIrK4yNcEVMAvhc8wNSCQoHPoH5yh
Ojps1q3J4ry818/OuMC10uGAu3Zacd8uMG8gT5edHF6R4MWPM8ynQKD5V9U2z64irmdKAppFWWAy
47hSW6XjU3zv1RdhGC7AmRI2ldR1RGtHpf0MVNno0Vd5B86T4mBbgnYchOqdzlt76TU17WtPNPki
qVfn9Lx4Isdeo8TBNUIVgCOV179aWDzbECAC/c/rT6IixzejMtPodsTqV0sJR7hotPD6fQhcSm/N
5yisIx8t6oqXvy8aZhzWk+NVWMNDJMFgmdLmZOjOqlAVE2QSYhHyVL5zkd9i7DGrqr8KivpJh4+I
Y6yNaFwkVjarrXLhG/fR/yPtvJbjRrY1/USIgDe3KJQ39KTEGwRlCO89nn6+5I6YLRZrWHHOdEe0
uqWW4DJXLvObyTMxEUjvA/l1Rg7QZoLebuTph6926I4tq+Il1p4nZd2bR5tefeMkpJnhyoDqGakK
TNZoFZiNZwO6kQMkLBvUsnS6/JKy1tt0MXa3eowrDcmxIq0Ky3lofIXe6KMy6OtuQodJ3vX5fdHv
oO/TOlw2wj80d9t+wEcnP6kxmqkB7oqS6lqM1i1MNky0Ecx94fw1UL0QNlXtcwIXBG4qbps/NR/e
foU6kYYvydC6ArCFbjjCybeT/DCr6gmTDzv5KYWZ16drxb4VrT1hmMEJtBaq+IM+7sXv7KoEdi+w
WqPeR3N2O2YhInGIhwD6iZw/dKdFqllJYIxQkJqTfBNHxVIHhItREcmvc80h6kI8Y5CAMBtfmU99
Thjyq9qMZJUSp8dNjjitFw4pn4f14zRUW5FJXg2hl9fVP9c864HEuTwEdcw1waLK1q2IXyUaDQ4a
MiA87ORJEEg04re0B0s89oP3/cq++Mzg5wwA4hZul2cRBVSilFUqMzb4cngMRunzUL/C9SGCiQnQ
dQr5pRpL+Gxgs4EQnkEp+Tktqns76pMA8itXHPAW4gd6B/g8wvLfKc2d347CKiDTSEW7dy03dqaJ
P0F5BZJ3IXB9uo2zDZ0N0D6s8T/1bBwxXnsqsOMJl9SWtNq+f8mXWk/kgFiO6VRV6HqfZRyqaqUD
XvDRoaN8sQXsJ3ijtU9jm/kpAz+Qh7i7QCPKoXrzH8JrD7ZJaVRXAtmFp/73Rr4gQIzJDBOFA5Tl
5oPBLdfZhHAN+jnJ8qpS0+WLCagrxYwO9+/zlx4hSlS+ScxM5iM90xYcHIOn1CBYR9fbs4xNvsZo
Hu6/1xO//s8pnFR5V4QmZ1Gn5ZuRqbTWZx4NmykeVsW07BWETCA7zPA24vjRzg9D9T5HP7UWXR86
VMaixrOpuWNKBySYogS69EHoGUTBD1sphQuR10y923eRMG0osYb2o1cdwFgKjuFJwekRYTjblDyc
a72mAZh5J8fTmuHPYspKr8Lg0C5QVylWY3hK5d5ryng92MZWQrpbD/ttnPtbGyAgDmdQFqopoD+U
L4LAWWm6dCvMlBicgXWXhkc8JTnj66FexIbuOuMNOC30E6D3lqN2MHPQnoRSi8EsLdUQ0FnJ6rNK
YzMaRH46jWBNLMZzIb+b7V5D+SP/7c2f1Q0Ym0XfaV4dzuL40CkAYsozdgUplWGAWAU0RAuQOM+E
jmbEKN8J4TNZbbZavMTAx2UgxQBU7XXCaOla8n2UbjvltZbLpRa0btX43uhvW+t90mVKiOe6ee56
1cshecSvRvZLTITw/ly1zFZE6pIwLg9eZ+0nEiTeWIyL7/fnxYUj1CxUEtmv0lJ9MPlpi2TKIck4
Aus7HQMq/ciT5RDCNYbj31/uUq1mooDHtvgwIjmXiDeGBr4q5EWRODecdqK3IEANMuN3BGGA+bRM
+pHyaBVsbpk5Rb6/nv34IbM57G3wd3O3n8bxTwJ1n2QTA09y7yR4JcVtsm3HbBP1cFJ+8VlrNJ4J
rnzJsWEkQ2MTuoYgu4Vo7MFFEUwbYceJChQySeWT7OdupTPU15+GdtgIz4EBEwHhTY9kUu9nQBx2
5hi7lYwi6V/BAHTk9IBa4fdv6UKpjlWRxQQKJSOhIf15N89KmTIDkUJUUdk7yrHEmQSCLjvgOg/w
Qnb36Vpnc5DCyiVV7SCTatrfsQM5LC04jIjN9CTUZHbXQfHkaD/JaylMv39M5VJT5NPFz1IABffe
srDh/qGeFGMtmHLiT1ijFU60FQwsyL/0mYocp/Sh2PCv0RD9kPN3qudmRIWDsAB/qS6Omll7MEDc
Oc88SnYqhUWEjKMFz6+RzIVQ9hLUqlLojQGNhGc4D703OeNSDfZRt7Ot2I3jchszAikQ1Ge8JQx4
2d7pmHlK8HOCTF9tmvxBTedD6DlF70ohFHP7t533m6zjdrNFQj3mMOKbm1CwYWH+YuTWa/2K/EUA
RRrlDQFa2FfhLwSPrIgaNXIWaE9ADRMD375/8pNkNY9PgzIcJeeYxeBoB6y++/eA5E9k0nayEINu
Bor8USiSdOweQ7FWRFo1qxZiuABSWCMS4XJkBcZytvFAEFCD4YMfJyjewsG3btUlk1UR4qoWAzjg
wA6+GXK34rohhdz33/pSnIEBokA5NcgEzk9ffY4DthS83bwT+ke0TphDcPwTWq8msxdKUgaViAKh
mScIDmeHb2JGQT+OdngQsqXWEWgpQ8T/TT8NWVRAdvxTE8I1nzcpUVOxwtD4uIpZvsNEttV3O0e4
6Uq6dmkmzTXQ11YJCiaX+nyl0emkwZq1UMwfSN6wln9W+IpafsexJzNF03r7sSDQIVXjb6qmwtyB
fYTitPwO3iYotr6wKsyONmAxzi0VthwqK5UdrGjEfsxQvv/Y5sWvDeQXr0oBIJPPgoo09I5V1Hxt
JBa6OL2ly2pLf9OUxQ5IAcOVUr6xS9EXDCnLhSRbyUR/1pVlm1ge2qwnZXYWhbROEeGZBaPcrz5o
Mpp6o5cBCkfv/jN+4YKSCIjDBnQmNzJpCnPCrnMlZpbFexP/Eo0CMQ4LezRN2UbEDKqaSMcJBgRq
Aw0IIgFe87B+DIYaVq2DtE5+DiliEbBUVNIeLArXjhato6xcNjF1yaIqZ9iukodB9r7uMFKI9Udt
QmKPRzNCY/n9u7xUNJgqpyUrTKiMnZcppm0PY5HKoRBuMdD5g881T1iNVEHpTRXEElBnufWDziqi
TvG4Dmr2+lUK18UvCgzM1tEBxUXrbA1ORmt2xjSEB4RUQADQ7IjzFANPuCecqTG1m6E+iXGlvFWk
TTr0QJCOYmY7xODLISBKJDhX3owo0M4aE7yZ/97TWWlBtWTnTss9MbAVk6L0LgRQ2znPOKYsbEos
+uvDo+WHy0S9MkP4QDx8c+3zbnodhBxF9sT7YAelwakK30VjJPybkSyo06kZ+mMbOhvGLFJKsoH5
nXKHKD4rdxDCtBXSfXCTeY8d/de2Nd1QWiclioEwbExJ3xPudR+p1chNWORDj3LJ0QhfElWwFjvG
Omjk4ea1GVttk2V3cm1B+8iXYfNO/ZrF/QfgOYtAgdGgDAgNQJem4cN9QSuvvI1LBDeT9pApPKKI
ic5Z29Xs1HIguyYWUs4CZRshzJa7unjB6M3ujoOgW0f1jv5YZEHtJ3bRstM1lJ3V+mME9f3KuJQ/
/Xs7Z5X9IE+VmmodNH8h1vFMhOA8J5mOrnY/rz65SK/+KbzsZNSksoLYb8rr6q2W3oSrkk+ZaxrN
At0IqA68DCf5EZUptBZKDcqHgnaTPF9pZ1zcoSTxAqBsIvtytkOrakY6weehqa6D8s00hntyEB++
ramDcbX0K9e7NEswcdRjVmuD4sNu5vOjG0mUqJXMowM6S8dbS33Tw2knXHS66G3UUV3VwUbp19QN
Ln5cS0XUhiYK0ejsbElhvRq9ON2l4UENAf9CFKgf2mxnFcW12HthjiU87P/vtc7y0xRlUD2WnPAw
OC9N+Wboh2FYa/qNXdxl819Kjqt9/otf0eKiFEmYbttn68kYEUWnkv8461NkakE/K2+U3DTxnasR
1BDv6ksU++dqZ58wC5pZ7Sb0MJAU2NRw8JFZEMrdaUMGzJjSN/bEVvxcvNqyD6EE4S3E8CB7LVTE
H+TO06RfElKdbdZiFsXsKwg9rCQoVGxnE42+i5BGke71pFu2MQBOIfsvuwRqrYUtWQMjJ+8OsxsN
qlcQwVeCFFiZ3WqiTyGQDsRDgUYSUnygNnN7U430a9AuzI/CRCSNnqni6FwuouSa6d3FDyFWGD0K
EPDnvTqnc7q4TObwkKlrAZGEZeVq1UJJkg/pDGA+38esD9neL9/inwuefYuka1QzTlT2b/5uqT7O
NbhGyG8Mk0COztJ7UuyEGaVqKBsyAfBxMkw3KYNHjMNi2j13Qbue29OIhKpU/BnocpuC46r9jZoc
1pwO5V9fUHtvAjkAYbqr52pnzQjbPNvw0gEGTVhkFb69rWLmF29TBP5t2grcTZX9COUfQtGcBHT0
n8BepfirmMoyLQ9jBcy92PngnbhVC1WHZoTeBcmEU2cofyZ1vi7RCMmbZpPVMTgux2MqHHMxHREP
Ky2vxKWL8eGf93gWH4KhZFY2cjIn8qNELI7+Ihld1MdE/vP9F7s0kwF3D2AB/hVx7FyLaA7VHCb1
GB46RdQ0cDlWon5EHIRmKnoodHcU65bC47qfyqWHBKTG9FH8jW/159hrtYhAtz2X/o+hCDFQ0EJq
rNefvn/Ij4BzvizJPemTc6Iyfzp7nS0qVppaJoQIw2Tndq7GSy2HdCkn0X01+yuh/0b53iI/wXdF
A0YTlpz+awrcnAJEw8MAgBiHkh/vYlVaCK9xpbcXoVWdsmYVDiWaIFjWR0thiGBThJrVnQOxS7dx
7jXvmEws/B4pZ4ThBCQbfFqQvrbQ0GwldulUVQYyJUzu0RkXUidi6TG9KUAJVwIRy490+TLLBw2+
mU1tZX4k0ScqcIrP1B9ufGNpl72LspMz/AUE5iraVkzxR+qIjM5BxaIG1ptOwUpLrQ+/kgFZayJj
09o7uku8deEcIQRf0mvinJfGJNTMNgwyBRrZF6wkI6q60ucw/NAmkzt4JGybAvhb3i4oOlWjcccB
NCEWK3TPcGi/fguXEm3IXbKO3zNn/TnI2Emm0QgYiR1K+yYAAImMJrJ145/CXOj0NHNFwIFFoM7o
4X+//i4sdECiwiYX9UShNPh5oeeFbcf4mzn7IdnRteE8RCZmavEfuPv/utB5Qq/EZWFRfDqUdJAL
7ursWAOpTJ6u7ij9wqH77yOds2LNphxtrbOdfSQdDNxMLUbGIyxKfKJ9+n0zaiQ5ComxUq1SRF/S
HGVDA0RsVHfLVKZzkw+3Jurg7Txx6J7s4F4Djuqj74KzuVY+pzTOph6mSe0/2r5Mw/6ELdpGbQ4O
vaxQ9d0sK9Z5qSySWfFwsdxr6PwPxVEvAS/Umn+w+uKpGEBrSvkxBWH5P37TdAaYt+EvADroXNrP
HFKmC3T4hE+QFZwyGhcIRAM8Vq62my+l5zbxWYU+gEL0F9U6QwF5awi8Sw4YQD0KNBDTTbVVF8ze
WE9QMu1adn0mbg1tBT6Dmb4qzVNmvRrXdvIHbvMslHIzsEEdulP49Z6H0kwdIbjSrykEMwf1KpjK
G6M5hgPEnAhrBf/odEKCzN6o0XtBWKscejbQ1LvXLkNFIB43DKtU/S8fax7vpPRal+7/8b7+e4tn
CW9oak6UN+BnFDNdlb6CwJG6VIcnazwEde5GGSbeEL3q+7AYVhoxkpNu6t9RYgKXDdjp+5Vy6YS1
DU0Wyt7wG3hnn3d/oeBqOGeMtSCQo78tBqaxdRx01MjYLGjc28Q96IQ7rn7l0heaiIQ6yKwmPqu2
8iXwIMYbFgGpv2QfzenoF9AtUS7dxNhWKQsNRCQiRs2PMFxZesnmPXILaF19fxcXklCbNibrFwqV
WMafn3/O9JhBMp2/lrQ70u8gk4M7FrrhUbO+CqS7dNR8utzZAjXSekj9lpbmHCzN6TUVyLh73jm5
N256efM+3MKd69JBODh8/6Tqhaho27aMiaCw1f2yU+VQrigyKV9nSOpZ0Htqny70ZtVO+yh4mcIH
q9kkjWvPOz/F+WCRdy9dvLS0n1bH4b6xphspepiDBkcpe5mSAMTInOVXg9fFJYkNC444+EuI3tPn
T9KUeFSFNPgPtiq7s/be1XigkBMghCrvwIWThwHWYZK9biXzymF4aV6CFDf6m0K/kLL7rMa3Yi2K
Y638qA6lbg0JOW1BXZ0KPE/oV3IvidCyC59jAWjIdBK1Kyvy4vNT8qsycoYIcOpnz8/Ptvo8ZFT9
QGjUOzXbMYAYDCZ5yAaYuoukg22JaHDVhvzS0zuykNFVZBmWxnmHozPKrAzHgFdP5oUgC5OxHvNW
45U3L+w95Wd8s/TQ7UoBqwhIxb9foxdyEfHWSUcwmZTV8xlGGSsK+m8pXS71rq56N5lafHDQFzFR
cdl8f62v4ccROqsop6GW/tVBFhZpLSfqIO15x9kkzII7Zwv57/urfH2iz1c5W09zoSRDHcwAbKaF
DpF5OJJd0T+mkvv+Qhfgi1AZkPJVbIehAM4sn7eNoVZxYmmdJNIrlmmb5ltEwbwwbY9+gCg3baJA
GTdZcyN3j4O0cqIXoBkAsuNqiFy5zA8zg+Cgn9aTlrl0dr+/v49v9/lsFveHMij9M8P+gliWaV4O
Ecq9e4ZhUx64vfmawnvVmflHKDyWpfQUwDtQFpQHqnMKHO4ityRUY4pDqYfbiUNhHPNt0loLkWVA
3eCPEEOJKF0Rn4gJ9/gMPKy1PrpRQIWYyNClarcN9eAJEFkEY7Xmz0l0C3QnghTLOAyqK095/rmp
HihVYVwZmga/8ZxYYjf+bE2dZO9pUqNPpIf7Ckmtie17BfVzfm59XMgxdNQgZEwYjbNzO21zG9Mw
2d4X2X7GoShD3zA+MeisMhLLaxBUEXL+/XbiapaGI5LofXJcn4Wkyh/JWarJ3vegXXsZPOw17NC1
K5wdjH5q1/GUcQVZ36vOM3IW3y+/891+/gRn78upSoFbRlyVotmVpBuAaFFYInKpXcm9v8CxPq5E
1xRKrYkc6XkMc6RhLJW8s/dB/IBErCfvpmKtSdlaLt9k5cWJkXZKQoy0tuoBYcr5kAugqR1eWYkf
bilfvhm4KMKpIPiez5OS2bKjVG7s/VBrKwmHpghQZRr3gsHchebKsuko4kHvSvmrmt3rzgzA/lnH
KnJMmq2jhqNbmPk91Nt2vLJ4vxRoH+8ItpdGU0el+Xf2NeZc9+PCqey9HW3kWaWuahZW050sOjnF
ySd8lariORjwRBmsNG58KH5XuJwOYGKZL8ZDsesD51VPjV2jbCqF2qv2QL2sdF1am/NTiVnmkLld
KtQgnylGjCX22FE03DvRdF+b3TKcl4mdeXb4ppY6ok3pKp6NZRqXz2am/uFt3MRWcGVtXIgOKkIq
EESx7sGd4+wwkBCntf2ys/Y5gvxqeZqN4+gUCKHvIut/eO7whj9d6qyq15kZOnbWWnu+dm0elebE
qCKddvI1748LG+vfC50v95Gp5VjXDc8kPRWjvMhDfLtgQV0jVnxJX8UTAXHkCGHREF/Fy/1nDtRo
TjNOem7vDXUxItgGyESnqg51h7bTs6MiaGQ/12jrdWBOJk6x6r0c3onA8kzj9IddvFkUVZG659a6
LHrM49+T/HuSuisf+Qv19uNGif8AuQWb0Tr7yrMmDREKUfZ+rDaWlN2CCl6N5NlxEvEpgOAqMfIQ
yzB+EMuzx2/Bldu1MgGksaHDTQmyL8qKkutKBLxwZBCSBGKDs4kE7+y+pjlNAr2o7X0eF+6sjkdJ
CDelzXbAeDK0TNwEGdA7iZfnSCqbNOX719xEgoeOGGRZxddXzsrAAzfqX9MwPaTGesKnsOhDyuyX
XtY32pytR3RYnCJdZpIhsmcD/VECn07zrscyK3rhyyg0SdAT0ozMbeTGa02IE2G13ZaStuxGaTnq
CF63IZgz0bPpPAncY70pjfQopeHaFOV67i/HatilWrbsZ/VRR6hOCaW3sZwRg3wLzPgmsZNmMaqN
R/tzYwbND9BJh+/f6JdMXXxp/CItRSPEYq10lnL5pVZDK4oIYwAkM7MDm8ngdf5rTL+sQHXTJt76
3bjmxeNCHaEqXa/+V3dAkUDOx5lzrnsa9RmfvA/svdQsgw6VkhJpQXWFnpf0HGZbA59oRLtRwazG
5+8v/UEqOjtfeHihWYMAnU379PN+TCJ9cNIR95fZSLaD7U+eDa5pClVwqC9m42/lxPSEh2rcndox
dxkouAEqi6URFW7cRKD+LHNPRz2w0ES9+f7uvnBc+TTCwNEWirDaV/mTXm8G9I5kaz+MDAra42hX
HkMEJCEXJPus19Ae7kbSUOlq/SZG8WcvRuj48BcNZVHIfX4xvLGmAwxgikuH4ZpTZSpXafuAU6HY
KKp/pLVQGNW11XghheK6NhQm8eQUcJ+vm4x5meUW7ArJ2eVqu2BgMuMnPKGLaYz3KtxAUJgEP/IS
kSHGMfPct+9f+4UQY/PMqnCmA/Iqn506oeX0o9baxh6TNnSKJChRhf4ueV18E/6PJRf4xGQQPK6A
2mvaR6ftnwNhzqQijifD2Iu4ZSu9m2rPsAJL0wKhgrACKuEqDY5wn9cRjaQ7XOWFeRs+fjt9vP/+
wS+c7AzFkXBiQzgGgKzP7z6wzc72HcvY6/EDaHRS/9HYhdVzPV3rml36yrgEE78RDQOBd3alxB8G
AP+RsfepIpUw3Ed9ua1n6cUKXo2Sb4x7BsoDDjaTla+5tS0vNVjWpD5P3z/yR0F5ts7RqqK81Wlp
mTi0fX5mnOocbUA0az+2ClPGeEHTc6lUxQ9xvmC5x+AJu8VVrTAvbd5Eiqca0t7w37QxXBUB7jg5
hwoZEJvQp8dCSuZ4jkrHEwEw3Ay82p9OMjiXpkT3FBnQZOFUiGzaMbq8hrNlgZVFQcz9ZRj1Qnfu
uyZ+lCZtGzrmekTOlE/QFYE3BRnqxHgy5K/iRBlZADdiZUq5/lD32rIESR4Vg+Va6oRjOr4VanE0
q+5UlcWhct4AGsFL9xR8ugZU7DUl9YJGWqmgMcb7QQrukDd0Ix4vaHqvj1EvDuC234B/T3nxc9Te
Zc7j9+/+UvDlxfPadbqnunKuBljXlSQH46CL9E5qm7WFlGRT4laoFt5ULMA/CUJ63AmDvbUKaA/3
LTcucImff5cQRITdYXxUriFWzluMbEnHMekb4dJJmnYeglrIoIT5Xt+zB2iurca0Xsupvfz+6XWx
xj+vPJX0BZoikUYGPHIW6ebU6eNijHURZuLRfHH86M4sIBuDDI1afTOU2d7mM1lZvpQNEMnR3K6U
4lUg4iuk66LBa8tuzVYZNRtPEuMgMrEgkr0mWvsqqpnVrvMH/L2Who/FGYtO1+dFOdz76SE0pmWZ
opGrJct0rm7avMrprrQ3Y0361Iw3aVeis3VtcPBRY58/tKoi1iSU6CCRaZ+3m5LFpl74vbaHbULv
I2OsHxeIiQjKXBq51Ex+l9w6GQMnVHsNpG+j/hg27VGpd5oJyNNc58pbbRM1rFOFgp7Z6vd1GaA1
Eq4SqNpG2m+C1YCryJSZSxnHhHbUXCU9YS6w07Oro4cPuZcvT6QzYddlG4ma8+SFfd2buZRpIlH2
49oN5Xyr2dLGSFA+RlZTDdFLpyUPh7mNg1Vp2I9yNi4mXI1bB/9xlJELRbAFPLsxgU5U2p9heEQO
ampcOhSPM+QGW/ddXQ3/SFMEY9fcxka5DRJpP1IoxBIw9XwxasG7Xadre1Ce9BFNr24759IhQ+7Z
0Ia1wbFNylCryB9zudkI17GOLRSaFcMA2SE06fH8iUp6ptpCR5y7UqJtiPFz1bmxx/EzD8+98TRE
I5jiv+IiiVyfKqteVUnpKWq5SP1+3XX+GnJz6Nz26GGoAy0BIolsv07Iu4zor0WJs4Pz5I5xuzYG
jDsYQk884JSYy3bd53T4OlCQgQnpnBljaP1ELxS948FVpG1UFxtf4caLAzKSv5hXFiE4IqfyKr3c
i8aAYVVe4twF/P9pdwzt+K78SxX2O2KIGaqKTBE+7JI83I4DuaRzG8EjFD/V9O3JUOgfYmDOwl+i
7nMs7RSkAc27CXF17MKd8VYJ5Fu78JR0JESFmzlOfxgxQBY9WxRGuXJ6aRkGkdDL2egYr34fLzSx
Nc4XmoHyCn49IjKdN/WxFFWjGSrzPml+WV27HRVwX2HGEHjnZEAH75zwl5z/UqUHw7zxo9rtsl9M
cCHM/q4CpEHwK5MYXCbGvZKg6I8KWf1oG4BCj3q36q111d2O2n4K9om2dJpVeU3N6ctcE3022cBn
g+aiDN77fK6J5WDaRz62cI19CtOFX9xDsTPHp9F4LxUwYLRQEq3kEPprCcWkuPPie19hhYOMpM2N
GrXsqsXOQjtb/SO1tvv9C75Qm3++v7N+zpBKBcNhXd1jLRmm9TKf350xP6g2GuD2zWzayHViSi6/
2R1FQHeHxkqQO25uyzc9iXnZLGPtVhleLO2u6PdjD7Y52jgQczMruXJ4fBnB/eddAieClkqObp0V
bZYDp7zSFXUvW6dev2fIk/Voh0ftOiVogg0uwlOLVjPARx2yTGVe6cxcaMyJl/XfGzjLm3JNC0dV
4gZQXAVs9pjXG4H6wo/BaWJI24DNBai4xyT1pUfOAjethW3OK6n7PXe6l4Llb6tDM3VXiknUyi7t
E2F4T0phs95E7vlPRi2Xo9LpcqzttXhamvO4aCZ6Lbm9aNIHU19rt8kceAVTOQReXHnE5n3chNZt
Fv+cnBMmxnJULQyMRrDI9mN1h+cjOvdo9FslLVevbWLksXIo4RhM7hEwQfdqXqTt4DrTi63Qkxg5
hE0ERFNgcqwgQ1oyH1z46g1TFFdzQCWhMqDKnpopd9CKj1IlebkWobQOqS1vILcDlWl+5mzvsR1X
Qbp0wK3mBMtDLWCFjWQsrB6GBsfsQvcN5iR/lBydEO3e4AyKk5egKxfhqHuN/bvM96b2LDQH0+A4
RfeS9ZLoSI6JBin1vX9q813bHxrFi59D59RL5FvRiN6j4cZCkGx4aWD/lMMztOfI9OLxdzeByDNf
MFJPzaNWVhuHF1Q1f03tp2HcJ7ax0oWatFzBkIy9RpG3QRWvzdrcynawdWTjgPoZTZnQSr2ksRdD
vkAteRVBr+/V24SefDslqM0niz49mm2z9SVrGWTZWjJ9rFpnN8thbGYvhVRA4JA8wyAEtne5cyM3
h4YUB9FMohwxui5/9Cla/1KGAzpeDeZI0mQsctC5U3Yz4YAt5fIyr/uVZD/C51hSY6a/p9lfqBL8
1Rryqvxj5iF031qacryrU39Xj7/tyVxOToX7/HBjyqObhsMGF/mDj8Llj3J+M6pnWfGqsFzo+X0/
vGXhbd7hixU9Ofle6b0S/pieLFplkSuylzqpV0XrQuf4KX7m4eiqs1ck9z49owJvk5BjMyGM97r9
kpd/tGKrJU8OJrb8kWZxoD3uQSxppI1Sr4CCmvajlm465PiChDXRbhp9k0wHBngLIylQVNs11Vbu
dlEDifunHjrLrPEkes6y9jS1S1Dqi7qIAAXdzhhpqIcOBlsZ3hVE43qK1zqgOBtqFi0iGe+ScPQY
/bq6fJLladGEeCCoKOLtuvyRgsUN6xlOHe9yepusX7Mu7CWCY2UqpyDN3Tp7MSsvfa+zh6bdhMOT
2a2L6qbXC5wXQDL/BJ8ahn+N+q3uAjplDnbm7C9hqgCiNd1M5dp39mF/P1i/TGsd0cJLEthNDkW0
3LnCktjQV0F9Y2ooNR0UrYeS8p5D9rVvJYzVDGmTyEcDFq7zy+i9ubeAbFBIPY3qo2WjCfOQ57+l
7tjMm9p3DfgrJUL47dGcF7jUJs3B1tdz9AfdVFcGYtj2m+8PJLpvF0IZElcOiS7SzV+4Y6VGe9Cu
JHWf1dUmj6XbsI4XScVz8W1hr7iDI+1NuUODwl5CKYojikwYfk7sLAdy6YHJd6wutaFxcxM3tulh
6DoK2GhfM0LpgXiZWXuba2hZj2Blem1hV3hdZadsSauCIrHbNGl1MKz4OIzVTUh6NNUofecniICw
maWF0jS8bNlT8va2ktuFmsh47tb3sXJvqGKDoqafSG4YPQ5KchOoDMLNhS/fIy2AcXi18MN1oMj7
LCdUNAUWFsA1g5Ms3RnOtFcaBb3vcCmHPwPm6AbShmmFGBKgcFUY9I7jSnZeB7xNwxxvkEcn+NvZ
rzy7jZetbksL00y2Y85ubatVHua4BY0LJ7gro/c0+z03ssdUdWGFyUI2H+d2WvCyPCPKdsh8by37
qs+FSCDOMziTtgooM7SHGB9/PpkQag/qGh2RvRrqGCz8mhPAAbZKJoTKiCHqoTGxXfTwu5Q+dpS/
Nbq0EG7yNh9HvWad+x8T1C/3Q+eXHhcAFVyAz+4nUCaozCQ8cjUcWnVehVRYNns2lG/RxRJjLb64
yDD6yus7AxoSuhu0ZZ288VRpWiaT71UNGX5zajsM6koSIzEc0JWb5r5m+FVPjpfSPO9I4cKiclNP
UTCnw8wkbIUVX4hW8BMtvsEc0bJ46CVpVcGTT63XTruLdWJWidkQcl3MI9n28zKKjVuE7BZhCnVW
2pfTgWIHKBB2xNbvySjWTrXzYzogmKL4uIDXPeYsiYqvNA5Kkg/ZpOJCtNpy7c6K511qJphBB/ZG
r6Wt0MFUy3w9zIOrIu02Aq+XOGb0HGV6PIVr9QeHLi2XlxAKdJu8pNk2aL0ue+7zxzqrb6L50Sq0
VW41Sw09mE4O3Ynf36WUbyNpd8z2ATYMcrLRUzfS1PWcqfyyRncbE1znyQQzJV2VtDAvxpF/PvRZ
1T1085wOkBf2hS57ULDcMi8344DuFUoT/trCsKcnmgRRuQ8DTLEGwwtndV1Z4bE0Fma+i9L3Us23
wjlBbYeV4t8N2V9Hx55RnjlUS7dAiUdVcFV/KeZbi0RHfpBRjSVlKZ+tFLfHU4/lhva3zpYBpkht
RXczWUf5zaA693myG4LbtiyWctqvtbhd2HG1Tuz7jDNwRvJM5rgcwnUxsbwchG7sZGVX9NAQa5um
7fdR9wuNVqTWmHDoFmhizf5CHHLkrJQnaVL3iK2PxpNJGmQ0OV6vJyV6aiH31y0T3RhwCjj0UHoM
C/IUU5gwLfRRg+r9GkQ7SL8IY6D1fwoz+raTsopJymKqmTqPCcrXhHku5uP/3vVZ8RI5hW9a86Du
Q/qSikJkDYZF2VIbD+F9qoLnLbyMQROJi1v2zUqzGFnkNBITde8bfyDmGBygrswZ0Ojr71/pF24q
rxQLOcb3dHx1gBdngc+o1cksIa7sDYCZzTqP9GUg/1ABJg/+6FYRdNuS3Jidr085jrGhF5TSovfv
1e4aNu5rdfDRawRVi+8hCNuzwimemsqMJFnZx/Y65jvmAKTbU0XQgomRzfffP7kYFXyOsOJqhgL6
UgHJfO5pp2Zh7RtSp+xhDAuoj57vSnMnGrhO0q3GaV0nxpUC6AvfTlO5JoAaDB+QcZbPOR8Fx09U
trWyt8YTHUyMA3VM3IvgdyOB/gtOXFWlx/v9g16+Kjxe+B8kKtq5IHpUmQyLhkIRvVwA02CksJY7
adkmnxBkplvLOD2wro2pL71fMK9MjBwbOuN5O9E3iPVS9X9IO6/duJFoXT8RAeZw280OUqsVLcnS
DeHInDOffn+lOTgjUYS4MRsY2IDtUZHFCiv8wZZFDXXMd1lgHEVDtkW7w/ZHd+yfot5am2CxWucf
FRoPL+qIaow96w/5lIPa0CsV0aJigrXonl6yPNzVCHvZ3dHhhcm36ZvV8fMo7zyq9F9P9ucCtSbk
ggCgOVzqljlrWnpmNCHLUCsn6icsJ3pxxmpf6nMv6OMYYh+9y6LjWh6zOm+UUy2xS+gLpIO/yxDw
j6778OQ794YCqJQ+LcYzBnHgNG2AWPu4WNGuCouHr994od7B49AxsmRUIQiUZzcYfRctHBtDFsuL
eCFxcFGmpAnyaZP87GndsMTKCn1q6khDf+zC08oDiHNh/tFpg2KUbXOQQbn8OB+t05iJWmeKgKrF
A/Qm74f01h+b2sK9srWn1r77esg36PhsSEtoYahcRPgMzAt+vTROUZoPykmmbFeJGp9xIQcm7hvk
1MN5SPN9V+mPCIO3UnHZE80UUveomqJYupUxmYwSckQ7kTaR1l3koHUqkFyB2j5r6R84Z2hwo9Nb
xvuuTy4jZjTuHkQzudaNb2Hw2soDxdT03uQrI83t0dPS60OVDI9pU/4Eb4/RBs9kqReOFOx8L0Qj
BY8vZzOSDn49FUuf34LlCr9MYBSACXyc/TQP09jp2XJy126zCyn/BthfN1wSc/pjlKpJ7WTf1bMz
ecHXYy9cGILSRpPKsBzgkLMPH2Z5MqCYwhFOI5KvLqL08R4koUuquwoQWhttdlNWnZe0ncoxChQC
E2BasBn2jMGP1LmTi+ev3+yTyBI3haWCgUExgkNbnsvrN0Ha13bLmi6be9VP7nJ5PIrwX7HNS5zo
QUpTUs9+GeZ3Kxzu7PFykLCdxZ3Uk2gx2sdm8v7KMi7kWvS90tNz2lvXrT6dvSF6SRyQ3dl2MhIX
/gkK07F3JZafI6BtNKcMkEI+joRGFB7VNBRV+RO4gpAuVWaY95Ni/ZW8h2asHnpZo49FzT7SjwLN
1trwyOE41XV63WUIPmJ+mdndLhoBoHGNZ/e0PfeBNxxXG+QLgAwNbh0NchiOQCPnnCSnGEJpciLl
lKU3mXGPMi7q/wo3jl/ql5K5t+ttbgYHnb7C199qoTjNyAbNchA6IKPfUDzvzuOsHVMt7AP8XEMZ
YSD7hbQOe0dqTEZH0YvsJqDWJQcXUXmM83tb/dUgWx0Y9kbSchSBbqEpHyEuXSWNdRyi8SY1H4nH
TBzAm8ZN4jUh66WFzG5BghVDZaynZgu5zChcxK0mn+ToSH6b4VpQ7OxuC5I4m1biy4W7ikgd0UBu
RKZoPjetHFdOZTIWlwPbsw1PWNi11W5cw8EvtDD4Cu9Gmh0Gkq+2iAYxUo9JmFCsrtzQRuIJoIqP
V6sx3dqUXRra1BIJrak9eC75u5xiqhkGx4x6Rk/WpWW/ovHoxE+a8/T1MlmedYTpaQqg02bOesrI
KmZyNKnyybIPTDkwNbIwsrtiOqxH9Z+zSiaDLq4mEPHQPsVnebcka0XP+9rq5VP+NGhYTLidNm72
AOSi4m+Z34l8cSWcfls18ysRsAwYFHagoc61JKQ8nrTUmeRT7NzG0aXEtp9SKvsjMZ9U//RohkNp
vEiRHIB3mk2Dqw2S6xXXYXTZ0Llr9+hu/ZTM+DHsu3sR9fOgxhRfg6JdySOXImKLkEUHIsCT4hbw
cXqqMA5yreUoLylI+q29B0gInIfoSXEw5NJQ9DYp0RXZ9us1sHhIkXJocCdps9GW/jhwiSufDM6R
qpoIvSmyMSod3OLHgGVvjj01ON0aQe+1EEnl584/jtD+RXBD0N3ni8+pws6a8pTEQ3vKYmPgHc+0
jQd51/Qq7YlyCx155ymAO0b1IjdXoKGLE/5+/NmEl6IfZtuxcmqbn6n6SrubiLybMuo9jxo1iPEy
qbu1c3np7DEAqgn2ofUZu2jr1eRUUshXHiieU9Sm2hXFBpqT4cZQAu443MPhcQrSeoaIWXdp6i+J
5qGx+TuwXv36t6XeRJO0kfOC0qe/jcAQTSkav/jdjFJ07CUMtfpx5bkXH9vhPIBqIxLh2d5NAr0F
9MlBRkaOiwLec0Z5wldopFS8shzFtM+XBd6zcGXI1KBdzJajnQy9gq+9DGKXRlHb7yUPQ5TauCp/
oJL8GpTVndJHL/ZAoZe+cz8O+8lDFSl1DuLsrJP91w+0+DzsSSJTgmqui4/bo62M3jN1jq3Oqw4T
hLTyCVEsLfoPsFaNJUGT9E3bTJ5Dy7ROd5SyzjistOKmkEvIfqiC5Qk8iTtc0ku7Og56uksV/aIG
q6Kjc/L1my59ZICtjgmhinhlfhBkVmLDJHZ4AGx0imuA5FzAUnC3GrUuHjlI99KOhnPIFSyOhndX
gWZ0qd438tsNbFIU5lwmMXWQ81LuJCyHo7+MaawVvZZuu/ejzm5jZBAyqYxoH8T5HznZKZq/QbEX
2BRwTSX79fVkLlBiAMO/e8dZRJNneFT5eL6hA3lvUcHxyAIHL3bb+DmAbCysSALS4w7oMpmSRt50
SUYsQKp5sdb+X7p6cXxFQQuxZBsvqo/z3epeWA9SLZ98miyVupmIQ6a7DNDoMOwIfpqQ/uL94B+/
noPFBfVu2Fl40aA1UEd8Z7GgSFAgo/PaKAEna/iGtYFmR3kuSXqeWAw0aTuZoA4JS0QNwvO6I/HS
GmLJgn0nx6O4MCvmeFVUj4HCSHp2qpq7vsrcLhu3noD8UJvsy57WyzeYRhU4hzj6kaQWXrPX6XhV
dXd2XO1IT1ZOzKWXx/UM3W/SM8gXs1mGAelXpZcSV6WnDm61dYZlAYPJW11GC+UzuKNAD8V1DTJn
djRLoZQi1cJIIKwdD4z5hG9PtwWC3Fn1G/4YMQQ1vNO1azZyHf5oSxmAa0H3ptkAiKN0e9/FK8n+
4hch3xb1YgFzmr2+TFNf6znSxEOJ188e00gQEOXqch3GIjbK/HIS5yMgTAUb1nkBUYonc+zaTj41
erUTVC25DvdGPuwJ49vsPo1+1kF8GgPiSSojImAUQgJrocsCLBKzCrgP1PM0uDbz8lYT6pI2GYN8
CsrvVRMe5LgBtqe4kzTscqI4rwQN2NGkpu8J1G/YpHRiqkw9ThsqkLTAfEq84txpaEzFNhjfqv4W
TdrGQhJLnEspMAtiMS16gEQa466QtNFG8MXo0l4INqEGfOnrw+ITD5vyAo5VOsUFsF5srlmpvbTz
JNLH4C0ZESUsW7/Thr9m/oO9zFrSomdxepRPlO56FRyNXrlfP4G+cNXzXWEPokpDzU6eHSO1lCWZ
owIFosd+tCiANS1Vgcl0dcV3MxxmZAKvoPmu5/DzUgQVE+cQ97+iLEe6+TLPsDNQo2ss+Xa0dIr0
r5Y82KmzTw2J+kICpqneTwFodQUTIVTHWuqQdmZcDMVDB36T4JsfMjQXHMgq8mxR7Or4RFvqOc42
KuixQflNq5Hyx0rqsZQm8d6oppAJ0guYl8sSXYqRRgu1k4m1axYNpwErEFv7Fkk3mtFsxjbdl5UO
rMlyhSoSdGe6zji40auswaFQf9pkMmoFVgts6GjQJE8kXElThQuP1NaLVwKVpaXCA1voESL0wmqZ
xWTUJKbBSHxN0E1HAr+kOIYYcdxrLdgPFJmoVRJmbf2e3iJEM9rNwXj4erEsoNHFIfDvM8xiGCdR
O8nMWSyjmm00Otm91LtFVHKnQwECnBxUwFMxvFDGeFcjem9wRtR+hpzsdSGaaEh1Vuc8oKZlg/YB
jvr1A36S2GI/OfggwIyhpkIhfDZJVVCU4RCDNJYPCBlcWf3ed7ZjdJ7S7SCdw2tcEhEeaW2Xuttw
FV4DYE0Cl+iguDDBjAwhdeEf3nTT4xSJOvCNDmCILv9l9huhkNbf2heptI/PwTNMgm6DACegiR14
uOIcX1i9WyXHknXebqnaab3bXgXpwzBtbdXN3Y4WyFb1D7W2xS4lvKCrbY+nqN5oT7p09upjQBI4
bRSYBPS5H5p9owIfOSBLfcrBGssu4tvUztq1lPTt/J6d745qOmjRwuWx+PVjoBSNXqUVsJtOLSp4
NW2MprswwofUuovgE5T9b6+4FciPqgoPBRJZivqcYTkeXNSVdd3DQ9OyC8U/eVG8CWJK2+PBhl+R
A5uWwHfexdlFkr348bM8/dR8flVpP9zaAFWoEdaWvSnUflPCM9xM8lPqXHtmtwnppYBOk2AAgkic
jKfEgyv5kkSP6P8n0X3fn/3pbpCv0+HCsx+l5jqAxVGHVPGvUv2gjm4VPupAGBIL6Pf0RxlOnvwC
LxB1tXJMiPRPDX3m9N4bHv263dAI3RhjsJcHbT8AvvszyFdq6O1KCldd8q0fhf33hRAClAFrp9oZ
x4b83hkNHGeRR8lOBSEswE76+zlCTMFDKu6YtMa9zLqpbmtFOUaI90nxfSVR7O1QWoypyhqIyUJZ
eqm0b4W3U7lRu2QXkhnbwHYyI7pUch2V/h4psgjjs96dhvAcquqVrx7H9LnSjqJNOpksPB8AlFQF
9D/yQzBUbgYQJO67W4lHH3Jge85F5Bl7f2LdI2hu2cWlDqai0l/s0ALYBkQJcOxAvI5x5S6Vh4MV
/7LWtI/f8rlPaw3xKJyPTdF6na21rqoNrQ0dgAPcB5F3M7FVLK5l8GEEcD1d7R4UXY9Z4iBhINe8
pAla1JRFpPDg4xba1EjDe1ANpV8VMPIOteqVE+RzsINlLaYKlAY5SObXwlDUmp4C9Dhl5k/01Tm+
SNK6FJBKcFgN4RdiS+YCjq5gt6D6O4stEZMNOhq36mnwdNDIdzBXRqzUPaQWKf+jTKUrazVnvHGW
3hDgG2QutJhI8T9udyptJZ1iTz35hnyRAciGL01GVhNa6NkvGRxRLV+KcMdr9W1opAhcFm4D+Kxv
/Lc/z3PjrpIq4fySQ9OV7AvdewiB1RqldOMk9tZO++s65nK0AxQIlOapZdE7enbRVuFR9ElVEz8T
Q8MHdTjXVfBqp8NtbYJcp0NqWd4u96I7PerOZWrtkvzCCpKdzSNq6g+qVUoP9h6+WWG7PlgsypmE
a5Zoehi73umfJXy0pK7ad/b3npmMwuQ4SVeBjAg0AByKfKkfbq0pOcp9+eYYaT1Ghb+DeOi2k4GD
I54ljXkMgm+T5rsD57mAVuqwKm3rXo5aWF+UsNAmaJ1kjxHOdgzui7Q66NF1VdkXNWqKjp1dYg5/
3Sbt7645J+DXqhyHgqnboaf5z2Pn4xaivlWlt4R38gAG0L7rtb+IGAxl6NrfSu+36EzkYPj5B1n1
R4vrc40CZJV74HQvWiPbJWZ5E4JlMcfqygQt1cp/tDHa+lwqqqRtiSG+RfEfz4p/02dyh+RHZGSH
EhMEplGyo22q4spRkb01V2OyhznZc/VpMoCu9sJHV7KEwA56iDwW65v+7xQJ8ao1QZClAJQ0RiGP
QRz2E/BFToog0j2un56v70PzrppdAfZby7WV8AWVs6W1DyhB1XVaevo8bwqBuAOG70AXSvltVyC+
Wrz2DUc1t/2vUEHr3vhToaKpjNYpGDkXlQTl3vrUwf/B0IZDIN4CW8bIpIcIHvk7muzbVpwOsrGz
SBW8oXkxAYfL2I4hrTj58TGoz4iqoH6ZXEe3EaAyqQxOldXsJHxsglLdebA4kZsGEwrKOT/6N4F6
pVqnMjrbcBSNscQ2GD1g7W9mOshkZUAwbZzhwo2GUvs0InZDSCGrHYQbn5Lpg4RnEcKFO4lzckii
fZEDNUtfnPxSVeutZCtXgek82aCH9OlPZClYxP0yUNIjuBinC0nFlTMyEOcBKF0CTndbYJVETLnf
bMM63qNlZ7paM1wFTn4uVYj+0Lz9ALBqmecwG7xz5hEQNpE7SArOithkj69N0P6ebMDJ2AvlkO/G
45BG6HLEMLoSN5CgGaVuCWgshsw/FX/NMiWG5BpDHNfLILNsY0dGdqA7AduKKJBiEXrucswKN4DR
LgvL2zaWcgiVaK/K1yaNLZnzxcpue+PnSMslA06pI50u6KBT/qdEAE8yMMVL+40EjDMLnqXhKKme
61XVpaI84vzuCliebu3s9F7TjlEfHVrlCVTa1gErGbTavpatQwcqvNKsbZGCpfdbkpfuqKfJtaIz
BdQH4mi69QVCVep2WRls9D1bN5oI40JloxnVSn1/Mashp7GJ0rm96L5+PNzHSupK1QDihlRQT27W
79pU34qkPYOgL3yrimK68Hvz2Mb9jWDrizO0DduT+L3joXA/fjHtX4HPir1xiNzRN0irNXPRBQbK
W/XGIpchTP/UV09kmjqJV4LFi0f4t/EGwVsaEqa0c4qXtIRY3j3bzh1Xrukgn2JuBddPoAlrhCRi
FPgR9j+YkExa4vCpsHeqFbOAop2Zlk+iaeTnOGGU9yyZldrLUg9FaEGAHpMRKAFx8XGODcghvlVx
iIjqpoHeVPfKeeoxx8hBULfvvCdBsvs6Llm8trE8liGFIc30Sb8wknq5b7OGY1LOQSTa3GaH1uJI
6v2d4QwP3N0WOavASZfWtgR7Oar4ERPAjFw5TlpRiRuR0y+4ifEVA7qOBvnW0CQ6KvTmlafYd86T
o26zptrAJM3AhhnZWc9LkszWhZu/ERw/rXuN++yg1pwe0A8LRduH/nSbyrdy91zYoyvgBylF1p6L
07WL0B3pTuT6rz6klKDuWjgr68YeC/Uw5/3kzOphekw/N0fOR+TGdXMvxCgquqtcKO14Ri5L43Gp
tMvZi1FfeRBe0URoyMJslALgomKL+PXX0hegUG8KAeTpQCE+Eawop9lN2PC10GlhnwcbNNF4Fvpb
neQGmUOU3zE7GRB3/yAP1BlafUeRRwNSTdwHm0TU0XT1Nul/AEukGyJAqX30RLhjYC+WhONNbIyv
FUdJOb3C2aVCu4nkbCem3G5/V9EvJ/gbJt8mO90KgkrQdmvX6VIkCaqQ8glHDozwWekosRIYtU2m
niAr+g5QwtR6HKhIVp76Bj4XQWzLER9zMTbj2RoAsefnzF8DfiyWRiD4gfKTEcb7pPSfdaOchLSY
TpEaIMaSXHWj5gKUegPaO+kdk5bLgB7UJ1WrdrTeQ6GRsWaispjcvH+M2cGg9lWsBD6PkUA9STrD
hRZgZ0QMiiIEFuktdcQTweThpvZy343jxqDtgWKTOLsQ+i/b9jBYt43ec5rdfb0ilYV2iMCZIDYp
c2Z9sll2psLMVbb9qVDCQ4teeJDtgYOmjop9uelmeHYLh0yabFqarlxLypsewDzvez/6rA0VatpQ
e5JJCzg9tL3qTuVdoquU9YJvEMw6pJLxUwn/OVId7Ukt0kOoJ7edH+xRf7BadTfUR4804rtvjK5W
OK5q4T9Lpc2jXJgHJ6LnCFo2aM9WiBa9JpVxoEYvU9wz8wlKA5Ux9pbgPYwBugkB7MX0kRZjmCYP
rA87wSCWbAsP823gCNnGcTfJ0k2NrgTl9XEIt5nXuQgsS9aFg25STpOS1DBBeIusoQdFbhfaFmWq
pEWS4Lvgm8t6s9vpuDhaALlMyzpESn6Ws/FB0AZ7ReGEznZanBz1ZrqoMWAWDB4YA2inu34vP5mc
FeJnNL5+NHyWCGpmoEotSOkS1p6I9rhyVu18HltwrP3xZ6/3h44TWxyD5HOFUB9TfwSkUsWkGMgc
/Pl6VanmUvROW+QNSSNjIDQ7eccg6RI94suplOOFNgs9gExUH6NCdqdkF0j3erQVylK+Wl/WMBPA
eh+MERPK3N+azr5LrkWq0aRPiNRQ2s+aCObTzyHvt4ifAtrtK2urRs+ojomENJdIV/bG6LB/kTGH
9ZOAmp5aKFVRco3miC951d7Gj1Ioc/dFeaVGstsgBhGq+fcu0q9AIaNc+aY9FwBV1HuX/yvUzKee
kokH/AhVa0F0dzpK0sDWAEzBipQak+IdAlgU6ZloxVN3ZvdEWgBGve2vAm3bQreB+a5iaVLCHYe0
VQzfm2zYdl22FUOkBLHBeBrCyK3sc2EFIP/olYggAmWDyo52XcrNiirx5N34vXKZErjb8BGGYNxZ
9uUUK6CM27teD/ai09LpEoQ6IWsS0+vwyOb8zYjGyuDD+KxROdB2GYPIPmweTqFJG+9VEuIm2xmx
cuvb+Vv1SDGht2jomfTqVm95UkQYAiEvk5lXFQ15TComsFkl2ilBp8AWpCw3/jHH+qh7+KLrKGBc
6/KrRS23kxk9BukceborOi3RSHuKeuGdUj/6Uswq1QB7ECSfE/Yhv7VIdsTUukQZK2QJU4t0Uaj/
JuS9/PosU21MeK5Ci48NfC8hp0iWOuq0IaoXARlDcfVnnA7oHBp7IZn/U4kVtBG8Z65/2WyeJrPZ
4h0qdnQR24j8Vwc2bQ/2PSrRyyLmVTgZMg/ef64cB2q2QcH/oVebPr7O1G9+bFz5jYNaN6zKEMZZ
TbrUjDuNf/Vz0lyfJh9sjQQvEA6RSvf2qi8fc5kQKnwJkOAAGrutQghM9tHJDvxaOscgJBHg5NfS
eOONXOsZIWxp3LX1eJWp8kVSN480f0AfTrbGzlAvSf8HCem7fdkkcL0yt8rrXdO1p0AQyXHls5h1
kQKqwb7QXbX2j2Ho38TTsLOl9EKSKXCn3knwdET4mGQ961v9JZQnWHWVj+mJvEfNSxRuE0TEhny8
zKtuJYZdauHBF0JLCKomIJe39PwdBCLME8+cYMSf4k7b5wAeqJjWpo/HWo9oj3kVx38ErU//UVcg
AjhgqfhMHB0UbUqYq5x9yFu66neh+WNN9aUXxuc8LS9ygIQ8/T+9yeuw8Y+apCGs3R1sZO0cBRC4
UOBw7r8+/ZaiTnohOgI1VDPlebKV57HXgPp7IzmY9Aq9VjuGYMlowarxHU+8Upv8JCkvuhuCP4Ik
Duo6yO58zDy6IkQWJSXAMPDp6SecN9nPik1SxwSA9d166KtoD7kwlgvTC7X+ZmyPpXFT2Pmljg7O
16+/hDinIcsTAeHDMnneGIaQqANp6eCzsKbSkMaFQfND+1aPd2D5NoH+WEB8LEhSlJyySisEub5+
hIWGFLLOAt1hcvUYwI0/zogMcqczC1s56eVTEMmXVdBcFF676SwY4cD7646wQQHxnP+uGooNZQma
UHONIN7F+g9BOyFvUiJrI+TOA2pnXz/fAquL5yMbB0OO0MIniG/SeD2kWvhjg5bivg5tPnrGh64Z
Io6QB51maAUboC7anYjqofhuMSPIclAz8ppH+0LeSp8Z0WI6iDKwtrfe2bvd18emiWImuw8oO+ZU
KD0C/2NricsxA34HE2h1i3wuuH0ccxYSG1Ue2E3FmFX/jAcXapjAq0D9IIz39UyrnwMRRoJ+QOWD
nMuyZyCVyta8Wh2Ib3k7zs8hy3bpoG7NmqS3+TkmXKNeinBUuA1gyCPj5OZWcFTxzKZ2t6kKlTP0
pYDvLKl7r4gPMsXakgM8SX3XM6xjiAQT32blqT+nUGhnQdYR2D8Wyls95903QRRIkjoRPjk02Bq6
Lq0/XHWmLLgNall+5yJF9eACWu8mUXqIzk+xfegAVk/h31IPvzfxNXerXNoX8FsOcl/dyoGOnIWz
jfq1fG+hZsPDgh5X4SoKqslsiienDwYpcJST3UE8TyO3M0wMKbv92GmHGH1bmwS3rUa0DkYCP+Ds
5WXSWhcALJCB+yXK2ViTdGXlCqBQemv1yP2q1MQtzKuGF8qvUxzfxWWLP89awenzWU3phIYTCpZo
iVEh+3hQpPC7seLslRMFEtRFdkGluEpXIJe3Qy/o+r+Qw7gRUOvE0glaIzfexwEdP3KyQUmUE/aJ
O/mHYyJEkmsXmWNuK5aV3G+t7ilxygPtA01+RQ/KgNdRSNHfuLF3sZLtv15qC5cHD+QAPkRAVPgM
zmZAN8PUo24ELp/YcXKanSnwLsa5zXAGj4lNRVHNMlwlF8q6+m5E3E7VoX+jmIUo4GnsMCFbUzdf
uEOwcRHHEfAStsA8JAgMkvdgYJpA4wtCZCD5ezrIVQ0MnagM4By6naaBteX4ExHQrVNkK7fq5yac
MGEF4ou4us3EzI6oXFMUX5rgn/rtvaS/xSSEcrGGNPnrEF+vv/LCnueq4hSGKYes+3zApAiNWikB
bwkwJjxQT9A+NSIgfmeblLDrJ7mkIQVwLj/HxEhom7lK461dnguHM41tCHvoLQjS3iwpLyszLsYU
tOY/WpZ1bLtm2AYblvPeKShVk9uY1ZPQ2KSG/qe26+dmwMBrwFoQCEyDsEm2qxAjDOPkoA32pZxT
0zdIrGu3HAf+TbZVxxrXTKxnVr7aAtRUh3mD5IfM8cm2nj38MEYGfwdEWe3dqLzJphP+Gc4ghBkL
akDbPNrU7VYZHiHa50WOfgtpuLddrfosFJ+4dkykcWk30cydu9skZTbYbc2+qnIUgijuiI00Sbpr
2ygbIyzUHioOuAR54x4g1Ytkxdu6T1cqjovzAZQaUw8LhCYP8/G8maiN543lyeL+q8Iftg3BiQfx
2C9VYZxgJwrSrdbBMki2cFDh3nZA9jBC2mLNubK0luIeTloZthGCoTouFR+fRg1iCHAxXFSRLzc+
gOB+eMol41DSyoHtoDbBbiDzZDui3KMeJEvalXpzmeAAH3nh6mJZOP75OqD4dZCDrIvZ4dfr6pSG
pjOcTkSqm/O4dY12c7Y23zv3+3djc843+eYEeHUz7dGi2FibG2XzHZ2ujbMpN+oW/zv+wasr/lm+
uTnfOJub1+/8rMF95c/5j5+Fldzm9ad3eA22P28uvt283uwv/hwOf25r93B7uM02t6gRuboLpGT7
rH+77TaHwP3DH5ZuuP1lusXRdoEkb65erh8vHx9l9/Ll5To4/qg21/JVsy33xYZUaXudbH6om22w
uaSGsrl8uQw2ofuXX4PN3d3d37undvf9yf3dbrLtgxu6dw8P7tc3ycL5BbWPWxTAvHAln82lztEV
ark6CO1P5Pehjaz8fLF1PxYLBXfw3wFmcUaYkFmQcg2CqybWS2K2aIOcO5oewfBXlDiE49cbYii/
qeRbQvjaiDEwso7oHw/yeRysvZ5Zz2bs7Q390avjMw0dUD8sNiPYlpni2tpfJHunLt23qoNkTned
V2gFGUjndPoV7xT0yLpWjatICKFUjxKK95OqwcXMSTCHFRyoqJJ98cbzTDIJAgOFUaaUXUk5Qfgs
JitDLLAjP8zqnNMxOJEddxZIKKG82yBbKmtUxemBUsKom2unzlxGrwbYjjoCXOE9c+1oxS7KAKcN
B+zWkKt7rskt20Q6UoYRhbeGu0EU9JX459eLYG1G1I8HSBGZpZmOzEjnPVKxASqxSh5fuP7A3hLJ
cvehZqLNsunUl4zc8hgCmQuTbGG8pHpLe7bJ7r9+l4XD58NAM1BiXwed3KgMxFVFUbIdBCWA2miC
Qv4aMH4hDfow1mzeWt3PrbjW3vYOAB0NcSI8b0Ud8+t3WoiaPowzu36DxjByGLiDQKDbIzjwHdxV
swTH6w74ea71Vpa/FUUG+hfIUM89TuS6jOWymt6+VT7C9hoOQjSDfYpUx9dvtjSDMAMd+kk6DaX5
1ZVndptaaTOIFAxWIPmqoKiswdmXXuj9KOLv3yV+09jGONL1g+D+stcYiB6y7jw2yc//2+vMTmsJ
5Ri5ThkIFps3XtLx6BQwqGuGXkthEJj8f6dtdmgnpVGDuOmGk/IwPUTfjBs01UAke1sk47r4GH5r
T7RBrTXE75u2wPzofDfuXKwmBV1RaFk7nPCT8fVLP3nS6fN08FOE8jh0efa1gc0rkyw5lxYNnLG+
9+u/VQcQawjcmmDVoC7qZ49lGu11dOOjVHv4+iOsfO23zuG7r52mlS51dj2c6DggzUEZhBOAPuRq
QWwpn3r/Gd7Y2e9Gyiy5siiADSeIMUN72XV0GFQaSoA47iBrKIDhzE2YnTvlta6mlchg6VB4/y1m
h4LmtUpWdAwuyQKzg6xYjSTDDzLcDJFVcU840d+vZ3ZtSBGsvHtfKbT0qGnZrXx+eAYbXpuwJIuE
BQVKl+Yfmkhfj7h0M+EDggUqEBCDFf9xRDtUelNxGJENJYEfGFFWW/VXWBlkXulN6QgOZc0gJf5l
bycQKjlfv8fymvz/7zGHyttKnDqlxJrERs6j/Mc+YSSr+JvFT1+PtPYysztJrqtORm6JGQtpRxwo
uRBvfD3E8qH978vMVh4FwU736ooNBiRojK+JA/83IcPaMLPVVqS9gkQ3c0a5GUwGnS3h8LHGOVuK
FxSg+Nw9sLsoIH9cYZmTNGi5JMOpzU/WLxiEHNrS9OpxnK5pGC0ugndDzV5Ib2A/NzpDkYPxQqi2
UKHjStXHlWtocQ28G0j8/bt92iZyNRlK9pY0ICY25AcKBf9hDWCUR55HnUt5k397N0RYqIUdN+Ug
mJccfYxCoXn1hF1cAv+OMr9vZCgCfmcUby+C+ZPAAEh0OBCf+S9vg3wKqA2NMs1s07SDGamVyYQF
0b24ydibQEQoj22+HmdxsQkXmf83zmyxFfDyUX0Vs4aRoXNXkAVFmYAiCV1La42OvLje3o02W29e
09vySFMceN+BA4dCG6cB32i1yrb8mf59rdl6ayJTo7zLZ4LUDQCMIgwqdoOy/3ry1l5HPMW7JdcP
ajZkVv5222I61KLRI3G7P9XVytpevtexf6JgyN0DDfLjSENoVwpeQ5wJE8KO2Z8q2QseWNIf3j5a
B2Ck3NqgkQWbUWmF+Pbz1++6OKMIjNmQ1wGXzjUK2n4isOr4dJp3iUwHmlJYOiX5/dejLN7n70aZ
3a4Gd/kYBcwozqTJX8EhH6U/SvWz7x9a6cxFsrL8V95qPq+V6qm9JhbkNF6TefNW3Bur3YDlUejZ
onZCr3guA2PZeelJPl+Pcwl1OJpuyHBpa/3o5bn7d5RZqN/Gqm/5bcyarxGl0h9rQAIcG5y1Bp1N
oUfdFyuFvrUXm32uJM4MucTs4WTn14Qq5DCMpq+B1xZfjJImNpI4feFD9HHxo0ShmaEqOJpo91dH
cF20CKTqGq+x/GW1lbjUKEWVCYVGCt06FdXZPMam7hdFJvfiIqk5C9tLv8aBAd+g/NkDu0bHC4zV
1+t+6STBvgwcAV0B6MCzY9gvOmfsBrV/684AeaOwFtmUnJAjXzNyXNBBFe+G/gx6T6AirVk9wsBM
s5EsoxfGCHbVXTCftf1sA5OTQToRCoZwGq2zmiKRpWztXyImtAce5A4jRFgrAGbiYsXU7C1snudx
Gs6zQKpBOMC8+viNYzXOcl/XenS8N5pOKeE2CB7j5irrMJzclv5lqH4vajdPTlp16EEtt3Tzb1v9
soUylxwhxRiIACjbZnL9ZG97j/VwWynHSUZ+zK0dOo2/0+pst1ujq7bRtS1dRiftyQYc9PWHXABa
MrsAXIQBiYbDwuzmUYwJSHY4/vMlrehHh5oVJwsJn4omnPe9j+5BH69GP28KXp8n8N9xZxPY1X6r
FCQnpzS51OvHN9sg/1EYZwm5z76i8I3EIQL3h7FUtqtB62J9EXy6okC8FUpXs02a+FHfDzLj00aq
r2uk7W6oLLbJQVZu/BwJaCvdkiqVB/S+0h+Q99rg3g8PGbQS27uxTFj332iOQvvUIle7+PqrLAFF
7PdPN/sqrdn2jgqE/tSPR0v/E2AXEfYbzXotjIrCMP6T4e+ueig6uv7ar9B61cNxa2tU9VPVtSBl
aT7QjINSSP9pvdCy4WJVCV7nOz9A1EhhKfHdKGAQUJp5BcXGjc/phSfnLt2aPtB3MQ4lX0/J4jGH
Qy2gFPh+OppUH3dcUUSZkecDU4L7FaLDlrnJlIdRPpPibNNs24MqWD9cxUH2aZkKt2IVEjvugbMb
o9OmNLXwtjsN1f9wdp69cWtpnv8qjX7PWYZiWkwPsAwVpVKyJNtvCEmWmXPmp9/fUffOXJULqpnF
BXxthSJ5eMIT/sFvzdrRwAnYFtwTMHnCC86Ih31aqr7AfdGBjTD00vBa+vrZP3qsf96FAATY9LTB
jHx+9lIf2syq+hFqNZYwwwuKBLD0Do1krbHncMoBvxI92IzAfjmSnLgaPGGIKloQmnaf04imymCW
ww3ThFlEkbWsN3XUuzU25WbwXbNiPwFLPQA6GkBI9oq2bfpjXsreqPeYcdRrCC9qtMftB/s6SPNa
t9fNN6hTVzHNeGExBbXrSkq1qyBf7mLSWlEdrPF7qxm0JndD7oumOF0M0pxqxT+iNxJSKX2ShhbO
drZWkkMQJ+u2vAun3yk99CrDEyx9xZmYCqB8bIOQV2BeqeHjB/7HBJbQoEBWmdAWsKMZbpsI07u2
dmcgpSNPGcDvjqP8glGO/idbgi0TZIKicLoDxDiZidKgFnoQNuOhCwzfTHpRrGuAEfdwyHWzdORo
ozYABncxpNPnSDnKtG7ag71qdwJBL6YQyFpnmCJEx4+0ivAJntrMn7EcikFspkXtI9HC6buxIFJS
GLKHpxXoaqtcOTX6++ryXlL8i6vME0hBkEGuSt9YcFmEE2CvvVBEx9WeOvfPUb21mgJu3IUO7ofo
9B9z8i+jcLKB25jYTVrTjQel62hmwdAb3RZ8b93/tOzEV+QZef9mvYLVkgE3Xw5MAvFgyugUEzja
AXionawFiTRx6vSt6lXwoEd5eY6xf5AIBm3hXFsv6P7N/tcLijrvuXX9l7sXAc5fUiH6V32ktBx7
JXBkRWPagQuun7B+bJrBbXFDHlHDNd9BLQGBtvHa2kcUalNc0olwluolGn72lc3RdR3Y0jo00BVw
q/7nFM+HSFfXeH2LfraBKV9mb9Nu3bYZnTxQe4jfiJjFHrZE15QbBTofkDdBNplYpkti4awCILgs
Pm6AQ8ATEBhMkR15g/rZbdu/tDWt8oxWtXCLmxD1JRha1VcdjV6MQNfTgp4D02bA6EeYXgqTh1LF
qUPDHmlIfsCyokYTYo05dtZWraVd91IxDsuIz/0sOrdSeFNeVUm3FbAOCqK5jXcCIhQmMqiicYlQ
Jgk4aqxDBAkxfi5lHaLU6Cf020ZUKEQf1BLCNuwV4K91uXug1C1IvENxJBoWGG2iDJuPg7XVhhIb
VAZNHqTT8i5M4YkpLVjKlfUOP8SFeJ1TCldMJ7GhdqZPcO/YJV271MFMYLBE8bYGVCoDK4/QHoDh
JaAqIIMVF0zakH6DjIDKxTvOyI6s94jUo48jNa48VzgdYXcDT4wLiJ9qCNVQdJTN275JdlbyfVjp
G3P4hr2aZfU3M4gT0Y/QgMAs3c8GJuU8kd2ybMPQi6fW6zXCAlXDCqH12gXTJKR4IULLIMq1Xj0Y
du6ltbzVC8Obtc7T4l9m+k4OV65wS5g3Rjd7cpBsEmQEREKJc+h+rle7KH1lExedUFybgq6HowMC
WXJs3PEK9ungyZYeM0H1gB+TDA8xo4cKJiXfoPJVML6RM5QvXXoLgXiUbAilT6m8s3IOhGEdNI8r
kHBILmiwRTEbC58AZlD1KPNgnXSGb0uu1Wh+OXppc1S6/kr4DeoJHX45w/nwKQKlGh463AIVQL62
+VNQV2frhd08qIGOchqVrQ3Rd9nTJk8RoKYIzTEeZ8YV5gwIVAGSrwM/Lbptif3UP/cwoMmCgJ9m
QA2OURKI9wVwXHNjMfrMoZA27zTi+MJA1Uu5i/g3NrObJKj2bNyesJztuscsQ3AMg3Br02ev0nBr
ItG5tHiv307Nc1o/ss7sGhT0tmBCaSD7g25iSy3vczf50Vn1rgUSY8DzBQI/N9FGSaDZZ44lwQla
EA3r2nUEGixoi0Mrv4dGhwfVuzaE/mxqXrlbcedVr/iFXG9QWHUC5U4jfMlabKFYdh83r+quKBd0
sb0Lw8ITM6ZVn1NoKfMASr7/ucTFmmVZcJiLTLmPlyuGWfwcsKsRt0eos+u5mbZq3zAXkZEKFzeG
/5CGP03YU2IoBJYGFZjgpgz7NWYCFXR9IRSsUITRvsfol1S8tqrS/KiPr9IhcKrcekJfsIrmm8bE
eI31HbPYMrl4UJP055giMmP+bMZ8rQfDbcFnDcaPMpXdpAXo0eLqBMkyF1jQJPGb7K0jwkhhf5BT
CPLghW39bLQG1sIm+QZ5bqqfd/WyTsylon14sCa8vzJX1m4mipHdtOG+abIM9PmWjU27p7KRkXgx
BBF7gqVRvcTIuUJ5MwlcYzx3B2AWef+9QlWFCouQWNXrJ6kRM0k8v8hJkuWx5cUumeR+/RgfHhJ/
HK02ShqAgFSFrPfzY1RjZKqFHY2H8Lh872IUURzlO2BVfdtep/fhy/CWHqs1jqv7cIvz2FXWgwr2
6wrRmd2UHQQ9+Xaof2CsiWyMM2yLDmWXtdo8hdfTftqSb94a3ibYJR6cpOPCO+MpPO3d9nQP1LNj
bJuf7Y3yZG+m/eqm9tB99ZQ7/c68W63L9bxN19mWc8Pr7uLb6MiG4fvaZngx1viIbttb5Ul56l7K
bxEu27+SbeFeygV0kZx9NUAnJQ8ll5BXGxOSECwM5qnykD9ZZQBhoC6Oprbr8wdknf0YIptAdCFU
IhZ1OiMh/Wq2AEWrjMPwTpBLZAS3eznbEYOJEFVqdfyifKpeemzjq4W6AM61hoZP7Rh4Q8eqRBpD
WDa3krcEaFqwEceY9WbScz/UD2KrYqNQ0QMWZfBuUvFoQfPAmHaaHrop21wnKc5c/tBxqwtNwx2t
C6X4c7UZwIboDeJJpVEB/Tx72jqO7CqjekehRDwKcYKEKtHw46JeNMjmP16ETuqss9SQ0CaZPwmF
A3McGm2whwPn2Lr18+fe5eR1ul2xjv16Q6LhQkTzl6vwEG/RHVsr3uR9h1rl4H3tPAVu4I7A2Mhn
3XC7eAiB+NOu8NoNYsabYt1vqjV4za3qr3zNa+8NV18XP+It8S4/p69lf/JgOTrjnlTGL33ds3x9
B4fCNfg7mPTNajPv7S3Lfo+H73ed63TiDiL3W+46u/fdJjtg4POau1h7eraPRY0TuwOwtu6Ay6Mn
uaa/8gyv2Zbut2+q3x6nB4KplCdZPOXK5kEsF+OoH9Na3c/+tKYE51C557/cvadd73yPvlW7akf3
fjv7xQ4VgE3tI5vnJK65653fCSIL0TZxZCdek8Q6T7nzqjjr2Hn9ySA532XXdNDYB+NHeW1NxuAg
euD+nN3vxmblSs7rK/BoJ3Zuvr3GznXt3KCi4ci75+MPafPy8ni8ndx3eKJuvkEHzEOoiG9DKF0H
Ht1nN3Te3yB7OoVDdfL59qpzFhd2qTN7Ly/P4ssoSQlncucNOptbXxXO6AUOAZKHp4Cr7M27wSU+
9fB4c1aMnMAGBmvCW9dxboEMimEg9/M5NZxXLJDFV+67LfJmznvgfbtvvWPkJM5D576o68YBduGR
OTqtgBg+P7/ZrvjQZ9N9N133PdiVfNg3Ql3nGdCOX6yJ/FzNy/gPNoob7DBf4wW+Ddz0wK9mTrDu
fM5prgpDj+fdPGfOTvOQYfQkR3Jap9yIV/6GNKhz9fi2uY08iFt+6P/z1tkUD7XLufHQ8mfGW5m4
95p3LPsU7hxu61Y8YO7aRwM0pLFLNxiL+eKxedDQ2bw/U/V1fqCXs6OYtH4sveIORqOLWadv8Z3Z
Q2TalT1zL6+ljbq29/NV/svcQyq+khnq0H1U3P0LwGUn2467+UHzkQK6Uq9WV9bW2NqhW90Fz9Xd
cm0cUCe6aW+W62Jf7I1Dcdddrw7NJvFzjwN7/7j3Y9f3H9yHYqMDGm3WWNB5o29slrXyfYVjt9P6
I5N5dBsPwNd6fLL22nrlQo64Iiz25g38a0fNfIMXtdwn425cba1Ud9RDtZm349b2Atfy0Q3z5m3g
t4feefqVuZkrjpWvT0jrzz3u875zknyCwM8XZQgGjH1xS0b4ZlN1W4n9wV6b224HIPEt+Ck9BHfG
PvllvxGugfpSdceOgMyu3MhVtqmP8OkuurKv0tfyVfpFjNIHvJ1xN10Hr1hrefW63k3+vLbVjf5D
qq/jbBfpV7Z9M4PUYZ00uK6Nx2XlD6+tcQWjTu1JjI5ScCA+iycQzIgGb5PBh6oU81KLQ36lrk0v
2+h72JcbdHWe+u/ZYMDH/q7Dw5Tu5nqPoNPXg3XGlv7zYJ2EE2jBKLDw4vGgTdwUQKIuZL73lpOv
TBedcOHxTWQJe9EyLRd9kAH74fk9bTI3x10u1Oa1aFCTeXzEkPMgpKCa6TU3sKxlEzRdTb0epN/k
wpABPQjzu5TQdkSeJQTKruGzWpNYjRhVkqyKuNNOVW9YfmRTcCF0Qhjpwol0cvpl87LSQzkcD6D8
fEJlofV5nPeDx4WBRy/8aTqvi3P//g7zlw2RlNxFlYKviumPi7jf8LPFbvZtZ1pP65H/IxLhKcCr
U4dHcMW+bDoGvyVSzMgLvHyTv0frljNLO2iv2Zqdwk/9yCvf+WR2KkIoPNfTPQUsdp1rlGDXHI0b
Nq515r2qXN12el/c8cS2vqzbZIuX3rRyQsuRUzc4miN5stutx2vJLe84qcptfgwbB7kgggquEbBv
IQXgUcfzys3bPQG9Z7grnn/xsltxWq1crnMkP2Pvk/3hyn4bvNk1H0gl/M4DMu73HDXK+vvMIPQ+
UgNHvuXGTy3HGnXeTbYTAyo2TfQhPs6hmgtG63+ekvFGwMFtV2LjQ1iTn2ORcf6J/WNgPxnW8l3q
fLc24mkzT3zQN273X5+FipLT8ipC597f3IuT6f3tHhK0r2wy5xbU0tpyFF/mlHwsd4nopDmLT+q+
0/bxN5P1JA6h+gpGvPOCEL9f+H7vGc4blalNwwkw+J0vzgM2+vDq+Q1rb18A2cUhQcfRndccb+zH
6lrjkyb32OxffhSOdCevR09js44ccO24R/NTBP7O73LNtyvnMXEa9+OP1BN/LVxkEp1s1xGVLGs0
cXlsi2NacRZPIO5hURGhhGvJaza5l6+pBLDPqJ69r7jFeV28iD97T9+jts6x/Lb7trtZ8RrFGIoI
YPJmX1lDpN+9frv3nznmnHjD/1aOtjE3+Ltyc4mzDzlR0J1wO1d2Iky9TI4PFLs8abNw/wNjo29G
7zlgACHxeO6Pnh9+zPyOu1o9R85V7z1P7sRoJgT3hCXP7OwXlqp1aaWelNbjfBoQtWUPn9j3XKxa
GTT5SWzO8KacmUBSEBbQQa9l9MjE2uOLTzVDOu7lTXKl3mVX2ZW01W7G/bA2NmJ2vr4bXrjRj518
NHEMq3wym33yFNxIdyvClsEXT1XwyAlvb/SK/WPq3aFo4CWutrO3ufPEKnNzL/JJptzUqzbiB8Vw
yUQS4/rrnfmjUvw5jxE7M1E69FaDytzJzqzGUdCnEZtVXbeOjowBVeCaFhTM2zrWfSDtwIIEcniA
/yFqaink98rYoF6gWm6V/aSUBoTDQFktml916G8gSI3gd8PGnhnj96SI1wuaIqm+4HR/39QalVZk
22hJ6vt2yHEElzeK8iSnKzfgMhK0dZE0ScmrwGCrebPVOCd6oQOj3dsUAbuARDqB6lCsm+lOVCya
hZ1Nby90wAzR0vg0NJqi6lClBJqI9OK0iT4qAQSuAhnvMI5u6z71Z1QSovugiCXHJIEPwuiuV9TH
Zi4OaN4dg0a5q2AzmdRQIjgAUf59jLJtV94t5TV6FoFwLylNP/a1TrrCgqvpXwL1qgSmthoeZAsq
S+6r1NqQTPYHWrRG8Jph/g7ReZ3J0C7HcK13qW8XqCMpt1XZOapXBJSKcFmliio01EGppiW6kclL
OKBTo6o1jvS/o+UuM5FGlPK7BE21ob6lxWuZ5YX19GcnV4wYxABNyBIybieTKR6TajbjSD5YFbeZ
vBTDr6h+nfJD9Fs1fsGhSlaecvv1DFb+6IV8XBRtBN4VfhTyCdBHnfWp71QumkiaY7SvVGpLvOMs
9U0AWqFxxTYnXXcBP/lBDzudHTCjYPELcUQQPp9zXHVIl3RVaMuhaP0sPCawnTMUJeX0dSbESxYK
1k/4JlBKB+lmUdPS0mMMj7WLD4KdeWEQzs3Vv97NSdkpUaWqWE2r5UARQZ2pffHMWIoJEJw6bBaI
/QHF6dXqMbmEP1JEOPPHQIAhhLmLESt1r88D0VqZrAYJl4axjpWd0mIZ8ahV26BaN5mCJPFLlnyP
tWpTx/cToAih9ULxesRqF5GVmOrF12Oh/VGagVRIk1a4HdgoXJ1WBCZFkpN4MuZDilstJo9uFOeu
JYe7IAkcQXE3Qbeb5k+76nwljRF0jebGMca9MaMtkiTdY20hqdx21pVRWNc8nYz9IM2t8h45lP1S
a/s6Dg9PxdRsh5Y+I+Kpfp6kv6w+WGuN7nWa5dd29UQD/0LX6E8kCs+GcSBjLeQboMR+HuyyNFeD
rJrzoe/xozYCpE6/L9gpA0ChcTSXwxZDcEducsYZqUL7vldVNG9ehOH3cic0G3pcHS+Sks9MP7j4
cKVNwFoaBP3PtwX0J4QdZCEaXR6R76TaBVZRWPXRaaXOKqRWKbYz9b9+1ec2HOHTCrQcGinoIzEV
/tJD64MiWeWmOX0IqgGeENpAZvjTwHcgtJ9Ye+qoOwoYnYumaOem/UrhzBR2Pwq09ZNtB0sLtHeK
eDkwtV1x3Ul7QiwjGRpsvvdaC2KE6ptOe4m3EGflujMQIdXuEI+gbzLjLd45MeXtCyNyZjeEmafJ
WBCJfVHTPo+IxDFdFfisHkI0tmPUHN9zKuJshpSNBaVV3BNL78JVz+wBKwEM4JpY5sIY/XzVJEdm
JYqZlti7p+VRuIjGcu8Y+D5WFDD1+WnIhOEHQ2FNR2GtCnbJifSVV2kZ5/3TeMlV70OE/WRbogSJ
zJ7N5ICvfrpSEmzdLEuaeD/lcWXCHmHVC0+9Bu+Nviy3/fCYRAJoVD3HOfF+al830XCvgZfTyBmj
Gq+hBjnfpr5alcO+UPNDpcde19GHInlsWmNt58talugy5ACtZsNEw6kTfYVcVtZCCsOMgaV0jV+r
lFHEBpNkiTMEiR+wNU9pDPIe/chqVK+URGcLMb+vpG+Jbe6TDJXkFvkkwOV0oOzw7esXJgLbPwYH
4yHFBnR1RvXUbIj6VrB7TfV3YD/YE7rqKaxO4nPjNhzXY3thpYpD4PSCvAyI8zqLBdja5wlSzo2c
9QZiXvRsIfMUgKbJ4IXUmnbpYD6z/aNVjDeHCEFWK+3kKOzkaFZqmyY405/2YaZvEvuZLotcPcKj
hssF4NIe/HEVu9rtZTfPc0vBYBtUTXRaFc7Fz09qE23YaczQhuUtxWkcCdJtXeSINdNkH3qvbEi0
Fvsmqa0f4NPhybUZs6NQXOpJawlNVPXYWNGFOP/c+JuQAXWODSiBp+fG1Ez2WNQ6XFbtCSdPpD0Z
fmbWxS353IUELgurHWEZLp+kVHZeGsqc9B87geCIpr6Sb8HHY6T69RT+I3dDzwlkNarzODfCOzx5
zfKCy2yZd8jDpWgAoptCQ5dnusjFOXfGcBW0iFACMvGKPtnoEyWRlWqscbWzNvSYq1tsksUm0Mni
dKMtGi9kaPL3rx/v3PkiQF8r1AAwEGEmf55HdcAJH9TBAp839YIBBcNoubFwaa7mcRM3PyWldOMp
X2vS99F+hIUrpJoGo71q0fI15A4cz9Fexvuvb+vM7EY9QlAfEGlZaadI36GcrXTq1OUgC+u30MEW
FYV0nEADROIuhRVnXjEX42BRFdHbMU+iCt3Waz2MGILJfERjTZcOCqnP/D+GZAMjRkhFHOSGrBC/
fB5pQGlmJa3s5VCClCmAsW3YdUlWvh658w/zX1c5eZ+a1U8Ap7lKJwHXu6+i68Vwi0uqPWevAhVK
5kGIxk558blpVHY/EIznsw9giCQTVUDW+dfP8kHpPdnOUUZld4PQB7XnFLKbGGW+NKG8iD02Sspd
qN5ISAAuxM+yGfkDgXa/uu/n5LpdEDn+Di5RNPlLU7817eLCyJ5LxT7dzck8wRPC0MeUSangItOZ
LQpqv8319CANijuZyx5s1bJEzhShzt5gw6NbTqPoGPzld4E4+TTNvTA+Z6Iw7ghpXY5XeqCnijVh
HCDIZCmLsJpjT3bi5sUCbFIf5uQqlG5kavyIA3190TNnuqB7oyGCJ6aIhj9P48gcTTNbtA8fPSR8
B4IbK8SlRdnPBgfe7Ougwf4/LomCGGEw6wY44udLWkHaLfBXkVCxjqQf1fSkYH153UrXSoi8Rrr5
+nLnUn2w0v91vZNHDG2zDcB4UV8gzFQ3pBmSsQ9Vb0rxhMQp/Fa9hOc4N6iYXhFKkGAgPnRynMXJ
UkLjaZAeCvYAwmDR68qm3EFwH7fAeb5+vnOLV2VfRV2IWFo9BV2knYKzUFSh/UJ/bnBxqOPgvHyg
XbqM2OP/kjSZ2E1WUEyxp2OpjCUNmOSgBtfqOPuxqm2NMKN88LyAxP2QijUtsCoFVgRqtm0LGraN
dWEBn70hkUxBnBNylyfrN+nkBnc09J3AZVFO5GCFfRb3FwLDc0cXwosmHAM8K0ijPz+20eTIIQO4
PwBAzlFEgL0ZBi+d8hOzwUK/8CrPzhuLgqrFdDX+8C6tOuxdCiNmjKVr4oV8tBz4DJmK6hPGlhQx
L6bCZwKvj0Il1zLFX05mqoXAcWEUKdXKkQYJcWSbCglgqd8jKpcPwPbitUm+GTe6KxUI3JOp27fV
Anwogb6Kf9fXk/ncCIjC6b/u5zQ/1tKe+vGK+wEsb5MWgfgkGLQpBQkfKcm7+H7PBWo8uDAuZedV
kCT+/IKjeSoqeWDMKUIIRXUIXRJkDkpgyfii6cFaie/UuXT7wb7wts+VZVAFQ7hephhI6H8ygzEV
bfSwogbZl29S+EJzLthB06y2FMTdbqbBYtCAWe2G5TWqHgAct/Q/s9pm7AOIZ2TL7SWfXp2nPT2i
meWGKpRPgaKdTPfQasIhMziiGY1R+k1I8z/XgyFw+uslTkKaZGoU3GE55diLg+TABCcWxLfjYiCo
iJv942E+qJyUvhQYM59fbV0N1dyWFfHG+DwFL8W4ju0nrXqKlqumPGrpBptj9uTLc+rcQW4I+UYI
ZsS8f1i9LcbSDlO/HCAxJORmgJn02+iGnAbFu/YuyV+/XjV/SkYypgZFS5tCik4WebI5p31V2Z1e
Lgep7HY6kvjSYHpSiFeh3L6RRPtLPLml3G7ledh0FYAfzrxpyA+2vVxztoBBzakx4GRiWdo1XId6
Ne50C3E88BDxq96tw3TdB61jznshm/r17SvnZh0cQHYgawV58zRrgfYRjUuYUxVvtnOn+CtCnmhX
WftgsaEdfI+TRx2Z7TK+b6UfOfUPg+YaEs0XbuPsa8P1Y4UFL2no6Xxpp5JFas6MYuvrwa7PDgVg
+j64h+8BeWPBHLBfLr26M0VQ5G9UekZCqxmbzM+TdJCtcCUTLhwGQ3IDFaLUbs4rLyjznZzlV8MC
8tF854AjJBuyzHQyfbxa0HRL2BtV3Q+zR1EoBTidYet2eUdWz1RGWI6ifKxDiobq/fkG+7FLk7CZ
WEXLMQU1v6oFcUR5LZcXJMGdbEmuhXShZaZrblTIvmOtBCIlUikljwqeG/ZrPIbXQYfLoGJ6MUjV
qIRpYD9Pk3Xz9TtUzx1o5L0sd3RDYE+frISVskiz2nXIFI4rD9updhaiQmMZ+1F4D267iWc02CO3
a/pNBvtGwRJMEFsG7YXlGdcaUGHQC8Ap+sRX1dKbhLBiYXpFhjErt15PT9ml/Iv24Jmt6q+3fXIK
mSNq46nZLgdxBouDT6J5GfuFsbhaaK9h1QyafmzlYpsN076LyTmXiKNJ3yqxvM/re0vp1nlnb4NG
OjRafD1bEwLR7UfxKCjpR6zuZg3ssrrclCqOsxUgrskTtB6DquFqAT0ANCyqjn1jeyPKgam61/XG
L/tkF61GV0DqqQKvlv4geGuZ2bjxzLvlazOlybgH8oAmfJCmWE/FHnPAzn+X1s1qOq6Q609boNud
Ey6hG0u/2R8RsG69wNY9tmRTR3oUbIb6PNuBUy6FL4PFl1qQDiVux+pGBQA/SsoVXhaPjVx9YNbL
TgJWnmzm4vug0uhelMfKtlylxp4kjd/ShaMlyLammTyvRvPaiOfbQE6dbolK0FSx35va9dzYew1E
foZdj5xDApRxf2jz/59zXmxsKkKacK/kkxMvlKdqsiVlFnkdwSpWdZgPy0X+0AyjO5SdPzc3Mx4F
4JDk1Tb2EGroJl6V22nlepTAA8M++HqdnAtrLXjeQuWLqudpRaZa0V2va/2j4A/EXAQ+QlJBvUZ7
OdKev77YuaDOEjJm8I3Z405b4ppRNPMcTrMQS5J6QMRE66DDK5irlov9VbDcf33Bs0+HObxMEqai
GCpW219ylUnLtGZUilmIdLJLku5p2obsoAWSdOlaZ6saCMX/58VO325WSmEWczG10Px8RJRUM3yi
ZzREfFH6jxEFMLQjK6KxjgWsAgJoYUsg1PT7+uHrJz8bzpJyUtwUYSVNnc+PnmmJFo4mc83kmMQW
8n2qPxbm1N7TSc3SDYbP/40G0rn9i1mEtLCQ6P9DFlxVJq2qJeYTXP5q5Rc59uWVUHoQpZNYOwZ0
Lpr1AqYd0sdFn/Y/ZTuIf4SQpUrN1eQeTt6BpZTqatZ4ajV5COno2ZDH6hme2bhB8k00NekmQwvZ
GHAnMMZUXy4M+5kpLqS6VZFDCZPFkxnXtUY5lKsKo+HhoRtq3LgW8ocakhS2UI27VM8f7Ss4Xkrp
QZlTq94hpoc5Z+n+0gKmzlfQKY1LIc3Z+8IbC7QOqkCoOnyeDpjDwkRXcqaDA1IWT1IvMe4/eHwQ
x8p7fPfS5mc1vAUwAulJE+iwB5Bt9gia1WwKC0N3YajOxBM0oYmxKMXrZO4nRx0KK1qiwmMUepBU
NSfI6llmwc5ToQI+lc3vpn5WQGIrOhnIsqVELNGc/vomPgBKJ6kBVXn6SvQ8YRafBjWruDKGpVqW
AwTQWa63WhJt8T91xNDYRv4YEUPDEnXs2LHsSRhMrtsuv5o7fNgS61uSh0fsgvZR8QOXxmYlrHXT
R4njt3zQ43o3tvIV0ha4gd2ZBGcLtA1Ot9JdjVi183WiydG0UZgX7CR6zeXiDvHoZoGFu8b8Y5UG
+4nTesBlONFrP9JbjkQTRQEVt4l2o5bmWort2wENFRkZgPJO9IZRUW3NCwP1J6GfeByJYdjrtkGQ
etqj7+ZONwOTVEaXlo2B9TgFAlW9HqXgcTah6eWvKxkcVfyLDFfk6QOUTzP81jWgLfF6DEilk4Qi
r2gfyyCUvn6PZ6I9JjV1fhmVDdhTJ8GzrBTSlDeETZT2Jmg74AcIY/LVb/MiYOVMcvDBYDcsCx1q
lAI+r6RQnwpVi7hUmj3rGi17ZsvKfhJqzzk85jp/pGB+UcjpXI1AXI3c6IP0+xGd/+Uoq2M7HYei
ITXi4JTMxcPglML5tVp8KMVT03c6Atc2SEgejI3wtZX9Rjf9xbK3mtWs5Ul/ihBlUulOfz345/YW
UTtGGpzdhRT784jQ/u5TU6+Xw6p97ZunUbtmNlA3qczCU6BLXmrOn6vYC8gGJU6kBKw/LmjJWalM
CbgNXbuHKou1BINvzD8SE1bx6BhL5bCVYRUOvuUJ0ARHjdjHlhUhR3Qh0Th7M7SyKJoz+zh6TqrY
nAaJIlUz0oHWcRKpW/4hNF9WG/YvUEbQigHYU07n5BnhMwOjsPI7tezvWtqAnP9fv4xzObStr7is
iek3lcqTbdWu7LqWk3A6FPq9uAmxIcCyFgTQIHGy5lkNbubIM2FkoBwiEB3RimRntfm4j//1Nv3v
8L28/ece2v7Hv/Pvt7KamziMupN//sd1/IYxUvm7+3fxa//5Y59/6T/+T992zUsWvxR/c/rm/aX/
W/n7bw8deJ62i9/a09/99FFc8V935L10L5/+4Rc4Ps53/Xsz37+3fdZ9XJZ7Fz/53/3m394/PuXb
XL3/4+9vJYaf4tPCuCz+/q9v7X794++YzfzlJYnP/9c3jy85v/fw3rzGBBL//Kz//IX3l7bjd7V/
41CWMRkl8SdZFSWb8V18R7H+jR1N2I8ijcvsEuFyUTZd9I+/r4x/+/AkRUeEN6wqoljZlv3Ht9R/
o2RBLZESgpBfx0Hu/z34p5f2Xy/xb0Wf35Zx0bX/+DtwF7F6/+uENKnACmAkKCUhQM69nKzuvuuL
pQroDpv2db8iI1316kR5CI8ZZLa8LosOPXRksLYoOVTdXmuSYavjrDYs/eKppTSvpWWKnFwtPCOf
wJhXza9wrhG/iDVQjwp1nMGGu08i4kSx8WzNCe5pSYhZp6XcpGOLEl98b6SS6ttXlg39TB2mXVzB
Cg0lXPk0jGibDKPAxniwk8x2rSLbFnkwuku3SC6Tz8tXFgpt6c9lInlXlrByDQSWpDB41ztKSgAr
/CjIt7nZjJjqTXCcAus6T6xlqy/yRs6mI1YeuFUr86+xJ+OloghLTW7ubaSL3b4LFhdhMwwHJgiY
kPWzQl58I1xRfxsryJ1L4U5JoELGDxzDsCF06RUgptg8YB0iu+VWaurVGuPeHokAI0NAIzDxk9ag
ZhApZ2nY+1I0bZk/frrYm7iVbAyMFGrixXtZ1TeNZJrbWY1hIRgNop9F9DPQk5xs3IjdpUdgoa8y
BdchbUT0JaTJH2CrZ4z9epxJK4Olfm/SWdoodr9FdA4ANwSsdtzbVfJsT09oFh7bMDnY8/gr5Qed
OktfsNHAoCQ1fuLIANJ9NcG0SzPwjRKB/kr9nQ9BTTTb+VPXQRxYBWhfjRBqeEG50VQuzcafo/Qw
6hZ216s2dlZVhHOVEWxpQgNZ79JcxKnrXCtf6xkYWHMF0DxxV/WEu6rd4i1PqbIxmxVAigDlgqH0
1VzgpNd1Vzx0/VI6Wpsz4Lhou1Nw3Y8KtpP9OtTn62r4HSgyNZToiX43NDs92WkmZY029YqhgCw3
1rnfSsuLzCfMkQ3gKEh3cTA8zOp4rPI8d8TvIUGxWfTlR5IMGMkqGpIVhXIc49+gr65kafVT6qRf
oxZtYSz5TOVa+CSX7tyoeMpK2tMu1eknpWyuWFo3NVIOIUwI/TqQrOtuAPYbeEZoM3x9D8GnNl6k
cnnCj093p9aCKTEGTmdLRyseAZuGd4VuHU3F+q6PxEChmt/EuFG34+ohaho0/TUZ1YJg2NXF8LtQ
oFrjDmxVi41LLo+8yvv7Rk6ckhJPo6DmqZkPjWLuOvV3F+avRjrfFP+Xo/PaklRHougXsRbevGaS
trKqy7sXVplu4UECgeDr7877ODPd01WZIEWcOLFPHbwIk136afjjWV9huBxmMcPqCPK3MJ8fFnP+
37IYDI+R0/8okR0EPARd1rd+X+xN/uLPcseHd7O08nGUxUlPlybz4Xmukl8WY1c62OGtKpxnEbKM
mGlWdETIlL1236USj3zVW/cDn8K3W0KRquNCbPDD/wAAehcDiJEeQz+be4KxuT1ln7FfETk+Duzy
3FhtMaXjlVmgu3zrSaJ+B+80Lvq+KJ0TjJ8JtMZmDNUXo/+fwJ8+5pEnNou2Wc+RhKvlvu/cU0Iz
0mfMxp3xHAoeRs/Wl7yxHtQMxiiqohvXrl5Lp92q0Oo2eb1ouDANgGzXELUdpkZgJ6hd0jXZ8v8+
hmuL9DiMqNv1WxKTmFVV7iZkKbyb/Cf4EhnJKlMJCKhi4PqgHA/ihcuig0nckwrcYdNcSSi5MW/K
X+4mu4U+YYvXcJEksxTeN3mW+3oor3sF1bMMa2IxuvJ3zVN3LH90058s379NmoqNE7xIRFLdF2RG
AZDlD+b5o17na8JLwEZXzA4LB787Rs9t174Vc8LakZnZ8HEG4lwHPv6Q0TN9xKe3Tt4mGoipb+Oj
GJxDqcphH3XitvCb8+AWBGvzS9UBALJs9G4zWT0wvDkNWv96qiO4cvLZ+1i8AsY0T0EvyIyU0E4G
27oRSQnu3Jlenbj+LsKc5TYYcDtblptRRQ8m/oZno9I6cd+HhFQv13tbDDJiwD/PxgZmjjG4RCR4
6evPEBdmF1m8tiMjNcYOD1MsbwLB/gonqrcpTP0oI+xa7Dnagfh0SvbwsW1GncOa9lWJN40Xp/9T
Y4afZfVYp5Wz2ZDwCV1kfZv64JqzFGAdqSxW9Ur5tqyR5g02/KbTRhTui/QtsqXfEuu2rs1vJsJb
v/J2lg431uqcIqmRMtqQTNNk2GSDPITj+t7FkU5rlkOaqdyNmlSprnghdPxr9hcHbcF/KDiYXWNZ
GxXGHDodk2PjJW951fR7AwMm9RgfDuKmj+JnmO3sF5ftb5XnySZD7t1Evb7Mc8zJPIbHSkbo4QYH
VeaB2dBkk1txW2xWe3Y3U5kwEUnep9H71+QsCc4d7qQMgtLa1OB7HqReZp4N73UKlj9jNrAFH2C8
C6P2ISut1wlmzCZMdLSbRXy/wI9g0cE9rKvDrDuIIA6K4kOOvrUbwphyX/zG1snpV2pXtwB1t0A9
aibgPYxD8oq7zdP1sQ4GyCsaNqvDAeE25iVas5PLyDQfgJYQ5xoSYdo52zqeWcnWp5JHfm855r5s
+VrsMWfLea7SaJJnHZbg6Ur5Xgw92+RXbokjn5ypfjFZcVwT0267yUVKV2dS2wEylALJ3eOon2GA
kdN2aDJuQb+QJLjJkhhEAanImdXBeOvOEiQ3RUXJD2WTrOtMbp4C8ot71LKMm3PrC6ffJOtlQFfl
eLPaFEJdAF53mcg27Wcyi3MUVDe8mxpLEvHq/osGcwQN8WbIIncFYXEZoBrLjR5bC9+0W/zUsaJb
Hey9KXGOirHxYORk37bV8wIbh51nKoOo7eKjV9BUGlIel6r0+BWls2tGO/Uq9TgISc2xaDwR5XRj
d5khzdn56kyyk2I5EmxLVSCYB+Tl9cbMnq0p6ze+Gt8sUysoEgUtUGlI/SFaAoo9W6k5dByvqUiz
7WxuU90B5Wzybantx1KwY25779RD7HPK3Nm1U312HCbysTLRNl4DIg/bXR5z5HLj6a0HrEa4HUl3
Cfd4cq01jeffWjXUuMLHH91eM8DGH0KUV6yzgG0sNhTr7Mcfsr9c+ycTOzvtWOzlr/WyL6YB7GqD
HrNs8lAcfUOgi2py7hzJsrSbRcnOUUxeSlWTJ2h7R1v1aWQ3eDBHDjGGtls1JXd9Ph1w2X/nAV9+
PVN2ZH9HMxOl2R8oCKZTnDmPS93vwbixwSVsd8vEJKWGvFFrTdrX2pF1VauncWXANtXqY8w2UZ3/
q0TxZ1XZqxHNj8iDPxHhXF1inoPrw2XV5HQtQf4ZOfdmiry9ZfqCY0w9UFWfkKma7WKC37JIdt3Y
3w9NDpyAyLGyB550vQnbkq/Fscv62Hjhaalss20ttu2CrOaUb/y09VjZmdrwJ8md17yoD0kfvPDk
w3MJFOGQff8g4/q5b4JyMxcF2qyjbse6+SJX++rva6+cUSIsOtBY7cKZlRfTsxTVPQ0Uj58kHLyK
X6UJf1SQs6or1G7iNj2XvrMbmnK9zYv5q0cN2qn5GrEjvWNjRkKiK+vZyPVxXZaZQPiFUGE5kaQT
NP8ALd2OUV3v3UAuG4z1dj4pdt7zV0fjR7Sq8TNiF8lw+aZ+uzT7RLmcAKMhl7nh2m1EMG/W0i3B
hTvMwWyEf4RhsqBFtJ9a8i6rgQ27dmhWso5tSF0l2bFzGWwX1POtk9vbnNxgwFJ1f2Dy/EOkGfWL
cwrV75LRodsLBcAIeytc2GJUfdTsZ9m2x2HqwUT0NaHIXVZt29HDpD77JeM5b02XpH9ISjvmDqmA
MZWqPS7io+zrbBd79PyDxcExMGw/Du6SjhTaB6fInjPq+H3jDKQbt3hzq6G5ldfQ77K9KgldfUqM
OhdLwCTDKa7HLCVz7qfEtfM0CQB6odP+NWDOelQgw9hqY+X2D5IZEIpmHDico0d6UGuXNRe7W629
brzftu+OyezsdWgdrTJpLhiw6BUrdyFEO6eHDPQ/JpyUNpYLo6AzgLYq/y1k2X1AplWhq/AIuURU
Xde10Jurk7ULyNUOFv6z1V1/QWhqjuam90lg9vjg2m7OtiR/lyBQp6b/OwbDuVom6+DVy0dWuD5A
L+swLetKv7raZKvMhwWJ9ui0rd6UPvzbfhfMidnIQB3nlVIAvme0TTJ7m1h0h/i+7zCsftjhDNKl
bZ+sKv/s1cyhR/wUzC9o4oPzvNol+JJhAcJiXcmW7/bssQLvqmVHyt1hcp387A7HqFDVzsVOeCdy
jIPlYzWX3VOHthX61XBmn3TeiqbfznPinVS7JBtXsXFvdfd273E0mPF3uGZMtnmEYUKVKWLeH8Md
m/ZoHmSHEH0OAJ/hTJ3R9+RX30EcX6KIfU8e6fBMZsGHPayEyS5+tG+E5kK5dh9Oxp58y9lO8R3v
nVofZS7Ucc0BToUdI9jGApzW2dF5jv0/SndPmYlu8qi7un4X6KddfRhLj5fbsXYE5nY3bkRerC8L
DA5Gfmmhw8M4WY/IEOVtJOlfGUXcOEF5kTmkQJn9I3IqOncgKvK4XlhCRouwr5i/edJs5ycCQPas
EGeJatrkTYBzKuZMtgboNdi0XUMpIf3uHPJ04VRUEKBBnjXcguTeElFWCN57DqbQBT5WV56zxdRs
b5rhJU8+4RmzFDh1LSg9GqXmqOElShsPXcOrBjlvTaVZ3RQcOS+mHyMV5/b9MlWPWR3sqfH9VDp7
BYDp4IBZ2hgLGFcc9/E216ASytgFS00fH3o11DN2/Wdh0sy3SC413m3c6mNUcbqwvvzcNk4CTzTs
gZl2/xbNgsp0pThZytqTDGk2OpjBvgBG7biWt04yhTuZW6/C3ZOQCSHApm5ZilhuxprjWcubOb6y
OGsYrG0Mp0VGAPYcmh96Ws3AnyMpi5bfdo14F6yBNmyx0noqyAa3VbKVpoOnGffTvm269yais2Tz
Y9l15GnD3n6pLQItZVNTeTZiF+WAKSt+rsihZwpc76aipd4yR3e3+87zu5Q21tqgyL8r4x9a/q6b
C670XHnwjGECeHwy9iom1pCYokW9t5kxPx3ZKsaPikPBJnXRGik6fdM+mMr5O+uE/fjFSFws+yrD
u7+EgPtqwQAq1upmyLx7VxwnFb03pv9nS16PpsXl37tj6hfVZkBN2q9hye5NEn7UbbttlgAPxmuY
TO/hhBCsagDDcdDdlb2BmT2BXax7t9v2Fv6GOv+iLOvaDMIdNvBN1Wc/ZeAe+np+yXxmTrp2h1To
/J5B6/P/osTI8KSW+HtlSBND0POx1f2T0Z6NZHTdAHuJmzLHEhKC+KiNv4Uldp2gxcOW83Afkrq8
juWDq7q/0XqJ7O7IUetvg0AqON3g/nRW3UxakbCjiH6tIE7MMfJANB7dcXj1isXderWuUrbR8qT6
m+ezRdth0era0bEbckSKfHU2XiK+7PjCrprZ9m9jUubcSsmLU40/i+Pk25X3fyPFtFf58DnoWKTJ
LMINeCcLEcbuHMGxXfCQBVYahHXIv9fmWxxFyuWVd7I37TY0qM6PvdTfcW3BlbDt3yrJd75n8VBQ
xHOmzQfp8E4rXeHm6I5hzvG1DjQuTg9ZxOJvMZ/kKig5q3TXfugkOExNANGiVTEGgewzkV06hy7J
nvWnJ/0Pr3oYV/+NIj3azkL9zqV6ceoFCpNbgP/fKC/goGjM36IZ3yNqwk3lsag5yqdch38au/w3
uvb3jDcGixXki7z9cZf82Lb1nqU3ZjOuwDZQAboZgx9fuFRK9vO6eI+6ELuio5Qv2+zYSXvbdyEA
0sDyUYX8Q9INT7FXvtkqFpv//9zStN/Kd95tzvcNq3z71vY40XQ8b0otjmamiHEtJtJ1DAOppOHq
rBo1tm6bHfxn6Av+CbnzumcKaDSv2BaaSrYfSx4Hs6y7gd3LXLsXYKY689K14JjPBBdrNO/bcuyo
FxPN1ZlOnXyVxXjo1lHuVjZA04IHntrQ2cN3/ChAbHZmCnaw/mUGclHACWb6+gCgPttGtt7LVT6V
tfi2xxBPHKwMSQjMoMFNQMRMbc47i24PuGtP7kLHqiSq1E0z/Nity9s1CVC8QfVT0FosIn5aZ+cp
6QQZaRP9rhUXaUbYHfk1LNW7U53a9hrfxOUuztyfaRg+ZcU9qtYIq1pGB18TOeIsiGvtklPGBeLs
hrlIFw1ACenQuCyF+7JHHPAuCoVFDF6zUVz9m4lPV87q1DMxHjrizjuAfCDYEmffX//3wLK/s0zt
3UU/92N/zO32EMsIrI5hFdbRwaGbygERHvCXi6oSZP4/XNdDwF2fzCBRW7ecERFf8sF/aUZs2gly
6bYvhncLYX/Td4PYqLn7UHH5ES1f6zi/62CnGQ5geQq6TVHkiNco0KA4nzu7tFNWUM7GClEE3RG9
THB1+va+qNqEvkrxlufJv7prvuQwnQVyRbaCdybklsg3D/Cx8b5lDoIJYDLUXPc4OyuoM88yMLEj
Bk/6mM2S5nR0+02g2oe6Ne8+nPra5ijQsf2nJ/brFHmjy6icULkqOa8edoogmYMNTf7H6AuCB+ix
8bpAQ6RWXqxIboTd/xnVeOs02oOCf6lGfLct1/s2akaQ4vgfLK8at1Vxibmz9qHOf5ekeNUDP+w0
xtFWcbddW/gc3LWdIUxjQncGLEvkrmd1jIysOXG6Th0sixduNP79WtpijwiD1ohwAYsYLXccv6w6
hJ2Rj2cn83bzulKC1g6GnFb/lgbRqA/dfjuqqmAQaH/6XfgSdVqnjLJ3vCIc8W5Fn23Yxw/i4g/5
qFR41a2dkdhQTLFihGfuvIyc5SFznpv4Wup12YM98fWvmb5bTBVs8RSoYngLbfFoKnQWVzo2CP4N
b4Cz6SQ7Gd1cFZRLLYny1FB0Cwc7UPneL1N/saxjPFhQ2to7OxJwmopS7nmgUrPGQNud5S0snIYI
C92mWWXBz9PN3gq4g4fI/9ProMCA00IkKfO3um/SOvO/6kQhKnFgbSmDP0B8foHocnZmtV5GjBrb
3hvHbQZ1hp99pobLy5027UfX2A/m6iMiHdrdkQENUqqtTpycr8gVMvb1edXkzYrSB32Di6WP7Glb
OGN50F1BdRoUT23vfy+1n2wDOfX7btIz+o7FobSCtg5VUKe5lxzHMPjriaymd8MU6Tb0inFOoK27
tMfSWCvjZUrnQRpUkLxLl4hOpnUYMXcBO5WTkK+2shVmRz77LGMyHlq/hRSH1sUVMY+oAG55DWOe
wzSJ6/sxGb8LJmuSoVZeox8ueRuhK3Rq2+uw2U328rZUodrXI7CvYJ53ft0ySlks2Nx0koHTn92G
4IRKfhSFhmw9+4csa2DUMyYJ0XZSdFZ7O4Xdb2Z9qeq+2MtJsrXuVzXL495LHbmpFvh8GjggzGcK
8MDxWuy92yFGAkvW7HddoztprRMc57dRypoSyKB0g9QJPOVxZOeXFpWe9tIuNq4lwJQtWM7IhQJj
IGEoCOezYSy4aFTJtsjZpOir59JK7jNrfpnn8LUa7euMDYw12gxMinCkcS/NPgD9WHjNmXPFLOM2
waxkXD3uPK+nIpTlT0bSpZ19DMwIbJW/eAH+z0Z5/0w2fjsZfOcM56nXkRWeC058O+aeycPAhnKR
XPywhYq1TG8+pS6lg/8wS34p6/p4B4oh1JCN1CU0VyGwo20yIJWUY3TqJaiGAI0QwwxkybrYO4N+
iD0mWdmC6U7KjqEoKIkmP7ekAW8HhwYiJkYdo+y5LRyRCtVvVmXas2tZ+1wnyW5SP0m/fMSmL1Or
j3zmoKixpWsfYp9MlS6YT1MXQu6JmjuO5n9uX1nAtj+XlgJ9cNFaV81EXFHijKBwFwJahBi+1n6i
t2j0cyXzv9U6H03VfgDADzYUzKCifNQVE3u7qWmyS6UfFj1/9LLJj4taorNZp2MhBGvKueOcQ8DD
zbqNSS2+KefoUoris2o1GGXS4FIZjtYhqCmy4qQ4F3CbmWg2Ln1DY/Y0irvOn6p0iM+ON14Ifn3K
MddzaCubT6udR3dLVQ7djGJqqRpv0y9gDszyoSIfaHFbkbDUJty3rnvjZ/NzteZ/k6RwaFwGyuqe
l06BPQF6FH+XPnOPYbbfuBHnXRXyj6+tfd/06mitq39crfIr41bbZ7r5t3oo2+7qIOgMcYhkJ0pi
CKRF7K26i5b8Rw+0wt3EvzIFyUMUdmbjV9DtLHc5aimsA13yypX+p88SLF8Fkwg6YdQKYMtT6T4m
FeMMI4Mw1RV+sOEntJJnpZN78ImIPF11cRlzhZU4TOLWspd2p5nl7vJ6ujVr+CqkBQme7j0ZEvzZ
IoJUEvgkSXo8WQGFrRyGbKcra9y64YgGuIap48afmVu9ST0Vd32vXsvcPoKGCbdxEXsbKo2PKnD+
+h13CLUXNzH3W4SEXc/NnC5cv3Rk8BzX/A8smvDM3Xhoc7ow3dgwW5lwuDYKu90U27q9yp1Q7z1V
bJOqvInrQR3xwtHUeT080njlRZD1bxPHnzq1+xbp0BUMsVfv4nl8UEGlG4jX0ydRTwN26Hz0u79g
H/HZC4RlkHveQxSFM0/SpC70qZtRL2A5MvOoRf7d/W+wXJM9htifvPVOeRzc+sk+84YpdS2H6rS4
ThjZaxveS+XzLkX1i9eiZA1yKj+Fqin57UDujfbrPQaaP2Hlpa6fWXegNnaGMhGQNpqXa5ZmFzpd
kcZ+fyqKZHmUTnLIx3494/zcs+vaAt/302bk9Y1XUiJcH0mweuiyNnooT8tS1XvyBi7BujxGodOA
aPPr9dqGud8BB/7+Gsi2FUvPh4czfTtY1C0z9I+9HsffIml5e4I5Pi91eIvJMIKKPsUAP8zFL3xv
M1khpuNJjIeJ5S2TrXfC1gn94ASGNwvQJ02UrQQ/iO+4NURkR9bHTHJHnlt5GgSDTKuo/GSzxpYh
oHoDDasxJXOaqWayv8zQ/WmDd+XK+HMcLqJt4wsn42YK5vFA63DCCtGlrJeHaT27085OoGgKvu7w
xSFZJlFD8dhbIeDocVN3T02i83TuGS0qM+9FIpheChEjmN9OwuCNjnOnZ7sFpNwU+OTcKq9P51If
a7FUSO6Bd2yNDfazQ43VOrJuOuM+VMU0bxJdG2Z4cKL4tcBgjolIc0NBPztNvmnd26Kf7ftp1gFn
Z7XyGesX2vyVM+DiBRoCdsdpDiDpYCeS75A3jBnWdlhjd+8y2SIpof2qLX9g4yINM78gRSfMd8J7
rePwVPtK30TWXB1K8K3FzHUWN6jAYbieqq58bd0h3ApNW+RHqiJ+L5pT1vE++zCeL1zwpI5cDSIa
utRYy+i2GovPEGcmI+5+G00KXm8iP9umVLyDFDpBUB3qJjipfG03azyXZ1EGQGdcPDl1+FbYai8i
72DWPDpNNUs4XRPOu9gnj2XFU1i5wXLwRMv/d+1tDe3MIVkH6gAEMSG27igJUl5X2il/+FcxMVt1
NxDBSIWK8fDFSYYJhX6klR9b/nhDvECe8CU4BvOPK0228RQ8+rZN29xen8joK7c4fV4TOXNMYhKf
svaec+8dmxQ3ZMxAMJx7xDR5lk7w1A98Fd4q/7Ht02yDNjoSLPI1tsuxXSW4mwQziOiWv0TvMWyh
1U4d6zrojeyeDJD6tYHquhlC58eVSO6htP/4SgIzkdRhdXS09Goj6MQXt+BxbAMMtJrdvc2A/LZv
YnVUCgSebFgGsgIQ6XLkOpui1zbmxLUy66WzzbSdHAt+e4pbYLgY8LNpFyf1KRvPRAt7VCBZ+QTI
9mKH1h9ZJ3/jpVlOU7KCkgnUe1HPPxkGwqDI6nNvH6eGtiWzD3WO2DqY+ZyFhOJ0w7l3aZuM47Sn
cQ4PTbQAgY+dIl0UQ2Ap5ans9LozFjdnZNXudunbh8kUYks1OPOeJKBIq+EjisnZYAGrhD10G4x1
f0vZ9Ru8OtlMdLkfneJevY0hs52Au35TVMndEnIYJH5ANRV1t+WYfblhzEExW0edzKCvTfHdj8lv
FTf/CozCWyXXp87y9nVg3nRjGIHzVgVsSmwUxw37RdWvYP5lFevfbCjWk+bYTid/YgLo33esGNxU
3nw/G8afegyQWmtWYOlT4w6hBR7ZvZxL7qHKUak1MrJeYnV9aSGo9nm1dWP+q8q0ABCpuza2vxaX
yWt+wCsAMHUmkYYqvlFIEFnrfDVqZMlKd8TUvOHkWjb9IRMS8rniI7pOK7WojrzP12Fmfs4UQ/Tj
Old7iG7MhosayWmuHmvtHYuhrmg2wztITiwZtGNGZMN+YpcSeQzXSuw4X5RGDN/XBVniaMA27pKF
2X4U5R/XJCZJL8rYtpwY2+KirfKtbWd2Oqrk3en6dOxc4B8lguaAB2ZdSEybjoNNT1IJi6Q3ppaX
1TMearN6ll0Qb21m5KTQlP6m76FeBxn7MMWjUCY1mhABEWr2P/Fom9jYm07fTcLHwhM+RZ19nNX8
3s0tF56b/NaqOnJNH9dsxaDHWovJlifdOv9sqsQ4K/9MHsNfIYuHWnUvssjIFVJ09UWlb2fyfI4c
TLd2eeGWJNbRMwFsPR/Bvy9eg7yncK3Mjlk+M/67UujfpcQ/tyT8iT7JTNqUXretrWHeIM9IRidO
NYHr1Qt4Ys+VZ+vVDubuFHWA41h4YFDbLPuRBrFUzt9oyKFwuvIh7COL6igjJGkyu9KMZ+z+SLnW
6G2bzAPEVVYUWWt08ULvStlq+fzojhOZSVxF7bCvhXVliLOSHvm0FVdXUr7o/lbmnMqeefIZVJbi
J3TLz96GcOzVbZaKbDhlAiFqgjx3Liq6RKNh/E+FfAzK9mi39V8vaXHSN+tj1Gr7N+j0Karbj4E7
+qGmlqRynttLYm2MwN49DuKeOUJ3LOg6eHQjGtCh71/Hwjv5dvzqNjy+ixWavT23ZyWW8kta9YNp
adjDXke0q0O3lybwdih2zPTxUtf3bWKLGy3lN1a11K3j4MwYgvttyf8WJjgVTqTurvayzPvMqnVi
T492yhDqFvfmrY2c6sQrTVgFp+lhCCs77Ub/RYQLzUaPsjOsvL9FH9snTuS3YOqtfVLqZ+caATVx
eJ8y3kCTDdWfggl9OSKvqUUhvKwZKTsoa9HkgOerXLTDGg6B0F9ORj/LrJcNjYOt5W3b5MNN5Fsj
71wDA1xr65wNg9yFc85aEnPa07ZT3nQXT+19HYZditzEVl6BYme51dcQTVxefvZbZN4/7crX60lW
dsdlgczmeIWLTaX+xgKgJekBEcUXgva+km3OJHDZiGbwdlgRZh3zmyb1bTwjYbNd8hV1TIAKO16O
Mc3C4qr1INcQSvakP4YKph0rlO2dO/kHFQRwN4ef1rV3XRUykov1lhHGBhmVHCdEBYC22U0Syv3i
TMQ7omYOFlM8jWtnMzT9rnGilvG94oOoGRmvHFfCA4k9uZvVytRFdteV2EbtmOpzTpTHYg3jfdPF
WJTa5q7uZXwgEPvWC+YX3wYnKxIecuFRz1HRzQtrDw6hS1wCG9UsHj4dQXC2/FiCP+08kTLW4baj
3rxAFLxIarC1945ujwCc9Ib1hRnRs8edd9GBvMiFIztX0T4OlYUURSlXWPISj5jDVEzSAVdbGubI
sNUiQZgj4AYRMyvLFGeTJHvZSvccF+txVNdBQXGdCFz9gYKILcdmui4DOgg1LZvWUo+ywvCikXdi
m5X3KI8etBiPtRXd+rN9wru1s4fodvCyE7fLcjMYqiCJZSnDLFRU/t4N+5jmmuwTfMz4I7r8d9Lk
DT7UZXXbIDlabOZD6IsfKr5mKVBGSuQOyWwjy3z6aPFsKpZ4aqRbuHZbYS0EsMT+F0ZQ5zT6P2UP
9q+aK0ZXi8BxwiBn1i9u2dwnrvm9/pBZ2OzDqLqve+fN87OnJRbPCy5SLtxTD7C3E/lzPiYvkw+G
dBEnNtrTqs2fa/9fsuijv+aPfrG8GCd/9erspRmCJwOX2Ddvgj2GujAkcYWXbHxCbjiZtbrPnPiu
TNTdUnk36+DcIP6eLMFUIqKfUOEx19W9fb1SXH7QeXBSr/lS2aPqhwsogZ2l+j+WSI55Vr1bobsD
YrNbQsa+pK2E8x+6f5ba0dX6lyyqvt0mH7k2mHdY0JVmwftXSFrWPKea8fVj5x2DkmlmMnFn5l3N
s59bt5TZz54Rh1GhPNfwuPNjFtX8rtS7LvZHBKATnf+7ssoH4+unlWvpeiAwkJTONiJFrK+/yzr7
5E75F1ZcurOvX8NC/MEgwtAhajEOdTc+CnYleFk93hBpr2fTL7fDYj32VXfTynknl1MAxDf2B/IL
SdxIbqniQjK1gxtLeO9Wr0nqI6Gjz3eWv+JTWw/GjNs8xuRXDBewnLu8Q5GdvPY2FtaFjq3ynfva
158lII5Q5W/ALF6Tcr0Al0D0M/+iyP1WoXM7jHTShfdEac2qUO+Zo7D5m6K7SVS2DTr/b3B1alrB
xcQlyrR5m2Pr0eqgOdxa5MSw0d1b5NlV443o09p+B4hyL4eq3zh++JFV+Vvej1/VeOf58yOGma+G
fq8qcR331eP6sa7t37br/+h8bwSqgJp3Hh8Kr+AuFiX4afoN0e66RLwuAjtCOT0WfXJu+uIBGNlh
9euDvDpnxD4aM7io/fDYOcWhyE5y1LdrH13CcdoHyXIU7nzKzH/Mndly40iybX/l/gDOxTy8cgJJ
URJFjZkvMCmVhXme8fV3QV2ni4LYwqk6L7etzborVSlHRHh4RLhv31tZAtxaglJYO+WdwSWq6gyu
mAU4k2HvkclMkODzx7L0q5haN5yEa7FZ5RENDJnsvfYkAxaepK9FFPWaQnqmxH9MnYpM+nAPBcI6
jKRt3jf3gSQfyxw6HJ20G5UPfv5sav2zySNMYBm7rnm0+qPV5zdprzxLbMhxA4JVu63lcq3LCE45
zUk2+uckTI6d/q+fW4ClnH1NP2En5z+021p176wkOSZ9cGqC9qkM/ZsmTHeyVd/zGlm2MgAc0zgU
UnkPHu/kJcNjVDl3PeWKUr0ReipQAH8TsX4UQvFZDNaqXl+LrngUoXAmS0CZRj9EnX/qPT6+b27A
cd34VLKUutw0hXBfK97JK6wbMTJ/jGHEROMpa1CO4eu7ehll/qPfeqcxkljQBkjKUkUQQH9p4TUs
QnhYY7S7N7W5LLvqsfwDosqu6pcuW4N7cNTe9OmxlJprsPVmedSSRx4x162frgqyTqHeDUB2SDkU
G1QoD2JG5TQMjl0dnHKh33+A+gL/KXWloyfVN3kNBSY5MzMrd5LKnqIE6R2F2wiJDElZmXV/GsPc
+K9S23qgAvSoNM1jDjQkgjCW7pFTXsZHCjcnXfRPOogxt3GfsuKl9dsbSScyVv4zFeRj3Rg3UeQ/
BZZ6rebvUV3feF5ybIz+mCjCx8DK0jspgvoI4boeCzfj91jjfDbkKbmVJe19GSV7paHM1EbHNr2P
HO+gBK9eX+yr3oL22H9SAvcmLonRmNIYQaDr6zS7GSDWcHTlWevqm8oT7scFGH9/rJTXQmPrinsC
SXQFDu2xVbrn3PcPHQedUwUvSu8+dTpYY069n76u/9C09n70KKkxrzvjV59FRx7NpypWb9XePcH6
Q0tLzC2wOfH45/EB6gjn88VsEZCnNpzuDirCk2hiq9Zvxp9FqrPNi9eiTsAu+0+9PzxH6XA3DmpQ
/SPPt1LObaWHP7pqH4K6vgeh++Pj0BGNH7LccoWlMOwho+vc+4bxA/mvE4QTmlIf+zp9S4pub8jO
fdHKtmc2EFX/sMj+9Va7FoUcweIabPK7EjSb2Iq4uXsP4yfEIQpv1aGRnB/jjmKubqRaem6a9iGq
7aAJbmS6xLP8rlSa+7ZQ3ww/OXKTuqc2cNKGYFs74qYHP/XhNmLzOHqvq6HtJQNfIINrqsIVFOD3
YHpehqE5BYL4DKTmR6pxezXiYx6pP4Br2F2gbfBMDggowHvnUU7jY8wGHc/JVo3tsT8hZEdmQXvn
VM1DXfknzf0NVeZeVdwnVdD2Jlo941+j8PlxvCah+1CL1U1bxHBlq8vYd+0uD99UJfxZPJtDceds
ICt/LOI/UKe45aJ7ryJR4SEy4LdY1+pHioc3I7iPwlaZwfLD4hlmcy/KwUvNlhNU/VD0t7XVPCIS
dOK5m1Jo8xCr5xoyftbHMlqgQUtakmBSh6Y1wT4/sJynj+/U5b3QPLiDCIe/eyKBwD3v5zgKvUpe
iMB3qr63TPeGIv49EocPgRq+yJ74HOMURaeD9q4fUeOkYQRWeiAz1ioqy0f6Hm8L4lY+FhjD3rrv
TPEq9jYA3Ldmwd8wuGMpOqiRZCPyYyN9VF3vcTy8EDPglbVWiuStyspfUuyiFO0edV5UFI/cJyXW
NjUR1FWEU9khzQXWLDUWzBb329KO0+HasHQIU8XrXIWrynIhpvXtgDupwYs90OpDaAgPACt2sZFe
Uf44aNKwsYRoiYQzt8rwbjzZCyveWkH5y6uzZeobdqu7T5IAaEqQ1FtHK5ZuFl8rxtjJUqXHNnlB
/Oi9jgTuSTJhMXvo1ORNK7qnWDF+l21zG0e3nWCddAcVSF1ZOGrzEMhE29A8ZAraLam0sChaSO5J
68WFnigrRze2Rh691H26HfJu15stmpDBIq65Ly8c+s8kK9uaaHp1pLzqAY2sBFBIZTuVemhi/gJQ
JyPpV7kmL1c98Erf6YkN6jKx0FWNkqPijqkv/WAE0rWbVoc+2BVGbYPPvhUp5CE36x05JPwbEqjb
yKkPNPscOgORGxLVFRx7ImTsHnpe7XsWjI2CzSnSntn1/m3uo8hMUxPYFFN3D6qbX1UuXAtDuy5Q
JxXlfucBloE3mbQWb7/+yXX9Q5vC4S9UNyP8zzGhuaqcBwntC02OQUvRuxitivw3NVSul9qqdbnC
gPUUxRSufnHfgbfIQHimYbcZ53m8UQJLFC33AK59n9I1IzcW4aDfa3BauNw5TO0tsMqTXvunOujv
aDYA8prZlkZMoxDeZLdREh5NQIj0h1HMGUB1enyJSykBnMRS1QESNb9cvEgOiEh185hWzb0iAIsM
ylVmlSOgWSbrEdy5EeEGc+FL3Asxi0Efl+DbWddfN16yHVQQYrfGD981QE9nVzmprU63fqtlstfI
TUC5Y/ck0FIakizr3TiMF1c3cClAm7ZMOGvE30FpHkZ0ZWXYgXUta0BzdG9XdSEEQDT/UC9N+TOL
nSiX6VoYv5I/z2sEWlBvzIOcSihKh81dHaNTYiBCh+C9hHjr+DEufSKh/AglCqihUdSL6itvfSMm
MwabOL91qW9GuW3F0Xd+75PCRthNSLaeNFw3JG+d0tzRJNWhXdjLa9lQN1VPS1BIZsbxylUhR6vy
NkPHzIT0qXD6lUqJxnHGjSsss87cu5pTLFWZBp1ml8biLQ1i+6GNd0ru2WWfryQNeTgPWSQpXavo
G4HeA2G6DnOZuiKww3KtDsGmkOnLQUSbK2krvpu8wTU2UMOQnIqT+10B4gpSAD8F6mopa7M/mer1
OAP8v/G+PK5C7Kok/4tV1aMmWTon0+iehLC0DUu8tiwHjchOtPb+oG3IKvgkRP0TNFZbQUlsXv0/
Em98qnl3caj+CJxTAJSpSdW9UcvP3a1jdEeQ/T8cEua8sjLEbxCNNeCmZusPaX9dlN0DWLKD6cbH
BnRBVoiUAJ+jPNoFcLiMXhCJwjXxJqBF6Ferk6qBjXQ/qP0dAHmK1Dx5xsqoPraO9KvRvy2unGFq
QbRKeAaD6fbO2u2MXRGSsG+FTesUdoEXesXJDFF+5ZV7DWHdk9rKt2Lp3xgo2wR598sRLQrL/V7i
q1O6FRWDEnPMC11bFbS2wCV4sJpwS4cHPbe3udPeUzA5SrAZqal4rWUtIFV1CQZ3kRCdFDp2xqtp
7pLgGDZ0G1+3mrYZf8yJvtICc2fUHGu0v8QG0RQRnZ4OjB4ysarkocA/+7FkOwXLCJ9gU6lIrm4z
VbjmRbIIDq2zjnuXLIcHKcBgg6NeF1m3cXrIGAqiaSPAQ7Yeu4ToHl5HZbQSYgSv+OOByRYMx2Zr
3lBLbwgGI+Rc799GTEUPkJG+YHs8CDs/vOub+NiX6qFLUU23vCuBfJ93R0Zg36u3bgNYMAXCX5o3
SOVtAym79QPlVjYLW3QsO/DuMyq4CsJA7oYOunVFwkooT61zO/S8BjVkEUe2jyH/kSnuXcax5xe7
EA1BAJ5k0HreweYuEVy74Edldi0zq7rRQrREaPXpuWyKFZ1TqwZgqBIUq1IobKdr1kqsH3QK422s
kt1q17IQ7kwRBGvnHQKmwELZaui3egv5Slk9ZQELxwXPByI/vuZ4sazQObinpP/sD+G+VkGKvI1O
ZebWHroagBk7s4uve8+3VeAoQa//DpDIFSnOdfJaTLItREWbj9ehirI7T5kwUl5yyHMr37MF6Yfj
eDu1TdaZRh5Phu+lXyY8Ek06nLXmNdaE67KmAlRE15GebPOdGCpHTaYDWdW2ikCEqZsNfzHethVN
a4Qdw4lHNNPOiC07zs3dOE3VH8FNhNymweTJC4tew48px1apDiuHohy5xVUdcFOQV+NH9mjMR4Fl
k3FY4Cs/a/5MCT2E9uI9CWpU0FFtargE8L8Bys9y223M9EekOBs9NXed4N7JqnJbiurG9Jo7X6gP
OT2HZMiWxFYqCOrGV1XOuEdhAInhIe7ppVtQMot6bMmrRVIJ2WYMzE3dbD1/yxuSOcmvPmK1yKJb
oh2T3Us6lHJDdNo8MLTZx2xA6w9kM9m0unfQMjy48W3B0HeV225NE4SSX29Qp7lC7O0mTKJ9KDeP
GWW4cEh2hlzvYG3a06TPcS1feY4KYtiyHQmwjYQyUd5t+kS7iSiNg1U8lH6zgaLlvSoK/r2YjIz/
PHpyWPpjj83tkEXXbSbc6RZ3LRUgLciVsvAOQ4PTJfKa2vUWxNhCcrMruXyRW0pVDXq+UraKvTeD
dx3MA5HorALzKsmSDfhpm0zSalzoHGaN2o+3vZbso7uBO0kYPbiZRFFRvRUFmN9qHlKFaWdpc5MY
0R6ugW3Ri7bj06vmmCu4AZBTK26Bdt860XWRpkffT3aBH+9jt7vPQh49GfQDvrUr1GgHXvaAnPQq
ULAEyGagrzMCWiGyDB2YVHkwt31CyZQrtzkcqj7d9RC2LMsI1Jaaq++RHCg2CKM0yHKgKiJtUUcY
lRuw/M6jIsOJaGZKublyOtNbK0NGgTjmJeCAqf/7lCEPacx/p5wfn9hD/iOryP+HzCCSCQHY//1v
Ao4vzCA3v9v/8/P3a/SavJ/Tg3z8rX/RgwiSof2XKWuUaywFtixYh/7ND6LzE920VFlG6kGVR6aX
P/lBBNmCBUSCdJxirKibIN7+TRAiaPJ/wQ8CD58E4Z82yvz8HYaQKeUazJogNUVJ1+C/4QE0Dvic
Y89pa4r2PAPfZZtAvo423ZYX1kKzy11hR4/i6WyC/mQoOWckmVDEfjE3soqd8SABR2kyHjHSO6jG
NdSn+6hRHpW+mqH1uWxGo5YBlx0VyAmLDg1Yg6Dmg/QeZXe02IXSoff+xZDziSDnfCRTwsA/h/Jv
G9qESSpSOq8CNSS908i25jRC99R8L23ulSh6ciAka/9WO4Lc+ycz+JfZKWERXcHNQDPheyvdie1W
Nbh5H7438R+c4i8b8udVstTOTwSUT94RoC1WxkbakiZ7iAHTLNE++ulu0hmFoCnf4b8mE+4vnvI8
c6nLfraoxpKud2YjvXs78n+bYSvuNNtFCRPtuuXM6Mav/4sSR/9ia+KDIhklkOM1tsL2QerBqobJ
vRuHG8USNiBVN0nu07QjLNndj4LYQhExlly//4rRyHcfMXrw2UYAKymoUlxK776Xketuj73s+DM2
jAmv2sdI4UQ3VRFCYgLNxEjcln3AgSi9I2GISqW5y3pxm7s5EIFuTZXoaijUQ2/2G5cewc5wN56n
/TEmLIeqecooJMM7ra0Ls3HWvA/QLdXNfaO6r57u07gZ6sts6Je+SBtFaJXwXbj0dsbmdd54+1YR
tp2PYlaIvHcLcsSs3nrgZJDD7OqSvC+olKOZ9C+xK65yhQI29DjMNDAJuVCv5E7Ygu6gMYTETZB2
uwyyEsmHLqSpKag0De2gdJE9BAzGNMq7tI2vI7/ZQr3zHDndY1A4tIdoPM+GZT2AqlSrm7AKrjr8
DPKOscHU3wYedwuTXgdR2ANe2Kkq537V0gNp3Iyda7SAvAa0SM454LhFp2t/viwTTiaFDhs5r4gc
/Z7WzLW3cTbCnbwQF//Q2c9tjS5y5mda48mNW3/Yynbgd20yNUtpSb8aW2s2Jl6Ku+fWJjyVIprb
gSVirbulRyB/7df6ktcaDJ6L+qWizfwEGcRGOv79vaShPMeJqMKXOg0e1IMNehwIHvwL0Oitc62c
2UkXI+K5iUnM0IQKqHVIzCCFtLcIiNkbsEOVgIgsNHXxdfPjfzemydY1KZuDkGyldzN9ZwNH4Ywg
xsWVOpuziQ/mJBdB4/P7q/a5zB6H9jFRV98P4eIJqVnGSK0nGWjSTE5h1QraxgGV/XFC1vtqVexG
EcKFdKKZcE9b/DK8VX6k2+/NXhrZeKPS0KK1VLRbPnt8UuitbNEh+p4ZI6+FukpLUpHF7C4ef890
F5/bmbiEmdFCkAPGeXeuIaRFjd3d+3Z88Lb5hpaLVTYzm+Ov+2JOhlAMYl4EsYzJsAZB8WSIu1gw
sLaRcCibmQvNxXlDQQjuQRM76uRikRhqnvTkx9+1St7UUXGdOQEZkGb3D5aHq+24MrQrf5xZZwFJ
jSPY6hRDhGkUfKaJvgEEMvWMRtXFsZwZmcQhOeqyshUwEprpKRDpbzEH0hb+3EXp66JwRZe5xNPw
Ca++PJkzOherKCLdj4dTX82R+9hJW3NFXAj3aKFv4w2ZmZkJ/MzoN15fPtscrzdnE+gGgQ7fGTYl
7U33oWRNnoIKYW1txh+muhtfDE08Tm7K0MUdk/foUB3GO1mzIBVmB1tx4a+MGfeeG9U402ejEsMg
a9TWTN4r+V2JU2oY0TKRXDhVZtZsbslG1zkzFIF6yTOTURWIBEi1AX/H+nsPn6r3fUycJsKKTDcG
gkbS5MzVeydzkkxK3ss1XTL0XrZX0kZdjy8DZ+NTYr4FHiqom3w3+sfcXfqr71vWufWJ75cNeOtm
kJP3pIO2o1qb0nspvH4/xHEEn4PRZxuTyA6nSF1qDiOsXNGuzVtFvQ2dZlXqlAv/zCv8x4fWJc84
G8+Usbctu1qglz55l5VybRmR3bdooezybsYxxm/+ZkzTvSxSTpS7qE/ea5H0ZgmpAfcWv0dFzrmH
P2MpKQ1QdmnGWS65oyZJHwkCuuk+GK7P3FFXrTSHlyh5zyHzGcx75Nr+wVKdGZi4g0JbSDNyD7/L
cXmtQihocSWGmWbXdmOz7el7a1OVtn/5/pm5iWfkENS5YVgn745RUoQs913u/6Q+K9JmIdO1INDz
3sBQ5HszAeSi2/9lWJ88xw0DPLkHP8B7g+hEEr9UaPwZM2mFKTvvdHT6JN4XNJdRX2B02sK8c2xl
Jb0lFM8gW7tu1vJK3Fbtsn4TNt9P6sXddja0ScQXPWBTusISqojFlu4+tm7zHPwN0H1fmZnGGX+c
3qWTHkxwAQPnu9wNixBKT6GbcciL+/lsNOMXnHl8PIiiCDNk8g5x2QoiKMr0tGtTgTEQcfp+4kbf
/rKlz0yNPnNmSpCdGmBCizNa8Nf52TLT9w49jbXzKx1uumb7vbmLEeTM3DjyM3ON1NO3M84dEBm4
TeutOGxKSJQqOo8MvdjRdLCN55SHpLkVG73nzGovC14V+3iHdFuv3a20pd9KXaT+Qt9QsV5J98E+
mFnCuV2uT4IKWKTO1H1GCn0R/AW/1aFH4QQ+Pxjyo/Q3xAoajW2DP0cUf+FJwcFzNsWT8ELbkaAU
PbtcCDc057pwTG7DdWxDHUl98alB73L1CAvmdk6mcLq2Fq0wcDlzoGvIcSDM8XmWizZO61aVnTdv
V+yUbXWl2IItb8sZF/ry0JzamcwszI3QzaWi9aba/Rp1qA0Qf/nBsLlNAitd6je0QX7vtZdMwntO
3zX0HeO9fBLUgtxKlSaUrbdq1a7ppV87Ge91ffGRJbi1VtbMQTtO1fmuZIif7E3CWVrUqpOklfMG
HSVd+4DUqkTf0LAHhaN/L8DePTPC6Q6ZGpxcZDNThvdJwyBYu0a9lfuZ7OX06Jn+/klEG3wxpize
WW96fyt7v3PjV5fOzNmXHTe1MQlllV6FnUR99K3fO/t43W0lOzrBKrua29tzg5kEMUtJ0iDIEuvN
r/STLjR3KkoVWizMhJC5NZnsp8xXCo+T2nmDx9caEBZN8+X3fn3Rgsp2pZJCDWB6C4flJ2roCWPV
rVdLFhdK+vi9gS8PpI81ObMw2auhVyLk6rvC23Cb7ZrjsA2XgE3+QAhlLayCmeFctsazXDFpgja/
JHPNAThGEAXO23j3IJOyhNTnsd6Uu+Ga3q5/Zg3NECKCqZP6+hzvksik29SSnLd2D4xoDYrsUK7a
FQyda3fW2kWf0/8yNtlAgmMEiRrUzptaI/BGM5RrvvnOzC696A8GZEmyaVDwmkZwrUk7r43xhz57
h9sl1mdyDhdOCMpNJtqjaCHrONznGQNV5ch+xvrQ/kOeq9kqNr0m27n9eXEYZ2Ym0TOB/ajWS9V6
g1+tA5UKadVMuLzoabxFkCuXEUXH3T6PJFDRtZIhrn2T7eIgr929Q87YXHC/XSAju5rZRdP74LiL
JEOkAjnapPjz2Vpd6LVq+C0D2jQrzrwNeHOqkONeatMFdYq1+OzOb6fx105PIQk5N8sUNUuSxElA
7YRWgXe/tt5AB44lJ+kKMqNdtc7BoqUrYbbsdGndzu1N4ipNkF6qWGPAg0aoAkMgzGR0v9TQPibS
NEwgD+Ra1WmGMK+kyjDzgRHtomONA6qUcQW7st3NXDC65OtwW8lIzaMaQ43185qVBCm5tDAl7v2t
v3dteJg2tMWtZ3zj4iIxFJbIFCl7T657YZilQz9wso5RSFrV1xwU12gd3g7ryh6LSHPOeCkSjVeh
Pw1+HMNnl+kQlaRG8BhYSUm3X0JTiPtby2oRH8bgxwviem6QFx3jzORkLhU6fbu2Y4yJ8FpFL038
6/tJ/Fj3L55+ZmASMVxwnmIt43kxNKxLCBFXZt/a5MnrVSY3PxM4m9chJCkPme7R7xTDmWy4RvyQ
uEgWS29hqANvNps2pA820CGDiQ3rUS60EAKICIxoaWpw4Rt9tlRDmikzz5BWcT4gJAEHBwev5rXS
AXiMs+P6Dh+N0aOPXBbaps1ImmoFMDGZThBaAquO54NWvI2nn8WDzYK2NiloXIn14VcmpOJrIyNA
nolNs6W5EV5iWQGGp+j9sehT4z6CHcBdDjItgyK3zB19V8YqH8lAEcCiX9/JdiU3AptGIBqNvNJY
CnEt3fmS4G5drwn2Zaakdt2X0ENaA/wDKY15T4UxSKgcy6BmR+ZAWtN/qJFc2HI9gMtpQ2ll+iHt
UfDxjj1R9cy5dfF+fu6TkwBpBLHX5UrmvCGncjKfcrt5lt9lawEvLgUUHb3p9+895vImMCXUhzRV
1aYpetNNtbofDbbFGwROArDOqNt9b+PLs/UjWqG3+N9GJpcnGuh7GJ946AS75EF7CbfuHppqmhFh
YED4/qe3ngtaX4dliLKocgGQTfI00wNaKDUpbSJkbKsQ4Pm+hxpBrf7428P6bGSy2WLDBGjlWtZb
sTF/hk/VwdrEtrEuXz4GJq/mD9Cv8eOzxYl7hHFK80qKxdZ5lowHN595kn4kPj/Hj88Gxg84i4ma
6cAEqjNvpLO9tfgE8ZpdLrmobbK1BUgDTaClszR/pc6C5lj+YW7hpuppChzAoiyBpVJloCFUhz5/
QQfbbxQn4fgFdHCvoGde+Nel7W2Gm3o1PlPFrb+xVim15bkH+UWnUWQKUlzrUC0bf342eMEQkOHt
ORCgQSdrmWylCpqbwPr7dy6GqGicciKgLp7in+14TiWiodFbb+4TfHrb0hbW4r15y/G99DfOesZL
x9/2ZUnPrE2WVOwrGeQEZ06+BhWwRbWa+5b3ZNjSuoBVezGbt7k8jX8NbzKNZa7VVZdW7HZ4GLYf
SITfw41wjb7QGl7S5fwF76JFVeZ2wh3FVKcQsLbxBV8UShZOb/ZZbpxQrF8aZbz5fipH1/syk3+Z
maLAhhJWhKgtmEkYYS30puGujSy4ZLyOEs/z98YuBE285Mza5K4AC7NbWArWau5D5Sm34e9Fe3hJ
Rn8x7gJhBYPK9zYvhRfez1zSVVkDyThZuViXQNYDe35zVN1WCmlbRob9D0xoAL9oi6RuP31rapE+
tDRHkNtoX0uIS9qZCHZpjZSz3z/x9rjO1DylAeFtaPNlZf1Iq41nPbdI6NKJ/v1QvlQIxlAFXlMT
Jf4jU/z7vI9FpQubkmzb2wvZtHwpPkFJuYLMbU9zEoARVuj97nuTFxfozOLkxPFougTMhEVT2VOc
WFtuP+Pj41E89fGxlgmcEoE7lunzmHKxDrRA5qkEkesiDn/n+Z0RvoTyQZRufPS/vh/PR0HvO3OT
l5ImhTF9kQyoXDt28CuH1mERLtO77r29hg1+BQgRVlHElJ6NI/xv8lqbwRONBr58gMmAzTFPaU2f
hjT41LHTR9abYdBQWZBpFi3YKop0jQPP2Lq4ekj98c6GafIL6sIyQ9OoItd667IHS1agFfdm5vNS
IFTOLEz8IymrCp4ij2uPJGw065cDhZJSzCFuLzv+mZnJAeamfkqP1WhmM2yid7p0NwXyZ0d3J9jB
lY5Y7pW7Qa7pe2e5GBHPRzfZ246sWKLDheutkxbZLtsM1aLg4QsV1FIBgkGBfTXnoJcmVNXBquqK
yJmtTx6lTiglbk0m6E3hTpfHrx7v7TkMwaUtd2bDmFQz65oDrQqwkYv06z3r0euAeJZh3EAXF/Qv
30/iJR88NzaJWUVLArtVLTg3e4SUXzT/1/e//wsgYgyK5wYmLphnWpLJPOfeJLSphl3lQYG1cGxS
PUAiIAX1j/RD9mtEtv9nkN+5AU58k15Ws8o1nGSIuagK8Y0eu3OB/1LQoG3L5HmhkgCcBo0hEntP
yJnE4lf8FAJcXSGjsjm568GGRGvk3FmNt/+5q9zFoZ2ZnQRLt4wLj4ue+VbR79aL8PsZ/8Q76F4Q
gVaizzy9mfpmKumZqjKwSLjTqvwEDHf1vYNc3FFnJsZBnl2ye72P277CREPTlBvsY6XY5uzk7618
jRUqKWbgoQbKo9wHpr0OeqAiPt9q+StXpnQRkmYc3iCHC5fubowXKcow9Syw6cvlY2J0OrbGr3In
wahn2IbwS68PZZqsStpXkYP7JyMc37fwjmrk7c3JTm5Tvy1Fbjuvqi3cDsiMIaBzg2bGAl77jf8i
zI7ua9JRNcjdQlCoSaamfXF7KRVkWYUJAYvKxgIk5irPzRLezpWwi80fMys4btRPJzPW5DF5z/UK
mOD0pphYIaowqpK/0h/MQ5A36GqIF7+GpbqhW8XW3r+3N0byqbnxwWkSzamNmpNI37fJAGA8y16R
hrwOagrcrS//kcnCqSubq65T7yDQGSnB9dfvDV9wGkMxRRoiDOpXX5Czbl3CIVUGxasfWnddBzC+
QsSZK0h7iND2gJ316XuDX5NMzOyZRWVy4EDlb4ZDiZs6P7NdBP3xvbPTD83SPSpPwPfL57lT9GuV
YWJx4qtlXwue3Db5K+R0dnGUts32V87lrjhBc3yaGd54wnxZyb8mVBl/fhZhAAsXOWKf+Wu+hnjk
tVwE96h13hWncIMEwFzCYtzT31mbnDdhxUvej93iNc29BzNuHxR6mr8f0SUPUbmPS6ThAURMj5vc
6aAxgBX61c1vRn1m3W8WWt8sCu2X5N5/b+uic2hAqqnTmCqlhckDwKxDRwoLjKm2u41WCKBAJqc/
tJt+JS/g4kW/LZ7Len45E3CPc5vTg611JLWJCCzjK6Bc5ktEbko7tClqhHtpWSxIGmyEubL05aGi
yC1jnVNietqVI/baq4kwtJQiEBwv4jWAIXTh5WW7gt+yY7cv/LeZCR5319RhCJ7/tjo5JIq0G0oQ
XvlrtJOXNF5vVdqflPV8seHirtNARhvWWNqlK/HzRhABKjQd2s6MT7g1X/MlZDtLhM/uymMK6+nu
+4Fd2ggjLJrDCFwJBePP1rx4fJqK6Menyh3sslB9FovvLVx0k78sqJO4pYd1qfQdFjqudrnwR0xH
kur9+N7Ipc12NoxpuYv+XMlVVc4BWBZgcA2vO3nYSgJxEUX1lzht55z/UrgCb0TVS7EMHSTx53kL
BXTAK1fj4Fk6d9k79Iv+NSC5VX3ofmbQatrfj++i15/bm/if2Wm6XKrluMG5ojxRvX6DuHzlHo0n
RLZ+13OX5XHdp/5+bm8SUCQ/F1BHxp5fn+TsZBjxqmp/KwggRMlB7B8z8bF0oSfqRNTj5JUH2msk
VVfUX0Z9rQqZnZs5ksRzFdQL026SfqK4pElAN6al6FYqkpQybfGq3yH3uKT94dG1gxtzw739Zu6Q
uLQVTZ2OYPosVUn6csibvp7pQWCNl7UCOc5FtOEuUSJ8tomP0Z0ZLNGd/36dL2wWk41P1cUyFKxO
pj0vUrJvuZq9gkivmhtTeW+UubPiwpa3iJ0yqXK6iul9/uy6CAzqndRHBa7r31S71o5W5hH6UKIa
zaPBur1q3b8fA0AFGgqzKFtf+4ygww9VhDjyVySSVyJXe+RmUNT8+f3kfc1wcAGEl0TikcB94Uuq
BsnGLjAdTkH4V7RqObxA8bKgPmprazXf5Qfi9bK9mnvgXXi1fDY7Ou3Z1QV937ZUtHx8tRQHkb3J
NTReWq89196x6I7AsPIwM9SvG+GzzUn88eRKbWCkKF7N62YlgkM0d+pDt6wP6SayjRls29fo+tnY
JPj0hsh110rwGKSNQ09aec4vSiV/gC19EDwvnfGWr7Hns7mJgzq5U/vpAOedalfgdCpwOjqvh7nC
0YXt/dnO5AKjuRWExCLuUlrxJkOH2xSjXSrlC1VFJcv8Acv9QuqPnZWvmuGnF8mr7xfR/BJjP9sf
p/3MbzRXcXlKMa1i8rv2bp3hVh2ZIuKfJWTq35v6Glc+mxo/5cxUPgwKQgi4S5380VkJSvXFQlHy
GStfIwtWeE1TztENiULBZytIIYiJZmLFFWN0fhPUfv74fhwXzkEOXWAt4ILGgt+00IhyRSS2lpS9
OtfhKX8yNpByLLW1CHnzaszdz2E/Lvniub3JxBkkLsU446Eg7kfkdrVtwdEU9uz5fmk/n9sZv+Ns
gdBaqDxIa3PsVLto0zxDJx+NSVKaVwEQ/IO0LLES6qix65zq7RcIQdhlXammpfhTue2X4jpex4/G
KbuCbxsUjfoWXc+Bii+GyXOLk6ksM57KqGmNVyZrwepBwLmK7ehK2Ufb7PHvw/DGAY5ewiMBzoJp
eTFVAY9JtZm9CnGzcEMkHrSZF97FAHJmYlpalKvA60zTyF61W3db2/71iOcqd2P3XbSsZ64GFxI5
nwakTZ7jCuS/OuJvOdYcG7JxSPUXw35MWqLRIfyDrQwOk+cH6TiwVpPzpSm9foh8/NFDg0ffus3M
Rr4UKs5//+RIiVrXCKsQ90tcu42FherPhbwLq8MtgEj0UROjyDzZUmKgqY7ZCRkPKZr76HJHLNhc
dcsRcBfpS203E5q+bmFLJasni2TZSIJN4cxWmxtmrDjZn6mvCGauBcSh2JO30eNcE+HF4XEt1WWF
mh/WJqeHXCKKLrS8E5NDepOBYSk34W5EHGXU6ufC4IW4a6F9Q+uxhSiIqJiT0O71FB+TmsGhg32D
0jzoEmdnHvwH9u4ysudaxC+NTufCbWi6qoMGmu7eQDXUxqv00R4iHfCZ09ABfTciI6tw02719czi
jf589t5RRe7D4JsZowHi9MvRpWUQagR1qL3q6A6PkIu1d+88IEt4r+0RINzOYnbEyen/YRG8DD3w
EsQfX5CTklc5A9SL2qtUWSF0pjqqgXIW2WbgKMtKI5kYI4C1jlOhvePUC2+Lwezu40IKFnkYxmi/
og6yREWO1M7/4+w6mhzHmeUvYgS9udLKtre6MDS9O/Te89e/hGZ3W4L4hG/msHuZiC4BBKoKVVmZ
EP6FkLQ8vOr+TIjtVeMAytPhOUvBtSeEKaCY0+x/yAr4GNFlMVoHygu+ghvRc96cTaWL6ZIvjMTO
7mDU9UOVRDi8CloOYC2dwbMnNJ10pygpdINTSdlrQwuxq9bQX1IUEKCBl8+DYklEjEKOuMGSMxCt
pj1oPQDXFM2i7LPaVPmR+wwqcHC3eCqswWU6rIQmMb7wjhYsLqjFh6SDpmwdcvKHCtGon6Bj7R4K
btTfIEWKOuAMGsUuyZLDLEbjFx4y2r2QGckT9D7AO1Y1EMRWesVAE1jHfJWQcz8BGYpeorx9GvQS
SsTCkGGf5mCdcH6wgmjgRycV4q4eKgOqgZOUetyYyqY/RI2dFlpgGXyimDkfy24PpbJtE0Wpm0G+
y4k5cOJJXVJGdtdwMfRjxqhKrVbVoSUxqPyDoegheo/9B99LPiSCuvavBOhzGyroyj4dQIKhivNg
aTpAnNGIBqmp8Mr8AFlEtJjrInkHd598Z0QoYbREKRDII+jca5NqavWoOMUodM8xP0CvXU8lc56h
WQXNR0IN38f7kVfx5uhUDezDUIGHvjSG63swhBqD3O4E8F2aoyRMXpCqeD10Qm4PY6Q70JRSX6QZ
ukiTgEHGMkAxLfSjGR99GE1jGniwxtTpPepgkNtpktlJAbF84rpEW9XVtrQVHfDwBixy5lQqROVB
+kuYtHI7ZvkhwWZsQeQDPIzv1mAeWAnIJiHu3ve2VA8ayna6YEL2BrNNc8BB8rhWf+h9N+6hLw0h
khTCeCXkT8yyaxpbDYLM8mVdsPK5jl3o6UKnWG7ax0Rvv8a0hApB1gRWX0LSNc/Vr6Q0oEtWamO2
A5MwSPXaavSGURstQyyz3axmvpuNUB6RAyOG4gYwNY6sQjsF0hzKFir09ReXpv5dZvg/jFIaoL0V
+TtO4GTC7l+HIPqseGeIOYBqMdGogvOGD21JTiQvwNAhGGz6waszqH+FhjisgiROnEpVWsi157VZ
DlDAmqa8lNw/8GuASZBXN9okVwUTuRIlyCwXEvxodDfbCWbcpcAEcB+l0uo+cGVWhWbJkZ4bpAI7
pJEgMVfAYP2heuARNuctfNW2fJMsMnTzu4Hp5EbP7VGBSe1LIU4q2OtdyLZaCRpO7VZGmBdd4Ort
4p2xoVTi8sseniBkFg/eg8YW8Jnqxw1QyHiAQPjQSRxIWrYmhDDX7X4F/am/bts7VS6pwARyKHAV
4CwDyUDDlcIhaAp/GuUjn4iAectQdnWhX9D3VpqCfwn6rCV4ZJWM6NkhPtsFzxmrFNHkLlLzYFcH
/XgXFD0ESCMeEnhWrRYQy4CynStwcb+BdMUEWY5B2kW6oT/JFRgt57YVAc6Ih+lZlMbGaXQo14ey
lDqqPI+mXuX9RkkliBDUpbJrMQ/4EEGW4d6IAfgfOnDTD/L4VZZGbwLCNd+LAl8/GwpoIds2siUt
zBiDPXThh3wUGUVBIO80jIAibbh8PfXKmMjGzIvHeFeuwWW6Sd1IdJNXaEENbn2HmpZvC2AAGRhZ
Mjlc9MeR0H00VA3MgTxdjuQrKLFn/CweIx6Sr4+p6qYxq9K8cOBAxKKgx4jG6jUougSt9pAblYgb
PDik6Jnf15iVe5o9vA5/TutpK/N/kA1d2CSp7tlrNGsQ4GXlZBM9ln5Xuv4Dv05N6OJJTgLEDmuA
nn4c/vqCZ6uk3hvT0IdpiiGIo/jI3Ser9F6b7PR99iBviQ5W/jdKMSMLmsTaWfLvZ6tMGkVKJ3AR
Hf3SBeez0H3evrt00ny1KMo3ZU3MxW2DRQnPEFgE9gmMuWC6IbRUpNRaQkyL4e/VxQP5fVjIv58t
KYgnSEmEOJBdBn29CI4BMliaDyXZ36z1XK2NunLTUGeqBp3go9L/LIw1z30wNo/1dahyAQTPp6zh
J/GoQQASQkYgKgOB8vts2EBldPaEGQRMd7PYPpjfjHo1YkYrCbW0wUE80W1Wnvo5BmZk9Q4p5cav
4Lb7o4XqwLwAwStrdESBWDoEFatMPAbH0YY4jQtl+HWPYnz1EliJnXtMfsWFGI3r/Z9FGrvWC3Ke
l1oqHssvME6vik1sq2sgR1tcNvK6Yj2Nlz/ltz2qcqHKQYcXQC4eee49nvdgx2Zs4bIf/jZA+atR
1McRkFDxWP2EHNLkcJg/iF2ot2+50orJoHzx1/9QtFs0i04DAjToYZGfX962ZoZ+eZPCrILHA8iX
yf+LJwlcnIqjYuioA2ZpfmXP/i7uJ2oyOvqO6BHTT/+Yq3u+6HTxCBGkvZqlXii3LOdIl5t+XXAV
D2IQppzSncvF6akPGmNICB4xzw72NGHr21NsknHmdg+1IcYXXFzSmTXy72eOC0yQKD2MsNY4E9K4
YQ94qs1ZmhW9SE568O+Yl2DRooacGKVk/EdXGKIYCtjg04erVIB0LN2ycoynYO+7yQ6M5rmT2Lpv
YYLu9kIXj8y3VbpkWNVyj5m7Gpd9PijBTgeDp9yLDCN09eTXtwN3oCyLAEmoNGdRl8mdGBglCTyE
06/z8O0+O7dYgx2bWcpgWqM8NZfkXFKOyBbI8E9opUi8NIS4Zi0DUMwsIy+GuLO1UQ4aj/RRkyN8
N+E5X3MoDYGafTZRTHajV/AKvaVgrCBvZvN3+0X0rtIERnoidWEaY529y1skEyuAdoGsqFug/cyC
uC8ez+9l0nk/6iZhFE04KIYIqeMSOjgiI1dYDnVgf9SRNxsYW6HcF17mvB4oCAPyIyjgXUjLmr2l
PZIGAOFHZI7uLi1JxjgyapboDgITfnnHJT8eMKkFe5Wj3fNg4kucGH1LlAcs3g23xTPziy0FunOL
lFeByJ2fKSS0prvZFZ3Ky3kz/IHZnxMVlBywc8pFt3luktrULhP0JBqwSJKu1w8EEBWtZXfcR8wZ
7//HFjmXBC4ASOnlhqrz3IU5BBeIC6tJydL1d8MXmddK2CwAy3v5bYyKsaoOAd6khTHZ873QAnf+
ut6SFlV+V7nBs/Zy21EuvulkQJr/XRx1WroCmgcjB3uNs5dcFC5MUFz8JdzJwGlLmCOERhjT5vUJ
NQxMbxlA9aAaDBTr5YYauV+HPtj4j1C0iUObpOzjqoWgdGi2kyl/6G4Mcg2RUTO5jgkXVul0jA9n
UDnMlXTUo9HUAMIiUugG6mC3d5SxOI06LYaGMpWgoVISSqJZxk9ZHzu3LbAWQh0RufUDPcMk9DHL
fFM2HD2ESuvIeFWxjFDnokFNbQSJl3RsZg5N5o0BXdVEY0FJyE+9fNnjm4Bq1cAR1I2rZo7MB0kW
dNis7K26a6zYDfY8bpaEmzWsmFDK67t1aY2KoPns82D4x7kjuZZgQ3cQGaSyFzaqy6+a7fibjUtc
qkt71DlvIZINCtMMRaxD/KK4EBayp3uwP/OA/3A2s7myePK+N5MmiIz5qRmikpw8CML+/JWPiA/G
ESorv+iZeY1NFHFtFI1t5OXAI6CFdJUD1SI0xqtJk47pR/FGaLPIw6rjzMYNn/wtv2JzbrAsUl8x
bcO04gsdpcjiZRQtwDsYN3ipSoLmFOYWDRmN2asIikcUCvPodx6l5/FDciU7cNSHLsd8KQna6YGz
pd++bdhFjVTVAA8FpTp1UsapkiAyN0hHnl/JzT0EfvL86bbXoJmziIs/t0Ej24MakmHV2EtHDRMR
yKpey23wAEzhhjXKt5TxXFiiXGDRSyP6F1jNYAkfBDUV2mguAjd1Inq1K1ax+PpeY2XQ7wBnDpwI
EvHLeAIEniypKe61up8sokARu5kVvsugwitQRWPaW8qNQfciYahaJdViqihTxdCWT8dKPuYpqDDM
5E525i1nVZIpeMaj5s0OoZVP2fP/C0dfFhT0oVUUxUG3TBmOjKZMBs6Qjq3bQAP8JST9YTtfgUu3
2olu5sKrsI7NtYsWL2xS163koBSvD+SCQ8rZhh7SKvKqj84OVxClcFlO7DrswBqG5OA6gfe9Ah5p
URmAahbWSuMeFXB06/bh/HH7Jizu4pkNakVgD1d8DqCnIyTi+vheKP+klozfCDogzD+jf0GdxyLB
aB3IWMj51z1wpL6329pRv3wTwvRgVNLWNeuNQT78ZRwl2/ZtkZzYs3c9BMV1Iy4VeKz7APXqj2G0
5TdSyeMs4QC9ksEWIqvLLIhlsVPW5f38Nk6fykQKJK6HcR6CULbxAedvjSvV7iGPbIBDKntGw4L5
QGVZpb4iL1YV2iHY5HQXPhhuZYW24TS24PFuC47IYfsnPbCLTaactFAE/hAnODeNEz40T10F+Clh
fDI23X3yHLis2snSXQBPi4agipkrmL78qH3S6GEbDujxNZqdY6SxgjpJOzJH9ZduOKmraTiSYF6m
CZ/rJioKbW7JugSXSGPkpYPqjAv2rzUebymrnbNYyQC2XJMJMQCANdT9AGFRX+igHT8az+SNkxyi
/VeHQVgzsMINlDpvX3d6jl7GwA6YCHQFTw0iL0WXaVQ+bDUhEeeDujeea0S8F9JQ1NexC4Wip84V
NuFshne8TQgEU4/l0q6XC/sqGHfIkJIKFBEdDqHBmivpPB/819GN0HSJXhvI/gL8epc7wypXrNsL
pseMTws+N0g++Jk3gB6xwCedMB94T/ZALZVkNhkyzvbimv8K1uNjsgufMNFw/9sMhlemqWdDNox+
AYc4HwTuoI6rIv/UWpazu7oX1H4Sz3C2PJ6DQiTQ+/NhsPJ14eje8JSSFM2u7M6GHGRglh6Lne/K
wVI2qSPLAYYQFq2ELa0jNw/vQhW1tyZ0tBD4lp+3v9/y+pCzgEbRINJol+vLUj4Kw9Meqm1gid2k
2Fk+mGOZsh4oVz6UrEoAMajAS8jf6dIUivm5kYlAXYOtG23HJzLqoT3VDtCOO25DSIxYtaJFiyR/
AcgShBJ0ojvwSZp3PD8fGrk7Cvr4Kce5c3v7SKy7iIVkUd8m6Dy3qZspSGp1PtRzbYrypuC3U/HZ
TG+3zVxXTig71LUWZ26q2hjXurbzXXIXf1bYPQgSYjipx8ScRfCpv0tH+ut+AbEHFmbwNV6RRDbV
nBjIx6ZD/dHbhB4p2k9/RetwJW4b9oP5KjJgiWi5AzoH2lhgH6kI5HNRmoGhnj/M98ZzsMoc4y7w
QHRCUk127kcTbJ0WpwGoh9mjUzeEch5J2hVB1HPCQXyMd8EdbxFFGQynv0NJRDD5NSFeDf7Ba4tA
oSfvtz+puLheFVOBILhHLKQjLiQIoS/bRfyhcZI70TN2jaNDmIpQ1yh3vaU/lyt/jQL/C0rRtn4X
OqwW3vXTk+z42S+gspqJq6Z86GL+AIBkustRGSP9GUABG7OBbyPbznquLV3Jc5OUu/G5cgpaY4Jr
E/YCIsTv4rd/fVawAWEKilBy0kN8QculilEb8wHC0tjNDKMEklesUR2zDDafKfm59PUnTJy8gVYW
6DcpTy2HeVv4ikZ8muDidRascrQop4f4WfxUDgmgFSBDQT1rnYChhfu9EZ5fSz0zTnzTWWjSh0Cd
M6OFe+sKABQbAIOCdxnqqHwvrzF2/nT7wC5FivO1UvczieOoHeeAP5QSt5+gUqx03bHWCve2mesH
PTmVZ8uiTiU4t8OG67GnPbxOtCJ0W8CTu4PN26cHjX3b3rIjOLNHHUlJn7VZjXXyDWe3+AnyXSu3
q1ftR4WSHf88WvGT4Q1rKM9vI9yH8eG2/cUboSMgKji1yBgpP1S0ha74ig/zRWgOPdThuYSVo1GT
zv+clG8b5DecnZQRuryT3qE9SSZeso0Oxt3RAXHghjV6vBQOoaqOWUcVDBUK3b3oaqmV60adDlXz
lUs/ZCOxcj6zRJ3FLr8YEM8tUWmnmpdRP9Ww1G3KXf6Srbp9/Jz8XW4J4EGqzPaR37ImehZvAOHq
xysJ2RKdT+Ry0fmt0MyHEiJnScWZhg7sZ/LbL3pyAb7N0DlFEQhFrYqITNPj6Naou8R28GpY8j1A
ux6k/O5ZCoLLoejMIpVdCLkGghYNFrX7dt3a/eeJTdsSbPR99+KD9NjsOIg+7MijqX3lHlJP+Lx9
C8ilvnKkZ7+A+pzgkJ1rRcSzSS/fULw38+7vBLjEiKi0H/2hZVz6pQz7fIupS8cls5SFMSLfhKE5
LTkCsW2XOQjOFM6cxJRx/xav+NniqOsniVWWdQbeKVWz0wBE4ETWaA9r+6g4lAsg9K5n5NZ5LJvh
BFrfdjU1sRWPwD3Dr6CSwFjTdaOSOqVU9PH5PME8FpLDHtRjhD8h2khPGqY6k3vWvVuMsoamQ9sL
pf8rKGgYy/EQTLpwaNWxW/sdV30mssSZfWp0jYmp4dIU8nZ2paj+IJV2Ri9v8U0NPWNNBOeiiKSC
Oi1pGweClGrTQfYy8BcRuWHwfjw26yo0/wfNgaXjcm6OOi5RGQZCypXzITMJjEWyow0w+y5qXBsC
1IGuGSMELXntc4PU6dHqIkCKisdFU8bmHOxKFbbUbdKzoIyLh+bcEnVo+qnr5pTDNVfMwSmBiyOE
/R38irhigS2WbWH6BwSX6HUoV5mgEgqxrETzIV3PQPVbY++22wp5beuN6gMr8i3WQVD2+c8c9dV6
0a/F3sAVFD0tRSZBcOvxc/1DxkuCQ+EO4yZ3hHI19VhzR0th6dwy9fmmSQmELB5RctLjv3sNpXMD
Qr1GyFJaWjyXJyZgDOuqKPJeZhG1krZGH4XzgcyzQNfYN2bzdhQ4vXnoMIDHEBhJTyYMilhEb5u6
AiE6NvGx+TlCmIBw0HC+xQF7pJvNS3U/OoWNSoh92/DiFqqofaKADjVsumrnx3pYAwEyHyS+dOJ2
W8azwyQ0WcxZQD7xnxUqs+XLslBzlZTKNieH6eh2CgFzec0dBlsHFDWCrNnq9sqWP9q3TeqjzUEI
2Z+e1K+AcuU5j2f2bJZi6dmqaAiV2PB1BRZ23DOwxxum8EUafmSUMG5N4c5IzKqzxrfsRMI9Md4k
S5Hh3DaVuLTSWHF6iDeJ0NRvapA7vNZvkL5ZnTY+T1H1HEbVRmmYVeyleHtul0pXpEGNpgYiu0iY
glWyCa2Xl8ICq+KuNJ0A05q5BZwckwOTtdNUHPL7SJe0vpsPgQIQRlmZdf085w+6jokxptTu4rvo
fI2UQwvUUdGUThYO4Q6DaBBKjHfqpiLVz02+bVfaAbWZFvhi9FnX/R1v5tDJ+oOzC0oAUCCiUnMF
ZpslY+KjHI6tEXJzAoFDz2yzLB6gMxNUQKqUEdJ0GbZUuee2+Xq2s02wnd5IF7ncaoe0IgRUd+kq
droVC/WyHKHOjFMvak6Whxnsz/NhdIlpInAmm7lZ3/22gM3pBYjxtP+2knI9HRil5SmHG+Cnziz5
z6p2bn8rmi7+ygLlaPxh4kMMoAqoUHKCGQKCEgHfpYDMgQOWQf6qQ2unA41SexXP5H5b9N/gosFw
OPjSrkAUYZwKel2g6iNzD8UEcdTXMf6TJOnMBH0daq2PVQHOW+4KTwLyT/+R9OB3hOggYycX0zGM
DugCLyLZpR/Rfj4I8dyeCuXCB2jYTJC/vZLEpXNna3Z+FUGY0zrLN+HbKuXSMAQvq1WM1AzMsE9y
vB7eiNyA/Bl42iF6iZ/qTbNr1glayonLSvAXPx9mrYDOM0ATSj+s65KLay5CFb1qA2fUv1oOwyBB
ytrYxSV+m6Ef1hgzFrVgxH1rXf+geuVafJNskLGBdmv2Blt14zfe7db9a84mpln03We2qUhV1Kko
hijYoS/X2srH8Jb+pb71z8FGRH6YKY70lm+6l3jDYjJibC3NwSjObdemJQ6TFmPCbMAEePtU9e7t
I7uYZJwtjgpMeRKlGK+s8fxEKIqkrylgYPeWDaBthPuAwQwaiwImFS4cQ5Q60+gpiVDw/JPLjeD5
79+n3CPHpYJcTKg5dgYyznQbK4cZgoyC8HF7o5ZP4LcdykkWQ5w1g4FcKYdCNZe8a6VTBPfCtB/8
IygoMCUtMd7py9//X4ug8blM2iNFqNKoHbBzzWS1PZxHN+yyadjcXtiiz9KBOydsQUS77tJMXgj/
PuzaepdkD6p2LGfMVvX2bTvLMfPMEBWwZ2jJJFmGO1yD6plkmhBKcycXNGB/1ksH18t/i6Lic6Jg
3CLoYAu6VB8y5B+HhxH5AKDYtn/HomZd/FBg4gBuX9ChfULdIYgNa3Pqo+kr87kpxp6qQTlhfXv3
FtPWMxtUDMMgu5LpNQ5DoI+NWQetVcXzqs4Vj287p2t5THiIIcPo4pk/M0odDRmcDuiTILD8K9E3
uJxXe0x6Q+JBr96OZ3aokxEiIw8aFW+4lK9bzcyNFtq8kK1FU7scnoq2jR0/rqGvHINDQVc77a3l
03iftwOzgruwz+jnKQpwqkDxGwr9U/JRS2UfTrd207XyIey6feBAUEF9me+MA0F/pE7+d/NDA7s8
oym01NSDbfTySWcRfCtUoCkj0IwY3CQibTfuCYlR7pKnifY6WuUbBm9XzMrHgnO+sEhlDnruK7k2
zSJyaNHCmN42q6AUBGmbI+G6Kj39bmDSOC74mwub1G1puCSa5wo2jdBU7ps3EB2a0D8OzESxms8G
jMYCWLaaH6rBcEALp/nCMHWFOkFMoc+K7SWsvITITgECM94wHyZkAbdOM+V7BKmU/FTRkatAp80U
bGMb32tPfm5GpAgvb40HoDRue4fFzhvUN/5zQVQUjEqpydpTdU7ApnZvHDLPbK85UAkgAyhsNN/C
yQGI9tsg2eyzvpQ/a4EojrgnYB8o66c2ZOXSDKdKE9VmfBsVYALFC0uJzbB5TiFZHYjOH+0boXQg
YwXQqLhcRlhMXIEn7ATM1+wS0GpmRZaAWX68diy2qOXyor7NUfdNxM2XpAxePB63o3SfgiSqYfWg
yN+4Pn7fNqj7VchVq4egGDxkb81btI02PSABITRiIRv1P5S8FxwmDsK3OepWJVxgpKqIl3710/gi
h72ykr3wI0Lft1ur96idvo5e7Bj2zEj8Fltf55ap6FRLNXi/ClL7Bh5xuJsc6as4hpa0zaCNJ9vc
fgi8Bo0ha3ghkmvg67ln8YEsueyL1VPhAmTjyeDLWH3hjO4E3r5go35qDil5QiDhHmyjjMIK6wRR
ziXOxXHsVdw7vXwQjMzxM7eYWD225cv9/U0pbyKHE6DPuQoj6XvK/+jmhuGvWIeG8h4gtMrLhqS2
c3xIxcQyKshlrcTWy4y/NW5kWFuuh32f0dPIw5mzgoqmUvgBNg3ccx+yJ7ilDVy8ewI7ev5KvW92
+Wq0PvMjuL48VpRdfD+eWad8jGBUgKtDE+8g521iaoqxz5DLNHmK1E1cD6rP4F9h2aOcjBEZWtTz
KHdoo2D3cryKucBr68kU0p/BxEpaFsL5+Q04RaazvcV8jNT0EvZWJBBS3oHMoK05sUv4sDmv2IE4
BILErCDLskp5HV2JmjYMSeUaqpRCZOfle1C/8CXjbfT/3G9M9YMOAlNa9Aji0BdJAAAYwQSLiql9
kIpOv4KoqZPUtugSDqWK4cCXbriBah/G4DGtItGcqrKi5DJfBLgbeLsgaxDDpxT1eEbgY1mhrngc
+37ASdwE50mmpxsrvS88w2kxAuab/jayh5W0vm1z6ZudL4y69O1cBKNEoCy+sOnBpj1PztDsCz1w
b9tZ7OedGaJThwSFCEkIQvJsadc9Z4VuuwLY98Tkke0MT3chhZu/Gg/6nfFy2zZZAx18z01Tdx0t
GznN+39Mk2ljCYrSIEtmnJHFku25HeqOy32W1n4LDA2Za+bM0Arvk0cQXavr2sm3RCaqsTEfiRRe
6VfM2dXrGTEgCM7NUzkGOMMhPj1gmcNG3dSQPmkR8PKnlv00JAu53lDwhcoakFaYPbhM0HpN9Zuh
hfOsXQiPk7Hq7DXyBAXY0gJjTKzLtwgYQML3nz3KsdR+yM0jCRU1WpgiJuK5J5jzIJuKp0LAM67h
4pUACztK8JgQAzzpcnWjnzZSKOHhKwQ6xB7w9AX9XMarVshymMKyKRmjaJoExkWaf5WT5LFGGAI2
zxXcERxSGGvwuMw0HMDhd7wN0WIfyi4ekyh34QsSWDDe1JhyArUHde3Bspj7VQ+wLNBJNiF+DZxg
37kEGzxs/6BnimkqzJkCRIrnO02MWsxCFxsZfIzku2n6kY+sL7bUCb6wQPb5LN5VczHzBmdMeDIT
EoN5FVVmsA9/opBlZXYORnvowbIAnEsu7cIqlfbJXJ7VauiT+042ESPQtqaZ/ovvhih8Q//ZA1ml
3awmjwl2XogUF6apSGHInAp9DUQKaNeDJXpcJSvg1yEZiFhRobLWrqDXVjuI8ytC8geaFjBkQ3Sj
AtY8B3unc9vDMj8AdZ5CxdfyOP4ncskoHmQJuAiIFvZsaZt8E278J9btWUiIz/eABjfMRtDJVYPt
B/Frpr1NKUtpYul6YugI9wQD7ooAROnlsQrUTAlLEcdqeqyGE9UBJlXW6TZ/j9bcY/4WrmqgoCfm
DPNCsgi7sEoo+64VwjhhFpOQDAqQQJI+yBjralcIJNpdsINmuvRI/CyGj/CmYT0ClnzthW3K1xp1
WHIpCl6HGC3Uk2fYRB7SOWtaxxsW1Gap/HxhjZzzs4sbpPk/O4xzvEoeI3BBo8hlobiwYUWRheOC
StN3EZEKWiB4KeZRRqVJyO+L8UNUWWnpgk+9MEDtnJ4U0IMJePHArTqHx5QaxMfW6jMH4L9hs56c
S87nwhq1c+AZ0YRZRcUu/oe3Zfat+D55BcGv/Ak1BkfBIGU17TQbpK4sdoSlsTyMAWFuFXzehNeR
uu+yFDc5eJqQze2Nau0/iifvx1lpbEWetufX2iNaMTsiax4/NlvWAKlIPhaVgZzbp+8+4kkhdQNO
qfGsbrra6v+B9YLsPTKnwpRdMsETegZQ7joOL5lX8B2WxMjCPb34FVSmkMhCMYkxymHCdFfNr2n9
Hvux1befebq+7WAX/P2FJXL2zu6JEefgDCoBsG2H9755UbTGKlizHosXRFeggIicB4OdlLfjozga
4I6A3RgxBWWo67DSGHGCHIvrz/ZtggpbYRNJLV/js8meviFoxWhdrUFRyMjEWSuhTmeTllOJnIM/
pLJqin1lqcNft7/HkuPCB/lvJTRKq+S1IuYSvEHznYS523HVuCqqS0Rf4w86WUjcQWGP6SrCtEJ9
l1ZU+aTNtPkwqel25iKnj+KdUNWMI7YUw2EHUtEA5mLggO6YheLYBHgK8pg8TY5CgeGbxoweg320
6ydQFAhO7Q0/WENTS5+KTBFjjhFymBgbuTzYkyRrzViqqBdWb7PxrueMVS2duPO/T12cceSDOR0T
8VAkmbxrlXiyI38U3huhAKULuizWrATAl3ZTv8sUiVXlYi2PCjqyGo9SOuMtURf34rQJg5fb53Ch
Zncawv53+4j9M7/Q+22gzxVaqhjYtqCcambRW9ki9IRvMnopwvttc0uA0gt7VNRpMsWfBtKJGyze
IqDLENIy78neR63uhMn1TsRaD3zIqB8sbyTE94BIgtoYPc3YVeBzBpQcFW1FWqtZ7ikqi651+QLI
PFRSARQC0Si1OKiyBmJLZndJ2pXv2sj0N4T3p3Hz1ExeCFRo2DJbb4srI+NKpFHNXzEFTEbdI3MY
UNc9gPgB8pCgDLN92wD/PIhe1immzDmesZuL2YN4ZpRyxD64b/2Kh9FCASieEELnbldYhgV8abIW
POmgeaQ30fEgf0g/bp+ihWAGxRRSqhCI2DTt0IwuSSdwoAvHVFVNXkTTNgdN/vB428pS++3CDLVG
TRZTLeMj4citDPRtf7WRpEfSRiKwK+aHXMj/LuxRUScQJq5UyLLAom2LFrjm7g00HVDGdiZmBsRY
HTbz8ubXqVwo4xAKYAoUwHIUu6Wyj/YYNDgVmOpix2yr3P5sUC++tKhnTa+PFdbXbTonMyBwArnb
rbgOQX/t5Hf6Kj2A+I31GGJZpRx4C8n1WRlT4djqx6B940ZA/qM/6GuefTqwQ10uTcyqIR/SRDjG
2Wca3AnqZ8jUZVxIWS9sUK56zqWQb359sMEhvW7Cwp+vGlSsW89/Yk2zLlXJT9xekDAUUc2iIURQ
7M7LdMbxb11+gwOJSWjyelXtztXNEvrE8hPjwpEDcJ7dgZwZThOjilA9ARcWfa87BWS8gpCJqGZ1
b8iJtpElPVbr1godkWWL3s1LWwp9GFWpUBJNzZVDZ02WBtqa3A0ewZED3srqr5aJN6TTCIL1BScn
2tFQeFdRrbs8IEUQ+zXmlTu8iuv1rzEbkriygJtXt5q2Qx2SiTM4LcWoCUKQ7tUvhFWPgJh7B6WG
R0hDWLc/GR17YE7SBchpovQIilN63loYhAQ89oN4aFTdzPBQVBJGa/QqY6BNUNmr3tSDGnStcvD3
ykcPKrHGBN2Py/2NQwjW6TsgS6zCrWUzfWUdyMXVQTcIg+sAnV0JdEmhPMSgGsF5lHZcF5qYUDRv
79/VJTut7swElTLkagPhHn9QTvAVXUXDJkOb2SYEnMO6HU1esNi8zAvrAsEIZNsUnYfEBl1P7UWt
x9gj5vfq6OjXiimrvxs6sawLC9RH6+u+q+dOUA4CeOSBW2ms7G/hbsLQePcQryAz5DD2kXjxC9dB
DMooSUsapKyuZqGEQlRTDgxAaFj2NtgdraKw6lUP0jkUuhqLNZ901Ss5LfDbHl0/6PtqquYM9hTw
ovXr+BmwbKJV7YWMvu9VPY22RHkOXQrmUa9FBZV21PIgTGXBL2J+rVsHwv8w7Ui+zI2NNCgHIrRd
2I2FpByMOdzlevnFS9VnrCQI2LGlR+Er48PR4fm0PEhwQwUP5coriTUDpEFDn7YSNrL72cyWbGkr
cr8jTJiJnRdi0oOzf/fRSBulMi1RBxxw1jXuoGv9h1TzXl8Zv00QTowgmAFDD3I20iy5dPmy2HUQ
gCJTsi7k1eadsNIxMarVZObif8DsLG3kuTlqTVopktfxjIAGhtso/SucO9PvWO/RhTgGIg/CSabJ
8Pf0c5s3+jysY05CiNbxtkm82iHae8w4tnSfz+1Qpz5IFCHFh+EOE1ojEH7c60QaZSe7BPTDIkG5
qtOTT3VujTr0/Ci2NSfwBUjQoqd8J3wQ0Fhod7GJVsc9KVxUD2xaqSXnD7MGYV8DyY5Kd++q3O+h
TzZJB+kZLBcOoePH9IrmgLoIem8Wv+pak+W5lj/gfzZPdamzB7+QT2lTToVxCji5q68VD5vKFltl
2SEf+MxOAO1TcEu3UIYEa4gCWs7qtV6T6dHqTkZS0m87BAMpsiAAxx4fXd5ZyHzIpGmI1JW6e6Mv
50OsY2chVhRCu7l6JD4FgtGvYgdVGPXH76MAT2fozCR1/+Ymhk5AD+azUVLNYRocPeKtLmBlXIuR
Byoc/y6NLhyKkd9JU96UR9nrd+B184I1bqAZOqw7KNLNZawIs9ogrSNdXkg+Ue+1YVQmFO9jAW/8
sF5pEL5xwljLRfhltTb1Ug3Av6vEK53PMC4XFLmV9LXyKTeBsQn6CcJ7cwF8ki76pqBxkwWCHIh3
QalPVUYz/ZCFSfeUvBc9iWjsCYBONlo0ekodTqtuLlld5KvyDLUeGoPTcnPnK+GoIAcPnspPoEhy
M7Qzq3a63Xg3gJnBgnQWA9C44JaxiQbYTKEYpAGAfnkPCqyZa2skCnH8pFZooPqPQvfCCKILCd2F
EersRVU2S02BlVVO86aEznQ0tpGDhg468h9Db/LlKnKZJ5GuHZJJDFD9gjWSB4oDU0CXS0uHuqqk
OOoRC7ivyLDVDZDfx8GLNplFJjMSEAzHT2K7kt9Z6LuFrIiAAUSALDRVRR+J2lawr6VQbNSiQ1hD
fANvNwBiU4gcGLVZm2y038K7itjTARaDq8bLlIpHus4NeL7x0QHDjIgR2qqA5wKtcWrGT70X3DPL
Fv/PCr8tUjFJQTOlLAYxwkuOSOtGeA7/H2nXtdy2smy/CFXI4RWJQaQoWbLSC4qUbeQ4yF9/12jf
Y5NDXM71PlV+c5WaPeju6emwFh1npN3AjjthwZXGnKfRpOlkakPyVbqko0dovnuIziuKEc1rr3Cl
MeMWArFEec7n+MPcxwDwEL5VnrHCM86lTTfejXfVajGNy2/HXAYGMUs90HCSWJvGUaKtGr2aTyP4
KfgT9Nc+IYNhB1xyuqoBjJrNj2rDymLAd3QfYSKtw1Y0PWs2MDsxf5eN2e0GDN0GItcbqPVdJu2Q
CowGoIyqcIov6z27bGXStfowzf1H19jqVsUtG6bg04o3U2xrtArLrzpfJ2iXIhnzHPVBMDqi9UCG
oPxW9SrGRUTHZWgQ5X3C62TiUhhjnanQkFDSs/YjAtO6bQTgQTQDNxZlR6qiZyvHu7zK2gfLKDjV
B55g1lCjuksUKRo+cjBPJSllqZAOeRZ7SkXsvFJcgGOsZ6Fwbwd0qg/zPQ0sKklgvTKBHssWwqxY
DPO6H4qPWqitPYZU8t4h0RCv1LQOn27LWnJGtEVgr8AHw9Y5a7LtZAhEJH1CZ31jO8WYfY+0V5uw
1pK6fNCERXkqAGCwOorVYlBuXl4bcq33GpowOYbxaGCjdKnWN82zAKUVFtx8d8n70Rn5I45JRGOj
MZSqV3PAzsRr6wTHEBxlH2TOsIm2mcRpjCx9OdCTY9YHWzvA6WTuREEOZ0MMFeUjSLcFeI07I7bF
8J3zya4KpQBdknDtfpEQXt+8Y2qZY5HKwvt/umjlHgka6g+xz43VC7HlXBbLppUXNYClgrjF2yjE
oxxtiXCbDrZ5kBwNqXuA3T3ntnoLTof3CcpuCob+DDSsLw0EFY9OVbox+EI909b9uvONbcbFxrtO
mnCIf8SwJZyuEa06D3Thvc2LfWOAvgJ+fVuThXfIpQzG1sdCzVs574N3zc5k2wTedeaa79ld1zm1
S0G2p7vcsG8LvU7bL2UyBt8LQRkoTdQeB5BlW9q6ln427alSeXFj0TA0xAzUN/B8Zt9YZiIMKaZP
Q2CuyLALUiOZpuN6IpZ/m721+VtEdFzj+F5/5DHtOFkc1YTERfKRl/et6OvpDK5UnXN4C/57IYSx
PTlVEHvFsfqwdAEhN7FNeXaDcuYE+IWohLlnhCUA6yJ5vt4utjTSicEkoeylr4Q3OgAyr/JnCSDk
PHe6VulSFP3/s+QAEBn5NEeNckyttyrQ3Xx8KOSEpxC1qssr61IKc1MmgdyZUZ4qR+0wgFwQGbkX
7GLM5Zd+8pPXKr0uUmKRV/3a+8SINQgaL1Uy+laOErlXP4S07e0ybe/BZH4sNH2XJdU3FBlfbrvU
wp11KZAxC1NOh6i1mgKtYIriLmEyNcCmKQYNvYJbXF76YGfasZsO1ZQG2RTm2tHKAEUh/CDC7Ezm
822VrqMfWAtRwsNFZWFuhn3QkD7v5yIK0VYx36TpoPacd+/Ci+lSAGN2SZnWZqQ0JeVJSe8t2ENY
Ovqujm1KHjLZ3SvPKrgiGRucjKGzuswkx6pErJXcGTvPh4Y4n9kvJMJjakeay12bWDhIbJiaFh14
Eg3xq+pw5l5g9ClqC3NXH7H+TuJjYnJ2sXh/nwl7WpWX5qi25VEIkNNrxJ54YBtL1n2hAmPdaa8o
TRIoPa54cxUC5RB3bu+AnxxbLqhUcym9OSp9DYeeH9nQzHVEySzNaFipmbm2gm+3rXvBhcCBAAZE
jG6BwNVkAkQOpq/Saiu0g0Dzpvd7MypsULpyLovrx55xLoXNIPSe9IUgkPJYKoanJXgYNLYQHfSx
cAS8TUDYcVurxXP7o5XFZBNgHM1xdKAUK7BYb5UYctY5XnudO1xqRKP82ZepAZ6d63ktHWfV9OpJ
lxwLu6jzKPoJAePnbXWW7Q5ESvQQdYxlMfqMcaCGZYUYRDxgC96js2UXa8okDAL0A6/ns2gSZ8Lo
4Z6pFsiEqMWIjxUpP+V5i0/ngVGVo9LCxURJPn5rxAQ9AF0ETSWDG7wHuktngT+lqO3K0Jw5fSDl
K+f86IgOc+fq9ImIwjLgfHAdXqoUyxNGE0ucHx1+Lw6YXrDzjeSpd7yzWzK8M0Gsw4qY5+9rVBiP
oFu3CXkTeF3+pY9zLoCxhD7K87DMY+XYma7RJXfqWGxyQTxyDowGMubAaIRGkQSrbugUM4GuMsS0
UANJ+oilaSW0mIroAx/Pa7cqX2eInVPDjSbVmRLiZnLljubTEH4M47e01J0qwER6WrqVFWxkmbff
uHDE5z+NHZ41VUEoG60uj6k82JYs2mpE/Nvqc7RXGA+wAjNIqwF0t8kmWNEYj63Ce/6oy8K3RDkY
fFSodgM7lCX4CdBIy8sk0z/arLd19NBqmfhlIbm3tVm67S/kMNY/JJNVCiGI+nog/QMb2zjF36OX
bgAEIp2IEns/5zgcTzPmKq7QK0l0tSfHsTxo6aMkrWLeDP3Ci9EAuQdwK/AuoBP7TAQxyqkcK2y8
faSNPfrhGizdumM+pGiHDy7BrbwOn3gvq6VAfCGUOcom6ofMbCQFPSW8ETBW/9lh0VT1KQkMr1i5
dIjnCjKHaMiBWo8dDrGcD3O2r+THMeFU7RZEWKKqYz4U9KLXxKItmq1mayb6h2VtwuROJms5eeZY
34K/XshgQona1GU/lTNorNaTo25lrzj0JzwZfQP9VNluamxdckRy1GKjsNaAcLxD0RXzoVbmhLrd
b9IP+aH+nCiBFqCEUKG0jYeSswyxJFazZPDOSJjuvwqardBW4BXN9Y+u3XX6a43cQwnXHN2uiwmA
ZfojRGEuAFOZYyNJ8cCSnvrSVnzQqT+IG90ef01ugbEa3luBoxQLw4erpoqjAFYoKL86SXHE6J5g
wuu2VktCwEyASQnKFXm1tzokc4W66qR/iPqdauwSeSuqPBYnmpExV5p1LoNx3SnWlXymBzdssXLR
PiCJWotPyq/oDuDWB96xLXSfjQtxjPcWZq6LdU/UY7aRgS1VY9icju2La17KcbUMb+LywEY/9qcx
5g2iTeYxVzUoDkp5Xx4BuLSN3ot3UceMZuTT1bTsm+ZMrribveFZtKc1bx2VanF5qJey2UNtejOo
w1g+5pne2vFYr5XpmzgZkt1Nn6BZcYaES1R3nXpfymRO1gKaokn0Vj6OYfHQD5Ut670fCK2tpN9I
ToCVtg2wRhoEDhAEbbMgdh88d4QAm661Ub0XyJM+NT6mju5iQV2hH+/k6inQdccqfo5N6ibV8Hjb
vnk/mYmB2DKdVXVSp2MfCp4oRQ9lDOpH1dyJJm/h/DrcotuMKj4FcEPBm30qyKkcC0Wo0MztoGM1
Geglf+2slxLoLzh7H3R5mGhCjhxXxMa+piZO1PpZ+OP2ifHUoBHjTMggZrFpRahQGN0WdVo76k2O
Ggt3OdrUQNfXDBOjL1cka2I7hrjM8fQFLI4/PtVOidZc5wb29CSueTuxCzMVF9JYCFd1ai0lMFoV
zZzUdGgnXse0Z2IXaBM80A12cDBN9nDidQR5arL5ci1OWWvSilz1FkQQrKBfrexFBXGhBMwJL0W6
DuWXejLWUZBMzqxhRAEQkPGr0Yys72I5mHaiRiHnnl8IPucfUGFsRDLraBJ7UwPNCkDfRAv0Y6NZ
r4DoDijqWM0wZy1VqypOOd68FHEvBDMRtxZjK2gClVKBgkfW8I3XuHTi79V6OpjA+ccliVCb7a0f
xT555IXc6wO26DCkjiYkwHAwNHnpGU3djJ0JrhAU3vURrV0Br6BSqpzGFHrvthNeh60LUQZ9Vp85
YTaBOmwQifJB5r2uPRXNa2keQit2b4vhaGQwKU0yTdiSMmP9Q5bjO6Uk/pxn91o0c5LdhQH5S3Vo
hnCmTlX3QCjVSu1D3pt70dEUJ/vRdIA0SiJbd0dHP2SoqRSe9lPYcPOB6/TjQvhVXM4bYpEhL/By
0CebWE75mP4M1q2ndltgagKtjRPfOKdqMtom6JlkMUavj0QDGzuWzILWbqy325+OYyEmzVbPjrTP
tC5ssdx5NOpXM3pU+u+Dtu6mlKPLwhP28vSYqNIGwBADPMR8bD+B+7FC0usqE4b/deyfNyvcQdzv
dX0BXUpkMps8wt7XGE44Ps+w9a0EuO3ye4O5IgDqHSo6lsyJZjyBTFqjplk2AXaOHPUAw38hdvW6
0+2PtXAHXerEhA4pz4NUMzJyJJMnlHYOfJ/qFIHzIkY3Uga+kNPsIbuyZ061dOESupDMFoAzM1O7
osZpppmNbU/MKWMiOtwFnT16lJ2Oe+tdP5OAIAb6BQuQkvr1oE8XKhXSlEBF21DeKj5QVr/a48GB
wtRMtvDMOVqePOqNZ46QtIWVaQO8bVB98FCLGQC38p/zfWE6SrKhQkOXd9UuTGNfKsncQ1Ykk34Q
RuriyLc9VJH+wcYRHIAIhmD6htpfgAyFw1uVX/yi6DFj3c2wUCBk41kTt+2Yp3jsYkYUSL35XtUc
6R7DaXiD1uhu8yBiltzjXB4Taaa26cCQNeTHHCjTSv8p5rxbnQbEy7cMNs7ONKK/4OwTDrEuR7Fe
1ccU8Rk4LKC4oXRZ4FStXiaXPypJve1CHp4xYKcV8eZFXfqKNlZrgiSvu0z+0APQTGiBn6SdXSBt
GQzspJlY5utjT+fVza6uBUYqEwNCMqpVnavxUckQPoHXWVf2FPMeadfVuUsxJpM6CMRQuqRu86P8
2Oz04xfvPDhpk6P0hS3b7Hnh89ogqUQZuxtAKqRVBCZgkzZO5Bb8vBjM7N15R1b5it4P2TcUAl2F
dyFd5Z6MNOYYq1IY56wfI1znqCZIYF8hAHSnxcfWS04D5nBK7D7nAXfCjyOYrW2paiaVYxpUR3FS
7FKT/bn6LLPdVP5ILMmeLO5kzpVbfGkKFmqT7o1d8dKWmZ6m2ohzxcsaYzndflzLG9Wm8wrYuuDF
tCs3Z6QxcXREWt31Yh8dla7ypAbpUcHjfLjOAxkZTNjs2qoDgJaaHUH3opsozrSBP9tYKAGK1laa
7PwB6BThD8CZjXZ3+lcaKgDLx4ouGlLsskBPQDUzYdzlQ2/u9eJg9O9/exVR9c4EMJHSIAnYRYMh
QqELY4oB1MDOuuWMTltgDqN6HNa8ZIm61lUkO5PIRE5xIFk2F1p2HIQQs0BvFq0W4s1ebEseiuZi
+AJNDtp58PMroLCsJabUDqLykRPDHhtjlSfzozjlf5uMfZ3hbzEsk01iGgZIgzvrI24/J/JWVZxZ
heuElhFAve7ssunjMopSs5dRok6epxeVIuk5IYVrNt9KjFvHJ45VLLkxUCBQGAJuOe45xiqirO6N
AeVDYFZmIJ3NgRylYZIcvV0Q+/F4Q6+ntqDeuTTGjcOoxmxnL1kfRmE91zOpXTkj2VoIhNmOMZW0
nYXUskml5I+CGqR7yzSmFaVy/3lbbXkpnpz/EMbXLSLpQtxMMuJ0uK63bWR3H+ndFDvDPgINfQvg
PmU7b4t72W32oi+6BarDjjXY3P3Nq6cSPRJcTzJQbbEBzg5rztKcDI1V6PjiFLOUOGkIYAeQBHqV
N/4CTbPbfo/darBvn8DiAfwRy2be8SzHmalBbGVu8oiAn3biSFi05TPN2GmLNA8SiYw11p+8CYAc
yEH3aY1gCu5kmBjYDNS/puMEq+f5YVrU2s/cR60LDFXGM7VmOlJZY1FOhT3rvnjH3Zi+Su0ZWUxi
ESh5S6YJG5Z0vyRyMCdKt25XyjZaA+xsxR1W4MljHoK10efWEH3JG7w0tFu6fEVR7Ce3fm+A/MEL
31cYNexpMsmMaMWy0ERReJwae9Dv5uk1i9zkOVxXh/4OSxmZI2a+Vr90wpauLfARXZai+h8LUliI
FQKiQxB3TtoxD0R/1GOU8ttdEnGmgqga7DV1LoWpMwkYgJJVYFp/xQK6kjugIcPf6OQpw9imILV1
ZeWdchymDICAcu1OZniXVNmv2569mPGe68OE9C6oxjYW5vIogxFs3iTY0Iudzq0wqoD1PJ6X89Ri
LvlxxG6AgpVYnB6pneCFpvQQZ9l09UlADesRA54/bqt4/cWwWYlqpyUBdgctfsb1QjOoANSNnXca
vbuVCbwkwHOsEh50wHVSfSmHcbkBIAypgtcDHrOgEW8dYKrqKrRrfpn2/EKb+1itr1DDtoETDFgc
57aa11fDhXg229DabojKbBY+MFO9EsEPLYleMNZ+HwW8r3gdXC5FMcaZ9gQDRFIngGQHxJjmllbS
Wnv6nLcziFIijzdTfZ0aUnka3BdTLlj4olZ1FqhjXQ31qcbdgH14hwwdkBE+SzW0hapxkp7T42U+
I5BqAE+D7UO8UlSslrDnaEapFWqjJp0G/PWulzwgNNjA7VhLbWtr+KhZl3ESRbam9iUTaAwKsMyQ
XIED8FLBYmpLqxJa6RRUDnmhq/7TgK2gclO7uj178tr0+SgejMFcCWW+Yp/mqZnOs3QiRuIQcCbL
5a42JxuAHxyDYbz+ShITY8D7q5GwnaRTKj2a6r08+tXMCcs8EUxgkZShI+0oUBGd3Si5LfUZ0pT+
32giiwD5lShODbuE28dT3tRzAW6WvnOs/t6SQVk6P9/25EVd/ghhd4AG3ayJFEJIEqxmLEq3KdrO
te7/d1IYm1NlYWyIluHzlw9pfRc16Ji83hax5ErymSKMhamFqA1BB7Ou09Ttg+9TU9i91tmK9l5G
hxqP5dvy2CTyH0M7E8gYGqZpxWY2oBOG1Cw71kHASlaC1/mV6UgZdpVznzdgxZXJWF4+KW0laal0
KiyMwat0v84bv8lPtKuQ+6FvrW8rybMO+v9nwdBIZTOSAQt6AkKZHYKaCFv/ES/L4QmhseNMiJIl
GgEROXhrIqlZSUBcW49CmmyA88CD3FkMQ2ffjLme1TKpQvCSiiehjldEf5XHewHONZan/+7c2Os5
6qwJxVDpNBUPXekJCobhNrdF8FRhUuA8JkMlRw0NQntTWM/BQ5t5RP7vDICFpABrGAlMOZFOWXBI
sVZZ/RBiTpeT8/nZO7CQhT4bW4jQAYcYv3fxNzHjpEvMnc66qs7EhhLv2G5KcumE6VXbAAxXI3+f
rMwupdrpgSF1+8uwXY4rcUxkiKKhUmPgEp7AmEdeUB9Hw2oLlp3ZlkDTPDmibIPizQXy977mFetY
aI8r4UyIqPW6L5IawtVJV+57XQE1/FymT8Jc67tBtuadrE+VaBMDLfg6jgp3tjQAfFA33ApDZzqA
INEeMilrQ7sW0+G+qFLhWagCyRlNrfsJtkfwBdV1vo7aoF63qZmt5kARHVKlwV6URn2fiT0vEi2H
PgVohcC+BxyqxujVGiTDhdghSmz1Fd1KH1Qs3dvhrvd0f7pDy7gROCF+0TLPRDLRT6yquW3bXjzV
RuubXeKkZLCFgWOcPClM+BPUWAZXnjCeJqIAXeY56jJb6znlO3o6Zy/Jf6xCwUaYgoUmcO8yF3As
5LnRpQjkkXnSNWR6osWzeupEt0QwTgZupKQcQNRyIp66NXxsw6Iz62mrekOewice+ebCqVEoagWb
xCpmgVkIy7IictegeXJKRbBtyqdZGNxo8DievKDThRTm23RdVYNjCnG82IVrHQC8lN/zs/f6/8dw
PVvUoN/oQhhzOZnDqIykg7Bog0kPuooIgi6aVMSrfvqCuxPBnOelvvDMxxpmHq5XwpkbyyjzIMw0
CM9+o1iSDT+D4X025tbCnl3V5X0oYWn5E7DUcXJnqr9ufzTOxchaRhR1BbFKBHsL4aERH2P9QdVl
G/tB/yY8/Ekm2DHWyFCaWROgS4I+di1U2AYaXGN8v63Owolhh+r3K0BnrELV46SJCeK5rAJiKDt1
YmNbws/bQnhnxnz9KhXjsIlxZujFeEoSuSTM3ApDd8bzbUH0D10FiTNtmO9fxgqwoaIeZyZFIFCK
3UkaXE1FfTtaRyYQkTveVNFy5PtzbzCXsSwM+tQD6/Yk18e+w7RPzAl8C2d37rbszFnRlB026PDw
EFvFxxbnnaGgqyqAkyWReakFTxYTxiU9x+hyjFwpGJBZShGR7Fmvgc9aFRgRacp5dftzcaKCwcR0
MwyySAthF6NafEvydJ2LCElKdScZPaYAolVdgeJAqf3bYtlCIRuNDOajBaEStWpDo9HuC1pu1QMM
mU6jNw4eIH9/AV98QCazIJLQJlk4QFhWOVm56TRMnfIeOex8wZVK1M/PXjld0hSRiLf2STpUu+ml
3ekAfhKceVW9yFiLcPjbWsvGAhQtWj/AP+YQqwb7A2TSxVNs3gfdLh/fkm4Xq5vb32ohPsmUKcyg
eRkWpZn4JAyVOIDraj5hE8Iism2Nm9B4vC1jUZMzGUx4IuNs5pY04dmmm54av/Wa4WiRbpdz796W
tKwNGJ1onqQC/OLyK9VRJw1E6qfTODxVTe0UOWBsIu6wCbPe+Y8xYGvkP2KowmfGYDSkqwWhmk7o
06yS5jlrc0cGxWnRgd1UiVdVnrpAlXJm4LLcVpCdJbgSzXwvvWiaJMuk6ZRsgObwMt0D/ogCchsO
eDwcdDwbO0EVCPizvKfJslefac18Rr02hnwC5AESHPJi+PM6BVRKcaRgRIXDlcb7lMxVY46tOLRC
ShUVMl9BCS22jbvEj1q7/SX9EjDn5uSdLb7y5p2XXf2Pnl+bNmdfd7JqzDirwXwSsECmAJZs+AnI
4td+S/mr1HWGkYP17a+6cMnBCX/b01d3+0xiDgCtbgDO20lDpbpQP6SMN9DKk8DcBFheNIagTaZT
Z9yZ8n1bf7+tATU7JjG40IAJVr0pdmOq4O/PAE9PfiTQQ8R6QTDXflJxZwHpX7sljQn5+ZBrYRxl
1Dbyb6mHOo3hBevOxX7fGkgShktyTrKIVeQFmTpdUAbcOD6VxWioqhglKIoET5W5l1qnLJR+NwWm
9TbIde7Whto8JHIwJysrtYKtBTS4dWhV6VYpe8XX5BzobyRMfWyG5zsty+S1IIMex27nwPgoujaJ
nWhqJBfg/hizSgYMO03teFcaJlYX6zhxoz57xXOq9FpQ/bzkOmmxeNTn33Orn3wxxLqtY01x+diK
dbHFfw+H3FJbOysJaLlro7LTuCFuE3WGY/SxdaeQ2XisNat28rpsQSFojmS0zX5S77o0ala6kKto
quty86OPs/KdkNb4MYsTKrFBVgaWDagIcXACVTAcITbrnxMGNx/LJm+3Qd0NK70cBSz/Bmn+aRmB
uBLIGCNc5IoJWNSmBFWhIMz6aA9mgB28QCkf4zIsVxnaJw9VkOvvctrflfLcbHq8vHZJXI+PsVRj
FEzvhW0B/Ci/ygv5I1RrRbSDQshObRrHkgs+WsmwUWc1HaMaMHKhCmlvp3M/BdjqKYtHoVKTx0nS
e8cUU92RjcB8BPooxtUHlVTWCgEWcKgETyovNhVi4+FN7DDpxoMxGPFaJ4W0sQjwVR0pHbVt0ubt
ppJi8UFpg+Sh7fVuY4itsQsMEZCb6PWBuzE8Ke2UvTQBgN1NJQt3ddChGqGPXbvOlEz4Bjg7adsM
M3Z8C5R3AFQo7KcCbMtqFrR+k0ufAQaEVqXQai6YYPcYkKvdOW8MzxRL0TGywniq0l6AKQK8DtxH
RViBAMaMwcpJqtBR9HRE54ZYniJE00OVd1G6Ucl7LkbaS5qOxY8+CKq1OAsjgK96xWuBL/GYkL47
mKRAfJ8AG1uCQ8etGg0Q+MYY+HqjKD9ux5GlqA/aApVCAQADR2OivlVaRBOAUH+Kxiez2nUgLggn
Xu1/KRieCWGromUspwBnqOaTLjzk4GRtBN5+6dcdwUaocxFMpq+MAGWQu3ZGd6HdqV4O2nNMaPr/
D9A+njJsZNfEgjQpJM0Y+H6cXckGiS6dx46OANK0I2QC3Pi7FO3PtWNioRT1MqqMkDltZ9/yyWOG
NvawGu9AYvk2vGF42emB+OrmnIXnRV0NBQRDFiiOAOV3mXfFEUDjwljtTpWJwaLpo6m+3Ta/xbsf
kEu/JTCZXaqq/ytB1+zkWdrVe+0eS1bAkk2f6aQ5JlM4Ink6MQldYURxk0lKd8rqtdjtVbC5cnRa
9KkznZi8bax7K51anBpAfRwzwP04YV2WiKuxxTAgwOibLHVS6zt4171KTNad9H0MMIKIunB+uv1b
eMoy7t0VhaxWgtydon419Y9kfLn995fKzOAI+P392H5o1o7lIMo4TelgauCvJnh6otD8Fhz+GTfg
7X0seIICPAMLfK4aRYtnPCHNxDQr9Ho+Nb3W+gUYscApnQpOqZS5SyqibvRuIH/fwL4QSk/5LF1M
oqCxDCObMQIAsMxI8Uyh6G06IO7cPs6Fh9uFINbfqqkeKwna1UacoLGAtY5RfY1RPViJRsdxBGqG
TMgEJSCARwFoIOLRyxxlNGeKJvSafErataWSTZ2CqBAZkpiK9qCJu04LvdvqLXn7hUjmINFNkZs5
6+aTAUaGxpY97S5xLUc89OAEfhmAbzCsUx4KJDsiSp9wYFHSKCccSDexK3/5+Tqi91JlBMhaHX1V
PPd+tEs2+nZ+xohoYas/4s2A+Sb9lWxgtVuySfArMmda3VZ+wRUvfoV8+SuqUDfqtDCkU9mkdtMC
WofwIBvZvdUrTZlPKofSKOQS1XRrblswvFc+7qncng4Spvwoh703rQVfi2zzfjrxYOUX4t6FhszX
TdKsBpu2isqe5gvGewnwy4DzcJPpKbFGe/4tGQ9p0GXrVHziE0Bh1EfzkbYZ0NW/V5+Vu3SvPo/O
4OKB7GdgT9RR/kp93qI3T0vmxgIGbKQlMn4BmZ5L8yXsnoLk7bapLEXVi5Nk7qi+77Mc20oowmJ3
vdnk6IZq3+JdugG5H0hgeCotmyaWo1S6qwR4k0vTVKqy6wvAZp8SM0ETMxS/tSCj5Oi0fG6/hbD7
8U2uqGkeZ/Ip/lWU9vQS36VevwaKH3HTAHPElAsmdmVOkKM//dpe/khlfF+3FFIPeiSf6IAhAfc3
HQkVuSwtnBNkQVQMPemnrkCh2SgOBRrBmsDRYzF0AvHhP9+IrU4WqREPU4rqJEZZqk2+rvcG/Dqx
5xUqsM/9qlhlK+359jfjfTLGoVNhqPOmRXVvmpSNGMZeFlgemNzt22KW7vRz1RifrsOsKYUe5leq
uaOq1TYKNgS0q015p/Fok/8P1/pzjoz7ovxv4N2PL0WR4kAAfDJ3yuPojB4eC36f2DKnWs5TjnHl
Qa/BlZ5Tsx9k15p/muppEtzSPGrk++1jXLrPz4+R/v9ZllIC7AL8tfQYS/2jKItDLIoI9KRfV0G2
wrxCbZNUe70tlGf4TOjoceFiNJQKNZIGcBd5bRdavPmvhLAwsKUZzTJwRcWTrAQ+oEn8VD3elsCx
dBb5XWyiVBJCFJtCs7IV2Svj3Kl5AOLLl5cM2AYJLXgZuHuXX6ghchRmhoXRnf34Fm0aX83c6dcM
jrbsYLriD+0+LoHzZPoDNg5Be0RB53kJ9NK0DcBA//wIxqkTBXDLeNNJp/ClAHKRAulpbYPr3ozd
/uv2FO3wqZD8UuT4+aKtnElm/DyWRQ2vH0gOrNem/Sn/i9bKhWaMa48thncxSYORxuyzLivbMr3I
HDlKLAfiMy0Yh25JBCar8CvH0rfAWrnXvmmz3XgUq1PYBDNSq8a/bZ2LhqMDKk5VsUUsXg1ZA/+p
Dy1REE/5r2I3eDN2N9RHPXJCYivYYsau10F4lHcaQFdTu27cGdEMu4AcN1yauFDOfwZzwEQdygiU
D0h9vMGr3rvURf6MNaCdtScbaU/NNW9t4SHzKkfnXYDUOdib/Fw4c+6GPnV9m0O48ST5hh97pdO9
Y5bFll35rnCi1e0zX4gIgMxDG1ADvxvqY4w41cySxjQIEs22ARVv5epEAcH5xEmLlsWAPAp0E6Zu
mIxPdHk2D1ZbyKdIjew28Rs0pgPr/d/o8kcI892Uqm2JnGoYzBJgLORQYMOeG0KXHAMn9kcKc2Jy
oLdmS5vQ4+fsh3fdCrjnP1LQyf4yP0tX2MSinXM3m2j+xlgFoAlAQwSMArQg2aW7vkd7DkWk+dT6
1C9Srz1RqHWaJXMhIOhddkMWu2mXiXMeTFGJobDNeNDs9F6no4rYhdvriS19iJ+yLz43TvRoPfAy
9MVe4Jme7AoeBRrorcGcT9pBim3LL1fSvfgGqBKsFQ5r3bttMAuRGqf6pyrMfMoRfRm8FVBvjGIk
mdAu/UuUgq+26rkEJlkRgRaltUiNTs34VOSPAe5bpeWY/dLqBuKVCqsEIj/4o5j71pJJPjXAxT5J
oasd9JXoaWtS21lri4foGAdY32hW3UnlTOguXrHncpkrtiCmUkSj3p+w7wCyi2pDfQHQMiiQVY7y
0bkgeEJ8brFHQnjX00JAudCZCSiDVGso3CBX+ocsK/XGUyFhCk9+KnejR9//neQFP2/by5J5Xkhl
Iow8RGmQ9tAYE3egUA89LbfjXb6R3WmNUgPvLqD2x3jihTjGPmOs/gh1VQzwhtGNQJwDhhTVjp4w
H/JoPU5u5g2S09bY5OK9J3nHy9itkhh6q4Ps6VSmW4M8V9hjiHgQ0EszBxfq0UB0lsm3cyErwmD0
J/2x2mh+5jeveFMqpl0C/1ZFpUxy8E4H1Xm5/Vtwga8SEigVwfAG1BIATjJHG0TBYMikQK9m37uU
/ixx9QdpJaCegryQv5q6EGqUc3nMgeZz2ciDgtrq4FSb8pvixl57Z3yMHrxzX4Gvi1eHW/bOMw2Z
0w3LBFMrWk4lli8UurPw0cG5D3zizg42ehwZnJi8i2rRbn4LBT3Z5SdNLUERulycMGUp2Vr2VloH
ozhxvPD2WUosk7tixlLYafh20pOFAuuq8ulecbih5Hzhg+YkW+7utLzkiWd60f8/M1Ul0cWubyCy
9oDpivjaE6ddh5t6M+/BYaXwQvqi51OCdfCZgleKnVZFsjQWURzSWZH5k+KEQUPQaLrGPqDL6OPX
jqMKdrLRtjgz4ctB7kw2E+QsccYaZxNM9PkG6pMMp6vch8+iC+wnX3M5H5P+tasYdyaNcUR07GkU
EKYTuF2etDcJjUZsYhie8qjtgydaK488gY/7dC0W+7ioA+LORFZlXJXp2spoRZMgoYIjRrnTRr1T
xqAO1/8SggOR5lISU5prZ1rmVNHsaLWfYbCVDU7lZcHRLwUwtqmWgw6QcnQbBiRrBt5MFJShdARn
fBQPtYJtDpts6OYvb9j+2g8vBTN5R94rA0ZTcIZh/JYrL1XHWYO9doLLv0/lnzndqEVtPY84OSBI
erMRO5LxrCbY38MGbJBbnO4XjYfnhgj0YQOUppjDUbB6e/X4zAUDMwvG/5B2XcttK8v2i1CFHF4R
SYrKsoJfULBsI+eMr79r5HMscIjLsX0edu3atavU7EF3T0+HtSYQYgpPOYo8ihFbYvlUdS4HKs42
s2KMvTCMn9ZQM9CRQlKL0RpwSJz1pmSujOUqrrW3WX4NKxCIZD+NbrJbwM2IKSCIUQeX72XpLhww
d9cPbj0MtiSClbfzOMMdeCapEz2BSP8g6sgbYLVz6lBpoC8bbKzTXMceSI+cP0CjODtuojqQzlRg
/JIlZ8rvxS7BOJzcaG+tE931juSmqtncgULTa3QEutkNrc4K8j2pNiys8EqH8w81V8Lp29gArLU8
QzjfgDFtqDy59a1EBJi6et+OnTORtkvzUMxvovGiKxnju298diQdmNXCtjUsjl4m7+VokNXakN7k
DMOcMRBz1RKbV5MJqm6rZ0Kn0JcytD0RRwV0hUs5fyli+U1RFf+QZYZvFfwU7Xq/TPeXLfoDtuvE
izBDAdwyUQHB5Aaq66RKoTqKmgSiwtHpb8RD+ZPH0gphB+NATjzsNCv0zXo/3FSHwmO15s7uLg1E
GZKORSYgy0r8GRvj1A5xzvVJ96bx/fi4KH6zV40R63xgp7JKTpbfsdaGmBjpvg7c+Tr5Ois1AKYb
dQTbvCEOjILruZWf/B76LT1KtaR35PfIWE5LD4YzugJ26VmDniy96Xez5Kti2hZh96Y88gcynkCY
+VRMiGFUB4GfdWnTkf/XMYPtVkPUBKQa5bz8Iich4P1bhIkZXzcDoW9rIkqCgpZ/JVgkEzMybZ/k
p0jKZbkk8aMkVVvEiw/gTYITgoWUH80Vvx+c/AkMQkhPljvh+h9GlGl9yY9b3UR9V/RqqS7tW3RU
vXS3XFWgUpkcLHPb/zAGRUmj58iSMuQXIB21bwTGxpl9pxDt/FlyCxc8NHv5MQ29jN+HH8S7LJwL
GvFKp4VT6Yok57o2dfi0vLe4ihsf9KNwIDV69mOBfLLTWCHyoEwFGB94EQWBnqov1VJW57Jt36bq
Vux/oKlutdKhHlEjSftbDGkzipBnTTGi21ogFQgTBZQnMle3b8Be85oK9PU6ZkCKWz7aI3+p+dbi
Z5B28q6wBFHkO0LIGrE5j/ynv4ByHDX2R8NIivZN1R/n8rHMF3NZgFprVOYQld7lYHwe90+FUS4D
1HlBaTDG95ZhUTDnwHyvdZbOJEbZ8sz1qVLOwVWcOsXd2L6hVj8D7sAADstklrVpOIs3u0PAXfvA
PcA4CAZygbTo/PVjnvqu9GR9waedbxhQlDQ7lSthRxB9CK0YKdZnHnOSn/EV6bl6DkPZfRtBnuzN
mckHoNB5qzEw7tuyHd00z9psgjttLICqxdpf2Iq8q8P+uAhWkSjRI34QsSjyJgNzYRFvh79t5NJn
SSX12qAotZHk7VvCBXzdm1GNG6TcAfbJjMEletlCWR75UWxfqSOHeSJxOqRh/uNY3hCqYfBfeNOz
aJKIw5wwPU/8Tlzio5S6kqcUUtHI0UQurgFzQ6olXHEO7BW3cnbPwuVgOMbHw20lTPDDKmqLjphJ
iLXdFKk0GcpgFifIJ7kQR+lUWp/bpi/9skXOtUiWaClHYafbra0AvxnTJuzA/ZGgXpJIRZZSTUcO
9BztG5BHtWNzFB3uVbtCImCX163le5yZOhGcoT72MVB5QVIXfsd6yyOASFl4uYwg9zErtjpkjVMK
ZL+4RObyhxomZql9n1jjWNtOB+xGQwYbEhplp9d/qQyFMchV+1b3DejienNcnhmOsG2YnyKImis1
Mg3Xnqpn7Vv6DLC83bIzrHivAKYutWNmlW774v0URt2DaHpwkSjj8xlpa8mhYC3VDY8Vg/nrwFVW
wVri2f5En+KoS6/vhoFLiG5td+SU26HAMhKLmeasLfcrbn0KoUwS2JBapGW421tndsocbAilVV11
6Fcbh8mLHGOvs/of2/79KZK6+BIEE12SILKxm9gUZzPxQWSFmLKLHtX9cFAx3s3nlu6WAE5nL3Ke
1c8plWls6qVfpKTkYZYo/AAN0/dypwS2XMabNVovvN0fe1d0EwBXqgzVP0blzgPAb9VptDDM7uZj
STxicAVssqUOp5nZY3eFJY97347xSwDV65RH3kU51vFRw1OeweplqZWTXONS2bP24ekqmMxjfQoj
2irQdPHyxCjsqQMpAC/pEW+lQL/W/AOXWVUOlIT6kOHN2eEWs9L5JUVxOHVZEYg2vTPRVHjA1Pgy
NwoHDNzI4qF5bi1HIMl7iwfESSM9TI5i/QE1ABUyzsRSIUMPw7iRax+QsPfcu3IsrzHi5WFPs0MB
PLM4RlmYioEf0rD9ilYJQTGU6ZrFnOgGhrxAdKpU3RVvZG7KV4xKJksEFZbCPscTz5/EQEu/Ln2g
yTYjyG4L0EnPF+WJM1y9ccragQtVMajsPrIi0rKsUJgwLCWzMyRyLrg+mcRzm0IFYI5gBh1QK/TU
6VAZVTdgIjwQi2yXjhjLzlkozFSA/fVtPkXQxWy56mWFH3hYQiE4IRgUYgVGwES2oBvNZ3Kot2EU
x0qI4Wsx8L/Gi4WCnUgmAxJ7SaxwnwSxbEnP4+0f1BuoC+tMMHGF1e0oJaIc670oBo1hjrlnEFo2
k59NwUXIA35n9BL5L3nmgv3DTt12x3wVUynWrx8gYu5CU0GyhU7e6Q+IsBEo60sFrrbebJ0KS0kE
Y60BKfO1ciic0GVxMG6f9adEGj8iHifwTvHgbi0VM5/NqrHHZ3ScD7I9t4dwADAjKQD8AxkHCaQY
Z/yvqjSLkRHyRhHJEIyuPnjn8skGp5jHWe/cffYs9hAsI6fbo3j37bJ7bjrKSjD1kcWKG3VwOoAk
PI4szn+Z/na65NdXlAB5gAo/alc0KMEscMNkgG2EAOaTmfrCjb8ID/B80R28/JElb9MtV+KolKTK
W6kX+xD3wjxZXILnhhHtI+Xt8rHRacCZVpRtKg3I8xrsfQTT+xCbw7E1VYtMYuj7xqmPyk/9FVkk
VgRZo2Ob957MIwvB1AmvI9U5dYpGSpSkqzghqN6j/eLyDuqApS2+ZSZ3L7vVPQbtGRUNcgOs0o4P
VdcSiQmt4kDccA0fypBYVNeV+p3jS1NNjz2LY3PLEgGKBXBzzKuRBfpTMWE7tnkfgw1yRIe3PUz1
V8Yn2won+MOkuasTlFfq5KZGGrvWTwkx8+xobo1ybQXaSXAbLI66y36wXIt+Z/86uJVA+uDGQuHw
hCe5AjpIbupg2El/IkUS7dB54wuzw7Jl+2sNqSOsJh3AA0YCQs2fyMWGY5GYQOSadsmLdj04xUO3
mCgu5I+sSvj2p/s8WSqH6Lgc29oc5Fb+tZ4/iEyW0q2sa60Y/Zipdb7mE5ykcJvtJVfa+XaxS55J
d5yzmU/7TWkq8FPwjypguOvUEjm0ANtJhCW2TvyALX4n9cpXrMAectewWXsQdO33l5UghZZByKdh
epsyy3Qx6qSuNCHoXgdbcYVd9c1/hCy78Fijd3TH4kwWZZFhODYFX+pC0JSmf8B84ZeOR9ufu65u
FAts6NJfbmefCaQsEoUCjSsiQwgk2H7WfJNE91+8enV8lO1VmK1P2xgSZIJjbvdedyWb4ZPo5njD
+1bpMORtGoeODSrQASOvpDNLHUhL8UCOMEPYR7e29dS7Yjc447Gz5itm1XPTtT7F0VkmsKM5oSXW
MbxW++G78e0/C+GGtwSEiyxRLZbMzXi/EkklnE3d5CHWHnGi5XNeR2bRXNWKaJYq4+WxmW2hHfvf
o6QXm4SiBeYBB92wsYmZ76f2obBLD9QiCrYJh6BDGca4+9s22i+TXEml/C3WGq4VRFmAd/seAX7K
Md6DIcZ0r8JmKtTqLaaPs74i5XeiPOhhBeLNoLGxX+WQiDJoAPoebUKJUPzwrez1f7NTifI8Xq2L
CW0gIYj2Miq8SLsiW7zDjPlsNw/s9zhLQ8oNi0jSNMI4GgA8+DAOwhHDNzuGSiwZ1C0QckMciQMx
TG86ttb4ZdrpT8UHq6IIijUpsVmtbXJIZ6nPylaoZLIf0spXM0gsAEA/GiCpG8D1pE/2Zc3OPA7j
kNgf1lQCLojHDuVxnNFEOvgGpQCgy7uuf5kbIO0IaGakT5cFnV8ARJLIo5QAkDBgXFKSNMyEKWmp
S0Hn9hhpJ+9IFE4eDLAwFN7fX9uUNOpxgb07UPg2kNZntvQqOpiQ8tR9Kzvk0R85LNc++1qUOMqz
h34I+xEpc5B3gN1Jb/jRMAVWNnye1VFSiJWu0uFSKfpMaQx8rCN2TcEWZ4Os0SteytI07sEacGAV
gZgfjXJlTs3byBigl389O7Iz7YodeifgZkSfzfr77IfSj/LkGIj9TYkZGsQqsuUdWZkNKKEnDRNJ
qcvC+/t/dJMlgNEqKNbQuRYvo4upd5oUJOQ6/bVGy9+qjwRD3bBZW0bEX0/8megG/D20vg2kq3Q9
rR3AdazW4F7Wpy9hNVlNDRLkHI327lGLSgeQJA7D4YhDXZJInaYg+wPQTyQJMYvQO/iYmSVhP9qB
JZwRH0n4OxOFmSPQO+uKwtN7hvqiKeFYtDDM5hWYP0U1oVfJm/1w1/OlxdDrLA0iJ4kROlFR8AwF
eN6pF+Tjkkp5HYOn5iA2yCUJI04HnCVMGZFyLysn2baTlTzK65YxxNiAEknB4ALl0oncqLW0LzmE
RdgaNnMWsAP5e9RhyrwgiR+mIoGj41S/mNPEZNIrKVjkozQepypgHCBLAHW1LOCp4MoIX0sEN6J6
gEq31dUooLYFz7ajQ+Qt3xkiyTe5pBP1rkl930hzo5SCKbSr4y90IX8v3AgKqrB/9NUYEmm+yTAL
62KUIZHbjU6MBhv/Nt9+pD3OfIUpcsahbtyj+GiqCgwXTQImGBUoE0mssibKcaYxIJPa3VJ7aT15
IBizGUe5/fU+JZ25NVA+IwnmL1+LGH8AMs1VaiUJGDxJNZTfYbRkuWPI3AglJ9pRJlkY8jQmSkYO
U/dEp/aKK+EPKbW23A2IXRiTRUQG8w4dlpWw6lJRKKSgxAwJMtbcS76BfNkRXaDlo9Z7WbWNyLWW
Rg/s8cUoJLne4BKQRksKgd6MiaBFx8RkkZpRz3p3bB4kaIdJpgWqV/rFPStxlgxRgkAJpJYeoELv
rS1i9DW2e4ZiGxkJyGI0kAqh7olTpD6ZmHBNNYGoMMA4aA94PcwOz4sGAizUtd3LZ7hlkbIi8dge
RuzHYPNpwPIx0cFLgK4O1DE31QbVasao9lbigxoFqmcKliPEM5uQkVo1YYEXhXJbPhNIdA6vpvYV
UKVO4oRM4JCts1uJo42iEJEUC7WEFwXBDmqeI+3NFxrz8qmdl1NVba0UPcOpaS0YJHtk+INb7WUU
UyNb3RdXhKk9tBJsW/71kwICeZDhKvAqDL3T9du+xzRR3aOBGKvAQspybEFMBmYa5eIfUg9IAmOn
iNasyNMbO34FeLUC8IGBklfCvuA7oTY7fcbGMZDX7oSlac0kn/QbcVYaZx5C0Zo0ZTalnGORPG59
SrImqeEvY/yazkxGNYuGDnAOQSOBZCMRsDKpzRju51MjY3jcppXy2HVGUgKsdjx1Tv2gmCJQiYlo
y6EvrL0CMdiZOlOuzMkqgmg3/Sh+MPtUW663EklPwmlGNM8taZTpX9DeBDYoKCVDJyXQU5E1OHjq
HFhPne0A/akmPQ03ZXOBIiWoSQlan/QtcvPEgZ+Ue/Iq0HNzrDyGp2xGzZVE6jGXcKLeKB0OVrzX
vdHz72bJ7A6YsnDiW7lh5JebRwq2LZBGayqMmAqcqOoVoT+j6dmjBxc2s5WwgGE2c4WVBCr/GuEI
fTmM6AbEdljk5rBcz8lt3n+/fGwsRShz7FOtV2sJYiSgbcYy2Gd0xnW26VyfitADKc3cJu0EEJNA
7FVbiUrAeb6X+tNlNbbdCgELS/hYnsBS3qlbdfGUo0QBKeOhd3gHL5l9s/NdCcN1jTfuxAeGvI33
hQwX/i2Pus7qigM1BaHejX+SbfjRy7/oIL6xCIOjYfOM0RqmepS9ZWkSclIK426dyRYAexEemisZ
JHyc13jhrcDK5bbUE0jTVyUl5F8AxasiQgWwP8lPkT8qtws2YTO3tKQbMrIrmvyOKW3L1tfSiJGu
pHUiiIwLEdK4qxLN5RvBVq4yOy4tJTTfO2dxinsxMktmX4icGv3gWMuljCbGXdd0C5GrxOY022n0
pcHIUnQtoe3AMJitp8ZaFmUwZRzP07KEJCMff5I6Qm4ZlnAf3RAA0z8YBGLJoyyGz7jIl2PyAriX
CdrTYTCLXQ4GJDJ7xc6GNhMVQTCQPACJQjwrXURNs0iNioioYA4D03YgSv7COeDQkh97ez42gOia
WN2brdAioDZDsgdFwL7Yqd1gLCAuuqwTgzDdS+UhT4+qwsoqN2UoGkAfwNIKgA9yzivbnFOtqQCG
LAZzZYEFEzN90R3ii+XfjXcANagEL7sZPLJkwjAYlmDKKdBCV0SOCF56U9Us+SA6ZLll4q2iMbWv
+Z6QT2s2CxR5M9QIJDnBQAs28ejKwhTG+Mg+uovAmumt4i496MBG4hRTBdYu6Wey1sOZEqmrroiN
po1ROg/U6x6dADAjWtUOgNNoBXzI8xgnu+kaKw2pO6/Jy84XI2goXwOhYjiSRerUUr5qQE/gDpXH
TIY2P+WnQLrMMCv8uGgJ+s/AvcKYjBO9GVeZq+81Kwv42CTAKX8QAbau9tWHpGvpw1D6TUU+ZHSM
7jhT2pXXmkMKAMaBFFP+AM9g89ZY6Un+/8pX+kgfFCPBh9S/JHuygq9j/Z7QxYJwzWMWgjc/I2Y6
JRipiHIf5f2ZNjehtuC9N/qOtNyEV4XLOeKdbE5DUN2UaBgwUXC2PiRQmSEL1UWwU1NBdcrjupEb
KJhHVv1z/IAvA8m9Fb3EmEF7NbzkqrpmTn1tKbqWSvnHEBYGV08wn+61d4Z9fOCs8U1GD5JHV8m4
Y22TbObua3mUf+RRys1LA3mDYS6ubBX29E3+npeowhG+35kZALbsZiWQ9o86q7NYwjxfkGam8D4/
K5if8F0evKWvoZUzyznnIw3kUf35GWnLUQV/mauZBJx78Jo4y647hHehRdbhmbpteeG67kFZKXj0
2iia0UTuG8yBo4xqpx5oDZJvra2/J2ZjGW8jU+imxayKLZQjjpwqN0mB6a8EDG2Svez87+Iei7ag
P6w8/UZiktSwtCQ/aOX52oInxKBhBst4JAs0ylX4lazQVM+ShQzgm//AVHHTFVcqUtejL+Zqn/qk
Of+oe91ec1uMfKZW5YjvQIhBFs7Zfz+e8lGM+axhkd+00pIrqyxLc9Swoj0ZcJ9ASkOiG7GcPyCl
2T5TMOYCvhngffQ+bc1rnaxW8Ir45xxZAAAA945wFf4QH/XQbp4ltPIqFo3l5l2MSabfQqlY04WZ
ZEQKhtDkj7sYvIImMJQLzWxfy32HpwbPO4zreCv7X4ukwk0l9VHYDdATzAiDXd6g7IM8h3/jK9Pf
dQ5B3ylq07dY1fjNlHUlmF6pBcu4mClEVwnVkCDcSTYqn7ZqS5rFZ1Z+V9xj2/M7Q9tt1/x9wDQg
N4hqhJgj2pKXnIrmpf9GOlPlkfDJaG8sOA7WB1WpUFDnusz3C0bTxGvlNrkjM6Dgj8KtTDgG+B2z
p75VhlkfKhUJgFHzH/0SrO4Z7rSrdto9ePvQB2NdxwwHUakQEPaYQR1mqMZJ35X0dmTWBbdvwk9v
oBF3urYZwCcDCyH9IREDtNxDegTpkAnyN+9v9xBl4E/LhBZN0hRtY5uiSwcd+JcwjezIEzJPFOnE
t+FQ3JSusWdWMDY/1Eoa9SDlyh6DaQKkgTqJDP0sOzi6dG94wCu0E0YRaPNTaZIqK7Kxse/QRRzf
lgmidQXmm6LTrRbcTQzP2swiABEKqEDS/KWbGX6scPwkLugw3POoIuzCg+Ysh+gh22VO7P5TVRVQ
B7/FUZGyEpoGPfwZl4FoNuiaW+IXErc0SzRAr2gqVn1r3DGvvc3wsZJKBcsi8xNhbnkhSH8Orx8o
V65hRT+5r6KbYeOA1bOnUfV/2eRveXgCn155RZ7nQy4jyW6ANiD+jCpzvJmfxecUW2UpsDvQUQdM
SbaY81Nz6K5ZnbftVM3gAYciqRs7Fl0Xc1mDfDzIsQKJAA3oxywgJQzDZo5Obp7tpyx6u0KpQ1UF
g7lANgGwuJfdiQjPtWx2eIxWi6XneDWx1oE3L7+VTCo9jPQ66Y1QgGNgADWNFmvsB3PSZ7fR/q2X
tJJFXQUaeLD6koMsHgwJnNkUwNRLMV5OGCBmYGkWFvPpsun3K5HUbRD3XZVkNY6UvAcXWwMXd2Qn
L2CtxoJMct+//JuDYH5MBd/zxjqHVkhcHYsTosA1gaoQdt2V8ACasFsJjDrKPny5HHW2FFQEWdew
ymUAvYdKCUXV76qoHIQg9CuT8NuUvv2/SaDitDBNht6qvRCIEeavQ9WcMlbkJM9Wug66VoJ61hqx
MfMhmHYDXji0jQv8vPCBdKbKa9/1Q3sAV5hdpTv/A9mE9dxknSAVR/Va1cYmgfBsqO22ee2a75cP
8ONVfkk9KmamgpaHkYITVNvj0lvR9+Upc8lC6tSYk5O2tizYyQ2ZdP2D99/WrbQ6W5okqJ/mGd1q
COd22f6juOX47nIA+uqf1Hy2XkVraVQ4KdV5UWexIS+U/Ka9Ga/TA2EGUR/zPandN19yjKCbl8+X
JZMKK3XB8Q3nQ2Y2vlRNY84D+rgxqxy6aSaouMhgqNUwQUZpBpJk+JlWwg08+V4z/Z8Ezs4HoFEZ
f5QJGu9fJimxmvkpklJMV1O/4DGSR57uemOmBeDiEzzfo2dw/EUGoAv+wF62LqG1UCpiavogCmlT
CUH9k2yjkZE8rMd86RwZS9vaiHfQ5a9HMwR93PBrgeTgV4/audH5QeGhpVGY2Z57jV6Hp0Y0gbC+
vLfPGWDyRUe60gGeEoIZfTZz5DrGl+4B3rJn1fQ2TWl14lQ0LQGlqzclfouQD24KzAM/yGYWrS1L
CBVQuyRUo7nECVccmC+Gxcp08RotMMbBbj4e1gdLRVUQU8t+ptYIO181DCkBLt/i79Tbev8nqzNb
eQRy64+iPeC36MnRuekmP26Q/A5Tai16YUbJIx89+IADvWwvm364EkSdXiYKgxGmSECFanzXeM3p
FYnVc2HJoE5umSeuTUooI3pkkixx9TftQdwLh37fXBv76JrVX900CRU7fZi52lhajAZwK4kZ7qBG
/zaHh6kEHv3kXT64zZe4shJCORqXJX6n1B0WqezB1mJTioBHMV0JNwRoJmyA2s7ybZZalDvN8bK0
yQKJOZg91HHfASi6XuzLem1+rJValEGIhZIV49xiXwXI+rX8rrGCwrYjrSRQ5hALctiqJSTkPzvs
haGvkHvgvFJweZOVY9YKK0kHztKFlTgqIZmiti6qGOIIQs8veD7S1WeJ2VYLjFM6OAQBIUN3Lxcx
4bsxQXzIfxqPBM439+bbguwdA0efuXzw/4jDyxhU5Zi/prfVQ9UPsXSTkuyfFC+FnfYw3pFrpbv+
x7IT1gX/K41+S0mzr4KsEJE8OYY3/kFARb8ze1e7/6C6cpk2Qt6hZx9tJY9KD9SlHsW5K7DIx3P5
G6hu610RSg9VUihOZnD9bjbiF9AAiWbBY86sLn0WkNy5s+Gdg5FsA/0ozLPR51tWWExYsI0TzN3D
OA5m3NxPQ8mIvhvvYSIFDXZFECT1bGguruay70VIEb1fjrB49T5BPaqwmE8pYuinZ3oqi8p/UklJ
5ayWs6B22ufhqBMcNzJVGf0UvAH/0ZiqO4MtcLpNvrCEn0cVyNYAOqQDkgPrEFQaNIPTOB9kIQvS
InpVOm03iKz8bvODrURQ8bjIEm6JdBEtWLEEvt9uwr8W1rwfSwgVgqta9QcjU7Ig05GS8/JVypev
pWCwLhfyLc6+1UoZKgobAEU2Yg3KRHvuVkQxj9S+fq3v/UGSep5t4OtgUhLYsJiAOgPKLztuMHKN
z9DobdAjfM1vCJFTYndXDUb73tveIuWo2C1fLt81G0HsVDAdm3tFxcw+zGI8gIWUDJnrtnKdBZz3
J0nV5sdbqUk9HEe957V6wKEOUm77KsgzAENR/L1LY/NwFbooN8tmtStHBfnojCLssbg1nOSnQeLk
AeUmxmW9/RZeCaP8KhX4pIukDA9EwTY6CzU9C61stM7U70YAREj+nSCYkloQKxk5X6dFeRvLOIIK
CF4RYZK6xqsuS1WEXQFgTJPNO+BvqMDsuHgLhuaEa5k3Qc+xq1gKn3/DU6mUxWDWY67TGgp3bhwg
yZdKmE0MVEayoN+DNP5nsstvFdZzlSWWMh01lZqkG3JSNyXtSXAWopqv3EjQtt0XTv6oseuX5zHz
RFWaKi7HRoFW1JCp3MYPAJAgQ75euG+PwFZ2CXIiE6efJZG6dUM5CqNqgcQiNnsQZQAIDwvLBGhz
lKwOiHXOcB+zl62IpZwGu1NFKY9pwTEz+AnEqli/GJARxjvtpbTU/eLlusddExpU3ixQjR4klrdu
ysb6DkbXwcUKSjL8ttVzuUimulB9csjmlWagSAwmMoeM5I93GP8cbQGFndnsr1LWjbh59aMSL4Mx
hKQZND7I3Jd4pCx5jvZQSD6vl7wQ7MjBQ3PDuRxnz78r0MFXosj/XymJXLXiuKbMAz550bOHTHIv
/32ash5Fh1MBxH1WAuIo53spL/JAU4aHhJ8WUw7767IJH4ZGcjtFtyTQX/YTUNZbjUUhsHV7gWkQ
WbCIMZAzxK+liTIgn2R5EA2venQTy/uquit9Bn/8RnsZOq7EUFbaV/WghXOYI94VT5q77MDu/t34
MrsSiIh0J79KWdQBH4sKp45xKpKK7guqJ1OrxnkwKYs7pepVWgN70PcPM7a281RzRFFyBn26V4XZ
bbvcrZPicZSAS+tP9W4BZbHUG/bYqLt4UA9lGb6Tpmo5cJ4WhfeclO+jXCydTCm/FIoQmSkaX307
craQFN+KOrHGefbGsfouioW9dO1O7KPUbMWysDM1t4d8PAx6/9pPqoXUK2T45qbVrg6cslrdyDEm
puG7Tu1TNn7REsYXPY/pp6dLGW1a+4qWdQkcEINRuvAyK6iveJc9g6UDlccJStkmPLHNsf+W5J7f
M3TYtMr1M4VSosd6oqI0HEkU4yADLgFw4TmH3/vgsvBNUiSezb9vcpGHxOfTiFKqyGOxBh1JFix5
a2eY7qpks1m+xiwm040Sy6kgKjhzEScXfQ/lgM9EqIJBAuSGXv8u3462CBg/Vjq1FUnWilHJRRwt
9VCCYTYAL2uPJmis78fayVqdYdlblveZb58xKPnFgidnhLQ3C4MaYz8AnIvGp8uWtyUDYz88umY8
xg/o9KzJR2OWpR45/eg/FFVrie3wVieRc1nM+f0JMoiVGOrIeD6LlmyEmG4p7a4WrEHlLb25z0cA
wPIsa9/6QGtpVBqGzyNVUTSQ53IRepMt2cIOcau8LjBZBNn3KP/GbyKTE5toQQdiA6somihhdAu7
M6f3W6pWy1j5bRZoIiDHl+naGGLP53KTm3NT8ztXibXd5YPdVvVTJOVkdZKri9pBpDqWHpdzTtUF
WoS5e5+1y7D9CT8lUV6mxDPqpXqTYR32XeNuteRrro8oZ2a7Qn+5rNRWOFyfI2UtWtKhGdR3eIEJ
k1nVuzJWWGV6kqNe+lSUiRQKXkNdDm1y3Qp3GPGxxD0gWgmRXuiyin7bTvb76OhVPKHIwnIo8ZH8
+ZqXD037IPvu5SM7B71FbrU6s488cpVblcI0Kgu+EBbhfCAV+WQZwyEIvIO1zE7yPL+iwnj4Az40
kl1cOMmPx/tKMEax0Oxf8LH06+ZYyBZgfT74XdK9Ttpljce6V7YuMzL4jdcz6JJQSqW+nSAsIWph
aoXtWP1QpxgcrBZ7eeABbthYIHfR7pa3ifW0I3kbpeZaKA15JddlKEaga0d9mPA9lt6imeKT4mHI
3Wox3TT+ffA/kUc9stpuHvN+GMtg0T25CniQ5YYsvoYNuzyRQXRefbqJxzDYoC1lkMg/dT8C0Npe
YRYvyde4dHBUdjqpcSUbS1xjGITgPQ07IBN7OXOkZqtIdKIMlQdqxdinYJAsA0I3RJblpiuCwgTI
Nde/YQ0Fb56cLArAPxYNrAlRwRC0LEZep30V6IAik0Pw3M9PGpuDa9PoVmKoQFiURmX0UVfB6CRM
BhaP4Y8OnH+cJwIZkrWQx9KJciu5U5dx1lu4lXScRyw9CXsgAzLMeitZQ0Xo98nR5Qp9qHmjLBLx
a2f7XmtWt2loyXsZ/Y/SFV/mzmS9arfVAsWYhHEdjP9T9tctijb1i45sbZHsKFlcAfxOepXblwPw
xkUMvT7FUOaXoK3MiaMBMWFvN80t2OnsulXMDq+gy5LIXzpzqJUkovDKa+duStslUqNA4kDs1Bqm
zIRp24jpJ8pQWYWBQUuu0HFmQM48FC64Jy2lwdQ7IjrpialW+O2yTpveqxN2Swz3A5Kb7qMMolRo
adel8F6E12PqpNjoue9t2c0OgFBjznFuWcVKHt2pAsoI6Ip7yAPe3v1iF8DT5HzMxXWm4YFn8uv0
5Q9GfbdsZC2Uium+lgAGoKlT9ILDhzQHN6NwhfFCDOOpwAQjEC1mbGPag5V/bIXgtVwqzqeDMbR+
NqQf83g9MJFaVzv8PfUYqe+gyPv7I9KuVrRF32ljWOKV6XtkU0K6JvyyZHAadNT/4AZrYZTDLSof
z3HbpgFXq1e5EN/rQpn+S7RaC6F8jQdOVs/NMJPGVt4JLzH3YKBqZRJYRswe/dC+M/xgy/PWAinP
G0Rx4Ti/TwMN5KfPDd6ynAMKxMxSPERI0Jr9S3gE+BhmIAAqpWDh5DSaiH6nc4OsFgHA1P0otUY5
Maelsv5Fr5UYSq8mlAxu9kP0Se9BZaaj703A9mUBfDuj/Sewe1vFRmCZ4BkI4BkeVD/UddYnjWyo
tU4iymAPICRPvXjPefIVKx/discrQfSsnxQpSa3EVY6FBNVUYIONxHrQblrFpy4KHTiaMcuwKoQK
hxMC+zd12hCsMGRVNspNcQdaOOYDaUOkBpRoCUQFsgAcSEokGNCw8d0aNT5Y7zQ4PrKc8z67s12j
/csqqWzFf4jDBW3IAprcdPwfAXgzdETcaIULXmSt1+265ANFs3DGXczsS218NSBbKqKEGQxFR1v9
1O6lXB20voPAanbJGIZvKzelukO7L5ht4B2Y2h1z6Wkj/p/IpEKWxqPxPGtaHUT510q5m5rbOq6s
KmPhRpB4TmUIGuFiBJwm2ulnPj03fuxrhVzjngFsv4ipD3mfHwXrF1c0q6O+eZIraZRrY8QkUvJI
qQNJfJgAw97MvX05emxL0CSCGYQ0jkbqGeSpFIQSabBRRbxVcSK305J5cC9L2UgJcGqfUqhbcqzr
ph6Aex0IkWxmfORJ1cMist51Gw1RMEesxFCGp846QId0EUYAK7OaJ4J22nzjGgtAOZNVP6GDbkel
1fzPginrW7TCjyoDb0lCr43FwpvIEngTbn0nh7Z+SzK7qXT/pYF1oi91wSiZmumtNsPRMAAnWqpV
X0sYfgNu5y3rLmPZCWWJs9HNmd/5daB1kyvwrVMYzmUb2ao9nGhDPfyQueooApQVXIsHvxpYfgB1
/UEx6JsYssIyhymy3HlLLQ385KKuYgv1DDwqzYYOWKR8FUxuHXyMXAAPjKxTxE/DQwxWQ1axQ2JI
pAtW7YyR00KKm4Dn9y3Ws6UaRMzJTRc9TImA1Z8bMXlPx+yot89KC2IE/7nT/4+0L1tuHGeafSJG
cF9uuYiSvMi7275hqN1t7vvOpz8J9/nGNIRf6PFETMxNR7gEsFAoVGVlvuVa4mXFbBfzYwjOIj2y
G0wAYxjY9MKlszMrQh7T+EW0+M1yParHshScsl6cKS/cBnmB9DIId5zvxbrGVntHl8XqMSqjJkUo
HJ0Wsj6QpwrcObFnjAsTeoLQFXn9KOZVtjZJxZEi0KTM6GEyPBK94wXYqc6e3v9MGvAeMqwrZW2M
iibg8Yuk1kItbLEyW51bJx73cwW0g/HA2UmeT5B/Xz07CwHMR0WcNEflPj1OLnTVEnd6DjYQoJll
KE3JWz20udGDdZWhJQ1OcB1p3AnlVjTMRg8FJ/L9RAe+D2lhwTM8A4+0+YIXP1jFCdIA/8caVW9J
9W4aklarjs0b4d2LDqbmEGrc5JpACzLd+VbeA/VxoPoALCD0oF93dZjVoZd6E+vbD4DHgA99k/zE
OPum8wvo8dnf+Ygrc1SEVJCoiijykO2UfmiYZyCXz/PgNDgbMgZ9Cr+9yDnZK9NxIJ5CePaAQD2Z
4VCtKDZj1Mq0ZhfoN4l8OL8o9t8HIM0EYhDEllSib2ZhkaUqcREjceTxJU1F57wFZtQ3pH9M0Cn+
qDTCoqW4WDAtYbzJTndTRLZ2Zx11e4Zc+02+GZ955ThmorA2SmXgEH7OFCPAukB4PbriE5kMNt3p
DsM2Cv5zcAKewQT0cH6tnN3UqOjVi1E8iRKW2omNPQDTt/Akb1h51npdVMjqhAA66xmuMx2KuUsO
Ce8JEl6YyOd5O9OQIhlI8qHUiaGMr2erk9oyiEg6APIaR5YqW5ENT7Tkb3mHgvELqFdjqoumbMgF
AKxLqK4ercieQNhJOiDdhXKX2c07KXWHrsX5SMw7BkTXiiGRuRlMI39dWjorZgX2vRogXSQiXuGG
nvpSeZafedlvbhAmf41+T6ytUT5hLV1VgaYZPrEJblXAL+Vd+AAiUu8v8IKsgL+2RXlHHUWTUIqw
VWA8L7bbJ5XoRwKlsBc3f9PMZzgJNAABOgbvFSoF9LB/mQymXLVSfZSDGxNkiBjEFcqFF3cZqzJl
ywRxMRBWqO9Q30ssm7wCbzeJuxO4+SV7uei2g1Pu6k1xxSNzZYxvY6gFFyZkBhEQT8TNoNU5GFP8
8b1AYOBhGvDa3KcXRKTlTbebJwIfk5GBi9xaCGs3TbDYm0THnQh5fPXLosmVtrb08qgbuTOXlyHm
m4eOp5nF8EcoT+Lljseaqp+83SE5rDXKXFSYliMZVrYpnpfGXjxCzs8dZiYORzn/F2MkYK7yHjFq
DH0eY5LxD26zS734NWsd4XHw+h1YEQ3vG72lLwbJHq8MxlOvyEWP+FipudsrgOBb0e9xXLisL6fT
E0TAE2OVmJk2VTD0fzWUqXNUVwu2Udx3O4xobzrUNT80ADgZAMsr4JFgCDRVTTp5vy/ZIGDOGAHS
EG+s4UmRb1Xz5fy1xTNBhaiuUdpFVFJkbu1Oq5/TwZeU+/MmGDejuV4FFZnUvg0wJCSgI2thaF+7
AUE4J0ywF4FREhMHFzVLKpPpAKttuijDzdjd1fJFlm7F4RuPSaziHxv0026MKgVbhY1Cm/RdiW1g
9A7mTeVNJqqJ5jYCS2TKgXOwSrEICrKhqSBthPoy9WgumklX+yCvjsI9DtA+vBo36qaAMm3mnP9E
rHvxiyUqgZ/NCqRC7UdkMG//gNwwM4bpZDffxC5P+5jpEat1Ud9LGQq1WEoUAyT9LgOrZ8o5NyxQ
B8g3FPC/QH0Qh5Q6oaZQlnOV4WPJPjIYlPKeBNMu/eBy8XsXs7s5qBKjv6ADZyW8XwxTx0mKxarr
TRju3AwXom3+ztxFtBsUZE07jb0aU8OOxdEV5lqlTtjUZ3obT7BKsM4LxJRKJ7zSPIIksfblZrzg
Ka+wHnxo2WK6XCTJ2wliKzJGrQsaFQgIAk5w01vDsIsLUJe6JsENhLbCI01j+Aws4n7UkbkBmUqt
UajqaBAXWBSrGyE+5LzazUdFg7qvvhig7itBkVtRb4UCjWiXsFwKnnAEQz3BQfBPAKP88MUYdVe1
Yy2PghiXxyy9qzEJKtfAeGLsFIV1998f7S+mqKdrhAw0DxaYkl9nh7AF185wURaOBoFRcTvwbkfe
d6JiVl/kStRHZXmstNbuhNqOqs13VkTEoAkaQjqRxlH7um2qtCBJ/IzaBrrqCI2qTWob8YYXqz7o
FE/8AkPimioRJAQdhNsgaINQbpDEQ9ExRmHOLiHcbIHsJr1FJ85OZbe5rl9EKNhfk9HCcct7RzCu
N0CpP38BFZwLyLHVbdmVx1rcjclTnF1mJS+EMFJDgIFxdYoS6EFRdfia05hFOEEBBZ8tRfO03E8/
u9yGBhZ5O8wXVeKd/4RMJ1lZo3wSFfXYEJsSL0zruoaIqdVz58R4Jig/zAyg4IDrJ7Am7W1xc6+G
FqAt3mSgcqs3uK4xfr09vyp2VMS0sEwAdsjYqBg1giSsqzXEqOKy2RWb+kouN/pluoNIn1M9KpPP
7caRv3jinCuLZBdWOa84AL0lj9jI0UmPopdvJcAhfqkAY2Rb9Cg0l9e04q6RchQdHHKhOMNiVNrj
e7PTtqVTPbcKUmAyxdig6Oef31b2lzRBri4SPWH6MgcGOFeMMZZfM8ii57+EkusrxBdOd/HTAnVr
G1VpWvOgABLROf1e12wUWMSr5ULwsgvrFeUIaHOCeNglg368w81bHeUzS1NofTKr6XFBi07CXJ/+
DXkjEChC+ud/G0g5SatGYqCBEP/4A+OmHriNwYcv7/Ld4sm2sNO9X+e/F6sAB0wtikfQqEEPnC4s
iq2Szy3EFqGmnV+Piy3/xsjkfdXZ4g5t4uv+RjA9YbS5NWFmDLM05AgiRolOuLgHde6lJiOfcZte
E0mb5PkDb+L8Rd+defBWtqiY3CdamCcabLWe9iZd1ki5wCTi5w/At0B66D+vjUqZ9SJK1Lb7QGWM
s036/OlVDRHeJwmvd5nnlOyM8nN5NMfwIKUiqhGt+Aqhu+6SjM+lvvaadp4ORuzuOgH9hsJBCjNv
OVL8QBUE7GC03FeYRXUjQ8UDnCytrWCuVrkQkp8c1yQn+eSkr4xQF09rRHmnBxmMbKSNARHv4EX9
RV5V+UZ4WXiM+//HNn6uibqE5MhM80WoS8yYjuBq7w61Mz0rd2j9KA7hkBsvYt64AXG8cyukHDON
tKorFRGVpLKzh/l9Vlr3ppcne9YQo3k0DqyHI8765wopv1SrPMuQo5EN/UAPb+IaygkTxnZTvDu+
U5rGm8PCU9gSFQhgUeYEqQjCQEO0TMsbZdyI7T4zvpNeAklDlFE00QKX4tc7FYN+gliQl0YDpC2R
FA5cebfsyUELHG6Tmngc/b0kWSGihKhzajTDbaRGcthVuE8b13gjhJG1Q44bCSeqPaTb6oiOv4tw
yQM3Mh88hAqejOUiSNPjAMYYLOUoI0OKDSyUKKeBCClDz07Yi1suNSUrYK6s0XMATZF2kFXLSVfm
g9V/9D+Y2St7wGTR8hhvBN41xLNIFQGQ6/YQhMAzAbkR2N2KTfobfAtW5YiQvWuc/llR3PPhhZVH
rNdI5RElMFp9EiXpMRgPshQ+pPU1MPBXQyc/DlFkf8MYUaKDqj16oDSUvlmKTkpapEWBpHlzlDlB
eWgX2ba0fZI9nbfFPOZkcMQEs5eBNz+1l2mgBJHa40onQwLVi9XZwS4G/lbw07cEgrKc9wHzUKzM
URvZVbIyl3i1vlrNLp5mr4d+rbYpoYH6H9dFZV9TmJlih1GOV/n2D/+l4BRbMidO+Aa52TpJtE7O
+mpZ5N9X2bqBFmGkTuYCjVAo1V60zrCtLojGhAqIKpKGHbdOw0qJ1t+NimUy0qSoA3L8VSNk4Xfa
M0YuNyCQeEQqzXF+5ssA4+ESGoeYFodq59fVVZoqFHEXya8AjkLjb6tss0PgCqBEdxTQ+4IKhEuf
zTxwnybpomyTRqVc1wHQPW8EIwVChQfop4E9SbUVKM1AhKHddU7FZaNi5SqrpX6E1tWHDDGxIBZW
lxzHJjddsTdS3wxn1S3miic6yVsidRQKawIRdgIMX57vtWQGreBoT8q+zkY7FReHcx6YB2+1ofR5
AP15iEETAFXelAMIDdAhLWsbSzyIP7onzVG34YbfvGSei5VV6lzgLm4FK7SW16Kq7BApUZDechbG
NgHNekU1wQlBV3H6Tp4yOR6z4yTZ0QMBg4Ve09mhH4NA2JPxtMv8b2XR+PH/GKVysVyoBzOMJ/Dv
ONEDGeLCXoJpSINktOLkbvY7c4aX/7hQ6hTKCdKMHkKUR9VwCCsl9MwjV/CUhrD0A8Z9GbvBNe/s
s90GfxmUvpB5o6tH0LKItdJEKgFehBAM18IM1URrdLqER9rAPHko6hOZbWCQ6RJLVoh1LWdFdLTM
rdwdwuUi1f89oaJF2nv/2KDcMQyhkB0JJYauMZD0R8X8ebkDqy8JZI0zPmcOV0eK6Z8G4e/CNIh8
AkyQ0GhPxLTIjnHktN7SuMple2XdxY4CX5nx4QgcgvfkYoZswLihAymBfBIsQ19DtjxNhVkqVnEc
3hr541Upj47wZPa28j74kJ4M7Yr7KCIRi74FZTT1gRwwgV2nIevpNCulZuQpOGHmDyio9jMC3V19
CXqFx5bTCmL5iwwGGGTzIl4OdNugiCGtWfU15pU7qOUEfmc9zyHn5cp85qEPQrTTgVYA7v/rNo55
3WbWlGbHHiqlb0Dq4pWn7gDpFH/8gUuOF9x2BcthCDkhkYfXDZO+bbtUiIdYwS6Cfr3a6U6f+upo
Q44DP+G9dOct3l5BwAXesa6jlVn6xs2UugjDuEKxEVz3Tj5k14EV77s58XNh8hfA6r+TokGaAtzC
Jhp6Eh25yyyJgzhfiLuA0RtEoFvhenDqS8GvD8KOF8mYrcO1OSpmm5HYikFV/jG3gKEJvMmjY4k2
dheqQO7imRcZMt7A0Qre7UuO28nJWC2Vit1FLAu5sUQYCRcu0+tqQ8RHEvAG1m7ZO8l1BiaciNev
YceAT6O04miQhLHSmXAkUkKWnXSbyZ7lAXcMeRd7PMzP1fgf10lXdAPVyJTExFATIde0MB2mvqQO
LuLABsL44i+iK3NjgaqxMOmMiENXJEtZrrqg6MATo9mFbJv7HOqA6W9c/Yi2pBhTHyKOhgd7XzFE
opNZe0xfUKm3qteDUNZJiVukftKfQPUVOqEvHkJoZ+VuWnvfqZOjPC6rwDDJpkzXLSZT0fRckYqj
kVyq9SMm+86nFsxQuvr7JAlYJb1BkUtz3Jno2os3phhisjUB7y+vz8u0goE6MnmG/+h6yNiGsiUm
CSbES1+qN6bs8rmmWO6AnjV2CeVpUaSxawk44Qu5QroSxTZEfMmUluCpD91et6EyhnkOHo8Qa1Go
VqEpBD8wVVomfAlbQbcyDG8HcRjbwHH6RqxCPb4oeH081uUKWJJCqLRBN0lHy9yw4mFJABkStqZP
tMyqbe+aNoFhC1wue9ZloCiWgZ6MJipgmfvqEUMtBGNaoCoAYKrdy6YdLF6E8rTUxh4nZjB3ECkf
Sg+Aip5A10SpVNQaU1LHFnG4UX/k9b5QLd5dw3QMIORA/acBckM7RlpF1R8yEDD0BbMNsbuf8e8q
B3WA5OQVcN5xZJvtf7VKHSxZkie1TGJw0aBDH7Y20bkSHADkJOApUJh2ue9m3jrJh10dZUGdZyUP
MZ477nXMqWfA36oHy+m8aCtvC3kjVx73McS2CQFwVKzgm/QZiMtsDETBwB3j1/kHljO5F9AyiSDL
vO/+okfDypAIgPl/Bqk0fhACRbKqIj3GSWIr0rbtOJgwpk+uDFDuL7Zp1U8TdjFOn+PYsMXer9Sa
5x28ZVDeMXWzMJUVvMO8GgD5doEjdlBM7HFVbirdJtXh7Ir7HuF9LcpDMkUT2kDE5hn3yY22XTBv
v/jl5eIRe3xBZPZWAr1nGaJ2StTcgV+iiUMkIQHo6qd9lkGe+OHfX19oSf5jgkTOlc9n8phbadVG
R4Re21z8AhiOKuDKBrE37tMM+feVmTTpux7M8SR/NDWQbUZOvhdCe7zRfIwA93bhc2EHbA/5NEk5
OiSD5grljfRYvPWajb4W6EX9wPC6ECM4NeZwQD3oVle8fINZFF7vKOX/6SQmkZ4iM48upx+kvEEk
JUcLoEGi0c2b2OKaow6CptXCWKUzWCCETfxBoVz64dUCpY9rMGtfcNHgxCHobBwvR9ylOsSKTqg1
lriBtmMOnzSvJCyPcHnHDhS8SNv8LwSIWY6DSS2wyeHeBkKbOnES9DmFwcCJWw7Eb3IvS6GUq9ok
X6yAXfkOxTCZ+/m0SD119LbTmi7vomP1Q70qa7zF52vgRxqUpF/y0IdGmVP85n1G8kdPdxWdNUx0
Y4CL5k0QA7UtzRpGx+pNT0EwLwDpns9gpu0dEROGw8gZc2KFFpUggzVCj34CDo7LoYkGgEGPyJ3t
pL8pAeprR143hpnur8zQD+NBHeWpUAUEzNptwJC+7w4ghrgcwUABGdutuA2c+e7fR7S1SarsEEZJ
C4QmVjZOr33pKeKDqW3Pm2AeurUNKmrKFcZlqhRPteISvSWCHDEc4MIsnzjl/JP7/Ca/+cQ9Pr/W
xzavwqeixHoFqAoavKQpWeAJbDly6GFGATN2PCoUZgtUlfFUAo+HjEk76swVY9QLRYuPBsIhwn9Z
OqhpAKCLcSDB5bVAyev9ZGkrY9Rxi8tKndQC2INgkhI/jGphYyjjb3EJkiddT7JtHM7p5YBCCGaG
e14dhXnuVtap2kIWhFNcJmpxLNS3pH2oCmA50PNFtt4aPsgQ/POOQ3buzGLpqkLbRnKa1gZYg43W
NnCuVem5mR5H6zaCKsl5W0zAkSpD6grKICBOpZ0mhzrn3KMYhjJmDCm21skfl+vg/uVFxsXnhGAP
5xhkXg0rg9SNWy+qEUDMMgf6Z36fdgROpR+A8rPRH/ke5G69POqeTYK6D2YB/NLSvXkrO6qTHYhy
Zh7bYCOyUy61DfvQr5ZH3bTLMsRJbKBcovqjR+ozQCYjZzqArdvPruLn87vJdpXPr0f+fXXki0yV
hkHPoqNcvll16Azjex28xgmY1OTQOW+LlSqtt5I6g0ExC8MshOAA63DJ6o+dvDtvQGKuRoEKLvDC
KMvSpSZTEaopEQHUUg7oKEuutPmjGUAAHUrlKJAEu/yjPipszptmxRfMCaMzopEZmBM8hwT+jERB
5SS4Iviw4ULxrf1fEAay9nBlh0ZyaHEiZzWZhMHY5uhUmGEH1lW4Vha7daf36ELe9qjhnV8bK3ph
Lg95GNA/6KhRPpJJw1yawYwJByO9FKL4MhVmFyC1twayCEPZH4Qw4bSBWHnD2iTlKoulTvWoVhjl
ACzfsKf0PhUfz6+KtZNrE1RMDgZVGKZqrHDZJf5khA/9mHFMMFdhKig7oS2Hkhf599XhGkY5MVMV
G6en2354scRd2dyfXwUz9QGznajhPY0eEu14sjqHcyBHFejL5ndC3JA72YV6WBwJb8X+maegyPIF
k1D6Q+UWEC3aXG5kcZfJ4Fvs+qy5tORBOGTh/B5lmbyvZcHy0kJbbC0udI4TMs82OL9QH1IBlD95
EQhjWM3BUoivGUYByDyqtsVJgxxIdxH97EHIlb4U+8LnKXcz4/HKLk26Jylh3RsQx0OJvn4CRedG
Mmzpluxv41s308v570miO311A0MLxgHQ6aDvSJ21MKzjXJwH7G/W7yvxFz6taSOH9sKwfT9vitk5
QxFWVQmaD2Nuylf3LMM5gg4f5ntrb/RUx4IMR7RJ/doFD7RjXgg7nrT2qbOC9UPC8wOlUXR4T2gt
h2jWLHMC3i64AmSEaJvsljvwc0XbBIN13BE+soAvm0mZozKFbjJ1aP/AWcXc+0OXFV4BLN9njgEK
XNG2XtLSPb+pJ1EFORA05Q1gNfDIOmEgE9VKz7VFLo5997PMcjuLeS3ck5sGFjDloH2QTp4+VVM8
s2ZN1ApMfxHqDXP3gZjy/zUKjDJDReDUHCHPaEASQmrG0mv7Sd+iYKO4Adg/bAjG8OB7p88ByiAV
j7VB6uWuASPdsCmvSRW222b/n4kgf/73H2m1hTSdax8NXW3hUIMIVzS2CDXapbwY87/OjL+uiO5M
Y6i8KdMa+c6Ertrb1R8RtOw5QdYPlIZ/D+YhR+aJXp7Gqw+rkJUGrhSQEPpUg29knjsNb41+b/oa
tDyCB6KbHQI8MXOno1gnWiKgf0CCdbTg6Yxrapa5maQRTIwNhENbyETGv+cXOd2QGDKglzPF/vmP
d3KpYn06VKyRa+kmeG+ohze41voqt8ALOgGvJBaPo3bX86B7rFMMcQlsoqqgwUL3SI1eShf0rwDN
UH8nZWJLKqd6zTRAliAiWyUX6dfQGyc5VII1sTh2HQhLgEUKLE4gYm7TygL1jKhGS8/FEhZUaV8W
d3LvN8L2/Jc4yQXIlwBsWsNNhSuZxoODmE2r8yHCtGEpQ6BG92pF8wcVICt9vkhS8LMBpXDeJCv4
ARVOWALR0ju5HpOh1LRKgLuJe5JmE0Blu/sLUljGzSGt7VDRbwiTTK0M2FEOgwsizsSNAUAonghy
LOSKn7JOEWBHwBGjv0YIJalbP1G0KApyYJdHJ7hNXjI3OijXyREstG5ymzzykjhWrCWPFExpI2mE
PiN98w8lKqFogh4VoBzuig2u4eu2hcAmoR3nUSkxPPGLMXIWVlkwJHlCANS64mgZO3UW7UoTbSnu
OZ7Bs0KdqCRegARV2+IYKy/d8N5Ek52U3I3jWaFOVa/lhmZm+FDljB6l0+1Gv3a6n8VFNXuZ/tHp
jd3kisc0zQgXaLtaBEaFBvbJC0wPJCGAMiggFLmfKY+myXlunaaCwJWvDVD+rkCxa8qEGWHcyXPy
bPZARQ8V1BdMMwIpJttkkL3jKZSdJLuGqCCKA7qIpF456fiKqZU3ZVTnULs37Ly+sMKXeHzO8Uw/
HzUY2/fFDvXVTLOQxz5O86MSZNBTPTbz8byBU+ASWYmu6NhGULOeaJ0WmPpRII6IDwSCCtmRwM2d
FPawbd0WoCkn22Jo6yZzSo9j94QNhbJLamWrs9UU5BIzUQsbNv2T4sZ7HRjewZY8kLxwEVIn5WFi
DC1CZO4EzEO/TRbDnIO4hBLaDDwNCGygkwuIIhj8MMqe+TIPw3NS5/swRxAOCFKnJM9mGoayEgE9
aNwLJiRkgT3zhKe4ccdL5bHiJrxMJwEM83/mKCepxWhWKhl6J6q6T7qfYcxphTCdHSBFDQ8ECXwy
1KcShV6ahBTY4FzJHUHM/TTFNKi0S+puc94rGEEKUs2flqjoPnYVpgdbiH8JwmuQ+qL0VPJaE2wT
wPAAOI6CF91wkfMoLKIBVdGxv5Tj62rx6ub+/CrY+/VpgsrzpCBOQ+gI5kf87yFUBr8Jlrcmnl8w
IsYLEOR+pR6K2LFPW9S3AQB4HmYNOzYjrtd6bY/Jo1LfmwvE1XuOXzO3DtQJyJZ1zFuqlJ/NUtX0
YwmAs6Q8TeLPIEhtSechkcgnPlnQygiVUHQGqCC0DMI65pVl2V0OBlsQkl23L2rr6ZgUzwtbvTv/
vXjroq4QjC6gbG3BpNguV72e7cK8uBECg4MpZuVKqHJ97h/1ToznPAsqDX7RetKPybU2yb1S+a1r
+JKXeIDAdlxacWYk+jRJMykmiZaJLWDGR6vHDPfwgPwMzfZgM2S28fQXzXZmKFrZo1x/DGO1jOUK
UlI/9D1pqYBZ+Sfwko6yj7aEarl+Pv/tmGdtZZDyf9mazG6RENnDDIzAuIUXDGm091nImyBgJRr4
ephNxx2JIh79sso6UYvDcMJVfC9ljumTtp/g9L0d+8AV7/oDX/nu//CYT5vU6nRLGASjnXMi/Tq4
ZMAzd8CU8EQexSSd53WoTllLcHNhrgu8fEjXTln8GyurizkYSAvH3EOz2I8hGOdCEKRwlLsBjOaa
E3nWLo/sAhKsmM3iolJYhxF4PYwymEhITtgd1bQVIbaCjCfOPnD++AGZO1jYbCLcMbpZ41i1XT3y
ls5MhJBrYaQBtS8EOPLDVgmJgbCXLCRqm1fVztiWGGztX+TKbjfiJtuSAkSz0V46XlGMvV4TSrNg
4weZFnXlJWEwJbqAEzql8uQb5VR5eqLNGynVMv/8WWG6sALFF6jqYlJFo0co5sRq+zbEZTFthMME
kHq2mbboCF5q+3pTORa3d33aYiX+9GmRLkH34mzVphnhtv0YcchsIYesUnoVOzbwFCFQiqFT+Dzy
HVYUQnUCtDso9Z/STOlBB22UAsrpS3cvC3s9vT2/kaygs/771EVodJG5NB2UIgdzZ/YHqXpO8uus
ejxvhVExwN59roK6CcVpRuXKgJUE8i4khQyhp9H5PFQnoxbyxQx1+0mNGkRGBTOa8j6BnluZIzuw
fqtj5MrzRaxxy3ysZHy9LuoaVFu1rxaye8WltKnggeKOSGskduLxHIFsEZ1MANWM1j4qBafsX6Hc
AkeA1BWP3tjpusCewOYWarZm3U8xpzDGPl0rY8QrVwFkgfJ61IioO4+OetvsCNez/mLHl+Zh8TKI
aiy8+SHW5b5eHRWxwgTt/VSQrNdpA40tgtpOHTDQYIgWFVN+rYfpKKv1UV5PqMekqsMzQE66FzwI
nMDE2RJiH8rvv8A3eS1Uze78EeDuKXUGZj2PoyKu4ZwHsGFsAKbLbfNBtQFiIKyqsz3+VHijBKf9
OhK0dKLIhWItiMKoDznL7ZLIDXKK1gMbX+ALz4C3qbvOy67jFzwc8TzGPYhCceJwBciZoWtlm/qm
4AqvqrhBjh2ll2H+ZE2Z/a0t/Vwd9RmXDvKRKGyJmLfWTD9RkWBLF4EbPcfAJw4gQyNA3X8PmaL2
lPqQdacE+dDhdp2sEbJf7TJfqMXQgMJLD56MJmm93OoARE2D+F0VJMVe2sZwJmkqeC7FemCsvy4V
76a5C9Qihnx36yW5YwxIL6ZtsFF/KIAy2p3PH+hlXheoOH+QBAM6SQU8LajlLmlxHU3RcNvHgRuo
mNuvxE0pRpxyGNN9MDckg79SRTWWMjUokNBCIoEZVOVSTX8G0k+O9zB379MADdCqUqFIxBgGwif5
o5ANfYcb+TB/cOFYLo/nhJkdrcxR74lOC1pFD0AoVKXRQU0NRxyhyjHxMDDMRBsJGGZawe59ymPX
mF2e9uqCJ6CfXqcXNQB94SP4eSGv81S6wk7kcdwzfeKPjraonJJOqTUoi6YQBrsWg/kidOJfxvLA
525m3hFA8EC3VSOYZCq9bMtG00ZdtsAdIb7/uSIUX9nrmw/tO/c73rGyRkXOeJR7qD/i+Wfdoy/v
kQ4eYZt6h+bTRx0WsvYci7z1UfGylI1cKJqP9Q2u8KPa5D4hFA3s+Z4PtmZ5I+Z1VR2kaNBFokW6
lrSLrHma8dHCG9l8MtUns3s/vyCeCbLeVRJhKEJdmDFMqBV0ufRrvQMVpsWTBWVbMcmknALfoB8C
mKOTsspoQZQySFeNoXiR3mzUafpOMUdVga/EEDV0xui6azS0cTbMivVKaJ4IakIALjfYEuYSQFBc
g2ePua6VPTq2RynIybRlBv9YcrPEdoyTHLmZAZZByTGecvdX2/FFU1gJ7XqVVNCNJnEy2hir7CF9
B31QBwJgmNtIgN7msS+x4vvKFN3/L7oGyQEoE151KAUBESspPFJsVhceGnT/fDO6S51EfdeCihgp
V4Zaee03z8XsKv7oIuVBX9QWG+e8y8u8RVE+X0RzHTUl6m9h0HtW8JAuW2ibKcp7vjykaWubqFZl
w+RWjb5JgPcHE5ujDaYbQu1d+pVM2xE47FEqHStu7BpjHrqMEQQjsAdub5p5Uax3h4qn8SzpAqhC
8AFQJUi3+S0pAskKmGNMzFRVvqz653eH+z2omBqYWZeUFUmB7d5TMPcc7IwrGHPAiu7yxo95n4Ic
sFX4WUaxyoIBByizDoX8U+QKbrIeESqBzEObQVOA9vlqYOyCUbRGrCafd0t+10+GM8iPlnA1qrkj
97HTtIkvi72jNpE3ghDItJbt3FwpVW83MbjG2tmB+gxnk9lx4/NXUTmx2FQhwA5gXInM3tfTYTtG
eFzIPDA90wxoXlUT0MpTOqx+aua6CbD4rPfN9rVV3vvl53fcBbNwpooq/SmdUpqIgy52+IL61ejp
jqk7mCfZoJ7k5X8zXsV0mE9zdDul06ZQsCqYE6vQnsO7SvpxfkGsRAmgwv+th+ZMUoM8FTpZWF5j
8z5UXkGx4OhukPP4D2VWYru2QwWhxMqlCGpw1msFkCb07XdV4+nH9haEKn73nBxMt4NMVLlpXk3V
ma6WV0O1/6Liy7xLVsul4ouESUNpSbCfEcZmQDQZpjbOhQTQVeYFCZeXg3Ucgb9FCiADwYH89+tx
DMqgEJtEXF7r7L5PL2Yi6TS9iDWGpRPZRiHSPf81WSdAA6oYnV0DEC/6cukyYWgro5tfJby2agzY
LpXqDOnbeSsfXkfXffDgVPGEx7pOpsUWM6gXqepJHoBRTZL26pfdk3QlfAsAA2q7T1NU6BjFpJ7R
LVtelUN0I0OsR3D0y8XpLwnvb7jhJrysHVzbox7SVqUPuppiaWDcOWSD0xONtmhjYhYbxBulq/6c
EES5PWaWo4A2CeTpkC45HYfL50ovyqBfXmdRUNypGBZbHHNMqMpRYdmKohjbcYwTbygEBG7O52Sd
zZVxOsjMGqaljbKWXtEGmY+pB3nDbqvbBGZkbiCLVHPJo5n3PLjiZTJTBhUVGtdUKHMYmI0xv4Jw
YweSo9hy6n3tW57iB6Dhix35gjsYy1zmB0bc0PXTeaRsiJpuUXE4ZL88KpeQiHGDbXAAohm8giNf
BJgVWgG1BADujz0qs2jx3hXHSF5exdvmMrwmAyfx7WLYChj49+QNhSmh++QxbB3O9yQJ8cnxXBmm
oo6UpEExKBIIDavIfJwlcX6ZlrS+aiM12zTKpIdupS+xr6Ry/qpPVv6g5VYY7WKpNZw2lspfmamk
diGqxt6S4uRu6AVML1eYEoUU45RkbptO5vH8r2YePBWTYjo4CjH4R5UichDNDZo8IDUqhJ2sBraa
t47cPJ+3wgK4gRLj0wx1Dy1VO1low4mgXgRl5k3rx5BvibbFLZ8/j7ci4o+rZK8Je71ZIm15zbuN
kVxZpitEvJ43+bknn3q1HMrHxCWWgeJHeGyBYy+A6TXd+YDXGGA++rXAs8b06JU1yrHMMW1EaWoR
KC51cARNQD/ehTbkQJ3surqWIbPAZ2JnJujrL0bdAOqoKcX0JyJPYJMEeR56NR10JRQQL/HUz9nf
zCQsc0ThjEaultIYLujQSq9VcNTNyzzYj/9+bgT3C8S+kKgCVGSddLpTTdRzTJsjB9klD2QwZ8AW
QrKyIUwmLm+ym5VBGhCDIXJtBsiWqAstk0LMdY/IeMC4djuK6EANkcLJink2yO228vQ2TqBPT+oC
RnClBKUNHKR9/twyQ9pqFVQNQIpQw44bXXo1h6rdKGpXb3p0Z5xo1K+DsLnqmm6jdvFeaRNe6ko2
6OSIfZqmSddLQxQmPZiXV6l6ieMndR5sTdwH4iWuZu/8Kpn7CCodBEGUEkHq+3UfU21EQwJTs6+l
8pKOu1nkRD+Od1sENLj6TvkwB6Y14PxaZrEPGmlfm8p+HgrOm0JmR6V/TpFFxfIigPLzoiKWK71t
7ESMqyY3KNvY6IaLjvqr31RP0jXm1aE3CiadcSvdz6HdhhyfYa4WM+TgUcRAwAnUocpmNa4qWXxt
ChNCatqbbgReGdTcQWemc2oEvodWvH4CbYDyRh33ysedIkdOSqBH2kV91V3ID/llu2sPiiPtJWA9
s71ww0N0MN1zZZwKj0ULzeRcBClzOgO6Vd+EteZYWuAE6YNR8QBP7C39XCkVTNT/R9p1NcfNY8tf
xCrm8AqGyYqj+MKSLJtgBgPA8OtvU1u7HlO84rfeZ7t0BiBwcEKfbpXF2qRL/mpKA+JClO+bX6XT
BN9fg8W2JPIXPNTAwQERNP2Mi3PalIVmVGaJIHxP0SnYdhvlHb0kF5xZFDQf/+iZWVzahc3ZPmr4
iIWI2RT4oyuZ3vWUjE8T3xPI6PTnrPmUE47e4T9XFruUkl4udranGFnHdIQaOa/PU/0JQAT35xSR
1Js1poPFFUKxblIHAz5zPv9jWqUoBgpDUvJghqnLomAsxpXlTNv0xVteGJkFJENrJ5ybgwoXxo48
zV4VA6XNML+W6vyvjsmFrdkxseg4JH0cIg09mZuqh+SUAnGYInFB70G3zs8U5Kxi7QosXvYLo7Nz
kqixI5wYu6hvJkU+x590KurNaray6EMv7MyOBcIes9RK2Oma0jcMCBA4RffCo9LnesJdaUy3EIi8
akv9OZTas2Hw50ZW/JXDuZgzTUEKgN3Ad897q9XIS7MDqcJr602ToJlnSghWdKK4QMhdQwr4Y8Xg
8rL/Y3Cei4K2ztFijAm9aveDO41mAg7tsl8TedE6OfryjfhtbPZOqSpF7Qt6qK+6Vm15WG47u3ss
+i7+q4zs9zZ+xrgXDk1OpDJWOnt4nbBGFd46tE2UYxbAqUG7RfiFQVoILqiEA/ZhEbE2T7G20Flg
0WfmEMcUCxXsulUebLGn/Wbly00Hcn7zAaUEgh1TeGj2zg6sKqdKG1Ok9OZtdDdpo6PzH3rRpgsm
WD69GgCqRM15Pc9eipouDc+izzC11M7kMDzx9/OrzEsCWyOOC9pIQHX6h/haXgNZrZmchaNZPeSR
ZEr2KyteDB4Tx/6bVtvFouZAgCEp5KExnWlRQIuOLtiKAt0D2QcOSeppv0B5/Xc+B2VtUDJBVA8Y
h5lDTWLMIowljNbP7DgNcohtSwrImvvT7VsTXljypJfWZp7UiTJHjKM2VRHbnbKNcVLMIA3Wnr3F
BPLSzuxgRiWlIDNBNDFdPnFT4u4Jd3Sbs77tyNqivqpVI7u7tDY7jWXc650lYw9bTwLAviTllb6X
yHDqZcjDE/la+LQhBniaupaYE1HM2oKXD+fvrzg7nCWVMrnWU9SdhL5v8mYrtWm88swv1lEuljlH
vnfggtVCjhsQngYI3PXbYlvtoLmIc7LKUbk0y3Rpa+amNaoOPAfO9dW5n14E6aqFeEV+065fgKXn
7tLS9Dpd+Ok0M+1igLNEiXAMJkoHGggy3nLvnzXUF7/UNCmLuVVnUvv505xcp5gIsvC6lsV9Hz7J
2cpEyWIgDXf8bwPzr+SEjZKnuWnjionjJJo0dJ+1RxN6xVAccNtgDVH0Waf78gxcmJx9LF4kiZ5P
JkUQbU3IqDzFfna2ggSPXfJLhk57fNO62S1/yu/lAxTOV0KWRYw9BoE/ZwlAEjgveIy90Js8hFvh
exAhuP1RCfESQXu3dG3POkU65AISPLYYS9/Qn9Rfw40uvbWX9mcOwCnSqMtkfNSsq0Dy+MvWP8px
lZ12+itftvlilbOjo4NRpUkiY0pXyse8Ab8kdQvwwE3FuHBr/4AEnSuuMH7n8rWMZXmBIEScJOHU
L5gnVWl5zUAH/WoUL3nz2lUnnt9+H0ysmZguzsU9dBShmwUGJ1/BOoQicOmreb2rBmnllV0zM/37
hZmsL/W+TCTtVTYzb1Dln0UE5KutVyuwweUnCOksEIOYA/0yptvxCPjMtMHXuuU+AzFTvuHoAfq9
XwbFw1rJb7G7Yl+Ymx3BLumlqBD99LL2x9wCUjp6rQELAhfabSl5cbDmopeyvkuDs9PYtfaAGWum
vFYobHlm7tiuA4pOhf9QUvPx+7OxGGf+Xpw5K2KxSpJsoxRwmih4CP1Bg3CMdtCHGyO8+97Sonu+
sDRzZVGtdZEk46sl9o/Y+OAi+P7vL45vXGybOXtuRihb1306LcVXwxv7ZG90P/IlV/pZPRfmAcUx
0Cuufau1Vc1yARGqXafkHGdR1Q9MFoeh6bb/48Jm9zeth7IXGi5WPvjmxnqmKP6lJ8vHTLB6zR5H
3zz8Zafgcjtn1xl72RojxXbKvV/sJjxcuwXPIcWkEwST/wEj36L/uDggswhWVQpO9c+tdGWX3Tg2
iffppgdT5YTI1HwF86JPq5NU06n44vovrM7i2TRPJCes8QH1DX+zDhM7poB6Hj9PlbG1YHI5hLiw
NvMlplVXluCwxkqi78djupdcQDegGavtNZdfr8NAV5zJF/RkZY/AyI0I9zrlyKyI0ErflG2/4QCn
rBzUlcswH6AaI0mKMmNyzPv0SouRmCfBJPFYPBoA8f4jRuHFzwexC6hKOkACzlGubVRjqL137FdF
IQ0eA77pt1Xhyj/+FWOuBWTLH/DC3szJAE3eV5GKmFbf0JDI/pTVqdcgKtcgqJcH/F3e/s82Zz6m
GUWqU4roJHoUnuxjOO1pBNBmZMi7plIOoq7/Xr5kSrwu1jnzOWDssxousE75liLezPdg4/STDKpe
BuZ1itPqPVx8iC4MztxNLo9dEVafG9vu6i4YTuFu0EC3OP4KSeuqTww0zdK2SKFuSf7m3KKFCOy+
ojtfcH4OqwopHBFlT7wwE9tX/25dmd602shtKASk14iJloOKC5MzZ5cWao+zZE0ZnxLofr+dzI0A
xUy57Hr3fDlmQutmErc09S/ChWYugdIync7Q28S7rTyZHnh499XRDBgoi9Z2dDH1+21uXngcGx1y
3A12FNPjQeEpB3ot+RbEF1Bj3URevNZWXHw7LuzNgoskjirTHLA8J3wrE43kULBQ9dfvz8lyMnRh
ZXb5GUq6ZtphVQmgPe6Am2g4xAgAafLqrQr+L2fTAjOOasjOfqf+Gt5VWUxTLuzPHMFgjqJjMZyd
vslucqKfIKUBeqb8FH5MafXgmdtJC3LYKivTe2vbO/MGdhyblRxje9vwDZJ1hOX3VbR6DRcODSg7
HBAWQplkmhX8M4GQ9EYb1BEzifYD95u35pOczkqRg+kBQpzNanVp+l6zt/8Pg7NltVmYFOj2Z9Al
TgRprpRtvW33DPRTPdB3a1R/C5uIbrRqfmp1gL1mdkbTru0k6oQguxrtPKhZZ3qDaWBSXpKzNWzJ
4soubM1OaqQpldSKz7mxSTht3CqJ67zlOxlBsANVjTVY/JJ/+WNxs29XjaMpWRTfbrrwOp7FRN+p
mEKcWOGbOFi98EvRvg5OFAxqAN00aTL+eVjyvJYakG8Ub+lAbAzd1zuMUDhBfhrvJGBuUW6CICR4
B/5BBW3xnF6YnvludUijqiisYhoro0CEY4gCP+BgHit0kmoie+rhv5b4mxj4DNAeaRD2RP99dnZG
tY6q3sLZMYxe+ENRii3674B1qdoa3dynb/5yKwAjVCDzLKtfGvBZrYTo48AWsIQQmm23/b7ZJST2
1uj/PotHc0tAKU/oWhX9/nk/TNHTiDlGBVEPoDJ/qCi5JJ6Vkz50++mt0INpulOHwse742nn7535
QlwMgqX/2J6/UL1aKqXQYduE7EQ8bowKiU1akEZ5+97Q4kkF+RZsAeBrfSmhsaGuyhy0Nxi1Hjle
jQaVQ+euYwBsmM8hOuHU5+/K7nurS84G48AqbodhqV+IssOQCRqBK/stVU5D/VrWZ6d8+N7E4p2/
sDEnyaZZmI1DP0KMjUNXswjYe94RDEd4dgAGCiggkf/R4OwWSC1FMcbWsJN763rqqJi7fp/vNHRx
1hsqizsIzk2AaiGq+UWtVIv1fsBsb/LWGx8WulI02+rd31T+dXDZ/cfKzFErJS3josN3akEHpyPJ
jh+KwxBAf2U7rNUq1lY089Gy1OSqMvLirZfRcY5skqmbLFqrzk2P5vxST6d8UiLBcNG8DG8qEibG
UzBiWlAhBlApRnCrvliv0VlxoUm/6bZrOqFTPewbi/O6/Ni3ap2bavIWm43L0rtKvFTNtTyg1d3t
WHkQ6epc+pL3uFikMTuJ2pglEOUaQfzyyC0vAqz9kAXsKXZpE/QGbrbmIpB/gPbxGgXLUgaKgQSw
+wA6qmIad1YdzCor5mYHRS4BOJiDi9fvMBT+LrmgXFagH/pWBkwn6t33d2/hq07ccMDOTNqLX5or
OoYGe0UCHaxeB2F37tfILxbOJiCcJmgXMXqOkYvp3y+Kx4k8GGEIbCoUbBrXAKsHnDdRi27NhSyt
A4hAZFYOtO8gg/enndx2ynqUYUff5FcIEjBO30HDGV9s6mGU1yC2WquLL/lJ5Ja/bU6/6WJtrC9M
ZqWgue1chJkTMUS7NVJMBEzAYn5Yk8xZyi1BhA+qR12f6B7ncyulHoMztgN7ZgNd1T2bpO9CT97l
GCulh9qlt6vJ++SlZjdwUsT+5AnGizB/yPXRKEK9nXhciQw57oZgJn1j+Nam9NiqFthCFnRpbP5y
G0okp02H7RyA7FC7k2492tDMzfsPpXd5sVJ9XTowF0v7bN1efDxzYLVVxWAabykELW+l+Mf3F2tt
NbMHIJNZ2BUNnHKdAwCoPsjWQdDrwrnHwKGWrnmPpWsGPolJJMqUFehn/nkUm7gTY952+VtapSSu
rlLuECG875e05KJQZfhtZVrzxZ7hChspM8BJ0rmN7fZev0tvqdckBIpYXn2Xe2jWr7ZpFs/ghdGZ
X4ziiiXMgVF9E91B5uskXWW41oAHYJRwdfZ0ZSM/SwWXS4wVQVWKjZTKbseN7Ir2DJM9nRx8v5cL
Dw3ItiZxtgkJpH0Z5IgVLesdCN6OKBTJPwpmgyS+JlnP1z7aQlbzh6XZQdTrjgO0BoEh0I7amEND
xNORxHMiYrkUk+mO2zCyroa1tsCZQ+ZVLAuwbIKoxwJJe9c7t5DJPtaFeidr+UoZ4/OyfvFTF7s5
98SFU4mWgccVorjCmxCH4UdUEnhGqEyI1cdm8UhemJs9amELnS/JrCbHX+x6kNVGe+UOhX6fudlm
bdp+8ZnBywy4EeQlv9KClHrrdFoMJzyBnMAsHIQaoU/l8VPstyXG+fuTucRBB1JhFfIZDtD1XwKR
ppClKCxBK4xbDq40Yr5BbxpN+o+MgI03BFosRBHMSMhavLd0ZEyUiBD9AEWJab0/3ctQ5obedFnx
JtW2i4jF1SVMsFDo6v1N6f0T7T4xMWiKPEf5plxR86QDI3SCQv8RipO7XQ462dtOCgTy0xbM+0W/
cuUX32/QG2sY3IJMIrz0n+srRicGehosx7UX3WkeBvnu+IsAK+UnVdZ9vXZOl/bz0t7s5g9tlWgQ
DwdlLlfdWnvL+8jVm1O1yqa2bAhguInqTgGB4J8LM0Veq7EOp8khOSE2WYXSibTvi5WMe7rF81uO
w/FvM/PBDLVlomwFPJkSbVImEdtehaBOn+A7E7NPlCiUsTaDieLY7j4Hn7N3+jYB7viTtloYXYBs
oSCKEz8RJX3VC0+6KM+lGtaSXbxtTogeN5+cOKuqaIs7h6gRlwqIRdOZ3aw+QVlE7XClnbD3JLny
2+z9e6+xeAQgggN+lYmXdF4EBZA+llUoS7yl2oudWMSmN6b0Xjg9+d7O8iW6MDQ71FU6hNFg46yV
NfgjJfQiIz91pcwvHvku9Qq3XKu5Lj2gyHr/s7TZS1bIdpxxCs5VEcR3DF2BQnG7l+iM2eogMSFt
uhboL34tdHRszL/B6jwTdCwGD5wgCW1Qjhdn9l+LJE0UU7///rydm6s1a5wcNGhAQBITesxiRKGn
falj5v3N13LAHwmgGbB787iUt33Y9FA/QWcj2uZ7NP5P8Wa8gyY5UqRSJuoa7GqpKgf5898WZzFq
LKEiaU70Fuj5GWQaYDYStzTQ/EetB3jg29hr3iGTKdy/WKotq8hxMZIDha/ZMQlbjWp5CQKeDpGx
CtZhBfStNjhZyl3pyU9rjJmLYYGjIR+EsMGkQzG705hmAr9AnU8ZbztVCp46oBbRapzo5E2LrD2Z
C8UYsI+YNjZXQQ95Pm00JLUCImBQlme7dldt/uWr2Dq4dCkAv7QzOZqLADxKDCOVKxz+ztUcTB9T
7GTlyroHXbRBA/euBs7fqCCm7H//AdcMz/YzFtGo5g1oOi3W7+2kdKGIe3CSNTXA/+e7/d7I2QFl
jSklbVJPHZX22J9TX0pcdpiEFcUmZ555978ta/Y2jx3m68WA9Enrq8Oo0E3f5MfOYLvvzSyG4Bff
bZ69a1Jd0VHD+UDzBAWXO22rJqR7VjIyxamrgJvJzc8f6ktzs2fAirUyTSbK+ew4kXpVm/SUuvJ9
eG0GdG+uzWstvjoQg8LAMYTlvk74dIrRSpnA86bdQ/NF308ItKmi2+a+s6n3cbDWE156Ay4MzrfT
qSSIRQwTBzbweyp/sevzygdb3EFMUaMuB3zql0kUY4x03udI0Ib9v2jRQs8+mtfTTF3orpKiLa7n
wtrs1GcjzeO4wvf6TCpk39jmPwEhOtv3dNtv0Cl5WpNmXbRogUQcRJQgYJn749bKY2VoYbGPDnHx
EEPH9/sdXDMw/fuFpxI1s0SRyfJrn4ProXxJw9XGyFI4CkUNaEOZcLl4P/80UUlJlhjTroFzZMKv
5CdQr3Pw8OQY2svfv1/Psme6sDa7UyyDKLeMLAyeCVS+OOL7MJhmacDa5GWb1cLO8v79Xtzswayt
0VJLA71sEdS7wsuu9YT8gEq9Nx3B7KfkrSkpLdavgMae1P9AN/hFcUupeEW7Bhxv6q3xY5oi7Q/2
R+Npe2DAifwPwJaLS/xtcJ6xoHpcWUUIg3l2r0cfgt5//8kW3iwTsZyCF3nSjp7roGmRkHOpA9DB
EjEorGU+BGDj6ndVFWbB96YUpMYrPnd2GnmrM4jKCtSsmONBEoCole31hn6qqO45zCIRY16knTUL
XcPejEndKZ5QM+rKvPJTKTy1oN1FYZtUdbqPwLEm2xiLKY2Adfa5GCpfmBS0vNTX8PTbZhv0neVR
XX0eo5uk0F+M9kx7+27QC9JCbjyXlH1T9J4tDL8pJWKBJIbT2kWy9aiEDUnEk6GpW1FDI250Nrx4
hRKvy4bhEMURVKCKbWRWz5lWYMj3zgGSIuyqAwhhpNY4cbsDQlsJeBa7GmXbGghLpe5JNlQeFO82
NWQyHPW5ZsjlYz0wEElb8mOSp0ENzr8KDZzKPLQD3TKJpaArpG6Zj25ZAKjfUkITB3yB0BpKDfyl
watYQSIp2g59/8ZbEBqJlrs0Ojf5+FAUUHegB9MGYzG7GfF72Fh4jBqkku+N8NhEtsunTq2S+WOo
uBiwPJTU8gZbJnQQboq5B1WUrhVB6K2org10qCvVvhnGn5IQbsTsoLPNjRH+VGlO6hB8PxW4I6cc
no0ykVIrsIbHpEEnpa9OXfMYp9qO8vLYaPjXRGwruSBWNhKmYZEDUr9O3w9aBRKBZ6GaJDQq3xkT
YItSV7TJPpaqR4ObXmT+yhCax33hN40g8M++0aquxlHBjrr8yPveZY6EHU+ezS59jHPFV5lJeFu6
lVx7cQZWsjz0lbIgucwRHDZuTwc/MU3XyI29ZIfvpZzfVtZ4D1QJKMUiTxIVMczMjdSnTI7eRC65
CtjGKpm92hzTTErtWSXggY1DBnv0MHh0MotnqWnAsQ2Zie4mGRlOPzK/WiVDV6MjdwVhgYqoRslI
2Ny31VT+OCoS5hYasRuLLgCsFCX5Nj2YIbhtjMaVrMGlXPc4Jl1Dlm2A/iI8br16xKM4YlLyI0lt
kItHEPkGNzUFx1aXesLMXaq2+4pnO7kr/CguN0l7oyT7trrjJj+1Bl4htktAX9gpkp/b4KvEvyY0
uynD6Br8+rdxA/piyNnnd0BH79D1wa5kr73+hD/qMzT5U7X8pWqlH6bcTXFvRwTd6XDOO8lHzn1d
4jdJ7Jmi9pJLwo2lcWcWv6yiIHFiuSx5NXlKUA3y8yY+yDU0hjmGmdRk6wzGXabHewQIvhH+kPIK
zAu7UMm2lZ1tAL3zmlAmlWETWdraptiH9s880zdWXb8bSuqXym0nfjUJ4BzUIvrY3Dp27pWxQ1Lc
/SjpCLMGAjaatGmI1ImHpnhqM8UF4Qr0vOrAkbAZ7ehxC1DXslE30NrZVJYB75V7eW8TO263XQ30
Hx9JUdwiKXZpXxOqpG4+QGEowgBFQiBMck+NF16Mm8bYDnm1NTPDd4SJQqkAV19/lamUlPZRwTmL
Us2LkocmYcRICk9Eykk2StKgwl/EnKRZS0BjtoEqmGcq72h9nXi9txkewBATG6bj62p1EJbj1SC1
124Gzc+seGsJTO1bqc9wu9v0ZiyE69iVx9Sz1tq4781dlRb3ir7T69g1garFA7SxpfZawu9Qxo6o
oeyKpn+VcBjUPncntr2s6UkriiBlLzoq6DyS3c7aD12/V0swccmFL8uFR5kgWsEIt5777qOUGJD0
or2TmPID1b9bJizXyqO3dKwORgyoCKteRg1fJ4p8zW6DImxvRyfcSg04CyVItyoA5bQAR6h7Nee7
ij3WOg0ADSNyPnr68MHN6FxUkQsKTH/goV9MvFygWdNESKh6k2tdIOeKB3Ibt1KuqCluaJ25jKaE
gYq11DOPaYrfdSPJaqQEGQlb+6AhATI5GWUw26t3BQhcE+3QGRLk7jVX7iVSVHvV6neOad44IQ9E
WT+MUnG0RUwiUErb3DP0rcBv1+G0OB65hhq7CB80FGeR8Ws7KzYW+9WV3Y96OCvScEwcDjjGQz4k
e0Yr0gtQL7SuHVlklG5UvXSFdiPQpLBD5lmNfaiV7Jg5efBpBGN5kqYB1UHh5G2PiQEzQ40PfcaD
Q2/KXCVFOF1KpEBtQ8pQ7GsGSj6KRaf0YJelW2oxHuF6m6TMrUGda8gZNE+yA28f7eYXL35YEU6F
/Eyb5AYTpG4W6wRNr4PZ5b5car5MY99q84NTQL4i6/pNU9sHW60DK9Ke+8H0U157WuIgAuiJBAJV
2j7kqkGsXCddlOHdubEaM9DiynN4fpb1fiskQBrA4GeMyRZasb4Ay6/m1H422rcgvd6xrnyTmxYI
SnS1WRtU4UgckJ2x7LGD8hv0azxmUMKhJ1XEapD3IYlTTCoqqQcdS6/ASCHvf0RK6Ucm80RaBnKS
wPPL8RVV4a1Z0R5qnZ+MUr6Ra9AlVyyomnEjZ9avVjG3mQj3lWFt6koOLNW8Aq/5rmAWuG7h0xk1
XVGHnqPRIITLLhv7waH0nCXDltt950acn504ecxL+T6SypvE0tyUQnmyHgmXK3glGfozArrCuXSD
SejnyuZBroQqqZh6jzn9a1kGxoqPUg/i2e4KnDl+W4/Y7/QsJXAhSS3VntyrD2OTV0HDh208Dq4m
lx7U5X8iWvwAqeCdZoSPVV9tWyt97kLzrk/TlNSim8I0feMUyT5PrFMeWdtxpD+61HwVpXnQuLqz
HOrraVlBuFJ/HzX+mrRA2iTc2tuxdZVL8APqyJ941UIAA9MSuaKRqmn9jiX7qGj9pBuOmYRbISfH
apR9JYZUk9Uobg4uEgIJwQ/ejo+4UYGeMl8dTS9p42PaJjuEy/u8QYsi55lbxP2h7jBdDDWiyMT9
KG0/T5ONkZmPVGEb+O6fvYr/EzVHuYO65hDZzKuM8sbobVfGzmsGhNpYmppEtjovBr8X1g7saszu
Nd6/pWBo5mZ6UxUljqqN+YM+U0YCqn9Ia/EBshDRjTTiWBaNPzj6CcCTklDzlyGkhFiFTKCEfaem
gAIpMS42uCPOth5vaZX+UIWyCaX0EEfCiyznbughSAumyiAKxRXSrFvalXvViAI8BYcK4KI4Ln9a
TfMU2Q6RQtXrGui1dM1xTHOXgXhWHaFu0EPxvQc7E8Yx4fy70g3DbmMynH6pOWDL/FjoL4qkHFUc
6DGOQcgz+HEBgZus9LWy8iqQEXGZHe0k2VZ6s09V40cd8ttU1E9wsR9Dx16GDOPAjX4a7ehKmMk5
HGjh8rru3TTmu8iRgiHV7qE1fpCUwjer+AWz2dcA1PnoiyJITm3QyShbO8FLDM+m5VEQiuZDZtLV
YCr7sVQPkWEEaYvTI5rEr/LY6x0NnalkQ0cWRE17peb64IL4ABEyguvU1rZ1glNiO3sgHQCxNvbh
0OysJIZ3ys5GixevVLZcHSHNpfWgzOrrQzWoD7qZPUQ1vTXD/qNp+Ll1wOgz2Bx6G4NxbHAPwPy2
xWH+VaERWGRRMLTdVVY2x3pQPVkp9llbOgRsQV6OHxHm2kaxk23mpB5G+/eWjdZNa/uDVNwnhQKS
vxradtKwNdUo6FsWgEcakU7WvTqRvIv6aE9rvPHFANET4VVj6LepCpIRvMAR3bQqxuNMUEqOId02
ZX5uY+M2o5nba+pNP0qeoeCOdYYr6d1Do8a+koUPjW6850PzCP5cdxjpowpWUFrmnl0pvu1I9/gU
xypsQC4UQoIZ0oJ6BHh6G6Hoz/uYWKB98KpEeoq05kPUseSlBippDXSNY2cXYkbcY1XrFVEHwCnY
66kcJFp4Lm0Rul3fqMTI7Z+AufgaPqldYiyzcyhJFXBD1VDbMxDAdmPyK6TlNpTpdVWCrRLZFU77
qc/VIOvbfWvS6xaSSHocn7VwVNCRyPaUga1OGHtFYr6GtZLOpOOB88TTlBSJghLeWEV7SsS400UI
zpvYzEjMFE4Q8h9SVvqylh2Gsf8Rjj2IJHqlJY1IdvlQHUcwfCNJwQcG+xq0fEDFF9blS56mP2Sj
dzFOvlfD6JwM6UFq8VZjCCxOssfWcg5FyvcC6Moi4S9dj/5FLuVe3cL3jHn4pNvdix3Km1JHtlu1
iN/t5kqv8l0ZYRABL3bNhV9mumuM7ICW3EOkxqAOtW4FyEfxOrW3iRSfjLTcjlm2E1Lb4u87W1oq
IMWw419GaPuQZthHoXrFMgGCnELsHRUcMmGmnptkiAlKHBuus71phHsah/BvwqLIOCCtw4ydFBof
aUWvxopvmVIeeZtqbpj0RE6Bzs4dfGdxxhDcoZfkKyDqXi1mbhpVvc8by5MKtmkdfL9Y20WGiLB7
iYe3bRPV0rELez8r2VEPq4c8VzmysvBdqBDVSsOrRq+PA3bO0Jjp20390CE1UApoPxbcS5PS9Loi
PpShclc5IlCodtsD6m+3zgMYSSjpLMUdk+El6pBAi8RDBHHIIjmAvq1bGQhdlUHeFKOxH0bpVg2d
ILO4J+eay+TkrZKtYBjrn41RnlBv3ep6/dPp8tcULyVEIocpc4UETnHuyurVMmJwnujt/Sgo0NXI
+iwz6HEp4iKFIHCxTewelERd1pN8FNDdAAAqzIyN5WStp47Z1qRNu1EU4WYSfUik6NpxUI4YjBu1
EjthltseLn9ULU912nNb8pZABPDYi+esskt48Yy7IetPtVQ+6BlH86gBkZSMQ0Tj90QYz3WbvgiV
7jQVtxlq3R+6gGpxW3pRVR+bCjDZMaEbioRTsBYuNYoxo2XTs6wOfm9HW4mLO6kHfkQCJxhBxug3
Q3GrQjG6isOruikjNNXpFe+LO5CNoqQhIcWqneG6GRxv1DCA1RTGiY75tXCkfdKnb0aaMHeIBwRh
kd9x48SkfgdqteOAggWhTN61ifVLsSI4HfohUUwcUEUlwggzLzboYzp2D5WaRW6lCh8cfSGxFPGz
SOrYy0yEDU5d3MUM/NlqXF2PSr9Hdqf5DcpdbsLDl3oYrqIioUStO+TKhU3GgqM/JGjp6lQyXH2U
XpUOFSDFyB9TyzkCxCaIIyA51VXGqxTmNun07tgK+pCV3WGYPDGNypuatz/NqLgv9IH0YwdhuDo+
j6r80OKoG+N4p9kSI2k+gGpM6RQiyiooymzrcAdhWIFfVMinctR+Wn362nH4H51ZHw0bPdkeA7tt
7pu62EAy+SntkxsTBRslywevGbL9KFcOUbpkbyXKfV07T7nDHpJG9VhPf2hD+DpYBgQpEMl1ZnaS
K8SJBlcOWlmfehxYI0l8eRg2MpVJZhS3Tlm+9sK46jr6ZpT2VdTGXm4yDbEbP2V988qZegR1RAO5
K/3QI/zXGKaJ0qwgIL2+7ioM3DhvdlT7rEIIKaXA0mpJKwgVCfxdAtdRNQdddFvEy4+Okb40SOqx
spNiTPMX6taYPCTYKoJ6zHaJIp0A7fYz9KBsvFpOmb7HYVIHQzLeyGZybGTdr/+PtC9rjltHmv1F
jAB34pVLsxe1dslyvzBk2eK+gDv567+Ez4053RBvc+x5mJmIUYSrAQKFWrIyw3JvQqSK1O0tEMSl
M87EBynx3milfRXgaRm6N4RfntKPyAiDhtl5mz8Mqfw0yAWgbSXB79PIvp3VezlqHnLav6kBmI06
5pqDFbqjjFqSEgOcSZMJUDHwFrQlZOR4Yc206shWteJYWPINKbRdHlhg4SyYidM53EyI0SwdUq+h
CVwsPhqr0kMwT7ONKeKPWgqfEMAjKcuSe1nW/V5HrSAwXqzG3EkxelPDnELtnt1wkVq7A78Arojk
6U10b1bpRxTEx2aSfsVz+Mmm9N20sBXS+BQlKMZYlnYvhzNUDsZQtodU9ecw8Cqq7Oc2duLM+CBd
+zYWyuQOZb2XGoIaZ4nQDZWLejY2jHb3dTw7dTL/MOUpdiFq8FjQ0tGH8duUZN/SHM+dXFanLIkm
O9WrI9Qft2NYnuRQr+0YYpZogCOvASZmIJbDhiJ0hmp4Hlj0QdvoBSHch0WKQ13neK/xuadxr1Fy
mNTszjTGm3bCiEcXlXhzhmOGtD4crV8hjX4prO7u29yo3YlaxzpDap205kdkmlt9Nu7AOI/aXwlx
FSWrdsyEUrsVsm00NndBFn+3euJGWeNaAfAFA7WTdLzVQ8m09WkAR6VpQDe2TF/NtmEbKDWiTjAr
7SbqW8MuKAWZXNTiUhp4YSL4LYZrI2vTRy3rvWfO/WdnmYe4Gf1Wix6sUmaOZsyf6ljsw0EHfQGP
c6Zm3KpNemtZ+TGh06ForeoYmJCTj6MSv2XCEbUIKjrDUy0lH1Wgb1RzfJyksXLycHaKYHpMjHGj
IOSRu1y/m6dqP5UgCWkrZuDZDaCVJyuvUji744CicDVpuR1oiTco1nFWhvtqSJ8TgjOKynlhxj4N
8v1YW74R0eeAqXTPUtQFAxB3ypW5ZYhRZVJsFSRNs0V3PQ19KEs5eUCdTNYf86owUGZuS581KjQS
ZvmUljlqOdr4YeUQ+s4IbZ2KxZDh7etfCQosFqKrYrTcqMvuQBbjGCzw4wJSS0Xr5lKZ2plUbdmA
Vwehb0XCHSKlR6NKtlOE+nnblLvZYj/1enhIZO1OUujOGrOHeSh3faU8TrL8hsrsdwu18SQttlWf
/MyzsbIriqwQbjlyQhTa1GR8bKuQuYMxFrauBWTXzxrzrdl4I6H8MlaKto0SzEpLSnantPCU0Gvu
Nmqlz0/ZPDp5XbsdykF+pGoPk17u2xIjGXVofc8pKm6SfJzL8T1L4u95lO2mPPoEyGVvtoGD6N5n
BUHpU3+NcsXVVeZIDCdVrds7ip9NO+UbHMUGNbC3VJFrB17ecFs5BYQUpRqjtiZUZ8lj2W0bqbuf
S+ByC+LNk/wcJuRJCdDd6JgEUYxuUFwZsYLdseR+DLNbpc4OdZZZNtgyX60gx7b0FSJJNf2Vd/Sl
ixKUCFAOoI0ROyQ2XsPB9Ae0TZ05aG77gfqqOh9zJXgKIulbXregHiHTcz+rgAbRZ6s3nljXbAID
Lj2x3KIbUcZLzeceLM2o8cMb6mF+k47jXk97rGvcjYx/zwmY2DA/lLhjcveQGN+kEdUCy3SyiDgd
nFg463cM9KdaXTqKJnst1X0LdcEkiLx6Hg89nfE6HWfE61Q9ZWn5HXqMrpK91GO8Q4HRkQiCpCzY
GNYHIzPyXJSnUkz3993gT/rsyMivjALTlSXQQOawqaZ0I0sEBUkogvelHzbE60vd02A0rALfRNun
GYmvx8mNmXU/i0k6hWDOoV3xFNLyoY9NL5WnTQsZ0C5977rR6zGTZKm4S+a3SWtfaII0O8A4rjIf
SsQPmDlDXlrYpRm53QhkfkdsNWz3ZvaY18yB1vV3swMJmJo8GGZ3U5adGxWPSoSao1qO93M1H2bJ
8nsE+A3SKXSa+idLZ680QlWUFjjNkR9oikNQ6MzDH13/E3k9JT0cp/otlfEvmsa+JkhYCTRWUI1E
aXvMPqTJfOsGttOnCeFR4xjJYzn8ojooIebGm5Pct5QBleDOGdm4qSLFZWkHd+hRLfKYRjGkVKAg
koOUHYS/dTXZRdLi2KFjlkh2VR2y6hvDSFqLmrLZPTLrfUZwgakumyKyk9vImZoPUsqHvjbw8GK+
tiP7tNB3cfsgN6VP0BMo6myTgfgzrkpUWd/N4W2KbgjgyHGm4bmdXUt/nRAe5tAoBV3vvoI7LpB/
mMVn3N5ZFK2XXNuRtH7J6ncze0NMiGwpcSxiuh0Kn2WqOaRG6RdJKQ6OKc1bnAFkatILQlx0MBUX
KZcLBbxNpYfP44ynckZxFZViqyaO3rXo3yQehqggS/Ygz8dAjR38x451FV081S6kYtvoyPKNxCsp
ok5kELMaPgTqD1TBvWluHZBJOhk7lWbtNP2wr9oUamOS1+k/y/CngveVBsqRFYZjjJLTaRhC6078
Nyc5egIR6nSmpG8a/QePQIowcNsqc8iE9kL4YuI119NfbfEao9+gGAlqVqldzt9mVI2rbBeFIBSX
JIpKb4LuXO+HheT12Q+1fB4RnADhsNdABjl12yLGP4owGIAHDO5GgZNKoWfg3Ld4JhqiurneutCn
tzV5tNO4RIqxIxqYjCiqG7Nxm9HJbiMELgrIXJCSS9g9GY2kzpJsuAQ3DnMUl4xtBS4zA3l8D+n1
OB38MUwc1IhvsuDZmkJ3GAzfCDpX0vDkpjViTiXdGY30FMLjTwZMV5DDTnU3i/RNPxDbiMPjmMp+
PKFgfpNXuyGOdkNajnj3o+9toDwAFHCvkXSjDiDAk7+V7AODUH6po/mLK9TgHo91dyuHmBgtR9/I
3kr904yQCkV8UG8NwLgApDXgMrmqAldiFyEfKZFzlAagbaqk24QA+w4v1UjfBz12rzf0F7AJF4YE
tAeJ4VKKSM3eLXAkAxIeo0H0NxZAT475aAWaPQL0LMi6ngalzBXQ92b0LOtrYx/LS/iPARFeMeh9
H9MIe9W68S2Xkmd+CNZlZUuPo2dtpJ0k7eaf1xe1BAUDpgigDugJWZBI4ZiMM9jPoOkRTRLAgctP
zkSWgkEHIzQufDOH8a/TEiwdiHN7AiByzgYyKRkUr9FERddslrDMOPJMBYJqVrxdWd0CJP1idQIK
smSDms4cG4yJU7ffxftqm4OxtFpVfF/6dufLEgBhXTa1XaLOGIZQFegmPkXxX9B6GroODgnMDOB7
iVTLEy75FHC1Zw3SCoqXbPrG6e3eqV6NjbaNXf0+/HZ995bgOOcWhTXlSaOmsYU1xcpznRUOlW7V
7vm6Df4BBODjxaqESwUmczZDVyB/Zy3ANv1NjJA30D6G2sult+umVpZj8bNydtLzKavyuuLLmQs7
hYSI+jiaK4L1azYETNGkEpLIBKc7i/wpPli6V5Yrk+uLJ+3fc2AJjs6QjBHIKAClEwZgqvzKG6LX
N2rxip5ZEJBsDDgsqnNIb4joQq6fKxRXMqBiymBlFoF/3Csf3+JLPfsiYaMHk1bCUHETbjmFB5IU
gOW6NS/At+SaHcHHAQerKMo/IGxOaN/YoEzdAmkAYfbCZyuLWoIOnx9pS/BwNC+MAHP+EINHxPmb
3NFys9xLbhERbv+CrefCmODgZuhndZWEAxeGQDTVxzoGJEtzrh+I5Ufi7EQInkAprFmaZtzS4AVa
seVt58elI9+2xQGRhTttg3fU5ldsrp1zwTNgbLWSTfSW4brpneIAOeWWx+BmdKJHgKK9cLOGp1y5
u+Lzm2kpKzSKl1DuUIuqQAkRT546v1xf19KyDNSUIMuEgOjLCMkwqeirSBZkUY1fBttZ8uP1f3/x
+J0bEL4VmpSmJI0IU1p3BhuzvA12yObuuh2A5CveTl7asnNbwjciuoRD0UKMQ0fiC8pzdcMHOiM3
diDcDHAQBBsJKFaur3BlB7/MNFPS9NAzyt6T+aDWTxQN0v/NgODEe1Qm24rHrOWE6agBXRaqrDiJ
rxsH5A9mXcAhAQqjL1R+czChk6OAk0Yy0NyoPWWQnQT9iOsLWbSCURo0dHHSiML/fuZfTfS/E12D
lQ71rX6CgxgSv5Coe90MP1GX7hUOFGOnaIqqCoEM76WZTp2iIbAAtB6yalOx2S3a5JaG1jaJp9cy
LF6gpuVdN7mwsguT/IycrYwOgJOUOmZrFTRAo7uxd1dVf78es8tVCZsXxawBZyfCBSY9yfL3aY0r
awGfzg2AHBoU0dQEMejlGtRaLbo+hL9pPPqheZiuutEhCc5nvCXX+KsN+48xcUgOygCSVph8HEgu
nnUJOCi1eyg69ekvvgsmQCEJQmUKep3LNZW9hWDOahAG90AK8BYC2iQAJ1638vufEU4ciEogRQv2
HkywaMINTaesANE6GA6N47zBeYMqYQGy+eIH58I0MPPM2T9RGVhTClz4ZmCrgwSmAR50ELmKg9Y0
M6hS0g7UsSD/Rc8TGEWkSybm/1A6iNdVEPhCLhd6aU8452MiVXCysJfsrM/O59Ics9O/A8bgrLlV
5Ws0dmlLOPBTnHetGYBJeXDkTQ/QHiR+6+9oRXH+GS7JPjooxzJHf5jArppvAk/x2+/aDZ0d5Y0z
9knu2gj9QuBx+ZuEWCoNhqpXGNaPdtaugTA8n0CcneEG8Djwj6prKfjX0PfSnnB+UeudSTTBHvO6
z7ixK9DKPcV7rkKmf1oQ7rgJf0oG9DvWuGnWDAuvdhOlo5S22Pw6fZlD6pIeBJnGoTPWrs7aVxa8
ztw1kSpVWKH5pMx2vxm84Zb9Cpg9b1OHXx+6N1+ALCPPLLLDVdL45Rsky4aKghDusMjBAzBYIgXS
wKVSOjAw3MYecF/QBizv/xvi5a9OHN/zX2vi3JlOAsUqE2xrDtQ22xfjyx97oksDgidCE6cpQgrt
UGYAClcO84BuhkZj3n3rnFDFjGc4GtUWwrb5ax2bAGI0U/I8RAXu0wxNr0lVX9IJiCyNZN+zRNrX
sSF/XP+V/OZeehEwvhom+Bg1nWpE5DprAb8tUlqQU2JgDDXRjkkS3mjt6F43s/Ztf//97FVWYz0d
oxzftvG6V84WXEB/QNnoTgrfsDpwtXiSz76tGHaQ0VSLAdZ++ysofPDMLt1zRqfODb+jqNTsMg+G
8f++4YM4K6tdtK8qCmbpKQHvpeArQhaVgxHibGm+tS9AsN086ofQC56D7W+W9Ht0aulOtTuP7srt
deNfvyiO3ZltwV0EmLTRRtLhi4IeebwpSoAQVwpOCyYQllgGShbgP/gSPIYWCNZGDTL2GDh6HXXr
s2XkBlHrSr6ycEMvzAgeHjGwpvcxU081UO5dfqcHa0kKPweXp18xKeiI4WxAQAA6vMuYRFebWe4J
l0aCz0meucIPklfTJjIYdTj/+rTK2LtmUrk02cb92Fu/F+VOjvZpQqO5QnFDdqYb9Jj9tcdj8VOd
rVC4CVPTj6WStlCrNXeGti/NnTKs7eKaDSESAQjdROM/n7GHw2ewj7eyzV700DaeDGpzCtSnIHHW
qB0WhLUuvx3/VWceJdKSVu/Cej7pKAEoHigXDuwh9CxX9fMd2CddwlkQEi906Vb+/sd37OLcCCdT
zpKA9flATgV7IOVLSv1mLQdYPPxnH05wIVpGKzRNcMf06nsT7LVqxU2s/fuCm7CsihJtKJQTYx9S
9ZSvBeILUcvFFgnBxGTE01CSCkrk6JK2QMOgP93pqtvGP/+nbyGmL63UEgwCzPOpRmpZZukR5A5O
3m2uW+HbfcVTmIKnMJIqCpUavsiMusiJKVqUrTLaI2iUqlgjTq2yz+sWV26VKTiKaoxlkPsW8E3D
iwwIrBY/Nur7dRsL2dLFJRKTlpBgcKgoGxUPpbYHD7WB1yq45wIi5kN+rDyQ3dntKfLWapMLD+T5
6TAFl9EwjPPmcaWcohrdzbjLjpYsH5VUc/NeQecxuK/i1puAv7u+4IVTbxGCsM/EzJ/5hfGLyL3J
6DiSU1Nygs5fSbVyThYCHYiMaRDUNTmNJBErHkNnQQXP+P30A2oLLY8PMIs9cIJf0LGslIoWimww
BqI0ziVGwaIjeHcr7YZYt/DWo42MLvLoAnF96A/QdkqcZiP52sF8BXXPWqLAj97lZbg0K3w9qvcU
806/1xjdz64JuT/J4ckXut755i8y60tzgqfPpDTNiDzKp3bTeQTs00DBqre8SN/60481upmvR+TS
GndsZ+9KOFPNYGGLPQ2BCyRVZzil1a4oja0ZEbx7NEiTbA6TjDnSm54ejPzt+jn/6jwuFyF4d4A3
tHIC+OaUTPeDetSS16Kd/vgu8d4w1SBWCG65L9zn6mgktFRrsELU5NXSp1s56b0/XgbIoXCLDOji
fNXu6xt1aKWiV04pUFeY4bKA6KvMlSv7G2ggHGdY4TQJKsq1KFVefvG5LqspajsFuQmXGsCUnhv4
w231RHPIxuo+kNx2e4xdYte3BSTb12LChcOAKqwKPgoFHomInGU5AIcZ+EYJRp8kmwa9A+TF9X1c
KJbgW52ZEM5DNANhFLXYSMx3eZgi9duDftt65U71JijwrrWHfxfav2zpmT3x9QfmxaraiqA4w94x
VsRpwSFkBiaF3oluMRi4I/CHiU+fXpXDGo8kX8z/3zi88OX3BHBOwzi0hdDJygBZxTwxEuidPNLY
ZqAkj7V0V7O15opy/SvKRIgQJFKaDQaulFP7BoZTMB6BBAIytqppcwEpCi13QB+xB4DyOcVtNaNK
BWbh1l7jSF/g/uDfGhQqBiibQQsjPAqTUUFBPoDkOlgmXLBOeOFDfNRs7QPYLxtwip208gwt7/e/
BvnOnHvMZsBQUk6UE4BNcnKPEXoTo6dmhyubfgMt/crzwx3w18/7rznhulpQf9VUCSWLuS8cqdpN
6DDF8YtksRUHt/SWX+yk8BSYTSbJNVgVcGvMDxU1T14Gmz9DCBz9FwXdBZ99YU18EzCyp1kAa6No
IG/0m3jfQK8K77j7j8azAQxm6ebf6Pa6b1gzK7gGhRahWXZINJout6v7wETzzLlu4nct7donE9wB
4H8Ytmjh4VodMkNB+iZjCBFS8l4p6Vsw6jkpxQyrPPllpK28tIvXAVo1Bud9B8H379r22enMTUmV
mr7EM4WWJwgQ+m/QdbnjumPTDr7nFzusUkAtxEdQfP2PSVFWogoshYXcpOanj7kX7AjsBTYPATFq
uLK5S98PJPqoYYCTFDzDgt+BoDPkL5UYGT7GmFgNWfD6Me2jlbvAD5/4BTkFPBg1dbSlRP6dAmNM
aqYi/2FGugm1e4ZGeBffhYBAltHd9eOy+CAjosVieKyuiT0crSvxQ6yInKZ9vavuxoPlxrvSpyDA
NO55Kyw6kC3bQlclutHt6mWNc21pS00oFIBnSEGNSyzfYTY6jJoCr1eUZm4XA14JDop5XAs8lhwZ
SKFw6Q1ZNfBfl35TzeemBtyWnDrMNtwA+B86WRljpUlHvJGRz+vburQqwBMVgmwBTTgRzqeaVQD4
LCasU1YD/km2McCeGBH94+Igr98jkPnN4/ylojzGcRM0Bp1PQ/XRdgcZ0onT8/WVLD214Akj6PNB
3Af4xMuNGyfSpyyHOxk1DIKqp2JNfWpxq84MCC+a3Ocl5skQQVT1DlDqlL5zOpXri1izwf9+5pcg
qYM9LBGSZeZRpRjGANw9BbPFdSuLYcn5XglvWKSQRoqrGJAjp/u0TvPb5IHZ4a7dyvv6wDuU5U3t
sV0NbbsRPjGx8ydolK58sKWXFOUkfC6wCqLRILoPWWpnFKXxxWqIxPTgG44gq9m9YS7aCx7XGtoL
xwPVaeDaFRmMYV9awMBPBFlIUdQgY44J7c86XekFLlxc8LzqoPpF1qACv3z56dKQVkYG/o2TFBW2
bHwSEGFR7XtZedc/3sIRoZaKVjmye3C4UeGca5bSJXoDOxkp77Ra+sQg5lHSi5WAaoEHHZ0fDQVw
qImgZS4mIKSZ23o0GhnynJy9lstRhzvl3igc2e890JC+0J1833//09VpyBwJYC7ANYFFVoh35Dws
aByn8ilo37O8cBBn1asKT1/frUsjQnTT8DZjTmCEL6w7cnBs5/MqsfZEfaiPbSEE7IIMYa3Q9PXT
oa8G3DRQXIDXwLtfHhFDShlo7lv5lFm/aaj0qAZr0xqE/utJv7Ai1j7jjCEHSDr5pFpAZILPqNxd
/0ZfQ/tLA8ITNdahbgQmSi8JuLvLavSgdQAl41hObCXXv2WmcZ8QZSVkW/pmgGYjfUQlDaR/wsGI
Q6nlOrzqSZUCLzIf6/kHMzUQyWD8hr5eX+BCeIgVnhkTDkjUKGzQW5x9zFtaR2VPNyWSY20HMozp
jXM3Bw5ZaZgsbqoBbwiIig5yfmFTgUpTrAFTQCcjriIX0wSPrWW8FGn2EAAPozJtK1f9dmWdS5sK
qQMDABwNlU/xtjWWnM35VGNTZRuU7zHkDgp3/kadtkZ9MoRKtQXFA227jnpdOqTnloUdBu13i3p5
p54M5ZmNt324ckYX3ZcJrBzRgJSyUCa6vGtMHmdGwpjf8fhRc+o75ljlxnIDlHifdZ9rKA6BC9XB
9Nv1TV1aGcIcCueF+hQIoy8NT0qDrjq4WE5jdGjpIapWaVG/ZhLQwsAQjkmA0tMBarq0EGdNVWVm
j3q1l98OPlhxfkafvWdAns4E69BKsLDwTMMcZpRhSNdx8IQFpYBVaazOQAy5pXfplmFSzOlze97z
XmjZrzbKF7wkaB8Qw6FgjgdIPJRBVrDSKlFrBacN5tidgIFP8c+hjpqs6kgj0KgGP6543Yyqzzt9
yBAtFkADbiL9YFR/DLy/NME/41ksJ4Eed6azKZ9ATWRjMtQewaF3/awtfhsVbyUEWJEVfUlKqmLM
66RHIIeZXY9X+uN9ewDHzwaDpMe1mvvXCIcv6F9jwp0t82CqEADJoPORUXQI402v94MTT/NeRq9/
ZWlLxwCE6wC+Y3EQ7RQusJqWSLg0pAzBkefLwP34ynflJzi7duyeHDrw9Nn62szW4hKhdgDhTiS1
Xy4vinX/bz/1SrdTkEXiJXJBsmhjUHklRV8ov2I7z2wJ2wm2AqWGWgocxcbYyzcN0HqksmvPeANu
zLVC0MetHBceX1zm67CIlBKuXkYebQiOw0BrF9PjCirnytEMX4pmdPX2phleDfVea9wq+Lz+DRd3
88we//vZDWg0c1SMASvsmtopWQ3+h7dKHex8DW2wdFawNN5fQ+IM+ZxLQ+C0BeOcjsdznG4BO7bT
8H7QVlLYpRdF/i2DAfEaJMpizShjYKKmMXIz8CjZZM9VDqq7MLVtILP2kg/w3d26XOeyVV44MnG1
wLYnLC2lsjyZLOTlRsxl34KFa6epto7uWuz/UwXsfzF9VUR64RWDks2/ZoVPVwRGVJYFqlUMpLSW
ytwsfb1+OBZ917kJ4V2Rmcr0dMBDiSFrTNnIdrIBDQjaDwBh7f68gaddrEe4bKNMmjFWUIif2Otc
/AzWRpMWV4Mc1uL6LyCtEuNTuad9kIOb5ET2igPVhiPKU+hq8AJftF9To1j6OkgkZAqgFTyIGGMU
oTQmc4PzrjU/auNhWJMzWLpP5/++sFsU3Lx5OiMzj5KbsdyZ1m1urryOC21qTTYg+4woCbIhX6R8
DXnQaAvmj1NwMvzJY3sGGarigKEDZ4bYLnRG/TWAwdKycI3gkRCZwRMKqXOVVrRVUgPYsXqbN+9t
CC+4Ev0tLgsq7xDhBNwOyE3hVKtGn85RKk2IlsaNirJGBvVncONxzRf+LPPEkq68lYvrOrMpfC6g
MycDlDAz8JrdAxiBDHBbSeAHYMqv63d2yaGbkFuBJjog+5grvfSzuZUXPYjf1FNr5G4KFLfqsToE
6uXpup2l831uh//97OFQmDKPGG8BsKaYihtaQ8t0HorVyTv+c8X38NwM39czM5iQzXXQR3GgC2Kn
zDbhXHWv9Xhdvrurj2sYicXtQ5VaoahgI1gTzkYtzZRWSa+e5jhxUr0AvUW8rabnovibAwGqfxk6
K7L5JXay4hycNQ1c66SovqJLuzaevSHQ3OufSeYHS9xANBd4WgBRga/KZ1UkF7WF/BFR4K0p29mu
uWWgbXWjT8lrbfUheZw2XChqgorN9rrxpWDGQqlXIUiYNUWEuShBmZgBQQbJizjqlnrDRtvkm7Wy
/2KYhvwRS0RNACmy8NGSeg54TIha6Z4Axsj8aGN63dvsYIRhQ901hfNFB3JuT7jMFk2AvzbwUnU5
eG/dGtpoKlxI7heHuQaJ8z9yee6fd4w0JKv/LpNv9/ldYJoU9AWQk0UAtom+9wJiPfagk7r+1fhu
fTkx/5oRh6o1lg15B7XWkxaOIO7YlZUzjz8s9TMNVg7n4tk8syTkDwmlVhLUuXIaFDA6126h/TCG
twj83yhT1SsOa21ZQq4HnpwgJODaPlmpBjLdOPaMQj4MubQ1U9RO+3bl8K+dEkvwxCABK4opZcpJ
mZzwFgIimKKknhW7tSf55AZKcL65iiJfcstnZ0Scvw4siWRqy0DHSxvNY2E9PUaNSZ6vH5G1Gyf2
BUDc1EEjvFQ4iHevb+J97Ct3HCFhbCo/c9aQCgudxYujLw5gdyWbK7A1gV3pRtsTx7zTKqf51Gpo
zkCu4Bad4afhA9qfvQdSqxlqMPFm7fat7azgZKKp7luGaPxkVa8ZqFOtNezXorc8uw2CV5mYpKF7
gTXSSYUUQ+VIau6UBDDL8KCB8hZSo7280rJdKqOe+xSxJQK0JU1BDa2e0GJCLBRveSxUb9FaApX+
b7aQ/3EfxZnsUS4mJIlYpqm9FhWUmbWVMu1SqHV2BajgVeoBbFX4L6RjYFpPo87Js9Lu2cvKFViK
FM7NCP6kCUDaGE9Az4PrvvM1x9xuEle6TR2gD5W36lV3xhewyK+ps62tTvAqGcDZYAAFbFpmz0r8
qltPctyuFCEWcB8X143yu3D20tQoRg/ThCcAmF4giwGGbaEi1sJfXd/EtcXwv5/ZSbq50/sEdwqq
PQ6qtZibrl19jYVn7Uvxv59ZmdI8bdUUkHli9c7U4cyZaXAHCPipbay1rVsKWM+PheAmUlkvdNI0
ymn+oHcgvfKpB53nYfNPMJIcpc31LVxbnOA1AivLoorilUFL2gmM+wp8X3P9oiF0vW5ozedTIfxo
VcgCkg6W5rsMzL37Ch2X0NePYEkD36yzPkC5WFj5dy+RhF5+uFFru2wA3z+cE4kcMLDNduQkbuBq
rnLHbsy9bDnlRnK7laVed/VIRC/taq3SMOBlAFAg9yAvJNFK7L/ynKHAfWmAsbGu1bRFALlv38y7
6L7dFbsORIBu6qV+t6kO6OtDIIlinIlLqcV30soLvrhEhMuyAcjhV3X3GpQ2UmNNKE8MECZSIJ6d
rSxy8WCeWRDWSGJrMmiOl4V2MVjlmsGKNkWXq29EQpkOrNaN+u36CV1bk+AaIWgCRlCJF8TQ+4jI
uyU51w0suquzJfEfcOZIACcvmrlHm4UCAgEW+Uj1C3Bi/G9GBJ9YqZGixDGSGa34pZOXEMPKbGWj
1tYhOMROT5ExTcAnFES+mSEXEEf0RermlROwfH/P9kvwhbHJYqVu0MGRn8J3Aw4j2oS+8YRSiwLg
imXzYDF4bFdbLtwvfMlgzuwKPrGM5Q78zfhOyQ4S7ZC5/UcLtl7Vgl0744JL7Ao2g9QG3wpxmz2M
z5WJIQfoIdHH/+lMiMDEIMyyNGyAODOhO192zyC9ggTYChx4+dWHVC84TEH1oIncIg0nMOk6pOvK
GGziRn4w+ymCMIl8lI3mpqRT4oLxd5uakFvQxx/Xl7hYnQXWCL4IjW4kucJeDjo2cgggboexv8wJ
/ApakqYXWXxcxInXiwZL3uLMnrin4LcP5zqGPRSuNvNNuS8d6sQOB5jKXranq+n7AqRL4/tKVQjc
AeUtluZiAPkCOmNqdUbSFEx28KD5vYsMxu8P7ZbcpzsLDH2QS3Okh+BpcqFe9V+w9S2G/Oc/Q/Bi
OhL8PoVCGB4f846jhkDQrDzLewO9YoghDfYabmKBv+hy4YJLmyNSG1EtowWqzpnkBZgLZl6ddKyx
iTJTNENNOb9vE027URA8HWmYtOD2nUHFoYL5/28O2tlnELyfoimV1ucN//C9KyGiyJ5623Q4YCq9
+6va1PluCz6wzUdMqXBrmg99VDe5iwHpd3Wfd+bNHeAAa/3R5YskW+hbQn4YIAQhemloz2KC5sNp
eug8a69uUefb6w88Kw7/CglAATDG2BLKtF8wMayJqUVmYPaCIfbSqvEk2nllmHjXP9rSiwXJdIOY
v6uJIrJXR2O7jVQADromsQPgsYz2WVrLE5Z37syK8G6MJu3GoEZjoAXaEefCLUANbI8QLFegrLMq
WL7ogTCMr6k6pEy/YLPNKNOgk9QCmx2/FdV9mj/8xaad/fvCQdfKskEAjVp2gjOXQ6hjYgietffr
VhaDWWie/WcZwgmXjCChvYxlcAKd2TXgu1GYYbfdkUE8BQAlsoFkkH6cnRDROsiCi1WxbW5CfPDP
f4Lw4YBUSvqS4idwYHFkRNDTwzzYmGGAKLZp/Hp9xUvnBMNzIHqyKKbbvgg3gzpca8sIN6zf8Kms
2BtLdBI7F2PrdvzUDith51LmBTwiDj+Ux1T8r3Cj1TAGgKRFHBUcf3PIOuGe1+7Bjr6LeRXRvb6+
hXN5YU65DHPbUY5SMmHYdh5TJ6S/5GqlQrP0BF1YECJ1KcoNA28AH2sDvmGTe/OPdstc/vYa2/ol
8P4cWgxmtrMdFN68aVKrsDCR7lCl+IQixK6Y15oda7smPHIG6DXLrELiD1f1AllCn8796fqHWfCC
F6sQLrQ8x3osyzh3RXjg+gr6uAvWKFXXliHc5p6lpBsBaTgRCDpWPdRV1/r8isoPkHBdL9YhXNe5
mUpj6DEJFhHQdNNaeo+7/KYPjNLTxmbTtEXtNVk13xh1fVBk5iGcessUzU966S6gDZ6zvkogkNEV
+1QaNnHOtpla79Dy3A5JcTQTcElMlYdhkO/Qtpsxg0/IxmAlulx5Aqg8ejd+IxFIS4FVHFTp+m3T
UP2g6QMCQIvt5BnaJ/MwbCC07BkZJJ6A8H9VWjA4qUyBriPk6ZwsraEtoL1mYPpzDSD+3AoaBZ1R
n9jEDnmkhQ5ab71tpJRAcMd4D1r5gw6lDhHUwpWaDPT7hY41goc3g2o11IvNbVkUwUYdoUVQ5e1N
lUofat9AmAlU322UOjpD9SqB4gYe3bswn7ekrqC4B0XgeAoOTQdSyBpIWIShdl/lsZ2XzK9zzW1q
tlMInAfkISGp5ZmDvKFT7UB58Jtl1K+WlN9OU3GbJ0jOugEiY2MOYsFQjyBK8H+kXdmS27iy/CJG
cF9euUpq9eZebPmFIXtsruC+f/1NtM+ZptA8gu3r15noEgigqlCVlbmA8CgeTFuyyBcpAwcbSPuf
laG7E9vGK3S4vzzfmdlwF4rGYxUPX/NZaPxSBWebrFT2IJiOooNcTMkg8Ir/186UCPT+huiPEdgl
4iXXIXlbOzVJoRGmuaSRz92Qvc4Q5OwtgLuSOLZ1Pf1SJuI+rVUIMYgyqrqCO7cA+VSND7GXb7OG
zyhXvqxmGDTvj90I7QmSKV9ydfCJAb6oOvKQM+3GmNxhKCi1C2XxC73xe9n0QHP3LI7Kp1GFjDLg
vLfDbN0t0PoNI2k3FwTMVpKP3sp9lii3AlQS0rj6qi3xWSj7xtNKdP6E5pAP+ewZ6UIgTBULibtE
afkEqY9/xEb9aYVtaOd5lAI6DN0PTMM81br5ChW+x1oxM7s1i9QdEuiphVG910uqF6zLqruM6n5e
otsizzEHquaZY0C8dowAk+2V8kWBMB5QdoB3j3H/nDT5I7Sc0FxqwKQyzQWUvEuqxCJ4sVhDK9iY
gr5OfkaSNkGaBXKknQrp0qqLdyGIm+1uEQ7Z0n8KK+Mxr5VgyglQVEttm3L8GEEFyc6WprhRpKp0
8moMirCFDMQy2WBFxOkR7ydIUoopjh7w0DgppIGbEokI3W3184DJT2i/kO//P7fIvByFpUrRpUc0
kaLXCdLEiYXp3ErfXbdCndIVp/X2el4Vf+ZUreBL4LSgCY4R4CHeQXvoEM3NCfwiUCyeemcA8/l1
oxsD2TRwWZpogVsNqSmztqQos6ErsLboDpINKRRN3MFXgXZPoMxtT5+sRygvHkY3ctp7QMC//QUe
B8gfPN/w8EJv6q3JuVp1o8rjYhWAKUB/0ITSI0khqyjzoL50Fey3xVtcA+eWTKmbmQQngdAY5KIN
isyC5hAew1qQgjWa9xij8fGDGQyewYIB3LfMxE9TzSFiPQjSVzCbGl5nygY4tlD/jAsIvolWWP9F
noM5RBHj3HSsznqrCKy+XpIbsRmnwBen+2iXefWLcFd9/j45i9cF6Y95p5yuH5cNXhj1wiCbhKQK
sO2IDchMF9ArgqLajzA5Gx5r10Q/D5pv9CGDYXKXY3gjpF8YZj4tWPklTZ5BmkendSGHfptA1Mnu
0OnOvXEHKfbr9mSePSZNSVVzUpdFl4Cq7mI3P0Kl26n8/D7yxIdov9wpQfdKHko/8tH/84vA2mf2
9Z+w9Qq4WDKTxcxIjnK16UFXACECwW7t2qENEUyCeIkf86CtNCVmzu6FNcYRGE1mAgelgxrvUO1p
bUzdj5INsRqPsnWbHvRsrq9vIxFcG2TrY3po9XlqaqhWJS+69KQ2wfW/v1UVujDAXHrDilN1bEFx
RnLwj0b1GapCh8yMb6x0uY0gTFXWOnRc4m/lKN0blcKzz/mib1nq6nKC1EpJyxZHKLwNg/kW+B08
9qWDFTSOvIu4xK8byfvFcunPWZlL0fJWMLK/YG70m2h8LgwCWZ1PnG+64UgvjNBNXRlpIDhYyDGy
d+VpcBcQdcT7Cl6gDKDhBe7EYWc40V70O3TreJFi65V6YZvxPaQs476tsZ/0USfYGXTz7A5Igh7M
rpmrjTbvIbG9WICGFV03wdzEXAlELSOPY5TWGgADE+jkgnFzTHcVidyw+hYKt0Zledc/8PYm/muS
BS8IYptIJKcTDyZYt6rW/KwOzSFceB14nh3mbrRq0QnVhMBRQxNLUfoM46pd0GUSB+L7P/zo+4Ko
n10dmEySGz1KERJHxwzIK3SGkJkflV3sUmxg+KTd1scQlCetjweUHx/qHZd1Yfsevv8E5mKAVDXN
whZ+dPAnn9ZIS1C92AN8Ww2ceVbY3EbHpkUMCFBqIqA82UaHGQtmn5aIkv1BB3IDwEfKUbCH535D
vHBpRbfsAbsDjiKwin6cZJoh74oeMJhdMIkV6E4O7x0+q3a2p9IYoccdkdm8imuDzK52lUqMuAYl
yfxY7FVP2ZVOc7M8vg0jAOqJKdDr12IrViA/RJ4KCtGPM06kRkUfItBw5WDldArwUNzog6BwDutm
xF2bYSKuIJHCKA3AUihH+K/KtuoWr8CU/g4ZLf1IbMTFkCOmgA1kix8QulHTkxSajb+S0twX7iA3
ZjxKTgHqpXpX82YGt668JgHkYqGQTpW1Lm9iGhV6BuVJcBf0QLCOyncZOq/Xt2kLkohqJYZwFOh3
gbSKcStdFUJYW8dbeDwMqLvlfnezHCIPUK83lRZwVHNbpJtncW2TOYsSxAsNSPUuX8ufYQAqpYPh
JS+1W++HILu3uBzCm59xtUTGm+gDBPLmAuivoviih/4IJeGeR6qyacMCMsVAl5Ru2eVWyehrT5ao
LF9jDXJ1ymFIn7Ll8/W92rxSKxtMJG8xc1eVCWzI1T+zeR/nf5P+UEaH/y6CLnLl+QH/EI0SYo1f
S49COHMf2KEbCq2noGnjQfpj7gXa5ng3xzwQAFrrdUHAehZZcNrOh+yr25o7Y+Q4CfaNh4cqRgOh
IICFGQZg/JfLikJNMApQ1JyEEtLF04seHVB3s1uDg5xk9+fNDt6RlC1FFzHlc2mngQS2ICSwU/WH
Vv48z9//bP/Zv89em3YAGwbmH0+z9pzKLwRz7dcNbH6o1QKYQ2yRDPpjmQYOhwgCxaLwI5YUDDSm
0TMQV6frtj44HnY1zGmuFDXXzME0T8OX/+SGXwFQK78mP1DCmJ14p97E4y2Xa5h+pLUL/2VWl8AJ
RGk42E2CcG+PlrtonsSg2FPK5igYffoQpvTCPNTYG7PrNWvMltWxYOW1GrVndYa0CEJl5mTmFO6H
JJvdIoNyrhRbCnRzE9MTJxN66MKsObNpdv6SEcEfJC3/2snE9JqETMcFs1D7rO+sQ2g+Jeremonk
RZU64lONLzMY5Ly4rJqHflExOo+HfdgYk922enoL0o7KU4yoOBhggQDjJoEOaYGhF7+SUDhXR8Vy
h7gfX8GF3CcoNUOPekQUD5Ykn45EWdrPqjZDZl21zq1hkhcjlsrbKUKBsOo6FNZ7SfYhTDw8ka6G
AHcbgxh+hkR4p0XQtheAeJxGNXRQiFaf5smMdm2lRDuhWhov6cYQTPXK6DVV2+7mCPRJYitlD7k2
EK8y9codIwXaoOCQdJRxSTxZjYSgqgzDrjvD8jlHk57za7vG3AM5KwpL6SbrhAlib3EpB3YWUJLS
0o298Yb7TDI49pirIHWlWaEY2p6pUANNPkGOlSJFi32AotAJcyQnh4aZkdwMfwwNYO8D4/PzPMzN
WcVazducOJAM3Zlu7SYQavYax+ISZH5I2H7ZQ56BcTs0LhXGXlNq3axgHPgkHvozVQ9A7at5/cWL
x+ves0GZtcUEGEUHsjypNWhgF5FddIDN41BDwv2v3Ob7kuj2rsJm2lsNpLlJeGriwe+zb51Q22n4
VPPkAD4Mbr2tx1BEquKJziXLblokc58a3diew1s85TXPyKHhojpok+gAKqEygnJe4oCkW7aLr/nt
H9NR/rIPfVdNNinAg1lonwhZD0nf9gy5+5/NfCOfC1TXOrv+kjybdjMc5Rve8N2HkhBrk0nwKSXQ
3MQIqrSkNu1r3A3L0wIgk255teDts2m8r4/Jt5ullpq2mdqzsNMD2ZN2g6152Z7GhsLhDT3wrKlM
WqJZExgiDUSi6Dy4hl8HghMdrUc6bGq5PCLVzdwEol26hElaOgh/eUaFaGgKXc3yr1kIBBBalQuv
5fKBxf9tp4AvwiA1WApA/nBpokhBKxhbkXWiknTJjj6h9TRQUWWC6tmu98vvFA5R+v0NZIGr1L3u
tDdzl5V1JtImHdSiLGjqnGZ9DuTy1lQfa6tFTsmL6R8grOw62ehQoSnYgBjyJOxGp9orbi47yY9q
h+E7OwQ+zUtfHv+5vrjtW7BaHRMhOo0s2mxV1EtTWdjkMD8oGCnM3HHHXd9m9FvZYo5KIw3ynAyw
BXUkcHQXfnmLuuSdbgsY94AEA2dtm07aAsM6OkmqivN5eWwy00jKfkQe2FujHfama6VSsPxxsfzX
rr2bYXZN6JEYDTXOh/bUv/bB9M2CvlVm0+FucUc+i5LHc5fbJ/LdIrNnEwA6VYWSzKnVbtJisBfz
BLH0NJ844Yf+nQ/ZyuoDMvsloRVeSxj4OHXIDlrhoJu8OgTPAhNHyzQG52tKTzykQEYFTebs+foB
51lgIkttAMrUG9QCeZ7qb9bYOtcNbKZYq4/EhJG+lQpdVGfrVAnPkpB5QoGeuYhzrb/Eae1dN7ax
8+hbingGgrAFNRXG2DhOYiVbg3WSlVMvGO6ofleh9hW2nAf0Vgi5MMQErFowTZ1Mw6/gCEl0qK/f
Z7ir2QApXxT0edGY/j3mqK3tsSR11phgECFuzJMaNPs2yAKAcvZ8DP0HMBgu64UdNpQMZCZChnV1
bp3bM3Li2sGLAylO2troy9qRyxui23KxFzYZP1TlZhhFLfyQdt/sJVvaZWDaHl35+BfT6ez6GGeU
USWPMe2sEyVRiW5iBzphGGGyQYsneaAemWyRxyK04WYvlkdv4CpJTQaMkKaaUZ7zUBwdvTDaII0y
3VWUZAiuH3/up2Q80iAn4aCIU3Wmy6seKEeS9tjuO7RceVnU9rJQIIWflYHgZhxHPspdgVJCB1qQ
6Zz3WeYaETnGmrDjrIlu/8ej/26IudOQ+zabieB4pK03Ukm7zEtqW3jVIy8htAB8Uxocx85bG3O7
SwhldHqHek9EcOaT71P4pLa86HHdCI7I5bnAA6mps7EyTxPARRPmb1ugAxTupOD1z6exZRcjnfpJ
SysUQoL8mRL70cH3CZqa2itAHbyxlY0UBiv572aBT/tyUVmZ1n0L2h88GsxHlDkwwGy648Pk1G+H
sOTY24heF+aY69ykWpq1Bt6ZxeKX4O6UI+4znbci5voOqNo1YgKPOOXO7NAJXALFAbgMABJpWhbb
Am9Ui7cq9hZDadCsS5yMIvImc/+rDSc4VQ6rprGj9QE+aoR3HJlUI6qmoQdXmHmKp89t/CWSf8Yy
p0y7GV1Ay4XWm6TjFc2Sc0lxWNdCE9MohmdKkEJzANLMdl/ZKsjdaT64pDcDryG2tbK1VWZlBSiG
IKBc44FitF5eIRNs7ow/5xakoWVthnGIS44BvmzWkU43tgIYdRnEbtxB0lT2ATBS7b9xwGt7jF8c
eiiHzyPsxegZHw1di78IlvZl1gfN/QsXDCo1if5TDDC6M7c66ZWMtHgwQ97yezw43ZMFkaIv+nfJ
KTuneOEl8Js7trL3wf9OQ6zWgnGylpsi/axMgJ0+c9a0da9Xa3oD+63CslKSJu/q0Di1XvsqHVOX
dtnNJ9Ev3cYZoefy/7THZFbKnFUj7rSBLEe4p5MDuW99Up97N7Tnp/jA84wfWn1vx/H9G76BDVbr
m0tTCdPEMk764xAFBKgBFHCg/OPlYHa1G91Xb3hVvy2/JYNCCcKzJmiHNSai6WHYQfZ6LM4DIU5c
zXaqPV3/ipsHw5As0MZRUjIWmxgWc9PNBBY67Z9++Kwvvk72101spvagOEV/DChIFY+Iy8M+hl1a
NcVID7vkAyDgAjtd7TpPcXDUVRviN9cNbq4J01Qg8DaAcmQ16iQjqsJ5Rp2NtnzqJTCao0Rer9ug
v5nNobCSf23Qy7A6DKDXnhcllLtzBiJvp4jjfhcbJpByY9g75iQlnARqq8eEqdF3g/SorAyqpDKq
2MDDOwk90cTcb+vE9/nNkrvWLVD+M7inxJ31EPGwOv9j994N06+9MryUGiGNBMMU+KRSeIfpVTeU
60q9saQ/11t+u2YUDwwOdlTeNMZVdWNnZAK1R0/L4lLgIXFkCl9BYsrrV2y8pfFV/zWmMxdMtSZN
mI3GOiUqccxsnw8YC4lqtzI1b2w5d23bg6ysMR5rGcJmMPOSvgXpBB7YEFS72bUuHYYtC9tyF96r
evsqvK+PyR7rqaj1YpJLPF8IWMTt2wxMZYIH8Gomu8Ij9hBnhocI4hll7kYTkUrKLOwgyT8D4H3A
eIVjtn88N8YcFJ25EVOBEas41cuzdF9KgVqD9FLZ0ZYrtKklByHuN17zW7n/+rwwlwH6Tpi+TyW8
0dzRk5CLg3612NF6IvGBAeR5sv9x+d73j3GdsqpkU5Qiv6P2cPnc7pvqTk67J8D+8vQweJeBybcM
aDRj2GA2T2Ee20tR2wMG18iPPny0GpXjz3hnhEmAwqTVxbFV4VWa72B4ddVYdKbe8K576a0208X9
ZpyJEltdW4My7AwaoyMy5FvBozPhqd/htaH66SENkgd9x+fT4qyPLS8BDqL3Vo8Er6/vpvCmkKBB
xsPf03vExiAF6nxQHUJwVVj117QHX7qZvx2Oat/a4y30zfQjKPO/UC0wjABF365/Trop1wwy3kTN
5zAENaZ5yrocc2VHtXmQkn2qga4vty0lcq6b2/qG6/UxfmQxSVSDHKI5W9JruBwGrXWUggcE3+r1
aEh+FMxmWECciMwRGQSRdElZt/SIYLz2SINcASLgSbTbl243OaM7fCoO/UMDnoa/SmJX1tm5m6kc
pGwpo1/RVXETD3neN8i5gWouPghHnqzaZgha22NCkDYNmIAUy+o8T516kPp58qW5lxy9hThXpJRV
oGi9tgsrpBlmamIup2iKYCgMkDUkKsTsoqRe/uYVu/5RzLmqJAxvtSVeDvIjueuOmk/blfvJgeTb
77G0cT8Dc7TCMRRKyNq15+qL+ti+0qSUBN1BqDCj2/1GLWDTka+XyASrZWrTemnwWKF1xOkZwcqV
9wRCl+pNHvDCxvbFQSERdOQgSWBpEkcR2DpZys1TnoJIsACDoZDZWVG61+8n/c0f3cG7GfozVpnh
qEtl2gyI81E8QmS38PSZG+Tp1l+zwQTAjggYvyvh40YHxTZgLChjQX73q3DO+26b1V4Fuhb//XBM
BMxqBTQ0Bo4F3SXpSDv0oU+5Q+LD33Tx4HfebTERcGhMeZzlN1smYNoV8FsdVkfpp8ObKvirGtja
HuPn0qjM0GBBKPyVuvRB8hi7gyPcUgB85RQ/eLn1ZnEKHM2QOMQEg6WpzN61slmrJn296rdNaVOK
UBJIn3Tq3O4nDyTrLo9xb/ter0wyGzgrk2SU2lyiNltZNh0OqX8InrjHxPRzc9cE/e76FdiMiCt7
zCbGQ1510gR7ZihLRymeZXeO5c5Vpumnkap9AKiO5UzhyAN4bN69lWFmN5si0izM0JZnxDVbyn8O
in99ZVvYACg3/rt7bO2hqElrzQssjIfkrB7Sf0D+BHK61s3vup+LI/uUFI93ZuiR+HDdV0aZ8BRW
lpFqg2GcwuqfegHOznogyVmWF05qsZkYKpg5hXQMpL6gKnLpu7KpaCFj1qIIDYI4R/vSfppvy5f+
pQRgvNnN95BHb2xKTupmps3rPW4fUx3mgRpWUQJmws9UtVUDemPtq3zbgWAZuARHPU2PdHQSoJKd
wnsGbn7WlT0m+hCoAaVhYWgYnCr2lp8/oTsN0VjpkBwXh9DMxq1vGl6ZeLNmAZHsf5fJfORSn/LB
tCYa9ISnZp9LdvwUusKPEQSLPmQlD+Mud2IuKfjm3QBZD0DqMvQQ2JMLdgpTrCUC8LIrHqTGHSB4
bLpZDsACKHQBSvLj/o8H4OhrlDIE/dcoc3KrKk3RK1G0r6kEJWvjQY/BAFf+sfgva4ZJlUZxQPU9
1spz8+UXvVPq6qfW74/T7W80kjcTidWimHMKXKzWTxPOTbwHYi2xJ8wtOeiBigCTqfcFBn2dLLaN
Ey8Q83aQOa/tNJIhrWbjVBMM9Sp3icBLOWlh54OjocPYoPaRgaVnjqYmloIwd62BxslwpIGp90cU
jvkksNtRcGWJiYJhLDdh0RjkPD+ScxTZuVsGmMU8WCAeR4emCYBx4X2/7XRzZZSJg5Fi9lPdFjB6
IDlI49vARKtLGgGTtkUX3ZOAEy02T8rKIBMI5UaSdRJl5Cw9ZfqNAlFvL6fTME47Pcn/TAgXNN7r
n66b3bIK2KSFqSxIhEHz8tKLk4GEkwVNoZNIHoYe0337UeWiKeghZ4/K2ggTahNcgajFQMepP8TP
wHoHRmS3fucVd+BFgrfmota2Tv/KIDvkoYzKoiuhpn2ltJKS2wYTJL6zI4Z3QZ6XgblP2V//jDyD
jO8SG4IaA/R5v1Jsl26cZevxuoHNxHq9JMZtRahitIsKlzx8Eb6DwuVWutO/N/Zy+xtPas6hYEVW
rKSdKoPEFXJAU/OtxKZ9GiRhTnEu7jAPEDnJd6Se7vUlboXY9QoZlwWOf1JXPb7hYEGKsoZ8ITKL
Ufokma/XDW3ebVW0VAhPQFHIUJlv2SejETcKomrtzQ5l6IJw6IMGBmscx6e/W9a7MSYCYEqLLJKA
ZZkSRlWhFGI8NuVPJZOd66va3rR3O8zna8cmAsQ9bs5FcxtCsTCCjHY78nSHN53x+tvRn7F6sjYi
yXINg0enwZd8qFr4AL5QekTwM3myi+LHKfl2fWGbud7aJOP/hQlaGkuExABwkdDOdtEhwVmMHopP
tEqXcBMR7vlgfH+SlfkUDbr2tfYGV/HfRjBOlYc+LJiWufiUzY1DHAXvJ1VMZNVJmqwzk6JPCZ6V
Q09VbFBKmXZq4WAYIr9T0WhwC+dP5adoFoTBtH+NMn4/EaJOIipiKiF96tbgOnXKqOWtjX6oD45/
ZYVx/GZuoWijTcXZTEHWKagi5tQLEEXF+a61pADDOy9/c1beLbLiJOCHhfRbURJMz0jmXvjynyeX
XyaAEwfVQeCfls3otjLJ+H4zERSw/RX6yXoyg+hm2QG6v++hMiGjaw+qAc49376BK3uM91II5i6I
miJkH8JAcbM7WtSxaGoePSgeJteeeNFt+wauTDI+rCziHLQxOTmnexCWLRi8iF11r9pWYxdA/szc
SQ/OwWHrb1RTrizaDHAj7VVQ7vsIopjagyFlQZvxElne/jEebZKBqEsXHBkA+I8gWafTFxkIDarF
EQ6/A2v6wMLDXD5WrSQiSpIVU22cihKwHMUFPQQIP9AL0x/ocxIjJjektxO/FG1earSZqKx2knFt
+dJOfbYQcs6tAizCwgKFM0XIOGw09F5fufdsVhmX4ZSno6x9nQ8QdrrJAgV8tjlaRZzbvvUGUWVF
0jHGIkJilDmXObrfQzfP9VkyKy+RooOeZbejlO9JDBCc0c/PkQX61NAo7EpOCecmbjrulXUm4qoF
WrJ6h5dkrvxsq0+5/Jy3HH/GM8GcTaLHeHtlKHMY1rk2/KZI7C7ndcE2E6/VOpj4mqGp3kp0HZTw
WPGnvfkjOtDXzuQZr+JRtMXfoLvZDrKoa4JoC1TsH9TAR33AFcco9qlxwwCt/EN4Cn0UjYIhGD//
qebL241bGWPC3VAVsSz2Q3E2kqM+fLMgALDonO+4ebVWNphgJ8mkTM0YaUpCoD3XWbZQ8lCYm67q
3QQb3bqmxy/PsQz9NgEn4qfWKR1ahhJbTOU3jrD/q+QVapgiWJo3JM0rYY4HLUz106KYEPEDy4vY
ebPc74bir9BhoOr51xYT12YtmvqkawkWN/kAir+trfWLM+1gJXyYzObHXNljnIfQk1IVe7zwZdhL
aE/bTYL8lT7vaTmPh+nYPvAre4y7wDhebsUGvuXotKZDS2qCAw6bGHNwMpz9X1UwVBUkxJKBMjTI
ji4zda0PE0xYZTqQD4M7YpZXR0NQcmbMaFjc4fbt9+nKGnPDorqOolhAFLUitzv2AJomgZG7v6oW
PGan7YRkZY25a50+x4scI4z1DgQLX7W3gcnOptB4eg/+Msl7N8hCM6MlU0sweGLzDjTJA88nFNRt
+Z/0TJs/qLENXOTF5vlcmWTyyrHWE6mOURBK95JffyruhU/Ekb7Gd5Qa3kq5I2qbxWaotYNP0sCo
6Qe+8VaTFitPKh1lGhMzxTOk02pHF0C09DZqQ1OhwuEe0023ubLKRB9dTBNAPXAt6DHNWpvs3uBq
EByY3fSmcfpv3Ax6M+CtTDI3Qx/LqYkXmKQFBqTN0BuZbDos1R3kLzmm2hJ7xjFqbn9juZsRfWWb
uSdtXudhJMB2iLcQfe7V8OK1I3iJg+kR/fuCtl7xwvPjdEUfErKVVea+NLKYRwKIGs51px1iKxZt
oah7uzRLQK7A6+qYxcB5tnMWytbgwrAGa2aMGwNqwgBK804t606p83hj/ofj+ffUsnJuSlikaWOW
+n+KOUijn5TbNwVq1+RE+G0X/v4ZLSZEKXOXhZmEEDU/tmcU4V7EffcTo6MU7/DAS9W5K2MClBYq
ViRmKAxI32WnxRCa9QnY/b3ul/e8lXFuBCvoVlVEgR6ORc5ZdCu0T42YA0X/OUx53ZfNh4EG+RbF
ANMZ+NUuY1Ib9XGkmYmOpkF9R2cGlaDfyzvew2BjOTpYXZBYIm35KCzbmLHek6bVT3rxWmulLQGa
gxZvCkrt6y+QjfVcGGJiepRPwJ5X8NED2FTpeigmTgbd5nUzG3fpwgz976uiW9oJshlnOOOT/gmo
fXvo/FHjkMdv+OELG8zWdN2cAUlV66cUQpJNVroVCMqvL2MrbF/YYBxvrY0D5KsI0sn78SeFEVKp
tuVRB5Of5oi7kPPZtm7QhT3G2cbhuEhij+8mBxTJABKaHXjOIZvzG46dhmPGxeqo32HIAOmWhNN9
uUcgxp6jEZP0ONoARUETMXHGL1SbKPbKz9e/4+ZxeDfFQt7SUssmOcbxXvrUqyAoFXfk2Bsyhypr
e7tkC+TOBhVDN5gljYWYqeMMF05eK7f1UKrYkUDciwhS0CACe+j1ZW25V10H3Aqa8mAnAnL98hNO
FuiYqhmVtNYzvvevlJDJ8KrRxeAtuHaIyLm82+tb2WOO/EAEeVg6QztJ981RdvL+DSlPi8sYf+we
Ib7jcla4eclWFpkLkJdCXEmhrJ9yC6AJBWRX4m3iRb0rPmWJnT2P/yQ+eOqvW908LiujzC2A8sSs
RgBxYKqz8ogJLvY68pVJ5G3f5g1QwEWODTSBCmHi1Whaszn02D6aI6sYNgNq6CAjPebfts0lQQvM
kMF5DupF5mSGcgPQ8hLBwXdnZbiL66AP/zx/0RGnZBUMbjj67BRFSdSYimkgJBat3ZFHRVXtfOQU
yj6uA2EKw6n4p0kKMu/LE68RaxFAU62cc2O3ACALXnxT5yUSHw8djGA0CWm9qlMg2aWRoS+h8K42
8RnoNWEvK7XgFGBx+ONTBisyxoUkkB5S3chLK6OqjLm06NFZEXyr/ZwIMUiANI6RjaXIkqwoaNvB
LX2AGhtKNKZRosfnSu1COwF2OteVgeMXNjZFxgeDz6OvISQrlyvR5EworVEbTkA7g2YsfWyhgzAt
ESeb3DIjyzI4USXwUaom88H6MQVTR6aHX8Uh8dpOtdMYutQap7y9YQUIKWgRyaKpg4GVuZR1LE9F
KE/tqZwxqC5AGUs5ClHy544N7F0aJu1AdWGK5ofRe8ta5kyedZA7z14MySMZ1RRKRDX7IUga5G+x
anc8mp8NBw5slELvP8bIPlKwtj2UbbMYYLfGNQPJBV7ibZyQjkET33J5nFsb3/LCnHx5MHKcb1FK
evOklJFj6PfLWAZ99/O6t9444hdGmA2LM0GLLbMzT9BHdfV4J9aid93CRgfp8rPRn7BKJ+MB47l4
c5fneI+CcgjKYe0z+GigULUAlmgnIBLiPfM/ZuSXJumnXZlUyqmqdAEofbSR/FiPbGuuvSjB+3vm
FEmpy7zMwxB9MNAhQS+Czr8xLtUsugX0NMAlSpgNyzvRNmRwGUp2IX1rS5HjjzZP4NoaE1uNOAQJ
Wy5hhNZefComCrUbsEgKt+AZR4rEq2Nz7bG+vMvzchixutqbgF/LdssNcUIf0yO/ifPfOo6rBbKF
ryQS9UwmOI4gofTnwpueSocE+pHsZ7dM3PL+N4ptW/dsbZPxjI1ZLXXWwCYU45CIAQ3SerLgqR4I
iXeDo6R7rf/UgFyLNy38tporh4edUC466LplXah9lRLt2EBIJRSLXXTf29TB4IWH7aWdTyxfbAtb
BIK3+mN5NQtxZ716xgFISqG2fQb0TZsDbr3Ujqz/4DiArdu4NsE4ACnDO3yiAJ/JzwdQ6kjP6CPc
fcccLBjVE7+6+511bbzGLhfG+oA8J9DYkgF23Ce78gDsPEbIJi9yMGbIyat494SVctFbUkWE9rSM
p0jwjB7S2bkreMudtOxlP/nyG5ONvI/KOJ4+LsR0rGCygt4IKAMBqADSAXQSITg0rcflZwhBtt+Z
gOJdUcYHZXExaGVDwWd786AfFKAGO5uiMVVfQXf+NyAINNB9uCYSwLoypHg/ElwvloIkcGwASz6o
B/pM011ypCJDv2Ntc3krY8xhNaA5PBcmQkcYvo7N3gg5t2HT26z+PnMsw0XrJQOKaqdYfCiT3Gkg
OztxRw15n4yenlUAHMA5Lg2NRs7qI30cLUBsSI/KgZYOI1fwr19w3pKYo6jWQ0NyvKTPOrhOQ0Ls
Nv+68L7bxnMd91kyJGjJ0jcMy3wQz5OKoQ000N66keqZduy0O8i3AQI5UBGh/fVVcQ0y+Zcq4rWe
zOgxtV52R3bhPgQHwi8dZGvPy1i2XQi4/TH/IYNmlRWcbpaYgrdRPKKqDLIzAkQKRNbwKtuzzX/R
vhVtPtypd3Osns6oqS2aqhPqbxAlRwZ9gKob7q+447F/8hamMOFVlJoK9ADYN/ER3Q/Z0QFIFxzz
OM3ong0Bv4u8vXGrtTEbZ2QJaH5HdJbqn8UzGJSd7IcCvVfpDUfKXd/mVVtZYwJoP7bSpNCOAJ1B
g/CSk5s2cZA3HKYgMu2/aOziHqzsMQ5qzEVCDAH2OleAYHZ2yG6BNt63z6I977itT97qGHfVt4VQ
QZ1UP8VH4T7ZQXjCy29Ayu5A5GL//14b47Z60qvmLAP5Fd4SzJ1h7DJ0IY3m5ROmPDOXh6HY6EHi
W4L5E2EFLUjQCl+6SVEZZcFSenI2X9BleXtJmqPzNtT3E31y2tx94FblNt3lyiizgaBWgZZOn9ag
Mh5c2bH8hipoBdRq9hza0gsfDbCZLKxMMrsI/l15FmaUcK3lLp9aW48/ScuhSl7/xmWu7DD7N5V9
MeE60LsAfUqbzkiaIBWiXCDNC69Nse1ZVtaYuCMLplaE0AyFD+uOlCudUhiBVjAgD6Kd+bwRvu19
MyEKKKFKpyvMYVlavbFKDd0kkOhX4J+OPmsCL+ZsZh8YMUP9zEIcYAUWUXEigFbHOkahZnxCmkaW
LwJOJNmLR0q5y6uC02/0IQ68G2R5DyyoyUayPugnbSaPElG+JLOGN4c8vEbj4re19OP6Edn8iCt7
TDSwxkkiMgR3T5XxTcZypNOicSpdWwUH4LxAS4c6lyWiP3J5q4k4GeDtz7FR9wAaL2Caqn+YboO+
+9PgxbvUS+CWvevr2go6MGoZdN/QxGDfcumcQCRFR7MJnXb58Gt4NvTNHrC2Ds82rqvcuNIX9phF
lhZAsqIh5OfGnx0526lO+Th1trqXn8lR+gkOr0A07eiem6hsHFFdBH5PhTwQGidsfTeqoUu/gPvq
BAn6YPHp8L/gJECwjuAzztz+hgeg2DgyMKijcAknjSILU4QIE7EZBGAfT0IKVHdh2ZHc2JLxmbOB
9IMxN2FthqUWGmWxHMIUZjBhJtsZwVMqxlOK7NMCdD8VHja8Svn2mXlfGVvEbrFmPYvQ8ZqROiz0
yXinurqNNl6QB1xYNb1aHxaogjsM+lG0P0O/8+pN0BZdKQ/GW6IyAPYfO+VLd2iPBRQxLU5VbHtl
K1tMIOjVOpPDGIGcSqjmrgRUZ2ovd5Q8X/4MmaLlTzVbUcYAn6KhiaqF3gYOyuXi6jLXsmx5a/XT
1ni3y/aUTfH/SLuu5rh1ZvmLWMUAplemTcrR2heWrMCcM3/9bcjnWhTEb+Hj8yyXZwEOBoOZnm5e
uFx1fg0dGhBQgn/k40pa7KEUkqxRSj97HrvKyvrbyfc4briScEHkixKvoY7+vX2ihHFUZJAvRZF5
dCQQjFAlDmVDNVpNh6d2txZEFsZY1EweK5E4kkZ96s0cMzxxeF7Gs6N2wX2UNO//bWUsdCYcJLE3
s05FMZGqQeZORjDJA1j/pvDSyuLmWWv+vlwc8wwooXldipmqfkC92l11LNAgUDfFVXHLfSvSogd7
thDzdWBA8Dr91o4qof/qdyps9d4Rs76Fldw0SEeSjXk03SmGolmzGxPgLptHbhRZC1xL28w6x1oN
4hQEaE/prrjwof8BHmLL+ED2S2+gKfMveBF5LfNCH/RzuczlI7ZKZeqalKKiRyarugkB7rLNi8YZ
3+XMJof8nNxwvOc7+B7YioVJJmtO5R54Dl9QEZ5VT4WEIOTngebhyzKvxq6lJSZOtlJNQlKQX35D
efu6N+GicoqdcSjfuLQiq166WBcTKeOaJEOawhqhFd9NeCnY84a8gDxvW/LUYtai13JlTMLc6XWU
QgBHfRo0T/QDC+pN1unPtBpQFqthioMGEXQNNAL5M9TabVNwQqlxNQRjLnkpdepTB45JCpSqFNIy
gNNPGEsirr9rIe9sbuhFDSkH+/Sq1jKQxb59u1zyNIjR6VGfNFW1VchJxU3i9rHmnDbz0Sw6sSiW
IGyGMmdSazP1PCNzdQmyM7Re0r0ZWF4MrR2TYo7DLdS1Amu+4ljnbClLwxkF5gySC6ySFjLEh+Gc
stBnu/GZQip4k+BrT+/leWaf3n6gptMMQjSgYXKUoGj6Gjv0pfOLaN/5o4SL9yGZIOKLCUjzJgDo
GhfqKb2VAzhF8calFb0anmwJmJ+75mzr6gFXTEgxKCgxQFP+a2ZSTHkedE1NwzMCF/pnCbQE8AAB
rJr3Ql0PXUQheKOiI/nt+TgWRBc0cyRP+iUdl6W9QaiM2FSt5Q8aZ6sO82mNPRZ1IOnDkJgEqYr6
I3ODfQIsU3YXf4yQ/tW7QyKQVoZCLsaoFebEz6CwRqkNKaWAy+ZGtqHYRzP00u1qJ3ndx1Z2KfPU
R1bI5iiiTwLtNwT7vk81DEJh9FXiE0D6KBVuto9jq9mkt6CQx1qLM32vuOleeEJ7jq/RvULp89U6
E02TLJ3AAQXrv+itagj+oJx53oNeYKANF8wB3Jv86YPV77pYNLPTZStE01CJBGFohsYXHVjPNv5W
9EBB+sRN0zjW2JavVM19ApbmFGdyhBZVY2dvwXnjCBvt8AcMnatXoAEsF5BcK1MHtZyCKY9gS+cc
NaLsp5TxVA3Wo/jCBHOj5yoJO1PHgceEp2ylr7QuFRDoNVS923iznVxpB9xSPyXJU185wWZ9Mz+X
x9zwmtGKpCojFdO6qlfHnhnbcgcSncDuj6Xd9R6PYnI95CxWy/ioL+l10U5G+kHBNjuaLT3qLh3m
iw/ilkuKtprrLqwxrqmXpJCUCXurWvTWgGuicdHiCSE6olVuuFNinP1kH0h1XiOiTjI9gaJNGyX/
X9AERHT/N60ERJvfX+/bC8loMR05fxwFycu2qVNKH7dFelF4WsGlwOB9O3bAoB6g2taauPGpwB2t
kyVHwe3t3kW59o33dOadCxYbZuJ20tquVIG3LR7A9vsU3YC50wk9eueTBlJtuVseBYfbw1i99Rfb
ytzAqTRMseCL6XOBh2d1EdriW4SFQsQQEuuyNYIy9MC9rjieajKvCC1tzDxoPzyHVlsA6iyR3kTg
EFJsvcJLUHrinH3eMpm4Mw6y1A4qHmXBc71L3DS3svhKQc2FYnXCwJ7vAWERrKnmZMdrSIsvbssE
HUXJSi0sUEUgm/EMT5gPpMXs5vs/6Fty4rfJhJu41dKhaPAtp2tKphLakkUneef9R5nVhlKpw9lW
XghgQk5bNW3aqAnKFu+9E2ylbXBOLtGcwuTUH5DhfNSJv70BDENEnQ49AIktXiu5IZe+OKPNXWfC
Jm+IcFZLomDXI6YxVNImO3/MzPeizCebKDnG9vU8tOVYiO+yUH4rxtiELC/AIHlQdXac6aEXl4Pq
yZUUbIPCL9y87EyHEL+6A0+Stq38THQ0KAtaslTOVpW1SFG1tHDAYF/YeaGVNimJsYlgEny+LbAs
nS94U6/4Z75SG8iicyJeiEn21rRj+dj3ARhFlEaGcG4L9e55rLygrsxtmZZSBiSeig5bLUcuOH57
u/YL9PVmNdrUPcake7kAU3EkSF5fFIk1DLtsfIybdw00m8r4BEhPe0h1cHfPRrmLDmNbEycrtuZw
SH+kSZ9billIFjR+J/wvZLLLYsjcich4stWbogw9sx+Tq2EQpfPS9Eu8bwIT18js462VzsV1O4vD
hQi2EFdREnU/4ZFphY2Sbjs91Hdz4AdHsM+rl7GahnbsT4XbTanhjgMkT/JcD50ElRF3SGrDKqJS
3SpqbmC/0m4bpE2yEzPTsOakQR7XF6DS09RnHxhqyxfqwTabHFieysBSVbPZpZXfXdc1qbZRPQdO
aGBw0Gi6ObK6vPXPMmFsd7If9ZcF1IsdaUIJDRRiktv4SrAZi0zHP2z0mXccVl/4C/9kgulUpU0P
vgXM9rmKaRXZLRVrN0BMqtRW+5y/9wYCXPVa8h83NIycOhlMRK10PMMlPwVSzcU4en5HtQ3CyxJ0
j5cmesSTE2ZW9lKBl5+PzlhdNU6jiJov0YHz/PqIG8tADLoEq249bTM6XmMlLs2Kdbc4ox0l8KB4
3V/F1YVRGpkWxWYTgtxCQLvh6Zm/oS1icVftaryu+G+59fURE9VLA/yabFNHLfNOmyeSP2cKWFZ6
LZ0tFHIuwFj+MFTy6+mQunpRmb+NsUmVJM3ppGmp+pT7lwK5lItLk4tcpW74zVkWNpgPJigIfJhR
SEEqRvaCFf+gxYUXgEDeKYlMaVePp9e0XhJdGGQ+lmH2fSnRi6lxCXLvxK3AEXo32iNkU+Y3tDz+
qseCS+L/vxmbT4Va2cckRoZBszeMbNrpZWZXjv5HvGLc9THnXphqs616vCwoakF8IPcQn9ukVvgs
bMb74ZF77XI8ks2fDN/PYrlAp2WqLW2vQS4LcNzDeDO8GJdU+DFwVEe/4qVtPNekv2px5LK8zYK0
V9JnLd0HhWBl3d4UEt7BXo1kiy/HJEyhEtW6Qn0lRMU+B79kckivNDv2KEWDOVF1IkxNWbrARw/x
zgWTPxWzWAyjhmyGHCH/CL17cCsF95gGuahe+01p+xe8/gRvS5n8CSCzUmlIrAJ78j70d20bY94z
tTjHb7XK9ntLTVZLMG+VXG/DEDEFsbKD6iMwqY65oUzZ3GbPamq/sMXEFlDJqLkSI341bmfY/juQ
iEC06ffKddSChmva9rzu5unDYLKigmWXDV2IbO85N+VtKN4EYWarUD8IIF7E2Uje4ujfFydAiAAs
MBP4Zuv41+MZFARiL7M7DykU2PBAxMjtgKwm2IvtZCILyeYQTUiUZPAEhMoOrcmWqMpWu8ITHOGO
s751RwGADiSkMsFY69f11T5kuYQCr1CyCbY9NOQTnLnBEc/SPY+P7n/EzE9bzGELFYH4OsGLTNxU
YA2hzH66Gz4b/0xPcGPm+uH+tMcctXIGufms49v9es+j8ORF0OsqLf16+ADQCSX/+Uf/0+837W+j
LG4i1ockT2IUEeiGqtt+q2xAZPY3jLUohoJ6+58Px4IlxlgeZb9C6SfeYbYMsBOU1fxXWr1PrgIb
A+T2H4BdON6iMbd6nIyDCEVourgJ4M78MtlQb4m34vYvw8rnApmTN5SJYgq0bgiK8TNimwfwZAhW
sOldYW/8FP+CperrhjLnrteCMB1V6i0GetXjgzBnllH/TV6EAU10FQ0F7M0yk7XPpACjpg74L53o
ThWLKl7STQwvlAdUzYctr1m3euqWFpk7vIwaYrbZTPDNjP0ImhXRUm7QmgYOa/o53kMa++Z0TFk7
dkuDTEjphcqXRvokGn2Q0wcXfvLjtIHVZtnSAhNIShOyzX3xUZGvkNHSUl3sxCYCs442hOhMrR0n
lsmJlevrgqQnvh4YBtgEM2+NRpz6jjyl0bhRO23Xmh2HBuJ/fKxPG4wTNp1Rz3PdZwDD+tfxa7cp
ANWjR2zCIOdW4PNird1vGKv6vSjGH1UzbX1gYQkaxxKaG/K9+lO7MgGgluzspX6rfnI+3drVjSFi
jBFDvADwfiZZkJWh17OpwiTGuVhbot2iiVOdl3RkJr4Am9NeBrN+yQ+Xa7cqkIgEdIW6KaOQ+/We
06dEj5NBozyTBe6e1AMopHuioungTH+anzjLXPWVhTnmOwq+X+txo5KnOEJlPjoMFXQiXfF1vkYa
tm9uIVmUQpHIOW127e5ZLpL5mCipjBAUKLG5AE9Ee9NVN5ShnVuYX7sGlnaYkFIAJ55NMTaTarGI
58Vb8AGvyffmU7U9vSTeRjLBpJXjKA1RvnnWwuuoeCqH69P//2rRf7kWJpYQQVZqqSQ03QpuKG8C
cdQNTQ/oNBXvPbV+vhd+waQkyTwmGhSqs+f5BTPTZ5lLB9SGK+hZ7drzPzjenO0jDA6wjEHlqpnw
CPql8idKpxw7/Tb7Ueygd4QWA59SjHPSCHvCA0io9pBfeY7P2jPZjfb0FYcqPDaUX6hZe00tvh6h
P2aRnndaF0hFiPVlmmhpamU1vWqpBg+/uRolPz8bYaJHJph+FaiE4jexhVZ3DwUEC8yPXrpNPP68
9mqnG7BpBZgFWTNVFveepoIsmpEActOzaLa7dG/M9t3PwP2gm/xRnZHoRnougYD8q8Pw2y4LYehq
aKsFI4ipldvwVbobH32PmJYMCeTQBcaGexzWA9anPcZXtBhPucRAbkKHUitbkez4SkAtsdigAO67
6LxhsMbcQb6xFSwNEdviLHgNRrfYaBbko0+zKhcDMgkRVTEA488JlFrBpH7OxaKsn8TPpTIu1Ppi
mEa9RNMw2qqlcs/+rvOaMxAOo4ZpcqmqeQbp3xdHI5nmyBBz+JDSVV4MfVji33N2b/1YfK6JuW86
fZCqfEbJjWIVJKfaZOBu9rcU1px4qd1zblWetzDXTlsSeZhleIsISZBqo2FE709Azf8jSH8ui7lz
NDEP4iLHssxb2sFPnf5QQyRV9DSv3PB7o6sxDFB+BcxVEGc1mF1MlGiKmxqQgXG+MqI3rR2sgvvu
WI3KCyPM3tWSjloJreQpl80zJmAPvif+kGwV499/MKK86hgLa8wOtnGjILrhnYhRpF1k1be0q02/
VuYQZLHcOLKakCzsMZd4CdKYBEB4ijGhWWy2Hw/BmbqnigFcDMRqBruwxVzhtTCbfQVS7Cf1FiiB
szm0ytvqXost8jqi7Tpuutxq34yCn6tzviHbKEjRekiiCKRI4Vn1EByqc8HWzmSopaIyxB8+5Lgl
i74g4wBONQXv794DpHS0tBk1dRS/NsEu1kDROdzO0CQ551Vt1rZXAf8YVI0UnYgsMc8sav0Q9DLS
BzCCzTkAO5igznLQJMSRzYlfaxu6tEX/vgiR/gzpO9nEvCPl3o7AlU579RgEtJD9nfMAH2vxeGmM
uQDEZu6nSiaAXUzPcfYu94HFWQ5v65iIH4WjLMbdQE/d4PoP5OODOSS2pE18odjjZrqVKouPCeCt
jAlgfaAKcYelPSV5HzldnmabMAqCW87yeF+LDWGTGEEKfKI1bYrmTC/xhPP/Ea8efiqcy2Y1B1t+
LyaGzXh5mNEI8KiwDe+AP3KzAdpzkdsfenveS7a5Hy7NmCu+sIqxXNplYhlUAaq+6VqMTdDHFbJ0
uzgmb/kWIhrzRXEm2eIZhXVHmN++9W+4oXQtdC/NM+GtDySzbhvcRv453eXkOvfRzdavwQPjZrcV
pNPuTn9XjvewUa3zSSKBbwadtOQs8UNwEvF4QlfrRYs1saGsynWIBtcoqXf7wUa1VHShhUIAEPiZ
bPTz8KbRMBuVv/1VKKP63QZ4SBHJGA9KDVUImwyhjEzngdq44ehpJkj+JV4auxaqoXT52xDjMpEx
pcIgoWrUklc9/eGLV2Vy+PdfSZWJbiIqa+Y3Yqd20sYsnTWchnLXyyg4lzwKu4/tWFbODUMHxgWk
f5CvBVUeyxqTTlU11rOiHP376hnAyQR8P0mFKg3UuiHIRmcODavcl3Z6zi2SsjvI2ma8fkrStJrm
Tjhqqds6FNusFBZlLwg93fbL88H5eAK5pzeVY5VlnejFrOgUIwqe+1Kx0yS3jKixE/BynTbzLaT8
Wp2hawo4eSHYyVw9mZnJyNQ76TiarWXkj1X+CgpHSzIw+yu6QlBa+QCYkIDuQaK645SDs5dslDLc
5CDGVKXGbf3YnlEYNHiXFntnsT+NubPmxABYSBCkY4RU0XyRjGtNbaw61Xl7wMY11hD9Fsu7Pk30
PEgkBRx5zQNliDVRlpA+hDz/ZLZi/dN+bjlzWYl6EPoG0DPHyL+Nusu0/SknnNLVBwfK9wPzjw0V
U6xflyR3PYHkRSscBb0ttkOGdpcj9n4CivpqksqDn3f+zSBrwlkUkVq1NRJWvtcoULYR4rDfksDU
LuZOinezmmVbw1c8SUluS7H070Zctoegq81DOZZ494SNo1faQ49YaknznG2KCICwpIjUc/Afiuel
kQkYag3DH6d996R/YI2Mf9Q6QUnTbPzjUL90fWuV+c4Xci/q/3W/6YuDwBLjIJUY6OXUi+qxdOYf
v8a4xZ0G5PYHuQf3zUIjyqmPxziIBGAFsMaxcJyIOnvmIAL661fJZOmVUVzqcTHYsVqKdgPaRxuD
JeX29MZ+e+V+rBfkDbg1QK2gsA3EPAqNUm5KeiDqHS5DjGfeNzkmKSAjavfEwlFHI+y0UfauZ23S
FG9xCENDy0KhRYhPEE+S+Jhn//KaYg2wRyLLa7GYNOnY+b0VqK95+H56Bd/YFFgLzE1RmUo5tW3r
HykgoN5hbNw2b4gVydAFr63MCTzp9bTJ1VDy+aHYopyWl6pulEQ4JmLt+Y1vFzjAIS+95llhSnGk
zWutR9vy2GmYBptjq49yT5K4LORsxY3uny5BOFoFr7UJstKvLgAwR+gTIEqPvi7aqf4WgwOvNF5j
EWPQzWHowRUZgt864l4ANAliD9zCMJsEarWvROk8q0fVCi7ms9DO8EjaJRTL8SI8j+8G3D7GmKmp
ubPA8fu1KKZD2QNEGJRdm0VZRLhGY0WvyVEGx3AsoEohqBYBNYaSPJx2FppTfl/lpyVme+veL8ux
QxSLhP7dSIO9IFU7o1G2RhP5dmeIvNI4PbLfDGJVmgLwHZHY3IK0o4iPFUIaBawzUFPb4nO6zdkv
cUhunsazxlwHoSAoSpXCe8SNAfm9eSvvZuDD6ETfH7QyVjdzsTbmSjD6OOmaMabWgovJVZwMXYzb
yh4f80MP0adyL/6c7spz9en0R1wNMh980f9sKvMVm0SRp4AeRtwHyg9AoNEm2oGN/aFxEjSCQfyZ
2//2tfJxMH8vFpOZzMGMs6ZOgXA91gmy4At1fhqim7n/t/zOrBkmzlQkNAeiE/84VebLpMpnNTDp
VpDPN5w9XHUVOmSK/80EmTSzh0E3JXNMMzCySRK83OPLctuCJpHuX3aZnvNEPb91Ej9W9mlQZVam
NXVVSy2OXrrzDUzyRMd+a54LG3mboMLvcSl21i5TSv6ngsEc060K87ysNFnxxXKSEdB6B1e4Hbe2
hNTOHq6EiaonbnQwi4yb0/vKs8q+NXXSVnku44ZFQWLMwUPWa9Z/MsF2EJM0qXsqUHCcak8FUUoT
8mAWnEWwbcORJJ0+SVDxGPYzxmW33Tnlrm48dbKTO9UGWZbIbXatXbAgV6N8SHjgiuyEd+NLap/3
9OITn6b8NvcDDLBzngTfeAypDy6NMPFR0wQNJCYwovYHIcnsII3sUrwFh4pXC4YVdueCVFomSqqn
P9mq8y8NM6HSnMagmPtZPhLiAZMDUSV/V7y0OjTIgDPiajmsfsDFZjJeGIwhKnNQxzt2MlDJyquS
JrwV0ePKXmzLFTHxQ08VvfeNUT3KersZBc1rgsqBcK+L4YCLPPbverOerChrXFM2f5aluTu9pStL
lESMH+gacj8JcKev8bhtFGlK1F465sLlODykEe/pvZIQfTHA5Mq1HIzlUJPoGVUq2yRnSMvHorLV
5j7oJMs0eUoYaz7yxSDjnEYK8IOettD82wAz72JkJLFECNl2Z/2me+QOx65cAOC7UcHJBa5ccO8z
8VEpEjE3o1Q+ivvpob1M7hOINTaoqjqFl28SXuV05Xx/Mce4ZIvJMAzL0CKLkjh6+57FsZtMN6ed
4lspE/6wtMLGRrGZcmhFKdHHfHH+VD0LFkrhjn6j3fovIH7NvOHAvdlWXfFzJ9lwqRdJO2jUU/of
w4fCQPUhSU9udXR6a4yL8ujc6Nlizt6XVTKu2czxGIcTYDL/wNcP0W44k7fcpjzHRQjjkU3UCXlf
w46wBcYUXVF5J+0NCzcAGvJ/4yBoa2lQS4PiCLj4vh7osZBirS2hy2t0976hOpq+F7tXjn/QnWF3
bmFEZbK4KjPKAdxfMp6n5ZniGW9ABQNACFTwa3+Tb3gJ+VoNCsHp96LYpEfuhqLLpEo+ps0OLF4X
UFa2pOyaFK2n1neqfJG3t6o/oaof2H4xIlv4qWFIHb29qcidWRstSQNzngYGiSr3oC0y673t+6UT
dfd4WziKMHp+0AWWqN8aguH8x+1iri1VbqDiVNbqcws1IEqkVNnlz96WfzQ7yIE45n/9PEzVR1cg
szQGsIen4L7fpaA3Em9RTd/TIhMfWrDy7vzydZgQiNJRFU/Ir58x/3WdJ5j0quKzPCrd2VQ5eaG0
dp0sPYGJf6BQLgbMi1Lo6mSLqaW/UFIzaes7tWoZg0Wj7+iCExFTDI40cK5rnnXmcIHiGNpOJuaE
W7MQ7KQJJHsQ5sKaJX87JLNmDV3abubMbzgP7rU62nKPWcC/ZE7EDzWsuzSt6Fnb64dWssvMgtpL
cOa/dJeT72Q/T/vt6neFahFBgxxIZBYyotc6iNwmQzqC6VLHnZ0EIH2YMYEacb4qzxD9+6JgZ+aK
PGAGTD5K6E4E0/UYQrwqfJMa0z29otWLDXHx95IYVwWvrVLEwHAcKYRDgRw75QiJ7VwCpjvbKW7i
zfFGbblRea3tJC0NM36bx2M2iV2MzHUzPJQlej7Bfio8St6jgrM6vhYlACwSJ3AqTrFy7Zn/xTTj
tKkc5GOe4DMqliBZg0unFudHwwEWWkPLC5zS3OXSG+3b/fC5zWy3NSNl1bUi7ge1OW+GQ9bccr7j
2pW62E5Wi8jPCrmaZOhdjZAske0OmLDO6zGOXNuobe841laqicsdZPkPdGDJI7+OIiCeMRHp+E9z
YJGXaTdtRS6vA+csmMzXivpQN6JkDAGhii4UT98KvmM8yTtwEWNxkReqoFyJ77ndu9Ur/Z9PhsED
tjCTz7ke1BXWKG+KC4IdjZ3Mlu8MYHDm88DjjoStJbL//wWpPebhUWVRNinSECLFBC3JK0Cv0CIO
XFJaaApY0GPrj38w4ErP9/9yTGqV+tUi0vhQOBgwNxJCzBMz/ePrAKD8hbjrnOAVmcNBrzFvR8cX
/Yu64mQBvAUz2WahAqhfdWEF/dXyXKf8fIV6FkkaRwyMt0J6NBcrREsHfBOTUD53bfJgSMP1mFf7
xoAScCf6FvqTvJDKcxy67oXBuMrjvG9UDH2fKy8U3hTdK+etm1zJSG0G7pv8ZAinn5C5LOoyFPxs
Bpwqe1d+AK9rN/chZtLCR3r8lbfJMmMurempeEZtMtdGOxtxOJR59dyZ/dYwspeQtM+cIMPbR+aG
iCAZqTQpXgn9i/wuWMNG2iYb8AJRaofC+4Mxu9UYirolRmTAykW+ncDOxzxtX9PSZb1Tz+isfmpp
l7SUyMc+0LD17eAtjDEHT5e6UTASWcEzGXP6GBoZPOiecamC171jYYc5ZbOYhhkZdAlCORSjWV0X
54Yzonifbgcq4rz3Xe707urJXthkjlwSBopR+Y10RO4nRch6wcwxpm4vtG5VBs6Q/JSVNzlB+UF+
D9rbuHzVp8mNOmKfdiHe72CujrqsqmyOJ/OYt3tS51Yqb6BweNrGN/ksWhqQPhfLCtPWlV7PRdSa
R+K7pdNhnL2+BCcJ7ZMk1xSZPaqWUHtVb3XojaLXBeAv56hw1vlBjbSIOElNyj5BKH2O6qo6lKQZ
HltVzN6TWgpU6/R6v/EssetlHLdQ6jYo48489p6ETEPZgg9hT7kQ0s3f3cGLvWWcVzOzOA36tnzO
dCirlpNuFXECNIIsXaoRxt2TFIw0xb6umr2kCud5O+2FOr7oxYmnrcXbYsalh7pPRwz2l8+yWPkW
JigSK+3Vi0yOd6navxpzvB3a8QIcmw9QbXBHEjzkuXYfq/1oNYrgtE2w+Y8fgv7kxVePzGAyqgzI
VookkEHZEFgNsOV0htx8Gnhly/UH1+JbMNeMrkpVLWSQnACXbm0Rt4Jro4jotA/KRxuQV+NYq1ui
ZI/x+I9G0jf4FHB3rVppiFwttIi0Z8gKgPMKJRXf6i5BJMYVzl75xF/sMZ9YTvSIwl6kIxif3A78
R3do/4HQEy8hdWO+mxXyzO6RV3Nb29cvZpnPOMbJFHQ9+kmDncpWfkUVpQRbdaXawqmyxQOv48hb
JxMVC4gqpDXYI46KWIH8KbPSsbMr8SfHPVfy9s91QR+ZKYkhuVOgDI5mj4p50/4MyMKf6mPoROCd
hZPe0UF5mTu+vpLsfTHKJNGGNmizNM3+0SdeEoXQwgQhl+a2cWDpge9wlrjyDJJ1E3TLKqGKxuyj
ywSwLa4TfDr/XPGGjb97AW3wDeEXTHmGmE82S3oKhaBJPfad6qTxld8HbtwclP45i1q0lyBuEz5O
2d3p9VGHZ1IUKMyizymiuwWlGSbJqyWh8TMMBRw1VbR1+H+scGLYiit+scCkeP6YG/EMGrSjWM52
G8WeL6pOkBScD8VZCFu999M6FstS9Y84Z/ljEKnRuRwJvFrY2s24XA1brwcNkhHoWQ2Pv6QMhCMw
GcrG3ENdjFtP+AaTxy2sg4AYVGCyQhSRXVIslVHYmKN8DMGCV5U6ZLpLVxcHuyqry6G4HZJkW6fi
WVhAuM0H0Wt0VIcno+4xoh+Bla7lpAUrX/LL72FuaqU3/JoIWHtukntZiHZ+HN/5w3x/2iVXgoqu
QvKFKJB2pvJEX++8AY5qDAXq3pEo7mKMx8gpNFrndiMAB3na1OqKPk2xSRWtLpZpXiN51JvKms0E
6jJmuekTmZtSrZtSQSoCjgMT8/lfVxXNcWb4HaE3Hco3EWDAGIpUtkBh66BBFQTXgLAuv92zVgjD
bn7aZY5fobTgZGxw/MhxJm58RdwksYBO7ryuwPipCjwYSAG41aOVIP3FLPMRlTGumn5Q8DzYAfpq
NfdCj+FTQXLH4IPJq/JKu2jsBpLtlcVTW+MYNxhHbZW26gD/MY+tsYsz5VpvoNklljdVpTgat2+4
EnmWSzXo3xc5GlKmuTX6yUeybL7ImTODp/JDsBuEOIU1Nl53Bc1ITrhbC0RfrFJ/W1jVtABigHKl
4m0Zbac3ShM+0SnKI3/mkH4r5o7QoXGlYs5DkVVVZEwJ86AbAybk8GYGK+mh/ZhC/QPaxbWNXNph
ss+mF8DWF4riMQrt2sl3cFevhtDUnXAf3AXgz4WC4+vpALB6PJY2GT+NjLQSG5A0HYvaOqfch6M1
HiLoHGpW8PoBV/mLyvRyN9m3ZNL2akJSfDiQ74RojEnbzJ4Ua4KxnVB/NEgrdDm4EIGVr0gBTWD0
JFCVw6TJV4fJ40mLJVKIx/QsPGvQGPtBoSS0ijQ+UhVJktpg1XSpMEF9/zeIAQPRXDQUSQdnGjt7
KPh5MZVJOh/l88muIT8yHnpLOEp2C6FYHn5rJdZ+McY8X+eoFLsBmf4xD34W8iOB3El8d9pxVi4p
tIckxZRQGgNtDRPOCRmnVp1L8VgB0WqE8NLsqRYvNe5bfPWzAUeuIQHAxcGyGpVyX9Y9AEBHABef
prnSUfzrzfM6fELK0Lh4gI57UoUiT9pudQ8XdpnDSKLG9KesF48TBjiDQ+pl98CL+aJHGdcrQCFm
f9vxyRhp8s7EGuzr53KZfc2aNO9SQRHxUoqACw3RMUofKW9AdsubGl17lX2xxVyNcRXXQxPVImD6
ZJ9ilnNr3oDEyYB+K8XYoh2ncopVa+/dLyaZQyjFOSm6qZxx+DGZ8INKWk+XCjT0Es/nwk7XgtvS
GjsElYKWJxFSkWCB/kb3/D14191+mx4ojUAf/A0LC3LWLyaZxxkJClEIU8RTsvE36FEfem0f4WaS
EL7r+zHekJvTB5Hjpwpz1oMGHeQ4K5CQF6Dk0SM87LPBUXzt6bSd9QP/2zEVJqeQ/TT2qwqViirs
uzN5xGRXQpLISSTRt6GnLG1O21u5DL9sJP374n4nY1JGspZjIyfyospKYEVqszttY9UdJYQvBZNr
UABkwfO6GOZqATAvktK2sIItlbOjmlCTQyEa3JyFfgv2cC/NMQcumeuyrdt4hj9K3ryTrHF26u0v
BY5as3muser/EjhxPh63eOAyiYvqFyRuJOTc5UsZOhitBJAXwq2R3b8XxJW91DWfeCWttXi9tMkE
MFkXzKgrkQ2OUNttNsmmhhBoxpWIXcv/DAP6fUC9UskfdgIWZGmRj6qkeJw7q9xlALEbd8TyL+c/
0CJc9ZOlMSZstSA8TYQh+oUgoFKx4yE/jPbHDl5x5SPX3MSgXGJQYMdgJUtMPwNBnDVQjTnKtdc9
mGAUM28aL248Omgv7HhfbO1kL80xJ83wxWYYwxk3XQPSwPYxx5Cmme4Lwqngr53opR3GGxs0KXJF
LIEPiO+rQbQGebL+4jwvTTDfaQbYYhqRs3wEfK2yKhkq2g1gmaqtdM7QcAuqa9F3YZBF6Ih5r49V
mZvHaMosjEy6UXDQA83hrGstK1iaYW6VspYlNRMQDKk4SgRlBMN5gdqE+wePEBrH2RiFIWmAWiV4
3rchKtFv+kRK0SCk0H//nYIsCIgrZqQEzW3g/QVyEVfmb3Ps6FTmF7ExDbi+Qj3Wb4e0nnetYYQH
U5567/QurvgftEsVCNtKUI/UdMb/hL6uK9gTj2L1ojdXEY9Pbi1KmLKuGaKMyRBIVzMGxLrO9KGL
5uP8kt7pUOTGw+ayfKCCOfE17zJZibOUbBAjX6IsAcvNuESrdXMfNnhQxBA7a0DDTHurf0AGu+IP
cAWiomRjaN+HsIKwUfOxD+fjeEkfLjlYWgYFcA1UuMH/FzjJ47//Skt7TDRqGl0RoVgnHuUCLRC/
c1RN5hynjzcD4+OmQj1AocLfiLNfcwujGSutSwPY2FQpbg/FyXMr9DSnxqhGhFI+sdVt6P0fade1
JLeOLL+IEfTmla79eCP1C2M0R6L3nl9/E6O7R2w0diBpnydiqgEChTJZmSogIoE93HQbsNC+VvfB
g8b5JawQ3CItAkKSiUE3nYre5DHMk3RACD4oi1+mhyp97rQBydRrCUja/BwEO6G6Sca7Wf0uAPb3
+V4zvNeFdSqm0ywpCyJRX85SXtp9lDmGodpawkulWBdPlVWUcsE9DSlryiuPaVwEIA9YzuYztjvY
jDfoU3e4FI1dvcxuBm5vOy64+A1W+GNBJhYGVRWoaPqKIAPuKzCjkegurh2pcUEZ6OWn8U61w7s4
9zscX147l3UtTZQ4VZIaA+BEhT+BJHZ5pwYEXwEhXISTnaf6fMjD9ZaaImBLCjREoXV+ZcYqi7yy
VASuPd6dZj7rFsdZMorvxIIpYxE6BJjpIKSzRL1RGviXD4brwYYY33Qw3dEfXpzALsCVEbq8yIfE
v5f30hR1LAqxODTjZLrXlJl1OUeZNJ+D8oc8P0j9vrKepj6H4MtrEHMwUwx3DWtQcASyQbGgZ025
ayEvJHXUphG56OgR9dnIjzeVJ2wyT9gJnP1kfDBQ06o6Siaof+v00rRIGMsS5F7nOf4uKXszvf/8
KjM8CY7CygB1yXrQP9fGgMRT6aHiUGcexqQgqh5iUAuCm8UZaD7OfO619zBxpzCBhHkKpE/0CVmA
yOr7OJbPg/zDtF6srgc2+S+mvy6tkI1d5YHCLIkjHlt4SBLnV37iFq0jQOXZFQl35F7W9pydZJzC
i3VR5wL3d5asTiAlmABT8RvEkQnm21wdww7KfvGgC+vFX4wfoQNqcvdz47w9JbH6arV5Wodi1qBt
MGePufYoFl+78M+9/uWOUi6qSiohHA24KH1U3UoGk3Ykzl+Novxzv39piEp3C0GRtAT0MGfpsXOh
Xk0Sp0a0swMkhEpb95M9n2Tq2v9e2qSuQTMt09SICFd+hkXpZvTBWcIlfeacETruXwTQ4cxiIZ6l
ERpMQ3lI+rc+8K1udofFsLuEhzdj+I/1oaQpNcqlBH2SmornRumcUXpRVJ4Duc46L3aODkWCcFay
RpvwtSC3pKPKCnLKbQ7prLfFm86p/z8edZ0KPqK8z7NRnDHdr+p7K1VflLG6U+eUc6MY4MDLdVEO
JJ+SNhrrllQ5RzCeQdsGIJuNtK9uZDt27/tt9/XzO8yIO2ARo7gyGcUlafzlJS40JWwzLVzOAggc
j7IzIWrGvPaN+ZgfrT1a1wdeCs96yy5MUnFkEQdRiKknVENuQTa9LfzIrw7a/QJWTNLQ4CyQefpX
C6Q+nZKJUyAMsEbqWOWeyNaGwFR3d31yiI/Ni+ymrgLSF2WrSp5+U9ebz38A8YJUnHCxWuqThk0z
9PIAD5bIkNBS/qnr41i0riRXnACZeetWC6WegiiWc0PJOyQKRuuokmRL2Z+3w8hhsTQL9CR4vq9K
kCCPr63SInsZQJ1IE0lkDH0I4UW6V/Yi2JGj0kkMztvNChcuzFK+GcJkWliN8CfqZjhOj8qriSgI
CnxvOsLi2M2exZL3rpJTcf3Vfq2Ucs1mVVfdXOTiWXnsvfGlwGuQAl/Xlraxl8FiwOtvsD/ev/Zo
H53qSqL1CezV6V0nPssZr6XIfKx/fTraJ1uxWRFOQ4xR18XkGJV+3+Xg1Dat8fHz8872KJZqmjKI
8hSdnu/U5qIxLdNazuqpOhI+5OZxgTQ1pt7MD8nxv8JN4FSiNI7JSlUzr+L/OGmFwIxRLVE30d3k
RgXKkIJnoC/cvRmTWz+GbsbzK6wvtrZJ3Wswwcnm2MBm/COOnal1ka59N58GYBOF0R1uTBQNX7ne
jPUZLRMxpIGZfMTQVDyUR1k5TO1M8oD6xdwb2whDMO/LDXQjQE/uA0PFO5ms5ArQThXaGIauAVRA
vRCKKSdRIsBkDv7B0h7u4CxPtRvdWDcdKiuj29+pr78xf8NynGu71DMBecwg16J0BFSDkM1n7vjw
U2Z5cipbHGzC/hn6vJIOgyQQZ2m1XOq9mGpQvytaNJ8bV78fPal1QXSzBY1yZ6cbQJ1fgNTPEVWH
oCl8DW95kQYrBEDZz0I/CWOpGqLOywdZ1szRqMZuPrezLf8I9oWfnrJHgrRtMEz6wzzkOM3c0Xby
ESl/p0gYIcO1NXQ0/qlVR2U31FWUzwAcSEBOTlv9SGChoDVx9Yc/dxBg+DY1GbVUjfAbX64wVTKj
B7xgRtirYNR42i3bpPJAovwGgWmUOdTQrnmlW9YpBpoB9ExQXIH7+SizrZIVowqGJFxQImgxuS+p
joL7SrAUsdN5oeo0do3Khx7wdSDIaq52dmWYypLUOUg7aJQSdxhibA3UuXsyNSOWNhmX4wOAWP73
YqWUi4g7Uch7MYfBTfuyuCkEo4juXfJCNKaDbxa3J8MK6C4sUu/zqPal2v7c22ATOe1p+BYfP9zR
nXHHK1oxL8j6S1JPcxsuSjGIwYxGYfoyAxWDPnm3bXK7dU3FIQOWkLT/c/0olK3Xi6T78xgpsXJx
/P8aE8aRDnCDeNR6t7kREZtzORkY7wuqLygHAu5LGofUMsOiSzuxRnIoFHZvuKJT3OUQhEid+t00
NxN0pgX3j6XpPhaJcrMEkQ9UfnTK+SzQNUO2OIxoiBrvk7vs8ufAB1vIYENJbcNX0GUucmWPuhxD
J3TaJCrzWVK+N/lJhDoxx9mQV+Lq+lkgEUOSAzIv2rEFQ1ybKuYNwV0WDXa3gwgk2qEfcRx28I47
PcCzR4UFphAO+WIVI26f4oPZ4ZDBi+6te4WIAbvR4HHWx3Qvq/VRX2wsmxyUQyWx1+wkzIsbqEBu
oWjryG53CjweTTX5f5/tJ/XFqmWIQ7CvjGdwYx9KVfTmxTx2scDJmlhm8M3AEEXyjat6XV73cRVp
OIiW+j5mmZ1azzqXGo316K2NUN+qk6PeDCoY0U84625xGz5noK+MDqAM23G+0/XEgEnwmDrpTRmy
TPM9FkVboYM5jphx/8mx33wAe5I913EwV/XLEj3a3kiB1E0lVmWeRm/YpVBWAiBlfld9eSty31XW
eUcfEUV3XRZB5kK9NpiU6QXJIOEKgYm4mY+iWUrQkZtsD3ljnXfeWR4DEBEAglG1IvAlKnhIQ7OS
FnFCVJjfKMcWEkTaTXiMbghoKbrXAbnjmWQtkcwRoMUko9tHf7qglFsd+ubjed6T9tv0QbZIYGcp
cDc8B0J+P32/FDTYyMArMmyaRzKTKyNJJhibfHP/C5LCPY/MRa3sUGdfDpa2M0xi50u4RVEktSH5
sCnBMJE/Wru/erTBdQolJ4g+ostFJRGp0BmLlKsDPhvcVIaJesjUq3YJHYbX0c9hGxznbrFR7j6/
dyw/srZLtmEV9lVhqYdz1Y3nIul2ZaL5Q4O55YhXkGSeytXyqJAWt62GKiKW1w6BKxqBHS682gtv
JdQHG9KolQtJ7s+1Z9gnCzVPAgi2vAGAPcVD5YUzYclc0se7SVICkx6+TrNEC2NF6c+hgH6WaA/y
4+efhhk2KisL1LeJuspc4Ct79C5ITwsTBzkOYWaXO0zocBX0WFUkjEyRQODngqhvZCjlkojy3INX
H2huwL1Kh6g0TfsZKncxt2TMtGepyHPQTEZVgnYbSihEqCBFOBNegS65Nx0mw7bOBPhPAHvZaeFV
AJk7ujJJu/7cTFQrrWCy3y9+vCWgjsDXNiTR+I3KKiv0QJPckFHjka81XJVMXXqzQCgw7mdnRrl6
Qj1wGzvKvoAT4UuGs5eHLqghKiRLpd8aaaqkWlg+DozoLC6R4TF3lWdB2j585MIdWO8oHmsUOj+K
jzQSIK9EFark0DYl4k39RvCWDWHYTZD7c70xeSVpr7+yRXNbl6VmDUGID9e4k9u/VX6M0YbFJeUk
ULWCCMxenq0dEG+3IrdpyfyMv9ZpUK5ZRrO5Tsg65Q0R2s73qHccqm17LMGvm514EQPLr1io0ZFw
HC8cjWyC2ENQjbrZn5tgU+e3svz2uVvh/X8qQMXAnxbo6bicc7hiva3dJdp+boGZga6XQMU8UQ8Y
sagb/Vmo3WxHcEYkF9RSe3IyNKBEm1QxeE8oo4+hrI1SSXYUTWNat9i3FprrQ+yhSgyelr1Y3afK
bOeRwYnAWYWwC4NUpNXM0IpBIXJASagDTXh/qm/6TeS+T+DGCHzjgYjGYmD4LvqNEhErOlkt1iTR
9OrZFjPTRBMRi1XB9SOGzseseexED6FjlNBrjl8//6SM+wdoGqptmPj7IPG7tNeihW605Tyc56C2
O+O7Dt6+pX4p2meURe3PbbEKNBfGqHcPoUIapmCIwIXTNZu8RJErak5nl0dh0+xRFPJ5RGmMS4E6
AkJ0yG2b0lX1C6mUYrQm9jMy3nMTVQur4KyKXCvKg6kigFMEeqeZGh3g9RgG0YWpHs5i37iYHrYL
JNcl3h9u1sbwVxeWqO0LDBVaQsLYowSuRwgkLV/6GGOXNFv5QSaUZIOzNlbx8MIkFTosUVpleggX
iblMv76p/NLRoR9r9+/yuzzY5EkwPeMR8CbOUeGtlXzX1T1oykZO5VIkYbMCEH7xOBwUVIJHF2i0
e9AI/bluhHmxUBKEruyh/lLIVpoM58ncWn1iaxiW4iyJEceqIgJKDU+AijIT9dyUZdTJIsjOz8rt
/GOCoj0mC15jMFfkUOJx5mOCupbKQ3eQM3F1Ok1Ef5ZqSCbO6OW6ii7S6tIAfKpF8IzIAXrzkVts
SSxWbLgZOMNVo79KujMkKrrqqU+dWCRpQkp32/rNAKE2AnXTzbtNgwXe1RAFaJwMNCTQznVKzYbY
0ed7zNpiFNgBFAOAyzDouxgVSh+2ijmfl+VOn57GZitLD5+bYMVigA1K6BRgSAQyhdTrAPaVdJrM
nuwokYmKPQsbG2K+npAmWa6UeJ8bZOTFsId2gSUagEjSsV8UNZPR6Ampc3U7QjwV74glbfe5mf+y
LtCHI+wBpJCugKpdA17AQURQi1E6ooUbexi79EliXGy4KGxGjIlV/bJGBSt1m1emoH7sIgHyAvP/
ddkAK+YLbvTMWRnrDUARg4BMce2uBmxQJcyTIg9RxsjRApG9DBheDwx6u3TXPlkYLEeOsHDSb+Zb
tzZKLXDq5FbR53QGMlMA1y1mBBcbVBmi/T457REg8O/cQSLWW742Sd31WU5Go1jC+Szfh6/NMTy0
4PJ2lJvJGTHh/fJ2k3jjKy+qZcWEpET07+5S4VkWCklbN8WMZKhzZWcA+m/6Br6yxAkeid4rKkUE
asXzph9kcrRnW9ul7mFUZeHYtfBsuhgpJ9CDBDstbWIPGi8K6itqFr0reiXZpZLITj1lwdnIIsGX
27y+GZVR84Bqytx8WEDirqCUvAf5zLwtUXyztaFTnlsLQeakL+ZWW5rcBUo1OUyjApB5qg77TpCF
XRcm0X2ZLOFBLZPIH80JNHdgSN0HYVhgLlMqfCME862VJYJvoDV4m5SQ5zOKyHLMxsx3k2Eq9jSU
sQ9WFc0Zl7S906XROlgDMCzxDDXNoiv0nWFFiau1ebPTlwjSj1mO5zCXq5uxL9DAK/VsB8Gxdgum
WPF90rXkGJgmGIzLrNiYaabZXThantyK8akPA+EgQhfekZamdqy6gr5Cmxp+OWfpXu41ABeiVN/l
mYEJ2iUQdsWiim4bQQxOsUJ1P0RZslkqcDxpTQk4StCFTjc15qYZE8Mx1HqxjVmuv+pdGIl2gbqD
nwrh4hVJGHvhqFivnaAhSxBxG7VmAeQ7y+VNh4MLwgm1tcuwwMCpDNk0A1pmR1WINTuQ22xjTYZm
S2oheOWiJ/eBJoPPtyzA3WZU+bGqht4VrIUrxcJ6QTGOTmg+LMyl0E3bJm+TOpbRtNXsBbR14Bjd
ybvJETa53x8an+OrmH5R1wHYNcFKdFXlneKoKpdaH2Ct2JFMP9jNtxbAzjiaW44t5sp+2aJn/MNB
CaNEgq3BH9zZK9zp1UBVTdur25jf/Ga+zStrVPhjmGGpibEF7lC8L9Vdvl8QiRiesTkCY+r9AKMV
Z33Mh3NlkCx/FdKppTX2YmUijdsF+3jfIOiRPH7bgfm6rMxQIbKRQWNdk4PpXImx3Qsnefrnf/xO
VCzc5+lYJRoWIqLTRZQLC4jekqo/OIm5o15sf75aD/mOq20zQoSSutQCpIDl1I5g9zeECMwErrrI
XaTgInCDoc/lQmZF/MhCMWYDoP/1HMiiSMHUBAtSDRDaoXK4k0HsZjnSvFv2ybbaYNCd94YwjyQC
OWBAEdFdAbZGIbd6JUVhtHG7GHVem/BcwGnVCsTv3D4GwS4KpG7d2crf9FZA1fWvbZqnXxwFQRWS
eoRtqIi7EWZ+hy0Jtwov/svNXVmjLh8Y+qXcqgTUUDwdSNDYE1DJkDYL5C/FbebweqXMq7cyR129
PO/1Tm5QryRAFzKcKG0IdynvhrMqzRebSN29CPrkWtzGw7n7Uu2WXXifOsaJLEp2QVO05cU6zKsO
LV9wkCFyvZrnQalynNtR7899fReVd+PMwXsyzyMQpqgOEigSzeqOXSviPEcSqqMSqi+2OB9m3kAN
q1wBkTYsAvVkMlx3eb2VcJkKS59QnG/8MHoMRc2egpdJ4OEPGGykGK9aGaK8VpYmGnjvpums35sN
Us/4oIHo2KvulG3iyndib6u36NZ79a0FdYiduOXG/ay3FMgHCA1qJrjJ6D6EgB53VDWoLav3EzIa
VM1d48Y6Rdtsz+sZMbMnzLeYOtInfDi6e4n4WMqLEDlGchQdGbVkcII6017Y4C3l+mjW9Vobo7Y2
hS/L4j4iKWGwT/eE6kjyMn5DneWS13aopwB9MBFJTDmj89Z7WmybL4h+3OWhwDygWNgzn1iFARYg
EE8D6iiahDSUCurLcEyKmvT6TEAct+k++KfK7Honu/OWN+vFzNBWtmhck1ENSRGWGMtTbj9YnG6h
Ow76Ous0eSXsaQDH2wiOOY85y4esrdKeWBHiCThXFFz33XFxjW2PKV3QYjvSfnTT9xzQKqfktVDZ
H/LfbaXpR4pJ7TMkxz2QY6NjvX/k2zvxkQi4eeAC/6sWIFR/TVw6RAtoD1OpaJPNQWGRq9cj2JMd
MIF/H7aD07vgjNrjfXvl7Cp5UOhkEBU1YIOBHVWATr70auGyZPgVIaksd0eC4qw8wuZCkAohn/KQ
+Q2B4CS4D3Rz6JQAMyWamQekqBxjdASp0z5x1Z1x0uHQPnRc+PDn6wWCaRBUTmj/SWQEgVqg2kaY
VomTCD2JRbYNP9wPgCCnu+xmfPqN73ftOlFqAq8jnBl6gLiQl/vZx21SlZMhfCVkaj34QaSNBKho
4xQOt2h4vZsEdEyUYKHuAcYvytbYhzpGgJfgqyA7Ye2ML+mW1A1xEX7ozZZcxt8gebl2NJCEFDHi
qekoyQKLe7nACMrKvRD0HXKfbqdtifofqHX3vyExxVgexCdlcA5ggBzoFurBHeKgBX+pmJ+n3m69
KQa9C2a2XmUFDX9rdhYPlJFfebDm60gCyzMJJaeImVm0ci+XVwZJF+tlm5yzOfEtPXXNrDkVQv/4
+b27DibAOYvuEUqTIOe5Gs7FFEAfJDiY5yAY7WHYjMK7heLryMnkeGbI31cpCZ7xqBBjmFkGy+7D
xlmmrYABfGv+8vl6GM84FqQC8I9xbdQn6Wtm9bEoqMaQnmtIFm1UL/QgmdA4pOOHz3RnPHHsMe4Z
YjBNB2WvCYU/umA9oW4mFAWuNUmKSbpfnkgOgCPv/0WBF+V/9PQVcuBVROeXu6gu8RCUcx6BIxjC
x4gbQrw8EY696g+b2C9Ul7O461eHGISCgfIxPkEDaeZs7FXAULs3VXcJfizxu1cL24m06oO5jNsp
ZuQDlxapvCOJ+3AQyBLTH/VLe1M9hl6H8eMMFjWnNO2ktrmDKYxVYr4aqZwpQtf5SoqprpsJs4RJ
91ZLGqzdN/Jd3yClAhwwVG60DCms9lXqDYgZHVqp8rri4U/3GSkDElgY18GRfPUctcqiDKle/oIT
LaJtYKzA2hAdu/Ebr6l0dR2JPQxpgKtKUmCO8p1yNoBjrJUAkAqt4S7vANmIRyXdSgomsEVwK3Cu
/3WkRhk0L0+u2GtdZs1ofFbvk/8Ryp+iCHToiQEUenUD0MGjxoUUXX1XyigVik562OVNOwwID6M7
w683GDeaGgjgiG7iWS43HL1y2Zf2VKrznzRLLw4CEjMcnvJH9VS45T64E+8gGB68dy8/xW+4TuHK
AcEqqHAgTGkBXoSM7XJrtbpX5ansJhQGJqRo9akCY5aCIE3ccns+VzEMZYu6nZo0DUFR4dwEz8kT
0D5nEwF2BAGQ4qZzmpPBre+wPiFKqKDEwUweLid1UEdpVEG/gRS0c8sX2dMOOZKy8EiEVJpNcZK+
ci4ie4G/7FHnFBnNgJo34DEdCqoY3XLKTfX6AdPyra88vOy1s/vYzl/W6AOah9UgqpGEt6PYDeCp
S9zmmwoarcCentGy4yQRrFu/2kwamSJIwiA1EsAbubyfoSqMUS5bAOWUJXufbyPrIiBfB2QWgHE4
VWpdQbJ0aSaANQXzQ26SGm5spruwH53PzVzFZWT7QM0CiiEEnkg2L09+1eRgPegq1CfUfW++NKNp
f26A/YFWFsgvWIUtem5F7aynE6pgwQZtpQjwcGfYi35gjxAECJ2eC2NgukpTk4A11nT0O+k6RJ/W
g6I0y3COX2aQPLvjzVw6Q2ebR6K0AxnEwnCq77xRSfJJLtIvspcrq9RKlzYBQbzU9Ci1g8V2o+9I
QeI3ZgnIhf3MDjk6qx2VS70U54HYOQ6uVtrNk9A69Sk9odbiGJvuRuhdtFYBauU+88zjYkgomgHh
oF2pMQepoixxGhOwIInUck8iY5Gqnb0pADUgXEu4guHMj4moGsV4cvGuhpL6PMasEmY14L+092CT
gy2me2285cfPWS++FBTbIgCmyMLQjkT0drnBcRXnUzqjCF/Etoy+PCrwgaMrmHftXRF0mxakQdQb
Xl2Va5Z6GXLMHijRgre2c6On+a09E4W79AjWjvKpc4rNktjcmgjrgxLiKQLHAdX9x+1dnaUKj1Ey
zvigHUbM+jfJje//vw4jbDpHhp7mHXedjAcJYwAfY18AWAB3d7m9EH3IB0PvyYMk3GJCEUxXaW0D
OLyxNu2t+Co/cFwQ43lXRAzdEEAORsBod2BK4aSiikfq/hARB9VV+Gw9Y2QE9JsSb9D+OnmyMOSw
MkZ5ASkagLJQUNrqwYyOqGVDUJOxU+Te5CmeeOB5nf9iEEgjzLai+ENnT7HZzF0nZv9pKbabANC0
dKf6+sHiz70znA+W98sadUgB2tdHw0CAJkmYZJqhiVgVoGHvPupahEyjPc4uYSvhDicyjuqFZeqp
whxHrVT51J+1R3MDuXuvfU5PpGBBINLhu8CdxbnW8v34lL/WSn3KtptCJdFzlM4xSit6hQ9WO9U1
NhrgjXjFQBcr/YhyNCALZDfOLHJCgP/yZS3dtNB2F69AVk2nVIuhorFDJiQII1HkhifC+lXsAQTg
5BfMDws4F6H3IzM6VJgItvISBK9ArcXS1yA95FFih+Or0p2V8plzH8kZoR4wTAL9MkVFiHGiCOmQ
IdwefPA05o7wLX8Oj9kb6umRPX/jztSz7SH9xpuFgIAGdQmloYxW/WFP8lE7QStOvq0h5lShzMyN
SNkb+csaXafRQLa0jAipIOEZbnBs8NmMB0CYc0e8Gxob8wp+kNvL5CTPPN9KXOf1zv6yTX1EFbxI
naXBtqF8V9ObYT5HFc+bMncTxWwVJViMaNJVZrz+uWklBIDrS1+KJ8zvH5ab8Cm/mzYQJ3E5Z4Xp
u1fWqN0UtDQsehkPVLITvQhg0W/qTkUzJPPkwOX6Uub+raxR+6eU4hKIeTadx/tEtiE6pjsL2DVz
wwORqHVS/dxvTK8GHyQnDmcempVh6kq00DmrAhHL7Kdwl4NGBxoM9mSUdrJsx/z+801lrhJsrAQK
iDI6nRHWyCvUagSYR5nvxupZyzdFuPvcBCMWRvcKhDZIKQA8p/ksMfkENaAY5PlN22v3qWEA7FpX
wr4ShsWTygDV+9DK3DmuMbyzRD8+t84KpS7MkzO8CmtmaVDGNMR2ElwBISVIvdJRHmZ/dhP465mr
68na0vV6qccpNaaiGKygO+vZo1g/S8utLPIuHusBRKYGURCwwMtXs+whWj5gIM4w2ftclHb8QFYV
+SHAbO7kaY55ADqKk+5eQ9/xBAJIjPwNGuvXejKg1TSKlATfEiQ0fxAwVkGGkyoE4FEBPVsTNwKq
QJnD49dk5Y0XlqmLrxVBPIsRLEN/ubTrh8wtHctR7SRGQ4sMtPGuIPPQqNDONVSQ2gCVS77x6tCI
2SiXoWTi8oO5OgfUx5uAesRUz+wWXnHSvv9GB4YVC69tUqvsVC1K9ICcm1PxVPnhPfKpowmxJ4Jr
yja8BI7lZpC5iVgfGvRXQHhBtqamlsFikcnpsTC02ikj3Z0aS7ZncWntaMO5iKx7sTZI+TU9U+ol
lnrkNO+54XYW8HyQCnLNu1qwY8VpY7v+Rz/8Bj8T2Tj6JQQTNCoAFkr9V7HTrBahhbJJd64DT9w3
u/hADhAE2ZYbUGOO7gJhlO7Zcmfeiplf9JdhuqGuxFYqgbOyQ5g6NrZgAfSReump7+0arL6/pWPA
3GQdQTkq8NALokO3sNf0ek4WkAfHbx2mwea2dSf19fNPyTNCfclZ7LM813WsK3g2zHsje82V589N
XKPu4G3Ar45YFyWva4XDqa6DTmzN8Ry+tXt1v3QAq0yH/mt+nLxmPz03D9WGJ0DEjLLXRumFQUev
AZ9Zh3hGE6ChO27gVDeq4BNUQOTxdE1ZXnxtjirsgVpuwpDKtJxrYdjXc/PaVCHvpWCFaCgWoMmF
H3+N9R8nrZAWVSc0YWSuoHDzUwwWWnL6Yp+HuGcejJUxyoXFeVXEZYBxE1FuD2OQ3IdD9JIHiv83
h2Nlh/i2lXtuoKzRiyHIYpTQA5ZKdjpQkZXPYOVDEzmzzXfJW0In2/Aowcj/vfIkK7vU+VDS3kp7
VQAjWGf5arGIgEKizpUuUAbM6lqyx56L5GA6kZVN6pDEZpQEZad1kOD6OWFKNGi7/bKfvN8aVr8C
AuDiQROWlA9AM6+p1N6mWSlAuwZ7q26Q0tvxPt4Q3SG+ZgPr9K8NUZsZJ2pupFnVncPlPhvfWp7C
H+swQv0VKFbgRPQrogkxz61ZDZP+PBTDcdBQfc0wcBWYvMPIel4A00DHGlJfIsQGLg+jNkFpTxPS
7tw3drSznpSfD5tfiHbgT1AovoewkTcfuExmzAWuDFORbSBZM5hEM7xrJZphxmlWBAcgHOfzy8YK
39fLI+dzddeMdOmjKgWJDMHWxZj4/VnK/nPUCzl3ZKALZUDQN9J0LlJSK3kgzoT2fvFDlFK8RcJJ
V3cVXrEPNuQUkCJeTslyjyurNOQf4MUGUpPYw8418D4fpYPu5kfpB6Gg/Y0Yj2mO0E6Ae1xDo5i6
XHJmiKBdLjtADqDQ7i3Qoa285IbAsgq+kBjLGoQ2CIoIg17gErz8dE3cGFLbSeTT5Tcok+2tm9EX
ocejHooNN2bmWaOcP0ZmSilooxqzjino7YbbzLTbr/KX0EFe0HNlqRju44MWB7EOMBUW3a5CrbOL
e3me3nQDulfJu6zrnJPPuF8XFsgvWJ38qNQnZVas8Vy3/tD/aPqjMX35/HIxFwGcF2IcaLsA9HVp
whgkNaqXHmSLYrHrwUXWjSbniDPckwqo739M0EFooEdqLQ91fVa68B+ZsPJWg7co+T5VEk6KyHge
L0xRnhBy3p2c92Z/VibDzdXyqRy7h0Ka7pdIjmy5jAfO2liZIfyFIeGAaxgNo5k5hjwxp1BQO+Bb
1H1zBz0UkMMniTP6xY0IyLv4OvMIgVmL1CQDjEwm1IZUGr4WVpAPWEYUQ4W439eSvimSAtNl8a7o
x+0YL5L9+RFhnUK01yzSwcSULf28FEFbZQDnwcsPDzFI/a0ImAu1+YuzvrZCLvfqrFeTMuaxPsIP
hm9x/D00d/Py8r8thHpIzKTLrVxpkTX0G7HMbbM+9XXD2S1WlULVAD0iHR7EL3S1KS+nQWl0TB+R
Ga7mH6kGZM3wkrcAs/mpnz1PZ8zgcalM2AdxZZbaP7SxrEpCnetcHPPYSUOQ1EZudjAiqI7EX/GW
+OW3z7eT5TpAhycD4oTKGlp2l1/MDGdM1udIwobpNUQQLE7fPzfAKoIAqvzLArUmiNGK6hjics17
yZfcehPXtmKgOydgZEDdgukgtzGU8blV5nHHaLcI3R10O+gGHXQjzN4iVaZxDl1x+GrGELGIdp8b
uZbhQ6ymgQEKmrpAbSl0o0wNwkSo4Z0+3uF8C5YbzN0FdrUv+LSvZJuopIH0VKEKrwI/CeKByw9l
dEMKMRi5+yhAlg8QDz9NTg2CD3nLp9FkRGtrY7S3T8Y4UDRwrKHYmh4ma9p3EfrkoOmw60o95Wnq
6+H4MhdIWDhbynpnVstUqPMYzvKEyVAss3Mlv3tqKtt6JalK5eFZA/PlDchhMPTCh9az95cIv6Eu
iWiHiqn0Lq4L8BxMH/OoBJw9bFWb6BepYB/gce980GpffU1giTGRh4waBaXLr5n1ZWbMDfLpJUMf
3oTc7bgHqZfkYg7xEIChOeydovDMw29UJYmH/Mw2lTEpQdIYYg/8jHRbvxh+4Yee5ak25vIIxgP3
kfMosL3aarHU0QUTfRYVRghI0DlsbXAgfCG8261bLB7Bvs9/LiSDewmMtg66eJFB9hm2Q9PmSted
48DYt6l5UqDVauklZ66MVejBy42LD5CxCqwO8UKr5y4r5XgMejzi5mnxNRAxW07r57uf1WRepZXl
qdfGqMA4FqxEW0bcDHF6btW7Kfnn86vHcpnQIgRuXwIB21V9U9fqOgsUGTwqBkrFaI/ppa3he31u
5SMVok/fygztWrIJust1pY2Qrg/2/TMZSDA2/a575rbeWDd6bYlyJWWaBnnSjjUUCYPN8kTYDc3C
Dh7J6EPkpTySFPZp+LWB9DSQGmaxmHZogpnn9EH1ymf1ybwNPjTdf4O4n3WL16uj4iAlWUaIBQ41
IpT6jVSEh2/CmwoXSWCKoWtxgbvM7USETAh9kAjSOPc4ryWr1eCySDNjBr8i2dAKM3LAaPBZ65nL
W1kjt2F1tao0AjVGZaDg6Ksbda9i9G/6ljutO3jtPzK328aMUoyVPeoq910cGUUDe63XZnYYO3Fu
j6fIhyS4B9WrxpV0sLD93RldmaUudROWRT9kCPiWd8lXveiWUICPAInBL/7GhBWjKqeuV0k9O7LS
W+Ec4RsWx3A7nkw0vgk98W/sJyu/MTArA5JbeGAUzi6/3zCkCKFnXHPyjsc3P8kVDc/82tkNIVj0
hTvw+ro6j5iJ6cXgjz+kFiF8SK0wkoymX8KuxneEwi7YF3xJtLXcthwj8AjNVXCI9srXkZf5ML3z
yi71qE7tYBZjWQAn0Y27sbSOgcrj0mKGm2TI5D9ro/Y0U+eoyfS+xg0cvflGwn3o7PoIIqHU5sGS
2d7slzEaN9+HSyNbBfzLTz6mzJVAN0NOy7Z8RJPrgfMscPaPzk8beZkVMVZxMr/Mml0FIEoCjZ1v
OSnE0kJMI5BZGl5VnGeUuLyVkzGtqpCDYarPjfauTQ8Kt8PAvG+rTaSctBZaRgBOHPLYEZKpn+oQ
RPuN23NiLgUVLEyQqIgp6SKd3IuprMQIRcTN7Ojwl+09WHic4Kl4ibbmt/CWF44wQ1jEroDuWpIh
XRG4FKo1QLAMFYXwh/UIi8iQ9V2rAoYBvm7xMbwbnxDbibaec7EtrPQEor9QCZfIQBmdnc9mKXVB
hIokwUWTYvIHS9iB12tm7enaDHU8FFVui2hecCb7L5N1p9XPnx963jKo01GLQxQZOZZBTsevDslf
PTLrdZB1ro95VyvRqAj/R9p1LUeuK8kvYgS9eaVrI++lfmH0aGbovefXb0Jn74qNxjbmzH1WhKoB
FgqFqqzM6lBHcA2iItlt57volXTvipu/KYajYwysPMYztfNBA0CdC7HKMdEgjikIblVoTStJaPlj
BDxAJXX6owiVASdCW/uxRq/Ri5cweJXrVnYqqZx5GSdjlzVgENH8BbgMFCtUGhh1Q5hGedAf4iRB
vUjrw/5RzyaMoMfVKBxrWYvuw2wYdsMsPehVEfGkv4gBOuO1TABsgKYF/JsuMS/yVCxDa4GB5Ube
W37yJLySWn3kjVteGGB57NoU9aUlTTBqqFphBEi7Muq3NOK9eFjX69oAlSalStVrxQwD4l7rHdkr
JLsvkQcamAvvjknjTDfg0YpsLlaXlX2uDVOJktnJ2rSUKApjUBuaaRjUbq6sya5jcFcSLI3Iu9DZ
K8UIImaMVQDaqcu2nxpZnkt5OjQgiB07kHICSqc17uUQwLFCE2yr4RyrYpoNx6Kv7cFa7ER+bnFM
LlthHAGyhP+shdaZ7wctbcMScwDZLtwSrkMil/4XuswgCABQXdNADUswetSWKRgmzAQFc1r9dOy7
j0rglWUZu0XQ/VALBKgKeH86uUsCCVpW0oSieeu01Q+tjb2s5pGkMg4RrOC7QzRLAvSe8nFJ1wah
mgB5bXWp9Cpl/gT2sOR8EvZSvo1Q/rwY87KMeTgcl6G2p1B0izzflCnv1cYzQ+2YBnm3PDRqrEVq
b6UZaVVj3EZt7112MNbz6WTPqPQX3KVL0RSxclAzzCRDV+gmvLEepc34TrD01cN4Je0um+StjHK2
UpVBPmioPUqUmi0iBaieArzZLhthZcHrddGNXSkDYZ446DJ6n+FWUL8YnlTbvFterdoW3L9ISEEN
QdCRpJqEKuTpTd1q0rwARygfxtjYZhreSxC04CyJ6d7fNuglFbKch7UBAJ28MT7rW9JhSB0VzfHq
+GcwSOLK1P2niSrIc0DAraNZTflgVyf6NMpITTPJEJ0w6Bzw7gd7RS4lu5KNnCNtznSMlTnKFcNE
1wSVBIlYanwrCe/ArHirxSWPoJrt8ytD1McKkUR0qYWzNfgpHrjg+duqEKgBoRt534o/DK5UGWcn
6VnRKs6mMCui4Rj0utt2mSv2nm48auEvjo8w3i34ZGDLQkmfQYtS1kqp5tHS4fFX7cxfwcf0qEGE
odEdXsbCPmEmuq7gzMJgDN1DCbouqAcd4P/gRvFrML7kcEZCXC5vxy2v7s70jZUx+fR8QZE7NHMV
OI1BOCz1naL0Ho4C74QxalcaOGUwwo/ZTeAmqIyzXwx50eZa/XqnE1oS0MXquwGDoorT3yE7sp4v
fy9ygugThnwbZFjEHc9w3KkVB0uugVlfKNAvWdIfHTo1IdjDi2qxtXrkJC1Mz1/bIyFm/aAYokae
dI3M+EERKvIwR/Gu/Ahcwyl3CYa0H/n9GZbrgxgaOE4VPT1QzJyazEKprVK1QwqTjaGbxpVfFebL
mFSd3Q2j8DefUPpiBYJYHkTDqKdZLocgn8/Bk06EifsNphi9SruJnQXQ7dydA7fnAsBIuDj7iCuT
1KYugxmIqdgQk+JvtfVTyK1oj7Vb79o7IJcUW7UHr/AQx3LfALMV76Myd3hln5yd1UfNFKmJ5Ync
CzPKS+IxAjul4CWNHb8AsO6n98NmfrPuuYUm1mlZvc/oO6/UKk2eTay7Q+YgH5Vt/IAhVQweL54y
2fzxRuZhWb0HSexbrbPUOyMNk6Y9hN1jn0EkQXnAbJXTG+guLrymgMxZ3Vf4W1mbokHN02CZjqMj
+aLX3U/XzR2h+h+cENpEV4TZqr6L3Wgj7gvw0UY2X+mDFfWI6AzIOAHHBJz7dMV1kunDbAx4O6Wo
GJa/zH5nzLxXLscITbwpz2BTrUkcH3xz02KYcrqWtpY3+umINuoXQ+xVLDmXAx85E2dn5ntlGhUV
OpQLBjmZIJyi/1CFyR6zj//OAHVhtEkf1E2iNgez+F33DwW3Xs08dasVUIFGNetp0JscVbSjpHjq
wwB8dXoFgosfgey07x2kNa4Jezv3kuIZpsJNmg9JibJQf7CeCE1qhUoN6Kxc1SUjTYE/eASsa07X
PIAf+5OhNWvhikTpjsoGG6WWQ0vF5ZgKg6OPuqMN28vfjJlSgHgFwBVRJ2AnKpJF2hiHiCnNV/A2
geAWHAkSwK61aWzlV6xyyy6sWqi2tkg2e3XKIVEC9HAZtocstt8JzX/zEaMO4knbYTv6zbFUHe1V
3gaGzWuus4/d91qp7YyztqmDVmoOpbIXo1eh9WUemxYzYK62k0qoh0wUzUoWmkOaioiTs/FkNuJ+
qg0PZdh3CCvybiKeQSpeSSK4prQOrjk6gWZH6HZAlUXO7MoPdkXpDs6AhyWelambPnHzUVbABshT
I9AvBm3epNZVphpg+iDMPTKYBAi3FGgacDs4lYroHP/guCvrJK4tUvsLsWMo+FSqSlqdudcFdnsk
VMLmfepYqZ0cm1vjKPzm9+hYrrO2S21zPA1pnCUDAfmgvP08LNt+vL+8tssmwO17ei4aSEfHYYe7
Ni+uFutjkW6K0r9sgjXioxmAYGGaEK9mTKCe2ujVKI3KsmqIDB96xYQRLfTwEDPv24yMgyXbaG+4
BS9FZC0NUnyg4wFdl4mXy6nZqUjKIWm74iBYe0G7C6bbIXy6vDRWqISAMuh+kfCeA68DiFapo2g0
h0i5r81f7d9w9eC1YOmEXQKQGRrzVOEYzGVepgczle2qb+2+n3iZNLkhqSvaQKQHP5kMvWtE/NN9
UgJRzae6TA7RTgFr6VcXrMNAmffF98XXS2Z8lxN7lDtkEOqYxzhPDmljQwpH/5qWCx8SkI23tvhJ
qCTypxpDFZxUhNWdRdMDRVY8xGRCz3q6UGEIotlc9BilcbQvCZ985Zl3kyc+8wFOrBfYiTHqwmkN
DYoStRCjHB5s4PB7+UNGM7+9Dmw8T64yZ/l52RdZl+qJReqiCZtSMhsjiA/6i/JFmpM8WV5lQk6Q
oGl4YZjh+ga4FURoAFsYw6I7fAPID6suAwpJK0RPD9s9mM85GSvPBJXajS0kMPK8TQ8TkgN5fhe4
5NU8C1Ru1wJPog8tXB+DqqqKtBg6XxtI1eQCOEpzAHsXm8iLKR+cT8W4wk42j/yuVTbS13KljvWQ
4EVVvkogiq9vAvezd6fX5aZweI7PuL5OrFF+L8lDCo1EWEvG2g+EJ/SdYhEDshrnLmHvJuI7+FcJ
KSR1sMNC6+U8L+JDGd8EY+40RuJyNo5hwgQzL/jbEajA6kP5eFpGVlJr4LmMpY31KQFUFe4Fp6/d
ySkH23gVUfJdOF+LkexgQYQAB3S56DhQ26eKS6N2qhEdTEzB65g+HHtvaR5Ddba7iNsKZvQiMdEr
Ecpci6Tf1CYOwSDNet3i1tp212QcXd6F9xpoS/ivTlZABDJAAdM53jcy6lKnboj3GIY2IrCKEcAY
aPvs5arYGoCLxT6vPcjYREIVCqIZ8OWClpe6ZHIzb9RZE6dj3SfXdVv7Yam6GWo0sZk4ucht6TJO
2Ik9ahurOMxxAeTF/4Lvyr0C9XCAcXp3vMaMSgc+EU6WyHDNtcUvWYDVmS4TIev1bBwPWnfVlG8D
Ysi/d/4TC9RbOptqEfMbA0HAiU5UfZHaoDpSgprzH5LMIOdemrxVUTG4TkF5WgUQRdHq+KWJwrcG
AkqcdZH/QSUgJ+uiojCqhukcl2WBdRG4M57W23xnApZJWLd5wZCRfZwYIwtefaZoAUTHWMThOBWt
cJUYceQOKggmijnpOH0O1o0MJBjyNzQroe1C4wrSUJtnoYUTEoRW/yhBB03eSXvxGlOAN7zIwfxS
K2PUwtD3F5pWBBmuFNV+KaDmW0tPl78UOTT0hwKJBBpEmHBAvkg5oFpInSy3aoJBEVJzNXe9b4A5
/G9WghhPxHAMCD+LVJAf5iQe6sWEmbY3N+CbF72yMxrv8mJYjrC2QkUkPHsEscuwGHCJphsotPY3
g6CLdjWFC8cReKaoYJSZhYQhvKg4zMNRK3eqvjVHDqzy6zVDfxtVREVFx8wC7g9q05ZybCUpWFr4
2izvM9keTUdpwNYWXwUbDSrPiavfd3a80zMHbf/0vdLtUMNUPZ7pf4JkZSQd1vr3UNubRpWyyCFe
LkHypqgveig7YvfWDTyyUdbeQmQEhwz3inUGJx0CwSBnOj9kwkse985k3IL8lBN6WWdrbYRaTDlF
mlhKBRZjPoWCbmvW73/vjGsDlIdU0H8rtXBuD+n0Y5LyzaINTg3xvctWmMsA4Bc6DZhCRbn5NPZJ
WjtIVQzaiyr60U5PafB8+f+zvjleAqDEJ8zu57TD+TgOqYBtamQMxo0bfRltbbzTgu1lO6xvroPH
CuLDwDeevT2ShKhdhnVyKBPdnuYf+fI28hIWng3q4tOnJBqTOMyAy9gk1rPQPS7qv8+XCZBABq2a
jtE0kfKqsYTgfN2K6SGtrtrxY4Hu2OV9Ys31WKiRKQQog24x3SRrInkoevxfANvyDMA6R/VSrwHD
5zFt0LZC2RrKQBwnY20cehhgFoWUH5oadCCKlDaZoyk51Ms2rHww49hJ+PPywr7+CR3tyCAMgWHA
0pknW1oQToTzwbgjbK0EiAza8JsWAigx5gGGbfgwfuh29zpf12TaZ1NsrGvzJkQYPPA8hfXUB0nt
94+hXGXKo7oQxyU+oFE9uBNq9S3uxmALbfhb1ScDW7w9Zh1k1DFw0tDGxjQ5tcdA1WSJHtbzQQgV
SLEM2ti9D8LAQ3MxzejgAZMADcHQHRUvutHqmiBD46/Q0GtU34qcW3wiTwz6Q5orE9TelXOF7CvB
dL+w1fdEenfYShtj33FFEZlrMQBKIy02QoZ1GvvMWNLnOIbo0dhPsafm6mMoc4damS8qDIASUIaO
OQ4647PMYMHDFcja8NjsCncsHXm05cwhooX6DzPyL58DVmkVmJ1ve2TVq2w2K/HgADM0aV5CB+6L
LjS+0bwJBiEvvwm8jj+HSb762Sdb2SQBYGWzrIegSvNpOqqb8nbckNlPZTNeF38wU8u6UNbLI39f
meq+GIWjCjpcpl46XapJjpkLhR0PMgauB+Hm8nayfeR7N+ljFUU5tFsxjyZMlh1K75rII1lhBcf1
gqiQL1RNOY9SPh96MQYJhJLcBCkq4aCe5qSczLfH2hKVUfRDXIXQh4Wqgttciwj7molZjcmRwd4n
lFyvUMlBveAVdC2h6yQx7IeiAL4wsqfsepwFe+gGJ2tGe+4jW7W8XEJFuQYGK78fELXCFjPmVepo
YYEjIkMc3XTTuQHrttdOO0ue3b7t7bG4ToduZwXSfjKiTZ+/tNZNmH4akbG1usnL5sUWmqvZ/MyS
5yF8F4ZPq4TobphDeDe2xeQ97Rb3sp8w79XV5tKQKAOKMlYZY3NJC4rgh0AWnn6RUUDYAZUabhud
9zl1Kk52cVeBUwHDPgQg3G5ALifsRl8AjG3cLqCUiTlLZD311iukwmUb95YZoqLxNfmAUXaIrxPA
V8I5cdydpAJY2OZdYIJqA3UaBY+U9qYDGyLclEiYZYfiRuDg4zlHnOYFhlzTYsURkBZI6ybwHNRw
TY5zME+ChTFTzI7jDUtfzmMTNEEyge1NvenccKtsu20IEQIF7Uk+6oq5gXjvoQGFN5AkK9Q515ZQ
GgtZSXDO/5F4N6A/7kP5/Fq2wWQX2sozZ32sLYQSrgJmBdAqWF+/aBWUU8wH530VJIcRgi1FcIjz
/RzNtopRkjKb7Cm6E7tHlG5tU2+h8Y1qelP6pvTC+RnEA+mAQ958aPARwUQ6OVHkIhvjKSYVPuFT
AvpLwEVUbJNjBk5LjTC+Sg4PxsfebSAWyOCkdS6cKwuTpCgDcPqENC3fJr5Wv6lucEd45UGFV3Y2
r7fPPPkoHf3HJA3bqce8FxIB6yQAZx1kqK45eMqjcCCRPAt3HU8fhHX01waprM9URrWwTL051FVs
C9HgiAPKcRqYJeTX2VicfE7whtB4qQwrrVibpSJcX8aNObcokrRedx28Iq14DK8VYFpRq+Wl7EwX
BpMbxo1ADXCmNzvUozRWKvY0VfJ6X/Wl6Rp9yYVJMF0UjABkFhslb43KJ4wk0ochx06OjorcFnFb
cGJHvWteCe2Y4Gou50ycr4u0cQ3CkgVsJDpzp/mSVEezoAxNh2FldQ+6A296Q/DZQB9+o16nfnDL
q6ZyDNJQdXmO0l4aivmga0nlWNroTnLDG45hHIGTZdEDYlNXF3W5wDU6t9i1jxjEu/ksr01ffcs2
XNgVb0mUH05mpZfBDGOlhtfcINv1vgwdK8RsrXCYMlsP7NkO+fP059cGFgmaGh0imohrdHe6LYao
nNSl+RLNiRzt7Us1J7NFv/D0P+A9Pz9vsAeQFwZEMURz1q1L1CQfukzIcXGgnwVwPJTFiq2yr4Fl
4/VGGHHzxBgdxIY4VSO5sNDzz2xouvh4sIOZoMJDZbwGaofLIX+eZ5/ao2KYUocgHC/C4pDgodDM
EB2aoTlUvXPOG/ObEbIuQyIKl3RrsEvaJlpq1JBBLxIBi1TjgA9Oi3sX7AB/QCtIAsbpnYdlrexR
76FIjyAXo6XDoYQucbo4hq9BUzp7m0RQvS6O7IoA5Es/ofbHqzgwN3RlmQplhbykPXgQhoNRvstj
4mTlDz217Mv7yTx6KyPU6yjM9KwbDOQyuH1trWvt0uTkm7xlUAHSlIIRg6VYRjFGLipzdoT5xNB8
uLwOtrsrGsHTYEoIrF2ncdhsmgS8XRakT30wdi1udSc8oh/uASwabXN/fuNitNmeaGLmTkQh6owl
TAtNwWp7bF3rFbILfpjWAWmQk822sRlbN/W52Am2L35bJL9olQYuhoUrOwYDtRAB1QtiJPUXmVSy
HOumH8GgLjmlW20gLjZe8W6d87IAOQbfpqnHSTMJJohVRkAq+2nXln4paVu1FNBT5iBQ/p8P+W2J
eOxqkbJaJlq39AWRhequZcBFU+dzwSdFeSXFDc5D1TAKSKdLozwn6gdxVFSFkMYA3Oj0mwCgId0m
Ar28Nht3cVQ0ya20TlINtuRNs8tFJ/MFsEwtTmJBBpE8Y3nj+oxy1enqqCgy6enQJAaaQiIYY2Sv
eQp2oG+xu721ScBsJdznb5dP4lfX/SxiQlmd6BgABUjDKaKulDsZzJg4F4pvXC272sl/aSVw1I2n
9/iKud9vrcLWPcEtn8arv4qb3/bp8WFDjwCvM+Tm0C1v4XBjBnfi+Hp5jQwqROwqWi7A8MmAIdJp
ppUunbaIuIVEKLRJfnglxW7mp5vAn31CZVHETvNQvfB8lRmtV2apaB0MrTgjzCFh71LTlRJd8Et5
Hp8vr44ZsVdWqIgtJaFaQ043gbhybffqrVCCoiDknXNW+ETTCHpzX7rmMnUUlliPMeW25OhsgzEP
TBl78Qn3qY8b9epvMAj4UsDByBDVUzBYR2UncpW1C9rB7aHvhb0ZlE6Zi16WP17eOVaUXFuhAnTU
JdooxtDflgQE5eo9CZBtaY8qZgQvG2LdBETzHjzieKWiJnsaJJs2qOQukPNDPcd3S6r60whhp0h/
C7R2F4KX47I5lkeszVExWVuMVmxBYXHALehO5OwujQfBJ++yGZZ7gx2DNJd0FPNFalVlZyay2UzI
x/PWmbPCDdXO/e9MUCvppzTVijwC+LoOvbmDpG/tX7bA6E2RDOR7FdR9kuViJncKpCkII1HyYSBd
zJ36/WuoyYdG8hsv4DFvMDSYwcoqIiSdDeZFPWQHc11FQ343goNM2gaYXiZc4tne2HFWxzy2qLLh
EBHKAboGFAsNmgMVkENof1yTIRmIm0BxK98J+2ivcawxz9PKGHWe2k4dtAJTt8AeFray/NTnypbr
wdYxP8VZF/Et+tYC0EZXNTzi8T6jvpoYd7MqRnjH578HZAGKC2lR8HL1rkqIxyqHt5GsEwx9T1Lw
xUAOmFJPT/CkB3msFUCIVtaPRhrtInvpVQjBR6Kn8akIWC/PtTXq4jCqacIUfZ+gohX97FHLVjbh
/T8INh4klZnjYHCZSOkBHA001unK9FyrrEIA2Nx8Ia9cYyvZOsbd9uL7F/P7079XxgAhBXCiBFWJ
YXoaA1vqcjmNXZcewnzXqZs4uhIbDvs2yw9XJui3dK+NiQZBAOkgCk9zDB66MbGbRvGiRObEJ2a+
tjZFXVT9iB6bZgCBjezpvY2dGdMuLtApt+U1mNpuF7CaFRi4Sf/K/793UaOOWhjFlSRnBcAX3hTb
ZobXTORX2xaKs68l0KnBI0/xgxm21kulwv0wBJ0ZmWOKUNK+ktmAZRPfE0WmkUuOxbrAFEsGd4mE
dA1T9ac+ibksNROkJj0I7b4Iry3pIeAVONl+v7JBXS0RUMtipGfZQYPcauSMMyoTyy0YekVXexHf
AicoOM7CWxUVsxZLG8wkz7NDZO6m7skajn3Ca2qSX03HRYDKUCGDhgQmFCkb7RIurRFhxAE8WRPE
iIGcj3/V0OH8xIXmxe5TXXl/EYrXJslpXL0AswRaxKGlpYd+32Gq3akUO/byTYdHWVZ4Ofp9XH4u
5ioliL6Bj0ORLbpHFaUBeO8kKT1IfQRmApRBat5GsmIIlF8ApQefPsDm1MFuNSWWJqs2D0kErTzD
rw/xAyict7otPMT35lVzU/qxz5ssZXrl2ix1rqVCADiolRH5D2rgWZ+WL9nBLn/PVS+7jT/Erf7I
+XzMvbRQT9WxVEDcqYUmQ95OcQR4YOfWr7KjXWcuYEk3xuxo+y81jk3PWyVrbwHLAeAKbgr5YcpJ
xSwshnLAW2LRYrvKntVy9EowqfRcBizmfq5NUc5ZlGGl9RJMddA8/JKuxFSiYBte7/bX+WdT27yy
D/nx9AmEZiX2EspB6lmHIRHHqg3rMTt07S5KJVfLPq2Ah1sjCcAFI3RXQWl6YYy1ITukvWGPiWK3
6HulimRLCCrWpxyqf3PKQc4B8UrMCoJQgvpmQpoV+QjcMYrhk4u3GAYUxcS1jsmr6JeusDN6TjJJ
8g56iTpmO0FBAsK7M8odccBOdlWMmRwQJErb+IZI3/CpFFifCxIWQHtCbwdSFlRiB15BFHjCpDt2
DaarA3B7y4YnCzwyf2YJAjIBaAoTcnaUqE+jJKj8gb3FmCeiZPJc3KdXIEsDDiT4mV21rv4ev2ep
nZVOf8VLFVgLJC9PSJpCVkWm0YZFSuZakrY9NOFiDyOwhhYILcFoeTmOyCQy0d8LeHRQzSFmngu4
JEOTCkk3R8hILAuClLa8l53m3pw90mYTvPG++Q0ZPgyMyZZdfoJr7zbaZ47K7YWxFrz6ITQ791Tl
RSdNSgRP/UfmtJzswv+quz60O9kuDtkL903HM0p9XktT21SZlugrztS3kVOAotJ6JJegslc88M3e
c20ydhxM/6qBNxBG8yERcepSeW+JZScbwsfsDLjqI2exoyfDC+8Lr9oIz5e/LyuS4sbF/WCAPdtA
5D611ipKjoNS4aC42QB9KKIcmaKXkw526IDZlguTZTU1JRXENaoJujAD0fTU4oTKFgJRHSLhVN6J
xipwucoNEXHvNqrBTTqZK1zbI/u9SmRyzFIm0B0VPhJg22673fBUO8OPamvk0HTVt3/Q0WS8Yk9W
SOW5YV7qsTGEIYpqqC979YuZ2IBDSrf6XXQVPeiJs2gO5zuyvAbQDFED9SzKrnSGqOSRqMUFvqN+
U9dOtwNUahM7GbrtG4zdcnklGAcDM7CyKRIHhU3KbfBmMOa+bMODpOkOBJ7cpQHiJuKhsZjOsrZD
XfQVaO4ayJmHaPzNyHwJ2xEEzXf/K9jHeWAyyDIw2QtFeKwLVFxnZRW0VszKzNPuuEy+ELrzbyhC
OImvfmSzk5iO+nkUNgTW/NRvL38+1nbikgJ4HISwUIejznyWAFdStbiuyup3OX505nvZvl02wYrk
IIj8jw2ZZjxYWlVrSnIlCo3XQIze3JcPOjTbDT9DGI2d5BbIzMkxS1t+Jyi0P5q8ZKSlyL5lbC8I
oTFATU1eLmGD8myeRYfwVd8sLsmDl6v4Rn2KHme3u8lueLJ7LIOmBJVHCG7AKA2hwERp3lZKmB5y
IduZRrVJiomT0rCe0IASfNugIowwlz3IbbEoddNdS27+YNymO3Bbv/0BTz4rtkD8mogWgc5Ut6iD
F8k99IMAmYAYTHVt/iaDsp8qcKcgk/ijzjuJxtT9j94A3mNEW0GErN9p9IykIpsFs4/Ql0sfFReH
Ydc16K1CEHsLouLLPso4BjJqAzCFZAMngboatKYgjC6W8BHKD2oEmsl3OeVdeAyHOLFBfSxp0SV1
TiThY3maZxtgdYjMqPcY6IvQuSU1xr9SSMJayFAIEFEAS9AfTTRKs53roj3mrzoa03696QuHPDkV
LzvErsJpFLCyUhm3OiZEoOwNjCD10fIMJK7gnxM+Gh+gk3fJFV8w7wLJSahUyIRg91ncBrdcBBHz
832bpVM0MRa6pjfC7ti4lurNHhlrMAKnV0APJwJuACBo5LUoRrr/3m1QV0JIASgTLzRqueI0gBhH
gd28uVfl2yV7k5XDZRPnXoNaiGSRPBjluTPQUNd2OcQbAEBRxCcxPnI59s637uT/n9U2e7Dk9+UA
alD1OVJegly0x+Hn5TUwrjcYQeAAeFVB/Y2urtdCbpi1vvyDOW4d5Up9bTfBveXId8Pv+brbQJpF
3oau/MgxTM7UaRA5NUzd4hIUBXOpB/okfh3xbpC20HH1gzvF+SMN0vMQeWqNevulTVLFc68SkDrR
II09QK6uMP9JRKSgMi/yVnde9zi1R5X1I+hrhGPeTYf0NVr88gh2NCe5E5zpYQa1xfAK8D/oXriT
B4zE9tQu7fZgktUmHetMroudDExU6wQfwouyRyYNxDWXvIN5Br7dh767RytNVKWTeqS1BLI+/4r1
LzZEMoU/3HSlE9zySkqMSIY1oh8EGiBoUp7BGOKhK1DkaojsYHQPqR2vwT0EGlbPtGW3eOhu8ED5
4MUT9s5+W6VX2gyGnFYiVjriCaaiDSXZ5SbeTE5lzzt+sYJrj7r3FhWlmbEAr7e6GT3J7THNF96A
gw6srOqV9cGDEbHsIRMChS4UAiGpRY9H5lESi1Nek+Zo0bjdrt8IXv+h3US3wqZ6EFze8AEjQ8Io
3cogca3VG6zRlEYszQJEy2oMtjRzeGg6vE+mcCfW0x0GPN7GbHT1pfPCAtWEQps4CTYr9p38Aipv
mhozrIsZ/Lr6A9R3sg8yF95d5S9gL622EDZyoSkGyCtKN4kj8qoojH7S6fqpAFjVgZouE1Fh9pvY
TqFVrDvhg+mKd4tTPitOseeL2zGulJMVU2EwmsuiBRc5Rq5UcGiPO6tO7VZ94YR2RrCFFUICBqwR
+FQo100xFTCCaGcEErR67u5JsO3AISQ8SI7y8geVdMZVcmKP/H3lSbGQjWZizSPyUdEhBUtCFEN4
rYdN6JecByFzCzFcAi4G4GMgU3BqLOrHplMnxIHBGJ3cErZm3vn9wCPaYZohaGQTSQxMUYFcj5ds
7GYM9Tb6Y4O+X2k8Kskr50Mxbik8bv/PCB3TlGjI+66E7qj50rk6uHMtZ9mle1WwMbtxs0BIAvJl
eEL43FY085OtLFO7GErgVM9ljB71zj9veNLUbK7Sne43XDaQrxo5lWucrJNykAwTSI1oQja2FaBU
WQYabgihQnsAorkuKtJAFUhL4ph1ol3J4zgDNBblnASc80FpYFDcCt0odTNUHnPZHoTSFuaXpjxe
/qKM6/hkoVRMFVVMOZYm1Gvb4ceU7ueCAxlmB63VdyOrXB21VC11oQmwihl1Akybe+m+wpM98kcA
TSRP3QquImwnHucEo+aDYKmZ0MhFkRDpNmW3GDIllbJ4BIi42hlXmYtB0eW2d9tds+lFe/mrj/Vt
jorNkN5eKjkWQVEu6s6iZnac5I4W83o7DETS6bKoeFyE8pjGRQunAGjY1x3pqgpcAdz86O1j5s+L
HqbE45LjMePzajOp5DQAU91kjC3U7t4lJG2ZG+z0+xiphQTC92rDwwpxPx4Vy0LBxJRhkI2HcR/d
E9ywBfh3/Pxn+g3sROZ7dfSLM62abugmUKKOTngb/FaA8ire9DttT1DKoLMPvMtnjrk8wMoUBd+S
MAVTH1HUq7qeU2U89I0fbMbNcKW786fU2BMGm1Kfx6HLCtqyjiYWriADfSYqdMbmCIRhJ45gyghs
vb+bpseiDOwi5nJRsfxkbYkKm/00qkIxYeJc2JZH8kQDbD+3UVn6YsNMfvFWxkwJAZYDhT2mf85l
GEc97Ju2VxdQiDrddYUqjHHbgW1hB843rpol8br1pQDEKXpXKL9gKA0EKjQLG4b5Oi0bFeVDBeK7
3eRfU73NhgcnO3MP2g7l/WU6jAYI0KDiCGI52cFc7wshX5v9cRc9cHHspFh6YVU089qiFZVqlVp+
JGJzylUDxVNQYzuCy3V74meXLFF+qEZtWIlqqWJd5EHUOuVLsLVQBAzvdM4RI9H9kinKEWMgYNDG
SNQPNf5tQkcrnm7bfz3q+c93AhkGxKBEwnuAH7G62swk6OtQlYk/fE2Vb5QNCEs2vOLzWXyi7VB3
C2nXzEuo5scUbJfZTzKbQl6vsvI1RjFecU8VfYxpg1R8GpZ4iSW5UD9S+6oDghK6QHuQNXtEC1fk
gvzZx+p7G6nLpUlCTYg7JQcjRoNHZI5t/BNetLNYQa+KOlaiNcs15EXgExsosRh4ug02BJP1d+ml
hbaHeznIsz3w/1Z1lilXaldniaZ8ROGtLNd2FT00AXdann14v61QR6pujd6UY7gggbAQJ+yuNDih
vOX1lnhOaFEnqq2qTi5KXfkoM7t4boEpnN7knWh9iQHFT6FrcLgGuBaJl66OVxx1qRRrpvoxb/RN
cS8BPCk48nMMckPJazZiaF/+YvQ1SfmHRaXCwjjPU2BqEyTLJltFYp8arSvUyQ8r0v/btVGhQ84m
eYpAK3tUH7pry1+uTHf+aTwEqB7Ed5mj/by8tP/nSvn2EyqEhH0bY8wrLo7iJngQoRqc17b8U7W1
feknOpcmknfWzjKcaGmGtJZyMOvkxxhKL3he3w0eSah4FUXeQaPCR2xWgHuPOGjVbNnjgnlYZdNF
n5wNZN9d3xtIBQ+zaNpyzHB3kbFmjM2hMZ7u+h1hzOXeyOQonV9e/7GFQftTxx+jOFGWDnkGCDAg
tD5tA9/YENcQ7ZCPKry8f2fZYZcvixDOuCpRxkMBGE8Ku75JN0QFDm8lQHgFl8vKQL7JpRVSwUQM
py6pBYStryFxTJXVcMXregNtrGd4Jsn2MRoged0mqXzd8C9/TOaFQ7SrwP0FCgOZOuilEOgxJh/+
uXAIO0vjEdgIN2SS/3O2ypUd6pBD+mQ2B70nh0BSnHjx+sUmUczw9Lsxfmx3uR/6Fi+0MD1V08AS
LAFjiCWeek9c1WKeRKXykeyKZ2Mb7Dr041OgUv+AApm5wm9b9MtJjuJ8KSpF/mg9TCS+auCW8obO
lnfTjKpztdcBASi409RnNYWvSL0yS916YhTNaRQIGTZ26Z3uGZmkk25KwJjRIAxAOp54/I1l+uzK
KOWzw1KGhqQ2+VEyc7sMg22VQwe6sdw+g2RVIzlxX3AG60iedeZAK5PUDZgiD6vMKdY/mnTxtcew
yZ3ZQGG7bLddJLqXTwXvW5K/r67bCJxMgN6q8kff9PY8v2kdTxOUZ4E6D1Gmp1WuwzPFDjvW77OQ
Wx7hOL9C3XOSIMpSaFX5MbiRfAVl3Wob3hOkMj4TJ11g5yerr0NlyUadtv9D2pUtx40ryy9iBPfl
lVtvakmtzWq9INr2mCQIcAP3r79JOeK4RfGKc3we5kkTrgYBVBWqsjIhi4PDXwZTvwXtOr/6lnoM
GVG2Rz/+/PX+rNqbBbq4SVSu18nkThzmOa8CjfGJMCFV/d+EKKt9s8V3AKQ/0OgFX88nLHZkxMCD
MYtdJjeNmpZx6LctSHCdDYT+HrNV3onli31lcL59tIaGa9Kr73Fh6oC2YLOS3aoIzJs64JgoqfDu
wTDcGjX+YhC8Mjzby8EZWi0qYXjUwb1a9iDdfErk7ys7OLmIT/f5yspsB/VE5wlEJqbvOZ0Y5k+s
wkXgbGowbK6CMteszQKB1Uuj0HihniFmhOd2dTeNEuqu4rW3dL+WtCze7T9Ls2Y5i6CM9UOJu231
BPAM00i9htirhGdLHhEVM4B7MGz8eSCd5HVUjSDqPrNX/VT4gzcEpkcl3+HuD4oDWrn6KypbQQze
I//r3Vs6IiBmhWIHJv0mDP9H/zjYeZZWba6cRxvNXBWtN70+KOpKs2jpO15ZmUfUSktsQy0y5SwB
7mnSN7W9/3oZnyrIU/C8tjALnlamFmnNnRExO78ovra1jI3zMJwFKG2h1OeAF2iNwGZtUdNJvQot
JOJtXOSxfFaGA9UucbSK616zMIuUndHzhBpYVP1Kn1QvOgxqWH97h65OKMSm8JGHrGI2Fk/jnyOh
Tb/qal2pPI6mSXAaO69hbgr0unBBA+FZcND+uB89sUOP+midnd1amjd5wrkrwYArSj8YuwcGcuaw
bEB0rDSbzkka5s2dTX5WeZBhpvbr07L8Xf+YmXmsSnGSRAIB0jmXq8dRzh8x37omNLy2lNnFkmNB
s9yJlHM8xEHeNp5i7/VC+CLpgr9ZDYCIoMef9H9nCYhBOJcGW5LPlWXtDKoelNrefG3i/7lef2zM
Qlii5V0aFYmM61WB9w1AeMnj7xPjxkUGgAfj8H8Vp00DwDKg7yGopc3WNZCi7dsG90sE6S39ATne
BFquXY5cGBEz8ug/6gph/uK5wNyIBg5pkMdrs+MHWJhUZBQn3xrvLUxwx+laKrd4KjBNbUEYDDXU
+UxRUxW2w1knn3XC73idgSaHRNtGKy8dK08rm7bo26+MzTbNtBpaGQVll6LeqJtsZ01TKZ7leFNM
QVt7Kus66xWuperdNI6pY2IC1EP6zGu1mtp3VQKz+sbec5A393tpI+PJvVpCXvya1sRjroLh5JPw
upTGaVb3qLHSXeNCanc/ZR/kXASYxd/0wYTTlnZrCKHFQ/LH6HwQDXqRVTSYTD/b5FZPbqvqeWXb
lgxgLl3TIKE1CeTNPAdEVYYkosinhgoJlRo0AKiOGUhxmFvuursKao54jK4c/cXa1pXVeWU3lzWw
AzOHXTLHLXYYdj7E31N05zc8dHx9xdrKEp1ZtK4yYxgNlmrn3r5rEsslyXnlIy4djevlzIKzrke9
nWMa5Jyk2+RhIoFwHqSX+vuPCahmqq4WoAn63+tQTmnItdnZ2RdNKZE4Ndkljn3rh4R6svgneZ5m
ouTcNUy3AP32ykrXvuX096twTROJmiDnVM92Dxo9UIvVwG3zTbYdDZdd1HBiH15r5i2lCBNYWwPj
FsCH8x4RROw1myQMNuNdIm56rXYz/ejIR8E0/2/Wd2Vr5sXKAoXDKIMtw8XU1w5jmL07qc1XDMUY
gHIeiRd9+x9tzgKBVdfmmHYlgjeqTTWmyKcJWvuGvXR+m3jaP3h53490ZSeX3DU4SzRgDsGaA2z6
x40kWSHbuTEY51wx/ZadijwB4d1/O5L/fkKvrMyOS6RmI7RLcTHM5pL1N0P8IMrNX32+PyuZVnp1
JOU0GvuW2lMG2cOFvEqusrUiDHk1SIMmRdaNTtbzhcWLcLWy2UFRogkaQ3L5bJ6a0hv9fF9OaUq9
z1V3DIxn1Hypu+bJFnsQ17s2OyrJqGkQejCQpeybYOpVRc9GUGN8jgbQc/L+xy87y1z7dozkWh3k
cx/KYMB4ALsepO46r/SnmWR79E3cxM1q02rp02KCFzNYmCPAuMYsJEmSbUVFhJAufmFePpS+R/+o
d9Cexv3jj5gT9NeC7GLCCZ4bFTTWgF7Y86Q2kppewntbO6tIIojhR8Z7owyTdI0/+Enm2UDK4ZG8
8oEXF3pldnaGolZi8Vin7NKL4d4p1UMVFf7Xe7h0za9XNjswldUaUmvb6aXUrUCzQLDag+ue1H/h
TdBswRgpiFyRbs68SVHzTowgIzhr0Yst7jT+Q15lQlz+Wn9sTH+/uufpqNiYgBq1c+WTU48GUrIv
vo8nQH5+n43oUV+bKv9s0sJwpfwOf8OwyRx2KpJCp51aqZeKpK5aPHGx4rzWDMwSh7QadSCnpOiS
5XctP5Lx8evtXyh4TisAHacGXl/UfGZ3qY4dJcfUZnypXsvLlCGM30wfgM8c1wnq4/7akV42iHwS
E9nonYCB6OMuVRg9mnLnBo23bDdlyHHhV9vWG6DyJex/IY75+YRjhVcGZ05KYcB48qaKLxQC0jWc
Lro6QU/ESh9h+lAfiwWTGZBpTHQJk1v6uC4DpauRUZJeiFR6AKa5yVQz7ljIi2zX1Ee7hXy8fPmb
7buyOjsfaJkaRCdOesl/JbfDi4BbsgHrLjBJ7P+rKcPpon61zNlFThzayyXDMmv/d3mVb6xbx2sw
raZujfMaH+faV53daQXtElNkenppncx2QYzR3YjErNqgHWvJ66IYjP6VlSqumtr6W9p16fbrL/w5
c/+4rbPkQe2ALhQt1ivjSphl4kvQPgM1Uljp0oqPfBf4+erbztw9UUSnZYOUXq40O8DqbWm7iiLF
7HwNTZbMiyHAK7sTyZTO3VoJ+bfk29eLnu7gVz9kdkdTu3J6XuBUKaB/UvG8k3es+SXa1yFLva9N
LYTWjx94dj1rs4ySbDrB8Y2+jw4FR3echqbPXqABSF7BbxWuPVLW9nTm8xiTo5b0iHmVCIzxh1yd
knHbauHKyj5XHrAywCbxdp6ooOYv58aOWNuyYsBToQvw7ttHm+GdrvO/7wt8MDR/LOtOESmxpOIT
ksHt0LyMzDWE+eKJwAgSylAylDXmLC2llmXF0OUD+nBNgFzPCset6ff7qd0h/M7PAmmnHoDTWDke
i/f/yu78dHRZ5HT1OJzb8DdTQgo8exqufcGFphg+IZY3pZQA8c5LvZgsITrj2CsRiJdJtLmzb5DK
nqtADVnQYF4PUh3UXRtb+X/sTjpcOCr658QSoqEGpwL+LRwx0++X6hHTzVu+aQEoaFR3iA792/rE
0adpvWkGFyWx/9iduZpyrPHnTB/wJpIepR/TzEASJACIADYxeqj03GUn9ry2mwvPE5gFh8l7GgjS
0lmQlEe7l3W90S7QZYlKCIL9bh8bdCtjEhKo7BWXupg+XdmbhceW0qZSiiK9YDQIArpE0NTVEtCz
uSt3fckQ0icN4/co1IJ+ahb9k3qMYhRQL8MpL7345+8ST+I1rxiSw+vrMGzXwI9LXuza5OxqZGlU
K3lP6IU4PKzaLBzB3U6SrUJevl7cUgJ1bWjmLtNEs4vMUKNLC0WnDIOzAK6Gaaye/icz+qy7adv1
UDijRS8t2TeUutFYema8Rly6slHzKTi7G1gPkjcVCbUadoq1GVi5dhgWP5iJcRQMoKs4DrPDkEp6
jgYnMk5gkkLgegNyXwJPrO8Addzoh2zTHFaJBBbXdWVzdhpSHRyvekKac/IycRFZ27zxtYfWgxCP
VzZu4tu3/VqXc7o98zQBaH0we6NHAcXl6TtcPbiaTBroIOP1Q3f8oTxNdETJrn/hfgxo0KrvWMo8
TdNGPw5q8BiNn2WeSjYKucnS6au2fv5Q7idscQ0y+Og8CfutvvnX7E1f/Gp1sQr8kQHY3gW8rMxV
A7zwMzR6puJpCHr9Y/a8lpcsukcUbFFgAJMHyG5n7pFaRqmBO6E5d/sx1KHVgQb/OyxxAgiuYWuW
/IeNyeJ3lSgZfuvj+spobFtDbfEukiDh0thuY+2U6qVfhSQtXYcrQ/OLLSGHJjGr40vKtzl/sESY
j9+/9h2L8ezaxvzLNSX0XEkXA/XRBDnov6yDOLbfBuq23vhLCypvkF07Wm1UTNdqfgVAtTJxoEwi
SvOA5gxjDGS9HF84+2ZIT5YxugN9lmQfVDNulzx9vcx31OQnc0gnMRoDEptPnHyALRh0NGHOPHUv
zabdglHupoFSDXQ0cBPMDOfF2ZQ/qcvvpl4a28Qbabc2u7Dka9AFRb4C2XjdeE/pr27GaNc0olKM
gKCAN7tL3R511a9XunhmrkzMXEuZ6BmqzzDB9VNsHHNqu6KIV5LLpc1z8F63HAc0bp/qiAzNrmpU
e5CEKPuacy+WoqDuzg1/i/QfmENaMbd0vTEdBuUrA4K1ziexrVbLLEmnZYuka+IdFx7X3RaTW+XO
3BLu/sU2IcxM6FuQ04FedHYn0laH0hUZ40vfar5RByrNw693aeFVAPYaNI7RZsJy5tOzik3KzmJj
e46EuXHk5lZXQYNnptsUsIIsE8H/Zm7mkctCKjto7ZE3J6N+F++4jkdxc6J6tu2Nb1/bWsrMP6xt
dgIzi9RVpiNR0Dfg1I0styjASy/vGpBF5ufhMfXTzHXuV8PcQlCdGIFA8DfNwX2ig3VEyWsxIEVG
F/mCMUlAXXREHGdf3v0LcPHCFfhgbfo1V1e5UuIeeNRUg0NRdmAPfijCFnhOZaPd6r7xMIVXM5S3
BlTSf6584AUvAvY7sJToQN/jqs2ypFGFeryutDVGhY7VUxb2LoCWe6gqQZUnCf8Ft9PiWq8MTn+/
WuuQW2PWYbod0VX7kV+ai/psfUtOHKTC0Y5dFI9u26MTefIqB9/yYboyPYu1g5pGGGpv6vcRIh3T
hnAxge2XvnSqoMOF7AW0oJuVD7x4kkAqDGyHDrG9ObpDsguBme26xpvdhBbkxKMR++aThQGz9RHH
hWwCNKZ/jE1/v/q4JYeynzY08gWAFp/lLbSPH6BjvS/stdCwVEH+YGp2cBqSE5HZWJcIZDTW0iD3
fmOCS4D98SHX/OhSieqDwdnBsWgSS9qYyReBpu9+erRGJ31XoK+m3k36NRCH2329d0t3A10S1QEV
NYS656UjvWjsXFhqc+b8l+gqt6UrkIelu3BlYF4yajrHirXGJG+aiaJDOfhKCQme3pdE6Waa7SVp
sRb9FvJpTBH/Z01zlAUFRyWLBNZEd9rr7/oRwyDdb52q7rA23z5dqVmqNFF0KCage0in59wEXVo5
XVN1k3uJthDF2nShEvBwDfWzuFNXZmbnviBRpiTtZMZ+pGCblrV87cMt5EJYiWZO7x4ZTHHTh726
WrJQjFxV+/rc7M2JCH0DIK5RISrYgBzk/sTMpZ3FKhPOkvu4Njut/MpsaUl1YkCUEKU3fjuFBbKd
+KMmzd5/EYimS/t5u/4schZuR57JVgoysLN6bH0ZHpKBEIw+tgcrSHb0dty/h6HzqqjC2ipn+weg
uAp8xWQXel96MGKVbYBQAK/8LzghF0rCUFPAJL0C5nzkgrOtBNITT2mGEFTzN6t7MvkmFqbHxa5g
x77f2eN9Y66xdCxeBAPc0xrkgCH4MYs9RDGiGj0i8X4RpkmsDjzef6HVhpIi1vYfO3N0OnAAWt9U
mji3rx2oSkfo0MGlBB36egzCB3/zPv9gb5beto7cZ6PqwB50ufEQSVIkEJMSHTjOTq3uslW8w6LT
vFrhLFnK4b4GxxpHJNT9Jsn2DJLwJXuppdLtieJ25kpLcfHBALkq+H+8tCCCMIt0pBcd+jDpiInS
4maSJJ2izhBOOt0YGPS/jjmfiLfeN/DK2izMORhfdepMFoirKFs9a99TE/mudaS3xS0HLwgNuq3x
M6HeX/nQK8OzE9rUvZQMtLTe8lwcoM4VSK1x+npxiz70j4l5DcIpm0KwXOkuWjLcamlqPhu02Y6x
OfzztaG1PZsXGMeyFUnFsRigEDbqBeJBm3Ezte60f9ZJtt67yp/c5tW6ZkfSoqDKqIUqkNOinj6p
68kB33e3SIo2jme8ybvuB99NXrvANdyvN2gWkJoWcHcgt590mYCMnl3DLKI5lXMhpgmYG+kbSNdx
CRWve8rv/iaj/WBrtlqdaZED7mWBFKK5FIAVoj7m15eJC/ZfhKSF0P7B2sxZJ6KQopTSKc/U9yNx
88QTJ+oTvwkJ8/qg6NGJWruFCwdVm1g/Dfynw6POPmdRYrN7mY/gfladIFGzNFAIaX0memctsViI
uRraTpYjg8DpM7S36ysR8ZJNnxP4n9viMbvP/PRk3o8b7cRB+tVv2ufcdu2V5HMpg782PM8+HW4l
esyy6cwk27oMWsXT/e5d78q23BI0GH5/XrmX027NbsoHm7MPa5dwsKKDzeyG3/7uxjKX7yYCoimh
Kbcr9haCxQd7s7Na945ijz28abOPHqwwg8jRxPpZgM++wjSa7Kd+cdQPGJlZE0BZeIrBsgPlDkje
owcxS6WaGMTpcj6ab01fh0YZEjp4o3UolcvKEhcvyJWhWe7UJF1iWyjLn+UTfbJ/5fv8We489ZE8
JpBAqDcWlLi+r9ictmm+jZBWBOUYIP0TIO9jVtol1Or5OJhgrQIaHTW0abyvC/n9v+CEWfqQuB3A
8jg6UGvzB3RH84FFRSsAbwSU0lUOY+yiEFlvJwlasVOO6qF+hkbAag1o6ayicYTeCuZM8AScxf24
ryW7NrIa3DBj+JuvxUJld/SmuevEX1OEW9pHOB3QXqOMp2tz/DSNS0spqYJvytqgkZH9mvLadZiO
+3zfoL2J7gXKWsjbZs7UHpg8DCau34RtARsk1DmqbyJUwzzE/MDqF1w0hzWhI6ZbKDnM7kBLyKjI
BY7mpJajg0wtfjR3JUBK+jZa59tdsza7CEPc0ahJi6m806HOkmLKJNuCNRzTClHIV6YX3ymwPn1K
DcV3yFSCfGD+HkwqicitXImzdtfgChTnSfAueVYeNLBm7OUwC7KJHzqCyszDGvZ28agYaOHjPYoG
1VxylBk95qNThCeWNK6uP5jdSlNxKf5p0FNB+INeqzJ/rXQYUqvRBobzMk5RUrtd9SRVq5X4pQt2
ZWX+Vmn7IgMKCFYmmqLMVw7R3gCWCpgLPcSESeeZayFv8Yj8WZc181tCVxpTqhEOQKcQTqEArYZD
EeS7EkdklcV3aZumwhEKBnBd4G376CWNKnHqSbH4rZ9GNcHtxzHDbt9NtD7guP4X4W7BIERpLAjf
2e+iETODRZUpfGyI+aYqTzm71Y01FqaFc/HBwPR9r6oRhtQBxawV5pslv7Q8TKQfCtusxJaFPfpg
Y+ajeMTjXG6xCLrrfgFIsbUC+a7zpf1U81iDpixVFSGtrBrmNO4MCOfs1ZMDxp5DHs0G+TlV3Qmr
b0TA30yAcjYB9gF8W02gl74igicm/YA3AjZttk2qycy213obLIylsrFekQcF6REC553vPPdevB2f
/wWJ9bSSmcNCVPljdbZ3AK7HmVyaDp5EY1i37gDWYSCN8+PEvF68DHfWJvLKuyyQ3fh5bYj3E80s
nrUfrM92Nba1okmp5WBXq125Jzttkz9NY0j/taLl3NJ0Sa7OKHEqKW00rLN9dTBt1W3GrROgEn7X
X6auwtpTYamr8GFlsyDn5G3RGCokEg03ftJCzEVDOXBiMQQm4ieYjDAJsSZmtlQk+GBzFup42Ros
51ij1cDoEOgBhAl8+0a9Zyi9mCE7jcGE2Vxd7NLlRCqkQjUCWkYIQB8/bpYSQyZ50b8Dj6eIXqP0
D+xhuQOBEZSN1hKWhRABFkpMk0FYG7Pf8yibG53ORWkM6P+RTfwa7SPlQBr0arE6HyybskfXCDIW
8k0UecCOB/wHBk3m1cHcjFFLLtl4Udm+4q9tIzCk96gBFf+1o1t4mnywMzuniWgcU5gAoyt8uCUG
heAVBU8wV72EOQeTD4Gar3U0luoiH4zODqtc5AO4e3P5Yj3q+24T7dUdGJpQHEz9v6rUfTA2O6Vm
mhW8bZGmgJjqmdGCuVWWeVlhY9oyBrDGkY6luYZVhwP9/GXxagcIA7PvEEf9vINa0nVGljaXpOfp
t6LUI7+iGdsUHS/CpK80Vx0iNYzqvN62din5vOvVXann9lEB6xAUCess9xynY77T8XGX6aN5NIbO
2Vky7XwO5+IpEY98CHcOP+s+M+/tXkSBoieRh2Yf2zBTyR7L1EZOGA1FQIgOtC61utbr9FwKE5HH
exRpe1dIQoXSDMj8eUbNTSFHpauler+rMHfrtoK3R55qxlMupfQgcbkJ0SoC53iRteCbAp204+TW
Riqaal9Hov5ed635aGhSezOmebGx+wbRjLR52PXp99aqVb9vCJh3q0Q7StCBOXR1mmw1qvM7jcQ0
kOXKBL8CK29qK00DmWvtJq6V/jUB+1fASCK/NE2ubrlp6T+AfSw2wqlAfCvxVgRDkRqYMIVYG+FD
H9DcinCGZSinVCK5TwuDBKatsB3VHHnTOQ33pFhpPFUideg0qeHmuZztdbvtErc2uu6YDwb11DTP
XF3JyJs8ROwmU0299+3EIY1XRdwAeVrRm7tIKiLNrRqoS/oqRtyHbd91Aj17NhL0XGu2A3uX7FKA
k2y7oaEaM/0gWhvSi4yOjxV4DMJBb8qjow31rk+R9Coj/t1Yq+XCU0lhek1bmqlfG411QxKje56a
yW5mqbbbFvE+LzKnDQA7oRC01IQ7SE0M7nsBRjJojvu1pvA9eI1AQmhEBnVLjXF31I1bs6XJKXEw
EMkYFuM0g7o3CMu8nBmFT1sieQrJXsChmEGz0hFuNlrxTpJ0HICG3lBpQEuNRD8bkjyPPAHEqjdO
XZyLQK0H4lKMdbq2xqVbZBwQT1DENy3RkdqQRgREM+LvMR/oUUstw61GaB4ZcmUFRI1T16wzUBCV
4h4YvBdTT2XXwVf32BDjO2ZWez/q1eDmmfVNRgliV+YVCN8SqBclXVr4yWCjLq9VFoSMui47pqaQ
3bJTuZfY2T9dOTqh45SvJtHHQC9U022NaoIyfR8Itr8FJGNbM+UUDXrpRomRYxFgommakfpDU7Y/
O1LTQFUHw5Xt4U0Vcr01SZVtNJk/pA55UHpF2WVl873WlXpnWGnlpsL6oURj51p9d2tg+MjrreZg
Y7zPzYU8bNW8qE9VpVZPY6wqpWuMVreNaid3B4WmoZLYCOqJorgirQ6t0vGtEYGcPNP122mwy6c2
8hvZruBBDNs6FiUnrtabvdcV0TcQD/6KNAJ+qbJoPdRVwFlhi61pRcxvI+WbkZqPlZw/a5RHHr7n
d6WSMVDjJDgrPSFhZOXcryB65NZ9lARgRWlc0rJ72xzJXd5kr6xijje0lr6R8vIQVVLpl4lcbJuO
4fg1duNZtWnf5dMIT17bRkByEbtai0p/lY1FOJqIBvrQ3EI8+1w7beaKSmJhJEPxOU5+0BSq6oOa
tTtOJXQ+JB4dG5vvE6YUQdXxzAcjw6G1+astAW09yhZ1Ow2MjnV/yfgw+iSN7o3WPJTWeJdZ/YXH
beuqvHjkQ303cCCaoVNR+iRO7gYd4aHt+9TFb29uiCE9F5JabTEGJB/wE/9pTUTIoau2VRbxW9DP
5p6cSodhdCC4mliZi1G0YsP1ClMRkZ0ETaH/I1ctpGKaCEJz6vhG2vQZksiQ0qSJ4rKG3Elj0QPp
L7eurOajW+bSMxPRTV4Oz1kqfnSxBlTjUD3rufUEberIHWN+rjCTneYECN9BrX1HkzRf72nlc0sd
bpiR18Go6G9OrOc+ZG/TXRZZ9JtSp82diKM34rDytbCEfVJlhsxNJ9+dyrwHvgqqsRotfeFYHP92
Kslbx47zoKkjfZfIyujyWpUPjYpFWwlNXlNNbU+2KI5th8Jt3JXxBvRikPG1S+6VWl77Yxz/LE31
Rz/UqeukXRXaGTU2bWJI26Fv1eM46tKTIhQQBfdaSU8RI+09JGfkvUkcxY07uDd7pGQraZh4olTC
bHHSEk/RK+WhqhL80JKoIigQQzwiq5jIN1XmgfjgblLScPu435Cki0+FKQjfMcnIjICmjOd7xejB
W8QLpYp9NhYdIEF6bT4C1VZWmwL3Sb21qqHfRUna7pMoBhOFIpwtNZi2zWpheUzSWGBoSoqrzaG4
YGSx6LeKwSvpQnSAHnapoqP3IoPJznS7qNaBSR2JVMhHHoPcbl/AoYHGZhKi2AnVzhRfciTU4HiS
C8XVrYGXAdVsUNokg2WjK03rqrqRC2lUfa3IMe9nJwKZQeLZxfjCBj1sykPZvaht9Sjl353e8qz2
nERWWDglLgfcnej8gd9Unb63WopCS7aV+NPY98Bx4vUAgsnKjo+sPRvQoUm6Fyk7A64cQIooaKQB
+syyJ1gbmpwf42jciDGDUE4nhbL107aI2wts4wjiB73YGqkAImKj4h+i5v3QEF/ulI1eZI+kM24w
BeomkvA64CYaaXyqRHVolNtcP3at7eOcuWg8uRATPvaJ7vepsmNxf7JYHQ7y6JWyHLulZe4Ejje8
Qu7Laf7UqOCikvRjoRWuVOAJX0IwRbG3xO5uLbuDF429KqVeFNOwbkqIfnRSkKYGxlDlZ/h/P7ba
IKUZNhZzwxoGVOvINyr5UjjojhDc0/RsZc8K7nc2vmhRvx3KLix18GElyGqVaEeoqrq1VO94SbeF
REKZRHBIeQ9a3ordS85NnMgPcNavwtHvJasK074FBqc9qCC7Qr6ogYUndQ0nA2UqqmxlVr1knRWM
gv1gpv1TSNUxsqRbAbJTYTaelLUnVapDvaM/Gw0NcDl+ANmBXUNGDYTY2eRRYnIeJj2VAS2IHFPy
Q7QdmeQSVrxI0CVR2oOW3g8tvSeY2DcVZIccPQMHo3dDfhwwhySiF7WX3DJibtOryIyyQG1AkJgb
3iB9z8D+jmKUZ2uNa0SVNxKwMHV4DhZomXEOz2iZ21KrN4Oh/pJxawBzx7i06aktvozNnhym+4kC
VkcoVg4iDdKebLW0Ifgf0TjBkCe21tPV3MV8iC8K5pX2mUUYFHQyuLntqGBKchSe4cRIu+hNDIkV
q6PHBGSwHIrbrH+NmhFyu7UbpaB7kAvARwXOAkAfiTgPnfEmSivoGzgwm520qglBw31SergMlbmR
iFxZfin1IbA1MOdKimvnHP1+1SfAm3Heb/jQeLEebVH6fnSS6FBRsk8j85fifKfaz8o2EdIo6JVY
eio7cdOhd4jm301EumcLuc7Ai30skKHJD0LHvS51N0dZ3OlvlAqR38EWtvZdrdHAwJdHnggS2KF+
qSpkFHUdqo3lkbQ4pK3l1cTadQX0LpjhY271Jk+RDwuySxugxam5l9ngpmn5XEbDA03KXcr7QHMm
8Je1tVTAkZs6jCoE6viXk+ugqOgF9+zavsGD6a43rbtI724QkcPY6MM+Ji+Zfazs+lSMyq6yfkHo
w6eQRykVyzNk6VgM7Kan0LiLkE5ErAyRnW31Ljt0fYwvRjdaaYS5ogSkghZljg62CV1yJQ6ZUO+B
6PdwQTZGl98Yzfgw1vVuIHnAB8mFuKpv0X7Xy/JdatovKRPfhjZ2BX6WXqAy4KhgR2nDhip+D4GR
RqGboUOkJDYOSVoFg6MehFB/pjW9VWs9pDX4bG1QUgKBoyJ/0hu66ZDSYZbnhin5Q6p3oTRGGz7a
24TbO93IbtXBDAxLw49NwhoxlGpi3xXKEdWukCuO5+CHChp52ZCETlU+RoB5t3Ljk2bw5BpD2mjq
xhYLWS6eRYQfB7+JbMuzo+yxL8yX3HweMNMpQc09H0q4XMuXZN2vEvVh5P29JDcBumQ+8IJ7PHQO
rCSBVmoAsUOwrAZnkmRj7oHelzKx3EEFYjFTNqqo7o2xC7XkJ+XKKxtkF5nurk7w/Uc1TDr2nZXt
1iocPCsbX4npJi0fkaafsr69rcWd3KRBidQlly28BtijxIC5EcxjBFi+RL6nWeV15sPYP6GFcdzv
WfprYDxs6zc111O/dzTIvVQVdW2WoYVhlNmOjKV0J6WRdSRGrN2MGLTexTICrWMhe1RK4QSklPAm
gG/yxpHpoYEa5xvOa74Fpiy9SYgybIVude5QQkxKtuJoW8VSsu9k2t6DNSjCAwRdLWOkUYjBXOu5
NStn15sEYBoo4Xgqw1tSKGr6MOKRtDFGRfJlU273qgzKgBLy1j7gfXjQCFq6VqpCZynRFLdK0v7O
7Ll5r2Y6nqlt2+Lk5YrbxAXfa05bIbCora/UXbkfQH2wBwwZE0RDryUu1XAMNKDFLl1vW4ccxAIH
YXb8W6mq8YaUxgYPOE/WOOaczCKMmRMUCtKHqNB2OSWhA5R92Vj4EVXwfxxdyXKkuhb8IkUwSYgt
Q82TXeVxo3Db1wgQQiDmr3/pt7h309HRVJXQOSczT+baWFhywdceF7ecsK0knlcZAbg2d8kH4ArY
1JDNsxRzaiU5rvrWd9dFkZvqQjTl1UaXb4XzrsavBkKqlcCemC6YBIsEKdCJKdskGN0dqKfUrXk2
+EcS6bSGJRdmCoy0IoHEJl4Ez/T6NfZoCKyX1fw/Pv6svd4t/m/jRQfy14L09qVg7F5EE2zI84vu
8tR6XebgxpytOPWC7ZfG2xfc3bOxe2n88rPR+KCm22lljn6NBuGDr6iQE/Z6cgo/uWU/0TI1pHzu
C/+KaIFduORPoqSZO+otq2cMIPWOBM4jiJYUsM0+6NUZFFo8BgyuJ32M8eBNs+DSujxtwC9EBXiM
wk3Q7KVRx9/dqKNxrnFd5f2mn+iumodHVyDqBwalOrw76xx3jszR9TRx5IoM/219Vx6k7yaW4PuY
P6hZLt4cZmbNT5PD/wtYe+e+swP+cGLSyZAttGPrNMWW12n9Bz3MIiHD8CQdc6rDYQu+ql/IE3PJ
tgjwo06mjgFvZ15HUjpWqZT9TUvzZPGsFW+v/gpHYdzeXvXJeqQEsWWH8TrOkcuB9Z6sX5wXPr/z
AEBq3eyXQWeCBpnvNWeBi6bV+BpbtQvQmJaweVORg3Nr49yPLmUR7harMphNx1PADoPTbnQxbZDW
kk1tkOX0Rw7jeSVhupTetnLhATYt72xFgDn19y2ms96yFEmTNVCJNY6CcS9sc42GcU+ouLYcfYXB
EigdZRas9lwOEpOrvoMW/U+Vzb5q8gQYWEKiXTdFsc+gBNI/iw53XNq99MSumpa/tvW5BWhVjOOh
WadfWmJL0XRHKtyD7YLncMZScK6SaWUbEZosyPNLNzVb6fox0Lltp9BR6zZ2ZnnEx36MXYVt3qbd
OM1yWdAt5G6Tuigq2kXh/BvILZIbp/A4FGpDnTWPfRk9YeHvzZ3nbFjZoXevA1LmInmn0rz4GKxt
KHdTXhxkCHigceqj8uUmDN78dkW8YHBuI8iW5T+/GveyaD6KeoitMBiFMCD+XZBzviPlcO+WMRO6
3i1BfpxqGLjA4Yphsc8XQQp+Ou3q7gqB7Tv84DKWuwfWR6nbVGkbIQCh7B6KQ0ts+DMrzAmo1pnW
WLIM+800zZkqYNg8dk4q0ddxTs7EhWGWWWLZm3R2eDovZdI4d9XIeAaPOjd4OcFpIVcvjlZ561pE
dzrd1qXkWLXt1hXOpQ2dvfa7pA9/65puZkfEvHN3o1RZ1ADV75r9sIo0n75GNcSr38X2D4eLBER7
Em8ZzRwr4NDOEjwlHE3XtET/jZjtpPHn80DYvUIbPvsE5hV5XPjOIVq+tBliV4MlD5uN7pABHzlJ
h5bTBGcXw4uINrJQKRygEuLNCYCmdxgGXCsPgFDfvfjO353TYrgc/7Czy2qHx/93yRf8gzaK4Vy/
4d1lCJ1zmae6XPDckbstLcsWJz80rMiAs2Pix7M00AU6Tmy64SInmfiQleRNfoJnWKaL7j2s1mSu
prO1IB4LoJp8eApGQJA9ZLVyvC/WbHwLoeTQbhD2u/NnSFDn/0prU9wySSi8Q7X4W+qRhOZw0hf+
TlR2U054xRtyaUjz5K3OPgf8KXuY7ojxxc4085aPvqR727fP0ESnRaUTg3+hbcyR+GNWsH7nohWR
ISrDyI+1jQ4qeh6cGVzID2n93YytR1rViR3JywhI061etBi/isg8cszmPQUj5RQbgu7ZQisIo/Gl
5zCxtihdn249beuGb9zx2qJMgSA5eFMJQyqTADQAFDcfVwu7E91fSG5BAUUOusZLyenbpJuXxZ9u
4q+ZIcGXpjAK9juOiMBI4dytaJH6Vw1jcBTm4Sqq61LixAAsjaZp7y590qo325qzbSFFY+pTA0L0
Kvwqq65lMnrKJGhIy0s31moz63lINCnUNtJeu1Gc6I1rhuEeUYGZNRferu0757Eof3pGm+CcJgHg
Kpej7HeEzzAhIH1PZWaCQJGNZyiSE3O/2dBJYGNzzZddxMB3wWNmbOy+yKPyIeoeT0xUX5+82vUb
oAQVe8B8HCa+aN+x2qoY5uoY4KMvM+YQ0oEQqGyfUBU4+uLiftnC2INsKNYVcKCdCVRGPBRCUwzK
k3dX+doftJTtwTrav/S9URjU+j+zYNqhmYMao2+TJfr7eZRuDv4SSYzuPWLjZUCSKJj9zA65m4W1
7+3DpZoyslB2KHqNrjf3/e5hCpPzpBwKeHPVdtrxlVR1OrgNil/bL9cuYEjPW4IaBW6pkfpWaudu
oKo4uc1A95L3ToY1dIPLmcNxBM4OBznVf69UlO9bhL5fy94fSYwtcfs5+lg7jhlvxnvtrie1Rkjx
CipvSRmvurMAdMFD3lwqnr9jOxrx4wELMQ4p+KARr75yXo6f8An/lpXXAVzJQW267rw34ejEtcMB
OjVNgMPrl5eJYkwMzGTiamzH1LQdO1AoHM8FRRBnw/NPaDCBPFX5T9VRMFFQf2WE4+YMWpUq4WDf
IHfNRaDnODZOD/V6aG+ANPM9Jk2YdzqW7c3sRD9T7/Czh5StFLBUux1sLt4jhUtXsFZlXrWE4AR8
dz+MjMThwnFJl7mfUUv9Oo7KcXhua19/i7UI046goa3rysXAThJCq2MI8gqjW7P1/QLfAhbCpy41
tX2JGv0jQTO8T2tlMsnYxQ2DLLSgIXSwD1qni/HUDJdWLzZMjrcqCoE1T+XOq3vMLONbH5CtH5K9
8cNkjtq3UU7PLWoKxbwb6H7vNSxryvmD6+rUYlvVJeFN5+tzYdVPLaVJeOPepONdfOXtTdA+Cpfe
Vje6G0PwIAUyOp1HteinDkFnMQ3QX7MoPHpd9cUEEFk9PEbgREMIuHh4q0vxrvzuufLhyoiDMuy7
1gEhJEwRq0plvi72xQD8HYCmh1FwSSt/mI5zo03q6bnaT91ggI504VMk/Wi/lHPx0i7YrFuwuKLK
4+iPHyLvvqJxlnHhLOeZTt/FGDhJ6M6fyFRERZX8uQ/sZpmDa/N3gLQZl9hV3rkMlpsK7BDPtYTn
eUD/Y0JnUQ+qozdvnW2fiip8Nsa/jXL+Cnyk7rFG7dqQ30jhufEoAMcCSyDU/EQjija2PMGjIVNF
FM1LFRWnwmXYsgSmHle9dwZrsleL2IFNOeLJWAzIP3OXoYg55fA27ODOPDevru32GImOI1mfO6YO
VSi3uO3yuOvrDbgtGwe6SUE13ERePHlU32QfXlYxxnoYjhEUVzH69tT23l72wQFY5+dA5IMBjCxA
iBrGrjllMsZKc7YW43Ym0aXtyGGel0SPw4TGuvwcJ/7S5SBq5ma62Q7rhZUT6ARiuT0Z3B2NxBFW
sNsiFxmIzLNxgVo2+Q/rPDhnRf5+4uI85Oa6wFoMqLrz8AZMZqMGmMXXc48Wf57Yds2LByfjdcij
3SA7YImQnLKWP5frulu88RRG/asCwYvRXj3Pvf0uZL5VfD2JboTB5xTEoGsIygvf5oF/HHSesomm
gITfmD9sWyAdnsKFHuRbPoUzCEh5pD57QA76NC75fmq61HK+0a7zgBL0axXBb0vsUdX2WpHpXZXh
TxDoTUPcQxipJ6Wdh4zKT9WgxmE8PfdW7ccRRI6r2Wvh9M84A29FVbkxYeEW8oPvygPL3MEGGAL+
W4e5hlP6UnsNWByDEbAtU3BJT34rwxjKlzVelY9xNY++SkbbmHVi43f0URi28frqZVzYYxiXrQi8
KxCxm/CrC3eCn5D3B3CobTyG5qMWatm1uA7hMHWZyAwtq9vuxAj7TN1MWeGTGTcoku4GnuZkxUyC
gs5xGKXfXiAiQqTNXNtYLpDoIbbn2jn5na0ujQWRH9xrtwXyqxG/Gu1d3iQUrWrFG3hAsP8HPaCm
N82C/kXjlVjn4UyA3KlqRNs4nMZl3Fh/SJH72wF3DrbgYmQcTCGAna5KPKsOsrBnvzV7b9U0jdr8
xV/a5ThqseEtu+Jq2AVR9TEZ55fO5VavxTuoYdwn6/jrkW5KW1Z8Ko3PWgrjxmuJtJXZ+9Vc/URL
QZCeMKJnZ+Fz2M6/ppTPTiey9a9skPXUtyOCo717k1MH/pzua0PnE5jE0wI3Q4LVBB0GT66bZ20X
Zc7gAQOSb8vk/RpCD6Vtd3Vl0ILSN5aHaIJ0/64CvnHmViS8VF0sg2rba/VOBv/QUfd7WOlpqdVl
qOpbVdabGj27GPSr7NmzUcO3Y+kz7tK7rNQtd+yr0+PHwXRbYP5B4F3PHmIo70UJCQsNPsoFWEm+
cnXyaffSRt1Bk/DUVvmuCYY7k+s/zehP6S57aGCiGHlMgKELdbVh96FrdpQlhV6rJ2D52BGLzZkw
wbevwL6K5uwoaMpktR6wjPmpdXSLDH/0fP5UlTiVwt0KM/3zjNekeqm3tAFE41FUzKEcMR/5HdJ2
pv63jJw7uNE2bp2Cocc3H0KTd9qqp07Rz1zT+2opiBUfDIcgD143F8HqU8OqajNJcQ2iWSU1G062
7TcuON0VL0jHOIA5xKw5+u+Vyaedp8g+EmZTggSIe0knoNGhG1MN5snxNzBl+UCDn/DB+zLLcHWd
SSS4B3N4usHnwxYq4w685MdoX/LiDktS+O6S7hKszp1FaOUYZJFTqQ4O+NeeosUn7UfedrsC9Aaa
qJsQ9alUjQFjD7qtXiUa7AYIvaVLmQaD2gtutnnpHpDVvEUa1yZv+VNZ1VvhrzdPWQSL08Pqsqys
20/h+kfoPrwYichf4zIAfbWA28uoeQXCf/MJB8QPCUoSdI2NAcrd+3IETFHk8TQ26Ds9U6aVG0I4
0fsB6JHuhNCNz0oBVqhqkCF5wF+myPJErQ6Gp2XnWgtQwGllDKRx4zhsX4XFqQmjlHnLkNadQZfI
UobplQJDyxGGYvLwUOF/Se2XTWxh4VgojYAv3IWoIdCIKJW/V2I61f340OUELhzq1ZHmh9KYk5VB
kNYlSn8Nbnexm2mxd6+cZTorkNjRhFYLIReIEsYVRsZscQ1y6sl9ReoFZovLrMWlbYcvlEkkYshP
Xpm/8iASp1E+CjVYmFp53w24U93KkxnV3SHsqy26b8+Y7dQUl3LBTOqKZ3TMZ2ph/e1N/oP20d7h
xo+BH5yXMT/4fM1KWl5hsKsXcY96ciNre1QCx3Aog9NC4TaCQczPNCRv4KOsiqWrf7FjeBtUkwNJ
ch5D1aWQW1/albzWuSpj1wu/VAWaARPrz2Dmgw8hBe4vgOqlmYDsO6dQIgJGhfmmW0Blh/w/HZan
3qvf6hEXbr8631MAmqcU/H0uIPZhbFNUfNswZzOz9WzxM3EGBY2q63vt2adpCvdmaS8NmFSAxebs
i6HYLhqGKXbYgA85sza8IM42NQ25Ct+GMYlQWbv+iLCWi1+IjVeY91bLm+mDK/q22BQDYkI85OVN
UdbXeFG1I3eRmm+zG8JsTByCEo1EoAXIJqx16PyzZhqbOY15l71zsJ54nhsP2KR6I3+3Bh1bndRd
naOYYrhZoISpfHYNQhduJM5xdsqXxQt2i57/sTXaQTT1T0XmjmvtMfbTP84NBRnXbn0MQOjvcBK7
1p4HZ/jq5NBls2rvVstH7+qTQ5CUugidx4tpf2Efg103bIXhIKNStw3dOGWwbye3jAs1vzYSe/wl
79/hDGNjD6PkUUcUv3Sl39tyehIK1a1X05HhRk3HKj/6GrybnqMmUQa4TV7wm4RLUztHT/MQlfFA
2XmdLRyVuJ+WjOQ7XUQvIbjLlP7hvcvAzrUpxpiQ8miLds76CFoTz7G/YIqASTf9v5DMW3+wxyFE
R9TPe2TRTFk5BbtqDaJUTN6Ps+h3ISYUCY6FGmthlC7VNaLtbQQmtuVju7N58ROR8p05ebcph/VG
OP12HLA8OXttVTACJQpetA02Zv4z5TcliUfNU3QXfixW3HbdIjHf9U8eL/5zw/o/MUenYBkxAAwg
1LrFh9RnCS9NDo1E/wfNT/arbPC+cuViFbZev4lWH4SOFje3mnbdzGzc4u3Hmbs5/cpj8OlTGpR/
MW51j5sI5841sk0szacNx0547AZTxgcHNbT/mPrlFAyiTBY6gvSFhGdgNQEaQ6rt6Pj2CK39Yw7W
M13bJoOUo9yWdf+yQCeUBD6rcSuufaz4PMYiz/+LtNxGfRXGysPjEiQJJdgztHFlRjT+aElid/Ke
PGBmG7CcXYzr4TzI9UN1WuwZeG1REp1OpjwOAQM21XTYKG3Rbiwgp/Eit2+zdMFaFOzoGXJBlwrL
xrX3kzXgQUygoIiW8KmFcCPGLDtsLQQAbu5uoX1USUOZk81956etlTj8PTsvofvm1f4uKKPMC8Rb
qyqdlmF35W53H6oeTh4OGptIMy8mgUAHadofD5LCRPRKpUtFPuaxepiwHMBWtq+SYkgKdPuhFxg+
yvU8RPJHuflBhNGWK1BrgAQ/l8W+DYatMSDw3TDWrwEKGzQfPJ3aCT1jLt/Grn2tKrAcPUmXiT0U
vPTEMhyx34DgDl98YS/0rW2jD5hoXqsIGoe5h/witHOq6zVbx2a8qFp/Ykz/MBBzZiVyLaEPadyD
Xkm6es7FG82msm25KedqgfjB/mBdJaWOTIfOuSlVwjHWLd8lUB+8l6OLngMJE7NvbnjBDd4uFxJG
ZPfEWIn4DwqgQ+Hox8L4zq4zsOvcnFULmjoP6LaFS9PJbWseQ6pzhpX9UbCxSbFPse+a6OHm1X5Z
nd8OnVA8a6S8jKWrElOZG20XXAgLuFDblJtpUK9LAW3VAJ+QnP+dHdi8KLs+8DfRVFv1n8vmDro/
NFjVgtvCr8MVHlfrXooABb2b75LBBde1n/0c+DHRehNUfg2xmMB2rYbJkHaqJ8xNb5XbvXXR+LV4
UJ0BBTOxLtddX0G74BTta6n6L3/Nn8k4fRDpvYbKuWCqyZhP37oaAQtgyv+NIrzjiIHy67tMFNUP
NmXw21AobvKHFc6nqRs/hrTyNA+QxMH8q0/G0nt1J3YrJU8ZlKWxglzwCRIQtI2o/6MZ0Us4zruz
OGFcBOt7xTFvAIfa2nEG4YUJIXHgwTlAFKTX6hRFfM9g4J9Iwy5Q+kAlEqH/n02DO7BA+1+9YoLd
DUONH01HKQ+QwZ1Dy7tUA2BpUwCbnTEpmV4mGuQGwC4RQ+EKl6SeZnWF+d2N8hQDQpB4HsJB3OHm
MbyJi2CZnLo77SUKKh4WffehdZcnBS7eHYJs4NOGFSEaAedPkEQbkpJhKhLRYgAO87QN6U2iqmyR
ONglts0PwGRD3Kpg5Cks/KyABUIZHuZ2xHfXlXPsEvpeof9tunqNp3mhiQHrGlQUfo1eeDNheIiI
2Hc1UP2/6i2d/j/NWANFUwiWmUJDUR51ACgsENMdrvqZxKeIzdrPGzHBVqUQIwAJaHxEC/8vmCge
qmipgP2037D1BQMRLRA14u0Y8hCmGm34wjv7mgfQrQgm3mc5gcDqYY2e6ybzNHhcIcMz9mevvYLt
NAd9HOedh64wWK6zbV/9Bee60PKovBWEhcCRnfo5aZYa/hL+o3Sj76meXmHocV4nBrRfuE1sSvtE
5uWl8FlGun7YTxEb0W7RCm+ie6xDCyXXMHwx5ZzNNKNSuAZqDwBSaDMBo1EC9liaEhGSXf/K0I1B
cac/VzFXiQi7+UDxmh8QBAE9bAi4LFjxt/PCSa0YQghBwZY4OTC3sUBjBI/fHQNt7OXTcZBRisBD
DCk6gFyzWD9dJs/IOr0uYf0KyA3EvX5rJvk5VxLqWkyg2TD5z2EPBbmBpKNeKeiEQEFgFeBbbgvy
4oTBVx+5p7nzLq3sj4TZIeOhhz9QBUBu+ogo3y89+ZYrcBhWbKtZZaMd7lwDQ3LtZeq7Z4mzgtth
67lr5oLMl2rZrFAL5SY8V4t5rE6LBJWefvp2uPidd8Zvp/4SRGVck3GnPM4hytG/ZSlAnen5T3gU
gAIdgn+IIDg3rUBxDT7/LPlwNhgMlgfHzWTFd070992L6Mv4GOm5APTVD+UPQFwnmfr2VuV2n/vt
yQ/nO6f6sEx600dIPiTqOLQAPrnaFQ4dNsogPA3yiSf4r0CTQ9cb3JV2FZo6QqIwscz99UHTgS0n
37Nfyn0j8WEHgAoFK3mWQ8o82fBqjLIxLP3/SVAl0CqVj8CwR8Sam1sKiNLBATvBDk+j8dTjS+4V
SzwPJDZj9RVJ+1JWGBc6e4RcAJ5iQPy1rffoxbfgrg4l2kvcyxdsDNGdbSIRF8V68VZ5Imr9qAKv
R5kd927YnLvA2yzg1aCW3cBZNsESG2j1ettqlCJa06MrfdBDwZuYgiEOhYR2TZ1MP39SINIoVr4D
pIgM267xIZb/q/AM3Xtm6VgjommCODYo37W3vJbUxz6EGfM0nOoHbAq+59rdS1j+J7pyn1Ufvc4F
igBg/SBx5m7LrZthExFbtjXWFry1LBKJzmv0oHfj+bglHMpQoozIZAiuhC812gXcmsxIiKO0+ReA
SZ/r7l65GBwZ2uG6Ud8atchA+O1HbElUHs2Ju+p1Z7X/xIj9DQr0fIFZ62wqx2nXzENwsUMPZr06
OqDkwbieNIVkpJwGDtwph2AaupbYJ856HCp5qQec53FZH4B+cJWvUKV2Q3cOyuWzGLCNASBpK6Lp
KrqaJcyvIWZE80GC4DIjcCD2OmitxvZ18PO9H6pPrBl8U2qQWW0fNZGZhA4OzfLBd8bTbMtLpeXP
CuoukXl7tlGObmd2QP8EEB1PCgwLukSarwZgzbKfXfY9RAWwTwhzCuzpwJqbCVygAc71SMErG/lu
ZuQdQIDqo4FXJ9W1mcJKJnT5mKpga97fFIdMloS6h2ZCcKhHgn+loP/sDDl3jbTIrYPAnsYLZww+
xW9eTwQjoXqra8SJjwPMNqMaHJl2yJNDwo+1D58MCAmvLooE26WXfIT0uMRE/j7h6o4BsDwCb0Lo
hATRDPnVSWMo9EQXF6wAj24opJf0nyL5g3H9Wv1V54KCHOlHiT6wAXjjB5+gXc8NhGNxFM3fwTA7
SVtXL2GFJtyF13BsWL4kQQ6jR77qD78BqWhoUMVjHzwXyt4XtVypF+aJBzegiE2g00eAhuD2sKVD
TxLTOjQy/TYKbJm4tHifXF0nlQv3LgDOOUQhwalR1dcCMj0p83bL5vxUSrMrlYbAdSkP84S2xzGZ
N+fPcDq7lms74CFn/+A6wMisVW+B5a9ApGzS4X3zcMQaZNum3ayPhUUMCRCTr6azF7FAiupP0834
UGcrUhwXf733jX1XeQ2Qxd9DFfWoQONPa3esl2LvUP0vcqHQWgKw73I+8QhtryegPuW/VPAzjCNP
zuy6iUZicEzxPlT9gEhRTybMQHcC8Ss6Pd4e1jxYoGnrryyaL50i34UldyhnJMj7EjpBbjZkMDt/
dH4mdGagwuG0B/otiHVbESjXphczSwKcrnwpc7feoI3+T60+mBZIeqltnvjgQxzQfUiwK4B70eCE
rNkj1n3XLRxXiz+iinZYySeEpZ5C7wJ3gAxq9xueFuPczHZSraBPdYPNCWgX62C41Yw8jwzCL9Em
brN+/+XkxCBf0TRRyCsW6L1xFEaW2rE9j6S/ACi+IiBmw/LoSfr8xOfln0MaSK4K+h0IvG+w+uc7
BOlu29EHtqt2vKQss8HYxtxg8ZeW4PXpbhxRTqijPsaoxpRenTwZvlTuAF9fkMNhmL9of70uHEma
fXGEwixMlaqiuJuKZztN/3w535EDNiZzXv7+HzKuqmi72uY5siuIxHVLi9yNy6DIcs87+4P3xFUZ
xa1XPfEOR85nx7qZfkeqJ1CRwBWdDvWCRfbfKmCYbgG7zkFfbswosrCu8jhYh+0UQPrdV+THc5vv
lS5PHniAwJAXVgEr93GKGu2fJZiBhPFpWwZjRrX97lUEqXz+XnblZRk9KIrW4qyisE1KCanEjOOq
JWLE1j8IlfrPAX7oOAzwlsvpwwWOl/LFOc+tvPVrt/ed/l+xRrAFCcV3i+EwjkBb5Wi38CaP/1AU
kyqsNjD2Pg/deOdd9T3j5sXGSPdrfPzAxOb/Vj08mRqS8jL0sa2GbIsWBreKYNrGYBqLCp28G4UW
ohT2JGuHpWQVr56uL7Qyn1oIsnEtQhd5JA9jo6HrLRGyDrjYAxAJ6gFfWBmFnxHrnsvB2enB21TY
zKhn9sB7vZ2GkiYozs9eK4e4a7DNV44aF+bgPfeRvIYFOUQT7TcA7srYG7DWSPgkY1eMW4uKihLd
PLCscATuuuMz/lj2xGCYga7cn2vo6/AaylZmaLdPC1CzBG4P56GGxJjKOQbvuXOnMSUFem1/fFoi
XGrAcoH5TbitZ+7fwO6+2r8lPtFiyrQrWtYeCBr4mqewc14BvBGAq+PWLNXZnVe4ZHZ2iYPeXjRY
cQHXmLhd+AxGWnRJx7tf6vZnPnTF1nKIual1vsOoaKDWqG3SDt4bhHnXAjR75kb0mwm5gkPXN4cg
kAYUL6BkW+HzhxR7GCUBQ9RWgIGAnJRYJwtnyCgxvtw9q1/D3t/7ilzQYMGoHtRZbEf/XTX0u28E
0p17GYe2eSErjp0c5AOYwS1n9StBpuUkInQ05R5hCFuvWrHfovF9tESBgAKRa1sQhXqiIBp4txnW
P2s4F57/9bJXjneaCuwDTiS/B/8j7UyW42bW9HwrHb1HGInE6Gh7USjUxCJZnEltEKREYR4SM3D1
/ZS8OBLF+OljrxUhECgg88t3DIfaDyfL4aRhXWma7q1nNe0XqVX+YKX4ewq+sUpNkPfdWCOt0m4d
GzVNWx7HAtwWN+CtWzqcOlvOuT3+i3ZunmpPu7VNe9+Pzis+k+vJjQ4ey9JK9PAVvUNGubpIJ+va
M9R1HPX5BnnRvKIW61s8m2tVjxeVkZ6KSD24MnwhCWE/ZqyJoerJBW2vEjO7FXZ9I6LmPQvxbIhc
XkZNcy11A6FueTMYSVC2mubnA4BPmp7KGj5vmWgviuLuZzHpDQ46D8443aEu3XYxGKFi68CgdEUU
COrJZNnYNGDHfepPYXHIx/qHhtbJkOFNayAktBL4glj3K2ZD/AkvsZXs6FlkIPFQytmAF2q6HSee
YbiUoPL4hSaXRCIz3uVD+ANx6U+7Fc5abztockN2r2WUXIbaeCVlcYeB6tpWFNw7IsKVxKxbLbyE
dV/dWyjSLlKVEGTYLZz4PQtRmXhPNXpFhL6oYwJ/ZLjdTs6j4wtOLUNt3JYiOmVm96P02C/oWmuD
3DIvLMOut1bjPXk9cLurONZbez7lU9llxaqMXJ2TKXxmCmpSNIJ5UZ31EPNhqvtbiybLFZE3hyZJ
Jp+h8CmdQIipkTb9acSF5tD37M95aqxboB1GkCCzzJMT4tOH03Nj6LVfxFfJl1Et0a7DHkqyx7de
8Ma7g+UzxxSBrPiNYrRy81BfEQ50UcPYrLyhoA0KJ+Sq9BYO98jgwSF3lo0MS3a30czXnLjZpUI1
tWqEehPpIgIW9iCNwQo6ua5bfS3H5Uesu9vEZnXWWC70RirfXc41nEI8pwmApsj56ZwJ32PRGsgb
CuPRU8hN6jx+ctq+35mmQCqEUkBN7dFtnB9lku61TC4Q7+HjgDXMl1k7+ObCbi5beA+rBGxPp8ZH
IveNmPYHFyAdjHHey2i5ZKa/YoxZW2F8H+c0dljJo2MW+qop5AsD6oHneqyFdYFEFy6ytKtAn3Jo
OM14EcrhFBIrtcnoSj7vgfIuH/lkpgEOAyIDA20y1bB86dYOu/0Qnef6dO+YAzpQ5O9meIG3ec9c
91ggzBkmJsjIE9cu2uu5/547y9NcJnfJYtUbzzJ5i6ikcM6cloNQMUMNM1ru4idVttWz4cIeBp58
doo0Rp5Qr1A9OujErbY/za6+N+3qtqr7K6h6fvHZAxdtYNeL44AH3DLOszH/WKlTF3YPnpoRNDn1
QXPnQ2ozZMxTdJWnEPg1ctddanvqCCQRskt3iGvGNinzVWWMkGiVlRcHQy2nJaxuclSDmse3u2C7
3uZ10ty0njoLgfP8dRzy+3iZy/2cwbGFOZ3g0dj8kPP0Eja67pd8yTutMtp1PsZbi7PAHC63XXiv
LW0Qx6DkwE2tttem5tgWsP3oJ44mLgw9Hvd67Vzoeooc5iYnFcnowvXYnI07S7I3qMvCeePzpV7p
qb5pZzKCdTIb5/jkWhgGNPfUAYKgUmqmwbnEpPBUVy6qZCtEHgdgi8LntZmEP7uFvzSSM07nu9O7
QDHg45rdNFG/V3azzob4hyy19zidgnGJdeARsMMyw3HVFDOi2OHRm8xNlPYQVhPN4c2yj2b5be7u
J4/6Vkd7S7LriLloTYJLSWUHYiyGmS57rEHaEJ3dhqE6Fd1Eu+G87c1T0lXHtk5PcZK962gIPYJm
yzglsCwv9p7HPF2ntyI01sqQmNGxr01eQAbFlkg0X2tvTQ0BBD6NwQ4vaaLfmZY7rNIMHxs2AIez
xYCkNXOppZ8Bp3rWZwLAcNarjenGG73y7gbJiSGKAiTQR81OA4jKwEVQaU/WtIoGSFQlESiOb2HV
HUvT2vTYhcxMKL8bxv3gxJtEB36YFucAzQX/Gu8wEO9iHfHA5HIaq/ONXeEXmyPf8aINAhJcfckt
QOweU9GVBPdeD02yHiDLZuZHwjk3CSNg5YIoxeD1eU5vUoiyOd62nrsr0P+aKBcHu7qKYvZTgFnD
0E5C8ESTLIDS2c1D/2qa47BqbRnAt1MOs0DfaH2xMovyZkx6fwB7G730acydjREBXdbFRhnlRZhN
D1mk7Z2lOGpi3PQVJWqYyG20WbhvEIxXiUZRQ0LzkXnemX2SOvw0sVaIXDCrPjRWs+tnigGicS3K
Z8OafsyatiuGs+SNPyCVPwcR7+h9WBvg+YOUvsCtPpnFRp+dXTjJjYet3cGROjYVMHF7SjF7qTi9
BC6Abk2eJitb9/V86JJyW3rPdVsD5Qw3yCcPxN/GO8Iq0AIZWu0XQ3HnFPrWbvIL+G8QG1TjN4vD
7t9MkMdeU2qHxdTflhh3QtNpNsdiLo6wJ8oUm7rFrTms0HdM8quM1bk8n7ARVTVDduoH5+gYz3On
LpE/fvfM/lll8naYL5NJXtczehj351LeOfnwFnUsCmcbdHMaSmQ1QPmayeGqnQO7foNB8rMB8XYI
ql+7WFXoj2SoKTTtPPENdsBqfheVHtYOA5RaiK27qJeU3anEfuRxeM1H3LFli6ysZS+KEBpwwoto
hCyndYxTwAuLbd6F22nBIOnyOJqZ8Tlaix5E0XhvFkhGtNyL3q2bBrleiFCulz/rDNYSeLjDhKDy
/FIZ6Svk+FPuhi+iYxD2Jkl6f908hQPOxygMaxCcYe+6ESAsDCwnSNI0UQZNd3VlP89ieSv6aV86
TrkTGaqrPrkaZwBR47FS+joChZVx5Ftn32UNrJDp6zyON5Wl1uzvQeqIk508GVWBFR2DJC6LOFOr
rH1z6+pONE8ieSjNt7zmMxMNazH2hy7fyqLc6kiL0gH/5KUegpGTWxP+sDQ60hNgqSQ/FHFzC68b
CBX5OL9Xutn1K6/oTxAiHMALcx863WUurrQKEeSvR4THbMDtN3g32ZwH04xnzgqhR1uqikbf0yiO
ddsgiYF2WicQPdONpS5cb9kWES1ANs8n6S9l0QSZnRxVNbNoFb6Ixx1KOfwZiKi5NO1m0OM22s4J
7U/PW52uwrNDAQzTnB0fuSRihfn1jPVJvH4NDHOe6Dstrkmysq8LS27TZjiWLN4mgmAmrtsS8N9N
ip+NwBAVDkFbENAhXKz0001f6SdPsieQhqDpL4k5vxuVCKrcvMstb1Xosz+J907Lf6DYQ/uj0D4S
zaI/ebntQwAFOR+qQ6ZnyX9QYkrs6bVbKctDrNiBVThYHYHqertcjSUlgsLYatlZrLj40Nz+pE/7
zup2BjEFOuZSR39LarE9n6kRCa8mbbjKGuMhSo3DgJLTrtHNyqfMqdZq1FDHxZvUmbcR5kXPeSg8
deeo9l0P41sSBS6pDgDXme8zHbtRMqx711knDTIm+RRWL13nbCYDVWmEToLECbxB48ot3A1u/Z3b
xZDi6s7j6qgquosI8zCmbBJe4CSXqbov6oYfzUX+kWycVtup0ArovtgMuH27aN7inueFmi76lITO
sVyHJbwwJosWtNxy29WUQ1DMxAQQ4xRhDPEmut8Z76PuCrXyZpS2j75qJdB3VA49fk3nk1G4DTW5
Wlg9ipj0yLzZk9pxSFH6ZGUBMvqI8nCjCyyl46nsHzH2lCgRqnnZmaJbuxzfS0I+NM7t8+LnBcOh
5zC7ZRxI2hS0UmmPafuc4OYykeeaiXM1V/G6S5sLZZ1vgV9fxIHTyF2lGZeale8sqwkKLBdVGDFH
FAeRZNtpQuc58i6TSN4ByfRzuolKSnmxTedY1ScLuXls7MkL3HnatJ6rcGOZo19P0Aw2YDRtRxsq
Bi6SSB0h1HBrIUnR7bsC52zaYgWSmq/UhPTkRyycnet1W/xawGk/R61YW8q+kUO3thPrULJSRnZ9
1cgRx3YGPDFDVqCBUAChOT8T6sLj0GvIhYxgwZlMdsF03y0UGHCE2OX57Hee8aq38TPBG6u+6Om6
Hd8qhx10LgJPJ6I/bdHFgsnl8jpkcfYMAs8wn2b1q1vf6XQEl210IWpj0+h4ybD5tXGzGbW7iE/Z
ZFQaSJTJgNsoK2cCsVdpo18mOcWmaIwJM1nllc1B2QxMg4P9XDx2Y3ZlKfcgGHVGu3mlRRoojwCG
GUt6zUA2CDKI2DHs+RSNxgrnd6DL4dHB3Vdi5PMEpyrpYJh5lRo4yGy8m+JWkIqgBMa5ST4p7X5e
0o1ZI5KyclRb6H4QyVlyXSwIR72fJTkO0wgPYj+zBvD+LM9tJnZ1t+w9XO62w8iq2dsuEkezwGCa
/8QGw0S8RmXN9qKCarTuYtEck/bVsJedDlpDI/t5ONpI8gd0LlOLMpjdcV2lbGjetB4tnWfsBI5L
cERqrjOVHAZxIfv6Lm2Qsljt2o6Aibz4zZgnvzbQ6UljVwEDSKSGk5tjP14Q3NZuPpDQwInS1fZx
22/ntPthVtk7zPlmYW/sgQRnwidITF7F+K+LprzTkAUyJ/l2aNzyAPfRKI9KROaq09qNiL2NLfpv
51OzZ+IQP/vHujddtA+G4WHdoa6i665Tfbg2WXyErcFhT34n40sSOp4yQ9st44MJPOdFhCqhogDs
UUdNNtvBaYZd5XozJuaq3aE8dDC56d6xa8DVo2iA9iGh9Aml6nAxWt5FWSYGYrDsefA865j/kuwX
GR8iDkHcllXW4p+NsqBxTHvXjbm5a/KCpTRphm9SDAXpVarajXnJvpxbhFS5erIeEdxu58aFToWV
BGiCwknKEwjevJMFlBBnwh8zOUxY0lx9Vyx6eoQZtjw/bdmGzalpfTQsw7KK+qpn0LSMrcL6fskB
nBJD0dDhWaUKL2RnLPsEvJmtpo62mt1Iv/QQbtUUlwOFj5ha2tED5vVw+IoCtyaRRfEpcnq88xNV
3JEuM0STab5uRqsOilFH5GOOTHJjs9iIbuE9wfKiq2GRJc7VrN0ldhufWtyel4pxptgvlpQ51nPb
RIGABI9TaWnezY3kXJ1WCebeDBfTbeKqXLubTFrA1s6QqdR33ck7lSaKlLbBM1qSXOLHKD8e4yhO
VvKsGEwLswVTQEDazhOewMbq5FaZenYnSLpBfdRnN6EGJdu38D7D0BCIVJrXc42MwkkMDMsuXBXB
PGS/pDHJUpEgKI/A5K2V2sD16MaARLIYCzkTgSGyfY2u8rx05xvsPMW1o9J605RD42tnSNltHqn5
TpFAse4iYmIbJnb0W73Y6krOxXDRGJxNVdM7B1WVqEB06LRar5jidcYXnapiVL4FmY+m1LblYC1E
ACHmU3XEP0TJ2RTtqNsqrZfvbHEzBls7XVMUiyqEEfVAPjiQW97bDW3URF7hnum7jAmCTQROYkmK
d+RVi9+ZdRXkCu2TFaIiM2wWLm3KHEbnRjtVgyQngpTEfeWOeYUwhLmlMjS0oMsQPoSFhvTIsJbw
JhSDulpMTj1D0WdXMeYrlPYEDEerOswzjMZjgisMVUv1vXOgWryZhJBIv+zlku6wfguIJEymjeVY
5AH3iKeRl9XHERIXdaJykcAW0tdNjONLh9Vak6GxxVSCLXhcpq2X1Vm69RodN2o1kX0GbkZtdduV
YDeO3QRJX7LyeuUkHuJa5en6TO+2O70yJn0TNjLuUMNUDfZFSmp2xuh6gVeiI/FjNqvbmBRJslpz
GzuJPS3xrdW04+tSugqVNrZMlBrRJtNinL7TPHGgGKaHojdNDIWFHN8SUMELscxvpRlqT0adKW+N
0aE6oIwZHl00Svf5mBjcFXFyb27ijjdCnROOdJkThKF3SRjk86gf9aYg3K2x2+xK9gkhEWXlYk5Y
zPZotDFKsYYIpT377PzaVzIffQi1Zbxqu3AEtkrTqFuZSo7xRRy18XJRuBp/4mxpExNDMysLM1IG
9g7ytWALLftJuw2tDA6CVMUGh+NIpgQUhxlely15YMe+TtQCRGw5p0SYvdwwhPJeE0JoWWt0AKFN
32LTqc2c5Z1apw0k/tTl6fvSR9FloodoM21jHF5TJxkOaR0Ba4m0bhBNDPpOxWNxmuLYXk1RDkoq
GXmrPH5BEVb3Z5rCOhBL11yxyIo7vdX0TWRzwFlnMznFq74Cric50EiL4zQBEAe6Mdftdiq7GKJ9
QtQViDEh/wbzgvo+FGqxdwCsFoe83M1M3x1cVoK2Ms5ReqmmXwwpSUWUdo3APRoYXeJ6a8sZx2vH
CLsfyxR5zzkHNfJb8JqzMquoukat1jGdLfphsYoZSWfhdLfof8lzrKcS3USWOdZj2mkc4yCIgZ2T
aTK/jeFgsdKZZnfC4zu/2raOHFhqWYMJxDafhN71LAnu0OzEYs/HeBzTjl8yre7HcHQfPFHUFzmx
99sWjGoXVlZ1O6VqloTb2AS2iaXOf/SWRcjXKLpDaNLRt9KXYn42jNr3xprJwTEcOBevHVCqjdq9
jh4IFLyp7oZx9u5bb3ADc06iK1tFmGDmUOymMPk5w9tUQTI4E+JyPI5YCZFkxQ6N2RnM4yGcUzYg
BFQoSQp9UxCYuY+jhCYT25RXKdpWWAqKLu8bz6keZe9l75EYsqBLhvqSPJv+ncW4fEaHbt/KCjHz
UGXIOmuvuRvTcbiaEoEiJcalp8x43mcQZ5xXdVLJihFVk0ko4ffBkuE9WHvys4jD+r5TgpyaxThv
xhXqWJuBh6Bw4OiLDh2cuR5cZ9wX2qhyf5nnGC+9Y9LqaVUAJdFg9ACKDhjMXOD6dLV5utDdeLkd
4CSJ8IHe25P4WQZIQztgCbg3sw0T/CSp9d5loj72qkxgOyyRn6O4nPbYsH4SiCKXdanB4CSWmTyF
UoU1s6ic0F61XYCoUltlqQKrNUYdDaudhsXKHu2f0ZCMB8fT+vdqRFC/FIKkuyXR2nLdTwUsQRVn
a6sd9Xo1eVH+JObI+tZxatgkhc0RI2ZnYOjX520pa15jO2+v8wh+R0lL4xKETu8Kw1guGeL4ss04
+pEqYD3NbattqZr1yA4UeBqLVl/kMPrxKBwkJQbK1b7JmndPm7OdRa6xP9PVzmgkIhn7nkh4qBoi
HKDxEIDM5rQw1WGLNw8Jox3OxhHTurEb5mneuEWSnsE5KjA4yLkCtYCYdlXaVnfkvBUvsqijdI0D
j6yFnqS0bnTtx7plwDZcxOIYj8L0VkekVPoaSsJ7r2faFwVxLFOfsErlIoUKagllgkQaVzBACfxp
2W0VOReHSuMIvluiIXrK9VEcesSDoNCSoStjMdKPqEuM21gU083QQ7FP09CpVUyHK8CSm54Mk+mv
dziJyBZfUzkqrO/aQFCcIOTED3truoxTZ7iKMhvpVC+1ZBezMsMwpNrdKFz7CdH2mbnSDGeVLZ57
UYgaWVDZ5BtHheoyrjFiFiI1jqko5GPNOLnvtTDaG5myznkKunoxuEzgAPKznbOuGJ4AJrfCdzAH
sBtiEeeXPNbVYYqMLoX8LozjQMAqpQNpT9Ye9R3E4JDZYWk1T7QeOrzJU/9zTkmDS+fZeh5Do7jX
0FG8pdzBaiy8/LnTZc2kq6ZobYQt9expT3CqGPm6fDmI6GeyOO1Pd1zEXRKCVCnBOkF4jRIkkdTF
uEKqU98qabt7LezVvra0ZSMqAf9H9g3C3LR8sEQ7IWX2ymMH+XX0YvQltnCGORj0jB3Pwfl/NLzJ
5QxhigvF6Z2P0vCiYmfOWARdt5r3Vt5P35dexk9wu5bOWtd/n0UGl0Ge4d4kw3Ab9s23LoklMJ2w
j6bAtcgCab2S2VLtkplDYbRozTYd0U9B58oLM/YSzn/mWWJiah2FxMlwbecmuX0NP1Dn1ukRfzSa
mBCG8buHS3s35N2DZujcuKOG99wEMahsFxjRkxGpl7lzV7YhzIAd8jeecafK5IAlo/5nXmT2VsDk
3Ug3RPyhjTBdcSTK3eJk7gFxkpbBZqhxSyyb2jNgLitzirJdT57cpT06OtKcRfpnWwFzj27Yd3E8
aKs+bwBfmmF50kIvUZshteD+wzS8iUI7Q6AxoUcbZ/QqTeHCbLaGjTmWbBg+RYPTuLQWiRbVq7ap
PmXbVpaK7JzOhA8y5wykzkndn8jjSBk2uzoBzKiXJ0+31VNVouzBfjRRXukiSfEFTD87sdOyisiI
w2RaLQWOhn6BRhyWSh5g55KdMSAeRrxs44V3qqqh39fRi6siCT1nJdioy6CSpXtXNHLACOv1Mshk
Q6vCbIpzZFDFVJ8pqNGmc/xmXtxvdtjaz3Y/nGGnqSHxyiJinH4q6bwrS84A6HzwBkGQnKuGdt9q
kbtz6oTDQzwsdfIoVO9uLdiKyo+rTj62OmpMr0nz/ShHucHIWL3N5uDsJDkM25yx1oyswGtGsSrt
/pYsDLFXhDxcmpFBx2yaEgnQ9hmHbyu/sxon9HHcvC393JHy6Vm7OJnDtRaN4iVBLLXtI4DQxoHa
cXVUBxxg8SCYjlHf4Nt8RkQNOlQvhD854bIihZRAFAX0OQEbBQ4s+WWWthQmJ/LscW0haStZ32lW
0//IB5sJrak5z1p2v9yh0PspPMI+wYhCxAaawV4loR+ScdZvG6RVLzPy0J+1cqybUcOiVIcxUcIW
zBFBg3HaHYm2saGxRLyFrqiejCnPrvtRS7U9f55+15quu5th/09EnwhETISZaQUD2Nh52sZ2YKEs
IdRDq+c/htGsT6lVeCePbN+d6KfWd8l+CKy5AxnUkCMQfiAOC+6sCw261K/ZYoIwW9ztyN+e+pkc
CnQEERsaiyYxCFal1p5bkiSWa6LHbQ5f7MzMH4ko+91oACU0YQvukRawXEY9JzemF9WPhYP00omz
8PbsnlwTMzE/M2yRUyXMMiaMdMQPRIRrdkpVql8bLmlAKNSwZ3tZQR9M4eS8xm1WcpQ1ndzXiO4+
YLEaBqSWME0ldtbVAKf1w2sQR0tQo0NmYMWahZddYzefXrPBnq88orSwEAiPfMpFwg9Ww3fLjQQY
6GBciKi3STMyOGooEqe7wgo3CWsVjEZmbpEU1Kva6EjsrhblWyw2mzbSiu8IyfStXjew6qxLG6tq
IqSZU//dCqvxQu/r4spuarmj0pxwR6Iqb/pcH95is9TXc6vmw8wJcyWqkRCWiLsLptYRKwCnvNrM
cXuMq1Ldut5EvnsHQWERgeTpL3MyGN/SshDoqhKEJKl5lUa1fojNBvpAZMbO7Re1L3Oj3PSuoTPj
enhwddFzaDPKkRzbvEjm+dIzTGe40UK3u48IbofxyQjoHwWspzbwyJGElS2LrybWamriXe8qokqa
gRxNQhxWqRqnd50wkWv0LNXGXWp5WHSvRVG1tFexVjmXE/659aSRhkSQOpRgKYizOc8As+tzcJtx
2fbRdJ/WGsk0ruW9LIuBz3ppdWL/BmHZbhC2Ml8XfWxMVxma9ZjAlDp8bETOLNtl4XURESe4woem
brRS4FPuLXyWmYdRLu1rIkXLZJ33jXNZWJGNJ3t4T1q8brWDNqY+z5CS3X7tNPaJs7bc4miq9m2P
ot0ZWdb6IrEjSAx0OQQ1kOKjAAIzhwFxXuDRMcrVl+W0mG/RVOq2Hybu8o3QZjglu/iFmGnqm6FS
MPe4dydQUK/Z1/qYXyv4StSPgIY2jsgLr3E4FMFhlUFSeM3Ojgt7SxdhczPyWwZ6Nk93yHmGQ2yH
am3nKtsWaizuFQAnctC+8UkCeCTlFiNvMyTla4oqJFx3o56cJGshOgMPNLfuQnlwHZtswTAe9haO
T4BJme4nzbaCekxY8pKkvxszz3qs3VpHY7f0G5cB8qGoNBsDQotKo5srcufHaDJzRPe2sRBgE2KD
GszJYgWvsCBytEVLfMa/tHSuTmNL1K5dkwvWUguM4D207ziJl6sSSWCgUb+GZzVNPUJOyKo2F8sk
0BCoWbjgF5scqRhJvAQh3DReOX7Rj/F34Q/eQUGBDQPl2TjxoaLMISt88CY1vwrt1cEH6wxfXOCT
ksA/r3DuWvitTYVDSBMSi88B94G8+C35h5tmp++RbGwQ2G2t9X/+x//43//1ffqf0Xt1+j91NP9R
9sWpSghm/l//+XdJDZezyTzifAYWb37op8Bx5lRmzuXyfUQXT7eztubm/6JU7u9ekT+v86GaYtKk
MzcR1zFuaJU8ip0WWAE66l/t1NH/Qz+1J23a3ynUcixMoR9ahibyIXXDreW3JT4zo76ZVF88uE/6
yP64hHMuPf7th3Lb3hrZ1eU39pS1QXVzutEC9V4L3wmsLQlAF9UGtGsbX6KC/+cf7e8+o/OlyQSg
TfmTivsWBDSznUp+Mxz4S320X4o8v4uLZv/P1/mkrOnPC3341SQstxprLqSCbo2ogHrqKNCCOoD2
WKUX8+6r+vJPX//fb+3DB1Y0I5EcM1dsgzGQ63xD67d3hdZ8fW5vdsGPv2he+6ROiHu0XY9xmdXM
/FX989vvmBqzl2X6ryuSvramM2+dbIcLkjhWwm9WxoVzqr7osjP+rrzxpHcuFGKfQj701zKi2EPn
tmqIiDPpgiD5/EWeQ8TzhuC9ihPHpoaLDcykrElhwiWhWT0zl1s+Lw3BHU0jnrUojgJk7cnaK9Ii
IKwnuTAVqbnk+PRsmECMLgvJypJdf8gRjxI0SKHKRG493qax+OKVFOcOrT/ariS93rYldVJlLd37
9Sr99hhbDCkSM2xB0xvqG2cjdvOLo2+tQx5oe7f84uv7a9k6X80xhEvLm8Gv9uH7HpalqZVVFC+a
1OMNnM28Gfpa+YmGHSO1Ys8/o2NrDlfuwTW98PsXH8bftUyeSXUsTUlw4Y5lfGgUOyNLucH569Xc
pic8YYG9L3+yzLB0hn729P95tQ9NYrkVmYjmsuZVv9Guk11y0HyGl5/6GlPn+qs+r08WF1MwLtmO
wR5n/PVuzo2XJ6lUr0VGYOPO6R7K6vWfb+jTS1iEFLAIwxPIDx85n2Paj/WiXpGq+qlEWZebPr7i
L97JT74yU/x2mQ9b6VCLrBB5q16xH9yEs3XpVvGxtOUujuBT/61bsnRJ/ZFrSD5r+My/NxzyJftZ
hdVrqW7s4dohVIHo/3++xofh49c1mDxsh2dmyr8emzd0M/SfBd0/jRtmq50c1d2/dQkMabzXvz2y
D9+Va1eeraUEuJWqXoUUo7hfXeGTKrU/LmF+2Dd7ve+XydPVK/7mrX5b/Dzvnt5FvMbaD6CPU2J1
HnU4kH2xm33+OrDSk79tmLYj/9yw48zT877t4BzxWVvrxXw2PBoUoCz++Rl+0vl1vsN/Xej8O/62
FNokgeuNaspX92F5PvfYwsqDFq3kwfL1iy/bDT9di3673IcRrsXg2pvDWGGFRS+5rvfmrxZ0J9mP
a5L5gjD45/v7/Ov91+19GAqoHPHCOWurV8170DS1i2vi2Kebf77I3/vJrzfxX1f5uEZEMtGaRFVM
2kXgCrJyER7XwnyaFaQtGqiuI2/bVrWk28y1iV9Bl/jF3/DVnX5YQCwHy6EdcaeE+TMaoIPd0N0Y
O2uCSvxz0a2xy+kpab84A3zyorKtMLbCRrnnwts/3x9zIGRRH7TyNa9thIoDSnjdushj49B5yeGf
7/GTW/zjWh9u0W2QLIgyrl4t/WSRZDXJl3F+++drfHY/nk2gu2VI23E/fni1g/y9xAnwakSXdUOS
Tn6I2qdk/rLZ/ZMvwdZNadAkyBjyd3M1lGkYk075uny3D0agtgSAYbMNaB3fuLf9F6/HJ7f1x9U+
fAfo2MLenEv5LasraEC8z8W7BRYdVd4XV/rkR7J1pmK6hy3hYj7984VwonRGb8e4WKp7GRs3EUd6
pedfbJefzd5/XObDuqUZlqgLolBeabk5dPss0K6aXbiZfIN2YASW4RcX/Oq2zv/+2zqZY5BvPCQ7
r5BOCLlnuw2aXrGC6WX+xZp8/mT+mE4NXsDfnuCH36qZEMx1+Ohf63rA63F9dgvWIx2J5BTG/Rf3
9dkG8MfVPnzAGSxPtOg8yPy4bOagZD5MLperal8G9cNX25r47D2kwM9whWdzi399XlYdl4ZZNq9g
hIG38jY4xjf6i3087zja4b9Ju7LltpUl+UWIwL68YiUpkdRibXxB0LKNfd/x9ZMtz1hQE5c99o04
4fOmYje6qqursjLjHRRAHlhCoWvfbmmUOisVxw2ikqX1WRF/Nt2bYhzm4vZ62BAuknx8NMnQBEXC
cwKqE1QygpGgyQD2p0amgLfQz8rqb/xdjoJI4AkQ/J628gb1uj1YNNyMEbLWzsvCtEAlKaOqlqpK
PE4JNcifvAc61FYwMF9i/llkZMOrHxCdBBRf8JiQL8JWIkEqKWzwmACgqHiuv3Ve7EK+YIvqHfCq
nrGDrJAd/vQZdte2d2mW8okyF0cxgXbaGfgkYFBUE/XiNhlRdbvn0fSNnjKe4YVrh0bWVEEXJIDM
ePqkphVkPJoW7xg0LiAJBDpqxf/BODRrd4AM/Qh0SBRcn/ShCWUcm5DY0PejzZkoqN/NgKDtMa6P
h2jcMpZE7kc6sCzM0QcF6IJebkKhwugpmvdahX6dZHGqixmrMn2XMNx5fX1rzr60J3yNmVobxFmB
CiToCW+DAniH3OWHR8CWGHaI/15bF9nmRWwWEg1qdVxYn+NuF7e/WhBm/ncLoe80aIKKsx7hO4GG
k0dDMjrogCmmKGhdN7S2EjydUCsTeInn6fpOyqEOg+m5+gzmGDQzzUo6Xjew6r9LC1QONeK+4sPS
r87lO+CJd9ALs1x/Cw/+Jj/y7qFwMUh/uG7zwpNI/QN1FgBw8f+LU8413SAGVZm9TeiwV35uDTq4
yARGnYphhT7cszDxTVygyqLPoEY/aujHi4//sJBF2Yg6Bkbb8+CTRtlo1jVoAEQPVVlutKRk3CUX
h+CjXgS+HhWcrOrFIRBySQEPCvYr73aR/yDXL/+wDIzC/t/fp45AB2ngFo01fI8RHSFMQuSvgf52
3QZrDdR1OATo4vjQkHgDmVFAxH2YrnIRXMgu6UifwVUli5pCfQwuVkTAi7j0DazqArcpc9evToFx
ur6Oy/SIMkMWuogtKNlJYLyDGf1JMctt5oybsDV7y/AQou+YEuqr+7ZYFTnlC3MagIMTFwbZW+/G
dxiJczLQSJq/67toc6HH6A6s1yvLJnW3+hHIotUCNjGmewcFQhu4N3+LqqQDhTVMzZgTsw6wbhLy
27Jq6CAyp26GNFF0Ta6S7A1C2WaF8ZFy+nb9w7EsUHdCOZYRhkhhgdNAxIpBuSndX7dw2VT5OBqf
i6BO4KwAMqxFUfbG4wESodUA5gwbdW4LM/9OuoEyIx5zuM7tv37MwbCqCYLAg4YAxU/qkOgG34lA
4aVvGQTVyoPWvGQlau8NI05c5JWUGepc5CP69VE9EzrVhzkFX8Gmiw9x+YtXPcZOrn0siHvLgi7L
BLFCRQtFVSKgAOUUJ7B5Ln+k9vjC340WYgZmAe4TFI4lxvEQycf5kjOQxX2apDtiI+gYUaBRQN/j
lu/o3rjRgXcSJ7oRNkDaPHeYoY/N0VJ2EJ+zag+8fDeJbjLrYYyVa5QjQJvIB1IPP2OwBke2MifC
qLzJQbzcTLZk+dERcmTXt5tlk3INPfXFCWiW9M2IQnvujwMoRK9bWLuLl5tLeUbc5IoYB/ieKr+F
LiNUgO8B+mYYuXgSUF+QLHMRKmcNMu9Bg2UAHwNKnWJfKXIGYeh6K0TDY9Ep75UqWEWRM67n1Sth
uTrK/cDeUKO0jdXpe+4d6KvZxCT3Ix6wViWY00a3rm/m2kWH3gMvAcIo8IZG3HSxzigDYpEDU83b
pPFAgTiKeuJ7KEn3r9ftXJZUsKFLQ1RekIKmFLM6QvoWAILiJg+lC37tljeHuwaAEAdUPI7E+ohM
o5Trp5Je+XwIGi3iAMgPMTnigAgMo2toUCEbtee/fi18XaZOPZc5lQfLa4FlFt3DqL75rCcy2SY6
siy2UadcmqvK2sA0DA5/6kObCtXe5qZvgSn+PhoQq0qZKIw1b1sapPwZ/Zd6alQYlL3iPB0ajw82
iiO++u7kgooWopggobPUmnEuL58S1EZSXt4LeQvwJQ6m7KmgkAbDnYkOmW04PQbcXP1R0uzAwnz+
kyQxXJ+1xZTrczo0rBoNFyBooMGqdqtAlSOFHpsePKo9Jhwxo33dN9ZC5nKLKZcHvDcvlU5M37QB
hAC/Qo4FbWE4uU7dtRmICya1xaEE0zWX3hvgyJkiG+BR1kdbPyxIEVQR5Tftwx8X0QQTWj6qRSPx
t3zLn3N3/F6CyfIRbJq/6ofETr0KXJaTfX3/VmOmxn+apb5YWY0llMZgNtyCrwgXLWbIDtLe8KAl
+Maq1a5/rU9j9NeSRg7DHTgeSd/f6LN6xzW8y1gQax+pDwZlYm3QjCF9yyGE5BJITeX5wJUDCWrK
KEGDKNoaXpjvA+LLl8Hlc2nUZeAbfRODPhef757fqSgw+pCZRZ4iuiDm3DPNkVh1zRx1JQR82Nd+
TxzNBd4abx8Amc3htnCBlWa4GGtDqYsAAD7AcCWYisCrmZforM4htJQKTExe/3QMQyIV/4UQYAns
Qfo24nEj9ACkPuQpoxjxH661P9+JfuCI5cilBqij31r7d14ngLnXIo04yWqOGCBgNTov4U8f0fjT
Ijk5C8eGdi8PTXFYRGdVeFXc8L3yDNB4WLKpmzzm6cGcYbLAXSy//kizF1aFOoTyDXEDDBbakP/A
lJgJMiA8gAp3+M4q5K+9SBZRRKSiSIVRjlnTYK2fMI/WPPvhe5kY1iAcQnFgHBMqiHwAGEghHyOD
ElA7dCluBlVfxylteTZQS8cbFvPOrJNIf7MLG5R7xR3Yy6I8K0kP0NPcaKc9QMTrow0YWBCHvAOL
W/DyV8f/wiblZ4Ig8XPSRuW5C30I3Ec7NYLOCjdsr5uhPeDDjoKhf9wxgmGgM/z1PEIiDDtrGDPA
cYIbWpGj+JZqt85k1ztxE+5ZHYK177WwZ1BurUB1TIvmUDxVmEOTohdJ2DBWRDxoEQw/VoQej4oX
qoISrUwldqBzrdskgXBFfhttUjf5CX3e0RpsMDJsRkj0Mj7UyoI0dDEFBTUu0oKg0qto1Ou2N7rk
rEHatwXlhcGsa9N4QrIk2AAsTZbR4oC4ydePJKUgSBh6Pj+T7Hu8RekH1Mg3kTW5kgPst4U5D5sZ
M9YX9sco/fTmjB7cPniwoVUGYI0N+bEKxZP0RgJwHQThm9KTYyti7CYdqeil0i/tAOyk4EKc8jNY
58+88wEOtSBgMriz03rAdjFOC5XRXdij4rHQodMizNja1oUsIzgfXdCZbUIXcPTn7BYE/VZ74mzp
H9xu+UXpthU3lpNa1fPvL0oQohwwfgjI0g7Z+aMamDyjur+6sUBLyAB68bKi0uc06cS5xNh/ci7z
onkTOCXeRjIkLIyyAnyiDvJjl4mp042a+CCC6mQXKy1vieCGxYzvDFXc6xtP3RFk33URwDNSIUN1
TKSOdNrLnTFDjuGsRqDLbq0Q01NZa4F0cAwfr5uiMokPU8C4AbgMaKUBQZev3tN1cdFhojiH8uNZ
zjrHh6xOjuv3upUVd9EBdkdrGTklyvbUguoYhE4YMsTBrfZ8eAIH4fW//9EZoeLa0gDtj2AX0NJK
EjDgMR8xYWkWYHbNAjebQBgI5gv/WwSufUlmnJv1zQMYSjB4LI3GVc4YVpKCKSrOvn/gpK1fHhud
laSvRGys7NMGdb9qUB8bOX/Iz0bgkIkB44E7D272rbuDQpctMHxvZUUGrwNaiRYRusZ0oQbSRqJe
y/MM6v/70gDj6CGQGSbomjM5csAXAG2F1EQT0SH8euQEKIFFIg86wtEFWC+0gDVwBLOwIPEsbAxH
8tTX+ZTuyr1hF4z7b215gqoDZatDdwn3+lfTeYMJ21bvp1OR/ULEnnMw5Eesl/1HWkUdRkMguCuM
DCgAClILxJQcgFmaOJ361za1wCQVog0ioB8x3I3xNvwOSWdINdqg5rQ5RmFPXFuhpOskgPAGhkkp
T8POgrUk6SZMEPT2bGN0ywbdpTPbys14I9ikuA9yly04u9zM1h+FZ3Gj3BGdt3/YaQzsIK5gpQCu
kN+5SKrTtmxaSJmkZ2HKv/F8aY0FvrSm/nX4knWBh3YlCu66qn5sx8KMKkEFCpKawgmqT4p/P4GJ
qmdWTi6vQWQvmm7gW/L4j+5V5AX0QmZBnU7l+CKANZ8IQ1TPrfHrehC7DJJfzZCfsVhLX44RhJhH
4ZSo9qw9TpAhum5gdR06WA4kqEUIAh2FRUD5ZL3vsFkdJoNBszsfx/i1AqHbdTuX1xcW8mmHDsZZ
kyAd80v+BKZySJTlIIdPob1T90NE1InNVIm86xbXtk4maANNFtGPo9Navk7Kumxr6RTJoIsdv48p
4zjTGQJyfxmXpAhQJY901qDXVKKCkA0DP5zke5RKnHkTv0CXyBXtEgMIM+NU0w+PC2tUBJF7eQ7a
XhlO5Ekq4kkK8gO8PJA/o9jEbVXn+vbROfSFPXIJLY5eWUHlMZmlCQ8dMFtNDmQYi03K28XPyMvP
k92IYCnzwO7Bmswh4WgRKj8MS7yBWIkoga2lArIOXo6GcM6cRqN/BmsrSLa6ndqBM6Ken8QpOOaq
/oMP0zfGgqkDc2GXulWFqu/Edi5abPDgIJO2+5f5huSYhgfGFhtUSt8ZFiXGSqnALIT9hPkyWARX
qQ0mwfJRv8NkkYNJYRCBfgeRgsWwuLpGDEhAZRg3LdKTrx8Vqo2ZjuRhxsCcTU4RgUV6nCPb2kff
P2T4IHXz/N7ShTnycxZnyOfALIkZ9vZUKTdD6YLV2VKGv314XVih7hWlgEaSkYb9CbKDoBN8bqzZ
xBDlPd+Z8UF1k6NvMcEFVNy8sEkFZn8El09lpO1J9vQdj34ARtZQRDzyx84mrdXhO39j2NKPf/l+
uNoMDQARCUnT1w1VMPAdh2o4nTLQB2PIIMbEhqK59ffagTCfRWSB77KX60ZXP+KnTYmqQASAbkFP
PmtPhvisdse2AZ1xv/3vbFDBbcznTuZrSFJ1g/woA0QlRuENpMAYyflqEJUWa6GC2hALWj/iGXWK
b5tn2eofw8oZMxONwOfgtdzLkPdmudyqk8syCh0gDcMFS4Uz5AhqpgZle4JWBkFDNlZo+z/4dzLY
mNi5VfxTVFkYpOJYoE8dSBpGrHGr7kB4Dh4NB+PZCGOCA0JU9rQaXe/77QwLi9SpTKJJLvUMS2wc
eUce54EjgaoK9XuySBDr2vPb9fOyevdKf0xqPHUoORnPcK2ASRXBc7zNXciDTT+GdxLHcm9izhOt
+juqVjziJgZC6GpA1qo5RBf5DoFzcPxfGP6CZjl4xs+yOTpAMEG65o4308AaNPP6UlfdD5k7Hkga
eSBR0U2Pc3Dt+EF3asZz0e+T7FT+5Zv19/dbmKCCGQfd0q6cw+6UgWU/80OnxYw4dAOuL+RinIjk
S4C2/VkJ5Qkq6JBKn4+604SZ7G+DR7QSAIcpn9ERP2qMiHLRxv1tTZFVcAXoIuq/X0OlGCpjqKqI
0IpZmOJuvDVe0Mgy0an41W0BQHE7859yJkn/tEnfd8XQRVLVt6e5MweIDv3iTDLLXAtOZJhkFgzc
FND+9C1WR2v9kHwapg6JNoI3Bog+PC+1Jz/+NRH+aVDHMD4g+fkXmdliedQ5idB7LKKJn0/yHvKk
s82fIesHyVjdFjz0p2V3HqG4yEQTkfBxzSx1biYDKi49ngunzvCt0Edxs+kk2xeSb32fHqQsugXE
xC6J0A1jweQ6uLSM5hOwfHgK0a92aGe14AnL25N/gjDDVrgxrH6XnyVMOwQ2q1e+HkYNVCAkHteE
eJH4YubcAC8aObEjcogab/UGGgqmWJrQ/NFfudTsnwZms4vcBxeLXJil7gsRYpYaTg8KIHJzEHLS
xIt0ol+x5UJwpqAiifktTWRtLvlq18xSl0ZXtTyvQmvjlAhvFcRo64qzNA6kdsE9SOSc61/yozF5
xRrdHS0F8Dc30zB8tG3Q0AOVs1WWdowpD4ADyl0pOoZT2SCYzJ00gWjHTZbdR6UNZnRWErfqq5/7
TfdQ+wJ0P2qYzKck/9mFmzY/yDpjonDVURcmyLle5N3grU4xm1ZA3aP8HoB1ro4S9/qGMg4N3SAF
Cy14cGqoGfnl4IOnuIOsFuhjW3UTS+lNmST3PbSpWP64ti6Q1qGYZeDlDa/+ui69VKU6zMbxxHtQ
BtqKeKSFj9LBuCcpd+kFR9bbYi30LAzSuS8o5KR5xP17ItQsyS7yFCRR/IaJl1xLL5Z2qPxXqrW5
ALE4eU4Yr80vye08CMLjbf2e/wIJ8UG/gfAT4NJP17/i6pUsi5jLUHXg8C66Cjp42kQB8skn7Zh/
A3fkhrM6t3/ujty/vT0Xtui9RDNVysGARd7XUM8FsoSD2JgN6altaULQa8O3ps5w+9UixtImta/8
GPV11pL1PZIKRnWKUTPRnAaaL1vJEqHJZaotoqs1K6zLkvxpOuIsTVM+6HNVG1VyQo5Oeytb0kY7
yObk8rfxLmRBttfeGEtbVK4TJGBnzse6PdU2lP0AWKgsCPA5804FGUbgsrxi1Q0lXkBFGdwfF8PR
MWq3UgyBtBNHioZShIzGZhxMlgnqUlLiNuKyxieHpb7Vd8X9uAHz2n2Br1a4BM7FqjqtPg3RLf6z
KCq2RJDbi9LKF04hSuJ4Ws+behPOtmZ1tmApT+BjYoBp1u6BT4MG/YQJ0iJtWplk3cKxSL+DLbUR
Wf69lsAsbdDnPxrBOAbm25PxOPZmskueMHxlD3acmeRgsMBO6/72ZxMxEPs1QNdtAa7ttMCaIPUM
4LcugpAp8MCGu0VJq31W3dJLrf5v2ysfLxgDFVj0caCRdIFqScZIzgqNE9A/gp9DAjLagcqaN4nc
sVWRdN+GfGAnQFTiAAkX1mld2WY0rXiFB4GXjIlH8qkX9204DnlTqMmE8J1hWCK553uH+wn6UTfc
1cGO5X8rJ+eLOSoPV5WyispWHU9CtYe2k1VWzw1QqgwXZC2KSru1jlNH6H62J35HQsr0FNpkBkTH
S7f2mM+1lRD2ZU2Uw+cjnr+1LI2ozMzuDIZzwuVllQ5Qc6AOsDmb+dFWQswXi5TDF1Io8yOHJ/1g
BYd6S6qGyRM4bh/BKYE2XOCynocMgzSUR25ko1JLPNK67ntXPGkhK6Veu86XSzIod2/qIow6xM4T
IcvAYKrz+xYQnPSembIwPphBuToYzcFwOeODyffiL2hheoYjm9o9jscW5c8Ns462kiJ9WRt1x/U1
P5Yi+ORPegKxVlO2kpvKKqzgA3/Y2XpqGbvMhkQ1y7lXFwqiKWCVICeP645ybt8QxZJrhpN0/D3N
TOZKu1dS2oLkqC0/MPxu1bs/7dHHJFH5WYOcZnsS70XPEOwa03mEmSf+BRHnlEAQ7fyJucpVb19Y
pY5OWqVyh7txRKY02yp8ITxCS24rOaED5ljWnrKsUYdHB7MSKPOwRsVUPdKSrlAVDW6Fne7mzKt9
9eQslkadnEiu1VCLsbSsg6SehDRafJFqsM8rknX92628aQGXkQmy7QNhSYVMzOryMohjUJUMhFOR
8Hd+r+7TFiwJpYTXtDAy7NGtfXLvfTFIRU0/95Mm6LLp1Nrcsd2mLuZaIqvAGLz7s/F0O9rymDaZ
NmTWrHAgMIEwyuUmqFic6ytfP7SfK6ecJGnDMIxDXBZheDbmh0B5gDjof2VCpUq+MSjrqzLEWqFm
GQ5Er/LMM+fIV2P05xdUKTfQOjCWNy03nvJbPPic8UUDpiu2I6t3UAp5Abmxbxk94zOu5Z7Lz6hS
7hB2I3BKijKiOhFsIF4HKUWwy5W/+mfRFDcjxxy+YnwulXKJtOtEX+dmwBfiW2G+1bKfUf1y/XMJ
5JNTD6AviyJbvUiK/CqJqpAoZQlHqKk1/Ha25y2k6Obb3J5v8hfCBxFAhbl9CKwsNkuPeUWRj3X5
CzQkhWi+CIAwUb+gBNG4RLLfeCu5rpu6+nZwCYcl09J6PPu0RGVkUaeB1FxFYUI4frwdbqBZZ0ff
ahPquRbzKlw/pJ/WqDCjdTWgbTnXoAwyvwYbsDXvx4cIg82yC7nrn+yn++ryJLgF6B8MVAkog9lg
aL0UNaTBQ7L61E0bC9PiTriJdyokvbbXj87q6VyYo6LaXPAxXw54GalokSn3QXQumTju1bOxsEEF
rI68zXsOX4xMpJduvykdEOGiJIBCC+Oht56W/bEFSMrXc6gU4pRoDdoC0Nu5rdAr1pAqkUHAeMdk
IiKee3HmF7boAFbk6APkKAXIHk6GmSWmPpjvspkeAquEpKptMOBlAvn41yxSwWuGllLVG6jryKf2
HX2B4EXd6x7Bw0AegiCR0X5877a1hdyMcVDWAycQSiDJJNSnNAzLEPMwq6AlSgLnA/SR96Qh7t9C
LfKufwh3BSumre/upz3Kz8UoLWtBycmbId+C2caurPEl8DRPvI3s4MicfmHZu3A8NLc4kifJHpSV
MEZ9D9l7gCHBYHBbYzKKNZS79oDHToK7B7gbQJvoPmcijPMY8kBsTAjZyCTwJnIyL7F6xQxCAFP4
23Ef2ZD7Ys05rHV0v1imrot8SqF31uUDqWE1jgLyWsMRj+DRnUCxyrHh+utB5nOl1OXQJZI8Ghky
lsHireihxwMQgdSTbYhyHkAdvYkemWnvauBe7C51fGqwmqc5iFdhU3mXMD7SQbDpu++qZrVVnmQ0
kC3Wo3Otq/RlX6kjZCSoTVRGNpzmx9bmJ5PQAUBl8jW/Ia1rzEYyib//Q7z73FoqfgcNhNHSUiNb
K+5IEys8CofmFlz5rnR3/aogf+oi+CjozQHUAVATjSkdpSSruhyZE7jrHwbZuB306j1Rq20mYMSD
jw+QamGF81WnXNikvmLXDfzMcwDhaJDYRV8A04qQlbOAxLufndqDAhar4LPWzBbBivFnmdRHLIwA
3HMi4kAI4UarOSu3EFEQ0JvaRF5jz458q34XntN7FmR33bAG6LeBmSflYq42yusmUgZckwT3EGxU
K3DaF/5nbPcb2Q4f4htI18Qe6zWxfoIWZqlgIPJBnSYi4nqCOuIzuszZPrOMUw+eNFDFMC/NtfxG
Apk1GMHJjAXd561KjQ/0BLFAwfK+SZtsn1hZYc5W+CA47dM/XVtLe9SViVbP2KsQC0AjXXkFH8Fj
6E7HeUeQJPKNwaTfWQt1AMsIPGaBdLB/UqGOL5SAU3wBMLwQIWfap1AWAu7Xu+6KLCuUW6jQIVMK
gUOzHCgSOYggyQjGysi+bmU1ni0XQ7lCarR5IhTib9AkpIWecyRvvQVtb2NXI8XxDyzvW4vaS4tU
OJPDVs+NFNtHJKnV6NAz6warFnTQimIOBqyp9K3Lc62hc1OF81Af2nzXRSw+CrL3dJjE8MYfA5Q/
6TXg3ek4oA/WC2YnDZhNa80Uy9FKBrMUaynUWRuEUvHDHJjWKv81GQ/SzGhtr0YkmccEIXB8GCKg
cd05EWPUO/S2/XooXrGdyavf1MlOSIPY4jAmZhZ+NG6nHoXcPAeWqdKLg5yV3UFqtNIppUR1VZXT
d03Fx8+FnwasbtxaNNFkA2gczNfKIo08Sks+gFZSRJDaZEi6QYpICueGR3g/1AeGP7Cs0Z9W7KWU
A3PLadgRGvx5o2J6M8SbukRxkuUKa9ftcmnU1+UhW4p5VBlVwtYrxBOfHwQesEbjMUVkaXmWubVj
C2Z/MjOC+YSL2Zy0i4KQm8ThFM8+hJMKTOdkr3kJKXWoJl3fR3F1H6GHJoC02OAhCQEXWpQr6qlo
NDDv9HhKDE79o7EKr/GyfbkhT4rWDPatA13Ao/i9Q2aoOqnHnHFccx0EgD+/gAqgZVxh0CSJyC+Y
nBIdK2hfoSwql2ZnT3aUW0risdVnWFapeBqLsdBhbKg7xfJz0hVm147m9a1dfaUtF0YF0BECcvo4
a92J23RYWuYEjr5NkX8iTXMHDE1ft7d+aj73kXraB2MNffsGXxLNf4Dw5ECw5UoVndgYI0dESci5
bm/10bQMSeRoLY6O0HVBmEzN7ySp32qvuRthpKp0tF38/NF9dNF9ZBglRQM6pC+Nkix1YTRTlDBV
IemMsbxtPMUPmco5s68XVtXM20EL72VtvpmLZFNUrPWu1U6WpqmQI0KkPSRBFvWM9lvjhXaPceNm
S16GrAiwenYAuQWqEqJPiADU8UwxviU1fV/h7HBHxZU2CfrxD9q+2eb33N3/I9cmfn6xr2Rw6KOR
fNHuwdKkHjgmLC4IvdhIN73W7yH/bDO+35rfyQqPXjXoqVSBHsUQqxaamiJeLtzollvCDwXhyHtd
cqLYKSC6jamebqMprGrNWphbmqW+XZzkELsFZQ0GEQcHWtObxBruymeMYqExzyrk0TO4H/2JpTUq
qPqq1oVpoNSncPtbhAFNeIwZpuDDZmzn2qNMBjhbAfoABHd04T7nlT6VAny2CINKAbhrqsPgha5h
FcaRaDCU3j+95mUADjQQmipkXumrB/q83w1GHFQn/SS4AiZpuMDsTQ1X/QBVBDd0gHR4Yyxz7dTg
lYuZaRwZHk3JrzaLrM9aKcSGNpj/wEpxO5HGmWr6JkCMlrH9p2Lz0iIV3DRtNCY+gUVI+YBPENPt
3gcZSmXPGPav7znb+MFY5FoA/3hsiiIhgqSngSFEXXL1xCOH/DXawxlc3DZk5yFxCgmqwT5IFghD
MVPAgmyt7i154/6vWWqlpTSjqZcgC28Tze2H4LbUWAMoayYwMCqCLxjKtBfsrkBQ8/6AFuRJLm6y
8VurvTC2bi16QXwZk3NoVYP4ggqXRe3jAViPFc5HcUb1rvO4Q7mBTkZo+WaMgZN0X+//yfmWVqkL
PhVEeehlzCY2DiZUk02wSyzllG2F37BMlxVXVrcRuCYJNwKarfQBqUKpqbIM40JZMNSPYlGFGyR1
rG7uavSCvvsfM9SBkHIoY4bDXJ3ytttzbQRZ97hzRh+KilV/JyYieGvzAMqmbYnBIVFjpKRr3xL0
CCQhBVP7BTiz8wNJmlS9PI1VbDc+yiChOann6ydmbSs1gNsVvA1RQqMr6HkAAb1iMJBGNBvIemw7
oWQV6deunKUJKq9Vs1nNmyZs8EKR3tttBYVDqAx19od2FhOyu1pIXpqjXCBps7EBKJmESMlVASMa
ZFu57x1CPRT/7FnUcySbpPMFyHQBsGCgvHJBXSDr0OluSXyMUQqUPsgKiAQZ08eID12zQx3GcqyT
mIxQk6IqhqogdPac7Fooj5qE7hRgFAJyAwT7hoClxIfrp2Q1DVuukrrrhhzQ65A3SgANdA+agDYg
+mTAi5SsIGqcQt6CYXH1YMoqRq40qLvp9Dt/ylOlLyO+PiW/9HvfAyDa4yzu52gVW9FOdwazy7nq
bguD1AbrqZzyc4CH9MxBmDh7hYSrwXzRrm/kwgq1kUpkpLgW8IKu7SE1CSmwb+t4sbcpOoLt/XTD
bOms3abQQ/uzkWSjFw+FQu6Vsi7E/qQcjdvkoAKKTAqOPb5eCtoQ8WNgvfqXi2hplcr82kCXmywQ
epBOTFb8Axr0N8ahdIpbMgQFwXcnfWKlKqseslgoFWfaBJrmgDHhGRakdqVKXhscZhmdamz03N6V
87+glDGG8KfSQwtdVIZei7FcDCd/PwNv13nJycdjKMMJFW/KHbtrte4Ufwx+3FiLb5mMwiBIDbL3
EVr1+YOe3zO8jhzyiyjzuaKPwvzCQNjJctHncALliNoVRMzKzeSS0WLCTPJPj7vF/n2E8oW1Fq0b
XKCw1r9GkSVaIH3Z5C+yWVaWZA1HFDv+4S6SUJHD+w5IBjJH8tUZetDP8KGE8mT9Gh1I64Zz8k2F
YTbEschl+t7K91qao7F84Irm9IkHIExBp8j3xMosPOkhnNBaKM9k/nf43k32339DCK9AARFYaCiY
XfTE0l6smwzY+cYhkwcp2lPqDwGawpmb7oW3/9Ia5XVdJVY50HCk2ZecJzCvRoWF+Qr9MX1oPShW
sSnIVs7ol/VRFzzEtedE6Mj6dilmgCRgiUaLd3+T0v/LK++LNSq3bSORG/kR/Yb2Xd6pVu5molu+
aE/o2WIiwQl3MkYuWJI2a1XuL1apc9qMNRgcZJV8ww5ijM8Y6HAgMWIYdgCRkbNuSk7pSYpVzbbw
g/FFV57SS9t0kEm1tu8jA3OIyXP7jRDAjhv+COo8a/TK/w8b66qTfJ5XOuagJ15XkIYHankEyi7i
9wav2RMvPEsdtMUb4BXzKHjk1H7XZtWDaMyRNVSYpy1Ct8j49+urX8kCviyeygL6fkSe1+PHtNJz
MQFMUvbW0KrmdStrXawvZqg0QBfiNBZC9JRaG5CZEQjYBGQOKUmpim1/X3vdhqktx1oa+Q6LaCsJ
2ZxXAWwOVt9Z1aE7uVJj8dLHnD6QePVDu/djNlxt9TxB/R3TGdADv+jYJE3JG7WCxmC3K0Ex2SCP
kx5ahEDelm9Ch+WxK/mOJGIMA2g1aMCidvh1mXKBIbNagMMqINoSXpv4dsLYEIuefHUzP63QTqKK
bS92xdyeyvJNNJ61/pxzv64fklW/WJigaj1yxBuYdsZCYv00VweDyfjP2Cn6+p2HSCr0GWuYLM2c
b6fEAe/zI1rg5mCYfI2qWXI0OLMH4xDr1ljdPrR2FJCO6lBUpM5/3jViLxQ4i71LemSEycS/Sywy
nw92+f1kDjescyFI6seAKJXeoDjyaZZygTmC2EAdKtJZKrP6nZuVNHNkOQoxXl0kssuLaC9vVIiX
7UNQTNwLWZbaeZpyr1GjVw7fNejEQDBRMsGRXSgmz2WDYIbcCBUwrs2Ep1AZ6u9xEABECJVDULn5
WTM95XzLHaKxBKxe78YjJtiHp1gWA1Cg1tB9E6MYOifRxHGFCUTWnNtxpSWJKSt9VrlD7QNHh0EV
BUhSSEG0ZgMrLzNY+YAWAjufYilzOo92JaFhJPU9Z6ccmCnNLK9n3Q5AZHsUM1X5hha24bWpZghm
UqodUP4gLDkrY9a+tdUc7udUUXYoKvFuldVS5eRja2ymQiigSBoIqeQ1QSYoVl82QWMGwoAZ3ChL
nbwajVe5LbRdzQkKKHe0igjY4R8HXA/ZTSRCltxqlMB4zIOm/Q6mr1AzC0xReUaQKoMpcmGzgbhZ
9ARMq4gtUsK3eu7CF2kuQAJeNol+zI1Ki03Vz5LnZDTq2hTyLt5H+ZDdB0bSdabYB81ZEOpAx1i3
0ltZE6PLDRriAJWGTK4Ks21DLbTkrgfBX2KIY236nK5DSlZHU7gQxY3B+0po1nhEJDauIzHDFFmv
g9B9bg1wx2sQNUXrvBPMNtMSq4nRPeeQ/u+lanwyxBSwsWbCrpdc9dSU6eAJVQa2l0x7LI0gcetB
5LG7c3Cc69B408rK76y5KOfOAq0CbvM+nJO7efaLDYb2qltpEMV37MVUe30lpslWF/p9NAH/U4e8
PYaZb5dJ5JuF2LT1PvHTJtwEXJ/wLpcOafVzTpOp20AnGIMO0RRDDluceqfIqvw+jkeU4wtIFM1K
gQM9zKXt67xv8gOX9WYjQ9xhbH1jN02N8jilfPxaJtzwxqe5ZouCHD2hcaHKjhIk9b3a+OF3jN7F
b2NbKvt8llvFakUVYjedpP0sZS53xSSdnDGoA5fPsu6JFwnJQA3UKHxr6qEIkJYbX4j8m25uROBj
a155lJHh1Z4K3tenvunq2Ey5vrwfiina9OkUeTG4NrYVugGA7ymJdOQGbX4r1EnYSSrX71QgprC/
k6Yndo2yrgsVAp+zEiXL75Ecp3dGmUyGqc4zt20rLfo2prXqAiSR3PiZWD0rpdg6A6eBn3jIfdFL
BU4onK4MCt7KOTnPbE2MAnAzpAVi5AAMfRLl6u2oqPlm4MTYGox0ssRGK+ximv07Ve3zA49zh6St
BhtJJqJXpvbpCL4DpX3ioj69SXG8CzMx1Bh/TG09WeHiTVRPeJ5kSYlORhaWW0AI68bU+v/h6EqW
K9WV4BcRwYzYMp7BPoOHtn03CrvdRoCEAAFC+vqXfrteuO0ziFJVZlbmbK/OCHvATCT+VscODZ7G
RCUn4W5p0QbM3GDeBu/WyWVfyxg7iA8MloPwJn1wGtY8BNIJzxsYRLgPtBteH7ciG5MhvKzeJEPU
DXeqhiCV79Oc+u0h3QP16PMFjaiQwzcnjncQNJ3Pvh796z60FNVt3vbnBgGTqGP4eGdIj/Ejhdsq
U7v7xO99INcrtzHPeRdtj/vo+fmyj41zCNjglElHtrfGoOjxdJI3WN4peuw2B8mKKu75j1W7c++S
Zq64xI5U1QaLeIApDzmKfiBVJKMWEtnRDCJzGXEekM6wDYC+t2nKWs3opZFshVSIbxuQ8cjzX9nQ
rnAsDnVcJY3nv6CJCfJmt30Z7EmXB2LRZed74ijiDv12Etk/c+gskIZF23zn6RjeBndgU67sSPPA
oUkZ6jkestmRGkUvaMuJeFh4Vxv2CUW8/10GtTpn2EoipYWneW8X/40mSY/FLuFEqCjteSS0wIiK
YO1XnJ+axvcE9rXEfgI4+s/swdWP4iL0FEitOWirCE66TyzdJJ5k5mS+dMTRdRNYsvSePse22ZBJ
rmFttTgO0MF4FX86n+6lbncLzYagx36cgrwlm1s2i1mrsU1d1FrcEPPEurpl41+yWqA4yM9geiuw
JFPoee+zzocB8ujNYBXspko7TjBy7AeW4VjJsuEuL1Dnh76007DYwwq0HoEmpAtupnfGo2I0QBg1
edc7CZ7sPHBRs9mbzWfceUGKN8ZMWLW+R3kFI/w2PVA0XD8hNfYZH/paRVurMj5E7h+DfDl4ymOJ
tBx5Q24+UQhjXF3Xp4AnoUh6T5ZO99UW0WXMNxCIhRpkeHao1U/oTcPLsKMK7k275QHWwEs/XePa
gyEgvLTVX7eduseNyPR1l8GaBRvEpbQd5CvZ+VJ70PUWBDfvgwzA3IYySLOoCfbriLuz2sIEUmpk
aiKgfbL3wWnXzKNNXLbhiq3aRDsZIBJSIXCZZRHFLZxzLzKZs7bkHq6Je3LbND4vEGiWARD6codz
yl8ZwT0hiPuphE29yPZkSeE9HcK/dYAMKnaH4BymnS3RA6gsRNB57gWwEZ23RldaRUOV7F6a0yl0
aw1Xn2xr8CPOyGAb3g+wPTSDk7X4tGptYW0K0U+Tc5WmZ9KhVo8E8YrEpyit2Db9s4qE4drX601q
QkoHWz956MD/SDsNh9iw3a7e2AErXiOWq74fK6G8KGuF2jMNYqBkUeeUdNPvMopB8ynufYeO4IeZ
RsAKd0OLddqQgeUs4WFQOqgp8hlQjGP51gxtmCG9F8vzYRMDeMAFOTHpv7kWuQYOfI0zmkw/sVDp
Y9K1XrEMTN+DWK4vxETBg7EyzBq676+aEvbY6G3ALZQk93Yy821CgGCVbIxV8erefbL1OaG2zwat
nznt/ava4HreTrJYdts995LoY0Rx5eiZO8/cuC8K5fDVM812mhLCal8mIj1EiHv4UfE+nGHAET13
EE4hw8Lx/CsNlfsHHB4eGW2Wy8CipDSdlaXgI74fd6aFIQ4MSJJmOKyN0z6m1Iyl6JWqZ0m2MtA9
w/ftvjfJ8rI7TJQQvSU4k4lzF0y9t3NgSuML5wZei59xy7Mynnb3v7nDdjxv7Hjox2ZF6Nge5w5c
/wohhuFgdgVJwpSAX0g2GHUklMOTEz1MkQwBCqXka1diAZAdW+J9UEY+Q7f7ntVIKrol9EQ57bKA
tMvDqrT4bCTaMidOv0ncfUNxMebSMF4SmjxT7g1nJ2mCLNANv+EyQRsdb+IStVaVO9PdaUc7UKpO
25KlNP5wZQ8pfcLjInCHtNTL9D4ZF9bbEB0V/SCQhOfO0IXKGW4f7ai/pBujTY3aA0v3p3AgCFF0
8RlJRa885UcZrrgTdxhMyRIbbOXmh4Uy0bO/RKVl48ndnLrh/pBhzniNu6ZwuuAlEEMRanOA7vVh
38zZpfJqY9Bc27j91qj0FAQOQnbZdtra8AJ85U7j6D1CT51Fw3BpnJ+9j44tkjGQTl27ci3jUUb5
TlG9lZmiwuv2M45aOfVBGQzdjBYaWwuO3jPS239AqfLfdY4Mo+9BSWwv6KlKPIgtouggRlntszw4
6brkELFCVjIfDVOIPjOijpPhB+XDK9Bzf48t4sr8zuaoZIc0YPB6jJa7nVyV49orZQIHMwckxdRA
587+Onz+Cp228sL+0XjJExv18yCWFX3veplN/9FJ9jzwXxhwWpHasuMBElNJV1WwWR6BcGVRH9/l
hhNPZu3mZljyUExIagtRbBz2gVj1el67f8NsIHEaqt9X628Oy8gUICUSYvC0+esb8XfU7X+2b/9F
sw6wogm8uo/qEAFvIXVeEpiyZbtFu8XpVgcT3ldrohcPOShOEl7APp2M5sfBrA8OX9IsXHY4ASh6
7zuacR9+BP3Yn4T6bGL/6K9zPUpdxJQVTM13aEvLOaF1kiylmkCGdVG5keawOOZEN7S/nJVCQ+Uj
1sLSEepTVTXoDuHKfXCH5BQs4btm7Y2rPqh119VB61dRn5y4g08jWnuWawX31LZjeZDoGndvIZj+
cRot89B3zjMxlzEKX6XY/zgUk+NOcV3361Ywuj4jDfxAVn1KZ3fLxhG5nTS0NcMqq+0pGOVI3seV
Hd1QnVKXlXJtTpt0j67aJFYM3NO6Atl1dOHgv3eYZJK4QUEx5MuNxuM8yGx32RlV6EyiuC20EuLb
aGHvQUjpkbPGuy3S4NFtgQT/3g+CQXscrvsj30VNFspytkw/i9svlV5NGaEzcHp2sst330UPYulN
rWxf+ArbVokI8tWh9yiAw104djpTm5tPrcjQP2KSXsf/JuvW08b/msH78xuqgN5wW8tUpG3m2+1D
Se/Z76OzsyYn5IDmmsUlho6o5BjT8m5yTLYm0zuUN4c4tGUj55ynaaZjidku2cvGrgdPQKDNuD3H
Hhr2ZKFlTMmDb4ACQA98Yo17EGlS8cTrSncbjr5BekKHu3qfZ0y9qql3teeti+fHAPFQaCnE3OQI
X8TB615D6V/CxS9CZ3viwsvNzt7DyXui4/AYc3HtRhQf1a7HFJ0yGK/j6suz2wCr5LJuUrdwnNHm
NHZyNei3pXGzeWSlXkXOW5iuR/o0Y37BXlAxeDvc3mbsHnjwJiJLnwVJ/7nFzcPqtH+Z6NAHTTGC
iPgLVL83V87XoIPlQRgfYOV+C1I1Vcw6AubFbbETxBu2DEvTymQexvthgKdxSJDH7fG/cdqeTbdf
212eeQvdEsUdl4RZtMg63W0trH+wuEhdG/zHRyS27DYL8RID9GGuaR+8QD8k8XLYOqy68/TmTFBU
K/4Yyvh5hUxuUxDMes6PWu3RdhM2irH6CG7m2RuB4cgoqt3B/nh2edtiUyk9ltEIUYwXUWR7eKfR
dQqjwnskvEeC70Ex/7D+FpIYfgTUP8NE4Ahg42VayPMOlTneYJwblz8BnnjoHefUrf6BUy/OVzKU
ONQ1I/aa7gYvJnwkDZwj2q5SHuufBoe/IfDgY9/SN7h+fTvNim8Nm/k4oWSjtTcGGRIEMO0g6zCa
MyRNFBH8VKOYiczG6HATeV53HDw6PiSco8yndxiRv/Lfj5GQ/0yCUK7GaBQLmaLwp1/c704BLoMl
mT5DojCzsIce6bSIRIbRkdc97WT4T8mhWJRb+qQrSawOODy5Sp0/OxoDRW3eBe6jEJ9LE7pFMBJT
zk4/5w2q4HGPdhVkPGBjBbhPZ4D3trz3E1v3zvzfMKUolME8nQwdgswhmn5Yt2nurRq22nWtftyA
15Y+9PoXGJUlVwZaC4sQrihk6/r4nSO2cZzB8wDjBLR9tARpsis65mNotJPbIPyT0olXXur82HCQ
+fr7uA9AucNweuNDd1xb50/iiSFfGzxt1prvZJ7AxyF7gYZXTsgnvsxiSJZHP5ieTMpf92Wrm2a9
mgUAb7fBopskz1x1yA4dTRFy9uT79tTKX3wlSnBXbocGmGkbOx+r62HPZvaPEccN4q+3uCdzFkRL
Zbx1qkINzbOP28/XddP6FxM2XTn2kcq6rqkGXKVB07U5Et2iapxnfOmB+691wwdPTp+dVgemsR4p
l7uUgCfmzflDqXcBqlbCI/64oeQrRJ0Grby50fxM2vY2DORdyN8HBIO/7z3swp68cX9S4VJutium
Zq88pq7rEn8jxHrMCEVX3fqAnpo3VyRFO0fowkxJbFymaj57+/AsJf0IJMaBhEOUL8ILp3jIpMzd
FI+tXc9aimPX41EOeDmLvkZtrXtgl7kfdfUi91o3XbWH4ePo74ABNb0n3M+WrctTCvsfq3EXoL5E
SR2gSx1nfXSa920EPunYk1TbDSqwRydsj3Oc/vVUc8I5kXkwIqNn7h7GVp7Z7+r4sO8Fn9+J8R82
DMleM55iOFBt616m3nzfl+UhUPQyDOPrFMcIvZFfcAx5Rut/jfXcFgOdPiGdKtcAk61nwme7p28J
255d2775CdJjuTiaOLhJD1mJnnzn1vn2lHhY9u6qYv/mdf1DOyNwtvMeUfY+hRkenS2qSELKxTZN
NlMJK4vw2VXRhutA1N5GnlrPlsgSOZigeZBe/7lqczSDfxh0918QB3nC5VV3/m1BP57LjVfYha4o
Y1fNkwmlswMo2N03Y3DGRBU180vbDagP82UltJaz+IeKdBBk/wx5Ursj7GmTBG5u0VeyuoWX0jLo
krz1EaAl9/OSzBb5EOSYpM1jupHHeKfl0qPDWMC8kqiEc3I2eUAVKMzzIyeLucZI1lcLx8xPwqUe
+Hq0W1fGTexlzQrT+UA8Mh+zEibPOLA1mbpD14MP84MDk0sxrVPdhv7BcA5Du80nmQNhDjGywp3w
nzDhIwYewHN+fG5meVFmfNcLPaeDagBYNx/OlN4YWR4kmYDUKnJNul1lLEYM0OrAv9nll3TprjHF
n/WhYUJEy18YsD7PiW5yNsDmfKbNVATp/AG09V9EHQdonevkJJ0PamfwKh0Vhjl4keTxglHPOvdQ
RKcltI/AqJdDYMJ3gc0jsJUzTLhDJLlOqZtmgTHfK746gOjzhslyfmt7oUpBhiuL8cx3PD0C27tB
GPUilPhmi4ozyC+fCebUOub+bUyXOhmBhO7BVxTuF6Sh/EIOQA281ODNAmxaSXybkdSViWmZ0MKu
OKdz/6VmNeRqskse2P4z7TEzs9GDR5q/qEsfp+xHjK25Donyn9rG3oBJPkyDj6QhpCZx0OxE7tlC
+y8imH/yyPC3DWCF2ye4bIf11WPNdYPeztmGJQumtDvJfpTPydbWQcxLgwOSTDHPIuzzA1S21SDT
MumJV/bNujwRHuucbM2a+77AklpnnVwkljxOqsWfxYJ4PXtpW6i9/TelkFIAPIS/gFoyGgGKor8A
vG0J/lBIwAlIYCvbgqUvq0bYcrgD7nVNVbHP438eAPJ6d+3HkCR1Imcn0xb3hYVdSElM9wknjMPs
6HcuFPb8FY+rTjafTbc+O8hjAWQjL9LlD+2yVTM66F4s4JA6fbN9cCYpuTXrdBld8kc5qGmcmbvf
rAci56/GkxV8i+++BK1uOe5WBrl4RBTyLeTf1gA2xUQ1HLyGH+CsfhRsAAjsPvdreJ2MrRN/eTWJ
TLCboHQFW+RHUB0Pwc457kYOSAeeWItCyzfWOxm/rZ8c2a+PxkIq0oYHGF/kjv9LVtgspekfoYc9
Q4DK55JEf+Esl4/x9pX6EwTX2utzdxiBq2n3H3CFGzK77qnfPzDgGWWQjnAUHMk/FXYGlkOpuPbO
dpchDOchcgtxVFI8ISN6uC2NrsBu/rnWrxqfH23cH7gHJ2y+iOu+ggKYhF4y2Ru4c1p9tpT1uSTx
PYzHu/1tLSK9CeyUprVoo60iXgsN+n/EzDnbRDEv+kJxrLvmh+yijLcu6+a5CFh77dheeA427xCs
qYB1dQGOAJ8qt+9zswznCAK/xEuyLegzSpJy9kACCP8KcLU0rH0Wg1+OJikQ6gUfoGR8dxBknrlQ
AW+h/+H4ML22QQG4oth2IIdLUwxNXEzR8J728c+ueN6t69EdxGXyvILMUZ5A6DfNplyJrgPuFdv6
JCUmnL65JKEp4KKbYwLNd5g+DwGI2OAHN17phlEWCYnEUxWWMCIsTdqcuB0/LHHOanwaDSaZMSwC
4xb+Jo5a433u6XURfq23MQ8A8elpqQWTtQH2NjMcynS58yA+0hQ4AJQHHeJc0jgqMXZUgWGF1iJv
KEDJYTG1TNxDD9DGY+bKt+R18taXRWkQkyv/DhZck30S4jNM+3e0qU/jQhCLqZw/s/HnctKNl3Xu
fk2axea62RNIrsQLxlC/oGHvVJgYwgObe5ElCT96ffgxpfoLVRFHJGqOTQSr+CYwFU7Zee7UI8WY
lG19MGbj4pyBEn9hu+zsBlMPSjbaMze1JRKH5ozvc5Wy5r7h/qZDc+cNv4Pv/c+08FObMPBuyTdr
6IXu7mHAuN630WOwhufd5YBrVT7404ezDH+wG7hlqNkNHDHSez+L2xT6L623vvkLRF1baywILcTJ
7UGxMihkXfhlr64qPJVcJjDF+w5PkhgIG0nBVQaV3FPg6ePJYqg2itdJYGo6MJ4lhN9tGtQj6aqF
ORVxwY0LN4ch8intMZD2yI7HRzaG/f9PheGYpeSCd8DLRgSZ3NsjetIm9zoYpZpvabc/fH0C4pyt
I4UlQlSu4DgYPG+VN9aLGJ5hqlXYIcl93QAevbeRm6F9qWxrc2faynGROVnPvvocly/H7YrZAWwD
NrWKLMvYEpakx4bd7OahRrRFMOTziIinyJTLNJ1jzgDh32DOlG2DOFkNa/Fty113z8bdnhepHrUv
T9xHlm8L50U4d4LXB5g5nRoT/mP6P7C3j8gvzXzg3Ok6/QgBLwILRmmZSxBs+bAn+WZhDzCHD0CO
R5W8aJcj2WMusDqWK9M9ho09BhjQwMLUVs2FqwngjAAt/d+m/xg7dohUcvYZP3gTjKSnpuSJRZvh
QuP1XzKRQ2gxZYNW7MZPKn7EjhBbDpBrsQ/wgagn+taCQWqT5DTIrep1lP+C+VA2Vl04VdSN4Tfs
4eHmtmz99KlJl0czyYrJHWQnqFAJeke0OdVTITCRYzG5Cun45qsRiKRTjxorRWx99Jyu7u2fYXzm
QDwo89DaedWSwDCsJ7nBBOzpfwPEr6TnT3oIPtD/GlSm9nGexqzHJB6GcIVrdO7F3WEHtrzPexn5
/xSYCLpiayqZCta+0sQ5qT4+cv+z8+iTHNZLg4BLEmKy0+ZhNNNxZGuRdPqoxz4fEOQlLT00gHAT
Gr7yNSr2qckVAt+359ibynABgc5pxpSqdm890UA9JCv9E5nxOWz2bENX1USy9FoXSofXIUTL39wS
jEU9c5/mBJhZq4vFws+I4xzjuC2cPBKT4EBoOMviuguW3Cq4EY/mqLf+si5TyRLoNshSRzOtU2Bv
E/o3ngLojUW5tN5FqBBCTPt7MB1ktI7hx9CCkOqgWVjJk5zWwzSrg+1gUB0FQDXaNHdB/xveH/QY
X/btxpbhasWjGyAgswXet8I4fsebRqSeQ5AU6pXKxQdtvlia3hriPawEG8ULKFAsZyMS2d+Rx9Lr
TDheZUcAGqlzNMaW6cZrT30kJLiFkFz4GAv6/YGy7mEj/zAYnGDL+uwC+F82U8dyqrvfyYEMJhvU
jGrkFZJ3+eCSF9JBQtdNhWGi2ru+WMmeIdsTHKfKI3RSv0zGijeVmKBc++9UAK9oqq2/L/jhCaKw
DrtW0bqfbJdW2ACAERBWXVAhaPjiDe09nvFqqYSXAA4V+EvmD9Xc6+M6iaJxexjqXxzWHaxB59Z1
h37zarzE0goYbCCwqWHHyY+/JxoVbEXjNamaLiDPI9yL64XrH+U0V0PSPKBY4IgwusDAxtkOWDc/
Ss99jelhId/Q7WeOf9BsK9voFruAWtd/Hqcn17y7PDm36Grd58F7dexf43b4iN9VPD9o0Bz9goMP
luayTs9MA65HhJJwwFVNN+jXc889NP0XrEfzKYDbqIOHDYH09ivE1MSuPcQbIA9zvdIsAgquoL1Z
sHy46CoK9VuM6GuKuR9Pr1Lmfeorb0pr4FwGXwBx6g6FbPYgRWpBjfQlDUneNFfmgIfvsXLuvO/8
jfZONpj2MsfRYYWso0vrYISaxZg4l3jGmM8vNvHzCLO2B3M90UQ5NB7ZKH7QUWzDia5Qbfpbhs1B
+B+nr2RLcWFisOtdKD3exoVm8yKKzTOHKSTlGIF+ZG/+BgHYoIs2mQsSA6kDjyYxVwWurAdwdG4I
PMRvL8ZBtl7s44TqYyKwSIqB6VdyM/ef/+9qKbBoXBLYti3RNoNUgJ1pj8Z0e8VFkiMi/L6CufJ6
SCCXGVocr7R9dJvSe+PvJ43bC6uGLPni5s/GaAF2Oh+tuqfeUffOp+0vKkBp8L5GkIgqfE1hgJNu
BaZpjlkrXN0cWpAsbtiBru/u/s9a+7jJ+JDqTw78TKDJibYQB6o/gsPLIHTJvPlpUATf9pmOCfCS
KfdjsNVxNjdAh3dzIJEq++B99uFslHhlvLTHIcDOd4hnvUMUq4eh6nNGV9rYoBSuqWj7zxgPigZa
d25cxAPahRRYchM8WqW8zNkvO5zn4GaRqRS4pffjNwimGEmxmF2XEHJXy/Abgmeum3dwqTo7GwJX
5pto49Ki2LfDuysiqIHi96Q1h2HCwOl9LWizxY83ott0k2+1DQcMrB+MwMRLrkeOQovoDSH+g1iA
+k7RQizU6OUkHa/u9zcDIgCRapk/D/lIwtx3gBE3NN86nrEVzsJmKFacg3YHNC6mAoNJRnsvQ8Ne
yJmhb6rnEfJOO+ehPPhkKT1kMg1MFsTZIRnZqvaXC/aOZCHZSJ7GOMgGi1SVdslAueTaGZHZ3ZRh
e/vl4Ht20eGbxEVPUKkFfZ32Szj+2dklXj+48xJO3yxd8fswpiDuZ/xYqJ9v45LNyQreGvdiOOM6
WHJ3204gGC6pfIOLeIljmwfIVhl3WcIjK2si8B/yQ+xRttqxbL031r5E413OTQYpIzj5G7VDtnkX
2rOXbsXy7dK+Jhpon5rAqww4vklNNriOD7aaTXqYoKywyit3D0ta5oGSDVM8RHMxqq047uJ9Y0PN
gG1EwBHtLIrF+5n8uWpxLsXyANlc3qJ/9/Yv3lzEPOeWHplwqvn39yJ6J4zu0rN5PzXV1ALUgEpO
CDlivJtv0jgX9F3XbnYOICqe9oY9WB4UDacX4BB1D9KMBKXdorzxUzyzadHP4X0hYxGlayG97mBG
H06F6YdIdI7rB/+UcFAI4CFDFgj9IdDS/Wcjtp+2gxwkQTQWHpW4vfnrKyHIWKPsErbfyjHFTueD
x+ytG0guwhnJvhIkmIVvc1/7mryMvnhEBPA7pwqatqiEI0U2p5euE49kBOQpoNvRweM2fIjWvS0B
5h3MRNQwBLy+EQ5Zkv0FoQguJ3qODZqzIYGMFdDKUI1gb4P5DHoYxQByiAkolB/kjlpz3L7XblWZ
YMvNG9xztAHR+aUHIzzvor0FJjhK8jewugCIUDmpPbFNPyKv47PxIE4cLuuwFoI7B8gtYCzcoIFP
PjVglS0cq0UPxx0M77D+iBSiqEYPADWekvAz9u9c4YSlsKZBjfQlCAsXJ+erR7/lQ7CJeaVXiMF7
X7roeQaQlgT8yXJsT6Utrv+HGfiU0h8d7nyzgIsE++UFS6GQdosULqQhBRmb2qrZWCGxorqGT656
GVNgq9xUbYqmXO33X2yDQ88gHQB5+gIvmxeumgrCSzQP6dWaR2hEyw2zN++Th65524T72YEXmMD0
QchThKwrPQY9QPcdQtMHah/N2qMYcOP5TT2sBM+8PmjyR1voBc1D1/kPUfjVr9PVJDfQlNDXo3Du
H57aC0h4Dn4/vVhJgf042KfHlLr7aJlptYJ+M8CFkPWVJe1Vu/8F6nlE9EyLXgFU8Dlin77fXlu4
TbJ4ORL33y8BBmfdbLMc99eL3L1c0gUEsikpmC44XhcCiwYiDnOkk1dJ62Or8o8aYe+NixBysMOO
DkB0Y8k7UswjuSNCKE+gN5Gbrcbm21E9jtmGtg1FqWU62xiMDebTsN6XX0FVg1dvm7pfMS00H3ty
Rd3Dq5nyhSxFS/4kwQ/QkmISa76sFix/dE0kBFWozTyQRSvOvHtRzghVEICA5MObMSI4MzgV/+Cv
iFIYTMF39tjqJe9YVE5tA16iy0O2VzDM2BhGLKQs0w4LVSGQUyyuDEOM31tCyJKl21QtJj4NKRju
SF93Bvv2re58lfkxWhmRx/qJUyg4fzhc2KwD5j9sgJK+psnJTroAJYmHbq5/OfSNPyQp4h4k+fAT
mo+08vp3pYaSbaykOjj2O7ZkGrjqYy3PUFUq9avkfQ+Hch+6l1CPtwZ0s9/ut771joP+l4z2yNP9
UXjbM6QA8yT/R9F5LDeOBEH0izoC3lwJEPRGXpoLYqXRwDe866/fx9sedhQSCXRXZb3M+upbpAcC
E8t2M6birqkXqqJNqnnHdVgY8W1LHDLDyMPqzTQMErCUJKS53jTmZ4LaBPZB0+8d3Zb1TzlEqXHs
lPuRGn3YdmBtklqHST83fGg33YaydYwPNt9MwvblWowRhfLFN+W5mL5s+esuMW3zT2rJfVncjfRn
Sp44NTat/22UmK1M9zRzv3dCCxh2vQwzYxWYJHrRjZF+2S0qTaNOs+Pum7QPYt2KVmYmSXVXmb01
mGL05RBOOXJ6XHwUFDL+9BxLYuf5oEcGJINBGd/Mf9wkuTiDfTTmpzhe3gomVLlxEpZ2aC0/Qsnd
DtTwlnhtxec8dpslvffZf5aCjCum22P84zIY6DX0qZVJwjBttToOOhoEfbkM8Zdnv+X5oWAheCbw
APbGfoD988S/uspDSl96iXtbfPtZvJ+RUfUHRsgkyCv8a+0c6njZJLlHfbei+t7VfKtIoLPdhubH
DEoUeZyroULtHcsKDG2hN7hK87auZFllKH80rz3XY6odXMFqjfZ1UOtWNhzjKdcvQ/WY5rImhcri
7ut6tnh1PJcSe6vJ9Sj+c40yzOlc41GP+uGSc1oRl3MEFyAnhJbUacNyXINKUZrn/VkYTyyY2gg9
vZr2K7uDKGBqtLcsaKppv87ZTlPTIR8kF7h3XTI3apnv5u6unxGrzJe4Mzdt+cEfGZGKcBFjzVlM
0+fTInaY1QCCY26nthAqQLrncePxG2W162tza5h8SkaNQE6yLRDrmjfcVul9zXQiJgXDnnm5puby
7Pf5Hmj14JIpvynouzov+2AicGxZlswTAgYfG+tOZPaXbUlghVpd0jUORCH2OQySSodwNNto7Pei
/zVF6wWg33mwlMY/o11fNZ8l4NoUWGsaGbDKQZ3aTgBliK6kTJ1ejpusc/rfoonPPYiAU8Un8ilP
5uDfLEvc2UgUAMxvF3PeM6v+9LmNqZm/kiK9tXW3zRdggYKFULwu5lfvOMXGqYt+0zbxX99gw6CR
3tnTOoYlc4/C0KDCpWft1vnRYOh6HyFgGY8iukRELtPdzA1MDtMhm+ftKJKjko87pCpIrE2Lr7V2
0t2Dftq4GBX7YbUOqhvkZpHmPmb8GpDXz8VYH3p9vg7MD0Dr39PJRC9L6tCkVbIeWiWT+gd6L5/q
ko7KbLgEtTTnefKh47zG3o3pubO/NffXxKWnD+7GregctCWEodkW63+efE45z5pRsBGZZQ5fnvnu
p2sgmeNOHTTA1QEvsUEbitJCPwT2V89I3Ju4hr8y9yTgB75mf7GrmhNMCxbZ7OyhCXsQ8WYAzh/P
gyJxLvlxOc0tK90LWfB+fnbJieE3nxwfQcbgU9RLVHl5oBQZFjPaoIuXUPbLbinn19bIt7F3Hc0m
bDznBLLIoiwPsVU6tr3pcaPUy6VxrXzjsfuJKU/glAgCHV1nWp6bVB3d8TdtqkB6V63SD7XBli3e
wMX/6bxoGJ5X7k0vvdb4sj2FppQyjvAVkQIM7kj7xAfMsHE1XzITdK67Wh0LF1nQp8SAJl6HZQX+
Utw7Uloa47kTeAt8aA2LxcH3QbvGnMEkYPNGj0GxapFiO5WAaJvH+pjoKiq6NFq4jmLrOV5Ps/tG
XO1mGHnB22qjizLs827jJl8lQvKYl+sGEe1gc9axAn5n28k5tf7YlF2F30fGOHNygkhk2EJq91T4
aAaJA4nMK1lf7PoY5/I+5aRxUTdIoYFK3Eare2kt+9bS8tWWvxkzvskljtJVnOA4IP2GEDtImI8X
KhyonnZvlsRs4VcYrAesCDs5AEMZ697vODTaz1lu5yJBFEDs8l6Vkttu6s4a1r6GJtjqbah4iGUW
47KaZRojidw9UHfy/V2Vj6JrSdrmmDrFTvfWYyqhTddeWB+TwTPoJDHwLYOtHQm1LYhQjTCGsOEO
7mmSdIOJNK9uKQ52kh1tHrpuXutNL9KnGVSkM8p93TKY4wYALnOuXWMj8ACk1O1zoSX/BmVenKZ7
t9F+A1Ez/O2X3zYdgR/L4VKNDlGGqt5jmnpW8Xqux3EIzcy8K9F+x7P+W8fduXHKb0d1Lxw1+c4Y
IMma3ATGAo82xgM2Dieo5LQysM15qpBc55gPvZ4sPQC4/jHS/tdS8xdt7pNYJ/AGZrq5gCaoi5KR
9/JcpNa/XLW/hb68+6KkRGQcu2ZPqenoe+UxebKnwM51jgFrw8xt6xfDJeNkUaX4ITDtv8mC2Gze
xvg4ap8t8JAfU3sDxCqPfOQk/eiTmW+92lnsazTHZ6cbAmPa+xhpUoZZoDKbFlceKGLwAMobZwkd
T4Y6E/W8hUKzap50rYVE22nO21p9O5kRKuOVGfzGFS2w8LhZeifUDCdgmujo/rEv/7AhIXLnnGMC
nQWbBcMslvps/BxltS23s2ndM4u6sMcLYeOSt5Ob8PVAuiLySwqs0d+aTXLIGVBXRRt4GRtj4pwQ
IMxT1V+ZLofYdG6rzexige9iRmra5yz+XZikqIlIvvkiaSc0ySOHYisTI2g0wpcedYTtUKfoe8Mv
lzsugo2HapIn12bJI91pdqPzIcs/XYcsUERtjiHHL24VcyybUU1JiTczYkChIZWWF+MNhFRrfpw4
eSusG1pKXZ3i3D9OjnO3qpKy/lb05SnmIM14k1hiDH/QAyvEh3WZdkOuf2HkZ9qBSK36oGMcHTdD
BJkaDkm8XZMsopbf+M6X078OaP0mc2RL+c+YRxiY6Ke19oIUQbSU2Z1WDkCDnSKQWCwkrAviP0yT
1p+9U2N2aBoJ38ndiSVunthrZH2zXoVCYAk9whm1+b88NXHEmDuf58ixIfpLuY2TlfFTcR4mbwdZ
ctQMJk6lCQjfBys1xiKfEsbzm1iSNNJPob84+xSnXuo0waCVr045BWXVjYHWD8B8en1thH+wIPOH
0glKl+Ks9CKUcHhPnZ+Ay0PjW8Ia7dpaVOhi48GELY8B/jpBjTsMweJtYlonT/6K1I4q56eWOkMT
GonZgIUu69DuPnOcZB3q7iKGQ6JZd9b4ghI3YWW4qGJUS5MRlEVymHvrWvtDWJbTvqiqQ5n0nGi4
9lr4T4tpBvgnskq6gj+ZdmQ73baRkgrZDUxdflSSjTTLU94TWdqPX1raP2lOd1fJdentfZpOV2ct
I4eXcmQa06TidYQsS+BRwLBw//kX2AxeNetq1tWFMiWaF1Z0EsmEwSZA6g9sUDx7KIIsXmnHu82g
1LHyw54DUhuqbeywx8yK3x+PkUE1yDwqAHHfOua4w7uGlaKPunQ+iTm/Um09qWyJHJVtTSxX6WMu
b5G7P1dniQmh76poHYg9XinKuQYHtLbEUbfYRu4zvXOTlzutqLcCc9NDmelb7wyiHY3MnhY3ZKS+
bWYCDLz3tJRhbeZHRX9krHdcb4zhPyoWdYPBfnax2jwUfuLcd49dj1ozUjTzKjKB6Wv/u2+8N+FS
CuO6GAGKu1JyVaFYk82maMaUVez99G+6fMxWsstyPbJ84sqr7NhwUqTgCqviZfUethXjsoJMpDHq
d14FXv+u0JEJkj90/YiBqA2nytln8m/uyQiTERh6FpSorsWQn9vcv2jlVycB6gSvhJJB1dUox8BL
NpuP2oza/rXgrDTFp2MU13hu9lPFPzTznV3Pp4ebyff+c4t+6w2Kz1R/mhq2V2jmMYEc1x2AeL3a
NaohkXzeaWUOIUoJHZPAMBH5ov6WBsvAWghKXhKHY7FP1vM8vOuj2lGSP88Atq7fRvkc79amDE36
pqk2QXGA01Tysroni0pyfASW0mfMVvrcjb8jTVAv34DDIUBbsrnE1nBk4EotKPJ2y8qye6IRwmlq
mxobQx5ngYLLGgt1SJYsMoU82lDXVTfv8om0KEixJAGpyZtzO8cvvdSe7EEP2qWKADUr9mqvO0/c
9ZhcouTekR/HnNBULeVRsqf+CIzmt+wE8i4883Kf3DJcxzKc0AxAD8NiGedNphVHog02ckm3akVE
GbuBA5jnq8MrUfMmDMVbMt9tnUk0ta876zxT3r3X3S1G0MOjbMOcuVtWanflMfd3Dg0OYtb1Mdmy
9/iqg7a46LDv44CJuUoPvfvHNqmbcINViQfZ/9Kt+lMsUGls/MCefrEYSODa3TsDEqiML3mTvFo5
iz4BQC3VHrCUfQHd/MU3MG65Ks+ZlId88f0g0bIrE9aXQrlPNdKeLeQ1b6TP8d/up5hprS3ir1mk
odtWe4zXv4Ko6QJ/34b2+5ateB/0VOxbl1kfM78X0SA9uPSxi/B/HQsFTksEfHr67mJa3TQKDfGR
8cixX+x1bf2P0XTOv4TpqR3zQSE4e0rcc784wI6jj5VXDPY+b+YfYSl2sbp9ERjpiEVQmopGs22D
tcjORs1e5rX54E/FfjlMdyspVoo+mQaEzM1haqtrVTr7kvTTjV8YtLEpRi5PmQf471DH6Lsdlf2U
F/OLPsqblZmfMfboJSu3tcxgE+1tirC7unaIjuQlKNH5dCgBJIsu8zZdlTy7Sm1Ys4c/4cq22lvZ
GiEbzkJNJDuhy21V1zBcxTbr3vsaZ2g/43r+nIQVrhlkcV4fhf3rAB17S7KbOucmZwxJGRudtHnX
+MbWZj1AB8nQzd6+iNswV+7eK7SD0En0Qg4sx19MeBtTzC8u1XSLrQBp5ovMxI1Ka8Jd7Bz5TKmt
A2US9A68cOcUu9GaD3FVXRxqGqwiO41rSFu5cHrfuj7OjLFdotnw9jp/1Oqx1MOb3LuWZ+8aI/FU
LvuqdS+Gwpw60fGOfRLYffuhOkI70yYJCbQhdiOnzYIQIjh9uaeO/Z34ceSNFbHl5Llx64FtJVh7
4r2cfIeTYmwCiJz3RVuZei1fiHO7ObNfFoflj3LZmSuqz2yD63lqInDZVHjMMLFvrA4px18dTH/j
I7y7rCGYHLPYxfMc1TbDA33oX7GUPeXaevNHSDrpZT1SlHuulbqxFL48U+ENL74Lcej33JdZ42V0
p4ohe6vxqNXX4tHgkWofOK2iAtecc2+pc70y1/L7hoaurt6NfjxPs3stMQ3gE8HhMlGO2OCCFWqh
br8aC4ByY7YnAbVW5vK1UBiRCF41wr7k4W2z9lYDoPSLBqpeb6VoXsCcyq21WL+5hS1WAoYkQP9N
a8AZopDhNcYOr2/ALhn04uH3NPdqp+LJTnmG8/FgDeVloKLxJj4wAd06DdocLjmvpcoQBJrmrYhn
nLr1wKKPNX3rU+ctndOvqu+/QCTiU16grqeoTSCGNL2CdlbeVuiRFr7NYiPvpsnc/3SFOjQtiHM5
abHa8sMGnFM5mWygcjUPf9pAA+AJuE41PFP+/12Z0Qdx3PZ7id31X9rNe90kGbU6spIItw9geYrq
xfZ6n1dEWjkXT7bv3CwYGRIvuAoA4cPZ47Cxu20G1NVBT048B8P8qoNju90EF/Q8eie40vJsuZ7f
wKuZ/zLLe3CVjmQcTdVCPMFj0MdJNAZxsR5L6yziZLssd/TbYOm97YqtH0F96TkO/CreUYM7PLbl
u1klUdWKg8qqM883EJ5R/NXp8BLDvtYLHchQ2dYmdwxU13T4Z8ScpzV7OJriyQVmJewhtK0mbPXu
3PZYDl1327TWt4FvtyiSW5cfar5lw6U8F+VGxAOQlIEY3YeF4N/ZiK9j6gYQjBTA663hcNQntEfX
C+zBezLh+4MRy53X/+ERYnwYaRa+YwU+N1DkVMbw4pUxF5UBZfmTDs8TDLtY/plc3po+7yRYVFMi
ApRtKFG3Hb18driTNLO7tlWxfYTYp+JtUT9jrPZ97J9c61dq+hnke79mbuCPVJ1ld1H8hoKT2kXm
SZiV28B/veeHuroyR6mH/KQ6P3Bre2f7NRgZTQ6CliV/ZwYRnk5BsKDqxPXRp8OgkyBEye7P2Sw/
naYPq+ZYMECKQTK4kS+dRjC6eAw5iuemiKO86u6j+iLRANW5haJsT2bchANxH3qjFxh6PlpvPaHP
/3Pz4cWEvcXEGC7CYLy1XuMGs7drMyuIGSPr3e2h2JjDgOPL4IRhAFh/e4mklWRoWBHh4Wphk04I
Vd7GKtW5wiUyqGpHwHKEMETDsUZ+ClnnMUsuwGf5yxmsPhmddYvhXmWukAEFBlDvasfTxY3t7azX
dCziLLK/K501p+FJnzn7l2KmEmD4x9hjXcbTWgAPu/y/KJrHFS6nKOzIqjxknOruMMiqs3NDylZR
lP6tS8fmRcsVMmKCWxqaXC7vg16fGllEuBmC0VRbUoFuZkZmuOTVaI1LF/e7eppeE6FjaEjDZX52
jPHU+G+Oa1MJTLfF0c59srwRnoEtJ/+XNWgzlkbBPfn9i61Wiup6H3fFa024WiYZx5jGvzHBp5Tn
4vVh1c1b1EfP3Lnp2zJNSM11hzA9MyzK8+zoushwOSvaWk1L99WyPpelvplWpLjS30+4g/JYhoKE
GVVpXIWoi5nzkwkQjZSbG3I567pItsYLXvy3PI2PTcLvUx8rcz3k+oRc7b7HvEsF/cOUU5nN4in1
k6sPeexii8MlHFie95JM2MobqvPVC9NHD5lXBApYrasxpIGiKcz4c55NNuvqXv05J+uh88TfqSvo
ObDKCYMRTTvQsWBK972G6W5z4xO8ODrTvXR0r5Y/3LPBvlqtdbRE9zqA3qUe/kxMy7Vt7iRvRarV
F+lSTldz2E3151QY946/M54ej0UaVQzObD3ep5ZOiaBwwK5RwvYzZZF1iqwk0ewUDta480IYV7h0
GZhNwyyQHmufCU7XEkwz0D0Orj6/5QmIqI1XInGRFqZ23sUrCJPFiz08Kr6+PIq6+hAPZ26rjUcc
KrvVmLpdjK4zOOK/0axfC0pX1PGHgzVV18UzXpc+fZ2RVl3k4ris7nOhHzskq9FZzouSKBz9h6PR
wdWTfm4Mn0gi9dedB/wc9gWICj6RURk482rrrxzgUds4HVN+j04LEnfILGandX6kqfzB4s/aKdkB
1fMjUWzrLQrUQYd67PrHUrGhe1cCVjImxcMQHYWphQFAVIGV0bt0C4SEQ59cZ7BV+pwcRcVy2smG
vp6bW4/naKNZjhsMaVbulG+Jzcpc16V54opDLG45QITXMnKaLuZkh9bKh6fL97Qf/Q0g0rHnOJlJ
UtkAgNSIod5bTN8R6kXytxqpn0dRGBtZ6/9KkDFR8ObYVgsIhpSJwzd1mxeutxuRBre49t5XPT9W
lnsFQttJt9rmus5XXJUvhrQOVq8Ct/G0zToVrwjNOYoss8uCaKDAdb2okPm9cPPvVkI+KV2TyCoJ
qQSPCVor4jkk3OW5wM3KuqZokdxIme2FPd7ujUVEy0K0SLTmLQ+47fFQJ+mbL6vl1Dj+m4bkGvFG
/1rwN3WqUFPIutokOGb40EkNGTtn1xkW+SI8FE2eHNqyO7QVxncHGloRYcHnXHWblU61ls697aqz
MgDH66r+Z8a65Livr3Onvc11fCeohRY8HV8p6haQRtzCVUJ5PcztqZiH60JYlt2UOZaw/q9eZ4T2
TAevyQLPFbSOw3heq9ILsmFkKzEC+9gWoAstmcFtjfOXy6MrbrIqTrZKzg7NwJC3byrDiWlA9E1x
j61KvGm1+NM7PvXG4ByGtY06xErVjsy6jDCveugg6mEWTwVOqp8x49894VIoTXvZdNH0kEWE/0Ei
yJNuphG2uPd2bPZDbu1plR4fist0Y9nbUt9qDcfAoBMEKlgJmo7H0bP2yqo3STucYsRig0kmJ/VB
pdlz3z/52HlxvW2wDr3PLbbLamTGMY+nVCGme53LQRdvSz3lJB/r/zKl/1cbadjQHvfEhRcAtArz
vpWa/znr9JzlTAabzDzok75t7fZj9GceAJsE6/ItNbr9YMlXHB8br+w/fcPei4EBc6GyaMDcstFH
h5wiMyI2fOO50xEIHyY0D/CYBXHf/jUYDaq5eunr/qP2xrMv5qszz68zcSAzxh099s+cF6+taf/X
+stNE3l8W8mdaLFfoPb3Z3Z2ywAzlPvwJN+R1++q1S7GXN4GQQNNOHkPsrpySEmrCZTunnWB/mCM
SfvKieaCB2NTLjJCz+KquRu49GNF/0Nt2pvPGnC+Rg5shaBLsMhWAGFTyjxMd+9eFl/qRTybLj3+
Ch6pCzNoG2zlroOjQzFASU7uvG4nyWQ8x28lM6ZnLHcyqhGb4nLBnb/vM3wByqfWSZkLAh7rDBFH
v9vMIEBjwyax1N74VhoYPrmea3/upbUv8x7MAhM163d80AoGcFQWq+khkxe0vfoPLwbdHUJT4er8
Ivhisqy7T7QNldNEuhtvepXfqskJgS1Ozii3GPvvXp8evUkcDULPagMfrs3y4LkI8V9wRH/rZn2G
lN9lDUNFWkHRZ9ex8a8KwnacMZ6IOpiNImY2ONycYT4kTkKST3bOvOJgpdZFyccEwrqMpXZdaYwz
C/6YGVXbD9/Fkv+Rdhy1Wnt1mzzeViS3xfzkh9mFPLxDG/Ogp9Wu5iNuOWxiOw+1ji+HUKajJP4m
0b2nYRTHGU8PDqyDn/kIDvrREfjixrEl2WA4raXxh67lJJcqjJN8Pw8w5sNTYfu0d4xe7DrIfUzm
xQzMignBUpH3sJ/q1GGaBl+Suv+sRYGJGJy2ecD2kk2RJPjXOXT1fpfrRjjWQ5R7eAutjEiAPLlM
jnunMT05uHR4jP/mmbcdYeNSvkN99fAE5uTEMDwe2i9DQzjP170t7D+cTG9p3247uhZInkg4LurA
nzXJedKpjnh7DKDFUksiyzRvi+kEfM0YipPnPAGTlO4Or9vR89h9oBNhOJShq+xz3aT3Sjq7JmVb
ci2f8xWSvQfLUd5xJODCar51mWLLLYJ8Ms5YXTHoWa8eRYBR63i2zJ2YRdhz95KfwVBwimy6q1iR
rzdW3LbI+2bHO2oeRsiHFHzaqniC8RypXr5bE3EhAtBN9PtmMM7zQj+mZgYtulWder8/j0MBXgfk
m4xw1jys2joe7Jz/9snCGpmmCJ2Oz3FSmljjM7eagzKHY7c2AdOo3ZKBLjFf8NI5UEyfILAiQ1i7
mTnDQqAetxCukxdu9/tcWs/pUP0WyBNZBkjpp2lIWtaNhJDfArZuI8r6Y1L/irx6yfv+u8eloilC
P2xjJ/r+nHRtiF0J+GQIWlbzULVuW0Hb3GKwKDOiclWAN43TDl4fNqisy+sour0rnE3hcPxIml5v
4n5Jd3bMgQEaZoM9sjaDqXILi84IeKY0UdBH0jAvpjZGc8wY1TBDX6t25TBCyDisZBcZczkPmNLx
dgnEgDO6f0mliINcf9Y7mDqCGS92+1uljKum+QLriDyl9tY07rVCnKTRb93ZexofOq61XJYKc65i
YCKSM+QfqUIjlbO7Bd4VXr8nRGnb+dq1qXq8juQ6LWzdLIZrzXSua9Igs83j0JTRmkjehjjUtPms
pS+6Vb/XCNkGM9d4lGdZ8LWmBF1VZpThGSkQzjPtNUOVzRiJI7m/TLY8WtV/S6p2bZWEvW0d54SK
xNVDYxi38+xHY2EEWMoxDXDjCbJKEvAaT+DFpjOyvuG7jumSUDA0+NVAz7uWPJQmMg1KHHKpmfxV
4TzAsnbMguapfRZmcSHMjoKX45e4NJa58sDzCjJUnmuHaVIT+Wt8Vk564vrdWGh7Xo3jZi5388ND
4TcwY9Qh+J68DAK4SL9plw4OQK3TlBdt1iIsgRc714BCun3m2tti/onpsMba3xB4REWnGlqKFVuN
+axr4z7NtW0ucPE2C7QogXDNcmy1Z49jV+Urttr+ZWgtrmQk7K6/GGLcuxlBTf53Y5ZEGYOE1Ikb
tvN87ePhRuTVbiUnWtqMSsV/kgmeZo9/S7B8pXecGPWn1eA9YhrM4ph9IseIBAJiwhnFWl7yJNf4
pavdwNHHt7nrXxYfWMz3HyTq/VGZIEF+evlwdhIRaUvO6MDbYVjeyvkzA8GafWp+W7ytKjvEsXmd
iAkyxoqv0nxNqGIyW+KaEts61Rl8TXwTC372ByNbh2CLQR7zGJv5jU0oxxgzS4/ok1Dk5TI7e5YR
sjx2R17oxlqQGtmPmQiInTGLsFFzmL5aEMD2Yh4yyXje109m2+wqo97IAkaDXRbSXpF7u2/SR4o1
CbhT2fIHfeFiY5sjMpnfJzVGfeqTJeNsV7cKV8bMRHDd5Cr+QsJvAJAiQqR2OS+mxR+Sj3Uw8Hxa
Rb5pmXmTTYWvFwxAuIyuDMj1ajsbHzbUludrp7YAqvPdcCZri0UvhzTT9pM0z5TmwI7OZqWnmcz1
1HcTPdrAdMI5T6n7ZzKYmgI2dIZ/MSjGmkSeakOFFQx/JpBX54dtjYpmWzLlLdBlqtL/dJbhE5v4
kVv2LAbjToTqPou5ojrvgjn2pJsuViFtX7brVRTLa1HwwNlql5HeppXmJ8jfbbBhgT3/YBCNMaG+
upNxsUvtrOsdGbVQeRZ3j/D/JElNHs744HzD2YSFM7wX3htqFZZd+/5vMiaRyD905hz+4O7S4hHm
U5Muldy8ZHqhvo8eD0zFSYGJ/HXtx1PsGOdWJ3XOVMQmwsrj2yCK9dvyNBUargiXieETq9tI1RU3
/Kd/suqtACouciviPcdQYe6qnngt4iT6jlhK5KsSy79i/LpUM961/OpWmMAq/U+tuZsx6d4F25aX
zH57HJJ03sfHmb6MQAlACB8abnrLM58tfb7XA35/iVecFo/4m2LFVtX/Wwz1ic1sT2WE+Ow+JAbL
Jfoxa6MCh7YjsDVR0ZOFeZTd/GNZkGEziVC9fuldk33n3kIwnBUlq33JR+eO0hO6qzqlvTxIzdnW
Sf1kze3eUPIbz3RG9dQdVAmXtCwXZzb3LbipcPunSbEts+P39mqyqbo2wnD/bfeIkFmrRZJ3bfbi
PyN+P6Ap4zIwwrBnSim7+ymnYocJ/qNXyz4fSyK8oNnF4vxhex6YEnkJq1WEVW6/u8Jgm9s6vtW0
a3zKz+vonVeNnTuE4EJRjN9ymC/+MnypZT4OaNQD12znD9jTGXua1bbJh20iu8gmc3Rk2XRM5q1c
9EPf2dvOmo8u0j75CHu/Gc/gG/e+z046sHjZpT8oITwRDppK0LLgYbNCk/WOdiPRkEWh3clf6Uw4
pM4OgS5rVW1l5WLqbvZVsRxRTl47z0WHd3hsMNKjxTEL+CmkfWtcftlSf23XgUunIIaNXBLAh23v
l4HncYOuHZrUGLpOHmS+9VzV1r1tgCGL5W3V21Pr4vTq1IdJkH6WaC8JxQLJkIGWEZ8GIpvXf0ZM
3ULjUG/kXaNLyrXpyOZoch7MwGvLu0GE7ypcVCIc9AVYm9nXx7bmMfK0pxb0cIqrz2QgGY8BNbDM
cdLTaLYNQrSaliTIgZDchkUXNE5kWAQm+m4LFtF6YE4EpRhjhj4PZSK10G+aKB4xqNqs/yQbye6s
faF3O+mTTZszIm0Ye5FxwAJ0XInWuaKkXHDpNJKEFm+6pa59S1f722NnYjbIc2m6KDDDRcTLa0I0
DFlhzwnM2Pjg98BOTx0cXZyOO9xAV1X1507ihJDN8B+YHgGh8l8fk+s5Jbh6sTD7a9jhRU316ksr
rFfMndu18wJ/zv8RykkPM1HcEdaotUelrxCbyXVd7au2psdFq86I8veyFqFna9esH/7n6Ly2G8e1
IPpFXIsBTK/KWbLl/MJld7uZM0EQ/PrZmvved9xtCTg4VbVrzU22Q+O7oGI/tc5Vtsm5pa2JDd42
HYpLiSze9O5LJXh+xgMTiyfEKrePScRYNOojDCX8d/MWwsNvPObPEsAnrkgW8wb8LYaNirc6pL3U
WDQ4HtkKbh0FGUU02xwQdKHMV4dkTYyfEZZjVmukzXEz4vgNEDp676cZuVbn6lJ36iUJmd5xKQUz
YxFG4zbjQxeEeNvlpgY4ZcXDLgBQuXBDGElps0OQ3Y+ZvI1EOAJvXMmMLa6HopPKAe9NTaqo+3Sl
uROGfYkfCiHhPZn1V3vCn+NF5yg0SVDY38PYABAogU/5rFLtU5ckb6E97F2cen6lFmEFYSBrvbWK
xdPDal93/hoQ79olyCSj6DBU45PR21uwdEu/lMBmLD55Y4w9TdyTooWwG5zZACJL1k9uzdpx9FDh
bOJe1IsjGrVHNy53wLp7HmPe3ivCkwXpwHTm5WwSWCGiIfDMaMKcMVlPTuBnr8wJyEf9XYfs/wQ5
D6c/8mREEBWHxGUZLXlwdkb1TqPDyW/95zlkQTnZR8GCzzWMbUqI10kehvT+DAB6WeXEVJF1NVJP
r1FjWrkYfZx9XAfEE5njH7ZrvzKOD+uFZecHw7ZQ7+wLF+TO7qy9jU+3Yc6H83CckH26gMIAlVgH
6JSrIXWPcTBuSpgnWTOiCMSbiL9UodvH1/LeOcZ+RBI2YPQ/LNrLpG7WtP7tjKw/IBUc07S5EMpg
gwD7MHZefLhFlkNOxagWiaCfOjCvurOfJ2IGnFiMvdG5M1rYIWrVj8PGsvDiY/QDZE5qZl53uDKj
DqvU5C4NobfuJFcy5/bIzOcib3dQVQhVBFsV8FRjkZySV+Bj/pZ5IU/ue6dGCBKF/+b59oY84p+B
DZus5Snu2y3E56WFTK7N/KnxUwLV5kmVWDda7h7PvdZmtXEl7kmCHBkWstGT68C3ccYFyxqh3K3q
e8w5pltzFTGO9OXE0wdzvVOGT72fX4PBAK9g3ELHg/BrsATDos/IV4vgFZoWv0RMHAFtuS5xPddT
68F2f2QR3pkZ+VUwfkITQsEkE1h+NI157juew1lTX4N6/KMJiWamwC1m7AuDt4dprbnHidPzbEFF
hQy5L8jCmSlAyMJZ2E67AlKxGfB59D7Gx9ZZ+7HAjcIUQZffVwFcHdn7FFUl72o282O9nwoQAmF9
ckeTCCTER2LNh6njcxaHBoSTj8hv9gHvFEitfOzTHdvolTn0q4d5Nka8q2f5VjYY1XqSphgzlFf8
CfBFyMp6NkS81pP4V2OWqDhqDTiZXlautTs++Y73GuYQxEnAaW0TxBm3wm73wL6XMHMXLQ4i5aCk
WbNxGqOIW8FZ2uCAUZ5PLosiRtrvhqgeAQOCTiYmj3Q1mCwuBDlEUj0Zy0QFB96MRr51JJ0Bjdrk
KHyLYAs8pBALFaJOtYmBxTVdcWkfIB2Zdu/axR9QYc9J5bFs22s/GR9WJ84xG9S88TYKHOtU6kPl
Vw9oxHtJcmVO60uacQoV8xuUYigxY4svroelSP6tT4l2YGrzYpucAw/Dpluh/G2U9u54F65thu/+
AXGBWHYxq/GkW4LkvO7IWz7cYt7K8hFZFQ80OXEFAGKPy/AkVA3uf+72Edpdzd81TemKN51zFU/b
NtF337bWvq83s1NvREedMXwY/tubQXlsWAQHdHlDGHj4MTQOp3Alm+Fc2QaeB9wHlruvp4GxCcDv
A3DSxdtoRPTjNRvAkch8i8w9sGQGPjoGPgyYCYXKmmWB/B9l9VXDCu+86WaYYk9al4kCS42oXpN2
ODsFHnsbK+owxjQ26G8zHm8peHVsELBKKKRQbf5Gqz1PbeIyNhzYsg7Pkk+Lyhl+IA8WOGRqPiBa
GXvLKe2lToejSzbHiEijooIPPhKh3Z0Hegf8OH8ag4kvULfysLZp4dM7Htx012OQp13agdTiihWo
4LVRzie2usuRs4ADcdnp4hCglbaTe9IZ6p7IilvROt+lMBGAELzB1SZU3aGZTGnPgepdDCve4PA4
6O6RPkWqRyGMY9YxbF6bLtsWY3Yy2+FAPwef4PKU0dgx0/HbVenn3PPYNLlkuQPf/cRbuRX7+JDL
4ZHHMEqcYOzPtbm1IugIE631gLqjNn8uo/LshB+m1fcEjMQ2cqJl2xXnsOyWOOa3sRh3Zkgc33fw
TPIZqgSnRYxFMuovGF4Wc2jutFAvnSg3CcELgeuuSPpti8dnGjER5yL5Yu7+ThNKDtAaI6sISM+C
ohqrdQOcsA+DfZgDYcEzI+vu3g8DnBdxzl11Gtkp2J1+mqPpKFKqmUdFRs8Xr8jM6FXQP+s8fvXK
lELXEixgzplHa3wKV2vsjlNe7FLAnA8eWR+pC3orHSf+F5TTdeYnB8lCtU0LhqmAfi4cI1ME+Lbd
53UGQr84jA45bk26A1rpiSvtV8AiBW30l0DEKUsLgmkTqWC/Vlvbx2vlhHsXroGAimcozrmBkGTI
cvyRXgEACmf/HMuchVd9ETX1EjkZFNPA0OqgCWcGqNP0WVe88gnMR1W/nQFgUCR07VJYRlO4KWbv
yBf6rXXnZUCEzMn95eTZb47dLBNmGGaXewtUoLLUtQO7p/Erplnx20/qVFruTbsBlA86EzwS6NG8
HTx7Vds+piaY5hozXm5W1zKAiAaDsrb6xaTKXeZzdxjpS1FPtxIgEFyY1zGMnrMhP+hQ8LcFikCQ
JgrFhzfzXVZz9oSbkN3WcECg2Lm9t8lnIvTi8bWc5xRg+HAT1bTJ5HQq2uYQM7lIogr8Hjca1DN+
l+WkncMDmDBj9FNJtzSQmQF0fecS/u5IAUUQoyc4F/V4peFXHkP9jhmc9CA8Bv4dFUqY2c2gLhWR
j/6Pa5r72kg43+J9P9UkmJoD3+5VrcBpaJ/IFLkyc0Js0ojLmLJtO7lSM7rT/j9kgQ2i7WuJwdhG
9+i19UsXAvcDb66ueZ9d58raB7AtPilUmIr+m4FvZTyP53IMXjEqPzZznEx2ZW7RXg/sQvjYPCwh
epMBiTbbAPBZ+5t46Rri9dFzq73kux9P5joEyhOSt52H+j7V1hOSDTNVsYgskHw9Kci6W3qV5KoM
oRLYr0Upb3lORKCTcC4xpbacwH4V3ID4r/JAbuwMFISZMUDWcIZ9NpRqr0pnz+4BYk/BSPEdjOl+
qj/mwv/R5PYo1MEHWnyFjFOGw4/txG+2Fy8GYhTEO7ajzrao36cqZtUErt7sMf7N5NdHXTw/3B5e
U2LYy08YMZ9SczpZ3INZUm8MvvO5qlfKdw5WnvNimTdjMPBPGT5iXnBa62BtOu1urueN2bov2Fe3
hDgWc1ntqT37qhDqh3n4A/cTnzXYsq5B1/LWjRhOkfSblVeT8K3A7yVTO52w0z1iAE9Tbm3qtLmG
w0CMDRAhOWYMHq897QZ1nx6yftwhXyykB+dRh5ss91fwDl4awzlgrF2NfbWZO8yuGA7wCnq8bom2
w02dE+PURcZblXnAHTg/Aop6LJb7xTDt5OBeB7wEVeYcIhB5nLgkeAXpVUyHGBEHBjDsVYRekRiR
ju3ziOW8aiVsMPc3CoYXK29XbgSHWPLvN+d4WpBtGbOc0QQDywrR9ppDlo/vRuozqLVUn8htUc4r
xxH46sN9XJCfF+W6djzuAYHBVvuk0BrWefSo4yTEgrtsrXDXCbFO8OsYPA4LU2MkCEE7QFTkvDCR
VBNItiDkT1hgVvz5x9odnk1qLz2kTDoe9okub2goZxyxSwwUK9PBXxTODfarvtu2br9jd7CSkFri
xjkbvebgCLYDVC6L7W8kIXH0iigycayceyb027X0jX2dPT5u5dNAjUQVO7c0FR/F5PBi4qNYD7uh
L9cPfFrSZS813ggIL7gnel4F1Sr0uUWqkt+oPkew+kevvfu9cYZaRLWEv29V/8eRZB0n38bqKZ1/
ZsHytefrP7o56H+LkanZCmRN2gnILEAulbS/2/7BZ1duiGiD7rkBjnaGorCY8FXU5bSv6ujfYPl7
XcSE3TMGPukvSrM9p/hNE/IzdmwuLaC9Oig3bd8xONsH1+MZ13HTJZm+SbNbI7a8sdXkeYEDUT5m
B//G7vyjHbwnXdMW+kCg62g3SrEh2Y9KmqzdgCc73KXC6Xf+YF9Mkp+LDvO/z+lpGN1z13trBqNr
MNLNVZVnxVBn4lGoW/MtwAijZiIWaX+zBvNKNOM0dB02W/vp8bUMXONANTH0A9yDslsV3Dxwu+42
vswY4g9fWbyXgJXIGjPWYu0kHlSxrDYHvjU85IomeyptSv/mEdEsYuEl/G9Ck0SCKFsxMQtjm8No
Um+5Si5TSzVY70Tv9FysOt9cEpxYT/kI+YLiMVbKDlq6SRUC2YdbkU2X1hVL3mt79JibzQzeMry6
7t6yA1bixjomzOQ70w3SMceyQs4B3oPEYOuJMS/ZQ857Hxsit+F0L+DV+bC3UofLIZhJgVubELv4
3Dtba4j3mFFuHMuw4PS0wnG0gtvN02RADzE33Dpvkd3ITdDn3OPs/RODSp8S263bmzQDDcd5as6N
ZX63TfJrKPdNmO6XfkRjsnn+zOb+yjeOrNLYkG7zh4MGQ9ZDEQFZu6tLjbxlPVncY30NXIhwBuVP
h8SaPzhZ/xjSOA/jdJ5Vsy0gz+MGJQFlyzvW/ffQTTcmJGRsBwxqhfyZGvGn6vKTMsZ/fmw/uUWw
N3RJcL3+SE0mBPxpdyXHY1IOZzGTD/RSUIVYPPKAJjcV8vFxnaMZsAXpMMovEVl9qnzkI1ysCT42
AZU4xrmlY50U+c3os9dJsQiAoHZEYfUWSqT4AHgEs3J25nhtsPU1xvI8pM6TxviWQ0dxSn0bcnww
cRHc/Lz+9JqGe2iGOcSOZLLVoaWpwgyhmljs2WE77M2OcgDVXwpv4gMCvljaD9d6MZGXrteBja1z
nJDdaXVLkZca50k9eL/glxeQYM4ju/O0xUpuBruo0ezrw+oIqJUmEfecmCQj4fRLa8qxR/Manbrq
YPfeVytkhpR4IvDl1PPBCTQkB66VNO5W1Dm8EiLdtRayt8AkEiTGz5CygYIFghp55x2wBlRzHdKY
FSDTTiqAESQhP1FtbXvCT0IJpNHCOhqoAJrYIU/iB9Bw/LBqeMPeBBrZPRWQHMRsfnSt3onS9Q7K
TFgMzfiJVPQrZPze2YChs8B+q8rwtfKn38pT+7FSx6o3n5uK1gNlZxuMEdcwN7e2nQN9AE+m1N4i
c7zIRhMhqX5OWOX3SGhIeEVykXyWThKzLmc5eradomjYIxNsmtJ7g04ur74TxXtQPjab+slbNSnB
7qGMj50smGepb5GV9+9/M12PecoPq2sUBsDJ5KtW/TE19D1Gj5EF2IABAl451X8tBFXLBIof6X0e
PYAl5s5u8wuE51UCd9MmH1YqpEa4mZrvuXxRWbfRprEBvvpJmch3UrpkefM9sN2jNoFjMhi2ibNv
6xJHi3vjOYalAHNJXl1cPLiQNbN9RcPEMPNgnWxaix7lR6zlon1fj6c+6W/Sj/8GrUc0vQnh+QR/
ohRfjj/xDAezhRH3zfTJNVpugke2vjpZ++YIwPR9e2/9gCBc9JHa08ukVMqN2d2n3DynjcmKFKy9
OdjNaoYihpDUHKdRvMREXtx0+opLwDwEcZBpAjDp3k7h9li2g1UufdNbgjNPVnoc6V6iCGAq8CxX
XXd7MOrreDoNYf2vKMCK9NNBxukxMfG66WqjuZLDwfieeArW/dxjWO6/JFMnfoH4H0fYi9L2oWxs
DMQU03GTyJIduHJemwnOteH8WBEWdw8aSJdbO1/FH+FomGy37Cv+wdNUpE9Gba0Hye7TlmzP9XMC
SoTep23XDZeUFAV5jQMRylft+lv2HDwTSpbDlhXusZrCLjVYOpn73M3XnskDoiSAiH3jPhBUDahJ
WcBKZz+aJ58sX85t71zB5cIixh7Z8hMU8/wXq+CLRZdpghBCidSvV1qXQBlX2Q0bv0q+W9e7xSjm
TgJlBFvnjS6/l8hmXVVBGuKks4j0SdwyCFx/eUcxirfIlm52KbT8qkE84MLldOF6gz9A+DfJV5kV
44s2j2nv3TDQ3EA+4mwBOEVbwqr1uKYdXoyxpfH+KD7nKaWHKREAt9tEvvNUShj+MyaAzG9etSga
rGV4YuCRLvJxPKpivM6Od6L89kDe+7PxxFcguwNAVIyEEGGSjspRlqwBbfFOXL2FLSglSZzMtouj
44FzDPF7dXP7YudyE00QIdP8zWeiiXyTcM4A43fwWUS5FzXi/E2ICZiO+okGs1w4DscnM80GO/u1
FPPStpAP+dxJ29yooLvlk/O3tflxzPrZDYZXbL5HUtS7nE4yluTw8HS7M2rvWgfjR9a2f0cGG4Yi
Hpqpeaq7IIaXVtlcue3Dzpqd4z6/w2k/T0a5YZf85rrhAw9GLwKWYC83f71p/olrjwqi+W+tyWlK
4gQBFFgocLhFs4Wd52+zAlU349nAsXRjwb9h9bmyWpwk+Yh0K/1/EIZncATiw7babZAySjesCYlM
cZJLOJMPrNXgdH+mpn5PG7GZQIuz897r0TpU2bTrcga0gnq2AELnBG8DLcL/9spH9QibcjG/zNJ4
9R5kCyBfVzorWZUZxwg0Kk7bTSHoJwFOSzCXwTAqtwSQ/5Wx/Ww/cNKGl6+0lv9C5RwT0XIT+Z8d
DYDLJu5+QpwhC135r37VH3oXO2vvMwcgFvNsqbahjf9XtVgVULgJu9Un2bDKtm0NzCVNN2NBAMJ7
bEAQnt6oDL2XtT46pfdOkvoz6PszQSB7EVIUApMB86MV3XVZr8fBI0ha5T+mpOfVKzJ27hPzYB6y
ntEd75YSo1fxFFWYCK0y+GA38I4dXZA8MfA/IuZMzjEeo2Pd4c+okktVVscoJtnBJYb11jvUc72H
zLSbE2ZQrzjSSorDu+/xHwq8CVMxPRE1ObatJ6mvURefaj7RYehQzQc+npNNpFGK+UPm/ttUmecu
RjIzcM6jya9kWZwTtuS2pzH+ufnKZ17E6WfvsngGTBB6H6mU5zkpkNZ792+nvZT8dLH3xvpbp/U/
TWETxxDbfn4QUGm0nUHmhoOzNX1SvyE0yiwnyjDNEkNY9qfx5F7OxYmsNTUe7s3R0dcoqrdRDsds
aO5VSE8d0MnlnJQlhRoGPBIxcmuZz5Hho/V5L7Us3tQISIhWmUWTU6PuO28yZLOfOCtMtfeGhXub
eVhyiMkQSxTBCqFrxTLuy7PNdzryPkG+FkcsOe9aDU8isV5Vi/11bNFDxSXO43PLsU3wI/2buvC9
bV9vld2QNLUwFznz36aL2kVTl7Q6tdQxqP2QFT8N9ro6TTZIEi8jXO7eNUnrmAX0gWn4Zi97MTBQ
seXZZYa6BdXI94VuR1+mHzLI2TrwGOZlI3ANGWV9cwyPM5DYwjRQGBnafNLqoibgDSoomVFJVXK3
bRalQqevcsi+ZpPeVNYsX6HhYBxGZanH8d8waXQqkr6x+5fGLJi9YtoRY3nKW+tJhOm+4RCPeu+5
oKiDID5JXdvm74zCvk2IGXlBQt64XYkeWkBqB89W3cDVH+Q/6WK+le4OvCpLyr55N23A5IIputTO
xcn50eyWfWDOO+QLHrX+jO3OvqZ13x3twhtOcSHKJVitaUMolT81Ay7JIM5NiAOGeBRJTD9GWB4s
Ye/rpv5TUN2wYFf800KNWdLtx9yYec+1sg62Aq/Y2WcGsgblqf+RtfneufHNakEhKEpKmggSjY/Z
Q7ePbQ6TAYTSPTvffjFn1ndFtqsLecGlXvTaYa87S7CScoTwp/E29XSOxT1m/DG62rPz4OyAZuP/
0QqHJzxfPGnqdC0qjct8XuKlONdj9qFm955H7H8tQtwWeUL0HL6BGQLSADNX0vTqTf2nJ9KrxExs
TMYe9t+qN5x9IburINZfi+QYZ1Qmt1Lv/rc3tyE9PNTpHiJrep+H0tq0VnDsKFlbpLAeuEflmcZP
tOemeQMr+Wum8cc0Tq+ggp9oOQKkUz5eDVb7i43oQ2VFuqX20jnaVurfTeUXZ8s2Lzgv9r4MjPdG
Fo+ivQe2vU5/ppD1DLboaKGa6cgHmZCrl4iD9olcCMU507rXwOYeszJ96Hq+XPxjc0oHqWmcpWrn
NU/N8WTU9bkbrX2cBv+Khu0WpVhrOUId1hO+oAj6spqnI28nusVQgKMMidw182cjx6eCL88j5gZD
/kMLcxf4A7iFasuG+3Vuydh08hjY4rdM2X6yLqV9I6Wbq+WdamoCMAngwbAmmjT5NLQFBAH92r47
D3drXlQIY0qB0LMO1pi/RR4WSt2etK6IhjWIC4PwEh6KxrmXWDokT0P2a9uyG75hYW594axVax7L
IXqygISain1CaZwCnzgJqIdIpEQpnU3RRzyayLzGql9YJctQXAaTN+7JVf/tPcIl5dhuXSuGUxWX
WG5Tv1/WZKPd2Th6vXVAWAH2M000dyKOMCkMLuE1iNu7yk7Jj1erOWRp2E+MC/mP5we7opmfkfNO
mN/xsEXMnQSjmrHaNr3Y5woBI42QCUI8wbU+xRQfiChcl36zIwFAWA5cbMcQS6IsG9L3mdmYr723
4aTBtDmekEVuk9J7h4dZmoX70ADNgieoFHvXBVCD6oovx9vHGfWNeO9uVN1daVwjBmZXn5ltXKlN
bpZuTKvTPH5q238xdAcsBM1OYr3LTXv3IBPkRvz7KLYUrnqVMlkJGvK0Q4jBMHoym2ql6uASwMc7
QKZkrozsjen4wYpH/28+tQZuva7H1BdsG1o3cbz8i+E7J7Y4C7euQKXwYGVDgMmZRX0Qutkv9q5w
mxWVsw+B7V6ngKhuFrZi6fMLWwRpiCmsOknPLxZm4FKlU10mbf6MEQ6mQlsgd8rforb2DpiD0mX5
YkffeQduvAHpykcbp33ovvAC5WRjozn540+XdXze0/k5K9CD44HklWiw6aoJm0tgQZBJDDIGVImD
KiuGl9oeKe1TjPFdBq3fnysilvzL8KeSoxID35mWDM9jzTvGLbDnCvZA3ubUDaWwGUrvDin40pEY
9zS7GZ0+1vcmsV3UlqUk2UDUAm4drrXzZI9n0yz/WIZHN5InjmXP3EU2z22zi7TFtXaTj5n/kAfi
AesKpN6B/E8wmP4JJgfJAXyGKxefe96Vd+zZqKyIaCnAzyaYj7Ub020RZ4RCYA2ZLx61NX/d2Ubt
ZSZs732Al4U6nKk9GTAQaFxAq8CYZyxTHVb7GlDMmxvpe9WQLc6EMNZm4v2EVgtqIkggLgmAWe3U
uoRnC0bDEShsXJtvYWoAyQeU5PsVag/GVlmg6/Wx6T1oJuk21Da2rJyNTmPAqeFZOqw8WTYrX5Gj
VSZhh2ywPmn2BbzKJL7X2CRy2G4KhoyRVWfofSxnQJfd+hyjhGIRBGEtqA+VkdlIWH1HThLTmiKM
iJm3+60swUZEBGrfMZMt2yBQ0LzonK/ElL5VEbQAw8mMfc4Bsy0Vv3cBRHdvTQ326h7Btwi8+cxz
MQHLi+Wumxuechn6jvz/iVN2NAOhAwQ2HQFeWrd74s3JRsSyx4BBJinM4SRKPWQroylpi3MddEoK
1KiuqBFPJl0Sum+C5NV042lJE9CjUIVBRXb4J9oMBjlt4tFKWGUGELwEYS9Azrlwt8HOeN22a5gN
w4BUHk8be9MBaL03bdBvlWbKp4qKcFNX+BfPyW5V86TDukaXMlR4ncLe5IPE0zx1S+M9nFTxbkeN
cU1JiV6swpSn1jXKnUwe1vexoia+nbJ7JBPzDTLqsBzNMiPlLguASVzoQIJCqKFNzlkRZ1RglJo4
iaEj9h+563u32sUgXxshHc9MwodOgBdcYEXU/5CCkQVDk2ebBBh86ZGyT0HJ/7AcDEV6dqxmVqAS
RWcrsHLF/GQa+ECc6suK1VNXg4izE4aJddqbCEaafpZtjwhgdoxEmJtpVmujaWC/44bnTBTiiDZu
YxzI6rtw9fSSFSRTVV1DJWmaP7LHgGeNdbQGq8P23ILGnJo4izFIjbtJ1LRSRgzWXTYFCy1GHrt9
HX7yX9x5uctCCuBLCNaKuHWcflm5kdM3qPydaknGONT7rDvOI1wQ+XtQC448P/7oUhzHvSIDpEsj
WxtN+m3QEDKlmEKMZhc7I0Zf3juLsFNQWNsQ8+lsnXmwswkvAZoPtrgNAaNDSyBxIJ278JgxV4mA
DyJx4vo0R7estUrslpkwN15g39wivjsCfcNGe7RK54B95hXkxm+r4w5HULC2E6rrsHZ9QidkvV5V
0L5Udsd/tWd3cplK4yJH62Puglvjzf3KK4oz7dfXuX04O8yGCk8DqlMxH8IouVqQb0I+RXgxg91o
ckXwSLq7Tk9pscWfSFP/wN72mELcW+okyzYSJgz6PG4hbkDYn5JWKGoS6MpI4QAb18rFPJ5UbKYL
/WNpRJQxtFi0zOq3k/Tj5HP8YBolfzq21yEmeyZwcjwPj02QAHLICLssfAcvSjnKa0CxGA+O6MbB
wOxmXGuS5BB62zWkzj+W3/xNhOkv25IfReIoDz3O7IqPTpvl11E1u6j09MIOzAN8q0cbKWZYo4Cp
hlVMJghOntjSI/9w8196i9gFXtSnjhACqBMe2yV00y6tX2tagFdm4J/bGpycgD23agWxESciR099
tiFxScreAEROb0xKwnyO5tXoN3jCUw892xan0anwM8Ifqz0Kp1zH+dZa8wyEBQVNGSmKxSV/WXvy
rMeL6lr6TLIRoU7H4C4qiW10w6ebq2ZRa49LyCr8teDbuS4FDIPSnr4EWImWRJ2fdm8NsCRyQhpL
Eu0Wg3r8iDssBjw+HyeFYJtUCe9lDomoyfwxkXUkPcyUAAm2jkXidE92SMdXP5MstMyVCoOXIony
PyxqoEITLMIaTEU9xuXYwrbIItKOQTq2XI0p3W6ZiO/+6PyTg3mKkCnXtSGsM54TijvT+RiUfNQo
hD4I/KbeyJngj9WXkwfvM7LCHMgV37UT3teCx12MzO/R80S415DFnzns93KYnro5vUbw6FQIfqGa
AJ6xX6HN92rZHE0kRMjRGd3TkISvOR1xC8/y7yTZ9mPMbI6IExLycTc2ABnf5HEzZB+s9V49yCQL
9r2KkTn+q9t2XcrmI6d2EktOfC7MbqdrequFfulcdCwdfRZ18HiD4uR3YtifVoNRs/bfAwwvfDcn
alMVEcaEvAG9nMC6wpUqs+8kIbHdTfVXbNrkW0t2RMEfB6cL2UXwRbF1tgvz4XwFW4SxP3PsNUYE
/Ij+V8ix300d0ClRvvTRROU6T8eFMw17DwiAP/VfqVWuQwWy24vwIZdV+1Rxl6ybuH7zwuFdB1SN
T7hMEzxc2aNLmaTyMa36G6QDOs2H8EA3xevUTLTTx/7P2DyO/hgbjqwZOHiXfziad22ZP6jS3cV3
4i9zNE9tDX2TR+5CTQEAse5vkI1H0+2fW6N5rnr3izLWbZFhjjBNruBs9vYTzilFJ1Lqt1svoQCs
SzoagArQ8opcQj4m9AZmH3XT/fEVSGZKp8ckvFPDyKlU3+KxuEHB2rmFPpUy+WQCp6zbi/7iNUOP
xvaJvp0s65KtiBrfa+W/RCCpaHSgNwzY1Qulp9DmJRwo/B0kgEYDUb9rl03dvg29zdFUBouyjLO9
N1QvDCdLzNVwQrqQmnbWpaon3aT6n9HMr+0MxluBBqNrzYUGZLPxpiMpqF7hfPDPprgJsO5uOt3/
w1DZ75u2WpuzOjf+8ECAM0OkcN06y70L1ouexFtjK/3mM9BSe0lqK3sPW+utVsG7pdXvGMw32SKJ
lc29hvCECom0Pfs8d0xWpLGSOIINl08F+yyIKQarWAzjlk8PG/fbt+MOf7t+/FJJcLFadeEPnBwH
K14gDr1FL1KYb0IacIuKL2LeG/uyim6Vkdy8ydvgrCI6GYE8crA/+Z14UdQ8BZ13SoxHH4fHhq3V
DxAu+hmOrVPsJPuoNw5jN/6kmA+ciUfgEBCWDAi1u56RoZQMZzji+C3E/NWQfW+Ndj9SVqFEyS8I
PNVDSrFcauCzhCOzwiqzcrNHvsR5JEboAymrglV3yZmoH33Q5F2MMj9XecD9V9AXm4rytZyCdauz
S8tC2RjGy2wgBbqJd6occ9xSvugjHNnvnAKIq2o2eYzGrIfVj2SjNXjuk/aIbaZknVi9cmt0Un3E
XLZTH72luX0PeiCjRXguQzWtM5NDLw5DyjAgUpcgHSycXhGmwC7J611dVwIo6Mx5+0imVp9hyHu7
NdWwysL8q3FiuHQNGjj3PeK37E8RniPIKZfMhDIlLBfTnVNse2yHS8+EBuB3qJj/cXRey7EiWxD9
IiKAKqB4VdPequX1Qhw5vPd8/Szm9c6NGanVULtyZ66cF9enjr0yMsv9tEQ6lIQz6QRc2ic+MY7K
4p5k7NaMGpEgL9Jg14fJ1so4DLIeZ3bu1pRlT992ER6TNKE43DmNVXaiNBRaimjvPXXkRgt9pBhA
HobDe0NE2cxgSoPTPrB3hiviJF+c0Gfbn9mNdMEzbXXFxjH878DPf0J/VDhmwLUPY8KS0wm/Hakd
wtp5S7rwRYXTv6yzf6q4fuT8uQ1T8GeM2atm148lxXIPhah0lhjL6m4S5wnJQmTcuvz2vbNJx4MC
1jy0VY87EPVh7k4N8Ydrym3sm8ODFrEiaclgMZN7Zueu7dgiANKBExppsW4tnsjChGk+76vOvaYg
M6nnI4rFhP4QN1g9qZd1IzYwfaVhJYqCbHGIehbYmcZig4jdHwdPw7EgaaVIhmQHEG07zOF71CY3
Uc9HMm72qhnz34gMglZRACQw2cV04RqhxCGq34NeUHJbkMtteg5cNsqDRLRpZvNiVvgqCSycRd08
5jl9ocUQ8QKp7atecbvRogP63MVHwRyXtis465OilozfHcFbqk/N1z9qNzvWhUabMr14bJwLLllI
pk3DbGNSfjVN/UkngD+Dv3HacZF1LLGscl6TMrimJnVmQ8jeaai5oXbWL7n857wuh51DH2DFlUBG
9pvs2XYpFR36cHq1xuAmCFazdoIAbzQvdjjsLGP6IcnynkVw51xbfI9csmhqVWCHJ760Jber1OGF
25kD/pdap3yU+5lnZuIWp4p2DIdCCd+YxwfSnwdjSh6FGOaHcCw/Fp1+7JJXwJ/UxE7HijW+lyJp
mr0L0g+NsVIEZUzJdmR0z9j6nTcHT4SjmMDdWj/ZjfNQ0t7QO2z32fQ8Cmt4pUv9na0ZXymAOhTD
ZNDMDTx2ulN9ZXZ3t4fouZ+tGqioY5SLITt5DpOywYFFfLNyHbnVAnwtPtaY2ToKA388s0iwawFi
lo2ztvk3kAmgcY6TflXyIPUPei8vPJYe+1QdIx0ay9itenxRlR+0mmcbs4mptAqzt3GOmz9DWygQ
yS4LIy4n+BzvIzDdstcp/9PYprerRlpQkHpd0H/jW8ElAMv5F/FNfgBr+eIOdBNWpsLilLkfzpT0
r3PChrVl9XaeR6fYNDYLA60wy42U/CgNBEbccng3pklBqR65UjC1MCNwrwMLFMXhpsgIVYs3M3Ph
VfLqEH9DSoogtXYNoKYiTlfLcl1X6YHu8vMS2umo3bIwuPvWeLOD9hTO8873TaDs4ZjsxxazXJvg
vhbhkQHpnPrzURP+0l+0E+K1aRj9sFpxdycZMQ04oKqn0JXMYeTRuYPuC0kDWWIdQn/+JtN4sO3g
2TAar+UVwry0diYcCb3AtbvgnWhAdkh+BDDQJB7QjpeBD/+M1j3yUsAsnYBXtgZyk7rkND4K5M0C
bVR3xc0miCWxQqQtXQ6FeQKijvRYQfgstqaVnzWj/AjARABYOpqgc9OMlohOvruVWPosHiBi/gyx
dgN4cRi1ZiPz9ChxBWIbOc4NpJ9YU9RtzdSP4C8tKZyHY6GPLp8wXBQsbGglGMqiNeDnowJCpCya
vQkiM2j+0zjyLRxUUWXfqy7jJRwdsC2vZzi9Ng09VV97g80XZxQlUhWR6bLYdRP5g4RyMDuCj89X
Pu6kRwLkoNzouc1dPl9sOUB8urL7rEJrW4Iol9Rqpi7Rg3RvsZGrB3/fD+aahdxOds9JnJ4UyLy0
NzZWau0burlcLTnVDnUALRrugGVAZe2d4lCPDbKnJ4rvzDTzMZrnlGJZRWhqtgmUTIDtGGfxB/2N
wt64sQH1C809iwo+z5ZNSXilAJUsgP4vDYOz6Vo0ebtfieW/xEr+83uAOHwbcEqWR9tsz3VrU1+Z
3NXgWislfP8j0LhRt8QyPRvVyetLrVqTdAVmn83aVodOsMLkm16EdJpzmOjVpijNd9G3v1WkOHqX
nzOy8XdFAzYY1rBDm3tDQrYMV5jb5Ze+T+lqMM8YNCQKB9+zaNtm6lEat4Ty00xj7k/65q4EMK7Q
AkEQwz33g+LqGOzqoDUhnOgFTBLrZx4pPo0mvsWYof5ordjg+7k5Bg2tZoCrzNiMETW1qnmpZ59v
1ZJ5DzZ6PwBJMXdW2+xFHkAWCezdTGwdFvM2LsyjGTjbnBnZStr35RPzVf/i68HR7cZNktRUy+QM
11g2qGsLTpPT71CcUae4h7IWZ8NUkLujltOMz32gkBjpmq5JGtUGNmefkt+QzWHfXDAf4jjNdhXX
vNZV50pngTOI8tWObEQT+4Md/tka5kVNUT9cxTZJjSctCCBQ2kUJFFRe26D87GTjhVxHV30qH22J
4aQkY/hgtsU/Q8skBzjZDogU1O1M0D6NCAN+kZavrez/sH0RT+U7JPzs0wrEFSXruarZZxfI8kbi
NVO+D6p+h4cEOyVdPJl4cSU07gabBRStXbpU+rSJdpg6EAtdxv2bj4eZf8AKSMuXGqh+86MNMCaA
XyaNNnF8S5sWAase781c7gbydKvKT8BfJtBiurehHW9O7ezbyqUIRHvSZ0m12GcXz4QRqqvjVK+y
sg52TqC1i29zKW6tEFti8cNDGtALaps3sgA4b7n/sOeZ6bURYbLvpEHliOuTjA6zdUdpPbcgOlr0
NRmMQ0QfcVtrn/WS0CXVxEP7Xeq9l5p0AEQ4IKkPam7WpO5uouChtOqlG+sA91zyhICD13EhEXLY
7PNqQWfofyqDPWcXxwBtHq2j4rUIA+oEdm3d19k10LmHTxk1ROGlB/mkQ6iLJ7oPqO5eeJj81emd
LEGAQDHI7WPjV9yg1K9W1Z9FFX7ZIWtTnETBaPC09reCL1vjE092h13WzF8A8rdw9uE52Ezy5Dcz
t7oYOnHevKGUDYRH9mFXWHQoQ9cgxnCuny1dYhY11tHkbOoyfhsnkNoCS26Yep2l8aG1u1JL1yNM
QrPw+W5x5YlHUjmZu6+zYmP1/r7uqRU00+alnynQVeHRzoOfMKRUoiYyEcIGbaOT4HZkA98ZoW5E
JnU/zbDWreK3oiSMXDjxnTiByhiYqIR4TehoXAu8EaU1rA3Ue7+bV0z8rB465gQmm8b+xjq6D9zp
YKYMnHP5lUwdEA2eep3SvtI5WDD2dGPa8m58x1mFFMz2rgn3Gl20EuNN1EdfeQe7HsZPZ/gImP02
gfHBXm/V97wInXrDsIHLG3q1VSPW9o82s0KGjwWte2Vr3dYs++cyCbcwtBYn7HPm5Nq2K9if+GIz
sorXda4jWrwZp/zuNNaejNbWpx2rMRMvDMRTNzvPorVeJtXsZV8f+ri/pQaX9NiErwpkRAQX3F/l
Co8Y1iBxorptKd97mJQ98fIBSd2Gz1oK/sLA/TvNw84k2R3YZLIMMQNvKOsvy6y3uFaOLMxWdLSs
F2aESO4h/bv23N542DcqTy9TFV97PzjNM9J0OiZQKlK8vj3U4Pynk8ljw+sxTqJtmpjfQ2xv87Q4
GeDWDYLdTuSTBhP5NXCNvyws1yFU8XR2n20j3OrN8BUP1VufdM9Stb+W7FmlxVfIbpAWg+K7j8XG
BGXP62/d0QqfBjg3XHszjZTYwNxjTZ8/RjXfbtYkBw2La9Kn6ykPX9LZgd5CCwTdk4POtQO0iBHk
CxuNnWpUR/8agTO5ybSzYY1cErhnT1psQKBJPFPKY9CoiCR3+lD2P7xAt7ZNgQ2OWxWBjJuzu8G5
j2viGhspEeHaM/LiX+9CMnMmxcEdXJDgziO4LMVWfozcIy67Vdh3a7AG1yTlU5is8SNkROibykSk
ZL7suDg3JTqBxjIiip01Pk/aL7DrK2m/D2gSNuR5xAVoX2F3rVyudoN9ABawskCExWinYxFxw/yY
bXenR3Qb5M1VJMKLRL6NKlRpAeE4LZ6EMVHHMxwYJ19mR7wU9D74XbUPtHotiBg5qX1eKHWZeO+V
YnGWrJvcv8yp3KnUumi9vRFm/AsZeVU01Pv0QKEebLf7mlr7iGUEOHrSnApdvoD8/jPoq5Jhw2Aq
9DcB5rwW2SM730sSG5ihMsCcVlneAnrttL47RxM1QBkGz4a4azBtC4hasW+cqdjbFP58kSrellnw
nvGUU7zATpFZWHC1ciTFP9JZN3azDUp91ZUT16fxAMj4qKR4Zx1yKJT9VQW0hZRU3RVwHDTlvsoh
3WlT8ybD8HG2q5tbFhMCvQa3iBPVHuhAnnNrXyJxA7f/1h0qFi0Tl3f82XAL17T4BPQas4mLK1L+
zLCV68XB4kOusGjUE9mrWkJmfrhr3OCs0fHUlAOkjimLQIpyFJuyenZooauox86M5JldHt3F8j3U
DG/a5hGmvZSLFxtaLBFgoOBOioiOzfZcEbvEDbZXCZ07YYZ4zVMaKOBQg/Fd6MmLG854Tc0L7bwE
idoTe2f/obYzr3LYKCj76rjiKW79f+Q/HphT9i3GlKH+C7JFFaKV2ZkIUiH3V48xEciJ93CXfRZw
IG1MDRX7XJ1omZrrLTaMld0QJsQFCB4cGXnaJYP86KYl+92vRPVDA+/WlECRSU70VXNw23pfOtOl
bokjTTJ7mFkm9SPfWAV+sIrxB4HUjlPCMg0llLZJwJZPoZrOOImZ3ODWUSfpdxAwJqKj7VNAVDbo
2n2aGxuH5a2WWAiw+llmwjMbcHnUv5QjIE+67Up9PWfHpDCx0CONxvt5fHbkuyXQtR3eRCX/z3us
ulXeQtbAexw13Hs6DIDW0pxnrrSAnFaKY5KGHKCTe5pDPcU/Z/G6LToSjy7Agg7Im9z0eD5ErdYI
CycniTe61h3qiHt67ieXMEb3CYixAvoBVzxt7KUCERCQzV6oXWJOmvmq691qgp9jtdicneKzpbfM
7fo1DeuQZVAraKQNgz+21eBdXnuuc5zj3v9hxpEwmImlNY4xjlG4kwbrlHbU1swBVJSbAp3e7uMH
0akV1sAzy+0VF+NVbxBodI1dTW2sOx2Br2zyghV1LDx7fo1LVLOI6i32DVpYbKUVnGe73je8Cohf
EBmYvRBJLm3EUw9nwIftMgBWsPCbCX6CitYxzNSb3kiOtpscfaOFjrVx6abTQKLkIP1CkuFhzqoP
JNmoxA7A0yYmeRUH62K8htHENiC5mCPhd0CZBpnk4sad/JG5cWGp4nax2LSDKMyBSwTsbYvcm+gc
0yHeBj21RPm+5kjRuL7GBHSJXyfUaOafBbHjBpfgSN/ElJ1clR6b+dhDjdD5GimA7IhFH/lsc1XA
vgEgEdWSVwJV7jONL9iyDC+cKKDyY1wksznRxxPIjtnWUjSHKqo5u8E8pmzJ8bZbrJ7sFtiewSAJ
vNTC+OQD78W/R7CLzUBas10M/DoiBZnh9GOvgqJS6QcCwcNaCRgb1pSiwtSDcez0ydj2A8qEMtr8
oA0DTecF4TeS4tH87YemWPUmQDTKYcPllRgga2nU+wS6i/QxAkdwKNfhL2PS3zWK71yx8GN7c3SC
iN+3O5Nf3aEnLeU3uE7CV9w43EabqwT/sDAxg5rLh1541NDTVRjyMC3fOOuYx5uhpJ09dNZxo4AL
689dU75EviBw3hAPTrYxdtOxBJQv030UjmsGulND38xg+3DJ4HDi04Obr6cLgwXznglPlqGipGlO
byWnAUxzKNiJjB5Vae5Jyz4gYpvYdEdcZD2eHb4eW/aLK7I3G0PbtdVxcjqY0K/9BL8UkEBOdVMn
gr+CBquOKQbO6GuNcZfpArw+vCAcTWZeE2uk0VW1d1tanps2m2g64+NZ6fRAFk31VWO4C7JgZ8BO
gw7g3yuThywrsYrSYokB2yPnfrCi/rFJfu3ZugUNVjoCuOjOwboMxc42ye4RVA1CBhY8HiRjjo5F
YKHlfdBTEAqWWcYwmuJyLc35wzJjr0qcO4Y4b6w/Yb96GvcUEdSbqqp2rhx+BuZelr4b/tOcPdAV
EYsSbGJSj48x0C1XT68meo+DoZHKEU/pzbGJ8CcAPeSX2rupgupCgSSgAz2s7sZE/286PKZEchLS
nHr5SwLUY5pdJ2R0x1kRLH/K6MKgFhtd72y5nBBRdSxTsR1Cdxs1E4UXFXyN7l4qA/sAFddjcjFE
/eKAseKBpAGQH4BELVu4DY5TWGzGWy34/Z36waZjLMh0pNZ0nybZkXPyL0holafFU0LB0xjwwUee
JEUirRlvx/EjpuG3iEhRV/k9Jg7Dlm6rhZIVZLVquv5LQqgJ4WaHbCKlVeImAovCLqFD8rYo48z4
17etfkvq8WRqxRHUxQNXmU2rw+dHzuy4IztAgDnhVkmbncJ4wDS6bKbKBy6rq8GdvlVZf45Bj8Bf
gjcgQefjpNLVW8FLV+RPNW2OLbDLket3EtV0fAa72Az/oS54bZUfB1Qxk3PKiRG6akg9Eo/2X1Fb
H5H9VzAB48zZGzwe2A6WSjLM8m9V/jkzU0R0nIolUhGUa5v7gkn9EzkGir5imgM4xnnlw9jepPGj
GjnFE3wJUX51lXnxRfgI1mQXze0uqNJVgHjHl+U9bE5wTndtiFKkZU8RjVEd57PLEqKmWCoUIKRi
gdo6P6RwGEC2oo9aLCdhusX6HpDI3+TCUdTg0M689+dpD1b0oQ0/zOGeAw7t5uDXgjohW2yhyD9j
wicJXYJfJgHr888fb5ZdvjUGsKJIeX5k3Gd14W5s5vjA2nav0wmiOeZb6w6Uk0Avkw4+FlA54PYG
6Vxp8rogNe1ExMJuaF9GGXqibNetVbNQQa3axh1UOzGfbeHfXGSkCUphMgzXMe/PPFiU7fBdo44S
Lut1wl9WMT/qvHHi4VTQoznNoycoCHfrE+mRbUo6AZiT1LpzQG2bAXGp1ZYmYovs+DJ0lK91WR6M
Vm3CYqebPkSr8dBiAnAFWtdyoFGBisEIJIa+9jEazgN/uukjMbrLKADxSxbwCoymkE+dbf6qONgG
bHIwCqwKziZsAassndZdsmTDGniC1FEP+6i+hHiz9fq5q+nw0J3HdpmaOA0EoYWJYDhkzH3t0zUd
3zre8LPjX3rfeMwYdofp/8496sF+wog2QdCPQ1Su2dCsJ8ofmcuo5/ot9dPEzytmQDF0szVkJByY
oYIW3W5JmAhAv1aZMXz60basYeCVjfnBsh4Ala9o9rMjKLNx1q4AapoYUghC0kBXbRyOTOTfcngE
puQfo46JSDZufTVkz8oEVfnVbIW2toBJLa8Ffd9kijUIbVlcyWzshm5UXTsqVT60bkK1CT4nAwjO
bNbE1wcEAv6DVGgTsd1AGOS7Ll2NvXdCm0iaDTUUD40TpnUrDu6ASo28Jd9haxVmGMDvbYhDjmaY
VrNoZcdWaxuQSH4hxhxdkBpT/9MHTABtebQqPkf7afFBYRLczpr5U9gJnTaNp6LhlxPTq+q32l/i
kxLYbuTRM/QGtBJ0tHzMtP+nFuzT0w4NhZDruM2cpQkgO+lOfYgZZ4YBfoXk25h/s4onS/lT0Y3G
hcDXG/40pNOD5JXDOZaU1SvnPaSoPYUu6EDaGhHhFw5Qynwx4fsICIZFkzfqB+JskLfdbRCbHgMQ
l4Nn32VNo6ertvC3aRUemqzd99XIjXupfT6UCEQxYIWq/jVK52war3H1QRxhLQNI3l26SXm5+UXA
ng5Ce/PgMhS1Pa3E3T+DKvIG1zTaEpIHbS9cHc3+xQE15zj2hwvZ0XRpcmtmz1p2aA4E4RhTR3Us
SP3Hy7yXpcfWcNjC8bfCTVsJVIDahNGarRvMg12NoZ6CQc2t3+zqkhvmLmvdx8j+aI2/tiaojcsD
XFoYiWdFjtdpOYUog7Hpy0ZT6ROXqPBJmd+dyF8wKqwdk9IrGti9UnuNc2YVQXXvuCixjDhlvy3A
7doJjDF4ZFmR3cYm2ATzK5rj3s95jBXsNvcFguOmcCAPFu0/mZFIb0rES8vHrE2VCpY9i5v/yDMy
Vw13DfxmTu01ZvE1QjBt9NKjT8TL+n7dAx9F+LDZ9MJWWul0gtpW5hW6tUzdrK36Qxm/B218gce4
G2jTMKd8zcX5a87HxzkNXvUpv5bVP8f4KM3Ppmk2OYc7ZiAMoM1j6oeY6q49D4EFVCet+j/XcB+H
ttoMkUILI8hXrmrL+nAr/4Xiq4eE0ScfyK+0ygNd/oh84kjqwjpjq8UxxdPNc635Jx5sOqzoZqdv
OsEFLm3fXmP9fezGYN+ju1R28coT+KT4ahCVvo+6eh0Q7RGdjgYCTyeplYjyjRkk70hrN5tG8ZoU
hu1A4dPMJ3uYjhptvZkoufPZJN71L2jxH/rMnBfOX3iRV9Jn2Vo1e9b+F94lb7qen6JsvJBGvfbm
m120JzytFyiB67a3tzoVQyrMdr4bnxOAL/Q+fnTQ002ShAELSxu4zuj/REz+MlcbV7yMbrL2B7Ge
g3ATs7gslmWc5P0LKV6JF2o2PA1io7bs51QJw3JE4+Q98c+lzq5kVTWzT1fhu2G2XsIugKsAjtDQ
C23l5RF2I3IcugMrhS5C2b8o39iERrfGTr+pwGBk8BhG7N69teDT2YSVhF0IUM5Teq9gUUcD6j17
ToXnLCuc5xj1SaHfj9rrmMyvVuauklnb8Xd61IT9bGnq3BBlASxEnvk+FyZyNZ4ijA5UNGM2RKmq
7V/lPpv1d9V/0mjcti8uv7eDohAAYHdQXsjLkJ+dH3KdtFMzdB5K77Ysj7r5ZXGd6DMA+qQPXOZQ
n+MKBM1GRvXaqOmMU9lfmZ8s4sRRa/+/0kxH51CN9yLBvu5LPLEB+oVuQtrQT63VbKpMuxMoutbw
NWdCnBl8JIdvRPA9G0y2TroPGWLS0NymUYVDDI1utlcwQ93A2rasGDpD3/u1vpbtxW6jVSs4/5CN
nYnHG2aJ1ZeHQu+wdNvEB8fDFFPnqCUQwLl+kIuwitgzl255Qi88hdupYNkdh/tEvuFloptjUfPF
JoQfiWMcLhb/8db4sTnuWcs8lHG9q2fwEla6TvLiaC3wO157+byPnBSXgPpbivTCWsoVd0DPFG9h
/EaMeD2RAA4l5EqMdcz0p1mjOzsK706BsxfXlSYfaxE/pjZGNKjABPpWOJVWUzZwdA17fSp/AiK+
bjyenJzMKjdDL41v6F/7QmTHmXuRqomy1s2dRN16qKPXAkz7QCfCxB21OZn5HsdxQfVENrrgGK/V
eAzMZsue5VBWJW0p+g5wDc0TWvsBif9gJdxYurXbWgQhIUrikD7VRLKzvypnxy2fJt6L03Ry4kPd
f7LG6mfQOdA6UbMiTFELgn/8nmuuW0V3s/RmjaZP7ibczvUPtdqbFB9TbDnHYcEdDdC3eOdiG/Pj
a+Jf+/l9AksQ4jR151PY5XRPURHtD/SmznslQHObW+T0ijWmdqJiouUDLQc2PUbsTV3IF2TXuaeE
5nYJWicKS/zH6YewjyJ57ZPx5Pq255b1tjSHbV9eQKWS8jJw3OlbMqKwIw894RQoJU32Lt12NTFI
GxmTFum58YfU+XFIbGoEQlDSwWOQTrtJ+XtVGW8xBg+7dFetw+sDdp70T33wm4fIkcsJ6WAJ3+p9
tE6ptXdF8eCPL4qnWr/2BOIcFLwo3kbITcgYnlBMpOqSJt8mtDvs9B572QfS9tu8PunaqbS8QZ3r
mfEkOzg9frBbBrHP+IG5Is3rHP9M4h60bwSF1yWrmJAtfzo/CdhhmmnvCzzLlk952IslX7vi2TKe
k1HzcuPHCq8lzrDS3Rn1V7T4A2VPJTT5Ov8vg7RYW/CjsY5r7XaeWePwUxEfXI2K8g775mK2lNNE
hzV6BveoRb+QvbtyqdZjA/sQBidm7wdD/4rr97z5i+wbzs662k09NtjiuehRXMtzVt1zE5w+P9X0
OkbfmW8cFQ0vUUGAqwnPaVHd8L49x2P3mpWul/ks4YLfall9+QNsVWJbRXfJ9X+heKxp4WTjSQaL
Ulb9SRTaoTQMGHcTw57bdfmGQSW5xUOJA3G2Xm0HnZtbGsxW/peyTe6mHl7wOdsPNeWaWcabpy1p
QChsIGclYpRNbbsnxgJoUe0QMNCQX+wkDxieqFLOiKYRPvm2acBdh5kDXKnU/A2mR22tqLe95AW6
pdKZJrIsFXusRNlDlWb6JsrscFtXiIEFxLnNbE9k1VRWkMggCVt9F9EcLeKgb9203ky+x3T4xZyT
fxclDmE6mux/IK0sWAOAhl2KO7WImZN0VvnNhYkGMBempMq1r3FMS6hZ8G0F/DZQ+HOyyUeHvNvH
oA6WflQpvZ0jJEVwwCY7MnNMqdmxvAYk/sCvHKrbmASeTd5tjvgbYZvMspecP5eQl6WcBtsxRaLJ
QZpqCTiuY6ZOHUpUvVgZpmabJIo4nHZddLcmuTaGOhtY14Qmqc65E4V80GZ0LDLbiZGf+oKqmyQl
pcbYTFSnya6iUZtc+ylQKGqkg8a6Dv9fWY7V9Dn1n7iRVj1Y2HxkZ0XWu62RiBPsL2Oy5DIo8/V/
CkQzm1F6YECgcZkT2iupG2rQA+G50mHtyZmAA1+y1grXvv5Tte8lOu8EQtSB30R6YtPAjqlxIMpi
XVfuqU1IFubAADOdGQsjY8/J5i/cXZ6xkTel05nbQvqIByjQCTJ8HUaXEAbw3CPdCVwX07iZFZ2y
1FVr1FKPZLKLghRvgwyJzS6c2huEMg5IVW61bDpT87SPJgZ07peWGrcsy/YZsv/z3IvsTDfmtXXH
Lyzg80FpEuxr/W0H1TWEjMeKdKfpev9gxtneqmmHKCCmS5nyR5V3PrZfaVPjZUztPuubpZ2+urS4
SBJZ8FbPzG0zZu9jZL+Kke6Q0ofTQxa2Mt6jhjdcYrrEaK2XeRSkTig7CYNDbI8HvbEPJvBJTht1
Egr3czuz/y2MfylVAY0ud4Oo1oZTgeHnMjAm31FNTU3vMJjM81ecqZMl3b/OHOG/5pg0QP1g3poI
jkhqPOROCvFjFzmoT8wj7JLM/klvyMJhns0ifavTzBZZMqKRufhCfbgamraboatgkf9t9Qkdqgnf
Zq7p2jBvJeGFptM3fVUsHltKQPrvScUk+Pt7yTqYwPcqEgZmNv8Nc8pmRLvSo+GNTPqXiOCOxkwg
xQAsZWbVaNSvNsVx9HTjKKj8LymDx9bU7twcMZb0577jHSH1G+IbWxW3Y2WdsQ0qpfNepg44cnXU
a2J33I0Q2aCLpMdZGIfKaD7VKLh4mjuVty/MvBstKX5BRO5IU15qSZmkRT9cH12yYobHjaPFwL7N
xwOyKpxApVKoMqpDSlNIuVT9AZLeaAOowe7dVPCmgnFd6vUlGPnwgD6ZPsc9n5llalBYwrU9UAGN
dqiJlx7Zp4XokDbFcaBdpZqew47yygUabeCMW4RWg9KHNuTFnLncrzF0VfRO18ZZU9FmnokyMhKl
OiTpEJoeq25qY3ZS0cxLTp09+VLUumtlxlhXrMYgOVcmolypEUyQlfpdZnBF/MSe6l2RBxv43E+t
ueQu3ot8/o3hThU+nYD4+EqZv0+84eVcYeouyeRXjOvBJu5NugeJTlXcbQ2kSMzrSJaHXjfeg4n8
f2bci6Y4kRHgXRDjISmBdD71cfwxGBAJ8KONw4cQ6hgF4ujCpJNhsCFueXKt/HGa3KPZym2lx+u4
sp/a2WJrhLhUsq0wsr2SAzvacT5GJWXRLSpzYRI2m705B0pgxfW1AErozg7ny/iAn2pn0rwEygyb
P7UHTgMQ2fAYvHGJlA9xCxy1r88m7J6xsLjKOatlWJwaWK0NFHW/KbacMuvMRFwcAvtIXwC0Staz
Q+kcM+27zSbWK92tpYjERT01pi+9Mc5h78NJ6c+DfGPXRWZq2E5t+C8yxVH55mffpFvus9wucPo3
Pz2w4g3Ep/Vsyk85RHcBiFajZtvWZ2JtgI8yI90EHb3bYVY8TyJdJsPD0C6JGUq6q6L02B9RduZQ
4EmZYsIireohDuD1rRc34zjsWqY3ogWvcwQ3Drr8YHFwIeBQ2EI9V4LRd/K4DkNaN9aCmpm+dDfS
pD8yBJkVvOmUMrFlR+Lov1yeekfkR94V+xj3i57AcjbCF5MH2DKas6B1hsMEvfShm8muAM4Dj3Lo
KGxxkhTEMTcOcxmRh8dSo8PET9elHRzxhJwlvvWgONMd7YmkerU1dch7HkDN4XpaouOO0Je0fSuM
ja8DcYdFjZU2wMXT7YqZy7KaT7EIf7qZZtOseRuxLpDBfZgNgzKn+gVaD+Hr4C+zrT0FhsQLJfpz
vA6q4JGczZ0gyH2u4n8+pVolsORx+o1QMUitApKND0GAsgSFG98hsOps1XUsW9OfxqB0Cy+2gT6C
VEiK0HqkzQKSAc9axhpONlBx6R3XRmcbWMEhHFg7gGCh/fJHRc5X7mi3OiZ+1eO3QCnzV1GWXiz9
SVEyqsB5l327dvid5ED9rAD/mk/HzORS4TT7QKQ7Q/RXYWtrySmctmoXph/aDHpbK3j7TPiMzJVU
FuU/446KmH1nZ4hLztfSADEBuIbkQjJKgfqMzrAMvkNMCPI/0s5kuXFk27K/cu2OH6zQOZpn9WpA
sKcoSlTPCUwKRaDve3x9LWSZZSiZLNEsb84yOhcAh8P9nL3XBoZjhQ2x49BqKzd2INzsqDmCbFc3
fiooOf7SyLSI2IqY1DDQgrIEjePcEvYPVW1ffOWx6qO15D8qaUdBqJ6Xin0AL3/Ui/Szs0FVUOdY
KWH+EejqbiiH9ej1uyTrfiaW+/FHzVKpH2JFmpedWKMAwslpE07EXiemSu/pT0lMh4JTpttShZSB
o3qTxz6FFNC9mPTYJVl59LOAor9FcaEmYkK1FwPoT6sOiPOkiu9bm9RI161BtEfL1lwH1lUrxwGh
XcYOpYv8e11gHUQ/VaGWtZHh9pJ8H9fuySW3trDlO400gcRonwc3ISwv49+J2T7rt9xcsm/ExISf
eRLGHoMmTVCjxKPippBl5qWIjyIcC008WSWJrfkVxeWnJIPOCutdLtXLokQt6hEsoTGJXVzmOEjW
FZmqEl5f0sfmvZatPY54TZ7wg9L1aMNt298D6dp2MLXwkGu4eRERLQJSEBFtz8m6P5RkiwREcakq
GeN+fBOQv1SD1NGSYpiVBc4dy3c8DwbsYN0zp1ZaRoaXUS0JpFogF38qFI1mgIdIfSLsY4N0KX4n
KgIlVlCK6xQhbxX4uxI9jNhVnXwInlq6IwTJrAOgEzIuoZBP3lDDHtEFQUMc/OjPasCDTEAxlTYt
eA99U+pTFeXQx/XWi4mLZ1H1Mn1htdUhopIbxeYyJXGipldZhcFtz+62wStkSD6bx3Hnsl+degGE
aD3ExBmXnfecNZjWo3a46dQIBot0q6XtgoiLCr5GWDE5MJrglpHMR7liRw+f7z4KgXvZIZcwbEec
rJ5vrMt2fIMHSsiQvxcm7gx4t7Wp7zsE+CHFaSXT7l2+5K7trroJrdre2j5pCTgSpFBf1NldI0FC
VjDcypO8C3zMUFY/I6/dhzaFhZpPIdATzsIuXDjyZmO8p356L/D8jLC5ZtKEPgRmmEF06WlO/xEs
HBBgNiAvjQjSTN7NvF77iti68HvChJ7KiDM0nzItBDRnagyYzqIR+5US1htbj+e6Ne79QVp1anIo
iHuxg466MqFFGvy0EEG3O2oHrCuPcUmgm5Ld5v0vs44Xsn7vF5CK8DJaOmXzFsWC+R7V+o3P8hGi
a89k4iVLgoyLdpMkYpnAXB6iH2aPLc2Xl/GgPwcW/DhAVGj+6ApPq4/0gkjwwaU5ZAXiUdNg+Tb2
E+V/mv0IgIVykA2cpdYbWsfbbmwp//iC/RioJyxpA+sWH7+xfAhCkoyHgA8bRXlkon7AmmciCCFA
98VL6P8N6FqdhjWaIpq3T4MA3toUPefvkQs4rsShhdyvjBzzLHehGCr3RZfeDFj5B71iOXwuByrZ
6FgJrUJ1T1cHF6ocu46lTlt3vg+IOyRKHKxsdMDXg/apBoOTcLMaQadRYOab2qECP5pGOwKC16xN
wqVqtlulEzeFPN5Anl1psX3b44A2LMH+xmCe9DqMU1OmjKMvEsBzcGe2MP5XPd5r1ImozApyhbpt
ZKbLKg8IzQ5eRN4/yzkMQsF9IKmNQ7HCu+kda0LUG/m+DN9ERwvZfvGocg5GuctC5ZjXQqcbYjy4
So7VQXHfuxLojjnWzxHFchepippAsxhRQK78OMmewRBRqzHkV7UN7lQMfDPkXZ+V7QeUfEk9j9L6
NtbddQJ6gK35zViVe30wbNh98iLLul0y0mTDTjWT/ScO6rQQMBZzJrcMVJ9Vfgx0bZPr4GEoXMmm
DB6fyR2bj4AAUPJQTWj0fG/G0tGyCd9FpiXDH6ti72kwlZ2mugvVwII9ECQrxSzuxKRH/NqUTl+n
O2uI1wZ8djdvCtqbQOym3auLyCq38H5Miv7ci48m3fM+U/cWnd82fx/o9yflCDnAdeJykuNSINOH
BQ2dta+zEVSVfR1qe81DL9MXj5mLd15pDMg9VTTrcKdkhnKT8bN6w7g04hoWNSuBO01lNHpFVaDk
6pc525CcUGkJMbOh6DvoLseYF8Sw46fYbdisUXRKTPYffb/somEeVc3KLMZlRX+kSHTegWTdoSFB
S7z1gmHljcpHI3O75aF05ORd+N6LUK2flTrcuwF+4DKaQ6k+wAy6xY+680P/0fU9cOwSKt+cUgee
/Ky+q2zKj96n53G+bIIX05b5UMlHzcJG4vJHvaVp4f3uaTwTAiXicsAL4VHJMPfEImzsnEan395X
EPQKL95YJdTrUkk/vMZ/9wY4eESczMZCIaw6BWYBkSEm2h6VX5Cq73B6PvS+XVaq/WSGGiXtArS7
DCRcSO86JEBUG/5bl6VPganusNXTo9X2BlsLwB609uw1HrINZBAK3LjweEN1V1+60xfeapDLTJ37
Rn5qvGohNPW2tYA8otGuJCTQ7NyqLrtr6+RQTv6G1jtUUbywWbsbWg16dKRj14P4DuJlGXPmxERo
oO6HsyzFJWR/kyMhmHWE9ibZCygx2OhkcXiopPS56lB2q+YEvy4CCHoZzWL2LGibDo0R3iPfwjmC
qjYyZOBgeXtjgyLoRnEkAnNn8ZhcQ/msCFKrUPuK2p0ZPuzpllZ3oEXtGoObSl24e2+k9i2omw8C
NbeDXjyUPjvotqZ/q3SkBYBdU2DUZibZG3LL5k5zd70SE0AoTOJSjFttoKXT9NoJ/g10jOgmm9pE
0JHerQwlrZ9TzfQLqjHeNNV0FdKKJklEDYBE9LScQje4Tn6dzuHUgBOTFXdEAIZUmHAfUePlyKqP
0CCnd8qS06nbR3DFvIqDtNTljyOic+6TfopNv5xbWExRaqpPmZIchiY6+bWsk9vAmhxD1R89BGgd
RCuvfHMtG1i6W55EaduOqYq5lNSoNoJ2hrxW5zVRwIZgSQP2swOD/orwlywkD3QJoVn2yiatAv6i
uvWqju+xDRNQs8NDk3k3ti3takv67OANzb10/EhVcLANbX1RJT8lO3uoXPFzAAcy0ozvPagbup6c
+sYgZy6B8Z0ImnlCwk6rJFCbEyHkuUj6G22oTrmAT442vHES8Nk9m7re1O96I7+XrKTjAwOzHvMZ
2T2TUVxq/QBfXw2kneV1HQdiskAUxbaTNdL/iGicigWLPMjW8LM0ut7hJDNB0Av3CFx8YpvZPIig
viFaL2tOk6l3hMkCLTjtjE1MagZSeRSRbm++DLpEsmDJrSnvTb+LX9umRMRYKd4xb3gEfRE+dVb9
0hDXqLeVeAMeoqxhivzMWVPSUIYd5mX4d6mHj0j5RaLcaWTcAuCkWAD8r7HrV5ibAdtQlQjzoULK
LVbwNtdwDXaSRHnCSNQAVRssLasMH/UUmU/jtgQGuzXvtoHCXVIaKqFjAlixZrdjqcw/0gSPoZ6t
gJPu6Ve+N3k71R90YI3Cek9dSiJj9SuHl8B1p/4PjYa9IlOtzllpmZitTYE//UwrIFqNR/eyK6S3
GkfN2NOgt0mUlYHjxLRYZ40w0V7wdUSrh4KKRjosWNbhl1QrONNSKv0F3SekPFuhoJqijnqD/Nyq
0G+KkNd3kIb81R6UYT4Kq0SdGtDoiihY1q5+kyr2Z27DDNWah1wiVjHROQ2ouJUkt/IJDkE5MsL3
NId2VdqYXry23FFdp9yTWjs3r5HWoKIJAQ62qXh1gZciDT15JWh1OXtsUnmtqPAeDfwkDlUvaBb2
ZxoYp94sgDJrUxhVHCbEfLdYYKunYSiODf4gA/P0LKqqDehqSKdtuCM9I+J0q2NjJg01N260XIDM
LHa8/LuxgT+NirmEtRL2xa09Djej7fGl18kaj6U7IfVIyvOVYXk8r3Bf+fUu0HHHNmG2NYMQHmu8
DLV206QNgohqQzjjfPQweyh6sEwSRMd6sFNIvQIiwK7bX/ZSNG8jvmEJ8BUHrthtbrt3tK8wLZkP
WdQvcaDjjmgJc2vAvuV1/CoL+b2Jxx+sjjPKAQst4ucda7gw6JhwMSBYUro3A/1F4BsUYvmOVSG6
LExu4J4a7FicdqTc+uhRwKwVvjGhC+gaOmpmlDfRQPPYbZ1RTld9pTs9xD8YHLtKVU/pGLzarvfo
sk2KsVy6EpRJg9lJVyegulc9eT4pG8L67HSM+lL5yjXfy0SYULXFIByZuoOr3gH1jHfFDlbQn/ci
0T8or610v0flLAXHIDBfNXwDSo6sQjYwa4r8KbGnLSTruVJuLeJalEDjgz/iHRjUT+Idx91UT2mJ
nGe7PymA6OuZsYqIy9CeEz99D5WWJhN6GqwoIOEffWI/TBvNBB10stPSnVFb9+6Yz0ktVmdKGH2k
CXcldR/YHny4mbiB9r8QNWHROpoTDr96kSyDGpd1DyJj9G/wH+Qzwr9fUpNAHaSy4FwXbaGazhgL
bwE4gbZU9WLk+1out2PVPA4wJAfNfua5f/RB+VonAZwcjrlDThQrUD8p5RBvMzURh6LSJaRlnA6O
ACQS0LIz2U1ePJfXyB5DeB/NuhTVrWj4RgV6R72sWFUEYVaV8Swr6WIQ7S4qWAdjc900rCKKr/LB
oLfv5xZS9/i2FsamYdUYouE1wdSHSehQJ+K9MpsnPQIRL6s/EspESYriUir35FCeSOt8yBHtqHX7
oxMua5S6RbJ6l7jDvSx373lrvGt9DiCpthclb5RhIvw3SnroOWyocMCL6lburujGdVsYfP+7ZWva
x4bNkK4XjqnUnGhU9ihyR8oPSJA20ndFP97Kvdi3kvkaNiSGJaZTDflC+JzMCakjxZJqJA6aFIdb
Rde3SbU1TLG32M2xdfZssM0wvcnt6KUjXyNUy0URhccyAkxVYTCbW32QOC6ENMeCxlAxsZwakfys
jekIV9UWggsnAiYnSrSVGY0/wXhBGarZsPS+eysrpPdI0R4M0MqzZZNNtI2xcIToFqT2djQ6Qhrt
jYkJjqtX1ynL58+o8Nt1bQevVpS7qyx0zWepsjNHyCWeEaVCbD9md7Wr3JhwRHTfpinXB1waPJhS
rAst3Qp93PR9c4ti9yBsOG06VSFCaqiMdI9K37zJUMF0ph0L70Q62WkW8R9uch/7go9pvySScTGO
+RN+pPvIlpaZIb80UcdcKyHpB57EYc9c1YX3GDUmovBiBK00vA/+gNlvOKQKxpOM+VWHW+I4lkXA
ymVW6LdqcceDALlyrCP1ntrIfphWg56q35Ds5Ga45++e6rx57PNk4VMMYp68aEM6F7Vxk5uA5KRG
d2LiHkDGwijGRlhnxmcb2o9yWjzAw8f9SXVdLZvbLM0XKee0YJDeG7Cms8KI3ig7F/ifrEPuRyxD
cEA8o37v2vJJDSgfE05AUBP7zT7Ye8RT9VP5PxSbePreyDQ0XFLJS3zCumTPCvrsfpfe2QaS6SSE
AePicp1hjfgl3JxI2tJYVhle2MHPbirV58gKsc8i4nQGT3OHpdp6llqXuK+y7ld6xjvM6QTp6kDc
pOryuWxzGfODjO9OedFTA0mV90PI4ylOgC6qI+y0VHkwx2CRd+HOzIYD0YOH0tBArqEa1Djb2UiY
WjQRhgIAgujnu0LWP6xIVum/ErSZZpN/3twYNdTkCIAsWiA/rzZagVfd5NPctEhQzemkwJZvmkBv
Uebf9VYPeRq/mYXDOMOsnE4tAbcbHpMGmq1nrCyB2CGBdil3nHqTjsznEc5OZd0Qk3erVgU9VheF
XvJHxBa+W0q57roOxYOIqJAJ/x1JPWqM2t5nwUAf0zKQQEy/V3rjbQPKOgeh4lftY8cbH7fZ2pdy
Nq+YsWliOGlm905u2ocq7O+DBhm3q6vsPl0PtY8p3wtcwamEpbIM36MivzVi6w1oxJZt39YPTW0m
IdRvWm8VKvlcpe9lokNKwupV96w3IK+cGIInHzIe5iYSKOnPTyzzuuaDIyLU1snIKT88GB4xXIIP
VUKbWK0Wul06oRGsbDSmWYA5U9Q4OwCma1b8huPv2KYwejykrO5UuutrVG+m99CQJs13EKsiGwao
PjZ7tIqPo6f2C5UEUN9E+DGGexzzCxeeujD8hVUMNy0Bj4ISfIS3DwvHprAozRfdIYeoyKfwacBQ
I43DQrOMJbrcddU372zjlgWf1Qh74UAZR1jVXZ/6j3ItsY8PXjjzL3Pf4KOCXLywlZsoTbYu/nYt
VbeSBGsYgoSpDIsR8J9f5Iii6JlAOMK4qUcHzQ2XpVxtY6t/sCfTB0rJUmuXbNIhlfgrdgV0oKo9
/cYX19UhrHpTNwRaOd67UUBWN5tn4Ht7/AM3UU3GmsiWNg9LjsdFoNK0TKB+492ATAONUj96Svju
TS0DY7glmGEjRaCb+XstSiSbj6BcYAjSUwx92CQ69JrYyQ2yTDDW73uDzD5SH9WOL5ZULHGfAsdg
C5+H2dIAFl5lI7nkQEjAVm+HoNx7cbukauXENjJmlYjgYLwp6meVg1Wh9Au7KZjz/U2uR3ecdhAb
e/VrDQU9djOkXT9tK3kYR9CYSUxtfzTBItKTCfPnorMW+NA5DMZvKUGZbNTInCM6Ft7w6HJajKjf
S8ZSaqpnyTMONp22NrHWcpnOM4hIsUluCsCJUNMPw/Qdo0fK+SK51ZCTV2Be+eRCCtBzGpglxizK
YpXfrnxfhodi8UzzVZ3TP42AerWS8qNiyXdjd2WG6l3OZ64MwnUXF+++VX+0BVxdiKWzSbfH1/OQ
Kaw2qPhDM9z0hk9WcswI0sIe4zspsStHs6u9TteVWsw6wK5sBrbseKBEkH9qMKF0QMk8ggzCCwNs
PQS5ZYWrLePAbsYlKqTy1bfbUy5rrLoKeo4G5iAkGQnJqO+He77N8AfDOy0jHcyVqN2C47nHpAP4
um6w2lQcKZRPK8EpAhSSNL859dlnVeE1xrtmIovVY/jCLsqYGJFYI+JHtfLuAiUEY0r9oAp+Cbzw
swCJNSzOfSLwAdDX6ZMKUae+1E12JLa0aqfECRKShp6at28t2HtuQ2yMs1Z1cULgTIm69lnqeU/B
2eEdOCpewfZ25BUCm6y0yLncLn5u4cNQ4KMtWj/LrfQ4BtJdRL6C7VnHTHTHcNAfiL1kQ1+uFchj
tFp7HPcDP0JUgeTPcAyC89fo7RTPKf9jFPYyrtV2bprSEbjgTU9jdgauppx70nCrmv7U2LsjSIY+
KlkganxrMhg7leq2pGupqMREd70SPEQKGb0FGkxVPEuDVz9ngGFmCnLhQqDPq0332CP15VIgvhG+
LJlBuhEpDa0krZaJLEusPeEf/iy4mbVH/UpP16ZmL8KyecyRxCPJkczDEAS/bKa6pdqYWAdr63MC
nkcaGVdN+EvrFBxfWnWDFR2qU0KDUQpKTJSjIwDQs6zpdxQpSE/l6WXhRjZwQllQI+3+nSe6GBvv
1VIqk2iLQHZqj79ejA9YNAGMcMpaVgKS9wgwqbQ/cmT3rQ9HVFKqhVeSnpoVffvgqYX60gtzdGQ9
Vo92kNCnLKQe6YLykCoDFZ3W714UT7/Tq4FuhHuMguJWI1lKeILZQOMdb0ITbWyvCx4SpX4d+uZe
eBMu1o1oCFlzK2NVJvKkBRDR+jEgIyNcJJb4SCSTe6lt9E5BBm3JVI2nLKgEomMaJk86OfAqPhEm
pyfRWfRAI5vDcIgKOGQksZFPrKvDpm0bd5mkY/Ge963xFMlpNC+U8hPe5srWp/AzcHQ53+fntiik
u9EaT3VgLSxDP/VKeGeDza8G8QQ2p50piV98akAgPiOOz+QEqm1xl8Y1LmG6lPJLRA2d81VXI1ZT
ar9akgujidlUKALJm4r+R1Q07LUzlM01nZUIWZglKlCIVp4cJbOTUDFarddshqjHK+aOxl0zEPlR
hRJuIpNcLfr6Xc8yU44NUB25ey6KyIPSY0ccTq0oJtESDG2SbjOiY0mFF8KFjafX+q+uiJFptEZt
E1WWl0QOZyFgssepkPHTRvdUchtqzV362mRgMO2y+TSsQSl3nFFp7rR0hgqnHXObgzwxz8E87Dwx
vJuJlxu7OtcJbh7q0opXTNUUsKjPiWjUzGgrqxTR912dycYWS4jF2pLECp05ywVZl0oDKHKbdtxc
qjW7WSi6OUoc5rTgro0zqusgQtJP11CzB9Noqo9MKN0PP0maF1DhMmUoicjJzi4gXYt0XNDAV1/D
DmNL6Nnk66R+s1TA8jxZjRuiYDeirVmP2E+K0c32jQJebdbLvXoIJwZQUBJ6awaDunArErvUFoFQ
HhbNopw2gV6b0dnqON/Cl4jil0Tv45XXGaihU5Q2fhDnBjKavF8WRtveWlTB342OBG5KGq7YNdZY
07ABhI+RVl6ktGl5D2DpaiNOULIBX0dN+PT/TI88GCK6mDf2rlNN2vMudrY6xgEKfNbw59SmKdRJ
Kg8NwM9CNhjeJMsUEw2LOxIoGWgipf+l0QIISxKp+wlujv6op+jJYax7POiRTDAEsicPwDlRcfoG
FBWqdze3Jt9jkD6ZAI/UlTUMvkPZ1CCrJiJ9QBk8LdpBvpvyBs0WYDqIkrdwaNTb0hiJSE685qRi
OEKUIhD61FrEazjWSCP/S/bLxoh8Pz8BO8JdREGUHr0gsaYe34iqwqvFnXOE67bzf//rf/2f//2j
/2/vZ3aXxYOXpf9Km+Quw61f/c+/9X//K/9/v7r5/J9/G7rFywzk1rAMU2OvYin8/o/3IwVX/rDy
Xxwu4U6CpjrJ2bDhRu29JFp9P4R9ZQj1r0MkrchkDSHpKZq4TyUJTVlQPUPonBlWvdASnUocizia
xsfvB1auXZz215GrtugNgNT1qVoQT7mka0mB6Bg4zZy+9rJcEQOrHr8fU1y52OlH+nI//QEpgBQX
9Um3HtxxK3vvpbb8fghl+rH/9swoTRuGIfPWq2fPTPdRiwt2LqdyDiX1M/6BvWWOBXgurQJsp0t3
8Y8GtDVZFabA6Ts94S8XBbfLAM9L/I66glj5DFx5QSl/mW00pzoAz3S+H+/ihLH/HM6W/zrcKGt8
+NB1nSiurJtVve6W+pIsqSvzUpkm3t/v4+9xzu6j24CkCdWmP7H+z8M39t0rKtQLadXv09W1i7o8
Gb9c1dlrYGu5kQz52DMZMdU+Vvi12I86+kxxUK8+udLOmzez7+/k1UHP3oAhce2EQL7+5EJk9Z1y
o63b3Xis5qRCFo/QdhwYXlcen3rxHfhypWfvAFuduLO0arpSZak7yQKMjuxER3Qqs2wf7eOHxCHZ
a4nHdAV4nmm0MLfJnIL2x394+dNP+mXi8rFscsWlAgJcEAjOVl8E9/bRajlzOvQR5bmBo/vqDbg6
sYy/Duv1SdJLrj/dAMZ00iVJ9rNk02xkbnix+/4ir91t86+DFbZuBbah9idJptLY5RWOPoHQ1NXK
5sqTvTidWAVMzUICriBZ++tYittkpJCq3Ylu2bgEaM0jXbtzH43CTNmOC+UnNFtz/v0FKtO/ev6e
fh3V+uuolSrabBi17gSreRlZc32RrYx5dtPhDVn0i9oJt+oSbARf7ivvz6UPiCYbiqkLFbn8HzP9
y/xRMji7sLuGE7JzQqTyg1cbd99fnTG9gn+/ut9jnE0WvDKJksLWPzWNlGwx/Xro0Ipq10ptiAzM
ohtheh1NqaQ5VRFZOaMOomKM+gF5NwKGWARY4lDYPKNtSNeqhNa76BDkR7QNlu4IYU/LlAxPXtRN
1DaSQAsVx1gkgOObkn7XxLpJ6Rc1GXEw1QYDGIomKUQ6I5MgYlg5ZE3NzXdjQPoRBw4bX5mvAx3v
rRujtxApQd5/Csdy7aUKR0GmRTuJqLohyiCbAXmwhnA4uJ47btwYpj3b8XBpFW7oKDW4Dqm2fhhJ
j+ANMH7wBHD0V2/azX1bEFUrE+VH8VZWNySll0tb7fWDbEFKa8KhujbRpiX474/CNhRZJ3NWsc9W
S7U2/KFHHfLHEg0legWWY0ufYpks7X+0U9Dk34OdrZJY3y2QWXZ+St2NL5AXrVXz/vu59cdO4LsL
Olv/vCaSPYNOyck4uSvg3Gv3s71Dv7CkaeVIq+xGc9RZ/VOak6M8Hz6uvrmX1iYNUg6RHqaMW+ns
hopBaAjG/OKU/+Chzn2HwOL5uPLlWXADE3FZkzo/s66tUhffqC+jnt1Z10ystErH7tQMTj3Hwz7v
fmYriI3Uyd8JHF9X6+/v8+V1UWE3rer8R4LKX1eoujIjHcxYzo7MJzOYzf2GfcsO1x7A7eSx3GLN
7WZXb+/F+fp7WO1so0S5W0lUIfoT+AZ3lS999hNklpYzcAPzYHl1vIs3VtU0oWu2qhjG2XRS6D1y
BuQy9ZWxRatLcdxbd3fZDVpWJ71Pm8PVPdq0B/vbDGbxVw10mVhzzvZoVU3tFZ1UdULm1S48KYwP
LNSoimAUgSgJ+22m2fYNauriOaRiuMQn0G9qXSZv/cpDvnj1X36U6Wl8+RhIUSuXhsvVywha+LI7
8h7OUZPPimYFidcB8RjO9dsro158xppmGCovEqfJs6llG2bVQpLlgLYN1m63SZ7KdU/LmTtOZzLc
XZ3L06T5+x03ZT53likgc/z1MnvGq4kZ6U7WPt/UB3ej7dtnqOiO9Hjl0i4/298jnX3XU7d1aX+Z
RGEgWp8Fa5anm+YHPaJ5uYLc+/1o00v/3WWd3UdfNkqPxnNzGrO3LPog4OP7f//iqUzT/rwa/exl
pBNLObUX09UoS3nRHINtvbadZIMXAHjg+uoyd3Fx/TLg2atBJbHO8tptThgOypmKbcAZ9sUKC/O9
VS3QkSVzotfurq0CV26kfvYaRIPGqoP++pTVKDzhgiLxvPKsrt7L6VX88qopnki6mpLTabJ1Lqt+
juxkDgyIeJ6l5iTz4Pom8/Lb/fvxnX00EqJccVQy7Tsn3ahsbHOobB/6fKoVaBBk7+2b7yfMtK/7
ZkLqZ4upINdasYqE+2igUMOe2vYHEfyqgOx/P5By5Y3Wz3aYdadmVqeoLct2u0kPFBFn2jZcB0vj
ny1Wv2/i2doR0YWpdJ2RkKc4I08tPpTr4JFcuzloyn9w8Pn6wp0tH31nh0ZMqe4UZHROFbe7FZ6J
zd74Dx/U2coRp6lmoMjrTn71mEjbItDARR06gi+vPKcrL7Q4W0HARZfdOHjTFOyGWbcwnOQ+cwoc
iSvFSd6g+zrXP+oXpyHBHZquGoom5LNpmMlphVnEak8kI1W2uTOKt7h4SaP+cOXqpnXhb/P9y0Bn
s5C57kdeyjutr0p1LpboxVaBAxKpuOPrsvpHy9SX4c6mYo5pRTL1ujuZvrkr6ZfkfTf//pIuroRf
hjibgEbs2hWM3PaE79eRgeOF+sP3I1zeWH4Z4mzuZVgW0zhhscVh59A6dKRg6S8JCV9UG2sdERq1
UO6ujHlxJWSHhzpJIxbJPFt8M0WxfCMym1P/ilvd6R+KfbsDSO8fjV2ILfbuWsHo4rz/MuDZ0os+
qbDGOGC1x0jQhWTd6Mi1pSub9GujnE10CzNIPhRUEXpg2nRi0FX8TOOP72/e5UFMXTZU2ZZV/eyb
nIactKtO5xUOWwxacHiDY2Gcvh/k/zMrfo8yvWpfPo89RKKmNkVzCjeoQauZTLjWjGV9S770HFhc
TSBEMnOd74dVL7/Bv4c9mxi+3JdBbPntydgbq2CN23mpLXFfI7J0xKKZw2ucyUv0g8tmLc+xw87F
lTfuYmWN3I4/7+/ZVClCG7MBhLhTu+xoP8/GXb8zbuic/xDFzN9GVx7n5TstZOAdCtthQz57/yLJ
wI+IBZP3j2DkVtpKs2BXOO4mfkEkU5FA1LINv7oHv/gK/h72jy/6lwecVU3txaD6T/UcJiSbkXBp
3xrU+IvNVOfCFPb9o7284RI6nSBFGIZtnq2WEegsHAPsftQVDFgnf6DCv9D2ZNDP9HX+JK6tMRe/
Ol/GO1s6CxwReAoYL9ygcHyq7ouf7Zo8dEgBS6guC3YLi+4ffuy+DHv2OPOuK3TRFN0paM2ZDGJM
Es9dmR1S4lm/v6MXF4LfI1ln3/JWReVHJnt+0gAjRBGQi4FqP5rV74dRrtzI8/4dkqLCIP52mqD9
3FuTFLNE5b5352iqnKnLVRyGtX68Murl+fnndLHUvy5AclyR6pWr2FwoA0szAPjzZE+i3ipdkPex
thZXxrt4UvxyN/+28iA/riO5PHXbZjEdFLVjsuGY6HjLa6uccvnJmeDsKSGxLZp+/8u7FxWBHcsJ
qxyK+35uOMHCkmZTf81cCQfoFNVmREtX7ujFrYT4Pej55kgq8raMND6BItYONTihF0Tv5ZVRLi+f
X4Y5e81hE9ipp3Jt7DAXYpnOva2+IU151a+CpXbtJb92UWcvuVnpBbHxLJ6IA+byc7LwTtkKV/lc
bME9QF2ZmY/fT5RrI5693yD3SDgGiX8qY7E3AJ+ARQxm349x+ZsAN5vPgWmp8vkr1+cFDjNQNUxG
XDrTsRt32BF7jJgpDkmbe+SJV44gF6/ry5Bn75vlCcu0E7c/WaDjWxX55TD//qqmO/O33fmXEc7e
sFHKbM0oKX3HG29d0XPlzLEoV1freRdXji/jTFf65e2Shaq0penmp84yCNka75UpYThyfwmUY42V
rr1KftM84ofT6DaBBJW38brI1NfvL/fiS/7lxzh7yRvXU+TWkPJTIJCF1JDKEIXlL98Pcnkp+TLK
2VsdldShS1KMT/6N0rB9D9+yLSJ1f24iQTC8lb/D9vF2rTB0uepvWBRNuZ0y9ei/3uM6H0Krk+3+
ZE+bXMe4934FSyAxwDlXJEQ6EvGH2Fkd/xlcblvwjS8dZEvOlau/PGn//DHOj7P2UNmDSiLpSb4P
jqpD7CZfCWQDCPXgtc990Dyza4Nefq6/xzzbf5MLq4POZXr14meSvCugJSnefH9hF8cwUc5QWLZN
xTqbOxJkIZffZQpDGQ770Yml56R9/s8GOZs6QvVNLoUJKkXlMSNOppYVkEVZeeViLj4k09IwJZua
EOLsvSfXy0i81itOPikcY+bjbKqvDHH5fv0e4uyVr5WwTDsaiCfKMz861cbqnn0gM1n8kzv2e5iz
x+KNcdtW3nTHOjhRB/f/knZlu3HkyPaLEsh9ec2tFpV2WZbqJSHZVu77nl9/D+UeK4viLbrVmMZg
gMYoisxgMBhx4pzlppn3503wNov6KE2tQjDRIAMVmJjpOgUEsJxFkL/wKQyvPgd9QeMB2ccSfCuq
HwT5LlbuLDhZDzT0+ZUww/3KDnU1j1DTRr8Kn13ddLv6n3AvchM31qdHXQmMcLgrZYMuLg1V1xVy
MnbHBLIW4F+IgifM/Z9fCvPtsjZCfRWrLcpmyawOaYa6B/Mx2mDVK8TMAOTJ/eCO27aQGd9obY/6
RpYGUIkAAv73x5nkkstf88Ba4HebbPOl/o+K7qlqgXhHtt5Xv7owTTkPFLDBosenesVO9cJ97gDE
S5JR/fsXsStre9RpNWuthiAzUg15E+C2WC5yBxxpbxgg2mbOxEsRWYn92hp1aGMgFwPQMgG8okFC
JMN1X+zM5Bvo4ADWvOzUnVU+5r2n61woCysRWVumvGaCrlWkgY7vCITerr5F63TTeCK6C6aP2xDX
JcdLmV6z+o6U1yy9JYYA+QJstunfpkO7CRQbCfBmdps7VHY5cYR9KFbmqAOumnWz6Isxkdy7QbW1
3ZjueCP+wL7eAFF8wyvGcw1SSUddqcuUTeU75qmxwwtpKwAUBDajEQ0UcH5c8h5qrNhimEA/Qv9A
lD690+QZ/ANjJtbHVIcun/Sq9THYSH5yPhvLQddWKDdBi1RWjbkYj2KmXQjtcB83OdgoQCuryhgd
Izwby+1iKT+Mrv02dkbD8xvWnbP+AZTf5FNogcYBD/zuB+hYQBOBThj4OJzJya76XXXLh19KvDVT
vlNHNRaDp9TRuC8eZA9E7sjaqkf1wLclM5aHpj5a++g045ZQqPwDw/JjDf5u8GsGIyYipRbSigU4
bsQQMCKoqHY/F2h/fi8xErObyAymRKjZJbGHCqCVoxTWtc9JA+oQBZRNUK1fRAgP6tmmCwDtayEt
7Yxpp+L/lgrlXdfICjLiSXVTA2Tn512FuRKUfU3T0A28DKkDEMaJ2jS4CY8y1FTElxFo8f9kgIbF
6oICdv5iro95fj/HP7To7fzfZx3h98LqPyuwqOQ5y2aQ2jf47piOfS98BDfVtngkZV2wOPkLJ/iT
o0PlOifmSMRc3WyCPpWY6pzUYzikftoOF3FQPoBv4kasvlKOO7FFuRmIN2tdhp7SsRFRqy5B3FuN
mzatNue3kBGTTswQH1ktCT880LLRao6Z2vwqumoLcB/QcKq4PW+HHPpzW0ddm0R+u4Py03zMevPQ
gCYtMh/UpcM0fbFduHcJx7MtKgZGuhFNplBgVbvuADDVt2BnOPnBBAQFNU1cJtru/PK4nkgFPYwT
Dga0Ykh9UQcGXHfKb5gJt16ApsJ4rV9s9IKT2vOckYp5Szai4BB0zbEFN3Y4b6EkC3KK1lZbmXOM
eT5CxYm41CqIQEv1sTNeQUQlWy9tydm/8+4BqvNTNwxmNdBrTHAfJ/lRAEWOZJr7cHmTSMUtqlzO
xyI/+JMzGrJi6boJ9Xo68HX6INdpDRwK5CAOENv2CTf5LvCXGcP0CSgNqz2oFb3FA2lysmkiZZdc
8sAUrDtLxRPjfz+CDo6dCQJCQRp6wKSg6+jgRLjghPd1P/ZbDu6AVQA8sUXFSRCCJFB0H/tjPW9B
HuBnbuSWhKHShab2rvw5XY5bLpKfRChqlw3srQFOKlkCAps6EnFnRmVZtgOwqQqGHYG9i1xxBw5Q
Z7jt0P3j128YaYAJlgrUBTAeBPQdFTMnvY3xIBE6fNfegwrNtbkb/WjbXhcOL5djRJgTU1TcBNtG
KSmxpByrGvJfGIkdyheOlzL2z5RkRQWuDc08Q6c+Wl4jYQxlMUdCjBMhehAlLpERg69ph7F5R3jm
9g4Z+6diVEXSNRGDM6BSOD2FY1vOs64v04u86Q4Esw6FpyuQ8GLkgrd/7IC5skVtYD0XYpP1JSns
Y+TiBczhgQtVYHiHBPFLl/9OZEYxRdVFkbgk2F5PF1ckat4GkqUe8+KmziDe8AMquuc/Gc8ElR8o
wVIMuSRNLwUIT7sFihiYbYCWPVjeOCFZJgGROlz4VB+roT4VNEnBZSnULQ6X+AZ1yAsRknBbMq8C
orLB7mzxSdgAxRdcDC/4gpe81xMzYK/sU59PWXodpFzC9GIWIKgJDmrxBmEb0LjX3jBwcgdmuF7Z
onKHpZoiWW/1/qVBeRpTMJMMAl1oiQGvULXL1uz0cNfX2dJCQRXT2EDrG7z7ie2ummSY6KxrGqD2
p94jozw9ygvOOzjInehGsMGMudHuijfo67jCruYsmRFe1mkZXbHtsknAv0c6MdaPC9g88vnHF1x1
lftTGVIJ6j9zIHnfkIkoa29zUGtaM+c8sLp3J8ugrgBjNBptGPAA+I2ug7IHZtcB5gtvzIv5leeT
rO7FiTkqJUJVD6q0vURuHO0HFG37DWgWh4vBia5EHwOnLkaoY0wOnN9Klm+Ykgq4PPxCkywa8Awq
kVTuZlk/Qi0XunmkZZG4oGKpt+ENiDr8/oJrkuEfpmRIeIKqYN77VGPTEpA6lFDiA6qkeEhAdL0l
HH0OSKODy9klZT1IOms/OQtl3A8nVqlD3zV9O1tzmgADAX56H9wNG9Kyh/qLZ3ASQlbKYiLL0y0F
hRIRQ5ynB66d4xZ93yQ5CiCkcBV0fot7UIR19uKMkIcmc4CXPAQe+0tiUEC2FAm7+t6nWr2GpKmr
TLmAUYJiaR6A0QTkD+Rg9vKIJinfcxhRHEM7H/aoCyOphzTC3D9kFYA+DS/SfbwhXcxsz91O4vrU
fYHOL5quiiypskanRkUvxQKYAUw4TLCRX6Db7Abgq3EITGD2yYO5uQwwxmVnx69gg05sU24jDUJt
tFWZHmNozu4VN/HTbxDKghYkXiy+7M5baFhwXJW4x+f1YlLWghORmaVT94GChwRWhDx9Tz5z4C/i
X/pBtZtHxYPq88/w+3+0R31JpWhkSUsKYg9U0nUHf438qEPBNNLt7A5idBlYb1yOVfJXP60SubWq
STqGv+gpnqwdMWwiDwneELMnoM/uYBRva804lNNGFUEtz9lXRoZjyghxiD3YVAxInW6rPMddEgb4
lFYCqhzlKYjulJBz97HCuCnLBMoCEmIVBahTI2JciGkzFzj6oms85VvS/wX7+eg0WxXF2cauJVvc
cjeT8aA+MUu5qTlV4iApMEsgQuE29aJro3BVe/KybeWAU9OWQHe14zWAmUFnvVxqT+ceD4A4gN3B
bw4LZkWn7XK1OCBgczoEHe67jKzjk9Ostpe6+hstnK0MFELH7DChzg51hhDISOgugCQNtEJPpQ/+
nleOpzLjD/pqpiVC6N6kp6IKA7pWZU2M7ibZRsERSB7PdPsndPvBwQEYiged8wcFKik2xEx5FSFW
vmwqGACWNNhWVZ3KRADkXuq2aBKcT8jn3YY4mSkeicGm3mudLXuQB3VlkNdDVsMDxZsGzFR0ydkD
1mlVca+IioaYr75XBFa3i94lQxvJUnyUbxff8JeL1Km8GhONmCTn3y2so7q2Rn7Nyto05JZVgR7k
CEmaonfGt9+oTA3sTYOjQlnCnnfiNrnk+hfZStq/QGCH97emg9KRRmYmQapj0GZCjICowIvs1Hf1
4GKYf1e70j587hu3uoL41n3GfZQwIwduN8MALMBCTkYdJa0tkUuUWnrMH6HV5oDjRPleOuoOTKtO
caWAr8+xnrnJGPO7rqzSBwr8RlDoRFAE71lmNzekkQSBtwhR+K8ac6w0DBwomFBVTfxDv0WEBiS2
SQuBTxKowLjsxMDEzSAnEC946CfmtzSRfklIhmTxUygu8bwDA+d8VCGh4TRm+oYR7ad+UCAHGUMM
QYx5GDxWdFJXFqkoPMVzk6dqNx+XoS0gqS3sYwzK2JyjyLRiSaJmicCEfhoZNHsZnKlmUSDRg8wu
yDARAEAQGTxMjmnXNxJo9bjzHazXkAkSgj9GqefJUIPp3gD7DckRmh1ozLeCNziNDGwhGpzcATFW
ANBE7CWyWVP8hAQfwMceV9Y8vUBCxIA+Uqi4M7ToODvJCuzAfcsK8mXENvq0GzEYEccQNSPgzd32
KveM63CLF0noGaDO8eodBN+qfXXXYGKG553MHV0bp3YUUp9RFKQFQZ0POO+tDUbAC9UtdyXat7w8
lrVSBBZdxpgEYgtdHVs6IwLoNW2PYxRKXlxWVwlEW+ZZ8bUpvgMqQNnJUvuLs7+s4LK2Sp0HI6si
UZiq4v2JQIqAyxa1abThs+28VXivLp41KoAGGvS3Uu3dGmD8j9Cnf60uMlt9GjYWHpju+cWxPNSw
MMdF5iMUAClPr6hwCUAQHuGs55Xkyf0RjA5QM4k473OGFdjAg07UAMj+NJCtzGBeB8g2PvZ1Ymvj
o67/EM3bf72SExtkX1eXLbQ/amguICTP0a2k7AJj208/z5tg5YknNqi0WE27zgJwHrrOT8J9eae9
ilCdt+frEZQIfumCPK5LvPM2eVtHOR96kEE/BHp6HAYwFdedY0q4BSKZ84UYBb6TlZGfsdo9HTT8
slAK8bFAN0bZdtt0F235UF7ya6nE5MQMdU/POcT85gmvJdx2TgTJB3PhNVrINzhngkozRwVsxJmS
ZkCpgbkY7NBu/otojkXu8Fi68oV1I2mczWMFQQtjkEDOaqKEUhBlc9AnaMdKQYQgqO5FL/bQSHrQ
r4VNswnd5fm8R7BSrBNrVMjNwceoSzI8XaycKEBbAkvciM+tn9wBmyuhGPQ3xXumh6zWSP79ykNU
qW7UcOzSox5DnSKzHFBRgqoR6hY5SK5DyDdOb0YQcdyf6TAfVukB+TzNU72VkvgYhpKjgJCqtXjb
yQi4gKmL+EdFq+fT+N2k9GAanaTfH49AAVE33OnXqi9uA8fggPJZRTVYU8CNiGFJMj17uo1o+UxK
Bo6cY3A5uF2O6UzAgTxVsUd8PsXBRFrGRT0xNxFcKujIAdj9CfWktkNfdxlWmLavavKYDk8cj2Ru
4coAdayDutTlMIf/JweIXKLUA60qvz4EduLF7ldQcZZiqCDcwY2C8RcqVg0dtDiFTGlxwhdQhYmX
JaoTpCq5vDSbfstZG6NAeGKNWptcZ1FU6GZ0jFBxJUN1w1bZzIec3yJmRi4L3HwiSkkG3qenrmEK
hhH0Wh8hOe0izGVJW9OFNqP6g9QG4/uQyybE8gu8T7GFFtgcVYsKW3UbFhiwxkam3SEFA/QwcIZO
P19eiIeo+QM0LKKPSleQw1mIsl5c8mMRbqQOdJ74X9CW5nyhz/t2aoUscxWZrL4B+2gVBM8ZXns7
TAx5Mfijbem47AkFIMSx8tfzJlnrwmNMJXRPqvVp/j0een0Zmz45hvHiteDIa0Ge3wV3560w0g08
HhTk9UAOQ8GFZk4Lh1EZhiKJjta9mJH286b7rlwREN90lbrxPTeZ//yshUEDQgCapeqfu8/pHJtT
0osRTlZ0Y/nhvvUb0rt0Qj5S4PO5IrYA70b1XfzcDJY6K5s0sAAjqx69abdsm22+k93mkld4Yn0s
PMHwUAdvKcZbqIur7Uo8mgYYCrpDD8LvODt0kLXnfCsZTnaadpCHHsYhABXA36PrHr2Fkp6WI66/
P2cJdrbbJm+9K7rBBX8mlZEDwB9ESRIVoDpwZ1FHV+1FpUPvHuZ+dK72RNKcRbQxwdmgzpI/EPAd
JA8nblGf5SHIciRMfWiARdBNjLBTBkh/GO8e8hMq1bvxByh3SZHF5R0yRlaFNa5sUee6VspZknPQ
oiY7o3EFcEbbhIQMo4CtP12BsvTfp3GnBqmLRUzquLQWDS65H1CA9EkVKdgub6Q8SOjOOC7Dilvr
9VE3i6V1YGcucbO0HmTo3dbpJMdCA3E8lGhZWkiOPY5FlpOuLVJeU2hCpMjpu0XgWWSvBjWyFx6W
txCUbvF9XXEMfr5gTjeUzlRB7T2gg4HEI7zMkOPMcso7dzwT1OlerCZUG0Mhm2hBg+VKQgHC8IrH
5XZGXyvx2u/c73Z2FyWRRsrp8RBNDaSg3yNXc5PeCiBQs251v9oEd1+zpsgg0MR5Nwy6wRTNyBVE
DYEl2eV3hat87171w+Q0j5IHiffOPe8izO3U3qdvMOiAxOf0Lu1naMGBOR7nu7qIwdFWv/y3v095
RNKliSoHCMZDeVlO92b9/fzfZ+TXcLnVAih/UFWUSocYBjT0rGMAC4fvUEw3QXEMCIKKcZtk3v/7
IsqJTfqRsgxlXQgagnE0jfYAdZKlO2Yjt0vF9LuPpdHwqapPeiUkT4fBHwCpzdz0krDyEqbJ8J47
Q0Q2ir7QVhtJU3aZnTYJ0oKNbFxwEw7WBho7PjDWFgqmk9c+TIQxEBrOT8kdZkH5hUXWtb22T6Ln
KqsTIJklijrsg85rdpBjaX7q5ZvgAYOTpT2XABLLdvYNqiccD+JtMzkiK8MZxELrMcY2Zwf9DZV9
L70ktNWB3d1+6TFz6jvUnRPk/ZQYKpY5OpDYJXkDeX4qG0Ia8Bes3Mz7e+VD1J1Tt8ZspOBSxXwt
eHq86L7YQkAWszZ/cb/xNpKKJUIjjSWU3MnS3hmN3QU9Rtxv+UPhyUBmP/zHD0fFljSO8GQEIz55
qQEABOzkBTS4bDKp/BeUD6zb2wKhOnqa4D5BLnTqJpoJSTglSEOcj/ktD21c3wOBG9SEqcCT5g3Y
dHjFYfJ1qDNJHlIAZ0OgC8ks5SzFlJdpQVbYlbnuRVnxNCTSToKAkl4NvEoF4/PBGLgiwQaKghKN
30gLzDFFUGd/GcDYk3vxPncwXXOrggM/dL9QFwHWYGWN/JrVqZujuF6aICKJpeQv7nwk/PSt22CS
xPShpOPybgrGTXdikIovkMMpu64CfDMS9nn62HPHFFn7J+HdRnqEugXJ5NMVidBUSucB7q9uioc0
xBAW5KiuW1RFlG/xNe8OYpC6aAoyAZPk5RAApt/aRhn2UF55j9fJQwo9WHUbubFT7kCvcpVj5KL/
Du4qPmCLEVFO7FLhMteyXMjJPaFuYnR8MWs63aW5oznqRXHJq/0wLoUTY9QBsKAtBI0VcilANb6T
XzLrqdB4Rlg5hILSkg4yBFTMkHSdfrlFn/K6KuH5FTLz2VYdAFGAjNZ7TJMQZuf5nr+PjOv2xCYV
vMCvFIL8ICZpXreTLrrt7Ft7cRtt/n2QPLFDeWWlF2CmkmEn2jUHICC2hrfsyUX+NwgI5qJQwFCR
o2LCjT4C1TIAW9+/H2osahtvIHEJghBeW5AVFlG5RcUC2TjyZOooy2ZU1Hjgl8fO3IapYi9XuhrZ
Cxg6vrJ5QHxboHkCeISu0EGSpZSLOgnxkZpd4bbf0hSNwPyweN2m177SrtaAvfywRwXFbsyktu6C
9oXIPxBNgOEVTK2OtocG+yX3/mTcaKBplsH7L2LYwaSJt6H7EJQ6BLefSeqs+Eh9juFGBz5QgeZC
f8HNZ1kRGKVwSIERPRlcMafHzBxNqHFplvBsZt7SuOkdyKh9+Wa6qzNHMsH30Wygm+NyviHTKkiu
34E55Oo+tWoYWawuphAel+vFn9zsB6rHV8pl9jK7ph950S8uGodnkTraYwzRaEyqpKiOd8mBVCiB
W/eg+AOlQAlJLBnu+KJRBUAcVHaBPaAiZV61Tb1EBSnJa09QgHNLJ3WkW+uWWES698zbWOYhRP3r
fwapzNJs+iwplKE4lo3pQi3KSWPQDo3mRSt9+8onNBUMjhEvlWi0d90oSzlY+ITmNzTc3sAYi6s1
8KsZMGGMXAB6zUu8WPeO8mHRIMXMVXZiTEYeiEYdHfV5sS3zth6giJhJNmdhrJRhbYY6EZEGOsFW
0DBQ6BGtar/eDCHwq2iVbrtN6H9hZBLxZbUsKr6oUhj1k4z43LnFjlDvApKMNgAg3u1h2sydza0w
M6q+JxapUC0VQZmV0fs1F+wVQLvTHXmU8zGWzKtntTRyKFdfrLKMUjUF3OGth7YNirFEDwhgO959
SsIFnZKvt5A6Z4Ik1l0dVdGx9kZPfIkku7ySgK82XSBEKgdARlQPfUhUZo58d95dmE4JoWgcOSD9
gOo8XaI56Y0CjaX6WKffC8gsRsD1GdIXgFpwkpUZ6mAbatlKrYrTVrkVuhwHBccNCrOEjioCJRRA
Rfyvx2p9IPNC4LI0QmlJA+yqSq9ENY9D1Dp6T0aHOwTQQj/8rnZYLo+/lrWVqozcGQ1SwLg1aivl
cJhSYcFVJM2QNvFSCVI4GQd8ygqQaL8iXMkmmnv09Sq0oAVtBLA7hsmuzDEXFosYsnVLhUf/wLpv
VA3tbLTcMF1L33BWZUVy3fbCM57fdm6ktlVwPI+ZIWuqphg60Fg6ekWnrtcDdLoUsxYepevfXKOD
4OSO4VkVHtyak1/j8csFMLM+0too5Yi1WlRzJOThUT02sd0NtuWnt5YH+jeQo6FIBB6WxplfFy68
g2mYjJyhJEq4TqmcOQlDqx9jM0TOrO/zbbknc7TpZZeT+0azSXqUQ9ThK5UoQq/1P7v0rROpUqOJ
AU4eaZG9Y4dhVXVFv/DA6Pzt30eTtTHq7klmEUIds9ocyahklDzM4ZUA9qXzRlg9nZMlUTdOZqZR
WgwhKdeXLxYA2MumepSc0Im8wuGN8LHdVMMUkYjxDDSrqMwrreUU9I5kTSBde5gO40bagkJncMqD
HNs1pGRCl/cYYZ0+FEz+2KScRRrCvFR0FaDvODsK4eLVRcdj5+fYoAvOoTQJCTieimNj4LrOn0KT
21QnH4K+11bLoIvNetHEQRjB51tvMIF8UABGaHLMX2yiLerNbvnK8QzemijPKOImHdGbQj3tR5i7
AUbk+02EGT4VOMv3kiFCyhfmATS445+PpVLpSGrVQYMhaHLCCFqdNI+G7bLp0YEbt9b2/BJ5KyT/
fpWSCHJmNdFsFcc5f9PU2JFFbheaaUJHwQ5MQqhA0inB0kWpFkKg6xnqKG4HUuYYoouEUwl39Vbe
hj73ncEq/wCQ+8ciFZSHfgxS0ZxDCIqYUBMCNGyr7X9DBri2mHF4ZYt6uuVZHWZqjVu6bfz4sX0k
PZBQAx8teRQL6RaoUjf1hZ/nPxszFyFzFBaYIsBXQaOOJ6kb23pc8Ny47B+hYBR7+WX0Gpig4SJP
qeSXzCNWZTBTwC9XJilX6Q3gxhXyHUntFRyYPjTPW1BTyK4ICV33Py6Q7PvKMWs8zhPRikL0zEaP
yJjU3wQvdtIHFM8x48nj8OGujvKZusz7pBtgrzjIDrQcIJmWOsqeSDvyTjiJ8J/CmImaoSwTohEa
KxZpUruoHUzVUmGL6Rvc1enGTbcgbgrzPh7U3Vc2E3UFFMx1VQJH1elmZrIkGMJUmHhTCdejbmvb
9HIQHQVyHJ1TmrZucAlM2R66sklt6DgpqS5oBjKjWwvTVTfL99TRD4ZwaDBi5Ja+tRu4uDhWtQh9
gT/rpA5jNqZzEpUFPuITCHf2ZJzVuJMf0MPaF16x+fdDKTgRK3PUVR7EqZDNsoolNo9aqKOjywue
rJfc2gJ1cS8JkJmQfi6Po5W5evZYGbeDLqIrd9cF/57p/WQ1NPNMNARzl4W47EZlPynXguZb8SPH
ETnroZm5ABtXMqAvEJlvJ39GuqU70nZ5NXcQawc0aG/sp03qlgEf2sVxDYu6yqMxhJJKhltVuq8A
JwdMaLQT0Zbve6Ifi1so4AVM4uCfjvmHd9CwpLZTW+Cz4/JYBwH0tTdajdpF+zMsv3KFr+xQcdkS
iqRQob5+1FT1Mqh6MF8snGhM/gS9FJTLNUA+wE30SU+yRCyrhBKhP9Qke8RDFCGGY4IZL9Y2qGUk
sabFCuS839Oe94APWZ0a+oqyn23V7/lflLJ5y6LCYiJH+RSPKA9q90FjSwP6pWT6dHLKB5QtyL09
2jyVW2b+v14nFRdLqMIvVUbWWTnd0+gBZHWbVRA8DAWbjJmJLSbfy++cg8dKU4iUi25gAFLU6Lq2
2NZ1WevvSZi+GWtMttUb4FEnpz1oTurXu86Z+Y0d5gavrFKHTm7VdkaFgXxTU4N0suErW+ifod+O
Wjq5yP+CiJGV/K1XSqXPmlorUhaYwjMOQ+TkrV3twAgNeluMI9wZlz3aSsvl8CYMUESr7iCIuht4
YhasKLf+CZQra0L4T8Y7VaHTzw9jlNg9tE7i5a0auA0g3qelvJgIK5VxhlRQs115D9YklPItoL9q
V0HSm7rBHa9LwrNIufAMmaOkTwLhOYteIFKpzYWd8QhL2XsIkDZSXHCTWtTNF3dC3C7zkhxjQ7iY
lGGXtHfqAAK9NnSUhkOaxywB6BCN+W1NoeFzjRhYYNUSw2PfYPybCAcI3njTuj1Ox1/giFhXw9oc
VddYOrNGpIWPogYAhibFH+5rZ/reEGpAHY0mtEMSr/qV6Q6vI8JeKZl3V6DxKn6S4YQIspLk3UTq
RtCy8EDXItrmT4gXg2MaKgU8RMP/Yw8wQcvAf0CQepp6lirywHjE+2h6ItP9tZNfEhqDFlrpwo6L
2CABhb6oDLBQGBqA8IA4UGcBVMjGXM4hqRBEN8NNfrSuYkdHs0L7Vhb2V8oqa2vUOTDKER17CC0f
FfFQNHddp9qcsM1bDzklq1eQmQZ4lbSw8LvaliKhTTfvk6x+9o13rFkAbsWAIDp0D0Hi8Yk+KNCi
Rpzw38fGN+4JGNdp79K9dddgZDdCaT3ZyheQhuVBgN9b1J++2souFS/LMR0ATex+E5EL15grsDp4
Zg5Zvc7Tr63bdjdtor3uy+BB7C75JHDv0PRzv4DyGyWPY9Us4g5MwdVDiDd0a2PmylPt7k0GmHB6
qW8a0G70YDfhvc2Yn1iDIjA4jaDOTncVCmXU5NqSSfVR8rUD0vzn7KJ3ZSAoi1/cPIBnjfz7lUO1
bR8pUYZPPF0Ht+Y+3QtOta3Iiyz7i7Eocrg/b+vH2qi7GJnppA9kyGveNzsywTn6JM5w3328VVEO
pETQvqpEzIhEu9EzMCNSYAcJUwqh++UeE1ZWA3qtP1+Mcpa26NDmKsCb3/wQrrXSJtJKBIc2PoH/
oN01qBvzwvb/c0Q+bFKhRm8iA9RsWKGwDe9I2R09UZWkVJof7yXDtr6Bjcp05mtjI7vVZkQvrONy
xPAWTkWjrCG9F/I5tTJx+0JxevHufMBjXYzrraVe1G2bpGWRwELexU7WZL4OrNNk4tERcXuIjERR
haI7Bh4NMCV94p5RSlWZjeifu6JCtKk8AwURgn3gNrUZDnpiizp2WY9ypbHUuCkAYyH68RjH9QN/
8Eh96Qu8rhA2X62MOnaBkWpx0LyvLNhMPzO3iX2CO601L3QSr99OmETjdaQYZ/3EKHUGraSc5H7G
EuP6R5hEzlxcJd33qL6vQesM+jRn4qmYsGp2Jyapg9ikhVYb8/j7dqxu0FG/ION1w+XXgMMntugD
qMkdEI6w1bjJQ4aGIs5dcRG9mHYAj+HDrHjbSZ01bU5SPUyakMxuvaD7BYqO1M52wF+AQxqsfmSa
NYbYOOgM3yMO71Ime0eF7pP1fjqJkoKKYQtmpE7xQT1/DX57dzAFzvXHNgN+ALCVYUjt07t0LqN0
EpAeNhN8ZS+qP4Tk8XxMYVUWsJQPG9ThS2MhToYAz5X2zbIXN90Hu27buotT34gQj+beD+zA8mGP
On76PMJgKgjP0Y68xqZtsQXfCe6ikStlynglYeAYo5F4IskycHKn17mitUaMTkByVJZkO4rXzdK5
M8jnQWmhl5Z9fiM5xhQKcAQ2MqGvMfFxnHS8ZZtffXJTi5hlnZxUH/3zthhXzXphCvVCCsVonCOr
BNB7qP22H7ZaJnOEnBl3DUxohC4X6e4nSII0R60W4sY55kvoVoHqtvrgxQA3GYHO2Tn2aj5MUYfJ
wMAgGicd4CqQhaiHTb9wZ86YB2m1GsoT9MaIR7FHqUWzK9DFKa7wGriaF+8Gr7GTCwBcv/Mc/bxJ
4E9PnW/KikGwACk/LrF1FUzhVSbPfpKK7ldc4X+bZ9EccVkJzM0YaegfKs/zAO0lQ+N8HnaE+LN5
IPI5XYneIjoNQ9m+mJfzY/WcASkVO8F1clf7+V+whJPP/Sm2rsxRAWKArN0ikfpJYFneFO4FsK8J
AkhuwgrkZC1o+3+c30LWK3zl62C3Ol2gCUKk0KywQO1euCfljcAtLt4bMZ3zFYop5B+r9RHHWT0y
QiUrVNlqke3ECHrFYqsVAGcBd/CXHZA+PIO6k3Hz91FAjlXnLz4AWf50MUNfvAZ5Bbg/iJKztTcv
Ii+eD+itnd/S89EDUDRqjVMmy7WBYDgE13X2Y+lKLwh6u5Vi57yhd43kT94iAwUGZg4DPOVUKFTz
YFlmRUVBc5PetRtgAfayr24FbnrP3M6VIeoUmEOmNXGNFsmiHAaz8kUTRXGwTM+meKgEnvwoM3qs
rFGHoI7RH5nLoTrOumkn00FWwcUQc2I8O0VEAdEwgahQFRomJQSDmo3Q03uZ99WOJPmB/xsK8Bfc
9WR/Pn+oP7ZoaJQQ6IFlLkjZBt94mh7ajSygWWJLoDmTt1biKQ/nPYO9gx/2aMeQliJFgQ+OIT0E
2UVpvTQ1b+CKeXN97J9B+0StyX2iYE3qRgX83ZUwMjS85qNdEl6EX81tccm7VtjBamWT8gwjNccw
FYv2RdzIezIOAsAN9ChEl0y8c60xs7WVNSo0NnEojKKRdfAQxScesoC9+rdUEO9hxttMKi5KwpSr
sQWXT6KbNP7RjrzGA/siWy2GioiLhQp3jb77s7hBP7p6ADcM4Ep4aOYQL/ub7eMtiQqD9diM8mCg
mxWC5ilbLnVte97JeQao1KmBhNcg9BXAEukuRM9bKbmQRuJP584tlTqBMj0NU8zsH7vaLR9/oz+q
zgZBVzjYmGR2xy0P28vzcVpWvR962Zj1kjxdi90/BQE3uzA25t8IvXB8nK4xjlNdKoGGC5kQisdg
TgZnBYodBLnDHebi7CYtqb5UsR4X6NLAFoGvFa4k/kPuHwIKm6l8BgmeRSpe5GVYTYaKeKFcY7y+
tX9zCCubBHNCmDH8iwFp3n5SMSOe9F7DjU8ifXnV40pWAWYjUx4W91LmHWkau1NMQRlHOfYzke3h
0G8EQA6/G8fikchWYUN/dYXzn46cSQWRRkqzSm+wOlCPOBhJtWuVe+Z4O0jFjbZdTC1Jkbpp95Xm
qd9QzoQU107EDNKXqzcfcdGkosgsz30oNbLw/HuoJPWEu2o7QYMr88L7r1X7VtaogLIIDVjhyKU5
+MkNWglJYasPwuXo6gWKi+NW49KtcraTxu4oUpIHc4i4X3vgJdiA7eHVPBgbsNp/506XcNKcTxie
RgfLlID3WHQwWvRKCz/Aa6kw3PiGlJ7/sz0qBanKqUqFGfkv+XbzVQ2qU3lnbAQIx4oXX+lXYvDv
T1JFo3bCJm8FVDIJWhWS44Rvx/IgSGBe65jUGfkDh8wvp2oY2sdMJQENnL4jaivRE0WZYG9foLoH
frVDcB3iri74vV+OrfeXxupdls6jBsLTOXgGfQYZrfLzb8tVvUM94pWXVpGf/elO/VjWe16+MjXM
erBYQdW+6FVrl6gXBcXr1L/ogDrqUm2bUuoqVsDj2WQvEHrmkAdQVcwgnW5mFEbdsgh9+1JYgH1U
fuhZd6mFXHXYCK7yfD5MstqlMPNhjQoqdT03UMYCx1sdOaTmknsL1JrBbr4ZHPnHADzgNnWzX7xe
EDPtX5mlPCbpdHPq6yV4jhXISIxXpRFACOjx/OI4Ruj8xGqX0MpHEcNHoDqp+8yVu21ucdHTzKv7
Yy10YgK69kidE6xl3pNpEkKbaN3pB+jt7vQtqIV5Y/S8ZdGxRM+TQY+QKizhVQKWfeWQCHfnd47n
FiaVjshtpOZpJQbP+owRmXCrXSDfKmwk+wSKMLsYBk9N27jhbiZvcVRW0iRC24OEunvpXL2x44vM
t67mys7s5AVq0BCrKDaBg9YPZ71kzz4f9T/HgE5Qugb0a2U5Bc+tV+1kZ9wkvv5sOCS9hNYID3Mh
sSPLhzkqOwmbDPzaVRc8p4/Dux50P0Js1W1rexSwVh0Ze3/f/RK1jbbT6035Kv3kLJi3z1SUmSeU
Sbq4DZ7FfbARLuT9QIYaUruCpNQE4QrobvM7wMx30OqkUMGmNEb4rgWjVVpcZkW/mYV6d35hvHVR
gaUBpqZOUZw8WsrPeLw1VZBUjryyD/vl87EQOlWJcijiRAIiCyoKYJjrrgG1hyxz/dBf/0XbjrNt
dLJSpoaQVwbOhHQvj24AeapgV2zn1CecGblbAU/m8O4+nk0qyPSJmjamik8F1cRdp2h7dTQ4c5vs
XUTTWIdmoSwp76+G1f0qz3nSp1PX/h9pV9bcNs5sfxGruC+vXERJtmU7tmPLLywlcbjvO3/9PfB8
N6EglJDJzLxM1VS5BbDRaHSfPueEmKz1kGqpgVgTPprcnV0ALL5xKd8YQ9IgcPltkCx6ZRAVEiFq
ya2j+t0OpA/b/BZU0qBY5A7IMd1wZYn8/5UlTcxbIAqxtOhWsO7IAM8CEsmycErFkWZ78UiHftzy
vppETtBFHFvZpQJLU8hdmAZYYXGLiRNPupl25Wlx8eL6orwToZAxhwhl5WcY1uDFUN7uUiFF6mdD
jnopOBISD1LjVQl1sCfzZ8OZKdJqlVQcGSp1rJUZq5R9Qkg1bYMNgYlCOJRbWmN+SF3XDHRfMV1I
84FGWl1BpLBM3qWplew8QfUmWNLZ0zVpcz1yMcq8QDOCsJWQ+UPYgk780N3V9Hasp5Pqmxj7yP1i
HO9qgKjIzJwaibzjd5m3wJ6BpjUOBPjVZcpHoXc3DXoWiyflaQa/b+sn95YX+uoTCSuNL3Kdk2nQ
0smQNqESpBVXss60ughEaaf8J7hVwYMC9SsPvUrFb3eZJ7jaA2dHL4OYCe0aoCgJ+8qlhhigPmU0
zQ0R8BCdoAJ/ABlE/NQW6Dx5Yw77P3BOllG8ggCkwGQUULjUDTTIFmjVtUE6hZndQS7xmcwBBLv5
IUPT/l5xUEna5ZxHAznW58fehAoxiM/hpSL5mufhBvpPCihJevG0KNBACnex9q2s70fzyNnQyzTp
3A4VXvpBgkzIEEunBBg1MiU43Oi3RLWXsGjIh+vWLjcSUoWahDclVI+hQUmiwCqGiiDQjvPaEE9t
8DSNt/PC6wvQq0G3VwJwCh0pYG1Bk0MFrNCSlhllxfnUQBJRAk9s/kL0lARfvwkOAu94s6wRYjR0
M9DEuYBnKxHUhkBqMZ+yHam3oUb/SOihwA/rWtxhaeJka4cgS1sbo/YOrCqhXknBBGPdrvYJQZS+
STe8RJbsEG0GG6haIMKBqjLt652uLGGsjM2p73B/i70jKMO2g86adNQs77o7yKwN1KF+DZEhYAih
D3ruD93QLHoslc1JAEUZiogRVM2sAzgz0F0xn9OXfjN5ndPcQY1wuBPdBvfr8nT9N1z0MbGvALWD
1Z2AsyEUSB20YMiLWhuK5jSosZ0X+HzSdmwidyklp7lJmo283IBxjLP0i6vh06yFcWoZVAlQeKOW
3oeG2mtp3KC/Y4E2rXVKp7pJd4QZl1f4o0MJbYrKkeRCVcsghKmmmx1Zf2jUymmz+77kjCtc2pEk
VRQB8cOOQlyWWlJRJkpYJfiavTncpRGYqorCG+puP+b/9k0AuAWazoaF0S+Qy8s0wGiYi3BMA6E+
tVFjR+ajjpm5sJlsjm/QWQkgFzpAmGDeQjiBRjsVTrQu7KYsSHRU3Uaveoj3EHvB9K25qV4CjkMQ
Nzs/dzKkPxWIuWjYv4sBiGouhWkGsP7YJzu9vFXFjwSkUNfXQ4dfLGdtg+4Ez10lp0hSkCxXEVT2
PlSdW/G9PNHnJqgoVURmCQp7qz0JW1Lpiu5rF1pvn+jVP8DH07nxPwvSIQQBevxLMZkkaxZRHpGf
9nvtPikJdvyn6tVOiA8FmpMALOj6ZoRABOaN/sA885tJCqQNQCFA1GrPw5dppEMdLNhPkoxEPyQk
5RiE+Aj9zjP2yzuow3a8Dh1zxSCxR26gYh6Czii7OJriCoq5x2zJPwywL9qZKLi6kHm9ILl5p3Qg
ywGj2HXHuTzZ+KpgC9QVjFqSeYDzhQ6aUplxDJzOhK5LHbpWulcbkBrrvAT28vaBIcjgYroKHxVS
d+eGuiAGhU5lWCjiq4+NDJH4HJ9zumlu8rflMd9hYsZp76NHXtGUeTJWdqkQWU5jjGlV3ToaqCuW
4s+ahyC/KL99uurKArWFcyxGWpTIFp5S+r7+Mr9MENQEwe9OfxNdfRt5Jjc/YbrnyiT5qqtsa6y6
OsPIpXXsl8We1NyxTFfqOAkk74tRIbLMZyXOzKR4h0rF6CwNKntV07xEWvUSpVbkd0q8ue6MvG9F
PxXl3EiiCcuqlX0pv0og2r5ugLdvVLpfVf0YCiacsIswCythKmzGcF82/7d1yBROsRYqQQ5CmFnM
xc7j2xxVkusLuRjq/XQ6MIIhNkJDCZRd5x6wqGHe6/ViHZtN50qb4qH3l1eQZt8H0GySt3HEFclj
xqeVReoggVDeLHBtW0dJH7d91m2jJblXq9qztPAl0Kb3Bdigv/leOmEJgOQnRvmoVUrNgJ5Ao5rH
SvtitE8mlJUGHmCLea+tbFDrKptSXqxJMo/dZv6ZkrIWDq/WgLEuARsTL94yXVyHi0HOC08lGn4e
yVkJ7hbRPKrlT6P4Kk9fOY7BSGxM5N2/DJDlrkJDN41VGdZyi8JEuB3vIPhma2AryvZ/wE/H3rrf
tqjP01lTXiVFbYGghbzJik0qb0L/f2T81oY3IXCBTPh0euDOEflMwOvp3FDSIPZiTmTz/FFAxQyz
nR9Qi9bviTR26tapY3KetSSQXuRuOGMo8SCbvxjv1BZZHXPFAAkyWurL2O2boXfS4q2qMp/z4Zie
AdAgxhLgFjr9gm4rqwIXoAVfd3tP/Nrdyt6yrUdMzGeH5IaQlfL2kxUNLZCiAksKvT6wDJ67So38
V66MGTHE+qaUEFRUjmZeutfXxVrWygjdAgbcXR5ABmAdp8Gf29I2W16QYMZCS4ZimI4yI3TDqItK
LHot62aY0O96L3tAXnEHHEnqaHciynGDavO1lplbhyc0MnoNA6wmtXU9XAKMaqZ5lIzZrqTEtkB+
Pywv1/eO8YKFyKsCcTdInmBKlo5/41JmRacv3UlvhI/QSG5HUT+kEYCDYeaP6gC21+6bVCfouQUJ
j1/tovGF43ZmnXzaVSgRx6aYNNkwjiESNSCroDzx0hT2JncGeOWraYE/hbDWpZuidDoe3plx35xZ
J59gZT2PxAoy2lJ3mioMVoKyd3gNk9qLFBiH8EUT9w5ntxkf9cwiCQYri6EySLPS1y3qMMmPDJk+
ahWpg9dGeavt84cEbI5u5qucEMOzSnmv1Q2mMneheVSqZ7E8jRr04AudtzbyV6hARhTvQZIKJkWo
9VCvt0hOp0qU5/KURg4+5/xzcoeddhNtzGfrNDS22EBChZS3wideC5wRAc5MUzdSNtWjsSxjcQrK
r6LlqZBwvf7hmDu4Wht1DRl6Whd5MZanQSidbCk2CaChtcideGFcd4hkqq5qoNBCXYf6UnITFJOq
ZNWJUIMvmKkkLbDUmVGta7gqz6yodmaNSobjCNzOlYayMBgilhLCd6QcbnZu+0YY3sB97hgCn0SL
7gt9nvnVGqnAVg6Ql5YmwGgIn0G1mbZEULXz+YkQo0yG4jqoWVGh03Vg7anzrXQd9NR1Kwd4QPs+
7LINiADxrCfZa3aXvl53EVbqcGaNOttWBjGRDEQURB4cwjkn0Ls5EAbXPNT9TynUR7nKZiyvRNEM
7LMWSmcoMZ1HE6DxUOcfmvq07NJudjvtOYp5oxqM9AT1aZQ2TRMAsgtOVn0KonBoxuo0xtHzPMWe
KWi5bch++a9ZA4hjrEzRFaZBwq9PlyI/WZFNXhzVBgURJwJnw0YDqw4Pc8QKGrj2MKCJvASlOmr3
GrDxgSxp1o9FeDD6FiGfl4mz3u3W2gR1vdVJiwqxVepHYTs7GPPqMxQliNqd5ulQMgAdU+PP37gC
A6wosjZL+X3UAIYWmVUORRl44gBFCPLgIAy6ANfyAQnMjcS0IS5qMACCDvncDSWhlDsr7PWjFJ+m
5RghX+YcLeaCVhbI/19dm1bcdsZooJSK2PRVARFl5WkYa0d1H5T+vMuE/dUsaLRj+BT++MlbsLI2
L/0IDWa8AUDtGdvTJl9ALdVB6OKG8F/K5k5zzG9/548yZjbBKQqXvCQkiyRrsCzcn2P6aky3XfMX
WQCq3QaK7FDUQA/7fBP7MoUs4JQ2p6wy32LBOhi1dpPJ/dtffCwweKJYLJkS2OAoO7NZSakoot4n
3HTgl0Xn+kX9MXyKaaC19eMvrGGMDFUB6EOpoK0+X1W2SAaU4DLiGjKGXdBIu+vwHK0ODfr/vGEX
5o2ytkbFeFPoVamcOh0wKYCE3ekmd8rvEnSoKr/ijQKSX07nUyqI6Uy0KlCupd9OEqY32nns83cF
A+uLb+W9X+SCz9k/EuWuWKEfT0UdmOKkBOMp1m9GpbeV6EHP95pyG4BcaGj2vfphzq+RKNqzGtpR
wWu68uzTwaOJC00pYX905P2SO/pXiExgugc45dyN34AC2F1fMetCW23rJwppdbozjC1nlVgBEjMV
To7bpdbBfNAcuMSQ7O8HMlTTgOA5OkHnnjktqjApEZoyUv+m1A3Qwu/C8Hx9McxYBUL9X0Yoh+yg
t64qURIcgztAphbXeg2O2ETwwIkRusntPQ4Bd0iameoAOWUoKDCJkOOlPtowTFk2FCopDfaesgHh
1jbAC8ojsiD55k+YV5mbqaASiX8gSEIrHC2xLoxqjBq7foc2AhkuKh/zD92V/HKXPpBZ8H8v507y
EfW3TY2qsbb9UimCCNDWWGB2DgSDEjjvrn8/1tWp4Y4BVQt6JBdqxoigQ2hMafaeF5h+haBLKbb/
0QTlIXFnqqmSoeLd6jdD+8qvILAO1HoN1JslBmFYk7RoToyQyECU3lZG/9WQQUJhjk9C3t2GtbSv
J9kXkv4B3De5rQ3KDe7Yj7qubsI43yEChs71jWW66PpXUW+beSkyXFI5aa/lp2AvbbvOHqZboqah
bzKMAW24KrwXAEbiMACooKMH+AMDwJj2cRQBfgRhp/jQ7QifdO6AqvegeNEj71HPtkb0LXChA65C
H8IsBC1cqqMmpd3LjmCnXulA/RcyUkR/hcfvzAw0SId+WaNSMKSURWmEpIYNrp8FUJ9GuBGA/p72
C+BhhG8zvg91DiiA+UIlT1QMOoPg84LPIjLkOiVqvSj/ShvZAbQdl0O/IbgpQgleOLxRv8830/l9
+AmZMvAZTQstUsqbp8AEeUsdFqdwmn0zMr2hqPwFE/BVlvrZhHluQIgBvXCB+LVVcB223bd+jt1+
HN1wUm7b+a6NdVvRdW8UvmbNTSGJ6JeDunwWlZs00F0lCnZKmOyt1rKFJLR1Zdz3w+BKYEydSZ2k
ljiHgbyoL9YEKCFK2tjIC2BT3CG6TFOqo6gNOTXgXOOd4MtbHvqHkR1h7zRVJogcEXqW1LWgjnMR
iOmgfwqbDbt4r+/KW8lJbPGm5CDc2LYscDIYuBHQ66W+U7dAwGkodVSbJL/a9b65E16S3CVI2r9J
zQGeAjYMQA5FgxdSxuo8kETUSatTN0CSdwGvba361wMW+RP0N0KJXIdyDRHkoR9RYGHS5abKMWXQ
zk6uHCTZjRQ3WB4SpeDcCIzYSLBgv21RZ9nMwiYepCwHbA9lHzLeMHzrMGeA+pndP5GJiutr4xok
SeAq50JDVC5KUhqJM9zd7aF/wfRU6sj3/W2Ilnzq8ocxL28lskZoGkFEEPzAdPasaLlqNhB+xwQH
geT3fu0EJcJxCZFc2ySI660GTfbK5ZUVGJFSAYRJQ5ZCbvQLxslCL0KjUFHG6L7HB2RkmH/rvuWF
o1eQGFscyZNvWgh/8TTgmSdibZfkGqtNXqrQWjoowWNOXv2kGJB30YGM0/Jf/MwPurZF5bathidL
E+PVNTvxgby6rMN3Mi0M/gQHorUux3+IQ9KHA09j4JOBcsIkIxVYck0WRAnCTviY0qY/1KB6MZwi
s6Mt8j5nOl43d5mUkQ/42xp1PNJ8UUZpxkaawkMzQmfv6frfv2w74O/j/CloKAGLTA8XqUuN1CSN
9KMuxPeWLNyAS8kFycF+XrJNn0NqTxw52JhPPMDFDq5sUlngbMqCWQufFRR5nxu2uJeRKnixh+fC
FsNNO0gO+5bhyOhJb9ONhZf73wSB9bKpIBqYDYRYlhjZ2J321su+4paYktFBAzcSgTP9BpJSnC/J
yJHOt5rKAvsibUlClqPWrM62eCof4xc99jqPiOGV1b9WqEdz5+zTkpt4dQanOcjMWYtRU8zkXW0o
DloRuzhSeHvJOhBA+0noepDitkEdCDkqjUEucdP+I1GfbJpyKz9r/uJl+wKjqP3mussy2oQQudEI
sEoCtxhAIecLWzDLkcQKrifZ1/eEHSBECtH5fPY3VtzWACGG0reooBtOGdKzYTZUNdCOU2aC+b99
EIdsX2XjRhlnj7Mo1i6iDobLAdq56OtSUQwqrH0UqpVGclrgW3JMjkBM8A4z35jGqb9xrDHCCoqj
JF/BGK9u0HWx2FyGWLVG+Wh0IFAnE06y1zpZYVue2Nth6MsQPBYe/j02FDVZYLExCwA/ubgI005W
xknospPRPU7ztzbyNS42lHUfSCL0cwH6hJjgRRVuwihCLZudeJw2Se4QQST0c7fzD6sBYe1wFz5x
rwTmbq4sUgGtivRmLkVzOSrBfZx+n8DzbSqJOxtfs2nw1ArDqYaMmezAU4yDmW/EDALTpcQJ5YwH
CqgKccur5GigSU+562QMSG2slDR9eq/ZjS/DtgdkdSZI/u025M4fMXcaURTtVfwDGKdyfhAlaw7l
Ac1I9LSKXfHQgjkg9Ts7OqB7TNTbeV7LOCPASFvAw4i4eNECPbeXYQ4DHIk4+K2HL6t6yw34Y9zl
p3j7l4n2mTUqXleRmCLXDnP0kIn0zH08CrxcgmwQdROemaBCdFgPhSRHDYFlv7+1hwzPIdU2fHWT
7KE7zrFG/hhtDBLxqJFh/yxMH53v3qKjPq0YgXqMUXEEyHw27Do2/dGcNkEo3QdT6y96ddOrIq9v
JzECKf40wgwB32BAgroihiiagmEsi1O7R7EaKmiO4oJN9nX6gjemskcryFZfkw9uz4t1MBVTROJr
gi70EoveY5RNFoTsZL4Agytp3vAgbZH7NrNtZpvQmfzifXzlxQPman9bpXuH0TwjJ41q/ZiDJtTU
oHHSHzX8Zx/xLLHybMC2fy2QvnuNXMwqpcORB8j4FsRDfuiDbPyfRDvjXPTkdF34z8oWOZ2rfKIK
0v+9CtFPsYVyb46vw/Qo5bso4xx04onXLFFxpciERTNTHItI/24op8wYbJnHXMf6SCrqt2RwhUxY
UUcvTrMmAR+kfmzCLwDB2EmJDh4Kx7FacvaN5YQrS7Q7qKUWZQmyi2NtbIQA0Iaq41hgpZbS2gR1
vnQ00+bGJG6A4eGhciFQNB8bL3gTkTzI2h23PU6+AP2F1gYpX1BHvZGEJvxnnqT9gqEf6LkRdZ3+
ufGtHY96gbmFJvpOBv5F5YMK/Loyqo0ADOhRTfdihcYQ3lucjIi5opUJKtqLjaROEARGdr63UMNU
XNKoHvbVVwKMjfl3J/kkFzu4skf5X6aHc64K8AqCLki+o5boyfeWH9zEG15fknVwUSuSJGwepvto
HKk1tfooi2jBz1BL7wbZbgp/1H4U0YfEI6tgnVwIyoLzXUM6AK3g8xgRBGKv6xXeVVFyK1ZfJPnY
jbvrX4p1jQH4SAbtUFLB+Mi5idEwwkDQJg3sz0TzwNwpoCr6g1lZlkOg2At3Q8kfe0ddl0kfLlIu
KzKeNc1gK7cgGQECRLfjwIaOIPhuuLcVa2W6imWRKxJtVmplSSaGyQLk0DHC5Lhm11//ESfNnfZo
iT7mEUwFVRuCv1Jfx9fMSXhdXuZ1gulwC3LtaASBL/x8b3FrDcIgyjJmO/6h6RO87xpYrlKuDD3L
JzH5g1wc24sNptZq5EI4WmohHYXMeGzA29WlT42VbeqsP1RBtb3uM8xM1cDoOgZPZaAB6KKNaUiV
WmeRiERLepvx1Gkxopl9izEDBw4vka95z1yfQdoFmBFGv5U6CFUphEE0xuJRBsG8Etuy19f2tDWJ
dO9n6Q0ZGIrR2gvwuuhCXV/uZ3GbDi4GMjwAsVAZu0j19GSq46EqRRTZURB7XG7aL0TAFPOg74Sb
0ILsi+QNj8rkNC/oBO+41XdWwF7/AOpFpKqTmRUG3mA95g3JfqcTaqyxs+A1MvmAXjxwUyHWeSUs
tHhZ4vVzAVkp1CWXq9ZaEFAJOr92ksY33da1wGNWQgq6dAQeXoAV7dYmyS6sMiJjGceszD9NCvdL
AGJE6GFCywezbCiuKk77JIu2BeY99/r3ZZ7TtWEqNhUCGK2LiWzvXt2rXrg3b9tbBbOBfxCVWBfV
2hb1KcdyLnu1xtERmw8xj+yqvjfMx1aCYHikelJ5k5egjAOL4SAbm+vrZHqRBbQkMH+k3kMdoiJo
46LGXPVxyUUnEU+gmuHtJNNrViaoa19qxzgoolA6Jnm5CUYrd7IkeZyj/HZsx3ezTb+UUiw6ujHc
Gz2pjJgHSBI/4Nd619fKDBirH0LlA3oU69rSCeIxaKuvvQJy1KwQNiHYgiZD6u3G4ilDsDYXnTGQ
XegAhFy8yYx6MjG3NYrHvI/8sIO8vW5yho14JqgssdZaIczERDoWeWmH0x1wc5xIx7NAXSNDoswS
JLww0i9It1kTe1Pe+dc/DGMuACpjiopnM8AtKHNQh22Y9EodDCU/FbE9/xx2OTqqbgiNbUKSEAJL
1mBIFhBAT735g+4GcUA6lJuYICWcHQqZRzuPMckwq4E+4glbfZcjTOeaeyKdNb0Kb6TJrrta5WA8
YDiBOafmXmOsAIfrGeVPgtG7oGFR81K1kgbdgbQ+LNNtGB7iv4CxKaQXgB6tCU+8qAkWsxUbY1XJ
oKhLftSP+d2AW6Jq7eZPUizicfRurozRCDOtnBuhMSIFecDkCp/f0dypuCNKMnDkcDyHZ41Kp5ZU
L5HJTjKsIaNzoJSOkWoiPTbv5q10/I/WqNMmZEWpNfIsH0uv97QevE7Sq/VFeq90OwPV8hO3icJc
HhIqEPVgJBNMG+euGenI4ZasRxFZgqgj6eZHbnUTZaSiAxAiDyzHfOWi+Pf/9mgMlLpYglnMn9mp
9dY/ElGwDsMqlh+/RXvux2PdDGtr1McT27wZwmzJUNxMD60NHjWiCWZ45W7eYfSOPyLAOmzIvEHM
oxMMPX3So3iZ2kGqYdDc9uByGkwkjt+vOwnPBnXd1VFS5vGEtNSs0XerC1euTEcQUp7nszfv91oo
19CrAKVEuRXBhBr4Zm03goPpZgBH/fiYu92HWXl/+cF+2aTHkLU6MgN9wIWmPwZ+aw9IUIjsb7CN
DqJrpg5m8njPXdb1s/pkNMhk1qOp1yTkYaF8Lw+PTcajoSD7dBGvfvvEJ+/MKsNUwnaIl3BC8rXX
Nuk+BiED4b8ydtfdgtk6WC+EfM+VHaM18l5esJB5P7nZswWlD3v5MkEpdYb6VXzPix2sW21tj2zs
yt6ga5AsLfBASZpdLeW2ld716ksnmG6e3Vap5nHWxw5Vv32DnIuVvcJIs2WqZvIgwuPgFjrUqb0c
Soikinb+VH7jmOP5BZUzB/EixqLWk+cmGZ1qHat1hIPhDNCHGyaAgpI73o6yoB7k4f7/4UOmEgVt
zJquCDvpkyaU8F/loGavILLZuqPbOQbkRUcP2rc81+GEFJkKKcIiyWW24FMu34tn6KY9pI8mJrW+
qTbU974mgB+6gMwdOTvMtAqmJdw7EoqCNCFAOWZ49kYIZMJ2cJsdBqrc0jGPqQOpzQ2gGI/xPffV
xfyqKiSM8RgRUTembgQpG1uxQ0nvOEPB8DuhOpq24+SX34efgV1ifMZAtYsXSXlGqVtdbFI0hcUU
pU9fKqGutuz6FyKiPm4qIKRkk2yvy9lcZvReLZSKBjEAZqWAbv/RvGt2eOglbuAOTnGqDrI9I5Pg
hm5yHi7C3Mog2YTV8UzTKVCjqkAc7b4N0aGtJrsNJztTRrtTvhq9dTOJjZOWpl0vA8qXnRPVh0ZN
3MR66NKWh/RkRovVz6GihVGgJhg3uImnezI10vvpSzva/2g41x1/CpG331S4wGi10AQTwgWZtCSU
fJHoRpsBxUbFsb5GgKVt/+MXpoKFUOaQGK2bjEw6NDZED/3m1cDYmZOdFK+4E0Obx5jHvmJWm0rF
iVpUxnRBEe6Ugqf/Pf4y+ni+HKXKr9/kTealqTPyWVXZjoWZB0wLAsZBD643VghAeL+gym4hRUWD
7L0qd6rmqIiJUK/ddx9yhBOkB3wyeI5pmoc37INsjqcRvce7VLdJdzxxJ1sEOfWd7g6e4mB6F9Jg
R16vhB0Zfy2ZZuQFu0Mxh5IsHrN0sM0YjXhpssfyr8I+tvR/O2tRcQkkQymYHUhm8ogCJ+YjFXUH
MgePPIlxfIU9yH9f0s7mOC5zdWD8QIFFA5aSrsrrXZO2Q036Ci5mL9SfqjOntob6oq/d1YONd2P6
HdNWH9ozxzAzJqwMU2c0bQZx0oNPwwPIASQbhNQCbpsSROp8x2VEfV0BGAyXGJAOCn3VxAYkOws5
Ck9dgKpJ4EVR7l1fEMM9zyxQ368PSkOrRVjQuuRQpSgJ9x+jNbihxuv+syyhggAwMRBUYPyiYo1u
jGk8V0J/LGSQKsyNPUilIxrAh+QdZ1GsbVubomJMVHZD0EhYVFE/5223iUudY4Hhf/ragnV+UwnC
FGW9YPVHKaw31gjoFHL+xYw2178Oxwz9lhkgQJBk5TQch+hLYSy2VM72HPMER1l15PVqaDczjK42
tcbskFyEWxl5ReqkO/G2ePyr1y26aThAyJsw/k43fIZm7mvUG9PTOJZHKfvZi/1WG7nxgXGVnpmh
MolyHFsTCKEZWTAoZRyUJJ6QKz3Mb40NjNB9w22ZMQ0Cr/fZyAJjJJUUdp2S6HUtE4P5QXW0m2QT
v5AqQeGBnZ8/Z8908ZU96tyquZL0dSGmp0gwG8fMZe1eHLXwx3X/Y93WuDAJdR1ybPWiYSaPmTWM
QZUCrAqWYEg/5k6xHcsNaeGQmZ5B2HJfMIwQiyIjMKQypkOAlqfOlr6YqRZE2vzZwYmcbGNgPMub
HIKs7m94eFwSdqicc22Nvp/VvjEVK63nI4ZrXMwSWfVtOR6r4nvbDpygwfpmq4XRV3IWSHOTV0p6
CptQdLWyVV7qoYLo9PWPxgq0azOUa/S9mMSYeJ7xPjkkde1kqeSI5ZvIFQ9mVeJ0TQacAOOkEvir
qZCe9lEaq0JJvlT0TAYgSXN8CT9709k7tzrB/FQrc1RYV4TOLCF2k6IUNxsY+YLq2ZNQeRaetvFD
fqyc5iPbktkCXkue+eFWhimPTNOsU0AvhsMWK4/5LG4ba/b/4qOB5Avge9UCyxe1lUtc6EaSadNJ
mA8zBMelPNplGPVP65KT9LPuFFzAvyxRuxjPQ5n3g5GcpFpx+vYrenpOV7xeXw6rDEGu+V9WqC1b
wDFu5VgPcY3Qn2O8ZsDj4jZesjjhUf1OZBIBReXsItsj0f21YFlFn4Yyq0i5lWCIrj/iJenM5jGe
RKfSJxsoWVc2Ts04u232PgyP6rAfs7fri2a5iWlgoI0wMKMiQRlPoebWT4umoEFp2mJ3P6m8pJ4F
YNARhZERWmQOmAbW9FEpjh3ofRGPZ08AJMRPhk1nx3iQu0AWmnYX8hUbiO/RIXJtlPIYox9yNNvH
+AQow5Oah8JWGKWnujA3eaj54lK6ipEvdpyUiS210ibLAih5YRQbvYKnobN8aMNulD7zY+Nvyk5n
G0LtuaEnyIkD/DYgOjaSizmKwDUHxITeJWQc+VPzAb5vXkBgnCGwa6NdChyrZgA6eJ7+9YKsjfNS
tgCijW8YcGrtuCwGuxzyL9ddimeIKsFMnRCnQZC1xwUTfm0hu7pcOKH6ct3KhSYHIQDTAIzBmoA4
wsTw+XomSeimEtzl7/pjE0DYfPQWN/XCR/FhAbFhcYpae97JNyGYD3hf8DO5pLwLs+aaCUECILoB
Dz633Y7KCK2dWX8XtsVO9DDP/sn7lHvpYzDibdV4EMdZvPnZ2mNaHBwaUJrg0JCwgMlnv4Hy8Cqa
BUPo8RvAB+ZXz7ozgfdwq7q6ZSvvhEtj3sbfrF3+jbPvl7xTmL0AIg9AFWCt8A3O1x4nTaLVumi8
a8bgpSjsBUt+GwgZ7mwItwHv2o2aN+YboX/mWCb5KL3rugGMFyTxwJigUrsuKnWYTfnQojQtOiib
3se+5oN/3w03fzHtAWrz36aozc272AgzpWuPUBh0Z0H2oi5z8pFHDktO+rUVUZEgbwxtUs22BWit
A70Q0RMgPRJezYwRDNerobuPeRtNibo0+nsS586ky3YfvIuYGBvzeyvl+SWJI1fWpFGvCqtcBCKD
pb+LjzqeZkRPXjrEO/BqQZORW+9l3F9nS6OiGiayZcFQ+hZvmPRQH9KbxI3cDhAmMbYR64Eq4ub6
jFz1zCQV3zS0jjuhhElS8px26l53Yi++y27GBJorRB66e4mAmPv3JBc4eL99UiNbsao0h4FsgeEU
7p91z4n0ktS8ByErcOtA3QHOADHoCyaEBsO+RlfV+nsB9pj+oVUmYHd+Xj/EzO+1skF9r3IKx6rp
Ox0cxD3ozx6N+OO6AWZcXK+C+jz9oqtZG8UGwIv5KftRbMo7sC3/0B4FKLpiPOVTEWd5uG6VtXWY
Z0dHB6jJS5xyjepwlcuN+R5ZL1qTbKal3oopVwuKaQY4E9ARQ3MBrMTnLlC20VgZpm69kwFeqHS6
AbpW4I8g8HVg+B4jMFJueeSzLBQRRr/J30V+CDAPtaNi1VRZhrLmu+jnp+k2BR+B5XWVP+1nNzoo
Trnpt7OfnkovF+349S92dmWc8vppyAplkg3rPTF2S7Bp4xeJu0CWU64XSLZ9dbLMDi0TKD1Y79NG
A6WvtsGAzxYEJ6D/gWQaYgg3bLGC5NoiiTEri42Y92NawyKB0JP4MSa+BU6VfhftMX6XczaRIfIC
eJIIXmQNsgUmmNHO7c2t3Mnd1M+nqQenitDb7dfFNbYyJpelBJP8CkZe9W1l97Gt9+A+qTdEppCX
NzEiJ2EzAzuuAvz0BZVTiwnePJ4b6SRpP6UI1traLucPdQjs607DenOYwHwB+SUj2KCaf75eAZK6
AeRXRXQwoBJ3JFxYeHHEKHnLdv1kcVfGOJiY0iKsfbKCjJSeEqs6CeilsBVPav01R9LZVLbRciCJ
JOegLtYzG1To7OIi7UdNn0+DIttB/20CoXFXZZ4OkVdU93007p3r28izSB38rJCnYW6a5dSalV1X
wFSAB72r3REZrvo9nVSOPcY5xEk3VUI4BBg/nVZXjRpZSLnnkyC7S6TZy1BxLDAdA9M2BJAIUkK0
w88dQxtbVWlqmAhP5aFwFaQKAab17exn5wFRsR2Sm5BX2WU5x9omddgrLe27WdfmUwkhOOW1Mhwr
+n79S7GKnoTd/de6KIcvwnqEAiNsBO8j6JATCCMa6V3lDZ4G6orwvn9VucPs5PPTDmkCUKCA9hPf
jC7Bh5ZmNJYaSiftyYSuuNbZzasFoIjkKC+xW9xx4zRrIwmjI96xeHlctESFYEjawcikk/5YLk6w
b33zOZlt3W5v2x1hsbQe2m3pXd9aplEoRIG4Bv9idPfcY5pGa7ocGJxTpX2X4x9i0jrx8O/ZxcBz
sjJCvTdSRZDjGrXxU6ykd5aMh2Svb66vg1XeIlQqQNngm6EYQ9nQ5a6P2onEjw245sAakYfbXrAX
1a9dcQPCJHuL2QYu0Ix55NZ2qUdOmLSZpWfQJwQMBORTxWZ5VUF155B2a+P0nT3zxoU/K48Xnvlr
qbpIU86pg6VNApYavBDNeyJqVhu38T53hMYZkCzpm6W2IQEcgELAvb7PrCBGqCSQoOGBfCG/ijZA
3iaGLp4q86U3f8o9J9VkHnWL9DZAdmcQitNzh4yVqNKiJZKwn6B6dIMU8CHDsMGSZafPEPZIvF5y
Km7uyVzXyix1/cjS/5F2XcuR68jyixhBb17p2qhbXiO1XhitMfTe8+tvQueeFRvkNmZmY+PEPkxE
lwAWCoWqrMxaCQYOp10kaB7ZGnZAsf6UHhtHfRveCyCIWBUrlkUSf2ZJksLFuexzkEXMAEGWnwyd
RX61drQhgoiyJEbl0OalPHMSkqTXdBztzjDj2/Zc3Aeo+AZP4KdVzEa3pDP28lV7vu4gq1bx7VT4
JcbHaN4aEFs0oawgN5m0D06OzVBtnAYMD9etrGweBNpgRIDcAvScqM0LDCVLKlUez1BuNo3aDdtf
/5sB8gfMvk7JTfLURvV4BhH/MU+Gu6oeGRnP2jm+WATZypkN0auUrstgg1R8gC7C+ED3mj4Yt3hq
y2Zrl8+kdVLXVsYEr618pQvT1KXtl0Md6z5MR7sCxRmUMe5B2M3fx9C/IlfNeCNrpsoqnrC+GnXZ
NB0vYS6eLHifHSQ3dXxH8WG1clCdt7N9dmT1Ej/78VSsBK27AJoBHXCNBRRezZBXyjLmoZXB7Qmx
tmppJubeTGi2bDqLzBc04Dja5S0G4IBew7vguiOtFMHmfwBdnYI6b9ryOQZv5c1wELbdVtq0u2j/
N32WCztU3NSbXlAUiD2hVCS43RPGlm/9jY4mhPSSbYS/iNIX1qhwyYdcr4KJPT0XtvrQdGZ/W0Pi
x7BqW6/sCC0/IGmt6xu5clxAp42RKO3z/kGl//K4DGKro78EOqPG7WyUpRHMjMLhXv8ZNwB97p5U
F6Nx/xcDHBeW6W/YiaPOYzBW+UQNZ/daDD4V3cZZcXpM4zJdZiWnuLRHfctsmkS1kQP15J97JwV5
BIjwUHnel3i/osVv7HyeEU//i0mwMQKOhw7/5+bPYlEdNknUemTKHu6TOpHrKQRX4OpAOqLA/6Hy
jM+5jEBYI8otGFARZEylU7FAj/mm5HgAAMvpvRbdsHnr+u11j1kevUsTVEoYFmGApyoIBQmIJoVg
owICl99gtCSXzWWMubRDOWYu6thXwhhQg+Z4AAX8tgFFlGoKln6DuUzfZQ0fLOMoMUh49AkAZDH9
1RhTmta+qJz8ZCfpJzFkjU+su8PMAnU/hF4hp4LRKCcJ6MwCJLVArW/Uw+iSV6TPPNvrzvC1IMoZ
yrHU/EjADoZZYGJwyQyTF19h3bfr3+nLCu0PnB6KSY9tIzNmBM0L+PQ96IpMY5M5/Qcr8jM3kfaL
2MtbvgfPm4rCpUOoK5SP+Kd6EH2Hx0ZyO/bTgOEZEvU04CEgh8IUIlVl5+fyMXYCt3Yh7+1ttX21
Lyw/M1m6k4xvJ1HBCuTXYVMA2gUMzUdWbDXpLUpYiQPjy0nUdaOWdW7UEqLTAIbfco/oVJjDA5lm
C/ZN/xtgLta3oxPMnk+Nqi0/42FzGG8hOp+aqVXaeJib7f0I9YDdnwcrpGTo+ZLHP6gmLm+3gvdG
IBg1BawWDQb2GsTez+tsc93MCh4DFBaoUqKORwaMabwCF4VyqwkpguKxk3G0SRIG0U7ZlfZEaISZ
l6x9urk96tBVqSBiEksGCWh2AzY7yJORnhlGSeN92qGsX/6I3f/ZKHXysrz0S8PvQc750lsV1pjk
W/1AAAiVmTyoObttRg4WfQcA4oKBWRHlIjwkLz+f0oSq2NegA+1cBe9HQhK4V9+mIxv6tMKyiC+I
6i+IQcF+yNOAzawzSs6DwM4p2Q1QNOecBm8FwLpdFrxrLZjMDZF/n+cEKfCLORdn5771nRqg9bh+
Zngj8erltn2thdo2qSjHVPFxRWdductyMFa9S5NgAWBha+VNWYFsrXnRpp/hdJ/4/RbMJJYHhYnc
28oA3wLdycqDWGumLj6/4tU2zMB6PMpQLRgwyPqjxhanb4NuFRPIOXjzN5qu697ztQ3U4QeLAj6o
0ORn8KIVVjTo6SExjPDQdFJxE3Etf6ekuW83JbTf8iiVXE3yS1aQXV26At4BcIWuMM6OTZOlhl6n
6CpUBzUxQb2FbnOxBSvxP1KanmdJrIcEOf4LB5gZpfZbi4O49WQ8JPD+Qi2LzG7FMUh9MAjoGLia
ESPyZ99K9snLwCz6kGvjmnFq24FHb7QGDzTAF3tHBq41sPXDP3HXc1jtoZXKFs4tUGLoNIKzdDEZ
58dhJECBPTlPd+LewJMpfkDyYSOpR6LoEhQNMwNZ/6RfJsm/z06w7ItRjKm55BwYwBCNeDP1Lwkm
fjF7W4rI7DFj4z8xH2rr2/pllTrUAMgXklSIMpKQyY23CTgZstfW1fYJutOizzqyq4dntq+UCyU1
Z2Q9BG3P/J4UQ7stSKbLXbP5C0IEfEAVrRUokInLjgCGDDFbUNbKiRQvClBCNmbjEIJbw/4LWOGl
LbLHsy8nDYWceB2fnP1vgYc5sMyFqJodWp6A8Sj1htuxRv3ILi3Owmxx5B6fGfTB9QCEMryz4UYz
KCsn0XgzmXgrFV+uB/11SyoAZhg6WPY5UuCfVIEDOWk9gpGgg+ZdcY6kkyEysSyrjqj+xxKNJNfj
UhhTvpMJ4ex9hjYYasnRBw5c9Vhmpp6yBwZXw9nMIpUMp7HkaWAeAjQjR8o/2WFqtu/4dOopegXH
G8ExOO0PGBd6pqTzas4KmAYYQVCOQAuE+oRxnuVyplTkDa9veCuwwr33rJqDI9qx2zMhl6sFmbk9
KrqAOheSQ4KC2B1Yxt2omNWBQ12NqG+kb3pgit8BU8LQmcVm6VsNbLOlUiGmgfhyJlVYqsK/lsOr
H56u++h6mjwzQAUVXY10r4+xts4N7kk6R8TkRpuM2bJXw/xy1EU09kEtdAOs9RZ3Vz17pemjXJEe
sttmQscjtLlnxvqIIy6O+2x9VFrux0JgBEUto2YBXwEPmHcawXKYu2DFYl4Iq2+AmTEqHUc0nbhp
BM9h89Z+876Re5YwneUpiNay/W/MSa8ew/8YXHTIorJvp1LD6norPhOdgxLSHx4QpHgJc0Cweq74
5pkYR8RGQ6Ymsq/vLvG+xeZiAgP/AynyAsgEYeSkVQpNPmU6fp2LnjKjJJKYrA7P6r4CdQ7CT4wD
LaBLddnEbZVOZJkEHxxg+sK47dCjRjrx8zd01ln2qAMfhxIqGlEvY4Tgn1HLyG6Qr2E7+TfdHW+a
yLm+kSvHHJ0r0pgG1xgCG+U4sdfLbZFHmLHXXrn8Np2+X//9lefH/PdpBthJlIJ0bIXsXMryva+X
T0Pt74Op24ghOqheFL5ft7d20C8MUvdD3fqCwnshFvTQHGQnfFBPxVY9CHtI9258qBwwK3mMLdSo
RMIYylQOeGRH/T4/q6WV71HJ8EMzArSt/FFZ4ke7ZWYvKwfgYpnEkWbJhJiEnDwJlXIyMlMxNVAy
YA4JSkg71NoCcJcQ6vzMYt73rLVS/gkluslrklEB4FgC7iy5ax8FM3D9DanFyp2JYmz5yviiazYB
0AM2BSKWKNtQodsTuJHzcTRxJlBTsYTnNEatXtwl34CVtTUoqtp/Id0KnNvMJhW8OS33p5oTpc9e
D2EUiY/6gaSi1abfssCfa/WGC2vUIawjDNZqkEAg9QYwpkRPGq7CTx4p1mNwJV8Dfo8gGzDhCBAd
daunEeTkw7KX/mF2DSeT0BfLhOBhcgZQIm1ZhaLVjzczSN3y0sDLSeyV+HAJXANsS1X6jeEf62vC
MC/0HCQBGlSXR6EQizyOfRV3n9scUoeomVSOsSFpETtCr507AoD81xh1AMomN+Q8G5G1qA4wN3Yx
7KahsxhLWt+1LyvUZ+KnKC7jAp+JXDuE0LM8+rHDSeCZHpzcBodx63bD5rrVtVA9Xxr1qeSiFZpg
6NOzGIOxXRkbm0vRiAh8l9PTfV9mjG4Bayupc11UcZEo4iSdyuw+Lh7DCHRtDH9n7SN1jMsaKnKj
10mnQYU6xYHXHq5vGWsJ1MHlEr1RRQ9L4Iv7Xrnn9Y9OZiyB8VXocfgMOIKhEeEKZbwvjNZMkx8g
1zXHXjCLXN1eXw9jv2hEXpPIWTZMbXrWDM9M8vtQZKxmLev/BBD///mhp8gqo2uLPm9Ix7DDYSUv
/Bq1hAjXFbvptTLkjyEjyDISBkkCrKVCg1yqihfWHSk/iftwC3YZGzVyMvNzx5r4WSbEigY4FYa3
geMFOxOVd4RKYIgthqrOo/oWFwALFzfyMDqCXDu8sk10RtRbeh4xB3SyCnWJJbNE22W+DAUryNv3
L9n0fVLeonwy/9QbiH4YJv4EaOdiAJOKQl6kDjWkXfpzCgBHCtowiTnsQz7AZR5/aYKKOaJfZHHh
Kd1ZPRYHgptXObONnAS9XWgoEV24nvlWWj7MLm1ScceArFg0SVp7TghvQeEGLtAGHthbcjtwmJjT
pTVAtNCtgE+ImP+kGehBExPycVUVZ7mSHL8SbmpBusf4237QpW1Seo7cxR8dZ5hVJLoVk/5t6Sek
VKGqhggGiqV6ddMataomYXUepF98z5sVQjs24I895cLKZ4Izy0YFNfSTMubKc+q3Hz4k1FqwHF53
RuIJl55yaYI6X7WReBOaJeU5Kp7z4FfCyeYg3Uy1zFjKylzopSGSbszWkoiJ3KUaDGlP0GZTTDDH
3YPyBvwgsp0eSA8vdeMdgTmwfIXxrehEBiLVrV4SLc0U+hImLl2bN/rarT1vYC1yxSvnbvFZSZ8t
MucqqKt6WKT8QGrWhMNAff6n28sUzGDZosKIkdQ6kHBleVbuBpuI8cabbMu7oh26OqvDQj7ONS+h
4gkX+lXSRTlO26Y+F266CVEF6b41/+SCjDRteVteegoVSOKUizlt8quzX/5StMblPd++7vQrF5gK
gVBonZLBMODBqL0Li2Bouk7KPr+Tiu8EUfHnFNyNoauwruYV9zMA9tSACIbG6oIVmx+looiTnn+X
NyARxUwRaSOrdrghSlqAWh/bDxaN/MoOXpikzlqkl5HK1zCJMvJGjkXXUBnfaG1RIgCsGlAZ6jID
UCaFT8pRyc5jNdzHuvRQFAn6bcEr40MtLzKE2JkdstLZgeqLevAKI8w/kVDStsAEhXQ73qMMoG2i
m/EmZ01PLBaG578CRRgguQlKnEYB903u19MQlmed6zEr6g54fWeGc31Zi6BLGaGOUxRFQ6t5SXkW
DFCNNff19AD1PDBZMQeuFp5AWaLOUhRGo1TjEjmnGjqFojXtBGhGoJH2rRRt3o4c75GZCJDs/CJY
UDap10Fee+VQ6QP/Pt01b3liJs+CLZjpUXkcTxqwndwL6MV99ILGm/Y1/ri+tazvRz0dmmEMoWWA
vKCp+ZsojbZcXR/9omJ8QYYZukFTYqBe9YcIwXfyNSuZVMUO20h3Db7lGNyRjE9IU/2kcaoZEa8g
9vadORiOwMp5WQaoaNFmuddLmHM5y/VHwz+P8p++fgTk7jwQf0DTyHg0kL2cneFWqlMZI2PFGayb
+0xR7o0eaqXXPzvxY8rnLmxQJ6prez2Rx6k4j0PoyMn0VOae0wxAYwyy+CZ5zPb/IjAJogTWMRBc
QP0FUBbqYKVqyKtxrBboiSvfyTi9fq8fBqv4RvLr6IVVmFz6G8zhfygpQ/llIeRjJIocyIOGfuNU
OFWW23EHGFTcMGoHy8AkaQZ+HiIv4CgSafAY5kDlOvSN4py1k931slMXrTNm/FYYWfKki4cdVOYE
coGAOJI8JSmvEAc5Jgz+xRnNjq4OLFD+mjXBqum12caSLenZn95ZxCJK8qjHg2MKhc9LP1STKsh6
GZ/M4+65ejDVKbLVLmYc12VzEWYwDWmA04XHA4Gmw8BJyASI5SA0gIcAlAChGULNrLQ6EDZbGWR6
34iKu/zB44nO6quQo3p5DGBb1KAbL6KiK9BL7Buv5Y0sKM/ZG6GZTR1vF7wOFskKMQlkXz9zy6ID
WamEhq2A8iD0Zakz0OhlohU+0ozw26RvGkC64twKNxl/JAXd5OcfpzWQIkUpHEeAJxPvChXbW5Bl
SL6f6Ccv+VVLr+r459sHmIukopOh40TzIhVFpDYV25KDKFxvZRguSezpJtwQ8YFgy2+DF8b2LUPI
pTV6+0Zx0MIpg16gAU9BK3OT/sw+4l12W0EuOjmy1BZXvtelQepiDvOykboGYqf6+78UIPqBfxvt
BI1a1qtriRoihDCzzaS+VqNWuZ4qUDWP8dYDT64lkAMwgAIebL0ufyNheIjxTlneAhcmaRAxFKpi
Y1JyaMTjSjvwoFrbSKOvbYIqDLdt5TVmBoQcw+iyNfYJqQEsCiRaUB+jGylJ2fm5l8k5GlVoGHFO
f1seOxPs1qmtm8oACAOr+r9uEnU3dBxkMEfTwquprI2+GpbGp1pTcYKOBBA20l5/I/0pjg3qWWws
lgjpPdDjgpAMjAVUlSAORIy4S3hCjxv+gXuqzySgoRfuAKP9gGyOMIbFdmKxrr2ly4rErCKA+gTZ
g8hTTsQpRtY0I1cDX9A7xQ90AY/Qk4W6SvsEORDWU20RPok1UtEkpKLLwcM2VMY4LQzvBFyIv83I
OzdyZBTNVBfhM2Ii0Ne+49wgPZ/DKZMGHlu/Pldu0lpyYI0OuLIgBORJjvhW3f7GzMci27tcI11Q
lQTVq6F32JNKcWdiqOxDt/PvvkzqxQfCklPqZvY3DnuxUCrH1KoOxZ9+8ND4UyuzRHfTd4JXiCCD
1nnc8X/eH6NWSd31E27CvBjDBoPbp06/rdUNI3ivuwqpeJKJd5nuH4B/oRASUEievHevMgu3/Fls
48NAlHK74288qtY/25c96gRKQ5/F0cB5JwOYhX2HIV9Dgwa4M91mJvcgnKHZ9MFs1y6yzs9d/DJK
fbU09aRWrxMgbEYruid1Ev2kd5YSuGVuFmcFI2R1Y5aRZTBbdYvL8dO0IUoINyvTuBzXJlUiaMZJ
uGsdfyttgTjd+bvJmhwATm9YHfjVleKygvqngnoG3aHpumgKG6VN3tETh7SGamVAjkvGaDHcZvUz
YnRMQoKBMWB62D+W004J+dA7dW/6fsrMDhMhGOrxzXDHu/Khg+QtqNUbM2WkNisBHMQuIJhBSg3G
IPrCkDIoOht64J24rsIQQYnvh0fycNenU3EU4060RK6udozVLnaVpAAy9JXQG0c/RaWc1qi0Kdd9
jyjSjr+mDsBsML7cpm/RrQCh7OalwbQlCw667PpTRmmnVeSu5EbMo/RQSglvhK28I13/aM+aMlhe
TpQlKsjUfth0IKIj6LD0zL2RsSxk+NvmV1GbPBMTzdpM4lqzZ7QG6agYepTqSZpuZe2Q9OemPTI+
2CKqUSsif8PMRp6nYj6ATwsfzHv4Z1JVv+/vi3Pp+k9MfMbiMFDWqHS75Us/zrtPrXoelJvdjlSW
m72AXkDuFlZ7w0wnFlGFskiOyWx9KR/rHj9gvKZ/GK36G5DzmA5Mbvjvoiuav9GlYn0zKuMOIq+e
QB2CbyaYlU3YWLgaaH1MxYrAtwqWcm58K2O/zPjFOxAHTwV5K4gGMKlKw89G3+fHZIiQCO+rZ/IK
JEmMfwK0nFHbWbKXgH0FkxdAsZO4ieTpckd5sYmLTDdSVLfVfQL8kDUFJug2bSWGkNpoy4deN4sX
1ttzsbGUWerolSgMJwF4CEDLr+B6FzvptVKNEol/LzAOxaop0KjxEPtYGTBuFa4uUnzJkyAINhc/
qyJUTdBYvH70FmeBLAj0cYKCqgGkKChPyQx/rOXIb876uK3Lgyx/+9PfJ2KLIvkP+HVAOy+/Exe2
2pBkQ/qudi/SGJoZIOzXLaxcMfh1Be8RKGmDjZ86W1KeFAOYw6J3AyOVXKBuk6w3FYk/DwO31zzO
/gtzuEDxJkABbqEBoXnCFIfDZJzCkTPHYNcp700R2lXSmELA2LxlpAdGjlDI/2uM+jqjKHWyxqkG
FMKLnWRDdflAjq+IR4/PZqFbetylNepbiUoSV7hQDYglJVDNDm/y98D2S1M/CBsiMgPt4Uy1WEiL
pQcqvASRdZRXwHit0G1SzjM6yGpq9XkaRqsXv/Ht6/UvtvbaubBA/oJZ9PVUYK96rijRNDKrneE2
JfQW+fvkHJ7I8zFrbWZ4WnPK+aLIVs9MpsoURXwGL6kdb1M95alZHw0IAGgbkACDcgh09miCBI7H
ohtaCYyX20ldbsVQq7WcqvopOIypo4IOy8ruINZtWGPtYFBcsqBQZPc3rPYLcY6LEiBcFcxfBojD
UTBeyIQD35Ygd/Z0hH5vg7R5I20wQb1pWYF/zV1kXkJvDgK2KgZfLndWxdBfKreCh5kiZHbFAXWO
bXSn2mloYnUDyJU5m1l1X+QnWNzcKHXbROD/VUEawGFACxG4vZ22msMB4nTQNqWbHVUW/9faScTb
DiRgqFFDtJZa5Nh6AuSiJe8UJZwzNb4Zg6m381ndC+IL9DeTcWPjNYlMeTFCLeidN+WgLTg1WvhQ
aHVmtgGGfVI/f4RAKesNsraJIGoGuQP0AZCUU5sY6vIkB5BgwJng7nin3URgfridcBb6J+4UbK6f
+jV/RGkMSaMAdKeyQDsJY8AlQ2F8CsLUmxj+KDi/Ma5NPgW9h3M71HlrwD8X+VNuAEJN5BykbXPT
Q7ZP3v4FWPUTMc2TaWmwWICC7tL1czzFB9/AERO5FGMngtXptSU1TGqTRRb3aQeMGWiECKj0UfeA
kfSGykmfSyJSuN2NsCl34vY3JrNXXQJdA4gQopyxmPCUPfCKlxXIoRtbxSgrlFKgFpdt0x1hbWGW
2chtufhUGiqJ4AMm8Atq/6o8LeQ8/gzKvUOqCrk19ia8sLsvf+p26zbfoGnyIn4ovRUwGaQWbwCy
qzPrlPs3QZ03DbYWOo/6BhSnGaY81Wf+jYAxhJ+/QSq7FinR30IwRgaJRVN3EBdMHA9CeB3nTXDl
l0A3q8AkTAK9LSMRc6oXTzPlx+vHbi1yAXGioI+HlHKR73VZ1IxGBNkKfXxX5MQUGwFKcTkrlqxt
5swMPYfS6VEYAh6n48HI3QEpKW25R2mTnSUwyDTHbMO63VavVVSCVTC6oq28KClUae7VQVfoCCfN
wX/k3sb3BhJTR2lT3HadXTxa7HL7Wggz8LjBBQB0Pxp41Hnnh7SfjEY/9Vph5gbEE8vAioOjoPcu
X42Wr4hmGjLi5rJ/Aj/FfYCrFUUpgFFIajNLXbymy5Qm6xq0FaLplnBBBK5mhYkL2ROStvyOOs1q
ojs3SiW6YQtGm4Qr6vO4J1xjwk3zUZ+8p9HOHB/aZ/Z1J13ZWJlwXkKNTgddKc09MbVGCDetPKTV
3YFEbAg0HH7jkboS3i7sUHeD2DRBJHUZdzJ8G9oahF45sL3npnLBT3o0TqzX6cqJv7BHfTqwIBh8
VvFIG5QfBpQnIunp+sYti1wiHloY28HDB/0RMBxfOgdoBANUEQMORS4dHFHxvrqZ9oLTHFkZ9Eoc
AcALun5QRiScspRDTBA5DhIRhXu/+qVyO5l76SJG22Vtt+YmqGvOL6u8kdM+e++Tb2CytEpgUK9v
16oFGa8X0KSDFJcmHtHyNIr6NEreuZhH29+30unndQsrGRyqq18WyF8wO6zZoHNegTbgyYhfROVV
qzQzSbc9eGP+Nzv0XdINXuu3ZX3utBpd4jYKLd/XR0dqiCpAqjDj7UqAv1gYdXTiSciSXPK8U3JQ
N6Il2JGLR0y4KQ+q27381fPlwh51dHy5zDu+1NN3ve5aM1fku2kaNkYMknC+yFsz4aFk1YGpwWkA
bnSu7+7aC/XCOuXtCZfKXhypaHhUpodqnbTNf3KW4gS35b36wV7t2nV2YZDyfU6fgEKdovQ9OChm
eo63Y2kqmuljIkmw2md0lgbTu2XVQRnnQSeJ58xbkVV24aAqKAbx71z+I+cY3QbWPtIZclR7YSuE
QX3WimP4yIEfFCXP7GawGnFPaPnYTDSMA6hTWR3IQvpUxszDaYwHUw62RbTtIYcnVqzIyzgQOvn3
2d5NkAiIs+gz8obnNLCCe4w6PCU3GHXg3dweb1h1mdUI/BVadCq0CAZgDU3fpe9e/OQF4CVQIOI8
vjE8f+2KnAUwGo7lJWov4j6pzwStQSr/5Yu40zYkzQhd9fG6NdaSqKAygpNfUz2pOpdFwW/VPAd3
vYYElZOG1+uWWJ5Oh5MCBXJOlquzMmIURH/X+dK+bmEtT5sfYZ2KGXkMeKY0pKS13bQbHeJwTrmR
T8YZig0VUBK+iYnsbMOshbAckQodUV9waSDx6XvJNa5QpFaaR/Y41JYihCaXF5teq7dJipRKxPuC
70W7jXlHVlh13yWYnuQiXw5KY2GzuBu9WkXpGgSmYJfxdhMqTn+PB7mwReU9HkxVwYDTN+6JmyZu
KJvouGGCuHhIjkyJZvJz1EsV5lR0NqCaDBUJytwIok+hrrn+UyNPwt0XgMJ7q22AnYYkAev2WT+D
X9aoGOYPSR/oOu5afkNYEbStV76g7IRHf/cw1k/MEt66B33Zo0JZgVdjn3U+B88tdrIFOnYol29I
q2hysr3Rm6wu+3+5F74sUrFM1TpRjkSFoCaCe6IBK8Nlf7SQRtsrVmzjve+zbK7Hmi+T5N9n8bpS
Csgo5pl3wpvSDCB4zPkPncfkcloPNF9mqJA2CFLRx1HsnRRT3A8YTwBzB+GX4N47R3WjvW8HjL4U
czOp2KYohdhNHNwlTMzguQIXdmDH1njHHf17gvdkET2ydpIKdGBs76VgAhqkTn+pAL0I+U++fmJE
01WfRGkIGF20LfG6ufxcYd2GLfhkiE/WiTnY0iG3hu3wCJBZY3UvPhOnuPYGJaq9/xqkXFIH6RGv
laTEu+t2JQSGFNQn/wqQhCr5lxnKDadUzqQ0wxO0Hs6T8CA3jJRr9ePMfp/yPw6ai5Ef4f7O+tjS
ug1v/IxF5nzbaoSaWaFcTuCE0tfEnPtksp4wdZZb6Qu/U/aQcXZZANnVIzUzRvlbq40oAOFqOQvB
QewLM6w4i+FtrPVQd2gZiFMj6lhPb4n7EkOrw9bbAv3uEI4DVlWA4Wk0ZAwyXphczvCJCKsz4WYk
6k5saoil0hq5jxVJ4QFFJf9RixrBk5rIAvatsit7BIsoSqy4JUXHs0t7rOz2GXq5T8O91NjXt3Pd
B/9jmH5WZCiLS0aOrF/G7BQ6mCbeoyaUwhhfbd0vvsxQl3I81NCJrlEv4IqTEJL30p834y92kH5M
dChr5kEBC3xxmyVvsny+vlGrK1AhlEok3pet1qrhtLAuEEk55SxoN8HwcP3313PSmQHyB8wuPa1I
tSk0NA9VUqAyvitoUTSmBiirtkHpMDAL38IV+McKGsTxZlapGNdAftSQRtyBnbGvpYcM34YrXxhL
W3WymREq0OnBOEiZAvyqdJfeKq6wLV4Tz6peZYhLRlvxNZLNxBJZM/vrD/WZWSrytWmpjWjhkfu9
QmfuEQO3mYkFItgehdGsAJwN9hrCyCNjvcSbFynozDAVBUU/CNFcANC0AnUVZHrs4E7cGchAEXBZ
GQVrb6nI0TRiwsWYKkK6ixRG1y21t7N7gmvTnP4tFO7BGYnnICswMszSgVGO5JIfNKRoOb/t8cKV
40MQf2fs42qo/9pHGuEZhoNWpeTlYDxVO7zT7pUj0e4gDBnGjpV0rtXR50eBhkWJPGSIDXLC8Sg8
dM8lcph/aJy7h2LD/G7E56/4iEglTZBO86S6AjhYPHK+nTyDzQk8fLE1DDjyZJWNFe3Dpz8f8bg8
8CIVZvwsUsV8Gr1T/CuDiN+tBEYn7rbYZr/SQ33Q3eCBtdTVO3T2FYkrzQKbyI18wg1x9i5kI+eK
Yp1afTqIFp/pihnkKpq9Sq5YRqLe+Ukf/mQ4EdnIaxtNBR+gwIRQBKgPU39gzbpNtyjuywrY1b3v
gLRYqsCW1GD5LRV4RAnKqYVCHmm/ekhghnvoaZgVlF9+rwG0fjVhUA4TVoDt0pU7tY7EUBsBFEb+
/a0BzDz/CUwyJshQ7t1UR8wJMW7z/3JXfVkkGzD7pGNTo7ilAxLtl9ZEyltgb4ZkQ2BqiV18E6zc
LvEstSvmc3t9qRpGW1QI7eD/Lg3zLS8MEdT7TtyNfuTA+4MW27CVHpPK5N7zHVJam0m6tu5AXzap
xQpZm0VhiyuydiBNDkrcrZw9Erpo0a1/VFA5/aiZJfwVGIEM1DcwmqAqQSmDig4FUTUFOJsgI0gX
0dsNe25D4h4TEL16V80sUfEASJpGbT1YmlqUz4mp5KO2JTSmYpc167ga82a2qEgQDABnNGGAqlMD
pKnvY0r/puFTUwr+WCeSRDmi7qsA5QRiTMpPQl6UCy4JMRsgk3mu2uz53Pb7b9djCznHi9Ays0J5
RiFIWReOSJ65WOEelVQFB18qhE+iHI57Ta2HrVp1vH3d6NoRgPQrWSCQYovOdtXykVgpSHQNlEej
trW64I/lsfHjcxPUuoY+royEh4kkeYnbBxWJxf+2Bsq9e7kStaKQET8i1SyTzBZ01tgGa5sov871
UupaGSY4UPijgmWW0vn6IlaLqPNtoty5Ugd/rFJ8fv04uZo7bYXb6PZTI/TvIu7cFnWLRbUYgVgT
PV1+M7wRNbPgqfrgd6gUQ/oxf8LLgJkPrZ1WDPIQrLgBjWEazNBEYaDWwURA1Ka8kVxCtxyUTlQ4
4lPyTTfrHwWmehoOIgGM+4Vlmcqfpb4WjM5rs/fBmKwQZGhJY3H+MQ7d61+QZYfKnWtjCsZCRQd4
8B/58cWXdGtEbT5hvU1X78vZVspU825I06lshA7tckt6g2RHYEk33ul7HJqFCjQRpBE/WAoAa1nX
3CQVATsoW+RRA5yGvNH3wjbeEKkBduWC+DgdAudmqFARy0DvZ6mWvrd5v5m89rGV0EPnJMaXWi2c
zu1QESMmyglAynsn9TiA0vkHEWSLNx0UvneTA13xHcsH/8vp/o/7y1QAaQDE9KtBIqd7ANtxuNdt
zRqRU2GAjlEIZK6OiiRC1vx/JTo4NOBZQaVpgCYihEDa/POZKr4mzPHO1QAJQKksAmq2BHkGWVNW
PajEwFcf3As2IKV2qIJfOTF7W0pMpFIgjmcyBBN/WPjLzCo5krPMMet00olF542wOhM2WYh+QK6B
SCj0W5Za1OoZmBmj8vBG7/IwaXwETTAehvtwo+ANHjOla1bPwMwMFa78VkSRkOeA/a+hmSA+VeX3
NGIdANbGUbEKRdUUeGOMtEBj6AAPASlVisn86HbYZBsWEnG1HgkNy3+dgx5yHoNpUKuM5J8HEG1i
/HeyMxu0tSlm5TzBFHQoUyEdPRo2a+px1S0lkrUBvL0E6qrIp/wGHB2nWH0TURoqD9dj/uozX58Z
oCLWOPhaEBsAbkc7so3Sa4N7ND/IaPi0HxMrlVq9YghMDnwpn1qSl/4OQKSmgb7BOInjkegC9m1n
SvLTX63pywq1plRPC0HLSScBQBtbw4sztQpH/S5ZCI02MzSuvU702aKoYAyejx5U3wT7bvOWfxPu
sy0R64MMJ6u6ter1M0tUEPbHnvchUEmQ6N4GQCbbiNDMbW3ZVW+Q8wj3/+NGUoE49oukGwB8xCmb
XBGD/UgcQ2uwCDlKeGewfJFs1CIazpZHRUMuTzohbPHdOhfNudBHYtC+eDvIaidWUqM6kTxMLILK
9WREAThQxrw2CJGozIBTvKHxfeyphopTtjHImzaxvV30OmCwUoXiHNjhn1gFw9VzPbNKuagGxYlo
avCKVtsPTzhkTL3f1ZM2M0A5Ja9Ng5gHKA2gzoMluRKwExsgYnp0dDXI4KZQtDJL3kaYthheQ3Zs
8Rlx+kB4gbnKhXKA508BN3QohwSHAgOxwR3QZ4/Agf0Orceqy3zZotHbxZgpYIE3atDEjr+yFMsE
iySmooxp51vNQ8j8cOvJycwi5S9dFMeTkuJMoNt6UK36qN+rP74PVrDNHn5HWWb1zM/sUZ7CF/Kg
NLGMWZfAag7K1rOhKVkVFv8mAW/gPzGfG8wVUq4T1Ur+z3CD0JoDyb9IUVTf8buutyeQjId3rNPA
NEkFtlgdeT6NcfJLp3e8b3xp5sdw4z+TiN1BguyFFbRXzx/U2THoCc4bcKZcXkTQ6xETVcUAx/8x
92VLcirJtr/S1u/swzxcO90PwZBJzpmVNb5gJakEwRABBMH09XeRUm9JtXW7zumnayZhREAlEIOH
u4f7Wj2iTuv8riw+Wup+qwb99IR3ahDo33sxwZZ81sxCDZKC6/vBzVTfTSr7A8Cu3871nx71Thnq
VKC+ZAwLUFXGff9V0Jce3iS3e/tgYv92ofvxnPd2GzfFoDGGoahu3E2xKVYUaLctIDQ+0saXtvmr
BPmzd94HLclU5EyROXtpi/tUvW/oHuCSJHUSUtdbZfpIDf99VwFcAhSSCIB+H8SfAKKz7SxorJq3
okoW5NaZVf/R/psLaLp/PeXd6sYzrtI5W1S5hwEK42ax2aq94hsvswZOAp0op9Kfv3zQZ78f6D+e
+m6gV5qduSCswLfdaZ+RvDMSuMN9BUQZyKjZtX6OoLOPfCUftee7oS+MwRztCh54Z0IAUaMCXWnU
17qdZx8sNR896N3AT0ZnYc6GLM5GjUzG56LfVPPlgxb83RKDXFR0HXifkcjyXhwmiGdLsGUC9c47
YvsCiRfq8wxek2ytb9Ngfv7geb9zo/78vHeycMyVpmtBZPisr5SjXDehvZErDlNURgl2McfNGObr
ev+hDP6dFPn5uUtj/2SLmm2aaFYLlWTwEbcEgPqFcCTo11Y4b6oYBs56SRX/MJXudwPUWwiUFsxB
8Ge8W9+4oc1NVUFbAC0PSGlXS+ypgu2EQg8IIKTIx3R7v90J//mR73pUGwEXM6s3NdreOD0gXWai
HOaLdubYAzyBAjsAtFv7n6wIPz/2Xcc6OfKhqh5rjjnHFQaPc8/+o6wa4DxgL2TJglTfo41VhiGt
gmPw5DEmu1+AysxYTbuPUbh+O1rAHQzYAgSWgtj619HiZsOsN4kFHLXeIa6CDSel9xv5tcvfPpgP
v1t1AFLvIdN3SWN+n0Oqp2bfe1R3ETBbnhaU0grWKdv8D0ghfjsUfzzpL2b+NDJ1EGaBHNLsOj0A
qvmoQJesH7yNTvjdx9Gkv1vnfvq09/t3FESzvQO+SXDg1I/KXH82kzFsPS2sxLRrqXMY2uIj7+tv
O+6nj3w339q6rpF/3qPjdE7GIovbOieyvXORWfZBz/1Wcv70qPfzLAMpcyIwz4CT6IP0nWiPIPVF
BI8LMLpy9VFOyCLt32sNP7fmu/klBdJ8FMdwQWGUroHkCXjybP1xnvZHo+TdyC+KwYTiqCEvtZHE
oXudXj9otw9GvPVOU6iVfpB2Vpfwjw835LD2xkiurz+Kn74Fcfy7JnunHRhOUeaaRJO1wXjzP86f
qBUosPRpQbxDvVCsAiEfEUkIUPLzF9iMAEWN/v33ftSg79QFCjRTreFgIjXcT6IAg3dx/vcP+Ctz
A3bwfh4Z7/SEqTCs2h7NJcc3sYgRCb+tg2JbBkazAiobQcCsb1EwIjaKL/oPo4N+62T76fn20uE/
L60SGwMFFd88REsEVAUdDHxsqzLMNh+lpvxWf/gx697npjvY6i2kwMc2ycmxUmIXgiiJtsqYt0oU
hXzQth/0nv1OnjRN0w1jryNRCjEOBwNsuYL75qkNuwd+av3ijn3Mtrr85r8ZtvZ7weLWriEBfQ/B
MgaLLxaesIMJTE0WfpwK+3uB6RquhRCEhVf1185TDeZRh2P9oYUHguw3Wru+2V4V8z9AYcUo/fGg
d6OU07o1GejBn3OxrkFTNjiPJR8OE+dB/mZ91jp/VLd6i0T4KRplcOvH//o8/p/0jZ++tZ7453+j
/Bm4kS1Ns+5d8Z/H+o3dde3bW7d/rf97+dM/b/31D/+5p59bLvjX7v1dv/wRfv/784PX7vWXQsg6
2k1n+dZOlzchy+72ALzpcuf/9OLf3m6/cp3qt3/8/TOXrFt+LaWc/f37pfjLP/4ORMSfhvTy+98v
Hl4r/N3qdX79G76a1n/5o7dX0f3j74b5B3oe/HGeDawHtD9mwPD2/QrSvmEVAMUWqfzgkP/73xhv
uwx/pP0B3EAPRgModjTNWNCwBJffL+mANAC+DcDQIdsQ6/avj/+lm35029+YrE6csk7ga264Wj8m
AwJxVMsDSg5iOwDZjSe9GzYMi6yDzF3p6440o1S1sxAINH0wKna68RSNBcC5scM+sUq/K3RAREwt
ElcACnNVeiuwcpBfWUNB6jbPQ7013MK3cnVT2l1c19knTX9LpYxMrwymyfKhMawVzV0zix9tr6JB
ypBflwl4ajqo68z0B3Pa5hN9zEQeDMJoIm18rOBL1WR9l5pDBRteWdeZx3xFH4qwFnZFimnBph09
+OvbfM9082s7aoIYsmPxDDC/smaY3qUGcNI8E0HhKo0PtNbm1AAwn2WtG3RCYOUo6yQcXbskuVa9
eXr+NJbA/ZtoOE3OFXQfod431Lcc0EeItCdSFYh4c4rV3LkDEQbTI7e3igerd4eJSEXtc5IN90L5
0gEDrqs15Uz1wDJGAIz0dbYHyJU/ChB6jnWguGqsqNUGYS+Rnin73NGOemOsm5YFU51/MTIRp7q+
Gp0GCdzNxu1dJUgdpYmHobLPddEoxC0z9Wmo943NldgDmNrjOJTavqUukmiBJ7FmzrUxv6ig/LMl
QivUtWuLWEnmrCKJNpJK6HcyG+qtV3rzPqWmsxLAABZdsdXtpo1kJrKC2Fp9nqpZI01f1vyDxfzd
WvdtOFrgkARPDIBP4Vz7VVyOg17lXsN6P7ltFC8wLAt85YLLq26/5/b/r6TW/1MW/SK//q1s+/9R
ai078P/1L8HwF6kVsy+cvQn6+ovQWv7mm9DSTO0PVQOa98IDjn1LDVLhm9DyrD90DBVA8gDdX0ck
CyTTd6Fl/YEgMQMQAwCpx4YjMBH/FFqKpv4Bx5gJdB1ILh3Ecvb/RmoZ+L1f13AbaPsaUL5AgQaj
Dvjf71TPCsmKzALLz97T5rMsJmGsdN7lAYLF1WCgtAY2QMo3E+/ZBij9CcbtUnYmWgWjAKG70zG9
WhfTzDbfTuE4YZvboVHSPkitepgfhGbYYTe09SYXZiSoZq+4oGxTKxA7zCtNgLbZeUz1ikwNol9T
N3u53TD2rVOQZrn3W9myqk25PMLLxORnprsu4EIunGeuPSED56vs9AMhCPYI6mmMXU8tyaxf6/RK
WRMACIusN435yd+4IKYnmzDMeBfs/Cp1opCwNg0JmTzPJ0rB16Sx2IqQQqnWMXH7dBVh0jrA2SUx
sGHjOI6s/JnKlyqzd2UOzLAuq9/sWe3JwEySak2Q9d7ar2wz9DtEFPvL82hm+eFuR3TRELJaxURW
aUBico2jXuuD6DoNRdSotQ9v+QU8sRD58oVEtXT28TVWZHWIj8eIQfbvj8xjl/1+X3ZPSp34atG/
qaxcU+aZUZa7u6qRYQJ66kwtD03lvfmHMKwy5eQTJ3FPJNytiIvNGrKKsyT5RNQkWVlWenUnZ+tO
LCRhOOZFEJIV0RUbL3uJs7rwl+9O0/oy1RdXASj/dG0EhF4GLpFx2iUFzUlcNfMuTj39YFsiwP3t
LEh8/BRJg5Fov49ygKdET0+BRPxx3W9bEIT0TSkDdearhs0hcsOQETFxi7gzfZ5KBEhwK2rBq1nW
80OTek9Ezv2zVpufSWnXvkt7fEZImvHJdMblVS/Xa5QlZ6blJDpGnM1XdpxEsfam+WFWjfvEqj6T
GDidx+iCppeu4aNdX16ifhrxhk0zRHKMjTTbjUrjBE36NPYiio6eOsfRyz4aynbFyX4bTFUdBVua
aSTnPUHy3E5o07Z0PmUppVGiVyHTfWdgUeNaOxLHqixX6Oy4TNtdJBliM3oZT/OGAZW6SIxokM5m
cj0f5MDrQcogJqmprFVHCUg9F9nKMdugQQRO7HbtNo5TEmWVFUTxMVJb04+Oe5mPIQaFm+5HPd3W
SPsITReQyTOQE9QiyPvxwKerpPRIbbmNKYmUpg6j43H/st/rlefvn7bbbd4OYYtOMJpim9hbE9Hw
SPnCfjDwFh9b2fmzNCt8DrlG7tysouN131njJnp52TdZfdg/7SW4pi3lXvA+TjxjVbl+S60HzT4i
CowQo+2D3J7uCcn0br2KPADVY2TFrJuj6IqPaViEHytLkWGk7A3vtTSBcihykkjkqLp6B6xOtoR/
yG1RGgR5bK/JhL0//qgYw7kXfFXq4kwIEC61c7yKk8p7iuNZJZPsIqvU8O4RzO5VdH05vuzRlYE9
tlG0DayMqIiGk9VdYfJ2U3TmnchAqDWk6kBm681upgsvEb4m05NZ5GGLPStFvwu+rtf9LNbrzd0m
HBMRIgLSZpGjwV8F5ojGzmvfNHnYqTpxinQD/uoDBeRbntkH1xFDPJRg7KaCiCLUJxrnFV1DRVg5
ltgMegs5NT34O0J0Oq4xvomsp8BO3kiKDynVYrM0WjdvOYjM9lEE9LBAjuZW0mbHUtX32vwCwCu5
zp0xqpL2peMupls1ryRvV476CpF6RGOlVNvGlxiTRyusdXR8iZigG0wI6Jlpauz5RDNid5DrMjWi
XA3sIl+NaquR6BoBPxPDEcIhjTLq+r1nHRCze5o5eC0nR/iFvUz6Usv82ZvOBQPoVV6rAcL2oVZ1
2srQWKg+u/IsDLqJySUWuUGYQwMIvnooMcaPR48N96n9zOpiM5blJwPa5si++sTsDchXvE1A5rQL
ZnOLMVZ6W3KJTJM9LM0UVcw9RVGEsYOJHDnKsdElgTRCUDThyApVD2Paj8HYXBOPf8mawO2mcPnf
tNoDWXG3PWPaQedlA8SZPnm7CN9rahj+seNp+OnODguLx97kBK5pBlG0L/t2s98/Re6YA/XGgJA4
7oNg4s062AZB3pqEiiqcde3B4WCuzCBkKqN+MAf+qZ/nmZjG6BssXVnj51S5OIqBWLzqEmOVNNZo
oZRc0Y96M6P9j/tR6njky9M+MJjcUGXe9Y9tzyMEHVMfa2jAKSyEzJAlaUU1+nlBY9rLq8M9kvIp
6JE0Ud5xBNgS1emPmphdLAK7ou2eyGoXG223IRcqvTC+RCOzQ0z+RigP0XFuDXysxHTk67TRn1kO
ZqTORUOpz2aCFcFAdiwi6ospMGq5pwKmtV0+EqjL9VNMhOgPt+W0tDB+jlHZXfeYlDOsEcz9gCr4
xFYhApK05w4CQ+a3NpenSOblE94BHEZxFENyNhBZhyPWUSfYH5+iwi6i4An/AiWCvVEa9qbyJhY4
Qm6TYrMH41oEAOgg2I9U+AEyQ2CLOIGSYRygj0BQAFy9eR0EwogB9gc7ZdjlNMBG9tVu847XnxXs
R82Owb7pRzclKfMGmwizdPwC3rCCaFrFNtpyz+3sds/74p+3fLu6FG9n1bdf6KYR28hJFdy0Kla6
3/UrVg14wA99iy5K2E+Vlcigr31TxVLFLbCi4oZb+XbrrdiZ2NOtxjQNOVWhahnL05FFU23GRdW6
nf2ouxUdvEJBftxzu/ztr3/cLpn1ydRKCctS6mJ70xoHQNR9P721WqKrGVtTygATDLPKaju+KZfP
y2baJ8grSZME6gw2SxUlBTYBrfkm66eqw3oEJfRWTrviMWvmFox2VktMdJUJlds8a2rdE7XqskBP
zCloOpcdCs4dUjAwkPqtrbjE1GIwus77Wqr8IFOnIzClIfKnVGJqdvW6nbGGQzMdo7kW8zo1p95P
a8W8S5pBu3jTBYz31t2thmWVASlWFptbnd28qC5vDxaAIqhO572ZlOKY6YM4Uh1gkVnCZVhNVbGb
nDLsVeHEqptPggB0214pSBAjhSjBnZamc1AMZbkxwGsft6ad3dGucQifpia2DZndgQmi2GuZdmdb
k7OZ3bQjupca992W0m68LwH+d58iMuYuB1k5UlzueapZhwR0asR2y2SbzGaybXn//XCr8zQ+BnRp
rsbAhoEypxpx9IofrOWQApF4lw6P4NUwRGSxdVOnVVxVdn9XWmqy8aRRE6Wm3qKZadsmm53DmBvl
3pzyr6YC3PM8r/ozlkNvk6tUhGil4jV3z06b9p8UJxeBC/DonUo9eaxnQB63QLE1WOFdKynUQ216
d7eSqlT0bgCa16307ZDYwQC+5rPqDN7VLfJXrgt7l5tH1Zqsa+m5oBYT8BJ0QrGuXVrN4ZwoddQv
RU2rjTUSTSz/VlRcpu0yKGkE/H3wSSTV2ZiN7myleWSCAKv3qWEReAjMy+3XbLd91hLd2t8ehSiD
L22WIbhrys6KqaNzQXJWYD3GgQNIPYS0TSNO+5d0FNbrcjKXjgWcc/HC7doGgLZ4GdNmfGZTTvLK
AGpZTu1jk3vJgTqmQcrem17AM/79glgumBIAiFzZwB8lod8nsLso1XayM9XdaEp1l/F+Oxlqd+L5
aaDws4DFtjrps/YwDjN/7CdmxIgczgOTVVCzx/44OoZxctxxDmWRNoFOc/N0q+v12tlQO3m4lWTF
AkVL+ZU3/UHTqHLuh9y5GGO3UZKcXWgj1po9mwfZZ/qmH5sdDErjcKtyGPDqhyzL/VHSFyRQjY+0
hQXVF/NwZKVQ14iQ5bHT8GyTM7lrECq0GqSabhPdnHeuAGxWaTPvrlqGqtlYzhHfdvW8udOCLtMA
ReOg1xLeZzBKmmqBcCkzvIlNo9Q1EUawFL3eyg6DBIiM0/f7LJFK2GiVGWSyU0FKVWuPppBQ0RJP
WQ1d6Z44qxrslPTt62zAVva4mZ4lMGN3zawl/u1CrdFtJWvv3jEZW7fQWKbO1oIst6yrrsh0O+WG
ShSKoqlmGO/VcOCDsK6sc7TrFN2uiMpjcT9x6VvueNS8TDl0hS2vtad3/qA4RWzPVX/1EIcRjdno
Ar+pydaVztJAt+pkW5bz90PieTR2DezwL/VGMWc+Z/bZ6jMkMXhO6bdlP73wBDzkclSzsz239t42
jNIfHUw9s+wryFpXHPrGyO7k7BXxkCTA0LbHMfIKVsApnnKoIjjIoXxuncZbibb5XnWrR1yRCzWt
r8K2dWW30DQ6oaXVLZmQhbXr7f5FnbVubTNV0bGt3Wl7OjymeWEezK6JhXDlXe9lmT94trrvx36+
CMu7KsKwn0t78oLWmtKNmmXTowSuE8Sn89ypolthPAJPKu0u3PMEUvC6+k53lX7VcNbHbuuYG9tO
LRGlgpZrnhYuD8zU6gEqlhPesXElAOO9/3FmqPLnOqscqrDoBLwbltAkdB2WbquunwIOdf1F48m+
s4v5qNIuSrqCw4WaDAOMRlkREynzQapSeVQNWcCB/MsZB9xWYFTYI269BrnJmTqebofJqru9a8xR
VynjqU8Lez1QG5jwXoWW0yW70qTow7ZLzH3hlFOMhVhdz64B+pySW8HUa4QPCIXQMTWubpu5gSgK
ZEQvxabtihjk4B1YjDSMrkJVCeOiLkIvmaZv7Wrl7rN0S7hOhd0cmt793t5ZZWd+pSbTvjKofkky
caVLP+R2o/mmpfj2nFm7SWmGLfIhRARvTnJnKqYkVlLVW8NjbTiP7nbqVPeOSzruC6l7ZKFUfrZT
XfpU0j5Wm/IO1lIVDVlBn1g7NGSox+Zg91P60OUIKlRH+mRQ0WyHDARJqqybi6LMr+NcXjRN2oBV
RUQgm5unudeVwO5g4xUiRYi1cMEk47HPpi2GVcvcYQ95OO5vRWrxr7eq22FO3HGt9NhmWOVCBf2y
1JNzZm8QSV2e6VIwpm7YWdQ+3y55FKIx81xw4DF7MYv0z7VLxx3ntnU3FEGtVs0dIJJQeMtNuMRB
8ezt8mKoHzWvDfQhba4mko/OYL3Zu0C9uxjwMTWfXFfWcTrJw8Ll8tVDNrveu+NnBdYlmSpPwGzm
nzplyEmvEiOlwxsAWRuSNVxeJ2sssJKbznaaMXBTY/bLwWmsjVUVx0HJ67ipHjKV2wVmNUwjZpc8
IaWmSvjgLDXKLTadqM6Lo8a7sG/76zA59bNLFSNUtXJaO0PdPBdeS7y8bh7HcVgLKy+vVaZ/Uayi
OLm8qU8tyG8HeC7MjBboCLidVgmyGORbkRTJNZ2pTZRKtucZtdtUGp+kmLtAh//wUW2o4rdQkjYy
aUDiMgNFo59XRT1lm0FNxBG7EuI4GjM95hqxqrEMkelchJnu9NfJnfVAOFW1ygzaX2kxumt37uBf
XK4OrTBDnabQneBs9xV35K9dOwemXjlf7FQBi0Y6qtd8NIxIh260yaqpOKasQ2CC4ka2SevHvpRd
gPHGYnMpenn1CorV8VgUUj0s4Yi5nm1MI2v3qZ0KKEJae16qHK1t95m00rVbtIa9MhRwiRl9r+3m
0lV3k11CQxEmDbXGfa1qSP/hZGeVeZoBMXYylzN9YM9al8+bH/WN4clAmXIPGLl0UO4SZp2zIrG/
KCmNU1Ofn50GINiZmqnwXmALKu+T1p9KNfk0YTtytpwnqOUhOm7cGyPmlWlaCFhYiiVWad3M2OZW
uh0qrBKgQAfz7zS0QZ2oPfgJ20RfjR28QrdxPQ2WSirbtnZYr/ljhTV3UtvyqqcMUSrYvAEKrpxC
2AXGbtKqCbM5a6PUgS8od6gk+gJXqNcI4fdqdkW+RO9LnrlrMXjVtdXGYq1gy863xy5qNaV6bA3k
NVBuqxe1p8OGc7UPvZGVD0qrxC1Yje+teU532mgMBCaicV/pxg4kZMBjExYTAa9rz0+L0gtGbU6h
myUTlDgduRLL2bzU/ThLBzG//Lgvw7YT2ETW727g9pCScVzw8kxtK5yGBrpatUHudM4+Ww63s0nP
nT0HrkDZqFsAegJgE5sJATyg0ALRy2jGmvdrOk6vLXx/+6Jwqmvu2WnY9KMa3YqjUVbELmUTW/lg
Hm8HyJtXxAcCg+vPKo22zdFtAmOpcUast2lSuyt40sBdoYlqrRmKuICjvbvk9sbOlTTOPMXzRWq0
G6dlzXpSYJAjZ4uHdlI7dw22w32agDar0cZr46XqV0+/l556TGq7OPe51564ou1v5sufJcPqjHtH
jE6UmjC/saOx7FGW3E8cZwwQOTNF6M7sDvlT9LxcvVlFN0upHvXvd9zqbncwAftcKVvfsVkR32yG
Wk13Omzg081m0A27JmPdpbvbxYJizs+KM8MJC4uibMc8alIKvpC0FCu4glSv9ZO5e0ntadilrYoY
2E5THkTd2qvaNOvwVqxK1gY22KZite7cvVVnM5E0W0s48Z8bbGOGaHi548k071VvgGrQe96Lia1N
blMXphAWa7UoR8KGDmweVWWsHWWyV1BwtDs56DDIAZb7xRN0bU6UR1YCVYBTCwBk9mRcMNMQTwTE
2b0+OHo89QnSbuEJOqCOh7JGYqdCcy9kDlP2TtEc21TO8aT1er/yugQEeJkLTrrlald+bUTC8QnT
dGhcNh2sxPJIyTiP5pI2OvGkNx5AltNGmJswQrqGxhD/Ecjbp62o0+8Hw0hrIJoC9HTbNdaRqhXb
pl7m7uZh2DmNuZCnLkVWdLvZgHuqSTVfQHv2hZdJ+MY63dl/O1XKg0paBNDRbtd2TTYSg2JxvB2g
7PC9mMshcKSl+hSZDFNmwvvX8O6iilkLLTjWQ21wxQXkG7Zvt1Bi2rk1zz3TVhaQ3e7TyjDPk45g
ce3VdBzs5RfOFlmB/IBkKTvqhCOjXs8uChTtY2/2+r1q5pdK2NNx5rZzMIvkYVCV8+16s8iXEXd7
y92AAPabQcKnpOyFqagPpjLPBximSHdFdOcZW01WCCPnUSIfZG0sOshsV9YQaHqvbcqbtql37AhX
eaguE7JeJiQHLHPkyDYPbnWJZweeUnYXMPp8Ad2Os2/tEkh4w0iDEeaYRtTGeLBuyj1V0ggk8djv
zo37KUkwJxGSUDrKukk89axpSnkn8yK2aGE+UjZ3m9FWntNZv1c0+Cs4LFK4DyJLLaro9i63NwAm
PKnKujvZTDO2Du/edC8BdJ1tt5G2uCuqevpezNqXQq3ZWWXmdE7F9vb3twO2ZRq/tURThIDGD/Sa
Q0lL+WisOrcEgFumi6NoWnFkBiQZfHZP3Eq744AphUVqzhtGeDlqV7d2hrNiNeEMSnLpN04b3qqc
udCuII9nhMGDGuoNsktrriLRbhAFKYvachAsoHphibFi1qwKp7apdpY1uXvJESGUQmS+NgxBFWmV
f3FTphKJRJ51WlE9YhwWuTWpcHnpBTvVYBI42e10cuWwrxwz/emgemkfMreBC7XpjpA0xZdfTuAQ
KL/VDJUbJWrar5UJAwmhDsr61pywrhRfaxRlnZc93XHWfLWXCXs7gNxd39p2F6m3+Xqr6wx3OtQt
tiU1rhw1xwQAwGJT2IM2nVK4PbaIMz5/q+oLFmtQA0Sk344l+2bfItyg1M0tch2KJ5AQNxnwpUGZ
UG1h8CNYA/pn1Gdlsxpp1sMAoEDyzmvjsVLhWRgsfgXj/ATXmGKt7SLrQz4i+Zsp5WRh48Wjke5V
Msw5M3aWKJEM5Zj0k4kdK+4O6bOhT2n4bQR7TbWurQSxOC0z7lXEh8S3YjMxDo4/WAaJByWyctvQ
6Vo74MPUnn/UgahqL43ibLp8OxeMnTSt8VwIl8YjTq5HE8+3qQUPXbYIgNadlunjtPyg5mMWeZr+
mepqKuNCjlNce1aOfVzPPjjKGNlzWVxuVTNTsYBmY+7nlgmmQ4CqbCWitS5jPX1yFWv4Vip4x6MK
Wl6Q1G12ZzJX3ej1XGNbq0DATtH2mz53q1MCwxr4f9iWXV74u5NzbKDea7mtbBtX2yezNZ5uB8Us
phN8AyfuuvNW0H5dWVOZBdqoWcRkHpCShCJj6OD1Y5Gmz2VeOEdWeeMDeGVBtWGsJ01JyG35z2Tz
RnnLtrdSX1aI1lZopFx6t5tfW73Tg3LK+q2JuKZLXw8g51kucFF0xKh785SbXQ9zq2vDkhnDfmLZ
CIMMh1vRm8F4yWGVR4ZTN1tpIQjXVutnJpDxJJ3s06QAREf3lH5H+7Y8CDkQNMrsD3ZlX83e/H72
o26oARDeTTYY/pzs4hj2jO3pOt0l6hKfMxh8JbpUOVVCc3xpVfOmVlslAGufz/8vX1e2JCmOZb8I
M0CA0Cvg+xr78oLlKnYhBEjw9XMgcjqr23rGrMwLcI/ICALQvWe7SxPv0iLdFAMU207H8oes8vae
BhzeTQW9B2K2Lq4AvtxId/qshfsk7KmJQAZVyYrABWudZtcMVIbfWPvZw4xGO3Xe8zKnqI1rcUFr
gdzt1rI2DEn025rl/XM4Qq/U+Pn4y6IRVuJ06/tEJfOc+qdcOn9e/u5KOoxHrBwW5iGRDikb3iS/
OWXxY92AluEfG5JVzyXQIqcf8lvqRj2mL96aRhncdTx8/kJ8yMCyMwMCsNVjaR8wGLg+fN37ft7w
KwA6vTGd0BsERLXXnvKLJYCTg/E5erLubqgS0c6iR0v8UL9WbmBiF9kxL63mbNNZ7vC1CDTLbsa9
bBtUF+oDP3JIdzVATn5NPd9DL5V+hoE1RzOQLehk6J1bQbMvXb85uFyMt8EK8yRXVY6GvMSsGQuK
g2mBUNcti3vmAy0pRl0vW01gN9GCIcVl7uT7gTX2afJ7E+N5O70HQ+vGYtby1Idmei8e6o7rRzZO
wcZvICHIs7aNMPHYOVvQFV+6FO2jzerHwZEoTkfG00iQtjpU0mRPmcp9EBzz02B3N4CVgBMdXw8b
T+Qov4rQeuBuvH6yHJYL0nVudd6SQ0t4nSVft2ftNIdsGOfIHQP3hViOdzJVGrG5CE/2UjPZPRvP
GE/Ch2jdr3ur31QWWivDmz9vt5w++wTyFbL0w5zN6ia2QNDam1W10ya3UnoorTQJlBv85BKMbjbP
QCqHDNgYbi6VjuRllpptK42mCQEo7ktYE7bVSBHYdN4Y1zlWI9edOYmobL1rlbq4Qz00zAzVr+7n
nwLU9G2gRXawtDPszYxFsFe4VWfJpo1vDWazrocFRj9cumzkF8f3AY8syNPgI6ATdc03kgJh5XCN
3+zK05BYkk9UUfA32Fl11VOYbv/blqjcf74rvmXeYEWp21dTZKTOj1kjD2hTnLOArhSSlrmHKKKi
17Up7Kb8xSZ5davyDndrrsUmdzK4z4bKvfV5mB8AhKs91mvnLvjwPezcR07z8iVsG0SSL1uN3+m4
FfMMM2V/yZdmX9Mcp6+e5nht+1cAYD3mWqCg8h9yIX2kU6lTzpwsIvWIh0+h2mRmgdrNWTcfPJdX
d+AAA0ZKoSrpZ6vcSJoCRoJ1ZkGSPKv3n0xl2B8Ab78ud+OyDnZoBPdh3/qoN7EOtp4cL9TIJksq
101j4+e/8S+anQ4Gc8E40XZvt8Q5aGHYzcsDKPc7ZW/DHA/MaD1ol200pfpY93ZzWf/1rpumpCTc
Qg0EjKsa2vLc9gG4IPxU60tW9Ts8/YYDhhBY516GwX7E/MINrmb5Hlwq5N5cvOKp53l5LrFGXIB1
qL3PBUaB6wzkmW7rnZV3wZO0RxGNemz24VR3+2G008ivivSMqnd8HX0d2QOgs7R+YWIObqWFrw5p
Xu9M5gVPoCGSsSXPYc6DnzMNl0aw+e473hTXVVbFDZAiDEXAOtkIIt/WrRwVxptGlkBkFcSNsdTw
DVsWW4avvY4lssZ9q8F6qZR/GXOhQT9iIOB+ruo+qVSHIgYXdZEy50MvIpQUo2u2zuRuPICa0If2
WbDRHXkkDZgOI1W2sVyLvk/LLWm13U8nIz/CXPIXZ/boNpSldRiCvLkP1MXw6yFlP6iOeDt5WwKb
3wZ8kY4yB6qxdQvikm3ZT811LXX8Mg8hY8jqeJrL+twHBSR++JaJHVaYrBq05iI8nZ3scn60B2ph
bkI1vEo7uLWEWQd/zpotgorNZQozsDVLDxcsu5ksDlUHoQcEun0M9K37GJDpsHANnan9rTVbfL8e
dvz/elgP9xCg0UNji+ex6vLH0o564FMV5G2u3jcBQKWg9s5mtrIHNhYY0+7YSNT0B+u1czxrU6Ok
3K27bYOqaxzkePJ5sx89lt2HFL4J8HvBzwoyjLIAwudVfhgDiy5vYyj7Y6M0BC80tJ//ftatnQSL
tfjGKhdkM7DakyEie0KssNoCV3KTBucDfCNIH1ZncjdXbRixHGucr0Eljz1VN7ISw1Nhrrl/mhf+
I8hydZZfzMgMKVDXjNe1cMw8lxwbB9MVZiXHEk8/2W1M7YFHQTDUydNsQteoKYM927MA0g51FzMd
jic+Yc2ULO2O60LckU7h8jNzbDhUYZhI/Fn68lFYIXtJvQy2sE7TfeXyFnwa6E/jmzSpkWWx05Mz
3AFtRGsR+1XJYg05DIUE2L7Uur6PuUNzye1tZqZyguYMPE9RAAMqJ8I/sqw9A5AwT61Ou+tIbQMJ
aZV9VI3bJgMaPAg7RfBO76zwq2MzoAWya1c/+otSPbCgaGZodJ1ysh/mhdD1XExTZfNMz2phcBEM
4SKSeiAxFcXv9dyuL+up9hk+OtnZ9aunICH7lMS1UD64x6msreM/Vq2yUNsiyLrIV7O9B/c1PgNc
7nco2yERWnbzhR2GI/L3usehRu+MZ66qJjzpnIBuvu56SaQ8urX6LEw9Qy4IDZhsBb3LIKX3NKbG
9+6+menXSx/4Ly0N8tPfQzVkXaVf70pilz87PNcFCX42s3IjVQXjpjcc7VKeZQmr/XbbO8ud0FYh
WCKy8NrLIx4qW/c0qOEjLLGgm2rWl7VJVCHyajDnd7y4C8iGcu/Pu38/t35EVa3++sj6Bg+Qz1IS
Sa8hAS4TjoPZrrWLLkwJ0z6I6aXmEe3cYNAJdeoTCDSzK/w3I3qM3fIEElqnovudd/V9akF5F61A
a047+62vHLzpmOBpMpWfZE2r7mFTzFu02+JS5bm3D7MaouG1GjC9XW7EArEkLZ0uyg/Go6E1BAGB
HM6gAZ19HrhVstaaNTILtoDF8dzw66cuneK1eql80zy55RRbykdxqVG9901fx11G3U27gCDAmUn8
VQfrOX3wZMnj9Q2X+sGRwTX39Z2opf/spo7VPw1dGbN/HVq/YP3E36/nWYPHK8Ldt6zx/RMY/nqH
6+WlELUAU7Icc4Nh2Cm4iSOEvGSPqLlfZNnJDwkKf6P7DmNcK9aiRYPIymCot98PSP7E2UwZLZ94
Ckli72m+Fx0lTxVMp4DZy+BHO3Yn5fHs3UydtzGkqE6W5rsxCPUucFv7Pk80iFxESf4I7WGrKma9
Zxw8SF6ZYRvUtdUfsDwNWJ0grFmlITwd4M4YyYfQRj2oQB/Xn0yqokq4KtOjcJ3+LbdQfC8/MYMG
BAxlMe4ri9YqqaIvRKE4EhGOT5zY3cPYew9p75E3CAXLg6ODpflpiggxq9MfmGNooTrDarRf/8R8
2c1HbyeAyWz8RR7TC9DWZcaO6976QjgKJdJa4g98gbGFI1wfTvtG/SnxQOSg9JmxQEsgAQ3xfzkL
jkDKjICHDn/ZOptOPpm+r1DmfwU113f8jF6djsY46QvZjFucLC+Slij8eg+avmXvX88CNDdJMDjt
dT1k92kZy7k0caqLcJdzxz5g7nN6lbi0E06Ufs+L5lCb3x7R1iuRZjwueTHxuistyJIHL3S36y4K
tjaGdMPfu6ENH6KisaXT8ryqebIgQ4XkFG5SNwOQw7J9HnlhzunsqkfH7ZwLhda5Z1AA2U127JZO
zqqkuy816+MUGc9nTvUr6ozuoUTILBSsPNhnfoHnUL7sewSycTvkU9RMGGumqu5Uzlzd1hdvwezq
VP/juOdaF+LnGQRe0GSIUXn7OvRe/yo0wCpU/yvg6HdAEcbLKuxYP5HL0EsGCuZEshHkERyfcV5j
8mAEF5ZzDhRy90ZG7lYzkXs/0GZbEu93Rc0QC2cQL1DIDjHDIvS1tR7rC3WgWKCgY5TAhQyUADN+
v2PgAVDnqpo2ox86z0HIetgF2vCH6yDP3xPe74GSG20t8zFN6G+skupN6DYEXl7LXKHygrKvdtuP
oB1ZnGu/Ozm29l8VUnS9LXOHGibOsq4S2gb5bkWASGg3d+76CRtnVOgSZSKeFdN1yO0WkQlTeipz
gaiI5dj6otK6u6Z5NFletyUNEPDKCVCNlijyrimsHlNGzD3jzRSHPDNHMnk/pjnIn/qyr45gPcmG
O+i3tDoU+JNGiGaxdlg6fTw/CLQg9Qwudt0fel1vuSXJrkXjcK1LleLJAGneKPi8W3f/vpH7QM3w
h/iRqXmKg2pq7msBur60g58ATkc6Sov4+aXcF+nML50Z2lPrkJhDN3jXhA9nrZzDusd6LIPIIZEo
43AhcpkevJyBTl2vQ8u3AAdPGC7cN1ls8qbQ0d8Wc90KBzgYpNt68bqbBSliZOv02EFckc6OOq/A
8he6rIcZqtSxiTgUaDErZf4d9AeICtq8AtKr9mWh1c73G4TRerwyD3027jsIEbH2OED7COvlvu5N
eq1o/edF1SUyRDliWr5wFTXCIZ3l46MG0ZL8ty0h0wrCIePsQaa2dcJyZu962bwAqFhwbki1Q+vO
WQgtDzYK0iNMw7HvCkPHY8kDepg8q3isjH7L3AFSi2WPNpCW5DNQk2XPUPcXG8Zpm+fSO4cltWME
sUyfE6WfinbtI+m4d+5AW8StD7zlq0eXNU23Tj9iVghrLXrsHDdaK9vKzw6sr8xTaWfFlghF99Qp
wzfFVCxWxGw57izHtX1xKt+7rid8JIFK2mHykxXPzwIgwn+YDxnIw3oSpZd+74wV/DnP69ntR9gK
GrvrYy7Mbx667k0XfnGAESr8WsEJ/lxfuzBBpRuipbtzgMJtxJRWu7VIWncrg1xcn00kbot0fPf0
CCCrQ+HSQKRWQTN75oFF72qEnEmCe/k2DuSnj6Xr0VeEHK0GJ2f9At9Zuvj8pVbNueq6aquZlIcS
mOFLm5lbN4bzN8oGsO0tK64taNdbGMwWVn9Q3Dkd6ysGM110HZCfy4blya+NaTmivfzS2K33c8KG
xX0fpGj5kQ0wLTu84Cd/1R5g4jSUovRhDgbxXEw6AUEp3mSa0nMDz2lElk+5dQ0ktAXXsX5Rnpke
9e1YRyNedwP+rIeg8rJDH3pwSjq9BDA4tg9B3VeJBr73gsnhEzrlKv0UwoXT0di/e3QnLRRGUP1Z
b6ylEGp5bD4V3Ez3wZ6cqKnH8XvZdTdWuOGLsap050np7yo9Rr49qxe4b2+uS8SDO9r1SxkOeES4
1RuH0foaIMU1GpoufP6Hpe+P1/ffvL30373nYRAGrhOEaPLxv8XlC3/fP4MDOkan2sH8+YNFAHfY
hZB1YvdtEFvSphgZUZRxh0HKZyhtvWuuO2trocaGkcwA/dJleXWdS4a5bndeVW9+ZZE34hRmrwJR
bHKwyFdKbLWhi4YR5589NYuGsZpU+n3G2YIny/st7EfWav8kMcwgnIGT/31Y2rbutp7sXzmpqoga
pn/U7X2Vc2iC0V3hhBXQQK5zcP2O3cZ+H3ZFi37dZbf1CGcm39eLjHZsUZDw+aorPb1zG+hoDgnb
jYaQxQpRLOQpHmEuKpLdKmUuFj2zVQjvjM4UdmNWvQstUAGk45+tNsRoHRR2d6e0yRbWDHUk5QKg
+dkcp+yWFjm/kRJ4oOc2h97rk2KYX2rW9w89q+VDyMXrFBjnGAgJIgD64DlSlNURNJTILukMvQR2
FV5Ep6ZNmTolvIZ1196Q8ZOem7zAFa1QloQTRspDeXOeeHBeaoWnDgG5N1qjHbLSkx2Yy8rKsr5k
13mcgGiAo62z6pDShYtv1PA6C3VaKQc8ZERctGy+wjxRbr3ZP/uYdnNGo1GercyB0Hfd93v5zKZw
GQMBk8gVw6bqbeOG8jax50lKb29POdq5pZrPmPo+eA7klraV33lv5ZELIAN8Ys43oJizrS/78dy6
VnlSTY1CvfL4o/BhKuozyncg1bp9ng6b0ozBT205vy2Tps/U1s+ILE/jdBDNPshs9ZaWzXbWPWZr
YRxlglkF84k64I0wU+yXZ6XdNw/W04i7lXMjM/+Rz/VlhZVXBBm9mTmkLt9/wcsr0ly13oI3L9Dz
oGBXIupD5umxgQjhhXZAZvMSF3HqjdDbr/zy/393Bmxx1v913iOCy6WY4cUYQybAYpr9D+d94LuG
1WGFf4jCN2SAnYFFvELe9sCnIv+BDo1nIGOhz8vjoG/mO6xY7FC3tg9CcUjvorR23AwNROn5/LFu
wcwwfW1l/zq2vmsUpEh/P8fL5gdYUOdEmZjOxvXBTi9/zkHrDDw1GlZt2SEqslRFqOU2NU+t18qf
oJqyShmtu6NgM5xeKcrv5d2BaJbYef4TizWL+wVe73WpoBd2u71cutFx3QUhtHPmn9Wqw2utvoht
WTQ7iFWwfC8vpaLIzSYhnGtkzhAhCbg2hQ30Ni5bUi2GrDLvtusbjMJC1DDXOVQu8MqigeCMALB4
DtE7HgoMVo/X3cbzPpwuF+ahkWgOZNidU1qp87oVLlud7dPNl6osE+boqma4oNQduRFX3afFhqGh
haUJMgbHUm48t2h7inosD3bjuhgNzp0QYq9gfJJZMWzdDl4qDtbjaeSqfxAaCWgIYGjjlOgnBDGU
8ax48fX95CLSrFFBxV8VlBPChttIr9pOXlCespmIa6ppm1BWDbuxyVzQFyrdDLKSXxywp1oFZWb1
5xgWaopAO662tB3FBZ3LP1/6DLKDFJaV9XjR4cmI8e2QHcwK0a687je8GTBUzAUMaRDie9SLvF72
+SPmqOygMI4ts2jSsrQ7WegyXxmiIXi9NPN5IIBoggEc0ExEtdT2ZlXY1xircyp0+AyK1es3xXIN
9bq62WEewiIlVWIFJD0N45Ce1i0Xft8TZhPOJ7AUHImiWB8WZN+DHw9Kzeq1H23/+JcUdhqGBgW+
w0TMWGlcVzib9d15aOkZK8kBlTSaB6CP7hmXMNQBcTHP5ltGWwN3QNgfK6PII0273/CvuOe8b2wY
xdMHGWj1LsA5JTKEHaSGsvvgWhrGxkm9q0pVcIXj4gYwifhYLGRbqkrMa8+I2ikRAv3oWXO1mF2+
Ae6UdCRv8MiZSDEU4JPIyaWClj3xSCE/xhbDjaCu3DaLjvAvpLpurS+2YwB0wRCb5so9CRjTX0cM
Pc60lh8mUBxiClpDkqyco23BolhldEsb3r91pUl3Us/drnIm/e7BUxd6hf1tGOw5Ab0J/rAnkTKk
TICSpw5IMgqs1J2B+U+6rs8umq0IVdyMc+Gk8Bqi7yNV81qy1sZTdJFzrppOkTZJqiznKdcqgIZH
s/2qa8WYrKepCkMsZLgYts4QAq6aCrRJYaEaUPbDUS1Oj5VsrptaxW7Bwo1qvO4hNSXSBDtlNsA1
s0PVIFn27xtG1maj0fvcoGaMtMzKW2gjZB3wZ/uRT0UN+VQbHoe2028OhOirHHvsUM8i+rF48Mrq
aC+85OR3wTbUgIZ6uJrgf4PIetP6o/9zxLqExyCaPVRAYdfAmZ7CD+bWJXlrpzRBtS7Pnc5E3Bid
o76uyKeN3AD4ooOfynfOCyaLZXvverw7rdxiT1I4BGCyhJc0lfuvBQb6+/mE4AU0cFR7JdSScx0B
tgpOlLgujCQkOGlp6j2zNqMHrRbqux3SCP2HbpF6phOgypKiTPDno1s1oDDs+UniNCCoyjFJRwOU
ZzXa8Gqg3mZuunHjOpX9ofCoAqpkEl+qYftlH2h6RjfD5DZxt7B4fVa3t0ziAmvxmKq47p8dGxIj
ILp9V3pR7Sj7whRspN7SH2eaFRHISLhcs/qELNvpS40KjUd4Ij4qrTp00xtXXQijlrisehfOHOuU
2u6r6qGAKWosRag/6htkK9CGKqzCon1a6UzSjTHJQ/EEIRVmjPtDEfuTWP5dhTG5oHw/R+XinvT6
dx3gFhPWk9UR6xVyxS1Ilw7Ot3B+Aui7GeySvzFMHrrIgcmoswf2FOgqXmuztBXmxKmL+4tCu7rW
cKJR2anD3NRgF4oSTjLpoB0i9rkUHDfCZIUx91uCnpZ6Sb2gyTQd+7OZDIxn5VUEzvCzkPXXhgjE
tmdpUpVudSeLrCBXAdQ4XXXHLNE87gcGuHJIRzfmi2aEBOUubRz3bSxTuVOzV++thhc7pJObuJqD
NCklyy4Tn8QZBnQY9bQoYcRxwVUHAFk8Mn0q3HSQT/nzXjb4GJ6bfVQx1yDDorqsVOk0BP0JQ+OD
aFwUOusLgGp6csL5DMch5JQzep68VRJRnyDCMtBJ0GXav0T3ULUU9xhFGC36ysivU/4019PjcrF9
iFr2sWzS/BEZpfO2VSE/M3sqTnp6c92cAbw05E12tYUm2WvP6+5ys1u+Auk0ku7mOZYA8tR3H+uW
U9E/W+sx7bbQNNufWNPGhxFOnIsbUMzZWX5vm3q/KTc1JiRxTIQtZHjL/UV9usBYY4+rvyadOMKk
YIBJLVwnJrFAYldlTygsIYzgIb0NGvK3mojDCmm1Hq0vRCMJlwDovnjQZd9m3HebftTOXZf9sNHG
hyYvtKbEt0fgwm7q3n13N3ZTCr8l/8lLGz5M29GQh1l0o2bqPXn1WOy+aAJZWCTKB/RkclWf96PK
dxipiqxModSDU0w/eFW7MYwCc2LJAXjLoiJc9YSyHu1zGFDnAJ4XsBF3e/vUdjNMFHAVfKkoACK6
oXtsaEV/Sqj9wPD9CFvUZGjVhgREog2ULfTvwNo/xqW3mqFFjLEi7iYI6/Yt98FFLD9zWUGTqjiu
UEoPRdrOSZhiJQJFKW9mwYG+9CBmrj+zlL66tWzuprLqrxdl1wIPJojtg7uN1fRs4BI9VyltNpaC
KcJq1F0OCG6RpL6kVQ4nXkW8q8NRLnhtsRVdwM5M6w0GiHm45aGAdmFxgCHy2Zej3DtzCDFKN4OW
aOj8PZ0wYPOr0/lX+7MeC4kBm84acWNy/pGm4LrX5yzmdKv4C+UXA7nrmm3+z+/R5U4MwAcK40Ih
bG0hIvgIqImKR8trppdGFd/A2bnflg1uu05scGUfVvBPiYS6nIFi8xVk2q05aOtkWRkGaUzYgCH0
ga48Twl+d4NJtAJ+BJ1+tDg/RmWKR/1wm70m+91P4XcXHqWj23Ww9y3ls80zaxtOisfrblWHDL8m
3tCeh9CSpeAGLNpeaQqQuKrZZVVV2AYGdjx8HEhkyLe1MBwNTLM8VLDbUA6hXUAw8KYUdO8Vfh7Z
EFVfva55V6mWd4xNAvEMFeCql4Qqw17/FAwk3Im3Lj8E2bzFGJvp5OXDdFq3/r40snET5Gb8/v9b
L89eA9r/9l5B6EKZQAKfYiYg8BH7P4NuAVSkiziwQl6I2a41fsGVc+6AImHQLezC63LCK1lDFO63
4ibTOd8a0jlnT0KD2mcvSCJBzZPhFkI+SAB/WwNzFFUh9McWRCYh3FOzBu8/Dw4UHX0AjQmOrS/c
wwhdI8Sxs6Can52AnEyT+RtZC/MKVdE5wNLk9H17Wz0cdCqe52UP4JWMhYdxz87qufbdIjwiqgUN
Gay5YU/yM9opPPMnGIvRqMCQ9vHFY0IBbD/Uk02joKH+w8ggX8rbVu5gUY1LgWdwzWt5nU3bJh1n
JYTMoIyrcQspzfQPS0yQTVB8wEcbG8cApUOgBtQK2cO47GWcYVBuFLbQe60SWjO3G1w75cscsqPs
S2jKZml/Iaah3X5DbdQ89j1INGH1L0T40O/1gJ3Qj8V9YMVlBuImguU97kmBLcTPJd26tbxLavo9
FFn3vhz++sDyUc9TXlIURN5a4QLDqYdvHYXqsgHS/QD1q7WjvT7gVhzucuwgYUfpBAUFaNwyne8Z
1uZirAfEaNTXOSuqnWUHzW4eBf7OI4xZfttO79YggG6imUvz8EKJQN9kTcMmaH67R6vD2SkmHyZr
b7wUOYTJQwvwqmvDg/ZB4KUYuZmYkpz8ORHOCMl+1vixj2YfcEfiFOTk2fMvKCRVUovytzEQpGjr
R+NKD5UXh7CJfs6DbDaQeodIdmIbXpBN1dbf5hy5Lsi/stwWnq/OffXGT4x70I7TRbIbFllfVNpH
GIQCYyMI4Se3XsfiNvqXQjjx5Jx0cacVjB/sPLv5tUF0gHHpnjEa9xC7zsKGlinxgP20dQR7TjZe
4dzSkGQLMK3Q/cNL5Wys8gEbcEo66FOHBK3zKI4+VDeRB7jl6H863kFOu3aKq2aHEIFcxDY/ZlPk
vyAAg/S/RXhQOs5NBBtiZDuv8/RoGJQhOzLe++qGIKrcHKo0UehEnU3TJq3zWIcb+MhQMslnpBSk
3YuaY0bzSBUXoO98gvoinsbE4vAuzu2hEMqKOqBU8FtsczA/njI4dS07TtrNd53wkHZTeN3G60r8
mW2OAMQBGUZIQhR9MMTWaB/15KcRT6elFV7+IzUIrgADBp6G/rs/vQmNxIL3un5ypqeg/87MEw46
jkiccVek35vyxbYvNTvZ9l5NLz5ub/wa5S9ngOxxUDEnNMrtLh75dGxG9BwGHhq4gvvZQcjSXUh+
4N1ban41eEhlPIsceu/0fqIfftZgJf2e6ZMK3+Rwp/wpNuKyJeYNCW5RTjyw325cVNsW+VMqGxOZ
bdvmRgmIF8QHkUPVvmSQt8Nx6UBoIRA7Qh/RqglRRml5Me0LQqz85sWEPfJX9qp9ypEtlN3YcBEc
f/CLW9zaYTc/NRVyJDch+sX80mvo73Z+sTXzlUxbPT8mEBQgGeAFFipZw1xb7dAiO8FB5tuAHUYG
Hf8uh2nJuQJeuODXC71DIU+yeaAQkgsLiScPTft9+dWHPX7+gMH5V0cxDATQfBUFDNpgOSGGDFPc
/Zj4biXLv4OUmIzd8XNjPw6CDxR2uPcvwj+09gkVSNNi1MYzkzgF11DFLU+Wf052QKTZM/PvTH3a
aMPxwyCbGolukUTKQWMdvPBNpxv81XugO524UUCsMrasBGcOgqqTci69urD2opA421yCrkTO1CN+
RyR/Jekva9ijAu+cE2HfZ/OUp1feHPHQx0Br4d4E32oLXkH2swK/f/DNiYlLN21tXHdFDHXnHDFI
P3Hl3uAR3TsoDomDYvsXwy8OonOwSSSAi8MlG02YzIjNqv6Evhswco1xygOSPDEIHKqmtPrlpVcm
HxDFhgvwOGH6sFW92PqlA4nEbgHWm8S2NHwFSP2k33FlLV28eAv154yoZzAuUQDteMv7KFHcrJ8z
1qFHohQvZGT1duQrDKmHRbENX/Gt3iSyLxHxhKmv4sUXD2H5Szq40JuXFldfrT8d/dZU27m+Ld+z
LTyFhCelUqglt239suW9FxGQ9sh6Ss0M2d+PaRNAxZwCcMZ1tjCgeF4ZLtyD7x+csGNn2hEWhQI/
LpnYMQtHc4THDHOB6+Y5AKuCGyofAYUEGJkJpzGHRDgoGpOA5YqcugQcoMWhVepd+raM3XI+t0jq
aUtnn5U9pLZgPVSZKOcagkodHQK0iGzgf975GUcGRHarlX/ABCfU9bBzutusFzFhbQT7N5qAbaWc
TTCyJA9DGH0xK8t9RizR9n8YO8/d2K2l2z4RgcVM/u2c1Wrl/YdQsJjJxRye/hukDPt6H8C+gI9A
Ukfare4ValXNOYqsHwddYyWscVVzptDsfVXwToo3V+ZL2xXLDntDrFlLP2TI26t4ZCRSeVAooiys
/pKWvOd9tHDFx9gEi44sGPzlRdbYhCNMI1VZiGoXO8x7YjxX512z3shP2MLA4gnT27/ryh1StSOv
yDKuDmaIsnhB1X4Uknhwwpyx4VTIu8rygwwkonxWMXKBSsko4w/sa3tR+Wy2LRasp0p70ZtrT2C5
Ltq3sv9IWeCGlKQAqYSIUKMU3rIY6McaP6EyrZQatlWzkta46BhCvcmf5tJQDLQhaepNhW3M/8o8
sBT4ST08BJQXtnnfb7VM3DhjxFgobFMuKh0uApIiPWIrf/YTdJy8K9nE4iBon+S2bDZ0+BxBnN1S
+6a35Iy/DOMriDAJr6HGrITxmQbP+SSQNHZjbh6GrCjWtqWd1Uz5KlX1arnBYmgb5054zZnM8JEW
DiO0Q+sEObXd1NQsF52SrUqXFb5u6qPLSX2JZIHIXm+2OKlhtJTObkhavIi9Gy+d3lmp1O5YzReb
MN5WPaDnMkCp4A22CtAFfm4jEXIbrkgf9Tofd10TnByBzPcvZ8psVKkRTeslliv4jBvdSUi6xOgu
yu4zLAf3GjuCzcEZxZb0UfsQZd2hC5VyCeGhRsNY5BcnaiNqzS5uzrZ+GlS3vgcNJO/rrn6GdXZJ
yFQe5CR+mL+MxZgf8bwvY5HIC1WfdNE5FgCLlRpX2lnzo8sy4jQjGGPBl0bdTzt2cm8xgeq9GOB6
cVSfCrNR9yFKyk5XiQifDpvpY1Xvpmws8dZKyTaWunTkTun3Y7Ep012bPKfGk5pvO/vT1c4xqTaD
fnAbcA0pUstxmVJrOHPyNtR15INpbHeGeeiixz7eOvVaVPvCWKuXEGsFXEH3okN6O8otCwCVXetk
r3PjmnYk2a6Be1HdC8drPVw6xRqJqp2vYcOHe1fswy/+Za/cGsNxmaLS+VUvagyu6ir0nmzahDe8
i6so3+pLR0Md/1CpV005eJ8Ghkrlit0iipZ2fSuUjV+dC7mzXnQfheSDfWjVsxK8IhzMIBUHaElh
cazIzbawinjH4GLFa7/e5+6Wd1je4x9c1PZxaaeHLNvyy7pxI1bovYx6MWnvgq0h7/zmgHxUubAq
4jc56zEv9laRTow9Wri01jLVV92j0iB73ZFPfeUH1fgavyGfH61jCVxVKO/UEqLuJOGBIkAwFPpe
foyOSnWwWlBB4CQkFbkw3DuluanyCilFExezf4+gWvhYYlFbonhdhBuKywstfgzKr0TstP6Ybuvm
qtSb5TQ5dcooEAPp7mdq+brqyUaYiBZAyEu7WpMw2rT9U668sy7eNeWj5P+DfXGrxUu1X2JxdA6i
PvYADPxTggoT1T/ls1dbnsrhjTclVe6nF5IHJxjQY/4gWolqn5gFZrXyEUENEjshbpnaUla9VQ7b
x4fBuMW+fx2yVz6PATZU91jQM10GmKM4ShkPNkXYcFd5G8VYdN7Gcw5DenLhhBQM5LtaHKrkFMc3
0mRWdLOopbZLNdsKf/tulY9ZQYbk5hRnvTqZ9736piHxBp7kPkXdu+k9KIjVkh3kV5uzdrSltqNC
voCqX93Z62AjclyAN2KXl8Q4R96xNc6G/e73xyWTpezew2zTjNG6ByiTvSXdrczX+topHoNvjfT9
ZqDCOhzrbN06l4r+A8NCvXThFrQn/Q/q7qauh3ZLqWuozkH6XGt7o7n6d/VFGZeD8s4f1WoHz/5W
81MoD95FOAvvQ/arItlYLeNyKapzqIP9D4uVNaz4LUwOiAPmmrQEw688c7yOP92EbXPLNM9wWcbr
Onpm3JLnSpW75RoV7oC+DDCS80bd/NI3t1I/QCJwmHY+hKulu36U46nurk69qas9R8NR7uzkNTKP
CwCl47COFIbiU+Y9sArCpAFLQPSW31QmMELcdmdnuwDfRXeq2n3XPEqL8OrKu2IfinRJuGptOMfJ
Zz2/6hQXNMLTm9u842TCecF+KjFv1We3fgoIHZytOiz5z9bP7hObhU/4uNbJUya8owiTlPdSXvGD
TAWntf0rAftEpH/IIWziKGlfUmMddNM6kmlb/svLleFs6TGgKfcDW0908ry7teqftTe0TsiANJco
m2oEHcMab0lh0Vk29YllkI9e8KqPRQX8kbTfwk82tzQ6ZsDmJCNilaMRxCi7GNNtVF7HbvX26VPa
FZeuvXbAX6NNm+xYEiwXY++iZ82r9nq0sx5YGvlgbXIehv2Zh7TZbeNdIq99wHRdGoQrFG7GapPk
17Ba8RqJ5dyG8PsA5Mmg7QTx4oJowbE+HWVjpt+F9TWs/GbnJtv8M3IeWDQD8IjzWCnN85R9vC6g
IRcxE2AZXZo3DRLjEpJA0cInWBfuHYtAtuk5v5VLsl/5fZ6dCpKw4j4aV2X7XXdbFaQnkRLOF15W
MPVzXh8WKcZoOMmWei3NN0FeIrkkyTYbtgqpStbv/JpOJKoVH55JCOLLndddx37lNIfGf27L7xSl
IVAmxrqtvLCbMCcEkeTB7zfx3q5OTOuTsbKLTe8/RspDYX3W3So5FM2x7/Zlc9Y4ZZ3aDDLvqytW
GeV2AeramBa8B2cT2ItIu+OlmQpkK2Mqy56jTpJiRLRCzn76p1XrOEK69C45Bw7/5LTPtX7Ugq3p
LlP1IrGYptCK3sN6VyW/9LFY3yxxHBGWoQSsbuE1vCLj8BTOpOxYpzx5bbK9/CM276R5aYYv4d0t
DN5XDHzGW54tCf/PMHFi2n3nm6hYt3It412Ura16Vb6hDmX+d86WMeJHtwzE74NpHFz5geKB1DIv
9dwh6E7NYOkXLfs9idjuXZhfA+QDho2LKjKOV1BVFlZ9Jiw/MkSWdXhWORBNE2fVIc0BWjIif9iz
lQUIZ5757E2DZDgNA5STbQPK3SbiML3S8ZI4F/DZgbfO1uxe5NUYu42+Yt8aYJNmj0O9B5HF6JO0
gYf1ZL55Y3Y1zGbD6ZsPfETNbiWvormaLBnZzfdBsSSLKuR8+qKyYCSvZrPu2zPHDQCzXvs9wIsB
7Bsl68p7YluFOBE2L6Hg3KVckEyxXLJzDLx4319VMNpILb1NMU+Pp+mdf5JJJ+WpADM3HuiYt+EP
ITjICwCR73m5T7qnbOHGO5xmxWtu79txnxk5ASBIXGJQgo1yeBLJXddtUjxOOLP91wq1p0XA7O7Z
B5eaeeBYEN5RaNzJEdblzqoYDZ9TmGYZe6YAGyZUY7y1xX3DOMPii5Ckesf3rkT7vFw39qfmPcnG
39T9PjXHdReupU6ZmdblAzdbN193HFGjkyk/PUnTxmddeyrah6GF7to9qsiAcGcqW83byWNJuiE7
LdoG6UKZL6kRAL9gRHEW3nFGicS+WU3TFoQC3MruMPg3VjNTOZHNfdfbp6xYtiyR5o3jCaKLQx17
0PDEAhQMew8rfv+SWcfokr0jay3Lzy7+xWBi/+nUSwb1DtT5QNW72DPeIuI38kTdA1ZemTxORVh1
mR1NsWZDcfwbIywL7kSzm14KPeoEyb68OjhEoa774PWXoThX3vtQsZ0trOLMrE/8V7O4dnm1bFLB
mf+NNJ1y0sVT2/iIOd+6/jCCAM44EQ1XfLlGcBv4IIlPmVojLqh81zbrpIEnT3rC6BZs1zHcmfiD
UqptHPhlmjyDexmQo/A+tPssar7Nk+5fCrTNN8e/T+ybpx+CN0VbGdbF6Pd2vW4aoDk0/VpGWJXG
XdSxhq6V7K4OjsmrziK9q8Q+o95gyWOnn6mvrnDU18U6wSI8mf9OmbefKqnJOoM5ThiTf9v6d1+c
e/PkhEuFkZMvfo0tm9fVqD9a78l9tdylJA414zv8EtZeax8D5wZ4gtcj21eKfIsoe9TTV735DunH
kcR3iXuPprM6WPJL1mvCAcNfYorIHp2aRtCvifGtUE8d7yhpU6g8puLAIu9VK7v7hrxekMRY6uNq
dG5lsQ7gqNePjVhX9R2JURznofXCvy7dx7yBxFr6EMVtzbu1nrcMnNTc+prbHuL2zTFtysuO91gi
ZF8rwnwZVPp7V3kBxbudxFDFOWkUuig79pHEAYeEQBRb2rfRGB7J2KIA3Fvcn/a2RhXgYAwkyHzo
/D5CzvGqiWe1e1LGLStXGe9YsIbxhY2Juri418hLstiltBEvP8xvB9FxXZwsPWfppGMJBLwuufed
xVNRHrThxeBQbJifgfJCIERSwPlS3WWjf8ftQloQsFPowrlYaEGzWFpsiY796ejfdC1f9LZcmNjs
BnFKPbxLLZKHR7V8yoZ7x7YXdvOLNd0Eg5c/Yg8t5FshAXS8Cu2LVUlqWJWiPZJpx99yJhnKde0T
X4Nn94PnUn51YC6R1xrLqjwY3eVNAxpcUZUePzIkrGmDCPDNa9F20q3WBlBY4RgWEI9MmCjmIiYB
HdR0IsuUBZnUXutPyrjae0b/aBvvNsRmG1OA0a715lm/CRqWaa7D2TFZ9Fm67JyV230Jg2TgmrRK
TaNHXlvXPybTzz5KVsrwOUImQsqMiqrkjGJ8GZ9s+YPlLNH+k1nus9c8tBda9qj1D7jL+yXt+hZ5
WKJ2gercTfZrgADplIN+KdFE4i807jQBd6/IEuCSn/nWBTS4dmv13TYG8HRYfDh8pMGmSa54niHv
j6y+evoeuy+1x4fUGcD5IP6kn0kiY9yiCdXESRJaBC2sGUo/hHBdE2K61Cq5c6QoTn7R7+hEEZyE
Z7+aEzXIglK1MKmML/VgImSZmJLH2M0vBdaQddRpGckUSQeZsRKLNmW4QGd0N45uxMvc7PRLZZKa
NHNbv2DQGjZgpRHET8/m7/qNgrF+rpl3OkdtpTspEDyPrpUVl58CZ0Xmj1wM2SDQ391LJbzJlK9u
e49R9POjgAGbnToTTlBcLEk+pJeBRhguZKWdU+QptHbwPAbdrBY5U3Rn2A4gK+RgWRMNS02IYE3h
TpyB8XA6LUP9pa6UYYMm09iEuJtXEHH1zWz2GRrVX0bChHAw1deVEQCW500H7M4jKWH1/gOOXhNn
VLjL/LD+EeXmLjvsfJsjalzqve4RLljd2ehAmJY5RkgNGvlPqf/fS5yqNvUR/LvCaTuO0DTa6Kgm
LVJUJAG/qUuztia3U9c9eh4OS2Kok61wIgTHvRL/eZUSC6HVQsg+YX0gtgPfJS0/36XlqO+ScuSM
a3jOKipcmyvwK4HJF5JubI+6uLizqm5U34sIa4+vDcMtbmDkGJ5avqqu+QEkS/kSeFvdyqGCp/iU
vvyq+Grc5ltXa/NFZVeqMgFWf2jv9RirvdKU/bGl2zFVh9Yl6an39xpCCc6z0nqlTvac2EzswcrZ
dzVP9MfEUlMKg+hZBz1VMQC1N/C7w6/Y6NKVj3sKf7IlHkRQ38wBSIlXw0TeSJm8QG6hI3kd+WCf
0Gc4oV3ez8+oHX7z8YkjEORLAOD2YZgc0r6aKIsfLUMWB+xpka5vs9gIzvMVViX8C/989vNd39QX
hax7qnfNsIGRNvzKos/I0FymXJ/v5scgfk5jBvTu4Ff9AkwVqalcEVt/uhoU/c+r+dmQkIRygdqf
EkoSURs/VHoDM9BTiZcgjh3n2yoV5QbPXr5W8SGDImmfs3CIKQnm/q/5Cp+n8vb/XMX9s12/hRrR
ij99mV3IdaHAILUzez0/S5z89B/jVfzTq2C7mm7j9aZXo27qwqYr7D+9Ct1gjao5hOohB9h3F0ur
2eC2dNd2aZM1VIROhUZXnmpoYJdESaD/Tr6bQJJLjkqO30PcbQMFgJzsUrYNPS+pA9XBp1d+pgL5
kKhVUqlpOFzb0c0PWen+Ust6uNIcYLgiPVR3PwpTRv/Sq+oTVtbsxW8nnZIr1b2ZNoBcW4Ny+4Tc
KB0c9Fb5FcHOclUpD2Ff5/eVU4hFXPjKLijVbhtBjO2t3L14cqDUO+gPhpmWtx6lz8XuoWLPotl4
iMMVboWOihfVVVkUzbYn5blM0oS9WdKBZfS+M7U0j26PUh5FhrtTnYLKlONwMhpI9sxqyGEY5HlM
mruAXmFytMQTO392QOEWUnoAbzY9H1iXS8X4LGl20jVt/YUk71Lptfvg2LyVVRkwTmNd20ZjA0Wi
k427oun5XRha3SqemA8OAR78AuXNRpy3wdzd0VuC+qSfMGPrkqRC4zrOOZTj+CcFxgxiiX2qiboF
qWgy70GdboT4rLUQn2ChtV95FfY/HQnpyvX/19lu0tc7OioPoTuGqU9K+3+OqLrBh6UJorE/rdxW
xCjII3UT9GG689quW/5ALfIu1GjfgwhbGskBsad/qAxyWjod61ZGWT9bKhSxrNOPPy5r1LknBfwh
iTD7ZRbuzFKZIOeRN7ovnukPe+QGBDKZ4u2b1v2c8WN9WQzXcfoyAVgqLbE4v7UHlXZVd9Sj+7XS
luGpKLX8bEWWRTHzonVjspxdLVGGpdag7nxsK8daRUEp1vClgCmw8zz/efVH6SRYGyeR/kPsyV9m
UPWPlouMyysb2pIU5nOYcAaeMEERtq19k2+yURVn+KTfsNv0Jznd9dzNLMs48cOlCHzs3IF6NCeV
eVoU5ioS0H1xNbgboIU5PjZXJQJWbkREPsGSj1B70p9Umexz9uw8A0etrUDIrdB8xYu5BDFXJIzC
Cw9la92iOIbMZ/U2ZR/d3Dg+wbeTCE4/HSp8Xe36E7bh+7CGTEKYMO7HwDaWmHDdPVOBiNuXgJx0
/ST7rD7GTv+OspnqAlIboGByhzalPLQTCca1BuCItiLBP5sYWyY0iJN6EpU4aNUionZodQXVW3OD
Cmy8Gy04Pn7T/9KSgY5IqZDHWQpnvxVpVWz/Yx2c+4H+c9+2BWpeExWPo+lolP45akUZlrXt+N3G
xYO8S1WMDpbnv42xo0PL6C3EJL5+9Gv5FItqONIasboXOSknK+3zVdkoFRphGlfU05UcNbKbWWQv
52/gK0CtYEbDSsz667ZKP1K8FK/yMTUMnFM9iiDRpt4WvL5yzlxEgOwU4F1Ka1fA1iDv6nv34UAf
mQpi581rNEkJxL358KT2oweBPjDTP6/mZ6xY+iGanvm9mlKNwCllFUV4yR3GUYmJ6GVI65fOjL1f
qJtO+6b34k+ZmTFNtvwOHns6IPnTolUzWunn7bdvi7ZO101O/aOU0txlnoPbF1DJhR2rWNdy7B4T
1aBmmxXlBwCKbVCHV8VIhjdo99t+dI13KyJd5Vi6e0tBfqBj6c1dkzdrVYdJqcRhs8rSAMX6dDt/
kSpg+Ag+2OwKii3VOc1Rc4jCFsXTKvJbby9TbNZDgKjVsD9+5Nwx4dM6rwz56EW/KPYGRyUMtKse
fWoRTGt4qH80WZzCmLaIZpwgvRLBc6As8Xp1Gp0EKpBxuBYIbJC2kp5x8S1mtZassWp+JY1h3zmG
8z0PzrKiQwPDaxFi/EeN1rb7QVNxN3V6u1eMiistxBFn1g5l8NrEkqK80hgy/BBp0oLOCt1rbxnt
jq4aJelA9zwTt8IJuzVLRx2HVg3T8/lufp7LfTaZL+xW4rTw2QePKsuPPwWMeZGCg4Q4jewuotjV
mev5dQq27EXoCCiuZjLuvKSAZ4jiUzNkutcdPBjzreM79Bsrsm3ZQLNuC3B8awFHfdc0k9B8elWR
W3XrWiGxHdU2JwGT1S055PABlrMIM0PHIYdYPJYw4NHUOsG66zyLLmXo7eYviXTLk9l31vLf57Tx
z5bKhOIqPUnYjFzHUHUDw+U/p3Q9OrmqtlAUu1RVdqnnxIc0xS05VN3RCKxvR6komsDw8bLwQx0z
8dT5CgzSrhsOVbWeA09VdXc91vK7ORZNquJ7HDvyn7GV3c8KfQ8K1b3jor3QgUfoirHSmsi66KHA
eBkF8WY2FBLXadfcGPqrFpba1aadwBVZsOek6smVs32YLBSRGjIRO3PFKWkQ//QmkXbdaHRQmQzs
9pc0LOXu5zpx9f/oATq3nP3HEmg5Dvs2ZxYD05Xr/tbv2m4qegXIUtsKS+sXhobGFGjWR9w0PxfT
E9HRy60riv7y1/fLsHrpS6tfRLYPHahuSGBY0zY0zopI6fX2KtIrd1En3R91V6SfrZo8aZGonoag
fy471aLMP/SPM90ptkp/aSBU+Y8V3pk6mP791xGW6Da6afp5wxbQXEbEP0eDQPJZ6Eprs+97zgK5
SLqqfZLhs+40yvyAsIJCczn4pxrM2mqOc+PAfwppbvTAIdo/lX895wiH2iQKp2yK+JFi0z1Vw6jf
pofRzswH4eLYNVK1I6pNHgwZv1dcLAmCnU0+CsdBEeiQmVPLiSiFPCQZ01vb+lSAhyF664yoXPi6
VzzSDmU/31Va/OfzxJY6nF/UF3WYPbe9ylJTm8zN6TbD4US2FjzUX9SKIgfX6AYxy9L0jFOQfi3A
911o7kv3gBrxSguWaiGBm++kR2evIWZBnRtoANQBzIeGW7+UGFNd/A9JaX90mXo2rGz8ctT+twuy
Kz9PVC7A22GJA+u/6hr+VDxRJNWNuoR5J6LFv094TUxNvX/7jOlzOjVs0mxVx3f2z8+4BMeJ7NVT
D1LKaFXpw3H+FNVQWlDapDjoVoNjOUse/d7bpAqEUGRVMFl1+i3/sAiwktnnFttZN9T2V28J+gRn
cfKYIyGZGPYIqztKwVzFKpbk0UvUpWr44UOZ0nZSKxNadQQjA8wP3bMHcJ7POase7KEztk6MIq4K
TPg9DcKJBU5O9xQjyhMiKna5Ecm1aEdnpY+5jst+HF9+Tj1SHyqQzjZ+VAv5aNxcZuf47Befrxwl
oRpedlvDQ6qJs2UwDHGbnS3TXe1U4jYHltOdYZhbhw2ud4isZzSkqAOBBAMUHR4oJzdA4kyk2iJh
5YmDGGQHDrxYoRASsdCf4JcCVnTYVrYzxnYwu1eCd2PXhxcVe/9bXPZL2RMoz3ZU3iZjY/XxTkuV
HPaD/JpfWAt+7DzdaWrgLFqV/o8rKySvqsSRs3XdjM4CFoITu23pJRMgkzdmRpMKot0RZrSbfwuo
iH4VB6RcaZ4+PudFgcSRrISobQIyp+85NJXaIJnw8fQ1zDm1CfUyu2s4EtSbilBpOd+OuuZsfiJ5
sx6RcGhNt65ibYCaY6jPPXDV+TxnTm1VJlPDj5uuj0aEnUMfvCR+thfUjz7CiFpRMXbJJaKssesi
2sBiwneuPeHJYjaFR533WlWD+SCN1F66BC/Kw+i61FZqdaPUfrydoaJFrT7o3sRstnQ6Q0lEq0rU
WzulzANQHUhxLEoJb8jQRG/To0p6f0RJdZCjm/7yejBUAUmvK8P+VbWd9OB1/nFmbemuqC6K1T1n
qfGaYL875mXoojTJnJ2ZJtE661p/P8cKOVQuiwJEkNb6dSZc1KkgvKKLFXEMtCtsBrqmh6tRl5Q2
swaqvTFCN5s8SjJ3Xwc4GLdRxNThG2RAwvaxBWnKawZl/Nqo2DIaDrpVCv/f0gsAcNziEcBLS+8O
NoNMbdiMSbhPv1Bo4kta1IX/fe3432AB869BR2NhETSAxvpt86ttWcWGp5uQi2yIjVXTAOoZaKLT
j+Gnv2Z4pYTHGTLsPh7PVWU0Z8yIVDnIycHS0mpFP8/hKJLCL2MIhp0lLWirnQGxBStSe8oKzmGK
r8vbfIUQvrgpHaHWfJWJ+v0ntWaXjUkPOMpV6dhy+tejPwK6DawEAcm9nqBZU6WBSahLIf3F0WtK
2QcnnXdLDPxfuQaXLZDhazX47jZkw8dsp4WvIcBQiOROtP73N+63fZUoyxYqxDHd0jQXiab9W0do
9JC0JVXjcEt5hTNwFuiEtrx/TyqyXnqKD1dpms2Ti4kQlmB6V5IFn3J9hJlpsATMhG/L7LpzYNEN
ZL4qJ29cKfro0DevgzDKx9lW6PivCrSgbRopJnWk3Fra5OE39NB7FeOY79PRzC9KlSa4kDoKsZNQ
nQETQw9cU00FRjh3huh0zSJWrh7mnLaIgmNjVAFUCtOibQn9mQxqRTdfAZyMyHP8nCqyWZTgTZSU
3h2Z1z+/twUGSmO5+LEz6okv7KGcY6Tf51D/a7MKH63YDB8Lu/hsghJ94Qw+Nwda9jJrmq0ifWU9
B9nSoNGpILt/avOQPldxXNAelA7wkRZGKws94n2YoOn3LEqumWrXB3p9YBqe0o5K75S3iFJtMLXt
CHy1+o+g0PmffLatmQBNSOWQzNa038MmtQUwFfUsR6FaFac0w1BpW3b/c5WlUXkYTIQTfz2SWkbT
34hyGSTw8pwHsvpxK46G/504unVneV/BFM6aje7vUP1DcJ9u3ahp9xgI31FV2Gcv861zS2l1oMQ0
fZmfjk5W4vinONyxvt8RubtWfDe3SoympKlp3SuhNPeVL+vDQEhIbDZd0uJETZBHsFAJ7ZSMKF9z
zybBM7pfXsxRaEiS4TGwQ51iStYeCkxFFzdRlGWjwLoMfWNd44v+GoPhy9YKG+UuepXEQdPBNkdL
ryy5gbizjkAhrWNpgKShGGsA7g1yQC0x/YzYstTFnK+aM1eIofufZ6K+BlJU75l0kPx3TvBKBy58
ODSvfKD1i1zjsffvwhwAXFqE5THIqCSPA8rCf5/I1nQc+jt4miYyDeI58hkAN8kh/Z4BiVLXJzIp
w62qNdT7SxB2FKCgcIgO+7Jq4RWbENAcqsqViCJ7Nd8qY0GtglMfBg1dXmX1iAW3xFjQ9ATHk4/d
6E17UzacFdserNfkzfUU+9g4hbcZgMY8wSpbDZPLsY7176hUrIUhve7OnYKgPhyq5yTEV4NBFJWL
RjOO2XFn+f5B28/njHJKIc5fos56zUaj2aQRrbCLxi7QuFjDxW264WLTIlRDjC/OqM0ZtvkQnzHQ
L9y+pzsGjfE6cnJDDfHKprbU0PIIo0zZHtPxM8w691uNURdqFP1yDWlJmJjhcy5luMpi2d3je4ND
EFXtGcKVuwPZF+7+/fOx/3cm6nxCpuvqhuXaxu8LLWUJRaM3W7zNpaqtiqkgRlY130eN/R5NfLz5
y/w8wsbYPzuOe1NASr00tGvd904L52465OdM80VBa615fQxbtHPWBFjyyeT4gr5e6rRDT89H6Vxo
tRkfbBLrlwLM0MWOEYymBR2ASXDTsGX6xvxs/q6Z9do5GW6I38XeFvKx8n2HiDPjgzA5cNhaP6UF
8CV1FO8Jzr/oTB9gX3XwRfSdet9E6mOX0U0+JYr/jfLWjdnOk7b2GA+tu83ckWhtWuFBCnRGQ7fv
sne2YsoXGTZVaIck8Ga+jQxzQM1MxTzImn1jhuGHbFpMxkqUXYpKk5cyrupl1fjDf0wq1/ifSaXD
NBXQAziVTKvobycSqirkldVoCysxvjQFPRDdklbYiaA1z8/8iET4y88wB821M8T6n01LpXso77uJ
TFekUl/GOnQ3vY4pEBlIR6ugO3jGRAQxI6RJFEyB8lDXxPoa3juVWu89gt0Ostdq7tFJDblaiWyQ
e94A+UI97FdXSnFndip1QdlQeA1FdHOnRjgxZ7T9fDt/GWoIeXnaXu00qakyu+r6b3n5QLLpvKWd
xtGp4/CS1In5MKoFozPw0PabTXLDPYPTxgaT5vd28lTW1bNH16qFotnpXRGOCDvHhuCB4f2iJdBy
GiOvLvOpbPaHFrq4llmu7ue7+Xmke2yENUyWrCKCtBxcDP0EmZw6CHR59ivMiPI7VPLqptLTZRWr
4y0urHdCigy1+JRu1/V3dyTFQo79VXyQGDfe3RLBNxSl/hAUdg8+S/mP86lqTUHk30ssOQhElUTW
mmrYhsH/fjuf6l2A3y31jIPiDN1e9KFxTNgpMaH255A2ccu04LNoRVLfRsWKV47u/3kL4Uc5+AMS
ViTdGBqqp3mB5iYt/eopfdYqpTpHM0G5GZZmG73aRoOupWbX2ziBs+mNurjpcX51yKXfa3qZPtDy
bK/EPdqRIj8oHKx35C/MiyBPtPLaoHsiwGUzz7zu0+1cTh9QHvMGRnSgOSM8aITMOe26N6Ns+jvT
DMJVl1WcV6arXsGBU1rIvYrOev4hVogCjbXM3qosNQmuhmVv0F+Wg4m7dzPohX+BSDzhvQyeQhSY
Y7ePh9GneviVmKZFl1ZIt4rKOaHULCpb7Ib+2W3UjTSL6DRHAQrS7oR2occ5MJgjhfmKHPZB09sU
eyc2/jcN4aI2iaUy39OXTUsJYjEXR+YyydxNJPYoupkduhIrTcCra39CSGdxgh9Of3Bg36tZ0v38
5PxDPz8+CxQ0QJDowoNg0ykB6kqUbP2ESYydwN945EdWseY18ZKAEJdoko7/R9h5NMeNRF32v8x6
EAFvFrMpb+lFUdwgJLUE7xIev35OZmlaLX4T3RtEoUrdEosAMt979557HLR8P1nR+OwFGWUvFcjF
Mfz8zc3XmDWK8zKBDmTVpGNTdM61KDv9SdgVw6bahkCloe5LRutYRbW+95JpoqIjyVUdFj2sdsQh
RKvf7/XZ0gOkkyAlkc3aXm1Q5mA2djaYi7XdkwolzC7ZqHtrGp3rOBnmnbrdcBs5GDIZVhpjdk0K
w9gz1JaIwU2FK3XXTHX2yZi7H5UCUAtvm7h1/x/3lCXLiw+3FBhbihAdnxVdyw/lx0zqL+/q9qkZ
iosxuOYnxxq1HTNSbma5h+ndGm2DGf06jaRq1WC4Z6F9qgL/MBraQE/6/5021OuRS9Z1WZj//zC9
FqjLdXBWKmNvcYafvR+gvVtI6ompIC+WnT7+pp3bk2ntnJjmhnpPq1Pt+u8bA+vDCJ+Nm+14zPB1
O3Bof33cuEHA0kxHL/O9hYqW+RBKPixQQSrGu1QR7nJ94jxYqgetgttlT3Z9tZnlnzGhWTvM781z
G0w6LpLW2lp/Mmt0SBiZTFMwqyAhzoPMTlgolExYt6L2TiVTlRoumFqvpzUoneTS+dyX9gIkK1tM
1D0e1w8peJRzMrxp7lKIll/+/TtwpUzhn5cBm9fApGz3HDawrmF8uAyMoYWaO5blyQ3HClMgpddk
Jyvf6toHs88pwYegYDxSTYZ39ro4xgfAIXf6AmSfdcGn2mxn1drvc+pvV6NYB9oADKeIyTnJl07f
tJWD+Dnw0PTR68dKLjEdzK4mQNwbs2smHrcGK5XAEKPabeq0k6exHYu1rjliqze+tYlJBnlSryKj
SJ7aBLiRYcQPdR3lN24vfdXsQV/ibeiDC54Ym4dsogeMZgBgLqMf2bBsKv6ezAkYvs41IJr2L0CZ
wTPt4f5QYLndezAmiBFx7U1nm/FdTJDKSoXTuGWq8ePN4390Axy5gv35e7DY8DBCMJml0hH4sN9x
naAwrZw4zzTD7zvYxetogjW2zRNASS8iQZ6YZ0xlX+s641v2aXAjWSy27cBIIXRK41CF6TrAiGJN
tb/pfZJ0iqhcaLjV/nVOg4L6sdqofb8/Ze9lXsQHtfe3DS0/3noupnC044yIrQPQ/DaCeDtE/VDt
KHWnd/k+xnKY89BZD50If6iIGqAn1pWYpp9tAULv7zMtREHvktp4EuPin5cBV5V6+qnD0HQ7o2iG
879fzf6fd7TcJ9h8jdQMcm5lcs63/P3rE8lI7f/5X8b/RkvQtSCRgxMRIv62xvzgpVP1g4lkyii4
9V4MULC70obuCJkNOYNuGKBu/elNEOfL5KH64XbtFYaq8xbX5EknSRnf8T1LTXfVnCwMXKPci1oA
Px9SEg7VLeEOwMbmSITbSLcYvssUgV41ZuuEkBQ7Gpk2w8NlXcpyPma/xDjZeKCZvh7qAm+2aI5m
7+UsY724/D4AQrA3A5TBte01+X0lCoQuddauAPbk4KhAqeIIYQRjt/xn8r259Atix4d5L7xZ3M+a
8UM1S2aDOngxehNhFSm+sPQ1xOsi2Mx1HiAwo9rxkcSCq7I+/flfYte396Gjm9vFS0rq0DnbBK6V
83izNlVQiLs6JtTDG4A2qEe12YxI5g05zZLPdvVeTBdtUzoWfE13tP+jwqPR+OHuCSgQAl3Op0zd
svWP1cLYGdjcKNtOt17a1DfJRWMMQb3uXY24CzZaZti7eJ6hPARC7BOpkIvBlAsVcugu+ATZZmAL
COtb6lQTYFhVp2o1nIFX/Ep70yNM1ZPtzShw2RLndEYPED3Xgzclj7AhzVWcLsV3l5lQH0NNrauv
JS3GVR665n2raf6lHlFrJlU0PxWTdLbmUXYU2ai/tHH0ohrhsLEYivXVdL+EL0C60ttIoPJGQQGX
XEO3aL5oxG6ee7n5EwXBDEkdJredYaAJD8uOZLKZTr5TTXqSvQsuuGjYzWHarxfKykOQVtAoJbi1
yIbmVGTdzygym3si2ta94/XPwke5nBmSFyJPhzmZL0Phvt/OwnJ4tuL5tV8Y9pAOVO3tpRhe7AIo
C6E59t6Vpym19kFA1lqrT01dhGuzzNNVPWo4ydzOve9gRxybesr3sYhC5gxZTB/BpfVLmbxShUcf
kOwNK5qcPVWHdNZhEMV8UgzxegT8XzsTCX5xY57cAteVXGl8qgIYYbNUgy1QPCVVCaDF02hE0yc2
R0dVBkdjFm1Ny29OnmYe//2JZOh/jk9ld4gOFWur4Zr0jN2Pl6YHDmjG1NzsGSiAr5fcmckq3Qto
DrKKOUsF7jMYgYja41sMkY7LZjRnliJaPv2MFk/4y7iDxrdulF5K9+3x4LjLdHUcbby2QjZ2qTBX
kx/jBEjQjVZVudAE4tUi31NilhKr1Jlv1MMDGcOxG8oHy6/EfcMT/aa4s5rvThu/qQ4vOlqiDIGT
QFWNaG2Qu8igDVRNmwMh/9spHQTVuBGs4WjViJxgtlZ/Qd1Ww7TuueUjJqVqCNqDVrNWtWY/Nnog
pXwx6eCTMOjsp+TsBAEJ64D5lo5LF53GvKu9xr8r5WEur2Vmfk2bZuehjbrkaaOfGxXYNiU9XUvZ
0imISl0z2ox2etsT8mswX7wVwiYwM9Vit7SqJ2mIUaJi8lRpuE4FOi+4bTYtoRDXBc0YDPLeKhtr
TH3xaBt3QYaJPfaf03aeX6ICoQ9omuUuTIV3Wgo6zanMXjDJrAYqR99BlQJAxIv/2CIY1p97NXUp
2Z6ORtpkafNoK/+5uqVmO06kSVR7M4970qvMaCcmj29wmOsndRDd8lPrl2aNijtZdZr+lyYp8gkc
rDXYBsx1jmcRyInjKYpP0dlDN3VXw8i7G9jXblXcu9kODPe67uvSoLnMcqLClozwRBmfxIAeao4G
VL8j+WZ1U6BW3cxWbqy0g+3xoFJbjz4jdOTWphFWuWatLx/C0iDiU74yq6lc2z4biqonMpUKhOU1
ItBEvkrn3voSNwTRTGK4JWdMxqwdJpG8qTI1Djr72rT+0SxHcVOuF12NW9lHzAoDKl0vU4xPOc3e
GmklyJo22bojPnD5ljHCxy5hf+5U0akK18hwqe7xQJbkoN/ZQ4KWHiHKdpLEN6ssi8sU4nABFQFH
SkYSCQtZX+g1L+pMHfTpYmjN9BzlbksNZIQUdV21Kdsqfy7Hvln9ypVHOt5S/JxCFzFSUoTexnD8
7HNTTW8RKrfTYmmo7pMJOI3nv/HEKlDiTtX97CMVG8yo2bBd/5b4orgiqtOZVPGqNEd9P1aHxMLS
elMgxfqLvlj+g7eE2vMs2l2VRBIqklV31jIml8TCQ6YI9GGpG7s0ovurTlOIGkhprkygvG8tCYVp
U2X/IZ9WT71/bndtGrG+Y9ouzRHgvh/LjnAs3R4464yHNvih9lDqwJgixilFgUHDeBeggE5K17MP
A9PS0GAYkOnD05Cj+Bo1UNMFxkZi+AxiEvxhE3c0JsohQQREG20TGaGzXqosxTOZDh3wjVlc0KpF
53FpVvg32ktWkpjoYhTaqgvFJjx6tgbvrpWXjed4oMjJlM6qIL/4I8y0hWh2O57deOU3Ecmn7cpN
KwQvmfHUyINpDtRuqa3votxf6E8lrx0zvEeayfpTJ5qUoPZZrNty7Nb/vs64f/ZLmTMFnmVyfwGv
cz0ec/LZ8Y+drxs66CzdYJLNoHlrSuRFDdcdN31f7vtOOFBn8nGd5cnzvAQNtyDaWpc8t6yNXh2n
Mx8nbOHlAB65GgsTxLhPn1WemmYxk6u88JwhG6hqg/7zOOprV9LySxrb1qC5X7zZA1Cc6yAjydbd
LzomFhGG4fF3bBGP1m5tf5sbmlFuYT4IiSH++0xVD3+fTU37ZYii7qFIW+PgzkJs1VQfZQHoP6P4
GVnFeKalg12ks9wLA7+FFm1cQOAwG7R/ouD5yKPOmQiVr73UfSWnDdRq5k7fHByjkCjn/7im7T/n
DBQbDtJtAJ0Me3TqEOdDKW25BSxIzxrP8QCdpgQPHc8+/N2dU4Ng0xmdHrI5x9zFVm+lLvLKPuGU
aC9eAAEjotu6qmyLLMzGz575Crm05NOD7M1frwhDX1V+WV6Fg51yXPrgti6XJM6uxjZFMyVnSF1j
xidUaQRpSJOIGP1imywUrgrCKUhwBHiQPcNn0w56EEaPg0HLEMtK8m1KkQl7s/FcWPhko7aNdvWn
f79UuR4/7NYdXbc8PBOeYVpsjj9aJ3pALW5BSNIO+FPpm8vnICafTWn/VUdtbittT8gBtawWATzo
6/qzFYRfYn+y7itSGF8LfzP7RbF2XPSgwGParZoBFEAnwi5vSZ/kX//7/bjT8L+KYyxw1Qx+Xu4i
08qIJyrHzWhO+bF1nqHI1s89uRgvVkYaeVI64yU2veElG9mANUXR7F0EXCs3asprkqMKN1D9PFT6
4l/5IdC102k4MIMyNrENhk84KIcrmcKZkhP/wHR3x5OqWmudYJpgJcPL0LjnGZrMvfpbNSYxIGVs
83g7dYm5NEh0m/R+evIWNMGVpJ4K+xg3TnUeUT9ufiPhDUmIZwlrL0VDizftuuAhNmkiV2YgnqZ6
upB+cmr9mV1XZ8Om0EYJ22Eh2jBxyA+3pFs/BK1WQwfDBDdwiWbOpsyJx3KVvhJyc3KxQJLKgoHm
AO6oiV7/on5n2PTqxAwJjgu/D/ZgfpJOvrCf2mPRet/V41V9/vdZmts+yvXQ2rduZN7PLrPBvk7m
91CMJq3ROblvR3JkHBEM/IqhyUcUI1zlJTb2efQ+aXGyC+La+OKixd7ZQm/3Y+TpXya6y/iO3+SG
6H5EfXx2o44IEdw5X4IQw0vcms3djGQGcBRqWwQsD1biNF+cIc+YL4n0lvSWGPY6cXBii5RAkq6a
T2GxoMiUeuapyM9TA8sLRf5Tu+SIlqwi+9KOr6qiqILI3IXTmB3gOqm3CxtZVgBefOv6ZHw0tldv
kz6Z34yBtryeY01LLat5CX1jD+B3+Pzv95z3cXmgPDdpipgGHjufxu6H9lJfdxqhoCnavdL1N0IY
aGT4OVp7jnYkD4QEI9AVaCYSmuX7Zer8er/MonRbV86wd12mn74ZWUdVlxQ8wy+pFX9ulStGfdrb
idjzQCMCzl3e0MntLSn/4RbDKZ/jKCM9JDy7fQowx5qT7y0ZoEXBOjKFOjC4vnlv+giWUsNVkQcT
cjonvfINDTdPKDHVV+uPsymEOXfr8ZWzFF+xx9xoWlk9qVfIqaqnZEqMTTlq1VMkXyVdT8sv8PB6
y7HXQvILDIrZOarGVNKXwcHONBAUrQWEIW8e0J8E91NpnH7v9QoxbUI90B8HuRlEkD2sWlqR59Is
m//o09/U1v/cKtHGs3VPd3welIiLP86+RGroQsur8ji13YJiChKb+x2Tw3RV46+adXs1EFC/Bbub
+0ctzl5u/djK1jdjNXrPTrJoCH94XhqdUe6YzRv3zEVjjE3W/DZajb+dMhjmrNCvxWg0qNSdb1Vi
CPqtUs+o3gsS/xut4p+3KrqpG01syxkoVZhW44VI7lw2u9VBBYmhwV61leE9MTp/sylT2CjQY+ji
Dn1uJSYwUM6LpWnzQf0YeadRtMWYRvqSSGkjrr19ZxY+ilzQAH2mP6rHn54gVSq14i02ipjU8YzO
Tpsx07KS+LnI7GVrOHm35V6onwJvV2LLhX3X3gcDWYCjFb4GWp0flqK1TyaQDNWgV7XsXPflwSDK
yT707iHoPL7KMNS+uXRcNlk4X8gwx06SlNTwfs52MpY6fHWwvDTd3SyacZi4e1YS+El5LbJL+fch
HpstXy2FiFK3LY321ZoMl4kg8pvI9bRLPkUbVZIkahjJCGwEN8NABfOaMzw1lR48lMO3yPONx7AW
McGaCJO7zj8NlVbcUeUEu7h28Qo4gX6mI3oUHukNWt62J7315DaIU6HxjKeFD5g2ipPH1ie4Oq5S
MBZL+ummubtV1q0B/6UakA0ZaK6Vdl4dcqMtHxiWnNkcPJuus+D5NuksSSkSmTBiv6CfWxmoIK8o
Ov/xYTz1Z3Lt0ov6ow6mu//YA1sfVcy0WphYWb5h2lQV/8NAR48AtvOkd8dAIx7d9eplfRtmDykD
jtYouzuk5HvVtZuQED/WOcCd2F0+LQerW+J95EfpSxTL0lWO3sK5XY9tvjz2tPJ3RGzZx96UoXNo
XR+82gAdGjXtm92IT0VpY0hLP/XhguQoPKr7Rol81St3XLZzYLLbyEwU5YZXfwmzxwasx3885/9s
EZCg5Rt6YBl0CXiQoBmWe9R/lAGRlcY2zGAkRMZ4DQaD3TypQydBs2dN3CVb/pro6kiIeEfD1pEZ
OcnG0VGQqU/1yc9XjhDuNTFjQlUdOz86s/nuyZB614oP6LSDL8PkCJZYQuqnBS89WQrlg5Ki+Q2E
q3zSgq06zRv3130RJRq+K1F+zhaDMh/eqDxph6H9Jl9YtcN3vCSbogtkk91H4RAvHgDUvP3qwBWO
DcK4RxzM0MdwftDehpLKHBt3WboccHRaDIEebaKzVk0/F5+LIKVqzOY53kPNLl4WstTAZjf5Vun9
siABaljo35UWEF8hsiVGH3Lp6gDxhZ/Y2Vl36qC7i3175UBX//fflvVxVfZ9x2H+FliubvFTKWPJ
P35bHksokOcsOjF5hTBAFEIfava7XiQxQAtIvDp+4R2Jk8HF4hs86bGDNb7c4yeEubBEC0g2+Lx1
A8xeHfK+/VFAjK61PpTYn9Hb0+44TUHTvd/sX1qqncsi9/9KFjKIGK31PnHj3ZBuGlQeGIW7/HOZ
oZZOClRkJRqazb//0DSr/sesSyrmpIOaEHuaGx8v0syz0U1NEETSaUhOyZK1TxMQNzcZJzjgot5V
FqEV6sDmHI6Rcs6HJK9vx76caZEUdN3k7qlkZrYmwMlEfCq6le+04y53C/Glmuq1JQsat0hkDpE3
XPD+ZQ98EVdBv9198437AnErzQBMxA3ayymk+7AyZeCmOvAPp9NmhX8pXZ7OvB+9T3E/aVP7iJog
O7DnxvnOIIAhab10rn2IXRmiNAWXFPXIj6mJjwzWl3crBO48CB9bGQKXXR7WbCqAXdwm6H0VAteU
50Gs2buwbSGTjGUVb5LGAITbpXW88TNNA7yKGVrD/NYiLF3x6E4u6rSummi/aO20qevA3dTCbk5g
oI/1FE4vxhJH10XoGW4bnQDUoi3XSxc6sG2W9HhbtvywygFX98nXOASolWTF9zKa+3Xqpqfbmsgt
v+zVuLDwaLNnPeBdZZlV75GAjN4aQSiTcGN+IAwLvoTNBsAeIKYoP5iI9e7qafDKZmxb68Yx/vgU
Vf7VKV1jlWnCf6Bqmk+W5vrbNoXw5ieOySQjMIxtYcflcdEGa8+AOnhSHs8aOPTr7QdJl+mdAMWC
Fd7oL1TUxaHKbLJjROuTUDvS/V7EeZQaWNXPVAf1fpW3N9mLeiss28tti5P76M1K6SNhRpGsAQIA
q+/KEOmuPSd7IpZ+ijoPXxIDpzoztuWUeWlwN1jT9TYBRD20T4MAkaaXeugr8SCrS9eEu23bs3+8
Lfdq5Wdg++ti1+F3MDhynki6nW6Vn2Pfz2k+fe/ZC670WQbK12116vIMQphv9I/4QuBZs53jQiqW
d/WBbmTxyWrs6cEzNY8icJz3Fhs2rnaTAjOVTsTBh6BWtDrNZMRgae/6O1vDqYATxWFYX0QPCc4X
gXtic7sYCjTPsHhR8iIfiLbJFOK8t53RudcArweMsNSOJaat3zB6yAop0G1nor/o2QVRfxD1YaqN
5Hm0Yue580lza4mrPKiLuUiCeRMnmJYzYjsIhbEIwfOZPXnQeZ1wdlmlO8Y3bR7uBrjNO4zJ4WcL
s4ky3Ma6vY8Gca1Zhv6C9qruxIGwI0zmRHrrZAds9Zqqp8K/ocSCAq87lIT6XZ3pWWIe0iaDeSV5
s0sDhyQjY/kVsM1jVGtcuk2xnPUe0tgcs2l2NPjxc0L6opyQKP8Pc7Hoqgc/aqM73P6xFj2YYzjw
d9OA7L70ZUOAoIaPk+Jp+mTqk47ClNmB+ickuluveoN9jJkJbe2luHkdaWVXH1g9a5QSOLJYMYMd
lnzv1DP5HX4536HwxJmXTGIT9MF01y1M6za61zEEdcUp0mnBGd6SX+0BFUGYEPShQms68dpw59EQ
dN273vlRV+OV9Cv9og7kPv56ZY2gk4inHOXYN+Xn36QjkQqIOB2PHkkNTwBBBmJ9VhNaqGYcLE/y
jJ6TdTvTZ22j+gNGQNSm/GzkWbBOkjjc/557myrTNgs6/5yGyJ/m1eCW9WcD8TBWODKCIPG3Zuqc
58B+V6IS5Sk1Fnp8Vb+pirR7WTSEWJNlti8V2s81JqX2ZZLvqU+juv6ZIfm6H2azeRZkI6gWSNg3
zbM5N8QbjGsNkdaDenr12B02uo6Ex6UnumrU0z6aPdCPqhjQ3V7sjTLBUzITTDvqsMz6KWv2odwb
12brnPF0XtWuqDTa/irxAurRqQ4a+oBV14TwHu0+OWZ98PT78aTPeXMm8uofj6cnHITlXR9N1V0e
RAQgewb6z0B8NZkR3b7G2zeovlEcdOLi8btabpYbLq3mqO78Vgzp+ba6dlI2pwoGEXBjJmH62NHv
fNYdpuCycPBCgzAG4iguuRVpl6qlixgt+nQ/E0S3NaRizMv1H6b08wT1ck3zNL8adTxs27GyNj1m
1ZguCRxXJttYx5rL2JnNZ897VE9Ha8HoOoYWw7kEhqyStbskk4L3sxtSlyKLFc4luAvkzTZE3kGo
Hfm6rdl+w+TO6p241YsYae0RCwtvoBHTZfZIHvSdbHm8OWw1LaRySTTyEaN+5wwdyOBuAclX6veK
S5D4TnSOYhoVk+GMD1WSTVsoLyPkz3C8vVLvkV3569Op9yIgYjpKiL//sHo1JYUPonSgoWaBfPT1
+K2bcvuQpJQSyg2Hn2c9FeCsb4P6IsCiLIBNSgGzehhYxRTdo6ogZeOgm41+VU+YRT5m4gIqncsm
PnJSlD892Ze/XxHIYhzSCgmI10zUwvrZb+bx9l8byF1/7cnzGOOYUoGSqBARaZZUm9Cx7LVrusmh
KZIffLEANL0peqy0v0pGcvnaqkt3384IXxasGtGIpXEjcz07qP/q2ff73xixho4Nqc29O2iHpGbO
T38uWHtusIBOn26bpAaZe+BeVeBmX5faPWrw+zAI3b3jau6NZlVXQ7VP05rdgZTrq8OU4jEcvLm9
OlDEFgscLngKwu3JmmpDvd9ny+KDlEfkmhlJfO1qGCcuz0D1lhHihFEbt2qBNxyJWttSI5v3mWZo
21ZGj6UJonssrmqAkYieEUi7L1zU2ngi6mcWnDNwrvlNVtA7W66wemY9dy5D5i3+xled2/xUp/Sn
bxdf4cx5vBlSRj/qMaAOBZCPyJzqy+3JEAJgdJ3xMc9BFUZA0fimLaKUcCGXtfZVfcEJnsOdp7X+
ypmd/M75ZtqVea4ny+XZxG9oqgv9rA/zV/Xbo6nVPQlk75uZO5Z1ve+u5LV9Vz/naObmvb0k0a4t
YZXd/oWISvKr+pv8Qlzjxk9P8Qhtrk50fNmp510KZNhqG+RjOqUorDfJkgxvLNKruJsCzHUWwQvy
Mi5DqRJyxZdBGFuC1HB5NtB27W6cX/MovW9ARx0AyxkbBbIKR2elN5DHCIq07ko0WCnS3e9F1X4l
ojo5NaZl7LDGrtTiklZYPBFErdS0Lolj47nCgSh5A8cskLkZC0Ffc9o+hXEbXpW5PGpqm+cRo93I
tJ+s3qT7noSag+Y2wcvidtozdz5txDR6qYsmWFcVGPE21Nqjuurqxr2metDS1kjei2BeV6wJ7+xP
C+IJjeWsWS2AmiwwV7U8+P2sU03J0yjXPyNOsFaWDBy4tSyjKcOlWBfzesiE+aUkO1D1EUjpXOOL
tb7HNa7XAc/So4HReVWC4x/9LvH3S0fUW1IWRDEPcHBFOYtdpy35BYzZcqgRZG06sjvXjsQJKFIQ
zVFJMbgq175bQdo1ve7y2xvAlorBcGizjb/RE2jwb310SkRqxMauAoRG2JdLwsxQQzE6NFr9jbaU
cwlsHgaqlV0JmvQ+1pBTq2PwriHwTEmJpJWCL7raVnjNCoYJkWXDKC5xJ8gBoGcO0amwo13TszNP
LJRkjQxwVPoddo53s1JwphRtEj/F+MIK6TN26BVwnzkGjOectJzppji1em0ndG+itNI/F1opNrCr
yLWQmxGgI+ahSpb3vs4INTKhUnWzN71prUWJHSwvFlfjOuqSgtyCIt8Da/Ig39mA9eWrMYGqeSOp
IaJCzKQKMbqgV2G1rxbaO7EOrPlK+sitRYouzH7oY5Knyd6wzzYKw3uEWY+3T8Mh7U9+3JIyFM6L
fgkkvCLt2TPbjBJ2v9PFYmuAhDh7D4P/P1PH1B8jrAsB0ULmT2csLnNXdVRa9ci39LMo193sgGhp
2eWgwuGPqA+dOgjP09z8krnPQ1PskoHHejtb850v1jmV7Z06tO7CohhHjAlTw+wY2cjztCO2O0ed
01XNc9NpzlkJYDq5k0Vn8OxGs4wXKtyHrDroRW0f58plVCdhcnEigXZh+6ret4klW9eN8974jnaa
c21+8QrzKnTnCUlLe/x9HaucsA60VIVjcIX3L7ufE0mLaezoUDF0f/TFItjkjt1XouYkTIgifSmj
B8R/SbsFTZDR1A8lGjBYnOkBHTHwb+2IHmFBIEi7u5b2/d8NPHg7y0p92iMrOOp1G7tvlTHvJhPW
w2I147koK/8ZTOlNKt2G1Vm3ZgQiZXjBPE+5qxlcenHmNt8Uy0SM+kHdlbMifRBlxja/EfVmmvgl
rz5+VAxjjc4Bs54uFpbLGofd4HnVVWuR0XUh6oh6tpn14zg5KWVjnjlHm5Xrzm5KnnWt7NLJm3BQ
9+PSgNlP5mnZkhe2SutxuLi5Z3d7pz8SC15cG2kcLTTnkWyw+jGhqJ1E2XxKRuf51hxOJyvfMdcc
kRsAwlXMPYXgU69+f/D7vbZhEoDt7xgnAZLMoD8teNdOHlkhNGDk3+dI+6rpE/gwz/iIGWESZv73
b8mPdMCf2Un9zvJwmB8SitGLlXb3qM0YToHAUs+MMKIbhIWHHf8EFhS4vrcfJo8w+KqFDeY45kHM
s3EAk8UUVAozlH5jHjWUTaljnNR7pt3Ed6BIECeh63ASYq+y2fmOAkNAvk8ll66Shjt0Bgly1a06
9T2Rnjq9xGopPzXxQ97TrL6PM8Ngb4oCuhipNSfH+Tlg/D+lPehUdUBMbTlcjLF8B6kJvfMEihge
zHRtaLQ5CaDUdxtn0GnR3Z7ndfhJmECIdurJEbo6IZgGAz71JeQ9Qj09dGD3Sh1kVvvDY0VizK9v
aGkfbvdFUUCXtJfoaxfozc3hZY/ee926L4KxzDKuwiJsXluvgEBk6m8tfojbfzkgqt0qjIHfMIlx
/KXfK2WmOmU57/dObPfnJe2jQ2QP53iOtGtCTN+TJcySQLf5VbUsXT8Yd2S89qt/XPxG/CrmRWzi
Bji5Wg8ax3SuSSnuNUbGlyIR97drWV3W6qDRYvaF9mYY1sCAlTUEKQhA9rn/qWMb25tzPzI+gyHQ
b1Aapsc6dGLyuoLmlVxyBvm+tfq19uWei104De6jKPSOE+zAQmEV1Hu4EL11Py7mlvoel5OKeL7o
Rto+itLGc7645WN+Ua/Vu3UxlI/w0OWfKK1uG1p5cgFN8Ul9X67BBKdqR2+tRab2mkz5C5049y9S
PS+p0JdPtg54t2aTNuheeLAg333uJPK7ASeZ6eRsYSSOtrenC+m47loJEG3ZMFCvmphppuiiPcCO
9s6uiE5QgKkkkJnaPZS5QfALlDsFtOM+SpEZLId82sQBmdoe+5Oz7rX9PvA62Jyy7SoX/9pB0d23
uDNobLIsD2hwTm5UfBYDtYQ2fq6XqLhEcVDddgch6c1JWNanYQEa+ecjVj1s4xYtYNnmGyP0xLa2
5wr93Ti/9e1ZTMnyGThKdnEr/y50u0eqHW7fIaetj8OOjf4AGCGkRFnFo5ZQ+7MKS51w5OTgMdWO
pmwH7eT706MIvfhy+x/QYmNPGwUv9Izta91ZP2xEYIeIL2lf+guBJdZndSlN9F8PWtTYTJehtjV2
Cuv+AJgMjHk5HjQSXX/EUbPO3JQCRR56Z2FBVtsUrXS6g7pG1U4IXAbRsBnJHnhQtP2tgUzBXZ4Q
d/4n28f5KEtCgUz7xUR/jNjOtRR49x9Dhihwaj8ZbeuI7zD4lsF3r97bue/uJlgZlyGY7J3lZeXK
nfV9YScuKLSBFBW2+teILbGsgZjBrmuzI0tK6soSIXiQlu58qAIuW4gjxVGP6qvJuPBBvUUvsN4Z
TvOlxRJ30sbcfxgG3UAtNwffiMH8S/1fjWqKLl5W4XetepzSbLyUD811B2NX6vZ2MvWerkeHpm7E
T2lwz2xLr/M3TkOmop2hoUCHg/rYYy5F/wEXAIYMUC9rq3SWB4CSX4eGaamREDmHeAAxrBsfUz3y
5Ka6eKhK+6D3ffqTRYUX7nSgK+0TU+mQUaNpEyEZVGuqvRRX9hetdJujqm+timx5n8lEVk/Zs8N8
Z2Vasdi52OwBeRTzSyi6F7824m9aiL24s0uX2wyQiFkAqLRVDG2NASoHX4l0dqk+V2kVrjSiaKrI
aw+qdrPLoX6Yu2KtiRkm/0hCVkzkNjqhp14LZhmGG2+bjIlCamG2sKl/T3Qo7eeuI/ySROIf/py9
q3/wqNXeTmsawAqV9z6HiXPu+gQlHZWxRV97jzJWyEhPigrAqxra3O1Y6FsB+GDr0JSK+V5zdlXZ
7jYdyPWvWjJ5e98teYYi3dguRVVQ3vrFQ8GgYV2qK2kSgfvkE+9IXiexe5r4v4Sd147jyJZFv4gA
vXmVd5lKb+qFyHL0DJJB//WzGOo71dMNzAW6BUqpSiNRjDjn7L32h0sFdl9PMqBgikuSp7jrMZ0k
uGuJxFju5svwzQ7JGjG1/GKmqM97jfwj1QNFkQnTJyauStrDp9uxSlBhRiCTBgLgRU/wm2qlG/s4
NX8ppYpg5/yoO8leuPFn7zQ2XWUaHs0Yk3qQhz+Am16sMtPu0c3w3XKntE4+RrE7UQbV8muS2qE3
xxqPybuXDhriPiGe2hYrBm59JFY+b6zWtO0TnKr4pqPLkaMTaKV7JzND1U6lk28qPeq+5em0K2hg
XwwdzH0VZQwyNYJZQhrFV31puFSDr9NLHdMdM3RzF7RSX/fLxCIzXOMSCgjwixTbRjcUjuzRgqye
T24G4FQpWKYs2xuCDDxXEi+muXr5ksWtBJ5kmQ/+PJFS0keEEjrlt8jP0l2X5saRfsH8EJnBOmUs
QSvfml+aBlSmYUG+nAHAHW2XwGSznsIdm5lfDjHhF5cI9LVRinOCE/85CupqpQm7/iz9AB6H1htw
ZmR2f5sGVQ10G0CGkWN6r0E5QeD0GKxmaKS6xjt62uTdR4Mnd5lXTmu1/KibiU6QbP6LT8z6p1/I
Z07DEM/QXcfU/+0nL6Kwc0tsuEfChcki9KPjjOj7uZuBdtE4WildoWowCjpTmyD1jQN15snQI/c+
F26Il99K531U5OaOP3++C2zvt5mK35qJwHTZc/VTRr4W9yoNBNToFD80f/yumbGNTJ5FCQ0vRiAX
2n9el8nz/z9ktex/CgECDK1BAJbEcl3dCf4pRu3qhvkx/sqTxsxxO+Dw3NjTqydJH++V98Jwf+cL
WVXtU+w8vzetIGeXZpXfJkMe0wQ2mPpDqlmmjyJ2Vvb05HhPnhEv+QwdsxE5GdsenMSLkRl37Bp+
e7KGW4KXEn+B29RnTFty25gy/AjsrYuSNy9j8YGgh3NblPUpa7K3UvpiWy/zAdLRilVX+/M2mKAu
RzHpaT0vdaihWU/HsV4D92/v5hq1SdaFP0YO0iAM1AGgna6Kw08ja5kmOCZXui6N1pRfCzFwoBcS
ZJ3cpbZvr6dhkOcUjOpmSt0Rb1uOeIpR9b4ZSWKz4ECcFe9DY4c0yMh/4cXkWq/T7qqTwFlFBqCJ
Pq7vWx0JOAEK2lX6eb2nL3BVq0VmmzuYbTrGprSjzB3ILEnn8ioNsNNuJNlWjOXFBry4VugrLBcW
AX1wFVQffQpLa6VZXXvqukAjDM+MiYryKRLj1vSehc1UKDo1ht3sR6OnYPQLwSxuIcjNoYdnk8HJ
DrkQiazLUZTlwYbWmEWEYECSCJSoo6tl/kOLt8Z1ivQdV8glWU7RmnNVTMaryET2bYyW1ElZBUfb
qdq9Ratl0QZaXnThagC9jxrlErqaDsy4o32Yzc0DQ3raLZqU76Ylf7az3e8jQ8jDEDFFWMI4OAga
rXoe0PCsueNXtfcuEgc589+egpOYsIsKCGCh3kBtRl00zBUKQslbe+tUcsVrFyomTe6vRgbNixc7
75jI0uekHbyVkUxEfYV99oCKr1l1k11ufSIOdk7d6IcxN+gbL52KIunigzfjHroNqsOM7JBocGk6
JHJd2J0LUGqQV5OW6yyGdHOj1zlR3W9zP7w1iI0mIBLGoAZf2vOqfbqs9EjemX+E0S/s9g9qjGIC
0zka9FIBVLGTLzTd43SVu7rW0xvyVMlr+0TD0UZH71gvNYXAv7ZK4GyulPKrDx1zPegjvsxFCFYI
dAnU1od+sabqCfC9lGu/MpHPcM8CQ3OeHD2PnjS9ue8MNBNkckRHRcH1DOznbRi+1DHhMiO+0E2i
+963Ee9w0B97knae1HWg7GO6FM3srhy7+GlAkpcbo4afe2sJIEciiwWN5M4JqCfEMjwOzaG4prkg
AjmzdxNonlurIAjJ8kotNGmOiBkEhVN9IK2gvsQMjLaYklgF2ANEbhqSouHS27RCbYGEdgHYAbTW
JC2WsiPPl1jfsoA9G0Ag2jbLsl4ruoUUKJ6nhQWsRxqU1Hg2DiOZ5ys+8T8VM6VHHs2i2E9kaGG2
j3+FFj7OdGRnqRpYiATMXb20soO27i7uMH7LHVZaOuLTDkFKwG7M/Z0AHjpK2udbECLRpp6Qjxa6
355jXeAfiwLi3CaXpLvFytcbRAXVAZPwqhS/lONBcxP3brlXmVD4B9r9+yRBN7hIveMue7EpWt5Y
xK6DRoYrnjnz9rYaVUYrbjLcO11U0Qs6wTUbeRTZRmHuFAhXtQXUTT6O77K27EsmiFNrbbKc9b4a
NmZke0jAl6D0XosO6mXoJ/m9lqZ9rUA0F+RlH5WIraIkY4vDaxw7/g8/EOGhG/vsv0iDKEr+4QxA
tabT6FigFA7yoH8qg1qrruTckNgVJelPLKTDGX39vFY6VQsJCXFJ1gca6XCrKgVhYYjoMECdR3RN
Fw+UGENzLNsnVWCOYl7Y58ZdFhjZV0OerrUMVYxlIJfZ19s6CBxz3rgyhVewdMj+3LRd+WbBP77R
+IMgH3eqSFYdSER4YutaU7E1fCiwYGOQXjDEfmEmfu4n9H1T0/FOGCi+y37cmZhuqENjeSaI1nlb
tmFQbOrPsMEcm2LN2nFZ7pFNdvPelQld4S5JELqVMZduQN0wA+o1aLD2qV8gN33Rs5UqmuEYoJC4
ots/CYMkNl305tOfoygP9n7j1SfV6lVN31v/V93HhHr725apEbEKD/NyUw+kcUEe7QDqcVehpLpl
Wz8l5lPl1FC0UzPY6lHi7SWSvJUPiu4bvAfCjqr7dObsUrbWyE/a7ajBa5F1XjzXTEiW75f59lcJ
bviofmIIu/XU+/abKgjxAJ76KIBfFeTJBuIBDgXi6olpDMWRDpVzUWscyRvzfo7KeFt2jU/oypz+
hU81gORslEIQVFe3Us8WC61AjRcTFA77SCOquoyc8H6WnBACCc7HolZHcJEfAALrKBpSKG5LpQU7
CDPHcjeWLlTXlHG/NK3XJoNObJOLhjOyrh6FzB6iSLi4q4FSWh558z05lcuupV+OxtpM1zEhFltF
WlRfoI+WhuiBFEnM1Yg2KzPU+DGJKVaV7/OlRc7D80RTSvZVu+qRWB3saqC1VJC1UTRav+SKIu8A
udH11zrUaYgkPopIL32yUrs6qjZEERGD7OudtqX/ZUOKmN7dQS+PGtyoe3UjHcRk82LbjYAVHNWK
ggXI3LUm9jo9fdJLrYdd6Mgn/G/yLDz3Rx13kj5eZm7tcHLWeToG27wnt8eOGhTlWX9JTIjMoHWd
c2gH1aktNCRIxRSsrEIb9l2sjw9TA+MSWp/c1+1WdBV2hGkaT3rgjJsGtCPqQPenr01iFWFGeqZA
j4hl0Mp3LC3NXjpCW+vt3O7R+2f3Gi5YqR9bexB7rasZ2kHPIZvPtN+Av6GgGr5Dec/ubObGp9sK
jttx3vb9gNp3is2jWnc1nR74bXsRg7hf9kQJkZxePuXfnCB+jFuWlHREr0ocNxFPmkX6TO2d/My1
X5xCu6g3FJWVwWQg/mukeuP+VlyaV0pkojZ5auPX0OHY9KZZHmoqzyQtwnPrD4zMkBBJ9Js+ZlbD
FAPbx2W5la2O1H0omp2qYMe+dzaWHVa3OXfUe6y9QcQz2E3XFWPNwGmmrZqWzmnh7rzlLhfgA2P0
4G4ScXwOidbYKD1CCehEk8jUxSKXYYddsdnyq08xkdgZZeEvICjTsvPmcRNhhtcX9WnubHerhZMF
DRDn6QhpEznetFU7oAlN5tZs/fCYnJQRhFCPZMPSRTYme6VNHmFQntvM3PcKltEnmF1hHZ7Vi0j+
0msiJ6ihEzgCVfyrobJJhADRui2R6ub8Tf0gBVyORLtzoVg+FnX2MsyeuCqhd5klL1o9f8L0kDv1
bLVFKyusnJonSJtG1/tHymjE15BB4SWxTdxJETsztq3lUxefTF+SsJo1/j4tq2CHQcDYIhqmiKjF
xBDP6q5qo5mmyWLb4k0/qsvOVKftji1HRQxlFe6RkzRr1zW46KJ0AxvXBVTc6jcBg9eBpAkxMlVF
cfL7SSDGcg22ir2BlsZL19LrHmlz0ihdTFhTawR3uAp2g56+dJCf79Sn1yx1a18wEFBXPPVLAGlJ
tzabk5qhxiPiyGHjz5G+w5DYn3MPtoXddvqub6rigBSL0yrvh63ZkPuCzpLgYLOzLyWr7LYa0b0r
xUuUmS9CdsF3MbkvIsu1ZxLio9NM0/wofP0ULWBa0+oi1H1BdsyNPsa6PxMlhx/o3RjncTsOXDOk
MX7dMsWanBPHai5/bjpYFXAQ6vti9olrmNJXk13e9zGaoEzTSERTWa2kZpubwGhocS+Lpq/Wz54i
b+tj+06pePJ9ZeneBqE31VLlYsPAF1qjE9MBCTjZbzU0c5OGaq5CppsNvwK70r6bMVNQv2msK8Mo
1YOBF7B8enLafFVzNhWbtqRIA5jkXtQCd2PU835z0aF4gvft6cEmBXTAKDyhOEZeAcNZbVACK+LD
1LTOWVCCAihvXmpfOAdgTTVpx9abJB/DjsfiWhH0nhmeeeNdeJch6P0Le4rxFAz6aaIMWgUEdGKy
Mu6mJINKliNVxIgKrfA1sLP5wyJSDQru8K5RTtK3G/OVN4zNduIPGoLM3jR2i4Zv6G9wXTcW4mw2
erduaojBmSNMCEpQwUFw8FvwqVrTf8Dt0UM9V8MGfW5ZR2JZnlrb71dcUv8bMhlt+L/2hxg3HRfL
t+HQ0FbUyL/1suPcEKy4NpYXiR3bn7jYJUoi4vbPrMry1JVwC5vKknvNRv2p26J/ZrC6iyP9eHDn
bunKDgRTJW+cfu1VhumzTWvDKfSnEDroSx6O5k7Xxu5k2nF6rWgHh74YvnCElnU2/Ew7GeJ6gHXW
dZa2pth8yXsnuVMnkFxKRwJYvovSjy56Obc7EhD7nerXCaAaWy8ARef6NDJm6tYM/I8byGHVRKW1
0VLdeW7EQqwHQ7BTd53aKEktDF7UqXXbpDXaRhAgcFerMASkf9WuLeNprTZpXucswOXRZCqzJCuN
S+oaxI7gJapM5Cq27d+O4uWx2YKwFfFZ6scoBDXvkXa7SCKYx/5OctfFENHzTdiVAvlcUFtZOcd3
BDjRF+gCF/WZUdNjaIC0kwpx+4lmJVbtiOWq7Lt640PO2PQ9iuK4Sb9svV77qZwROXA0JLX72WWm
BxFxEZi6uXG7sbQO6lvILsXP7QHxg0MY85JmZ2XPSL91fi+kXkTPJFu/K9tHuyUxLCcEjaaJ1/81
RI+Zi+9Z5tKVxTVuh1SaJKHaQwZfsZ1S6zD8y5ysr1eUwcUrlj4/Rqvmc7isn3Gw1oL4vhdt+j6G
LaVvrnPZXdoL0IxfrbEmojpHMlZF1b3Zhv4nJqNhXTqefNSMuaE0h8Raz+ndzKfMUILWeVFiqhvh
M23xhYk3gF4uULPubup5QRvfxRfqhddyQueIZb/5L35C59+NQc+zAscG/WdYOolr/9chBHAiCsXI
GDrwY307ZOOjdEv9x3JghebtwEmb4t3uqi/mg9syNvr73DTnYxdVoA2NGLRiCcNnmQXVXAaPKbKv
teXoF99GOaE6YFMFSq1zg1+3vRTX7O3Nix7Bx5oCwewhqdawEZpn9VZogPgTIl6eG49dhZ0KuWqr
CQZaOn5v/nOQaf1bXOvGOk2JE1KvnIr3k9DMc28gjHx5MdWNuljXPG5XyBB9YgK2/3+HlVbx/7kW
QWPxbX2ZqVgBDVau4Yu552/XIpsYV9HOuIW9oiMqwmvkBdDPKvFa787iRLwzlht1pB4b7YAtB8Ha
y9mlhc5nX1j9vep80v77bESdnvMgPdBxdJ/ZrhGD0/QjSRGEotSIhknTm0tUizXK/JvbhEyjzdz6
W+omgaaMIza3ZbTCgUJuU/SfI8YT57jpkz1uni0yr+6zZ4hLUOGcLP7zxxmny1k4znw3lN5KwakH
PWTCsFCryWWaV5lfPJY6WX5VWzh7zZXiHbF9szK7cGKOgjK7zvWV28bFay88mLo5C0PX+usp9KP7
0q7iO9MryNjO2/5gW8bMpqt41dm+fl8OQHcFhzms7D1BSVc5d/0Tw+PqIa3mH0WbaxdUA+la5409
uLmj75QFO9A/xDQkn2lu5QdpdJRSxbANwd4/w2Gi1F+2B0gtVn3q+C+3Iety9ZWaV+6HZgkWHivr
3OAkV20zhxi3FYsOCOClp+YQkTtReb+HJNYmsze+sp7Vp5i6Zptbo/9fPpZYn/5lBgNdx6hQd2m0
U2cqoPzfzifZjhM0Uy06SpdIYGOsgxeCHvxd19TZVs+t4CXxJOpKDK5r9VVQOtNdVIRf6ovggtzH
ustu/1I9QfIyzFNc7ByDM1Q9NJMmMOG+ur/9G+ixK9eWwUl9kZg9MhMdnyCj5cf9+enqq21l0Akm
gmjd+RAD5qEL1jHemafcO0yjUT6rm8bNqGi0wtupu+lowtcm8j3XY3F7honjjGmy99e/YlmaL1kT
fvz5HgOEF4IcaOsQ4yKevWhI8TOxyVZPGbv0rulEee917nNi1iBUF5gblhVmdDoNIdaoUqxRwDwb
7uxusEnZ277QjIOTBt55iEvzgNTPAx/CY6Ir/LNOjs3B7tOj2xqhezKYhDyAwXH3cYc3QcGnUeZo
qz70q4PR6AX8F91EQLLU3JB7CgrBxiTthGy72ggee9pBx85dwvv43VZugkF4WO4iTKaFILQPe/hy
vHD4YjW0NhGa5DUBUtNJ1N4bkXXy/EdOgsL9VOjXyLambybO+JUufeccs2rWLmb3ghjSd6kNrxND
v19EK20ANk7fk5hZbk6dvBJhbIG7tlB2WrlErVEy3W80+Lx+FeBnWOb7RYstFsBOeMGkulWO/DkP
Th3V8De970rWvjB7inTSbZvJ03Z5UWrYoE++lxA504Q4N2UYuxvbk2+lO7A5pqzVojL8+5HWD/96
7G/PkzgYpGhf6IRQ9xU8dShb1P8pgUOum5ylK7ONatfkJLRB8YvgwdVOcC+9hXNHtoGzRVV+uEHU
jHTgVBYlPZ2MayPWxu5xHuL+Lp8H3EYL/dys2MWzyfkQBLxsFKOlXfzz+sCbWk718SYbITadTbtT
rCsEDRdh1fW7FUF5IpFS16KvNMZ2gMCCOaoJXGDRNylZk/DDD17f8KwesmfyTmLjKH12UuqSP0ST
xtCxbm8tpRKSxrHkuk67uPkpMqM1r2IAYAS0C6pklDjXP0dRlSz6Xr0/6b2LsLXTiBoi5eRUo6IM
FyEpmV0AFWi80TuzKroJ/3nMw0skC/1L9hJDBWjgz5oeiIM2Y3GmHZUKWImC08iDWt5R6vliOjfJ
NJ3V0Z8bvfHGo+a3t2f8edxd8wHRLtRp5qaVjrwhMhXvBlu9vkH/E218h3lvG1SbP3V93Mf6JkI8
xRiOFQVzAa0eWHbVtRXiR1a44j3o0hgBIcOTekLaxzyZzKdcr/ZO7csV9tX6k1TYnNMEYvUs/fY9
M8vb45VgK087B8saLxmYbLJZ5Iu6k4/vkRPl+GmqB0hR8jHVxmkvEngJfz6GVh/Nt8ey1usPWqLV
6FYocAc6qvg1a4r25RM+1qjdFTE3NdpiJSrSq3G05G9ekDzORpV/VoHNxidwdk7Dx3FemmA40Eak
wug1m3lc3e4tD1WTgBQdRD9urWotJFwX1r69up3zmcN4zYsm4wlpyu8Zosb3bGpzSrRUe8zZoJyL
OM+3JnP927mcavOh7uvujDbcerd7wr2gfL2AJ5cPRhi+48cjIovHNh1AhyzP6k8cDM3eSukl9cvL
W5n6aSjT8mWUenWXac9Y+hj7V+inkKm8xCRzPanKZcgw83Y2GYaGox/VnkfEyV8fA/UJyEf3nWbS
RjgkWCKjY6HIGFl6YHFOsm4IJbG1XSsq764ssC6QBBTDa6CCVmquqbQXlM5JWR1pgIab2QHz6RhB
eRhyd1i5WeXslNo9sqsOA23tHSkJ9xnY2d/LQZy4twMt/utAfQn92MZkkNcMP+yegEXVGlLY3KzL
vGPeV+YqbIpmy8tHVCMaz2lFE4SrK0p2JgReu2FwMxydXLPe0yK+dk3sP4YusQ1tg4chHbdt7fr3
ylU8ZUV1IgErwinr6Q+ElewaK8pXyuSjmlVBHaLQUyeUnYgHpe8hytc75E3NxXyZsjEeip4L7dDU
pFqV1jgoSsGEksj1j2MfnAadpIrGeTA8XMu362NvsMM2ao2+Op/vlWFx+UmbdHF+2fISzu0nAgM+
YuqrDqFTW6tw7fq78purS5rb5D4JfHBN1fVO3eDqAouGGmkzeuNXZZnB1XSa4FqZmXl2i/pyu/e/
jweDE2xyLWzWaEJ36hXTkdDs2LM0e3WXWMJ0FYa5c99GRM8HMbTubt4qJFQWjbCcc7js3UKIyoRg
OS8zd6O+WvhzumZAtncEFjb1t41gRx/GBQ09Yp0P5tYGqNcBcXMi8cuTW8Sm4a9hYazUhitfy9L6
yNPGOiYIh9UZ6QLnPvZU2zfQrXtvLXpdBbgtW2BeYwCpWXfiAXQC8iCIBxqgHcZZqMx+2vDsj5Zw
iN8JWFMoJMNzWpKrMrUZ/VX+o45OirHj1xsxoxAHxT4zhvc/4lAPUWeTv7FVg4luuYt5Jt7Gfa5d
096/qmeoh5Tu0cutv/6Bm3TzRaqsSJW9SktKw0dbN/fI5ebDRCdBSUDaaSTmZHDbrboGQkeIT40A
+RNp5vxSCJ1NV1bdNYEgit60TP2gtg54cpq7KHzoacNsbnLHDEbasQra6hJOtrPJxVR/5cwmbb+i
ieLlECKk4DpcU/A6hvPagoK6n2OKmwpr4bUwouA5w74Oy5XBmd84hFcD2DEq7ZuTZVhLx6k73dzZ
t+oSN/a7FM3RNob6UTV9l3vWCKEyt2rn2DgivXP9xQ/TQq6orDzaYndcRKt0DXdMrldVmbrbfpFC
+fHoPtvS/pDDmHxHLgbMzdU8fALlcDTICchaMBKkFwXvdTJeFZXGE8WDoQfBvRc2v7FZ1DsaAA1h
1UX1MvoREMAlOWXCR9BVTfcwjmDPmaVU+xabEi9EfP+HodGWDcy1mdCjypFH9e2p+VaRl+rfaxEv
Qsw6e+i94D2eUKkmsYkdd9HJZik43RJV3DkM8P8MUrDUJ3a2coXe/9SjnOZxJKMVhsoTRgn5FXaT
R3JubT5XQ25vMw2nuVPN2s3Ybyhrgg5tejOMZk40mWmu48R2v7xuWHsLEEQ9jhguPpVx4rEwu+3O
zgBz4iFwHxfX9qrmMtMRqqv8bepGSTmSOLjrtdo4A/53V002a5ckZx7v6an1OBFwxO45zHiVpwcy
PjvCBH3kkW0bQ3ge69fSBYq+shEanjKNqYogbPGpl6O1cVojffJlg9+0A/YLD0htyuMsFVckqyu1
ZJOP2cJ9oV1525TbiXG0LOlkd1PMqUdoaLgukpb8zZnVneDI4K5Z9OS3zkZbSTQypIlpo8FFROuO
yreOAHDxembpXrna46nSznFlHlCCXhVNBmPU1s017Zs0DA2yjwhZapOHGWDJdiSq6syHrT1GqARv
R7PDkLhuXLGfg+r7bZYRoNOqw3HVaFheExKGro2nzdcRRQYDzOUvrqgq7tKojbDGxRsnqbR7PGp4
pzKC0YQ/Vtd/HNHFWBcuuNJFzH92Qya6opSsyEUUdKu8Mg26gDQCGlrxd5WdXgP60uqE083Y3XU4
GnaZ2QevIgo3wmSAGSXD7+VA0Ln+HWUTjxCjNDCn39YOzgvDQuSt/p7Oiu59M7fXRtx1R7uT7VPr
ICOcglA+3EBJ9FSXSGoxIvbWxx+Iu6rKSH8mExOoEH71A8z6nKsBooy6NP1XaCRvsmFnry1d6Ccv
ZbyF9Hh+dMsOiQu8KwQ6kH4Is10TvYmxsilKULJ+vbJqQDGohu6TtP3rZh5wQqV1ew+eozypxzGm
/PXFiYzrU2l8NZDV1WTKrqz2gmKDjmlU36uJl9WO1OCmNTx1GRl1DSG9p2wpEzs5wR4S2PjURoDM
5buIaMu1QmMpIpa60b05o7PbIZnPQOEw2HnFjS/uJ7P7okjKwPhBhJzak1Kplx2o/dgzf/RBWWIk
Ez7kD28+mp5lbFQmpVODYjOQBNDEloSVuKX9SjVxk+hTFepwgKwnhjY/FKVJ3cQN3hAvR6i4gH4G
gvT+srSiQ4MX51Fsh7kYrmbummeoXnxutVCuuyjM1xWKyt2Cgj30oRVfmhySfmBip9ST/J5EGjbM
S4ZPUcEvJ74KZY2uIQM3u/ma6o1+puVXbAGQvqGnISIFB9CD0Twr2ZfTmQY8U6+/DwrAKHqVwgkz
n9uglPdDURkP3Wzgu8AsqM5Whkg+MehS24424ZiRk2DumayfRCH6d81EnlNSr6rYLT9GYzCXqdAA
PzoEWJK7j73mRtuGaf4tCpGYHW1zs/WGUX/q2KNt1MVB3VSlwaZdhuiN/fGomhN+nr0VIRIx3UDb
vnBe1tay4e3HAHaMHpq7rrIuZmGTrZdlWDCEjgVDI0K77Fi12NDiMnCvdvY96Fr0fpFjbpPgKejh
2zEvPrhsBdpSPCdGcIFU+Dh6FRMAU7oYI+enEdOS24tg0xSQBITOqRF1x8EQCTE07rS1BtakbiR1
frjYWqBtqgRv3VCBvEOnkLdLLkBnBRCV7Y1jQVtLAxPZgQ99NOQ3JqdXrM2Wj7cdds/QeMbVaBkd
mobrbAbexkubbKfH1FWZeZgSw9mZQWauWxR5IDjR/44+IZ38lAsuC6Y6RbYL/PlZZ4ZuxHhwR+D8
kKltnMKds85a7d0QwWOWlxnD4szbugMEPD0qfwpHd3Yd9p46Dg4UXrDyCFRcRYlFD2bK8Cy0lE7x
hGK/JSm3aC+JO5g7SowT/ojx6DTurq5KohNKJHJIfB7jDHVAK5gpxfUUrceASpsP8wu2qYGPKvSq
Dsl+9q0zv4lmXVZptjNLMnxt70IXM9kAMkTI6veoEW1ScUjg0DYG2jpYQV6hvy+vFwGWxJzGARlr
Ooaagm6Lw8ZsWzhskiR9jKOHV3WD2+HRaQB3wOraQe16mTy92gaieWbh+VGDedlYDI/d8sciKbZn
OF4hCwXOtxJbZHOKEen4jXsvpb1KOQOMobg4llaQN6LNa20evmibIQtH2ysLr9lNDgPqfCJ2TjpR
dUom74FuwI+hLVFreg+1dOaVz1JlGbmJUL9BlOn1wwoq2wP6zhNxOtpd1U/HiCYJm2dDX89T/45L
pwYz6J30qvjlVHzUB8vaGK79vSur5yQuHdSVxq4g9ECbi2pj+8svZbk7RtImfe0Sqz0E47Iy1hMX
euKsIkLWCD2pw3pDWOVDiubsWN/JmrUshURH8Q9sjI1mOQagB0JiCiFrwLG0jXCt+c1znhG+3HFJ
kwl1U9tg0fd91KJaiN+VebqcqIYs4mgN+7XsG4txMPYveA4ZOCZAAR7VxcoW8aej2fbFt9YmVKkV
mXkFbyq2GcdIfsBnOjRZMZ7DKim2uYGWIJbPvgmglzXbxmVRvzfD/FkUA3jghv4AEuqtnQCeZxDS
AN1kKUcT9s3KwQTHtAj6xIkOVtNfDYeNQNsmTyCKyjtfph8hyk998qe1mxAUJurFlPYDyXW8npOJ
v4OcynQ2PsbEvuC4/sVOpkeaGz3abs8f4tH7wsryQ1Z1jrLO0lahKObNUAEzaEvnrPtTxeQAZfJE
89HskVDOebzNPS1Ym+6lhayxGiftl1HP1Zo90IPT9uF94nb3Psmsq9gRj7XuWYwE8bPnw/yzbfWf
LeQYXvYlB0XOx6g2vzSctdE4tA8Tio5NEcb6TnSwjvTsjQvz1ZiIavMSWh04gnzs1etChN+CQqJb
J15ylUfNzLmcR5s2K9vtwOAOcBDmebZajBLeU7oXm6i12NA65Kk0V8/LGdqZn5o7h5SDyRuBNt5G
xF2wAieJwaaAZ91P2NVFnp6zJN27nc+WS2p4FDWXLmz5GgEyO8BIEqhjVr4ROHuUjG9lRW2Cs28d
adHPAjEZhewuQRsyFERT8D/gOX0XmuUHHJar3Wkp49viV281ElZdt8vNqt6j3NtXrcwuVvTRht52
1qBcwLqBT0CeVhHQaPI6qqvZzc+YmlgMUWqsnITfw2P4qJfJFRvJR27UctNo2T2mqHCNSMY25lcf
UXZc/7K6ud8biZYTCi6HNckjv/xoyaaWD3HsfPHKQhQTb/McXgB4rz17KLa6hmnIbZ/DNnvmvexO
bgwXq4nmkeWm+GoNk9cJZ09Lbz2PHwd+QDcajwKJ32OY5EcmOtNWtvFnWcHWHHXr03Ymfx2E4Ucb
edW+ihsuTRbtPmJzNhbu17uaxBrX1rn2IFeFZt+5eLDQhSHQFqvSp4ugeX600RJrQCTs26hp0Wsg
hcmEv5uMWV/55NWtQnc+Z01HrFIwPGf2XTMwpg9C482q0A0WlFMbKzQIQZm0ne4m2Q7BW78izCK5
ZmV8Zly9GvDebmxzZhJSP1RAbVBSSG+da5L4beKAqrT5jaj8cc7xhfaoN1z0830sNsgb7lzZPYrM
OaQGiElPuB+h4/W0YL8MrSy31dAJaPYJkxo7XtC1L3B9PvQqZng4p1TCDiEVTQAuOvTgu9XQ8AFX
siEYTl3PbnwCjdDXE6I9XreV1Q2fYN22k6NH7MecZdBKI0qE1XMYrkIfpV9C7xBiRXYKAztA6pz/
Gs3oCQvesGUigaNK743VIC042CTlrG2rfsoQinQZsQnUK1yAeLeYJGqtoW/+h7DzWG6c2bL1u9w5
IoAEEmZwJyBAL4ryZoJQqargvcfT9wfq3PPHuR3RPVGIVBmSAjJ37r3Wt+yuzO4QNx84v4antq2E
NyAGcbtE+QYX+pgv4jqq1eqAEa+9UuTHCy3V77LQryQqzHe4cbzcIddX17h2jMpvGV/i9X6N4YGJ
eY7oXvDCzMVW3JAmIpkWHyGQm6buM9+UnJUnAXBsqM/M85mOWJuk4Cw3SpVNcKrIvS4uKpop/GEz
g0PJ+spN5LTJ2UbU4FaECLuyDiPPkvZHseb15kRysSraJFMHD5ZK51ojPWnQOQgCPCAnM7ymPXOw
NNG2aQOQkeixwB84rLlrqcl+sqd8svZh3DxwD2peQ6IiGbkphhlMR7hiiQQoWjA2CsEEMVa3qARM
UH/UxYg7Mk5RxE7q4FaoKa0sWjZGCAqvCSvuU2A0fphkXhbn7KwZSiSAHAtE44WiOv/Ie0bOki5T
3toPsjs32kcY5I03CorEusw3WCUAMtyNYqTisTnJJ6Sx6Eoz7JNeQ3mpptQf47s+Jqkr09i6S6f2
Wk89GALRv9K8GrxlSmhsFKG9n1sSph1BaR8Ooe3ODYlt9NxB4iFXLpYwdnVzdHzagemmU+JsS5Sk
D/xK8W0EjxvV0riwqzzb4Canz1OU2zHoIk9UueFibWYn0LJfHS05phxT6pk4WUM+YE2png34mKzt
+EjMtcQJgnynGpKjpB7pfhqVbrA44AQH/T2GR27kXPr6UqvPoELa2fQtsMmsXOE5FahD2kr/i+Xf
pu8m2eHoSE5MFLwREEJGp5JanL68xJmJyJTWqo55Hbbwg5r0p5I9mMunHQ9j5IMCvAL+bg8AHLZV
k5QUzW13PxkZvlo+8MogZgwmj2dV1GqiiBlNzfNmDJbXqW7PoQXKmGx0LmZhfg52eFToup8TJ/7D
sSY8R0tVuYbDJ+f0xhPar2cnWoNVfk1lSgSMqSSe4ThXG6qqS8sNy7IqYXWQL4qM1UMrDGB40WME
xqJEg6QA4Gr7t4FqPBNqttWY/W8s+0/BfpgVceI2QhbehADBrbuc8ihCN05ApIt2pGRAeSDV7s4w
mTelHL3cKbXxgk211+E83Gj4h1l2Id6qOSVxZj03BuYNO1/QqO1uN2ab6PGGhKGaAIToGmd1/kZ6
Z5FYLz3hQXThUMaVAwnnOBh5e90ABhFvZKWEL2Fevidzui35tSbwSSIREOJHeCuW12rjKBOeyC66
ksD3hlWacmFhIqcOcgaSUF84PtRSPylDXHJemrH5IIhIq/y3nTChEln7mwaGfer131IpS9cKI82j
s3aioBo3o1FcwsQDhqUTt0HlIbcE01/GQsMoOCLYUFttNzLyGnUzhgiULhuHwQ+mZZb40IVkf2oN
s+VJR7mEU/TbBMCBcoSpXKw+wGtyO/xSRG/320WdR5fgrsJjAv+rt9R4g6KaXJr5N5yPQ8utkDmC
Jl7JLWyKO+Z6TwSssxUwDKAsdPS4PA4M09VVy1Xm2RMCoVM44ATGmyRou4yvGb2LkrhTc99X2q8b
LEahqb61Y8O6Q4gm2oWUYsHNytyNfoZ67RGoTi2FQ+fL2HrBAx1sepOzi7U4wKPhDJI/6bF+cTWu
N7Jqj7/nMd/jjsbN0w3b3IzF2eqZWlYhA6J8KTbZwyx3FqSWz1YnyiJZSGSi5vENB1X5GF7qslav
Q8OcXBYHwSzWb0y0gAhyzENKH+vRLEN/HkhsWzhYLQW7DUYazRUz6hSOgd9doHsV6r/TyJlvboL7
MgSuNC+MM9K6eKtD5cmpwQGR62b789jkGxN+D1f6sHAo6Yj2UAjkbKWb6rT9dLUhuBMHu5vnpb42
k6wjJKh8a8bRhznSgjIdcXVCFDEBta7faauOs3Tzqohw/gYoNG3CfTtYRP1GVFWJcDx+CbJa2Qw6
76uQ4adZ2Y8ICeoNzbiJ7Om82g6lce5U+mWFstxV8EwoSih8o8JKMEQx+ewC1v8xsLdKRzMybS95
FXKNqvt0BqvY6SP2qEgf3Yq4TyYWkeM3RRtt04BjeF70ezULwJepdeA7lFzglxnsqMQ5DansN1oA
1yqddI6lLF4ozihWu/q9jWDgx+B3vJBx1n4oJjh6wexCppzerfo3CymbbM6C1XIys+wJP7Vpj+fR
jEbIAzVtq4hZ7pBmB+SpLOf2+Nz13RVwi7HnQsDhSYE22H6Xqdc0UnLqod/NMjBXd7rBxSYFyjbn
pkjy6Snp+se5SJqjYrJ9Ij4HSF9vYi2e7tToleDo3F30isGw3XtG3vVHGQeWi2eQuKBlOXXp3L52
xAISJNnGaQ5YtVZ9A2l4b3OsZafibGk5TzUog0Now4KAWPUN1QuC7xR1D/aUbIxA+ZhCpAyGsWJX
u/CQV6qPJymehw1988ldSO9jylO8ZZw13BS3fL/u4/kcfFjxetGqUvXUuAczBNCKxrjrsF4sbINe
JYpkhySKCSQCzKE0DQrQ9GHV1+ky3cq81jbg6QP+DSoLUxlcvdVrDy5O7w5h7xzowXRH4jT/ark8
Vn3/NfUhY1OOvZsig6ahwCdQG6jeSRjxmahFdFjBV64dJcgT2dAbp/lbzME30A5KVc24kp+RHRkb
wP6D45gOteU78IGJCVAMPKIKNKJlPlahxSjbaf9COOaAaR+ioHuLs+SxUaLWx71yDXmdZjSJa1zX
wtVKWWziHHBdxulj0lSsbkQs63WXbNlsf7UM0wbMB1z62ILo+NAu/ltAVfEo48ONudTfjtB8KzIf
wp6daD0GQwIIfbPX3vKYfpwMA8frM3mGg/Gy4B9NdPvBDK2U0jCgBM6V5ybrX6a4tDaqmN9F3d6y
Ey8WYPiTk9cmfdrlAd3maZCUdRWy8oom68m0GCE4MqcWVBEoBzFanyicMDk7Dct0ViJhUC5CgzNs
m/PnLMacOGkSgoR+LpD3bKcqcYF7qL5Sh/MuEEC7puohUyKyP8mMHIBRujZXuiuViXxm2m9tmFZE
Ack/RIUds/41dhLHI/U12HQxvzsFymYdmoWX6Byh0a3weYwE42AS3FoVmCCReJ06Htd/Had/vV3k
keU+pQmVs6QOJB73Djuwwti+ZbOVeIynQffruvu01b+kFdMNGslI6Gc7ZZBOxZpGDdxjKuu6n/6U
AwxqpSS6A/NaSCfUag7min9Yu91eq1NEojcyyNklsQonJzC5EE4RnqjHNJHVtkV07i6JQdewn14U
kX6jtqeKTYDbdpW+Z7eAfgNihw4k+KEjxyDLxyyHZH0Kv+CyiY3owYVPw7KrIcUEznjPnQLwzMEV
EkvtuYs57xTKztTaF0FU3kYBrYRLw3iJZkIX8kR9LJLlVzQsyAhzlJUJAuFBTBjO134MYkpXHRR+
/0ClFEtGqOGVyCeMVaVUCxlzmV9GB+e4wptnjQ6D6i5h53FMMnDM6Xmkjcsx5NsZKulOTjt4srEB
HdJKd5zvKjU6DuAP9HeYYofaTsvNad+Y8EgCnRjJ0awtxotckPwJulcihtLQfecjPQGmEw7D+cVx
U/PM8T2EWacxn9bKE6PshXKEGyMY9bMKW+eUazUK6ZDwP9AVLiyk0p1pv6Ox9KokudC1WMjDgZdg
zOYh7+S7ky/XJIXGUTn6fS1pjU1N4i1CFfTeHN0VU/SIBgC2u32v56NJ59D5Mq3+qbXqa+YEnhIw
pANQrW4M/M0sws4u0lgvh1L97sVC2HtloRuu+JSVIvqcFMunE0BXeClRvq2IrYwjdq30+4VgATez
IgWr6PBkMdODsEvkR0YtjfLJBBLTJju7S94JCM05jsh5xdJ+JW3fPBj9zmiGdjOX4YZwp7VrIgYA
iswEzBx9QgZsSOXnyPfpmilUiWNd3esFpwGbpu6Z/jtJBQ36tZUsTErJw6Iv6JbHIHadlHN86vzG
A+BNE1urDl2Tvsr3YFeDq8YvCbY0BRQT2ihiOsIifsnnitSIQLp1Q9Eli7rwA9TAHgkJxPNsGpPf
DjinZ03r8RytTCR1wuQTUmHYVPVR0b8Mlc6gIgxHNIaSFKs0Jd7Q2gxJRUsRQLe3ypMW9k4nF8uO
c/AYF93LYuk7rarrczgIAmbV9h5f9y+Jy8qdIHli+sJ8ZrGFa1Zk+GWSfQ6t8qVODnhuEhnFWKdu
Ri4tEqiGcKwAU68i45OdY8mckneZZjNoyQxbldzJxYwuIendOMSIRx9sd4qiHg96Q5trJOSkx9+S
JMVGF5xZB+b0G43K1LWLxBN1V/j67FBba8YD4S3sGDJttvkYf2ZN8FFb3UPicHCIS+FbyeuMg9PF
bsMFv0Tbyu4B7RY16YBQuLhxfXoqBcAIbxIlM1gVRCxy143axi9Ow0VtS86SeRuMG9opZAkb2ybE
7IAV+E++5NeoGsUh1ln7hEwPdoC1r3eIy7LU1thW+QRKGpvwxinNP2iaq30Tj+/A0pCRheqqqS32
Ucyagwbqb25bbkjV7zhk+WidckwC+DFzA4Gl5/gZNPcBBMcT+W8EUyt2SiNspyRZt0XxB1HNtuYT
O1grncwf05ZEwgicZTBTSwiAWhkEmjgxPYZ7G7LHq71eo3ltQryiJtVDz1vtVN4YfsAmw43kFAeZ
2q+x5CTTahEewIIZfyqREjnBe7HoH2AMUFX09tqnfkkzW27UyEiIi9Xkvuk0GA7TpZhMNrRBarus
/oPH9lCM9V72nfIY4BzeFUaLVTig3YYPksxKX8+66UgV8BHOk9wQHJf5dke8Q8PvsFjodVUKhjTJ
g9b84uWezHJagVCpFznKiW0CzcPsdLzVQyfCz27pOX059l+1MvcNms6iF7+7yd4LgjgyxLLGPI3H
BQGmCQLHsxMj2QrtHMHH5FrTWz4kNBVj9t0Ih4sfk4Pb5KzzRjZ7Vsq8CmcDZApRkIrb/+m9SmbD
brBI7rBLbS2YzHMJ2623xy8VSZfnzNmpL4IP/CJQlccw9ZbCuBoa0tDIIJ85sCYfNz62nrb9FZmi
2qBs5KRXGdvUngDbpgMrokH6Ra3ETHSvQaej7axCYkShlkMYonUdIetY1OBO2uEb23E01X+HIrO8
IqaFUBXLJisNjEJ6SZcjWB7rlC5G34K+mEyqdCHRTJlO6tYhe1nTDMa1MYNvmzEokpCB9gknWa3F
HdaaUU3uRGqhHmQ6Mur4fAzqJgrN6Nse88ELk1BhlWuRaRnzVxpBFul4W2NFIDECDiutXujIC3po
u1gd+x1CT4nSE8HxxBTbjdGsUYuf48R5wYEKBoOPvScAeY/siEnsSOU3BsW2OhUZHe0eUSKmiOA5
ZxiFaYlrlrPvLmK/6luu4r4PSvSq3S/VJh2VFtFH33KpaGW4hyoabsqWxXIJ0quFXutMa4HT0UD1
bfm6WTXccpbuB7V2x6pWbBNgL3OzVIwIo5fOpEiB+rvjol3vScfx43h4QIc6bMY51z1zTt4rKssY
PcRxgD6zlCX0giI9pcl0mhHEqLsGPz8NXAPVd5k+mck2hzfWGCpxdmyDJhZjEFLd2awn47CMpHlK
9Ni0+2mu4hhz67HeOpZ4lVX4ArU/wTixMxIgdzk7XjXvhw74mzlGTAACgS5KEx50CNcQosZUkjwW
MHRWvMc9+aoz21i8r+iebypLEK+60jvaIuPiAOIfSJOA8wW+TanXJz0XCVbAYkOqHJ30jnPHQB92
asd2H9gDQ5UJkaMYyQPTkX3FM6u6KLHh2vXrrM1/qrc6GoL9oEPwqTCIuaJ2CqTqRXEXWs1xaVTL
79aSUC3OWksHF0cmjDGBaGqRtMuqGhUqx95qDvzekagSsqnfdtYR1sk7UedAutBA4+75trqLbOLe
S+z6y5jEN7KQbYkjwZ2qamdPOXhqARDPnqRvgpfw0FTuhBk8a+28DzrV2JIGmdMyuAMdlW9J3jVc
bQgOjSo+FYejv22f8TwvNKpGbaPW8iXNmwXqWPc9ZbTc4wzDzQyPpzVyL0l56Zwb+WQyMlyhiwDY
+k56VjhDUN6nuXIhq033CthddRdyrEB7vI2r/rD0F5BkQYo0WA23Kwq2C++nXhVg4CbbdTr5poTz
375maJU4nerN5nA2HMoZWY2aWydIMPPqpXGCyKO18omjmeo9xAPDMXLBQvGlSPFkrlHkiYrZa2qR
tTjtU8ONROUgqJT0DKhh/0fa24zE8Re8KZuOaKO9Y81vRo3Kshu4IrHNVczCM1AmjuOFJMrCjDNe
UgQpUSPemTF8lU0NSS9WfIQOBl4dMDQzkX0cWO6arHgxW3TZzmj4aKiRp8afZRF/p3Wzo6TpNohZ
F8Qs9P+nqZw9YV4LUxJjlz+MBWeXUdGjrUYKul4uBmI89GHgOk8BPalNnjCkaewdkvYc0Lu6G8j7
ROrL0JxWFbN7liGDgV0HIr8uaD6CBEl9yk03jrgpDLD/m8Tk7Tk5gnRdnIaO5rHIWIw75tYxLXwa
m021Kvy3ihIv946+4E7qolM8Kn6Om30bl9HvlimxC3GMJT7mQ15opa52a19FnKPHWnSaGHaEgskO
KOY7kBf9huyAY1di2C4Y1Smp+ZWPFWeKxXhXGi4nzeaiQXlosZtT8KSFFwrxDaDNXrfqF1g21L8d
f7AWRBRz3CVqUA935KkxuCMAahqdDxK4i20OhvZq3+Jo1z0nrrqtpStfwiq/SHv6Wxhfekp/U4yw
LTlcPJnIZJSCX14V9AzF1ebUMMhxO8Y/u95sngKHJIpaUSHa5cO+CU89iWwHNEK0OZVG0sG3S/5a
8HvNVlAwxt016oUApn4XYItDOjvw++GDkCZorznvnjuVBKVY6bm1AtiQ5lfAHenPqfG4JBWW6rUc
E0TrRK39bC2/ytr+xbTahN72FXRGiDWjfzQT+NsVqnygQQzoc7dWTbfUh/ssIKkAPjnXp5vktuC4
qJcbDpgVPU0x7yAe7iyhBhe7asFTUgymSwcmWZZHGs8PNQFAKCrUV7VX/oAqMzwMxZJdmSZ3QLzs
BiWB5SmKcm5QujdzR3gNbeqDmJpPXIjDubQMMNuXCDPIqSE7DLdaa/pmR19FdqG8AjTTocpExYcd
xA8FosO/ZWK49Dzk5Sfko2VB2q5HOTa78ZdV254RldohmvTDLQlxTOvw7haH6NjcTHqdMBSxTCIU
NRSFFBhl6qWz/S7CqUZryUltBX32CcrsZnU1lk06bYu6M0ENZNmj1nYeciFg2jEn1nTWaz+3lOKS
NOLUt1m/v0FF+hA9nqNQMv48XPk2VY4mGrgMWAJLUfdlRaZZW6ni/M93dpB9mGqLFmKFXhXDEl7o
HV1UOsqr9BTFROgUzUlrxXyXEXDqRMFKsbTgdkN29YduvV1WEME8FYTAEi72E4Vjg5cypR0jP16t
KBVTWky8aMxbIe4UBSVjPFaoJCah7405Ue9yVIc9z9wVdhwTsZMajAbJNSpKsn9T856mmI6+yGKE
kXZdsVs9jk3lTJw70UZawi62g240h4xVzrOEM3HFk0vDuZ3QdwMh2I3OcfsBcYvZJsUzcJ3yGR18
APMslcslJdqc022Gn/f2/yhYGu7goShETgIvmBfkvT/oeiZv4hRR3N2gIDMIt+fain8e0ebiDa5/
M2FgoyR2vO8Dck8CW8m21iroCNe4qKx9+dfnGyvDoehgUNFv/HNjQWNi+3l0E6HfNOnBkL3GNUj2
aIWpFAmBEG0uP6tIef35Z0YSHb5yffEh8C2/AFOSkcAW9dQjtcDtYrdn3OTFCSGhP2fWCfriH0aP
QNVFRall4rDbkYlE8ih5ETq6kbRt8MFYGp60aLTOjcj1e1TRnHkVO/DrJESYrYW/G6eyHorJSFjQ
2wGrE/yZ9fk+1a8QR94wajqg2wb9RQ5jt1XyIvCZaosXvaEGHvX0o+g17V4xsnULDsU9d27CPr/M
e5kO6ap9T89LNUxMk9fHeVBx0tRDLsxBDueOtt1laOfmagUrRdqJj0QCRH5sV6V/o9kigc93sTI+
1AlRZpP4VLH6fC7GpG2CaJSbvk4Io5owgIROnvvV0ID7LMG/Loaac14Vb5U5frQ3ArE6keKVOtFC
MI6ySmnRi+uCf8kiCLVQteSsDMjFi1Qq/o/Cv3Gc5bpQSRAczrxGZ6ondCt7aRDoIseO1Ts9ycGx
Z2lMPKp9nFfuXX6LW8VPx0dfbzt7mt8X0MI+Y1Rzz1xxfu+SZBflpd8qESZKpyHFMWT07SXmqhVZ
KC2UUgbbTtH1I81TlbC+KPKXuZKvtqCmyolt12PD+QkkxfA8BMmVSDnbRnOlrL1+tsJAhvMhCQ3v
xr+mWXNSVac7iXR0dmlRrnfwpFxLQuU2Sov6k6Fc6KkMqmhCF4y6VXXfzMjDpnCtdMIR0HSNFosi
uPITS2S+PliFNzqTvUE7HF5khMEZxUvrAYizXSYvAUl81bhPy+iLxaK8WALOJAcOtAmZkl8lRO7R
ivLLsj66PZXP+h8g1iSz02/y7NhqHvouflWEjvMKL9OxajJzqznL8FyqRL/JwOyfnZsVqhujZlej
KWTaJfQ3PF/RtouCZhevD1HTJ642WekuHZf1oL5SsfXkXsRqcl3sst1oNXK6yAzbB+3fpISfNe4f
cgKqGd6xqkKzXFL/tnzB5ygPpoXpqmqb+vzz0Y+NM51EybhthMyYKBWnFEb4d32asZPnDYjc1XeR
dnaxD8f2721FsVJEzpbDXYYHmiiLQi3hRcQpbW2ELXfdOPTHsR22ETRP1IK9sZdawieOxfw5GF4H
nBn3Px8FCQ9/mWcy7wlZi7EJ8F1C5lBjh93+RqVoVjRFZdAp0kc0Oz/PYXTzeJXOrpyYeeSwJO/R
bOm+Vdb00ScKmG4x82/0DxvWeBCY6rvFib9LRtUtZUeonfH7Zh4yo+V71EX9mjpz4Y9JBuQHdSM5
LAi39Ul+gDgYLrfbu4/sDynylsA8k5MUMCb42EGcHBTJOnK7QxW7eJjaKnvMKaKvVl2C6X9tQ127
0rXRX1Bje0gTlcPPoj+O8fxAX33MdbSJJD8LE/9ih8qg0fLLHEWEDa/YkTk7zjEBLUbYzYebrakr
bPNYmcuVtZydLVJs5dCZnApx2iwHJyRVp6vi4Ynr7ocSaK82wLKsDfquXGKZihbrJ6dFscNfTqYt
X3pTPYENb5/RN0hsolL6t+fjSwJ/4yvBmOArmZgP5cywhtT05gBbjnrXCFf68twyA9TUjD7RSDjF
/C843Q2DgiQOypk+jvQYtB27FlobLQEavK6FnO76R9X+0KUun0iGqQ5DOGeUsM9g+PQvm44EcafB
dB5Dm44whdD+5ne9mZkaRLvo3yY3ibRom6jp8qkgkrCQLvo/9gq703Tk7UlzUegsRwYZ8WM2fBPW
5BzquVJ3CLrMh6KpU9pIMvtVwu9rraF/GOOewBQDJmjFLnIGuGm+Yvxzk6Gf3n62BRmzjQVZktBr
qdpdk2O2mCJ5H4u0uNK+La7tMHyTV4wj7fYUoB9KlaUX9w5SFx9YkPYwYFPXVmTELe8oaKG2dnVh
HduB2fNEv59Ux+7xBpruibfoErbv2yPC4ZtzQq+oqJ8XQzs7aR3/miM0/D0i7ws8KI102oFG/vqD
dEl2lQ7AlGC2etcuBtgoghBf1795+wO3v1k4SMGibnTHaYofB0u5uxlPldZQD0nOMFOpHf2tQaPj
DfguFFx3XseZFvrtiqcTPdLLOCb368au0wQgRIuabb9E4q5fPVV6yjnHild949wMd/jd5aaZHfO1
gJfUaNm5ZO14xHPZPFbZcr4tiFaTWYexUXLgNNXk1z2vPWqQDzJDCy6s78oThIa9rCpIdm0z7k0V
0usNQemQw+7KpgnvbMN2xzoqnuuO+XzW58250bviOZtbiClcuFvdUfPngk/gFDMCSAz7kwEjeZra
JJ8qAgbLBeLKsD4iLBMhDT1RY3FalNZ9+T6Hdzc8ZJG2Ka8VKFs0jvWHpqofRZ1l3kizhxx053hz
FtVG8CKGRn2deqn7C4t0IIOvqK4Q/61+w3Zd88oV5aTozRZlUXUvy6z3RFFWb45hfeV0//7Wr4Uh
h79SL54Fs+63nHO9p+rOeEe8rHmSaq772hrG/uPy+yne5gjsoaLGl4Ze6SpHX56DxCZO2QqGX7kE
A9JGeM7mrPJJlG6+LRu8UiCZs6fGG1Y3A3JQtfwwTYfJJEEMnvAdMxa4YxnkA11Eva8jEtjePMNy
fVgrtUJ/m94XSofw6NDBwCdijBtn5VzlGSzU1JAM0G8h0GYFEWzdRggjydu0+Xlwe6ZIaSj+vA9h
cTi4ARONcEj8sAwS7/bw9kWVinbEKziC6gynE17ZDO/duQxHSjw7mdEB9k68/UlG0dWRijRh32LW
+S5m22YYV2V3TVVlZxp/H0Fifk7/tn1bANv3cD5VdAAcOv/5Aa7EtGXOXfXTd42RGNXIujqPk5Fy
egkjf2rt+59VV89qlOblklzC1jQ805TtW91Fb+kaQ9zgnZITmntoCJLecg3WPSidg9Hk2WvvQL1e
aQi35y3HPmQktvhMeWBRDQlTvZD2221lvdWWJoyWhZnuEpdfM6vlxhBBfE0LjJMaSSi7MsigvvSr
Am+RfbjTq/lkcqJ8diwm2aNaqgcnM4YHpzP/9rpJFW9iK0DBVIynbGXkNoMij/YSMLtbH9qVgVdh
viW30NOic3iLwLkxWJ0c9Nj/TPVx/ltYhmFJ0rgtU9WximMD/0+oT6NVpdJXdX74gRqP0gDDXMTx
fYhbf1v8+zub1uvPcx03kmMszUtEReCESfCiRlFxzwAHLWMk84c5zM12W+boskY7OC2cpHxjmaDn
mKnV/DyJWlI7zPRcYtWerspQX1Wmkqcfn2OPGNdXiRj06D/1rlqFxfKqEUpZTs79cPuSpQsFL3qt
Onfub8+n86zfmZHzafM/P1lErm+NQcWBXQblqTF1e5toRf6IyfuxTONXQzrBiz1b+eb2HVOIYjOS
YXDXIbn0UnJsaz1/vn2JW1SaYWM15DHxnAhU05NG7pM50GEk0UNiTvly+05E2muN7fNuUPu3VB3l
ZTAG8cJQ6W1EkY1uGbBGzjm50harhVOKhdKQ3UMzOvlzNzIEM9u3ElPJVtNaTMLrlyCLjYtpq7xj
K33ue/H+Aw+08CSjVcGBHaspo6NmyYL/JbBdc/5/ehaZAQ69OwlwX7UdzIT/eX3YAkn3rAnn8JOU
UgnzCel16fLhjx+weDnUZHNwMRPtXxEIxPiRg63RO99Z+nlSteoB+etyVwKAT7Cu7NouFLDCRrGx
sQVfhqbGetVmy4NSa09x3MVvarHGkKr0tHDp74iippW8zFl8oltKwBPl3n3IfUKPih/HEn2CErJe
6SuKVeEYQdPRBQeYPMAtIxc4a0mNnFpzuwTDB/J46YUrW6ZDATnFaYzYstnMaaYS/UMC1LmB/iHN
8VnN3koz0+5p39PwXtEQwqlRrpJEeJQ1gAAOzpV/s4pOWfMYSuQW5WjZ52RSLQQtfBf9+ztqx3TD
8vt4swTfQnLbJCTnpULgVmviItZjymg17X4muEPa/e/mxvXGA6r43G6FpyuxvUuHBuOy85cmN2BH
tn8OXpndoq3WiS9a7YVKEpxRGlg7znccYVf4xzTZy1l1vhziam8AFWjb+lbFR0tnzvTDCDng7TsF
Is79VEjT10X1RgWcH4f1UaTwvIHaAAQ+roLVwHj7DztRhx6BosU2HKftLbtS5MwCwU3Wvcrx+P81
v36CRmReZQwcleIYqKQkpXT/mIaAQ19PjHZKIc2rvSLdA7FuZgXwIK7OE1JU8iR6x3lJmrqAK1yo
dIQt+5eGXpu8QmvlugvIeKuG9CeFJTFy/U5XiGri8o2/5+SbppNB/bL81TpDHqauRwkgnPY+ZM+E
nDVnDz8vMZU1Qt54ncTWaT1szTXARxnJ1i2CV2VMcsBagt2vmKvNTCruXknK+V5qnf9PUS2jltTK
1MZwsb09mxTiq5ra9DStTD+AE3sQXoZrQ3XGX0ekMUP1C1lmq0txR3bLfPrnyy3wsBTWRBNr0I7i
ltgyIXwjZ3BU/peYEGk43M5lNodlcfj9f/+PjYWRFA3NJCKEJh3jRes/b3ewIth2uiw6gqsZ4Aea
6b/CHdWs6H0bRosfzsVwbe0FiVzfYnkiQPCG9cyjodpBJqiQ7VoI8teonZ9PsonMdJPJlOYotiU0
4UZfnG6PB27mze2Mg7ROo7deIfdMJYmpEk+NxunhCQq1vVlyhm95X739wMDXjqk0f1XZGD/IllGL
nlAStXaND0dPjcPEeQNtxDMhkOxJZaj8kfWd0hX6WRswX1d1FB+bLKQTsN51utWVbpo49kuKb3FC
GI/jAvFLi+PfivRvjIvtizmLz0KK5WjMUKVv1XoVG81eUkgSyYFwBi6XbZmE3BU22RlGX+OX7Kav
pEDwCwvzj5MNzGYUSCZhMLCXrMWxIfHgRtqYnfIFbSofXnTqolTngFHSz13/yKIpjAMr9Iu3gjCZ
8z0KPxvDEeaLG507B/pkOvqB6fTwVnbqH8TwA6Ej3EvV2upcG9Vz14izmSaVa/WTsdNSK/b/i6/3
Wo5byaJtvwgRSCDhXstbsugpvSBEGXjv8fVnIEvdutH3xHnYCADkpsiqQpq15hwzB5t5Zd04XMvs
fSIb7qaqMK4O1WC2QE/TD1orNpxbJw2ru/4aS4tde35Chu4+5FmU0/CFC4VX8Jt6UiCzWGubXjMj
RsNQ1DdPVd2+lbIbz/+9bcQZFaZEp8JNByYQ8j20LHunAwfeWkN+VC5pZQvPUamvS5WsI8EHUFXI
xnu6q2ktwFOt2pCzEC71W3M/fP2depDyTOX0cq8pWngacvY0uP7tW4y4ZawTHO4yQeviEiIFbhtd
F+5O9Pb9jAalN5bHPsLqQr91o3gJiqFQDF+FbztrQcf55LYp0qx+crEEqieSbSPzUWVM32Poxlmq
eS8hVOmrIXhgzEjfyMrq6VN64cvcNFuIlG+A/u44Jrcyysc0j18XosJKhZb1BcZKa9AK8t+cYS3i
WPQbfZR9t4tTGsht4nyZdT6+5ZNbLEyG6JTFoiOthTIJvUckaFFl0Yp08IhZwO674jlLOm1pA5tf
A5EPnjHpp1hD+qNNuH2nTiuPMdwmGhm8xlj0qqvQK+9LeLt5bqqTCt1cfp4UAS7goD8qzNx9cs6A
ge9sey6PeEkG1yEbJZTOBhpYTFnY8r5cHOtHhZVrCwBBIRILN6EDsIRe0EGUDwFpj27DqEaDrIbV
3r/WSyCf+mVyvLUrShMVwIPkoZstAD+tA2UvzzXIEfZLWttY21N2wJKZDTRdF5Ii5XUHOZfiWGgu
cg2u/n2bRrdxhS2iRyYdm7feCy4WhY0YENrvAtfmmAQDKno6TmPTJXQ+mG08GLdXxd22nfo2EEdx
yaHoG1SWb2KJsUpmzTnoRHNtynpMv0AUsOGwt3xeYkpKHV58v2DRIJvs2ANh3Ig8/lm6Wvxa9w5X
GtxyioT3kPsuIATNmOqz02G8RhDFGBLCrZhUcTaO699UMGOglp8Bz+9qavzooTeocybZhMcOHktR
jdlxiP1D7eMmojjmmvtysqx1ExfJBX4e9TVBw1kn7fiLrSX+ziVZrC8JQ1C/R0rUOTS6MdvlNpaR
iQCzYUmPsTO8l+1E2JVuIurAM+O83//fOPZ/zDZVqmZJcCGGoThVXfUtKb322tDGwcWHT4Vu3JFw
kOxI0RM7fmy1bMObL63ojgEd63cgE/+5rb5hMAkbdJBm3K/G6qVssOzF2YO1pE6pA358IMg+rF0I
kARAtNaBz4C7cppg73QkUFJt+9XFtOnSrljBru2f9eDbv00e4xMq0pC+ed8W7FMwVLyNJviXwiny
PS4ZQp5UsDFREeIU15Bqx9kon4Gy7OrC6yl+B2Kn9m8BuaX7xMmOispahAuRIHUAupiPs1giemPr
u5ja/tXQKFNLG+2Ni4HX7Vsd1QPQoAZ85w6YGAjdpcNg4hekaB+JrZnMhzsgf0rpCRjpBEVktrYq
pzt8H+NKQ0lJByUF+hm5esj7RbU1gGd2q/KpO5IoNezzsG43kJnLb0H4S1+mv1arqlU75dNl0vzz
HQFf6fW4lyIfd5NusEIEsnWYlhBoq+yIZ7JkuFYMGEV+SXeNDF1+ybC+WK0szkgEXgJ/3FV90J4V
1AvqYEmyQi/pZBXmVQzY0/tHJ+7so0qHCJ1mPLNPfO/0XKxUGAROgIiVQjAdVH9WHeym9y/31+AO
arbtrsaJoeX4Okt5DmRSXWj4wcpxEDTZJB12pOec1OLaslDLDFgk5cQApfgld4iJiVlG3euWz7fT
RQ9pCYpTva5OlfJ4LVkRdeBPx8HJYgoSXXVEwClf7EmrjzWJaZht0GORD/dNxiHAzLr+s5yYgrXL
SAn2TGFc35sFpZG+neOtPpcO3MoKlBrLqXBfxG8pkAxKkcwgAl//yodcl3mJ/g59Zu9Ggf0LHfCP
idDE8xgSlUr3DdtJrtuAI+OwfFFneRV8gnh/Zlyfz1KKbJubbvFdC5G9GK/lXMEHoA24wkS618O8
P7iF3Z5Eb+I9shdwPKHKF9Tb3s71Q9b+JIM92gX2fLv3xVkTwkIzRRJr61hvpIh3V1jo9NsJFiE3
vgH93ks3Pzc1v/j6/12nYNb8/+9EXdN1XJ02i6Xbzv8GvDXoYfsxj0Dtq38qKZZXiWbdU9tn7WnJ
otnJhryfMU9Ncuqy5Gbazq9MSriVDdZLfWbfqS6zlJws2SYPXjHo2BIM8tV4OW6DE8MLXtSSpT5+
ZYSPnFRDrRTOsM/w+bC/K9wNEOB+AyE8vNhsy1QdvRfR00hD7Jq4ZOHOCyh9KXTKzste8LU3MAxW
4OBIl1qWrm0fMo42z+pCmOSUmUlknBpzQOFqhu3Ck7e2vV8Ym4Q+woGmbbSJAqO76G1GOJ9e2wgc
x+Jwz3Qt+t5eTS3JrggYExTlNBVzpwiPIk2KtXpESz2rXoYELXj6H1IUAZXkWMdj9pqYPOLkyslt
s1QhjMYjDDhFHei4IbAQkdH1UOu+qJE/XF1+sqkyDsPS3RSFg0+fcMOeJrYwZ8QbYkDfizl2CdeJ
N1TL089wmN8pL9nPvhZ+isqtL+rgO2lzP9MMv9neQ0MYaiVNqnhYu5ozbJ1KAsrJNR+0Cd0bfRkS
Z+rxFJ4iax/UJeZx6f/xc5Hf8gq1aVdm2ZE89ezGGq7e2iJionLN4to7Q3VsjPQ6a21x9TXiijbw
AJH+VoC587m3yVWNqv5iGJ+dESNWi1qNJV2noxHvy0Qge6TWJMPOP3Vl8qSu/h1ss4dtKcyqeHTn
4hx3wlulpqDT20r5amnz/JAO7lXQ8Xqerdl8NoR2UsS/xtgXrdU+DqSYYontkgOGARCCCzQwpw76
6JqnyaY1Uhoz8xB8WPZIk/nsJX76ZCJBfJFxuzeoMn54mbWg1FCuG25PU4GBi8hJVDSbphQjkAD2
ZXae09xHLM7QI1Ae6ypzJS+E/qjx6VhFltO/YDVrCDuq5yNWmUCr0HubEaITjack9+1NnstLXMn8
lpVOhmXmZ2cRCvW3Y4RIb683Zftg5NV3tA7GWy7n+5Van6qvpfJNYPfRvNde8+1fdmwQLpG7nwSI
yU3mUAZunEw8RIKA76UxkXu1e3D8wFlpdXdvKE6eDhp78eGopb5fs4NUl2NkfmZxZz3T17ui1XLe
eFuaQ1rp6V4AM0SIYq2j8iFM+Jd9q/tNKHvyFg+AZhxXMApPRPV5/WA+5GgRsT+m5nfXdnhGWowe
KYsKFW3NmlfL6eCZ0zQc/jFMW7Ou9wm0u7+o0xHDgVD6nDiES+YtaFp1UKllmZs1jCMksa8hxvof
NDtNiFag+0BD5FfETqDMlsGpKk7kmiHKWphU2AH9jW7h4DGTFJFRuZjlKAo8kiX6NnXxLcin+kto
wyZftp5N3rxWInU/fPagU7Hs+Jw6O7W9XdC4wNxLAuS4VWOdbk/N7T65EqYwBTwVwmq/kddtVl8L
/iUNxn06j9W1aPMRsgpn3nIP/q+D9w89ig6tYB+MTnX9981aHyd7Su//vv/fN1h28cWqkiSzEYhy
5ix4Va96bDMIQI3nvhdJXX2r26UmmIfOoQfcgdLS8U5Q/+Ej1NlPGWsGcSCuhonO6k8tiuttG1Yw
eWlZrUa2g2udeeDBH1IfbVRLdsTSTEuj/GDMuGMQntSHAmBIkFj+78mJ1l3dpj/5HneV+XQioPH1
gOkZfEgE+TUVTcZyaOWADf1t6F+dPye//BDPZGrCuQExzz5y9J9k1cTfsuYDBDMtdNwAuCaK9IAy
/GT1Jfpc1d/QdWKTdJCI6vUHGkH2lZ+Oh1IaP526N4//JqgqFhtfJ3w3HjX90UiK+FhXTXPAsSpu
XsTfRYYbc5MJRUPp0OI6faI0QNu7yBC1VVY3XdisEHJfWVfmo5VSB6AB2AbYo8axNhldUSHFo7Ru
BUl7DxQhsUIjzrD0noNTadekbaCMYlJxQL2oH4BBFGHflDXGMTPsj9RItvc31J1IAo19Sgap1p+9
tqOuZmioDHNE9It+sDyFVJM3KmSdTgp6tUEal4SVxntKPz7tzPgll95zADplE4lcf1JneTbrTxPr
Ni3tjFOdzGgd6zIgt72n/3K/zrI83jpWWd9/+p+xsIZPvy6mNf6ErF6FHnVfH6cxtWL6QX3vXWgf
iTscVMeJdzId8StIB1TdXjW98Nmpf3sWwaXxlNYP9+lqILKRVUFUHDGueBuA8nAph2qZPOTfRsi8
kGrzGdurqekvLeCD3Uig4FnTJioXIm22rIm/u1UaEfJO48CWxTNO+PE5nc1zhFHgDUWpbHYD+nzG
SPx1Sw/Z4b28INz06KpUdBYnc1OzMaWivdQuc0N6x3Kov2pdhhcZNPnFlyYWnll6r0GK6sbP8eEY
fYT1hMr3xjHT5DQuKqkKg8tc4kjUZFa+Dmn2ERlpSw20+IBz3PyQJsta7U/CpxVcSy0Odth2eyB0
b3OdRA9VNXkrWSbZUUOO+CD0qN9Qc40+29LeTnY+vAazNj16UbiUYqNPqEraboaeuzOXS7oix07r
cDnMGUoKZBZKRYdqd19aUf8ZelLbToXRncKmJJ1sjv9YtIhcJ2GgIvrisSuj+tEcwYzGhttR0arH
Q1USce+GeXC+t6ZSE8RJ48qtFwOrN516Ed6I3CSdnJ5xpmPjHXX8ta3dli8xAiR4yuOHrfun1jAe
1WairtCXzS5ABjWy3+OsPJuK85AFG2eyxVvWOSNqZbgRZQhIRtpsP41FHCqn3FiVVt9TNRfbOfD+
AO9zbgj7igNqRApg0iPiMCWHGWccZRSnd06BidAqE6j36sko3kde5TFCdKzSYcyxZtfUtP3NJX/x
wH7VZwPcOY/2OHrYUaS/xgeWsQbKVoFR6J94P9ulzd/t6rbQDoEIMVDoHRDwMvM36i9Ul7FHg0Ht
Eqki1dGMFVXAwExnRDC1BLYfZFK7dnKGXlhSlinMn/o0uU9lbETX3A4G9DKMfVkib6RO6ufSTGps
231H5MngsmGgZGnvfWqSb1EU7ajGl9+oPk97DcY+MUKlfnPiICMjDA3HpMdY591IHJR+Q91rDktW
4l3eQYavfXAi5P/abHtXDWf/Jl50I4xH+c3VkDfmbYtJNO8wFma+vohS6lPcEjnYml32WidV+Rz1
+v1Ko9h2/yVt9OtqPW/rOoUYZDs0CFP6xRFoCTDCeGAKQpZF2z3qFM9P8I28neUa7mUq+PNcgFqb
EST6D0bhVdQv9t5o1B7LeiLEqiJY1ah1dyuqIb/k5I6dZpf1QAaQnKK4fVVnsAz+nsXC7Mk0oJFc
AmFLS2164P+mxZhm34Le1M7BaB7oTPjrmNTvl7GZ/TX0W+9F3QtwN2/pXrPX02HTQVtYWtJBh+0z
GIr6iQP4X6h4n3GUcobFaWPHZKITzG6amv1dw5Kwm2VZ0IzUs7fGCx9R2sw/bDpsa+lh3Qr7sWKq
XxaYUVbrm6aLcGUEvvZeUk8eYcoQtV41z12u02zntg1T5+I3WBj7Nmp2RiOYXZMAO0BnprepmpIz
3RvITIM7fDPDGN8jc/7/fIc0+cNyF6Zgn31fXCYV4MUvNM8Whi3hXNWh9SmAqS/YloVt2Mu+EwSu
b2ubsk7XlcMTW/R2BSzg0t9xupAEt5E/kwRpJf4VS8NZ1fpIaELuENaIFTQevcgK7b36lKnPG39G
gZ2IEOjYjg8ERDdHvL3l4xQhzCKQ0v8kl+IROeuPcZTjC4zljp9Tild4BNNWzHN+bRgET11KFWbw
33HLK/Vy35a3sBLuI6kY1yoLr+mkJa80XlUveYiIxzQJgTmH3oBD0qSsVHmpRhHVWQMwQTFqeGg5
72tRU5vHnW6NIXZcCkt3WZs2vGcIxm89bzVJwzbMzS5rtyBezFveNO02Ws6C5Z46U/dAzw2PAS7W
KVvYLUsNBUhU/YRyMzmqe2phE5KUTlvRX7yeyCU1cF03r68CitANEdVaq791Uf1JEET8C1fEDSUC
djKrNcguY/nRasM6TtgNRaicNo1pxadRus/SMud31tX5roUPeTLrQTxatPfWjE7OzxyQBjasDEfq
UWnq2mxuFysFFrclmzWIP0JM2G+OYLpYxG+JXgS7RMz+wUeZuG5D3dnZ4NZw5VI0vIhH/GMIaoJi
uPjLwYlBpK3iluJxGOO/cpKI/k/pU14EpkAd5OGu/4pnRhydJBmnGputPXTiG7WdZ8zg9nMwZDZt
TAb0sg/EN9DfbPKcrr6ijMfgnlD512pTe7+qYy1EcTNT8TroSfDRDJ08UQ7s1mXq2PvBQ9rlpuE+
ZtP5R/jarqkL68/MSbrcWb6UuIGNBHMeLnHEnBnaLBAqfxC3SoOkUwg3/MpyzNTai4li98n2O/eZ
xMZzQmTwZ1GnKV6v2drEuRZ9zt2MvdAh+82TAz0CMBGrOoSAPXd58eoJGsNonwENLVRJQ0ix1bXb
VEbRxYVk+VQHw9s8Bi9susSuraviCqu1uKqzf4e6c3NSCORVRtnxvnSjupm9W4bz6ND4/91IAlOg
KfygoNvAUwJuCErbKLIIDXpWXEMoXhtdClSkRXkSkj0EgXfj6i75Lf3wUI5UFCBBat+hn62LEt5y
7wEH75Mhf45lCLyUhd6eLmT/oJVsmnLf/dTgCR2qpUsB4M4+GyGan4n2Q1kV+DmWAz5AZz2XdbL3
+QQ+aHq4+5/gN3gpjJp+NYB+6BZQnA8N3hZn3x0puiyag5DUTT6sVf4wDKzYWNksHRtpP7XsjGRk
Vd+aZWcEp8Q54AGxXiKMRWh19hAimnfhW/IIKYMS1LLGrYic/3dfxOlvQLuv1BCtYTMr/LmBtSeN
yysEz9/5aJX7LPPlvjMcnJvzX6uMG+kQl7zqg/IWsCiRfORZRsY7aw/g4zryUcooO83N0FSqPllr
9r9bL8Mj7NDO1+R71HvmTcunv4ex/AnJu3usjULebweDVa3Qt7Rru2vhjS+VfsDYEouTX2znEZ7L
uoVBVYzTMxWi8CW2fPP+Rdq83SYIPAKLlcQ40HskXCPIJ2dJ/imdWFx9+9DGJDwzBSXXMRt2/XKF
Kdw/luH8rrpOKgFDG5vwCkvj3hRb3mt129YJ1SZmhxakgRYOcykJ5iS47ysx38bQhMul0SZpfFCC
rRVX266V+sWOepqGQJXYLxpnnK7+uVwO6kwdzCAszmJClv9C/qz9a8oRUzgy9Z5ZiJn7pEJuc9+b
s2IythaFSOz7jf+9tklwHkL/d+RVD+iM+r2fsk5TOhOgavWa3du8y5bSAcv1Rzt1tcOokcRtjYJ2
VNYNj4Ndg+8tJv8p1L09uwjvUR3QmSJOd8yOPn339x6Mh/Z8X/POk/YrDHGxxqXJYOrSo2jZMKvL
Vs7QncKJYn+oXcZF5ZE23QypuPPbI7tU/tVAvCZe5n2NuXk/6f9zsnwJfOpKA4Dz/f/+fSGkhW+i
rTe6Hj+o9OS5tp5QkHeLA7MG7pQ0Fy3VvUvT+cG2sLP8U3TpwxDyUEnEP499q40bOnQFkVOy/0zT
Q7o8dcJL3EOWgbSAdRrKriDYpC9J97HbY9uVJWKu7FupeRY1M73etrVT7gf5bmSJ+RENkXWREKNo
tnIZs6xbBR10+JJwlT4J+rMtXrLlgv3NcvDSPSF2iGMDPpzPRbcZwyHCfGbA3VtCb9WhM8rg5Lc4
uKulu4YU0T0TVDit2shhuRWM00vvjAC9C5NWgcR8gjJLNu4tW1SFed8jQzWCGwsv8PDs+M6+1gQP
7YwVuOkG+UzLdW/bNY15B6VLFYz1WWHbx3JgI4xddOUkhPZ52LNd3KFfYy/bDWGU+cXrKkJVSDFZ
NXQ/qYaxOGtNscMnP1yICtbw3AWv0WKGqh33j4kVYucOeDKF7qfneQL20va4JTurgC4/hRBaaL0c
R93LnulmF6zsQPizeP+fsxBD8P1erM4oeW5Q1TUHHraz+vxJDGEox0HsqEuBmp8+13e78sof/BP7
cKn2oB99jBAmMrfZh7xLTRhVsIbjZOBdJnYNWZvrXedWFB9YlVc0sYPXvHspFvGERfOVtMvUQtCE
ZiJwnweUUpugJJFgYl+JEGD2z0oFObmphrRDnnx71E7h4itLZLDX23DhG3JlFu20yXIvhgVRF8fC
Q5l+b/f+u45BZK+B8nR7Mb+0fVTd1HsUCuyl961tQxCq6/dEEVvD7+WkiaxRnQyBA8mWWO2VAZzp
XGc5c9Zypg7z7FEOKIOLuo9+5EgvobmqaSzB6w4Vx3TvaV/ZFKUI9nUszeigkd403W+/SVaMSM3P
LI6CdaTjNOunQNtLJF9Hs0RfNuSNuZ4SPdgPvdB3qSn/zLpufm9G589QZn9Potzkk1jfgrnINmFB
X0cVf+3892C1/nsPe+dCLk5MH5KaMMZdc1XnpB66kI+VMOcuplen7vgYePqu9CuWoeCV0KvryUVW
LSM2PPp+g1knwEDcsK33eySLSzM0/e+ljzXoaer8rSr7gemdz/msb4sIg+Em60xEGN2MVAHIiuoX
4/NtXtRVqBtvSe4xwklwrVCAjfzFL0FnzLkYb3ppAoygug/v2menKv2ztxzUWUsqEl5bMQ3HVFXZ
XK//g+DwaXbd6HIXzhj7xAw2ytkSEey8lkkU3JwcgZhwyOGOYiiJQ4+dpHVMnJaqHqRFiKtryxfH
ciI0ZTI89+qhKkS5FVIbDZLoy8jac5+VBNIG9O2XeUmDkLIpqOiuDbwf919QfcErnqzKZ6FGtuaD
UrgNJdw1O8DOF9qoDPexadMGDKfudx3rBbb3/sHRDWcvEynO/w4zjfZqhf4DKXs/u2uwz+THLQd1
pg6CQKSD76UPNaQcJJR5j7B+4HlZok+D5cxou7e8ZOd5f8lsgBOrCFbXlho88cT0V/FKkorgmXi4
IyVASGvzJcf8BySrsfmok0Odm91L57bzDzZdi21ZmOCevOZBg8KwjvrWXbV9JR8ITfmytS5+ngME
nsVsT+vepRVF727AUscMKcv47MrSJWqUq3CZSFszcE5ZaD+JCM0nmSv0bysD9mNbxBgNHEn8ZQzT
miK31+zKz/sHR6RQ2lRUUQx0aVtXtPRxLjYL4Lx+aoRItngcmGvVPWoMrVbLYzsm/RniW39uloM6
U/dGx+Be5FJ7xgMEIIigLl+eVONCifBnDyChphnNYV6E+byCrBalUa27mReTVU23Uf+ycMv2yoSz
V2t0HRoLRg4oPf+W7OpMreU9x0vO2dicDd8+wvVorvdJxrDiPQLfDuX4T730f82x6zCiiY/7MNbO
rf1lohIKZtP7uYQ0AQWJTBRS6bRtkzk9oHc9erPPDgb05lbo+XYKZf3q23Z6wDTo7QO8w69WbX6q
J4WW7w/ZgIN3/FS/dNWymtJ0cx1NJfWPWo8x42M/DiOsDLGQ+RYm94tHv+fN78puT2qFOABonV4E
ybor3+iS7zigd1PCDmfxmLUZ+N+GsJFbqVOtA/xkbjX8Qt+W79Cn+VfuJOkzL5MHkZE0JyOMmjdz
Gk8mar8t7idAJKzfxI7c2xAI0PBSFoE4ZFLPP21mVZX6VuhYp3n4j50+iN3ELvvZdCIET7E1PP4t
atOmJoOoPajfKkwyQQG1nTAFV1D8luI4TrOtVnjlMQLnHcf1gQiA5lsVTPqmojtxsivK5DG9ZNQe
yVhpX3M1/O6bNHyfIq/G2YrerpsXeVraRke1NyfzFAfrpE/rNJ2wqMYR45BMBCEOul7tK7IK1sFi
tzS6pj5XWVXuzAEpXrq40XUN9grNOjauEDM/0P6OlNtU+nW4xJySiO2t3cB61zR/3I4s7l6ZWn80
mtc+pZ3+iaWw4KlMv7Swb4jawVaflNQ/ysz7USyLoThq9x1a3Y8BXWa/eOfR6Y1HFBgm/JvUPpgs
ce8r9GZZplv9tLMM3z+myPGhx9TDvp/8FKwfOsqqagnvsYYn9c8qoRSeGB4MoSf7Sg71a9TZaP6N
x87xwC5oqcmag4TxsoDPqwXpQ5rOWOIs7P5oKI03/FPJVV1OVRaduyqq18wQwdby9eo0g75YE3pf
fguNIt63gWlshmxJa1qU1XZKeolTJAx0SX21CAl5rIjBfsyjotqbOfg0KUmvWZmkAzU6pOA7EqCq
4BI4DUUDAFY7UBs4ssBlP5nA55WJzovj4HT/yaPEoQC//nscucaP5QTw5v0Ec0P8Cc3xZCfFzlh0
5jMhis/LlQVMCrV2AsQnDG8+Uze4zyY4KGGYWs6qe3XXl7uYvBv1Rg9t4d/wTK1ddEj7+x6Bkrjz
UPSv9rwwyJfxVG1CfNHUh2READNCrX9MBxBXv6VX8XahySw2hdbX28yGBGeTiBPMQXGMIs+50lpx
rmAI/56JAmdR7Lpi3YIee6wDYR7uAWtWt6s8i0FeaCBizUZsnDlNntU98mpacHKdcQzkFN2ouzxn
Zm+vK1/HreSUM7wySfZKao3bBB3w4+ARCQS4pb+f1ctZ4ksmzLaX72M9PmR0rN8Y2roDwtV4H+cJ
m1D1ztIv+AEjciHalR+2RTakT3AILc25+MggeeyptFRbQyJy8icIreCB3Qf6GyvYUebNiGJ5U2fx
rD2H+Ux/aLlvzrI4OGNmVF/6VFE9oUfBnvRZNfljWZ4bcHBbXdNgXi+9ZxVhZhWtdq0FihdbEJXC
mtNbpyxAkA5ZzXML3X1VSEt/LjBO89/wM+8lbbaa+JualR6s9m6E7e+jeUqZPPj/u3MQ43r06SWh
1yTIGCIbqoWP+3sAFJGYqf9WHRipnc00tcXa01/B4uIkDXNKXkLrWXWUOL1JJIapQzEyToDehWmc
g2bkrCBi5ja67SEe4LYrQQJtjQmrlgS8ntSmve+7RFzVmJPSs2hB0l9INDmqIoGqDbROhEbBEsek
9+Z905GoUi+fGSmldRKA/p1FLQ6gH+d//YvlvUbKEbgC1G2Y60ogBaagOeTavXOgZmm9TBYZK/c/
lFIKzZV83htgfOESzI4LuEvTVk7lTey9yAg2J6BhyzBSG0iJ1Sfj7gGqpQlTlWbJfbPpZ2a5c8G4
UI1mbM3DKl/lJBPd/bbw8qy1v2S4BjYHU7rD4e9jLvgxOsPGFUSBs86XKmBiEz/pRsh3bJi7bEkP
dUOeqclqxdk0uQYaL6o+QCrpON7DkSxiTJcNSfY7KyKd7V/JpIFyf8G2RZ2UVXOdNu7uXmzyQvdh
qkPrqDSCuP/r46gVW4CMnxXFvluZaNNz0PgPhd70V0begL3Lomvh0UL65qdXJXCxW9PfMr/iQonJ
MkLBSsrOUoE2LHpFqJmAl5uQMIp4NB/V2aCl09HABAFkHy6c7I03fUqMK7ujPzRLo8v99WqqV4pO
BAPQc3mafHT4dO2sX1u3af/cXze9+DaLzv4lSflqmZUpY1CSwfpHXIP0sAgvnSd2I9lhdIiOUZc4
o3b3FrreMYCVdrRRb63FInctOqO5jAUm9rvMcZiXfBBF/yBgaA1t409S6eWVHLP6MrD3v3M8GHU+
vBEZcVLH3SbJomjFyO2ceE1b7G4VsY3k4oZVazzcO4Z2jo2IDdGF2GxBv70Sl6LXxnNcfsW+9Zz7
Zv8BjYbqS1B03yhyLDVPqled0sK2VuWd7sACPxrqE5qRfXnP0OO5vLeXRt9Yx01VHDC9NBd1FpRT
cwmXe/NyLwim/3yVHNz1veMigGLe/yYvEbuij2mVTjCJZCHLQ4cm92GgZblNy8p5oX0brP1Gs7+l
5vgq81H/Y3ivbZlqLylD/brVaJ52RvphZgHjj0KRhMF4EepD1MmiXzeJzb7Bd80HV598InKJOZJt
Lh+sIpMXapbrDoq0saqA+23v4mUSI8LmEk1mfSn/ewa2Tj92Pvra8lmxCuYQrG0gnvG+G2/N2KoL
9RW3H4yVPRORRPRJtpcmlyaM88doKQOEeGyRKi44H0sOyRMBijn0vmrcykrv3qteS7aWCM193IX9
e4RTex06Hu3U5autN5IpGszNdc7z7j2W7cOYhi6AxNpCSugZawIYKZGDqrpqqTs+tX7yRw8i6/0u
/ySxeydag71e389bfci897LqXvN0si86czlZVDsX+TTC5RRvaw+3gT3UUEVk1MStdxAssZ4HgzKt
01aP6qoZ9OFQBO7eGLOvf0ISzadxEdXhV7pkA5ZlggJFN2DITtFHI9PmI0g8fL3CwmjtlwQCpwPs
0dr/YeApeU5Q6kJ1N92vkliyekmxDRNvPxJlowAjmUjods3k74KRwpkeyF+FbxVbHIL9ulvqkCj8
l6SdytyW8SyOkuyDf2gSJOg/7vqVaCrQ5JWFK3ZaSrxZYLP8U0ZPdXDbMLxOVQy1YfTjU19Hxs2w
xO6vuTObH2EN4haq7DfWC9NJwTdKrHw1GVFqvIyyCjOp3wHnzXwgURmvrZIWp0uDOW0oas9UxLpE
ZpBoR23jDWwSlA/V75Lp5NA2XLUeQY5Js5mIfbjZfj+vXXJGSGZJ0EVXAvmPzHCJdjbDhYHz8v6B
v3+wxTbRZwEtw4YnyI4IExO4pVWbt+O1ddCuRkYcvcluBrGHuOkXCgmgoGRxDBrQZQfw4KZPMho0
y3zTJNqtitoet/MA6KYNi2W6KM8xQvCNojpVk/OYZXXyqu6ny/1Mm6AqBcLZpl40s/LvwyOGOvlq
lsWLyqQt6gBqpHTOLYpm1QmN/IIeaiHufdEs117uouj7JqjgwbkIYXZnUmbe3QJD3b9D2rf/30v1
hamAIGJl6CRzHwJxCw3gZ9OvihAl8VTOqCLvVXd7MDwEmDG1PmSDRAl70ZpcdMnMWFAINfhILwP+
fZgfLcCciEXV4KqG2eHFseaeqfD/EHZeS3Ij2Zb9l3kemDmEQzzMS2iVkVqQLzAWi4TWGl9/Fzx4
i0X2GNusLRqIzCxmRgQcfs7Ze+0QzKBF7kAvfBoZy7W/SCcPdJpIDDNC90BUcsP4ABaTnkfAG22j
v7shUP45VV9Fp/rjq8aUg1HsQ+a7xDhFRhS8d36ZXeuSPGkoBsF75MfJsS+B9qiv9mlebrXhfFNT
Y7/QD23VKbFtYGHdnfhVvIBLt5UXuUAVcIoTuY5gpothztHARkKw7Mh/tjkkNwt4+8ZwcCtY9TSB
ABnjOHrs9KUop72mzgbOjKVJps5o58FJ/hbpQJ+UGxJ1d3is6gyPMQS1s+H15Nt3wKosSX810Ag5
WJ5n1JZuykI4Z3icBj2svCJ03L43rah8j5pxOg3hJNZyOY0bhvyx02ys1kbrlBuCeKTFR44xElmW
3165gphtBF236XU/2Keet3KWNjdK3wb9EitJVRX1g2vpAqKRpa3cWqvJ8hmALbEqsJtKzARmQ9WB
z0OYM2xkxw2kzJ9DfJvH0QnkKqjq8DmbuhwDBVnXbuK/RAA7L6xv4bMeSxDgZv5kWV54clGIn9QR
0Et8etM9ahkGzYuYBiQHsAFWwKvuxM59W0LKTPnDXiy7OivA29gSrgFM7KE0MhcVFUxtPp/nMswI
+Iqd+mLqGTFisVu8R9XoAmFk06amHFrRZ9Cxe6aYRq4f8jhq9m5o8tchN1jpjKZXqlZDekwujV0x
4ibw+rab6dyoPVLd+rwhJUaSxfuvTtWD79kr5y2hNy7lXfLPVSKHJt0RNAJTsrO/FKUm2LOX1skj
LGxLPrO5ut2Z/MRNr1jZqnOCKZArE+VixuYYjNidiNoTMVhfVfCx2fQgh6OGKMV4/FBQJgr9LxC8
5f72Uf+xhalpGPogW2/Sf8up8oOWhD1RPvLrn70L0nB/c9V6eEsgHqJYwP9o697y9a9fnqI8aP7f
/9H/b8VK2DKTrc5ZiAx7Nob2rGW6kZ3FANXRqXXUEj4jH1HUO0l3u+3s/FTNuv7K+H071F9dch++
B6m39wx9c5NZwz58aKFfPA26C5lpoU/B7111vNvjRSmCuqKfXt1TtfQtgDO8gUyWhKIsC21pwGPm
Hnjxgikka5I+p+gKbwUAzqiLx0jYiHCVtOymgCq4sxzVAA8nOhYbgwwuwl43nk8Wtg2u4D0KpxWi
DPuT0RQEILfxGzfbcdW4CR/Rpnu0i0TgYWPS1DTJtSpj/TC5gsSLZbRbFbsx7Lun1KJt7dAQYgrX
+tukqftz1AIsK5No2PQNdLbSAlVjEMp2NsZx2qixtq75d7FdZMfaTak4I3LLVWfGqYb6gEzjL7n0
iNT492Zts/vvt+01Rq7csYK7ZDErqyOfPOjDbQdrQmxYmW4bbDr02p+joqFrQpUHkOh7uMt9WrzK
QKRqjTqyH5vFvwVI1r4wx+3ZbpfiQR3FyxH5cx/E7IRHVJRHVVareaznyPRq4KBhoETW84DTa+xx
r20tQ363anoc2QCS+V/jdIcm8LZFKAukvdSnG7aFtN9m70UJwvaAumZeslVhiiNsXIxKiRi03Tj5
BF0t+4raoqHbmRFK44LttjLulzZYaW/uzrfOCwhoRirLrWmguXqg+camDyXFMjfVy7U7oLpzAt4Q
3EfjpTL5PSdh4xCmFWgEU8YkiAlomoafYXOOO3wc8Gbi7LtDs21/6xDW+ZJX3+v2bsDvsXKgA4i9
271EpCRebo0CH+3N6mZJQwFoQ0ozh7sKhMO28EKbGjNtT7S1Dz/f4AhuyRbPY7/+aS5FLF3x7i7p
CPhNdbu01p7b2hv1X4v7flhXdHY2ek0zQy8JP0gm3zr2Aw7ZMDN+HDWphpzGggK6CKHLEW7rCBp4
pfa0Qxnea+BZjjPkCCS83QgeL/zkT8VlCJ3uoR4wlLlz/HF7HdQpU949ga1HtS+KJLFvEkLbGdBO
+Vz1w4vT12j28L+F2tQgxMnFp17ygY4IMkhNN2Ba0ZdPdfqOGOU5WprQfQmCxYCS+Nw066rR/RN9
6+ahF4O3mqPS+6Gewfvyt17oP5KoEdRpFwkQMv9bDRMtIpq3rVuRPVc5xRVPDb9imLy5o/GWNM0u
0Zz2taPAYv45Bra76kxUrMpLLrP+w02H8eo6ER0z4Yljibr7rR9ZoJbugNryKsBQXITG3qsIrHL1
kAheT2Kt5j+ENVqNRslD3EVxc3ZyZ5TEqG2Ybechdmw9uqies3pYhgpZhzWeoCYdcAV9trSO/Y2c
M/PSeVa8scfooBZABC3dD82pz06G1gszBQTN8hnKrv08QBGj12Y80uUCdBzX1cHh476Lp949Q7Js
LyJyFqao1J6GJYeMard+0eJFgjs0A1URQOm2IXI6tE1CVpbWbr+ctpXUGZ6CzFlID36Wbnt9ts7e
JMOdj1oNpcXS80IUtQn1eroosoAs5TXUuIfVSrY3MzddZ2aT7dKuQxrKAnmXhNFIgHcYXhjhGQ86
zbXbjqVHpwbbkkEO9Lcc8Kg60IiLzVF8PuoZWcgsZ8hR6M/PkMJOg2MvoQZpjHY0ivuVvvRyo3xK
L7nQANL2cU3HDofMDIieyg4kBHszQuLJheAr6uCfLxHoK9PmRc+67qUaUHyFMNCPARD894JwFTLr
xMZDeXTyQajsXfyJN9JY3kN2Kb1Xs+iGU7Q0/rOxtc+MAmrrodXcu2lxXyjaBPdF4kesMQZ4S8WM
xI2qIHYvPs6JOKwIuqW5fTETfbj2eoiyj1q0Zza5x+ATYgHVr6Vys8QuvVKlVyzjQT6kJE8O2BlF
Zmc4eFkpUgMIGmM/1jYD8+yeV/Pp1kVgnoAedunjdalLHILf6EdlJ0ZMhGu1Igtdzh6RibrMcDNx
h1EPlne+3U9lauyXUepajf7VMqskAQop49bjK/MauqGMDtUDwnb3QG4pu69/nmM7m96J3MC+ovX5
G5fiDOZURrd5tXq1bnTSn18p+YOuFBrGOSiI3NO0eJ93uffjKBIPYH/tkyJCgE8O7nA3ywVe2VRO
8hxY9C+twItPaiffUnTeTjvp5RsQJrQOxqy7r/o3b5bjg28l04M6MkM+JvZQxduyaF7DvgdOzQ35
qbY2iV7gqpxlPUDCHPtNOAQR56iyfVoQV/W9SZoOu9om6HZkeKq8GrYbPpa67T439tyffz4fevG/
noc/XW64OnE51iNZAgiXfa1Kdur3t5ZTDxTZTk3vfYEBqh0eEd7xPiP2+Bx/U/+UkZk5uAyJwSnL
l2fTUtfWba+ZlzTyxDZhdErzpV79ec+oGwtp5d8kFqkLw3Cla5PMs5QVv4GXetL/OrYS8T7r49Hf
MQPqL2qIlpRkYoXp8JFbBB0NE2ieIq3Z+nvUH2Wl1Vs+SivoEtqzFVCtFz3ZO7I8dU3pf0MHAdwE
btt9bMmvI+zM9UTj8UvZ9syRC//bEI3sW4viY4mFoKOQP8LOREkRT38pZU+Zy/cQQ8FLJ5G2S1cy
KbRcvBp9v/Ax5jWUegglSzmlL5B6NpiSXQa1lhY1zKLYzAwroA3uflpyYTLCX+6K1L8mbHEZ8+go
ghITy8iC/o3D4L6I5HZq3Jzrv+lfMpnQOwsxy6rTsBnpNdG42arTUeCdnWH3rYK8J71GddE0NqbB
MFQXzYq+5Quiul9g1dVcHNJwAChnm2JbeVyMuzbU42uZuaTumsukAHffzjb85KbyrMlKwz3dOlsl
+gTkdcytsn4m6eJLLtLxyz8HObxILZ6Ac1kCqoTyztZROpLGmjwnJCjfVuo5Gx6w1VSvOurrQ2pn
7m5kt/tRJexFMmJRknZKLjaN9O3cQXdFL+K9Gj5zjKUMHIwBVbL0nppQEp4lIRZy+ydFnQT1135g
5AcerEUQOBMyaAZfEY/jVJL1+FjaAGO6uoiOTQbt+s8fXOf3WkfaUkCTE9Im5dJwzd8IQm1dN/ic
RLEf4WAdlIBoSh1IKiJ0oMwji0XpLw82natPXmV0x6YDq0p6DPrPgvlz1xneLhmSv826Qpweof2O
yoJUPKbhnihOeZOQdYAw87GZYMh7E2xgZnNYJXEN4mRwwr9mr99WTVp9OLMdwN0P70KKM8I8dW7P
fmM84j30NrRYjMciah7tusDHI/A2xeO3bpjsz7fiwJhz+8XBo6Hov51Vk8fetZcgzYYXfbSazWgO
45GwbAvh43gVNohercBbZU70KRcY2TBY9S4GGbwPi0UXpYf5DcpLyoDAiSv2pWjWhBbaW9Un1jQx
7tSpKnWn3IR86Rj3kfDcx6bNHlXXWT24GAR2WOAjwkToRHeR0P7LO+ku6L9fViBbGobhGLojeHk8
53c0YDiawrf94kfdXLjBvGKvgXBNzNqp6LJ6XXCx3AXl2O+DZGjvCkabP46KATbi68+v/zxS34kP
5cl0U4O9IQBzDTSw3hVMvjsMmn439qQFhbBKFtFy6usfOjmhG2r4+tIE0Vlf9EqlBVNa8/vxqse9
dlcUzojWlISUXgqc9VawM40gvOhlXFzGuHP5KGkAqjMz26AIGm8AMz1w3f2t1StNDCtqEJOlMfF3
afKGLJEpSat/GXN8E3lFIZrqlnsUqK0Pbu7XDzkm7LXBVXQHdfpDbVuSJKbHPFfpgYhaVpbb1GFG
Kae+jJuHXqkR3Gux7pBKjWVJK4nUmGWpP4Ltz88Ddfm2WfypFqDZGuWlZuHqZfk65mxOP/58vSps
wi/vsmORpWiAfhSWp5PK/WtvIstSn0G5mDHwEuSOPStaKe1IEHVPjUX4zG2Mi0XvrhVIN6s2ro76
aMxPtsdW0i4J4M5j7Qgbi32sgvkgls9oorZoWvBrB4STP1WubjzjNBuWVVwt1jByXp2yiK+3hR0f
CIUYtCjh3Iem8x12qvOUT/ZLbjfylAd9eMiXSJ4BlmruOvPxtyOtb8Qxz7x+Zbk14eUShEtT0a3T
7dwkhjO7qv2ZjP2Iy4aZudq9IXYxD+T3kndxrhw7v/dl35z+/ApDlfj9QnLgiLIaWnw4HCF+Zygi
3CpLIgicvRc6wRVhK4mnUeC+KTdgn5ZyU/WJu64XZF5k7gsCZ1adCAVRQwZgGuGOqOsXxBAer/g+
aIxofGXsqh0aR3NfZqhCCn1YW4Q45AP9HG8o183S9rGIOdpPA7lXhdvJaSXZyzG1BoUuD4YVBCsa
DMnOzAWhb07HXDcoq4OxTOZVHRI0S/I4QJntmJfmrmQuzuu2wHFYNijzS33bianY9tNYbNJFtxcv
D+ro50PjgoHvLUINB3sgUiQA3G4oiGyOdubyr0OKhg2XKlkTdV8+guxKtoEUW791uTs7k7VW/Zem
S6AFskUZSyfY0gfxLh79wpVb4JgcgsU13vUZCR6sElbuf2OqJZ9icglO0VhM2wSP46pEYGYR347Q
qR+xGqKUsraKTqBOtZjTWG/8FatedagWFnXHFGyddJ23VSYvX5bJBTQkI5YcZCiC+3S+9+30SZWb
aWNP96WXPwVOjyxqRN88ZV4NiNSo+Q1S75MfsfDV5K0Fo9Xd6VUGEZ7xzx3Nee+B6ouURXLrPqcj
BmUYPnCMfvkivDhIMf/81EBMh02yz2M61m/s0fyrVYTxmUDTmkC02DgUsO3O/z4iVHueBzI6bn9D
SiuJaxbhA7+OuLCQM+3FkAECWQukdUA2z/fGvS0vGmL1vVEBGLHaJnie6/jNu3H5RYVdlt+rHOIv
AN4LzJSedVEipppJ+/3tjSTXkDt4OI13bPeafRG5411hN82eXtmPo0Kkx5CkawjmzV4G8Xg3gAjZ
m8vRuDwHK+UygVunCOPjmLvI0iERjGf6/nxk9OrK/JBCMDRL9ChI2/A1rm4thEYE3lmznMWHsci9
YlfimA2QcgTyZepn8YQzNN6Z45AjTzEJNidPbuNnpbPPSnSFFyaNw+cKaNvWrKPVT2Zy7Nifyw6G
B0ZecjRy79oU85sadMQmUUeeK++z0ugeIfEeVIOg+OUstqvusU6cg4zHVRYMwavluA1yWFes1X2p
oZGz1j4TcJkfMhT99NMoECDYcT5Vxhc289kzgqid1gElJKpuF9K4WaVuXJzVjIHblrnKq2E+JiAE
t7c3raZIWLO91C/N8lCPUbXLayBo6rmCFWfJT9QpKObXXloxWrE4voTh986Q5lUtJ7Wspp2vPgIi
7DdejcdN2el8iu5Kr5o3E73TUT3fouBg0dCGnXIFCs/eZEgvb/ADKGmkv3hkR+dcGmSBuPFdTonC
2Azmuyx6eVcYt1CWePK9nZ2N3Y/xLEOR8RR347prenOtKlZjnnFX46W9FQJ8gsbT1GJ4mLQ0OCnk
QEY6cFQO/WGwlrga4KX4tbTgWRAdvJkzN96pF270nJeRZiovbV8wN6azTUJ2A1OSBihNvvwe0iP0
saoRu58TwBEILrqmbNfY9nRh708bYRl73epnKyLGxu3ufzINKxG42742AJUiOt07OEgxH0w/7JTs
9+6rMW8u/eAFeyutava+kIti0VlrEIfBTpFBFCuEV+sS2QyMBvrVr30hP5v4Qv+mJORmMPifOv/T
qP7gkBf8qO6VMl28G0gIj67LiiMiNGSZguIQ0/UaVESexktfNnOfFZqRZhuR4gSFbiKrl5smLnUY
slTU/Erqd1APiZ7+t8LYWgrff29YPNujJrYFhCiPwYq7IEz/NUyJc9MiJUim54DK4RVSeUbqQxK8
qaPCgoL28wgDwJpwti+qpdWRs352andJrKPDBRqkAbuJyzSc3IvRzrLZITMAzhVQWdFIMvZKY67U
5t3YJqfMjJ4VmF/dHJXJAIKUv08zkk/Nfk73+J+AUk0zEmPgNPB3inGrMC+q40YtrrvdlfmNewrp
0OxQsdWv9eR+DTDmu0WwIh5d/zRGkw2DzgmvfhNOT3rZvKjnRaDl5L9E3RE3jPtqmVBLI28/NeP4
3MNIeRya8En5TSdnjo9dpD8aLJEr5ZWAVQpmqonGO9VzuynM+U3QmZjRC6DEQzDDk40NBPXjMNB0
jbWK7Vp+rR29uGiD1r3l9bOqdgj7sy9R0VsrxBu72/7wJmUDb73k0uneqariq6WKhZm1lUzLZs9C
kGwyg4D2OmSvLTJIGHqCKWXBHqrpTJ/3zqaaMTl5DUQPfwFdFEIhh2Hz1E5vvpOWMaxSVHB5FdYU
5osSfnno3eldzla+vg1GUuF8dpyueCjcsbk0uQ4CaRijv6I4WmdTHj1rUftgaoO4A0sA589swr8E
SdDFEvFQSvSzfY3rLPLKa22jt2BC23Gl3d2Gh2MUM/xeGIgoP9uH2azIX/UdBlN56d5bNtpOw8Qp
cPfnnaQlfv/oo60DwS0IvxXIUn/fq4dYGe3CdPuzcB3nmBHt5SppWNYQo2vi/uqjLDkUFsgz+Ee7
kqbKi4zFcBHFqF076R41gwyMn0a+pHLmUzd0z8xUfnj7oqB44GLgExr3dF0sQs9ULav30IS0ooHd
opkPPqb1bTPF9qV3kuFSDUm5nepavPe+8+BWLnw1f/qg+cauPcm/T6gvczuPXv78gkjrP14QWgwW
fQbLk4bt/L4W6NLGnjpZ4xkmJEIIr2YIuQyfiJA9jvmovRN7i8WI+/WyG25d4lza9EkZJmJZ6yen
9L6r8auZy+g49vVOxcL9VJ2qI0AyOWtMGwEwcexqCwMmOJiTg9l5gAQE+H980JZ2p2v0Yt/OnrOE
AYwPU1fN5zoX8jhWpfFKejGCDnV4CPKaHrpXhJe+df7XzNJNx6iJgL4sF6FfTtQyQTSfGP9dFIxY
zM0zcor4PXPGYcue5fufX073//Nykqdu2LpJB8cQ8reKHxoGcZHQXU435KXVCn9jor7b5gn8LMWd
0WPzI0q14oHE6HRzU8/alkwPkzaQgjW7Sw54Wj6Huq7dh2jBQyJpnuPlIe+wuLj2OyCOEoVlcipq
SpaVjnx2g77Z26j5k5/Pp5SR412gdd2pcYwWnAxmL77fn0fxnuRRsOuM8aQGb3UPzj3Ciqkle9Wm
icLmCQaO/ygbTNzk9+1YIyUGy9G/tF2CYHg5qpcjQN4l0WWkMQysDyvF7qmlxvtrOWgffGsm4DWv
t77uvXnemF66Bd5ntdRwzhidK1jZd7Ag0Xyber9WcgonB/KiQ8/cZ4u6orKKCQk6MY5+yljJ8d0J
Vlm0EXXOSD5Ig+flTNHLeEuCaxN4NsjGLtqkyrXZ6e75tuL8+Y2mrP+PC8fWDbFYsk3DdFBo/3oT
HeHHD5rRhWe+qTgCNJ2f+hZ7kZN4u8EkXBL7qOp/197wKuI5f6f7CAe0n96bof1aFuwETJS5CovS
gJ3deiluf83lJjgN+rxWzqzKELR4l7nFTXph6d4RNkuLPhzOpS31+3DQsxcGrcXZ6eOnUvjPyqql
HpRzy69Td3P76bY1ir03RBpuA9K/FcFhVBiHRP6Yq/RZHYOknuj5LzbUkuan5tE1qkMLdNmis+hc
gzxO1OI+sR5IpcsvAWmBJ2W/9hcfnhUY2AUb60DEsP5DUSByQONKHh4hKjd9GLeY4/9qTZKYIrcl
OU0hSCPThviTpzt19XeW+dDZ1ngZI//vVED2Hi2Nv7Gbpsc22yYGAr51odun213YcOfmpCbScxFp
59kUK19ikd7gKoBJoenaNoeeH3QI+Qsan+TwXgsyUF+c0AvP0hCMA0vTf6e5sQY3MH2mk0Ij3CCI
kHjf6ML8G+6+V5QrhZ1UD35OFBWj13OOZj+vzHJP/xJEHv2nXJSPCRFFU6trb3MGAMJGmbYOF2GZ
rol4H3SeS2XehU8xdtoCmkhoLakKWlNvWtqSE2XUWxvmu2gYsNgp3bCGq2qrPhl5DeFSGVuCHLcy
q/j7vAjEZtTH6z9/2K3fwaHcLeHa09mSntQd1BG/ftaNLHIZUdR4XuEGvEQ0dKOuJKMn1qu7NLOM
z2PLX6Z3VfJcxJi6qpEF123giQ6j62xv7Mu2J49tzOZPNxO9hqvV7e+VwV5pOZA+TitDpMyoreKk
vN5tKB19R5fsfKsdcroyeRK8aDQmvqoDlP19U6VPgQuXJij0+ME0QnmwKH4O7TKuMe3ug5DEem81
ZfMYTpb5X7bT9n8s+Z5uIJmxWQT4f6KBf31x2BOA3a0dQNq6d8jL9iMfWnIexhlYhT50E46N5Txv
ULhrnRiPNK6GC1SGN2z+3TmJIpo5ajmLrPbcVjhy1Wm9fFWd6u5eF7b+GQo6hHvb8x6EyTx97Jb7
hxWLL7Kj4R9b9bs/5BrB4X61Z2ATHW6NB83N7dVY4ephbAxueaE9UKH0D9ZDvx1MEJ8yQD6YYzxB
h/qRLTlPcegwvR1NeYxrwpE6U//aG5Z41HqilGlOaF9STGflohtO+MGw9D0m8iTGICRVQla3Lu1L
5bbWCv21+W5CbN2Rd804C7jJnz+e8j/qGTYvpul4uusJVwj7t3oGmYSrF6Jeop/McxJyabdcaq/q
yNWs5jp3TrxxI12+ICagp5pq9R43if2StuFEiHo0bfTltIrb/DwN+GtE0dn0BUPjPm2zO/WjTjy2
6wK6jsHEq/BrEo8CLJgtQYN5b35UHYbPRdKhdB1qBIy/BTCBh5miJKgQ4qT5CuV6PBNz5K9xk4tP
TOMKOmmRvI+HWn+otWFJACr1T2kUQN0T0GNvRgrfrfr3QccgtBjySHInsaGKmmezyKfNn19ONV/6
pTw0JFM11jvySuEOGr+9nENIKlNYTsUJ6tpDHE7wCqRuvAd1Z6DAJAeymOE7wnFOV2Emm0OjbCvL
g4oOY3AGRWmJxKqd7qotZhn1MChND/2dvdnV9rEeLLliBK3t4q6fTnZmPaGRm69YZLY3jU/oZOSu
IhjhTkLSxwO39WEfzpoGZRaswc/Tm0Ngxtn/51eCm/mvN3k+UjpjG8cUnmU5jvv7S8EKlkdVpxnE
r3NjBCOapPBUSCtdAZturxaD0pzU22KbQeXHf0oudRuN2YOJV3+XZNRofcDdTKcTtIoqj1lkWyUX
Bz/aJUcwoihi3dhNV4IRh6ONb29vOE3x2AaYGJ1JirND5xMEHBVgu/Sd25p/p8Puv83ZFNyVhA8q
8Vw3rH2nnrcydYK7vOgeFDWu9mW9cbOhOUvGAtupM5qd7KGSzYEMjupuDt6vg4KcMeMMi0dav8bX
Ikh+HhQNVXZD7xOXLsoFhrfE+fW6fIvLFlFanteMzAv5ZsMaXQdB7h4nI7Lf6LOEK/CM7PorYkXN
VpcnMl/bHekX2evku3+7U4sKtakytkxpC6jN6UmNg/1vLZkNDG+2bmq2e4XOa2MvBBHiL5BebnGV
aX6BjV8cUBV/08fY2vUZV9kmdJAglUNytozavvx8KFIrgi7VwtH49QutPt03CdHypsF9pnDpRakL
1+A2ux8QLq1zaM0bexbte2W6byoczQ+ntUmVeAoGNrnSGhgT0xqK57BaNXYontOsYTvtoCbSpPHB
h3ZTL4VzlxMJPzT02gsXpaXt9Tbd5Wy4a0AHippgkWGEvdHocYBhlT+zaSz7pE5VvytoLAO8xWzf
N373TQWipMmrLvv27y4Etly17acBws8tAdVd8uv85SG3QNM5E5BItDRiVU8IUXXhwkmpi+QJZc26
LOv4QT2FEoWAYNlUydYv9S9p4I5vaPG+k+KUfk/tdZYM1vehiz7PhN8d6hCUp2pjqcCRhKY068F0
hHVwyFV7FUPmsEGqgIUwLI8yaMJtTRrNRv1BkUYWpwEvbqP+XJd8iv8ygJX2L9ev4xmknIM6l8JE
OMx94LfRXFBDWHYygICMXpz2OdZ0IkkbV55lhGkdDO4KTJhcsMTc8oZycZ8u573WDavGxIb8A+7n
bI0YpQPRirtab9yzpyJp+6DZoHb9KyzC4iUfx89K/4GHBE+aGL86BmOavnanB1QI22buMDKLsn8e
MtLQlNwQhwTXSPZZxOwebbnEMgnToAOdPGm2r73afbNRNhm/pXzcDDB0oRVV6V45GeoJXG3PvvYo
R3LRamS9akIXOqmLz4jUUnWa4ua6r97/vDSqV+7nTWJ5ZW0X3JhOC8XgBTZ/2/XI2SxZM3vj5Crs
fbLsEogFT9+J5vlQgUEN9gbMZ93nW4mblJQ0JQY75lb2Aur5cWSV8jH0o/dSmX+r1Ew2rsBypMnv
bl+nJ7m0wDqr9LnZQO6KwWQUNpUWkhTx4yjkuSAUySYUhZ3cdaOXreEesYLMhfgsR0JbF3E3oQrL
pt+t7tueVHDdQm+IpWul2RTL67mY4doBtB0ZaNrsxC/qIbRC6+IbgbPm9Q02KaIU9lZlxE+lL5md
o9xVoDJSiO8g/RLMgIEL8fgGeFoKEW4OVjpwlPMYgKnBbVCuZmJf1vXkJI/lPLgHw2AU3si4PRSA
yzYq2Vk9lH36XVpufxw0kkbDPCsPalQyto4PalK81VoRXMJUJy4FB8NOBPBQizYh9Ui22tlJyjcx
FsMWIaj5liVMjmVegdfxhpVNkbpCyEKEi15CLTd0/9LVdbiBHOp9+fMnhQntLxeha9MOMWyb8bhj
kgzqid/2E2YgCFYBYHfSJ2X/NaenqUu2qoVMYORwkDI/+3B52XYZ01vcsqeokmzjw/v/FJTRpyBp
Po1TEfy1HAQlpV+dGvVNfJy3Wb7RMu6K2WgSTEk3YaVulwX6xovmVU+anzVnms/uvcG9Yg2eTNv2
lXDw9zO7EJ0XPIE+Kw+MuudD2y1Yu9zS1hTj22CpxyIDmWZOR3dV8G/taaWV72VHjHPvuPaF1ax4
D6W+yQMze5mZHU8Mfw9IF723QvumEmZmVz4USTmu/coKnnE89isFmWrke4NbmlHXYB7rZmKjMNig
R0UVfSQpjAOysC/S7kmpmkK63mP8GSDWeDTNyt3hfMSLUlQOdAgkQepz541fpG7JI8gZ+TIiRqX5
RefAOBfCJPuUwjeBn0qHXHwYbtUeBPpJb3qNkWpMfBs7PTgY2nasuyeNeMIns4Tt1TGPvzAT8tk3
L5ug2W207Wz784PQgi+B0KaPENniSub6U0Gc3ZtTIrVZLrhxeBEQ8phoi4dI2mQIanm4BDdPnyec
7Suj0Nde2UX3BLz8b6h5k8fdObabHwGsKtK7FiE7mwLGu4ZB4kGb5CfVSes9tzj4YVtuxTjn+9F2
h7Wt6ESKVpTBDbyI6i8gR/KoEki0ftjmfqbtgmJKrhFir38dDXOfrieH9DrhIJRluoDjAf3Zf6lW
/uN6YFNpMnhh0eR+Szv696WT4rhtMco4eBUne1/MNKpXk4Y3UpJQCZowptHbRSHzA7tPHiiBg4On
Lcl8jApfbmMHzxy/xcKKDkagk9JiV+IlqsC/SY/YEzoHDSjZnkSYG7BOlddRpRN8kUSfyXUkDXCB
EqhC3Al9eV1+KFxiO5oqRA7bu2V5JFwwe6kKUa4QNw/nduH7UqUEuyls5m2dia9FHzgIk6GgJFxF
W1cpze3UL7fmiKK1LgvnobZpZ6ftqrTp7qpn7HF2HvSpeodk6p1+PhVH4n3K7HEdIKZYZdwlyutt
v1YbF7OsTg3JZsiFis1vzWVNyN3NTM40dxMurd9gTIv7GjG2A1VdOMZft5lGJcNP2b+4ccDjOsMv
oGeT0tfZATkAy2bMWsBIsxrhkMz7HNtGcGQLyLrQlAGzF0KOWxl266q2H42oSz7C1P9G7177Mo3R
CsUakvRx/k4M4D5YDiaeQabYXrOl460GfDJgitLo5VWNHJEzVJvb/EzY3f3PpOAUyOcpF8xrJgCJ
KjwY6ekjbTLzsS+Qj2WQn6+1oYfX3DawWrNv/gvlwlw95brXXcoFwQEJAJFmM4C2CGlEWEwhD/Qs
mKXqX275J92cRAc7Ex7cfFz/uKHh7Kl+U6AbclvHZ2tiyz/O/XAt7JQwzwVfbbeE+f6Xm4WxtE1/
7itcW7qWxf8sx4Jsg2x+2dH9azbpB7C2wRhojAQjHyJ0+aUD0focpL53bCn0t0NQGp/n8RkkiYXV
Ok65K072zqjGYa/wr2MoCBzHeO3XrXWa5dBs7KHTP8WT9d2BvMZs2AfeN8mOtMFq5RmCJmwC5ntj
+EjPkwxd6zT6V20S7UGzTdx4GfCuQRIktpmsdE/hSZzx0kUpCDd6+B/CzmvJbWTbtl+ECLiEeaW3
5Y2qXhBSS4IHEt58/R1Iard6a9/o88ImqWqpigVk5lprzjEnT7t5sJzFiBX3kly8EpbNoNUP8aC7
dxB9nG08j8aJIIt4f7tULclp18FDvTXlaB/EIMn5Cn8UXma8exLBVl7QfNSy5qbPMESp76tekJ2z
lAZOCMZfcJOHcYC4pqqMhxvNAhzRJupDAGsSZ/UpbbSrsk10VkSuXKqJO1abhAYmAzzX1JZDQZyx
a4oU0mnxaGZo/Tgm5VtYgjmMiqa8x5PaHhvRJYcSdPjjlOeft2vDzDDbGnP3RV0NIJSbgxcjtVUv
BWz0NaEa/Aqz6L1DGqOncfuaZY59ra8j7bFkWEgs29+EkKEqu9OtJr79MLPk7q3DggiYDmxkXqSf
SLnz24bX6AhBxuruduACgXyaGzDMbBgruHkuLTLkXtyLzlGvmOP30eAc/v1i/f/kKflMzsCumT5N
CPFnWxTuu4aRDMVtUzyTtVXulThXPcTNYo53kwe8Rkw8tHbekTQerQO9Bg0FZkfRDBXX8A/CoeUX
8y5x8XsAAvYgXtgB0E8G06TvlT/lonBTqjf1vnqGj+NSe9I4ybnEfTzj7GtG8BI9iEC0N7A+8vSF
Ys9e5XQTTpFFNiBkV28rXZyMXd73LzIOp5NIfGg1y5+2bfWgjYKbBy9WZc7jCfjLXnFPltn3fqnu
ZzISuE85sBJ+qBxYjY1EUyIbb7rGOCQ+lvPaXOosq1xiFtud2yAM98dR4ETs5rtbT7cKUHP3SEAO
FVv8CmTaoidmzuCG/bD/99+Yrf9PJ5sN27QN5km0CYX9Z0NHp+R1WDzrkwa5aU8KApFNQWKfaevP
13iojA0YGaJXwz4mq5oFcUTzfDOmeDncsHoqStKnT3jDHtVE1O7j7C6V3Tf1qi/s9E7zhm9FErxE
oyg/0FTOfYyDnCeo+ae/ys59b6g1H0JY0ucY1gToYdLgQsuIdw5GoSgzvWcBgBwhPpL4hvlW3Ib6
qYqs6Qs2DDIbzR1YdrTuPYdBGoXTdhn9TIF0L7o17FVxjVMAgE7TiIPuGfJ+yuc1FbKLndRkmGqM
4rlta/rVvqxIKLXc0ygE2KUZ0c5Qlo9GMhQvqILjtclac7TNpHjBw5GuOcq3j73mhFsEhv0+4Qyz
SglputJHa1dg4Ju7vPX0F6OcN8L+GpCc/kT9YzECY+3Ca/G0sNDBuUIjx4ENYqaP/rI8HHukuOjk
M7j1Mxm55q6uu/gsPT85OLNtXHoROKcCCayRV8VDM1nWdbZtBENA3Jmh4H60i1JjVAKeU5ntazfB
KxRhc0lmIJUDM8vEdOoLrMcF39ZoJ7r5JopygQJocVPnYwmMw6Y7QhBavAZfvWBUovIK1QBzte8j
CRDUTTN5YNdMhDV81tTcddqsPRatT/QuvX2TiJNt3LsOGYjLrtH1HRjIZRMZnIAyYvkUNC3Kr4U5
6PvbMw6vgC0puPc+yZIHv/IZftp+sRradLrWuffpF0191eesGVELx/X19tqnWZ2b2Ua9pR4wRixf
QsNV1vZFCG241vG4H6seZVc+/Vx0SmeXovjRGdOD+rXQKxS70uHExcSA0jGi/1DqaFpGT3z7JUwh
HPpqNt1WR1aOPTcEP9XZ2o9AJm+RV9kfc5rSeEvD6OiAVEST2L65BI9816S3o5+Sxpz0V7LDSbhq
hmibmU7/IzBBEXhT9RWcO05pP+nfa02r1qTwsaNX3ueUJvFZJE0MBZJnZkwsXhy4h5le1MVi4HmZ
Mg+ZZemGRDQt0XmV9Pu9mTkfInbYCNJJWpuoE/YeMgY4PbKHmdzZVbgm7T7fQt1cckENMZKU0ob7
nsXxQMrdsFHKQvXS7p1+0xdzeBcL+8NesmfLzptWgzX5R13Ph61Nf3JLla1fY5LvFcdLPZhFYGyl
HvtAefNXZQ+e2pNEsv3NnaE1WAktWf46ObVg+P2l3aSWSrPRP93MsTZzoIuzvlgFZZF/CEtvYS5C
3ps41GyMvjt0wiKVUov/UuKkxgUE5/jzna5V5QPj5PU0aj5rjMgJcg7Bb0iG+b1bveJHwCKfIE9h
KFIhLhkMblQ4kUsrctRzuR/RqwGBT/y1VocN0Y/kouVNR1UZJs9DDQgCmUjUHT2zPBLWkZD/Ub8o
B57h3PcRenxl6lYPuRZ91DFNliHtH8AikIXStpxdlmdhF6KR1Fr3LnLYIx1ruDeWOVjg9U9DqfeI
vwj5yZmz0nFJ/RMWEesCGM7b8i9HL9I1Z36fIPdvyiktHTE3wOgr5JR9i2tWPKB34r4v7QOO0fTJ
cGAYBRPgbNU+awduf/VyGBJzc5M4MsqWKwWlgWPEopLNLoJPo1uHDflqAyC0gz3K7EJFRC3ikyu3
XISy0ObLnb48NVwnXN8KZTPMZlq/yGacEqSC0U7VVV1bLgDgVWdnBA/kxdbBTX0GmvJDKRb0psHU
qXpqmJaXjzIzwWv7zinkou2y0r9LgwpGIsm1El/UfhSMNJtZiLPXDJ+2t27qovwuEWWs0XaSR8KA
9pCw9twGyFY7ZB8cSqL1tHCj+bUQaLeY+9UDWQbQojrIkk5Hw6MrM/2+Tdr0HvAoEVSKpTkR2bGo
udGEAxiDFnoKQ/o0OrGmkeZ9o4ta3nXLw+3gSTXM1zN4SAIZbkRY+PskBwiLG4MUPRyUqyIkn+Tf
N3pDxaz/s47AicRWT5HtO55AjPOHPMOs5eTossnOrWC9Uk1qz8OxnvaY1cvQjc43X4lI6vwdfMah
6Q37rW71D64eguf8ad4NtHKvgz9sMlvvn3u9fS5mV6Nd5VRrJa3ovIFrZIiSD9GITYfc622UxlW5
Pyqr/G5ET+rujIYBlQA227OPd+EM4z4l2QWqOUby4Dk3SXaT0vSPY+OLg5t2p2Sc6MiEejkdQlt7
aUdjQy6b9TUSMsToMnkvVqLPOxeV/SYHzreiUx+tZVP4B1WF6IE7YeL1/xqQAm6srJ+fR92IN0xz
ZvrPG6JeqnfNxdwx5G56jVBavM/lMaoqypW4bx4mk0ixxRGfVQj10t7j8+mLx3R09Z2oOmczLEeI
IbC8O2u+NtW4v83sMAn713qGX1EUezP0sVk7Cbb1rEJc3WGVtEoWvZkQIJ/stw1ErGrtACa4dmEL
yq33GmIh4+48xZG3KRaIXldfpQvgJtO1v8KEli8ETQJhkH0lJA54XZjeu92ri6Qdr7ISYxJPdwV8
UdyPU3xWtAaPee1TLvpjOzvk3lRNDtpqtJ+yrMSQHrLb/fvlh6DwjzJ26Y+bS6/Ts4GC2X8aVkYI
JXXYm/Hp1q9B6ilRterltWvNtbKA+apb4nr3XT72Kzpt8XcptvBz3O995BkM7CuHla3GH7fcnsKo
uPJGirAaLi4IrxvDWDesHFOr/gBe7WpBiQ9l4N6pMs7wa2eD9MFb3zoL/Moh01gziNA2XoeLQVx6
nP5uo03NmYf177aZIn1HhHocSXhCThFx5GXhaz5uS9tElQAJ1sd7UdYYChYpM1Zcf+VFebflZqBk
W9JPdVxly9bcVscbmdkhP+ismM1dOTfcZqP8EIHb3sVD1pyN3ni7dSSsuWvOLf6wxaNBN7bxWvPV
bc2RzL3UwtjR2IiBgHOoz5IjJX17LvWdUtOrB+/z9tHzdyJix48gpjj+MhI5sk+R2BwAojivxIHe
zT02Mj8bd6hN+lXuTGTwKPWJSzN7hVuFWEXa1xcQTPU6o0v0jywLX6WmdS3+dlqFB45AckNXS7+o
B295ZoxWuLtdmXZfbtKhJkycAROtJ8+X2yofT1bnPbe3pSStwiuwX3SAqhGXjQHTsQH+1so2M22n
/hFnSXPib3YHwy03ZryvePvB1OofkEKNc8LYeIdDwlv5FlFoKr0gG/Xrre+g+9Yn2XIx0daivrsF
otok01Ct0tGaO3JH8knSkZQDbnVXbUQx4l2IZ//xJU0AT8+O9H/ZlESMbDavswCqeitXzWh0cPw4
2avBtHovq9ru2LbuZwuhGeubYd8HrlGfxDS/WMsrvQ0FmXM8m03RbFPRI6pWXxZAUL3t7yYAzTVW
3pF8QWJEUE+2+1hW+xuyhhvuoUuEs58YlYEfLnDVtVCgbwMVy0ngSco82yhGnd6EBDe6rcSXTpwc
5pKcOOryJSm3ZWoV/zheqtNmqA1wEerKITjaJNNzDNMHzbSMu5xCCOo9HYDbbdG03FN2R61nThup
zcf/Y1kxl6naf+1q0Ilo1aNdpoFs/o8PDosABsZaCy+TjQ4nSwZoW66XXdJJHx7GNKNypV78hpDo
TaOHCx0gDrFt4gC2CtGeKlv/oV4pnWiYSWJNpH5WciNbd46g3IrHmqbcKYk5SA0c0nJsIT/pul6k
WZ1FYJdfJVbRqFtoeJN10UCBfB0C8Ldw97uXHq3yFj+ZdiFgCMGvhA5YmfFH6y8MQWTFsw8D1NPk
+KBp3ZLJR6JTlTfaZjKIA1WFm5KTKCWJiWNqGy9sKhPFRdISwLoOxlhb1e1gHCIL/Z4n9WO8gLFR
zni7NpH0/pbmwTwS/m1V0SPpUiRRWeMjiF2TaY9HNtRtxYvyNZ9mhsCms1/dsvmqwmyT2UTgCqza
9ExoACKpYJY4ZnYO+nyTxbjFh6HrtwajznXUDdmR/G9to45jmsB16KY2Ja3c9Y1pvSId3adja99a
BXlk09UEoF9juRks+eTqk32i5qu2dG+ibzgU4+bjFmQyJa53qBfFhxQY2IgSQy7iktzm22m/ytLx
rocKcsqIFFsp4T/59GR2Vwj/STX3Vw1qCVLUOU3XXnccCQZdBLEEyE5GccS5Ze4Thn5PDo6A1cIi
pSvtAenTTEC1NO89uCJeeKwCGTxM7sJiXnxuRFyYD954Hpa84XEgkVt9Qeo93SZIfRqMa70s7U0X
+08Zv6lbBLxyMWDZTFczSISDNPRwM7uCFKG837lwSX8KxzpSv6dffdhW6whB91PtFId4nOU2TTob
0IBon+WYMMSy0ZSpaU6bDQ+1IJl21DVkqUXkMxf3CFwmH/POKupq0/Xxg1M46XowhhW9V/JrF3eN
Gn4UExpbTgn6Vaefuwv1mOzBv595Xv3km/VdU4wUja4OMRNL0bHvantHZtRqcACeTwVQziWhJrTC
786cTvdVbfSvnuOshJW9iNq+kT60Bv2hMRTMPCe5knmxW9C7J0UvN3tBfERekBXPNP21EKRc1E4C
YSYSOyL9CNpeHggKcba1A5/593vqmV131RnAzNHQtPKaeBOhAkXmnG/lzL+vP9b/THJ904M5BAFd
CI42/h9Df+k5zeygzkem0BT4ugFh+RRVJyunWlNNJfWe2xor3z02WZfe/xaHtRDiDqluIw5bYIhQ
7F4IMaewwaPXnuMQim628HRH8epJz7y9I1v3Sxc03Ukda6vGv4RzW9xRxECsGNOKHBzyTmXMdEY1
gtUsdIJOs5610KSot3H2EU6HB+PfPwv/z0EFKn/EsL5Hu9BRCsP/HlSkkxBo09zgDJnjcSp6Z6N7
sj0q64jhzpCFjPaVWaPNaomRSb0/mtLZEA1JL7skUtBXrlxR4YfPxHzADCJ3KqZgdMxVrdnyi1uz
jrlhwGTcodAlJmO8T0hX3hmyG9EBRUu0MO+FOc3D1AOB5roNyjgsy02RP3tB7j/BBDs0nZTvUO6c
M14dXI9Faj7dDLxpXoLSW0R60WxuE73VTgUJNoCcUfeN3k81TlMDsTqhUVsPQPQLIn8f+thJ7jhT
rZFCRQ/qLfVgt6XcugJ66e/31JdksXFMkrm8qPd18A3W4HdXVWgaqTt+pinHXlVtqrozCCCX6QNv
LTDRwKR1B0DmXW/oU7bgU/Va4CZeqgv1gKGtuU/M/IvvjTjyki478uoztWxX38Tuj76BJhmwgvX7
MdWX8w3Ma2Rx2lWLq//DsG56fxrW8dUBnBEW8kFfNxCm/vfV0cf0ZusprS7wCOy1at0mefBTiNK7
t3KiHovCoCvp1+/uf8cQ03Jizm7BuoSW9+yhh96oZ0NGHVbaOqw6qGa2CH69//srfj9LmRM4kAzV
vVdadE9BB15aSYAXNP3hsf77mT3bv94LhfwqYbYwo6J0n2mOnG7bpN5C6MbdRmR5bzAxcyQR5DwT
1Ys6vTvZI7SW4MPMEC8viuska5hEEAw6TzZmokRfmcgrODoR06NqHnU8ry0U7jfdfphyVlWgij6A
PDZ06XveTvIYOCD0b/OgUvepgMlu2hN3QueXHua+DDwTM+sCRdS1c9AET+hYoPW0iyc5ZWB8XhJw
B1mM22ZIxo8OEdYgSib7+kT3Q2rN3u4wGqvG/ZzazT6jCoMcuRz4qbGRqtXpc6faclNO5zyd3rVB
jveV8GbmvtUXFbZbjmm3ZVShHcqyNDa3bNBwpumS58YuY9D2pM4CWajvgiTE5k4qwLoqkMNEvvtk
4ph4LKf+TrXZHG/m/KRAbR6t3bX63oQZddtKq7RdGZcWGguS0DhygUMkWhWL/69nZWPwK0vtm8Ab
lEp8QpxBY3EwSY5jRTTZnDb/GFGN4mvK+nLOGORu/RzgDN8xnkEL2D/nuOkOwJu3qjt+5AauDPch
7mb8CBQdC5lcI51wUtlIWGTEwW+05GBDEWDlzaqtGhbN/PQbeFBix75RnKKx09Zqw1ySh4Er6iTQ
ELuJCXOsj9HoJKciNaAr6T1zAe4QuP/SW6szeiPQBVdtrK+Rz31MfqDvXDPhjL/IEua+nx+Zd24I
rHabtZGsx6CSH5yq5FXXMn7vVZigDhNfs8Z4VRZiZ8QjbbVkUDgLRyfW7X5XxOAPtD6dnv94VuRs
WsaoY9m0HlQASscv4NSYxVclz0tsB56tERdb1TpMvQkwnOfa68AQlG7McKbD7JpvlhU8pW0pwHZk
NTC0DBt7xIc5ho9GMX8UEXYiVToVIk3QhGhw3hl+nJIyOPbT0FzjHtCf2/6llkRpum/wQvunW2ev
GHoNKNAKBy7BXmORn1MJFygqSnQQxRUob/O6NKMVW9Kv4eObzCJmC0qZ04ZX9Z1XDJd35uSDSVv2
Y/WQ/P3MwXKeOtrl9lOp4aB6KM143luu/OEAaNjUVBLraTbDcaVrbXm9PaUvcSoctoCIkhmRhh52
x8x9ED54hT5tm4PSdFslk4Y0InJuEXEsD07yqFVxyigZyXeE2xwcKd+ezO2HJJfe07/v6jT+/6iw
BKNcVuwF2cMxR1d+yX/oD2ThoCVmRzuEToX4HuXf/Vj7r0qs9vcrlJoMtBqf5ng8bgc7AWPsZvax
8u3pZSrZG2H91pnTX9VXVjnn1raBPXAjRWi9+d0tJ+daCAKTbKhoa2xd3HEc3hvXphdS5S9g3Q8K
SpIwPfu1UloF6ah2HTPjDx3tST1LGaXdnnm5ga6S3X6YxN41KHlwyajiSFHP9EJuCk1z7xAhygMb
GGNDWXz64dSy+Cyyakd+NkbR3lmLx355JciW2xUdAfSaO6H5AfzwBmTuxV4Ez+PgnzM2ou1cZMwe
LKIqV6rtAXblsYt6eRgGaiZAycmmswIiABTapsVfQfKHwTx7IQQW5LKxSQwIkGwaZlv1/fYeodNx
8uotLdMgLawbvkGg31ojWDDPZlWBG2+MLthRi2rQjHlo6Lq96W6zy7v2XBNHAXM8t3fuMiJUcmj1
kGqzvSroH21vbo3Rw2qN51AJvxMJ0aVN07/SKsv3DQqQNVY++j8o5817XyfjY0Tjmk5V9EqgLukq
xbx4vGW0XYpVZg+WCPaKeGDbYXJC2U6LiuP5gRlwuaGfVq+63tbvkmyqX7Bh7IkrS56b3ubnZ9x6
p44yivTZjTjpJM12TJ87MJkD3C6J+U89C8Z0hwHxDKeRkHf8cHtazNWHSZ5jkBQzhadeXKQukAv3
vF+n2lbEUb5rM3z2Km9ONRWt0m9/XVoE6fAtNF4xPEeZfgzmHuEuq/Ea7lb/kDOuPThlGRyWooux
ZXmkzxLsQFzmd9rg+7vQHfY3BMS/35EmIrc/bknktzoCbrD/5nKasv+QBM0wemyL4nxvYqM4koeW
rNBLRzu/h0OiHrzRm+vV79c2pr/Ybb/SEfmmkDTaAr8mI+hbHDnuvUG43Efq2ekB5tu3wpzCJwY4
MFytdlzbjQ2zVWGQvco4z8D/Nm3X4Y9EjfHcAWhR1grsACwMfGSlFgeXDvr+vRBsl4qZY8XBg8Lo
5LG2Vg0XNJ3Ep+R7vHPIXF1hEy2bwhj1Q/1VK5w3G1T/DelexFO3MZeXN9W/A7fLa4L7VMvNo+VI
rlSc2q8l4+AVJyeEZ9/ylO9RNxrzsTbcnWGZ9VcB2Bqll589CgelvvDhRxYTEKO/aRi2yaxoEBaa
4eU9mCbdetBsSPyBu8HYZTwpVf7fr9R3s7xy9NR4WibJr3//mdpRcUKuCvLFo9UoMAoR43lfTuCh
oUfMwJOa9mkcpmEdeXYAlhJHL1uEcpwzSrzNYn4dvZaesC1N54s5t6c+yB38DfabYxX9qTNdsTGL
bLHD4oOqOnoyou6/8n9+YcJPNnCSEcaktQKZRJ9dYN3/LEXgPTpTeAGYwz6yKOLUAwcecz0bfbGf
G+hRFOH2xQkjcwVkziWYNEFH67QZWXBN8+gC8PzPWM/vsISgyDlh3m+o9FF95Sb0pJsqqmPwG+Yt
WeTLjuWizzxHfbeNKYmu6jjnWsmdZ3klztJmOELwr14gk+DcwSYnpqY8RxxL1mhFvtgg69Otlj/i
khkummff3TwKo2N/VNFoPBDzVWw7a9SOaOPjNzeLDh2Qpd3tfwxjtOpKIOFhmjqOJjrSxRASym+3
gzdbEARfv6Ui6t3p1XCLF9nCaB7xcG4Qd/lyxWStP9dmgTM5lOHEnbCcjr19udIhR2JHoxsai+W/
hVf8bJzMx61car9yV33OaXuwUQQxLU0503m//cNiwKKuR2m/DnPJfrXwg51CJicmvOSREuDb1MZA
U9Uddm5U/NSKAlXdlJMz9svqWwLrnaZsfEil9tYFFcnJXgBCIu5BDITY+6KGuB4XXRGzY0CQYrkk
pqDjNJFUm6Tk96Nnfbq/WVPt+QS8JrxLvHTB1VbBm1aF1bHI7BTvMYGryzfouXjUa5uCXHcL8Txj
XT7qDmkTmDKtRZSilCnqge3tpYAQC62mrI89wTj0Y1JoJX4UvzA25lOfjO7xdtAf+g/EWfmj4XrV
SaR2TM2CT2YOSmcXSRrMCP3yd2RDINYc4VPpmExhZHOvkd+7ExbhN8KhNtpBAYjW/URg4eCP9p1K
dhIqiWd5kOZwXJRaHUxoHF7tPzoznujPvSz6Fefu6uxXEfOD1jPuCjSIKSGonP0Jsvih2sRZybTE
wFMDe1or3jUrcAjaK6rNb0+0ns3fp66qzmydjGUC0gMdG2Ul7zcXJTer0HBucDfne/XSlcI9FKU7
rVshMVp0drFXR5bq81ctNHIWqPT8kmZDfHFKoTEiKK2Xyi2AUs2ld7gh18surF/rd0W0ymf3GV1F
uJXYNd7R3Ss6gTEx+Vbrf81xTN0ORiNm8g5GsrqWu0OOerS/zUUydGTNbsQdtU3aTrJ0dUsABx3H
kOlCkA7RS10nzdZBC7pX+8w4M+1GPt6dM6/01i2eBGTRdcQI07Mu9AVDnfN218rz7QebJutewVcW
GBEuguL2KkrbDebS+a3sqn0akuZwGwdZNvCVP+ZLbW7op1+TT2yZ6miWPAcExH23LZv8Pqv1t1Hp
ZszuOKSC/43qS5mIHcDLYO+S2rDK6AcYCHholDaa2e3oGGzVGTByRyjLofODhvN8EFySxxg52R3o
eJv7vBve+jb4WWFoud5SR3tYDupzLuN4B8/QfQmnMAWrOq3HBp5KMU/tAd+9/iVD36Rqfqduf9z4
9GnJJV6HLO5Z7zP2C9NnXEX3WRjZlAF+f3Y7GClZytmwz5b87dA68nO56Iz0d72savIZ7iO3ZZa1
uPcDrXgz6urVjgEYFwvRJS2a996v0kcWbrz+bJhrP+L1tu/yGLGI7hx0ZwHXuIb7GlfJChWP/sJE
RYCw6d/1iu48c5RLuaAlsPb/labL0Ny0921ORpUrXVhJ2jgeB75FCHrFQ6tHzqLx++xbYsTUA8N/
a92Vgr+MBXqV5Ua5RlEmns0qloTa3ZYqva69tSy7butS114tt06HVZ2KazON0VFdqNBCuJTITL6M
+WNL/sE1WiqjZtl2mAPk15DbfIUsPSREwMIdD08E9XQ5ffopEUyZY7wPKdeBZTpqUBTd4htUhoPf
pt/sjh5FayboCvx2PBiLnlY9ePSwxzTaZ7UD92yZ9InClffgoPE5c5QQi9PepBNP/vRy2fUDGsHO
I7Z3qUxtzeyPpYGt0sYdyPhSk4dZSxGGWpx0/KEoXhgSxndtbDwrC0LZc5Pnnj2dfLYDFeOIzFBe
cjd2V7Ybync98JwdDVmiMC33AhsA4ZMgrrkMUS6pZ2jb8o0vWWADSEabTFLX0IMQz3qE29TS+h/g
0rbp2OVvht0g+MhT55LmuGpRLvg79Xk7Sc+UlwHgTu2pUqKWA3mARrCPHvW6Ynb49zO9tozDbaua
aVAwFXJekiUhI3f/QzIP/foL7pj62unTQaX4esZMNJDTfZUZWqNyQtAeJ3l8crmF75K8nzdBXI2M
JIisjtihjSgYHhQS1e4mUG5lR4FHHku5DhfNqD8NDwb4m2fSYFEnTtxRg2E8RO2Idq2o5FbdfkFu
7QmnnDeuZvX7TOj2HRxObsFF4T82TrWnyILjEJkMiqgRTlGYl6dpotibms56DKPvflhXL073oYpI
9SKuP8Wsfy+BhCG6RFtJo9cBlw8pNqvM6+20Nxs/cQJJMooqDqiLy6+ijrmtvIBig7XBVG2rjld+
q1VXsDp/VUYz/lXN98PUut/Rb2FkGSexvokMDKORZ3+A54fj4VHNvXPYkTvXsEaiGLhnu350D7eV
arBXv/Uv6gDhDMeWtJ83Cxk6cbiboSSi1x6z6qI5tfMk7Aq31mJd6iz2qMiTl95K3Cec37f3faCq
fM/jF9Popp36/GjarQfTKV7LMhIMh4pvkyjYOZg2PnRh/6k3ifPm6XSCg0Y3rrXepad4OI6jy6g/
cN0nENN0gvNs/GtxlWosCC9O7OSrScTDPXbVci3yyfskQ3ZBzm4HLy9fiJTSH6wyfWO2Z70jLOOA
5divAae4HZMlAPCLJC32kbIBRyewCzUJ37cWH5Q4BwCUq7WMByZ0Z+aYXZWbrgid5UTb2Tv1MvaT
bh20U80ZDQ9BHCbvkR4bezgN7n7MQuutk/Vp7GWy0keqcZVYS91EVEE51htR2WwUNT5GPKzBkRwd
DJINPk2OXUChGxd6atiyzrRmu/wJr+1Ju4Z5R0ajN5xZYbBVLte2uvxDMy7JfxjEiaTE6Nm0svFs
LV+i/lSGWffAKspBun6Vmt08MCb2X+X43sBkxcViZHcT5ItVFkX5PckoPzqkoHsnd+adaty7XvgR
RIX/EAEXegSR8axEXexBf36VPenk6Mzgckbb8baUZ+79/PczVKK/3vv9LIwiduei+/V1ZZBKZDz8
Uiyg+a6EuNqnTXQ3G9Q9koSad2H07x3zFCYjyJA9hBUnzWkYBrRN8eUWOFRo8tFoiout5+W77nEx
jj214zj9xbvdVcHimJu+4193DhgByCfI+GHWlKjhTok24owzTgM3eK9eqlUdU4mx0uVrUvne2Utl
zbqSv6g7ograGCM0+Xe+RMsIJydeKbpqKLqCLGm53PIEMo85wlLl30z0PHsce8wi6pl6L1rem5f3
1LPEC3ched4rrUWcJkA6w3n18pN62ZrVCYKRtXFGOBkqAkKlPziUQbsgizDGpCN6Ijs6BcpvoOfe
xpv6mttxJl51kd52GavTbY2efIg/btQ/57nTP1vV+FnrACejqOufdbtzMDw4mN+XP5ysfAB/OZGG
CTYXaEKeMPqFrRX0ALUnFx8xCZtt03fnvuuNbV369prEA2Pf2XNDbqHePOQZFu6gmGwuZBQAaZFq
ezsYs/veBVwtPLN5Yd5BMEiGoEo340fLHUySkhJr0y8GLy37YpP09wFtWcnwoHJNu3CmnauiikyM
XGcn09/oaW8H6P2n34Y5M+qNzdgZ9WFGMlVW+ryU6/U6iVPrEVzBz3rR1kx1TxvYD7GI2ZV1mZkl
RbHtfK1KxNJLQV6Dalx1lW7v9SagTEmaZIvIZ9io1V49dELeD1lAKwnnx61ulXLwfhVwyHvRk7rx
p8dmd8qWPeK2URBBtpnteKPOFVHfsmK4c73pDGehtS6vkwi6ZumxR+kAUr6Z8cS/Lzy8gwO3DOFm
ByjO1SlMDZgWIV3oOSnrL9EABjyE1fNKRvoqq7pwQ0c/P6NBj94HQIxM9asPQWF0mEnqxiGgh+tf
KVZYcI+11mBjZOCdLA/1HDzpGgbj2viqgI+0Mio8AmF4UANT9V5m1/lqtMwCZVMi10yY2mV5cXa/
3E1EKaz5Z9JNkmXibCztpZb20iDd/i0LR1i/8ZMSlpBLjlIpISRHpB4kaeyCJzAeGzFq7hff8a0d
qSvuQZ+86LXI7ceg5bdzcxQA2LorE+2l5Ij7ZrBq7wKzbODAeRrRfSnbk8YFDIYVzQpbZltyCVXM
y2iVzbbmr1stya7m5DGvJ6+PnGRhbdJQcBabNfKO9Ty9586McbyjwRzwsNH1MLYkyKHRQ2G3HpYj
Xwdkh2FX/SIXrYwOaQgmUv6izguM78v75VUrzPDUNASCiAkP9ly34deAbIHEG8yfXUx2Vuc40apK
7Y1mTsF335AfbWZ2H3yEwSoenPKBoNTbWpBFjkevHbQRGbqoZwy7/9YXyOIQ1FCD5b780GLKTdy+
EVFsifuq5XJLjyg+dswGdujr5Tqve+2xnqxwP2fI9TUk3xcNbfAus6Jy6/Wtu6fwufQynj4hxNub
LG3MU4xs7cR1lq0Sgy27XHjzYepxULH67p2Ijyagb5AOLvFBc5ddSG2gyzKBWqtscTWA/L/V1mTv
tFgj2CFyqL8q2mT/j7PzWo5by9L0q3Sce1TDm4mujhikZ2bSixR5gyAlCt57PP18AFV1KJSSOaFQ
HVU6YcNss/Zav4m6VjmUcYdUSzm6ye/g+Mtvv77wPOPgtKEPwWTcTUpxNRJFBAZB4F/ga/Os08Q+
Jp9861Q4NmZJslPQFUKDg2jQ8XXqtjLXRxW0/ArwbUtoEX2LLSJpT2BSoxqE/EJVbzqvro9uK9ab
YXzljZ9Nr6bPMCUG2AsDBfgNVVunGGeq3riYlMexLswFh0vMquu6jIrbMEqvvVLC9iyFET4tN5Ii
XopWgDy1Yg7XsfaoB3jBubKr3Zl562C+krbPKHNcmRZqNzZEVox40SBk43mn1KWzNCNL2FlREa+b
wEEsYAz0caIzL8mckkLQ1l3NxN4D6NwXhdIswF0ojzIlCqYE+M1Bo9xaSuwfppQDT9xa1Z5m3rc6
GrOO7Ge7RJH0RWSWA4nM9sPOqEyFdK2rWQNJOEIXpy6/TWil0RZGq9WnqtatBy8z3mpN6hdmgv3e
hGuRElTp0R/YmFFkTyIifpO8dggm4QRUhQDQqvqoIizxjuGEF4FDNQr+fgp1aBpGldkPu0IH0qRk
zb3GqLvD2imwBa2Mb9n86hexicx8mcjus6w9KsqX1pXDpxETtjV6ZKamLTMfY0oaPeVqhggqO5AF
MEB/p3+f7MWjSI4OCnKnAla36DelDVAGC6XFQoieLCG7bGEdHEtwJctWFH80vtQigCeiK+6Sn2ay
qbfwrEnKjq+G6RUyR5v33MVYOLG9ukKyn9rMj6Sr/H2quemt0ejCbkqcOkOZLVjqkgsjxAZEi+Cf
dVQD13ClhvetJyjhDKuC2n+XTIJlbu7el3hPMpUtmwXKsWTX0KvNa+INuwQosjKY1u4s2EDTrUyt
koEYZm/aAOZ4AtJ1BZ62MruZL07wXJqFdFCdQtumuXk7OWF4MmUjZFeyReq33g6mRr2fXmHTU20r
bVi9U+C8bcbov4e1iRGDGhpkT5Mi9EZPgZF2r0RBdeGWbrfI5V7dNcBU12WL3UIs4j8X6LF73VYe
bmq+j0+5k8FySRcOHPFXTAgalkwk3a2yS68siCo/vxANOqSa772ylpah0uPUKBbZKvMrx562tUFC
TS/yhguZ6tSRiO2r25VbCDfpj1RH0/iXF11UbAMLMLRax5ZdQdS7Vgt03GNTD5cWrh6OHbOsHJtC
3+iJS4k5GY7VCGOcsIzSCAQpAm3vqmayMAd32Ex7DlScWyQptWE5vZ28+Vx4VqUWFUj/Ucp/Z6Ih
HtuRNsdibHpSSqCW++kte2XpQmpxlZs+C4DpgQyniom4SrXPoQGiUEpIeCP2IjJVwfO0i3mHVpqN
CrWMcJ0NsD2RCuAnUJQ00IdYQhq4DVSTvNSAVvv0l4NdzWWZ1eaeTT+4waBbKuWAswLiA+9hSkOn
uXgfqkpYKfCJgsXMJFNzOqT8VKDSRkBlVQcyS/qR3Efhq+3e1wFSvyc/CPdgjRsHVDkEx7oTgQ3d
h/RjGz0B8n695937qZ5uhjF7Mn1LAdu/ikLhYKBzfOV65U3lSHBYyyHZoqHhgxPGKg+YZvq1T2Dw
ualwCaGiX8RJ9BX+mXWHp92w6z2012P2kc8asnOkLLNNihzNxmVXf5GTh7X/zgjl1LuXehji5egY
+CCaYfsIHmBfslI+vFsB5VKYIK+Z7qfpzUz6CzkKo2dyIkAUMDDcIevyLnGWSbG2UuSofx/DE3jU
cIND3mjyodXNdkOoPKD7EUrbd+x3JiiXsgCw1xmRzr7crf0mrtfT+G3SUrQDtMAXpoAWY1dV5FKK
LgFVVWTPFV6bseyay/en9Q53txpyHcgCxCy4cfs4tEcfmZXL94Aq87Dgmgq0RZahdG5Z0KGKehcY
3rurlJnIyaqrHQGl6N57GD9vYDrIqWA8Ak9N0D6umNBk4f27mpLwgqDQ32hMFtzYeD1BZ0Ctoutf
tmwFffVaV9Ddcmrddjw5+N5HFfJ/nPJ9UTry8v2sJUNZDJSbrggrtTupl8kkRqiaWRmuiUEk3Psm
YQVQjWojRARAaqfDlvWzLxBL6kNGzWHhpNojui/WreB2X4RAU1+Ttpy/yFPUZHobpwzjLdE0W80D
itQFYVlA/PNd6JLXtE2Vr7IWpJTX+upOlZE6QBqo3icOwmBxHONwVOpHRJARU+Cqj0IwyiqMr9zx
M3/8dv67uJ24TV8CIq+1YwTOdeY7Jajm1vuiJ5RJ8FYXn5ArefLEXPkeG9IKagq6ew7qd+Cf0ShW
3UMQC81aw/Vg21mQ0HBZi24Mv6gQUtG0rUdd6rp1qITqraW+JIHKnjOo34jCn/MCj2w3C7oNsbJz
1RbJVwSHST7Kbbcb+hpP+vFtkEOAh5awIDvZ3ZYKJWEn74JvvhYtJnicIGRfxzd4N2XHqrXQWHEo
i5Zapm/xSGRLjS/UVg/ZKnneCPSQ5BdZIAniIbiaeeENArraU56iZQV0obitQj1bR+xqMvc+l+ov
tVkNL4OuCLafJt5Vz4J+aVh1sSgac3gpnf6qqdNRvjGmkMe+/2qS6E+EqNe4hd+AdmPYESc/5fzz
FH8RIj30cZUiWDa9Qejcqdje4t6Eur6Z37wTqBo3vpskF6gKWDitS/vp3Qj0uiUMPEY5ZOg0QX+E
BOuXpjHxl59E6Gq2fm6MSosKwjN1vR8OxfErJQTzI49hcaIFwLpK4QmQWQ6AWqz2ipPeI+lHYdXK
RdsYsfOJJH0R66i4N2rMlZqkd5akdC7ztsnYvLO8F34i7+GNhvb0VmlKrHA0daGMlbTm3y7yQQnB
Q0xSawV4c51U5XhXxp9MX4TkJamVRl8nJRShRFKi1NGvY3unPIpV18Ovyl1oTLvMaa175B0wqqtN
4TAVz5XxrT/ckqnI9sGortPUCupPquKvp7eRCenJQH3TBi13LIgPrgPVGfY6Lgj4spEGUdohXekJ
+yncGybbMuQncvhEphfstL7esXHT91IlKqskbkabUuhW01+RUejvr3j8eJsmsbgSIEbk9tAo0j5v
yn+9xEIbDjlwjq5xkos4lpujwYq28nxHuO+9krOLHLiN6WDLdfO9NQz1wajd297w0PbVQ4xzgyq+
RcO7Q/NUQizfjBvgInmzmiDi+IdJeyOTKZiPHMJaNWW7z+tmN3UYMtmosqFYN/UcL0ERM3OovwlA
oieYgR+zQMqpwtsRg+AbUbvvkjpHUsBbEMdUOCwEzg7RGHMV+rXyrKS3rc+9qxThKbTi3ZRRnv7S
oSAiaAAj9T3LrMXuVdFEuyIqV5KbpLcZqnK3JQzvqeVifJdZwrt6oSA68bqIRXNhCc3NtE9XOnD+
OfyQdaITcSRlKR4TX6JSjW0o+AS2tYkeZF8Fl+q10PrKVoosbWWRCVYEr/kRgN03iP+A5MS3vh71
T3JHNQsveGknN8iWmemOiN27m5jooaVfVW63m+Ab01+ikLaLOHP9TVUo2581zAGYS0OyEIExd5xB
O+sYNqK86uPQudV0PEi1utK+en7+3Mut+4ZatU0loX/uyBGspKK+YiJT3pPGmqKjvoQCxAI38x5W
myawGyNKdnoqvV6W3iQ8lEMfkBUo3dZb/PstGyhnG9Vyv8D/UT94TQLPXu6ELynOb2aHVmjnBfeT
vP/4rrWq4N6MoKpMBLQkMp4aMpW71C8wBDY7hDAGYiAz1yU7IxeGFhy7WhOVpL1XDG/1WG0DQqkf
m5jSewsUIGUFWPmQk5F4xJU1wh9pESm9v55+O/3Fw9i1RZBdagVJxQSoA5lIs7suNWmnkmw8TO9C
Lemvy1IvcN4cecBhflmMszimt/2ll7fXmTSAQW2TYJ2aqLmxnn5TJxmzCX5W1CS4Krc2loDAp7Oe
2sZvpBo3YgEbnKI9vs+pbqRI10jUxguYiCU7LppxZUBjYFhGeH3m37mTtIHmWM+N6l1NvWCScLKq
vD7k3SEyAA2NclYTotJHEU92yyv0bIzLEKROPXJom0qM942hwzAqiAxlV0meKPCRxBztThu6j4FR
j4JUAVoIuLu4RtEuJxWrSbzK9yDXyG04ioeNbnEjlJDUAglLufv5lmqkvMswkJJCdvIBMRmZa2vM
0XExEWvyNYq4qEyXYOEsNGIMywhWMjSxtZAK6p0vij4gVekr6WDIHhNhtx3wm57iMEp43gUb6N5O
UrW5FoK2W/39CoOy9tpFknrVZ+HCgtB0OfkLJaF3CTpJ3AdRijJ7lCMuRxbxXbJf94vc1lXMT9iZ
N5ek5MDE5zl+6YYvpuu8rYZNYjjhKowraZmLdfzsYv9queTSBJXMLdazxu0Qo81UmGK8LYfyrvEF
Z28SdS7Upq+eXS0/RLFLVOfiGVeZwteoVb5pKcEwtPrpFCeWfdRaA10FlrzfOts2sdx9IkvVrh9f
CSorihsC7JzeTl9MP+mbqtoRQXn7dnz197djWvP9AO+/q4cHCQILeQIX5rXSZTYcK28HqN1daD6P
ImgbNnXsV+ut5qTUAMk5bMlHQjEba94q0luiP7i3cNXbu5+JzY6SswW2txvqyw9LKB8J2a1chHiq
ujlxTNl+he6QU/CxgITFzBcCColrKId304ScmIOG1xc0LS9fT6Peb1N3J1nY6TVN2m6VsBl1vQn6
o0a8e6ewxRW5jxZnj27Muqj1tQb7/btkodNL7P8z91r16WPY9uVVOubTGoonj1qF45rGA8E2R+1d
4wiz0ViEsO5XbWzWG0X1s8dWpa/75GuP2viWTADbinhYYU04bPRaBMY8puwapYm+gEV/mPjm3mB+
Q8G/PzZKeZieLMXcYl1TD1sUcsNWc/pQTJKVVErtMRyz4Rb5aIZ97B8xUN9bjh+/uXG3Z4THb6VT
7UMe2jvpFIzrsjA8deeHbfaYF/kD7OLkWiX985DHN9N5d1n3YDQFJDPJvZ0enBm74lU7ODdUceUl
miDyRZDhaCdbLBBVT2bS87V4pVmh8VWqADGNeeKIoUagFu+FwMvuBNwwEW+gxp6EkWwLaIM/Jkf0
dZIlciTNbmpZDEhRm9TBcJHoHpSe6DkMbsmyvomtmBJnkzPG2iNYEJsFR9dMRtNzaScNmYQsrHTf
wUO+GMyUHdS4n89yaA1mS5AxzTN+pN8Ae6fSN83skoxrYRG1gPpHvBl41HwTNFzVnVNb8iPWC/oR
L7fKrkbEWFyDZiw8f+RUilsXNMNdqnU/pqhzDDHjyui+gKFpNj0VGltzZMDXY+XIE+pgP5QAjENN
RT3F7xL0vMTixlOj3bSGTe901q9aHuSj4TSCPRg98hcagWJohq+j79cPMzrWDtgyG3nH6yJwzEsV
LiyIPKtcahZho1mJ/qXSUm9GSyr+ppvrrJDLV+wkq/cfdHHus3mn8PyfPygUyPtyp+5mPxKkNYbg
1emj/OsH03mUSuweK9Pbs90ODi2ZYhtzFgH3M+QGXckTWRXF4U6tQXuOnwe6FK1w/FZ2QRaqj3Uo
vf/eQFBqg1NDuqEoXCHBI0tYTkvWTYffydQjfX8ofy58CPzuWmBvbB3HfWKHLlgeFvnTgNjowgQs
cQgN1GqtXpf2qu8TduOYcyAxOz12QWvQVRZGP8eJCixSMdPMeqnnXXwVRgDAirG+0UHvhMyi4O6m
kvRWmkMvuc57cGeYUr9Jsvjn2ziy+k1RVS89CkQ2glg+GBXTRRura55E03r0a697w05skTukSu2Y
ok6YE0z5ffes1IKyx4UnwyecRTKXUhOvW99hNwwuNNFi67ERtWOWa8V3CXEwMQqsL1YllairU2iR
GYxXoU/lNERTD6VUfKzzDk+SvDaTWww72nXSGeHBA6i4x5u53HAztOs6DA8IwYBhmmoLBffeGJ4l
r9k6VnX4sOczdMazgSseHHxby9TqQam77CIP0hTdRKu8rAY2WVNJSckV54bdi7sHbxiuJrFJE3va
HIV+aCrZqoHfdawVDhRaNdv9kU8D1D4Gyx95D9Mrtvruz1fsuIn+U/jQ7N6FARivB8R3mDa6A04f
layW3+UGCK6Vp8kDVpuLoc+exUkOAcR1c0QvOxBS/MtRiegpRualcIjq3Lye/iot+C1j/GAqbXoV
SwMSOkkFTYDs3LS+GHiysScyX8VeQqZu+lZns4BKYgjN9Yhgv/LeVwbSqEIlqI/+4Kx6gW7CBgk3
VDOOrlRUS/AuqrOXuOqWeinr3x0CPtvAmePeVSBkQXFcxKab4qsJshZMCVcS4YO4sNjOrhG0IHs9
orYqnE7Qa+CtRjVwIdTKsIm77G5i++DzCB2SgGPZmy7776L3LxzNKN4nQkSE/AsUxn++1YwceNWo
1uuLArbqYXgjapyw0BfUr1JCZwQhZSgEng4gNj1OSwc2uM5FECT1Ypq505Iaaaj57w14lvzNpHx3
nHZdWP88IfCGmidUj9iRjmrfJ2ClgMdk6Dwio+bjfZoM2i5jk7XzB7FYix3Z2veTQm52Cy9eeQ8W
URtr9v6vb6OUBCMqbTDAPP85cQE8CCjs/3yVWkdWoeYGEZZ8GaM4fqVZgbRttSzZVYlMonbMi6kg
CIJc8K5DORPIFQxfrUEub6d4O4U4tWCkARaGK6A0xhnl+f8QvTbhMVig2CA7UV0RzZn+UE27sa/3
zU5rVP1SDsbopjA3Sqx41+rEJlGlPtyoXuhLtq/42Urogq8TDErQahH1CLVbEvy5i3e0VJ4FqHVP
YI2YnNT+varhvDOIu65kz5h/k7QAP65RLsaVhewQaOJ7DrUQOhfMFhmJhtIRyyJMFa2W0lWb3Zdh
MNxOle3OiNGIpVi7nWrcCSAy6pTxGoVHJDliPX3MOldfJPBRL/zxrdRGt0bZmtd6l+t3n/M+/tNz
CAc+BSaWroqaKUnyjPVRQwAQFd3JL3Che+x7V2+XLSr/y4QMKfVyOP0TajyQhRsKQYBuE+1OCEQq
fbn44hs35NKMtRh2Ik7kjnqJcGjnYEPoBOBTwOChjPET8GjmAUZKcKk2kPr9ZRn6yVMuBpcyMMQ3
XQsgT3vWM7Xl+0FyA7xMiJQtD9ZQaHXP0zuvfn53gtUoSxloo22mkSCla6Ml6z3dmP/+1v0f9w03
xah306T83//h/bc06wuI79Xs7f/epzH/+5/x3/z7N7/+i/89+t+KtEx/VJ/+avOWXr4QMM5/9MuR
af3n2S1fqpdf3qwSdtL9Tf1W9LdvZR1V01lwHeMv/3+//K+36Sj3ffb2z7++pXVSjUejFyV//fxq
9/2ff0kw9f774+F/fjee/z//+r8F2riVnyBO/360f/2Tt5ey+udfgqb8AxcIFZS1roiKIY0i9O3b
9JWh/IOFU5N0RTNUWTINhmqSFpXHP5Olf2A8DtNfllTVMLTRBY786/Sdpv1D1CUVRQQDnTET2uBf
/zq9X57i30/1v5I6vk59tjz//OtXOQEaQvFYk5g1fiWKGzKtYRSNvQmGcJIVr2MYWoW8/nAzfrb2
8ei/elT9ffSZ/0XaGF7U0H9XJWlFu4hlcQV2LDujhXDq3GdDFH+boNSxIl0l0lCkiyQuQFXWfpj7
e6NlZ3ymmVMXMZtKu1ItC4jJ+AlBNsQZ71k3gnPHPnUJY5sf6J6pEeeNHgMORNXzSh2EflVFzigt
Vqz+7AnMJDOU2FD6FLbaKsWm7QXHyOogdgZ6Qp8ffrzVfwsD/f2A5V/P38hTH8C54q18+dgL1lJR
6m+lFL0Mgn9GO9caD/W7JkbG7IdbJBfoNIp9TBOXzRLE9aJcxPbzK7jUrXctPzgblpYL9C7s291u
eXx4fY03aDYcomVyzTphY4pj64t8Y63QVF0gIrPQ16TYbahyi5cvL4X90iz85ffevnuRFhet/WLa
m6cvnt3bh8S+uDl8gdq29pfotywGfiivf9yIy4vLdPnU29szsoGn7uLIQPxwiUMs+jn4tgAYrr/O
k+Ggia26ArWH2ybOEYvPn9WJvqbONCHExsxlpVHHomG7cnUDyX1nYMvZDmc6w6kGZnOJyOoHwk71
Vo6bHTwF8aPQ/SrHw5me8KsKzL/7mjqbTIQgcM1a5Pz1un7sMuM4IOaNir3bAjBMvBs9NS4ts7n5
/G6deCZz1mdbj8vu2LNDYmGAQRi+jCUvNXnAM2P7eRsnZhZ1vJEfnrvU9qobUU5ZRb7y5sTGAVGl
9szTlk5dwGxqoeZulJGPHhbS3wtUFqRFtlfre6q56p218S5w+DXuO/3A/j8669j4+7GqzmYbz1Uz
K0YVBuebjoKn0VyUg1uduaJT3Ws21wSSKlYJKibLTAPf22DOjdqU3Hz//FmcOvpsmrHyKjE9aA2Q
0vOl1Vh2XD+11Gk/P/qpJz0b4UIrZ0GIT9PKQkvH5eiueaafnjjy5BP7oQ9Bo00C1o1oRVLqaEZI
oDeNevX5WUsn5t5JkOnDwTVMpcgBVREJbVv84e+7PRrGVYJvIzRV6CcgGNefN6Wc6K6TK+CHpjpV
MaoCnvUKZp8trpI1PDn7KlxFS8r4Ng96kSyDZb7w1pRWF8jnrTBd4k+1iFaYki8zujSI7TV2wVc/
Pj+nE11iOtUPp+SFpPPMkDS75mk7qRBf49q673K86v7s+LPhb+gkfMTWCFdBKj7pTn0k4WdAoQG6
+GcNjH3mwwUMiQmhsZa8FVZSavgkCWrfAvBzvaR9cJUgBj7xeUPyr1z5f8/Nc08ZtITDLm3KiKeX
s+TeU6q3yVbyp7ITO7PvEPO1H7a1XZ+ZDE51l9lkUPQOCvW4b6+G2kTgRllo4iEGZl0Lb59f0qlx
NZsPHF13OiOQo5UklrapxE+qAF7v82Of6liz2SBGu7FJe6I+t7CsXVWE+85IzXXaYrT1eQsnbs/c
Z4B6fBLLGjFrAE5ddfuN6ShLE5SYQhn3z5qYrfaZW4lmTupyBd2+qW3DNcVoZSqRdg3IEfJLISMn
eOZpn7hh8mzpL8QY/xePSL9HHWct+ehOlkpBBVgVqjNj5dQdGz//MFagEPu+YsH4Iql8FMYQSXRh
pfYCOVPi5e7Mgzl1JePnH5pJEX+BVanRbw3tNfKcFDXKEpasKJ+Zs081MBvzqWhgIUbwtWqUTr/N
AufKdYfE1lEzOxOHnWphtsj7cGjVvFPClVzrl3maA3iQt6mRvX7er04MPFn+9Q5FLd50paQTr0co
Z751YfiHt342os0wbgXdK6IVHCa4GLGLr3bIiBNyUfrDfjob2GHUe2pRMuzUlz58xdi+UK8/vysn
bro0C977QNF8VeaxQoXehg1Aj7iRXip4on92d6TZcMZVzVdzgyGs4GDha+6xCALbsbozd2Y6zm+2
cZNg+oeOLxaEhKbFnFcvqCIsH473t65N6Gl/e8zsH6L9ciYeOjGOp3D4QztDEpuWp4cBTD/qeAC9
bi30vCXMu7DIs7wzY2C87b+7mtkw9nTFK9RiiFYdLrSy54iQd5ONGGrr0CGJ6Qpk3i2EhYQsO3MD
TwwLaTauM80L6sYYoEDE7SvitQdHy/Izxz51z5Rfh5yCdlrem3SuWNqVEj7xyWuAyim15Ic/672z
MY2jgmEGfh2tagnNKja6yhCjBiyfOf9Tg2M2spEwkVMWbGJ3ZBdRLhzMoxgl2boSUef7syuYjWyJ
Ukc+KIxsMsWq7RcIePvZjxJhmM+Pf+Lxzk0qZVeVgj6PvJXomwC6k+QJNI53Zmzr4yD+TXcVZ4O7
zoZMkVvRW+WrfkHJelHy/2girPNVu9DsZo0Tw6pbvv8JS4LtftWuxg8H/tMvnI2yBj5td/a3et2R
R2kW2NEt4OAtn4wL1MeW0kJaKPz3/gc/c1It3SrdCRtv+/55uxwW7fLiz4a5OIsIAhzEDGrO5C0j
fM+7RlsYroJOWA1IUx/zjH/2WMYR82E20SpDrQvqpisnUmzZpaiknEv9nXrisylEEmITArtMEGg0
+zwMXpJBPnfs8fR+97xnk0VSDYEQeSYOtJmIMWn2HLTiFjd4RJ+G5ed3ZlKk+10bs0kjIUZScC/y
Vsoe8tAxPuZH57rZhxfFa7X1rqxL65LCHn/C6Q9qytPr+Fjs5Z26K2x5j3XCrn4Ursu9fkkosbeu
jWv3yroGeXBpXnpH/VLjE/0S6vMx4t3nZ37qxs8mo6RWKzFNGGoQ7vSV3ljXJRpBu88PPs3Hv7st
s7loRF74AXTvXbGscMKMbG0NT2CP8ah5Nyy8fbgWnvzHzxs7dSWzSQlluSDAwNbbedaranxpqzP5
yN8f17BmwUbF4pZ1fcNxEeXx5bWCLdjnZ/z7mZraxq/jyevKOAGh4e1idy07+B2tvO7MknzqpGcz
QoTGnxypiQc77jVR7nEm+vyUpbFD/+cTNazZHFA5liPFlujtjLD4ogvN1lRwy+wwkZPUL4lf3sad
9EpWABoVgpFD7K0lI9qnanD4/ARO3bPZRCG4iWpqA9xQNb0O0wMcGME9Ixh86tDjvfwwvSG35Mk9
RZqdZr4UAEcc7Heq8Mw4O3Xw2QQh4s+tAzr2kA6VbFnYAR/zk3Mz3KmnPRvEWhBG1IW1ZoPIoN3I
uyY/E2ifSGXglvvrPQHhDizWqP1dsLNSW1lKW1A4exSqWL3Kr2hkwsteJ4tg0W4xkt6ai8+fsnTq
ds0Gs99kgKHdxN9pdpWyApPaXvkr+Wl4DRfoS6BTChJwm6tnhsuJ3J4xl4hG3waQLgC/HbKgS3kB
u33p7IxVv1ZW3o25OnNV4+j7zeAxZwO+hfmigaXzd80a/7x1fpQf9IW7AhkT2u0SmSKg10uW1S/B
uev6faxjTNLYH/q0ikcVmKKS6zIWuK0q9/KFtmblW6ZfsUFEfO1B/h4D7tjI22gRP35+nacanc0R
ozJo1lC92SVg1ZXhMjIuUPrGqw+Lr2wpeGcm5t+v68Yc1aF1aO1htk4fUQ6yeh1nV+5wRHDt84s4
dfTZbBA14FwSo/B3goIUJ/BWhO7Rukm2nx/+VFeYzQep3A04lgsMLLXEyyFfwvmxMylfZSkbj/Tc
OBrHy+963GxmGBIDvGgQBTtzILeGs6WVabYWL7TW2lBrX3ketHjhHkztmRZPTEXmbMJQws4sEhme
sp/+KPOd45zpyaf61GxCGDoYADLbvp2MyUbo/LBG7KO77UQ4g2q76BTtTMxy4rkbs+V+KOAnArZq
N17FGlZcY+eM2Gq5CONzVegTj94YL/HDmCxqKSTTnQe7Sq83JQZKWXmNdIutZOw1pHNp1VPXMbb+
oRUvtmpBxHtql0u4WeDLhz2sh8ITBsmf9+ATT9oYG/7QABIFvYpeQrCrQWAXWoikt/HwZ4ceV4UP
h44pz0uIWQejy+HCNXFVCf/wpMeL+XBkyLDsVn0j2PnKRVFet/KXz8/4VFxkzMZz2HSZisJyufEd
+RBZYCgD0v1lcFkq1qEGA2tEP1oklb1EfGsc8QqK47Yrq/XnzZ962LNhbiKiOAQlum1d0+2DGBh0
eKEq3YbM7ZkWTizIk1T3hxvndI4KXR7+oZdqB8QLTL249xv1zKA71Zdmo9s0wZpLqP5uHeEA1a+P
nj+/LzMLuH+VYgx9NprDvMFrM+Wx5H18kbivkAsB5ynpEh17OyW5p+AIUeeI6ItCfKaPnQompsTD
h3s1Ip7a0E3gai4kys3RugCRcWzXuAFsSjIDT2cubryI30zu+myIDwh0yeMiuG1vkKhcVvfStnqN
L+KNRTICdWzHDrbiVlmhB7U4t8uaUpS/a3Tsgh8urigNqigOjyo5iA9IO63GZIi7EhaslJsYcEhx
STl0bZy5mSd69tw6UnDRbIEiLmyr7F5ov/vBxqTgXXh/lgcnFvr1ckxPgepT0EECGSB86y5TPBWV
68+f0IlBo88mBfDOodcGvrvLsvtaeh4pTUF3/PzYp27MbMhXnlIXJVWZnQgx0L+0lBfNeczkM7HV
qQBcn63jAdoBRVbVLgFxcRiW8EgXwsI8oMB8KOxikWzMlXbmEZ+aO/XZ6NccFEYhG7mExc4mXqUb
q1gol+WyXbK7WBoo1CdnopNTTQET/KX3Gokpm11qCVt1074gbra+/Rbu8l155y6DM22ceOhzECFm
74oE19XdadqqMO4zsuAYzv7RQ9dmIz4ZUKTURQ8zMPm+sm5K/4uSrI1o92dHnw3tnq1CrWQcvUie
wg53EVTak4VmnnvO45j6zdShjXfsw9RhUJ90Sriou/KihWPe28NynDoseBdYMq1ENlvJJjfO3KtT
rY2ff2gt0BRB1CIGSKa8IvwaiOeQlqfmd202rAfJwqK74QmXTH6IYi1jEsCIBXnbYoO615kdwslm
ZiO8wFahTrQOjt1Vs6x20jZeeI/KZljFa2EpnMmnnEBGGdpsoFfIcucwxBjomh1eOs/jbscuF0j1
PMH1OyCr1y8xVd6cm9BHyPBve8FstCeDWim+RoPyJtspS3TG1vg2LpoNChBnhuCpWzdH90UpBNVS
pI3hqloWu3LjLJXbdk0Ofk1d5Fx/PjHSJ9rBhx4Ww7jvE4lW1Gilb4y1f4FTO1qYsZ1spRvRsuU1
YKGNUJ5r8MScPwf9hQUE516l4xlXaEgNtrRUyYo4S3/Rr1PH1vfqGsfos4/qxJ5rjvqDo1hBNhYw
spHvnfg20OG8jPuUGkL+zeB9/3zWOXUXZ7NCKoIuFNueDihAklpLkWvDV/782Kc6mzqbBKDkuj6K
mePS4t/Gq26LHdrGsVNGUH1mnjk1guY4vwT7oKAax6mG095VI/NYqDXsyifriGPHHjGndQBAzDyT
SZyq3L+ZRieyxoduN3Y6P25oL8QY84dADBuTHcM6bKHa5jdsODFFtMuv4tpcA6JdGedmivGe/a7d
2UyRQW+TE5N2XUpduM8xrLwR2fQjeIh3MIXXBE9nntuppmZzBBwewaixENlJbMIpAiIusPm8R5w4
8hwh6ORw9OXacBHbExaCgDC64f/Z8jnHBzZpmvSoorq7ACK4LuH/mG8bd53jw/ln5z5b/SskjKoY
AdxdXCAtzkjszj7bE1uJObqvzuE4WoGRsn0V13KlrPT8WtLRSQ2zba4JO7c44CB/aP2t6vyQhnZT
SJQ1JX3neRLcQCg/2nVWJEux8Zrl51d7Yl5QZvNCVKcmZsaUMCr1h1f7tmlsJfNc6eXUCqGM/ePD
IBL9DFkC0gu7+AeM1e3YlfXv6dd6qa6DC188Mzec6m2zSAFvO8dEAMXd9dGk0CI8ObVwJj44dexZ
eDDkYINErfBQu3otR3WMcxPaqRs/G+cJFvatOd6apL8MArRccOHQz0wip056NrARhJXNRuakleCL
XG/F8sywPnHOc4hfYWl6CIA026jD0QwfZNUD+XtmXJ/qK/IsYef6dSPmWLbtUEwZIzHY9gtsVZSN
ulbesk155oGeWqzmwD4R0cIhKWhnABJNl8Qn6oidKXhef3k2aPl/nF1Zb9w6s/xFBLQvr5JmJI23
8RrHL0LiHFO7RO3Sr7+lfC8+PObwwg8BgoFBimR3k2xWV+2m90UU50v56sFuswz8K7Fzsx3NIwuJ
P+beeNx846hEyWH5+S331Tj3zerUGDLwKUJjLurq+9J+tUzJYguMSNt//+S7udqmkKBv0LQO7Ujn
l11IVlrUMOeuYAJK0TbmZmzUqCfOa4nyk8vTIdq1eSRfjup/qwd3ZdxBxx7AGU9tUIqjXrmHrvXd
N3CF+lBFmL3kDmmb/8chTjQmzpsXSAT0LepQYoJttKkdv2I/JEPaI81XpsQ5c56ZBii3Kwzp1b7r
4vroxGXqLz4JywM9qufL3QgGwIP9EnWdWdpaaYxa7Bt32o5lnUrSg6KmOcdGsSnYF/e5McAm4/a/
iHW8/M2Cg/rf5NknCzUrppIGxfUxWQjYa4wV9cOpY4PWuBisH8OQEMkIRAkNHuGX2MBiWRrQCYDi
gEwB2KQAYmx+D+ryexfrUIf695zjb6bo05jyDmrA4MrHy/8K/bL0rWDB5ckSxG4ezJe0PZhZBixw
Nz/mNCD6kdiSc6Soac6h09l15tUx09giPbhs3fQf0MTeLIv0oinqgNuEhwZvq1q/T/9dHSvgswuV
HEQk/nz8Rf3HLACN8qp4spgqumr83Tk+rQEIQO0ur9Ed7uq/urg4MMuHZum1/WYFw2GMNa9qAzfA
k+LlpdlPll94+N+0+uf+HNRMLWOfxhv4pyA+5T5bTZWDQ9W5AbVZRCpbsvcJHIZH/I1jhmfxroXY
aIkE/XZqjVfsGOkowYGLtnAe86c5jgZSESdFykbdwXu4nxlPuC55YEyKHFkNi8gb/wPEq/uaDpsO
e1sOxa19BIogKK43UOS/osrsSn5W2CPUFwuj7PP4aWEYnXuc/1zgezIDsPzHzrpyIHBKmGc6V7Yu
i/CCAKlwm7iSrYW5gJc9Vu6T1nfC9tiE7e/2aihhbhCg8wmUcWWJU+Hs7V/xaVCWlQ8dBSkcrDtj
PlJrSNtYu217e86LPsrOQAKnVbioQIw5tdUMVl2RsTrYkEz1p2IGGc79Za8RzRoXFCyoz7a6wbJY
SyBiNdRPuHJKNhbRp3O7OVhYGJ7CgUow6vqYl2qAH2Jl2Q6Xv1zg7wq3oxu6nhKi4MttENICUh2u
bX8w7PqQNH2AArCny9187e0WD6nLdLAOMaUFQCSJ2yaPTEaeIRgJib7q9XIPgrO0xWPrCqYprLFK
TNT9cG1G5LY9VE+m36JqWWqvX6+z5e6z+MleexdkmODUzGL2UYOs0GvjMZyi+Qyt8PqXikK82lcl
m+/fs+1/Hd7icXfjoC4oiFKyuGuUq62ojsZ45+jg9wldm3gqWE0JdoPqrIF/q+9K3M2fQON3AOVi
uKkL+LB/zlmcWodWmz01SSBaBI2dxPAsTfKFX1um5e6/f5qMra+YCVnbLKYK2AU/tO220n9dXkxR
01xcSJ00SzeCXVzXexRwtdkdKPGv2Fr+vtz+18EUEh3//vS6IaUKlQnI2RaVv46/neEnODu9LIVw
0bMqAzUIwLDW35r+TzPUD6A4GqHgC5LQYDzRW803j/bvIrRvaB/twbQOZecS0YxxYQKa1lWTNhgR
hHHLBMzUv4tcspWKmuZChEs3Ng4QZIhd7cVewBvbgNJdcpp1MeFfGDmPwjOW1enwhzmciUW2avmL
e2TVHVQ9dmm+g7s8WzLEn2AYPBSvz5ReXTt0VVfUh+SNN3S/7frxskF9HUYtHnVn9qXbtwyNQ4zB
V5pHmlAPPIyHKT3nlmRvFgQfhzsBdOCH0pINGBnoBGXdayYrLBe1u0/YJyt1N2iYl0WdhKj/Pjut
HYCsJbg8LYJTmOVwjswmpoLGDfry88k6gSD4CPLx683fUEANALokPy5aWc6bwcrVK6lS9BHU5tIl
9yoUfXaOrDpI8DBuOdzm7tBORXnkSqPtnbwWEciDG99+cDcUb1XXJHQiBwRttld8LzbxeDpH60tn
G5w8bsflph1vjfpxyF9dCoVt2z407HB5aUSTxnk1jnlmb1UurInswtEGCNP0UJu+dWqxeExdrW0U
ChwYBOkhzFSdrA6FN5mkcQHGx+LxdCZB5TPS7gWkPrSXZmkDCNz4euZ69pSHYH+DwJQOUonOs79p
Yja38a+KooECHrNlW881eBegXO6ZiuQqJAgePK5uYubQo9SQhX37Z7PB36JFQ/UIMsGgVyUbqgDE
Y+0sS5+dfFoTUJfu6gNQhzkAoRSA8E4HrnI+VD7kFp7NEGJpoWswKBtIU48CG7M5729rArm43kRm
M0G5AAjCZ+dOg1TJZQsWbOI8AG/NHW1owa8RZXZ/hhDa62w8VVUVJTP4psfqpdYlOQXh5HERoJ4g
B5XpEHKfjuPLzgXxBjGrOt5zqRB9027b1VM/lGtwcEufmkVTx+3n1CGWAX7LLLIXnJYnI1xzcDgb
soSqqHnO+ysnBQ2dleZRrpwX8CNO7Rm8jv7lhRE0zkPwRjDM92TI0Tiu3zjFhln51oG69nLrgpSI
xYPtbAug6dZ184hcDQF51/z+vriHKB29tjzoNzx1vnJVPjOJc4oW/z+YO1D6UNDX5ZFzA552PUiq
oJ78CofuG3qAkF84fdTTQwlCphEoONnTgGgOuc1+yiBhAJEI0N9tpyW/791IUSSxYPe+L85cPMCu
hkZyulhVEe3bcvo+ru+XF0b0yZy3QzbQXSY3ySO96s4jcWItmx8Uo5dcN0RnCR5bV3dDUhSmtuuy
IevZoqQhC5Pj/P6/5LNsvQUnUovzdWW1aKfP6hiP2fo8TvMhhU7qaA2hzuy41fTrYjRC25QhsESn
Cx52t9J+rLSyVYBPS8IMNRuH9HFCnYblTS/2xxoDyvmw6BLfEew0PO6uxLlCwSVWifJuBuZrhkpg
doQwtVcPPyeQfF42BEFax+Ixd0CtQCYiZUq0vJdPDfUg/YUMdXFN7ADsY2FyqCSRWWByPPJu29am
MzMKmk/yNpQMfDxg7xtltBuC2eKxd2tpQV0jsesIuqcGnv/o2kej82ElbZwNMhKs3aG/8EaTc3Qt
SSAYtelTPMwKGICX7a9O0xtbwLfTZA+XV0Q0T/vvn4741jhUtdtC5AP6A56b0GBht1Yte1oXDYFz
fLUCl6njmlM8zU1QudcJyKG39nbJXi5/vSgE8/C7tVlqaCK7kDHpvP62u0ZSEprsXv8OTZNfI+Aw
focsDyDP2Id/SvrcN9qv1oWLAxTnVyct6RzTovy1DOkDVJuGQE+6D5rZP/IEWK+VvuT6+ovlaYfD
rSIJo4LwbHI7f0/svtkWUHC7LdjXoLRpyLAJgtBmcpv+Bi1dYPGwTsqcPGTgCHedDsV9mgLuejeg
RPvQB6hOQ/zm8hwK7ILH5K0FbVEviv5MOyogB1kC6WnRn728iE9g1zweb4XOi1HPMIxm9TqINMT2
cYtKEMxTz/kz+e2LBWwHBLtdyZuuqD/uGjAVSz+uajrH+TLelsty3ZrNTbPI3FSw9Dz8rq8blUHv
BhLk9U+1/8eUgX1E7XLur7QuSpsQaCDk+GwOv7L29L0F5hyfaVZplC2Z4mXSU28zwJxtmP8MiZV7
ZldKtxPRrHP3+5bRMU/B2A1lIN8Kl8AANRo9tL8TJYCWknJsAhIXvycp2lcQ93m4XdeWC+ktrDL9
KDNvu+uh8okbUxPWVyi0GXARxzOr7mteHaYSVxGtEOf0ndLlPaXlHJeVe7sBRuYm+vdO4wbn9RVW
I1W7fI7TCroG6eTVqf0BecfvbS08vM4CZiztzXqO+/qKrifSQUgGsqiXDUwwLTzAzujmrCQZpsVx
ytfezc9VVkkOKaKmeVeuB3Og69pGdWr6mlYGXTVL3EJgrzy0zthSCKQaBWYc4uMOsSEGfZUvksYF
t14eJLfLzUAsCvOt9JBRVWsvQ7n0hopeyP16G3bGXpJVEz2o8IC5Ph3dfCvRU3mtHnfY9npnh3v1
N4Q0gsvrK5opzrNxCdFJkWN9KetvId/MRvellSXSBG6sczt4nUKPQHcMlL2qoG4xfBevNOMy+aw7
mMv4zRFwjuuydbVnS3dDfX5Msj+2WXvTLEvq67uPfnEI+fv7p3MbsJ9qi7NAAlQmsHnnnAXrcMuQ
cwBraWYdbQqa3LLwrWS9xZXYK8fjDpjspx8NtqftrgCWv1IWb0x+TnYMHsvS+q1T6Ju+Fe6tOccD
taEtFDBXcmgSLCePySsaS7fMxGaRXoLiXjdRYEfstD7OypIeL1uMwPx5ZF6z5cZga5SEOSDPYwJx
tyWapjJi64dSvzDAey/3I7J+HprXGjmSVwUicR7nf3TgB9yD8Th87GDRRIYeEByQeGQeXXWXQsXQ
DedVC2Z3vDHtqjs6JiqdF2U0JEFUtCr775+MqIPaSEudkoQGa/+BypZ6yljzsULUUTZXgoMlD8+b
Z+imOobJoh1roT5aoXJYn/WAhfahfNnfuZzUs8P1GlPnQyn88gqJhsXFDvALNFY2a11kWFeb/isd
H7rm1+WmRevCRY6GZPM6UwIwd+mgTh90cB44EF82jT3VmRVf7kSwAWlc5OjY1ixVYpKQQVdG0X6A
FVEyM6KWuR1/zeeB2AVattTq6FLnuSLu96DCFo/NY1Acg8al2kVMB5oxfc+b85p+L3zwHHw2QdYA
6th91IPUZNBLEDMr/mDIKEYEq/r3dvnJD7a8SErq4tNH48S6wauc6xXVbjaE8S6vqKiD/fdPHawQ
/dGhGt5HmVlDYR0CKwnpfyzjekp6aMxe7kTga3/zSJ86WZgCTZkZqTstHFCPUYQ7KFmLZIwlouZ3
m/rUfL2WEDPvYPpdneMhEJWfxQQ043yArCxCxtFursEgIdk8BTv03/zRp86aAdKwtYoY26g/Dddv
xp+2anhTESpA/1+eLoEv/E0mfuoCk2Wv0GpmUEh6T3YV4kbivoLwwwPzVrPLRtVVusikDwuIauh7
TV4uf7NoDTj/ndq6dO1RJ2HXj1GvJ08bcpEHvZx+uQV9MOal8Vxr9kcoLV7uUJRS58F4vd3MkM0w
SFjTnet6/diC1Afw6wr5tBFKnb8IDn6tv9P+XO5RsI3z6Lwhm3sLKvEk1O3Ec9Kzkj5Wxe+UQqxA
v7Y6SXpQ4JA8OK9q9qdtWyWhWaNOoLKibtMjujV+DszM5YEIzICH5dVF0U4o/++iDPruE1S/C0bu
MkN29xU1v//+yXzzInOJ0WgkLFBqOL+ZzmEe/rn85QLPUDhPz7UarOwt9k9lypDg/l0rkhuK6Ju5
jbkfhlUtwcCAl/LndXxS5+dslHyzaEG1f08H6TIzXd2si3TlwYaE3dS1gd49V2UiwbqI7JLblNNy
rYe5L7uoXZQXO6uitCPAPmvrAsnt5onS7M0t5vvLKyAghbV48F3al1raD5CtzOMkBEg1ia3sajZ9
pK8Wfw12LLeZhVAvTEPyR5YzF6CSTB6Lp7E+A7nd1kfDkVaola0OVaic2wPwnXD9APWkPvuWA0I0
8d/rNQxW2bqN2UfEjosUhAL0p8aUw4Cc7eUpFNCVmTwiz9k2DeKDGEz20UL5/XYLCGqZ99LIJLLv
Sy9pPQPIVRYb112I0jzJwL52HpMH582u4hjNmnfRsoAz1iofi5HIbgUCeAOKLP89a3ZXGKwbCcIW
w3V7+ukyXN9+9uqRKswj6v3QjF6af3MkXBgAKqrvxiYhYT8+lBOulfr3YpfJg+zUtlHGxkLLGl29
cn3I1dcEtauXF160AFwkoOBu2/INjQ/Da1veK8PT99rlAgAdu2aB8B1FhMlCeOdpddqfl5sWriu3
r0NEuiJsG2m0rmTwmybJz2kPIrDSHYtdQ1b1uokaJ4Xa2bE2GuusN+3wvXyXySPt8jrVV7tpuihp
CHRjSfe6sPxRMrI9tP83T2Hy2LoKydnBXCEMA8DPnXYoDta5vVLDIh7j8pQ+99/aWUweZbfqKxua
oaLRkGUvCcAQw1Q+qFkjyXh9vXGZPMDOXctcz3s88ikMIDLnpVp/6DJg/ddHXZOnrlPsErL2rEYF
BYo45ndDgTgsxWn6H7UzJC4heCYzebBd1Wu1okLGNRpPeQapaIhF1cFyhRL4K3qNDKF7D1R9kEEl
RMb7J/BCh9vqVQUw3axbwMqWaN7oFrBdTbY5fp37MnnYna4uoB+eW9zvw+p2DKtwObE4B2xwjC5b
rejjOVcvFdtyFAuuXpDJS9gTFJZkK7E38ZU/cJ5uOgQXe93sotnqb926OeRql3q9ot5PnXV0e1BU
dPnPgZqBrfaOn87gx708KNHuziPvjKWkgwEx2SiNi18mKiqcoD2YYRXv1YY7B0Ig6WiPtF+MkQfh
DZ2Sj8y0aKTdgyPb35moXH993Q8Qa4Rn5svdCHySB945molgSdc2NsFmB+pxiPgBbPlwufGvj5Mo
m/v3Rqvl6qIaA4bQ1+qhpecK+XokIKCxLbkkfn2TM3nU3bq0StIZ6EBhL6V+m603UCH08t72HLfw
QFXjaf3H5bEIrJnH2jm01Vu3W9JohtCtzryByCiUREvAOfkI2ENnDUoarc3VZJ1GkJgWEicXffRu
W5+uNyjypJthgG9Rzch7t1nXaelWEk8QLS7v3pCUKexE62LFpEGFp+d2Gp9blnhTKqtt//q2YNqc
m8+5SbaS1FO0DIDS0DUABsor2hmYwNQzbOQ9FVcyGkFXPKYuHfWxMDs2Reu83UCrK97K8Uc+/IG0
rb/qN2lff8/h/oOua6nqFAM6KvvXrX6rkYrLlvNlGxUAg0weS7fMVtapBkIuEvfKqX5SgxJ0UJkP
pWEw9fx/it4FlmVxrm0b9ZawHGFwOnZxe3R/j8xbItufDgoC1ITuf8voWURdccf1jJESqvbtEKnJ
c7VClly66ALP46nqClL2Y5Kj5da8bqBIYSqhWcoA4ALkmcnj6RqTlmNWsSGiL9opOfWAmHrgiqUQ
qL9mcXMcr8rXFXpjvySLvzv1FxsGj6zTu9ElLSjmIjAJxqAxOoEgONxfFPd9SZZYEpyzeDgdFGEq
aJQSGtFR89XxsVFMj9itp9X31feKVqBe+++opeRpNRsV8tS4vruBY2eP66aENmsfDCet/JnFq1lf
1U55kMycwMJ4PN2mjVWd5/ZuzPNHep5vd1U41LMGyqt7cl+Ko4w9WhAzeTxdSZZNd9VxjJqsjfut
9IhuhylkWeuhfLo8GIFN86C6SkdCjkFdMoZKSXJSh/M4SKZJsPQ8ks7ZNGNatXWMF53d5qN7tZLx
aDp5UCwdyFlXySVE5Dc8qd2Ym3WfJssYG+FOUw46rtzTzvO5BKP3zpSY3Q3Ek/EiiQ71f/UnPm2R
FmCBlVpuI+rNrRXI/d4v76rQOFvXVVw/DAfH0wLrdxnK8K8iW+N2+37E5bcDj0ektS9t03nz8ufy
wosa5vZ6qhGj6BIkzIExq9x/rFH23CUyWm6jx0OXo6ta3keW8+j2wVb92epDZkqQOaJbO4+ao1pt
sjFVWpQ5hrS+1Yy4Kt9ZNng5eMv66XVubgFikGzzgkniIXN94yRVZ6M6UMu7NzIorxWYZC/PvwA/
bfJgOT2fjMTIyh5A9u2oIf5SvB3tsjV72aoMsiBwb56wLhsdvVO2jqKYr4uckYV1MQRtUUl8XLDW
PEKuTsoVdlR1UdGEKgp+JoZ1aEEht0pmSfT9+++f3S2vq7ZocYcmxoODpGsfW6Pk9CNa2/33T013
VUVMMqNpAzJ77YqKOLuUXGWFa8t5rZUqiePW/X5Zbm4rJGBSUFT2kCGabqujLbnNiAbAeTAyL31l
t0hXWwTcI1QhEW60Py5bpyB4G5wTG5RsXYuqsYj1o7d16akFeydxQQqw3DBNcgT5S73zxRGEx8LV
c1JlzV4yNIPaoFkCiEDvB1AXyWL1NF7b4eLrN25o+jtIXbuZvelGVtAheGP7q2X/efl1IyFMw4tq
BEwhqHOg5qo977B45W4XixprCGuANPD4vdduk4fONVVa4NVZpZGruydtCSq9DiGg5/eycg+BNfCK
ta3hzMDfF6hMKuJ2yr1Glamqi3IYPIBOo7OuLVpjg05b8TNcnr0ksP36JfH2stHkQM4yYghhV7y/
py107LCdh8rJfbVeymMagM+lXj0LZNrpVX2P4ghFkl8UnRx4RF0F9XHV7tCZCpJS4Cd6WF/2nFwb
QZZ5u55veaKBLSv2EC0QFxM2cxmy1UgdpMijrL0Zt4dvuSqPq6Ml1BgtE+2W6u3a1gHbVQ2Va71D
dYcMCiL0Fi4elIPKmLsl4FCJ8ZiavaRPW6CCbMfRPfZOoNMQ/+9BWrZvCeIPj7TTwa8y9oPjhpur
eUoOIk9ruWvzJc7w+No6Mgo/wfbCI+QgQwMQkamg0gfwaMN6nqv7Xop1EGyOPDYOJCHzNo5tgwTz
G0BFnsk0jwLhMsoxV/sV54sAyqPi+qbDfbRVk3AxX4geku3dLoqw6VTP2EB4al0T+itbTyDF8RoK
ah84T1J66tr4w5Selg2UTGsFMKbmV/oVcwBdVD5yKJIkKA1y9HMNmTmWtyGw6gc2H7fC8O32CJ7N
2Gjfh60P9Ckc813KN06054m8tWBEzedndX6qt/O29P5QUn9NfxeJfmB17kE3Cl/WSU5nomjBA/aU
QZ9ZQxiGP4L4VfOR9vxt/MQ9TPWSR+vYhvk/qyzzKVpNLjLRmiq1Vg5JWHenLckOJtU8iwCIjvzS
ZUcWGeMeOD4dSNbFohYjJtClzHaek4mYvt62yZvTrY6kYEL0PqtxQcjetrYvcxsGX6lh5ULspgzb
7VHvQAag3ev6G8C5NwV7cs3Ra+y7ESZRs9uUvfXkqUseJ5cEa/VRJy+XhyyIiX8PBp+GTNRW1eYd
1WlPmsf6p0pWYC2IHzyar3JtfSgLigMYWe7GxJq9NTWvE1JNgByB7kNmgYIkyt95/jSAdVtthc0Y
wFD+LYJsnomvxLDyvSaB1p7s+CAYD4/zc5HJyMZ1H0/yI1Ftz+h/T9vmg03X23LZzU2wGjzgr9Rd
AsrfFG+SUNhTtO5MBvvx8kILvOc/YD/g78dWb0g4O7ea8gb5HY+MD7PsJClwnb/b1qdlKLQGot8Z
ml8LzdPTu7Z8XGQ2KooyPMSvMovUIuWE939vCrKouU8fId1FOn9PX1rH9DSRSFrnJloDLggUhjUU
IAfAK/29ccoiFpZAAkFEFoBdirI6+miepeWnomQGD/irWcEgDtyDNOMGvNnXRbSfvuEr7dV8BAtx
UL2DrumY+FJGfZEZc1cWli6F0pTYwodA8YsNenb50QogvKWZfnK9a9ppAUTsxiP77T5dtjzRhHIn
l1nLrW2bVRZZ091Q/2lymT6ZyOa4tOM01gaeRxRM3vKUK7qXLjFCgSSwCPyFRwBC4UXPCGMEGmFM
86fN+ehtEPNVBipYkllyABZ1sj9ufPIaMHTh7aXFaljlSZvfNeVum4aTClaKy1MvmCEe71cqelZ0
6tZFnf7O2JEsD0z2VChySh7ol1ZTu0H0muDsrr8nHSjf84AclnvkFtuXna1ujmQ5P4HR8hx8dFSt
2YTgTjjWVqCb2oEN2gMr3Si3AYpGUdQ/35suzvXdhs3pWo1ISCRlmDpzVOfO7WLIUPSipATPumdZ
cwbBXUCVO2gVbXjq2ZPWqAKHaBA9Sl1cZFSci/fVSHtDAVoqudmunXAL6JV9xfz/aSRola9cK7g0
Si+Mgg1Y4dxbMUylHlOAc6fjXhWVH+caLPwg8z1AhuGPjP1NEER4ZOBU1qToFHgKytu9XHe8TQZE
+dpHDB79t02qm2YzHi+cVDvlqXUmhnlnLjI+A1HznItDRagzp7roosqdD8mCq7tjDVDvlBEJfv0O
avB4vyVfqrncAC6lsFmN3jfjTZNVPrFGf2FZUBbF8bJzfG1WBo/wozrS7vmKB0Q66nmQzvoKHqO6
u5+oUoVl08tOdKJ+9on8FBMd21yzpIWg+pwc1vUpn8Emm4ZJLcsoCwqZDJfz8gEiySOrlz6qoA8G
2oz02Ebm23IY/DaUnRa/NleDh/oZqw5CGQtp6wSvZd42tU/TWkmyjqIJ4vzbSnsyFYDJ4BHUAQh+
Az3SqTJP3SJpX2SxnEPXDnNXPSmAY1lM31peKVODtZC8Hoga5/ZsNafuCqJbTExXelldRFXLgrRZ
Jc0L5v0/oL4ktwk8Gms7ZPiH9N5SzK532QME8dvgUX3FMi+a01k7S4zvvu8aJ0NksUA5DwcIH904
0mu1wKl5XN+yQfGxBsoE8EEagWs/8eqf5jUL3cPiqz60JpqgPo3n4U37IXvpFCwMj/Vj2ghlE6tD
l00Fjh1wSDjKcZbWkIua33//5NWWojlJobrAWPerv+KEy9b6QJOnb64M59NpubW4b04U6X4azTfp
sfL1t/mIuQrakMne0kXWxd3dUzsbWYskQZTXNwT3c9WWEYALHtWM/4D70qqcMxPFB7VrDT+mpRjx
v6LwCIg/PdOeE3ChsbdKJfMEVo95ubJT6S1EtDacwy+KbVqDs5u1QU9TWt0Obh2UdJUcQgXxyuFc
fkUJ1UhUDG0zyE1S9Dp2v9a3UMPjj5l2kFjA/rH/TcQZPMwv6zKImtIJQnaH+ZD/HEGcDPG5FYpk
xVH5pgHwED8UN8+Kke5YwsX1rGTwDPd4+fsFpsXD+orW0EeqTUOklOeku1tyWxK0BLPPQ/oGMJxs
qoHttE8Ldih6Q/eKBnnQGnNTOL0ENP/1Cd3gcX1ZamSrXu64vrSDyvVtUdKgzn4YuuHPdJYMRZAD
N3hIX63mpQt8PqBYjbcc58MyQJMxDZA09XLLo5NHz3joPiYH+vvyqgjiMM+oR5neZgSay9EIEKGl
pXduZvn1EkEg2YMcc0CT+8sdfY2LNGzt3+GRppNhdhU6mo57ESPe4yCVClYqiQsKCmsMXrt2tsaC
pkkx4eYxH7rMUw7KDcIJiniiNqLx8qH6ecQeq9SjhS+9Guxx8Suf5Dy/du18KmiTRstxl0htwuQP
sw/bg+Gpfn0gcT+cL0+fwPx4MGA2jTYrWnTE5go6iqeBNdGyPicQWLRQO3S5E0GY5IGAY8FKaifA
Aq1Td9wSJGfMByYrrxe4KQ8EbA1FrZZ9f2wbMMc4NL1307Q86lSLCyZFPIjmae/90y4MCGyXZ6Tp
4iFQj8PZOtmRduhqrwgLfzuZHzl0++7b0I1l2oqCsMZT6+G0VxKHTCmiD2CNhfkwlNAGvLweorb3
3z8NJgNDaKu1IKFs09CeVk+fZGFeFGh4JCDY7qaWuHMape16mLvpNjdd0GTQc2kWd9mG7K+Gmy5T
I9a4h17TT/a8/kKhsGe6wLhu27NLOolpi6yOiwybk7mlXgNsbNTnTgnIaF8Pcyl5jRDZA7fz532+
rU6ld7G+3lZV6a0IAIMzesvY+WxbJQslePOAdN2/V0pd3DGpKSC0TVXedq3j2XQOoJXmp1p+mOl6
HDMnGGxQzjDqMfuqMU9lrwSbpQTZRO7qefDMgQTQ+IbmG1AQpgzyKZhcHkc4rwMq7wwtjajb3Swz
G/3SgfaupcjOdaIOuNv/AsR1UzVGGlUEUEWqRMryZ22+KbNt8NjBVreHtLfx/Ub4V4P6VNyUP/bk
y755jE1w2dEEVsLjCJt87HMKUq8oHUYLdjHlsUGyoOmr1XP6CdRiLJVkXUXztf/+yaf1quimdlhx
d8uHU7sYR3uD9Ctzo++NhAsZ5Y7k1u1uitytfpjaNGhM66rNz4b5rlYykV/RGPhbwpgX5gy1pihN
Mq8CY4BT3bFKlr4QRD2TiwdLZVaZa1cZ6qaQM4bSAAp2JLW+ovstz7Q3WoWjoRguQ+3oeKjP63P2
PP4cVq+91aLkVvqQK8rA8AjCCm8ehaoVeFxR71HLWWblyTKhehQbYOSyrc2r6PuUTXg+lxyvBEAT
g4cRqipTcXVDj/1hPVSKj+Ijekie1HDzW2+6XyBQhTceKehasEg8snBlqz1NyZZFFOUVDrQHhlKT
ETgITgo8oJDqWTfUCwxgVerIJTSYnS1sEcJUGU5GkNo3eFDhoqRqBSJp8BXH3dOe0qXPEMjrA3K/
J3U1HLGu0vCyRwqcxeAcfmkdQMUHzFRZ37HlMBI9GAcZnYaocc7dgbKwcsew4Cv7Q7Bb+5195c5P
3/tyzs0n22HNMiVZhMKTqFqVkDjmoaSyUhpB0OU591q1TLrEybNomC2/6wnqYUdvdJbDUn+4jWT/
F640dwDorHXcchXxVr/rrpOTHiU/q10M0bjby9bKtxz055K0oi64DfBYw6btN3Xs1j6eHKdKzrnt
aBRPRiSz+qBTywWQuXnIAHQZ8ASDHaXWtWm77hNFW2vPmtWq3zxmEDV9zIvNrI+d2ld4a5jW3ASl
ljGBzR37hj3MbnOFLE1t6Td1t0AYwlHSbQKQsGQqmMjsdM5tM3ZX8NuxYMqrBYNctGUuX5zNXWyA
f6eEzIvXOjl0gAzPLdy2sA51v8yZHWS5s47VDe7rwAobmtKwM4BZSZtIDksCm+XpA+fMmEjVuBnu
mNMfh83BjHpIhVqyR1PRkvM4yNR19HwhcAr9UTutL70H8fZQvZ1O+imPQOUdynICgkDF4yEn3dmc
TnGyyJwfO/0wgZ2lLbCsQys5LAguzf9BRdbIv9k5OgAB2n06tdGoqn/WkrxY2WFpga4B1GGYl/fL
/i4aDheprNJMcHdCpBrYHXMeDUs7NEnmk1rii4I9g8dC6stSI6eHdWmzMkAu9t1ald+XP13UNBeq
rDIxnXpfibq+b4prS1atKLJV7iwy4gZmK4UNW8VLRE5xrfw/zq6juW6c2f4iVpEA45bpBmXJku3Z
sCzLZgITCCb8+neo7y00GPGySovxzHhBXgJooNF9wmRFrdgTON/62crmpFPKlqxDKPT9EGndNR/2
Vs7WD1cuJCjhz3kLVQFo38xBp1VBTeqwNnYFKzaer6Iau6agfB7wy+1/8ls9qqnfH+Yr9ioPoGNE
2M7EI3vYs+LYWJgqyrErKtuBOn5+LBc4xqXkqvEg9tHtXTK2Hr8eUB9S8jxviqnJU3HKh2cAZxmt
/KS8nvfkO7fu2iqE0MobI5mbHCr5d8U3ElXnInQLH/Ck7K/1YMYiKB7yJxDWxB4ZfeuDlEBmMs08
dGQhKtxDs7ogPs+8gPMSRNUdRtTW9K8L+sOQaRBNaEszkUgNIMcrvEg2Vxbtw8vRvPV0JZrhEjml
1GFFRBwgcqX2A9nmW0n3amlbj1eC2iBggGeQL47mIYcLYVFOQTdQqO/n1bCzcW8EtooNbPuyNhfe
F1FKfpqLdaiTOb48NltPVgKbEnNtBNAiWlhSvjheKRLfzovu6fLjN8ZGBQGyRGvrcqiKyBJZwQ6m
KQeI2s5QPYsK6Qi+Awt63yc+KZyqOEDoINlVpnVZNMZdZPkw/P2WQFSg8Z24jMCvC91QC+wQ3nX+
d2AQ/Z8yErf8VkY6JJib6GsfqwQ+pGL7OtOb6ZTnenbmpSi/j40z+bIx669Nl4oaRGsiG1iGV+jj
c+LZQZHlO0tsg1ltqpjBUc+LqTMqKCU/ixAkfbjbj75+qq5XXrUGbfzLg7Sx4N6zrA+h3s1ct51U
M4+TplmR7Y2OX30RnGuq6MAkL5vB4Kl1tPo+P0FEzYT0djfv9Gw29sH3KsCHn84SmnetwE9voH9r
SvEySn7ORVcFrci+fW14lCPcGjhkz6vaAnnSeUm05XqwzJ21s1VFeG+lfvj9lTWO+sI6eQI5gb0L
3ZunybgWEY3KeE/+catzouIAl6bsqnbO5AmeQKF3FGF128ba4wDHyUftpTwZkX5cm8wsmL5GuTNV
LUCjn+FQn7TW0dRNv3UeG4BdBVxDLk/J1oGrggIF1Rgbi1yeMuhkx56fQT1+vCrPSTgGiwfctIBt
U/e6B4XZ2DNVnOC0YJPMqlSeukWDpxoJ0uVKX76mqWWq0MAssW0qqbac9CWy6W0/PtXe/NWRWoP+
wwob7bEeRI4VZvBotVJIz9YtiAfF6zT49h2JIQlwbCDO6u+XXige/cnOr0IErVX+c6gxWvUPaOLA
UL46eD0U2+agP5ErLyQ7R8xGeUFXTvm2bmUibHxaLsezUZO4d+r7rvJggAY0VKWHlxfbxvaoggM1
R9dKAGgRo/OLrYVACX7tuco53zVkyWQr5InpfPYzCgnLuet3bmIbMU9VSGDWtBYH3EKe7Bv7WcT8
ukNrJFobmPZbCir7CW7Avohg2rjbof18oKgqDFjNdVWshbBTrh+t5ns1vVweqI1opyo+sET1REBE
W56W8wwpQOPo3bZthGsIoPNGsDpFXAG3JH5eft3nwU5VkGDuWdTRMyJPujcz360X60QTDQrD0sp2
crDPjy2qigHayeiIsZ7kScAeqG5h9ev6Y3LfT78vf8LW85WgNzq26FCWkafSRU/svq8qf5JlgOvi
l1IGqmID65lkpTbhA/q1bNWMB2dXwmRrFSlRrc9Qfiy7GQt3pBEMvp+qcc/DYWtYlJO8SfRigeiR
PDls/mOCv17YrPfBU7k3hmnvbNp6iRLWEzdrd0xGDE0PdKAeLEA7lflB8x6/NLcqPNCQMxdcYuhH
QOKtAzw5w3K4degeQnDj96sAQQbRS+r0GKTBKuNZr2PRTaPfAn/EC3tPcXzrJUpeDoFN4O4pYqzr
k8dMR17S8bCzjRuZNPHlcdpYRyoYsPCSpJwKiaSnepq1zu+N58sP3mjEUFX2z5hzdPZASViTD9uC
XzgMOgItIDTq4+Jl3Vkh8fr2NS8WeFv8+wCvRpgjEEbliXpz6IkJynbdq1HhRN35nDWw/ntcU1Xv
T2qe5soSn2M+uIASo+6IO4btGwE/798xNjZVFRvoydVxl2M2TKHHKGb7nfHqNvYX51oNbLv1CpgV
YDnJJuq97lks485BuvXD1XAGDFpPQKU6QlmgQU5BZTDwvebORiGbqog/Rtigt8mon8hhJR7IYzmf
odjErlaiVhss3y0RenZ0eaZRwf98qlXsX1E7fS0aCO/NE626uxpyjFV5aiyW1z14R7TvjEB2sjfu
c5P05j2Qm5ru+nU+Vxl6ixDjYYNv0TZpXkuo5U72VdKPJQvbZcxnEsxJmYwsZnUxpwCvtk5WkIh6
puig2zs6nnzWczK0fyEo2ZBfaeFSHXbLAv/zLXWG1IJnhmmU+RD3wyzYFGRNVZT6qR4zq3hLMAv6
DStHmb/qnqymIR5rbWqbyBrmSZMRK2yrQnHPKvtaC+cKIjtJQAph5tflPDg2LAthI2g1MNUh5fJc
JI07SH9keZIx3ylrh9l+CzWH5pUbWsUrH5gBd35LVv9LCPJ4PCvc+zq1MtMO8wbEbBGXFKBBtHwK
IxBzRUMCG4W4HqbclgEOMtLcpokFAwF/pLno7wENGSzd57bpJN21JmAs0IZl6oz9jWcaPLmV3BwB
L24G3bYD251KemPa0CCGgJP5VjTZCpVfEjsYjUST117eh5mzTM9NYmfBkhiZe9W2VQE+Ua5Z1vgE
fDK17VDXnY7PQcW7PJluBnc0aXuFjhGaU4+zMzt0vO+cdrbuRMWWiR+EzhevjQhpUXP3PcYqUR+B
MmHeEuMemVLiuw2rrQdaO94MoS9oHk79dZcIzSIoHfTacOPqvLbLyHNSPvxOBbVRFaFDZ8virGv9
BBIMJeiJ5VdjA2QtDwkqNeZ1nk+ivpPwlSt+LrhDVN+kTGFV/4DiarsYQYv548WpZ2ZmYBXYvOI8
xIjM4xQ4bl5NfyitlqLxKw3FxD6QZupYL0DoZEsSAcbiAdlpENvNOvAZmPBImJeUObHeWZnX+i5Y
LvrgV6VrdZlPpq4sDu1oQW/+yeYdrawHj9lFCuksC7IPIofao+RSrwOZZakLzdelciHQcTJ7PntG
4IJRAkkb1hujV96QFIzs6kpyraXLI/hgY20c0H2Q/C+BDTyQS5nMaFfBW57nLDsSQ6OjG5SGkznV
2ygYc8fI0i0n+6sNc5YCW6Q5zjD61TRxWEDzlMxZ1LomI2UT5YAsku9VQ4Zew414wZZ7NWS5q11r
VWaab602ZFnut7lry/Kp7nHK3Hd1C+RE3LQj5rbTjNF6Y45bGYbflLqHavZgd/Z4rZHRZqgj9B1J
0TvSWy4s3y4gVNkeuWCOXK4qAVVk4pcy76YTBeKw5LFRNpYBSP5CmwIQYQET8fSU5WkFwWTZQuQ2
bKtRG9iB5y2FAoDtmC0Ff9z2MssLUcMbJqjMJdLjxCcI6AEKqEZp67lPRKa1xs+CphrTz7lscvrG
i2Uqk/su77AEgKEW7jxEjVs7YPnxjlGnOWj2ktr8tLB8NspYIA1cnrg58xHYsR4+h8MDZXwuYcxQ
yIpA0IFBSBomizLXSg1V96FmQ9H6vKfNQq/71rFBxiGSQjEd5Pu6H270ouTcuE0nfeGQOwH1C789
6Ww4UPq9CXO4F2DAe0AG3EZ6JotnJorylnezSzU0KGhnsb/MK8nSxU5hJdk302lpDWhlLhd7jBmx
anpHDB1iWWFSam0BtQJLUAmDla7MLYqhaZZ6KP2G6XPTAyWStgnAPJ2cl7wPaAGe8DeWkmVk/pyj
1zmH2NxIDWytQ3tXj6zCshIjYGPWudeVVggJWzVopY1OIAE6a7orPbOEkfpLkbYdrFoHCjoreBGa
WQPPLCy30WFDIPlrhTiCXQM6z3A4y2Y2QSrDMQhlTzo0rAVCx+wosuWiLSZZ+4RQka7S2TNv/mRF
q5uvM58aDlgN5xksP7oUPbrBh/5yDyHyVBQIHT9PZ3f4h+AoqpvQowXrYd2QQt8fPYAMHZMidEiT
iGdUppCP+ElFy2yK+7yqksZHS3wwITxFShOcBcBTuHgui8kTme/RtNDQmioqzHDZpyZ9cDRWEN1f
dMPGed3jxuhOvmnmw3RFbW+ZnAA5Z1+X/qTrZVEeXavq7SDxSquGMIbnpVhWU6cX9E/aV/MdNqBk
JiH8dzL+h7CxzmHpZ662Tp2dG9AWT2dQnUVh6SJA0QNgNr9yOrPsASr0BCl9T2oc8VwZ3jS9JTjj
+1etWxKO3s1sUUhZ9NQ28l+mkcMTJFhRAFXjW0UyNpNPuMhqJ8Q8th2mngA9WfsM6APjjXRuOtwW
Y93MUU5aTb5MbdVCYWkscUUAaL2uV48y6RUNu88bvW+/DwnnywiAY8HkW1F3CYyW8Cdrng26oE7u
Q8GPE+rXpT2lP6aknoxnd3IQz36x6K74mfcLSDVF1ZWJ46deX5snkZsMmwC6IDPuORojOoNpRjUO
4mTDzqgY/Rne4bwLndIu5XNvtXVh+RA85WXtS6eUtQm/mzapMLZ6iiKhplWVFeRGVmTEz3mHyq6b
W92EgdRk0cQ0S6rkR28vEktozipnlScxs9RnU+KZB7ucc9C+6ioV/WGU7cJPTl+YRRmWCdFz6Ijw
bJ7uqsyAl0iAkeLeun0YTUN9z7FhLhsx4lblj6x0R+eht2HfaIbmaLSD69vUyvXzIrJsQslmnJPi
QVSStcfW7sfmea7NgZ2MRuvdB8Be7A7iGqxh3sNcFZ7oADmpbRzbo62Pie5TVnJ4CbK664xvyeA5
yZtRO7X92JWWzccAq1N6AwjJuZjvh8r0Rh4ts5Tek1fqJjMjrIaJphApybwOi1/qGYNTt1e2GkgY
vUzGJ9e1CQCUky5K47YdYf33NqdJgQt1hqROh7MmNFv7t6616sG7b/UZdDm/q9Ksv9Gb2YCNWGdY
SU1xXibLcF9ZHu8zfxQtZ7ADblB/P3h6PWt30P6tGtR5eOuIP8niWub1YuWzafVBK21paA9VMVSe
99AB1kzCnaR5I2VWbqrZXJl9RSx5SifNtxcaiD3g0ufEDKqyWioo22SVrusnj3S/nRaJYwGfQUHP
QqcvjWc+L+mu2OjGfVvlttAyGax+ILjXOQEwWFOk+e1dEYpj/xMOISH47gBlHUB23hm1jVuTynJB
CGVzm83a0ZHsJyGku61HmGBTJvSdKt0G0JOqvJZEZzJZSqqfjAFX8LU3hq5+N/n0YMfixvpJduot
W5+yXps/FNCFHGwvp9D2x/nkBlRzND/vU3gsUuz4l9fY54VsOAv9+xV1UXltbZrilPDxbGr+zG6l
Y/nZ8qvfk7fd+grlGusWVVqBu49XlE9j/Y8NDyhzj7698WyVuTJXZTKljQXSD1g5SN5Oxvirm6ud
Kv/W0xX4eVGwZUynzjomnrzGKRnIlB9o+ufy0G9UiVTOigHQPOMFClEGnPrYABY4aGaXH711uVfl
qnuvMXWdoLBCDsW35cyvaUyPWqS9mDTAdTVK4z1c4sZWolJURO+NhfRQI7Kz1vDt2nMDppv3kiZX
FklvGy8BHbbYgVhvTYhSkBpcIugyYMhydhDtQaCPPzxcHrJ3yaZPalEqaWWZTVk6fQ77nfP4o1pR
A3o0BAMAz5DIfVp+TtAkuzPO2qG5JvGqG8iCPdvarQ1FlbJeoIHWs7EXp+KEIoEZzUcBx6as93Hs
hSlMFi5/4+Z7lGg3Ep7244Rv7CLtKT0aRwzg7FvYtqCRFuyVDbcaQCphReddbY8ePoeHMFrI/f6R
DDCjgi/8Cf+GMGUWgSfHH8xrdJp32gJbBSaVjNLgOpn0NhcgZ2XaeZB3NIM99SrJCYcESKvA5+iv
g8OGfR+yqM/CVY1oXyf8HcPyyfJRpa6bHrDbNd09/U8NVx55G+n3+XP3u7tOMI+roIsb6Q8ZPEst
unPWbWwhKoGld7XchQcl6lQyHu2HuXjZWSgbh7a1/v2Hkyc1cQ+vek0/DWfz3MYdjrj6Fa2vq/fj
eq0yN9+Xx/L18us2DiFVAbuRRkN0G29znJNu3i71W+VYIVCL0y7vY2vpq7rXWgHfu2wU4gRhzt9m
JBFhJu6o7xG2L1e89SX03+NGa9x+NBvnUTtBssQcAyia+n1JDuiy+2Ak7iz2zdWmZAaZR22znWyc
e3DIpeisZjJs5+vGucafnN51IdrrACMP8zWr0YEDOBCliPjydG2+XdlGTNNZEsYxlgJCPHkd6jfw
s2PgCJyciNwldzSCcgqsgZF++/19Fu3xcLeWu5JJJNUiYcSA/pBNhqjs/nGrcWdAN56sElycPJWc
cGyMsFOaql+7FrRbz1UyiMGD3WzeFcaJamEmb3ZVd7YaQSqNhaHYIzvRZZgCPXDiro2t1/Rs/yyD
OSDxfLCFn5UHc6+zuNUHN5UNwc5pRrqUtSfjybpjp/IxW7njsYNSezDqYJBP4boreEN0eY1tnPQq
saWtR46bFwauzR9FfaISItE7wK0NbBs118n6sLmhxltqsA3JTsUQ0B/NI3vSojGof7GX/F4P+WEP
/LSxGZjKZuD1KGH0gEqfOhTOsrYJZ4pRmqFRl90aUDK6PFIbW7XKdNHZzE2yVO3J45V+6+rLEiNE
gBlA8e7UrjWky+/ZmhEl6Nu+b1sEfnOaTXq2DZrDyDqBykazSxveSCVVhguE3HTOCqyxKTBiM2Bh
Ugde5beV74l79w0Vg3hdY64XNvWpNcN2T6xuI0pV0oiWopysu3hxA3E0TXus5/Rr+4rKFkkW3RYz
tSuA7Co/pSKwd+UcNkZL5YcYaT2WLSo5p1Jvr/mEtlPiT733AyUMlANTuEdw8s/lqd+6TqhUkTan
ej+gDnRaHoYoPdaxFrneYx++g0FxdQxWEd52Z6FtIBMpXVfgh/js62QAcQFvWw+3KkqjwQpWacUG
OMHqa8hTqvJFMvgera2P9uTA+CTXQzfdS8o2AuWdwPXh52tZV3JnrKuTbZwNNMQksIdj9Xh5Kjai
XRXLHpFTtBVcUAHB+NHY6MyT9mrgzimpdgXwCIb5k0yWKoHuVGlJe/N9+JPDauZq3fLVQHYVnagP
tbUTGp/Tj+h/FLJLvZ7GBaGxnOGOeRSQ7BxO/LCXK2zt8iqJZExZz1yJaZiC/1cLNP0S0nreoYnb
G+9+7+KxMSMqf6SaLQ9gwMQ8CnthEZNQ6ZzY5AuiO77jfBEaowplO3rjTjMH2hhKQI9JQ787vALr
Fi2SaM6TncW1cWCpXBKQbDmFFKEJPr99tLOHfqRh1aaBZsDU+eVLC5gowW0sM4yMmnY6sc5CO3oK
oHJ8tGsY0xZGePkVGwFI1PO9Z/lkTDUYKmz0bdTL0uKXXexIpG1lXqoCdeHYWjdNM4gLNDeYT+bE
TfyyzOX3ipj1N+q0hX5shRlQa5nCkcBxQBvSM1+K7mFgznKbm2Zb+hZBA0Vz92AoW9+8BvOHTQeS
VgN6Wp55dCw0itAKBqQJfUM5iC8OqrIr2KmxSNsCX8NtG6is/5n1m3x3y1kzok+2nPc7/Ydfz1iR
JFoxTuiIhsk/HEK+aeSGhEfu03rm57F1f3lpbKxwlYHioe+QJUuPycsM+J8lfe4vC7u2IDIRsBld
NUv7KrhJZaG0CcAotemaEA1KDusdzb5Pjqu2BAfafe/qvJG6qLrUXm3klmAAN8nknHoZXDOevzZS
63b3YUrgJ6qxpEDzoR9wfzQt3wX+xgS2Rsgf3M52VtVGEqPSTAgzpzEB4ubkacOh0J7t8ZTZS8jr
VwrPXG2vnrE1Suvff/gYvTYnMcB08mTJ70b1R+xJ0m7s/e9nz4fnNlPa9XOH55ZAl1Vnhl5uI+PS
2tPo2Yjq92LGh+c7TiPaTICrlkkI42jfK5RfCnv0L0/x1tOVkBZAAi+cu3lUTum5olbhu1MBXR4R
X37+1ugo1/XaciQ1WJ9FYJq/LIB0CoiRQmLqJXX3MveNV6j0kgIk/5FkVRZxzTWxXnhQltUdVK1/
TIb74/JnbAyTyiepZ2Dn3LqD1A6ZigiQh9+UOmcA552dcdpYnSqjZAI1kJCUAWJF/to0Fo67M8Fb
RS+VPNJAPApYAFbF8AiSIQ2X9ro82E9rCqSLqzrYvbqtx8wnG7jKI0mLMod1M17UR+Jahn2QRmiM
P6wv0sK9zXvrYqArYQwgkek6Sbq+BdZ1YPJlMOh4l+vhh2lPrmcjL1UpJABG9FIAYxGbB8T12Yum
GOqkh93WzMZZp1JHcOfIDAG14XgtniVomsfj8bcMchN2TaiL3+31QbcSYJU8UrSWYYOFUcXwlIuc
WB5HX/junYQvUIWmwt7cbzVOVG1pgJfaBhkpi/+XaJdRc/Ob+W1coyAIThRgfOfxkIYZqCCoueO/
9r7wPaH776ojKtGk1IY2Kbv1zWf3MJ7+J2Y4B/pP6zCF6//NqW/BpJxF0+oQC9HBsA1SiFbsxdfn
c0lU2olTZ5bFevyAddlXKCq734AgrQMBbkiNl+rt4fIetLH0icpDKaiA/gZwk/hUHJavKxtz1Tgc
nvLdifx8GyIq+YS5Hc0Qx0nkEaiEGdT1AkemO2nz55so+Q/tBLJ8VgpWcdSLx6kUfu6BlOfsAKU/
zyKQ5f77eBcQi6ZA5SVRUwJjp4/zXTG332uze3R4f+U25EeRTg+XZ2JrlNal8OFInieRzUIUSWSg
uErIGym/fe3B69b64cHLMBZpzUov0ps85GBksXan4Pl50ks85ZxvrN4acgNP5o52TXX3W78i5Ern
pZNuAAGyX5c/YKMtQDzlvHc8Dyhbbtlx9VLDizcU9/NTdXYBWjjkwRKzW+hzHhZkkIfltbjZczfY
mBCVlMJt7uh6Ie1YuuDf8dGs0XI0x+Plj/o8wSAqJcUcXECSUnzTsgSNXYeQwroeHFjG9XuH9Mb+
SVS16kmj6QweLqAjoXuAWgdEtsaw7/31ELVDEemjj1Q4AEjLd33Up4Ppam8H3UgQiMpUocAOSx1G
6XH6a+xP7zV910fjkgZLaHirovsOlGJrltZ94cPqBuAY8NZhnSUJkiQAgEv//fIMbXSbicpSAbPA
cTq36w/1KsF0lZ+rEj6e0OQZYtgoBMRv4ecFxKWvf3fu9wigG/uZylzJhN4AGYiXjhBNCDIPwLvU
XAisyKzHy9+1NWLKfuAOxPa6vO0PDeXA+LeuHdljY+9obGzOvLIpLED8AT7qikP5grLubfOcB5UZ
rdyb9eDaJWNvZCFEla/WJmFk1Kn6w2pffwO4pA48RQGfSlnfOgcS6sd+77a09U0qpaVYAAdyNbyL
DYH12z1XZw1m8MyKl1DAB2iv4rcx9yqVpWuHmVlt0x+8qoZmqZ7j2tfz5W/ljdbfL02+qmedZFjR
Y1H3h8IR56zo/XbZW1dbv37d6T5EYq1P3jBm66Mr9IedIQTH6wC9jOjyL996/Pr3Hx4vnIxY8BrJ
TiCLwJQbtJ+Y6jY9QPFrOn3tFWvEfHiFDsE1bndZccr6DjDsf+pkDIxmJ9PaCDsV2zd2mUZ7SDrE
KNdRAKZp+nb5V28kKapG9VTniZhkZ8eEkeGWlyW8a4Aov20NCQVXr/8DfzHvxikXO7j8ws8vMkSF
9s1T0jRmZ1m4yKTH/lAe1oQRd6evnYyOctrTvK+JVhtarBs/HZNBNzrxm6bzRbIzYBu//z/YPkN3
nLGavbjtTiDsxGz5m1ovS37fVBVk645DtZPSbeRHqjL1COUwDZwiL05768q0k28u905p01wvXXrv
SL3/WmiogD/L6wgfoBAai+yXleO6L9swN+TOdG+sLxXyx5y+GnW71uISdqakzXxZVn62agBTGmht
70/ez8sLayPEVcjfYIKl68EELW6L5yntfQOq4bXzRYU9YivhbVXJwosRETjQufftMg9T+LPkA5ro
zkAjqB7elb34MZfivOhVnOjTd9tlQa3V52LmO/eVjW1ARQNOI29ajow2hpcdNJ2/Ffz35cHbmibl
WF9KkJV4qnmx1ehRbtR/GuheSqAoEjmFsqiuYcQh/cvv2poo5YxHSb1uhJRabAMU0JF/upqcxLwT
/1unrYryYy0bpV0mXqxdtddrU3h1n2ZwZ11lEXYv+RsTocL6eGlYJZzmtZjZxvdZWney7ndyoI24
VyF7AoqUZuZJL9bTmQMsWGjFTzrZ3k+wrdrar3W7SAIO2tvOPrP1Kevv+HBuwaOUZHo5YJ8ZrF+t
bv0ggu2UEDeuKSpeL4OyVNKI0cJMg0I2wxGc35mWCIT2cnkpbb1AOdZtbpbEchCU5pCE+OecEfOg
VXlIhNi5ImysVhWhN2YOnHtz3YuzXNR+Mctn3nRw37W7nTLB1vgrV/eBjx1Q+w4uWjiu6vKmtvYy
wq0nK0HdeYNNu54ncd8lSUhG2GnI3txZNlvLVInieZKZLk2c4yBEQ1Wjfl1mep8x55pbxpU1JF/D
LRBVVrqzWpNUUEOMU7TGEsjuuQJc1WEPcLGx8akQO1qA9DNUmhW72gQHZxgo1CzI66BtWUDyNNbz
vQ/ZuhGq+tEV6dOkTZmNshyYge55uOn+ON/zK7gq33tB8SJe+KN5bb+SJPwi3ICogLysLHiazFgC
7vMYEhCvVvxSSL4NIVyUyOpCGl2OxI3loCLxdKfRi6K07bjUB6g76hn4muCCxVObejfgno3o1Tfm
zia/gaom/8HhVTP4G06BrHWYaiBNeBaPw9yHnuu2gZ4NViiAeYWnlgBi3aLjVZ9qZYTrOA8KDqV+
S7PloTHS6qCbcwJvVq08al7nxlPuosggeYtMa/QOl8dmYwtRkX1GBTHSdMQSHrL2doZuGuuWnx4c
by4/fmMTVAF9rlkPVkZwdkt3vikGE2aErbH4CbgtqyfQ5ZdsfYOyl4CnC4NriZ12IQkyxfEuX9I/
pOz3pP029ipT2U7AXE+LzC2QvVnHpftnYXsQla0HKxeCBX6JRV7ih6ez+SpJPUD3xNhZ9Fv1bxWi
R72UwocJD9fPcDCHrFd+jR6cn4ewo99JoDdmV8XqAbUzWlBpSGIy2Tep6H42Ixf+Urv/5Lm5kzpv
lUNU1F7TOGYlwUmN57s5lqEXszgJlzt6oIF93LcV3ZgLFbDn6jnIic2UxDY162MG/mk4GIMWfmmJ
qgA9A/eitPLqJG4E2NsTdGi8n0Ph7c31utI/aeuo0LxS2g7EOBYkAktsn+s4OdVL+P/FqQY0CmdX
lWTjRUpC4HWe1npLpcWzs/iT20RekX4t1/gPTi+HJIjXtlpMtdcy+ZVPfy8P/cYpqoLzGlo6jPbI
IZey+b142kkWmu9Zzh24vye3maCUYBY7fYONC/h/EHooavYrRzdu6yyGstT3wqiiMudxPmWRRhGD
dRZBo/z18qdtHGwqYK/uUCt0APuOR630wQ73bXgdlXw6GVoXm4DUXX7NRmioeL0xtcY+40yLizE5
LF4RAWa+s3K3Hr1+2YcEX/NKLpd2xIC59r1ewNnZanaujRtzoULz6iwtGihBerGTPTuQmWzYqfde
rPz7QsAREw/J1/SLiYrPm/WS2yM0nmKTCtuH7lZ+MqeCP7g5KPGXZ2Dr5qgC9EbD7C0jwU5bl/GI
Lrh3lUdaUJUxjIvgN7iXk22NmRLetpa6SwONgHgyO/Nb27rTNeewg5gtQ4+zVstREhkExDE0WEp7
mfa1LOG9z/NhFSSTAQIQ9IdjiIPcQwLz3vDyuxR2Qkm7J960tdCUM9zRcNdoLHzZYIHdP7SkCUa2
B2raikPlHHeJaxjVgjJVxfIbS94kYgygueMb5cveXWDj96swvNT2EscoUKsaTAADzCQaMndn9Dfw
mUSF3XmAA0Gmok3i4gQnnvy8Lq0effOYorNBjk5oln7RXu8tso3RUgF4A7Ai1bBWq1KApGn1Q59w
lED3xO2to2zp4Wsh887L+bCoGDRNM71u/hsyzQnirfiqy+/Zmpg1Kf3wmqbsnSaFS2OcQAQLmvGT
CPS6e7v88K2hWl/64eFaVlYE6LIk1vWj0YxRySCJVEFmxg3qTt/J4ra+QAn6iVpdL9cLS0Nj6Twl
Tr2za209mPz71+uja8OkM0nixKqXCArvgEQ6ab5Tb9waGyWi55TltHVxfZwa42HBpVuD3oOpaWHj
sBguK19LS1TRZ3ccyqqvkH6WFJwK1zhAlvxrA69C8VojW8jSI+5GOv+qNO/F9fLw8sJZV98nCeH/
cXYly3HryvKLGEEQJAhuOXZrsCTLkiVtGLaPzXme+fUv6XgLHRyhcUPbXhCNoQpVhaxMEYGna07l
0LGzwbpmfNG7br9KNqZ5ZdWo0M2SzRUheGNf95pj40batupFG/tHvSwUSy7780e68e7UjyaoWrZ+
sEMtRgeVB0YtXntJN7KvU922Knl5yfkRAXgWLY2NdPAPDn9rlqtmfBomSK2kbj+p4nLZEMfavZuI
zclikxRD2OSmRQrWoTeevGS75s+l/bkISgTfoZNCdyYNRsamFtJcuU79ttsmRYVRtsuCCYPIylmG
pADdiWn8pm2PbvA4VQTLkuxRRNtxh/TFegBFKqfnN3QyDXTkOeX2qjt5jLfWdMoUI8lySBFwBxaf
uoY9HDkkiwzPDAaoNa8PS6j7XZiFqrvg44NLRHSdk0D1zVkPXzGzKItrsMPVPmtrRfX9480gInau
HupsAPkaTqwdDf2TNn+97Cw+3ggiIuWmKXMy9BGiEJfe2uhLBsdZB3qmuH65/H3Zsgj23BZowyn5
iCLQYp1mu7J+t+l0omRNVTfNxzkeEbFyPJ5qa1yR/0JiIKBxdZ4XdCaM8X7bFfW3zelMz1CLYH4c
JRMRPNdZ80oIQ13WGjT0e4Efy0t1fUTvtrb4ltnbfqdZ01XGKgYmyvia169pBnKMNQUFkvEVT2+t
6zh4ciAm0hNQP4FNqZlAdaAlk8KFSvoPicj5bBNrqrNtYGHvz77p1T7WmvzU0BXIJ8BZdXc5KRsD
JeZFHMFL1Gax8FWHee2P/6nk5hswUSoDkxS1iAjMazkteGXYFurUccRWsIsnkQ7kdPBXEUEVoUrS
LSLi8mLNGZZCy2FpJxatZ3JifnFzQKPAn/lJ9CgRYXhbRbkOfjcn7Lp/yjV3p7F3Lxvcx/cOESF4
M7op2USw+au2QFz2lw3ZsJKC5YOb11aposSXoBeJCMOb+tZKgelCCPDAIlTmhiNRWMMtcMIBUGLN
W9cAnOwu9SxoRSmTVNnuiBC8el+7ZVrhB9lcwcCaQB82t+yvQe/WG3dOE+3jE00fDGgwGkt4eUkl
vlekkYbW5bIzhnCnWNevRpHcgvvr8XOfFqKEfaidDPqXcag59I7laNcm9vlznxZC+3rJi7SvEEmB
1dIHo+WfvQFPz+Vv/42A/xtjEpElGryNBe0XWH1Zbjdz+2LWg9/MzSt0sl0rK0D1agcmmVGRV01H
4ua5EPJ3WxMbdOJ4fi5BXajlnpnVp6KyzlZKHtt2DSDU7CtmJ7m0RBTe0gwpc6YNzzi3LHp7Yx45
ZRF9YMCTGq6fKfV8JLYqIvAgxrKRigLkxPc5/tbk1s+5ThGg1JT7eNjYvR05lGLLJBe9CMObqVVA
+bRmobMO30kx3TRtDnDVes0MW9H4Llk2EYYHYEvCdKPQQkLrb2W7XBem/QN0zoqkT/Z5IZSYd4MP
xWbAsznaLx2E0Fp7vxmm4usSIxeJ9/KZEKrvixY2HXkoO/YQZ/Pr5fMkOboixx5C9N5OY6B5DWi/
kXlxlwQ0IPY/KXlNeOUzVTFSNgXB4rtMqyADjFIURTThduOYhRVJ48/5ExGRV5o1aH4R9YTgNK3d
ZR46t6S5wuRkf120bhNIDEuHJeTxnZnfz6r+Y9mpF6pz1qrrLehdgekxOwM2Zd/NIwu6omIBut3v
L++vLAYSsXelgbu2KOYkGoLVJ34W9ECjAyIMtCik0S07UHUPSUc6jti7rBLt86MzpxgpP8/nLJi/
d0c7OPgufQisQC55RAt9l32KP46ICDynBFEpiJSBAIFwObeK57HOTuZe/VQsm/FhoYKIGLzU4GVm
NZSFnWZU0UjMADq33g6oMI+X62aratda2MtQ2j9BHO7/ZR3ek+Dy6JJAXoTl7XuhDYMB/IzRmT+1
3XnlNXiAOsDGsx78EC3kwk0vTk1FUC5x9f+B6fX1tKEDnoVzgx2K9XAwdRhQQ6M+BnGHrSmsVILm
ICIUb0/nJacbapLpRO/qhT6V4IZNURZbE/N+idlNy9uHMqVR1+8B38y3lBoemAIDUpihzZ3THPNQ
a7QvVkY0RbFLYoXsOADvTq2ZY+4NgurQ0F9H0DdmHEKoE6RWoIx+eTcl/oMJ/sNYE02D6DoAV8NQ
eNVmvXYaVVQQJPeOiNzjRVoUQ4N6GtPbq0xzzsC/vqG9P7z812UhrYjZaxYdDVlJbYdriMd6Pw3B
4us82dHBH1L81D9VzSEifE9zWFoxrWfhQu6s7jpGCqr4/5KjLdLq1YntjL2xoRjrbRtePL0Ukgre
PrqVl0H3qQZYaUKDDOibfbSxKV2hZMtFEN9KqAZUNbac3i3B7h/dOPbX5GbxwfzrYaizaiTJ/ot8
ewTUYaiqYf8hlnZjbfldOvIwU5YUZPM4fn9nHGzu630ZLWQXqDa7Gl/urVqFfpIYniVEBFOys8yg
eLLnBTFA/r39Q7vZtbP9FNuqWrzs/wvGHbdVh6c7OJx6b+xIi5cl2PpERW8kO1yCYY8mqWMocqCW
sVjnvkRaR1LrtquBM96OVlbHVsR/soGESGFu+DySzMaDRcfbr1tGWtAINLZfkV27rUq6eg7JVF3T
kiMlovusISZkboYk4sUWtpt+bvTC3WOumIvs80KUkGXdDF6IGVGPs+dn1Ewyl3MQfLZsCxRGL9l1
EcBnbU6v2yVglpY7Jbd/8cy+/TXvQ4akHy3TxFVXfiRXtYjhMxxUGlAX1kIoxAZ0285g9TmBVP9c
r9wDKOWbpi/+ylKFQ5ZN7VjVdwaZx8NeTwTPrX1S9s+I7NqvYz6qOmZkeyOYezwlBTCAhR0CmEID
1rStW9jz6McoIypiAMlRFoF3WlwXNp598HJYLeFKarhDvkH+mLhcB+3pzlQMubKVEk1/GY3UPsAh
C9dnvyDsZx7X/1w+YbJ1Egx/0OuUDNxGOSmfvscOuGhNoCltWj997vuivac7tE9GoF6TfvtJzZUE
oFTlT9AqWL9eHkGyDSIIb2kJeAscNH7oQJz0hpG6U2zegGLgd7HtJxsv4YobWGIfIhSPARKarDUC
EmpD/8je5nAmkOboh7l1tzVJXQjgBCMnVxb4rC/PTZLSisA8OzNG3coRupO2HF/mJClP1YSXm6pm
xGdWk4QzeKzPSzHxzz2AiBi9uWmHVsuLOITiNveguBExVq6KFZTckyJED1SNc52kuOLRI3cuij8l
Rbv6unN3ZL3i/8uGEOyeTNAuWVIdkEyKhyFuFk9dzB4KimZl6DIotkVWIxfZ9Mwe3CvWhOsS8elt
itKLndhX6ZBcs34N2dCcScWiIjO8OIE85zgqMkXZ5ARH0EItZdczIImtPPk10/FhXYrrDFIsib4q
4ldZ6iti+YqBjjrkvmwgVcA0EmRvxuIVSLHR7esZozvo7ueAjij7/PsCMGYLOJUZI0ETSufPffLn
stH8lZz/oGoqYvY0vLTFmX1UOc79OX9BAtiBuABqWcFBM6K7Rahd6S9H03oZ7ffQubIhP3S6PLjE
G4lAPqPvsi0uCArncQJpoBujhsKJ8WPJ3zJov10eQ3IMRNo9yqwWD61YuBKEunm6ING9dea73VFR
v8sGOH5/dzVnO9MnzpBILli4bEcNcH7qVgoxl9fPzeC4jd4NUMxrMaMaoYVdVZ2TqdwgEKO/1A19
3ZdJxUEr2wrBFcwtHqTHDq5g1pJrjRAfFey4aR8ryryFh5dnIhtECP3zFIzyc5ug6DiYP9El55dk
ibQ9gYhx66cNUxwr2Y4Ilt+3eI3ZdmiigCsOadhoN7cWg4gY6FQTFyTileK6lo0jhAOzk5c9nrUQ
lJkMilQQbtVCa18KkJ6DyqqwWfl4ed2Onf7IRgXjR9sp1LMSxGc7eQYN9aC9WUV0+dOSLfkPjq/J
DAho4bFnhdhWjYRs3n4P+RwOTun1yefuGRHQl1UN07Us00LQob2kM3vETQ2RhFQLeogaKu5LmTMW
cXwIvjeWF3iGWx4OSOr/9+8MrwwPfv/Tq69kO0QkH6krc02hYRTuIEhv6WlxnsalVVyXso8fv7+z
dq2iJTMyQAeG5MHawba2XjfoULm825Lg+O/r/LuPd2AXRrgNePOezfdQLruiNP5x+dOygyTYdtZA
a4oX+PTYAOKMokqRD4FWPk9Ij+1Plr3+lqve/f+t5MbQcrwmHF1C7tgkuosnqXPnDKli+SU2/TeI
eTeC3hnNbDK0rCfTV7yRuHHj+JDt8rRRV+yBbIMFY85nrtvWgtNTzD/WCgCXtzlVOD4ZykJE8EEz
pulHiuTnIAyzQnKy6tPsabcH6wzKXMjnc5d8LhkSIX2Z1c9VPeOg5rHpaaiL59pN3ezB5eMkWSUR
zmdWEA4rUuCjQfXuNv2XuYNip+Koyl6KRVI9YtWmzXS0RYypfuRvXLvqIM/rDUYKGUKjKx90mz0Q
Uvhjbz9btaqbW1ZWFTF+YJoEDigHRrSu7hZA6P3N4K/UKg2vZPVw2kFA7A3ObrvmwEBat8VatDiZ
4WpQzFF1T8hWVrjpKdpM9MEBzMMugTPM0b2JZKzSPne6RfhfnFqTxY4TuI7QTSy6wGr+jHXiXz4V
Ev8lMu+lzpRBlA8gJYfcAzLv1vGfz31YuMqnPDegVoBFMfT+Nk6SL1ppfu7yE7F+pNIgZNfEVhhP
eEcvnJhFEx5FoZK5UFdbx8/BpnUR7JcUQI86IyxmHPSAlOQ0G6XioejjZddFoF/CFpLgKQzAYCgw
jtDrdetmUXUzSvJDXYT7rW1jOlmLqkfVr+0XiupqsKKG7m/28iOD3pmf9E0MPbN697NhhADmxsCE
uWqpojQlm91xFbxz+ZAIHIumORauX370cRfMo6l4pvn4UtRFHCCk/xK+1g4u82G0w2mDVGxjafuJ
mghILCg0e22frYqr6+P6hy7CABkzVrD24era6nvwMXtN/nvvoNeafuVg7FrJy2VT+Rvm/Dca1UUo
X9oi9Ek0RPE5L38amp17fYzmYCO/jWv7JuPJF6Sv551Yt6UDorhpC8Ys/bIb+k08jTfaCv12q84+
B7XURaxfMmlJvmYpTo+l+1Ad9aidX1t1+2o78bd0KO+hDaG4k2QLLDgJkzUzSQckYo394gyQAjaJ
79hX48CvZvN6nEuFl/u4dgZx5H8fyHYvGiDZscDltPzM9upRW6vfVWl8h6Lss2OX0dwkZ/QNfb+8
oR9fCLqI+6O9udtGjICkaspbPJNc2fH+xcwrRVAiMS8R/Gd0jZnwg2Woah4JeVVy2PyN6z84hyLc
ryumbTYH8IoA4le6zkt1mlsfIBN+Ht3ipn6mHqjOR5dloeN3isnI1krwFbqdUsqm454Yx+c03V/3
gjzYvYqTTuIvRFRfEccl0XUE0VO1uTrkyTeanpfyq9EWXqYSd5PN4diod/4OebcWtzOYRhLtfm5e
6n7ySMIUZ1c2AyENGFc20qxYtXDojbnwt6LWfGOp9talelOO3rTq6OcxjHFSuFjZbIx/zwYlha43
QEkY8hYK3xQJR0kfwDRUKgKajxMCXcT47UZCm8RC9RKRdQefvbGgGQv2UBcGA7+9kp1ftnCC0Wej
boICFeF0PNDQSSYfIYNngbmqTbe7RcnTfyzLB0YjwvtAJZQvJnSQw83SWdRBUN0fAI8Lyq0Ad6Ct
xWe7NQvoqZRoRt4cdmejddRHRywuknqvFY+BEp8gAv96XoMZimzwpEPbhHmit1D/7lRIUNnXjyV+
d8D7DhLIzkEAF7Ptdd6aqDP358u+UhasiLq7Q92ZhB8lLH2dXBuSQGaP5Gq/XqbbZLnSR0hF79fZ
+g9IhxQHUDab4+C/mw3N5tYAJuegrODxNyheV49bo1TVk5iPiAMca0efljxJosqIp/0qnyZquA3X
AFReiDUrMi7J4RYp+cx6XaasgREB0PPHduDX4v7ZgN4uIQD6QFb48u7IlkrwBY2JoFCrAS+m9uiD
seR7jV53xTZId164/aEbX1dzitztoC6nfo4GvMcDS5Jep1eO8Xh5BpIMURc5+cYhRdxS4ezmaMK4
YgCQJAE4vxP/IMD8LLuELqIDtwwi93WLRKp0Ype1kHFX0RtI/KVIxVfX+z7zIwqNwUHEkCVoPLSM
9kqLf19eIslZEhGASc7rkUyot29T+kXX5qvUnr/pqTGBigiq7EkeXh5HEu2JSECbwnPkLRyynVa/
yr36Us319T5V9wljV6nZv1lmqjpcskUTbJxBBaykeEkKoVoeciP1UBKI2ma/amLuX56O7PyKaL85
HeqEG4he26z1eP09nymo+RA4rcxt42uSvBRL6rZljtfal8tjSpyLiPvjTTz07aqhkdusr4e8eGCm
Ge1MlV1JzF2E8EEXvmeGhkbhMv/BDfQ2TYojJvuwYOqlBYo3iKaAhAjy7XfNqNFbsiWqd2pJ+UkX
wXvzGK/7enSCNw4DZGjVfToBDgXaUK3WXXvdAIcq6JdlHH6j0ffh8l5IjrOI6EtqkGzPG96q2/hB
N7jXb0awFbqrT63bTGiw11RFGkkhXhdhfanVxBo5ymtHq8LumwE5aR69Pbob50jtw6TjCPd8uYN/
YKuXgyTsgDgfcgHJEwJ+1wwhgBXu95dXTnKKRVDfaPG12HrmhOusX9NmN8EMt12vy6CIKSTGL2L5
lmZPuNbh+1oOXAR6Iu6AP35FPfLJslWmIjtzIjUf2n4ZWlsntFpAE8idYxP0M8PR44UWYIOeE9s6
MvhTZQHoTmvFzCR2JEL9Vka6SQPBZFigNcfNRyN3TbNWFKVk2yJc9onecdNpsWwTnV8M3b4vluWc
l6pqiuy/Cz7AyTonowOumX4gv/AA96K1xufCFJGmr50Guszs+OcoWTjl/oTGBYXHlZwlEcR3NLbi
GYxbYTmDpj/VSeGyzi5d1NfMiKbmGF22Cdl5Egn6yjHlFd4JgbDsoInsOOTFIs21Mzne4jg3RWz/
WNfhCgJrtquxWFFKleyJCPBbkJ2tI8HCAacYdQX5ZdiqpFjmTERA375ZQ5MOeDSu9T+mNbtADIC1
2IrPo/M9ySKLVW7Z/nKWsLdDq4z9y+so26/jcL8L7ldOTWswGqi3Z+CRzuObltQoJjURKdBLeHkM
iaGIlHpOterNnAG1Rp0fA3oxMqDdEckqvi7bEyHhXyAC2RBq4TDXbANrcfa9QQB++Z9LCmGiMO40
6TPKVbiHnUkPUmqFxTZ5dck803IA8eRRXLQRWdvT54YTTN5cSFfq/PCR7foIeezQ3ifP7jfmg6MT
vPpb3rg652mw5nOv8AWyzRHSfqeuSmux0AJnGdpdl03nauTeMtOvl6cks1MR8DfZHBVotiKfSKfZ
BWcP8Qq7KEKSQWRQa0DPTOZe93JHKyLN6beA6SxTmKtk+0QMIC8soLB183ghbDJ3Pto+Y+u6no3f
+9h2bjU4ugcBRdeyPkdrp4sQwKHYJw5FMaxmk/t8RE3ooVxVDxWSky6i/RYzszOuoScC8jTnroDr
zjqF25Z9WnADlE/VnusEIKXije9RzlWPzZJkSSTiQ8SH3h4DjeN8s9E6tKPRr4NQQDHTU2o2tzvP
skBx0mRzEByBkYP7t6mQ46cZnvwbmnt5vH/feXfT6Ag5utW8zgdwXRVV9QUPEqcVVHSN3nu8Wt6K
TRUVSByqyNrX2eOADoPDjddLcNDMr9N8HpbKr7iqBiyJpEXQH8KCHBrQMFmjmKE9XHsLm37YSfWU
V8sJlBJ3fbV/UyzqEcx8UK4TYX94cKgZO3hwLdNGGW6oVpc786ko6WM6aOehtkDXv1Te0C94S3Zc
bWQULz6D6pqXjC+iA6tmMPHGD89ruZsHVTi389aTE1Rnwy/uVCrrsrtXxAGCsGqatvhfCQP3y2vr
f6TUlPhaEQrYskUHtAO8ItVcXc26/ZuVwI7M1ffLmyU5eiLBH/SxoGu1dgB2JFO45YWn7503WlZg
tgqHKhtBcBNsS4ypQfAR9nPj25nzjdGBQNLTCbO6eP3cLA7zfheRmEZWjHMGFJWx9H7OjS4gdMsD
nowZIK2z4mDLtkJwFsPQg9zUxEwoUtDcKNxECxO0Gl2eg8RCjeM0v5tDtfe5bdcITiEt9ZuUjU8B
yqN2fQ0GlMSdgG6d5uX358YSggY75yleZ0A6UcUFeg6KzM3i5XlY8uuiJ7fx1n3vN64wR9mqCcEC
7Wdekgzxb0XnW9YALDunX5J5DC5PRfJ5EQtoDiU0qo9NKS3DJUkfaEaUtKqGS9nXj816tynmtKzj
AmZY4GTjKTCsDSC9BJRKxqJ9MmcTEYBL39IeMHmsT9Y+d5b5TM3m6+W1kdxuIuYvMYfeSXLUGkDv
kHplbjX+VBNVYiML00QV3WnMnJlzlOFX8jzt0SFb06SZj6rmqQKQZs9WH08ygdGqKo6y3RDMvMMT
Puk1JAVAYL+YcQ05L4rqQ7t9sqrx19e/2+6q4WVvDliwnsendVt+kQU0CVmJZBS9J6pmQtk0BEtv
1oot24yOadD2byGZzOccvIenfNWZwpfILqe/9dR3EwH4pGntHRMBlsJ2+/NRk4/9X4vj/m8leekZ
EKx7ozCEccOWpD3v/c4yXjt9+dNb441eWpNLGf3VGcPbGmePS9yeL59rSYAoIgZNNtikbpFika3H
sg3u2t+k6xN1OlevPvfaJyIFB3s3IG0OF2n1iTfVJpR3VeGexCxFmOBWpxrT0+1o8tj8gu5vFa1H
xc5L0hcRJahZy64lFegQs+q05VfV9jBkN+uwutMSETvxMkNFpyu510VYYJZzc9M3gOYsbbw1iPmr
nbQrUNW/2I6yIUs2hmDwcZKBC46h2d9ZiItqgKvH5346t8vPywdJthPCjb4YBZ31GXduk8Un1sde
qvWKNhvJdS6i/ga87hdxhhx2Jsbvoa7DpLIDnsZXGfDwVlaH7TwoioqyVRJuc2Aym4aVuGHz4bal
JcQzxqumgQBaMwWX10nisUQ4oMWXjG2HVmQ8GH5skdnNVv6k0/zx8vc/NGigAI/T/M5dOeVStm2i
J+em+jNngT6+7uSbqfn65yplGEG4yNGENAML4SRn3oX12QhyP/VjFlhrcDQ+NWEZacqk8sOtx1jH
LN/NZq8WqzLq3YpqQOXOVbCeNPaA7bhKr/UTfaWP3PtTBlAQOBGFQ/z4BRZDHkfj3ZBFUTRjP3AW
aVA/jkwMGd/ktjv4i18H26lW4XA/BmtjoOOEvBuIOkUzIZlkYGhJvh4MLVUU3wzh6pmhhafe6aR6
wPj4CsNIgu0DjhezNlnK83KV3mNG14XX3FiBHiKLC2PPOV0+etIZiT4AWJEyTlo72u+2q+NJZopS
3w6MuzEwwsaHFqn3yZGEex81jByPVh14J/H0M99XD6n/y3RXDHMkpsu1imdBunSCQ6jAJ1b3KaaU
nrU7O+yiApSF5uNB8HcsnQqX86H3xA4Jd3+Ch8Cl2mwWtdbXuf1uWwrXKfEGIrZvA5ODReA6oz19
ornpppQj5braxzd7ahT35IceDeBgwR9A3WtqGlKCYbS9b4tvhn5fqeheP6YCx7cF+9dMy8x7E0R6
i7cEKwS6k2CDQMLBTenCUH4dDIhlenJi1RE+jup/Ci4YULB+Y9IcnVfNFNUZdE6LIH/sf0Ju2QfY
PPEKf7k2VXhtiWsTsX57qfXlUE5Q8Yx/ZQ6e4dbco1oTgDLandLNnwYV17zsEAjmX48mTfmcjdFU
X1sILTlhrg3xqfRh5Sru6A+DJaybYPp6v6YVdC0ISKCSEz2Np0Oqso8mxb7Izphg7xXKl8Ngok94
Rr1g4PfZuIadrWwdk31esHIGsn82mFkcWe58SD95+2kd3bQ51Sd+R4Pq0V4j0rpppHBfx9/+6JQJ
5l4CDjWPK3ei7k9/hpiub76SqDsDChd8ks8TsHohEiAZ79q0LuKo5emzzqr7BmVQxQQ+jJPwbcHm
oTSWZ8gcMQHAoFHbz1wTalnJVf8Tih/VC30gXn5KXqATZn69PKRsRMETJEs8cohs84hmN015nYB8
YZxvnPTX5c9/jCbGjATDN5M4zp0NdAHQxvFABeyaIEco49ql7eKhP9ldqy9F/N02H8bkqzlH7Xo1
Gn+AoUz446K8QSXuR2T8W+w4WbQS/6KN77LyZRvAUaRFJAkZ790mfiP0ZcsNF5rfblWenOHt8uw/
7gLH7AUXYZk7TTqkaJGTzK+Ug/Us3T2ypf8sLAuyIXORAUfD1kFwI9+iVTc8jUIVPnNeOuoWA275
dovqeQ+gD3czTmUw9JNflpbqHUMWWogIwsa2e1C8Zzxq/c3bAuK3j4dYpXkHwL9XhVCz+XZ5KSSu
wBY8zQQ4dFI2fRxp65eO39ikcXuVgLDsOhMFfZvcLnVUkuIofuNPWemaV9TfT3sC8VV3vkruDX/+
nSgJfSU3jIgl7JrBKdYNo1UauvqH3kv3X52Gvl7jte5CLfn9qRUTsYT5ypi5dRiGgjcmr26rJvHs
TGGXku0Q4YROVxfLeHx8d0p3g2SOAUBRr8COS3yKCCVEs37bkAkf16FuBz0b1Nya+4kZUWap6isf
c9/pjggj3Bsw7FGQEkflS31GY9YJtvWcwuUXv0F3sb1wt7lvr5LCA8BARRYhW7Tj93eZhZ6SdRt6
jKmXV2N+pzVf9v3lc5stOIqBlYD1dyyOMv4yVV/T5WniqlaejzuLsFZCEJHvpBpjYEci63EP5zO9
5snV/lP7MkETwTP8PEgezUMR2TMV4bFsoQRjJ7TMmprNNoAEqcuSkLbUHeb7y0v1MR81piNEFU2B
NNyClAmSFB7VhmtcaXel6ZleFqCAaFmu2QBUgO50uM3/QQFGlrOI+MISosFaYWAZ0Txwrn1y3Xjs
bMBTJl7+kN9q4eX5HVv+QRAjIgqhW8mM3CzGU1bpN1Bm8Ps5VlQMJdGkiCC0NugjTSZPTmthnA1A
Uuu6+LKPvHDnzj4TsKy5WZ/fa2UTfG4uQnShr7tpt8BKnHbqbxUu12zzLn9ZdqhF+OCygBukmkfM
5U5D59tdWeEEgI/8uL0cd/lV/pmDxocMm2IqsmMn4gkn1lM7Gdopyp5X3z5XaGA/I3MFOlJvXatw
q3MVmdRfPTCho6BRqAjkZOdOxBg6drrZ24KBF4+Ef0/54vY/M+8AZPaR9rqrmoxlJ0/wE069ZZhh
PpwAaXb19MlqFUda5q0twSHQdU6z1OjG08HnT0/bD+Lm/nitvy61x1N3C48VWzVXe82fetV0JNeQ
JfgJI250CJP244lkN1N7M0EPcLd8HTJUnzyCQroRL1uiQ5dvPM1h8zz9oKeCeZVXn8zJ1c+YkzdG
xSPoWLKflweUTEhEIdr9SkH4ZCYnnq9uyaDsjiiy259j21C8hEtOgAg/7EqNDzTDCGn1ZsfXVvV8
+Z9/jJJHD63oCIjeFiU0zU5HJjifi7fKA2no2bzZTp0i6pBcOiLSsDDXpl6LuIu45ZxncHe2XD+v
hqa4diRRn6j3q6FFNm9Bsw8UEaAga35iKXgfmn+K4XEx2WlS2rtsHkIoUO1ObcRONUXlhnc93a+n
HeRQ+kmxE4cxf3C9iIyB1ARcuKbbFDW9W6XeUWnuIgAxcQcw/wCgtFGsImaQHSfB7BeH7dpAsGaA
XkJFPjtZSat4UTgOzkfTEIw7oxpfux6fXp3kZA5PXHPQmf2VWzB1xVLJ/r1g3tmW7wn4evoIhUpv
pXdxpSrtybJiET5Imd3bq5PDexve6BvAs9yYXhFo6EkyfmkPpIVzH85lUD6phAUlvkMEDRZ5XQ0F
xaladeLx8jrTOq8w+kBXdsLIRhBNfOnXSR9R4ss1HuxOdzKKt2G6XlrVDSwxDBEoWO4pGdd0nyJm
Wl5cBGbTujpRmLdks0VawKLaIUybxvmZURpt3eY19Pdli5P9bcGeB8hRZj1ULM4QG9CIFzffKhUJ
m8QniRSAC8mAcV3M/Gx2v9bkflvBt/JlmV/LnfuOStJA9v8FI64IZWTjeofnJ/QfjznhbuxY3Skf
aBpcXiLZ4gvG7KDrG5J1Rhf1y5cmMbxur8PLX5YVOESk317FXWvVpPv7opG37lGDjP+xvdfhhgbt
E/ITlZqQ5PyLmL4td8o2ne05qkckiBFLc9fh31dz8BVTORb8A5cnwvlys2F90dXTURw81J9Tv/Kc
wjVdIyyDJFRVUSWHSoTz1ZzN9VbDjlP+E0//KNgNPpvp9UH4YPDKnR1VcVviw0Vk32r0cZwmmFBB
Nz8dDVCQ9G47TBDMqL10UWUKxyn6aN2Og/0ubV+hYDsmAyaEVo3wUEgvravBX4MxKqNcpT0nOcKi
cu9S5LZmV/CvJntsncnf5k9hcRBlCFG5PfSQOD72Y9kMX1smt63QshrXiuWR/XHBvONi1ltrwR+v
SRH1fbSYU3T5wMoOkmDVCaDJ7ZDjy4WDSmIxPWigiubWdMvMFrT3TRrqcfH78lgy4xPuajwuV+BX
xiLN9E8NuM1e79647gGdLEXuLFknEcVXGnvcTSleYsoJmlcVVD90Ff2a7G1cJPJLmZZyfUOG1wVT
oAeH8j39SiIzrMCxobrhJH5cRPEZXWXTpiqxHeQKkEf3oGVim6M4RrIUT0TyZXO+mZreFGc+mFC2
CjfNnv9BX6+hBSs3eYtgecxLB4LGJm5A0Pn3z0ORLmRHW3wJ8VuPd7WFQjmULtG90HKAV1lFhg38
JvuY3e3bRp6WaTFPS8In1crL1kRwDY1VDNr0f5xd2XLbuBL9IlYR3EC+khQlWXZsx4nt5IXlbCAJ
buBOfv09yn1xMIZQpaeZ8tSAwtKNRvfpc9oVF0833kzzHLlTdQt57N3lU6l6uv+9ld65Hp6vjDke
LmjRRnZ4jrXzm2AXRBwot4Ts9PLEqolITgLk00sGKqniaPXQgOP3ZPi6Dl8uz0I1tuQh8Hgv8s7G
IpmgTFv4fbEtEVRsLw+uSEnJMEDYqs0p9FH2PZ+K0Kr9G/Cl8hCgvaRext+jm+9Gsxxi0+81IYHK
kCVXMXRrXdiLLfYBbpzK+Qn+//jyXBROSAb95YspFsJgAmK99zpwWFZ7cHVHtNdQL6v8hIz4g36q
v1YtghkH6qboZn/J4gH1ehKRu3ZvH6+bhRTHg9m34m2OjwT0jfR72/5eNL9t6+ny6KpMgAz/W6dg
Mgfmib3VuK+08fd8rPaMjS8Vq6aQ2DSkk7GnqNgXJjhHtZAHxbbLYECbWF7nQu9+D+24KR6OIOrc
TWnkDFEfu3+s0DwZ8eBoToIqO2mef8U7w4dMZuWXaNTaG2PofzfPPR4Rv+ELCCEAeULsEZWP6KCy
DrrHkfJsSB4APLMQh1qp2Kd3WxO6SX7DIydkFep4HDp2OoiQahklZxC0trVmHMvoWd6R2RsoT3Ut
jwo/IwsFZ+ZiboxiaPBqHFPUCEHhaefXWb2MDwxqm45Fh+Upl99d86nGPmgO9Mdhji8jAw00i3AC
fjukZ7HPqK/UT8fhRZAYTn6DGM5fhZov9jFDVpppPvrxUvkyVnAURlZ7JZZqCJw6XM+Mhz09jK6v
KVwrLi5fBgiW3Pa6dcb5BYJ9id1k/D79EHH7vMbVtyGq9zqAlnX2uv8Nzv3/wALbes4dQCqwelMs
PgEFvveGuLnZJkAf8hu6Cx75Q8ZC57VkUBUaB8xUZ6TnM/vRt8+r+85IpxavfuFg54ojSewYNcRv
yBhGSLzcjKft2+Xz8fGl4MsgQZo3zWg1Bnw27eN+PAbdzxkIZ6rDGCiK377MG0iD1SVtyrq/IJtz
L1lr7bzj1sH6/RDqAAeriIR5pqi9PKGPAfVoFD4v57tlmz3SU5/ig8RIQwEZbG/qI2dDh475KUt/
+8EjuHghRKsTDFQeRukhgVYgdAai2L5Piyd/D7ruwwhwLNgofpq3Imkj40ErPKzaLSk4sNLCglDd
eTG73VniNouyITJ2U1R4IZvCOtx2XZQnsQ4i9bE79WUg4SjaALpAOIIN4CeLlUeVFpmuGvrsr95t
U+A4TrcaaA4BjXpoLevOn3XIN4XLk+GDfHVa16ihjB2IL33xUxRO7BtlWJtT2AdL1OqOmmI3ZNRg
yhpkSTlD7+uGa7pG66JguNKapCNaJ6BaJskJYJUyx/HwDe+7eLYT93BmOxm/uZ86oF7Bs2mGxq/L
hqNw2v75F7zbkFGMS9kKkEhMZfGwbVVsp/OjSHWqr6rhpQCg2QpGWwubwkQXN1XzSInYNZlONPXj
ZI0vywCz3KxT0EMFyeyeBl59Y2kft57xndTPHnT4Li+RajMkSzdFDk6zBtRDc0v/pMQ4pIJo3u+q
3y9ZNm8zHnA4EjBrfFnoI0UyvxrHHbRMEmJcl8iEZNG/W7ytEyRrXNCMOSh4fTUqr8tBPL2gLeTy
+igMQsYHGs5UsHnh4LVojZ2dTntn6U6gGtpDYlJTWFF9Qgr/nTEre7pgCmba+3tWAngYQBEv7lnd
RkOrzQ4ptloGBvakLFkh8J2+Hg6Y18tm6sA0Cvcko/3sYdxK5qJ7aeVGZBmQVxkgsMzr4osLMYxu
DH435qRrZFPNQ7JqUoxzCslfMEEMXQslXuO4puztuu2WTJo7rptyVDuSpgIdYpkJfiJDsIFIA4UV
E016mrKvwnXI4Lwlo1sPvugAuhF3hgdJGve0Njr8gmpwyaadavRZ2hFMYiyR0nkWbRG35uvlFVIN
Llk1NcEhtVrQpmMWtDY6I1qDCWrkuqyWYngZg7eKaqxdDpfdjUvCMrbrS/LSmzoeAoWtySi8fjWM
fus93KO8j+r8h4ct8Mt654mnq5ZHRuKZECFaQOaDDwybCCHXU+9GkmZRTvUK6ud9/CCKlpF4A6tW
0HdiCwjlYTAcvMICD+X3RYwQjQbvGjtuwS+/+mNOV6HLfFnOFxmuPicLdRPD9qCqVDyzrN9Bc/bK
6qwvU/oNzKYL+njdxLvrbvODuGNopF/3eL2nX/Lj8OxG0531oxjj4isZ4ut2SjJ1ECHiIASmm9jz
yzA/dFUfMu+6q08m9KvrdHX6wXKTuS7AtHMi6Pmr51+W8bVGoery71dkPHwZlQecvKBNiUWjT2h1
fYCE6stCon6M09hBsvMMwXXnHbQydPU2xYUuw/FAhJxZjoVZuXYWLYhzAneMyg1NEmYetdmvy/NS
mKiMxiPUsQfrHLTNS/Y5qMnOwoObLTxK2+Jw+ROKG0RG5fXo6Fz9Aee5zetPSxOcjLnfXR5acRPK
er2iGKx1Ws+m0qYPS5o+DNS7LZZtz3kdD0bz4pLxOlcj4/HWzRzpOMENbJQ9DX0dpcGIrkKuMXrV
Ip099Lvguch7OjMWgIEt67ewoOe2Eap7YSrcvIyws7YGCjgj/LDHHuvpdz7eeKixXt4C1diSYeej
tyx+jrF5ud2t63Sa0WxRGaXmfKrWRXqMB0Znb1WAZZ9o0UWgWvsamIUmdaEaW7q5N8sFIRjFT3eW
6nba0C3RZPF1qyLd28Vik9qqMHQLbE3VD7+XZji01NAcRoVvkJFyW7FUk2nAag3bBrzQD27HRSSr
7exFUb90WabxrIrNlfFyZOvNZuix+u3queHsTLeCW0+kGZPLy6TYARk21zGyGKuHeQzcDztkEA1H
l7dUODYZLjeNuWihIOAm6My4Yen6Zq70U5r1v/mEe/y6ny8ZrZho7toz4tfWqT61EwBzpTdriiGq
pTn//Z1DyFvIc88Gll7k0xJOzDvVvNClolWLIxlt76XzVAn4zaqqvo9kjJZtvvEzT4Qms65z+zIL
HyvI0Ivg7HTK7ee0tDcV8zVDq46/bLhbU+Hxj7UB9dxBrNuXHO+fXmS/jBasF1agufNVWyAZcc7S
MV1qzGCowJHVbebtmhsvl4+O4uaSEXIFQA92xTE2uAN2tBsfPChLOqTbMTHdLyjZ9e6scRaKzZah
cZAxR7EuReJkWBywNG/1re+il3fxXwjTVYIVjkJm0EMy3dmyDWpFBGB7G2xJZHLi1aMaQ1NsuAyN
a0nbtWLC8Fbm/bZ4GnPX3teZSAoT7E+zYJpbWLVUkkF3jtH5YD3EjZDZ4x6KFyWqdT5KBIV42PJW
41XP2ZIPXhQyu97qipR0FmbjD/mcpEG3hfmKaHszT76/IF1T7hq/9sO+1lGpqLZHsveaOfZCUzgq
yOmg7ZIMoH9y67B0dRJyqg9I17THRxd0c7DIjqC/IiufaTM/ZoV9nSXaksGThvpkwviggllOplM9
9iTXbIbql0tGnha20VYZNoOlhbd3zMI6dFa73YIjiGh+veL0ysg5H/pUVjEiBes40w3xaTRVTz46
gydoF5s/LvsTha+SwXOmDf0iYmIDmoV/BW/OafNNzc9XGIUMmKuQ27C2Ff5D2OhqpI27d4blpu/s
Q9mwr5d/vmIXZKhcldVoDkOJN1ksfg8g4AH6V49jgRaey+Or5nD+7rvbVHBAtXMbxQICWizbQgvD
bW3f55mu0VS1xdJtLXJaZ42FlJyx+naMNCKqliY/VkX6ZRpTtE8any9PRLVQkiVPHhppVx/HdZ2L
H3jEf6Id3y2GqxledYysf9dpmrKhsUrsNTWzo9ObICQsf1z3yyUb9l1Suu4Cos/A9dJT6gTpSTAY
RT5OIr7uE5ItQ4KxhUYmfv2MDmLSvtpzngy1ZmkUDVK+jJArbGG0dYFfXJyFtejkdhF46bJoEo0f
r2baRmxij0VRQnRp3H5vLSSXm95y477p5n2VExNwnL4Nlx76r1MpoALSTmPUltWyyycSaBZBsYUy
2G6cxWob50SF6Jr5ZnQJv6OGtSWXl1iVB5FhdqVo7XGqziG7vyfJFgen7ceZ23OMLagA/wn2Vgzh
yVhXsVScdxl2JwxW94i+kOFL6Z3R9fsKeTav33QyOarxJcfA+4AEfIQ9DekWeRm7qcHbDKCZZjMU
YZ4MkFtyPkK4Aiey4KC2Gj61449GzLGfQ+ESpTdrFpqyhmrXJb8A/dnZNkuUG5YK6Sj2Vq26t4Jq
ZMklZO0QDKSa04TMDnpq+qD7lfpBqRtetQGSW1i6kk/2ue62FVXY8iDqwYnZWeHl46oaXfIIXmOR
gXD4Zcad9UvVBdb3tZraY8e9RecXFHeLDItzqJMyCm2vZI7QrcsO6HMBJQsN0cF4f0ZC5cl4EvfZ
d53am+p757P27i7z6FzZCOchPAl0YQxa4T+l3bxlHXPDlujynYpdlxnyptEGInEGg3A/lREtuHP2
XXl0eVcUYFpoR/87BaPng1FMiEcnaIdF6J2zonbF48QAr9WZ8fsn4cO3FsIWYUUy/LcZPDr2AMHg
tZqb3ZzZIjTd7mHKWzPxhfONbeYUd5tVah6YimMjg+nSYR3m+Tx7NJ/EpF1Cnu/N0bkuoJLBcwZz
ctyyYAjc0Ksk/NpG/sD+s2zNN8t3dd1dCs8jK+r6vAUgWiCi2ji1Hxe7uOc8+Jr1XZJBdfzQAuUW
QTvoy+UdVR0XyUmYCyqdhEAPfhbc/tk2BWD8dstyjRkrD4zkJRwIvq2zkQbJub+yexiSKT5DDtsn
tItG6dF8MpN6F1A7yq+9eWREXe/RDPqGYNzr2Njs7E20IbO2ezr61+V8qYys41NrgufhHMtN9RMp
i28jWx8u78fHB5jKALqmaABCPcfsJgTPl+UP5FSjtXy9PPjHmw0yyX+tF4IGoGrvXJTQmx98vLPX
XuMXPvZsVAbL5eC7cKGZgiS4/7MTzq3jsNBYC7yX6O7yT//46U1l8rwJIpw58qaopTJQNfqDgSb6
MfBOQe+xb0CYbrtlHJaj73Eok1MzJcnl76pmdl7Kdz6btC7xBQf5+0jZJ1HPt2zpDr4PWorVKzQh
gAIpR/+DlMuNQiwZYoD0q/3K3rojeiHuzIf1Prib4zScn8xDr3GQqiMg2TuqrjVDaRJADeJ+KYvi
VznohlYdXcnUrcA2UnqOZDixk4EYYRa82KnuiaD64VJAkG+rycYNo1trB5mWdY/+P42TUvxwGetG
S9J1vuFjTehWnRtPh7gb2BbNVtdojpHi18uceQJcqbQYEM7k+QStGa88VLlW8+McKv43LQWI479n
FDWnGpx/5xyOOK6Rd8NddBNW+zyas8+gSIzz5DqQNZVxb8Ja87wDDVhSmkERmVP9zFZeatbo44uP
ygR5aVs7tcNxd3vkcQNxLakPlL0u5mu+kNAsrqsvUBntVni1V7krNLrTuj1OzNqbK7+13fUTSTvN
TFQHSorp+1YgSpjA7OwT53XJIbO3cf9xDlKhObEK/i76H9DbJABzpKgDMMt8tYrmzsqfC0ZC4gwo
pAchhdIU5zQsc/O+mURktHZse0EZeQ76nXIIf9EqFl1lQ6bXR3Vui4t5/lpOznVuRlbRzSoLN39V
GInlLnlsoKATgrD7Kr5/k/qSL2j5PDm0hIRAbf8Bu8IRBAhoWWiXqCyrmFXdi7Nqv6WwXBk5l9t8
y2cfF4DTZV8gwn2TDZNmkRQHXgbNZcNKVrxeAySO5wnPSvo49s3XaQqODSRSm2q8G1NDx96juECp
5CQ20ywap4XOg2/SHRC4EPFKOVTF7XvDHHd5M78F/nBbMvC7Xb45FY0fVAbSTUa5TegCAJH6bkvQ
YLZz8U7cDTsnsQ5lxH9c/ozC1mRMXTCjSXtZcKHlFugogOQAajkMmG4Wqu0///3d/Q+dPJJxqPUl
FV3qMfLc1KURoaajozxWfUD2FUs+1a6De82keRsO1DptbX+VmLVJZfycO7dOkTowQ2NxQ2MUoVv/
3NJPtjtpAj/V6st3vrP1td/g+TBOb3X6ODs/Z1OX+lXA66nMZ2fk4IHjHGkF8rQgYfV/Xcnt05xs
O+9wra6kSWUw3bw5nLnNkCbr4/+/0+/9ePs07BBU7vNElxFTmLsMqkP3GCFZPqItoWHhbE+hVaXh
5u3sgaLqVoSd4PFlmzjb9AcBgYyuW6zVhYI01H6peK3oCtRbcZqaEoKpb7x7ufwNRYMMleF1zBdu
Z/aQsvNS71AXDdimkD0ERVhY+M1Dl007VgCfVphL1AnzhVpr7Ikmgc7aW5X7N3knfjNk0vD4jIfR
AzMasvse19JwWYo1OJ/Yd4Zrr4aYFuNcEbT8/DE3xynGu2qNW2qJJPP4D78xSwix9sMxm9m8G8Fm
laxsSKO1INXXy4uk2gjJexhzmTbITRoQiomNgu7tZfs2F29mk31tcn687iOSB0n7nBk5hYwLE0kH
yTpwcp266kjEdCyKq+qr2MV/V1OUaQokEqQQTRFZLF9OLaUibAM7jbZt3V2eiOKtJSP15mZs077s
IFxopLvUZnu7nOLSaz81c6cBZyj8lYzNs0ZzNmbQ5SW50/Vo+R6GsHBn75bVtNpfnoWi3EBlZB6H
oJ7vbLDzgozsMDc1wjJ/euM2NFihMxwKP+sjzzDQam3OaZQ7HjinuE9PJSDhEf4fL3J5zeLJzFK0
6gYi3lBU27lG5b+lSKX81PxOxVrI8D6TUzb4PQLhoP5eCWtftU7kDdbeJi1WpnxqMnCtziw2NnJc
NtzdrnXiQ3c7kvYb9HEmza4rLkAZCljUmZVWuMbhFp+J+0Y9RxeAnA3gAzcoI/8y2HwzjRkepF7h
Rwxq8Tur6txYQEMkrOxShEY3o7l2zIwzfKaM7DEHT14PXe7FaJx92vTXge2ozNGH0zB3neNAxBwx
1vzL2O4n//nyPqq2UfIxjdGNY16uRlLNWRen5vqj7GbnHqAgnS9VfUFyML7I1z7f0Pg+ZGZUlUuI
JugjeuM1B0DhJGUOvirdGgb6YQzPgAWvqLvzrSAIC4ZabBMgcKkqehVmALHbv25sATijqnpUAlmw
fWJ2f1vYdo6jwDSZHNVZlh4mhuVUfT8g5C1J693S/m+saOkIAhT7IIMHabWWQxtgdL8Rh2VjpwqY
bG+40hBlzKDl0soV5YpGKrMOyZCHa/rtqiMqowWR3uJ0nrHsnkm8sKhbEnLXiyyuK24q1l3GDHJe
jB7CD7QDu+yhH7OTDZnG6377eTPexRFzXo6iMjC0a463wH3d0bW9KVEDuDy86pdL1ouk2Wg4GXwU
m7NX7qA6VxD6dN3Ykt0SUkzUPOf6WJXd8a04gMT9yh2V4gGekaDLPTyL/Gr4DA/0zRrafQEYnM53
nwf6wHc7kqVmRlPkTYpnEbWaOC2XY9Oj96fqHwaTfgIL1HHMByC6vdig2VNFrTsW2BonoaDmgiP7
d8vJaCI91GFyBPDT0C3N5zKHisoyxFU+3XpdnXguCMhJ+moZ/iswedHUI/PWGzvKgrer9k6GGdpk
hY5vYxpJk9Gvi2F/AWG9JkBRHDkZVrgELZsW1FFRWoUirFPszULHrKRaOhlO2JdplTs2cnhdN/PQ
KkDJRQz+Ix+HU2GDlrjqHonTH12rOLqBhcof2fusjAajR7JSaG5ERapDBh1OBNLkg4WzAz6V15nw
h7Q27r05uPPpCBDdUEJ1rzmBd//h8l4p/LJM0VcWTQbG3wBSWE7zw+wcvLm6z9noaaaj2i/JRaRd
DQwg6zwIubTOzrVzN142Xc+SanDJR4BSiDujA//TBebNOAEAyrz2x3XrIjmJ3C3smnYQ65tEJcKu
zl793NwPvU5RRbXuko9oHN62PQMwyXK2OzxFX0r8k+fL6+Wfr0DMUJmir24G3IcVri1nzw7ERW7d
ApXzmViZR4EX98eGxTwGfz/TJAS9j52ejDe0RDB4g42DW4LnkQXlEe2UUTaa0dpcV12mMtzQbSHu
ug5AbYwTf0H47yA1bP7itRuhJ/hnXZAHx9V1ESrOlow/tDI0u9ob5DmdYX0xTO8u3ejny3uj2HoZ
dmjY9QiODIRCC2nLaCqDfRWMOMM6NUvV+Oe/v7v1AYld18JDoaMZ2uNcDrfMBazOXjVxomp4yaQZ
4MrW1IHnjKJZz+wgzeT461Me0Da+bn0ksx7NvHSaCktPKfsB+pUpLLzlOOkvaEXQLkvuoo2/djwK
3e2iXN7qJctCu6rXcASn2C4b+iMbZo1RqNKAf2sg7/bC7FPHWA3sdQFp35DzPEk38sdL8cZZvCfk
eVBbGOjDUlcP6FE9rgO9r2r6eW5NzS9Q7ZYUD9BSQOU7FRTNtiQ0hXeA5l60FWN0ea9UE5TxiWBi
cauUAvFhnLy//Fn9fjjYj2eOni4yYh3TrmLLZHxh1Rl96fuoGaFaclMUw26sZ3CAbWVYlvmdUU+6
h7fqQ+e/v9swyyzKOV24kUAIdA7PZCxZCt57v+NR66wHu9ehfRQORsYYtjkH0MOAemPajj97szde
hzkN/mi2ReGN/1br302jAk2WlVsD7t1x/Q4W9Tyu6yBE9OrjdZQdOjrvwHsQ2wNJhrl/aOf+tm77
o8XpMdt+i3K5LvcmQxEhWbIRYAagckzHuO3Mn6DmWMNgXsBJlNeay05xxv+ezXeTBY9NuzUgKE/Y
dmT8k4ta4tprmU4V0fzfEtG70ZfcYE0nEFHXEPIB2WCzP5O4Q5Cw3k3zjsU61hrVyZMigsJfbU90
OBDNNkWG+TO1noK5CtH+G7Jay2imiC//8g+9m83YB5kT2D3b17eiB6DJq2Nrv7yaOyh73benHIRD
JN7aCBnwKGBRu3ePmiN5dt8fvIpkxKJnt0DUBkhftnhwDLPx6NPms5PSt2AxPjMUJiEBlPg1ipRe
cwes3i433ftCBJqXkcIiZJq/HC4fGByk/De0ooc0PdoTQdeQnzkx5L33mkkqDouMYMwgX8jEiOUF
LPO4xNnfiAtomASJvCfdJir2UAYytqVg+Wg0NAHDbOJn3a7thxPa3lCY2ZLGNEM+gwa28a7SAKAy
LhEYaK8XLa5LH50kOWRMWpbtIY6tue4VjlAGJtarWYLjuUHekngvWRY8FFzXza6KgmU8YuGyHhQ7
GNu8EUtsv3IPukyhHddZiKjeifvbgJ7e+imCAoHmCKimIz8cNqcp6hmBPeDvKNFsod9pTrDqrpW5
/DrbywzuVODqesqfoS6WpEcn37e7Dfp11kn80KnmqqYgxQxT0TSzO9c08VMzCwEXfKX1qlmej83Q
k+GHzogrz8HZTFafP/LAOIpuTVxn4CF4NTTf+Pj3ezIO0S6ydisX/P6Mr09jO1ThSK57F3gyDLGw
52EiNk5UZ4y3yIsf27rS2JnitHoyEtGfzNKEnBtc1NNWRlAPTOq4TJYfeLEt4XbTvYEj42tw1OnF
fnxtotXz31AnE+tSOyYcsmNABtmo9nShX4zGTS77QtVOn3fn3U3j2aszLwSnlYCCVOBi2RC2bWsb
uVquc//DK8WTsYdpOcymcKmRBD0aWQFxRjaN3aFKGhY9TtTQzYdx1dUqVKdKMuxmnejYo0EHjDjW
MO6c3m8rgGjdbAovL5gCdOIFUgRQ2m1Vd2SEbewh1XgiB7rjt3PMIrDjablGVdsiGTceP6IcgwoJ
n8U8MqPYbX1/z+n4WC9kd3kiioMlYxLHKh9ZUeITvKJfyWIdB9o8z4bQRBKKjZDxiLXDpnRooN6+
LuUDK5pkS3WvJfrxgZLRiNtQQwClAiQknbIx7LkTj/aLY7LDsIJ/r1x13Y2KgytjEcGikIHpD1MA
ftO9tUDrGLVL9+xaa5sEUKYNG9r7IbdaQ/NOU+z6f/CJWQ65a5ejBk6mLexo732em9kEu+Ay7VHC
KjXfUW29ZPTIns6j74Fxh8/evrKyQ8EJ/n3RnCzV1p9jy3c+hRQFSdmGZ02+NfXBzP0myYJl0/x4
1SJJFu476zC0Ft4Rdcr33Axu2bahohwc0FCluZpU6yOZuNGIQtQ1gvx1FAe8hd5AU/kYNKBhvc70
JOsOJsepBajxkqD75vYPtn/q519XDf0fMGFaL0KUWB1/O5tGd+yqT66XJZdHV2TfPRlQSDoza8oB
KI1+N++8qEyC+ZcXj7EDnWFwXIxTskB6WPMsVZwjGVCYmx44Ix2UCxv32zidhkErC6nYYBk46PgO
WXIfI4M1HmziE7ttIiNaPjshVGpCaNF2EUtKXbCpOLEygNDyCijAOVma9IBksWm4z5slobm4AcGD
JipRuCpZbXdz0X/iAAkE1IkH6su+7Q5pENzSrvRCgNyQnOuGPqyzftDYuGpOko0Pc22PEFJHVt8f
vs/VdsJ19WOyCVi27PHn5dOm2iXJ0kWK/DgdYCYeWlazgOzr7X4FqcPl0RXwMk+Wzi03s4dEAVIG
xubv1ma9QxdRCKrEt3Qq78qOH7LBe+lb82bpzS8gvIyZ3d0uXfo9H7tbFzAbkkHfk2+fRr+Esy6P
1tTr1CNVU5c8xJLylrY5qly2oBXQJXxGValgR1sQHcJb8QkZkwj9y64bADdGDg3Qm8AvnsZheAXD
hcaJKujuPRmNKOy6hNbXGW1vLWcIBD3MxnqHIObOWIN7UuSPa7mcatp8MTvriAROfHljFeGBjE1c
0UI3rgRF6TVo09jPti0RXuvEXmnkkWPbzsHats+Xv6VwUTJEcaFNOxo5avW4LpawGO31EUD//OHy
6KqZnLfu3UVaN10VWBCST0ALsk8pgFI2CN6c1vmeDiJBw7yO9091Fs7Te/ehbeKb0XAs2Vyzr2Xn
PxeBeSxd8u3yPFSrJDmL2s63wPHxhvEpNILqPFgekXPXpeQUvk9GDnIMj2YI9IEXDPrX7ZxFVg8r
8TjEAIxMQNiVO8/lIjTnWrUpUnDQueAwcU0bNbspN05jNaw3hkvLxDBrJw7IWCeL2zcaNKFqbpIf
ILZpAAkCeDWfcxKiufVbWbBoYZt9xvfGIii/DYOj4UJVPW1kXOGQ+35dtGjzOZcjjRe245G7R0Na
xJP5pHvQfpwX82RQIDjsJtNbNvS7dVCET/0afObZc5b6fzrb2HdDHU+5PUQNNTXTUpw+Gf5ns6x1
pqECfE14zs4AWnLfTZNO/UpxHGQIoINI0W062KjD/1B7i60KloOTgBTEnvLnywb0tyLw37Qs2HL+
NVBG07ZNO1y3U8IOdSy8uIybCJzjAqq7Z6EFh96Ue/Lr8ucU7kAmBaSjhTn1TZpkdXoycvNLx7o/
DTr8Lw+v2hDJHThcZN2ydGyfsyUenPbYN4FmrxX2IiP9bGoaNiGo5K1su2lzAA5AOlTX2c3Sra/B
Biie3Q1v101DcgR8FoWLBNzZ96PFZRqTtip0wYlCJtNzJcOH3t0meIkEJW+2SIzbrZWP4ULnxOi8
G1oWJyBfQA2F23vyd85K4nrz92ng3Ni8jBpifgPe9ctkmxo/pNgyGRg4j8HoNqZge29sE0HYfdl5
mihfcdhkUGBmtEWBBjK0pgbGnx7knA4bjv5mf728Swp3IyMDybqhupUjL16ZhOwGtjhh021fAlIA
VGUbYUBZVPPlc5ra9XWpDxkriAbrzm9Ijlw5HVg0Q94sHECkd3k+ihMui/F2bKtATI5SLpTDWLgR
su6bhWVoJW3dvUkYPbh4Xtz4i6Fjpldt0PlMvAsO8jPmlLES+TvfvOkdA80e284wjd3lCamOluQN
6DDk1ID0b5Kim9BdGfbfu3Jo6QFBbEh3Te2MKNrJQ6f+arWaHVa8fmTsYMu6zK4oHOSyokwl3LYP
qYcmzHSYeVSM6xRfXhvV0ktegKVNWaLTLEiEKUQ8egTJjuYrXXOdn1FYhwwC9DJ7toZz8xmg+JCB
AowqzAz/25a5kYs6UruNEW/MO9SRdLkPxXbL2MDChnIrglq0QnvTLvD8Z7SyakovitWSoYHIYeKV
a4MNnfMFnUDg4AUrprvoUOSqtTofhnd2sDViGbsmALDJqawoyMpPnj/+gYbbp8JoTwDvfrEDskZb
ZmuOr2o+57+/+2BWjAI8f+fgj5HE4F+D6pfn6mxDcYRlpkEL2kPmekaC+ducgNsOOfj84PX5V0Rh
1z1fZI1ey8ogDNoiWTQ4Wci6ci8CFnouyG/sMvS9b1fZiC0ZeVO52ToApZH0aRVlZQYZY/raN/Wg
iVZU2y5d80ZZW33gIQs8mv1pXcfnoHM+g4cOUhr9o9iqBLWyI37Dy+XpqPZFMnmnGuqA5X6QZNln
Yziu1hwZ886lVwZfMgIwxw24+iVwWzztH9e0e6NUJwGievHL0L+tAp/h6J270oc1JG727HHvtna6
RxQT74QrXh1h34Dd1IVuF+dh32+Hy4umsBQZB1iPKTfS1ToH4U57alwAZ4jrr6epW4TGGBV1XWi8
/WuNa+6ZvN/wbulBhB/7N6ALKOMsgVsWj//nctLV2pXrKBl+PZfOys9tGE1t2fcBc9OTMxO2Ewaa
DjzqDQd3JE5spuidMjPahp5FXhqbsJ+Xl1M5V+nKL61gahoHTG79rj0SlDf9+H+cfdmW2ziW7a/0
qndWgyRAAr26+oGDRCmkmOywHX7h8hDJASQIzsPX363IvLdsphW87XrIWnaERQrDwcE+++w93lPP
8dBEjM5q9v7t51w5C9b+vszuECFG8DC6sYZe/rNGW8jbn3x1CFdRgZbxhG42tEPZmmkPMvZN2AgJ
53TeOfsJXfxoVoYpRw5LDo9TSEszncCRaGw3zqJrSPmaUygzptKcggO/MKqBSLjhNCS7eqZPrkgz
bzKsvVHmnRdn6Vd4SuV+EkP+UzF+oMUc1rLZWLfXtsYqnoiqzKu4x0Awt/pkmvWxNeJ7iKi82xjo
S5r2i5vp36iFU1XV9EJ3IMxL3zcHteP306PsfXXLYL+Yn7f4DtfQiTW7cER1r6otrJb5aO7QLRHZ
Z8eLPcuTAerwG8N17aa9FjGcIFmROAoXrxwp4/HPnnCcJcYXKFaxfeKjCzkywTnUGyv1yvysGYYK
ZKtO5xi/mvaHmDa7rGEAeZzg7fm5ssVev+YPOUSXQB05hurjLsnZEO/HhV0I+LNTb1Hkr+20NXlw
sEBaTjMs9D6Z4KxQ5z4Vw6MZ64B17blpcDVFUj/3YFlV5reUzC9vf7Mr5/KaTwiWmF33GfhVE4Mw
nK4DjuQVGjVAx06tyvZx8nlOzY1ZuvawVTiBiIUVm8MlIucGmm2NGArJ9uxCEkQq3wU0gnYUFQeK
J5/NeNiiyFyLw69j/sPs6UQ5ds2x5I0o43775bU3YJf5cbe/HDl6vyW7c3UWV2GC9EgFqwvvD6rH
zwRqeZ1cHtrFeBKq3Zn9/KnvUf1Gj6mHiBkHY5NsVK6uBco149B1FzKZNqAtaCKd+NGGdlsa6K8U
u804Eg+2Ke7h7RVzZS+syYVC8h49uXgS8vSwdr40xrSxPK4YQzprRiFd1OySS82h4k73oljzyHWS
e0mmP9IpUaduzmIv6Qrl2459RmHT/b0ce80yNKxGG2UDppPm07tyEl/R03peShaMXQxh+qz6PdR7
TS8csrrmYw8YhaXm81jRBw3sjtI+SJXalXTcAvOvhMM1z1Avy8C10+I4kQdVv5sg56c2WiKuTf8K
aMhbxUqRoEbaJwRaTJf8kDqs899eXNdefBUhXLuXurCwuNT0zlgec+dGlg9vf/SVK8GaUch06sYl
d4wdgLJd3edelp0yk+7admNyr43MavO37VR2YyJAl1MtJG6KCR3kcuPlf42PszWVULW0BeQ+AZGt
khCEYr9k6M11PsA8sZDzxv679pALWPZDnBy6qc1L88J6kNYNGneQnMvnnLofJJFw1iYbseraYy5/
/8NjuEGd1kIleNd0VPgF6ZZTPQqcPkUFVahCwko7m8sNKPvXRw77G8+wUEIymH3tGkJ3dRo/2ixG
nTZzz7qiqAuz44geWS8fqy2LxSvHDVtzDQerL5ruYhSpFXvfD/MxIeZujougl9MJAnAB+oc+peMc
VIu7Szp3n7V5KKwtgOXXy5CJy9//MLwCpTV3BDd715f5Ce5zO9Rpfyv0szUHUYyFPckc4QuGvaF0
p9uUN89v784reSmaSn9+7TieHVFduBd6LL8OHaOHXPGdwfkuMbu9HTtP8LJR0PYuNCgDBJ1YbXIL
T8mNr/brwMPWfEQ28CUfBEDOpcw+TprsLTozrBP9W2GTiVVwYC5XrWFBsYLI4oHjZGvyrR6yK8cm
W3MQxwz5U1oNxs7pndkr8+xRTk5U5iwcSfphKCvqFwPuuPOpl9nj2/P162jK1sTEJc+zGo1kuMkO
LKyrPzqVHnKQZjq+MWBXv9UqTLSVUdAptrAgOC3eDYv1lWcVCaHUIx9aXjE/tdTnhC7QJ0C1ak81
ms7e/m5XAtSasdgbadsO/YU2Mr/0OejIxYOdTkHd30zWxoXvyiZdcxSN2nQyluGc091ZyLMutnC2
a/Oy2v1u05ad00NlhJud47F0nKJurEyvXFK5axNpbIzRtees0gDCh7hB66IBQmp67Gdor8tzUrAD
M7Yg7is7ci2dONQtinApVljhfjUhuTbBzYNOW2fdtQlY4ZGwsLNmZDHGrkVnnXkU2dwt3iIk2fKF
vvb6qw3fGoNCk08HSTf0v3roBdhXfRqYRrVszMCVVbrmKNZkSiqqXpuQBbRnK7RWZ0OYl06+K2V8
HJT9W7AgItXPkdlcxMiUxpLKazfZtRAb34HiYOwTpyg2cJ4rg7XmKM7LpLLcxHehVgeTA8MkaBXN
p4AjqQre3tRXJvxvZEXZ2W13qf0rBR3RPOd/wJd13L/94ddOrzU5kTa5Yzr5mOxrMDqtsNhV4FF7
fYANvh/5bkvl8Mo1j60ZimOfAXrrcAIXmSc+0TCDI1p842ho4Y+BGZLIsg9FvynRffV7rbY5SyDN
PcF1Y98E5u7CVG1xh0bDnBk2ewci/FvqLddmx/p5jYHClnQQHoBEQN2APvVcKLWxeq9tk9VGZzLB
/wSyMS6mD81YvndVfopT8mCS0jecLcPAy2b4O4DH1hqINItTrQssAKhaDB6rXuLyE3jvvql7r4zn
sOjdj2+vtStDtWYc1mWLOmKGYqMgJj/leml29Qj9k7c//UpcX9MNzWpUarg0wEljDNopO9mZ8W1J
3M/CmjfOvisoCVtTC0vZE7dvAAPR/V9tg7ts7+6xfG/SjQ15bZAuX++HJDg1RqjRXhpZbdaEbiwh
1+OOW2qdV+Z67R/spj2+wiUzsYV1LycRsrz9owItspRtSEsk80X88vZ0XAmMzuX7/fA9INs4QZ0B
OKoCqnSAVvFLIqxmh0sH/80JX+3wroetFbRNof6KMpaXlml1oLOu96KTyXHozd+Mv2t+YRknJdwc
cZzXut+Zmh+rXm3c8a4N0mqLx3Oe2JRhst0xv4WYZegk5ntabF3orkSQtRah7LrSTEyahktOEp8O
WgZOR7xiIlCdWDKvINbv4cxsTR3EVV5rQZkMKyKn+zHN4s92nkGZ87dW05o0mBAiYfmh05Bc/H66
ATo/4LTzeSPUXtl0a4pgLys+jqmThtSoMj+15yzARXSrZfDap6+2dILINMq6SsO8zoNLWmtt0cSv
ffJlXf2wyaraGdxm7NOwQl8gne/macuI8MrKXFMA83wy8tmwIEKl3E8qbx2fgAjkgYW6pZJ+7Qmr
7WsWkChp2gKjko6PrQt/ECv185Z9+b0VszqXofU7F0aNjyc1rHfY2D84smUej7fukdfGfr13OfrA
srwtwtjKao9zaGwO2ZYZxZVAvab/KQCqLQxZ0jDjEFVx7hz7vpZGNPUPkF4dmbsRQq/MwZrWR4jV
EconGbZV8ejASCUYi+UTJwkPfmsW1uQ+d15MK1a9G2ZscAPWJMS3oDV1cMo53739iCvzsCb4gdSZ
CD1BLm1Uls9Zor3GspONuHMlqVhT+aaySYAWYYMx1p1d/tTwMyzwvHaaNu4P195+tYPTDI37VaWL
UHR8CNMyZl7S5+/fHppr03t56A/hoRNOgiOgS8PUsiF/xsw/YjnXkFwFD+ftJ1x7/dUmrnKSg05i
ynCRmkX5MtQhjgLx7vc+fbWHB10Mc8oxOHFeij9Iyqw7cAWr4Pc+fbWBC9HZGl41Mhzr+m5Jne8w
Q9948WsQ0Frgz7H6vlyqpQgnucvf6x0qyKa7s9CSdyiO1pZH9pXVuWbvmXZf1HJW8ISF5kCYFNCl
Nyr+3qq6Migq8RdJ8D+/Tf+VvFT3f14G2v/5b/z5W6XnJkugo/TzH//nnH1rQP3+o/vvyz/7f7+2
+q07/aLedc3LS3f+ote/+dM/xOf/9fzgS/flpz+Eqsu6+aF/aebHl7YvuteH4E0vv/n/+8P/eHn9
lPezfvnXP74hM+sun5ZklfrHXz86fP/XPy7Mk//88eP/+tntlxL/zPuikuLL95c2Xf+bly9t969/
COufjms7DrFcblvEvtxBx5fLTzj/J7G4bTPmmhYX5JI7omunS/FI558OulLRauiaBE3xFw3Btupf
f0T+ifuxEJwzJFIE+NH/fbWf5ujfc/Yfqi/vq0x17b/+sVqCaKgRQsC+lOE5DqfO6wX5hyBQJvAe
TQ2RRbAT4l5XZ09o9IEIrhHa85iEIs7pDg3GU9jHbupNPN3Kz1flBJe6hNiEUeAv8OK1+RogV7Yp
20GpJJpjPvmJKcIya9KHrm08VEMrb1bzBBFHboStUCVa8DpoHtkuBWTOOg9iyV9/mL2/hujHIfn5
UP3zfTDmpsltzgV9fd8fRsRqUckcKppEFtfV7tKl5ulMLL406wN33a+EarSy9iDcv/3cFZn/9cGU
WDazbArX3b91xKmhmRftWFnUBS5KeXHZjAexgFGdEkGht1S+t7vRhyl372V2Gelh/NTEUKt2K955
9WC8Y2l+M/f98LQRp36+IMAIB21vzLEEFh2M3fi6PNKTxR0Nt1NRSRPc+rvYONmQSg9Lk5o+zARG
P2/oEm4Mx2oeXp/qmJRywWzX/ds82BLltDpdyqiWo/L6uHeCVhhu2In5U85elqRWt4j/ZYjGnfmw
OOanodPPUEtFnYM4FXRb4uKo9Ljn1dIeLdw3fAkl561ZW78mVgonFiMYGNMEI3l1ijJJl7FgvAHt
Z3iCElHhGSPKfw6CjNcUrT7IQn1rxyiZx8ovk0XcdvbnCV4nkOBJ3FsZjE4KQUel+VnTmw52XxuZ
zwpT+3P6HFR+EGWE6+Adfz7nhUFqdyJuGaFNCPLB5WeHAvKXxYy2gJ72PjGMYKC29pjQclcn1ftK
o0w9LP17Anz3bCZioxj161eCSIzDMGZoU1uByAtNp3SGVmukOvNjUbfm0Rb1Q1sKeCzjxPKAcQy+
PRhZRJf4eWqh3GlXeUSZ3tGseod4ef/2anMR0n/At/4cJMyefQm5ED1eE60S5phlsThVFOPKHTSV
CZ2TqVaPrtGlQWsKfR7Q0exlsT14tHDcb12d+EvLI0D5zXcl9rIk7+TUdKfOLlNvdpl11CK2o0EM
uZ9nzW2XxElU2MUUMN5WuEa6aM1ZYjRnDcWnGNHxydRHWakFFWkRw6S+aw4pcy0f6ms6gF3DFBYd
RB74MtOoMDl8LuqljZbCzP007dvQ6CWFDTYCk2PV0iuzNPY1uFc3xCo/mlZl3C9xnkNi3xiORq2D
ScnxuFz+I1DzCJOYwQQj4ebNVO1bvrA7phi6VBzkDbSGXHbTUr6bWWndITk4zub0BbZE851tKhC7
SsRuqaZbhsvJYSgs4k+szqM5LT9mRr3V3vKau/wbjgTG5Vg2ZHRhkQpfH/x3tYBgwMQQEEzoL4zD
i+P2NdylHFBP+3I6JNqKqnjJbox5DCZ7diIB2dF7N876QwuqavnBMqqPcu7dfS1hDCWahzExughH
pfRl6ownY1iCkWduYKHp0RvzDnSqWqYHHMifSOapmqA7iGN1LrrsPKcyIgGI7FQQmFv1eqhuHR3F
3WDtUrNuAhgdkHd5xzbB8suXXA+CZRGkCRYYZuZ6F0G2ESlSQTAIHEoncW2UQZbt5voLq9mw6yzq
82KYwpjr57pYtvpAXwn6q8dzRjjiCnIRQtfddEbT8W7o+jYCQpzvYDEx3XWOtV90nx+bpN2nKAXD
t3jywH4qQpVw+ugs7k3SwpBCpimNRtKiIWJEYUdlKXINro/wgpoPsPV90uP81RV54bfqk7Jztuem
0X4Cz8i3O+Z3VZ08M8L2Nu1FZBXLnsIAJlVd/Yi7jLlxBXgFeH78ppcDEHmbadmcEhM5288RtGIE
VWFRVpFIcRIvlDyBkBHCOXm+K9BVPDeW8WmeYTdLKU6hcaz3aMcEXZd2n+pZTx+mqli8rPk+Fb3a
D9C/vpXtxYqGy+Rraqf1ji4L5KGm1opsmh7jimenwTSPbpXm55IkyU5R7nrlWLt7ZvDeE10yBFwq
M0wsaT1WMskDXIK+ZmWLOTfBxR4cNLfLXMIRE2tDtpkLdQBfQNbgaKVq8mGYTHd0qjtfZdlZ0jEO
G5fwEJaMnnWCrdIeYKlxqFyI2TDhQT9x8Y2cZ9FG3F0t4deRRcR1hYX8111Da8tIa2kpQ0WTreDL
pQwrQIMm82eor0V5We1zBKgNOHVlWvdnrKcUbvF4rI1cej2d6YztALpwZPNk/tpAxcyL41i/qy3a
7mp39GSXmHsbAcPLtTFERdJES564/qLZx74z50MGu3gPZGN/AYz9waBZE7T5MIQAZmyo0lnVKd3i
C7zWP1aLkGD9OZdUyDTpOk8ue7eCXlksIzRB4063OO4hqfIlhFnXoIPZrKybkTbd0bLixZsELYMh
nhMU4lM3ApKsAnMmXkOc5eDORqiKFJ2ggmQnN27v0LMJtRlbhh17ltwMICsK/xtyk9nzMZt1gFaC
+b6h5cXgr3GDAklVL5sd1WI5T6X+VKTNjRi1DSk+HH6WZcMek7dPGj5Hh7lyYPqWx7UPoVnnqO3q
6zT3xQ7Mh3rnwBUA6Ulx4nzZTbKm90Ocp2ECIVNMgF0HEsJQXll29Ibb0DoiBBLkC5oCvCIfLZ/A
Ps4mrnkDLSa4rhU10uI5CwHJy+d0xBU3Hqr4jDXdHsyyszZS1Ff7svWUCIuaCMKXvH1dVNJdZ+Le
lZWRFPbHwYUWB3NKctIxfbIzt8MEdMO+tnPtj4nu0VAK0RUWIy7bZfw+XRrAIY0jYWNtFIFrzOjL
zMYFJW/X9lTimCBQFToYHAppByM3gpriKztLe+5Jp26c9F0sJnVDO155uQ2FvNZJi5DCtOAooWtq
Mhz43VS8y4B1ho5RXGRwL1rewsJRXZhOwBjaKQUaVhrZjZCnAJcWbr+iqo4gQcAv0uFkn3bQouzr
nB+Aj2ovhoDhB/gz7+DAkHmWLdwvpKlOtttwr22K5tZVdeqb9UhvkWdEOtPDfY4ZdFRV3BoZf9cY
huF32dj7yayhsGPJ2p+4OFF04kUy90D0+N+ZAr9udyJc5qBSbZtwa1xtd2MYY8khyxAlTYYH5LAo
7SlGnWOnD5mzEdHE3yOaiTOCWCb8LCnu1z+fFXBjcPsJx3hUZ0vuz/1QhoYkJtRKB7mLHQvnhy2M
M940DvIW96n/dUA1CePm5UaCLHbdWOJOlztTg8fbZZWcp/rDONMQ74qIT7nf881UbNUK8Tq8uC5z
alvYCo5rrTDK8uLoa7fQVB5UGd+Y2ecM+p/u6JA7JI0lsswmh9Jotk+hF7WHvAOy1bg9irHC2VS5
XYQc5XHhxUYr+uuZvNqbpulQBwe2QG607mSzBQCXolMlxLKH/LTQEaZWzegvZO4PKPzDh2FKxhOT
teOlaZz4KVYnDBR6Ax6LJtIIQ0RLsHdGsznC73NXOlN3sjozhnKIus81qkFwy3KCWUz6uTRz9lgJ
G6GPQJMUjfaTV9FNAfKfgdo/RxoXJqBJjIq/X+SM0XHzgUgd9RUsKzrsXqj11zAQo/QYl6kPC6nm
YIDJ7LkpIkqVMAFyF052ZRbn9kKeShpb+0L1m21vFzR0PdrYYQ7FbQ6Lf30LRseudCyAsZGd2g+2
YZyAGJxoS5CqiGa/OLy88aJiZlAo4GaxEYd/dZ0EeuVcwDCTWWJdTVY8q9u6tHTUwbHx3PeTb1fU
vsEsCFyj9iWQLVKiDyQVvmHV/Ji4U+WpsdFho4UMzKxLN7bh66pfD4iLjBH9jAxXD7qCBWouiwXG
bjqCZvfoa7vd5bgxIJXg3GfDJz73/JQld30zuWfEE+VPcNA7p/kD2gBOrhp1UNT2TsfmcUnGGKDw
mO3BJp5PssclJdHkprOX+aRNckk6nvom3thAvxxUF5csl0GT3fxbloS7bTwMnOmIpsQBOIdmi7lL
zopNXlboc9UzPxkv8EHeVEeqxhHXzjk5WQ2oTXEjYy8vyMPbwe2X7yQcZuHAFWijWPuJcqQEpG6x
Axr0DnuG7ZpedlEJHZRRRVXXcwxNkQVwhwZvSLMLbghhYJNMANUELR6aERWmxdiqX11OkPVkC2G5
BBchxwWS+nPM12aLVH7kVeSqDFEdeEUASdlDAWYfgRuw6nHBH916A9j5xVOtC3Zq4jrMLf6qXPYD
UFkKu2FLmWpAS/ppdgrz5MJ9PrALQwRwnENWN41I3Fu5sbbXQOUFmbMIApEFdM4UYj0LBYK4oY0R
cWj8CiKzfSIatyCnqOnRTNjipX0jd7jm7bVp1Z4lZ+KnbY+IiIsyNNUsABwdgR8e5ocs9UsDAdON
dfKLQxi5B66m1BUCMMEKHmiqUQ7wS2qi1mjv41YvgTQ1TPaApPrjQERUDn32nrbtjSCq2/cG4qnV
LYdpGG7GQtkXo61bWZn8UMFBxnOtZkARPUHd33C+vP2ul7WxWjvogQOx5TKiLtDVn9eOgehtdzgk
o0I6EM+YyDHVJgTn5H4c0PL59sNWfLfXIwSZAUeKIBzLEuuVOkBXuQMBpokannZ+P89NpEYjDYz+
NlXu+0wad7x6GAG87xalp0NpWD60Zrcs3tag/2UJUYIXYZeITcz1Fcx2SNtRRSqAu5MVCqjWUEaP
jd1kIe/IGMQ1bHxdSp9lMtynSGw9a7K7Y1L0dpikhbkxLr/YSpc4B6DZAiAJLOPnSYBNjeazJYvI
UlkSTMPyoR4nAeQtTQLh3OaJ+CaIlBsb+BerFL0GALdN1A2Qs10wyR828EzqTs3WXERqKZFk8+XB
me2vM9V3sBC467oWGveGOfpgxG5RvF4pMT8vO4pLC0A0xHbHxsn587NLeLaOZIqbKK3nEh2DYvBr
MQbznOY7mPA9D1CpgkKr/ELbPodPFnoGYKd0nIpR+CzB/TDVrdwRInr0fyckLT8XgghUbNzi1sKS
ws2ZtHtdp51HY4d8SUwr8Sh6QB9nWdVeW1SxVzrt8GFxjqP9jdXQfdDA1pLRhbhYi0J3XttxKMxG
hlw6HOlr7px5HX9keVNGqFl5BXAF0NTKe2cxil0B31Mv6xV/oHkRSk0MbFtWn9ps1B+R1dnQBy0h
Wg5vhDyPRsugnqUOCtSeQPf297f32ev6XQ0vwg9SNWIRBMk1la6mc8vQX1pHxuB8bOa+QQ6eH3Qq
jAjH1+QNrervianh6HaWbCgfBkWrfZVRGvDKqiB+AJGCRjXAE+uFHVNS48Lb8psCX1ch3T1IMzZ8
2jGwiqceteMZV4xKoYfcjvUJ9w8cjLz9PNnyvKj+LslK6tEhj/3SHOC3IgCopWjUjO2yhTsFvImd
rDj00DT2UtzA0AJMLgKWs4ga1u2TxHhGF7dxquLxHPN22Y/Odvnr77sBdzTkSqgz2ThI11UmUy8G
EkuuInZBr2vKCx9Fpi6QjVUHNRyc+JIYOESSx8ZYEs9d2k9539d+PyZVIHSWn6asy6NcF/CuBx42
9XNoDeYutTali11EK+yPf08wYBiAR5ZDGCPCYthCq7AtFquLk8SsIjNDQuRmQt8XHXDJRRzLsXwH
29DssTLh+5YtJZDzWh9JLwavQ5XvScTPMPjzwK50P9gDG2+61EFjMrqEPPA9lM9N0CKBJt6l6qHt
jQ9aH3RxR18MDd5ZBCEWvuzRwtyM+x7VsTIC9QEI3XBrO3dyCPTyEqOqlEWY19SD2Q7AFeu81Hc7
PY9FJB2AM/M4Pef8KCRaxFiTkaDP+5fYdv6o+qndxxBagLQgSq8dG0/VC0xQ9V1RKwECIoGpSFN8
ByU8oCXUE13tIqXizU0+3Ag0sPa6umE1sByItjmwh/FICyeSjN/HJhx8F+E5dnorkjHokxQ5mkgj
PvQhbi9nZcaHjsC+hBa7EkavbOQfjfwdncAKTfw5dUMt4ffQnxmFtt30oeqSwJKVT80+GLQd8DLb
tam6g+xaoHm636FdzW/1LQBSb6igUqhaT+rb3hj8PsVfIR6hPA4/HeLBod53MsOvhs4r9UvLzMJ3
m2H2OHLLQPTnOjmZ1UnjaKgfGtufjy7zrfKc2rBX8E0HezqCNU9mR3Yeyv40y4DagY59ZGKIp+jI
jNBhfw44CdMkcsiDO72zebTMMJjwssSLaQAhl107+VX6YJOTqR5w0USj296IzxOP2vHp0gXULB+q
7OyKJ5HvCtQrmp2VnXHXPGNhtAwOdzqagP86HsRUDXaiIshUZFqnago5eOLF7QgvAnYqyruAiI89
D9L0FgPeL3cTzEAgsmqeg2X6mNcPY7vrTm0J0q/x2IhlCanoQ+xbr03/MCM5v1d68Hh9K2LUE6mn
VOVx+5Oyvrv6fRrHqN89xypYTqimPIqJAOzRdUh1bT1y5foJhEvvcm57AxN+azD4HhsfbS73gMqV
yGACkIbcQDucQ/2GL8EMtKi1QEMu/3AWEnQZQCzCfMGiDkKn0PU8xBWMNCYvHVUom9wDJOkZ5hQ2
puk3VXNsjL0LWKmHy+MMIp4xQJhlOZcgyg2g3pR962VwE0m0hDhBt0tgLzKo3A86FyPzKYGGWkAS
fVDjsXJkmI0u/CLtIKZDjYxyCUdz8VoruYf/KygLJBm8mBtHXSsfYqCnTLaHeXK9OhkOWP/vW5MH
uyAowRMb+qOqkedhqJq6/5wVydFo1LnQD2hBfkrqGIKly3GZLQ/U9f2upc45s+RuEFOQNBMgXPWc
tVOYMO1XCyTaMew04q3zGGNBMEjZGZ11VrWncFVrxwXCV+cmXu46WQRZafjpgKCDUgDJnwco1ZM+
gU7xac7RzcMRFvqHlADGuBQF6ztJn63+aXH3qtHezLKA6o+BMwPJbO6muQH02Htj2d13GVBc6gWO
+TAFbf09WR7k8mwnnx1SetRSXlzc2PGzZSpP5fhTEocWPU+oZY7vXOhAdcBQhjpyKYsKUKQ8hop4
pPJHNLleCqC9TuBIjiiQuxCuhsXajWg+ZcOX1LaPg/Od1C8SvsFx+0Qn5B3d4pdThsNgCmSdofPm
m75oXQ+TR+X90vrukKJg5lzK9L4kdRjLh7m1QBBEoGgg3/+w4BesZPZdYOXafifjgKE9ZVwOSFVe
oO61WPaxbxEmZivo0mRfNMxbODvkNA+UtYNQyM1SsH05GRiczGvJk2+3zgc2kx1Q3TvhtvtlbM4O
RBqL7nNASXyI5BQfyswIbML92LK9padY1xW6X7Djixxd3guqR6hOC+sW6PxM+l3lFr4FmngDpWkj
RV5DvhZngwwowTKPyCro4EbqKVmGusGLquoDKvL+aHeeBKBfpLe1kB68McIq+Vy5Ym+0iBOtivqm
9btSB04sD27lelb5lM8BiL+f6+/EnnZgbQaqnz1jYv7oyKCsNCrdcZChBAxTUr9EPzccV8ORumex
GBFk8falghCM67txjiYoIBnqoQFMqgM+o3rbsNsGrFZrH2etx8vZc/niN6hZZzO68fsO6WUeTqSN
hqr0hgFmfPlH2d0Xk/ZwcIWV9RVpK4I/WhuzBas4xxLEcUqxFhpjNyC1dxrsRDMJdBnvh1l4AUGo
b2npFRIck8VDFQoiwbdtczMmZSDKu7bKPaEVjq7ax3nnA931TYyz+72K/RhKuDrkNfjyCHUeETd9
804DxbaM9yM7W/n7hH+emqe8mnCoS3R8fk3K0MqP+vuAfNjPZ/vGTIG6m1j/ZZCbjyLVHtf4vzRU
y7e0jvrl/bCYHhmfAheXZgFDolYB12rQSQbcv+o+M/iAgQzQGn2YZoNX4UVqmvg79AP5VXMiRw7k
X6J4WYAUH5fST7s71lWeY37pkFYmH2EU547vig7HRXvjU5RYq2aPuounn3rkzE0TVbUdULCNjiX+
NqnOTgMDpuGmxE50/w9H57UcqZKt4SciAm9uMVUqI+/7htB0a5MkPoHEPP356txMxMx0dEtVkLnW
b3MRi4lCGJ4wYNa1TVT+MzdFrJ0kGu6k9cH9HhfjCx+6X54AbHLn7AUv3uQkkDxpbfDclu/CDo49
FkK3crhjqwP3TVz6j61+rPdz0UJnVHCBsjz4/RALJNu00rAs+I+7fNKmdVbbeOcQK2To4nltqliu
3iHc1nS3hiMqgsNCMteu1tMynOvztHxP+W+lPof2a7SfknA+Dva18TJr+kiW8H+t2CFcGAu8Km3R
o0llpoLX0A7eKucx98+d+24opijDysD0G5fumvZuKn8L6tg6+vGm+amtwrTy3kv39ti0iVFLxHXM
tl7q7u6xbBckZJnKyX6ivnmr8CTpM1USqDPo2wg93tYHQzzMpEZG693uPPfi3tQqk5Ra7Pd5dx74
tovDXv7aaxGbqv6tRXiZt/nqF4IX867w81MrXgPjI3f+R6LpwgC5MdO7RhaVTjy5iDpsLzGrKe25
JcehTAv+u+jFwVkfKvyoLiUjDY9OYFEwd2l9GS/hEOuANPsxKwIj7oOTldfJxzDPbzv73h07SzwV
H2vpxvlqs0vOdAr8uEb5ONenwbzvPvJJkfOTCRa9AOvrIdh+2+pFq7eme9rNj11eGYsIZJiKkyjy
OJd3OGt4WWmhiSGmo/0gDRbjLyle+ARt+9RiWCm6v1o9wyumWymSnLXd4EPnNpv65XRPcFY8Bheb
Gr5xudrbFovxsfQuJkzq4B1I6bE6HsWR80hziEsuzVQfyto+p4OVWeJXlvZMTWXJH2z5m5wlWSY5
nLGcJ7AwZdwX9AnWxXLYHWt8WuqnSFU0AdDkQAmpf11kqZPa38t03NQprD37afOi61407XmkZPve
aDYuQ5SZWePPjPfCOHed02et090VwvrPQR96nUNAAQbUpaNa3uLWtZnw3u3W59D6MbsXxS0J3O11
w8Xzf1jggHnOKzjbnaOjc23gKI81sUSckrb73BRO1uVhooI/dUBQ0B6eRMR0sjwa9JxmIVpQMmmn
PQ0qk7nqOae/tVHRqz//XbWfoZOJXetumMyWfAdGXIQXqbVSsUl0QX3wJj51+3GggLuFgjVyGft0
CNju8uBhbkkRfu0A9Cus+y3w5r4brrqg0MZ6WlNjdZKXTZyFItUCI+MyfQStvmpjvbe4p8buGfpz
2h8W+bq4Hv1azfKTRgQ3L6Ximzt7cK02120Q19o7lYuF5qEZ/rnKviBnPRAtmYoNflNjy8ur2P/P
3TLBHLewchrlu94Po/q1SoS9V22zRD0zYvj7M21nWcFMYJZ2HL779bkp5JjUG2/kyuCIbfEhCv/A
pDNvRwwT7j+w71sK1M7F+u5DXBcwDodu4A9jvF8AJ8rtp1DvE6OPBjLdlmRA3Lp7d0E3vk38aCyP
rPDJNpYiRor0tsN5T839sN5rrmHgD/SfcTCmo+Il/md1MjGt9cPtb6NoUnQAMN4154VER4n9RMeR
+Xeewviwz1OWcz+M96PYYtm2t+UsDNO8O9Z8nwjkEkdcCV7/VziI0+QOtLK0U1Yt1ZaULaXqgf/g
9GN5KAyuhy0YeC3LeHPfaj/iLytyG0RBHiNnQIYwKe+oV531m3AfumF8kgo+ksf32S/m3yAcrvW4
PrDdf1siejAsNZG/U3SHYvlAWHcgL+w9cHqfhtirMVp1vC5zcbSCUh/ygg+muc2dzZ0o7B9kAyVN
ydudbX9VYnNOeoPwseUcKwNU3CrF32bjhg/oS006fo2qtDMV5kxhO/9rK9Jiowe5okF1G2sThCq8
uAE7eEhm3e6NsTEERmK63UnN+XSx8Dw5zF1rwJBnAWSS42dDq9Ooshveq1eRxAI3dEXTUDINs1JE
dATXPamJZsOBeO+TR5vaYsfeTIHIJKc+dgNaLlpHxSBK7jEfVRF7jIS7HXT3Vbc82f3t8NnHq+/r
h3JUXw67YZOPCXNq5tSFiMdh/mv5jEPo4y79alzBGOkC8BfYmNu3tOun3Nm/zJB1hy6Tv6GB7Ghx
5WnAOCxKUkUddpuC1uayTUSrD0Ffnz3buFru/6IVfILChP8pm4VOjo04aD2ViQS4JuRsV8z24/fm
2NdbAS+64KpmsfXiSdk6LfK1TkfAQPJ2WuJOgMLvCpgFgDrGiaYqM9AU2sxHV51Nob+2pkxIzDnS
KmglpdX9Rp73d7WiJNjLJ5CIJze0m4QxlpeRE/idJemrqrvEZyoedwRmiEqb1BDqbVfLBXugG+u9
+iedMrHdgF2g62WCo5lWFtGcph0ATA1BbEXh90IqR+X4b45vJdtgPRULCrcZpHrTeaxQe3ITjWxL
XJZmCCCFSGlo/u5mOTA7mHsiuu4NradMSRBxY6bBPJFwlqm5+O9RYes7zY1fh6uTEm62c4u2570X
ad2MzVUPfVY3W3SKjDzt3N5J9KyY/kqEsdQ1AfI4v5vv/iUN8BPI9s0YJJ/97RbSIu6MfSUZBfu6
6ZVXBCPbca/sO+k0l3FaT1HYfhFw9eKC68dz+SxmbWaGV+J6QxWtTCZDkhzeNkXZkeUnYc6zcPuk
u9ziTzifnhVNcbtrjKHD8tbPzQdo/RjjcruUvR27rfHerch2kVT89a0b/CQZHlb15nl8hzSm/yk3
4or64B5N158lkkcVIcVs+Mn7zbyEOU/tsJapzGcncS5qW+xYrOOf3B0/NyM8GWPHChWJ750Z0ZdP
EhVt7PTV67owXLm9efIC+YBJ3Q+a6wDbgxSizRCPRtzTazbQm+3264FUmX9DQFWC0yRBbwHJlZFA
3O+8SVHBaFn8qVxf1uVB7Xt4dW4TaZEzOmlAx8aClnDCGrjEAfKxLHF1kXX4Frz7Juc7d7Tvh279
mK3lnfdw4DcTR2JmrwZBgM1sPnvWfje6Jj1YZRM7RfefTfwhMBi9zlbVxwGxtybF3hMz4roXHK+O
uheuM8d2UYE4iRkvMPqhLTeOrl19iK4ApctNmpi5bXvXeC786RhOzeuqxeeMIiGj/lPHiwe+ZJnD
S9SuJliKHcahtfxzq+Ay7BFYQfFOA3N93GqBfk0T6CFFi6TU3yQDBhCACCS8NTgcVYngK4Vz24pE
k7hL+c9ckVxVeQBdsJ1pPChZK6eFcT7k5lpORu2f7am3+LPVFPfhZKTmGpwrEp9nW6jYszkzh1Yw
4bVF3E5zMgdtmHQ+HFQThn/c6L03wioJXKOKLTuYjvkuBnavTDAS5KH63ENg4GHlayy3T1ill31f
c6CccjjqCfWjta7Af6ApkRXtMZ43dajG+nH0Bxtre3eRwX4Oi/Cp2qbD0nP0NnL731T39Um0lUjC
Xk3xPmqVhrKLkpn423jgjqDkuT7JPvidVQlWPTFoesuaLC3LdVkFToLN+dTpiKraMCDB1SNuPNqn
eEWSd5hDTtgxKpfU68DdilCa1817R/D5EPrLfVftbmZyvwix8V357XLUGrCiaLPdR2Uc8umcTGdP
rAoBlbWtc2ZYZrwJ3JolkWrJ6jPw+kH+tDS5SBC8lyd/cZLqhlEN1sjC3GypbdZoQ9c1T4tCPqm2
71Cm9RZ1T5pEKosxOi/b+74xl8tt9J26u4YMc04iitwqRkvbTJ1w6J+V7U/ISwe+TGW/oPoH3u3z
IrN7AuPWITr6k0yHfuBQ2Jaee9M8+SMRz7Vqoe3r4NIBJ3p9hTpQmg8GviMaDsnL32gBkj3ibhd6
yS+epmFn4OXwXrYjAnB1UTmvOq9tW+g/HjLSy97dJCcT92QE4hWb+dH19Xq3OPY/tp46vI35C11n
qx98VuKG3GuWSadwHrbK+DesebYXzv+K7k+nu4MyiWXsp/Z1rCeLnb598WVzwAJwCVvvw4RUSdr5
XbvL81RuIhs84zRP9Xekf+TMoGSonr2WgHnO1oPYzxKsJoZl7vg7l6NZikeZr6cg6jIS9ngpAaON
qv8F/jadRl0EEtiseLLFz+qq6AIrPEPrm298py4gT1/s//KF7btYZiABO/PW7UKPYlwvw5yiWWeM
WNgs1G7f64io0yoMv3h7+EIuqhe3mILLNCsj3TvJ6FFs6RyArkUmJ5hBa0FvvkHViLiUzh+MhAdn
WL7qMH+Rjvdvtrw26Q2V2oqLaXW9f6XpMIm0xIE0F9M3MgqHsyao7jo5PBY4XBj12+8ijAhydh9W
w6+YOioa28q/udW+83E+LP/P/Y2pX3XTg/SGF02HeuwPLdjv3rZxNI9u7NSStoHQjvdchwAZFjpQ
B+rasZ9Do/2dpg2SIRIQPxEOhbx40iNnGXzkbcLOhjH/RZuBPtS3PkbpPpuFcbR75kjfmF/NxmiP
oR6XrCqrkIvbhHyGI6EJFYQQEmEsc348GDzdn0PDeN+645oHj4OtE5QnAi2DZ4NpPOoWxaq7/wvX
/Gxu5SnSk5Pqzqtj+KIDQ8H9WGxGbHXG516ZiYHDN8Vo+j+xeK/7YgNeBaiSo/7fVunTXvhO4odc
DUb0nXsLi3SuZFqJyEz5yRt+uZfdCYN0DpvmtrQtQCUyyHxmnLbdD/26z5kfHUOfA5YXuvL5H61I
vMxhZcSTYIOcJv83DADM1qB62IVrJ2WwXyJNFD9xLEYUAxwY8Yx1D0Y1fNx9zJ3zePLn8Te3kM/V
lrh3+vC/2Z3KdKXGOnyM/KiHNhzctF/bs+rH/Kpqp0pm9K+Vo66GQKmj/Tu7b/ar2w0kixR4SziV
+bfBxcbIveDSaRNXQs04zSouPoiOM3qfe3EjbST33jKAybtJXrd3SFWtYzBJ9F2xXsZfd3Z/nNpz
st5rz7VVvoURf3W3FZ/UgrrpMvPecNap1ynXRTbmLepA6X9abXk2Ju+tssEWDbjh2NIbCnnl/zV2
759qKJonZWmLpyD4lb2V4nA20nkfzFSVM0PUGH23IHiAEp5vlLHp2ePhZBhTg8RkwFbUG6diK+C2
6xolPyf6UiiGwSDs7knW3e66UX4uAZeiqr+5Lg87nmOvTYsFhLUv3RngmwHEGoFCNx6lfv9A0ekB
uLpAC5wmcWeX16jnULJIUIpCUIdJ6vfKnYd4drcfhAzlsajgnVq1QnxUZrbdshuml0bZECLuQg5d
lCc0vs2gI95L1Myp1QJ8c8JPx4qxQ/RrIisva6voZwCkTothssCQZjJfEdIHxfLYryxpW1lQMgkJ
URiBhYSBzP0ClaXyQxgv67OcfNbxazsCwOgS8COoxF9fDL8YvRQCzZ75TnE9T85hCs23rR0iQCsb
RS1djFBrwOt59L0My3Xp2Zr0zZhhUq12UA3YMCqGk72FUWrUHs3qHgzJMMrXtRNrNopVxe16A/M1
jdaqkC8BKs+H3W6/qgZ8GC3xkJSmd+GSzTlfrGQpm+5kqgpVF606arZ/dwe8O0JShjnTeeSeQ19e
p0VYV4cJh8ZtUGciuFHYQoujUja3phpV2jIEjCxU4M6oXPC7eYfcsMdLOD7khQdAEnL2ilp3iUQI
geil/izz+T/b4uODqzkapY2Vm0wxqlVNfB9LHzfIlGibm7NC7u5lLgvG1GCnK03tTzOnNeu5k5IC
d6/LLZNTTcNRyztm9eKfJQXq5JllUJYjzhq07MdblufNidO7w1O990VWjOxrUWh3D45oXm383y8l
iNvUOqDqOVRUW6a75zVnwonuWlOQZmfsIyCCfmqgqE657iPwNZr9FnYek/glgd0KvtXLYw7h+lLD
1jU5C6EM/Ffhmz7Amw2wMWIG8BwNQMYeWCXNiwhoTpt70Piy6uUpL0QOlMgzG+kwfN2m+Wjaq59O
m0wWastf87ZKWri411t7pLQcxnykoMiPGR8BNhttn6WNHhOfYQFnaP0TZfG/Ybeel7ppDhaYyqPZ
IzMUrThO4TjEf2pY0s3bP5VxF3Znq+r89zCYtqxg3zvUYgbNLQGxec7iUFo0WKo/IWfRgdCDPZ6n
UdzIqEPAwdUvDtiJtZ3HkalHBN/5UL6JEhKqbTw6PSgUlQvG57LgDs9VG0C3Ol6G4bbdI7JE1gng
qPEftMn3gFz/F8L0bLU6ion845pS9V1ueO617gY+a7GILGgq9eyP7h2y/uJMZOdwXe1E67nLhnzO
E1MV7qUPnC/DtLPNrpvrEoxo42b5HRkERHT7dpGiAPVkOebFWx+W+g0uEhbppvZcRQQ/aH5UUXRq
pMRZOPnPCCDqAwbBMhbAM8fNyt/FMnwEeHhvbUiArXOhE2W1+Mfkn87isPecek6GyU0CqBb6+GqG
XbXc4xOw7vq8L+/78kG31XQUrXzD2rBmq2KUCHvruNps7KR3Q9KU8kDvi0rcsYOHrFHSugVuand8
rcsIG0lg6wNVI+wzLZtwxI5940087W74LUYZV6Z4CiOq85p1TGfRtTQO9lRHmqwITh6pBJXWS7+F
eTbbhZ0qkS9JvVJqbcvhU5jg1bl7mIM1sWdG3NLxJ04nrEKezM9q0mAYyHAK7ITjujlXMSMAdpCf
4JpBTbBKHg5UltELR3AmKfLg5ubqWE9gRt7VyeNutbp3w24fu7WHjtLfxMzmr2GL+5iMg4d1mi+F
W7FUlreva752GjcyiTTuvajNS1Ss9BcPE9Ex9ZguG9S4rA2OhKgOqQh+LJvyixWADlGMQk0x6ttL
92OsE4e5nW/oWlGngGKAT9Kk6RbNgiCoxwE4g8Na28di1w9W6DNy1mtAQ5R18MJiO3NinBGSOaRe
WG/7vt8hCH0zp8dOjGcJFnQs2FuqgC7JoMh04T8zlYFYu0t7CVV9bwK4lyXbLa93VHVs7w601D6W
lxYDFgj6ykOkii3upBivk1jPZpVuPRiTGpmwetx4qbT9r6aT26sts5KC4rM5tDT20Eczeszpe/3R
29q9ujPGOquzEt0i7ocbD6bAOQdh/WUP62Fjes2dKK770s90ux/3eiYRP4Abm4TCkeoGjzMbbkCK
aG6a+ZVMSaRZZJWyKMeu4R3pPN8Tu6ubO2tzgMo8phk32P4oC95PtkMXr+DCtj2igimbJWMQfB1m
JuF1mz50N/WQoACdPrE/1gU7z5+1JiU3qPVj/l01rjwo7G0Ha4YcK41qPvm1+ztgwkxru2a6C532
TGR7YmCNScwxa8CnMtPhqbatuj9uA/QRdMegEasEM+92ZBYfsHNFPOpeHaxhmu76sLrTsx3eR3LJ
k8nfdk70oTiRTHDjVK2ETaxgDXFz0raju6Hgn6BL6tsd/fIim/DgCwkeqdA4UsY4Hhp7eChy9bHN
2eiV8zPVDZ+94IvJl+7R9nONiKPn2Avet0a6WIacPhVdWZ5Gqs+wSvfHStjk9mOYUgZJFc4gTjrP
zSygdbmdQd+dSAL3VZe5CvaEmfV5znc76Yz5aroDnqDGqC7s48eoNph5mnqJS2//g2A0izpGfZnb
sBoEhQaCYTGc+nRYOi4+sZNBHz50GgWn3Y5nbP7M4drO75ax+ywsr7m0Dd5Q9HkkWvW0Cdp9ErZz
VlKbefBGt01olkZRsM5pEbHoMKCbT/MimUitMN7xU1+qarJOZm6ARSDbPXgrGp+VVAO07Ksfd+X6
Y9bNL2rO8GCq3T/dRJOBNKJ7n7qJa13RBKhwIOy6/pmDzbr3bFI9BpObxS2Z2TC/m0d/WOJmssb7
chHjvWrQ3vTRlim+HQQgB98zUJytFqgdTAuy+iJT5QCux0I5hH2TeA0DtV0jbRquXt0ju9N3gbWS
tRcNY9r6wJIQY8u55Jc5Ctd72nzVHe3RLZOABxGwJPJPU+uPmS7dMaUeGgyD1Wya9xYq9OYqm7lJ
GWI+ovtdIOLIV9lm3rLFkL/jzdvWZwS6Ps05QXzzuqpsboHTNQgiJY9JhSI/NhrnbWzaHxXsMgvt
hcEol6zDiO9C/bio8NGbJzfzjO6E+k8ctr1GeFk+UhK7nRyjoKJq7g7keqF3qh11WJHIpAqzBn0+
/+WiRDcxS6DmBRhY2Nt1bwJ6w4Mc6xviWCNEiWWKRV/3ngkMB9d1tQiTM9Dp7dMwPYUOt+kyNzcd
oXWYXG0kJSV8aMcY0XYVAEO1gZ9N3bLeV72/3ret92qOAWujt2WW77eP//8fm1lXj/Qm1avIcIsO
HO97yttnvRRhMDxSGPoF89HcexGI2yAa71CbckxdEPtJOeaxNCaapKjowlWP/5XcBBl3BWM8e8GQ
6T18Q40CzdPREzOPUWrKyYBbsDZi/BGJsjd5jRGdpRg6LkAjTzouI9yzf4cdCcW+GkxEcH+4G44s
bjXZXAHSxwg/rbIBDZ2usU7FaKZG0ByjrndODFLJIMh+V26PvsdUw4Hv3Ikr4DljhmaHDYCmMl6L
qTg0nXLOcET2u/rnjqrLXH+1wFeNIiMGgIj+c1dPZ6yp6/0gqaaPkLaYrqAqZtvtJ3MTf5pmSRjZ
Atjhcb7c1KZ7Pi7nPlhCRjNvTE3/k2eduylUd/Y8gFftpFYgmk3qdHG6l9UMqTij9AVymUsxHzAY
NUPFJ9UaR6cmrWqMaKPTR93N95i2oeqcZw34d1xL4N8wcst0M3J1dJ0KxOum5xDt9odZ7bqPjMuO
Un/5BfJUG/Ju2Xp1Wqr5QwK0nyWyqrAlkkEv+BgMk2GmcFcX3IV2NT2X56rvH0rPmGLZOETf6faQ
2xC6OX5pZsDhMjtRT+JbBZZBmbQA+iHa7yqhBPpyf5ZN+599U2oUo7DTZr1t1fUFTO3FHUSXTON8
DUsEcUjR/sATJIWJZMhrWFjDxf8g9bND+JAG7VS8FoFAfqI6+7Co7ey7BuqBbsrYQglpCD7KZgMl
0q7ByseJujtm7EjrbelzOyvc6AuDXDYU0ZqVErZT7fwyUyv3A6I7Tqq28rPFPpT9ZPHX+1E2jbCf
EzyQUQf7XTg7j43IzdiaZgmQj9LebQCII6fgFHb+FdrKiJMJYhEOAcIm/8viqYu3m/yHnNQtZlGL
qV+ckwZVC7QwTOnQfwfBW725DA9Gu2OkNc5CRM9BPa9H6SFhaPc8nW+aSUmsRGiZW6IqHq6Cqd2Q
7WuH/34Mh7NlRy8orJOuiYKHcf51uuhfmEM0f9eIG0sZ3jc9owGzw31QNg9mJwBQWiiKmpOFhSGL
pHtFJP3JlwfTvi5f9l6+qMpjqwQyjLfe2eKFyU8AyTTLfjan4aXt/e7awOepWwRJMFQfymnO3CnR
edPyUDndF+vuG2qIgeEXAW2vaO8a6hfTL/Rz3UPL2u1xwXceGwGaOPKK0ALJMMjgwVAA1WzzbWex
Dk5hGq0sHXX7qXfzV671wziQ7ljZArdmBdLtdFlvWFY6rvw8pe7Kq5qCKOuCR376frd5Aeq7ICjM
c3k7oOEIr/BRIhvdLYilUJ/+QupH6JZXAfvjjUyOg4Fxodu9d1XYsQ1Rd9EM6N3ePGjEILaQ+tWZ
yqd8eZZq3RLwQ8zy/f6uKygiPWzPI9eWEjgcxgYxYE6RVSevLdxt3AazwT+0XLeWVABnBkC3x8z3
+QcJbAITr/vvpbc/c1+CVAXhP7Xlmbbt+ezai8omADndDst5K82PxVluf7v3hBi9yDo3vxBUjY09
yN8apJqTzoO4ra35IFR5rJ3//v/H493vY8nBxL0cPc1oSjlr6+gNFonEId9Gtq0OkeEtfHbl61CU
3mEKnrdhOhg65AmWoAXhIn92Z2cpaY0LNdn7YXBC6EeXyoiqCr5hyiCY/PxuyNEFIWzDQ52J3IYr
6Y7+bvvZOO/syhj7i/qvucofCpuDL7M+M/Q25Dm4oIczb5XF1oxiAglduAdlqjG8TPY3V3uQjIH+
Lyd47+JQAuMM4fNmAuM5w2VZeHmaQU+J5std14H9q3+nAMLG0tHKOPe89qh6+72CooSY131z70zF
dx42xJ+gtxO7d2qNGcR4ABOpfyw9XBq//bXLyruoRaQtgSLnuqaDw+jDH3DMferp/3O/Wm1Eh7FZ
au7f8gXsaARS4AXp3fJfW0/ehf/rBglUaeW2KCip5pSAXckM/mYiYY+t2QfokcjjdopnylUdWr/+
dQJXHZuiI4JpMTPnxi/u1l+Ui6Qwee4Tn7EXq+Z1yfWjq1tgG1x89d54zJjB0e/pc1zL970o73M1
/QoJAhea9S+E1lPjbfB9A8hW1zEok/oHq9++GhLl4EY/bNM5v6tB107cdrlGaDewKXT61Pbmc13r
SxH6aF8L9YZl5J3ECfIdULWaNGUy6/gJwOtPU6Phcuz2DWQznhfUsrm9prYN1hqxsyPx/iqbt5XX
FNLtixPtjx5ICyDCfyeBUB+90X6Ye95XIgb/s6w/psW6P3Jux6DViGxaZml906861tldnpieCScY
s264L/U2pMvoQmQt65fR6vvaG48Ipf+T8uZr6c1sqTo7GfPiU4Z7l9LnyGgvtj2O7CKrBxyihUKB
4w9r1oQVpqe2g1DyBt5ZE4ZWPofN/Bp4CA2dnwEG47LORASFDcNwVKMgm77chVG+9ytE1xKJpdZA
ShDhTLB+EKCaAzCGwmZ72Ku7Sq06HQnFbZexJ/zYQncDD9lUMtnl/l0GIs0Z8552JtnaEDolLetp
kNJ68GzrJDr7bt3YwfVNbofAZTh7w4UkkigJBzRFlZ5R8cnFTKl8WHhz89cmyiGj3C+tjerQvWrT
5lG1Bp6uW2geUpFlM4+dUwxx440vjg09LetJcFCF6HUFKmkD1nqZohxtIV5xk1WvMgS0dFBB4REj
sJJjhM+XsPxeQdUODcIZ07inPvDgemjHFYXgqTMRlrIwIqI+ujZ2qKFz9xd/qHk4+DZZrD60i56o
jhp9JV8+hFSHc9knoro9YVeAigiC7HgOBBF86F4y0UaJX8HhGaVB/0fhcojcNJbjrkEPiechuzdC
WTB8gyAcuVadDGaet6nax3Tfm58891FfIuPpog/Zn4PGw7vzttVWlY6T4yVSCFQdXXmHn3k/BtJ+
bTvzAkKbaHP96U0b2dJY/ZlWBBBiZRQnnw7uRBuvSIPB2uf5HHb1T7cqBg6/efeG+a3lMMkG6fCz
2O5v7ZqvnhrwNU7lH8ea0pIMwKNFPxtiSPvouhvf61g8a11/qN7HwVQMK2VYpUymcL4S8HjcCgPk
zsd2oMJU+du76fqsIv6uTq43/h2rgpxGEP5+xhYWPXk5J2xE9e3F1jYfqEbs2ZdvkxgPdoXuvGaK
aLTMHGJkuiB0QfK8OQPEaA5OKE8utxwxevpxkNMDF/uFaCMAmgAueDd5KRapkmgefjc3Qn+MH2ay
EMOg7J0Ow9D3iVgnjhzcBosf/RkEtF0ZlBUisvVdLfg8Qu/B8BzviNeTd6Iu67gdI8LSOCbsnIpT
k+35UAqkztpkrhd1kRhqxsNRIamcZBMXAHe8wZ/1/5F0HkuOI0kQ/SKYQSXElQS1KC0vsC4FmdCZ
EF+/j7OHbdsdm+3qJoHMCA/3F2LfeJgkZjXgnF2qbV+5f2PLnGXWT+7AzbPMBRPj4YWd7xt2s69J
d1GRhw7SscnyEmd9+w8Trm5li1AfK46IOLS+TbL7re7xbrKYmlE0vm+++yeBjy/Fi35M5u4nGOJT
6xFG6SeeHnn2Kce579p7DeeCLbzclthvnrLSunJXRtVQRqaPho3VtJYyvzhLwNYs683AF0IpWFIi
NF/2RF85MHRseyyEse+ds7HLtlx/VKsXHDD1GlbMqWP11tGajryweh3mfJ2GAWoq1ZzsVux92jEx
P/dgC/eKUX3M4gfbHzCE+QiejWEgavivrtEwI+jTh1KgKc92Qq353LTLtcmNE/S6qMnDq5qdRzeP
8W+08dZIb/eW8s9pWUCwkdwOzMfLHuO7crkbbbPAB5LFhBIqbCrdT4mdkFRGyylacZYoqDBbo0lp
tEN/2PhevPac5JcUNBQrZ+g3ZdC85G6KyRwZdR2Q9NplKN82nwqXWcNr7qVrGRc7dCFnY5fpN3lK
j1q+bbeBUehVZQQ/wiAv6hh+NGX8dF7q7GDbv36B4b+plL36lxWDc2j1Lky8bp3F3xWFctDVlPum
xyq1ivVPgb02XGFsWMEaNbpH5SOtZIJhWIX5goUbjVSHSPtmVZwGo+efGIrpVXsj7Cr+RG5ZPrmJ
QGUqMb6b0o3mymz44/Unc+jGzcTzULSM39Nr29yu03hbxSMTZrO/uktqEnaZPrUz34W1u8/8alvG
6mLr5AdKlMfk34QWlDAayNCNRN59al9/uj1DHF++lJQnt49kjIrS3fSL+zz3NTYmv3BWJuh/Rgv+
fdf7GO0Mhj+eqzgczYub04FXMeZSbemtk4c/7Vxtk9amqMTbV9eoRiSRGGzJlejFe9rAVGibeDf3
5rFM3B1qGI503Uf23D9TXG+msPkUaXHvO7Sm5Rx+5yOPvymJLtkEJEN0LaYv811iLy84nzFoV/J5
xtLZKiMS/lRivUCIsAjJdBXSelNGrjvtlLDrdY+s6httRLn8rinGESFHvlNrhQmFTXHCrNYV0vlW
6AJOaLUDFnG2vO5ST4HFIC95N2FaNYbzY/VM/qycEaUZwjdnCNzU45OjJi4LrdYuHodB68/W5Lpp
rJNnuOCTwjNSzJrtOyjkWkSLbb/GbrMJaYtWXZE8lKlnYE/v+EC106+gmq/mEtFwQc6pBOkpc+6W
fe7xd/axdbLG6k7lCCPDMDzPBeKnIKd7q9aHoIsMm91gRYOfSSTixY03hQdZu5Xi286ZNStW6MJN
v/cqrm2hSJ2W+cCtWEi8eVPyYORYg/Dg3FGBGVxeDb59D0VZTW/kcr6dcnhr2RLFZ92MqzQMaeP6
aub8djToEqRGO7skrGNjSLVc+zTO6V1nbsGl/+vKljxlPB4Ib1OQAEXZ+mZ5FtLbKxs7cM6w+Rzf
pm6EvhuvPDDw4bzg/mKBffpWMVVdtZ3aTnjYWof8nFt7P0WI+mUM/COjQE5IO+uah5q08jC998sZ
WkGGs254GGHIQ9zyOZVQ7ubWIcQumgs7H78yaGzrbptmwiGiestaJD5nb8GeC1QNMQcIeFyvm2p0
38E9bmRX5FtTVYTnsEit7JQcbmBO26FB6PNc1iO3b7qzq0jiuUpv+luhg3kHr2StY+YT8yvft79y
WKESaT8lNp9U324unJ3jwQyeMfKzvqw6N4Y6uV7sUUflR5IB1ynDkxu7NJwAqpyY3YBi1eKo2xGL
p2kbzJMZzvvKwcc86PnMhLvigeueHItUZFlY1MyLvFd10a2BI2icKP3G6kprMyUuf56FH87JaBVq
2k98D2tj4WN1vYWICu+2nQQAuvpWb+YZDH8qlm1avQWpM+3qGVOJsGLKRvx2ZlF92lXos+Axx6/f
4FKxdLZR8uY8wVdY+8bt2tQvhvzLg9bemr75xpa+TVk34Squ84RsZXsY8oLwYWZcde88dWb8Ipf/
UujtRE2p/2blvmKUdwDSdX+wh9eVz/dDW732OgCXDg3phKKwn+d2jyDPB1ZgJauQRFZL2/ypBOuE
nZ8KeyGGMiL6WLOwmDl3G8vMvENsYkttWAoQWWM6H8ul/PJ0+SKl/V6m5njsXupnQ4eYh3MIidVN
tkmaCWtdF6/pjYGU+Rj9skRjD9cY3vU4Pdp115zz6aNU88KmT0xv7WJ9DHa3RLR2xVoswZeu0M0N
qAjbQsTMdeKcsOjS5eu+s7fdaMOY5ztuB/fXNXsGvLh0SeJk9MHyiqN8gCQzgTGplyecmyUUgwhR
7TZBJyvgxw6ZRiZAHsJlm4m/xaCiTebCphKqcXTaUVF4KmpUvO21+pPMefYFQEOMJG+DQ0ULwuao
ew5KC2Di2jfzo8MQ55ES+JvoS7IyBLhELB3g+XoDC12ZogyuOpgWGxl6p0WGH0ZRfBd8IGoy5CGx
HH7DDM1wVPBo58HZzwl3Tmcmajur8IWZw9Ecn/JxtDgTaSeM6r0eXGOVmku3llkBtGq8H+zFgRKG
yblHN9rWcCBs4VWbTCWAbPv6V80+icTGPVDRMGetJKMdTfijkwdzCVGyx+4lkykaaca74zHja2ky
M+NTmlFmLqAMfYJcRjlEhsPoyW6WQzcIlzbXfPcL/U7viz+njQkNYzTYLykEvhEhUJrtIS4Xa+Ni
hGdzRfuZ5tWHt5BQB/Ip1lZevimz8SJPsnIigXpHLcNlMDrtwZjUG2svcM9VtzCytQP+SeXvpVVU
OQ+ZW9w+MPe1nOYv2kaMr30TbPnIzwaS18l03D86ua0X4ocbGEqN7ll3sttlQ43BSmyg5p+9dPkb
PVIboZBvZYUEWxrDCyywab0oCKuEttHmLNB8+dOgPWZO2N7gs1ETE8AVQ4KGAmN1o/hNI8+sknXZ
ELhyPfu9YjbqOjS+yuxe4lq9L2l69sVURHArdjip3mOr/hBxz7YB8p8NPkSHfCyhrB4QWd+PUWaw
csL5Z9ty3qeL/Tkq8ThOU3FzgPLzLWrLyceXOM179pk9ZsEgDs00oeMN55G5IGFtzwRJmUZm09+Z
9cw2spb5kFh4w5LaL/BhFWQszenZqrCRWrH16mewAAb++pNX6xUTiGfU013TM7Y2dBuvMtJCaSN3
2azkKpiw3jhJ1x19h/RO0QOV8FjWUIaYDk7asS8wXdodL8ccLZXHpNQpjp3VbvqRWYZnRXaGYJDj
6CSBcBDN8lOWt7eKJEhdkje2YrK8gz1+lskz8NFvN+gJzughZ0GJc3RN9LIU89BZmTK+3QPJminW
1QiuKZ5XdohjTZ26+Qdk9oAhlzNKnTpHXMzcKInCoBRZKaBW9g4yIJnNbNM6fOrMkLworOpfDeP5
uVoAEy8tqoDvaka6mY81dVx2rc/bp2aq4qn7nBQ7pLFxY2WKjfGGWJ/XjSAO7wU8ohDLX6pAXcJI
mZSwY6yCgwtA8iSZaxXxEp8cBeAkbgtopaRV3bDcW1Pdr92WzchOkUQ1lNINgJwfPxihIRTpRSfM
7Ls6FBuFTAwMcmKUZLBjfsk0CTJ/GemMg+/R6ZyNV5iXgNnJKmWtwVpMCATtmHCpcv3uRJKIKFYS
yvoQk0mXbBZo/YuZpvVmyE2Kt1SbJ5xj+1sCMp9DeZgN8WvFlEyly/mcOXTSQ7nCSJRuUEk7ZhP4
uguZuORaSyhbJIbSxqDBSrr14tfNjrS2QbHhrhQeuvvSER8iu2l78jo0+Jb9xn3HRPmXMJlm2sSp
rSXxJ8apux7aAzozjrLOt7ZNgiED3chQC9HbadlCqxNnIykf21txiIvjc6xhFUAJ7xgny1PzqFSf
HOTtcRGFeS0GLrzCoih0R0NuSpNULuC+aATFdWxCeYldrptsQUXK3PUNUFPPb0UCHUGxq3rH4qL3
unSq3TJNeLwIbjZET1dh4vOthQ9UEIBjwOupjvvYn3KyHbJmSN7vCUMRFCyqA5U4HUI//avcfO2T
bebms49xL55JPLkbt5QPiT++D5JZFlJatTLcgXtWdlFXhdvSwALUmw5VW98jpjw34gpF8lUZDS1c
kIArYszrVNdyBoyE/5texWBMPcH0XXF+vKe2DZuOMWSF/T8yg+1SZB/9SMhnmnjGsX/Ed8XQvaRN
+KALT0TKkeTNLq0fXPriSzekSASOhqGXd42dXn0hiBQGphm1ugiPGAc4OvKDHPjAs9L/tnH5IynM
DDHHtFvXjYvS642Eyq1bCD+gVmK36LQbbHePBwoSrjffVQl9d7qEX72FLAglK0OUcSFspE8VL0RU
5bZEGEr2/Vi7EZZLSXV7qyUAA4jMf5yH+T3ECLt2naZcj3a1GYeWXanIWFYWUvkvNiKkHZ8w4Jub
vnJMhuW8/qZfr7MGi3KZfsXK4H7hdYJDxFeHQTaPZr+7o1T8rZy0PGTDm7JlsJoclBZ6+tsk9kNm
cIZYBL7KB/Wt8dMWxkiF7H+U0/QdNg0rGaS1n6vm28zQobEzCUqQ8ncKLcAaN49SXRUAbyHN23pn
L/FmcHOWNqD99ryWqIL6vodqY8hV1ipAGBLwN32Wo+8MWjsx+Xd20h9GesSbcf2By+tBEsuWY7pN
hwEHPFUxrbEn6YpbNlMIm4x8BR9qWD5gYfJw8JejGSGkn13LxoZd6hlvnn2oG+aysYvlpXbkX5Et
WFvUfNF92J0sZ/rWVnHo8V6hNA+/E4yD/eygOy3lN9EQuSloINeVZIjvWvKYC+UBHQ31Rik+WzAt
2Nf50aG3DjNuItrrSgYInoaMo8p/ovEA3ZKDZPMW8mBhcp8LS6wxZqAL3cIBHNnZJPaiZQJVyuou
bivYB8Lc+/1Ps/Ji/rr5SBLEVO9A1DDCmNx+nP2Y8/iXTL89j336ZJjUzB1HnF+MhL4VqRAH4UrP
STS7CunA+Cpn+W5I5IMsm57bkO0apvjMXP+xwiPPQBF/vZx/paKFFuXJi49S0BPpKoLjw4MHeWrV
mumHy1xxZauOjBEIBp06p9sSQ3reDy/07pXnwdAOD7OX/Cwz7TFKrKhkt46L/OSF/rqbikenTocN
bAua7zJZeeO957XHmHzP6vbooJiNuzLEuubwHKObRpMx+JuJJMiqh2REsxi32KXnH7e1TdxZuG/T
jHR500UMjZO1N32hcK9aVbziKAMboLI/lYKoMBdMxiI9dAnG2jm7I9vKxPsW342BiErFtYPHdsaI
7gY7U/qPA87crWPDym5vDhAMoHayWKtxJqau5c8YlyQTJHQJw007fAVbUh/W+M69sRrCAZ2fnELq
ju3WxDGPrP7nu/WfZewah83NvXez0IlLjAFyNU/VJzmjh8lDJ4+xxIz1cxt73jp1bnOpjsxKa/gF
ntQeeICBVciu+9+6G60Ic8vepEyMbNZvsFgHzkeXz4/tgSSehqW/YOIKrScnaV7Kf9prknVdo4CK
nmNMd2JeKSSpcvavVjIam9mJH+a5em+X+I6nSEe0ryBGaEJVCPIgtKl3ddKSMoC81NjMc8dlOBQm
PgOUzZznBGvEdLN+pFZ98Ez/F/YJ7a7mBPVGPCkq2N5AeIRqW5pn1qzxjfzLhoU8UzDrdTU+jGGX
RlQj17Y2PqbW+w2zAr5QbRWEKFQ02OZDBzJo1Tcqaj1326V8HAtRnIRsf8luxM3Y4wpfSHWDOlHu
A56Ah7jmI9S8qnPKMWq19SEYputESJGvKqwutICa0QcEUiLAk2ImTf/p+uNPLFoaCtUF/LUvRmc8
T31cbNNpIf7X3JssLccMjxiUh+9ZVnenCTc6Kw1P3dDRJ5r/Bq/4TQMGXpO7NS1A6su/mYSVsi+c
9T7IGMYzDTEycskdNxHPYNjyhpfOGJL2DnCtefO/pvjOkQ5Xc5u+Em5Fn2QCf/vRvme/NpV/HkXv
b2ZOg/WUhPcjOGysVwc/pSVIQyALVh+euNlSQlfplxMQP4CnlzgYfzgRTn0hm60omeba47ARHdyL
3rwqzyHqVr340Pqxr/dkXhDBGRGiYvd4RH1z+MrpOUmZvPgmIOpO2K8g7veFPQxRObClgi9kIXm5
7Qb+lrR3e3LFAMiI7YhCX/DYtP9HAPZi3ynG/25QwLRuXxpttVFNhoW6cnpjjwSfRbBYWAzWsqVW
0OPwEPTsBnVviDx505jsivYlGMCejR72i8Il55eQcJfhBkMRQ0PXe6idSUR12oC8sqBR8KG8SwS3
VSDyhEzFjvF9tsObCvONnCnGKLYLYrycacSlgXPergj1VHBSvPpiN9lfUc+/2Pav0iXkk5RrHOP9
ddDqsezzu6DyKLRIzYW8zyvHBpXmkufGrnR73TEuj9m28UvaUmdoN/z1CJ0IDGlOzcx+vrRzeAxM
2ewQdFhLA35q2cR18jvHzIX9BCpAlkZ1R35R4hoY5xzkVHnPhs1NFegrrnpoVMVdZnRvhfB3SS3L
HfkUxnEOf/6egpb2JduZDqRKXewdo8F63tdi0/tERdqiwiQs/jHVGUCF2gzfxpLdxFiRsjkfonau
w722bzQjCNGr2AIPlmYkZDyRtlspjShkpg1nEMZO5QC5t0W+Sdsf7S3/AmbWXZX/Wo7drWh7MAgJ
mLpBy7sBipdiryPLMfvpuhvZY2iWz6HPl2Fh1wVdQceQKtqARri/1gAGqcm9d28mSIvzrtuZRBiv
NV53r/Q1122Qb2a2wEgjCQ9OAmMHoi7m1H6JYS8V15YILLy57txzdCWWIS91Y2Pi8oL0OHaufkwh
tJFTrpAwi3BjtGa/G3Pv0LSwC8KmDaO5h+Eh4PktI/Qto5Vvg9TLi4OxhyNDZg5lcGOPGwMZbWv3
w1uW50cjk/F7eAqgWOxYzuweZ3g+UfHUOU73r8yD+0zJ/BR/aVgkJJaJhmKXsQ6jYNzsGncTZMBG
GpiJqphFiWu9xaWVnFUbrgcQBkcX1h32kNTaVCK/1kqWMBQYyaVkbWEavqWKxSF88A5lunHnCJRu
q67uEgfecqB0elteJHdISkvRMfXKuIHKBY9EOpk4WT2H1RMJ7nDLag6k07/w7If8mcQLvToAQUbN
BZQPPjHlHnLxYFmiOSeEwyIofQuE4CAHZ1I+D4IWfcK3L+vijv1Q/I9peuyqanxmSRjr2xd8PzD9
sepnXn/yU+9i0vmcMV6ta5EYlzKk5kE6dU5dO0RTo74cVqNMMRG0QKLod1qa186mAMXwxKWYEMwn
w1CssRkvF9ukpTCW+UWNDwrZrsjdt0UV3RMSARHlMTzLVvK0u8aOhGkWdT6xKGMopl3KBHqy7WU9
s2jzXFvudzJKd284hYXHM3bPNQ6glQzce6eDj/SWekn/wDAl3bR2qTesDtMs/DTLpxTLfFUIQglZ
WD1OtMVtCdpCAKY82ROzVL+FMUe/np5qS3KSjs8ZXQz0JN+9EmI4Gip8XngNTwtSW2nF+5JJNus0
8ESrGJ8x6Up1z87HimgYgyuCSf/Y8nvnCj2xRQI41Six+NzI7kOl48jvEUywfzNscZ2rVzotZQja
Fh6gK5aKGAUq/g7Up2g5HYxwAJnUmqu6b8KDGcCMxT2ZbIq6ZO7u9eO18sRz1lXxWVoZXLYk/ehy
xkNsoaJnW+DAzn7A79m7iGo9ls2+E7teIEykLH1iCjm/gye5DzNVnsJhWDsxQo5xHUkH14U13lAv
YeSW+beWy4OS7XLOa875IZPeOp6dTYaVupvgmqYBj6Rt+PMBfpJxZnALbfgPYmx79Cq0XUWluLPq
SeLEn967Os7vBHm17SSqHi5CXQYbJ6iGPelZPM+23z7St6K7uiDHe7P6gk8ycjyHwXUL7fQrXogs
V+BAc7eCKskcbidDddukEhLus9/Zmvga27hAtOme4d1A75AQUfPUqqL5BuVaAk7YOEvcTdKeee3N
keaumCfjPqwIZJl9d9JFeqUKi69lfM7ACZxt0RanjGKb79fbE4GNLDP9jMfyKVEEitzOh3Ah2Akn
tfNnlnQimaleHbPTp9R6H2ZLApEd1VvhgFcoTChNFYq8DwmKheHDhY0Em4q88RqH23Dwwpz+rG6O
VS3URQ/u9CCqlHoGlm3KWt5VF9JlkpxlVt+MEBpcRpSV6YL8afw916F9scagfySCfsA7dbTROJ3F
qj/NFCzfhx98kz1y70wDKoFhAW/QY17cITDm4Ng3IutCpt4Tb2olftiO0u5Dh2W61O+Psaiq84jp
BoYEuCikzdfQaMAM9gbco7qYd2Jc/LvA5IGEAWMBnFmmSHf9r3atNwbuwUGUXQ1lDpU9EzdjfI7R
a8GR3WBxCeYmucNu9jPElbWzveLSDEty588/nW2YD0Ztgc6Dh2cv6AxpraxTZ7DYUlICrxZ5y3TV
9QPi4M8snfJxMhK6tHDWBItGzM321ihg9VlD/tyEUFrasMcQboAN4O7kxjlWxa9cinxP4ZcTBzSq
a7GckluiNRADRhjq31XlJOM1zJtTYehXxll6nwXuzsxleLRvGcYQizgdW752ygXLAWTygaKu5ZHb
/RXDtKo6BwUw/2n6cTx5ZkZJPAT+ro6R9lLHGO9km/6ZXjdcRuGYzxAeyJ8sDmp4YoNJspyDUA1P
gCOoFz1Yg7Yj54NlpIS1zcW6JnRLWpQEBJmXAiHELutigFkXiPqRzl3nzmsiNev0cfarR/IxGEdx
M1OSA0lzF8rr/4uaiH03Q6rVJ8R0u3hl2cy8EaeuhA/lNgiA1QMXGNlQZrxkt1HqErQdPjjusmFw
zfMQ3PU+KBdghOD0s4fB1+Hdf8+KxYaCw39JTqEETizjxe75LyA1/nEjbSGmBOvKM5wt4+8v2+Gs
sgZLHezMH4+mg48yTUeU+Rpn6Zxij3W4hcKkPGD6LqlCl9vsapqPLMLbJnid8Pk4rzXxp8W8GVBA
yj8pTNVaO4/J7NvflEaN3eij27DczxzXNpxhnu3FDZd/8OBva8ASkGyx/O1DIvmdBjDkdVb3UM75
a7tUq3oxwXkzmV97jfrIHViwKiYJWftPY5CK47JgTfDgfC3yCxyUubOYsYBeZFqTl1Z/WMZ8v1hS
HMkrW7thdD6mHGqZ8OsjFcMSxY35NCpCflYr6rMfIL1aoz1sAjd5syeWT0IF+w5tydhKEpXyQYcQ
9Rr7NdVmvxoKZJRFevkO/FUAZwXWrG5wpNbxgBwlO/xjc3j67xdCqZuxZt2IHSbOS6cQ9IpSZ2cJ
Oq8pbTKDBj4McIbdRk+syjLNvuGnNN6hMJjHxbmL13S4gUCHcDpq62DjTtnHXsb47sZDMUOyrDVk
FjzEKLQsvJIrlOIXCJ14MqfsXvWDxXpSAznEqt6ncgx2bvAzeFwtuFd8DGHhfTh2glABC15bdNC5
GjxwSIRlWv5/+6LKnobSaFj4VnzMnTLu24bDM57is9LVkxcvN2Pu5LJ/MRuYmt1nVs/0dylO9lB9
B8FkHiorAaGC7qp7ve9D4AO5Ht2dk6DIw3Gt9+w13YWoy1ewpy2uvGA6ecMNsqyTU5/ivW4Hqzxq
u/3jzFalLl5cVafbaqI/GdzwOCXWrxvitGfEJCDvNcPGHSbk1vo6xYG+L/CHkszetWHOZHomswvo
GlMLdv+ExVz7tBWf8QBos2CnzCXFfs1Cxq1VknsNBIYTDNtpyZYrIlrh/JdUnbp5h6oT5qiAL/yu
MMNomtLPwfLfDJ8hDDv6yCgmFPVDErR3Uuu3LsTw7kODDG395Yf4cPC0lM+SqCeNr5UcPbM+54pm
Iuml9+CCzdMUz1OXn6XS3944/qtKyPgoyeM9bu9JD/p5pJ6d224aCVVaz6qpPDb1CuesRn3Ke3zz
bMgcgcwo57nUxxaZGq9Cj83KGpe7OODOJbZvbYSbuSw2BMrqxyxRISCJL38y4V6SrVpPpE1yXTjI
vraBL9ULTjSkXxaokbFW4aGaWnpyZdy2KRrpvz7AKYNPjfc99S89tiwQO5+pjF+rYeh2rgr0oRSM
Ai3fw/sfsCmndDh5vJB9nZO/m/CB4qVqJRm+AhDvgzkv7DISCN1B53m7fq42A0TwSCNYXsfCuZdj
5j6x7Ylx7Lic66SnLFwOsvX9KFys6X4QQb21Gz/F4ICFyy8+HWqF68LqQao6oV4Fi0NIUcAl6rmE
Vxie7kYT6y4sWs5xrcdjQB6MWio5hla6BQ5zP44phpJ8vjIQRhXqSLYYsdedGa4dO8/wIsre9hi0
4PNtISVcX9rbbKZQJTPSnlWe1TvH4se6jYXq2rflGaxHsgLsJHfQEzDRTE5zDyytvZ8K0rV+Yj9Z
CluHm5N8UFmcnaDfcXvOs4MboTBPeBoVRHXrHiKtPDrVQ1HN9SmBXsgIVd0G+MPOdOW0MpZqwLj8
7KcsdR4KfFh+6X0KCLMciv2RTcjRjNh+8MhALDKXJ1phHhezfDN9GAGiKPai6Crs8AwFbsWDt1RH
WnnzwOpXZ+sq+U9aojxD2bcOxmjt9MiEE+QSA0gPrnvakD8j2TmtygqHjBOelYIvJ4b4moW8eJg8
2C9NPu5CQxVEXZgoxg3WEjUO27dppEgKtjQXg/9POdkT0pDaLumw7hg/XYi0Pgg4ic+UlaRprTPW
GEwUTYXpqlKQyYfmpVJsWPXmkBPPitNTWjc/GaF4aDwQNPREoKJw/AcEg+QoPfODKQJKqpme87ls
nz2b2AC2+Ho2x31pyKPULa1Q0lzn2LoG/eB9z8W5xMlqFwsD5eTiyqE/6WW4J5gNHWK039AC9xVC
V0HGE/2fDRadJw6TP96x9fBUt/lhmcN2l1Dxrske+nQQJ4dpKA+Kso+mpfe5bakHSZE6+NZTD2Ty
aM3FwVE0MdboEHhPk7MsBPg+TZUhJ9k/eFgPyLErbBox4b0mhIlghBvFGQFWKpwv//3i2IUR0fQN
e7fYexJg2+RBe2JzR3oUMuFdlcgueTo+e3EH5qI/1Dk7hs3Omi9eYuakl7OWXpDRQdtii4qd+Ux0
fGcX2NUCL5mvpWPqg8UH7OJbJLcEi1bbAOX/+yXuul1ceuOBQkSe82rBCZUTiSdjyXKx3D9ISd5e
znIGl5tMSO/lPfGG+MTmgBfT651znOnLzOLovYtUu2cB6p/p9v6unNgHtRhEOgczb18RbrkI/ZNK
mvBTqXaGjLl3M1+e4uFmLGYCu70t/GblCGs6GtbgTC2V5XgTmwEUbPCAosy7gXXuBQu157I52g2M
6QZWb+kSDyeTBRDRoNgkIz2uM+aGaTefY6wW+rYpAp8z+FurDndhBUMnTsJnlx1ATwUwX9Lg79gG
+nVL8urYBWBO/BUb3syrZaDujEFgr+aFxXUxhlAOH/p27xaK1+5Rl3HxaE0OSwUY1iN4AT5wgRjO
gn+dijxBaXbY/dca+ZZsQxqBSX/2au95Jpe9Tmc3OWa35t+E8Bp2VgaYwLS20iU7bUsWDwRTdwq9
sU4gnf5k6TGX8ExXFWQfv4Rul/m9eaBsbaObE1RUy2YR7vMSjvNTMNMnM0v27v2e8H3cqUOMU3mn
gml+783imXVA1oNnn4j09Me4TQV6n9/uC48DKm0mvXY73GPcTRMWNIs4sxemR8ThhKgV22lCcg/v
poW3ZeLexA/Dqj/EiftBkkICxp1dZTulT/2oRhBwFrgdZ8Z5HGLTRS39oeO39qFJpKcXqorsNn9B
/MdxJ0v12uA2uvBb7G1R/5FwA34/pDfDQT1dy+oOgblllQH8tVWuly5SnokF17ulQETZr5wRxgB2
pOPcZoQi3VsmgPD41pwZz+glfhtLUGNhm7LJSpIktXt+MX1/eqPR5TcEVKzdYWfnk3x2GSmNKY9W
bfLhFoppT9n4ODiTHBaPssDawuvix+H2CYb6Qg2AmX3X1QOeDIArGNz18qlnl8iafl4sVkqn6Hvn
Yb4hcma8LDnm5pg59oadkSyCnwfg06lI1grm5DEuE1Z9TLARiNIel5jgIZZzFhLHgHIZys+pY300
zbbXXvcZApUnwWCyhtip+88O0FZA4t63oNPkQNvWaQ62KHGmiVyrJT4JsYNB1MGDuUBhshcwSpPK
kKlEbbNF0EsxgzXeO/mztuj+x9yZLceNZNn2V8ryHdlwx9zWVQ8xDxyCFIckX2BUiMI8z/j6u5yZ
VUmxU9KtvmbX2ixTJooTAgHAj5+z99rVE5jibm85cFNGckYNthwstc7MZqBCWu4ylugEt1+rjVRl
pf8qS+vRIYiIjsBo79MQaK2epqcpz8prKT39JgjMDW2UjWf55V0wtOy6le6sQncbV058q2GZyCUY
4TJhWtveIfiTT9KFzCsn505k2oPZ6Y+e1JoTEiboKXh+8kY6+7ZAWSp8Lz6WDfDOwKqHvTVWl3Nq
aPdKBLdsTfe1nhz90vP6bhXnMIPBYQMnHLpPGR4T6lFWvSnWrqIo5CHRkDIzxDhNEYNfuTrLonBr
1HwzdjJQwvV8tqQUSwEz6Wmo8VtHrENRUsBZGrEe1OAGlhgtUFrE/vQgIYygimo0EV6//eFN3oMv
0AQzgdVXUic8lMV1p6FopZJxV6AFmWwhXTgkDBCufbJCah/S9zAQ0YW7KUbxgBpCYwy8Lvtk2Gdm
sHeZQN1yV9AhYfPEuIiBe+EhIGSEv20NeIdax/3RsxPc2xP0Gdm/olBqPpUhnD7mTYfAjCQA+LJ6
IraLmZ3rgKVrJRUiPqdq6NxDE83aeg5fO8dKP0dhRMi9Qh05nTHsbPLNNmUR495stGodaeUX2hzN
YUjcco12rz8FYIrWFqatLToQLP+JLO65/OHxWneTkWnr0eZmHLtu5D4Pk71IC/NG4CBaxNL0tgiO
5KUEttSbhXfU3YNhTsYlc9byYpbTzossZFkua2igGWS2tC8WwWd3zM9wt1TTxTTn3sqYhLdnW4mt
drQ/T7FjbPRguHUGTpu0K5qFGcZap+8+26qhU+cAINyYHCxrAhvnwAJZtlU2nhrn0pBZdexRSaNm
pXII6bIh97mnkD5nOGm2dUaVCHFBMIm9jioTkBvooJWs9Wuzoi1N0cCUlkzs9qV9jawBQTmbvRun
G/c2w+nLHjARsTqnIpSwlDQb7YWAd9U00Ko1f9rJMkcLhBuYjeqVmAKoYE3FbsQiOlkAmipC79Uy
c/u25yGMYIzpI5KehV77oJsoOzez3vZXkWyGo+jDU17EX9KA2JbJdKlQ2DFjEZwQDtT6OkYOurKM
aE/0A537uGERRhVgVODl+9HdopccUJOmBKrMWbApom5HVjsKPCNOp81b8BR+ruqihU3EHA4rJ5qF
Q+nqMPF9NoD4JW/zLr639NG785CH0pqvTcrlpmOaL3UEFALxGuRL9CEjnbUVhjGlT8PG7dShPKGE
2fF0DVcNH9EIL7+CfYmPLXKUhd3J8I5eksBbDz5RF8mV61g++64w2+B3X3fM4d5qHFcCECBPmrGb
PhtHra5QP6m/Ae997IYm3m1mhyf6IIBbaxrrlZ6CxOiwRB50ynaKBp8pEd7FPkLPIi3GEokP6pbE
pJ2oi0scJc3BMyRvp76HmpDdSnD2I6vPtQQRisEOX+tsRLtOr67Kr30Zf25HeMlEpiAwEvVR6yes
5RzKIbf7Dd3bXVBqzW9Wj5ROmw33EFo8Tcugyw9dlq9l0fWncCDyKI9jzOOocSIDBqZG3IyEQeOF
hbMkkcs/FD793MYER0P2LVEMnYPJdabr27oxPcuabnCMnU5SI7zkNVKTdixeGCHkxAzl1UajMXoR
cdscY123NrKvy1ss6Hs3qz634FnOVXaZ8Mi/03X7BuRqdD0K/9lHCbon2e1RK8oW51Lb7OPELFZ9
DxchqmuHngRcBKvWm6tOeNWNI40vKNjFne43e9L0io2RV/Y6Klr3rn+dZsvekeESLYSW3xd5N98j
O8A5VrSXs5YUG7uZg98TBf/jPP5n8Fqcfo8Ca/7xX3x8LkpKdYj6Hz78x2V0roum+Nr+l/q2f33Z
t9/0j+1rcfVCy+2HX3RXZPz38Uu++bH89j+ObvXSvnzzwTpvo3a66VjKbl+bLm3fDoHXob7y//aT
f3t9+yl3U/n691/O4EFb9dOCqMh/+eNT+y9//0XYpBj+x/uf/8cn1Wv8+y+XL2lLQObvP+pfX//6
0rR8q/mr5XBreqbp6FKYLplrw+sfnxGuYVqedFWYMzjLX/6WF3Ub/v0Xw/5Vd6Whw4eiVABSRDJx
U3Rvn7J+dXUbv56wLOkYpuH+8s/j+ub9+/P9/FveZScS29uGH2x8iF+WklQ6w7BN1meHtE6Pg3gf
16iTCKMFqqXFBJWHfb+UmMLsEXUOGoW5ujJB8Y/uOXblvoStOYWPGNOkcWPxLBYlhKWcPmMXb8so
XYkGEvUcLyq9QhP/kBbJcXZDaMHO0gS6cF+Y7HxpHd6QM8eG66Ucjig+8+7Fyb7q7cE/5drJUlnt
h/QuoDftY0vjyDzqEUKPnAtPv6U/hjBnKr7MZYnsTlV+i9Rb6NmRHrw9URgBDUAO44v7sdnZINVt
CKAeDPRxY6M5nrAJgQjB22ywYwsginLXZqua3DQtY/TO+BGpXqY0Qki3jVMZJGzkye2hlI9iEujG
aaNOT6jRrcOpP5VsmdAP+AkPqSwBMsNLcMWaZkZtGZcJkFwkCDjBfnOTz8tKN5YR59l20eLhCtbw
6KE0oIbjiCZj6QP4ZnFflIh6scr6En8dDmUXAxJLJh69T24ar+COrdEUbQbpHJGS7TO0f70XQBFi
jEeKfVaER/S4ayRtC+CwYhQw4gZe/ryH87nqmbqU5Kl0gFkGsJNJAO+cvXMSnbvqIggZm7bYShd2
763ETAeYVB2Ddje0VMQrbPCXVcM2xOMgggRsNYh8jlOzHnh2LyXLdfyIvaBU2vX1RE/Jde87qsJd
bF8F0XOhH4rmxaGoM12AlIJ11ZHLtHioS9z27Lda5k3yQe10CvHAMREdsPQJM9GqB3WUCrA4aez0
wxZD/1nDXGElDT6ccUMEElMdDDMMmVkYYaALUqrQN8TPXFU1ShRZxGBFK/ZE4yYBgal5p7rs1yZ7
BrtdBryUsTqrf/GQxhJwtYYhhSoEpidzCPzmyk09qPBY7XOmdHAkuyn7Lpslmoa8e4eMcasVER7F
YaW8LSpmNMSaRTkLlQprJGLRmRW3UpJKh5DObGcyvqrr56J5aNqzCFGSFy2RZVwQXF5DYGzVNCLj
1+hQmWyMDLn+xhxZm+Gt3Wy1AqJQ/zQSo8QMYlPCdZP6U9scBG5Ybebi4cqdGfcVY7Dy6Vq4AWx8
UE4UdsvAfihjKF6expxRIITjqGKcvOW5a68qwmaQPoFY3nv1A9nLiL3hY3ENpBnCYdinFQoMGxy5
MSJwQfoG2T/oRtxcvEgcsRQ7mGVx00XI3y0VWzSuimpcqXM2cK2oj6OWj41zycHaqBOBJ13QTFiN
mPRSDBqy4RbDYFhRqtjDuDLVteKcbGQZqkUcM+IOD4yvQJMSM35+9xD/42H5/uHofBuHybNXPRst
XUppoN/SnQ8BuobjwopuISXL9GtTYC249rARpqkCNXDJ+emWq568qGWHJKyo3GObSm41Zs/KNIAv
eIarp+TBOtqVaUt8GppjzBm9IQgEgXYNszvGG2Ah7wlLcI/jqdZ3JaiLlrjSgpiXmZ2Rp2yF01nd
ZOP4dg8QGKPrJx/1h4e7esL0CVZ3kYXnlBvI1R9MZ5tJlVTFrRpxErsHheJIMelTm5jxU0arB5ux
faiyYjXU57q6aUbJBuvsu/i3OdfRhDSJbHnbvm7C26ydsCJsf3x2xV+uPO/O7od8cZhtYOpNzu6c
3icoctE4ZrArTe5RR2VRMLNsq6+GeaXF1HAsPWAsm/rCAif64yNhyXwfe/r7+0z6t+1aDsgCFtxv
10BoKJqLJ4n3uWCx25TiAhs8S93S1IlNgW+P83/ZUja6Vx7KhGlVNSd2uNiH0RSsi2Lt2FsbwXi3
bfSjBi4Nw315kxTXtMfr6lxax0rbaxH/PRrGFnPmQrd3Jdx0rftJvr1arf8McH17JbDMda5X9Wpc
+SEA2YgN9PwuXdkMWaj3GXA7xb2NkwOZTv17MfhNLfj+9vgQbavuDn6XYTuG5KwJ78P7V4uUQLcx
IyKR5hMMAX+V9puu28Kfdz8zfPjxm+QZHzLF6TBQCOk2tZJum5aQ6m59FywN3WjUpI9TWD1v5lju
HZ/bKmQsXgoYotyBoNqS8Sy16jeEHh5rxkBHWhsfaCQsCeBZF6MkelNcCTVkoQ84aeGRzvelesrT
WlEwm4eArKVRKz8H5qOescsO72Mjpv9KDkrUYr+H9RTe1VG7J6pwKRqMcyNTQOzI6ihSOoSNO7Dz
qXZmfnZQWxrTpnZ5WIw0qNez/lLNwZo8G+WocEykLdRDPOeRNsPWxSmAHq458h/L6+Wk++thuugz
A762vxupCEwcvI7Ag4usG6P3xrBPRn/rG9m20Z4ykwEJQ9aWe36qzmBDDpgAeIRCduRKhWqc0eLo
KGR6/Go87yMOWy0PkgC7gTn7QCiKWvnUqw2GO8KEFv6DDuUMYw4b2RqLbbzikaeqBp3v0dTNUWOj
s2gn8KCv/frQfUZRyKQf9Ah+4emxh8ljo3JvB+Ltwq1k8TNpfbV0PUztyxaDdlOd2nkT9CUpkJhb
2IqVLBIBdQ823hoJzNTA+a7o5SQK+/xKzKVGsoIPf1eiWR2g/YnkWb0utaBkxeNscpLohwGLd6kg
RbTCY8OG8sm1wYNyzBVr3gTKSBVsPf418xpzGEAdBtgJcmiXPhQFMIxdCEeL0NKWIKCQMqllksbr
okI6a0TZo1XVO2EMl8WwB8mx0ukYhI17hWJuZyNExl7OsbF/fTaQFIoCoUgiKEpCEikpFh2HqdR2
LJgTkD2CtruJaB4M6TYu+jUsG87wVrc6ZmYXM4DOgGWlZ9E0JT/dpKqyI1oOlKoHlsvIvnxbl4GR
kj2bvDS0u3MKWN9+ECRWlFhKeRVMFJkDXgRNsVPLtaFENJRHZZJsIafvBm4atSJZ2ZkoDB1s7Ezi
kaC3M2Ul/pGLorypwJt2FELM8FZmHNwluUGpeOxdGBdBsG/L4C4VJEapC0IDe0qKbnPbi/GiTEJG
rP1lG1AboJzvm/Pgfib/hd0r+CAL3cTF5MJFo6x1PxsDig60gcAb1G9wqam58AsObuwZh2+KZlLX
cj1QzYKOLwLaakxBBodvbg7qOdAPkHdRomum3HZxu8NvsjHwg1GKUN14BEOouzLCVjj3wbJkyTOq
T1wBJCcjZGRpRkCFL4LlsJTUGuhYikLuQ+/k4ItXzwsHPiJlUeGMb6tVhzmNLARHJ1x8qHYZjg9Y
XW/1bc3lMqmqerzL2s9qE+FUxtseo66GtSPPSUr0A0eRx1Ab+rOva+sES4mR3XTNWRVRg7mHDO+y
KJpU4aGH7hl+SujgONV6IBjPSTS+FcW2rWF+19fYzszuzlYgDkIrw/KcN49lUu7Q4YYGcEdaUjGM
QRsAq11Gp4YARpvX0+NPhQjTeOsekbBs022oQELkxNYNihTrk1InR91DVl1t4ojmEZ9VO4smLGHS
A8abVsy3V6kN7ID3a8S8/rax4GpQWwePVdTjQkOVtsxdijkCGEyJ+oPKEldFEX3R/H4tfvMIKmvb
G9xEouYh7XxW55xROpusc53z3KfO9IZ+3Q8U2Um9UzuqTqTXGInXdjWxGEErrywcV/Qgk203Vssq
UKkm7FgERiK/uU7qYAv0g4vg2e+ei8imSl/aattbP6c+GCjwRWDkd7ytpLM90KwT+dcICw1W3QXi
XcIWGNhxDHrfL1Kg+xkqbi7fEHN8m8MRxhy3ohlDp3+h/ie7ea21xB8ZlzSX0yLEot/hs0CMUuan
ElFKoflA3QbKHlrVcYKmakbtH64DfdeImyo5+IwfkYJ3RxxuuL8cY+v7z5F1jpCyB3fgOvBoMUcD
dm9/StFAdcCC/jjYAi+i194K7ZQM6arCkhs52sYtMLCxnazllskWyDaLIm/amsoHCiiFHmhtTCsf
VwEZMIDzWHShbImvenIRQPbuIKpV1WWfDhuqDEkD1cL55DySsFSLeGMSMq439mUefu45tdG9293x
ZA2Y9XXEPVPKbG0ewq+hhTU5OerBHVLQZdbQ9GvYSWUgxO4L4w7knsbjmRXA5/Zhs9peJGQIWgXB
4da8qpyLPL0Dexa012QXRD3m6n0iDt581RbXoDZ5FaoIUm/Z3D04UGZblPSwVlDt91FFuMEFcv9J
51RgSR1ePCtd0dAF24i8DdSb2S/JS0ENhpRTE4ccN4NTM2/GVZ9491pQXc8ECcyzBLZH1Sf0rUd2
cVvZS9J9lTOZZTpcq35HRTZ2YvEKKmyGhseAkvw+bHQT95QVaWsz50bi8SfS5tqLs6VIn0sKfzBm
WkObNSSvljApDZGfe1ErYnOdQgbHIMI7UqI1egz8rUYSXFKrC0jDtt3CrmDiz0Myz44jRtg8Hnjc
Ir6eW1jRO39+tORdLk2UidaC+8Dsnxx5z7h7kXbREpeJjeYx6tej2S+geiyTHvtQjnnP7zBC5bjg
hnUXF5iT26VFj5m8OsoDHBlJQ5KzeWPk5kbitrV5SGZMBbPHmgyIkcgVaQdrH2wpbXDsFdxWBXrP
lkcVdaMp2qXjkZJDOUmC4UKQXMcvrtmKMsZdhlmzp9GNJJkk+uGuG7+i3trrIPmMjFkHGbNc3owH
mKt+FTNg9J1h3MHdW3RdRulxN0CnkPKrIQEqwYAwGPGk0O0SoCON9VVdKJJnk/C/jsPdYLTLDD4h
FkKABVtd8THtr7PRL9QpQVy6qEfixvm7jX5phzVgwedtvSXhkso7es4xDJgeWALw2mLCZiae8wlR
GVnwc52uPIqjrPfXMa0GU/BlhjqYeaUzzKqRasQZcym07eDKFpbPAfuMCUh5qXv2Kkwobbra6utR
bLADBjIGy8vkboM/5YL6DtCqtDoAtJLLjoSgKYWDxg2YxB2AFXM3wJ6cIJnFcbCIeNppPB1CbK1t
9Uyo5KqhelQPCc1heC4uKpv7jrlurR7vXrcx2RKOzniTsXdXX+Y1FhR2Yt4QD0A73BSI5DvGZT2p
9pCIt3Md3JoEjAF0fp5mHvQ+pTHc7+rrZA2XDV2piOYBEoCNa0oeASwWk7zw6usUl6Ha7RvuuKFG
GRW3ooHRRV9tNrSdojzAy9lreMiyBFs/wgnRX3ph/NAHE1xrjNITvu5gP0f6czT4PNWHdTzFK9Xv
aFFw59RjDSQ/sgVclrMe77tPfy8yH5os3qiiV7UNG6LFdeq8trgJkAz7ptiC7d0ZTrhRhWfSsBQz
7VZtnzyJNhmruYEMMtXm9YD2bI4IsBIvtcUtD6gr1stdSFHJks14GVw2Epj5yOWgOzsLCsRbD3Js
D0mOhkDQAaFKiwyxJZQ29VHDQB4nhJH5xWqojgbX9DScY7WeonvjPQi/NGglndZnpST7ib5PY+sX
dv8wz/WVR8qlqtlDGERfZufcYDnW6RKqIivV/F07J1uiha61ob4aDBSwbQUQIH4wkI52IRr6PLp9
2939W4OFv54GfDNj+H+bPfxvHCy47NC/P1g4vdQv59f0b/smfcm/NN+MGNR3/jFiEPJXNsaEEuvC
FtjG+MwfIwYhfhWeabmOQ/dKeBZjjD9GDML5VUjdgf7nGsJCmEsr4Y8Rg7B+RWbBZtuBn2Balv5v
jRjEt100jZmHY7o6v+Lb/bpGli3zwL45WHV8FSfEKpLxacfucYh5KkRaf7IyZy9r1dLM6+0Uhy/h
FJzAwCMqLI3duxP3F808m5HJu9bIn4eh/v1d22C0WlkMDpPIuCQ1XqtY0gqUkq2XkcBB9GRX4FPz
ayKDjKm9wAmJC8lEEpvN3Rc2ig/or658thBL0YsXk7KfJZRkMqchWDzKHITkVCBDZxIgFU4PaTux
ws0UcHYR30qHaFJhMm33MzhyHbyGan6g7NujhLzCprEP04wI9rEmZIic6V1Wa9Z6hg24Brytarj5
1XL9fUCfLp6DEwGNbPlV1DhFT9ZdkX4DzLsJsS24bEwHS3+qNHGGJLPwjPJi9JOWqWi7z1P9E5qt
YEEAYEBoHCvtj8+u8W3j6c+z+6F1JlocdG2ldmWErYCUdqnEefFTJG8JseQwICGVhEXaWG46tgyR
X14gmX5CPLRn22YuoLiteogsPcWXLHuLYrPblwLATldf2XwMqwRXXpIGGzcfsv0QlIpKHKIAbS68
WNLqn1TdO6N0SUzI7XNFLHFq2neO4rHBDrypKmf/45crv+1d/uvlGqon9u5ismmz94kGSxNR6SlN
w2NszSOk3QTXKwF5PcbBJTwb59E3cCZMzvBkRmm8JmW1BUBUEekWQ28PIESlWwaD5w7O5nZumD45
QfqbUVCUVGZiHYLw95uhC8ib/smxq/vuzx7hn8fOU+L9sSeF1yP50atD7Qc0tsTBiIdrmnvIeP3b
yCkpLMcHtORPva0/2ElLxni4QjO0Kh1i5lLCqbCNszkYuHahjIoLj/wkzyEXgJIfHdjhx8cpvu33
/Xmc6lJ7d47DvAytxAlpJXXdUnElkHds/C68NUMc+ygEzrXFxeMWd6kRfyJspV/6Idsks7eZmZTA
HEETa3Dff3w833vLP7Q521IMKG2z+tBjZ8AUsrC6c9i7/9N3Rf3ad682Dz0bLBdUJnMqL6q0umhw
hy8qe25XuIK9ZU+qAJnMpPPUFByMeimSiWBdpDL7FGQNWwI9vPaD9ohNElAU+13DCtlQp9ETeRmf
yBwjrtJ5/fG5UJfKX11CH1qwpMDk7YzJ/2CJ1zFnFxW8epmyjip5Jmm0hvGT0yLU8+OvfhML1/vT
YvE0JLCpIzaA7poEB2xjRsUote0le+vOOg7YIchmpF85/aSvLb93g6h/f/dW+JSB+Zjm1WHw5k/m
5B7jxCViXiFbm8EGnJL7qxob4n2ChBwbOBNNa1Pr9m2X2BU5ODA3QIvRzOstcC2w1mKlXWvq/rNX
EASauYxOURhmPzve712ZH1Y2G5GW7U+k2rVD/1RG+PMk7mYeIATC83a89BGkpba4y1LvHv4h9hOT
HRgAyAUzwHLJerOWQdauWsHI1fNXagOehPZxGKNzxQOcCA5wM7TjV8SMrJtMv/zxVSS/s2gYHxaN
mdS5AZdRdXDKahOg50IkRdorTA9C2OowuJ6TGb3WoZLdFncS/RLynfr2QITygkbmde1WaIaC5RhX
T9oIhgMeVFXiMYf4YsK17go0yXVE9HAM9gOL7o+P+8O86F9PJvnh6Z+T+zZlvlehpDTWeWboDHCk
ewFVf2B0EPVX3jCTbjuR0xyO3URiDuR7OyheAbYgUeyGdmuJwKbrokx3hIy6JLEsEiaBXgZX3vKR
CWJkM2ByAytI8PGl0r/XBipv9AxTYTx7okOxnRAy3UQveiPoD3n1bR7qL9GoY9t0piO552w08v6+
bIufvHCh7rq/uBs/jpUwMLVuYQoUUTFWkjw62gqPY3uvvSV2SI+ukvo33s+jBdjQrNujntsbUhK1
1Y9P/PdquLcL6d2dmbtt3Umu2QPmauQZ84TsHf34whZNeCopOjwzYZ2CCQpnTb9NDPNcalXLhhIO
i+MZNeM58DcuNKB0wjXndV+Ap0E1tASSu0bhpjLR0QeueZ/CsUICM7c3zpQHG0JQjk5mr4yyPmYk
CSCZpkWRY3HMQ9dae24Fq66TF245sGkCvZb68mWWmksZR7OjysAuCaIjV0FmQo5vQGmwZKWk55B0
WUt2m2H9TAuUcGLLR/0SgsoooIjm7X2SOo+EmTylUX5B53VnpmSZBMauDGlkDnYN9cB8+vEZlt95
3soPq5yjN4Nr96R3EHLhLpqgumt6EwJxb7LoGbgKx1ASElgbRMh2wLbTAXUhotFgxVKdbHBPMCFN
zBcvRNYflSbZ0KrJ4bftoWb9pE9C4fzjYzW/UyC8FWfvrgai4oKqpyWC23SgqXQ79lcGXVTgIsci
666TKVnjvL1AsKrT8MH+ZdEEduaT61b0t6lr5L4y4qsxo1sDUrKerLMzt7dxWB6LvNlViKAKJLON
Y+7q2dimJm1ln8Q3aR5cJkZJ8TzZNonFCLLBit0mtnOUdYOLPV9r8ia1LzqqV36gVT6P0tkEtLuj
MF3/+NV/9536sAb785RGpG2xBmsetseqtD9VJFiuW1FHe3TbjJVcgngKfZxpVrlkgvIA12Zv2wlr
fkGMFOxMRoMM//J03ejAfYzKzdZCQhYxyODeNdM4/+xgv7P5kh+WcQ1tgh6wxuDsSGjiF95EmJ4d
TwDpCuchIEsJhAv3nG50aMQKdlmBV1yAPgxum/wNg2hhoHSJj/o0ZK62nGezvvRINydsjk4uCI9s
o5eQw+zmJyWOrVb7v3rWqX9/d3VBpikizUKD1lh6u5pNcE5Jm9i7pIkE3KFyXhshltCa6hm0WDGs
+gxZh92RHJnBK4gJJXIq/9qa55dypForLUrpMo1DpN7Ez/W6by2INiZGJ4vbNaYUOmKO1OnnwZ4r
nQzVb0LEZiOip84LTm2BGE0GMPZyWLQ7QyI6qDSGtWnIJyrBCJe8UCRjLUOfeopvgZTSmKeQ9Buo
3CGcz35Kn9w6PEWY50rc4ZASQy7f4Ip08bU9zgRNBQZMcVSCzR6yb7Kue1Xn60TzYr14bJOWEtsp
GBBhk1/KNGVsNbjG5n94RX+oY0QFxZcdbXnwNTAXZcn2omkGqIdD5kNPbpMAsBCQQJz+87rVyhk1
O8EjXk77uTAaC6S9eEym+iGCLDF4KSyFsIJWldh7E/AgY2RD/GQlEt8pXd7uyndXRwHk3XRosx6S
xH0M+5boDM476J0Hs7ZeChmeHM9+lMxBMhlejylZs2kBBSWysdrMuQgXlWTglomXKf6jifZdQcb3
dkziQ11i8GwlwIGYxphEmmsxxSjEol62n3wj3ykt/YMlvWoly8lah8IUqyjOcRtW2qE2i9BBw4cV
A7aYJS4DfyZnrPODn9xO3zth4sOuU/aTQ0iZXrKlnZluGZWHrLIJyIuzEXF3ctwz4cUUb1+3ATvo
2VMQJZvcUidjtzemeMHDrtA32tBJegt6sSy5CH+ylIjvPJ/ejvrd20nAXeSWnSAbw0z2+IDQ7ThL
/Girpul+Y1ixtrnLO8YYRstwinjNH1/y3z0rH5bbTGa6kGBTDj4axTbxoe2pnlgEP8R34ZDq28bz
VpXlrBKANn7s3zcNrscIgauRg94cvRHBK0ta2B5/ckjf2du9ybXenQrefGuohBgPTt/f42QAAwdb
iATh8eTHAKmShr6KleSvmeYcc54URlh8MukFLCGzWWuj1UBNieBcqER3rY5fbFe7+vGxvUl8/uKZ
/NZifHdsXJ962UGYPnQhiAd6OsGzT7H8VeBvOfA2NTup2B8V5WcU9Ufi504tjTbyjq/fQowYZ+u7
3kViMqmwQOrJ4QYcdLSCB35rkbYx2zExd+zvcn1a51X7E1nW9xbrt4L6/YGnmuV45NwcRNXfW+BV
1g1G4rEFRFLW2ZNI2uchYH0wsdCZJh4eGpGsJSa46i68gq19CaecGN0O504wc91zEhgvjDSXItf+
2T2qnhN/dXo/LHl2qc3EnFvdQQqgtp4eX4pqJNJGz78YSgVqFMF14w33ZTo/uGZxIQoWO3BQHBhp
X4CurLvZZbmq/EenphjrBizSst2+vfv/32YE/xvb/zY3/vfb/5ev7LSLb7r+6ht+7/rDuPyVnF6D
OCWsAkjw1GP/97Y/Wl33VwN6C04BS7iWZbJ8/dNaIH91hO0wEpCurgwE1I//7PtjVTAMU+3odWGY
0nH+HWuB9e1WwmK2IA0cX7ptCxOxoDI+vC+kaqMXJLiE1WWREXUVDCZanbS9zbqxvU0aA8ydcwod
c7w0nWj6/Q/7X38zQDMuQbZrSzq72ym5wrkanVnLSDG0ve4as6OOtygALdrq6cNg+vdBWqzZp3be
AimfvLSEEx5biQRiyOpW+fphUJoWnDTsAOzkgFir3+aXdb0jb7FfAj+7SpPGfI3Tcd/nU/nsRA2E
rOqo042Ehw+Sj33EgCzIm5tru9fLDYF1QM7Vh2E33r57r0+/33fv9ZVC/3ZV4gzyxhmm47A5ddFD
viki3z09oiFKw6Qt+4vIjuZuRcpKdZ3D2mRwObqw1pvssvJLJOmGw7qgt9kJaOd8lWXU/30Aomtk
iJwcbOyOzcb9gnjyc6iH+YnsrOxE9FV/SAC9JkFI0qQdIVfQkcrgCRIXPMMLitE4P05m7xyTSE+X
nV8Zj3qFvYpUcBTKhNNo0fUwOeVTLoEoV7Nbw0iusD9aGXSolnXKSaS4IbaNaqNFWVSEYXVsq7i8
aIoJEmjTkqViaRdzFk0n3L7jSfeIG/ZHOa+lNizjCVcdXLnkJsBSvHWToj+E7PUuDb5/HQ0eQZJS
v9QQ8AOeqofbt79FpTHc5tO2z3wXmbstH9oUV6WUgXce2JTS41YofLCuwPFYghnnqALdunZwa8yx
Nh/zZipQJM50AJ3s7u2PoRN7an7vujA7QCI9coCIk39seCqvOrpvz6jz9nF1r/ml+2oyBy/qEU50
6DPJkIP4OqfNyYXFiJcI8XjVT+KhjyLUA/Y4/KQ6/e+3nosA2GLo5jAW/O8XjtQNi6YeM3s6Ijij
a/hqyPaM8FNvt/F1O6cbn4RYND4kgh61wtc/G0ofgh27O3j2SCAjkJk7YQTgP2IEdOojZoUVmr8e
aWZIoPVC7137Pu1JYAO9PC10+DYkQ/W0g4sMZkO/rqLYfu1L6nitFpLczms96kliHUrj3rDrfm8Q
Roa7tZf3cQXGZQAeswS/OsgCvk50EKLyWCbJHzxGVnke3tzWs8aPyFyHAAczn+DczfqF72biQjgP
P779nI93nwcOUPmasQDYQgr7w/MrMVKTjD7Yjb/ffSSPWbfEdwSryvdN3NZ6eSlDBnNtYUrMB61C
oRv+vBkiR7+lWvGWUSSyreNn4vbt35zPYxO1t23KMyye82u9CniHpHPpKFyVJYfiJBK4YZvJDV+8
Psn2sreJ/7RC9sZxoSgIMSmYWWvd1ab+W6TQpS3v4BryCsxbMsUip77x1R91DggfCRk/LHcnj7Tv
ZRsl2XmeSakZRHzbG5F+JNuCGJuhj096ghqyr+zxNBJWuZdTArzXCcpHckWtVcg4D3STvRwMQ3+o
QYh1VhR91sy8o6ESZBeSVkmiBwRXasW0xw/zGqjnDPqN7PT2N+IdXgsZTHs2UD/pIpsf3iehSw9P
OiuXJ/DpGR916KKYhKmNUhzxmFfHqZ6eANhmXx3sES46kS8xiTiYkDLrk9ba40IGrYOuywP4a8ny
MRVw5mM/mo5wR4vHttb2EHEkWlWM3YH9aSZgfNU2BeAzs7iOJphOAKRQmij8XOuanyxhFHusEqZr
+E9VgJvHj6rpyrDL8RAGJi4QsUOr71/ZCpP09kfoAoVhmL9zeod/Sjp79+Nr1/y2iLdQyrv4A10X
ay+rCH/5du3No9AfU37XMUq/5GBtFEwFsXBj/h/CzmO5cWTruk+ECHgzJWEIOpHyqgmiqqsK3iPh
nv5bYPd/++8e3DtRSCwVJYFE5slz9l4byZxdMycbjNiftMR4QXmVevOodD7tf4x29QpKyBi0N6NO
PpKuL2/cgSTDFaIBoKNqH2C+mPf8pJadDxIthksKQwfJfzPWF1sgVSU2d33jdNf4zmjgQ6rLlqG+
kgFnyaHZOF9W3BY/DBPdskR1G0idjKqUUMJLUXPTaFW9/ChRyHCqLb81DUm/XTeNR82onTthcoRy
9Mb8Qy3Xty0H739cuK3U/bsEflw4i7cQXG7ZMFX73+f7imaISbLMcFL0uniaI5XFsGcoRADSoPyA
2ENzVEOEhI8peek2eSBLf7lTNKl/XlQt2kM4j4N27oZn5BUfk5NXLlDb9kq8Y4NAeXLeylQHWLj0
0341zGnDNtDaBclAQgtg1dzW1tcSWJoPrTY+d2yZniGMzC9mmaizeKjR0A7z2QGlEG08r3x7UUZh
75IhHt9M4NJw9XuONEzLXKGa0Y//fokePbt/XiLH0B2bW42dRTf+vS6Ce4cFU6E6Mu0KCsxgT882
UY4E80of6lTU4YANylUnoiLaGW+lU7O15KuI/khhGMj5z24m9irq5PQGo7dhnY/x3JjFm6n2gd1p
pF90el4fF6oRWphxJvv//S/Q/znG2F5kVgzOs5uXBOOK/e9+yQKaIGmb8mTL1H0lcH15Httn/PPq
W7RiGdGz9pngyKOpO8MViPJrvk7LNzt2mB8IRLGdyduZxN313srEVinFuH7XY2YN6Baqu1MBR7Zs
qyGLBiGvQHxbau1VxZaRqnl1+/sDJYtNW6GxaMsYJau/q3UyVI5HQWn1b0rvRKGzJK275MlAikGk
QbYuSP4rS2Z8bUMC5iDe/vvleYgY/v8X2OAMwIYHO47lYzsO/HPxoDNo2rGuzqhdYY/OTNju2qIl
QaEW8240cRiwaGANNREMGxLSPaE1LhE9XWjLpAcMQ2e9dznZRIKG7qtEsrRbS4btrhPJI1gDDnWR
aT9V1XzJinb5Lk3g1dUykT8rYkcANBfwjgxtQiDIfdZl+ifU+wX7P+qPuanLu+LA+VGts7JREKuS
TWv7Sk1kXj2bQfl/vxz/0nrwNtGxbtsqYYjYrjkvGf+8HJKpF0BKe2C5kpLNQDLSGI+HW06S8dyA
oO/thZGqic3Tr4n82SlWV1+R2f3GVmPvJhm7YAGtNRADm39RCY5A5F+pBAFatt18EA5p/iyRzu5H
kfyRLY2NVUBa3sZCr/7HG/9f7abHn2JaHO1MFcO5qZr/GrxK8sKrpFV0WsWk3Jv0+yRr69dcdU9a
D/m9mzvjBbiLdNLJmIFiPSBZjmkzN/NUif1qq00IFbne9aV1MZeI9pQgLOl/zLMVdGicav+xDHOm
VRRoqYbKLSYr/+7L9WkzRzUun8AgWLqASpkZzttk7qipb+qiHJLhIuoXO238FtBSZymQtap9RFSW
nhfXUTWPyTIf6Yb6A2PReCBd1YoPmk36+Tq8dFrjVds+op74r+dBVa7Ma68pGNWmxw6QaG9PidJ/
z/WWTJYoZPR1Ab17KRVW1OFMAh5yhJ35NTXCq3PzWqgIzZF1Z5X9OehAsNMU204cDCNBShFGiuhc
tQpNlSeD7aSTtGM+TH6DBp8kMk+FCJhYb+QgAiNhzVAgKanQ/0l7MwtujaVJD5zEdqu5osi3noqx
ClBaeHgY3Cn/5WRfmf1VLm8avOxoJ7RTAf2uOcSkD5DH8mIBHIEht2OGKZfXCGbs2D4Vt5o/Fp1I
Kr92xu/JnnZw9DisBGRVeUl/76Cs6++SEyjgnpwfsvQSdbg47JM2HjOCYHv06CY+H/Bkh54AddwO
RmBPNTL9ES2T42v24PaY3ZdDNvNiJRyqZtWfV+ljbPNQ1jNXzuWwAXSj9CeYL4cSGoy50Z3SwjNq
7Tky69cRC72ylNvUAh1GGOfWgSwzb8rScceWd0jHLJCt/t4X61FdMc6lelin1ivRABsKa7eCF2gQ
QhckLjXjCfonAoxvMR79RK18q/xsIu1SKGvgZOLOgBaYPqGyFku6KOwXecaOMx8MTT106IoNWceq
IKlXkdJm3LxxuI8bhTzT+tOpMZiFhT4D0SdhjGa6nOwk9TavoAdiQlLiW4+HGs184kDZA79ENAVZ
IdNnzLTSXp+YDx10EZ2TWxTH7/GqYcTH2DHl0+9C0OlwzB+kM4axTdZK7HiFzRyGgVKE4pfsuFVe
XbOLKArEaVl4u8Sn6L2PP+yStGHjOOtvRvME84wyQn3Tccnr30spAfSIeX35KYh4Kk3Ld+jl5Rha
87TY18qnqFJ6Ii+jhhCbLHMS2zXO9/rr0H3l81vmHJr4W2/exuF11Fz7fYoLv0fOXd6JwvOX9Dgg
YmTe4Bwlp0OQfFWBsbVvOkQz0sPcyYFBZp3aLf/BCdfIpy9rcTELjjnRl/lVx0dduxXKF/sFPdH6
Gy6Svg6m3h/AXxWKszd6rEQt0DPdWLbfJdqkLKQmpDhtCTJjrWDsksB5zB2evMR+1gHiaTwZb7U5
9DeybYJmepfz6GoJoPi/VMChc04QirH4mSrtH0exyPEysrZjMDX5gDBPS/kThTtWlZdg7ucyLCQE
VjpJGxRd/cp3pZ6qyZArQDQXIqRY2tPHCfJRDwYKyUmeQ423fx7RrsruddseqxZ8IKFIGSGQM3I2
s6Wz5IhQKhiDQGGQYrJtu+xkZbi9lQvVRthnzRV+943A1RCZzC7pRpRj6nGMZaw3+ks819j29GA7
tE8leze6ie3WjrEnS+gdzKrYrdNZ0X2hGJTanp2HhfRUJvdOeHGzb+pjnRxa6AM4ENsw6wMCZ7r4
TMRWnBxV7grSap1vUzfvC+AO+R/4SY/mgG2vYzKXoG4k9WLU9a2Hd5lhBCURRtOOCmcpR8truOlO
c2FzsUEZlpY9ukASo6/KIK1QAdCmTUt/0ZfhF+lb0itlrOKzzBQTrD+1Lam8E/NeArTcqflAxBog
Cqccc39tnjI7mv2uoF6ZpEIP21ERrrF2P8gqKcAJm9OLMwP4zziCZQgN90gcolBxpJRINRBWcqc/
N/liQs6QwzldrVCqgK5rWUIiFRjKkQ7VW2Hp4qm1nBANdaCMcvtZ2u3s9xFGOoL+8rDpetvV4DLQ
ilLo2T1hOscxQVgGFgkJlKARqKPTfQ7UyqEDz8ntiq7/lBG8knFjlRe5rJAeAyd9fFtjj9ZxkTKC
Qrf/Fc8lEfdpT5dlmySMFvjkajll4Ms+pqpTydKl1iShDqmxWd7rGdYnxZuDS1ofP3Wq6glB29ts
ryvmVcykRS5Pn5Mz2+6sihpWgXWdZWV+7kFfLAkorVWMs6+lvCv6Mf7rg5aNNkBDst63x2uwFji+
YqJ66eupVmAvBvVQPwfy0oQ6OpJjFhPLw2wdDOR/nqljktCqKlesz78BQ5c9W4oUN7JpAnUik4nx
yBmrzn/9zMd/fHx4PPb3l49f6+/HFtMOypgbfNDruiCaRaabXJrNPpYi/BhaYVfH2NgOGWXJeWOq
iaDdWx02jdKsbPfxT+n2748PRHfzmzw+rYbtfFJDx4EmiHkps7WKDmIhMZwjMgJqWitkvxCDVxcA
6XQtzLq7yZOXyXQcTYl2H1GZzPoGZfapsTl9xN5K/EHezR4ELM/suPfj4TqpGhtrD70PvIQK+q9G
WoUWUsYAKalfQqYmUi6TZQVYY67ExmPgAuwhArGoQZR8y9BJRoPuj0XhY0vDZqP7erK8ErAQTiA8
DcTRa9ewcDrPfb0CZUmCtkoCbWTBcFSXQLOg7nMiLrYebQc9Vj3gTu+cPtiWq1q3vFZWXYa0O5OZ
aZbmF7Uj/ks/FXZyXtQUykXmEXLLItj7m/fRkjLkBIUb03+vsvUi0xVmyOHSgPLqxAx07t8tSaID
xEDgQKDoeYCJJpAiPWggDS0woPMwbsxvjTGcwDT7jtgUSijzs+wCxT2sieWy8KckqXlr9OzJZHi8
YFNkWkrS7fK0OOI4Du2RvLeLLmsv0DW/txy7uu6jEOxT0foOjPeHUbwJawiozs/Wpky3+T1U5SmR
hkudNrfUFGEMC7wtgsEqHi+eGIlGYeEbS/UgZRKJdOwayDA6BLyLZfkqYL658EujhyHde7hF/XJQ
vWVUPSWOPAcrQdNg0AYk1NnrkXv/CTIXENL8k6iJF1S3B6XCfyZjwwFu7rAjM3GY0Af+ygEnWdyz
QNODpB+DNALmLrSzBfA9KWICgQh6GI40F8MUiYXFgmbkDa7DlmLS9olDx1sIxIK6wnACEMpeKWEg
dlLc8edVphwClaaqXzUqHcTuPud6VxedW9sK03zZE+MYiE1BshzxyLsGtLoFzLIth07NQDFOAjMa
A2QtvjNoRwNMT/c5KfatNeE38QrHch1I3AuFNvvylL0o/IKTzC009D7pg9xlgTqnvpTlJ2uxzyBr
fSthVNGwNCh1QLMJAwS/Apqlyn6XqTAACXqOqDxLN9nrFUYSqWsOmBO2atXGYGn3J1ObTzVm6YrM
89KaCd+6rXbjE+TjDg7rA/W30UMvLHIvxfsdrbrfcOabJM69HGedWIJqytsaAnzUwT6MPWsltK/K
wVy7vKSBTP3itHIgqcvZmVtqTfkZ5cepa+vzCCrLREWIWjeoKe6pUEP9W95GB3NtLmu8ACggB8RQ
3jgZhVCTTxHUXEGWO+u0t07ykQxT31TvENyOUzN7gzoS0PfNsTAaNzBbzcR3Iuu6yMkLJ4pPuR6e
mjp5K2sEU80Tqr1g1Dvu9vqtTgjJbJeDrNeXeORXHtXAml7qFiifVuHaKINSkoKOaVmcAmHUCeld
FX8Z6OWDDEtxbpIgngH4GgkXGuO7JLNM9UZIJFnYJviFiwL/D8QktDrjkh9hGD7XQ3M2hg9p1c/Z
dO3V0t/mPfpq+QioqJ0MCh/7qIjsuI4LRQ9xCbJ+YLPHI7ScaT29En8ZVGtzHOt3c67CMVufyTH5
ozC70BHpqXTaG6/QiDlHRASeVVrYGFEI6zfg1TwlnXXv0CYGU67ckjyGJr0ZPqHJa/klJea+hNEx
KpknO3QuKgJtSPFQmwMdX1clTDLKpQOhggrZplDhg9iRfMlmhYEbJaW6VypFUFIglbM/NpUHZwAu
CG9m684owFNa6XvrRAdnJWNSikJV732TxKCNYj6wNi9Fv5f9AQk39hLAQ4DTCMRuvzM2+Wo7/ViL
5SIiNVwIzZ3NY2GSbogsivCe3kT8KyGDHfvA6pDSELoiYSrhDVJW+7633GnK/M5ajsjmnqrlKVmN
X9P0AqDyxml1p/fV85LAirWBdGtBv96wopybRQ47TJFrariW/EPuzMPSzyG+D5c0UY8GgmcMRtDW
uSfbvSvZI2vTs2nFT3kljmWDeh9yvmGKZ8MiDkI9ZzqHgkOqMnnQmRz4ESOTCIStBrFGH0Fsx0GM
P9FhQGLrzbcuAjWgkvQ67QuT+K9c8eeJFLqIMBkJMbJcEoJqeVpt7K1ouLQOenAZq4poiwv++fMg
y3ActfPsgPNh+EH7+2McE4hD2kuySfsjrTnoExOZjbju6vQbzEw6tGX2Sj1411v9mdiVJxOmTu08
M/N+MoDdlPM1jo42sXCOrw7f5FjzzOYMMs+R9vzGc/5kd2/Oj2i6ZxxDFSPostdIPdVFYMs9cbam
DwXoLKf1m2SVz73SQAMrmKGtJxbkMJXtoz6Un4Vi/Ryt+Euf2VhJr086fJuIgLf9b27Fces1FDXx
1c5wsEx+mUS/KAaBpmI6zZBuWTlIw4O33tSkk6ygZLEnpYVx6F90CdQ6GcHEfQY6AZbGVDxb3UBf
YwoFIBTJTl7N/kvJVuhiC0EhdSjLCx2QwQea4QIG9SJjPBrNAEMdpAJnS9BlS5Q+DUn1vqjjld66
T96Z26p20AHZnElHJrGjnL9qGP3KCmcjKg6GGh8UufATi5iQoji0FJuW9l68dit7O/hzWz1VxVa6
ZEQpx/XbqptPwIpPjZFeZgfjkW0ExGQdxii9ZIp9zfnR3Tpft9BaHCTeaBwoJt0xYfss6JBUgOgq
+5pW8TMj2LBLxudGmkEwJKQNJgfrmXRcvcovUmSh1dNk5KWQnmD3VzIF25LyznOCBsCnCQF1yqVX
SYouiaQcUIwf7Lg6GITlTVH0Kik2KGTtxozneZhNmLj5VdcyGsgm5IHKy6ThXpbOhWz6w6qRJdaY
rqTEBzvLgkJSbs12Xu5kPzJWghdJ37KWK9yFtyVa73lG1niJV3e4WZn+igbgXBjUcIUWQgLz15Yb
jEYVvinhmOFkxc9iWi6pXZ9t1QjX7myP5nGWbFK/lIMctW9OObzb0R9FjGm8pxsQ908K+J55Ckp5
PkFiO/TWfGp5F5Dksdex5RHszb6/fMBdPuSE6qJ+/moy4wOu972U0asp9XNvU3ttK2UqX0rOjEst
f7FSvjtUdYTfuQQ0uiaDBCfqv8w1usWxCJWhJo9xr9b9MW/hnA1w/pPfRTV9T1GBrI249VUdpCN1
RdJcFDXzAIPIoPXHWBxiJ3kRjD/bWofhg6yYzGqltZ7RyfAs3ftg1VdV6B6z+F2RhYNuHqZW9kUW
k0Rig04prp3kwH1W7kS17aPZ8LJ6OTOu2xVy9RxXybcqsY4mpf72Fpez+BuwkzAXwlMm61m0+mnW
QgmrirmSOuNMpwImuG2Zp55D4Ty/yWyNAoJsxTPQJfxjreIj4Tg3wFZ7ad4TZesq3F5Oq/iaFWE+
6Aj3UMF7/9i48cC/CRV6noz+ICLrRAe5n9IzWwBVegvawYDqU0saiIqvDnnugKOMGfZx1NWTWAq6
8zhCgOmNRfIx9umnnmsvVmwFGEx2TIueGuu1sI2TJdJLDe6z1wjdsCEzG9YZi+AxcqRDtASLTJbd
LOEWlF2ZNA7N9Cqwwk47B9Yfc636y6R5AymyY0Z8Q74+iVi+gQ89xdylq4Y+QrvECePWiGxMAuYL
s0emq70I2SLLy/Dxu15ySfXSavFj86M2rWOTzIEzcMT/UEjAiuY2kKngYWMfCcQ+Smpz7Zz5LjjI
csaD3Eu/zsxOzjJfNYTwThakMkXrSvcjXU9M494l7jfI/S5uYO4rSkBJpc4h2G0omCpASj9X0+Jb
AHbp4VQIitlCU8NXJjL78MIrACc4+0qWcrOGCcaeYFsRF6Wvnsqct3AfnxbEILWm/cTHcWJ085zT
pugx62rgfOpUvvWOjPdSeysKhXV6+jXOFgusgw6nOIjcM+b3QtbDolyfmJhdRDrShyMmuU0IeysB
f5f1XVrtN8uynhkJ3pRJ8hclfy6Y7o/aoSyu8xzvkE5DhwJ8BFakIbx8XIatk3kGNUImE9lf+K+n
Xj+axnwiRPBZcTLY9aig4uSsA+aWu+9zmpzHSP8iIuPVEOofFqnOpr4cpjE655V+0EZxrGnLjqk4
TYtxzJQPSYx7u2QR4w9osN4IgYAr61mphlPYOM3J0suTpTbMO2zXklpCfCy2teqcFewJMnPp+dNw
jPtsV19rJX2mIr5hJvforS4B2gKPdhdJmdwvXvNbwJVslieLppsmowSnmGhZ9tKFGkjPgkE1ObuJ
q2OqLjo1N2qlQ09+cK39ksrfPQ6XSJafCiq3nree2eY+KEmDVodEdFDcBnPU+4oqDgQ1epFsBzC6
DoqknvJ7q9ff2wQOvQStVnbQJsmAY965B08sUDdV9HCJlOd04vCT21d5qTg8XpF50Y+UfCUihKNS
DnE8H9SZHlLFVoSos17Hc+YoB0P5PmMisHLE+kN/zieKlQWgGU6DqKOBUmnCL6XZ3Etxwm9m6K6I
iZHX6Ir+p7Xy6IY4hqBf8Xjw8fWjT/L48vHh0br5+0vRN1B8CdEkmgCB1D/aPe1/Gj+P5yB7kuDu
8WDJdI0nNaEV0Cd0IaylBEkxMQmo+7SircCHJiJaRqrK0c2k9q/HHp9VJQPyP78xzXX6kGls01IH
M0/eIzFAbSzZIGcV4nZGez5ShLdHAGrtsRX0k+S+Y2tWLN6oiHGOytz99aHJLODsf35Nz2ArrP7f
v0eM6BElzofHQ7qTNrgKG7777295PPj4z389z99PsfYzdKO+ILx8uxqP5s/jMpVEuezIkmFF3v6h
toYPrXJSX5Y05fj4kNUaCFh2yL2llDSfsogsjUkp//ysQGPEpUPeTaf/A3NfdRy2S/X4TGyXQhrj
JiwiSs2tw/Z4yR4/aqnGFquZ+rPQo4zJeUF8V0f4zYak4to+nqBStyv653NtTw3k4I/Ioj+fEKFJ
/63ZI5Bzwm77iathlH/+2Mdnj8daxYZPGK2MwiDCgeT/6xf7+3sfj2WIJ5Y/f8zjX7I+szi65S99
zuUfJl6eSN+u9dA1nS8tyPVGydmt5F6NTR80S+uLpfEt+kYR6uEJm1mGaHD6PXBOKheI7uNI5ovB
+UAJ9J6YMKP0MmUOBJHn8jDv83l5JTb6h9RcIgUGjL2Ln4iC9yeU3uX4G6XXDYQJpzJ8I/TE5a2v
kC/X5fdA1lKyrqEs+lOZCT9OcV9bdIDyoxIXrjUibYfiyQgMcIN1B27/xHQ20EIAEJe0B/wYVTcC
10+NnJyMmqgpYgSSoQLItFc0SIAU1YsZJgKvIBnDsYiPMQDRbNuC8vxan6YmJv2Jd6WzbYqyKyz1
hOr+mlstWTr2bwBcU1SfxhkxgejqFyQER9HwuonGTzXj0AVE9LkDCKA8JQFuRIHP9SiIBWMQf+o6
gswoHuQyAwfpHHXpi5Dguwajdxp/bpdhJcPJLAFFgWtQCnp0BKNHg+oSz+EjzgsmW1AY/+rlLkiy
E/21A6J/XwMyLcTZgBYWyymkG2JT4WdpcJhlipOlLzl2xYcG9mBD6ZEjwmza3B3WkhGH91ORWnIH
OQPU61louZustjvFVHKLHbSKxX2fBWDEPPRRAIe0LSsbNiuHY2sJYhA5dvcacbrKsx5uIr5NfsQo
GeFim0+Zxmy+edas+VUuV8Kn0tdBH2nVF+6Cpa9PlHvWpuft5DgUGheJSz6SoIXpbKfKw3MMZlSp
I8+atwKS0cnKSEsfXHOcADZ30EPwzpGYkdNKa0AuJyTIZVRAeA93cotPzaoI0dH3BR3KvKoAfkEq
rNv9JpxkZHMwpY9ehlWl0THDd5onr4r9DPw5GEntmDTHS2ZiUy9ZSBcZuDmMcxtkJQYMAjRS6Vmf
MDhrg5uWP1Pj0yx+a4O2V9HjlzOxF5bb55VvDoCGZfXQwLCSCoEps9hHeI6VBkNJ2XryVHqpVp9a
c3LREAElvNeiQNs8QapOoDHHnJuz/Vy3OIMQrC4RrFBpL4vcrePmBDM5tGbTa0tOiLlwK8P0pghQ
r5dYdDLz4VZF7VdaOUHPD8sA+6XOxtc0vq81w49NEW63QElVwLEwGVfgbWwpMS09sX5vaTdZzL4w
e+RkMGmDjZq28ePslR6ClKRu7jC5NBlAx85Ogj8Li5k+c+fGzgw0hbk4FL0OL8OorztFAPGCKSOP
y9FKrB8c3pCiSUEbN+9WannCjo/GyJSgUdF3FntnIMecxVpBBygJ4osGQfcYgJuluhnJ63mQ/QRW
w7jgosa2V0Sr1ySCIeXFTogMlXmxjI6eHOofAxlAfU7BU06RyhY9BdXi+KsZwQ5Bf040IT8cLy9/
RHZGkXmwpTggAtUlCsbLUb8OnJDIa9R40qWLvYQOKEbko+Y4xyST9zkwAexVwJoovkeDbBkaV9Hq
IoclM9fKWt/p1MMMybhsO9eYeLchk8jXh4kXQpyxpePt6cthYiRhfv0lix8YoXdAg5ivD3tRhKV+
jOfUxVTGAER2CzqhQ9wcwFjurVwcVki4XUMdAmkujn4vnb4rFZnOGSbHite0WGIED+sTlu1DjdEl
0nPQhcRAKsnZyRevp1esG5RRrMcZ/aKi+C2i5nlm+Gi3AyFTKi28/jj2FNzaSS0QoNDGTMri2FTO
NbY+CZp3yYTnrmoOUfRuAFrs6bg3DPUI7AkKtgxjJA9gYuYp6T4IaLe2qkCHzCWxVPYOrE9LJWOA
YPKhDCMOL23hBJywj/FSB3bzRzmhdtecnYBGqhAjjcZUtN4y0TgpT4MhvyayQd8bXEFr+zqjVDHH
R6UfqHWfosy4KxbTiLZ56c18oS3VnyYSpRabYfGppHuVY82No9bLV6SE6XtNoAjR4h5ZbPtt8Yyc
/KAIaLINivT2pkMbbsp+P6ZA0JZlr2B3VB3QB+PCmlvvbX53c6VIIV/INOzTYo77jpOlQkPQEiRx
s/AWCQDzlRwb1LApI59pkvcLnrfKehKcQ9sY61ea3VtW+tRMaBsQY6ja1zbTPGd1aIHqHAOaQ4Hy
x+mtvQXxyCTCcIuvKVVYp4Vyl1IjSIQazkP0O+nDZHnRmnHFUr0NoAxsXNq7oQ1eOcYhZuRjWsye
jZGhVC+xFocKK4jULZ+NSN/mobppev0Z18k3jYiozKrCKrc/Gc/u65IVUeb0sZ2IzTymW6eh+ic6
lD9MV8kEYpbGlm4OIGoROzXKbZ2lUKnEJS1fVGe8ZOnykjjjl5oaP9eOU1BtvHUxB/EmpYG6GudE
lZ97ycRnUe5TGE+wH3vtnivFVRcZhQ0F0zhzwiMPeImCpsZB6aQv5I89Qdn5qiXpFQc0Kinx2lfZ
WaTWQU2FH/FGiAy/tBbXGgQNqnhvsIYuCBBQXr6svhGpNzAcp7YmX9gg/bGqXS0log/UJUdOkiF4
rGO7zJKADPnGZuvecoRqmruKc8IBetwug7qEiUy/YkNA8uKnasbYGb14d7dXLRytMBZUCHGC5KE5
JwubxZhdHF2/sBxut71fJjiWlxt9MBiElRfPy0ES1pPBIDImbcKIpDBXh2Nb0zQxL/Q63zpVPVcO
DsFGOU5QT0RmX7MkOnUy47Amcx0RBe36bY6c41JnYaqKELZBKMfsdprtdbTDJxrfOXFtoj9n0rcJ
zAa59BsJkxgFqgtOPYLEh0r/AzcQMPB+F5NXYL8s9c1S3ksq9IpYw96TwTJa3aepvCrrrUSXKHbo
bjZaIg2W7BRZ93r8veq39iAlNyF+kQAH3JY+OMjpQbxqU9CrB0flfX+vrHdNQtIULvCUCSJwu1dw
kYURyr/KffRUf8LfhT3RI3mW984PMAgfrCkbw3NXXJsrUKtQ382vaAIoMlpeNgbtL8CRYX8Nti+Y
fewS4iB/A5PV6J/n7E8cos2sY7+bhltujSuDtlwnTsWOr8StNS6ieOVV5NMLWU9MtWUosiT/PNMq
bo/GTJSJYkLzS2PVZJKD3I4fpO6gVEJ6XCyB2QI3iNIm5HEl8AIf5pAizZZDR5IoPg75HAth/exr
+YWczvkqWWP7R5sIKq9II4Z2mTvIlkotHWfTHrkZBtIJG+nUTvGldCYxsJuqg6tLgGaGKrX8LKe0
zbu8YihhJ5GfjxqgtM33A3NnV+vLfDMsXfLGqmiDLM6JkBJS9u6s6rmQ6blNa2J79khQm8Oa9pYv
ywpppYZChT0Y2kEJCWlzLiX/+SAtJimTCmeWaEGlbjq1mxqrRbHV1JfHY3lV9odIrF2gmGt7lhLi
/OpWXb6peRP2a8kbaVZe67rL7w9djerApN4eypXGXYYq4jZiUC2TpLbviG+8puhi2Qmlk0rv8vr4
oCc52DMDqZByNpu4PuPTW65dFq9XVVGW62pFdFFa/dvjIabCnGPL9DrWi/a0SjRwtxfq8WpxnuTs
CuckitfFbzcbjUxt6mIDiwmileaXbFGQZjJPSwECuo//+fjQZN9ThcyeKCdwXCyy4yut3Z0jq+jP
j88MqTubc3FtTdi5j2dGhEKXQRGdZ8rNLymTjRcxtEwD62RwS+rGi55SZm/2PcnI50sy4stReXFH
UUdHstmt04QJwZeIyLs3shTtm4kxu6VBbclsKrgR/l606+wCw5A8pExx13L9niffdXORvlp5XX25
cvRD1kzRG2qHUzGXXlKWzbOsEfLc6VoHA2vWPsqSAfmU/kLNsovznDyslc/qqbvQkTc3yKlzB25p
HDg+9C8cssCqZmsJfjx61lWDIs5WJLfXx6PUldo5G+nZtxhjbrnGnSX1THj67UtnqcJmlPUtdwPG
29BfC3o/O6rC3C11fflMtIm+9dROZ0sk2YdUfHO6XL1UXTGiiynMsBTFBFc/nry4trITlkJFEeZP
0RogHbII6ecK8WDXdXoFwzhNLoN5J+UL3LIs3eShb2Cqj81JsbLsWkfT/9H1HsuNM0207RMhAq6A
wpReopM3PUFIrW54VwX/9HeB/d3zxxmcCUOE2FJLAquyMvdeW28IoU227WCinknGB4T5zl84GiuX
MczPGAO656fNV0lq3OObB6nsa2LmI2H8ZZByjkTj/FRDdq5MpLDwdY5ZcfDbOD7LUsXnGWwSYA0G
/jiPik3aZVdDBWKftMlwFB7YkFyr5LuurzNnPYb8dra93SaNtwvGNH92u553+RjgHJ8IWqfBEBGH
ZItd8kTPv9oGCLdPim78KYtVtq2a+JfnEuPq+IqwR6iliNFookH84dvLIGUwb6UP3shKFvbO6zDk
0/My8Qb72+1Ht2agSzvKcyv3b2zZe1pJ/pfXNuGqnApnM9M72Nzu7OhAzADyam07r/TIh2J4ipxq
W8y5/VzRJx6TULwpDGqXKAiiVegP4i0mputu7AHMBW5j7WfCvNisydUsXMirRWf1L1EZiqtd0d0M
4uGlZQK0sqayXjcpyahUmA9ojMQlmIz+hUSyYe1UfkRDIOs3XjKGx+gpYwGJV3Vanv0oHr5Gixwo
s+iaV6dkiqbKkQ0o79kVXZc9JuIO1ubBnLv0p1ruSN2Zw4OnEZgJ8oXXIYx3xAVZ9OKaaIehCHg/
LqcFOt/xt1JsU4UuQ0rDTDK9GxIauVZOkk6ZnElgD7azNvXzXPBT2Ag0Wl/guayEvmLjEGfcsphi
On2F4NheuyIkqSWv5jvXK8dtgOKNXqsaYmh8PmqZxbpKNCUCDBTGnVsyOyHo+gHGi2RyBxQ5XUwR
twczIr5Le8TNTBJhmKN6eif8ndIgrZ6j5d0z+3KVTrnPwJD04WxG3SybIj7jQsN4GKb1Y4TSJaq7
/JTevrNv9+6mMu3qVxEgqrAHgQuHFL1gkNyPzhSdAUwi0p1J3TECXV10G/craZfOSytQfhCnfLo9
kKdcrgxE6bsiCcjlWiyKU9qmj8Nsv1cjgV9zqvUWvkvPIZnhXTLiC7Q1FcXNz4GRlhiklmM1q/lH
Mwj33QUPuqkT37qKSA8Hme/+rQB2C4JezQKzRx9XR5o9aBc695LOMxlZihbmzXiVW9HMoaPYycV7
dbt0e+ildciJDz2R+5hBtuh+64aAUGTdoIEi8Acl6yCdk6ODjl+Rr9SEx8ngEBg6EBd7SVw3wU+E
BzBhoSqxQQEQxtPcx16YH9VcYZdJy/Y9TyJUSkX6k3buZ995X/98xoVNoINyvfhZGt54doR48Jwu
fr49sJBHa0yOhJQgNzzEsKBJu84eTNNFc5pKBgKe0E80q/bFlLkXh2DdPZmM6a6yp6rGWgrHJPRm
l+C2nmNOOHnBIXBTuK2CBY4saYZmNyumNfG7amQ5XW4P1uDQBhL4zurpv0tjZ2GoGqjDqfi2fj6p
X8KtZ2ikXnHOkYCe+L4e4Wvk/4QitA7oSI20/2Wputszx2n2Q1RNv1AJNYhHO5fYBm4xu7wX4YSf
R7X7FEWNUGN+Npnun6OhzM+3p7ePmJ4YKC3tw/8uwQfKN5h83MVBYJ1GtzNhSbn/PRgO0Psx9sud
4foTwet60b+OVjPda8JSlC/LU708WIaWe2HIx9slD2fEv+u3j/67Zu9lkBX3uZWyTxLIhShGbgpH
NGcUShrhu+gbRtM8b40Kd0seIgwjiLttFOkJM/Ph20MQsLT3RGP979LtFf5yHbLTv+uOKvUdVBVE
+WHZP9eY/7NEDI+3Z7ZDv6Oq/H43dHnyJL3vorCbq+QEOZFu93x7YPdz14EyrH/XsuUVIa/osZWT
aBZUh7ym5KjtgvpuyP3PxKahg3qhfPD60rs2QV6vkuUTUddb66Iv/njKcPdwh5pTPyk0eWOcXyNf
nRDm+Adl0+6yKCWfdGaZT8NSUMu67e/n5Rrkk3JxukcZo8mI9hnCOI5JM/1PTzT5ycmGc1xazoOr
LXmHXBJkQI/MPBrtbaTn8LF1qB07mfZ3fsw063Ytlnl9qoPpfKtgM6uxTmAGeROb0w9W6y7AYRDZ
xq706vGc2gTAB9rdkUm7pb6nJ4LsfTOMriRAzn3rx1G/DHMbMZdqiQeTQJ0CeiNHP1GEqZj9SIK0
25FGMhNAb7avwewSRffbzoQ6eH1uX8mPLml8K/fdTOUH8e/zvdSq2rhtXe4mOKg7FEnOaxAm/+cp
QTrVWAAlJoq+qHrCdlnXAyvYAj10/hlmzaT8k1p0s+c5xEoVFy92zqyOBIiJFF5pk409dyzxHKRR
U8sMObxtE+YoaJ1Q7LxF7sB5ybTjfY8Ojwq2CO8m7otFr6PPfm5XO1pmmk4mBUPulPNrQXQBLr7V
IMrgdxukaw6H7t9EONfMHcZP9NMzgZMzRerQMWXu0v4+r7sSRlbAt+zSp6zwqvfKoQ0p8zI8JsvT
DBhPCd4aDPCsVmJu7Vd7fijrYX65WbZ5Erv2m+Pn4WNehCgcS3IIGvQ7b3BDz/nSCQqrzr9PEjN9
QvpIWIrDiZzRNdoH+cwI2iea/t8XC8KHqbYkUUEE1sdjKbZ2WdYXo1H5YUgAMY5QWI6TaWYHvPL1
BaQYqs0gSJ7mksZp3M30p6vAOMu6fjZ6aT84hgDmosh0uv0wlTy39mTfdR31rBrL+r1tSmM/D1mz
NTzNj5v9Qmpr77KJtqtvmhTuXpnZV2s+o8EiwyRgnuPbRXVpWllebh9F0cwIJ0DimLY9fAG7Q/1p
q/KQst8dghaAEXo6G81g1xwJQbE3TYQk2QwyCBHLNRXUNVmePYYjlT5XIAmP/3uQWAr+PbWaDqcN
IQ3b22frTiUrDhnubiisodrXqeVszQKPTDmEYAoqIu5lLIfjbVeIKmO4bwiVq5aNwmzamiiuyboO
I8H0IhTi2FgDc5+Kzqd28dj6yzWrVvhUTDd78cPnm62+LZVFroU1XMJitI6ZcT9RiR1s4ZV7wHDy
HfwgM2cdf0uilBsz3NCTrfaWKp3XGvDethp45e3WyRkDrwlMZl5t0racXVonVf/fgyfz8ChglbtM
DQxiMjQaP11HE6qGqG6wvHS06+EMlfTlaay9BRVYppfaNos7Mbsl7qckvfSO2JW4Zx5nK9WPjQng
vP2/Ls2BuvNr7ojeqy7uPISPqZGFj44/ww4co3x9u3Z74Bf/Ys/UXkbp5ttkOTxly4MfN/2dmaE2
McrJeRDhbB6bwDznJYFZRKPYJyUvA4PYM4eD8d/lKUMz3nVoDVP6O5NHQirxN/W4x4bMXl/NGF+7
ROCpHMCXzWYL+9vKmmcmd0+wHRHeSlo71bI+qoAO9lC78XnU/p88bvJ3plDFJquS4sFwFvuFHyY0
B5M/MzqVA7mSySNsDFxVVlJ91cGLmWFAGoPsqoegeAmNjhMs2ywCNad8tBelozW4Z12Xh3/0htrX
SL4NB9AKvN0j0r2KSVfmQM4UDIJgNgMgXQyrHA7VMXR593XUMr62vR/NpBISQPk9t8HRwkRKN5vw
NqY3yYff0xotm/mF9XhARGb+1SScfPDvsBYbkXAPoNUJzIydJ76CdzC9QrAjeUgNQ13+idELNgRM
kIDhec5j3yKMuD2j+Cn2c+593WAwBdqVBwdXzT7RLjFGC73hdq3x8c2VKnmyok9TRcVTHHf9c9rB
PwUwKXe3p3NQSmRC8SOngQAyyXvdRNOeAXaPoN+JPrPcfXRbv3vyYtlcU+EQMOPL9ojfQjMlgaPj
prTxb7/I28M09eUmcOW0yjQN6NsRMIQHggkNsGo8tQTK/SuVA4dWkz2O/rsYw7tojOvDdDtF00GC
DhOTpUYIwfxw+wimvvkwLok2VRN9xF5FgDanq/uqwV5Uxbl7lopEIt2/6LyffsEljDczCeFHAb5/
hXDVIPO37C++NIPVzRLOJkDKXN0YalvVT+RpmQ86STmdmvp0ewZhFq1bF/lrpx+sLXQi+CFOXz7Y
mMZxz+D/buZOHeTUqzVaKjZyEUYnO2vVSUi1Lgj5fRBuLB9G5e9hhOvz7dLtAQ4JWvEaik4YluKk
mvmV7jIWpHjKTvFMylTUD/IAJnk4+1LBZDXNgSZ5xk6dFelbVxKzY0bhJqKkvapK60e3YFBA/nyA
oZnwdRXp+FK5RbgVZi0e84AIet2Exqvj0lG1gsEm4kbQePL8P4Pdr9MRlo411fGTSNGG10X2N+oX
7Uo1/Bp6Ekxtr+xevZzKMNQ9G5sUAzYF+xBx/L1Pu7rcj23vUisP5b7CHPjvo3m5Fi+fjUbhnv+f
r6uqtTZm64DdxHm3FJEudVQ+TophW1Rj9SdwIOGAX884z+dkE9XW/Awy9r+P4v9z7fbZ/72u8rS4
rzycm7eXzMsX+PfR1KdPbj9hB4z/asB5nJRsk4AXRZe9VlX2NDgkUHF4andQBL+SxhXHGxCGqYE4
MT58HgikL+gJk1OVU2hXeH0OtyUHmjHOm1CSYtl79TOesLlSwE8FLVDQOs7r7am/PG0XcAFyB0pW
kuA2fYhvIuYE82F0/JSpQiQ3sGN+ROJZdVLcNYtRjzh7khTGvhqOxhiZ3Sa0GuRtNxLT7WGkm61o
7YFDze/LOfl76yViEW78TKN1pC+ZedNiAxL5FpDA7l9LL7eZATple1YQin5BoAmQu6bOczHqeRvL
wjkbRdcBghl8pGyyu+SEHm5FN5gvddOZK7OS4ZdCmhuG8TMjm+q1tfDV1gQ/PytLUXdWDEs7mYmj
NivkWayLzzF4Ynygbf9mT94byTWFiD6NtqzuZ1BWm9vToeGn7lVrXUZ8mM+2EGf61/FurJLs0E7p
vOutftrXmWo+LTvcsqdPr8PklScV0JWPiqD+LFQcrFKvmxkIBdamMWNMrrnwTgQhgSy3iHF02947
zTRLSUky8SiYUb1zWig/YnloAIat2gqCd1Fr/5zXBgkkuV3HOzev9TXKRqaCorprOo+FjZUaOXpt
VlT9ODb+NTSV760im6ay0+doOZamtBvieSnJDoG6TXtaTBGn1SBjBh7n036wmCj819lzoT6NDlO+
RBAjeLs4zE647fWEsnptt9reVEPbHGG9NEd+jACC8PKhqohwsrVhNzjf7QQfAx1kTkT6hGbntRw6
c3+7dHv4X2fZdohYQR8MB5d6G+qwk5nHdPCxg4eteex/nCAl0g7dWwP6nCu3F9weUBZPK3smwqSY
C/fkMGBjwOgkFhtxCySMFOpu5RWLVbpYPgykdE6350PEuaJAzT3LThwCM7i0VP28S4fcPrPKSSKt
OrGNMidZTB8ugB5fPWf6LYzJmVhHqVU+8OxfE0vEze1ZNhb6cZJFuxtAXG6MqafxAqHtXycePECx
U6nMdno5FhEY+d9nlSnhWy2fvb1Y2cwYgjzq98HCacJvtfb9tr4Wy1e/XdJklbp5Wl9vz270jeVV
qU2W9KDmx8rN0ktsMRUboi7+zEJQvYxeXU4MQfdRjBuYJvphzOzvPLIF6mCzZ2xtmIzG2+yO2rfc
TPYEr7bpcaQFg8U7aPksje+Vj6EAQ+hwn5ZG8hHOHmcyQ76A7auuJi2d1b/rHv8IRR+Na8jYt06f
oat8e3t++w/LySLFyqaP0JjY+dPI+P9feHuuzWQL6o9Irdr0TrcHEYX/ffS/a8qJNybEJaIAoghZ
gYu+R7kUjhb2Jv2r6cjeiab1mIw2/RjN22WixVAxvzJ9O8ZNTfMzKPemRT+5NJMVTuC3IJv3MrFI
Y+yCeVXOd6Oi/I4AbnbtgESDvHrX8hZuHZAo+r87bfymvmT62cJ+CdWxctPdkvKOKImQO2U9dAaE
aFdhgwpGLdeebC5d7TzmYGpXIi5PTkfgepk273DskJ6Fh6WhjsSGIx4ap8Bwrmz9OE6p3lmErbz+
wlqlT6ZtM1Rq7NcuBd5m1B1DxIpGCfLdIAwZXseP0mW5gevEhAoLDblhfRUUKDezL5wyTwySd3Y4
Vwwha9yA6dL/QPmO5nYMhlNh44ssZPkkAqQuUSLOAk0hfy7mM0nVct5KyVL06MPEdOkL+WqC7+Ld
Jp/jYjzFKV2LcAgANaMPTlhqyLkOPsNK3SWt9bqsJXszDDZFW717IyynPisfBbefcNx1kX3rMnoY
o+57+ZOmjkMVSfC2MlEVMQGMVh+tx/t58OhlTLN/SQcD7weM/UkGDFkxwALIPgRp+Db31kteBldm
bNhGMoj+eN++7ab/YD0rV5YxPuKNrvYFAOiO+XXj2n+c2Psxqo8qAppdNB0exeZJhSl+K72mvfcz
VOQ+GfmpJriRuGEcEbJtd3ynnRfRTjGyO92TgtsTSJTReSIOj06TLWxn4zDidpE3ZgsNw8DJppV3
PxCtuVieQ+bhuZr3ZjYgeFZ6V3j5UzU7z2HpXeiZpWuP3lXTYPxqx+SlUfZ7EozR1nKn+95HRt0u
N7dfeA92SQRxRDiEA5IwHbpdMphXmY7XIHCueUVUZjo0a0mvdsJdgFgHr4V8YwInp/ZL98Gf2hVE
ECK3XYKTLN/017HD+BTzQhc539LACxmVBH5OBu7kzEOHR56pHaqJIrA9NGN1pWX0JWJUlagr2eas
aBWN+U9kgzsiHPmB/liH6qbZxmn/UQv5TuozHTaRHxklE1wr0zurbu8NVtYteX/omDiyjYserQ6D
Vd110aamF1DVaKhlvY8acij9iI1yNq1jZV6bOm+27pTvg7GAIzIG2FuSYh8jtF/1onqk3jglIX0+
1baYFbJZr7QSZzyRZIaAFtukG0rRdtGu9DYtzfqhtfKXQCTWdtLQJWixrUXlymM0D5CMyKr0PSJU
B4u/GrEHOBKh/gnu9apBzjdGf2qxC5FNb9g9ajpkBSsbMxGYXve8l2sWDw4tunkyZdLs6qyivgfd
j+5kPRSYtlHGYHvPU9AHPrD5JD/xX2P5WSaA2ZKf1UZI9FV8j1f9MVX+7zzRySaZg7M18pVLWmrl
/BOgYUNhgSM5hoagaajvyDxHyKe2TsaRcsLJaGNhHq3DJDCbjY1prSek7k1xDWvSFytfvxux+iMZ
uC6YhwE9Y9lXJbHaxh/DMz5KRChVhCbKU/cTzbJO3Xejd6xEeQcuhdzUNmJ6WRjeSpXup8hYDXN7
+o5k6GBMNMUKj0GztWKO5j5hDWuCjvnhZjbcINon9K6ofmlMzlm/d1IDIYa3xBdO+rkhJZzi6Q/G
wyc/Dn+ofPeyIlxMYox3R7vlEKSCjfeNP+opa9NXAzeX6v/SvuSMZQgLqQnGkjTeOBVSG9tAsRRF
WH+zlJmyUy3jDv2rU122G2r+KGZjrxRg7k7FMy7F7Nst9NcUQAjBVC06A6GSVf/CjMu90OeoRVzr
DqjnvlI/wi8sgniTRxj7u5bV1/dQdGaxnHa212wct21PjK6+Oh9MrYyPJWlluylDatiXL/2c/UR1
y/Ta0+9O5nS0CJw/gCHEusSQO064JQN1iObZOvfF+Bz3GiMxVJjBOQSZLlZT6Dnb1E9hBIEWMH3F
jo31FN6dQQ4EQbVJGB+DDBkg/ArHg9dYij/GOL2jZKdfavEKCdyu0bEkkTq8FmV3N3cUqxHjdIDy
pFTO5LaSlupu8ktQyc/OgapCCXCl5Lx3fMJfBcSGFY2/Fyvka1aBBWw0D9cmaAKZ2j+WhSgrxuxu
L+3yJh1fQ4KY74eI+XiZ4uKIUHiC82oD21lLx0I70StqXWIqhTciqlHtqxHEW6laScxbe5xk99J5
pJ4zSRyd+rUppwhrVLq3/HbaejIwVwTu/ZZEHm6NeAUZpl+7YXDwO/tHavS6kgUIi/K4nuA1rdi/
3wzZXpUl/0YFeasdsco7ehY9xBbHwiTaP5B5/HegUU6eUsGRsPig1Hjj7ul2tqMeJ/R+1myaeNS7
PzZdzDURYrjtsnotzRwpZo6Sj2nTPYL685CElxLtZa5QmlrVveH1cN4I0sYU/sfODb0ZqoLt39jF
1Bt5ifmKaDmgNp24DtGW1B9qrKbkUKZ/uUzlV1lnvUEeLNYVb4zV2Hbfpp4ZqobTSQ3pNeowDPuS
/FJOs3my6wKAimi11MUqZ3ytJU3/3Hvyjbi7lF1Ybic6sCuwbniRscxCgBrRw0tEwAJ0F3UPah1k
HyBEIpi6c15ebA+jepqNM2277qVHEHGHWGuYXf4PQXmudYETXNEmiBPEZWIO3rk9YYw6B5vYhHVb
01pKE/M965J0gxyTMSzxSoljkmE7xTPyajARLfHNZSnjVeuHI8p5LV/o1mwGYccXP29+xwtBrzQC
tG96vqQ3nt7ywDBn3iPIaFdppvQFmpKk5r2YY/l70KN6icQFNBWR8mji2pamRVoYvwFdgTnvaL7N
EIUqNvOkISLeMUmOTto45eSQ7ay5/imDtH6wW4v0l7RCWgNRQFflhoF8wgyZX15P/HwCfsuLu69g
dJnUKI8h5TZph+FiN9yhjjex4NbBEdERGAwW1SynDtRBeq9D56HwWY9lnR8yhN4J4Se6FvneEzGZ
x6iPURW2Twp1CwasKtth/Q1XY5V/56zctgCfVHrDQbi+uTfV/K3j5o+cMIDYnIpXdWAtjCTcn1lM
GFUatw3ivZzbGaiWjv3pGLE5x+3wxXEO4/cSVtVq8erK1tvWdo5Alv76EBkvTSpzuuENNUD3kyNx
WMXmWeUx0DWhP0dt/ChE41HtlGtXQhTz0+Ta3yWBwe49Ss41Lf3koR/f04SM5yCwl1j55KHVzl9o
arnff2bB0hXU8y7IElIhtGKXJ+6a369Hv50FwoWE4wc2mSnmWzgV3k5LCvXc3BV18hw1xl5GkCiq
kVyDhPonMfEO9n0530+IwVEVAWKsTHdtNUxBZhL3Zu51gHX8xCjb10E/M0Oc5W/QXuQ8GW0FjQ4R
bW2GAP7H+JeRkJCSNkQVzyvfGPpLkc6Xqa711oCzT5H/Uru2t6trvjYQ5y/Jv+vnkYhQv3oYa1zL
ZfM4V/aPSYXWzv6XqK0fzzWvNV4kLNG7eqQKFhPHamWckMwtHeMIUUbpxnC67xnkHGLaF5sqJbQQ
T0W/LcgsPAShfPOH2VhTrj04LaXp7NU/8USD2w4UbBL6HPFOklcQdGCTrCL8EoUxrwbj75SQSW3q
9gq4u1qMC1SkYUrAVe/3ry421CGd3kvaJoCUYRx3zVcdx/0m7M9uLModEVAO2o+9ZSBMFiPN8CxC
rWNyczs2kwObRv/KbejR2fW0I9fu6mrFQIG31spYhpxeRT0vANzF1WNQt+PRzIqTFUdswbJ/h5ew
myIP5lIG2EqJXIJDQM9Zjm9DUE4L52OmjWAhhvQsEhbc9D0WzQn0o7N1cxLT86kZcU9g9LX43pWm
4hXOnTfUcD5rcOdmQOqCDtcdx8V1k8u3ZFu29CNwRkToPI4i5lvWHSOJziXPfPQBKPcWPVJf4fMQ
2gy2tss+B9cIj64349FMgFdkGkdFfycqFMoV4V8rlkj8AJCgWsdmDIRPvO85loHnXlw8yGn9CchH
UyanynRIhnb6XZ16RwyuxX1R8RMbiU7vFzVkVM30iViutzJ6ZZoIWjbDVSqr+jDGYhVHrj4iS+O4
Z3P69bNyazapzxkamrHZNbuwdh0wP+aVRKPz7Nv+ofSLYUWfbqc6DN30MpEj9pyEe8p+32zqOxs/
26oVNOvQJpwGpOp0uc/eUCGT16xiRZBsJta1R/ZqFLqwR0KHWjXSNA+Z+w6rvsEU7NOzvpMTd7Jo
0Y4HMcw2lKH+Wj30JkRCTrsVc0kOe9x63SMrDvIUfS+VjeDWproq2gMcCzDNXfgLAOBoi2+LDtHa
bEf1MM/weT0PrrxX2Z8cUIC55/h5qybcoRIyVl2nOO635Zc253FLGhKOq4LOoePe2bkIMKLBktLB
EqCTNg+jqH/cAYBUHazMmBj3uGCyY6D5yj3PIqNouS0MuuZjSxZga9g4nAAxEOA0rsuhzTcmXEZL
el8uCxjJ4+4xI8PWEirbm4ZHrpnR3DsIeQebfwVRyeN/1LOwAhfKfPOQoOelzvZWaeebJDO5e6vA
ODBY0UfEIGfTFpLerFm8g4h+8Xv3IjoOQ3Bo6POKvUe3cRVkIIXzoMI5ZlrveT7ijRAI8IJ05Myw
VEXQqwhJQEvskLMrEcYbSNHZ0t+YLT43iSy38FlwGMyol7WDsjr6m07+OYToGrcBSYmlS+OIus4S
To05zUK/DWkvmfXZcIq/ckwxCBcUufQcPlCiX1FlqS1lqr+yfdZM3pEYGrIYY1IUsw4fQpMbpurd
P3A37ibFCKGeWmYVvIX7HmZLDxOp4m2/bZVjE84UDWtzZOhG45mxjQ2gTOSPAjeFHgUCQl/+kLO4
GiP/qmsXlJskmjjAa1WjMBx97FLztXTlk1/mJ7xqJQBmNEd+DFdKvrHaux6TqVR3jCOJYlpZbnAO
kWaE2aUL7Hc5mB4D0+TECPEumxoMjdpFEmb/lqH/O/GhWMbGMfFduJCyQUZfXoIedw2NGd5MCNax
ccDdd8nCDcNvH00aQDo404P1p16+XYSre9Um+WdmQnY0NUtox/ie2sH6kv6EFzv8K6w+4H4a7lKP
c2nfgnPkGP+VJ+3zoKa9RhHHUJUinbPG3tXemy4saojO5T0BHjDAsSydzjjYLkmsnHBWGEJ/1aRP
r1Uw3fn+CNG+wJIcuAnCl/GjiOky+UXFlLWFn13W9lnmCcMRnYeU0X8jozhMllM83R5S5gn7CMXh
+vZUc9LCqyMR8k5Bc0dxuS8kKKE4w1QHFiTaRUVv3c/8H++bCfRMKiY0r6ykmOcXzs4IXyCP7+Mi
uzZm0d61fXyt4iI4QLF7qRdxaWb8RuvOUYk9gh45E4kwPeQzyWJtOwYcAh0ShIug2JhY00HEzZvA
Md9rvzYu5cSGm5jRyZww7xkmxnTCO7HWi2yrLTxZUcCI34rUCZ+yuYLk2931wv/06hNImg+3nMON
rIvVSFfpjknKS54Uv0caUn07PkOurg9wjBWV/hCvhjJ5DujCbgOYVPNQ76GUsJeNFCM0mD8Lt3jO
l9RNbeOJB7fdxUwFKr+4Gn57kcP80fty7+XpxQ0AwKQK76QjMRNmJTIZ6l/WqeYjyasHQFwbN3+z
0DieZ6zvjkEo+4TCkp0nQJKl7nMNTDZhdpGPoMF8H5KL7H29sWLsCj1eo8531go64yxLKuyOsF5K
HgLmOAyb0Tbkj99ozCphuYCm6NXZPqyc/N1jiJ6GGD9ie7w2VfWrtrMvQ4mjgTxqp+cRiD//EwSz
UR3tmZWFEHxdZ2MOPjKRtF87fl+u20q+NzbmRtsB81shCoW9SC+ueC6Q6h/90Qejwe0N98Bvjr6a
293yQ3V+IXY2DbPQKh4LOw0Z2KffirAJROq5gkw6JB9jCerGsqhlwS+6ePUdrG4JJxniKRjuDCdp
YqdNW5fVkoAIpHS5RpkkyoQJePwrcuwtSwABiMUCqqviTWTAROxs1iQbk0hbty5WwhjfoQlUvK9p
OAZu/6vHhpzVGuWY5X2Rx/bF4fg50d05q7qLHsp15SichiWI6dnq32Wc/+oIQFjVJT2EQUV3toie
+0jfpe70eyaCZ9MM9iViM2UpJT7Qh0lGdkcvoxcHPKRZGi9EkEX4hvFeDc5Tml0JEIhXikBAOuHd
yakAK8dXHKxHnYhtEpaM+51vFPeQLeidbXtGcFlGa8iyv7jrwYCSk66b/A6507h2pvoyJfvI76Id
3fJ6k0gcnbq1f5ok3sFWvGcMQWc0/62qmYNA41hbiGR/iCw3NqbiRBDxh+4KJVZu4WmMbu4Rufhz
kIoNvhR6Jm7/ODTqGw3lPXJSwtjLKjjY9P3KUJ8tEyf54mWVyPRRbLMMN0PwxmhgFw36t66p1BPV
nLh/6MlHJ0MxV9Wt9RnPYY5bLlhJ7lTVXcjJvJNzgoMv5betrAGxMAZUc0iA87Iz9634Nuvpo5Hj
YXByZOvqvZjuc0CfdJMnNNnROWRl8WLvWQj7jWi8i+z0W+SFX/XPNDnPY+htKKdObgj+kfcI714H
/qvfn+Y4eZhSN98B/nkhtBNitcY60EwfUFehiOHrhKJATzdqH93ZOnX8shp32/whH/0RtNtDV7Ee
lMvxcIm1lGw5o2J3CiE4MAHbxDVKxcU2Ewn3pRIzv4ZWzlux3CApRsmxsT5SDtwbv7Megb74qylR
IM0bg1+E8wZx/Jf7qZS3S8YYdSzl28qu+k/RgFTLcIRaxzZk/wlo3y68OA6p2NnLqHtJBut9zN67
+AfqxaOwycx9SJW719EIzTEYX8Ej35UzfWFsRKTTYr2sJ06drAcIYFMOhUb7Jkx2sTiZvmM0ZTvB
/HRrTcNpnuCSTgJLAH03hIFUR8r9qh1F/gqh9zPuVN7f47HLxFuNOxIF55kzZ7/q1P/H1ZktN6ps
W/SLiEgg6V7Vy5JsyU25eSGq7Cr6vkv4+jvA5+za97wQAkm2GpRkrjXnmPm9rzV/EDXt4jH5aRug
Arzuw702oXdoTfUgKPhXrsavNmDtPboa3JwC3MrY/ezH6ItqpgXXsPyavIxzBt8aTpNDYI4fioF2
P/EZG6yJ1fRFj9hhHUEhMjerQ2/O6++G9m2SQVnM/fQcRl8J2U4bTYP0LP2aZo4ETWRTzMwp8Bo5
6TDj6GurUmRgPXeU4jltWmLZU5MJaOpEW7/w+OjModiN+QCeqfrUS2aqIeNMOHqHdJh+hVqPc8mK
dk3AKjDL7ysq5ignP1Xp3uk5olcqA7CtQVMWfLuUkCBIjqyWMZZFL9QW7htnDyc38QaE+y5UtWY0
qDRRF/BcaicCiRy+ve7NimEKAk2sm4QrIVxHShB7Cetj26dwAbvx6PedyRUDq7ZHTLndaa8iC78y
RoW1Z3pvTiGZzzcAHgvMvUEfeWu8gWvoSiWVxoPZdg96j9GdepnDEixI9/q2qgzMmzV24+ozmKWm
OXU8/F6ouwtG5DA3MHbEd9JVb6kBGIDagJwZM0PJKBiUCO2OcUhREg9ehn1gjJjpMX+uytDcQmJk
OGcq1xreHV8sFoVLM8eF1d2eBFsKs+ZdbuWbSHM1zoJlbIlPXBLUukCzvHJsjRBM7xG081vXxz5A
CRohg3XzhOg3gd8/iq7Id13mvfhyeEE2ip8kH5AShSfTsB4inY6AQC/H1KVdJZY8E2tz0R1/g0sU
Z/vE1N1HWbPPosdKE8+mWYbo7b33oGeSAt3hMsXZJaKCuHIi69YkxpPbrZqmydcZnv0dkS347ogt
KEJPgoWcPkjaWsNW5WRtP6lqv2N0uA0hlUY9w+tGMv2nV3whOXvLKcCxFOaYr+1kM80zVmAngtjw
TY2R0Qutu7zl4/Kyl7pAOxKn3oOJTVrLyiPrnDfhZc2qYIq07q2aZXk6HEyLwr8n4j21AwSlVrtx
LQPYZ0IzBammzoxwHSFR2sSG/ggQ11sbEOaHNj/aMRgNj2CqPBc/IVrBeXZmpThDlJ1SMPX16RYR
ObRmqgtBxgVZaNW/6UTA5UjMP10U4sIC9RLCc2presKlNnpbGwsC8yugAKODPBLNWIwKyt9mY/vE
DwoCSWj+kmHzbrAWPFUgP/IJsY2r7fCdMXCho9MqBmGJmZXGE3YD7ckh/gSdx85sTkXUvhUxHeaA
ZPk2sV6tqrvUKuAihFNtFarsYg3yvtMRKftlBRjFYZXmV82LUHexrT7ofO37hnYcJfMUB6E3Rn9S
GVHYCsuBIJPsnobUOVDD8wDFhInBTFeK4d8J42dNEUNr8f1GDpREvO7rKsc7LuMTnaxoVTMVdtuc
3kPpv1TSIQsH1Khe012tpQZIvy8/hFncUVx7HOuYYaR6B4UOd7wPrjOJdsKDR6tv3MQK3gYOPM+4
87Pmt5Y5xK5YF3+Iec/uWlgBrNKM/ocfUn3NS9acFZ6YEMihbapVXCTHTlk/aaG5tXeJ9IpU6KSq
AF/01doJg1+Gm7+wuOHaq2EDDvs9grlh7WTeQwyeae8Owy+HCrodxNdAqfLodFd6KdN6mltaFmZD
SgbD1lDDi2/Bk7WLebqVNqd6S1HrtwOlkFU2UV12yoBIf4aBZ6JZCbjSqDh97Oo1CGNitix5Gyi5
YHj/abhq43ndOnV7dT9ZebsShvq0A31aeTaLZd/OfzAt+5EwjbE9VgQe9l/E3/aAgxJFtO/kl8y1
dxUCMtQUiDJCZ6Lykv+iJH6fmi/YZoK1S5d+xRrvTy/nWPRs33YF+FmjdTZhhbQzQaEwxd2DpRX7
Io7OdoyPNR/5utvkQv3pq+QatKKsjzfiNZ9699hlEBeFyJCSBEQGUn6uKUWtC6EdypjCZ+MycIS0
wD2gHgPULGpe9qlPkSQM3QeX5AiVcr0yuJxOA9KfRtbP1Nutg2U1SPiS7ux/+dPg3jLKmXb7zNra
xm74SCbRDF2EAZNxDcyfhnjIMAZib+4NOmq5Tg0b3N7E73CIYDGZ4FpAE3iBA2wlgePfN69SQ1eU
YuinNJtGZ35WHUa5jeSkcZv+4mTVjkuQsWNBtplLSLKhbVQE/WkK0XK6pqLKLbzHJhTH2OrSQ+11
L4ZBkjm5mpwQdvobPf6zOyFAsLsA9kjMVaINUNCkLudESwGmfwVZzXTA5mcaQn7HV0Y0B3oRUE/H
emz3LDcRV6ltzQSTiWz4SjyWvRI2k1+J5rOFG7jKo6RndWUDQg3j994LcyQEOZngbfDhdrhrqMKb
Xnu1+dKntHxl5Utgz9TfDbH7OxjFsGoJwcgg76zSongavbPejDYBJwiZXS899HgJopGPUTlu9BH3
mloxSnXrpGJa2Q75jjJb4ZOroQ4ykiBdOmoVwX3fOWfGKgbOpCc0RDvpY/ojLhMKI+UrM7PumIrh
TQyox3CUO8mpLin6WX5HYQ+3rg/IsE47+Npg1qIo2jmQJFf6QAh4qZhzRC4luCln/bNqK+1oed7e
mAZrmwYzlrUrb52fnetckNhFFQueDCtipA59m/BGyCOlWdtMVOOc34VLhlKZ2/E27Lpb6zb8MZZZ
aHtS3ew25YRO2KK4vycn7QlUMDSZSEMmgewoE8XjhGxx3cvsWfTRcQhM6qDgVKrpt6xAnMbpS5sl
n11kvLcuPzY31V7ChrLs1KoPGVgfngG4NR5saAcjyrGmGFamlR4+Za0B2tbqTVoakMlJ38tG6p1U
31leM6NnSebpU7MTLE9Zx79TJTokYvhBmWjllPxugvQ5muqP8aeoB4ps2ia296JwdHruzZFpvkMg
F9VDEFfIvF0MihViNngTtJi3ToBhD0TIbgABUow3NESvemB8FmP3PE1UK3Mr/VF78XPbNLhm3RVr
hkzFdwOX6VE491OVvosUEZKlp0D2FCjysnzBKEATQO7dNpN7i7SViU5bZ0fO3hqHk4zMrY4FZg/0
8qyZ2mdg54rsBHLM6EIyTgz4JufKJ3ZSFNQD6+VNVwN6dwHqDz7oWL+FhKQz+YfMi2AkzTa0Pq9t
VG7ryv6Zm86R9PM/VVrcu42jVk1Gu8k76iyq12UVw59LbChatFlLonuqQB3xZV6ZXMP7JiFHiPKB
6Qw8qJa6DKplindclQdCzWQDJs/LTLq80znKAJ3G1b0a+S1hMKPKGsFaCN48ZMWrWKfm7oHpZ+ZM
mBVo6n3PFY12NtiyFq+9b8rPUku+Elt+jSDtohZ3j02puX0dFJ4HJzZurUaNZg4KaNBxr0jcoC+v
T5tMIei223GT9ra5bpvslZkJHCtkhhQ1O2DjKVGt+fyCSXFyFL7zyXuBwMGcJZzabZNZ/g25SNQU
uLQc91zLEGbJPpJ6ta4UYQUBVkXibnXG3p6Y7ST+aboNeTWRhHRVDxsj77Z1nxPvNmF10MBcA47B
rEhXhqn+Rm/Hq9HlELvM4WNKiueIXJFfmPPCA0FsVG0Ia2XIJaMUkO2UMw464Iak4CshcPOCbShY
D6l3LlL1agrzvhP2e5GKjeMbf5KC3uU4ds66CdYdepiNbvfeTx9M9Dxv0iEcNfnJq8IXTFqY6rk+
pOGnMJKBVf0b0vAvw6S4gBjnZ5aOr2pgDtmEXDZcPSC+oASWBxwsS1l11xJRIOIGkLs/hkp/tKUm
WJeH0BpZdflBAapLV4LBqtLX8Gn4GVDyWhe+Za7JB/0hRthzkta80eIhQE3s0xVqa4aRNqle+hoj
i851rqLz0YufeT0eg8lrtrY5PaiWtqEgG36NlKOAuJbvGqLENnaMND9Cyg2368cUpuVOVKrbCM/p
dni7P9OeK5Im6XtqrLQiAKOTDrg07J+RT21Eyx/0Y3GTvAGYP2Z0dD1KxwazGXnwq1FgrZjeSgXX
KjComzMF+QLrxPDAukPpJmKiftMhGVlPPQoFEfysUor9onJ/TTqLWSB3t75ilttZl17B3yraqaf0
RB8IJ4j8mCgl+3kEp8Wm3B4lBvOJ9tXOjJrrJI1wIqIwG8lEA0Oc7aymUZvGZmGUNIDzKOpZIpZk
/LCMH0dCdY1hBqhQm17X4IbXpdF9dprj39fyo2iootuGkzItmX4zmrQXele7RgFTp7wbaX867uR7
7vCZBjSh+0A3VzJ0WFiWOz1HoOACOxnn7oHX6OI8RsxEU/cW5t54MGXOangcyq3VpqDL9WGPLa3e
VZqdcNzNDi3X563rJx+9ERAGkvnUWAFzShhOj0WyB7GtImNa+T6gRTe6Zm3z1VaiwLANdnp0xh+e
gpiuJDW2WAKRC7D4dkY463XK9kCLFlAEOGfBJCxBfb1G/TTV4Wtmovc2exESFiLOLN4VVsSYamTK
6D8mMc1H76xpsb7yeu+9dYCYpb3607ojxVhOKg1fgiipVUIfXcNtAQremgdVyYo1gYx2OkJ/zm19
vtDic4jB5+V1UlAi6M6stvSwKBA/zbKJAF9J2XZnG0qUQaN+W5LHs6uH6i5u5HsK2INCfH2RMj2S
k/qixbRqDHNH4Odc4AQrZxm6vQ71+KFsAWgbFEMC1HP7CVrGCt8WA1KwU3MTBp0pHaa6xZfqvEqb
GbYYWDa6tnGgJi5uo6CFitDyaCWtfzPwviBmh0xm5wDavcra5Do6QjVSXsOyRyYaY2bMB1NMZXjG
c033G1jFKky4VHIKTbrPmxG5tcoGOmEOVQej9EA1peo518VXYQh/r7vEZwBDG7le8tl1BZPIiQwv
0Eck6Gox7ezG6QkuYQXQaMzeTganZBLF+VY2Y3VXS8iny2bZtcu6nHPxHl3qyPCmTZre1hyx830T
51aNSr1AxtNjIMBmhyq17ke2U+Di1/QtFu9NWyBPbM4I5LRdHBi4WedDywbpOEs2aZ3sDtm/nONy
/m7CORgnXtJxyF8+YHtddzM6FAc0YNDl1owI/btbzKArE04zV0CV3ZX8QpPvm2KmjY7zxs98ut8Y
L1mlgkZdNlr031vLrjuDU4kRbYHYHbWC602ZAQ9k8szNZUMYBPkesrjKmV2bzNk8MRe3FUVLMn3n
Xuqyaf28/r6VuV6vb5eDmOwahLzzg1LdqHhB40c2/+jq0B5gkav/bKSMWFQPZzMLNYw+xqeXAjh0
eIUsM/S1Q1GMCYIHNNLXRM2LsHu+qlSRNkVnRGYF1dYG0aM/0MSqbZBUxjARHDB/MssbXm4x1eFD
aOMHoVlgDbCETkEKFO4uwbZ9h6J1Z1vqlM3fbi9f6gbRWBigxBvttWMWJQz/xAQLEEjaNIQjQsc/
DRqfuohIvvj7zSzf1rJp5u/Nb4l0QHxEhM/Hch5Eo/S2nS4/4gYdfn7SfsuAWoTiQ7L1pxEp6yYr
KvpzrMVN/YuC6G+y6zS85hhdW/7KpHXNHfgpfF3VTH2O/+dzkbTPSNU9LJ/V9930t7loWR6TwKpV
9OJnSG8tLPhxy80hMQDdVtnQEJ1of34f69HpfN/dLTeDyi7uls2QzeznykZYsNCEI6d1E35k8wk7
n6aWMTlEvCWvRsPC8/tk+t/zajm5/CTzdxDszlwj/eptOSXbXgd5W0B80VUcI7gKjwECh/3ykboL
gXf5sNU/P43v38c/u3mTIVVFhGHztWagAu6WW0UwUbar6TMijKAkWjX13fdGeP+5tXxidBNo99Z0
8MOqne5SJk53o0rQMc2bxNJaJIJMSXJ0May4gRL2VRXd2nlDW6FbuxBydtLxWTeOkijCKuc6Ca4p
vHljzJdrVDGNbMq6UUVpRKrJwUrp2Vd6SNZ5iMa7NjPNdeeFLWomcC/1sqG+H9KOvv/7eB2d2spo
4+a4PH25wwhd4iFyygTLs5Y7yjFqD/FE4rQe6ebJMr2rLwLvWjkGbVoKw1nOIZLQUNU4QF9NJ+sf
lkeEfu1dpdl9IAOfI5T++8ysgxUelIzWo5FuSsrON0tzg5tdDWJLSaj9PjboKrhpbk7MS1UYaL3Z
XTbE4aqTCX9medbyfKxHzcPIRaL751HfD8VjlJdZdx9m0dUVhX2Kq05eSbbEmIAtmnVyLK/hfGzE
B73NaHpvJpmGsHGYiTMQ1u/LQ/4+zo5OECC1h+UPDROLY06AaYvmA/2uukalZXz/k+UBuHAkKYkT
Czh8koyC/Dthle5eSwPCUxFMogsI0cSLwqfWHtnbVJBXtUqtxLpKrburJt88j/NzGd+tq0YGwDrD
jLtfji0bLr8WUxwKAX+P6WOcnuf54BhV/lFV6g+1yOhWOsl4Lcutou51cyFu2sjv7sHZGlfbHp/i
ROSntg3N63KoG+kKOqREbTSkHsuh5c4Y5frRNlgMLMeWjWeODV/2v49oFWu+gCWVNIjH+fvQfGig
O5WKHv78kOWO2CKLqrXl69//vhyHabRKaocQk39elcfki5I0ffnlEeP84rO2rXedrYEHKp3qCnU5
dy3/oZw3tQuvVpI8108YgNxgsK564VhXwYi8LuyxQnrIMfBP1hXGuZpJpXTC5mPLxoMUcZqzwUFH
/D29Ys1K723p0XA7DRSmVknVOVttAlJa9aRDIpd/UXYcnxTqebrCiAc6h/6wYiYK23u4ttWTDKen
umW+Pjlqg+nvZ9Mm2rWaN3mtwl1o+OFcOvevyx2iIG/ZcJDtWOhocTSoNLko1R+Xh3wfq/1TxZr/
+r0Xa/qNnIvTYEhjT1x6eCg1gjawG0/3yAJWU0H8zNzpiorhHNTWT65YP5qGiC2fZVasIpT3De30
5N5Ci7FSmh5tvGYg5r3eTpH+HPeGtyoqerFKd19Kwz80AFMbnxfMqLGyantlOyhJGu8y4E8acbq1
KvgqPViNUelEm6awVxUZO03me7sobb/8oTvGOoaxKvLrVWck9cor0k+VEDKKqzc31G+7SgUg8GOQ
m1S97J50db/8KT3dPJhBRPQH4m1+0ReGautuYrJe8mcumZp+BRp5pPz2TyMajgqTLjeXjd26gvnd
4Gjr5aac95d7rLQALQT5uU0epkYxbCwP8NLY/89jl/1ST3Wgpjyr/ueWn0/j3ZR9kU9C3Nhy5/88
9vue5Rlu3BAen4ljpWlQ1/8++vufdlCoUdPMf5t38yMtW3+3PO9ff3y59/uFTYAbnDYmrnh+SRQ2
zVU9GnIzuv5/X/by6H/92e8nxmZbbuoywvs0P/Pv69X/vvfvf/n3HXthXGPZ9T7/HvrXG/vfT8oS
o3uQpIWh1eY7+PscBR1sjfkOkOaonirLiveg3K1SqltRlv2jFinvEIy+syKNYGbsSiSr8Nzioxnr
/aMUQ3nrqcbMO8uR2KnVvnRD8uQjjJT0qo9O2qNLaBhBLmPfjaeyGK7muO8I6/ihbK2+R0xPIHCs
nEeZ9hQhZp/syZrqkS5QMlo0QyOqpibL8LH2kB7x+I0mp/5xuRXk6HfpPscn9O01VXav2wlTax5t
VniUtwDPsNDQWXbldv/koSKd473rVMeGVRJlrLuDt56Qku6XZy0bLcs3SSOPbgUh1Sb+7mxIujOe
Y91ZSZ+cLX7Lq0p3SYKxLOrbOXqwUBIo1HtqOlZAJ5Y90hMmGghoTfIGo1oAfOAhgtG9y8cck/N8
SyuC+DjQL/Lp7bke7aXuMSWs6wm8p07k04wrFB2mPCwYXDrHj9If3sOMN+/mLPCFQC5aWo1/QhJC
FKBROz+y3NnjXiWtLlKEOw3mhZZrsIau47y7Jn1i+sDZvUxs7abl3ttAZ+G9Kt37zEh/+K4/fsgY
GRDtjSePZcEptYySSmPp3aN/wKhUaD8o6Tq3ahqrB56MTyWliMN6gDKbNb0ZQYYNyK/MV4cRaNRk
9OhpOYnYeTdDbXXQDu6MV9Roxl6KlKg7AmQqyidtAryyO1nLOZBGtO45DSkmYnl/sJiVHkrKekB9
wt3yKiHirCfDIBqnmw6a0qjjU/JCLdtg6ciF/1yCKpibdMMlIJj0zh5FsJaZ/pVY+Xil5qu+N1VC
ZY7I9P2gmj/QsGoTvbpyDo6gBJMTmu1PYwe4HPeFo437Sij6+I4Tg+9tWvwJCIE09PYe0VL3fzfa
vFsPzTUr0nU3Y8xagCW4USJaC/Nu3QrJGeWpKxBMigrlS5oF8g9upxeYFM0bTVD47XnZ7vyIRITC
3kNpcJp1qFxM5ITRng3s+6t2pE1LcA+2e52V2Mm3Tf/U9p3/fSuRv+J80M5hMpbmpkLGRsSRXj5a
M4oOmfdL7WveraLHwk8ISZ/W2ZA9K6Vjc4iZW/q+a0GtQVDbx252Z2T+cKEA0eCl83doBtojSqHy
lQ8M7jVBiobkulkmEuYa8u9BS6tbY5af7piEr1AV1QZZdPzQ+QjtrJI2mFmqzwiNA5EEAFZC29jJ
oawongNcHUIqiUZDf0DqmGGihjrImHTew2Cyzkompm1i3l2OgT2588qKqIxpGD8irhuyad8HD8B9
ygRvlzCjYkwJQ6pmNUFJmNAGgoeu/9qk9UPglu5JetQmMyUh2s7DSBXxC8sncU3tuLz0VfBIhADB
kII212k0gYqbpME+EIzs3NEkjnY9VKcfWlTckggxMrRHH9RQ96ZL3X7tZJlvysowH+rWInwgSGA7
GIBoS78717FiFUwLaEesM7HRZmg9uWERXHDs4LkZj7kXvpt+Olt60pFmTiXVcqwT5kVvYUzsmHO6
t0BDbGxhQFZ4G86eSd1KWq5xF7jEgqcz4ib0f9N3ce9byRQFRFLITMhxWvhjFOul1lpPvlXXWxcp
/o61nXMuw+gTrXdxhwkPNIsW8oMGjfjTVT5yTEofN7NGccuiPvgQA0CHwjcpVNrZKSy5Kgpb/CTB
F+eXFra3Xj6Vk8tpK9MEsYnTDKzu+NawjGD61e1jbCbtPCgyr237Fz3xRyb+7udIugaRpnqHuIZf
r12QKM8lKzkuv+ixN+oD5rN+pWauppHBK8jg0Rb06jdjNE/gRF/f3Jk3UGQ9ZdLeR4807+L8sO5Z
FTx4qe9cIi0oXximucb0TGKdQBwBQfM6c+upmRz5ZPrVH4KKcpno52bmGlgWrGy97PNLNe86824o
IrXGYEEsUWFH92CSMHVFSfZp5fukHetf44xGDdHbVbrtvaP+vl/ItZCq1xqQ2CeND58SlWBI6/Li
D/qVWfyHEH8VWTE1BCxrZ9/rol3YN/qTNyUmccFBt/YbRfjYjAwslRlRqPcKTlN2IzSHJ0EWGxhz
ft6avtZFvXYtayZGCifa+0J9ma6N8bJu6PNKe06B5aoNkSMlUn6QycV+55JW1VvBS1jrTl3cA5lQ
OydCcAy/Xg39U9SCdCmFBwycvbCh/akF+J8HTqOoTp6+x/cYGPsRxloAyNNu3yurvDgygUKf0P/N
8553zZm/5veI1nYZgbNl6w1ETwxURr9HQ0wbqLVT8zaN9D9MQtW2DVbHW2A65wqL6g9yyrBWZThy
l12cPdoKdSVUrJhf7jIMVhJIZ+oZxzgq3HsSdbNDOIYZ3or+jBdNvIPL8Pgv0n6YUotegNlYCWrK
yXrO8TzQs57LvbP7wTb+c0sLRrXG/AeCdUZIuTCTDrVNeyIeS5r0y0HSql4jEe4T0vUGq+l2ugiZ
9Sqlr8MAi3WYO/m2MbvsOUcmDB3Y/hpccoH0oNS3KCraa4leCSWK8bLsicqjh7zTlC5ehqzOzrZF
RbKYMS6tho9nMHA/D0gBHyZ7XKP5Gt/aGqUmIunyGEkRPsXCIYB1jHexEnvZN8jAlyuqxpK1L6hP
LMdkUwIWHMb61ieht6tHMkE0MIVDlX3qvf1cyCG9k0RT7HKBkaaqbQiWtm1elw3kGKJEKDahmuJY
qDAyuGQ1L5MyIU3nYOhhvR7jDqe8Ti5e2KdEZmDM3qr5JQ92gcQwZSKFv1G/mgGme84Z+8seQVH2
wWebvKQdYIJCd8NfnUkEqj5FxaMxKesO4gvewOWK6dN3INHNq2/QS73d8s6WXV3AEG0dD0QpolLB
GvLJDM1XS+LuyWEv7zUgtTdHdyk4oVdeR/xUnskCbtvBfopqq3/mn34Zbe2fB42o5SiJ3P5xSCIy
UQK3uZQeLrS81JxnzyDqoY3y6oEwWzS9TveY597wYLAqf9Fl89hbo3pYvuDWHx4LfapPVVpdQdZG
1y5ImOr0Tvrph1RGZa6/G3aIv82L8lMgeEStAaAlbBzkU0cjQWM0Ixuv706Bmeq/Woe1e6i5PZIO
O3/zSzjyyi2Sg1Y3+VvDVd+RzAwSLxM3J9Ufpelnb1xEvH1WpTvTRhUWIXEk0K7ZFpJhNsrL02QV
u0HzCV4s+s/eRhfU9nCu8nwgJa0K5L3A/khNBh9iVDWPo8g/PI8CH2IGaJB+kdzDMP5B6UN/BlwZ
PoNe0uYdG+/VA0Qj+MDpCbVh+9RXefeAxidGh3Ad6jr9XaU3H9PRb4M/w3TbcF+gmG5sOcyWpah8
DSJBuEjm0XGadxtmAeAjWnpeFTZYq61AhVVecradidjDFJ/n97ATSc+mdwMrv9TJ5y5j1iLL7rJZ
+PnkX2K+dGsb1CdY6LZWzkUrPfduYpYYIFaHZTEfIxuUqwsX2ktfG3iVkkSDmlSTH4kHfeOOkHBX
mvYEl8V5wP/KntmNL6l00pNDaeHa4fy40/XpF6VMvDRlDZ96vtQt1zuagRkkwRIHChe+so6bk1kF
L0Lk3TkbZoXufGky/v/u33u18MIc50+vYvXYTG591Cc6PCWaOqrp0PWW09BRgkZ/rBPuG0XO2dYm
kswi494oaVsVyyW9CUsulfZYbE1JDSyrx/iHH5MODfMjbh0koaIJqcMhgeituLg3p9Jg/toZzEmp
e6+SAqzTN7pOFEjua1f0VA4Yp3QabW9JP/YblLbiaM67fWAdyO6eHvPkgXgh5yG3WIWwPhzfsiG5
cukr6c0q60ka5qtCjIaDL/iNQr9CEAqWrInqAkky1JN6oZa1CRyKhl5hPzrleyQS+CZm/2pZhnuX
hTTNM5VXW+W0PZPfQrtQPt8DeahvdkzgfZPvAhLc7qPKgUBlTw1zChaG6FHRrUvAn3oR6BdH0FHX
8iB+DhmmCORxdyBGxVo1hHnRDmG/iUuxtqF83bSM8275YIsuRCRL6sTaxiK7CYpaXRyN6BIqTL8Q
DqAndj602P/9zw1NU78qq5Ln5S+NunjNhSpOy/jVoL7C9puKS5LIAMc9nimCNVrYBOXwgU6ZUfgx
Aeu4QYkNwMutGdfj+rkuk2cW6kT4zocGh1JZZZl4TeY7VVN28GiwkS73xq77kySFdFcGyFSTmYCY
CcQWg+455wkmyQtpXtvluDUP8pCsve/dILBeBWUDKs8dGZIITpdHuZMstgWgTMqabbWrI4tY516+
BUBWv7KJZb8+X4BJ7qpzC7kG5u5DZGfWZ9Eln3GmJ+90rKkdDnW4SeNRHlVcox8JPFzoXX+fGnwU
dIZ2ktx5XG0A1D3Veb968kpj6Twlbuh+9oO3zTQnRwoHGtk34u63pwHBiFvrjSSHksAwBK2UNZgQ
D8G+tbUYK2M3nGf4E7QoGtcp2gTQQRVxH/BuQKYBWmTjbIDIBqwj/fJ5eDUik8Kb4zYPntahha+l
S8WxaC5FCW4j1CuXBFrH2M1EuRQUZZjo+rNnD+9kyOuXkUSQ5xHiwZo1u38QTrmbOLeh+eK2shWn
Z9Io+4dINJbhMn7yEwxG2ZSgt7cky1vLJH5peQg55Pe0OAM0jY1xl1YqfMJtzBTUHm/LHtgR/Csu
1cyerJrlkKy88EmqP8H8IDcR07WZDATR/12e8hZAt+o68N95tTohf96VForiNCnJpTJtJlmFb/+k
gEpXYmb8Cce1t1pt43Ccd8cKPZALCzXJ8uQ9dIrnjhyIYBUAp2GC98crgjf8IefJ99Q5S4rkRS0V
ltRoauZbnY2HH6jv9w8r7d2LqgiUYxT235ruVxh1+itTQRbefMVeUkW/2k576LO8ffENUxyqsnse
ehtHXZWjWZxS8ZBnoVi3ytwkbWo9QQiw+EZ4OYFQGquYzFhP5N9d8U5B/Oe0A8eyc4MWRxiYhZ92
9RlXLAIAgum7kkseDvUk+iHDYa21+mVi5o5KkFgbhP/mxTXpTRCkS34RsgRYa+GMVCDDZCLyLOqD
HNFyAENLBNGhzxCFwwl1iNIp1cUvyLxqu9LbpUpz7kvNpZZjGC9lbWMDkIz1mjNrnrK6u+J+QnDo
BLR/cfbTD0DplFTGnnmvumrM1a/K65ODykntEaUpt37gMtmwup7Lu3bA+TaT/Ka+FQc19Z+lbbOQ
DiYDZPTyn8iT20o/INUiav3wYHK6gYvCK6/8kOBoMy/e4J8UvYlQuml3GUMBp6hV3OvtYNIxbp+E
XrZHKGDWzi1i+47KkEQc1zS3XsyMC2u2gU5P+FqbLRQyDQaN1Tx+bwC+Y6o1wAENsqp3RbyREbET
fRu1j8tGpSUBkkk77cM8/RUkWf0YJCnUJbP8DSbq+8Z8JEgglk5G5COnL8Ydi8TiIHCSvhbDoXA9
1l8ufI6gpDmh19xSnFNF1T40tVM89EnWQuHyxa+B93EgK5VQtTg4L+BZAjSgi9nGBOGgi+5Bh1zI
6wvnpD0KUhofFUjvWn+IkJfZva/df1dP21KkGzguaCF6aGSsW8Nhh1puTyTUDLY2G+qKqsCjMQTH
768C7/O4jQLYI23C1MXN9DPnbXocmI1APWT2G3RXagXjrcny4nF+ZzgvgkHYn/ONwh2dzyAZqKdB
KlRd/2zbYq4/tnL/f3SdyVbj2talXyVH9jVS2qq7uC6xDZggOhoQcFTXtZ4+vy3Hf0/eRnY0JMOJ
A0beWnutOb+pF7Z7D/Rxp9bZdzdF+kXTmnRTu5CAkjp1Fg9apuLz/LGz4rmsUTLM0E69cKGGpeYh
+IO4cjijBETpL/3ij9snU5NTGSoKqQLFuQ20mJzPNj5AAXYPoY/LcE6jKTxwjm3iBgfI8eg4MvQ3
cd8BBNFysjSHKiZk0xvHi/qTlFQEjKvIpy1VbTvfBuMITAGBUbBCZEPfg87IfNDg3qDlxtmlZ/CE
me+sfX2Ib7qs3T2/wifc8GwTpiBAalz6Epop0srZhFCV1gmhJydQfUiz0Xa7SRnw/+WtGRClMAW5
BrHp/TT9Pxizgu9MQYZV1MiwHhkiEbrdCkdwumzjKN+SenQdNL767w+npzTvCXh9LAOQA1V10Yf0
nOK6qw8gJtnXm2H45WgHXUGZV8VwQBs1vOHB1W7MyJeu2adnxxle27TrXgM97F5joofgL794rl7t
85zdECEUCRWoLurXSuXJp1kYVMKgRSMpP0aMyzUmYsCbjFoKw419lw9EAZYYDdo6ZalQkff6Tque
H7+Y3urBBnejjdrLHTYlMpdN4iL4i2JMG3liORtDlu50Q0oSwFPj1BDgg9wut+KT2m8rGyoqyD9z
KxJTeW8HTFNsXXZjKenHbQII5r++GOfupz6pznnGyFaUH6cSxfAMuEx6uqgoko5211SLHKwXSKQE
LeeoJuQR+OIy/6UjEKyNGgcM3SoxHoK87PdaxOZ0CPuf+ZOT6cyYoijb1b7jnkojciDQODGCrPZX
k+bKlsgtvOaecmlBA3wkLEq4agP3ggdLbAxFvxRtMC11uc0vVaI+XY8xsJAE7ZKm6wyVp4iFvDIv
XZBMSTSw3X2t0DF2BxMvVNZO5Y72eFa3kslAx6LrJU6EV/z4GqQ2dyzG8qViG+Nh8H2chzGucxry
06dDp+qpnVCtK06C8bgRysFoimnluKK8ALXkT4jfIsSSA5A4zzXWQyf++fckXgWeYNIYF78iL/ZX
hTFhHHfV7yELx1WETGBH/75kiUvbLS2i+jbv3iMZqjSJGgJRSx8NoiVyLSDrTwkGjS/hh2tX741/
uMf2rpXkGwtI3sp00/GE78p/qrXE+aTYJvIG39EhcApjS0WRM412GTHyxNMMdJlu024e6w8oQIIN
UrO92yR7Rmo8/fYsIhGMIaar6g0eQ3sVP75h6jQBXeIiMoHBSXdfmgrzRC8bCfRfW9SU466QzRES
MpZVCQYiribAk4L72A7T67zYl6F/zWvNPBPaJS3BVfonGn5UVa0/C3TkS7jQi27wRoiFVFK9xv1b
EA8DIqlezp8tgGTNrU9ISdXssEV4gw5Pgo7Zbohl0kcTeYcKwZEEoRtmSDdhVAOG6/CxbFNbzyuF
LdeyfpowuCO/fYTFTMPwj8q6eDXU4U+ZwP4GCtgvvGDcgPmn3lHy5L11713qTFt4GZA/hTfsc4Gt
rclGcQJ4gPtQ6d9Sa9LeERtpS8PxyzOEzRaaVXlq0SzhGwGfh2O9rIBf+d5i6K0Je1v+aoGI/6fS
vujXmWt4pvlqAIF7oqm+NGXq0lCM6Unv0Jj2pBbNh3q03QOdXzJ9zQWIgvC5NtM/j3c5KMVprgdq
Hf1q3wCIoAP0TV2uLPJ2kCzyTjuOVkJ6nk/gCFz0fSh4Bskas2PufqqRxasqAJmiUNRLR57CPu6M
gzV2dK/zIuxf4OCbKFXT6pRiL30iQme82CoowJTA7dxO7G8n0BFnFQNk9NSDYOEXLx4ph7ijQEqO
aKlQdMHk1apugfvaJ3IH0o3AVrMZMkyuU58QbJjhEHYwzLdjo+6bYIDRC6oJq93Ailk2m3lVjXxI
YcKcTm5Ya+BxbMTfvg5nx5ncl4nAFTTp/YtiueFmvosqox32sd0jh2QCfH48V3NWytMQM4QALOWe
J6X4dqnLKZZ7cJFZTfs+Nfc2AVovcS5e5uwfM8frmLjxtXKTa6QzrAns2r08/sEqpDvih9VaI5p0
GVp0z2hu6CvTqmjKNhEDnOJ3FPoHx9faXWYb/onOlY5Kl2IFk9hTbEX1c+tYw1PTepiEyAOynx13
mmiW3ou2JJFgyi17CcKDOZosppye9YsKhlRAKwVK4gWFRhfXxhZclu9BlxNgE4bjEtSJ+sFe9U9k
MEvNE0hRWP1ujle7bNogESdtuB80s0fshdcuL8MW7xpnkd79PQv+czYhNhnU3Hj7/39vD4oe7xgu
rYoFaZhyaAEy3IApkoI1mH7zHGpAKxkmovNSZ/pmaFOxw8ufr4Whxh8hIWL4eLuvrBWI6ztDOZWO
Tv5IDYKNvozuafHvJol30cDOFN34NdMT/5dlo+cN8AeeyMPz1jQKTx7G9R3iOWanaTudzQb6eFxH
zasR5FIIAs5qVIg6pYGwzqRWaq775wPgRcYldEehsfzxypy/bELSjxnBfjAUkMPoVtjc1vhdRkMl
1UvqcAI16Vf0VKtVTHYQYdAcyqnod1apO+UmiMwSuDOc9lTuMdMWPlRTTbju0wIebEiDZRQ0iZgD
i6eAvSSQVFxDGsjafZJmOLqwoty7EfUz1hV/M1/CgELIxN89ZPdKiJYHMdpmbKzqY/gV+5S/jvL9
iC3ABFVt7Vz0tP3xEI4YlQ5m73iHwpNDfzTqM99MdfT8NJ/NB48mKeHmZIYFpRGuhA4UT58MdS+w
xM6/4nwY0ztjs/xXpE0HWz63dATNGRzjLwOM1OgDclhnojeWaqfzBPWSnUpwGd56Xxw6eZhfr9O/
KXJZoFtrIoonGq4MbrmDBjYf3FZzQNtcvntF+2uoCX424WiYsZFccG+Z4Ixb3GuxjwNBwI0ImKLl
nos+J7fybUaz+DiU6MhjBasBmC1yF+SDZl4shsC9P35SvSLmiZxAB2ID4ty2ig6jmfK8HOiCV4mA
0MUBd512qItCXSVg9IHuxuZVwYLHfF25Bz7hoMC7IZDLS7yU3pJxtrkaPDFg4Ap1bHETyrTtY+oD
JH8XoisHsFLDArLnmRXBVSFxySnApAbWZ0534F8Fh8EjgR/09yxEEOCzMZQAzQqGIr0ORoyMYqTs
JDs7iu30VXHMYBmMCQr1hoS30DXqZVY7V6VPhj//feJTOk1K4B0NMi0Y+GK8nJtTQuA+kIrus20x
CfDV9NBVllTwa7DMTBVniTLP1dugDje6X42/KrwFh8ciWYrkcVvZqo7+K1K5PzIvGB53XTb1w6Kp
sGcNaXIYyiJ9y3ij2PEaNtEFzpUID9m/YFptl2W09QssE0FgsPkgKvQpxIO5zpyheJ57lEoeamct
Z2gX1zsDTcdqFpZQ5K30ylHuHlvoXQTYfQE6L4dUpdFmpx/o7cArsY8qM2sZ2fa7NlHTz1McnWL8
EtYWrDe3H1amvIwDda/WublPJr1eOX8yG5qwLssn21XELSIOr8z03aTw8hho1Qvjwu0QFfq7W2fj
PqCziHrqD6El3kHUMqCPrCNO8RuCYw7papAkSQcpycmUaFH7zUqPUpol+HgTS++AJMpUx19bWdic
vII+dU0/yZd1EujDdqeUjBLZhAApERKtKgJc/yC19kz/8rMa4t9gwtvTzg0FMbjKuKbHSIM+c1ZK
z4gW0ymtskf+mR6yDCrMc4op058FniTqLbmOyLnzY18eFKmNeyPKXv02HtZNq7IFKvWUiJ3MX6Ku
52/U1Iz1R1UPtoPlHs2yph4hPKyQSSkm99aJReOQ1VEOoVkPPfzH8Gt08F0QKbpxTeiteJsvq8AW
qwSMgVeVhbcA7HHMmMtvURaWm6yu1RPdwb9n3OR/z7LToEOjdJWYua6K6gSrxIdhKvgW5SFzSwhT
iZRohWV2JNakeE7K+FVVY4lma0bc74HXr3r5xMSWCzZOJR338Q6VfNPC1tBHAF1RloYbBMes9w12
I3lY8XNG8cmQRd78uE8Ceu9Fgb23BZASG1r7ggM4l8qtiI/FzdScDT22WL47j7coC4yj0fWHrkh+
jdGoPCeOUt9jczePe1CPtWdxmLz6W2tDD9sAQiIm+Lm2wKu6JMkSwoeSqzAm0vDTSeMXq1vbhRZ8
mRWbf8Tj6aEfYv2KI3mDfpxpFEW7qhvnAmwv249w0mluxfGrIpiumWmD/621u3xja7qxI0/bw5sZ
WotG7hTKNnO2tZfiuZwrPsb9JygU5aYxBcVFFylvbdEssFvS3Z0qBk6uxTvNc9EaAmOPMgK52EBn
BTZZX+JGjdUvSbYK/JVvC/UrarOPWcXR6L3+QrSCYyqnx2Ywd3sa8l6mHF1ssS5O2RrSkdsF+s11
rWZLLR5t2ddlNH4YAHUKwZZeOyy1bDFPrUl2TC/zWQYhz9FWzWRRb8c8V4qKLTbtP/Psh8Ubjnrz
LlQDfFFqoM9y6YqDNGhZxtcdWVNvvqP9oFPd+TrPgqS6QBSlh6dn3F3zrrZ1wmbvJ1G9aqg6dhhj
SuyG8WaWimh0XRf0sTfUF8lNI3JgEVrJ+BFN8a2xfXrB0UhNEbcrRu/uDhVDvBkERtzIZcbp9nI/
QJNnPX9O5o/NfOk4NNdHI1ubQ6Y849sMnts+QIoCtQhKKe1IubWr5Mjbyb1k85iPVyNmQd949rJS
bOfWe28PxhoTU7yaL52gtPcNEA7izXk2tOM3+U1EZEvdnBtFKLr90HiOPFFfVdX9KBKEummlfPIE
OPQVQ015Mk7OeCFkIV5MquHJGTjhJnLTPx/iJUjcbYQO+8uvnDcrG7X7UFliRX6fdYj1oj812SSw
nkJG1wtGVYpmu0tFKOHJM/vsCMzplqq4w2O60K8KyYA0NTKyg71iN9SB7K6jgqjQ/BA2UaHx6mlk
xrFNslnU1VchOoQagmYl+C46sPwrGxDB6b5pjOv8EI5zlDq13mhsULFjZnneAdHnA10r9QFtdvJs
MGKDvm26SyFzw0PiXM4oMeHXT2Ww4pOZ7YygQuKl8rFV4Vs/azV5ZOqgNu9jRkdTqMeyU5ydaeQ2
KYhSdor+g6aQ2pIqZQQHRy+D8/ycnFKkUZhV3usBKuv8gTJLCI819oa7b+ukDGF1DSZgmvH88ZQf
1Eq2Ux4LIO3/8GaKVtuwnRwW89/AGYS7zKSkbwIKuCIaMENkZIk3ROzmkYL8WWtIax6cQT/1JiUy
tgX1zkjT5Q5zDcTZ8nJi7+trCK/4tUKCnJt2SabcROfQpkstd+2CZX9T6S1Ob9lnawz9fVSNYJdI
jZ9WVene0dt6GQuWzNJWpmfSWJPnSOX+mz888xeAasMEHSFICoYnp0aBFjEZLi0fboauj+y3RuGB
kabwRZyKH9b2Dbr9UoNBQNxBayEaBk6Lcd9GRqdLi0WBWLHFYHlqKYsZjqU7l1zSJ0erSuK2GRgg
+xsvZguDZrITki0EGDukBnxVqmS8icOYMSLP2w/fjVXI4L1yaWxTajgQrw7KXVPy2/weZLllvrQA
5iMvKnej5UEHx+O681TDPfo2ytom0upbW9AeCemp/qoj853wBKnTam0w4RbNZGMsnROyHqsqQZHI
RbUaMBdQpiYXzIH6tgtHfatqVXAegnzVR636ZAaUSDrxexvZD4SmVPjvuu7WSx7b4U6NOmNJhky0
qsixPis+vjHX6XePihWeJSaxJP4eW73BDo7jVtf64Pnfg1sw0R6V9vvflzBZrcuwK49OAjp1LtXy
njGmmkBB9SlnlpkTdptw9vLKM38+GzMmKVGEl43bo88rkBJtDTmvb68FHWkM00b3qtFOdzVh32qn
jndh51RLxcLH2zvIpwkAP9kmdGF5RQYZAR4dZru2OgHOmz5rE1O2DWpun8UV2fOZ8m4Sj3vysBYt
zN4u+E0HsUROgWUBp+WhbymI8K5rr0bvOpAFKmLMFOepYPe7GAhyfHrULzaNf2ha/zx0VmOvhatY
+58Y2F4Mzq7T660up0sZhf8WuHUOz55LzWRyWNL2YSNVjOyaOIz/OZuMiZW/VbdR46IwsrVfVIBk
8xAVArZVj6JNhAT615hY2CzU4Kumu4JCz1nqjdu+a5Z2b+Dj/SDGWgzJSI6plqHXdpiN6fijT/Ro
ineH5uNE8+vNsmmsm6ZbYo9QNg8RT+OLq1/525S79ZQ0rD1SXVfKgzfqFrko3WZeumJTqEvhEZQT
BRXyjQrDiOPK9oCP55nhHtovdI7MXoxzJ69CAi4viQD5QP4Woxx5OX/Bj9wn8n77VRATOzb/GA6j
6vV8qckusiR60CWNntNKQjLkbghyVXJKG/F7vjJZX9lAo1/KaF+vFX/qnv89UyLZVycbd1nUEYTA
wvbwTE2/cvqBN78L3semiRZ87kqkeJzRe+YxLs9C+ZrSD3+/Gnb8allfPL53fn3+jvl7sxBKdTzY
PzWti63pTPFKcxPjXY8MeogJlNk+ty6zsiHqTcSf473XwdJrRH+v58KpJOJ1rTKNSGJnkhlRgHJl
g9Nzx+dWIfDRtsN8N39rU7clTfM25jNFYKEnuuAQjkV8sAX4i0RhNzSyAXjrmlxZpniFz0A8eO6l
cGUCtf4yw7p+H3QWYKnXHzsZFF4Y8Y4A0ZBU4OnFbQBepl2QXIJq7I5OmRHno9rpvcq1vYLu2FSb
8lYYUX1nRGUnrvKWhLr/4tAOmV/1O1C8zti+WZqo7kkfT0ckL93TSBb422ScfVoQ63yS6myrs2+a
wwpKnJzzBfPhrY7C5A14jbKB6qRs5suhid7mb2hcKakybZtMHv7z+R/qy35CZC9hbJ3zNTj4zXyn
8teuEyAX1DTvqAwFshTyVj5D170MU9i8ZkFe74cGGWUBvPQTbQEAFz/45WJB3NoKbksy/cq7GdCN
itAsNf2HDt1+R2wpY2F5qcTNK1EqzS1rhvbckikJ8ZLXA68eoTWU6XGkv/qmpTTJkO7SePVPpZz+
tpNQdntct1TEBVMvgVpj12Zhu60Akh0NK90kueC9QYm3nJfHoaUerBQSEw3kReztmtuYmECGNDX+
7ogIEWrzw3srSQBd82qFA2lDQd4shkgFVdXQ30ha11u7e4SfjFVav2peABKqxyylVHtcKz6eBw+O
eNEOb0pZ0Mqn+r+owWiz01CqYxZ7yo5f1tySBGCdxolirBz8w1xbJHkVXXwaL/MVDjLcX01nH8gv
RTdCkd4LvApWPla32q60LXe+s+knVrCCfeOGcsze1E7n7IRhZOchh3mV9Ip2z/ThTwuR45+ISBc2
7z8jmpYnGCRB0gdvvdEhsi95+Aj+zofKHojKyBISmXOeRZPRqj/ux6Aa06qLS+VIFUAt26rVtWU5
PmakZy0rXa8+U03b9USA3EMMaFv6qDCioVwgSfXZ3HNbaKQFS4FQ6JjIckTBQ7RJgg+G8yRjcTyq
YcSozCRHrMYAgpgxesXHKEOpjOAbLiu89bAmjUR/800anmaJpQS86fBkNEz4QuYaDXqxFk7Mgcl+
DXuES1oBw9JD5LYjqatBu0GwbevBd8PUM2wtWWtpJj2u0kK2M5cd82vleHdciA5BbiZrTXWiWz+o
087Ae0r0MEPk+bWqLH8XYYLOL8MP3zFICVbQNzSGXlzDGZWSNqnZb7Pi1+wqakUT7Jxe2SqBhvep
SqUcTMjEHIqYFpBbvmiK5FCW1ngmiEhhOuWWe7A9GO7a9F50KiT0qNTXNiT5Dx1oUF4Xw3MeuVK0
THEWl46xmRXBcOBWYGu8N8uS2Qs2010fcH1eZ9fUjpWrVYr2iLTkVkkoznxojQrveOKdB7BTd26g
U8Zw+Ctz2LKGflJgszXsQ2AqoEgyNz0q6UjkS5+7TwJhlMwiVW96EOW4LGHnlbF2Y4is3eIY1RGi
Xjx4bvk7fpkrVOpnMqtPyW0q/Gkt0lh/z3RIjF7sqCRkNc2mGQJmH1g1xw3hkIGGDKdwjmQUowBK
M6KTo1AqBrekI5ZHbiXmIU2l1HvE2m/UIMgVx2I8xw01nz849tbAS3GJYgH60OfR2uci2ZNVn5/9
Qv8VdKH31OmxfZ//A/SH9p2dmPfECM550ovBeA4kRciP0j86PayF3enNsxM39FjrYF1NvnUE0qyu
mJulC8t131o7Gk5EO3evjfJSQat8i6j89nmYdcfEN6564VQHfhwcMDCSumWFqmKZztHdTEYXVKP9
tRSfqe7Buxp8ZT/XPwawjsZEmRwKHkgx+WdLOwkM+BvORvQ62lBbrTea793CiupcOCQlRjmCoamT
Wdx6D4ISheNSG8Lyoy0AKXidSJ8T+ST1Y+1UpMgsrmWYSP1J0vW4udBWmn3xGYeWfjRr8j4IYgy2
XW9B3cztt5haepvXpJLNZyE9ENwMdrnpcLVtAlwvvxG05G2/cCcjgL6p/v1Sq7BaVAj8qBLn9Q1g
XgzpS28vXe4He0VoAlzYGL9ChAvivZndUjGNz4mSZKgqBrDNk/rbRk98MpBIbifXvBGcmW4d9MNP
yGi0t9wqf/wybn9MwYTKrPWvKWN8STB7cY3hM25tqpGaSK0Nn+niquYorlXSt7/FtMxz3foeFGRt
wh8dBLbo0WMIWzk85pUKvvSz+gESVXwSKeivxdT3O9FK9HLnZftQh4tpF2n22RpQlOVAII+MNWrM
3wyZx1tqdEStgaMhDMYdfwWoJPO6V16FiZjSGqc7+tr6GNUawnvZQigqamceVe3JhZRGmpfJXtBG
c2ljG1yHPTjjBZEzb47Wb+mzqWdVuM6pGEE2YEAKv8oE9WquXhvR6i9Z2YYr7H7GtpWjKdE1Z4PF
62Y4KMHT1Lry2AwWWB/z/bx7TxR6lZjJYoOCt9PxE8VmH2MLoZEp3VkpEgxcALCwMsKmgeNOd8Xv
fTIGK/We+SgLlfyT9xytsDWRTqKjAu80PNaFa0Y3zZRdLXG1poRlVa+8fTLQKChDCsnMocWaiAV9
cckttJJf7OP8Q+wVd1dNzCPCAOphOSfMaoKWI8QUpIj4byVdtlPlkWQN9GFpqPZx7gi4EM9oNlbn
YqiaWzGxrFmT6JdU69T0g8vqS/cBfIQ50swpJnWbpR5S10Fz5aPUe7xfFR91BTHgzfWt4qoV+kuu
uOo16uObJWpWX0Ij1mEb4mRI7B91SP1L5WTmzfO8Ez7IDz+VVXGJiYvtx0dc0haIY1O/tMz5n0qB
mCRFWoSTj21nEZJWApHXha0rN6VwJHBlZ8qhTq5tX+nPTeugPeKv+oakDsy9YxhfbWLTrqyy33On
EGzlVQtqsjdIeXr2Kk/fdGEaHNIE2XU/JvWm9cbgYgiA+0NHMlEJRG0toiF9pa6gMenjgZwvaanx
o+pQYyxAfvNOTuh877+Xqrw0qjqFsmO4m3ZqFEDzHlGxmPxW880U0iWmveqCw2q03eNN1wT13pSP
ymY26tQTvjWfyMfZu1PxLCn8HAq9TPUqZI6L3alERytmi7NEvqjiimeUUJAhKS+FYkXPtIZPlV54
fztFUDzJVhf7eStmFH18rElwKwhLuChl9MYbq9xJvxH7ziMXrzTxFfktiZNO0n3R7cImMqnVS1PU
6rmZkqNBFVosOkEmWW2p2Z42cPXiU0vtRQUdUiVZXqCcPpf0CWyIU2EKaz0et49rMsIQxhBVtShM
Yn2iFjm6AOZhrKsM3g6QEn3v8ZA1cF8h5SiSlZIrxosoHOXsE6LlAhWdN4CPQ6ywFbTTD0ux5WCL
jeG8f3TywVunLk7HaYCjQOhSsg6xhYVtA2usdV0bxRXNvdgmUFYPQ+eDweDWDkMo/FJFKGw+1W5n
Y3zsVkHGFJ8VlM6BTRRondTWLkjUajkvIX5OlyEJwuJQyxVF61TW3yi7IfGk1+uVaJoiq906Ru0t
52b9YDNU60mi3nWuPVzsRv/Og3HRWrX5zsTW2UYouNePTghPjqAMnINXTxmKBTTFZAAZ21nyHqav
I7f0EiKLeS8N0kIyy9V282XNJAaMn+zsiNC6V4G5qtT2UJhDuNco00+CRXFAhLoqKp4HYUMQlRGy
VDjc4ChpFSPHnlFlyX7uf7kj6hVooYf5SpPdMAe+8dLDpQpM0djP5c98AGq774qiOs9XBMc1+4ld
ERj6pOHpSakUaXpOo1ZVn/PUG8iEr8pdWWvKrqr0F0OVA08p3+uzmk+X473HXp0iFCgBVMnZTBkp
EJ+ZD18tKGt7JhP4zuTlfECeZRAHCDDOGAkMdgVzvvmjlNTjKSL/+/z4mPUu/2fLyh5fnL+jZaBv
Mxs5z1d+zOZibElUCCdmsqrIsNYNAbEbPZuiitlku0Jid/AGxhSi/HvzzXdgjs2JeeyUocD4n+4F
WbgYSQjuiFVMbmaauYugcfxbQrbI0S6ATyLQvc0v+V3dbhhP8aeX3zF/wVAyFYXTlG/m1+YD6oiL
gXEWym2RAP8UjbtNgeENpWCCCZxsOeHN1IlSS70zmWDZgdtvr2CcYsvmEB/SkTbTM+B5AzSOUQ64
21umYkWZB2jdaJzmXrdUmIkxqg4mPGEcg+Wn6QrgttJCgvoqWYZV5O27IWjfM54fbUleQpg5t1n4
n2b9wasYHvBR6l7dyqSM1PVmBVPxxe4ADlPzIgmETpNDm0F5DZ55n3rWtC2tCsk8bWxolfIQde3f
sxpo2g4gP8ZJb1N5okcuzpN4Nku7RHbsJ7O/h3Vabh3SRZ7KvB9Oj+mpNMvPZ6JMb6rPlMqkIHy8
FCaEzE5s1laNUYqz/Kmg4nqXbCYRmY13UYtu1Qg3PM+vzwdF0UJ2oFSwheYBBAkZQaha6NLcF/cg
zpUdg0r1S8mHbkN4OjLDaEg+5jPiKtLH2eM1wcpLo+ZJzar6aoZ0uWuKvTXOrfAXVuRdqWvVlhGP
itax2yhj1n5MoetJKfR4zETVnXTbaZexUatLMy5RLnjTbz3DYTEv6F2EBgZ2N3u65BoWSDh7e59q
nrPvW1M/tfIwn2HiSU9WsXlcDJFxAg9EEFGIxE3M7tnQKFzCOHBZzt28aox/21Wfn0wnbzawubsV
aYCMZybNXNL4K5jX6+p9tFz7ycsb8xANjnJMi0qjtUCIxJi09ynq9Z0e1qwQsqkUZCb9HR2VfU6j
30OVuO0spltBHXi4CL6qzqGRj4UGP43v7ozwmYW5eDcRvLtMTx42fSuxrtOU+Le+atfE4WmHnlKt
XIuRp0KtfrITICrEZYMUQw940hob8bA8GGygD/MlMFPussGGeSHntUMW//YjI167bolqXWAPBTtL
aLH8x1WmhYe2a/tdx4Tn35d0l1DGeSOslhYGO1n2ITPXd31IR3Au/ObX+tghIxVwBWIc8sYwDLV+
ru/SsIjOXUJkKp0jFbCfZew9E7P8QJr202NAN1+zcNGpVflTZUFgbjVXn46m7Uc0c5lp2AnPnHTs
672RJ/3ZhJRdrWqviRe+ifqwbPoLDLDkhND54oyJfjI6Y/H/FLhMGaP1dKkGktaC0IWhImdQc4N3
PsscfcQmgepGyMNIcvXSVF2p/Sqk+ictfTYxXmi/4KEVb44t3Ymm+2Jmqv42FX+vcjlSMtRuOFr5
N5MryAu27Z81f8oAE3FJlfKcjpp9U+UWLs3NA24A70XPS38fZwgLM08CI8vI2aBLqRZx1YuVl0xY
SDohA9DU0FxriYKRwso1Cr0UT5rRWn+vHeqWtVmY3UJrY+fipGz4UsVrlwM9zcv8GrzPfqfSSiEW
TL6W+wM1PfBINcrRrPPI5C29GVOJpdlQ/W2suH/P+l75cRhQbJkG1Utagu5HwDBaywgwoHDonv2o
OBS9kX+Oqe3wvAynl9CZ4MOMbbdWkMrSh+jUZwSvSAVKgXrVgPecuNYlTmPUmGi9CVGyIpPQoBJV
dhutkQ/Ct+kK0pCQlxxceZgv58MU1tDxJ+8C1LY/uo3XwZXmjNRMyE2FPhy8DLsqLwfq0B8Vz0ZU
MrMzFEIw4pogbbVE0597NZko/zk0sa6cQsBox4ZpE2GS0CIl/i4rBsDzyJkBfmvLx8prBflxotf2
KLiwBvGMVbGJzSVXQ37udpSCQup7bYGCzNrPEppSoyDQ2M0ZBPtda/Lp5pfjLmO3xi7DbcfPsWRf
oti5di24vxa542AiNAf1On/BkqQ8o2zs3b+vDdZ0MRy/pVNJkBsCI7HIB7t61iHTPYWR5u1RQNSL
OCdSkXw5/T3wmDDHaf/Kw6i5WClptvLlijRkXD44whFWr3Wepu8QeHcCRMBXY9IwGnXHv1BD2ch9
MnuJ+if+qmvUQzxCgwgF1AAXxpFwEYfd7abMW2dfWXKZd2SDkvTXF0UvWU2t0fk0Gp9IXVxhFsNK
JyUaKegHhtumweg5Jjh8KNkC+gYucL2ML5otB0F6poDhobKvccB+5/Fr0DTihwEjGs80qFAHF9bK
amhCQ84pjiVbtBUJX/0b003pIXTFz9R9AE/xv4XmYFsp6l9eyq47YZKJzSmerjqhxavAYDs7MF3Z
8Clyj95kiW0DiXHPdHbYA2dRtoSJDoiUrXITeQQ9sBVzGH4MydXu2N0F9SifZtqV6TWAz6BWPypd
MNWOmx83IjsTRE7wZACKR08nftKkvBMH4HyooUdHjEnwa+g0Ypl5bnChe4ZKguL1aEPQ22O4Flu7
O2W54h2UCEngOBbGcT6jDNePPqFBm/ns39fC/37Nj01rTzOTHNwh23V0sLZmZA3ncbCJs5m09C1g
wo0YwIv/AF9nUDJAgZyAy/jxoH2x6R2ehDLkz6VuPUf48ZZoyrpnPWIgrtu4WfjQuHv65f4WvIhD
hjSQ+DFwg+cSw/Fo4oh36mbY0+oCMGxTp/aIW7j/VdxCOI2awvVvasmtC50hfcz92PX0Sqhc//f/
+j//l7rzWq4bydb0q3TU9aAG3kycPhcw29NTpKQbBCVRMBveA08/H1jVXSTEzd2n5mqiKzpCIoVE
JjJXZq71m//+r+/D/wme8+s8Gbll/iNr02tydE39z9805bd/FH/89fYHf9TQkYQmbBqqpsoYoagq
P//+dBuh/vzP36T/pSGQXOkdPCzVaJAFEJLhBgVPrAuwGf+q6OqFRWr+pyzjD9TK9XfdxGjD0oLi
Xuu5nJgF5lNh2Tdu2mX8MTKy+64KUSLS0vo7RQG3HcrEDduguNApQGNm1ZLlSETjKhemWYy7qZ/q
EupmnZdssCpkKDJSvaPMFzwUe5qnPJdRUw38Z2CJ10MUx5SGg3oCeIbMtgl//g8KeQx8D6z2v/6I
QL2yH4Do/PFTzaghb74wltO8R4d+Rmi9wLS6CMl+kHb2y7j+7zcDW78M9HfsT0CLk6p4+8f/vs9T
/vuv+d/8+3cWv3IRYZhW5z+bD39r/ZxfPqXP9fKX3jyZ1v98O/epeXrzB8xuo2a8aZ+r8fa5bpPm
XxNk/s3/9If/eH55yv1YPP/zN7jJWTM/LYjy7Lc/fzRPKEmVX03A+fl//nDuwD9/O0Tfnqvo6Zd/
8Yyc4T9/E4zfFd0wNMsQUf6xKNmZv/2jf375kST9rom6oYmSqJuSpMlM5Az1+PCfv5m/a5pk4YFj
KLiHWJoi/faPOm/nH6m/K5piiWDE0BOyTEX97V9d/3Nt/PHN3l8ruj4vhr8WCydTzdLR7tKpqsua
CNv47WJRW05niKQ7na9m3SoyI6zt08gYNxY3oTlpEOGk3Mi4QdllrYgAnPTjQ5fIoDJyvdsk1Ip/
mllS3vu5UK/9Ru5+BDXwcSuUQZ6NZXytTL60IcuCrEmBrMXWbycRr8RB77emiaphnJnpwxDhjxVQ
ekTkDq4Elc0U47JIu+xMsyMAjeI1fH2CVQW+HGqYshVwqfhJ6k75LudN86VOB+lGViSxtlOTRL4T
N75xwek4vityMfTA89Yx0Pq+5BQujK44dPIjcmnTM9eBaRvFlboSNH8E3yloa4hv1UYFVYF2OAib
i6KlvN1ElbJLRSN3EQ+UPwutZG3lIJsORVRZlPKK3r9qZWWCfOu3oluJUo96fEgWMgzAc3ZaisWy
2R/jbd4L4UqDAbHKe2huiYnoYUXZZ98rsbw1sYryMgkpe+wxjjsWAnUDGTwYxdPpLkmL8aKLc3Ef
DSZaWVRa95GPeTbEgmB2kMwDjxTyETVkDGrtBjTqFcNc3ceNofzQcZjswbYcCVQ6FA9L6QwEYszp
BrNZ0m7HgmIL8FrwYYPMgVJownJ1NPPoW1KZ/YaUBgbUaLuNTq/KzX5OG2FCMPTRihM85l9loK9r
pAZdWY8FtEkBOKdcBzxTFKgyGXJ3gSWbgB+zIa6iYzd9Io6jdDr1qrRPKznectgc70yrZJ6IQoMq
qRjtdWGsH3FcAGGfCdGIqR+UfWwD1S36Nqj3Ikl3N/VZs1e58KxkP6AKQZ3MCSBhV46QKtVteFT7
7yE05g0iNdjAkz2sIHLILb9VRsUX5N9T6FFF5ahqFV12gKsQpT5WjyheC4cGnCRH0zHcx3kjf1fq
CqMprODrtayS7gSBj92ATLk7lXk9M4j9b2MkmZWdSkmh2wNudYdoLpEgo68WP40KSXYr7v1DG4o6
1zqOXJRxY+SlNQX9IavZmboYMZF9zKWgZ2V72ZfCdV30CqnETLzLrAplCvAYIGUqEYmEdOpbbu3p
0UUtV+BalxfAuusqvJXQNrhQhLL7zvVYvqvrYVqnowwV0rKEr4bCldYurCl/hEEQfQoxKfByU2q3
SkHyXjsG0mWBlcC29JP0YEoo8wZTLMHtj0JqawPpO2tULmKDZHODC7WNDwv6NoJyp8M9Wh+jUt+m
lqg4eKXjmtgG2B9bIfXEXEWWoZFzeduTf3Nz5Zh45XRbFDUu4QPWQvA82qvcqFI7Hgz/orOkxjPE
KlvLXC3dQQfYYAqoeecW5jKqhoIJ8bJyYoT91wgHItWLHMGDbqUdIsN69r0uyw4sd9t7Q16aoK9k
w7HytLoXR0nxeurhNwqagKj5jhjOIQmFU6SmgHM7TjgFoEfkRSECr5DVqkMt+YVMUjJNwdmELY4q
uEds0yAHsN5MAJ1S8B6E3do1Y5Qlsf1tkwf0jY9bSPE95jyCmV/XXB8xN44ooh6jAWtyqarvtbpJ
OgC+HcC0jCExkEJ10JNFfSuXx6AAMwG2CDETnDVAruafI8yL2e5xLt4jwFmSz5PUbRHO7m5ZgtqI
Z+RhQuXP0jjuZfWY/wiFpve3smgYWFGUJbqPrNfLKpaHT50E1JnMkF6v66wp747o+B0Q3o5VoECF
Zst5Xm9ShIidxsoxqdKiY3/ZKxkHkVzzd+wNHV7Es/tyUfntZlDlYh1JWM2SjkP6x6/kqwLu2L02
pbIn9QZVsrjDYRA58E0JyoByMJiQPTJjPpCFPrqWyC04FWUvtzbIj9SYzdl1j+ChCGf5cTRxDUDb
Tm43Yts17hQW2CghKYIQQ5U+xuJ0KYdy8KkhY7VRJcAjrY7DjC6NyfWo1dN2ysbcCfpj75klkBi5
l5joopU9SoZJztcQixiTYRnysT2Z4N5tAZHEAymUzDMSUySD4Mee2SNHGwy95eRxbYALh3ShaphN
pk1bbHRd8K907r2wMnsF57oESmRSCs9ZQC3DKRCaRJbLzXQRr+Sa+p5tVSl5Yz+vPmWt0H7JKz+Y
06Lk25NajG1jlACW90qdRatgNPzPRUm1qzGj8isrK/HAOk43LXXS1iUa9Vg2dgCstMRCwbDvub9b
YlBJOzNsjj8QyydrSGk7zOyUqtFKn0B6Ol0UC3BjfBMyFjWq4rqpihxYY6X/TDo1/1QdSS0g4azv
Dd8vXE3WegobqlCswmACehg3A6yAoixvubcdvwS9YKWOWgFFkyVrcvohT5FMsCIql8z04rE3sIgr
gfh882ULnnmq9DuuYMhvprLuVVTeV8cj2guFmlQhf6cUV+zS4o0u6AgBRlVzkJGbu0bvGOqiFpbY
U+Y4RhZFaq3jrNEeucQw+4e2+mKSc9qJswqH7Heh75Aah0kGvkXZ5jWJI2XAlsEOQVO4GFvJKxO2
cqxKTgzgXKHCuQNoG/3AiBAH5BJkISWPCJgWAofRlzTpGkj4YKZddaD0X1m+9TUS5dg9xm15CzEJ
41auidSkdFY6+fZnq8vkjZ/I6pdOlmBmdaZ+I0gI0tLoMToYqo5eZKEaHolmrK4nJT30nYV2jSRV
W8CQJIUacKZtjaezqtYDJkxTh2SYGajFJUBbmK9CP+X3RVcZIlUkBfEH7Lb2HVIwN1KbYFk0dcPo
wslHzqm0/PHbpA8ayKY6v/cpHEjONPkyvpA65l6RNWE7ZslB+NQ0ZovZDRxWjgMcGmpWldav6zxs
UkpZVhNBRy/RZZlmMHTZHpsvo4gToqnEI6nrvHhEzN3f5uWAAZGEX/GYHyUEnDTlZ5ObBSIYoaxe
5gDV8CfhGPlFoTNYt/qsZBTNwivRJAqA6jNtzraI7qKTRWwQ9CiJVqWG1kQWFcJDdexS1OoCIHt1
mMQZgt+Yo6DSIj3WFXbwQ4eAGmfRApmbOIudVh4Fl2SADtakVNdxC//RtpKO+Cijo+G3PcdJICHo
rVVSiqxfhJANAG+KHFXiGlKqHRpTra60UM3uVCIjxGYrAA6Z92uFMIQWuh5sR/h/GdVJydwpOIo9
T2HqA5mmLO6rMNJs0oo6Fl9FAKQ5642jl5RB8BhlofbDNBSZYeinbr5ZghBODd2PvmS+EgeNbahy
XWxz41gMbD/CkOA3FuYXpRxBrQjy4YC2Yn8AjMgJJ8gwBB+HTwgvaw9KRwBcIYuJ4V2l6jrJl5YI
eS2icZQQ53GollE4qo7Hhzwp4ouqSSVCxhHjWOD5OLMKBt7Zh/oYGl+HoDU+9+CQ4U93YZDfHhPg
anakdFjaGtBalNUE6XM2d9KCQUePWi0eiiIcL4YcvN8aAqMFgCZX5auRs/fkxBrobltSs15G0DCW
3JHLvYkIT1DgdlwfD0MqH9u9LGTY66bg0n2A6AmGkn6XeQgaIYEbjx3Q5STvZLCYOFipphlhsGx2
VWdXkii7eYoWG+Gd5Wz7SleOXhl2/Rdj6GPEX9oYNjmpv7zp9kFfrdAubgokh2K/2BTpLKnS47n3
CCG0vJZS8oq2GRui9lhCViO5xH57wfGjFnAiDCvDBsgVXAFwC3jdmup5WKjz/q4opUe+1CQbzkZg
y/GEcl4Kwubw6n76ToJEFpd3Pl2UZFmzNFPUDI08yds7nzmGY5FXCjlpuxv2stPd1860qb6ZB/kz
JnDXLSW4C3WFcfO3G/82dj5ufn76mxsnrZNTsVQZdKvJLfZt66iSqmGhaI5sIg78LCXP0/jl4xZ+
udPqoiJpVHEgOSqmpnN5fp0AmmCGcdYSnAhzn4iPEdRnGpDeppi4NSOrI6rUmec+wAdc9ME/VoUi
RYEbbqsthlIu5t0rYw2rwYk9ivp/ZF7eJF5eZ7R+7Y9h0SFF0VRVJ7W16E9ooYpR9hztmwu13QZC
dub5pCAWXwTICGC4l3yZZKqL59d6bPo4fIImRHlU2XXyp8BfzyJWnKw1XEc+/jrS/Li3E8CwdJCZ
siVZukqW4+3niQQ5UKsyc7lWb9Ndt8fWxCW9uQvccwMnkan5qCllXgmvUoGgO4l9NFX+5EbtRruU
4ojdOdY65zBhG+6Znp1rbjGQ3PXGVJMy17gb8RK3ExcF9sLuV6yl1o7c/+f25vd51T0tw8rMajO3
cqWV6iRut5G3xOK1vLHcfPO3OmegmiipqqTri6jRIq+ilAI2pw+zchidG/bMDd2eHIvTnGrX5xr8
NVDM8+SvBvW3vZMgBMpTkLti4cDT97gImHbsCiit2DhAHrqHbp2sYYOe6eeva/tts8bbZqnCkOkw
MlekyMLhwk5WHMy2tcvNIfic3Aiu75xp8b3197qj889ff8ZkDE3Tz9xka/6MSjCidhOvomeY73RU
Rf3BKz5hmts8jVswXOeG+b1JS5ZckkxdM3VdXnzXsu9kVTkWbrwdDu0ar2a78cotFctVb5+L/dKv
ocwURYqBlkHQNH6ZREE+9l1plG7jZtvkmlTjDUvE7Rz0dH80axwLLz8e23PtLeaQkPQ6hJ/SlZKv
ERfWIx7QHzfwzlZAwFRlk63MNGRFXkyXfuxCrZbRlVmhLOpmrvbN/6K6qC679RUn0nj9cXvyL9HT
5CStWqJhmRQ5TGvRntFZQp6Ngyd/FXeT218eN0ycu+6x/6L2TuRo697F2AM3mm/IY94mX43t//wF
ZHZwxZABMc+56bezFdxkx/l58tQ1Cr+r2hMdbUU9ZCUQdSB5ty7UP2wGHNnOBjv6DmsufyrPTNqX
SflmD5nHWpdF06LaQ8JnEWl70tUV6vCreBtscG6keIWyiYuomx3sCVE71W28+BZj7a3sTh624Ruq
JeHXfn9uRv8SpBYvsgjBHdmO3gfLkWCuaIDXy8x9Gp8N9POWuOwukty6KVpzQDQXW2YWJ5o6zh6L
jujIDkW+al3IVGrtzA2vmg0yMofJA2YV9RCq7yvVNr2Pv/qvOyn9nIMERzeL+actpl0L4SNVUbJW
133pqB50e48Uk7ji5rXGg+ePWf4/qjX9Z4Wkq+IZybzq+bm5eCr+P6gmyQoj9+9y5i/VpPunqH96
U356+Qd/FJM4tP8uUrERueSpVLMNJuMftSSqR79bFDstVeH3FSLsv0tJsv67YiqWMf9P0ZWX0+Of
pSRZ/F0zqf+ICoUWU9Gs/1EtaXGugwegGipgyeXxsQvAqENdlA7FQboaDuZ1upGpRNr6vvkkrF6N
xvUfU/71UXieZn8thL/aWBzkVOo+mAIH0kG/we3ugTOV8OXjJ0tvb0X/frSyWFsGeXxBmHi0cjBu
/UP3mB8gMH4Lfqpn9iJJPPH2cw3w9Qbf95rRoLEnkv4TjjdmgRKMn6nlOkeEcZaAxJwhAgm8a9TB
xC9PGzAbD4wNQIN6g0UTB7zWQPt0SLA5U8bjpR5Oh5CLj1cqpWi3UlfiW42ga9CaGS57WHRLQheu
6oL8T1EfUZQwQss1UexYdVpoAe0PSXgcITvFiWCsuXS0awpHxqY6KpEnTeBCo6OkAPrwAb122NvB
AYq/xgD58MU++p9A75TYvGLINN1MwgzIItnl4WEVOCngLTdAGQvNZtHckm9BlAJO3arpM21tVTpK
Ln1ByTtvNRIQcrAu4h5VORJH294fAiRmO9IaOTqXJNBRZcche6+rRnFHKh9pzoGkdwjEYs1rku0j
AfXc9lHt+bGarikHCjjvhiVeBUGmQBrO6nXTDOAdBKM46Hreeyq2eStRR8bDnypYk0GJqEte6DtT
gj1jQDxxx2okjx1EmMVXobhXj5YJjAUn7jjHsn3yW4jLozGRKjmqT0iU+ZdiKCeAts2ODL9JEnYo
BjQi2uFeDcTRscqZJDWphd00gr9r0l5xIU4Zu4+n8DyN3lkcc4R5Pb1aAHBtOzKD1Qt0DHAfZv+V
XUp8Hz/+7Vb31wJZnKEa0oQUAni8bFAtq57HHuUaBHk+fvrbLe6vp8+tvjr8Sn7b+dUA67yQDyX4
Fa28wncYfvOXREEryNhnTXemqfmF3xun+bD4qinLz7QwFxLlQIK5d4KwA1jbBNUF/RM2eQcx8eMu
nfoeixOSpZslGTNrOoCglfdR8y3uTW1dlHLn6qE2kUKCxZvUg3WmX6c+kPy2X9Sz8Q+Ddn5IADgW
repmwU2afP64Myfj4+KoNerVFNaYiB9qREJb+PJYtZtcxVT9Z1Ded+WWeBAP9x+3dqorizhfNzUg
GvhSgJ8QsbK+ItXvWf3244e/7EjvTIBl5oHDDYlzuKgHxYaEur8CzHgYndjVLo8X3VZboarrpNuW
a3vviR7OnhxwBueydK013l2ru9TOtqN3h5fP5S7xZLvdn9vfTvRbXuwQpthmbVzzZhNOQll3aXWD
41O8/rjjJyb+8o4yYGjaTVrMhKy/T1JDthMh8wHDpuHu4wYWx8R/r2J5ESNqcJVN3RbQ49fBBtaa
jWMoaRbZVXbB6twgLRKYf7WyiBWYUCShadGKzt2jfci2lGId6Dsb/876lG26nbkqHN8LL9iLtudO
+qcWgLwIG4EpouLDBn4YYIZJwpdx3E71tQx/jdKRKOAFFpiuIZ87Lby96P3VyUX00JFHIHOdT4dm
SNRVrfr1WohHy07iFOXc1tL3XdjqtlUX1IGixIedJgZrIyn6248/5qm5uAgnQdYdK2BKvICMCoUv
X8HCPWDTtv748fOwvbcIF/HE79OoqpNhOvT90bP8gyIJZ+Lgyxd579GL6HFkfRc10LcDph3qD2Wo
Iq8A+uI2swx5XFkAnFScy7uGY1YVD/LOCBVph3JbuyXbnzvoPoMlQJXWkepUslG/wPRL6Y+rKK07
L85hoRY6OIRI05PZFCC7VSGkg1U2oZKc6cSJ4ZEWx9EpRRazCRgevUBECo3GBlbkxyMvnYgD0iLK
DGbS4qFSTYdx119aK/zlPMHBY2bTeJL3U/hBb3fZmZizSFj8ex5Li1OJZUZJ007sG2ix7zWoexdY
Cm2O+zZysmuJJiFOfBcPwyf9sbno7+TDuczWie33pfevtvl6MPsQLut0yEPqv2NgV+VdSkkr6sCA
y1eZ+uXj4Tw1motohBg4xGvQrwcM61BANIfG1f1Y3xZxMeykYza6H7dzYj2+5NRe9YeAIPpZleAD
3+mgstKfjV9fVnjU/73HL+IN0DWqfiNbT98eenCuCf4G/rlMvDIHjXeW5MuG8erlrb7DeTQzx0Pq
lV9Fz/zyvd727lay9YdVujP28QrBN3vwzE1mX4sUUGT3u+Q0a8Ntvx2/wd7+8XEvT0Xxl9vrqxcB
gtFYom+Mh1r+0sf3nf41RqxFgFQrASdJb5LiruvVMyvt1CdbBKJMMDg14e9yGME2ZW33zYyDy3pM
93+vM+IiSJSBqECqYFSnlQh84aldkUB15Ue8W86clU7FUnERK2RLn6a008dDeKi95tDf1hfluscy
cB+72ca60D+X10hCeQXlLnmdPmguajUr6frjHp4YwJeb9KuvRUJDRP2EKBgF5v2YcvkzRTdK1TOl
0FOPXxxXNJ2S+4Dp5iEpElADKYeuLpe/CCGYvY87cGriL4G1AMhwe56bwILGNb3YwUbURXHXNeyJ
9HfnQrly8H11Gzt1gi3l8K3urtEGcyan2HGMsRsn+XtbrjjvNa9Gs5NqbUwkkKoqCFu3Tw3FreJJ
8T7u6qnBXAQQbKETNlkmo9ncpv3ViNIALk1nxnGe0e/ED3GOK69eXU87K60mQTpIZu8YxlWa/4TK
j0D5tVx/06vPaFGe6YZ0qh+Lg0mqdCCxTJoy11zP3WBjrCJOsVjg2PoVaexd6GlnQvoM8X63W4sA
AewaZGBLW9Fls1V3mpvcFwesz9iNBQcjSjtaU5/cBdfHbXBfOMIeIt+Ztt8dUdmyFrGjg8g+wSAm
lbbTDtOeLcWLN9OFcWZpvZ8O5PmLwBGVfth1Jc9HXKC5H+6MTfcoPOuWLV1Qkz9X4Hn3Y9HK4nSR
k0hSB5lWiuiT3qLviiCtOJ2ZdO+eIHj4IjzA5h66MA04R8r3Ufyt7p4Uc5V0R8/XC9vIbj9eN6c+
xNy1V1P76A8ZwjN0AeswxFDWOILbUr1P8UuAb4OWmNNn0pkenWprEQFkXW4TiO0S98vnqL0a0M5A
ZLT1rzBO7MZNLrRnjn0nP/8yGhx14zioPp/fehLrZxOFlV5j45+uUTlMrW9SSvCrKRqRqft4HF+O
r7/ECD6X/HYgI6FUmkKnc+WwSZVtkVz40o1R3cUS2gUF0itrTvi22KVOklyOwa3J0VfZSs1W1JCC
6M+9xrx233uNRfwgs5f08rymlSv/E07uT9Jm/JJTBruMz4SoU19xETXkXmx12aIF80Zy75HcuqIO
75lnPt3712u4JYvIYFT4GFVzZIjxYbaHQ75P1sOq2ypufRGpFMIRK7McotJ2vJa8ZHDSbx9/QeXE
ajYXMcOvjF62jrQ8JnZwGT0oK2T53HqXrcdN4VbbaZU+JdfSXrebB+FCv87X0afB6R6snW+Hl4Fz
dPtVcIHa6Da/Ozcci5r1nxcYhmMRYhp4ZHhI8FLWHYU9I7fbS90hq8F28BnE+pbgfNVuPh6B94+n
NLYIObIo5mI+R806QarfRarjtnhQUhcVs4voTOR/ySa9M0PNRcRBkUnQUxDsh849eukOrgSFPFSq
V5lrridXd0Hj3Y5biBQuWl5OeNFQ29Oux/XXBAjC3+zpMhQFMzkPRbyDsjpuRO/ZWHeetRa25/bW
lwvme71cRKAestIfsa5Zlfbcr3qtu+Z95BS26OL5zBlMWP0Iz6zJeTa819oi+EAQHQJ1/nB9elcM
D7pwN/uN1/4+HLdnRuzdiyZzYxFYQuGIXOd8Bgoe8qf+dtr2P4eDsdHvxO/5PcKSq+mhvUueP27t
JWX3XocWQSZA9dGsVFqDrLTWd/e3k4M8gX2r8n8UllZXR0e/wjDclt3Urb2HAEDMuXLzicE0FhEo
tmRzsiraPtqqh4AbUJRzBwblxCgaixjTjHVs6vO8a1YVhgPraWVy2YRr6VVbQMK3iVs7AXgG3dE2
ykqyKy9mXVzrdvUEPnQFzelKuxj2ZIQheLjimTX5UmZ8Z7iNRZRRFURdYDDNaxKM2goMzkNndzvJ
hle2jTbQX0BatIl99OoHye7s4Wd+gGe2Sg+D16w36JsCcTDWONGzFfSbcBuszkI+5jn83rstghJS
YBWOALxbtQo23aH12vW0KbzjWiQ9jvv0RXUZXaufKye5CNf62nSi1ceT8NS3WgQqdNlDM644gBm4
s0hF9DXSEq/Oj67SWZ8/buIlofZe5xZxSEkpB3UancNucJVclWtphaie134KvEcSEWv4wytxJe3Q
TD+ztN6/E8rU498eVNDCq42jSJMahYTcDtcPEgPbep0Lf5ytJVzBjLafJaoNtVt4KDavS69xPw1e
AaCm3ob23ZnOz5P+vc4volZBjjPHDIlr1RWJWE9fqw52XA5qAfaMdQPQvDVuyuviIr74uMVTDS5i
mI/ipRjOUYWMIOxktPRzJytWfv4tVUD2tefKiad2bWMRvkTExrph/qy5DTvi8rjLna124+HW5t2d
Wxindmt9EafCNpp0qaCRo3WZG5dStvJjPHy67XHU7Vq9i4zb/wBqdmLs9PnvX10UjC5IIgne5GH6
LnyGPYXaimxXPxDVeOooUl0VqRsiwL9V7vqt+q18/PiLnTpW64vIJFli0VTzHKnc9Hb8ObmA3b1w
joiSU7rQi1wIEzaOKmemyLy435mT+iLaaEOD5ZBhSAdBuzUrmDPXJXZWH3fm1LMXAWWa4iwalHkI
8c6SZdNBVrqXziUpTj19EUpECjYQ9TQ2aGAvcNZsI32uDO3Mu5+6UumLsNEg+mBUHQOjSXaq2/JF
cFusMHG5E3E2cqSHj4donrvvDf8iJAxDXyGJorNwxsRwtaomLdvIn6dMrxzLDFCNKpw05o5aDPGZ
Jk+dNZZIfRy/0PKIabN8MEBIX7aX/kN5EV8dObi57X21wWt5F22xwflZb+RNsZNXwbp1m08hB9OP
u/1SFniv34uAATdlggfH1Oh/ohJ1wc1H+RxfQ9CZ1kNlFz+VXXFbXYY3+u3HDZ7Y27RF7MAdJtEj
DnkHWb9L6suGQrL/I7Ii7+PHv59akiF5vI0WYWYkU2QyW666u/y2mcey/pRcoa+5nX5au+AuW3dM
on3uHcE3c8Uqr4pP59DiJ1bCEiZYyXmp9YnKIQtJMeRyojIEGnmua/MneedTaYsIUfZW2Qw500Vf
y7tmG3m5U9tzHnUihxo+PT2Jm8mbvPkcVJw5n6mn2px7+ir4JpkOe2ygR4wlZvIHvA1C3065pKKo
fZ1+LfFN3LJfXomPkLhQQ2dbe4i22m3fb3BqwXkNPDesIt2JLoafykOCddXO/FZobv+oN3yH8OZc
WeDU4C/CUB5PwTAavCr1Nu94H53ZCE49dhF+tC6n1tDwWMP4JmFHfDS+Z0hDnJmuJ8KOtgg7gZGl
yMjNwe17dCtfSltlJWt2vI0hYnnZvQKO8F67MK9A9n7S3cTmYEQa4hKuMOffC7zA1sIuPlMKO3V1
1BanlMkSQrWsmWBYO2zmaYUQsYP0HdQe3X1WnPoKi6rVWTTz/Nj35vMi9AhjVGMWR3MYJ3oRZ+pp
Fa50wI26e13YCqj42LZcfYd6vpddBGemNFIh7zarLiJQMtaqYIx80HaH9SdnCRk5c/yILjE6j/bW
bbdv19Je/iLfo551jYXYTfW93odfixvuGpEd6isNBN3nZpdeoN7n+Xv1XIX6RGxUF7ELTlybt/hr
onikeGGAxCZbHhhWW2/0MxPuxGFqRsq+Xs9UQUJlxMf70EiImGDZkdpUP0s7NxT8h/Wsvuq1VPuM
tqm1+XiKS/NCeeczq4uwVeihCJml5rD9XVWxt3KFb0Fqo2O7kyFcfBd9Z+q9/MxqPXVaWLL7jmJh
hpM/caEcShc/Z3eMCkTba1tCIKU8oJofWo8oFOCf+enjDp4IEEvBpSFDQqbA1OGg9NjXltYuL8xt
oZ9NxJ0IEeoiAA09fPF6ZPyqVeeO3nETc/ppNt03wVO33+Pb+WKUrOW9cN+cTeae6tMiLKnI8VUZ
6scHdT169eWwl/bxXbALXWmnr5p1HDjjPlt/PH7vV55gRi7CToIFBEL8YCAxIbgPAvmhaJVnDKW4
UZR3ZZhdaj1q8mZ4qfalFyTTbYpYCNYXF/FxvI0N9erj9zi1+hbhCPovmhujQp+LyzZadfWXQlTs
uhvOBJ4TcWeJtEZoEJ84nzE1hG9d9xAbivPxi89r950FtsRXI+UjyKVQcHMgLVyWiLgiIfOACR5e
JWe+0YmwscTYIp5YB8bAu+MkbYdIcPSK4B3RTYdd2AE3tpA0+Lgzp8LFSwLr1YkDtW499nNmA3nn
K7gzu/5TcGN4yZP5eXrovh7PBAp5nsrvjdo89V+1Y4p6XaYao6auwZMckm0IhdCEumSx8ejUpzkD
dxD8xH3xKdkcXfHx3A50asK/7Eyvmu6EAbvokKara0VFwNueU1/BV+M22yAh9115MhvbV89D+E59
vUUEkapoiLGyZYE5wtWRlN/kDhtOpqQ7xhUaJe4XwwmcwTuXaT/V3iJ6WMjO9/5IewqJHsu+R879
cA6OfSr5sOQ+qabQaonIw1E8ccdLVJdtFLSBo1p/c50u4gBi/J2gh3M4Ei4xd7W77hwu5n1QmPwr
91fNUamaw2q3ynfDprrC8wX+NDjDy24PFdjLXeSqNrEX7lQcRvZxeWZVvVB+35ntS4St1tV9A0pP
OvBBPsODwGBOticfEwVb0jZTsREkZAPsZIMotVbcZuQbofgjXmIHrTfuFa8uXfzfkQFNXNFwDBep
3+szK/5E4F3ic40+xju2Z8DLwpFWumNuuREebeHWusz21o3sdhfdOnWrcwD1U+fcl/v4q/VXVkVl
lpLIpeZhOhy/Km4TUd4zLqa1f1cgbbVNuLBcNmtETVZn+jhPnvfGfxFtRk6dR2lusvT8m+Nm/tpY
eO+Gi/5vxrMlThdH4uEI50QikpEv728a2OXK47BBivpQec2m2CB04uCT/JRxQRTXxv3fzQe+3MVf
jacRGX1fzmcu1Emt/D5fB6C4UbfZD/Eu3Idnricn9s+XQP6qlSwNrFSsuCrpDS6bM3shOZN6O3HC
elmur54cFvKk+hE3AsEUHL1tVl119Lr+3sdqu2owvsnQMO3u/+ZUWMQXNUBKDYXTeSqQm7CDdbyS
tyDL1ubtxy2cOLz9gqGF+9MrZkadHJv5TArcY16isH0O1Hhq+SxxtEkJCcrMe5aPN9Ve99m4knfY
4W5R8tpON+GDf9dc1sixP+VnVs+J/eTlRV59n1HrSCyL8XwvLXcor2ieRoH++VxK6tSd4SU39ur5
qtBNOJB3M73ueIucMNWu4kJ0CT32j48/yYm5+3ISeNUCKrviAHuQHvTm4xE/zyjpbj5+9InT3xIf
K3bIW5dSQEJNs/ufcKF3fuJ0Z1bGqfTgyynt1YtL8LfCohTEw3Q1XPlP3Rac+P/l7Mx248a5rn1F
BDRTOtVU8+ShbOeEcGxHAyVqHqir/1YF/w+k9UYuIEfdHXRKVRS5ubm59nrQuf48PETbYXDV1cjh
iwbeq2f9/P73LCzGuWSWWdGo2BxPBADBwfkcWdi2ABLeK87dnaLn0gKZHThSG64+pMSQNcH4M9vF
9/b3pc+dr+w4413R4HMTHXY7TgeTxBd9vPOel17FXPVaKk7plDC93NfwRjyKJ7B70GW4dy4w4d0D
6LgSAVgST+yfOjE0Zy6BBbWjLcGPButYngD6CkzjdQT0ylFzt+OX0tr05NO+uXfLO9q5hZk8V72q
MO9K4NP3WxrxbJzrQ3X/jHl7tX/Zf5Vb7vHHPCa2qeUjw4+JjvKanourjvscHcCfd34qV9/P3KXA
qMw2+ax21NSE7+A+3hhB9Ux39HXc8K0G8FyF2p2RuvGuOmUwEkVWWd5J7RaC41zdCrLA1CkKRq3d
3Oo4z+oqW3c/4ev//Y9aeimzs4NkfToqA9IKWCPWj4rpMccF3Yne+fiFwDgXuFKiN06ZSWQtN9so
DAo37xznl65CldkqL8wJ9L8BuwYlB/WneRjQsZa60Sa+sNxtQjt09lAw/VtIUWZLX7YCPKgGW8jt
aAVRyvr70f97RLHnalWHVYPtABO0r9AQ3MqrhHEYyPZ3Bv/3mel/VwUMmv+7Koq8r52BU+wd2xKX
7yZ6EpItoKpnuoMgYGtehF+eGihRChdCQsiygQnx4YmJE9d0tXdN0Ll0c/d+4+/ngP/x9kD93h7Q
joEiA1QoIlS2YLyhxMWeyl23R9Xbgz1x2G7jo7Ue1t2a+Inv+AZ0F+bbv432LEgwoLOG/FblIPD0
GQgsjKwfKiSU33/63xeq7cyiQzmkTVKRAoUNV9+TY7KB49qZPXz/4UsT5ba+/ohvcFjNzLHCh1fR
xdS4a8KpHWzvOxPl70HAnpuWSVBAa4eMyCjrD2gn3Kp+so31MAG8/o8TXfvv9x8YKtPp7Z5JT3K3
sIDSfCEiv/P1l0Z+Fgk4eMWFJfDhlNiBpMU7gWZggJ2AsG3fSurd5Kh3Eqa/N47A7n8WCFqwG/SC
YqjSPVoIQ3Q5Fw80dKAXgr91CEzuE9ID1Jis8/grehvfkxOMuetrc/5+HizoeuCQ89+BHKORphH4
s/sxVK7dtTtGW/2I+yPfDIp9uiW+/mFBTyMeFP/e8WkhM4Etz3+faTXQkIN5jwo/9DzmrtjSEAnC
LsG9EdCRb8quvbQrFnz/CxdueOGQ/d+nabRy4CGBUKuG1z5E0n5onwCteEgO5s9xD1fNfbwuNnmI
CgrI7156VO9qhP++W9lzmWoBo2cbJHK8QVCYkxogJCe7s10tffQsOjBTLcoMXtF7TTwy/SMr7k3+
hbVrzyJDWYE03DSYEGzwce8iHa/tHiKwxaM7q+t32eQvu4g9SxHyMoK9R23ihfjG87TRnsFoylfs
rL/c8lIUbiBvlZCeGvAqx+1venspqx8CJ4Z7R9KFBW7PogcxrapP28LYx5PwwG09lvA/TxEGNREd
TLiK29PD97NvYY+ai1FB4kS/oInfWnUjBrPoNm3Dw7YcwipPkjsjujQXZjGkU6rWbOGPveftc2sU
QC59fP/tF0669lxhapVkgHNjou6Va/ykr1tUh8ag6d3sgD393/a5udK0gHsnbcBRBwEdvmo5gwFw
Xx2mZnjUy+ahZq1n9ejuuPOLbq/4L5NvLiDthA2PxlvZyxIOcG2WB1vYNXXGL6XmxwxMV7BDczj4
8vqkSrmqSBLmo3Mn2v79rApWxX9DUdYA9wvPdgynVz9a269+K7b96p7p2cI0uPkd/bmnD1pJrJbU
KKuNL4S8ivjx+zFbyBXoLCIU+hjLIbpVCstDO306hXSt9On7z14oz/+PN+hkpZopDBy0hnRjMj9/
7rf6Fnwq0KWQ7tx5iL7w0mfrvRuzlNAeFa4+7EPqAgm3Udf5Jg1ZiMKTc87uzK6lkZolDqlQlVwx
ON4vmMw8f6Mw4FaGO8fdhRsoe67VdIqoUTCF8Om1q55UsOUT6L4xZusaho/TDvXaoMOpay2ukDhu
22u94k93xR4LMXMu4tRsoFiMIkYVz80Af8Cp7ip29j5BE+atEu54yWoK4gAkROeN3kmwlzKFuZaz
4GmMBYspnW36kK2aVb9Pn5JdHti+ubJBhHPtD7mn/zhP5hpOKRXUEwTW57AdT/aWHxjKFWcgt1zV
U16cs7yzKyzMk7l2MxkqQyM2Jj1Jf+h9DNfx56i7V4dZiHDWLAw0IAYXGbhre17aqadM2jFto2d4
/wJOb4QDwxUl032ToGuzgap4qvcMK+PfVtpvgM4f5wpWN5U5pThXtP4QNA/dIT98tRg9mDOs+0N8
J2te2FXnEs88y5wEDmE4hyrZrk2l14yoLXfOI82tzZ1fsjSMs5gxGIp2u/O99bcaW6zmLeQT7p6s
CnQ3mHceMjNo/P9NU/Cq/G/IBtAD3p83BY/YaEGzuj0kCvhBgycmFE0r2O/WO21DV9Fjtkqf6Rlc
UmDokB07d77BUvy1ZrkDhBS4Pb/9zA5y9sarPPR2u+jW8u4F34VdaS7gpBWF35iGskqrAyrQHm16
ZxEtFGzsuXSznmBcT0cMHlk3Lvv9lnKv36L5A03h0uene4oT5+/bx1ymOZEpAy0Fgbdtgpvcw51w
Gk/O9SV/+X6yLeTcc6WmyVgecYoHWNvGhaXtZTz8m8TUNmfRoKo1I0kKfHSv/TKtXx0dPHO8M3kW
wpg5SwzMoujBB8dng8qXocrUV19x9fxvQ3Lbyv8IJP1kmLFs8dlKAo89+zgquavpuOR2gg4y/u8f
siAeQVH3v0+JnbytpIqnVOWuzU+FCmEh+UiNZwZtlBUdtWJbak+5XFN0Szf89c5jbx//lyTUnC17
yZIoLwc8dnrsfbIrjlqQXFbqyjRdaKeD75+y9HZmK7uOLZIoA04FUW+t8hxwPrvbx8O9UuNCDJ7L
IomgNEJ3sbLPZRS0Jv+sqBEK2m1Gx7jXh7CwLuYCRwfwzimq8YyxbPw4ex9i2wU1x03i49DfOz0t
jNNc4igSYKDpbb8s6dqA63FGzjee5j+9hLmYsZt4xtQSv0CMImicT4Kbnti8t9Uv5LVz8aKoetI6
t+CNPrxVuZ/cfqcfew9NdwFECTg1f/8jFuLfXLFIwMRrcxuP6cPu3YDO9yYpVvb37kGWEtu5YpGl
tDfU27FIk258jmAHn5341vLpa/7ev2ivtEZ/Q+xFB9XLHE+FYbMP1s7dO4WlWTYLAolaZjCdweN5
OngqgPD9YYIEvbIfyvROuX8hef4fySKMNoc4uf1C9IhWR+yyno27yjvHjoWLJPu3Gv+PYNlM0f87
+dncjTV3uAKM+QhrS9CWQAuYtjBbfoJtATq77tVfF9qd4DDz38jZTfFUFAyZuTb4cAhN1ipsEdxM
AYjDHVH319Z16ltwk1rxM7mFNbn+fjIuiKLsuXxRE62SFBqePH6gCyaDmz/UN7GnBdHKOGUh8dIr
mrHxS50Df+LwJEFGE9xLBX6bH/4ldM+VjcAwOZKjYRpXINGPAm9zAkuAwbT0MVozX77xlTx0BwgB
QZJyxQO5TLWbol6S7qywWMNCFrykr+9HYqk6M5c+RjEiraYjcg2e8EXY76ZLE+peuWq297wGFt/z
LWr+MbVq1eB2bEJslR+dV9FjNL1+j9V4ZX7lZbtqD/B2YIQMAjG0l9xZLgsheS541MTUKOk4oQ6X
aL9IC5WVLeGDVoqP70duYe/SZ8mFRE04LiwMnHOK0SLV7O9p05bK+b97Wf8YLj7AKC81cP4Re+0d
5VOsjJf2AxxCxS33/bk6JM+YokGyArt3r9XrLPGyrfmm7eWdoVtIt+dyRyAuQPm0oBZSik8LGKKp
u6dWWDqMz/EgspmquDZRSAfxt3fB8i0bj30qZzAup+0k3egDFmHNy7Adtta94uBSkj83IR0pUZi8
zb/2Nb9WUJTDRfnD8nWfbdoAgNXwbmfbLS/6y8qeSx57MGqmasTFePdA0KPv0tWInRTINMS0O+fW
hXk9Vy52tuwB1Gz1vVVV+TpHhy+4iwZ11T6v7uzVSwe6uVjRriyYJamYgdE7zEhI0HtwRYy8Z/Xe
Df9SAP59mP1jjlddLuOuq5Q9fYwe0tJNn4ZfxnW8VHCGRU27ujX9qGe5FYfBzzJX+uJwzxx8aQBn
Jw5upHXObpKPzjlm6VtbfzjpneLPQkyYixIbdQT3zuiUfabG4LChAaSEj7fmErAYv486C0nAXJBI
U1pHUsObSavTaHjK+AQfWDcmwqvZ0Uov3z9lIZuZixNJZZRJZyO23ch2uXzqqOGR7DFB5xel/vfP
WAgyvy1x/pgBApzZUdwE6WAvuO0AxnZ5r+th4evPxYhGDicnhVU6TmQl+WHZcvCyMY3CSNTtY5OR
fAVO4T2L64XEdq5MLJhKR9uBd2s/ES9mdtj37wN2ameTmLfOuU8TiPPvh2xBxG/PRYlDA6PmKemn
PasfBngFofGi7N4JrtXgo+Dsc7BTG792hJsZW22fKCKMjehOgrgwt39H9D/eF2tp7nSyh8EiziOe
aQzUjaRZhlHBWVDl2p2pt7RDzGWLiaIn1QhO8Z7s2Fb7JZ5w87kFMTnMjvVavRRPgruP6fOdEV16
e7NgkDgw/BI9/I3Bwl4rcH0bghKiUqBEPQuGQ/H7japSe7U3uHfm/VLGNZc3FiqzVabq8OdMp+3Y
ZafIRJclYpILE+DA7PMdaoaQ22n1dZLth0XMfxIz23OVo015O1F9mPZU1/ujiTcajmxg93LqW+Lz
v3sfnd/IDzEce6O40neoDxAG7qKj9EFTR7R1ke9aa0szUho0ZqzY+ANrUNyM6y1ipAKcqKUbyjPK
vsNlgK/yJi6SCrcD1NA3HeHte84dZoPLHEGTaVHSvoFZfeMPNxkVbtFbaSA6u2F3guxSSef3q/tj
rhOQo3lrwl9RwYlY9cmDCuQP6oLXahNDB0TuVLqXltSsuiIFcMomMDMoa4JTbT1J8Fqz5kyme9vs
QiCcyzfTnhA6mnDEzLv3qdgUqeX15qlD2gW+5Z3BWvgRc8kmTyvKIzR4AvWw68evQpzU5FCyrzsL
dCGjmgs0TWa1SgRQ7V6qJdS/zYVP+PZmFXRG4rE2DZykuzAyfuVyePz+mUu/6Pbnf7x9u4b3vkqR
m4APGTLb8Wy04I5x64L8fmcpLmzjc9XmVLblyBU8AuZDD1kYbax1c7538ln6/rOYlkoBAMlNaty1
H2lkuYZYc2fVk4/vh2dJ7qPcAsAf4yMt3Smy5rY6LtY2fbPBhEsP6kb1OdCC2Sk/4LRMYKiTfxq7
e0eS32fjv0SXuUFkX3LIU4QC6+dTvD/5+ZbdLOncn/61WfPWVVYwwFfcF6CeXfsTxZ7t4D52PuwQ
VokXrX5F3gc8Ug8oAN+TDv4utP7tG93yyz+GIbaJ1gDCqu+LqQSyWOTWzkgaDu9rhz8UE8GuOCIM
8kr3UB5Gug7j9RyUwK7aT4XpR475gyip7mdgg7q0teGqkKIY0Vuc+mlRPav6rdzXgpqi1uY2yaGB
c5QC3S5WA+V7qj0y0V9M2rfwyUzgDcbjHe/5q5On68TSfT2Sq7GLgpJ1v/IMVPvakZVbNT33zWRI
3Civ0dTa5mtiSdPV+yj1ptI56HDHINWUHsrJ+gWgMPUqodE7sUI1FkbNnotvG9uI7LbVEC5guu9N
aObcOGaK3jA6Vc5PYdaWcCNgr3yL9zgXTHFk156eaukDKD01nJ3H7oFOMj+XN0RMhXoYkH0iNftt
32rjtJKJYOigoZ2VBx241n1Q2DHqWcIZey9JO6d1dZ2jz1LVGvxKJpwetHhdh7EPmHKPU9XmYd5E
KCBSHK9kHMPwlojx3FXAtftcA+PGpWTUNHjaGOnwwDJJ1g4+6g3OoqprKLHz2vNJWRWTqa3AhwLG
FgyU+svMogpgDU35QDUaEhiwhk0QUaDg8QUeL0IyDaUS1Jk6PsScwR0qgdG0niJgj+Dz0lUSN90L
ZDqGFqR9Ea9bfBfilbrovlQA03lQTlFiuhLXMy+6WrSPQ8Xjh5EUuu+0TeSV+RQfzHRU/c5Q3+Pp
Rj4n6WRlbiwZtmcYo+puGo/jA7YM9ach0px6uZ1idRUxnx6Bxyvoriyi7kHCIb9zzYF1R4NkKKKi
Ib04A6wMnX7tGNhbdDGiriZgmu11qRoFRFaDZ+lj56cWdA19lShhYTGrxtvIQbsekaqHBlgtoGUT
gkw9srdOM2q+ZWdo4HcqgO0EzGz1TrJgLMDDGRLDChrDLC8WHzRYyOSizMMbIVjgPJSoGsjHJEIR
rVay964nSFdF7biMCOnFjcABUxRgNxlOI3cVcA9hYUslBo86xwNxzuKftiLUnY69baUi/wgqdIkA
0tzkK6Ua0jfWceMMJnf5mPF88gicdb46lPYuQgA4btxqJmmeG0e97PUXvct0xcvbuDvRBCMRJZXi
y1ZXNsWAZi9hZU1oZGoZpqzOQPzp2UPe1aPnDIWxwZdJvSTD6nVGKkNL7XpYcdCiCnQWJWFJIHFr
JlRQOjaZgVCKEiVw0Nx9Ja6mjd5SOOkqFeSgmdSOytT2J5CvhouWNN25ihlcPdUbTRwdYnvcwVgn
Z+gqyEUrJXsY7UZcM2YaGwlrcMyRggSTfqMo27BcrKOx+6CAkZ0k4bCwUME3d/OcOi+RYnIvY1W1
qzGrz6qwi2OWgKNVcGoeRNIQj0eUhwWfYtCCSw6pKoKhV5hIUajRsOPoxNXOGPrazSqj3VV4IR5E
av2q6kwIfXQCM9sKszeIqFGgC6mtDADmJe4VWPJjsJWXJC+ma5ZyhXstKNMImUadwEQLfZ+HFE0T
K7vTwdaahs6th4ZnLuiLIMPrNgkTfWjPLR9F6Tnx1LShU6MNSUVhui6iJ97pFFEaDeIaYAex9KsJ
9paF9R71We9VFLcLqXzszHZdNwqsKbnHQJiWnHn6qMpQgEPmmsypXErT6VFNWec3nSMDRbGjEJDv
VRzF66prQeEea0+W4seEWR0gMMOeuI3WRm3G8PJtf+HOX/eUFtWyJj/Ell6EnaJGnqiUEWNv9l92
Now4IGpYqnXquHgfXp4UXekWAvT6siUra8hrt+bjL2EWNeBCUxnU0jxRml0Uy04RJKWfxpYPhKjf
NCgJi8YTifT0pj0lkw1gmjXBqhI8tK1RQ3FlTZ7B01MWF/uoHfdJ3F+pChAENYbXpAN9ZCTVmg8o
bCeRgdaIoYLnQV2+1kQyFH0SoNXG0k3K2i0y7QiBZ3Pte3pz64jadcOY/sJtctBKCcK9bgUdjIYn
icJhCnVNV/RhXNCA56M7jKNnI4byOD3gJ+/qTAceRx/cJIuOTFHeilHBoQsw8T7qnjiByVAKSSW3
1F1RiR2Jmm1fYRXb4nrbjjMrCpljjEE8KGKVKwxlykTF5k5ZUGMleiDlhRVqZEXdr2q9xTy3Deuc
ghofYIfbYVz0VZbWYULKQMucLemzNRgvAcRQgd0l57SOtwVmTNKIQFrm1ozg7zhFx1oMR5nA+zJS
fGVM9CCKu3Vao98VDpZunaiDryvaodSHEdbKseUWLRndngK9yZqUw3GFVccSMOsHbFHSw2lvk9kQ
WjnqSQONyyXRtEIsRue35UFvts4bvq3KGqX4ZsNK24VH7qqp6t8st9DunaN0eOunlIW5jSgwQHi+
xha6tzjnK73Lz4Y1nSu4+09uAcKtK0fzinYY06u65qecKnHk/YBGpM4qYeCQwPvf6Q3yhPoYFmlX
rG3D3itdWnnYRGIoPdC0lGRZ7XadKncmb6HVAnR+zW35KJqiduOhdSC2NQ3/do386ow4FJRgL7p6
kaYrZWQbksRBb8tqNQ5G7oPSvhOEr2EKKX3KsepZo0M0iEL+7TBZ+bFDdlRS5HNTo69oZV3UVnug
DvPLXMA0wZy2FS3isLt1xbC+e6WVfFMU5FNJX3eeGJJDDvPMos8CoPmSZ13J6RYmHDBZrpvJNcqB
wwivvyQRf5yI4CHFO6GurhrryUJfI6piTahwLFnaOvC4KiXuLOHHf2BmBpRL3bTvWmY5YSxgIJmU
QaZF8IfWmOYRlWO3S/Pm2aLF+FxN0ypjYxgRJXsjBulWJgphXlwpqgd7fzh29AYutXokAXpRV2eu
4r460syPpoGTnm6taN9vmkG8MIMeEhKtaznhR/Tw4jCdNF7HFIg/TLsgL5uwYoxsEyE2SEfVFbfV
8cha9TEe4qMuLIjTirTalAZjOP6nhmeTGiuGgjiHpFer2yBrNHWbko5+mho61zpNb9bYzDa9sF0L
z1bz/DyNae/mZY57wLwOgf0GyaGNEatlYMTWtWD6ybbG3HMg4+J2eZWW5Y2l8aHn5kc0QJddxlJ4
ncoGrx5Qj41slroWjS9pPD0ZIgullgYgcDQbs23QfBQ5feaiC9i1E0RgzEEuIrICeRi2HLoyBKPW
jEFtDZFv6moeFEOu+0ImaZCqFI08L1C7fvTTdFD64Vj3nS94HmZOhVsc3n0ocbrNJDsSVu6mrDio
+LFOowZNOj4wFdUfZICPJnESL5bYFCbkJUqNWG/+koVeHSLL8FnMpC8jvUV9HBK8MdnAsZBsFOZk
G+SzxkaH5FiksgqbLlf8qHCqA9KQyG/V+tMcoYruND9NzbBIIy0givkgSxIUTStdWovysbAb86yn
hV9a/EByZ2eN0yY2kK3aaMS14YIrmucu6SCyFYPX45zuGq1W7XjbgI05QL8R9eWtFnTWJ/JkTPGK
KYMnuzKYaitgsg9s2YROWiWuZg0HeHEboECiZ6MBF7I2nwzSppu4tp6MTNtjvDIEo27FhePHY+rn
NA8S3QmnCgbacgjaAhEEqTuyjdFV9aGBsBU6DIdGIBCB7qk4lqfydDW1+LJ4ow8AUiGYKH3j9sPP
uhR0nYBc6dKG6VvaqGjAj9GElsMF64hs72QUpVcnzU7P+aUmw94Regu+JD3C5NiLihHzWUVCi5oW
knY4JyEpYK7Tqj960qxoorlAhG4nUDf7rvK5QIVHpsOHHAt0kqXV61RkYHFLclZH+twpUIlGQxE6
be8DW+Hnne6JKPKgi/TNBlAOh3hTqwZ6D2heFH9OwB96lpqgzN1MxzIuf1oEn4XzwylVLFxmq2lo
6PbW5i13I93ofKahTaWEQIGXxhdtMCajIcmWyHQ15vSzMaprzqttnZlvPc2OdgKWRKSXrq32Qc8B
Qbaa2DW66pSiliQnOPH0OClmDbTKnRN7ut2s6aAHPFFfDPQ5ZTWBfECPppDYtVxJqDvDYuSRl/D4
VEuR+AVt9I0dWz/1URuhPwDB1NJwBC6cB6MuNOREhuGPcXzmynSktnlQLfUwtLC0jYSFHyfagKlA
KTmmui0BctVJXbplZpw1HoEUl/pqi1210H6U5nAgIz/kenkZegFqo+IJ+bPGZMlb/RL3X7kO9R8E
PLr+o00+oOS9CPXdZF+E9ZNbms7BUcC4rtBgJb663j4Jwq5FnX+mWQnMJQfdKE1OkaVmkBZL9D/F
BWKPgjJ9oz30VSV9q1dve6AWmb4RWT+BhaiPQ0VwAW5yzUajc58+GLf9vcp/cHIDzVZBJdRgUpRV
THB+zZQLaLVbgqt00d7+gqW6TqQcafaJiuo1KZWDLUd/1JNPbWouSY4zNsRP7YhyZi0/SwGhWtEG
eWKdTU4BVxv5iuPwwRywk6Tabgdd2aL7EwLO3FqLXvFHlvm0rUJ8VW9so0Amho+289BQ+Mmo9PXY
VCtDUFijSmeFA94mK5DagaJV7vSMm6tRtgP0b5iu2rCd+tTl6eROdtN6fV2vCnGlA5C70cMwReKQ
2lioCkokePOnRCkOMedBpLBQR8crYCAwArNx31nAI1AdC5dVYgUkuK+TZ2Sy61Y1uV/qDzBQhH5T
5QHv5KfKRuRaVtCbyQ+JZH6I6FEb0ZCrTysz+6T4hyC6Z2b6GzY3HMii/IfOus+8M9/qqbtajn6F
xtXTifYkIJ/307rbWgylh6K6wJNqiErPYPEpSuW5aJlLrE7x1BYpVxxjSQjEj+pqYX8u9F+1kT5r
sf2o5LGbtsJPy2uPO9C8/2XUr0333JQaxGMvg3M20yQg5qvsP7nZumMNzqL2VNdAL9hokuWQA8hL
B+uy5DmNYrdCLClL6cnYCeUERXvbfcWT/hEl9mEQ77CL28pU39r9J3qfj2pZ+6aMD1TL3guHSFw+
0D2X4jhCeY1OcfsneLtFGA0g8uJ9DRL+XsaRR1ruUzVyK5z/m3qXWHStGhogWMbPSP81Weusb58K
/pwI7bUGwCExUdjA+b4HWq+1cRpvHN/E31eUB925EPyb2Z1qlXsI0hurhTlUkaxwIsAIbqluBsCj
gZ3c4UqkcJ1CudgjfEA7S2zGSfpR3+oIRxAqwXCkj6OgmI6FfGi0w4AuoBptuxj8KIaAqN0CDeZV
sLtsfhH2VGgXVgof1gl+BDeitNg1g7Epenw3uA1EzRNNDC/Ty01e0U3TUDcd3rJ4eleL2GU1sjTz
fPtxvYONMQ+k8ohLJL/P7HVd/6J9fUPTY8knWjCM/cnGyS++WVbgcGVk096czAMfUFcDETfrnWfT
ob6dIoNlqDLrP2MyfHBszaNg+F8+e2hiEyv3JTpTkwatWbBQqtEWrZDBrRzxgnv0Hc8OBs6No9pi
ZUBSkY++hRtAG9eDtMr8rk8uQs+3pJmQiWVYjQDRqHw71cKvlDSMzbfCcbyyHolnTi+K8cvMxb6x
h11TN4+dbNw6HmHHOZI109qNRul7j5oPQks4DvTYm5jW2eQSnNzKEUiyFlZtxpua4ZsOoAvT1yT5
KAwWKLr5VKAjvmrLQIItxTJIlWv2kvfJU5TC9Wkke0bUV7XFQbO+jvl7QZODBh/6WFp+qz+zEhOJ
RZg9MZLupHgEn32n4yKpydp9VGlXmcgfAK46ZRWi8TlojS2piteUaV2o45AetQwVRBNzztSZl3fq
Ko8gdGKXvjWQXsDnwkVR7IrCIqC+hunJqP3ECz4WaUY9QUziaaoViL7FNIitfj+B6r1FuTd227F3
a1n7nSLhHtJt2/hL6/DGzCi+CkwYBqdYVG9aOGDr/cbC4km7yY/txpuQJ2SAfFuo1/Q5hpp2bpXh
Zp9lwAqoxyG/kXySwBgyFD9h3iNrtxGTm/XH2ySySeVrQAlpU+GPI74WBPK2dbY04LiR8/axDMzc
Rs+oraNmIULLZt5QDBdCSohU97F+TEURSIb6WZcjaencwkROrisrzulaRO/A2K7oyIPCPNO8RF1B
8RT1a9TTg+Ukq0qUa6e3n1uQbodkDEid+wa8n0wYt0bagTC8/7r1jP4jtZxzm0G9b77jDIsqgTiY
pEZeGwvcJiNvTwbIcyuQ7kjlmbmFUliOBmKKIIdA1ySgmUdKtcIiORTaNuaftzIO1IID6g5raqsQ
8W1K2vi2lnlqfm7iE8PKbuwN1L8wdYT6E5RxrmBnGjBBkvRjFPLZjuC7TZ1fSl0+jgq6JfrORXFq
O9r1OweAysGo4s4R/iM47La18oyDUe7jYhBULT3f0YjVOEckna9n+uuEAv1YnCq89m6AUxSWMijx
t/8cRIzavrZOivra5i1efvxJRIKFDeRpWl1Jd+oE3OVrZsIiND0C1XoYQZj2IMwNEydDw82nauJ0
qlbXUlGDNiOWG0UkaIncRsZYua2OtJ0X9Y4w3qz78jNJ5RZUloDr4gghqpew5JIbHDwRXNAxoT/C
sOktzpq9rTgotnDTt0CybmzAk8z/I+3LlhvHsW1/5US/sw8IgAB5orsfSGqyJM+WM/3CcDqdnOeZ
X38WXXVvybQk3srb3RFdWXYKwrSxh7XXEs2ehmKXJa27SQpQEjQt19dcJd81PuSLME2e9dhVUHe9
F56+4Vq4yGsC3xeEat26GUUeU0Q6Zlp6VkDuVFm/kpq8OWn6PYfvbupa8ti1Lb+nxADC87bJrxrk
csEIvpLhplOihTPS0aMOkK9p1llSPELbcaMDF644ycqtIGPjJsTsW7HEmX5Swb/dIX0HVnNThipZ
hkZJv7mxZiChUHOFLsNh0LRNQxGQWgYECMGy4Pv6rzirRbWDV9zc5KVsb3u/QUJaelr0rIe59+pz
BYkUP6mYSUsEG06oZEt9qOh3owNVvqsoz5J57CkhPalMXfpOCmwjgaEpEzqH+ThdVtenlCKY6YCM
aosarkmsH8NzZ6J2AVDCXWvCZM6AEsaaVRr1bppsfv77HwpVUVLX0ZM0rUSnkPMyqNbtuuIxb/ak
uPP1OUDH2JDw9bPllE8k5x7pI0bVLdIkID8mjBb7nnqoi/ha6t2qbYoEYQ0ITYs0JWQkYMN4/q4P
oP20chXavNbluuXpOaJa8blel8NOoZirIsnt72LvjsLOlHQOMnAaRyKNsQJ/VAwsKiYGIaWGPGLr
IIMt800LVuNvpHJUuCaoNKD0pmr3CHrAKFJFwc/fm9Sk1luXbhAB+w7sJxJekCrImTkEg2HFKUlm
zsa5qU3KvQkZURaRApoD0jjLnOGBamqd7cqCuD5kl5ru2peRsBwNlqRp/DmY9OkytjTo5yXtCj2i
4ZD1u3qIRW12YdAvcESzB8fzlZuaFXOg1HGtTh3Q8eAe7R2phpBoomQ7V3Ovkmp4BH7scHl7zq3d
5F4lSdL2spZkW7mZeJBFWN4gdApU2/VEeNeUhvsEoAussNH36CmuqrnuxjPKcnLKyUGUAbosSc+2
Fe6aWWXpQyYADEtL9tMomk09ErbhpKZlcpUWUHOsY6gMhe5PP46WsZsgujNiYApbVPKGQ5uTN+aR
eB0Y5Qz3xJndnTJq1ChZBiRRkr2oRb0WIu5Wgd/Cw/J7vsh00s0gLc7cen0c/2hznRZ9njI00n04
sMZsS7pF6eSnQurnyzv80bt84vRMFd5or+bpMAonDUtjydbIn5vVbmyABKXfSjEfdSDduSWu4OtC
bchAJsNUALXPlgJAZKikoREF4mU2krtr9N6YHnBGidmCusK3OEz9K4Peb7WKLLQH3CB1dR2tkIrc
OSZYYr2VPvborOp1vUUdYQkVhplC/RnuVqlP7IrQ4dqIFLNCD66FCGlFV+Sus/1FUKE5vLV9Sy7E
BlUYSJRxu0K75Pv3J7A+LuGdbkVszhH2n2lLkfrE+vhDHXbD+EVai68q20Br47hEAhS8SLQtUSxa
ek+Xt/IDCHdqKycWp2gN1DHGsZy98pBsfgT2bf/WWKqVLOYe2tOILPiln4+jUSFpX9Be7hyjWtV5
eD2E2XvURavBGNaDlsw8uueGmdidvC2SEhTnEi1jfEER2pvGAA+RkXIRutUDK6I5gcxzizal91CG
PiSiHYZdrnYWb7nF+6c4hEExJMrO3wkS0LWzUvE2RDHY0LoZy3oaQSWnjB91ipIkAsgW0DZh41mw
FOR8jQbc+x44ZxDoxon6e47DlO6DkV7jUQSMqETKaSCvrIdO3/B2+dCdsU9TOo+sZ4xGyD+hB6q8
bnKI4HGKbJg+d5HPrdM47pH9kzLW4V/V0C0vUmUzhIWG5ge/637kuc6RF3L7FyS46KITwA4Q6Qff
AbJyFwJ4I+TfkDjlKs2XeeWpZqajGgxnEjze0aDZXTPodkWL7juoCNolPDrtJgZQxHZCNHVkPCW2
qOp8M2itexXpHtmyNOmWSOkOezdP9O+c5gIdHyDGevaZcG1/MOQuUnz+C+LWSAENvUbuZR6kvy4v
9ZmlmDIm6LLQsiKn3c5Vr8JkkULISwET9RY1WDHMOEtnfIkpcULXSH1AR363a8IX4FhDxGaXv/y5
D54YZBJ3HZYPH9ylaPoLH6r+8fIHn3mIxcTA1mjGiZF16XYCLNts2au2cMykm/naZ463mJrUEtzj
CDu6nVc+ViVU2t4G9/3yFz9j46aUMggHi4FTDzDEQgJadAU2ZTsEPWnqPCkhnbn7Z9DaUk6Wxy80
ARpjjKLFFQqGne73K+STqlXbyXIvMi+8dnrP3aFruUdhCZgDdDQmVoBn6/c8GDlZQgYnrqk60e16
WaJI32/DMl5ncTPz8Wf2X05eJEUAokY6t98p+R5FfNotdWOFStflTTqz/1O+mbJxeNqxpgOLH1gJ
QsXs9b0LHN/lTz9zBKZ8MkAf8KTTOty2Vo7YO+MFXQor9ErfaEO2ZGH6fHmcMw1Rcsohw4rUG+hA
cEl6JLPrALVDJqDJSrQtqu27hrFrx88BvnMgLMmR1ro87pnVm3LJJHHfuYaDS++wO6e8ceurIni7
/NHnjOFk2wWvOzcYr71RWTGBIMQCObTkXucW8qmXhzj37SdOiBc77tAA9bXjFO32qB42bW3q/Yw1
P/PpU06QKizirNPidE/K3vmR4H3Zy7hyb7Q25jPLf+Z4TclBPKTx+4En6b5yPDRBVypf8aqNV65i
fCcB8tKZLOayE+eO2JQgRNR1GhUtIKlAaYTX5GkAlBIojbvuiZlzkirn1my0AUfOQIakVwakV7Af
ctdNUfB0fDtXwYgRdJk/1xBwdibj6EejOJSrUeBWwV6LGpOVd5F/kN1WQcU/LL+5+mDnLLRYOtNE
ceZhnBKI5LEScV7EyEf7evjUVF6zcyT3Nr91hrWJ+Y8S4AqjpMCuONdRfVsxpCpnmBfObcbErmc5
8bKYRvjiXmtRtoplZ6MYdvl7n0k8fMCvj/aglVqloCMU6LeDBkxoYGq9jUyUC8g1AJbJzA0/N8rk
hmtAJ/vugFGayEqAfPvZlRZo2WsHrTpW8355KufO05QlpNfVqukjjBKkZlHYQByUSHBxsxJmrVw5
NZpZfm8+U66Q0K9C9L6OZwmago4Z4E1BurpEfQRu+WzP/ZkXd0oWUqve0Ig8ivd1AVrb4apAZQCQ
n5LONYmeG2ByzaXae0UcxjEMIvKt3Z4WrdnxK6OZcRnPvB1fKEOCtmS0VeM9x1uO1O0CHNfhLclR
Yp952M9c6ilbCK8AcQbXHpaoOngArbTdjLU4589NeUIS0Toa8O/xvr9DY24MPc73OFvS1gTAyI8s
oGWKdOb5OLcNkwsOApisThQMlQaeuokjf1GHPkgWgP9GxJXOnNkzZoRPHvIhakCw2SrB3kX1UDHu
WvYzrR8uX70z93vKCQLNyTYYvDzcBwDiAz2JoM81Q2qyzs6BUJxrUzszhSkPiOahnaGVAxTm6MHN
d9LfNHzG/zyzB1OiD09NeCH8Gh/deXhQ1QKEAwoaXKJrLaGHy6t0LgUy5fMAuynEfQIfnGtV0QM8
BKThvaokaFRxPd+q0ji2BrRArksjDRY1XvlF7VTDKqx0Za26TTsz1zOXZkrlMQS5Aph8Fu2rNjeH
+JfsZ0KEc5eGjRt39JqUXh/peRRH+6wG+AzdxYC7AVtn1m/OtzI1u8FqZtuq8JEncnBT2g6tbIDA
S/JoP9DKquWrIraVPnP5z52zyWNeg+978IQR7vUBdPkoGOfBq9fOXcQzVnFK21FHvFCyBJ8OX2qV
dq81u3WUX6X+OnTC9pBrv3zazp3oyX3vXQidqZof7YskNTXlseQRIjbgrYe55+PcOZq86g7qxLnW
edE+V/lbhvMEQpLl5S9/xqOeMnF44DAyCvSP74e35lH9kf1yvhlzOeszX3vKvYESeAOKvQDHHwh6
EwrCz9GsWtO57z3++6MLANxI4kofi17/4othHRzE0ru7vCRn9nPKtcGCWlHSCHj/oHXh6RsogIIR
wTC9Lq7MoZtTAzu3OpMrTCI/BDYQqxMZb+FwTZ3Hy1//zKn/ILE5WpkkHxSoCWNHgfAs0y0kFG6N
ZJu9VjN0J+c+f3JnjbrUEt3FyhvAdTyCGAr9DRKIBWQxi5kbdYYfBn0+n3e3yVLfA0UgdleDyk35
moGutWQme2GW+11fW84CvO6Xl+vMizpl1gC18p8HieAgKddip/3K9oY9F+Cd2+XJ1dVSNU28IEHz
iEbNKrhrycPl732mJV5OOTUco4RUfZlGe3xwes1Al6XZcWrVmVn86h+5YweQcn92fy98mZJqKGnb
tX6PeYSoJx2KR+We3AAoDubU3xxgcqEB8GnhGWAAGNFB39TXAtrLBdkMr3PCHmdXbLzwRzcjzBVV
Z+NeuK/dW/IW/uK/yjvl3tesSl3pb9Ve/T6zN+M5PfFmTikzYhUAABR7Yah/hYOFpjB/i4vC7ilf
gBuquPLe6/Xloc6cr48bdDQnUPhVau+q4T4vS9PTuYmehcuffHa5JhcdDyTto9EJ9JTQMakWu2uR
G/n3skyMhdbn6jKJUaIQFXqDIx5ViyYp6q2Pfs0rgOdTaLQNc3IPZ2zOh593NEsuyrRi2ThLdICg
F+Ob+6Sh6ArM/twTey6m/fC0joYoSSt4KfDGJm9KZAE9GOlm9Ezf5J3zDRH65TU94+98DH40iJGn
khAPdk0aN6GzK0MANYs5GfkzHz7lloi9ko15FvTUu2BIMV5iuYBq0O998ymphMoVrXFGi0w8NNy5
TQoFOMclVyJSypkhzry7U2KJlMgYSJkm3A/+zgkbu0kLK4HMWTsn23Dmrkzlv3jSdr2TwGlWKsAt
n6s5fbwzvsiUOyImYOtDeQ63/c6hK39FC7t7jR8uH5lzrv5U2qvLfU3RAZrYYym6x+Y2hq6Pa4qb
6qW8aV7KHzPDjA/SCZNF2GfjGI39n1mISQAlnA4LYIwbtG3/YOrKz0yDm2hFvzzSmbtMRpt5dAc6
3zEc38F8umiJJC5w9G69ah3Tf8vmHM9zl3kK0SsMsNcEDGMMno0uAlDbR2it7xayWIKTpvVMwPUv
z+bcmZq87xTd4byKsWz9GIUn10r+W8lIMQXpxYmTcjTQoshU7xREyaECjOO3y1/6tKUAddznLUC3
S6gMYd3t1PCFwHfLq7XbHj4++7/fuv9x38Fj+IFRLP/zL/z5Df3rhe961eSP/3lMY/zvX+Pf+b+/
8/lv/GfvvxVpmf6qpr/16S/hg/8c2H6tXj/9YZFUfoWuiveiv38v66j6GABfcfzN/9cf/tf7x6c8
9tn7v//xltYJ0gL37y4IL/7x549GNOYIafjv44//82fXrzH+2tIP/Olvv7+WFVCcqtT/CYQ2Oroo
o5yqIxNT+z7+SJX8n4KpgklNfvwIbmmSQnRh/Fv0n1yAKd7QhSAUQBvclDKtP35G1X+CqUISQzO4
pEJDGff/fLFPW/PXVv1XgmbfFNDY8t//+Hx4hUZVZhhs/I8QXBNscvcH1qtNk1fOwcj2na+aqjJX
epgbYTyJR5deRqVieGgnOFRo/XMawJSK56PF/nNOf2cOE+duYIVaa2PnV4Ck2JBFACnPJaE/P0zj
MgG1x1WDcyyR1KZZpYym3DUUxTgETbDQ8hLZkM7UOLVbEJxcns3nm/kxlEGAtpYU6FtCpgZMy/Sa
AuysHQTZl8DiwzMxG4A7L49yYkKGKqmqcchS6OpU0U2gZyVXqa4d8rI3s1xFXyKY0UsYy2BmpAla
bJyQrnIhma5xwoCZnrj3eRVkoh8SeQh2zsoHh8EbmvDip9CiDxBrUS3jPU5MlC00G6X6GYdiwlz3
MTglkJsR3NDBGTH1jHreOINDY3kQfAm/IrbcLRDy73KR9GaD/2lLYmdXZB2ha2Nm4l8Pvn489BeP
L44DsCy0yqFzUGpTs4fSoTPZRW1MMP31ZH+Z3tR1HbI2RidhSJ/1Rjjghl8YVE9XSlWjcBmjKnCl
yLIrth//GFO3GEDR5cRXnarF4Csdf+GPf3vhd//4LT8x+Nsf//jxt/76s677Evv5Mdhf4x597NG4
bqk1f36bj+/xx5//+EqsE39+TDd04IY8/UWnv3s0+h/jAKO0unxVPvt2f64x/o9zXVM5mZa8UiMi
rRd58tBKuvc52/l1/O54qzCubcBpZk7NhMnry3DaxK3oQJ3OQYZQPpOr9pXt2FpAxKN6rtA5tx41
I+sN34Lk6wqYU3k7J4H91fjgnZKYKeWQ7FOnII689/Ro6DznMCCrENKbSkVGOfx5eUEnufk/png0
yhSIEotC6FkX6YdoE92C53qNLlcb3CcWWbv2nAn4nN0ZBzM4IRrVmME41afb58shJiD24Yem1K0o
pGtGcNAq5myMxBvAv4DWAy3/BjKm3r48z1MjU4L+A5CwETzUk+xwh/7gQLJOHghXrgCGAXVCsPII
dHor/p6W4El06U3D/M3lYSdR+x8zhmcAu84xc3Wa2O1UNQFDBeeHwtZXKnDCI4858pcWXxYQmulu
f2M8XSMaYTCyKptiMgM0e/MyqsPncuGshOUviu3IiW08NQt1UawyPrOuXw2rgav413gTHzYKhk7K
UOMHEVc2GlOtOJ7J/564hIgTKLYOxGHSENM3S1WzXPYeGcmvERQREFxZ1cOwztb90reUl2bRbmLb
v62s0IY61sz8Pgphn63659EnE2S9cD20ODqHJu2o2dGGmUIEgNXqBClRor5UbnDrqeglUEn7GPHk
Tm2VNzctXlyuu2bkgYKkdfFPjavvmoYZZhuhMVLNsyfFRfdoEbV3NPX8hV6gmx9dEcuw74ipd1xY
vGKvMQF3lAeqk0UVetdK0Kw73q81aoAMOjIAXe4R/uMwlGZMtBu/ZGzm2T6xw5+Wf7xZRz6jG4Vp
4yu1csihtlYj/iQkWVw+tTr98nTiYmoEXoEqNVySiVvieQ6IyZwkeoYASYUu1CZ8YnWJXkE/AK2Q
R0Aw1Tc3Q50/4cCt8Lyil6BFfyD6YM3MJbXlNPo2QGO+OQhQvQ00/pGAbWfhCw4CPa9ZYdCXAhTN
IQdjaWwcaEPoVUJjZeHxEO0BRNwHcoQve9CAaltGrboKExsNntWyJV13RcHLYjYQFzOhyZOtiBo9
9J7UlkPiphZYXNC6oPTYkrj7CaPwTr18lYHOpqBDa0KHtrUByroC3T8uCMfzUZFwkej0eogzqH8W
qIW1qWZBNwzzKbx95rqOCU74+7z0wWyRog1cAQC1yoC/COP+uxI34GUTVb/woxbdoEWAWDqAIgLL
banxeynrB43pLwWa8rbBAGhR4VHFIjQvVkVRP5ax2po9EI4/HYfO2rwTu2lIVdM5Bb0h4VOsb4AE
ZJKFinroQOqyGaB8NX49O/8WbxxtQddzTsGXhxKuOUM0QDWBIA6NmZ9PaJxJX2mzkB10D/3sdbFh
qgSAxP97WCds2+dxpk4kOsrAPMNycajyu7ZHJ+APEs9Uc74+x5DHVFWJOoKUgovpXCIANoe6dvDo
GyZwC2DBfDDusamrFtR2L8nq7yUSP+akgoUST6MGHwP93Z/Xrm5B7BTmXDlwtOamaIZqM1sMPy/f
7y8mBJPCzWaCIeKQdNrc0UdBxl2/Uw+GxEEQP0o2ly8+cQQ+jTAeySMj5dOxRSU31EOS5sYyi7pi
2bhSoHGZkhl7OBr8Tw/COBkQPWo6eOwgTTY5bYNX1MZg1MahaEHtZXRXkDbYDDS6c7umtLgLnoEc
NEmXV/Dk/AQUrClOOfpQJ+6LWtScR0gjH7ShW5EY5EQAduuOv748zKmNApQblGASfYVfVN99CHZl
nmzVQySbhQdGHb2dSwZ+8eCxfGibogY0NgkaaiczibuYIDcj5cFIop3WombshpangdILDx7t5qTZ
Tu3W8XCTgxFxmVU0U7FwDZ7vKAZ3Vc3UJyqID+YE+qTnIG9o0ch8eSFP7ZfUsZQItpGmmILH0dya
cFC5uc+uli5IqC3ikabNnwk5x6M2PYo6giBc4DGpNTUWZRuKKvdU9VChaW7UqKmXyqqa1bz96oFh
z+DBMvh5Kt7pL07lmCzWaUwPTmjmvzxvgUbzBaSErfwteC4WEPi+HaxsYayoiZaRmczrBz7hyyxV
WF+Kp4SxDxf76G6HUEbRQBuoHnw42UvIVGyEM6BxS8Dn0txwpfMA/BQlF2bhpL1VkGzTBM1GRas+
Q68TUrhW0ccg+kqXIA+4SZ3mwBCSF+mwREiwcfxKMUto1pg1kXiZQ8QHPEMnPEOOTCuzuU37ku0Z
F1NDgo+rGhz0qf0oHbX0cgGHUk+C754fPyWyk7bjJxq4E7o55/nUjTYY2relRhmSipPrBt9Wr8Oq
cA7lgl5RSy5RThjWiqUAO2gTm70rNuRzLh/+k4/Y8aCTS9f1UaQqbDAOINqw0dZt1e+O/QaG1iVs
/4zJOnXTjseaPGA5SO8SFiFpypTvDKxltdg47G8iIP54Jo9HGZf56Ay2ddaQKCvHZVSXch3ZarPM
ftRLvozWoR3QpXM9Fyuf3DkD6WgYY10gLfh5SHdQYzTBNc4B6c2Nm6Q3SHEuL2/UibWjeDZhcFWG
EHXqqEWV7NG6TlTA0MlByf1bEGJuObo5/v+GGW/E0eJxDyRbmucDwxhta8BJBf0VQSX38iAnrhXT
NITaKrw0TZ/2deduFauCxAycUSCRc6tmzftkoxjhUwa6pstjfSRFJiaJoRyAEFvnmgGP7fOMUt6p
jgGSnUOZX7dV9Ai2ZUja+YuSDGbCwReSIRrl4aJAu3ZGgmvSvAyaWBTlt6J9JDVCHLDbKLAvdcat
Apw0jtOBYueNQpZLls8GOg/8MF20bbmPyaub92YLiwX2WQSPbOU5MIM+cDhuaft+vHDcpyZVl5Am
smhKzAoctmictDRv2IpGM730tspB9J30t06YLqmm2EEU34Iq1NV86MdF14ZX37dBYAkw+wELZWax
t0qVAN3xit0JtF2o9TKKw4WTg8cBjKhxkh+0qvtOMxh/HRSfxRzKcQI5+rhwn1Z4YkLUvgwyMjRo
+XxA/AvXlCwwvi2tILa7hduazUu2mpMKPjMqvDqO+ya/ZE9QquS11hMF19yB6p1VjhRPaFhXwTdo
l5sCfEYmyLZ/w4YxQxiaxB1UyZesZuFESdSyfgxL3VtZMDAIgo8lnBNVOGFR2FjH0jW81nBgJ6YS
xJVuis4mVDP6NXBdEGKaQ2+duoTHI0zMJFZUBWNvR5FmB1Sl23sFKL2NNRyLxeUbeGIgDj9Ejo4P
rt+UXIB1oOJHB696gDzjgoI5iKr5RhUPKri2/vZISEwYkiA2ghM0zT51eqZ1jR/SQwzFiMRYI011
ZSiRDd3fGavykf2cWBVNVVFpgluArO9U+0vKCixFOuLmMsw2RNefuzbdZYO6B9FNaQaO/phmN2km
F1lv/GhpfAiLFasMm4OYj/cS6QFQZFHPdpm6pCCXZRxdwysSHRDjmTm/K+NqoRvQoh6KTcp/DTLa
VPV9OFwJsPaXAZjXwBubpcWCeoAdwClpIKAUp5CBY3aj1FjnzAopXRBQcugQsvCbdyUsbAK2Ql3G
3szDfmKLx4romC8GrBPF1c82lrqxHteUOIdIKw6iiK20QuuXrjnfwTPdzQR1J67GWH1DeRe5dkQm
k8H6ys8zofXOQenq2yAuVpqfzoT2Jx5bgSwXzpEqxmLU5D2XaRrxPGui555yO0rDVZ5GKF/WM+f1
RHx1PMy0ZOE0ARWiT7RDpir2oP5gdF97i7jJzNZ4vHw1TiyapEgacLiXOuoTk6xdU+QRYQWcIg3Y
FF1bB8GM639iyVCq5AbDqnFszeSZ9YceuiFtEj4bxs0g0AXxGDZzCfMTxwwBLypKMI2CGtOeHeFy
VVQFxtAR2xz8rdx2z/I62ZZ2a0N0YcUW1AxvZlNWJ7bp07Dj1zryiXoKmdM+ZAQBffIYOvJZ8SF5
3ufPfdwKs0Ichlxk9sr1ITB5rjpm1evMDj3/ltXprub6Atz4e6Vkd+BxWfI4B/UHJ42ZyXapqdU+
hZw6NBLA/k4TE5/06GqGSZvnSo8XwCmix0K5JhHd6wIkyQ5cgxL+SYTSLVgUoUPhgLs8J+G+pOq1
3w1AmMoUl5D8TAP5bUiqO6dxbiLR3DOkGMFJ6Q0mKD4bK80y4KJK4i1atVwNTZHZWQNJOUhZYXkd
UM6xgm0uH8OPBoKJ3cQG0jFvBvEuPDKf19Jp0xIjqcpBIG+MoAv0MNR90kn7UjXhBh4SNBpZ6Nt1
79BdTYInPwL7X0vAidktQ48+9yX4thsjuoLk/RVg+E+xItclNGJ03dsZnZAWmgiutBbq8b2SgrqO
pwgP9Xt98BaSNClA9fEqlMoTN5Jflyf3AXP/PDlKADsCMbUAWBWJk8nkMkATYqKQg8yKnc/cjW+A
hzdNPauizipq3PeYpj7EwVtxL8oK+wAC70XNO2w1uW1RggXDdvoQU+PK9VtnwYQRjcoM/iasDVDh
9VuDQOJGh021wY0Eqsqwu0kjb65F5sQ9Q8kWAAfJkaj4mgPMytCvHRk8pwtnD31xkCWTV+3Zs7X7
6NdghY/qq3yNb/52EZWST8NOli8MoUVEwGj+zHHuQmhlZIqxoZ2xurxNJyyVjrKmkLBVuvjiJXhq
A9QL1emB6NtEjczAfQ6rGVP1Abf/fBQwF0DmJBwS/Hf6IrouYX1X6sGzo7e7VPMehY57VwltFwTI
05GcraokBYdT86xW2b53FCQ2aLxR0ZcPFWdIxA16+A1yMGhIyGwlym9q0rj4FSDxZFquW509XV6W
D4T1l688flVucANpxXHdjswcy9qgAKIFX3lPrxCWbAPbsQmS8/ZggRRtFT/AFZ15aD9csi+DGkBq
jV48oF0Te+AlbhKz1jAO+guxGML1Yd3c5hakChbRIbqO7tGgvndv8pls3KnoAa71X+OOucijycag
6TZ0D2etCzlkD8D2WPxS/U0BptoueU3YjyoCdjSkd0Dr3jZJuJaeg87jGb/pVPbl09eYOBoh9Moh
wCANRPR2sYG5X/CNv3Mf0w0FD9VspDbeoOlqC1VF8CLHQsLUQR4q0Kt2WckO9C7biHdQ0EMhEqVZ
qKksfwNBgPssVETdRAigCaYxDDSESOQyhvu8giz61l/FH7OajQTHWOjLrJBpR/0KDugXLB6Ral10
A/ayWbpgIKtAEGxBmydFq4XYOtco3i5nrsrozFwacRo76SJuDIiiHSAfslBQ+RnWxVau9GV4M1fU
PuG46SNYccxMf8ASPh9UyJUKYLEwubYE1qpszShaXJ7NR17xy2yEgMIIBThSnV781lXA6KUPzqHq
QsMCmc5gUhDNFrpAG6C8icBvnzH/mxbXa5+6V6QYCgv+PWyCwa56Cjb3WBidGfXdo9ro70zJK3CK
84eU+QsD/B+LLEEwBJL/vdIbIDYmOxH04Lb2xbeqaG1P8ztwzeTPdVc9gnsoNPtM3fYCfOnx8Fhl
UbbQG/Tstlm7kRRkRH6M4nHqaboNM4aOqiZ40zsZ2kmQP1M63IB081Z1aLpUew4hCNVH06wU91lQ
fU9opdjGAAJ71fUfJPNfvaa/qr3mpuwycKUWN14QzrjeX91HRpAXRLILSEgEFJM7Xii5U/Z6Tg6N
X28RvP4sFW3Xxc6uBk45QGQ3Ex+NpuvzdmI87CPeOA78zDS7FmdapjUVIQc99170wHl1S/WWFQaA
3G23HQN0k1Yzrs8JQ4ZQGNBLpMkRB2pTXGQS6a5MfTEcEm1YxyE6z4w+MsxAgh1wCO5TWV97DoDr
rdY3JqQpoQ/T2qWcozg65bmIo6M8/vzIrLchtJzcGs9uEqIXpU7tuCiuMu2ubufgmae8iOORJg/X
ANEvp4Wa0aGuoVGZmA0Y1kNPsy/fza+YpNGGojSFWiJnKNNPwqoIbQypYiQBMELlIVumK8Nqlzq0
xBHp2K49F5FO4P8fuTxd4NQguQX3XEypCqOogU4UH99F5NCRjoxhEFguTbR3/miFAfKoyCstqFBt
SsStDou9GWt00t4BeQbPE1nbL6F3FqDOCPYpFNXJz8wYSalngu6TLof4a4Rp1D0U0H/yiz54pi/6
nbtmW7mEREFs8ttyKe/c22gN8uAtdGPmYp8PPtDPNxOZICg5MQCEobYwjV81EGSHWYPN9CHOaAXM
f6rd8jYS5TV3ilvZgM6mlwgGK5DwIoVSqlY24k5CUKbzgL+kCnuK4nwPcOE3iEuXK1q7By9AMS1j
3m5oxVvZN88gkslNKl3k7gkE02D12JpEyhPk8yoLlZ7YjMNCBSOIY4c6dAbbZqgXIGUDf/EAFTAY
jdQqB90f7+3WBdeDx5s9J1ACYfpNPRCAVtzbOJHIZznBqjRAkzjUSr8Ihza5Ym2VXTVdLuyuhMCL
p7VXtE+ecuE8JRl70hq5IloHXtDSqSyILfmQTQL2p3S0pQZpRDMO2A6u2VWdub8kNPm6sL+uA8Qf
UHR4pBS2sm+9BhHQcK3o5X3pGXch877RGDz6srtxi3hPPbSq92GL06sKiCBCCaID+gWk++xX7hlg
Mh+1HMC4D/G6lIDMPQDLVtvZBY1/gk0K9I5B/ewoFFxyLtR5k+7G64N7p4tXImliM5LKvirlrYd8
uwD/q0mN9qGu220exreEl9d+PqzA/bdQGh3hOKQVRD6Abz2O3o2uXMHmg+K4SL4h9N22dbByS6Aq
C0kSMI93kKCJ2dZv9R8yh+CkK8M3D8rrba8/DBCS8IR3U3khWCsGQJ+6sNgYQ/tYdsMy1aLXMCCF
OeSI26HSmZvKUL0qSbtDDxoAf2CUD7IGImSht3Nc3bNrPwATKTRfTLy/AeZZPkJ05A5aC8tIZW8g
FMZDm8XXUGyDd0icXRNB4Fl1U2ZV+vC/nH3XcuM8GuUTsYokmHDLqGQ5S7ZvWG53N5gzSBBPv4e9
uzW2rDJr5nb+HkMAEb5wwqbI2hxS7gIC+DJ3RUffE1gT+sbEw0ZWQTFPQA/lwoAjWY2v1zgHCDBs
59w4jmX7e7I0+NDBndXlgLS6zsDvpb5I7itgEqJVnA9TZEP8xe375gTrtdeyQE1gIuoxId2BNUZU
ota7MY34CTbKN4YlbrtpogB9JfcGbUhYxMpNNha4rlQb5i4cvhJ1ZGgOR/VT2dOhAmpWlDewJ/3Q
i+rDgdqjq1JlOwh+ENK+6/KZuwpIJ3DPgv+OKQ8dwAdQD579Zi5eE7123K5H6VXMFNmKKh91BUxl
29oDGwuv13R8lj04WhaO4ZAXpZ8NqPfMVePD0ivEcdxbQw5RqewMVxSooZcdvEEVeqRETr5BWLqN
h/qpbeBQpDUEPTItCSoAqj175BRQOTjqiJKeG0WJypncTiq9b1kPmxdtA/etXPabqupvnL61vM6E
SCTKwYuyNvlNGtA9NPmq0Pq2qpQD1eB4WIzhqMK8jw3vVtl/QMjYJ6L7C+DiprfiPbxm4fSUQEDe
oL4sHPi+4mYyIIzV9/TAlOxsST3sHA3Fbgi82TAUbCoo0DRMOSq9sjjfIQ5LlfwRRZiNY813Ek6v
IxNYDGVjDOlzjavNrQ0ZFo0SwQ7oteoYIrRpgCITg+9Pcern6ldb5HeFboYtpD41gFk9Cda+r9XN
zTjJl24mB8htwxgD8nkorWobVotIYGU4qSK7is8cYCAP6dgfaL0+kdjYWXa2GSztPs7JYwZ0YJig
IYILoWq3McSsYUMKRKDksJuw2l66CYyZ9o6V/yYa7MqAQ4Dxu2U5f3Ta3vVsQrNrtnr8z1PuAxxb
bfORweuj6orAWaCo0B6BGSGcHSPDjnMfbk0M0NIOPn+pfBAlgcAKZWfNgC8jIWc4NXYujmwT0rHF
arUq29UN3ABgqObAN9dsfaEmbGeorRHCgCxx1RihMx7W49zNL4TBSQh2Mi6zM+KWDklDpo0fdKaL
+A1aiQq7lU0VcNnY2xIsBDe24bOhEFw9uQq0fF8+zXn3ZFp8XHmAv7/wX0PF5b9/itFKS44M0Fd5
6rExeyFcBQ3Vn8Mm8j1BI4AFLeVuUMjUb+HoXJddQgmcO5Oyh3S1ArOTIVa205i9slx/bbr8rVT4
OyKvsNR1ErSGAds+e2fEaVjaWoEiYvqLGNMNZfk7INO3xlxCtmEUz+Zcw5qZz5ssOZBatEEhkyMk
kTa6MLug0Kjq4ybC18DGcgGrWgmPrgTaSCY0hIIA9yAsvNTyzODMZFOEDmfnbfSHbR/l0XzLfRlU
QRquJZ9Xglzkg+gSGnSpzX0DEw1aotUqT8+gbtzqZrdPhjqCQMkK6GDJgC7iIqpTLA36nEvcdxHk
5r2YWee0+TnrsyMb5o8UQhyJ2t3FWbdrsb+TAaJvGqhWP2+T7ztRpQQAQcAdAXUEhu7rTkQhd5A2
bLnPij2+doKeIU/7/vMQ11YQW3GBOti6iSTw6xCsgjWnyafizJsEJmi5u6jpquNa+nUl70E8CdYb
8kugAS/piM3EJl7C9RklkGbr/EmDPAIg+WDuGFw2qgjIKa+K/gfUCyUmwjAwGGxNvdyKZtWXrZEl
xRmVzF1ZOx/9pJ5/Xr6rX+jTEBd3RdIS4JMsXTmp8fBQ1ECEmWX08xBXvxBoofj8oJOal0G5UAXc
bR2Wn3UgoQ6VY8F6piO7oTNefh7o6lxsgwCKoqJ7dYmNqyx4FRbwHT3HADb2delSOMH9PMS1dBHQ
J1TCULwHRfay1162PbzdGyM/D6EWoge1MzMIzFtu+6S66kb53a+coGvJFF49pKjm0i1AQ+Lr/m4G
cyakHJSTkpmNF8Pf24S72qy3R3s0IEGISJPVbDur6rypTagDSgMWqKIv4Xes3sJ04EPqKl6ifC85
efx5Na4tOIogaEfaaOR+q2uhWaiNSYMv2wPg6g4wXEdbiz//PMi/dPHy8vo8ykXJIbOYkrImzs8V
CBBeNiAoMPL6F82B2IDpyKkU5Cmz+CExuQa6n/Oat8W7wwUMprv7rJgABDJ5iS4RAJugPX8YPdmA
AZB5Qo0V2JFWv0sAzd00g/qlcPQ30uSVl0s4SCfqHapWwFPG2UtLjQ7m6NU9QdXNLUQecqLdO4MN
010bwWT1kGewJFYkeLfDyDT8dfKotfa50pW3tmrNgDtG7lLCHnqb3k0KYAl8fslr5dfKemFDfF8u
B15dAJeDib0Ucz+9/tJUU9HUKDA4TuNJDiwxcE7psKZd/r0IhhoYBvj/w1xcHBYMwwjt0vxsJ36a
/zZaE1CKqKqep+SQja8/z+ka6BblbRO5vWWj1n0J7rU0krBByZUTPJKH2iW6q0cy1PwihJWZdeA+
NOcD+RftHa98RR/SXxn/SgV8YT4t1wpqxKjBfV1Urk7oFLEJx94ffXIoA22f+BQGE5o33Q7Pax3x
a6+NRVBdXLCqjnNZJJqgE1HqFUfBmMDFXX9woGSVZVUYQ0Tv55ldO8K4xhaQ10K7vgRi1B0TVm+S
/DyBTjZpB1KuNOq+E52BqcQNZqDWBRQZsFZfl26ulVEqAhXDdHaTJ+EbQb4rbmH+6FV/FRMLmOzV
jXm3Rv77voQLB8LR0BbB8waY8ddhWQeXDvyL+JRL24P65aGy6oDhcPJ6TdzmyqPwdSz961igcIFM
oqJUyabkwRq0fSzo/TCpQ9To8aYfAVuYLal6rVg8rcs09bJWBg00OnwFptNrT8b3Bxc/B2BMHd0+
BzSTixWfkkzqbarop6lzjV3zZIcgHfmOr0Vd4ZZPxKvDebN2RK4NCtb+UhVH5e3bRppsWzbApMYw
MFWOg0hhxd3skrZYeeOvNFE1/HEVvWWg78ElvXgP4SOChe3mBQuZv9cO+FRTDbOX+Akqts5L7ILK
AImeCA5yPx+Uqx/Z0sBABhEZ+JhL/VFtQuG0MCd6qki1zdQk0mGGK2vnJhb2pis1yAAX9bmWFRCL
aOR0RaG6XEP2BdvVtQxP/97y0AACw8YGGAwJ2GXnjzhdLQBWoaf4pjsgU36Hqe8RphqesqkO8Q4O
Q9HoVScjpIF2fxc/tofhXbtp3tZ7kP9U1r6+N4DTOwBmA1KjG98a8Xo80xkVOOc07ZqDsasf2od2
1zyKzQdM+eC1HEG1WBxRSw9X7X6Wc/XT0BeRQVnLBL7JGBriRr546qNhgwJfkGzaR8XPVzbAP5HC
n0a7aEjYOQMwr56dE5+VKE7NHSmd3s/qMr4RBuQj7KU4ofYQc51KVE9Bt/jd0VS+AoVUQ4pw+AsP
hfHgECaCSmPP8IMAktdo5a3dURVZbunsoIlihabClI2VQD5XOsraQ3blmIJK52hAEaomroaLSXS9
XVCOjXUaYTzFozIqzurv8qCHtT9tyGO7maNkJf6/9gJ8GXMJJT5FJLj/eBoLjNmF1n23rUJiw27d
m+/KLfM6D9jqIlIfoKcd/Hxk/+kkXn6xz5O9uCuccVJ7rbDskxGhDLFrb+jRuDNc1H2fQZwNiAd7
yL0TiFvFJ7ii92v525VaAi6p/6y2pX6dOW0LkGYRH55McD/gdHRLjzXwDx7IQf68qdbslVY+7mUu
nBUI81F2s0+SHRlkGHpbwsBd264s6/dgaCEuEjyu4GPgabsIhro8NVIgfpc9lNyx90Z3bWymMphO
dN9GdlAUbvU+EW/BDA43oEFtYDmMJ/7nn/GPV3D5dT//jIsIFMiiTtE7/IzBVz3UEn10zrd21OJx
W7tpvkdJGgWV1gB+xgBY4JKmZFU6bdLKVk4E+Y3bS/1eTOrm5/lc+Xifx/hnsvbplMy6WTG4KNFT
Wf8ZypcKPEpUF38e48qzASEENMdQBdIR8V2cfpp31Inb0TnVXWgUR8mzfWE8Fa0C4viaGMKVAAxj
AQEOUaIlVb7YJcXQwEYKFq+nsRuFJ3jmI7qGuo1h+s5EV8LYq4v3abCLvZCaotOceXBOw2D70zDv
ul55t8dVEZS1cZb//ukjaRkqlB3AjacCuSbEd6Okexawtf75M/2LiS+2NhIrVYWtF0W96bIp3XAH
miACgNjJUyEMZO+Lx/QGrcTymQYApXrgvtR3CB5921c2TjDi+TMi/Tjt1+7uqx/x0w9ZXuBP8x0G
GY+tkoC8Vv9hkBpW4atgDU+amq08TFd35qeBLnZLbjBDm1BBPpkVLg7Ggn5gvkVOpZ6EnK9AqY3l
3v22vhB9gi0Z4BTfmv4jncyhmvAZVQegn6GO/ZImv21bDVW4K5cc9hQD7OPVOPutpiOSTEXfWSkI
QZJBK9Uw5ZtQ8k1NyFZ2cAfIiT74WoLWZqHkf/TRTGAahsStHT4KVgFryxRt08IlBD7QxQaJUtB3
abtXi/jeVutj3SU7dHBuypQ+GLCBhaoBgUcwqFHQoK/PiaHPnhzt88+b7PvjRBBFL8EjYjYVSM2L
DKkbOIPWSzXhcZKh7iUerJ2i1JtDEqjnNWScvnzAL0t+MdrFTmpSfSxhK72MNgX90XxUPYgh3Itz
/8aCHNIl8UfxdxHb0d3UR3GmeFO2aznK95oFrnEDpWiUVO1Fyuzrbs4NhWi1YiExQmGwFMqbmvB7
lOAD0UBEA7nUg83b6OdlXv7ml3kDmOdADw/7zLpS4R9awJRZrOZnQ/YqwB18V3F5Svr4TqKnnirq
EGDfZ15rGWu3/bWIlaJ2jHooIENAZFzcVv2QomdcQ61kqVqM+aG6y6yHeCdZpOg+D5Y3M0OGwCla
er4kr0q+JfA06V0G+ZjJXZNXuIIJxVp8+j0X8bqwynZI017DteZEhjfe9VEdsZuFXQC/cg/yJP0K
DPXafU3RzwHcZuHNXFYBOBk19AM11G0s9gve8HuUtHKPd2xlnGtZECLq/wx0sb1Bk6vq3MZnTg7s
HbI879V24frW95YCyIHbv2RH8T49qmdsgrV1vTrJJSsGXAoagJclYpS9WTYluM3iot31reOxMoM7
+lrte2WYS3EsycfOzLQuP7d6H7B2+N3ACa5v5rXe4rVgi6JZpBqo9+noEH49paStdK3q0ZJIYDfs
Au0BCI3Dwp+P5dXJLJgvUJDQgbt8YQfgQWLijMoJ+VDrlzGM5wYxPtbm6kjXnlA0uoD2ws7H1XNx
6XBIlHK7K5TTPL2nTunN9onILJqyNSnIq1P6z0DORbIh5JBALBdqVzqLN5ojHmQPyLs2/dcrpy/C
G9QyKcp6qPp//TzOTKYOlN74NNnotgPBk9iPonn++fN8v6m/DnLxNhUy4ykz8+IM7T3k2hqcqR4l
IBx2g+oKLUIdjb6fR7zSaMGQkHVAbkyQ2VyWeFtQTsyubUHgcp17FOctd7FizlHjtXfm0XAhxu6V
t9DSWc0Sv++QryNfBK9E2kNpJsQ8ZQh9Zt+KgMB42yJ9m+5pYEe67kPSC2gZlHdW5vz9qIEwAy0E
9Ls1JDaXR61MG07wBKmn2YMlofSWCMZHwBVqu9nvqFds1FWBomuzNbC8OiDyOBWXBCUL9ruJZgJ/
WGsmCkT7eqHZCDMomvefZ3dtIIsC143GsIH26XJePsWu6OFCn4gl7FzW/R7+b4HKlG3c16HajsHP
Q30/egsv6T9DLT/l01BpSRUgbbh2qutjCZ7DyN3SXtNd+B4iL4OA/wn8qIOe28W92OQ2l3oj6MlO
Gy8BJbtQfxF6J2XjG/ma98r1GeHe+n9Mq4sD6HBqcZJj8SbHad2k0/6wju+QYq2E4leKQ18pXRez
YugFjwVH2puAV/ehuGKLAhuKpiF7NgD9cwExbG/l8zS4a9Hgtf2BKBBRPbSlviuwdgICtlkLppzk
TWTrKI1ridtVtidqayW3v1I8hqgUdpyDahD2ySUvBBSOJOtaS4HWYwB1GoRd8eQpwehJj2LgDAbl
a9PTvyc5X8dc7thPm7Jp8epQPaOL8tjRvNVCwyP7fI6sLWCwpnT7cBEhSXas9xBv9+fsbY18dHWF
P8364unL80bJqIlfUPLOQxHFB+fsELc7DlTQf38AP63vv7X4NFcSg+sAFwOKwkbuFqPlWnnjWez1
51HWPuO/guOnYVQBRJ9lYhiYs/1Lmcgm3Sle6om/FqgpcmW8lfX7x4H7NBxru4lVBYYzaOy10680
+ZOA9GitNlXWBro4hBpLYg5TTIpEgd72nYtqaQAlv/pQgAEbjoHptbfzRgeiIl3J+6+9QJ8/3MXb
R1lix6JaUpR/TMGY3nQt3f782a5dnCh5oYFsUBMUpou7zLIaaA6OHT0143lW8ZC2wk36NDQU32TN
yoSuXZwAcqGlagB8YV8G42NLUrtCgeuU6flty6ybVtdzGNqO/8M4KOGDDw7JGhOIpK+nu7BtpDZx
q52S2oEK6AS8wTtmupK9XtsYFIoPi+6OBZHaixPMgIQZZUqdE5V7fYCDJ92RlO2AGF4Jv64FfJ8G
ohdRJWjWtZHri0YYHW2vkEAWo4fxnhXJfW9qW5NVIVx2vZ83xpVvhcYsROyXeO879yPnfeOYGc/O
vDW8BIbzMLFIzVU+xNowF7mhbsS5QOOQnriXvs9/2Qbi1jftjdOgEyDgGoXDFT+sRZVXDtaXuV3s
j9lpBkVUhJxM60HMs6vJtRGupPNo+H5avouzu7x1VbbQAo0bels9oYDklV7upakL/emo9tfftCsr
CfQiROQAwFr0NC8mlYGx0RZW6Zy03IwgKQdzKWXLprXCyZW1gzzjAlkjSAnQv/l6tjT8VX1u+/ys
wNquTbwqSVa2+5Vztaj1o1sOtalFOfHrCIleMkja1PHJGIsbYsPASiuFWxZaMJbm28+7fDmjXytQ
UAiHUjDwujrKfJfXnxpbtdRSlFbVnRnmuzSa8Oyvx/VXSiBQY4QgHprjqraUnL7Oqc5o004wij6l
UruF6EbitlYJUgFXjn1VBwBDt4FVqNEwVdta7x8BUgJBf+42nbAopMr4xtHqN7saJEhs+ml2psef
F+LKO/DlB17u12aEcko2kpMhN8QhKMYNgdDuoSiWWvoaCOPKhYZaEkA8FD0jKOpe7iH4dEuh1Kj7
RbnwVdSCxBkGstV50buGgsVD7VdRcU+3YEn6P8/zSmds0cX8z9gXF05iTAC8ARj7f9O6U7pjN0Ng
hc09W08hr+wu9JGBQIAYNdCJlz3HFOq7KoUT1imj4NIrdVv5epGPntay346ibDrNvq+gL5zzQvdt
K7ejeih/2zp7VTJ1DGoyPEw5v4dMYAB2Su4mTf2AZlLtrazJ96uDoM5tLepxACN9A8VUZmZDtMhc
WipTYHi9J9IQ4lW+GpZ3zQ5ovn3xslb0/n7KCYQikdyDlXoFv1sWLRRC5kE96WS6m7vmYOr42la2
oyn57x9qsN5AfwW+9oo+vt2p8NpKgX0FRs0p7mCr4hJQbjoYsf7XC4mOHqDxC8NdB/LjIiSwirkT
bBDQuvSbrRg9e1Pd1lGOpRQBiM3yxtggnVrZ0t+/3tJGRGlzqR5/R/0YspjrxgARpkLu2/LKLeoM
1LN5bXLXrogFowYbGyDHML+vdxgFUysF6xfszLBEDyh2yUE8kl8Lix+xAdAeD0W5GaC2xsI1cdYr
jw4OEaoiCOnAXLzsMacOzhEksbNzMpjboh0CyFasXErf9yNWkeJCQmSKeqS1rPKnfAJg0CYpc5Tu
oGPnZvlDRm0UEs7CXpNJvxYaAKqJVxo8afpdw1yB22DPVaC0oKwZSF+DCA08NKLpFXpaYQm6QeUy
n9z9D1vTQqkH99AiWAcDoi/zo/bMtdjs0d9B23TcJoAD75IQBFs/dnHdBmDcrQPfrl302JcL9Amh
+LdnT2hdUqNhiKlqkJewR28S4Wzr7qxXQcNfNTv4eZbXjgLKFks9GSoT6O18nWQxCHNA01E/VXp7
I8om9lTe7jsOPuDPA13bLUBOgi9iqiiTXMI8DELGSWRQHdS5DjNF0PYAX+5tz7JW7DWvzgjcUoRa
OiCb5sWhqxKFM1XlGCiW74qQ0J2d83fhVH9+nhDAcVcOGZ4AyAo6CPAg9H3xKgsNw9hIB0+5A71I
NPM/ciIMb3GKpD35qIsSsUD8TivruUvViJrTbWXom26QLzkf/vQNGPZ5pYWtVZwNRUXSpbqtTc7K
oB+qUd8DEhZatIsKjd9UErRuq9T3jTFtpk57s2I79vKJ35a5ekeU8t7hQwrOSru3R4gW8/JXkyJE
ovKRN+PNVJMgzlmkOvnrzBsYz6taHAA9+m6QAi06uw3KeHBckULds086v6L9E/ZNHRQZIJEp0Gpu
X3aPrGlPI5RGHzIHOtYmSTQUgUyoIllGZHH8AR0ColFOShv+0xpzM22I0Dbbms00YfDmKc9him6N
o3CBVfhlQPbfG3UZDSD+90V81wt2KLNcBqrZ6gcx94an5eJXwdVn0o1tFCdFaHcsKhzzKGwTNFlV
RnxE0F5m87lnyZPTFK0/a+Q48rZA19zYGxMNyVBtBaVQNFxKHlGne0Ygajp7dcuiVHKvsiHZJAlu
kpgnbt/NoWmj+54ozzJLn82p/9BydpOQ6gBCAOZlo8wGJspDQeSui82TUJLOtermHBOYfZfl1hrL
p1wbHphCH7PJPuIhCqkzg2qW6LuSFA9m4jwoc/texiD6lnYrvFmBK6ecOSQFJ6BtNSO9s+ap8hQ7
fak757kBSB/dJUACJXinTj/A2SkBLl9N4DmgTTT263Sy/cIu8NTQGZ1w24pdMbDTPDuhIzLwDNkt
YdpDzBTha1n6q+piGF2k0A2yphy6hvbwLnSQhg1pvFY1ULCSDS9Ty/2KCOGVefJq8WTX1Z0fw8sh
sJO0c2MmTvlUJh6xdIiZasSPkxlg0byGFlHj5EHBul8iT/yWprmfFDxIJ+NRS4uDDe4lKF0VlCxp
42m96VtZTf3OkvM+tRD3Fd2w0cB3TYUA+1nNAchVmRcvRPW6RZctZrG9TfoGTfdWA2ceBHGilaiX
p+bg6b3AUTEa07VSUIl1ZoKQq08eNZsWYqzmqTeSiHfxQTCIWQuufORq/Wr2MPyYSu1ed9osQDf0
95y30rcUh3oJdPjKNh9couJPVPj/g7ytMQ98fDMEZCH3eyBPAjKissUmFbgaZkR169xnMKvxYthF
uFU7HxWzesu5/ZToKoqZSpQpcCRvqrwFl9uE24jFwBU2zB1eoADve+IrwmIe02aMCXpyVEjyPM9G
7SMun32lRMnBtJuFmPK3AEUcfUdYDOusfcz6YZ80/S0uX3ClGXWlWWqgXcvbLJNaKJVaxwfGbVAr
Se5NVgUT8z5zE8O6o2N/GET5i9dRa6qlx8cEnPcUzMxWBYLIahPX6quoLR2/7K2HljKg77vkVDV8
VzvAqlvx4DbNrG/mxtyhNwrA+qDvu1yBgB4MyrQ6/8hH5xVfOPFwiW4SSFzAVKDG8YZoFtbgbLNU
9SgHm2ZeDAfsUSm9pIESp1Kgw5TLrWJnt6Dz/DZGHQ5rs3nUZ/VRNQCQ1wcdPNKZRa0NKuJA4QuS
jpMSSLt3AYTzdHTGgG7Mvc7JI27QA8y9NnBPvuO5tmXU3I7peBBa/8hF4Rvm8AZx/bBGQux1iXWn
GHMD3J49+5OcM7cj6k5nhu23Gb/NTTvkqnbAFoDusNU9ZpTt8U7FLr72raELXDWkH+GkKZ8VB7qn
lYRxp6XCyAz8cteo0z1gD39ym6CHJd8sUd6qg8Z91uHnm6mZ+EWpdpALyA9yZtRvDDAUtTnVcUsA
MaxJtTuoLU8DHvPH1IA+gOLwYqN0zRlSIYUr8ET5hA13sbQiqeijT3X+6jjyrhGG5hOrhJCgMt8C
D/nOLeWMqnHplyyDGEUPZ1GuzfegIbzwvCpdRRW6F/f9sw3VVJqVR30AtQQ45tAg8b7VJh44RQ7L
lPnDycDbnrINGN9bHOHt0Fi/7cn4TbLm2cqah6zPX9WxuxvsERdYRXZUgoLdkZc6Zw9Km3l1gkOY
VmB4q5O2H1GAGCWy7rxoy6Ayp6iNy4AK9UbalnSJmZzwaB6ZY5wKHKvYQbsgwX0aadJ5KnF5B1U6
g8BhbjtcshCBLeAA2707ifFbFOUNLD02miwZxBb6JqiFeps16QlMc1/U899q4YpBFOdeH8Bwtwfd
hSfxS+NA5qg0LA73R1xmMnVmFzzYey3Nb5WhTv04BiBrUNhmTqQTJHqrRHywb5uGOlGB8tEBFPLX
th3fQRAb3BqilVTPU3cYzNTrQaZ3FaDB3UydSzdz5B7guY2lUD/Gj4F1D5I041DZ1UthTVsZ011D
Zi9JorHjURzzm2nE7kL++KLG6p0Z964zjkcIy6ExDfMzhe+gBxQxwsK5k6jTJwqktsfxgfJuL0Yc
ZTpAB29s7wcF0ULt/Mps86lsFRwMVFikUgIaXL7otFMCWDhRtNT7E7r+XjNUL2MdbzLF8UezuW8z
ZT+MYyCtKjR6RPEQviWO3AHUfa9RFjLIZfQZ0FwwLkzsN5pQrxzUfYtqAN6A3eQkW5lN3uhMx4Ip
H+jFRQo0Jog4W216RKqJf2p4g1EEaBVt7PK5MFE0IhLyKH2Yt/ExpgZeB9ujo9gIUrzWhfAzFVc7
3szYmiHUPUEL6dCNfqsM0Hc04K0bB0Z6m9RHAxpsw61CXxhu4jnZIqb2EbSEULMKRvxgNjXeqD5p
TN8MPUQ3LBlYNeReRgFFWsVNLN2D2Y5bqfdj3YfM6F4V7Z4nRzNte7caYf0d288jl55q/O7y6SYB
cpGnDooLy/rDEWnqvaYZNra8b9CcGsh+wFGCUMx2knpkZtkmt02/0CDAYo6FR8ZsOxT2RhveDAPN
SCCHMmcKFVv1NCDUUto9FMm2QxBeVwn+VeNq4wAV8PxA7Ngn3ZOi7Iv01qRo6bVQh4Fqsdw57NHm
4EzSeKNT5OnFEDZAMTPE2QyGodKEdUWBRHB6y8hOtQ7DzO4Q+oDj+D7mptvJX6aqI46aN7IS0PHp
wmFOg2HAJo4dd1CVnaplUG3vX3j1MigJ9EVjt3Fqz4CihQ1DkxE7BKmTD8FLl9QhqJC5/Wyr/ly9
ShKK+txz0+MIY6H1EICcjsudgeHXFNvcEH6StD7k7GGDiduZHKoExpzZ79nUjra9s3iQQRBex9Xm
CL9vX+T0B9axEfCVEJ8R0KQpvXEAcINxzzCg8gPlBQrV53Y2Q93hf4e+uelT4jK6p/yvGRf+AI7U
NOGb5NKXhgziprkVkDjVHWiyATpYwprCQIuaAtDv2B7T8R5r6R73sw9tx01OJ69yhtts6Jb9JqV5
pyn6k9FBvs4kAQqCj6NFz4aGi98oIUmtbnLc4O4clxGHEmvByYFns28UyR4QAj8dEI2nhVfACVWU
cERtqo1RcF9wjG9AFb/hHiQE3CVTsNPIBtUXgk4GoglHG3xo4QSDfW+COUwK7qnq79a8IdWpI0M0
QrBE4ibg2h3FVdUuaRB0exTxJKWnNw+Ffd+O0NLOgGLDa9YNR6XeC/EU636WUZ+rzUbRdkK+D8kb
GXaWccTp5voQ2HU0C9SCSOwN1aPVAD6Aax+CFEGHn9RBBd1oGL7IS5tsWfyHZBva3OVj2Imbof6r
9b8RX3G+I+ZeF6Ur2s2UvmR948pK8w0t2WQxggI0T7IUDiXdFDaodSUdC5LO/kvn1IeTQzCOTyY/
wa8uBBWiYSNkymgwzpVrII3pOue+tR6Y81e3yF3FzVs46C5f0IutYdMa4jTY8VFz2s04G27dPugT
tETjX4had2Wc32rlHHb1n875RQYlrHi3i+sy4EW6a4EwqbrOn0cEfwmKDlkBgZckGCBfaB3bHJp8
UOtX2EsvYaUmeqw6tEMQH8V1A8iwHcWQYFBn7HBEbQba2GU9hqZsQw3/1hihCJhUgC8mHCGFhUAL
wUH8zPI8UId27xS7xHqL5ztuv3SFjErxiBIQbqkMhubZvm5EOIEt2yu1r7bJoa84jsJjKUd3VuTW
tupnEKijpmruOomEH+7kjh4qi1SH867ji8WCQ6woUrrq3A95QDvDHZQtvsixJOjUdfF9E2SMQHMm
d8EKczMoo+t15aXWs1D+KtqzNqPerwHfqxnov0KDWz7P2Yc9HAqcORPgi0w9EilwEwsgBRASoleb
lK3bxDeJNbhVdyaZti3Sj175qFUrkPVvW8MlXe3bLtRy1WuyZ3VIw9ysXNXO/J4mQQfZLWH+lYkR
8rQPzHhydcQr43hQsldNvJGERx2C4vgD/F8AubFZC2tfV7v/Q9p5LDeObGn4iRABb7YEaOUdVdIG
IZVU8N7j6edDTUy0BDKEe3vWXa1kJtIc85vcuhCCRFkNUnMnK+1tJ96ayPRklvAme8oOBV9iwI1O
iN2BS1P061i4zkTEbbhhMvVZbR+QNr9Kxfg60fZ9hdwYSsSBOtoF7Ke6QiSmv1PV1u7LfO1z4kLp
XRqvoh5Ef+Qkyk1XH/r0vtFvsrZyGosATSexNrt1w61aVRlE+Lu+3cQpz4QUbmvXbrC7yJoSxaRk
JaabGjxXLWe0UUO71YOLcpIPaCe7Cxbaje/UiN8xStzvH2bxWefmOu6EFQBG24/CdQIyZHAR0hJt
UwV/2azH9jq2to37ST6+DfVw44ufgSysSgE/iIzbLst/q+G4hqoPP1uy24BLs1APXqwj7NKX2yxA
nKm2bIgNgq1yihUuyFIqDmUZb/K0snURdf0kcjSCwjZml9aDo5nI8cbJS5C5GzUrtv1YrC2UPgZT
2DQJklq9d0iouBHXgsJwXyyyttFMiScReRdQD5NMeY0c8UbDB3TlI7w9qslKUVLquePVqEvbDndz
cm/MJxvloCqBbVX+2u2fWlxJZDTXV25db4jKt2NIMB3HD1WEI2XiXUWuT7uT7J1CwH026Ai9/amy
bBVq1V6JwkvKUztpMNZVTx1S1Ha4mK/LjHMRdDvXFSIby5IVPfEb7I8vyzzbmkO/1iWcUZAlQ8Kk
2DdGuh9hynk16mdULRpJsofW5Aa87bL7XDVXZE4bX3spVdeRUutC7sqrpA6falW8LEqNNIOnSgvH
pwL/J88qNh3LkxM3iUGEJ1xyVwY5zPK42UqVfpUo6KyW1PAtJX/Oxeo6aoa1khBP+Rj9xvGt24tr
E10jIxiPg57ejgZQflKQyC2PtV8j4RV69qAagm2aT0JG1mIOz5JHhzMcJg0zQOcSNQUTKUDhVyzj
r6IPW8SAELNHFsocLEdSqnUrlqiJiY7Ik9bEj7JeoN5M+Us27UqNblIj3PeZcFmXl3oQO1HcrfNI
p2wFrS6Kr8wRVMegrVMQBI0xrvQivWqaAf01itBp73Tqu5y5W6FHZajJycXr2M5Hjglk7LwgQNHe
1FGwNYX6tAxPUVSpRH0m7XUtv6WDPCFGLkoh/PQJqQbqDqZ8o/m/okKxe+ulqB+r8F2P/Z0W/dYw
vsuF+sNzMVtzRf8GewCQVubebJRtO2TbVvWNq1xMDkOQvwq1/yswU3c/Jo12cF39MNbDhREMe5nH
YC+Xeb32s0n6vn4fSCCFnlJSo0Kq4ioJoq2uX1mlttb610yPCbnoN7rZtewZKy1oPiRsFPeGV66T
cDLumP6jSYFEtb32GnTALk4uhCJaVYZkqxELQmeaPWRHrbwWRM8ZBmkFee0WAWdFffPzozS8iGQr
kRS/xN1H4l8i4XfQ6nFr+dKm56Ql5S9f7+2yFVdtzOV5CJq7wjdXuaWtEkGkbqDnTk0kr1rNdizi
x9o3LtP4okPT3wjtUAcRoaq42L8Jyr5g15SAK7GyGlTvUsqkteq66zSq1qjPIwGxMXN5HwBkS5Wr
tH0KjUcv/CA+2Fci5IL41YgFu267XWJ2NkmdLfn5E2kyseVwJ6f5TqkgHJmR0xgwEvAaGrR2G3TS
VtbynaVD+4n+CF14qQjmTRfEN4V7IYX3Kf9YLstdlWNFnXu7rA9tFZxi411k8kUkkWm03iqNW+72
qzFOX6h37qoMvl13IwjyXsSrNqusTSNlm1wfnBZIUqvcRaL7xwiybRqWTjzu/zLoat0pi0+TeicP
SNgkNh7Vq0j6xP1pJQTomXPX6+5DLdBueE8AcLX+3YB8nCS6B11wBI7PUD9U3p3LQqRButLMYKu1
xQUmd9tMBFxc9+JGF3gFYRE06l5Gp9g0YztoqVBLSXxRqt59p2mO61HMGqhWFyj5Bt0mC5+SztiU
ym3U6KvAuJAj0+nK1xw72F52P/WMM9gMNT5NhO8G9To+ue5f6nW7rlX1F9UGinFhZkuNaMea7ugZ
sagUbLSo2FeB7lTaXT5eNdF4rafivq6u8vwgiFeRSO7V1Dw/nM4yV7YYhPOkC1shew2j9qoc9J3W
ek+1mKxbubiJiuyQTueqePF0BcVJkT5iUmorlOOLXCa3VuyWnmI1bvXswxpk9DaI1NprjeaHO12S
Jl5nKUJ/qYnk3MHHDSYug1s1iXYx6UGXOgAYqsxH6K+79H3dphx/3yn1rhqAWAbJykgD2wRl6vbu
nVXu2+RQ466SN7cFngkidcYyR8GwEjahbFxGASKKAvMdbkA0XphBu42opVoq+Vr8bAnhIS3NbZb+
qsSHIUe+sBA3xoDQOO6KLquZE1EpiFD4/fBhlo9N8BSB1I9qbRUgdxlY6FflZL9SaQfyY5ESbTax
dRv4+kprrtzOJwAVViOzqfx8q5vXI3d2l2t2TBwaRcW95cJhU+9oEZAqMPuq/EDC3S+fGw/V4V63
MzYZPbo1HA/CMh4isk0OWRNf5+WwLtK3XEUh0nrpSp1HbJf3j1j6rBNkRIuG+MHznKL4yIwPLwIl
FVxW8is6GVk6OoP3iIXvSi15SIYGgwZqR16widuH0eKu0/232DMuhikH8HsnRiUxcxEtj2hLVBTa
Wo1JtOkuHaPrFmrW9G68mBn6QDSnPjx1+lfiPYfdbuPgAifdT68n7Gl1+Sl1g5tIdsnCXwLKRQm9
CjQY7ALaktWl23rAarg13mn576NRRe5UX5loyca3AQ5mBmF2kJBUy/rDEArXUm0ejHok7Q0OgSHx
DDWrXiBUGdWdp6dO1Hm2GT7lyRW9TjsK9aNEpGekzQbd0F3iQq/uO+RuVDaP5yfvNZchw/WfcYLz
MgxFmLZPibcrRviDN0ryVGLE0DVeuAKsYSshJsRJlL6JtbY12s8ieo2b157KKDp1q857loVmJ+f6
45hJzuA+9LW+7nXxTULvVkHvtTO1fTeUd72WPxbKrcQTEXdHNw1vEy1DxYCIEcqoQjyFKfDUzEHG
3kandt1Ev4sI7IWq3QgUdEslWo8pnikpZbIeS4bsXsiPQ4H7SvHb9D+VDsVKelF6+1DJ5drqbjwU
ysZjLchXGtbAhL7BWtMeKmp4ntVd6ai2yi3O1QbUSbRRW69EAknh15CKCOpODX+5KkxadBxDKnMq
9aeU2k2crjOkoCQx3lbwteCb9smDTlgvDfmuw+pKMn836AibJYcgcygTECRWu3zUbQGpMQgIGI24
9ljiciDHaxVcC44GDhScOl6L6JfiCWfjZE5crKw0MXXUkABPO0I2R6iX7kmcreWWjo1VrJqkeG/H
aG1I5aak22EiZdZOsfAtdtd1dkckfVW05WWh9+ukjvil3VOHCDwh3XiU/akRFNbDpdhSIO39AeUX
qw7WnpY/YK+EpnS98Yy4X2UVxUHAN/2mt2pM2ce6QqGzjFkuxFwTv2tW6Iu8JFHDH5Rp11sUNFeK
GjyIkhUckJd1Erx3SEoerapzd4bbPbVi8sZa7LJBw/zbNW5kg/y54QHM2uQZKVVsvKWyJWxJP8Wo
efS4SmUzvNTgq1Gd5WRKdUKEg3b9QZEjSosZIaMehFeFmhxkJX4r5fYJt9DIHg31uu+GK6VKd0Dr
xVUcmGztREudhszN13Q6JFKcrpoip42bSE9enb+FnYfkp9zY7ZjndpPrF2baPBcCfAMcn+t72j1P
ntKgtBzfoq9zK4eaQfpqXOY8h77PHQihknfSz62piH4lV7gXErNVtpgOMeW69BGOyK8iA/nbADLG
peYjolpYVE1kR2kqr/VBaO0aDAbXnITQsxzsMFFpyJV16mRWgcH5kKJc7bdwqwx1XMUNFoQIE9AG
zeni6XRDxNS7CCtxrfsFSiKtQsaYkPyQCZbbxupo1BT6g9rp0YVW9u84yTqK2npbX5FvUUtkmAAR
rYE+uFPrbbpNBfERB0fZCfoiWxlE6ZMeLJLJUvhGPudkUdOu416b8HK0PdW82xVs44XW/BkMACwd
OEiqOVGR5pDLuuvrUE0C/ajmJCi2vjU2SN0Fr+6Le6k/pG8Zy/ZKQ24BFrY07AwxIlHULi2DYU2A
eigGNsVj7C7qQ51hYgDrmdQCFSQRTrzBArM2EUwdFNQJLAzF600QoleTjjsSAGTk6EJXKEwzX1n3
1gsLuzT2jAWSuG5Sqb2iHEFXOyYl6jDs09UQ+NdNrxAvmxdqrCGhnDzgnHS/MPgZCMkk1YSCAT5A
E9/qO1alH7Nq8vhrjsGRCd5HtMM27S6yM7SB5E29jWhQ3uvvxfvP454blqsUkuJf4Moce5krNJM7
s2qPBUEOyRFveb4u9MzxvCXdgnNIp0kQEpATsbKuzZ1pcyMMyt6IR2iDKKhJG9/d+nZ15a31y54u
81Yg7Fr2mTnzValH6cCTdfjl4pzJLo7J4PaBTDO6vL8K9T8jxSst4m7mZFNZ84XLSt39vKh/8bsz
HDE5niTL3EjwqY3pLH1Bj7mdakZKkIiTH+iWFEDZCetyLdlcWv1Wv1imJ54B60zenKDzKdJYqMh+
H7AbQ5lGjDseBagUrmBcSL32tjCpM+gtxgDLiI4N0oJzYpaLkHwv6OZ4zBVbQlAwxDgcl1PiBVKR
lXerbwqKic8eUkGUzhZun3Oc02+jzw8n4A01EIwRipaESNvwhNVAXK7DjeloYGRWBL+Iaa+IJbqL
f3H1fRt7hiMrTMU3GomZWyPPhaLdK4F022IK9/MKn0FUImUCTWBiWfNn5sP4JrR/YAFHfFbH/rdU
PBojDjYd8I9hASR6dr/8M9RcbUkGYpMZGIMdA0ncD7R+TarQP89maYjZllSq2tQgVoxHQ6Nng6BH
oi05rJzD0X9dsTmKUaP5P3YG02g3yma47iC0YfZADuCY5OmHdm2icCRep8Y615CAWdqU5z+YBalI
NPAAnV+e0QCLcYj5YGkvAADJnttwF3f3omLCW2+XTsC0YCeXikpUBD8Xocg5mhjnEwqHAQvqIQ7G
o+8dlOtCcto1WveLKOJpr/0w2JxkpIX9oEZgDY9ukdOUFumC61u5j9YKzgoeWZgI4bTjDv1505x9
I0gf/2+S1nzX6H2nDRGTrNbZm/+h28Onuy9QvVD0lXUobWLRhcv63EzBEiu8utzZiAh9vzrVOmmM
DsG+Y91iHBDVV9Q7UAUu0r3XFC+9Kf2hFXQRqPUSBHd60edL/HVg+fvAXeCnct71ImSTGrs12ORO
ZMcrY6tuKN5d/PdCqZBnvsxzFmDI1CNyK2We/hhLK7lHAFEYPixLwC2k2S58xnNhxSQ7ycuLgAxM
l+9z05O0G5LGa48p/2BlRWAsojBbC8KIdUGBnXlbP8C8eIS3iXWwN5hOOtLFp1JzZ0nofjTCSAEv
QCnczO5//m2ncaxCJXqy94PkqAPN/f7TUkXWAlEj4tHrS0TMV1k7wdOWNvLp7TeNQq5u4cisEMh+
H0XpkYKSNE86dnTmBv09jxfY4H+Fbb9vH0bgGYYsbShA8GfzMEcJmw8jb2ndNgilNMBtW5nmf5SS
fLlG3FG51J8lzX/L+uRxktXYWqaQ2gjkIpQVDgiZScAaKQRmDsDmu6ruwHz3w7ZUuke9QJ9b4nZJ
uxJAo7J1Be9OL4fH0GhsJe0/UIS6kDI1uIhbQ6UFH4Iccem1VtbH2KLjJKihCWqTO9iSAGW42OSg
6dGEj2Lvvxcoy1BRCC5lNSPL7K0/Aqghslm4u5VbPkSBRQ0EKwA7rPQbCUs4CkHdkzuCxWjH+lJy
qa1lcfEgptplAXABaJL60oniRa+MGNkPypWamLWtxeJHKni3Va9uawo51JvlT4luYBogoqRp8oql
+WzG7sYy6t9VXN6YAUJyqeBu6zAG/lfcJEF9gU/RQ1OC8fl5I56+HojxQ0ThgAC5gqD6fYvE0uiP
UisRsxHKBMlRkp5M5beP620FYvPnsU7PI2PRIDMVQn3yqtkl10ahOzS+Px5HgFtKcWOMtTOZg2d4
K/080ul1OjlKTQIPk9moNM9jAkkPasPSemrjxgpZBMcDTli4T4r7R9fJ4C/kSl94NM4sJPiv6aKB
JTgN+n0hTSXJa73nsjGNnJ1AWdf8gxNAUrU2NbWfp3fm9mAsImAVYo+uzikFEp4/Qw368FiFO007
plWMtdOv/9cY2pTRfMke5NLoglI1m2PYSisvxfAGBT2Ptv7PwxinmZHCdiCQMOE78jbM1i31jaCl
eN0cG5neqxHm3YrS9wUmhw310eS2rACLJ1nyaorNhShHt4mn7qLe3xc6d0md3yA9s8EyxxaGZsff
4dWSlDXv2n7Qk0MQDH9UTbvQqH2ZZUgd2uIEJnkBFC3MPhPZPLhkZrsxqJ6rzCLRrtLUqVLVCZUO
16wquhujAKNCOpb9SNkLt+2bvEz9NcHYC/Wyiyrw7obE4/+U/b0YGB9M97J3Sc8NrQH+Pz6Lbrtv
TdqXlBweR5Hxa5CpKk4enm/eDsHwa3BRy+nGa7DJgEzxo7VxEsNyRgdvGAMJafoGUKYl4acjvNDc
XfjUJ88EuGnSfqh26CshTzx7JoI6sBpZTrojIubgYCqPl1lTl1wYTw7I91HmGwoKgytXAqMEwfi7
tLpdYPTXvtcArq/SX6Q3S7GqcmZrfXucpnl/2cKBkWgE5mOLSsLwxz34V5hdbSnZr/0toC9gNOsK
dPIqseuV+lvaYuF0XVw2j5Etbet1se+3/wHp9szNxG+yOLlcTqdUZTnRqjg1ibfUrYmncHpDI9OG
1BF0OJRM7MZs06m76l2+LG1vs+ieePKpYUh/HX4W7oVCY5B2WSPiz5O7rr+JNzVSblBch0m0CLd1
ELbPPx/xMxLgDEpRiRAETT0KPd+/g56BhRyFadC/6pjRoSJDancWYiqSrSP+3O2WkqIzmfr3Meff
XsROE8u/iT6KR16LzPsh3fgb9QNA0aQR1YKQ8K80QvlgMSP7O6F5VDSZRU68PYpM8+hONXuQee7I
3bl30c2jkSDTYUNSu9tb6/4g3FW3/WdOt/01vgpfk81UJw3+WC+LqzB9zpMfAlSTiomGD8KcPuUG
UaVlnLNj+9vdTio2xr1+iWwUZP9hJy3lEtNVfToa5Gkk14k35+Em/ams7rJ6RORc2uSbfldt4uvy
P7LlPLePaUv931B/X5UvR7vj1hTGhKF86wkwwCqsFkj4Z55YSPG8SWTUZ2xGUfQMW/r/4rEcg23m
IiymZq+etpR/yefuqL8euCZlZi7f2d3rFV0oYv4x7dPWKW+zQ7DON8VVYpvYyd9kj4jAbwFv2mGw
Kn/Jpa19LBzOsyupkRv87w+Yy8NJzQjjSvLFowDq6VqnFCo/TT7nqmPchVA5IITullQez4+JHARi
VdRhjemp+PL15BCGT56H7TFSsQF4yhflGs7dssC1yKSVSbJsHmkaTV5arcWNk4l31O5BLqorDRxZ
jrdiXeAyx0zbz59X8tyOkeE8Myr5nDr/kopYCG0qgGJtvetQfvLCe8NdGOLculFWRQaXEjZ3y+wi
7WVF8PwuGI6JXvlwi7SB17oxFuidJw81b8TXUaZf8eXr1JlujGEaUWikXhZC5cGr2dFhGuqwB0Sw
ej+v2xmvmO/jTQv7ZbwY6QkockXLk1juKaoWK3zO7mS7f/DWxnXoUo4o9hkAb4egQXCWHH7PTZew
XReRKCGdm++VcGz6ASEd6Vi0jU0O7ugu+EKNKi7EAhGvz5+neyYJIiWH9y9jE0b2P9v7XhdWXWNk
0rESgdfluBiPACtiekrREvX/3FBYA6CeQIJ+qujdD0qTeiCUj3osX1gjxek4LyFCKuFtHdGh/Hli
8pndSSQ/7X0Zd5oT7SETW026xUTy5mu+B5YA4EiBvmUPbzRYcC6IbOu1cdSN95uCxK/2DaU4YarT
e46wUMM+M/Gvv2ReN1SqWDATkfyoKRBnTo+RCLctRWQsvPt5zgtTnpftaBFHWWUwkC+8e8ZlR2P6
XwzAHYn7NJ0VWN3fz4YUGTW9I6M51sgAty7g8GxhhDPFTjKSL0PMexpSPpZVxxDKg/6U7xUHj3pq
5R+jrR1kB8eFf6EoOY1I2QudDYKjeXbeWQV2s5LIpITXVArXvbxXewt32SXVnnOfh7MmIe+FQMOJ
kk5X9EUhlD03WW5du5n6KQ7tx88f6NxW+zqE/P0DUTkJSVe5vJoa6tlow/S3kyaHzfH280BnrikI
8DI6ZeIkxjlvfOVtOxSjTN+yBoBiyld6kmCvnq765t1fUuI8F7GjEINADG08RIrnVf4qBUuuaixc
7XRrYdVtR21rOuJew6XGXEEg2mHF3dfOz1M8t5Ya2wJSD0uKY9D3tcSThrtFYi1FWPmErSsJZIER
PLjqQv1kaaBp33x5cVyYt6PQliSGfYxP459Qfvdd9x7Ez8KdeKY3pChfpzR725QxitWyq6cUdArv
Ykd6dh13UzxNSWezGRwPx40C7pmwqDI9ndtZNP5t6GkRvkxSEzFX75MQcQ1F2Y7RMab83XbXwNIu
oBtj+WEuXSVLI84uK5jFuRHJFLWr5l0KIM6a9zmI2gh0kaxdmm36L655Dc81BPiRA+WB+z7DOGx6
yUvoxspFCeUMZgfwsRKuW7goNHN2x9BwVhnM4jzMpta7rieJPVszx0ywLW/cWHSK8br0g4UdM22I
k6/2ZaDZbUwFBsPyhoFiuad2/sG07VxeCkLOH3BaXFP9kE7gXE7b7NQyEVy3O0q/IYFdaxehtZGS
lXdpXTWX+k6iUepjo2iL9z8f8XN5OfcK+QZ1ADTHtNk3K8bIS8cyaEmNlU0ABwN1XKoByNrb0d7/
EyR2dVvCaCFrXOo9nZHZIir4Mvbs2Oep1GixQfNpEOSXPoq8lVpMjGIZ8qhhXpGW3Lhj9GQU+Vs6
Kr+l2Py9MPuTr4uOlYRUGdZ90uRNMzuTvd6b4+iTtk6VkGAXO+JTTx1Eo/akb6qbScTfWjgk06S+
bajZkLOdK/YhXp1TUt6Vxyh4lYQ/P89p6e/PNmxfJB6MHO5SV7jOtSsTnYufBzjFsUwzwIqeggp+
ktj6fD/mXZmSjRgcia6HBz3Co9RV2DC9AK1HyT6E2rvwy+S1qYY/QSvcFJ3wHMlTUdjTF/SYzmXr
7CA6C0CVTNB+s2K14UJwT4JhipXgWR2KQxLByQIeumqucAHalWtha14AHiyHLSaeqLct2SSergYp
7defMAs40PgpLH8kd67WgJdsaErv451/71HJAui38xeeynNhxyS2rEx6PwjLzBYfs/Cx9uDUHcPc
bDcmlK5VnowbtU3vS6Rbd66JssvPH/xkR00z/GfIefRek6JlwtiOx8B9ToRglXcLczo5hbMBZl+x
NaTCl4yK9j7WGaParQPv0qiXim9np0GxE/1ai2rAPJqxhKIKG0sejybbVlLealdcOBln5wGz+2/8
SfNkdrSHUSt8kufmKFiQivLK3dcl3exKX8hyTp1npgX7MtDsjAtRCgS40uRjX8lrLZYexsw6iEm/
LaH758nBAwbp+i/m+CwXwNERF/l5RyxNdLYJvaSKjEDomiOe12b/q5Z2orz7eYizX4tGqI7sMEqM
4mwto66sqyoheQVUe0jC/Kbyh6X66PS2fbuKp2X8MsZsGSvBDBQ9ZYwQzj5y1MGu2YoCLaWVhYTz
kWfv8N/jShgSbTxwXMidgTj4fndmQt+Xat+TCYOkHo37EM6EO0AuT+GSI1jU+Gu/WagfyeeCJR1T
BmOCHwKxnL3xvlFqQeDSOhxb+AtBIR9aPYbMmhTFqs0zw1H9iQmftDCHIK0BNL/xC4RDcqJSqYca
VZnihSqGayWmPZelrVM3wDEicJX2ECqf4QhIwBDji6rwad2AMKOjJj+rLmpCP++K043HIw0OzuDp
oZt8knTB/orMuIYbAQkXax47hntqwLD8eZjTyIQnDomzyYBbQZtzHhW5KkTQZMq3pktdIRoyU3u4
mZydhp1uOQujnXyfaTQAYzQnDEqk8zs9KjpICBEXrIFh/T7MvE/LSz3H88O9lcoHU0Foo1XUDz1t
bg3fuJMi+d7lI9VR9FTHxb1eVI8hHlcLP2vai9+Ox99IBclv0vWpHznbNnVEqFr3LAItm1VxHR0m
d9DR9nfyIgzp9Eb7O9Y/gdhsLHozRdB1REWl49+qvKLJVfzcbLDV3JSf8v2/mtk/o02Xz5dUDOLC
0Ap9wpstZr/Natg1vrrP6mpntf4RRMSnn/dcAnCXg/ZBLILHhfFPHvHZbKdt/mV8AxaCZ3jYWNUO
JEMYHT5oiNdsK7785vJpIH/cjp/qc3DjOUsdx3NDU6/A+RcbLwo+swuob3PX8GNlwEGrw8p5XYLD
1MQXw7z1moX79eSwMkvQXqJOw+ZMVwEDmsQw2qY9BuJrbzxm5dWwJM18djZThxyVWI7Q3KArFQaY
F7E2HJnwG+SM29Js3qPKRfen9TW7N8SFC+jkWZrm9GXAWcJQi1ksxqo1HKNEXjUWUhYLCK6zAxgU
lSxuA0aafZ8kTLqggOt59N3kKowwnKiM3wvb76THxSQm2WwyZ2B4pjnbflRbdN2DcXMsDYB/nqKt
a0l59goVaz653A1DoK1kxJ1WGhCdURgV59/8AK5Wg6+G7ue8Hxt4fRMQpvXHLvdvI5x6V37WftRi
v0O9Ev0nvwC6HdMX0iI0tNp2ydh2etjnNxtIP1I+iacE3sH8/AFzHvKqP8a6eZkkyWEc4wdDg7OF
zabmeFJnFxrH8udpn/u0hIZ40qPqCpp19mlLzRWCwhj6o2cOu1obbiozX/q00z15MjPMvyxiDGzE
5wfCEwefWloxbR/lEEQDxcE+f2wEOHQRaLkV8ikbN/c6Gzn/m1rtjp5kvfguTHVYWv9iuojX8lLT
eD8BYEmNYAgoivVH03oI6tfC/Pj5758630zb+MsA8vevOEaFKCi40/1N3mNejdixNrHjrYNttBfK
lWaXW5izS3nE2c3zZdj5U5U0va9lUX/saxfBttx9jDLlvc2SLSrtr0mcmBB1q4V751yI8HWu0976
8mKMha+0jR7zXZP0LVZjdH3k+j2KxQ0mMUsduLMrS3ND52KlFnWCZ4syvfejMZhWtltLNCACqNPe
CgcEeEd9MqkBb+JtNNi9Zv/8Uc+dkS8jz0FJfpuD1EkZuRava+sljv5N9cLg5Yd/w9kHEDLLXTQB
0UDTMzpCOwzCH7stWpN2b4ub5jE+xNsllsiZD/d1uHny3It15HoWwwnxawZrtRuuixq92SW443Rl
zQ7+hBdDvpxPdtpbrAOlF1y9xUK6w07Xb9vfRLa93UT5ktHbmU9kWKgny7im0Fqfx+BK6zWW2kUU
CsvuET7HB74iC4/gufgblDgFJsoOmmYps49Uamku4XfAbJrq0R/LHeGpU2r9swjYsB2MzwFBzF2T
4zqO3wNiYzqQ4Z934mlldMLH/fMb/nrgfjlyUVgVZS4Fk+Fq6wS77knt8bOz2CuSDfAwvp4syJP3
ZU7l4sizh0IfBSGz0AlGrRWzTeCYv3Wr28hDss8KCY8QUUU7qYgOg5aDhx+uICCHK9cFKl8jMGiH
fVOj24piqCg0lG2D8M/PSzOt/nyvfV2Z2cWb1Tm4DYXfNxyCnbQrLzTs2MtttVACOLelkTgQecpk
1P/n72XdwcodXGItTyvWZf3gomnoJb7zX0+GnItQAL3zM9BkQxPEGHB6e9SyG0SxrhozfY/FYZ9U
xV4PjU2XxwoUvaWKv3JmdmDRABhRttSAL0z//cv2MpVRrynmtUepDd7CnDoNqm6Cg47ITZc2MBDG
oHP6PFxjOY6IWtDchH20J3O5GbMQiS4BKQe9vxfH4KU0hdBGBcWzsZyjd0U+aQ9a2a3jqlXXXoK6
l5goqHHwx221soYNAPYMgnJ2zOL0bkAaBfTrm1+F6rrrwHUMSZFvKGQsVT/OzZmapUSkrtI4nRci
Sl8q2TyAq2qtuIZSuEtzb9O0wubnT3pak8U24us4s9cy9GjMlh4FReOm3COmk21xqvhVwgjYI8nl
iLu03/485NmZ0T5RCawNhNhnR1aRvbYi4GFEes1R2dAqJZheyqjOPCbUusl2pMn55kS6vun8Ua6n
rlc9SU0MWAvZWQJHr9eR24nku5/nJJ+JdBiOZpRBW4p4fMq+vmzRXkuLsdLLESSOhMpNX64hefxC
F21cx8iwb1DbJL4sRMWmi0O02b/JPfjVGjFThI2OeYIUd4QehStm66ZCTy6xDmmiXFnwboNU3Ygo
/nUWmXZJTwG5nOCij5rDEPY9en7lkr3ruUeFVZta2ZN+/Qn40siautNFr/4bL46Xzdbc80A6zT4+
aPufl+7Myn0banZDumYn1Z3pVsdquFHyHU1YGOLayu0ecnOwtXqp8nxux38bcBaUlgX6t2oa1ccc
bWwbMwO078MwQdcwpcaHY0pNEtWlyBQqKG2Jroo2U6oHCLRad+aoJEsncNrvsyfi2++ZnUCtUTUk
9YXqGF/qBwtWYr3SV/URUdJFqt65aJUsgzuUeipO4XMEV6SicEyYw1/fShsAk9vqExzGY3RVrjv6
+fCPUVVL7WLJsvpMIETfkDho0gwmmJytuRQbciNbQX2M9/qfhOZh6CCWCojaR+XIKe1launfxPhk
WanFWZiRY7Myb70lTVC61mhWdGvVQ/uIYlS0QxL3NqHP/li8qiBFER3GFE3fxAdlnb7546p4EeGX
v02OtNITulAOzeT/IGiZtvQPP22OWw371jKjjJ82hUv5rbZrd8o223t2aYNO+e9DA0g9tHEg02lA
SmdLr5uuV9Ye26soo7VbDJhMFAqq7N1/L0+gwOOAIQkGhjsXR5bvd2DSpLVvBkxLPFgr3w43yRbv
UQddE23L7et0Ozlb/3x5nN1XX4acXR6iX1idGjO52kBsH6VKKVyozJ1izED68joARMe4j0B+drPz
xAyC5ybCEbzj5C+TboKDf2PhQYS+s+jUgPCXvJzOlHinMXlIKODjQiTPAp7QEtrMz6TqOb2s98qO
y/cgbqbtgeKsnTs/r6FxegN/H216Sr+8XXnYg7YYwvqZQZHv9v6HtO/sjRzX2vxFApQoUV8VKzm1
7bLdXwiHbionKv/6fdSLfbesEqy9d+/gYoAZTLNIkYeH5zwh9STLhIAN4KtSIv5kcfNlxOQLytDC
lrIUW9YI93pe665qdXqQmfrfJJehtTPKow1CKzhPSEHFaJ0yA5g/Y8rUAwNSwY7QjLU7E6JQMZt2
TaJbuI4hT6KWMA3sRsh0YuLc7q30DlCLwkuggwP+VnGMIG7TG5Aph76IUyn6b1VAmREv/dd8HO7j
AVrsQwP9eV3SFLzjKiWweqgyqyxtXLD6BNTg6odJKT4joUIYKT2WkvEGGwooZtWNPcoD1MwnOFjJ
0WnQ2T18o0M7aowPIlkQWjUepqx6hAryodLGuy4EDWNKsruQq3/T7h1SR3fNID4HlkNsrEperWLG
0E3ROabhM1qcf3/+XP8oTd+jx3ySKZCxIAriSC/2fIlz3JZ6AeGshqQ72ACUXooShAvtsYOQMG1p
nnFpDqNnqehTgTiZ2wavf+cygNBRoQ9+VRm9U9dzYiSD6J/EIWSF4oK5XdrcSHBtgkVKjRKRHJ4K
Q68dRqTOBxgMFhFTgko/sSQXdjSy36vVF8S+QckwoGtpJZAfJVWT2EoKmxVzKnCpQtezTPT9kFmN
gxrFHqA9oGaUMDw0U1c7sa7e4rId9pLcA0RZjlB7QuY47ZOhLZxKU7au2+vg+323L85zAQ63FCmT
eIEtgxM600vmfGq4AErH2psbR2s1eMAMeG5Xgc181ebuehLXqZabyKPgRqM6qqfsdFhOoDdUPKHo
/oeDH/Hz/rhOr3VIpoBgCUcicDmXBeMwq1ORJHH/0piTyyryq41Dv1bVrXWco8JiGwJTBlYUcJYm
qKOLGNXmhpEoVWkC+s53gK086G8UHr7KAez7QHzIt/oxd7YKitfgr5l3cTHq/KsuYlWmhlamGymD
YMVIHQwMgZ8C7tbCBfwq/wWXF+7ou9zZqvPpa9vmcuDFtukyvBSjtA1fokQ7ySE6vHDF0PYdbHJu
OenZMdNUkCqrzG4GyNUXHNKfkAJK6ldDKFBvNR0VotZH9IAjD8455W0v5RrE/KCazAf8M15AVjlB
M+05V8iBj9D+jcLhMITTAAl7atx1idjHHRy8YSVXu0J0D+hWgHCe8Xst6SE/j0qXbegN37VmokFD
HfgenkqQjWshxxijV3OIcEAhra0OW9v8usoxG8mBO2VCBRSVtcXixFAQhDL1aKFQWO576hihM9Mh
Io9qaJPb1G0O1NYcArXpzlHtxDc3HhErdaDvv2C+4y72BYVcLY+ApsZBK08sSL+6PThjbujzYDg0
EIU4DEF6yIPi5T8+bRawzURGQg3D06XNXQi7JqWCmjCcehDapP4NTmk7kCQ25rdyqDHMXN3D05IA
i/F9eqECP6VxgGn2IKUQPEwgGDRKrQ3LpA180TXqdz5g80QQQvCcXVoDQkY2a3CVmfiUXWSP5tH0
p12r2cpDGDnwTqXoFSQuXAToLvRSJ9lYz3mnXEUV9PRmIAsY1cuJ0oLByTLH8LWmnBLITMux2PfG
+KeQZGgsNtpGdryaauF1AGErNNjQfZm39uXGwU0ejyMG1BTb/AQwHftV/hpgYuzITzA7GuxNLOda
5IS5pAmsAHq+VxRLZcpreCNa1ll9yN4hA/UKJdLhA84zJ8Ux/3a/SmBIIcK0FcLWpmqigYg6Mf5G
cQt+n2pTFX3U9A05twcaKCcoKz4NgMRDpPQQ+VuR+joz178NtgjUeGJTWItZ5jmeO8yo4WvhFmtn
Za+YCFt0rrhgxy5FwiySNSG8wMi5iWBoTHN+n9McSvbTMa2md9HnmffzYb9GB0G54HLExaRUWUhk
0gvy7+HWPakHDTBGKOA2tngv/flBKd1I58nRICBYnWaCUOS2R5iq9ZuttbXJo9IL9RK0Mebu9PeP
yY0qVWAfYZxZjRKTVj+Rke3CiryGneJZU7oRgFYqQmj/opuPut0/ws1i80B6LqwLtMgRYDuXHyun
CCwP7zqvudk6ICvn49tQi1VWaNm1qG4xaLGd1cxEVg+t0/mGQ1/t5w/6L5wswg2Ggliioutk5j5+
X0XZ6Aw1b1LxAk97GCeXewM0++pXGzS7yEM6bOu2/lqd5vZobTe76VCBSzK7z+ZANxF38PObMGhc
+E79/MPWTg8odjPzGVx7/P3770rCMVW6nEK2Ff4DXWZ4vNmSGFodAo90QE4gFnWFjk1jKqklWE5n
E4g0Nf4dmVtXyfwjl4tLTZSZ0B4F9cBaTKJJwl4IaUC80XVIyKS3SQT3mEYT78MwxHbSyWfKpdqt
WQS7I/KWMEOx47J562nhQgOHBzxF1+rnlV35UcjFAcfC1WYhUV7E+1yZuqLjQ/ci+tJNYDZQC3bi
Q7QxzMoevhxmWeIp8V3h/9UbZ12fFLx7oNXN5dtRK4SLYn65lfOvRINvwy2iQcokAsar1L3ga8e3
TNV88KCg6Cq3h2mE9G1IVG/MO2gFYfkdeawe85Yf0kZ5zICyhIUUkvauPo95DaxiIwca1PrwhjWg
Mplnz7I2PLWsP4RKc660sHfgd7qTNPmkJZEPP46DJfV+DHODiScvlDW6k9UictQW+DulC+pB+VAT
5ZHz9nfOTHg5hfVv0dPP0TRu1a7c1ZP+mTITdMpMeiFKHfTjCEc5BhqVUcDHV5UDxcqey2TYp1p2
KiXlrWfpayHpm3CblVoIgJ9AnAIYMmNeFgFh5uN12cjZ/KqZ7BxXF/jk4jU7kWAWUZNdPC6exbGE
ofrWjbn2WER7TTVRdAfS6ApKAANLOSuThCLEyngrGk4KFjHMBPBY1JzyIfK3APJrWTMaa5o5gxdA
a1xeIgZD7X1kET3PZlo+XvCq0/4iL4Vj7KFPj4p/7WqjXdyDD+Bvvo3XTiKwbrNaK+qF+hJdUOSp
VkRVZp2lxkH9p383j9Wf8o7rNsS5oQofwLFGoGnibnXlV6cNFg8SIRT0rrXFwjjLlXxC6KsgqFLv
dSfxioDtLQekaX/yGhTaQu+/wROCWowrEiMCSaUvq3pGIbFShCE5h/B77LRTR/0KLqZm/lhWGxIQ
K02O72Mt7lCpQVkoaoH+TU80MJz+Bt5G1m3ndF677x/zG1ih/hxXV3fv5ezmEHWRSFdmNoz5iCeK
xN3+jDKdU9x0sQPdfGiaO+B4/C7/JB8/D7oWZS/HXLz6hlKBev+YkjOjDIG8gsPR4JUcAtos3wix
a5UHKMMibKMUrMCDexEZLHmCdYqUWOfp03g2goLDitTVAKGSHNQstXjfTj6dGeGbcWHtoFyOPN/k
lysraiuzqtQ66wwV6PhrRm/BPtT0RihIuvBARGU4gHfhxozXFhe6eADgITygBr34oLVWh2gs5OTM
Re3CimOs76bRq8UWQ2IlEaGX4yw+4gRtWJpEMj3XA0xijde43ToMWyMs7nxrEBOglSo9D3eDH3eO
fpiepo/IgXC/epifs2Al//8t3lIfVmGmnkKbHacBirdtyXzIuu2g+vaswhrm50NwrRUFyYKZVY0W
BSjPV++6uDJEAmM3GAWGuDiI30IzGT0lFGD4ITlqL1lAPHHi4D8rDrPpXXYPZRYnDeZuLpyH9ttX
2dqOvfxFi+gzQBIDfieSfh4JsgwDJIoaXqNV6/0889VAfjnOYosazSDBbxszT/fTqfFpAEOFYDgO
3KaPPd5fMxFzbpqQjabQ6oaalbhn/Uhs3nn+FycShsNZRqqSnkFmV/TXEVYrP89s9exdDLBYwAS2
UU2fY/swYLTBCE6kypG7yRXWZlVg9VtdDLVYwzRqKLfqCDfFvnxC4wBBFGwCwDVLDxZs9+qL9qff
UbExwZVONDatTgBbg3ktIswiY+1iuTLyGNcFHMpbDws47asgeYa/9Ki46bHzNNzCDXIBJKQvPy/u
WiEERQNAQ6CsYICRuJjyCENfa+IxRRF5gg63tuMHcouyj5972aO2sVfWR4NCEdrQ4Idgyt83iw7T
OokkE0FbtNuTYwUUZeSMvuF3f7YVYdZ2JtpDYCxgYvSqfGc1bFLzAoPBU/G9LPugTtSn/2L5CIg+
kGcBOesqceMzqJ8wXAwxdAlt4is7yUEPCq7pTuz9Pwi/zTfr4h0J8uz/jLfEhRYpSkfa7E2lA7Qw
uTV052BoFwweAAuPaKBsbM21AwExQRxtPAPQzV7cFhnpmxaFUf2sQ9lGZYaTDTDHljai9tqHwt6f
2R4G/rTlHkySogfJt6aQXznQEYAfc0vce95Xy2Wb+ZVzQx4A3mW6SVTc20WG50RL4IEpZ0+luJWN
95B0pyR++3lPrK7ZxViLeFWBpANSOsYiaR6kxHLGsn2NmbQxzFoV6lvvcxE1aqvTWjUz9H8i9uFn
dCh3M9MMwN3to7QWgy/7rIuEj6VFZXVGFr+ga+nQKTtN6FIqJbx2UP3+eflWN8NFS3f+9xf3SVQk
sTakknku8eiUGnhLWeefR1i9KtGZAdoPUGHwWRZXFioQIkpjC7vadIzSUYlNA92LXSgL8z8mHtte
esz20dvsTGhvvfXmFO5qK14MvtgeSV4lTFU46qYc8K48zd5zoZ8itfvVKoj7bfeSV3Ci/XnKq4t6
Megi7vaoDpC2mSjcBc+5/FRHXz//+aq6NisgjMClhwbXFZiKD4Uq1aXAAFCaUVygjevfycHclV9z
UTh0ZxyXNdr0OGsWqi9mtx8Ll00be+cfcf9qcS9+xiJ/zhXKpArmKigbSHewSvLUB+VT8TMveYAj
IjuRLIigx+7RXQnIvvobgNmt77t6/C9+wiJkdkojaWaPzVVVnxMEruHuwKHW9V+sNyQuqAXGDiiW
y2pFqSkCPRWBZvqh93JI20cPUC/AZXCAjO1zdKC4V61AO4N6D6m8oAzwKNya6eo5uvwR86a4OKqj
qrVU7/EjpN2cO+R+J5ziMOp2clMeIYv5PotGVpYPD+2th+DaKpsQkYAEK7KJK76bPEF7RStH86zw
Z7l6BTiDlBtPpbU7g86CXaDTAV+yJPMmsEAmkDY3zxUcqjvgIQF4gVwfHKDtunr+L77n5WCLqEdI
HnUjRzAHc7gAYGx87vkhfExAG5CC6DV0ZwIBs8U9zDJ3tRtLNuyFt16514KneD1d/opFYBzHQpAs
x6/Qfxdn1YF1ptcd9cfiNvO4p++hngntN+oOzgyQjA+WAbdtW9uKJWvBCgAzMDgg8oIgvThBBABU
VTIG/WxmaRMYufGeVtYzIDC/0k5/CIle75QMrhF5Wn3kVXPqphiAH+OggMLi6UPXAP/QZbZIItOh
ViXbqPrH0BhRYerZ/wqVDHh32HXVuXZW2q013PjxywQt19W868Hjg0gLwONlaZcQkf95s6y9F751
wBebhYsu69MYBS1yBz+NpzwHbNwbCgTZwUEDzGs/KLcbEBJdtBZ+Hnte+0WA/Tb0Yof0MAkQw6Sb
eC40+xkKTQKx39ZXXrkkvw2zuCRpKay0VxNyhqT2aM98U5C8H3NenScJHp6sORNR0Y25rb1OMKoF
TTvw9CBmvsioKtZauCgxOT2IduqfObVWDsnXjD6Gu/XWW2hlp1jgF8+0htm/aimzm8DuQZHaycJS
6gfYacJ9ABel7han5jzu28ftMvPaLY0hkdCD44km/xLybGRaWYQ1hhwP2fvga4UNrrr2qjt9UAXt
v7Kv+CzhVAy71M9+Xz/Eh/LPVktzrR777VcsLmmc7bgOJ+BEemfy4c/ZBtJthJCS3ce7/LANlFoJ
5KhV/mOeoWkL2Or3a4pwIaddbNCzDHiUJkGus4WMLIDNyXsequ7PB2QlU/422GLnTkyT8yiKkd7B
CkTu+ockM32jVlHwOv880rXgqqbPcG5U60CKgTPYYl71qERs4ujAw1jRNXkAHjZ8X/zGDs/y3roB
y8M89Ht9Fx+4Lz2Rp43h1/YvQLkQCMHtCGLO4k0Q8THJCYvImd4Mqp2/zZ4zJg4MzKgfZLRP3PAw
bfkVroUfdKdVE8OBLrM8ofnQKh3N8PyN93wngm7X+1Kgbipbri8tclkd5xNKFsuDIkciBX6WzXkk
TBkknBDx0P7hv+X75GQ9VPs0cmQ39hJq93bqNP/Fs9vC0MB2QjFUx5v4+46NMx3Y0rSgYGUa8BTn
jqpKjqxvZZHzBlkGc2NWhsSSArhlLQ5iq/ES5HVctHJvOjLsrcsaVbytFtP6KJCuxdlDpmos3h4N
MixApyfzDIKinZmoRKrc7qot6PbqN5vBH/9nnMVsgF0aEhhnmngPh/cyxGorx7qtnwxHe5kTqelh
cgAwbOAdoTihbqtb5NM5271eTWwW+DtB6VWbz8tFNpyV06R0o4bkCSBQS0a3VKBX6Mivhl8GZXHa
SoFX4yjwBBZAGxAjwKDfB0yGaSqghjrnjMAJO6BQdf94plLQBDCyEPgJG8/IzSHnNbiYI2DRXK8j
5MTxnkAafgZkwPbgWLmqP+7RDQkLR//1c5xZSwUAtoFlBnxK8f9FlIOwgpRMA+ra0jA6SafbcAUP
CilDbQDsNf4AdttGHrC2YbGmYAKinyZfwSIUvZRkyRzRIkFvsizKoEoh+BltgZP/MYGXGwY8VYgc
gIY0S9t+X0xOCU+4bMYvSAJgSQr/6NTqpKDSEwYv1vAvN2NQRST2xOLhRBJYsVJWHxug6fwevqFh
ZzZ2WUsDLOosdpOGQ+XwLoGtCeoX0wAYbQhOV08tr4WrjKqVUGVMSmBjxTEzIYU0TlCdrcWHQUJg
QsfJNar4YerKd9AQDm3VjQGkwuB7bk4PSZI9U6n86nLY5f78edfKWFDMN3FocGTQRFuswvzgyBJe
UdCwaqgWsz3fW0FswzZjs3u4+mEvhlrczTwlvIhTDCUm7bbNpaCMLccathw71y5GFDNRNAVf0ESx
9vt3rdSRlwor4peujmE6DP7BsAVyWUtp6AxLhT0nIPXLlAZU3orNaMBzLEanMc5mOdigV3iKcmfU
/cYnuk5pZnMzxDVcuUBoLmsNfTtROkC0/iy0cnAhKBHAJNs1eyW2SaO//Lwfro/798EWEWasmNW3
WNMzobx+SNLhPhM5rAuw2w9o0Np1mO461Xr9edSV1H+e3zxB6FZca1m3ZZOGoPyoZ4gGTC4kRbWd
5Qnl1Lq4M+ZURpKCjSGvvyFsidEGwQsA9FL0X75vk97Iphq6ulDj89no0RwGMhwcEbcePdRX0cju
fpdO/AwDtvT3Vg5+vUWhh/FPiRP1G/Tt5t92EcdJVkSShZh0pil75VR2E/j2bYTR61zt+xiL+7ga
oiZWO3zJ0torYnBTkN9oWx9VlD3LvndZZr1ZeKj+vKxbM1sUD+qI6WYFDb1zI8htl7K7fFPMaX1i
Bt4SaCWA6Lz4cHQcQ7WWY+NsVGeFMC82gGxNnnM1duJUsyVzrw5fP8/qOnKhWQZcPQBROPD6UiKy
lnFPRGzEeW+m/ZD2RyIUbyym3c/DrC3e5TCLT8a0tKtSCTPr+vZ2MmDt3ijqFhxway6LL1SW2tjp
1YS9V6Q3uMNcI1deDCXayMeM9ckgfYYKHaVXdASS5AaYWHL4wgnz5Sh1aPiSa7UtaYWrFYZHTOlX
UpovkxUBCih8MPnsEjA7q9KCUikDoPzcduxB14MuYYfv2qEMkL3zoX6oaLYfqhbssu5+6INBj3cK
j7kfEfY7goW8lPytiuZOUVInSgvdjnGspYHvipz42D2fUkgPcLTa0yG5s2hxFmZ4xr79QzvVy4DD
kMbUY8BIUIDu2MAehJy50A5ymRgOI/uyjFfYCvqaUR97qXdgp+gJo/drmC/mdX0gOQsmo338eW+o
MmLC93Rl3oOQobIAE0Z+tLjWtKwbBjqgaGaUZfc2ihHOkJWueWZh5IdSCQ+mlR5GK3nKWgAcxz7S
Hoawf1R0DnJGnQRm0rzBs1N32rItfJGBOkhyGeAMDrWeFAnNz7937fPDnwMqIIjoUM9anNIQkIFG
7lMNLoX01AmIT4pyQ6pqJXdBy1dHQQWCHOD7WIutbIgcSPOyBbI1QPnRVezQJbdzO7u426Iu/0PJ
LpcfVz4K0rOFBNpX30N2pXZxQjVcF0wuYxs2km+ADfzpJ+Nv16uPSl7Dus4whWuEoFCMndhYzhW8
/9ze1vHqBgP2WtwJNROzmghyjUHKbrll7YYa3NUGWIzp1YpDL8OTB8oPdg5uI9OKJ06mAKtjVwk0
8bsQLK3QDc3ikwDxK2ArMpkQ/oxixwBtjU65Iyv9Lg2tm0rJKu/nrWDOL6Grtfu/v30pD8WHXLbK
SJbOpsUQn5tDmjNHh9wGG0obtmZQ/AOhRynvUUZ2iKL4VlL5mdo5bWU6U2k4gzLcTtF8vCDjPuQ3
qaCOqLgbMnC7MyDf0t5R4+JeREWg1yBEN8SJFbT3pl+VymaG+cNI8a8I2as0v5HKCkxdYOQMYDyk
znrQTQY9UskZWX5T4p0vx4lfhTj9hJneNCH1Mcy9LKCpWqf8wOThdxiKxBYC/Z6hv5EglaiZ4V2p
qD7ydNfSuaO0MF0oQPwirTs2xsvAczTlKkfNEwXyrIWvTiPUV1tXQlaVxenGmq8cPwIpBxUFfGSp
UMz6vl0ls4TMELOUswbsdUNMexKJ//NnnXf84qvOdyEKsjgNePYvTp+Wy5FF00w7d2X9ILT470iq
vd4NW34Ia1O5GGeJX2ek40UpVxrEd9WjOkR7qRw3prKCGCWXc/kXaS4SskxwOTMEKj5hhbpsKnB3
QDdq0pWbLH1U6+QXBDN9aA75oaDHRtK/mjALevkl5BspwEpyA5a9gRIb8vBrxAfXzUTSMkT5HjCT
Y5g1gH1n2Y2CdA4iZGnrlgnCj6ikyq5MtXf/809qgIYxO4TAOmTJuONxEVOQstUzZq2Y0Og1Myeu
tsL22gdFdR37ciaAXTGRM3iKacZkosGk2PJhcIe9ABCp3lFYp+3NQxdI+y1todUhAZeFXxT4fFe4
RKEp6RTxXj3XBNmHJaAmsGXBunYcQGn4nyEWJw5vJjmU5EQ994ZuW+oHnlHwyt1qsa80n8C9/Cdy
DNyPdnXqKjLJbDIFQ6c/ex/PBYftA0PhF2jqJyj5+P+7W7JVeTLnX7887OAhQKAJiOMZyvM9nkQW
Ya0O66RzioqYPeHdskd+7usFWuy4mmtb79TZ70uS7LEfqMvL7mX2NrSbqn+j1dBixavbtOXQtcmF
Cw3vG0TM1gP07b6qhgfT4O9WylnAiPiQaP3BJX4Tm9prqKpHrsf7hBP0t42PvoD/cE/2uo6QrxUv
kBqDEV0hHidSkF3EpNzlA1hacsX+VhQgQlJOn5VcvnID7L80tY4gn/hRbMDsV+puMgOAHRR/Hjsh
7ltevmZZckIVhnlSj9RbiuIzpLapzYzKcuNERDaI7tD3yKz7vqK1o1fNnhX8MabxA9WGfRMrPq/F
X874FxQn+J5Z5H1oUDcjXeK3UC+2aVYdC6gI/8dHF7VXZFrgViMTWuZbIs9QT0sEOXf1TQoMYy8e
mi0o/8omwLMLdQ34t0DHfgkfVEvTgKHwiFd6gkouhZb3kAZaf9KNYSNGrBymbyMtXkKdmuYpqFE4
TPX7pDwYZBfqGw3A+Y/4vqNxK85sM6wXIH3LMhFR8VgUtJdA7w2dRK52pAd8HoCndqjsopX26vTx
n34iFNoA1IUwFyzrrnzkw1ppk0lQejbV7jlDbwrmU5LNtdr5L8ZBmKMWmvhgE8+Le3GZxZ1U4X+S
dNZ6yWW5cdIYbGLDLcrO9TeCj88/yzO0a1VgnxfDSKyviwKwwQbHzaJPfQtQwvj681yuqzQYBDn3
3G3CX8uXN+1VMbYW0MeCS05EHrnZebVx6MMPQ9pS8Lm+e/FVZjdwbO+Zj7NIaPCytEyUceUzKALI
iaEzTEhqD3G2y8L6U2nFXi/13E5UayO5v76d5oEhWQDHLtxOy0kqhmBTzCCvZvSRq2XHXGxinNFD
v9rv3y6OZRpFUgpt45jpqGHgVhd1BN0tdJ/clgFTGEtsZzWFtDNblKXDSjlXE45BWhPwiEl+1Isv
UqJeXUp3eO37nZx7bQ2qaY14AMhj/VUUvcNzlJOKfEKgnqR3aGGBoi9Ppq0ORYune4j8Win2kym/
Rab1pUaTuuOT+aSqQ+/EYtrrsTb5MDU9dnwMvUqNIHOuQuW5QNU7VwbdZW3FnTDHN4BIsV9p6OyO
zWEMIRSWJXFnm3H4EVrx0WybVyi4dk6lTo8DHz7kPI6dKYPIjJTSBo0aXFghwTZKmYurTeCFBJIg
H6AZOSlgBcpp+Vb1mRdLgNApke4UVgobc1VASEPtjq0MV78uD1DP9MskhDxzCfHWkUb2oONRpXFX
742HWiZBmTBgHIm47Rh1TVo91+2wMwwGUy+InsmtJ0Mw2zZa0nmdGZlepYya3YBoWKT1rlLLU6NG
viAw6km05i4tshAQ4PYj7qLeaWkxwGgdCc2kyyAIjtWbaCAxTPLsA7uphfpQ2npGmn80mjXYog7h
lQEZGI9LemMTUrpivqNJCdd76oO28VvP4Y9rDuKtr80PrZhqOzcG+C3Xw11ewuTKUIMxVt04z9le
65tjWEmuaiIfrQSt7BY3Tyer3gBRG6cUpce15rOM6wKlcS47KDM8KoI/cjxaTjVpa5sikcELC0bK
I0yz2jD6nZI2dac0+pvFFBoh9dj5ht68wWrmQ2b02MV94ZcV/ehNAlUEPT9OFr3Vcc8GUMgejqo1
vvECb7puIm7ORWnLxaDbvGEoO6GO7eilmsKyfBY5CIEMLhpqHXmT5D5KPeavulWrpzSiMLrV5Bst
tl5NpSmcONHfqRlnWIz6Rky6P9TF7TRP22oLyKvIkV/URdCH415jRmGbKX2ytJa5bRPdj1znfqMq
N11u5nbaS4PHeP6Sh9oZ68S8ou2cWsZJGlt+RwuI1cTxi1DIm9xBPkbRugYPW/xyIxRGUPWdeUpY
hwoVzYFUU1NiG7WcPsd8LiHD9b6P9LfRYBNsQdAeUNvBgxxKaWs93AnkaQpy6FBXY3yWCvMjpVGA
A31simYnGe0xJOIXm6Q/qUnr21wRbi1GvzErtOAtRzK4T7Nx30dIgdLGaG2t65/DBEgD8PQB6apr
/NyGPxG5+G0ow8OEjoZDrP5ZLaxTWYh7XUAaKzKTyM56xeOCebUmdsygh3FqvV6Wg7zIH0LThNXd
ACeX0FBfeFSewyECI1MrvLhAqqXCf9TqIWAUmuxo6cmptuoWYjXh31Lmj+Y4vo9aeFvxDl7hsgMd
xUeL971dQSM1TOlN0ZdBIepqX+XFzpDS59LoXTipOUKwB4Ds4Zur6QcG3wNTzw9TD0tlVUssW1Py
Jy2yfL02xqCKuQodRh1cIoEDqYda5TNWPxZ99o5f87foslMNhcrqU+kNW1U5tI/qRzMdDqiSQmMT
giXogUEr0275A9cyx9CLgBcatLCG294wYluXIXnSmhN2mIqjmnxkPIQ7d8EgFFm/QHDHEwLO9xPx
qqYE5c6CZHqpeSn6Q4CI2bxiQTtFjpIIpzdid+Cfkfw0sT8QbnYrNXvSJQg+ybpjFajDqC0ExiA9
hsgD0qTbtfxNm27DmP2BmYCrs9RGlu+baeV1RurB8gl1JERfq7NLdmMKaNPyVzgm7fsitGM1t9Hy
CLSK2OP0FWmRw+Lus85ie8rIL70NazgQTzaTmAMZtjuAI05E+rRAtKEtdeMi9AxSOlpRuVLR2qWc
PyDUV3akpjsdZ0sKy0NmIakfqqAehyee3pAm/QyT4Rft6sM4VAeu6cEgF78qxTgZYegWQ/LV4D8l
Ywc5t/iUy39Z+cWS6aYl7KPq4mPXIFap8OuWQUyN6K4r7yJxS5S7qK3vivB3E4eB4B2q0sfaMnzg
gU5NS3cIT3uLQztSjAcpH8+5JXkJfA3Ntrob0BAco9op2Fdpdjve5gFc5B9ZqnsUwmRmXNwOBSjl
MVyYcq+oamwT3c555JpF5ISDeSDN6GqEP3btjRrq/tSj5YcTa8tkPEKaKZDC99po9qIovLwXQWHe
TyV10lAOZM7uOW6FlkIPQiJ7LaoOKNTYFgMtJkm81oohk5zDGrQOkJf4ExM2EpP7IXmXVBQBu8TV
aXgUYwI1tMbOVdLZU55DEO+ulqD7BCH5rvTNznLRm94VLTowWemYhN2HSXmX5qYXaQliRBqkkJXq
TLhrQyc24eau1j8hzuDCF8pTx3AfI270ieVRkR9I29pZDpGSie2TtjpQ8zOE61GcxV5Wo95q0tsp
nylYqmsaNfT7c9eorUNHG1utv6jQH+r2pbGe5SG9Cw3mqdB3jHNpryN2jQ1olRE7hFF1nyswEJUn
T7Mme+jg4iwpd6OewY6rge6V7E5wZiOITRQQT5u0kK6u9R1j8I5XsC3HD17H3hjKD3r2NhQ4dToK
jdawH1FRVcI/owE9aDQgRuudxu8aCohWqO3iQd/rxUdPxYEOh57kqIXTXYIKRC1bgVl0d2UGwXA9
9kMZOMB6PA0oyeflF7ygHfR6/Yg2r/iK7tDjrGtqwMbUbvsAQAHXrK3bVmVOUSp+zQG9MWJH6/4w
S8YSDI4plbdmR+wSW7hocGKzMfRjYRwk/DFFo/m6lt6n2JF1VuFOk17L+H+R9l3LrSNZtl+ECLiE
eYWjp0RSJCW9IGSOgIRLuIT7+lk4fW+XBHKEmZ63qqhuJQFk7txmmXgBgs6xa8sFDGecuApdVMOW
mNVeonG3ooXrdzFCFkp7rh+bULLAPoTujLRSxc5See6GXfQAR5T3ipGdlDO7xPdOKT1R+qj4qSMV
fCNT4yVG0hKr4c6X4I2saZ6vJRveGCcSBbt87BEIvZUGCO6ozySKn+mLW0CksU240whbFsDTLpfg
9UOsTHzRDP0xNH3bh70UBLZ1ylytvohI+aIqsDu+FCSAKaKNmR+CHqFRWwoJHHJ1fELJElr23IpI
7Y1tUNNRp9EJRdyWwT5vUOxL2SYP2BUsfd+vPfg0WhhIuDEM5OOdRKBOwCq7bMS1YB4ZYCREyLwa
eJVmAKIUR9ZQmoWi8qXG0k0qJFvAifYYD7+r2iN0JpmyawrNk5ovyMfjgQHAxAOqSrFEVmmn6ZdY
CF5oFl6hNoMlQ6dQKppFGCbohkOSBKfkoKr8TdYZbrnPiMaLRvKXcKmBsbGGU4X/27oaElujX1oI
a/bUM3QQ4VttEVNoawNccwghSNab61aFZTsPpEVqUtWqMcpqA8kRqmhpUnFBoIbYtd0i1FEX4VrT
wXiAbH2XvrTsVKcBqrMYguX9Q50/l6PyZp41Z0Nrz74YviZMdInYvyVSegYPJrAR3TFh11MJJ6RK
cTlIPoJ8uhMqKlhaUv9RtfI4mPGfRItCy+cttDgD4w0iDbs8MQEbidGm93neWgoVETEFCNHRlreO
xlsdffU2+IS7ns2wj1oxec8AZMAM9y3isEIj9UZEx0evi6U0VK6OXo0FI/fPIFcOiaRDiDnh713c
uUlawjiD6tsc1UELVS4qhyKydQwnDHAmc/i9IvWMc2BAlEOettBQEBd62z2CNuHFgbL0FSwldRsF
WQNmGQfUG2sAVJ0OupQckplO1RY2H5BNQPJcTTZCP8RWGRluAaFuBzB2p+vjpZbjfBdQTsgzt+6G
d7+N3Dr6zOp8DyfBI09kr0A7yyhlZJr9WW2VTdZA9YB3C73QjgJvnAheMV1dO7LySblhlUBV9Hm+
DNvaoxIwq+hPhQJx+qRcESC8/Thzmrbd6kDrRiXai/GwYV3wSTOk98ZgKdkp0R6FEkm4AoJsJ6zz
pN7KeeGEZJcMIbTuWCs5gBlfsXtBpgVPAHdhzW0pFWNPqOB8oBIQe+sBWqxNLr+CHLhLoIXeVIoH
li7YHlmw8aGD3xb0AlJzv5DR6HMjXIG2EWDMq9cbo9U38CCArGgqHX0jeKVS/CJUzUuidLsgCdHG
aZX3FIW+BfeLBykkDkglD7qRHWMhcn0xqKwmlIUF6I98RUXpmvZQdpPF7iMVjcPQg1zXqMOy8Om7
nhC0vMRhmfP+uRDFA25OpGjEkWOj9HrM5uzGgBORhIGlHaTKu6/oSGob5DNKcEk7sfEiZGlmjbJD
9SHuKpqpaA8kO1ZUqp2soF9F1zsApD6EUNIDyjZwWAEhEmNYwin12pXNHpUoTOToSuHlkWWxm1fs
tROE58w0jiIlh6FNVlEYHYiaHRQl3GaZtG1DJtmVroM5iANHjWTPRf+oK8VZz/X3wdD/dDnZgxJ8
Ms1uoZk5tCtCuoCVgpfU5F1k5I9ftoi0sv6uieG+Yv6IlVviML6UcXBMUQNbQZvoFpPpZ5E3vU39
ameGYr0wEwA/YRxgpWr3IATZp9pDzcpUdySqHniPeX/GvwT4uRUqzoNmsFUb8WOgGQdp6D7MCnTX
Sv/qDfJGBajCZtCI2RPTX/QiWr5cCq5120DtNQc5m7exFfGYO62J60DXYKqZ9ankio1/7EoDd4GQ
HIWwuRic83MJYIkl+fQxkqGPGXZyAD3IaNlpKISGtHLgo3CRUZynKQrHFN0iHJYm80JAA+1cU7+0
vtpQMzvHHXmUGeZ4aUH9XUgRBIUoeYigd7usCwAUSuAbGiW8ojP71umsQnrZP7I0Ohk+OeZhIy6B
LYdLny/tarVAyukv2zjbFjmMJSUMSu3YbFq7JiXuJNKhpsmVwq4DtoXE/7uZyk4QK0dA0HEEKJIN
6KPypSrxP2VXu+pQoBCOyMoweq8X8C88aV8Vo11SCDYufWlAblfFi1hHFZGg+iXJBbc7ppW9CYk8
MZVRb8ZfkLMs3axrPxvSPNYkW/Wxv4jKMsV4gzW030CPl8ABGs31ftBER++G2G51UXNKhG4LimIQ
DUpNzJIUH1LcBSld/M+wlS0q4atVS9rJaG7gjKZBB2VOhCMLLo5w89KfixrNiciojvD9ukRR95zS
7FCWpVsY/CCX3QcI7StTbBeq0oWWKBTriBnGihpG45otMpPI5IWdUO3Nj5VnrRaWjKCpEQzdk5HC
YHgQiYURW7fKGmmVDOS5hR+5wZQ/ugK8Ci6eJUnztSLl1zpQOkya40UtypdExY3QMgFNz/womwwa
w5W4GEoUYJK4qOXWg4nFKm+IrSXVAoZ6B8yv34aGnyvRWFcF3/cFxJBlmqHKZRKx4sDfqClCnIAw
jli00TpdtSClmmGc3yzaIv8KJP6pUbbPo4jbeJUNLAi7LyNC76qNEy9imKaD+QCL3FDf4d8q+HHL
z7LebDUW9hC+Vg5VVJ1pJ2zDlGyCItspBq7/UBSvZpt5Au8OrVQcuizZdAQfLtNysGJYtEwUyN61
kGAWIhRiHRPB2NW4FyPPrzIfoEBpH/PyjyogPddaqFUbhSBZWi957SABeM1RGzQ1JO8bAfKrZeaJ
Zerl6E8teooEHFCuoyjSVzHDFZ8iv0Ag3w+d/x43+iIzpaXfQxmt9ytmJVCZtjMVBW0hxasUvT9L
DE1IGCgGAlb+FkfDo18DdDtALMNiSPvSVFnD5Vm3wlEUR0cxGGoOl9VdIPRQQM4Y1Gsp8EWsq8A0
roo9L+KnoCmeNW4aNgxJkPwF7DHts5PkhwAAUwQOTUdXoKKNJ4rVgtJctny9cXw53lWdfxWbvnZ8
kp6TQsVgKglOUJP2bQLbVpch/DtJhboeFOs/bRmD6pOi7BdL/Bile+1kejIb/0ODgYE19MK+CeoF
/HQ/hqSApnngM2vgaKwNugZB7QppuCQWT1mhPRZQJM8aoJDl5EHqkDSHDRJPyRcrDAAUcMYpES1J
8t/QRvR8XTj7g4HtBgHX1IQBUZu1u0JIT3IFFQVOO+CAe/8RQmdbYQhPZhhfS0VbN5jBSDTPbAVQ
OFtkgGl2sQJIM3qgNvSGvS7NZLsJq1fYDEVoZMv7wui4VfXJWckpBIJJRRam0RaOqQm5V3HVrYr2
Migoz3kJwVNp0HVnUPqNTvJV00uuphWHVK2qDSNsPcA00hMwZMsAe82bJndJ0H6JcgPjBtN/77Xy
ITbVL9NHzQHxMgwXy/g5iVlm8UEHiEzPj8pQoEPV1sjqFNPKOl+2CFQP6KA/QFvfVWthhyEkYlMa
nOSmf47LvrXUDHTGWK23Pk8eSNf+0XzkUAWk7VBbMHFsUW4i37C53GdoWbSvMKDaYKKRAuMyCLY0
Ht0ofhQgT2fngIagUTI8YjYIbmltyBblaeBidVvGdePEOuts0gmL0lSQM7DinYmEr0kYF2hLy1Az
NtTYKWNxTaPiRIXeBt75lMgEChSYdnYtTBApAbyz5Rhz4nhYFQtQ0lVuShL5oSuVa1xn71UOFblU
25qky1yZj1ZNInukMTmXWAk/J4sWgqnscIEyzwe0zRJQbQ58GJ0t2+MgKftwyGHNI4eYkgryE6yD
UZrhurJYzlca71NbTlQbl/I66UvlCG0llHFS1ttI31G+QsUpHaS9VtKD3wI3JYTKsVFNz5Si3Cqb
+ANlAgicSW8FFH+56DkoFSpZ6V24i4OhtqEUg3SroPsiFYEGlAcLLjFLXL2BY5Rk1WbqBl3PK0v5
a2CSwRI7xIuwRmwSYgXzUcwx3G4suQKl2dG4wu0qhWeeVqiW1SFyh0yG8ksZfWRN89xE4HJXKegk
FZcsnnEItHEKfokZC07Z4gJmSVitsAGOajV8FbnyKhodOsrps9T6ezOXNItJ2SGpq2c0AV961J+9
kaB5miBLAeHoKdEB6QrjNzMqPCoOj1FTPdOO7NREPUoRxhckx0bue0Nc5Eb95OfhQwotLktvFME2
IG65bEWknFQ2UzvNoN3A4sqFG1VqJ7h+vVBXnyNNihZREwCkJiWx5SuNbiF8nwvThDpTaC71QTw2
Wb3MFZRUGrq0et4SpyCdZvdU2+tClNsI7jsekB3uhwYnO3qKSHDmvuIUAuqJ2N9Rvz3SqruQELP+
kNIvpkUrZrBsV0HqDrtjPOyKn7tKAw5i2VeaK6FzRgy2jVmxkgr9xBv5ue31Q8PMtyLFGabRmmWa
02aQIy+Gs18UDwKR942avgm1uMmMeIOONvplPIDov/hk6I1vh2l2KDSGeIgEpx02kKreKziayyBA
WzLrsw990M1F4+tXmqQ7MeVwYIc2gR5s+kp3BZ7shhrt9G7YdkoBkyNMairW1iBRAZXj0+jQieZn
oQ9e3jDDzfVY3TZEfgkzBVeeBohZ3kOtDJvVEdUMUxahOwc+7vw+A3WGJWnmxbRVvGBA5DOQs5s0
WYZV4ttt3xOrZfDakEtipz3fqw0Dl6Rtj3mjOXmKJlVayH96GWY1/vAWsuIEFX4DfdwCJxoHreBA
XAKAg2s303dV2BegqqCQNjv8eR1GittErjrUoADXSU2/rVMNWGqCL+u/KUEDHTcj8FjEcbdBgxLW
R5gkR0EBlfhSee5zzTX6+lC0PiAuFZTvg/Ic+UFuDYwhLOhuGIRoD/n9Qk8QP0kwrGgl7JVAfMwz
xB0urQjpwUIbyn1l5i9i0W3qUngOBwMsGEPAbK7blJr4lQD1YQV95TWxhvZzjrNNheCkYFxqGbWs
o0nWnxWqXOG211tZy1GcMJrZQZSWSzYwMD/BzgZPhGLQFsuOAPCUnYgDswHuwO2lyg4muoMzmOji
IPCCd1Ch8UWxCDoUoekJBbIDReFo2WnBHC7yDpwCGD0Yj6GgBeFen7AACuKjb00i+RJAr1TovgBU
sMrhRZ4DU9xf5x8s4AQPYCoplG+h0HShSo2Jz7DUAnqGAssS3csZ3MZfFPJPVAWmzIoJHgcw36MU
3E9QQA3rQs1PZP8S01xd9EL/VDQMAb0MW4cO9GD2RfDky1pnY/plLgx0TSDdqm1C1UBNWV5gLiai
xz08dVxxjXEE6bOEOHEiL7RcBZWqWyBUOyVRPSnBFFdIkEP2Q6tYoa45kt7sDa14I0201XNwqigc
3pZqL6QzQLk72ht4TkC6gDsendZMZfKcUa3B0gXfroLCXb9H+1dZjjIr6ZZj51uaNfJig9hWgSeZ
oVjc/Zzflh7RBN/gHX6I641VonAxce0QQi0zGtvrgINXc15Z41PcfE2IQqnqKPYhaZOvWeki9AZ6
KkOdVPJkN/IkAIafyGKkVKI5QlbmDPzx7rOBCAQNGwgj38A96ixH/U1T+dIEwxdw7huKvjGpxS3g
+TNb9RZ0gS8IOiyBIjRYQFNAN2/AoOYcz+aHz5q2Amt85jvdBZXC4hwoR0C3IYk4OXdt5Vdh0sjS
JYUQy1sNFwgFpryYGLSAGbjVY2lni+Hld7zM3RdogOdrgLAJffTJvqzAaKpkrmJzsBjig5UTx+Ey
SEW3bpK5M3D3DQKLKEIfWAMRfrI71IqLECGVRslD1bAFqztRN/0zYJTv4OOhp+pBg2OOOnWPB4GA
DW726Oyl35iIGaHvN0KbSJdQsY1zF7g5vOrEy2ixAdsV1H0fum6zbXhEtTSCIYVZQc1b4NOo2a0a
BPK5iozT//MAGjSuB+joSZcsOkf5qupOEV3//hnvURsgRgywHRBqMgTTJmuEfSzVKYVOKOQWgUcP
i9A2WLClGmaUOdFWjQBPFYiJrsuYbCqV7yV0Cxa//4hbhByeU4P5BcRAofQzZeGzgAutZnT+pUej
N2rH2Ti3MiNZ1MNrhpXDOQjtXwzSJN6MBHKQNiF4h3AzeWqTSQJ0RRukhSVStMoMAfdBW9VKeLQF
WR7GAuQzGmUzCn2Rt/FM8Lmjz4GuLVR1RVyGpnZDWfLLWtBBnhEvqGnKLYZrG3MjjxDb8sFf/ZXI
eKlBAVhH6329D+wT0ryZM3W7tcZfQICuxPuGsO/k+A6lZmSC0MbXNL7mRWUT6rskncEh3n5XLKLC
KwnTdRkhfLJI6neZGmCmeTGRGFoNzZZiM3ZpjXohDiPjgrWPkJZ4+3033dnSeKvg64EIAp+IG6Zx
i9Y/S+q+ufTRqk6h0jhm7E1+EvLY9n0NJKV25RcQs0l9r5H43F12+2qNkb6OcAULPXSlJ+i+IYmp
GQkiv5gntbf8rwx6GYKNShQT+x2Hr4K6FP4T160fq/4VzP12WUM9TOkB0eRQsmjd8ql+TBxmBzto
jNrCF6DH83Ird66dcUn4SMBWHDjGKZqwzisSgHLOIfIp22N70BUVq7PZCs02S4YXt6W/FHNHZ4z1
P0+uISPtA6cVCEbYA032VE87WtKUj88peepotxQtYJoGr7Z4h1oS4tDMoSeAma4Q10teKQrB/0SV
7OePGC+sby8bWanZoRnDLxoR3KZ67wjqEz6LpbxFUo7LaCBjq0hwzWmOy5KAG2IyLqMpdha8G/oT
Rrx2DZPvPse4PyTLkY2lAnDClUMKsxlWo56AAWCIDnfVF48pCx4aAtQGefj9kI0B8vYzQMzIVKGc
IE+1u/xQrgRJSvkF4zM7C6FESV8Bq0SfDngUU5q5IO7cxbicELARQ0bCyjQL1kv09CWS8Eu4Co7c
VVbyehRFVWEtB/UtB8P60YOt2Epu6ggOmQmWd1jjP5effG9gDJO0ivC0KrQLxB2zUT4+oHMGyfx2
OZd237Gj+rnaJJ2DbWGrdZh7XJpnqDc50Pxz04Vp64vGogfB/tAXIuxjtWo25bkjrfJz5THp+7av
Y0FMq7DFypVbr4I9XRadhXTSq6/dchSmkz34ukG5wovWyU6ZwcnfKXV+rj65lAU6BFWANhoYJwAL
rYx1iCcX9phjwmIIcEZYc4cAB1mzlMvbXBaBGo7gmIGNZKFp/jxIAull1eSX4G3w6twCQR/vWf1U
DtC/e5Gt5AD7aUSzp9/P0J2LAstC2cEck3Zo5vx826GZ6HozGPziF/5OJRREAJjbQXVqNpCMf2ly
Wn+sNNm/EJVKYa6tI5Ds0F1/HP09cC2+9c7fvHU1JwR/78FUETWroiMyIVD/fLDMJHmEvgu/RAD8
iPFGo2cxzmeqnjsRSEHsURWQDkX4lkzenqxgLAE1YZwStFYTwEb8LS+BV73UAJf8/qHuncgfa03e
Xy4UCZNDrOW/hjtgk12wQVe9CzPpXbMsPhoRMUhYpJ6pOnOJ2r3Yg7WxRQiGxTA0nhQ/nZHLASux
tnmCPpWLKT1uOTSRR+mUeQHg8UmmOwWzf6h9QQmTkCm7J9PgglPEuNPriMPx9SREc8qC9x/o2xKT
ICNLqCRqEFL/Ziry6ENyhpeYMyqRC452/P3T3d2KcN+WCG5QlHOTt1crRZXWNY62DhRAjTZjr6AR
ibnV78vcZrrgKn1bRv6548O6lfoCcKcLk6vA7TgGIbJ4rkmzZG1U2CQC77gVuxnpg7sf69uqkyMg
akCvS90Yt4AeJzHEy5I5P6s7KQgebEzywGdUFX3y/nS5ohmInPxC3zDUvtBlvEZkfCoWPnpQ3PGt
fhU/jUaygdPPfLq/J/hmL35be/JSgSVXi7DD2iXug3YPVNShecdtYJmLxG04fA5+/4j3X+c/zzp5
nSzNVLFnKm55BgXWgTk5n2ma3N+NhgzaD/TY9GmhS9uYVxGO2AWQMDAz1mUA9x3x8/fHuBsYtX8W
Gffqt0uc+byB9A1emyRta8VKhq8G2sAFHHBExf19qXt5GbbHP2tNap04EcKAUKwFae0ehYfugbyD
HtAWAdIR3Ih71YdSWpoHmrtkQw9OFq1iruC6v0f//SP+6m99e2C9KDAnBroceQOcoEfHctmtQwtF
gS0/6PtgOxoriHDo9uCRu5zV97zTTMDh1zFnRY9GkW7ab7zX60H1B+TCEVynI6D87DxHelZoxmMN
gHgiF3s/MdGjJUW3HNJkAW5WbYG350W8P9V5eWoUeEeXYfNiqHCG0pmwM/3Rpy2sSszjAFfV8nez
T1d13j6QInHqWFvXgoiWrA4UGAAoilxAJyKjoNjQM0aX2wTGuyUZzkbMH2JmuonabtSsUiBZoKgQ
axbR0qXA8wKTsRpCMEtM4yRK7ZoL2rlqK9nSNBj++NID1xQ3Hvx+UzY+fA9ovAwMPfEgrfslht2h
MvVns85A/aN7OVffldjYt6H+wSIfaspw5nSyOOBWEOYbsCmuvQKEIwnTByHXQ7cKwJ+pB/6pGP0T
EPHMijqMSxrMaoAwB8Qdk6EAnCi25Cx8UNOUWbHZD1YqBh88qi6mGBxlbqxkCVNgoWxzz8yjVdel
K2XIj21iSBjqwFatycwBuooUb78HcjNS6qUpYUNKnEPpOGdPkdZ18OEG9rUSv1jIiRsX1HAjQ1s2
JvNYL4CeU+jdzLVxa7BEYHIEMUPc7mPvbVrXDBGTtdHH5oyS7SkILPVc7WBdswueJJu+aEv1ajrm
TD/6NpsZF0VDE5QrCZqT02Z727danXd+fa5cdQ0uzyiKPyx7oIgy21Lhj9q55bFeoNcP75yZiHFz
UU7WnsT0bgBBjklmfQ6GwXrthqPKHjQC1buFWWTW79Hp/gXy7WBOMo0giXsu1UhmKhcmTi/SRltx
B2HIilzFFTdz98ftix0Zy2h5oY2Jw3vTE1cEswb3rR0zm8Yx1iif7Pi1Xpau6L1k+9F0CRND5yDN
FU7jxXRzUX5bd7zYvgVARSklv9EQgMRF96x4ZIlOJkY2LXLS0Xga3Lk584b/5tUaGE2hXhonU5Ml
9TREW7FGzP1rJwNpEihRW4DcQby8eEj+zOkC3CvRwGn+93qTfYOTz8FwxHpa0jikrr54D1AD03TB
ypXZFt7dTODbapNMAMKztSaIWE1cGAfitbsBnsxWYyOu2OUBlgL7uZLp/guFKTMuEA2SsFORE1Eh
mSk21dhiGEKXboI1kB8P4MB1LoGPnDBbWNx9xtHOCSvKCAhjrvJt00i8KEldYNNwmjuNulYLbeb8
3Xyzv8ENsneYf6moqif1PKiHcqSWFT+zYZUZqof+K/SMYoCf5la6G0ehY4LqfRzY3HjHdgCz5Zmf
8rN2KLfAzwHaM6rs5RtwNzILsB7pDSLXB2EmlN57wu/LTgIMk4ohETIsq6vdSYhDt/eFqxkHW5ln
M4Oav9pFPw453ub3tSZvE9dcErddxM9JietaLYRtL0Cese20ncj97ZBAQlgOo4dB01TAu5UEtItm
KzKoN0F+gIKkO5wMEI/BrAHWwzQKxVEr0BqAVkOwqhrfIaCVZEB5RAy4NmqWh0wUPlgsngD8qmxT
SQwnrQGejEb71BTTKVcQ9M4BDgMWSIN8MOtuXUXxVVfrrwzkIr+MPyCWtAs4tctU1pwhl4C3NwB5
TTWwSGQjOWAPbspe0JZiqiAlLtnb73fAzS4f3xrEqzGFMCGZMm2h9p1JQTwO+Nkn3TEr/QdJnQv7
N0k9lsCBBakec0LFnJbMsREBi63gSmPSS22Gi6GP3STS51KFmyCPZaBvh3iLiRV0ayYRt2l4FzWR
Wp17nlp6Cw2yAKbUmIeyFMkatrgeH0l0KFQ4pkVvBajuMTjIv7/Nm9JiRANgaI76hUi3UpbgB9ZF
YpjVGdz4o1w2q66ij1VAIH5FoE2q/vl9uduPh+UwGRxVjyGHOG0ypx10YKqUVGedfIXZV8aOv//9
2+P74++boxLetxBoxphPlWiPn7UGDB3QZEF5drMUKd/X7wtNRyUIfhq65JCvUNGygojF5OPlOs2q
Hpv0WiZ0XQEkqEMPMQoMmwRPwhA7ndJ8lqVgs7YEMoe5+mAear37qHPlNPNTxqW+xZF//RQ430L/
EbYqN05mKZN5nNaGBJZZ5VGwwLIcTHNgiTsSLtpmU49sIx+ocJM9NfrcqHeaI/1dHi8Amxhl4zg/
+PnOoXCZUUNLhqsUcyDDs9cSocKGqg1qNsPMLDjkIWeJaOAkMLbnsfrcMrG107aB0U0agsHSqYJV
1OzEc5W5dW7A/lHx56LtnZf0z6/E8Oznr0Tu33dRJPRXA8fbziPYR3b6eQibua8xOdX/eh0Q+MUg
C6nUTasUSCRUbpnfX8Gy9wAt8NRu0YFYvdBhMw/hB8nrauf3HTBJwW+WnFxa+BlKIYvxcM0bjVow
3gCSMtlA1YhZoi/s8khaKn4y80InkeNm0cnt1ZAe6mJ4q9dYIW++DBScUiSxI9St7ApV0YBnl6Uz
jYGplOH/W3SUKoIAFACm48v/dr77JPFjNW36a/fcfqlf5QNdgmS11j2wqzyvWY4u03v/mTnlotkl
e3JW1rIjL42ZmmfSn7j5GWOY+/YzhLiBGWSOnyGuQZdfNEvutdv/gZnB5CL61zoaMDKmjH+GQdfP
dRI1Y4ms8/4KXvq2fCj24+QIWPMHc+0/iE6VWaBEz7zjafPjZtFJt0nvoTeBgX5/jVb5any4sS0I
fuBCX/2+be9Hjm+PN4kcsQgWD63xeFBCPUBUAaLwFpg38Coav2P8qLz2HtQpPP/4vyw+ps/4twv2
7QMyCP/6fje+2M7fdiHkIKPwQlWYDfXF8J+czn+ecnpT8A4M6oL1/TUnIfSblFdKgb8RzWXbqW7c
1KdW+0+O5rcVJ6VVV5v1QCm+YC3BdD0ZwMuCHosBDQptV6GPNvMZxz83vX8g7Pb/d+nUUzqAskHS
yy2Wc0bHd3Cll4ajWmyVId6Fi//japOzF+umxBuhGrdn58Bk1RNUjFIbV3JhH52CGmbPLDhzCOXx
v3/bK6kSUjVUsVd6W1sMDmgUgj32ylsPMISltIO4736uBTm35iSiU4hBJDofTwbYJ0qXeTrUbQpl
7uKY1qg352ASYMCz4Sxh3fjpGofvYQK3MF35Q7JLdFTQZZhJz6ZAHqwH+h5I6rgcoQh4Y9AA8FKB
EkTJr4EBPSfO224L3s57rZGPvASTs8TFAUo+15zGhNBrRqHkAVTOzB39d8bxc8fiZ6CoBCxahaDa
9PiLVddEILg1V3S6r7rSHKFBkEB1QxQdYQC1TagSULnlyodoPW2XYZ50UAHqIVIi6gGg/jXGWlXp
tT37BE0AvJYus2gQbeJCeJPAY6d9yNzKhwQY4OQfWi1d47TMIXPEQJ2SEuakSomSFi4Vy7aq9oWv
cQgM9FuQDw4lgIMW+KqvgM9DnsBPHruMHjS1ORRSsxj84Koq0SvGl5eKoePmD+qB5O2rWgDSHOTR
sRL1dcDJJczbTaUXL1lC8EAJ5A5G9XMXMH3R1mXwypKqFK28GXYJr9ArIC+NSp7FXGmdmqLIloVh
Y5D0UpQQzQJoWnVCSJ06BVMvfaLNXTrjRvvxRbAXJLRMocahAzo4RR6VGvpdGAyl1+AiwxdRs/lO
90ZXLeJqJ9i/wKRE2wQPc/fA39j027qTy07Uyhxc5za9Kgyiv+h5nLimynYf8fc6QT+qKM69tgQG
PnBJLG90gUFCNQ33shCuGtBJBz9dA9ziMIU4IAKfjKpctHDKSdJ6K0ZD6QwiAOszEekm4E5e1uTe
VDAmr/MaL6uFU3r0mbrdsnA0q3uLAFrly5nVbmLRuJoBYCG62bqEMe/P+Ceh2I5ApEyR0CrPg2N6
gI8WYJHYsT32XkPRDl/9/Wycn5Ry5hgdvi87voRvYRdK2mijg8F4Lb5004rIZ7Akm9BRocwFcbjS
KfiClNbglnYDAuZcajL30JNEE5rcQz42gvDQnVOvEq97z96DNQVkZmw3+6Jl5tZs6nVTyU2eeXK3
QaknGpIwT6/+TraBlVmDNWwpa8ML15r7f/ys4xv49n6FiGdpHuD9jp+VrKLVuGJyihcQ58QY+EN2
+qU6M97+m+vcHLdve2lyr/Xo3hj1+FGJNTyP1kftub5ql8oeDSrBrHP0A1mXRxFGyGyTQXluZjOP
L/C39Sf3HZplvRkR7OUSQEKaWFU4B2KZquze7NtJRClqhQ+CjCXqD55Y0gqU3kXusUX2rgDPtmJA
s/k29eYi2dyGncQEPZPN2qB1euXYL/rFzDe9PIMQnPZkp4/2t3L4tmVUbWiIGJUpqi/wGSWn76wx
RMuZ/QHiaW8ZHoOO3Ht8ndmq42H75av9zSq+rduaWLipsG4LRUcwPO3U9Z3sOh5F8akAisybPf9j
O+C3JSfRhwIKmmeQjEGFBz2WNdQddqo3bktlJtLMfLdpRZuVRd/LIhYaKUl+sKyENx7PfLj7ayCa
gjAmjra7P496KvgA/cQMR70Yh88vKTTTeDtztv+b3fHvVfRJhyX+L9K+bLltJdn2ixCBsQC8YiZF
zRQp+wVhyzYK8zx+/V3QuadNltCss7ufHDt2hJJVyMo515JCtV2LAp9pAN60L53XMHn2+kP3APQ3
V9/xwuSvVbhPg/lXJuObVGC/kHTI8vPgRcF4nz9TwM6B6U/G6FFBbPUceVz2RM5t6oxqGHXcm2YF
Iw0YvX3/EALr1AufgFb3GlqYvntW3oDryas4sDNW///t/T0p45CMwRyT3ExXc72OqUlBdQ6D3qGg
w878+CfnxW07or/SGEekddFctw00BrviQfFKnY98lwTVarf826JW3fv60P5KWm/74m0T5NtzBqDc
sxGN9iSE1jRRewCTMvAZXFV/zrCfF/EeHVdXGT8EYEtdDTucL+sFYBqZ0R+97d77unyOxLIA8iEN
ymnciWJ46BCmO1VVK5ZIQjDz9nIQ9/MLCbuWE9fxFItxToVOR72boMxIniylfM8RWunjt9v3TVb1
vHXhjH+KiNgaMsmL86LnSWCAXtIbQJhjN6TyCmV4oKiiArJACAC7i0WsMDvkmbqfZUxsSI2rU6Az
hKaLRU5bA3i5FGXPZAJq4yK9pur4FsV1AHZDIDFMnj6me3WoMrcW0EAZavk+BveBlS5FieEV825Q
28e20wNzWnZduGCPfMbWv9C2Byx5P0b5cpKVXEGsWR/BYnpKZqyWT0P9PE9IYXJzEq1hSADol0jv
daKltoa/28baMZ/iPEiWCgzuhGBnmA6NU5igAh+XpNoPFSogpta8akaYOnOLhpiBFZLbt7z1KcG3
hq0GAp4pDHlea7WUDVmR9DHQWuvjuIh2CnzCSAw5UrZC5EspzNtpo7wOsY2cnxPjLVoxzyanmEvX
LGWOoK91AtjZS0nMe8mqWJGVgebnEmBhe4IKT35f3En+mpn1j/RZ5DmTLS29FMi8hWQERjxqdBkM
UP+je0yc1P4Adt+P9hHb5Jx3xw7Jf9rWS2HMk6Chnpmzhq8FZOQMcAxW8mR6mTN0Vu1jCgl4B86w
Duv/mIDKbAF1iUc9/rUSytwv46HlmAhFiyEq+JTRjQN6TB/Kl9oGHqGjf48hG5vKr/Su8rnDyFux
1cXZ2Zgu67oQJDufXntwlIMWYBfSj+2VCqn6ziey3vTYl/IYjy0mZjlXM+569Sz1s4KUzrTFd5TP
rc5fQ2Meu+uqKay9uxS4atqFg1l6Le06UcjOK8RRv8JI9I+y8ieBMTG1p9vPftOvXApjvHSvR8kY
ybRArVD5AClmYSk/uztQvLvKSTwWmKrt77jKw/uEjLFRihCsQRKuFLMDruJVTyNm2LX78jjvGj9y
uLHxVhJ1eUjG7AChI6+6CfLIc+i3GMWzgAtQrDX7/bp/oKdu6HYct8WTyRigZhQqLVzhr5e8/gZq
jcchXzg2ZzM5vTwXY3OkKTNoYUBTgKAxAy/YQVrqKA/hKX42nGEv7YcTCg6YKrTDh363zurz0tOv
9dFrO/BpJy6UVSddApzaVVmjBy0BftAAVK/RsPL7utkV5KkmvxqkXl34h6O4W69EMv6GYYwBEkRK
gRKD2EN+XjwZCdYUhH6BnXPUuj3yKtnAv0UIn3P3drd82IVgg8kaMkGjc5NBcHYwfMwYfwAJjzqA
nJts0++x6A7I1P5OeOIZvi0PfSmXsUOaUtVSFeVrsKXszSqQ8rVfzi3Vbb3NSzGM9RkWvRtzHWH7
usQ5PlQAH3Kxd7UfHXXAIF9kcDMFdhWZzRQMxgZVWg/ctgEWfW1Ai6dll8EsjC52Caz0Odw1LvKx
Z2rhm6JZXD+iLW9zlGk7ef6XMhmMQdK7HP3xAt90Xa4r0JYF8RaIgWPue9myCpe3y1iiIioHOoHi
+IytZCuPH8aMkznzBDBmRxHmiRT5qp36R1Y8ZBnHYXxSi7Pe6fIEjM0JYyC8qWtaV4mpactxTP0h
kSTgwiF81bvmBxJN/NcMyriSAoUbQPcHAmTCBrDmtlpEv2SQwBeK1DuwC36vdUaAqSIAehD9qeu6
s2ZisixawbKU91o3XSCGUaC5gXalm6agM5dn2o4fZNF2Gvp4Vh6me9DP+WKscyr8XLVkgizA6sgq
DaGWEYhR0OFAdRO857uVfbF4pB5xMKX8p/khH/LHYo92s80PdnhvnjFyoBVNtKnFZesSptt3Rnlc
FM4x2ZVH9vWxE0hYogPQLFL1s4xITj4BqAn8mS/xAdMfKFYt94DhtscASIP/UcH8r/v6slErgqG3
arCSj1rIEGNL/ZPfC6CcqQugect4jJ9igDDh3guuzdk89aVs5sWPAOSese+4mjnDl1bH6SkP+s9P
W4dG/vQddjxo99x+4vrF2OdzKZcxALNh5gVNETe3LkH76w/WJRJwt/wgdg1eOEQks734BkA2bCJb
xt3/IXfYshCXv4CxEFEtRObSaagoo84bY4bJz/3BBoge4HupkzujgDiBm7Fsec1LqYzZ6DqKBcYQ
5waT2T59EWcrDrA47XYWkC+RolnFC3IVbraw9YAuxTJvWBxns1dJlJ/TdCcPAH5uT/L4m+M9eDfK
vFIwOlU6oEMy6PG6MKxh5n6l+PsA2sJaYBO+8bZ2N2trf48FOvvrFCGjaizlJcnO2a7HJiYA8Pa5
X2N/USLeuk/LC/Nun1BlO2qpVExKX+Gltpqym8wKvNBhcPsWeSKYuKMADHCkz2Z+BtCbZGlL/6NO
RM6YCffemEgjwrKwDgaB7DO4od+AHYcvRY7hI/HoZPEWTThH+sziL2NjpcNcEopWZzDMWZq0567Z
8bI3dixgLmowV64WVH6mx+LYHU1vnYhQd8AEAsNIAAxO7pPimE71Myu5OFbfAl+xHJDZlBTzJRPY
ZAMTvEfAJIp9EdwmsGLrcIsA2LNnXirHS3k+nfaF8KShoowS2GpHUPnIdmCWsjPZxljBajzt7EV+
XasBwvPswIb/1p1itG4rKvfSGSWaih5wrBlSZvQh12ar7nUAdXEm0yn+SHttrwG12qagYhI5km/b
UDAjX796k5b6qI1riWnO3Rhol6R7b1XfuX0+jtay00PALpUzvYDJzDRqxRTYzW3DOQhPBOOC9Faq
tCVDyDECOasEfQLo0W8f4rbdB8LQ9VUBW530ogwdHeu7OfwjdzuBv9vFOwbjXFK9ELICjFrIBIGd
rhYuAZ8KCI798al3FDur/JXhgPsA5fXv/vsYAmsF14fT214DlCAUMNkB8rYZLNATJcdmhwrgcjZ2
ko9czQNbGzpZiy8+gdvXJl62x6cEr48do2T1X102i/sj066OZhOXDdDYe4p4Xy2VvR4J/m0xvIen
sBnwIs40LnBu9MH1DwmlPxQc75Oz5Iev+REzDj9RO/p1WyjnGyvy9V0vGQEosI7XYBbrPbcWJkA4
r4HnlVggrBgM31na4F0Xh/xBRSHDOBALo3pWsQdHknP7QNxbXE98YUHrVC4msAgWZ3oY3kdXdOnH
EjR3K+RX8pL/wgYCt2XGq8YrTNRLizqpOgVfTvaV9/RuCcClgk228QDKASwkcjfZeF+NMTB1KeiI
7uF5W7c90WOOMeTxbYWtMO+1P81iYX3OvX2tPMf0Za+e6h1WfHHEcV+jHt84CrCTAWGjnWlmt34T
jJ5mgHDC6gHp5mdWkwFWF3fN7btyvITCWCVsp4makKEi17pNBJwQUB6oPwov/w2ClRG8jpa5uP1T
9wbQf84d8CIDhTFMVadGgo4nejbuKzQEqSMdUb7OgFX4+b2PqA0qp2aPNQr+6PlnrHPDKrIr+ITW
QxgP+ADreBBo1+gT0jofjG7ZE0UNa8EMC8CYARdBUMfCQhoc20/Kwarg3L3KWKgMKxug30RutdQ9
hiOSCNuGhuJGoGUbM5pz7C5Hy1XGNmldo2NnHC85pc8UC/gkmv9LCUyoM9SJElfA+ACpB31CBT1Y
VB7U1OaVociAjVPQpOuEUde2K2Nsua4BHVb0sNfshIZ41I0fUvbz9gvdDAkuBDHKKWRlI6kj2shT
P3lm8Y7etZ3Vf24L2bblf6WwMyVdK/QxWcv+tTvbn/A8fmmLTwj+D3TPm0777HV90fkLaYy+GQVi
AQOgIWcJXGMdmOd6oG2QAQw+hasooQdQikCNSpB38EK47RbkhWhG+UZdaLvexHerXcNP7+gHCIaK
J6ChWeiPueDMBrmKisFD8Q7dgJiLS7ptay7kM6q5FGGVD0K4mnjwEXU7AJTV1kIx3zWdYz/fARYm
R/0KrF2BpvA89ho+3rp3xofSYZKqucRXBgndExhz99WrCSJO7IJMcDLxbgTvnyUYbuRxPznnveiM
K61KpS4yA6KFVxBpuNpd9kp7q/QJ5mlnB0AbjjIh6+MV63hi1/9/ETVUQygBO13Jz5KRHqoGZK8g
azLAX6bHJseIbkcoF5+WCd7LTtcXOVzjvNP4Q4ZGRc+53VkYaHsPLfAEOe2ZF8JuRygXMhkz1KSA
cIkSqLP+avjJt7WRJr2Q18mN7Pa18AWPYyfWl3lLgxhrRGcMc5IJZ9QsrNDetX7qj167y/b/HCTz
f6YF/p6N7Vg1sTRgWwhnq96L3XSUsLDgRK68q/FI4aZtjCh844VgHGvLQoZ1RSz0YCdFlTEBBvTw
qorwhx13zGO1Mjeu0WCsUJZgq0GJcI3zvtthmM6JAYcsowaWOiDn4JTKN2fvAYT2v76KbVTpSdcT
ggH6M7lHu9yLY+R4lvK4eAAEBA5b6YPeXkUVIgFoSvxePs3v6Lr6vAE03tUyxqeTIpoYKJedpfo5
0X40+S4XFo6F4xg4dqG8b0yAlNWQoef3ZuuY/VMZAWfzpeO5f57DNBjDMmH3RhdmfMEOTT/V7v3k
sQuwi+lPD4VvHm8/O44VMxjLMoKnUOwkCKtmkJ6MJ6L/Itg0q7KMc3+bodmFpjDmZCCyMSgLAkFw
iYMya8ZchSCkL7dPs/mRNOymA/xcwuAW4woysYvnwTQwTdUi+JNmb6r2iAM9E0Qywsi5um0LeSGN
+VCDlHaq2qBAuyLLgJ8NXX0TY6SVa2pIVoXYTj1urrp1QgAPgpFXNAnw35j4RhFI0mOCOwSslrrP
DuLDus+mBQB47YL5MT1I+/GoBvkrr9699cQu5TJmpR6oUBaqGp4UpXycVHT0VaI9mCMyu9ufcNPX
XUpiwpg0bbIkVooB3RjDB2l45sSTlUmuCnc3HyI7+Z4aHnCi/dtyN9PVS7mMERnAezUC4qE8m4sJ
pJ4iey1Vo7IMocQAcj+JAezgh6ikJ3FSR/A4t0C3BxOZH4GUERRaBbhRW026M5dmAJsS6FIHeZAs
MZJHHykgGP2U9qPPSyO4/bt5CsGofFRkoh5POiZ5jGjCrlv2iJ32DFylGD0xC/QuR8qt93511eAt
WXEoVRkI4vjQ16EPuNUw8S7k/9M06B+0uy5QsfjRvDQ+j4Tiq9m4FsW8MXkBQ1wzJsAoA3xSR01H
jrlQdV9nHa5lrFd8EcmFE8D29TDNznmT2Yr+O0m/AUzKHhvsJmRvTX6nLqAEPd/+bhtLJtdSGYPY
CIo6zlKWnaWoPE41uAvILAZzssIqgPNwBH9YP2FZAhuyYRaQTkVsIqDFXirvcZu9ykuawMZE7u2f
xbtvJgqToymfswi/KjQfQLuCyTAeKudnwncdoawHX9fhZRCoAOSXue4mJGWJSbBTIiWBbjbg5Qsr
wdKUEjRStfCRrNBHBeDD61hEP6V76ntdxNqm2jnpND7nCiDZugrsynWlfow0/aUq6S+lqXU8WhD8
VaRze1XFxGcCNmrgu4EAriS/Bdk8NsCsdbFP+tTrMGBiW4JRWn4KKxX0onPjV1G3U3LxtwlyXDCY
5wdDHRNQHMsfyoBRw0WKn0JDHq1WLH7BzeRWO1a2kajvotBh550skz1UBia9mnXDcAbLqQSMwU49
6HIdhLn8IxLw02TaemBkfp6FGNDRSwgo8B4713QYnbTACityCsM2BnoQEaCCQ7TAdw9VkGyq7fey
42VPX/3/9cdgrJ6ULGWFYZ/sHM/JNwVEow05iotxH5OaA8u0kZpfi2KshomxFQCj4pkluygo9ysS
pOLToNjzWmIbjvlaEmM0sBUwDJIKSeG94Ud3a0szBRgwGDE/V6J5rfz1TdxSaMZ+gEqOAPfMSM9Z
FyfuEOk0GJbxBxGayVoSWBGjlH5qcfSGCeV/vrmPZvrla2LMyNTFbZWEcJd6b41udJc8gpnThDWW
XMymObx4cf1zX85KViKHlSrjCyuI2ERqhf2GDBvMkuh1vRQAuPGgRs0OzA+T3UvxMTGF3W2jtGkr
DUkENo2ByAfr3tcmQ5hzU6sbBUkNCpcBapiO8CN5DJ3+2zq/vgKvRxhyBNU8Jxj5bCCyx70UzNyu
PCtzCA4hRP1gtxamntjKOP1OMkCKUjHHFI7WzD7VzMTRZXBZjIkTAaxojJ2JhI5UkhcaancgZ/E0
sTCdiYK3V23dFGZ2H4I4V1tkwKPO30BJaHOubH1Nt345Y8iNLNb6JsKVFe3emN3FAeOFZ9r0JFC7
V6wC1B8uxkH3vLL/lgMBCJVMNB1EFF+INrS8kJCJDdk5KkACv5g+mQuPc7Yto3Uhg22vxSAUrzuj
yVBpGxzZRo6ECkjlGU4POlKwe6AkAtLCanDDBFpxW/hGVV1aUbb+94Bsz82MjB4E7gpmWz4kT3uv
AAboCCggUJT5yM68/0QHlB2ptoQGpYQgcXmh6mcG+PXb/v0JTDAOtg1A+yltdi5rMbWVWHwLpdIH
9ipwJmRfVQINPHtDV77IJL5rTNk3TPo6LQbSIe0V0E62mXWgBRGDUBttVRF2RKYnMFVa4KUFIL29
4FA5KQNU63cdCP3EpHJyHayH2JI3lNwBmR1Asepv4hTvKhMcf10C8BdleRxz6d4EubE6hq4SSXYx
YQksI+chIY45JR508jHKWq+bAHCaAnu31TEI7Utm8SMNwRvVA80gPxGMvaWgjFdzgPcuoICO97U6
7sH4d9eL3T7Mn5boSTVnu1oEr5CS+2k2Dhn9ldWmZ/ShpejntmhAng5ibCm0EirbYdoAAk6xR+Oo
9Kml59gxVLRgHIVnUj6RuOKEUVsu4VJJmBhnlis8vnRaG5iap9ytpSwVDef/YLH/WhkZ9122ZZ02
TbXOu3e4anctY6Fw8FNz4yfllDvmbtwLx9svYNO9Xh6OceRRJsaL2uEFCI0RyF1rNWpsRQWybRA4
AzLEpZiRFgELXGTYSUt/gkDBBZoGxzZzDI3COPlMM0YZdNjZeSn7/WKUd13CqW7xJDBexwiVTFXU
DqYMOMl9cmfUDW/8aiuTurxKxr9ESdbp2lKvg3JkD97lXetp+3VejV/05J2GcQhdOoD5SsZ9kcy0
TRHTODwaoI3K1ZU2sg3HbgBymKrD9k9Y5U3daF9J7gBcH8WdAylxJU5YwDkR21sUaBeZ/QRxffSo
tVjYheniqPpWanjxfdiGYgfboQ45vo/qd7vWF9C27VziIc8NOJI4Pk1lLIZKJbkDdXWGgYB1gqv2
DTzl1F6eB8gTA93JDnzEgY2ltesvtl7xRepbK8uUFAs8CcWUDJib6tSpAFexOMaRYAR1ekDVWLJh
0WlraXbjc1WG8wBUxpaEcYWKXQmtXKv+3bEFVtlaLy6f5ICXFmwHcyABA8Q/SFAQTF4fllCqNEKE
2FV6HBwM6Ml/wEmN/pTyAOCVzKKP2kMCfi6UtoDvO+5Kbwz0g/h/YPRZ/fMX//33h7DxSzdR4PqF
SLK7d+Ame60fvSmIY1VMzPPX9bYUawWfQ40e6HMA7rg+taDA2dZEQyCY0986WQAVK3cfaWL4Rt6+
c7R442RAS14JoSRFMYEVdS0sn7shR16dfJZEpQNgZtY+1eyBaXdlO+PVyjcswJU4xgc08dhNplAk
Z00tQDxJwGvdx2BP5pyKJ4a5wqRIsrg08/VUhr8cajARrQMro1N7gIH2eTMTPHGMU5CmWpKjBZcY
t5FnZImTQAk5R1rNCaOCVzfHvIVq6YhSFLg5bOw70mH+nbzqru6Pu+a3esd3PhtVXcAO/VUMdke1
RzlSqUacqXN0C2C4VjN61APbIABAhu8GqjF3kcNTj62Sw5VUplou5EkXA84/QclhwNzROnWjAcJT
PfNC8o2tv+vzrQ/jwpAKS62YjQRJqx2Lg1XWJ95C8vxfi2I8RZMkkyLWELWSaqhvy53gruvFiguG
eF6Aub7Xr2oCOgIkwbCYbG9dbRtzWFY16TVsUXchKJgf6u43Rxm3Ff6vFOYZ6wtyAkEq0nNYie/1
EFfAv64fYqF6kTMgSZiA4AJfD0nKPchSg0UsVDvExIGdlJon9IrAee+8QzPPHUlLlJW0TpHCAjlf
HbxZbYENXHq3j72xTgWdWdmVVxRiUIEx2gkWbVOgQoY3OOTKYwQAbytZ4mPe1BiTBXBZ3ANyRR0c
MifvMQHkwSx5DRkfNHSzNGOZnF4bf1ZL8qErxkemV0gAOgFupM7ehDB7XJSOh3e9dTPg+jVMYKOi
vsN663rUYzLlU3qu1eqsEOCmjFJziivp9fbVfBJGsnpnAGGQrE0G1BHWH3LxnJJxJgXKsfRcTH2A
XsNbLahPBrJGVT038lMuDPsUPFjCKSzPQi/e6WNt5zJWZ0btSIpfxTy7c/Q8kOpZEKveGqbFxZLD
XjZdTXsuewokuN5rJmWXYPW5zUVrUR7jNLeAnhFQ9bGoaisE00m4nNPuQV/2PQiqVB10d2TBXLOR
+rkyvOGL+eZybDFk1unRYFFTdif6HvfDXTSCkI+CRgXQJLevZsOdy2DFAx83uHXAk8u8/hm7DRP6
+/Tc91gRpM/GUNtmiZ/a/rktaPUAXz7B2kgFuCL2adgmjyG1Um3UImYkSC3bWisBKj5aBlDHARo7
CpcXUUJNbKpCb8QUgHNb+JaiASBY1/WVYPILv1ostyRcBBqf5y75VuimbWAl1s+TinDi7q3rvBTE
2O21QqaTNIvR9Qtjp6iASjIVqJDV5mwt7cjrbqpf5aFsKqlgkF6tqcLGoHOWSz2oQXAw2pn7vExQ
Q8LqGZoRw93Q1rZaVqJTLiFgI4EsiSrCoSsUp6PYAQxNrFemynvWNYE2kWOnt0EnG6qlF0pld2P9
KIf5Yzubh8jA6k5Lvc+6c5VXdlLUd5NJ35Av0/uJlG+lLoDzSTI6kHRTzU91Q9oXXaYfYgHA38DW
fMJMwODTuXskEZH2ShfjN2LLYj9HPVjgyfCtFLPfYUO8f/rhcT8yGFugdTK0nHn4eTK1gAsa6Tkt
WqvL8FsMJF3T79tSNiAsrsWsn+nCvjSoyvcwZLAvoDM6KUi4PinUrPk9ehL8DhSi3M79V5W+Fsl4
laoxql6scDL9NdFQj11XrQb8A1wS0dNRE7Oz/Rjw8sqvrvVaKhNLkkGZm0rCQWkG2Iz6OeatV2/0
zVcJgNUEqxXKBmw7b9JrbDvIGkWKXD+A/SXonBIz++P91CH4X4fowdR+l/2ABbbUc8EtyK4nuLZT
1/LXG7j4lO1cgZUYuMznpRF2cJMo+j4Z4tnMwA1K95k+cQzwRpXjWiCjolI85EQFLv9nqNc/oMXu
Y5nNnw8ipjp5ZCYbgfO1NEZT63wgSpUY9Jz/+RyfPfV+mKDUrKKwitjZzLAvEHutzjvlpqG6+KyM
ug4LVtQLU6VnUa0OKdofVpwQ2+zoKTJiX1JiT5KA+iJVaHgVeyXp7wu98RYRAIlUsYeofyyT6dft
Z/vVJV3fBaPMRT0vGaieKKplAGYJ1qoqJtu4oyAb7aZrOUxytIC3KTZqyDG+Kx+TI7v1Hpy705ns
wIZy6g/EI4I9BzxIs20L8a+XxJbPEOd2Rj+I9BxGqLE3d9LQ2wqil9uXyJPCRJ0dWLLGUsOHLafv
Rv0koRNEEo4V5ygPWzabx3lBMWKBjFC4o/q410z8247u3Lf/OFJYv9Vfh8EcRwk7cYijmQLJptQl
S+5fDZkTI/ybN/hXBhMk9KTronQ13Z9Fqh39kH4Cwd8RH4HSBTpvvL8+CE379nfatmt/hTKBnhiG
ibAASe88D4ulthgRyHI37Y4ZHGNbY30Em263JfJ8BWNJx24sqyWCxGUW7KXF0iraNv+BCLKyo6K9
glYu87LqfohbIin03FHj3syFzDIbHpXelvJpBoErQmJFvqxmi+qg0IYgpJsy4TxN5Hnsip2cLs9t
O/0Hx7kUxSjGVFZZC84584RuDzDPv4c9B9BIWs0s690uJTBaME1m3eRFGZ+HfmwdZMmoZGDI0RGL
aLJV2dgNsRHZkdI/VWjLBLHaSvtlAaNkGeuCL/bmdAew3hRQjEjgeyJ/E7qO89i3DMrlT2TURtTB
RxsJcXgSBOXF0KnXTo07YLPptur8m6sAg5+pAytQZyFQ9SUEtZ2cxKh7hD64cGZiAVpAhC9ED/R+
cCPVVtwF9VsCgsSSZwO2niMRAXmvEEwhgPf+OsxQYwIs8bo2QFsoomQG4ZU3YSw3O7mYK0H0ljrJ
fWaPFs9eb+yVIGMAwbgESjgTOQPjidViRMEHlDen5j21Zjt7yl3qVXdGYqXf17OrgAEqXqrnEvMQ
XLTljQ4BzOtKFacCaZ8ASen63KRrakWvp/gMsM3EGasRrKWyQXc5hTwQcDRuUZvdzhDQqRC1eA9o
xuhea1psnCyCsB9RRrBAxjXZadkcxTLGXO5SgU8prszdbQXZ0EP8QlRSADuO0om2/v/LQLBNkmGQ
I+FE9RTgOqa19B8tLdx/LgU5KUFmisaQTpj7KHrwJEXLbJ6mqr8Hcv8+aZTjIMucaamNZoWsYKEd
nx1mDBSEjGkxkj7pzbINT61ovBYzBsyIEO/SUDosYgIYxTEH1r2W6dgWJw/FnNpjJIX+QIcd6MoO
Cu094Hn+BldUoPfEG+vkHiBFM5bks8gB8U9lT+00OYuqogpbDRPnljZ6xPj5RIPCoKloYJHt+mMU
Bp3EJMvDTz5x4FbZvWo1eC7avvRk0crs6p+bYm3lrkKRmcig6mUEmoOeiaXWm6dI+maCFzIBwsTt
L78VBuAPKziXubLCfoaNFwo2EZU2CJ6MEzGr38NQHqJiejaiOShJ7ZgZdso1TJ20I/hulRPwd58l
BUsRa1CSUWuinN7xpz4zrgF1ICTKAChVVrba6yue8hbjC1opnDAj6seGFID12U/l+DHuFU8P69KR
MCxqwVEcC0N5UWDBMEErv4vyH3k4Lkn7Zwn1u1HHCmpC7Vw1rTbqF6suf6uZZkXlXpOomxpvFaY9
8LastgA/S5TZTYE6m1hbEtbYCuP3MGJfoK4br84EXzWpR9tuj/2FeyIZh7iAzdAiREeYkG+VN03s
jxkRd6gdenMp/1LaOXYlBdOazQQiajMF7pVQTQpqafk30oCF4fY33LARV3e2WvmLT5gW0Txl6iSd
un76sXTmZJnR4Mkpz0pseIsrOYw2VgoWHOJokE7xNP6JovxQK0Dd1eLFX0YA8I3jgBXoROXlphuh
z6VYFrmqH+s8CROIrcfInZWjjrJ5Fz2CrYXzFjYWf/DITAP+EBxp4HBkzGA05IJMMct6BuKpbdSd
E4+xVxfLGVvm2H9o3qIy2RfL5M4VHSySi7JNzPphGcVD3gpBjS1EYM9875TIr7vOimIAJVL6HSiq
7thE90rEeS0bxXYZISHq1hrq19AoxjvkQhWncaIYJ30pFEvN6JE2I4b4zDcwna0ULOhQTr/CCaMs
JCHvXazuwx6wV7NyGGXdD0eU02L6TR3q+ynUT009AZOnShK7a1FAwsjybUVdgybmccOLrXWVNbcB
6vu1omaNLA4VVllOqji6ufyU1RFHwkZkeSWBeQqjSRUsAONC5Ox3jEE5GDc7BYe4Kr+kw+/bp9ly
B1fCmPcwa0OozmZowB2ItoC4ra6tYeUmPkU28A786dttgSrndCwOUBpXXZMpiXmK5aCRD9X8XC/K
oQn/VJjaFNTcGrDuLqXvCwEuZp+cEuNXD2y+GjmWAQRznT5SoJARUOItaW43felp6YiQExGYGT1M
GB+H+thTl7t6avpifhTClzEE8K+aWagc2CUVnSEd7aU4TFLQrw7ApCjbDr5CgG6mAsR/fCTzcMwk
hO+C6SrQytt3sBUwX146uytkVmarZa1snIAOMoPVC9RsrS2UwRo0Vn+AxWXElnSfPScq0JBlzs4q
R4E/3+OFpW0GMK6WWmyeFASqTUNthavBPBGMDSJ1K9dpKRmnHPRGevuznH/dvsFPUJwbr5DFFxql
tJlbhZonczbLZ6orIJdL5pdRmlCkx63VkiVlxl3b5wGZxm8xiM2snI6SI43DWammYEzJM/qWiSUP
mAJcorulpm96Je/rqPlRL+FrrMcPYhHuxmH4lYSGa8zF99uH2FQDTPnIsopAAYS4zNsTTaHUUz2O
zgYokZfaSrrFaw0gQ0/qb92IiJWNWBiaqj9xVnppW4LGGL8jT7wSjS0d+brV58pd2WS8jditgArT
6//6ZexQgCi2pkTjyjgtJpitLA2TpyCDW0H/5NRb7OhXZI+vmc+djeYpDuMLJmkCSGeDzzp44vfO
yYmlOFIwBO039UOMrQYw1tyu/Rqvf1UlQgwNKycg62W+Qp8kdV+VkXnKDsNhhbSp3Pwg2Sv/vMnH
Alj/2g1pbCCQyGnYyAakrZCG4F5CI6s6tq01+std5Gen8lAe2ycRZWQvcat7/ljX9hX/67gmky5X
lQBVG/H8KzRJ40YAcJaWVqc8n40nNW1BZpv2thpr4321FJkTNkC0LcddjPywyJbvakEQZMrSWYxD
zPSKDxjkiB9zfXhtq4k6aI8D5D0Rn0ISphb2lYAMpCqZ02Yx+LNI/7OkIN4GtsbRpOZ9VpMdGmfE
EnTxrQUZpz1NCL2Az+SpgP53dHMI0OtTwFyf7tSm+El1w7QKabof++p9mpLfeLUjhrxn9Ia1n2I6
BvgYQaWOXp9PlRMT8SXVmke5wiRXVAQkA423FAo5ENDUb4WRoyhgiG/gAIytqmmcCbNTNqHhCSzH
P5NkvkdrSLGGeHEGUf0uNfAcirkjgwmLoQFgpHNHE8gtevVDWErPkGoErMOjaFRYU8wUEBSJnSOA
oizB/pAzIzu2Wk37qFPVb2vF66JID1qq1IGs1W96Lh+LRnqnefLz/5F2ZUtyG0nyV8b0jllcmQDW
duYBR52s6uqrmuQLrEm2EvcNJICvX0dLO6zKxhaGGslMJopiB/KKjIzwcOc88SqtHGytbTNbruS7
kMaPQ9+84mGqfIake+4UTfEKyDf1fKaAwJ6id9c0fZDIlWRwfAtC9axa401+hiDfS8zp623nNYO2
Vym6XCHUbGrwXSIARUpp11ZQqQCJUAtVBBvAocAe90jHT25CtyFzeBy2+kr5nTgQPL+rlsAgc8WA
qy+YYu6Li8xMVIjLJRUDWA9rxz3g9VAgBb+E+dQ56mcdbaor/cU6LTUazJ2gy5ELESA1AiU0eMRe
Eup7kZLajWUtRAhzXuLShBAC6nLa1cDxsxeoEfZ4HVognguMyjHNt3Fq0la/oLLv3V7Read/saKC
I2wi1g5VD6NT88bg1SiDoqAVv/lPxqH8lJ+C3ajZ/dIyTi5ddIgXQxUZHwxtgER1VLAXWTm07FGD
iyALEc/M4+tyo4hwnjGsg1Qea/ZiEZxkEh0lQ1sPUfcpTrOFZ+wMsO3qWIgsDxlwBIRZuDn9pnVa
S7Z53jsqZC8CWUO7Y+S28qofLQ9sr0uml4YpRF1j5VtVxbAv5XWLVGjx1IKUHGJeja2AZCY7aq85
CiJLbUWzL4jLBZyOy8UxHORBwxsCUUzyqdhqwGD6YLaAZNlOQV15GTU7935AqKQqyPfqpizyu5Jc
UXgcIt0bGp+R6XwM0qegBXRWyfeMdNvbZ2Juc0KWEYaAAqPQnLkeW6unrS4ZkXnOtS9J/lmOPqGl
deGsvydqxRNwYUTkYYoMpQqHojfOEE530ABjB3p8F0U5akv6YypnrswekTjz1MjwnXocXKSW0M+a
gcI8tYk6rJW82ZhD6NRWsirZt4R8TwIkFxMn80/58KVGxoG3O5WAASTCfeajD8zpoxYIutop8scs
WKpRv7On3RqSEGSkCSG0yTJkxmnuEFK6GppOqLI3gwckTsuy3pVNumnA7dY9K1lzl6HrIYUcLWEn
DZAp6B0f+hpke0jfxYkrtZtMflCsu6G7q8tszbTajflprC3Pz0wnGZ6S9thX55YXB5k/E+Lvgkh1
R3Kv08Kuk+A/2xWiSFlhaSNTW4Jcg1qumExsGZTvPC+XDvTcRXO5MYQDjX0p16Wfm2fkm9daV7qN
Dy7qIIIUMzDbuN+4GZwjWQNv1jFHhIFctWd2xOt0ZWGPLn2JcMY7NUNZS4VXQ+rbDmllm3z1H500
MZxoBr/SkyYxz03xFGjIPzTfavnbbRtz4CIwkKhQ6cPUoUYgTGiQQcGqUTGhuafuBk9ztQ0CqRcE
tGsgB16y9VID8myMcmlRmLhSI2mUT8OS1/ReW7XrZt9/A2fmSVtPAtfNunBUVAoW+qPmoD9IMPwM
8tVrv9UpLYk6c3rjP1p3zYp7/g6SYFv1rVyzt3pVnKU1Oq53UDBXwfoKlMrm9kzPOWmgUOGfLaTk
VbE2pUn9wMFPgSTZQLd8SEFwNqwAcFj3Y7YZ23wpGJ29+mQ84lHTBdm4eCmA/jfPB6MwzqVueHk6
PFP5C2Hyqog+9QxKHCbo4n2J/K7UybHsy71WP8J5etSIvnax+SX2+4PEc7tLTadO79G4sEpC8LON
+UHj4dbvQIVpfU26p9uzNB8sXHy2sExJNoCwGO0oZ43X61Zhz1UrbdJWyu0iQCaIgwReWlG9OEC1
ZmGFlmZMOAqtAR6LYWwBaYEWT9m3rlH3Tg7kqtYvpaSnS1K8DABS/9fiCGcAx7BVUr9ARlr6OmXW
6/6LpKU2DUD+DuxbHX3p6m7BYc1vwJ82hUSCj4dnlYLH8iXUcryiGAg5LJexyCY02oGwYeFGmJ3N
n/kSERw5hMkwVHXCAAmhbiC/leibCKQCPZbnhS0zrcuHybywNH3JRbQFQg5ZiWKEP+mZe9XpncIQ
LH7SPXOadeguZkfmIqCLTJAsPHYYAL89sGTmOQGXjkd/52ugmg272bdfDAIWv+4hNcFGT+uFBXxv
tbo1UOEJhHSN6aOfm72kRdtCWiP7PUrA/6Y1z3WSo/UgfRtKZc+hGonqwiTZ7iUWpCgM3uwM4C3Q
grrpy3aVB/22QPrX5NTDm8phffUpIGDQ79OJwgS8h0bxzQi0b0WY7ow6BzeUb+6SUXr8Cwt3eRMI
O1IOhwHDwU2QfapfCcJkySm85Jh+6r3chfjTt9v2Zq+AS3vCRqkpq2USIwRLtmPgRaGH1wA9I5Oe
rKSHqfezOrbEg0ilanOA1NF0ZytoPXXVh9sf8k7iKy7k5YcIO0jtmab2046lRWQzItl5TB2pPERj
fUfheMJMtTMLVJQmAOtIvaiomHeHodGc0Shso2vsIv5WpWg9pGAQR/aeW8xmw30DuitqbIyhdSCM
6RrDVkLdE8gihTCXFV8p/Z4l5acYoMcYQXSGynqBB6zZ8QVXuhhWCFs1Qr3QSOop2sWzuX9K3Jg5
3d7CsSy3w1Pk1RA0/3F7VmfTL5ezKrxM6jQe03yyGW2bLbQ2LTgcvPT6Xbolx35SxXNGz99nXyPU
g3+EYP33bn/BnIe9+ADx3U60LNDHKThV2l2HXFdXfyrDH2F1X3f6+rapmR4u9TJuEx/waHgoDDwY
zDM7VluCfPD3EcI3SCg6S62oc478clTqtXulRVqHFbTqzvV4oKgS1Ny1rM9xPyy4tzms8tWQhPuX
B1KdgAkXEdL91N4LkPsR+x5cBPUjvLhzewLnnPjlqIQb2B8CJlc0wEOi+H2IEmQUd2nw5T+zIfi3
ICtIDoY4xNaG4VVdZJd1ARalBfTNbJLqciiCWwPVk1p2YJVFvbIK7eQJPBYT74wEPDswHSidWTt9
82+IB87du5d2BS9mhDJeyx3OG7nz1+O2By08BVGLtGaoEyy3ZS7tQ8GlAFaG11av0XOj01OnB47J
yAqJ4H0ThAtbcUYm7fp0ia6kKmWtyTGl+iE8ji6QMmhIWOdHdS3tJxYXydY2ygpAlF2wQg7kO3fr
bXhS7utPqhvszGPp8c34itO42Hs/7csbV4dYLEmTKpC4wuBj/O1YfO/ZghddOBdiLQQiwrxJI5me
Axmqb9CCM4oRTEnfbp+M2QzZxd6xBKfCgronIL3C2xZcEpItHybiZwrVMmiWsn+DUGLJuYitaGXB
28TSAEx8b4tGQ8vUTK9vhxVYH56X3npLb1xL8C75KINQpYYrQ1F9lSN3HG7i3dRdngKVP+IaqiZp
8wWXNodzuXSgluBvjFI2S1ZjUqPQDp40RC9AXdIv5QGsNahVgnJoBW+gnP09+Yr2LNAGNGv/GHTe
7cVdOKiW4I/iiEg+Myc/DpK5tobbQw+j0X+j4VKz+9JhEDxQ28ZmboW4cK00vafQ7UlTupQ3mI76
xwNHNQtoWs0yRSxt2OQ6ukuwcRpX3alO4PBD+aZFqyyzQ7Sz7aPAbg8MMNvAjqCeRBUwQvgQ/bWt
YMc+M7f8BgIOf1VAxHqR23J+/D+/TThFRd3ySCnwbSqx0wcFGk453gG2dM4hl4boNdoBP7nIMzbv
In5aFe7pRJXAnp6MFBXp3uU1kl/2odlyL6/tPMUk+C6IknARlCfwCxpO65bgDvyBrEr87zDJz95C
VFdMA6hfBe2+1+FJr1S4CwJUjydi2yBdpZtwB8VaTyIT3wFcyVKta3Z7/zQoeuAQUq5/4ix844cJ
WsigsJyoAYuW9P32QZpd3gtLQso4gRYo9/1GOnPzc833EV0A7M8uJPBlFB2TgGqL/Z1WqPR9oVbG
eSQ/4ux7jP2cLorGzwbFP42I/CE5SjCFpMFIQ+CVdH2LJgg30Tsnlr51i4mVdyyfeFxBIKKgbdWS
NXRlX2+HyrAs0Nn5yC5GxYnw3C2grQC14d1YKYdYn0rxRfBAhmydj4Pn83gTDMMWWH2XjvQxCK17
PwFe32qklU+y+9CQPQ0lsazMHqnKnBwNLWj1XUta60ECe5Wo0bHia2VodpYP0bIx3BSq5mhZv6Ux
2MUVzQup+cCUby3B9mR842u9F43xQ5vSXRerXpZYB0gQOp16npqVFWQGq+FelqH7wpmbjdpr6i/B
9Oc21uUkTb9/mTGxmFrmPtYkCkZU5NcNMAm3t+7c1sJ5VC2dEGtCXV5b0NscYx0a/5yxb8rEkQDU
U7nUcDIjpaUiu/nTijCOWmdRxuVYfUE7QnBIffQBPfZGX43e7X+OEEL5v//z8k9d/vsfP+Hyv1z+
+//3E8aoAcK4H3SQ3yalPpRLYN3FMU8zf7F2BBD8ppySJkFNxx0SCHdKNYAXiNTgImJJ71ZNt1Z9
tBRErQ8ki0E/AQam2YYSslXd0ue2kjeSz09SFX9hyXg/ZtVdpUqpo7XGAUSRvpME5QoUofFmYrbd
c7XI9xKVwQIb+2vIO44LcNcPDhWd8wpOLOC5KGFa4g1r+bE/9jWeYlWUuGqp7imLP8v+fdAsqCt/
hMgJloT7soYSWMvAxnj2DQaoW4i2VNVO2h+RCv3vrnZpNoKKofqaj6mdhxutjr2uAkVcAwrBka0Z
utNZmoE3AaxXGQT8gDlRpc4baxUqnitAYA9+kjpp4KPVdan5/8OJmr4dOGbNQjv+RzLTrgEsh5Gc
nDncTj7mtmFKe7mhCwf3Y2JhsgPabfQnYCuBZPx6f+msq/wGyWnQGZLWM7rgGcDF1pbU6FXl0VFN
81NdyafETD05qDMbOYil7qmP/STX3yBi7XhHzHYM8bLsaXeO/H6VN9qmsBRHAd9FSvInE6IpIdDP
Q0VccNi6NcgyqqZy1J7bWVu4rL5X43t57LwQSFhghw8GMk7ahJTClTMUuXvb3X1EbE9fbICsy0RD
B1yS4O+GJIgh5FPr5zo1Sk838/sujWu3z0j/bYjD6QZC5m5SRZGyltvc0rJVkJAK3CjKfeZbjaMY
+l7rJDRhhEGxTQILCu6lmpykgW5k1v0oMtofFWKwpQX/cEELny6E636YjDovSnIO9H5cl3WY7dKS
AjzcE5Lu3n/9/m9//Mefv37/j+//kEZpKydAKqKyzKuNGrXj+vb8vtePr6514SOFSJ9pZQ5hS0D4
OybLOIy+slL0KHkY9N50VV48FMU4HpsxTz61NRi4IZEceaRVNzGcsKNJuErBzPKA1MFqoNWKxxqI
vFXUHkkDRUUzs6P42U+Zsm56VEagy7TROlYgS0p9QNUUiARpTekiMsj2RRyfEm08J0y/Q0/TEaqG
AWB96gvoYYiX5h2SIJqFJ4AutbtY4r3bxLKyMiNkzJBUYDYHMXg7qJmtA6CRodkkZdKuGShQUxnS
pDSDFin007kTau0Lp1K3pqYP2pZ0bAB4j6w1R4vvZowBAIDyPdvzJjedZhyQYQ30dm3pEV/XJB+O
RawYNsiewUcv617Qq+3e0ipPrUCFw8Oo+nx7kT5EFdMaTRc+Gpqg9mAJnqMfsrQpQvQbZH557C14
19g/3zYx6wT/ZUKTBeVkOa4HVU+M9kUdci8Lc3fKqJn9YvQyeyVdHGdxKFUXjxmoXV9MC+wbSKrp
AQNjKKRNCmt0pDqmEOWSATXRzK/NRJ6uqYjVpoCNBCb0nH39MdSNwW5HDZ0DQbINrHG0jSG/0zT2
yciCTY8I4qXXKjDB8eZp7MiXvG+fKjh+O2yUEjBm+bW26n2fQv8Kjv9eN7PMVRRQng2p7/Icxacc
8ACbRd1TK+MVao6+tUELCOhNfXLkdPiqgH7eZZwbthwpLw3Ft+RVdkTg8IyOqsFmZr5JU4xFQv+B
nTdt/WwA3KrsM6nL76OsT5MlUqaPhYFpk4AYW9GJZRnAEF1fL3EzaH2uKrjGHP9eBqIud3CRPukg
cPShmCm52un2lvmY+REsCkFiBEawoi3R8httTZxAd5Kv7HbBAzjIVstJmNkdejE+ITwrwTml824w
z4USuAM8otV81+IlNNHH/JkwKMFpV1mnaT1TUSZ/bD3999qBgBoe3dP1gR6V5XT54iwKDphrWZ1U
I9ZNP5j3UzYrfI4dC0z/q4m5fQmtMZ2vD+7+YhaFXG/r12kbc1ij6IyEAIEjgYsB7SHQVsFDbZDc
Nj9K2be/slMuvIvw3g7R95D6ORxY+DrpQudrwzMfufsn7N27be1jtg5LiK5ZDU1ehozoVzgJfsaL
LlD99iXY8rMO343USfcNHa9QTGPOxNmYbnNUdDjo27FZwxUuiH5KochLicOPhWV8iq4oMroudGp+
YLDKTXBvj1LmnwPix3urgC59XXqkHsGjlwKPMCZoIUeDkptRiiuEfSdJtq8gkAl6zm5YR32GxgxU
A3atEewbK1tpNdmZvPmql5CFyDRQXQZm/kqTKfgaIWKq6cXoKiPS5qq2K+rwkwyWMHCbLTHSzPnx
y4EJAb9FeS2nQ49Cq/LU5GgcakMXCDVPreWF5fxYhXmfQx1sWWiARile2Dw90OZKamk+8D3AcNjs
QT/zqX/FLt3WxTMbqe2HAe+x5bTvzL0L0KcqYwvpaPUWU/ZhydFZoOnGeWBkl7WSqzTDsQbX2eBL
TuJLzwWygmUwVYM6V28HW+nSjZr0nl7wVS69UUneQXl1xbi5oTR/5KllN2qxwTvAZvyHZiykVOfu
gKsPFlaFjhFSKKBhP6MfQirdbGutmBe+6YVNgKpG3X08sEWZ67kFurIqnDcUF6nGtRCVEy28r7pu
ZUWHDuyMWdRMLsULzedWNVajjrUC67QeZp5sAjUvg0k4XiKdmbkm8DEEcDANu0XRBQdX9qmOVQGK
ttWtbR1swM1hW9Kw8CyZHzMeBUD3oTkfMOzr2zYcQ2tEfsY60wM7St91x9ijDrG2ahuCDr3XgPTe
CR+VhSt3bnCqiic9tiOS5mJesU2rgZQWI2e/xqYDVt9g3CHxj9sOdG7bTx29EDVD4pdawo0U0nHM
zBGNUejNhhjzCUad2xamnyDcQhOd478sCIuE+lVGjUHWzjpeZJ1Z3Q0aUtydce/3puMrr7etzby8
TTAXmu8nGdwQYh6kzAepo1YlAQ4z1VMjV3LqVbn199LiYdA/Tt61LeEIQmw2DMqSWuc0LMEgOMao
FkO/TA7vJQvMLB0Bxu7ETXoYB8AENXk1hbVVn7pEwWyD72dtJvJWyYOtkuqxlyE8llVwi5U+t0ew
G9hWXrho/7b1KQ1aAFVtGP6uq06NAfoBQ3cgFOPI0hclKHajft8M8koHLM00CrcAiWnuN6vKL58b
7YisbN83+7RNVrfn++PqXk+B4A/aHv1RkzLamfJwr+UBwIW/B5GPyPu5rBYFd6eTdr2XEM4glw9S
a4IuaZEk1FdpkMtpoZ7bLu9tUofPCciSS1+2aVjfgcrkhSf1OmuDk5xRT4YQ1O3RfmRmeU/y61CF
0wloKj8ARgAHG4IK99M7L1S6smpPdYpVBhiMW3jhEwvW7bZI7IlRsMxsPEGf37/gv773/83e8tMf
g63/+T/49fe8GKqQBY3wy3/eFW/ZY1O9vTWH1+J/pj/6r//1n9e/xJ/88ye7r83r1S+8rAmb4b59
q4aHt7pNmneb+Ibp//x3f/Nvb+8/5Wko3v7x2/e8zZrpp7Ewz37787e2P/7xG56zF9M8/fw/f/P4
muLPnV6L9vVvxzf+t3UbZm848H/81H/90bfXusFPIdbf0RuvyaDiABXttPb87f03dPnvqCiCGRXM
pWAomI5plldN8I/fJPnvUK2zDBntHKoqv/+53/5W5+37byrK3ylBhcPCRiJUAZz4t/+bhKuF+Lkw
f8va9JSHWVP/4zcRGIcfATeHXjtI5JGJdkB0dIAQQix8LE58B/Gu2nRSCIEMK7JKoMMD3lSofVVu
ciw8+bvarDtP8SZNQ20JFSsGBn9+B1iT4HZNwzSEV41alF2UaviOKuaxV7XtJzQpNbZPwI+IRkBi
F72kIKVtobsvjHVqG30rP+g9Ne94LXV38ZhbnmHKfOFCE1HJ7x8GFltw/ILg1cJ6Xt+jnPuqXJO2
OBkWQ9tz5xgWL2yePtWBuukp1JKaHcOZ7calYEm4S0XLVMh4BKqcNykSXCdixYgjO6AjigglBpnx
JTlewSF+MCUEC+Ah5lpp9sUpVwc3iYcjqZ+QCn7JQ8gKFAuoJeGF96cxKIMaAMNj7wsXUJAWg2KM
RXFSIEg9NVNbI1JV5c5qdTcq1E8GsOdqtQibm3byhRv+wyySKJqCdO3EaH29kHk00mEYWXGqvd6d
0g9dZ7N96k3PZwOQCKra/brcqnbg/SI9+QfT00pfFG58SSmCNEFVsrSOWQIQu8E2KRkeLhzQn2f7
8iwLF/sHK8IRanyTsVDDADXC7KpsbIS3S1fJkg0h8oo1NAp2VlCcGuYVW92bUjjd4DaFY3211hXU
m9t9HCxc13MHAREl3CgI+YgmC9d1ZIXxoIdmfoqbB1/uPlmlBIjFEtHIkhVhfygt67o48vNTryC5
GNBNz0IXyooLUyhiVadl0vDgRgaAEhnSY8IyJVKUD30UT/tQQeHIqU75vXRU7/ipeGlXioNKc2Bn
z6AN/9Q/L2PpZlbwyrywgr4VtWgYDIsTw8u9rUybxMS7vRFnZvLKhHCncLlI0dSPTWL1L1l23yCJ
U5fNXzCCEhVux6lUhS6m6zMVkIiGrCX5qZUKG62ynKRuMCwRfM/N1qUVcbEgK1BbATYFY5atIckL
Nor17dma8UuQ5P05EGFBTJ/LfSJjd6vVaWwgqxodGCiqMjTrgXjcGXjzi9zs7zvw0qKwPgOIA1Mt
k/JTaEw86bpr5s9jkTvQc15w9bPThyBnohBXDFkMfVFITkoz0fITJ/c9iiB1RNzbszdrgYBDU8FG
sKDocr0NipjrhIJS7ZQajwMDo/4S5mfWACijTTCXUbAcTb9/4bvrseJlYHb5SS4hoaeAfKjtF8Yw
6xL0CxvCXtYh0Exo2SLltyUrHRmb3jYae9Q35Rt4EyHgorr6N4s6SKbJe/mb/q3S7aXelmknC9cj
EkUm4kCTyAYVaQlxmgY8RWqUeDWU3ymY7E8QdQCeoVrIAS0ZEo5U0JZVJ7Uldl/TgCzgK0Rjt2H+
JTSthdBtJs64GpFwsMAh75uD1WDldmQV79BlDkB5tFuauNnzezFxwmmSyrz09abA7YTmDLk2vKg9
auqkhtu7loS+xnHJKc0FyxoBy+XUij21FQrhWh+ZnBQ0wVp56N9xqrvwfmpsZ1sLIFp0ICXOUp54
mitxd1xaFGI2PW9yywoAAADSwTU5KqMGksXPYHCFtMZSD7iYu3p3UARVRGRCgHpAguf6zEHlJQ6p
gjM3SccEcO8Ti6m/DZ10q+3KJ74dHpdb98VCvmhV7DzXKzwz9J5PVv11vMlcJAjd7glqHs2JolfU
dKej2L2iNFG77SOEXYr1Ev3+3NWJYzahTeExicitDYmEpiko9myiqzZBnD+CXFvVluK4WTOgY5xS
deiLFVkoJY1m9cDi/GSBR4h051S6bzHPt13zh2VEMkeevL4CgjjgVsRlrHGbtQOY/U/quvmEmqYz
7rtN6JB7Yye7yS68S5ZbjCd/f7lRYRPTpmDPAA+qfjgacRGi+hiNk00JvQnFKvQCJDmkA1Ke99Ji
L4ngzCjGhlQuMVDOxNtVNYST6KtBZlbgMjyGkEiHnqg1UvSPUkiE4+3W8ANDM+TCbSGs3R8mAXwD
TAdAXEXsrrRqCHEbpIuOZmn8nlk82WlEArF+pNCkWbA1XW4Xs/luC9RXSFOblgF4i+BC+wZNgn4T
R0cga7rONWgXfVaqKlpCzc/a0YgC2JEyJcaFO0EfdI3rNIAdmRbb2gwqj2WJtsB8MmtFJ0iHUw0l
aJHuHS3FrRoyMJmlJJB2psS7h77ulnim56xYCK/wUjGnBLvwbG/GEFJBlhYe0ccrteguyuVzmKUA
lN0+XnNbD8kjZJBUYGyRwrl2kl0ctmauy+HRZ7GjjpZ/1CG441l92O8DOfHXt83NbTvsOSSykHeC
rrBwzYUmeuyiTJ+GVWegEyS0Lu2CcAhaGl2ua78+OiDRUFBDWRLJLjLN8kXYlclNEkh+FR/NGD3S
3FwbYAcvjBd4nNXtgYkZnmmTX5maRn5hKo1jMPLjxx/DTnVi8rUjaEaNv+fZOm0y2OxeNbBW9VG1
YHhmo8Cujktc10Eb9Z6au7AbSwmHIm0bH6VUfghJ+QNUWfe3xyZc29PQiGlgJyI+UQxM5PXQ9FQL
ehgPjv2QqG5WoUWBcEv/DMCztYuQ2XJCI/B/MZs0WaUacmVoy5KxhIrgNQZSZAFIu9ixphFx4D+C
bYcq9LoxoVmE3TIatlLU2UK49/E8oPIKEnCISEJVGro812PN0NPXaI0lHcYxABaia3ckb7zGZ+2m
SMFbcHtmZ60hUAbZF1SnAL29thY1RJLkRJcOSWYUEOL0u2FPU635WmuJcipqgy+cv49LCS17DbEB
ZhdMtmKzQ1IhRRcCu3UMqujB6tq1okujrfYUqDJr2PYj8I+3h/jxxMPi9OwBuhH/1IQJLX2Slkbe
hMeq4P0+axoJcDsz9/p01Jzbpj4eBZiyYAhBAgjU3iOJi6OgllFdIjuHhjurre+DidPIJtbIf/kC
ACU+1osoqBtO9/b1ojVNVrI2b0MA99g5lwBQ6C31+68PBRyWFPAUE+9R8cpMiqCvdb8Kj4VeMIAA
c//ATDNfmLC53XBpRfDGLAPPHbFgZQy/quCyt4e82rcoMcklam69tOCN59YHlQYUJVBKNqGUcD1x
Migxil4zIKoYV0W9kVWoft0ZwygvpfpmDeFVA00ty7TQ03NtCPxxBkpVcFiSVNdHs2B+5bRyR35R
lRsuCg96eSq1IryB1xCOb55TBPqaBsfYqmi8l8AhB8jLEpbpo5OAFcAhUaoB5b8mlnUlhvpiF5Hg
CN0ppCwl0+NysKm0EOiQdonJdu64gsAeeE68CCFhKmxu2oZ5p8SYOsbU7K7QmxgQi7Rmbp+H7cJB
mh3YJKcFbUVopIiRFECuhlS1Y3BUAPh1SM1A0aVS00MKQaqdeOzDp9unasaghS6v6UBNZNNiK1Ez
Gr0WD1D1bH0K/QwNtWa9lQDXRVnE7UGqsHC+ZiYTM2nSKdLB3SlP33PhkIbQbAcZZ/lIuo7ZBVhm
yywAixwe+gtedmbHw/ehMow85hRYCWFcHvKYGUaKnZhNiXRQ1t0Rv+sWbo9ZK7oGsBnuZvVDCVir
FF6ag89QU28irzINx1Rj2b29SEtGBC8BwraykEbwTnNCs+6Oh7zuVlziPF5YnTlD0HAD6cnEp2SI
T6C4b8xQb4LgiFYVM3UB8YzVldVFygIn8dwugBOCo0AYT3ENXu+CmAa8KyzKjiw/jqBHrQAvV8bP
t2dt1giuI/Ss4YIHd+C1kbyLzF6uWnYssvHerBToglQrcL3+cnhk4S+cHzgIRfkgee1bI9jN0SR8
7BtQ2o5F1TqRL9ME2Mqmam3WDPz8FwZ2YVE4Q4GWjnrcVewI1bVdbGYAfzTDGrFEuvpFQypKsyBA
hC2A8FQxB5yhdyeiOZcOhAOVCqXtbUSHQ97zZOEUTV989RxGPAvA5qQYAmUNtCxdL1VdZSOTE24d
DDnZoS0VejokfKR5zECvx7qFXT7ddYI1Q0VhYEprA0EgDqtrKRYz4Mahawm4doP0C6+LHboDdj7p
ZJslJnGYvJSM/rAdgTiAX4eXwDMcsdj0+xeer+/YmNXyAKtjWh4AwCpWXLXQFZbHS5fwvCl49Cnv
jNhdmM5QioqShL1xQOe60/krJiGH2S90un7wFe/j+WlEcEolgcBL58NIJDcO6r9OQb788vbDjP20
IMQSOG8QJGGwMNZPVrYJx8eRLBzeuZkiyKVBPgUZX7wCrhclZU2qdCNMqGGzoRqSvbXpam2z+fWR
XJqZ5vJi7ZssBQdECzNgZwJj/NTE+oRemYUbb2kwwg5LOTRwrGiarzb4ZLbFOUcBDFxWS6RuYpoc
yBa4Oxk3qwpQiYrQ9Xo4XU3lpg2xlbkTvw5n5VOi2OUhPBCocMkuOvOX+Vjnx/bTpLDborIKhjKY
Tg+gNAxthioQFDFP3b+yUCZSt9gSiiw+BhGSGWXRwTVUlgUWN0u7o7ny4KuLOMjZ8eBkypOQGfDx
wg0IbnQlrM3aOOAFvDeSO3MoII4YLQxHVO+aMEgohkObFQruSKKK2mFDwH2FJLl0aNw/uFU6cLqS
uwT0MtyxvH4XbMrHLvZARxgXLm9ss124Qz66iesvEB4e46A1eGvgC4oE/YUgPkdPzcLpmjUBCBhK
/rD1AWolKUPHqZ9Ih1Qp3loS31nZUi1qxgSioSn/TSZkgZjX9/0hk0KT+Ic85sdIgZzuSF5vb70F
E0SIV5Oi0CMrh4nI+G5GHXqYfvwFA6AXRoULNyi29/Wp7ZuiD8vW9w9twDa8Ur0IbJm3TXzc1bjG
8Sqb7lUdKQdhV4dIQtCioT5A4BD9gU5UAaGUKF2Cerwnuq5v8Gs74qZSaknTc9M/jH0DwsWC7FnX
o85uSqtkMHKbV8m2Ufy9bjSf0RcBSfjwE2XgxZFUEG3dNUq9CXrQJ1jp91+fACBBgcACeSLqQMJ9
EvMcJNyK7h/kAe9Smjh0OEbgPvjPrExb6eI6KUtZYbWv+gdqyqgy/WgkdNQsCh3PLeblWKbfv7AS
guewIBRjsep7X3sk7N4KFrak2HM1+ScADH7O1xQYXtgItEgt9RabXirVH1ZVr/oJvZuTNXq+IHjK
trwh63I0HaPPdkHON00BvTqz+wv79vIzhH07QBwK8DFMqDKmmzz2V5SC4UdKvdvrNo1G3LaXZsRt
O0ARDC9//+D3z2Vbe3l3oLFuQ89zwSPO+f2reRXy00of11RrNf8w7NpXP7H5MXHztf5FOYbb3itA
5nIO9vEKJedntDLeHuWcIwNohCj4e+JOF/yMVGQ8y0bJPyTxeGImEHltvbBe/8/4ftoQwoEeSBt0
PTLpYG2MO0jYlMWe7TMXjFcbC8q83e9jBoYguzuaL5K7pFszO0DoVgIcpSO1KmY7TaOWSqPHpk1H
uXfMTnHLmC9S902u4sNmQX1hSnciNhXB5aNKuFaPso8gS3b46Ggu2wEg27rSOnez3kbD3l9ZuAuL
wqSOgPyU/gCLQ/OjA7PQACKi21tDrFz/cd51vMaRAsLfH+5RrY97LWn9AwHNqwKcKFp0IKNKjrqd
nLXflUPxlq6W2BanY/VhJn8aFW9WnnfF+L+cfdlu5DjT7BMJkKj9VkutLpdst93uvhF61S5RErU+
/R/04MxUsXRK8DcYzMU00FmkkslkZmREaPUIZOGPKVQg4fQCBUcHPHuYJYuDRiIr7rl4zi8MCidg
QKE6JzJWCd30Z6srDzmpXStUn6J2WOHfWMjFEUEvbAkfrS1YTzsKW1Aj88AC5I1HY89ZAxWMreZP
ULdZgZ6tLU644sIETfihgEHZTjECN4GB4ZiAWcEeWve+tyyes4ul8T+/uBxqMCunYzqGJ4Z0iFP7
40CsfKnV7RMuuSnUSKTZLDw1v5TKAQfhg7Izn0HVfmoThz0WnvRtDYqytiy+wRfLShXONWjAHUdm
BJ2hnuWk+/SzljsFkG84YpwBRrjPSFZAOjyDCaWKXIAPKaUbw/r08/zaiHCbdaZNomgewlMCvtt5
RlEcWwaBx5WYsXx6/1uLcJWxfCo6/IPtgjqNVv2s48pVdBB8PBIQBSRrCuXL5tCfQ/MfaAaxURIm
VEILtQlPWl7YuyZpFUdty4e67A5FhLSxmmOHTkO5Uk1ZPFVon3HONVkBvdO1U4RKUepZ2GKVVXiM
222oP+hTtE+yNX4//ulvguGFIeFQFQ2GitsJ62Ms9pJa8woFY8P6y8QGSHSt5QIiAvOfgH9hTjhf
g5yohhHWOF+efu4xf/B3bD0QdkDtkAOIEnfaWJB82zWmKx3Uv7Kn7dbC/9qKhfPWTwQ4ohlHPGrf
lIz6aRY5RbjPWzDxA6N7P2aJE4c3CxaOnh0DUK9qsJZnD6jsuVn2My5wd9MnWrwMfeOUxq+OgTJy
rrf3TS/GlYutFs5ji7qSxga4ELTVHCl7KpKf9w2srk04ihbC1hDNsMBTkurZPH5Ir2/bL9V57aMt
Z3j/rUZE4eCtPQIJwe/Qt3lD3jBICUIGDMA7kBlzu18YZcl+M9f6Wv6xIkdZ085c9hnUuFCe0aD6
Lt7gqtJqZVziXWKCE+QxRSZk5eCweoE43Up8W3zMok/1ry3hBu8x70+YiXa2cpZezHcQyZ+zUzF8
XOH9Y/5MPFAugvS2WMELL999F4aFmFPNTSKVDRZJoOSkeIWfHcJ9tk1czKYFpb8+xLyc/l1YFIKP
bMRxoYAI69Qd8j3GXNzcS8HZExQP1T7eFRt5B927lUfXqlEhBGVRwtBdwDKVc/s33Mp+DGYPDGju
6vfpvXysN+AV/l/u34t1CiFnRjtIoYTihUAnJyPvdv4ngpzB/eP4/4mt/zmOEGpCvM4NamM3a7/z
o53mQq8H/Qv5JL2bwGWbPiJcQaCewDjAnQ37fFutbO5yzPnvJwgxJ03HLJEL+C5j71L4kK/x2K39
/ULEaUsZzKgEf79UAfgNOj6S1t79bRSJhT8iNlCfIG80AK0CwPD66jWnyZQ7EACdWl9/zwN7k26M
INmyw+yCfXJLjvQ07NaSwEWvVGUOpAVIDipBws7ZLctKm8Iq83pv9mzMhSaZwwlnDHyx7oV8Xedr
4J4u3v2XNoWVspo2cyzB5oQJgbB5LEARoa/1kFeMiK+teYy7mfYpXluEbtXO+jHYzZd01OMV91/K
mC4WI5KDVPJsqamRh6cYtFjgiXJNGZKxRY/R1lXNu8U1KTbHE6DFb4u9u1TWWNVmmn2CTKdXPKOt
yyl51a15iILZN3acr+eTPCsfbqle2BRiCO2zNqoTAvlS8lglkVOpo5MbL4qx/x/8/9KQEEb6VmaS
DmwIwgjdjw/FTkJo3Np+tK8JLtlpn/v5E+28td7bYvHv0rBwBPI8zMfEVu1Th3Ri9KBO+4cnFAaG
AcZHeaevLFSk+fxnRwEpB8yKg9XE4iy1jEYxutk+ceVCZSPD+R1wUMcP4by1Eld7bSANkuHTSi75
MmyMDXMHfa+8Zu9pAUG071R27chttms/bNG7Ln6XcCumajgqszXap6TqNuoA+ZEeT5w0XAl0S7EU
8M1/l89/xsW70yotJSS9guVD2WY2jvVqY305qF2YEHy2MeyxZiZ2mEEotXjuHruneiv5ja8fqt/5
rtpMuzWE+6pNwX0NUCwbrJ/sU7yHBo3XBP2L+bN4tSFzYWxA9ATc3vpMC4+UYiTlCAwVQ7MaWD2F
hVpqaFE8d9Fy0ufsmGlJ+MxKU36QmW6/j6A1UXINLpWOXfWt7RJtrVS3kJ9imgzvRHT3LBkTC9ff
MjbKbgQ7ITYaUL75yR6mqt+r0VxnjxQI7/bF0CS9eACSsTVWqjJL+SoYOTHhAi4FtHluWpdJGbMo
rWxecYIg7191o+4kv0u2iglBXhQq3dwvzhImmnxpcz9WLZwUoNW4fDaw3TqYnq+XnWkjGkvDZJ00
9Vs/ZQ40zSCwft/GwtYCoYahDDQTOX2D0IfTBk42h97sqUy2mRYfi6nZsTyIQeAxkHHF2O2ZhIoc
AaoQBLQ6wENCCOwarU700DJPavbQgzJT0tbAxtwTrz312oJw55cxSWydmuZJ7kGn2HzpB+uLwXZS
qW7v79uCX1xZ+hgHuIgviZIVsdliLZwNJTrWB5M51R/zmSsfgg9xW2xaZN2nqnRWH4u3xxGmNeA3
AFhCaBdr5YOWpNrUaOYprxz9bJ+rR31DXuvv7Sufi+q8MPbLH+BjBIMotGmjtRLVrVuiuw7wM8DJ
GEHHKMe1W87AaVa1OSknNXqVM8eAsklL9/e3d9EGQg3wWICpWOKpk8M6kUg1KKdGf56QDrDsRTXW
nGXBHfnwE+hGQaoDrJJwRYQkJQP4qZVT0s8O7d/6+u3+KpYNcMQDb6Tf9EejtqVRFMGAbaYOiV+n
fqWOdnt6ga3CWBzcARN4IA++/hR9rUAsCpf/KZxlT8m/G6npDkbjoJHjTWtl1tuzZYKABoEIUDLe
CxLC0Rh1DVMqKp/MGkWtxDoCy7pRa2WH2bW12c3bnbu2xf/88nR1U0dpXcmnsRh3sgkBLCVdKQjc
7h3mEdC4xug/ALpAZ16bKHLD0KaYYDmFBBpKuyuSHjMQsRF6HaZ1Ep9SBlUMMx2hHvxZv0Bagokk
EPfgRQTszbXpZGym1q5SvjpNdpq8AMEZeNLvG7mNErCBz8WHzfHgE8H2VcGxwpY8n3K5eZarMHEw
EXqwqn4bMZI5DRqzqQLEs1Fqn+6ZYMoPY5MAoioGrhZhZ/vUnjKzNwaoJcjycVTk+RBbNTq/Ge1O
XR1pK6fgNljwsQ+MoQK0CUIMMT2hPQ/Ged6f0s7K/Cyv9OcyNFhAZa1+v7+pS6YIOEQw/Ad4EUaE
rr+cgnkdBF5I6ekMld0w1SAerYyqhwtvjRF8wRS2kA92qYgcN10NJD1hV4ykP4Ekw1Wb0csLwzHm
n59eEP9QSHE4oQ0Ipq8XVCphbES50p8sZVvOkHr9G8nP9018jF1eX8qgmeKQYbg6GNLFDjLElCu7
qGFDkiZ7y1AUC2Zo2bpZMqQ+OtsoxLGmOZZTEYE/LG8iB78YLVJO/Ibwh8xHKYrEV9ls/DLkjLpM
NatN3GrFtpTkemPUTbFJmpQ6mYTy0wRyjW8lclEvjY0vM61zt4Ey/BZy6uE+VEF83xuV7IxzI7md
VbaepDJ6SCQtAhaDyU8tpcpDA2TRylYv5O7YB4zB8kEo8LaI+Zw0yGbftfiiElKfs4Rh9OIwHq09
dAEwci8dmu//C5Lw2qbgsGDTBu/4AJvAEDh2/2YpDViRxk8HNFghCgZU+LnHjOC1FxUV1fW67fvT
GINrP5tM6SHqGFtJCm4jNqxwLkUMkGKiX4Qr1qgtlUCuwsqge2hlPkSa8c6UpvAiDerrSdWuAPdv
b6Erg+IMbjKGisTkpj+Bl1V2zab7I3XWp4un3AaeNzqnPb+ZjbaizIDKeY2IQkbAPSVQIiqpU1n1
54MyiPsQJjHGSRAphYNuN6HSoMQCRwCPOJDpDgFfENT+DKqsPJmWAhfuToQVAOPsm8CVA3ug6I3Z
nWap1aDWmyp+HIPhIZOjtfHepQ8E+DosIcfCBSA0LnSaJLrWw1RSxZljF5C+0WP95X78WjYClKwB
3DTkYsi1c/e9KhmtrnZQgJAyN9L1+SeYYOlahW9p28B0gLxaw5vvJjqYVjT2FcVaGARButb6mRJ1
M8pk5bK8zeLAmn5hRggIgGVP1pTATD+ruj8XYe5TNa//DNXUHnK7aFcgG4vLwrMd+S/m8G5Cg1I2
UoosH8tKx/GoRNGxraxqo2uh8rnwgKlC+DYwq/+Ps0H4TpguJI1NtfpcdnLb7KLIRK+XzkM9e+kQ
aWxbRrSh+yYcumZFgEZY5IdpoKjxsIW/38a/hs0sGfqQgpwfGiK1ph30SXvsLbKG4OAv5Iur9B9D
pq6YBHgizg1w7YsgEJxGfFx6jhsd+lNgF+4kvXGtkelOKuEZkxDpVzuwNbYIkb2dGyaYXzJA7INH
J2xfG0YdfW5zSa/OEBXxNbcFFZej7Ru/3ueHTnbWiGI+Tq6wULwxMcfEp41sNA2u7ZlMpRHwRFNQ
F1wepjWY4VWKWj+bcpuD1wgaGroLbQXK+cCHHrSyOP3NdgYrcubqZTiFYJEt5/eilSvLayFFMzqd
YaNH1UtG7ldDp3YbI2+ywrXavNXdLqNZ6bZjzJrt/fixsHcmeJrxaMLLCc4pPmZBH06qeC7LIK/T
x7wbt7F1GrNuG/fSodOMY6ykL0mn7dtU2qgSiKOnNXgd363r3cQvMPB049QL8s1LV5uzijR9XgaY
jt42ZX6ow/YA+kAvT5jXEfBL9E36gNO7tnSe6t8Y5ogtPIDxJhDRkXWLpxUt0zJo2/wLUDqbupJe
qyg5StFwKCvFr2QId0eKD7WMzf1tvz0qGIREkQRhG2yg4AG69qDRqkpSMasIBo26FWW7ASX+Kj1h
CtOByDLuwJXqlhBZcURgEG86YGkQBG4e45qFyfPCVIuAcuhO9geaLW5VPenJ5yI4twM0IfwIwHYb
zJfC88pE+Iq6WcmDBEMVXj9nh0gKAwpecrWexpXL/CZpBRzAMHAQMeb+Mawm3BdKG2MYoGjts7ZN
nhUbQEbZ13f1SfJbb4YCSNC0Trb55ATCR7hR8HZFuRCp3s3jtVfUWWd1OQZtDXZpBXfTsU0ruhK2
xR4JNwPfsHkZDew05IPk+qLMMBMVUiZVPwR2kUiDC+KE3tr2aGMeBgn65puyoNJ7nsVMeUrDoTUl
r0A+o/+28ioC2SdodZjXgma6AwNZl78zteusTTmTrHWlaZDtTVfmnewWckJaDzya0VtNqhlDUazO
XnIcDDxZEgsnA3wphZf2Qy07k03ZuQlBLRDrbdqsZOpCDs1XjGOMVwhndLduDqShRQT3/tAHrfIk
zS8GJ6eU32LwbKftGoXNwq1ocRYqMIag4AS6resTiGYYi0PZ7IJef5Ozn3J/GKZf9w/5kgmMUqIi
BRpMPGCFSkqFPDPVq7ILRvJc2DGUcvaavopZ4bfqdRQDKhmkBcjKAPNWDeEMhHk5yb2ZdiDWUzc9
2K1B4pVEvr6VPVwrDei7zMT//MIuTfKFX3imGpakaZK8C9RogBykBo2fP40a969GnleNd9/YDdRJ
POSCtU7XebjEIefC9xvUULbqlmxcAo7m+5aE72UIhsQB/CmCGhEfiA/0QQaJjG1SoJksb6jtlerX
WtxSBecrQ6WWahuWsrfeY3vzOHSe9S39aZ/0A5RW/0gpWrz2yiNraXk8XmGG+INOSUhBba2KWjnM
rbNGpqMdJp4uy4E06M/3d/H2Oue0OFwbATohkAsR1tZVUSFVdcvgj8lO2aFj4xtQ0VlrNnK3Ftz+
yoywmqkDG0g0wQyrpXPVZV9GS13ZMNHz8IVRCkFMAqcAilyITdd+XiG09vVUs6C1MPAqdU8DHZ9I
I+9Ho3M0Of0ONiMox9DW0WrDH6U1PqrbLAHatZA8wRwXfsTNLHYdlk3PLKkN6iE99OkzBcsQrSDF
mNZu2DJXa9aqoyIC52PJaGUiYgGxrN/AK6Y6zIzRllt8vR60i7kXZV7aut0GOpD+tNe+pidIJZTb
1UEO7hbX39NAO5G/kED4jnuP78VFTIkmXvM25zZoDfOgl5OvGM1Ot4ofICU4S6GxSXpM6Rjtoz2y
dy67bVnkYYr4hFlp+nKqGw6TRiAtJT9i85HpkAGd2JexwvCX2T4YdP5rZtEmSiFiNibOkBRuS7/H
LVQXhwc2QKgMcm5RL3l2/6ukr4OUuLSaHmzFDBIQ+9oRgHHmWgoqHMl/dhtNKsvSUUgF1f31ojso
NPQsG/iiU5cUsofxSUcvVk6k2A7kZiAGgcamjlFDkBUKe5vFbWaXTd4GIbAzg9/URPcb9DqRb9qZ
qbgks9svUzaF+8GIzQxyf5jLsEYlhBpwwpyhDuIprx3IpjlzXZ9Uimc5Y3Xt348cC7uB659zXoBO
Rka2er0bfTKRyJpZE1BFjb1iIiC8UJCFgM4rWYnAgqmPUH8ZC/mfX3gbJsDrOAuHOEgs8M6CatSf
9ep3QppoJdEXUpp/DPHThNlskJmKISSZFXnKGsU6E4V2ezMpDS8fcvtLkcABaTEXm9is5U+WNfhF
Bvq9f43yH3WxOuQcdguGjDhQ0hTtXkjajqTOPQwnr5FsLi0PZXNA9dCnuu1S9iVugSadrDPq6IeU
yyBzfQ7HsDGMMuXmfqxJ4nzKSz529NKk4Mx1NCmNSeo4SKVyj4tmJ3V008vN5x4y3AzUKTBpjDlZ
cLKLJUmtkqdEw0vqjHIHAF/tWw6BMlJqr6G8hmlbcMYrU8KKClJPDKpk+FzZ5HdRdOhqcFEUw49P
bxyyUSSjioWZL8w3XHsFTSAW2s6ZedaK0UlzzQ8pdUMIeN43I7w0/9m4CzPCKc5oWelllcZBTrTN
0EApPKHQ7VJ241CvSel+dMEvbo0PY6gdgA+KOyEKGNdrKtGpyUrTiALc3hJ6hrQcm30ONnbTAS1C
LG9R9WO9n8fta5EOWfhQguGUns3cHIGKqnsKAkTJmNiWzd1kSG4pa+nvcIrtbznJZ+YmDMJnbohG
jurYY1jWzgglkdhPQe5XfwVv41hth0KBVmaalzU0RaLUKrdjM0A1KIwJVTzVlkz2Vo9TeJ5Hu609
dAmz34XddECzNw1NMZusyd8rzKl1e0BtkjPmGWvZdCK8LCQXCtiGdEjsuho2RcrGr50CPgRwuoHb
3BlHJQudeKbza2xIVXROh3iY/EwfkvkxKTOmHKvYSmWo7OUmVfckQatzB57TdPwlx0NlOfUsQY61
UENo4RUhRLs2pLKrv0YoDczJhyIBPlyxKJS2aybF6ZvexrO1GxnqKQ92181rMxvcOa6/Jx7zOG9g
LMM+gE/3+nsmchKCdiu2zwimbgiJWkC67rvnDRUmwIbIMQBI4ASpuBcF/yQ22jQVBPrOrEOfC1qk
SWH4zDDcHlNnQOc8EOOVAmUkpc3nyxUwbQK7CmpRzk8kHPSo6+OED8CcIQLDwKRb+ZKEUmD0DK1L
HyPWv/oIpeHyW9r/DFE5qTN50zaZO0i/THUt4boNOvgtNuZmUTPlkU44OZrWkqQcxumsKRjvNiag
C/ZsTZL8Nhag7QHyDi4Ch/MpBtEBZIQJ+rfTOZKajd0pjtJrjx1Rn+Xc/vS1wE0BisbJYnkv99pz
FAhAdVGH9Yxw69Ts3ARv4cj4ZNMNzsP3CxU7VUbIEdnuwj6HNBTFi2OsKk/WniNl9u/758J3gQW0
KkESgr6E+F3kKS3NOSyls2pva1p6lfG3a9Zk0IU3GsImlqFjMBy0KUg/xc2yx7E3M0sZz7H5M5d+
zkrj06j1au2rHhFHslo/X+XtWFyYBdg2+FqBshO3Lq2seJwoIWekOyF4+6ARjjbfStFswQiON8Y9
sHfgxRFhQBhRkAgBkdA5M44dJJ3Yc5KtJFf8kAohiu8eABYoqd4izAxwKFoQB9XPRp9susTyUVgH
+QUQkECF61J+ZvFa4FhYFZpuIE9DVYpTsQo3N6swmgro6nyuyUnSvsvDY6yshMXbwEvw4Pv3IhUB
OXPbgieNhXhKF8OOzu13Ekdrhf7baAAbHFzEXRsQI2EZaZ3TkbHUPsfK3xh1PVBENuyt6ff3T5D4
hv0nKbiwI0R4k8XUKFJNOnPoM/0WEerMfaBq+/5Ye/Im96dqX5unBPcihqXXqkg3s1zIHAFaRXSH
8C1ChVi3bazYQs8ojYLR3CrTY7k3McZieWz4ruvAXqYOdYevaxIetycabwtcmfgPSJAhg3cd/vIO
d13Xm+MZwBQn0+19TIZtE0FzkH4Z4smb5yeC5tP9nb71SwhpaAZqqEiQ8awU7pAkHhorNHsIxc9f
rTh3wwbKvt2wYuXWbTBbAiY6NBUx+gB06fXSrBAfM2OTec7rU5qfh0Y51DbB8Ka+Uv9bONlXhgS/
mUPkx1KYh2eZTcfchGBjReSt3Jyb3vBsBr4aafx5fwcXTH5AHri+zwJnZayGLaG4+YNZRvei/W6N
jTPQ1Gv7QIIUO8mf7tu7Pea8WQIZPOAsuFI5/6IXL0M17kgxIDU6l1nzp0YBQCvYCm/qrVN89GOA
ekPZDLgRwRN7NBPjBoDus22HOF8twHyVE0J0939YyUWmKJiR9LTQ6yYyz+U8b5qkPysJRkPu21hY
CjSsOTIF/9zKEABGmkVTb0/nEoIjUN6xzF/R/OvzNjgnpg0aZRtRUfgiMWafkW1K8pkaqdPRyOt0
wyVsBcgjCn/wGx8oYuAdIaaAHoHI9kHq2s70sCjPBSr2PgotYDiW69AposR+BkYWwzVhqnohK0nh
zI1p7M15/DIiE8F02nCoa+lbzea3CH2ibdlXtWNVMdkUXWwf1Dwm3pSF2j5JSttB3W6tyrDgtWBd
QX5H0BG75bTOY52Nva4WZ7UcjyytX2nbfvv0Z0ANDtc6voHBoRLXB4OiHh5irqw452oXgahviD1b
SyQ0AFaJ7RbuJ9zhPGri2Qpkm5gVV3gjdF0BW+wXLgfmV61juKAE8tIfoaO+oYOS4v9gQMdYI325
dWhY5qEGyET4gNh2rpNYolJezWcCNEY1QRRQqkEaEq1E7AUzkDPgHMZok+KFIWwmAJKxNURpE6Cc
7DTNC4gUnL5c7XzdBk98KVx4GNeArOfN68JiMWaNhjINrPRFy+lrpwJhBSVUN9dif47ZnmrJqSC/
C2ad4mb8zizlj5b2uH5jIJtnrd02Q71lSue2nz/V1z9NeMcqOEW1qedpEBrvJvhLB2Z6VkF2951W
LOziVHMzeCZ88HvfPHrMKY9BIhGnAYkNJ64BAwS9KKveiwm00dmsgVWh/yUxdfIGy/Z6Yrp6zoKp
/Rpq2s6GrLpnjaA8laQ1Xc/bE3v9w4SrtLD6EW3yLA16qjgkyj0jXYMgL5rAuBennwPvpVjOas2y
rRjUDAPkNVhG6il0bY7mtrqJVVyYINdBoS3Klpk9tndW48ExUSto+trLrfIXtdAhSVY+5+2xuTYn
XGl2ZbEcYToNaFc7bR67MSv8OLW8Fa9ZsAPgNm55TGZAxUUExMYlUUNDjtIgz13W7OW/s9ci/khu
GG7o5Msb2SNOA/72lfxqzS4/zxfJh61HeSiNUhIYNNnpBoPASn+wok/qmvNDcbU8IfqYTCdTnWF5
kZkfLXXaNcYWzLxvsxL5bfdZZCSsWSgimiAoRbcTFNfXi4rCcmaRXDVBZFROGT3Y5eQ02RrBwIKz
A1KMMUNOAA2uHyGeJAWR46RMmgDFqx9pH+lOLiVv9/1iwduBj7Y/EBGoC9zU3spsGrtOroNEnehr
XcgDroix33ZsVo5zo0mPcluQ/X2jSwvjttCMQccRHefr7etZb9I4MeoAqZb1V+21kDlTCVpb/76d
Bd8DuB94PRSC8fwSHxFSO6mhbvboZPXbWK1AKj04vbKmmLLQ2Efj5cKMEDFsrSaUVmiYDW7yqG5Q
wK23PfWHADU21R1/MFfSPNNL1jQlFpeHSo4C7DQyVhG9D9GZQQXFDZangm442oLz7GEuoJlxfxe5
M1/XPrA8jGSijQiYNlA6119r6nXahwlcZMwKxU9QB8HgaYuxBSdtpFJDNmmQ320V/ZDmBHcNuFPf
7/8AbkD4AaiA4H2LdJmTNQghJGQJ1B+ytA4KqgSFEr/o7bDJrHhb2tVK939hS+EsKMUBUQqIsIhj
YG0OTZxioMFEQ4dKxwHRY1orxC0Z4cuB4BTY92+G8HpzjstK62kg4WQR6xiXEBYoV87YQsJp2JdW
+CG8CLxRNMpxlcOKfCi/RD/6h/bxQxN6q/vgRZ3BSblvXPmn5d//WEuLA2cP+k0Ac6HizQPOhdnW
Ap4mNEsa9GwXMmsbl79LLVrp0/EvLnoEXrIojHHtlpvn5lQC2mibkBqeR+01M8s3PZO/zum8mYfo
S6vM7lytcfEvVHgA27ywKe4nxDCNeYK+MKQfwNaTb6o/0rPtGme00p30u5469e7+VopQFH6p4dwh
z0MCjw65ITi+3CVSEqYKhD7JtLUL7UEuu9yxGyP10iT0+oh6sgk57FJ/TE0bFDNS+fX+T1j6mpe/
QLjoiFmpShZB51ZWSsiRhLuyBF9Kba44zdIJt/DQg3oN/gUPzLXTQOVCzzEWWQUUA8Rp9kzMyYmb
t6lc29GF6w5vPRMdXg13wg0HMxn1AYUlGBp/YSdJjt6Eo+/iMxSqU8iMypvpYfiSvNPMic5rzZeF
Ww+YD8zrA4iLqRrx1rNDUveZBSFaSsM69QZoALlqK6drBbqlzcQUKe50THbhv8IJtDKQ3JZWCm3i
WXIy5V2PZ6edS7/W55UnH+HJqXgO0UtCsZs/yW6YWMncjAoIIKqg8eIvFlTSn4mfHJKd9Ev2Mz/y
cTxeQB5s42sem+2wMzZoNHhrZdAlJwV8CUJeFmYGb56EkcmkjpCoClQGKHmzywCBhFThymKXPt+l
FeEanK2kl4sQVixykAtAxP/cP2pLrnn59wufTS7KMtZj7KWGxnI29A6E0VxmPFGyrdP++b6x2y0D
IoigWIeqNeD/IuomTjvosEoSDaDueaCR8lj2UOTuipWy4O2eXZvhP+PiMrC0EGzug0UDleTdA8Aw
7caqVLq5v5jbneNWcNVAqwKpkHiwCozMYxbLxG0Qlr1bTEoBIqymcMLeZB5AMOk2JCNIiu5bXYjO
SMqRnANYwRtP4uRtnydT3BKMMGScT1GD0kdUnVGJcKx68kIL/L3yfKyoesgn6qLqet/87SnnTwJw
ISE3+xgnuN7aUsuqPo/MImgH4o7Jtywb3TgHQq5eA2gvfkQgSLG1GlIKsbURdjqzjaHDxTcp7CG0
M3uPmVFlJV9Z9MiPsXdAmvmHFNYj07QzJWReo4oh2LZzulx2WPP3/q6tWREO2RhhfmGqZhoMcVm4
Q94e2hx0lHQI/3zeEHSvcJ2hXM0FxYTlJNWYNGNKA0ReDZoLgCw2NMZkbxi+37e09HnwlgIJAjha
uR7btaVpzmZSzBC9L2O6Q2b0Q9GLlQb4gq/JKnczlUuwYTjh2oQes3SSmV0FUR8+a/nwEpLiW6mb
fwE3295fzdIHAq5MA60DTwbElAfz/0oC5U/oRNfWn2gAEBCKwUDb1oN33xDPna6vLi5w+Z8hIeUY
wNkvKx0MxZ3tdVm3mVX1MEvfZmTGNbSHLbla6SEvfSiIriEnRy30thNqkDwGIrOgQZZlXqO92/PK
Z1oygJFdxHT0H8FJxPf2ItpKVT93ITKowGC/dPMpmj4rcCOjuYmxfD6rAV+7ye1NqAv2MWpwcDVz
M4GFLczJJhw+3/uDGagkypwAADOFQigAc1Kj6BRpr9mM2y5+mgu6kcKXqv163wWW9uvSjhAM+pJF
YACEC9hGnwWmXENx2iTU/7wV3E9o5aMujilJ/isuvoqOBq3caliNYbSHioDsou1XGnxLh+bShPDh
56ycanUYIfAuocMzlrgQioI5c6z//B/WwrsXHCuOGVmhK2vUalRVOlTcDX2cNmoad4EURcUKnmPp
u2BO+18rQkTr43LSJ6lGuImk2Suk8Zh1EOm+vxT+ccXzD3wF5s7R48NDXHCylkSZPPYURiobYsH5
PiVfrMp2DICzpGmNoWgBgIZiIQoKmP/DmMTNyDbSK4S2uKiCrCdonIWpuVGyuDsCYCu5cZxmx6Kp
I48CTwiFcDsPdDubPx9bdSTJ6EBxLBqag9ee2LECON0R44BhGvp4jbkmyhtQGVnZ2QVvhBlY4XhT
ji65NpNVJfqFOcYcCwUIe0xSYNxs7k76HK9xha9ZEvw+nluQx2RKEaAL6sa08W0p92K2ElaXbj8g
mADl5u8L7Nz1etBXmsnEYtwUZfmn6OzCgVvmrqVW2kbW2zXHXFgUUnIZAg1A0EFERDCnYGxbhTYZ
JmOH1zY+KPJpWkMzLR2wSxPC3VcDsx6NuVoGYQkMINNHv0EtceW9dMMgzW8LtFdB9INKLxrRgh80
Gdh1qnwoUTBJAQogjkKwaUcjcZVj6Nlu45sHKXmp2R40I17urvEKLK/yP/uCd/QGGF5MiEwEegJS
/FYbd0rU/fp8FEH5HNQ7mLLF603YyaGgczJUDDaU/q01wXlW2g/yEB5ViW2Vol2JjEuuiEozJ7FA
/RB1jGtXVAmT2hDjy0FdT45eVx7ohZwaQnak/3N/YfyHi+Hx0pLghRg2LcJkLsqAgJETc9xOAfLf
ro39pH6Ry3dshkvQ979vdMn1L40Ku1mQbCCSjLF0GnXHHhPRpQXRZ2Xtvbi4ixgghptDYAC38vUu
UnPM5lmFmWQ8S+bgTgbxZSiEVP3f++tZ8kA4BRoPgHRiGvQm4IadhhGnMgDC6ZSAlAlsRyvPwDUT
wiGz4rSQqwwmprmxnELtHzR0oVe+y4IRTOjwlzWgPXh1CusAqJ4AHoqIXneJW4G2e14BIi58kSsD
wip6aQj1ielFoMogfCoOYMXwzLDzizWhqYVeDUIqxrgxnAvGONxQ199eB+KfaZOBZ3PuDS5U0oY3
w+221n5+Klpf+p4/ln65Vb7dd4QFx76yKmQ00SRlylDhsY75Jq/o+i1qMx4ent59M8vfCSU/DvPF
G0A4P9Fox2ncaEWgx4VLSIvWzIqFxYVg+h4nBwWPG/DfpCKTtSykEIVi+mWSP4Cj/2mI6MpTackM
IqqG+hTwDchZrr9SQkcVNCm42JMR+nUxdTQWuRlbe88s7delGcGvDXsIoyaBGXs+9sOM+vlqkYg/
jYU4yu+Gf1fCf8JF9k+jigwa8HeBlCWvQK54mEE8ZCrZRC1XbNWdRkEfzW45Va1/3xuWDhXYbdA/
AKEgKlR8ky9Mp1al53E5FEFUB5LZeIaaOGotob+7xo24kEtjeh/PNQxyoh1zU+xIQXCnmXGBgZwh
V16LZirlh2yqE/k8/h9pX9YcN650+YsYwX155VKbpKqyLNmyXxBt2Sa4kyC4/vo50BczXYXiFEc9
cfs+OUJZABOJRObJcwybld9m1+a/GDd7kKDcX+SCaSSb4H7EiAW0PGUIc26B+jdr1OKc5fQLbQHb
LOx3k457bcqPaMyubeqCZ1oObmABuUXxTcaa26WblGo5ik39VrKtXb00xuv9JS2aEMUJEW2RB0oh
ipdcH0uPFefKfmEp23XqplL5SibxEbMlxxR/3sQzC4Hwhoyks/XUKoD8O9dv1nt6NnbFkw72nORF
C5pzDQKB+4tayCfE1YGUEFxz2k1dp0Wr0uQcdy4APNZTonF2wJxRcuowAb1Xi1HzO1dnAfoJBoZi
6H9AbIAKBXe9aC8B7icno3bLW1aPSgH4C/H8lusxhrdm1aeKofwHlxTMxUDCid6InMCj8TplANsU
Z0xMRTNq8GGTs4dOG16IG//tMH31HwwKZnxApaFj4Do3DoMBWo3ioKM2u0njWvdJNSKiTNqht6zH
Qud85WsuBE5s5r8WpfhsYtaswyQJoppTbG173Jp8XHl1LZ0CqEDBQ3GhOCifXEevLrX0sU1gYkZj
kzGU8L/1a+QICz1dwQH5rxEpOhtuPFgJJt7O5tbYVPoJErnVkxuOUEUawhgcPW/6Q7e7fxIW9w7F
ILBWob5lygMRJquy2Y5reOJYqk9pmjUvuWL+BysC6QW2TnStAWiQUoE8rtuMlxmCSN+hVoeT8bNG
eXclr1lYC16pKAm7qHRj3lzyPLRbbJbPbn4eMaTvO2w6AG+8kuEuOAIAVvjbmGYHGEo+ucibuMNd
GxURTXmsc1CeJ2Wa4+D2a4OlS5aEqqSFmgWqNPKeaZOVKnkHS9RF6pQkPm4Xf8Qd/WkHwKQjpr1A
kIyxdzmbTtuU8Imr+blt/0yOG5XWmqTK0mfByBVSJwFi8Qyx0IubH9X5whksFJH6ygJDfJnt6sr4
9h9WcWFDZB8XNsypdkFmauVnTpUfsUvOw1SugHGWlmHYYFsR8O/bRnaT6xQju7Q4c+RKAKUFQ7J2
LS2kDzawfKiJ4bvjq0hRxpimPsvtGA+P+ofevCZDu4uBMbK4rxTW5vM7BhQ2bnXQj6E0JpZ7sWOg
XGohhDnk56r8PjR1YNVrycnCJYt6278W5O+OU8LMcsrPxvwbxcZA6WgQx2SjzmVA3R8obx242v2H
83lpVHKEqRlYOcZ9fradr03/OBnnJl4ZZFhyBNERQisAvMA3uYqVgBrP4F1+dqciUnJMP68N/i+l
QyBKQ10F1FACGSJVVmL8U532DBRmf2vMaP/jQA+I7CfDd+xwDto9xhDWLtGlcHNpUiqxzBzc6HoF
k6j1gbyEFn9Yv/KOWrrgrpYlXQNo26LTCrj4mVa+9xUg4w0N2XchdR9oAR4ggRKuESUuAM+AJ/g/
W3nTLUSFqkzJjK+V/LV8Ow/drRkJTRdv9PsAbXKoBAUgyF01vOgluMtdvEMM9Kkk7+elVSq5i7Vi
GDFKpr3XrmG1l5eGIr4Y4xagSMnX+75pRxym/Gw+6QfIvT62PvRVjvUu2WsB7towC/OnNXiL8AMp
U8c98a9RyTXzZE5QeIPRsbZKH3iGg1ZO32KtnQI62KVPJ9qHveLZ2/vxatl5LgxLDpplbU978MUB
10pf2As7Vdtsa3/tv0FEMcrC+LSG110+hRcWJXc1ytyqs0LsL/Ixfko3+tn7OUOZUgVsKA/atVmv
JZfBx8REjhgnAf3MdUjONJKphUmys80IZjXxnkN1emUXlz4fQpYYTEbd9iarcKfZANW8m4Fcie+T
aHyAOM1jGYoa+PjF2loHIxqfEtcHGdBnVWrw7AcuAFBMwesEr5f69m6KIXK3VLKzBfUvt6q20Ozy
q/4HGb/aylrCLnxfdlM8jZGug/YY7PfSVaoCvuGWFhqplXdsjX4zqTYmAQmU4/uVLV0KnOBnwQsZ
9VtkUpJfdvlQpQ7ojc5143HfyyDhbugp83UyrcTPZUvgChRjmrcCE14x5s5kw5KTTfFjlZde7E89
mXIfDCP19/uesmgMLUnkBgJs81G6vMgPlGmOdbfLsIF1/YeSHCN5bf3qWflKWrVmRwpiitnHg6In
2VlVEk0LBy9mP8k8M9sf894oo/urWnAL0CBZEL4CY6QFVPX1EXMIqikcU1HnuUhjf8DAMNNy8OHa
fsdXU2sRCiUf/BAXMwCcBQRZPs8TCG9nAP6zs5eSACCjbVUovkmqAPzSD64+vN1f21JX98qetJVG
pk6G283ZeS7J4JdpsSNdtpvTeEPyLkxTCJhR+ggGmGhM16ZDFuIKbAMlIRheUdGQ3l4xoxwwDJad
OYEGOAg/h9r+1nwQeWH+bohx2PPd/fUufUsXU+5Q3RJnT95eLbWJi4s9O6NFCQYVSAa37kMCSV+K
avp/MIU0WRSoRGVPWp3Te/HcT3DShGlR0WGM70XR7G2+RlaykDJjEBexEWml4GOTohZG2UFylc3p
mbY/0njc9Giqobb+yNTcN/i3ylHextlega8vnEA8uEG1hyoi8DRy1zB2XTbPfZ+enfrLMJw8iNVY
dOVbLRyFSxuOFPtx6ZERyrbpueXvBXEDPv0a5u+ZB5LY1Wt0wS+ubEkfy3AYQVCErRGcIno2RhnG
mrmZPKRr0wVLGcKVKanylM4teKM5TKX7Ufe7I7L0EMM125b4uq/6mKReea0vjFs6VxYlDzEJRft3
hEX2Rl/4vgyboP9VkiBHtlD7QNkEdOf+wkzpmEXW7/unYNFR4JkOghmIleV+L+nc3BzxMDnr4K+o
W74d5vHBxAToSpBeyIPwIP3Xjog1F1ePF+NR2TcNdrXEIDSfk3TveVmx4pJLCSVAY6jDgiADY+ly
uYh5dk0GvcMzJA/srcdC7SXfgH+LBJMR1EmghwnoFvz/8MhH9Ug3LVFKRIIijsrF6pJOje1Bhdms
qkZIjxvvHrHeW095NNNB2ajqKnfL4n5eWJT2syZ4PMR5m56H4ReUHl3yct8vlg439CyQ1SEN0hFI
rldUQqSpLFqanFE/KnyzmiPogh+TRv2BKcRHV01W3vhLbVMXqhZoImGAAYInkkFzSucY/PYUWA6y
Td+boKgCE6zlZYBJ4vwf5qN0/8ckD/bavPfSCbg0LN2wcxejsVPp9GwD2hpAomHalkZ77Eq+Nsyw
6J2XpiQ36VvmYtLXFPy8qhuQv6idRF5U/u3Bavju+uqjuiPq51NZ7CsGXkD4Kr6kcKQL11QUcGVg
TJHi+hl9qmJySdCx9Q1fA2UthWi8V2FGzL/c3HNGpozkg59GL1q/MzCnB2nO3HZ9be63953z1pSY
FRTilDB4C8e3RlZzl6IIVFZT7VO9Kx6bZJgeiVPMmz5u3++buz0LQHeBlEkQD7jg15cuOjJMKYZT
mHICneofQXDnx3V9oIRm4aQOHVSVuv19i7c+CRJxBH1g/jGedcMQ7MQqNTxI8Zz0EYCB2jxqYxI5
ffvpPF2YwYgsWFtE4JIew5iNBcsxZ+RE6TN451M0qGPt1/2liEB0nTADkYj3IXo56LLcYNvYMMRJ
zlpyyoj3qwJBV29lUZEmf3XjFyNO6Bntincs1FBgUhdyjaJGA7e/dnkHGRby2ZKcuqCLJojBd1sg
V4TwMMcUegHh++yUPzUrCBNZ8gKzdNdmpZMGQGw8ERdmzW3zj7eJD6A69KfEB64g/H8ogt3eADAn
JtIxu20JFt7rVWYo7ekMvemTceJou0MO3g2Rm48QWkblTWBMRgMcCWvJikh/br7nhVnx7xfxZO7A
TWajwQAWLG1jB0kklNS17RzYm3qrGSvmZE2U/9nUC3PStxxUquVuDXNCg0XMROIpPvHQ0feOc7Qg
KL2ZI33Xffew1uckDQzNn5sd8k8Q6d135IU07XrDpe+bc3NWY/1j5WNoBpg++2M8Q6IlGQLIQkQF
PjJ9mmKfxhEvV6L4QsRDgwJdNoHxgq6IZHtQprGuxoycRkIiJ/GikRcP4wD20GntwviAWMtfGKUk
0QlDWLspQZpNVbXd6HmnXlFU+yFLoWIUtFU50MilRNkBPgD63xLxD3JuUIYSIr2T/t1mXsp3ht43
qV8mHu99exhMHmGumqlRMVqsieIWD/gI+hAdfVZK5B9hPLDGCBQCRP6PXiu1PkTxNW2iolWaOCqo
MY9BkyT4vJAkNn4NVV+bTzlvzSlI1En7MpiILz410IxYyUgWXe+D/RUTO7hoLCkx0GeMpSccAgF2
rkW9kT3wmLzQ+XdKCGQdp7BSUG7ORsg6sYCkP/UO+nyk+Wt4oABg2bbWq0A1fhO1Cd2BHhRzDPrB
XTkfi7EOvVFBTYgQfoM0VDpT6Wk2uyfoaXKwl53BDHdKvmRb7o+BhXOJ0l8O6u0ntrl/HG6ftUBh
gR8HxD+O4BqT7g7e09Fzk9Q9EWBFc9vvaxIUSRXY9JWQejt1WjAbn1WvRYiF6BkCG6DLKErIF1bl
JV5PmeGdjFwNUggLbnrDJCsru718MfQtQE3obosaoBRYq6pSSJ/U+O7E6E+M1y7I4F0IFgVxUZKv
97dxocCDSj/eXTbomUATJcOLCtKmbW5WIIQuVb83iK8Wp8zoQguCOkPxrWne7Kz0O6v8NPoB+QXu
DoBVgJdB7fE6jttup+Fi9jBcbs5hzP6UkIxEl3zFPxf2UnCGQ0QGJTrwnUnhm+uD0eV2ap8y4GzR
CYVGUO/nq4TNS2YwIQxqcui83EKNgP3Jk0bRrJNBKTSojbBJzQgUyStXwKIZdCKFKjwAtXIpZ4Dg
Tcw4t06tkYdJg9Z99VUvs5X85Tbd/B+kgxjrA+2s/CS3RhslsNqwTp3X+LX7pbF/FfVpMF/h7yvX
ypIppNLIAYVs7Q1hqwa1sGYCLPbElZ+TsJa6vtEfO9Zspqz5/LnC8w4LMkGPjOAh+UIPrRVrAo3O
Ka/cIJ6m0IrjU2+1rysnStyF1/cXdEgu7Eh3pdlZ1KR9a536zcxCcw7KTQWB8ND0cWshHo4heoOb
bq1auvCChV1wvCHrBBYR6krSiUpikxUts07jO6i0+aMe6JG2I+F8HN67sDx2vyFXspJ0LnnkpU0p
G8Psb1VDvc06Nc23ZvqhqsxP16ZTlvZTkIVDBAhc6BjTvV4XcwpCwVCMwwXQQmf9Mdf0eJe88NKA
+PeLlFJNXEWfaWadmEeDlqnO4wR4tu8OGfVtNr5h1HqlPLpQ5MPbETUv9EBQLAKW7tpk7iQt1P2I
+cHlaiKLJXvv+L9F7PPXNV3qVXuSb4CzDPDs2DNP5GcfCv0aL+oPxhZv/jCN4nBtxnXVnuQXABlp
uIWxPm83b2LYK783VgAaqa14GKixz1YzdbFl8rG73FLpeEO+HkUItLhOw2GIFL/cpNQvnqjq193R
3FsAsvoQoNspZ+RyzAocw1d/KSsP2oUKy/V3lc6+26Zd3DOsu43qvfUItvxwfua7bvNBofKF4F2w
cgIXhvSvTYojeuG9Cp/7skSEPZWWC/b1XmtPadHiMjcUSv+Brk4VGLF6Cos5Tf+YUIP+MZh9s9JG
XODJuP4V0iHtLAWZPFWEQ/d4nEBaZ9qOv4jhm7XvRJikBCAif1IfsPkcynXTDgohUauuM8osRCQR
A8WtgqrhDSMWpH2hBFdO4gvYh+lAtm1g7GjId3WEIIgKrJ9s9OeVkC/cWfI9DNugaaTiGgNfgRRB
qE11tSTgnwVvVKhGCWYOg2TLoS3Etwa4mFeuzYWnAbKmC3tS9VVt1WEUpVNoh4EHOcgVXzxPMzyN
/PxEzvpZf7G/6m/KgX/RH7KvoDPwV1a8tM2Xv0BK3yo8CLwUtBu45JQ38xCru2QH0sld+rfMfWhA
eAdU3rLNWqF76ZK7WPkN9IY1zJ2BCLVPRhyyRzUC0h8r3rPd8M6+DY/tGWqpD2s9mYULwgDDgQpC
KwAOAaW7PmIUdFaOygb7FJezaUTuRMs0gNQknTdmW87TzsX4fr9zwZG9xvotzo3kWXhoCFpVQXwA
dvtr0xUZoQXST/oJMlrlI017+tB00A/OWZlErWeslTaXIhjADYJCH+tFZi65ct+OBggiifVR8Bj3
CKOoWzmB7U8hKixP3iqoacmTIAeJ/o+AdoNG/3qFXpqxiaWedUoxvZHk+4L8mZs1hreFHAJPxH+N
SKtiIx7JE8eqitlEK9Kaj13srqHUb0uNAKJCN0dQLwFNIY8Fg5TIhbKaChZqVX2OTfd7VRSHzqsf
VRAK+00y175iGCS6fxQXnBPMGOBoxPiuIKGXTmKapHGuDQxVOKVU93PqKZvSzfivJjPsB+iw0oNn
z/o/940u7KeAO0DpFRViCNxKbpnZ2lyZqaudvL6iGwJGuTDOm7UB2xvnF8LpkH9E3RaPOMCWr10D
eq+JkjF3Ok31XwrerC45DBaPuvTH/dXcbKGwg7VgmkFQBcmZc5UO+ajkdD6Vxl8DnEROh0y9hJoa
tFeBcl/5YOJXXx1pyZqUG3kg8pxr4HJPjofOoNL6yeg98qb6c39Ri2YwyIYSggX+d/npm7iJQtyh
hnJIY2ZbxZ3T3WTYmIOph08jYLAiPK6Bl8DoId5x0ulSplZNClfpT4qKogF5m2tI7Kk/h6ReuXaW
1gR9ElSaPsbH5dJIoTszd/N4ODV9vCecbieFvnKqrWQzt7cMyEVALgZeOksgcmWH6A036cahdE9c
L/elhdJZl1OfVvNjq/2Yc3NDJ3RV0+/DeFQa91i148lWCxo0JRQvM3Pl54gTfO0w4tdgfAhIVgsB
Uj7hdcOrAsImp2y0wyxvn6b+oSZbDg/NLIzDam4E6PBKjnG71dA7hqw6Pix0rNGcuT57QO/HTTO6
eC1napBQ6tfZ91xfy2QWrWB0D10m1IBwBK+tKL3rUcoG/UOux+DQjs+LreVMn18MhtkMDX0moVn7
kU9d5MilABjVWOcphRw2mStfn45eswYeuk3FTbgmpl5A5Qm0EkLJ9WrcKa6Tpuy1E1b6pjXWi127
G13wSqXqJgNfVwvWv8pl0wbUI9vRcTb3j/zt5S39ACkvbDASUxlWruHyFs2RPBx32TZ+4pGLLhB7
sn4oKxZvi/VwDSE7BSpM9M1Bh3m95C6ZJqiFjQVOZB1Si1hbzjOl951uOtltHylNEs5ZtmFWDC0e
F+xdWY2T1Knn1FPfJgdo98H84nTJBqKjb25t90A6qonf59omz5w5qBjd8JpGRpw/T1O6KdsySjLy
0rZjWJXJ3s2yQOGj83mPAaYUIGvMr+Bbyjho26pYM4F16jSUMyS0cj+jhT+sSXMsuD9wbQCmOKBo
wUCddLIzg7PZzkwMkYrCCUQliP2MbbnvFbdGkPhgchQdBEEo7kgneSx6Q1eKbD7BPyMQyocVDkGd
VdF9M7eXNczA6aF3jwIlCD2vPWGokUHXWT6frPZLGYOS1UBLLCnD2J5XJjtv8izz2pJUzOhTAOfc
GXT/ufHbTd4wbhZU8XOtYdQs8TEru3Lp3PY4JHvShV1BeqKGjAMu7DjSA0xQd2NQ/0pL3zm+25Bc
9esjgdtmEXjH0xXjHznOdfDHYjGwhasI/7sZx83s3lUUmhfo6vJ9dUgODjq77ot6MvfgRw3Yjjm+
8ZNH5KPP6z5nuIV26kOD+Z5y5bAvOhIOumDGQjYm377aYBWOMTkTVKgqv+/R+cXzg5Dx00dPrPhf
M9J2F27RDDaDnFxT/bYAloKcs9mvPQgWQiWs4EWFJhKC1w3BudHVtFaVDnp5jbpDfewEQqi9OXXA
RjYPFhjqi7F7aCC4qFDdn9Uu6Lm1KUr66kzq7v7JuUmmhX+BLRVBABh6FKivTw5gEKmR4TF5yrUz
1TJfaT//XJdMSGEaqjatO8wIZx5zwjIGlG/Ew9mrN51h+sqMpioYRSHQhsjcbbKsPBd9sWvaH21h
hD1V9/cXLDsSHkegV/AQKoBMxXiq9IWbkmLSl+Q5kidtJKEzMt0MpwS/MFDs2Vljzpfzpw9zgJkg
yRfcK3I25+VmDHbxMTu2GXQp0xR01y5VMWnSlS5PITndlae5cdJXcM8gNzD1tYAlh0bxA9DIA7cS
ahdC8eX6A/dmZ1tk1rNjVTNTjwo7JkmQ8sJTonwAP9uGQ5DTWmmwyVFSGEXYRy0E43hgsxM/6iLn
sQe7BQd9mh0hAMnMEEwJvPVnzGam3ymEN0mgE5K8zYIG4MGa1WGN4WJp11GUAH7bBg4SLJ7X9nWN
qdjdZjomDORIeJ2/TL35BVD5oAJ2NnWq2bcSdoKawVqcWtpusEGAvQ33qrj2ri2j0K3p0Hsbjznk
ynCovJz7cdfY3g4YGZMfcmcu1k6YfIax2+igoj+Md7+YD5HO8JiXcQ5OMkjY9dZLzQ0opAodkvvn
ZmFhV0akLW2dIqOk1objWCPfMn3MvvwdevMlaardfUs34fFjPSii4uOBERPp8fUe5uOs5gljw9Hy
+7Ak+FRQbgXmhG6SoIPuS6ShjbVpV8wuBAakkOBdQUDGzKqcTWIStsK2ufxY5V4atZZW7ensFV8H
vbJXTC3spYuKkFBowNg16nrSAiFfrQytxY88rzZdF28ArDvh8/oaXSMPEZ/l8grHXiKJBBU35q9w
HuWp694aFDjkyI8KeM6M2v5eNvOXxsNofJV9QwnvwbbXoJ4rJj+6/heHH5BLq67aiR/1ftr1Hvuu
chLYlbdpY/bFSZ7S/uW+wyx9uYs1fjyNLgy2VG/HaoBBEChtjAHPHKpE5rS2rqWvdmlGiqRjapZO
Y8IMbemmUNsgLgvfGPkrlEdXHGThRGPm/6N4gmAC+Oq1g3SoSmopioZHraogKEz/Sfi8smnLJnAj
ACYIqmpLOmRaFTsxdThWA8q9aXprVqe/b/cLSqjQT8TjAoWMmwPVZ1AdZt7AjnoyJo9tRZSw5ZPi
gyeEdn7hKOOaMvxC5MAIIA6xDa9HV18WypshkZTXec6O/cY9dE/zg302MWSMHpBA6JFnsJE4K/t4
A30E+8OVTbHRF96HQqUKsBRsthFDyZpAEjN+Gg8qTEJubA2hdnu4kLoIZhkbhQu896XPBgJV0lYA
fBzR9HqtdfXJI/U7APg/FHZM4pgH3fjpAjZWeGVTcvyisQ2l7+PmyCAM4au82RZTuqbYLlz6OlAJ
I3iQYkYc0pRyHY9XYL4t66w5Ejooe6OlbkhRlopDJzYfXTNR3zI31if/fugwF5wUFWwPHBtAVQni
oeuvB3YIEGBhOv2osfGPA8AERii2qWaF+RTvejP2NQgr1QPUPpPmZOj/IG5v2mT40pL8C3oxewb0
UpYkoR2rR2Jkz8zOAtQO/Nl+H1my540RTub4omPwEMfwb96bW+hTRoqbb3vXxLs7Dws1DkYCQYFy
6p+rtid+nve/oVZ9Uttsm1Rz6IFS7QD2uf7YWMm8cScOSG+DQofVPq/sx9JXABU15qeQtWMK7Xo7
UCbLS72262OTFDxgRdr5CuFrkuS3AVvk3/9akTbd4VOSVtyqj8VsRNVk7jDQcmBsDaYn/ozsUnAR
GPLETLklVQVIz/josq4+KlR9BrPy5KMa+Pv+hi0tRcBSocuJATcAsK43bNRsrhh2XuOySydfyfHw
zRvahGR01ybVF00JTQEgHVFRkWfOqrnPsySu6iM6/amfceMpU8j3rCTf7i9padvQkoDoLV7CaPRK
lw+BjBk6HbQ+qmb5S51KCkirtuYCi0ZMBE4cemAN5RyvB/CvR2+nOjKoS4SG1rRR2inGCiZi6XQj
WKIpjksUU0qSOzv61BkxxFKPrJj3dsHDhpBdYimBS37c37TFj3NhSfIDpejmyqOw5NSeu+kpJZGr
kHZj6BD2vG9qaVHIT0F5jaYHyuTi8XNx4bhO27jgcK6OdmyVAUbQj3nrbqAL9NDV/ft/sGWjPiB6
YLekxvo8DZndjNWRZDbPIzprIwu8Mq+/tv0IjmOt4Yq98tFuH28I/7AlrlVgGm8+Git6inZZeWxB
JoZ5d5q+ViNz/6RV2h5pPj0raCr5xBpc9CBYrH79/JIBtMXYKqDP4NqQthdtv9gSPKlHKFq+sklN
AjVODjXRj1ZldsGnjaEIBNJ/F4U8dDMlBx250tiFM5dHVK+TjcVYdYgTbnwjxNJDna/GkIX04cqe
5KYj9UhfgWLv2Bb0ZzcDYDngjjOz8dVVy70BnLmf6MVnxV2QQMCqif/wRQGlk6ySusdF3o7lMUmB
xwy0wumglcrjZI0NfikBvLIkjunF2QCzPcErtiuP6hfnxB7Ts7VToiaEBHT6zxTmUbyxwvtf8AbE
/LE4vOMwSI3BS9eQ/CUnDebJ0qI89gnq2klXAWVWteohNadxB7UiIIGYBsnfqdKRGsx5f8h7O1sB
9d3EhA9VD4yfCSJU1Hukq67PiqbBNVUekecYv/NWp77axb8mCLfsVDSYX+4vWnywq5tV5NbATuOv
IVsDJPh6m1H/yDhrSH5kjj0FfMpeXLv5ft/GTUQFnAmslwBSoQeIR4qU6WppbKnMg41S1/9kZu+U
v8gMFqHnGY+0f+7bWlgPLlRAXXRAPFGwEsfmwm0sffDMhsTZETCcaGyParYmGLe4GvD24CGOkhSA
BdcWKE3cvjTH/Ah6Okw1l9pXgzuPPdg2ViLKTfTEtgGriil6vIKABZHcsU31sWZumh+1Lp0MH9rU
lpiOgPbRpotRNA8rEwo6PkOxd/SVOrX1oMn67NN1sOufYUgO2WDIuSJuga9XWOis9qqDVDrziOnH
TVf+nGOzGT97LwIyhLemQIZAuvamA6rZSYmRS5YdJ0V71sCsnUWZNfBp07sNGDBtnXnn+25z+/YT
JsETAV4RVFlvqrtgxMAAyqSkqK4YKu6kuqNfNRW166KJ9SRwx4mmQHFkbhfY3MuNDWFe9Za1M3nr
7VizA8NJymIFlbngalfOLHlAE1OXexmcmVEle2i8wdvoLq2ei9ldi7dL5wYRBwMcGrwNjeNrr1bq
3ukLaFIeOachYsY34inVymddcGg8RzD/Bdi8JXhHrm2UCZrAOVWKIxttVQkUDRSnwQgoxhCmRCmK
qLNHDW3dxmS/uVP3sV8gZVgJEIs/Au9DVHWB4UeAvf4RGq8oAWShOBaNx3yDpf1uqBvw5tG53nd8
IFtPj0GgWJo25jzsQlmJ7/pCgEdCju7+x8PflkkHsyQDeYxiFUdAuqvv8MkkaOwhflULVffzthmi
CfI6rY1O8cjjAyuzKkh08Neno3pkpf3X0VkaWHb8jJnCMcxmGvuY1BIzk+Uh9xyUZqrQIFicRo1i
74q3bZuOPKCmslbcWvQa0GGK2ifoLVXJa0pUbqq80Ypjk7eTP9qAkGpq+kKSqfWtSmObCeoahy5W
yMFmbhOAdbYOuRIfCJpFQzPvOx2zs8x4RwOb+qBj/K6QMpxpfhh14lej1W6AOA8ybFDIJ/UEeP2r
rmEAISv+6XXtgHL6VrVqGuoW2SNgHLgHiEnnHXuaPA3KsPFiZZO31V5P+33VKvu41A55ox69rMOE
aTHu74eRpW8LMQoMWou55xvihnhIproqWHFMwL2JAWFVmbpN2zJ79HPwdaEeEOfqHN43elNvwZEF
/bcA0AFlc0OcZeWYSrT7pjjyuaWabw0xLw+jGdM0QLbWfp1Z8g2oxXaVs3shPOEDA1SEYSWkTDcV
LDCZ0CRVsyPf5Hutgqqht0kO5LfR+n1kBN3JflC/WyuRetEoXrOCjQYxRGZY8CABzSx7zlBAsdSz
x9PM93jTbqhRdtv7G7v4NaGuJOjBDKQt4qdc5BKFxpwB9bHiCMKmLurhu9TnI+eB3eUjrogaDIv3
LS59SlGvAUIXVWNM60sWY2fGxJKVH/WGJIavdL2BsbYqxrsJo+CaX7dW/cohzPl+3+4N5ggYNQRD
YHBQRsa8liz1kOdUjXlq5EePa+9zaur7Ye68vdO16aGCGNcGwEfvUXHBTeA7bpVvMzWx39Cwc1Zy
xcUdwBMVBGl4YaDpeL0DLNWHIh9VcJIrhqNAyNvibzV33DcrdscGIEfMivtO6k5NtLIFIlZdZsLA
zVz1z6XLVh2TaVC8ej4pzH1ulDI0OrDYpH0wZU7Q2k4I0ecoy9Utb5GOEBoombESPuRw+vETIAEj
IJBAwcgZ3+yQgehTCwRp1fsdZI6m0lsJFgugRGie4uUERBLqzjcoS+oNel8XsKFoPvmibZJdhkkD
/YcTDJup8ulufKKHtUke+atiYeDlQe0B41eAQcmvjKQH+FDJsbcM+NspzoKYdVE103Cuc79Y02QR
PnL1JVG9EYOv8ElMOMKPrn0I0tQp5IeA7IlNxe/VyddRXcHL5r7DLFrBkwb4dhB9IUu9tjIboNPv
bQ68Rf1i8a+8f83yFcjmoglEOUi/C3ycLT3OJtIyxTbL+TRNna+OVmAYFbRLzJWHxs3XwZ9HXRbZ
tmgw3nyd0mWg0U+t6eRBY0t34qB1cI24ZqjyNGS6vlIV0kWKdf19MFqIZzZs4p0GlOP1zpl9mueF
NUyY8in37XGIg9zeztXOQGwJTF/fVBs3DZRzcyreMYwUUx+0j+ZKHibngZi8BheBgHNiThWpoOQk
pkK9XFMaYFlUO4gFIXxe7uuyCsvszePI72O+Qfnh7b7T3LwzZLPSJ7VmrSZprk4nurcPzm7ccb8N
9Y0KRtRkdSji9sNer1HEm4sLjA1lbzV2AnSSroQlK54EF7jbzrsBOB0v4yu3121skfZUOhK5k4mn
ajyf2r/g08azyQB5Jz4z8uy/ZuKD62yL0tgPdeVT3oTND7MggEH3B1Drj87QxTKLAVP8VaVjggei
wwqmAqcf97/a8j7+a0D8+4UBlCfLuPDm6ZSy9LnrlG/c7Rvfa99tLM2ayQoy8ZajQ1qQdEDyzh1y
LwaUi4VkCrpv5ECD6kv16j2j4HDQ39LW58/mQxJWv+4v9P/yBf9dqXQJ9m46e/PI4J6PyRFzUcfu
VQxABvre9p0tfwYDH/2Zbv//rMrtnWTSB3sWH9DcglFKa3ezFeFQRmynfBm75zQJrKDf/gdB7I99
xrsF3W0IDsq5JK5INrWA5J6QAaa+N5tbOtbfWY9y9P0V3gZyZDJCZgA4XUiSyWooo8JYN5JSPenJ
9xaE+ZS9d/NKWF06BegmYyVC3fuG8CHJ55GakDUF1B408NyuvwFKpET3FyKnxCJ84bZA1QtidSit
S1HTJjGmQGsbqOya7zJKd5hSfzJnJZha8GXdt7W4IJGXCh16/F86dXxuqnIanOw005SHvC0cPzVp
/ckay8eKREaEJiZQPPLgWOpgHCHpcwy4GNZuAHKzqpVoSD893CI2TrA5WSguCFjqdQipssaxC0tD
CGm+zHbzwIZpV07/i7Tr2pFbx7ZfJEA5vEqq1EHVwW27z4vgcCyRylSkvv4u9h3MraKEEtp3zgAz
gA+8ixTD5t4rdL4zfrk9a6tL7SKQdAbPmstzeGjmZ0ul0BVhpU/GdA/Y3u/bcVZXAl4KAITYNp4M
0kqo2hHtMTLw8zBa4WgNAd4QvkaY3xRpeDuUOO7kfAHNRTxxweFCwUS6Mw0Xz1qAgopzrXf/xED3
76qU3Y1NtedFE40lPfYGsrzbQVfnER7EeIQB9IIH7vUHg+d7OeoNTsJs7oZAdSHRVo2A1cLEfGMF
rh66KIz/N5R03A9qDil4Fde04P2GMGB37mk4QATeuIN99N2x3KT+bg1OOubLQhz0A+DgGoeWpesh
7x/tN4iobQxtI45MeVVbNpgoxs/neP7Hal8T+8V2NgCqi6frxwYW1BtxgoOoJn2opoHVVAPm0rmv
ez0YKkX37f7dqWzUj6qjNf/o559Z6ab+jMzWyO23v1gnF+Glj5c3SkwoZB/PptEkD804DaGauOxQ
EjwX/3+hpK/GxibvdRbnZ2fuTik8hbnVH+FodLwdRkzYYrvZYHng/QSmh5yel1OmJH2NbKeLf3SZ
uEq0ncOdANtkl4wbx8jqCsH5DpUYUZKVWWmz2WsuRUPlPCGjyidQdhLoSTpb8pjm2pjApcWowH9b
0Er6yk61poizM7q/1J/b+FQ63VbDZi0IOjUCoWIDuytzJfvULnni4GkNMLI/OPpd2sQbqe7adNlC
1Qz9NBeIUKmEjkeaS+Iegk6a+VtLIBTH6r1ZNRsPwrUD98O2GlcvXri2FEW1oHcESd3p3Nnk22Cl
b5AR/TbytHhl6ID42tjbX9Cc2pAqW1t3gNCiQQCfVNHyuj5xUQGmo1kP0zmh6qvetrnPmuHFVewn
Q7F2HuP2xjBXH2Oi0AJtaZwieI1eRyRxHuuqUXIcvBDieof38sv43fV1qLTWb+bL7W21dmGK1SdU
kqGiLXPB4rGvhsLwOAov0DUbrK89mb9XgEtN7fAXq+QylHQkzoZG2tmZkAqqT3U3gfEMQSSdhrcH
tLbcL6NIJ99YW0ZiwJbxnPC3rINCyrAFkVxb7QABAPIjaP0L/e/cTXllcHs8j21h+y1YL6cmG+HY
5qXl4fZgVkNBohQemuDAL3zvSgrQmuKaw9mu3DuPz3vNVu5pa+3+Igyqm8jTwRJfaEBUEHa26zEf
z7mStUeIgAAYPyXZznMSe3871NrnAYgA43EEGlM+xi3FzuKYacOZ9D8L1vtztSWWswBMYNOIrBaz
Bq6CMLO43j8pJSZpWYNT1U3uqaPeK3FTnXhq+uNU1iGphudqtvdOMp2pE2/sp5UvhuBgXRnQyhai
3NfBaa3kagHBpTOBQu88gl9gQG3JZp9f5UgqsF81xwBGQk4+3TJhqEjnYHZlPWx67PLfGeJ9G99q
dSwXQcS3vCgwADA7CQlbjCV333nVv0CzugwVhW1UFlbOIFGxRGUdDOMlg1mv3Ax17hrCsfSHCVut
wbO/K2b7W6H630zbRSTp6zBlADdsdIYzmvd/0A6mvlNDnP32El8bjgv3CnQu8D+LR9UMmvuQWAm+
DS/8Af1qlzL0GBmEDruNpGg1FGQ5UCq0cbPLV8Wstmh2pA499/pzwo7NmD2y4tdMvI04aysBQH7B
ukLJF3Jl1yvBmkYFkt2cQgkTy61zyyYg3OChUpF/b0/eyu4Fm12oVYhDz1jkRJ3DGgtd9vps8gZJ
68zy1p9GUKt8VVezbzTmzV0P0tebayUNjIVSVGVq3SIbH3E5Ymid4BWJJhvIOmDWXY+4H415Tipv
glnGw2DdtflDTJ9vD3UtBLopOKNAvQHkVrqptLE1Y0dxq3NLIVVueIcBMPBkGje+3UrdDtRoqF8C
cgh40eJImt3O8OhsVxBUsvYQTp3vDQLVvjM8TzLwnfR9sVfoISseX+v0uOVkuVyhUD8AFluch0AV
yweVrnct8k6an6f22e7SLMiG+96q74vR+3Z7OlciQQQBbBbQFyC28FHfvzitiGMNo9a3/Gx12WEo
v1vGu229pX23vx1neYOh0CRIXBqGo2Jqr1fG1Kip7Sagm8Ke7UvXdW/cq0+fD4Gx4A4D9EAH9Oc6
BAVDjWlM4edegUeMXzktrKetHEK8fzEW0DYhEIhuEWoKUg1jrMyqpGOFVBPyQTzuAq/mn35sQ41S
B0kf4ik2GCXSdKG10BDKCtRuB+s90dJfcNCFWfu0cbKvZM2IY6DMiLopCEHy62Cqx6nNXMrPLsNj
J8DRUvc+bUjrBEytafcn85KsHn2q89Sj/lgVVrFrsTnmvRcX1bibQOFMXvISuiAbv21lZUJMHE0/
vFtADpYRvwSUh0JP6vmpGskxT41AJ/8Ys7Gv+y028PJIwSSYQqcGMDUPgN/rhQMBVW1KOnU+z0p2
jlWU2+LpBHva77fX58qAMNVYMmCOATAkg+tNlhlkVo35nNXzo1qNd3HGHy2bH/VU26gfr4cC9g2w
KCHGKY2oLK2ZZgbSee4NvgI9gqH7qaSnaVD922Na29Z44AFfC9aTAczK9dSZHmnomOjTeY7H0Vcm
+rtsyo2jeO3ziENDgyYMqLtyZmoWAPqgeDmAl8+edFgOzGzc58nwensoa3N2GUbKclpVUWatsIaz
V7wrMQCCThyy5g8y/M8vbFxd4g2EEj+qC9Il2bFWKwBbpnhrkYCM3zLzrhtIYDtbMHbxF10Xf3B/
XASSrsoksfpeT5FSkcz2Tciym8A9pvWvkb236taFqa9EgxATvhFIAmjdydWfOq457mWbQvEYxFLL
vIesSwVpnU472aC7H3S1HoLCab4WbRtmfM79wQP3p2h+jszr/cSbv+pt/UtVvC9MRZ+4S9tj1ZL8
wMn81KksMlxwjMtyz1Rzrw8D7EqA9tnZxpZlj5gWadrQ3IF4pQWCEmpnYqFcXImDEqNNXzUqkhiy
zzgJYyO+G7t0l1Vx0FQapnKLZreyjVBqgi41nNNBd/7AGV6E7AfGJwrdwCdPfR3GHzPdKCKsrG1U
5IQZEFQDV56qFRRlekfPzlBIB+QXbeSh8G2vZJHLR9MIMj0u0t3t/bSybT8Us/CiAwIGuv3X09j1
k6F3LmQ0iFaijQCLXoVD+pLr3XkA255unBLLIQrSDdTu8IqEFJgMNjJnUyumxIsjvRdgpzadv3A4
Q0z7skn1FCo3Tv12e4DuSkgcSLAkgNAZZIhlCwQTjHhVqScwAh0wbgOOs/hZa+Bb6kN4VvdiH/ll
CnGdJO7iXdwMFXmAAoPO4Ots0+4wGyUxwtF0qzaoOhMPkgBP4Kr3Y9YofaiojccfhnKqhgPhbDA6
vwQg3vtpQrhDP/BiJO7e5MCwB4kFlKbftDlWKKwP9BmEESgmTr8qh6npofRcfQ7T0dC+uYS5AS1N
pdiBIle5oVUlSRvas8ayI1USD3zJ2uy7o1M6Tv6YkJkDPFXMWQ43P1T7dvbUaG2gqHXX+KPTzPkb
JUoz7AquqE4I5ee+/5rpfM72SWPFnu+SzMl35oyGkO/Y3aj4BlAMeJxoUKgDOtQZnDDOu6nZY7mI
jjRs4n8CpN6R+7huZ/vkqSC5Po686KEK0ZA0h6acopFur7mdCap33Vdh0nrl+AWm7FlVANjd/XC8
odubmdUlj01s9j+B7cmV14KX9QBtVOi2VP6Mv6T87mW1q5/MlJvdlywZGr0O4C5hNd87NhTOrtVg
MvFuTHkLrSrijUAKtkDr7yqjcfSHtmwBRrq9qJa7BpccKs4gdgkMnyxwyKcCPNYRLFOzL76rM3+s
1P4IX7KX22FWEj/EERsFT1P8x5AOubRD76tzoD7Q7uJD4+xb2NxOaFKZe2aH9dtfwAKu40mXXjbm
RWoLtYN2tx93euvn4Yuw1u12UBEtffjRnLZi6uLGvj7IERMIOeSPuGsXN5LmNfDRoihp8We8iXfZ
veYn4877ZUIGLUVTzoYzrTCmcUNhiNMftS4os92WQK3ItaRfgR6C0KtEiVAon1yfgwlgiFqnFsgs
42nwaeaV5yoe3PvETIAK5wk9NY2hHIij7rEVt1riW9GlTFAroepKkxLz7lqBRftnloy+Vhq+O0MR
O0aL1/6N5P1we3mtrGJkaoJ4BYcqwRW6HnOfOoo3sJKeoQDxVe3K3zhCvmga3TiB18MgJRT4e8HB
lcJkPaqJBqXnAXjQPdiLbF9BhzH0nKHaqLYtQgktNgOMCg0pNVry0jwyi2hdmWTwf+4epj5Sp3vU
dW5P2uJTXYf4qPFcJAExdZnJ2zI5l0VyoAQ8udQKLTixGd0vZ7IjFIj3CWk2stGNgckUqCqtE2KU
VXI23e8FoX5OHmNcNbeHtrgpQeNHlRz5GKYQPSGpOZNpGgy97SmOEiX54pHCJ6V5p/J0lwI2cTvU
yixehZJeJC3MhHO8VuNomoiyd8cxDWNXfy05v2tSeCLZ/VFphRuvxzceEIu8UQwST2gUBMRL2pOW
SAzR9bjP+zjKIeS078vXdFD7twFHw16dSblTnLp/QBFu+myt4CoukLnXuyBh7lTY1RhHmlbCUhs0
iaAn6p2n8X9vT+2yJoZIyLDwKEdNcykg1XsDnxw0XCMBbphDpC2QUw9VGjmoiAk9d5IFZWB295CS
2qoPr33Xy9jSkUIN7ox138WRDYMJpB7xC82UhzZunjmP79qyDjxYXvo1s8qNHbK8K8WwBTYGagUf
xIzrCWZFSTVWYdhgEdWnep/sqHXwgtxvTvaxhOfxxum5eA18xEPVWIMCHNgD0gcdcn1oanhcRC3E
Awk7sez37Q8p5urqSpICSHuk09xydtM6jiq0TcMS2k2lCmBRQuM77JX7Qt8yjV7b/+AioLsElUAE
Fzf1xdFW9X1b8D6LIxzRddAm+jFN2l1Lyp963CUbKdRqMBcpN4geQHTL/AdURUCppAQvAfpNy86o
U+0S/aUpN1vO4jtI0wgOnLC8AwwBvSvjelR2kvVuqsduZB6mB+M4HE0Y444ndthaENrK0XIVSayY
i/kzq2psEg2R8gf+MvyCk5nit0G6V9/JW7w3e9iRwv86qFK/PzbH24tlbfmjXgvHToAUAI2Xa4QN
8HytBTtlyPckxzbInuMQTgZ3fZge6wPRPv/10FNFlQciy3gkyYufoV8yxYYbR6xpvWND1SqMaVLD
yCyd/RTu7Run58pmQyKMFhpa0w6A7NJesNomtZmjxxGagw9aXgUjH8LbM7i8YlFbFMBU6GoAmS9j
SQxjApYET+wowXb3yx7FHouTJLAstqXRrC2PyetY0krRgROFOwBi5Sc9aH3j3vsJCwhYAGudH9NQ
CYYAmPxQLx7rCQq2vvK+tViXE4pfAO1atPGAKFg4Dwsy3WCSOY4guPLNKY/GxN9uz+cSJgZ8HbhN
Dgi+SKtBK77eDn1qsAEudjE23nDq34pA+FpqQX5Mn7eMHla+HZYG2PugUoBRIWcuU5O5DDoRcURc
imoT6QsNbDgzzilKQXTTs2YtHBJZ4FexUFBXkI4UJLR9l1YVViOEgP2aj3e88CJqbFGzVuMI8WuB
sofnkHSb8tTNWwhcxFHn6kevYqHFviZmvpGLrSQM/9HY/k8YKUEfYyWDxbe4yXbaXgvx7OvMo4f6
ATKGMUx+4ya37CDdVVoAItHWy2t1kMI3D1r3Kh5eUkLWu0acN5YRR7V7gg7RLoUpYN1/VgBIxaNA
XDT/ieJJt3VukH4oTBOXqaeHUIiOdDBttLr6dnvRrw4GPU8Yo0H7Hbxrac13VHi9aThELMU7pTbI
bEmfx7uGV95GtXDZTYZkEtp1AguCTi4clK9jdYykHfIhK0LX0LjXYRJdHVyq950PzJMb70w2ON2+
jnMIqc1pag+HUWlhpqmYCUQMbo97eZygoAzEBt7Q0E8A2Or6txgGLeZWUa1zptqPMAF/HTvndDvE
cmoRAo5bqLbgUFmA1dx5UJu8GayzR+PmgAQ/O4MfCHs2nW7p3C5Hg7q/EDLGgbJibj9btO7nmFpR
13fwROJKct/T4tNcM+hZQD4YJwgOEiFkcz1nQ03swdNiM+od/m6l0L8G3uUb5Pu3NvjacKD9bDgo
/X0AKq4DFX1f1x5MvcB/B8NVPZfxv5/9NFDmAOQJJQT4oqlyLd5VcWVyYzSjaRiyt6GoydNEbPJT
Z629sQrksYA2K9D8oqWLaxjo4+ux9G2dGYNr0EjrDGU3zOx1Nkixuz2erSBS2Y3xXG8tKl5MUHGD
3ZWWQTSpL6k6bNQrtgJJW1jteNHWlk6jXLh4Gm33RGfj9+3BiL/jMv/9mDHciugvQt0RDfHrGWu6
pgcxQaNRzLuv3TyBNe5lKBfnuuNb5lztpiKb/mYCRd8djzHIwsgNR14B3wInX0zgoNM/NLaUXU+M
/JP904+RgeIBoVsQGxet2rxWah17CGtB6Zt9ResxROYYPxCzUL+6mbGZtslPiY+AAKbBkBz1kcW9
3+oo/+V9QyO7byqoO6gpkAu2FmpGl4RGU3fBTHTVj50pCXu9cc+8srSNJSMW+OJzQqPEEHI4gARI
GwDKzIxxt6LRbAJ2nzkPU60dxm7L7GZ1ZV6EkbYAp8L4Y6xpNNbTrgOJsci2XFEXF9jHdIJlixo6
SKnIb65XplmlFWrrBY1aUOGBKEuMQOWW4oP774WV4bV3NgoFgeo0DBUvvR0Cp+buz7/YHhc/Qnr0
AkDQqCBp0sjz+AgRUm2cowalFc3X02HyQmCotALe3DZ0V29HXv2SF5GlLNJTmFH0BF+yUr453fMU
o5vUbqEmVr8j1ChNaKTBAU3OrmA2qxl9rZCIT5r32kEe/k7vJvZyeygLgvHHp0QRGeB18bKRS8l1
bee93VEawRSmPgmu8ROAsGMEDx7vVNrM9J0ewtdx1rWDD9emGSRjhwDeVpk8sXz4Ayn3lQ1n4YCi
RZr79kCKSKWz+hNM8j4LmK0nEY4QFYpWebkl9LxwihA/H+IWAmID60HsrOuVmDQDcPcGDvwGwrGB
WjHYP5a1s8vSMguHQuO+CWMDfyp6J1JG5FMecdWHvDZYqMcZCdEaS6JWmVPBprB0v7Kdf2/P8Np3
vPyF0jKtjDZO8GjFMnX60e/K8ZWBHHA7xtqCBOIWb2yAA+DqK37DRf0i4SkApBna2nML4SPfIHbh
Hij0/AA5MsvqswBwec1IuXJeklLvPAIBKJK/4sZ/geTDuSq2ODxr9x+SBUjmAALj4CNfjwqyRsak
5QmNVFhVH2t1nAIPXd6wzKvpXLo6eNkWcf9mKgHwBMINTmi6LR2fiqvNUArsoKdl59XvZFQsa2d0
cfOv2bLUDv/iuwmiHnBoGKmMwaK8JESDrVtkzZyXPssJ5FqnXm0es4y0JLgdTeQL8gUk7nVwv6FC
A+Dj9XzyojYVSOPQaOrgS5Pa43jH6sbe0y7uDvj3+XNZEHPnsA4Q5K6j/T+346+eNYbgJ3go6EEK
R3rKeWpdAWyNFLALp9B4SIsvhD/T5s5CxSsJAJ5yXqBauEsCSu687IlaYMEd8vGUbrBnVrfLxe+Q
Dg2ujkNDHSRvUEy5Yzw+U9W8S8HhuT3etZ2PGjMELoH7XPZHHaHiYZcdjXSdAiE0MoguByU8l7c0
2tfGI6AnwJgCuIv/Xn/YarRqNrTIbjI2/+zZ7PNp2o8t33i3boWR1s8A+9GZOwgTu3OkWjmcoNp/
U2WLUbXgeIrj5XI44ndcnGYq0ZOKT4jTk1PPg/Kk7/K9/e7Nvv5K0RVgIWpROxJ+tp7xEdcA6Uj4
1gPyL09jnfX/e5eMbFDTAC5AdR62o4vVaZTmVuVr7XQT6a94diGcJx2ilZbxstCRp9UdTk4368mr
Y2BTQpa+c58VbTQemZ7rG6mLXLz/GKOQLkGFD800+U1Rqlo2VgPDiVN1/EvX6lArgInTXZ7PZegO
wLP9xREnWpOiVSCga9LHdAsOvTUHWRoBWXF2Sz8RKp3KlhPo6tq8CCMd24y5blGXyEgJQC6KmoPl
ApqDl2xM31YY6dnXF3atqihMRpmCBHPoQlQb/NLx9rdPjtUwODYMvPtB91yIUcdkYIXd4uSoEqMK
NEgJPJA21yN7SLQt9yex0ORrAS1VSOgJqhVWxfV2S9K60IscjzEXXLF9kadwBjIVJSj6IT+rRaI9
Q5sY3RBF/yxnTSxGtIs+uMjYb640m0ZLG2SR2Oh1b2a5n8ZuxoO2nvNvc4KfurES145jgP1BTUJv
FaeydOoXTTVp8YglMgHb9eLYDUrMtbFFLVj7dHg3o4IOQjCqltJCnMxGmWDjQiNWGSHtsztbL898
2BJ8WD0kL+NIczdWQvE0x9yZB7i9+wVU816LR2/H4DzIfPO+cH14n2+5R67OoYOnD3rUIuGW5nAi
LlPn0iIRjAI5MHDtPan1fz+/+NEG/28MKWFueYW5dR0SVVy7n1S4Y1Eexp39/P8LI5329UzrdKII
g/W2H4rGj4ck8FDG/osw6OyBawK7VrAZr3cXXk0ZsnG8r3RuYyiOU9x5/WBBEs/KNipsq0tPeKGL
HjAe+eLPL+5NmpulrWQxiVqd/8oU7Y9ghPg6Hqm3h7S6CC7iSEt8bGIFmCMPcbzpxenZ73miW+LZ
a4cS3nPoyqIuiSaXtLzdLJ+aLjex0Di/jw2D+e3gfc3N/qtil+AWNt191RnlxvG+NjKAyFAPBRkU
RCtpTbTEaoYisUmE/oJ7bIv4m+GkW2nGVhDx5xefSVOKElpT2EOGmXk+ssF7JHZvn/9ElwORlkLj
pHxQZ5dEbLYav4gn6jfq39QKL4NI6wDltBzKcvhGuFto0LXNLlfdrRL42qIWEnyAaYj6tKx3pOZN
z1LdIMAbxQcA+3wTrcFcNzZu3NVCwmUc6WRzVNJWmqsTnKeK5+dFAAxrWvuaT0M3bEOBpSp37Sm+
z/ZbmeDqgrgYonTgUbNtlGZE6ITp946DYxs2A0XwFyviIoi0tBWuZZCuQxAk8IHGfpVky+BxfRiA
hOJyBQRN7nlWzQzBCFUl0MX07LD17G9Vwrb8qLeCSFmz2Toe0ccJl4NNYY+cmXxHVGvrpbMVRUqJ
enUClYhzEkEVGF+FnaqMf9rQAsmPuEbxPITSFW7T62NAUQG8bj3EYAk6CHDREfKLuxJ+UVB32N3+
+KvZAoqI2D8wBVlK1w9zyih0hzEgFip5gGrdpPtamO2ET8Cg3ylsP+90//OyYSLFuwwsZvrisGva
BNgPi+FEpfWRjHdzGpjxFs1u9XNdjE6aykFJ+7ydBxLNXvdH4eZrWhQbxfutENJZNyk91aoaEziN
mt8S02+3DABXD7qLQUg33tT0hs0sDMLMU/CYaaCnOdCiW62Q1TCAQIB0iyQVmLHrDzLGrWXjfUui
Qm+ODYPPupruabXFjfq4KuVXBWx0QFVGbxlNdWkLTRSexy7Dh6+/d6Gx7w8Qnn4fgm7XP1QhP27Z
Yq8P67/hZJRAa8RdD9c1hKsSQIz0IMush8T5i5zxYlDyE8IE02WEtyduPEN/0xlEZ+0iVKtko9Cy
fhlBWR9vFZS2F6L+RYm6I9rkKJRNe/vgQCm6UI5Vtdei+U45tOfqXD7CGR74zI1lvj6N/xdYOl7n
vuSOC1B/lKpDHprwVts1pSCrptnfPCVA2gdi68NOQ2ZiuFU8mk6C6u5YWk9TQY/1lG8kqgu0lg7W
pA5EAITxkH8vqI01MGdNBrhFxEL3cTICqP/U3sFKDuquPSgBQDLmrp3uNWvPfhg7uiuDdgP+toDo
yD9B2m951psGug04eU/tH5aGEGdpplAL8313NM8k3eXKTq389tQd6oP3+/a5vzy1MH4cwbiTcSMv
sGKJmxZE1SoSCYFkPZ58mnobjw5x8F3v8+sQ0oppa+Yp4AWRiKBWRTy2V6w8KHh7MOG6cXs0y8WJ
UEDLCNcZdB4/LrmLu4RpJrfTOUfizDPFZy4b/KmFp85szvbGQ0ActtKoNIgPgRgOCQuQvqRXm6Ik
dg3xUmzAtgJHfKpaX6G1CWOAyS7RYMljZ/Q9e96okK+MEEUyAGshngKAn1wTzGiqWsRAeanXSfyn
hTKz+11tzYGAzcJUdvz0fAKQATYUqDsAYMuuvR1o5gIKhVxqmMGaI5DLQuGlMl74oDjz7nawlRmF
8CGyHe0D6S0/6LQy7nQLQtCRZ8NBvvDc9pFacX5Ie2o+FEh97sfcrLb6g+KWkb4j+JgwOgTGBdgj
2Qca5EJ7UNw+i8oZfeExnkcd0An4igb6aJngB8V94wUUF4Z68EZ1Gk5xOcRbimorewRtZ/TdcRZh
/HLRtdK6xPHg4hNVVfrieQN8DMf8h5MnLIihp3B7olf2PK53FA7Rw7KxUaSLl3YATY8JylxxyuLf
nQtDoa9V5lj52+04K1NrIp2HDjwGBXUj6cHUQAPfRZdKoFNSKwXTylLvYmLND2rhAapG7XZnJ7Za
+J2iW0+qWc+vt3/AymbBD4B6Az4vtOpkMZR0YE7CORrko1XwwBz56NsK6DwW5VsgudVQgHxBYQO2
emieXSdN9dRrjdGPBEYKEzsMOrz05rqdDm7iOp9+pwkCFNarKiDTKNFfh9JzniVl1xURBMNGLYzn
mZt7l3Wgl92evuU6Afgb+EPA5AC5g1DPdaAGngVuWaPWkXfeSEKzMCk/uNB/GTfOUnEDXO9BcOAs
8KJRBcP/k4FfBtzgcR/wLMqyKczjcV+61Gf0vdFfx1HfjWzeWJnLr4U2GN4dKIGBqwy+9/XIaKt3
Sp3AtiZ3OEt3Otc48VG9xrPKswd9U9prbYACVIMdB9d1rJHreAq45ao9C1+wcNrHB2sPdZ72EIdN
SL4YB/UMe1V/aPblHTl7X25/xOXJAkzTRWhps+ObOXGTIfQwooHuG/E4/IG4CD1UTJteUFnrvt4O
uCB94kYURAU0yTxNOE5Jz5QYGgdOlsN2g566U2cdId1jQTd3p0CNfgyNSN0bO5fsVRShW2T6A9ye
Grwrt1gTyzlHdRAOghZkBGBfrko/w3SI2Q9xB2cxFE32uHiGV6d1FVjplCwEdVuHJ0ThoADeZtXG
FCyXF0KjbYEFA7oGIGXXn7v2qB23E8zsoPZY7EF4I15odpy9QDB10/ZyNRgOcZyzLjqT8gVWjlWW
24kDWyvw1DXfyDrvT9+q7YFDhK3dSLDkIwEDQhQsYTCXhUmN+POLBAsHE8umHOh4wHmPuLDu4Yvz
2RtZjiEGfBEjA3EIZGWQvSYvhdbToELim1ITVHawAPJsj+pFTXadZSLlAnSmeJqqeAslvCiHyD9C
OmQht1K1hYWBprrvHtIA/ZN/hepU7UPC9avuo02/qSO8wvO5nl1pyUJiMEv5iKBdOITk3jiSw7hX
DjgLA+UvOG64lYHqgn4CEBe4tK6nWe2SxLFSx4vy4iHDtFbzliCJvDLFHF5EkFPkvgOPfjQtLzI8
EhQZbvvxKdXI6fZ5s6gjIAyQz4DiQD8J/ES5O2krEFdPnDzGeWN975+bIA073/Yhb2LsxMRtVefl
E/UjnpC6wOTBWM+T3mslcGPzONse8lRjCvRBVULoIPRfBi3pg8xWxk9mMYgn/kEBENpIEN2V9kNj
68wpwRGIFHMMCu++LLnPt4zc1mYREmsg0iBPEhRLKUo/86aEXYELDqtf/xKIivloG371a/rTnsCZ
CqyN77YyjQAX4EI0VcDXIYN/vf76oqrjCdkRSnLa8GYlTvGekpE9DABVPOZ6o77fXifL1QhwgRA/
hfwGADCm9GCr85y7/UDtc1bgDKa2txuhgu8bBjncDrQwW8UHQ2sNOwuYDSBI5du+aHOaNX3nRGpv
7JPZCnIv92v7j5pB0F1TtOdcMY4pGSBJWUCnZw4yK+n8jhkHzMT+0z8GKTgeMRaSOEgdL4ACWs41
LxMEAb/6Wr1kuzoL5iqcAsXys9+6n+7Uetd/FgUBJofI+6HIgg8rpAGuPy666PMgXOWjoTvN+pmR
YzduFKIWJTARA6ahgINBCm4JnlKhxdKbVWJG5YMe2EEJkaVw+lkE84vyyMPpkCdBDA/fwt9ySFmP
LHRgLV0IO8tt1L52YJCC8yFivzCnP5J7qIsCcB85mV/B7zGgx2JPQuu9LzYS5eUaRkoBvTskyjgO
gK6+ntbRglp12WZGRFFj1sY/faoGJQw9bq8Zcc1cpuOYWDRVocUGJwINtq/SUVBb4HJ3MEgD5cPT
oUloebX2jzfOvR1Mrtd6Aas84kERUTiH3w69PBQQEd7WELDEy9SUS34ElX+MvVajtv46N3e0/1Ea
h8bc2KHLLEZEwY7QQeNCHiOtTjxnODfRU4ls/dmxzun84/YoVuiRQHYItinKzTgMZD07EP+nrmmc
GWoLMWxtE6727ywr63+sUm18rqqx4sN3crBOrVkYD0aTWl4A7DWAa0wl3lb7cLlsxNGHZwCkzsBr
lDk8ZVwrEGhJ7HOjK35G/4n1N7rV/lh+uesYUu7SwsbE8yrFOsdpOryoxTHJ3OIuty3+PiYx28Bn
Lr8gijUYiahjYK3IGXY3WCrrIad5rubeL9rmoGR84+RchsBTFJRhFzBfbHM51aUEZutlZczRzGBj
UvThSK2N7bycM/HuhSy1gNuicCllErweLO4YdI7Ssp81f4h7NHTwSzILHl1amu4G0uG43licYnVf
b28hCw8itDB5WJKhgatkXm5PPJp/wdZB34GbAGc33AppgPr3u+r6rRZsoTVWtoQQcxPIXs9DzikT
Qrw5U/SacI7ctj4VUI06d8dx79yNv/Wj9XR7iMsDTFRmgWDEawhSMTJFqVFyBlfxkj55w7csfXYA
3XHH75r5XHze2ATFZrzzdCDwUCRd8JSskUxkYlX6xFBcahIWNm7st5xuNAmWK0XYC2K9ozZqghAl
lWKKVJlzJDApLDqdsNMLVAXLvWOWhy1vweWqRyDBLEVVG89JGd8SG9bYul2TPlG+d4vqGxn7t9sf
Zz0Crk44pNvCnvP6DjMqJ3GVrEyfkD48mBz6Gr22sXWX5x1Y1SDFIJEVQF25cQ67U9Xr5zp9msfp
yJLisVSzl5JuJTkrH+UqjPjzi4cqcXQlqXPMldlQf7B/OHA0VflTV3wW4SLw+Jfjkc7WfCpbpesx
njR7A/MmUM0HK9ssUm0NR0rIqz52ZsNGFMs3frU/jLA51D87gARPcOw+N18aePacocX4WYznx+jQ
Zga/FLcmHlbX00iLrIZcQp4+tcNsBDEzH8dJea5zc6vBsLLy4D8LZgEOPQhjyTpgZq/A0F1Tkqdm
NMOcDj/d2vxye3GvnDyoOMGIUfi94KCTUqdpgvwDhMiTJ6W2vvKM3/XQ1vUHs3KCTocSIWM4Im6H
XC52zBpSYXiuAaO7SEYHVPByztU5mpr4CaqS59pIDlPfb5xAK8UJ0DHhG6WLLSXQb9efCRzgRv0f
0q60R1Idy/4iJDazfAWCiMhMMnLPqvyCsjbbgMHsy6+fQ7VmJoNAgWpGemq9rm7VDRv7+i7nnuPG
g3Fvu0jlgX8BcNDt/ohiYD7Gw3MPLCXDzkpR7lNT+3nItM5vbTU+Fn1rbzycq1/yyzYvbl4izIyA
UpU+QDTto3CmV5Jtcd6uZHG4dAgh/mo+gFpmcenSJElSqqn0wThl39K38U15T1+rg/M8tv60cw7b
KK+VLT43ubiBMm96JgaYNPfxftz1UXeQOzAm3Fe+etiauV87qkhQVYA8DLyRS/5BNRVUgtKAPsSZ
DLo+PsA8tIJoyAG9Z7TZXz+mK0nT34T4f+wt9rMAdm/QmnZenBFmUNCQQSvDvAvVY+a5+/h2QA6n
h7UMKHzO7rr1Nd8GjghcEGQ10LNdvJ+VJUSVJAM+5pT7Yvhe08TLu8yfjK1extrRREsYTQVEHpj/
X6RohPN2tPSUPoACrfEznny3pmQjvlldDaD/qNyhAHU5q1xWTdWmGX3QE6j+xkaCagK962VxV+n/
XKWBR4YkOQCaM9//MkQlk6P2JqjPT3wQOyOeAsFir9RIwIYtIMSlI4OpmbB2XhiCkMWlRlNybK2u
oA/o/qSIpbrO0zL9KXfoRvKwZshA0QkBN0LRC6X1lkJWIHOwfZN8TOzIzblnWhvVibXbBdIaVCh0
pJmXoT2brJonAqc9bX/FWpb7BdWqG4ZGM4hsnRCudGvGa+3kYVZoFiKZKy7L/UuVoY61ASePZH25
74ZE8+Oy3GoKzj7oPHsAUz240/F9UHy5GDoGWB3F4smBlaI/0kx/AQetR/Mn3QajKIN+VreVvc4B
4RWLyzLyAI0V0Bzh2TYV1dfU9Fkbi0OlSMBV9gp0mLjaBb3C/1z3GJcfEOIWsyoYeElWCAikWxGX
EaKc0HO4BZGhZ2sFxUKFR7UEyMgi/3Xd4MXIPAib0KxCIRsdo9nwIjB2KPh+66GBxSEORT16rVNi
4qV9AyWlb8VKSDi6o5PqqbLaeE8vHcqMZEHADI8y5xfz0foSyY6WxZSul+6JQ9PmQADtGAqDeq6B
pKawtyqxa9Zm74jAHKUe4FjOrWWQNchVhbhg+peohlArkloMVvG4OjZukm0ELisfEksCqzfSQZDq
LPscdmFoWTmvza6QBsraswbVw9iDX7s/4k2xt7W1YQPx1GAqARw1C/efcLBOS5a5p36qkOmySgRo
Yu3csWEe4bTYSuZXV4fBKLzk6KRc+LIs02PLGSwHYr/NXfeQBQLEcN3zdMhuu5sxAMOC6lno0nn2
y/XjeulE0cf+YnhRu+gLPoqmhuHK/MlBPAJQV6A1fXDdynzwFncfVlBGxtdDNG0vrFhKoSrDGCP9
wEh5MA6F+zKNPNsAVa1acf5KJmIa4UK1tktBZpOQ1D05XdOGZib1I9OdLQGWtR1DUxhEd4A4Oeay
oNQMDsBpQnVOhQK6i67MzZ/1yBs/dodmq7K0tiLQIqKPg4miS4XGoigwP1WOzinu1N920b6LZIvi
Y3U580ONWipGmJdFFrWiGXSmQYQCsn5Qpbg3os33rZYd/v0EAOmGOioQRAgOFs6i1uOqzpvcOVED
fL8Dk8auFHL4ft3K6mJQ+UArFD104MDOXRIgZk08tsw5tSAv5aoI3Uk7gDft/+BnUdueWShsHVX2
xXEu2Uil3k/xqS3Jb9NS4CFqUgWF8lTpEHS5vqaVHrYDKWb4V3xrDFsskQHczbvaNHh8SmkbgpJq
Bnm9VqoWxU4bdf1dyz6G3gittPPAPpEDclbs3EQ7ZcwJWvbvgTF+DarP+CUA1alLMJbZjmox0vnX
KM8m1IFI+u9Z4bmFRfqUZywjDOoVp5Gr9xmLd9AC3PC3a+4dx2OmFwaB2AX+QdMnxepymDAbtLTy
ZAd1oFtzgHz9sL/+9VaiHgA9/9fSfGK/PMmuQktLosRwckf1trLAlXIsID0oi13ax/Dq+nOZ/zsT
NTYQxb+ZahQissu+1ji0wklAHH5KxucUYCHePHL1x/V1rZ/KL0YWFxpTHm5TaDAi/gALdcN+sqCm
NynIfNkT/y6CfPAc4fV04+qtPJSo4yNfgnuHR/xbn/6yn45EV63BqP6JDGgJ1n3xynELkCv6mlTu
O8z6/rvjAj8I6HIwuz+Loc8u+ovBoQaZuJ7DPw5p3XpNHJc7CVqEjTxj5UBiTSiaoU2HdvoSNJtz
E3Nb3LZPMfCA8Q/KKr+tk8AkG0/kCgEugtK/sH/EqBi7XHy22uIUMLnYPlWhvENtYsdvxWMWZKnP
92RvhW3htcc0yH9npbeFuFh5zc5sL7xz1xRuMWKjT2Nrup7slfs6lT+vn8s1G+DIxEwxXmdMui+c
BxmVIqeYUj2ZlWZ7kyA3TqG5G4dw7Wsh6dRQunLmvHAR4pvmqAi3duyTXv3out6jmJ5QbHunGP8s
J4uG3tzwQ9cAIHHkFeenT0Ogqw92aZ8ySqLcyaJmLDa6nCtv5hzEz0g/gMAhk3dugvTMHuraISeT
DdAzVN+BFfdFYx7/+cOcmVkcPDONa4XPjcXawfOUWo9qjj77dRt/+8qLOBPA3RlZj0LYnOCer4Xb
Ricb6pKTVfYgC/asrBaDP7kq1FcxeMmKvesUY/HY6LKwjm2sNbHvILOIEiXnVu6rFHQkAZe5zg6W
2dS/+xwFgDBDkfKFlblQHzJZJEmEHdNKryWtYF6lET4GxeSWudcLN8aflIRqe5rzHqJhZWslbOP5
WjnkaPmhEYfWH5pjy5om16ghJ665J6L+ZOMPrf0/xOsoQEDiFV0+0KQuoS9ujBn2Wm/dk9bofQNe
ReH8TBqoXF//XitoJQfPLyACqCkiNFw2kWLsjToQJHXmvt9NgXEQ+za092OgQsgk2+5eztdlcT6+
2lvOGING1wCOBvZ63/rLeMwC1yd7bTe88mBr7uliKAnX9szaolrJkspogJdzIdXi/oRyt1WFHfec
G9Mnt9Ohuk0L0I0TO4B6V/7Unmiwxai74qfOfsDSe+SIcXJauqcirb3cTKERbe0VrfVMUN1c/5Qr
XgTeA1ONM0oXWdFirXqRTphyR+7V9fiO/LFikDUCK9l1KysHH9yyiIbhFdH+WTYvOsTdblNnDoLP
GCoUNGgq99t1EysLOTOxcCEzW2ZZgKz6RMwcSgzCqTwrntCplfGGR1wJZWAJscUs4g2OwsVTpduF
Liau2BBdmUAb3e0MUv4sOSl8VIxSzzLl9+tLWzkOloEcDxJRiJxg+dw7FpJ2bV638/v7qdSPENXd
IRzwNWNjqnF+/ha3DL0IICGgY4g5/iUsv2B5YlaIcRAydUYwFmlU9+M30CDdElV5TtI21Bj6BXKL
6GPtdIB+CAUUlN3Qt1s8MakwjEymyP6qxupuqEPYY6p2yvP1XVyBQCCNNaCbi34dHptlPuaUQtEb
jtd/Fu8AN7w/HeStvQenebjFX7bSvYIt1KBmTWIQmi4LJ2qSsRIcFog0GvQIMLklUvCX9KUZg9+w
G2+4K1NPKLnpqeAF3HV9zjCWoxnKwXQg9+inIPN5H43C1PZmmg9b/Zg1B47fhxkkG/0L7PkipEu0
hpUlfjr2QvXnveAkSP2uQhqAGYHdeGBbMgPr2//F5OLaaIRZWT+ZCImO/JA/z5z1I0YR0oCH/87A
jyYvcIlgzUZACYdzfmGENRk6B+jqJDPHUzLmTd3GDNeatwHyCV4T+Flkowu3CfVbMA46mX2qIbmC
AUu/n5LQ3uL5X7WCHMZA3xzlpGWPEAZSs1KQNA0ZjVoxvMU1fxN5u79+M7bMLA4DAw9J1iuDc9IF
9wTY6bocoFiM5Fw3s3oCUAwBUhx4d7ToF5tGO9OS1ezH2LE6jh+zGIPpdbsSEKStE7C2JGRkGJnE
iXMvXYqpVTwxuX0SgKjsBsaTR1cD0IVOlhNeX9aKqTMs3OxVvySanVPKUqc6OZF2uLeaknsqaZ7V
who3HtGLDgVSIxRh59QFdXtIzS5ukAs+lx6dpzaiIk33lpiiOM4iMWjSs8fxdwzCjceuiWmQcmid
MgfvxPWlLh31f34AMJt4xhEyLIE9BnXzKWnGNsJs2qfTlT87zd7YzeUb9B8T4NzHaQfh7fKtSyuZ
J0OqtlFB3PKuHwoB+n2j8oRto3dQcAW4/xyI1IY01SdmfLdEl5eP+1/7DkIVjFEBWLYsk9VJpmYa
qdqI6eW0g+CSHSQgrghQaxAecZtphxngrbB9eYSWRhcftlHrrCj7uo0m0Hkfqzgr9l1ZjoFTN1vx
3sXLBLw0etaIWmwH2NuLDRZ6p3R6H7dRE1jjTvf1z9qnOxWEn8yniHD96ZWHzRaw+GJbF1YX0RmQ
P4OKoLaN2jHzqr72+uFTz2ngMs2v6up4/Zxe7CeGeZEAAe+I915Hd/L8StYKLYaad01k07S464u6
28vane660sx+/rMpgOwxaIPbMCMQF58OFcSBoepeR2NCUJTRNLlnioI5w0SxDtdNXTza+HQzI6QF
yXVwDgI/er6sdCiSTnCljrK7KTRCsUvwiqrP9r4M9R/x5jzUMuyEORuTIWj+gN4a5JCLLEQpk7xE
tl5GDs/MzidC6aO+Ahuhz8G5VXiAH2F4+PoaV74c0gNUPxE3/ZUiOF8ipnn61kBfMmrq5si445Nq
2JV0ix/5byj7NdTF2mbML4IDdBwAMpp/xxen3SpVPlWTlNE8D5rQ4K8eZuB66W0ZkXvngfvdrr8r
wv7A7rLfbbvXIO6WBjTUnhHBHf814fv7c9D8xTQTHCsKRuc/pwPVRp3EqYzsykaYzXJ7NL2cEKkG
TOr1o272Rb/xnFw48zn+A/4I3xhbDobjc5t5w1IbjFMs4nazN0l2l2j02/WveXnrz00sDix8LDep
LFgEpVnwfX5DCupNTe/HQoQNZuuvW7vAb/3dRZTQiY2xabxQC3PSorGtDWaBj5o+yTDdq0dAmbwG
6C26WSVYuR2IKxCYIciAI7UWPsZRYrdEBFpExCjL3nenBMG7khYp92rmJD/jYQAe7/oKL/cT8C2Y
g+DaPNi/dDZygoivrfRFBPah45CaUTPwpynRDrFBf/FW+VcpMh14caRl8/wyyBFB6nh+RHoG1dYh
J32U1mI3f7i2SCIgoT1oOQfXl7byLsEWDiNQLSDAxsU8t8WpBrh/3vYRfavu2vssKHwnMD1yI9/Q
Rfd4sAWJX/EBwCbD5uwE4MeW6nXVoIAnNoNF5XaAO20xEL6n+/gXlKzBZOx+YrpmEJ75EOd+33vy
Rxm4+2yXgdQcLDQ2BuQxTHZs2Nv1jbiQkQcFB0I7sMqiW4J/X37kXuat06QKqEK5/Svv2rvEdnYx
KxIMN2Wfg6q0XqKLGHwOeVRUmKWDlvZTIZwbq44fAcRsg2qo93CwtwJFaM9ObUAvUgn2/OzQWvkp
t7MnhkGf71VXFWjrCtVD8/Kj70d9f30pKx5mrrQjxpjL+mSZ10M1MkYVlsHDDNTy1U4UIdgS6o2I
ccvKfGm+uPJOir7kVgyhay3+ZboMw+3thh+7AE/+55vMEsY4n3iajHMbJYVyd9Xhm8hv9Mn0u4fY
9Ix3eWt6yacG5bVPJM6Q7v69pWNx0a1bGl54GZK1ecxBSBnZuVfvzJt+n2BEyeu/Gx/gK4dsM75g
YGxh0ee7dv464gjiaZhBevAzy6KgZDUBtY0lIhWzrmmlB5kjfUtutWMuvxxgSIgrgMiYC+JL98Jl
S3A6YhGNuv3W2eQmjeONPH3NBAIJVH1mFOVFytkPQ564Hc0jU/zMDeFDs2PDJ69aQGsT6HnwOEEH
4fxo9Hrjss52RFRnpg+F1pu43arWXD41QDShJ4aYD2UNpEXnJjSn1iZlskVkFSlE3HoJL0XsJ2GZ
yZ6WoCi9fm0vUjA4IMDz//avADNc9q7SUkUoa5oiqqBmf+TUAkmEph+FYj90UEPwRF4xD+on+Y5B
YmLD+Npavxpf3DTbrGnRJ4aItLaBvO6gfkghEw+EUvkOhAS/ry917eMhpEZXGkM3GHhZWEPV0cgw
iyUiZqkvsdvofhsrW1RVa0ZwujFqg9mDue94/vmgfaKBnVATkT7J4ZhB9cdXRii2/PtSAG/ChPE8
MnqhRVVJtendusazoY5/ILfZegPi2v+XjSVVspx6XtpDJSJazj38zq9kupHkXG7W/OShc4rCJB7B
5Vm3iLTVtExExOsGUASl0Ipj3vP06fpKnAsPd25mPoZfHo1eqpVdMo5bC3oy5qIIRUvP5IZngfw+
5upBNO/XLV7eKiSj6JShjoeh5Qs2Jsi4jj3uSxqN7rsBZZTeLbyuZ54u1EBv8mNC9DuWjRv4hNn7
nHtygKBn6cD/ONpllNomY2o0yOQiIP+nO+ct7+zez6n5Ha3v2C86fUv4/rJIBfg4YipkFGh7Y+h1
3vkvO+vKsiE0VVlU6nHxkDgzCp85ZthNWrWf8FsDnH0Xsrm2upNQ5vOnkZkbh+hy1dBsQLwBUQMk
UxcA/ZYnc//dZZEC8dxKiF+m9gF/gi55h2sx7q9/2UuXhZ4r8Lt4Z8BdfxEcaJgAT+oaK84V0++l
HjSsC0jeeFO8cWovLwfGYZAcz1d8bpgs3FWb9JRi2JFDd8IA6V2ieSDK3qLYXtm8MyPzj/jyAZ0x
k5mrwYgeq33QcJATKF37mjljkJujjenUTbqCy9uIz4XXDfH/Xw6M+e58MQmcGLcyylmECrFnzs33
Wt858Z/UuCvVsIaa3vUvdnkX/x4PfCv08cCxtVgi1cyuMDHQF/XQBgyHrLE7j+cO2CCYY+1KOyNB
qY3WnMh9M8nWHNzs78/v5Gwdow9QWwSKf9k8LwdKKlekLLIVemCGimbPp9ZuBD4rRmZEBTqGOJcA
XS2Oiqt3PVEHB6l32soblN/sQNEFdI+pUmwgvFdOJUzN0HUYcgCaO/964DlyzcwkLAJY9VADIJ9q
44Yc4ZYJ/dyEzQw3BnUdA95DyT1MSt5gxHiLEXfl4ENTGf0JEIfgP5bV7VjJEkZig0WDmvvAvLzI
iR1tcIYoMkUz2fi8fghXvxDmifFYIwZG/fh8TT2wx0KFrlnEdbHDY7p3yRjWfItDcnXrEBGAroJg
ZGQJEzLdKWd6bWFV0/h3GjcJ06bZGvleucEz/dX/WFm8p9w1hWJIfCCtLo/oV59qcHPuqapCJJdE
qguFs17urm/gSr0HCBcHjXEdzw30eRY7qPB6tDOgg5AGx8GoEr/m6lHnNVzHaSzHx6E9TCNIJfXX
DsLwMtsYA1s9L1/ML7xIkSB4Hl2cFzW5GXWIg+XpUZ8eSBl7Licbi11xWWdrnU/TFxc5loOeADPC
IlYMPyqqTL5l5/cQ3ZiVDUU4FhCH71o7NCpMqF/f59UTBAAlPi5qzuhqn5vW3ByiggQHFcPvD2nR
YYx/K8NZuwsQmgGjK4YDgVJebCWYlToFeke4C9R+1Wz5qDnFW+IUG9HQ2kq+mllsoqjsyuJpyyId
ZBlPdmfkN4rFumbjedlazeIyxL1kvFYrFtUWfUmL4lMq2i3dvNlrdw6kBPO8M1gUITR//l0Uc2x7
w+2wGtTwAsx3BtJ8LbRQqnyXWFnj96Wyu34U1o48OhAorQL4grnn+X//cgp1RvWWlT0eTvmzqrIb
wZ9pTo667Dwr/3bd1uou/i1OQ+kPsOjF7cYgs9YlY8misQAffjz6rTEFufrPegVzGRxTUGDxhvwx
fP/5khLECGNJEAugwvMxDOVbw6t440CsRIhnNhbPlypawTOOA5E7o+fqZZh0zU5P81fLeL2+aasn
/H+L+mQRSSlGH8cKEA9RI/V7o5y+u3TY4ida+TCId+H4II6GeHRJltvaXd2UAy7r2PLQ6KZ92+S3
EPfaX1/KyqbNs5QYVpizCByE8w9jjHWiIGdgkdGXvtNOfqsIL5sUrxFblK4rNwmm0MNDXA0ehGUh
qiwr0HI6s4cbc1+O1KvzycuBvZua1KvpB0YD/euLW91DVI0AtHLnYv7iOxFaQMk7qXHqmBWyUeyl
aQZEEYfrZlYKl8hN0DCYKaTR71rGmkXdEFQQ8Wy0lSdn8VSPAsV7C5H3YAxd/cb+AxAj8QEc97fm
Rlc3Fag7jNsAiYHBk/PvZylT3DYlLlY8nBQTRLmV/CExWiCE+aHV9RHqHRvXbOXwYyYEc0q4yRjz
WpYtSyKAeWI4/Mr0h1gfVT8G17dzbUkYOgE+GdkpyE0W9zixuAV2JeQpOSoG7uTe9rGRhb3Vcx/G
3qEsdoeShrbxEdfOCrB/gA3jnxkVcb6RtpWadc1cGvX2c13d5+IXiByvL2ztroFofIYZaTOqd7Gw
sjMdYF6xc2lV1b7OKeAPmu3FtHuw9GpranLlFUGaN5ep5nN5QT2oQi7MUuZ0L9amz1oBatjCEDN3
6hdUf7jflgDYXl/fmsWZSBnzp9hAXITzLcx6UtpOTmgkpUVQejFrT3bmfcPHApOA1bemFeF1iyt1
kP/UFFG6RXh/CSTRVdoWPdoSwG89uSVG2qTmwxtHjWPshrTa6+AOGK3UH3Nj45heAK2QTfytZ/63
7fkcf3mmS9ukrTHQ+XP6kP3+HN0urLX8zQBtHHUb383IzmmssHfEE0SJNzZ7ZemIDWbq3ZniGQjD
hXMTZaKqIxhP76TJodieByVRw6YrDlkJNle12kn8GeX6fqTVy/VtvwyTQZ0JZJIBBghwAC+djiJG
i5amLCKh2S+EZ/Y+zavGryg0HZhfZWrgYBzTy7R6i/To8grBl88zkkjqgQhZEnhmdV+paR2jJ6dF
GN72x2zyJOTN23arVXrpD0CyqgM9aqBniZbD4jBLJZ7S3FYF0F9Ue4mnuI4BchTGqzkKujXJurIs
VBAQXOKeIgNwF57BLaVVj2MhImAU2wOXThXqcTnsx2lS/Z6w+Pn6B7xcHCAQ8ywVHAOGxZc9w6zW
ixbtPLz6Wve9clTFg7oYVMB1bWva7nJl55YW8UVtS7tCFZNFlXGXiUeTvSn8Rol////Ws7iKRe+k
4PNCHWYYnvMGj/CIsYxm661dXQuorgF1Am3CxVs7DdZI6goBDI4NBFOo/ZL36hHs9ZYPkM5GMWbF
2Iw/xFFHixoMNovz5yRjh9o5gCNx61oIZ7PcK6rxA1PCFDLuWN/1Hbx4dGeyfaSGKtrhM3fM/Op/
cWayw4RdUUnnzkql9kflFvmWEqd9QVVbex8R093ywk7eDDFskYjMf/NZoQ6WwW/qAIcIhwoyyXPL
VUq0sqhj+05CUwjEE5lQfptVrm5kpRdHHmYAJZmHcwEnvqCIFcOQwJ3ATCqdsK4UsCQ0oZuwDXT/
TH95saCZowAhCKIyAznc/Eu+bKWonH6YcMdPlpk5gV4qvyy3fjJs1OhjgieK5niTKC1+maJ96+Mq
CWSrvglVe0Mp7M7KiPAhg/w9U8ugNqYntVJHP3PYL0X2H6YUf/RpMH1jKIgPFKqNs67vwM12WzrF
XmnlN251txBUgxh9+2rlxp1u1s9yit8xv2n7LGvoATBk7puMYZSiY1pAXbEXeXPHXPtWjM4cGmQ/
zD75IP3YBnzkb9xKMWKH/0JtNbQ1/pI3ReZ1sjQ8t5BH3WwOcUe+VS3yR5r0EcbZ4JIZ3iCmDwEr
RumzlKBUrzk3NIb+jhW3FURA652gihFA+ei3I/R4J9thDAR1bjSkJD5B8ADtQTQX4gnfi0G7A6lC
PXmpzI5ZLt7H3uxv8kS7qzHkbRjz/iaQ2ygx4IufPeVvTgxoly1jRqFqmtqBOiiIygvmvCpZM96l
UEUKeJ81YQFlkveiF44/1FPW+4RL91mtmfHKivqX6vbsG5hq4wjovG462OCqi8M2bagnUpI8tQRE
WYo0PMMaT0xTG5Bc4paqLO19Re8P4PwBbaIzPTayvJFGWXumAi0pqE3odvdkOmDvtg2PukWAYN7P
1WmHSmIwZK7fpS8cWEcFXCgarbxqSANmiee8mACnYzMFma9bYNGKyb5rP5gEx4/R7ESiBygCebXa
+B11g1j5SSYayOG3Uf+mkgYFcX7Fg7WzqsdKY3vVVPwCiniYwwlAQHAvmQUtTuCA4/a2tWJALjiV
OCtRr6sfvRgPAJrcu739o86Ue4O04eiqXkKUECRQe5uXgcaGmzgD3WbvPBp5/FjG7h0wFg9sUPf6
2HplA9GpsjmK4UcHCaPY+cC4Hqi5Om8iadBR40BE95gaaRjPsjTkvUjse8i7px4xUp9Z9JDzxivK
l6Tsdqlsdigqv7gkhWekGnhW9BEaN3FYEkiT9TFhvsiA6+k+FbPet2IKMcIfKo0Mh7a6zezbTs+l
12TqnxhxsZLrO0oxmEPkTZ80Owlua4+AgYeIbF/j5kFr4s0q5Z667qGz7kYBmUwwztqM7yzIJFpG
fxgcTQbg91XZ934c/CRWnMglIBQOKpYkv8rUbNHgYdWD4fD6LRka7b1mad2DO16x30Sf9c8Vq7Un
NO5MaLxr3LpXEcxOUFsxSuDCTLN+a/pCA/Fz7ToHNkjct87NAR+TynR0a9JESl3IIuD1NKUeTxWl
9LQcEBbd4uqJdBkLRycpbl3a8E9gHZpQs5T8FZ5Tv0+n3Ayp2mffmhg9h0BK7ZMa3f00dYHQ2AEU
6oFisnsu1dDieqjF6WFQzcCa8ifpuJnPxnFvDPWRmtWTHJIbS9i7tqhvyqb5lI76oCX01rFFUIHm
Ygbwl1Z1j9bJHeaT9opphHFhNl7fqN8rQn7lfVr74CF7VXL5rmnDH7vnUVt3kNecnIBMaHW2lXye
evTiXaOtAoz0aT6kY7iXOXn2Zqql4hNa0n1qAnnQ1yDxY6VKPZTZ30ygGT1wQs6E4V3hSdId0YJp
PYxopYEyxoVHhPrTqlx+QBmTnTLowgUoBj4YGTd8lmRix5uswBduLUiaAQGN5jK411L10dSq3gPY
IfEgcfNpjnrmpSbAxPbwkBlaD6Vq51ef019jiVShdyu6N6QyeKTQfnFWPCoFoX4rmpchlwXYQ+ek
VP+01AQjB6177FPT9oTbv2jUfDbi5NlmuMestw+pKj4rNf8givUHYiggGQAW3dOsyfaSDLStk910
/oiqetioaQxODGyvWxtq5Fa8PZRxPkBWtmJ+CQ5TD20cECBS4kJEGwNWSYw6hsnITy0Tfejy/GPI
0jerKw309KziocNs+dOkcyUwMswOq63W+GYHzNbQQajAImAS18cCnHSG5ZFp/NniJUTlhx/qpgLb
t4sRYTPrQq3nGso0Q9Sa8QgS+xb68oMQ+8nmDf48/55BXtyT+UDwSIoqaOEubQ8zPF0DksYqfde5
IEdDoKkEOADxIK2ehxrN5Q7MK240kRjSi/BRQT4mOt7KOPXjvBG3jDIOdNREdiiST0GZG4o/IogO
TBa7twYkO3a5NhSQBem0Xa13H13Lil2MuZif0i3JPnbVOrS50H3FnYp9gkcmzKnOA3u0kyArB3GX
20nzPIJBM1Q0zkKZxe+1jbyxqvv8xsmQycSW9t7UkEK1tM4A3QCeh5e66fSjyXkGNZLmDwrGr1oV
p1FLsvSEGbbfGrMUf8gHxbMGO/O4nb/GvOJ+0rbv2cx8oqJpEZC2/A0wduFVndbuyJQ2D+5QTh7J
JiN0AJbxeQc6eUw+QTAATk5WOMGY5Z586KmC79e0oQyoYhYEU8KQe5xPtBu79HXIJ/sAxhe8GKPp
tqD0oo08oqn0KIpaeq6ivnVuQ2Ff739bvda8WILg6lIrfp5M/olOhHnLIUOOwXe18gew/gUFhN1v
AfYZjj14MAMBPCvWpUDhx82GbM8HTQt1zvRHnXQkLIX+rRrxPDRKigFzzPTO9ONOyNNeAAMRW/e6
lQ47bTLYUa8q/H9UoHwLkBK1NYfXSIrTlKVlCFyRq+Mv4fqdSeFubbf/1A0Gt6FiZOW9b107rNyC
w1GMUGBO7aeWNzrIrNVfptHmnmANCRMT59XtNf0GY3g1eHaAdUHx7nsq7dbXxlq71R3W3mkjRbwy
9bFHrRoBWDe8tjqrnztdyZ4nnZTeVIG7sSUIJ3TR4DyAoOCb6KoP2lnODv7tszXs8gZjUMwbUccN
pizWDlLJ8BkKK/Y5Q3m1KJP3npvTjXC6yoNESRlUGkRmeFwWt1zUj6WBJ5RZA70pStBOmI3BH0zK
fzpt3/g8K/O7rMGzkSek3kl37A8I5N95ViMWA+SliMqyLl+pVkHpODbFIWus1Mvycsi81rb2usA6
FIqHPW3cClQrVPNadXRwREn3VCmsh3DQXLqgBZI2Vc1C6NGXOzqa5Y1p5JpXDLnj4dBXfq313U6B
EzzGDF5tAPjKh79rgrSAE6HCakLZIg7p4/5Wqbj6yqa4+GYmrhpo6Ml7Q0+Lu4k7HzkKxr6rV29D
PD2LcoYrItHfmUwR+762hl1vGrU/QIsEE3pu5TdCR9xBBu2TT5jKSByO00WGb5ld1r7WYyCZNi3u
eMdVr+lFt6/MpvWACzDwMCF9V1qbBMBhJfsJQmMHhkj4WMZjc7IL95HkAhOqVfxq9VT1JonpczA/
IN63FRG0TmH6WVK1mExv9L2Ajn2IyZ5frYx/SsvqAaVKp91/cXRdS47qWvSLqAIRJF4Jzm53Ti9U
z0wfFEBIRMHX3+X7eELNdNsg7b3i6DB0sPoPkvZFHlcsRIhfSvIulfM+QTxjWTlEfCz1oO4mze94
7n/aCm+pC2SbAR3/8juxZMsitx1Wv6ZMSBWUlifxwZuEfWZtgqpOxdHdUTdNvk4DfQdSsSDbaEB3
9ugklP9h/etXKf3sXahe43HG6+37kNBntUBuZz+uTXFvt0GoJtI1v/tpw90C0bLFVDmgROqECkB7
Di301tEyhlsmSK/keY3iZ9uv+bz8jmEADy+A7mwBAfwgKKDEOOz4a4xypGJmWp9thJ+kASV3nlls
shg3aLYNQ4OCBx5fw1ZvJ9FJ2xaR9gB8zCkSLayiyIXdImlQNblBmGZdMmPJmt2cpxo1F1ObmN2M
DOw9S3iXLUPQlonrOYL1Qo2rjA4OUi+UvISnJdjSvFomk0ddkPwavdgzQXHUu7H3EVLpZd2tuMvw
hYzCV5l0yGlX0dbtRi9sf8xihrdWJes37UHFBILgjBB1VYZbKHKROrw+/fwTtp06TrEyO8S81zsc
J8017jDj9YKgpwebAabrCEWueqz2NlpUrvk8X+MB37gvFF5O10NP7SOSNl4xNUYungtFVnGSdkpP
pg8NphEPSusNGTfEAraBUOofKh6OPCX10Y5zX4Rb8C/qwm/ipdjLoEUrtrl/i8MpQphpgtg3JXGU
xF6Y9VM9PcKcvR4DuWwIxBdx+NgR4r6Q9cdN2UWcFkFvKgxlAnfm1E/eZ7KQaSd62u6k27onVBIE
uyTiwYNqqgTWAFEdK+kvJ9j49HnSSNsa0hmfTyVjWAmANotbZ/iaxz6Ce1Q7V4/StKIYoagtIO08
hrO8URhmji3nYb4QckgCLGSzXh7lsP1N0H2Zk6WbM02al7Dxn4MYOfRmLiFN/hi6tZDM5v08/NhQ
3hKVvghfv6upfyNx92VCZEpWhLqcbfrFdPdYy1gcwgSW1XaKHkIRf5m0Ormo2m8oSsuVq66umy7Q
HbxaKWwpUnIZhtXLmni6pQu+VgNpWDZMBpFiyVcDAdyJucXiRu7PQtV/k7V/a+pIZ+iHeEaQP0Ts
feKy1q4gvvy9C6Y3LkIEmxvxlSyMIPjHP6yBw1Ias9tQcb9se/+7aZN0h7y77ioH2B+En8Ks1B42
GW9FOsUyx1XmMkyER2CV/1RYvc7JopBjFR5pRfYcG3ixMB0AtYj/c3RDmEdNMN17YFMI/Zk0w5pp
xsfag2jl7kwrNhXhvOFkLWidltoicZs4RI2NXZXxGSlPWkMRnVhwJA73XjQUbh1+mQodRJ3Vw9ID
4yfqB7ElD8T3PvtWZtYTr+HUfN97SYJUVvkA3U+TkDOq1HYmMQ+UN38DvFs86kSu++7EbYMyKC95
7CL1CNyJF0lFSF6FA8lHUWFbGXexF+0n3aG9wonPCcNY5Zp/OqKAauOrMmYoJlV/d+P0iwKZmyTp
37BufhUnf1LPznmVOPxqwWqzNvFv3ux9DGgecGkL7TWTbytNENop2OOmu1cV9C/GDd90WeVuHrcA
gbMJlODaK7DYniKL2tStCT6jbSjXxTyiqO6xoVUhaPfZRhvL8eSExTDDAQohS/KoVfDLenQTjgwQ
GyHv4RBdtspcXMP6vJfLji1bl63GnzOoiE6tk3+HiB+tTH8aPZ54OIb5GMp/NJmv2Dbx0HdTYQkO
Oyl1jJfMTkXV1dgsAInlQE/2lnNbTOsU5LGy19brwywYMK7ApJY1ckUuiQsXXMiI3dd8ubJte+St
eWKa/V0bfsBs+ywQkZrhHW1xQobIhEOhFa+O/sgEbrLwX+C2f32n//JNXtQwQwgq6VcfCZnPkWEl
5GTfdmi9bNMEiKl926LwE8KtbTelg8KNnDxFwIsxjyxsh1bBR63nWxJAAdEhhw7ny5B7Hn/qfHND
jjP+oZJL4fEmKISc03KjQVtAok1wG3tzuSlsk4hIAq7h1ndYKU8hQKRs7cXNpthF53auy7BNC51i
far1eui25lWD2ORdexns8LG6HsMGU3LHRv1Vaf+HugpIEoaMERN0LLC9x62+tou8qSVAkoagUdZ2
PS0NmY+2WU7dVt9Ym16H0U8yatnntGF7CZVSl7Vpf9dZ/MH9ycHJ+GHumvVp7CBlCdAigluSAynQ
UAadCEMkHVZKfPZpG+ybGY94MK8BHGLRFJR1hDuwal146De48VAzS3OzABoeZDmppc5ljbJLMtoi
hPWZT/UOnr5XO8SfcvN5Ds8VanD9muT9JLDHRu4p1eD+JbCjIlpqtQccQnZcOkyJxgEDMB7LlfWW
HLxWm9NIRYWzEmLcUa3NySj4KTs9BycS9dWuovGwPUfoi3d5i+q6PZD1Kt9iZ262Ro5rtoT1bMvW
GPk1r1OIRwkTRluqNTKQIuLpPRqJQjM6M2cyUkXutLr1Du7TKnhUVew+tnUZjyuHsbWUi6luUMzV
f13ddVdgfckHrGByLriclxMMBPjWm0kAeaKdVNBTstqBm4zxwdWYDvORDm0eT8N4VTaMv9Ta6pyY
ANBJ3AaHKYqqTMzJ+DsFMyK5VsefNLxsNvcCycNs1RE7IYSK95gaGyiD4Hqgb65a2MWuLoEkz0+e
/Vq0Za0RWICML/G8RCaEx6/3vGdIJcMPYKA1IDPuq72OJ/6xWAw/aBIhXdaNuBDSMQ3cfpjgvzxY
0XpgV/RCi8ZBHl02PlFNHijR7HsDLLLS0VSCpfXxF6LBvkG0eZwbFwBhHYfpl/ceQYbHrC0WUV7j
gQ6t655JJcZdDzcy5JJ18h/rBZJPrfMUBtJtOGnirUMeQY8SZuPEwiZPbQLlH2ln/d134eSj6xX6
9mweeh+Uc+LSl6nV8I0pYfHGuZWQ2+DmpcsjF/RfDvo3meMl89MCMZfDLTRT4bd88U9+5KYEv3c9
IfUqiUBnhnRyYdGhKz7MJgV0eVDLXKCmbb1Q3Q/lyD0+wFsf+W9Tk3qXhUbVu7d52IAqkkyfNB3d
I08T/s0mvdw8UAZv6BpOTmyQ+oAW4P5kmfN2nE2SZ/BkowKU2LCHKXOiZN9XZDxo7jU3nYzmEqXS
w13pvBUw+uylWIgCvy9Mmnh7FaC1CUj8WrZzF5QLGViOd5NhMY5ksQp42ZTfdfs+UOkxRsTQGaG2
MRKVWA8HUNeUKnXpKaVyvtqlTsp25elVThyUrka2c2XiroDcv37s53XJmw7gPJKfBXCFqAJaESux
ZwQf+wUFpvFPI9vhdWNB3eSA6DQQHtna3TgEw8HUDYBbuXkBCh9aR/ZzHNpDJ/SAaX61AM4Jmfu9
MnABAMhj7LsjnXjBqO5O3VRjoRj6bikGqTxEztzHByyCnkYrZeTtmJnGve9P83tHN0cgkKbtcbRx
sLcuSEps9FJmDJ05/whsIX9E50YNkh5H3AZXG/qyG8j9HUQ8wGjyoUe/vUOEHfYrfzsBNKAXYC4u
r42LCpFiYPbQavUgXWNf6sjxHov/2qFkAuGjR9MEsBIqDUsmnvNxubTaSkirPPafCcam6MG/PiE8
Z3vtW6TTZoHst7LGyfTprWNyZA775me4zbWfh75lZ6yyABFsh6K4imahbwAbcKjDvrt67Y5dXZP3
dWLzA8anet82ju+ppkExA7jM8TePGtuGMA9+RWKRd2hE3xt0RKxH4slbEwUX3Kkqd2mCw9irMBNj
bWK7KGjtNVGjy/wGNHmGH/cb6kD15NZ03NdbKm6bgt6YhjVBfuBCsxHrelk1zkF2Fy/57NMNJZ6R
2A3ubpnSab0fEOpztTH/hJZ98TLtVf/VqqEZWyO2jx1SX1Puv3KDNuMhXhExRir8q3vnr1b41ZXB
XDw32PN9hx9MLm2w4y3fzsxoIA1sPU8b0BQcdC5PepRtuB7RcumAEWTS6e/aiL9GYAGqt5leEooG
7kFFPIsM7upWTeiLjH94jz40hSqfjFYSjySjegeUaSh84WQuW4SQVsFs3/ELJNjpQ2BfXnTEIYbF
p2lsaSl5CifxdzadwqiNQWwVKoXibSQF1ZDX1QO5WN7+jf1hxo9V4TTfloc2CrfccQasNYjdHuWL
P7aSzwxCnjc40OkeFlUwRxH061FQoaIIa2lGGkeB2HniIELAPaFT6z5K+jqPLNaAarSyXFvoVlFR
deqCISpkvS4Xb6jhpUdTeZ/TnhHQKcHY7qbN6gfjid+Uejyzgp82ihr7rn2D0Sc+GqeqomrSZR8D
gjt0EPkepikQTxF6Bs+TF/s/ycLDL9sAxzXpVue4IGD1a91wqUOujyCA7VflUthA9BK5l6RJllwx
CEWsSo7eSDnW0W5ZHuIa3uo8dSyWGexHHDc0i8rOw5658oUVfEbZ5qJQrdJM6kg3g4UnmLyTMej8
xOIX5Vp1cLXpJIAPiY+nddzQ/NZjC29RvJrJdDG70Iwofp0VjmjcBuWK+wzfIVIx7/HN+ZLg2Zt7
pH/iYgPWJYYG6V0M9xw8u/5TJygpJRsxnyYzYtUBYlf1PmDQBMdJDxe2HOWTprj0ckPracjgkKl1
OQ8tpHnTsC0huDvbfiHvJIHh3Y1ygAysb356BnA6C5gM2QF19MtMs2mZ9bBHEIOa/418IV8OvWJ/
lso2Plq+hQiRyDm1svBlvbEXpLIw/wLWMg6OSnUeVJa+idEhPfroocEvjs5lbHZjl6XTrJ6aBbzV
UwUM7q2JiFAnKH7MCNzfH24raJJcGkF3uKCWy+BsXfJpcee+AzqISnGE5UJ4E4FQicK2/otTvP5O
gzo5R54ZMbmDkbstRqAh3MXBqWuHuanMztcaeP3JBFoYEKHERwhRRQ4trbZbE3brX6mrJF9T65fe
3NjvdXFY6yJS35Sbws+mWZojQpris1oRZ5eBLLEYCi1HyKjWr5tH4kcZrj6yjHh8SkUwlx3BkdBH
AaYFHzN9m1G/MRfUK9WndKvGxxBdUM8RmqXyhAzpqWPgpJRdMSDiY2A5r9GlkDhswcxv4z4bo202
mZwk4ygEoOIO5Nkz8CT34LV0uwaYZ2/GueihX+8xq0gdYr9Ep92u9xMFE8MEcegst9KDzKTgQ9uf
triZr8ym6wGjR1fEXT38mVGvOQCg26YLasLqZ+5h5YNvi8Tvka3Vq2uS8E/cUehqQHYe5hpGZUT+
NFPtFnq0cywfkM+mnpHQYgFg620ABI++J1lwqAi+eBew/9INT2rZx4wnOWYYQOINJ/KlpfBOZVCf
AaJO4VH+u6L0zyuGSIDwqsPevaZiSHBaIQlVwcRZeetp7jqgpsQ0TyuvVFMwJuizTPl6B5spuYwi
WL4RN9Uq1Hys8hGvc/QUVU1kAbMD9gJPEOi87vwmzpdGBtgxUQiIPl9ZyzWzaVDNu8lLu263kjZw
j4BykaZXz8N9n5FcPYBVnau97u14MN0qXyrT9ursA+0uBvQ+ZwbKlhn7KdpNck5mo3eYqZvu2Lg7
gDzXaNjOh44C6JzSbv3cqir5XbhG+uRmQ5Re93EzAOocNE7RbZX+tUntDMrLH4/NtgSFtpi9LpB8
AC5nM1DfHVji1rx48Sq2DNk+Hs7FsGuCKrcYAxF3oRUFziCtB6xoRlTko64cXH+CzTXwytb/D86G
JswluLtn4L4YEUBJ9UvRJBodGwjdUH+VtyRtphsR45Wp4xZRu0EPuNcltTuk04gS7QjzwBHlrOaD
knZ4GQZj9nYm9NmChUlzvMQgFyjA5b5QjoZPTMbmTZiob3E8NlAJoC6xe6pTj0HZiJCuXWwaXp9J
NeOE6VxHikiZ9FkxmVQZwrWlOW3QlqhHhxVk+sW1OgJkaid0wok1jfq9xXcOeNDY9r8O3Esh53rv
bxGmNo0MFGfFLb1L+4gIurLF13vGjxG9hqOay2i2zxab4RP1YLNCcSjDhzGIUpvJ293pt+UhnBNp
8pjy6Tnt46rQ2tU7EyMIclubv4ne3iuF2XeTw3O9Vr1FiCm8FdVcx6cATrGyisDDO1B0GYkcrm2q
QoNLNFRky6OgBj/mje2tmYFPJBxKk0xN47JT4RBmEksfoCw2pKqQyPnM1mFuS6je39BTNOVjszzN
psJtNY5j8IarNAwgg5A2b8xyhIISFUOtVm/Lgl8pA7kMQrqHkkIbe64q/ElKyNvI9K1LNowGVJc2
beOd6ZsH42NpiOiOx8lYOpscMJe/ah5UO3+MDu2WvoD03LN1+8G+73L0S4D4bf6BoMfLN39j7wOo
ZEUFGAP7WOLjifRtW87MB+AH22HWDuQ7ibC0u2ru8jhBCoNf8eC4YgEsncdkBUJX9Mjw7/Fjjx5v
C2jAUAw+mPkxRtdEyWNrv+KQ+8WIbJvrYEWDMcDvXqepwnqCkzZzzp2NxMLNNmZR0hDaEjhqnTVV
0xzGtkZKtY4frdNJ5hFx7FP1atsRUXHk5q+gGHxYDgucc2CEKyA0qb881Mjx2xr82VVt8ZRDHZRA
VfccyiD5s1Lw396C0jkqTgiKYXm1VhTb0/IAegt3BR0OSohyDNq9xDwRx+PzGKDELSEXgiHe9JjO
SfISCxglFS8XpELnnkLfKwXRsfT7AAFMkxuKZkbIXANMocZK6g0jDlL6rzfJxXYe5kn6ZGpbIvLr
CpT67CNBDePWmd0b+Dbvst0Xh8kegrB6rJLq2evRGwY7++PaQslTWfZn2IaLv8E3TNK3rkcyNB0f
lqbfVVVVJLbLk9bk4DKuXlCXwdR/JzUpbah3kcN9wmfoJ1IonpIPXmM5WCdfF5NGKoSXgKSe3O0O
iQXzdkXxxA7xcuQYkAXR4THNhVz23roCeBfhQ2TIeWk1zVNvKxKyXlu+HsNqPM99jG+wK/iI1VXF
E8Q4Xq4GiIWbePxZm/DEgFtCP+OOU+MJbDf8ZRBjApnAOOEXaNVpjpt3QEvl3WWTJG0ulmqnFMlg
jUeOcj8cVTU9Dg0Hl49S5vkwrMuJ4h8BVV4dfQeNvHMVyy1v/rCFHdCPsscg8Fn7SeEFzVL0FVbd
VU62SGL8BqaH7ECLXu1t58u8QjRvxde9WhPYAZPHSkx35uDqxZ+EfsayB5aML3dc1Etv6aMftXXG
YyTuMYSrYZnapiUH3PIYWvrKKEZaHHM9QRCCOZh2OG6iOfYbfSW2zc0sJzilm4NaryivxS9c79HP
1aAOAPVf0bxXgO4yyubXTaijEgQqB3nBG/FhSHqgw2/HsM2AxMGltXg/dA7nnEO5kqlmvAFXgTXK
Pg5p/0RXflCDeGQVmIUeww6It/YoO3y7W3fg5kMFeClTmgE/qTpycPplkvNOLe7AANTgVtaoMATm
fmfK7AZJGMUf3vASgMETJ7vVTIiBx1Jdh58IvypRCVByvztCdAwMGMxC4HVA7WZcPGmZViD3qnsG
95w1Fk4nOTyxVhwx2gHnuqPUAAcPLcdzFHLgZtgTqNYfWmpAfO6PN8Khj9oyzzik9PdntLfvOJbS
LBRzqdd7TOBqQJFDkdeTAxA2qPKnXVt571jyTigrOiQtMBuwYSdZsfcu0J+jDa7TmD5qnNsFEZZh
TcPkDqENRAMQwvT4SOU9vrUHIsWGbEaSM/H4IUa1wtLWT62q/2sWB1lMzyxuiAFbsbgEg83mjR8w
Nl1QMQcWLlgz1qdx6fMV0iwMNhkxwELR24cMp+YBe2ChlQdieOu+0zoue8caqHDI30UDNjH1TiXT
B6vWuagHpBx7JnoHZf/VMuEyFOVh7/DZIwn7vbP6EHsWrE5YvTlICAFefYnQfzOpeMWD8YA7FjrL
akR7K5Co3KvRfRfONdgd8neKkk/XJSIbBW/yUKvPinrnjS9PwDcfSLdBwCS2/+YkxZ2o/PFk1qnf
+8ZNebjAUqYsecYVI6EkMmddo6drQlHlSbftuxJg/tJkfm7lXAoxFO0oPvzQXKd56S+kCQ6Yyz8A
Pu/Ftt3jXt858T/hTCpDmRRN1L6lOgAwQ35iJl8r3y9w/wM+SAuzpG+oWzrFAfQvEXJqgfbzolW4
t23qfOj7Ug2g7a5vQuwa2N391vvl1ugCP/0eSdF7QXz0KbMdhDglCQGza/fNwqpc/eiZ++1NCb3X
pn1QQGmCVF35dve0kQplzO62SvPemghkIu0KSobPkY5nzHDFuNhvQapvyeVlAdlEB2jFeukgiRg2
MIvjr0LtbB4O3THe/PPm138MN5+Y1f5V9fazdMjD6hnqeIDI9IPJ++QfwMk/AUSGGfrpf4dFPQJ2
y7F2gm3/Jsx/wEhY+HTcAdS89OwqOT5zuUFcFEAs5INiNv36EKz+u9Jqzc32MrGlrLf2hQBNCJdv
HsQHrLnA1rp9UjWf0lv2ofxJorOi6HXCwqpGgBzGFMHU3FbPHJR+4WPyBir0nY7PFkT3Sh6dH+9o
Kkqf9ZAHvgFz+Wj6YB82CF6rf2qTgML3Pxb1HTNMfwM+KU9D8fgcuOR57fySOoEg+A6xPkfdEmwV
DXZMFBxvwG1s+DgZH1UjUCriVSToLrQvdymMgZhITvDfRfstOrMQUhH+AEnZOYnTfAr4Tjl2ZelP
RzGPcNm9AXM5wABwCD0zZVgzX+mQXPCIh9kw93+9CDIWE6CjUXXyxU9rgCxYe48U/uYT/EkPtBb/
QoaYm6lGeXXV6xd/8d5HS14JqcdC8K2cE++iEnmhkJiiYhHqjhZnnyC3Fdr8fAA/nw/gTvbgguti
a5enwEBbREfGSui1e0iKw9OQkH3sxf9BefEa+5XYE4AyD9RNCiLk7dWTwV6J8YCyoyMShFXOHP8U
HnDgxAxxjsnWL0cQuen0k5oDsgtyFdV5MwWFP19F+oOamJdpONH4yTNeztL3ZoaIdo6OA3Q6VfwJ
OctFCFU41B/XHXgkdqmnDfz4gLO6FOuv1x84hlh/+9ri58YcmxAyvLEuod0g1MusPM6DBrDsstr9
9ER/NGl0ZSsoYeg6PLsLBw1Omjx3ZspjnJIU3FuX6Aciu9IHTi6xJVo6wwOE16SvX3T8z5ef2nve
3LhrF/gu9Wmq/dOEZBqz3EYIfHysAHXSPHvI8+Ign3XznwOJSfCxVesZVUlr256S5eN+0DVpIfRz
vwGfkn9D/5W5+iai6Nj5v1HTXahnENg27IRudtb+gWqjBGecwxuRBQEKXXWUWxKeRz8sgRFEApoT
furx21XJsA+a//ruvzlI9iv1T8xTe4/CDcigC8FXM9bXFR0RNVQent4tDRJ96mezfPQYu/sA2AUk
LV/IBvpntkZAQxNuYLXdQxiN+OE43wU2KYMaD9hUY3SMd96SIpi9cydok3eoRMOqpMtwEY9JbAto
fnIGjU/rOqw8rwOoQ/AtV1rRswvXF9rZFznTJ+gsyg7/11zv4iE+An28g7Q5oS8dLAWEYMRpcbPB
Ydd2kIqlYe4B+AP1hzSIdstaseXoFjnQxRU1gMZ8AZsegS7VW5TfNUWbNYeENJD6oT6S2mMV+FiI
RWG9GRJGerIdhGRdaRnDR3vTtcG53ULMNENZgmjecM4Y4tnaAG3HbZ9NzRXyljwEB83gUoirPzH0
Z5KVMVQFXvdST6wM2QBQEdTZ+lfU9xVwzKCu5e1/ovE+pu7/r8IOXBrsp1CO4eO0GOknnXylrHpL
1/g80vpMKS/Qf7wUJvZvPKS7SQJ/UvNOx3JnoRLcUrfDt+cL/FEfEeVlRP45s+xRqXYBhP7S4wNN
7jSD+0RtzkX2/jkF0QU3fk5q+0RbkUP7U3rszrBCX+zkTsvx0dWuwAIPyfliUFpCg9xqdOxUpCmH
+3UEv9VeTiEMIfUzOH7kWCwTxCDzSaUDLjFUJAAjVwAhJhwQCWKyvOcJRSFgV87V6m5jMO2qQBaJ
j0wWrBZsuAr2pzLwYhB7scPPGqwHAolcVT95vr2C7TtVw3p13JURJoAmEVh1eYGlRyT/vPm3ti89
vWOK3avYrh0Sjgx/pqZ+9KunPhAH29ZXFBPuvKg+BQiU1d5u8Rs4Fx7XrYZe/71hf0Py3vUYg8Vw
Wtn4vJrf+P79tjRLEnqmK0zXFrFQAzDOyV0NUDvJPDBRfSkioPr9wWwUmjlxjbH8DDAVtCM7CX/L
gn7ae9Cdjb2AZA2aGpEUdIRqKvmPkh1Zj4n+kuzsIOmbwOV7eJtqKqGIVftGNrc2Aemd9DkiqbNO
qZ29D0WGHoclLUnfYOzbtd6/lD4ler7C7oULfsvGZD3W85bDhneQ4CMFSNwO3FUPRj6l6tJNvxMu
Vjec4OHFbOkKTyOqj34BR8Xl80tTvrMjSAlADGJ+XlbA10QilCKB4sZ7T5v50C/zDqFS+Tj5T9W8
5FDs5RxS/HbrH5b1QUTBr0eGgxMEEGZ06Fn1bHxzgpqzAIf0qRNMYl19HtvuylxzhqOpdJI9DSmE
vUl8CWW/C9YYdc/xFZaGbGFVWQ/hZ6S/kWr5zXh6mWd4CtLqzQMRMLXhzp+Tm2yRxsZ9oAIw/Cck
d7UoNFPXdpsqcMMz5IQd38vwPi5PpbxLmvwUKzNbQJrAvzM7KD+nVh2TOj5EFoIeWb9D8wbbjloV
pCL++zZ1jxrRmpk2PmALD9ruKMUTGi/Y7oRq1YGI6VHWKfJrSPynDlaI9ghyoLuh/S9tYE6pY5hv
TFc3j30VvkFiQPGc3SlxFv5LQzTItxrh6nSA/YbNWHIgNxnFdqKSlzaOyxaPqoMyNFLjXf8EqJE/
6JoXm+NHHVkMdcGRxdsJIcaXDehM5ip93Ciq2vt0zFAafJg5v5F4KnDLHLfWyz064+xEdK7sMr76
f9XyZzZ/oIz7SJsv40VvlRXl7LGj13n71ceRzQr0OJdi+qrqqmgh2VkQrRuNde6gscy8nn96sTxR
iFNXhf/Ag6cN18+GrkqiTDaJpZy092QC2Ki6MIaA1LpssDh9ovBhpA4iFuqBbGJGAqLARrskAeAP
ty438CbRLqW4CNuIfGN+l5lEohSsGDz4H0fnsdw4skTRL0IEXMFsSQKgd/LaIKSWBG8L/uvncDYv
4k3MdEskUJWZ99yb27S0WuQVoRzmYZgvbT49KfDigeryWeki/kzn4ptgjY++Yeu7Vt5YVrppevUg
ShSAkYXGjr0vVPPgUkXGobbXxnklO6izttxOtUVl7u7TJN6YDBfAYreleOn76iKx90hkJiU1vYYL
SbjzJobQWUrlULTuSYWnNbDhhRFroRt6I1CCsiyvejiuJDX9vOhPIbup2lZs0efXVhm+PZYqL2N2
GfrHi64cJyb0tGx3tbM2vZ6lq2zAXy8czDVh0FuIcbyiMfVqkgO5MVgqsBQ1AxOkmeusM9O1aSOr
54O2TRzlBGmzo4vfE/R37WLUwMF8K6qOHaYjDqRI+3vs1LUN7sok92etXhNdhCmEXLdC88ripQd/
4tF7ptChmGTVW/yT5uZLPkxUZ+V6UHDsafFq6t2N0dteOmscFY9m4gGT6x9llWMdQmQyH0ht5St6
/zFYE6171D7WYPD1Usy5bnoNlXEF+OfQsMzHogA/TdLcz43plw7XzwrEyhi9fLQvKuK5mbRrpqzr
LCQpuXZwnd2asT+EI0XBqHl2GPFc5weT6l+Ps79mqXbTbAXiEZDLnL9wZkoNEnhyioJa3vBaQQ1+
Q4meCnvaqKO1bqdx25rl3s3lnbSTUzq3TLHKfdyl26GjGuvxeBV1/KpbJg4NoLqUAzhMgzF3r2bf
r+tOXedtvclLB4eivkpbJRCE5XVzwcPufKh17Zn1wumMLanJ12OlwA6T0w/CFev9Wob6Z2j2ew21
tFbTjZbF20iFLK5aTxZmvWImbuvZ7sHsmmO8HnB1YlBZs9DqpnDj90zyM5SCMp83ltW/Dvm8zcN0
Tx7tZdLDZ1YscDVnPOvqWkbzgXAgtt8yVKMgSVxfiPK5V9WtYSibYWw2dTRfq3YMLEVs2JQ8tsM1
SWi7k4O2vPWo/MR7bVKOBlILjuOc7wiuXheSG2P8ezgTY1WcFLv70FiXy6h977Z0FKG49P1L6srA
zl+pXj09X4Bk1Y3IGO0xGXSYLGaLu9IMWIgUxdbByZIyUepVX6v/6TzVSR1vgKVX+G2YeNW+2+Jl
SNgBp6aHTNzrLn0C+NjMIw6tLGW2wfC7Eil2Dd5enEuHNLNPUuNkYt/UpVObgBoKbYKghTnStyZV
Xtt1Oxljtp14vBWt3pJ1A2dmIH0zjEAv/SV/sPRxuF5lwoKChfGn1RyseoFGZmE1Rii98qViPfXu
Qgyv051B25mvodJciqGIXxqOBMQU+DjTadCqpO03hQbnja61TfiD1tHDfycnRjFDVC8YnWpPmROC
Elwl9dRM7FkSckwWCe7ioCaDn7c7cN8B8yXXgZMuA1y8U3jCyO3doEfqlllT7Dua8YaF+HUpsVJR
lJhrh25iPbcMqBjNvimNm6waDWg0avsKzmN5ru0q20qT2j4Ti3IBfX9nzGv8Ik9z+bKAcuUW0U/U
VV4VGs+yaC6Tlf90RviXFJmHGrEZLZ0fCZtNYemekZCyFI8CpWLY2/aXyCptQ9Dvtix6/rl5lxIn
HyNnjqBAzrCXhjse9Cb66kLrI1oMY126sP1d9LwM40Y0MFuaQtMbBd3UB6wUuTlh+dJwaPaCi6/u
dhwRfpGG3Bf8DXl9Ma1hVejw6voQNFayK9VXIPLbtMRPczStWoFC2eIGYaiRKnbgIPsIW4pVTAzM
Ch/sCaVlZSjKtajZUkr+uzHUp0cai1tRoLSMqTlJNl0obp3Tr81y8sKQiELNwdzEYaC4q2XoG9w2
ya2nH2WmtYHr2Tfwt4Zo1wPE0kov8wYOP358FJdsEOfIJdF3SvNblGVPQiCuu5jTyuao92kwj3I/
Lu7b0GKpbMufyW0uTt8fuSW9sa0COxS80Vx+o4P3GOU+7rRXLYwx77Ce1FSz34JnzkzVd0QKbNPW
fYl4gvk3NhEtA+Qb93GlIVuUbBnIfaeqNm4drkqZr8u0SdYc3Dc8HEw14N0iHX1qbrZoybvSwRFR
lJj+Fi8s5i9nKp9lP74NVn1VDMdXJ3sP70I0X/rlKLC1oSWCvuZVaMCOCzDvBYxbreVW5OGxHmFE
xeQkXj0z3EmKn1brdZxbobXKZes37HVYKaryypz9vixc/0XhXuJ+mUGTqAWqU0iYARezstITpGN7
x344gNjuY4o+7eoltmkEx0UJGG8GOvEz6JSbuM3fagQDq0o2llF9dwlqgtHsHdzVmAY+xGRg20nW
usrhkNiHvilg7ZTXhB22rXib7WQ7FVdD7bZaTRGg5v/Y16uvZloCIxvui2bdH19/PAs/icTx8Wp0
iG0RFxYhLl7a5gfhoJ0k0v4zeu3b7ZKgteKzaMVaW7xeo3PMcHBpJdjfdB0cZ1r33UkwEmk7Jej5
uomF3uEG9lPD/A5d5+p0+t5IRoh1FzQjDwh42Btxypv12sHqk1iFkQENP8Z3jjX7oTd2lV82ynZJ
JJVwu9KX2Y+YKQoGSvmwix1Gj7HCnG3x5jQ6Jxl5J/As6JyDkXld+CNJU44zup3xabRQKB7Ol5hZ
vX6e6WzbiopdCcB1/TRuLyX131DLtQrPU+d/yaitWrU7Ovxcy+BeSlimAqBzpWV16xWL8tY22pUT
+n2hmayK8urUCrY79bmallsunO+Hndpxu3ul4oHtyqeRGwzI059sWn0yLH/ijqoC5Kt0tFOEK80c
y9ZrC5ULnDmFqyYseuDSb1xfU8tdX9S7Tv3FQLMxc0Yk+Rbf+1obiLRsbcrPq2tis2IhtA1nGB5H
MM7cxViu9Gc5ledeGR6J0jnddXZU1Jo3JNnHAvYlLkJ62Rc5hod4WH7y3poDN5PpWlQDey0mx35U
bKHfjTkKjdo0RABYC9M5vCt55BYXVasr3y5DSTVXc7Cn3bQpitCjtqRmNFyUhTnow/LVTqInNale
IJkubVG9WIv8TFIAP1e99ELZR1zLCERf7XRJFx527L6iW9Ya8wD52P1M4CfTYVmfENjYflf8EB9E
wzOtWfKCASOtyg1Qy8cgkl1KkvtG5tRxaalrz3qqPjOxvKtLzwQobZxzZNe7uEiq69gVYg1zQHh9
1+tb1ncyix6GA9zkdlzK5SUH31aH6p6r/a9StdM6Wdp/Y8LiSzfV71oR6ispeA+tAUgos8otaQsc
9kn1r5d5INT+OFUGbF6m3mexdCu3UUKiC+d/eaXCPRR/BakPjB8xYBKvz5jG2htVsjNSiVEt+RFx
Fm0iaO1V3D3cfY1k55A2HzRh7W3GpW1ufyJ7LT7B1x6GGy+v4zKwNHmDhYAsnUM1qC2GzQDNG2ec
4XS0+KscXKyHmHkLZwvrfjQ6uRlMWoFC8aSwLjRed1IrXxStiLxOOieyG76amqUPkzdXgm1WZch1
UxwfdLzUknstDW8QzVEhP6dwOoaz2Q+BLBAM6LOZuUfB+1CJzAgXeRoduAlV/cawsB6zAW75Taeh
biF28ATSKc9+nOGPmLEYP9rGEBU6PlQGF0ucbxr1NwZWWNXxO+Z1DxUn0NwG2S7ZuGl1Rlw6Snya
7nSeNGAWvvq10bn+/7nupcpLT4cubXHnbQjqWQtCOCqIHS6bCs4/IYJganhqMPaSmuX3mvmRRsVl
NLVbz6tQMFkhQGtstJU77oRYG4u1jov8KYk1KJ2N6RxFF9gtU3D6ZIUCWXhd+jwqfjJBq7HJbTXS
bbXtYRIndJYMS74V/0XUF9F4i5P4qi84bMr22R2c2zAt5zDEEBRTVSV7F5cXuZrcAYlJyAUdTDT0
hC5wwSL6W0PoWf01is6qkwR1/Zan74N4L8u/2kxbuk+SbyuF1GcUxELMZz2MsbzzJ7v5zjRqL2Pm
rjZ2UHCxuPq54u+IupA+H//sonit05+6dNgmFbkrHQjNSrSwFdlIykMm4cJeWEJzcqKnVOzpVIW8
lcymGJXrl4nfUZ7UmQHIiO5Z7nClr2FIKfSyQ4SNL6l/J+vxvfH4TvEeCH3V6z1Q61dO0RjCdY8n
W7jBRIuLn2dVMFdsSeaW0ykDVyHkijortzkirCuCiaNi/54MH+JzZB9OUVheWn2H+FMKOE4UOr1D
TyhXInauWWvt5/HVJVBFaKZvMj6qxXdut1tAFryNFLrueHJDur2XJGnOitN+0GQdp854B9jemsTH
rmY7urbm/JkoMIHDTSNAInrPimml4YfqspdJTf28ms8yGk5uRulBP8JW4mCMf4fqXRjYBOSrpRN8
QgNsKiR4qBYTtSfVuIjKCLThRlxLUz7B4Zf0f3AFJuYPMIvFzO6K6ANIi63Cu6vQBzUy28UaVH5i
HNB3TlWYYDow1zVDS9FErKVk255e87oWbCitAgnGb5J5kTCOLJkLRL31PJRkTAzmeB7GMaZMBI6F
O9fh5khpuXRLpayKOj9FsxJU4c3Vk0uaamtnTPUAl9etEcafEnXvKZxciygcOfq6abTvoal9+Dha
XwysiZYw71C9Ian4KozuNyWobd2n5haitV01ffmtKPPVDv/ZJEaahvJeNRYxK/PkZYu67xztecDw
pYTzBuV8b0CQJVyeYwvQYT82krBeeh7SZ02ZLs5ABlFp1LtkSr7LJLqo3XspcRUvreanzcybmS1+
sqTOszYMaFn68DG7kR/GoXMMTWPYh5kYPDVtC7+wmzc8xzaJDdYSCDG+qJr9OWTdPcXruJoUjEnD
3OHxENlPohkbPoFAKtxmebZ80eRtdc3eDm235Q/ZVoWKU9XxC2z61VI9W3jpGMYxzkG/mAF2jxg0
1hlycd+FN9NFC03z9G+M9GqPXyjeLmiuI8h5jTcij+VdcRILcgP+bjXpbngd4+yn0u15hQUF8J8a
1AwVeoOuO7Ed+1GRJgHjuFXEF7yYo/Q7W2n+5npKMICZIHtGpN5NRj9q9YBxmAo0SMLj8KblDRNm
02FVxuzpofGp4W7kkh69TlXPeGowVcj0oqd8NzzOSpaepsg5E2exJRwW6D2k/tXvouw/IGR2c9kE
YZbsUcp5XtLNw4Af8mdlD1a9JJlIfaoM/Tmd9PMS96ckYT1QHe+w6p4b3V13ZvZpUT4TNKmAlSS7
sReHMm+xPM/FJYQawwaN80T9iNTsq3y4LkTIHpllFOueHCd4Hm/sfkJQiWnczabOtPPYAjLYZYQA
Yb8UenIQUsfhN2x11h7oOqgFrtqEIxibyC3Ms5uU5XOOQS8jfyK1oOXUYl3Z9SYhCBTr+nnQgDub
6DmZBXW79tyxbCRsrDN6/J5x/x/sGrBGGSyxvpEG/SCcfcLuTfyAq175x4o5r1aaCzj0JcYoFAnR
UGHlQZpr/mjh7RNF+lMPfbzl7QNo5jlI5A8hIFDCVog5MomfxNy5LIQFh+mZessOQCrdTEZM89Fd
SILfhK7cVyJ5ssh0IMOdV99RUaOoI9smUMbfAoGh1iZ/ZnNXkR06qjyRpTRnEWtgypO0CDqa28Cm
ko+z4mlEKkiKhzmX+XVdu3T+/bYTxq41q6DTDOhXLiebHmCuEdLkjELdc7KczCj/nIzWUyKGCPSK
at6tGouef37tzWxt2xiil3IdspyhbSPfNQ6Z07yF/Dgx/jpSBRSv0IRHiMKm1+agimP0BEgEZE9C
P09NerekAm1AEu1ibKZkO6PByCJEFzKWQDELfLRZMLkq/Yx9qgbl+SELC6KRoNA2TeJHQ/r4TUmi
+aqUB1gvto5b3YpJeZ8Afzit8DvGjAF5s5lV0Axc0zL/rNyP/iGnT0izzBAe+PGmTf8S0/KU9Lew
5c5pxofPwcdnBQpSrZpWwDLLoM1m2AEday+ib/orO9SdMGbzmPXRaPLfMqg/7SN07U04iFwpOviC
sdXq73nCQF4RGmtzLcKmMZ9Gj/Gq67xqo/nV9GKlyHjfpW9x8zG11c6U91yJ35ou/IxhhFXewRzi
ZQ51n55tS0rAMTQ4YvE43GmK1urDe4hMkq3q7keGDHyq+D7JjJyabR7bR6spfu2qfQeDf0wiX+vY
+L8JhH4HqZo4ml4nU/OzR24bHt1IxMxqyArF/HRazHY/k4iQS5byyXwz804sjzmQuFLyryLIURfX
UL8seB1QpqHVY0w3I0dbCYsl5vkKNL9OiRaKuNTUgqSSqV4P6DgFgxTR1IfHd653THNK5VwzwNWl
eYjC+j1Wox3ZMUdzerisCGts8mJdxMW2Ml7UDqf/WB7dpEJSS5/ryNngW/4/Q2RFGNabtggwT+UZ
G9BFmuY2ZZyVJPNVh8vXRii83GLNrp6extB+r1UkBYoatUDNQjUn14Lclhe9NgODrbhdZ3uLYBm3
woehP7TEcqLMscdgCBuEeBo/QKQMNlNXonTdMf2UNG/DrHxWJotnDDHxoWE+bMr6F4eRp8ftkdgd
LxclpseUX0psVe0a6XqCH/GY29qfyyDJyNHsI+1IXgcQP+TMCIMx2jMRXOKD7KMvukVvHLtPm5Gf
EYanKOFEw+H82tjOZxGOO6KoGLNf2xyD4Pwv5CGqm0uSYpMfnWP7MAjN0zHTnFeYQrEmYHyfNM1N
dleraa6dHnkFg2ctw3+VDSQNJWH/T2F+4ipk2bgu3CqqUL1kd314UZPu0Pdw79VwCbVxP+bKiU2W
x7hvMcG7a9dVtpWQT7LQnuIEOFzBX40Yqqngrqp7FfUX9jBtlY3ozi05Jmt2KDFPUYwbI9bBTzEv
8QESM9NmmFVIh/uyJQV56w6uQwyKGh5LuLVjLthpn4jJ9hdHvhWO6vOpM2fT0ktZvXUDfGA035KW
23NR1f2DiGvbaxeZCr/e5K6kiahLaBYQWpK9ubWzIsiOiMHpTgTMEQVhxzibfVEzoysMGvvWkbdW
dT7cjNwGvPBcS4r9aYXDD1xysBj9NZ6n9yEajl0UHQdL/mMezH4bU3ltxhT+sPK1xb30wLqStKhp
ohut6ZriKbloakxxMPwrVZ4GJ1sqr5eUtY5tOeAoqRd1ygmGmFTC/hMFHhyTNw0HG/bbh82nescx
+gBRMPfZw8NyT9ecNSXhjsw+1AU9q2JqkAZugn4ZxwBvIVrGaJ/D2UX+c+KvpCsvqhUTYpeQNlmo
1dmAwcs0922J5icjm3aJjVN6CDexEd8z497kc9BR6loYT/VZXkQEUr3gArOcvV4Pd8T5l8SsH6Rv
48MUvwJLMEy/NBTbRBd4PLkMkjhRSIUJzMxAM+x/QzQKZYQ0br9gOLdJlF2ZZ26tvD+4pJ8NUhJ+
QN+qaOa+AKPT0H1IFBlvRgPcliwPwcnSdhae8WlESDWn6TLZjEnVqXt1ZfmdRdnGagmYyr8kTWoD
rTmNrraKrf4GF3NjwnVoZexXpXMdy/zWGlCZppn5AoMRtGJzdTttr6LeNjj1HCYsLv+s4zy32KvL
EG6Tq2TgVGl/qOfsOoPzFRrqtMPAEjrwWtiJzRhzWZkCiHEp1uDjRCTxjM5GGAxWCwEnzXFXMG5O
em2fCCR2M39WzRwWLuHYhb9rqMYZ1NlQ/f1YE2DSb1X7X+5oW7UnQWxuiZsLD4xF+EGL10FEZy1n
+t3pyjbtnSAzCoLF3KdYkDmDVfpi2smBk2WLufvVsrPf2FmCqMfYViSXQf4rYSMf0zcdoh3Dq68M
RkBBs7V7RDDmJCr/8zDmxYOOGjmbf8T8PLtFjcuAOmsQ7usU8S/ZmDp0tLlwqd6tEJ+lWww7wzB2
UdTv3XQS3ji0rywQZ+Y5nPGFbWs5BSBfO+jYSzp3W8eURzcrPoycgpWYnHnVDRSLefWd6f197OEf
uxxdKerG11YXJ8TfggrdwLc2nVDntrmq3erQvuoyui8PlpNGJ5HKQW3NU61UjArJfAEJsUNmNJWJ
pyLvwWZ755XvDZZIaNQFHRLFAodgNqr0qHKY0vQMUB0i/nX9E7YUFtmCLHNjh6CGlrK0l7X+WKU4
pBA65ZjuUsWNcn5MQjpcptd3iu/3dpn17ZgM2kQVk1JrEta+xoAcfc7oDrtmaFsPc8ptKPjUp16g
0ucShDdmZoMNvkDRZeLtmSwe+i1GO/fiSIbfUoXg9CUNyjpmEdhm4JR1TAfn4iAZgSzvUxNvS6s4
c22SzpLVB5fgmYePYzB7QPe592S4MN9a0h3N3qYFrsX/OjD3KU94AXy7oqus9ealmhie2w2vy9A6
7OpdcOwnvfUPxd7HvIUOMnzWGnCtHPU3mPCvRLq+uZB7SATv3liinTRQR4jK/27ho1qOTSNPnts4
BNgJYS2SnmeJwQSrot76pN0z15P3eSJq3GwpRlkk+JbG5nkiXGBrhe3WUPvoTARmslGUbJ8qqLFD
rp9oXE5Gh5k/Fi2E7wOAI0vxFvUJUZM0pyBvftpnTLrGVsPZVwduDs0Ture5JRqvUUoInRiPkqbZ
G96aN3X6VDu+g679etjlCslBWDG47rr6avCurVoknKiCnLZt+VPWGMfKpXlGaXolkDDfENf3HMvl
GyUH2/fQPuGQC8KqclCKFM92CSqIk6McKxvFaNa5AccPDFSKv1SsHNLYTs8smJxwJGy87DqnpKu8
aln+Ug+MHlbYwzQMRPxFFs3qioDWgqdyedQcA7lO892N2p3amztYLlwhaegXBcOgyMTsURHy5CtC
f9c6XRz0BdTWmGh/Fqy+K9IHiDIjft0beRCw0yA5ijF8tmqee/iN9xKPKGiJbhEhG5nriuRFJCby
pqzfXgzvJF1jbaFX5Hl2EKyWPvI6N8Lf8VXR31vWS2W6vT9m3LSaEraBVTb44UiGKTFJMpazvWa2
x71OtJw/ltw08LS4y1UTEIjho63zyZXig6p6Gw3Ru50PL0WlXIopQm6npFM0b14S3wFBa5mKJfrg
61V6L434JvrBD/GXsYnuXzFWF5bYwJqkbyHZB5hrPglp2Bs2BnkdOKZU3uwOesJQj4ulvycKb3y3
bNqs3BNCgXbAEceAJp6fidAgz4WQDCukL7fZClLppZ/xdjg5qxGItDy2nZuuZy3cqJ17jwxxsloW
ZVKSqWHxHuavzdTiFiDra2yBGasPxx5eBd1eHRk7lcQ7KgjCgJjm2/V1BDpSHeMULuqZ55aXOEZS
4RByVGMnZ+NYNaFHNsm9j4d7FC5ea0RPBHyQt9uue3p7I6Sv0ee/xmRK0WXS2XJCvEbj8LVo0Wvp
EJpVViTOVkGjiPXwAGLsfkdIwFpjyClHKoGIIphRex1Xm4KJciZWVrR8m5TSKhFavdI9NXhaa4vZ
2pgHNtJEOieHaQmfFEU8aWQ6j2OPw2La6Sj9ksGo5OhzyfAcW/ukLguRWb1H8udGWYiGkE9ub71Y
dLnLGAe12tMjyKcs6w45nkYER2rrdHRvjJpMUn+QSOFQd45KgKRSP7D5j3CJEP1jeZ2GYi+KR3uK
6qFG6V4N8wtLLvaS8FM0b/iIgeKqYt5VHjpMs1mEtK2Nm7T+0fNv7WF/ZsFcT4Sug/LbMPyDi3fz
OxVsulp6R1tZXCoLlbzaV8de/3N5G0xb31i1Qo4GUotKKGdonnqt3Jj95HVJs2Ut4rF0jLsbx15i
w0YSStYnEwdZ+qbY/afR6A+gl+Qvt0F4n4C+5VEPez6IihqAnO9+xRcE4UpCxd42C2KJlZkPsHjX
RbW3qgk5UW4xrW6yIfmwiywYBYPhQdmlCd4YeDlkVIa6auhc4wWOthLlu5prT1rcE3OKJlOhG2+6
gYJKw8w6JZXXmrD6NlnBCrhIqpxAb4IHmlTO3SG1D1Fj3C36xBqfzczYeRwZhqDe2YtcR5mz6hre
jSS5uQt2TcA8w8YNxMiBbGyfyFDPjvKdZUPYUmrk6aNZlV2gRW5gOdmOcpF8F3t5jnMeHCuDA3xQ
XOypoNAjfQegB9ZuPTDV1ql8BTP9VCFe1qxOLqa7UcZHw215J4kHt9LiAxcupVc7bOFqiGdPgsiB
yiarFRv5Z1QkW2fWfGWyzvU0+A8fVFQUxywf3zEFbjRyuC195ALPpZfUNEdmceuJyKhr562s/oR4
qSKbZ9LFTe+Ii5qrz5ZRv2Kc6laT0T3HtHKVQpbigMmyQwkthieSnDaTqq3hWu/Yl72Mg6hbovf2
cXFbvD0yIc0VPpq89CADTF5YYu9852rn1+UrwV++677lVQv2QsqSThkP8Tr3M3Y1xatJMGYzMCiM
dqM+8xlaBp3+MipzwHB23Y6vDsqEK4lkqI/ZwmzFpt01cOK4APaZugrjHrhBDdqi3crhs2D8WWLI
GwzYYM4t7C1b5PUvoNC/2YmZZJS+AViFH/bdVsJ7Q6xrY1s7NVI2VfHb8Qxn8H04r3dh5wT6xFgJ
yraguXHa+aIUZG+Xww8t73fraIdx1uHA9elvcOezxdE2uzA1qqr7CWPWrIbz1eDmdAYHBf7sfPru
nfrHNJ0rsW9IE+xeN3hw06byI315zuIikGx46ya5bVk0YuF3dBItKOoGTYRWxC1QQ9pAl8RMtfHu
oQlkmbJlhedFWsRwRfNWNtOTpWi3OUu35FqfR1mcR0XZd704jZjWRJIEy+huHN5uRyf/kk88npmk
qPLghAQ1cZ/RLCNNjJ5u0rWTjonB0OsTnq10+jAjhw7DZJL+4saLL/rUr1vLY3UD2SDsgSE8NF6c
XcTSXNf+yHPiwPi/xMHvqkQ7hAya2zLaznI5QnjtMZ8c8O6eKtpXfSqe+JMZ5jqbmV55hr0vgNMs
zhxiz05hFj2XUt12tYTukHBXcCNPmBdvWlVg3LXXi2l71Rgdenxb/pCqB6tzL4vtYBQMfTkY771G
oKjd+hUz1biu9zoaAvLIaPz2lfCtKPUna5fr9YmTnHAOggddgekL01wxXVMRBwA7e6VcfsJYeqCJ
REcTMTPwLJZt6XdL4dW5dcQbfmjK9rzU4z8iQm4poc211R5iwOXygXpGxnXCCe+EKJECfUCfsCen
nlllfqtFW7vU1hEikbs4ByEcKkRBjfurav1hGbJgMFiJyRAjZFcbf93BiOdL52avMV1Biz9B4GoW
vVtcl1qIMwXZvKGYMBEoGf10jhWoEu2SCP3PWfJf2YiZSTT+MnJbO5LgSIYyccV0vFg+SqX/7gbK
WzLxyPM4SlWSXFCjnw3h+6IoXqbbz7mh7Idw9kJAiyybX3WqukkQeMJcN6i0MN2ZuFGsIhpWrUGW
kqwBDTEMrdx6fA4Lw7NmDFVOVhirAek3J9smtPEix73YILNROoTos+wsSD51c/Hc2sK0o56Hh4Pb
VGN/MEJ/pLIrozQoS/QfupPelGeVcGubJdT5ol5FNjyyCHe2lsE83AaDqxM2vOyGdxttcZFlkBfp
zcm7ayI/1SUjWapkmYEx/GVFxVNenSeDh6thOMNKiN80jN7pT49MPSCPDO1L77pvotj/aZr+Ykj8
D1A6pJXxVa86bPerjLrcjDmaU8H+ieLxJDXrulieHMWk25n8NJ8CHpIgsucr0RWbiF+fHKTws+L7
6IeCnNFYf7Pd+SA099taGE2r1XK3W/3I/YfWDbCrkC3rNN8ywpOv5H5G7vBCrkWXGx+AsO+a268r
xaL2XfCSt4HC3iY855yl6bO9AK5bpbEtknozd92lN9OPtrE2qSA4X81Gj9yA82gad4HToCqijaQS
SvXib6iFw8sG7JLp8d7Qs3cTJNjMigDyfoc/ICAdC6fnstUV+ztT3VUExcIAlzBGVk24tpGRyhgf
IsTvenHfZT4/5VX1FuMFnIj4ZiiPOaIEKjOOJbcJ1cHVyhzvgfuR4BzMRux147+ebEJndl/yPP8s
zHK7kOliD8p6pOlOldrXmP4SsboXoQRmxI8BKGAu/9TiM5NfKUmMSHbkcxd0kqTS9veeOo0RhBe3
bNLjqe9ByvT4Tj+6Ef+RdibLcSPblv2VZ3dcsIIDcAdQVq8GjL4hg61EagKjRAp93+Pra0E1kUJh
pGXWICe3SScQDm/O2Xttq9h3A0snDErOKPu4z3/gNj0kKJ8MrnaOaW8Cck7MwNrk5GFhvdgFpbkD
T8OdBwMR8oSuLhdtH+5aYbMaMVSNghdwZFd5R6jop3FI11rVH23bwFrYknuSzo0TOCBrRBrbMeec
DmwUssVqEmInY7jUwy/4Vv7qRqznTuZd6U7zMkaUVgJ2vQYo9ESfFpDcEPbbBFesUxtIouxbTqrH
xGtWYJP3XUqRjh5bw3lYNPR4XHs5uDReiEKnQ56umzidHUI3DVYCDfAET8HsNgA8yO5ooqasnfmQ
4F1DgfumGhN6EmkH7gvC8acpoNYcU8TD6Z9Nj0ORUlCHSu6rHwmUJvDXB20Y70GFoXBCZo+xyNdp
644Y8wW4ws5GDKarjqkKSLBUGJm9H40FtzdJD5YZraPGXGvICkXpnYqyvtGa6KnItYM3BKvcjJ41
YIgJnwEXvtlI2a4jJ32ilcVBprhyYLqNk7WKhvFraBngK+JFb5ao5pMT0palEjjZjBHn6RhuLGnu
/ZnnBpiaY6mDsCdfq8JalvLWsX8MYJx9V193WErTkDIplrMwzI4RlSnb46LjcAILj0X1xIeGtPO9
KztMIOiSgCdYPo248osJ4m9WWVLHc7CijlOBiAKtsx2s+2rAGA12zSAFJKbxAUFy2yGaIRztdhp0
xIDpAp1GcMVvnywM85UmLo4M9sgc1WGHWC0tFO0WdO4RpzNag325i3qwYraxcV0UZXPEh0a1KZJP
hJIhHsDlZvygok2webKtVXTSkII2xVUZfONgAXqxuSGIm/kwbHSyVnLIZB1utpp4GcyEEbKlgMSC
+kChwHmMkwQJ+qg9kzN1dIEeoMS4HsGCtp6HwlUyOFWSO5aOL7qqEMq6b5FprrOsgbIioHIL9zBy
OeHQuHW68imJ3a3Sp81Y9AdQuOnVmCTQRSRvw2EFatXcSaTY1gFqMqxkkWj2jh4U6+SA6KuYDn2B
8AJwTr7UrfzBSlmVkFucwjjbFXyfcUrvOzK/c1PfGkmwEwlK06BFHocMSOA4csq9lrj8QpwgTDJR
wI7hjZyO6URZYSq2rqctjVp+BYYYoWfKrj12Yw0zDxqzO60k/0V/mZF2sdmu6xptdIjj3WNOTOm2
ycNN34GUojslqQkEFf1XxEjTRF4CE0A6XEjcBBCHTxTO9KIBRpZFcxJVAtowpVlvr5T81ur+vh+M
k5u0yzm3RphwTgNjQQsJ7UVywF+2qWW3tmS+MfUfmaP2fVCtRKLdFmZ/rZRzNXbWXeu6R1p5RBFl
mzGyMS/wbftrU592TQbLEq/CaHhLW6maVeSO3IZVLsJboY1rG7t/MFL4KhWVjpS1wsQarrj/CNgr
9IOPWDto7HYj3ZFmWVYHqlVLGY6rhltFELAcYwUxvfEefe0hMtn68oVeRzeej985jkGz9IR4ICOS
0iK+KBwW0yhvAiO7C8p5j83XjkquUSbfRiDVfRBPY5ae8mjaZRxNYv+lbxCVG9XCIFYG3OeVjle/
t2IYN+DRsmVdHavUW8vhoZFAWrSODjIfeJLtmNTwZrNHrkZrEXO1OkYl2RKlt0WKudKzfe0PD3ky
HTQsi2NLWVFBjUWYoaMFqcvpCwKlXRVSUunELcFvvDqcx21/bXK5jry9omI+4U2r+2lLG/++b6AT
jd0p5SaFm+bUGrsmUlCSvjV02tsWQG5PhT4s31rO0nUhmIHO0SUbgt4zt5F+U6AdFsjTcqyefQ6P
hHaUZ6Zbz5oOAEqW9KBWBlLkSH3NREBVkVk+eLs2QDFXzUc4ThjWdaAnq5S7hFd2zLf3sLmxbYrH
1iHBtdYUBGQDmOIUHXNZEybpJUzHBBjnLPtuNg0SKgMU5OS/JKwVDjAsf0xW42BtZNt/01FpdWyY
JZL9n1lHoURgekiHrZHda+V9k924vrtIMvPan/wt+XFrifWqKBH4tsP+V4DRxHRq7yTA3cL6CcSE
Mm/8Ck5xbwTl94AidJUaUAJYGvD91HhRfBQjPowkn+oOLtylqEHOsxHNOH6zj1eB0637+hH2Oz8d
JYsq0dd9rr+Vevkt6RUOM6q/FDO7dREbJ+qgUDV87U2PEijSEGmEFXGP7r5A+ITbOgkyaMLiPqz7
b0wWar5m460Gs10ZbQWAqf7qu8YPQ42HWsU3NLC+0AJ00ObXFLMn9qOEOwQWrcKyNzXOU8tOlviv
eM3VzH1BG5gKTL2sRZNyNkmCPcse4gec/l/Nynine8SWU9DVoOW8k4F6oq7/tRkjl8smGfQlivaO
bI2JIhGaS6SoVQAZNIzVfWnT1TcFF1XrDqXCKvNufEhchcv9p+UyPAFSH2nug6vjc7FkcQhLEhJQ
GG90K/yZYzg1zfJlpJXJFCse8S2Ab7EG3ocXZ5goEf3oTU3rtpoUVstsa5YeKJ4RHxVL0EvsTmAY
CLGisMJSCnASHyDwE2XXX/ltr700eOmIdaMH1UMXl1qyyacpeHFbbrVdOiDegu27gmHtwdyi6FbY
SXqTl708UqdNnwn3QBzbYa9O887ZR13egFxji4nyyabY4T3XHsEAIqu/BBpCOO6bJCtg3wThnVpb
P4yaPVFLAC05MZ8Su9YKylX2eE1uwrwEiKxF+9Pq5has76FuCKjIsfRnlG1jSZGZcAKwsfuu5xrT
pdFTpHAvRtGr2UDcNVv3aM0LaVFQ9Kj4guj+PAdhg0mQ6x0dZcrEk84EMQifm+bsttgOiUkNhzcz
AxXbp9aDGcT52vJh3o1mjwx+qGg0N15/I4Q+bMfKHG/yyIkfcpiFK6V0NHZKWw7pgAIC7YwrJ/Q5
jvTv+qKJt5A2rsqGncPsXrwUwkRqzj0aOott0JL3UbkkeGBadPnWmjDDe0G9FwVNYGG6hzXew1ZM
hXdwYJ76WroPC7CwGUWTMt9aTQFilWwbrH2x7txRE0aWZqDMQXqKFA37vkY4XmmU3Otl6i3zjBXU
SiHleKrcYRVklmucn+l9Zlw27RDaJX5Yu0NSa3neXQJ8TB/Da6Ak64Jdt1U1Ld5yTx3gRzilnA2D
co2psF4OlsbpweC42LUI8JyBZJEg9wgWd+SOl91eWYF+naZzkbVwUQYXP9DFHUSQmrTHvHQb9O1D
GFKHTJSGdjC9JwLxNqASEwa08lVHChF9r0bed7r5kKTUQjWrexrzHgFAdjsazrVeptdRUdx2dYhh
vAFp0QybruK264cP0uiOEM+xBqKFH8xTqqdPAvJMgWsMcTF+iXGgvJ374kanllba1sKecErj72pt
69oYS7ZGbXZ4pA3VeVydIKLYoz31LEvORFyhjBLscErugg0IIrPcd6EBHXdNCW5QxNGK+a62AxEu
S1i6A7IXZKtuxVkK8/MVQZUxuX2dvTHCwf1SCRSOE0S1t9JK0ET3jhy3phLiLkuTNau7u/J68431
FDQOgA96Mncyrm68lsttl1NYxzZOX9bzF7IKMex3vSKsDy22GW1SzyFb3gQvlCZUfHyh81wAqvUm
g1Xqs2ebm3pMDtA5V5OLRCpD/rfFhQjycBz8o8zpjiCV2thNbS/TjkSdNjjYcXsHlBnRDoEeNqUd
00H3rGOYBBjm0AXy+P1UspJW9ujnNYUnEOWAVhJIWpVOKQ+xDL+ClI8mtOe60uSGumO4RKdJA5Bb
ylUxdt9TlGLwfGxQQvVXG8AOltocr0yBYtWd9YltwaV6+K5P6Z05tQSH1Z5+VUl/bzSuwgBkLm0J
FySMu02Pga8G81mk1XXjO7cNwSO1q9F2tDlUaBSAKl17aA3ruy38lzLWMI2hcTRMkx4icojSXztJ
iTYv++LH4iatNfBNVEhT8VrpzbtVw+4yZq8Niu47itQ4asabqMyWkdWs6xSBYZMdIJBtgW0hHdKr
aypCCwhCWOhz45mC21bveTFOkO0bzeb/FuTrwSfmmnoxhqawvSPbO182tCNWmhda265oxdoxrZfJ
xR5L6QpsbqQDuMBYmjBH9mQrIO4xIXTht+13SHHbfVKKCsGxZRxgN4zo0kQrv9AsdTgcTt/C+Uo5
GSns3aRy6BbkexQv10QYHWpykPok20ROhoWCI1RGiipoZSpDgGm+j1UA9TphO9fy8a7TBQef0IMN
N67bWWcYuTfgn0NOfektLV2M95jGKqc7Gk7VLVVPymrOwY8X5i+qMnnoSh1dlDP/Szv0S32p5i/R
qE/azNj2i/Ct1UAdKlRg3eTMMSZfRtV8LymnLHobAR0d4dZt3qLYXFR1rdaW1RyTkc4FF+qvSZeh
hkcBGqhsh4p0h3jW2QLHpVcamEebZXFoexwus+JRr3DS2Fa9dsf6URiwVNk4nzJlv8Zuf+tk7o9O
tx/AF61tPT82zhzS2nyPCfIEaYN5U3ZoZKnNX3UhcybHGFpwz2+hNl6BfngcTPVEWtS1qH+GBmaN
QHYPRgPoIIOxgpproDdZb10S19wAnqTWJzss1T0JnfixDfWsFcFjh83zKk/QMdp2gNY+RYsFj8Qk
WrSmQtWiP665E/YDdC+1T3g3rgo3mE42Q2NRLutumop0gETJ+fMcn1U+XoveIW+0o1YwhWTlWKvC
IioS++DVBPbBMslR8W28TCrOv8ZKaHQv0c3TYFpzCLhFb7xWI3Q7ke4o2m6STLGoa3dNJ2hQYIiM
aLilza6NiKDruYx15bj3y0KgJCP3VOnAla1O0e+2ycjL/fbNsYe30qWQKusdlWp8/gNCdLOlEZmH
ktAf2Lj0JADK0IeNOFRftZb2XoT0B0homK4mSlDgE+yDDmJ6iYYTplUBUZO3sCDEDZde3/YrTUFW
Jllq17Zwv9qsvqryCvmD/+xzXTOnEG53npGT6+bfrTa4cUwFuVTSfeOyScSZqnoKwpFYeUIVGxbo
hlAAJAooGGecyjQZKzGkzVeNjONXDqn9YSJM1PLgzGP/VNmjx+//npu1vCenLjqgl+yoFths5TjH
2n0TdAoRU44fswyb9yburefCnrExLY6jqz7hQtpADllmIxe7asrrlZSd/1hVrUTajlVHzaYtft8u
6K8JHaW4mOLlEiI+EHq5A2u8KUE06JHF5pTvewE8aoyfdD3cJDqat6GkEmzv6EHt/aitAPW4uxz9
JVe6gz+1xrqKk1f0e482Katgwam5p5iJyEDIxxF3iM82KeZjP8KNjS6074lpO+RCi1XXDY+mG+lI
b4CiCkvwxdEwmnrrm+agJjXzuVyXGWTWTLfgMd6kY985Tfd9nFseEh2eY5D6JqYQLlJLBk0X3Ko8
f0Z7jNyuyR4llIRFWWslXkBPQ05N8FqZYYHVIu5cIU5eNLsxulniaDTrZ+Lnq6AkSqoe7GNTuyi5
5+2yOBnOuEaJvnV8qGFNQ6FRWeU+UdabbuQPhJt9GWwOoSXAUdvquju7xAcjUoPIAvWOJGtGiCNC
tCR1h3EYJ1KmCJiVAimJMap40WQC/GLTvPM53Eqjurdy7cjeBQmCsN8rKhvrJoEZkZIOEtI17q3k
yWw9jRjoVK1F3uwKcETYLtKc+ln9mGfaD7fibxiNCtUyFBar5Gjm5/6+tv071AFHoRmPllaQZuOv
a6mAyo3V9eCad0lao5EPbLZzn7iFyUGHkveClSF7pss7LQLBhSfK9pRlH7FCHsZpWBq6eRiSYl+7
brsSavQ3fYE0JBK0a5BLGERCJKlXHbGBe1eJcE5+i4A1QBrekyIW9YdO6I8T52xyW1wqokYBnRsQ
+iDRQnDAfVVuhJTYoTUOMDQjKCL8HrtUlO2Oim85IvcPdWRPYwp7oBolDFxiIJZc9opVOwFooDZz
R/r0ox0PPSSgYFX3w4JY1XWEM6tTNC68hZEbkF2zfWHp+0kvVonByY3yEKixyLu1LLq8g78NYu3Y
xP6DjaOuAA6W6TMIH6RRBlVCtxcYMDF+WMtqqJaWzemKmdZQa52Cbps36VdJfacfg30c4OxqH9C7
LlPpL8cqWwobCpxBmRdVfaSNyxo/s4c09YpWEfli2T307wkEev6sWU9h1SyDgBcy1sbeocdSEUPA
+xjuuEsvdQ4/JAptrDRf8oktW4T15ibjtJKDAgPRxFr4hQSAQ0GoIt2q42wh7AmNyqcO9GwBmNDD
eGbQDUV9kcofTipBUUAR5Rrl4gmNDP1abykAc+KYZEmduTqF2P841K1ECRKpI+lVpIexP+TWeD2K
cltY3s4QPwklX/E5rMmvZPenCAYewA5ASGNM0dJXOmXrOnOWLWiv0Hkk6GMzKHptyNPtaPhCp/eo
uoGDj8HJP3mJcqqMrbXqfGtZEy8XBd0DQKob1bOr29bOyn6UgYXZw7u22lPAq5Ehnlq1LIkxy+30
UJTBWnEKbgp519OsDRKUEarwX1RO3E5Qvrald3QcpLB6BCjRbW/L6bUxnBuBVraKHgL9S9/6u7gY
SCfj3u7MHWeibkNuYfWcIkKUNpO+wLBVeMMRsNy6Q1Wnv0CQP2g1sYBgWULHWbSZdRtPT2DaWdlL
Rms3Ln0TSceO/BADZNnEso2/fS36W718NwwaK/LFI32pKtOvRvE90oKdMcQrFE6DgbYqeNOandCm
dTXe9vAI9InEcoo5VM7Ws/I5qL9ZWAuEeB6ZeYZpXQMQv+ur5uATRePnL/h3r7L8IQdxbBfl2kdp
RKFA6+1FPoGsltFx0K9VfZ2q4VtHLKEaIbU4dDMdbRfibSkc3I2T/oDab8ORdQ1xBjAk5V6mq1nI
r9hGx/wxar+XSJuKMXsJSFKyCGLMJPi05meoPQrT2blsAzRduO4e/BivfXKtnAfu2FcJtJqOfxeg
VNI/oq3ROY/ZQO1Lbx9IzCTCO91x+sZJXFy7Fk4RSfG2e48QOM8kjM7Qt0LUy0oku9rBZlbH+ON9
youyWAj0zuz5FI4CIIYguDH6N3AciKZ0xi9kXG0DL4B9nC487UklE5nU+P2z5wEgAU7aik6nQvPR
4/7JadoF8avf3xIX8hjnJHClCYZUDxpQdC/qa4KwV0WkdpXCkOLGCQ3FaaEK2hRzLDx+s0mXkMGm
KwKzUZQyayWCbjq8YQQ3gjtdaMsHOBTf/NlSf2pp7nro1VQG3hN/WVFDj4ecSH+YmzwOfgywAyeh
vK7gidnX3MGXeUtwYk69tDJPM++vy+APmpxdZYnfB+hdExtfsyD9UVaqQTMWf3FkuSkEDTPqFhhy
dInzNv1ZN85tzk8N6GMjCLVwpbo29PdmbNfovqlTABmJ4JHZPutufAtzal907F3OmD6zWl9ZbrPq
KT2MlfPFcrqVSSBkHE7ubTd6N2FdwODRrLd60ncauRcdqS5K+MskeLMNfd9hARtsVGVpB4u7JgSj
44/xbqsBToDsrrSEM06AjkLgBfa97dBEXPrUrd24m4CO3tTnK2GGS4f+VcyBoaEiKHUOBQ0kG7Z8
mAxlUqLgpSbgxJSoyyp7rtz8G54hauL3RumixNHdk4yTG2d+JUbFXRn9AAKC2ohWdoQoT0OenllU
0XGVtdvWDG8lGfGOlh7aXt9NernUzOiuz8hTzsCte9HBrAfKXEDGCUNEIKk7O0cgchH5TZ9HdwGR
8skE2zyA1OnXdzExO4lL2Vtatwjfj0MoDwHo8l06s2G6GM1jP/40Iwjic0bAJoga0uQ9js197tAA
CApE3ZiWc+/BD+NHBLIlY/YPo7CuM2QsiVHuu9g7wkj4hqP5yRlmM+IAj7tS3nvdcwLMjCg72C2l
sCGvckAd1Y6iJlLVGmlAgR62pZmoO+VbbpPtqU0HVvtlQBo8+/mBk6ugptLRuXWOIyLhttGOemiY
q7rzf+YdOoPMdDZV5r15Q/UE7+w6tyzEj4Z2MlKfM1U58aUFr3ZBbzqdcXh2L1/xByJ6nGWwOjR0
yoc3MtNvMe4+2+503xH2gHYQ16vD0YQ/070i5JK/vwj3XB1eW4NR0vx7VBLGqef4QNLR3QUkJSFh
T8i4cdABBfZTjB9loZCJrSpSWBd+Vd5kKFls+J+OFb85hfMawhqnhBau+5GumMcVBn6R2yH3CIoF
0oaNHY3vFXqOAY4OiWpIAmLL2wbCfK178ytIA1LTmmAP8ZMihwbCrpFf+eHJFGyrL2mrtrS/dmNt
7XzUI0XAgoi2mE02la/CN7+SHF8tTDZlrG3+AkzSerJhtDN5TyIvdwmB4VY+2guflog5mi9tmYHZ
bk9FWuyraaIx41d3Q5I+mBoUhIDup50Oa5egitSfUoiU1KYKa9r2Q7uylbbOQN2C7CBjvnOf/M44
NYVPqCmkcMtpX0xroOIs3UdrFpAUoFcMM7wzWv1ekSvb+tMq7pFWGgUa61BJLvdm8V0fspNEKo1S
nypomr7yFk+BNwI1tR9Rxq1QBP8QQfCOEOJo5cE7JIaNJ1p8kjmXfAd4oEafCOUlTAJ620OVHBGr
aIvEAWcY6d+VpYqdA7OKMidIQ2rDr7oFDgI8EO5a0tkLJ+uviGUOr3DpSRIdctZax8GYqBM46e7z
xEMWFXTI2ayVYVg/mzY/6FOB3lYZe41or84f+Smsxw4CEox/+GkdkJxwDjz4FuZf/Ew016VX/owK
CrCCbHvcpG1IAaTBusT1ooTSmJXGWon2R8gR3y/Dmzz2n4iG+FoqgMw6Z14ycJ9VwwupTOTGYdIo
KnPBTsd6A0/QxoIapN+c3tozGjQP+hBRncaAafI7K8GYNEokA//5r//5f/73j+F/+e/5LXkTfp79
FxmTtwTKNfV//0fI//xX8f/+493bf/+HkrlyFEcvYSpLuMIwFf/9j9f7MPPn//X/qGhSJg1ErdNU
BEjTmojWMkVvwWHZJ7zsbYji9KutZ+Ee/FA4LONChi9e2Q4tzo4RN3cn4jSdT5/mgaazVy9aUNH5
5uM/0/rkr7T//Cttdqc47Wx1Cqve3zn0ClcdXMi7j0cR88OevwxHCNc0hClIvxB/DqPsgsORhoeL
HtW44N68gDnyXr1MB8DZBO9s/AUyhWW0+HjcS78Bcl5TOUKXQlnun8Nm0dBUwGrVadaO1tZd3iSr
DDPhx6MI/dLTGS76L11nHGN+yb/91FY82nkzVuoEqw+a2Bi86/X7O029o1fqmzCq5FWdBu9hD3T4
46Gdv0e2BYQxEG2mcJh0ZyObkT74urDBq5VrnRWJqUUAdXPwOJxPEAQpIT9+POSFGWMLx+RfahKJ
oRvzO//tYe0oCnw7G2za4LeV/eiRo/n/N8DZhzOnmCGuGG28V+a6QqXi9d7u4yGEcem9Oa6Dq0Wa
JoXcPx+CxDivUFxcTii6NuYy4gy1sJaUP9bFtXUz3n883MVf6bfR5r/mt1c2Vr6PSYPR6K0t5pKi
YegrswFvKV8B6hJs8fbxgOLSj2QoSeYXaxBv7GxeeJUq9KAv7VO7t/b9hmUkvIEUt5KLYMU1I7oO
Nna4/HjQeak4+8bt38c8e6cwlGmiVYV9itGmAE/wlnHCDX8CLDjpG3rpnywqFz5u27Fc6SqDJFhL
nC1djZHT7xGlAnUPJy3ZVnBmylJ98oVdWLlsLk34WizXxkIxv+nffru0U7ouqkidVPDskx8b1RB4
aYBisvj49X020Nl3hT6gzwMtVicokwdN9g8YuqiXePMR/p8v+qwZNNooNjItzz9hcJ46xPmAzmBD
ZlB5b7Q/P34WMf/W53Ph9xHOvmG0vhTUJ58Rdul9eIiWyPKv2mX6hsv+k4f59Tt/NNbZPAiCmu17
ZKx+McHwuRLPKWKeRfjNe/OP5FPdm2T8XAWc2zfO6uPnvPibSW4YtknCJdvbn5PDAiTjk64tTzZY
yJ6KZ1DR1iDxVafm+vFQF75oSucWC6/jShbgeY35bR7maJaHutfkqQp17hIBjIjs9PEQFz4oR7ek
ZSmbfoF5/jQlaSuO7FzyBlt72ah+X4LXborpky/qwmroCINocEcoU5Ax+OeTGK7EGxF18uRS6AWT
kIMSzlPibQJdRw4qovqlyYEl2IEbf/34CS+t+3+MffaDxVSf+2mc5Eledcv6hlSyrX4SC+r32+za
+eSL/nS0s7UjGQgRdDpGi3bFY7HutvM3YO/9RbzkSPrJaMZ8mDn7Dv54trMFZDJ0p3BhWpzIJVsV
+dVwCwv8kRbVUrtvHhE9rajTrM0FgRh7tD4LfR1su5Vc8Q9/kL+0/8WM5Sxk/ToDu448+y4j6RS1
DSIVmYK+NsqRhtF4/a9+T9sVOncTxzhfyRzcgH0XG/Mz4+seluZWW2H8hJC+MrbQpD97potz17Rs
x9Ale8/5ucEsrYbUcV2ecte1AZ2HpD2CjbSe2Di8EypYUGwpfXSKSWWigk+Wm8ujO4ZgN6JBb559
ObIPzdgXvFFlArBvMCQtuB5QRFfc/KxTNhbFlZ473z5+yZdWHmE50mChMx3r/CIj8fSSMpvKE+bB
b8ACn9yofvh4iEsrj8DboIRrAKbQzz4UMGaejBRDUGyklkFJf2nSwF+IJv7sM7k4FNgufj+ODYz2
5+qj0tiMYxXLU1wAY2/Gt4QmD6mLh3/xRLYhOX3Zuq3/Whp+W65x5ggMZAGffuxsG6Nc+rDOuib/
ZJgLG5AjfhvmbD0zpazKkgoM9EPnCgo8EJIKE+iz9O7/+fNYuqukyz80gc4+ZlGmYU/aszzhL3hS
kXmHmo/OUvYv1ozfhznb5crapitDpCbuYHdpm8lrUJbjJ/vPpRlg8cMok4cRUp69s6mVvVQaM6DT
QEGSlkuoLjSbzLD/zUCcslw2bMN1jbMDMcDVKowbn82G5MuZb2Y4FNU645NhLs0Bi0oNP7alHON8
P52IcJbB4Fknh3DPq5DKDzP8Fd8htTDohv/mF/pttLO3lw2ClFjhWCd8AEtDueDYi+3Hc+3ivmnZ
Quq2xdFbN85mgdGX0o16xsDOshTLejNsMWVcuZt8qb18doa7tG3+PthZjQAReBM7NYMJZz8Mw7EF
96d5+LHxi+paSE5r+T5B4Pv4GS9NQsndTFhcPpGfGX8uQx3B5k2eGtYpCazrdHDvzQoK9+jlq4/H
+bUDnp8KWLgNLuoS/ZJ99ntVktClqUGhR5TVFyKN19GS9HEMxuE7gMoFMQo/8h/5bj6TRKTFXSGc
oNnyPT35y/T7x3/LpWdWruD7Zvtk/T27lMJJSohYdNTJGWgcZ6CGRXXv+O7Pj4e5tF/ZpkHZTepK
d8+PsWPOhKrNyD5pk9wGeXgbEePy8RCXPjmHTdhxOMTqrMB//nrkEOppxgfGuX/dIHwW2bSUEzwD
wMofj3TpnfEIti2lsJWr5of9bR+BtGv1vc+CCP6NhLocD72q6g19188KlpdeG4cWg0shq+JfM9IO
aabaGsfy1qF5VgeIBBMSAT6Zj2Keb2fz0TXY6C2uAIxinX3bRNhi/lYNp38fp3FpRdhY6zYlTFEE
970+ZxcQXYaTZMIOWEvOyWnvLTtv8jaKvHU696I9fvyOLzw5hUlTGSCNFZPjbAWoW5K+pilhnS7J
DI2wuUzOJ5/7pSGseTYaqH6oE579jLbsbZt1kzOaY7w3rnjvLVLOPn6MC1PF5duShmNylPr7XkVG
KMEylnUqbP8dY/WjmZurMdNePh7m4qPYwrSlw9wXv0q9v83IWhLoWE2JdRpBg/ajuMno6n88xMUn
AeIiJdQOQR3hz0mPLHNwMKFZJ2qbT40Z3RqjnkBiTD/54f9e+vnFLYcFmOOt5OX9OU6ibOV3Tm6e
QLW+pRX2tyyWh5wTyJXUjBdpB9vY7UC5a88fP+Df64erU3lhd+MzcP+qoTpCY3VR4KWK8KiXBzqL
R3jlOCs/O4LMC9GfXxv/dsXZXTDrOMSfTe3GRYlE4xoraHmniBeL5c1INzD7WuGV+/iZLg6FMJKT
FTejv0qO9D1J2FGheTLp5k8p1o3ke1D+CFpovtknJ4S/5yCP9dtYZycrz3CnvjYZy2qmt6FS6yGY
Hj9+nEtDsFkJiyOvqdvnp8Sk9GSG9cM8ueNPPfyO1Wb58QAXVkJXt1ltLO4hfLT62UPUbsrnNY9A
jutRruW2vDZeAHtvjGV4ap7s3cfjXXogzlNABZgHlO/PTxyePTDFQehNXbFBq2mT0xLlnzzU31+u
CxZIcrxmblPFPptvZKWlyMBL62RH+c4BnNEQFQHH45P998KzCCq+SkiXAsNfR96QxBesU6N5KrVk
OWRvbv3lH78sBpA0c+b66F99lRblViirDotFPkVYQvJ3B2fvx2NceFd/jHH2+5d50iN8b82TMYN7
ym9kcQAHSj4Zxfl7BWAUwGwo9Si6nVdIBgDOXTfW5ilCsWP0DnhVzNgG9VgIrkoVzILkk5Xgwur2
x5Bny3cJy9pMTF6eY3SziBn5oD45zyAZqcHK8p9POaHzpeomNwb6rGcH3NzzGySPrKWtACMSLoLw
2lfmJ490acIJVLZCGvbcCTj7eDI9VVZojcYpSQLjGIR59KMSxCJ+PCMulM3nFcdSriTMSpq/Sny/
7a2ywnGJNt04dWJZ7Io1RxFovEv4TfRtPqtlXZh/pmHxTJxHbC7183//22Cqxtnlxh1XEOst1NOr
BiiP6X6yxV64y3G2kpbJksMi+lfnd4hKT2ga9w/3odqZ22GbLto1qY2L7tpftp/8TBceiY4kHXdl
2iwL9tm5PJZxmRB1M50GcpsOSTuh+kxMcewjO/rn047zD6c5x7ZM9qKzr7ctRC3GnIjTKpg6DaVX
LDZJSUnhCn9Z/M9rFvQqGczSJV68v95iq48IsXQcL+VA7vEvUgaQL8A6H0/AC3s45R1DqLk2Au/x
7P25uWrhDWFtjQp/IcYvBRQRhOF69NJYnyzhF36qP4aa163fZp8XDmR+mglflHkbNhvScoL+8V88
jUPBiosLuOPzqwZgkzou2AlPWg7qAZci7IvFVIjibVANWdCBPwpYNKA+wk/Kcn8tF9T8zLlWSuAN
J/5fW/9vD4eSSnO9LLZOnflWhtvK/seHrXkAmnccwnUez5n/gN8GANAqdM1gn8WiuKkzlN2Y/yx1
bxCW2RVi//GL/Ou3+jWaNOFSOhyY5dnqV+pFD8+qsE4sWt2idtX/Je08dyQ3lm39RATozV+WrzZs
M91j/hBj6b3n05+Pc4CjLhZRvNKVNkYbEKCoTGZGhlmxFtKIYwdCukDA7raphbfDIs1lvIvA/9pd
FL5fogbZSw58Zycxj0EheqBmvhtw+9+2dPWNdLJd3neKmuJ0Pmahiq/7Wm4aDZYa8zTk8k6N1ZXr
dLVvkwmDdJdmGgnv/BggIt110LlL8FSJ1oNFwgT4MiyKO08W2h+3l7PwzjMCzVr4TARE8iyX8Vsl
7MK4khyIX6kGM/1hMDtiM6L/gBTVO/NTX+ISKrjbVhdXSHxMGgPaiYzw8hwOmal4ZVdKTg7wmSAG
dGlrKoy0ARq+bUm+LhxYU90IklURWBVPyaUpq2FMvVdc0WE8qoA5V/YYnhbaOGYyEli6sG/SLAvA
mGvFCPa8Q6nEDIrUf0IL0UjPg1HIiGBEjQZZrwSD9yES1OZVliCQ3htwgI1nvWrCezK2RLwz2zQb
wGxJMDIErpcxhlbCCNPshiKFtuz20q42kes1IQtU/DqFMX369x8uM5poripFBIJe9zKKz6Gx74PH
f29CnzBCaC5ASTXPqFM0Ic0qGgnJgkQ6Ag2QN12suXdualQrR2LpBvNUGfSpVd6R+b0C1weZqM+9
MsI3izQwVb65EDEN6squLdrhUvFMySJNxlncp6hFYfhZLTlp2pw934VxHlE1q4fCyf23/o97bKoT
CIQ1wXU8+0CdlhdwOXG3zMKDavVc6C8xKsO3P9FS8HdhZVrwh2Ng9kXS1y5Wpt406pq/J8yEcUh3
4bc1zMTV3hnUX0XOG0mByJDd7PmQ0Z9DfbsQnUjLYaRAo3NTi9HXoQtqhlPqYnd7aZMrvahCTOYo
Syk4dmNy7ZcrG7y4Kd0wFZ2whafZSI2HoQJrNbQWeu3lc2B630Vdyc517L3ctry0UG6XSHZA0qEa
MycfBoMfBYo2OG6S/VQBA4dijFixCDEOkyS3bV09KKzyg615eTvicltuYw1OVJp3g5L+xm3+24M4
mWAWhE43lbGr9DrM4wZlE2lwxNER/V8jklTG/vYqrsGM2DDpcE8NX4of87Mh5u0Q+aGIjfypmUZI
9F+l+FPpGPSZqC0S4o3yORbW0rilL/XR7OyOxQqQtTIcB2d0k/DHoAflaegiYdcjFMrTXGTPK+u8
inWndeoSVV/6BKI4zxsH5g6zohvgV9yKm/SJGU2gQ9t4Dy3rKZK23Ze8shEZduLf3lqVZOmkfDQ9
u35RXhWt27PFGSrBbvimZf/hKFpcbA49rvgKLFTpWhVWRjLQn4hiRm9S6wtkzOXn21u49MksEkj5
LwrvCuEMO5UUjHomOW2fMCqkHDO3/J4heNWjEvP/Z2qWmIima3nogEq0y76nFqyloYn+81Ez/9y2
s/RliApFjgVoWoLDS08FfVmV+00gOTR91JPhJvGJyX1h5Y5NZ3nmD2kKmxaJKumJqc5yx1hLUhVG
bc46Q95W/274jI8q328vZcHI/3bZSENI7+e5cFH5Xlv2OrpsCDkwFM5IUiivnICFO3RhYxb+pVJR
jlKM9ls4PgJ835XNb20I9kDioBRegaEsnDbma6mJ6PLU4Zi3UOBjV5GFYz2jYp1FBU35Wv8UjAEj
3OXhP2ydrsp8JGB9jLpfngI/iKCXStPBsapMua/icrwbjXJ49Q1vzdTC0zhlp6JFD0Kc+h2XppCD
CAWXGQkHHQrtxSxM/36wYuHQiUVw8gP4nTXD/d1pcnoQUr1+v73QheNO8kitiXq9DFR4FkNJOUOr
g6D2AIrCjcjsdK3Hp9smFo/hBxMzX5eLQWOKggZXR6MdPQ9eT6TFXavc3TaztpLZPsoM6qRjxOkw
A/XzMFR7Ie7WSllrS5kdi8gss0oI2a0JlsBc4RlFmOxgbvvNsAVDB9F+u19DJyyvi4K9xv8sUZ1t
nxqReg+W3KPo2H/RoJ1Ct2wlqFh68QklJGIXXguNFP/yDIqdWxFnm+jdiPLO1X2nCfwH9Hm/QN7/
002tkulQ9UvD2DTz6f9pUyd0IK+VJFP3vDReR4pJrYTzUe3EPyBoIbliovWT9ixtZFTJbXo7vwNn
rfZ5XZakTggO4f/MzvbV82rdqmPOS7cxD9B1/Pa3td2BiOx/r5cll9wkzW76mSxRV+fwNiGTxrJh
etjJRyVhgjIUoD03o2MipwxQoFN+trK8fL19I679pUQ9XAemyKgGKdLskUnEQrByUSDGT7tDk5mv
BmSdmZpP8gn5SnJ+fTMubcmXH1GjeFnHEc9m1MZPbiS9VVp/7wZrl/zajEhtUjF1imoTumN2yQdX
cKsyE3sHADEEJ+2Rt2cL2az9b3dOpGTDoBI5LAdkXtQooxLq65FXLTB643cu62J1VhntS/ZKK4Tx
Tuy1WNrctvn3nM9iAuCIsqnpOnAgTZw9pcLgoXybpr0DXT2szIbS1cXnGgIPROxzqde2gaJPI9Ca
5ct2XUlQI8VUIIW7isFX+Rh5VSzvRD3IpJ90dQDZ3P5916dJ5H1iQ6B5nbKP2TVNKxkxgtBtHTmD
bgHBukSr72r5IWq6lZ1Y8Hiotk39Dxq8CiHs5VkSxraM1NBqHDmAPSSBAHDbxoF0vL2ehaOk0seR
VFCtKjdz5suHJICIKoUrgZRNMzaIkeQoQsBgkW8iZFmS7W1z14u6vCCz7UOiXTKbjOJVi5zHg8L0
7bGXlHLFk1+DvWhO0e+n/qfr/BfnX2nQc3o6Gp48vWcO/tFwpD0zh9+Kg7VD4MkWdsxt87e8LVG6
3UZf2wOsUnf56lzEwu5e/I6Zd40EBJN13+odOX9HHkTxvrRrrQp5wale2Jg5gw5CXi/PsKEegFT6
G+HzeNReEL7ai2/SZyBSW4iBvmjvyFm9IAK15y3R3vwzyqqD3dytdZ7+Qr6u7y/4KRPgGYMaM3db
N8w/uyVbP4KzP0Dqv/WhU0TCwa6PUPaBR7eDJ5GNt7b52pW5njX9+93/MT67MwYVxCZsME4vN/lR
76fwpPjGXKtgV19hQdhp71CArT2iS195GuYUDbzWdVMq6iAlM0exc1zyF4mmVAfl3IC+4O27cz3M
xuoM8EbM2CDwLc6nOKFxGeqxjBEmP8BY1r0XL9PmToOjpsfg6DS7sDY4uuDuFIvxYJoQOoH5vL/S
JUNF1Q93J0ktChG1rJxyK2N/JT9FVEeLVqLka/+AewX8btLHBoI2R7xK1K5LCA46p+uFFPLDoagg
Uu5qb397LxfWRTaokGwQ0TGLOzsogdzBAVeLDRNELiqrOfg7O45889jFlbj1RPiQbhu8rmoa4tT8
pVpF7mZcteeLBnDtqBYNZRbDRr7jYJ5Uu9sOp/KwVtVcOI8XpmZeR84YwQ+kvHEk69sY5js9vodw
aSU3XHqoL6zM/A4UwlFnhmXjeO/yGUGPu+zNfDLhzHgpvgZbSCt/3N7BBT8Hvy0j5JT9mEScQw+a
ZOxGKIlqR0Am1daAXiHsDjt62yg7GAdlW24NdXvb5sIxoWXP80jZVKfrPNvJFrEJz+oSXkevfKLA
tA2j+MGPrIMGj9NtUwsfjbgYuNg0W0LNanYiowQzKZ0VJ9TN+9jr9J2vZipDdEzW3La0sJEk2LTG
JOIXelazNCce0UTNgV0T1hUHKQoOpWb8bOTkd5Z3pw5+h9vmpj2aPQh4RXHqTwBSAvp5GccMppim
lqDXDqIfRvUM9dbKepaenI8W/uZ1HxoGklnA+GJhATLlzbiV7HCvn7Ln8bO7dfem49rdSf1sfc3W
nOPiynSwNgSE00ebNvqDXT/o4hAK/NoZ0B2Azh/GyWLF5y+cCuIXANaaSObL+3JpoqXa4oOlVZ0y
exAnxST5W54pK1d5YR0XRqZb8GEdGoThlVSCwTcTIItKE9+FVJ1vn4Jr5gPS6o8rmW1WYAptHzSs
RDgWf4Sf0n1zQKzwDtKc5msP2G845d+8aLNWAV5K6qcIUNZ0MAhA/6fFf1gcVJ4WM2EjPXvNFOwy
h8GwipWjWNdnsaofeneMIElLHhMEsHs/WEkXlraW4Q/YiKbYWpmH17HYC0ihZ6pTtPlEgziq/rEZ
k2alxrlwpcFZUL7noMB6O4cwIdSgVXmJGS/7DaGRAt2HpMNX1HzG5awcyQWfSKNMNKnS4Tukufso
tXSMEyDVQC5EyP7eaqhgR5PGmbvmqKZUb+Y5LizNQskKIs++63PFEUtvhN/ED/cjkPS9ErrCvoSl
8VvTDOanfhTNldd66doZOs6Rvo80pcCXh0YOTF9JQzrRvQZTOcLlPgqb49qAxtITCixC+l9Ik3kF
uIdfUVV5qhUHqcwDsvTP/Z1+qu2ROlrwc7gTVmpMS1+OeXdVJtEjMZoPokKXryHNGCIeDXGhAPdT
FX5LopekrXf/4bIznk0lFdAw8JWZz2eEA6nACMW24Tn5Hhy7Q/HQGnalbcYDhPuH/iAfxTsV3qB0
5XAu1bOmhs9U7pnYTuaWw0GuEtkQJGB25kHeFQdhA+vZJ0iHN8HqZO9SUPfRmjJ7Shu5VaqsxlqU
vOZRdNQb+NfR+K3R9TT7L4Hq2yWgpKjtt4G6hmmXFu7HhfXZ/UiLyFLr1JOd4I/5PPyR7ovn6Jv1
InyP7sEkHfKX9qX+/ac5rr17S74cfCZsqyoBBO3smS+Hx5/hQQT4nPyL+mw5yWN7qh20c71n9TSe
ReE8nBDGfJJW3pCFW3lhdlYa8vIx1eDplxyIB+FURfbpRYHr4vbZXdpUmeH/CT80McrMHsOxZspJ
TVrJ8aUnpUYezfgkVD+H4lVvXtM17NXiAfpobbaTJm0jOS1K+nnNpjyle+9sbVDuGbb/L0DXpQSS
EOyftc02MA8thSkqrJW0eke4IdrsJOzQMN5m6gYpmY23l5t/70ovbM5cgeEbBYIDwGAoFTAEHO8H
+JjNtRbswgOIFZMW4lQ5hF3p0mHT+lKARKWS443xp8xn/DP4pbnivvCzU2WsdOAWHvULY7NQXYTA
NbFEmrBN9lN04TWzVg76moHZ8+PXfEJZBS8n5F8Nq7Apqa/EzGv7NYuK0kRA5R0hcqeGyExzf2TW
m1JV0DQ7E8/Y7Rv1d/Nn7/g0zs4zIE5/XuG6Us+jPEJVPIX38pTsvB30o+keIaxqrz27R+8N3ZOD
vFePzV2U79DQDkQ7O97+FdM5u/UjZvc6qVBmrjV+RHiC4hsOiuAk8AxVK2YWH6CpZw7gCxziFexL
FVyhCjNLdMCYHdRNzJXOd/n30p64LtY88d96yHxVdKqozUyAtitir7oONAoYcBVP4A2ptdO9/wpH
HeSex+G39xwdgnNA08N2bcTLKG+6j2h+IYFwrv8yjQX75PPtbV5cv2YyT0bYCx/M3H+qUAiAcJKo
8MJB2NQIG0XarlZy0Noj+rvI1rnhpmrRr3/V4+EpytOVKGfp8pBlAlr4m0nPqSlcPxqrRu1FRy7+
xAk1Tn9YeSKWyowATP8xMXcAcY0SS4WJYgcZ8xkypG1CabmlElc+Tp473mjblX1dCN4ubM58go69
pEyxaULWD7be1iEysR7LY3wHBfFPpCmLPeTL+U5ZcUZLry6QSZHBiGmqZB5RxaoJ/MirREcoTkH1
lBPut0mwtqXTz58fZA4MkSFOfJpounTgLbSdnqB7Iu3PqVav3I1Hl9KmahcnivNv+goOdPETTiMS
jDUptP7nuTsM+2bVWMLIOLj7rO2VO38fPIyeHd+1O1hwKAba8aYUVlzh9UckXwJvRU0VP3jVPUKY
rmEEw+SZGoKdP5LwvlfhJCq8wgezZmfm3lXELdAn0HnoLfgvQfCG4nPGgGUV6Cuh/pql6fR8SK/b
gvaNFhm8heFncSKJ7TfV+D60/z4XnHYO5CJJLmMt87aCFgoTsQQrMo3XXC/uQpWvNOlbKnTmjSec
+8qJvH4hMTiNmtBEoic/T6nb0Mi5CwqPVnnKjEdFqlH7mETOJdvDi92+3Yu7aIF4ZjwNpOGcFnIa
sR8YliaP8JNtbpxN+GjjivtdVCve8fo2s6wPlmauy/ODljE4LPkM6xSKeEy8apdkKw24ax9Mm496
6ISnEekbzII+AItG7dWG6GQgGSxft+V/n6FfWJjX/Jo4dF0ropE4ooNx73uq+A5dtXcszOHfoxQx
NVG9UL4CrTg/CXEnS2MVyOgBwJ0avUMJvuIVFndrOtngTgjP59WGmny1ClsQCom461Tk0n1j5Xwt
lEinNfxjYuYQhJ555brGBJMk00Ad6oICfZWNAv/iAQUDmkfxb+OUfYbOr3+6fbjXljdzESPuXkAl
npcLCt8iguM+e7ltYeGuwl9DQwfsDFNh88ZY5+l+V04jEXTKnzKAd1XSPgh+dEgqEeGUZHy7bW/h
EmEPPw0QgKjr725/cHpVUJmB3is8Vn5ph7loj4pyyDNxe9vM0sbRD6BANFFzwnpx6Vsrv0aKNDMJ
JdXfVuvawEvXzsV03S+fXYgLYJ/gcAMmvCp0iaEotkoqTpFMsxN3/hTJbMRXGGb2AO32t9eztG1U
DnGn5AFAuGbrURsoRIRhEB0XJefGkzeu9stSXm8bWUhyWdI/VrRZTQa9ldxUhlGkZ7MNvg87fROd
zaeA0lPvb5Kn/sE/r4HTFoLeS5uz6KVvZSNyYff8O7LQnoqzt2ttlUIe4eDD2gD7QtHg0trMhzMu
zZyPiLXhXJ+is7CB4vas70nft/5hZTeXvpnF92JymucXoNjlGVTc3gtjVx+Jy7wXi8rLRtk3h+gg
vyJcEZ109EJ34XmtUikvnUvLYrCPFiNR55x1oIIhnTKMMZmV9vVJSzboOSGrAhs7EU3wjcD3roSx
L37xGGX8hnChQWHxyTqtteUW+gf0dyYmmGl+Umc46XID6kysikRiA2KrGgO70QaomIxaeYNRZ9wB
XzN2qe+hhxMG8ImjYnNOdJQrbn+Gha9w8SNmX6E3EjFGeXl0lNTxvGyj1fdtsQbdWHA3QHCpnTAc
BRHIfHIu8GOp0SppdJoaOH7k56+Klq9lrIsrIV+lG8KZuip596PlyvRvRyLTHxKtFyX3UBj7cnu7
lu7jVOfCyRBPKZS6Lz9alaSuK0bKAO1vswuOxWE6Lc1W2SRgJNaY9Bb2Dcc5DRgwJEdhaObWOsOK
NS9tmEm2kLNjRHm0TffHyoqm0tzMUX80MvdquR91EvLD4F/3417cxUjc2IG3qT8jDWwPe3EbQt2Z
v0H1GL+tubeF6BQ4D50iuj6TL1Aud9MUqqEpB0a8U/m+69pDL7uoA+tbSVmj7lnoiHCtJz5CZoJ4
9Kzpp3x4WQdDC9xe1jonrms0JORdML6Vgb+tGkSFPWWjKtGrUmYAp5kgRZug79W7MpJWrtuSh53m
5idmGnr/VzOWTZAgKOGx2whT2u2QfjHVlz6V9hr1BKPWNuBFbM/7MiBPI60PwC2EMwYpDmNH0OWB
AZwdqKT2YyTmwt6J711qNv5pqgyHe2tT74oTsjG7iQCO6YLt7TO2cDVJPugjKqBiaJTOzKZ+0Zbx
OHSOnj0G3deyie3C+3rbxkLeLX00Mj/HQ6A3XhornVP/FCmdWBMl8gNCO39rJ3blMG8fH9Zalisr
02bPM5xiQxZHrMw1RXtAKajRf2nRGjfG6tpm73IBblUtE8xAvpzFtntAF+dZRFz8s3scN8pmfEt7
qgprq1uKeC72dHY/Qx9Fk0EYOwf1y/FLe1/+Uml8BQf/UW0ONGY364ICSwnFhc3Zs5hDUZwVAZi3
cpu9045x/zQH6XNU2OEP/92000fjvX2r3+I369PKCVryRh+OqTbz7ZHbD0PjcYK6c/bYOtqRsuJR
SVBD2RPkbcZdsk0J8R7b1e+7aBkYA5VdiP+vwv5crf1kcPvOEZ+Vahc/NQd/S1sT8dYn8Wk8xy/9
Idx5jra24oVgaIJ6w801jY7S5790imEicqzUoqNNrOxrJ0T57Dih/qal+j3otd3tLV7wPxf2Zk5Y
KdJeZTSWdZqBaYeS4PheulcEEwFkkKZbTW6MFZPTcZk9bxcmp5/0we+jZaf5PsPqTmJaX/JYewro
oN5e1ZKJ6dNB9QJVyRV6UhnCIcpyqwUjYW0KH5CLVK68GwsHZGJC1Jlgp0JFL+pyFZFcWqoPb40D
zON7FAb3rVsgGiQ8mnWyUuFbWs1HU7M7HzEdqsdoKDutR4WlesmblSbX4lqIeCk6Qw1xBf53IdHu
zNFonUqxjm7Rb7Sw+qao3qEp+5Wa1NJ5m0JCCI8n9oQ5RMcH7h8NqcSXgdwOxavON18FBD672jz5
Lgih2wfh2twE2AJK+7fgAnnN5Vfy4r70cospFKpuj80wnAIhvzdL9bmp0akLNdW+bW+6npdnm5Gy
aZgSFBwJ1Bww07WuEbLDnSMFqFDWaPugY51p51Fr+pVrtGSKMhWI1on+EG7ny6W5kD141qCDEM4k
RKTzfaPXO3L/FTMLyAMotBgLYa7GAGH/F5P+4brqQ9WCuZJ4xSd9DXsswWLYBZpHrd2HqWTuO0Ey
whffNDLhpdBE60tdut+F3D2NQedHRyMtJf9QdFqW3YUG1epjFHVDYfcovL31rR/kW6spyufbH2Lh
oQRRDKRnIg8S2Z6ZY4Mc1kXfFowlXUCZ9xmZTQA3wvtQbJMT6m12+iYo29tGry/qpc2ZZ6uqtisq
LQJprDRo0Pq2hNjhbRMLX53DpTKqS+9bvSJ/dxspSBsvLh1kwnZdZD5ZsXmWhP7HbTPXHgGNGDBs
IMy4qFfIfjXom96lnQ+WrfiDWO+r6ZZvaKXuhAZ01G1bS0sib6MEQF1v4gu9PMh1KcawawqFIyW+
kxrjJ/QJka0svt82I03/ndndhGOHGzCB26lYz75OE7neKJYV1E4HGgkHa595lMDM3Na31Va3UUS4
Q6nuAQ1eZx0+tLBIQk9mb4D9UuObE/T6g2eVVuo3lBYa9MjrO+TB75RGPK0sUr5eJON21P2hPISW
cB7YG2XRNoJSdo7SRxv1LO/Cvafaxk6LgKwysJkf1lKJhUMPyQqMkThz4NPzgLtW21ZuGiz6ZWDd
FZXinjw1XHlt14xMy/7ghBCUjYPIJGYQ3FqwoxJKJrFb0wJZOPQTFQ1jHbznOnNfl0bELNF9pQ8b
JvqMzu4jNbFjTWH6wm0+6VGsrLxNC9AqcNmUsqeRC+oW824rndU2gcCInQvs/L69N47RWe02Qr5D
N9rOTiLqvMdg7+7El9unZGE3PxqeQ9lKqCUE14xIItTfXtttXeAZty0svRoXJmYPb1F6XQRjIGs7
6TTNO2S8P1l74aW8S4/dvrqXduVGvmM+iRkdZS3xnAKi2U1nZ6fpbhrZMCTOAqYuaEtwNRlP1haF
jE26L35bu2o75WXp83+pmcj8BeM9dW5GWeZ0k3GiIQsvmK3jWp8H+thEGuq9u+Ymr6tCMi1suMg0
2NWmsdrL06n1g6hIvdg6wO95ea1dSJugqFNg1ceGbqUn/bz9DRdcFo8A4/lUCfk/8xFp5oEaZIVl
NHMTd8IB+H/8TBfQf1wbL1k6jh8Nzc+KmHXIaKmtM8Q/5eFzbb7fXshCiZCHkjhdnp4XVjOLBdo0
LftMIB3oNu123CY7yfa3+VE7cApXK2gLz8yFsdkzAwMJpO8+Y1QMxp+rQw3cyT+Kx7VC3UIFgmCD
ijkoiik+m6MopJyx10RsGux0u+xlAqagPgaKYoIU15vCWYcgLX2ojyZnXlgKVbFrkftzRPmbkP3K
0J1c+VJLZ+6jhdkhjyoBdF/fNk5S2uoBiuBj8kb6u/c+NdtuK0NOI6wSaC65/Y82p1V/eFtyIbWs
PkIFNRpPTfwTyLvd9U8W0gS3F7e2e9PaP9jxorgftIG1efWPvpRteZUNfclFfFzJ7JzHQeiPRsP3
8YUHw0XDPHUPAkrz1ShtG0HdVUg73F6TvLZ5s9POVExIdRGTTKTCrXswXvWDbm5QnpXRw3uIdj3l
i3ZjHKD3AMXBOPk5utcO1TQdOhWr1qKRtQM0e8MFvQ9NGcYoaBspVA3Pnirbg364veq/I4PzB+bj
Rk8+4MOnRKWuNNoRK+5D8KLdMzOwReH1q7GTHfWLirD0xjz9PAS76CCedAB5E07M2soP+UHYuolt
7qB+0Ox0DXK05HoI2CnropY7TXFe/qw6SwfRCP5+DO9Y0bnr9up+feZw8SD/Y8aYdV0HYCRJrNSN
k9bwVDK470X/KXv7YGL2JFR5E+Z9jYlqh8D6hqaOua9tNMM35p14dDfDM6xttz/qskP9YHPm3WIa
YqVhYDP6oz7nFOKVbYxLrW1TstP3/63Dr0JIp726OkkfjM4cniuoYaIkfLLw5B60Y3ssd/0ESluX
DJx+/i1LMzcXWEbqoXg8vRfR44QKIX+nmjn51PVZ4sVr+GFZM18nNDqj/yF7aWkvfvNoKr964dfK
91rcug8Z/sxGmcMn1Zdk26bZni03/6WhWjOAN7B1LfiskhhvQjgfkz75JARr5AYLfu8in5vtpiul
khWWHgss/DvL6J+1rLSZKdsnSvx2e6EL1+3C1GydYlT5hu4GHBHN3xjql3Rcu20LO3lhYfZuhIPv
ZaofN06RKA+SF538Iv1UjdHOErunQUTKFwrB0zCar0SAa9ducXkEzXBsEGxexTFhABNjFwq1oz6r
5/ipeAzuop2/T4/SIfrESFb9UK0kkwsNDagEP5ic3XSINQvT1dzakQ/xqb1HbQncCBDUXb4THvqd
eI9Q4LE5lvvbH3L6ULMbeGF2dtcHM40bVeZDut6DL75YQmZTNN7eNjI9uLeMzA6mMAjRUJYUGsoi
3IRZtm/c4KCX/UGvzV1lrZUH19Y0O5wET0JXZXy9PtE+iZVxzgL/OKRrs15rq5qd0Drqpb4JMDNo
1oMytLuszk7FWOyHrNrLVruyicuroiA1tfoBL82iGmQD0oo7V+O+AiBsv/LgXYq/3/5Qizam4QEe
a5k/ZzaaXrBSeFro8RTPjZnZcpTZFWJmt60sVb0YzKOsMUFa1Ksy8aCIVYYs43S9+u14n9ndWdqr
uw7yJ2sjHcbSjh/9o7fJXvOHNTj5UoWDmvE0uMYMyzXf9FSiVoCg1nQOUUC/7w7KcRoIac/aodtq
zOn5ZwgNT7eXvORQPhidhyeNVAVeK/S1I1Gi1lBjCVYQr4t7Oo076mDJ5Ykzgzv4IfzTXUreDPHX
jv4w/qRgc99t6nvxIXvozb37y//svvbv7Uv+PBzDB3WNqWlpeXQ0VPqiOsK48wofEuWdGmhp7fhx
vqmSr4O30g1aQETIUBn/n4V5376Q69Zrjbyexg8gVQnO+omNPIA6e1jNYheikgtbs0AvzlPVBXrE
ak79luKCk2ysTbeXdul5nZNs0fF/XNnM8Ysi4JbRwlr9Mybe8u7Ut2AHk8W9/6faDtv2mbl0pzmu
de2vebxpm9BXo0IE4pd25Oyui1LlMioaY3evH9LTsANW92Aci43e2dZOeBcemvvwGB6jvbX1fmhb
/nxd+xEL/oZSvkU/lK9LVX+WHIzuIDcCI7OOWYe2YX6qvCc1yFfczaIRBbgXhJUTl+7sZngDwAi6
6ZUTik9mW6FvfEhIBG9f8DUjs8cgQkW+oFdYOQZw3CEM7cL9QYdsxcoCsRTc5NMYDIPp0PvPxxAs
NxK9AA7gqTyrH8yzvukespfxJB2FR3Wb/hknCWXb31Empm/wPuwnvqP0mZ75ymu0cOMvfsjs1Hpq
LGZjxw+RjJegf3XVlW65PF2yWcyAAfjyLKr4rHd2PAdErGBRqytSg/zk3ZVO92cCtFSHcJ9s3KNx
8L62jwjOH+HlhkxqbVxvKfO6sD9L2k21Zbp5rCquh+Ho5/aUPEdIXwJXL+61s7bpkeU7qC+3T9GS
F7+wOrsQhZS5nWJhNb3v71F2Jdn7OiLVAicivsB4T3fiXfgw2PHzuidaOMIWdX+eENR1rtt4oWG5
atvopSMouq2OrS11xmZM127KUhme7jBYax0OGCq5sy8LQ2HSWsFQOGpXH5Cp2niA6Ro4uuregwAu
3I4N6DbrTtCALnWaPcR/ulHee0m1FWt3o2b5a5rfJasR+HWlSqEpP01j0TOCsHnmJ/TWGq1w0DKn
/DIwDN0cBM/Wqk3GZF34Pm7ML/o+3A3H5nPxQ3pa+e7Tdbk87di2FMYvcISU7WdhOJzKnhKbUkbJ
SttHu+ItyUATdVtpJx61cCeu1f0WgI6XBqf7/SFcqAwgIqGEwakdoWwRI5X+PnKuDabn2Thpv26v
cPJ/1ws04GiEO0yCcPnSXt53Qe6W2PPLwhbD6LnzfkHB9y1a9cQLN3cCb/KscZKn0YLZHcolGsWV
6ebOcDCKbbPzjrA7T3Wv4OQe42Q7vuvUvovj7QUu7SjyQ6gS0Kzjn/NP2KijUrmCnFHQl/b6Jtj1
d+7W2FRbdZ/sPUf99xOE8Hh9sDfbUSmURNcMlcxBBP1R3ShHf29SGIpOIDsAZk0UWGsDFEtbe2Fz
dkXcYshdyMymNXa78pcc2RBc7LTn6JN/VO/Lg7vrPq8hthcC9mmhtM2giJyoNWbhGPDCLM0TMXNE
ze525jn9WjvKXfTGKO8hO2WfQrQgnMQp1jLy6c7NjuxElAaQikYTz+3MTyU1HD1x0WW8QMZPYz8h
GrVduZsuZX1ID6ujDtMHu7aHSCQBGWC7OWg80gbJFYJmssehrWzAx7AxNPsm+NslT4jAVkPd6S5c
2WTuZqIrgX16Xp2lc1InAQT8TnUWfDs+SXvBTnbR2YfBqi832kN0mjTCyk2+UTp7bVj7+sXhy4Lo
ZsaItAGqFn7dBycUNG6caqWeOmX9JQ2doXyu5bWvuODVL2zMrklcGWJoethAIkmhNk7n95FOvXbX
36HB6Ziv9Xv/fWg3yT7Y+/8aJKconFheVd3k77knMop+DLReTp1BMjb1mNqFtdbsWEiMUJOhSMUf
7OQVqU6pekJdxVnKy+EdLSjHWlxAeEwJEFZv4sIrxXgGIA6m/RF8mauY8jZ3cgcWkxqV/Cc6emee
qC/NVtpA/rgXPv17h6rQToSxkEBhUv+8PB1mq/oydyUBhq4f/KdpjKI+GhvlMG6KX9Eqw/eSn7mw
Nzsp9dA3CYTDCfV92kaWj/ZLuh+P+lO1Nw5JbhuxnW3l438Z4IBWEFiTodNMx6PPcoe4j7swM2Qq
O2OebFLJi4+p7+crseW1e8EKtw2e0ImccE7wZ3Qk6abf1k4jp1a3HXO//ZQpfhysPITXLz06fNIk
MAMHBbCA6RB9uNRFEVpRqimVU3qmvkuz6lH3mrNSqg/h0KyJD00++NJ/QbM0IQFJ2Ald5zGbVbmR
XupBBV9n4sF/l774mXusuuCzkiPhqq3pXyxsIqkitMiUakko5zcgsxgEEWrspVn6IPrCZ70bN7fP
/bXDmpijGFCc4I3s4vTvP+xfZgyGS8undDLd28qETafeECM7MdRD7CcTqVogbtUqWXGUCwkX09/T
XwxIoIUxf35UL+27VMl9np/wqdmZ37xH/0m5byI7hVRzq5/U1+QUfUpfoq/FHj3RYL9WDVjIfi5/
wuwi+G7pJoXLTxjO7X2zi2wvtfVdfR/dVZD1BQ/iSfW22SnelQdvv9r2uvZul9Zn770VIfxa6Fif
ght1A43j1oS72GAWNdivliGvTxLWoE6clMD43nPZG3RZ1dw1M58ypHkYt/pGqO3agbN4qx38OzNn
wOY/+O9LmzMPp/ttM2QKNifMSfbSHNq/vDewCtADXhvnu/YDkzGgOgq3E2jrLGwDkxmaalKiYmA9
ApODQVx50hkZk9t85Zn9Oxl46QXwaBPftqbD4AFZ+eWVKXgXI6Ofvtw5PumH/BQxk7EVVVjtyOJe
6nAjffPf3Z9on2W5/TrY7u72nV36mB9/wOzO6n0hFsp0cOsqt+U8tz1tpR6yUCa8XOMsqxmyWkG1
AxPywTyUnwqbKYJ0726DTXYvDvuekP8c+Lb7slbpuQ7SJsM66HH4zKE1n8X8zRBrXZxwaFQjt30l
22T6SzCsomyWjstHM7O7/z+kXVdv5Diz/UUClMOrQifbaufxzItgT1CkEpV//T304u52s4Xm592X
HWAHmGpSxWKxqs45se2MhtRifTru+vjG2Bkf6YMVGndkb6ZusyGA11oawsH1L7dy62N54OkDrAUY
dwgonvtO3E+dRGjMwp6MCtMYfg5OoA1tvtUBy33Bz34U5t2rDnNilbsk06SOlWVOEtAExjtQChN3
Vjb9+InZlv18k8wHlPC+zoRwvlYuowJqUHKIjrU2w3gbydImF+FEP7ESF0fxZGFciDH0PEbqkiZI
oqKt/JLvlpvmkAb1NzYpIR3UTRekz3TfIKT2u2rX3qL+8E1YvFsL5WC/UlliAAAJH1yJNfZ6K+cY
3b5VgztQ3UBNzIKee1hvRZ2d1eOBJBWUU3gtXpAkgPV07gmU2o7W4rhOq3rz/KsHR5HATVdX9I8Z
voFEbFrW7ZIloPUq99YmPei+eUTp7JNXUnQRC9ZkcWei1AdzVCUYG5wDrYIyf6tFBEiXD0+44sl6
uAMwOhWpxxYmdFSx2UQiGwv6HyZMmEtz/ogbAZmaBsFI5KXc1dAB7j3GDlw+2TtH54211addWQf9
xtkWgb74ycv1L7VyssHWAyFMsH/iTx7dk0jgrLXTNj7GUuzJUuLV8/N1Cyujo0jQFERklAvxGuOH
YGO9ywZFLWIAepywsFKwCoMdaOirp5wsYCRK3az7MNTaH+QhrOTlZqwdQba44iEQgQU6GIsBSPmz
GHaSpE7YgH6qM4ANTepWne4Ce+bOwlreZXqPlaIRjaIPSnnQtzsPzir4NmdSOVI4agACggzAMI6W
gi7AorqKLKJcWilvwRxEwED6oKIOzKfATtO1qRXhLP+VAZKgATfz1vR7P77/q68ydu6/qPswbAQG
TTAErCHj56JyXwxq0cqGFGKuDOJLi2eUbpa4oMj9UTHtCh9vz3ZbvNSZIKhcnkEYhr1P2QjUvNkI
zslHjCpD7lKnl0KT3BCoLE5ackjtZR/bs+uU4FStiFubhgBtt8JoYULqHgUuYHnAAc+fkFruVGNI
GikkbRos3fjc1O+JOm6cRdriYeLLGQQlcsMfU1H9cm3BeJACpMR410D0dr5gUlrgglrMKIyXeYdX
rKeCvlWXfpSO7aclqEQmbTvXxeb6eb180IG0CQz+eKcyrSseUlHrWppRqZJCSV188Lt6aR3fKjTe
x2nhAz65USoaXDd5eW6QCwMugpck+qrQlz1fKLRW5ziDeN5RkS1fmsrbbOkOgGlth6zbRq3ovr3M
3WAOrRO8wAFtxLP/3Nxo641VJWl7LKDTmMaFV6Z4YSRDoA7j7vrKLgMPTOHZhNMCnQ74z7kptZri
RO3G5jhIm6y/MezIH4Ez/LIRTDFgPATa8dhAvvc4ylncpdlQgw4t3juS6mtltIkzKjBzeVXgvEP9
l+0aA7ZxB39x2s4xi7I+VhkJNDMO1Kh7+PpKcNjgCtAgw5q4V0OX0XZZSFwfVeVtbEdfUp5N2ghm
T1a+CQ4LcAzAkoHmni/UKUvT90uuV8dac2O5dpVS2pTJJHgBrRwjfA+mmsKYTlBWPf/yjpnQMpGH
6jiPNqjzgTsHEUYq5e5cqluH/KkV4X1w6de2DN4y/AezOwwBz5lsophYEeIFWjpvC/GsmzQYduWH
9oBpEE97BVlE6UWPovRrJUKe22UbfhKYNWo3ii1FUVg4xB8wNN+D8y1a3kCEck/lyrdK5X6xrI0q
kla8/JLMMI4Xxgu0y/JWqdmVhMQmCuUSjUC1Bwq2c3VJxHG90iuDHQYJRLcZVwGPToojo5vAWhOF
td5OrtwZtgtpsaCcVN+I7cBOuyAelb2kOru47r0xcjYNIaBu7gSlg9UFw3mZRjooMflMd9btdFyi
JQqVuacuHXuMnnXZRxGBpOP6SVz1pRNLXMKrSV2SouAXhU0VvUHV9KZMQD8klYAhg1/m39gCLhpA
PqAG+eePNPWl2kdTFLZgu8twlTrLg6Q9W4lI6ecyguE7MpVeyEEBBSZzZ3JQCUSAdRhKZ9CZ0AUv
dQDAveurWftGmNxBDQlUqbhIuTRlKiiRR3OIQpsqu2Su7ubltqT1f7TCXSxLuiSoEMBKTtTGhUT5
Tm4swyv0QpD/iJbDOYINxC/qZjQKpdHyo6FyC5ippVbgb5cpAC4wRvIKugmWXTJ/PIkhpWVC/0CC
Gep039qKeElNStcuYwf8odF3DYwK/+IznRjkfGGcjEkZM2awilVfJrtsscFx0EyV4CJYef+wu9mx
ZZAUoTNkcUuLJxvkfXYehWTUNlkDGqZ+lDEbAhGy2Hio0+yxrKAlOHbpvl6mvdqYhzIbvpyI4EeA
mQnXHoq4F4KwjVHE6EgQeOVk+lXVxq6d2Nsp1QWjIavugtQRcEfW5bC5JGEaIcFTQZs0bGTpd0rN
Z00vnlPJ+I9muKuuNlRpKAnM9FqNJ2Sodw+DI/JJ0VrY35/4pJoD80D6BGsh02MOnYqxkO6oJkrf
1qISHo0oP4M29ZIw1enbtCeK5IRV/GAX74r057qnr97PmCPE4CJ6rjhknKs3eeE4lZIiL3DKHcjy
wxiQVy0vU7fos8rTl/LZSGSw1bSL7VUdaJ2v/4C1fTy1z6X3Sy7JEPzDx9KV7xnwTqP6bWm+3lpj
jcJ/FsmljiRtkVwvGTyiG9+kSUWJcgaPFG1udBN4VToJLq3L/O7MHg8AB+FiVtlDEYWlo9cuxQAZ
nhAQYJ2XV6iQ+pAH/aZPVf7ftlLjwr4Tx+DlKtnxKito0mD4fPyR0D74Tx/sE7t34vggmZDqqodH
NupzlmE2c3zShDS+axEfAlOoeSJ1Y6X089PVNFKHUQQb1JRjA93apQkmrcKDU3qRaD+5EK6mgpC/
dtCA+kYlCtUSzPBy5znHcIXR40EQts6LQn4tIi7VVZc4+fe5QJ8niVNBpIhtW+lPRrItVAz9hMl4
rDEbOIIr+PpnEq2HO9dSYiqdvGA98pTeJBLFDM6ivF+3wX7zeUESbn6yJv7sgmqILjVsaGPnZRZY
RdVdZLxMi7a7bmh1MZ/Xv2pCl4SfuNPJ1KiTZDkhwN8PdpzfJ9EsWIvIBPf91cWRFLzGnFBvfvbA
JhfR639bA+cAxVhS2rbYLKm9M8wHJfl9/d9f6arha5xsEvfFl94eohE9hJD8MR/k13qjfUyyW3yz
vBrsg3v1tj50L5LvPIu0hFa3Dswv4JjFA+hiSqJqRxVoUsMJJ7PdZZ11107Lv0g0wdj2twkuc8gJ
ZnhTquN0gjhtASO+0/ym/dfzBgWVNLwXFYiAoJx3HnSKfhpls7DtMFIrDOUute6DfN/2iz7tvlxz
Rq2b8X/i8S+D+Z5bDyiVHaeB1jbIIXtPIXQD7VR0QYVc5SsnFJJomPfDd8E0Hm+nHDAGbZu9Hcav
DGpSPeQARaC/EzAICHliChsgQBGEnpXZB8xVnVhlDnNyRbRVl0iqDKv6Nt2By1B2HeJmxV3+kkFo
9CXeagclqDbFA0rQ2vBAja1oonRFzOX8J3DHuZurvlFV/IToLtqqP/TD+Md5mvwJUonJRnmkd/Z9
vXPu4ns2lYx3a+RGG8Zf0nmyWwo5fJg1LlCCv58xMEPbErgNzrNon0lUNls7LJP2vq+1rTki9YgN
QZhEM2jVEOr+BloMTAzvfOdjA2X/iH1v/IyuOeRR2edBrYB5+hjnUwmwnQHZk16NNfkwDot5V89S
UeApBYG+QwEBzmLTTspAnhorUU38/zI2j5RAgqbsTYPcSuCNsj27w+SQbxVJ0u/iHoz7bjuDWcLH
L4Io0OyALdgF8ZxkBtQelK5wc9mcu9s0t+RoWxYDBNElKdVnD8rE7abUG6n0yg5qChtFzUY9yGrb
7jemXUDZiAxWQj0wLbTxQ1HpVMHFqRRBJ9OyU1wyaInmRxZU1DZOb0vxHyNDPaKdzZLsqFJUgH1b
cUy8VhuyajcahGq3GXpAzYbWijT+tAurdby6KwfpvrKNgmz0WjPIXQ2ZRECIdGpOm2WMdeXWMUrF
2MVD2hcext5HNZBq1ew8barp96ZSEygzQKJy9jBAqZo7SNDOzqYmRv49TUY5mLWx+ZiyJlK8zu71
aaNOsTVgKKqJs21t53O+U8ZikD0J8FLw0xuSqt53mCLammZaWk+mFEe/61nv452J/71AbXYen1Q1
lpU70nbE2QxkAm1ZXsvtBqoYQ3Rjk8wEWUmXdJ2vR4qk3hGnzFXXMcuq2jWJDkk2CVWb4aGshgSV
7tkADHmJZaeo/QXvOIO4Q1lU6qs6t5niFUTWei/roBTsdTTSl8dJL5cq0Gsw/vmLkVnDdpxjyHKC
ldaC6gu4LzHwr6dzWwUO3jHWRtaKYjmgDybVfluDJAnSHE6buGOh5/OmnouFgvWZWuw5ZaVFCH1s
LXFzA2SQewmJ0sfoZPXg4elV9G6XL9Lo1a0zDfhVaoNvujS1HihzjH84SuPc3M3A6zqHDHO7i9+M
cVYdqgRC2DflUKY5KNBj1fCNpLUBgumtFjHSoeCchq6SPbgQMtHnwLBI24ZGVOWKl7RVNm0H4IUe
wY3fqc9y2qZoFlrTIJsAdyhkKlypMpp834AgbwxKeDgKBwnYfw4lenLSFp9q6LfLUurk1lT65IPY
terc04Fq1XsStynU5ku7bQL0PJpyM5vD1O5Ih5cXei0RUd1BBln6RsknitZ5kmEKyWzb7gcQY/0I
JE9LgDMtNXA8F0SV26Cyi3jxzCrJ2iAbUa3cKkpUpkE1lZm6JZAsKDzVjotxkymIDfdLBUnX+8i2
IH1azIWnl/O43EMYuugfaJTI1T7T7fYPbhXkscmC3dzQNFMtP0nNVKTmsdLFZN1LXMeYIsT4rM0l
TeD7yzV5Nq2wCoY3inH1Tb1JGqZ1+0uOfbovD5UDTJ9oToiFSS5ewywYAG1Qt4PqgzMbI9VUy86y
QtupAVaKwck3EEiqyfFurK3XMapA6tAPm+sZ3MrYIswxhQqQDuHxwzN2a7HupCbN7VDaTRvzjxoo
N5imabbUA92Ix1irKRQ/5S6onlU/C4ptLhqrW7mozn4Bl0MWMZQL8jq2wwbKHzjL22SMA91ot9dX
KjLDXVNKqhpJZWGhhlH5Xem4yhT5ciEi311hzznfUO7dr4EgVO51ZseVD/Q9vqF3jv0geeZtetcG
GsAlDfhbnPv0T+Y5fhEs78Nde5c+0V0VXF/xysXMeNihyQXFKjQzuQftMDsdnaTMDtu4dF5pXC6/
9X4RNSNWrQCSZGNYUYHAE+e3RlJDE2SMrDCz5MOSlk+4xgRJ8sqQGY4kWt6oWqIvi9fYeYqBo1Ek
1mRbIdrN2+a1CqnXeLZPJAx8Ieq6mTs0YJESHcnVpZ1EAm4D56Y3Iq1HJHCUe0mGEtcoqpqvCGWc
BxtuZbhcDeQvMGH+GN4UkH/rL9K3anLte9NnrKb0mf7SN9aBDVBUfr1tbkTN57VzcRruuDxxQY27
sQb8AhtN/VIx37tiul9ASXzdGT+Lepfx7Z+wyj0/NGNBoxHUfmgGyl73rHqWS27sIPsBJKaHeenD
GNoVgOkYlfYhxLK135DEVc/JTXMUYzVFX5b9/clrIV3mGTcYfgxYSv1RfcXUkXt9vSILbNtPLPSK
mnRWjm2N7JtsQHW7FmnLs4N1saGo0iI8Iru7IMQ22kWSoWxihbHxVlrbjpG3K3f9IhpzWXUQHG+M
d0LMQOdHwOzaGqQKuMvQmjS/6fN7KR13iZQIotXqcjAKhdF51J6BoD3fMH2U1LrVFsSRJWyKn73z
J6reiuLj+mdZv91PzHDfRcKEZYc3txUme/SORmif3+aH9I68Ze/qhikf1+hJi7Bwq3f7iVEuRuJZ
M9Cpxdp0c94qs7NdBhWimhZSe5q5+lh8p9Ekok1j9ybvH6iOoC2LjjTK+NyFt5jWUOQTfFy3qo/c
GW610fnWpc0zMcqDWvev13d21Rz065loHGBb/KgEaU2piYvOCiUSQYdKK3/EyvzD6s2d1jsPqi5C
bq25JeaQ/t+ewwXnIcox/8HsQcv3Xo5AvAYByicjywTrWrUDCCOT8QL/Nz8LRLJ4UUcVEoJ93EPs
wpm1oK1My9PtXEQHuhIzUDQBwz3aVcC88SdNtTt76m3HDJ1Ucsvqj1V/nWgE73QTg6MYNYLGOl9x
xjtp1DVim6EGyuJhpnulJIJzvLqIExOcr5eZFk9tapghXA7vEujajKL+zdohBsgGIE+I2XwOwZ7H
CiMCxAidWCNk6GsduQB9IVvbbwNWTlHdLChfVAFeeG1ZYHnGowAtHTZvdG5SjSS7rHvNCAdQprtJ
Vde3mIQsBM62EigYig3jnwagAvjj3ErTN2Nv2aMRFi35oHT6jimPb3FUPCVO/oKCwR0B8ElQOltx
cBD6YMdAo4qwy5PPALGv9XhsG2GdvtvpvdI/DpkggVvdPMgDQGEJIAgUPM+XlS5xqzQ1NUJN7iHy
YaLlmzVURJO1asUGUpQR6oKPm/tEc63YlZXIWEgRdSAQkf4AbJ3/m90C2hB6YmBTx0j0+VLGLFZG
glpYSGT7WxRNN0TO7rKi+/prBSJebEYY6Dxm6NyMWWVFm8VEDyV60FOItOSFn+ajIElZ+/SnVrjF
QBFk0bISVqAR4gx/6vbVFM4gs13nriELwcZkHwQPTH78JElkOqQYbwszyHfjBYsBigyXgmFKuJBM
0edZ6y2fmeM2LkuyflnUWA+rZa+Pd42RHJfp0S5ul/muaF5wwHY9EVGZre7jyRq5fWyWqWyMOtFD
mu316WFpPlJdJF+zYgPBB7qVGONhYo9c/qzoeW7mPVXDqIpdAt/WX63q/fodfnmCIBzH3ljQdgN1
H49VmsskGmeSMOa3cW9F070CWb7rJi7ThE/GJIakxZQ4BnrPHVtOOzVvrLE9znkdjup0dGj6nBnZ
bZSkr0kTfb1BDefDoAuaupjMwwae26sK0x7RiWyPRo8h1A5lKFeONSuoAWraXF/apaeDj00FxzwI
SGTtYhBdKnJqa1HfHu0csuJGbG0TrcHCDPJRxfLzdWOXs9iMnYP1qlF3R3eSKzPYRjMX0ExtjjVE
I6r2lw12ZTmub6Vk8IsUN6LT+qhPfjlgsC3UTRCJwSYmiM53s4kyuRnbpj3iBZW+LpNsPcZ59L2U
J0UQZ1emlGAKN9JfctFQkTg3pThRV8jQTAdgr9tLHxBThlKe88B4t0H3LrC29ulOjXFeonVQVKuY
MWvOQjwN7yCY7kWNTd0x/frMJHgiUM0AXg7I/Is+HNDPutZVKp61eunH5CdYnD1NFbF2reRIMPMX
Ih4SFZj6Pt+/UektwB2bBpqm0FCkbqf6FuD4g4uGzIOMoVDVZUTC09fvlHO7bKtPHr6ZSjM1a2C3
QpVak77jUoBuyst171+pCJ1bYWHmxApRIiWuUlhZjiOEb5WdY7ndTZ+5BlRFZZTVaiA+htEV9Z0/
u5fn19m5YS6VaewmbeUFhlnqaWyKTQxlBwpYHrivt/1OhHNeichnX5E75maNXkUf1c2R4ZTivnHn
9kmwlZc559mK+MEhNqM1muhkAEo2qH73PG4bMNktlmvfdoG6Uf32oX3JXpTfYvL5C9MYf4Wyko5R
W7yuLs54rgBSKWtZdYzqdJeZw741QTJud0GkN141oLvViLhpL65RjB0iquAJhAgNMAnnOItOE0Wt
MAYvx3dl/KM1KrfuBROWlyhOzgjnJIXS0r4noL6B/G0FEqyAvHZAUnalOzw1HvGUx4VBOcEgbu0z
N4ruFA87fzfeCNviLCs4c1ful3D+U5oaeH8ZCQ8NknsaTvs8WL7l28mbApC2yDdfpmw5s6fx2V4M
jHVv5bBXGK3rqA9a+nWkMzPBiE0A/MfsFJ8ILQ2NRjDigwrrNgPhju5BK+M3Gmv5NrodWlfdRDe6
7DYfIuXCS5j8p2E8YBgrDcpu3CUBZg5pQqcCBGd+85r90nzlJt4174tfbgCQhbpnbQJoPe8IsG4+
I3MSHNRV1wVEBOU+RmHI40RSayo60NWA7gfU/9BV7sP+B0RYsk/bg3JnfDLSi4rglxGPLfvELHfn
a3GkKWnllICAyp7qmZ7zEd073uTZ7vjcwb7g6XORIcIeUk82EscqmzyKUCUkSQt7Lo+LFWHoqsTj
h2hP/TgrQaRF2ywvhPUElp/zp4QZZG8hmYFwzm+TqkO7LVrwZZ0nBUOoGejOhps6qF+rX9rvVEwb
tRL3wOQGcCvSCsu8GJEhYFsBHzHEjvTtHGCSoXSXj6jzo2clxAQlahjEzw7zt/6bAyUrx7/uRxdX
Cvb31Dj3PauyWhTSDeWxxOWVIsxnohRg1QKj4GIkLwzafb6dZqovaOk14G3SzdtyyH0HIfD6Ita8
ErOY+PcxPw7ZQT6vN3LLGBdHI6Ck6l9ZYmNCg5beLgGDdP8PgqnscHMuggcR0PBopkF+kH+QUzvJ
zNFWCLCtspfviiOTZbG2oBraiqjwLpJRG3gDlGRAmgZyEyhXnW+fVU9SCq5ecmxtKazrbfxLw/TK
ZEWCg3Y5MwVDkDfC9Q+3h4YOuzxOkqg01xoJdCbkGL/rByCWlg2Iqe5mLwe1SeL/BAV3a3vNXnnX
oaImavteqvlx1jk/VJYJNMElrPf5IX+t9ySI9vpzObv2sTBdzcvc3BeS1Ky45tmSWYw9WXJZpyRl
OrBgNsgiV363fxcgAakDDDlMgRZghiM7iIyKbHLRJVazbpTYNtP429DeVnMkeJWtOQzUEFGjRonF
xLDX+aL0FmTL3WgWx6WjW9AouqXWupIxPA3N4/Vjt3IFMd3Fvy1xHoMbSFtaHZZGOr8qFE07o/Mq
Q+SYIjOca8Q5zXvwHRcgFcmLgywFqgelmztzXzkuAMDGH5n65UMplGJe+1Kny+O8QxmcCQRGFpY3
okwJRqxKFgyVXj7L4PWnJjhnsDKDQpEXO4jX0fRmHhS/e6J3HWY7ttJdvmw0vFyiQFS9vqS5+zTr
INlGHQ7FHXbpnvj9UqaWWkhGgRsHw1y/GWO7Dk5c7V29ERHBrm/iP6a45FfRKLCCBVZY0V9GdB9n
36/74Foehi38xwB3vcjmlGBoDgbyPybuT/V93JZP2RP6n03ltbve17z4p3ojfSd+/7/oEa1GrpMf
wNewNJ2kmbHATdQHhQZL6xMETClo/GX0c7r7pA8Vsnutn4m/V83fCjEqZ/miYdUo1vta2t+ORvuc
j/nH9d29fFmfe8rnxMKJp3SlOdiJ8ekp2saqfd30Fpfltxg28z2pcc1d90JsVxQlRevjQguSiVq3
G2yqJgNop5HpzzxmN4sjqqxfFpbYAjGpgnIgRC4VnvOOdvJYRA4W2G3k1mWiSt1OmtxPPe7NeCMi
uFk9DifmuAMPncixx3VeHB30JrzEaWwXgrmJd/2ziaxw55vOCabHWngHaK7cbKkwXirSQRaZ4M41
ZjYHDFnDREIsX64HF2nSly8ypnL6mWBpTCydW4VVm1YqZ1p+7NBbra0++1mM3WZRSR5ifkRUIrv0
OHAgAIFoOqBxcNAWPY+JgMLaja13+dEo25eiiF5AhfROFfJ6/dN8VtrOU8czOzz3UB03Ul/EfY43
uLZpqLvsjZ3yLcIr40f/4mwUSFL9db6cLfn1MoQEZF224jX6ThSaV3yf/RQHzs9ANBcqF3GtdjGA
M9hgf/AZmU/lOY+6DyGszXwj4ii6dBhYgUgJmJ3QzL4gKgFa27RTQ86OktQ9taS770zqX9/btU+I
+TYgCcEDaKIXfP4JoyidDXPqMrxlqKfWjygnu132+78Z4U7woFpz7uR9dmzz2kuSwe20eZNqIoT7
2loYITXeTaD+vGj5TYXVLE6ppOAE+piTh7xFIi4c5lnJP9CCRZaIWTowbV9MDamLLWMkWZLC1p9+
Ssecugm4tm1o3bWFmzw20NEWc8NeQiPAt3RilZcf6ayUAN8CqzSY/PI7eYx3jNLwITs6jy7EvXpX
/W7v+w3TgyQgjEsgSWBpbl66o4TXnIhbcaVAd/57uCcW6bPONKIIog/baAZjM9l+mARgFesm2lte
tW+BYHK2WsByiSJIn9o73caAoWhER/Q1+MxdK6siU9jXYGlZvXFAj+THL9/SvbTttknuQlhQWBK8
LD6cr527aCEtX5VxD5vgmtnBovIRgyk02UmPPyfIjGrBAnLSt9wHMUcCHIIgxF/KF3CuwKLGSX7R
YL4TxPWfS+7ppqAg0jR/t0/TjlXQwIuozC7d979o7Rq/262QOZAFdS4Yn3kiFzE66qix6Xx+eW2T
Y9L5R/OCzLF/gYSRpx3G22Rn74oDOUp7ZQhEm7+Su55vPhdLIr2swKaG1c+euSUmngA/VA9D7Ruz
9OZhZ4AevXXrB4wjyjvAhP8HEmr2eS82ANQW4LYAs9GFTIM91ODd7bAB0d2M2Zk0IHeQq7mb/cyV
b/qd8JmvCuxxKzZaOqDIAXvg94t3xYZs65sSqhQAg0FBN5yFxbyVawdoOkhQgKoZ5DM8H5iR9MA8
zuwLj/SVRj/MyfAxr+PTASzA9kOWfmjym44RUwbGUKF2aWyMPn++fmdc/gjopqOMiUkhTPHgp5x7
eTGaZk7HTgrVcsmBeDGhbBaJEphVIxojdsN83+XAC+jBolSNainUygKcGygQkRqYjX+xkhMjXE6m
jVWv9B1WYjTfQS/iRoWIbmV1GcAK4spbU2Yzado6RMIykCAfSNYHFKu5vgjmZOdOD0EL5AegigIh
1YXuNab6hnqIZTAOKNmvvJRuMPS811KA8Oz653VTl9c4M4XehILdwCAFF2Cg1aTV9TiCEgeqO8Nr
WW91TdBfWlsNCoQMKsKmnfgKuUmqPpINEHgY8+Rm0U87njFTk7uTLcr52cfl9+3UEnd4+7jsbJOA
VIDEkjclk5eOjovZAA8jAL1oWSt+gMKShtkTSCqi+M89MHKVkgSq66CQGZunJJ6/A5EvSrLWFqRD
OY81F2CJRxK0VJokoLRgw1Kbh9Swk0OVL8Mjmg4dqCab1l+UeBIgb9cW5iAmselpdBz5wTQJ8xjg
dAEVBPBf8cZ0qgxqPJEoqVkp54JBDhp2YJCDW4BU6DzmUFDi1oMMuD+jxLbfl129UxZwcE+e4hke
KpystpR5QFlRjNQLA/2aV6KQjKkQxpWm83GXlnGXFyPw0uqW1ZO7PZMG/EuSVge163bcqztJXNG9
vM+w6hOzbPNP8olIrsk4Kgtb9YQnTePFhi8BtIT+6hbSi869KGlbc6FTg9wBN62pHbtOxjqn91hj
94cJkcce8HAJmNTh6+EXZ8EywAGug+2LH4MhS5PXjg4OcDOf1L1qT2RX63QJrgetFQ/FRQkCKnTh
wYzK91Ql6IhQwBUwvF1IT5aeHQstFZTtVuLimQnuO8VVC60ipbDCQjM9jAIAunjbTdvr61gpzaGt
ryO9gTaWbF1c/rZGzKUdYEXfykEr+WUDBl5AhfRPDRgHpJFgOgKoUmR3xSkQtfDY/WTLReQ/98LO
rIB/bGOGboEGzJu9eFntstaCvF8OxqGPXO29gtjiePPl0SWIlltg9wJFIUTHHJ5ssezGrKyyyAxV
qff17Ked/MBOu9HwS7C1l+8GGALpJ8gDGHUu39UbUpCVpZixx9Z2+/mF/FAkcKwS13hUn7pA8ZRg
ujOqx1q9sZUgNbbVt+s/4NJHGR0wurPomoLxwWaB4OSgZ1mj56qkAl6PmQpFeZdqwYj35TeE2BUI
ZBndMdoo/Egd4F606wYA2UfZeEt60+vqNDAz6JY41btRVvvr61lpYaIM8znnz0i2IRt3vqBllpOm
SzQrVDLrwcQwGIkcd4HgdW2ZHgZqXcMEZyJ9LTGPlo4GUOw3kSaCu67sKqo0mBND/gUuQV5uxFRG
YOdroHsgHLlXiwGvEOXLyRcrN/1jgvtweZooPWmwzko5qhDfyPTCnSU88+pSwKS5Urw+N8UFGXMi
po58Fau5WzbmQfPrY/yAl8Ce+v2teqvv6rsoFN18lwcDRhGZMRiCi++CI5tIaVaOLbFCVR7a0EqH
8mZMpgqxh45uVFvldspmEF2ZRES4c3nlftKfoOUHWga8eLirqMt1KbXnxAIoQU1/l6hmvi8wFQBF
33llU4MGWeCza+6COINlMvZxja+Z1marLNHYWqF8SHc0edKoN9w0/hCgbES3xUMWe3XlCUdf2HPp
PA/FQv8xy5dQbSI1pFxgNtvnpstY8U1/3NTvzoGpdQqLBOzkXTPHncymqgCWSGEO3Ikfbfmr6tHz
L9v7TjJ9JWvdEuw2znggUeF3syVw4hV3gj41rmLWp0Mg4oxXpYyiUIOPmpQVlAYw2DR+n1viNWUd
u7Ra/MLKvnz9w3tOTLLtPwmtDEroLHZqhXOu+7oBco787brjXN7+zAIghPiKeITxY3f2kGVUrnB5
1EnsJelRiY+pWghypfWd+8cI+/uTZUjgjzDiCPipoX1rVd2LxueefI/0xKXTPem/rCjOhC5P1sT1
DxTQd9kSZWsa8HZIRtcyvyWZ7l/fuZVbiU1bo0WBUUjN5B971WRog1aasKL1izfk2m+nxcCQQnso
01bFC4moQCx69VuBug7MMRDTvEgGTfCXRz2kGlBA+QHalr05DhuHNgKfW4ldWJf1Ke8G/kd+mq4t
M5LE4N0MG+ebRR8k2ziYbenRRtQaW/UKRiHO2CaBYuU+05A5GO6CLmLYWjl6VqObm9L3GFMSUnOP
i32KtY9/8cX+McgHKz0vSZqA9zgs6u9TYvlEUVrwtOi3Vb1sMfm2vW5uJSSDsO7v9Vl8vCBLIjky
Uk/VGIOoMR6V6MvIBubpmPeHsCIj+Of7cobe9KDoAKZPzuWnXDPcGlzzBkhpsnYWuPuqW4BLQAYh
hWHA1vkZ7miWZlYDU1rb79oIqM7G2cTtIW6+nk5+luig9Q724guhiQKc6zbNJwSLVHdLCycq/lcW
HAxWodQAA+xkn4SjSOnrmqa9GQJt7k32ExDAguv4kj4AH4YJ/OkWyPGRu7KjfGJCNmOpUKMBrrav
HseguokR63ZMnkr1Eo/egVSHNTQsCL33b9YWkTDdiN7DK/7HggV08dBdw6uLO1/RRKdUHhRwnsaY
wMhekbkL4jrbKO46BhkpmmJMdMCAc5yvskybQemNRgvbAnzMKd5RZpBprZdbEBbM368fpzVjkEXE
SwOvKtQKubsQT5xBTatCC+s5JceunsfKzedODcfRboMizeonbTLmUbDGFb8HnzdkIdHOhMvwKgdV
WUomSWw1BEDdI+nPxNRdkj050uv15a18rVM7/LR/Fal5GUmGGsal5pLi1iJCrZ3L+wMT/f9H2nXt
SK4ryS8SIFH+VVLZ7lJ7Ny9C9xjKe//1Gxzs2VNFCcXte4GZpwYqRTKZTBuBABxBPErMi5slN3aM
xF2AOAqtkv0hfxrfjPvpPjrEvgoCaNqC8cQROeErkb+uMyMFRQF47WLQq5u0MkUmHr4wHP/hEWOz
6HECbegm96v78CH+LZS41BQUUaDw8PyRnlnQHGDMEPFU8RdKYN7WB7JBwutmvqn34NW9jR+NbbqZ
boJH4QjKqlwk+WxkoTDao7O/n136Og1SZBuR44CXCKb612D6ypL2Ns6NU9jXf2wbXFihlu6HtnfS
4bNIKrfLB5AQJm3ozGC/cTCm5lK5FZjulXMHdAOMACaXWWcNU/Gz75JIWswGOor9uqqcOaq8tFCd
2Pi+NcCk5ZkYbvlSNlUJseEfV5Vx2+sW/K5k1jdFVz5285huGyC1XL8zy7upI6OEpAAoqjBSxdsf
JODCqm8UzU80sMOa2zyOt7UmOWX067qgpauCggFB36/F0BNB23q5g7FWSh0YPzU/m8J7pVLQBpX5
YfBU0PxGrmK3NieB2WGm89K0YjgSM8bQYwXokPyZWcUUhWNSET+T6oOmzT8V6IdrlfSxaaw9oOvA
9wRQPCcm+cv1tS4ndbFOXFdErujfNlEtu1zsPKTRTCZJQWHJBvEeUfadmp/mYv7qkuYjTsttO0Z7
a4oeh3JuBEe6uu4z4Zyb0dXImRVjTPyil16IAqqiIUHLQSxFTlvnoPDRP6ihbCOGeidYN/vpxZaD
fgUmErCfwDW6XHfSxpMxzxZweDubuHZcPxjS9Jlh+p5WxaM6x/dFGh6tUNsBweNBg9vlBAmQ7ca+
ehJ8yvIxgOeAKRpkLuDcLSCPdb1TjTBWFeTOJ3fasE4QCs7s1oE35Fp7wA3tBRLXFn8ukVu8OcR9
NqeQCPQ68y5L9d8VGCScHkQkrjzUgKRPiVdGZebkPQzV1EeyO7Zqv4mz+k+eSKLDYFOk/GGw5Dp4
hRSEBvy8UpH1ElEKTQGlkXYftlOwm+Nq8gIphalUjN8AfkQeMJ6B/qqnB4DtiYLIpW3BESB9a4Fk
BnP+fOZ9gsNL5GxWfEmWcO/APSZr+zm4baXf17eemcXlSv8VxHThzDo3SIzlcjnirLPsq5f7vRqh
zyN5kNMfYSuqRa0qFpx3PIyoXiD7dylMGhQrn7AyeBnTHbjWbmgXHq6vZ/nasPGIf0Vwr00cwZzN
XUT8aHwhVu3URuBqg7K9LmV1186ksL+f7VqqASw3GUPiqyjjJ1PvQHlvVaBNTuhAp6J8nmhNXAKj
TkytmlO2pom4KjU9S3/txPQxq0rP7jvq4UiJ8AR4WRgDjaM0FOBOZ7eEJD5aIbYV7LQ7q5OFbPd8
HOx0U9XT+zijE/76lq7qBtB0kGxHXLSYf0YWT69TKVD8ubQ+QQa9RUr+7bqI1UsFfA6Mj6F0hmt9
eWpJWuhTB6pbn/SfFhwEaR5dgmkq7f66nFXtOJPDWTMAqKJbGkGs3xil5BR18ZJ13VMWKs8ZrU9t
HggqFEv/ADp/Jo97MpW61pBnh7WCB3KPQKVzQLT1q4gYaVRlvsrSmLlF921QGjzUJkIvtHCi9gJ9
udzNeDIHozTxYNFe31SafoOMt+kklXxU5/J3FI+5U6pENCjB1rKwV2dSuaCvaJsMbwTOUJ+sx65N
7ok6+OrYfRaKRh056I6JNVVuZLfHrKMDu5jbsdO/jX7GvDGEtSysADoOYQ/amQEA2Zsd0JzgtZ6H
Q1SMh0Ii94lqPV/XpLVLcS6G/f1MTARoD6ue8C7meXWwquQ5Qs1B4POsy4Afi9MEDDiPwhP0VZ5Q
CTsaARh5sNJjPtP368tY6W9j2/WvDO7UpohEWcHWEWq15dFAOam0341AZHbMHHcEvWdAK9ZH6phq
sQlJ4o169YOmfeLSqPso0uRLnkGHqQPkBPncoy13xz4rRzcZUxFWzIq11eHQo6IJRCLkmrjbNNjm
2FZhKfsa0L0Ulf6ZFHuLCHJ/fU9WjNGFGE6Dhk7OpSFsZR8t2W45GF/1qGIPRkUH4L/59W1h5/vP
W75Yi6zUCHHGFGXvKDOdytiXXeFW9n/yxLNhWZTZ0X+9mJmNZTkhvTYpPrhuj3KPmY05VV6ur2bl
hFADQa8ioAfR2PIXU/LsVphD1EkV81lsUMLQtDBcOQEOQqdKv64LWjPk54I4EwcIDjmcGkXxexgQ
G5QwshluWttXhkcgBnj/nTDujsyY7Sz7Ei6f2Ydg6qxdtfkESLanmad5ElzI1YWhz4llPuBj8iCA
pmKHSg9eDj+KM3jSdnxb5+EGgfnsSckEc56J4pt1iaaFqE7DOCIfUdp2aQwygV405vxZN+b9PCbH
eGg9vQ5SoFznoprkyv1CWv9fgeyDzpRkol3bzOqgYFRWdUeJoPj6mCFYDsNAcHBMC/gniT2DAG4B
Rtti5jgK5QhlekjS6vSEOYt9BOgWakUH8N7dRp25a0r747qurItkB6cgN4hI/XJxco4AJERJ3p9H
E4DCANNyyBQ8gmXlkw5t4IQENAeAVX+9LnZ1T7HAf8Ryjk2Y60olFxBrBvQnugxvEyP9GUjmvtC6
x+uiVvUF9gOovmi5WNAHzGM/T3bYKn6MPi5HisdtOuE5r4dkchJJuutNQ4S6u7q6M5HcBWwSNdVa
vcalILPqmFJwK4/xcwAmmRaw7teXt2rCAHmFHAteGXR7XB5g0GRmE9eN4mfV5Cjmc1r+bnPBFq6v
518Z3A3A1K8kDTbWU7DidNnPr3Vvv0mZehq6eHT+uwVxpnIcm6aKwYngZ626sUC9K1fPiiI6ItG2
cUcEuoXYqkssaZLgbd0Y9l3af7uLluXZQEqB3ht0BfMDlZU2lJIBngm/DyevKdtns49+FkqNudgs
FnSArik5eyNZg+ZKTT/XyFzEWg4lR7GJqqmnkV8daGW6GYg+VGAz1vbuXBi5VLlEnoDnPpSK30aT
gf7g/rc2Ns+gahCo3boceJIMuwfJSu6MLAxegb4yUvwg0e+NKb2ThvYWuEyCSGBVDDJU8NTgoy3K
0aBhMKdUxt6NHWYaSTceQBziyyUcge9rtq0CKQuU8CuF4sqox74G6YQ/YfLblj4w5uUx3pDrUlYu
K5rQbR2twMCSQKHk8nSAuVgNuESyH0WoeCv1u90Nt12uPIOH+XBd1MrOXXieLCA4fxnLJOn7sJZR
4oRprY3o1E31Y1qWz9flrHSyAcUL7KKID9HmhaO6FBS0XRRqbSUj3jZOli1tbLO9j+ra3NKgOLZa
sYsUCTQG6JGQJuMjHEzDwZEedDsVNM+sLvnsSzjrVPWkLuSxkP0y+Nmm7wq64kFRK1CU1SM8E8Ip
PqlsqVfkXPY75aE3Txqi4Vl/H0MRlK5gMXzvr9Z1WImNxbT9uzpNzjh9dgikBIcnWA3futpM6TSk
CVZDdhrgCBRU3b1k2Ix7erIxFgR8h9CZyiODotn8l6LJpd6kkl2oAUpoAOMegcP1nO2zh+gYeCCx
/zljpuGRUUUZCGIE5nhlCO1CYTUuJqvCqpPUEGsGQNd2wPR+tiMxaKLqO8Z40W11CN9nd1a5wbIV
QdaIXTvOjTy/LRp3LSO7/F/hs36bkbdEiAeyUgu9XB5TrLOLbzeFWaGNTEa7XH2QHFP2upN1aDdD
5IBiuH7InvLfojaAv479tWUxPTsT2gB/Vx9t7Gm77TDlOXv1E/oP27c+cKND+Mj4C+KH+KWwtte1
aG070boOS4qeEVayv5TbE20IQLQEgxrY1JlCpQEHdf51XcjqlrJg1wA0DxBWeLyhEHUiBXWoGZDT
neVm8p7uwaaMvnJDgrZspGO6oU8iTVkxAKbCZjmAiY/nj2+tILXWKjrmU3wEW248YM5AAiQfEZmA
FQtwLuZvpe7s5JBwtookymZf0X7VqIDpNcAsjAA0m/nu+jauLghvLNAc4A2hbeTyrOgQh3KYhbM/
q+pdAoomqkAhm0ARyFk7LhNPOeabMbpmQCsuBRnDUMt2TidfSV3YsgwzljFGYRovI17qy17tRuJp
XmY1Lm+ACRglNBQBHoqRwHBC60yZ5abGcanB7ClDsy3l2Z0JmMemYKvQ8jUaX60puysqoIuFsdPk
gzfYIkKWlcLq5Wdwb2DfSaApS3CcoZ15QWR5ea4eierbYNuV0R2sK3e5bmwtdNFcP90VE3ApmXsY
U0rtJNexAWRnOtGjuY3vh11wKG8Mp/2T+9YWOceTCCJzxZhfSOVjZCNpSawNkKrf4RWx/mT7JHGM
2Mm/7JfQb4/0WQOiQgJUKVeJHfPX9UUvVfpSOhcqo61U78oaux01rddQzSMhgPhCe/99MUjgIBWG
pmBzCf4nlY1tGcnkD+Uv2+wcI32h+um/k8E9TBZKTUgKQYZtvBRw03RQpX0fFAKtcJhkAjQciNUX
cOBVrfbo4ykn3wrKfT2BJr6PBFWStRM5F8GdyGiE4Ry0+eRnKsxzWjtKG3mS9nB9s5bPzuVCON8F
T1Gu6Q2kSHGOabOy36c9xu2uC2EWg7co50vh/BRlMEar6ovJ71Hz0GJ102aVY1XPQz1tlE5UIFi+
A1gSoFGBTwV0exiwS6OZZO0c5irOXw9f2vYUWeG+00xPT35eX9Xq1p3J4bYO8F7prGFQwU/KxDP1
1LViIjBFKzqAxxq8V0Ccx3vDl9UNu4/nCJEAOIVCpycvWdhh+Pv5+jpWhBAYeyTm0M2B6hBn7mod
VADJWAx+V78GNvQsep80QZZiVQbmSpAYA07fYqoyiWsANkpG78/VR9MWjtG+jZHAIV05d4JhAxs5
YozN2fyrPNdWjjK+3Psd6LXNP1rwWwN0snhCdWUtKq68ibovnkmkDC71a5yrSJtMq0ckf+yT55ac
Ikng2a+olgo3ENgmwCdH+zr3BLcKkarWbrCUJnSyBk8vFQFIrYpAmAuUd7SCLdAt65YURmxHvW/r
v8JxdFuiO9/WKxUK9Y8Evogjy5OkS2Hc+2aeubak3obqjV2ILPHaaQDz0UIuQkUnFu9cTlNTznms
dGCb+TS6uxSYtrGoespOlLNf6OPGZCmK7ZiP4o9Dz4xiTunQ+Xn3rqANtPtB6Gfa1q7sNIYXKu/f
3zjAzMg6ARQQa0i+VLAMVXcSyGPnh3R2GCVQSfC/swTnwxwoblWs75MAeJ+BiPGD6hrYHmaw6vY+
UwQnAr+rg17yu0iWjjryls4sKxlq0UTE1LJyT1GABoAAwzvCxBk70TM/nZikg+G0Oz9IU3/oUm8m
QKWpfirRJFjhyrsDY8A6kZHcQ4Mg50I2dpCNZolzw9zGXZCXwKeWMtBB6sUNQssbTNGLaKNXbhU6
H9H3SNDgDXXk1iYNldanzdQBBKK7qWbzHfGk4NlZUXg2fAT8T9ZohdjgcvuCYgYMiNV0forhQ3C4
OFnVeLIp8r9XteNMDLcSTH6QJO3qzqdafMQ80E0z99NWiueNYuQjhoSi3xihe7yu+X9ji4VOnkll
unOmG7mMV9WKu87PZrm03FjO1PiHoTbWGyUB+QKweqAdbaBrxIcOTU3KrpTyQncBOdXb3hwHs7yL
1NBKMJkJmiO3H9N03AAiCUBsamLG1kOaKsKLtKbQKOzCUgPPG3Pn3H2laqbVahd1vlXWW1P+TKv7
MSpcQLi417dn7Uw0xO2su34FWK43gQWD2lPro5/DtWR0ybR3ZfA2jboTzg/V8Ou6uBWcNQhj8IKY
k8bt0bmFddncxZHVtAhJkhlMquk22SkPUgh8pcwTR55/axXc6QOXHFiCYKxVFcjmTj+pptyWYtVX
QYcQ7ee9rGxJBNLKzeynr9Vh3Mk3zZdR7dQD9F42XfU5kx1pe33ZK8d58RWcDmoBgCNzPVRByXZf
vALwttJCV+Dcr1gmA88JLAXQdQA2wV3iYmzUqKwDgnH32nTQsXHbtdupQAcUgGnuyjISOBQryKkA
ljsTyG1tZPR9ZFU2QS6tPcgnNlUwurPbPtY7EfL5ioGC6dMBW4D+ebSk8qKUcuzmAWsDVoLqpFN5
IuB3dhJNBPK5sokXgriDkuR6kLMAgkY5zL0UO+l2oHFpJPWunouvMid/rmvGSj7GvJDI+WUg8E4x
1PV3F5tPoCP0TxE2Mn0b3cELwERS4laIwLbWbOKFUO4V06PQylXwSvrKzzlyVA+ArR8SOo/Qb+yW
FTBRQBRuOiXYZNQ79eP6ilcsDoB54Iwg+oCTxY9mz1plJ0GGeR4Zk5M0RF+v9JaOwHy0ADBfAZJF
0jbXJa7cvovnjdvirEA7Ri61na/DimvJ78ms3LQAhpyw/rH6Vp+9Ndy+AovAqGbSd35P8kMZ0Zs0
FjnZK1dBUxH0gOQIXtbCj7fVypjyMen8cm5Po5pvMwNAgHolqvmtbdq5HG4pSZTm8kRzuFTTwW4f
kuwr0H43ACi4fjZrO3Yuho987BQJXjnt/DnVd3ZSPElUEQSKqyuB64ROCrwEixnNoFANtNTHnd+G
j7SmSPR37piFrqS9XV/L6tHgZOCJoh10AXUS2SMQRGUIyosfVsFQKyJX6grBjq1Iubg/bLln/sys
dpkNTHOYXV3aGm1w1IxdHYpI1dZuKSCx2YuJ6gFKl5dSUOwdkkTB+As1aeSMY35M6pS6qSTtQVN2
pwQTqmEiX21taWdC+bIeolILCHUQagfRMxhu9pad+ZZwonAFDwovCR4vUAQr6EDhAZmUfIpoqVHi
h7f0tcEMz725zTaxF3jGId+Px9DvX8M98uFHMRrUijaifQitAQwDDfg03PFlmR4aXY++eSMCUUKX
y54yal4shY99m4hmJ9dWCuwSNJsx3cdALNvxM2UZKR0r2qDnjJEyMTxdM3azwm2/dOqQAz1EyACz
jH8AKvS9ej9+m/8PoDHINwCED9RoGOzhTG9Z51rSFRRdl+RYGqPTTtVGl0QoDSt6cyGFs1UYG0qU
lkiyP6KRzsx+aGa+mWMRa7xICnclgskesplJKcPHCbRkodw5c/B63YawDeH8VVsFaCGSAqjPIAFx
eWAlmDakspZln2YY/aIgNKx8OYt9S/lCS9r+urAVXQTXIPrmcRkYwzh/OpZURGyK0yezdLSmZ7zM
nmRP2858/r4gBMSYxYYKoIeE2zq7NtQs0nvZR9PqE3IUTgN8vjIwN9QQGPu1Q0LQhKQjEhEocHFe
cGTHQH3SY0iimKVNMAfjDEH1aFe1iD9x5eUCtIyBfBr4OxFecGuiSoRaRp+yNd2R5i7RRMVH9gO8
KqBlGb+MtnGGCX2pCrJGk7ZN9RkzDfmpgzfhGAXdUqL+MjtyD9YfCV1S1vtkkW+3ilhYFcwG4KTQ
mMe3w6d2WNelEcp+Ao7VRjZLpy9VhBJURNS+gvJ7KYnfQ62Playhsl/80Y7TRvWSDcMka7bkJ71H
LRKED6JQbHlsEKkj1EX+28JLTS53tZfVPKmKafb7OXB060YXhRAiAdwNznMrn6WRzNBAeVcX4+gA
8khEiL1Uc6wClSJcTqCVL8bI+hRDIIM1oP5dWZ5tvJaacm9OmiDEW5UCtHnmblogZOQ0MDYLExgG
1exbbbFRMuNnVdcvVVUJsuwrSQGsBjE6xg1Qz0eS8vJMVBJm1twW0HQ27qCZabSZJ1pvSdPJp7iw
nk1SNyclG8dtU9N5FyijtK0mhPLFFMYP37RVuG5oZtBgQ1BPlPnsL0UCs1Ammd7Zg+J09muLccfO
aTrRopkeXFxvyEEeBNEsOixRROAyIQmgpufBrCnA79tb7bW9K1xGPdJvQurMJ0kY9C0OE+B0SPEA
fYCBAeAOXG5yaNlshhpD+fNcv2hS7qvF8F5HikBnlrElCj+M69WCdwVCCR7QKAuGue/shqFdJn7l
17/QMzjsBvCQl5viML4ixxTf0Pf8JOxdWjxnqDlg4ALYW4CyZbi/lytUula3x1Q2/OhVeqoP6i1o
vB6C5xmcgrHfHYKb8Ni8yYK0yzKAZ5UONMwSGTiUyJ5yL47V2QmUsLD8ZkDwqsgf+YgsY66dwhKD
w/Gw1XP0Uuftr3YEt2gZb8fqjyT3aH2QN9c1d3nCrKTHapSIDMHEza3fzsOyIHgS/JbcDtPHaH7M
k6hJc2HdYGzOZXCrxcDEqE3VBHjqsQXe7aOUfz8ixJsno46PiX+sgt/PytZHtU8kNKgMceAhdgME
fqL/+eZWgQodPg/AWFF7WUbRZZyEnVLCsk3Fa1uD8jLHwOC3w0ELugiqPhSS4F3xEyao9TVDPmiT
P6XBaZikPwCM9pSgfL++lKXHCDEMuhmdQ4xJnLvXzdgnphVO6H+op2ejllOPDHSXVilmSqiFLA6Q
WK9LXOgAAphzidyzEAUpePKifvLzqmIZKuVlLLuv78tg2D3AwQLA68IH0ZssiCuKMvXQwgxjavU3
yLF/XpexkhwGmM3fvjVW7luUjaIao5Eg9B78amPsmk3vWUdNdxow+rh0Mw1O9bsF8Hx2GA1H382b
tPekgwggdRlow3LgsuIx0PQlqF0clEnaSxLITTCo8D4qcu/0Q6KgUVj/0SpTdeqMLEaDqyya8F85
RZR7kCiGq8wIxznfqyrAUlPoUE8lTwev0rJhn4VZIOicWXHxkETAfAdac8CvhcHqS6NsVqZdRZHU
+umtfTd65Ue0Qaln027GT/1I3QRI/qIBvIUdxCMH3FDYYw2icbsvRVI5w7+MtLBRmdugwjQ9m+br
dd1ZlwGcLFgqBDX85TbSGHO48dz6iWw5qp7uUYJ0AO8jek1X5AC+UkaJBnE8a0W4XIsW5HmNidcG
4D3jNgI7SHuYD4xWFYzOjJQiLDbgYxD4JuxHL1wThvvFMOExnAPKez60QQN6ZchN1ADLkjVzJjsV
MFnirP7SctkayIVQeSKM15F3L0OaAdpZSmsf0K7bWd1EKAJSAH0YIKkNBkGsu7KR0Ad4dciCoAeR
b+YuyBxmRaZX6HuM3Tn8sqthi6Lqda1Y9vuzDg5UKgBBxG4Vf6nSAP2iSmJFIMNUtiZIsJOX8q3F
STFGcQl5dYEpXlgPyAP4F4JdAJUguuZUXUVrMXLBWYQJE93Rq2abN76d2y7VfqoB4FXT3PsPVoig
AzNpeAVwnTmJWh5LZWWn0d04gkucaAfVDpx8ME9p2h7CPnSH/LMI6n0R5Z6kN8Qxw8ZRixfBZ7CQ
4EJFsXC8eQiAVOwzhocu70WIfL4d2X14l1BkldDYMIzlwRx1lBNC+JnEeOtDlE5yxQkRTQBA5diG
v779DfCFECijZYdtBn9NjKypbAs4S3+Ta2STopE2c+WDuctxJ3XBnVzxM/FIMSA5IF0CqJ9v3Mox
yZrNKvzMHFQwWxmYNPNNtKMHeUu2ALH3oq0I7XXxQsDkgAYOXQ6INDG2ykUofUBKS49D4EpL9ibJ
b6dRRHCxVF9IQEDC8C7RCMOPx8TlOJuGJJnANHwHDdIhAqirhHKbOrzp3c9K/TaNGlvRmTz2PWfp
0GmkswVMBAvVhnIvgRkL1ApOPKhbWYijtLA3EIV2ePRrAOcFQDa8ghpGT7KiNX1g/wMvSQWctbUD
v08PQjGrkuhWoIwrhwWgKghjA/voJ+LuJVwxvQ+t0vJLLz3Ut+m94sSA+9ccPfxLmyxm/mUruLyC
CiHoJUcPISyryeeWh8CYlBr4ob7cf07zQ66AXjg6WpaoRWFlJ9F7h5I2eiHQsc6X8GWgk9pRAzkk
zQ4gpPEijAo2qsCirKwGLzl4ruEQraDFU9rY8LQGw8+DAQjRlZu3f9DB4HRxLHiJFq8rQlS8r6w1
EsBGC2jKaQR6lSw1hp91j5KS74auO7QhBt6j4CZVDC/N0ZcdZt9/mlDMwfYhmcMSG3x02JNCGpqi
NjDZUx7QUUI9/Ubdt3vMTWyLbk/EnHorKnkhkf397LbBRsuNbmGh8SH400eOvQ0OhqeCtnm6VTZ/
LZbgOfzrMnA6aWIehKFWwWAtkOqplgSJmhAdKQDl3Tom++Ylzh1yH2yDu+R+um3B4Raj91mwuSsq
ei6WZ3FLo2GKGlPRfSlBfixzslZxDJpuBHd84TDBlWatLIxrAPiGvDPY153WGFal+9pDedt9gqRs
24xOsbNj1waxx+ShYtY7BO+e8C1YFY3GYWQ6MOqzeG/roVCjPE10v497ECrdyHGK6tUXME733UQF
Sfw1xWEjRf8I42xZhAREa8ux7tdx5pTpn3nIRIqy9B+wlWci+JdAN+JKqTLd19GjrkmVm1kN3AV6
n6HBZEiqXYBSN/iQXEXDXFgSOb0i4qdYcu2x4zz7Bs63LzKpLaiKZap3squ5SuLWoSPDnSm9wo3v
gnsN8PG17+vUjROne0p/WJkznko3PYn8yPUdR8oIlV7cGh5a3ehTdIKpoe4H5Y2J2RywpnrXlfcv
HhB/NTF8/X8iuCTvIOlaU7eR7lsna0c2yk1ROUq5iXbjPoHyMm5gFgzmR3KT7gJ3uBk/UpDyXP+K
9XUiXwf8bCS2eZcN1TsKslb2EeqDaj5Ek4hkbSkAdQXkczFeDJ980V5fNX3dNLmt+AOiGLN8q6P3
766AgafCIWNjYsskZzcHUyjXMmaxAYmnKb/b4vG6gKUtuxTAVnhmtcF0kgKJkeHu5R8BIH674NSg
Sei6kJVA6VIK+4ozKY0Msr1GgpTmOLnqO0Ily2kzcA2D3/Eh8uidyJld8Z8BHsxG8uFuIq/EuytF
q+VhCo5HH4Pld+FHvh338sf4QO6S59iJNwOqhW+CRTIjcqnyeGnBR4JaLioKC96pvBhmWrMx5eBU
fdIb7ZOmHkB/971DD8lh3ARO+aAULhDzpr0QUHJp4YBcyjLxqm3+TYtf7vCMZLCuZKji2U/DRgN8
JRJLbvJM3doVdzWsKA0BPAADrQP92oJGLg+aJol0zHqNrMWq+mzUn4Utwsdb1okwhAEPEHghiBUU
nQem6KlBWgvQSgCLcOpDlDlt7mQ7/cfsBk5CvXInHN1VlyeIRh6LjWUAi3LhqyWSUWQYPRmQfgmO
FLhUZMNGWxn7qaQh7nRtT5R8IfKaTJhgVF7Ryr7gem7MtptjKUNWsgZy1Lb5Q5CP1N/ireljTPGu
88rH4B3A+SDhdDAG7mEASqC3Sw8V8xuo9+G+gFBoMVJn161a6l3Q+/Q1+KGAh7naYVxA/5p+B54N
zPTsnrqAgur90hVPLS4dcTj7KKag6xipGmQ1LvUWTdlWRHLM3FiBsafz/FYx6KmwDB5barxcX+ma
LAbQboDtE24/3whkoPtSA2Be51eFcajHtER7eOl3mv6Rakoq8PtX7ggryjBFQoC2uCNKN+b1GCHn
VHW2uRn6sgOSpVK9Gnkjwk5dGh4YHMhAWhmEi6g+XO7hkNu5XqVIuubZbNOt2iTBQZImfdxRCR0f
hzifdP25RZosuW9IPIsqBMu+I2gP64pAVgrqg/D+8gPgMNl00Eodrn/1qbmh4hQv5qN8Dzic9LXf
EBg85aAMSHU7dDvthQ2uS+N3KZ8d/NnzEhWxPOcE8hmtMt3n26hyTHdCqqTddW+hIMm9fPQvpXH+
al/nDbElSKOJ6UZoKtO/TUbF7Sc78LP1pAoqBO0ICT2ybdZsuQUmT67fheV0NCeDc0fjsKBlFDAZ
wGwvt7HXO93WPLY78yCQxBJHl+8iyqSosuNyI5xY8D+Qoo2TxCo1P9JbTFu/AEdrh/F6L0hGt24i
b86fUjnb2hKAa0WkIMsrj+dfl22GI45sCZ/UmsramBtZIT7QrRyw/ToV+RmB/mEqaoEZXbmEF5KY
jp6dmY1mZlnvZgI418qTw9Er+vqUjE9jiBUWIbAfBQZmGaPBo2WQQ5h3RpKczxBKJIzCwGwBkk7t
3QzspjJ9rzGqnOnGJhC6cGsbCWItYAIh9wyQZvZ0ni3PorQzdArAoTnR3V5TNk18m8WqF5W2YCNF
kjhrRtpw0uKmgaTmyaShp2ZPYNw11I1ALZcGGpbqbEWc0SrLAiTzRaviAlD/73RKs0t2E/UiIIQ0
h/QYPZmeCBpgVagOmA5k7jR4pZztGANiNgOia98OSzfScesypCQx63N9catiEI5gABSSFq4oZrKl
AliRqj9VP0O5QudT7KpdLjipFScbW3gmhtP5aSp7aSixhaXXg3XUcIvRDbwWDhNotPdgbn8QpV5W
leNMIqeGPYBy2gGwjRg1Thw1/yz7wS1UxNHB8/UdXDHyF0vjtFAJOrXpSgjCdKg7au+SqPt5XQAA
PWGbUNLh+VX6eOr6TM1UP04/Uws8XYJa4vpO/fv73E51fWSUCabfwJtwF5nFR0zqrdYTxy7n7zYQ
sicfffv/rITbqjoMWrnL2UqMQysVThs+tdnn9eNYM3bnMrjLOo9FbMYVZChxYG1sI57cjsz5JpLt
7q4FEfAX6IwLQZ5v5YhQGjWB9wwITxR9uSeSVnGvjlGFqBUM9RbS0KH+dn1ZK/cUWPtwEwFqAxR3
3nGKo1wDTi2w98BN4ITaiwboTj0W1UHW7umFGKYrZ8Y7mGJDsqQUC9kEuxyZ4HFvHeiu8RghMoAB
7IMtAKtb2Tq49RjCAIEo/F8+/UwbpWgAQg2gP+3VABmTlYpI31f0G41DaPtlbSPIrXOBgxSTsS8N
E6OFPdJ5TZvcAh0g8fpCjb+yOBNNSKyKA/4AY7gB/7DJKaBS5nFFmqrzwVnxpgb6L7XP7gLoRlbX
onbPtfNCYQfMS6jKA9GJB1lSpKTGV2gtzkt9twF24Mr4JzmGV6eO6uISd545uCI/mqwsUkECA5EE
yjwM4+lST6QmpMOAniNfs6XnkpSbBHzOdQWurHqGP0NfymD0mlYFFtl9EtjAl7m3s/Rk0V9pCveK
INcwtn4v5RhpLz0SPI9T51L6w0L4qFHZBSwdOMxESLsrusZottHAiTFtNmp2+dUZLQGGOMA2mEW5
z2l5yKVR4GutbAyKvgxFCaUU4GlwtdHA1kHiMGFQEL1dffuUBb+s7piqg+BBXTEHKK6hTw3vNutI
5VZSgngGldlI9Uk7OXn6UKGaF9QiIsBVKX9LhxiQAt4B54OYadbnlmRipCjTd51hetqoOKQXUcss
8YjwLqA3h42/QKEWTkidkqIGXyL5y0g++PUhvbV2odvt6DG/0U/pp7SL9+VDfgpfrlvVNYVARgPk
zMj6IrfBLVAKR7Ot5Zr4VfAuJy+9JTBuaxsI9mfMGRu4nAttmG0VA39RSfyks127SbdZ+4AxPYGU
tVVguBBJIYbiANbGS7XGD2KWJwbhmpSf0gEwTq0u8BJXtBp6huYV5J6Q+eElSM1gWAXqh36jl64F
gKBKwZQtHby+EYla2TIW/UHbgKeASIy7QCx5gDodxtjU6nkOPkLpKcoerp/6SoEFFwcgNKjCK2AF
42FVzK6aWkltCBo0UGCpXO0POdYYhCKbape5/eTN7q18q+4waesAd8NyqqfIEzZer+S6Lz6Dp70k
mazj4PAZzaY+BIZTPo1O5iaHcN/cDb/+Hyy9K5En1s3CW9DMYQqGU/d5ULqYDlBHbTdtJkB+GU63
Q8FlZ3jGHSZi6MfoF0/Tzf+QdmXNbfNK9hexiuDOV5JaLFv0GifxCyt2Eu4bCK6/fg4yMzcSxBHK
mZf7Vd1UuQWw0Wh0nz7HRuF7ZwbXd32t9nNmXbgzFsKiZIyxXN7owczZVnliL1UQb5wAiLVtf1MG
zTH2ndvqH9o7fKch4oDWCFR7L2r81LZaV4XpCS+AzMjwjWVZxloQO7PBz9BJ6jREVLFLA5tbb7Td
tG3Q29Z+/O/y2GsGgfsnNOw27o20pM+/m1A3OTMtfFc3Q/DWUwQAGiQ0AKp8PFiP/JXFgUdF5JuY
adZ8dVsBrQO1y3/6rn83V/iuEVkalrTY3BHEgWhXepZzVx/Np+7DfiQoBmOEG/276aG7JfFBWonn
8eDa2sXUu9BG8OjAurFzv5V7PiyByQx/+GHspfWplUB7us8i7SNxakXRLFwX8Q8+lMQwYL1ZdmCM
fkpu8216Hz3JesFrCd6ZSSEcJq7eJ8WE5Q3bMjR8MMrcQ590A5rVHefPzO+lyuFrARhJEkewIrm4
iPX9ROrRYjXf0HjvvqP1XH5JdwNoB9TA2dfPyVu/Vz5/gwEp9Ncm3/iTs0MquzX1GTYLcOa04CR0
K1npewUCwrWn/9rg6z6xgXfnWEPEDjwYu+JG+Zju1NQ399Ot6zcb44NUG16HiJ9lOG6pXSEukDpZ
dLX9n/2M0BxKgB/PMfRS3hRP9mv7rH0tjuRBNpW64quQreGal+hnAysvJAUFOA3KZpiQFOjtja0s
X5vY/Xn95K+aAO4EtGEaFy8VdlQbjS6aCUw4ernVrMSnTRxcN7FyYwHTwh9uIL3hGeL5R3OVarQG
c8BU9GzeFpWNEvDPth493ag3hlV46iwj4FpbFOB5vAgNk2DZObdYOa1Nqgmfa5r0X0kEBZ6mjCWY
zZUjhjoOagX8LYL0Q4jX2TzVbFkg6NVEM3jTX9S89In5fH3rVhdyYkRYiGvU4NwCB28IeEVAcqil
pNvrFlaywrNlCKE3jbMmjhxYGCeg08iT3uubOHsvKhm4eG2/oMELzl4MmPC+3Pk3IZGhTkyBIZVk
P5fEbH1mdV96F2o911ckMySsSKcMMJ8Khkx39qLyY0wrbzZkE8JrTo02Lp99wPQDemHnywHPYgTe
UMiD2Uu1K+t3Mj9NenyjGW9tW/kGldT31hwBI7twZhTlL8nXJui9xNMCSEXsGj9Man6tElX2Hr0c
58CD99SIsHMayPdQvYLSS1X4y8cURIfuzVG86VF5A4kTZo7Ubb1VbhSZWshaEn1qWLyTi9hCP1HD
6rh2cv2EEna8ycGfDaLgnyBsCoyn6y4i2c0/7Ecn10hhaHSIuIqTWh60tvLMWYZFWnVCQNf5cw4V
JBHN0EFwLMMQNsRJml9dXXgTS/1akdHHrVnBMCQfLcK8G15VghNC5ggTCZBp6xoCmvPUa2czmPq3
67u1bgUNDJgCNl18OEY4052dQiYq614m+81CXzcbvv+DDZS/cLejX3LxYqz70Rwy6AuEkLOGpCCo
EXIIkNNWEhtWXZxP9gNswjEf4nexUjBKFi10XBLt19Btulfy0TyAJfu+uXWXY4uXhQbWZCWQIZRW
wgVyMTyJOQEo+vdC/ZIWqjuqFgBKZPyqRC+qot4bbrJ13Jvcsu61qZeE9ZVvdmZPuHP7VGkLfYAa
Sts8JLTYmkDVyFUUVq0ARAIsAmZ9LoJgbXYR5l9R9+2Kr0jhwf6IOSmTSD7ayml1QXQPxlnks5dI
K9tos6aLwDOi08du6vyRGJLSyOo6+EAUIM2AUYvIwZHgvqDgtgipcZeCQFMvbmtNNvu6lkRiLBxO
wKda0F8QTiuZGtZXAI+H2Z1yHx2qe7Y3fjKPHeYtT1vToDiWt/X+0weLF654RQksSReYxXhIIVI3
mmpY2R8Fqn5QT/da4/MRAkcX7VWe3YHzlO/vSTxF82wEjTaM5MtwcCPqk0E/DqmsibvmCIChoexh
4vhejEG0VdYt6jKpYTsfdf0trj/PWYHtBwMtnyHDoNdFeEhZlw5NqkPNIXB26qt7S26NB6fa9tv6
Rr1rjpGx0x9kRZXLZZ0b1c53b27KyaBAZkNo/bZSvzvWIjlAl+7NDSCoYszCQWVbuNcjMitlVIB3
xso0r8XcpN69z9bnu9CwAv5HPoWHFqeYEWlqnDIFlZtwmbMpMDrb9du2wXCRo6Sbzzo1N8VVixB7
wAggRLeWMKZPxgJum3zylvyRqfeVJbsrVnftj5IQeHnQsRV2jWhlnOQ1fKEw7uz269TcRtnL9XWs
8ClgISiEApqArPjiEZFXeqH1zcwlS9J9p9/mh+nWuRl8C32f9nv7QEDh7RVf3J9NcN3y+uL+Ghay
cZ3NAN1ZMOwsirdUj9n0loBT57qRy7cFVofhT7AGYwrUEscyo3QpGKoQ+EzdUze8pQv0qo1DaUk6
0mvnB2kDLlaAH6Avxdd6En2opc20g3+DT7XaRu4UmIssnVtbCcZrOGEPAgMK9OcmlNSCy9UWxBbG
b1DfBSVsS76W2r8cIbz00UMFw8YlPULfVLNeOOYcFnOyyU3dVxdYYzKanLWPf2pGWI3GUpZhlBXT
4Unl0aHxsmXe950l+fwrFx4GktCm4x0APJT+QH5PPoxbkLSnlT4grZ8CDXWvJvedfFPubFCJzoH5
q3g0omDcy77WCpb43LDwOGOMDW6cw3B158yetln29mb+NmxivzmkW1kjdaW+h/Yd3mZwcvBNgPz2
3DvMMqPKZJljaHqznz0wAOyKPxC7NhgDa/DYTlav5bHnvGB6blGITU6Dia+8Mka81ECIBcZDp1S8
DLhqbW/W3fLU9SCX8gxWYIAdg+xT6UVq0+eb6+f78uCBSgdUd5AGRdqE5tL5uuc+N3MnbrsQY5kg
8gBbj1XRr9dtXJ48boOTrwDWgYMhXI4xxKfrssy6sJzJ3i4zpOZpf4w0424qbBlMUmZM8Jspreqq
s4oujGnmFeYNy2Mvrx/LTyv8oluJ6wv4XbCX44AI95fpVpBModyOlrapbxicimgYutJLa9LKWrMr
q8K8KlcaRWrGS8Lnn8nJnFZ1MBAFygSVbrRlbh+NfCmf1cp4M1szlwBmL586aPrhScBZEG0b19u5
udSwqjnK+xHSMO8mkImOmdxTdd+2GMFyPV2Jdtc9ZCWaGWhrYzJB1bkys5BWayYrm7qsAWh34wnM
fUixvahOoQLUG3Px/HljBGoOf5Aa9kUq1TpjMqhuDmGKrA8Mlr2mrnHsMktS7rn8ZDhXGEtAwxk+
f5EXWMVk0llNhlBNx2MJBRw/VaH8CMYb4kc1pOevr2rlWXxuT4hgkbFQ4pYxBCQO8Q/l3jmMYecv
nruJQFT4XDzRJ3UvA1avrxHMKCB2AkeWeG1HpOzLuXD6kFjM08tmQ1OdK4Rqii0TS74MVFgeqLhc
jFZhV8XUVO1LE2UNDeIVTe1pGBqVkkOsOSGG91Hj5k6BSve50yO2ziOgHLjqTGsETIDZ+k+NNawK
5o7Ryb/+vdbWA1QpqGih2IkMS7BmghdoKVxIMVgViBHUeVcrMpdYWRDe9GCOhKsjxIvt9bghS9wn
wPfopOgDCEwvAV4RrkfrVlarWLmuuRAtaBZMwJ/46+588/JsJFbbRZwHZQhANOEXiaego6Mf0Hh8
NCQ4v5W0BOb4zA/oScCAIr4e0kqFEinoK9DDHgKQSkw3DZiJPScw7qsfQOBvra/NlziQKnbxOHt+
aZ/bFa6yyDGbvKksXJf3zY2xIV/R95geyUH3mY8q4T6WXJ0r3exzg0LgH6duKcHB3IULc0FU2Id6
9wqWP69Kh22Pa0ZpDS+bW38xKJox2TNK51Aqtb3YAfFwnh8zPQ4KRzkAhSn7BvyGu7YXQuqgdK0F
qUYbn7x7ZBrdN47il/RHqjm+oUNJ1a1v8RT3jA76dVbzeP34/B8ewDUKALjDQ1K4MlrVpRlbtC6s
vmmJzwZvRJM/e3Y3M91YHhCGxtbaY5rF8GpJYF958eGbcLQdTi7Olhj1zCwuFUy3d2Fn5V/zUt92
pLxn1Ny77g4iGQFl8V1pL9tYeTXc3J+ZHgzxcugrXGqjC27VX3bbb67vx+VZP/9NQjgZjG6YIoID
0VsJSoVELYOunqG2lkgrLJeR69yUsPNT7DKKcYMupFCpm3+6zfv1pax/Wj4bBcQ9hFzEOQkXbP6G
BuYPLoEY2X9eHfHGGPaD6jVfW8xcV0/L5E99EDueFMdweaXx1f01Lnh1nJDEauIJG0m96BFiZXdF
QG7tJzSpd+3gVVB2zYPCl5Ej/skXL07TiV0hgLajOg/9OPMAutQe0QP9md6Ve131It1bwP2fY6Bw
2WS3Deivubgt2DykzFzrn/bv4gUvcooeypkEix/J3iE/k1RWTuC+cW2Vgu9YFo2Urh67kC11oEPN
xiqfmoht6+FgaT+u+9HKkcCLFVOSaHng/hPb4hnU7Qa7gRsV+q8h+161uZdmMriRzIiwY3oLOYRS
gxEQrrf0y8Se/iEvASjyZB3CntV1DLaRCOfNVSl6KqlfQNq3imWFixXHPzMj5I8LOHKauYUZs208
XDqbqciDqDB9VUaturpneD5hugsY+ouWV1f29hLHBha0PBjNjwZ4dqY8Xf/4K/1I7NqJEWE5cRUb
fUNgJKPsN7HTwB01PwG4juYmSLvfltb1ShdUdznA2Zq61TX7oGEW4vrPkC1VeOSXbUGdnMfKbkCC
XLQeq56zRlYcXjm2uG8ArwLMHUUnsbRl9BotpwxWCrPY1In7TUsT2cldcw8IW+CpC6IJgsz1PMGj
rkU7EBt04VwVtmeW6ktajqqndwukogrJFbu2baePayHNogQZD1ptCIZJ9Jwazk821LcoYMhGAFe9
5NSQkF7lCvK52M4R8HyFBHbtJXwW1vnOiqCpNknp0V3xy/in7wUMJMbWAbBFBnO+l606WtZgY3lu
5bhv4wSW4UOdt5NMTHhtGzlXMucKR/lbfDM1WewMYwo7kIPwWvbm9HZQgz3kuo+ved+pFeHGzBOj
b90Be2iRzggWWx92UVzY2+tWVm4OYKqR6fGaBEgMhHpL3WAmhw6gzwM7uB8t+UafLY8o7AkTHa7+
+caBdWZNcMDM0HOdKbCmRl+75LdLXpxZxrFxWQDkNgB/5gTFeDQJcT0uSdwxK4bvUdSPGgBdio9K
v9GSPmiBD02iV01WVV11iBOTQlC0TaiiWRYqcVGVeEhJu3LwXNnjbNUIp1cBXIwz4wvr6jBESa3a
oSHo8O+MeIo9WuatN5e1tbvuE/znCtkE1BL/WhKW0yilPnSKS8NMV7/nzfICb3/QreYhxXyeOinP
Kivnf4joYOiGkCGg/pfYbbsm0dKaEQ0V5UvjAMZr/VCH1+vrWt1BVFXQQsDqiCPG2gwkQCA1pKFR
Qo/RzHXi2xVRt2DoYZLDu2oK3TfUflGGuGjDUbuuAMjEx2oN7TjV0XMWWcFMnX/IxYCkwY4B6s9Z
1c8jHogYESNsi4ZTW77baY1hQDCrLQAASj4P/0MXLnFiSHCJWB97K6MwlE7dY5GXYNkz++86gaJK
RR6KaZHhO9c20EKqAXZ8MARe8Oc2Wo7/0zFoGNWxl+jU19vbYpQOmK2agW4rih2IgRcTLOOUNDpQ
njQsvk3beJ99U6Igw5iXj8LOK57+4ybZ1J10wGzNLAyCupqDMC/UGJDdtuVU9zjLWU03cWU+5OP4
E2KebXDd5dcuEQyqc91O4EMwYXvuIKXSpUrXY31LDuVVP+vbctkqSmzEkk7jmoMgWQIKCpBP2BLu
XrdcjKytcLYgJul6s9X8Vgr72E7jy5j1b86wSM7yWoxCzx6YEWD/TVz35wtblGXW+xkL04s48+YK
4ZBY3Q0BtbWnFPONVjuJZy2ahKJt7cOBGZSrknLucbEeZ0wlXci40FCLy9Ejdsnli5DOQPhVcuJW
LQGZAnFSDaFdvJgpGO31RhmwQDpmh8xg0SZy3WpvA7R5c91JVvcSfMd8rg86iuIE9mRhVBQ4Cxxu
WvhQqvRn6IP0ml9NilfNDC9lCShm1VlODArpoZOODNwXNQ3duXylNM2PrCzv5twuoPXC6cYb2btl
Lc1GVQl+AgI0UOAL7lnlam43LQ5ct5j3rdN9KKq9d6PO9gbmvF/fztUvhz41GnO812oIq2vcHPk8
aWgYx7Xp2dDmUf2hV5TRs9vI7CQ3zepeAiEBCjtU2E1Re7ioyYSYXOHizGbNSyfrLsriJydeHhbD
fGwi5fv11a3Z4/M2eBOBzxMH4fzgadkMmWUa03DA9TlgjGyePSOdN2y476TEtWueeWpM2EpLnwa1
cVMa5lMcqFpqeLY6vLNo+D1R+i3rp9e4jSSnYX2BKFahxo/wLCK2VBK7ec7sNmR1RDaO2wVonk3e
nGAynen9S2QqkpLvWpB2ebsYSDSMO4uk6hqzKnscwdHdtfaXUo93czV/vs+DOxSAbJQbABgEFev5
ZyOlosXZAhsUkqheugBWl2SS5+X6Ov7a4P9+AmrAW7wcysFowxz6RlugZpstKe1OctOsWkEzE3At
vMrBd3puJRmKOsuBfMR0QR7kGTjGm/11F187wCAa/Y8F/u+n65hLkLyMGv8eiXOceC9Ab6z2wBD0
Jc62EpfQdQaFHDpKwIKI97NpNJUTl24bRk6jb/ReeUgU5QBiDzMwIybTkV/ZOg6QBwMv18u1RfZw
knazpS4OPpCW0XdrpuYDKlKyZ/jamrB5aCSBuhi1KH7ATraPTFPeGXqP7euiYz+Qp9rVNqB2+WgV
V1ZXXrUFVCLmdiHJe5FIJSlERtCjaUM7S1RfqxPjduBzAI4Wsy21CyK7lleiA3A7uI8xbIl9FAEt
SZvFmbUkbWiWDbAsbq69OGmegr20TI2gaOcJymsLi5+vu+QKSxWeEUAOOAQDynzI9XxTddZ3IK5I
y9DiDD0p2VaQ2Wmc8dh1oKJVCuTIy7Eh7gb39/a67cs9hmokgPQ85wEBoQiS0CZXKStnaUO9catw
UuxfCggl96ob7fuy1j59IrhGJdcsAJIVDIRCoOo0Oi95OrbhMBv2LuXiCL2bWuHQdGBzLFOyub66
yzMBe6iZ8syAv6OEAkheleqcOG0bTnMH0vBH23j4vAHkAsDfIVihLCUsKMMzkAyR24TgCy5roDBS
GSXHZbyCmCHqXTwioo0vTiFYdmMZUWY2oa7mPlmeLEogTaD619exguU6NyMEXhZpHWBUeoNWCr1x
aj8JXEg2K2/Ej/2YeG7g3snwv7KVCV6v6FlWdNRuwnFxgkXp/crYJZYMMrZuBVQmnHLiUmzEjBt9
5AKsodX2LwVI2rxmiO4ymn5c38G1gwTVFHwirvpxMXs3ptGA+x/Kllma7JUk2aRz7mtxFbBMVlZe
XdKJKfc8XCwzKZsqrSH7Qa3vmq48NiXZNRn79HMILvHXjC68wpKU0K5mBb+Ls2/ELX6jLnXMNRnL
v2TjdOGMFuWU5nPctKExVfsSyjrenKIhr+v5jxbz/hJHl+yd+ByqQKiTDKzCnbJEt7RSPsB8dBx6
TTa8sRLTsXu4ITF6AJ2sC3LxslchXdbkQJ/N+legncFP29cfidFsq4k99Jl5Y3XR/VKad2yRQdHW
wt6pbeGSXkyjjVgO23Y13ZaLdWs1Mur9y6vyfHk8uT/JA9KCxrNdwEQePZgQ3lWbJxOsDOxPSVYP
rp+t1Y8GsDjnb+UySEJw0vV4AfgLH00HCebe7mqIrOekOAydm0imudfXhVklTMMg3ono97Kr49zJ
MuQ3duk37htUfnyrG72i6z0j+jygie/if6yJR6wrIaMx6kg4bOW9pY/O9Hp94y6fWPj7SJyQq/Fq
pXjfJlTvpj7DEZ4y0Bc/Kw1Ke9PdTFyAKz7q7Pt1a6tuBwIURA1U7/BSPPcJde6ysu6xd0aa7lNI
AZpl8e26iVVPQK0LiS7SJDAnn5uoMZPXtu6C21Dpzd08Z06AUlR/Qxrmbq6bWvWEE1OC05VDrKll
MTZhROJkq1OrDcAhDnLNLnJQIS+ySd0WUybj8lxBhaGCrZmAyIDSEFyzfAtOTlYPkvTC6rvmz2xE
63dglAd0wQOiGqSyBPT5kq+2Ah05N8gD9InBWDUzRjLW/GGUyRcv36SPpU+LgJabxW88oMd99yEG
M4UMgPNn4PS88nxuWghUuaYObavQBiwyZAvKjy2gYWTHuXSbHZXN+a64J5oPXN0FEQTMlIJ7ons+
2nHVNKEGkrFFvzFzaWuU37zievDgQ6EGHxA6Y8KVaTRFVJroiKNLX4yW5k2GRnWvaEpVOaRJTABX
LCJN7/ZTwXRjU2YIMurYqX4/QiR2yo14S62pb3n7h8y/SZ/yQieYbxhyvtEBg0YHOgYUSxgtt0WM
t8njdadfu7aQx0IoDeURdFPE0is05kDFZcRN6I4RWtaZApu0Gr26nY40jre2M6ItWse/MDD2E5Vf
2bTgyqmDfbxG0IDFbJDYfqVsbMrIiurQLuh75wKIPliNsQeg+l2vujsUqOZAsuSVmILVAhaJVwIC
pfhMR49eGzDLXIfkefajHZy+AB96mnnKBuWhXd54BXAd0LMfj9nuuu2V3MexCd5BNvzyErWF+Z2x
B4a9Duv2NU4LH9lwUPeJj8tOssq1RWJIA/ojeEMgGxFyxjZuksFe+jq0GrIjg+sr6luSyR7Qq1aA
RueM4MAPie+tuc3nujKqGvLe6Y3ZsM1cZYGeuTfXt23NSdDNdlDqRXvg4k1kFGrPBqOsUcOZvdF6
HtDYsVnnLQ2kO23j0xUjtJoRL7i0EXZPLIrW6qgu5kCqMBsZikWQJi9GF2U2PX26vqyV3YMhcPNj
lBAQLJEl3oKGlla4EQyVEwtmuyoCExTBfuWwXOJ4a6aQuqD/z/uyF9lp4cwZ7ZO4CjW0RyEGDcqh
oT9o0yKpGq7dZlAuRgUHJWW8w0WPiGckyG5V1wCLkG3iV8H0DngrGBWqDf0iAwSuRPgzY2L5euCm
IrjfFN032g9SSYr/a6/kMwNC+jEu0Fm3I+54G07047GHHNoJVgBY5YCHMvUrX1YEW4HboMCA4IBg
iAT4Qru7idNIww1S/7me4XfdLtkCuYvJXBh8i+XUbnyXhEsM5X8uVwDYCM8cz/MB0tfQwcVVhbGu
5q4Om218KL9F9wRw7WSzyELGqoecmhM+2jiBc3YYnArEVFOgeAV0grTv5o5spqNc02MFG45KOcIt
RIxBSoCx5/PFxfWo26XZcGsNHBH5FQoDXvzGbrmSdxt5xrfsSb1bjvRofpfxKV2Ge650BQphTIuj
MywGYceYrb53ljIce5CrzZ3fN9/AUekP7ZfPRpIzQyI731gvzZwYKgqKTmpvaGlCIWwszA3Gbsrt
dVNra8JjCRcYxlnQEBM2dCZONtAsKsO+WhzP7GYKGtz6WzT1x74YZZ2Oy7iFirqjYrLWwsTrRQ43
pbTs3dosw7Z7L6fvqQX13URWcru8XrgRVAxRMwQvjCl4pNamSeJYWBImkVQ8ApcXM+pfFsV5KBr9
w2KSDtHamiDiyjFnkI696EnVEMAs+8wqQ9Yd8vjFiUAtXktuzMvICLQUJnSAgkAPGPXXc7fP2qxP
I6aVIZpUwOrR+lZHk9T7vCtgtwA0Q1AnF3Ovk+lEulXpZZgloFwtJ3iCMTy0ZZd4Kd64142t7hom
WZDMoDsK8orzFaXpRHNgFcrQSeebtst2DDPKPe0lCfGae6Ol9h8zQsQfgI5qU0pgZrTLDd5le4j/
4fLvrK/6MktGCNccD9V4dAKQinLAxfmaIrVX2kHpyrCOtScMflZPlJp3JGtaED/WmK+tMhm67fLF
4oKWG7k2IHWwK7YnhzrqNYWpaag7BYZglMe6eR2H96U5VNoLqcs3xZHhe1dMYmmYFoOIFJeNEba0
yeYmbuc5/UPSh9n/XX5DNkBBSFKclcsajDeqgZsM7DqXqLMkwYxi7lTpn8elmntkCbqd4qf+UELq
CHe14ZFMqn2wcl+fmxUqY0wz45iUdYqMZ9xU3/vJQy3dh2SA7id7xOGjKcPTS03yHT95wZtJv2Au
Eya5Mkz/6DJv2Bte+qKiqY07u/D/gVrjbJFi1B/Msm17rUlDe0w2cXooZhQmpM+JNU/RMYiAqxrZ
j2oL62pM4AMUvUzDvlvaowvhsXxj1pb6rnY6lPZsh1WY1NJo9bO0kXp6RtXpln89zqzMiPKyI2YO
8SbFjLvDD+3J5pIyU9N5yuNwPtDU035ng99s26MNIlYflQq2wcND85rdv/jvmWHBkWqVutUSZ3Fo
PUa79lD7pc+8LlAe54Diq0a+jBxjzY/OLAr7PVlJPugY/v5zYsp9ugFq+MW4H15B278pdtWHZGtX
4t2pPVfIHVCh7oiRY4Xd7IEpYYOk6GD4PANkezL7PMPFg46h+6Q+XTe9cnugGkpAJQy4JHJr4T6s
dGa7Y60kIWsX04tyY/bmcXmM6/7h84YwF2vjAQkiJ+BAzr2nqwmqxk1UhCajPx2dHhdzqf1Jiz5P
aIjnAf4+qk9ArWvi3WEnczqlBIbKLvNy8xmM3ZABAvFELJOuWdk7jllDhQajKBgEEG5eVaeG4phx
GU5WFB8js6g2bbQngM69f3rvgJFHBRRDGhiVFon6HTImTE+wpKlS8/2YZD9sp3s09FSmnPqnDn7+
5Dk/48JX0ihjZaumOON+caP5elAE020Ooen80D51HmdCdn39Vn9vW8zLpr4LxvoaZSE890CYsLNu
k41b+eyDPirS95jkkIiDKhS7AGg2DmVe5tDEHVvL8RySWY99zqY94MAk8YamzL5e33xpMOCZ0Unc
KxizFNPGnhi78dUEOXHu648OqsE8GMRbWSKy8jI7+waukPzgZW2Ok8GDwUb1OcV2uanuujDxwWu+
I7sJ6QkQhHvYDmRkYSslcDAWgoUezoYc+UKfDy32PBuWJA6dtyFwDtaPBczBkzfd0n3yI38ZXiON
y2kSf5SJoK1ccWeWhVVPSZGNrh3HYZ0zxQ5mNiXdy0jraoAKat+l+76m5uDl7pREX3BMMLermZ0m
ozRZ/dqAmaPCgGcx8MT80J987YEtg8FifO3o6FCPP8P5AZj8glMyZdjzf2CH5rb+WhT8a7aq0h1t
7PlyP20TTOcF6UbLAu2BV4fah7j35r202rASu86MCpc5s9Qqg2ZqHCbJLgcWoG3vteZfTs7pyoSL
2ygIM7Uae+l8Wbbqa7fjVObNnhVefwMU51ZWIlrRBDjfSuHejuvKZBXKeXiw+kvgomBDICzvgY7a
Z7fVvj2CSd2LtWB4rTYQJgTe/plLEyuBeSMJGjz2i4EUjUZelgUMAljcczdKWEK0fo6Uo/VItuZd
C0bzj8k3f+NKCmSU5uvf8q8t4VuCJ2SeR8tVjgz4hKkcf00R++gGGRfxygsQ8khIE8Dtgj6BOFgy
ZUUKniFNOdaF/cUaU9AFRAEe6YY3Lyy4vn+rSzqxJUQDi0Q6Q+NIOTZpjBpfXLyRNvvZON3Pf7CD
eg3HpALS/ycanJz2GVlXqU+IOpELUab7lh1yIsmw1p5fgNv8tSHcqT3LVIJpuhhlxCEY7rRNtxtu
28DcRV6x18BuK6v+rsewE4tCDDOnDlMsKiyqj+OGBOh1B/RrAUL9JiwOlS8rE63fGif2BGefgFOd
W7z2wnmHPkSCQfeHxM9jPz0CqWWiY1s8VYfuQd3LDvxKlw4HHtV7UDWizX6Rvg7TYuR2Dj9JHDy8
lgptRCeBkHqvzSAFBESnqJsHYMePyWztqGvLUKCrfgqUKXCgSDZx3s+P+TBRlzqRoRxHY97aI64J
s/KmVNI84B5yEUww/4SuC1rhF+xzQ1TZJKU4eYQ9sumDLTJ4/foXPLEgfEGlBvV00urK0fli7TR/
uekfsyD9Utne5JcvEd51xrsSDIr3D8fvxKwQuWynamtmEeWYt7dTnftJ9YpZ5P+nEeEWitox0pQY
azPZAaP8UxPGxpfr6+C/U/xAIChDeQU+iCApuEHq5japC5gYJnO5NSo988k4DDdNYjYHUuach0Fx
JK/GNd8DDB16YWhTAw0kbF4MkTeVsBleYc7Mhwbbl9Il71G9fBr+xjUL+Twh1we4KMbh8MW90w3K
Mcr3NX3Lxh8G+3V9/9auFsgiAksNIafLzqLF7GnWW4b9AwwMSHGkuAOwl1MVbybwJm+uW1s7Ttga
tLnB3I6BQmHjMlpi2KiuFTxBUY/SQP8t1eBbNwElWvC8oWgqzquArSXvo57iSs4Hj6q1T6nE5da+
vsO1bv/HguBytWL2ptN1yjEdkS6O8QOriy9qj4fu9c1at8MVK4HjANW9EBmqhJXa0FTYLC3b64X5
tUFJNE8GGZ/+qh3UXi0AtQzQTgk3fjrq2eJ2I1wg/pEx6hUsB3OcxJXFzwLmNkCU8c7gU23Q2hK+
fNQyMg+lNYVVMvg2mJCb9Of17RI9+Y8FfHJQ7UEGDUXX8wsBtcc2HmIyob/wQcqXauy9pL3VZWph
4m5xM7zZhHogKg8XMw4lMuslot2EglG6saGhkS/jTWnIslhdiGv/bQa5HpquziXzdkIriNVb9RSm
hWccIPj6Fh/Gh+kALptsr0LZm32/vn3r6/prkKfVJ/kYGU0FF207hRZmsm0AvLXvziKJmxcaVlgV
uLzBBIf/RVVcnOK0KoZGc2IOIYTw6t/qQeeSi0VQ3EPrwLkbP5rWt6mX7Icd5wptAiLZ1pVFcrJf
/ArMxuJH8H8/WeTAJrsY8moAInbxugFcsqzxbBmc7dIKgKKYz+MFKsxWijMcNq21NrYoC+MRs5tZ
47qeS/GYBDnjj89+NN53Akcyd0h0GIQLtqwKzKOqYEtJdEZ7nw0FRmEUjYBXy4qRiQbXzV0eMRjD
50PRDf+BWMD59uVzZkyJkZjHsWvv56FKgyrNYq+NjM4H+XwjCYA8kJ7e7Xi8/SHAgMwCpqUuhtwr
LDutcI1gROrejgZkQkp6qCYXPevGm8EnWA8LBLl1mbbDml0MV/5R/sGDS9T+4XX4PE06ckzZ+6SM
fppGR0uzgqR4jsGMlifxMVNlKmRiIoMekQngqgnNCozJGqLR3KL5aDAdqN/4W9y91R8dyBJHpGTp
1+sf8dI7UaFFFxYYNwcjTSICwKgYnS1QX2PmMTUVP6+WvITcqRYlQQewu4zYdc0cjjpkHHHDoHch
hGUQJo7xhIY5qs+HBTwIKgXpcS1LZy8gHKBX5eVtUK3jOOCIi2aSKRnrWa9C43HZ2tt2Z2/cI/F1
sH6lgbRQyP/auWeeWxOCZeNEcVyN3NrOOjTbYU83w4bn6rC1u/65Lp0RxQzwTYKyDgVoMM+cn7ka
c9NTk/aAwjQ6yQ+zoU/ag2YYSXMPjkHLOkyqOk+eVte1szFbTac3ae9G+vazP8PGeD8oIoH9Ra9W
jJydseilWQw4i9rvXE235eygXdH5Zt8EOQjBmkK/SdLX60YvKPtwRQCIyee0bD4RLCZzEXOmobZm
+2i0+tZR+hvQhuznKt1UlRkQRf35X6R9WXPkupH1X3Hcd3q4LxNz/UCyNkksbS318sLoRc0FIEES
BLdf/x3I9ucqFqM4uhPh6LhyqTsLWyKRmeccnWlPFaVbd2LfdK0+tIYd1jg03CQ/x8x+wFfei/Sj
rWv4WiCx1CG7LG+Ri0JHU8MrqE5iR/BPfmWxwIRIcNet1QQuYyY0CyM5glZhFI9RUzlf+jErtFRV
mR2ZLMZkg4bQWHvGX55OQNJUtGPgaYtu9jlicwCJdG8LzYpMnn7RUmPvDQX2FV+J/i6dm0S+4XkB
n7rgySs397jFHCvq7FQXG1sdi3w3ZokD4b+uSPi+q0cBrJekoFl5g14UT6VnwMAQRUmNbLzWzmex
j9W4EEOJVpqb/js9WFuZlMkitiNBv033rot06Bov+eV4pag0BMdxYgF9mNf2hralORLc5Nh7fHoo
p8bcu3Zi7yZ3UL868eQ+wl82K55i6bTg4IP2Ayg9HNa5tpJeQ3Ymw/mNRpSiAxYjRd/h/GwHT98T
i90wFWtsgKawsuwNmnBfe5GAdDXuXoXSPSbCnkK9RFBE1NwL+rwyV3zIRT5OnhtAkZFNwZoghJj5
stosupqYtRXpFQuctHmivesE+pjfQeC3CiDGAXFr2xv2Om9u7NHe1t10sHVe70YdgkQKb7P9dQ9z
uVD4RshjySYrfCVndm2IMrMms8qtyMkaMDOmzm8oBU2+qnX3UKdqg5KjLPt/Mzm7O/pKg0MqMity
2/jOLfWo7Ie9wZU0NFyXBpVSrbGQLx3y00HO/EjbKcx2Klg0MclUVL5lf+nR2Xt9XAtXMHSgEVoj
qEAfuX6xuin4tHnumhGNfyhj/q2x9C3xhO5rGlTiUde2A73t38qq+aJr3YslatVPzGqlKesyRsW3
MCBIDdC2JOqaDXbiqEa6DajBCdG2XQ4qfgd7XHzhJF0ZsAyuz4MAKDmgVw04IzxrcSGcO5YGx7Dz
tMaKck43ujr5FR7PIFMLVVHfVpPji3atl3nZJMRXJNmOhYN0blK3GaDNY29FvMIdx381NN/nqb0Z
zOpmRDsKyJJerq/qwgFBHQklByBH8eKdh2/VSCGmhkaxiE/3nfJj0vt9BpazXAM2J6UrAf/ChYf3
BQCLeKThiTE/ja6TgrQIdAgRwOYgMilHxbZ9z63UFX6Yiz2CvB3AW3CUUIAxgXSaT2NOerTAW5EN
xIX6A+Q6m4IPPpzlyoAuPZ60hHhJtkPgnp2HpTQ1ytFOYIm8xsUmnbayquxWPqOB/kULNHsrY0Z7
5QxclCE0PLTRT2cj24KXLvbm+QCVsRVaoo9mlN8590OY5r4AMHIKCwoZY/jYb0LfeGvFiItIVRrF
bKIPV7KWz5syCn1ISKdyM/KU8dHS0jDz9LtaRErlbkeLfh2yfdyvlcYu9qc0KvuiZDZRB8b+fKRu
q7HGbWF0SKyXNBf7hro3A+uBmUnDOtU/el/AHAr0oEgAncZlJ7yqQHuyBwdJNA2fNYqKcd34ovxq
kzoc1oD9F9A0uYonxt5LMCfZijixW5HpLca2jXdSKa/diy/pvth64fD1+jFf2qhntmY7pjNJwpA5
NaM2HMIJzSdpqOYY0y65k0CJ7L7sNpm7EhAsLZ7sccYKasjUzhtoDcgSqVYLo6BS3COTumUq345d
vmF9GohxTWvuMhSUE4qWTwBwZEp97rGJ3et2Inco38h2NnRedpsOdZZ232+NoD/o+yQO2Y/rU3vh
1GAUIipIfFlw23hwn+9QZ3DcsRQNBmlXaNp9rYc1FoOLvhW5UU5NzG6ipDamLGthYlK9l0Yrv9uU
baoeT9+M3TkJ+jWGnvhFzLcNeTMH71GI/KszVBvHGAPgRzd5i8KdZW6Q3Hn6+OgRBSOzDBUZzPxs
X+WjV+H1ApdOplb2R2+T4qMcdHL0pyZmAVU9VrHgTmVGWhUHY4nWpPHX9UFcFDulCVtDrRH9yTj1
83i+yxTV425vRm7XQGG2CBPgI0eOQNEbgy7pNoqtBlPf+um42lkrv/5ZmCFto3cYkDbJRmTNLiuE
iswlKlyOPJnimG2kgLmz00P6rffXHi6LfuDU2my3NuaUl+b4bk0N1A36StGAeYCsxqN+l23Fbfey
xo5x+WyZDXC2e1tLnUyjwOQWv92dGaDvSSuA0spDC6I8h2HDHkAHaVC/CapV9ONlRnpmXEZcJz62
GKsevcswng94D2p64CoqaGf6XYakRpfd1SQNlOmxVzhEoEFq33Go8dKIOGngaCMKm8XBcpUQz4ew
atYQk+8COtfWfvZ2rQjoQw257/hGytc3z5kXpEHxDWwH3YHvAJHej1uwy2/KFytwfxi7adME7N76
XgVJWKzUwi8D/PO5mgNzaZM3vGe4j3TcBKnebMb+flDBhWgpz0MMrD37TrNHpYeuBzmIYS15v2p/
5ktaB40OlvG+N8tDUvje5wTu29j1d1zIR/zm+qlfctx4vkM3VFZ6L6Si6GBy5mowV2hxkFugOVlj
UbkI5+WEQrwLhWvAiS4IpRMtFuhgx/ISoPlrIrYlNp0yNbtKoTvd+zHmygq8QzqL+YYCLFZeRPBm
F5CVKm6QK8kRGHbG7xww7lwD2ncVIiWdxDUrszeYqcfcIC7u9Xisnopy8nNH26NjIzSyteLlgink
yFBZlPl6FP9m5xfv9wwhEkzl1MleBG7h14ar3k9mVPmjMnbe9vqmWJhAMPdJ1J7MoUNm69xfsI4Q
CM5hyZT8yVV+2fQu7t6um1iIiuTzGeAl5MyQrpm54BLay8D64ja32S8tvbMrNbT0Q+qWIWNTeN3W
4vSd2JoNBwkB16QeIqJRfeysOkpEudEyZ9/qxspTaHHiUKx576ORfLjnExe3FepiTYJrzNk5Cb0r
be2Bx8VKuLE0HlB/2CgcAWQGMOC5FbzrJlrjkyiGQDfbc0gR/rTQhaT4hADwhDR1oq5xFy+cYuQb
kA1Gclz3kHc7t9m2SJrVyLxH0Lq6cUs39BogEM1JU/wUT+S2c15L5gwrK7d0bcIs2vol4aJ7oQ2e
TixXDIfpkXqT7WlYvHA0jddBHOoIMw8SKmsDxQe4xt5bIahZmGRYBtASNSv18nXpTT0jlMNySltn
3xsFujwb5yGv2wBIub8Qe4ERQbLuADSLZsEZQgPC4EIlRaxFsagUaFzj7qOO4pu6EhZGs/emKfYh
AfkGNiX0epB+Zd8u3AJA6kpmS6T7AVSb+TLg0UUd48Oo0e3AiIUfa2tJ+EUTSIoCHyQPyJwiB9l5
ngvkKaJhemjtV5uuFVIXzp5h4JKBn0Rt0Z5n5phZ6apAI180JulNq2W/vMEKGJlWHpFLZqCdKvNS
BgLyea5oBFVjk6IAAEBGF3VKgojI3VrK/rrLWpotEKigF1Y2qwCreH7cAF+mkxCxGrU0fRtte6vk
9QoF6NKJPjUx88BTpjO1IAkKwJb70HLsuNxA/3IOPneQsyYxPxAhXj4+LDBpI00EGhCUu2bDMnvD
ndJCN6JWbXwt/lKmz9cNLJ1avD7REI1aGqiKZ26KENRGxh7q4E3sbkwH2CZk2z3+0yut7XVLS88l
vPUk042GJmxkhM+XKHW0cnD4YESlplWlXyC4f0RCz9tqU5EFmVU7gFTZGYrBKG1G3qgZARL8ycrJ
lVZmUQgenbLhBJUY1E9n32KYFJMTABWivv6pdZATBWi2WANXLczqmZHZVqkbYjuol8EI5HBiBs2n
jIRaLkuCn67P6sK+P7M0u0DpYNdKyRp4ifily28qZwUmtjQSHCpIe+M1jf6V2UgyUah6r09a1CbV
c2vojyUBLbFoitwHA2kSXh/NojVLKpxIlgek0863iOFCNbq0ey2Cz7rRWtRPU6I3u1Znna/ohbty
ZS1MHqp/KHTiT2CN5x30Gge0qks9LSIUmPNCawYgjenu+pgWNpwsMQJ1gF0PitFZLAomC2dCe4cW
mZUXjPHrAPFfNqwVNBetOBrAACa65tEedj5ztiF4yVtXi6jxqkH1JquBB1/ZC3IvzY6OhXqwTNuA
gumiuZqnVW7SVNciZ1JvJuCH2xIPFPGlypTAalay8Qve9tSYNbvgJ01PgCVDm0+RRKmdb72hD8AM
4zMbAlODsVulZF2aQXmXo9yH9izs+fMZVFXqiUEV2HuFGRgKcNHqQ2JMH3c/aEbB+xGKWehOnu/w
tEwbHZ2hWlT17hiApypHAxj5nlJ95Sgt7W3cVqA7QpMAWodm2y5pazDQCleNir5oDqifitI3+15Z
uT8WZs0GVBUkUehJvKTWc6iopz4e1Ug3k8NYqluSiI0mxs2HDxG4G9DFCYIoKW4tR3uSkCGJpTBD
YWpkc/6zs5AX7spvlb4GE1rwP3AHsCNTwWjymk2aKZpRaaZMRVZ2uO94HWhKflcoxWekODL/+pCW
8rMgc0amRoYsKNzNNtykjLGbVynGFFV34jXb1+CZIzv21uy7m3Fr/YYO6a54tp/WUib6QvIQxUJp
1gZrFNCN57PZ6CrNC65PeB4HcUQP6k5mEc1gfCnv2c5+0J76h+wufvbAsmsF9ueU+N6v66Nf2J74
CpIdHq4E6ffZgg596hQcCi5RVVp3NEFdKAV/x8phWzMiN+/JrrGN0aUNKAgiThHUELoVIwk/PA5s
FFCKoboMOLA3y8WZrGNl7CEoLBQjYKwKQMZ23cLCnvyPBTx0Zo4wm7hRURcW6jyO6qw9ujkkYc2M
/e6s8qO6gUhpnxmbXSN1DQnYzlPUKI2jaXxV0TI62c9V/Pv6mBa8xpkZuUFPFmbU8g4vyEyLWNqF
o5ZtbCAmeqveXjezlMc9szPb6Iw0Jcv0VIssMOhZW9T/yG33I678n9SXBNIDEqQkVHlgFn5SruqP
ysWfXZgwD/Z0KD8BDzKvfaKfyeJouVQjrY4hp23FuY/49omDY1fkJmrz/K2qCff7dA3EujjB6BAD
QTdOGTIB5xPcA+MD4ka5aZTqO6HZvZ6RL5iMx+sTvLg3ZTIKVWX3srkjq81YoO9DjXiqBGqqbiCd
AXE1uq2Y8Xzd1AUk6n1rntiaHebcQeOEPmEy1Z2D93bQB9XBCKd9HMaQKfcHcHMOb8pqV+eCD4GS
Jij9UOBBn9r8BeaBGt4ZOgtDbKutNZjHuCtW4qqlxZIPV3nzSCDEbGQWR5en6G01iqGGpwypbyhx
YPSH6xO4tFboFgRbATYkXnuzLZEJjSpWwdUIkpUPQ6+9odUBDNrDzVCsKT4uzZmLwBopcrDoXDT0
E6gTuRAMUiPhKbumy3d6Pa0c7SUTyKwhHJUdKODcmm3wskGOUumnyEqb2yYzf05avMbptdQwgX79
94Qrot6LLE+SemqqtXSK7G8GOAI144UFXlCIQNmxkIRp/fIXqguyHAr2IZA6Iikzc1h5X7luFVtj
ZHeASWdverf2/l3YBmcW5MSeuN7aImBPV2EhBuzbiQ91pgdanAdOsfaYW1iiM0uzbZ1CBozaCSzl
5bcSdVgQE17f0Qvn5syAHOrJUIzY02MrhwHV/kJB0GtPn3W2kvRZszF7X9dT7Xm9ZY9RjRAizwAZ
z6ZNxdf4ti9XBUUfEG4jm4nWsQu0VdvUapsDNwhc7GdhZHfU5DdaOd1Z+a+Pzpk0BAQchOfQuO3M
xgP2WK4opYEapfpLac3AI4avJWtNPwtp6PcsMJpv0PGKcsUsLJrskSReE49Rn32m5uDDU+xskAWz
SRwYqj/ds4PHdm3kfl6PW5X2GyNBR5KBJLVoto3Lw2b6cn3kCxfI2XeacyAr6uDZHXHxnYIubA76
xvwtibfycCpA/Mkznz00ga4Fq736Mmg6DwNgGI9yZNdQMwRrzPk+VQZtIg2XR06xtXtP5dOmTtrp
iU29g/I1H8WvUVjJ18Jq3TgcdDW5Y0StUcd3qL2LkdHfTYI3DyIx6YOqeMUNm0bni5IoLPNTUVSP
ulczN0hGIZ4Lux9+p5NafKqVIT5qAypEtM5bcwexWA2YIzbkx8nr+62ptlnqOy3RXVAIm9zbTY1G
+KeWT+lXx/MQEJVqbYUp8se/8pajcbLolBwNcVZ2m7tDf9MqGrvp4Z5BQ58l9mPVo6/YjnMzSLtB
5b5iJ8MPC+P/BKZosY3HgnwxRw/4Lj4ohAAmaTo8dL1OvKIdxrptTRuvVLt1i++9o+aDn6Ev59j2
sfl16tV+r6Np7FUQj9xzVYHITkFF4UHW2muzSHeL+IajfeW216YRdDltKvAnajBHwOEV21dwJe2N
1KmNh6ZRLP12yvlEkLjXi/vRqsx8GztdwrbQilWTMEuYIwLc/aV1MN22e7KmyflOrVh9guRq+6WF
QEiU2VkMPb4OtI9VFqeOz1xOV/Oml34U2welZgCakTkFSvJ8+1gZd2KMcIxaYH/MZtPoT56SgO39
yMabtra3hfW773ftcJh0HlrerkzfVo6OjA0udvB/vsK852wa0UqDkos8Ot59bfv0k7Od/GEP3XLa
+uAJ3YiDuae7pPfV1ldW0nTv5Plz83hkIcRUJVRgnjmuY+7x1IP5xgjERt14t9qeqj7JN82mPsR3
RDLOBuk3Bzo3h6bzk615p4KlZa0ks+hCTr/I7Max87QBthxLIfRHDs3HPr3Pht+kfS20rwmL0vbG
Fvekc/x2ZI+dwYOm6/zWyyFMvoaiX9oVp19l5sg7LbYar8OcpLlx28fcZ4JuV5b9MuGHRpKTeZ+F
jJUxpVYGtatI0Xz11QyyTXrfpL4Czhj5ftJ1YJvAPvRD36/5zKXRgeQXuE88q3Ejzh69akOozu1i
iFAvtTdirLLbJI3zlaf10vhAeot2XxAsSazL+cnq+w56wy0I5CEMXfPCt/tP3XRvUtNP0GW0Mpny
K883MTSmgMiE2B4effOntVfGaq1SGLvRA+7Te9mlY2yqaC2GXNylp5Zm9w06SigvR1iSBCe44oLe
vRusXUFuPRDHy3dv8dyIkBJZBl4Z5dJdd2p7FsAaY4eWFuNftruD9hn735fjJM9/aY+cTKjcQyfh
H/qKFVPLYarLvFAAdaaydmWDLNSsADc9sTGLYbE5isFq8yEqk/KgGhn3q7oP9Dx/cAnyPWp2S5Pm
xlSsx9GmH35cIxmjOe8KUeBSmTeVKBlKjGUPsTUdiqgVLQM8tzdA+PmT+fFmyXNTs4NOaDIqojBh
KrF9vTB2VdqE13fG0on28Lh9r8/iqTs7aySr1ZR3ZIog1RjYAtTWwEVcN3EZqyNHgKYsHGSIF1wg
dLu885xRHcbIzSYkBSzwsvVB0SgrbnEhVsdseejCAR5XR3H2fN9ZgioOpXgSQPzvxRzG5IvitNss
1/qdXadrvTgL84a6G6J1gFglMeTsQI1sSFltCfjg+lMSNz6H5sX1aVsaD+jUMRRI0kE7dmZBd0Qz
pYSM6PZxAgCxfFU/gkhx4/Bkd93SZT4MUAC4c+TXgQm6AN0NRCl1JiOZ/AAdnptsV4Bgt9qtsZkv
7QNsA+BTgEy9pK5gWlskg2LB/1mxbzufa+jf5WtMVQt9h6je4H/w5ujRuNBV8zLV4SXeNoiJeugf
+mIHQWG/OCg7QA5u1kKPpTGdWpsFgakQNpgYtCEyMvgbTUHrZ2sEnDhrOmQLZQlJYI5KooRHgv17
Zilxa1K4cpG6bXeX/zLunFsFDze0lZa3/bYAYdzR2Jh7vfXzl+Lz9Q2ysBXxBkanFm58QO/mLi/r
qWKMXjJG6KYI+vSzaL6xGoCDrAmuG1qYTvnYBt0+YPsAGsgvcnJ3pF0clyDxGSKoaWW+6ijPaMD4
RD1rLUxbHBF4GCTMFOKn8xQwFATNzFSwbpXQd1VLn0Hrs83j6Tln9Ze/MCYsmtTLRPLIlmM+GRMd
U7tCyDZEdfvDUn+S+pO9Kui7OG8nNubzhiclReFqiOK8C/HABCVMH0xZsbk+FHkZzGIlUHEg2kc1
Gx59jo5opzwlZQsznp3ZfpENfdilRRfoIm19s3AeWK63279iE82vqOVAXGLeDlWXbNRF1wyRVqg7
4FyhaE0iO7b2/ag8Dc3Hk1c4ZlLPFV0BUF2Yi7dUNR9Y1cNcUfffWB9/s3JIgZqT+Hp9WEsrhj0O
FhDwUgHVPQs729bohS7KITJdetu3zUEjsS+EWHmjLa2YA+QjQFe4FsG1MNt8Dc3AfG/3EQRB/JZE
JkSDxu65EDzM43bl9C7ciSg4o7SBXAqyKnOWN3jeqZuY12MXJr7S3o3qz49PmgugtszZGOhdm21z
HfVCR2kcjMZ0AVz95HD1Dv53ZRhLS3NqRc7pyYE1h3xyWGf1ESlv3caEnE4RCHWtzrzkgRBGoqsB
HcroUZ6NRVNaBYBu+e4owINOU/LLGIvdyPTHNZjI4niwJrIpEpHr3Nd5eZuJnmVDRC2QkyW4NQCM
22iT8f3Dq/NOn4+XKVo1LrqEJlQFuKIzyLDkECGK27oJ81GAoTUz13LY8yGhCRolDPhtuFS0Fb4D
Y06WKC9IWeo6KUClY0GHIGeu85VNKvIcytDYbx8blzQG+igEe2Bek4S/5/uhrmjWDK1Nj11mgGXT
6YoWOHhWDS9Is7b17ro1GdOf+lhYA1s2nqPwdZK2Z7YvmDv2WqqnxZF21gRGFKTo8r1SlWrxw5nq
Kv8u3NFrDmAG4DhkhpG73UpufX6M5TdwkOwGWxFeOd78+Z3WWQIycDEcO8Z8xxJo8VqD2i6sH7hR
UZo0QKSD4uHMLdkVNL7KweyPo236VQ/0adeHjZscrs/l/IzJkaCsJm8shLbY/ecrhyYPZleg/DoW
ZgGCMfTJ+L3Cnm2rcwPDrdY44BYmDiQj6ByRaQTATmdLB5ZNLetztT+CPe0HmRB8stywNtfHNPfo
CIvgyXGYQWyGdihPfomTrT+YXqZhSPTodUT9EtPWuqEldw9dU4+3btoPRwX4zR/XjV5MJIziLoTn
lS2aKIeeG22cTEUOWaFHOhbGnSo4/zQmpndTlUXz4nnKWnnn/bF2dgqkQdRDkJrHGgJ2c24QyjPu
4BUGPaaZy/b5VDtho5ufTEfZQ+EBZYjEawMQ59yQLCH+5GWFD8lcsR2gmYPMrzkEKjp0ww4YDN4o
9wCTip3XcO43cMk+1CjeJnS4DoZ2IB5gLlwreryx0AJoJWhSjpnyraLqY1M3dlBYGcO/5iXoGNUK
/CtOtUlcq/ZjCC5s87EeI88SItDcbtOXzW9PK34bTburyHhnd9oLnEoIdo03SktlM6gD2VVqPITM
pknYEO0hsb1bM+ke09h+MFLrSEnz2FeZ62s16X1U8LcD3k0bjxO2Qc8YCjVu9kmD1KMPKaIe7qip
Ppm5MANeONzPe7femFbylrrta8pHdYebzPULpg5+xR26N11WbvnEwKSiVv0WAkw/J0I/TwrdEBUT
25hhIewxILb4VZeJkN0zNwXI+ZDWDK0RouJmor42mkY37SjWcgUXRwjrDrpGBGCo7uNynO1uhmJA
k1cKOSICHTd5k2Q7dEk3K37hwv1IKzipMockc/iz7TyZXOp2OOSYg3ZtDJRMoKxr1KR6YlpTuysn
dsEa4EFwdwC9SxWUmVvgwOqCz8MgR+Ryys86sdzN2HSQW3ALtV6xtXBQZcMsukskwOqiZ0GrRTeg
uIL5U43bGFnu0rK2BXnSUJm47hIWRoXJkygIZEBwVcxuRZTgDdF5uBUFAV0BKZRXoaovaTqsyUdc
XIhYLPSkyVhc0tHMW+EzrnTUaiY4vAwnrOFJt0sgifqrLAwl8LQsu6kqMBhrWffh60NaRkiDVjhH
XiFyCk5cba1qBE2nGKKVE/fByai4Z6lXHcpS6z4lcGDb61N6kdaUvl0qf6AVFelFRAHnBrvGLmtR
C3psDei1+6mlsvK2NL1S8x0nqV61rhjSsGHmRPal07/GTYMym6jalVeDXLuZ9wWLKVrOZGkHt+Ts
eoYCORk0Jc6h2KGFVg/qR4cFVUNlmBpokOzurd8dEytx98LZl4hp7FxgvlB0n2U7NZcKlanYu3kz
aUconed3VOISrk/y0r51AHZAb6ONpht3liY0Yig/w2/RY2m4xUvS2HqN0manuwFICPhKt/TCcQTN
HQqx2LbveIDzBR0p6Rp1oPTY9Kr5CU05VpQOgj23CY8PfaWu0RUtLBzsobEYj1fUBeeUM61Sq0nD
cgrh81QA8Vsq21zvYlkA9X5pPNVwtY3soLImBiahG0V4fXIXlhDJSrBDGLi7sYNnG9hgTk9tjvHW
/QRHwIAifHGqYVgVWVqc2BNDs71iu30KbjIYMnfZvhg2ifOc3UjVLC3o3LDhqBQF7meihuPtGnBq
cYzgR4SQnGTxnPujYrTqPu8xx0oHqg0FYjYoqV+fRjlNs/N3dgvOzl/HlRj+GybUmpdN0I22Q4I4
beNtGo9TH0BNoPyUIluypidw0YIMD3R2BmdeHaSh6kgII5jX9gCxLNBd+bYVjqaf3ysbKSdV35nb
NkCwkG+psbXLyJh2HoRvVhHdCwcVXwXoNBMIUfjh2SSYoz7kwqHkyNJqq6limw5kW1cf7ViTI8Z5
kUuJfmekSs6PKMDbqd6mSn5szfLOUoxda2aH68u5tFkR5YGx2YEmGZr9zk24JoEGfUlwg7lurvq6
MTUhRzv9Ts3i+tBPPH++bnBh6nAK4eUgqYxKrSG38MnFFaP85nmVjqnzsrEIUtdpv4pKMAu4dV4W
K4d+6YIGJRsS+2jFw6N8Zg1QIMrcQcCaorRhWsQPMR+f0jz+zOpYD+wEUWKr89frY1ycVGQB0MIL
2MYFxyWaePXWymJyLJWyILidRt3buIVLoULWAwIFEAd319LGF9UFeUNDiRBPE5wToGpnIUEpzHSY
OsRybq2B1APoaxCLe/1XCgTJPvVocccog+gQS7Ug9gjf94oqIs3kInDVdo3FbWkOUCZH1zA43FTE
DOfrnOoZ5J0KzPxYco8GBdQdvC3Woi3DokfEEHp6a7C/sNzAnSFLiqSIBGidG9UpwEYQYiNHhLDZ
LXAu9s6oMzyvQBQZtK6AEG/rIHppCpv8hbtb9sih+IuNBj3Ic9NjMXAkoAk5DlX9lfL4wWCtEvY8
61bGeNFiKtf5xNJcEFchmpt5LZwP3+DOTIL8p1T0su/1bRIIJVT3a4+EpZsbWBOcVyRpgZyeLSX1
HKq5Q05AIV4mtwM68AarA6eipvahmaaV8MUk8htVa+I9hc7H9uOn6dT8bFFrKL/lRVWSI1IY7QHa
3r2fAWCzRX07uVX1Qeyv25M+YX7DgXIb4Rf6nsHNNTtH1LazIjZTciQA3jN0rDTpWoJ1yS2dmpCH
58QJTqM1tE0DE15NtTAbWzykEedvnboqA+QkoVYNYoJAY3n3wQ6B982DPBAKZrJUN3eIFmYOXE0V
CEWrFBidrKOF4gMU5j2YbIh3ll6s1b4XHL7kCAEg1AJ1qjPfPS4z6jRNZcDg4F3ij7o7DCEZPPa1
RU9zvPI8WJhZOBzQpctXERZxVrsQ6EKAqiBcr6uk5CkeS93ct+XETbTqDUUTev1kfFVYbHO/M3Ln
5frWWQiOUGOwTKCuZaA5v029WG9k0QlP3A5lFR9cpANUdJAByX0AlnuyFbUJJAK4mBVnJTO6MHDU
vcDjgD8kjcnsIrdB3UXjFKdkdBOkSjSN0x22U6b5Y8JlIqHk/Iel5ZwHNvN+Xx/3onEpbQhgGkj0
5s4exSKFeAV2ld6Q/NOUuI2O/OLY3taZMW3tKo5/VuWEp0bKVhgKF3YXTii2l2S9AUBtNuyyNY3Y
MhEUqtze8X760lTQlRcgwl6JexeHaAMEgTw7/MLcvyPRYAonK8ixsL3cCHQDYspBmgmR+Cmy3R3S
JcQUth6ybtDXYAULLgnIBYQSSDXI5NNslAIcNNRCM9uxoCkSddwYfDMmWXB9FRd3r6yi2yjEyCrZ
uVdKu8KDpBzCzTxzUURQw24sbm3zR1nyhylvV6icF8d0Ym3mZp2B4JFgYkypDdIiReT3jRi18PqQ
Fq4uDzeyB++DtpuLSKzHJoRDwF0paGzgngLZ5FcHx+LQ1kL4XWKl98qkTs9NqaYbxynMFXe7tD1R
cJKckuB9gms4n1KnKBQgaBNyrEcaT/7kAkoRuqNLfgmQQ6z1ZC2FBjL0QAIR4iXeRd+vylN1NGI7
R9Clmt/rvqEWmFsS9TaGwEPvd13qOL462RMBRXYuu6occK/7KYh194ZCkJ4e9ZGGauLoa8T6S+dH
ly3tGo4rqqSz+Cg2SGNX7ZgfaaJ3EPez+TMpi+oOpOzZk+mCutnq4+xQoKq24iKWLCNZBgg1AjPU
zmdroDBam5mhI2M0NbnYsJiOBODzjv9kzaT/7GJqP0CNvP8Ebm9tjVZqaQOgMQAUNxB9vizQcdsd
tJriTFWskHxmXp2wQ85M9WUsSSFWLoFlayiHIDowsdvlVJzEFbiZ9AbbMT+605CFzEBliWsxOrD7
cvinP/yvn8N/J2/s4Z8BEf/H/+Dnn6wamyxJ29mP/7iv3srntnl7a6Pv1f/Iv/r/f/X8L/4jyn42
jLPf7fy3zv4S/v1/2Q+/t9/PftiUbdaOj+KtGZ/euKDtuwF8U/mb/9sP//b2/q98Gqu3P//4yYRU
qHh6SzJW/vGvjw6//vzDwNb8r9N//l+fHb8X+GvB9/L7L1Sf//lP/fv3377z9s8/AAH4OyQIQaWE
9D2cF5Asf/ytf3v/CDvgj7+BVqNN//zDNf4ua0cow0EJAf9lI9HHmZAfmdrfQfcMkkYL/Tj4wPrj
39/kbEn+s0R/K0XxwLKy5X/+IVkwsOL/CWYhHoMkuIP/25TadgghYel0RxRY2Ko03eSzonSIm61t
x7PsBTLjBv44+eHfn2idrb/gB2Jo6Ysqf60Z//VrA4HuISTmQIJN2UNbWCHXswK6WDoejzFUZ3dF
PaTPbWuX75++/2TVXvrMoKx28huEd//8jfcP33+tN+B2CltHf5/8N94tMJB9F2Jb2YpzO3Sje1vF
FRVbl1T//s+0TnaZYRSHonCGxnfdAbgCJVEPYxeb+86bXL/LkYoDhX2XB1Y3Nvv2/edOOea1xx+p
1ze3hsWM0KnVCnheUX3uq9jbIZHWbAzktT9nSeUEWmLRm/dPKbeeRgVMEmXeWEHZpe6zwzwpWcgo
qAQ157mqk+LgCf7/WPuyJTl1ptsnIoJ5uIWap57ddt8QbnubGYRAYnj6s0jaTbm2v3/fnBuFMnNl
quyuAkk5IfhtknZOEj4q4kwy4ngVivOxKu4O6NPiPrkJ1sMrBFmCrZPfDSnbGFypDyKq+EHhNZwx
M605f5mSiGsdP9BsSCxchRM9T7vJikdWaEpWMzesg6wZvJXslGKn1qPqN3pl3tfTMGRwEyMbN0Bw
rHFPQ1Ggzxa2rus8r6oTS3Jvb0VuvK/ypDp71dBsWiNMH7RMq+CHK/sXRNpg+4tS7W8dF8/YBXv/
uE4RZC2uPx1mRltNyLvEjpoHh2v8oWmi5qTy/o4oPEmah9LRObGiT5ThseYEz87dDetT0cSVwqke
h/aiOSgzrDY17jx0Nz0PiGFdNWMnv2oCEVqNbv9Ex8nHtO2L1wVaT9Ay7zykaYbya2Qk59LJnZ9c
9x7T0sWuXh/vmSyas925/KxbBRpS5u13ohZ+U5WtXKHEWGePyQxVR4bLynJSJZyZ97/6Eo0belzQ
oF64NSirXopsA0d2Fdhwq1xs1iVng3npqht1+d7WDPlmvH2rbPwMrcEWh7IokkcvHUs4Y0r5bsf8
q1KW1XNuOOHOrYSzMdvWe62YtiXAYluigtHZRv7S/227xi2yL/Kk3CCgo9q0qVMG0izyO+Fm42mw
SrGKCkV7t7tA0cz8vfDQKGpED+iji03yXZZ1CBtTw+RShsOAXPZIPxQj0w/ZNNCMeDRIdB8t/L9h
+jwT+5F3d8jW0tcqsque8niIcY1vPXRNZD8Rq2m1By6L5KKkqvWkarm+bhMTPawmsrbL+OL1zkOc
gUIM3YgUtPDiNokqfF66AXZn+qFSIq9aiSTRTr3BtZOTyHEWF4WhH2aSxFpuCHszKZKEeLN4ttGV
YbNTEiV616p2hWZF2hvuGdA5ttXaMxp2jCfehd4qE1r3jWnVtuFK8lMJ0ZDbqnrxhL1+uE3UGInq
iC98FG4hfYL8aU1tlPbcROp4irIsXEXCkt8aj22zWnbnwYjZNpfNDqVJ4ncFpToD4VrhWcXsgohG
FvCuT95TNz5KEfdfEsaRMlhY/dYb9ZPdovhQY7SIkzPUS120ShRIeL7OWYja61VUPaSuWj60YxHd
mQWqmWn8g5UaOCzgco3kfdLieSa6XVpYBdqx1Zp1ZF6JFvPTjAYFfuagj+J0NYzhB48EROJa8Yce
Jyii67TOOYOPepWWRrHSULDwbEwDi3Mx+kRP7Q1x5TkhSbSASDHMhmIlssT90CGgVZbHpm5fB8vy
S1Oy99SqhoDltnsX566174ak3CqDaj4laKLnR3Zp/8ylPWOjKrvGJrbWbERW35VxdejLuD/TgAdw
j6LAQzb4A/oUHyYp8UiaTNKYpLK0o8PQFbMuLsfzwS+6MEX54EkS9myWWFM4t9rpW6sZ6kON9MRD
KMxwDGiaKwrT1iSiQc2UOvdnqMk+8Iv4Cj4jI8Wr141gJt69ffso1bx9RBggKl1YOZqvTmRWifQ+
QaFqomjgSB/aumhWF6AeThLg26cERpzgUrLBezVHIaBvuZ6Ogelk7cnNyuRZ5u25R1/Vb0a9Lfqw
WuNJmxwMxAu9pA47GkjiejNLt1uF6Md1xNWf8aS39RPxtRTv5LwS3amNZPrY1ipqcwKvMqUMHFex
z6HbDfdVXzJfZ7391nWJ4cdjUd71qZveFXjC+qx3HllZ7V1Zh3CuRGyvDvoxNaIQlVjBcio1PC0k
zYiXIS/ZK5oZRdqEp2FB1fbwmEUq3xHfq7hxtItx7SmI/0kbnryHitzVXFSvCUJatpaJ2zckQAxf
nDg8JAXfdpGxtbGDL36kr2HthUdR2sgq0q14nUlNWyuKbW0izxVv+tSZx8q/6wjg2aSJme6xiyu+
ZDUylpuq+G678ZPS1mcn636UTYkP0mrmY99V+cnr5TfJY+uxnYZoyOtgYCLecIaG6qy2ua8rsXJU
RjOcBxQ4AJPoWGnQ7qK2Vd/7FN8CE4Lb9cC3uVn/QIuR0Zc6QgQQ5FqGfplpOn7bru3HSo3eVHU5
lPfS89HdKWnWhBaV8xs9ykLfKlqEpFkWs9A37qxLMuBKCR/CCzJsWXCVClKDa/fSuANqmgm1+5dk
nMSEQbZ5gh0ivyNdp0BcFfaff9gqWRhpPqkwiT0aIWcmHvuGj9e3tw+bdmNLJ/+Btg6I4OqH8V5y
zToUpWKsUcwp+oan4qaFP2RGhI5VHLOwOtU9bx+ZZJbvpkq01wyleVStVnmAi8YoLTUP8FYQO8R7
JyglAeHfFIZJASUl8YpQz33v7dAdtT2VjdOextFoNrWHG3siSUBDHWbitOBolk8aWm4n2IA4Bnbj
v62QYCE7BDUia2USa1Z11LTE2y32FhyptejS1cmBnbml3rvM7eCVmf7yTojvsVFFxkrEan/vOoM1
XUyoAR9HubYzBJZ6BXdfcZX7FR4rea8pRfIcud0mRPmA18LM1IPdNjaKUADl1hbKpsM5tidpErfH
MM7MRz5G+oPijfdmY6hfcLdWHK3Qso611n0MTLY/NS1rN6JK7ZmvuhIvK8KVpeLgP3BC4wNbx86s
f8ZO327UIXwqdFFvYzGmYk+IcWRojODF1QeEzKAkrNyl9XiMhoEhQNd4Y0lpHmOh2ad4NEtvgyO7
fRpzvVuhwpXAu7BAa9bYFe9pgpc5SXujF/WqY28V7z50Z3OzlDRE5d4piF3dmgJp9lqiR3upJQFR
NHRe0h9oliLhf579jRdPUoKMOLsUfoNn0EpDwyWfmBV+9ah8lNQQzfOscg614PYulc54MtNcPbla
/MXWI3NL1MLXJ+ENj0coz2ckUtssAmkK9bSo0Yx49oAaEJaTohLDZGoR/A1cZQqKlKDW3YrAN4sP
LWuOGdcRt5ByvOzy9E0N4zqw9DE/FwgYe+w076W24uxtqG25yizpHIpIN+9ZPga4rc33Rm6+aw32
T9iWfpDMynvL5zVv7pA7N0PMuuvQPirWmzvLHP83Lxuj5g6h6c0dyi9hT42j+8Z2umadVXk7/04G
RNLilIZ/uhonB7cOCzThKZT+vmHds6Pm0ZF+TjSQKpf1hyrxQsVUTz12IaRU1a21RSPoMahwKF2n
ro3QUEcar6PZo7YFMhkuLoolfxHNVz6xXQURtgkqVvo2T4zXRYlIBP7dKEEPZSa0QxaNaLSKoPD6
6GplnOxlbf7smR1vIk0g026W9EN9pBkNAnWwfNtr+5X7p2ABz8qKYPUxlhhmZZQiX7dFKgPDKs2A
mZm1q7rGekYJ2WrjtaW6jlPLejaScNgj8oIFRLIkNs5O5H4jrNbo2iNH+RaiZsBgrUP4cB5mY50a
+7aJ/w4i/38sJYwgclsNR0506qahjtEZfiZlfKkyz9xfsT5hhlI3K6m16WpRXfStDPvNwo2Oi9AS
Me6iiU5YOhtepIvqjyIu+gBx1Gi0WKqK7huDMC8R0mhODk/wpLaMiyhClIKh6YimhEFXoZgj4WaV
LHO9k+JFAfEIR0OUZubFTrAZyopGrG8Ekg9XaxA2TKBwsw4JorZ9i/Q2vRgoXeM3zOpP85dV/xWq
WfJFqeP0zpGIkaZvKVfdfmuGhrMmFF4mf1OK6rTbV1H3D++xk00Q2PmsDaZ5dsz+NeGWfEZZYvns
GL4weDoTvGveBcLCzyTC5h1NEXAHsyVSx6XYjmzNUolGA5MtosggbOWpmT7TWkUm36WL8s2x7m3D
kdXWAR74LbpWdQfXQcT4ylrlja48C8fEgyLumj1rRfbSiThaa8qYbwsjzl6kye2NZQ1sncdaimg3
ruxk15gBkaor5FFL4wGhk5CiZyG7iFK8kmpt6vIBt4obotwojV76DeFoIVskm57x6szt5DA66F1v
isYfWlV7iN1Ke0gdxT55k1tuYhE/FGV80FGx3ycewfAwULfIcEEQ+4RDb8nuXI7hAYGA7mp0YmfN
ph2SOm19Bl0/MlZ4Z2KJtmInLUq/kIwGUnKTylkTie948xhz85hkrnseROed4a1DRIyfutUYyFLD
md6OkoAlqfFCJD5JfE26cLE1ha6/hKn2H04J+NP+dTOLS3pUVEKkylTm9zabj2etZedpx78kER8Q
Fi9RGkSIr9xM+l1V9nxT1frwxnD2h09dfEUhoG5naTXfpGo2viFPxBef+IX/J76e7KBCzfDW4v19
gyf7n+uSfUQVfuAn+w5zshUySvp9VfDyFKcsD6QdVV8RjDGuutzr91kxll97i23T3s2fCzvp77in
okT2xA+1bNggHyrZkpY+su9Op9f3ktnVU9yijNxkzOhwXWUO+OISqViK4/cd83BMrMSrh8qmEyqO
UewHDaA5nhcwzQY0AcEGX0VDOM09YOOlnGmoWWUfsyZfLSxF5XjcEd0N2Vvcpc2OqCuBjj/EetRa
FojM+DClFz1qmZY4E0QqvIOGNbId4quKV0vFTQ0PRXLBZVz5isMuTkBj/4LwUvteaojUn9i6TJvD
gOuKQMmG8rXI2YjGZxEajU82cP3b+VERZ2eS8ixbZebPjEvtaA6I0PLr1i0vNJi+o1TFRRvVTN2a
PsraFhdHL6pLYhT1VMcwMcL84ow5R9uGSetGgQncRtXc/FU2skW/g8zqVnantuvEy4WCilo4jlWh
qftTyNh9XFgONuphdNZ5uydWKlzgogYhVFmhXWZyEFXud1zFgXuIFX/wWuee0GSfSbtdL7xlDTJP
uCjs43Mi6/3CIoVpnWTstMv88eZ1uu7jsxAYVYqHAM6dS4pLqJx5/BSZIz+V00y4uWzRDhQ0Ci6g
bUUKF8guBnDBLCrEm8GfZtBVNdmpKpsVruwtuNIq8oMr25URVyN85Q3vViriENC1k7FjpJoZ8+UY
sSMN6IP1MZOygOSKnjAznDQJbk42etRF9hRp7m74hBhxBPkPRzkK5dw+j6YkcLSWQ1YiYvwRTPGn
pyix4lb3etSEb6aikzxwq/TdGrmDbT3cAOQZSAZFXTMzxJvt0zXgMc07DEr/ZWHRjOn/ePgG3S1s
W3Y4VpFFy8NVlnniPbee0rERW0RwlKuIKSbSf2v3PvG8lY1EMh4kdlX4YefKIzxcfwe3nrsyCZx7
/BpclnuUZ1bRThyNiVg3cFQbw5AgoOyAd+YHDzex/IGbbXaA1zH2xUTe8IgkAekSjkz9jbfo0hoo
51+vUXU3XolSt49ajJrJ0z1lRReX6XRbSTQS98rAhoNkTeQ45Oa46r1mVrlC52bXjj7BvbLka9ym
GeMqngz9uQLZnhVvVphNEFOfLlFJD2YCUpGh+qaH4t1IFdNZtWVzamWMW3snNC40qPZoXqrRVjYI
vBh84uV6FRvzVPT1rGEPoeWsTFFF29TuBh8/6sTdTgYLVusHi+x7XRxtFzuzMd6hP10TjBpvdnnt
4VBmiPiJBmRhnKya8QtRhNAVRDIQWZt2/CRxsXKDQE7505XT98PVeu1aNaiNwR+eVdRVQ9UJZP6j
KvtUyvzP38uIdLBUIG3txfbCfywU4pN71e6dY806I16VY9X5TLOrtZI5zpF3lXMksUAsE+4PFiQq
qITt0B1NL0YwMgmGSTrTpEgmZhpXKHBq4AbLn9chUWKXUu6XNfLM/DW4gm3GWtXj1fIJ+KD+XmNB
I1tKP3At9ktchqALKe619kNlbxGxkp24oWb4c/GP2Q0vRINYv+XVuCYB4UqZ1JtRYhOAiy9EnnwO
OnIH2IZoqUfYP06YRUwzU9FHJYgVph6xW5Vo1Z13XY2dyDRHVZtzbIXhdmZ6nTHO5gkfo2PTwQzd
lWNkaB3dMxe5lKn8xouCI5KSq6eCq8Zzq6MVYFmKbyM8Q0gTyMWWyLRs1h1izF54rBjHkqNjn9bd
9+pYHAsb8RKGqLZirItjO8TFUengNfZtkWMkbjV0phOgg4f5wbiSEaCZdC2GGihW5Cgr3UOk3IZs
0RrweMPUQi9L0YwwJCXyymIDL5QVjmXwf+MWtZs1SEC8+Z9AKxEzYhkcvk7zi6hZStP5n3bFmAFO
WASFFOEmzcRK2K3zPZWMrWRY8JM+4vrP1PPO76XrfIe34rvO9PJpKMr60KBq2xpHy+JURzHfKn32
bovC3cdqXN4r4zQoVbVPDDP2ibcIRF6+p3HozNhCa0pcJSLCBs050EVl0It7wpJgsutVVu7rA2pm
5mbrPAxZ4jzgn7OPGDrkEZWmrL2vQxRLtFDFC7Wg8OpBvPVXwqeTkoeLtG1X2k1ACiRAPzxsquCC
Xy92DVmibxbqce3x2m/vtLQMDKbnaNfe5GetFVNDivFNm1gLH1c4xRVZqwaKCJcMzdQ+cQTukCXf
+WQqzeDMdxwEMkyQBUfCCvXr17Ib8Jhd8V9Zkgzw4VrIv5KDcxe7jftYiybaJRwXTgVJcRy5L720
OyOvwn1EA2hrrwtvwJUkwDRYqhH5pSv4kchw7K3jKNsfpFB5kfuIjABsQhOzQbc5aCFgTTmnhjwv
NprR07GdTLSt4gCRDGZzD7818kF+r2KWkbvCsTDdTKn6D5F2KpANc8iNsD00CX64/kLTbBn+A0Ni
Qs92FvrGxELS7H/iNCP/quXSW/8Nxnj78alHJXlHiRBzg2QU80SDojHr1JtRLn2ie6V9FfFgbG8g
EW8z3ArrQDej0uxTNO5ZIIupG56aDXVgDkJdLQJaciEXXbP+2uk4L9MqC3temmj8ft11zI2PD7sA
M0U0SCKpqm2JCs7rQcnYVqdIInP4IGsTfVI4PEF+kYaoZCjG/M40FOckeLUiivh1nVv/ERSHDsa3
W1s4ztDVBDtENK0ykL7256sasTUmbjoZelVUqbtXzOyOFxYCQfFpAlmgxH1YF3KrFs1wEI6Rns1Y
VacfTf/swpnu47Bp/IiNNkAzG/MXaj0GavSjyM3iaBorCxWrD2FSFMc4k/DqDBH8xDQlJsFuSEUK
POuJSeJFm3hKCjuwjEDmMWhEJIN6CoGiQWaFF68cCoFS0G92E7nauKlF/44oMGyvSbLAGWEW5mCO
D1Uu1S1BUAUiClqNw5dY8acYLWgP8+3zdA9NV9gTX+d6gZANsGiga+xP/MKi2Sef7JCJT/5ip6Q7
8qFtn9JpTUIQlrQmPnzfxSFJZR/otmJNL/7ySINS/p7d8NKk9So/yxWMQxEDbhrwI446qq4TM1Ns
FyI2flj6Oz1jyTZZITyqDXt7Ezuda/OfH4kg85ITD2HwbB32Xoka2VVy7GIlngdRDqhZQnTKot/T
RV565fdWIkdgYbVoRHG8MUPSG56YFkkTvfyPgHAUDP7XqdBBHDEyqnBNhY6biGn886dTcM0U8WhE
L3ZhiyF8HkYdgW123ohVU6nVGWXIq7OU8kWgRetO0co82xIva1FguOLej7Gp6w9wmKVxjy1f/6Iw
znZkIHZiF54fVvuyCS1cgiLwMMhxBt5wXQ8vRYaixWyaMS3JdzGcNX5TMQCJSWLHRIXp0RvORN2a
Idys4ll9vmtjwDWzzw515d2lXYgen41qnDW1jEZUrfmRZdpwumIRxIVbcpvA1ePXY4UmsZPaoku8
CKX1/BRNmtaLYDZKdFH+rNx4OM2sSqAmGtpN2h9WsQdlgR0W7Bji9L11VXgnPLOJ7zrFZKu2zsev
fRje130X/qN19QbReMN3BK3XgR62OL82SYha3Pqwt/PkQylLxvGrHqLxoKH9yHIj2xuTqxHhC6Gm
VqdIwAVJnI7cizR14xH5eZEC9/OEJUynxPZJ6Sf3pXRRb6pAQ6qVRBYP8002NEcUPUOzcprqE00z
JYd37YaHwKG1HanlnoRj6zRHms22iP7X9AZKFh1RXxoD5UOuVJal6iGK/D6S9TZXc4ZARpvhygoe
iKR08YYOJbtgCzoaqzaudd8sVLmp0btW8wlOcvzbGr9ve1xcRs5DGyl8jwuoTIXPxI4uemTZK9zN
oI4USm0iNgmdvvch4n5mMkry+NLY+WooBudI1KystMGQ1sV5vsDvhOkGPS4bVrxkfbVNhrrcxUlU
19G6QLmIEke6OPDa6UKAo2H4TEc9TvypHdorPS26OFjoTss4vjaNuopk/5b2OX9MFKGfVLiyAp7L
4a1rmzdE1/JHyXL9hOQ2DV7MaHgrQ3GFx+nkCq+O9T99pMS8xf1Ws7ONGlsTy0Ewj5mcB0d8DGVY
ofY80Z3SOeuk0seZvAEupO60DPVv4KIjtUWQMY2hOPy0QI/OnKjpwIr1zLxahuRqz5HrI5F7vnyU
xdDCwz0nwv/MlxA17jely/l9pOgcu/ys2nssQq1thJvMPJImSN4PvcQ8CnsUno+iAe2GZ/CFEU5R
vdZDSMge7UTUuxnSolXUakDyxJosh0gEu2/VOjorzrhFVzpnZ5WKtkY9DCtggg1vXmN8jfpKfQwL
Q8KnmllBZBozX0F9oMeoBH/BO8DHGviEF/idBginrJnZIMnYDr9U2c5DoMfrmHX4hiUodV5PHtvC
lmyDbxX6qdi1+YrgU7yXVHSE+q1EKDuyP5RKqzV2TNHbHZzsPtLmUC0PmfB3zEjcb6NqNkHleOFD
Vo/2RlX5gNddhNgII9M3IlWKx9pTWdCGofstrPu9pbQIt6xs6ymqorcOTw8EWoGVF7gCges9WjsT
aXReeVenKIwc28rKbpm7LVEG4lzoYX2WrSE3zmByv0sUJNMS00prxAx0tbbTw/h9dIW7Lwb0QfHp
8JdOh7/loDifFnH4I9xyKCRs3aMHzIIl6XSoND8PoLO6YZZ7wtJ5dFH4PKziGYj1lU+cVBXQn/bo
kErH0Bt7hEBhHxG0rCjXmVPgET0NkYae4Jmz50P3wTHtCs/gMUsRDNKETA0U/F+tFo2SuZAv9P+y
QBbtEBcp+J/HVgtH3eJHaHQvgxL1R7rTpNvNhaXZeBZNJLKDu2NspR9kNyksJOkr5m/pbO5PXU3r
Ut/I2wx+uKpyd4mTy3OnIuTWRCP0JFHTRw0Onm2MHpsBkSRAKDKKOyFvaUc8GtLc3RTIIrvMrN+G
FqX/aahniK9qU+MfeBjVQxVnzgWX2rgo81L3LUFBK1UT9k+vaX+VooteDAR5bRIn1WYo8mavoEoa
ztDGgo90geaDcC4NorpWoh5urBI0RDTohj4AymDyHd4BU+tSbP3pODAWSDpG6yVtTUeEDLWSnIBO
Blenh6vDxt+nZK9i+IovpuZjCR1TyF6xTJsG1coNhgedpeP/NaxGhGj21hMN2Jd/EYjMP2dtbj0V
LhpsjsgkXpOwKG3jYqFr2oIfU/7FY0mDys3u3pxSKTKevqiG2t4jT8x9ScxXeIPZq42Y0Evo4pqf
QGiHUexax8zW8ZSNwTsjWllCuvu+G6tX1y5fchU3NLFVuS9j/pV0xq7/MCEUTeyR8oQGsJG+dYzO
/NV67Q5Xjf13BH9HgZfk5mNTyWGjoxoyHMrcxZ18LzZqWSmPStOE/igc6zuHuvdbPYzT4VYdXZa1
TSk8xVdwY5FFXXjQtNpzEWnnVjse1gK/1LK8n5mfGJG6xb2dI8yRcA1HGmKa+Kz1dS8yXkp8ey+9
oyFuBlShGiMStc2vRqzqs2yiZmTRzjKiDNR8PEV6fJfbenAbBNlHbgFnGJo24d74QrGMC0SXeXly
sReocYU/h1MSjBAkRBGmIHEME7HjuAjngdPi5YPgA8NAC43O1Naa/s3tJcKEsM+0rSj8J+c/1NhL
f+YV3kOsl/xJosTJBv8J8VGYSnXOvaFcI17kSoe17zkqN/xMJx0hK/hoa6Hi4dQl8XjPo6xYe2Zc
bvLp29fZskA3Zu3VzSzziVi4A0VMVOtduukbm5RhjqAVlJMjYRvmMz5BDPyqC0d9baiIEFbq7Lmb
vlfoQR0dRM3CgLJ8PPQKRZKFk+xIinqRJZpBmsqZpKL7adWl/vJpgrgWjuoH7DTQZm6yqKEPzDru
G7gSy+pJ9q6y74Rl4MCEztmoEGqvugwB0aL3cA4gJom1PjXPDXIckMDi7IhPLBLSUGihe6gRLnfD
X7CJ3tmrVi/HYFlxXofoyToSRpydNAd1F7GhflYbN8hwaRP70yziGXpQ/zlTVPWDB6f7x0w1kG0i
OvGG4IbmqE0DfBvN0UEdZuYTPU+Ji84Z4NJUYV1gVaq2J4qGxcTfVQikKkpzzJOcbeq6qHeR3jV3
+Mc26C8jvG3lZdyHK7y5kzha3NFsERCONBaBLKoPjcUUAqS9LQkW8M0aC3gxRYsv6xpamfp6ajbH
QVvr0683F0760l0TUq51bLde2iQhiUY/eVOkL9AZJ6KaCOgskkmnQJcjjuQBJPQObWccPCWrLvlo
VZfQLrT90A73gsnqsvBp1kvvZ9kwuc9wRo9WkSe0Iw2GZGm0MkNTXVesKX24Tz4kt5gZ/qcY9coe
zQpF/OMfaFGd7uO6HQ/p5zD02XiwuubAvKbfIsq1LdC/CxDCzbSe6B8qhF7EN2YI93cTPapgF/6i
TlAiM1kna+QNogiMFRXortMo29zJlIemsMIHdypExNT0TFTca819g35SBCgnFILgf0ZIWMq/p3py
wYMD2dLTN86cvmfpNENd8QgPqd7YkYB4JF0EqE6K8GZiOqH5ge67DpGiC5OFprEjkgayY2TJPeru
4yHG662B8MwRrYEG58ynwYjMYh/aI8K0KudMfMQ+IBuGaKbama+yrN4S+ErceHLWIx5rf1lu2b2h
9MDGSpn3tUC081qqwpiiBvV7FY3pfQpdd219UzDHvUKg0dR/IMiGgbpDftJjl8lN3PCwMT6gxq57
QI1Q9yBRzWOejSLsS6QH/KZJTMAbXlh2A/paTdo06J+zqJokRM9TkiOzyAzcNi6Cq2XjBJlzV/Tn
slc8wpCJqyWvPubVcsunoRl94rCW9SbP2evMullxwV1ZVPlaaRH5mglRITGwy+pzyxLW+55iy0Pt
ORvihYPNEKQsapSbtx1fOuUQdM6ArrVoWn9mVoXuwiINapl7R+KLSdjhQmDwky5EFpJlHeIshfue
wPM0KlxrjeYHjn9ji0gaiqrCxh0eivXCIwu0sFEqQa0qxd4aRV36qJpoH2gQ4yDXfZHFCGk0bPzN
C2kGNF0wGSKHtB0xjQl0RVdocQlzLO7wd5yMzvZR9FpuBh7y/MHhNj80pckf6mkIi+FkaZlzIlZp
NfyhRdqdaIVzIor4E6r5N4sUR5RKeSDohFoUP83PLGQi7WWFMAWkZaqXLEQ5amyP5JqNkYaKN8jd
9JGYqV1YujZVK7+MZq7qfjlJ3axHAPSQpUFPTFIhMy4vHqPYMvekOlsZUQZ4r3nNM+nOZgis4uCN
BLis2lwth3ww+4wY05lFKmReCMnWwirVoNZGcZKVYe0MXD0eWmXaa7VyyOEfdSQ7qNMw04Y0f09J
RDRpEUkDYiUKxGt0A9K+8Ldz6O/PEXtV+pkxmit02Wnnv/3AIzBn0TXsek42aOgIPeuo+A3MX6dF
TryrJYnuPW1YGci4D66i4eO4PDkG2qZP+SYRpRuhd+ADqjlj20KB9GVaZ+tCt9SVRzkq2mAUJw8q
c8oKsjDyk8yxXVOR3oyQWke5L3gRPYhMCTd21qH04MSjwZQIjNXq9BdR1QRT8PA857huJKUFqptv
pVObdwuyLaNHwyr044KslUj3Q7dEG7XPdVX8Hlb0Wcg+CUb0UP2fn4UnUkGoHh/nz9HoeRTNnxmf
wdSi/hQWrrFT07YsfeZG9kEgH9lEVWXTOtjTMNohRDRFqQ1mBi1KwR+uFEg00yVSUBGeWbwSbyCj
s+TW1Cwj7jJcLUXrzx+FPhWBrhalD8E5z4LeyV4blEFaaX1Sf0O5Ee6HeNjcRWqFN37rvRD//3H2
ZUuO4zyzT6QI7cutLe92ubZebxTdMz0UtZLapaf/k1B1yePumfnOuWGQIADKVbYkgkBmJrtp006B
ta8nXXwpir8GgDd+YoDUPoLDsgiBniG/dMracas3a8PUPpB6XxsT3umejTEq1o2rcWSmOE1/qqir
R6aKkGAsUgRH8q7B/KiEy0yQ2eYuH/WHG5OGa0a0XnTurWdHWRD/wAMabNnKOS0zTyxjd+QV7gVq
xWXZ9xVvrlSOcb2JWkPgVMzCuYOqoxg7fMVWpsRmHod0O5IVqm5jUaHh0iwqQkrYLuM7HZkEw6p0
E4SylUNqAr1F+cfc0grL1OLHSTJjk7C43lUV8uaR1YNDpLgwUTcKjkcNmb4TKFDBNgCAcDVvGUZy
dQPe731YreIYAXwUT2HHaOIF0IwrzAoGQtDEbWwU5Y/7CUiqp9k4Q45zgMK+Q5E1osTxgIeTOhuV
VCeZO23oaiiDmIWo2INC58ssBhSdUp5N5lZ32jzezpoNUABPetr/aeWmv0kHRDqpmT3MOr9azR5m
OXno3DDtfON4u/yt8XwR8wXRFafYXoSTlk4oAWpwh9sGkzM8TppXXPiEwwI+qC9AnX7pkqg90iQ1
UTLYm6GqktB3NNTqVXlZqKqGXTyOKMtUFl7fcPxNM1R/bvS0xrlOk+QblqJseOrt6kyNj6j6WVVy
nmXlIxOXuvOM0tYqsCYCFKdvbmxo2mg65PDO5kozrqH5e0fKO9nMzvUgm68CkCPWJkhYp73wsnnL
TERWoP3gqYbSDOPe27o4gUBiHhIaSUQNEMDybdsn8XrRpQnSq4W7xc7fPqGC5UfgTwDNU+/fMQ+8
C/VcVxq4ew7ldpkABDve3U0p+qOZxAfEKvGeXqu3+LlLNmONHy4JpZoZ/HwvNd5rL/WQJJfKSPaE
zjLprvFUsBhHCrr1oRsS48mUfE+YLhHq6J5sjAi6hSUYqbnF7l3z3c7PnRMqXze5JjgOY5BgfaTG
8du33pAH9o1MxHparEhIOq2XGpsah1Rr07PaYaUDPeFSRKiZxP4BezKMSFRNzVtvkeGe9wmg8WAR
6eL6Qhp3am0hTaD+ywH1RrC/WWIS5ecKqM61saoa+9lOYrYCbEvwyg1tRLApn452BSSNwfI1PKcs
7aulizm0u+hmVT7hJCMYZ93C6K117p1y3tWPskm0YydafQPqL/HF7y2Ujk35H+BOCsAw9S8aYEoJ
wL/o/rOPRYM3Ll7C696S30EhBcKYQDPxl+M4wUFU6gMNGfaoq87uzA9tJqz72UZHyGxRrtRwUabZ
ZUieq15YH0A/YJ4W2/TPKcjN7fIzoG87qvBqPPrz+edx9wMC02u34rIsdne/oJqD19YCWF4C3NAH
ZFy6ql6B5cl3K82bvU6lDGqYe02zj90ARRbOCLgMNdvhXOzBpXIGpSJV+cKdjMwcqpPo8w4w0IXW
bAlUYUR0cmtFkwFQM9RVHdsRVYYgkzBWMw5DBmo4AI6/IB7ph+WQuns6AUP20GsASrbHOknYa+Kg
6Fcdn1VJHJ+sCWlCNPwno0FjzgaBMI5bQVe8eAigU8hGmknxUrNRHZ2gxrvskMNlOFq87l0XjzSb
a5d8tKOLTF0PhCzG0OyBqfqFZNQsKplSHsZum3ZOepoNFj1HBMgClfkULrLFVs/H6KAP3nk2mywt
O9R5cLVQ/HXmwmXnljfxmYazLMNBZmMDOxyP0tsJml2Uf2eLXJKnUivs3T+aktWyGLlDori/G6z2
8bcu1UWQ2u9MUweImgnuPJtldrlErXHr0NVLkLbL2g4tNwG0tcpMs53BDtvWd+ZENZqloaFAr5Yh
pbEtyv9PtlnB3WOuZT8Ky0vrH4Vrmsd8qPwcac0VMscmZ38jA0G5ifRGPAoAFNiW1rHrUJ/aINsG
ZjEXbD2iEGINCKZm+jIiTjDxBJxZnjmEQFIWqMi33W2hd/olcZG8turHTL/Q2E+BFmQj6kIir/em
WU7DPMgQY3Bm9TYAUsncpckp8/oDmIouv7MkRxXQa7cKL2nFgW+9jq3GDalW/qaMnsrjl2YpwQeR
fXyQRouaKF5Uq9+pzG7iYTAPhUTUwRymiw6e+clDqnGY1lV8TbzhGUm58bGY+hyhEyWbUmCRBC4T
m0oz4ivJqAF7mrvzMw2va4u2ZuFPEneIIGaRy/ap3T0DGTw+Lmbkxa89Z12audjURWeEHQIpSHb2
8lcxei84C+MPNELNeAcIKaQy07B0S/uAHx1b11abv9qD1TzlXRcafusha7LGAfjfTcXYVTvS7Vp2
a4p6x5ZMafJ95bHS4ge/L4pXxMHa8M5cx8NuXtlS5tWAav73lYNWettUy792fjqeqLF5+9ajYWl6
w+lORkNjMP9wJlts/9GURUKldb17XtxXEcBT/70gA2yjf0cUtcHgC9BDxaalozAV2Wp3uWqxG+k1
DpUacJEg7tZ3qX9CrfonZFuyXZyhCiMyASDxfTQGd8d4/OjXpgMGaK3acFuPX4Azlj543XCh0WCV
KCVpsnId4a15TzIg6wL/FXnMNDJsxl+8AGU7Xh2P+yjWy9Nb7dS4HrLEf4ik91cNEJpPjY20irzG
DYiGeLWsQ81u5QGQCjjUTHsk56TG1Uh956P01yR1zcZ/GE1j9pDqhrX3PNyzaJI8+FMuD5lApXKN
o/75AddFeOeXSe6t5+cfjXOj89YEN9SaKC3sW2ZtKqS2rGoFSZLw7JRbWv/J4hLwenHrHawk8Z6Q
wfemkRvIbrVM/mTV+rFVcAP2OFkHU8i/TJEk9UbkdSgYarC1SMG4OGNsrp1A1YEovIJBNaKorINI
mnsLM++3b3+1qQnkTisM7doFmjjraX6oKi26UkPyBhAhAATSdGz1MDEKqc2zUezgxbpk50XuI2B/
LIrms6602q4z136S58iYlRmIpxJ3XZiefLbSVD7rqQOS0E53DgiOy2fJx5UJRq2HMdPyR6R3eTjF
TNpdVBg40M1l8YjTT6DiuPGZNBZ5kw7eilmy3ZEamOoswDI57qbBeVyY1CbKl0uRnYsmLgCmF7if
K1Q2doGf/DkC9GY1Tg1/Bd7bBKoHVazNk+BpkBbe55RKGiRrBujqb+TNzOvg4gKv9Yy6tWJTKG8C
3lJAAfxp1QHq28qYv4JZEQhMufzTsOqvnVZk12GajI8cX5EcaOAvZW2x18mw12WbGx9ZcDbrYTMB
zSYc+YhvoGp61RS9QqzhyEej0VD4D9rkv2mkAGlHsUOb7edZ5AZZK8bwSiQ4ImbkgGa4Fr8ieu0f
qTDQxNZeH4DJtZQJCt75qzGtLMBCuUxbAQUHGc5ONq4NUCdgrDnlecyj8zx8dxPUtneZZVFW+asW
gLC7xW1VRHhJdrWdCayqJxYhTwkBZv0bT4utpzHtxxQnT0Unx891n8hQdg27NoE1HZooDVT92r1R
Drz0H26cPTX2iFywCvR7u2Qs/qqFVR0IO4t1qKHXgssCkzV4yGAZatxUeIs377WH79wq5XGML2S2
DcANfcU/yL7WRZGdInt6QF2yfZW1a83yAahr28ZkDfjkf07QLArXgaaURdqNE5poGmc/ouD4vDjH
mYJzRqhmSwqLo14C/kMDevVq0SUVo7QNYAIN3uZuIjKaZx9wA/jp/bwa3M+GB8f/dudbj3H7SjiS
d5loAOBE03HVDiEqp1Uy4097+viT9H9UVpUd7uR6skekJrkuYqHx7GjU+cdFRB5k5vYg3vGDmz8U
TXQu6vI6W7q7xWL+kH4X8qyXl+UzAhPPPJUJslTV/2SRWxXTkfrBshvn5AOFQdlalvV0/1+Ycv3k
i9w4LU7yQO2Lyypc/lIAckq2MvNTFMDF5sWPgm96m7J9XsU26m+ULO4NdKvPOCTvLyTp49q8zBpO
haRq5EZ/Jhmie+bFxMvmGE5CL0PT6Xg425Mhzf/jQouL6AMtRoL5GuhCVEMLVpb3eXE4iLYP0yDG
bS8Q6UVyvIquCuNjHKCOkETAMgdz3tgBCEe4zSVF4KAJE1AlXvIuHnoc3kXVRrGcrG6maJ4aD7/z
VZU6+ganlYDFWWao13nshNSc4TCvbNhIQ0eCDbxbRm7hKQYaQjXKomCNnesPN7CzHd306UEwDf7G
wIb22qrnQAGW0ZP9KKtJHoUUX5JUax6ToHxrdGd6LHzRIBL0Uz6AfwXJqB5KaUlNTWRghbzmQIFS
kp4h/2lUTSQAERtwHB0sE7RS6VRflkXIQK3UsgkrvS/OggClAmol8kYTceUBzghAw6sYZY1uUE7P
GQ/GZ5z6DBsrYiX+rvqbjMXDIRic/oE0CnecjigrzVc0pGZgTo7Xo1buyco3o/5JeE+LAiLobIf6
QxYuMsQoPoH/sTyTSKuQgZyX6SuN6IIEBzCKjwSY7WKU+MVqLNTRibraznHMPU6CcTShhmTVS2Rq
BEWcH0mWRh67Dma/W3wsn3H53GARO/Csu/2MuYY8gcUqcvR8bQWG3JOVlsvhCTftZWFhmGynpXF8
8xmHRL/5jGZsm2fZHYCpKb32VJV/ON6LayLIGylYPBwiOdWqKrtoHrt+FkEJwyodJh7m5Su4n+IT
Eh4BrDdrk2ELf3uQCTrpxTGm1xohhrHqxGMct91Lg98Z8ptwUk/DwJ30a6bxfY6E35fIi7sXPA2H
lWE54kjDIPacQ9aA0hZhvkCs9dzbGCIVjxqDOx0onUhONgFxpGzJnS/SPU3SCuSu7d4uqO6xiaK6
HeYis8GLM7aj4p25tIe/C/sRWewbg3VvSjM8Vto6clXO6V1GN6IC6aH37XhXeDa7eEUfHBq92ddx
xwB/BBE1qcHjmyGp+UgTu5Nn7wZkJYHAcsB75Y0aID2TfkVmtETaIm6L5KQe+Ea8RWGjnxwJmaBM
9Glvu6Jb07ArfOMZX0iCKSAJkCasVST15AhMGoATBN4v+rx4JlVquC1Qt6L8/04/kr3xDH1bAR3M
/mNAYNP1+G6cnP0keW4TOzo6YI1x1q4tkJaG9HcPJ3I3fUSUoyM1vVJOnXZcgQRpCm+Vfu0XcazN
Zrdzi7N5oVj3sGhCLSAAvuMxiERHz0VJjS7Nk6OSg8w6NucGhARvPZLRLOndDa2glKvEMpDdpCx+
p0cT/74GatufR5k2O1q2dkZbrsjsf7gM0hM1ShIyYR6Wj/G7FX8noyUaHQc9TXL8Hz7EolKJDL+G
+SMn1rTPgvLwjyuQGTWMlVtTb+RhUmABhmpqBTLA1EYX8d1jE1njnkQ0eadGE6DgBRzAYssjX+5Q
uvA6z767W7xQj5ZYVBb3URI0q6Iy6808S+7/3Zh8gSsHB2T5dbmSu6tdlqCejdy1cJxqf8uNeOc0
PqrDFE4USjbkyTTEnzegUGaHZHngK2wXmdWwXcoK7XdGpcy1teYk3ipzxXApVGM7Wn8pGyARGTag
d9UIqejDxewnuw8tG0xq5vQBFWLJY6KXySPABUTeyyfAwMinNCj0R45DdTUgsRj77Amcxe8qJG3A
0lBawSPpWWKSW6fDs8m2WnfTxva0ytWNjZpU9Zgpizr83bQ0XdzfKnX39BIr2QJ8D9hnLve3fp0P
n6a4PhheaXxvkhHggdjCXacx0U51XDphUxfie5MheRMKvQ6koCLwGyC+W9UV5yg44tEc/fvoil1p
yPyzwPMSOA5OcxjyKH9BKulfZMnT/HtmRs6LjxTvA61dgAiF1nYt65e1i4E7IRKQl7WBXPG2NpAG
q2vt423baGp+9TykdbAKYHlCWt80aeC8pmq6ayZlerSNArVAdVG+ur2ZrliK3HyjN2ddVLlYACvi
b7qa54C+Uo+eKcIbdQDtmHjq7WmYocImLFmNup2pAf6Xml2GYx3zG+XFFqdv3UMzaBEQTMsyrIOC
fR10FOqBbh5wQm72UBuZj4M/yEHR5azqQq8efN/vnjot/wNMjOwrbucgSwAq3gn7/vwDShYRlIBc
Bo2/6ZLY2WdIof6SdzgqhNgGkP0utd0BRAlIWkbFq1wnk+2A0BEMvHaJLZbPW+ehLvrCWuGorbqA
NRsLqyHNZErbtpAdl2q6htDm+0yLlOZTERhHckh682xkA+YiMixjB0hV4QOb0vP3iC19m31VBeDb
Rrd6lY05HVyGbd8gDHYSa/Bdy+cWVB/PRsOdfVeLYEVDalCXGIGUJzX3gS7B9Z14ZtgEsXmou3hc
0z+mBGrZoVVDisQvQ/o/0bBh+a3yEAGWcLGl2UWZXNFspRb6H2xrloV9F9tPZimrfe/4yQ4hpfpz
N0RhDizjb6jrSEMnHvTzFJcIHwEzC6eFmNAc8ckb3OBlcDL7IFDUugE9pfeVjzhvxHzZW3wTZT07
eUGRPyeDtSk5e0Al8/hVd0CfoI+1BZQKM33yihpYm6qQrCzSAtQW/G3CzLq3iYaxYrbwGaJQFvK9
AOpsCSsGspxuATo7Anql6lFjNtUQiqas18tEpstf9GbldPiLSwOEjsqe1Ki3mNJw1g1OPBjiWSuq
Sw38Z++rUg+1k9oOxWuvNngNccQKOg0b8X4Pua49sIIiY180OEFZ6WkbXHk55hunr0RYcSe4UpPi
h36dNOupn4R3XOR1JI1Tp3dnEpE59TKwI4UIiporjmhCU/W4sXlS6istjsuD6RYBCILai0T1P6Kg
SQHE8xiUASZKl+ahkoE71ArdZAo2i6zHW6DXy/bspF3x7IicX5EUtF0UmMZRlpJ07brPpHNonYqt
bUcOJ1x9hBPuxPzSuDHA1hkIFOrSbB/duuE4UjeML1wYeYgAX3JKDEN8LCJwPSq5PtnJboxFsRPK
vsIGXGNF/zHnhXbMOpBskl/PjWMk8gIMGbh3Nur79RIcbUjMtSrgNGYTUHLKfCyvRlsEJ2Z4bIMw
jPXVATK+OVb5H/9/GobyYf3NRzM8NRLccATznzoVDn4ypCvEeKKDAcBm0xfQMjpbXY10P/sPqjrD
/TvNme3r2NODlhXV7JYFPrd7mjOR2xYqgZ30pa2tbY6DmbU5FMNHV2P2Ns7KeOsY+vCxrMUQRgDh
2tNsZwOWsMoMvJyq2SiSn0vUQV9pspzMMBpZ/1JOffTq5mw1i/sa2/ZEPJLJhMfpudAGUEoIv3/2
se/BkS3YcVJpI9I8GEc8TOMXaqQtu3UknBTQ35AFNjeRzj/NGmTk4QRpreFOsx9ZMISdIcAn8fcd
UmsgVW/Ii3G7TNCGB4Hysg6X6YpeGGi71E8s30wM2xo9SOWpYa08daqhoQgEcHy70Xm0LUPsFhXq
LXpkRrK+dfleG83jonunVpFPmvZH6xEPkjfHi97bsuoybE9ufa/19kAcwZH3shBdc6q7fCtMPl2R
jDldYwPPQtuNy62r8zbZxFr5A5hyCW69UFn0pgHVYHY1ns0s8tZNr0cbsEBU2ApqRn4ecdgwtb2z
lSiWPFNjx/4zNj4KaQxc3lylsmPv7B810LburLQ4jWWr2QAgRoI6Ik55BKhF6PSU307SwsBB0Ope
YWTgPNqTlAwGRNfrLndfKqvml0RPvhXIn3i1pZ29BsBtHXQmnklUtviJWbafHztkQ78y6QOeGLWE
Vu/Hj4ZqhBc3CB1XzbofhviRGtYX/FHj/lM58Qi1S0bhg+ahi4+eXX25U8OZpAZwvPY/WADBnfh3
cBaQ1AWAT3MDEGcGSC2/Z6iauDAdjpzFD5OMg3AaPesQswgAiD8JNIzSeKPSIBkrcPSkNGaGjEWP
EjxoFglAp5k5g2SkwhXRRudJ66Aq7Keu7JG61sY4oKTpG3XSDJAOvVEVwuvFxeKHZBLvpBswoZfz
0RqZ0cTsa/Fw/wHUlZAvUkF645uH361EKssiZNZQ4SJDxstYmk9dM0ZIc7cuQaKbT55qLGTtHQyw
nqxEW79y6Sp00BTF2Q5KbJGcUgJR9kqj0gjaMygxXsCVhArbNnZwGudkebgYZFhu5SRWtCcLmvgH
J6QgK83fIx+j3wEMotsNNR74jsq3NFVeJjWSZf4JOTM77+9yUrMUDmGH0vlFH1Tk6bUA1PBqSuxq
v0yQAeCsizC2hRcu7mhiWd8SQIJP7FJsaYL0PAMbZXUR3ZR29qqm3NEcKXCZWpz0loWWxYFLzjVk
DoGKhtZcdKjn2lO3Q41RC8w6fGaghiTHCVmuO9N3amxVWGse+7L08tWc+aHGKM00jzQcDGcMTqig
MI+DPxUHAHauGt10ATdLLSkt6gaitut4BP/SOMrohC2ts6t045FGObJdUR2hJniBF40VdakBWqa1
B9vV4WYiQRbtaVFJijg6kSwl455H5mEEZ0OvHC56WcQQtqTxvUnS9vYxaTnSSWAyu5kV1VJZj5vM
m+H70lVveifvZo2CFSO2WiYbQl6DLn4ufu9GBJ0Gq2DIVvtZLo/jjDJAuvnYH8ZkOsRa0yUvIABo
V6yJ2bZLM3AtkDqVv6PwGuUUgDa2BtcSDwNY03xfY6fJAheElwHdHUcHWg0eZr84axaq5EPqzlJD
6x7q1hV7t5oKHEZ22LLddLExaLYo2vmbk0p5IiVyRL1FBsjHBwtI3fsb0eLWthhDluz7tZFx7spH
f3LZIYhBZIIyZIDYFFxHuNQ53Yg4Idxgs3zBOWO+zZgwVsXAzDEkC2p6081Wo8yyXaQUDewnN6wB
vYtXtRbYHFLrnCDRaO6Bceo5Qhh9v4jSCLAqoSiK5iz9L75vbXQt9VGU43hP/YhKiNzI8hUNp6n3
ERkBEuQ4BUVIMmqC3h3WESLcu0XmF/VXmcbVCfFZMPiN2Nvo/lg/koabgehHIKy96LeNg+DZhFOk
Reb0jYkMYmGHyzV1tkjXVRqzPekxt0/PEbPPEhQop3zS2n3i+nsalUrkDIMlVlaftjgLVLTGSkiN
RTPUHd3EFjjZxBQpgfkaVcOodNqQ4TKxDO9d0Jiam2XxrWj2qtbvZi1PFPF/JdDYd1yRPphB3UD3
fCvwA8/V7/NncBiktcKU5ksL+pENMlAfu26M/kRe5J5LVrBVN6EWBBjBHIhcB2bihWQ1tA84gyr5
KpVF2ERd9Jeb6IccBNB/isJ8Am1e/92quu/gIhcPIH/4UfZN8aCDMwVZtFGKOvKO7coIIMq+2jKh
xhEB80hMq0BKedD1vHymiXbYxcBNfpoHCIAcTRwirRYj10diExdZuU2BXLRyWmHt09aMAO0rv2WO
L05mD8yCNc5TGd45nuY5063PiTY+G7gHgHyOg2MMJkanA7uqzNu1cCcvWePsRFt3UWNuG0dGT6gP
0J5kXn5zvUye+qoqtnovqpAr21/9o2LoeV4b0bA3v675Is3JeySTxT2tTmuoqy56n+Ms1TVksi2i
xMG7S+SoQiLXAlWSbnfAXfbiD2Vr12HNm2gXGyX/YLKx2FYWKvlomGZDu+/9CNsrafAPSCYB41vk
msiPhTJrkTqmT9pnTVejIeue9NHY0hw1/kOjW/4r9SP50thlfmwHgZevftiBM8o+NqpxZAmKsClD
kptT4Z/Z5rj30ww4diNrjVoizKd9V+l7mkN8DRk7yBvyN6Q2d9Op+wbopGAz+5s1f6622N0s6esm
L5D2rZYnsdfK7L9+GaZ1945qmMgsM1zHsEDsivSye6zfqjKcfpL9i+d+8HjmJWFkqucEgNxWIvX5
mRqEdkBved91kQp2xtlReRqDR5sGA9JDUMHzGzuLiZexBM57A0Ls2etv9eal7ERiDwnfa1Ii572L
Gptwnjc1iQsC0QBIAd3hI8Lg0b43EPYhjBet1atz44xXAnsh2Orgp2jGdKFh7fdXpxb1E6mRCHyV
1wUm5u9+SNUP5OzaqUob9B9GXnPUL2sPTYrfMLAT/CNyJL/TyJ3q8SnhBRJBRw2QplUCbpHBSetd
wBtEo8iiHMpDVQN2v05121pNhoMkNS1/cW0wUO5KnLsBWKM/DTUQbVDanrEQZKoasqHj6CHR6hHQ
zAke0T7Tr7FV6VdpIWutiBmbZctEaQ75WlhZtyUZ5+OAr/Wo3tzwjMjG/LZZZGWTfWMd3jAW0aK7
yMAokp5rpuDFWhM3VDCStNtFEWwV+ek/0iIt0AzfMgDjrh6YjuPiS2s7tv3LXT3FCSjeFKR4EVRj
gJfLUzzW9hl7B/tMPXAA3g5pAriv39oWtG3zSOnyZOLAIH23LTXQaSGKdSO6c5eAPA7UlYabb/Te
RVaXcqOzDsnYrLTx8p1Fl1gWn5tac15bzQyeHd6vdGd0XvEK7bwCoHLr8rp8IlFgI/7GDTmcaQhI
M29dAV9rT0MkHzdbwL33m1qr3Fe9GOwDkwglkqfOsfi2ifRByzeeyXF4jXKuI1cN9ahBSME+AirN
OQInGyUu1F1mqEcyUlzsyA1ujFkBGvufLha7OzegiJMbVAvx2f/iyyQPZGc0Hkhq8qG+BOo8PiuQ
MT7gXWoejb4eunFrbmnY9Gn+YElxpRGj7AC7SZBiHg+nTOUDNLilA5oRRJs0GwiJxFYXgXlVK250
1rc6L9l+GDWkFvmsy8Yw/WQWoGIhBWoEK8wLXsaRgWT05d6utc8kH5sKRjq1dl+UIS/wzFrsqEd2
1EMBwn/dm38J5+GejMCGaYO01AG/+X04D2DT4C50rfpldCZv5SZIuGuEiC5Fn02nogOOaqQjT/Jd
Tj1q9MHEDtl3it0iW/QCEbc7XcPJ9jJLjpehF+ubKc+q052cVpwQ2VJH7rjtqLUXx9SLzHbCga05
Ty72y8UKw8lXqTv+y9UNAKy6+cSLLS2hrs4VQGle1l8uouOTCDWnfbs6Ml2uAnj802kajJBEg9Tw
boM3viwOvh1Qjel983AuugFSj8Tm1UtfurL7PnWj/03PQDlfuJr3aEU2P/s2OIK9qe5C16uGjeex
ZtgC29UOgT+ABC+7LPkfwQQCQQ0pWz09FwNz5OdZU6pHZCvijWTMO7i6bWSfSKbxul9Fwq83Xh9I
/sfIQWfiAbtxhZLoSntCWVm10UfhYlPjyH3Nqu+DBtqUupzyh1Y1NBxRCo7yA/60iEjeDEH+gLxP
71jXzp5EqK0A0SV1gywozkbUrWl057KusX9i9YbmFreLFus/xagzB4sRgKCLquq3rLbHSyDb8RLh
x3ThQgOhbSezrSynSuxoZmDND31wpl2k9YBQrnmO6HRqjle/ATAdqWQNn4AtKYohzNpxo/XAjkV2
uvipbePMFuAjF6R7VyBtMAtv81+PmvtQnoEfIiqlPFvH/gGPmzsKkWksgRwEsJQXACW3Z2SzowzR
qg8B9gXYXpX92UWxUbuisZcU6JY2aNViG2BZixL18J/pz7OOryxnc8vd425aH2i0yBfbeQHy2kTY
+9+vSm4Xdeq9X6foUfzOHKDxxL7/l1dGwWumG+M2d+R01LXAf7CQgRyC/Cj6Wmdg9ajBI55A1dYH
VB1Kf9xiC/GmqmslXkKsNPpq5NWmj3L3T8SguJPrKnPBCxccwbSLksdgM+MCKrR76hVOYs+aNCTo
wKxDisGbZkf4gotWpAUPb2lMHUiRN1qRCPDwooiBGseMLyUKBh5o5DpTh6pnt5w1YlX+IDXtfKdR
alG5TkaRl+vfzNIKSEFLS8DF/eKdbEtb4XS5fgpYzA82aMLSNQMp1DGwGHbyWsyePb1hz2nOvE1S
WdMqDoALhhvJKZuAhBzxAiE/NfQV4nU5sKmaxzddHOtxHlbA6gfLY3kk9QHohsYTdeeGD/U6SFGz
TMN29e/ffMv0fnnLcgJkQZqBZ2IXbYDT6+84yX3mlzWwucWLbZT+MXJKG6g5oxGmcVMgMpuaV2pa
o5zOReBuYzzOrrOaIbRoV+ZTs7KSrkw3g5f0YecgnkkmUdS+GaM2sQAyS93uF4c0qxZCZOyXhViK
nI93czKixUBV1KxoWLnfk7bqzhRXpvgzbrflKcWDiUTU3ATajcIuaHaJVc/U1jR+n72xsKYEPDaW
mawdBSBhgXYY+zXVRfzcPZaqoZ7vKjwJmsl1gPvqsX8zOxF8BMA43GNDmBRkOEvJfCRkisVnOpUf
WIJqP1S7lBdqxiFQBER2s430WEvmGbzwM/DNBXtSaUl58LARobHQ2Y/eLkHNrHW7njsZTsNQndqo
Zq5JVYWtarJJOLhBlNwsI2QFNcCe6wvgTHhRMO2o7MfKcKbUD3V9oWHuJ2ukfgWvA6DLnywkDoFr
TXxqcPByzHsgVJIW+dD6Wp99JHV662Oa0nXaWMGr8FAeOgP1WgM4UivF20INMbOILK42sVMgd1xN
LGwtrmxGEPcpqpeF5cVwInsdRTUwaVGWtxklHhhD62LXQtbi3fedMxqSSaKWuvMKDH4sRTo3TWWD
+RsFLsIFyjJ9YjFGX3iXWVfmaOZH3Crpz4JSfueBVTWIOVRF1aQjLUCvbSdEkn5+1Zq4Ri6T/5VN
XfHFiTIU2wnRvOrgu0JSU58+xommbXUvqc+IkzqH2PDTQw9wq0uGM9EtSBrYk9WVMsymovlgi9bE
uVBafU0N77UBNfAP1oASK0Nm+2oIIsDYtfyvAKEyBB7OHOgiJ6r4yBOGhNQKIaO5vgO8H/YKP7Dk
QDUgjif9pzYHuhZY1MmAd129R3JD8n+MfdeS2zjX7ROhihnkLZVTS+1uxxuWxx4zRzCBT/8vbLab
smbmO+eGBexE2ZYpcIe10IkEGV0AMv0DnThmCtZ4Xu76Uso1sRBGlhujCCPkmigLK6O93xZGw7eG
F+e7PhjEa1ABTh59WD+Cwv2CEr/1apd1sNNHN93/aTBUXwHRaJ4aYszWODAicTiLL2by150oUsza
I/AffKtD8tZO/urDEIkKqRXJRcq/SJ8AABx/NyCdpucBKO89AXz4+Smiyl4RMd3T/rdyflbc1d+g
ALjtm9fynCEn9C5bwOKegCCVsmkbo8MG/eWgh/SBm1icbUCfnB0ArtRoIj6mpEiVDWkLTQs3oEh2
cNjAIAZ6dPIRRE3IF5Hf1PaudqGl24KSMtCsLbcwHRgxR/tY4K/Wz0u3+LXxHJH/6scqwaBbMX1M
ehO5BDPPL5lduSDlTdhWzy0kFfEXDgxlE+Onjai3hKhuNEh52v05nBT384LB3uCBtG702l7pI7o6
1301bPQcTDaoXGlAZFHgistlUkCItEWf3OTH4KBY1+Y4vRn+q8+d/m5JQZyu+SVMPgAzOvuF4uEE
dimwZJy0TIDn02RRdmJBj7FzJaQLyUTUNnxFy5qWoBG6gkcA3PWdB1CUuvtFlHySebGxLVIGpA8X
lKzntlixUrQ5jlJKNhtFAksxViES8K2Pco7SkH72d92YHXK8RUgnF+d7jVdW6M4pANyimIITIhvO
6PrPtZhc9A2Eii7Ya8wj040YXPQcaVzMCgOeMsvqyid1lhQ7kcT90QXBOb7VpZujw0JP18iEmxdX
VVswMcWlT3utA+2jFkfo1RNjsytKsz9lYbfOhs6VqAXirWBeRhU30Q6At595n5AB3slRwK1Y4QeO
Xvho+ohWpoyGa4es15VWmg0A+slGezNtPfw0Ocg3FL9CF2k9sgOWANgyClveetnox9mErFGU2ALE
cATbyu94JGfyBoYg+bSI2xw/YXX1I3aM/u7uRoOXHoyvgTlkDH29TWufWtSTLKqerLi8Udc6tcZ3
Uf6iJ41zmXveB93ZgKhAbmhbcqDMNlF9I1NyercnUWZyZxNIPoISFX3wZK/iO8TwZ2blC2Cl32Kn
77HJFo3HJU7allP/ZbDEWEld9qvIYyOay1D5pssQ9scJXVCXeQcaiienQTFUGVBpm5WFswNAaY0B
pt9O/xWoLnPvQl5I/8+BcJx11iYaPTZdEO71cbRRjhPNjCSnREFb2BcCkSMIOiWqas+6MGn9xMMO
n04BzyUa27nKkowowp/xTFlvOhPvjPOLQZXifJuhCZReFuhSCw2g7kE9iwhmnOQKDGElAPy/Zf3E
XV8vg/ySghubIi3+mYpZK7sZWp3ioYVx2zomKzdg+3m75eJHJioURZnfUCgMfbQHOxVqCsKPQ2k9
eUnVn3jabequADZlKcG5lRlu5dt96QFTCuXGk5kEgOel5SwlJ9orz3EEquWsuHN6i6K7Bw3jMSdb
cbDjq4mm9yBzd4PVDxFePH7vNWPANItA0vya6jgrYsKT72ZhZHfnMbdAOFelHzPD7o5SjRXnrYb5
ZAnW1sGd5uFjkCy/jSxnLg7y+P/M5mnlRZHozT4Uen9eRK4NzCmz498b5W5JNCcgRWy0K4+59ZZu
YxQaXolAVOZ3Gn5BWkyxnGnVOWLAhyvE1u211CeFbQx4vSb1vLRKPNisBGlQEopuAJC3o+0bFWaJ
RasHmbRasQ1U6BgIZehdTAaglFiAOdmYqIWc3MLLb5zr+GAA2fsRD+km+9PCKYN2P8k6OmvACPRN
I+c/q/AlSALxw0zNAqjLiYknUYUiZ5hbwEZz+YcmsQdgxJvOuykqowVaebeth+Z5z4/amq+FvU2k
aP8aay7WQauHF0B8x09eVborM5T5jz8MwMKAxhJHv75NHyU9N/C0SKcvaLEHjWwT/SzRSbKtTDaa
n6so/QkWJr51bfRyrk1uirUskUcl4yCwgFL17keGtMsVlSz4kH9r+2WpIuYZl9sh2UwJl8A7yacb
rfLwJwArqytt6IK2XWB+8EbsQmU1m3p9uh+iBD8Fyn3qxukmHU/c7A9LKDLX427AHOAk9oulG/N0
VyCzhRePDFDnGnCy0cgA7A51g7rrG/RfI5HkAxqhP/TxOKLojQEErihp6YLUyttq8tys8hfNg7qf
9Js6qe8e5LR99F2iLvFIFnjIRhtpqa9YwS94vqCUhjNZ4FuGrq2ioQaaIpDzAl8fJw6E38Lx5z0q
IdEThtnwNq3MR26aNxHhsa9C0I4uS5g5rJaKtzCdyRxANgAYRVNQzD1QfBoF50Nw6+0fOxctVY4C
/iGYdqRsZ0vaKT/ei5dR9P0+Upk+fD5gjagVMOLlJWkAZx30GNYjBclISxemMoIpqnnrtq271RLg
wa4IcxtN03xYL75LgN6twKNYfHZSgSJMUBh7YZf5B3vQ8g+Yc1+hLSC7kQiMjeYp6QAhG9l+lTgb
0Km41wZNlC9qMGWXT8hqOSbIWBszjl5w3t04VuteSbRYkAPJ3mMsFsXQvsV4t6AY/3YXsvifd6k6
tKcZ5VCh100rn3gXfbUwkbmnXY/2fqCDKQW6xGZFo3MAj3eGuy2nTluBCVtf372WzK8jos008JjY
+np+MQHjhV+6cZLHT1OTuLswaneRgeYjcLVbyRqtysGG5Xb4Ff392xTEpx8Bw4if38Ji6j9Z9DWI
anM1FsF46qVTfC4TwIMr+RAmFfiQwmR216cJdaFm8K4ATXWeudt9pLD5kKVbG+DyO/J6vws3LFA+
Fi5YCNTde7MzV9MfdyE53QUvzxvD8w4YSvg65V36IejjFDizHtt0eIVd03ZWTBHaprQRtEbKBBAT
N2uIvHPr/gDfin0j6dilBkjZ8q8RRieR13uPM+/HMOv8qK60gzO0zoZ5mBBJRXTLGddfi7aLj46b
dxs8XYvviT7iQRKEX+Wo9WigDaZdF5jWF3TO+mSgtUO9ATZhcczKrnu1vfzZToL8O8BJp1XeVdWF
hfqI73gn0KoIhWTgi51czbrFHrDzrD7dmCWyDPUkiu9/fgwdCbUNydXHcJHjPufDMGwtNzwm2TBd
Of7ZXmxvaNcFWgh383bQolOc2sKnLfikApxLXyKe2B9I0iQWek3yuj3QVmAuco8Uz7CibZXG1jPe
GOcdiaQNwh1NA2eIbvv2MKRPprrQinU/pRcGZ9rgfPsmRsEwfWIj4CzlYB0WOZnRRfQawEedAfQ/
yvbBnwHCZxWL3lsvisWO5TizS9R4V0tkDOiPmJLQgbbPHePXcqPFhOH/41EKYDfQp4scqc1/HJbV
0VO8WyxjgEZdRDCjNheyEAcg5ILrF0yR0WrZW9YP8D616AEuK4bTGsu4vu1Z1+C4pVAl7X4ESZTe
WGsS0sVKhKtvPbxzp2WyARIQZt1xbP3EwmAzhKX8FnALL5JKzv+Qhy7kZC9MpOtHicyOcgIIofzG
HTmiWCHGg1u0czCSL07vNynw7nbKbFnvYjWxb5nVQdiOfu7V5D+JxkDUG7wxtutYgQSQbIjq+mkM
8ZxPJkAMkiyupI4RDcObI5ExzweckmWc+qnr6qA5VFHVPaJ01M+zmwoq4qLeYJ4M91Cfgi5eo9VP
wBZF2zpEdjhN+Ppg8i9ChR48I/3faHtECcLuvefOcV5KJ3a+VBGftmbFqx2bYJWXHYAoLB1TDhMY
X+L24qUgYKHnt8jzcd+NRbnSpY66AVohL3HL0yd6kj9qI1k9anu0jKxQT1FN0b8j18I7W0WZnb2h
azf6hN7bXvGoSEWwQqu4+NoGYXTt4vFNXPcoCS6mZBVmMtxkE+erzms1kIzJGNy7wCYZfDzrny0c
q/aOYuf12nyKd6OOZIRrISeo7O6MeTx9bbvC2WY4L5yI6KIMOfjweuQVDnaor22iwCDSirtlz5Kf
YALRt0go9WdwD/VnrS71reZ0IU66yMOTYpRt0M57N8jbYp061qckr+WOXMYYmKfhoeId2NVz6wf6
swdAZ9rmkwkS5SedS3EasgxPCwOMmMJz9ziLDbdWXUZ8w3aR5oD3U21JgVJWgcOlv0ho5SHj6+tp
ZOwWBcIOe0/Hr4ODh+sOvTmAFBmztV5wUG4VceLjf5NIwG26bmM3Sn3APOiTyCDBjDPGZ9BX2yB/
6ZZDFvppzneN0xp/N2l1Hj2v/JlV1nPdM/evciy+WAVIe8qG/20NTfHN0TEw0famh28jQEabUIpV
wNJgO3ht8uqi15aSorSbMOkkMJX58V1H+dNl965Tlv9/fk0c+44oxAnlJkB1ThHmQgRSUmi2B62B
4teL8KK1qnMnvEyFGZA87b03OZrBo/+Uu8CwX+LYFnuMQ/H10AMD45jsmBVfaWTRll2C/6rxlWYh
udr9qQu98Ep4hmSpdotfqqdXmoM0pJ3clC4bB/Oso49yNaGLfCWZnn5u0qHwAW/W/IXH9SnNYkD4
d9EGZKZAq5oApNaXuf4j94B7ZE31F/zqVSvG7OEFJXqkxjKwOg/xB1Nv3S9pM3orlmfVzbSaArDz
Uh7azO2eBpTW1kmbTJ/KoPjbwe/OLwAkBVH/y27zX3hT7z71gcfXRpPlT+Ezvu44fI22edPQiLnK
S8P5LBz5XT2sf4HCF9O5qBJkafc82Z0JqGK7XnGgdH+Y+qbfJpaXn0EnFOD8Yd7Hsa2Ef/aK4T2O
3o+IUyMbo3M020xxO+2jDsPRoJ3kX8NhyMARiVWiZCH45r8u2mX1v+0etP8Zj+wwGAsgsd5pNq7l
AvOy9DLMIwHJNQz0++2ibRSCbNPYb1raLlpWS2A9pW6wiieQqR2Qt2+OdYNOd3r7xXgxYJ1TfO1R
9t8RrzldkPD/iBlhdlqozp3uEo4pwwNZ8ak7Rnfh7XSad6oHPAeO8UHEaBW68wl1fRM2DFVu5UWK
UuPZim7nKDdS9H32sUOD+V24mJ/pduTTOGGPEX30OlkgZ28BS3/Q0ULpm6NuXbWvIb5nV1cHvj4J
XCfrD81g/9UkPYb8SdYV+P6hmC/XeSRYuond8pcEbvZhbJsg3bzF4FMSc//dfzZdXAeGaVBnag/4
E6Unulgqce5QOj0Ef92J9ot6Ch0k2gPgROtTae5JsdgVrXCPwvRJPJs+WCyRaLVEpyAPsn6wGqRH
2v7mRPWaEjD4Usd+0oTjazxwe+v1SX0MLbe4orbCV9k0tt8jVq8pA5O3Nlq8+TS8lmkMgCdw2VMv
I8pjZYrJ+N+9kXURonJoNc6sptZG0oJGPj3TqqP2x2UfxfqxQIkDGGz6l6JG/xCtQrN6W8VqNZSj
/oVWixbsq/qXB7slShFXR1BO/uQA+1zluWHgOM7w20vZmYASOlYYsVU3MGNO6MxZHhRPMBgbouDK
dRAEyxbweWWOsSNbbUlmVZYD1sGPJKkx3TaLtbpBA+gEzlJSDKjK17YuLuTjZUhnRi57i0NeoxNz
FYc2cV+8ohNgfGXPRKI2ZDzz6wH8g3HNnE2PCYRznrTspOV6hDEOS75WBUoWvafrf7PnSjEDLz7N
mPENcAnFsRhAxar6QKqmn3weO/xA2wk/wufJxTNbqgYPwN/fazG8gNZbnl2pL9jM+1f8nusncAaD
+rFr8Z1RW2oJpkuhTXcichKw0jVLOy3dw8qqbvt70Z+xuEjR9xTpOnqYABzdAIp3ysL6ViObQzsc
uOcdQZq7RTPvbAWF/qfl+45075ao+LjrxCjDJ9FUN23q4lfe2s0pCoBh6UX59E3J2zKOX70i/hS5
UbYbMcnxVDLxdpEditLIxgILdgiZ5i8ax3YAxAj2uNUiW5yZiIF2aCf5rCUFkCw8vFGBX3WbidTz
F2s8E97uh8nLYSu9P+5Upok4ANLwJUfb21Nh6GIVj4m9mbftCOZspbDiwd4HofjxIKdthd/jCHmv
c2iHFRAavHGvsE5vidXiDB+z1qctnmfyRqssvno9kKZIEtkQSxNfByGRGVpMJcvGPYbkkBtVJncK
nFDDNNu88QhWbfYxUQxaMxMWMn9PpV14x0jJJmLHsiFrXPDd3TFovcvAzOECUVT/ZhvorwRt54k7
tvhAl9bzgFY49JgJfJeZVvnJzYoSSXOU2v90IpGhm29OAt+DkygctCysSxSjV0WFLgH846B/eV7y
hAFnNS/QBbgIMcYKhGIPeEs4naJh+v3CpvTZyAqxJ2Odx2/Kh62u9+wQVt6W5OQ+3+0h3HLzmDqs
yfLuc9ANUP559vAWuM0qe8Ssa6i5LgbIbXvNTMfbWkhmvpbg8jtWmQAPmdoaup1+SMFhOZYFoIlr
0XzpmNdd9GQoXk17steST/euMgCwF7mCr2q6pZ342VuYKpBc9K8ul8Y6HbN8R9tO69EPaAmJlDa0
JvByn9rIeKYdXbTie8CC+AUtTtDjXAugxt/Bitp6C5aIsH/9t2C6g77JkTG83k1oyMGMALoU8M3Q
ugidZbXqAqZ9ZqGCabuBvvOsGhnhdwWtSuaxrazx0L9znjAZgqejQLqEh95pjkj6TkezzcDbfBvw
JkSKB2RfUgoQPtkxsLpZkaOJzwW2GAZDgUHollhaamnF1ofYAEmJGNCDg0ZhyFoFmYgfautkBzXQ
L7ALB93sj06LgUIeGbVfYVL+QsZVlDfxztIMpHSTsNvMt5nvgFEVxQ7YWdtmLJvjlKdGf2wwG3Do
Qvuw3Gu+N45C+Sbu9MBPCmDt6419NSo1Dg80o87XPU1xaYG5ni6k0ZSa5z87lLhPPQjMO1DNKQ91
IbNli1aOyA8bvOaCNBqGS6iOg+a65OURGBX5Lhkq5lshR65RXZJwyG5B554rzbGBCvFbxICfthsw
+OqTxeIQgIYVfe/ecRGVaa/tk8gFTUuU53dxuRt+q5IsPgaZY7oAUgFs7mDIX4a6TZgrWSO7CBRz
bnHoi8Fy/QxH3mMHOGEKT/HoA7hh2PjuiH5K2pIiB7bASbryeUpThCKZ23LkcVCn3i0B8lCwk5fY
p7Z14tUks35Hpd5qaPCkxSjynAsLgGR8BSD8Co8bPG5Jq7ZkS+VizKrMDrMFbaVnzRZkRjGWkO8x
7EG+pkagfRpM5E57YUWfeJ8CBs3qtJsoRrZFujs8l4Xoj7HWF3sbUK1PGH4qNoNw+Qtq8cglaMz6
quiPQY0+fEvztPQdV4xbPU6s26BKL1EV2zs9lChqUj2mK1GCt4tu09SR2WI6pLpwLvPzrNVdcJdS
BAwJo3rDSnhXDOQYeoC3LlOO5haFV3G9uxg4zcsuC7ahN6F8K8cvjlsPoCSLenQIIbWCz9KdaUsr
kjWOdykxMAfQtdBt0d4Du3lJhqNy7ss42mt18WFxuzPJRTWcSvSHCNRpkShCf5kmtPKmpS0oKDoe
/aU19muCqfDXLvXyQ9K03bZv6/6rHkbgyivXdR17z30dFa9DF525i+Kzhan/1zi3HKTA9HJPylwC
Qly2AD5KxhIYEDKKbmaOgLRTDu/uZG+2EwDw67TaR0i9IwmPJtw64ScXeA8fUCFwb0lifjImPf0S
tYm+a7qEbWgbG+ilS4u6eOqNEeivvelbyqxEF8fJ5Mha03EdICKAGTMi3MEEisuZW86px5P21jd1
j76n1L2EDNwSJCsxmHzDvC0ykQJZf9qSQjI8nwBK/i1XFiOro0OTJd+YavSkZs6wikH9Z1PbqDFJ
54jHf2OtqBOUrMJsAHMAQy6smCphARQFrqSenSR6QbzNHIYiLga0oktNQf/9LoU0kbcIgbNxGam5
idn4360uSTjGp+F9m/Uc6ORG0ePRBEXC4uRUJ2Vd+rN17Pxepsg675qx+szdxN2XINBZpwoJ3gid
DnzhyJ7HaotKzvd2Et21Kr3wc/GJOaL8HPYRUND05G/yYKHG7wIUFevWQgUgrdT4HCC02mYTALFz
NSlclwRTR+6KjUa2mzz+DAzH+iTUhbR0eZDNHqTBFwivHYvlLFSxGjR0L/LZhafWEZgJ7i4yMXS0
cvEwLH1PjtHJNpH1nKpR38zCukTdDNNwffZmcO8xr8lvtnBHgKZqIAPYYS729CZbgpP6XjpHR6dm
dKIo856rD7J8GtGayEkomzt/UtOeNLMjCck7oJvOf4TO0YSzypEIixJkP3sFld9F4Bt0peGAjm18
mqkESRbYwLAFnvNplgkJ+JMYWPPrVrmR73+5DYWwTmRBtiPjLvKwDgcQG25GF89lzgkTI0+LiGzV
XckdOC/aCZTP8zORHn2UgqYnXwsgSFNjmORWj8RFTkpKUtOKFHZlT1ubx9Gcsl4U5LtsF98Ew4VI
FKa7qSiAGPlwjyV8iifZAe3N6In6/RSfPei+D26p07mogiI5uQRYPviDzAKY3qlz9g+fLhAOPs/i
RbdoeA12A1QI5x+ToBq3Au1U51aVIKYwHq+us5/rC+gXAoKOF3RrNAGnIAHFmRvIxuaAX/OD15XQ
Us1iMSG/ykrYyhYgqaUfrwhwVH4OetAdbelCv3QBWG781EuRkle/fiW3+akvag4Iz+HqeOEEFBEn
vy4XlyVo0Yi0YLfIaCUdMaJhDDSui2IAE/xVn5JiM8ZpALAFbElLiqrDS57ngFfmwSND1wraqYuP
D/JJs+zzVMj1EoMN+H3HwNqzNYXVE4Wd4pNZDdnVCqvmMvBgnQVdcAUPbXClVdC1coNCIVtJbZhy
sJRpL/gTT8fFrhL1dGpq7xyZn62snUZ+rAWygE7UgigwANr+ZbnonQ2oWj1jqNLjdLYjDUBw3H2I
Jokgt9+Mo9IOUZQGj/bsDCz/Nz/ycKfuRzWAV0TXMXkPQlBzU0WYUQMAVXXu8Ri3D5bTl2faO3nL
Vmhf1Ffo7y3Pi6LTGZyXPak9YbRHy9RWVThhPA89UcXadioMsvYecoiBkKjqoBnr1E1A79nTki5e
bGqHRKAcqAxbFsCQlosJrdBg9juE2ac1Xy36xdwaGDQJWMjQbGUdyGS2vnMn6YTfDUDcqU9E7rMV
2MbTEwnlpN1k5OCXhgyXWzC0k3p72s9/qhBHGh39cruc46DCtHrAy+voOCe6MC1xj5nxmZSYm24w
CoT/lACPUybCCH8vZ12mBeU2NI1fpLZ7OQHCW1lOrrUZCvwDmUlan211US8m86XDkdGNq+H4IK/R
k31nNjso2Yg2Wj903I7ebs4PMR03u3RdkO5dnlsnAdhDMADoeLeLQD56Aika3rTD4UgKuix2tM3R
r1ajIRF+D2orKzHMJJt6RQqKN4d+MFycyWbZNvg+Z0iaAMHwj091F4U8SE9uORoG1pOena0QzdZ9
NsgvsQGwgbhox2PcxfKLUX8WrMw+J6B2OHtZk2EOAmKkp96sOP7bnidAwa6Ei/Oy3YjoK1gjB3Cm
ADk1yHnzwkvUZJXc6gDmCnhLsKqpbZ6XZ5tX8iUNh/opQ1LKD0HA9DWTWblOU7D98ajTvqTGLAYM
VXzs7WBckxWAvxowVFnVagz6eqV7tjhLOXycggKTNX3SAsIdF5LTJYva+y3JtAAncvU+vpj9p61T
Y/6yaUGhpm5FF7oD3evfZH0xJvtuSp7/M+TDRypHTd8gadj7iwJkT8U6z3D8nV4qQDMdAUqQnOjS
9AGetd2QnGiF4XJz74C7lJRB99uMtl1QtyXa4CF8cCPZv7ksdgmzxJvzCOSgvV3F800e4i3bRKKx
lYGIVWs179gPjXeklVRbWjV4KoIjQO3n5YOefHjt3XtrSCP5iV6b6wcFGRsmTuqYXP99Q7J52M63
+m/zOz0fAaqrYUx+g/5+gCehDOyXiue2p7kCMNngzAx4nfpE0giNAvNq1v/rvlCR2toE8A65pzTT
EOqKM5ccKJ4HRrPj4OwzxpHB5pho7gQgzB1hAx8a3LjhpXUHvKm9a2ZD0hilB8AFA3hZ5EMyuoBV
GoqsCNIdIDASP2mBkRjiV9XH5GXs7nRWHmqMHp9arzcxzGoF/1DzOvvQRgH6mFKJ2cxG9NtYvZov
Zxp0E8QrCYrI+Z19URTaEK4wZqvNiqwVaMuOLTfAk7Y2t2VYCgy1g5MBlJ9fMOAdPCPfhX6VLMcP
es30FW1JwdHEAiRNx93aKfNmO/wCfAvqqTmRGcnFeA7aOn6mTZJK62zUwXVsGCazpiJhu6yaQO2i
7kImmma2ayPwkjls3FclOrplAZA57RoARRdgXphewD9CvxlSx93UiiAAYCWA6TW9F1Yy64VE7/al
MrAFu7dHEhuACxLccirYuz2Pg+aJdmRvmPjHzob5FiUfDbqFTCsgunJvuCa2FMi0dgEmSlp3bY2p
iS6rYdJPdAHip3FCInZYtSx3VovizlA0ZhKuSXUnXZw0zIWfzN7D9FIsQQfSVOB80jF0dWmb3rz0
oNvyrcyrMBhkA17sXUFbVHmdc1C90IbsFytaBdEYbfE9AaGUGfyYmoltqXy4AKfMkCpLGZIQV3gw
HiuPWfulCjnbLX6lgnjgku87o8UAQs1Qo3PQfIRmmDHtT3fL0RzrdZR6zMfxrD9psczsM3lp1TSu
kPhPkXEFpjOOUwrODoycwQkJADB80FKPbjwF0RoprQzcjevFjlaYXUKDxbsvHCqBv7a2SPMtMqxj
uasBpnVJteopLxoB3P8c8OzIKWE+U7abwTRBK2Y47Z6V3f0qbuNuloXvqwc7+afvoHd4pSj67/Wk
ASQiNwOcwDVkHr0OKG/a4P2xbxyVOMoKNO2RfdybK0zcERpJxZFibVBFpB2rR1S5kijfzFtuIzs4
gcIHiL3oGolDdHuWWXcglJICBEPHzglbfwYtUTgooAoCQSbeFgJFWhIznDspHFkMWjeHI8yTchqB
Vcjxt1OLhB3QVPSlwVQ3B3F44oHdp/FWeVZrG6kwpTV1IcVYa1vMrThAvLffRO/+ZLDIlxikaCec
PN5gRb2x7o/LOG1WhBNwocr8UzTYzY6GXx9mY2lLisWNZMpLaqHYPcjvxnHJjnPt0qPJak9BPF5/
MhqF3qMGe2dbWi5RjBBHo1yMSPrfDcxlmaF6e8IDjcDR5W6ojvbu47TcPDm36GilAhVFHR7mibrZ
hqv5vAyjpjMx9/8ewuf/AOlyDc0ADSIg7DTD9oyHEfw6q/UBXYLRhxnoCP2CchN6+q+qGa1vaoHU
p/UtMa1fyOjar6k2yjWghooD3h3MD9Fo5YDHBh9i2zTXcIzGT1Pr1Fs2NLu6rqrVwkQz4yWjIPjG
TOPEjbNuowyMcn8iMD/w1ix2AZBbNzqe2qve4yBZbD13W7du8WQRpzEtuQW0JUvv3zRom8BcnrLh
auQ8bgAxGlsjOgxANkpUoCkes2dntH9EipJ0ph6tPzceYJVoY+QY5zDCmh9piwmabov2umxT6oD2
LXtgAGW6KG51xcW2lZidQ2cA8hehBkyKCsBKhmG1KJe5zeV//8s59iNEFQC9Ad7jAQnY9VBceYBX
q2NeJihygyyvNNzzwFCYAWFytc3BLfa5yhmGgjDIY6YCjEauAXg6rXTAisRdtAML/mEGKyuAB3NC
J+uHjnoUjCl0T70tnqPUCG9ehNZzWhnNhIkMGqUCHubNVRdS2Oh7soAL7fXIyfpBhvsMvClWpHRa
meJvoo4/20A5QT1ObUHbxI610z0HKgjvBFJHwJL10ag+3oAX0u543zPftQHH6wN/mV+T/kDKQJXU
Q1Ud10obCFnodN3PZuQmBvyDADMCVJpRLJwrZ7Pb4msoN7uo2z3vK0Rv2tL7f4BaeJr3j38WzwFc
OtjPXe7Z9uN/KBfpKwZ+9fClaJN+H6s3fN41uAgL5JHzUu0XjZ2o97y0PJBykdPW8oDi5i9uoNrF
HrxbuM7rRTffotQBb5CYGhrU3m9+70X2tvoI/x7FdL0s3pJBhb7zXcya+U+AsQTr4IIePJ+M4CpQ
/3xO4/57mqX1124Y8o3RoJuathEqyQFYIQczLI7awACOpayAk5liAjZi17CxssU7qQ2AnSnvhqNX
J/Dweo+Kvu5PUejtiKptZnRrw+LApIujterDXhTgrkSmsNDPi7w0LbSKt55Yk4wurJlAHNKhSK/n
6AAn2XwfD835i12GUv4hn3CQWEjqSFto4uDannZe5LW6T5UDTXJhqeuNoKb7AOcG96HPOaIc7kug
3c33aesXYA3XT6GOTKTCV/keG/xFTYG8umkqDjlyFVtNd/NvIvlB+tbGBJoeyOfOxvdKgc+E6iKa
3FgZrmbvSJaGRnZVFkS0S6JaWeAr+2bBtBCkQW23H6d08lPbBf4TAXaa3d+4hbzNcJ3I011CTz5Z
BADqZpLtMM+DcXGF40mQm1YegiWoYOV2xvBUQJ4tM34lkplHsiD577CzxMTzP4nHpyUM+gjfQi84
oUvoJc6foUmOd/NEB1CkG/cTuqvpyiy09IK6FdzsbXxo41g/z6JZ3bWWdqYLzonReagPtKlsgLvg
XdDYcDfOzgMmo6IYtBg4SqcoLyqRWtnvqwdZgPTByRPAP/lttRiQzOp6MMPTki6yqdpjDqhGQE55
ezEN2rcGECZxIJtvVddPKxQqzFtWx/leMFAFuRiTv4agIVpj/CH7gmrLqy4rDNoWQPADYW62GzAI
AdQFzfk4idLZYlZJ2+RuxD9KZnRbjM4Fs1bYoDdqmay2LIAxCn32pqksbUu+AUPZXtrDuLaBNmNk
YX4xKyO7tIllYQZVLUk4tZa7Enh5XJtRnc8y0tZNCkOy6dxgB87p9KipMEuseaXcBl61ezO3XxYl
hWunwXwLglZ8kA02q+6HBBLqpkVy5KolIgB1c6F/LqeCoUzbm1e6pNLoriikzwZk26Eh/jBx67sp
DM/xyWzKrGwDtJhifSdsO5REWSTSPdkgunfJTAxNpLm7LotwPGa8+D/KvmxLTpzp9olYCyTG25yH
ypo8VNk3rPbQgBCIeXr6fysoF9nZbn/n3LCkiJBIl0lSCu3YO//EO+NE1TDZGPkbQDcHEOGY+acM
aRSOLd0Z5UtqE9T1tBl5FpxVHLqPNaAkq7ofkm/RML2aUwEMQGuaRxTdid3UtdnXoAP6XgfQyAn/
6nmkMeI3CzjSBNjb4RV8jf48MsZ+cJcwvB/0SAqgkUUr2p0NVRe/Bkh5ldUGCo6K4tiOWfxIF14A
hexB5qCqZZ1vOUo5oHgErcslhFrYm+gEo3WPFytmqus434+gCwfJ8AQ5pjlGmd+qSbJjp+URyCRL
2Z8bN7yQaf4UUjjOGuwhHgCZv+LCyEuxbLCriB1cBVGkanINY+02vnmuLGlBtQJpqBUkH1CNVWgD
WcnvFmKbsr49LqY5+rY/jyYrTSFz+dxqsTsyTSAI3wLLggWSB6YQri+lW/jrEeLb68UGyHt9psvv
bKamFQGE5lxFXrhH3dBYzPPRiGXSyUMKdbH9eT7yLsF035tuKqbXFL9Kd0Uh8PabXGmBosg377CS
FacsC7bUIzvvR3N2ks3UYdRqLZGeQMG1DZ1hlcQ7X0IKtsBe5jykaTy3yOZqB7VYECZqdeP+3ZAb
m4eKOrUqHL9cJ6NlrclNM9Jck2cK7PrB0I1DzuZMl0DThkMBzNJF+DBSn2jCl+4Sjfx6CgCMSDcU
h8oxfiqwiP6K3c93Hsf9h5qH+CagXBQSeGX2Ci5zIDBtpLQCG9TdUgKUlozuswsY+F5MqQSVdsgf
bR/AbaH67vtgPFpW6/6g0AZggatQzyvsOTSV8W0oS8EAJEDpnDEuV8gNJHirWzE4SgBBolYBrcqt
MShjfeMAb6l9dEvvI8VCKyeD7IIey4IXlDiHl9k0Jv096E2n0wDBtKs7UOhyh6zFqdpioxbdQY7B
x8W+fC7chUFU6EI+z5G5vbr5N2R1HK3DHHzau7KAkC8IpS663vZE5EbEjDRqeiRqhdKbnYtpCYMG
xuyk0MVOsf+clpyFBC0Ktd6dM/fSMvR9ysW0DNWjpjGMTp0JBC3OEbM7/OihUt8A5EZpnbDe9h5Q
25Z+rL2kRFUb2BLIDl6jh2JohgvO6II10IXlORIa4EHN2z4J7lSBlgEiF/X90DO3NkSmUIj4Sypo
UeYh2yzh47tterQdsY3SjpmfaFyFqvoVpG9FcrR5/A3oliFN1k2C7AQtZwYA0e4iy1hLoKdP8/qH
lkKL16sTs135QTDHzEuo+n11RDOkfmPseVf4K7uL690gCv6Sg2IAhLdJeUkmxl8mpF5x/P2S+DX+
LwBbXFGUnxTR/neDyIsjmN8NCvUgpu802Vi3t37fA5r9S8CxBrLy5IZqO5AULTlCS+s5ksdB4Y3Q
mYQUxJ7R3kPGHzRQ0P2rXSy0EtGeqEWXOjXwNVz61BI6sLIbeCIx7VUgvD2Nm21XTQq/mTJjQ3O6
nXfuz9d5lmVoXftMgpn7N5+Epk5jH3n+OA82WVqH9xVnj0bBIFVUhw5fkQ0KRSjBKXg2h5BtdoCo
4jyo4bSYhvpkZBC2Bb6gCdeTx7qzKliInC1Y7lANLkC7G0X9uSQj+QcdJIuwDtfksuLc2bAx7u55
1u/zWMXRilkFNllGiNKxYlrjmwKqNxtV5CxkXgJ0/KMfK5RoO1BiTzlYgYvIDY9hEmanyXGuL7+z
1SjFRSWG9RZH3WUYOW5sAVY/wGAgRXTjoGE391hC5nsodhcajrGDLmF1EkxUJ44UJCROdH9u1rFX
nhQWEHJFAUsodRebZzSpuSa3GZvirTlPQlG3k1xFsS7Y98pwgFXwokfwNqoj8mTRqqW1k7aRI+UC
vwQlRBcqWttph28UqFNOrJVLa7ZGOzLugGmtAXUbTYBidGRq+mk6RTHIhiNpALGBY+UH5K0esLO3
vjgVGwEINLKnphm6fZXJ4WSOqbyAnXTaWmDW+yg8F++OPHe+Q1AUP2oo6LPN/gPror9rgHcPKMkD
nLT1cAKFIqjvk+zEce6SB/zaf4l8LK9tAupZlZMPRxH0Ew6udD1D4NcvfqVs1JRhPjIl2Nk9NLL+
NDmV8TaebEHXfqiTMTtRLF0g8lxD4Js/VZnXzHZV5qc/5+Fs9i8CX2TfLOY5gQ3N88Bl5j9ZTIWb
9Q40GKtnr7M10shI7wesgu9rz4DWLJiuNp3uOkPRsI1T5nLnDZEHBIs9gRxZu8hfOqI4GJ31jWaw
S9WyTZBZ9mlygedC4ZA5z93nNs7HswAcDdu+d37aun7ZZPajV1fxiemekaQ2sqJoNSob9tIfS8Dq
woivyEMxBXMfGRJ5p9lBtrBrhr074furvBbY0PepW/UZBbyByC5WNW1610q/jEHhblVVTacKFB9P
KgVlwWTy6HuUiJOXJAxVsBl4mu3QOgLlWj5HkafmCDVGj3i3qM+Vy3NwG0iBzRhrcFxoH0cP+0Xi
aVkuxOdiFOl4MVgCJO/gnslJdjDTgT4R4pTdJdjadgV2QrJTRCcCHNh5O3cy6ouV8CHYINcLJsqx
bnc4dwKPjyrwOvVEYOy7IAKzuTYur01qBcnXupPuhTrVewDNlGdTu7uJLyfomdBs8y3J7Zpflkmg
BPvJtMKPflnY99IL+b0XP5T94F9cbVnMIC8GSFGB++XKpuMpbqznQTQDXVDOYd+PYGLcCD2IbDZP
X5sxl0dykgkDIcDiX6hTRI1/ShN1ph7dMarAWEPhLQ8NtiJPxW/vRp+J7oZjg7e7USg5fn3EOA57
lFNlaQpIT4Qc6LusWpr737K2U1iAgzUuiNriKbPmDlnAxgU6kQEcXNSlS9GgqNmyJmRq/mOeBNUR
D1WCTbimXvCAqE5kd+9YbnuPzEp3X1Zmc2SN96GFSIu1Ii9drKrIt6kNGD3F4Qf4l9syA7zvYife
L3PFTY0Mpe/LLbSG/HM6l0M2gag2VgQWOGK1mgmtqHqS+laBUvDakeCc09RZM8mV0tRXc5OsdHFl
fh15NZFldiDTsOv9Ekw3oLm7FiUEQHBJMOHxr7SKw5YKTDjVnPUiy81SkBaFZKvwvn4PJfOyIlQg
RlabLFhx+TOehIUF56Aa886ToImRxRtGgdAK0CN07lApAl5BNjiroKjanc+zFNUacIDZYNuVBUjk
xrpEpelkngnQWZp5flKu90q9GfjJA/ZFAR+FbYhdVijzBIbwo1xTm2lDouIXS47+xXLD/mNYg9HJ
qeV4yMv0UGDH+WCXwEiaIntkYEUEdwzEdCEUndo7J+ut51r41jPOJji0hp7IMkLgYA9KkGlN3VIH
SNv6wjqZ3JGJWXl9x7L4xYsnDt0Tu7XXHZvaPXlRfGBt+QQ5n8w34j0H7c8Mpww0LHLBRs5Ay8bE
q9PIncMtdJIAk8sMyzhy0GWewTblk5VEziEPkr+4j/PfFMybz16fjRurAF0gdRNtq5xx3Wdp8Thk
w/jcdpD9AgcJX5GTbFkJzfRGqOEI5isDTARDvJKthGCBvvRJ+9Zy6kFJbJZ/9ZcY8R69DGktSEzN
89y4l5hlBt/xi9M0CLYdPdD0+yoERn40m3WE/HO8jkvUxl3166rO9q3sG1RQa//SV/1YPdlahGeZ
A5QI1VPNy3RnAsy8NSQY3Vt3+gQmUSQLOn8CK5Wdf02m7Bl6oc2HTFrVnZ1pgihtx8f624DG/VOU
B+K+ClBmQ/bGRc5TIm30ABZ048ErWwAQUTX5dcT/A+D7QX8xpQv9Kxb9Zcd9fvfnNYiFxP/NsRPD
gRPEFAIfSr3cs2+p1C1XFz27sn0eqhr5XM8zToW+DMwOIcpC/RY1O0Dt7rJgNE5kslGzl69u+/OY
2Te3RycFw+z7MGrJzsfY2U+3ai17WOa/GTLPRjel0bd98tCYf9+dZu9LaOu4Q7MzQI6+i8IqWhl+
a4FaEmSEb80sL6ILWenSBsrYBbb9OakYUok26KTOFijnogs1G1dhZJyJYD9l4p6GyKKNqqd5dIHz
kNHtdjMSoCuPfsaHc5NlOFb91SPgAHbyX502yR46L7O2qKJVBx5V4+vQVqeiUuYH8Luohy7Gl4Ds
FFa9h41GfWIAVn/Acug6jLN0DWki5CjoLZraAE4HZXFn65et0KiwWF+MHszJ2m6UVn1ggGaiwhpP
vkrj7MShxrpq6GyX+iC7jVbzF2XpUzh9Mywois1jqEsOsuHsP1rRd2mZm+aiLjnKDDLkY/+TsbGD
YqiMPyRVq56gTrbquIti+bhvzI0D6qwd6TOn2mtlPbBBCbxCe2ls5CHtm5YQEGRl9IHzNDmMQ9ND
LwHdkLEIx2T1WTUuftS1aRjj9uD1rFiTk2xel9xnDjcuZAIY2zng1wt0+jRlb68HgKWtzMrXhZcP
L8AEsG3UoqIrKqzhxZMdcmhStPe2W1fPeHi2aoqOHAfgr6jEkTsmhvwUVEn1BM6jCf+reCT+3yJk
5MaHsTbMuxynfynkOV8FSMO2rOiAxRd+fQeEf7VFXVz3kijzydasn75Uc2hi1fE2H+R1KN7Zc2ih
WT91aAu2y5G3LwDiWTvXrfp4neSjDd2nf/bjQaFmLS5OBhZna9Drsic2Ru4+Yt6Eimo/Rf1klm3A
6Zx+QYbsUrie/bMDx2XJ2vIrG217XTgqeRQGDw5t7bQHK9EEM5HfrWtUp/4lfX9XVU12cAGa3kQV
wMgxc2LIKORWcXRldiCbo0H/1OK6RV2TSgTISBe3i75xcFrvKIRMEJEErYwDikhoO6MiAERRRxJY
IyKFITR/2ejxX/rkpkCygUguPTaR718Sr8Wud9s5Jlia+lA/Ao188NOSfwC/8pHp73QkvPKgjGLC
mVkwvOJ0C3D0PrkKs3VYCL2qqzBQrgMnMybbCD+ch9EEC0LCPe+TZyvn4DLszSdT+Z8ScEviTzIM
G5SY+58aQ1p7rA3DTTla/iezgfxCW6h6S2PNNDV3Tt25WxqbRxXwwFDA2JE3U1iG1GUGBW491nGx
tA2AGNuTF6Uk7mbsQdtJ3QqicRvXBDBCBl2x5QWUGxvRIP9vJ/o0TR8FMMv81Swg34RqM30ioAxr
U8vQOFA4Bc5jbodTX+gSDwF4N3LwoA8mpVxJurb6knCe75D4i2eBW3LwGuj2qz4ZARCvV6TGQpwc
PO93HXOsB+pBXrzdl+BSX6fDAD407W3evYP2WtB9v9JwUUm3KweIjSzjuY5AQgTvpffZJfejD3Xa
X4//5/1JESaxE2dXoIjFV+YeAJr2Je5ynCaj8B1J9Kl5KeXFicL6c1ZO40M2GH+RtbHBOcGEa2+o
izIyAUYh4R7nMcn0PHRt+DjltfvRBj0qzZwG3jpuolqlxwwyR6WWmMiL6u2iaoF0sAcRkcWBfSAE
KahvdA1YaCh8YOotMvPi9G4Jpy6FLLaodKDRI7EkGiv7C5UqZAwk2iIL8z11fb99Vq1m53J651FH
UdlDAHLMq6jYreeoMfadR+g3zHNRlC+QGEiCYHx9j3qfa9AlFHRHiqLuv6NocO7HD8PY712NK10e
NNJT/p2tywAL41UKiZH3p5Ie0vl5JWNNj+7i9wOv3YQtflto2jkykVwCfJu6qx5I2Q+AMj4DYMkv
KjanDyhjxfYvztwNOZvJcx67fNrELYqyUMDUmiAxxO8wefsYkBNst6J1H+tTSZ6WADdIqM/rqRxw
H28mgFr3FFymjnOXuf2XeSp927pI7Yvj5v9929mpI1pkE69u7eU+RKNGw5j/EXQHfftOgevYKdL2
REN/9xm6YvpC8Z6e9/2f7/dFcq8idmw1UHiovfZMrVp3/2zrY1TaY4GJOjs97P9r7O/uUdT4HhRp
lm9vbu4SnpmGlP4ABJDRoFDKE1g2eU3yiDxZ/IwkwIfM9t3XycxN5IunYj8oH7wRZZ5iaxtwaGbj
FWpic/pMFwDj0jWzE3FoEoFTyrqMTxwM1JfCnuLnKoZKlm0ku0r3yIQsEPaEaWiDCBeTyKQzUHdS
JJsgOuTCBY2c05V7aDt634uu+alit3kds1ohb+uPH4wAnyOXefnAGwcawEB/n3sL9UbDBKhzgwPc
e9/FD0crm+y5drBnbrPK+ywGE7TxViS+TUNwV4HsPVr9r/upUE0fkixJt01SQs3XaUERqs/DwnrC
a4+aoHT/DqI4uQtcrzjThezU4nn8K25xU8t7j57nqnkybAsUxzNIdq4tFctHl8XOAdLa1gGgk+Kx
zTlbt6Wqv0KC7Ihfu+CnKqe7srKHL9DSM9YxJLwf8C9Mj+bUQ9zXjKN91ec7nCgFD3SxNKq5cwy2
hUSih3XTPxxTmnwFQ5UHDfhf9qoPw7t/zhHqJGQcNMWmz+PhIlHKehl1y5dQNSpa+weOcOx+QzYK
iQNr2pvS+yH7UEAD6H1YDXnwk1NrRDCG6gjytV2JsGX2AGAfmpjutdiTYUTF1zK7/iQUknsWcPDv
n4dG5HTvZYb3YWlYgdgF294RIDvcSH+MYOwL5/Q+wTxfavr5usKSYh35kJIxXfulaMBwZwonfPS6
vniIANylHtnx1IaPzOl3gQV1ChASecYKO5YEYBPGjhRHFxfvtTU3wdXf1DliIO1Z7rBh8NZLTNKP
03GYDAFiF9yNHGxAXUcQBru5R/MzL19ZYmge6Ob0MUoZvzhiis5zmF+PB9uEkkHaQ/dq1XmhvM/t
Zwu1OXhGouuLMeTH1oco5Y3dT1ETUQiO9ZUekDutiRJeD7KWqgtQsP4+C00KuIG7q6LEXS0OMEn1
+yYL7ctkAb435ba4l6bdX2KVGmvRpPybaf8I7Cr8WrmW2npVmJ1R0c4e/VSw1dhb7BuwZHei7pzP
cuDZPgR5z6FVufpo8u5LrGdQRgVq0UFiWzWI/ojiTzA4N518BYXzvhjLv7Epeeag8HhMStQJiA5i
81PNpl2ku2QbBmvcywmJkG5w7EcKNqyyu5Qi3VOPO0CUWT0HL6LswhOw+W+XMeBOrhH+4Yk89rub
uqwao30y2o83w4BE+49ZpgSlnyiZwV2umvNkuWmDCfWfQ8kz0CBqZkP0JIDv2lGcydVPf5LDNgrH
7gT8fHfy9AVSbNgaUBM872iSX1CToqhPfmotw+eYxb1EX3nmOa/utNyZRt7eaJmOWi6ffkKg0Q1B
DpnY7napTpsL2vpG2itHsXH25LrU7aqqLbWD6LLEzKVuZIytAsVt/+1fbkQtmoO/32fxWhPoBG0w
fa/LBmjgYsTTx+wqPkpliT0XZvYZApxgMhLZ9z9GjMYk54ixqD7Z+Ak6lGmAqtax7r5aXvDM/K77
IKImPAcgat3gzLL7yqf6c22b/nNUYqvtOZWzJnuRyq9jLcpnyJn5d7VrDGuaZ3LrH8rx+FMagpM5
hyrlbLeUA0rXLJdPozV9AfY+W4FqrjrRxXtv/c7m5XaL50fHpGnx/X9kAi33X4lA2/WZjdox0JTi
k93IiQrA4oNwbIMnrAaaO2iriwvEMMSFWmBYeWtlAC9JSCceyP6fYUx9l2MFviU9hTR5Da3xjAkQ
l2IiJav61JQ4b9C9xX4zm4UqwL2qrb/nMKjG9SsKWYZZrjA3eQ5iuBvH0qWWpZ/eLJ7M7dVngfpK
vgZao9j4Ayv2HLWfm5kLW0XOVgz6B501w7OEwFxpOWe6WJHRHzOj2FqQIZhN0qlylDvrkDRzMlTK
v7tUEjXnxNpwSM0js1tE41k2eY8nRTfpEqs23ueW8XHqijcT2cvQ3seOlZwqrEvAUMGd8tIY0BO3
gYajHl0GA+UCmwKrOhSrVT/xK9/uJQShLuStWxOMadTnUMKA2ieUbuYJB5VWeyFQIR6OxfexyYqH
Tmbq5cC9qHhJ8XP3IEL2ve8n9WI3eXSENvgIVRY4S85QzdRBRJ66Ff/w54fR9v71LHomktGu7Xgu
KiLMm+IiVbpTNAI+++QLT06fu8Y3Ti5DIQ6pQFYGlhXYhqn9YouyANoTEI9888xykRPEKNPWZ5da
MQuJdfBGI9nZrxw7nB4GM5MPv3NAkL46iKoqsGlC5jcKkC2mC3V7yv462nPjZhF28GDOe13s0H6L
UBNXxMcepzj3rb4UOEpBCcFg7qkLPuZq9+e/n3NbnMVMjzvMQsWqF9iOGdx8l52id5PenuwnNwqe
UjwTlwpkm2e3anHIpSuVpX5d06W18HcDA4lcVylPthBbtT73Xguxh8j4GWI14luRDdVo8FLFdhF/
MOrQ37HOdE+dkwwXLwPzlm+j7vMKxzbjzwiKZnOQ9K0In7bA1QjM5nlxc0hyfriNm2wWAV/NnXXM
1QD4GjAAYSTysx8XeHcUBrSAmRSf8zb5mTR2+NMoPsXCrn80IG0HqV46Qi6lmHa+wObiz39YbAhu
n0yLe1agH80AQpi+e1M8JeMkHyqAYJ7c8nMnRHqP5UF5SmKw9ScFUr5pNYYrryr8b6iwBxE2/ogy
Cj/XZdG++ANyfp6ZArEM1MEqHUL/zk5M5LnDHHTzqSO/ko0uVzFzszS/tM70IUThBc7XoA2OGmNs
JwzrM8o04oNy3XqPgyT/pe0yQMO1PDgqqtdYloR3OciaH3zIl6zyjP8NoSC1T9NRsbVwvPHkR9N4
4qocsfopWHdwdZ+MdMHG1YeCboNTCp6/DQFFXJkBzYfANgsrvC31RF6NWvh10Edyi8ePr/y2rc95
1dyX3DUeLNQhAv7d8AT7h7zbAmEbZtsqs3BEFroXD3lYMG1JoJSCXh0AiqxXc0g/lhBLjFBIQvNQ
jFWGh7wxJty+4eCmQP3qxQy7bluIMVlbPrcudCHHHKNAl7eyy7DeLe4lhlpVGeGT++p8Y6duMDTZ
qerdI81JJrrIKgay0XQjc1uUg4GiOdz8JoZsWNRMK5TegIJah1Rdbx2bPv3he6YN5ZvGQbFEFZ35
BNl2HOKrj3EUqpUYRPsTpDBekrU/QBbLV44RV2cFhn5DricT8EUcJ5rDCvSQqNlWvQ/l95B30CYC
diUsi+aiyRe3qP1V66CYmkuUcjPbB/hLHMDO+Snsm4adjLHjd7F1mntTqn4kSfylDJIUlTysx7Gn
GB/qAtSmYTckT4kJNbCAGyZKOesUeSyn+AidxW4toSzz2XZbCIZVwXQxnM7djUbY7Nuc8buKW+Nh
wLHuGSLA7tH2huBYSJWdhSv0JkP+jFjXriDwok7LBef7YJeOs8EEduOXB4+/UIelTy0UsOAAnpo0
6Ma92GxQhGMxpWfL7VDI1eK6negq9Kp5NWpu3g5bJrz65HNzcV193uWjXt3lqino30tDr254FXDV
pLmWu6TVlLz9qRbj1a2vRl79s377gZaZQXbrH//8erW829pUhtMAhp98Cxe8X28hcfhRzNoEyOQn
CaroVVu3jQuoay5Ojml/KlJhPsw2vJrj/VAqsFAmoJbfNnFqbjzhWpvcSvqjn6I4G2UuthzXDoig
HyH/6z4k2HLloYXvS4cviWEMgHxoJ12UwZNHHvZgEu1AKPBu5yHeNFJgx0G2KU5K1DmZSAJmY1Ie
lsCqyPhdyPk+zPQ9XJT4rlTKQGGDFB4e1fxzFCVoKV99Bim7WGdgMP8cxwHgMN5Qf0bG5UfAqw0R
fM8nUV1WbBy89wCHCaoncgzaBplIY2sQagFgoGJjswqqUnRa1Vfx2xgKJzLwxXYzD4opjS3F4Svo
rDs3K7dung2XUgGd3nphuQHYq79cXVQ/zF0KwaFcubH1CAqhsVMPSN+qaay3GQIvdfureWhgr+e+
GtiZSEtVevKwNqK1EVhZnexLJBdBaAJmEpzuhKueK3CkAQP8YCBHiMsQHGwggchOF7LHhcIquzKP
khm+vfLDPLmzrOBnbNkoeDIKcbBTZoJuszLvFbLh975K+DkU0+7GTt3Qxj8RRPLdhgbQpdFDqRUx
C8s7MzybPYpLId+ToOQ2DkGAHI8GtEgVfjkB5l3lXo6uvmSQ3pq0xodxma3UvHLhFA/i2gnAh2Ts
BRtXqkcJpwGM/XNdQpgFDI/DCVhq67nzO6BAR9AC1+mUrasG2gp1AKaGue/Kct3YUfdIY/sBh4Yl
tBZWZZkCnCRZ9T8wrd6/NpGMgSDY5Fgh+S7znZuFJ84BQDCTZ86jM44DCJw7qDXdkRRtEDb1hgEK
jpNy0LGoijlQAc4F0kigYiFbZ0e7HPhnlKLwEYPF0B0twFKOpGVKmqoN5xwchcN30jwlO7VQqQ92
SzOMIV84uRwngVCxAd06eH8skInuStF/A7D/F5XPzPBD3EC+ZkmgFl1m1p+lv8TkyHmDwRirh8QQ
j5OWKUwM454lZfpo6V6EHvmY0/BPhhs/sMQUs0/3att29r4nprWRugHeUUYPTfUKkMysEtvKtYeP
ee6xFd6AzV/KKe+mFielIMaGblTS/Q2ClReeQ5EnNIFZQgqkfTasMN1NQ2HcWUklDn9+Gdu3BemM
Mdf3XTfQOzDT827+L0Gwg4LEJuyecrcFjGMVDyFqVzprG/qihQaI9I5ZFFTQNM2rB1nwaWM5mfwc
OIZcBUFd/LD8dt1BTihacbA5qyEZ/4qVclesGtwPkYVzZms0v3ke5LFMX6AeJAg4mGxFi9fO2Lt3
+PrU5SbNYzwVkTrZriqwavYy924OgsZDB/5QnDsaffCXSuytTKX6ErUc23zRhKeAGfUjMFRYixg4
Gy/SodvMRSCVppPA+ctwV8a7q7oQ7n3+81+Rs3//pNmezbGdBT+kiULOm71sEA3RVFV28lQLUKfV
JRiHW294DlWGigAnah6Cvh3OtZy+j27z3XFt/jcoxxV4MzLxvfEj8VKESLmHdp0+9KUZHNzMDA+D
X4sH0y+GjQup4pceQ/HnDlaeW/JDaPrfDYe1X6w4AFdGEwfHsvLYaxfsWle1X2Sv4mPQle2WolI5
fGp6JpHoYFAHZtggZ4M73Ed2jDN8ZU4oyEmKTR4U+ccM2rL3RdE+1X2QfeRiyD6WvrltBiN6op4r
TYkDXt4eWx0R4JW893Cis6EBxqSgQKTqJ5qMBniOrg0AeRiEffDe1hhl01HVfYaqPtBK8BlDTJhi
Ky7yTa98c8YnUyw5DFCo6QF+sh9HvO5cx0mfsDJIn1Jpbgb8+kPozx+idZmmj0KifIGcsm3TpyyC
MIvJcDaD9CxCjECEK4Zqzr3QbopxvQ61rmGQ7ng9jRFOKSaAKUJfC2cghm7HfDAl+QFv1/M8PnIt
hzBWIIzTMXTD0azCEwh4XudPE09NcamzClWw7fD4xqafpv7BLkrAHCqFlUjLQHRvOeF9oXtkWi6/
s81j34ehTjE8u74MzzwxzZ1yDW8lJAs+Japb20UBGsHB50cTBGCbZvSG12QEmFeBxuFCYUUMqipt
jzOTH6GhgkciG04L9JeAwTPG1/awsWRG/xd5we/cuDsvTFJQLxQvKmE/kO3hT3mboRzAVu2ayqG1
nQN5/zt71kS/tYceZEWsroJqSvaL9NfkCQRcovRhJvgFDRiKL7tCl+VgRbYa0yo4TLGvUJaj+8Tn
a2TA2NqQ5pptXhwrHJdXyQZ11z+gima85j2/g+Cn+mkY0z2Yx/vXTEjwRzsNQPC1HyO55zS7PCnN
j9HA0hU4tZEoZuxrm/Tep0C2alWFXfC995PNUMda4qqOIVqXBH9FAfZyUzamHyUOIbdVqNilMWuw
AHfhcAgCP3kQKELZ+Mg4HTOves1yFDBAGd49C02tSS2y+ZFCRXlvcmwWfzncjBU4idJD5iZFUv9q
nrGEAtToFnjLvgdWJQoxgGFdC0pmxjqvWdUhUpzUpEuTQ5kyVS7KoM0qjze1ab+AwLjZJdPknIbW
d05JKd0TdVMF5UDkR3/1hWGh3+mgOfJ9TEweMi5u6jZOg+O3+ktt5cHB0knIcHK+p1WWP1AO8kci
w+wlwVHZQxCAvUZHsJ7H0MGqhw0lMXnqjxvsn405w+ljPCiqsrfxo2vnOMwbiodQpTgbv9guxL46
pB0TyPVEIF2gi206FjaLZfTWT3X5Xl4oGMlf3EQuI2/ci4OmoO4y7aTCcf3nXyIk/m5zV9wHiliv
zsDbY7LbrGAAFnug3kT3FCdRiUxH6YLySMryG9h3NqVWNBp4/rHJvOBlKtNxIybHgGIn2+MHLAKH
BC62X35VIN86epK9mcju1Cjxq1mfb24csi2iEw6Lnm/sPtSgHqD3tRkCaLfQHE1ibnnMDgC+Ypun
ULgWgmXoFcL07a4H9nlP3dQbXgKrDh5tLtrn3DPv46AqX7sYaMFJZtOWumVcNSsfu9571kbdJ7w6
12SvIXl1GtsUtJ2jU76WAwgi0qJwz+R1xLrA0valaeMW/MbxvhN4gPNN4g9PIhFiP7ARqkHg1jDP
IuvuBSghH7NAvF1aKO2tXKvtD6WrZLDKrD44gtf5G4XMttizv/pVkYDJSIek0E49oLKuWUk91zKh
dNqLV6r0YPnmx6RzAc+OjefEtatLkxYSqFfpfTESnNgWHshWcMY9PqXC+Yuz2P8SoYpw46F08dRP
eB35oNgpp8n7AjY3Z+eHzQ6w0369JM+bCGxXlDGPJNJ6rjV1e+ouDgombwcEyJ4cNxMgNZr9H2Vf
sh05riz5L2/dPIfzsOgNY56k0JQaNjyZqUpOAElwBPD1bfTIUqhU91b12/AQDgcYCgVJwN3cLOZF
jvQzgsi73NY3/VwWjO/YOg4znwo1L2dj46MqzaxXVxt1dLMfndFBMim3NqSEulUJ1uv7qdDiHqu9
epfM8f5wUGC9lcM0LlqT25tL2+PjIqwgz0jeKHYZtzU/g5oSYnuoxwEndOAAS9pn1cFKW297aY69
Wx9bRA5AMD07UZvOooQhoBkKyMMFYuafnrsvnpk16K1oMh1HjmWskoxNL9ILNgTsLbVlYyM4ZndC
FONeF2YbjxHYerC4wH+wMIIbaDFYyNQgTACtpvxHKNkmYyiBA96p3XQA0W4jWbFvdauP5KDHlIMF
AcLF15G5mRYPKLbE/jPFJmh0sl9W171UI0teEja2IP30nPs2AC8mwIrjyenDdmeGKdshn+ieXK6d
VQ9ymIcxAKWmNwnxmiMeIUZsOpzocdK22tRZEe5QnLD0Bl29tCmArrpp1QZlvN1LCciSF5rD9xEx
zKVZW/xgZq0F+DPyrC0fvstaO7GJQhHEPNJxgfcv1mkzWrsvmsxehq4sbqIWPNCoo9rnI4uqA+Lp
fYtwAPXlnUjtZe/KcxCihMnLwIECLT0jAnoh58CvGLcait/fRyhjLibHHm46G+z/HUeVDSLf9vfA
UOcqsY1Hhsrl3ajrau0ZkfkWFEfD6+zvRQjoZ9IvKpQHgB4L99VFTyIYi3TV2qyLM3DUDGfqYSPU
r9/8pC0OZdbBf6wqf+toC7FnvH4XE3YeE5ToNti76jlhG3R71edG925moHQ1QJO8GKyyBy3MwPwH
6sdGDK6Dz8+d5mnMgYjyZQ7AWOF5j2al3xsWMkjbMf8RgH+5aNKw3F06gfBaAV0araB25D9aTsh3
VddOi2h29nKjPmlp4U2HVuC25b0PngsaSSbgQv/5SmGEpz3NZf63K9FsOSh3/9uVLg4MUOGPvwmK
Y+8e6lGZ45tru4GIrjsfDJQoXM4S8MKCw3du0+HSvjpp1Oh+cq/VYlBd/slCoz55gb12caGyK1rv
0UctxaqedaaxtUF1YZl+60WQ7v9qZ7ljPEms2P6TvQMp7t5psmpltelP/ESNOPMFJFHCBLMmxkvd
Y58Xdbk8FrMdlKWQwu7yV5CEqf9kz9Qo7zsgvS/+A7YvFsBSgNWbmZsuONbkcW6isGSAGjJYp+yU
rS3XQjyI2tY0DMdhqvByo9OUJHh6yVDUXTdrsjlVyX53M+1jEq/NQZWefx536SB3OrRO0q4EVLZA
bwBRH7JdfEij53JFrrPvkJIvN5fPQp4tYrC4GKpEN1WX3F8gwngzdSnqjVsCFJONDmyGH1+bn2ws
36ST0e04VIFAQvrW1UWLvVrUvYTQ6dLYJKIcVrg3ePLVMdndnjur0BbFlptt/xK1AXbUiJb1fTee
gcD7jkx5/1LbwFsmlpusaZAY9QuTyoc4s93cW8q/bYYuR91fX63rgukDHcJiUtsJtwS1MgEIVzlw
VG1JqIKjnKiBgayg3EI7nJzfA8lYiQhEaKNRLi+DyBg6HQQXaD68xZuNh0SYmuIqZG+Wtppbr5ss
pA0h2gXOCiddjaA/XjCz4lAyRff1gC1chL1a10DnqXPTVVqP1rLomxHcHp2XriYkKBc1iIqXyYxH
KlG9sRFhdQyBT3VXEcSH9w4kgdwVdaMIHWXNxlfryJr0kRxoQCgDhHu47ldJH3kbM+jGOzNwf0Gm
Qr4xlrYLUxn9ichPhqqtlxMQsUs/C9tbJYM34Q3GNyD3833YQcuFmj1oIVaAGaIGEgqe3wYHfBZJ
7YJiYnb2NLsdo4rfKZ1HT9Bm9mYnmrBKvTdq0YSeWfkLatrA9V0mpKbRgFUQoukxTUqmedIalbJ3
Uo7RU+Xe0JX/+imnCKs2mvTLp6QmdHGLT5/SdFBAinKHy4QuMqCiSZ//+inzTCeLMucj5LuwPS+q
/udUMr2mHTvt8clOZ/9ik+Lr0Ot4PHMh4OR5yBhEtQKZCSraBkugwmGQKMhVqXtgQiKx/9FrsGlW
o+SFsVy41di8ToHv7kSXBEtRtuK1GJpfgMHibZwrdS4aZODBNv3aDCxaYmHo7Ki5xaPx99AxKbA/
nYdiO/DLG5g8gxdt2oGDuNniC7D214NGrdG+EaPnr8iIWxLCDXSa9WbdQqnrT3/LAjQ46REWNcfc
AXNHt4gMEDpC+hgI0yquEfo9hLPmUNnhNjji6Q+RAPD4p+uUoQxVqKjayCpob12UKm3BQovfRAYF
6xjovO62EVxsJwaylWzmlJCaoaeWXr9FlVz520ijybtAsToexkV8caQp5BRocFpkUPOdENxqSvuO
VY14noYJ1S9Ao+S+5a8K02U7iA99shcaKGvANtnOn+0ae1hsetUbm+3kP/i52AMCG8ZEg9ujLiq3
DWdHRLlXZlyFxx3QdzO/zYcLEeU6JRQXHNZj5RCjWhcSBEswqlubIuz8ZVhY4RJrof7cZ05/Bv1B
d5r5GpMotyPgFtER9lAAQfLe3DKnA1dlbrF2GXRQV81lc+x5zfGGmk/HpgdRko8cHdlcVaFb4Gtd
fvLMEnVEblpvqbvWPqoS58FfvceQDQsEgqtlWgF6ElP/p1MaRMOtGmgHZf9wjd4DzlyphavVsKWm
DlSD9LJnxtSsah8ZiPDND7z+/os/VtPegzkGv/2Rg84XKPITyE5pf0h3LFL6Ni1dA1TZ2W3tRPqW
THQIXRTXhKj7jK82ctG2DzAv2OGW1HEdhqdjEuNnG62vNj5PKivraQBX7v46Uy9r89YGnwqk49Ob
60Rt7ofHHKHxq4nO0sBhkIB33q9Tk93zEdfUVtsvqKlzIPyhNIfHsZKeusxCPXRBZ5whi707bMlG
c9EnbFS+C8D+e7xOH5rcuMmw+/r4WsiT+WDNyl316ZuiqQ2IPW2QidRgiAFXg9mm0b7gDKBkFBZ+
97W1G6ccaqKgMlsMXarf88bIY8cABMYKoJ0dAPh7zkIUIk6dAdZF5B6Ond2LdWYjWVKHk1jUItev
5uDci05NKfK4MSp/c5AQ+YDRFI3/AmYCBZSE5d2NRW2v/SmABHQzQrZMNv3GABz1LNsyX1bYalmN
Kzd8hLiSa0+FFdNpJ/nGj1h9+GQrZx8FdnSzqdwDubUzBRnZEfZu1iaEQrCr1IsoBBU2Ekgq5k1n
vFrMe0tkb/3URbevA6XTGIEIxJ+ECzXx9FcPLAfIlMZsn4Cg/mcyVm8RNm5vPWgeUf2W2TctOAfM
mdwjMKoGaMp8iHui5iBjSeF2y7wxSi32gQCHiDcfhtr0/i03aH0NP7moMHddC7eRbTt/S4T4XpZq
Nyj7u1AYT8T4T4z+3czwT2csTwvwXysP6YS5zAdUL4er33+yXcdGbtkeEo6ytfq9BcD1SYZtcvpo
jXPLKPm7QFDv0je3eNspCMT2uOyclLSBtl8i/++sLynLyhyOQKf/1KTuAA6KbT1Yzq0LBZVFb3Fz
5UNkLjymSgSrbv7wn2CeV4DnxZhbqQnG8sZYFYk/QBfHKE/ZFHh32q3fIcFh3UEFuIyx2mmOCjGW
Ve9M2dNo4/XTd3jFZm9DaZh/NHxo4kKASsl023zdFXZySDkP/yVY6P8t+efO+SqozXqWF1l++CVr
BV6ivDC6sbnrQB8QYRVXmeZDN1pvWaH5zyI0X/UwWY8e/o7NVI3F1uLZ9PhPDtg7FDfKdMSxmlDJ
BBjYgBsTL1ZSpabXpeP2KCcuw359tQmgo3aNGM7cR1VcxWuQvuSF81SBlTzmYLNGYb1tX5rXXvDJ
+TGwRnM4rj8bxlG6RnGfIx97H4Z2suOZ14C+Ak3qSFztL5EDdVZXmzHVP5xeiAOZkr5NUSGxQIoA
gfCo8pC9lrkPZkmcJaaGcfhoX7vbrr/PqgyVhBA4OvxzQNd1/gZG9IBC9H1Qr7tBBHH3L/+krHeL
wtJiPJcmorT2zNvUDMC3JbUA2+pgliFQV/k26x3cSGKAYuG1O2E6c4Az6KwjQhdLCM2C+r5rpqUs
zPEhm3x2r6xXxKzGhyGpxoce3+TCa8txS03Lkt7B7iKwi829PtRAHkA0DeLhLDrRqLJuwnXRmd+Q
aCpiMtUV5/e290INuo7q5OdZM7xal8wCC1HG8EOp+170cYeN1REo1PZIZ8XcE/HyvvDKZEOtix8N
oTb5BVPzVmdji6esodYNAzVng8jNq+24QECz7hnZxGHfcVMh7xVar6mhfnpWy+4ckYlbpRGccKfB
ei3k5CxaaL8cwMvBnkqn2tI8NK2JeqxNMj4F1X6yS0OvCw01DlW41dEwkAtr2bjrwHdnnchGhwob
PLwJZuKP2fkyjnpocFU7RhfPo6syGiCUPE/bFFWw1QEEnRWTELNFrFDV/RAjvGacjXbwDnWK/yJ1
hPxHqlHKZuddtnYqz9lFbuE8/IeBneV4B0/1iP43zvQWTT+jPIo9ofMbqlMTsywHwHvRdgpQXHWt
XaMOMFeDl5bhbv3S8ddJqNOPhuTrJK3jlYc6LN8cbNQkStafB41qRSymEdCaF8ezfZzt02wP/2K/
+gNn+8nfnlzzudFI8hgBM1ZsjC7zXP1pfp+7GT42R17d8xq+TN1qg2eCAmEenoprIlYKP3oyd1I7
Ik0q+xFUz4ODUHp6dLOwee5kptaSOfauyprsnqdOF+fS4z8/PKIAZbvkkSCQc19ZkCchD/AIHhFV
/Ic5aqdYppIdiyQKdvSIRO1ad0tnXFbfUK0V7CbLGLPV3GSzm5wmUCd9uHyy0UP1Y1htMLDshdiJ
rxKso6Cn43lZubyoaEISulkWKDJbpaSyyQzBb4V7TwxLJKo55JKfk9ktm91YL70TaPdSzFhECtDd
Xt2oOuqNB1H56RacFxF2V7ox9uFfD24YnID67TZXu1sB1QqixBRcNOCV2PuCgeK222ctGDViomAm
PH4y87j4RPdMRmrTWVifJjX6J4i8JY5V3rTac24KrPXAZBel7jKw23JJRjoAw4weKG15Y1vepAVY
8MiO3DVI8eYBzBm345Dj6h9peNqTW8rxkBgFzqKNL+dk5p7BAVyYgtU/7+FVA+LedgSZSWaxueJS
tcNSO6aP1HUuPFDhoi2MEVK+dmLEKC0CaTkkQUAGMspYh0a4sssaInzUpq5RqfZEZ3gWDocwkouc
eqkDrPy/e6mJetD71k8ArS8Bl8znG38+VM44V3Qnk7lAPWCyJKPj1/nN2EQ4FPGEZSKe/x6L8wJL
rwWAwuCZRfSMlLIs7VZgIaj7DTVNoNYONm7BOIO61H3inJKE9S3IAkGmcj0gOC+WVeKVi9T46O5Z
D8IVobHbJE9qX860O89R8UdjTNtNBCLRvQJ4xaoRYw8g7pQ6R1P1NtYbOUCSdIpgXr2shaUXNlTg
UVJ67W9rxz4K1BzFTTKaq0/9AHX/Ob5m+X2QqWr7qZsGfmojCxlPYOk/MI+qVudLgGLFvnwYuiJU
Hod9GrnIun5MffmUIyi5N8Hkv34ZQc2G/hAkNNOVXbXpQnVA+jmOb8eQULBu6eCYQ3IqWjfuZWNf
TGQvAzvdCY69zrWjnV38vqtXugZtRGhq1wceD8agilAVokbAtueZUS0q4n9evQR/q/HxQzNyHNez
fd81ra/1ZpL5pd0BSXQGoREqlyHee+sA8LWdvHDCRtKH6Fqlo2XpdsU3HgHcwVA18UcKqVIUsf1S
4/CMrUb6YlspW04DnoCpk5ULViI15KqenYqZZVg6kEjoom+mDPubQQa4KWezN7kFSkRVvaYmDcr/
+M2G3O3EvIFQgTj0OQvO7bxl+GhRXzaCuX3uq0MrW2NRhQovZCpu6RB19iuWBeMud2p/n/RcHhBu
hs4CqHmQsxmgfuKDSbW0+uK9rv9ArWPzw5JuBJ2cRt3kOlKoCnbUCvhb4xm/5+MYhcW7kbYAPRr+
4+CoR+VnlbxD0e608ywFIuMcULsk5BZqubR5jKrIPH5pgn9T/wtC0P66SXD9IMTeIHR84G1cmwhO
f36/R7Fx93//x/o/iSXxE8e64lGC3AKCANYxmyaotTiTXA+RRsG3zMWr2TurtDKtJ39Q7Ajdumlh
jHALZigSA+bspCLTAV+TdfQavQskt8UPM22xlpWogw6ksxzd0X7i7hFs2t0rMA57pFGap0jm055V
PlT2tBX+y+/Tsr/uV7EDQpkPZNHAjmZFjvmFnhVK835aJ0P6GDTtyhnyxyF0chBPVf1DajpbBEmD
5wEEdXt7cIEYgsDucwp67WUPAZ899eZhvstbJR5kh4JPE4QH5NXqXm9VAjbDxwEMh+fO0fyYetWw
NHMz++EEOq65674GdSrWKJXsdjJFNYiRi2/kUJsIkTiQjDxDiYQvewbVjkaW2MDw+t4J/eq+Y1m6
DWqzXlxtCCwUC98cmy25UIcai0XkWuxss6zdZEFnQWgWxSWQBPlJDjWrFJiEaiuOoI10jEKR22sA
HuQafPRZjAfS1MegkHsG4TlAVVXov4KNdIVlL1JgJoREAhsSc16rwm++Ceqj2V6Nrl6FUT/sJPfY
XmQSVCRyX843ptJ1gZ8DginUDKy2WkeqYRui/xZpB6JVH/xdkBz0v6F2w8ML+lmhuuhg449NZPkD
BXFps8ocYL2TmQE595OfU1RW2IZ159wCt6UH5r24aUrzsdNGuBxr1d62qHzeGFkQ7Qed60OKMMEm
4Dk/W6VxSG3ggNJWFMdJLQfTG4+D301HOkMN6e8zsoG9AKFz14ZMQcR7sG5A2eGfn5su4W5nGlRI
B73/3/9xsdcLccvNxbomHpx/w+V2kvWqrnn2CJgHP1TMs0+BM2wbEg2kpirAm5ol0AhMqsI58a7f
csm7uxIVU7dpWi9QiTCeax7KVV274zkt8T+jM7J96u18yH62Y7jobR49sLpfuTOyCtIk6qgV8Gv2
3OzAzbXpAEFeU+/QqWYhAtCzUq8yhwPnLr9HOS8ABAoo6IRb+y63rZvW9bMHVk7ltqmHceE7Q/aQ
tZU6+iL8kYgqZqPJn5Kh9e+YlR6RQDG+lWaTHUvDC2JqMq8bNjb4J1fUbJEuQulTrnfUzPLpD1EZ
LjQOMHSeESpD4f5SVzo1iOfeNUCP9rs6mXlRm2FFbwTgX8tF6Onw4NMvbOoWAKvzp0nlwW3f+t/J
y5cddtfzIM/qYw1Fy37XBZNbngBeeahcMC+nCeiwIckq9thHQUDRsusXC7e/o1owv5k2QE6IZkKk
LWheag1QlplM3doMR5QRe9ibHFCu6h2sMUeAodN1A4IvkJQnVsSz5bW/rqyfdtEATG9FY3voU28D
7TeUos//9SgP2rugDL9bPIAG14cpkd53FL9jeU1Mb5VhX5o0iNw+TEq6KGRATKUEH0kIpvBmVLsG
yrAoYsQVyFmnFWg+FAfB13zBGmj39QAyN8hp1lCoCcf3yPBErLoyfTKBdoIQHmtPQ5oNe2TQ5Aaa
QNVdm2QKqq55+FoO7CbkjfUL1AwAYGXVz5KjcCLgRgIhG4TRXOxzgC2S7FDhMb3WAE7ce4EAPAa/
3+9MeLuycIPnzK/2+C+7p6xn3mloApzNTWlWQYx9dLQim58Cap7KycKCOVz52rFefFkIxMULZ2YW
n+7lryZBLh26Vd472DkX2pn8763wbHDZufLWyXi+x4eD1D1y7I/kW2WFiEVgg4dwctujOR+aNhz6
eDQGhDPwMGoLs9hQ6+KigWqYqrSUd0kIqV9QG9tryZ1hSXcK3R92zxdmK8IzeG7EXU+/N6h06d9b
NdBvrBLNxtN1r2Y4UbsG0cG0oF2bUDfF5DmrAaiC50xAqGn+Mbol9lZ2ZNQQumnkzuiaEPUadl1t
wlS068t1PC83d8FYQrMsBaFLD/raZSqYvufI7bmGeKQ3NXNfm5BfG2AsE4+0cIIb9UBsuTv6nM83
TB4Fb5FxD1Y5aAB0GQSWpBa/XBcbbA2aoiiovnl8GL57LYDaSVmwV5Z8G+yj02t/EYmy2foJCMsk
b5O1JeAzDYX+Vlv5sKw9y76dtEJ4snLKPYSA8xNyAeEqH5P+YahRVAQFufx7h9D4/OtqRlbeNXN4
MWMctK5/tpRZ7msemVCB0ng7zFFLG2yeqzBJs2U+N505B3jt0CHLlnifIGM4zjv2qzc50hAGIoG8
EHI1IQu4h5QmSMzns1SM7VLPfM8UhuAzyfOVsfkSlRjMg19CSZjsIbOrBf5ANzYmPNLHYUp3UxqY
r7+icNKv0pzynS34tDKyxnotmbjTTp0/dGFunsCkDZqu2Zm1abbwVC1PCIyxBzwYoOMIf4iYy1XI
mjIOytQD4B0pkMzOmoXWIHno5DfDq/z3rINQlSXS9AEQbHszjqre+dhrVbXZH4zCZZCASoNTWgDh
Rmdkm2ZbPtvojGx5CJFQ1Hvc/X/4/vOcxiQ+X5HmMwrjG+cZikFm5nA/V9NtDlHcS2vmBXczYW/L
Cpq8ZKMDaAyzpTXTc11tiBufnVm6GrUUqHyp8gbU4Mi+SJTxJNgmbgE0Trd26ehH3kev3QSt0391
YACsgvsm9iu7eEfEdpcJ5KTAFQmMkRWUR7vmyclMRbVURdF/NyD1PRq8eA9a5DI1Vll3VT2B8GtC
0YXkdf4YcdCNdE7m3vaJ6cVW23vYeCBbmfOqfqqy1MHj0i131DSZ9JcMrIYbJCuaJ86SAg9vlq6p
1+W+3nhQgl1Sr59AHGxEEHdR5WDEqrmfIJuKV2GDNTXuOamQkJf1D8gBxGPC/XdoYqN0ICn9hxpY
3Y0EH/GOfKMSshEBsLpffBtA0h/E7DvOvlEkgn/hSfC/7kERPnc8KCl6Vhj6kWd+qeYfeis3o2yw
Hy7vNmSzNw3kWtemN2SPAnCDGHIk5R+q+IkCsvYn1GXwhVdufSdLQPQBFkEFl5DirhB9sQiGoP8Z
tm+XISh5gRZpaTx4vAdhgvS6vYNXx40b6nKZ923xFo7dlnwNVd0q3LQ/ZA5JtrAN2wdLWt4WVAfb
0rKg1APKdBP8+t+hLfU4Wlb1mDSo6YmwTVyR3YZuM7Oq79OgMrwJq3E3RMER7PXZYUqkuwJlbHE2
3Pb3GbJW7mpKjfxcla67UvNZmrzWtgM4Rm8XK2JjxG93iFtwGSB16LmPNu+g15irl3xCdJXcdGYO
/7K8jf66p/SsCNVSUNgysbV0TGzBvlSd2UgjQ6moRjkMwPtI2ft71NH4ezqzPs6uth4fIUUZwPY/
+V7druP/VzaAq5E2gI5JOpcSXrSbo7likNqksDwU7FFVfbL+YicPsl2GUfuiz0yn136a5qLZPE82
lmYCpY8/L8JIMPoi5jykP7yo6Huwh1dmuqyQHN83fz2UWDHspy4EiGbu6DvtYc/04UM9YLrxd7J/
upq/jKIOstEZUM2Qa762/+u4q0sIKpa46KVaUyC1DMtuVYDyeFHLFHFWX6CeMAAvSdXyf+E0n6sU
/5Jp9rAvgvK7HziITdiWb34l6XCltsPabYNzZTkI58plNXr8vaiSFGv6VIBNnXlbKFuXW5l49b3t
A6cNmgw8o/Bw44K/Kz2CRNo9EUA07QvsGtrBPHP03eRJlgFHAOQoKFIAMmLF7w5mQBCJOrIGHZmd
TGekCnSHhC0vzR04BDvQG/LORLqlDs6e1MHZ7apwm7XgurjaRNsbp1zpFdDvgxGTH5Q1167NnBO1
6BBALi62lbBQbpAEZxrPQIi10tkQLsnFmS/hDEZwuQTZyG8Mxrt0JtfXzFqXhhU+pGlmnKM2A0Ra
Os9jaQXbyQDHAzULI9OQ5JbJnpp/H4Tqtj6uWPjzSusNGVoVlN4ZlZjsWAfjCwSDAG8G5SPCswj/
CKzNlsIFhhZFCsFLKRYTqvheFTjgQGsi8xUFj1B+/xOYo+hcJ5wjkVujVm8OKtHomawOhBqOu2wj
oU61ZwCoWjXFk4MFZ8x9QK4nKByCM8z9FbbRnd+Xxau2DDBac8s9QzLY3YyC8/0Qpr+HI+75e7gO
2vui5KesQoYGrH53lhmldzIP2FNRWlC2hznvR3VC/qmNLxtfJ/c2QoPbhHrbIHWhoIEqa+rtk/7O
mecY/5wDKKA4yacI9cqeD04gZzCXozUCHzlzHWEthhIHLoL6ZhINfjSuSJce0BWbi6A7aqVA6Qqd
k1mAHNqN/FECcBlL5fTHzhlQnYniS5RNsGpNLgyh8gPHowrixHAGB1n/YGNzMzfIX6Q1osOobd8l
RToaD50bTuuhkOUljheM4OmOOmCnBQuOtlFVC/pXBF7KFlDDNI6TnvQj/pId/YNBlZJuZuaEDUUF
5+GuObo3WS33VD9CJSZtMWeaAKFYXitOsiSvIOj3TF8DOTgiFJdv5VKIQmxPYeX+Hjq14F3xdTfu
DK+UIB3BwXazai803w3+8NtE9mlullmO79vvQU3kIraPcie9oS/CqviIJCCqSugraVsju3NBTUot
8nATeWeGsr+hFg3neaQuw/k4jLsW24k4CseVDqM9H+rxIYJa+W0pIGgmMke9NAaQBkCDs603F2BC
YvJQNeHwUKMs5TYTCST63FK/cAhR/le3VGSgpJiHt/Ns2G4wlST4JWVOytc1SgIP3iBEuCiSBnw2
5pQ20P3G6dd25+ZZE9OAyymWFk/loJzLJBcbjSybERqndPppELX9CtyJPmhPleeftA/ZKDAcheug
Rw7Omw90ZjcQQ/L7OtxLq9xc7RCAgOptr9J+wbukWJEfctbIxdA4VInIkzMnJDC7DHLYyYXaLhit
lgNyOsBmYEu4zMushmaXlJsk4e9XrR+RI0QEjnSQos9Lf+qYBrOKRWeXe7LRoZMbh7Px7tJIkuLw
3+YZ0vdeJ+1zYGvc54ZpHcqwab91YCEA+EC8zhCzbRlJvvbmJuLMt25v5A/guqlupgqMZJMKmtfr
8BCrxAeItW3SofqDl4EC0h+y0E06ARqveAlBahup1WubzshnHgEpUL0mP7KXlu/H4HVXy8lGdqE0
kuSBzvqmNS5n7cdZk5XZTic+CHHTsgL7WSc2WKE4z/jhbEhf2I9se4GqF/MkGx3eDFozEBUjXu0J
9+gMXQkcd8gvIyE84Txn5aOUIGqcP/2Xv+PapF5b+flWgi2I6cbeA6pu76McnLyLuq2w8GAlMod6
THLE5tB/MXqJiy7ytWbI8KX9e8DHNKFTgB1Z9u/EI0mklS2y9rFdyG595ZYkdsovzSErzm4APWwD
FSpyAJMcHTqw513OqDnYXb0L1Hj6Yv/i6851RRkKG9eotPo8Pmw7d+uJsT9PnaoXpTc5EAsqk0en
Szb0GO2HhG/CdkjW9LSNKhuYYH94hBhVceLQAb08ha/D82BKHlHstMmS71VoyXvCvAVYFxgNe+rm
bNafDULKoVECZvb0pxtQWC+yCVeAjqCU3w2/sUDxOwuolHuEARR0cEE2RU06NIZqF2HPkjnX29+T
DYOkj/AGYNXIy01ushibHJH/IvtWm1P2gKqk8piTPbARKmdOv0yxioeqBNAyxxYi9h2egRJx3iRt
lqmdNgtjbpoqn/Fm4W1DLmQjP7djGHJtc/s5wQb4QBaa9DLdPP0X2+VqYOJEFTTopWONGvkt8iTq
QIe21KBuvLZtonK8tg1L/fZUgHKuc1//QZ1X+2WGKKkXCEt/R24Wcr7V0N+Pfd7fK1R2xFHh1Xtq
DmZQn12UHFOLDhDIE5svoxy/eyszYPDNeMKLHFCNMi83PpJlKyWx4xZVXno3ljOtc0NOe6Nve7VH
Bn4FvszmrvCr8GEuWkF6xXn6aNmjb19aUJvBX/y5de37342rB2Ei62SADMi085cAWsWZMz73hcVP
LAPbCZk7YOtXqB+AZv3s5enoHuq1wx12TuO9X/Yn8sKiNdyaXm8gCQMvcFLmQApkLTIxl6ldsxmf
XSP5PTXKGdmDbSh5UD7vb6b5AMX7BJwWULJnqTAtrMznN/kYdjc1ZPWElda7WajW3kQ90lttUJzI
4+KcpGw4qChaVxro8uVlrNABgu1WDnnjzLSBX5YQZbEMe8EGbeEC89x0/QqkR5dLX67wcUFy4VML
PKNwjA2WfZs0TX0E6Hh+J7LpwQMNAIqew2gbWYm3VFbnPk/OaC4aqPztoSDrPDcgJKdBUMfO76rR
Bj39i499wdbqg20Qokwf/1EVHkZsvC8H3DERMs1aoyp1NqZ06gv7CMBL/XvM1f3rHJd2lWTRws2l
BHsU5qA56cxhHDDp6/Brz8enulzw6kJnl2np9NLfjkF/MFGwGbGbKHGNzZVdNZ+pCYiH9YuNOr7Y
PsaLmUGBPOgA+Pd9GhbguA8c5xzKplmASCXdUNMGuuVcp36N5CiwqWSjg1Wo6hRF+RZZPnBYky0N
7Z1t8/AoA/wI46hmv6eiWYSFChAFPgsvqp31kIGnbkyz4m4UIv9/pH3Zlp04sOUXsRajgNfDmacc
7bTrhWVX2QjELOav763gOMk65bq3uvtFS4oICezMBKTYsTeqy4mqwAOK1DBAFaMaP2P2CUiBOYLs
Ssbraqf4z1aTqCF7HP9ZTZHzsJi7WDvbvT+cF1OpQ/sZQELUiKjlyTG2OUgBE17uluvqZeWsIQpb
bEBBUUWBpe7XmYCZWdai+8VfnVwtNtEnzimJ2dPyz+oKF6V6Dconk+YtLPv0q9miNM/kFhKUasja
MtB5P302ysI+NcB3BZ6yl03jrZAVGi4O9hmvJZYgu5gasatAXbil6bzsoRdQui8oJHKxEWP2iuyo
02WBHdn9oezClWYN/YOG48QH1GLXAQi5sm3Ye7C9OxowSa+MrtJ25PCUl3plb31ycoiSL7Fkjxny
IhASPN/ZoZoKCkL/upijKW4vra2UcXEb83XVveCREp38qrmag9leTAvcPaCWgOaA/NiQzfXim82z
1m3e26ffhRa/memNQFS0XrVdll3CUKltyPur9siH7Go+fb27xN1wpLm0aoaU2BqiwgxoVNz7MEnv
yFF8M9hgtgGiN1m1XB8eqSG6lgn8BTItxuti12uU8KPQdsIfBmKJnEUg7Xs/P7OR6QHzYA7RE4Od
OXBmKJUZRbTtjbRdReMIiijTrNkZnHi3ZoiyqgNm3jgM4GY4kINmz9HzuKtQANb030mYR5t86xnn
FDTgYOx8kbVTb0xUDG3IJofSBn/aHECWvJ0gvmVq+obibTyTnyuUkivtn1IHi2EaiWZVNANEYr1Q
7OMBfHG2Xqd4nqGIpTIkvn4BoYCoK5pMxVVTjQR+r5VbskkGDCP2aZgcqclQH8QYp6kxdBpM7PJX
EuhLO8zEaWnMvw/J4YedOFWSfWnbSG4X0zLLCH2Uo6iwxUa9f12OZizBNJc30LJ0W+BGpZ7ji6eD
yCJYrLpd64KaB7sG4BM6DVQTEEvIg9yR9ZPM7foJrK43Gw3JQbam3oJCa1/H7mXSp/BoqKYILYhi
UZcaaxAQaoitKjzO3cU1h+ZuxLDpG73bAh+ixqmtd2p5moOnuLlvdbnNHBvFanin4rfWsc4AeuHg
jbplHIM7p4q1J3yHl+CliYFR8kC4t5q7KjwaQXDCkCg9JhDLcroU3gR7kK3Z4/iBavGoabgHAd7W
29cmQ8ke2ahujyr6/h5CdjK5UA3cGTF79jWOTdA4GcimVwb45DGkXqGG1Pvd8D9Ms4bMyMDF0r+1
YfHS5Zaxb7BZu3per61rQy8/AeWH5whUE/80rRpvDZDmrbokA0XEOHzXPOBaR6czXnvHLTZGC0EK
v81KCHRKbz9qOQgY1Uooxiw/QTkXxJppAXn6Di8XKJzZ57IZbg2oKsxNLN1xRTbyugC7lWsa5yqw
AcvNqh5TZ6trBn5OLHFt4HUqr1wPrVJzAv0ajchBSwyyjBH498Vno6a79R5ooMrSga0w9XVTRvqZ
Z1F30uTPPEeFwIpM1OhNkUCQg28NDQ/sOCz1M9nnOKHG4BDDFI4Mug9euCPZHGjlxkeKFDhGCeE9
iIDZdXuMG469Lwrb+yM24+AQcfKm2cso6o9Ap4QWpNlGFaB8/7CSoZ1a1zhRwLLMEt9DetwIKBJ6
JyIYPWS0WzuX4G7x67npevPaTKjivLPTMMUxVA458MsST3bHSZqzZ7fBnZ2GUD1Hiiq2nueRhFBz
0dnQxgrwiZ9fuDY1A3iWgeQ6aMXYnVCZ9wDsY78Lk7I7eaqhnlWjDn4L0EX7cUx+qIc9yBYFhY4e
lyEIWDGHAmnBCOnPMFgWIg/rCh/KQ78m+imoh1YUM3dpJkV6hgvSLzdt5jdA2GDPijL+K70KppbX
+4n1IF6xCsCZ1PvDsbWTtMYs6ENHbsKo7UB5mYmdNlYVQGK8e0l5OT2P+P3MGM4LyZLiEzG2JThg
1DCMw+QMNPxfNAJsBmFlhXQ7PpLmETC884I0xNn/cEIh5JcuhCglYEwc/AEgc3Vy0LVaqqEhNX0E
9hFPhQwoI+zXs0fRsZJnEPgeHonXdVlimbisvXiXCywrDIN6FMxrqzuhmFFdellB6MaXobGMHbEG
eUMMqkN8ZS2MQHcEQUQfRLF8AFGvil1MNIuG1KMwGr7Hkp2WFPizO96OUFkLUZsilq849QGOcfI4
gDihfxrssHxx3fI1J+KQd3thjOWLindNB8wwA0d9KENCnk1F0JT2rpbYwmCpBjxq6Nm9aPErrZnl
ahlTbzaSf5lDw2m0KrCc6+B2eF+MHGwYrNs6pfKQezYuYzJSuLAGY+9p5nxPi/3+duhu52WcAX8V
um/ZKANMjMpAHzJdxNpPvP40pAY4uiDUK/2wmKj3QRqAxjKxqtOsDLCMlzmLWoBaULY9CzT9i4YH
+2d/9DeZnjtf3S60tpWWGTsaxtDxzArbepNaFh2dBkwEZB/N9POE79BnqSfRFf8/3orseV6AUAUi
lBfPNcxnXkSvppOwr64HgIRU74reMK4eWIyu5RQZ17jR/yqdvNtHeA66wFvnxtGCrjdTEbOtZXaD
yuF8xO6f6SbEPX+tkARGyKdbmJ2b+mZiGs7M1FwcHSKHRd0GdQJ1YgzHrMd53IquC7TdCBHU9s9J
UQ63egPGT+TJ3HOnOfEphhDKaRRmCQ6i9zEZ86TA1yd1qSH3HElj7CiqIIlHBf/4r2ssC1kRTtYs
HeD5PAW1x6SNK4FTsQ2Ab0UAdEgIYZEeVR6MmV/7HJ9sodStixC+NYJagOunGIJ0FFFNhX2hHoVQ
rxuz21I0pCYvn2LzM1ViNp28lnxML1S5WUqTP6D2aEM+aiq8vfb5CCrPxSbHlgUN53y32P6+EJRk
+ouRsx0Qb2AYE0hdAcB86jtfnFiH3E1A3VYLx2JFXfJ7bS1Okw/onDNm/nrMHB0Hef3H5v/KhoTE
bS5Na47jGOLd/77if1ishGxiBtgZboJWA1X6kdV5d2ncpt0WPEbJmAjZUxO27SpW5byVFOC7cvq3
rMjbLQt1ExxdBs6/TGi5g2eaH2MZda8iDPNtBMn0TVw7GBZRjNrjaliRVwf90JPvJ5sBHDCv1ECd
44CsQ/JI8bpRA2pmYi9NTgefCfNqUvjNIcpCMM/lDUifXBAjnCYNWs3UW4YAELTQTI7jDdlM15Qn
XTV5Cw7NKr7I0Umv1DBIuCKH/lx6DXJzZKqTdIVdKzvPtk7UB5S6WEffKvF15+UoxHKN+ERyKR/0
UQZtpzhvjmQvlOzV4uS5B+UG6RtBDHrQqHX5dylGaM1HMn/w0qG65CiiC/C8jL+D6WqTyy790uY5
3tNMQGjDw/ErF+OVAtwYGyKaGQLJG/t6dSkVS0DRQalY9uk3fIsWVz7y4jqqnmsV4+GWCgb6x9FW
TQvSfPBfg9dJ/TTO+PQHARO0Udqzn47+brLFC420GKaGWKM+BPajVwaRNXXrD66wGap9UiTPhUpE
U5NEAGoO0mE7Sk4vDup1Rv3D82qxn0eKWnCepafl1ZLut0YT7exMlMkBFzkknpG6l2wc8dJM/GPu
uPK1cyxXSVmwzVh18hWQezA6x3xckTeFOMsTHjXByNOpCYDBvHqlmTyEedG82qwaAmtwvT3F6k7a
7SpgjtdISuLMpeKHCLDcajVJbp5I0/1+zGs3PeDgH5zwEPpZ4iZwe98U4clj+yVYIpjg57DQBd6r
TVe8mqJSFSM5D1RJ22VpMhDYzMMWh60ncIvOEYv9PrYDq10n7F1m49fhd2H/4Vp2g4wk2Iag7z45
w8qeqnizSBT9Vt5okTu6c1dqBVOtQA6tpP9GUEoBXzhAAzvW6zeBdAaYRZnrn6XsoD6TO8j4y2wD
5Rwbou5TGp7nLqhywjONhQHZUy32j76HL+c1Tb6Fe9MPKNeL3TykFWe3mkw9w+NWUEVVsaYF3dAo
zzq4e3yzL1ao3BGnBtuuAjxoeFibrZOcyGgoz0hBZCR36kw/jEK4quIHj//fLvFhtblLsTG47teo
Z063kDn/TKUuFTd9lEhX2Zk3ufZcSvlZqIrkLht+a/9NPK1TvK+TWlN9qMDQCY7tYa0yDp9QauQg
l9SviZP+fUSc9Nk4zT7ipKfR3+cBOXG3yjJP+dKdVkfTco3lisq7xKrrL6N3H92NC6BIZ+Zg6Odl
tbaE1q4SWbkhSvOq7NSqxnDyJNk2I0SqBn3KTtTz2tRB6cB7kJsPI4gUpgsjhytBnbFawnVQGqFM
dijWXtPLS2F17VYAUwBUdyYvZKPeIJm8UE+OUX3SamwE1QSmGuq5VToO8zS9mk4WNOgOs21ZhXp1
BMrYLEcB5Z1juQbdhpv5SNur21gcNIOu+X4btQ/KuK5sUbo06fbRkE6l76lrUddvfRsSBE15s5KL
dVoMtJlT20c3HQBVo64z6TX4PkGdEAyFNwQ01as1B5J8apV5Qd0zxAoVtQ5oV3j+2Hki22f1CMry
sfQgM6WMqPoFdZ8GBhwQcT2SCY/jWxwNqSEvr0HL4Jn8tNhpTd9rsaYh83k+eVVshizbKZxwFTJh
f/jr+io27CbXg4zQLW6Zz0o/3RuO0a3oqovjPXaxL2sKPLA3ppKE1VamMOtNT5Xy4O/GL0Dulptu
LqQP1cnAh/Go0iZDGq4BG9ngnzOe7LgdT9Sbh8MEadXFoxlg5TIqiceR4rgWlSK+Vg0Nf2ejkN4e
P80c2u+xd1NpSPNpORGxdgcONb9NDqKM0pUGqjHsvdjFy2sOyA3/2Hyw9X504JY3R9jJBCFC6OTi
2Yy/TsdyXoqs0B/BfLyh6m1qPLMQqzrOzdNs6zsIJuITBRXMkO/QSGwcdZmVp2Wqfr2+ILFoQoIW
0HBTVZeIF4B9w++LvywhuXwjlxlDzV73PC8ecugW79hQt2fPTOpDLOrw4HWadTKSxt6NBkiXOzAc
bwq/6J/MzgQ2IM/cVx57IPf0+u5LYYsYLDFJ+33sxLUZe/NnAyFy0x0G4A77z0xT4tR6lB2NXh/+
rLThu+65/dc4wmF6Dl4LUAq6fsBxD8+8HJvNcltA/Sk6ILeabwsM9mDOtNPbbYEg3QP40EQNE7ia
Dpmo2bNtqFr63jxDapE9N7HFnislMmmUqGhMMzy2nSQyn7LklXwUleB8ZCNAWrehAHLY1bAGa2zy
SBERKqX2ml3IgC5CNu70n0yJohiKx7esd5xcYBloDYpoUSG3YgPkkWnYtFBUj3G6ulzFyb1oHRYx
NDfV7Y5GbT755guS4SPKDUZwY4A0mL+ZY4h9eKI/ccVyoXPwDnchEu1454PiQ5PZ7j3Cbrs0QOWZ
v+29tANGHWpFOD5HPQv1CqgsA9ZRaQENkZ+Xs2OJa1GW979QGxnAk9/jg12A/oEStmw4IXByhzHH
bx3oirFBeKydZD/qKDA3vbRfdTxNv0Ex8XEaARhlFQiVp8TjwAlOa9PP4h+hq3/pqlT/imyjt6r8
1np1625at5NdP2ZgKgJAHkVpgo/INQ1hcTC9QFQJ3xMAEjjVVVKm8ZsbJ9kp5Sxak72udeQLBLOv
I2RJINmevhDSRy9Cd2NIEyqJOEzKWMZQ55yNX30UcDY4LvzeQtZrrQFQjb/3sXgYEicOauXIzOkE
uNj0OQcjIPZK+tFIQfYDIAlDKrXJH1zNeki0nL16Q9W8dlmQqgFZOpufcZwbPhTSdV79WD63/bTq
K56/Mj1Kr2lRvtCoVSZzNNfI7dZPeBZkr72Igchg3DzUVpO/Tmna7HTUua9pgivqcZuMdXxKJ6e4
prbVA1PsZBuGj39r7WuiuELIoA9SZbSy6Vvh5T+lsHnWrjIQeK26sdNWelPre5OwSc6hQinsc6lw
R3ZosX1Sld5KV0glaijeySd93+gcWKbqVBpZ8ZxNOFQZkQJ0MjdA1WECqLHAsZwiIKaGhpFQBMRA
T2AvWpvo5t34sy1aVB6qwEk5yHs371+H81I0jdZDLfRPX//RGopNDpLkplO4R8PX2IdmsSFnzsD3
+D+F0Nz/EPcfQjwwt+ywgT3/h9jlsnLCa3s1j/9+p3fLVP3ZaAbr6BpgxQJVcnOiHjWCmZDMVQ31
yFaOtr9NZfZpMd1NXRx3UykOr3scti4rOxHoXlzjry5OuCLDRWmH4o/jqqHe/4+tLv21BWGJQ+U2
/1gOCkkMdN1JvzFcvQ/qlvt/dB2+eooh/NEyDo2RuvjqofZ83Q3t8GAPRnbA47Xcp3rMHvOxvWa9
PAun20LRB/RbcQnkc6Upeia+9yeNgcuO4/e9VRb45igI223LCszwVspO4CPLoW7iPKcR775Xzvht
xAPvDz/nELFoQ/GMr5ZhGyJFDzW2X40L6dqLJ6L4Mny9sy5D6rVaqgU9HmNrjzd8WNFMDqmjYXWb
DzI02G0w3gaikQZDYqLnbAPiSpTZgeXuSHVGXf7MsGF4A49jddbxKRqQmaI82/uJL1w216IZbuQF
oYVKCqEK11CsHK47/MR3jmzKT9oAEgFhZ/4GWcvik+G6xq4F28Q8VxbsVsdGc0GfnZygdQmtczXX
8HGqFNouzjvUXBBhxHgwsj/yKff/tA3nAVri8ZtweLqdUER5xGmXh6erXYKbxfb+NMbtGOXiz7Yb
7KBsOudaSh0izyBvXeOsK8CLc8BrFWyyvo73Dg5O/UfkB7Mr9/hmMUH9zwexJd/UuciuFEXOUG+F
evkOh8WmtYAD+ik+IlKIhT1SXFbhrcxMlgcUR8sprvyTX7DXZaqXsPKRJztHeBCewomnieMWbFuG
6dL5to0PvqmXG3wfQSZDGalptbwf1k3lgIAXoiXrscrwjPK6Hh/8btpu7yPBr/rKmW/s50CUR6xr
1OScKM4GX+7FLHV73zkOU0frTV+sHb7mqNT+AsFD/PKaTQuxhHr8kpmQCE7jVpxoyLK1zwr+Rbe4
exqLsgXasoT+R83AMhJ34ih7FAjjfV6gPjMUoExC2aqN246a0fqWg/c6YI7fPiyxVdneYkH6Z7xJ
bhxmkgVopiRrmfbgplCl7ibQ8McBAGRx0cfyPHj9txj62VBpR+Pmza3pIu3jkLwURyG/G5KDQpgm
nEOMGtyhBekASOBCce4YNspe/jlTzOkpDn2ROVfd2oIkGkWk+QDmdcCEB9cH09NK8/zkiYdusvZ7
L7pQwwS44taGpZdb2+uAP5NjE+3KSoQH3kkPiCpIQwI2KUAhaDbdCQWBVQg6CHS9SkOCdHHN47Lw
zI3u4l7JMxsp/sMYxdktUqsTkmSGWXcoixDuueWoD7MyVHp8MPp240KkDW6tMyG6gyMStvPc0DwY
pv9CaGNsQZrnykXlUx22xqaldz2Q+JcW1bcXCon8fjyrCRZ9OCzB5B01fKHmtXFccOC9qHDQK0Cy
lRhFuFmw4dSjOLMABQsAdcWwqjrgSWuPBcjnF6dSFV8sDdlMKsD4nRv1fbfo0G2h4FRMKE5WKyzB
yHacenxe7+7s94tm6uofpsV6tk37XjzmDTj0O2jKlehoPSTmbNAO4Cc/dzgEF3++xyhX7zLjLQOv
llttvc72VjOisqt/JsIGa9KieE+OO0jlHfLyfW6kh8WWRgTa/LAKkvuA32HLYVztSauOOBgYTtSU
lhhOaWLdhmMBUJgo+ebOTkOaQLF3w2WlGpog1YrcEIEPhk6D3pa6GHIQt0vQ8He2JYSVYxCZrDhK
9beWtKAcS1xA5mmYqz/CsYvBMEfjuTtUxk+zarot2fTB3Hsy7ve8Q13pBzlKGgM/U51AcnETpvyd
zeyRl3I//S5ymVhbfrsZmNPgsYH6haVEQUBkYtN0rnvvoLglGEQ8G5lEFk4u/jZfEwle4LFapUL5
0bzKMhcpoxoKhVkDtWivT40AUDZ5doUhz2MZmlsrDH+QaWlAMybPy5B6jpogS41vUC4ATLtaZHEs
w7u5E9AaIOyMUCynFqDLLsFko+HiiLCTWoGert3keaWtk3ZyjzXqSg9GL7qtyasOHyH1yenc9M86
w24E7IreU5tDwTr0/HaLjWD3ZrrlSaoqf4oAsL7f3/6AjBy6Ou+AYYIKz6jhfwUMdwQgvsMdE4qY
YMhS8HoDulPvFHaRf/JxHnaioQtRJLARvntCnP8derA1LSE0gxoAmvNd4UOnHce1LDANaGg0iY/v
7hHSnKjJcd7wT7lYthn/Jf3hewOZjFeO4pSdbeX9ARrI6VNqp8Dpqghb+9EChPgdRw9hwBoc1MS9
DI9m1HXrIufZp7F0tb3pG3ZAwwS0jCeZOCbovPX0kyni4TKW0V/khPxn+ig9ZLDUTD9q4pfWYqBu
bLJPZCrA5pxaYBHQwKEuWPjq4LzyEqtSRrsc8BXSp9muUUWQXuZrB24IMNQrb5+BSohNXYDXIJSb
FDIRmubRtkOaej1jFPuuvY0JeggGGInks/fHjSXT9wD+ouoxJBOH/YhsII4CflWUaRKlDpobuluy
UcMG+wHQkfBMo5hn1UPhaR/K0O4WojCI5oUfFurx9efMwiBgockBLs+nVWyK/BEiAT42vSx86Luk
Ps1DnCKFwFlWt5ja7HCcq2IcPwONf0l8n3XXvY1pP37pUfcPnGn6WtS6c53EABSUsstClxttlBNk
EDAcf4Vxt3SuvB3+wGl2dypbHZ9ZoiqusR1iX58l1jEdnAPZbS5iCMcI/01C//TUshxyrUYBRVZV
P5s4rrnNuq6ZiaN0JaIhQB8+E0fViTiUIGl79gdRveRGtqM62g4lgiCfkv5cdEtr8NhstkM/FW+W
L5Ig8W1+NFB8hq/cIlsvFCrMkP0ur9vPYWjjQIroU2bKV+oaJfhsRuDreQrpFygMDo/UDHkBCn4Q
SdtifOQOGjJDGhoiBw1OEz6EoppyhwKeGCdbv+JM5KAfbHueRGbHAfdt7fdXt5zas4QwmRaPzRH8
d+2ZTPiR4Lffw59A4vl4gNMYJxLTTm/yzzS6i1ts5KClhNbFQd44OF1V69nRgNQwuefuMsdvxXwL
/4hZLkOX15L0M6093xfd4rIMd1/zxK94CKxzmevQSs4fY70SF0iwNs9NMvLL6NiPnZ6i/Ek1YdRX
myKu5YaGjDnyOePlo2NHt0km8G4Xzsx5Up2AIZr5nb/q1Uk8NY46jqdeiXNeCD67V6tHKpbskWYl
kCejkMEqqnkeB3vJ37rvk5YVQ08qHekQX39q2Q9TKGYJ7GlduoQQDCijzNp9sM1dCkeBLm5mmdki
kY6Mf4ikvWgO2M6jGssSVmBg8zkPoeZjQTkKXkvl+mi4eCn4/3EuKIlc1LoVexNQnc1AuZBEURmh
tAH0qMo4UwQTlXAqJeo/ULq2WRiIFwdFczWZbP/qKFUlhZxAihYjVVejAq0HEHNDZaTZxUSxC4i7
mNzUmtCPTpt3zxaODlHEGsffI09LVkA743hC4v3s1Px94pAa7re4iJp5YoFi8UdLeq+6tksKCa3q
AiUYfeJG/ZrG3ch3Y5ONx0mPkM5GKW4LRLnqmpL/FbNIR42hsqW+1q25WgJCx6iFjLt8MwfOxvfF
jQksuZ1064CutVx1icuBZkXlPv45xaTjUuqMZ8d6/0cLRbcTNZYfAu2fiK7ciAQZw5oJHYklSIyc
HHJR1+Tg3tk2IAiPG1Bzz0Oaj4KjSQuW9VivY9enF2W5YYDjrsgzG5egDhja04dF/DjGJJxJ7Qoc
Bu0p8MN1KZyMepV0236Y/hg4soOmwoRRr42RAFxsJiAok2uKA5kW+zLs1Pxl+LsQsv2HOLoLdUUI
GP/jilkZFUgYq6s5EE8IWocnG9SR6heWfa1RTTGTPluKR5+GBthSoDTiQwNQeRcHTfLtL4uF5bpm
Qj1IBlBoQy0nb8DkkNgHou+jhtj63HdKv8V2F0JDlLiszdK15vktYOUzEeASK0qnXad25+9R8Q2F
UGN6rpEwuOg6XoyppZlfoSTHA7BFjkroXHuWbfxM9ilzqo3o6/owZpEGMv4dmb2q7/ZuA7qnDBiX
ryBhO8XYMbyKyO3O+E3EuTytWrf9Cidq0YOHM6KnKbGAbMLVcLiKyhzm9qjEruM3FD3N8d4QNjsJ
rbVtoZbVwVOH7FfyWUxhinp5ma6nAn/OmlOC/lHU2XYsY23tjW7+Eto1EOL2PBiMvHixG96va62y
txTA8Yn4gBK1vbSn4oVMwoS2RN5q3p6GRiL6s2uxrzSiJldyHx7KdU605DRZ3qFwwDhK3mLoq8ey
wBdk6n/NPVBKT0TCwiXI6KHGUm7nsRujEC0zazCsmjmyEk2JrxYcPT0Rx0oD/mUxuPyByFYiRUIM
ktWFpkUtzvRxOpKf7EJAcEcBibdkmxle1EVMoH6CxUYXwuNxneKw1ClR0SDCKTyBLig80bAxJqUd
Ti25Zj/zxUar9QmcEb/m3E2koWk14053oteuGZFNVA305xwc1gDGAjoNuWEgLL7ZIjsBh/bstxRo
u9WaN5qoc99GORb5oX8yrnyt9dcy6+2jhzfL3Eyo7j9m2Ivk4C5DlzwU4xegzZyNH/wfujH0aaxg
WcqDWBfqANgb121vzThgqXX2YNdDCkynm14m1VBvGUK42gbhHbBLFFd2zOpX1OVgOvP0MDvODi3c
dxVEQ5bllkWoB6Af9AZa8aAnKaTN1bVi78WM/Px8F3l3TYpflqVeAobdIYdOvOmxZlpJf3SBGunt
PfK+n2jk2IV76R3dRuYxG36GDN86btq1t2Bye+DfpBlzcC3GC74CQdPQPANKUq4oeZvqzqWtUu9z
zh17q/O2PVBEGUFkhvay7xF2PtpbtzA/RtB+GJ8DlySx3fs1dA35U2fY0Zl96pps7da6PNAQOmhr
w57kpypKnAtTlN1kh/4TQw2+B8Jjtd/QIbR+F9Ypu2/j4P/fwmy1Gk2n1f5+0X6Imvmi4Aa8XXS5
N1pcXZTCag1JBcuDLoKQ6bAKjWJ8SkaDg8i1xB+pU7lvruMfmlhkOC3HIeCQ+pCJfo9gKbibqizy
1gRUrs0cTBQMh3sLAnkwcUoOOW3wQCopGmpCMJ3ruTU90qxxgMxKrydfloAM/1X/y0KDmaI2vAH1
n2N60yHTdcXNBx00pppWBLxz5QtZuiHLA00DQySpoC3xJHxGIUYxx3eNceJROu3F1DZK3sRaS/wL
vnXFN/pdYUCSBDEEfa//EqBl2hhwu74FMGy4C/DA+FUP4ABSAs+WA+KcBvSsfxbedGSy1t68aNI2
wimMo54X9eOUQQiVIiA9EIytCJ+hXPyYWklyLi2wH9Ed0z9FS4pdhw/kRzIBgQtBcyB8tjyEpFKE
/P/GFaikDd3MPvEW9OqrZUxGaiynD8GA3BqrxUY9rVFTqPu7eZAFcfA1CWFJEApAuxMIFPOnP8h6
T5Jbs+6WkuXyMy05ZKz/QibgfVWi3g2tq2s4P7FTqPck1DVrdkVlLijYTCEFg0+caEtPbchX4Jm/
PNk/jIsaMtdJfKUXxPyIl5n7zxdEb0Iuy+n9Y2lYAZjH+XWBdbFRcBShuhZIHLRfuDAVB46sCFUJ
ylYXUDJEyq3C2z9o8abUrzKErkXC+nhr1LwEhbbbikvuD9uo7+RxtiUNKu8lFBl7Aa6F2QY8drrV
sBUGZMx6/J/ps5ED/Qc7nG95hq5bru+auu7f87rbvAGB1dBED10HYGLuat1KFMCEZSbLNo0698+s
SNO2DGymeHH4ZuBqY7m2IPeH4/7B1M5zl/yObQMGyZ0umI2+ic/2QfPygsqSdwQTIEjAghX4V+hA
2zvxGrlcESwz7haYoQh3a/k15HFtj18i1O7jTT1lX+96ttXlX7nE0XcO6YB7r6zylyHO062pce2k
TXYI+EhZd9tKiZ2QsdRKwA9EtCLvYqchNbYxPMgqMx/NEQqVYvqjr3y+sxtm7RzN97669ganP85q
5BLbMLtELbOCjhF+jOfPIHUxnsliMXwKghQYx3MqIPOgeih4Zq0Im9Yr4RG7bX84YxSDNjMtQXs7
6G6gIQG8IWOV1fEDOD/jB6QPjR0HZBYPYtjm6LRO44su24Bsg+/jMCoVoAMCiuZKDWqq7WACjf8G
8JjSXOG4/+ZB4SWOTN32NJGDonVfjgdR1C+zDT+68UozcIYWBigEc9f3y3igRUiFABKGV1AS1Uq5
B51ydO388tbU2NiFrUTiFZY4wpYUGWh01b50pQ721mXJD1wAK48P409JU/VHsGF4a+TCxz/swT3q
Ui8+gdesP8Y9+ABJCUnZOx9fyBLp/x2J3Hk2io1xgqofkQuFUqZegBWxB6EVecuoDp8Ks1/pTqg9
myjY0PPePISNO67dSI8DVqIKYZvEIAxh+ACi7Bg3SiTGrLy2QJjRoDhXFU00Xo8LlXEIBfRIk/t0
arNASzPnwJXG+dDGPXghZLOl4WhE09508WMteum8mvrYn1ELDESWGoJOMX8aNH2O1WLMT8d2JZHX
faaA3ky+dKUeXmgxulRWNtD90t0LqcdRM/rRlKxbJHyZsxaovw0kGAwegFRoHjwTGSdwrBzJpJs9
tJI0sASeIMA32xxugvZZNQX0+E5INRzJlLd4wg1NnO1DXw9ILi8TgFjpY2o8lJExohJwyjdgkGUQ
g4V0A3NtfWX0KWqnAKt7CztrOjNFhO/mIDGfcrDIG0A+FoFnDR+8jvLSXH2A3iS484c3/HdPZ2IK
X+Z6vdnjrWubK83IU7FDlS2Ixzrf3TihiSxOowitqMFxb3EpirEA8hinZ+SNSjvexcwBbUbCp52b
x6Cl0hL9c5g5R1fVtego5gu4WfVXPRxQYxfXQ0CVMKM09mwY87e2yTKg4LtpO+9NYrVhoVcRNXaq
AccmIfuysRr1+KSti2WNVxcy1nsHibQDYIaXpTBnZCZy1lSGo0Os6QAg4uxdynPKXggIrNl+dKlU
hnbi+OVpWxAxSJSFP1jq4UG9soqRSo+6rft/SPuy5cZxbcsvYgQJzq+UqNm2nM6hql4YVXlOcZ4H
kPz6XthQGrLKdbtv9EMigD2RkpUkhr3XsovKklpSjKhAjjxkeilbkkdGByAYB3XHNFRNUlcWANtw
CbHrfExq4PhF6zSweqMxgJf1RBUhGl7rO+AWOccJRS2XiRglhLwxOl4B4APd0i2n0C61NVA2PpFL
qDHy3kCYy7RhU2EDbDuDku/NtFNsNTMdWBcYUWPZw199760XZApjChjZ665Ku/8kY/nNTSe8ZZ0+
1bHAo5ZqYSHTTJzH6X0OjLexii6ehl9AZlbzNwNlXNhV0OdvOFe69VYhG5C0ehpy5u1UYZyqkyvi
eQUchiipU+rJHIFJPWv4WwrFXW2dHQEN7WauPFHsjp+CxcLVSMGUk4FibE2TKcwq0N8Ua98y1LMJ
oVC3a/4HsDCdA4lyy8SDHNXUxSWJrK0yo16EKgEjwwXF74WavuzeGl53h0yIRnp4kUL9Ct9N5G9N
/fbIjqPepRsnoDhXLjuBsoOdStEbR80pwVqFbq+6pB+S3MS54/CJfk2Ju0hEuevKWHdhVZi6rF7i
1NF2j1e6cydrYHufJgQ6RB/pg4hDCDRQ+mV0l29I/Xf2SkQ9aohviFylduGPtskCGBA7KUFiqAGK
WANs3XM/Vzj8yf/oARD0jXE+XvGdfSUpDlR98H2WMeC1nPpHu1pFmHptcSCt7oIMnKNAHbu5SC33
/S8MbHRBgukC1rdYFtMCWS6GgVx+nd0MDANiCU1aZcfsFSsPFKWARbfKwyTr8AgqaW82eqkIq6T9
OAQdndi5jV5YhorIjTAeXKcIwJ5q509NhixpJ0pr7wgiFwsnS04R3hgEQXORrAKhbcMXUC0TbgeB
ehCMB3F4J1bShyyr8Vgj9Q0DBIiKiAQVCalR0B9KptvcC7hR9aGk+1bB5Rglx/dxpJACYZ6LEjcb
J9+LncfIuFi0U+e6GhIw0CNZl6U/tMYakG8IOc7jbhYzs6IKwB7/dLOWVquQeAjLu66KrWJMQ5fg
fznRaeO9hMopMeFEEl2YGQs/VtWgI8NZzEdVI4Usd77ocd7tzWTsAzNZmlBB8j3g7ymFwuT7zIT3
SK3KsbeYjgAs7DX7q2ZM1WXOlxIcvBiWWeJfm9TdN2CBmjbF9F9k0Ddvur0gU9qKv6cd8PvJsl+s
FOfcGpjPhSOId9oQYMUr3hmd89XM8v5gW1m8LbJ1ecmd5JjOC7ARkLLHn1I9R9Jkmja7pQLuKRcN
sreyBQcV6HY5XmekJmtqnH7KUDZufItBc3t2dWyjAlzP+Ba55p9uz4AZYfO9NtvZHyzrmy0S7Ztn
v8ZGQOsNP1owZosiWAfVG+ip5k5mLv6G53a8sWPLfjS+s3sPADzZ+1CfXWNxIvz3U5f7zEaFBife
z1u5SFejXhffB7iwxToDJ/zNJuMjfyq9oXxNT5Jbp4kBAbAmf0Qja8IZCC/nqR7sF8sAebNpdqiI
1PJmM4wAWC0EtipKVdhh6UswqQq4VdFQj5rVy5Y+UGNyY4aNNMZfHp+5PciaLL7mwJt6iUtenVsQ
EG6Y01o/gHMUh5Fb6QcNJBM/uqX8bvLcwLaGVn8Fwxpuv09eRtAH7HMBYOkVLpAxRY+aHshK29lk
k8TIlFCYBHepkC6Vn1SP2p7NLnL43kPdIWrqhZNiTwR1Mglfrl56HpEy+trwpXv9JaGB3Tf964Bz
WGFDEi4Ml5sXDUjsl66y+RDHz7xv/mR1MROrDrzZ89F/IcpYPq3NeXGXZ0OIlBwEvGwbVY21HbHK
RvVA7D/VLB5Am7M6QLq3zKOP2TJSyAGoSIemNPRR4YAV5GB+Gxa9klo6cCWtU4BcmrQZ6rwaH7A1
glU6m5vi6BiJt5ELBmS4HNt+AUhd5hbrdw0A3lsAQtgvbDYs2VgseUWlMWgL3uU+2AefrCbZkJWS
z0Pl7/MlB2KZcFeKbEzszZL2Zth7lXNgtfbbEJks2blRl529srbLb7PDug2gFHEvNG6KotosblTl
+QHkAC2KXfXxNHuWWwRGClBDXkR1OMcO0sbsKA4AvwXQ4llLjlFnI+HYBqRYlM/JDz6AbNeMzWnr
iSHDoyasK4aSIzdLfmQN4Iu8OimfaKjNeFQj3evNBHf0GwcVbgcKi9T4mhio+QcM3MS2dYa0zq5E
+fE0ucnGF/v/3Wz462EQ5wFiSxwzkC7zQurixhxTWpFempIqo11/6lqxWwaeZaXhIvxH7IV5IYUm
dQK0GmR0NVkYORwTu7Za4nMCVhln89j1yMAv3Pgsuy0Su44uzv4/t2SW9sNfUrc2v2jxXAH3IUHq
UhVj83PVJ22DqXidbweXmRuUaprnRv+y9AkQsVbTeXHA5PUHx5Qae5ftik0Pvd2Bj2W4MDCVnFA7
vO4jrEeveglKwTJe+Q8tn37qSPD6L+I4ZYsUV3c7pKCuSkEnaIiMATHiSJ5Uo4XlKH8DRIkuSmFS
nNoccI8AChZDqpYB04gVoBYtPZLMQvbUqweyzb4xXlbsPxWYEeJ0PMF7vO5N7USNHJPqbjxayEAP
pM5iDttMOX5tZDVgB+2s7JWM3JWiBv3y0csTwBXsqgiol4Vu7HrBFci8bAzNBOzKq2ZP3z+R82iK
Xtw4b/c5JaUmAhN0WSP7DHQ4+0zDOw2N12o3lICgIbM0qt4WK0al0rs9yT/1/OU+YmPk7gK2wb/0
IDF2XLBAJ3oA5G/nEps1/QcGrZSv2w1wKSC07XUP1hz/yObMAjNZ7sQnQ6t2VAXdNNO4X1rz2TG8
W2E0gO7KMzX12jh1QHakJiENqUeyZAaFKv4W8KG6aOpR4012snHntkq23VwBOTjwuyXbZnOWnqlp
eX/rPcii2UnOoI7D0XlbN2gfzElfMB3Z53YEcHUR585Qevpd9luNilhBPrB4PjgcSszoUR73QB1u
5HOxS7yZS4V69PMm+zvNZvA5Ir/oBXWa/ktZrsaTiFFq42nIOsyABNoCdtu7p76Puhk7uhgDCG9r
9Xih3cnIhrQm9+rNmoJRd6hBRh8MvIUj6SfNKw6uWfwgw4WBYxgHAX+q9NrZiZsmWMdqBjjINTbG
GudqIp9XmVB+roe99zP1VEMy6YL/L7thKNMjsIkf8pNIIBOPuibyTrP/mPFEuUQscv8CuM5PlLx6
Z2oKZ7j1HmWpZgO6ARXjyq76aPzvvhRen054gqOATowebO3FL8I4qkf51KD/4fLJIJ8S9P++FA8U
g54tZNDtuDb5J/U4IAMyvX+2yP7DI8WNwUfVFTgnBQIs9r6pCFt2HYuhFrGyjiTz8zJDhQMVbtO3
6k1Ix6kc9hPcoMveK8E+qci9Ml1vNwY2PfbOCk4wUiSFczDBh/dMomR1/Kcq6k7YdZjyDQUBWeqm
McHFZgpSTBRAgz0996I9F3mJQJwXp66G80RaYJ+BOmaYvnnaaF1LU/sSi4RIwwIXwZJ7qEv02iys
MzOOxxfNBjEIbUROCf/Zttjyoo1HH5QsNtB3hjsZmdFGpJAPPTbPlIh673KyIhE1IrayV04VwwZZ
2p1MZ7J3dJ79cKhNx9b14q4X390/nLSTTh1zt86Q7LC2A4D8x2N5ZUcKHzXOAV0wNtL0aPXud/wz
vmZ5bYWYSqQ7RwxjlG4DIpY3G9L2idU/Gwvwgt3R+DqBtvDrAmoWYUmS2XGuIHP1n8m5HJd0s4CW
85h4g37tDXBItQneQKPOQypgzZAefPGyGJSCWLP2m6EH3mKkv1E5az9mOEVrW/A1ikpYbI5lO7vs
TpnT6KHMKZX8fQ5w4YMysRcAGqK4HfdnP6mM1MTiUkEJqH5rN8dCN8V5fgSStqTVwqHgKMvxhmhL
wkR3gV9K3TGzIoA+wLIFMZzsrTgy1EKluQtEQqDDz0feeZKXQZEzKN6IB1nt+N228QBJT4pKLIyo
R41OCyM1JmYHJGHcu5DWHQtn6wHQYetmXeUdrWhEqlvMgLcvaDErkdzfpKy0n3BK2+wwGciDlrgy
Se/YDrZWJjxipUoHwBmQBoQrrxff2JFXrS15IMeO4Cu2Yhw3LDmSerHOic8uTfUA0YapnhozH9s2
gdSRmAxmkP6d9T+QduecYpo4Kj9HOEs3cgCl23+RhJHu4gh0lDt64Ez0lEmzV6O0rZNPiZ93CkuP
mk3XuOUu883pnAwx4IDnsXujxs/Tb4U9lU806hfP2/ddZG5oyITZhN0ow1zdVxKBADkJ+xZViNqQ
4iAKDM8vIGDYkXI1HOxlIrcwGBPWHElGF9WxTcymZRdjxxE7vok1X5bId6ydPTmoN7WwKzfknoWt
amiqpNKqbTxkoHnQAeslZHeKdhxRLGwky6VqohHEHUm3JVlXxDgty7zARdr6b+Covfqom/oyzN30
WlrTG2pf6t/wPnH2gwa8p7xcK8wUTPzXiqb2WZsH/VudcExd4F23/gLqXoBt0BArPCwUkjU5y2HS
BWnqNd/zYrGfohm1WxQtthac9cdxdaChuAVkyoMr113WXWw5qDIUTdVwFB9NKLUH55sjFRo2D3Bu
UqAQundwlidMMscyWSCtzazZ1nU0YymaQajirL0R2PqcPLllwWRoUpZxNe1AQ+UG4+Bm7hZF68bz
qJVvy8oNPB/EiELZfV8d1zr9QRciBYVi4N1c2PhSW2PYRmn2ZDb4WxuiiVByepoL7ZVEHNTi4LD0
kOI44F2yVXbUs8b6r6kzlmMKpNWXEXvIL4Dxnp4ZcijIQMm1wV/3POmRLyNsVaAMxJ0bL0qMnTIm
7fvNJdH8PKMS+GBGrDsDfvHWYA9fZBi9j6mnbIwZm38eiAWUSNmSDIdT9/Ee7Ej7IKMAcevhT4cS
QHAn/wrwmZ1l29Ox7sCuKIo/tN62w3wSKZm09avGcqMYAIg2GMdzkPQK/GryAU/WP2RkN2C2tdWy
qX8lY4qlfJf36ynZ/xwvQ07kBieYKPMCN7TD7mi0iFDLsc3mHM/RjoizCLBNEouRIrO0nTQTjGOK
gWsC56/yUq7U+6ikkIYXH+bOb07qNLGuOIjDKh3b5B9PGDFjakfgkYGPrTHYQWnliSONURB+78ya
CWVHpBF+yD9iBxzrdeOWZE7s/g1G274FWGHmP/HUbUFQNkXA8REAA5kAE6Be2ujgHsRDCqDf93JS
UlN6GZACHtyUmkKRM8kiFDAFUTQgtej9GsrYERdXQ5NACGj8r5dHmZLGcRSmrO68VKiH2/js4oM3
+6icZkg0/3gbythdZwPchB/v/GGo7tTw8+ua1+NexSNb9W2QgmQ1fYv/qs7Fn8HCn4E8ViBgYOnW
B9YE+MVBrB/NdAZ8KY01NliA7hRSau7GBllJW60b9U25mP2GWTj0Q4F6dHOQY0fEjjINUKnSjQTu
7DTJjrrq4pjWtbOgHBUuMrp0WawW69JldsOoxI/XrdbnNlunr6bhLRsADbr4TWK45ChMY6wFu6EY
5gXrL+BoSQFWpU1frdTP3rARTzpqRLBuGkBmBegmYOzyRcA2jLX5Ss3qRD90JB2flSgTrNt2nL1o
i2a+cqdtrxn7W+ldzIMwby2uStQNWndcBx/IkLF+i8yAPbvDsgsFayIOGQMLbNqW3PNxeIk7IIXl
eU4A6IHpQDKQH7SgdqSdRh+MpAtKZFrs+aXgmvPwqpbjsUqtsxlZ2AADwlobqDEJUzaZZz+ZNWiK
bVM3/flORCbUGCIC9aQxGa1LbO1v+0WG75tBXH+3u9XHBK/GvAP5FOBgme0ZyZU1NwIH3Gwhlu/e
xcqdujl5wMXYAVIjRlUVM8q3wpDe+gr8Sw1EF1vA1QFUfgHJzyXBW/XiDcwLy1FgGmjaTaa0FS+z
KSDDOF6B5eCaSIlB2tQUkFGG3IZma/lTfUHmOkWQ2g5l8YFpzU440hx28vBZ9HgCsbiYvdLsFgAI
rciRdcwAhYplaAwol5NzZtJHQ5ocMdN4boo6uhoDTh27ppQja1yj69LjEdzqDAV5woIa00BmjeFj
nq1kuc9QJ9paxobcPNfzr6425yfGs/+SiGytCT97m2kbORJXoF485KEzlezXrxi8S16g3nPlDDze
ccBEll579J5zZyPeGBqeBeq9ab/L0gWEC1Pu2zhWtW0QV/YOCLnSqgtobKYGurOtXfxKTDBoSJpJ
VEtoHTMDHzmEO6dYqusE5laUUQ3uDke4yFa0mgkw/rsqY8bvtsnbjZMa/ReHG/1uXer+4tujeWqa
Rt/rXa8fkYG7bJxZ31NejkzOaUt7s5amjmpY5OqAcbJ/Mer1ziLFDvhmFhbk8G4R906+GVYgWatU
DofxGHldIvOD0kF8PUqR9ZPzHdncMj9EosidZWZGAIa1lmcVB6uYGdTaVHkN4Ai2MUBNdfb4emvs
OQd8qRovLhvPSNQmM/Pd9s7LxGm7lhJH6Yxs3XAcLLAapKlxGWyQa+rlfCIRNSAyQL6AaDTLRUYW
2TUgFDw2xnS6k8kusDzLPW+Q8PuKRduftAIua5CdlfFydPE7tp9I9lERF3E6fJkFWpgwBqoHOC5H
/M16HcVpNk9CkAiAoNXthiN5ysW4gezNyQdjyF29J5JzsIpMB2SAuuADkdWiow++z6r0Z9QbrxqK
RF19uviocTxzI/kgi2t+IW00RBMeEmiot4KiEtVFFt/SEHSP+OMqwzb5ttRdfWlmtxm3PmZHQZaC
h1cTYDsFFpOgOOIgIjNi/SmqbDFZavQdUNUcUFEb6TNzTRfvOq/42XR7/N/o/kIZ9AAOzMXe12xI
EQhw2w2mmwvokFogbxvNPkMuFTIBgcpN2rgGkHWwoCT4AJ6pLykN8Q3e1GSDumwDCF2xtSWFDwKM
wy2RAUsWpBsLGCwXKRZH6nJvxhYXNqbmIGHAwpZjUuVI2iyxcB9AANePu3iqMjBoo4nwkwf0tNXX
AY3HsY0cnI2U+nHUnYDUUVTg6KsTL3TZVZ7LS2QDHoQSDKvW5ZciCm+JhiLn0OntCgkVQrHkePC6
ZX+fjPhLQe4S0mOOih74ha25T5Ch4nhFdDYAoLJjcZkFSeIjy5qEnchTeBxHKxIVSJPH2AwiHxoq
hXJ+kMlY3LSWbWKzrlnfUHIlWGS6+s1P2M528/KUpot/sY2h7VBEgK4hIXYF1UDDWHinAUkLm4LR
cNZQ1wcGLkUzbaV/bGK6NfaoHhQhqCmxER247liHtJkvd+/lxj1t9svuP3SaEUV7fDunfxiJ2ZpR
zAtO20R37cyTyCc+qCwOX3xXaoilqAWAdWzZkgKTfHzTlHhsNy26ZEljmSEivOvUscA6t7LNg0IZ
ly6QEexbghtxPQAM8i8rx+JCYwaS3u4T4Eif6+nPOQfa8L2eNBVofbGXhGNHekK7Lo6MzMX4TT6Q
5VP7IUGPnuet3f/ACprv1VNaPecfZH5ubLg74TCswAlyzziwGVqj2fIu7qqAhNT8b8e6QJVT7v+3
GIbAmiMjuoWcNwfs/2FpEmnjWbGgPHCqkPb/QTaW/bJp8syQpCxEsKLcqPe/kuH9fYsnuVkE00tZ
lNj3HewjbX+qzdIlAlxl49lDqBRAtvq1ofrp5intrT5qrLkF7VQ3Ljuvmoqjnzfe2RVN62juXfOZ
LE2RG4gqPOAG/Zvx/xxv8tLd1Lk9gKB/XWwGMclcsvYvXuVfWkGEVIuGei4Dzif1Gp+BXNxi7kbJ
UFIO9qMHQ71A9ucUxUeSU0PxDOJUojFoTtojWAxPKhT1CmDR77qxGFFgDqj2nm1TcSRb2R3ma3fI
QB7eP7zLs7AgDRnJLoED5SU20+/tRZD03UkFugssfZAij+rLBLlcTroWeC0Ch70HnMkHVrBUEIQ1
hb/euMNoTKRgU/2jmkvARwh2Mel31/3Uj/TkbK/VYm8UuRgwosYTGJZQwL5sUx9Z/AQ6TnDjEjq8
8wUyOQmo4YQ4jpTFCTQT1CcxuQGyTQv57PwkEYGOk1xaKzsZGeWDSbpT0n/EdIrs2atx5KzuiWIq
l1m8dK+aOAHGEg1nv9SNW7O6dWlMDfILQEhCmgjotWcax7OuhdWc/nywq2oGxBklLIE1ur+hkhim
dXWBEPIyDqn33IP9VAxaywewHvW8MtrxCUsHUhi+o7tBVuDwzy1AvETCMgIXkDGsdo//J47VAPW9
Bq5P3ExburmsceNkJz+S3yELP6DbVTekPhL17j6x/IhknpczQ/oogpJRibTF29TbLbGBrE35eQLH
Aqjg0x5Vy1aOdyKqsKVGn/t5uJCULC0tKc5LCtTVDQlBWINEcrDLrR0KnkGPzM+lFS1gTcYUzk86
/O+hSZoTR+O+LkD8LoVqikdTv7acHcDfZX746Ejj1vtz6Ov1otVFu1lR4rhNUed1nsXZbu7ZE3bU
38fUo8YcO3Dv+ABCFkrVkNsqfB9kalg5cxWCIBTlku924OLGCZc7ILXX0acpLDLdKZHm2yLp1C28
HwCMqKYrTQBRSDQgD6ERJD1Yl1NZftZaFgjhwK2NORtwPUnopVF+zjMGAJnRxj57mgNeFwcX0jAj
QxJi2xBILIt5MxxBqx1GCwgKPQDEHsCgfL0rX+GiOkyBxH00UXLy0AkeDjXA/T7Lt2s7lL+v1XSq
a9P5D3Izv7PK4N8nI7fDyXLYGSDm+lMyLTqI8ABwjVrSSq61apwh1yiYWrBH1pVHtf6arVG/GNha
0YuquyQxY1sLVXPfi6T4myGB5O+mBTY9kN3wPf7Ra3z6UY5Vt83HYXoZ5srAxB/Yot1aJiA6qrfx
PIF17xNyMABS86cW59ebKTEEMR8Ww6ju+UUgRi4tc7hUPyreib6aUuMbuggF/PRK4iLqPuSF3wPQ
kKLQfdBQkpLJWxCGlbiIUssIgsdMxVL3QbeqfMmEZMpEaR8+F10oFV+ZUjxe7f07UZFVPGn8/oFp
qLQUNEJdxXF1sFB8/1TqYvLP0NJne7/Q3d9GxVK3evdtqUDqwwIZGjRGnQA7fUfkiJFbgko0ZNAK
Ua4QNCSYBuFtyK7Uyf4EPOob0gb5PYCDAKkFJ3oOMuQAm/K0TqA0RfY3ig4FiEE7sXba0dimyqCP
Nv9Qk2Xse0+GiCNdSIb6T5QwUsyPNsimi84uCI1AYeLL8hBZD8JRc1QsX2aGhbeqEFmFuI8ati+d
sQwe60yKrgQAXu5i54j8TfBE6/oCDAuz9WeABjQFpjjA0Jb3c/fBqEsNGbUl0ljo3uIsQ0UUdUk9
lvkXHfw1u8hAAZ8toJWZmNFT70GmZfaApERhA2DZcT/YA5LOMFJ2NESi2C0UDf9/ZBYoObcddp6w
zJxvOcmAptVOyfIXSWTKsSaUyqIDiEp/5xEXyJzJe1AKxHFXIhH/Pb8ZZ+zJ5S6GmYGhgjf4Xk1B
/tSlXbv35+TVmyJBqyLYo2SX1HdSPqGQF+/JSAt9QBUH6RRaSPt+SRpAdcRxWVqBWze/N6g3P5KM
tNREEau3DopNtw+KbB3mQ4k9qUAZU08zRY3S7QoG4I0zz2mb5HUu0zUkPFQtBp1bUNT+Tx27WTuS
zb07nkeBtkq9BxmAnuEh/bwGVMjzYuFIwl+w/95xZBotSAUPaezaZrRf+2lMwrUA1dGj/nE89WO1
W3sWf4vWPgpdY2wPFm/a34EgDAqRBSARtd6cKxSGbarJbH8HQwhHHZOpP3cgmf4CmNQvOFj0nl2v
nfmy03iNDGnsArr7qrDKc2b7Wx0b5UcaVcAOQqaNUCwlCtS5zdw6kCoh5EJIGpLhsCPCvMjR58MY
j3s5JI1WtdVZY/kvb3K8i64BKtZFfRxirlYDXvPWBeDTQ/RCwxYPXU1GJn1K15SmdHdrjcfj2sdl
KC8iYt6Fl67qnslI3pn8iOKi6hOK7yPD9PooQyRmivP1HhMUbRqQPyxBRAnstxB4on7up0jpTuod
aaghBYjtsNIp3QS4egKMVKn70kmDBnxYO2lDmi6Lfms7092pPWDq0Y4vkszxmIp6PLved4zVVvDd
3nGdLvhJKRWZK+8HhbrAZ2Ej8JUFjR7PW90Hr6QifwS2/39b09RCkj9ySCo7Uj/4qiH1iKySeiLo
Kh4AD3LFZKlsSYZDbSR5KrXyI5mvZ28dr+OLl9vWGxgOWqQWdM2eU/llaRtns6wAhdzlRSdyVUL8
N/VPU2S8GsgWf9KTNkSFvFaH/QiEJT9OsGIhPAVnbaU6ESQ81JSCFEfZaROyqQLkKk+gFOs2xpKs
RvdnDvxJHyBdJ/ksyLz17W4IIqk3cFTgMEtLr4QUPFkALAwUaLDEFAYhMaSP+MJyDH6ho1f51UFB
HFPPKus/JlS4oS4P9agjKgx+LdkAkxZtUy/j24e1nG3p14Kt2knJgQZinqME8wDh3qZtt2MTsmni
EkeEBu02m2LjmZV8PnXZG8l1IlRA6bqTAe4U2dVlDE4LHomaKZZr2wJsPBuqlErqbn6iniypSjoB
+CrUVGx1V2cli68+elMBFnmTNnGLcnNbtmrd1Ow0E/yi7To/A6BguDqiYVrdbKdmGUPDQtFDEDNQ
7wHoCpkS2XClhoyjFFiAvTH1R6XI3clCWnphiUNC+JJhnHqAeNCBPONgQ4R2RUQzWxbQ0DOg9JFM
m5ceK2DzLz812pMHBOlD0iJXGklJCxLUBvCTNuUaYP8DEJfOUF9T0LMIYEvP1qoIICyZHkyAxQKl
ACyKaALk5TizfZoBh5Vkc2zEoakjidxE4tZT6g7ukwcegtAV2AoLcFFX8H7YQCXq8Ofrs6y5NEmB
oT449YYDJ+RJy/JgAQp4GqAQ/9YTMg6usCv+1hkWiYA5HohzM+ZlgYUpxqrxZ6dzAeIMIalXFLkE
LPbKrZJ9au2leJwCUrY7LQUD9/ii8T0DZu83GmL2xvfG5ABvUWhRtjrfDUlrLmv3rfmpgueigplu
onSjcrP2lSdvLMFXibmwuEeyebizksqbyfHTz8kHEKuC+mKWSy41racVA/fwRgXA8/Wz9QPJqgjs
UGA/v37OvvzLX64cXOAArdw/juXgPk+m6T5bhJEHaoXNIIYkI63vZd0T8i0CkisHGvpAGhO77tqO
FLHdTybgakrjYNvpfx6MKSaPcSiRcyDEiksvNbZ+fGB976clbfEcAvGbVSJFEttVyTPOdgs9iERX
91Gd3dTfk7RInm3TtzgSkJEd2az5kWQ+6h5uDpgXWxurXewtCV1/HYytCl1ierbB7Kba0HdMCyT5
rfC4AbrF5P94+PLlcoq0HrT0dat1lTI2+qQGHLYmLcisEaDBScMuYAlyz+DIAVWbDsjkBCl4sWio
NxmDvqtYiv+sQmsMDX9WdjoQczbF0PjICYCCPJTWT+qTiSnnieQq8Jj3687IygnlUSaKi0GGOIgD
WyLHlkckYigxAWj8bncnu+tK71+xKEy21qjGIOe+vV2kzjlOqJZl7tlmqNz80DUa8Hkzr7wOoqEe
4Ll+j+KsONEIld3V1ULG9YG1KUju381Iwef2d23Bi25M5/JKosZPATEtbFej+RotTnyUT3FVQjt3
yL3sa9cM1ZuAHujU0POdTIwhsQSDBpcvC1JU8oXCY1RfrdVNfROKK5C5ugAN6Sp4q7+sjfeSaxom
WMwDCH/E/TqQ4wR0GE95Y7I1qDVwQjW1c870DpYoSwWEiVB7rE0AU2cOWxqSQrqYI8/PdjXs7oPR
dVITx9VL0q37u2iLO6Fuwf87bf6gmczdtKqhmQ5NfyzTRC3L3fyHbGkcuxF+WNPPOxM7wyZUizxQ
1CcVg46d3LlxgtzD3m9NT/xMvBsS0fAZHBjZUO9BqgfcuHc59Uimm/GLjuNyHcmh3sXPBrZJBbBs
LJpxAs5MbnUloK8xNHFae6foXCzPSUbNBKqll87l9UEpKAr5KkWlIV9Y+j3EJ2tAMv7GoxwEsoCF
j7cD7yxkoqEBN70FXFazOvf6P5Qj4PnOvWjIFqtHZCfTmDQ6zgICoN3kO1IrQzV0axcuakw9ajS3
G8PVinsZUCmUsXSO/eU/4MKxQ+5G64kafPccW6tiDMDvqQQkDginucvQNVO2ij/OL4ObCqaW3vbB
1KGY804tnUYZWvhTVOVE4dTw7vKkke6Pl3+wH+nGyJUaN9oB7bw5RYLD0pXMl0jEOfmCL/NubLNi
3oO+7yxl3oM5uZMP9UhNPaWwcpCk4TQacTGpAcYEdaVUOSHPHZWKFvuqktqy2o83VY1s4IUS4/49
jU3qKTGOr3Z3qlqO3zXy4shFJcx9mkDHKXhtuyPARYszgCd+LA1emMhRmS66YH8mpmdqiO6ZeqSI
ACtz6tpl8yD/zJbCTQnztqDA0YJ/jfng+347IIWoLqgiHbQRCH25l16ws83nHXWtucgufWlewJo0
HJy04qmodU03er8u2xXJkGBNFT6LwXsc5wlzF2cJ2ZYbcQHALj8DMJW5aq8qnO3j9wwekSAtjdY4
Wtw0AqS5RsB24dhfQxKfuXUbFA7I8cMjKDG+Fsx0L3fPLXoqkRvK1MyNenBRDwR77pPsJd/uXJUZ
ufZ6aSJNAbbysvQwlNe+XVHdiLTAySM2KvDi0PAw3bTJoj1VbnXfcJ5ZJ2ftDkpuj0m0BjTubP6K
VUJz/My1GzRj26Wrg/SeDzHJGIgmpgpcvFssKfIYAtPVXzWU6ByVq7zsIIKm7Xgf9NKh/gEbkQyY
NoXD2AkVd+w0GygURO0gulJVxiMwcmyzd8MFS42D25Yh8+zeBHwajEhNvTsfbx51/6xU0h4VtEHc
9onfgoHaMFFnEYOAPMaC6dzaUwj4mBrZi2jawaueafiuJFMlpx4pgegVPsgpBinxIpHKB3cNbGbB
7I0dskzdIDf99JoMXvylAiP9xbGXFz2tky9StNbDftF68A4IC2q0dF6xgACiIg4Fb3apY1yXxDDB
Jg2zPs+bq2/wQDnlxhIdeZZjQW92eb4BTlsTsn4pAQzzKwgb8bZGmY99JD9SGIkbuKzOrtM06XiW
5BWfQNstkh6RQnmZBHmAhr2sQ6VXrzRa+qIxd6Q1iVWgtfp+w5Osx771LxdbmybvyfTmnYlCxaM0
lD6Dl1bbpbPbXR/FYKkobfdqoIb/Wg8opwGFVh+STCpaXh40G/NgJastlgFUITsq0ewPLvA1bBRy
zuszyUnEANEK6jmzO8biMi4QrwwOnD3xy9D5XOChMMz7uAR5SqBKHZjQ4LBs3pPhndpe9A8+urbG
KPd5lw4i8ENVBWlVNLqMDEkao8QS8678QkQgGxX1l3WNu6S7tg19Bqvbx7oN4XgfsRkCT4t7ZCq9
A55hiwak3ngmE3SZUgD52nyqGHYhPiKk0RBF1W8oPIqONKpXjr1yQNghDxEI/iEJc61aD73MYWfF
aAMGNsa816qf/cHxTpaAykMGPQfZ9NpKWWWDKCRAPpu0s9rMP5EXNZ/ISfQel+xJpOKSTA7pioBL
BIrSGbtj9Rm8i/oLNT6yyV/GHfWNaLhJTXBgnT1/flaGpGRTMu6Bt41tjPcIq/By+LjibWKw7YOi
R6UankPZslfRyUPDpl8D4NEzTrjbp27wtotZJ2+r1iDfrR75/6Hsy7bjxpUtf+Ws89xczXno1bcf
cp6VkmxLrhcueSgCnGcS+PreCMpiVl5X9ekXGDEApJWZJICI2PtAYqMD9jfrhx/M1tkzqYBGiTQ4
zbz1SDP5g4wg/ImeGxMJMzQHjWJ14Rw/PMitLti1RbVoCRCQHhhweyfFs4iaKjTfe7OO9zUDZgdS
dEjXfLjcORdVmG9KXgCB9mO+eVLZ2oqomwPR2kNuJ42dp5r95rEIld/cnhzHl/dc/5RH3R5A83hX
0AtDNbFqwAgBaDFSggcb75qwRJIjeOUniQwO0tjw1v8YOM9TqHcUGUh3M1kzz4s4YmUt71xp0I3T
dKHMe+A1KOVAzWsddJRRHFj5qzfrDECMrGqjAy+PcpkNtdsF2aQky535/0s3z0rDkj4K/6OpDTAJ
DBpDEnEJEA6OfGjGwy925rb7otf1deY0l7asyhN4U06EjeP5w3j9kADmOEkEo8MiPKfTDHlyJh+K
Yj/VwQI36Oj2Jt8HIJkj1U35bNlYbwkoIqvkyLEzRpIZnnORDvCpUiv2JM1vZHoZG3bvIBW9Qsra
rzf7/KL/MJLqbvjfTquHco/fqdbuwyhotrYUqApSjdGjPkiqhsQ4Gn+OLDXWJOk4Ypj0JJIbDSDx
P9BFdloBUUVN/34hCzINnOeZr246WJ5IIAOB4GlE7g4oQ4I0DYHrYxtsJZSu1S3wIyFO4R2pEW5X
bIMm+zyrkM9ostU0A3VnU5KjIElGnVjNuhv3oRZGu6HrIG19VVk+zqZ1QLwnHIk5E2wJYZDM2CU3
OCV3UCezzzyEen0Q7nLLK3bkQaq7oaQj2JPqDiplHvJbn4+pyXp3B3XnomLXst8IvsWzeiwsqUtN
DuwpT/ATCUXplz2qZ133NHU7q65XY47qsHkE9e6n4aCpLLDPmd3uPYwRPAW/m4ouVznyuVCke01Q
JmfR9Qi6yuhriWIdvrVsmQD+EI3JBFuZvR6tChzonIPUGIHs6xdiAM0ABmbe+LU2kYpH3vM4Ms66
V55j7UXKm3lIDmUnwOCFlcSy8OzqMNRcc19S0OkWSSBPnOHZIZy2+ywtBCcRKA5/AvUPO5H0Z8r9
ZuGwIP1USr/YNABwRoa93m6jkUtgJ2opSngADrUGT08KpOvMBOxRC65xYOC+uYUNKDCky4PRIaq9
9SQr79CJkadrF/EqS5rwgjz58EI9rsUotkIC24Z0TVE6YN8ssQ7LC0AKzo6TpQPQVVZ3l1pNMKlo
Bg3xmM0k07RiwIqRZpiU8zxcrMGsB/5mdR90IS4Alr4q62Dr6g0/gSqtAYU5itUMII6cRv5yvw2l
HWSC0kJEnUYbCLgDtrTzFrQzRY49IxMLr45QRqFWFrQW6Ipmm2AR80AqHGbJbaJ7znJeXjCg26R5
A/pbtZQgj3kOGqXmiJUHSbWfAw1YXcWwFL+gRATtLgEu7rhxMIFiQnpKnaPEOGpm37+6zR7YMScA
Q0IBRxf0wNYCq/MGqRsdqp25I1HZO/obXbMqgFU547BLgRuyzUtn5wppHKhpRhmMk6xbJbIL28Y3
AMDKOZAUPrxmfzLfeE5dspNp9qReYA2lf5yVVoX3CjCSIm8bme6OhljSdhduBVTfOfbji1y0p1me
A1sANEL6J1mmqFEjymSdGkjvmMJEfQae674OVwARxImGl4WXuSkRSjjH4pU0Is9R/ytG5MGbbaVt
Sdm4oDFadDEoK4EeFy7CKLt0YX5wFagjNQjkujfina5N8Yr9ZxcaIeIWyI7zrHfTkGh/XLMP03qv
ld404G+nTyMUFtVjAZYhdeIHPhn7UKsbItHEyixfzBbqkZkcSaSGq8GzSFYktWDw7Hg3Tu9xkt07
+h+zx91UtdBxQjjfjdO8ORaO4ChDd66qcg1zkQpkc0zVV1PRVTNW7tb0qh+UrzvpJntTI8m5lh0Y
k6iWqwVsAiiCEE8uCRil17oaR30FA8xQgSOGAYWfK1LaMb7pG8SnwCKuqFNjLfWMjaeKSicvGgWc
Om9x4z/N11Vik5hYTg8lcB+ASJ2hTAzRp7So+gtTsSkSDVMHdTbWiGvSkXX2s/T2iTemBEvor6HU
ExlATTojmqacjTTHfMGudiNkIhbZFkyg7qlP0jzY1LHng5FVbGUSd9UKlTjuaeq6ZSIXleDW2hhd
q7wMCmBNB/l1yMSI/Aw8qxZGC1pqGkNT1rxFCbron24+ui6Whr+eP+Sb79SNyQn4V1dKZC9VeK8t
6UOfJrn7UtyMmb5ghQMIaiMSwapWaCl2mgN2xRX1T8d3vc0kksV1k/FEvVDBrJCYRhleZkUKIpIP
HbnUGbZf04wRB5RMxf8gDwN4uh3qyHGleUTVos6qDfVRy/A60/O9rhB0GJ46bay1h+l7Qt8DwGGj
NDKGpUES2uHmayLUEJIT3M6agWg7BG8jChn1NloiF4ZvhQibJWLAkDWEE/bAPAL7OMkmrw0VwX8a
jKCJlr0xdJc8dFaRZcWPVt3Ej0PE4sc6xn+pNK4Dr7sIaJD6FmDo+pls5Kr7w2s46uFh8uh6XeCd
rYsdzUENktoR8A2acTNdq8YeYl0jWWK6mIZP4hKyYGGWJhiiUOuAk1OvRrpcBC5CpfPaBgYlUo90
ZYWDD2GJ450bGXU1qk3tcTsk+re/nYMMySDDBdf1ixNnHf4OGjL3rJEXKy0ZwSV4J4s0+eHzTp5G
t+qujSzPpsIylUoa6xpLO7BDNqEx2dya6acEf1FQVxrdNknxc+4CfGG3ni/r4CFtDKSyRSAL0IRU
5bz2CQnj/g7rXGC/hwr1mxqk+egnGcbpJhzAEwxKiHphVaW1CyhLBNDQ6dYCnM1SIxmw3e1DZr14
fARmtevi7LNn9qes8Ov1TIc7ViNqkMb+gVSOyd1TioNNkohXNzdHe2N1LfYSileXGtdxPDwRXGQQ
mAYWHSItNx3y6q6tSpnig95ijQ2RdEiMiq5Z7z1nbMALX+lJ1dngfIxc4xO5TiplLJCvsLS0Hq/F
Jkj8hfSd8CFZkkM/juyqaTw9x7xet5ZZHLyuPOslvrdWkN42YRzVmx6gsIs7g6H8jAAAvRxYXuvZ
SgYSQX/zYllmuKOJ/dFrb2Zv7XPt6Pr5Xq1uBtQvZ8sFhWOK4nORcA+czK33CJSkTY/a3wtJeibl
QwheW6DStPGShxGisJ32g/zd2vEeO6OPttjoqbgIhpOhbUEKWyZDt8lx9B/jpw3mJJHq8YGGgC8B
+wbXc9Zh3OP9aVuVc6Bm9BmwX6V0gD+LHunq0v8TWV7j2pzdUKcE7HblNw+j3t3YO5Fc5mnmsX87
la+nPvbwWQJw3KAC1CKV2MzNMPRLkCZ0e54UqJ8mQ5A7drCjshwXJ5vFgrQ2dYsGydhml3+JBuQr
5w1HMZMq3p6qtalLTY0jxjhEfIuquEmFLWJxxga/WnWoQllUKD4KxNaKULiMtxevvnrdCCQoHTjE
jdTLr0FW/gQijHGVeFJehyz8k9SG7rirqBvcvVNY6dd+Hfh6tkc2C3InQCqzKupc0bTY1guA6c9O
L5OnoBLGk9UWxzasrJckqTkoVgEz63hF9TkAKaJ0U+MkUl8/oaJSn3qk8xJzOOrB99lmhnW1DgLD
AEVTk1/N8gVp0eDbUbmKoURjWk6zHiUeZ6SjBvubn5YcnG0JMK49Ez1YLuwIu040KCABPcwsj/kw
uYCXCIbkw/E3LrOKerHB2blm/fvMNNOAMnNZAsQEAAutajqFpeAQ6gLJU9cd6j/rWtFLUiVvp+g5
yHMeQ7ocsUrF+XydxkYAnkZKSbG2zBq4r9LGaqUJUN5g4hcDjHfhlpckAF4BEJjJxVB+LuIva+wU
zbWmchYBlpEZz3nV6v06Kw60YAcszIhDVZlts3a8XeszEA1u5aCPi2mhf7O8py6592W+0IPxUQNC
Bbgpgf2reQH4ic1hSyDApOKoGt+UsWxWJJKhSZPvHQ6+1qIRbN1bRbPpktx4AcbdwRR19j0deoTX
pGc9ZiwO9/9vD4DMFEtbN+TWTmzjSI1smDn1/lnXSf6MoH91M9QIte+25uuAw+XvVVN/LbDCNv6L
2ffjF9GH9hpc0tYx8o2fU4lsEDr8MFSqCtkEUCH2Uu5pblD2hc9QCBzljKgqOMkGVOdQ3XkAOftW
Zw0c+TpRk287po/AG9HGqwAcyraJHHfRKpEMoNvIr0CnICHSqiJEBgaiqjkL4h3Qxj8hKvhsfqCJ
907hItVDQ437h456bLAR+DM1BzDuv6DHqdfl7bIAldMZ3FkAhvaqADiSKb/2JMqQLawaietcsuI0
AoL4lDttgYgAWyVKRXqkIeXp6qaLbZa30EFKuQraACZyjctEA2iTa9Rga+iRCMgAdNgpSO+ppx79
N6IyVGnIVl5j+5NzUUuAGpK3UxUxsgT+OkWtRNL5ugnI2k5N2bt2ACI61b3RVjTVPEDPgKrxDlLk
hsDupLO96dzxb+GT53PCu6PF+UxQK7CATrSwWv7OeajNpd+l1WsTIzIRNMZLkNrusCo4Z5ssCgcg
C5XieEdDUScS1as5KItRM+QEi0kmT1mhEnyD2I8Et64uDqab/ggyET4jAb/d6cI2to3Pss99WHyJ
ozj7jrr6H3wM/94BJQZAG06dbR72297pUINjGzE7Nb2JIhvViyI/QWrRh0xKvQafa+JZ3frOMPKW
AR4WDfmNNCPJfYL9BTKHt33TdLue+Qd/0HE2V4EpeQrpTzIF9qfoPUXztUpvrSV1ESwA3gJ1p+yA
qasiQK2ucgqmYX2L/I7B0EMsUT4GTN3OaI1dl4VY/kRd/ww8ROBygJQepPLAnmxkD5LzxF6T0R0r
6yGwnC0ZIwb/PLHBXYvv/IF0eWB4+6LxLRydwOpiyWWWbH2zpw5j7MSli4yTEx64BohvfPaZ9Rvi
FiChKzbEO/DLoisM918CWVwJrIWcg3PRy1sULCG7D23pGRZgwhGFiQKAqVCZExU4pTg6jvd93yTr
QlrhwkANEIjgQOILcGrvuZeIgzkom1k4Cp+bRKEQwjvBEGdTVmraj95sIL+gSwEq/s9DaH5us32d
Fz0yPCPxGvsJDmTr4sIRer00PhIXAFOS20dlAEgoQuYV6C4n84BN5TGFIQGzw7YMomThAWn2aKU/
qcx1rnqdkINmtKFfbjfgQmSkYYQ/RCIOB3o1m+UtSyydzvfJGp0UZ03sfxce0pSt8m6CTvPgCPGx
sxcfKOYEcsDvso0BmKpwMmZIizxu145uZftZNaNcBKmpSroK0YP35i/DSFcHjr7UA8sGMFw1jEwh
KtSPUsFEWl35NnTI8PVwzs2WbtTcirHs3gwhXbBO4fuw/HCuckBUgnCknseXZsIfwxRVXtzc9wHA
lUXbFX+Y1k/WeeybkGCbNnnlHTskvFw7HbnDhdWwb0MYfWXAXHi2cVa/Dx6ruu+QmQXesayN46uJ
A+MUT5pnUmnS+NMpGpCtKFWLsqzNgGABEgohagBTnv3Jg3f2jX+j6eHGCZEV5oNH6ThUoll7Y/Qy
9F59ahJDf5Jek594lrwWTiCyZWeVzjJEUsrWiJjxxIC/8ISYBNkGmwM2SlXa00hqAIn+YrnBuCz8
auep6icQSRtH6s2iLiJUDdqGs74zzOLsPPC0ODAwOFEmOM5BBCKln2LTAzHGL6nOy7FA6on6WUTl
krA0KaVjzuuII3vhWgDXnjNKZreothZ9k+qKbECA5AEI3lIGD71qTAApAPpYO7gKNoH0I85/j6Gp
HUk166tID8HB1g0r0gXC1bcSRKHjY6IH5gH1Yt6aG6l+8IHHdh3N0F600s2+hy7b1nrRnP0Oj+yJ
ZgE8x+0qdMECS2QJxKXwO2oFss4uIjfksk2QPTajAkUEA0Rya+OTxuG6gl0yNW/VNSb4dT/oSmdU
oFk3IQfNsh+77+NmgCDqASNX5RH2+t6pnfgaBe1Gxnr/jKPx/lkCjkkhM4f7UelcHxnnTuLKxWRV
Oj62WxtEsg+kykwkumM9NK5JTNvawWO4LnctwwF1E+pP1PRB3W7AGTesWlbo2TI3qkuJCsdzX1TG
U2dbQJi2a34zogrMbGkA0WpHE2AjxR7VnMKRxrLx9a+RP5grj1nakYdDcnXGzF0MKJP4poUM4Tq7
+aJlMRYMsuQ7QNIbn+OivZIDaADlgumVfc3toDs2qYzWue6zbw0KbdUMNLUYebAam07i7/RNSzm/
Ts+WKHj7W4kHb1Xa8qvoGJ5RGGdY7TcfaA2bpgSbJiBcC5xEqUURydS4Ihz9E0BVLjJzrC3pqq6l
FM563YR2/pIOn4jjO7KYPDDX4gBXCcSr53npssu95jSCUf7F9m+8uOPDq+Pi1WSoDpu92vIzqZF1
Kw6lzeLJS+bJu1cWgL3I07PNaMgeFMgc5erVyJ5D0zIvZScOuhelbFUpZHtsPWkTOm1bez0TW71L
3+Yt6v1Gl1xkVNy40N4VZNpY32nRiSnCC8RncIaRPpBQKvYLowRRK0KswKdTDrNBLxtUmeGsY5t4
qeEtwrhaxCh7FAVSZ4x+PecG36X/StTxosR9/HqXQkwDElRp4lIxitdI9rIsACDlGAFdGojGi7u5
btw1yZY4ZHMPNG6eG4GYfIViOCxH03JYOFHHrwAT8xG+7qqlcO34DXRHL43MyucwA8tWbrgG0hmg
T0SxjXvf+eIj1WJnApNnk4IZ+012S1/2+h9A3nM2re6VO9AQWS84JVmRHYyAfK3hkPjQ53XyafDb
J5rPjjKAx/ZZds5r271qg4b1jrqQqTeocY4cfkXx7CHPeoA8SQSunbIUr1nbuGsgjvJdYCfy1av0
oynD8rlq7fEBddGIbzPr3U3UA9+R+Fc3PXUe7TpbYQ2wwaGk86kbWXnBgUE3cdjzEPHTaMijPX1F
bbiBVtRAEm5frGxuac9uXn9huXTeSg/kyoGdWg9DM2RnEeBRSgaHpbu2buMXv5LBNgOm+VYAaPYl
Gu01OcQlT1ADWcoTgFWaq10ggCxE4rwhy/eNo8D62bTi5tC4CKeT3kUpIpJz3qJMc9elU3r71q60
Z2dsv4QItLMcb/MRTHRPrS3HZekjLZ1/ENyLJDnqAzgQSNXmrLuUeCDFsQkejbxGMLzH57tMQH+c
IHCPCTIQGN9MgFOy/2QCmj5s2+bC7XTTKAxq3mJdnfniiKz04twpFelJpCauUA7aemOxnHXUm/2E
TOvTqIO7t175YTgc5kUmqNa9YkXrTWo+XDziVnWJbXVenX744BxvPBQ2+zNKXBzbfizEaUnOidOH
1uS0BifzLFJv8plX8FEa8mXvjWw1O9I42w1BuzXFf0wNkAZejnrhyG+qNVMVNbaqqIlVz1EGTwPj
FBlIR9bZMKgCG9LNBiRxvI+IuKdSPeMEu7LGLpD4RwVCppV4yxh0h4dEq/1r3SSoblVnSuaIE55B
M16TggXr33kwt96WKIR9tTQXFcxcq1dhaJtbcMDshyaRIBnuQ22V+MxbM+BoZlgTl6vM89m1rhLj
qS9yvhdNhbwR8kYqZIVcnq44RJ2tP0VaPF7UXJHIEccq82bjq8Pa+Th3OtONTWtjjDi5Dj+sHmuB
aDQ7Cie/uB3y3Ujl20O8zEcciLo2QvRckZVSz8aXp0XEaFaDuAEZHU2WiVWH1fZyRAWRRLTk1zCM
QAUdYkyK0hSUyiinJWM/1u8jamUhMxncTL6+bx+wbjdW+DzsCyEkIefGWjFHS1bYHv+CTSJIJERf
ag4MYXKbMJUS5ew7Sboi5c0IOAsnTCdnY+Dx5b0gOqv2bWN2W+zAsXCL5dXP7ODPdnjz/MhRScb9
GtXW4w+gPb05vqG91ih8XmbtEH2KsMwDvbgrH5yUYxPRlQ7qvZPmoIPKYSfNEmUQWe2v+6ToN06V
IXiaGKAPURwiALLy96UWrmcV6akZbW9sFzdy20u8RLPzrCLkZRrLdJSFIeNtREk5suyjVOcX3Hn6
udMSsEU5w+uoxc3es2t31Y318KoD7Rkw0LE86+Ad+uyPCLUqt8xzwEIU+6CJ0LLxtfADlCBqdo3z
O1S67UO3CJcFUBfOcYEkWZ3jYdc1BlCpkPvrp3myD/UaZR3kQo0WRzj8rxJr2biN3W9pHPA11cPd
1VdsMC+FHXypGJ73foe3pqlqmVOJZyuJhqp0nkWyFso5VM66cr4bS1aWJCtgtiCSW3qAf5hahqyX
X/3BLT76Gdg7XN1ELkzQGUdqLHX0O4uz7nYcaT8GT9f4b3ZyimtseQRLjiyPrLMx9jg/1CO2DQwA
oGBVBCU1voLATZEc2RqTYtZSykVSgtQkRfAeVL6/GdkOHs4+UWmOl+WvKSmlI8PmWyC7HrTtDiDP
6DKzC6qJ+TqyUfYzOGGx9ICeh6gCmDvSkvUPsWqGDtH8IAKGMRmoQcVP/5AnQBFnpd/t7kZwEb/G
eO3v7wZECI37OTbG8xzU04Z6E3IxnEhqYgQ2F9xLFi6OBC6zb24ayBBCBk7LFWq+anBGBoherGcn
kXRhmimcXqUk8403FnCtBzr6D7asSA9yEEgidkjkWWTozOC561l9IhWqr+NVwCPg09Sut7ZsBJMA
ylOcERfBw5S6c2N0+tZIteIwq6jnqWfwpIv121nIEChrku84znCegrDHb1+rERFWGzvsX/p9lmEt
AzpNkPEEQb8yUM55pb2fjsP7tcs8sAOAxPXZNqL8IZPBnvUd2GbvptLLqt/3hRks2hE/jywx3W3W
hDvkALFnkCyyZ7t1cYwDvp5tZbtI928y/pBq/uQhoq+ohHNTYE+FIYD8SnCGgfwmBG6T7iJ1vtDD
E8l5is+vC6J+TaIJhlRtQ2aBRfAKR7vVkkQ/ZxjoqYHzaK8Yv9u2Vu/mlERKZgxME59eUhRbvEyR
nJK1erwdPFTliIJpU7piE4E1qxjSV96meFf0qWVfsOezL06Q/YmEsmZH0qzP+pHv8Wv4qhuNfTFV
E4IX9hxVXval8LovCYJeSANajMSNWfjW5xorg9ew1eTSNLl4BHBGgP9cKI9d7AzgCsi1TY2Rjygz
xn5XFNZrPjZfRsYqNU9fj+5XqZnPdKSAfISXyh7CDUlzMzM7kq4McneiiLxzqdrgfryL7NQOkKq0
lXMReBoW03avjrVFXiO1hCzzFhCHdN4yBBGMouFoHkwb6ZAOzsVmZjUUpxonUBNvMxOQFVqd+duJ
FkKgPj4CS+sKEOv9J1ckxjnOxKte8LBd4g2SuvknYpNAdgcQX4ryTOMCaf1+mt5XXFJ1kO69pBl2
3GByi9hT/dnsavCHJogbaPFPI7Hd58nB7fEacXHEp1vx1gjq78Tz7lF6CJHCE9s7NWT58CNVg+Sw
lcxqB2+DqqgYKDdi+2qpJjfETxsAPPvBs6wr6cOu8Fcll9pq1okCr8zAwieLwwMtXOhZqF991DFj
0ODZ0NitcTOR7wBnc8QKAszQpvTWreTBYTAd/0C9+jfi7EJ+gKB8HzEPK+JmUTNL38++3lC/IG5b
bbAd15Fs+9dLzH50xVmk3t1d0Ng7vxEEcAurr4ulqwAW2wZRrCz33Y2tRPCmDVNDVtLNLvjMgHdT
K0TA2ZEL4GXSDDSkaWWzxwcLMpLRlzuhlWKv1w7yS4K2XzeBDiI7G6sYy0rZNy82d50XgbrWDpBv
5xvOd1Ang7dp9KzPFe50FaSBdqGZAB0q9mkfg6oiyPu1ieS3S8DSbEdPfjcMYiR/y8/05KemsEW5
cYqwXk0Mip5KZQZNOVLSHDYky5FZC0vjxZW8rSZP5gmMGHBrGnCGHQ0AV24L+jv8p1kuhvOK4DWo
uQE8iUrvD7NLvUuiRcYTqNu7ymLP1JTYBq6d2DbXMdKZnrEGbR7K/K3IUxerUax7Vm0IVPlJFg5A
2UfANR3AGwo7sBMXInHDB59z7VF4uAu/laj7r8LHuDPDR78A925uISpDIhkCmclV2jjBmkbZtRc/
oEZSR0oe4q7sFAZeesR2+GQVTvPQjN17U/hOug6yZBN1hXHyKl+s+iD238bhsRmq7HsAoHfccd5d
AjsEDYOJe88YcgMNL602o+fjMe8G2KCGXu0u5/Q1wIshlkw5adTkSMwIpKj3lRysdwO4bbMpE84c
hLHBx/FFr0ysI0zviHoPleiVtt7RxU31+9wFKjXJNrhHVqIzmmXRIBO571HW6YV/lFaCMw+p8giJ
po96NWhW98AxO0dp/APEyvXnqg/rjSaFj+PyElh6Q5WuXC8a/sjTfqPFoftDuTq2W02uvC8kcsRi
54DIVn8ZYmASuAB+fSlHPdkGicg3qTStFxngBEXKIj6TFZ9mlgful3lQojvFVcqSoRBZAe4Bdy4o
F53Z9kecA50yIGoiY/9D1yq4vkm+9Z/6IxAMjiwDJ57l185pwG9syWOZfa+Sz57wzTdTYsle8Hw8
DbExXlJgYi0rwNRv9IQBrljFhAIFae70BW6C5FBFi6gHelEQgI/GuJwNPkWUZpl691OUVSQ2hqy+
46/CUJQOGJ25IV2gQHCjJvVXeAe/W8kQ6/yR9S3bGX4sEPbvHAR1gEhy6kQJyqkKWQekw7rp3UA9
Sd7ULQTeKpmTgHG85wAKq3LELxVzPGIk9aPKRJ10tuKXn3VYGsf71nARzpp9yFz4mXZx8ghZTeH4
DMwmsSmHEIHNJInPWuVXYGzS+JfYjX/WquZEMz/1ttb8KFGDtkAulngGIY/YmGOeH5MEcWXk9n82
taE5CwT+5ltLWT6p5jsjVen6+wDLtsu///U//8///j7+r+hncS1SERX5v/Iuu+LjbZv/+reh+//+
Vznp9z/+699IZQQvjx14Pv61QAFuK/v3tyeeR8r9f7C0rvO8LaxLhszXLUHtEKyOYaUb3UCN46wi
5J1ZnNB3OHha8CzfeEnLJ0Ae8rgD++mDAACvhm0iuy9MTo4LnAOOyOISr9PkhDNmfMzUBYlDgrww
+JBIDagukmWX6I9c2PayQLzyDRzlS/z53R8C/EGLrNTKTxpiUBu9cdKDmYn2wbITPBNMwL8R9Y/m
4HQfe71oNzHqkYydZbRLKXo5yxMDH1Yy4SJyOdsROZ4I1zJYTe+/OEriTanpOjgjSiQkklwrWbiZ
M6yQLK2dEjzcUHT5mPu++cgZqNBr4T2QZGV8fOjbbulFCBgse0C6HVE2/mn2t4bE2YFnESXf5JI1
LNtkblisaAJqwDEUr8xxbDbNx3V0EJovTOZF+2lqnttPADlLTzS1btj8MgQcCFUBe6b4Ql8VlxQr
2TNJcakbYPtB6MILh2L5z980T/9vXzRkl/rIF3AD2zNMy/3rF61OnUgkUSAvumdGR+JRcuuxZBP5
0sSuVKC6j3Mcr0xmMM8cgaSbd5PMeqNgq7/66LIMmw1qMvF0IwhDHa/XfSvaaBEKM7sSoiEZknb8
Dugwa49wAeiaBDfWAl+qjRYtslh433L1IjNbuzwzUNefA8PCvSDxEumNzmbC+HZYxy9utS9GlGRt
IwvIdFHj26sW6OEbC7hGqPaqYm1J0SaggiIlnUJLtZ2CUVRkD26KMMskAU9YbusorU4gDq0urYlk
QdrMqd1bYeXVEiSj7bR9+/DQhZEVy5Q1sNr83Ro5f/zzR4Wf/v1nBYIfPAwsJHwEQB71lP3modD3
2lhktj9ekJYZLkfpn7zA1J7NqvFP0rfLZdlHxldsQq0FSnfLS2cl5ZNrap9JHzItXsvCknucEpqv
TDvYQ2d8RUnfsBPcDNfk5WL76Vapt466pt3Zadk85Mg7WatA65LEOJDNA1NNl1i3hhKVeedOIoJc
G/EyVm/cEMx36zwqo52IS+tl4MAlDJBskzdu+VnvgNWovEQ9auCKwaCwk69G1LQoDU6QPqXjubPS
rDpY0pK3CHycwLIgWzWGfwoNffjadVq4bLzBeuB+zfZgnMOfH7vZq2FUqB2rpPyjYHxfqod/kTsn
W+TrWGOwD37zFLgsWRR+axxINAJhP4xZj4NR5KMvaz+LtihmCUHpVGp7LfZwYs7NV1GG8TfVAR5v
8o2jMyiN6pDmw5TrcvaBaWvkaXWk3eLc0L4RJxHeCsw9xZIMFh41m3/+9tieff/tsVwXGQqgUbBM
vFXolXPz7RFm4iURc+KLhoy7ZeX69tkxBX5SAbiXW8v4MaqCJFKRkfQk5rGeHS2mr+/0JFLDhr5d
eV2hTfP+zq81kv2oo6KkUFeeh9IVxAiSIC8xXu70dA9e7veHuIy2Thf7B0s1eobYGCp/XO8waiO6
ZJq6pCWZesCY8A+z7t6HppvN1EOx4S5Cde8uHdgzfk7m5v16fzvVzU3Mc91NfX9lcqS7m2Yn9/m+
MwDMZuras/7Gb77KPM2sGzX+2e3bZhPiozsESQJCOOpSE4M76YDtnX6YddS70yG6PgJRQU1BzY1M
U0yyV3EgNLU4hvrdHL/T0WWQDIhV+p2ZAaRuUWl1vjEC5DcYRfgTOXcIRwbyS5vWwKOwy+HsjtI7
IB0TnH6exp8RBgBOIjIGvivqlLS1w59GabwBN1V+cf3h1yC1SKnKsd+0pXfGGj4FFqmR5ksvbyTq
X3Bgp+UauySDczboeS6UteiSd2vWl5ysiBSzZxogO3Y7njw4xusIyG0GP+GbEWkVJ8+00mXRAzq7
5niLj2YC+i2jMz91nYWUo7L6ivUh3yYWarYH4ZVfzdzduaNhfKLhwkdug6Pc5uEB/s80HFEsBpJl
7OumRDtD04MVSMXxf/3IsZty7sjiG+am8vJu1dtF+qo3/cVrTPcHAq2PhpYMLzaAedb/l7MvW44U
57p9IiIEQiBuyXlyerbLN0RVV3/M88zTn6WN27jc3dV/nBsCSVtKD5mJtPca+sxsoCmdyXPKebBJ
ayN5dYZmCS0jWFY0gXySZWHeOLUNQZ4Gup+qldgeh9DShGShNepsBVB8uaE4GqEL6GPgpGPGl/4J
XuMrNlbTxuiBxddGv5mrXEvlbClw9ZbAjjTFpkQVyeb6GcV1HEi81ove59KML8UxNRdPGBhwaMGO
rALjVANxkm47lNcaVxf+pm7C6Eh9eeGA+kYDhT1pBzw3LHizTE4B4I1iFJei1I90J1ST7paBVvGP
O+If0y1Fm0QbpiBQqcEgXma2ZVK4o1MDYO1M3dZOmz+E2nWVev9+mboQrkrUZsjxVW6rzC+X8SFP
gGxIgY/JFIOCLrWiRlTEt6D2AMiaa3jM2sQKvrIEgkGoHXwk3uffmH75UGJzY+GLY/ZKTNUfZP6j
6dH7CP2lgEfRV1GjUGFdm5+yJnm/lJ4DZemlTcOjocCq1EltmLsYG2wEQ3ce+f9ZY17NqqttpDEe
X2RaJEgbQ4hWcxznFrnS/qhjf7oZdYA5gNTYEYCaIkp8Vm4NCTkeimAQ0HSLKkvXQAaIMyRXD73T
tQdq0cVR/UsTZML2WPoVcK5gChamn4MfwobNyNuydEnrxArb8TS36TYoRVZs6ZYuKercrMz5FuKx
bX6gPlqN7kKvUJBxtbqAuC/SrFZzzmocyqMaWJk7Glleh+YgTV0B4Ndr0arq9fxAMMsREgKH0oaH
OKE0qa/f1sJjD3QvGE53FC6VwDk4UJ/D/bqrV5aXFCvIRjuW4bZd93PSOV4J+/UdURTDCfJj1NQV
0pnXZrpp1OikmjRqREm+IwbjmHoptMmN38xdgmmuFMYx9xPpVqD5nmL1PjORkYd7NKr4YPyoXlZM
GUpj4CGuqJ2AXQk+lxqiS2Sk3ab3BYqEKpL6+iz04y21adElep7i9d3691sznelft2amBAvQMCz4
NuoOt9TW7dPWzGaBZiEtYVwA34qag/zGoldul6sFXfoFlLqATf81BLVh7aAWCQx8ahsP3sFed0Vu
Kb90LGnAf5bOOXb6u7Qdmnvqao0i34i2bjfUpIF/mJR54x0F0KVWk2w1aVnoY1JvdqWLDXsyH/sK
E+pzeSJ/0PkvhZMEZNOnIHDxPVweqFM38KUfDV0HclwqNX/zNxsPPG0cfF8eezL1IDh8Rkh4ujXg
q7a1zajAAy1DvS6WP83Cxo4gH19yHzIKBjRB7jhEvrex3/rnGpqE8MdszF00cXHtcHYHiFW3nvxh
rFCC6+WP1oK4NJLIPhD20nX6nYMTxgk0QRi0LrXIJIqdtVnjhBjkwh/cpUA5txsDNV81MYT59u/f
QM7fDoamtExLMovpNrgvxpdsUeTlTYmPbnfxHYj++BwMX7ecSnBe82TFuY+mVqZwobZlBtkvME6g
9F3ASC1JzTV10kXDJ5MhvTR5axi31isv1/nGFnzCJgk6fi4VsKIWGsptNk0rasL2FZghdaHoZQB/
hOZKIcsAxdGMZalAWXexQmRvXp2j6AkmykMfarBXliGMxiwLBCqQslYeE+Cfpa9QRCj2AmW7Va3S
r+2HZQrdUR94JvHO0vIHslJZ+v8p9lNI4hnbru8mNxrHcDXWKTsXlimfa/6npXB/CbxJj5mNil0z
2sMrRVVBz84g4jjPIvvTVFHlCMicL1CQoygcxZSsKdaiKKxF3UsUTaK1dGhtnX//ztBN8fWrBaVi
S+e6bdoSfvT6l5yBAcHINnDM9mJOtVxNSlmbLkGkw1LQgkbO0kd36TisIMES3QSDB5sJitPxlPsU
hxNYemtXIxJSdXTTytA/9K1Zu3mRpA/4rFOZncrnEifpVWhE1o76gM1nZ7uL3ubK+2RVL1rFtTPF
NjokeBL8+9cUW2Vl+ZCd58g+8J1VW1V8XqfFFu9cR803GQNAuRrD9FXaUI2mdVhrTLvSaDSo3NjV
Oh/N+lBDLh3AZt05jLYWPyPPsstLY3zr2+BzfwF6FPU7Rfa5X8VHLJ7evGT8pon6oRHmDajnzT3O
od6t1POXEOmiV6u2851SH9wmelO+ct+8vIOiIm4CNub/zCHacCHcjWpNvu9dCJTzMSamxnj6aBEk
56P1MQ8Sgp9WoTU/5kFtwbtQK/Oj+RXSGMBO3weIVS31b5MThP/ux6Mf9uNHoMiPH2+S9WrIWhDC
Elso23mjsGEYK7Wr1vUpnJhF8eDjVIXUXVM8ZMx671tGlzuK07qa/8dnwfma6lRJdSlsW8dXJdIf
4stHoe0BzvfTPrkUNhhjetNhm08VqLksBemynWE2E4wQ/qpPcadElVwMZ22qUIEA+2QF0SzrUdP8
+IJP1p9+JMSjOUrvrrGGta0n1qOjLqB1w5NjTO8pwLHLPyJmlZe5NYB03rVNfqBQlD6BaQx0f0tN
3YjHjWH236BTkrhQM+R3bdbyu6qu090QaIDVqj66NEHprOPKbjdLn9Z68WoMbHsnhHiPA8T3p9E6
4thyG4lmQFp3iecXNzQrrbP0Lsc2SL0K9SATV14A2jwtK/Au8Y/LTxQLEQCi4GfHiYEKmte1uAXV
rle50gjZ8Gz6PrbA79Ve8uJEYbivujDflQUzXhOPrSgALtnGehBgHQxItdxzibcNDdCStlxpWoBE
tJt5iX34j29F/vVb0dANizHD5KZpghvA1Fvl04ar7EJ/gAmTdg4E1NQXEolAlU+g1jMbVi/9C5nk
Sx/suZu1lD4oLGCxuUHqT5/kXBcyT5DDnIA55jiPLgOkGWuksESgucsABwhHd2lEhEkDGmh92xBy
OWdAPsURsFK1ujWBbt06pj+6NKwhyRjv6BZ20wfP8P0jfrbuyBzsB9JcK14LaECt8lBk27ztbnJ8
df/0RfXlRg0NUVH/nKbmy9CAnkkN/RKDmkjicjGU+2pjOWVxJblWSTuHck09c4P6q42Obfr1lx4g
1iK3Zgq4kDvNKlPU91RpXdElmyz9HEHpqCE1K+RloUwS28aPMtfs/ac4Nc0GyHnT6UG7miTQyHpV
6Zs+BAmKj4dFxyYsirZxSR6JdG2Wi2J3Tn2x7RRewCuq4EH08NPD9g4wV9WCY8XeQ54Hn+TWAh0V
zsxJAivDHhj+yqVbumSqk+6knCB6EbXW5utANz78/g1u8S9PfUO38QUnLDDXdM7F10qBVU9Q87MB
Bsj8HBkiENqf+tx8LSLDqlf3cKFKHkNoIj22mQ4urYjEqeFt+hhHBdCOUSmgd4Im0+BIAQxmCsCT
BWJF6yhFzAZJhShhDuAgcbmjIg5dYMsen4MyOtE+nso81M+K/AAiQzzcsSTydiJstaZQUjqbQPs5
NPhawrffd19EKO8CfQzi4keTRnFg/958FInjvyLmejBFQIX4LsSZb67DQBdIBzoTJSWq3Eie6efe
SV4Gyvl1vNXhOta9j0bNoJ9bjJYOKDe//y8gs/63f4ODz7Rj6LqjQ//4b8U1iwuJLT8yJV1sTqAh
Qpl8WvlxVwfQRWQlGDq+GP4oRxbdVDhSPxhJuoFWK2x9AEF60IqA4yjWdqi+lNi6hPq0yR1f3kcZ
OPNDZnNYFNTyPi607hxjMwX5yy5bTU4ZwQ3RMfYUnDHIDkLpZ9/F5ZCtqm5M10Xme9vJY/Z9kXCx
BVTbZt+nMGN35tQ1Wwjgtfsp9LCbhXhGjfrlWxAUDVLRAzLjVT++gkvmJjijzf1LfIIcz9L/azyt
k7Xxz17CQIP4rAxewzsTmaGVIC7r0qbhLIVin+gMDz6+Q3H2I1zEmMFQarJwibT+kOfJjrpocAkz
EnxpAvGNOCMEeVu2Mj7lvWBAM+LCQaa5aXP2WFR5d+iTqNiJjOOY6vtT4zoJq8+SbocmiXbtWH2f
m/B4usun0t+OCaT9XQ0ZhWM2OeyI4wLuTAed1P50+yl0vv0UME9TCyxLzVNpJKhbGLyUQE0WpX4K
w/ZbNwZ820QNdJyMUcOVRgCG1E+f2nO4mkN3FYdMQ48vrs3cpOnzIjAohSxX4f7+rW99fcBC0c4U
EuUJG1sukxlfHrCANnS6SMB3qIYsmICYBAcPrmkFXH518yn6uMvH4L1vufvXuNw08b8Jve4u8x5x
bki+TSk4eU7YGdt46sc3WT7l1pB801V3iHL3Vgt4eeniDIruue/BZ03itFGYzbPZMUCzQAr0uiA8
6jgkrCPFJDQq+UOGwogvCSvHq5jw9bnyPVhe2ppfXfwUBtWO3vJbDxr0Nx00BVDpxEs7eQEhaojT
37Ygan0aoBnw4nqfMZqQNKUZQFWnrt9hYILqzzzDg8/9WxJFWArljd//TxxH1fI/g0osg+sOkzby
BEK3pPUlTdAI1vXcysfLmADdY8CIG3myUOYnuoxxUsCRCpekAWrIpdtRbzdDBj8lCtHStjhZ8Hh6
n/epPUer2RS5NGvPa7ampwVuqvQ3Q9R1N7ld5tdo0PMr3TU2rPrywEvWXwYmaN9tgwInaBqI1Y6B
7iBgCKAsjuJIr/61VKLWC0YvPEZ8eFhWpwgHPrfnjE/bT2uomRYOzzdtulvCaRmaU/XZKoV0Ohyy
Y/0UZcNwUxZpiKpTjieVlQKzpfoSo04MF6eWEgBuQNJSHWWoPB35z0GEbhWZJkyXsgfWd9ZrIYCQ
gT3JcDv0oF3UsALc6L53Qr235uuqyt+ivgef28I30O4fmqiwjHu4rWJnCODJShvhPhWkhb4bHINh
f2kxqGkq1rfV9BCth8XiruUGBH3wTgPo7DpHQDlE37XFxNx08BBLEz5mTbKddg3kyG6mWX6A8z9s
YrDBsAGpoFHP1gQmgv40smiEN6L2MjxDlRLeWlsNp7LWhSbmBAFTyKFCYsbJ15J4cfMsaZenAsXR
b3XaOSsDGN+LbQC+hQpUte7CafjRGmvCKrcqgKkAOPZ6Bz3y5YkQn7CZtLdgauChOChk14IFnQGi
E3xPAWRHxVgBaenyKTD4GF5M3KCTiXUiMwE9HqZpq0zVO3w/eNGCCZYA1DIndKlLS4WhOQRkzL3h
J1dn4PZ9UmUhLGpAahgzPJiHMSk3Q9lPm7GP5D2FGNMLx+PbDYW554KLB0+a2rrOQaAooeTzEKDY
ee6L+g0CWnASzTqUPrOwXUelZSGzAsJemEB8D5IM03GwulvqChz4CrlFajdH09Hv8NU3oY5nQzUu
ap37ZRbdja2MoB0WP37pb2t4ioD+9/RpSYgNgOzRyGd60YIMtCp84RzaJHulvnkR9XPBqKg7sNj8
JgIfalJ1DYiOqZffO8UeXMKAJE4O0vR+OKXj7xIYF7hCVfRqxWeDmwJ4c5oHwJFmrb70UwT1xeGY
rToHGo42UeOoM1B0u06HRaaaS8GfRufJVvM+j4JpGqBS9goCexm4wiEkFOrsB/cFzCTSlj01QTes
UdbRrv3QDruhi+BjnOMMC2mxchehAno7+EO9NhvPfy5lD+uvrNB/JJaxhwhQGLhtGblx0mt/Ohl/
jfvQeR2zoVpZcVregAgJ2UaoTOeeUR3akb+QYjRdFurG6KRbhjLBmfq72oOybwXRsZWWNdVmYW7M
w2ZbHWxPvMxxy3pqlazt3lcR8bYod1TTZngCgUFqe3PTFtK5mYDtpUGTyuSl9TnCqjLvxo/bw1IX
1z4iqO/XNSpFiymM4qeAkwhyF/EJ+F+k4YF2ZjEH8y61k7mPYNB2N8AtHgYvrtmNEiKZSrey58YG
jJnkqMlUPztNAvHKedhTwpVqOB2gnZVAIZzZ6UWvlR12nBrhiUfI/5D7SFrB/zOqrTPRWXMPToa9
FkbYjoIKSxcaiAyImAc+CvRT3yMJ/s6K/aszp8+AkUEjXwmpzuqpyzmyZ94Lr0fwVxfl3r9EepFl
cjL5Eg6i2n2aN2uxjpioq4lzNKC9qQvjOci9dGFw38RQZSyD7LFVF7vUX4LIGC4c28/HxkRSX2M9
WDO8yR4rPUmPTG8gCaFim6QN7ssmBMQTgzTh1+laCCpF6AOeb/TJxoPo0L6Vw/gKtaRt0g7s0WtZ
fYOnQANZLvTrKkyqsF4160psQydmj2BUr1Ke9Gdob0JAgGnjK3IAiVKVc/ZBEs8rRmrFwvLeV6R+
emEK01KgrRJowCI91j1GYaAo5sWLrgn/EiNb4Jq2X7wYvlft7LazNtS0S96tvAgYEWrK2LlANce4
ozXy1F9T9ygiKDaoNYyPNcIcx99Ks9Zlkmvg+yDzQDmINodiBx76c9fSj0QcX+keqNLUN+clhhTw
NSGSl7k5wQC+tHroLyPzeC34IfVEd5NVNoP9sD/cyHgyjj5rkR/WLCu5jg3eyyB3DjujBtJgneR9
BLJ252+wr4ArS9BCk6+z/StdDHCc90WtJW6ZBrm3lumIv6Sx72T/HuHUKYjWWWx9h/qbf5ibNBfW
avoa2CA8ZFV0F6bBvGiktf2hw5c8hS391Jya/8VmZAIjAx/LCtyNHYyXsB3xYUR+AJf1sQP17sbT
4vxmHnCirlh1hkTRGhjiT9blAiAVry2geEjg4i925rN1OQ3RxI9oahl1eaqkJ4/OhkMR9hN9nT6e
7714eNXXgT61DiSU++I6c9Ppc22t4ToHbddQPPl1rq2rxgLYHdD1MXDD2mwBoBn4XuphexkzVRHV
UKykhAaP2m5lgfq9jamCmen1HLMkPiA8OO2QgIGdgMLQxwpm/0UIP5f9CWJI1WFRvqe7BpAlxdc4
Qi73Diyy8TEH//A+amOYd6HVtWJ87EV08ZK4v1KX1Rj+ig2VD4wJBj2gQzfYqlkbGp2iCnXKJvtZ
iDiH3E3cfau7EXttwfxTnrfOcyfyVSPG7luUa86uQeV4S2GR9M/4TvYfY6tNLiiMx3OY5tThami6
Aqc7z3qIM2haZngDF8y2j3EStfd+qT91I4NEE7hZ9wwJqovN7HOCL537TF20smSbvBPhZukzjPre
8IU4U0QiwR7J4H8M7OepN5h4GmzWPEr9GzU6SAo+BCAMUEvgf/IATClU0wPrKQx07x64rvUcKevu
Ht9I+GR71iNOgWUMbY8QHIRCC3E0lXkGkXMDTG86Q8YMhVofX2HXxtam65jCJMPLuXzCqeJpkXjI
/RhPIxIb622odnt7koOAI0GDTa9e8h2AEZMLFcpb1Nyz5yjXI5QXgFGFEbF2L5omdgl3EnvWLQfA
8tmHmtscUYyJ/1A25f85Qr2KJ+CKZ8Ss2IygrrlQfmYw7a5hM9Q1kAEKhn4r4sEHWxEP8TUKSOOm
C4bo1gxSUBMDGd22h6FutCv10iXPHL5hBjbd7wup+DGCI2pYQpxdtea4yBM7DVrEbotPT74ZI+tb
0ibBkZad46woP/a69TJHFGHC3bTXYCUBNu77j9hXHeRG1QKQFnn/Eee2dszbULsuywG3wDfVwFAU
pAma1exy9UMZyeCv/c4ud1revdk6HlUFrMufVIuV5adWHGj1TZ0axpMphnms9jr+lJv1P837GINq
U+6GkXZohY33XNP/iJwOZwDVgmG9v5ceuN/UHET+nEqUiqpxk3lI1I1KNaqrc+ire1Wx6xQdeRQj
PkeO9uhQLbMKph9xnVbnRg1GfvK+4Dzam5vQMbFQwfpVBlHInVXgeyS2xllldNEblXWEjXMRnkmR
lPpLDi0HlrNgQyKk1Dd1yXDSrP6Wwpb+j+mJp4GEmBb9Vg59DCf6SfvWT8b73dL35a6YAv9tgoLc
PENW9dVO61MzFSa8gEfjGVwdeFNowz04rcjaDC92lRjP6tF/WwTsoVUxEBjipwSaH65lRdklCfR6
A2x3dZ8bwxkS2uYL7Ojswxj4OJEqbWNtksla9wDToiZaZysa2vu06kDDhT63ycLCWxEnasBv7j35
XQNoQSC91cyeqngW70cboppIUYEdwpqLpX6wnjmAYlnBvWUW2lPU7qg3CioBJRPtSq0aGt/ngIPb
T82EdWxf4At5Tc3GT/UN/vj5PDUTBSocYcGOtqjkXrNwyISWjsFdEBiwoagh8jBAyNsBu3saINAD
c0RqVnxwbgLD+TOMnWGP7zxwr2BqcuwcyGr1Vd1fOfjW1wj0zV3BYFndqr5lYMS/EKbjUDNd+ugu
Kft6rUMEdP1lQLK+Wo2ySbY0sIxys1MKzUgm0EvSAL0aKnc/nLgtD9QfWvZ0kc40bcT4zQNQC+9t
OzvTXQ2Ht8alW7/FSOCgsOKaXhqv9MkZoXSNThqmS0TDdNulAom5rNPWnOWAk0Iku5al2FPL78cY
mk7qu5vafLCdkz/5bqgGaDSBetp/ALkM2/maYeMOTruSCeEIB7ypLxk2WzqB2RdjeGFVPrgziqqH
ryU2eNl2wUw1OST3S9bfEGRqBN1SOXW9LQHpv0wClMjaNiiOw0DAT9deAvLuorONXAkqX8EfSw/d
LaEelO2lS2FO8IddF6tIQINqNIKr39j+YyEhRTsNUASAu3XwiFoVg2z+CPCAGp1Mx3sA6EMNUQfE
X5Ha0GrzSOFM1gm+0yL8uiocThvOTdlYF2rRLHgBXzpnSoDi4Lrb+5EPIwO85UWfeccKSvRPNTxM
1zggh/tGNWFFCsa1CWE9Ctbha7/n2ShW1BwYUAahNYCLqIKL2iivUxbdzrE18CMwqXTxBeL3qzbB
Uww11Ht6mUlPn4Tm9TcU2un4zOKxH59oHSuw3BqKLYDtTLCgV5opeKT66/HXJo0CR2bMo1plfw4G
Jf1z85/mljnUC+IONuUew9Ye9j8Pfl+KkxPa1R0SYvWd6hJpIE4xThV31F8wY+5ymnqdFTG4TIYN
tTfIdjjX3odpulS787h1rpO6BGEOG45B/o8Cln6c1TrIlHvplgbmRT7mL8FBDXWNYWLteoaFSsBs
4j56I/lO6gKz7KjVVX4loGhcjwBOJ6LZLvGAS7xRq6wi/Y43IBWqPJxFvHVi9hBH3euAF08gFwuG
sMq+UVDW6M62w9ln1eZBehVtod44+fhWQ+sQf752vEJRMb02Sai7mcL0NEiKzgM0I4S4/acZ8G4f
AVVLLeTgArYj3V2kN7DZch5BcTGemuxT468RCiu1PYX9NWeow3tgDBz46wAKPoqev+jRmB/LGAkg
MuLBgSDfG7wW8SWa2Cs9/mlnADbwVrOYd6VWBrrRhi7UpAEVQVsA2iSAmaAjy8OCIzXpDgR7IApp
0/CxHL0CZATfl6PgEG/0q/TwvSHwSbaCDp/KQJeHtrGSFZ4c8tGOyumS8uE7tXiXQkPSZBNUe23v
EGpj+NhpHcMGSwF4VNOM0+IaYHORFS1wgvEUXhIOGwCOesyj5hvFekzTfteVWvg4VfCNiECudWkq
j9PsPI7DGlJ0+ckPABkqix4OKFpUUHP0DGRZtCxLd7+vf+hU9f6l/mFbtu6gKg5JGQN42y9FKV5E
hY7sBR7SvlYcuYGjiyy0n46nbbW+gwALNFOHFrhDxWMGodyE2sDEwdjCgfgPfD18NzXHfzNNvL9Q
2xLPNYuQacg08TB22rTOgLO6K8rO3xaybm+iwZsg329FeHiX7cEvJ/+oO2Z3gjNEtO8GZuL0mbXb
UdPyWwBg/Q2vgmYFSDKQBdhuruxq6F4k4MvAxRjFD5H4F+iijr6bt/esKULoDPb+pnRSuCtY4G5w
teXSPUX+s+snlLzzdeyN+d3YdNk2LIvpouWavg8GvUa5soe+yjToO9OPNEgCoRBhxNh1Jw33D5YQ
xgkcb8fVvcp4Ngc73Nu80bC3QnNgAHbH7SDgcYsmLO9Bl0XS7ERNx+HPZlEaV2pFsnWhNmo+WlUX
P1RBtKVun1fFzQTu6fwCfa4f4TFqlj+EMCF/4jYGNA1RckadqY0h06BAca0TCTe3pvJEILT6o9kH
SLsiyfjgeeldO6TDSzL0oLG0E2gsdijPBqyJNkBkxq8oDtzoemv9RILrDrCH/sXDqWDTQfr1DA0L
+2yFib7mCv7ZV/3OSMvsdoxZestBhwG9YoQltoU8AFjA6a3mQGeVwydlR00K/oiLeNnumOaFMP6K
ho2WoZ5nCDj3UNOElAY4TsDBL6MEi5esgn6PFsZneu4EprbifhE8UKvFNnVpWZO/LuCic5IxM4HO
jGdp3tjE0w4HYAnp7T47DzW31sOQZt+Z/n+OiArZgRhbOP+0RsQm8z+QElz/is2zHOARUDLmlg4S
hrRV6fITIIt5IElrJRaueA9VyUVYgcQXwliPN5GM2lmLoTYgyDCrLNDwLMFAk3SdswyaF9BeoDbN
xAm/hULTh1gDSOThqgE+fO1xn52kuuBAOZ2oCQwYQOt0S500HANPsLYyC5pfKtDiDmLodpn4ZZ1l
smNqJTRNEh9UdaRzJpDEXcLatiEHxjyMuz01oS2Y3Q7xyI8qrqQ4KxmzW4rrkUHez50UA62dxxmj
GwIevpK9OiJ44/8IqDrwuloZut9coB4L5E3cz/1jiGoD9U+66O9UPAFe9Ub/3K/igaB9C7AR31tF
pl+0atAvdKdkgC5Bu3GGMf3UDYfaCcnU0OkOQVrdUKiveTA85PYt4GV3gxUONrCCjbymqJaubSgg
rKlJl6Kt072vjSf4u2ePKGVNaySnEmTGezQN1Psix3PcoOTpI8dhD3IRYmWpWJoAjN8TUqDWZZke
lzLZUfyYBNoBmqXv0/UAyQ8J2tShrToYZrRwzYDY2zpN2vrEwAgYURzHLiqsRAMRF/OFwrrB0UZX
i3VvdDlOodgIQ3mfJtPlUxC2qfNi1EdrLXG0qiyNF+rXmV0fNN88sy7XCyhba/VpufCoaD41BTXZ
UCJpaKyXMLqj2DlCLfJlKoV8fQ2KCWpfbkQWB26XGaxwl4kNtWstQi8tTENjGGBTAysFnF7b+ziW
HJQO1rmlZO19rS6wL8pXzJ7iPTVpIG/hntEE9zRJuTnsCy48dzL8bu6DQ4kJ1MMUHyheE1C6F/U8
JksgwyOb33DsRuE/U9ffY4MfPWFWvisZzoqZ0/70GRCYLewznn1DDKBTh901LJ18P2ETvMOPvfct
HEmA01LQ8Fx7YyCDT+ppkBfe/xzDk49plU7bDHtYHHsQ2nOprazS8t6gGrOhB4eEHUmDgmnVF/wJ
ChfjDavka2d2xpMVQ7ka+4jXZWxwxGvJpPGkGQUkFv6K/Id5KhKPZ/DT6mDn2yaKOXY4XiJIpILM
CJk96lsGhBqlpoTEMwwOPYhlgY2Gs5qa3Pqa3JRVVW00PZVbYOLsY5mVPWiXoNEyKLs8143+vakL
7882LNwgNs0/HCgMgiiShw8et65Z1z8FEmqh7qi12DGoS6Dz+hgOKGS7X29pHIS7+hjT+Dyp9Jt5
5jL9UwzdhpAA+f1OT3x9mtjMNC0DlBjH0m2w3r/wqbrREhBXkvW5gT0cN2RwzPQ2dGeNEWrn0/BX
u0yxrS7U+Ig60R0Ji/AkHPagxrqVwf2ZHSy10b7pKhtOlAm4wyZ8ryHb75QrLewd7B010GBXjSm2
y8kIQjeBG8eahkc0OHSpF4XQeYv7+SgF6EB+C61QHJSsC48qVE+Uk9gXJUSYHYzbMeXFTCiSi0bi
QjDyYOMHp7r6UEcmO/3+b/m3lIaN7DyAB1y3bAaXE/3Lk9mASo4OIb70/K7rpsfQf5qfYdLHRy9z
Um8LtQVHuuME1RnZje9PKXp0ob5ytHob8hpXEl3yZOCdYzzQXJJ+8I043o5FjayYEmyqHQ7dGBwB
b0anm57/PimFOM+qD4Z83ytIqGeAfN5rfn4olIIQ9Ylaq+Y+UUNGiAZ8/ktcq+YufU1hVJACC+Cd
BmK0bLa2jXyk46f3wHb6N1k5SNfH3+dbmsXAkHEpUWltyvu+nJ6pv00TsUZ2MjuKOs1fnLZY9a1n
fdNr9Yshp7mjJmMTTrEifHECVh5DYMLWNF29HEv15L6Lg2B+OYqvErhE0culHvC3v//H4kHyJVll
Mwuylo7UBQeB5W8aQ3FXWqYNYvnZqXp3cszVu+ZOZITXAU1S6KGPg/MvXXjjrWZhHopQa9BniGbi
kxNdVQS1+hK4cPyfT9hO50dokcdbA4ivV8i57y2cg/7gDN4KlvTLu2ioEJHXStMre7UCdjcFZX3X
FyEsF4xgT28cMK8ZPrUTXjEqIPUOGwkYaJrxgZpQUfs0Sfejfc41zQVbvtlGnkJk/3qpdXCRXOqE
eXS6F01/+ae4pa9k2QXgTNN6QxGqd0PldRNZJt+X2fRKrYWAr9twwwnUIPZcr/CEyG+oawmjmRMG
536P3w0AibiyvSG7DTm1CgerVTeorvEzK/iwLqGI8WOK54AacOdVYJXVTWCDOPO7AMsri8PkOOsQ
1AiW7n//rvobxtDmOuSEBOmMmCYXX74uMuRvmlHqwQnGO6inuX3YHdM21p8b03ZlxNpHO86nBy8y
1kHB2XM/wozVKLMfXlSy56YaHIAVMuigqDlOChaotOMKZrOIHcvUW+MVov28ogCzmYlpgOUO5qqD
J/M8dv14OebZaz7A7HQBqYf5MK0d6Chvlr7EMawr1NmoZ8GtJ8z4HEoDFFr3K6r0dj1EGoUJGio+
PgWsUTIT7o5dwWrwboFLsErzW9PhOyzq8bugMEe9UJkwb/wOuegeXhwvgHLr+0mHrjONJr8uUdj6
vESrD7SErhYOTfa+BM1htc3mJXyFjlh+ilhW/5uY5x8WPBTocreGtAAKIqDUAqEKHCPBw8mEkbnC
XC0DRhD/RyJGqvfA5zyMjeeyBBqeO7plMECFfz3sWWVgWlMx1Ufkm8ADUSnUVh34/x9l57XcuK61
2ydiFXO4VZZl2Zbk0O4bVkfmnPn0ZwDyanX3XrX3f25YxARA2QokMOcX0Pdhcy/yrc2fTfCoH71W
rhq/DW5q86unIgYUl2a+blU13QS+Z108xUfi30zeoHBbF2TyrAvKKkfHapGCFCFsNj/Gy84E+O4x
bqM32fo1PmeZ8XC9YFUPWARN6HUXdqfhT+BHO0lk0VMFsNZofG7RcnmsxUHGjTpvZFy2BistH7w+
Whqtm2+cQU8u1cx2Jol1uFIgNgAl+z+zCd0QFdsVvxfmM1niXHQlcdeJ3ZOa6Bz1jgJtt81wQhC3
Q0Rd7Cl+N7LpnGMo+LNJP4dFnP0YuQkvLKOJX1P4s6vUQ94La7dgH9qO8oTVxae2VBxUBvx4o0aq
sy360fmUwkhT8jF5DmJb+R8fufE3IcXVYKCajmnptu79Jx48GQdTm3MqVG7vkgaalGOnwVJIw1Zd
T7mr4NtJ7HbwO6HxZkbfbyF5ppDyX+kQJ1ZDMb0O+Br96D0f310K/wuvbFZtbPvfp1r77Adt+K6P
rFDAL5uXOcJkrOma5LFWXGvbd2N6CNsyPkyhkZH8BzJZ/I97IWnFv77o0G0N1eELaEC/ZfH01xc9
sYyelGhRH0xYg/dQNZxdB6p13wZF8DC6llida+2z4pHJRaMn/qpiWldVZUderIxX1MyUb3kGbUhv
wBPqhqKu1K6pHnO7rHfT5LoY8jjVEU6dCbqhmy8jd8xFlOmkKmfyVfJKYcfmAXfuH3ORhSj1WO7r
FFjlyuAtflL1wdnqfdzfkYzT4b5F2cZuOuvsJxiD+QBiP7uO9mhlFtJtuvLUu37400uzr2GoWm/Y
jPlLeYkIXf76kV9ij73DOG0L2M7Lm+WYolf/JdYIVzI5WI4rowzArYXdGTR/d1nVIYiKcajPYBSt
udZPvpnUZ5tb+T5R8UmVfeE4uQ/pSBaMj7J8Dal0AJGe+i+8B49VD+5roXkvvhY5fE8myuiN239H
bfiLX/E9YTsdLV3qRA9o5cfLMIs+3xaPRdMDQNCTz3IpKdeOf4byBOxZgZz/NgjrZVGpfBf/PIuN
BHrjWFSQfzTOfutds28DC6PXQ3OW20jRQvD7t5bsk5vKvJjXphgpN5W/5jViiyn65DzZV9L6v837
dZVf8+RVoDJ4e68zxnUdTdPB0ZTxUOZqupi7Ur/GAsiw2Kv+c5Djbk15JmN9iqA3ed3dgMFOBeWA
6xXpmCLV0evr67ip+u6qzrRXnTE/OxDPtlEYNmQRaPazl58TVAaXoTu3OxlrRYyfwMLTs/JJhsgP
lYfIbL7JVhfEMAFUTd2icEc6JMBOQ2Su5EGXySp52lBi3HbkidlgiTxXOqtHVXbLdqeFwNWnJsJL
QSS4bteQZ0ECOw6BpmhrQjvbk1onnQgW+GhDcjqgcW7dWXV45QMWfRJM+7Yr1U05oV+QeAYuTU5b
7iejQGgscNNjl5eX0MT/ITXc4HIbIWOZGAGg+CLHywP3nX+9RuwUD2S9Xjorir4aRrNy4tH8hP23
tRlc09qVtZa8lH5+kgNCHNIWo0bSPo8dtASVNlphsBt+rbR2BU3N/JRFus2eBvUYFh8wIoPO35By
K1hF0tTMILpkYC/cOgOCLkLcFT9GyE4Z+3OEvMZkWsUK8Hn9UKv2Bcwo6hpaRAoxbuunGDzN0hwN
9yvuXKQoEP51G/jG8HRKzNfGj7HlFFr3Y5vtorQel5PDmtxM251SBMqP0jRBivrVe+u14WrMremx
gZuypwpY7XSvxClPTBrEpBZyGz6Q7dkG8MwHkyTPhZLt1dy2PvV26m8Taww3NUlGxBPnz9OsOGib
2+XJVcw3GYYap4BpxPoBY6lHLx2WqVE5Jz1W7FNbWM5dWVjfa5QHY8QravD6aIn6buzuQxho7wlO
KTrqX5k57zUNdHKKOcW7Wuvfi7Q0npSyb8gX9GS8xDDk162VgfTjHmZhxOR8Tvq3/76a18y/Myku
ojQWv03PsXSkaf4WDfQtH59CXYsPrdcbSDtog3CiCNM15mYIolC2Wrvh6H6zEz9Z1Gajv6othP9A
S8Ynwwth1Rlmc/DnngNJjK0w4n5qzRTbgJkym541L2ZHgRDl+HwJyaR5cfq5P1B/VheJaFYOUNza
GuKFlwftS6t24wPr7jc51c3b/Klwg6OcqZiWcvJbDwYlEzs1dC/58L2lmrNqwtBZlaNRwDTh0M1B
eeijgcTXra1nEbymW1ux2nvVToYaQYuw15a9UL3oojF7am0928IEUBYydjvoSX1ntHFJLYmx8vDb
WEzXH6pUecc9y1vEdQTFJ2v1cBMmsb+gaqlOLCsnZXW1kEMY3DhU3G+lK5yUhbxZDMimPMxUVg4K
5PJbSE74a6wcZuGuurLGVFUWfq25T5NmHJtCK+5d1g4KZnE4JEFHcNFOEW0biMGa+8b0McfxO2VX
KQn+NR1/5yIoSu1ITn4jL3adw+ZwGTjG9OCpgfckO1B5jhZqlBuAss5mC59AleiEgQxuaw/nq1ud
jOWwaVZWhmbfb8FuGKAE2wqZA4FnEDgHoPvXubeQjFe+sPWOHf1/qOTKHcnvOxaXdRwLWFSBdUrI
/yHQNMCIC4x2ig9OlsGBrkgmk0LO2KeGFVqoeXTuBFG8UITdc450XOjNqyvpGTt1Zvz336X59w4K
ZqWG/qvqUdFW8YD9a2EZR5ZVkiBDuchR0/sJiANfVQ7y7NbMikoYXZWk2EQvd5pu47llTXl9wk8B
EvlDjUW2bN0Ort2dsijErlqMkocYyuqyjinfRplBpnlQ7HKXwzlaRD3OKUnlUcBNhQ5d3Y76zksg
apYQNTeSayV9UOXZjWBlmuo/Q4SGv+z97SBiQ2ic//v7Jt6cv5bknoNCkk1GU3MtlqN/v3NN44/w
jNrqLrdZ/1rcS621b6vDsREwUXYnwUI22wxkqFEjQ2zYpM1bAQ3NsVZeJHBBVzUM+wXiaeGxiFsK
9UZ2cPM6PMoQBTgQ3LJtZ8pZTUb3FJa+t530Pl/XVqe86uqEogNW8nvZVBw1WSTmBAtc9Kb4nJSe
Wz9XTTmf0dPe2aGrkA1V4bYU3Bll042+qVj57cywTpdxA0HCRir6sQCWMTkNdIna6p/5kS2jsFNO
ckDQlw3mLlV/kJ3QgFHDTdtxI3tnLdFgaGXoSuTKAoJi8QYvz9/UFPc3kjTh+Ha+7GJu5rKXvcNd
VKb1OUhy82LmzlpyKbidYRYpEiK4ARuHEILkEr0KxfxG4fN7PJQ4XXiYok2SkF+/xWltnyW/yEBE
ZN37iPxWnbGy2zQUOOLXwDZ0sFB5+BQWA4upyQjeixwuyQQIbg8wMXxXoP/rfRa/NX2kHcpa15Zy
OpmDcFlkdcSCrEtfwKBu8DsUG0Ml2PWDz891AJBiDjghzErm77poSFEQR4v6Kk+mNcm7O5XZ3RXr
j+RntIhtN17UilduIadMgArMk4pl61mdAv1JacfPMoxlWb8xoxRemOAZ95l9MqIgYtHKqLAbPw9i
spOZ/UZeqwunrU/SmT2WYF81qblUhNl4KPzI9XZlmnyZZAOV7HRlDn29lU2lmfIjMNeXRLXxKBo7
5cswGO29L6zOO01dWzaq2vMUszsWsg5VGRUPdqydETrk1++7yqqnXHtKhCKE6hVy/zPvvSGHLtSU
/XYacDyJ3OlBsZQcvfZoNFHxHV792Rqf5EHBFvKpSOwdvkru/XVYFhkA5NtwWqcj/keFEVlRwOK/
enXY725yH6Mo7HXt96GOfhRenJwwVsFVBO7Lwhwb591UUZYMTBjbrZG2FzdqnnASdN4jX0Ocqfa7
fTZGPXLML/IyUVx4W8Wwx41sBgbvvqe5Ly1gskPimPhhTDDXQm6UC5IHnkYmuPI2g5d/uzaDtgzx
nEQ6pli0QavttS6EkZeGE49oTXs2ut7bRb4/L/FU1Z7dJlSPeuG9y5Y5eu0lLF+UmJEyws/uHkcM
/VFOtszUWqR5Nd9dh2dWjaVevzQpsq5VLOPPpaBKaJBQalTrjzKk2sF4n6vFM+kwFUHqRAvWcoJn
V9hNOuZrMFn9gqwBrxLk0WOpz9SsUvQaZIdTBMbjBN33UW2M3zt0MUNRMKP6a8atoxaXSoTEQxOX
a92rw26PEdQ2TBx3E5Rx8VAU6n+cxb96RzvtebMLOzlOwK6XLOHJ8fvNK8wDHLYqHTmkpA4O5Owp
gZHW5ANONHZKZfjdUX5A5vZ/hNQF+j75mGMUEPCpzAUs4moTP9SGOZarYhlm3uYkbfKtnxr/bvBJ
D7cu5RxY9c5ecWsbDhgGq40wTWndEMEEe3y7jTDLwD6pkf/3iNqa+zX4+J/1iC9RqA+YeFim0266
hqSIo00XEHvaYwLp5djZNc4wnaW+N0HDnacrh+PEruhi+POT0uforfv5tLbxktmFA01vhbPO+K4r
Rrx3NeC8cjKbrxM66cFlUManASTGJm2MDr6RZ18CjY+8cizju50e5duUNgDVWCtYL5kX4hE2jOzh
QrU9UIxaTeO0q/n2sL8jC9qLQ4PFGcat1pMMeV1VrIDhNluZ6QSENh0mBy0Ma9C+OZ4Tr03Qg4sr
/7gwdqMtzM1GuMmqRrrDITe5u1KVfXQ2kBjYWR5qgAD1UYb6ZQVybXfBKNC6wjkEN0sYTcaQbtp2
bvh7hnh+hWsJ/EHApBT/rGGy+izVQXPjonfTRyOqL/5QC2c0Va++ls1gVDgWOen8GnVF+Zpn8Hes
zgiPMOuMt7pAQi4wX/vcGh/sHqlPGXZQWkEEK8k2gzGM/NUh3iIGtzi7nKaHLNf0FTS3eCWbpojJ
M3lozelpSDxvr6aR8MIRvaGb+Xd1EN1dYzWUtr0FR3in+ZbG6pe9dBTqzy21gudOGTIqBF63UdsY
0pWNQKAY0GAFvnJgR98XsGWeeji94xjzNFaq7jJkQ7eGp8ZGufPHnaY7kVB3HO4hn6h41bXFqWoU
7AzwRXpFPjjjOY9R+ywIenGTYy4H/Ms1s/hnkCqvCqLd72Yap8ssLVh9TaMPaIpFQ5SUA+tBRdkB
U+mf1Qbe66Ak1kr2oheZ4zgfJQvZmyiVdw56Eltiai8OoWM89QEVDjSiBvxlyeJ23LaOSWod0r5O
zpOwBzYViK1Vg5qAbF47XFzO5QQZkwd9Ri+LGtCDbI0pLoSuNkQL6pao6QJgIJkfVM+pZqJDBMHU
L2d95+QFTrSCYGpq7Y/CetNCy7+4ue2tMxSC7klE+XdsHPDJrjXrBN6yXppF0XyO8+4e/xfzpwZP
pquz8NsASH+hmIF5p0X2N0tprYvztWCJe5HnXjCkSyD/2d4RXX00DvuoLdDVFM1yULul2ikjyjJ4
eA2O3i/Lkn3obREsF7xm3eHM5qJkG+Twm4MSmjjeyx9nEbEByCkAgxhYrTy7jfuzNzJrc2GGfbN1
qsbctanyePP2kWfSx0fa+qBmaOxrx9oFGbZpUV2D4RxrOGOJkf3R7v3GWTcGr+1htzp7Rxeq6dEb
2HVD1w6OdjIXzSpCgWZf284RL5Fvmh/Xb6M1PxutWlwK3u9DwsJtdRUG4luiDtzu51ajDptp4QpL
2Hg/AENYAmoJPL4GRfjZ7CDMvoyV/mV2/La9IJSNq5PXZQjZUL03gqndzaVrLLA0AD3fGWC1cKIx
UJ+k+5qqvcWkeZCcI8fIS7gRJmiBMCKvYhsovkCVexVVaMOCSGC4VrizcaFb1X5mHrJ2lQmvo1Lc
0TpxA/urKTtusXIExppr/b7Byx098EF58QCDSw0kq0HsuI+M4G4AU3aL+xMSybe4G+Y7+ZbdxnsW
UigNt2Y0Jh+lkGrgI5zhVsNehqSs6q/4SAF2L0M6YkgbVeSUUA6LST60AQY8enLSLP1LH0/VO6Z9
6bpOg3qfyKxTsxlS7CtYE2d3rqLOq1GMYpMcL0ZYP3WN7r5VayXpbi156tL4C5kwhFxrNheqBLaO
rbHQsrA/SLy87JVNPhTkn8XgW28qBk9iriEw+LI5+HW79Pk8lnJhGjcNYrRJSDVMrFNn6i0HuTCV
zUIFeW7vrwJnCMemiyLPvEMakIyrCwRQogohCJRtrcMsDrIpD2VelYt28uZ1CtygXtx65EA5JQ14
5MZZYbIyNEq1Zs+F4eybBfLnqHjKwgENurIzlowSmwDD82hGcQwNNjDOtk0xXGAU+qiJ7wQIaCVH
oZ5Srcq4esJtJxtP16VSorrCnmvOjyVp8jXcRf0ZAFe7UJXe+9aF6dLmafbTAJ+llub43nbYZo6N
FZ8ou49baCsdRtHFF7ySLRLleB4AIMMibrq31Sn6WkXTsKJaITTLoxLPn38GNOV9FA/x19ls/hig
J+dxtrmreF6OyEWRP4dJ/yi/laqBj8C/xLUeeRK+N8Wh0fmgxHj5rdeUpluFLk+awnfnRodS5kb3
gzIcyD4jPy8KPrISJEJGWkDPlx5Qv5qzgGclVuM9XJXouqzLj6OfsYWhlvoV2e+FKtB8EJNbUIFd
cekUZdjCJO/2XhnkuynIbNjzVm1juddqpnVXuvnvT3Y9HTZ5o+qH28NePvsTNkDIUxevMm4Exj+P
fai0+pJHebqWV8qdtOIGbE4Lef9x557lHY6l61vl6K+YvBHZv8bJphz8d4wlJroy8J0LwE/7uVK+
sBBtHq+aFJmITYb7r7FB6K3cRC3iqlC3vnHpc745vevFX1sWqmDd7O/WNCKRM87eJbDbZGsmgkhp
6+YjHgHz0nLLvdVbxlMGjmeVT1X7BAeap6idILGC1u0dEB6FLemUPCopzIQCbsgzIkAOyuNT+7kt
9FMdiSW0Zn2sSfImOHRmH3/tJv6zMBycl3FOX0ffRJxrTLuthMiHLS4UDc4+W7kylE3ZK9eGt6YE
0Dex9zH4/2vu7cryhW5zwz//DPm6vIXuw3Xh2ZA0BPzXoNYjYBNAK3CzNPUxP0Id+wtJcYVcjGR2
lqCwx5VEZXhgXw6T2e6aRrGeZ42UWdWVp9marOfGRi0md73xvhOd8YzkT9/O6k420fLmJj2W41oO
9vrA3Jt+if6fmKsNmXdMW+7gotXGuXtO/XEhZ8qXEhbNA/zcD+9h23n2xHY+sNjJyzM3tb+UvZne
OX3Jrt9Sa2WdVIq39GUWwDaS6Yi53qbpVesO3JK1zKwG7p9YeWWOYUPazYujYjfR68Bf1buog5CS
s/dpYq+u7x4P+1MzDTYcoICboeE49l3o8wqJPseXvGiD5eA60boo3bInkcnI1DuaNrIKZTBusbtI
njA/aVZYh+avVOkKoXRRfUPteTMAQoFI0kUrBxDq98Ib0VwM9eQtrpRgZeFX+zQ6fbgVRYvDoBnR
QV7T7fH1bhTPuc/9BI61TdZpdDt9r1Vkcqi0zxfICBUSHfxgNGwyQ70YTpk3+0ur1Q4OUh0PZoWT
m66XJRp05L6ki5s8aCYGq4INpoRl9eIl9r7ug/wkWeiDikghDKuTZJoPmnntQ0C72kQtnA6UKoN1
alvZYQ5M/WTbRr6QRbrac7/DX/LPRhOUd44zUE122/KLouHnQPlPbSDooKpzMopWu/6kUJRgHSqa
8osvm9Ok0hSP31tT/qRQQHRXathWmyLGNFsALaUzYhXZJ99ANvPmk8izCQbOFN5f3RnFUBHSYBZB
+vU+JoqQnEjKsHysteilUyD42XY9hEu9KeIte7I/2hF3iYXSUz1T4m3eTOTf8unj5Ffk9xOlUL2Y
JTMyAOZ8JAWLE40OEkxRgwf558q/RobIAz8Ecg3pa4wQzdv/iJYfCS838Kj7oUI2V+gDk8l0VhhY
2us2QJh+HjRs5/R0XpGSsYbrZFNAT5u4Xs9BP1xfUV5UhGo46ddRv0Jy4u0NCqNqLUOh+JgqRQXt
Wo1LtlvGG48ILA/JDu5kE5GqF7J49pOP0yME3nQjw9hNRIdVCmXmsbU18dcm5xlg3Hni3roDDOQK
C87kLA8pwq7LDnbO5hYDcv8UhbkD7JdZeRgXj9pIGoSfAeDnUFeWI4WEbVaN4cXDHvcR/VSRJoNi
IXM+XZGeYFjzhZ/LZpcJ/qoksXbO+BG70VyNuCY5NUqhyIaljqFg/jOToKXEUb+38ZNMQ9VjZl3D
2ZjW7/C9ZViOJpnnyhSACp050rTvjeA5dyUWxmrdHJRAyb5An/FIlU0jEmsNnx278GPpeeGdV0TZ
zozs+bFy1H5log772ggIVa9Y9oOuJj/hY5kPE6J8JMR8ZyubfeZjXBAoirrXB/diTlT3ZIc8zL6Z
rtJEfXYLbz55dbJEwT5ho4leNGzUyru77iC1wdv2luVet4zITgarayaE/cxGAme1xPF2Npa8C9mU
BzudP2I3yHqY1x8xCdkl543GfdKFu1o1LfCJFP0rz4rP8uCr8QpxQPXx2lIQzWpC8yRbWN8l53Yg
RTsOqHbeYkaOfkzFzyClKrqJ4hZrXnGAvv5x1kO6DyLrGJkgdxDJoFOHNLd1PYxwbmNTL6K7LykE
5OJSlhmPy3RIxUpWyJnleTrex1CESqGGNjXGgDl9U36JzSrYSw2zpigZl4W5unYikHkymCSTvemt
Stt5ThTvzJJFizar9cXti/oy4ttulGjqpGyXLkbEFswnWbeWnZXjo2yiKmvZKScBQI6WVmNEezkC
0UYDLWSxevl1ycz1X/URPLstXkARL8rHc19UOZxgPVIXDmIBqypsa2dZkSI/OE3QtfeGEqYHN8f/
lWoqUXmQQTnJKErId46fJ8kOJIm6T9GLz2BBptGmjrJ2HZkYqc4mtcfE8n+UmfVmmSpIUmu0V0oZ
Bw9toKJE1jtkuFylP7tZCNCwJZ9hD+WyE5QPc3Le9DYv3qoKeqCclJs7m+ToZMDKanBGe4pHahHy
oHb87goVxU4iss9kV7nOUhRwXJIGvw3VkJL1i1p7uF0iTANvHToDFDUx1g8sQNJahmcQYOZL0SOI
KRCgYzr+1vrVJ+Ggk25+ZxnEqr7j59Mkvf4Ml3lGZnyKjyN2h3ezUiCVZirDySqibqlldf450/T7
Qg20nyooBYiZ1lcVNtgC3jFAuShNN3MVF9hR9N0h6AZjE3cAKcfaDZeeqQ9fGqvc+Y49v+BI8+b0
brcsatZe5J6ti1nE8R2qvUjviaY8tMnJ9RT9LBu38UGpmBddjI80shOydza8S6Or2RE09XpuEv/R
FMp6VgFgQktDzFdFU4rnVdRvBgyxH2XITwGZNXEWUssQnqP/0luJ3qu/nbh6M/dU8ovmS0radlMn
gEKzevrkZbP+Ha+du5Js9nsBsGXhAqFZGJQ9d7XToz2Y1y9J5htPgVIlz3WAP6gIN9ifHxS/H5Z2
HRlvbmj7K3J9Fo8DuM7UmiqWKkCQ3yAWkFXQ6oE7be7upLGdlX4qysF5q5Vcu+PHBIpT+N1VA+by
Wes2j9wtzRMY6DfbKj/hwf7mmcn8qbAhJOA3cu58YBXQsr9X2HZ98kYnwycWlnVfhM0izYx2M/cP
mR7aZ3l3pdiLxopZ6zvZzJwgxLBgNheDEVqXorCtC+PzYUNNuzomOmvYu6ZPs1XSNPFCT8Hgyn9S
LWErKADBtvItKEmILqouVx8sa1Bfo/lBhqli+ugPMQkKz8bhATpMG2++Z0f9VOk9nE+E6fIn06ym
hcM2aJfCvIE040J8F2MEJ2KJoYp1FVCPlNiGjKUO2xsknTfDPXThB6A90Mdyfy3M1HbNNwKcBYpa
0dc5ViAzBUpxLj1KdZlJGUtmmIOF4ufB11Th14v+uH5HKrM+y4mBTr3RyfNo39RufT6T0acaJepS
AGmMHfR8ULayCmVWg7doWVftbGu2Tla4sSTPxixJpvn98ZqPK2kW5jQc5W52tjtzVc7zBOszK/AH
5CDP2Cwny8iIjPUtVgGR/q3XcgoSP2LGrUMOlnMd0Ss75IECw8e4W+/tyqod7o2eJEpUDJ9cveMX
5MeY4AUmMKq4jqNL41fDfVKaS7PWuoWSmfUVkJ7NprlAbJHqhMCnO7WLXp/olfcu2bz1ysH/h7nI
b4Ivu1VRQ27uXQpizZU7rhDlkuUATHojy6tyXOe6yn7AM1m2cE1KcJlrTnEuXJTKPEOteXbH5dUK
2VVRFUmw+apny3jIC8o+aafgCNVkzj9sF0l8GTtKfG5B5V8ZLX/cj4VTQ9sperI0Y5y8SiRTk80t
5u1gFmXT6wq+vWXrHjT0Za+Ip0bPMP5N22mnazW62235Xuo53jD4Gy1sVyvPsqiMxLyxAKsDVVCk
8tDDtzfewFJX9vKz2UcNpRQp9ekYerfKsY1ZSq1PGfOFyKc8uOIsss141zjGaZoqn9SNh55yaT92
fuaxYYPsc4tXvV71Gxn01bHYJL6WzK+jXjx2eeUjxYxBgRFwfyx97V5nK3BxazyBsW1DdcE0KSkE
igWnxY+Oki0CqzPbOgIsJRkhNwZJ2VR34vd5bzlVvjPdPlr8lSCWOWQZK1z3E9WteHvLLd/Gjq0F
pJDk5Qpsd/84hM5HwttnOf5Y82lcf28OSyRrY8edQ04AcX+rxIuqLtWXKSm7U1ur5akZ2lcZLklo
r+BC7OJuQi5PbY3s0rhB/+QV6caWOsNxiHZ1MTm2qLXyvOOuuK3tqF1pHbtERGIdy9l/yhAIeqmL
mDUO9+Mo80ZckjMDLW+abcatcIRhftQoe6Bsi55fUlTRsVSLZamN0H3VMgsePd1RHkp/enGB8+xv
IYQQg0ffcfoVP9RhJYfJXtlhDDMLb214MYHsgDQRg+WQAVUj+TJyLMiNgEwpBzYN1qKzUwu6Ic3r
tEa0C9HzW/DXHykvmvPV6xDYsZPSPZS24hzmtHUOJ3l6C8rmv8X+GmJats6PEnWvW4f769K32F/X
Y4U+7tjV30e94y9QFjY/pI6vGadUNTMUEby1zCldY9d0kxwfRoZ57boGJbtHzqFevw6FUPJ1zi1j
dXsdUt3TBgFvddH0o8YqZgi2EA7sM7dIWDll3X0DrUZmiXWljQSJWs14pvlol7ZFbhyjRsvATrIu
rKsyeIMatlO02QL2V6bPmR6vJORpzlL/aHILWshmPRneLs7IRcvmWLXJuuo9NjMCH5X32USiJ7bv
kzp07gL8jNcB4mgHeXBVBMUDJ0sQ16djsANkRGTwenodlKak/eWpM07VATGDj+nXbrfTNvpYBCse
viaUqH82Tk7bJSuIQvNGbpNkR6c35wbu9b0MhUlgAv21l7dJ7cACSF5oNsNTBBTlXj4Vg5gkBqpp
2VIxRQ3r1u5kvUq2y7SgIIbZzQObl5VMEId1N21l/JYvlmNRn8yW8tJ/XV/WxNw6JgdOuX5LZlZj
91DVmxC6NwmOxNL2s+L9HOtqerrGGgcpvVBJUccHgyAPkzU/hMJyN65LpBBSebSsMVkmmdeuB6Gj
cA1yc0NSQRz0rF2GpKAPsnWdeB2oY1raa+4X2QoiQCFG1gfLNic9cmyw1l3UgWutM9uJwnXU26Nt
rUwVReI/gQUSTJDzBL8b1Br5KGp0vw3JdaXYFZb2E5jztMWWzN/W3LRfUSG5Czon/Koi1LIM9Wp4
UP0xeDCmflx6SRV9pS6+g/6fvxVZEZOz8Z5szQ9ZAyEUhY2L92QoERWWwXuWoanftYWXPMuIk2QP
AASmR9kFGLxb9EOmHmSnpbKrzhJcDGVvY9n1BqODeS17tQa7nAodxKXsrbhB3WN1HS6uFzb2QCZK
3znN46isRztr7mG5YGIUmE9lX44HRFvQNwJHez+6wsdYtvuKy9WicMnjcJsoCbAVXHHVrWy7Krta
qzBKAzlgcncGSj+LmtT+fnI76zVHm3yh8CUHyEIz7rtdHqjjWeGDeeHDYgVLuI7i6dEZi08kC63X
xGu8uy4GjSY7wzBLt2XVWmvZjLquXAWRmuzdECm5JI7ZLqrJJsE9Zi0xKS3aIA/oaYNvAa8SCEqf
H06vddsJC46qO5hRg18kfPnfWPCiyS5xCZCyPtzidihl6kRvlYXJegZ5zTr7n7lZb5V7Qx0PPchw
qjdRN32c9m4yUSgc2x0wsr1stTCVi/11DKvUwzWNbczduAnsoDn5bhJv27JnA98EJDNvbdARxoPv
GUtFVM5l+VweMiON7zBa397K6jLepZa/LPvAX80kHB5bMM3mwN5rGeFaeheYeB0kne6f5MHVfWNd
NKW5in7FwpQUfN/U6k4OkR1tFd7F/UyVXgyL48LedVn7A82qddCZ6lkelICdNUa9GSAKd86Wk+Jv
R8p2D7LXryxv72hJv7jNaFPAZegfoGVcJdp5mCDhDkW3jgM9PkSx9iLXZDfK9W9saxnkvnTvZHGz
+2uc1VnuGrxHtVALj/SN7o7VqlZSfXlTVQaAR0+nO5+uQOsCs9N9ZXruoyMcLeooZJ8/m8PSEk0Z
k72uG/6EIljsb3ESd/B/Ym8pB/Cwpbyhjg8omWnsU/PyIVea9G6o1ZYteJuc7QTZ5bHs5q/qFK7y
YvR/eNn04mm59Tj0k7GUGze5MNSBlq1is0clQAVaeuvYh5Rnn6bKu9cAnJCg8qyd2Q7mA65r3mpy
8/4lpeC8GNFt+6ahkwZwF80T9BO3VNmbr52i4+HdZeOz0kXYTtcQC834/zF2XstxI8u6fiJEwJvb
tmxHJ0qkdIOQWQPvPZ7+fMjmsDmz195xbhCoqiyQlLpRVZm/sRrMCsMZDUW2XTHKhYK0tUr+NdHD
uqYS0LNA8h/ZtjUInpEKASjz4aD7pZofXdXo1q7G1qtDizk/YmHFWjtQQVfHN2mErFDnoYmcVZWR
ykG9Um8BmeM+m5d9y+Ei97t11sYAkpbOsYJhuVFvt/VQOCe5SCc8izu/ipQ76bo+TW6vE6+3AQkx
PZovNkKT9erTw6wMe9JuDOuNvmRhEXDr1wEr2VZSsdInd1GGbag+jutWcrfXlG2d/tZjHa1oqxu2
zthM390uQCE3zH+zPgTrMnXTR9B/yem/RIxOGqz1ZEwfF9Llyddne61XbX4/IrjwWNepwqJmBKCn
aMpFHdEY0hLjWY9i89ol/XPvr3TNI9/80U/SfVzBkOjuJKIqkns9WezSFmH6MblY6pBcBeqlRy5u
OturSqm1nc1n0dsgIGvsKd2UqznPR2/TZuOP66EnRiQcVkzJDsvkTgogSvBf2nY/+dvrhqTjCLdJ
Wv/rxHJwXVqwpS+zzXWVyTyUjcfuT6hixt0jeLDSVPaXQI0OfHWNI/uj2tjIOZ132kFd+jRlDrTV
LSugE8ybyzjeDvuzhCwz5CmRkVXGNY/w8eTbsf+fT7r+CEOBRarzo4syw9eeVV8HmYPSXpjeGwPO
h8gXNddVH47TUa1661uIv8pe7Tt97/Vp9No7yaGbXNSh9OrJ8G39Pkqyt2tysh/0+9iIP7Vy1sGJ
qt6d4QU9HN8KLfLYDJutitnnqtZt+AFJaVTnKX+44h5Gx1r70cy2UnzQUt4X1zb2UxhQdR/jV0yE
Zenv8YKYgPBUPPr6vWuYM+4BcpXzsRyXzTD39kh5v0hX19XzlvJIzj8J0qsRoFM0KyDgyi9y65Om
QC6kD98ItLA+MBpWaxsr6ZNf4DbXaTq01sQpcMbh6tjiILdP0mjYyRkRZPyPbHYBwPOHPQel95RN
KRjlKzKj0Dlm10APhI9Qkfa8gwi4cPoAjWmzpt+DKn4alpZ0TcqfwPWVZ2nwkgebNBfllf6Qhom5
Cess2SuLLkut9Wd3jknfo5v5aYFAZNG6xHgeyzpwWzgCDx05e+At9q+BtnmOkVQdWHeeCzO1n0bX
fAydPnqjhTueP5FKab3ozS4sFuC8cc+LEu5rhlVdFL1VSqOdo1anTrbM6aMWGkMUqHcySkmflZMn
++XLtY7WOoOZXJzmDUtZZY/zsvZiGf13oGzZb74mPwaAIi8zFNc7jMxmHDe6n/myA9P8tFiNLadv
2ZB1VGESRzOfAYE5L91Eon/ZtVk+rO0kcr/LHPTZjOPgzM1116ZXYbg3Ws+97trIrCH/Werlgddv
wPavg2uF+i8fahAG3cC+YAxIYbYLViGL8uQe/e5v/dLyU8Qf9SRFm0rJl71RtY/MInySwRRp2FVR
1PVZmgnp8PWAzeqdPMhwlGGxD4OJlhfY76agQuR1qLPdXgWjg/fVx8sV8pq6U1yqSbe3qFGF9Tni
fx9Elvl463cKlxprY12kS97STW84G9b44hLO1c8szo09uIPiwjYoSTjz4rUx6uarRPjLgC8e8CMH
xQ27Kmcd9ulPn8PB/joggXLpE469Qey8IhWLeuj1CTI5CIufoZM2pIQz4MxBBtlfN6f8UPmA1cG7
Loc238yfBmiS2NUu58TRTJ9qkDts5ympux5Faa9yT6ic4zvfLB6x11sAA+VWGUdmdEGBzh2XTixk
bzGTjhWzE7F2uX16ql11fsAnxtt7WZbdFU1av3jO9BO5u+x3aMxv9dTibgzqfgEOfAoQmZqqHN/8
NM2fBy9LtrljYqixXORugtPJW0+LwguMwnjK+jPkqgD3gT/UD8hE5+OblivV1vXBi5oan5/CKZON
oqX6Tw9mQFlq8R+c2UF4eqX2RHIgOdiFihR7rpRkEpS/dK/zHyMfZKHnBN8ClEy/ADlOz1aL6Lsa
66gQc2pNsMNskMzk/TVY45FC4L30ITuF0+zHxemGc9RV2JF+dElY6ynNxisQ9ZYBA5keyBR72+wq
TKby5Hca/exxmvijVcu3bPTjL4pGjSLAVuOgUf54xHUC1TAXnHVl9xdctsovMO4P3vLSyDF4Oego
CGykSdq9RtnR10/SrPqfcdxP33I0Di4+t3DQmATJAMcTzHL2EoUU3Ktt9NpjmNhsIJz51Y/LnqKN
0qGUwx0Vh/56h/DD66C6xk76LVHHv4V4uA6VK6WY+lMWDsmpi/A+DLLyrhLBatTbrBUM8X+0c9IK
m6gHetwNJjT/3tNWgukMjXA+WdaChl/gobemwEMlWEarLDDY50Rfhd8eY4wQs13jSAupPBmm/uAX
5N5lUC7h3xHSMlFjO9iG+h4Rpm13l4wx8KNg/uUm1XBybKt5VsLevFcja9+pafssXUAB6l1V2u3m
1rdMKjt70zev+mI30Jvdd1I46SPEfvsla3Ks6rEdSJUcAVEMcdZKaxqvJsy5rR6OMCRDzdnHxdjs
+GYWKMm04U5T0bu7WvgF0DXwGll6l8wECGSCxBBa7mJ4BjZWIPs6xs1tRLD0G/I/8x5H32ErzWJ5
JVeZ1R6kaVfgHVBxm+6vwe60CsmGv8B6iJ6nTjlqfh+81pxAzry+rJXnz3da1f/2jUTB0wP+Yzd5
6kYpPH8vhMdeiVDVkuZCh5TmOGvGatZVnOBOZZU+3zZccoegOa4ngzXvZANnilfhbSQidUBtnGJO
Wof5rity7VRlm3kOhp+2749b3irtsYhRIPHS6C/ZrJkGEshqFLhPmNVGJ8zA4m3es1GvcRxxyTqo
sfqtszLtXsHklZqZZ7zalOT3g5tTtxPQTJkgODcN/lmaTLL70t1FfgNVYDmRKaFi3MeoH0nrdkjz
F7fjwmLLdO1bCmuxNsIaoYLoI6d8sAOLtVzAHUOyMTFvuJIDbE/J17odhIeu+lmiF7cvsUe6KGrt
z7gCcUu+vF33dZ9uu8RQLtKnFwauMSV1vzs0Bl7fm0v0LUZxkq2ddcMJy8xg5zpBD12twxDJK8l0
yq1KCgsYNpd+GflvfUNHxSE1p+d/xZbyFOn0s3NZ1S7QfPzCMZqgLDKpZNezODnbOs6FsX7EohgG
pFXhuNY71jnWk/yxzIdVlQ/TvbRS6VIKfWtbZbCRvtablixSz1LYkbctmqA6jZKovbWlMwlm/ia5
vQZFtbHm7dICg2dOoEH5WYEsfH+GdFbJrsqm8aHsHGVVFk32qYKq60l1piRzlGO5nMNJpA2IsTve
ShZ7TD9zvCLPt8Vbum/NLujyTYBW1fo2cF3vQ4SX/gY3e2YebbtKHf8NKI8WIPrtcgWdX1Hmgj9P
6pIPxDIRrK+ZUzfrw3ibcsB2ipUzWBNSfUm0/bxhlV1rn4CDrFM32krzdnHQIFGc3j+pKA44qyzJ
raNaxs9zmNQXDIk466rjcsIdHz2t/aNNjnu4+ci0Cr4fqYPWroSB0Z8ek8Z0sEV5nzkPdn8wgXl5
e61wk++BXZAwnKNimwRsYxw/fM0zV9sDIbD3/uCY3xQ/PQpyMWMDtgb0gBGPPSb304ixlgiSqEly
YOM7b5UwTvZu3LenzpjVdTs541vYsNGFlDecBkXv3zBrsJTiBU+OfalHw6M3wn9dqLWJQmY1H8AN
Cx939rTHociL58WXi6U6nXkfIvr6TfHaXwiStXtUD+q9mAucTbsbfthLp1419V6MBb5LZzZivVP5
8Gu1wWovMKIVmHJgHZBGatj8AvAJx7b+arfq7gp6QAx+P6iRcW1WeXFyujr+Av/mWkPIOPWguWUe
pWIQ25X/5NzfygtjY/ZHthgxuGlW4TXMA/xcC7feSnxjmCOe9GJlFVEBwszCPs4kfG8FUrm7nQel
kCrNaknxhGiaCkbs9iN1PnIbwEUqqGYqHzKw4MP8BSgmXaT5tQcrCDe3SQIxkwf1OCtsdAG6Ji5n
oiocmuQb1trBM5SP69odztMuBi/4IMt2XRnd3gkCb31d05fFPv5fImQnUI1FembTcL7CjXP8uUtv
euwmPX2ekuxJum0qSPsWk7rdUKB5sbDXNyLgMS1C21BdjA5rnD4GVCI98yJsojR4XUhfxuKdu5p6
SYLxW7CQNV0/irZ5lekHFejmW9df5g6qZ62E3V2JFvFOmoXVn6skj170CTMzL7NgMS+zO9DAcF7U
+r5jF/W8PLUMv+d1m2GJzit6Vyp1edcGDvtL2H578WvsnF5F3BR5KmmaY1E+6S0ePaUDdxuY0bOL
ice9uDm2VnsahEyCXqiBpQseJrbnjoci5pBo6Sy9qT6l22ppos8xnfQurlcyqlVq/FxyOJNBudQx
sjqc3B+kxQcBPC3CWfpsaOeuTadT6vjGvVuVpNzCCvZVEf8lXZY+g0awZcDKvuN+Gh4mfH3wd1Be
giAqqq/wuKu1vy+7cvoB+LraD53Z7Y3E6H74+4BV9Ae1rGo/q8jdSS8JraD/z4ywtV06XrMr2sh5
gs2LGKxfB49xWpR3VlQAK1T55+84a5xRdmILPybBrmlU+ILLQG83w1nuABzAOZD29bay62Pq6PHB
1ocApfll9m0OqhZGtjgUDGHsPKmd8UcQNU7i5yvXDRAlc+v8xHs22AoGx3J3hjsUPwFPa9vYMopj
A4D02FvobKMbjpzvAiBHAnbVRlX9a2z1EaJS6j9M5mgefKw/9rBmjC8SW3b3foeHpK9auBkkmXvW
MhuLzmxYY90xni10K87GcrFntJ13jeu3K6B9QHNaK2zuUw/3Ny1ke9Nb/dijYQExTfXwrFPmVD+z
Z7eRXFBAAjjNiQ0+Rl0yYJRTc7KWi18bx4j85D7yyX6tXb+OT4Uyay52Z9xaftiihVkn9V3To9CK
j+qJHDXiNnJreWnH4jXX7YFS6KfsvaE53WnS9NU1jZ8sPomhVpLRl9uP4ZtHIjV5jpHSTuEsZsGM
BJlnhnfAId4yw6owMvn7wim3GVfSnjzKtmlPxcbqP4dg7lxfZ1TtlK3dmL3lp2m3Z8HBynYZdYTO
SdFviwEEIwIHENyoMCQ1k+IgIJtOMsupl+V3Eiid/gIfvkJ0lmhVdfODsWSqZVQuw9DldzXyMSsZ
0EPrUAP0Pk6q2t8Py8UNjJiMeultUwQ87m8DcueHxTFpOK3KYBgqWBouYa2q2CdLQYNhaUm/xEuz
01ij5gARKmnKgFuFfC1DaH41iLcHOP7f8JdAaa+pwwe5SH9uQY4u8Q8CK/fPAVUt7qykxOZ4GZBg
uTPiMru38vsczzbzOij9zpTfwffEnDA17v6Vx5UjRNqpbykViTtpyeV25uiC6Q0bPHc/lmQQXkwv
ytbXTAr+sE9u4ySbYLaieyUpg3Pi+uWWlNj8xtf86DZ+9EfrODIBFi1eKKJibBg3MaYAk/7UeaO+
khBEQMnCaPNPeRqJ2Hrdzn6xLwJH26C+pHzV5hjn8aaL/1ShtYYaTYWmBUaF363x08wAwVe2oXxB
cwLbgaKeSIioxkEZPZbG0sgeUrWYF/jiIQjZ78W55p6EEtJOAhWMPjc7twaGspzVJBga3+fmXGvj
qkqt/og0lrYOLHhi2Matha0C8JDzjdWFL7YfRPsAGMyR10N01AOqi9OYUQ7qupNlY1BrLBe5c7U+
O6Uzh/w8Ge6rrn/vl8G6M9JdrVK7kOZtVOYHGroBDbXo3W309pSPH1hz3OzYl3+xbSxmGqftDnhg
BN/rGhWLZHjNWMZPftfYa+m2eFewh/DqC4xg6wW4yd5aJGC8EUcagOCgupbZbhq9KK0aPjcVWhem
g3+qs4RZBWIJ7hQ+SD5Ekhu3zMj/R5+E5PqsHJzSRtGYVMo1TzJ0T+Eca1TSoJFYDR/oYjxS0WHP
bcfsGdkDpLt/JZP1wl0naaddbv15isjeUp2UHXxgKTuKd9VxTuKu2rhJ7dwVoXvpkxSQOXxUeFH1
wovKO/QUrbQcd9dI3bLRsBuRwEAtc3qs7PaJZE57EmqXXPI8T7Y63r2bG+eLGnJ2NjHtkElXolfB
VHOZKn23qRrmDps44R3A+ex9moze4paf2qrlXYnkzEk4daUfIk0bJ+VFmvVHU4hHiZe8j0rz0+jC
GRY3ndtcCVYzu7gIS+kWnGhlt53Vib9u8QZ22RIrfbj1FgNga/OpEe7xbcIY3I0p0ZF44PiemNrp
dpmbUP/c5LcAIfARkxWkjLB//z3LgDr30SZvKgdCoEqN4inUR/9owmDeoAMy/YiD4aJ2CE03cV3v
5aj6r5OrHH7DBckko3Kxmyzdtq2H6trHQC9H5VtbAmVyWxtIxIC2RagS0YF68VnDts6/4xDxJC3p
F9M1ad4ieqN9mkYwD6vbgMQps+7f9db49MmwTUKqCcPWMHUOZINeBK1uL7h1lju+GE3SkoijScYW
+1mnepGWXJBmpDQyY5Qts9qiDS/LM24R8gx0Qd6fIRHLM24/5faM209ZngE5xTlNpfkfNdeCFy91
v9qAIC64woUvUQXBfurnaieDEVjZEzYh+CIto9KngNQsqG08S5fHKXc9p9F86JeIGvU7MmbAcmW0
CovmsVpMDz+mww3ZNxb0wIWlnVZb38rDv5CJoO6Ehfk3NdZMitStel8oU8mxy5sAGZXzA19GKrFe
pr3G8/zdI2V4NJECqX41ASTDlGq34by6hUl6y/WnH5VBFX+eElzW0Txt5xg1sXlAqod+R/HpT5vy
pCILwkcazQDN8POdYMLSGN6noWk45wrGjDzYP9oy7tqDtxZsmZkHz6HpxBvQLKO18qtsPE5l8GT6
BV+cPup5xZX+I3+D+nVwUk7KtW2s06aOftmexXu/t18VrFT36dAVd1lshd84yV4koAXcv+YkjP0Y
ljsY9wQHp4Wh4vLfdOlCDMoQx3K2qevV39x4fh2m1vnTGfYhNovmu6N008ZfQjU7m09T538KFa3Q
f4ayZEbHjtxHwYfy7BZtuVX9UnsbIEEkWhv/cR0jgHXc5S+Izw1715+jAywj8wmEDkpIS0iZuKs0
dMaf+WylbH+G8J6NYEiu6K0x83xNHQewntUXP5Qm9E6IdY/PmeqWl7BSHixW/mfpUrBj2JSOHe3+
npBvgeCpDzIKchFpmQL4edGrOSe40VJWVF+NOxk2DTvn/PHzOlXxtBBkFTY1Mhi0aKo01Kh3qOxH
d92sZ6AKtPihqXveCUnaq+e2QUF76cP8oTevw6qHD2Tl5dgYN5HCu5CPcGj05r5HVPQ9JspUld1e
xUfqNlF+jNIjzaFgtBMiTHd2VRW6MBmmgz0lyJYPGufyJbuUtGa5qXJ72Cr+gjrMVfarLvByvwry
B7/EQDD2ivYRxaeQr4vX4fhEc4LN9IhIjr5H1RXwtTQ/BhK8rhW4NDh5LmFLf6BG6NJmME9i14WQ
qPIBOueOdZQnXeP6BnRjk7uA6/vOS3fV5PpHTZ39Y4cqFCz4pY1u+mVI64bdyUdfZFTvgRItcZ+G
KyqHylaGbpfCN1Rr7TVJvnyBUjg5ETv7MnFUnK91yz3agd4n5xAmmc+HfM/LHut5UhgkIljo15Me
A9BVDOcid5Fm+6gwzV9u/ak5wDsPeWNcWlyKV1majXs7yY15Ey+dmjZdp0jr08CguOHK8vxhLyPy
xKHjJGQX1LFJnsUIo6yzYuzwfw/Hy7UnzY3h2gbikTvdZVrGUomWMbn0QBgZk3m3XnfuSs6L3rZ1
UwRPFYsiK1bxz61SBQgD7YwCRhLAOeSD/UCJYCkvbUXtv5T1aC/2MuqzisLQqRidn02I8Meag8YE
brRp9/GwkUyO5G/wC3X3Bq5MK0n6lOKnhiLIw9R27UlC2iX3Y3Wtu8/yUP0k5ypPWWLbMn2PhcR+
4m/xLmObNDiA2clRfhndGrR7KjmHuPHVZ+kaLBhnrDom7EJ+3QGNlGcTS6rELrHiXLoCB0CJC6R1
dZtFGfZ3Y/7J25kCjp76T3UTvnntpH4nueFvrMFGxWzqircs/lr0gfa9bzTeqQ3kJEwnte8kORBb
TKuXfCznsxYZ7Vpm+0ZBnQSu3H2edg+jixrDsLqi5cjV8sEMHPfIEVpZaQu3BRrle1N8Fm9NGb0F
iymjE+GBmNYzZMxyNvZZ2qqUpjsQ33DHfipms2Ul9P+jxBPi5nP+VgYBoiFDSvUt6a3DiErKupgB
SsycVY79aNWXKIFnHPSW82KnRbNKdC/+g2TAyjEL86841h6dQam+55qnrStsriBUOere8dDGd6wG
Pr4TdEdWPuUQpGb777sEvN6xrwPl8H/HsV0qdgMyU7h1a/UTKsiw+36NAups/XRphGU5XtjvG+z4
g8YyEK9CqRjM1/Fa9Lpem9Y9d1gef8IzWR/sJy3xz+Uy43agveKhloGUFWfnpd7yv+WX4Vd4i7tQ
D6y/0hBDVSrcPy20ide91VXPbRHZOzW0mhNk2fycV0q208htfZl911qpJhmmZboD9nlLxSnfqTak
jz+4qj/b+FEUs2cd7NyfIPTRTBG4XKUUAu7Z3dXIai/44qVKdrtoQ/claB3A90t/mZr+LvNMd+0E
oDwsoHzXTfmtKdt9aVZJGF1EduDW/DRKEfoiu38Z7Qv1r3cubOMo1LudzPO3uWt6RyeFxnInt+nS
HqYRDQq59bPYfY8K0M05JiWHpdiYnwbMSHJI2/QNVugfAW3Yu2IYvjjDjHjDcjHHhE2+3Kqm+955
G5a+QTG+62WrY+Tx97TWjmDpmwFmizW7kiM6IPiWenN7GpPWfqiUFAr4aGW/I4dDglqZ956j/wKG
qz24poIEpAvpzIacaANmpXMYOLoFie3u6rHUH6RPLtYc3Ls2Z3KrKvne1KOi39v2k0S1H6EoEUMc
Nucft9ky2FoO5cXKfi66mgTp37CvpMVDJU/a8xVuJs0lIsPWuS0Qv4GnBQJ0uchp83rw9NOcQlof
76TvFpKXVMZWtzbS0PC9YPJsJbBCBJsS8eQhCeaDi3TTwjzqKkxDNy+y7ZD4NbLySby9uVWDHfEe
+nk+5mWunNAVgpAT49h3Z2qBCc2S1+9/MhycBsFwh35ZVqthgW/L5VP7060MOYVeHMdF9mkEtuMN
w6Yw/fjX4iPRK0BTLBc8JdYHFazUpDlgiJzvR03XXsy+/yMRjgMjCLH4txxEyjYvC53MZ97dO5qm
rDWdrb5iKQDTnDRfw3Erz5Db61c7WRyeYGgZg3aMM/4lpPk/oyJoBG9Ipb5HRYuUrERRl6vOYI7l
WdLtD5Z2xG0kRFCfR9+iqu4xhcZ2SKIhflYAWGF1oIW/3BwAjk11nT1qNB9REGm3fdJaP+uvapBE
vwwjQR5YN9yjOW/qiNM+9FtocU7cwddbmHdyiZQWYnaqeNtbHzk2GHpLtPQh0QsuUQLjPvW3fpE4
+7Hwv/6v2uZ5rwL19uEf3nTN5Q4h1+ByVUiPKjRjJCZeUEXdENQnA9l0xJ1SYwAmRH463DlLfhqY
OflpU7LU0hFKGjsqwbFjNOlsMKBF414y1smSvL5OcHQNSm2s68Coq1w/IyK4V/pOvdNqfQJSu6TL
EYgiR96BOkMrqUajsbbsO9hl7G/G6Y2FKD7MqEtuAxWBQq9K8Apr8/QePdjxfmw8chRGvw8H5O9F
M0QkQW59N62S1vLf4yREgm9x0ifB0jdxSCD7t4DFbjG359+eFQ/YGJZZq1NMRL9IiGHCIZsTLd60
ORRtacrAlTxW6ap6iX7dQs3Kz1ajFWS7buK4C+0rtk8uRhwrX7HarQ1E+CR9cicXFb+sZie3RqTx
9buFB3pe1CsZ0rww7RZJtf+wTal24VI5l0silXK5RYSO6dOi6Qbi84VFo8LzlcBPMXXjE3ObLncy
Re4+5l2ncAh4/zFONv4uRpYOToF8fuWjjCiWc1zwB/IRl67rqHNF3S4ffBgUzjGD+HT93F/H+WI1
ZOHxq3GMtjn1PQmAz7ejbTyVkZfvdTSDThJjhFmhn+VWC+3sGIzRzGZjcmqPf5Uwa1Z1r4fnIWpR
1/m4c9kHK1DpDv/qj2XGLe42N/b43FbDkkr8eMotTgnIOSLH8g+xinxGCmQRr1DTpot2seJ4O71R
nosPQYtPWhfoRRHOQXBc97JChnwjNv9m6HQYRJ3IfV+5OULQSQR42Wn4ZQwAXrfS6WJHsX1Xb4e6
Xq4bBZpBG/T5nRQqUSu09qGBN4k0h2JKLyQif1lz1r8EpR+/cCaUIbkolfbqDbN5kZY8K/KVF9XV
jG3Xx8qrXRXrGKT5D1jT8W6cLPw7wWNiRKHvIZtaq2g5dIbxDKY35jTKS0u9l75+OZIqICE2OCIP
20hOo/NyGs04jSYI9uJSvhx2y07rAM8SLfOmj0d7rOBYElgHfdTMB7nwB9irsu/5oCx9jlaZD3Mb
WA+eb25Nr0KD4CM2RWbj1Jrj6dYld0ZKCszpOyyfl1ggMiXGWVa/gYUHRBLEl75GB27aoMkzXuTS
xoF1zkut50SsRyuRg6dK3d8ZAJPJCGBL12datontcTpIMza917HLgsfIiZtvSnEMF3e62s06kHdO
Ff2w3YhcY4Y285RQzO2NHky717FTM1uH9ZbLVMd/DVFqHKUl/eXkrZPc5RS3TEIN0Lkn47BtLKvF
T0yHvRJqBbJmy3SZQM143EU6sosyw217ipZJaHH0T/uwOtQ5+mAr/J4xS18u17YBn9xSYJADqczT
jYxcb5M5LNhhV+bOqsI/CcaSHFKWvoignVnmOqsW2hKAAJbsq6i9BrpVbZoY8bRb383tQPRhJaRa
QmY74zPmjs8h2bNj7MJCFUlvcIlfwamkX4JiDs8ZJoZIOaLP/dGfOshs/Zd+VLbCc9gm9+UYoKrm
QNbtXH0rYrA3gdhGKqvSNj1fw02NdU8BAR/sb5Ey22cTvoE84JILUjlLCyfTAzept2sz53vDTDC2
otED24CKRWr+kj7R6elF5Kf2wfaak36260rfxOVkHrER+F0EXvkztMrrTfz3zcfQcoMXWPVTenQr
/2E5P0p/uLQLQjGt6/ZxaQmaMf9H62Msg5659vl3OlyBCkY+/qWgjo8P6aLsVcSo0U6x+SZYhsi1
8djM70RtMdaRXARa09ULg9xPAet/iCv+3S0xEi0BpPslehwG8qf/8wES2YzgE5wi/6tOZnauJhRE
1yzTO7UvceHQpukkd6YRMHqNwW0iVdbS3eSJeVcMCnQVwnUmkylJcVvFbu/9gZ8mStDtcnu69EGw
Q4w0e5v8tj5GqIFupJjWRjogwwoJ7Q6Pxi+6Wl6kPxwzBYxQEvIRoeZmGs658RHC5/Tf39f2SB1/
6U+Cvt4Yc9UeEUpW3v5IpxHyG1Pk3qMMH0NcZGPLXhorC4tzyAJqeS30r9KdT1BCEujP179XftHr
Hya313+W2x9y/afREO5fOwZ/kAT1KDNttarJV9kQDe1qHsz6bMSNq+0Mr/qqTLW6d8OoOaclpxMb
5Xz2+TtUUKwvuCOjdW54zgr0jHXApdv8MtUQ1HPHLtcy2kYQHLpyS0Lf9uo1glQIgJ8nBMbPmuWb
a99vrHVtqKgGfwzcmmkezM0KZ5X5zgm0Y4Cfsb0u8yk4/V+3LqL5oJmHuFiB85+Pc7eVLnvplzt5
hNxVOsKnaHQiDTSjyf3Of2miHQg65SyVRqlARkZvH9AS/2GaA0csGegNF9nJoDS2184iiR/NssXQ
FjRutUGhd5XHmzzDp2lGCsNchQg3P8Tz+Is/PTg0Y5o+VMvF4qv0oKk1egrWYjm/NJ3WAqtd4GOy
TQDzUahwqAFPsYErsOn//tdkygo2mBz0HhMA/CsZlcdUo7eW30C6SNkc0LNQz4anhyejsBcbC+2x
HwvNX7m+uekUP7xvpZnmc7oukzLdF5mvPpqIID4iIWWBZeTk1y/zZHKau/49cjrvXTK3LNufqTOU
RwmTi0v+YwuPRNvc+qinXn8LUDILZ8r7NjY1Wr2eke/jpWpTo5uQlj+kF8OVj17D1osfiYqur/R2
ZbTEznqvPGFlXq+aAoGXZhz0H2VfX1onAMtQINyPm2z2nz4ChQAK1f+Wd3q5iWNXeYjs3sPrrquP
Ya06Z0evwV3gPPBFnmQ27CjTPq2aCMQsSOpwKZkk2NTsTMVNXzjepIs1jPWnLeZ13s3Wz0Fhp+Bl
8fjQLKK7Udz/akcOirWto4hq2qD4jKh8SosO8aMIhaulIIjrCtJuS4Q0PyKkJZOGxFA3TR49Npii
XF8NpeJ/M9s5e+LrNzxFSXh9Negt3gh1pFo7OSiPpf3NzKr8KQIe+q8olKss3I9wX8jilN3Y8i4P
s+BZS/IGrRZa0mUsr3WKJ89d79ef+rMeBaxmwGxgWEwFpymwh81gd+MFfeHx4mVouOaRTcITxckt
LkNjiMGe89QFRnE9n9wOIJ8OJHFm4Zokh5HrbZYsZi2UtVcezvGrCe77Y+2St1Mh0G1FRtRMejLI
rLWLzqhZdwkiCeG8x0F13OaGZt0Ni1Z3PP7UxtF4jdzZONq9VgCAwk8utFlD3KQtKSBqzlNkAvBZ
/OTaxAIlMCgvhg2+wiBP9JToi5KPSwpQywL/SeVPvuqepigU+fMfRBfeI2MvfY9EWQj4qknWUTAn
OFS4rfqnmTc66YbLlfdwpTho3wa7yS94qcGMECbElf+gfQv9KMcFBYc8RPcugilQzR9x4VQPLmcJ
f1W6FesE+639FaKgdIEF3mrJ2121auNY2SP3CQrDs9OzsJfA4+NORfLiOTJT7ZDZw7yDUZa9kqw5
26XFmVOculA1IC9YFK8ZhOIzhA71mQ9Cce4L5zUQQjxmLNYaeYRmL6O2pc7Pf+RWLiRsKxBUibPu
m4TSRaJWr6RpYELWyjk2AVyskmHO17j2zFtPSYr73uuc9aD2i7AGtd6cRM4jbMfwXjPMaC17v6Sd
3wd0qh33A3vntVmbEaawi55sUaG+n/vaFyo15QoZaudPO5D0L9L2lwKDbt1HGRXIIPx/lJ3JctvK
tqZf5cQZF6LQNzfq1oA9JZGietsThC3b6PsugaevDwlvU9t1akfUBEauzARpkQQy1/ob81hoU7GP
WOttYGVOGy0fhltTFeVG3l7MpHrQA8N5kvGW/Q1JHwrOv+NgLE8oi9Xvrpnmb2XRK/mxdShSOWqb
nwBLI5w2y/mRictPogYHJssG/biyEI45AxTxbxWWtxLH9Sfca+4MXFjnMxHmivSKBq+8QVEiQ+Fq
O8zcKrWhJGvkXokRah4fRJnah8Zo4AUjPYeGDLWep9ovkfcahHZ2XNs+lQalUaWF/IsR497qiu4N
O4t+X6OBNH93mlfHANJaTPkF3MGw6se02MBtN4Gq29qbVr03k4pWnddYhywQI1U8mgaaSiSM3Ydi
FpGq/b5aaSICDD7PbiKEiSyoML9IuxEkFCgq3WHJsqpW/qu9kH65ff9qfxivG2p30LPBWIu2HBGE
jMFiAEnf9Drac05XBLvEqe3diOHmqxFrlCF4Eh9lLzmGBOX23DrJXic2D0aflI/Z4NgIbR/kIEhX
zkWrqnvZMuxoBFMdUvWbr5/1NTnWFO3dHF5EZzkdtg1e9qS+A1Dtn/r5YObIW+roVO1ls6/dCWR2
8UW25BS3id4cUw1wUWM8EKZ+HyOzuIkKzzjg/kUVdK7DVUYBfSIJq7Ws18mYrMMNng1kAY34a1xR
Qm03p0AXW0Y5VvbmCcDbeawM5akP5rYa2fzzN1+DnH+pcjFizAqeAY/heGnaEZ5QVA4EiPzcP1tl
8ypLEFQo/bOrlK+yXOGGnif7ZLXCmkc6jJToo/8wb76KHOkXEFct6mO7SM32cvkoF42+gmK9Y4fx
nVxmhn4Y7L1ciI3sZVWaXibjbdCxFJ6FlOWhRNb65GvD/prws9Hjk6El34cXhIeVeb/3aw8Fm6RI
D6levPkzMy0NzeHQtyIGBQlvzQqBkDehVpP5pAlBdms2Uf+cm1F/sbCUqKLPLH78H+7wIwG68T1T
cFsKJ6t8wg7P2EXg2G/ZAKH0Flizc0XavPp2+e7F47RxA7tZIwteAF/FvTXWNXvvSNEZ8ON/a8v+
dO7vUp2fcAVd5C/661T3xUoS8qqwax7xUOHuU44nGaqVAnnFWH+SBD55CObKK2lIdGFnnt9y+P+c
VIYUG4Vk46rhvVdMvJ0sdrZx07lHV+od6J3bbn4xdHtA3Dsn9tjdFW0FcGVUXiw41DL/a7u2eURV
Z9w0I2sWzBii6bUOQQemJIY2Uv5EytMtwnv9uKFGi9uybVh7mPRPtlk4p2gW6JJn8KacU1tx8w/L
dtz+0SGHDNRZ8G9yNrKVZ7jUpQKRkHQ07W2IPNtWEiikv7Bn7hAcaUD4wLfQSu3QUC680TBMG1dX
iJjI/aMXlNGNBH1NsleeSigZaQDA/eJvvcsV5h45T15qcGJ1a2L7ymrf4SGlKmD5narP9Dujfxc8
3BGRJ/PJyoLFvCFP50RpqxVIAbLJaABtaqsmgB6e9aO+Wb5Msi08Q98UALjV/bV/+TINSX9eBC8y
4cE90RDyCPpWuY0nTd11iRk8qniPwsU1ms+D4T7GUjWav19SWOpP3+k/q0gTf0rDHH53HQUPKfZ5
ezE4w0FY+vskuqdWIqkau8FchObyO7Ri3brt9OEpKpX11OqLjsCCBxX8vVZ8ltxb5T7LVeLojHPt
suFaYmmCZQurnRqBcQPwZdA8D0Kob92G+6fxRrFOxzMj74CUeMYbJrjqLjIaYyd7axebLTO0gI1Y
HRhts0RTofMilONM7AZmu2lTG8Nbu8U5Vn76MtbXcbwybGDysmmozq8hsikP8ip7oMTDQZvURN3X
of1l8kTxC/XK/0Qj/5WsqyQTmypFyAqN6jbYSxK4PFx7rjF5NkiKuDzVOgwSEDuGxhRpN/rgHOMQ
LpbjGj90Rb1LKjv4nidAYGBwgjRLvvWpon+xqxyNgT5PPtcBVPipBTWmNUCNYIzFr4GPlJ8gsf08
lLq3trsUqqbOciNN2VFNIbfFrBRnzbOyMwUwyq91YH5Ne3efZjOaDyJ+1NXq195jXa5njf0IcEns
Kt7wbTFyj7drSsLS8qxVuuSo6OIg9chkSB6y2T3oaoq2jJ3NhOS4wTSyY58mB6lpJkOVMr6Gg9tD
nen6pxGqbJdgO+3N1o4QnpKtH/qgBOYmjPL4Pg37G58yAsJboKYpJSvkTjO7f0LPrz762lxUnq9U
kgVhn2jMLh9AXrXfQNcr5DWoHL1axWDwdqabf77CXuXZh3EJ36sW8Y3plYyJMe/wvNABRKqED3JL
l/TI5cFX4+sw7whlTEe4Unen8EGG+KIiMZjx6JOdI4LqdxBsX5FUzZ8jJ59IO8Gb7yOeV66Om+3I
mkXyoXKcWdZgJKqj4anZcwT+dS8mI9so6qDs9Mou1oUSeAW8r0i7Q2J3509BcLPE/LR+yvvBuHdW
pWEWCP9kFhYaNuXAeQ1nG9rPvCoG0I3GdBks64cMUy3zuEs7+tHIi/C5r6r9HzbEVqTBtAkmOLxz
3VoekMPpzyJMsMW1foVkPCsDfdfVRrrmw++BqM0WNQ45ozspA7a4a7lqjcMMaba1VAkLrIi7uJ3n
qw5xB+rnMOvLoj51kxNcuAuGl3o+mEXkrU0LcIHskDHZG4GtV2d0xzxeXsIOVG4QBjj+P66RFOo3
UXjaUU6UnYY+vCDJZxy0HiZO4eLgJ+syyyGzkMWYJTTkIbEbB2CJc7yG5Nm19iObg6X/rP1HKMP5
YdnhaWEy7fNAuKsFYa6JMbrk5sbGaKzZohGDAOQ8unea/S/LToMNDLjr3HoamsB+isJPbeMPjzKS
5oMAXdEMB9kXlGN+o5QuifAAhOWyhwL7PO2ukI88Gvn6X9sS6vEBHNI2+StFp2B/HaIL7JaxvkmP
0hAPHUgLKPoTYrbo1QRFgCVfqN7Jvtx3xGYsp2YveyMX1fooHJHbBTj+rFhqdR4jbZlaj1q9ypoZ
Cy0Cc42ORE7xZvZksclpHDM3+RGii9FsSeUAyI+V0/I3xDhzm05om9aFZlN/BqiTgnm8lEFZn2NY
61c4j4yr/E/goDHWQxXkw1gyIR/G+rM57nXsWIqfQLyBHyMxZRRnuNhir4xKwfKQlK7mZ+9NIKpL
bcbdIzjKexmO6vjXKIl70Kfy4yhDv5fhkCqFj+jdJqwaA1kf4d3oPh6kLG8N8BNlsybjXX4JGvMu
SzDua/thY+hK/B4W7sSPIwqfs6Rzt3gRFut6RF0SNdv20Ua18Rh2XjNbTTSP8iB4uLLq6NU9nBG8
VmMXYiTK15d4RrN3tm0u9TY7ZiMem9N0kEU3WT+TNbgO4KpAv+sankw/wB+5f5ODrvEictKthnnV
5trRY7X9V1GzanwIcWXhbnxQFWsUkDBAHPBYWM60aDzjEPuYWsjlXuOyU2cfcuvzNQ/N2YFBxuQh
duGMdo7+k71td587IBVLG1YXeaY3ofbTLemZZI0HR/lWCXRBbSXCbMNuijcYcu7KSc3sTvYGk7nz
tDF+6FI0Oa1NWvjJVqZopiH8boWVf5T8D8kpmWBf7izHs9bLN9INFPsEb2OZIIekAudlBdlizI4x
k8pt3znJs0gp3NMQaOg3xZN7GuczEg/ux97YfCXfFKwxqTc/oUSykX43PmvVTVAL905olX7v+mTu
Jd1cKBgD1lryMri4YfhNa+0CINpru2+dIzg6cx0ojb/3Ax6QPBbauwErZflslc/MKJpeUKLLT7Jl
zP7LmoBXKJ+vxuzOzDuQffLgYngFPEu6mgwJ6ffaCvd93hkP7XywXS/HIFu1j8HEE3TdZOZdA9z3
tDQ95UgZ0L/IsVbBw8O3hp2cXgDtfJjKMLi1NPHt1/Bo9rMmbbnWupbtATmpcavVyEb743z1VPHV
tXwHcrZd9W+joWNAMZcoMxJka6ctg+21OilrktfmdYjrJCQ+ZQ9QGyoBst7pao22GadKn5NsvVG9
henwwBqBjHQ93mCiXf6ctPZrWwo0kCrTR5Y/MREBK2esAn6ckV1llF8hlOS5UT5C8a3WZeeAkvKK
O20aapwGSfPaLKqs/TQ6f1a0x6GINknATVD+pq4HuCvPbBOrGxmSv1Qn4K9p+N9lhAIPIoZBjamf
PnnFSgZrR9kMno8YliFgXeWT7x36tD4Zsw4icq5Vv1pOl24DU8qe7wOqIPNwGORU6WIUs4PSCe+N
KaxXilLqewMBx/sBnT5zNY0oWsWGgnvcHFwGzmcG1d8bRc8fPgyWp42F0OOUtKfrWMdVrEPjOi8S
0iQhTHEWuOuBmvM6l5AnBL7iW9ktDwusSSKcrnM+wKKuw5egvKYcnjXId/Mf+4qD8Hdb7uMjsr4o
+Irv6rzLj9G4RKSJXMNZYB8iO5ZxyV/j3GqKDoYqvg+/5YFbviwnjcL5SYmM7yaQxr3sjKW2sDwd
Iz29a1t1dR37x3wnxPLKKnPcwn5feIzDo4bO3l3j9Mo9DibyHnXlp3VhJVal5ZeHa0fD6mJfgltY
yVjneNN9lZzkd72ATYKd1/joU6G1boxaoal1jzXuzcXeDnPt7t//+p//+3+9i/8KfhSXIuWBn/8r
77JLgXh989//tq1//6tcwsfv//1vS/dctjOOpeuoabmmqav0v399RCGH0dr/ABQtiijI0xuw3dnW
ihIodC4/8jk3KjPoMnNuwNAlXa0/CZxeGj0VzzpP7yOuYe4Wm/XpqzxQrnS3pCi0Y5zX47Nn1cjr
zJRWTUtR+C/Hs+aDD68HgTSuGatfUT99FKLTD3oy2fDZBmgNN+jnmTcI2t2WDnk97MtnVwF8wldY
0/s7O1cVHau/PLhDHXJHSZsyEu64S4YuED52ARUMcC2PerASczNKkVtScYpwCitek4qIcazgkIzo
owMrS/fAHZIlFo3RyVb4/ssRRTXZZ4Hz8XUSCNLsIC+UpjjP//On4ep//zQMVfWQZidbY7mWofF5
/P3TSBODtAu4i5s0AeczWkF9Sd26pmCoNRvcdsutjMkD/hHaqWziJYSOHKytDvi1bjbxhoor+i5p
NdzDp+mXA4YcOVjRgucuwGrEXdJwAKXcafsxGppo2zbVd3R7N79kPkq3cc9KK4J1qJJdRhQLeuO1
TaGBCtYUNPf1fCY79Ir8gIy5uQMQoWvx1pPBZXZptTqKAfvUMnyoyGwYly1mjmLGVPzacCotz/pU
M35tOJELjEEd1TdyqJw0mg2bzrAzbuQjEE5Fc7xecolxybT27ItsyUt2hYh3someX3yPYtGyZ5XX
lZcEK20sLyMv6emKj8Ybm16dH9Dhnz9qQzX++Kw1z3H4yZEmNiyQ4+ofvzxFcQ3MxvLwEJWqdiNS
l7x9gzuEnqIBjIOBu2nDETyPX5Cuk+2xS224MU/6GFvnziwxzGvwz10jaVVvl7YXKc2dh7CbE3V/
jakbPgURo5dr5KVzDkF/H2otG8ikJ97z6CVfsMmb3o0pe8ZEyXsZESnbGUrXH6cqsB+413MPczv1
PWhbuAFh89kPqRROZCRvsdLxEX5oMO6chukdubl2GKN327e9dVZ3+Vn3BU7jfN+h2Fg1lEJIfiav
lgSNvfKsQblMSZ4iSo+0h+mlT0ijBjcGZLh7eVBr0g1hnjSIk04uHFroWzIme4UedbuuM4J13fft
bHvIvLAgG4Gv3WmJ5WJmXva6fgwG0W+SIYl4+qdoXPt6Sx6Krz78dNRw5EEnp9DYbGtla3IGcbIt
cXsVvLaQzsNfmbv3chHhUmZuWERsrxexCjQwgCDEy4XTqqqO5MAy3ARjjeQgTgfc3jXKSLFWnrMU
X6Ih0UtsT6ryXM6xFjY6jznX/hG2UXxYRsses43ffKcDFiLnzjPkNNmEkXuvDAD5ZGi5iDzVCueo
9a0BUcXgwjImr+LpxmthR3urj+PbfgKwIH4fdLtA0gBFebDElNH/6JDNMGhh0VTAimVTzriOM23F
OGbo1v4RvzY7lM4cDzez/zR9sEdYYxkASDnB6fRpE4ZI1l5pXmrtbFwlzG4D5GgplEuC2Ewbmzv8
ueMaWkhl1ilz2UKqX5QiE1+7qLJWTVOKe81MzVNduf1adkzZdEacPn9xrKk6xm2aoCdXZl8RzpT9
GMR3K600DiqiI2eSkO3ZEQ4HwO9bE1T+2pqbLoAIExF6StoqwImdFYAs38g5apXfG3hlH03X1bWV
HG5F7MhBOc2Xk4Glz69q+2ja7WUZJK+BF0G+g83pruToHv72gY0x2X8yuvFT2R8cHeO9stPvGnLM
KPm75kNiICCkRUsjJmt/Mrr0KLu6eZDd8+Oj0JfhfkZTxkz2X5QWYSPLpuwwZ0VnvDRSUtuMkzGd
7Acu9kO+XE9etNQClmkzZGd+dTl2iEGqBe1DbUwWSGRjOpUBwlM2EJCRrGWo6Kg5dFDt8JudsLCN
K+O+91XjXp5VmTmtbN0d9xGydDZQELo9tdg1o2PeLTFHidu7lAW87FxiQ0OBAtItsCH5ArKrsYQO
iRj3B9n88CopyRGR1DdifmEZz6YB3mg/+7J5AHbmeFmM5AP78PsSA955+udHhO56fzwidNV1Pfza
HMvj1LTm5cKHxRn3e90hiWXsMf6YEV+praU70Zhd+ck/xqIabpDh8i+mghhpO1TZu6mq+wpro0+1
yaOkKqaPI0j1iE9lholZXmse9wMK6FUv0GB3G7jAMytvCttuLXul6LTsnTqYwlauGh8Gew6Kvvy0
Lu6ktLsmGiKeRC4U8GQs53usi35MJfSHeD4IA0BUjFf3QcbCqH6Nhlq/Fa79LYHOeYOksf6wHFRl
jwN7fJYtOVyeyetoSUsHIxDcsS+scstbbdZ6N7ywq1dTjFZ0pWjzMxHV92ZUCS6ncztIYdD8xx5U
Gr1J/zhgHi+vPM2Xl5NkU57JmGx2rD23vh9gWfP7FVDK4Dn74cX+X9ey9OGBEoK6v15veXfzhI9v
/vr/KMK8ObSGdnt9W8uU6xD5vtIsPuoZEL/Ys/0T2yRjJTQn++ziRbeGbTPcgkh0XkcPJDkLe9Rl
RrHTZmqKVFn6oL20qC5xh0MheN7iXQ/I+hnr0XIr9vwQWWTH9RLCQ51i90eP1Tf4b3aBs+7g91/s
3nhH1cI/jnqJ6xskmBqjLF1dO8rsAjeZKfmorF0h+9cXrfuJnEh5GGNV7FCsQrir/5F0irOE3SHJ
N3Zl+/tMG4x+NWUJTr6hULy7aKiKXT+TP2QznmPybBlpl6V/12rUCzu7Nm/lk6VxKsTlQ22/PGck
39jqdGDkka7/8EdV/OqZHzRyTGQZzbruLCT7WHftjdbBb9WI0zfbdfbdWJhfbc9x19geBiesdINL
FZMVLnEh/erDMh1Qv3lqLYElAlZ5WxnnVxp0Q/3VwgRrG1a5dUwNM3lOlAy/xCnYTjXlIbbBMzE9
wSpPDboGjAZSaUvQ5Zd126N5I2M4q5vn1vDZOo2R6q24FTawMwnK7ir2wJh4wPJX5vKPiLpkX9aK
f+saTXyTVAW5iV6tqfTl9Q6IafLADb/cgPtoXoouM7CH0JMvdla9glnC7EOkG2z+xK0I8UftFEU7
27lOvVwULOU8VT8vsYwt6Soa+mPM3f+27apfHfV8ZuaYyENu5Nsnx8mgnEcl6T2IcB2pujA4x/Gd
dKgNUBJXfSs86zFcNzCzyk42gTFCUaqLaD9xvz5L59qQJ/XRj4NeeVoS85pntkB6mosES4pEqTdJ
nDe3BlOe57hELsl43BSXf77Va643b+0+bMRJg2m26gDq0yw2A5b9x9ZPHYqUTXqv70RHodgH7nfU
2iagIgSiyKZo/RUhq03Tx+kP24p/JGbbvcRmCCu7yhDkK1Lt5IKW3yjuOHya0vzME/H7NLEcQU+w
3YyUc97w5Yi2qKtmB9k0HfZRIcUN8p70GqG5yXH+eyq1QXs0QdTLcNiY1Z052CYydnyqpcimYzN+
CbTOftFc0V+6yECsWy3fMF71j8aATEQ8Z3xDpcRtKVWTg+wt++hNV546BOOepAuipty3YggfZaSt
SlSLBd9sBOTygjLK0qmKKjuEARhvT08TwKR/HUQp3ip+2Hs3QdUgKN146TTQbuO387stu+U0XEcQ
rjUCZ1tZhbUyNW86515jrhs3LF6GMcvW2WS5r+QUdLST0wkTEnAhJZY7X5R2eFcBEn4rMvWpw0z1
OzeO21D1o5+g13a6KmL0EBzAcKzL4lUMIE+o2WurpvUKv47hzUWCDkpqBye/UB4RtDrKMJYKIeBl
5VW1mru+74dib9kTKgd+ph3nWD71JEJ1BKBWVlIk7Hb2Sqn57+iXk39Np/gBYpl3iFFwPqguqSK3
MlR0LTqkwTXkwLP/a6grsnhlayY493k87IQ/xjshdHl5aR0y0UEP21+X/ttQ1Iys56Bz36OpVu/C
rBu3KgC3FyU3fhZeZf+whlccL/LvRUfGLk7V9AnKVL8qp+hFhAbZL0f3jiwFk+fCQpUxmgzgZmaa
Pvd40ZxBjN+rJiZc2IWGh0YJyksJnG6tg7zbN6KDFKEMd3Pq6la2HC0crVVZ9nd21hp7apuf01RR
XwGnfrVw5v5hY/Xl1qH5ntcFG+26i57MuHJ3nZo5N2GBG5hlA03K50nYXn115klAC1elGH5NGoLe
3qQtesISpJAgi4kMfH5aWrDqjl444bU6Ax/+PkJPMLaKlOoyGorG4rQ/LeC7380Fmxe2JUwVcL4q
wt7gz0td6c9FpJUPJsUobd8pfQYfqHL4baj2vY907G3vZHcylBp9TQkibcYtGBFvHXWKTZaDgxyc
O3xD0yxFJHNIG2c1KHVwo3cwqCF8P8gN7uAWN6oVUDyZQ4oCQTzk5nPd/JoBOm6NS0n4OkkbPXNb
B52xkTG1TTeJMJBwb7qTavrWvT4f5Fmltza/vcZYk6fSDkKDISHvBFEbsIkWDg7QZR0+uXpYPRgR
6pjzvUIeUjvVNp5HhlVOCNyqfPARr7mOkNfIisLa9hlsNk97dtGuu6mEjeWNbLZtdt+L5r7hK9qt
vXDbVVbyLPtMO3np0JY5y5ZTI52PE9ix9bXq0sWlv1WDStvkQ4syLjpDPCjItB+Xdpt/tqbEvYym
EoPrMafbuLc+L33XubI3xSjg8TpfxgBojffo+6xUSDzjyJp4KHjLMTzjxzaJqn2LidvNNBmzCw+1
6Ryr0repsl7lFxQl9bX6e1JmqNWjn4K+RxPsvtKz7GyXCurcvvkoD5kbF5tJyVmeW1191ro0eQ1d
tmRYEDw1ogpfwV53Y/KahYr6NGjtmg1i8poHY/swYX4nJ6jgBO5tnhMQ+BAYRkQLr/sSScEJkSPZ
LMk139Zl8l22xDxisIoMFZIquI0t6mZ4Ke9aF5SpQDX+gaxjvMZQ0Xm34qO8d4kc1XWjtvrHfNKV
vRxqd3a4DC2K0n33pkPXwqA3feepmaUKYe2HUOPdbi9ZWjnQI0D4WreIzsveazNDO+nj4Hku+lKn
lL36bd2zYc+om3w2DD9ZcwvG8y0q6yf2zBcZVzQxbGs3h44NVvczxq3opcZbtSiQ5ERtal2NYf1V
FMoBY279Z4UtIG4Q1tcmqZRVLirnUXj1uLNErN86M1CsE/j/RUF6iHwrPcjtlun6/YZqTXaQmzEI
RsNG1OOv3pRa9CanJACrXE82Y45vI+xa40XkWXJQRP+x6c3NWnX1l8Jqf/Vem3Juia/MU1HycBxC
l1VPRsXEDmEIYkzxOeqrfVAN43fw6T9GP3WefS+0d1FRUDioa7AtHRXODLGEb/HwQ47UU2Qlp4J6
QY4y0d5rWP3XZlndkLTDUryL2nU5N2UsAI+7nP1zrKQsPgVsWVll2Pivg8BV0YsN9tN86lp2tR5y
gbV8I0IKqGl0kmfykAHb2Tpjq2/UYZaB0FG0UPPi01BhkohXaL9tS6345IA1WcUVJeAsq6NXw0Bj
eB4WoIt2kza9u+7H5DM7l1Z5GqpS21loy7N9scSXNqLaoIAJOuulWqD4Q4cU+lbBQaJVp/zqgAJQ
raTYt+y4zpAdnkVOZzKzh5AE/CME0iOLM/csWz5co4Mf9PFaNuVBadpXlo6vI7f5VR1mP6UkMjdI
8yy5hfIwuCGg8i46XuNNlFwKBwSFqpjKVlEd/RmlqmKVqjZpx82oFf4Py/KzVdSb7rOq9GJrRDsz
K+yL13smUkih8gk/nketG5yfnvheYa323bbddFXzt3pRhIPDmUsOuDAscdSxsYNu2N1YWZ6doiB0
WZNm0ye4cXcL2n4oQZcVyRsOVdVai+wbIywRkSjK/H3qi0M7gsrhCXYqzQGUi5kMl7FM/S+9pqkr
HzvdlwIH5M3IeuSSCRgOequ/Nej5XOSh7is8IdKqXl9j8mzCUGHKgDNf48LqtG0OXHVT/Z4ve83o
FoeZ4R6T69hbwZ7wZh75itW+vtaUEkUiz0u/Zepg3KIFOj36EbRwxSTjZtjTowypAuVvSw/6nWzK
jirSVx1efhdtHlbHjX2wTJImjRH2yAVzH8o6IIdlrF5U9me3ng/cMgay9i18Dq28/xaJyNoohuvc
hqIqL4OJmuwAheubOtgn4dvqTZ021c6MfTxqpLbocgq/LT7UI1JZf5iySHuWq2Lp0i1lTBcZUiMN
kkOg5LcdMpDbHCjeSQkrZz2maDFMSTmXin63QZ8CG3LA/FdAPFaZR42iK+z4DW1l7ElT7zH3RvWp
wd6BZ1/8hlpmcHJ6LIxk00k06rVN2mzzMU/e8BWnCA+dF3csBuuG8QXDzP5edjoWNXKhsLqJw4cc
htdKxQj1JW9UAQ9YKS4Ji7P9KHT8W3MtvUGMQz2kfYnzRWxbW00d28dsClXcGTPx1qsgVdWxKd8V
Mz/EwiEhnaaUiMphllrM7vVRK7/aWSpWIozMl6hRis1Q9M5lsjyYA8Og3k0TKrxD4IZHPrnuFBcs
4qHC2w9xaDtrYXjHqqsa5NHD5i7IVIol89n14PhOtUOzsVo1Xo+7HAZvLdWdON/07LfUfc96d2mX
nVoAYZwHyWCVFvmmnoPsGNq7pk6fA7Xkb+OrzqMaevZjj7hZlA1sZCj3P06O0d8mVvJTtuShbWoL
lhbARzk+zqP27BvpMl5RCudxwFgVmp2I9pC20aJwS3HTxNW4USu1uMlVs/9kNYdk5oQ1ll4cPdHm
214yx4roKxKU+YMTZ8W6Fda48/FjWrF3KD5rgvVeZ8MMFLAuP0U4V83hCSF8/GLRKVuaavsz6P3+
0k+KwV2p/k6Oq/xsdxnVzSbuj0HbFJ97awsoW/2UGzXy1bCQNjJc+222MntHo26vjg9FMnxKOhX3
cOEOdy4C2dsp7LVDxlb8k+/jhUMR/oWfF4adCTlgu5qsT4PjZhvdQYIXgQX704hogxsUn6peLW5d
iGwIlBFufJhLnQljJUqgF4lcSbc+Jhuvgof9a4m+2IM9VbiQEyK1Ht/p7K1WsulOfnzIwyJYJkRN
hPI7j/6D7JXjbKpDe3JWLRjt6VMUhuI2Fjrfr/mQVPkqD7riQtnLebA7TCND9NWvA8oaVJJTwh68
xnxymLvR7bNNmlDFWmtwjxDyBIUoryIHwm7/WaD8eCNbMh6a9SbX8WtrTTPdGKE95Bs/KAZ4bzZS
93CZte2YpsPKtHWRYz3l93daTtZhh4ryQbMmgTsVsUnzR2U5lXP8GKKU7JFXk2cDoNM4YwcTuaK7
BBn05FEJhy+GlZGErvLwHAyaf8k1E+fgucOJ+JI5mgKpown7B7JKPw0kub64WdmtdV9JTrVbKg91
pH9bLjRL6KrZEy6daehO5z6H2ODEeB1kk6A2BOJOX8nTuGxfZ4Dw8UMsUDLrRncD1GKYi16NsDd4
QIcby9HNjZwWGL2782q4jVICVcPYTWuy8F7qp/4OqZYT3FtN2TzIuEr2VI6SoclqNMrrEJ0QvylY
jjfaSm8m+BBuWj7VqpXeGjqCza6jxQCbrOJVUyzUH+Vgh2QyLP527YRdUiI1qyNVmfUX2ZuVToBG
YpVsQ6MtnrIwTh9N83EZCl7+WzQOb2gTlssrZ0bdnc0IG4r5heUV6qL89WaWC2pRtrwZ2ZSHIq4/
vKE6DZoDhAyMvOeXlFf6+5vqnO4uaIPTFHrJBSn69BKrJosH0llgv6Ex/Y53jUYhOvPL3bXDpZh+
jgqKf/MwGU9TNYYv7854Em6Jla5j1QAHmU0MTdA52Yms92MBWwngRM2yk3xQdJC9MM38e6xnoau3
t0U+1DfUcbGswot0a6EtZh6zqhbbMA7JAINl3fhFGO2kFpo8CKpnmwo7jA+x1NPwD8AvdFeENpBC
TDRqU9S71qibV7vVnyoniL6bkQbON8rJruDmkbHcufHcOLoAlmZdPY8Y+A+VhfquNWSkLb3t7j2d
JAfl3GgX2bryWsTGpY4HhOkt980iK/nSY/2zs7O63umRcamQSoYEW+KfjR/PpzyyLqjQ+j9qo94p
eSu+Djb8OZ0lxYOWVv5+TLPxKCfFPqbbqT5Nn1ImSbfivi13sLfGD5MyI/L3wzwpR1PrfohUqOPz
pN+v5IyoBmza0Uw/IwGlbXUlQYtP57deQZ/BzSLJ3ocAec9/HDEyAkmy/3wN+OHpOxK+yzXgn28m
O0hPfvVZpEp2kQcdlvelgii8KaApbzMtcV2eGV14z7B46ljvy3FZmHlrB4GpJKZy2wl3Y/4fys5r
uXEjWtdPhCrkcAswU6REpZHmBjUezyA2cn76/aElW7bPqV21b1DoAEiiQHSvtf5QdvmrkovELxRN
+5XmJ1GYxm9Lc791Vhl+sxYVvRcTpLIGSO+gKfVwlFc7f1/trVeraq7/fbXnQqebSXvw+sN3ubcd
X/JmiyoBu70Y+YMWWctVDsg0djWpPLO4mkgondKn1jZ2KMF2kgKnP7YJipqZvoutNjuoWpe9u+6L
DFmaiQ1MWaw0kdnJ3u1/dv9rtoxj5Ox01Gx/bOv3Puos88j7tLjr1oNZrkKlnsOetC1XmrdHwBTx
+mB/l+WPWtoae6of1r5eI9RFK386Km/wwRz0F0Ql/9HSaWXwAcGQEemuM2UrbvrpZ6E8eYQi4Ea0
6sVDdWghhvgWRZmOmdtcfjT7Mc+2FAumgxxFR4p6+QjyCM3mJ70v9oPu2d8SQ5tPiLFR885T8paT
rQXj+vtKAr/k7suD2iXdodMMZPy0Vfy9MmwqdGv7i+mvV0WLRg+7VyvqU9KHuUWCy0shupco7Vvm
k+yy57n0m1JUZ8AG1pMqBgwH/n0B7MfNKJ3qrbhBMq/NNnWJ7LsZq8tdFMYDTG7kSuVz3Ymn0cit
H4Bnl02HPS5aQu1w5QFgxYjFOw5fK3wbQh5pC2iDhjftZMpSR2fhhguTn84VK+bXqKvqydaG/LXX
KP8QSfXTvu+M6q3ux2dgbc1tEqpyc53wYTKr6g3MMUUwRbG2cpZOeOQPsO6urZnBE0RL4jzOxkYO
2oWlHFXHBe203jHLFQoAFHrOctS5edzsVGvrdLKEp4oa6cehZvNU+F9trbQ/RxqY4z48T7El+HdO
X9cVbeySEZqueoHgKMrK9hGF8OZxIAK6eeIxRPfnUfbksIkOhVOmgWzKgSWOEAYoEv0g++ShKHeQ
8TGmyeCfC7efg1HUZRQsqJweMUSpfFDlyU0eRhexlrGo71M3qiKyRO14r+tsvmQTNepyB/SvDFSz
tTZGYqFVoifm5KeV113koS6L/rKsRUiwWn/KrrBauss/5jlhmpzLGqD1OldOycnlHFPI0WmpuSci
xQWV6Cx0T/Lg/n323xE5PbbnPEBlFOGsdaLsk2cfs+ekN/YR6r5GVCZnKHHJWZ79/5r/pz4vHZCm
cKx083U/GOJQTSEWKGIeL/JASmK8lCvEvAJTyXvW3X4Nen9Pk32zis1oDphFzpdXwq5BflqeqmOd
3gmEAeVceeloRX/j66mpG9vJaDSAwqZ6FxlLuAGqgnF2Au3LbhO1951kQMRP0TXO5QTyg9HHBLOm
NP0paFWE3YXARjwmqpLdzPYxQkU8Q8pPFcdQtVVfN1E1T1n3K0wA98ncGlu3d+I3xKqpVTceytgk
Ur9hYtvyxXxrIi29K/U1WRlXydtQgg1UAWgcZTPsp7tcQWOiBxJ6GzPtyRKdeG1NkH8TENGCuozd
ALSSTQsLXNsPe+UNNU7tKPuc0R3v4Yox2aiOCmWOs2zJfghn4mrgAyptL5Okjs/LhFi2bPaN624q
1bUObFQNSpDqswck+aHE46B01I025+61H0qkNDE+ChGYaB8bHEtID0Gt2SSIv+qrQu4/SFHCNtTz
LWuGb/2gWLBIx+hxUUOoAB2weDd6LJI8esTeM0YCXPwpx8d1Ut1n+W5wYVXLGXIgTq+edqtS54WM
ZfXg6mP0Wk5PkrOiY7V7bdUyJ7tLQXNWu/IwY4uzlU1vTUSAg7A+CC7rLRxbhVsA8WeL92K5MXtT
e1Oy6WP3hN4DsMp5+DG1Rh1YyVLewilSKLN30zHRjeQ++/sivKw/LirBZsiLDNI6BTuvdQGQK4ZA
3VD3YnGTLSMHg9NBUqMeyppiudBrVTMHWbheIPuKJvnHBTPY4g73w+zSm+Kli9KfYpUfbLJwCGyQ
kZfI7K0bqaw/q1qfvyN9jY2ogvrG0JrqrY+NX3K+3mlNEBmUtxacNm+1i/m5HIhVTDyrqZ0uWlJV
q4laDD8mNC9x4Xo7TdqLrYdiihAp7qkzrs5iX/2y2VrlOCCSUXQbvMgw3P73nASELtpQI6xuW7go
+XI/gUPl8ZMqNrnaH/PSvaqTKd760V7zRuyUaw1Fc3cY1aNIFHGNnJggT0vDF9FDnXQXt/3VqWyQ
TfP3v692GjP+uDq2zX9ePXRR4xN1zBuZhMFmqLwmuFdcYdXpgYJZ5GboB4jlMh1Td7G9Bcjzs0OH
MJjr0LlHPgeatoDuzYaJkroRs07rbfXsTdZ1xlwPVBfp2KW5y2NPe2/WC5duoRDoOJ8Xxv08PHgp
YevkeuW5xEc6aCSbPZ5jfhOkdkZS0MePvZ9kU6x9/dr3sT/kE/5oykH8hr1jZKbj1i62wJGdB9tu
gFWkeH9+tXp3A6zcfcgm0d7QdGtv9MxG/60dk+oeKG56T2whfCNq5jdScyia2COB3trsQ0wHybw/
yWlhSdWwNE2EiHETCSIEMSVEzRJ8trExj3eyDGL8uylH8Uca76asiLa60bMCCPN1VqvshXovO0vQ
4oesSOPnqjB+SgtxMS2vRq1/TtAVG/JeYmwVK2pvNbWsh7l7shsU2b96hvjpQ85DjtOSQ63Wh3tj
nBXfTRym2ySGkiEuDvn6SVjq8NlXJVVxkM3w73myT09Uslf1FSFu9zHp89NYUfyWLUxylEMzJSyB
HXLrgTW670soxJ0c1Z22QiZLJ51rDzOcGXbOgzprR9mUG2nZjB1Gv5pytLB3H5gXw9AfrFgHx8+P
OTsNyOYVyy+75FnsNcpZRN2BTG23yrPUvKrT+FCxyBwSO5yePa383scxkoq5+1503vIsJ6hjnKAg
AwuEMO9jQq6F77U7fk6Qd4hHPfNXF8K7/3fWpNTxgajz8zYOP8dAnfXn37f5miB/kVY033VDVE9E
VvauaRWrIVe7hGe8GYjMdAu8hs326yw7s0nfVYVVH//TLwdl38dlsh26+n4pUEjd90LTbpoAXA7R
WvGNqXXeKw9ql9BxlvUGjMDYWr6NpOT/d4CQrnruf6g6puN5mgNDx7Agiai27v4bDQpuq7BtrbKO
rHXLIcacYQk8TRSnluhj/jjN+TdQM1l7SZwOxwpWjab30c7E3GGrTbX33MbhWhtZQAiotklyj764
K8q7dqoKn4qU9yxwRyRjaJ16B0uMQPhgu9xnOTNZkrOjYWyqrxPbzi1Q2oC2KQcR17OoTLnmQTap
nShbklLKVk5OJqxd3Mh9d9D0DaA12M+WPRO6dGTZZdOwKHvBedrVQ0OJcZ2h8ct2ZZxjg00rKbJX
PKLKq2xhjx4HiW6mp76f4SSSKj+ZkTcdJxJbmxg53UM/glLy0rLe8BGhpdGhSSQa1u1ySb2PUT3y
bFh/fXWUk5fKCDQX07USvbJj3y3dy4Do+sZOKkHBmaanYo3N75VD4hXdC/iMaBePPcLU66ie9+Gu
FGNN3ENTMZRwP0XZtEk1NYGRh2YmWb/04qwH9srpZbFV7zR7/Ua2kEn77JfTvvoIDoH5ZYQTrlP+
6ku1vMiDnZTVx9lXn6bpD1PiOIevLhJOeJitB9mHVCScHt5BJDD+NSBHlTlMULZImhNpDOv40Rci
PupFwFsXK3tK4HhfijwKAX3DJN4ZKdB42fmPka/2CFHec+wINhvXfR0+7mCIVfzZ7B+0Sf8cXUoX
OaMI1xF9EerjjI5SbZaPspHxstvPsTkHsqmuE3K7/qlh/nGWXbLuVlrZzVptUGRXgVLFBpIkRfe1
r+vi+KEcqk3FA0a2896GLnEXxeP4SDoKULyATyKb8pCZOuiixkmOqIeOj7ZNQCcEjsrrBfKArBay
S6zl6D/RB/lnfEyS6pc1LTiIr106ttDXGtdE2ZL3mRB+2DpOWm5lH+IypIgry9uJcrk4CBxdRFL1
j3FjNXeIR7zIVuWqwLywx4YfizCX7JMHxKKOAzIAV9nqIOeevaz5Q86XXdiZgNtvnFcjGykaqW77
fTD/VMbeeJuUaMHzD8CtgF3N067Dc65d9SV3JmMzaXq86V3x3WpK5YSXbLF3ymwKCtFXCNDFfaAt
2kMyslNQjIVsWdeo74OWXDRXeE8Jnle4+yw/wIC3+wYGHD9kXLYomQyHaWpjhBsK7B+n7kQOAeeb
KT2oRWRfIitM9xObajyWBufaeMZL2aDF4HaEGB6/hKe1+bHFu2rrjTAGx0bsa9ts75TigmuJWMMt
b8D0QOM3Gu2Dlqe7zKiyQ1pbKTDyHDWOaPareYGGUsT2TQ1xvTZUZToVcUJF0tVea2fqfiDRzPul
MtVrpdQWoJqIfZBbRXvTabRtN+XmPajcoJr16FEeEElQjwsgB27+Vx9Iy2zbVFYDBPOvvtHDWT5W
8vCIk3v8cW3UGqQY8vxBTlOBst1R3b7/ukitlZF3T9ijg/zXRRnky0DTnHQv+2ZUx+7C2DsPJhgN
32jn+kRJFPMb2S5X5IVsy4OtAJWNZly3UZTL/Y+jjlncSUMC4pQpg6ZuZVsfzOokz6CcM3VZx1t5
lez9vFStJj8U1H/kSiQXqSgN0ZZfD7Lvq/nV9595qVzL5PDH6df41y34sjqfC97HqRADwnQQanBP
PU1t93lIIiw4svWQOlac+7Ith2WnPPvq+xrIkgbxoq/h/97i6+rPmeid72uYfUFYJ/4YWe5NQT70
KcmHIyoRfwIfXO7VAX8Yc4j0TQvIB3i6CJ+WXFS+Qhbnl2X+qqIJ0MOIzSxv8fjGe9A8VF5bwQSL
zdswCtwwky77s3APqaGlv2oxDWhdheJJ6ap2X2q5eTSUXIegiVafC9D3Rzo7m0XFPs3ygKhHCBps
LLQhz8ZS5S+4Cx0t3CXe43xIdm7UgPobsVDjAurFURq9aD3fzL5N/+ioA77og9g6pjAod+bde7Zk
26k3lZexXepDolh+Nznj2caH5YwIf35uzK0uuvno5cVaciXjQaKy2Bh24x0svTgmS2oc+wihBzBk
9bmyjbcV9CBf7Omad3QJBDfhC6vnvBd2h3KaoiXvaUPBjg/0MU2qQ4zy2JW0KSYoZo4j0zLvi2pM
965YNrPStdtarIXxqkPcCHDZ3ogilQIYiGmem+w4KwjyONBiETVwc7zQ00el0fqDObPDCVMS/WCw
7T8Q2z+kJcX4eIrHuz4Dism6EggFSzBtdn4tUXozPcWkhpAG5pi95AhW/CDE2qaR2/qkpfNrWUXj
NURWMkA7T/lRuso5TPri1UZb+FCg47dfHEL4ASCb11BXd5P+ZwUmwZ/cZrhB1XSP+ZxOuzTUlFcQ
B1fw//UdpOxiI8LCDHAsac4A4PM3dd7yFtSCRfDAoBvnbawYgm+tl/u2nopz7lLMdurynlgRK+Yu
yoNWN8yNRinpftBMbzOhQerZ1WZsbWPfJ6Z3tXX1DdwfGhQdkoo1ZiXHlHJZEEf6n449ZScExqCg
mU8urzEnK4vTkIKnVip1xdRF1bE0DBct0KQmxVSpB1sRJ3OstaC1K99L8m7j6UW9KZFMvjp2kp9s
NnTQPnylq31PtcGNTW74ra8R/eyE5zylx4R9JTJh5Pkbj82JJUj3JkA/VdfYz+n8YvR18VQcrTG5
DZ2NwTayNngLgM+JyTvt7KxhK78o7rYR7MJm/R6DYuUUGi3VHTEB7VuJfwLxpNRLSX+qzV2fTjfd
TmFS3xRcsfxZzAmv+6y/g8AShekx/NWns7ZrcRM9yUPtNflmxj5vLt3URxynO9UVGu+18JDvKrKD
pZi7xsx1e2tndR9Ug/2uMsHRsQIa4yd2Qt2u1qfyJA+6l1QfZ7KpVHZ58taDbEY43PIa/3v2f4Zz
MnTU/EffIKY8NatPIKHdXHy026L8I7b+cGqL5yB2Avzp9FMpcv20mLFFiM7+Nodm2FWhD2D5O25S
WL3zFgEUjIUwZCJvCeQpqOcXW4+rXVxNxmlMbePkzNA0IY1M4N+OYZZ4fhkPZEhGDMBSoewTixK7
77ncoWyqIE17Vv0GDHHtIkSNA8fsIJvjIQsd8I4HaMTr3UgpU0/iZo8qz7fqq/qcHZvGLrRgysWr
IxwszdbfAFaa7anVce5e6qqYTl40TidlPXjqJq9jdBfLoTiF60GuNfIMFZwYEg8pTN+OFG0zjqif
qenYn0gCYQK3ng3W8LNqymccOGy/VjM+gXpdYsnKWfuZFQHjuIbHfAx3S5JdkS5XTs1q/igPYYKs
iJKbpP0z1P3a+Wgl/GHy/6eZ9asFmnfbkWY5jfNSnNgA9Uo+nFq9MI+mBcDD1gQxmkM1bzD6Ymuq
PWooyIqeSk98N8rW2hZqOlPMKDtcVOriNdK85sS3FJ4dH6w5KWc7xcizn6ELec5e/mExymRBUQnw
H4m+nJK6W05Wh2IU6XO0w9zqRL6iPrGXd/dOmrAhKdRTtvrIiabqPz6mzxvxMcmzvKiHj7MMvedj
ZxD3hch4AMfXRRCVLhhStVl2rW3djFKgmRd5iOgrcXuSB1et21OfQc3CsgNsJSQNvypLH2J6exJJ
+B23p1tTgwesoroLUl3bgEI7u03vq6F71qzpFCXiMa1BoRngQI5D1JzqgrS85ljvja2El3QalqBL
i1uZiglXE+0PVOMRO2/Hs6Bcixp8hCymXbiwPRCXtYEkZGr3WGdttLFtdkRNlbe7BFnpAJ4uldfa
REwL3CTgxddZD8UOiZd0gzhAs40sPCmUZIyI/GAJKxVfODPfFaH7I1NIgFt29zSX1bSZqsjlEi8M
Gl2PfXvp8l1MZA+Ba3yKHaqr0zyAQl8TYGtxNbNsDNMdxKXA1eGD6qy8/dTx51UforP0rYZ1wg65
HNBWhFUbvlRwAd3GOoBFVnet17E5sNxmG3sxi4S4AfrEI1MdYUdHk3WAgHTvRRulqSLYLXwntLCY
9ugNGfzoSUc1jr8njRfynZPmR7zxMQ7W+St79jJkmUT4kGcR8qy5p+yjJH+YUqs7uHZ3Z4eKfc7i
6piyZp2SMNn3Iu34KAcHmQMsVHOsxHzsuMS2WcplC00ErzMlumaJqIKsadQt71Z7iy01MC8nf8UX
Ut3aKeSiVKlxNZpQNEjifDt6Oob1SC5uMzd6FSbsuZHCT+R005XF7p7vUHMuYqynneFuXVZ9SPfv
Kkp4m4SSTlC4BtgRdt0bV3WoVmra98GFKt91TXwCuB1YjT1ji9yiUTMk2dbpu37jRfW1iZNjERsg
BDzzHoNYyEKlZ8KyyfXAbYGS93m75/uJPnFb3vSygqHQtFv+WcvBdoW1z+1hO416CwvGbHyKSDzU
wj5bccL/VUnTx8XgkdON40LycEcwcV13/3dtgnZaPk/lUTMGQoNBpVbJbjxbZqD7PQs9lY1grJA2
tFDLOudq8judewFWf1VOGlCoJi+LqaCJs5qKfBBQXTxPMxY/b7yPstnxLWVBKQL0+13eP7QL1l5q
xd/fzdmfVlUXW81VjIti4fpLBua3Z6ZoZ+XNC8HUeWl1tLstSMujq96nKWIJlbfsdcW7mHlcBpnW
eSdLA/JeaejIZKm7y1A1v3beZYq0CB3pOHlyiikk/Mmtg6sMzoYckgXlp3tITRdNP+Iz3fa8k5ag
dh6viWwvDC9QqjHiIEV2retGuV8s/LKA9uplPZ+UvF/2kKu/l6Wm+y7b4odxfCnzHC+HEbdpNnza
ln3UGDSNdWfnsXVA0B6VV635Oc1sVxDjCM+sRtc0t+rDPN0jm2f5FlTtfWM56dnOVcrj8cXxhnZT
UBluhsq9jydcJ4ymS/fdCCLJIAfvp2HmXOpF5a2/9DYMa1PD5osd1TgIdxN5Qg+63qh8DQDcbqo8
H4005xHGkQZKvtwMnnDWhduCxO/UQT3gvxTVGFmS2kLiFswexCvkRntr/aXSazwUDxRc0BmMwhZJ
EhRfM4/nRNiUJpUsiSj1Ofa2X05opfHnQyxeajcOlAV+PkKRha+7pOU0c9gslfc6ZzpLNAJw+2ip
dthjftehe23ChXJtooEKLaskvy8nsIbgoYNInTp+XgHMv7CqYIyBIyD9mQUjqZtgHp3pNArtQY/6
ZidYnu+FV8CqsGAMsQjED1FUvmBqeYfc3bUnvXxFOXbGXIxCXzXuQnfwbqY17POZ9acWtbG1VRUp
0ToR97MyG7439evfw1a0qO1516jlE8D/dusadb8plf5HVohuZ7sVjk8CxIUR4e2XxUjEGeYEKpDI
iX8EwX64qCNYpRLNuyoZoYnDNczcl6U0lWcvVR7ASZ91VOUvpD6Gna6mBEB2O161uNu5WaWd47XV
d8l4tYUxXlUlsk42LizwnZmRxKCdeUMEOYzPRSgQlDz9msSLfhWw1zYtckOBbPLSPk1z2mI60k7g
1pf6LTLBV3dV3b5V1Tj6vdH3bxNMft+zjeGNnO4AcDKa3iLWbB8eI2xIIhI/QQjmTSvmHrgDxU1v
yXoArYPx1vY2ZG0e6DcTUzokQxrnDbhU6yMg6L6x/SD6gdm8mToNAXST3EwF2v+NeIcnqum0b2m7
AHo1zPjbaiPgG6EYXqs4RvMfPYGXJlEAdmJ+2vT1iw2zOOjUznqO+8JAaiOqnhPBW3m2qZs5Xlgc
prZFAQgtlEcocESAphmBwLjADE5QrAOhbWnAypbG0e89e6x3kQ4bFDYihjxJM1+8NDH3ad7Nd6XT
jAcTe+gzWfb62DmtduqB5aPsibWwC3gAfpUbHpQ5xx/PTvPDPNbGqQNMuRXCDurUco7wCJ0NPgv8
SrCP0Slp822XqISxSX/LZ3VfRq14AKHdHDok4Vb+h4X2UvHcZJg6pkv1rYTuvAEkpAalie9YYZ7t
xLzDWUwjCtJ+Dq3xCmr3d2ErJF7Y/Kt6fczYPwACFpuphk0xEYj3MV/wJR4/D0OmnAp+F9+YXW9D
5fTO8uJp3zjzK4qF48YK7fW9N5m7ZETopcpFfSY68dMCeoXmaNOhQGAsmNAB9F1Dn4IZ29/AWUOJ
1DLGozmKR9N7dx1VfymU+Vc8EJmbPK+xcuiVKL1v8oJgwnPeQuiJfmVZ/YsbwfyCFQ94qKl3aURK
V2l0YOeKQTDedtchGd1d5BW679gztqnkbwf9Dmo9GkSrGEPqZm8a+PFN7Ymj5ZFbNwZeqImI451A
OhRJzuRxptzua3n8WjktxAPfGBfwNv2pShTtECvJjYVrM5rpFGgzKkG62vxGelmzmxJsSPebhOzI
at6BclOTxLci0zqJRRu2S9EXeLA351h3sn0Zam/0PsAab5HO6p4sRbnLnXxnVeAnFTaBH1WbcY0a
8/KFBAAhJZKQJARdUqDFrhnyZK+b73opjB3vx+d6KIpAF+l46XngKTsa0Qah8r3TN9lZGABVx2qE
JWmPL1Ne2/soDDusa4bvaluSUjDFdrFj3n1TOFwSUgN22KK4B+t1S5X+XVgdfCCjf4nCOQHh4ecL
PL++QaVBSViZlKralp3mbHOHhb/u0WCI8YWBsLOF0BE/t+6uzjGPLNXBw94GYSfPvC5VT10XhZc0
9paHkp20nQ4/FR0JMs3NUKYMkdKxnSeh/zE5JM2ohbPjnPr3mxPn7p8enLQUEwOQrBAniugUtloG
0WnC03tcvBuajvap0+dfzVwY+2xcP5DEbe5nB7W/oE1IeqLrex95ib4bi6U9tXgVAppD7nZccwWi
bkdSRaQoRBN0mT0196qu8oAnHnFHNRNyFBWu4ACq+yMb4WE/y2E50kB6wre1TZkvOz5u8I8xeRdd
qCczEfPedn5nddgch16hbtK4gQoN5WTgbI87D9Q0rVLtAwY5QQU7PaiQdtXi1N4b8zajiPWI5s01
R0M0SLoeGFeBNu1E+fEF6ioeOQOcpSLbjh3UcCUreFmCFiJ/s1cK2/kZpdT+sShlISiXjb2U5PBD
nDYSZJ5VklB+1hrE+dV4ruJu0w/9A+W1ysfUEg6qBsDUNvpbvwgDeEhlQiTrtnF0jCN0cowc19g5
M2tkKFZ/SJGJ7QwmCBm1+LHMWa/QNFPwBp49u0OCyDLQ42vCTRjGz71AfVZ3Tt0waC99/qyCykF5
IWqufTn+Mqn57oelTg+1GlM+01jfFqBN+JttoWoaQTkBc1CU+Rp6SPxUTfuShA2VufB3OBbFsxoO
P4jvegTI290chauiNd/FqsquNlYuR0xyo8Cz7S2SPu/E4Whfi37Z9k5IsNu633ELzQ+LgreNkQ6U
joxw8UXtRD7WOzxXzWtm2hHxU/urGbGfctLl2aqyXVa81WVs/gjr7mI3NXYW6N6K+VskROmjOY61
5Vw+4pjV75zEeTSm/FtZ4AKftO/ZpL2EfferyNmn9tEPNZl/u0lTsKPweioHUURdLlHProbykZUc
27rfq3a//KgTdNlCDH71fMABtfbLjlSKUmj1TquNbptaBTz85M8OlzUKV2V3GQfUKYWap4AFa7Q8
vXGrJW27UfQTdQSR4dQsrPB3u2KzLAciAbLP6sPQk3njyU0czJBzMKio/sJBZvcxANnwFschtg6/
q91obCprdv1eLN9zPhjs5olH+oeyNrzdJKr4IZxMC8TctfTsTULg/Oa009Gyx9A3Ic7t0T9+UVyR
3K800n0aKixRnXcgHe3tWXh/KIjalKoRHYswLB+jJvuJ3uPkuxpe97qhnP9weEGwfXDKU0Spz0ea
Hztlb8gDd+IFf2DXnR2zzLyOLjuvkpRaUGJZSUqhAByrGnwlMImojarYJOig8fonoErA3+wWUi4b
VTeRcCvN6SrPjI50qwMjTR1LeCVhM0DhaZIb/uXHqK2cg23bSlCmlXI1Sv5UB78ZC1saHuHcuNbJ
bF0oSxU+GyTl1ZsBzFl5tqz7JeXVWFTo6pGdH3SrjR+UtEwhmsY2MsVert0Di27Jq3iktaN0abb2
3PGTsCrvnkASoOWd93ddFFLjyZYOaYsSJNKnDZbIgLYP8UUdeAubS57fuakNhQcqa1A6S3iBs7/p
7BjN23pMf6kQxditx+T+NKRHcTpLTAiFNe4H8UxBivyFgudEavkSrNNEojnPGWwmyWguPbc+9zhb
+RLZo6Ykqr8my1HZZEMZWCn2bzmJ3LUwPGA9FDVik6jxuBNT6N3bWvl5GEP0DkCtfHXrhobp4wJy
rFsW6ej+ObVRML5PZ2grKKajy93rlArJFPKChI8O32F+a5Hjp7Tm3s8NvMRmRhZi7ZazbJctBP5o
H7Ncwqz7pbXcR90aLrIbIamr41H5y+DIYQXZ3KTWTD+i75pn2ZndJ3Gn06h4aYGSlYNSuUZ2rTNI
F+EgJJvrPYxMP0LZj1mqLedBHnTxq8aU7B7FcdYQlf8JiIHk9DVBOGgsLoRdW7ZcgFTM3J328aRF
CDmsl1BYxWcMkQl5SVEt1cZOMwpJdvrGrmp+qrq5OamkXT6kXbXw0qBq/t2J53ZXozN81KxoxiN2
uPDsLT/iWR1JC6nmpdDa7t7pRseXA5BI3tyqvfQTgI7Zw1UibzPqkwCc94qXfhsGL94vqUqRaAIx
GRZx8WokzZs0/0sTUHyLObyXOlstGMT9XR5+48UHHwdVgcC2exiZqT5klAO6XZ6bzlWORmXfXKy8
vWR62GeQicJsr3kqzlarPoOJ5P8VFM/zoNobBXjmY70ip0okrGVL8grW1txk+qNkIPw98xNjZW9M
N5s3aWfcoy6NGtfqavFhY7FYHe5wAomuWdeKw2fnOv4f64t0spPj6icoHchB69rnD4dy/MzaPSn0
JzkA/7Akxwhb6vxhWF4uCXTwD4PuenSduw+dbM0pgrhtjPOnbPBfTfSq8dixnV3bHBzH9R5CHAp2
hr5ogbc25QGaWnaaS/HrqytKkOmFNx6gxGEqKLUwF2ffrdNUArDmX1dOrRr7btFbRyrp4YNK5v9h
ccnU4S9d7eQ8OYCyn0ssTBrmR2pAAqliMd0ykeiXcRm6jSCDutHjJr3XNC29l2dTYiCF7861/5+B
2V6Ku8zKd7J/XLLB/JjSEoPXBXAieZOuGXrTD4cF0U01Skivcfuvg2Kr3aaCP+L3/fRLKtAX02Jt
K3dokV9c5epnffJrGDgXOVrHYWA7yvBcLq16c/v0mqyzMvL9p2hoAMaA2CWK8+ZtCT9/V4/I20tz
s64gdZpYCnu+1esMowgc600rucgmn8+d3qv9TbZmlkd7fNXyQbvVwEZkZ9s15SVt0RKQ/moEROPR
aONo00+p+hrPxUCSjwqb6do/dQ97EtEONf9Q8CsITYnnLJ4F+Jn/4ey8thzHsTX9RFyL3tzK25DC
ZUTkDVeaSnrv+fTzAYpOZVX3OdMzF8UiNgCFpBRJYO/foAaul5hlDaHxXhTgdeVY1Z3JJnWRu5Fj
LSP7nNoLUxQ5la3l59S+t25T47HIXpzWsikhO87mNpasCUT4miKkKBpXTqe9YE2QXDx3vBSi5ZWR
9jJnaxTno1sjy9VXblHpg+zi0CwR0Kv3crLeAamahlZdy94oD5MDnEZlEXYw8QJShBfHaB6Gakjf
s0wLgf+2LhdE0J6AM9braR77t5Jfmoukx8+/D7Vd/XNor7rVP4YOU/eABmuV7KKwBD7XBdUVHJ0N
XKj4qQrPFmuegjV74Gk/dBDBul+IyQUfZY/8Vc6aZiUHyck+JtJXOK721TLTPybDM532cljNPtTC
K+U+W76mDgN8IWdbNRm7vkqUpT8CUmtQNd1pke9d3VDploNPfbma9a1NpvuvUTcevLmIPmrUHQS3
prmomO0t8I6njiJcS9R+IDkyD/pSNqdMiZ4sbEBli/uI9dwnw4gB1gyPO1Ao4cZOOn9J0guUswap
RKPamYGawlrVUXiWQWgmsLqwzFgYuGXcBk61iXXb0PIMh+S4CLo8OtWDl70oQ6qu27hV1rKZNxp8
5QAUjB6P2QtiNO6zC/1BNOQAsyRLR73vNOVNc7BUnHhg3czvbcDCu6lN/SAf0DYU56Zt33iSVADx
Wv2qsrvPtVl5ALBvvMZ9/IWnlQJzl5bow7RWeYjwtdxXGIavgsRa8J//VzXPH/qo+SztDZ/sfm/y
BEvVw9TM4RZvOvPJmjDrSJWu+WFwk9Hy5lo20rI1Hq+mswq46yaLXF+FA6VJCs2ka7PbiYIqIOY8
lEL+bYyKddmmbD0cnZxB3fUNqfdGsNwwh1R3alVmq8nLy+PtT5m20EXEz8YgSSQ9imYz+A5rLjjL
UI4q7pp0CRg/cSHrtpSYtmdY2EwQBKYn1HowIw2FaHj7NdIELT5r8pOXtMEVNVmck4qw+T52LkIq
YfqlsDp3S4Hd2tqtV37Js/xMTrP53jjAAHJTcS9NWlenlg3yqjK97pj3UAEkUQYLrX7XaOlT32Vk
yJ3y12Dlu0Kvq18q+bK/n4gxMjJyMjjQxZUAGTwHh9pVhoD4HsnDCd2RaVWVSOC1KjWFBIjYQv4M
pj62V/EQdnvZ/Psw6Gefw8bmXY+8t6G1hnCtjgkGVcqMKtg4kCtR2AEL1QSJ4pdnThs4K1NTkZxB
0mFF9aDeIxzvYW6a64//OOPtfcaMfCiPrhem10AJNjP7rqcm0/VX0WoMtXiCWqJDL9fxVu0A2ISs
cxTMmk3nhUWPhTw5CJtCsC/CejplIbgbg9/ruXV9ZSfNdDQdn+sIAcgNjzowKh1k2zMpoY003YlU
FHUTRTWSc66GWOUg8DgtWvhl22bivoPyA8ynvGwjQBZg+oBrtOpOGUa2OqFLiR1V5uyEcFS8oCxt
l9OEhqQ7AX/jTB7Y14wbu0RtxPwdu/eODZxGlS3ZVsZKXJFvL2CMvX02ohMW1jrKJAOqEFEQPWVz
OR1be2dWLdnieqBYDd65X3B54oqt6z6OBLl1AF4Dy4OQPPQNMprAS+KH2pynw32sPFPneVxN4mkv
m0CZvF3nFFgNFK7/mBvNRhvYAHaiFVHxfsBykUIgLXmAsFLuDZtE2D0GtipH1pCDnCU7XFI2CzXP
KjRJmIv0Q3px+nztDgU5rt648HbVpxmZrX2Lni/Zq0LNlk3XseeqBwWF00p7Sk1kfhDk2bWyN4Qh
vs50BT9DtrHZUrxeoof9JQG+nSoOUlidcwJTe1HG2YG3kDuPqabAC04iQAiiKTtGLGqZ6MdrK+3a
eKmEvodrH2z7AJtwipimj1yJOZ7kaE+8lv2YssG9vWSUR8YS1kSygSKqFK3zMJg9V42V/M8t1j6A
F8ilyGdHpEzRqShw79smihOumgLRjIY14coZUWpYOYjUUFfEWizT/ep2GLN2yVO2P97jAxWAflWW
wpbSMwq+Gga3xURB4z7PN2tnW2b613tInt1eJl7b5ias6+Da6n/d92cygpn5bXvWNUFwzbJfqVQN
nXPsLCw7wOQZ9IbSrnUNrR8rHJSVdMZAPXFPztHfYeo3k7fXcThN2mrTmBNC3qKZRD4WPJFWPZSa
HrxN7gYrDOPNgDVzQtC73k4toh5SuosH9svtRnCzlQ6ssUUf3n3NCt0+3XztLGva9+mI1rGwOgdx
wLVPtmqlmUH0PJO6XsXBkG0jwe2NajO64uSxjiSZ1xZaLbCSPnuNKo6vPr9QOTZNUb3pPaP7g+EI
3KrfaAEkDclwbATNUZ7Jg7y319lHFkzOWiHXfRg1Qz+3qavAs0JIM8vCr5K31ILVYZ3W/0iGnsxA
5NtPMXmzLRJxx7aJ/VXA3f3ZRChyPwZA1RJBgR4Fca01ljkwwWcZIY+fL212v3sUcA9RERhfSOgN
wTR+j40RcVQ+37nJEfOpKdZTlhN0EdaFTjD9MaBvZ+VsBlSL1Hpqnxp0J5a5ZZI3DYI+2WcPHXTk
y+yabB5BIfxISCjD/Qi/oqpYrsk59UfIFOFKGTHq9RELYnWi1c8hi/qdN9uUdifNfp0666mcx+Tk
tuzBY31oLrrT9UJZTN2awv1dHv5Th4xlFiqLVMjtjZt76GsaarsI1Ulsk2nKmDyTB2Wa1VMamCpA
85y7PcWsL7HAozv2v+xpE1VbKmUUXaWn7dh37SFyQHPJETLmYPawtASsXHH8j8A0pq9+nz7UTTi8
KEEWHWGtjSsIh/NX9IhvcVcARJJG+Yy7jG/FeFvEMxGPUU/dZ06LlIUXxAtAYM5DibjuFzN9gzRj
vIVDZKEQgCCrkyrwQ/Uer2nU+baWaKqj96iWQT5/Iedhr7Dnho4mzR/1KnjGKtFL0Q6qyZy3HQzF
PWgaD2CMMrYBVV3XPkGKm8nqlQjWWvq3Ag/xp7rJnD/ibabe4pHK/KEHl27nNoYmnrfEG0r9cBWs
28XqWh9asI7B8DUzKsRh9GK4mp3a7ya7VnYY2mM65lj8dQOVmMSOmwsIL/uQudYDKscDDnkjsqUG
wgcyRuGNBbTRlChdqAkWDGap/DT4ZbUvjtFaT/rAIq3r2hu7FGCGepxUJV7K7Wma+fWmnjuT74p9
KKU/lOfyNDvJppO5G82qvTNW8c8a1+KpKb14JX3JkXRg5URJNk8oKSGgSKGpGIJXtXAe3aSKvqv6
KNwKRuuipUX0yRSD4TXtAr011myCMOVx8BBbqqlZLtCEUfaa6sZP8lB7J0s1gE/VRfLUeX55tLX+
u+ySIctpRakDyom0zg51hHNwOg25w4zZVcakGzekmu+aVrlwT5Bc8RKEeKNxIpuByspwdilFlCrO
trfYXMAVCKPoUKjwnoNEsx7vZ3NWuqtwLK3HgCXsCluB+RBP2UOkWRmiKR6C27oTryBn59dYTz4P
HpSAUgnsBxkXkrRL3at9BLtYkUZxoj1OPaIFYWpUG9/0jDdPAOPFHec+Ig3GzxFGUZtvSVHcRugU
WRZFox77LAdtLRnj9h9HdtLDRvOyBChzp54w/WkclayVj3P7bEzBPuj6j3q2jAeUNc2HOC/pwOn5
L6Rjul0Vtdg8uP1f6MP05wZ7xtY2lGKdKkq/dNlFoVagI2MpTBpbDUMSLUP7MK5hjDmGccWf27zq
4jD5mCfGJY/lNsIJB70igDOdXsPIYJw8RG3lb3LXRAxGzJAxXxlNmOv5ITV9YJDIUbC99En1bl2h
SUj2iXerOMoim1T/JGNSolDKFpbN2K5JTU9LGdPxWTEz26y+J337zY1w1VMivo8Ui4MA7TAEvjJ/
JZsKFWuSUSb3ditEoHZWikOjY3ZeIwy3hOCAk2WDXc4l8vFDlwafFCwoClS9u7t11yMS70jxZfCz
4VLr3lquEZS4bx7vsXvWthDjml7ASmXaFpeLz/Z9bSHn9WWNm4+quVd579I85cGaZudsijtZ4Q0m
XMqS60nezSYrvMheOTYMS3PX+i26s8AUwKdQgC29+hSacIHlIRPNBATeEiHMYXXvGO2suQ3R+nFe
9x3qAIM+dEhjTevO9+rHMFEoIdxumWEVUTtuWEsbmDodgKfnL3Nh2Bs4lM7KEPtxygrVeaqbj05s
5BtxyKp5YTVNiYIf40MNrwFQSdtY7xTYO+D+Q4QJrvOcfp7JWCxio4jFg1VsRiCIP6oGTHDjjeHB
qrzwGRvR6gQA/SOrxvDZsdqHwVJxuB4G7pk4Ek9nlUJDPygBPzUfBCis4k0ltvaa49pIrYT4BPy9
KUVhofg762mkrum18C16JVlQnegfO6E0zG4KsSVEdlayGcMVf0YygEpHisCaoMp/OquboC68Np07
HH25qCwwbysKVVj/igexfCTjR0M3df+/WHo6C/Js3yJtdi+VEiavAJxu4giWXWIyOGGP5gl/7Y7C
39pSNKqdQisB/4vbpFbr/p8mTUGuHftafMAKwRe5tgyAEu1lUwq/4m/y2ZS94fS3ZoIRzm1woisg
o4L4S1ab1ap00UxEi396t4tmkUb1/EVVLAd+ErgTZYyyjanNwT5T2F16pVE/FSMJGs1DedXEEfl7
wRaTRwz+myWcUMVENs8qnryJlYEnOjzIqwqeOPItzug9P+DD8C7fYdHP6oMzQyKHovCKHvg/+yZG
hvWIH2LkUMy0GqovJaREs8yh6svF/BAGgNznXt1LDS45psdx+z/GXFHIkUPC3m63/QDOMVzNkYYa
c1ZdyHG4F0tUoeRZEpHEzmOwef/owGH93CFOcrzHC5BmR3OKdxmaGTKXKjOoltEcUNylrCDStnEC
sgyV72EnE7Wx7nY7cDzGUk6YlE67ZJNxmPOkPKDoPSy1NEEe3Q7CvaW01nPu69qefQv6chScn4vC
tp5ROi3VrEIaiAjP7e8xwL0AXYLvkY1xFwYy4YBAqBrl3pkCd3pO46FaOTl1lFb+/lud71isZe2y
is5UNpHtoiWXsjLeJuotLkOjvFz/HpPD5KzfryHHDiCrbi+EjM4aHM4VdC3I3Sj/MbANX4xWW1P4
HIIjv815nZkYZ4gRvWtcbjmxWmvXsNLGszxERT2eA3GQTXLf29gCfj6CAV2YgMgRQTyUTQYiZZjq
x17cD31QcuEwXU0huCfDRNzMma6t6P5XxKjcLeIMpImhObFCwtBoecu/qGVp7BxomQuZnpFZGHkY
LR+qTtwd/Ml704YpPJYmCb088m52FLIKqDvpyqc4/iAfH/IQQZNKreYzJB89vyfetqui2ejNodVr
gGmZMl7HupquelNADwRTsZExe9CmK7QD6DdJy3ZOjLuVbR2QNQYScA96/X2c8I6IQhbslarhMxIV
B/ZV0VrmoERc6/LPeOKk0RqG9fz17+NlPGOVfwUjFy+SUD21aWg+j0GvnZUJ3LzMetuKiUKf56Qn
BOD0V5WF5S1pXlPDRuxm3Mgs+FyR91KwuGtz4JRtheLZqm8OgLXCh1vLakVe0EZTXBFrIbdKn263
6kZtX1E9Vh+RzMRn9X5GJhxh82o94kpJRnIalvOoqe9Rmn9osR7/svsPtUsFxAOYXJ7GxrdBB8GR
jpb90nSFsiqwVXlQFLB64+zFAmlgUE8NKrDpPUASF6brLz5Mwn6tsJNzM89A1XrN+hJ6sb/BxgJS
vGziorLyOrfZy15zcNBazlz9XJWF9UVg38us9p56N9RfeowT5SSQqtklC6yvcg78p/mgln23tOBt
PHghWo1O5j+wla1W/YBbbqP7AOZlUG1RcI+T+iJb8oCWH2k0McM1xmMV98rhHjfHTKcgDU6iBitv
ARvfRMJpvoos7yLPAtxnoolN3z1utYazwxs0XsgY8FDvoomDfJHKrallBNGV9PRUsQwU2BMlTXd3
qeFMPSaTqx5HV6u26Pm/17WLUNc0mPUpVlIoFb3S1acu8G7dyUBRciVjZgxhdxOA5lhNU18iH7Ia
dNU8dIpPIjLu1eR4O03F6dB7yVGeyYM1AGle3trBOHMFi0G3KO4EmlObB3+2ebuzd6xEbV8+Q4DB
YaYUPf575PbIKX/10RQ/TthVhksGy5Z8qvxfpisU63dR0mLQ0NThxUsRpI1nKreyWStaSFKRDkg0
5SE2weWYsxXsKIss5gwh+3wecAC+zS2SBtCQPm/v02RHqqJLaYfZEjvVESC6Ol7lwQjJPg8oRLXi
PnGPW12wp/jhnAJFID6CAIXI+1Q5WE514uSLnDWJW5E8+z3VoYKDhFqCTqSc6rbatC+44ljWeQYp
ccWhahDH+1tT0YqLj3OPbFmtZj7xzhGU8tSAImtpPhXigGtCV7JKl6NcoHM4IIT6UvbJUSD4nqEI
uCfZUtGgP6p6B4RRzJazEmv6lcGQJPVg7gcps1c7cPNaZIykfBIpyfQZ/SjZJyOYVUAD+v8Zn/aD
D8M2GncOgJ21PQzWRhd+bLbvTpBayj+b9145WPaqYrArBt9773M14eWmuDp4pMqwNtbc6q//mHtv
3v9uGICUrnRnG4tsdZWq7AFbbdHIdLQzOfmmbaFaFoM5ZUDz/VPjNe7ZFXIKZmxZB6zFkoUhk9Wl
V8VL5Hem3YD67qPpfDeMPN9pLhUpqRipTV/ROFLeuyT4MxyF3zrMBt/vo6UaZRB++8doGR77bzAv
/NtoM3SNNRqG/KKFznPsFm9wdJ6q0hPqRFH1GsAPkGG7S/Qzsq/Vou3K8g1suLOdfK/Beqgr3pQs
tJe318i+OjUOzyaiVjFSGvzaWxOmhdWa8QN2HThGDJr1as6sWhG7L/6y0mep8plr+msfhPV7FSXk
u8shuSpkYHc1CeG983u29nu2XY75X+74nKeF+UvMjhEje48D0oxz6STXDNrabuidz9mBBs3Rb8tn
zRrwy/FDMIyOP344GiZMpq7+1cDa41aLXv6IadSs1d5P7mRfFXRD39sRo6NBBegzWBQxGhJdD5qZ
K1tU0L1Da4LJcmJj3oam0V5Utlmrpk3Sl2R684CZLWKtjX+iIrAA9Kp8cyIlWIms50Pe6+YRE8Nu
nZRh8W667dFtfOCGmFWhUTW+IGlTbiu8sGEvYycSgyYACpnEexuYNTW7MjzGCXYkAumUapFzBROs
X8dDhP8cGkheS1gvX0JnLo63GLK8/XJuuFhk722mia5JMSAeksh51Qi7yA7Qs1TOrhKZXwNP+yVP
8FO7nYBJ+aWpqvFVnPzXY8T0Wcz62+v8+/TfY9QpW/dGGDxZvtOjrha+a/HAnhmNypeGXRYS3vGT
bNkJLKHYsfODqcf5Cxlklg3QxVauP/ZnAOfJykiwaBKejIXbd8++A0lT3BFiynbPv/soNt/6JBZP
9mnMk63f85DfAJ8yRsXRyqpkm/ukkEBTmK/23DzITdlc+uGyxFniklBeORfIlC0DtAi/q6iPkJtp
viBZtpgF+zAtRvAWBcnXWJyBnv08kzHZK8che/C/9N5fhaQO5KVwavcTpHE0ObSP3nNImOpRvTOj
QftojMcqVtv3MFTMvT/xl+Woaure8GqPyEvo/UOQQkOUcQo3DSqWtX7Sccx+aeFnDZ4XoRRVa0/e
gOm2XXTN1dJrBdnBXMXaQC0/glJDFQR/p6bolTUyvfPa68p6J2vM1Dv2Q02itcdV4FL1VXYrRYdA
627DZMVaDGOZbTzPNvY5NYInt2Gzhzh04mZLVQkNAcMstgVaz//z2f8+zk019Wj6/tJpjGJLLuO/
f6VGxb49RKQI2cDm0uArsmxQW9sUbYO1VgpDcdFM+FlIiEUQZv1Wfn49bK9Kr1RP6ZB2V8QVv7ua
256MijqnoTbaCa7ud1ngkUWcQLX3oWZAGRQ1n1IwWw0QJhtZ7kG8sVuEgK22UBWAappqvpFlNolW
lWegr4sHaD42fhjdn73SrV6O0xpzPfWoCwsrLU+zyBorVjKeZdtRyAGo8MQ2qVOQEMW/aoedc3CW
h8KfgzOpkqUaeCjS/I4PJLh3mlFT2Yia0ywWo5Vclxbxrlc0+yhD8qC1fd9ifa4GK6fAztFxgJpi
0lY/mxrfGWkM9PYqvbxqXdhCL6md7wrkl17x7Z/99Kzn+pP8XmEPkxvz4un2NUeWdmE71z0VPZAi
yAI/Kl2fF7ndCRoYeGlvc6/BN7EufIi0X7LwLov2Kqx/feGrdbKs7ALMbPmvIv59DKbCeFQX3kmW
6jHya1a+mthby+9f9c4xvsx1ra/BOOKnWnIrGqLGoLCuK+/A0I44W2bfNBfp0BLmDjKP2dIqrObi
DpEzvbQvVjWgihL6LIRNWw22DZKjSykZKMUDZSyt8nHZT+EGmn93Uqe5sM5JX0EileUdVBGgvLEj
2BlzVrOk94yrPAx+3V1m80c2wtG/xdFF/ZLrowuPvjBvo1Sx6jQKIGX3WNPG7q6g2F1Uv6TmnaoP
/NyNxAp3YdiUMCkRyDPEQXbLjkjAyVU4VssSqcyt9PVqOl3b6Qbw90kgTWWs9Hoej5FGmUZCVcEf
XzPHs05ySIRl22VwkA4RE3AUAnougUSo07WX2/Z+mmsgG+YQz1+qaF+3idds8I2d9nOTr3EZ6pFs
nNmotNopgxRxqhFnPk0pXFKt815wzBq2sBnHZiFjcogt4RVZ7Ue7sXOeJ5mk0RVHP7jGhOyHULL2
rMQ4WPZw6UVaptKxwom1BJmY5eh44VJ+E+Ib8xGavYkGypD8rkTcqxAfu4d+j/9nPAK9aJMOXuKJ
wbfu9838kPiCaseb+N0S72EclXiBD9CAGhRQHO0qMzZxRH12xK5ds7H4/FeLKkCzjgqRnWfJcrFt
9AiULsMXSjSzLG2PAEuOt0+u+hOEi9DfS81uzNGuN9hCpvdnmYPpNDgBIamw3c1I1PPxLM1ap999
AgZEf6uBcZL5Gf6pkNLv61BYAxVnO2whWsrTMZ6TlWv0IPlEj1P2xVme3Q8yBvBY9UijiUEqnOfN
50XehN6HDN5eE0UV1K1dPAxk8B8vJ5ue+BNqZy5DEqbH+7Cpq+p9BP0h2mrCEzbW1MNg66O+FwYV
67zQqXRfc7SvyMf+/v/Ag0C0p8///+530X9DHIf3o+9IVbs3pHqfgZKMstxb3YDoJAWcXR9oDVkO
1nhyILL73tlrzfUNzh6IjgAIzkTZ4xzLFZw3m0JKWcP4CnXdJS6Y9gpIjT58s/X0a6Q7w6bT2/7Y
jkl/hK1Z+UjFZSX0oBLXmGHW0MFFP1ie3Q+KT2HVdqbdPfSfhskYAKAeXNgU35BIEkmkFz63dgCy
S9m8H/J8ank2ROt7SEKXUG7wH9KmgApTx0hBgV/qAtPeI2kBysHnXyE2PWtpVhDq7Mm3nJXeUr9r
vV83Q99wrsO1mynqKutGTIqQrlON0b70ato+zUahHtR8ThayU8a8xIS84rrhVjarSX3Hw8qlPj17
3XDDqOqBv7Z8aDaWoeaYDqFbINNwXQiYLEMl/JwbOAMGbnkKh6EiMaaAUTZws/ODyV9YtmNt5QM5
QBF6V83J2/1BfX8e/73zHq+GeuNT+Dr0kDNvDBED0bazjlfGJ3+ElNpZ9kp7ctLcf/Z2onmfK3vR
MHqeg7L9pmORAX0SzrlcfrH6Jm0WTE+jgnhlEMU/4wmj2rofxmMwsnU49UOcPFi4CS5ZKe69AvtP
tfEhlkbjRyfgt67uGPgeQoAIGr/dqXE7XzHfmkmfhupXMckf+qOmkYGW+dXBd+bzGCqwjEUW5Hdq
NnTT76OPUpIMyUMQi6V0NmNqY5TDQ+INq6jEX5UK5SctZaCsYln4jci1wagrmEA0bvFgOM1tmPyU
wRAHSAXP/zZMKUftoRKASx9dSmd8lI+ceEyEoZn/U7bkISHluu5KoYgszCplrMZldeGoenb4dLw0
16WJfYwPRf2WSpYfIg7ztyzO9EMos0MZAkvr2SWBff+ccWQop8JE9U98JWY9eStfcdyVfIbDgLsA
kcB8kEv+9sDOPehFLvnXjRwhn9qFGYU7UDjG7TEvY4PGorBG4PG+ItBbt0QbUdOpPtdaMm975Eoe
wGdQzxIG4n4MLCuZem+bVu5f8sHQ9dOupsx+lK3bOqCNxz9ichkA+7NeDiabiscaYiEEiIVh1i6e
QoO9n2yeaDxr+ze3wDxaAAL+0wg87Po3iCt/jGgaoSNqtSh1iWVNFCvuqdDUvRElLGnkx8zneNek
aHDfP2aZgVPyOiCd9xjcmHBrOT52MGLpk/Cs289uDG9Yab8PQ16/6hMZdpjmlEO6pr5QuwXjh/UD
WbRpAT9r/Dk1Lr8wu4XdhIEr6TfX3vGVjo8t/2C3IcIxU829H/KlB10XRQcXboJhB4siid4zHUFH
vOzaQ80FebCroNk4OIgizZf1L33Yj8cMT65FFc/9S4329tMcYIFaRH679NP21GjtdGmsxIOcr04r
2+TXFsRm+ljDcTt0GuCUPFYrmJbtTtaJkKH/HNGKEc1/NyLpsgodg+6P1/Dmsl2rOMUtwVwkW1eL
02Vuw3EBLOvXFyX+6CYHRlwyQYv1w9jc3Xo72NQrs0o2mV6QxmtN401BKXQZB3Z00r3UfDMpPmVT
0b1OQNMvZNN+yFFFUHpby+iYxEfgo01HHBJZ0hUBPgLy1O4VfvbYPMFxEd4CaGds+khw04XYuFoo
3qoLSoRfRPOOX5Yq5KlmeQhcJeby3lF3QJwtkmYr3/GylTfAEE5TY+9YgwegGxQJZOc8YN2IGQ4k
ZSEIghkOlotIDubmq6F1/R6NDFTunaB8G3KQN8WUTrsw78o3NQYXp0WG+iB7Qwv65jx8gbfoXnrT
fu/cCJ8azA8WaoVPqK2E3jfL1w+mleGlmg0fk5emvxptfsdkznqf26hj5Wm2TyEbmA1A2vDs5pq9
d3NV3UX9MEAhMdKVCssgxudyI92ypEmWnubcVUUM7QPWiHnQfLYHUdOTA2XMxm7iNk/GfHtAT0LX
u42ESrQpmBS9tVhIO65/mqPZP02VHqyg0ypLhCLsnt1uppxkd6ajJo706HJS3a8owTmX+6G26mRl
D1i4yJjbsbMCvxCeMIbXjvdxqJjPxzxuEZtjfpra4aLw3bnRl36MKkmg9vG5s8t1RVbmguiRdZFn
w1AnW3axrhCZ+4x5pd4f6tj6OUXWUkdC+pVsBi4ic2SiV+WN792ERKrZW+reFMLsHiqCCH89f4J3
RKVY1o9lYdmI9S2XQnCVLUuL1BVeMd5GFpXrEcR4psS/ZEkaC8dvVMecsyYO8kxt1Xc/89pdSP6v
3bJDD3dq432PnPZzRKtW0wapLvaeXjPsEraQLBgHSBZ2MVHNHrRtBCbzfGuiLU/etijqlRyTl05z
tesWZ50M6+zcd3gCI1A3hnb2kU+ZheDBPB7rZLC/lCMqmkmTfUCinXbzgJiPqWOoQflpXEDXaXaz
wdSpCSBtIkNa39pkKvkZ+brxbPrax2Ra+pcxn1+dRsdyvY+PXIDBR5L4+ioBHHK2xtQ5zn6uU71B
ZUv1DNPDg9SuFLBkY1etxhBL5qI1Dl1eG4CwoPWeuE0k66AzKHvLMaZe2yeYM8OWW+EMTUBFDkk3
I4jexQvrxs/sxT1fQco5Qd8PsPTJV18mC+UwJ16jsNXv7ZTraDs7agRSIsG2xiyc8y0IHQJTccZs
EihCixJrn7M08Ri4RE2jfgN2ED0kHZlzGS5ViGNa7/Qb2ZSTQq2pl1Y/uku5ecqdSnG9xci/yYZs
W7efU+055Rb/nNZ8MYWJHIoA6H61K+N5wh3yj3gjntN/Hz+zE16lvXeLT6gVxflWT3zI/XKXm4o9
cP77gPq32PrKI8wNCC+YbWzgpyG3a/evHZSVg4/m2Er+Ka3194MzD68oVFZ/xMX4kJqIwE4357xm
02745qPluOFzaU57eWdvTQ/qXOcAGqWG/4Z+dM+ek12GXabJ4yfICq14UESalcLNwkGmjQBUK6aD
mk7aUNAaAMveMH+yWx7sNLcAymd69d0vHX9foX2wcrJs2HpC4GAO8SmfagtcaOLAnyrd9DHBX7I1
Oqh/IpRqFUUy1j5yvIpWs16Xh5REwemfzxjZRphNIwFUo7bpK/FG1RtlOUS1/oB+KJKLWkxa2jIA
mCjdsINOi63zWFvPqdWOT77LVUVjhjh/SFT9R+6YwTnqimY51TgMyub9kFD8P8sm/rZoeoBt3KLs
NEAUcPkmLLbmm4pK0p6azJszRikXShVvbQGby5Uwv6qew0ZGYIALRf/e2Z2KLj6QDwkSvR/qtAWx
UTvf7iF5hkHOeEZ7YzzbRoqKoWneRqAE8hyaNn5uZbZvtWb6GGHFrYAWu+em69lmaqjpR7maffFN
9R0TOfsnFSsKG+FJV5o3zVCap2qsW0qLwa8iiNOjDBVYul3aMd/MYoAM2ZavbuJEyVZ52BlI1g3N
OhjLBFcJK1hKPGw5q7jOxZO9x6OqOUWIHLgLI/+pIBau1ZrzyNbD2VeR023mscGXMS2PErkOnKxb
2KI4gIQbd9ggfEjyBpJoYLzWqo5oHi2Div2thbzTDyNEqmf0JwS3JOCnYTe7GNX4GIa6/jRFwHzd
XBe4YtBqqGHuawS0ABbTjMYuWmmpGx3kBSAmWZOFWoXpojc8hAD3Zs8ujmyoTjeHYLJevNMwPCHL
k106meEbtA1SkULXjm9PfkO6409Lw1PG7f1rtcoRiLI7X2UIsZ/gECTIHU5NXJG6BbWT4zwCctqq
1sPklB9KM394itE+hrWmXxyeBAsZRzsRfXA/bA9tbOfvTX92hrL6cNyXXsfjOkyT6T01eOsKJJEz
dF//FXmsW9xKKnNPjQGNhthZjYVaP+Qj+Ngv8rYSIE4h0Q9KVDhs05C/AAUhIxIZEWuat5mnOFz+
oyMvUVjqa7XeyQ7d84Od/39YO6/lyHUkDT8RI+jNbflSGXl3bhitNvTe8+n3I6hWqTW9MzsRe8Mg
gARZkkokkPkbw9WvVPTVeq94FPUbI176Aw2xL2YEvcviEUnK8awowF2mzLep3yqejU8V/3rZttNw
KamUQrmpiiKe1HSTnyVWD4mn/5Kl7tHkm/fSo7eC7KQa3zhoNe1qTdf2eASE5y7G9gWTDum6T9Gk
MlDGOFFYrY55VzyyPUSUVdJ9dzVWpbFuscW7EweFrIIZheYpSRtEMm3X39mBoUYnkBzKVk/sW+ga
8rX4RoaxecvXTybXyndwGhMtIG/O3aiMa69LNqXBk3+wJCyHe9aWSpSaVynqUBtV99NHSEs/Ojcx
f0yhnV4ly8yPzOINg59o35IKO2dK+GQUuTe3cH3NzqK/nwaN0n9yqRfuRX8EjFhZmNGPUtOfS2ew
SMVw0HiHwqKcTjtAi4Mn83vmBSoG7bhtRgBOcrFS8UxdZWjVbGY40kzDs6LyCTf1YhU4LIHEH9Kq
h8/Ny6go6GnY8S3b3juqacSP+8c3CJVubQV4F9WgPwdSNT+3jlceLv1VapeH6RrOUGabYsTUrm0M
7dRPh6TMJZRNQwoWMRyST31zTGUlO2+QXsWAOERihjhFFiJdpqGVr5uyfb9gsMWcHFSQrxnjm9UY
+s6dFI78tkJhcvp3DHwLcyhHhrVS2f6j7A9b0U/6nqIVHl4b0USp6ypMo/IBD4L4JKaXlvc0Cwg4
uXeSO9W3XgffuXeAKOV4Lx8iN88ObNE9pItsGaBv2wBFYKUegF5lvCZ9kC/E6af2POHTmGPL6kLT
8myHpKZ9bUn1jfheRn5jXwN5u1EwYTz2YZcg3oeYXZLk+anqU3ZCZbm0C8N4wFmzus2tEYVwKBpD
4clXJim1pWbL+bOLIvC6xuJhKyY1v9QGcMF4EBjmUHWMmyKCDOm2lHibwbj5GPPczJxbXIEdieKf
uxzqaF1K0RXy6RqJB+UKFLiBzm3v3YVJco4FD62wxr3mAlV2mrG6sQuUHfQRT7sXCc3TCkXBszsa
/U1oJi2PcP9V0qPhRnTN/VGzrdgSnnwKanM/P2q44mlPPggBkNNco/G79Epp3R3GXtKLMUbxOkzD
7OggiHpCoT5f6RSbvxk6Arl+ApSghjfnaHxSdiP2jtehstUMCdeIxEZZTVeDH7Yt7Vhduft5GVRb
mrNmMede1al/Xw+o/63VFvUlTa/z3aetakButtcPY83G6CrvVZigRmoctRAxakUOz+IRRY0uPMrZ
8CweUaIrkxVIUORa5yeZYobFqWuqYxmqOxJs2ms9Bg2Jq8o725lTHpiNwQ6ExyfMD1/FRuAjtAA9
i4p68B5aua636bXIf0Jr/hLqtIV1HLXop1gRYVDtzcsiS5fOsPCt3WWlJJZLg6lATxki2PUfjJVc
eig8N7oWHBbBWiktrVxbg5OB0oXXkqfKWZJqe1e6KpA5yyuQasaQae1XFri5vJPaK6SP/hk6/qq+
37T3g6uG9zbwwcRsARn47f30bl3GY2BvRdOJZJwFB++baIk5VVY9DeEQnsQkJ3FrxOaScEU5U8Y+
ZpTX5KW9Uz3CcSFrgXvnVHIVBzEgzkjb+UczSWB0Dc6wcI1Q/dGuvWmdpYcFon+tZt/mOhxW2wFE
NcpY0sUxyyK9S+N1VIJSx1XoAYaQ9/2PE8w8fNHDTmM+sfPCejbiZJs3eLPztDFuI7sGHojX+rpz
a/+thMfb1DgoGNT9DZYUV6qBuGqj9z/FuJhooo+1zCs1vkaod2+xNryzvK65VybpVPH/P/IuzLGF
WUhmlT034wT5ahArEKNZjLypWSc8APogeMxkfV2n4JEg4cE887dli0eu1tXOq+rP3TIyrFs5it+7
iR4lF6M2V+mQQXuspicHe4XmgYZQQBCNQEdJE5ZEG6piRPDRfzc8t0SaEq+i25lnbjQZQDoTQg42
qf/YMYILETucs6XyKAMACEgXrc0Hu6p/IZA8fDMUlwxM/1xhprQbqR6esg60+nagr+F1FJE8fxjA
JsGY9LOTQKmJJrrN2Umg1MYScTExyt5U3TRhlKx0A/umTpWbg4Wn7H0SSjcF95QegrKZm0pk9f+I
sMx5k0cwMGOOxuyUfOVP9UqFV3kIgharRbUJd34pI97o1v3O1JX+toMPJHYU4hA7kbFSCyPflBO/
FuHogSzve0Spm2w8pojUHHKUGtmH+FbxgN5zeqvpaJNUWlCdWG+FD6aN1PAkFoLDir6pmrjeViNY
Et80NjarHogqbXMMkxL5utas0BqaEsqZqpzBsPn3kc4ewHWR55qNeIdKWnklpjBiNJhGPYlR4eEb
a7Z3P1beeizM6GYwq3QfueS8n6jURzs/RixGk3ErmCGpGWJ/1CxoW4K2JNrIp/5uj62+akZUmuGC
2wAg4eJ6uYTWaYKyk2gKCKSB3RE+A/eiJ3FyBC2n+HCKNxRsIS7xIsSu/xqvJWm0CHzsQMvJwrW1
NHUlpdVIwsIZ2s2Moc6iLiAtOtV4lUA6jnE6HHELFPvbVHbiXU5laxlM212ttlJ4GdZR7IDFntdK
R1xJivhGxBuYBbJg0c2dibTtgYLyKwJLE4ZYLh7CAi9bJwNBi0RjhQfjEJXrVFbGpVmxlps/gpqY
IzQMVikiw4iOE4w5BAB44q08tvC3mAKVtzYiJOc2tiZoG59bcoO5KQZFmIiQEmNVwpTelloJd39a
WPYlhhROomvrIHDIzXysL8UZ/0XpwXV0uOysO+cl5zxtqPZqNJpU+KoA+TF+m/XgQRseq36jo4hO
OZu+T4esQwUsdao55DIw9ChcLfj+a0c91t/chFq3qIlkhlfPMIgmUBDvnwZEzd9KIYzC4aTTcoNu
jhbVEjHsTMVTMeAomGz9zOy4wOkYy5trFED0bWdAfRB/sBp73XOYBTfwXSzULa18g5KgMf/pJJCd
y8Qf8n0X9d7N4GMi0g3DD1+WkFmf1vABiv7aSk0TxJqfgxCs1BuYxAGmBZt8ny/IKpQpIn/JA8ws
UjFcUVOchy/JARFdJKO8tJEZm7cHgy+Vh5bXprjtpx0DriysCALEb8RHsfUF1ikhtvKIAttpIW10
E2E5dFWnLbbVfwf3xGYXc0/FgKPsFeYTijPeuo+rcN8hQrgOJ90dAcmKY9s7gblddUWOAoNoSlK5
EhExYH/bTibt2EA/i0NXtL9S0he7S5cMNursDX64h1r5IvrTRIFDYJaToa93sovEP4kzxL3GtZ4g
HHXpEwO6agTLPM+HTZx6yUEN2pfLd7pKkK1DCO4lmP4RAnTKIakKTjaEGf57pdY+oGwZUU/PKAK5
aO/27OZ/moiLZ737MzCg5MmdHT12Wmqs1UyrjrICVLTSnRGbdTQBFG1A0MI2wxkz5iAbdRrD8kkA
ygSMzMU9LUlR84Ao2y/iJjc36T0C+D5Y36y5TrrgTdeDaanux3uUMtqVaNYgdVapl9s70bRc6Ydl
D8G1aKX3o2PgRSjSImOLMFRtIsyTaCrmZ5Nu0phlGvpyN5rWReWymLSTEqUNroSyEmXEdNn46kae
oGOCrSAYDeJsPhQGLtpS8CD6L2GS6pZrLS1KCF5ZdcbTfj0XMr40Y6/cdbqTLNuk8u55oIRLSgbD
P0jnnYbKryC9dv7CAjb1c9T6XzH/Gs8Yp2cQXaWAAk9tbRE3ra+0yNHxT8MpTc2lZGN25c+4SZ14
byakTiOj/NaqQ999GwHGoxAFO3JCV7CMfD9cmlkwkCgW7dQdcBVhh/G3ONGnNmsUFLyTeE6Z08MK
yrnKAzC3F+LBdHmAiVHR9BxPXWMG8R5yGagM1EMU/dorhmztQpVdoUSbzpxncRYG11Jg5deXbh5D
n0OlkfjfoY0RF59C6zi4AQN6xhR1uI1aSd50tpEepbEbrny5dnlvY4nQ1Jm6osTbPrZt1yxGVmRv
NY/4mVzkGspCM9Mchdv+u42/3HPZFfqyKW3cAkgK4ulQmEsffMGbhDBH3JGELAEfbtygdfdqpup3
bIrZU08R8Jm+o5Lf3UdO3uwdd0QAWm20l0anNjIFDCGMUzw68jM6eOrJMnmWASeXjjYPzZM0AY0u
h6Z+baohOV56xNmnUFhdK3zH+uWljyzVyqImeBOUVb5pHMAqhpmO9y3ejjcOGp3Amcf7TraG+7wy
WnaeSn8lmmYu+XuVtQ2oQL8ullr7pKhdeScG9Wkv0sdku0WTVRsPuNF4m0PdGp1OCf6RGCwt1mR1
4h0A9GJeScLrjIQXws5BWKMPjH813FSS3lNrVAIOU0g4ds1ujKIfon8+iFkY5mTLcYx0VlVyepWB
mVqYGVtAW3Wa64b/yBUMm/YZMWtQSJ7xK46WhiSnv1AhRzzGHZ8cR1dJBJX6GZgevu6h3K7n9NdI
OjJ1V9HkZOV0hY0wO2jb0HGGFwryiMbjzHkIm2B4scN1MkUNFpbrc9TUrZMp+TNKCgrp87U+osYW
KW9xrd93LAN/5SbwHKVhZSdI5459qN81WRhu0UuGcjA1R8BCdy1MdRxhx1PQtrSsAWM1xcwXeNbA
FpfwMMcDV1X33jTse117Vtr6SsyfZ2QVJj5w7DYxSpbMGFZdiwfOzKPuM1AveYtpTtT35PBD8j2T
9HuGpbtYAgPdR58GJW4xHE/Dvuu/D5PxgUU5zbYHjG5CtbhtsXJVELqroVV2lCS/1ALA+x5Mszb2
X17tl1oANiOHPFWNvVgviLAilLqrHkWdv5UtIkW7GVtT3pW4gXULEQLsBRcFsWH/GBYDaphl2HxM
FRExilDlPHkgIfx7Br6rKLGzM0erNjqMHjrd86lo51OnOGtecZ2UrsS5Lvnx3GtKKfGXKDH8JUY0
PamF3BZHr0nilPOP1rXpTy1EFZz64Hv64W8/8pSlkOM2nSeJH+SSrxATuiRFB9oaUILMvcmdSbZB
JXjZvglU/wAg6v2APQejyD54/ubSW9qFgm/tFDoHiKFJMSaxMPzUcmNbTUCoZTOmT7KemaC0a+t2
iAIOLmrjLBbnRsD3NrSNqznc7b10j0w1mvZTfDgd5EojdVUH6krMEAOeJ6VLa7pNW0jtzs2lyTgH
3MLkeKBWByutsYixWxdpaFurwfhMvYkZeTi1SM7664gh4iFZUAPqVm5U5dd1pBVgQsLke0npPw1z
9Z8OyNV6DBMbOgKlUwdo8T7T1EUhO+EtlqYaICPspTbv63up+4Z8QfTsRm2+bycLEyFxI+Mzb3l9
sigoc2zSznLB1JSJtVOH+GrMW2qhim2shyDCfa7H1iwvsbfLTJMvrCUWfnXDN7GzkX3gha4tJhOR
KZHAwjXCJBJaNrmD0FVZnRVrkTsQIzQuI7/Dfs+BA0gKJEo1ylftxA2t+4XA7go6dTHAF+0ChMhd
fYJn9B8xYlgwsU01/Zd5SJBgHa5V9y4pvQfTs17UoUy+O0OG3ntRPSQt9QswVM42qzJvYWQg9qh7
BVdg9LCDqwf7eUgN3jvkCFL0MRa2aXS3/zmiMZLHqgxrLC6b6nrW8OnhL7UtqBBb8QExC+mfqQ9R
Xen4JU6e+lKM2re+XLG5B72/SZXcO/pSnx1ZVFvrNiqlB02DR4L9ufvTwMlb0X5qvY1Kp1LID/E0
Z/BH74gWT3Z0O90CKu26D7Al3uc0xy9zxH2cDs/J0A6eFB7wJzCqyhr9Dgw+pyJA0zsUAdDN1ch1
0h679KffR+zNppaLwMiwEPPYzKfHIcM85iNW9M8hutudUQHdO3a7U5TG/BGpxmuGEBCam4q/qQq5
ODRa5+MNAEqDWq3+OoUW6Tgu3Dj5RWXOqXBettp6i7LrsOZtjd2EgpIOT8XyPiyNb6li+2857vKL
rlfyW6x2u4OHOuNKpOMC5YbSgPFPWGmvQdjq4JaUYSe7CMsE00sR17OcNAZOCkg0hQ+pQ/5QCqu9
J1s6lFTKb7yxkIKvFKtYmX7BUtQc9Ke6AQsN8htlwsxDVzEeEsQVwR1Gq0glaz4GEvq/DNSNER0n
x7blaOfGwVf0+0pzg7sOut81aXzcW1Dxf+18DHsKd2j2omnmr65KnswrUjTRY6QmeaL4r35HUtM2
tOoUhLb2gE/OVvSjUcdzMHLYRE8Xm25ig4JaIJpu7sqsdQ/iYNqxiyi0/t4shhCGT6NirvURUoLa
CFZ23y86Pvl6yN3mvuLRcVX3OMmJpjqqLQs5vGK8SDqDWWnvlSxPsKDDTEcMYhdEUs4wl2JQTIpa
1cNSTMr2rt6wg9GLnq/SiEGe1Vp3UtFFe+gV/tYvourJLNmCFGn12Npqd1VN7nWTfmE+HWzTDa54
YMS8KmzzVgyksgRG3EHPQnHVKlz6k0ghoi/+dm4ntvIjyhrryhVyhtM8xJuXeh3K1+IqKJ6p5y7M
Np3UZJsWmuwVblI/6iBKvuM48OS7Wfqot4WyrU2eHGE4uvellv0toOiTZpe2ZCYVK9rEOraw0Px+
Bq4LftIBC6m3Lkz+WHsLOrDvjReoj12FDauX8IUIeW9t8zpVkf7owyPy6nBFtK66HSGbA1ZT1Wd0
Un4gVtCd86niI57HftustdBpZj1RY+hQT+ia27B/RFM/wOpHzUBWx/Zza5p78UPBRGEnHCOH3KY4
i7A6S4/yhEKwYSdlsq/diFZaGM7eDkzE8adBwBz1HQIN/bLPfXl76cMs8OssQ1OrhZggwozexA+I
9cv/OqtNKelACK4mOCkF5MuMuT3doxyaA08L9wg40r/vMmfcGA6MGbmLWTDiecU/k8VXj/0AiJBQ
3vjkUljATpCQnlEyed5tpaw7EpLPRsu+w5c7nJIa5+jbiFq1k5LUGMsUxbQ4wtGSB4RGmBb7/acw
0S/CmgTJB6q3w0sBQFaEeUr0frX+42rWdDXRnMJy8OaLEXjxydXZw8eiAskL49mkYLTpLUS0wOOx
FZD8yYbX9q4V7AseXTVein4jaqvDgKDQMvJZ5df1oKzUIc/2YrTnhylQq7wzh16/Nd0eWAwXU0Pq
rpC+vLVo5iP1cMku3YNoeu0vPGsL8Ct8INczVoigmYsyRI159JLwBTU1pB308mlAWO2MKHeNVGAR
vJQ94rVpmw1b5CSCF9WOXhVJb2+s1KZelEd70V0rxbBPepxcxKTC6+ES5m5/EKN/XlsOM5bs0z2r
xPh8bWT2Xxurbm+iOuv+dm11+gTtOPEUP67dpC9yR45N046jpfkotHCQ5fr9TMt5jliaJETM/HPS
p3g2ikBEMNxVrEUI+03RCKwyImb3dlztg6a5hXkbnHWlbpSVmAInaCF1vn7s9MLYIeT6FKD6icyn
FFM+RC6plUsDb6E6T3dSlrP7d2tlJWIMx7BP6rHBiD05aIr9imcWcg/TdHGIPs700YxXZF7SRO83
6SS95NusXVrLv7X0TrnVY+me3TO6SH6FTEKOS5KAdFJb+xIlJosoGXV7dFAtfRnzzLqyi/JH2hnh
t+kk/32ikyoQPeJk9Jsf4kT5fTIF/1cx/+kW4oKgS0/8TlkiSmhhSV0+7FgA9C9Z2u/itA4emmSq
QClBvhD9IszVEBowWTy98HLZ+W4cPoBT+5cwZ7qaCJPb5lNY0UpsmnxkpS9X+7jpMKBW3/95NduR
67W4qUGZa5VL2Bf7AUZk0QC/QRSyRNPQa+koylwxj5d5VMgtXEaFkMMgmf+vc8XHEDcSV6YuLh0v
9718yMt9xWj38TGGoG638AqtZWTYYCYc52SEnX4tS6Z+Lc7CCi8UN9J7jFqmgbYJrEXhqPIiHet+
KwJV0VmVxSo2y+p0mfx/veh0Ny+L9evLhes0wshW3PPjwnPff3NRMT8GWDd/2k8XVUASy5b/+dP6
GooDnibNv4I59uuP//F7ERe1Tbnfig9++Zn/3YU/3T91zWStNSshgN/60XOThzK2hcjvSTYeumQ7
/a1oQoYD8JGUOFd2kxxfXru3eUB9ZFLiExGZ6n+ajt3nv0y3i/Tz9MrMluJiH9NxIBkXeVjJJ68h
iWlOIOdI+5aMQ/CdKinbWBSp0Yy0oRNi4LjN3Ta69yg7/yU0Mqv30N6EjyNCB6X4GXXdUreC+FHL
dH0dj1A/8GK1DwD/gJ/iVvcwTrm3shw6diSLmof9zww9KHqSZFuzPFooU1ljnA5a3rpLtdMxF5vq
IEbZolGEGqCO0+u9CBP9lmdgsyOplExb7FoaVFkP4uxy0PBAoOZov4dcBr4Ei6Zra/kyscACUgXu
TpFbwnjwnDcUhiuEUX43Q+DcGfhVC7+/VhrXGRUFNERiEENBOkx2kN0Vi0fj3kVJDKgcDtz6JOaG
gGR8R1IeMvIvNBLDByjA9UMpPYltt2jk0pPYkGeo1P45Eg2fwr7OEWgAvn//OkcsNHVdqx7k6llc
2kw9e+NIFrr3w9N/M/Gvnwl/MHXp9zh5ynKTLcXbCcMCaYmsv34l3mGIebIga5+BoSVHxx74dk5s
BT/XP0cpyglObfvM9uU9Sh7Lt7geU1BwcoCAZa/sHdk17sPOfaGg5L81MpCtUetslE4hsw8j4n1C
/DbMfvaynf3TTxPhYyr7CvGDe9u3X8Q4SJbPE0OvQA9numKb/hITO1Cwm0B7qkajvaoiFzNztJXA
zSgQqwxemb37JL7BUuD8qHMveqJEUKxVu4tO7Jaw6PzLnKJ/EtYUH3PaaU7tp9GpL7LkYNXauFGz
XaVL6oZFR4GbkG0c2qTVJ/kE5NxL/sd8qmqvsYyUCxQUb+GUizzP3On79JKjJ/CCzby+bOUmudXG
MNqOET7IWjKJr4Ll9e8x+XTWoz75QvZ9dF1ZvUIRvAu/5/peILmkIA6XQdgPNyz7nX2Druwmwd7p
0cydFxGhGOp1poHUzJtvUjpoN9HEdBtzDNmwAqB4S0v0Z36GMcHIazWXa5bpEj6TGz1W3KUYFgdT
1qjeJ9JtKULC8Lk3MfYGFBGetCoz90XryTtKHcPZcPR4bVth9VAN2OL4oPa+ITx0ysppfxaxj9d1
+VeeDU9WG4Wvw6CUyxhk/52n8desExuzkqYtN+J/WxxSM+8RmuVf3crejCCtjzkKbHuZBcTCIylR
3w8Dqv/OtdSSyntDnjRDpR6O5kLo2oZhsw0UezxYgumLGl6+sZpQwgdz1M+UlRWUWgPvEJaAI4em
fiw9IJKRpfa7EEWze81WfiKQkd14UTQsM7VdQm2lvPfnWaYPKAB5UYNn7HT25yjLRfrYRL6P/hmX
yRWPJxu/1GnW11ifWaGY/+c1v97xf4vz8mNieXLxBsA6huiiy3e8zRHZq7oedWOappE0132Gz32M
HejSLcZ2HbCmXndVRBuvtG3FJvBaBHeFh2aXTGKxLCLlDqGuZKshtLrOqbEgjPiN5J6zziKt3fuJ
nz+qo3GCYVN9M+wIgXlkq04mfMQb/J6ahRiIEx62Q282tym+qMfcxPpcXEmy8j0o8Ao98tzY1YXe
bqrY0v7R9VVdAOJDM6bY9ibvHEh8j2RgkVCIix8CEp/6irXNEmNcC8aIWXn+tL+LjwI/P02qQExl
PlU9ZKNGVmPzmZeX8KND+nrR54Fl/TQaWRV1G1sBZ6f2a7m0KyA/4NZxJNiPo2veGwZFbNjIKM5U
bnGPNxnGOMXP1IzM74onnYqi4glf6PyLtRoohQGIaxg7LCU8GU+p8NBrOSgQ13SW+EGWZ2P0wOyT
wFo3pla85rq/TZPQ+j6qEpQJKx/vrBHVYvZRyjZUyuIBL++fxhi6N5afIHMcwupQVeOt8kryzk5p
P7ieGq+7osrPquzFe9WWvH1n9g07UzNYG6kaPBq5ho0sv5Lv0uhi19lR0Z6uVMXp+C7+HmDAgapa
FS1VrTVJVPX+OfMHdDD13vxmsPW1eWQ+USVvdsbYY4foVdaLTzlK3znJSUBvuz7XHhzzJNSCRQMY
mxgZEVSbRj6FJScB0O3fR/6Yo0LGhCHGEzHq0UbJjWZNqUV9Ja2+EuyMriz8ZYGF581/jhiDLD2A
rC/9GuGoBf6wmIWkGEZ7WGV2/E4QxNjYXPplgAuxiTp4TUqq10AZk36OiIvuIBd+/lxgZr8hxdaw
YuuVO0mT4veIzLyt09x+xH682UY1WVOl1N1720u/zzdpxtfaH7sHhWLurgKkuEUY3VoaE3sQkN9N
oln+nWfF1W2tdQ/UbvMXWUFKjOQEb9OpqcDXW3Rp5JwT2zceShK8oj9TC2vfSUoNg8TIX1AtoITE
Gu0oRp2XDD2/l0YBDFLIuMT7tpO9NIaQq6v7vZgDnWyjdlLxwDYxv5ZsNIWxtU4eM6XXIU1myGbf
8hZdZ3hY4n/K2ah2nPmp+akvjCrs2HOk4i6FOnyv81WSDTwqPkpjovAlmmaf+cemeVCgJh0LdSSJ
lyYPTZ9DWJm6ADPX1F2m00vIpSnObAkn6wZe2+rLQCxnHdrqmGxjdAsvJC3y/oCIdX+oIq8/GDZs
w7kzKJNloaj2XgxcQsSMOU6MWGLKZfwSDnLURtLB61afri1OnThyFiguDqugUIwDDxXjIM4uh0tf
5IePJG6pIxplWi7+FnLpqyr3d0xtePO8oe9/1PA3X0osuQp8Df/J4kS+zvXbUOrB1+Savk+Rwpxh
WmOTYEAfJfiDAfG6lHLFmeibIkxQV0dRzxX94vDuHfB79DLwtWzs3LyzNg1Xi/fkhLRZ6R6XSyx5
alteXfoa+EOQ3qVv6ocgvhislI3TS9GsrC964AtFPJCrej+2k4AwmdtNZaNiDU2qjbeUtIrF3A4G
PzsrVpmd+48R0Qcb3VNwKVSzs5gT6thPzp0+LN912KCxjrvMtVs1/ottdeFarpG66Jumw40tgjwM
hunZcI0bgVqH73uNgNJ7aB11OHP4JLQtOKJ/CS0VyVyy14U3OxmahGpXXRu+YSytELf4i9DzrO9M
yotcAQOX4C8D4gJxFo7Lqh0ixPdBKwqcTwc0bDl24G7hBoJMFJ0XuKKhVv3S9AqAlH8BOIq+yxUu
VxVwoc4a+gN7xJWex8027QGeKraZ3sHzSe8iaLf4t0km77Iku7OjNr0rx7fK9Jwb0Sg6x7gqEiwt
LENFXl+luA503rfXXd5I0ZJK/r2ZaN1RXC4A3HmGDrcRLXGBy11j4O7rooV0flHwF9L+l6aTTRg/
Rw+XF2l/MVqhQpkkbnPlO6UD21Yw1svW+I73RryvPc1cOGmsbIS2b4O9y6z5a3iVvkVWKV9cRH/F
2RzXnAy5i+bQS7cOtnVBeUq87HpAqstoUDDSnozNRNMp62ovXpJ6N76PXprBFFylsrG31Gnp55ZY
oPj9T3BPb7FWRy9BYinLYUz0W0epJ9wq6QC3tOsr1cUL2MdqEE0qU8cXrckfcTnsFuPQZ29DicGm
ApN4kZeUDeIAPx8BZW+BBVhV+xCPebNWmwQpkcprAa1TfICmT41qGlXgwd00Usm/LoPzBJLijVsN
83Sl8DoKlDA5E99PblQJLk2RFig5mz00vgxnyzJ1d+ByxqVoAo9TTqqhvIpWg9X3fW2TySDSixTl
IdNa9Ixl9XqOjoDPpm47XAXToNr4xbqsen0dUBEQEgoGLgnL3KrLK9HEEuJWkx3vFqOg5DG0Rt5j
6C4UbTiemozKSd+N2XOKo/TWGf123fL+OGpd+Sv1gVCJg5bZ9b5P2Da2qAxc+uOPCNEnRhEuxVZT
dt11ORY8lz5miIEvzcs0QHQk52H0r77EiZDLjSwT5M0i6ZVXFyrA9vJZLje/XFRcam5WoEvSCpnu
6SP/+1sY00/bwGRD0rTBzw40SCWV5kMypOay0QZl11aSQWJFLjcq9jdrGfbqgxdI6j7lWbAUTbj6
9klSzRfRwp3RvItaeSFm1tN02QNF79nFrQiQXBfEkm4Ox2A00A/M+W0U0lCegKyvMezDaHFI/Jtm
OkQArlaj7isr0RQDIkQd241ug9W7TPAVqNeUWiG3TReZDz0yaGWd1pighOlO9IkrZb9vqFr+up1d
DPqoPiIyFSzncqljY8ZGValfz+3c4S3EutrZXeqnlawcQYQjaDZVU8ksJLfICMzxqYTeXBGq96I4
KwK8Cv080vTIlBqqdIZitGRvXB4FsBXd5EnSm+zHVV3Ys3i3GFXrFu1EcTrHiNOPQAGNLcXkeWAC
03oR/hrW6OmrttfDfAPqAOWG2rvSNA/T3Cr3hkOjj0G+EadAd4eDLymQ6BEfI6GGIOkGquc2s23o
XYPEMwHFFcPEYj5DyKQIFxm02gChEiDsbY0+5qWvR7jxMno5+7/EtX+ZO12v80BgCItkL1JRW2Xb
5uWZ8vrlLKsi9bWX9WQxFuq/jPZT3ziN/vs4MUrC4j3uyz0u9/0aF6DBliHEP+UqhQ5Ib9QrbA0C
6uzkK/Fej1awutGunJpVWsH+aSzM7f0mKZdTsJWq/q1QFbkEi8tBUX4PFqNq/Q8LruYmV/S9iq/3
U1h2/RnmxvfcHqqnAO+7g2wOaBJNgwEueHtZsWPInozGZmRRklestRhNHQPbvsREDGAKbvpxwgT4
+RVLyvIpDSUQnnLv8dieRsP6TkeT90a0uiqF4m30975j1Y/gdURvltbmrYtqTjPYDjxapGwkrQw2
Uho0Rwq0yQFjMxySKFTeyUHGnkartX/Q2TlYWqf/0pp2naJN+waJHmsn8k73utEE68q7m8TysDD3
0mOqoEEytVQJERXwBfCPRTsc1JqK7hCu5+akoCLOul6yrqpA287ZJU/qhlU9dAjGdQrMPbSj8dRr
znowItM5ousYLG1fu3esyAShphT+hvQBy1Cx1nKl8VciK84Va516wT4zOggHEkPOsk3ZjeVaNL1a
arEK7X6NOG1AaTIOSuLm98K7ZByuTQja30yHpUNQ5OZjmGj9qnI049rPax2+p2JcSVnjHQ0frH6t
6hm0rMJe1pnVPxex+7NDPvdH5WVL25msGRSr27p5bT50HUtq2x7+h7LzWJIbWdb0E8EMWmxTq9Ks
KpIbGLvJhtYaT38/ePIwq3k4d2Y2MESEB7IEEohw/wW8m6k4Sh7FS/VHBGzHJ5RLy5c51w9hhzzB
7LoDNAdgs5KLkUk5zsRJDey2XodVinN72cDwbnXnrpsC9+7WLNxq5Sd2e5krxZzBNRJXxUGwTSxj
WNdhPmyTQnVXGJbVFz9QvxtRgHPfOGN677MfvthyOtl6iXFyWm1Th5+jHp07AD582nJW1EE/L39g
3jVe0ECnptNWU144YQOt3OPGRTzBWfuu/dVuq/EUNrP/VFA5uR8aE7RVpTxJV9h7zmGGOrEyA8V/
kgEn7byNHjTst5c+OZSVXa0SHxjcSF0nXgwTN1kV1w8B0tvrTOUurycSmUH5o8GjdtXZvf2qJVht
V1Wb3BtoRR7jxmIDF5Kf3YTuXH12S+fVct38n74G/H5UYiibqAzO6FeoI/lUtMRKC7s8zYrDp8aP
saQim4D0FMBi0GK3UCcNFL6msXLIkj7Ei/Q/oVzVUNz0U2TO0yop/GEXFfgx9WOdqVDsojVKJC82
Fm0YmKj1Vq+06a6lxoLUWWftAc0avHUTa+37pHohvT7BozL/URAe9iOl/Z4ulJQkL6t9U2ndBn+y
in08rrRO7daQYLG8l/RNptnPqsNve4sIkFn5EGGZ7nPLP+s1H3SWbviC7D/whKgKwPdgl4juI74N
pIXfc80xkCCqlE0bpnhCjZn1qesjvleLxiMyqcYdt8clW/QfpasxFG2DhPo61LxgCyVyfDaKenoO
FYW0g2PdSRfoyu7sGu13bsQiQ9MKdSfb9Zq9xEoIKuxay2tdGkE8VQdDR+NfmnJQwK2i0IixvEzy
+jp+cLBluEXkNZxVs4rD68+hd+57vAAkgJX2oIHt9N7SlOq+gZ247q0o+ivwlaOKNsQbNAh7X/SW
vufVF7ynLpDWJUBmDj7g4FYdVx7f+P9VNRXdIms92361kTg5fBBfJa1qXPRy77e2sgO3iTNxHn1w
Gi3xskEosOhOIlPdINB1gACproVR1OCn8xzDt8gCCkA9MD6UnJBRQdoFgD7O5Ht9aZa4k259nic8
0pBVuY2KdoCMomJDuvZXsDSTrCn2JEOx5HWLO1ed9e/LSQ7aVk6CIAte8sQm97aK2HDY1qboZvfN
MG1q65g93M1uVF9A6cTbPmriLw14iEGBXT/GuKc7GrXPVveNPSgU+1DWefJs95jdSQi7UjzaZ+dT
rrO2MQzd3UTUHt4NzzE2U2BNB2lOLWSeDiLmnTQ9s93y3FVfCl2vXjyz4b+kKW8z3o93Mb7vK2n6
Zt8c5JK1wZ/3p45tZLjDxYawABZQ7Z7sNGvP2eDi3NihKq/oYGF15auFzMg2HpSITGaVv5iG91eJ
IMPnFL8GtK27zzGu9pSa1PZxWA6dVSPB6JbnW7+Z1zlr51iHWkGsHPoxch+SYnfrkbMxjZFLrOB4
3gZSSiInfS4/550+bfhjt2s90Jw5X6W1hv1JHQDnx6MdK4/QjPYFUt7DtAOXaq1ECRihlOkcOMWr
tCYtbp7+3VUvNjLKMF+jpPXviXpMmn39a5KyOBFO5ajeZ/FPR2tk9Z7zSfePIjJ705x1vdnfVBkS
QTLQFCXOfqkNnC51wt+Dy8zW77P5WxyScDfU81UQQF5mAOTqbMOSNEGqZpe4wz94qtln3fWsc72c
NTWI1dWHUxmKhsE++1QHD4XZ3ElXoAAZtQZWM2GiYu8bddkRdQCEY2Kagc2rRn0jq2+/SMfcdgGa
lNjSDWPGwgPvtjHcmHVZrExsVs8Jm3dUIf51hrX1zz4ANv81epsR+CmSjeoEOvcPcUP52NdmROmR
gP89VD7wFvfbjyMfGBjWZ4QNxlPhN8qdHCoP+SJNaSfsV4GV3AauzXBkxZgUACx/zfgtjtcpHpf6
3a0bo3FnXeN0xhOiqmMFeEFZUaidqrOcxcFc4nm4tK+nt3HMENq1EVvGdY4MuCkJ4pWcymHSI/cQ
FdqhnWfvoezN+h4mwyqEo5ltU1wPd1M04M282OFJiJyFI2KfSLAah9tAk3TXuf1ypVu/XKR06nz9
20DW12CjlovIgFy96lOyFihaO7P6pXKwSoyzpjwkdVhuxUhxTpRi3cSRehZhOs/KNqGS2p8MEwb9
HyZJlO8Af+Hb+3+cFFi1+VTa7g/qKNgUuB7qJVRzRizIv8awKzae7VR3ujoalxpdG755ofbFGL2d
Onfx97DmwdFH+ABoiIMfEtVBUBw+x3NpJCBJNadBJySbj92AZcuwPCLrJjMfcnTcV6M+LzJG/V0X
2Ombqpc+MHBP31ttP71Znn2WgDbIwnWaRd1DFU72RdWLjEV2Uv2FXNEq50O/UmZXthMUl6M2jMEL
j8sfMtNaqIRWNavPbV/g3Dq2FvrVSf/VRLZHIkh21WhdMgjTG52gIvwUj9bVASPXovGg6Vi/VAuI
btZx29JdOFj2oIafusQ8SL+ETQY+VtYC1VNdDdRdh/uMbzuBXO23MJE01par/TtMT7PPLE4xhWb3
8pBMCMup1dhvcBKDfiFJ5VunJJUlF30bMAC0I+ZHzvqWpPZiTKSzCjK8qaJ6y1dl2hdWbeyrNLTf
o87Yku6fvyk+6k0dhK2LqijlkxVmxSpsJvUbVSAECQoUcjvdRMMYRNxGZkwd7u58Jz9TnKxQtzlF
juWjYGLrr5AqvGtTZLxuzasylMGuy7M8/6qFPTZxc+qHlwZ3r1UXu9mjnU7545ygZw2m+zVJ6+l0
6zdwSTxILP9W9OPGf8Vd+zrd+BkzZNUEhcyItv5ogbtXoeIUvHsut2aM6Z40vcjhTbsckjFrnri5
12ZaZw8QqZ0nFuzWsZygSFlpB0srJXO8s7y82gRt2sXruQAyiPNDub+2lUr/pgz4YSIe4Tyx4HKe
Mix4xyoMH+WCsM2re2ST9jKm8STaFkHl7wut3atFOf+znIypdT3p/3Py30PSo/bGdh6H6IP7ehaO
xZF93Te5IWZxQ/jVJ3cPhqK4d/MZH+IkeGgdbiGv+H/oB5oC5MNz6mvxQmoPke4vr2LtUWoS1+23
lDZSiBVHX58f7Z4S96pedBpmZRx2QV9o637IppXqYGiUWmH6GsYlymzA2MUQuUYu5mqIbOvqdgz9
k32S/UqFVeWmtx31zu+09g5DEramURf+XR+Rv2tXP18eBSyEQwyAp1h5UZadgf4slcmoRYdk6QyS
PjvLAUvnn2fS/DD8Yfot3NbCeWc2QOLCSblDoZqXGHaQyt3skXYJ8lLZyYhrY2mwcRYR2CCDsyAx
13AZL3xDu6NyLo1rj+GuAgRRHn0UqpDUce6FgBACRD3bVvf3jZNQo9684W/V7SRiDsby5HbZvV6i
kYReProVSxkDFbT/NBfyWxbNP5uCtrs1BSH3IfjX3HwxnFJzM0ftNErJdEIdSisYjWUxT+lGi/wC
iwC+gzu88PRVUlH6acGk2UdzyssLheAESPwceDskLP66NvVlBH2n1D6i+4bmgJ/vHbdydlEQWa/O
7FMBAoOR6d1rX7vOa+yF9g40kXGE+50+Rfz3VvGC58jhN3qgCL4FbYMOTqtldxr0RRSZxnEToGv8
tR2bNT323+XU4lrva/lTNWT60TVGZzeX1ngcWighVZd/tUkcfLfb4jDYvv2lVhCncCA7oTWqluem
IxWGcKb3+isUoNM1tDPNP4cafnm9amj9DG2W0G5Qf161tMcPV01JVbEHAelQzOPFQcznwArgGVFV
L99ES58MyGFUy/GCaut4yWxjqzUjTJmlSw8S6JW/n07J4noZZeNGJv/pWteJLrvWA3Y4a9TtsJ3v
V5MbpIvRoPGa4m/ClrFLLv3iWnwbFYNjGS07I7mwifgZPPplvOkd1O6WL5oC8hHgWGpmZ3/5Nkpn
bg7jyinZBN76EvlyyrAcZOS3eR9iwMv3K/zsw+7olrqxLxfYVAKBZu9mNYvHzlSfrwcTsJ7dzhdp
4QWhnBsj+XoFZU09EMBO16a9jKKcXzwjMikXk540zxAyrTJljXiHmoFATF/rf1+t4mpXSNftanKB
spsgpsfrWPBfBRvrXes+uclQ7+uiah/TGu2KKHLHt8mAm+uFlfF3XLXbVoqAdmhvbKsKvms+Rqx1
qVtvalikiLOr6mOeO9neStT+XBpeeaZMUO9bx4b5MRYYGLLVeJBDlU4OzrN9vr31BaUTPhSe4u7t
GPHk3wa4m3Ser2yjf11EJkhT89KX0Lb9o7Skv53CQwGk5pQl9lMILaVZd1Vw0CPAPWOFGMjcpia7
IK86wEaOPnm6Eh9nxy7XMtr5TvWkzy0b9jr+FClT9MmflM9ZZBcAQ4mPJ354jM7qnQx2ljue9ZKf
O+nMBiO0EIBm179cB0Evw/HxVfimTO1MPdjrNhVnaTo9CsIo9D1Jqw6jL8ki3B5Rsdr5aTo/TeQd
Nojjoi1OynhlI5LwlbXyJzR45h+O5q2BKcEpysJopaWD/0/a1Q9lmenf5sqsVgWCOG84pungz/3p
mbXnuPXU2rjHgsNGzhyVvdqd59PAOvsweL5zFyyfHBtwnPokZH+oUOQ0+tK5RzLd3FeG2WFoR8rX
7AFNmq1l3mWFGe+wfe+f+jBON27Taa9tkqC373bVV6eYX4Nm7n74ZY4Mb8DP2o7fE0+JgpWimveT
Vtrf0EdlYaMn4XsM7mFdxpr+LJ9cZCBeFS3TNx25MWNTsjJHwoMXpNp057r1wkerp3isDIlPwdwI
vphRYZOZgaOel20PfH8+WDglf8mUQkUHpkBrZQnLkQZTVat67uu8e4AezCJz6Qej5WwyPVaPzjJr
tLirNfu9XUhthhaCV0o7Yy28talA8GrSBv1chHb+2cZleKG5OV5fnLW+NNZCgpOoHiIidKS8+Gxh
4PsripqZsRY22y1KruVmVwYd2MIC/DxR6FGq+7AbU+5J4CB5pVrrIrb43yzLbTn0y6rJnsjW3QYk
OFhm3AYmWYpJZ/mHy8Swg8/w+R9lN2FbibMaHLwxgBImbwVyItLvd7ZzbGx/QDUcyxBEHVsMe4P+
k+mxX/WM7BlGcf9pyELIrqqqnWXQ0QGPBq6l7QQKgFJbf0TrEomKZWptZu2Daed3MhgUinJAIUdb
s7xzrnmv3PS7vV8781bSYGPKQz31tekozVrRf1R9Yt1Ly0iLldKEGQs51XmaIexKgm2ouvBShiaS
a4VNdb9yLJZfeRtWr1r86lN9C1ZDOD20KNZ91fCOXrdNrT1rEAd2jVkOFw0pwBPKvOqeX7B9NNo5
3tQsD96NPvjuZFn+2SG9hUMOmSQ03Nckc+amX7m62m76GEaUHUzRSim8DhW8KNtRXiouDgJAZxK2
zq7Gi+J5xn2HClqpIMpbnjzdNP9x9BhJQ7f9i4taK68rla0z2yrc6NLdZSVpbdmxUJTAZmIsskPV
xOZFdicyIHEOijvXuEI2L9OcH0LdgtO37GJk31OPGH/noXtsewxJRGXMERGympfC7o+dXR27q2uQ
xN8ih5obxFPy9pRDCHzo0Cz8t+2FXiDegHgq2d3FCsNAUu4Ux8OXCPvUg9uztesqA7nAOo5e5nm6
9JFX3ktXrRk/I0JzEcaIKvXSmNPPUSP0gkOv2+bZCSML96ZEe8u6oj/UlkFqvzTUt3yq1G2EW81e
RruQfLpjmP1JRrOo/Ad1iPZeBks8b4LYCF6MBFndSPlxvULRZOwxipdrS+MljpYEn6ZSj3NqLNqR
A+lPipela0lj35qSxnY0Pk1GJY39oSlJ7j/MzWK+f5Lk/hAcqiytl0sly6h8UI6N9z7kR3Gy0D7n
CuUJqc5luAhswe8mBynpaXH2LWkc70FVq+jVqVl1LBr7rley9QvjYAeoyHzvY+cMIHag6DKWz+q4
eDeNxrsflbhsBW6+saj9vDuukyDMb/rHto5O2JpCNVSNo2NbzTOs8PY5zcN458+JBneVPjnYZvBF
jVTvLC3VshFYZlKa8yXMi+5Rcf3p66dWT8evoTIgdGgY9X7K0vNsF/in4xiCulVrfbLxAlpV1uj9
4G2E2tmUDvnKKgPnUwTHbpvkc3pB3Tq5LGqG7jQ/TKnTbbMSiMoglnjSLkMkgq6b0jL2032ShuXa
tvMnnMi7exE5HAqMkKeWZ7E0rdhrj7mnpGsR2cux9XzybX1bxrzhUVosnxJvoR6bmG66vxwub16X
8wK00AScEcyGtnUtB0WrW6ecksciVSynOSvDa9DtGo6Kj4CJgTbincV2jEvjXefBuPYLdT5LM0qL
DZJC1qehRIFc7csvVpSY765qlAcv8A7T5L5QlTzFC09ErI3kLJqnfRh39d2tP1MBnnhGXX9wRSpN
1d/5tQJnbZkvBxgV5qWPi5ObYcUWxksKZ9GvpKJjbpzQNnYiKmd2SHU2k/d35rpwtdCewwoEWqKU
hm6xMlWdKdgtsTIoXSGKcoFrGw+eUU2PV2xHMrXeRZIIZubZ+3lumtX1Xxza2s+2DHcGED5Umb6L
ajw0s3RLdaa6an6nDgTeVW3HLzWv/1OjOzTDLI0uGrZqMqOKLO+hLmoId41ZH/rPtZcrMHwG/4kC
i3bmzfN5KFz/CdSY/9Qjr7mD+2qtpU9iAQehxlnY+V765IDe3mvgtSGCBVxoClXjyf8aBojvXiXX
0ZRJ1mFX8U+ptYEFAWfF5A77eDlDnebnmfTdRsHyxIhRJs7Zb9l4NXPdbsn4O481NgaPDi4R1LV7
nQU9fdTUGajU6C6oiqN0IQLSKry48OjudPX+GrHEGiVMO9eam+OtrzTrEbNwnsYY++GsChk6ru8y
w6oweVBr5BKWNsUz/dSzkf3QJzGVxFRB/MnVUbyUvroqmnF1jQwK19zcrmsZuG5XSCGpHVtjU0mV
B29kx9gOVfa3jyFf0qnWlzLPcJ76Q4QyYCcyRPY1olG5A0IWnU9dF3/xIl15q2w827w4R4YbVtNp
0gPg8HpXvFQGNFevwDDCQ14km5wfVaWzTxuOK6003aslgSjFGzVLT6V24eHIfSWdnhprK8uyZghh
yM/LPSUD19nXW+42U8Yl8ja70d0e4SG/ftODbFMhq/Seam50bHwMhzsvXuShRLaUbUwJXS9E1KYF
sLqZYjO/gK8mY4xG5KrJK+RMpfPDuMRjN0VKpQr2pq0PRwm5RjcWkPjECkFTOu1ZDuYIn2U127FZ
rqQjUxFVto3FxFo6bQm4hl3Pg2Jqz+aQdOePYzI5YhtSFnpw/BgfFR0qZ6BE2vNQs/FdVI42AtlO
gOWgkI60lwOeW0Dd0i8g7qZX9xmQlvNv/RKhmWgGLTNl8Da9HbHGUCzve+B12tlIMJGSsz81pU8p
HUq5clomnreJQ24QmaekAw5Dk//Im7c/j7xNzi2QvOuZ9DXLwG30T32a7mC1UYy732JVdE50clhj
ZZMhVttDMoOqZm2ZP3TmYBx0Vo0Xy+3dC+qEhb8rWxBLGS5fa6u1QpQv7WE64rhpkQnIp+hH5qox
4nv6Z6FT8q5bY2WX/W3NCxaML9MzgG5YjOY8nOp6du/gorkbbC1yvkdmvik9K36eW+yH/LlSd3PD
inxdFsGz0hgzP0KK+SEGJw9VCdd0iZWDFgz2AbyytZImDszuJuwB96NwyTN4rB9AYhivlTW8sDmv
H/Rl0bOMSUvGYFh+aP0ak8hlnlk5d30/pgAwjeHuxlm48RsQhfkRzOoIr4YIOdz06qS5RLQ1PHyS
iv4u0d3gmDrNPY8f/bVWVYxzgvq+XpJO0Vzmj7/GysSJL9gDQLsgSWvpOBJ3qlNQ3WtRX5XO3MmV
O71Oyv1I3hKWDM3bgCV5XRUXNqvJ0bBn8Nolp00UsKM+in7ToG/KyGq/dfM4bUPbqU8e1h3PyqD+
kHEvWwSeg9x+CmBunvEkjLblANkHFwtz7aBCeB5dF03xuHmQA9aRzYP0sz05X5W5ZOBXn0TcJlQK
nCwkTjBIQbA1x/j0c6Why+NVdssNStNx7GMSqcDYgkx7LNHdGEKMDVs10PdOPHooQxOF2veybeq4
xfQYYrT6lUwawiR5q5/l0jby3Idu7OaNtRRIi944AwIxz5Xp4SyxdHnod51c3UfIhi45dEt9tA7U
Hs8jhVL+r1gyyOraZJu9AsVabONAAYIZRYslWWt9mTPjU5Za0z919caGjvJdNVsH1qnWX0OYUdNt
p/ZtHIIlFea6j4bJa2Io+uxSNGF9Kh2gPxRhtXu5dtlH0Xqyw3x8Gp2wfUBm0z8EGMxsB56IX8mY
r6mqau/cI/6hVBy2ero1flXoj4s6uUOa7XPXYnTVLAc5k4PTK6sudZWTGGBJ12h2KoqjVMamWk13
8tuHCJF7rOLu5JeXv13pV8Mxioa/pQs/IRXVCSvV1mUSKVvplINpTePKjrJXAyjgQ90EG9dJ07to
0VKWLqwSAKJN/gGFStPZ9NbwCPGTDQFbTwdocDTsFQ3UHynbGnfFXTQOFibFKlmarB2+eNSq8Jf8
jC5IdGpMH83pTOm/NEb4XRsH5VFVa1Qr6o7V/RKOUma6caYgOqPIbr7Z9rRGO3v4Qv7G3M/oN+1k
ehE2J71Wu09mpRgXSFTVWqYjY8szDfuvu6JTohfdx3h2uaz8UEruzmin2zq3GNZgi9byGlc0vLkW
BSc5wCydsY98FlOlMc6VQxIluCj8CvjTpNm5TpIoP1Zw9HDzn5PkQo4zU27uWdHrXvyu4Oh4buK+
emYR9yMtsuZb1zk4mnea+oBjh3vncdOvG3ZG3+Kkf07VpvoERzw5lVXUb2WCNf+t+ACXgYAF+6jX
sgPg+eY979KdzLPCaNyo6Eycwxau+YyG40FcKdGwtikRxBalr3/ZVVYrB12Wxyluqsu1ZIwfJ76O
y8tXXQ6x4589gLAnaQWq61waFLHCPGat4+XOdhoCfKCWZi2r6yy1v3Weqh2lj0eY9+Dqenpnpu1W
uqZlmcR2lk32bODopSAAJT+kHCR9YHfTs5Moykl+2utvEATFIUE00EAoIA3NV6HMFIEfPPxq1XMR
PkSV/SpkG2nhLXBtDdkcSuQM+gO/uCpH41VvFCq/hT6hJ1KYnyVd1dUVCHYKTBfJZfmxp208E9lP
GbWo4R5aLMyvma4SW4d7uwSOvJBk5EDusc2c5CXr5uBsF2G/akEFkXpT2EX1BQp9JWklGZAmQIjq
JXG6O9OYeInPav1ij3VILRRWiAxKWLIvEcpGxI4r2EHRbmYPfywJd4p4uvea8XK7nnxkEVO+U9Cb
HaIwezQSstxDbs6IZSfeJy2x8mMc404nzUWO+4KONZn5ZdQcK/ex0cuDtOTgmXvHwjNPGtRK75Gl
nh+kZdlOi2FWzepqmWzpU7Tx2w6Q5NKUD57GvWV+7t0cme5ZTdR9X+CbseDeAVHWsbp3oJZvzTGu
11j/miy3ChtBnEY58dWmegExqUAALcPxpmuQb2hhiSlVAzO1rzKMQbziPCz4Ol7gj77quI+O1uZv
NZzvtFDeismCHzlan6XVZ3NxMqxeX0uz68LFMZXs2zV2uWA01hdk9fr7PpzL+1zBFhNxr2bb2jEQ
xzjHUjA0RgT2OXhl2O0srKyQW4umR6uNpjudIh/1I1Y6EADIbQBe4SFAE/rfz6akirpa+a+mGWk/
g3+bK8Ey2uexhaGbWW/Z2mZ36Ommd41vpXduXZuXSd1It/TcxrolQPq475Odhmn7SkZ/u8YtDoBb
ht5wr+9+ixvUBjS+MuyzUHF61sp2PEPhm5p9q1EkkbL/Nf9y6/wAPtFDu9lT4Z+XB2gXsiVGtkAY
HWXn+HiHbAfLD++GOWsxqvvZyke1llalegnCGuO2RLr1DkKXu3Eca/485PPFWsqtaa69dFUTveeu
N2zdWosvhZJNm8Y1f/SL9Zqrm8MWe3M4RktTjI3iuH5ucse6SJcB1e0uCI17GfPcEDsgcdtpiu69
UcC6dvigzY6nvhVQ+e8oOKerTh/Ut7LKyJwpmrmW0a4xrOW+Cnd2UGtvlWpgaNo4ykFGy3DmLTy7
82VcLjVryUPgZd6jDGbJwUt79/XXx/WwCnmknzLXC9BFHMr37oenD8pbOvn9Axmlb+Yi2j9bmDLG
atttpKlMpgZrugTx3mrFu9MNPxxLcY6Us5VtOab2xikGSo+zmSMI3Wk2y72p7Fch8rZsOvEjxFmR
bGwQ2Bu9Oxrk9YD6ZxCJBkwwzlbUQRcK4pG9yXLqeC2mKy2ZNM/TKJCV+ruYs17NW8G01lvY7jZJ
jOXzZGhEyp0FolLiv2ov6tidddlLbsGdcHu0izRYf8geyKkcJrIHZ1beK2kZKnoXezlNlOqvCXTh
9SrS9SE7QXELGM9Vt9jm4bNp8dB9UkfXfOoyzJAzXdV3ZdqAG7ebnDy/lzjHaztz0lPXztqdRPdd
2cAoWAc1KOe1U06ImRXO3TU0b4HDlC11ZImVA5JXxc6z8gJTTj7Nzty/UC/5NnotiZoQX3SUe+5i
L+1Y/oW8FtUg0w9al7iPEhK4RrCN+BHx8rWcx2A5LISWw1Cb+KIuV5GBzp39xYJye+uSfi1kYbr1
qUy9t1Nc7eAMhPw61fyEQ+ew0gK0fsM8PUlEFlfVju9jcALgMD8lKgYu5Nbz/5+IMIOdEGVsuC1X
495VnU3qaABbrsfJjKKjpWgvH9Au11O+CfsiN4LzFe0iMJbU7pGQMuGTKcWOx376yTZAo1lIP/1o
I1Lchf+jLSwU0pu8e2VtCrzHJ3ePWJl2rmur2AVFnH3imf1zko04bGv6P7wa9lqZqZiOs7vaBpU5
X4ZS+zlJV6zsbMEkuTL1kdMqdxkJ6htH/3cev7bQ/4Xvj79mVq8S5Pn5BioXnmr1xg9L663roUSb
hhL80JFK5o9MnhwAxaUqa/er6ynKavKC8iXveVsAwkGdLvWR2HeH4IANqvMgV4IPhPdI0KqnGIDy
qQy1b+Uw1U/Cbk6XLgRVrl1i5S1RS5e0JFS69A5rqoZbWbqmLP8rH3GfhCGyk0RVLsmu3lL0bc79
Td2JBdy1c06ir3HaOsdb7mso+U3bPN0FXn0qbF8fAADaEZDPqzYH3mrJATPjvZb28zfeuxHO6/18
iTJTf3QGaK4yECVRCNHfT57dJiK3VKsG0hfMSH2cziGWfs4G1M1yiMyHerKj95adgoYG1aptihjz
c6N/rOf+KKzTfqGeFjjzkMZ+kR67ql5SSnn3wkOdEnRCoFPXJxmsBoQAqsx0djIx6pzogN86YNGF
EMvT1z2bGYprMhc5jnzreDG2arH7dxMp0fGatv5F+U9b60P/9T3YGPq174qnE5glT4y/22n+lCsQ
mZw2DO/kEEXK56oqrP2ti2VUeDclGoIneQFyBj0AMBVq4aFTfrOLKwxlZ3VtdkoWQznp753ih+3z
OBtmV93OheZtUFiJn+WQtTzskiSOT86S3ZG+1DhYTdA+SWMKtPQcDtbftzmTObw60DvCfxJUElaD
mHQppfauQTR8ifSUCgH0GgTRShZwplUCeOx4TJlq+AIP1cDMNunI/C2j6VRBJjFs1CQoe7Zid8ta
LgNyWbiorIyo0zq99T01LtViCDRWfbBqrc58VZ1o2IIScC6qC5dHL4Jul4UtYMvIv0czTt+kcT3t
9LGDf9TVyYM9AyVbWnIo0sRYdR0VDmk6RuydYDiWK2nKLM3WH5Umce6kq7fCbu9WLnj75SJKG9XY
rh0nv5ufZ82uX1y1In1T6tsu0Ke9uE7mrvXoZ8rwlM5JRaVxPojrpN8m40lrKVhJs0rh6tWLdO3/
dZKbwtWbljLRbVJO1ZlXla6tK3T2cckF/yDu0yigRcdBT3NA8DXe1F7TvEDatmeUcH6PHZo+Os6o
JK4DnBJeutCS2Dg2SQN5Nk9CxFuVjQpqr8ofgSi62xj9xR1sip6HL14piYthyN5ZvFNSAy/xtLaP
v/ONpE39Mdsp0DxXdthSafw9iJ/6VDTkQ/3M+s9lb5+l1ph1Gu6oKtm2VoAJOOzTD1e8u5G99nNo
P5YD8qS+keyk23KL+Jz54bgWGHw6xf7GbiA7/Jqk1jpmojkGddoc/z5JotwU1SyZFJmVtk7VfjyH
DgB6bUTwFdsTUvll8lIv/Lwsz4yDQan1qYdxzJqKEGQXVhqFzb88dTDWDWbCD4Ue8fzWi3xnwLB6
63vvdVCC5jvvZnJ33fTujRj8JnWjn8vIwKQW/NMmxq/o2/LBVOW6g1PyQneyBA6TV2ZbS1PHt6lP
MB6oAGrrY45Eno3FS9ao/UlG5x4FIDMK/DsZrdTg1Hi6+ySD9r6cxhaZ7zp5Zi1+lBCzapL7MEZr
y1kuP2eNdsp9tmwyRT487FR9XZn5wXRT42vpI6e+mFK6VvcjobD8Wrg5Ki6+Y5w6Bf+pGMLt5lfo
MLXOd59Qh6zJH0OdXP1w1V+h8dD9vKrSD4tOnv3hqjnav7qelM8YWRQ7vc2VPVlJPKxBrephVL6B
pTLO2KobGA0O1Zcs6cjqhmF6jyZO9sJN/CDxt+nhQBhq9H+cXtvjz+mGaaUyXS7rew5cqwRKeFNs
8nb8qTEiwiGe0bkYeaYv0mp03zRAshASVQasjW44y0Brz5CUxqLFg3riG9hL+2cgjnz/w9h5LceN
LOv6iRABb27bsZvNppE4lLlBaEZr4L3H0+8PCY7A0Vn7xA5FIFBVWWhSRANVmb9BNeHzh8ky59cV
fvtIHVfSQwAabv1ZzAzq30zFfxePM9X0yGxR1/v9NBmLYYcVrXmQ8UxTgquczbr+frb1fZgtw56L
psD7+wrc7KFy8+kx8QMPG2btKK3tYAGRf4SNWx5T25h4QhELVpjvkJw6FexJawov3E/T44dpsY+w
hzuQaQYqJe9hf0SjxkNp4iRNGRDUOob0HwfW93LesDfxUhhGH/ar0ulGpn/aLiuXcJdr/x8GJDji
KTd6mXLNdL+6KSkrpDLU76Ulh1wtKK8ug3JopqDHJk01D78N5KZa3aQv4cJnJJU/IxNFPbYtYNrs
ZHJfYLUyuTFqi0vVazts9a/BLihzbe0tBuYp0tJhXK+TlbpqTjC1kY5ZrGhlNYF80mLisywsspy/
Um2EJDxkASKdueJk8HXqBttrLfXXmb1fJPfm0J8g2zaU6fCFEXOY1QLGh5oVqll471R9pj/I8Gom
s47XZfTYQbHGPSzVQ6D+eczGM8I0wyCzeQWo5dl7v6NXhiokSsoYt4euq3zgIEu4BOrkKi/FWO+s
cWjtk2TXTaVB7ROpg5Nk3EFHT93OaSIV2POSeN+C0t4mKMydAsfe+kdaKQkyNQZmZbHHbnhu9T+2
pkhbSzPzIDHqC6dlGxVp6625+rtGIaj1nDwKkppF7n6C2pq+uZ9se2jetMzpPsVtdVeacfNGHj7G
Otv7uo6p9vKDmCq/BoMz+gmXlJoIiStmNoEBOmEcWSUto+VIxkXRh/5ORsvE5dnnTCwdltHcwAQo
DP3uQUZhk7whn9gjMMbgIkEvP1hsFN5lrpXhXZRLarBR1yC3GfnJcW0uwlzvGl3LiFOa7yNlpIEC
5Td97/xdyGsbkcKvXO2/XkhGZrKc+9UzS4lh3uNqbeo/PNV9mWwbKEztlgdjQldSmnCSzOessdxz
jBLNzliaMqCmage3/y9pbKFYob4BX3XupWucLcwTbTxmLDJ8Z6C9/tUeXP+qWyUCikY8AI8gCQYx
fcQIeelD9fOiWuVP1F/2AuRRlVy5srlD/GUB8KQz4p1Oz+YOiR7jS26Pf5aWZjy1alv+sUwaqrbZ
22NbfrZK9eC7Y/GjAqu81xB2WxYPwPKoEJ909qSvauyGO2x73EWBg5DJ7siZ4uaC/2/zCaYOu0pE
KSOY5ceiGvpzP2E43yCQ1IVl+qXulfgax3Z4kH6ZnsCgyZ1YR7y5WRSXwzFAhtpCbg3bW8TMnHR+
8z3bfuwr/T5WC40TwH7+oCVnLUqgt0v69teoD6rsM1q9yXleRiU4sMaGpcdIixdyGMdQnN6UeoD/
z8naw1DYLD0fYwaA0sc+VXAiyZTxmWRNSgnE14BHQx5hXw/rK5njr12ojs9u5Wf+rgadHht6fJM+
q6J0Afzl2pOXOzq+obKA+afKuBbLTFQ+Wdxetv6YJ8YNoiRGwJQht37H7w4TWKIZS/agQ64rS8zk
1Abs3tN8rFB/Uedds0Ba/kvEYqP44uNjsUVoJkrgehpqCPtm1a2v0T74RQwVwmfiF/4RbSN9ZZdu
7FArDv5So3a6CIlU+qncT8Bi8vAxNoufUa/PP9i4QqAqq+LZCHrlIYgVZ08da/7hD8NlTMoR/WUM
Xgwj9U615dTfXH3cSYASYmddRnV4JdWiftKC+KmTPRtIGxDaVdV91vzqh0gVQGZvWOIr2UsZUwbz
TbTo2kXDYFA+JU6of9fNwDuW/ehdkDK/W33sU4P6OWWnYY/kRPot64DwizIz2UKzNL2/rTr72mdm
87VpEZDIyO68ILGRgGmzYLnrnX2NVexiOs+zV4XnckzQeC1mtBcpOX/OR70+KFZin8JlP2oiLfZc
qaLaXN3SeGiPnWWd4TB34d4b/fnmICMCRRHuH3Sb/9p0W/008Jr5IwEsiiCxP98BgEm+50hJJZhw
kx5NWVqj+Snd3IwhdZ/vv0Uv9ygV1s8KBNT9kNVPqhXifz76nQe0g4f62jZN9mKYYfXnDYARB8VR
xwnuSbqa0QpuywUyNVZ2iaKrd96kZ8/B4vYJZO3V7fjKplqTr12J3vdnd0Ahzh9zKpJ8OxOgE6jq
LC/6mBQgTjTKUZrbgDQjFODQyPK001A24VPM4maHbRHUY51CgZEBZZKmW+GSrST69IAXhfElM3/O
ZBvevFw72nZgNYgBRRpy79AnxykBcoK9zp00LbV/78uXPn8JiRr1qJPrOwyL8207KD7cK/QF3MQy
P0sfsqK10rifpKceXB6kBbtEqwiftb4PH+CC1fc2cDMkI8rpu2XH9208hHeNSZXvrRlQkNBVfF8B
MUx3CNlGaMDq6n424v5bWCfPaRaYf49xtNdDz//LHzv0uZrQfK2Ucjz6NkwTwzGjfd60eHSa5WOs
2riMUZpIdoFvNFfPCfvPQWta56FSi71fgozeD8BHB9D2L2lm95+hfhoHz3Jg/IWwUYYQnZDlUj5e
4rvBhwu5kQciO3CPuNEMeyEGyMDKNJhs5xg4I98m3uG3zBv3KKnz2moySJcQ3/3rh3at+pQV7ORO
+uRglR5eWQk3iF76T95s8TjtrPI+tObvgZVMz05f8sB1B+0Ukna6ScQaVrNjidPcxWqWuMGO9LvY
VPEs1oP+6vSoVC/3o9yGcnvGJuuYRE8cEvj/3Jpgzrpr1uRPErH1u7Gm7mKQveudLQODaSXXST97
kXZPXj24VfpiP5kt6rQjCDzKsXo3XMjz30ufHJJl9L+FDNQKH0Cks1SMKderxePKYdGQj3oAp7fr
u/BPCDraqYz0clHECf5Adt7D34gEbYxY82s/Leyg3H4LlxbVyPSTCy1JxiReH/8y0cL+3ISD8upM
6VOOrv+TDDkNUge5jjqzhKsm9XZ7yD0A/1xL1aCx2oson4xOdhae3cwpD8pIJvJdUGSe6hDlpBzD
BgUvlkOs9sGhgmp8Q/HfWA8IpuBvp7jZIz4U00UG/EY1blucGwKaNSr1fo3d5gZtcdfm1lUKqGqp
kgZyfB48S0XWGeO7OmtBZaiOwyPXBHZN9xi1+m3u+2InzRlt5nPUYTMgzXQErKmMeQ5II9MeLRts
jV+1xU7W9yxzkadJyQNONsTntbkt8D+0P+wP1lO4QbgG69YVy6jkQQ5mGk3Nzh0rCkFti+CZtGVo
5o1EpbN3zWMVO+adp6WQ5XD9u4rdVhjBWALtE++kOTjwABEtdy79vTuPM8beifkY52Vg7AocVQAq
8b6RziBmpGY3/wi0oritptkjqR32QKXvYOLmvISLlPC01BLkLJZagrTXU+mtRR8Y3P54t8zRKdUd
3pnKcRiCsOB5l2Py+VajHHLn+KV3TJcmLszpwZ+y6jLxJX7DID5f6lTzTZp9gxcdaKlPpYsohNfg
CbpMmuy6egqi8LsEQbNHC335gBBRuEsB0vnkAQfCdqTKb3qDcuw+amoLJkD3RZB1ymCVhz7yu3MP
6wzVF/+9uY0Wtd6dAYcG+zypeBlMXm2fZWEX6Q9oquhP67JuGLRgzxewvpM13PtCzunPVt11O5nQ
L8tBGWBqbCUGX6dl9QcOINiXc1LDIqsKZGpYfZ99Erk7R1aMLk+lp2m65nbNg6xvqMbiXo5TYHew
sim5EzNzUx9c8iPgEQyxM6f+gf9CERwdNQ2Y2kfnhb+MQejyEfJT5H/XUGif1w8xCrLljoWlufyY
8gNvs9YfFGNQHpZ/8b0s199DooLetijAhub6m8t0SmPR2bOal9TsLjFEJF7YiwyeKOKJ5B1+DLsE
yttDAc/+H328JZDNvXKIFHfYG2BZzpHTGWRTSwVRsCgNoKAZSnlpFlzk1pQ/V9455joqOMmtKaNb
sM0r9Ivru987r3LQ6GhOvmVir2FYyakcZv9PcIys54ARQSSHP1TbZvOIMm100Ss3vhTdUD3qoYtX
QWx6r0HrAJXGve6i+ylYaBvmuJm48U2go76tJjzh0uQmaFEZlea8YC8Ch9Et2ArUF4iT2H431hOC
7fUL28TvsutpyVQA2giyiz2U1bfBvqeOx7sNBdDhIF0l3ps7w47ti66k7lHrnL64g9+FCW5G2ZtN
+8QcH+7gVONbIzeW3AXpcECyNn6/DXC2cSk85fOH21gBBcymjGlaHRxDtYB7Dvo+Cw9W5STnZAIL
z2tcR1aL9QvSYfPAQ7PSQdOgloQgXvdQm/oNtEN7ikDor7sZNUqBApJLh2LqV/55bcd5Fz2CFSeh
C8py7ZOJcJOu0fQjWwQsRMpiMrovUweoVFpAqpuXLKi+5GNcXVc5DKcGibY0fUVLL4jDqQB2EJoB
3N26h0wp1Z0gBn4HD4A8Qo/H7Yz56A6okEZ1dW7DAlS4X2NLkumKeuxRsPuUNL76yYGwq7k93iFL
ayh5gimGjpJfAVxk34Z1t+NJrVwCiiCfotx0Hpfr5VjRH5xhwNHjgHcCALfEUZ/ZHMAZ0/pXOUCB
PfWx6j1LyzEtfafErnovzWBSraPZVv5RmnlddfezMfMd9sLhVW+a5hQPjXmvYwr3xPo32I8hmW6g
YQkYZ/rkAGBRPxaROuw1TYufmtjGbYVl5nDpo+6L9G3BgaJ0j1nN29yyeacPyROw6vF+nUR+QHtI
sL0TVFE/juZ9YSnByhoTeJA0V5BRY38cbf7d7JZmiWbyPjec8iHxtWR+o56pHVG4412v+ORW0N1Z
1Ix851QumkvboVsEmhIwNicAZT3vLkYVtabEL6fmoNo36/FDj3TLLLmmOsHX0QaKG5CZwQNliX+L
Qtu7YVGl42BSUReXEelMFYWgOkEKA1LY1SjnVuXrRHgbhcMBCJEC7Kb3btt1ZNRUWbryRkaHjNgP
l5LTym+rXeiQIZamzJ3K5mwrRnNnTh6MOqdBFpI6gm222aWxbP9QL0ZL/gB+Z0Bh4V43W/Zs0xit
z/r1AZ623Z4/VPco33w5qIk38LUox9P6Hou8oOPxSvU2CvMv7zL6bIOsW2lq2R5Mbn7uFpCSHCBV
kvyZX9K8az8llVMgtq/Dz14CEip2D1XXu5RE5/BSTZbyyWrbZMkFZX8Fiv48g+97s4o8visQzk5z
z71Tora5xeyDj1Nqm+AwLHtRTul/2E13vz6n9RhP5CxsfjY4scDe5Rphqy4+9Ubz1KV8uYZEpfZg
K9jeO6hiVUmMVbGKdXDqdeBDLRcKWZ269xkFibtu8NUXuHgt3q1e9n0wopvsoFo0LAqTvIilgwsD
M/hNHdrmqCQBv5uTTTdX94ZzYM71www8Z+7q09RmBmti0OJLwWQ9k6YM/NZX+raC9hV/oG2gUmqf
v/xyBZlHUZn2dtnt2kPJx/pmet4G5TKaOqj3TvN3GWBsnC2Ox93ibjz3XnuXTQM6uP/q74OR9aSE
FH62yA1mr04cRDezT/vLTIaaJSElFumTQ8F+8CZnaewZWA4O36T1IW4LUQaqqYlaoY3y22W2a1mB
5xxsvS/I2/HB28BvTW1qjX3nKOVhG1CDIdqbSWYeqEr4IAEidNTxEULzQke1QPfMexmQgwpLASF8
OUqHtQTKGU+Y4lohl+1O9h6edr+3VDbQBfbjAAUWFZ1No0PO/nehDhlG9u9d+mObt00h9R3tyxBM
ql2Ve7PgXg8aNEMXOl9A8vfFdC6xkqD5OkPViywzv2qx/0Na0h/qqnrSkfc7SJ8c5ixt98BEJoCs
XEf6MniDcmks+YKd4wJSmE6W5bv3sAjqq19SCtZnNgNs68xH8bnyAPNgKZIMJ0tGSNtHD7OuAli9
dhZ2J1X8aJakAFZ8ca7+PY4dq9mFZZ/q+gAD2m9XZLLmO/M50zFhkVFKucWj7inrzHjh8Ef9TYss
49CXhXvAr6t/tG2rf0Ttcng0Y/M/jmvlZ+kyl/51cAlLy2Npa8EauU3sWeCc1bH8KlfQfP7tZJJP
6e9gZ3Ny2K6hdG9Yp7CiX/ZQ+0kpEQgxsCzOLfRC8sY/a5MGBqRQG9Kvhrs3jBdZSPaFuWcDnHyW
LYPPTSktv1fcnakFJv/Fo95W+wDNYcguw+itp9Tx0diS3vW0iXX9qHo1isZbFGXG5srSczobvVHs
Nxh6l+v9KcdWYW9kgBy2AT3HXCksq1sbdp97Db6dlBWH1oFmM8FZVUN9lU7b+rXK8B6USFv7pRgo
hcRf/dLV1iMKryWQtq1U27PudaDq4AaW+Y9b/9RTTQGqMx63PgnR0agB3KN82/o9lwQRziUa36sF
H4vOvI5sWp58sz18krPaHW+l5phXc1aMo5+OMyql6ZtJFvHnErqAfT6EDn5iXYFovoeiQfZWFoYt
oQHI6hPfjLJ/w3AvrrTiQbBmgkiDT3M3OpV9+3eXqbBEEOSZ9Fuqt0ZtXb8mbiC1pUsmzil2KmHd
l8dpBI66m5Sxuoyq+rhZoAA0Hm+iICZ9XmJXl86auJupE6+z5FQOVRXVl9EfHutFU2zrT7DHuMID
PCi1nqo7v+jDx5ld16E1yu5jp7uMuIoZnqM+/blGI7SzuCgvwlx+C5+bCA8I0WMYpQiKyoTl0Hrp
V41l8Hnrj/2sP5VLVmDsguI2tyXoJqXYTw3p9YP0eUm8mH4CVdg3VhWhCkDg2pnVvHB2xYSoqcqk
QM/T5E7G5TAEIN0h3qCnDi/3tg28zzYr75wPPtSbYJ9EQXIj35zcyj4cqfz+ascuJmMQJIpd65XJ
TQZGK4ShIKd9ly9yWjC01on1EjTlSd4e9OVbhHTBxU/hBK2XdOVUaZbf818fi+5DnRX1fU8h+jqp
c3btpjC7SlPOpI8lCnpQ/y0G7wzy50YL7pkLRKNBnJxuV9BdzUXe3cwpdtkIls+DdlX7pnssUjiO
Q5YmfzbAS93Gj35auWej4aOWL9RJmguJ3PzO1gv9NXLSnxJh5/611LPkK1LkKNGwBpKcx7joVSGL
g08Xe2r93011aYLCeB/1DPc92LDr/oJSqM53OHL1+KiBOr93EcO6K/NyAJ6XUmWLjOC7Ojg3yyIl
HbXK3kZv7K820Ub8w/PytcKw/Dh1qfegTxVAgfV6jVGX+14FqOqmy24qRkNXpHaljw1VhY7DstMc
lxilor3q8i6BTQ1KQPpyiZE5pI+wSl/FVi3Kk/vUa0LlQE1S34EIVE76svuJ/Iq90XI2oX94TPzI
fQ80kBs9q/r0F4v89xCJU4tGv0V9BgzQ6s2d9MkhZreatX1+lVY069BPm9Q+ti20uhFM1UMXRaw3
ivaCHQymLr+6JEIGMSbJKIt/yljznDLPMg/zSJ5hb3Yof5ra+FIurJux6RbDBDCVUMe/Qz/S95ET
VM9Vi5fmoCJ84HcNtiVR5OyDNHK/kUJFZC/w/wNa7xAk00M+KzVO3RBTw6Ieb11foWAoLNYYra6o
zJvlS/dPnwTKQRn0N5m7MV7XuetlMoRQliurc8ndBrtsLzgMQWwMSfWO/5Q+dgwOq3f4c6A5NkjH
1pQz9WPUB2THFob23XYd+YwoQSY1GvT56EnRbATPf2HHYrPb4Bfu1HCfkAS8Smv7PUDZzvdwmv+K
zIdI14u3puqjZzNvvmSxW3xJyJdfAgAzBxC2xRe7GRWQuDkE6aXZWU2809mXPErTCW8sjmLKa46y
Q5MVKTwrsu5Eq0mbLCwjavsTz3DlyS+zv6W7h814Gn9FIUv0IUob4g9RdksWOPK86SsvwBuY5Pdr
dUbwt+g/rdfSR/VUGj5mRZWRvRYYsx7MLIzvWq/KUCDzw/soK1wA5Yz2XeW8eJgwymCwdKVu++Y6
5HDK6j8tMIu7IsmHuw4m+GtjzsGuX5TLpzFEcybWvkJWL4/zXIUPhRZEQMZa/qPscfoBbWENRSoA
xdAkN1+m3gQG2jU+C7VlMebGfbqrlroXbE3A1CHiuVOKT6uboxRc/B2gs4izav9SJGF4HAfv/Wz+
dbaNbmdIFA0vI6j24/8hrphAQfAavvMzs9S/uGO8pyo0gWUE+60iAbGP0TP61mvZpxUn71V3szP2
f+dD871WMGPTQ98FVxG4zyV67/hmQyPFGiBCt5DrFIpa7cxsseltMefY1T0w3qfO/rwWmXt2yJbZ
taiGJs1D53XNH8gLnVjZY9w5mN1db9b6yQUe920BLbWVF7xGaFPf7Nqn2LX0q+nMW32qKuC0xXAx
sE15maf8QS8q681wI/UBRfZFYNgg7z4VwxldU9DBSxObT1gvSmHcSfBUDVRpbRxbZDQox095H3bP
Mmjqp44//FvTF9hVueErstLqg9lPbsFKoL+MvcOLKPfUB9sw544SOWjfua6Vqj0UkJemn0Ey1sdA
Vc9Fneun1oDNl3pYakEA03ZR4mSvtmaNn6o828mgSONAg/lhBWRYpUvzwB3Wc8AO3AxOfdlUXzO2
bm7dT9/B4bKU8HXrSm6keWrGie2W6wcnA6LJcSXgjClJZpKpnzctEaHnlFZPyf2XvgiJsVOOEOL9
R8EQCbT6bNgnfWpgn2OBlFsOMs9PfdYwFFYtdunYmB6KobFeDVtTroOVlphSWNZrXjfzM3KBZ2kp
EV2YTxdRN3+WHjWLX1WcQAGNM6RriKU4dljcy7W0nnRkjW/gSZrySW0YQXfCyo6KYpzb6nGiXLyZ
NCV4emZsuMDOFVk6n6C71Q/AqFyE0xZ1ILxzl3rxMj66NSrhS6cExQocmZO6tKVT7+L3mHXOFpmn
NomeObnDWy+5pr3et1S8OZ0D7kdAgdpF78v4bCo5TRmRg5dbpnfWTN05qxTnw6qbr3A8MBiXUyjJ
MPu0Hh/tOKsvvw9/iFxPh8hReD1O025t+4MxX9FqmJS9nPoV9heYeF1y65ftpTHkRXgo0hqwW6Oj
qLeUvKiyluFqpCltOayRclr3ENfMZo53QrSRPjRP3eaEdME/hIgAFveKQeuUeD67U/JdkGK/CYfo
jTrJ4Iot20Z/DWzws20wzNzpnMb599VKUi4scZ6iY+qStdwHqFmBD2LZr3bof5I/U5Kj26R8d5ru
Zoya+aS2gfUEUy0n+VQ+rhG6kwQnLN+n/RbiapX5tF0KtYM9MIuDNWds6Uc9ujfJMey8SelfncFJ
n+NivsigdHVjcXQ9u3mp4rl/9QIbmRgPYpUMTkM2Hgv0C07dqA6PvQ7xzLQX+TAvCY9S6sY/tXgE
+koyYTmz0odgjKD97IMxd57EZaX3gMUM5eQhFIY+mNivBF6JzqLu6ec1RAZ2XtYN9+82EJMTapce
M2NRHYsTEupFkLh7aRp2Mh7iIqjXUbVPn3170F6KSNFfzHLh3jj/6Dv7ISIPixSj2YfIHC36ztLs
53bCiA9i6ADZH51tpKDD/ChS0GvoBP0FIP701Q2R6jQ0yycXSdhvV1zC8ECavm7C0qWGCJAR23zf
UFnPBqW6mZZhfcbWK4FkTfVIaBZ9hzAmKjHrYLCwKWx3eCu7sr5JgMSDAQRAu9AykDAwH715uCHJ
bH2WLm0iceJp4a4puHS44Cz4bk/PUAlNNPVQ0fEXJIYcTFVzLl0S/WfrkjP0jg6N2fk3ack1Sj5p
bzkL+2K5mgzgvudcrEb5KV0S9mu6MZGYXz8YUeRCK+sVxozwk41+IZxQASSvOOQNzayWSfUw6V8+
IJM3gHOyQJ0RtEFB36+zu3XuhnVOMgqwJTcGECmyvkn+EGmzdi1KD0WSdEkLa941WbpkXLxAvWIG
By9tBlW3Oln1n7wytOtaLPPd+vW3ZmdAIl1HqyF/7QwnuaSjob80HSyccgHDS22xrLi7Gif6V7OG
tyOlRgmWUSk11kuwzEWN0P+kalggA24DYEFBDdWGKPq+pFBgXsTmTW1GbTpMdpuzOg4qdvCMKIjd
T7t1Ttb4e1RwNUm7rHMyVlb7MKsRAb6UUfFZMkhJ30HQSZP4tPKqt7bkoiRGznJ7qvfsuqL3QGnL
RBneMlfQqAG8SerITsnOli7FoFV+SOSIfNVyH3zNze8RizolIlg0eOqnhdJ7NkSWyLRwV1vnocV2
Abh3L6kdSeakTWvAjyy785buqeLxvS+0Yradmr3cXV3YnRVzaTe/xjvNpr1d4/f2ynPMEBGzQ884
lRYLpLJ13/wOn1k5hGTDHxXFdR4nPXxqTK2+x5oOHdQM+NvjhNHK0dXIT0uw9MlZU5Bcjca7bbqc
rddtEG9hq1ifkoqkIogVPkw+GnWyt97rnrJBNYfw0JSlgVGdFZQk/NLiyl+ruMrZdqh8L3wf/i2m
tmtGgl5L7vtFZHG5whZiRJik6U36IO+m7QXVtc5nVQ2KywdnZBldBgySOJd3kPUC3P41gDPcPzO2
SymAImSGvBfRHSjOtQ5wcCg0H1fyJMJ3uUv/mCs0osijPTodWvxzquqfsKLba32oYQyXX5YM7atE
Vg35wWTOXqQFEudLNpb1Og9DEXTCkZG5yiAGUAPKOmg2ylU7K3QObo+ogIwqFQL23oKLkqZuog6d
mCjuFvIDRRWCV3rN7nBpyo9bz6guh+6M5lOUP8B3AmmEHFt87XwDqkHmz/90uM34pw+t8PQhSPPV
+Lq210jP5427xwotJselVntHz82Hqh3NBzPFmC+iiFMsLU3R+LXAT/9zKjE6+Ht0o9voKM1t8tSU
Ub/bOr242gM2CK7StY5u0YoK1E/xNG7/O2ciSelhv/YQOmqPeJzfr2dbn9nU8JmcFKPoOMfr7X8N
lMlmf6XAh4PRcqUBoZHLpDQTav0dwlKWdQlJ8k/IQiT4Mlj2sB5+jfoarzFqVAzEEggS9Aoj/YEH
hNGcEAttYLUU4WfX/lMvYu1F4Lml1uUnFebmQcbk4JV/qUuANNCGfQ+Q+EDr/7BDsr3tYeGI77bf
usWL5WB2Gb5wy38HKFtEj7f/Cgl0l99Mzmbd3enoG9xv/euMra0NwaEOsuTTYLvadPamvrq0+fzS
Kwv3zWge06nOvqYZzoCRFngPjhO0D25b1MdixsuyRIisRxtnb+A7fitdy/rUT/ZnBJydb5RaAzAx
s3sZ4Pt/waBq18yz8y0ruvEuo1IC7oAwG1ydl2N202Wadg9HGpP6JSwqtO+FhfokerckMnWUjiQe
KmeM0mIy3LDPOUwWGPDej64rtebDaTd64b5UEMuRzhVaB745/hi69rIAGo/JoCpnw8RIcICHcDKW
ormitn+7qu4/aWHtfCJHdHO9rn5pHNROb4Eb+TBpMvthzkA3APeCIT+N8ecmyt2d4anFEWPEOb9X
8RY+reiE3p+ofo3GF1XfTRArv8ROEqNUhJstCVfji9FW7qkDqUrqmmYwGMPO1nAHGmKLkhov9+MU
GwvvnpRu2LlYT8UIgWEv52LkHuySkv+vySO9gKDXrqnqmo8zg2PfGfGT56TBOaZ0c6+FrnUFv5fc
+WDFF5ZJfUB80/kDgY4WxWVbgRuWWweI0RZrkZ7saaWR/ULCBUcwOZVD3OgVeyQ/Omx9MidyPGNX
VW639zGKfh4STX/seRJtaFk5G1Q/PAx4SLK3/wdG22uV/jggUi1dG2RWmeLoQyzawOalAn9wFv25
oMAx2Qunh02wbooWZTuzw2VnQmoe1/reVg8yHlU+kMjQ+fs3jTtppnOcHbOpxoF1g4MI+MNDUW8P
xrs7SlMOa8zUhcUCDfzR2o3Zk8gBTBLa+t5f4BtpBVg6Zg8tAqVyyL+kua8+bx0W0JWp6hUyGsih
iuIpAg/zPvTVaZ1nLpqoAB3tkx72HZwamtKXmWl1TRzls3TJVPiG3zMzRpYoC0CNh67yNiBDf5qn
rjlJs9PBWVc9CgzSdBvtDyPzo2dpeZ8QXDbfEr/qnjOt+1xbnfIWN6N3L9dDLAW1shBR/WR4mZte
/Ws5KYpgPRn/n57/T0wwNO3XiBza7AZo8MfVmw0A8GhAl39IrSF/cJMIfBhgrD8aN/xr8JDxN+Au
owRe/dnllMVnww+wNeqhEwazfvabDgXgQmn2JtrMP0ru7LBKuv9Etf+9dvPu0ehAXU8um/DY1bMf
PoxvzJ0M60mx2UWpkQNoBCPAH2pg/+GDn0fhqkePwl3Md+o0/zFF5mEESvbFprp4tsDI3lWoPXwz
rWe5YK2oztGc8+GCWvf4RxxCbls+qFSNAPWTusMDsRpfbA9ItodE1GsSjJfWNuxzGNrNbkpHtrJN
B9qnU8yj/DnlnpC/LpvuUx535m39Wy/3ihUNHUJ5o37e+uowCY7mRBVelcvVvy5vzTOFHj+6rP5D
W60xHmB5ubN2J5XDrX8tMy6jw0SiVUaDznwCdlUcmkAtb1Majsc4LcxXp8DOT9Xj4GdGhpEHkvn3
3KTPQel13wzdVPc5i6cXahUgn/mK3He2mewTQ9OfTMvPdmFvuq8B6J5j7M3ZQ1Zl0QNiN8rRVR39
tXArqsBV5fwnOCBjlP2B2smjtyQN/SWbOLfoVkUkF49um5JD9N1MW0dQVKftSGS3iKEsQdtE8kQ9
XMrKvFtkfbbS3OTZyaUdVVhLlN22Wls5l5SytjgZ2WKkiQHsP8W8rcInIzkFuR2Ah2/D2AZ7AV8I
DCPjK3SY3DzkO2rBrsuLEr9wlOfuJUbQHFWigtG0k2fpGqOmuU0k5XDMczBT4X1z5vUT4AdRJneK
qVWPeaHm/U8lVvTvRqb3RywVQ9hYk/EshxLe5k3P8rsaCbm1S/pTZ7qvWOE9RIuatnTZJkbKeE8g
XbZMl4HKS9o7uSSPMsxD4KEFo++4u9IdjmTE2xsCV9nztOj6D5PfnHpyrfsuGrPnbeDfsTKoGoAD
fcxZ9hKm9Tl0RSWZHxBZXDgj9s9iUc8ZFLNEVE7p7/Kw7y9GM1bPiUvSPUV58JPqaJ/7ofbua6/R
851TeZAamtHxj2qr/nMqAWuvBKyxLclQCqRxf5BOCap8v7b2WIEXlxTZlzZMgO9pleU/lO5neFXe
DXc07zYGeOUejEVcddJ46edOiVtEPVbDeTaqrxLoUZwGgrFcYKzda1C3EcZ7S1w6DdHRMvhPkpj5
f0i7riVJcW37RUQAEghe03tXrqtfiKo2IJwAgTBffxbKnqanTvfE3HteCGQQmWQC0t7LgEiJ91fe
7QwnN1cVKK3jJKV9zRWHNmicfekghwVN8Dy7MOhBwI801NOYew8NnnOZ9WuPApjgGQEMPmKKf+KM
NqOitn+EdW/77PnQZEA1XvTQDregb+fVPv8UKKdflH7XbHWrY5Mt/lvlQ5M25qWh8SchOP8Ely5r
XTAP1G0HRow/BBktvm+ZDM9VaScHr+q8BcVK+E0Ba6cFmQxQ3bAqjsDzxPNjqb3xqoYDrhuzE740
fJXi8KVpgYW1Rgay6SQf2mqjZqd/Og7eHO3KwlwcDoBMnCIanuuQe4jfdeLk2pk46Xq99/fGMPMj
wILGLmMDZHO8bT0eNR3ayszadF36ynIo0bRWATl3oCP8ERMRkRi2VuMeRFPBzJORv/jQoDvzVjRr
WCEls+mIaZTx+x2S7NtUgz+EshBkTm9DVRdbKKiJRVEFYgvnRohkJslwjmRurwdZxPuiV/U+MYtm
3cEXHJqHEME18U2ezBgW216v2rcizo+wIRnlZJ9LmGuEs8pJzkVuhm8wprNnLhDwj4qC3wJsMtbE
1UzZgXW+b6Rpn+Er1y8Mu6GLDw0JEOCgVCCewg2fuCCXjb29eEla4PfudaEKyMGDCisUTu0zMwfY
FCRGxTf6TLqyJ9kX4HGKOcDTgKAZPGlOAT5XndPTvSoNPAhyyLRYxDwcYMeCIgThe4hFQwcO0+O0
BzxsBNNYdvAFUHAbz/qx1Aqs5qYXHqwkvpAEWCZdpQ+YXoQxTV+8MCnXOmwfEfs7t2A2rEsIAGJe
rHenzUdxrTiXPzJ3rL5VowyQA+tJkXL3LXNNRD0Mp71Sz3PWPdRVt+7QsBMAsBJrQK/61NbGFe5Q
AayyA7oNAYbKZau+GNDOHhdA5aPtwwBRwYTqYPrK3sFeCgyTNKivCLJDjQGiia9hlkMWkJLvMVwA
IL59S6vOPrbafkJxa/ahKMsoX/umnSGiAEH1GOH5TT0+0vVzOR5NKaVFn/QDfnqsT311w9QXak9P
ujTV674Jh4+kx+G9dLQCyCdBHQC+NFk0zFkJGpUuMmvgB8nCb7rUgwX2APb6rY7N/qiCXD0QJ4vX
DPRwKMujUbl5d4vDe5sHLtR8AORzbaTEPcMYbDHp4wbSAWOyd/05cvxmCl7I6OhXJeau7Kr6Nqjn
3onqUzKEEBumAd8gbAuf4sgGaG6smxpcTHhmVVn9qKvHvTInfBPB8Xs2dcbLwguS7qChS41wXLj4
hJ/viKcPcCYNbJJDiF8uCu74p17jpxCAWGI+mc901t1wEwNszCGZ9SJnUOJ9LABMeHCQ13sMW9iY
+kNs7nXXjiY+yAqGNdJ97CWsYp2l/lFcUz0zd1A7XdIbAGCsTeDiW00/cW+sfNmHUBBw8PbY/gJI
BA4VLFoLYK47ajFKoJw1IyNMUWMZLdaxeIsIJYMRRzvsSpqZcw9ikGvoQsA7iEFROLOq7gJGd30z
C8p3NQtxVyUmin5Pz0UANQxeA3A1AeP0nTro+9ipZblCdqOFfcnP+/o+fdVN+kjHgmR14oAqOCaN
zaH53jl1e9AZYsjWVsvYo+KeYK4SkexBrwUpa8w3VwLiV1awF6mbXJECWjRwQwMqiKXBIssjQJZ+
YmMnlGza3zphO0cNmUVgKVorrTOGqSyxQOZKR0sSTfbNDnZQDw+6wkjNZN54EjK3Y3vAOeY3Y3cb
6k6gvI+J6PG1xMZNWXs5NC6XadI5R9oLvLN0ld6k8HAe63UhhI/zHTpQ+bibirDfT5tBFSCOxaTb
i6oRJaiDKLttBdHuQux0P101HaH3/M5EJqk4tZLwfcOiEjhQiI83QEzBEiaPPkV59hngsBbX+Qd9
irLq1tGsfY28kYEXhMmtq/p+pawI4vJ1w/e1rzZ1SekMJucQGxo3KUgzJ0OxYFXxwro36DrdKhyv
PzVwHuLwZF7oqtp3EBlDJn4tqJ9vQA2CxZYjq6sIKJyOW+St76kTXU6q4q9yXLX5TpdZCQTVPBv7
67IcWUolVXAakWG56k2kUKijglfpFRDzhB5jnKqdjwzC506OuiSQy750YrDgYwdDZYMO/PL3g7pR
+XE8KENM7/MwHuT/5qAO6tywSohrKJMiAl7Zhn1CpG5eFvA/Me0cYfsYi0iIMIRHEJewJhw3jZ8C
sO2GyWaqCwFPhGBR1S50nR7AAUVrqxywustxPanrrHy0GGVIIkhYKIBIi43e05swI7BsdEu8MSzz
R4PVhSbgDH8VEVMclYfb0ekFx+oG3WUapXCydFZTADunug+jFLKFsEhRg+f/18DTICxsPdBoD1ON
Hmf6rGVlJFtOhsuH+qTF4n8o4nhbjr8odUdQCrgu99/bC7pfiwSLmbatmpPu29jfetKmV4AS1a4A
AXZ298sMXGjWcaoYuJPw23TtrroQo5vf/S9bcApXLZVsMRlogsq1g1BiccJi2rxhLbMlInW2d4iE
Bk/cERjlQkCK6I6sqNoKoQLf2gwWh8ZU5luz2KptWMnW/WnaDC3pT4ItS1/wk+6q23T1AKzQOi5B
Fpn6c1gf2gCcYzjuZ8DHjMdPzXqELlrp4aZqvSes6tfhPpxsGhKo/AvuiXh3zyzFns+2Bie3D9kp
nYsCGPSW6g5jdmtKTzUJNZZh5GfzKZ01td6zVVNZp8b42Js0gbHUJ9KtrJpD9Du4GG7w7qattbvn
2kb5UaTAv+gqndLTm7GqljBgumfoIKBxL06AbtCGDWZdsjAPz4PBoifaYnWKTD/bc0vwp6SCsTMB
Q2arW1k8lMswruhKF+HMjtxPZzkL3dkakMg2WCXmurUFgQwQLPxdw3EoVbUGcBcO0skolVFqPRTO
Z910HwyOKv6Ad44ulVTe9KdKLaDZEaB86fDvAomnjL5S0ppAa4xFeNjyw30X9kzYhXLhQe9Bi5If
IAZSI44NwKRw3q2IuDvQiX9syFh0hqbMAcBFpekbLqReveJHua3C6r93ddf7UXqA35anM+k+FqAp
c8g+KwQh/voITJ9YlxnrTVhBVrPaCMJDIpGz9mkXHaYiH+uKoU9ABrS7i7Jab/2hC5KOqZzd++gh
9DGsIzHcWGANMg6tD9GNH4bWdVOD7odI0XtCPLKa6gsEa+X9UxaZGlaelUFDFEiaXQwjxJ3e+13x
f6n7MPI/DxX96WOkMgqS2fQB/3mYJGvxPvldnz9+Gt8uwDrt+4s+6n66+zCgAfzt1L+2/W64jx/1
1/6/tOlD72f4pVaf/X5GuIiB2asr/usz/fvz/np2PYw+VCYN/AymsaeWqe7jp/p1pP/h/FkK0MPH
H+iX8i+n/WVXf6zflyt7wPOKBSWWpDzfFeNG77WOk30s/q6L7jfiyXZ674/HTl2mfh/O9seh/sWx
H4aaPul0tj8O/+HYf3G2//tQf7wujWFcIdAN0fPx0v/x004N//OnNeCmkoCp8Ldf+l986T9eU7j7
IQL2b6/JNMx0TX537P/zevxxqD+e7bfXY/qU05X/49B/7DI1fLjc01AuNMl4EkLUpYHtnTfrMYE4
9Vg9z51WwnsUuHILsENURiM6RjWg2yci85e6o66bWlsVg+swtk4N9xGAZEULcYC4HYeBWPOPAXUx
hFLPHFJ7cJMYCjhWyGpRks48GmHeHRIRGpCfYP2rhwR3nXP7yYfBMOBzJjmrceNz1zvEKYPyPUp6
w0Fjx6I/69d5GI+qStJw70eEPcBsCW2se2/dUR+CGASykqLYTQO4RhueIeX8YVyfDFBQS+EDGnR+
+Cyl5c7ydmj2ZUuiZ6SAS+STc/cQd2X07Hr9F6g1w1NoLOUxxBxAOzzrEnDwUA4EoUiXCjIgAgXN
ID1qmD6Yrc9nAvoEq6IqR6MpiGHtftmlQVjZ8w7woR+1atrVfRH+kBCTiyEYw4ErBDjcgU4zVCYW
nhsY6+BT6DXkOYOZM/JCxYMyk/Clqz1vF0UxfOArAiGjAMtr0mX1SrfKolNznhjWTrfaHX/qkFC7
uIEL/AWSmtaYDhWQeJ1lQLe/gdj2BeJL1i0yY6ioR3z0QsjbN5Z3c6Qm+Dqr4IEVkK49MyjYnmHC
sOMqp3vfLGy+JAakBSA1c5p6FBCGOUnrTde46OBCzln5+7qGIeo4TqFGHWGEujew9PCPCEw+B4BB
wFXKbB8DCAMZgj8yRB5gcndAsIGtKEzPz65Pgd2roaM3ICDDIuE+wejMhlhjm8EgEEXXRTgaMlEA
FY3FMvKCNWDn9gLS8s6T68AmEwYtwY9W6EquhzDJQQpCZ9JBRzcDCnepO+c9uDKQUHJ+tPZDuYpV
x1e6cz6APmBBoWWlO1NKyRIqBva9FTDUZmn5KoQkrImRTStdppAAWevOQpT+gvamtdZfgSCoBT8l
I9zokVPblwssm+VGH0sJsNlCOWTjGnDtcsoIEX98XPg2qfxQIJ7w4rtwbfGwzBzyxHjwDQcWiWN1
RItjTDvkbIchfiGt5BsnKdOlbo1MWM0bUJ/f6lZI6H0F2yY4UVG0R78OTqbq4gXzrAAG4Eb12ICs
ufFIC+GdsShIbZ3yzLsYXV89kqaSj6rP5mEskltcGc8UULM9aGrDmopEzFVNOzjRtbAlV3m7S3w3
h+VY9gVagMmtBkx8nY3g+dQuwNrjfRuvgPGHzorvWC8qgTbSYGfVQRcbQmHbgFciHT10gl48CnBJ
CwaAdyEN8eiYCRRDIYKwSxMws3C/BKtSdC6gf+TUpxWFFpFNrwQY361yIa6k6yJQjK/MDNWqDKHR
rev0RmTQo6oTHwGh8Vjdzy4RlUdyPIWQLYbSDXbln6VS5oH7cTQ6nN0G0kLawgLrImE7u+H4Owdu
h+CyL7BlUPvf641u4rh178XazN56CVuyCMAkPsA80YnL6AEQbaz+mGye004g9QHTy8+iEa+QWYJQ
T+/AgUeKelmHtF8hs1CCNbObNnYiJfyrx8o6kD9aAsSpZ0kD/biOiOoUqq9NpJIjXN1fu8rP1m4F
5bSBBxQIUHsRQYbH8uwDDB+HS+x0C9646SbtZbVmog6vWPo7c9so6EWk5ikH73QRAZe9Vqm7q6gE
zRY4iTlJ5LBpPLFLac2ubuWwq5EAzmwPiPvqOktQSGHikTOTUR9fLYutY+gMHjNc4K5Ngy00JA3I
4WFT0bBcGyzMZlBRMI7McdWqixs5A+qqrqG3DY7KfVcIZJkLpZJlDWWQQzOyXfSe7uMhRryszTyZ
qwjxJAugh7yl5yzn5kXXIMQwGppEDGg4dNANlW92ECGEurSuo8xKkJ7LYV4xZsQ7+iWHLeRpsr13
a/iKcWBeFrpOb/Lczy+EPcFXPTl7SGNdcjLPYRL+6CX0MYYcwqlM6+qpHWGgDghpR0OG1RO09MD0
BgcIkkFYnAciFFffqsQVy451Hxvu0YOkAbAAkFPETXcbBSBvBRvsBStMYxGN2cCh6PJtEgKDQSPe
jHK/M0AJq2VQee7cC8N279XxLi0779p4fge2RGQvA8nTV2Ukn+rSaK9RX+FSQrgUWdAqm1mGgYxR
TnooUvZvtA2atQOwzA054IiaCxUO7jfPcC+w74H8RjZmDCsCGXubdtvUQwiC1nH+oOuA7Toqu4Qa
YoF3YJqIfEN4ORzM3qBrpEViPwKWI3PIpamEWEAbkT8z2coZnOokkDvyqFhLZpVnt0iE9OygN6aE
R+BU1HtUsGyDqPRDXjaQQdd1yhkTfy7pFilx2KqHK9kchOr+0Hvw+g59G46QzEo/wZNp7idGPoeg
LdskpWs9wXssXrQEghohNZxrkBpzmEQNO+WOV6iCG9yyNNJsZjTxUx+NUWqkd+2q6747ff1G3MZ+
EaEPvF2d8g1kW/KVC8Cw251hhdqdI8y/trSuOxiqR9ZCFAmZu1CvP5KsCna9hGD9YB8g5AsxFK94
4CZdKkMCt9C7n6ki6cEZEKkMQtgOMVHkxw4kxWWr2uHFqGHnYK3xJrGNWZ4T/8IWidO5F70PVqx/
KR3rIozOBY4WpTCo0Cem/gyIYrqe6vqKFcvQktZCH6UbrHgwN50FdcupDgp5xQK0x9fCxEq5ADDr
KUjTbylvrG+OX80G0UikP1t/BipKfms4RE4734TXu41InFAGKHyJDyfVPH/NYd5Z+DG9KGRDLl7K
vvWelb/WjRUubaraLa0UsgdFjcdZIEDoVfmtZg59rBoP2Cqg35jy6lONaQVEt4Gmc1oOvnlSi4Vu
zQO4mUdDaa+Ntk6Pdtk5MwXopqSQ2HTVzrJqeUkhIPQ4CLA2Xe50wCYxbxO1Zbj0gAhZdGbtnjvo
SK7NIRZwKfZduLSBZFR3cmO1UqxZKbJrBGohxNzy8EsWursyV81LklaI5WW03Zp51t+8Fo9H3cPk
/dUJW//JjGqYvoBUtOFWET5CGvg99SGrxzLVn2A5Hy9T2cR7y5HutfYYZpsQsXvPZPvNpy27KXjC
YDYJEfLKdMu3vFgxOKTNLDgZPpK2P4Z+a32ynNxa9ANxjvjXiz2kk/KVl3MA5yNI5oUCVleF6OaZ
ZMl7DkrPqKwgL14MNQ7WVfsirQWC+XGzKpQlb25ECohN1ey1j9zLICMQBTL3aLlZ/H1w5DuYX/bL
wLxw0SL1c4lt+M8zaZhrKLZBQINDpzFC8sVoEpDZiQX4GalOUC0vvisyytObkFDrHahUFdmDZVbu
NydxlowR6034bTmHY1R2Nd043pgOK7eFsNNlUzTJvA7wR7Ubh25GBtKFVw2Z11YuYSXVARwBcBqm
fFCoTatX/JZ8wUO/hgd2VW0bhdGANQRJoHJK3PTXBBJjj2A/MsgfcAjClbVYWtCCONuiD6DmL7xD
mIPnmOGX2+UgxuOBWwJl2oYXaFcDrm5htRTD3fpcJk6/8jnk48PArdZlUIVHZhfZBgbv/t4XSbx1
o8jblQX/7rqQjTE74zBiXaGmYEP4vSi3uqTr9aYde0zdmsh9SxKi1lPV1C0KVbP0kw4vWcmcx8zO
5+WQtbd8LMF78o1Edn9snQZGVpFdzQlgYFtd9Hpzj3Te+2DT7ARvt+ICD5Rw3giZrXUxNZriktrA
t7oUIfaxh67SjcjoAzNoNAFACWkJjDEEiXIeqkXZt/UskcQ7tFy1T4o+dE0sv4OAN8cLCWAS/moJ
T6twQT4CGbzLENfveWsBG+WTrw3Us1lWQ+s6ds6Z7C+ijfxd2J4cEPPnZuzehBfCXBB5QW+uYC4/
wt6AV87G2vsuXhX9PAuHYgWv02brEMALROeVzzbzoXtBgMzVRb/L1bKTWDNHNutmDLOKqw2SxdUD
sW6mLKffTnViSN6bjrHd0AftVdcnNLo6biXAzsBLet52bJNCYfCoG+G9+xVyvRmgtTmE51upnlMI
g+w6KB3O4XAssYKPn1qVwqU96J8CJvKFF8nPGhoJhTMLYk0GbCR0WW8AUENlEYXrIiIwpUcXXa+x
lrBt9LaW3xxLs4n2xABa2wjw7MWspps5tmpPrMiNW9C7Z9zT2atooPwLuxvAXcai3/jLALNSQQ+G
m3HMpuKu3w48vMHKIj9E/jeRxfFexTQ/dE51seJCHvPQYvA4tcBVt8wns/LTcyOqx8KFZEjrFZeh
LT4p1ltH4QjrCPKrs4wNo5o3YRRfg4TcitK09u1Y0pu4T/H9PLXTcCsPdmaw4h5xXEXa7BzLhiGt
I8BbSBl+T1gSMwd3fJ20lwq29e9W4fFZCOOPcx40nxpO3FWfNx3+Ayl96VMJP8Xe3wcOz5dlGewo
TbpNgpXDXjgOW8saBnJdglgAQ/6oyDy2CFW28Wv/GgvhfwfER5kOKIdhC84FyJVfOo9gZQ0Y0IsL
JuBcIce0dnEeIEOgiWsFtHmnuftiVJDogtT+LC8EpHJD+IXYVjO8scA8Szwgb54fQFrKwRt2BnVf
QDz7MpwrMYC7KxBUHJUmlobnSkA0ejjREbPahyJAWpSX/qeBwBHXXuWCq++Gapc51p/hzBBvND2D
p+3s9abtuLuHTzUeRHF57VpImA91G81tsEu+JBlZJEFvv4ZucXShM4+1F4TuwfkP1kPquS+AwYCA
rao3t2BYqVuwzC2bntz6snoHcTTYYC5nbSIhZ2mg+Fc4XLQzxYtwxW2O69mU6qHrqs8prwAiBdLy
IRhsA/pTsP7Fs2YLTkywgdeUOMGItVgCFwMJMRlfiFlCH8CO+heSAaLoE+m/NmX1tQbu5z2L1ZUP
DDymMrNPJod9jV9y46TcOoMUW/pVJLXzSjivsNgO/F0CH4ELi6JHD5rEcOiznqvItc6A9z3rUtmW
EpOPtJ4VthgzitV5whJxE2KoXObxqs8wazZ7uFNlkflY0M6bmdyv9w3MOxZ1HjhwqRHBKpegcAgY
2S2g+NWtxjTtVowpTv9rB+vkK1QvA4ewkwhdf5YglrXyc4ZJCx7V8jxVOmMxiBp3gbRoMXMh6Qf7
MajogTgF9+kG0r0K8DWzbD8DOeq+AXNx3xlrfjYJNjh/72MmnfvG0Bl6NN0cng35qbO7aIb7TQA7
4rJLVtIvbROUr6YZR8vQlt1WW1mBpO9WUDKbURXRBb4CIjwE6CgYXatgG8Ga4Fx1IAhBvC96j7Aq
FH3pP7m+W4L2TrN1yT3/JfPBuJcVf0cAjc7hq6WOFZgbVbXQisNahljvaRVig7TuIRfPH6qnrpg8
zaGRBol7xWd+NPp52CFCNKqXy240LfcyxvHXTNNtn5jZxc7K/JJwB267Sfmme2CFO1LfIw9oRdAT
81VIQvAzYBx0CUrbQvByKNdR7vcPQVnBun6ULevgKmhnvXjHRBMkUUTP20G89D4CXD7jiLuxsHhJ
7CxeBGFBt7qVms2zIWssP3kaP6ftVdcGdlmeEg8aw0EjgPuA5Ea99Wug1sCizRcqIyCnjBqaoGHQ
L0B1YiKIn7Q38OIyAiNd44OKm95UhK57FVsnXcptLlewkN6kEezAfMfFXxHme5/tcGMYUf02ODbg
Z8Sytk4U+I9Fos4QO6/fgF7r5iC3tEevD9lh6DO+CL06eWUiXGlgs22BY2UBKAQXP8Jwd0Ge9u89
Bgd/0ZYLZwfy4ZNtcHsP7iRZCCKj99R4ASGg/UwoN5YgoLpbyDvmy4o3zqwCfRKLtdyZK9hYPwjI
IF57yMJSo3YeGlZjSk/kGxEOAIF2VS4zIwfJGd9y1hMQfYrULDAX8KDXpUm+MpGrUkY7CwoJp8H3
5XPhRntAUrorlur1c0bPeZiXTwxBzgfcYSBVoNa1k+A8BP1DkeMqhG6qFnbYlTCdN7NiVluGWCuv
dPbwZs7B/4QFFNgoN72xfEhVyBgyWZgbqmTugaq5CMsuXbkDzDF1n7L1gGs0ofM1Htb2VnMZB4kU
7NvhYQkLhp98LMcEIHLwmhCXCBwtvQGqLt4Fif96t+Ro3LMhYgE6coRLbjj8hScBrDIg2Pqi63Ib
ntYf9nRrLtxf+xkCPB/h5TO7Nz5x7dpIKro3/DY+A47pIHaZxMsITIoVGUULhjaOjmNfIDTieWG3
ycrRbI9pzqLJISzFBIxL6s11g2HaCBVgKmd0C6Dz1E3vMUR273v+z73ftUIx+cj0LaJCE1NHNnOh
Tfg1yxG0M4PEfYBud7buCyzgCpfC8XaAKAYbuHgf+4JxTrEuHB06DFBgSEOBMScEiOvGHc6QH27x
XIWqUetAxoqODdXfG/QRNjfPsYqfI1YDVMRj8sShHbbWRZnZ9hPWO/a6FMimgy+4GOBevTOAob0Y
dVTMRWHFX9NvTkHoFwfsCbjJY9lRD9zecSDzVh4j5nOQDDcjhFwTCdqnfMDjQtZUQdelkcsg8554
abICDMkIluaGSZJjnsfRiaSFPOO3abZGFX5WZoCSrho3IZYKW+7xz7oqi8piE1G4C+B/iRszLL7A
roAfE4vTvZ2LBrHKS+s23ZFrqi0oad0RnjcoAz2yg5Cvm+FmW0cwzoKQG2LpFRi1c6vGAnGFh8ew
64GWVCNhhNsQgaaFXz4wi6u1HcIhKAN5/xKPoDqvB72oNfocogV4eIMmaD8VtmKLNqfWWjuh9ZAs
XpgMvtza60y3dmNnc+xcjZ2lBETeTjp+9kUgLzK0Nx2TEDoZFU+zLoAXbJpeeQU5U/xjR8+qku10
I1DPgONKZA50a936+W6QBVS2xkN9hSwOFGrnMlDkKVNGuqpTmcKxA786hBez1RBWxVI46QwumXhe
+Y2zB9cSDpljUT/DTCNcQYu7veiqLFRykUQe/qRs1J4RoAaZViyvpqILvOzs06SkN1aFYUpOBfPb
SxImc9MFsxShmvyxw1ztGhNY32rUMUmDZ6P2zCMdcccUf8BFIUm01sXO5clOH2p0UJ7Lwa6dRWAQ
IVo8JAeTUKgLT+WM1MMCeBzIH4zNUwMnWQHCCGS0TQavDhnH/d5BAO3JsfAQhiYyYhckgwEqEp4F
K6KvQ/jdYsL4loI8SHIDFnF1DUwsCasj6Xm4TxmQWI6MiodMJEiSDm74Vbbfa1lA9+6vY2g2ZEt4
eldHsxJky5OrCvzqimVdMYcvjFzfn/S6bPlAxNVjs09Zh2nJ0C2I7LOFSV2+0ghUvUHSDvJK0vxR
p7Glul8L1NVqGH8O3S8QWFraRDq4wZA7nRsGsKB5UIvHkAJ/qvf4z72p1WiRlaCxidAquHR123jn
whE+Zk+hek8pQzBB2s9xDf7U0HCBKbRbPTVVgJA7OnQMRnrQCAyvXdIKRIbgi9c7nOC1t9IdaGD3
UIbLjR1lj/1oqw0WOBIcZAsvw+xe0NXITcQbIiiSTGOvqWtNqTeLeZGudQN08uHal8IXsyAM5iHG
Tc9X9YXGz+ntiQItdbyuul5Xcclu90uviw566EY6WoL7Qc32AVgNCWEHPRfiPo12gW/5c120mRRL
CSGDjZ4EkQ4e0rQHB1S3es33jIbWk1X6w6VvnIcsNdQ29zmY32kL1TGwCgSi7fAMDn7uZbWJxEtF
9rpeb6ZuupjFCQSQZF7OpwZIQqZrwod0poVwwyZQRyQ4Z3dDVF2nNXHxruTIf0PqWNdNDV6EYJsL
xPx8qkPQ1ty2cfwmoOtp+TOz9s60RnRFQ9E1Ql0D1jmIejv4RZ50lW7U9XqvBbUC8j2ggfwi//zz
CN0ls0VEZlPvcuytxyIqX1UjfU3rLnZBWu4I5KInSUddn2h/LmivAf8NNhtwnwDKIrj7FfoCw7qD
R+u6oWH3QpthfQ9LAnI+D3niHPOmoidGGqDaCws+Riw8DECRPZvREG/8AcRAqvwVJkjmnjfC2+R9
a+4NFf7XHpbQ3uZ3/UInPNT6Xd1Daqq7YvINzR5xMAT0kPSEhI15icDpg62ekLi8oJswsORct7YG
g/qc351hvuVBywzvCkwnQYofi/rVAQphgzUmivrF0uWxmksJmwWSRnykoAD+b8B2GVpu8UGfwuGm
sUp9PFt0K/HL9MLNbE2LkJ4dJMPuCqg9PUa1tA4/BFBRNIBxOOhGO4UEeA+NtTUiBfLW+DXIVakf
QU0NRSg41TeRXJHYq666Jqnr8X0OdXvdZmQZhGp9F1JzKVyBU/oqkcMXS2WPixAvC7ea9J+7g7Gy
eN6AkYoECUsCKInXlLwIHkEFjavH0iQgmDvqpQ5K8sLaUWAwJfEybNCrquoGEcWWlO/3VzpC6yYk
DngTXO/VOSHnrLT7zyWWqYsg88v90MD+OirjiymcfflDxzUd9Qucwc9PVtAY65L17ipGEvizBx/I
Fh7TbleQVdYf7u6GsYI7TANhs7jKnIMPhupCxLH/JChUjxp8ADiEP2phJThFIRdC43tpbNMl26nJ
08+eWmRpKv3VZlsOhUUMRIS0AxPp3W7eZTDSLKkLA8pGsFNTQdRqVBrXmxaz1R89wOCERSX0fxpJ
7z30QdMY+gBmQL7n5xh9Qsmls5E9tEAXAGEo2RmxZT1WXA7LwOjyFQIgFtQi+nILaIic61a36JKT
UsFTlKCvCX/ER4stdZPuXlfF2VQsPd97W9CmIdBq3pnBPIxGXSL4Lc5q1qUbpuMLpQNqrNWYcuWM
BDwybspRzbqNvG6PCdVcl8pRwvq+NzbqbojjdXuQ6H/0GOuTkjcznsMKt+eFNy+jEmr0Jqz2FANg
oPeqN8jKDUcnzM1N3/qPTZ+aR13FwFboFk4U+5Daix08b3pQV0o1BgyKK9xhelAVC9PMjvoGGHph
HDDDuur/v66C4hu0S23kfaab5jcHIS1yv4d0Lx+Wl8vA7OqlnSM0O/+nA6JgkLfpLNOZfx7EEqE2
ssQDSGV5saNggu6kq4qdLhLThuV0zuUc6QQKs+YOE0TZ50sX/7yFA/e0ZRFBSQSB2rkAvTJbtrgD
Z0wStbG7zmYIRvLhZPjf7iVC++zgtWprIgi3Cu0MH398o+u3t375O9zKZmVW4WL/bOjatjkpPDB0
D5pCQIm7frxqkNu6dF0XrvBns+aDiaxG1WfR5T+MndeSpUiXpV+lrK6Hv9Girf++AI6MiBM6sypv
sJRorXn6+XCy8kTFVI+1WZgb7jgcAlzuvdda4sSsGQ+otMY3yuzElzLH7z7M8YPdJtLJkSFEjDWW
x9Na1uLNV5zc8QYYeLxabUv7DLcCvre87PahDJ+sn2iBfJevEJK4TG4sFhFQOWiFa4Ts1f1MrrXb
Vob2F7RaMCDGN/5ZMjTd6oCPfTPM8B9XEPjgQ7Cw4Kb1RSQSApTbUdepBysEY6jO9uSBxG4uc2Fg
UYkCIDJxBVGkxXbOB7zVXLoQzRzASJBYD9LiR1NTP6ttjcxzIFevkqolXqjrzcfSYCfIQre7S7M4
8qIOYYaEsDdCP3oasj4j+W5D74nhCGdS8GlGMMgfdaX6IFWoKdTt18AIlget0+WDDVHGnpA227UX
vb9LHes5NQEQt1NVHQpMRH7Rpl4UljOYSZI0V6a9HCN6LsoQnpqe8mB6ycpExieFzGoNEDeWEmIN
5a5p71nbV2FiFTvkH/pdbEupX0sau80gTrYkapz9ZA3B7RygfW446HPJsKifRZIRQAxfZ17eheD+
fLnPJ5h4DOdDjSnEVdImv1PDIviQKPkBotUQZCNDcOBEvqgV6lhWBtCOrlYi/hgqU3kayrnczuoA
dlBhSiaWD9yjSRXbtcapdnM1Uz1LyYtzCFn9Gb6pn0fXMnEiKVdwtjhtqYTSEcNEdZGImtcLr2XX
KuIIav2CkERr3vXq8GnWJhNTW8xdytr8+yFeKB7FjomuXdboaZEXVcWRKJPmDqDvK5Dj7qA6cXV2
6mk4mV31ogWOur8+fpxGk9fM8FJ1JUGIk3Sjq6vEF+EL53EN9NfWUHBzMb6VilkRvBEZrmOEksdg
0a0jRneuWxsj3zWftCaUFEWRn0ZCHTDzoiDYyPiwBTxA3HRc1KT9Q1lvjScOr3FHDMq5UuZLi0ef
8NJ61+hRD+lanxythHVdUhL74RlLAWbADCuQv0gLFNsXEa9OvGKRbJWCTuWTbMeiWNS/VmVfaB4n
CdWwdCjyY7vGKc+KkedH8QJLhtYOWCUfYOxx+iJqur52OCIKVK0KrX6Ytbsx7vERrOXX1y8+pijb
PtH19PXMtUwcXRPxXa7Zd/X6WOabd5EZHHVoGdCwwJ3PB75Wk0SrEPmeqKJ5e+iMyM/Zw7NTw0qT
DcSw8sTX5Prsoizse/vnhSIv3sy1tjh6d8m77Jt//HqdMjQ8PHKE7FzT6SXRNXvZiRbQWWq2eAO4
fh9aDaxQnTFlO/G5MHYX5+uHvmZF2fWLXrOSVBGQdv3g4sz76xzb8YsKyFQcqiVxNXIl42LtSug/
SBp8dLTnXGoXTxQwEnU/D/Wc0GaUWV7mAbPgVJ4Nxu5zg/uexrkeigTl2fptPo+hhO476EjF97m+
rjfdfDvc3m7RmLvBCXaW+nW2WewPIbP2miTr+9DW3/mn7D+ViSvECXHZNSvKsIj9vJU84hyWpfHH
kDq3W08VfVIk/ToQiCNLgHZEXnTkf6rzT2VQSfBZrmfe/4I4I267/cKcExvY1IlHpB1WoPXfvn5T
0YnFh31Xds2Ko3eX/VPZ/3ir6+3fXRY5Vo3JJhzceB0jYxnNyZ+Ha35YW5AYM9+cqdhUZ3BbcGrO
cw7FpSK/3UTc6dflM+EWqLn9KhRH6lAvh7bPjuLmNYyh/qLtJOgut/4suqkYuq6Twruya0++1vun
slJZkRuiKYqK19uIsmv2ehvRpK9ZcbT1+Gvhu5+63uaffmlQVBgDw9dM62BjXmfTbfR7fyiufVO4
zcTvS0WFN7XE4bVSFNfDsg3koxhj3/yWqPX+rqy8itMQfL0OGsYaFHbNpuvAIkYXUSay4uh/W09c
Ky5L9cxfErU9bsPq9dG3YV083/9zKL5HLEZycRgS6kQAz+frixBTjWjbvYLyjzYAfpfDkMYshrAM
h1p3IwYJkc8JW1wDKH8NcTVKI333eh1axb3+cbhdJ+prRxNV3tW79jFxIgkdCf/2LG+T/Lt+/O7a
IJewYsnn7eHN4utcyeVpXbwvHuQhMNqNOC7UJdvrGFo4RsX+r8Xam+VBJBYY4kGuiXhqK0xQFdd2
Js6NvXgZ15FfZN+VqeItEr0mFmdtFMk70WcLcWgTHn3UsX4dpEn/NBPYvnhitYWKkATcb+31onrg
9C9jBKtq3Npv1qDb04vv2A6K9HOpmYkF6PZNxQJUHG6N+fqlW2R5paA3j6LRQNaX+dJSzJCH/noj
4j/ePqUofJP/9RmJ59OaZTpdG9PWxn6tecXtxc9eW6s4EmXi7D9lRdk/3SpTWx3aFF9f9/bi4UTV
Li3/CImGZc9Q+9twq9Xs8CAWcIjiZQuXDrMLfcr3fl3diZFIHKEa8TZbRnm+M3PlR6ip9TntsUIS
mVefAxg1j0GMpeFuqG3YdyJ8MIq0wJkw1Mc3UxqrYma36ywppsapTNLFG8sSkCt+BJfog6/XFyOO
RNIaRP9rRbdv1fs+Ab1/naMlApn3RCpeREVpMhQf3V72QcCpufU6K2dEFR5boE4wchFrjFBCHJtP
desAJZ/qgxhzliZjKVOCIN8NvDLRekXPdoyeyWgxTfb5ffinBGsdEpxV7vZta/iiitLC7Q8NIhPw
lugNv99Nii/epEhYC8GdYZ3EU4ovsw1VMwK5sObZz6KsTmLHxcTyYBrztwhUzYnr3n2YbJRyfOLf
RBfPyminJEPHgziePKln0U0apz+mPSaiZZluWCjlWOVU1DfLL8wY6Q5zI2zy6+e+Pp9E3PMOkovP
6CG9Etwh7VokIxavQ4bilMiY69AEy1yobP+cHEfbGe1cn1no6TsawB/i4d/s6raF9ZvSrauJ5fa1
fY+tXa+hElgWfq3Zrm9RsVI8I113FN1re2Xr3lK0bXGTd2PQ1r9F4btLKgm3bVRBj8hefEbsCckb
sTANin2pww6NOha+Q8SlGORBf7n5aPf7eaoe9UHHDkSUKLD9ozHmjzjOXAUumzwMbs0k9fKlezTz
hzJ2rJ341RRKz9Xj6EKXvg8r9t20IBrL2rmglXINo0K4Tz1KZcv2JNNPetRo2yZ128VuKwvREUU/
vy4O3pVpYrcg6myH786L7P+8wNiuEc0A9+1eTsvg0MbjHhSZtW2X/sfVh6k18G4X7WEbaDVeY/ZH
00XG4dpWC1P3iBkaj6IIjzrziRhTtkNRKvLiSCRmKFEpRMGC9eO419UF8g30fPTW2F0Hjm0ZLFrv
ryW3WprNKW2mEn1arB+/7BCimUyJGbo90t6gZrI3HfA6iopOua1nnEVOjowpmBcNz8mj6ShaJAEw
M1AD1YNoIjgoSrYX3U98cTxtrjrE9lE0vW4ZtgritzOMbn5RNsu2VBRP9u53/6ks6p3VNRvfdgMz
s1dNprwniut+G86acdjDXfkgHlvczWzD8pB3P80p4o7W1MqYkKJPalQoy86SFrz52WGBJ1mcfzPD
i+feJsqt94hZbetO4j80lDY+L89mo/tdI5XHq+UjHzTV7xelcN8siGUVBcxK14utWb9pgm8OxcPr
aVH6Yaf1ptvCAncsc4tJgpiDfZbQCsUcL/a/rYpNTcKbHVbxHtxld0qG53qJzUPW6nutsFibitZk
tVkE8KaDOr37EjSrBkldq7DNrztr0SPEDyNTueD4IRjv2vxEw3rfRNuxf8rLwEee9rg00Yq8+8tq
9eYNbm90nfzFkXiLMoHebjt16Of+Grb0vpz9so4Z9n6tFIhGOg96/pGRHlsQDGvrksgozPg4EVCA
fiSjsNiDbodioTfpkYm7Yb3Hm8MlqDAS1EGMkF981GG09EVt0YKjsObVinwHifyKetuWOOL33gw6
117fsNzz8ylUt5ckXk0bxZ1fFSr01mJXb2BImOv0NICWWzw9Uae9igNbdFct754NPSEQZpv7R0wI
aFN8erPkmglf26U97F/YnGfTc3AEY+pVW16GiSLY+h/+fFX9525pYMgVa1DRLMVr5qnOEdz7q6KA
0x+u799RcCQl63x3LdvWst36f0GOqG42kEKpvxnwee8y7GynIr8XTUK0BsmZF7r16I0LIKEj+i1E
AzEiiV82JyveRRZMj296jTjcktJwM7W2jvnaYrDIObsa9ZtTBX3xuoCVGvmgKYCBphmzO7Lz+rb3
N6wcNGUksypbBznxOcSR2sDKCGH9r5F0eyhxbms0SiovO3EoCkUivpo40vBle8F3u8utx6ovfTzg
f6KSpG6bOjvWC8LVpGokKFQPUN8a/7LZWX0nHVqr6lVvhIpSvJltZSfGI70mcP0oDjdDpfj42+Fk
t+HZ0L90QTaerns9FA9YiOlm7b7bBM5dACnrksGiqSzP4D/zXZjNbmbmhN1hUorkH3r0MuHwPM4H
Y/2OUPsQRCDaiRi2tk9sEYfrpje9vpofxBpwtaNma1KsyQIJ3i4Osw+iSCR6fTOgBnAS1YvowXF4
5GxdBU9rjzS7BrGJ/FVePg/R7dTcq0BA/aTYD5V+P3QakS0SblXLIjaiVSZPMYG5sFgIs/qoEw8O
7Wbk6g2Nx8TRt2Oz1btSo6CdSTThvWab6X2/aNoJntWHcFXiipNiOQRS/I1gNtMvpEHynRo24JDA
JIz5VourPSxf4E41vE5vfmarCmcWXESaF4eGDy4/Oye9HR01TZMOZhDnwGtxVJSLrT32VVMxX8Y4
UNcsSjsfY9Vo9uoSu4iEBg/L/LJoaOUVxP095BnhTrKTW6jx4H4bpJkbEpjn7GMgi8/p/KMlbvqh
GirzwehoK1LW9EC3Y5ia7dj50AJh9Ym6lRnhJHfTA63DgCY1g0OVQqCY3XyLTvVNweahlSFXUWEB
iCVZJ07BuNjJ4vCgfuxM0W7ptaMUNsmnSv+4aJF8QPbX9NNRelLSEI44CdyM1vpFUWkfzejPAeRQ
u66HUVBCKmB1aiJri+P/RzvmB+gvwXoPzQ8NWTnJSxSWtkRa+gR8Lj6UZqFXZ0ntL/NeSdXlLNvJ
h7ifADXlSCLB5y67TVKOe1PXk9tBQbl61fQpJJO+WpqXIgzdamZw7E0bMn8j6Q4K0oh+llQawsVh
cSoW5YXn0c4TYQVnJ8D1SP8rgwEEZi5SQuEkcEGGg8Baw+8JMKJIxozA5HpRB89c7yBuY4nadvdt
KUAqINmevTrl56kCmDM7o/Uat/UHQ+3Aj3ZJft+NExGS0WJfzHEuPD022t11gt+2UZDgp/4C+sHr
IVe1+qq4wOXmjSEvAeXfG3X9pNpKWBFaUeaLebvXA8fLTW32zN6ZLlmkBF4AXaRvr1lZkx9AJ1SE
+KgnKUcLHtVD3F2xOu8Q+VG9NgWWBXShJ5q4UvZqAYfkgmxDfSiczM3sXkEvM+2PeTVAQR9PqR/2
qelbSwPMVI5dFHzDyzXpwV6dnSInSI2vW+v4zNifrpizuzkwFGR44HIbpOYRIQhwfM2kIVPmwd4d
e6pjRG5nm49OXyQ3eFcCl7BcIqmlATyC1abYth+DTklAd0wJdIiXbiTadktm3UQttnxIMtVAaSv+
0A0ZwtldZbi1nZ9SK0UEILTQRUWhhLB6KbrYVdg9LnrTPbZJsxsGSOlETism5TYftVNeNeltuiaZ
BS1+Mz8sJXAe3ZmIxQ2/ExtSPC5LemxKazpPqbL7bsApSkCZfUrUQbuBEL8+QrbvTlNdekCCIwSY
DeYgPDf72aZB2ZBj+HpQTa5UL8bFaIaDaeXtqRlLgsqY+G7E0TWpghikkJbuzB7t1HGaXBuyyoeA
XBfIut9YRgkfr/1SIhZEJEN2cYyy8Robdl1jSZ2jUsutDwUh0EYjD8+RNnhhZUtf09I52yiPzlB2
dHIXfIXgPiUEoQEzU86dfkiS5KCVJShdo7f/SNL4WSnR0JSWcEC1rsWpZ8E1MCJhAcFyJbtdHUEl
vpLgS0VlHNHgw1UFk5/XlUWIs26GgDCuUKs0pfCc9aFXFMunplMCN8sAF0Qj1KW1/qwbTfUCHhZQ
ugMIteIz5r0Z7qwg0Nyq7z8NQYmaUZZ+kppkJ5tTDQVHjFkg7WP+bee2SvrPelzGMGYEKMsEtCXT
xOceF+ZpqiEWpomWpzRXW2SKnKco7+7nfu6OPSA/b0Ti4BaU21M94ISWJMdN8PNfTEWW3LwnKhZU
70oLwDiN1UT2DIRgu1SyvNSkONZwfDYgcrvvnZJ7Chs+0GmEiyWBfejWdUALlTCuhRUiQRDE0a6B
wDnEu8CKh5in3iEJmcqaX4WR6yRQfiq9BWhobYzEgfauCmmvR+i94y51+FSr/Xxw8q5xzZJYFhUt
3LSwDJzivD6lyF+Jqc+hlkf5zvC7PO1QhZoeMbVOumXetXoAU2ELoAdO7dhVVWPyDJ3gsza/s7Sk
+hBJ3VcFONtNQF5/ZfnLs6LBV/Pv1gGDWdNJcM+20kiUOFipUA2DXVq4uAXcQtKNndCCXrS/NKIH
kIq9OsGg0LTekOrsAtPK78cBg2leMmSnpeX1ErBvCUDAkNWqq8uK8aCE5kfH0Y2z1NbGA2rjPwY5
afeWqaNrmHpaHevHJseakMTfRhiZkcfIP5r12ByN+SHXbWWvo0Di4f6imxLx7II40s6VuqheJz9k
VdV5DIf2bdYrX+Jhhg2iTwheC9psVzZl8mouAfsN3P/YMRQcYopW3Som+tWZYp8IY8Vmoc3h2QKN
dSsrUo2EPEzHygBcaQHWkmMWUpWneaWz6fvmMpW18lRMYXMmNPdHCkFEaXgT8KtDb0oXJf9cN6b8
CrHufIrysvZNRRoPqYLx0egG885ak0LvH5u+vimDSD21TQSqI1VnYvrkL1UVWsB4FG3XFzjbIe10
5SbFUU6Q3I3RQgNhSAmhm03s1Wjee5kGUatWFo5HXwaRa5ifI8P8UgZhtk+dQtk5ij3utaQ7LmZV
esagR2Dxxolgj6727XxyTnlTHdqGVVkDiI+d2FGC1v2WxWrgJer8kJlThyJ22qMXrjg7OYEhBZh1
d2vRE4+1ZL52Q10/mpGEWWhS/QyYzU4aUfdaOvVjingrM9tM7KROpJvWpO2OdtCcx85Mj2Gh7VQs
o1JoqDsnU5/LaVhuVESh3MyY5McsxM8alOpt0SDwYCzSSAtD9C6rxuhsqd+gI5YunZEF7BtluDdS
eWIWGD4CmwXTG9tnQsvRQPiVJHa1NCw9KZwdOJO4D6Dy5aWIPwTjPLham8j7PAi1W2NGlbWdx9yz
0zs5ap2HZXisdGJyW2AOBNditUF0wh9qvtAyaf2eJUVWzB2E9hoaaWgL74Fe4bMzUJ0aIvvZZu1a
ShhE4xZ6GVV7zQYE2/thtE+r7KVPPIFEI85OpSZfpMZq/KyWKtdAKYevEx5j2Zsaut2CAJqvVNqN
IUfGjrAeD3w/sp+NFR9KvF59W05AE5QfozPq+6zvpTPiULOvxDZUou06zCZq7ubOJwIkvFYv8JSg
d+/nA/rBcs2IOJXNCa0Q0E1odLE6OqYoiXmZUT4rbTL7OZZZy6m/JIoOjRAgFdephjsJvbBGC8AK
m/XHTJdxQhfZbVO19h2SdzbKVmm3j1q4cdDtIpxSHivinnZ1SJjbHOZ39tQAsG70sTrPo/ZqNNHA
k+gTUH+zuizEGJ+i2SKE3sjbZ0Uxm+eUda+cq8m9KBpYr0HPjfyxODlU6fgUGJD8RANMDU4ieWFr
T5iouNLI5+VOUponfeqbZ2KftJ0zh6yoHEAaoVKk+7KS0DRBhqKe+uDEiMYPEym/xuNLN/04yZc2
CQjqt2voqfh8vqgsyjTFNyfNIRgUFBpEyY9aJzUn26jw+nYZr9xoOwg46iTyu7D5MpkF/NqTk1/M
erBkd5JDpDDK5OlNmTi0smw5a1F5FjlxGZ0cjSZzvkVWC9fFMA4HgA7ykyl305Pli2ORGGELj+6I
6e5aVivmH30YJLcOMVxPdSxP0I+Or9cK49CFftZAwHUtM/v9N6TSCR4fiIG3ZTk4q076HSKG8IlA
qPCpRxV7n4LH9q9lWlMDXmsJ3CvULCYSrLEPY2C3F3HFUmrLhbXWQeRE0rUjVuVZ1Wmvdvhk2rav
WkX8MDTQcaimlp5UMC5PZZBpd70534ucSFoDbtsa1MFRZOUimS/TwkOu9VW1Dp+7HtACCszWQZSB
JujvgTAcWMWvNag21ygpgcEttxq1kjcPrY6C2XYPahCA3fv6iNa3KMsKqfaLXAp2df+jknrrCUCo
9eT0w7Sz87hF7B29GSLyJ/R1pOhRVIlzmHkLJmxP7lRizIm/vW0LlrkmkW5PajvizEH/zBWVt2Qc
VxLxIjhWIZjrsteeRxW9ZRYBg2et2cnK4+cqOcijqT2nrGee5aUJPaQw+pOoMLKJOiWLhHj3Wl9U
gT0lDRw2vOGkn3JTjZ+kyinOygz9QZY28VOyJtUaWtroeYmliqxI7Igdak1Y5RmLWJUiKwOVBoD7
QdZLj4BC/aVCvMXLNZUVY1NoLyzmxp2hoAAqzvKCnOMKrfdKZ9FewtQs78qp+irqInE0PQV1tJ1L
x28yr2VeohpJbzO9LbrkRwpjAwDpJjo3gdXe4+JSn6ckyncRQNYM4RMvmav+uTXG9F6y2PCvOZE4
5aqaGVTjVhaEugaAlb1HoKJHZq9Jp5Z7sN/Jw3YV4kg7Buh5J07KyPI+1Oi8X2/ZO4XpEk+qnEQZ
ql7zOVrZ/cUFoiwYAPhHILi2GjbugQKZyp3ITnpcPU4BaLf1KQukM+9zKT6qvZN4JvR5p17R5eeq
IyRe1tiYNXaqPGPyUp4nh7Y1aN2jKDJjE6H1xcwP4oJgMofbQZu+sChSnkVRljh3ekXHEDlbtUwC
mKRhJ7KxycuS62FXl8mxVhvlztHb8UkfJ5g+KvVPJsfxSSSLnaAMY3TKOmH+LKsc21tKJX7Yasyl
jV+BOHsNX8AhsSCgi3okqhUliL5rw51gTCln+QvAbO0DL8D2Jb1IL3ptQPEXKcoBGHb3KHWozJWd
6nya6+ikL0v1A+Xq81RI8d3oJF+DlYvZYZl9a62JWVuBW4Mqvtc0/CZ1XbbPfZX8OVcSry3UFlp5
ARVHbfqSE0d+ATT5krrCRBA1sHhMSl7vZUlvXN3IpaPdeMWkXupBgUyuiZ2j9dz3+c6RPhGnqN8j
t9jgoAVoPplK+aHVnRN9M9xbgVS7FsQOQ6E8WTYEFd3XNkPSaYSlC3JoC/NHZD8WA+QvuqNVUEOH
zlH+WLQEDoeyPyOa/My/vm8UM34oGR+XVH0iwHP2Ad86bB2d6c5YamWXzgZMIUvi2ZGWfhrS0dyP
TYK5oSxwvxrWDlVlBRFHbK7dFOk3GlhRrYm/j70qn8PK+mq36c1SOvFOXRYQNGqdfQzNg2yrrO0Q
yyqxAntOUssf5MyS9lESW/h88/S+i6VvIB5hk6ljmP4sYiyjr/QN9UMZTA96X7/qSj6/lG0moaVY
f6mmXD6lqwgE+0lUNlGRPClWB2UZ1GgsRnvVTdI0eSiAjBGzLQefnfEcmCZUD0OWb4mCcHAtTfCK
xdXiiuV0pjUF8hi4C+NpeRl1eA0txF/TqUguaO4krBDNYqd0Srs/QjIaf7Mg9/DkKjbvC0gyVgew
ybKt+qbN0fShna2n1DDCb0qefCgMG3mpHP4voCV4HvQ6ulHqKThbQ5MdG32qLlC1l3hQoOFkHRo+
K7lReDEBwH86lvRqDdXyQ4F4xlqVj4ogw+0MNwHq7rM7JlX2atez7i9x1B5hElBcg60Bgqx125yh
HmRpFsqIkqQVmoJRMDz0Q9+9dIHZvcwrRMzMhyeRy9SCLWkkLzciO6lKtavUqt+L7Ih42CkDIeD2
XdG/pOY6oYEfvd6tLqR9qlrGg6ivxJaJRK1RwdXHTxl6mu+jMZl2IuuAH71BX4O943o2apj6DWOG
u4icSNAZu9j6iAltLaJ+B0YAgnqRNbsRSB4x7b7IIoWz3IZY8H/ezcr1dQYT58TzGZX1cTEL9U48
ezCaiT/gfN9qzHnDLtyZsVKsP1UyX1wyo3gVuW6YQz/S08wN5yC6H1BWuydoIXXzpCuwOlAmkmQI
FF+ZQ0I+GlPyZ9D06BrK4T3iwHDuw6B6L8lScbZq/eFduchGIFGNYZlvhw4jgSvKwqFjpUJg+15c
P+L7IcbeSXb9UDuXearlQzNhd2w1iwYtCkWCtpw7yHTsaxEGQudSElDvdVNibTcQZ8UJDWD8KcuG
P1Clv8hNNbCxUksND3pkXrpofplteTm9KZvBKO3Z0UI4sFYp1Ma8KG3EJRbBDRbr7tsty+4EpaJ8
jI7r9IMTqDU8wjpqdl/rNVpbDhfs+SIjEsh/OAklCQJzc4fDReTFKXWe85sYRJKaq+ZFX5PtVgQX
5+6oKtZBFPbw84FPb4d9UmfLBaZb9QxaDYlTcqJIbdRjOBjLwxTNJyCWNTw7o/4KZJ91UC9vOeT8
Dqz6gscucvTX1Ej29WKWT6Jmo+S7JZuWLRfPtd/Gi7PlKiJxUasqn0VNlMDdZmnm5ziojNdeZeOo
9852Lmu+qQGb08Ux7BvogKrXKlf2VjQpj9lol68SWOw+Tdp7cQ4KUjjK0M6+a7Iq3+sp7gbdbp5K
tH4Hw41V4hQ10ya2U0pb3AA4qLPQ8uOhek4WVO3aaNGeiGlnx5DIq+lzbo5QVRQefP+0f5pexubu
qA7YVeZBCV3NRuhIq8r65PQzU6Ammw8gkJRbY2rvtBU/nc52eB4nuDtFVilLFVoZk8WaQZhHgrjg
BFGNB7Oi7UeEjh5SaMwO0vypSZr4a8j6z4OnrH1wYBZ0wfOnkBBa1YEO9MFu4RQspaTYVcrSe0W+
gluK4qYCLw7bEtwgyXOt9MZX2seJTZXxOujYFELwsVGWSh8J8Afnh1bpMvVFjE15dpOLrdp66A4o
RDa2Kn9PJenOCbTma+4kf9SChmxGN6vNkevDsKodEcb6injJkxGqMazDdUqMgJLeh1qg3TkVDXst
StZEHNlyoh0AgiRuANILVqXgGQSXK02tc0DNenmZyu5hcOryc4IvEURMrrga5EqelUkdbHpKd6uq
jeUvmgVpsVXPRA1KMdb55qNlOvd5cDDztCEihiRGVApskl8WkoTollZ40ZA/ZzNgl7JCfjzT+32v
2NUuZ+zzwmEcj3IRWl5lJirEIWWzbyZEa8ciiF6LIVWOpgp835yHFLGM+pDlfbwztVNVjc0LxFLM
MT2klVCsPopc5wQfemnqLqZlZq9zDC0UaCQA22s2laLe05VpPk0zFsguZPQcM/ljkA7aoVjy/lWF
zGPXaqZBbORoPqdQ6mLsWHfMDTHqw2Meq9mLOoXxIbSGbGdm7f733/7jv//r6/Sf4fcSbtY5LIvf
in6NDSq69t+/a/rvv1Vb8enbv383WMXrIFEtDXFJS5EtdT3/9fNTXITUVv4PfmawFkkUH3tr/pjJ
5llQmdaLbPMG1SlwmVxKRHPX/BRGxe1aR43LP0NjYV6rauUxZOD3y3yRtyNRVup5QBgFZyP09viS
qI6KepAVwgkM1nlj25lXjp0K/lu2ZkZ+FPw6ImHxwKIjb59EjdY2XfGP/8ff/vNWvImvZTUz54Gg
/Xv2v1/KnL//Wq/5Veddlbv4a1O25Y/u/1vr8L28fM6/t+8r/e3O/PrPp/M/d5//loG+Ku7mx/57
Mz99p/93f33Bteb/9uRv38VdXubq+79//4rpvVvvFsZl8fvPU+KLK28ayHr7n+fW5//37/S1Mv8S
f35/xffPbffv3yXT/JetO6oMnYkl246t01rG7+KUrfwLwXhHNQ1lbUu2Zfz+GyFHXUQrMv6FECI0
k7psMYJz2e+/taBlOSXp/6I7aQ5eIUV2FE22zd//+t9/tt7to/1za1Zlm5/5W3u2DEdXbMOxVU1T
uaf19/ZspUPcZk6c+hoI03sm3x58iSs7oeZIBDtIVsdImoIkem6rYQT/DZuTcVFS+rALLvBeqeof
y4KEmzX8SLoplB4nAHAgMuZJmxm8zfiHPYUHaKFxSDTZs6Mp9/rIq9m3ZpZNT7qDid7TYPteCXmL
gtEXAn01gyVCZksM4286Q0/RdcNLgSw6zBlAGqcPuT1miLgGiTKpn8EKloSqpE6HjTmRzZHYLFxn
uHWrLLvpl5ig7LhQwuYJu17YnqZFjRYXabFA+zKUcg9xZltAnWJocaq7Y5Ra0x4rzoywsjNUIHp4
DcXTGnmp43hKuic5lWu0eDvg6ZAj5aOxZ32LsyXP8MftwlKG4BAdrkE9wBkoQ4BIpKrlQQJR6m6a
OorsJ01tlnC4JpNEtC7CTx6PZmYnyA6gKMVqGABZy2Ci83pY+VFYDGHLxpoxFJha3UliEt/N1aLC
qNRlXXhOoG1ILklHaMyHMkrlOPwqt1hZraKBHzEZzMZxizpHSqM2cNjAwW3jjkuL9nMVoKwWE2xc
OCv/KyJQRARmlv0J4sBRJyRzGBEXx5VYYB5s9QmCbUIKkj/0WYmzO/g+o/AE3UVa+gW0elg7Wy3O
j1A2titrti41fmAThfSxMbVEwWPYO6VvFp2kZK4j1eVSuI7cLk8ZPDE0E7WTl5ce+/2fcQibsMIa
VUlzX5KTscNTW1Tq2gDY6MPGZvFKsza1H6I0HgIPrVeo16Wa7jPj4lIc55TOsfxDSlP+v9oeE+vg
oJrs4JRkDX+us+H/knYeS3IjWZT9IphBOcQWInSkVswNLJNkQmuH/Po50bMoVpKTtOnedReriADg
cH/vvisKMyylpilQ3NSUFAZFW/r0NEg1T/GsTUWJaQeue76h1ah/I4Ty29F2V2s3KOXQ7TWR49td
ZgujzQWTNBFYY5FJLG2jWCR7lPsOeDeedViLVNgCBqmOyWCoz0Ne380plkWhIZNYYELN3HjPB2o4
FFkNwJVHmG1uMV6LNUMEgqyphD9nv2D4NboJLBuMFDZt0aVamA5uOr3ni2GvrwYNQOSnhiKMPbFS
WrIpHbVcdxNijJFF6apx8ug6sFjClSPSDiNjTZ7daCq0tzbtCvctkn02PtDud/N7ZCcxHEcJ5tb3
E/amy+S6KQY3KtOrqV8ncRTADXawKMSxMbJa2nmFJSJwGYXksuID6yTYnlQX874bhYwrQs97+mSP
ND4XqNBqmTMFADApCMSAf0jgOJXdYAKma4sV6FE31KG6Yn28z4A9api7/eBY/S6NooVky2GM8rs8
7hcjwOZJWHCnowtJtVAyM9Druc2e42QhCjJvbNMvzbF4iptFv0RrVBk+FJU9pPseFIBBl+N0yzE3
0k7DCIb/MjDwrh/3SafNHY3FOPx0HD7gU5KVFcKWpiijzpukc2kChyVijQFGl/Y20bLFRDg/GmIz
1vzmb3qO3bNfplQfB9WeHXXf2oksvmFW2mg40LVleoyFFhUHM48xeqwp6dswtU21fR9UY44fmNPC
lB1n0+mhvExlNcG2mLWhuytXcs6+253jPKjkkzT+WlnxEZmwxswva8RzVIywMuLGxLqirxDJE+1d
MHifChir4WCpih32temw1zaN8i1PSJRkniMh5usymvEqt7PtmIv2zmWrqfxujbCVYthbS6+QajfS
rI/6sQRuRIrcRB3zoRxIZ6jiBKvPZsTdRterUyRnssoFDkZhgWnLj8Q0l3cxd7BCRovK05TIxYNM
6ad7nO3hlIygOL1rOIOXTE0N31FOGTOvxozok9chN6JzWyTkDpIvKJcQFlAehVYey/6tGE1UD0JX
5zXoTOz36XLqPt8Rwezmu3UkrdDyOl1dyGeNrYxWyhgQ4+OOFxmArIpNJ2vB0AF4iYT1OmE6Fp9K
kbhFvGPdde0HmJOyPPYsAln6UvQac601YTeRjxjfM852L2ZyZPhq5EDQPavkPtgLLIS11h/m1rlr
bXPyIcgS3471qpeZU7qZxYUM0JfgQX2j7lQTCDauLfQc5YgVw3DxfarFi6zEDQ5a26qXt1mtk3ZY
s2gwPoeeCSuN92EUXlbJs2JC4CnhtdoMNvZOXOF5qiESx3RDo+DXluLnlM63pPSNAW6FdDhW/zOe
lbfYsq4zg5OpXCY/WQx5QE0hyLPUnZMKjeYZHwzDy3HbOHRFvqvGJMFpeVW3ogXnUQqn3MSXMG1Q
v8Q3lPx+atyjk5kjAoxc9zoWeChmGb+oIsYhhnfSxJXcChg8B3pUd0umeXwr+URjyHxNLrxhggI6
aVZCKglg2Jb8jh+xwII+UbDWLPg6UIhYb7Sw8Skh8CW0+YT5m908SIaScwyRLg4BDXyNJEk4qCtw
kGX2mG2md2S8WxunEFds9vKN0uZFWTTLzzLjMJX5g5ImRTjxrrd8sAmGOMmbyxz+OilnCRkW432M
k/C3t2t3o4pO/ymzOb9e0+kDV49k46qgjUNhH5QyudPX0j1b83g76iqz8Lqi8RvmZdvVDTBS07wV
dW7eLcmUPHHElKRoiiao51y8LFLJj9Vai60YXWMnOR79VKvecX0m8qEZTquCjVsPq5nuAVZXLy+Y
X6fm7/1IRmlRnBytvJIr22YFvL4ZowZeAwnNTB+dtySPW5KHYW3pa+f6xJIf7XjNsLIxSDpKmai4
RQ0CuWz0Ib3h0U0nkzVVT5IisW1+YlYHlKI1O9rLneyKp27V3+sEsVFrTh5uZxdfu4NtuiJw8/60
tqSE5HoHLIcfaFZgGZqo+yG2v5uy3/dM0xPDhcIbzRtoSxvcVrZ6kpRvmZJ3uymJf+Q2tUE1l2I7
zRhqZ4v7MrqzwpoGf51WHCeMejuP2dYhKCoZVN3PSe/hAK7vqMLvacyP0dqc+pj+vo46wqWd/jhn
OEgN7KF6FuOcaQn8zxG9bSIlV2EvGnzC8ChXkJjS2oKPkknmxu4D0bf1fU0g0bNq6uN9bEj1p1sl
0X2KQ3Lmg9Bb+zGrLwVwtMiD21Ra/jg0kiqJ9nxTYje7XOqc5OiSwoN3PiUq6pbhbRib+dFOnfyO
f6W4caQjUX+L5JxI4OakmDGrj0fnZ2Or6c6gyMIFym2uhnKNX0YZLVf5Am8n0irrwzKd/Ab8VQbW
wkziilqUaT6sFShUazdKX65D/+ISbFDsKq1a1fNMRjLRnEV0CbbBw6JnSLis3abo0PftK+ro967C
3tQ3nNhIyWtSYkYJ3TLeiyVJ2flHaS8M/mZ0UONQWCnrNq2yg4HpoXglGR4SR4bBWcYuYdbf0kWx
OGELjJqxdiwqzcTqnNjRxnfrDtZmjykR3hbwPm/ToudN1y3xHaCcwJxk5swpNNgJCG5Qh+5c2Z36
tKSd5CRozIO6tGgF87ZzYEdmEuIuzKgI4mmDYaJ3YdiowWqWeNvZ/SBHv+sGJYEfDPC3kZSk7m6m
rtE9Z4i091qxnjMCFkJTn/EKtNzhP8SG69Tm+DPTn9Gs3wPlzNcR422vs7T5ZzFVzS7rZc+umHP+
To2yKeOS2GPrwoDLDXc/QSHxRJZpqPjwIrHN5G7GPeWmihfjSCks2IbVbN+NKr5K6kulWWowt3rq
p1lfYIZsPMlOvJpFY13rdo3fn6O9JnrTHahsOZxh1wRCtNOOmJKfOGpY16s2vtWr/T6N/RyWU74c
svRixWKp1bWQKGhhspRb5kniTBnbc5gis794hz42y0KVutbphvqi/MAAfNmwha9+VqbJhlUJT9xI
Bu0WnwKxk8RMh5nZKXf0E2o4MUtB8YgdNPRtJzBBw2CZLZR0ND2qcuhjCkpsDvWSA6JX9pAZWIpt
xrS6xZvFjM1z0WaN19r2eEIv2jGBdbQcsledPLiVSjjD0ESBsWoOG68Fs8OCQqrJ6UcrGf/iYZNt
0yqa97BOHZ8cpyf2hYQbc7Ad47CI5uGqNMUPu3V903B3IsIpdymIHdfSu9gwfmqL+a0SI8NM3EHA
dTJCUMrZY7j8TWKaj0wCHRtEPxfMWkBiLPVvuiE45RVSJZAgHgiejqEKjqtfWXTYa2TtEHddzY1x
1SnyicpvgeGUBN0cPzIp2kU9bJ9BWmfFyt8GvX8xcZT2MlW7jkz95PIPpYZ3nwqrAY4lwThLvctx
x9msqh7kqrPSZkGwU8ty3SwWpmBL/kCyxg/CujXC5Jszdde5W1R5tlNKAAPneBy0zA+3JtrMmch6
6nL1rOsWtFjX8Moc8f4IqQLyLSyg2MAuv29h64h9F6kPEuhtsPgdEOzoOF0pt50SmR6sje+JhrXt
QPZDEHGI+LZFhxhjmLTJrJTpWY7JpxZrwldm3fAWOb9iJcOgceGcnFJErE33mMYMBfs+8+olLSCH
Dg+RZNacu7CnVInfDzY8e3B3ogLZYPcNadZynQM4bIWfczaEWhdtmkxny1CyK3cE9WVqjo/MiFkW
BIgYUHt5yrLhhPWPHrZQu0upqDwnDHhojx462d6qVq9u6xrq0TJVeijU9juoRo87nHG7wpXVZvXB
zFzyWLKDnvQIHBm/VNmM5Woa3zad0WxwGJU7nbbVy3QF0KJvQQ8xgmWsX5l45EGIA28diIwpB/tU
YEzD35TiJ6DCt6lTC3KEqIBphgT+VJGextLhHzGCuzDUrlZhX5tLv8f1kV/jdKYvFrSxk+oc3Vps
THUxtwUMiz0yFNfXadCiolyCVbOfBEHYfmXAzXQsDCft6cS08LxgmuTRUewyI34S5hKqip541Zq/
AhqcewESOvaPuEdNBMUodZCp+Orwge3Y8xpG2Kka2sMlSSybJ7+vVsXXJmrUhe3Fm3kWXsuci81U
TtW5WYAM8iJ6GGvMVJqyetSU5lSCR92aJMrvl4G/ssXKDZFo0QUDOuqTikJmTxWHy5k2mRw39vBE
rWrEEEQySHSu0+27C2nI11qm6iAOswGhb8wbQJyyL/3MJUbSX6cuem+XhqYvl1q8EVARU1rRJnqT
Qz4PoRM3K+xkQ3AmiiofVdLxWmjV4OAk46XReKdkkX40116jgFFAMMGqHlKHjyhKlw+Fl0bKCMSc
GMOx69Iicm9Qxt4FZ1qYd+GvOGxis5DMV8Z+J3Db/yg0RRyk5bR7qbZ0XJY2bBMdpjWbzwphTBLY
5vAf0abhusvNNiOvWVmnZOuqzmh6SEZQLa1qVIqDu7qZAUqc92dTV4aXEj5avc1yjS2bcVap7TEQ
1bapm8K3MJWJcEKtiPdVQf6I12Hw1u2rMpK+tRr9tYow9xriknuTJNYCSSebe7Ks5Gqc1tRMCh5w
1R3m8uLVHMNZyzTqma0ypQgojMq8EI7BucAJFkyiaeeOFBAzugI5fyQRdls0Vdouh9AxBdIgvYuc
MoXtwNY9RcluhcLgKdXKhxb3zmOji/iJcaEVRGaWXsedCk2vi2/rdTwuqfOod323r1FXeFDWTZTp
0UOSrRAVIvpoy3hbsknfwCZNPXPGIGV2tMeyJEUjbq8GIsOJWe9hFGiZNwtnjzrrypxLvIWNsIa5
u7V68QPhyEGjMxg75bWcBRPluTusSaGGmVU/UxBcN1pVh46TImAAL8Pfua98HfEZzd6Mw4xuce5Z
Fub4SVjQh0I6G9QNpel5SB0qfCv71o3piYGU9EEZa493srOW+mzl7kGxBaJE8hJGZ1w2XQGeWEZu
fWuKiwtePeaBFqsqp6SLm9Ul3kJx6Boy9Kqe7GwDUY+GtTN9wbWo9IzJIhjUJWcpZdMz+XWmpTWg
drUMWqzyT1Mi6HVLFaqoama+nsOmcenSkHNXPJZSeHmCDqkgmd1MGBGO9wbW5nHc3HZ6VIEqQ0Sd
zWKHpyHM31Q56lH/aDTS9DXEQGFk2W5oKQy4UO+kGI0b5KtF0X7CBtabLeXGleszfpYuntbRQ2Zw
/pq6fFE65TqDqYw58uzALWWCWqn6NkuriSJPXg2oz6w8Ki8txTXA7Hs9sp7t6MpOSgJO9VDTxZZI
zrtiMgVcNziTpc2+PuTKXhv0d0XRjwDFMb4DypvmOq8a1tv7LIWJ1Cl0wnV+Q+4VQU/LWcbqnsCD
53laQpwKHvtC3wGXBp3eIy1fGWbBptPVKsycbrf2dbaPsMEmg2Q6L2byQcLCoVznc5G1t70Qt2w7
t0gaH2O7/RCiOJDndxMbFCB5uVy3OoyebKUvIfEWFyQHSnq6POnrFPDtn21Azr6RP+sLADZWz52T
3GI20XhmpexNKGKKpjCZLH6gUQuV2eALhOw8wbuNU8oWXq8wjCCrMXSe9cTvcY0lr/WuwFRzjGQI
+3ivg+CbWX0z6SbMN3FhLvUSWZd1M1XKlWHEV45j7M35YtKYVHvZtAFH8BuD5bs8otdbKN541FD5
YcGnrjjWnf2cGs5rKunM0Ne1gIOk5jFIIFnLUHexa1vXKEtn+pOl9qJIQZsW5Tq8DHUfj+Re5AmH
bqPZzVMvAeAJBCJFoKOAbJtHnuq1k42HgfmwdNCS1+rRHamy2mg+ZFaxcczmmDttaJqgKVSSabC2
eeLPi0r4mJE+l6ormBiTweIylPdqsFnwRgKe6ze0+lsKzcfYMbZEnb1DJr8CJDvFxfA9XSQxfwwo
CTwMu9UMu7m5zjrjusUEkcNwDoAMg1zJTtSsr5mV3RZZ5BcreEwpcftEzaUiouCvSMAK9H5rTGgC
SzqrYmyvZZI82036UMOQ9GZMDMmM6X4ixszDC/5OiaMFTZnunaoo/XR23+c+epe52LRx8kD6yxs3
mhG5MF+lPYv1Uj2p0QnjyBPmknizEjlnFOS86omShEJHZ6ODhuMr/Ya1mHsYsArDvoI6Rkeiiod6
hbs2k0w3bfivBerAcR1ullqdN66lHttp2dDpUH30oKhN5j41JkIybqbajpl8dYz54ltQmiiwRL0x
lfgOMOh7pUDoZsHSxtmXChRBZqSdEQ4l3jQ2twLwCH+DAQnZxBMVw+2QzCyNOn6Q00iQQpzs0sbF
wll/wCptP6wIm7tZmTaJvY7OZsYs+SBUN3uPJbFe+iqT0kMBmepBi9EM76M0zkPU9BueiX5guAJC
wASJAgnFAf7Z+XdzvKQV0TW/OLEi9kuDISlF9WqeCNOy7xnfrHdmDQPcKIb+Mh9jhZuRM9wrZP/t
gbXmU2mp3XeGD5X0J/Q3DeVKNG6iQZ2/yaLERBcc4Oius/at68zuDZTlfUTYywl+wWDGJAoTE2EX
Q2qV/1si8MNKtCv01Et65QGyZrWtOJ5rWxS+baRhPA3D2Zkg6NGZXotGBcIfFh0OHDwdtxRt2KZT
oCk2QHFmkwKli0cYomwKFqI/1eUbAfwgr0W3bs3cPGhGd89IkDVqO8vGqnLjJjUM6QGTqgyh2iLg
cSW8J2v28gLuWNliAwBAe6fUOJ/WBTZlq/O8lBaS+Tx/tTL7vaZg9ockF77RIBHUo+iZkUhQOMSp
0QzN71ZqvyykF76Ivt4yV+pCkhV3eJbDl9beu9b4kUCOcLFtDgyIykTs5M/LjNt2Yy0JnEZyiZqI
2lsTWIuLS1c6KzTsHbwhbx6NfTGsD3YCQags5AuqrZMd69fYM1xJJPJBXPbWLmaQ6pPa1QcWp7yH
LwEJMmmfelYmNhqqSttNd1BT2Pnb9QUo47q0u7dCVe9TDCw8bSBEw1rUK60bd5ppkrK9EjaFZAgI
icmgYe2xvT3MaEM8eLzOYxmpyJTALcLBhNGWiibFN4ikSBvOnAd0cmMuNYqiGS2YK3LxqnYXzKEi
EKnVS/ETy4Pq5BiD5g3z1O6LWE/ujWZK7+dqHQ+CNFuf6MH52kEnDvjbmPpPi4VMPraTXcdAh5HX
dxYCJBKdMQQok+x+bPX4ShuU+ti7PQ1gr0JEAVtpi58wpVVUHUqkvrsdXo5O6zIOZLX6TtFON7jj
CxDtQQ8NjOaeYiU1ThKN4V5bDda8Vc7oTTmNrSsBSLtX7Bq+t7TMwKnhYwAHaTQUWJ1jfQBr9wK4
8/OQKl8YVhYVFRbMBCw7gDV1KodbZnAzmP2KjIk9wuA4rGYAEK9QFwKJUhI7WpSgHgql7KNzU051
ozJOrdFXl5OvOhljbR+MetF3rquUHzrRfkdyyyCEaa4lvCTNey6qVWZzXkZH4TUlzkPuxPM+XyuI
UUYyHbSoJTJduuqjEtuGDMx60l6MfFD9ooHuBBaFaFWviUHXxmkXGXW/1UhbPNYao7Meq1qJcph4
sahprE1pL9mNshCeCOlW6tLnKQ2PpVEbT9alCeudhgc6GnQP1UpM50CSzdU4NVjdDHIIJ8dKj2BZ
6gZelM1pbIzNxlmpg3O1z/Zi0qRFhoUO/7F2OOHxcO19q4mINFfwVFV056LfiSfz2C6J8VGKuNbJ
lkaB75soguG/xhTnqyjc+k4r+kXFUSbGwnmlNgP+edQY30AjRhb9qhG2+8SINg9JAbWaANYrEFE+
rT9iCHpBkRvi1SCAJWhV0E2Y9vMzEYmElbqZes7Kuae4dRwqFlNc65k93XTWmq0ow+rMClWgsM0y
zHGYo9Zg63PE3dJdw0SLYK7ZOi6uDEkdaGtKbk8HXfbxTpvlDvIsuryoAsDzENFlgVoNU3Fn2gM+
TpHMyfFS4rH6qUUGJlA9zOEB5fU3NSp00x+rqH+NgCaeFlkiolOhxC+4zCNMagoDdU/Rrtkryp/5
tSKASoTUMqS1WourYA9Tut1ckgbCt8wPoIvwRvhpI/BRSWW+NN1EVYRQknPCHo0onBAvtD+KMR7x
t9GJhTsi/2ZD6JiDtcgCZ8opmaw2/UrCZrXP1RpYH6Ov9NGhca+DxYTT7EcVh004EPeibLV4ca2N
Df0by6lqooSaLkH0yLsWDLgMVxZBQdZS4/VQiNEsIrdQEQRP1KTdwrDPIzO2pr9G5x7v+j52RsZo
evSuZpQHQan1zGrEWFNVCaLgX5FnwUNOMetNfNxTZhQbemw4h9Xu7Vt1uHSEI82Pe8GpdzY0AegD
bY/tv9EM2iUsdKYcJwfA1m9LwyAXHoyj0n5AeWNm6SgVm61lDYQXxuUAsipik/aWP4TNYVjdBZqK
VirKITJyM9TIH+mCvhpMK8xUpyqPCaeuw+BJlO3ZInEhRTcCMvwmRF6I81QP83zuc3w8+gyxFneg
F0xLNH7a4sWtGFG8lWHZzkSiQh7GgrxaxEdEOhakQ5DD/sgNlLfY7Sml3wMg+VkHKwINar2Co8Af
QdLQS6fZClVWOJhFcV6H+gSutB9cVf40FZ2hh7qqixoUyfqIm/7iCadhsEpiC5uGzNPv5WwO0LSl
S0DCJZgYfkjpusudJimo1VqWw7FIU4rWGgDcTxN7mIMhgotKk6o46mYcjX7fqk1JWDGDXjxilFY9
szKHLiDDGdRAxm45koOcQlK5JOylHtmLmGfHVjScBQPt9rTokFt2K2QWnFhyhIEBixy8Whg8OZgv
jUPdk9ckQNCHYidAzEO72ve1rphxKETaXVtYqiv4mMtMIJmG40EsM9SxkLaO4wspgy63PAib0Znd
xvTCmUJWGGa25imzC3gGSjOue60EMrxnCJ6OZ32IR0qbVUHjXVoRK5OJHASPSVRkgxuzSvdSAB4Q
YZomSh5OpsuerFmUDKE2Vka5GW1Fmxnit6UbVlmvfE8w2zdODawdQBFtBGmCK579QJ5Hfrq0kC87
IlsQR9fO7ajUhRlA4bFGuDd5Yvha0oBQ5qnLvKlUIxemyzLN93CG+ph2bMkenXXWiXGLp+I9EySL
7CeyGNuHEkaEtpGWQqev9lhPexnlW/RUWPpcnrWkT+GX8LfgNFGhjAGKi4yegmisym828aambypJ
nG1su3c0vND50+dRIY/WV50psQGxs86Cg5okTxhsgGIpddZHN9Dl1x9TO0RrUOpR1vOM0/UFYUOc
nSKUKOgMhg62dzm1k3o2sm783iY0ahEgoO0rZQXaAQOg+anmLXoYal9p+4stltGr2c5wJTSNlNa5
5gbsbQOfmDBBs80JCkwwc/OF22PaEOu28+xOyuIe5CRzKyzMscL827GxZ+WNDlRNa5w2fFYLghzH
0AVRVEwL0OQrZo82tZmtBJDaQhjBgA7yjG6pUQaxXJQAsbFTANiRCWHfTCDg0SlyJRuNSeUdh2mZ
pEjprWG87VSep8cMy32PG1U5Y6e23i8d4A3Pj7GIX8+2HvuGLF0F3VAH8ppM2tVoWOO8NcjC3KeD
a/vQuy4Rq9lc0+A4BufVHNerOMACddVQjhxuV0zI1JtMFNW8a+vKXGiaYehS/yDlZ2bZr3yZRa/N
IQo9N/7WGZIZNlzxiy0Hv95bWGJ36qhBMipWazRDDIfyy9AnwT/K5LuI7hMOlASQxhzsXaSbjHXJ
PSRaMTcMAqed2F2WgNlUhAt+TrLzcVLYWUhMjiZU+27Gv8P8OzP9zm1XDaGK1ZS3OuyGk82ZcXDL
hbwpdZTNGzNIIuwl2zfOfhozjY2IMy19LMoUQ5LKxHWC5xBRFy9dMbOfOCszgGGW6TdDKKl5pD2v
bosBhaWH50DHiGqVNWDMMPLl0mYyQ5l1RNQex86qbpxOlRDcsacptoo2mI+6ztbO8KXiQClGvr1Q
SZccN0wWwcwKKp2FNonvFAuHGv8UpbQSx59Hh5p9rTSt86dmNK8gjtjR1uHr6IEj+rU/GHM/uaEG
KrIwWU/6Zm+mVO1eOcw2dBSkArRGE6x37Kb0GUyoHFQ4KY5hOkeZpLF2SGrQOh8T9SY1Z6+FPvAI
2zrrdzP5qTNizF5bDtCyiLjwimnKQccaU4EQk8GSxt5mHRMEQL/QXv/Ai9Z/45FiY+GojLI0R7Uc
W0Cb/ZUXXVkRfKIIEsu4qa/Ao3zsucLU9YcrsUvDYQzjM8LZDRqrsDo7SZB/AxAMHB869+7rn/KZ
oW3zS1wBSdu0BANUof/7l2A/ssxoHrJNOX9TuneWzV/u9d8XcEzEEK4OA1d1VZUbdT9doCLXbCR9
Ug/qZb7E/wTL1J6/vod/P83/ewkB/dcykLFzsU9PU6U4L4CYNSZXzAc7J52viemJyY2OkuDrS/1+
N5gwuKapCl134CJf/vwXQvvQ9BwWDXfTEttZ+gb/UuHjgvn1VTSDv+Yf3vzljlw+GR6cZXBX5oXu
/Otlksg0apLj1ADrj/0Q6r7l1+fi2fTs7bJvHp2rr6/3213ZhNcjEdQ004bboH2iNfcDJyIi4iJM
ZEaFhN6tuP76Cr+9ov9cwVJN24S0Bnv63zeUMbIm2Yor1NO7RH+MgxFIe+7/b1f59HZcQJcmyRx6
Ie01R8FlGIe4c8KvL+J+fjefbuXTu1mzanAatFWBuU13+SHfrgdCYjft8evLaH9+Kf88MuvTIzP0
VAKS4bMWiO+cLN2N5sVsDNptVQbwljcuYZ5/WXh/fE2XLwjaL5R6/dPHukDtdK2FmNC0uYFz6inY
I/Mt3H99a3+6Mxj0LHPN0oUuPr0mp5sLqtXUgBcB0Id3ZI9s67+4k1+v8fktTZBhm6TBYkLviisd
I9JLpDSQT5w7d1/fjvaHp2ZR8cDuMEzdxvbr32+K1JxaM4chD7PTuok+qkAqPkW+7bvb8lvz+kHL
n22/vubfLvlpy5v7mXmRS9cPJQ3jhzLIzVMc2af/7SqflgNMLfLzKkCTVN4V5W1k/IDg9/UlLlvL
v3Y6W7XwFkKaYSPsUMWnVW46K/QGTc1DXX+wm5fIvcvkfdJ+DHigfn2lP31QXMpk57YZ3Zmfl12E
ftPSEj0P1UO6q4L+sXyMz5iAbnE49Pv7gf/5l5u7/Pjfb+6fK35ahBVc39Rd8DnBcswixRbHoFAk
P9p+2f+P9/bpMULyslBMaXlIuwu576a6TjapP4aYjWKK5tFHBtn//2bL47xobmyODfuzFoYwzyRG
jpuH/fgIG68Glc6Xp6/v67ITfH6Ajq4iZxaX2sG67MW/HLeWyGqjxxkrSHPM+4CBMoiXX1/iT1/S
L5ewP328ZRfVVYlZD/ILch5mTyz0K8g6/pursMIYYLiqYXw6Yce8jMHoKvTjxsAUaqy+tS0g2CUk
5OsL/fmJ/XMh59MTwxsAFkdNem8K/JfTMO5jJ643X1/ljw/NUAV1NPYoVF7/vkpGT62hSTaCmYrf
y2cXXBIjCDobjFO+vtQfjltsmP651Kcnp5HLDrEk57i1SxVzBmbm2CGb8IHqfgOpItpUsbkEuQZa
P4kOS9Kvr//H3f3XH/DpiV5cmSq6hyLsQzwcQy3QH1s/CbQ7zC631ntxUP6rT+vXS35a9nOftMqS
cgz3kMBl/Ni6lp+O8182xMsP/+3j+ufJOp9WfqvwZ8blKlCkPMP5ToIyetKPSlzpJah6dff1g/zj
yjSo/4RpkvqkftoMiSDK9SRmZUbMDzTGzGV0+/UV/h+v6p9LfFqWSmnHZhqxXYwpWX89+FTVNjS3
/Y0l7WNV68dMTe/c2LrTJnUHD/YKAkPhyTo5z3Fxv7Sy+tvquRzEvz/kf37Sp+Vb5assk4WfxKQl
cD7KcN5FOxyjrv++av54wDl8LDYiSge946drTYh5cCg13EC/hdAYjPfRvvSTZ2PLKbCrr4ut/fD1
A//jK/3lgp8+Da0Z7Q4Q2Q0aCUzQVUEshr/sNH9+p79c49O34LgcAFqiEpXMA7TJTyQqOoiCkcMN
9wJo4u0moTfW9l/f2u8tGIUJJ5uj0aNz/uifKiyrg/eXoV8LIGQHcq+HqJiOcie2ylb3rHf7L9f7
46P85XL6v3dU6qy1t9GdsXQhFbS5U2+wnHH+shz/uG//cpVPbRgW0+yTKzelAjarDOoL5DPQzcOv
H55+2Tp+W/W/XOdyt7+c27JB5NKsxK8Vexz2FO/i3Nj5w5lsYs++tRcPoLb1MOk8yiv7UAfpJtn+
5Sf88cOz+Rxw5UBJID59DCthbWm28kAnfwyaB/sFguqWQerJ/B6HVmDdl3voCFedD64Sph//1afx
y+U/fRqNM6Qx4i8jyOf3tMz8jIDgr+9QuyyJ3x/yP3f46cvQ4bh36Fw4JcL2zQyjPfjRRvuQfhJG
fveX7/A/Uv0vrmZ9Oi3giCv2cLkhc+sgzvHJEffrcN3EOyho32TsiavhRb2fNksgfLgy5+anfaPh
m/2XstP4420jeQaqJVKbOv7faysqI2bySlbSF2P1GpR3K6fyerT8BhKsNzzhyHo5nzFF9XHM8AEh
c3/2sa84aT4i20Pn1zfDDRyqv/Vk/4e082pyHNmx8C9iBL15pZEr0+W62rww2kzTiKRISrS/fj/W
3r0jpbji3tmYt+mIgpBEZiKBg3Nmt7Cj8qqVCTdTTIgriU6xU8b0I+hNGcpbkr/d/uJTyF59gjMD
QkzZ9IWAEETIoh7/Ygi43d830kvsvB4cayG2Zs8JMnvTdJiel3UhtLoGjrLCxpJtfDVOzwzVuF2x
dFvPueOQ22sU1BDW+Ri2PzskENSTFQf67mDYdbQX3I4RuOC0TXamb78i0xHELyF0TQ/q3dLhMOee
A9SGZ6fDq10824eoh1iNESX4MdO14mxM5MOOKJbf/lxz8TCxDujmtEdtW1hEpolgt0+JBysE9fXT
Adty28DsHeUoVOxgVFFN/rvcCuUhlI9JGmYBkkAeCsKeAveUr7uw23nlTv6yVCyevYwdqncGnPjU
OWTBJfqjFNLR3uJQrVA6pBfyBrnw3ZH9Zt/vt+EnZFrUzdLGmv1cf1tVhKOnVgzGUYgVRmG2rXwE
K/+q7NOFxZw3AlaW14xOZVe47zVJT+PKKojGI4h6mTlViKjbyFkwMxsUVFhNyrqGoYo7S9Zrhgut
qcI25p+MvfoUK9bn22Exu69s5nVVSH6pJAvHxCE6maaRk2irWr9VDbiKkML+VFkHX4JcrGuWqsfK
9AfFc8k5MyhEBUzZUK5kXLXqGnjicccMWTBui9f0VXuko/8J/pXihaG5z+Hj0uvstq+WLISGLTOE
C5ga08hDR+ywLjMCKmNeiGBSFKoLl8/0gPjfPbVkIUgQKijgoM9JKkb7VSnSr6NSbuu0eTG1+Mvt
rzi/uf+9qpYsbO5ajXtpBFXha5/MXb+lr+rT3rxH/8TVPhfrpXt1PjD/J2qoYl6eJYfWrsZh5KFy
iHXvVIDyy/P1bZdmt5htm5oNKwuQ7+nfzw58YMVNBYUupZa0fcpy66uVtj9057i9bWbmHaQqU7cJ
5Q4dRhR5CpozO4c0R1o9duIA7OH96Jvlqt/Y/rhuA5iMfoN+TcEGLUTG9R5QVc2yIVPiUqHCKCyf
1VRO2VFQ92FoMZjsrII0i2FztmWvYsSyZJZ9qcT90Za5jMZLm9MnPfOzsZv2lJVOyNNo/Fq8mV6v
b5jE3U2Zjgam4pPDq1O96+6WSn8zsamquqHRrjY0elRiXa6KmY1FtUrCcvJDW+2hIPUS7/h1Sri0
v2Ag+883w4VBsUoHYCEqkn3ukOtShDky/OS2Lgx7vuyXpYeQha8uNBXnfDRMps0sOLnYfVdftEL0
oUBSyO9X9baEW2XtPNZ3xcb8xAuQee+N5S/E7fWTRb2wKHzPSA3Bz+YcZtNTN7pjZGCjPYO7dJHa
e7tta9oCQuhcmBK2IvVxdRwGTB1jtAqMuzh/20ursoMTHZqA27ZmsoZLv4SyTGgguaEc65CsAchm
4o5v0s8kkDwmi/2cJipIEjdZaU+3zU6rdeWiYZIaKbpt0Ji53B2mCoZyQArKh0LI1aTHg/Lz/2dA
uGcb6Pwl2amoRejgGg53aZX/x8kCC3fmgnCxUo8aVQmy92C//+1oz12y0JVdWCKxcaV1vXEC5YC2
yYR/GUd34ja6vUjXZ/6FC5pwY5YOJW4jxsSx+GPIv81w14ftgo0lN9TLL52qHV+6AQhmtZ3bML9m
LZwFS04Ih3sWQSQRpVEUaP2qZUq8fIizhWid3SS2qpvTa4FT1RBsHIu00MO2mo7U8auy6n9nPsWu
eKW8HH1pPT40iLut+8U7ZG7toDMjlSEjlWnzX65ds29jOYGeH8EjjyA4IjjyUdw23c5neKsDFAMC
fzGlnzl/bN3mmJFNesAgDy7NQiAWS0WOxiKyNXXhArpWwOFp9UpHlsQlE99vkEm6HYpzecGFUSFO
hsLIJCayAG9Qt7BW3Vq7a+9OLlO/nvJweI38pex0Jm4uDArfNFWiMQMJBn8uw2EZrZFC2Yb22223
loxMX/gsCyhSoy3LzpJ9yXop2z/1ofbtyFpYu7nvZQJWcjSDsgDPv0sjcYpokFGC3snLPymjYyAL
75ITpOLy8d5pvt326DomCX/qJ7YK1x5PJSE4EgtyPTNUbb8Mc/Z0uBpPi7FwvWqXNoRYQPfMCpN9
43AnwV7SBQBsnAAtRJSXg+n5bI+rvZ87q8Un9PTjL6+lS8NCTAC4GsFQkijqa+dr4VdrK4DArLqf
SlNI7t5eyZkk5tKaEBzZENYRE6VRgODGakTuSN/wsnWHVfWmh3DRBOln6fdtm9dvpEuT08qfxWOp
drC+q0fbByvNyJ/KvE22a3G4bqKX26aWAkVILIhUqe+jxvDDxl5b8Z8+XnrwzZwZl94Ige+M8TAm
FUxzB311fEcGJ6hl2FTcmLk1r/GtPw6MObtxYQcos4voWCr1N4synFho0fWwr7vhAOfHenrCVPGb
EfKQobJju+WLQtycIB/2e939J6cW9R2ye2hbgQbaH+DFsw9YJQez6Sic+bIE9DKVfKnSH9NDseTj
3Nc7tyN8PcOEaMvqM8c3v9OMyBl+ZEqblicFLP3XOAbNK3Q2XOr+7aCZ2/nnZoUvCta7YpCjM/xo
/BSj7tr+kLrn2yZmo+bchpAanuKyPGonTQJC7DaB7qkQhXm5F7ZUovewIXjogjPxZ3i37S65JuSL
p7rvS2uPnHGHuJPe3B8O9saQtv/EiM1dMLX/FVUwIsOf1PRmbxAeEJdkqav036F9XDi5ZlpIRKHp
0LmhtKlfISacDh5xrWRygbF6dJM8Y3PoAutR3vZ3yWfrs7GW/RzM8+fjZk/acif/TL7c9nOmv6JR
vgWRDX2/rKIIf3mQVT0JTJy1od//UqD8XCffQz/7M0H0+XzHn4uP6pmvx46f9HJlzdSuyiPoI6k5
c7NTx6oL5B9Meu7aDQSGpCdItrn2HeM7C3thZgtemBS3IDiSTjpNx0z4pUGVwmiWUqDZVTz3Sthu
SpxoqTF51f9CNtVnXJ0uYOt1aOe59brZ3P5oc2Fz4ZGw8wyoFOS6MOiubzsUq1wEKYP2ntsd4egV
FAmv6c+T66yLYIStdU/zb+kzTgaE+/3iBwjbwwEx39WjLfmycwxaxGGTwXnQ42Eac/VMA3qd7hj8
E6fJmGjUaIqliZGqq4eh0XIiNXwI1xCVKXCseIbioQvLjTEwIOzVXvvAbCmk6UH0FcXGhZNn7sRz
LNo4impTEtLF5leIGm0J7wicI40HW8wGBL92cuuf8hbi1bdG8ksvenV+33Z8NrjA0Ss2WFKeTh+V
6bOrqs6ZKa5l/rryCb31p+EhCvRvh1/61/qZD7DUFZvbLefWhE9rNNBhmFYByf9ReXak6EfOiNfC
uTd3CJzZ+IjvM49O9dHKVYfsifFQpvkZI42ZGEdr6PbKzeQXjq3wnUwOOOojoitITDapgitVeYTJ
8EuivOeH5wFSqdt2Zp61ukz7HTCFCe5bEbu1di0ZKe0WyT/umkADOQEntBtulecpyW7eGGqN3WUo
zPUqYnUqcLEjbMMU4ebdmB1LB2GYoGASKT/B3lnCWgrLyoJ31xFxaWf697OvZegnGlFMTVGWTEZv
TPx4vA99ddt7Y3BCtgNt0W7LKMnC11OuHxFgZnUw+4atMGwl9iHQM+sq0+JybCkVdC/RzvLy+z5o
X5LV0hUxs8cubamXPh5RTKAViK3aN3dTVRIZZ0Bcr+rqtJa+HX7eXtK5FQXApOOURrlcFy7dLrY7
aEBhwUtq7oc6ZR7pPwfW64gk/G1C+GhKyWRtazBxHkH0ttO9PvHRrPJsLnf+p+a1z8urOHMvXRqd
IvYsUlQ0RMrKPEHssdKgTHGTO/ld/aEZ2+qvaD1VIOodalLoCiOHcnThC1N/xgtVrOuosSHFNoDe
kbjAPmcKt32hNlAhkyCCnLDcEaeTXbhCXM9nOHZ7+zMq0wFycQ0KtoRr34YaPNEjbE3JjOQyluvD
reKsugcL5nDLLX82KxtlNH8CJzsSPZmFPXJ1BEw/wILcXP/QnnBEZ83SSbTQ2AcRo2eaAePn97R4
v+3l1Sn6YUPXVZm7FySK8FFTCeCAmTOwP4Z9kDA6FvUMNe55oqlL63m1L/CDUSp2PPf8NOV0GT8o
HFinyAYnL8FMBKn/VuZNOsGHu9Zel9meV7a6PvYwXyqxn9ffx1O5zezXqFhqYF93naZfYlGXtsg1
FEsVMqykqgwlM9DJ1tekxRVVmt/WJtn1GycIN7oe0O1VgsOKgU8eb0tTMXPLoCuyjEIECCBdFoxH
zHJaY8WK9wcI+KG8Gf3oVHYLsXOdzeCjpZHz24ZjcrwKH3Y85p0UH7IJ8zseXGs1bsqNini1ewoo
iwbdpoZRduEymXPt3KYQsA3885CYnvJAG1f6UXdVo15wa9pzl3sSryZ1DZthP8ZvhGa5VDvxyYTW
JMgk9kRJkcaL6uyBqSnNLYYI2YfG/PGf7hAdkBZxYqP+4hA2l2F7gqoBEh8WUpejrSkDr7e/QT3N
FPxftw3Nrd65IWH1Ooh4GKpssgDWIa/sIJTZ/75tYfqp4uqRS5gcnAbvUTGTsST2unTAgqK9j8an
Y/VQml9um5j7QOcmBCc0Oyyps6ZI8RiopnU5FJDWxip/oeXcxd1CanZ9ePFpzvyZfszZjaS1LWqR
tHGDUEmrr3Fvp7ux0ZGqi+DIOWSOtLnt3OwXOrMnbN1M62DosLGHqoh3UFCRkn/dtrC0fEJSC0bK
Zmqd5ctO0nMGM3WUP2bqg+bIT5G5lEEvuGMIm6mHYEwzEsJhyF/j7k8EPcJtb5YMTDng2fdJoAKO
B4X16pUvif6kltXCcTAb0FP+T4kDfQ/xDZAAFIqkDgO5Aa+zXrE3Hye24NtuXIcZeTg8mNPkFZm4
CN46TePv2ihlQWV97YevIQMakGIDk/iPwws71E3IG0mmuJcul6syVa0A1JfBEWQcPBkOZ+TIteC2
Mx8DkJeHwKUV7dJK2k5bBsWXIFVdWQp0kOepB23SyQ+VtRwAhfUtL85e++DgxyvLa8IHfSVv4LS/
/UOus3K27rm7U/ScRcdoQCTRQosdVJ0fbYpV6J/cfOojIPrtx8ESOuga4/Vhj2K0qTq2ydDmpT0Y
YLoInomcG7EL+jd4Pj4nd5mfrwEd+2Ng3sV43KOusNhEm7mMJ1f/Ni2civWhtzMzQiu4X/W+4ifB
fsMEwBN9k60SqBBDuktg/I+gvPrMAHl5gVg8kj8y6bPVPcABuh8GTB6z12Oxyo1vivOXJsdBj2zi
0A6eNsDSrCy8TK43JI6eWRVCGAkPKN9T6G4OOT3mBjGR70a69CJfMiJEcBNBvV4ZGMliiKe1/BTk
pfy231fvtyN03o4J/oKmtkaOfBkwgwIftTRC83LSX2IT8kfjzWyOC4fLzDNjWrK/rQjeVHAD6qWB
lcY7/umZ06h2qb+vXIlCe+fDtvMwQYRkN91FYKH+fx6KW1CGLV5qoX3Sj40Xdj9C1JyPlrKw05fW
cfr3s1BstCTSBnNax2YSfHKH+iucJQtGru+ay2UUtlhY9C1KV7jSKuUDzBseCoP+7dWavQfOvpSQ
bqh6gbRDjh+qHXpqztQFzasC0QS5kpYeutPde719/44KIdWAayDuYEeBFf8DSHVct5tulT+pm3/w
zL1cOCHlGKJhXzNSDEPVe/OjfpP/TFMmyRp5hdVx262cteblPLENr17/x6jo6UT+e0HFBCQpsriS
c+Dze17UacTZryPI2v1LyhBVwv9F9W5arBuLKXKVSB2caaOGi8cA7v8BjmoP4mo/CgDZ+gObrltH
u9MuWcNR2nryxn40V/Gj9cDExTeaetvDwim5EKsiY0l73DvwI+O3BS9yaMA0P/66Harzl6vJyc8D
07k+u+w0S1AngBSl85LHCd4IkfoTCmzrwyrxqy+3rc3687cxsVABq02ZGhHA88SutDSQKlThvR4q
2aU7/LokQ8CcGRJ3YCp3Vm2zybv4Ga1PiJnt1RAP9O8Sb68/IObh1YeF99+Sc8JO1AuIGLvpjKTJ
5g45A2enpVtzPiebpvVkmfwSMcjLE7LXzcrpUGwI0m1/DwkV2EIHMsrdgY5r6400z+gHuDUo0WyN
PjyCAd5STF6X96bNePYbhAMUiug9DPz8BmmD5Px7/BuRCXiu4VRzlUf0fd7BjN6PD8wewZ71ki9s
ifmAPTMvfNoJCHxQLMwDF9jmpZeuaFIAG3Pew5/JYgd9NpDOrAkfNYnyPh9arMG75Y3Ku5lB/4fA
bffzINdurN+FzpKDkwNXhxDFC/Dp4Kt5sAjfuFURq9XZJNk94s7M7Kpevjm8UMAIwt/a4KFVo+2m
U/aoeEu9rdkAQ/iT6oWiKtfkNVkVS/AJE8SweQ212/twvf1Vec7jyd1vxzVp6Dp+HB+NdejmvnyX
eY3Xf7t9SMwGGM809SPIpqLm5QJAqVYb9Z4FOPmyN/EBVbhefUbV2Os3MDzT5tiGrrmRNyok/BBv
LyQ7140cVv38BwgfHZygEfYyP0DNfCANu9EvV/tniOm+dl+re9nvPiWrMLjt9Vygnduc/v0s97Gz
GiEyxI0DsylXqLr9CMt+kjbRXo9UuFyUKx6UmvycdVnydy7tYvBtoh6gbADG/dK0nJmpYkQV7tZo
Nbw0yu+oXQrq6W+IQQ3nEnVMZ2rdiuXjGOUQOZao+AFqz1bJplpP2Cz1F5ho2a+95bbY7FNqotxx
4HQ1AEYLH9GqobprpWNOLwcRO5+B7d1b9NDSfvgGn9C3pd7RzOkPcl6bxqjhAZdF1D4a1MbpNDCf
ZnTSs5WMwaD8MxMWYp68MyxTFg5eOY/QwQinEbj0JVZ/1OYSP8hM18T4gP//jwVh53V5mmh9zcs3
3SabPAOxZ/t1MAbIWnLcbG5H/NxJfmFN+EKZ1anx4UiBITJPv/eJjdh49hZ3yS+1O30fyvQuk+P7
8iD5vVqttcq4h1B4t/AbJhtCXF78BmHbWejmURfiN5z8ab4XhZKVHExHrf2beYQ/+oqh6ZW6if9a
qmrMbLpzw2Kt6DCm8gkVM055cwy6lEdcmt85VuXfdvB6lhnB6Gmi41+fVHzed71cx3qDHY33Qfh5
mu+HoLlkT+h/VG/qVVFDvlMQqYCpkDGTzocdG1G8xQPuGp8p/BLhlQyp/FAMGkt9rF1zHaPrukpX
+hNAFbf4oZnuMuRnaY2Fg02HdFJpp3AmX/CdELlLZ2VGS/CtJSvTyXB2cp+SekA4DSt72QjSNkL3
l0GoYuGhN3czX3zI6Wecmaky0G57ieVDeLMFrO4hEeG3lmvdTZlgtXaCcWf+Yixw8NO79nPzCTGG
FFpb73ZAzXpLNJEi0DGyxa7UqLUwZeqUi1QJlZXhp9P+TJ0l/qrZw9RRDTBpKuOjH5DRM18L+DCL
Y46RzP6FqAX6uQs5xpwBgG7IfE4lL8MSCs7tcSgty5x2337cVmTJ9SlZWKjZ4+3chhDvtpPbzDVi
o/5IY/hGD07wy1prQfLpn1wN57aESK/Q9ZSHjAUbq6ryVEiK0LnMljyaOywVPolMLxSQi9hUq6Oy
s1sopPBI+hTunFXlUZ9c5XAxNPfpHcNNNLhzBtSWkHVzQaeojDlSnqQPLXIwNYmlIaPJuzyBE8sI
KbxaKso9xsJhOWtGY2RTk5mKRvzrcotlRm30aoN/qZP7JWwKOdLmkrnUjbpGPHMSwuP6bzvCpXNk
aPOADkoe2A+W+316dEfuFmAild4yQM9r3ciLQ5sfVWvxpvvbKDOjl85ZhYRgTHH4qG3s8h+Kn++A
Wd9PL0fqu8ETqgfJGg3yFdPLuuv4w7rblChxLXJHTN7d+iHC3uvkbExhtJoecHC+r0/Uq2JIJZfS
i9ktrlkMfTuwzjJ3c+mv00Poi5o9hbFabl/rsYwfex1d89vH4eyW0MFEAC+bOFKFT9mgKckDsWRL
lDIAgdTvytHrTrKrdC89A7infOEemKvXQ0L3b4tiLaw4WEiUO1iclq974N3Py8xcZbulBVxwTSyG
GZAcRSo8zMHYKl9kVD2d1EJPMPoUOtDbJ7IPm+4COetsAnrunHBmHnOja/fwo5OA1luSk9V+ra2V
QN8sA8tmN/vZOgpHJsNY0NLJmLKVNyd8TtR3dYnEZO4hyUU5USoBI9FtkUK3SveSbiJEw6snXDt3
6cp5NH3rewvyiurMX5ZvPizdBHPvHmwywMRThP0u4jmUGpLqYwTyofMKsviK4WheWsbz4IPlBjKX
7Zaqs7M33blJYauVUsgMRTOBLbbx72bd3jWrYSXBHTW1IpYSkEUHhUcKYJh236VYM7+b69FXUYyT
PPsbQzg+MEvSW7/bRF9ub/O5YDn3ULgZjii8Q/qHTcdC7guA5V7/gozbwv0zm+OdmxFOE00fMlQG
iRf1udyiKkPMTG+R/YPujrv27rhCxnPbvUpgmosH82W53LXg50dp5izxUuuokdENovRy/BbL3+r8
qc//8zIp8QnUiIKDwUCkcA+djkjcnhR8NMu/JFR36Icu1G/mTv5zC8IFg2QSfJDHPQ8NK/nVoJyY
68X2djzMXuGwgTI0MCEKsHZ5u6C7B66oJOGaKLey1ju92ajbBQht3+3RS4CDCd2l43r5C805d2ZY
zMHGIdTtbGpOy2hKVQ6yK9bv275N+0e8n+kH2DDUTtww+vQLzmKgRG7DRm+Jkmev+Y79Yu9/nipa
IP2DPehLKeWMO4zX8ECdoAxwCgvfCpXiuj6lJuv4TD13Za91WANHJGupPXrOLttFq+Hltn9zp/KF
TeGSqYrGMhJEWoJ4a+6Mu/TVfGJmY+p6TKxZw8aEbRqRkYWovN5a5HygtKnpysy6iThtdKntMq/g
mSq02LPTP42qeFWzcE7NHMWXVoSPZxw7y2kAEfyrdnr0sldIk+FSLwLpaengv46US2OTy2eRYp3C
w76c+GSbvmCUewQYqptPjX30KTV+awxnvfDlZg2CP4X/SXGYzBXu7Dikb6Ti4QdrRPZ7T4/heRqE
QOR5vX9ynpln/aLvvWFxeGju41G7NOHCl83rqZNTbmhjlsHM2FetpyVvlZW6p2SJl2kmMjlPzswI
X4+OlhEXwD3904qJHnR1RmA3hzVjgg7PetTKTo+qm39a+o4zpZlLu8KHTMsWLZAK9+wH2MEep7F4
yrM7+1fkpQFDi8HCd7ze9Zf2hIQBZZZiP3RORgvJ/NwExgqZqBgRQq9bmav9ClQ6AhALNqddfXms
TTYBhPOERALAmmLrLFjzuFXAguCj81puHWCujqetk6cQ3YloeUZoLlLPrQkJAzov3cEu4PE6BihW
jX79ZA6QQ9JUqcjH7KfTrkGj0C9bP35eTAGnbXDLVeFyMsyhOqglruolt5OKJChKfOBExnXj9xNr
GSP6S/2L+U/67+W9Yth1xu6IJjOhG51WdYf2onZc+oTTZXDDrysCh641zc6GYCOpK3ROsur+dIRG
IUw+lRrSdLWWbEYUGROz+1KfRs8wJX8hiGbPARolFI1kiGc/AONnQVSARu/yKYiiykNFuOvhoCt+
Vr/Sd3nVr/f306BIxPzisGR4Np4oVsFDN4lyiJg0ZUxtQ4ondvAcRbWPh7Pzoj1ksosG9Tp9Se9q
uLx5VTAftngszW6dM+PCdjXh9hv0ASq89mvrG6tkJwW6m/2YHjHLjZuZJJiNemZN2KhZo5ZjVOCq
zjyj/Bj9UL8rvxDu8scv9V12l74nD2xcr3w3dqFbMvy29MKYCWWmcVAzYiAd2g4R/SzJSFnnGaRy
BomJG2vpfWT1S42HGSMGGiTw8ysTH4k49V5JsgUg7YPRVFkhKrke70I/Ak0zkSAVz5G/OEC4YFHs
OEQHrQ676XKRCnfw5D8m1f98jYpsGSh/NO/4afmtdm3Snlg1KRczEacYIq/b/hQ2TohMeFA2/dco
lHcAPhbukuksuzwTbJ4TDNCDvpu4b4WrK0nJtcLhkFIxsHcanGDNqrtfJnGZSawu7Qh7IM4iCDw1
QCuW1qCrZvrJAY2iNoFR3Fh15vHRbo/b3jkFutR/NZ1j4eZDsnT+zDg7zaJrk+gY8z4fP/Ls+EEG
S0Pu8sPZdvvfpTP9/1D5makxfcy8/9uOkGfJcCJIe0NJWNTTtll/FGEIy+VlnQkQHLJt0KcaPFyW
cFPlxxDJvppVRZgrr1HFy83N7SN7+i5CfJxbEO+lVnfgl+hzwEZEvzuYx/cWqfU8tlaabbcLN9Tc
9+FiIApV5H9AyfBjzr5PWCtt3x+MNFCaWPYYrFibRVS4ipN/7utsBQTrvp7YkaODtLrt5kxVhFU8
My0kHA1DaGkf6YhokauuikOqrvcKuXCXIFlXo1vM/Is9uhRD34ciQgwULQiqGAUgIjuetCj7fN1Y
i8zNc8s/SZ1QuIch+mq6qBjqVE8Kc1LHa+EuiMONGqWFF1vD6mRLS5o+17fktAh/WxM2aVaOJO9y
QUY3WN7BeIyLxzj7PZp3bbsQVrOWFIAyBuc0nL5CFQNV7WyQHCsNTPsRrTY/UYqtGb/t4/tQX6JG
mz6dEMKUlyFIQRlCxZ5gq9iHFK5bomooYu0dVTlg+E1OFJUSo++jcXrYR1H6lIWOur4dVdfbkzkm
6tpT0gwq/Spn3h+P8lgx6a7HXwflLwWg9m0DMy+PSwtC2HLNFk5cQeMxkfYc3cNze5dAmTCRK+qb
5NVcKjBf79BLe8KBEw9ZduB9LjHFEL2gm+BlnxJ1NTxkKyhw7fsTYIf0XQGTom609mFvL23T6xT2
wr54HEXJSSKL1eGICwdfRTvcHaIq4GXih6QE92nDNFy3rxGOHSw+sCGNbiOb8sI5df1dJzLovyNK
qLqkkF3uoYZhtFDZe6f6ZzosdCmu8+RLA1NGeXYQKobktGpjp0Folt7eQSVSroM+P2wXwmfOEWiz
gGhPVz9Fq0s78F0fzK5Ejurkd0H3aOibcKKS80q4g45vEEHEmyUM6wfpi7gd4dHWFFUjtQFmemlT
pXhZVA1KUfb3CSxyeg13FGvRf/zckLlt80cETAIpGH5n7+Evzdt7ytp6Pt5Xb+p9EZir08PSCMfc
Yp//IOHW4TOPmnwo0PuWZb+PD36RPFjG0+2lXjIirHStHuNxMNCmOVXFuFKSuN1Y6pAy7Bj3f902
NXeXQdYAI86k1ggpqXDgIVJeTQriE/V2+hauUSb/lHtMh6DFDbYVpqRvS9WBuThCFJIcFWJbaOCF
YwFZV7JxwHa+Ju320p+jvPSGmrkHkXef5C81Q6WFLQRNfIhPXVJOGm3y3iubjRF9MyKazOn7P1k7
y4AcRVUBkFrCd2IMZZ8NKZJ9E3uscr9nVjtoa3D60oP9tX+0aWg/nZZeM3PBAZcjG4JSOM0uYfma
xPiXvI7VP9Wtp56cwGiWGJ+ulxDicwiVoeIFAK2LBVRJhl0GVXsbMivGzvsBopBsSL4lp/zbvot+
LKzjlOJe7nJwiuoUDxCE8XoRUmCGQ3qJ24njZFsn4GCbF5BSa7KorbW2VXe/WizCXb+yKSoAHbQn
9CD03sIiajJUhoVKNdVwkRJZxd5xHW6zuwOdBPnnkrXrL3ZhTHwMjnKiG1EHzWeV7mpnkycgmxcY
V2e+17k/H73eszugKRFbgR0s9O1SvastRNKV8qV4yYd6wdAMxu3SGeG26a1BKUK1YzIq9sbVaas1
7rgySCeq/QfIzH6zG7dForDeDCvZR/1AejYZbyi89tvtsJld1klRkrOL7SdWqMyoyk6RBSNShBCz
hrSaavZunn+9beX6tMLfMyuCv3mrHg66TqSY5hejek/St9t/f6YNj4FJZYGREF5nIueKBOSdXg2f
zowf0pOpuNm+9Zts3DIGvo+eD2EOVRlEi1J/dxh+3jY+t4R4x2OBu1Vly19er3XvjGolw1aZy6Pb
J9/iaoDiaalHOGcFdgn4ZwG5Ty28Sys60JAGSuAokGge58lvdM/c1Dj6t32Z+VDTBP0kiEHiDifQ
pZW4G6RGTuEcs4s/+/ZbvETKMeMFTpiUIsFW8xARbv6i4NmRjLCHyg6ajoetdfh1qIsFZcyZ0gc5
K/MmH3RXMKIKVuzwlBUK0tmgFeDq3mSr2D9KdFziDVNm35ZesnNrdm5NuMCUTin0/WSN14a5ySVz
7+8PTb65/WXmHx4yyQUtOeJMPG3jriqHvjIkyNQHr73nYmbSVu3ccHPYHnzkepdO3GmVhAsFNBIY
NpWinwPhxmUsdEaT1fuSTTsyu2yeno7SY1JTOkptNz3tV7fdmwuMM2Mi23XRcEIdVWbPB4erMns2
JcD29WnhGTFnxQEGqEKQIjM7JoR3mw4pzMal7Rt1CYfHq6n/lYxLCc3MtYj0pmxQkKUqDCL0ct3o
Zu4H3isR3dqp+LwP7K35Ng385CsmbRdOvhmPLoxNwXl2Z/VHVNZzywH+3UarqEAVhSKYbTULCzdz
NV6YmX7GmZmsKMCvyBYn6EkK5PR7coo8a3iryi+3w2Amk3YuDE0/5MwQo6592iss3vjK4NB6Uoc4
dkgdI5g6eswu7khwtCUahEWrwoERRcd+L1FLCpxNsR3zlf7XhDIMV43D0D6P69g1R3/pFTQzH42v
AJJB4sHAcpXDqwnED5XKkZ5u223FwGZuMaq8jVcM3ra7nDSq3QPRc6PGLT5XPzN9Ua9rhjng4ieI
lRq11BWjVuEPqwIq7B4q7Z+i3REgwwuIwPH5cG+BaFBS/6SuQm/pDTPDVjQNbvFw4r9JEUQ4YcaI
GZ/xdJxk/KAPNQLmiCBFLDpoNXk3ubybnurd3g+Dw9JhOm104Ww7tyxiEnvDkszxwAdvV/lj/XR4
treUMXyzpWS8BEucgd5cuCniEqGc1OJoxM3aNzQP7eT4m/F14kqQAgMxsiGQVV/zZHf/unSEz92E
F34KiZdiqNVRajANVqWFJjV8mgSozMMHTSpj3gvHxOxGAmeP4vBEKXJFk8oBOyq9hHpuszsd3Hqi
FIQVKwXPVw9eFLrZpiqA6oY/Fo6N6Uy9/p5/2xWODWkfn47WxOAWb9O3HpmyevOr9wZfQlGO0bcF
N2cOXWAxEy0LOncG9F6Xh1RWRMqpzOHBO5RPdjS4kZ24pyVo6dwjYaJInMjwgBtxA19aaePTITyp
1uSTuUM+7C7+Wj0W5DJ26bZ3E0zyQS+8MpBXqqtKTP3UK7gH2s/HdtHhuRC++C3CNdOFssnYtR2D
HksGhmFQ3PxUbzgjJrnG4p3KoGsC/FvE0c/cOxd2hXsnSutac0q4PXJlUzTPQy+7tXFwdfllIYCW
DAkBhGyhoXRhNznYBfFvdLm4etAfgCzga/7VpI6jPOxX0egv2J0J3AsHhZvHMdNyRIcI8pKIirKB
rh4DTlY+ySIOATdPCIvy4qkwG78wwU5xNXVyBaM55JVFDOEYKF+mdakEHl80HhWw8H4CoueDiurc
vNoALAtuuzv9YWGbTu2AqYOMDYpllyHtdAe1yNpa9ZtjsjqeGP1xftcNrzb5UV6SXpiP2TNjQsxG
japVqlMk4M77+/FX+mTcZ58OnspEcPhaba13+264qxZulunKEj0EYUlvEMQFYDPxMaCmJnc6S5tZ
kneIj66Wvh2rR7vZxnHvnqK3U7dfMDn3MgCXytQRrfnpowqbRB73zEpEhwTCUXM3DR8ncFPrn4rH
Iqi9/4PA1OTDlY9n9oS9AvdgiOyhwbgWOdoQJHf9a/OgfenW3GjefqtkbvirPXJ9l+t+if1vLnTP
fRVCt7FiOAalECpQ+dd4ehrMbW4v6kLPHQbnRoSPeHLogaLLngTUZXp/vI9q1/jZIi/V76ZpQ2B0
CTTNxYO9sD3mruuLLykkRJJdOlGs411MBQ8u0mbdcxJopdcHWVCsD0v2pi1w9SWp3BnM9vCEFd+U
zUnpqjDkS8q75l3xm7X5lCABNWVfVK3Th+Wrcz5YEWCF61QDDyliVSahsBxOCJCBE8/pfWu7MAKZ
99NlbXgKGLO18Xb70Jk3aVOdoS/IBKBYDpCLJh+VjFVFGPM9/XbkKt0/pO8VHY6TVz7Ii8Ies8t6
ZlCIn466hNw0LGu7QjwBIJCZriXvv5+A+1cbiE6wdKbPnjtnJoXIKYsuyQd58tH6grCIG5126pOK
LFHD+0H6JDXPC4u64KPY8pCSU9KBOuPiWpF26ZkL86lPQlDmrvlrygfglSzWS7WWBTdNIfNiwGco
2xarE3hmog7S1sftP0F5ICvw92qK2q1tV/UNKxcHVmb5B+t3CBphYf1mD9EzE8JVOB5tZqgdYuTE
aGLzY2JseIt4Wrv553GdbB0kFJBBHmAP+ryUvi5tCHHKp+36mMzgI5ub+CqOPAyiIIetYpr1XH6F
fFQNr46ZM1+FCypUjtBYjvgqbY5/lBWqtHsAu2bqHr9PTEWZmz4q0PF7wxa6xk2NRvYiwnT23jj7
CcKdNRiSZNC0JlKBIkamDxEZ/hrfp779+Hn4on/JPGepDjm3R5gSgNaHcp2liE26fegUp5Jh46Db
fYyxBxXTb/FP4GsgH/NXpp2XkIAzgGyyKmoJkMmCYAE2fJlhdci5JUmOSTBzxX9xdh3LkSNZ8lfW
+o5ZaGE2vQeolEyKJIssXmAki4WADCAQkF+/HuzuaSYyjeiaU08NyXwZ+gl/7nuhzVEdMdGO0Da5
nw7ouA6r1WKP9QUIpKh/gtgREbsBCOLMLOVmN+VWlQTybedLkE6yXrP39i4P48yNr6qgCxrglndJ
qMYueW83qEcdF9f4QuINjJlAo6MjSbagzHM69qgpAJDq4wT3vBKauI4ANuV4zQSAuH5duoouTfWJ
udmYm7itma5izNEDuZn8DPpUnVsBSwuG+d7X98NzEv43ATaMouKGAh8C7PmWogXvTcuCU8sdyKnr
wUg9gtyYsapMlwFrX6HPamlTXTg7n23Ok0RmpxcoYzLkFaExVnfXMZJhrFuoiV1y10+szK52GzUa
1vapWD0Wr3QbbEzgQEnDDmvYWmu99RLkbN0IUsL+Er3zpRvRRFodxwYn1QAk63TrZLalDqTOE/Sx
5fcoRa8Ey8QfQOUWMNOlG/jSjH42NxvrOFZKXVeAfdHq55TfGto9UZ4WHpgLl8/JkGapH05StA2p
WRIo1/LWXiERs5UOEpjFQCijgRO0Wi1lLC4lNE9Mzt40e4jN3DBZ+gFu4ffAm7egoAOT/pqEeQra
DNlxo+u+cw2vvBUR4BJpz6UbAHpAsg2qMVxHczhjm5ZZMkmm9tFu0903AILW6LIE9xJ4XpcAJpc3
zSdrMzevzoUKmNqk6Io33lC9/WAIKn9OcGXBPPxftPQAkKFCeQH3ui6E3k/3aOlEeWzYmF1Kb6Zo
Y2cdWJqX8iDiQ2ZPNYyg0x8VfQFSmvuRkt42bYQ7dHjLXgR3ba541hV5QaOZm97a8fKLtWBxnopV
dIIMpgWLox6SezlQ3GHNUg9ip4ohcpVor9EWVW8veF+fhzlPyZJck7uW4UpjPtvbyK5N6/jB2qGD
1QFHpOmDc0UNNahSi7z3Yvb54vH/e5LnLImT1URSCQ0GkX8Jom0KP+CtxZUjeOGGQEE7CjrCliKE
y9v1Q9HTgiACdExP90+v0L7i/MOq9oFcrNTA9oXak+EZLcQ+3cUXWTyBZ7vpk8n5i5xTTaES7iAe
8r3usetiEGJPdCUF1ToHiYPhVSCFPrY7bammcxbDC/VSxHsycA0omc4Lig2JtZRIGgBSrUreiRKn
oIlIEGs6VV7e1p0SL8kRzi0iqwVjBjC2yMKI+vnp/MIRHC25UOKgmVSvl2LXGUtf4q9pl2++vtvn
V/vc0mxa86pGmh0jCIza2VYkCgbGFvCQ58+xmD/Ad5FTRx7LmNPmZE2sdC2Q2X4zuvSl3AvmC+Lr
G+dOPra+HvJngidkccec3eAzs7P7h+gd0ykULPx8nxzQHQVt+DaUbv9Z587Z9jw1Nn/1rXro0zSF
sakjZWAp/c5S80fDYVdFNu7tVlsC1Z0dfBiEfKiC2jBaydHdd7pFyjjJY562mi+PTRCnT1yRVmzy
fm13QJoH2HU07EIPFvoOc96UKuFQ7tHQTZ4TrdzTaHRuxkT+ZdFZIQAkFKrA2ACs9Ucl6FOhdrSl
vsgQJQd9Rn+UXQpCzSrMqXVf8GSbFNT/elDnM4dUNTqOgbMR9GBzHlGjIk7a1WhxKuQxjB2yA0H2
qs9Z8LWZs/wCWjo+m5mdLG2a+kiPYcauG9st2umOdpY3mvydSzWclzryOu6syUQXHt755YFFOzE8
CyZYY1AylpDJTvToLu8ddOua9qNRWKDlU49fD/I8chHGwFOpWMj9iRLT6TbsKmRwjQwsvfmmPvTP
xmv6QVEv6CigFWmuKy86LLGwXlzATzZnzpI50tKRR7RC9k2EImgL8h5jHNzJLhai7vNDfTq42Q1S
6vkA0Up0jRlccTObukYoWy+w2SeTuzCRl1YNwT2Av0jbAn458+MHMnGpKNBnaOcfnI31ts4A5+Zr
7SrZlC/9vi9Rv3H8JTdt/gCI3QKUG/DjGhhTzqJAeeRqNWqxDg2SBx0442L8sTCy84MA9mrgwMAA
gEcNhESnW2R0rLaSGyKwnckhXpsrtlG/5T71rEB+Ej1/hifdMrQiSzeLb8DcI4RFAI9xS4I2CJjg
ORFm1Ha2OZUfTfNCa5MOYKmIV9lGT9zYMwwfKdSFY3/mG8GkrQNVh7INpNnQqX863DrmCU1tO/JT
pL8FoaJbP1iBfVS8ZsNRQV40OD8O4gmHCK0OdLCCYH5O9hT1CqmN1JL86VqD9qZDkQtLQ+swrfjP
/KB8A/VNuUhkdQa4+HAccL8BGweo8Nm+iZg2TA0bYjDyd76DlC2cojhIkIFDE+edfhx9CCaju1xd
PCkigP7sCc4sz3MIuSXH+eSMcdDzOFD62I0opNZq4OUhk8W1woutYUdi6a5gC7fd/Ix+WAazkC7U
W5E1mYX2dOIFjSJYLjrd71CQyprabfoBhOhL5CCXFhXoU03sWfQ3zEVbmBTXMjobkMalP4taW0UD
utsmK/z6bF4c0N9WnNmAQEemJrkDKzx/QO/mDh6H69j7uFmMU+ZREpqo0JCCfB5EBHULL/3pqaBm
MXG7B0Cpgl5L7rK96in7aAViQE+6y8DfLd32zTqG4u5y5f/8SII/D640OgTRKGMo8xDNzlNELNNA
0JHjy7nbuLlvWW7nYuBTwO5AR7UqHr+e2bP1A/UVDCKN5UDoFzDb0/HarG4G3tMsMOtDl1yzepen
SymKs8sNNgDPFy4gHg1gbOc28q4B1gA9DiF4hXVPzjAwUeUznmukD2VQXi1eNnOnGrolgptaN+EY
om47R/XSCfzosTFmf0gurInHQHS+4SBZITsd/9l8PY3n18zMnvg+n3zDKW/1jOhTFqTU7ZA9u1W9
6b5Byl/CcAFgyTxmIYRgKxPZ4NXXxs9gMxgsqMvg2uBxNIGbmR2Pdqoi3pYS9AzTyuM1dam2KVUG
SLbkl5O+GQzTtaqtCWJ9TuoH5OfDSangtpKdxstA6+SwS9uNmWie5RwSqK6OE3MhiZSqsnCpF07z
/Cn/+LpI66A2AY4PUKCdzpWsZ6NNcoJiGdr74t61kpuvJ+TMABq+RF8NullR4D0L+9EuUqH3ckhC
WdmqpuUj+eB9beGM/xwIFsgOwR3BxQcv9izxXqFTeYRaHfIZZeey+yzInuO1Hgg8wLRybkswEkN8
qFmvl8U7z5KOc+MzT0Upe8r0qBYEQuh7qXwBTmpWzlP/AgbtQDske6gCKqLigFtqKTV+BqD8sG4i
4QgCTgdN4TNvs+nNkdhookBdqZeC4dg8GNfFQXDg5Lvc9uQfdMPR5Sfwo7m3VIL4SCl8flVn1udv
G+D6eZqXsN46qVfY8aqwU88x8Z9208h3BToRMv7mSEoQVw7aGkFyl0CUsSFhlKS3hY0ELX2o9NtG
h2sX9z6P9lpVhbU6+bXxQDNlyWGe337zLzzb7TaDyCnVkfOJrpQQjMo5hLgSiFSld+xAQ2kRP3YG
SJwbnF1FDo3SkokZMlqX5hCrRzk+JNfmJnfLb/kLO4C7dL1wHMQgzlZFcBnagFQgzprtSDutq2zK
cBxEaZeDv7oLx8AEN2TyQY4npAmmbb3J12RdQGJnMdM3f8bAGQRXR7QhIgOAhs/ZJBs8T+Bh4dCZ
5S4h6CnNMo+20cIw5/fKhxXIjMKLRL0PApKnFxfo/ymjE6z0XeFJjebGTed/PZPnqwfCGhsE//DL
we12hqYq2qEvVLDkhIYbH8iNFdZoaNNd61ZFV1TmJ4vn+XzqTg3OBiWrLO2rsQCNJ3vrh6sMXQi8
evl6VOen1hYNlRgWrgtE3+Zsf0RloiUj/1Cw6QMHKtsHUHE/S9f0rvgmSEThql5pdx1AP6DIAc+4
HkK54rUCc96igLQYz8lWPf0q8+5uWqWcmBWNwy60t8pa8GaIhPtS7vl8r2DEeJPxRKA4q82bSZkW
JSX0hsGeLild5k8g0ctdMlRWHyzM7YIlfeZeQbQBRXF4jWG6p+t0E62mjcBZF9vmnRMXYuPD2vS7
YBTQ+hQqFQH+nwO7Kj0QQH39Vc63koauTzh4ID+C//zh335yglJkgQsyYSvx6Log26a+r8eFVMdZ
IsfAu/PJxkdZ/pONTudcgVRcHFbVbblRgxTJh/a7BZfyp2Gg+/ifpU3PXPMPs8AZCPwWwoOzoXWa
OiURS8P4JYW+MGhsBLbc3sR7QUEt/4MNdOZSzk2Kdf80Us2WiBGnTRrKtzJz+0BHs2lswoMDnbzA
kKBwkrt57ELUOva1X3Sh5sbFUn8yXnZqVdG+TkOp15u1ama5b/Z1+eu3HVbz72k9a47T4l4baR2H
+lWOnQseY+526Id4rH0H8jXauyW5+t3Xu3QeTM6GNsersq5X05RXcRj1D3p8BEpjtN7SJXnZi2fh
08hm16qmdbU1VTiVg/kud7JbkJu6WBQDmYergPbBD4X2NHJiIB6co4uTCvFARGgRDmFTe7lQxpiC
jgLCWYD0XRTXxukwFL4SRI/LV+mFU3FqfrZFG60rCMgMitA5JsrV+EKEKIfPA67d/zPFmPO1A9hF
5MmQs3Jwt87ekdwghFiQ2Q7xeobKQPZFVG7Rs7DlqrGwTc5dfEwsBLABbEbTvJCoPj0CqWYmFByr
UlD/rHDRZEGBeiW4OLqbPxBcxUb5Wd4pL82RPOuxyxaipPOhwjyKDSJhZqMcPBuqOak4fmyUgjjT
gklRwgIYInQ/QHVq4ax/FH1On0S486jTYDOh2I5mtNOR6oAx6cTJhb5cHyQQT2drA48i+XUWaiCU
4NNAgBPdgKDcnqcblMEszHGKknAalLdapYGa3NbUuEIWCe0yJhTkWz+GFrNhHKdo8ppxXHiixFBO
h+qgUCmARJCvR6Vvtqi9ZGgMP8bzEb8w4O/k7jsiPA9cl27FF/A951fAqS2xwp/uUDKaY9EksGUD
Ydynk6vVd1O01OB5aUToBEfSCveAjuLXqZU+Kau8Hqw45PUtj9AROUF7dACvkvokJb/aswoYFvJF
aDO2RMUBFk+NNXLvdE3dEpy9UWVXBu3SO90cZMMjaLH4L5xhrAVI1JA9AuEHSnyn5mxSEIXYuEQF
g7Ng5uyB/fITj27GvcBM5ldLCJdzZ0pYxJGDgAY2yTz/FzFqWRmRSQiqpXVhv0Zxvfn6+bng4Z+a
mF2aahUlstrChCBuyxA4D2tUNQJl5YBFXxCdLr3lixZnm96IupFwDosmWHc2IO5HVmpa9WF2FW9k
aEmkt0ve74WX4XSQs70PRm85kTqYVG8FECtHZ1ECj6W4iYGy/wepUxU7YXausW4o3oBg0BJg89Od
MuVGP6XZBNDVRqB7jVeUpAClAdn8TbVaKuxdOHIoQUElDYBTpJps8Sp/OtgdVxvAklQSUiv1Umdr
aROYRmWvYj9K/XFhu5w/8ZD8hNAfXgBI3kGz/NQYoApULgyxI13zVgY/m+3Fa7Q1bqpdg/ddfapq
z9rKPupSf8WG/3uittr837/x7zdajSyJ0TR4+s//u0reGG3oT/5v8Wf/+bXZb11X7+WRs/d3fvVS
zX/z5A/x+X/a91/4y8k/gpInfLxt39l49960Of8wAl1Y8Zv/9If/8/7xKfdj9f77b2+0Lbn4tBhv
9W9//mjz4/ffxFXyv58//s+fHV4K/Jn7QthLcvYH7y8N//03Q/4XGC9UiNbBk0QNTTiQ/fufPxGM
U7gaACZTdFvQspeUcfL7b6r5Lx1U9AjroQqK2EgAoBrafvzI+BceI9DGghwTOX/4cb/99cVu/tji
fyzJZX3cj1TH3ycBKW9Q60EpFrkQ8G1CzmKWCsmMJE4hvwkHmpc7h1fcawnfxs4+1++mahs5mc9s
JKBK8uy006ZQ5ZAkxuPAGxSl2lCJoEytt/soQok3KldmNrlp0bidg5eZ5Zu8G0HeC8os03nVB2i+
ERQqEHmVzWtP65U+ck9WIWoKAnXWqN5A7YBlmU+15liYyqaOJcQsVUj78gnY6qADiXxmlJtUhkgl
BdOaGm1aODtDOW4seDzo1vEJj1ZSZl9JeGBk9saJHEy24eu5io+bQFioLRC/foQA53MItABYEy7Q
/EgAUsmVzmqwyz506ptkoOV0ijdci68RaPtdV296FeIBhnVAlvhal+OVQslmkt8yHV1gsbmLhtwr
W0CkIyh71GBanjA2dFakJjKyTu87EFdInNpLjXvC0No6guPR2bHY2uTgoibplVm6Ujf6k63dGG35
Jqd58GlH/7lx/gd9Pjc0KXnz+2+nL91f++Q/Y5wjgeQ+y4tOwxir6aauJazCrwmSn1uY7cSp7cFF
1sNCrtzI5o1pP0TdYuPRqZN1bkQ8DJ/u4lpVWKuyBkbArAJ1h2ENBVJwE8YenlQgOEngbBZT4KcP
wB9GUTIHCSFOGaiuZg+AqaLpO9OxNfUV69wkdsuQetWjeV8/8SC7EQlWC+Sy35fRYpdW7bPlWVjZ
mYnhZAmpfdU8TFLs69JSdebShAI7CNUPQQiGqu7phGoGuMnQ2VD7SQy8ffESNejOtZeagS6N47OV
2asG1uEsbQxYobCiSs9pzPyv9/csqvljkT6bEIv4aWfYQJs2XIWJXtA87AHRgstjhupuqfinnqb4
/7SE7n/8L9AxIb44tRShOx4EKAWuC5A2j5MX77pjA3wt+16BW0K768P4B73vN/quuureu2eIdi3D
CMWMze8s1K3/+hLzGrkGOmJm66UYrg2VjjbgQpwJnp4CDnJBqVX4UuouFlovbpdPZmeHnE4osRQ9
xk7K8ZAr5bXUFW6prUbnjtUvKdPcIhp8XmgrK7qvzVvdSle5tVHGJd3tmZf71ypoiGN1vLGguzld
hS7LI11J8PCJXhjITgcUvI75TncFW3d3FYfKgicPBqdLc44XwkKqF/ntOV+BWsjcrAGB8JvB2iZ1
o+2sRIfqC+7+TvNS03SJle0LwHLdkiUrfDkg2WkwknjfFtZD3bJjPKrftAHd9hSyfIO5lozvBIyj
qeV4kzltnW7wFLtc61my0uxhA4tBBIHJ3Hxxuql2q1H/OWXSW2lhudViL8clKBGe0jhaITHt9WBH
RYfAOu6/QWx9lcqlFznxltSQlmv0XW+PQV7LgdmZ92aT70yO26xU8QVBA8AlVyamr6vJeiBV0BTd
1WBVu4zte/NJpypKjDXqyKkLB9VVCrpPx/qQStbKGvuA9cpBjxzmWkXnyeMrb9QAlDOeXaIZA20u
ZjuGrAUMvOMcf4zMtHNd0WfaJF5pabe4n17zuvW70XoZ822vxSsSp6EZAcGj5ls2RIGqdKuOS+uy
rFZlZ287fLJt3Q296pZD61q6hYwCuxkmLIj2POrAc4AkjQNYP5q0cgmK31baXiUy+v94fU1Hzc2k
fJ8ye+NoZchp7+ZOuSknflQbN2vMNarAAan6sCTxmkWxFw3fifJgFRB8iklYIl/r9qMTtnYeTum4
SifsfaYGSqJ7FG2iIMzcGaayG1r7vs8fKLPXTqStJkneZPJwpQ83JmNbKIsHXdGrnjZUiltohj+k
1IALZocTeSSNHUzRq0zeS8RymSGG/L3iyTuJFNdO6H3Ee+6OjuAZKMChB4qfFYKUZ4DBg3oqPckc
fBrtqqo4Nsoj/rZRfrQQXZWG7+3w2unjS12ZO7ggu9Qgz0YNrgQdSeCkG3wcro2U2ztu8O9VDtq8
TE2DrNdkl5ICkZB6HAdpr8QJcR0ZvYZOf8zK6TvV7Z+aya9ySUJg1i824Jw/JBa8ZgN6zojawQcw
e/9TOWWT1Ah3t6/drukxZlK7Ce8DbtRbqqvhAAHWFmzCpMEuS5xVOm7GovSSwX5YeHHO34HT7zKr
xNCpBdzMyMQ70Pn0AJD1unpMwGnobLnA7rwu2Du/fmDvo68clJsAJs/sDXozIS2c/vHCDega2yu+
0AugYC9yi71Qqcyuk8r/xeheXLWogkLexxaVGBsx8OlVy7qoMkH/xny1RjfJBL45KbqKWb2Sincl
6tZSsgWeMzBGbatFaVBVqq933xZGL1b29MHDlxCVUqHUJDKkp19iUiE01Egl83v63mhHZv5sMtPX
ihsom3sde2LST24e6+RurI9fmz5/84RlIOuALwH4Y47Tig2lSYqugmUnRomS9uukdh5o2y8kEC88
acIQqMvR4InQcN76iCqbHeuRzPw6YHv28aSViCkAXhQdLC1ChF9WEvlzcf82OkcTQREH6sFlzyA0
JJpp4URcS0EPrcABNcMlIM3Z8QUJA8JojPIP7MDMdaLplHVjhi2sopKlRK8d+i2/XqwZXgXj+TCB
ZQK2D5M53ye4DGWm2XCMyHCsnLcad18L5k+9VFaKQ1wdDPcyuq+SKXIN7YddmC4d2KYc+62lJtep
ToNGgT5dIz8ufLHzbYTY4ZP3MDtFqdKPbWbii7Vbc/Uh6XQfAxWX74qN7PN/MNkX9tOpRfGNPrnE
0tQ5eTnCorMG0dyNwKcB/L4XeTLDy7f/SSCd5I8+B5mXLaJWg3QYuAFVbTbGSLVTZYywviBqQedZ
cWhX0qF8FLm5ds8PbLXokJ5fihgjaGgApAQR4RlraAy5GJoIi02Q3wv4CTiNHm8c6B+rIfWL0o2v
fy7it0V68fQuOjU6e4V4waaqQKuVn240EYVOa3NfbIyX5bb+Wd/5n27up/HNLv2q7cyajzAVXak4
ntpbtBIirADqAWaYCDlWoFSj3PsO9kWfbAuQrK8XNq4w8dVoZ4s6WgpJHDFa6FfcIbl7DYTBRkYP
uLTSd+UV5e7XBpeWdLZtp5I5zpgKz97uttn4AKUl5Fy/W9Ld13ZmWevzuRVf5NP5iMEabyT0YxnL
zeALYiris53u042+X84jz8hvzu3NnjDLLId6UmBP1DeEvfy6g+aZtVJ9ek1+rb/t3Nosa2Gz0ZCZ
8nEy0KIcoNwXKKBU1Tc6Oj/LQHa1AHHpQpB08ZJDPhRcTQjNkKM/ndKidcZOS3Hl6PYxgZ9v4hKu
F9bt0v6wkavQEYeCi35+w5dGlpSOM8Hvim13amOv5qlHzEcVgcnXO+TcEjwuGAKTF4CjqL6fjiaN
iq521BpJM9r4bQ14zdBtOvlK1/hCDlLMy+kZE5Z0Qe4MsiIACU4tSQabEpu2tT/VtgfPvR3vU9lt
mB5YEgm+HpU4r1/Zmp1nynvJoQ7HCwnwF2t+knoBtXN52v4ezGzayESMJh9gACEhIuAgbr9rOvzV
5OnrgYgdfDYQHdBi+IVAIM1TALFi8FZPkJcrLbDxJN8mYHOzHtkfepym2C/tJXTnhdQPlgkQDLif
jgHY02x780zua8IHsSFc+QAVsjvHdZAOHB6bq0R34Tp5zpW0ip/wngfxjQGs+5I3fvk7fAqBZikY
rdYZir4YtRIpJZLSjZdNzrVC0DYvmIUB504q63GIWjdRE5f07130qCIOLnTidqqzVhJ0Z6oA3SnD
VRohXzJ1K737oaTFFnpkCycIx/LSIn2KWma7TSmQVU3bgfmjSRSvh5acl3UQOjLtfnrPMu478oHF
9U51WsTs7bRvVWPvlEOAcv4GOiWoJaAPV5bogdZh1lduhA6+Erh7xenXPS1yr6/IszUSYG40xJyt
NLrWUD8VSJGAgMg1UrAxFA6kTp5ysFiWTPI6+wc8Ma9NEKeo5FkpaeNFdVAkXQy6QC0K5CgKqV5C
y44njpuX5IYkZRjpEFm3m5fcBjdTsiNTTgO7/AZXwTXzu6K4Qfr7pkzsIGGvUZ26avsumd0WgCco
Aic/sjxFfgQZAqStApUl3xVpvFYl7dYkd6TKArkrVxxpomaS72Wt+ZZKD111mxnpVm5/DGoPmibl
LuLNJpXYc0zHayN+0WxIjikTSGjI7ZBVruEMt077BIJhb6wSrzd1r2ivJ+WmGvFwZ45vZUpQdfqq
7UuPN2Y4jo1flWVQU2dlmwcoQbmtPbqGmq6AvA1KCMfK2k+HEY8PV+Bn8HWmujpVVlMLIpbqNULw
WTjfzcy6iSFCUpWQDBopxK6aMK1Nt6TI/7DGlaHRitQhSHtUY90gQzh0nV+gwdVQH3SFriYcXtrc
ZxL6JZPyW9tpQTshx24GQ30sLXTmMNuzoh9cuSnAriHH11DbAHTklhaV41aA6bBa2UoK8YgxrhP5
R1SDXbeAKpP2VreoomqlD9J8H6p0rjqiYFyUgYPnok7hVKVdqHLnUFaBWkkHWhhBH0MRRBlcMDV7
Rj6gpUtzmxZEP2bvNjQ7TEPtGkO+50PqWVbtZiM4JbM3hzxMqXzNnOfSqPexQ97Q37MuuH6d5Vk4
Suo6n9rdIEN3Id8h6ApJM0FWmXkpXmnw4q1oIm9G6dbC5hmSY4d6nGw2O72vUJmqfLuBho4t76w2
2jO6zrU0TPO7Ct6ZK4/RD9kBBxudHsC1uQZY1ZfGKDRjeUU79WhPZJXY6q4qm1XJ7lVyreTypjcS
v+DgnIE6gjFWuzKnvqMVu56oft8bfjdh6bRGB1emXW0sTncpQ4uL0bij8Vx0zYphvaALsFEdI1DS
xuvQ3DeVLsuRlskNr5aLlTI2HrMrD4CYvYxCY9bk+6x6KaQx7EftWDN9p6AlHZrFONA030WVXoR9
FBVX1bSSsdmT/j02tF00PuVyEcSa8Url+hDFZYW3616PH/rpMY2xGayQRomb1KrHMuIO5JmrD5p5
r0ZTmOOakUvrcdJE/aZoPSbn4Zi0XqTpDxb+uERd0uI94HPlvinpvVrqz31NHwfsl0R/TGm2T6kT
gCM2sLPBjQoJAUcUfa+T16FU/bTgYdd919J4PQzSCoV9NyITqJLwwMpt9qPm9BizapWN4B1tuiPh
5daMrmMl3lP5TR6aa4g2u7VEr/oKuyHpPKMpXhPD/AEhs7CsdjRpcUaumlLa9G29i9smzFT4I61Z
bTpsTJXf2Jp55bTtIZ4AKykAHp/aG914j4jj0xTtEEAjdtCdSzP6MBbJfRLddupPs7wa+1073pkA
LFo9eG162bW5GtTaGHZ67lVxvKqinWS+97UZSpbmOqXpSX3JXEmKj46NBhSkJXtZkOijn1PN3BY5
bCPRn/QeEChb2ihWi/ZPK96w3HLLYkdtpIGRSLGqZwuKNES+hirJbtKL7ZRqaNcAX6Jc/chB/2Rl
B2LKuM1RTUicjZY+Mx2l2TLCtT3ubM58a9xPZurpUXScujysUBJx26o+ZEA+2ymQ9Mjdpg3AIemV
Qx6Re/VjkMEmkIKvjlq+qpNnCbkBQ2KQ3NuLd7Ac3J4+T3ayN7M7WTk6BXa4xt3e0b24vNWwCSLr
J2/oakyHraSRsErfJwssxbzYtuxZcNb0QJcpJaMeOkEPjExbGW0mkxMfM6LdV4QqodU+K4nlJsY7
6zMUzx+KpNn3ReypWe5NIEfPC+ZnyWshqdvRfum1fhvbxW4y4WtkoNsf0A6TPFOsjzGi66NvXAcl
Udkonzo1P4BqZmdF+V6punXmNDgKlpv3xnfVanxHOOT8aOMc8/ghV+5ogz5DNCIGzMzDRtE9O4Y+
cffWm1axiimhXirz3KUK1O24OfaeYfdImZgR9xs+uDm3vkngYwv0KX2PersKshHea14GGMpWy5Ak
r5UCmfGmeEyl57iqQemTLknIqec+huiFA2hMsxQVoAr8/FMgl9ZMrQeSNKBZ71DIdIXoKNbMV76Z
u+WWmxlUVERWH613/zE3c2mSQZJKy4TEoLrCCfGNa+UpR/nZz30JrcbsG4da90uyYmjj5JDjXUw/
nAfkwDwB7QGkv6qKLPjpcPsCYUmswb8WAE7BSklAVS2q4JGr75YLXx+fN/Oz0S+KWAtSjcCbmDN/
3lEaYhDbhr1ttecgShk2oE06Rh+Yq8EIBRtUfN3sljCxFyca4sqQabEgIoBw8nSgVRNPWq9FYqDq
lm3ArrOqNrrpajuKNhkUU75NAwjhIi96gyLTbmmiRTbyfNx/m5+tM42gdAK1UrztYbcH+dVK+eDi
XIqZL4QxeCCRMrOBxwU0d+bQd1bNSgdPk9+l5JoSciBx700VntQWFeyohDe2cGDEFz8bmAjRP7rk
z4r+pk46p2kpEs0NPMvvpn37y4GZikbM/3z+LLGiwUPVlLphvmmP9518lO0ab7ASlOqmquhubJdQ
sbM+kT+OJPq0cDAhGIfJnO0UTaqnLG9yhjRgtGIFRNaoJ980/hRkwFCDGw0PAtBNC5H0hXwn2sI+
mZ3tEDImJCV2hqrIUxvkyLCCmno13Vpo+INqZZBcL23JCzmrU4uzs6ghEDFkCosVrjpzC3iVnz3z
9UfZ+44u6iuIjzvfKX/P62wl8au8HDjMpa0cECNbt8wB3W66kDZSL+TGTsc1u9NIg3ppGcNQHr1Z
oEBUCtXrSgP94r1r8HspvkOPZ5JvHOeHNT1JTeeSt0nS3YIepaJy4bJUjt9ZVwChegbI+4vRjcDe
3b6UcepTzjaR8miY38r2W9f9ZAaixpHCbQpTts74N8d6jri0I8Ca2dVWsa57vQsqfptXt+14NaYl
sj/oyp/gLOdUhU84IZZmrcs7Gaj1eK9bme0VcXdIR4DV0DtjVm7WVQDzR36TPZZw0+1XBAwJ4ju0
a75qcvONCfBCVOuZq5uvCR1XZnmUuVx5ig1FkFTfdwNztancwMP/lunrkteuio5fPMSStJKs1xT8
3OaOMQ5/D6zvBhSN48yXhxunOBTW6ClFula1rd03hzoLahCT9mjKh5Nb+QrR7ICDy1xHiwGJfT5E
3zPw5bh1BX4MqXytmtdEi56rxkuU+rs9gCWu/n/2vqQ7UlxN+798e/ogEEhsmWK2w+HwkN5wnHYm
8yBGwa/vh7zV1TaOdnTd3n51Tm1qSAWg4dX7TE9xt8nlUzqszMnCxTqWbqw/muwxgc88OdVgwExg
xAonH194OW0VocFcK0C+TeYQKvZF2aluHG9iayqhrIDVXjlp2COyoV3nBSzIywr/wSj2vD8zA/7c
NfdgHsDZ4NdR6nWG0qPy9sC9cTkEbhN3JJvvPkVyIIXiqlbgNf1u0oOTXq6NLP9Z5zAewKVJiIcg
gyd1jUtR98gMcHbyftJXKoB8ZLm229bobV3byQHpTKbYK/zVwodDOwBXjM6OyF6tN2C2OTW0xXoA
s/IcIH67bnTdjocBBVYKg5oS0HvnWEEHy9Jp3YXPYSlvNEseK9x3tQTkCS07FYm50fAhq3qfDBuu
rnVrTJ2JNJo9VdWeK3J0WPszqLZj8JM06KB+vzNrF9oxaJzocJAEcQltzcVhI2Mp4MwJGJVL3M5t
+OSdBu6ka5i7+q0dI8Cl9xUPpQ0kmZB0E8XDzHOuUuqu/Yy5ovtQsSlRXbEkRJU7s+KbO4S+OYNP
/e4+vmpFujB6++tsgNMjBV0LKpAlX6tRYPNGwX10aySAK+yl6XKH813EH0bLdIf8d909NVG113T0
ZiIgY3HpgB/izJcUk8bu919gkeT3Xz9nzvDTID34kq1iqEObR3CbdfPH0QODEa775Yb7SAG9/uiX
CmNrxltnYwyEYSxOi1TKjshkXmSH9CZfh1sLVVMIVv4/lxb/eTCIQBHjAkkoLJuWxh8JbSwp6652
LXGeNHjahiuG7JjvX9+lCYyOPEdkG455eLYsDophyMwBQaM1an30miDORgUcnZV1u0/X5SHYdz4Y
aeIt3xRe9KJWm3+sg/vrQT/wIRZrKBhwB+pifMGZekZr7jMfCKA7+pMR/CXbNq7Nmgu16CcOxmLB
REFUNDKoa7fYY9Y45R3sH7eRazkaOFJ+5vWVAgZqAvorLMh3TRg6/wYOCHrCh8de1FhsbCpVG0ED
mXNsZ+NiVm7NGBiPy1aGU6/EdMq11+8/96W7x5yricwPOpfIywCHAsQLkiE0zY3zmynsbLUU2y6c
vKGrndBSV8ZAz9WEe1+v2XlhrBC4HNtlkrmi9cIi3SOryWdZfwWuuVBAQ/A8e8vhsmnhPrjcvoxS
AS4LnJu3O5HLtbyahnih8vo0xAK+Y7Uy1YWCDw7LEegR4Q2kTTDgfuO3c3JYfUhWPEz+YcoCpvbM
noDeASgUbAhx2/v8YKzKTMNUUJgUDEb9Qt/UI0UTBt4HKnEpQgLCMNqP0rxGffkyvRfjLurMnARi
yqsKTQxypwb7aHqD/M1ukM2Y12g8ABGbmYU5eUVL9iHv8Imbt8hUXlkb3wxZcVNJEOYUZT1ZVz/E
F7B/8dMW37qqgoKGBUBAKpubXH/Oa2sfQ0CsZr1Tk9xjEsTLkm4CeqUo/npSLEZeTIHcUnTFoHgp
ukQXSj7ERXM0Jlxl5LGU8KLRaqfLxbHL7lPGnCsL78sJvRh8/mIfTugRShelzzATEiu1h6zftIVy
mCb01SgynITY5+RRYz9CpGAoxjUX+K+7/OfRlwIvWIfrQTm/dJYUu7wDqS26oVVn19jcYx2RNSEs
sDWkT1KJ5j4F1AWit1rbI2Jp0/BX3/YulK9OrosdprQvmqsRrJdnLOoJTMQ/DJTP7ycdorGJYE3j
VgY/dVHmZwbx64p7rNJs1pluEMOffxr8oIbpZHVPesMuUVnERuhWyix2LXwNNSWr2mMJsuT3n+9L
T+HP+4MNHhS+eNBlT0ElXWvEBnjakJj5ciROxc/ZdK8E8qS166y8gvj+D9/rv8dbHE95x6YSX0y4
uTJ4WoOQrbh2IFR167Zz0MNyYC3k0XSbGNTpAUSGOmDKjNtReD8ETxZ7F1UCJPI5aho7HzIvFtd2
7C/7KfRYMDxD7i+S+1RGF7+QMb1UpgkVZ2+8D3rimmif4yrnJkR6VElnrIqCwqgBcDdsK1WcNgBH
LecPTYqYezQVEwQn8tIP8f0AoNt0Vvg2740UgIrW1dj7Zqzgsgd0agqcYUhu1HITtdzXO+lk8Hez
2tEVgdjVbbZKAsSvZYjKaKnXRPdjezImRA60iA4MDDfqDVdR2PH7KfH1ij2/gTlrj0BSgrbFomzJ
w1oLaQyOwcxXHV8bGy8BLkGTE/9AavC1zevCtvlptMX7NmJuRlGK0eTz6MHyZZs8gZyMLt1VT/wv
dIM/z4UPiGoaHLAvPj1i6Do2ApQ3D9JVbPY0vMBFZzVtG7/Zgxu6QiIjbqA/rrzOixMK9JO/hl1a
U9F8kDSDaYbbPocn1QNFOr8DERp0LPpWv6r7Yqts0qfvB72w6aAUgjIa0b5z42lxIsiWVV1czcwK
hLzocLOZL03X04EuPdrsLA5F9KyvWPZd9QAaK1KAYZOwtzh8l/lToV9pQX5tZOGrwViZggmKq9mX
QPO6NlvacoxRwNjRro6z9SqwkDd9Cy3XS7S92jm7NCE/DriYkGMcUyucaUPJBnxPBLGGG7FBK+d6
7O2X6nB+NHD7qaUClvhCG1ICs2trRoQ7IhUHTD0cYs4ctAhGoo9CZlOtrp2XC4+4P3UbhgTvEjJl
Dt/FRW2eR20/tJUGVHKrbomvI/7HOsWetROrdmd4+raBGxddp/fhrXJl7784WT4MPb+ND4VCx3oN
bF4MrcbtnpmTp1f6PspS7/upf22Y+d9/GIa3yHErCV5qLZ8Sc6UMox906ZVr1qWtBHm9aBZwYB14
kZ8HmfKAGdNM9dYB0k73jal5Aag+BA2e75/mq1xtniPAZHU0AKC8WxbaDUgrmVmiDzNug5W+luvO
n5P32quMvK+t8XkkuIupgIy0eWJ+fiZQ6a0CLio4+JDVxn+b2IqD97lDPccn5m6Fm8TVvvi8lj61
jRdjLsp5PZwmEc5jDg7dwvoXMX87LLwcNj9zcEjQXHmdF8qdWYcNPzqG6BB1eQSoSBVsiYrLUly9
WVnlTEHnVApIGnFtA/6wgbBf+X4Xd+L/HnG5+w8MFUyUNLiPy/rnlNUIbxUPY0XXJANwbfCngnab
uINVVBIB8j4VcObKIJwuJ1QWLVydGkWshuZeqOc+vlLr/GnrLF8/fF1gVWDCvg42s58/eZalHGmA
mMaZ1Xsy1nwLF6iqGwt77Ol2jECRqDJnDMFPa9hcuNpTIzYK6FEG2AMKRF4ZqHSwcNuG1XOILm5p
CD9uGqewSkeBhDMxyNoslSuU1fkm9eVnEwZcFQAO1A6LTSzUULVqITQm2QR0T9zqVe0lqAtHtKH7
Ib9SIhOYBX4dEPJ8qoE7jt7Yl2ZoqFYMG1eMa7zx0AjtR25CRph1J6s2HlUiIE5L0OLNTDBIqgoN
QR05gxAJ8AjRdQwK09Z85GCJqbJE0/Co0mCjRcoh0+OtNOT9RN4Ms7xrZOIaE1sbeJoITO0w2OVD
6+CK44yg8SSNNdN3TkPyqxvYa5wrENg3bgFQYwrWhXlOLMuu1QY3IAPSwd+geD1EkPmbI9jfpXKn
RZGdCXo/5I0zxje4JvsabU9q9JvXwxmI+aalB2BjmyxpXiPrpSPZuwnShchPvMlfiCrsUkSnpgw3
pa46yVhvRiPfRbTDAzySgdgUcmBO6DMP0nMMVzlwZW2KOdPD2LrUoSjgsZu19XGc6LuRIAQSwn4Q
oBxpJnsp1Y3JxqMZxi5Sf9w+UA6a2nhRCZgglU7d7Uo6+BGOZXwouwarzAKyIX/mPPaa5KmOf1rg
jvXoQ0MTZ9Ns14O0ZIFSVyI/J+/hCHXQ0JGf2EuhPQKkscWQrXg1+kQhewWVkgw3hW5t0gAd5r71
SsAUMTmb9DwOlmekhpMIDp5h6UkNjrqZ8CyI8wmu12n2JtLSHnok5ZSmPQ2dTdFka7tfQVd5ksIC
tbYOdOi8ICsdvVPcUU73LAJgMCi45lGwiYBWaM0KBIxtbgjYOuLOEOpizUF1TEGm09nsgj6cKzJ/
GaP4oZqhEwKMgMOPHZhHMff7cKkipnI7WsazgbOINzhc4bipywOH8hLh0RuRa3aZyn0fjICGsIB7
LJ/srqKPcoSucl3Jm3FEutiknBHL86TzyZsU3SYqyHDBfYmdKUxBoE16pxpatxhuSLYPk8lRoDhV
oyMXnT1QsYYwL7IBHqyATUXyTVNuAobsYcUDI0kng6+TU8LkISO/RIwwazEdkwp0ndJyLAVIFN2Z
enMg7IdRbQxZP4rGWls6IqHJcRKzfk+5zavWj9vEVqpm3bTjJquCc475rQq2pdMdkg7OstVuSOsN
MJAYmHoaamXFGuQ2FfkttGd2PqXHarq3wgc8Mcg+WKjTg1LHa1P53cR3qgH0rIlHiGcB0FnoX8IY
MntKtXfJXkLDsgnd5x2FpDLYQfvtVL1ynIxhlybrIXuvqyOc8lyJRQSbAxFHsSN5ck6a4VZOOshI
WyKYm6MzOZbYuFw24dYX5w9hG3jzzGZT6zU12E+q8TTVG0VknZ9PcmfAK98GNRxmf/3K6tVdZ7Wn
oDhm1LA7HWQ2a7pRg12oKb+R5uIQQFNW5hqKuTLB8YME9q4H/hnJRxJ2QJmmXYOLJGy2iH6vFJZt
dHCPMdipS7MdF+RWlt2xYMjE5o91Qm7S5hiKtyb5nadPBHkqTWitxdisdfWGdaHdBzdxEu9l91BP
d6ANwCaJbidTrNQIItfqHTRZX8vrrab8kH3l1nqHJsxtFJ84pldlPVnh3ZgNdzF8pUUnbJ0+EuPn
MD231W3N75L6jui3vYnIpOCmi34lQ+H1+gOkzYgrsNP8rFaRE7DDpD8WETyUojxHc+UVOCneIiKE
oXy1pvc8hYtJfwLnLrIDqIxlJO0aYXo6TPBrrr5XOrdHDgKcqW0rFtkRiIVaDsYvlhtCSXDpnsVg
uj2xaTdqCv6MI3qf8M+fYHQXPtO63ofT2dR/xG0JczY4AcWhbyWt30S3UkWMSg9bkzHbEeMhBF6d
RXua63415/tJ7a0wEAOV4AJg1g6ELS5sZlZ63vll/6gkQLDD5jlQmPBS8tNonkQHuzTL2HNjXPEJ
a6cGpju6JM5W6PLVjtnNOfSFVYFg2wCVBamTiRvBRjduCjsYdnk0uH2U2yW4wQWHB2/SHmr1SQvQ
hhpBk4vvB+XVpNNbzbA9QTlfm+68wdXYMhSxV8Vdwl5M+lPtpY8ML7DwOjsJdkkyeVRuafYu0eMo
VQ84op0WDO5jvgAuPjWRjUWW0rteXVHgsgZqBgauGMko/nPwf8ETtLrCiysAqQWCHE3TtjrwpvR9
CWevaTdYUG9JBFOM/ETo3Oez1oPV7Vp+3xs4lPptm0CgDhPX5C7g3FE4ziJySodfqXZmZeok0Suj
G9iwPXZ5szVC6NTjZJ2UjzG288Ey7ZShc27Jg2xvpkn3WRg5o4Ilw7jfS8D2RN3RPvJGGdlxilZn
xgDfK6bfkls2IhwbPD7sXEDL/ZQEdmAZwFCDM7GkI6znBG47vHnMMiSihPW609k2oEe9f82aFFMf
GRRT7JNRsTn2mQycZquN/E55DJV3ZKrbSvbTbH/WOMZt8Cw4mmHDSnI007RoTWBAagYHKvq1CvfM
Uq41kTudeuxT5JDrdlCdq/6XGTTYYnYJfamzVRQ8ZcE5kgrWx8/RmFwtfDfyJ6V8CgOg1nAGiFLI
FYri3kinbQ0RV6M+auYTD3Vb70BGbRpXgInfznAKzgB2akAZJ7R6qGn3Q3L8Gdk0YotrSpzYzZEy
yzbBYLRkYodauonrapvFwX3dR27ZvwGCuVV4cJuSsoXrJ2E2ZWa2wnn7oqvFZEdF/0JCIBuKWLMo
Z/i4dBuG9/nYP5RGiCZuYGAjO8pGVaFeCNbGkAGTAE27jjZD8ypKcjcFwRPeIuiN4ZjBpoiMrhKA
j6povgZyeN0gIEOsM03dqhny6otzM8KaONkHMncaWkvbqMV6Ao4FLnIjsmehv+PdJy0skaYSiafd
QxtG624iLwZ7pRPmwrC1zAzbRUuA+f9q6h3smPyCQH1Yapu0yJ2EzvZJoJ2KBERKM7dpoP0K+Vts
QbGNbzCAH8ngi1yeAobOUcV9azzpMr8dh+a2Y7+DCPPXLNcWSMYwH0AyhqfX+765hzXaFv7bUmqu
WfhdvrZKWChj6nHS4Mfvm6pZDSWSLPrMhX2ZY+o5zGPiU9dFdpIaGzauGj28D2TznLH+lFdrJdVO
KhtrzD7sSR3oAVGs2RxiZ4OjTNCeqKbZBl13BpDqNvpNskMUtD6Xxg/W5ygcU5C+iwDk7nVnWlu9
Vt1gvKnE66igmLDcGv9wilB7kf0wHCOrX0f9kcTCUeP0RaY4E4pDGyE8IVX9TAFZuLU1Y4e4B2gG
gh+TipAaNu7KFAq93Ni0IOOGoHuHQ7Sd4Lgwxv2dogy+LI8GeOownoSfBjQ6+Q8jFn4AqAbUO49E
Ochnm9qQjt5iKwk120RgXkJWGq6kbafeRWpup+ZLglOMNS9g83tdeiYN+AljeoOyNX3T+HAstXEz
5BQ6gc6DySa2wHbXK7WdNSjexVkpo0MA7Q0l4qHH+mBZurKm2Oua3lOSaGVkYNBGP0RwysNdgMhQ
XZUONqRVIbZZ+jRJZdeVgDrFuZwaH4ltWzMBT6ftNkJsyraIINW4RQCbaSe8LuH53OKzKy6oce6g
IgY1uYWZqq3nIJ8q90UHgZC6BzrvlP0T5Evg7VIkzc42DznIRhBmKem7lsV2j027h2YqjLndK1BD
GgiRNzBhWKPjAItsvcztHK5cGpw8q1x9UGvkyZFtBT1ody7NwziOa46thsPWk2SbCSIdlmL64YKj
uJzJkxX+Jq10gnqAAUqVYmD1OKYPVpHZmnlWtWRX88DhdeMPvLNTuoeJxV6a2Grzwe6xhcbtLi+P
ffisdQ+4fb2rOCYQyWpP4bZUD72OHqwEqSXZW6LxujHxoW3LY6xUXHUV8PPGEqLSF0tBaDTvgW8C
2Yo6kI/eEyMEJ+RBn3If+gDURmAwc56gPFP2LB7toT4ZcNenVLlN8+LXYJ2bmO6CetcX2AmDAQ61
9aouhjURtTOh1oujn2p5nq9GOZDUAMLZgsCnXt1U40OSrMMc5iQ09WCMuq6GtdFA8DSA3A68zx3b
+lHRV5Z5Q1Pma2jZ9I+YvG33DsjZY0ayEuyuzYCtjOla6HxNk+Ih4qA99dN7TNcmLJyqsj3Gyiic
LoVbIGxKIuQmdMaNle+qmdIO/lZdCy+Ebw2JTfB+wl2KNxGwbMLFY9g2NfWLMXBMcJkrc6+Bty1l
uSGduZ+i3NG6G1nd5RlaLHmuom3VQayIq29ZHFUoe2Di+TQNxMnn1A/Q5OTInLgrtnr+lMaohWXv
pijkwuwpLE4NSnLE6nldTG669qFQYG04xr/imbKlkKJ3hVK5VQP5iFo6AjIbpRxdCwys3IIos5zm
H+cZwFuCGItB1iZS1ysa4hoKdCccKuYUaU5Xca1i2rfGU01wexSk3OoxpD3jiENdKHEHOwIUInjB
bVQ+ZrLeDThLZZRd6zpc6jkAM0BqASgyXyPTG0bVqQkA6vZzSIXaH7gOeYUGu5lTiKCzCTIgNsS4
jb1nxngWKOq78tpvuNC8gt/p379h6fnQMjWblBR3GChU8AaoW5jyQJAeV5qjXXXVEcJXLId4xXE0
JvD3Q5XkhtDdUcHtBAhfSgw3B5SXplAJDdfSPy81Rz/9vgVSRVnOpa7g98FlxxnyylUq6YZgDSqW
4bDod0cPTRd6EqYj37f1LuKYH9/MAiTIM6sjHaxNXDrqG1Uyp85eO1jlxeCFtRJAXgvtWqo7SGd3
hJIejGYz6D9SCX9Karek3woCe+EsXwGYhz4N8rsmvdLdu9TQxR+PtAiYj1kgaiya1EMIExgaAu8y
7g2389DMgwphM/yJ1xXo//va/yZA7hIfgKFdRJHrOUtfF23kOkrgxNqqs9HC7NyO+Bdmw6zKKdDP
he3X99/h8jN+GG3RQI5TPlLctQGugebcB/ACFk7p0MqezSuwR2m2ipR0HNZXxr24Oj+MuyB7zCFr
PFEx7sxxAiUV3GFntjogDl+r+3F9DUW8ABWpH9/qAtADSAozI4a32itguha6A1XXtdV+bYzFfNFG
xDoCo4Fn4j464nbhTLvybX6Pmr2tV7gqrP6Nl4hkGDCFEGwNffZiQNiYQwvGMSDQDa99R+Hh4Lby
A5zdfXevbPTz9+NdaBurMBqHTTWE4HC4XHyzSUP3ikqsN8SGz3VTVhS4XeDb0dELox/fD3bpZX4c
bPHBkg6055BgsMrofKkFHqnNh++HuATUwwRbNbHMwDHjS/JGFwZp0OWglsz8QpyTM1zZr+VWPuLp
/hd8xktL++N4i02vG2G7Kqu/xoNO2GUn4w65vSvLVa6kw82fftHiVxE+ScFKITM2Oq+/DygefoWu
13E9A9jtJt6iAwsX7Pr6FJx/8nfjzJ/xwzilkFOWJxgHJcGcOINK4BdFXkj/Wq+K1TU684VJAZ90
Q8PZjcr6a9wsrdUgiaA+KfLRMZR7eZX2em2ExbSrk7LVtAasV7Sj170BD6Pu2j5xbYjFqjUFFeMY
4iF0iKOpep/CIen7iX1xBE0j8HenOCyWSKSiRlQrzAQ+Yt2Lwm4QInVtq7swk5FN+YcoCljvCwVZ
EyQpAhPPoG7Rtu9W6QFJVOj747xAOtuVufxV/QOUE6TwmSWBzEHAuZ8nmT52cc7njzKn3JtO7EV0
3f8M9i3Sd1qkleHC5Fvv37/DSwg1doW/MbL5HX+Y2CpVuKI1wMjKOFqJ6iSNeK2GuqPrT98PdPHp
Po60OPCDKLOAoWAkzupNBCIPHXAXNxEfK5KDKgcXZrlO2pGHYErOejbiGk1WSfGuJtWVA2UeabGY
52ylv595UQyQMknHSJ+feZqgP34bgbPF1wDdi4NowP3hcQeocMk4rMZ4DIYQmriZtBGukU0DESnz
eid7nUOGhrV5c5W1cWlBAH38e8xFnZtpnQFfdIw5bOEk6xVuup3Tmxq/c3UHgUcrsf7+o157yMVO
3+t5bCHBBRuVcotceLzMp+Af2+VhVXx8qMUWr8JGc4CXDVBc0EDMAxeHhF+hnFxixn4aY7EKJqWL
mZpjDAKNVIjWbarA4zP5AQmCGwvVGamwB+1RlobH1N7/v73ExcLQolxwFfRY1yC/e7VDhzD2iHqN
gHvtUy0mvW4pjZVTjJIX1IUEG39HG8qulDMXtxMw2WGlBOo3bFo+byfcKGpRw+fBTSS05cC1B2jd
Chp7wrr2QF91OJgYhgpSmWVhi4aN7uexAr1QijjH5mzd1z7dziW9OAQb3Px9VAFOsm5Xw/paMXrp
NX4cdLFHZxUFNwSWYm6b9faEVoUJyXAyXiUTzLN6uUfhmVDW4Clnn8rPDweHyJL21nxAO7ni8S1Q
31lIJR2t8ZpN7ivJ6poT0MVHw+kDOiCin3Ez+zxkS2RDhglO2s1Y+3n8K1SJm0ZXWKNfNdh4HvAx
VCS3gqv3xWAPxhR1JgMU8+pL43FEj45eDq0YlaipcgcqH/T97dE1Utfcof3nfb/WLs3Pj6Mv5qea
gtBaATJ3n5vpkJR3Mdtwfvp+DDCELnw8Ezw9gqqE4JhZlD7EyMEUqGDiknavFoxLeJH6U2CC7BG+
Ry1x0pA4ejNuegOouRY76PWuVAX0XZGsQS7wpwygXxzNQCLQd3B7Va1x1CE6hm20GrjhhNw4dCbZ
BvlWpN1WJHCI6BAbIOoNKYp9GiMmM4KKpbDuI4h8bFiFtXbATEeFKNaJLOjWkmORbvr0Dtajljyb
8OUATGJsYgEVnzZNL4YE5B69Mw4nJKEk2b4j+4LddxG0jAKYsYCe9aThAiHaehtCsjLBPqIHuBxl
wWH2N+bjrrceLfoIvSgcT21YV++7DtyVAArHGkp0Odhazz1eK2ttAtNABxKHvBxV5BAoBI4Ifg7Z
CCMeCCONwqlb8wyxlq8Vwk8I35nTu1W+kgneMLk1HcZuWNdo2tEu3JB4OBckcWVegmzD3NoCnDwb
WanltSL3D3V1uU4/fOpl6wseK+EUgLSNxsKAmg3MJ/jwcUd44lFu9DVEkGuIDu7EirtvQLHu4hVz
5izTmSqnuOapvcn90M3JlXl+6c6nQzGPugNycij2FvtU1yoNxO2gwQQHRMdtw23smLbxO7Ehc7oe
Gjsvmy9vwTRmR1u0ISH5+bx1YJVTK58omCXEDlbUCzY5vLGRx6m6kSdmS2n3+zWmX7j4zZF1JsRS
FnxZl00r6GgzXs30TZIAyC7f2wki17Z16gC94OYoiHQKuFWN5RZtyAotfYK+rFQeFFiESzSAS/5g
Rr842EpGNDoaBabAH2Bp5IEMAyZR5fDyuax3NSauEPJFq9acrgq2nsiNJWCDwhwj+ZU0bwRkllCh
wZXnu9Sw+vh8f1qaH+pyEfKiKEZsVNFGhVUFKuO79KFcme7caOne0dPeXL1/zHPiy1dEswobGqoh
JGB//oqVCu8baODmPkHvMj/22icNRlVylf0MwzVIVxi6RW6WDiJG/KjWV+4/f86078ZfzFkeC6Y3
Ib7pLCiI12LFbrrBprhxzVazYDyM1Z8W4Sw35TfkyBt7dizBjPYhRlevbOOXT6oPr2Oxi7MpKDKo
H+be3by0xQpAd3AuyU7bkBJ1IFyNRxe8Ayc58GqlNTdJ6V9los7v/Jt38udHfpgHNKyBiHd4J+Dz
6RmwvQ63XFmexzR9q5TiyoX3T9f1u+GWNwjOckufh0Mp7M9XUA506DCzY4hjujAm/PmvFou27p4M
V7VTvwF76D6Bnv90rQtyaYkzaBY58hNRBS17OyRtOo4QMIEu/UGRyklqxjYeRi8ih0hVcPwYrjbw
399vLBcX3hyVBREm7uFfyPbx1DEEK0AgavTIh0zDdUi3ydhsdAQc1g3ohM29apTboks9HRiowgo3
z8B+MMFggYjs+19zqVxB51Mz0SJHPvUyIQLNGVrVDViHeQX6ohKCMQjsUEN+Us7874e6WE6jIMOW
ahAOs83F6q9lxngO9zm3eibP8bo03MAtHyxo98V+bsvTHVft4NTZ/8dxl6seUQsCfd95yg3e+Epx
bRUOP6bO3MpTZz3Fa+xfm1sXBQ4fn3axuC1Sp0OfmHPfVXEMOBa2Se5QcOZKccrSOy2GB1YcuYPx
S09vdNAZw34X8Js8vdX10qPWj2Rs4fR9rT69VDlClQwdMLXQClpaI3EZDo1acMz5NHFMJbd5tf53
3jestCn6ZnOXe3GfNlhsRMF8shj3s8a9vZ3r7hTVgfTSDdtCUrW+3tG8KM/BQv571PnBP+xjsE1H
lpOBUcct3abraWfC7QmwvgN1zurfcSrANePjeIuKJFAa1RoYxmO3f5yR3fIQr+aOrbZH8OTm+3c6
/2HLXRNXNM4YOtH4a7FrjgrrSc4wmeL0KWvQRjub07UWxSW50ccx5hLswwuMtaCw9BDLZM7oxkaM
/r3mg9LoXtXlX2p6InwO/re6CresZQRcMZTIsBR/Sg9zWyHmkayM7XzOIXvsynlzabqjXpyt3aGP
Ub+0C5KY95OBLZ5oyaFKo1UIF5fvv82FA5QS1DKzBADV4vJp+ibXQFyHuRqdaRe4nxjGAwP5yySD
05h33w92qZFECQpghO7SOdxvsbiiQtRjOfc/imw6KnRyIhmABNyeICi3u/ZmBDkiBVe9R38pQPb3
98NfKODQ10S7DK+UAAxZbOHxxINKjcEoxDbiwaURxMHEgxOik2vMNdvIscJ/Qxj8acjF7s2qko96
2Ncwf8ZmlUG8EOOhldiXpmqrs01wZf5r0vz/WMn/R+bZ+T/nSu7jNoLBVPz6KYpy/n/+FS2JlEiO
xGfG51VrzKXTf0VLagidnPtxQBpx68OxgkIDHcU5P9Iw/4PCNQYqZgKIcC4I/wqWNPT/QBEwRwKj
fQ3hj8b/SbCkjr+WuyRy7xGICG0ahZDIWl4vOCGt1kYN+F4pbmbpYxI1ryYI9vA2pfdw7NsHpbRD
wWz4kb2OAV/JVEkcTWqdrcclHBqMepsDEcnCM53zmPTK15Rpr5SWL+Mi9Jj5iyPEr4WPbQ2hQFzB
1kDPtwMsJTkd3aDNvZGmvqzZ21TwTVmyG6uDy/NwA0qX33cCIUrMyRJ21+vEaVTukoEi4IpCTH3s
CrDo5QkGU/tCL87RwNfwycTuS6ttX437kIGrkYIr3rLAFvqPsRhWKOsq0JX1ZyHbBy0BoZDCkjd4
FeiI1HWzSrIAtkwAE6vGLUHkDVkMQju/7UnjC2mhyIO2C/5ktxo43GFi7Eo8vhock+jUl9aprbpt
PsI5CuREhq6NIcIbC1HiLVo8vC8fZ/tkOFxlzDGnZp+D9y3A7Q3rZAPlFoC/2Cv7wFUoh35OeqY5
eCoyjsIsPwrNWhXhdiTtXdGmt/0UbJvC9OGd+1Pv1XPUgDtrpRvxCOAaIZQdTEcDWIa1AUjoEGvy
Xnh8rO5Gi9YwD8+PdTL6aZFBHpK1N1G2yuGh1oEs79IUngZg8pdpc6o0+AsT2IpG/0nUeew2zqRR
9IkIMIetKCrLOW8KtrubxZyLZD39HA0GmE2jMf8YbUlU1RfuPXfcMVZKtSLwt8yOrbJYXpALVZSa
UXK0GYX7EpSfBU9NO+Vxc0NqC/LORm8CTSsQMfoE1rlInhm9IZDdeVH5SE7MVpQ9iua5u3rlHO6a
SiDoD/40XpAYVfbq8Co00VOpx7zfeJ7yd+Hqiw+cu1Ph89CjFuzALfTTy+iHiUTQGEzDTyMhRsig
vitksx0iw0wiHW1FWJ4J3jop2T30sjw6fZ6sJmlb+j3zxJ03WEjUNoUV3Qc9mOiwf1QptACBn6P1
TmaOjnyeAWEjk3e+e6/ad+XMbuy7HYqvfEEiaKvq1FvGwXCI6cpuQjZlbOy0JyTOO8n8yZtXDItk
JpfG2XTSO2yOoIHpH1xPbJW708pLquEmsw8MdmBI+sfRe84RijW2eFG92jLIj/0cXHqVgdommnXJ
tiR6PcNTk+gTwwmaVQuiogYjM+p0E7Xp2W9+psWM60FvhQ6Q2xn5vXReoyF8dcv11AXQY2tVPUnk
loNlPMzZuSMMreqWTVP5xyirEzCSdxnGkqkjeq7sv6WHRBU9eCAbSOC/Zun/8TIyOluNoN8Qd90g
PipfodDAyPySB8ZuZghKJG0Pww8B6uohN3PS/nXhNIwn4RyjKTHD9bVhy+IE6uIMo9gMfLKmB418
HU7WGNwP3vIoijopghS0egQTpPc+mgqn1ZwejSA9kHKOWyVjLvQ2oIREJJhU1fjWwSiI22jZ5+2y
N8w3XxvnMbovbATo+iHrjb+yWi+d41wb29xOOdNdxyfc/RCW8gnjJXhnjB6Gk/6Yk/4cLWa1fvpX
+niYZtVU8U0/2Gfq6gn/dfS7eRN2J8u9wQPryNr2hVtv1+lP1orHrk8PXSR+ax+g/5D2SUOwTeLa
6UvkEF5cYnQxOhShTfvb5cc28M+mgWQIwVJS5ONhLdsahaz3qadhn43DuXRMiZPGUzj6poNdyRcE
4lUOYTuaawIFw/R5FPWp6/44ojjaxXA1XcZx5snrrfehKB5R0D4FM/ToGn24q/rYKxqm/vhfWKTk
jbnTRftc5O3rOpVPa43tm8GemqFN9/KpcBa+uNXBxkxjjhECscSt1LdrNLs8sLZUqzFpS4/OFOC0
XmPTXN8CIS9OU259AeXcyePF6eMlUxAD30anJ0LwhteweudPHfI1KHQHKjBbGSN1Su4MDDzp8l1b
Iwdwc5q6nzr9g5MqTmFwDHwR1hdsdiOpikItiWEA/2/0jobu3Fn1CVfYxudUwmrxOHdRjzA4IpPR
PBcahTgoZ5wgfg1hcT2V/QfgJHyhX4BhNx5gFYmTbMU71MtpW3XTfsIA0QOqmvVwWrS39z2YuYv5
SYjswDjA+wgC49LhCAuG/oSbDYeEnvZ5xtdDRz+tv/4rPOduaLgYNJ0lxlebLM18Zf2eHgPpe1y/
ftxiQQkDHJ/DdLUrcapl846hYGOt9mHmZItstE/zdnLbuFutvWzS2JrtmZzEJ4c9RVpld2nJEa3h
k4gWk8/Sfzph889oy79pUH3gw/rLwo4CnDH8WHTP5gqr3pDll4WxA3+JUM4ThJtuU6JidnsEvk1R
7kY5fjdp9xPZobUNUnVwM9TPGe9xG2ZHPePLqupPZ9Gx3dRnNpqQuY39XPELA8+fA2u/2FCwPecJ
29ZVtMO/qRvj0KweB/FSZCkQR1l5m060jKrb5Z9p5NdspTbo5O80MG4s+30l159q/mwR+OMZ2iHy
37lEUc6CyfYSupwd+Qtx1pvGqt/mnEw7iDR+uOUYOjX5vQac6WeYQczB+CZUMhqHgyz1EXPJHrD3
c2oFBV4nTF0+FBssTk1oXFST8u/g1XHnOMjgaTZtf/KClGzY/hAseoixFX1XuDfabn3q1jYpB5yO
vg2/yrrYrnrXdnFnqJpPxGjejNI6m2F+Xj0XI1m1HaxsOzb1jsPU27GCDOLK+oELLXDuemdDVPRI
XrUduyZF3A8Kqk79g49ZK3VSuW1912agX+7nznvOMnkIa8ZhXvMSqfK+N52Dsqt7EfQzmuzgklZ6
q/om2mhjPLsifA/JWEnCx60f6L+pEZ5q9Vjkx8UOMB/a17Lrz35F1GiG97RFUE2nNCDdN8uX20Ee
zM/2hEZfePa2RW9g5czw0+FYS0Rmc3B056dGCPxZ4JuFurO6Mhk7HmNi2CpMN/bVMuxNVEWX3K4+
jal97YTz4hTTl4wK1Nw1porbMUn/8orLJl55pHnqqWepI1Tc2W4sLFzc0evsokAv8JeVWWxGx6j6
6zMDzkhGd8e/Vgf40b3W63cA62fVPTcX6tZCrPvK1PdDad0z1rvYUhwiY+XV1Pnb4qVo6r2HstVH
I03K6LXDyeAtYexL+9yTlTopwVNu7CMeJpwG25E3QxcvnW/fTVX+ijhuoz37bNjjY8tFMhgCn0p0
ravilJ3W9NkY91OXHWiSnzrXvhglavd0xegwe3HWPKRy/HTLmvpFpDufUiroq3vTkZ8DUFM3lCwu
h+EY5W0STqTLuiFI9HkXGRUjOt38tHaUx10ebPxaxT7XsFfhuhDDvnSCpPHaL74aQV+8stL/qQbi
zZ1w3hr4EWmSX6xWd4nwOxsd/vTfX4tbtDQTczJOYba8Rm336o/+8qT0eJKFs3UdUgOEcvPEGVqS
ZKldNfKpxMXE3U2MxRW+qQrIUtB2B9Ps8HNrDjkQ+aUPc62YjvbCHL3S+0CTQF+b6bCVTgbq0BHv
rtCxa02Ee1hePITpC8o/MieCiymap6lEhC0aZy9Kea2dJSm1SqY6i8d0uxiUuIPtt4nvghazByw6
JVX3kv+KWvwUqXcqrHXdZINxgoCGHWB14zxUf0gWCOVEDkTQPU+llyaDY2ZxldXxgAaq9uzjggzc
abNoOxmSAy2YEste0yTl8o3bQjxYBxmEZEgaBgkcwS4spr/IgGMFQXpZr0ZLdbJ1ZWxH51lgoPWm
DYOXTe7867huBGadBvf6oMEMt11w9DhzNv5s/3orLnUr7Ou4sbsk6Ja9JQdyTIaPSBbn8SOY6qd1
zE9l5T1l1Lx2L1+CML94PtHpOscJ+avwvAfi1ZiaUzkbIl4GMEa2zVWgB4dY2IwvUSpOMMeWj1FT
meLCbEn+rGyf/NHZ368Y28MR5pqjPoRjNRvaLOPs8H+hoksylZ0NT43bjmhd0ChcAt1hrFA+92o8
GcQowM8av93cpShfT3U27FNyCyqv5o6a41aEOxgLe0EoybhEOzv6sEZjp6LfRctLsSS687mPwvGt
yKiYFgJK5HPmmoku+sQIuMxkAaWrSl+lqQ+67jagF8AvFDyGuny0fd3s6N7ACqiPSTbPdWPv4DF/
Fo+pxHbSiOKxVXCBcyt/cSMdkoY8kwGDCzzog7NMXX9H6hK+2W00sufvawoUIbyTZ/3o2jsgJgj2
y+Id8/XN1s0xz0cE/JH/1C23Ml/GPk2u7XT/XBOyd3iQnEfeGJyGQxZoNsLjK6Sd4xihBCqex9Cg
5nO8l0kNeGow/I1lPDrFfbiMG7xdewKHktJEmAdXyRx3EgoIlGHvUvjpY1np42DZV38hy88yNnwH
gyDhLhvZvXpUwzog0rl/Y/1qRX9Xjy8Ag7B/zOBPTlecBQ+ctuXWSau4x6elrs2AYY+T0BYdhjGZ
4HHv8SMGlLMTGuaoklsGYN+3qkPhCFv9eecRFTGrly6IA/+nDMxTYKUbOaXPq7JjA3ukO62H1qI4
KNUuAIomyWcyLHJV5HPjmZvZ6lEwrHdkITyJsH8WvIJpzuhS2TfCA+Sh0pQW3vhGE70p4W8U2R8o
SnsRtJdu8R7lIi++p3CSlpbaitQ7UxiADu0owKzsZhvc9rSftTHt+a/FnyxYxkOO2VwWP3Px7BD7
vRmV8Zia0kKEgcvexBIixHaqVUsOyJ/AG7ka8GR3/v3iOF+kFd3PS3UKxvql8tpzr+114zXdpzUE
F0/WsU6ts1oa8351NE8DUesbvUK1yGFl1FnPh6jVxcsBaShBzozzYBdEeEnPuTfD8d6cGoEl909b
rhe/C16YE6HxM7OvbMiPQzZfp8hMBnt5mkCXnSs1/qRhz8ddlctmlCmXQRmeeC1bM/UTf6p3/uhg
uRidV8Oish3d39zW20m2x9LtX3r40K6nQSz0VVKt3btqzU8/y7fd6AKOxuCcF+fQcA7ZgKVdEQEQ
6b3l60NTus++tRzHhxUpCGlb7DQm5wzndQexOB7V+FEx7fAWnte55R8lFtvunU9SnFCeqGXTmdjq
yBXsqpFSor+WMPg32TI+NrW2N0sznkWUnT3Q3DevYyTWh3HEnqpm4yGgINgYFIN4AosPko5e0rWl
5DH8au/eZDm42LzacjahzE7MB1xil8RrRGRWu8yHVAI1oPIC3HfSi8+hGzrpua+adYMm8EFBlTpk
rU/ee7nVkmyWdmIBpXbVUu6H/BZZJDE15eXJjEoIOu55aPIfew6eV2oNm2iXoYyQLND4Z2V1dUGe
b4IsTbywejD3TgrgItPOXaCng8qkQWHzt7CKnatLxv4VNLjAeU2bP35Z3jlQY8KhPUgp+PH2yxrW
bZtBkMmHvT9zY0kclg0GyHz9k+KpZi68b8xLP34b4Npn3wCCM7r0PW+5DnmOmYaBhIkn1yXb2rF+
8sI4QgQCV4LeyFQ+cG1md4v3ixeWeTb92cauppcIU3Tp2MfJ4YTAh3ItTOPbomeiGBmBJvXwa7AV
OwkkRDxdQGLkW9uv2zznMHI/xqHFKE2fk2Xi0nlkNxGSNV/ySO4o/xNf8iLLjxZQvfneFMrbEA35
vBT2rp+bbYMvf7IJiJPsTqCdWKDVKZ52SpxCR6ImTjGoZpVFoBlwC1UXiaeGJygguN+96RYofrVK
++IN3aNahv6Q2/7JyowMvcoSm1ZznEXx4QzRfY/vnAqHZtx4LeQc7bJ2uJRC/FuOHRMLYxKccKbN
/K7QT44tf0Nz+huSIIv73E0TP4f3n3FutQOR7UHO5CeAV9GuYqOl/lf0KYM+54Itj3P5MK4PVYi7
scNSGxpMWWmnma5qEr+KmTzHoHuYMp+zeP1mfptYvLyFJ5JqluiBNf0pCbtzbNzB2QkEP97InYMD
fZzkdlLyWnjhi5uX7E0DApTMP3lG8xtS1VzKddmoHHvwZKozqnPGczlyuBS5V0tj0zfylHX0SiNk
T+2t933/zkd8NZg+lFhCszDarUUDrGITNnPS5c4+k6gQmjC2SdUa6yKe/DXxvGuaIoYz6getr6Qp
UUawgySXwcx+C87/XPb3WT1yrJH9ToeJq2kComFaz0xrgg14C4pKaIxze1dFkClQyAeaEWTKnI+r
sMjgOd0isTKE7KqtLxXxgGZ1Xxms50r3r10vp2ih9vULkKBVUVwFM2V7XU7OwLC3TTnXuxuJONRg
GJy/+CHlOm+X8CMsxF7fuJ6GfQz4JwtZJXPQxXQezyNRhANJh2FA4YIeNB0PxV2meR4SFNIdfdhY
tA9BPscGrmhd5cdmcA4mtWJn4FSGBtpe1PSqZmejyFqa8ohyJVFNsuI8KPpjFMDC2yh9oAaLm1lS
8rdJXRyyrN4smpwe1PrRYIOzEZs5I+JvGmKLMZpBLsQg843OMQpjzl98J64RrM6usVtSIsf62Eo9
luorYFPuCQZXTvtsNdNeuUk3A60x98qsk35+65hIcKPtncynycIxChdVoPow5WvZ7HkgD54wzin2
dGshj88cdn0171fzYTEfJ/7ZSnwUI8kKDHMp2wmZM/nsCBKLfgQZfWRm0NiF9+1tqf9QlgPpbQMl
xs+YVcfSF9jns+raZSWlrv0qSxgIdXelOtdtnbRq3ZuK6LNo5e+kO8IPJkZrX/o2zx5fo2ghakfc
W86/oR4SI3sZ8vCQ1kFCi4EFFdyKfGVjSRjYpjXIe576p9kZdn7gw3ARp0pGh7L46KbjErS0fONu
ZY6dkRj34+o7Y3ztpuLKqOuQlQ/ZQOqYNuPR1y+jOW5G7igYKY4Zxp7LyVwcbJXFjll+1mGDCPKr
6ld/b6XFmfonSOoSClnv4rNmpqPrl6X3ntgvPsxGcScK5yJIsBC9sSSOVUQx/hj7lObBnWVD4G26
4dPyszu3M2EYTRxH7Vr8ugFXfto20OM1D3udvjSMrjtGXT3FmLOmd3MxiCSd0vYEslhuDBZArWth
wxVvq5i+lZy3frVGG0GC2KnqF57RW7MnKjLEMnofhDa6tKNYpOtBVTcye7T6F9r00WX96PrjbgyX
fc/aQ7M10qu1zVsTgJh+qpub9FSQkfBbVVCQFpXo/IsQ+X0lql3L8ZGO46aGkbCoT2O8hnO/a8Ni
761UeqxKnODgjO+N9He6PQEGNyImPRVQGCYFIUvPuJpbDvKrPz6FX5n3QRlxlHRCCqRNk7UtaZ05
MwUWXEa619iPbSZLefloptU+QnPlR+9Wv8ZFayVpO27RKAEqC3bmfIN+5Ew1q/s6VeBQyktYJzP7
KYIB0yJsyC8V+Vbbt0liINdN5WRdAvrkmmXDeMmBL5w8w3nDHPqk5pkmo7deNKvwgdnhSXtFeqZk
nxOVsr+yipI6kkfcsgaGecjP2PUEtI6+4e1L0YZnpy/fgJQT/cyMBJTCjVOt5hyUDSWm0aEaF51F
cslIzuTo24wD0lZt1tzShzB/QGsTe3ppfppp2oZY7C9D7jH6Mxh1iRqET1+sL83r5AWQm5Zsfayg
8cx2/aMWCuV1WAJwZ9Lfq5WPPuvmBzIQKZ1xOG6qtDqFRsqObJnLRwkF027ci8HXeh1E8CLyZngQ
znMojKNXBd7f1smueVT2n8FcvknX+w3drVSDdZe3Tso7RtrrtDYvzqTzh77l07Zs3pLI675JaBkO
Rjheonyq7gQUunjJOd9Km2TPfqSyMMRj1Dgci3Y1Jpk0v6qhwXs8qzAOGeWfJGAiv+uvyMOhTI56
TZTfzLHTUBDrp7XPzcNk0Y47mfrxTHWkkp63aYrOcfTT/jKlf1MWoHskbJ8COhfTCL0LpP0+DTqh
1h+2vSJKfgTsJyrAB/UtZMjpaXJDwMLdOEHUHuYX1+xFXByjIah3Wc7yRQIOmEr4MLl5s55vesgt
x0ot76uVnSydzlBcIgum16m4Fp2a4q4whkSrX/DCMu4Hd9jo8Y8I6/Ng5piq63qfjhVbyJF6vZCv
mW9626BmRrqYVPSWz11tz8791JtyN68e3+L+WUZtf4Xym26wViWLLrJTLtK9CqI/ptNSiLVVsS2K
PtuaPqwZt/YYU9YGVoz2S5Lcu7c7LttlUC/ayAMyaW83tj8vuHgjSqMA4GSPzh0F74sxUns5nZPU
4MGU71rn3myuvD847lxU+s20UNaOjZXYmZFvZwtpRzRm4pTzcY/VcdCZsQ9dZoWdbVWbJWWaNInh
j6W5FLrZj5K8z9FC+NaG2CGmjnAOHPFXKH5Ba2iGi+NdK9rZoYUINEyi3wc17xJ7T06xR7hd3RZM
4lnMuoAHV8OoLeoozksDEWjJz7UMLnf4bDbEs5uM5Vl2CHD1BIheUY3au1B9rlou/6S+ZFmzt9em
Olf+oggM4iDJVzS+FoSoar4J8sv0yZarOrb1vjWHgGcPsIxd0cWsEdlujEt0WP+BecGXFIDDwHOc
aMpmw+yrQzvm59obw8Qdh24zIeqLOXrpBL/TykSm+9+UIsIHSK+MYLCs7cHnjQTCEwjqg19D0yBX
OtoNwBDWwIJq1cy8vInKHL0LQ5+QKQrF7dpnR+biYByrr94XlzSC4TI4w33e2U/9dJuZquXSSHI4
8zxb4sYfE8gey8ZhSUwdb5PFQ7JoEZXlfp2rt97pl2NhmsselxFxv/OjFTrW1QYk+OVlE998FYI0
L7TeRcRj1xOTKB/Z+BSKF40u4eKnxl67nBXAjmCRVMCUnLbi6uRCWM0y3E1QCJ16CfctG+slzyxm
W5eMCWPsVjzwapF3mYqch9Uimp2xZJfM/JVU5CA6ZCkZWzNzpa0QwIYwlcTlPLsbe3B3fY92YAaR
mBQOvUgzE6M2eAyySE5mYQkT1iy4PSeNPsDRzR1lvB/biztziz2TKLBzbGX8QzDCVvh9aYV8U8ja
LbsbjmZlmXFgkYN8OwSismmOpvgtfT5nPU07nzztYwbn0Z+6O7WYWyOz2uO4+PXWyEn8CuwqVuQH
M2Qhz6ViQrhx+sxKOhBTBN2A7XVQBSnjvYZfw1t7b0VTzmrktWidPwWGkNjuze8un1nAiKzZOe7f
ImJQM61O0oIL88spYd5mXqBuTqF3CluTJU9tHUNCM6Q7hHuAweCUiJTdTINPjEcx33kc3nGuWm/n
lEbwmK4a6o1Q/9YIiP8YEQtidzYNh9WeMa3Z17Y+FE6A9GCIoOTkg7sfZhJKtVrXe9HxdV3N4il3
RY6+oErG4sO0bH2dps6+W6oWkNM6e7z2qd/PTnOpfeelS6N2W7TeYdQAadkEpcirQQr6s5rZn69Q
yJTY9dO0XNrbH75/g3A66l/rD69icfydMo3sUAGe3a0L8muei6dCrndhTcaruOWz1SaENiSeDX4Z
aJG9hdnB0nHZBvjIGuZ4pVkMZzNjIePXbrkropXFxA2YbqF5iDKLBpjtYzKYC4Nl1Xl7wyc6NkxJ
5ybgaqJWZYKADL2VAW8IZcYUcqZFE9NkmU0sV+zgbrXYXwpvjBfXQ92glr/hEtzLsL3kS8Miq6+x
L/QeGKauai7hAgAogAyzHbB5nufqfspGcGd5kCfpwvLHyW2PxZD1t7GzFXHEF6G047kxqu8lO4aj
JnNrqdhnqkeRqlNr1tVRm2m7lzeSUzhHGLfrS1faza2D29dwQNdyNCmzM+rpNdylS9ADdwpgU5r+
AJrX+CZ8or7LrW+/6Z0LUJodD8s56uww8d31zidM+JKXpM/zUo5NVqFJ8WmL3HG6zTpFsRfL3cRg
6H710nu/hBuEs6FgQgTIyZKTuanGLsASabgJlJxiU09cOpF8KaAubUXNplqiLcR8d6uB6hI+jiZS
mHbY2jvSeYrYbxFRJ45whjbgfLmrnOZ2CGJNXysm36HkR2b2Y5WHaXbJGXGFOYdL5o5wmXIkMeYI
03VY3s024pjILzOaMTKfHDoawsIDBmVmrjnnSf1rMcWUXpYDO0rHI7rYebPaeXDFCLmbx7Q6rPaz
Whb5UBRUJ5yP/Wmsz6uhaC0qTXAHE44lZKmtwum5dPxLEXY86e34Zi1fss+8R3N+j6RZHMOhn2O/
n+6q0jtakZz3ZbYSG1dAQLU9ksJTwztTZcZd0Fw8FY17Xjcn7QTxN5yi9bZjzLelxwcwWj3M4Qin
fmRqHXtqQRNl+DwKY0naDIgoY5hZ6BIpHg9Y87blcJEIvKD8IdIKQtpylrCva+hec823qFRIh2ph
vxg1AxASRfTJSsfPvhJOnCpqlwpdB3Ny4mRVwywRip+6Wc+INoJymUWPloAXSgUWJFkDFNdaMver
Q/fV22DC5o6c7Zlxnc+ykFWMdXF69CWqBRnt5/NbMK2flmi+Md6+N+QO3Nf9ej8xcSjCPHsds/nD
qyTkVkB5NNS817nPPGpRImRpHtC6t0W0WSL93i7eQ90z3wjCadt5kut9qPOdIe2n0vQ4ZEe1C2cH
cmXL1sjfykY+kSwtt2DXitsgP5S4Az0f6vRUIHpI+aNkpDvmQct6uYuHKruhqEmcbNysP6nc+lCM
7I+esG6k6t+l9lvea+R/03sprX+Qja11wkzVlC1ZidWTXouMaQpDpWVV9Atc+WzUyzgj53AKzHNZ
9nHB5X5lWpAWwQdDboRCimBD4TTknYMrrDxSxP1egnhq9LbT5Q4/x8q4zXqa8gIZQMZv3aISAzfF
nSqNSMNIg9LbVLV/ptiX58J89mXb3vnusF5ld147+qswtcfEWBr7Ua78wbFAz1d8R/XQnTvyEV99
J7+LLMEpvHQCoZMt7meLUW5vzNV34TNTrqVRboVq3F3UFeLA70iGSY1ZEjFvtS/XViCPIamUwAyx
LVMWR1EZSGCxxf/+9v//jQZpOS8IUHjDLrh2yJnPgeyunWVyKNKOFUG3nheLu8L0vJhhHA9+as87
5eCh8bPFIkldPRmA2qGpmld/AAloZr11YGNfLYubTK7VXyJv/a57LZIm8/IjChmTLQKGoDx/MllE
D3X9YWhVUAgvK4W0txwHP8Pg2qA/86x2i1jBoZTFY+rwUVBfV8PFVdMM2ZzEJW27m7YgF0eoodxa
jfWq87Vjch183Xr8vQu+nPZREDI4wFDgm7xGqbpWYU+tPan12okUG4ajT223WKcxqK+uHJeTaXWX
SIaPvbNEeMjqjgxXGgc3ykhj9ZcksvPpsfXVZchq9p4gJpJZZuF+tBceJKGXC3Cg+5RVkxFaV1U4
xlWNJgxkSgs2Yvu+dvtHTEJHVbEd1w1xoS38xH16r21mGqFGEOe6YbprK3XU/bj17QaxBqPXTYty
ZZMO2cRuzsVcFVYsOxxvJad9Uqfc7U9+adlbuIeoPQIYaY5mqm5kIgRcCVuYdmDcGTc+geMF7iHT
9aELy6/CoKKWa+8fbFzT/XzRmXDPS5VH7FmCSzuah6UR+R4UpuORNMfI7Nue/thRaTC3BTIMnJtS
W4rHQjfejtJebtpZpvtazh5r8fbNME2wlRWS3CYU1r6giNgo1XWPgtkE5eabWIL52Mv+bXECfkRB
WvZxxjJ6mb7CgWoglXe1ORzMbgjeqtKsrxOeZpi9DKfrNHuql8euTr1dmKfGxTYi1J0Nas7VeyJ/
iENh+q5WlyeZsVfFRI1hdlns0tWiwsz11bONnV+hnJxK/9Gz9ARzERkCmWOC+Ib2Q8/ZXz8HHmvR
F9sRy9Mcrn7eO79OwFnbzRm0anfjOsaPMfhvMzO/rhfFdS2MX4LTHnTUFgfppS2FuffsUu+Y0HS9
cVrYbrFNYyoTR91ssc40/nXjeGKLRYJ6MfQb6v+yEDzko83SqEPcaq95tvF9JzE4col0N7NyOrHp
JL7LrXZylNyuKQzWJSNqAemrTNPv1O12GJSsrdtXDk4TUJjUKy/EU1zMaCB9CTnyZmo4MAeDSrgd
ERQjRMn0rOL1o63gSCK5UoNzpOrOU6ffukvtJi7D+6FGEeRmrRE39fDtKXsrJsgXVY0AsUaVCa95
7sDT39Y7dCu1aMGF8zH0bkAstcMGvnPJNDfMo1NbM+qM4DGXyxMq7Tk2EXW3SBvW/n5Bk+vcPhhf
x8HgYmQLWHNx93a1iHObJ6g073vm3EM+PayuZKarcWxLu/qgR/4dnIVraJnf02Hm+6abPzKfAzaX
tB6yvrdIx7j3nxfoHbmPqiB3kGf7dUh+tzMgN9rQXq076faIxSxny+hy/g9z57XruJZe61dpnHtu
MAfA9oVEUTktrXxDrMicJsnJ8PTnU7fdx70NG+67A2xgo1CqKi2JnPzDN8YIKOTGtR4T/mxr6kZp
6l0WukoQmvTRUpfaopK9G8S2/eyGSe+bfeG78cSERc7m0hw4FZksHQSZD3fM5zwUg3vzummXtWq1
VrTqo0yxes49BleFqm4H1n54pvCu8CKNovFiRh57LS3dOXa2LTPxxtdUgyCCOtWxvZruXrmlNWya
vLyVBsbBTuK1KzBw2Box9kshBoXBJUTFeN+ylRLf5+Q+JWNY5QoHWWITu8vKKztAt40oO8f3YgeH
2k5f64NOHLZe18vc4hiOlWpn9QC6jWCvoUQ4fltjGuQ98uie5ts3kkuZWAMTUe255QrEbAZfUzPh
aVWVEzPNeYEj/I/IGqKyW2teu8TpMH8fdyL9VCcJrRJn75L3z3IiXUEn4PSsJOcIxrJSHl0PY6CW
+bbMsWTItbWrYxAcNdmnN4l6U4cVcz+3PlbcmDDq+lItdZRduzhh8583Awh0wRsKO/tcDvw85KVM
5FvTBAH3DD6ybmddD9GDZ54wsOseHGSuBEHia5C5A+4JIl45tayO2RQ9ZwMTW4rhpeamWcDYhQth
CpsTaBRAXXqQqepchpm1Tqs31qrqCva7jUatXI/bUlHpEp3G8rNOrvQ5s2/cFIvRVbxFLB0uwRI2
T/Hw0GXJnCneWuHUdmbhrs0eabXghzm3CgD29JKNmB8ppWXtE7vA3btj/NuRJQ7y3WwNU58uqVia
Is8OyDfXGQ+rb3KkFq3b2rjGZhsWil3pnBNhcLQ3T131ILBdL+23WqGcZr0WTsrSkG+2uGkp5RFn
qYJzLbPgxqmZR2eraPoQ4YfGu571YGhd36X/V7zfkBwIdVw5nryk7kx5u8sKJH24FA98HwZW0+LB
NWqSLH/GiHFL0a+98KdiqxfzYbhetR29BlK83bURtroFaQ6tg2wh2xVaj1VusmzidnvtK57/uUMw
ryQ5gA1KBSkagBfYkNn59NhVJp4Wx8IxVh6E/6DrZxPugwQ6ExNXuksoo1UY6e+Ojj/MnfLOaJLM
+qkl2pye6ORa6sUe9efIZu3QGWSAlNaXNjFN7LJPxcDawpWvNhTBzDQ+lfF3mfY7N7zIrjpHPZso
AklmYN4iq262x3zVEj9SbArxTN6HWhE7gGO6+SzkXtYOqwrjuUYouBjYrudldNEyI/Bi9uD1Miyh
T5ocp1awZ4hkgyWZ+1L10SbrwwAGYivU7KBOmT9l0WJs3CVvUjH8uMckWmLkF706gDBtBi8z5L4w
lMBzf4akuUR5T9OVLGpV2xhJu2MOsENzc7fHXjjKuhiq411EYbLLSEbrfr9giOkhbYA6svGcsaMT
Ku98TK9l+1o6n7ParfQeJlkw8J9RJi5iRoaaHd4ywQC4U8HZ3GjLNPLS5vXONGUQ3/KRor+x7ktr
i4khuS9ql2z6qVvPmsXML7XfMZ7ec/bou6FQTmWMPiR0KSJ6pbjDX5vRg7ZqiWkvXO0a6uwvGlUB
nbDdbyPX+eBMn4YvoHhQWUR3rDLnMJgN49zp2qdNqAnFo7GmZPFtQ+5roS7qtPgIAb+V7tWihKqp
3PT4aJvVcaw1pCv3nUkR5HAXBfe0sAOr55e2+T6WgM56K3GP6JYT62S/V8vXSMk/hnK6GIO6HO5l
Ca2y3uafSp/u3Ck/EM2zKTRuLAnzmthXSYUaiWmjt/G49BIAJNyWB8VxWZRy4rAL3IMP9RTr87AA
GkL2ARLghxaPiMi7dk1tL/IZCrszhqWwhm2LK0vlRrsRaL+bqjNT2iCHArOK6dKGxFd705Pr9D4D
DwQFlr4chTjG2HYQRBkz6WUTAUYi2E7rxNzUA17NpvKieO2vVgCMGhvQSaafwJJ3ukU0G68xVzYE
lp60+7RPV7alwK2y48jMTdtyxvSyW3oArIS/bktZ+l1If4s0QameCnvH/JY0BlIxMW0prYRimJVt
n2E1TQVcSOcZi6caE5zMFxbRAcJ8zaYvHPn8Js+3ls560fCxyHnEAHyvmoC5k4J3bsFQ0DkqnPX0
oK+GReBLEsYaASPpAdxxWeSVn0wEWSnKvoS0tt2cHIWQtXSJ17m9Mw2qSNnJk8rTEe+eTVpXH93I
1qCrp/uTHPPWNnn9T0q+y9/Ewn8p++JSQRO0/4rU77+o4xCMWhpZVa6B+aP9J4F0laf6VJfm7LOV
Gjd5+hTFKG4I+IwWlfKQZclbZ/LlM/r1QhfVWn80ajz+hccVr06J/9e3809pLFFw8N+/3P/MV1Uz
VwcB/rd/+YdfHZMvUbXVb/c/vmr9U50+ip/2zy/6h7+5/be//nb0U/kf3cc//GJVdkk3XfsfMT38
tH3+t3fx76/83/7mX37++rdgnPzzr//nq+rL7v63RUlV/oOaUkUz+98rMNH05R/l91+27f1//+UP
/k2GqWiO/YeNHSlSy7uHBKrK/9Bh/u232I47uPRZhsWC9u9CTPWPu8sFHBWWPRaCTPL1/q7FVP+4
m/paqqrqzIN4nWH/M2JM7x+tNRCHsukyTEO1TdvGT9f4U6CbabmTaMPBfaDETTKoWDxs2DlfFPNn
9LaQHB1Ou4O2HUY/rPcdPo3gKSrmOuvIuhbJdb5PtRZ4dsUDQzcMlYPR+KxIgZ13yClZkgAvM0Qu
+uUoT0b42Jkf2ks/Xh0Sv2p40cskOXe2nXWcGFnVyZm8LOyypAiQS4CAZu02KgK1B4rz5QrI5NH9
JA+GZLXM2jjaazUEpBEg49D1+0Rm0adNYIxLnvnTEMwWI8N6wSDKiF4q62m6ddliTG41KqCExnyC
IlDNDXo3fOznexsCzeunll8PrFr84rMwzohu1Af3CcLk5Z+/sc71T3nrxM9Pd/yo/3xT/O/ur/8f
bx3vfxQvcwb++Za5/4F/Vy6bf2jcLo7LlY/3BYk1/3HHaPyOrnsu5yJXLVDd/7thLBO5M24lnova
3nbwav77/WJ6f3CrwNDcBcz3++yful0cCo4/n84uRt2YCKBednGhdv9kF+IwFY64Z71lAlyqjN0+
EwQmuSrKjBtjWqxDFLy2KdnKAXZKb3c59ZaW0VMYMbgNWQniu0ux4TQy6Pd0qSARmyr29vY97MIk
NOwttY/ReEXwmrjdIm3h/XXKVaEiA96UaB6m+d3RkLydQlsGGtuHSXYB1riLHg1K2sORdR/sSxcp
DnrItj4KSPZ5QSu4yFqXwLWvxmZIUISo+Kilp+cYsiPK2kMmty3/AmiS0kVLiTFrWryPnbHsjSlw
64e6eSn79OG9iB55SCzc8ah7t6RcGx0QPgWkx3BWc8DKqA5P5GrYFjrfds18nV2iWNhsPzyBBOFq
VRuHTlhxfMwaFqHyXuZHdGW8idqPGdyXzrSonFcoooXek+FFq5YtmHTUHxV5ZmYKk7bpQgZBVgsJ
v9TLnsgkRLUq9398JLitIdZI4L2Wb1v1LXP2KeEumnioUZkMkC103gvd3Ent12k3XcnksR6p1b3A
UAzCzKydGR9jIVYTaXple+gphdktZRZRIXO5KqlTUrNfR6G6oJTF+y+QlrZUO9hIk58xbbJ1YbyU
wkH58aYzO3SMLVKaCYTKcIOOCkl3jgwVyCF5SYovDmXKdlRdUCwekF41bwplODdgsDPjSsNZxDAb
KiuJjiN5BvlsyYfDfH0RefGqTEJYWpS5KomyIj/q+rXgOK7d0UfdIFSD96puSbzi06UyhhKu3NSX
m8m4DWx8oEm2d48+0eZHc7KXZT8TpkF2Tnh07dvkhEt4fl9a8ujRXdiZwSFJxkr44PVM/TVGOA3S
ueyAlShjJgSkmscmyn30PH80ngzTusi4v87GmUXvkuZgCQS+VPvzKA5uKi+YTNIydMsB+HBuztA2
JAFlB+a7TB9gUF3Qd1F9I8R0wDfcg2M+p+E1Tnxi0oTYomQy3HeTdD432cmSypz5Q84tMjBVc6X3
oKXdalTLYNJdMOl5VedPbsZFkw3LdETpN0fLHofBcBDMRhBIo6rAbW2RkMgSo3HAgnEpGoS+yUbU
8cUQPVu7edXbjPqQO9GCMeD+cIy1DQSBPkUyD/cb9zltDBSZ0Kb9GG8s5m1o8G32fIeSQl1/c6Pw
FNNJ6glUH+z2fRA4EqCSJ9o61z/E/GvoTw3+MdN0gcdYhfecr0ZbF9LaM/Bek49hwwUkLW1bDC84
o9AmerGEEjDcfYvSCfrvcei+jRYsrBxhul9crIRMRgNOnK0rR8AVE7kjWS2puxjMTBmBXz9MrySm
7ZGmgXX0IiGeYiYCQrbDe5rtuvornj8dJOY6MKoVcul5n7lxnaf8QQpjMaFRDLmk2LsGdvUUgoMK
bBub0dwPCbJ/1dll0c1ymQ6V4HQaWwhL3+Rlm3KJok8iiVI7MmZh0FWKXV4l66T4lZxEjsq1JHbq
mK3KQg+M2tpm9WfLRp4QqsBF6jyaBOFp3i6S6PHkTo87X9WvKXCGZ5wLOw5G0mfnnpw5K9+ZHBeR
aNZyNo4hKbUqsxwT1jVJVUqYPVn2OLMk7E3GhLGImD/Tovd753WO7eogWqi5sYs/pAFeTdJfKrFW
6BDPrDrikJco0LhduqwP9NkMF46toQs16CeH0GQcI+BcPei1om53s+YcLW8oTqZlPw5jXa8JisGa
sZouQjAErBEYmtIl327+BsTXmRXbsCmWIo7VToGMYJerv6pN8iUTOi9LYYHtjc5Ot5Jn3WFnwvT8
y4vtvWNF+W5U9H1rh0+FlWFU79x1zyK3NkjKgOyLLTv/KUuJkmsJ9kV64MOJBVAhLeoWl2ajZSHM
nBTGlgJLdfsfrWUrXIGtsN3J4GY8YlVtL7llPLqahHTywoA4a6X9Wk0INvSiXpRd/OY0qCQMlQ2Y
VSW/Uap6G472wqXZAxch3PViYo8dS1YeHlr+PBzJplokSY5PBHE1sgHXHGuLhcPcY4Nb2xSfVz1X
SMCFxyrA6Upmw06HW74o7nrw5LcFQcbrdUWSde6PeaVuGzv9YSjAjmfR1BicTX2/UCbsV5sJFLvr
1q310oVvo8ZE3KVk7If8YoaI4iuTXZ03iu9p5QjW6HOcXuZpJBkCdmTbyWEbpyor+6b50pPuOkzm
Z2xG5tWzeIKLDLVPL5KEfNGx3/W1+sNSDn1Hw8FIolmognp1rbNyWLaYIrBypz71jfPL4dYsbE24
WzfBHjWPh4cch8SHXuRsGTnsE6++G2r0Zy105Npoj7maT+tEn1lXF65kNh0GJn52aLm8p2y8h4E5
03sqh099KsZVPbt8sZJVKE2A2xWP7YB2535lCJBVBC1o557bUH+a1UzzrcZ9iMVrN6bcAV7LIYZ4
ZlQ5kzuI083ESWJBtpMkE78go/ELvYp9Oc/dWqaSQlqW7iIiTlT3xLDFvGgXx2q/TxPQ68Fl/OY4
8TFNnHATypQDsPtiR89KhF1Ny4ezKLQy3fUDqxYQWi0Tz1ZFyGPcaC+D5bo4BIbUDBrsdstUgunl
1LJuiWKsiHS0gYNtmmQP5ScehqfQjOIzHvMWgMdJdCgQmoICyRuLD6ux7zlF1bfV9Ng7mjqHFtco
2UGMV7xohSr+YBgy8u18wjEuM4azWpi3KaIrsUscExKDx0tC1G3LNbX1cvtmxtAIqVDdtdqYJ/hg
oatDSyJorfpdi45kcGPkfJNhLntERUTSDJsxbKNtTwLJkpdNvorjwyFMo2fbyYpFd2Cw7/LIA3Se
4YZqN+1OghfzRHVlkHYGUtoZol9rqh0/XYpDwrc36zdzAJY3IQOXtuwO8MDEjXoDBGslj7LCd1fv
cH2eHrPU+xC9e0JGzmTauORd6xsd3paAD6m+MVvGn9IfKAVhFsk7o1rTK2qhvZVv0rs7ztbVo/WY
ukBcBBwp/ZLSMnIZZbBOjYIc/hRR+FbrPma2rtre7s9tMy+NEiyGE9NipRNVzdnMd3n8HmtfdrU3
tB/DO3vxWlA05PwEcXtzi5uSoHS1rbNocUJzzkW0jcqDpyprJfu10xP8/6mQBfdJvGI1Fta639sX
yZqYKU5dx9u82tURUSjuLRwIZi5Lkg+SRaeZHxP2IWM07lBDbnQDJXsZbiZ05IW3xznjveyKD2bD
CN24eLOAc4b+uQs0Bl/hQFK8Rs7028R2EixJZTQriNBV2O3x/UKV7LPmgRLaGcRLRe3aeXOg2O8s
sJFAnxqNifhCF5e2zh7tDtaFq18t2Craq16+tVI8xCnxwMDb4cbOi4A6B7hnXhixgvmBh1ATHNc0
KYkvPXHxyPb9dogPzmCsqhaE96EqSalzUKgrpJOqe1urHk0NQg+b9csUIX43sfXUTtbEYrx582py
IDHgSfGN8az1rHg7VUwsfqdTqjB0hgUu4Ou4sal9qnWNNYBqvcoePpVyoigDwSB09lAhlrsttfZI
vFzNgI+Ic6bsFC+zL7AoZu5XzOcQm11pzavIAQ/4BI7gep1hkBcKfcXIKhlZgy7Trate1axe3cMn
Q5aVwv4i6NHox9XId5WPHR3M0QWLmsfvDK+iFi9FhUY/7n96FRCJFWR6D7vkKWY7jP1NaFA43T1L
ViYQY3hRa6RhlJ35UebF0mUezEw2s1/atUAi2ozXOX7oB+jw/klhiVZqFqfcc2grIC4RG1tEmjzq
QmK0gU62ORJGV2cLnZybED2NlKdWZCdi0pLCwWLG3bTWRF+VM9Z1ojMOMZA/JsoeB+PudH7uJVb6
9w7DjPDzgUIIkcTU7sqpts0UXxJw0DTiXYCvaiwNu5ElRu8n2lbaWFEbp8i6aNUFbhI/nosaPbjm
RaIRqRx1G3s7VtYHj30JyWzQH8C2aw+ETLXT3TCabJixuMpcZKvfdnK4O4gX4uoWNACSfzV8z2JW
snye8IXBXa5lCcDGuYTYxK0XtXek1g9Iam92fZIYSBgavWHsbMq2Zm9cblU3Xint6NeEXnbukbSl
F1ep1sa4N5S9E6dBgy547F55egF/zkSeXrKSDg0XKXdrou9XmNfmqrFT9SM3Y8piOcOLroE7K6Ah
k+J1Kk+aNm/pdyrnmrCsbwC9vejdjigIBmtfhx/In9BxPEj7bAgUkboaBZrz1BDme4fWE7qvRo9N
5kkX+ES+gVdLyCfT5Nng4Fw1nXVW3hP2XYYen8u639a0Fxnq9NIMevUYYWgmBurced3bBRuNTSLl
o+48jlQ+BqCeh4jcsDdGn24UKL+5Ygc7mNu+2zEPfmwLiLaUREOTbrSEEScifRT1rVPMxxAMI5k/
x8Y66XTwY+BB+k8znkzj3uGtGtpzyClhxpj9dKyGSod0ZBuqNV6PteKP475QyeGTSPgRUStfczus
CKTjrmbdE9PBDlhdj6JH3VRswgTpdL1GSBkgzGHxkcfnyCiWJVrSEVQ/jIkCq85l8Ta47hrJx/ae
p9xE+rkY0k/kL2S9R85qipxDUxZ7zNE5vLT0HOm3xp0J6e3XTnuYwSjvWFqtPtXjtFVERFCzddC3
whZrz5x3jqPsZztceoBBOT18IXtayOrGsRCw0Lz9deEbAp63RUCL8qzG0da0xbXmwWy4pHc2pR9l
zxMThbHaT4jBG9hW68FyHi0YlRpCY0rgGMlxfPXSaJ+jD+wzXFLUZWvX6zDrV4CJPPr0K451mlev
VWItVS1LFoljvhM0uHdMIAbl6HA2ahGxl4qDrdM0HWVS+dEoVqnprRsvxUF6mVjWE9pHLtaOapKZ
UHQXTRfG98g+y+n5ittnPedBEzX7OFS+J1w3Ro8w9tIlumC+urSQRVGtFPctVa+RJ1ZW9T3aj+38
KlJjl7oZ9e+THf7mCRtFkyWr5nFutOBvMjAaDCaqvrpKoke16beRFj7aDC3oEiJr/KpTjFqmalt3
bKP6WCBQo5BFr3H3AygERgMT26OcR46G/WPWBrhmvUwuVjdjMETtOU+YKwvBREK+ulNxxrzIG7j0
8EKay3Qpy7OO1YUqnS2e8r5hPiQFGkX4svvlDghAw9RRc0gjX4XmDmsS/1kzp2uml4FWvqWesowp
la0EkWDL2PplylUEgVCn5i9RqIuyPlcGc+IQOmnc2rjXQIN2pk4k7sRHFQegvYxT/AYicFpnLuVq
7q6S4lMtw1Uu4oNiWm9a7J3CCO81J7rG9yfZ2K4S44HUbJw+zNNsbSznrnyiboF5d3Ia08i5j6a2
VnlUfwUldqL3BPuWQVTkgPf7pnpygX3SnN2NGmiW2FTIUNVMLJQKpzKbu1hvdk6IB7uDjsHxeBKh
OW9Pinu1OQDxtK9/8tJ4rZKNlnq7rPLWVQwDVJl+SjdWh/uW3Nqyjq/o1NElc8ByuBrn2ir2Vanf
qoFe8YIg4FZjTpbuqgI7jKbklnsAGVuMbGCl+GQp/WjqzRJY0O9qg1Lxt483UY1HEH5IsrK4ImCV
4S4TYrYTlUQSXb8lzRPPUYF1nvfZO59xd3K8x0LHnWWaluBEu6LHK6dYM17DLVdTXoHOXhKmNoA+
PGtm32jGTUTM1TTnvsRBhgVfo+2GMtrgaLX0bq4dRLj44k3O5x+naPEP5sVuz9V8bzSRkkeMRwvc
SuROTLc8Y9xBzrjv3n1E+BkxW9rUycDPMGwK66TR3Dn9sDEFxhd4dhgyPSaFtbIrfWcEwOssXJdM
JjqMQAwduW6cPEuGVUl4KXp9cZ0r8g6TjkHiY5e7x7TGxBqyf4huqr7H0QXTxlcvQW8469u2B50x
2q2T9EfuBqSQ35FHyWZq65qbc4b7mTkHdUy2NaDylC+l5WCJwmDo75VXMLfXUTcZKFMTQhAQ3ZGF
Y6BTqpSq95X14JRtvKxqHIcs4kbUFy1MVvkwfTXxb54pK93Ax8xZdWKfCprbFoyi2pcD4mubdf9I
APGPqvZLbrdFSAqSodq+5RGAi8K1uJM4+mVsOXlw+7oHrCcwvIr95iDljT1mAByrExPGLr8bhJ0z
fKom2CXCSDhSPRq69Pow5/E2QRAbTWhea3qgKaX1x9BO4mN5d4zIzqlRYdKGuJ40upTbrYqrK/HF
D6RaEnUec9aFpwjp7VfXkSZXqM5eKdvAw/pDoR5iow9rBRRNtucPWui7GWY7WQh08XjBwkS2W8nL
e01ZSqRTHqaa9MoeE4A+Z1iKvShqWtSE6PbXdk2NE1HElWersuF59kbCTgrPH9gstz8PE56Y2cn0
eLFH8ncg8RIdG8YqZrcSjH9MjaGOCT7YoV2S7JDREA+Y5WW+V4mNdLGiuMeZJ4BZTCHdbxd0ZkIa
IEtc0Hv8FotpLe5VVP2bjy9tPG9SHOEUqQc9E940p5rzEpAov1bFIuQu7RV9JbqecvFt5loW01cm
vJVdtxupf0Qa+HoEP2YXG6dB1+07PKtVGIU1aphl17yg7jT6nBIKLQgfw1gfB3TFDt5J5QAOWi7T
pDuO6TnB1SrBC6uKFvehr6dxXLicN5zqMiyovjO69h2L7MDNN5p1HEhMjCZcWA+zkuOA+WqNUITQ
NhWAI0J1e4s9GZPgagk1vQJh8/vnFPfKBLsrtTsUlBgNMn/7qOfENFc8gt2zOjWcnDuXSrruwk1t
PpftGcHJRkf9ghVKbb3X0lvmvDc1OeUKI6YIE4ZOLrTiaM9nFffLCJcWWqc+/zKT5xmJrWMMm6kL
l3HPTdD2b4Z3jWZiz7FQppWhmEHg7SxSKRa6c0gTNGOnpqpXLHQwAtiMQMw9I0UWz6vJU7YF6eXU
dw5ouX2T1q5mPBuNiJXVfaNgekf4LKd/vetsKvH0S9wVjWn0bXQ/uffY0kb1xUM9TOtc+4iRnYvP
wevXQ0YhpN29D/E0lCj6x1fbm5cdIE2DlWa8w2clSNpqmxnRUrtzm4pymEJ91bI8ZbO8tGq/5ezp
HCY17q0bsNsT+GUYMuG6K4hEtpbMxWPraGg5poz2Pp9/NFK/DZM8Oe2D4D60eBA2I8MxAJLGb3QJ
AhVClsmgRGkgte69oha9j3sVMyiYfs7zDb4QnVDOhueLxK6l0blLRWcMoE7rOSuPdpbfv/yFZmW3
xLF2qQZYzdoMHimm7opsKPcORdkAKvVxp5VsFFjzyi6yQAcxp2NEU+sn7IDccdVH8KZgxcWc4k/5
baXTykOO2inHukHfrnHwAsBE2BAl74oVL/N+b7jYneSniRJVAsoYwzpUxXru4PVqzjAHJxrr3rm3
vtTGPWDzcarFsvDY3hTnCS9Rp2uCsEGpxHbZidINA0YEtqZX7ywW0R62GrH2Fscjddotzo4uWO1c
4EPJteTg7pOX11q7lPWjOX6CB29bt2ZmMvmNApjIdoYw9dKslkr3i63x1AxogI3mwO5zUejXEEuf
HHtZG20uEW8rbXqd5cvk+Jaz0V7D/svBLAmTStsq1zJ6qirzlr/CqracWaOqL2ZTPmX01EggL3Ut
lxoGido47wbzxe6clch6f+7JEp8/oLIWXeXC8rQHyQQzQ8sgNNSVLqtIlU8c96K6eJzjeqXdpfcw
Bm+jOj/nMdMxm2c6kPtQthuybfwIOxl9epurHn8BDjketbWuYK8KTTl+4kN2MtPnaTh7uj9p6HR0
gq4IXQnzbuE1L0bKFsrO3wYGc07sLVVDHlwyUjvZ3nJL21Ol7+AxmVDZpFd3g6/nJ9dJd5HqBGWW
wB0ccCP03OhZUvNbnItm+CJoCfpRrLOm47mFZEsh6PWeCu6UzLmVR4vWO1V2UypX5ej5dJV+effd
YxNX1SnNIMwpEtlOH9ZleUmzR7euVq3HqG5ogyhE14+D2BiGFDvuY1zejZTMdawWe42xt+aRxGC/
mmNMARlvBgeBi5YdLPs6d3TAFeNLmj/U2kEcgYa6j7YXrlL3LW9e+tR+msT41RcY+Z5KzVwaPXi/
vUdLvmLACm22q7v9XDiMqctlrj85Sb3Kuidv39XxGfelQG8uuoqg0d7LBoW3yno7vFX6OdFAo3OD
RM5SW1gy5q6koGMYLH8zpz23WYlrRLxOpXwJ+det1r4Ooggc9mBq323RAfoyhmhqvts2XQm33Qt6
n1mkICV+jKDXKdN9bLJOvh//55TnSWOBWvZy6U2HToZby+qwx40JaGKWDQrFoJvh5pbvYZ4CaQia
EbkzmeZH2hsPwo384iTA5iDqD+q8TuR59B4T8xZjukb1J795EivxOUueHWH6wg3m5gUDBmwJJiL8
uktR4eCKIe9D3eHNhDFa0D5p5jaTRz3cZMo6xWrEQxRbICxk/mF/NPn8lRVaMCpUdrEZtGSzaBgl
LiSy/thO/KlnFl4Wa6UGTp5+Cs3c2Umz0SosR7CYTu/Wx9RObO4Y6TrXwb10DDgK+zYX/R7d0Dpq
goHzvZvTY3nnCOrpIQEgaNr0w5uwOmqqoGMnYxa6j2B3JRVsWbTTrNvYmeQknGJ4PpSrlE18Ayif
UWywN9wh7141d0NJVJiYSfHd3EoujAhphElWmMlSlwd8Kch+aqD9xnaDZ+PWCN+U+ddG4ZKTemjQ
OLd6jLdWtppbx68alqIax0CBOZB9SBC7YGq4GrDeLMaeod4FBvojcm6KVz6Y+tXsDuZA1OZddVcx
+bSRq9svmExREaDXngPb0B+cXvGzaVpbzqeubXqm9V2p+W34o06vVPOrInVeDAIVIu1dreDR+w99
kEfOApNlcj3TuWWnLj2XNAI6Z5TDhTeHOBKWOI60QEI4Ker18F5nH3aC+0PerzWMIdEW+lHerZ1P
TKRpglHhRG8Sz8/SvfMYOt/KNcFvUXOXLXjASs6obqsc5Tr3rr5P3p2wOicY/MEnpHieV8VnZb2V
AwhhEf8oDQ/LIrwgZVomw6el7LweMzr9OXbUY1eFsJuIKfSfwTvFs/ZC9Q1egouzknxjzrDCXn2T
sqRVUkaaI9vvmKe6iaYwppxQwBxZX2HRl8b2c+k8RcVvCQIqwnPBOAyq+Jwi6Z54SpqZXA0o/OOi
pTd/qGwsmNQeM9qtGOOlVuDEl2O4k8/L2fxy6/aElnZthzg/4+bimt7WwxBF7bF7f5rSewQXsxRq
u8F7sYtfq+QzwLwTcR4z4DYPwhIZJk9X8ugxamGhGS6EAd1BrQ2tsjJj5RESgxOAI5KvhXYOCNqy
e3wMaGoxeUbXsxnyE4kTOMPaKS66MRqEceuYwy7K5QZnzFtbLd18AM5WvvTOA2KHIFNnpplIRet8
N9cVvl1M+1i0doVYRXe3AidQyvxRivTHwUNjoLEvpiKw5p9cruPmLXVG+mp5Vlui0OofXbRk8mCf
ycqo+79cncdy5EqbZJ8IZoGA3qYWTGZSiw2MVSxCAwEZAJ5+Dvj3dM/0hpesW4JMEcI/9+P2eDWS
hqPUq+Mz5c7WEQQahemirOuLFYRvk3wwPHuXmBVozPZM1I2RDD/FWz8/LxcGRvIf8Dx2MpsOngx6
Xl8Dopfi4sOt/odj1KGQ6oVOrl1aL+VLPVJeaKujE4CYwFrbJ/uma3EindrROmjVvmQQuDzMBykB
y0xQjWf88wxAJH7wVCmGTCJd+6Z9TUJxrfSh4rhBhL3j6ECsta33HVAcMRV3CO9n0zEecaUe26Y6
ArYg4sTREU2gUua+6fei1feV1x91fLW+K0RfLfIvb0lij1e3uhcNJ3BpPllRf8YRcFf3zc9Y7vII
48Xs7pVPVL+lo8DRtL7E54r0AEPiKFaXeDhLlrOI9L4yPYT/hSmo3aPVQ+XOztVkr8zml/UFWwu4
oMdK4wQwwXpCPi3T2GJekkwIjk335I/9XyvsNqAYm6POeH7Sx7lhg8lLlLz6wWNbmywkef0ntFtm
m+ZZIxAyW3gMsj5ZT2UIXAPeJEaron/EL7JtZLEXHCUsqwMsBVMBkdqQJvhSfUrZtExjfsYYuqoy
3DqG+GIgsClCb8Pp86jwDjGdXOfhgwaB2Sfq1hGzXCgYgzCPC3rTyj58Te/gUpDgN9XA3w1mdqoO
ihwK2uc2Srhw59XWyfCQE8fw5HgzcG6Et9oAtMOBGYvS8JTFwUfjR5x7NfG2FzOnSa/En9XrbUIP
ac/phBd/ZYptwtWxts8Fc8XSsO9M2X2OtM6G7UvDYTNJrWO0qlkC+oNBEl+EpOB5M03/xvm7Nwgf
1dhFc7z2JWYfSedDNpT/7HjRvbsT/K9jy5HMiM8cS3TTvpbLOy/mUNf2x9n7gRh5KSuITdO8qXAe
lVm5cpt5Ra5+mwOfngf5islvY5FmHpcSiSLwbiYIuBKULoxCriZh1X12WXWIU3Pjdoxa071qNUXK
OVO9D5/UU9UgRkeRcRhKA1b7bkSzKDgJMCjRvDhKuDNGvZ/ah47sXTZhe+Vxt23mvlyu4ZkMWC1C
8txJVGwJcIKBrg/GMoSLjFcWzU2V3VxzmTvrXdbcO/Z8dnCd4bw484DcmwTMuwlkDRDWpL9G4aE1
h12ovbNcaIwyOpiQN9oWJAsSPXrIKiL0Z3dqZwOVKSRBr8o9KVlewyLaNH98XpAQc9bLqAilHVtQ
9V7C+dbymnfL5o6skOgH+NlbjX8r8PzHkrt5mKE0czMsQTpUDzQEMA8dgEFBnKYErczUU9pP67Yq
ERA+bPsjmTmIelxFxMbTvKQgxpbyzJDh1ePw2wzkWQAwetDs++FZdeUJpsNfafMurkZ1SGzSxZn1
AXbDXsFr3rdoMKTgts3Unawu2wNqvh8nTkVlgZo1H0QiyCDwhQa416ZyY5s88JJbOPpFLXeeApXQ
1PiL/WlljRacbMQcP95l3CLTXdn5nMQXekr4ndBEAmOB2GX0YuSwjrwZ94va3OoAtk1srcFGnNL5
O8PABieIAJr1HqbHgfnWZL/Zxj+FkDLiYAzKd9+c9lHKpLv+nqy9JbkdxNeO/TOc2o0KMNHJZ2M0
D5Oy0POTBxXZMJSAKKw72HVBBaYh6pfo0Erio+uKiwkZwY1TkLvFpsEbZ0dPlvM5l8eCavG6578A
AZv2jwqeZGocFOntsIyZ7N/P4jFSj3IkZYIoZG/TgHuHncIz5JRsYviy2od+9v95oAJLdgaOst3I
m6T8qmKLW77zFBeawDvE+zYl82NsNQypCb7NwFDdctK7aWj/JEJ/mIW5MrW5omGBAYx7IMu4MTkJ
eqTVjMsImoeU6KphMVNz9wD97TV2WfU9G7AvCHqdAF7QSzTbD/5pL/5okNYrQGM4JPpLw+LXTyB4
KVadQ5YFalSKiKNUSdfY/JhZzT0LquM8CQMHeWvK9Tx2eFSG8D2HFBfz1ixouoHA2hALA0576+f6
qa7iizNa63aS+AMEjNy1AIWgO7Bb4u+AXkvTwDznX+04U2Aa2h2ktUXvbthpSNaKdUXKZchkgdvd
sd8Qd2+u0yfnLBbg2qiV0O4oXnVgf0eZuOvi+GNoo+rNj8ZtNXuvZVAvnSsOubiY5FTRkcxL3Wkf
NrTtTCW4L4xU0aNjBJBGJAdf3sScEYjDGOpJaCajKqaRRJO4JSVsdc5nr20Bxq8YLiZPdjG3zSZ3
QYxkzIpRFRamX77zqvQWDBQEEeBgTM8yNysy6eWMejcyltpj1MhzVgNy45sxtIjcOt233xshh0Y/
gLyGNSkIMLGmJS+/wv5TZSI+pX0fkvUzWxht3g/bsHtwAPihgHLzIcbvwZSF3wfFbJ6baA807i3m
/Zu16IDOJLYSK0KQWjC52uMcZ1thzqcufDXuzBj5z/4O5H230EXi9yh/GKvxzMlnu9gvZKaObjjR
aICSzOy0WE7oeHj4C3FCkvZLrz77ZUAHi0dxSESVNRj4SkL8h3PZhm/dCFEnVkfBeVa5hJ15xaD8
MclnGg8VOJqewkGH5yLS+bMNjbGXWrwWCZfF4nWy2WyaNL2nsklt7JR5VQfDvGMJcyEnveVuW24Z
bAGlcYONNuiqDOObloq7YX8cxmVFqLpTAkONZLdF2iwtGWiOZCZj4p4AcXL4Hgy5Kqrdh7Tt12HG
eGe0ChfyLbdggDcsFg2zSlS6hcnV7CLrqcaSDFMPeyPa+IjzUeJKMm/Qg5uTWY9/UgSpg64a9DTo
V2sMa8azKXCYmxC6Exip0sx+EUnW1nGvrYl3QcXgHnG+QGRMGN0uzQ7d8BdWFGl6wbwft3OJEsT+
F6CvhQDqfMgwYoQViUxW4ng3T8EE3I+2j2ZYKG7JZqF4e6wLFul4+ma2nsNOFqEK4WCw5MYcfnLu
oU2Jo89+saCWQkKpGhtX32OL1hVEf2p8Dj7PVup8GZB2e8Y8eYU/Qmxg84HH4VTw7VHwZUCgVZGz
nsB2DBHQVMzsFIZgoR4PbQI3+LMoqZGq+mPo/B3wZBsOvpzgxUxx2MOGA3rVUrhSLdhIhc5+kKzw
qbtPya5CKhlr0pnzzrS4fCcASzQ6GXM+A8EcinDpfKU2s6fung22Uc+FevMRjQbRHhcf61ydqhB0
o/dQxeOKhgQ6vXKMxhxicbskAxfJcE2XkCX5cUR7l3iUED0ohnaFlW4y8anFhNL4ViHaWplAhMS+
Ej67omFi8z7Q7mWyObbAtrqZ6xJkG0hOIIWGFSQbCGVnqX64QhgcDpKJ1V1jOoDk5149tgvLy2A0
MNFfkHguPveTwoYzJdStar3On1CcJu7A3Z0AeN1Q1n510epFRgC4C/ejvdfc9D3nczAfldeuxtRZ
kap3GW1XM3xTiy6VgevnMTDCLYf4deCrfdFS88DuaCM9x9/Iouuiu8PvwILfkK87Q1GPU2iYzDQG
ogAZWHNcABWUrftlgGQw4FgaruqvqiB4wPSiYOQGI9hasLPGwNwLO0JS70YeGtnfhSinbg/5+D1A
wu2Td8VDMzr8Hp6VCvNztZRpJOCOUTvRMYlk9/7bjCjtmPeqTc/VAikfEmzbKIjqPW2PdZHRbnZK
CXogQinzHA3/ZHhTt5C57cBmp+VlFJwjGSFN49ogUuHQtEBFFHd0NT8aYMNdOkqM5uyFzxKziMd6
X2b45PJnkMGnjCt6rJ4mTffN37nGRi9vdfxdwwzH5ITPKNOXKYAbiLYaqRXMQ6ZJW58d1tIOXWli
5+CynQ4u5skSo/G/oG2WGfAx503ccDM3nG7nBj+Q09YAjfbZ6Kwd95+IuRhq+rv4KbjC1yUAknZl
2i9i3IdsZ33cnsJ0G4fnJH0poZ85XEPBYSfqByfoqvS5Nh0qG2NNjmC0W4CVIZ0tBUu3eaqQ3GIg
xg4OZds4jiwlvXgw6JEwcNOYV4srCzwVmG5V825G7lnnfyNOsz1gubB6Hcl0ujt/2gvQvMtLZ2bK
nnIFEiR2XQX8i7WD1Ncix50ClM0oMlf4+6ZyV8j3Jvtho4VVRDyS1RJQH9cTXg0pfKCao525VsXR
yp5n9187HKL808HwWX9XCeSiYI3/1C3sjRG+WAojiQMT4eANLdiKGQYjckGbjOrmV4/eBNDEbLmV
NPXwd9KKrh5pukdzcvKj5yfmpmJWW1PPt225Ce0cQJ1EY1JjQzaXgHFXPWQM+hBZ/lnC/qAvDAvz
BBwm753wKXCumkuSZyb2q0H5h9Jo7bKOaB+qp+/YKfzXduAmFUb1e9MzpkyqioFAL5BqmJpXPgqy
V1AQ4d8z2nZe+u5TlumC/ZXFRo9IU77xULtl9Gjnf4NwyBmgsVQZgMw2lgudIyuHn0JNbxDg6dFI
lmfwocpxFiXuUxs2/j4GI0ge+MNksPqnqKFDFdwUIJRkXCwVmlvPgm/EYDxjqaNdIda9xjVzpeX9
OvUvgre9zTdieVRGhQ9mwpsB+wTE9J5xBcKtZCLtE4kSf8aMXuLysczuIH1h92TA5P/QTu6J21Rl
9KHDKyjnUyN/QvKLTIn2s/7pvEOjn2vjzs+/bSN9SHh48UR7HOaBPGB1dQk+9dveQojDSqNdeu/7
buXajy1GkoiYUpzX+I0v5fgKs/8+CD4NcjvG8DtYXDZHK9foyJSmxfqusflp4uKUjdhP8HHrG2Sl
ciO5yHaJ+MgbeT8XzM87wtDZTGWh49QKa2zFMt/ifwPasIBC8wXjgNy6t50+uxtoXAvj+VYn7TGm
aJgDEYjxdMFBRBVgCGL5as/O/9bRQ7KgI5wFIuHPPDlR6x7g6gd7TsoRuaW7BPJEsiAo8BGx+Zma
iRV4ihxOhViAFdWCrpAKiEUAzQL/N/eVBXAxLqgLvUAvcugXIWNOYIX1Pe8FairQGonnL1xKoBk5
9Ax/wWjIBagxLGgNelDu/AW2MS/YjdC+Z4D1SAGdRy4OMIe1OLZmsNSci8B2GPA7mgXkUSxIj2SB
ewCeXVAfWsdyvdiO23FSlxzu0Yg9+hDXEEIWVAgHYnPPmQ56ORgRkkiwI55jvMJ+dm0i6ikdbmXb
1OiYMBWf5gIkadM/kwOgJIBUYizIEuAJjLOhmCDhLH4cbJm8bRmo8A3xaBDyMV8BYWleQzd+OBD7
gT8i+Ce7JmR/bxrMM+4CUUmgqRSMPVcEztnurMnhxGjuwwW+0i4YFnqz1IJlSRZAS7CgWuYF2hKl
ESLH4CI5IScvyS+jU8vthJNiJMYW8pPVbulnxoER508EMQ74JThHYPycF2xMtQBkGrP6KLv0SDLw
FNnsfFE83EDRWXeem/NAqq0RpcGhLwt89Bk9higbpYdHmroQxvXuYCbYHca64uQWJuffr+1a2MgR
2dNEGQPeUD5kudFyW18+/f3F3w+5402nVGqKd34//f3FrjYWsutwDeogOHH50A6wJD6dsNtQH2cS
YXQrWCZc2DnJVMw0qUEXJ6gK4jR64fyfD7+/9j9f/v7f//Vrv/+36/T/+8dUOccnnzo2i5fg2uXh
P01DiJnFbNN0YxjoGp7V3QKIfvuB4gRmkSNARVDW6X99KgoPb3cgmu4IvBC2faSoO+mr83/+h8ny
SlhZ+vlE5ZAmG+eIfjr958OwVJLqAW+wJKYDft07/X6m/vuz/3yZOOpo4cgzoNmd4+z/frAsKKzS
jwD3G3Z2drBcIcw6ZyZq8x5rdFhO3VkaBvHC5YOTMuuzlg//69fC2siPRjGgpaceW23n0Z3AZ9zj
kaGyCU0CPQP2gbuautKSVKc41b5J+w9N6xJY9LjrqCHxc7yPYbmrpEoPCKC3uHfssz9mCTWHVuIw
e9X22Uit/+/reIzmc/z2P7/h90/9/ta+5F0Smm65nWGX3qHh/teHflbN+V/vMWgKRXr+/aADi5vQ
/3xt8RgwH+0RDmzyC/sxFF+dbOTZcUpiNb5XY2jNnad58N9U1+Fn4F4i7QejLMz7MEb/MNLmfqCi
bDbT9sG2ugSYbPUpyQXhEsOhjrHF3+uOC4gDYucSUXZ56WVwmjsThzIZna0ecWTZNNHduan8wqDj
7FpbtKBZOoRWFMzz7wcCnjCpBgPrQ69qyH2Fz6dAbWVfApg11qHXWOdobv9kWdThjsYsg1eiDStj
q6LoJQrtmiFcNpw9BlwIVpzjS19fwqYxtjEK4ypNyPgJKg2aHmNMbYjHeXDFofDmY0Gp+7Ftx+ro
epzRAoymyp1IImfIcVR67arS2jsu9Xe5qJvtGOUeo+P+moZ2dUz0sxv7xmuE35v2VgAtswNjW3Jj
w2seHr0gwehL7+LAfHlrwXA2DXpjLRzWdplwN7O4W3WGvEYZ6T4hBMyAGCS95Na7okerOvoT0H5K
eJhlgIELkM3aucvvaH7kNFa0t+oye7Ry9QNVFImDSp+YeBr9HJmsbtorzO3ff9ppQ8IPoXDOpSKL
oJP5uZyIDU4UQCB6DM8uHLcca8rvb5xqZHSTy+axlLhdrKpz906O1joEKDoToSSf+8x2qBOwlpoW
hpEOwH3S0HOn0JoeNMYtTvPFRyNS6tj6ogZjxBE0tQz3ULiluJUGh1Ovnos9+Z/5FnhdRMp2QKLv
5g8RzPrBJQnp4WnLZAsGBm8apWk/VQ4BoQS+fKuUuAyzst54LiTYL+Wt45nRpG2qiGYMzBPSBUs4
5NlzVo2AfZCKkT+jn1JMzlliFQ6LI+IQ+n9WtZfUmgwM2OOrQxn0rs2H6TMhH+OpsrlFXfY4+YX/
aKIQqcTwmCX03mMnrWEvEY4UD3Y8SvfBDmr3wcN5y93QglX3379Wp4sqLR2cVEDTr30LBCcS3W0A
qLkm917tU6SR2++HtohrLAjZo7TETObMi6/uLO9CuaRGK26sbcnD1JqR2FNx1dyNCeAZs2uQtReE
bWEa0RmJvNiD2B8ZxqPYeGyEXXyXL21JnLCFBbbRtRlMQzbiloqkJqdoT5WBuuCcUZeanqZLpVRA
R1+DqsJBe9d2o1wBr67u684vSUA5zd5dJLW2qatLGNa4eT1qC2aH+EqEWL755TRz4E+OVppfuuXV
SMkr89QB84fZ+3gVO6ujSbmP/lgZulkU9OaZ2CRBVKhTpVcuZEmzvTMIho92L+5oxeKD7AVjwh5p
xr+4bCnnHAzrLTaZmoaY/Q4tFvWAQOFDlsdirRqTXO7yd0E58jeObd+6ekAyWjCV0ui8W+mQTjLE
Rve2OHaTN7573J2YpHq8XV6c1seU2oZEeDgAumnv3Tx6gx8zL3zLMaIzmWLcw78hfJDtjhEb56RO
iQr1vkRJnaNL2oM1lw5j3jq9H/tYnIf2saWwrcAn5d9HJF9p5vPaczZOkKLdKqQPWwz3eVUP96MZ
PbgReW6eantTTHF4b2W1v5WcCDe+OZiQfwW1DyC8iCi6D5EVvKpuqQgpudbJwZUvrdbD1vaPYmBt
xouuYcg1j1ZP0BQ+y6UKOnkYtW5WU53m+Ium5wEr/l1OZdw27amLmov5S/nqWQPqJJ0n6rORFOlz
0BCwQTLhaYcsX2XFNuQUcZQiGzamhROlNoqLYoB6KxmhetGzHyTwFDHQEkktHBo3cc/9LlLhwrMv
VIqVIZaPbt1CIPE1V2Bsf5RDZWQNvWbS57rg2e5HT58dO8mOufC2kKSTlQOMcm9PVWzCcOTF5cfZ
jBzMDGyIOvuUYUgw0+Q/ry+PFI8hdX9CecSBqcf40hl3rbPwcPMEH+AY1upDz6m4Wg62zXJ4ojQN
eatj6E/R27WOJ+Py+4IKMuQwUaUjwMcoOXA8h2IYZGe2r3ZbK899T/DSL8YpdWhZuK4NiKo9ZTM4
h7WZX7M4BoH9FFWmcY1YrHZmQg2RqWq+XH4N1j62TUn0IQiRi02X7XOwLO++Wz7EDtWUcTKL/7yj
p8G++DRkHLseE/1Y3f++4WbNGDMt+Gv9oSMIYrR3yuBgFw1BjIUgQOqxY9leTV0At+LFCZUzIQ8k
htcwzeSVC4y8AijgNFDSDBDX7t7N7eS+C7sEf2mS/ueztnNQcnvMkMj+kMlDpqUOHzaBkb1ZU0tT
hSetjU/35TEDFRDFDYAtYGi7YiCkPo7D+9hHIIoTzGw+KlpmgQQhPZMsE5bsfuwgk0XK38M7zxBc
nfHWTf5PG3vpHkRVeAZlMYg03E1q+hfEZrQxQeuGofDWrpUUm2TOEX68zN4Cid/VeJEPjMBuFmNO
XISCdHtY4KKO6CrpNRH7sSIs5Qf+mXIeJEq3f0/VbqB+4kfIGoePSqyXofDZUFB0J3JwTgfamLw2
dZ8OZuU2cwhrsfUHLYaEEHvu3oP0NhX6OkpQbGV7xLzLQWdybkSiHut+PrRxuNYLklgKbn2qCx7n
hH5VmA7jXmOVPiXhp+0UwZNjuliRmhzYbL0NEnyaPezszYK5Prlhv44nMmilnQhWlfk6N81uyKwM
sYy+q3yAUVSpA2UV3Pzwbmn7UDpUc5Zwm3cFI6zCWnIBo/FWjN2F+2d/EYuZpPYJ6lBgsHJ1eKVS
Z0n9YBYZ7qbRl5uEEmEYF/7VVtzJhZ90Jz1MBOjoVszY4WpxLMaMdbi5IQYDNunIoQMXcPH5rZWX
X3tQ7tz0/4Kfic7gS8EkA6aHgfEK9AIRDkAwN2PXLwXe4DZdZ030JVMamsoaH4FbhudgkPJg+Mu2
M/+hrecoBIok5M36rrf0mxnhPlPmfDFr/el73LY6SjTb0Ma/7vf4boUCDd7Z9bEWjAZtLLfZSPgt
dZzHMqGrpJjhcReedxG8a0DTu/I0VZRWM1FCbMjugsB/MmS0Ccb5n0yQ3tEaMHtRsblOjSrZGfnb
5EIqwazQUFfU2udoss6C8EHLGvlgVfq+tdv2LrLN+6gMGii7dJ86BT/6pB4Cf/ZWrHcOSFDkvLms
UOFxjp1yjKbs1nTQMQtbhQlwADeRuxYqADpjTOND0+8YcyxuWhfmnBN8xBJsC1Vm8Kvj+j5EQceY
Ibel2SO4hAYmS/jN1Kh8iDbZS797ymN5VU1D/VvRngxCfySxqeIRgcO3q9Mrx7XmQLrcOAItPpWm
gHwCXf+knfl5zHX55JFlvOPU9tpb8cPv8e/30BeaXXYyfPkHGCb2E+1ygK3KPQOIEZeQte+XoIHw
QspIzCnBLYAnndoRHKkV256fMsAqwBFiG2RM1a1TMW2lO/Qwacd2Ped/RFe/ujHggdADOc4FdTvS
g5C2w80PrG0iVXXo83Hi+QkI1XALHQQtIFgnvmA9w1cR4x8sAuT+aWNZDypsNjquF7GadJoCMKT5
vvHV9pzgidhAFrMO7QQgs+lAGhWPPODUmExMq+xA+9uWJ7axU3zhxAj3duv98SrbOYvxe/YdLFjT
qbMkRNPE+zBFJDdZpZyL6B3i6NO5T/UHNT7RRtQpBrNJ7qex4vGWNsFY3fwzYDFsptRIwO9heowf
Zgc/V4ITlbxIPWxyRCswPMPT6GXz3uiRluEIExSWq9ws3uNJ/pi2R18f9U6bQiJuFQLjfYolPCxx
5s/M5nrcxT4rLiU/Jj5yXn5nKCAWI+bOSt9aLhHbLq3p3ER5/w6mW9nmfyuZH3qPPFdp8qQahZOu
6cRqtk3KoCsvaDPBQr4TshGb2VcWXYTjawyPyB3pIAL8+ym9Kd/Z6UfAUHWve1ob7b6+BIWJMacD
klv2XP5b41lleim4z997p3+NKWePJ9Ra25FP7Qz33qXBrmevzrt30ch/Ji0Fd/QgshSxDQKM5Iki
4bZyVL53aqs/T4ATehM0iB1uKQZutl3t7JwhTWh7G3aw1B/mvvyIHYbog4OhUEcMrn00eXKULIDQ
N6jFoVq8Sx9BgIZN9RN5Rrgv03rpTwQzEET/rKx4TyZAFH5MOAoV/xD3VFSqACrP5Ec/tpZUvGfE
4G2Dgg8X6rDQ45fpGS+lLjGDl8xrKKE+uTKmFAGIU6DteygLHAuq6ttu322XBpXJqf/UAYf3cOn2
Mczmcwo56pjtUjtb4QrDV6QsTsTDIHBnIIKFebt2pX/XMSKuprjcYvEmiwwxdDSH+7IAuVSvqmfD
XWpnBPMX0KdceIjqQMwl+PsIYiPcPDhl+gWwl6RvlKPws8CHrn6P4iV02Hv/Ijod9xG1xWZK+kxw
i4QHYj6adE9G7nPnuXtA4q9TxlCpbgsLZYEhIa31q9o+2h61w507wGdP4xcj8xhbdiknmOrL6WOc
+XA0oQo71yVaZNLp4dgjPXdh85BKB6kurfdJQn2K8FFZgwUd0ZYTExRT7BpFkF73y/eV2EdPEbfx
c9wHY2y92jPCmOuMm8z922SFdwqWse+smMty3feBGeSi2dpt/ZpyGt1Cw6DBIDqH47hpMiCaCStD
YuEkBDiTWIrbHQNgR1n5jjMVc2YXOdebiOFJMvq0CpIk0/UG8+hTOnrnCOMgfUtQEcIO7W0I7lCd
CfZOYgfh/kXVhOSbOGe/0fyDvjvDe5holg+4t+RhQ/0gbk751ZlDQajR+8wsTD20qDhj7aHTImYo
vrUiTN7HoXueFmg1stDBj0VNJyFlDCxb7lK/SyIfeE2yssvilrnepcISW3LpF+mt9yH++BXPNTVB
6PEq+s4b3iS9p4huCJqgobGWbn6CBIqhPfQOofkIl4Y69pAdjQZs2NRbU5VPusGxQVN2b3riYMbf
ID//FqhOK5umEKhFzbossZyzzOFhNeuvoMVyZqr8YS6oMhdin5Zl8pzgGdVcwngk63VS6nxthQW7
C7sSqJ7htQOTd4xRl3gbM5wVS/chbLF4O03gTsCnnNG+rHVWp/Ts5i922Rwwqn4K8ag79aTKEkyC
1dhrv6f/WrrLA4MzsZmm01Cx/oQhhXt1POz6sKqYEjQPdhp/+FkgVg6b1Kpty3PeaFoOkq+pzNyt
ZQFncabxQSQkFmQ44G4GtMZ5lPazND9wqkIHZv9uWlHvupEHqaZsSIzdVgg4S0ZAus/LnsrEJrZU
dHvRQxO2qUA+FoFNFNB9VAr3iJ+2/5JwWvVLmpDIGB5FhVZIKxgFwaaLTe5B8xaAu0w2I6v/5unk
7hq7hw4RPjFlIRs2XjJ08Q39pu6h1vUFyQmyPc2mzfL4DR6MG+pHyQkF6UkExFlN9zn2aUTvDHwO
Y/9TF024cc0BZkr5N1tSf9bSjDYSIF4Jy36TksLAkh5MiA7ym3KaG9a5DmERtt0UR/eZhbBXzenV
UjTVxLQjGJH7xjdJp1OfvucT3UlkaeD82fMFsB96mW+iGvIG2M/K3ND0uM5I/Z69gDkobC7dJLg/
U9jJ2nE33KLXajnhAfGpcbDAnkrMyVz3YCMmF7KXZXN2qDx8OFUl0EawJCiDqhZb4/XMyJ5CEXkb
AkrgGB3wQm5q78imfsyV1ZyNjNkV3IO5zO8ULyffcvUhG/u7gEVKYoizS+/dDPszS/O5j4KfyWUg
BxIRlxv0qEnaTyhtgA5ji507+5xnyrSiorvPG+8t8yrQLeWeVtTIUBfeq5/1L6IHbbIkZUOgiZYf
R4kzvS2XPO3vpkjfqPCptzHnPSabDsdFwjz85GSPPYYoDg4q0jI9yJ8aGlhLTczsadBAit0VgMIn
MTjkkcEsr4bl/tWt+homf+UzIaXgDQN1ZV+9NNKnojhWjk8IpnmbGK/yBLpfqcdTLme73Yw9faEG
5+u1wY7BmSC37jU0mVnTqoE0wSWQHmx+cgQRdyTpZFNk2KoXPD7Fpmw5/sdmLVbB7Hc0ivdrDmaf
eM+AdkSUR8zIRme/G2kMFjCd+O7pALkVFs0XmhSb9hVMQ+k9YhjGSILTgsaA6S0g6uyw0OfdVUvr
1Y34+U2OxqHBYG7uAQ5mvMO5p0y4mA3sVlgwGKc9Tq1FasIwQLMo8U3n/NywAud9uUlpfO4pt1xt
5tyuzxyS3pqRYTw8mG3lqZeSu6JKY3XI8jpY6QX9micIuRahMyrKZkP+mQmM0cLYMnnOSNTEHP5n
O2KhXk69j4XRsBZ4dAMbssaMXVKjno51vnb9NN8CYolx3WXcjoAh0htSrcCGHWYdPNLAhX/a8ADB
t07MP4aiW3UtDLMap2iLMa5Btc7QTpeyWVz/Q3CorRBgi8GVrk8lKBD/rTAftBdyRgRBshJBhne3
efMXio8cwte27T/7GouB26G+5tUus7qDmVtPlFjMD32ekXcy+dNTV2COt8f92Hb92lmllAjfNwmN
j+GIy7ibqF4anauKzHA9aoGZpMn/mtpiNaXkSPv5G3sGL+QoMDFmjrwYG/eMRFlv7cC9yrq/WO2r
k1kmZL1hE9AIDTqi2EVD8knUi2O/WT2GCA7bkEavfnH7VsnY7KCdPnUVmKQgt7B6hqjiUyvuWgCK
ISaYfRBRJOQW5mc6M5K3PHksBhbzXplH3oQsK3Qsh7H7rWDAswtEQBN9Fmsa7/ZRArJSoVjlPuHl
0G1ImIUGj7AzkHBwGsVBjb3an/NH5nbEgAKiUUZePVMGw43AQo+cFbQrK/pbIAtypoR0wvzjuR7l
tbKQqwVBZXvOzN2Mjo7Kp6iSQCMWaTeRaBqaPSvsLjCCgB6DCSolIX7DZj4djjq7tGVxaQMmn25b
qGs6crZyWkzYfkJvX4pClUfs7HHTEy4AGkV9m7GarHhnZaU4AOsmRM1Edbb7r7TKgFU91KTj1pxd
CFlbJBgjmZ6LZNxx98s2OvoqBR0zJvT1SiK/VjMYu0qDdghCuck9BpJlhjpjFow/xgJGRThTdB29
5rgVsmW6Hpb9Q8Em/X+oO5Mdy5Usu/6KkGMxQSNpJG2QE7/9vd634T4hvAln39PYfb2WPQ0kTQSU
ZgKqClX1MjPCm0uanbP22nGxbSjyrPGNsWC/lBHdDf0IgyqS4rkKubUBpIIpEetG1Bis4yWhdPEq
CvAw2n51P+TWj13SAMPwlzKbsHlYrfp6mMSHZoy2qaN0ucqUuP/n/8IUWG+rAh9pzE6BYlJ48z6d
imPMIzNy7eEqDAC3+oWwY1zEPNJ9vtHRtHd8zDxNwUrctbPfoZ9Q0OK16yHq2zT5RT0J6uaEqzE/
HuFtxhftULVMGeHRVwA/mSTe5jQwTUnq6b3tQ87aFQX14EyxDa+2ZNl+JY65cQKsgKMIT0j5m21q
85PTMRmpiq64ehxuRTqeYSJPo5XP9+ky/7bcTDkXuBuk3rwze7IDUQSd3VCzteRExuQwqa2LnRYo
EiQo5cVkfj1wtzRobYxnp+a45xbDR6qHeW9hB+i8WWyGfPylpeltjLxy51q7gRsCH1NM05o4XONw
rp88RJUeLR5jBsyjohtWRawfwtQw2iQgeCyOw1/bjl9LjE/X/Vp9FE2+cG4aHsLZzy9+V11TMAdq
h3Ewzbvyhi3ZW2vTv4P+HoOQRT0ao1TOLxA6nbsePJ/vRlZabxw1l+sqzFlq0JTmhYnFNoWPXO0u
l2Lys3sOlXPBdHiZI8FprJoPzUjdK6Vn1oDxwVptm3KMIdnyH+YC95EOlcdBJMeacVCPI4bPPkqm
NZ0PWcp/sHTXbeYG5G4rvR1TMMum9PINYnQQuIH6ImYs/IqU59EOGM0k2Lw1ng7qNCHWECR0Gulg
RBqrDCY62/iGkI1yezgT+7vhc5nYVsJjl6/DrrqnaKCKzapqrkgAfkmzJvc2DdzdSkQ8BnTiLZ/y
VCU6UE5dyGtu3q9WPNF0hmdonX8XNp5X9CmE1AQ4ienJvi8yGd/A2SLJyd4mlbr7PKU4xPbIj7cx
tiDyHW1PGUnnccZusQWyXIMcG9ODJu7Rk4zZph4MukqS+boR/PLzzx6TCfIIF0eO65a/+gQ2WXGs
coE+usY8MKB18oZyJNM1K9v4nithevT89tmn04qdWHLwZh7NNFneFmV8T4kiP2bWfWg8uKq2aLZ0
TGd2RuSraz+a7MNuB4nHc96qVYXgBc7XUssvuo/ItVQYXabEGBNlvnM98THL/LGvJPnOSr90Pony
tcIS2yCxgB/iyc1EJC/A55T6DEP6nFbn1s/zb/j7VyuiurTOPhbuFpvZCe+mqMYoMpMMXaqKj5wN
vdC303lxcCeKESCr0s+FbjZZPbAoBFbfL/2qX2avR+dcL5Q/xDcg+wD9uh52ebX6m6EC72XyfJWL
iDcJusG9E+Eu4fd+k8X+RgLNTwEz9jQmVt/XGcpBLlcjoYVdsVIzmOnxULAa3Lh9VnIF7gycZP4V
IRnLPH4Uo82rFRI0MCPbsLuwrpqvCA7yVM/BJp0B29MgfpsuhXMtoo8yTa7XlowBAs5v4gqApfhb
bf3ODoKqHDJOra3Fbsr9r6WYnwB6yEa2+7YHaXWWp4I9/jawHpR17l1GpAV1qZuqqGCu66be+KYk
oytw5fXjeCqjSF5izulVlHrnhAcKZNZAagAUey25L4uu2iwx3gfZ44ZkM0Ov13tpMzQdl8HiETSe
1ynksG/Jaecc0onmlYjW5WMLkG9nVXZQVK8yL24wQeCxHeT4EzRoNXxCffbUlwcs4NHViEFjLvGw
lRWwfUukCJycL4lJPvx7m9a/AT3MOLyj9RBM+WsLhDyVHS/qCnESPM4uHRPQaqRCU6gY9A73eU1k
cJVsBn1K9BAp+ld+Q7KRNkbgNnGcRIjDDSSOH5hj8yPJaQwFLOCCAX34mRIX4Q56XySUlS2dd0dx
1NvYAXO2rcO3IlBUkvRJzAR53XW9oIIeXBPEldDBAlnJuUvUnCDzTcpc+sqPJEe9hiDhKJkPRaSF
kwRqzImBZKzQxOIT8VMU9UuLS6xyrOyiHdQCJH34KZQ9hMh88aEZrzxvfi+qnByMl//xvbY7eX38
aackKy1uwpqiLxsXTjc049GR9m20BMe6656Fw0ia1SEChfhGc90lZFT9NF1MHUMQvrul+qRjB7Vt
c2eH2bNOoKBzq6XHJKUjDOlA76LemrB1sFZiKy95rfL556NBA40gXMnCc9qPfkd6KMxJxTQZAAPT
IBscpsktgrsIe8MAJSIq5JM3kF8eTSPbwBWb/ssdQbWR513n4k2Y71a/lsb//WDlJLFySGHhUYg0
UGC0yqDYJBTkRH+L3Ic2CgQBAqaUSAJJ/3Z2gMJxJLGSwGTFY30ZFvc39cfvYQQ4TBoa0IK62bNR
hIpWhx7jpm95H2wAP2ObUoqWoSiMGm8KsNiYeAxVm1jX2y8r1WfLrdUJnufOjzvKSweObZU7Plgj
Mb7BYkwb/wUCuWSU5JFMSL+IML2uTmqRQ7LA2YN3aDJumkt7KnlyMFv1QHPZslDJVm3GucCMNb6q
93Hy/vq+w3tpDDldMRApZv8z4gi/GeF78hUVL+kKF34xOuQ2jUpNxWpoApsm9jXvvZ4PbtPRhUrj
8tWQzP88t17K0hjYTwUfAvpEUV268Q1Mz54fhDwAHxC5sxceYCQe6OpiitzrmR1j6T5lEYukktF+
EDJYFzIkS9p9zAV5+UnaYisws/h8Cb2oyT5myNyUh+ZM/lZqcSnwERvZ60vB9fGwLtGzpq7kMujj
jO/w3DvNHhVUcpLD/B13fsZSTQUMXqqNCpLxCaoeSmzKrwuezIvKukM7ibtcKyJ4DXRmB5u78fPp
bKEuG4Yn3Q0UwZJ59DypWJNssIBfZQBEkCz3zJJOlEIg0msxf2ubcrK5wlmXFtOL6sgODtb0WjD9
wcem7jzffsg9vDtdFH7xVGYW7K6AMQsvr97SAEvxTLdSsx16fm3WCMtAwxiJoyMBujsEqcuni1d/
m+mWJ0GP155GpmjD3n44cuxgLuB4ydZV1VfV8B+QFK8t+1IWmiBaadrRYjWgzInaI/ZEevG8/JyO
hDxzZmFu2gJOjO3fgSHxNIm/k4VXreIpypfA3rrnfdIvEDdOx+/4vGKbIGLir1zKZOrvWoqp3I6o
5MQW3Qz3RIuMb2ZiVc/LPizQZPYjRwrc6ju2dNdNyBNW+zcWXyO97IrIXDwfKEurd1NJrbjDSSsd
AeerdEC/N9kfpT8j60eB4QGNVUx2JuYpCOBaqhbpte9WdDo1F4xdlVmv08JDa/XxYBC/wfzAzC0E
tagHFF/TWr6t6yHL67/DFJydmD+tkO5hQWXFH8T4NfZY/AlWWdbKpmyITpWlLiIl/FUAZ6vY9k92
vDxUM74RAbRzFSAure3qjbOHvZtDEkgQHSWo/TCuCbv5kJWiZPvevwxp+9SBEyGvQOQ0LEzItPvE
/eqgXYEEvi2NP6K6cN1gqOLSUsbth7EGSagZ6ArHynW0rs88afqrfKE7IOOJ3qe+zZLHXIxzkgiO
X+wXi6eA7ORp5BC+8aIQfy0enCvPqR+K6RIsaLX99M6mix5xxJ86eZ8th95oKDnH5pZcVZpPn+fe
pExNOWCh8KdQhwCTv7FcVjBzyvadPf1esevhc5OHO/PL0ZCVYZNVQlLM801Sv9u8ITceGyfe++0f
h+lO45MTrLPllbpR+lg1T5bJo3KdqV+CSj+bf/hbXBdpcGdCwNPcXyPhfmmHGLdTt8tTNR7XyiIJ
yky78BA2r/H0HnSKvkj/uFQBuSyGtU0U1Ght7ftO3Y2JQhqU9q9JiFdUPdEm+5Vj1983f9aM0wq9
tM1V0Pi3TpH84dDZbGqnEzvt/eEJKmAip/t1sO4t1KHALoyd21s+hJdglkcQdg0I6BOyUWzmpyr7
aQRpZziL2IwRrHbeJ4Kr9uqCHAnFHMlxsKcGiPyE7X6yMttaScpGNK2OrnGz5l8zM9dDX9WcsyYS
cGPCxLRSZsQ0HVPdusi1DlyasGQ5fnhoJe1v9YCieKVo0pQOOXxgX0XRKNIzTILivk5OVvNSFDNq
cqy9DkcmDlFYRlyWMmxxDnaH4zlbeZLYgccMUAwXwX5xGclOuVNcbJZ2vlZx8RiX8rdcLw2ZFMUv
ecpkctMlKkQGhFndn5jQJox3OGGT7Wv9/liYTmgx6AvRUnNRR7jIFP8Sht6bvfIRz6t23GX+t+Wh
8lOyvZ2EIKER6+fEZV7QjNUrADzRpohnzMq09Yq2863tMzMJGEeyAJjYQQVsaSbc1PjRPr2c/RL8
wVcYc2yS4fxMF7uzTaYxw13ARF4Kpvocs/KtDvDa8sPu2nuWEoAEofdT+oIKdRXumfGQsehIPPdI
F5LV266t/PRjsolEcB0CrFyWWELRfE0QnChUWiFHmtsc5X9IPWiy8v+3eGRfTUfLWv4mbveWJfLA
xeZxpjmkcSKysd49n+wRtooJaRIib0skY3Dig2Gktyx0KIV1+eQJ5xhLPkgBw5IKqXmclrTuVRG9
iesa4j51t3M53ru5095bmpyjl3Snkh2nX/b6UMTjrWiHdNfWXISnKTqFsvmeWRFYCyurLAmAgjWh
x2K8qwlmcXmf0QfQJ835ha9U5OJke8x7MNOcOD1uHcXEOeidb2g6yl47ngdUGOz6lW06MkVrW1fZ
dzJbD1VdPGXe+LZGYAPMhL9r5dS7gYNZM8gj3MV31qn8BMq+K8jaOW43bAkT9Ufl+ztnRuLVJJ+0
AgX4ZqpriUaVDB3Nc31Hcl0Qc8Sav1yVA+mVvkU0rUD5WWTdxPZqnbVnvQDlfCXYKnfxNP5Z0pkd
QPJiI77d6JJ0hnhaFwYFEshjzUsU0AMjgYlx2zoHjPiKAtkf+Gze5G9RzhG9A66lfUm8O93CRKj6
4P0eBD/V3L24HUd1K6KyJOvvG0ufh5wLSD1XH1mIb7EU7+Gc5XwkWfDnXeLuqKF8HN232i6Oa5tS
nopkTUc7QQR6kxPoGnrU+db0ObriveqGOy/3XnvBQXJM3TOoNabQekst5hX39k8i00+ig/bpRweN
qMx2bg0zK9glBL7mIinsW9YE49Zh5rJL+cba2qsBK6q7jleuNVevyyCbczDxvzAbOgt/uktb+G8d
48VfZXSfSeLjMUIlonwYMsWcP2k7ZJfKaHMeXiLF6JRCVHGlivxPW9NdkTUtB7G9IveXkP9u9rrD
jUO8hWTZYpwSmIHHIr32Uwh2MkA8ILsZKwQekr28C6uRTbsJZTitg2zSq/8oj8HHsrzFEhWnUycX
hDAVfx6Va46+9wMajjRLBEnMeptFiGJCQR/uuMTEcrV5gzL8mhKS7b2zU4v/SmsK3tyUoVH5B+Sx
3Y82fxJTEeh1yFE+P57PP6ZA/Lda8ltVmqLkcrkdQcC2aZcxxBVfAI3lxVEEXTrG7vx64upw5T6h
LfEQVf4dtdqvwRMzQXVEa4oBOQNepDoqrKe7Zh7u18Jv9iFHcpf3HcfLlei/JU9uyVq3ze6mzhxu
lvh5pPJ9GEf3VuJp8h1C2LTgAl7RrszX0J1Em/2KOqfy8rXIm48gGehF7fR9HfFXKinEVsF74/K4
aUE1t0UymMFxww/YVcfIEb/RxArIabutmDJmWyUWpBhWHLBu72v5hID+tdF4mNBEbyufy1XVWrsx
1R9+Tq33PM3Xw1BU+0oPznYd5msn2IkMBUYYynCrhPunoTlSc1TbAhm+ZDZTWof6p63VALvqccEA
N0FvgX8Suwkq0tXlT8aWfpuGgbP3IJhyg+KJcvmhCoWDxzA/63Tle2fKwUE4L4UjVyN0JbFs1GAB
SrHFbsQVtnlfvKQhHByjbXvrBkyfnYWFJdoE0x1knQY86GAIO4J1XzFVUmkUvEsPm+IYMksYw1eb
Uf2h8Vk91tizzuSeq9pvNhANHV6U/rWpVQnRijIi1uk2MHaHAsKZVCx08qIwtFrti2yxlhDl1NSE
ljqLzmXCe9vOLN5Kvgyobw4YkUKtRimb36HXx8x1vuKJLmvp4h1sCd0i4gjQnjM3mB/SdDpO2cAA
zFi8ltRrSYg3H20T8AOpWkoxcvk3nvyPNaQrp/ZT1ntcnxNR8oqQ+fVNzUJ+Uwy8BGpXfi/qPUN7
4RCm2aLVMgEy5xldb7aZIYS2Lgz/drZs6JjABLYczHEljUcDG8EZPdqWQgdCfwlxrDBJ3rQX+Fte
lyfeesvWja3T2qlHuoJXSlZt1XkHPBPUw2f5dWN6zdhtEKUvwhdm+jCOtGLzJKdaN59aCko4K1DK
iQgRoSkLO46TbfB3RglPXw9dPYJoHStx9lQvc1FxhMnw/vdIO5kEDvJhcH9krX8lP4j9WPrhVuTf
TchAn9aiTQFJkUawjlwM9UaNOLso3PJGv+ChVBE/q+0975CIcy1MZShmLkueT6N5yUKhr6h+iqEl
4LDd/QAHtrHiytovLstL17EPdt0LLBPB/Tq2zkHE2BXq1d0MmqZIt7yXFCZP/Q1qlIuPUC9rX6zo
l8HiveuUT1xgU5wTzJb9Qu4ymb1oyY6va9K/ZEr+ONQm4UvU1C0IIVGqIEBQ47pfEvZBado4R9ty
X6gmq/3yEtTkWJqk4fnqNHQ28OucD8Z32n5Umqf2Ap81+tBzgUBuBZG+xp9tDELZLzRLR9A/le6P
2jxQwvJidfondhb813zT6wwfDezOlfwJG+tTNG6wH9PsV2ZOcxgdG3DMy9FjrNy5eXXclJ32bxly
niS5wDPgKCHkyOb87zF8bn0CrYxIblic8ZBWIONFhDw7efek9WfmBrH3x/oV3POpV/ZAQuxRib7b
r47+dWayoG1OK4dXgaI0/LIVRswBDwL+45/CIBhOLFBWfk784fPjDPlTCvoE8DWyuIrd+cQM5ge0
aVfFXzy+0IgbDY5JT36uputvCsyL+dGkXZJseVtFAcjzPngTS1FMWXZzSjEneaV/SGKgrkZdACOA
F+PmzDmfv0591oQtybWgIUVK7G3oEKAl/V7xINFwjCVOadc84Il9rtGxo0B9VOV7y6kgnePLsubv
YuWRZM37OnzvHK7lU4QFw02+cov30Hdb+ZcmfWjfZRPfC/EWux984s4Tb8ECBxB+RjaD6gxSc8vB
aJs13ZePTKKn2XF6IzBLgZ8eX9Q437Cm3zahASr4K+JN1lP1p235LmiuA7LvLqgccq/YlFAHvGQ4
ndqHeYAeFju3Unt1x25kJyVKiUI8cPD46EZvR215xChTxd6DxFRSuRwYDJXgz6wgdHSJCnTGaflE
gnsO9G/ssgYdlbtcTTT4TEqc/Cw7aid5kw0aBw6qmu8MN9L3GuqaY/yVq51DEszPcU+nbA7H2d5r
Z/xxxIug7oinyVWV5rss5+OJddTzHxc75o6yXCVWeKur22XhCvRf71ulxZj/+n8rWv0/6lj/Pyoy
DuT/rcd4s/79TtLP/73A2Pwb/n72w3/+JcJ/h75tKxUoxwttz/9fZazOv21FRQSct3IZrXk0rlZ1
NyT/+ZcU/7ZBxUL6VgVFqHDA//pvfa3NP/LCf0vPUUIxS1SulF7wX+kudm1JDzIHEbqHqtPPf/4V
2I5QIX+JIAypLnYdSb1y8/35mFaxKdb+72s981fL+HRAnaHydKaNGKrqQv68YxwSnqaeJIOPTWtr
2dlD3b+VPYC+nY40Qboo/ZIQWww8+7JxkRDGRlI9LNGrI0q0kP+8gsqnwaLwaE2QLizDIyemTSTt
6k/+SHXft9S1OAvuWPwbLsY6RLAvYCW3MM5lYhwPOEpaPpzgcZJRKoMX13aeu25BGpxHGygX5Cc8
u0P7E2yUeS6mibSADE/sCFot7wk9SN41Hp1p2k3vxi4B0MdjFLP6Np+V1tx2us3C5oXClE2It/ku
WMkXzVl6riSYyJznj6tmLJcHFEzmCHACDlAHv6eFIIhYCHDTQqWJ0aNIL6UpOpN6uAA6+3taDUNz
bOKuTxcbmayEkbXKGePM7p+YLqBYBmc/lL9Ou+qzboo3Hio/viKzvfbJb9+Xf4bGcchzsJRzsuOU
V2obO+VdALvL3V3dqBmb/IjvKRo6bq3g2ZxquIUqupWI4qploiCFMQJ8/ptb9iCkYU9VzHzuod+V
Q6sIKNefjh7DyNvn1V/mHt4hQz7CoMvdJj0jJ1dx7A5j3qv4l1jVn6KJWSydq+yl9Eufx2Y4StTk
tCj/k181UlBUSC1dV1xK2H+/on9BLZRwDibcFCP9KKPwPfTYKdV57h+H2EW0AR7flTCmHaKzhyIX
eIxN22qOrSAqqi8dorXwK/GYTXrk0oQuhwznFQlS6MyV5jsVzZznXWfH6AgfK6jIhk31XZlZJeNL
Mj1Byhc9qwe5kgAbi8Vizp8dI3WbZstL1xMGqbgVK5ET5amzM8w6O0WyG5cSowWnrXg7lRiXJ3bg
scS82qZxsyso7/Bx3NVEG6+cczdMb7Hjs4AYQZuc9cNPV9hIHJXcK2+aIf6qKvaYVlidNJr8JEJl
bSXsioI5fm8KppKZt2q0EXy383G+9dL2JNv5JnbqWxXXSHTlxMWey0DojjeJ3/+yq7iNpHecwn1O
wcXJdfDzs8sG92dUnTV/mtX3kJPM0ZYYJu9/Ok/INKEVYbKshE1R3BoCdhUxU/B4J1zvY6kEvGZk
kc6yGAb2bXps+W9ieg3GUcokqUa71mwOW43JxLetA+cVC+eZ8xov0fUYy2vNprScwwCHRcYAUtk7
RKPiCiKP5fsokX8vgNlrHrxZgRYbB1HF2nSXeCJLirA9bns2w0wy2J1L1rwUQG9kygOgbEFJXDll
O0cExU4mVrYlTn2cnYTy8vRixVG6X38KLuont2chD0HNvjm/ieMMV0XIaYpz4L5JV3GDtO5hiUBG
kzNSK0H6Nmk2a6Ouq2qsdmnQUMpx7ePuvI3na7q3xE2WabYyHB9Zjp19d+aGazPGE6zerd6l+M5z
j2n6PDRJSU+Gz/FU5CQDo50Xa8j7mQnnosOnUSnWkgFFuZPOkyvLrZrD5FTNOev0OZ1Q6HDYIIm8
KlY+1aGKo+wiKs0wPzA+CoIybKPYWLJE20bBcleWqKtaemIVnAHNYNaVcCpygNMxwisUeO5nldrR
QdfxLpvXOz7F6zaIwpM7c7HDZ6uuiJow2o852DGQQ1qe4lyJev26qtrbFPKZiTVDuzL8Hu0GgEwN
T5FNvp0RNpumq9j8UAKKDIm0FN9ATC9zND2KAEI9J5d47VjRyhc+zGfvtusQFHjivpHq1nXnbzdF
IjQijSN2n1nPdiwB1Z+7hdWvGOPxvgAvsweZG7XC7Zx09cFz9U9ZUiwzmujkskDi6LnyMbwicOj6
ig3uzHNqHKcXnxt7FosGxwecZeuyPOAxmG28oFTb4LnuaVHkI2DRMNaRDwrI6OPORqh7PbLpOnbJ
+OAw8enQ3PPd9q7zTIe7QCZ0ZlgIanHAuhNP3rFi5KOc4kdP43paaZzmJjXuFbqqMiD04vcObz2Q
RMI3w6mtmUgkxr0oJqYCHv9z3xQx9+TJt46AqH8zTTwry8Z1Cxy+bNZ3fi9wJ/hBeTc6CS51Nzxa
fXPXzSSMSrd9DMlEbijzZQLtQQnntDUEdzPBdH6IXr5ruugl5Zmoc7ai2ZS1p4En2qzFebYkFcJp
dAym6SOl+VFaFI7DH/ChQLxIe1eDVj8j1j5zZx7qftlUKYsuPANGkTDjcIrmQ6DWX7ufPi0KrWDF
xE6U8WM3eXdWWIKQq/AUDUm4a9rgs1SmnW/kpwg/fhGuvs7rMT9qrhdpTM5ovGSFvG2DIjukxCO4
DTD+HT8y63dW6AZISlBpw4a6r8WT7w+nqoC7y3p51umAmcULX2uLO31dEOylU+ko/OSRSEa11yW/
65Y4VoTZth4A7XbyWA/ByOXXNMIefSeenoJGPtddwm5h7OptgLCBiCvP8X4NEJUv3dFbuo07iHW/
hqN71UUDoTynPohqGrYhoZNLvg4T5Sl8FDLJnSTM5WcaBDuTAv9cfOtAheihGCrE6iz6C+qN4BrC
52zp553XEPVayadfedxp6M1u2TeCRVAkUtm7sme8N5fOcXL5O8wTcggQS6JVramX58qVelQZmLnO
mKHtaez0VNMPgWSEq3GdETDj6rqfVtqRqzqiKJe3zwjctckXHvBkcHvIDOSS1SdxqxppvHRIzfX0
rPUUmDWaFsJ0PgbrRIBTBBhMspSn60SvHVfxGz0T8GwiqZlZhp+Nm9JWk4NIMgzFCVy4xi0YoZ4P
28vKR4D8lDql3nJeCZyceociYYLeXotYwKm5O9pmd9Ukhq5Pak3pF6J5mRM9svphJIzDJgOdhNzP
if2oiuHXw7Fx2yj3I1z1jAsgwNPfgbXyUrWPznA9WcBEylXOJsvY5nYmkI3w8NCvbfbWjQxPk5rZ
q7WWLBBWFD8D58MxohmlquxDJEsm8YGiPwM11ZoXJ9okSPAUM/kP+hdFks17Ju487ZRBZ5Sn/ucf
UWqPZiDAlXSG1fcG4T3Wa7tbvTY5+hHNRF1QcOgIMIaTxSSr/8LAEuepfS5KZj/OOBWPXsciNa4S
fc6WUW3m0GOpQMRI5C6m0REEMContffX9clfIsC8tiAOZPFptcroQtZlOgZhGxNp//HrVgEXNvFZ
Vst1LWtJvGw61WIdz7Yb9njz6ltPT9dcUqqbvvbzewvoN6h0cL26695uef9nUcY+V1MpPuXtfBRN
0m4YUn5yu1hv1CRu2qQ656tXGbpmMwQLMwzXRiXQPALnhpeQIhB2j3C7sqi3dA+0+iKpxtjzvo03
BMlaLPDxTZqXGCeLtL/4Psxrt7L81R4wte2BatioO/f5GPM9YXE1NoreE2zpRPsY7DARAfZDVe/8
LUQW7hQjJj5SS3+hThkQ38WOQ3+EdYiE/u6ndNhGVJdtSfMdifuwK8pbsVknryPOZp/RJkA0AT/u
OlL2WTdkt+tSMwaUWwjvc87ynW6MmVX8xIrlKqxoWerBEGYBPWmzuEfKTMk3q/zG7PRZLXGNYBI+
mn3/bDb/NQiABAWYQQKqf9gAIIHa0AKZ4QZcJoazIQlIUrFyAi7wDGUQWzyGR5/TEvxB3KTXwhAJ
tHywRoBRWBaeHmI5Sk91+8iAQD1rhE5yfABwSAmQ7srag3lgjgNLsMI8HDBZQEUYPkIDSoAc4h21
jGcViEIDU1hAFZxHyZ7x9SWGt5gAL9p/CAxQjNEwGZahMzIwje4fXqN4rQ2/4QFypEIl29awHYWh
PGrDe5CUIvhiGBDP0CCO4UKKO2K5V62hRWzDjWhDkFgEjYVjbcPGnrdQmDxeK1j6amJ/0oOgFIZF
meTyEDUBfD/IAVas16iDW1mG5UX1jbeLyoVu65mpv2M4lxrgxQN8UcwVcwil0NnEgVBXC4DM2A08
CJruKajuKbg9u5bComOYmmaysdut6x2FbO1hJubN3yO/DkBxIsPkrKy3XUPpJIbX8QF3AkPwDKA8
i2F6tKatDMaHnkvsfFA/XCIvGgyoNjyQan49yznWRL32nSGGJOhQA4QS93g7sKxxIRE1K1f2iIY3
klIwOARBWkCRmMTmt5ahk5zs13vxDLE0GXZpMhRTAs5kgzVFeUbqxO534lBm6MG9imGs4aBUAhHV
gkYxEKsY48/72VBTreGnCkNSuYtCsMkAsucHACbEHA0bD7/M/qfFEyw2RFZg2KwJSCt6z8bXyXBb
vSG4dA5tKYG6KkN31Ybz8gC+QCzfFQCYK2hDqqbotbHzr0JybmLbwFLsL531tEFP064GJlsNVRYY
viwBNIs9iLMAT4/Nm9VlYWIZJg0m/gEVGCN/ah/cOtqDxn1KMLYOnE22Ef1axCzhQpUDypQkMJrL
uHz3oHAWBjI6Cak0NpScRWOf4/cmpQ1BxzAZlZqh6mKLv9QXY5aCXBjUXaJRGxlPdBtzBIvXhzHL
5SaPpzsYXffEYo7fF9bPlAcyhAxadsqBOueRak7hHBxcv75vDQXojqOpTXS/G0MIalDByTCDmaEH
Yw2IW4SUJuSGLczlNjCsoVtX6BwiCqzBEHNwxMJwiaMhFO20fI7X5q4BXfRAGFVrvXdBzl5/yX9G
QzmWbXqT/MM9AkBGefMcWeHRBYzsDSGpAzCCcaLhFnhSAFFKYMrAUJWhl/+ZV6X3hNneW0MA0udx
sdbmszdM5mjozNpwmh3vvRJwcwDgjBXHedcwnamhO4mY8eUBfCaG/AwMA9paTEcIPWyEw42zWJqW
zx+L6BkT554UONt57FqeU8V7lkb8eGsf/6jhTlcA1BkQVWaJjVW5uV/QOo6gqggq0GuXBpsqxvkq
NUQrFAMxhs/cL5xjiKuSa+DBhgVi20YXjOvJbWH42GC4nw0vGxlyFtn8ZgClTQxT6/WmAx0+ZPRL
5IWlfWBHTSgxaH+NQd2QublhdCkVrgyzuxh6d2L1xgYwMl6k8hAwaLJiNrC9HH9mQ//2nFk3Mk8+
kJVlh9apTlEfBkfs5KBley9ap50VudDEFaeAtSF+QBKS3Vr1jmvrLpC9gh1i58fcDlsu/5hYaelW
Hq6PiSF55rvnGmUJQT55YfN6qjzXPy3YfYDp8Y8GToqOysNWwwO32NX6HFrUHTSjGd4/dQDUut1n
hqdeAatnAOvOkNYyq1k8Ohbh9f49XsEK3YJicmr30oH2LoNrr2SGDZeuxa9jS3cfSxvGbFKUhfS8
LBuw77GvXyXYAKu55cIo6XECEOehhEzJMOOeocdLBUdetqQwSRzsujiV7EX4VziGOyciaHDhdmuz
0LPQMWjZpIR2ieFP3bAvDL/uGJK9ifwXNs3+ZuSdz2m7b8jBxzetIeAXr39cDRNfGDo+N5x8CTBP
2n14dsVuNSQ9MeyJkK6+pIplY2xz29Q2G4MFBN8f0C12XvzReXLPluaVuPl3DrRvHC3/g7dz241b
SdPsqwz6njVkBMkgge4GJs+ZSkmWZClt3RCyZPN8Dh6fflYYNUD1XAxmbuaiCqi9a9vbUoqM+P9v
ra8ZP3DGE9MpqK8sZIPNv3rgRMETxCT/Sai9asMC0DTKXcV9TwwlQALrIXA1bAxBGyzY3q/WEr8i
wxYU1Kz3/BUqGX/27XsOgoC+hPo4oATf0Ame4RQqQyyUoAuRYRg8YIYKqEEZusEDc0BKl558wAdt
CIiuy5C9sahHI3wYi67nHQ8v0QiQKYLLlAO+xRNLrQW0gp4mpBGGtiAYj6rXEBgaFMM3TAb8GN9K
MI3R8BoN4IY2BIfvPPQB7zFW11jHRCOB4rIbD1p6Gg3/4VjfPEOE4GsIME9DiSzgIjPYyGL4kRKQ
pDBEicB9bhu1lsXwZtMa7mQFQIkNiTIvioxvbTIvtMjlWfPiDzQCpIZg4dzBOMX+zA3bIhwXV4dB
CSIoJWsEBHMNC+Ny0loIafO5wo++Yi4CkC8vvXXG2m+RO4CpcRKm1x3P+UNBTwsebr3VZiu89BDW
hspxwHO04XQagJ0BcIc32CmzXU5W800GMM4qxliPJou7G3FBjWc9QUJ89MGoD4XnA36QUyTl9Q1P
FA9WfmF+Z14QnaafgHEXy8XlOnrBzV0NTZ1O6zEnG7cZfMaavEd9wyh1hlby3f6WGX6pAmSKPNS2
CrQpNIwTt92nxrVmeNfqHSVOckUh8jYBRkl0AU7NW6ZI7iMFOWWBUE2gVB5IFTN4Z98K5ZMnsD5q
lHQ7Z+AglpWHxsUXSL/ZbQDR6g2rBajzkDH1Oeiwe/cMz7UCdlWG8MoN64XnnMkf+BeH83zrGyJs
NWxYCyQGCkC7nuHGAgYKIPNy2xmmLAMumwxlJsDNeG5deEk8CMOhRWm/a0NLMNKHUQNjOEtDrdmG
X1sB2RJDtI2GbcvX5hvz7RcHs95BGv4tNyScMkxcZOg4UdQXgqXjK7cRCpQh6Cgxz7aTgrLjsx/n
y/NgaDsX7I6PSLMVfQdpA5LH84coPRcWViAAYpAepExtvUkIiWjD9AULdF9iOL+mIhGEw6DeDXPC
zhgcENoEwN78rzlx322QwQR0MDcMYZAOFokj62v1q2/4U7NNbIjDAPQwnsrDDIoYjNxUVE0KrKKM
gG6ArStgdxfvrm776KHw2DzUJMGqFwvMsTC8o3k5yjF9E/4hzBn+2YaMLA0jSUW3PgbkDSEK4aJW
ke/Ig6AiAa60uwV35/ihWkC3ikwo/oM7fvpqvMcwOWyax235lBtik9johzAMZwjMqSI8fDN4J6oC
kqUzYoqUn8vSMKB5xsjcUKF+T6DKfDy4scCMakOPajBSW5Q5Yjz24o5hTE0FJKArGh7mg7XhUB1D
pIYCNjUecqw4pHk9w606AKyNIVk7kNYUtNUzjCtmHGjX+FMmONiZALJyNUSssuA7B+4xjuDIYM/Z
s44KHisG0E9nzPiloWstw9liHB0w84AHGQZ3AMZ1/lK5prsXdTecHMguk3Kxbb2EgoH1XBmqN+tX
cZZc7H1neW/6EYwzzXBaknmW1nTlPDBsHUJrm8EQw5kTIZPi2ltKoZDZqnveAM6+BjSeDHHMLew9
Fml1CEirknaEKLCci/LeuFvce0DLvPA4I4Ixx7GB6w3ZzJPb22AmvxFWoWgC+lmL9LNwJ4rA8ono
7CofoxEEcTB+wnFkqO4we6UkJWIW0xu+ejWgdcmHlfhATbp7Xp8EOHYBll3WB6UHavwMr52H07vw
Y4B48rtJd6OYc9ywEvN5xPJPi+ZpQcCQDozYisYhFa5w4KecQ/+S4pzlt2OvsFSyPbQLeJdG9y/F
X8JccBAAMl2pC4M/twHRPUGMumBt4hhGfQVWTwy1rgy/nhuSPQm4ZmVBpg5xwC2tMsS7A/qe/CIT
ylRmpXmAqByNzQMJSRtc3uaN2zp32VSp/ZjzGZna9hCgsyHPBmvP9vJAU9uru9DZ2IPjN2D5oLDt
3Xk0rH4OtB+X0Pu+4fiDK2v7L7x3ZJt6lpQ+wL+2iEGGFRVgFi+RdfKHw0hJ6sD3ntdcekwrVh6z
kG+lxi3I6jOC3CGtMdZU462se+iEU4hFRgJKfG3JXJjAG4YCpP8FwgKiZcSyjMPAMTYDSgjk1kqr
d1uMOPEwHqQOq6faWBDYvpQ7aXevZCC/0yHoE8zCmZAYe4IdYSqwPHHkQUJKdpIP68hUkJs4LbwL
AgbJeAaLEwunkssGcypcON2tMdaGqjwHxuLQcEKf4RTtYFwOE5/FyS8/stT9pH6dstKaH7dE+e+B
sUNUFqYFYqfb0Zgjuob9lPYpr5+MV4JqeQwTJq5OxY7Hwb15UQll1zNCCubzVxWLe8fhLOllxCWN
u6JOsFh0RmeB1iJBb5HXv9bhmLcj5QbILxIkGLaxYQijxUCPwZ/c2ULAv8QVd79Ijs8LS83TiFSj
6OY7gWTDQ7Yh2V9GyDcKI+H4a+MYpudqya4WJVeqw0BQDB1NeXRQoSo/Vx5SRWKdJskub3bEzcwk
6wF7ke0zt62ME6RSLT0LxhPit/a0LRPxkBiHSGpsIolLRtUhVLhx1nmbGs9LmlNPxMgavIJ0vR8e
MuMn8RGVLAhLghIKswocssTGZuJb873bsKto+tDAa9GtN+6T1Za3FBmKa6woDXqUwnhSLGNM4RdA
341DpeQ8opf1qzZ2FWk8KywKb4sxr3SDbLd5i3k8aIpPvfZEdAr6kBC2FMbc0k8cSlAmvdqqFecq
QjVjIcjxfpdeWF9ckd5AssvxlFPjis8QppnwHJMLAKMEE7zYWW30KDX+pjZzCsQ34Ay16+x9p2d2
y0NjDL/0OJ2JIZmsovfZacoS02T90SS5u8uqmZtGEiguBhnuPmk/xTZJLaVotMixdW6yDnX86rdI
BiKGB8V384JjKG58aL4L4edCSmwGpX9WbhvuFajONhMYupPpRXa0wuQJyUWlrozkSDg0aOKD4hPp
7sFJuvAI3MD8vwyOvU+TqqhwmFouB3RneusKC0F46T/SH/SEK+fm+hy9G9FOR7fOyHb34kLFIych
17rHLnmmSWhra5DmDhbCB+8KkogBHbqwbbd6L/Ps0DveVbuuzjk0YQc9i758q5AlMpsWYD3FH2zi
+BKHt7Ssf0wDxhtZcIPq2+W+55BlKt+6hGiBsDljzNUSMDL4sisKjxYy88vwWSlm3+2XN3Hk8Tpu
mj5NDE5b3pH+rE/pWn42Sl91iAB/UbGNTUx523HhFpWG0AUc0Ov9oO0Dj70BYQBuyCAAaGG/O1g/
EP+v+4KUClic/qzK9If0YBFzlymBW59sXE8b++y3LvXN5VDuAq7VWz03OzovHpXjqw0j1UuHVbEO
SOPCV16cfjnophz2Iak51Cg0aU3Fbh6xv0U1drgSByEuFF7uDGp2bUJSU89Tt3cYLw3pOdarA94g
xL6s1B9V8i6Xq8O3sCy+NbO7m8qG5tCCmGvBGoMtM33ipitd8BPocpid++I8J8GnGvzL7LGdm8IA
TQo3/b202cUP8dDeORNWC+5QGKYClm4eaHQUn5fY4UIi+XOMk9p2M+uqXuS0PXMl8C225o6VfU3K
8nbO6kPLo6rDe9QehMvX2Q3pjZFuM+yUvX7kja0xblUFK2Suez7Clp1f9KwTMdIMc9AeVsKKiGax
udaHsS1Yk+dc3JvQXcFlP4m0qi1P1r8VwfneJ/B4tIb81ksbai/F+DbTvTlUI+8dHj57wV364Fbg
qSnl32kRIfNaSQI2xXQMLJd/s8ah2arjCFv86ixF2AZLxsZjG8z0WLB08Jo3gQAUsRoCP55M/PkJ
+QEjv1RzQCnOVFMulRIZTugJx2wQ/RSHQjW3RTMGoqpo5aeCYPiixXWO5fNqOzbTDkprKhu7R2we
zzEv8H1NfWOTBS85eufdTJ6AJSFnMuq50Km0FCskj7pXNIv1yN0Bm3d10ndQlUm4q8gF7bKVcIuj
MshK/rXshVRijRyBtFNABjdmUu6q6MVnZdnUirB1Nt5KixZUZ2bC0D1P7tRTxZUwVa30H9W0j5Wv
cf10K9B1u56yjjjnggfpir+hEjGx9ZmZZelUZ4c99QWj3gOc/ht024ZYEGS/NX7ynT26oUUBZGe+
bujFxuEjKphMIAMIrd2Yuy5SkRpWMXtvHecBMklsrXC1N6zkcUXxuiynS80GTRP12YcQZKx28FMG
FZ2KzssUfWfSlm8XinPFWd37iXW2F2m98I0+5VbzVjXT1zqqvRgolRTcJkXL2r3VhImIf5V7ld0S
j48ehoyQWYbgcNRNh3mW116ycBdsXtG3UI/gJtaxlV1zsImWVp68t5qM82et+Pj5X4hdYcbC6jdr
wei+zfe6MtepAYFS5762oBGwUSSc+CHknr6fJqia1E5okSExhfuNCGgtYdEj5wueGqPBUN3qtdhX
LhuGdSa1UwbsYz0uwcn6hRp655UlATkIFW779jVrNSt0+aoh2w+9RX9n0P9ueQqTzIXfS9IWs/lg
PUXoWDJqeotcBZcq0ocMXx43Ka/3GPyRDvARAWjWNVZfPyiosA1Eufw+SSaPfsJaTFwhlKmnaPsP
Z+z8vRfEpLzd8q6xiw2GgOxQjHg27eaQLOvW4k+2JXOD1dxFa+AqejVdj5FqOHOyxUXCLg+kZpOE
fQwTrrD00Rw/ArYodlfUeYbvuRN/4RV5mwhVOWF984jyxP7XijNjZ8icRFiXrCn8s1c3rzKOPgmK
zHfY6cN9KN1PS7ovxAUvUUN4H1/LczF66uymLoefhBoZPnQ8TnjGeOLNmLk3GnsV43iBhpXNmuvI
8gXc/Yt5qoVPSN4XXkDgxQ++UOhaAHRuS1KHgPIyzpcsLuMjuMKvGbPRkVHzfWe+QTz8EsahfXEM
Bjg3HxDuKGpCYTnJxtQ8hLoAL7od6Ppk1RxKm/EZeSv7hpVBdutk0F9kmYPRxzc9ZHdiZYpP+JHj
E1FD1lvH3sQybHizkiEWUTl+vutiRX8f9+egtkAHp/W7XKlk7iak5/Bei+EPlmw0T0Ij53D11/QT
JRIlWUlU7C1Y0OPAp2qjOF40LeeMh2WmezKGRkB/QAeU49U8oormSeU880GAPx3b4ciYLcux67k3
eqN+DacE1xPo9ybIKX+n2mgblWBwRQpTUvBz0nVgN3XTP4vMpRPPjx1CPQPAJQIMZmkx/oL0MXLj
u8JoAULBb1VOqCc1l7BI+Sz274t2JMXOuoRuHOqPxpyupaGYOLODsyGCpbyR+pmkCj89lyAhVpHH
slhdLuwTpa8FAkcfqnYkAGKvPQgFxuMm1lt7qLD8c+BgaBtinXSrq2/zBRH8ujtu1gAEm4BZ1rY4
YMpJfZp//ObTV2DElo7CTeaTnNKKxyvAzwOry0NSz4wcapIjZSTXhwQlPMGA9j7P1lfV1ec2Q7NU
9i+0Sz7AgWz8eUqvpFB2ZTj45zTm+CI9Lkxul3wRzLmVSjwg5jQaJx8jmiju+eJ32xJ/Er3gKFt1
yFuGgLfigbHhEl7t0EJF/Dxe5vTmJLCobcU0QMXE8MfxENToNWtvojzQpd5k7F6jCV1ql5xyxTCu
nKli5n11AKdtQDeClm/VOPHJhr4F1kGxHv4qlukezXK0aeluYnT/6o2wJ4GKgM7W+kcizVoy9s51
y5W/YmDsKuoxi2m+IamhjxwjtsN+CizKfdL4sVv5naKyaEp+EIAgO8Cc1ZlJunm6PVplv2enmSDb
/hkFaDqbhWkEkTKsyM8wXHFi8gwDnzuUvf05rhmd2mTM3GVRh1SDoo9D1UBKpJRFlOU+EQpL83yf
xsm3xqZDeSETQ56FgwMdDncZDWTbtuE+rWaaT6MxpownrS6B034fnTY5UlxIugqHa+OarMkQgHuB
HwNz7um2wWAjmQlhbdnlMYlglsDmTakvkAsBEzJ6+ooKWmnBP5ZU0W8/95+5MnCm7/uzw5OpqLzn
YiV8RwCJQ14EF15WZz3VT2X4yiCPdf5is4Dh9WFFnnhkUshhbq7bLYm9351IPruJ5CyxiI0/GVJY
DwMVpQzW++wrttg4K5CDjLzDZuIvM++cBlZD4n1xJq4M7s218z8wz2+lckvqboaOWnAiDDkNS+Bb
kJ9osBbW6pnXEWWeXbLOlJ8yxOVCVtvdJindEmkqc+253LnJhMSwLtHooRfYK58KHVbVRz+VfNwK
gXzGodfB99h/T+ul0b6CJyP20a0F0d+02hFOOos8HK/2UuxnXlK2rfdSDeszh9/1OeyZStEgAsXN
f5VqgbIw35OEuUdMm94Bl/j9PMho62cFvwDOGe4E3HCZ1s70hnG9HIbxnAbNL2yf/JQQ5ZumkJyZ
pv9S4+muOzKTsVUj7Rvq42xlxTb9EQ79VTkNXYcyuU0g25u+LH46fnfHjvGtcMmW4Cb4pUZ1p+vi
GK/6vuP1JknFLvN85HV4jjDhYxl9LxSbxigCUc5VCONqeA587q86i59G8MlNCcjDH8r/Gjjyb4VM
2GMH7+00kjwsG1Z6DDAnEutNl7WXrrJ3ALzPeYpLTeurm6uDy3ghCgZ65MoyP5Z6uudROXOBOhPh
Jo/NjoYHao8YlSlLmNF4l1HBsE0zjwHBWv+yvBKDIIHm1g2+Ky9+Xl16VanJCHe85X/MlkKejqK8
FVRsdbk0LyKz8uiI3HpferKWfdRkhLtzLBGJJW4IL3M+vWRgJRrFJu2/iUH4R5ksNGo03JoLQXRq
6D/FMN375I0I5RE8yAXWCazIh972+TnjuMq9oNpJh5F4XNxPBU2O/oARqgu4DrVTfLNqs2JidTMl
7s+554fWUkB7sY9GE2b2otf6D80V0SmqmPxkgE8UsfESlr5T3GUeiuRxGaCbeWSRE0NXOl74iX8S
LUvjtuS507JdSxqLKWPg2ZsmQ8EYAfMtroRYp+8QlWOhfgcuJJYKKG9qev6rnbuIa2xy05N74Znx
ONiSnl2hf7tF+o4iXx0gfi6RGM9xSE4k8V0is9xyGN8ztXL7S3ieynS9i4ntghcS7pq/hQmfxrxi
YreEMAA2fiZk6dNK3S+Yp8NwcJv5RHSraHyimqkBNyjLnRhSTOso1Vx6gscm4C1ZkhnoMU+wYLDv
PQS7mCFJUxZc0ljCd8kxzOfkVsDvk8A2f6K/y1TqX2lxJeVZuDmF4+qlnHhDNw3FRJBTOOs1X5oY
+jQBCuPLmHoDYS7S+oGrArajZpa6X2ZKy233WffdeZEkfQMpQBciO9tHFqW7i5W8Mz3ZoWW/xnV4
ybKMgsfM4WwBEMAONj57I82DrskL3WPl/IjT9NkqetodSEWvZndSJ91MOwO8oaIanHZWzszdkp85
m700dalPcfcyh+nRzEr3lBOQYGJDv+TcVWMjOBE+N5ZZtdu6SR98K0p2WZh8isBh9XUsJCYKxk0U
l7m/xUr7ahskDBmLD9t2GRKNXKXSZevhAcZmCG4gRS8exOwfIhGHF3Jk19ZlA13LEkOBeu6H/DjD
JlKpur4pZBW7YMz/pCFn+crhKRWaiI8Q39t1jc9FfAQyx2EROSQfIhGJzVQX9iVK2boUvJSWlm8J
2+ruWBdWwnWBvZotHkuHQ3jBwYIB+cAJg55ksvNnOlIA07uWLOJ4IbQXo7Mr013TKKbnubjPQwZy
6fomaJFAeZyeA+KCjj/se47dm2BRV5V6JSVB7g9OZzyjOAReOC1NT0lOSL6J5hNrx3FDz1Jx5M68
JyT91Tf0QFosDOOVQ3iSvpKYrPihRXO1onKyiZByUVopYKqWS6KwJQnKlJqSiTKflz92zIMhaOVz
RhqF2/FXMvHqkRURGbvmilvUzWdPJfE2kVGxWyP/mqzOgPmLiTX2q000pBREISzZKIRxpDk2GgTW
quS5CxWuN1AToatjrWdWdH57VKP1U2eclYeV0mRWdL0Zk8Aq0fFUrWD9RlGdzcneTxyK6tP+qmdr
L6i5IXOa0PVtH32H0pca1QmPYKIq2vsxUXK9X8M/c91794KMq92R5cgTgMvGp7r+bQCkbnnvxnNQ
7gZr/eWr6iXxExQqjNfLgbavCHw/ii5r2+OEH5iS1ofQC9+bICgv/38Zvf/+r5Be/59/Qb/4d737
0B//5X/s8a3r5Wn43S3Pv0GW9X/+O//kP/+f/7d/87/9/vurfF+a3//xb5/1UGnzq8VpXf0rTee4
/yf87n8MPV1l/wW/M//AP/E79Q+Hbl3BFUVK2/N9/s7EOOA//i38hye9EAKPxRB4nm8D5v0Tv3PD
f3BnopZFCt9RTqCg+f4Xfuf/Q6rA5sDqSCVsZcv/J/yOi8L/jt9JO+T3gLzj++1KBen3r/hdFtOz
Fqzk76I4N8HWik06u5CVUzbbC+CBec72gXcTs01p9rKcYx66HJfvotHBXej7JyqE+eC3RKR0KAlH
9u+yTNyja1IwRcBBmUyyUlSeNsohwJDi4Zerd3bj6BEB1LPmjcP1Q7wNHpNvioJ0wuo4SXwqnPUM
lFsNhzjON8OUEjiW6RNjh6d5ZTkZC8qv8vSvC/wjCrTeiom0yDzm70xNVgb/bba9C2zH+1aWmABV
0Hl0gjATLZkd5V3lHeccTByvbhvTYlQPt6JkDtmN4R8ODBhVcX2edf1YuXpLCYzzEIRcROMoPHsp
V71QIn0MG1q/FjfkHqp0cprtGgUNrWXEEnhRvPZ7owRlzDZyJXtMyrY7NDhZjC20JXC+T5Ru7/tm
fS7s5d73kweoibeyIijoxPkPh/3qRuofrj+RDudl4fmEvXLTo0W0mOYtiyxtR2Dds1/mmMC/IuRJ
GqPdYZD85fhjuMNNe/UaRTslRR87bQ8DniR2bjF6f82mgmk3ESFv8sOdDynEENbH3CHWa8MN7izM
ULjgauFwHzql+FeyUK27sinoPwim+KrLyKAU08aWlIqQkGRYHCxPo106u1Su15R59q7UXxWROjqn
rD9yZQnhzKhU+pwgYbcw6/dlLXg55As/1hmjy7j6TFNuxQtRtl3Ek9ILofypTCP60iVcva1+3cv5
0mYRmcWRCrEwtV8lMOCOLjButbVzcnrCpX8j94Eplxt96I6x762THYQI//mVGH2J1SLOv/CCFcm5
1mYqOVKypLIAlqEyd/EhnB/I13+fo/C51OoZGwiNSPUm9zkQeWNOVHE9xaS7QqTzWFfBDRTsEDVu
6ikQwNtyjS6IrONTz9MM2Injk80FfbcUHcZebhu1ZB4f+PnvCBvQ2Ynbdt/DPzGLqftjlTKX04zP
dF65+Lg61JN69My565st5+kwiTzbuDlPeAKD72UB4TUO2nkNVyacClxmiFJnH17dlR1yGNAjn8m5
3c1zlxDLdoszwSGib1gvhlDLS5syaMgF+9yI2SfBNUGuDkdYPhXhT/RahOAzd+fmtfUcuuXCRQ27
hNcxs+cHZ4srL9uNsgnYlMGIBCMGKhs1wAz1ZgWLQykHbZCtR3CgnTEnBg5RFLN5VP135AibQein
AQXh0eAN2il63O3yU4jK4zca2cpn+WltbYxwDculkB0hdNy3erLK7RRNvDAJjm1QmaDaBIDp9YQb
sSELaImCNh0/IBO1NrseX+1R5HI+oHLamlTYEjXP88r527fz14xvH1l36lc7O30iaVHzExhjx1mN
8oUwMt8rRLruaY5RGzWDh3AcIxGX96DG3iix/g9cVvJc7mseg6wqBLmCJtu08F04U1HRVVH+oy+c
jyQsC7phy68i5dpS6URtYX4nvhWWQD54yUKOnGhviQ34VBAGfnyYR/tx6drnsQ2oCEiYi1DreG8o
EtlQ0pJl50YkX9JP7sZWozIDCyG5yBjIG5GsxNl3QWEtWi/GHFFLeCwN/AendO0DoZMdRQPTrgpz
gnlp9ubWXJKjmB+jIKASAEfGB9WIxUUsW+Hkh6GdmoeUTRmYknXHWeXAH9Ls+xxE68AuuHlnq09Z
xLPnDPXYHHkt3DgoSjq5JTgq7Fgl548h4pwYCXZjQR3f2mS9OKNIt72N3muoJQLgOL1G6GuxKhGq
u6tssgFjCjw7dOmhH6t2B1cSceuauAgQVb6wjryzA4v6Nx7SNEeyy2+yb147kX2tAmqpUzNI0chn
ksQ7KeYQPIEcwmYNWxBX3ZxaWUeO1NyCdCu2PkGSFQg0ZW9INeeJ+SVLZ+3cl6Z6KijG9N6hKdGH
pwCrZSnh+McukBf2TPSckKRl5I/C3Cv6t9S/eVg53KJg+WS31XnU+TEtQgpzl/iKvdJYSlwWBVW8
G6T3XI/tH9pYul2qU6C3wr6OLk01JSfTdbZ+1V5IvwQILGuIo8OODMCCG3sVDt8y4sR8siA1pXcR
dg031y2PVsVrU3jZo992yDLhM631ISYA/TLpa0B64QIBwcdVCEqv1bzXOsP+2DB0pd2cfwECmlHD
dUcV3XJopTwKD3KFQEB2CBn46HcZz8t+Ze96ZrRPMECWNKgOAVXO8o92CxKtlvMzyVNcpi6rib55
Srt1j+ISG6TMom28TEcOPmQj2HWAZQe7cuXN7RE35UH/I8XMs8tHdk2UUxMXtkAETdEkY+WSubGN
twbykHbgbRuBQ1eDzfjl5zTMZw1f7tQWbYE2TwZKf3ZqkJSB4YBlX9psJpLiNlblQ1rxKUi4JSa4
1y5ss9qDR8fENuIGWMb9bk2bacuH1SENivKkf6JaOrTmde/W8TeMR5jQUSqWw6vb0Ewnk/zoq+SX
9Hp7F8EykMxnO5SMrUkduqDv+XxZXO9KGOCVU1ZukUqNQtyafAcSzhGNTZNlwoDdtr0P6WHdRGj3
oXrWLlVwBXDuT7NrnaZWnem5OJOA2kdp+zEm4tojd/xGx8tV185t6diMeCO2gioPzoQWTQYSsr6u
HmSjCaJr5w5DKMQG2/7Oo4YbWI6rrksB4OwS0h7FgCNnpg2S8WGpWeuMGRNNAg4LFccnTSvGOPnf
CLUQlkkZ9slFHWkeNdbZQFC37G2qedh1MxEKPAmmsUqkZ2skmEQPH0clHxRe4Ye6BX5h/KFTgLwO
Lygjk2hN7avHXHeXTvFbBzd1yMoi2k/R8pMzDPKcmHBUk5Hk4AzUx6QnEvR+jB34F4cf5PBY/RHj
+BKDchyEXF7tvu/2k83cOR+/pTiStoOgBTi3px/rVAZ7mcuEzGCj75dpWTYY2Il8O8lyXfmALUKv
l5hI7n7yCCTRFWxfJ5e233Km8QaWJCbwCoBQFLh3MTq0HX6UPGZxJwgLs2kxMXnLxU/up6DdMJWu
Sy6XS7FPbBkHt0/aAuc8ZhussL6IPBhHh0dILMPnKAJWGphguVX8piv7VdtvdhnHl1mdQ11lB+hL
awOoiv9YN+fZIRAwUzpfVL5HFoF42VI337lJzndNF6BPdQicByHb8IFnMObCY9UoGlr98C2Mpy9r
jq9uRrYs8R3AxrA8Jz6ComatJPNC9NytH6x0KyMEsHT/CI5+rMr+UB4jvjmP8M2PsbUUJLIZNKLf
jUkj9EP3O26Ca1cz0PFtSO/M/yi1DQTcRy+4okHIFoozbCykJqWUdd4NYQADsaH65sFnbL3GgYBb
oYzJlRCQPFH2d6uxOHI6JfbK7rVm5D8ew3g+qLAeH90VUqbU+f2Kn4OlPblVHrWypxvRMoXpObQc
NwOHx1tZzidylAuw0l3Fy51Jr4L34ckRodvdslojEgPvEuQpknr3IB272uXEjUl8s5MRGY9Hiu2Z
UlF3ywak+8wpNt1Y6zo9QjuS6FEQ0vwt9lktHZRFc8ySu8VmaEK8VrL0R7Lo+gSTJpZMWXMZyNzg
WhpOlmjI+JshvK35oiUzjikOyGyVA7LBY/KjJplSsiHHq8S2qOr+ZB5p9FTP+VkFVbh3Z/HHc6jU
UzimN7rLr37Moy8fbJ7LxDCM1ais2API3K32o1p+2CPTkgj/vxrqR6tPhmOard9jaosIseDSSBc0
FearECbpxcH1dgfCeYyr6jC18lNb3vdSMImJqITg6Bve3Ez/ylvehpNzkjSrnWQZ/THn7K7Vf4oK
Gnj+C0UbPLo2oLQKT4zqAachbw6sYJ9X3UQnMdkc5Uj1JvDWhJUwEUU+iekYjqcZubE5L4uBtEuD
ay9w27n1h6v/O1zAOeN+4LOXOspGPqBTaZd5OQbllUad/DQnsLpTUN8FVXUsO8FXSbofloHHARvO
xCDcQw9XLuDLJZx5PAJROJDnAQR6AImeGyS96GpqvgymPvwF1usG8If/Yys5D7L+T8gDlJIIDag7
iUheEut7MVonx0U8tkDFE5bD1gYmP/4F5iHnWwh6y6D0GrhjQ8t4PmS7qoMF1FD34cgCF177uTdA
fqybRwIdwWmC1a99oP38754Ylzzh8IoWP2LofJeZlv2ep4Xf1ygKPaMBYOu/7MKJxJHfILmjvFuf
x5JE8NLYz4MTUmPNtTbuB3TSIDHsdNfzHGdfnQ2rqSYx0pqcEOPFThBgKYAu5VGKt4BHML8aXks2
kk+dRDAeBdgMcB3EIdKDAvtBZDQIjREiBN95GpJuobhzu6xYsAMjT8j/ahTwKUx4FdBKsNQ0qoXK
SBcETOlmNSKGbLTzu873XJIf89didA0+2WHHCBwISh2EUTpg3+4f2/G7g+uBmm3r+8QHau8aEYQr
58+BELCFIaLvMNk+rEYbIY1AovirkjBSiSWanqVlv7K5/ySAh6/CCCgGHmfReLKMmKLzupeu4Icn
wFmBHJBTQfFqrZrnDVYLjjG0JwhODl4C/OGrGf0nAqeNa4QYAWYM8HrqsNb5cWB7WRt5RoBFw+Ka
IRnZe4R/MxfjSYRvo8O7URkBh4WJY/AIVjlGztFj6ZDABwT+2B0ClREgwPG+utysyshUzHF3tbz+
MhvxB2uT5jgbGYhjtCCdFMORc9uLH1EkG/UmpMuWr8Mm4ki0IiwA2Aml360J4Uis5YsgqxU7LGiV
kZJo7CQ9T4mTBR6ZGHEJsA5qb0Qm95lCa0IRaLW3MZ2kRnkydSx+0stqVCiUuDy1Ro6ijSXF6FLi
NOx50OX3rVGprHzPmR61Z5t+RVQrcXa3GPVKioOFFFDG8gcti2sELZX5pqBE9Rh2s0IDcbK2gVG6
cJxB+p43W2oJ7m2sLxL7S1a3ztbOqaIzYphMOfhS6mQ5xKHNDkJlNHswtiX7pQ5JtXAollfchVfa
tt7ChZPUwsimMzqakd0fZ5LQ2LbPPd+Bg2/Fp4D/rIgNNtHKqiCtMf4JTDeNMd4Y9c0whFuqem1T
W8eR2whyBDe80eZQYtQ5RWu5W3vqfqxGq9NQ/ncKRob0CHfm4GB57slgMjE+nt7S965t/BPxxPUN
ZQ+2kYdiGe/Zx5whER/KyTz1jean0A13qSz6Ead8i1MjAxrxMhivJ1lL667ww/9J3Zn0yI2sV/QX
8ZkMMjhsvMgkc86syhpV2hA1SJznmb/eJx5s+ME7bwx40UC31CXlQDIivnvvuZ+op9dVAYTwFZ2G
nJdMiSoKsEmOqX2nGy/UHJ5l7p8MElGtkETgGBlroEmPBbgijPU0j2WM/xTKqFNQoxS6EW2hwDvK
BKcL5COO96/DeuO8CLG5QLBXiCR9dO62YibxuPIx4lCH1zYPExtgCELshDFZiAD6oN/G8KVhEc+M
1XhrIYu5FhORkNCaeoVtAvr9hVo4+7FCOmWwncp7SqBpUznpbw/yU6zpd7rU5MFTUKgSOtSoMFED
a1yowFEcEjGYo07BQc7PE3SpUGGmVnhTUh4nc/jtDvFBJelsjiHs1JJTCqfKQVGDrKrMkADCgQ5v
Jpb4jPDP1jArTofmT8FBirNJsva/mBclG3o5Ah06Fi9vl6JRbEbL5VQ8f7kKpJXoeK96qkRjriUO
WptQy4FujTx5Y9IK2CqvMG9JbMnsgesVA4u7R6i0t7E2iH2npb8WqF6LDRsWq9EP1anvA2bkk4QA
plnOSWP8NqfGr0whwvI1xD2tYR6ZFUBsrl2Ho2eIURu6GF4aCEvJ2a179NOxuQEUIJdgldPOVXCy
QmHKchZYXYHLFghmTjRTebFGJzNjXujVYM50dscrcVRqveg2kxC6KT0q2Q/qRGChVQxOhD2Xk1yt
EGqjgqmRssV9jAMnsCx/VMC1GvJaCjHW55JhMAGuFDabpYsXR8HaJoVta1HDYwVyy4l19xm0X21x
bdLMdFusCWgf755Xs3Gi9vo7exR5Wf4y2VTZ8ZPJOMqvW53Kpbh4HuDJsb8HtA1hzpp4MgiYcxrK
Pg6plSiF3jC5IA0YlApSV3fvkZHebY/qn8l1q52EnTnFzJtZ6Irz6I1sP6HUpmNenkLkmAFZRiLP
6Mg0iLvhScPEwWyvUToOXqMfB2FnROCxBrMAUc9ngvQzxG+NfdERjvdLo6LcSESL0op0NCOlHUWa
+FUjJqHyTVzyjRUQroK4QeRHKU8DEpTFRXVxGLVqSp1ylE7lwvFhqlKuhx4RK1RqVtEeuYtbDrzu
By+n3fPl+8Ko9uQceMxGmNMRCs3M/sEXpMVgUnSlnWlKRSs9IqZgfs59xOsDSHiB0F34esPVTMno
96r0uERQYpUojc5YfjKl2XmId4ZS8bAS/22UrjcphS9B6puQ/HSl/SHNaaC90AMjV/InohDOUnuJ
kQwjB8Oy0hBdxESAcsGo1EW8EmwVERxpV2PcqzTIXKmR3OWkfREoXaVUekiWvdIumehg36buxmA0
SGq6ORVD43e9jYRalXf6Ij5mSrhsZvTaW4NfTZuwztAFfKB9AET+I2iKhCdVeINe8hoVjFFzdGKT
F8EM/Fc02H7suF9Os3xEc8rRIAtfM/tt7InMJZAOoekll6JP7h1Rh2BUrfKeV15LjYgY49xt7/I0
ZpOnsg7iq63/hDFgcfqNQr8gxcfkxB9k/JpSurgRU2Ztw/ZjiKmBXIXuR0XHcFq5UKNxihhdGHd6
HH4a5vWFJYi7lQlJUOTv9bKM+lPcUqodViQ3ZO6PA778FTDdbBgHGLfRscYx1pQTi0OJWaRoUXz6
cjoTo9ZerBwxHOyKybdzYsb8kvMq8wFXVkfn22aOu99wRjg/OB4EJY+TTWGcJtNbz8sE4jnC7JhS
Y7HJAPPtMsPXl/Z91Evj1JL30Q2R3LXSvsssO5Kq4PuVwuPhN98YUKxbdy1yXyiDfhJfsaQ8Car+
mE3EOqV6xXHOqiAd5N19nisEYKZrny5O/ImQnEyXc8FDh4D8Xlo8uUov4vN/nqBINytQKGM61ILT
PztRc4CEwOiGyiZ3U9kN+Ws/oTldPX/W5m9eGUE7FXDvTA6kzF2O0mjPgjXLML2HKhNftrbiaCIK
NULWmPkHiy5spMSmu+U2VTwesmKvLWP13Jcd+bc0orkuuuXxYaLDfNuDRU704m/ukmhlnnBJetrc
OWnml8TlrU79wa0LHb6k+xGOngvOXxf0I5rdIWX9EExTnksBd5zJ2t5cAs3mk9dMikvDPvPgKz7Y
FmifOCUpZlVoqcAzNZ4vEBgZ/G5GPM1ree5atzyTEGYpWWmlN5fHFPlv8vrmSI3t6xrqzpNbWk+t
jOgrEP1jw5D8lBMo2gxYHqDOrjDiYzzWrvMhKHC5tpWxb2V8pV8O+5uLIDJ26Qd8CCzyex4sEfm8
ito8mv+kvry0zmi+hxQobOwR7lPHh9EN+sGe4uewIWTktfIB3E+wVsK6DNbwOHfAnz0CFPQFZZBa
vHQffTDxpzuvCpkhojUM2fwVW83fyhD0WHTzoQind7ftYMKYf2Ds7zwXhX9ojAgMcXwjEI9RaE2P
aE3GZZ37D6err9lU4AWJ5t+rG14o/WCjotUPIi0OzDQMJp6odq0Ft8gQy8GNVbixmh+6jkFNIac9
rTBjgNmXdoMme5lLD8fizCNmZkU/MNTWddA1FgPdp4Zo9ZBWvtQFdyj2CQ5tCLDwYoaskH4Xt1Jx
13y0UctlAI7bhmC/h1VqcQ2WeiWvmodJlxGq06uVa58LkocxFH+waR21xTzkcLclEsde14FAFSZ7
qjr/pR3NBo8nmWHpr+7A/JY0/6bheh1Ru76ehY3HVMvYy1XmdCrzBss8Neh1nai9keWxTs7+pLGl
nFjefBajx5GmMz6zyvxQ6TriiTIeintdUIhO8BM9FuEX1CmFkm58dRb7CYZCG1R9xMLd12YwNDV7
vp65pKH9LYfqE+aXONjjSlC68hjfZc0F/NXIkcp6DfUekt+UugerAOcCk3almUF8mwBC6KJaBEbv
Cvws4JcHgzJ7c02o+ygMME/GwI6t66aAEXIwtnXvQ15Wte21jUK7Ts14hBX/6bF/NwrywoY3BzND
+YHaiVHaQJtZvTkapO+C0foG8z1mTAy0PFfwV0f690LqoE6Nwe9as9qz3b5QfVFy5UsoDSk4cD5F
PO7moZfQPVqPd8JapYGXVeMEulrdTD/ElWEdLIT6YXB2TRMmt9B1sTuGL4Z032XUkITAvd+K9AH9
DDtUVDz1YFkKzN2XdoZAMWQtriNDgn50P0t7khfbKq901T4UfKeU+LSAh6boF9lkNvchlANPO1oy
umF9ZZiudReOlwnGZkYggy4/JoMruMX83YTwKZos/+TecXCisaRMhnnHX/BjVY3gWi0fYl5WxfWf
CNGeymFVWaILHjJYIQpV5PyOpoIplYlEECbpd5m0AigLyVpjojWyNJJnfBrdVnoxl9lAyhvfBSuP
0x1lbhGR1LGoenSb5k/IFe9eL1Y/pu2CkpyIQlmmj35jUBWCaZHDTsmwNi7oF6KTTYkdbJNYpTFx
tZmgYMkFd782B8MwL6Kbu3sRx3+8exs/eNH4ggmPGWNGf5BWjNvRSZ5BVxGq7WwoR/KuSTyEkmvU
NHLMewJLHtLfO+ymhGQjw9AI9cCCaMzpocpR2Dv7zjbEmEpj58rs1xLjdOTwTkYWchqbaufB9sQv
tEQv6A39Qo/mE3nEIRgG/I+NWNNTuUA0qFvYDmaUc2glr6HHofnoec3BneH3eDwnWlQrGtjoK+Eg
cdeZYD8mE5u9jDoJDKKU9qjm32n93Yc4SSbX/G2LYrjYjsbmLio/x2GVwTq3qEYrTgkmIh2E59if
+XijtfmGL5Iccty9iVZLbOCK2FObvzyujM7K3+KWg2jiTfR+1g5xt8TKef76moUbL3MG3Z9sTgea
jh5NbJ1GnujDrI6Dy6iiS+EcP3QJOVH4qMQlFjDAWvNDZzOWPauhhBr7YlCRbYayQddaaGO1zrSG
hS4OL4K1ayVn7SRMBiDOAOqp4zPhjBfP6sIgaxUQABsxx6KZXdcSBc7c+3TQfGVOY1Pc9oHjUj/m
jQldKauf21BD3oY5ReKARseas2fMzGwDKiHEYL28mCk2SV5fkdsNjunvli6nMmYny06nwpXL7oTS
LrkFYfjc2eyyu1HViBCRL1pCJHUq4Irhf/Z1KYuTa1fkzGY0cDKxtPkwdmwmmxaI3EaDj/G1osKn
NMiF/U9XUMA1jBRBQMrh6DUnAe0cld/A5fDtUGdu5NIvBNzhCLjJ3osZVV2CbyNmMaS9jqUkeV6a
YSXW0wEYi8WBpVCOMGlb4icWsY5F3oe+mA5ti9mtLbtkq/WrtWUjt+7XOF43wht0WL9wTgyvO+Wt
Zuxn1dkTFvVBm8rvedbgi2iLt40sWk+7IWqDWCKJL6V2ynQv21UuNhsyNzgjLCaPccrhuizrb69I
pB9bI72jylA0Lh3zZGtH6wt/jLFQNae0xwwmS0inALMTrk+X7QatSHWEEyG0jPcpo0K5xo+wo0og
Jyy4lL6W/ekJMZyM1VL6HqgcrkkqKu5UEeJi6qVxpdzj7vUZG/JzPOdntsAYCBL7CZT1H2Ll1DFF
BjUgp3JNKcvNKahflQ+hJ3ulpvMFVT7OD4YeEMbhe6JpfGqDdnJryE/4aS2icRi4O/fUC0bG5rhC
t4mocA7jGTu6ET0sIgRFQxR1adkVAa+Ehs0tmVKbQhMu2rPDvGGYk22tBPKodsCgjduucHjmNMuX
h208NvLlqqlNCeGNC/1x32tZicAx2XnF+MYWBH5OldqNr6A568fa4krzYj77dVxPSyYB4xo8k0vD
Crom/EzoS6swoE8IZb43Is7COf2Kwvl9dPqRGg6KSep6CKoUrtQs9CEQM2GqODeHvdcbNZgCNjZd
dQf3Q/wxq050yyZw4pRnZMSogwVbwG7nMTUXO66j3bjYXYA6FG0js3uPWQ18N8SnPZtmei+uFUhC
q36WKwNgZYovGOmJmasgc5DDUTFhi1L7Pdm/ImqXwEa0eADW9JBKDjV1qUgIeKgpmf70UG6o9FV8
06Etjl7EvqrLbVpVkx7ATl0CsgEN/OSFXfdcNa9zreE+jS/WkIK2x08W1Q+LW8j9oA3AvQwQEWHN
NNhko52lYpcu4U/RWoKVfnrNyOaMFo6PBllkrClGwSACfDhb+HIyjhBx/EvQgnx2clZ8gwZunSFN
LzH5csLvz41WALKk7S6kjV1nY+3OXOKpkcgj/ogT2c8VAj8uWi7ShHyV2btPnd0+mUZyTjOHHDFr
K7Ztv2MSSJ1hviPJfGjTFkB8xYCSHPsmjur71NcIVAaTHk4KTFiq9NGD7rAzkPu2iYMqaKJCahWV
UQ2Utg26au7rXkR8dQkifBMUcTut3wYJpoonaKrscC3jKmxt56CXb0kARmDH+Jox+u0TR9zHZGqZ
YMBXSuLlbPAAMqrmnA3rNWqpbYW75pxkLGkEWvKnRkgbkO76mZCT38dlHJAWvcTzJG/R9GmVJfDz
XH+eBm+6oKMe8VX2gI9wnfcm05g2Xa+r0CjdhdyAn5zBpsa+OuynoOvJMVn9OQJyTvgOxUVv0zFw
jRDTCecrp9C4KtQtZBlM1DTAwNswTr68wnkLp64mHuGyb9GqM/nh57qO/i6DQ59vMYogNWoYMQMu
Er5YoDnTb1xa35rWfloNH7JemiyVWaswRtWnjulrtuhNE1GNM1D+6cwMzl1FlIQegnsXlsme+D7z
BE7gfW5dnflvRVyL+FNHaLInsFPQ075rU1Lxsw0eZ40BU3nNaQSw8RDmSbWxXb78tDrkS/G0jOM+
84B2TukXjd8Ga1TyUgNIddmv0tkQjr5pjycgNW9J1oXnLL3po+p1stPRh562E0ClbwJZhdhUYpwB
YLJr60b427H4LQntoOCOAPloIJpMBsuhjV2OZBzdF0y7asIOttWy8tr1KzkNoJ2FfB7a4eBEhOYx
ZyLHmpMXZAY2F9JNp6jY2V5d3uDv4vHkCEFExQk6YXpbmvLQp4xYnImkce8Dtkv1e5vwbSJBMyOq
I2cf2925ERq2N16kH7rT6iMOsPp6WYcjAlWXqX20gz1yRMwlRGIv2Xlg9RstzHRhP1C6CdGIsw+o
JqpGyczjhdXZQvqSMIRf9Z/jZNw8yYw/Ls2DsMcoGG1GexYICr+woteymgLbPsmwojeIrKCfwBjA
Q1cHmrsaF9ilXLTzSC6Gn0oSMJu5KSiAMampIfRs9OaH3eQniQcY69f3outaoBfElEorPNVs3hx7
Z0X7xu6fGd2W74R53wdclp1L8rTLhmfMjmTYQ2rEc/udKwBKc7b+eMn8SOrwp3EytAddj4+zc4aN
lF45nGl0qem0AuGS0dkfTNe0drjqY06JNMtuDGsl+VSAuU3sE+8CpdylyXjgAJj02cUll8GegF4+
13zQAKnwA8kFimGzdQeG43l5CKP0K12p96o6a0/ki915Cp/Vzkz2MjUAGgcm9MTgk9bK7VjGRFF6
zhlksirD7ywIQrk6LAwptKAILcluZ0q9W+zJjktfwVzld4HFbI2Bi4IdPlCICJ/YXXh86CSLzNtY
c/TGt6FELecThDl7sBW/AiIvZ+lC/7LZKGll7OvaWlFFlnwyIJ3OcfuUM3eWXUydB7H+DROzQ2RY
ZkAYL2SbEuHzs+nU1b2zu8SS8IX76NTiStko17ZhNfQ9pHC4rmG+PsILi/erbcAzazlXY2cYgjqK
T11sUku7Lq+5C3xiZI/GgiuAVY/KKpE4n3XW8y3EBJ6Ye++p8AJkhnDqdzU6bW9XF6H6fiaKEwKI
PHM0f4Cbes4rbdxLA7u3tgCH1qYRGltxgDxr7x2DGkHMtZuuLsKrklkdCCw2dpF1Zds9q+WsghX2
Uis1Unr0nBhp67P9u0vWb19nBI30kJxDL9ZuJa69g0kJJa1uXz2MNR+GLL24AEq3Mdu4rbCcFRGq
X4l3c2MhH/st+xyv1A9aO5KmdP6q38jTdD5k4/Bnhv9AdNkVp1hMb96KO2RNIr8vM3O/5iwYdYaV
ifvbdzMWDbegI9n8g5V23YN8wTDjfKYq9ci8mrxmKTHRWXkP9gJXENgBIv2MgTNSWWFIk0mP9Gi3
4OhWmKzJ+MtIIdTxvPErrlQISMalI6W46QuLBuum5yogBshky7wmFe/DRcgoc1/TET7Xpat3EW5p
OjT0t2SenU1D2pR4SHk0F2iOuO2t3Si4W5I6uuZul+8mw3oJExyuaxSBZbDEmel6hSNUmMwWgF2z
bWZ/2d1qwu4+To+QFf+UzenZcu3nqNWDcrVvC6Q9ZqrNgKY9HGPMpQe8H7y5Av5wZdFH3mjuno0z
qKwm/0mMPZg4anpma2eR0macShbSLQ8T8FOAMYMDD0LXdrpjHIAy6nsz7V9sWr1zZvyHGq/iNokG
WF9wmNW+nAdE43ux3p0XYxAHp5GnVJICNdmAEgr1aK9Fi5ppSiBP1z/LeSEch/9/Z1IKQA9Staka
yii7cXzHg3WIOMCtXckjYgEp0hLYqRFrv7PSbo6NiN7ypGzvIe9OjpQPM0XeAgVEynO9TzpphU8M
kEXAKACshmawlOiTI1aLXS9uFXy7C5fvvZQZ4PmY/CGdejuI+eJQq2YTtIXv0GMWyVnc27a23VzZ
zmKFSAlITGZGgzSNh7HHYaO33WgX0qvbY7VuUGS+U+fJGovf1EiKvYxKlHztPvAN+tg+ocFm4eJz
rwvbPUBGoV+yy7cenQhB5BWUB9shzpHimJh4yICZF+FY34ZihGccakRNwb7HvPqdZ1eEyor8iUUs
D2p7DJaoPtprTQwrpF4o/dUKSCYS1rWfNgvKPKNdQoaKa5z3bz1MerQopDoH1HOFalINmMhqKe4G
3H/fGt8Eovf7gGfK8YaruSChqo00o3f7fVD2gLU9zt5wsUYYbZYpxAG9oti0nT4FoY72MpmscHYD
ozT80Yn6HRsHp6wuXsMSETop5gwLyup7AwwqNo9dwCLCjoCODFzhK8Btr1oOU4R9cNaxFXOAvEw1
ShTanXYiQwaNV3rPcNygVlFpkVUGL2n6wfCMIWwIjMVlaMpIqOyqnVgE6ZZsOk+mfKy1MiDly1FD
vJj4ZzZGNxs3p2dn6Oj4o2e7pV1h7TEvKYvP5GaPLc5jami4l2wmHgVFBREcu0OUTr/7jPy0Y+Lg
wucLAH3wQ1OzHimNFTDdJVOA0ORBVXbPejm8t/Ib3Avji2jWANx/ZpA8mFs0+zrrLonntadEB2/T
R8uVgsYvQ88uYRVnASeFr8KtuXy04Wh3c7ZHIWoYMeU0tmfMataMZbOCzOtnAld4ZvAoKGzxMYy4
ZUMs8XZFY4JMf1fxipRG0gD3HobbflWYZKixPG6qVPVaM/Hf1b04t+vroOhDZCpbRtG3qXeLHUmP
G8QJDOslRSXTEO9dato364oNJhZe7oP8OtsT0hcCfO+b1Y+20GZh6XXiSwaGTHNXAUu0JeecW5Si
zuHDYpr1AWlItt0buyU6oiNaKmFe8NGRv2k78nNGrbHK5ZzVkyCOsGQOxvoiBpU3MmekskkQJU3G
b4ZYMsjp9M4NIEZN1dIKlhDK9T5zCmrvk+LRjasqzma0OwzZ16qF2Em0+EPOdz22xJHhN7EYFluW
lDNXWP3A8PTNNu1fQkCQdJuPpGiy58z24OFyj+27DFHUeI8mIlgQPIModHeijq1tAil4N6X4x70F
1SPsppnaib8xx9Yksa9OqLskxgs48kk1+kB/h1AWx4Ypg19F6SHDJD5PHVd15pSBZE7p96sXHzif
lTtYWkzHMKBiFetvWsGGzADBQ8YEJBugiwRszjxwvnGotIqQ44yxE9zwGpVaNp9uOTFBXrG+kxqZ
950acXhgHXfRQmkj5xOuqlxg7LPgBZQDPuDZ6RzCjUPFKOnLzi1aysuEwUqMSNZ45K8MqffHUivp
bmByDmKIs2IjOYzOtEZ7PPP0Zv0JW9PgUEntjubpe6PPH6w8axAF9fa6TqcIfA0rKVmfBdZKDMYo
VPeH2xrAE8r6sCKJF5qIzuZMbqkEBbqblgpr0hccSHPfDfREu5IKVJkWw1YB7TAklbcohIYrM3xS
VFlUs1mdzRQRdwRuRHZ/PxYc7mOPqgPhtUS5p4UC5ZK7aR7zQNbpX1fDjzgONM3KtQnPFpfqlDgP
feu8A8Otg8Zukt0QqZNdx4VDDPotBNsGSiR5Zk3hV3Dv9wMooXyGtzmXMdNMyAp9LWHHAgAzHwwG
TFsV/AEoVhxaNVOyqmdC0CuOhOJHcpFKV9FbDY9j38OyGPljpJELAJDXF8BqRJI8OvokOc94vzst
v4ErhrMpJGrJ8AYJ4XHO9e4UOSQGKLP6thJCJWnoPNPzdYAVkwb6pJtbb/WgMoQaMY2IVR1AU7db
dPmjs3pTJLDsloblxdILPjGNSvHSiIqr8wNeCNS+PW9zJJg92/FqtcIry9haecMptDAZ5kujshYY
eXX9AtbVCDjENTw0qh1jyfZEN94pMziqYxPFbOxljNUHevAaOX+Ybk6WqGGuCs1l8HuC6Ydcav5c
Ultbaj+6BhwtGtGinWwsnyaDpXpo2M5nknyBNz5SDp0fyoUyHBxHBaLri74e29y5F2as+SGsyVSb
jmnIVyy8KkhmXHJkYVD7sToe+pSC3y4d2SvO1XKh6kARXmadqKKOmD8sQaMPUDiiBpablu4QVlmv
OpqpByJmBy8sdzEVv4xE+kuOOnsQS/gdpfAimP1eSeH8RI0q5lknrLkmbnF7Vu72Fle97kQlQPLu
VjmrRBQbx2sr88jPc1Qbg4YY4tX6VRjzlQ34a9Qmj3WN61ZnSrXtG0flSMDNFQM1A0lxtXoXVwCF
fLgYHGhIz7DqF59iojNIgz0hLvZQM7aGufVASFQLO9SI1uIeMs120KsDi1Sz/b/NK/9rXPnf/x91
igpB1Pff/jU0/Z9h6NtnQRj6eUr69Q+tNeXPv0ah//lT/xlt1v9heYZleybUBeyplv1f0Wb5D086
rEyEnm1dCqF+57+izc4/XEj7Jp2f/JCAW/jf0Wb5D5fxmkePuZCmp9vifxNtFpah/49os8GaSCyG
wkfLcPnz1O//S7OomXRRYyAUMnrOtjJCmMOwG/s4vliDhuG2al89wBNQHfT+5u5obgp24ts1xPc9
6rfEeomiar01IUoKW32C/DOeFs+erg59aj2DYVkWfisNJ2gsjrGZ7v646fy2OvhoLSSQka30XH1z
G3M8Gk1cT7341Y1rdWzrYT9hg9xo84LsUDvVno4TAGpKLx7ciAbGFiHQciWg02KgRod55aDUEAnz
GqnS2RNW2rP1nBluL5JNpiZ5aoh5JzTRbEfk8LrUHusklAeIBhF36XJo7KQ/d02xH/LkSuQ5241I
8Zw8cFRWTd8gvAOSMETxWo4dI7lOZagWzDNobRutGfFPxlG7OQsBWpvUzLCjW/pL2N7DxMR+H9kz
UN7VeppD8adu4InFwyCDxXoZbKBTakBq17oOiN7uN3ae/hmt8RvzFBhg60PLLobdU97ROXADe/c0
2nbyPBmuFtTjROYU9KDDyQfraRGdai37Qtc3MMFOv2a0yj3629GNYJN5XfvQFymvLRce2VQm0UP3
NqfNRxyZHPP40BEzotPE1HOZUHV6gKl6zNm0EuFtJsUR6AzStmOPt10yAIlBxkSs29JhKjyaNEcn
z1EjEFAy76o7TI9chtFbu0vZheUlyuncA5uuMZS40+vQ4j0mC9bAQUa/Ws2ZnUTWPXFjkQkEQ1zJ
9YFg3WGwq3NUqEytB7B1ib+stliYSlpPDbEvFoPwDNVz52EgoVVjVxik3fKoNHfoo2R1zfg1NCjJ
xHTOF55Qld73L22XILVs6cADvx0gyUsygoPZHXHUuju3xSNLJu3Z7ebfLtWsnJ1hJloiOwGyA2+y
AHgOC7171AjB9jmtQYw1t8RgwGzM1rxvIHJuusI7Y0KZgjxcbqYeHxqLTXONfYFYDeibqnWxEk20
gYzTez04BrFMGSNCo7lIcPQnrxPPBhj8W1PT/sKQy0iVscQGfxup3LxFR0uSKzhBNqFRleSVmnZ8
TxYT8JJDuDS2olsnfznW/LxSZQxgyXvNiny+y8j5LrAI9APJlcUCnGMSS296tHthlu0W0F62w7K1
nmfHvJMm/N1od7HKBRuQjgGzCC+JPj1jt9p1NS62eO0n0h32jdlIf5A9NRF8dPXW/qXnZYd12mM/
4oDrl4O2AO7ryWAc53XixFwY56RA5uxGYHD9UJVX4eCnKbKd45iUeTuS8HAc7cOyXu6cGD3eFfgR
qfwH7ZPCdBsdJ2HqbJniyxChkyFBqbn2vkrWj1BHVUaw/xhX+2xlFHhafX0HCvqHuqkyiBrAlrVc
653RZ0ywLPIsrcZXidhvaFb5yJXW856jM+OOioEQCaAFfwNKNhgmyFVS5ZIwEIcM/kymDW3pWb5h
/tQ1JTvo59W5U+i/VUtsMLA8Q/qIcMOsuzwUo1aCXtKywO0G5r3hl8kJ1kOrOnqu/Zpa1a2Q2nKg
1PAmseNtLeBKhH8LPjPOHCQ0OA40+vxZs8ERHC62jpjCQPLIAqKVUHTAlIK4UktWFwA07NI1Makj
N4Z38rlfMT9Cyy0si+gh1nBuThxTCWUXD6tOHTSHh99VZCNro0ltFwYhsQeoWuIvptliS3zxSULd
T5j5Ubc7qw6y9MAw4K3JTgXmHibRoY0s5oYUHc/dzp4hiw8YxGY7lQGeCIh56tlA3/rW6OlPJnX6
4xgKlZ0DaXDXwAFyd+IKg4tYBqKqpL9Yue47c/VuDeE9yhxigyAljWY+JUW0I+7NG+acTj+l8Zgk
BVu7CkxWl48c84A/5rOjpgXxPvb+1Cn/32yAPhPOiu/JwUrKCZ/M+xhQSUhh0Di/l+EhXiDWNXWI
UpEACHWAGSMoPEInpDe4Bv+w9sPJVgAOh23+zskzKmUVwFPrme6yPFI2f5b8gsfFECwAqzcp5ZQb
x4bTwC9XklhUpTU+zgBQahhTT7l25vCY7RfwufAksZZUqhAodCyE/DDk4k7IGWpO73t2DgCxbQO2
nXQQFK3c6x3hyMIZOIlDE8kc8hdpY3uIFt+LtpwIgl0Lr9SewnL63QILQtBGk01as39mKxuxd3Y5
SaHuKJCQm3Ynaw3LfUgQTFD2MYUYAObaoEiuw5Uv5yOPRdUGx/rb5drTaEw/6n4XLC6HsWc4YIbx
PkNA19QEdWaUWqiZ6hIlV047lAgtnrVLAaopbBy9k9iRlo5Mb1iZb1XIfEn/58TWYHZrqyluxzgX
717PcHdUU16qXtS8l8lvr2bAHYaiWk2Fqe7EhcGc2FITY2gke4ciTgbJTJEZwac9XzCZwYbx8G3B
ISJn9cY63dtay1AetZUxEkL5J1OrXYkusY8n/U/GQAe2J00OTLYrRtwlsw/Ofq7Y64y/QzUHT8T0
FqvJ+KJm5K5o/8jGmQ5TAWcykX/Ttr9LZzmM/DdKGgA9/qVSk3dDzeCpHmdWDsoEnh7evTgaap//
9SulqaatVu0gWjO8VW501oGTYI2lzofZ9X1W03/TkR4CVb9niDa8LEoj0JVa4CAbWEo/GNBalJ4g
2JG5SmHIlNYwIDoIpT7wrOmATcpjoZSJCYliUVIFH5dSLkylYbASX/ib4YwofcNSSsesNA+B+NEo
FSR1Pqd/BkjZHXAwc3LtVCjVZHX1124E1txPySlWyoqWVjnrHjWMdjoRisiNx1VedeQYFvYG/x4M
HRephpjYo6e0G8M7mx0EjKnzFv6eKuQRhdIzIvkgdbkb3DT2rkAOSngyKXWoQSYylF7E+0VFFgeJ
kJQrRalV2hJZRHYIzqdUqtP0TwFqMG+JUqRIZl5s3BR0wtQHXalWJvKVhL0wOuZOiLqDC87sqIjo
0lkLbQuWcr7atMI02mEdbR0WACTWeZ35k0ee9w6HdXz2Pf1SyBCbKIKFN1/4m+k4hCFi1xDd2VpZ
D2uvJj6YbBLYb4vAXJvjogPy5xxtp0+e2lx/GUftawit6divGuXNxL23ErvohmnvI/YGtEba7Set
+Uuzrfvk1Jq7W/Do+SUyJBme/M4ejzSNiaGnjbmV4uzqZZfYcONjUiHjmeb0EyfrY+4YP4uzdmTb
3feBondEzmGX1RMaZt0dxX+wdybLkSvXlv2VZzV+kDkahwODmkQfwWAX7JKcwMhMEn3f4+trIctK
yoxMI+vWuEwmTa4kBAGHw885e6+NZN7zkycLXTOSm+7OyrYAF/X5LU0C7SC6cWt7Nv5Evfmuy3pB
yUsnQT6X8yC1Y6JKcsoVWbXOsp6HralNUzpm/uozUEIWV8K4w/obGVmFtIpxrbIPOdPbjCkueQ05
gjb+VwzIfWSl5q5IQn1R8am0vBd7Hgbr81iY0mc9zoPieB4Zl/PwWJvHyP08UO6YLMfziNmZh83d
IPcCMfDSLHiiZKMX0pJbDqPpNs+QDNI7fK3zAH8SvuYLV88MWGSWtcH2gZYGROrRCvNpiZnd3hG4
Bc6dDr6ckfITO+upLOQJZFt7QexIsrI7RyBxJWDL7KeLRiTOrXbV0GIsSvyYFmo54Hwtcsf+lpAJ
SBZKXRD2wEc2hYBpTuOOWJ7vgoNip7Jvjq29uyrZEitdsBXlr3pXwress2toCOOF5Y1HIKe4KGxm
6sK9qfw63U1D+eq0NlEIlmxwOI73zYysQCUX9JNYowuZgN5opEI5Bxit/k1ZlggqrPxWd8XLFKPH
yIuR7xKdIpiVV1hJ7pAVrSwVwDT2dSovYj8PE0dwJ9LrPeFWACxb39/xRQuV9WMuF9sqvyitlTNm
/S2TSEGR1FLR6B40Ih05VdGArTHNH2VG28zGMmF5xo3eTIow6lCtqNQbyAf0RgJDf05Z5lhWcsIG
Ow24Cw2VUscw4bT8sWR5aYUiLL4m5sv0KXD47T12CSfBQdT2DBJysctdODkBo2va2sO0KpLpoWIZ
+Z0gV0uIR0ReyQoC5gITNUNEiuaFiX8G7PXScFV3mJ2F2CTLXZl4L1hdjXXdkcgsu7exCu2NhiCP
bilT9zYAmW8anAgI4mxJlyQhG+ph25t4dqZgBVVBIuVglBh90LPFc3VBTsixU6hKwAM1i6YjH8Mg
LJYMQfi4PmVdqMpZu1lvq6o/tJzkDuM3P4LiM4R4QxI14GjrD2q6NRK2vcpaQSByiSQkwhXHSqj7
DBVz3d+gcrxObYRdntlcSMWcpeWuS0bqEOPDBsiuXR2DUT3mrOSwB5PU8Z1ZFjF280iyLsA5Ppck
9xyb1qZhwEbRllD9J5xQOhZsc5j1DbjlgLydHBE8hWlPEWURtl6hi8+H5iAcJOwUk0mgbyUS2yXA
UkSqPemOmvN90HBEN33CdD9jJRTJD23uozsSqhk+jf0I+GtbkRrsWDqEAvHgK04IHV/UrkIvNNR0
2WklB8uYm1M4oYWeQZZwExXq+JxtstRQDogq/l5XQbTJo/0o3+keLiOjuYZAHmuwCo1x2EpJVoWp
0QzkBITtMokuWgIv81LCywrFtypt76uwjpHN4mEGWv2hwZTGdIkhKrGDb2CJlxXpMhtbDuBS/ZuR
HJpB2Jc2BoZVWyJ+6EB2VsXKTUbmurSBWdIXiZnUF25OhGN6qt13Ji1BVffMnlp2POYXi6KZcPnm
04+oTvJ94hBqJCuE2K0lHYr+jmCNB7czf9SO+ZGysRsgnhAwxx9WPJrbiPhNDSfBsuZoxG4wwMvt
j04hNlnfTRsXS7nQho032i62Gfee2w3A0cbDqTtlvepUckl2zLDOgSIxWjfxXRNd46hhlxekSKIh
d2VzieLokHXaDwCaz6bm3LcS06Ze6RT+9HtQfnmHKvQ3RdqgsklfXaZIONIy+vW82cVLIq2bXI/C
rUMEjDRucgSARaBtjLq6GFuHH6Qh3w7dDyppGs3NrHH3QhczfLq22uKO9/IDaXiwwEXWgSdqNlmK
xtNXmH28MH2vhf29h3S9zOInxJFIB8eZiuBvMp8gD62az6Z8rE05NWS3ex+6R1ZtGgEbbldObt9n
svaoQA2mCcGec2IBBKYimyDitKQxpfZ9j/TKKwB3VII2X4O2Ta6DMdmhEiNX3Ua4BU4w2Rl9cMSX
1iVwNBCgPaACB1MR0gmGYfTYITBbD333A4gblE7LA+FQv5i12a+YER2HtAVqT4BQVcM0pk+owSs+
li3OAPphhBlDW/P1h04ricd0bnzCxV1tVtiaKFeMRhmrCOxAnfHSJPYc7G19TzKnIPOM4bKwb7pc
5JcjdBw+2ka1gTTcJdZ1afyAaXc/aAZmNATUdjNax7EgySqvabTghbTZEjKSMpDEt/cAyNLpUKGv
pJtEb923tuNI/8VKAj6nVcTURyRLwwFt75T3U4L0KmaUsAG1d5PY6oXP7jvhT8Qu1EyveulfMyJF
HwMbCCVSi+8J2zp0FvBhQwnetNS0I8cuATSbWaVvkt3Y1cAa8tUglpo9M8VE8tha6Ka0dnqVHjIK
TDxH+lFbjewcEznUNpcdviy3OwBigb4l4VMUOO6VJHcCVjGZyVO6JqP0BS4ukVPhRN6WyfNXZkwJ
bHhvU+DdtOPWmor2rsIKtDQHzBSZJHyV4El7F4dk/nRYHjuPrJkpJPfYAAwV+P4HiMddCMBKxbCY
6pkhhYQ0cSgPrGra4y1N4EeTCOh0tJQMUZ3KwbsBDeStVUfbqZT5hzkbP6O3ksDvA22/vDFXIkYy
FetjtjDK3GWSgv5Hc6/TqTu6SfuswCJsQk2x5yp9a2f3ERS1AzwmGPEZxP4LG/nPOog9xnnCxIwP
zo+U6YTBdwbZp+8/Gk29ACk4BcKhwdfeZfRbV/R19HB6IoYLpf/MSQb/JBS2pBwZreuVW8t0+5u5
N7QgZkYiYhu2OqSqyzjj49MLJp9aZy2DIag4L0+8NLxuhXRIBkrGOQiGjL3OJPPT1ZIVeUr3EBJT
hIqmf8h6cRc4Dl1LTuieg+XLw2K08fVKLjRSgnaNZt2GPULoAmVhkWxogXfLZ6r+fElEC4gK1pVe
x7Aj49oE82iD1k5pBIzBlZ7Y0TErFV1i4v8c2lrQDJGlkH100eKwufbjOX9mVk33GIkX6STyNdzK
2e6oGDh7xOokSksXE4P0XSMIOermBqFh9euq90OiIH9yNdZ14SWbQkhv4w5w3XIVLqVXn6YiuNfd
8MIom4weDYQE3c/TVcSo34+zG93sajZOZlpuVG3rPuao4xePjld+TwP7aUKdMoy9XNRwyFEf4MFz
3UtV0rw3QgBLfmdd5il8Tecb7R9GBuWpZaaqZ8pdlmUx0vsLnm0aamRDTCdsT1SO82GHNF4zDznQ
WZug119snVYVIdEgF7CtKOwhnJ4x9qSB+S0ub6lwL7PJjO8VDvceMAa1FNo8sp6GwSXZ03e+tbp3
N9bKXCXagNAUJWfOhL+qSBwoBrEiR4ATp9hMGCUy4My1bVxPQwoQGzIJrgv/Iq3llUdTtMDAwSxR
fcQj7tmSDc12Go+aTHua/HrjSZ206T4Id2n1LZ2cF6vOXosRk3lXVogSu+eydTdI8qPN0Dt8jvWy
oTpUhyGz3/MGV3dRkYjXgSXchOGDKibOZ+0VZTvYizw40PFEKTPTHyGhRKtpqg8kWdXrie8xxIIg
3ZiCznbfF0SJ5z0dW3aeTifWiHNSkVjZ0g9ccoKS5FQPCcGjnXOKkRBh5OKo0lsee83Ab7MmweMk
X5UhqF4E3/RGHc0SH7ebI9u5KPOOBds7F7gYQRzZzbpLoh9l5ag7MduU2gw/Y0X3CPMEWqWOdLgp
MpYSOtobDbTWSvDHUxEkUQmOD6UHw2pgUhm4b9WrxxCzSZv5fPsctrRseomGKqS31F/7ZYHXVm8f
beEIvrRDyIeDV970Ef7lER0loZFYRbE4XXfFI0rNfgvD55EIapa3quOTjP2HOqvehg8RwIQvUACJ
8KFwzfSYKRQtk07OwJhCGhjZEHU9qm8r1w42yCUJbnSbC7ROT+TYhgeNYnCN62uT2r0Gtnu4QO0G
U8HPrQ0cJjL2aotYAKhFqHa6lSf7dKcGvFtxZ9B/me1vlt8O3+ZkdCsMX/MMCJ2VvE815nxWR33d
geOawvIlRT1L6ys9FihJwq7YIYqQ21L3msvkSqf6XMVl3d16JGqtyZrTLhNSWExisWBoevB9zR6e
Cm0sMvSmctcl5mNFaOkoweZO3h773TtBPR6FGeuqdz0cp5WO1r+vzTWD9xBo0xUxwkAI8Dsdsqqh
0xPGKHRK0kRaPH9wYqdl9koMgHVd9CEtoNchJ0rXdvQ3GZlsXZ220iM8bnWJRDaGmY50doBCatc4
ioGHUWFZdGsKZEmrXB8/6N1gZpX5waMUn4lg9UaIclyqhB5zqLf2xja0Hc2T8rJFhpgEtPkUBwds
1pDo/eoRZ/X3uCAPrM1zcyEjGiylQ3ZrGXNOiYfiqsB6SYs5fvSS8c7sMrmXES1Gu2cPCr3ZDIBB
1urwOGf3Fa/jHJ1KiZlD+jFv8vDaEpgPC0PnCNYYD3Gyq7oOARasRdhqisfFNzgLzGDlFt5zp9GJ
1zq4gATFlGvJPIl8KsqtBzfUkeIL6wc8oxEjrUlqrElihAOXviUvnc19H7SowMvIvDfS0SY8bHoy
SRlbEldvFidCOa6yFLtZzIEGtat664sf0dz4w/0IBRehuchOqgN64hFZHnG0MY5GnpyKIX3v7HqT
NTnzn9Z71nOLkErF6NPEniLsnjhzs7hvXVAjIQwnyNHOkTxZfYEY6bG25bpU2aX9TAFiiF3lOe+t
TleBQnnMTl0pv5d2zmHd2wh32Lv2uCc4adcEoMiyyvqOhiY0bXQJa3PicFBb6WvYWt9Y0uOYc2Mr
2kvyqhE6YMUuh03tNkQiOlfYfchFW/G+X7XN9Kbj+yhEdJUjJELb3n8k0zCjbm+GKbshsZcN1WX7
RWq4hx+kX/WKcpnpTB13AYFbRbiLZaXdoMGjsnTaranhgAPqJ9mNCvIBvMPQFbPbuJO0sJl6D4UY
D37cPHdFuZqiDnobYKuRVuVlyw/dijTaM0Dcj6kKLi2nfhZulUBw4k/skadqNkQZjC4jlX2I8imA
PWDhYQd9We86dwaz1YRnKe6SmDkA1cwBwEVl0fL3cgjUhX0wu7xYqRoPE7Ca+mBHNvEM0qpwmJUa
3a+7wM9fHR3ZUWmW9xHiEWFP1pUcRb2BDUf5SVsOEileCmHZLHzCUPPYuuS4SmBHZGrbCf8PB6JA
CiTPTnyooFaOiXlrCc7GgrP4vnTbm97unieyZxo7gsJVo0UtiHHMTV6MmqjViZFKArCkaYD+5T2S
o9yxYtipPYN6/8oC+DnmRAkFps6kT5rdphKUnlWaX2UYko55hAzO91ULQhTZq1Nz2qJ/sCtmnxMJ
cCxv+5QT+bBq9AaQnM/Q240asD/NA67bA4cpsRGQZZb1AIzaq4Zd2ikNGQPo2GoIYiIt2wuEDyOb
Ee/TyKfhgsMglsM2MxBIm+TnsMLjgvmnF3gK3ZHx0A45k4OYaGAP1IdrUEBCdVqFjhEffQNCTEOE
M3RDxsI9TMzcIW+RupoqJsf02uMl6gjZvXJbdv3BQD/qpHehwOBf2dT4RaVDs7KRcoZSvA0yy9dm
xoyUsb3asSh2ZqLxydO8Sw8J3QG/tsUpe2eNqb6ZxQVqChBY56W3QJL2mIzqLgib+0lT7UrK4C18
KrE5LzsTT+I4DDUqMmruJH6z4L+tVYEY0A0M0syq/cQ+5eFuZORbFwdkEfYPvP9xLhwAm7AdnfGH
IcERKnxOrja9tBhX8DDacHNw+7TQsL1g2gTYXWXcyVtraLZmO1Qro4k0VsOA+8yH9zLjx9vE1Bln
9j/G9CMv43c7GR50PuqThVqr8V4LzhdTzKjRLm0K3DbacNystklXn4THja51mM3MgB5Tu3hFaZce
zDp9t3FE5S2qdKM1xlWgwYQkSspAVpU/eEZH+zqiCxuWT7RlqHJNqKgie4ylutdixRYCYgqp2LBX
FRF+JEIFi4jOE5A/yLwiQvjvVc4KAXF6nRkNz4zPl6ebb62jDnFsv5O6aa3jxgIVXyMWc5kUMnV0
Wmsmc/E1Grlv2ZCshcSFTtUC3wuWYT9YYjdhLER8FxMEjNxQo9nZOEjcS/ReCzXZ9xJpNAQ3Fa11
GGej74c7WlBr3JvMRcqUgCGtpmiLtvnIuLyUSLszn9l/2cR0rbw9x2Znx01/6UxeUW128ABYoWZn
CN8jvCzTGdht/OgZ6R8AhaNEHz80t3zL6dgukMpxGvGFftn3MDjD9j3NjRcgBeRxzz1XVK0MB/Gd
RxjQiIBqM++WRtGl5oFdGYuaXh2D/wIcdQwHdwGelUjgcKeEz4DO9TY+RdKCVQX/1CYbNS3wgqvw
O6RwwRw28+ksQwoXWXL8+R+cu5Jj3VXxcsDGSCsppbXbVvVF1ATvBny7xYQknUKJ3MImbF8M6e91
IzIRahsILvV319DJofNQeMqW/6IFT3qh9TrC9oaprOjpozMnAyiNhQyFtrH3XkIOy8cyRRNdea+c
Zhaj03nYEuWraM2FKr27ICfNKKsGTib+VQH7kGi3VS/jx6gx2D/G9rm01Wbq6C9142Or0naJaQhu
jBXd1jxwqp+bJtKnU1/kV15KOryFkn+TmM7J6kC/NUZJYgyETjK3/DfHlvDcepJqWs5Lq6kkZKDs
8S4PLUPMNlNXsiNzDc+/MYt6QevAHDB8utOdDJFjWfkE/Q/JQ1XGJLPFT6iKosNQ1viabBKqGaIx
l57Qs0aWok9UudNKVGa4ou7edTK5bcjKYUJi/uhb4AE9nKENlM0NM2oa7MNlToIYs302OjLcq1Dh
8kR+vehayiF7fNL5FAH1i/0dcE0jnKnyesum7AJzVsDdakuQSy+YwHPG2pek0mEX2UQyG0lD1Lpl
Sso8ka+VQfvE372SihZdV+mTNtzOIWmdJ6pVkI4/PEEfKQGnnuucXdoy/Q6f76rUyktRBe2604Nk
zWDmhnAnfekroO0TM9d2pL2jt/CDgxD+w5i8VDF2Uyf3NiQ43JYmwdOFKdbkJ3X7vKMXwxrljRa9
tfNan3z0SltaxqlMUYfiqybXQIPcOBUWZPik2pGM2D2B2YGphlfPFT4GDn2IL8ayWPtjCZxGfJR5
EG7d0EJQnwS0qJBPsz8ET07dGBti+y7SgSC8kJi9tYFYS4GaytjTeH6PXTkSXobIbhm0w1tqUjT2
KnlBA2fuvCl/aGAZ6mN1G5dtuG0tQfCikxGNOQoKy/GVgPnkGHlkzheiWJBQVuCCOoQGKL+hpmG8
1OayXh/Lner6F0YqQO0bonEzd7o0+KYKwAYLVeDZC7wWEGCDb62wjE3YiMd2dN6HqrEOgJuMdb9S
kcvfpqHJSlFS4+az9rJCW1vn07OVIgJuPdUful4rdjn546uuu7fmDnKYHTWEI4h4R8ZTDTsIQcCM
Skvg6DkbXcW0zKPNoOhPJ+5FrgfhC0UaDV75QnYLwJAGFJM2Lkox+4TAo9QutScZER/S0C81cqd2
epXAGsqo0aS46MIrKwLELmgKrVA0wzNpbmu34/km4671GrRb8xj9v3OZllND3NiiKZHlwOb5kTHs
NNv+jvEuOif7KYidLdzcOR9ay5em2JTKvI/c7Dj5E93zjsU+zAPUuHrWSuQW/90q4oonm36Qb6Pi
QBC+6KhnWeZ4ITj+RT29dE34z+3s1ugZKtla+FaL6C51khvDUePCdXiWZpgeVOIj1KFCbJmqLyLC
tfloo0s2hltDJM0hzp5FPCT/Xy38/n8TgWQinv1ELAyDJ82z/9rXs164/lUwPP8P/08UkviX7hpC
RxSMusMg1Kh/n5OQdCn/BTnHEqh+pRS4Zf8tF9bkv4hzsMjy4B85ysL99G+9sKYb/zKFIjwJCbJL
O9XV/4lgWEeUXOTJ6OfZ/sf//B82NDj0yswSlWG4ulAGv+JXuXDVNtJjLqLuJLF1eh/Cm+w4enm4
KyHJ0Bpz7VNa8wEiPEa6BBOaD018MNP8BrouoTvW+pdbePO/r/xfWFcouLOm5jYQDfXnDzIdxxGG
jhR0vmG//iBAk0GUkzF2R9myRLy41EneQYu7oCG1hDjxIvtFoS2+uOrvgVC2NOHHGLauYOG5FF7q
7KpRC/y8KjXjrrSZh7QcJmW0ZdR3IdxgU/TpunZfhtCjucKRR6j9kLdf/eHznf71SfATlCT2yraV
jcRZ55n/+odP1dhbvmuKOxOcO9kzEAWAEUtSM2m7cCB+zQR+HzQValdM8DdIy741Jd/Yz2/Fzyf+
6++wDMmJD/2labBoydz6/XfgDklM0yuIfGf7uQ+hCK+jhObg6APwT117Z9T0smGl0heP88d6Gt4b
oMOrfoDCaYRuuSki0BhSFv4msGfQQVJAUREEIU9MLpj7XzvTeP35r9bV2d37+aulsiVgKQfT09kD
HGzf0JIgju9I+AN9si822R2x1EtCL1cQhQ7gDTaMEXbO8vMLk1f221M7v+78fv0it2f6mRoi5rpE
Ch/wjGz1rbVptvXui8vMd/2PpzLvI4IVMi+T369Dz8ge8YvFd0OAHD8cZUh7clwrDf9vG8/VY4eI
a+ghpDIRf4otolqL2LgiG7Gh62pnR7Kh6p2WtLPYdAYweXK4dyOTsbjdjzukz8HeLrDsyiG+Y7bw
wVf7ux/HPwkm7bLzKtz5g7FJ2+aO8m5XlNV93VN2OFVgQOdKrwF3QO+qmGu5bjvSFERqrwdWg34e
HZlT9je6A90ppPVkDVFFj1KYlwaKvqJ176hibjkNXU2ArcSUPsZ+IBZRLQ8MYYedlgLgMkVKbw+h
WVlaJ5fpBJtRdhnQcK8L7glA16MGX2KRdxwdAvcQtNTMftCWS174iJcJshshBYT6tMSSpuF9q5C7
BR3MOpQQEoyk9k3TcKi1tsB6aZkfQT9PKPBbcYioV62fITbymamPrW7uCVyO8A7a14EOxLCMqgei
VQF3SOeB/lL9xfZwvk+zzuZPgkVonqnbyjx7/j79Ek9aZXQXTtoWbgyC336DEGPRMGP5fK2x8/25
2Ih6s6R0Lf5lm2cvE8FdY9m5hXaSY53zSKHiB+D+CKaS91VEUnUU5YecznZqd3coVe/6rFeXKrHW
FsxyfPesNF+YzVYJKr/c8k/0j9d627zDqNvkvXMblPad0fjXTlO/hFF2TbTch4YC0aoDVOzx+6SC
N8pg2KK6us7idN012nUQavBfNGPZNukS5/+sOPG22IJPEAHgcWJcnOSF20U5RP4MYmufvPeeSzw5
/3ew8JIc/DpjkA4vpUVUB+yMbu+hwlvGKniMClrGaKBptvgZaOOYk5nDRxFwxjcbssLCxpNW1lQv
bWU/OGH1A5D4VYHUc8lzH5d1L0jBDdL7ZtBe3Dqlz+vcEXvyXuXVC5XC5YQNv473NJXvBpioqIJi
8KnZK22BTYnV0Zv8khYUnK5U0HTzErJbER/I6h4jBT9oEkfit+FB1M1zaCR7n2g2Js/lDYnBxIQR
KdQX+vOUo1My2upYGM0x71EeI2cxUHXQFTDmpMEosl8cU72WzohMKGMOazbdjuXw5GTUwlrSv/n0
g5dDZX2oxvgxNNVFAcwBtWG9+mKl/Vy2v21rHGT46rJl8+G1qeJ+39a0gh66oxznNp/YSrpimLZN
3KtjpdndnDIVbJyoEKihafl1PZFersUAKSJB/EiqQgBLbiSfViKW9LBdP+b0+nZiLn6Mvgwve4yv
R9Vhs9e6tt4YwkE+GdmNewPqWCC2LqaRlDEvvazsxj+OGWJtYWdXBAoW25LAroNGhPOw6gKnfxvZ
wU4ppslbdBvYaLRYJ103LKu9GNA9yBS1YtJUuP2Bml0LEEvHRkbyEE5G8T5aM3m+1EzFGKIrH+0E
6YzXSEmafNNCLVffpV68QopGftRNJAn0IX4YDQimG9S3jdU8MTIocT0LSl7TD7fJ0NNec9tiWWNS
2qD/EFs1h7k47XDUrKF980R4gTNdW8i8Z2QZo4mdWLaz4BUubYOIgR7igxP116CanAX8z3pVQH5e
CxHpjOwEVJ9aQdKyNaYbKAi8QIRLm1+9KSb1zS0rLDaKyXRslq9W2AabiN12G9KLPRLaZ68U6v1g
9KdbnB1YSDDMb7MSfIXTAxPjPErSVOBWaJhoRE+W/lKN2CKNGHE7vMFmBXihwwFwWwO820R6gztJ
z6v7LCKCOZ/6lvgki1j7UTc2Wgr6CLXROzwpfKQSXIPHQ1v3egdgh/ykw8j0huaHLY+u5XWMpjz3
DmyfRXxB6qIwD9NbzQjekP6We2My2wPUne421prinx4YlKNMU3Eys1x0g+7Z8YrvFjEIAKxvufS+
3nY7cxvsqm20/fzVMn73Adp80riOcjhB68oVxhy0+uvBZNA7CRXMNG4bgk8WOKzsA0JYtu6VfEq3
NUPJRbkvTsai2OrraK3ttfvPf8HPA+vv7zblp2UbJroGSpzzI4vIrQzElCFuhTVka6dvHmAgOLTv
c1SNfpciIIXcss0VuuYxpey1BMHLZZRqa9fr7Re9H/xvn/+m8+KCczXFjhKmspQtLOvsptiSY1QU
B+rUhRYUlDK4Jijy7p9fA4+nY5o69gDLPftSZyOSWDEq+6QV7OdjoZ8oN+QX3+i//SG/XsT5/emW
qFHg4VCbdXC+KVbSV8woX1zjj1Jsvlsm1ZDlClMnr/dsc0a+ajg+s+5T4WxltQLGswXsvS2ohsxl
fEPXNVv2gBE+v3/z/+tvy2a+qpQKhZo0KIvPKtIunQxdRK19sl0+xdWwSBsU5PFXd/DPOofrcJI2
qL0FIgx59pywE7roqhr7ZGqDwRzKRvxSTjFNqXLlaMaTsDlLuoxqALRZ13EomZIT8+JLdaxDjs5B
3q7cJrkEN/ugyx6IEJMChFkY9+hdkpXnT6///M78+ovPHvqo+kiLqtI+9eISYDUTyOeBavjzi+h/
HP7m+0L+MjeHm8J//r60cnKwBqTCXGXZr8e1uYIWcB1ux425zl7aL+qaP/oP8xr79Wpn9ZPKJgj4
A1eT1+lV9MwcgV4YUt+L7/598wqTRjD1WUS3X134z1WG3UVJQd1PSeWIs1U2GAmN8cGxTloGp1mY
O5wEP5Cpff/8bv5RHjpzU4Hl5Qi24p/tn1934WLoot4wPetk+Lq3cuzqskLehyYMVUYjvsPCXLG6
kuVo6uvPr/y3P5B2hu7QYaJXdP6dyQnj6ZuSPzCTH27/7nnXUqu+WCt/7kLzX+fahhCM9k377CbG
dSA5pnANi/57Gs1BJ/UXn8t5Tf++G/x+iXm1/lJfJ60gQ67hEl2MA6tEcNHfRFOPaAEQAxR+Ybz9
v9y3//xNZ9/nwIIpNIS2dfJac1PjZ5DIa1Pn9vOr/Plx/Lkw/nOZ+db++neVIZ8IKj4K2UVwP76m
t96Ncz/dzoP179EuOHj5FwtC/+utVKi0TN44mjzzivnlkqXZg951Anlqs7BD5A8szAJChn6KsbJn
TC1e3PG7g5MEra82Ho04Iv0t7r37qjIIuABIaYeId7FufQPjue0TsRnBznzxxP9o5bDrw0OwKApQ
hPGCnn2kZYw+KBpH+3ZSM2Be/67F003QR9FaTuxJeX8DnuOCFJyPthWn1Ki3hl/jCSGYBifvqhjJ
DiUIPSqzL5b7314pDg8/a2Lh/HF6cKTnkQqmrNOcG1LiVA7QIkt0H5+vjT9KfZaGaxiCT6/tmLy7
vz+n0ZsKznaBdWqYFCQe+V1iM8TkBWVfLMK/XMggyIsDER0KXtOzC9Vjaowp/elTmli7cB6L6wn0
PsLtHf/j879p/pievcYGY1kOoq7kOCHPLsUeV/vJMJqnujCPZiZQbNXOW6rAAhajfmtq/enzC/5l
sVsCRIdt8Lcpyzp7jYkSq32bkLaT1yUjAl5mzKMntyacbYTg7YYaDsV+TF7i59f9y5b423XP3mvL
I4laOsT3hFJdxTnH+zH7/vklzhAffJYd2rK//G1nL7KdJF6sk0l4skZt2pe0RggzCV7oEVUr1lS3
JdUN4690Xhg7+LsCecUXv+AvbwK/wOY15bMmnfPignRAS6/SjLv7go5QrEGFLvHqbSPKjOv6SLb3
ut/5T19cdV4kZ4vo16v+vC+/bGBGYcEH7ri3yFMxzjkEcsImzR5DvfxWs87RYsyuQubXS9NHwAMI
TO6arFL3blFfRvDGzRrOoxwdSJiWUgtcxCQ7+HsbC9Hnv/XPFtrPZ/TvO3R+iiUOpx9AmZmcoroV
IJR7czXtCJhfxRfle7pESr6di6+qXKQruHErf2V/8Qb8fSX+5xcYv28jpVOnsssK82QTCJYx3JVf
nN2+WATnAwtNx8jrjfyJoaF/WElPvKLwt74hx83nN/OvC55RGQEdkC2oac+O6oPb+AiQI3aPJDWv
gepDZpkizzjYwPKRfIVXnUibl2xSmGrQ5a3HqRM3n/+I89vJiMhEW0f/1WYwYszjul+/njXmnCYZ
svG2dG4C554IrC++e+c71vkFzp5XB/RYy8tyvOXbR1bPN0a6jUpWfOKS7uT3X2zI5w/v59WAobvS
ZHM0jbMNOR/KQTYV2A08jts2YIxsWHu96b54D/4458zX4W5R0gmkWgxnfr9tQcHDq910vMXBcgh3
5bbZ0Zhdkjq5itb+6qs5yV++MxZfTqb8TE8FD+r3yzkWrazO6o2TQ582U+8BYdPsMeh2xE1Iuujn
a+KvC5MDMDw3ncncH8d7vAC1702TcaoNpDha9xY05gdqgvdYQ2Bo8822id6r5Yuj5V9NvOY7d74b
os4TlKAWwJ3zw3ceg1pLCEH8ucMMe/ONKIElGMwFMMtVf/FVWf73v1VSqxku7WGpzm6tqic9NVTM
9Zpi5QfAbA3QC5JgrnlkYriIhtE1hwTujV/sZOdrdf7ecTrh34Rx0zib//kv+/40mF7lF7Z+0r39
FEQ7bOLLqPO+eP/+UvgyDqdgEqxSNY9hf7+MPbRD70OtOjXmo56Pyz6VzHuL/ThcuYl5P2CHoBXJ
MQLuSJqvAHzv//lywgXBSJ7xNw2q85NvyJy1yJxecsBEa1c8YiUNEqhYenKtl/ouYNTjFd1aIBv9
/Mo/X/ezxUT33UB2ACpccLj4/W9PjR7CzZDLU4hkjpicbejKVzS/S6vDnFgxXqv1Ry/exrqDppuh
PNwk6t2Fj9YuDaaruHHhWsbLAI5VF6lLE39gpno0Os9192HglCFXpI/AHUz1oxxQs0Dn+eoB/uWN
mItF02QLsP6ckcrSk2TBh/Ik/hdn57HbOJRt0S8iwBymonKyJGdPCJfLZs6ZX/8W6/XApg2r0YOa
FUyRvLzhnL3Xbu47mbCd4A8EppA0wV3sbNSe4BKPTJEO/3zwkQnVpiKF7/cH+cMWhZ+goc+QDJMq
1uQ5RnmOPlznvF/RcUwdhFiEJHi7IPdsqFV4CQpyVt9/v6Y8XZr4Phi2HBZZl3RRNidzOVVTrQwH
i2O4Jc0S2YC+cDFRfqkJtBV426aUviYG1tL4w3NwvvpLvbAWOGFtSRl2NRa5THQvY3pgNRSHuFdt
Enpt3RpGY9SeeIfj7z/4yu+1xtL1p+/ZbJOMvGJFvfTGTjYeFOHK2oZqmb/wZThbim5RsERQwe4f
fs3XK8APqjRsejwRRf0bty0dsUruUK6Uz1nsmxvVQ5Xo+pltetJGQUW/FltXXpF1dGj6kVEW4OeM
Ssu3cTBG6DE7jr0y3QmAbMrMyv0zppD72Im34mBtrGh4ryTz3Q2EA3p3wqz1/AIr/VEfirfYleM/
8UiABH7zEBCBOetEDs2er/c3okNBMTI3mMnNOdHQ75HX/00U58nKdGS1uJdFCYiIl+RP5qDfOBrS
XbM71RJwmjTTwLInyO8D81Tl9YCOn06XqnrAchKLvCV6jKrZzGNfv+HHr3XNOuhpsynl8KOI5D9t
L93IKUbapHoLdfTsaZbehHm1Shz3jOt/XjRY3PP6Hd/J0lXe2tjcw6pbWYm/hTC4NoqBXAL53Qxw
gEhEWhWI4ncqMuyb2heZH4AVr6qcLHPHNf56pgx02roErrwbcu9g4kLHNu9dAs390Ig4FmQcFnK1
gs11tmIpXjqJtZQSFfAAdn/VwGKDZDjwEJkMEG2amMh1C7xgUnuoFi1ta3TiOcLmiAZ7X7jJyfCq
pRjr26yWAKIFm9gkItmV9Dlcp9tcJigl5MFoWLcUVd/JkXOq0oroT6vdRJ54Ixvw051B2/ZBdsK7
cOBcsewQRuDOP1VaySmLWNo4wh2la/dhUZ7KUZqolbSKjQb8SuiP1JpCrmG4wBxqQu+e4HtE6W0o
boh/c5dI+1E/uLE+7+CwaL6qzhIvPpuD+UpQI/HpfbJCMEmnqzHJthsjxyyv3qMl3Nee+pQZbruT
MriveuxvAgratt+g0WoMsjs94UEUKWwrMtkwRuP8xUt9qpJRHm4StKmLSIMLILKhv27h4iD9ogtu
/iFB62xJ2hYrzZ8GfwLd+zHVediOhLLcqJcKZCgnTKBfpe5FiP6dulBOigW5moFD20435dtOhYNd
9P2zOTh3Sp0Z5zQI1kJby8RgiydHa3Bn4csEQWXuQ6N4iERnC5hWsvO6Rhnpk0Psgyibq3IMCd/i
mF4XqK2BUBHM6SDMVlS7M7oRhHAXSIq6ykj+2WoEoywETbs0RNapZnEuIumFbcofUanfm1J+VnPz
Hq2pR7aoBr4aAB/WtO4VKiLC5Eht16JBHLsIcmmvRQ5O5GFQzrkv6aA1mnpeFAVNU0WzSwdWR12b
yrn0SE4LQWzuwsLHvdfXVyaz6WT5bwPNxE0TXGVtG6WAnydLBAfyCEPqzmob3al6f5tgZft9Pp7u
r/5dAiUhTRAUH8ycXy8BBFTKzLLoz1kZbYGbPfqNsaK7fqVqcOUyxmTaL4e480skv2dV3TXpwZX2
ufG/3ImF1YiqlSJ/U8mUCpsqx+W0AUFkEaBQAok5J1L6/vcH9tM7kUWYWyLaTJokk+Wl9JoW7kpA
rlnX2zE2kjJ4/h+uAG2IRHnKwEgSv76SVARpoEJHOatVZCdlMZOosP9+ienr4DRNW4BzEnMj7Qll
MrAMWvEDklDl4uYSaCeJfjsBiKz5v1/m36Z1shbTAeGMQkQsXaVvu5OA+FaWU/mih063wFXTrAmd
WFDgJVKbFVSyvFXS+ssBgNoYMXlmc5CCoMwRV/s626cIJUSoevkC69OTP9qOdWK2DnATrp3xv5We
xwqDQm18bJqIujk95JMtm4t9qnB8PCSbZtPcYO6P1+HCWgj38b7ci/OElBiAdra2ufKYxsc9eUzs
WBhRnCI50k2/88ZtqhZkGqcPSToOMqwWQ0wzOw+5ssJ+uXIzE8kfttrATXxCfCOKHjWWFd99ybSy
vvLa9G8/h1KbKRpkeVGH16f1q348eDpYES6Jdxmq2yCyZjprejm0V2aFadmDcx0SIKjFBqNds6b3
7bZdIeHn6i4tBVM18pfgQZFyDOxfYGmxzRB86+/vz3q6OxwbDArHLJXsNyoT0/NkK6gqE7umnmUk
GIDh1+4G6vDauPZK5ckznF5nfMaf9rlI+iXBHXcl5cJ4UubuVqKLSuHSDpfu/NoL+zYnTW5qMif5
ScfeLDWQ1oWwWQtvQaj6lTHx7YQ8vaHxXX66IX/oDCwtA2gSo8MflNw4YnQndxlqIaF/1/T0NM4B
W6UvbjEsAvhU3ytZ96/UHacjZtIfmr4+1NhZF2WudjZkdeGq4qnC0JIb1jFUuoMm6OOMcWWu/DYx
TK85eZVtUQyem7Mz7XXcl7Z1Yzx1e/buC8sun/BKkeCBUrLcxHOyoK+sBf8ac5+nhunFJ6+26UIQ
Iug0zux2ySOUt/KCnvy8CWzpiHjJWAHkPFwfUd8UEtPrTl43i58hEnarnqtltDHewnV5MBbwetxD
+G7ZPPM95jCoBPN0Wa8BaaeObex//1R/rB9qFF01XaIXSO3165Az6xKADur3c44nLuLVw4dsnqC5
rLSmWNZCjME2LJSbmHQnuI/Nm+SkR5VaZukrqXVlGMjGT1PH597kpAgmDcA44lKRzuw0X6O46P+6
lvlmau4W+K9wqRpva6QkeHSlgACzv/C1IGIRVRyTQC6Ii6SCo7VYnPzqrpabIzM+vgqnfmjzBveT
oa9LvUHfnVX7UIZe7QTik9o2K5itsB8lPNVZuxT7zts0Zfsidv1tq8vLvvJW/oDuPBRvhig6hnm3
Gcp6WyGxnbWEymS1emPlxgVN1NY1syPopJUnK/dNWu6aOj64bvyiELVl02c8i1nwatTaZhC7k6Z1
+xZUQpc7Gz0XN9i8l4ES7xTJPbdouGaCUKOMJkyjEMsXanRrLW2Wic6XYAQ41kEyaF5+qpPhNWo4
YqpR8jYQRYGOM9n6tbR022JTVNI+bIqXrk9tHMSEBhbNHYDdY1NkrzGiTTy0eT5LgQDadTe8qUKi
21iAy5mc6ccuVW7geWMwz/PgBEb0b1nVT1LjKSt4VkSwgJyuhHbniJjew6CFToC5dSPVnj861PGk
Vn9UiXOy2WEd86yzb0ne0UgtzUb2C0SsivFLE+hgW5GcLkKrHLHUeUYGL/DBPPmDqk2xFXO4SbP4
1IfDIVQlUs+g/frDusiGY9AnazGKVoosl8DwoHoJDXGE+SpwOKbH3Tlr5EdPGCVEo387EyH56NEm
c/RL7zco7cWNVzjnWpdXZCGRZu4KQPtXvJ9jUJ9VKEINVke7z2EBpN6ubM1oLsFqn3Vhdw/Cul9l
qUdWGLwHeIpQZ2R4IwmRaCaFRS0ud0purPRcWBul+GT0BtlciOaburrDaUEkaz4c+9rnHD7oY3CV
+qQJ5iItQb0n/d4ZLcWdWL+XgXWREsKYcNzeZqG1jga41RBl2bxSeR/08ihrJPhoJanLIZgC0WEv
YwGcsqQNn/BT1VqvJQxBoyW5M3CcVxff38xMC1wvjk6knBIFM8OqiuWQ5S9ZYt2qrQVbqpC9RZOJ
hPf2xMBbIeBG3yUvRNOKdV4TbQh86l3WAhJIvWElusKaLxgte7Otee0Q4+IDOcIPeRl1M2LOS7tS
u7/QstBUw18nDEHfEdg2bL0ivUtl4aXSYkDNpUSMakSKXhQeK8szMZF68qlWymhWoYq0Qy9yN41R
/MXM7i7CrvdxOuPWqeX0QYHXTKHGX+gqTDDHVWEktx2mGn0Ytlph3UvecAsYuOF2QVp1mI5naoBz
3MPaiz7hES478XY4NqqyeFHrjqAwaYcN9D4zjKNVUOtLvFTe+UR4j1MWrI56yWdM8qL6UGqQBySG
3ZVleXqemKwW/zYPnzYHuu5ESLkt/ewrZ9cBC2XdD8lwZQtybU2a9pNyI6Cfi0f6nGl/BwvXB+j2
WtHvChDZgGL1rRwkwGAJ+HWLuZuKd23ofXh+fEe+OyHFr5WnzooqPbUOpnvdokhxEHAl/75qjQvy
Lwv2P2Hlp0eR511CRT0Vz5DZQFlgLfGJ/i3ZoDhnlZ3071e7tiZNzopZA0yBBCULRbG5Vdbhikim
jby+1lpTftphfl77JnsgV+iEbPBKdDkRcfKx46tQnnrOZlgsbCcNW6Tn0slBGi4jcgaHoeJV6Lw7
yIfR0hIy6SA5/nNc63dqV9wTGLyi5sZ/C/AaoBJm8HDYqwqDaFAmTiyzmIFgV4oCnWWRUctJ20vn
jezcF2bYI8CBBQaJ2MNS1m//pUr9/lyvjrXJvqtLgNEmrsiWeq+v/LW0M0Hhknx8Tx0uX5nzdmli
3b9ntp43FT7rGTwT+N7/cd8SoeO+Y5P8Z8b8bIm8Npom27CwEnqMqLp1TlIVg0qxVioCzQG8RaV2
qjz9yrHlynD6Jyz/NHhZ3btQKXL/oq7cdbI0N/8vUL82nH48THwaTtNWrVgqhdEmXKdckGY8j+bd
Tt+QSG4Lq2IFN+P3l3ll8P7Ta3y6KzWAiR17XI1oxRMZkGR+X+lqXNumT0+ykuGJMeR6/5JH2DM7
s4WenznBmsM5WhSE4IsW/JmdOYk5V3PQ1y1pMkzptFJ5wxXRXwQAGH5D0HmLCvb3+5enB3oNyYKJ
qsy0ZHUsx0wGMwRykdgERT0TsbcKH7q5bpOcir1kUWyI70TjiFdSnxEYd9evjTtvDSB7ES6tuby7
5k249lMmAzpwmcPd3NDPjXkvCK1dkvehxQ+FdkWy8cMQ+3rP41D/9NLLNoe2FKTmud1mm+rG3dZL
925YyDNvAeJt8fsTpkbzbdr/cjltUuAUA80TayRtF5lEobmVqsWaMK/XLNKAK8bWcxQV931gziVX
XLm0BGdJ4j8ohfhAuDalal58qWR7UQbkqXrtPvep+zUu7I1kKEXWkexRkuTHrvaShQAlbkaAGiUh
1XBnNTC6pG93kWveJ3G1HmRxHynhfdkBO1LL9EbMQNEX0UInlTON81tTDQ6tFr8lHulFTtQtBre5
FL730vb8jM5Vnz3B/Ajk9GhlYIasgJ6GoaChS9QD+IHXRi4OktUAX+PkJw3ruAY3r+SQa3GUzlqC
zywrL4lA6R4tX141gf/SmtINpgxzXg/SGbBWBI4ucWxU9mfK/SC803eyOqR5FggLKnNn7vAEF3Vn
gmCiwaHh8okgfJRmuS+sqlnGUZqsrVbFOxQWbAyN8mypHvTW4A82snSm5rR+uyIbEwu1YlYVzSkU
kz9x7p3Luly3rbzFQePavkXmTpSrx8bCNtSJFoha8TlQ5Ju+8HZSmr6pcQv9L8b6bVrW2q9Y/dIO
DZnPyRTm9wAyEKL4Yy4UEr6z+q6vSAlXDOIW24g+RtWdzbjeFrJ1BIcG5YYELsSrjqGcBbfu13pp
ULMIQWe1KvMDSs0PtwCD0g/CAtp1BlAOYKmT3AStvAMOih5IOmQ1RD76DsFM1nPp7Pn5Q5G7CRms
/B1sm+z5kPBarXRr6kDsaPespbwIlzigYIVkNwSaDnMzcU+Fif1RTF9JHz6GKsRlRJGEq6RME36X
Ls1YdsEiypxJPQNMY+8Ui8LoXHaYZGP3wFaEY60VIYni/Q0xMo+OOV5OYaMK32k4QCmuZ8RdAxIo
qvsa4xySVmkppySPqlLlrdPSVGcwIsnEcnY+m/aF2gLFhkAHlJI+7VOW6dlW8Ah5yIc0XJDdcDa0
9gBviL0/cy57ZOmdrOWPxuPgben4lCnjqnbiujeulfPDiZkl8uKD7EDZ7iu0Y5Ef0tmt6nKh9oBe
RbW/NWT2ZVmlSnNNIE9EUYl+GZRHo8AA3bUjYNEB2drHQg3ME0SRG3sQOTr0e1B6IX0S+zkbrOrM
gQNVROA1tiAazooIi4tcunT/Yo9eXKLfDG3zx23puQdm6s/NnOjgrB/Au/YNlDIHE6QYvoc5Mapq
1+nr1nDjRdXXis2M0c86poKZkJDxlWjkgkRVQAR5Q+kDcOxHUkXtkpAwxpAOCFyyAoZ5LR19Xi+M
0kUJqYfTJWw+WMfkQ4blH0kqPFuD5f4gZ8RiOnr3Hpi6Py8NWodjO+WhbQiRkQrx3cnB3YpyWkFk
AFxdNqULYD9a1TKJ8AEeeH6SSyYqbFkdB6AUxC9SUQHBUuMH0U0+fJPsBR9Ojg/dlVuI1/Q0IPIH
PVa/IAZgh8pm0cjh0RSgbdFpvwfJBNjcKMxlApNhHfIxAsaqDeI3oGsJWGFmklzjuDTyhzDQJWj7
0cUBBzwrM9MkQcgZ25HWQHa4sKdjdLQCULCef98b2NXLECar4Z+dEqIn/eBZFhdbWfJfMsW414Dn
zWn1qWuwk8UOjPUl0+NjN3DCFAIodVVUkp9cwLXVZc9OVeEw8s01zmOS5wAQL5JNAi1YF4XXti3u
mhITc6FzA57aoi1wG9ypJCIRZk2jOzdnHDhXDhwXooOY0K2w3FoSRaAMLGxpDWtBz+9SS9zgLHtM
gji3A8NCDmm8Db75nnvic6lnyzqV/lKC4oMNrWeyTQgs7T68WsBrnAhLU3E2ZW/WtjhUGjJ5jup5
WW1ppDukdlPuIId1aWnOI8EqoHVIbuEtHdzQwXANWZXBDweEEvBJGJQ/CrlhQx+8yiim7AgtDVz2
ioXDRegSJO/SIACEK09mQTaxZG6lWr3VM4v0FCW7iBG45BxOMXeGGLZOP6JQeHGghNmtwUZEbzZF
R4BLrkOKJDLbDqLyUAw9T6ybay6hYgm5CXqlbhJLvw0K5gBRaXjcIHcVgsoCPZSXYd0fROTes2jM
9XCrdAWjABKEZNw2nfLEgcmD6xTvchcTfSykO1r6F1ejQ00QGdC41MBKzaDsKa21+X1jBs8yZnXO
n+gOlPajCGqKvZ57cRVYuUlqrfRA3GFzTu2uym+ianhSZYv6hd7/yTvxzS+MB0x2u1GBrOTtEbru
ITSVbCbG1nuYVMtwcJ/MPL0gaiRiogzuxnnDjpJu4+spXQqt2/mWjnM3DnaNPAKyq3vSkVwOl8Vb
S8h2ler6zCeIFp83P6lQrLFk4zxHQfruZsJtlKhvnmgyT1XJmyADWDRz8k1EHW9fbgaHJM94AMFR
rAQ+P56sWYpvtJ1Ie4K9VKcUcrB0+jMdYSMfTkRzjOAl1xiWPkv63INaYPegLTFq93DzMR43SnF2
Kw5GbZyf5HhAIF72PsA2NkaRTBCrNAYgZzJ7luxBcduQsAso7L6sITfQtp7pkBZLYSdp2nChs4Wn
yC47dlm2wLaKs1KRHS7G0lNpktkIlu8oCz4pxLpxGxWYB/lw5ymY0XWnNHutkQZIWS3w+Rr4ku6p
Czzi/cLssLS0ugBvt21J2lGbUyTzxUhl/SrUUJjd7OSQfxJJHLziDsiDcpaS4mC5ZFQYQXgEcnsW
inAXslnS4yGxaevexK36AtkHbHNzkHTpCOL+BZhpQgJz91cf/G2eDbtWctdFAH+rVB89YBKNQjS1
5qMxTAVM/HGl7cs8fq3E/iVUA3fdknteOp43l3qCjxX9RoGM16ThHeWWvRt3RxHSpRfoG4jZ+HoV
smr10onYhQWkl1DFlH3zRnW0hSkzhMSh31WyuHTU+pLoxl0UJmtqPKadNNGm6oJLqrGvUINHS0/m
GmgVsB7dOmlyYYbY6L4wcoqt7geGxWBWGN7GajJwDUa05YQFta0oNnIVrQc/JsuE5skspArQFM1W
KksQiRJ1rTAW3gkGhUAu3pk+KeJSuQW0sDSc/iQ17TO+cupePTmenh6/NTBsbS9qnuS8hOtiAmjT
C9Su0aAsSj1fFaxbEK41hXzlimKw9EG22hzZ11LQrKMk9BWR7+peJ3MGE5H54UTqfRzJ21gSntDz
HeBuRIyGpNzg5ryvYm+n99Gr0Wc65A+gp8XwL1GkWVhB/0eFZ1FV5aNkqQvNtO7aGK1xDnjaqFeg
tj+UevioNWOe9+le64dz60svVMUvUuB8xL1841WeMZYWmcakflM12UNUoaJJB/GPhaSyD3QAtI1n
xzXY5hL6CFBRIV0apIjNEpF14/ezyzdxL6dDGSIVhnH8TYqpTvoaUeAp7PY4HUYb5z8YG47htre4
1hT9Xl34eqHxDPXpSDY0WO3d1tfPMS4cWxOUrYlXxXACO+18WEeCnSXZPWPqSuvmp8PZlzucNJLC
qgryWgI9AgfyFZDjGr85e9KZa2e2cLUb+0Mx4Ot9jvWIT/cZFq3cjHrify5aKn90meXnxm7n4lxf
C/Ocf1dv8XuhCL+5BB1MN5CCqtOXSHQgOa+DpNJvlpZ0KeA1v6R2wLK8JdViOV7RvSWKw7966Z/e
6ucrT94qMUOBEZf9OHzcdbj1V+FGWohXS5Dfizhfb3DyDs0K/IZPc+/sBk+F8Ngqr79/BvJYefha
uP16gclbc7uiTqqCz0BY5x/uq7RU5qBrV5jPx4YrhMFFTIbFkh7wTLorVyQVASWT7PJU3xbv7Z9r
CIVr9zup7BZDpijUkrSzVRxM5RHh5rXvfvyuf7vhSU036Nk2C1nLE30dK0LK2qUSQEcZr3c4u1by
+6da+u1qkxpUlzWYhgIqyLLeHDKW6kCpNggxDgQ9zHojuc0DSoEVJxI9ei/a5q4uop0vh5sUyorC
6TpBguuBdsJvTSd04za0GKlPSI24FoVy549RIm22k+PG7sawzHQ/iMBfwnAewK2TrHXoEPPbE8fq
aFtdwpNVG0hKo11iBvMAlmlBlrDskU7QmyuC1tjsNFfKhN+LXxYbIQh+loFt2hInRaI8FhOrdVES
mPrcpyc1pr+7Ur7RhnT5+2j+xm9A14eXAMef+E+lNnWIsO8jNyQLe+YD0S7uCPleGxcILjPJNtfR
uV1fm4G+TQOjR0pEjg5Ej0rOFB0Q5kouVg26uIBp4L9nm3z7LMbLyIjWWK5GaOFkGohaXesDmW2X
I8Ou7h6r6O33J/ftHY0XAGGKpAabLxiEr5O3W3RWV8k9Dy71XoKwpDzDgYQdVbryCvXaN/jtdlh7
P0+ek3Ko5HpcDLkfr4kiziaj3bkg1NLul2x45FlzgIRu/36D0rc7nFxzUhlNPTlJTcmltbHhnHoH
hWARnq2jOo/31Nm23b2/dJfa/MpVv42Pr1edFkgbSP8hxELmM73iINRvVOjewH6XeThs/TJdeJ62
1hv9QU3MU684KOzrF0cdNoRl0PoOVo4qHkgbRlFOd3oeM9Ku/MLxzf4yQ2mTfZCXkYmu+ZZxHm2b
am5by24d2rAGtAVs8VmyEEFQba5NjNeuOlk+ta7VVfYK5jmEWx9TRiCSk47ZNVzDj7u8TyNt6k6R
BkVGu5IR973S2eV1a5rvM8WG07a58hzHT/C35ziO+U/bH6UX5V6zQuHfVsTZ6nawbB6NhbGS56Y4
u65V+qdH/O2Ck0+2xCCD65pbU1fxcdT0hba/yTcoPubX2go/9AW/fLDa+HF9ujldyvPM1FOBj0fc
wmBckhO/1FdoTRBI2tGttVBWbW3Xe2i/c+2VeNMrH9JPGz3INYaEU0xRv5kqhT7pyqKKhvOYq55a
6SUL3D9WYLwnUSUCoxbUKxf86cP9fMHJ6wzjrBCKOB7OVSevUK/aA2WktCsQqh76osJRr0Fhk68t
YOO4n77Uz5edvNSh1MSs4NjC1yja3OWNtwQaz4aLXsVVxOb35ZLZ6fPVJq/V68OmyshAP1u3Dd2b
WYxbNTyIf+GPxycw7PPkPf5z5Tv5acP5+ZqTHVE2lFUOqcs4Z2/t6KJfuS/KWnpMt7jpbSJjj5Sj
zJnCdHxtrb42hiarDjEzveNVonF2awokzlluIkBhm4F0b1e+v3KbP00Hn29zstwQOs+7lHuH5mO2
N7fFTcfxC3zSx/h9Ugq/tryN4/GXgTPtYYdqkXc+UbN07r27flGdSjtg+07lbjyAEUSxusaB/WEK
h5iLoF5nw6XhP/g6JzhB0/eJXKvnmkKN4Xu2EzCxBrsrD/KHL+LLZSZj1G/MQglylXSOVbUhjTmf
mXPjoL8pi35X7qrn3y8nX7uryfBs4b0ggmCQYLDZEFa/JZD7YG6GR3NDOpm/gbM4L8YD9Mm7B7G/
UGbpTfHfSFHHXfHkhX6578lojWmpe45kCWP3+tyRQ7ZtV+glFzMflN1jZ8d3pDna6m48W18bTT89
BAuHJW93lKlP3R5NSZCGoGfqOfAvcWrOTY9BVOhXxuxPqwqcKWn0roJ/Mab+ajoocV3rORJjDjdK
l8/YTO8IDF85XrqOAKVYXnMBbrFM+he8L3Ycl7YulQ+e5j1VxLtkKa6y+lmBckpILU5FbWb53uz3
EaGOA2zyIiDVs/GWsAuhIxi/9E9rn8VH5Xqy3p+bFOwrgUkNclWD/ihZj3shvI+iJxngSpHKc8O8
zwd/Hud/++ApDeJVgimOCJ6l7CSrZJTL+PSSgMaGwT63SFonmLQRonPvOw9ghDeJjmb0o+pJh3bg
zmXmJrSsU9vrM6t1KBqSEeWUB6UqCHXNN1b8Kpopki/yDvP41u1IolYxP+bXTP8/DIcvT2CyFhqh
lSvkMGpnsYb+Y74p9DZ74f735/zTBv3LVcZf8ek5FyHJO1YfGmf9JcL0Pq5HxCHPUY4QAzU3ziCB
HroVlNL17xf+J4T57QVPZpgoyuEOFopxroFtEvnj67Yuo7ej/WfMtVTsQX/nZ0yOPvqDpEGEr+yT
HkUqqPt90MWHUvCJ32ho9MYj0FYe92RR+OE1KYmbtJEgvdI9Sq8Ixb/N+CNlEmy8NmLj5W/Uxbp3
KqU2yuKMK4+EnYZYp4SC8ZXh/9NHqmPGw/KlAyWQp0fqvGkKuaBCf9aa4DTqD3UFgouk4ilNZ0KY
rUX3rkv8u9w6pBmEWXUzSHBcHVLFA6yeoAPE2LnD/7hoPHVFijNn6eLKTPLTNv/LjxwXkU9jh9aN
o4mpZ5yTpN62orZrHSUn/IgE3pCG9KwuhZuUfj0GX6Nc1Y52+/sY+mb5opqMlWn0E4oaRWVrMngr
wu0G16x69m3tImc7Pi6++aFap6txERZpn9tIwE/isThcExfhHfo+RRmKinOJYCdsk1PyndVEVl3m
2nBWnDhakJX3R1Dw+AConTUdMkI80WQDKeraiv3XjKRk28m757SKh5lXNpcwxofmhG658mVxpVMB
QPnSzjzF6lepNagrafBPkjZgNxiDWoMUXUhJNl5kivuyGt6jzLkRU9lGe0B2k0AuVN0vEtcXKU3l
78BnMXVVfbws/HKnluKxN7qVb8iHpvTPShuS1SdKSzFHDRfox8oNXoTKOzZmtcvS+F4ItJ0xZLck
uC1Vq8KLHZ+sPJhbYvIUDv0JpNyhpqmjy/FczLNj2KjLXHPniSQtjMA9lI12CErjBDF0mMmtfGv1
1jNFqgt89+cKPw3fPzxr+BbLwBCIf8ECnpbJX61xD7VVvDWZBymsoryckSTWxbQIMlzEYCs+0Lp2
M8IeCaWTWmhx5hgaesC7CogBUzryNuUj6Msnei8E6GHlrkTpMcDWZyEZ2pKUddKUau+awh0q8pcg
rrZ6m70FRXInSs5Nn+VkyIR7sU6WReO/un19Cw591RZkamnqKhSLI/5CgmZSpV/1bYqfzLrppGgL
LQMTn6xvwi7Z1EMb860KFj3lrLENOX/vfG3JZpgxWRK805QkT2jhq1fKr7Xin/xWeUbkLy9rXTRm
rRCey8C8YzOLnl4k716pTr6WLORoeBKlfh8PeMyBET0QJmYTcr0VMmuLYujOTYulgrMv6y3kLiWX
TSx1XrbS1nHaXVkSApQDIJnTYhyWApkXpNrtFREvv1+LFJ99a0kE+aXNipPqqAtLK2m2CdrRL1CQ
p410DjT8lKoa7GOD+k1QnBpFu7eS6KZzQ9ceAm8deeUyVzwc852VwnHGmtHVIMBF6U0lcWvuRRI+
dyT3lWk9Br7jLapQ+lPJJnFErjrCK8xbAeXVLOi8aNsmtMoTMdrGrvCgNdb2n2JH6RvNFklTtmt3
ePQyeeXqwk4FwNA5zUOW+CcrlZfkUt0WmksMU5I/pGqJi6l4TgeVoLHMwgOqiTZgwTMBde9iQzes
RmsT1MnBiFs0lA392tA8mBZR0ornvqa+/5y5IclA+ZsisnFCn/IoenK9IEMAeLcI7b90iHfTko1C
C7avjbVZZRuENitzIO1I8ORNX+PFyDoCUPxIfUEe86z30qoQuvyGhhzHiCqkVR/V20Eddkrient+
N3JJEVqi4fYvRaLp60iUPKLMK/TBilTDqy6JmkrDNMeXX8i20ab0Tq1y1ZFoh9iosSmIqYuqrQAW
in/SMHHIRGzRxPBL3by6yEH4SsJTytMgoahjg6fI1S4awEf0cZI+JkP/Fnb6PZ2f26TxL94gr4Dm
L9qAr6v0j2LZrQPoDFGaz31HuvNkj8yAS6nHc9bQG0nr9xj67hpf2pQg4+Z5HHvzslKGOfDQi6Dk
dh0MS1EzYTuo8qOQG4fQSQ6Klh6HSp57braojYyTf7W1ouzZTYOHrnc3HUsL2VHrALRU32cAwi39
DlfCXVhYK6OOHvTStAWT5q1YB+lcdIeVS3RzohlvGN1pVwVE9w3W/5F2Xr1tc8G6/kUE2MutqC7b
kuIa3xB2Cnvv/PXnYQ6wY9OCuPPtuwAGMlqLq8yaeYuLCROFZjDhxmuP5fvRh6hqC2nRbNTKx4ar
v1XD6qwp9WMsdNRN03tBqGjqiZ0I4sfwcS7QcJy1tkau3IdNJoAGMFe+GCsLDC6orYbSFhrVD1fJ
/KPpVcbSVJpgjZNruQZBl9oQcsVFG0iHoNe+Bx1AbxzPWhlWSBiF+7ZM0zvwUMUStfrkhItWs2vF
UD0ZLPMqSm4xkUSTTpaVu2b04nXUMrfLAXtYyTGfZMMKF4UpPPmO0KykKr7xNCdfwP697xPpNITZ
vVXVu0BnW8fgm6IyKzZdog6oFLvPRetr2K8EywaT1aySQKxZ2a1ruhYCMEJpFzowrCrpAM1LbG2r
BEaIILq1UOLWXYm+b6x0Rb8bGuOMAuRad8NHbLGMQ45tqOgjGNdWOIDhZkmyHcubNk2/wRdOF+3I
QTM67S5v+3rpRuM3CpL6p1WDBVQlAwBRCkJN1ponwxr2YTyenJW8T4WkWUVBdMx7T921gh/ZnhVh
E1gvDRlti7wThIXY+wCgG2snwXhewkkboNkI26oVTpoFP92XhIVglqteAd7Q+BknucfiD1V52fTR
U8Df0bWvJDx1sYErgu4GK+d465qQJH2xOaLiYiuEXZAhAOHs9XqpyjnsDEdtbWwxvXPuVb+4HjW4
YA02IMJ9rvS3XYAmhA5oaIE28k4awIskBm63suuC3QvzH7y+gi3diu6bJg0kfa6OEVwDaAsJC23t
REZ68GPLPQxu0q0DQTgIbvgD6c37ZmieIwHRRAd3lbVjkDiHqbVHsnJvpaG26ktn62UxaConXAUe
qDhXDxXMDMpqZRSFuyojX8JqEhtSv+JQgwyxVlTnkNSQ1I3Ei5ZJnb6Bb/0Wiv5D1aYVNKz22JSF
aRslyGvcCbsFklo/9JYUCCSORHouglLAdDovkC+BKC+sXEOsSBPbeoN8LFaLcXtyEt3dGDlIZb8P
j1kIV94ZqqUL4WnhV2qzbqruqaS5yM8QNKzMLWVBUyV+9i1UMtSIlKHihgSlcydXzklwh5uh92+K
tjx7RfsC5yPYF47Y2RZulX4f5yxh/B10S7w3uNOwnENzrJULkI45Fc8ubcDNteFuGFAWUMx16YDn
1bylaQTR0vPNkx8YW7EyMIqvbi01XxlojcShfGPIAFEE3791LCWyK5xCawR3MEBBH4ivirfbIenx
Xajk+9gwnzhNz70V74Bx77wcJ2SVI13RcXusXW2rNTXefNUyV/znWnAffb+6h4wFJIkdDOUxeOce
OMLaXwLc3VJL3TpdtaqkEJyHeNvU4r5RJOCgwkEL/HvZTAGmSCc3wFk3a9allt+k0VDBzJOeED68
SUPxwZV5C0bcTWrcDEuhA7+RyeugTPYJdsIL1wlfoiQ85iV6JwWwMDtMZHM0REF70hmKZR1hGt15
7R6JIlhqyTcRRc1lSv4MBl0+czUk0NLUbx4nBsorm6iINpLZH0zTAQ7bKAfdEY2Vimyxm9eOXeTx
jcXCufUVfHM1CRixGycc1L6D5T1t7K4B2WpIzkMr4eAgS8I59bVugYWouqSvpy5Tr8IXoW/7g4QM
PObNSAKEsrJAyxAxfXcn1MLBB6X+vVRxXikSx3qzPOHY6bjpxRbgc02oRoImmFs5EUMbBvO+6cPH
IpR2VpgMp6KgcpApXrHxWg+ZmM7ZYe17jrmCbKNuN1nLDQwxtn4z0v4VoXAQxmIC7HdAusnJAWd2
LCju8b4FChwZP+vIYVYHcetrFMQ594Wu2Iht8rORqsfeFQ9uBtJYbFvzphWsn46FYV+FLytOSAAS
o0h48JSYx1id5DA/hFfYxBsQHoCkhP4bTvBg3Dr1LQoaGJNBtxC4BBA3jrcCilUUgUCyM0+4ppwt
AS8A2UUv3W9Dwba86qfrS7dBFz5kQf9NMYrvddCsIwsGaiVt/DrYyGrzCDzsF1Y5G3YBU9i7L6UK
lMFJ11Gt5M/i6C4S6lW+Fn3pvnG83xgxYxPTFcdAVvZ+ot3JJbXxStkqUoBXmov1GzeFVQy/4Nx5
q7BWb10nQdVI2ddJPZoZdvd9oR/VTH2oIcl4AVqQdXYf4La4qDzzRQoqPKtq5zG3dPxJ6rWnuLc4
1W5xTTyG7J5K4MWjhtt2SB9M2J++Crm6d61l0dV3bPmdolboWinDLsmqne9awYIbBSaB/xKI/ros
vJ0ae/BxJdDoIp6ZpUkfcoCc7Wfqqxw0j5EaL9PBeERE7DdvlL0RwwEzYSJ7hnisuvQgi8GtM95c
QhDuqx44A3jOJNEpMfNZer2AEpGs4Qrvo9YzEePFBB2DeLSfaCGaK/wMDqoDg5mU5sVwhdcuJ/XK
dWMzuDqiLxSx0ubO0Z1VGZSHpMlKW7AUkm5LXGhizXMIOvIQbHQXzkUROD8CgYXpx9KDSFZbID21
yCPcYke4tiUjn5S5zWvjAmYnbU1tnhrrwgTpi/m22GE4n0nnOPGeh65YZ1CLe13DywjjJFN7TFJU
yPJC2tIWf4kkYVSKbkjK4u+WabC2XQqS/VJR3ds0rR8Cz9tbTX3v6YNkG4HCKzP2i0M4JEs4Iget
5yBsS6dG/wkvA0yV8BoAaU/l7noN4kKd8lMRYFKlExzqReI4l3qTYU3nbiRVv8k8rmPEIq6HulAQ
/BRqUu1weWfrtZoZZ/CaefItBwvd/7ge4o820qQq9ynGpCqXZr6IJkqkcSAnb5YAECirRFy/QcDn
YQSIthQfKkQCdg3O26kbPWSFC8hVqGRblfzvRRLtOVaWamo8m5WyEbmwZDU6cun5gHPDbZJhEhMp
YH/CKEdH3auXqJmtI7269wVOHkMnSECaaDsCSXOcP2Va+lINCj6nwP9Fv38KUufBU9M7sL6szVrC
t5uScCFnnAmiu3Wpr0Daz3ZGV745YmlswDIm1M8E1Lg6C6Snn+omWNUSrcL6vm+1J6Dnzwpw77xq
j1LTD8tWBjVpFFln12b7IpfdwcWqtwyGk1L4P5Iuvx+aXrcpQAh2bGrhqk+caqa1fbHQiEwWfp4a
cNhpo6cWzbDD+SU5w5WweQguSnOOq/h1QX2ECJnWpOsCFQHzubhRzx0ad2KAWRVXbTlTpJsLMu2o
DFatgp9hRSnhMtLv+hh1NGGmFPm1b/x5JJO+n+rzWnMa+kdmfdNIv8tNjG4CZHbfXxruozLMaAl9
2fSKqOnUHHUD4wC6E5NwWEW4ls7L5NyF7ZOoK/eGYm1IiNdOTw3k+pb8KglDsFEhiVgqeDNT+Vxl
NbpRWQ8FjrN5i3bEvr4TnkGvprfZNty1y3rX3yu/zPf2kM/1AC+N0qRaIQMuRq1Vm5w3amjKHbYY
iJwti5vwGynnvgZ0T0e1WDUrHLQWqryKj/8MUmG8lB4VC9Fo1LGmOl6dZ/mNWI6K0YEDcNfHo5oq
VaTPHNxf99cYRkWeiQI7FgiTxR/FDbCkJO3PRhEsdbFDb3cO5POl9f1nJH9DTJa+6QqU7HpC+E/S
C685zkAN4caDv4pxDIW1C54jv1NWaCgt9dX1ZfNl242xFUsykacGwKFMhheWYd+1ldSei6FxFznI
v4UZyDdONqvWdHEidWSMWeQKj/PJ+pR9hNRFN6IIXxY2TwXaE5vrY7kQgUFIOibC+GnR+f68AwQT
AW6uARYipYywhdyTzLkRzYSYagYmMGR7qwfnJVEk01ph0xje/fVRfDmjFFFHuht5RY50XhGTL5I4
Yl/lBZqBmZh8yxwKTp5OnglgYdsiehyX0k8lAZwJuLH5LxP4IfRkIcqFoXWFZCEAQ0vE0qCh+k/X
B/e1GcLo+EIIJ5noFeIi+vkbIf+bx1lWtedYMR6q2j16Ku8uq9LeoQNt67a6zYT0iUW0RZzoXimE
OWrBpS/48QdMMpfYq7GYF8v+XAv3hXNS6xk87aVzWEfEUMRd26IWPXVyIsnIGyh4PViPbj2stXVy
7IL12HGKDuGuvqGIcRgwWDh6M1/va492nNsPkSd9trw2/BpnWXrha30/3GCJels8DxvhtltJK/Xg
rp07Y6nsrn/RS/OJZZWuSJqCud/UekOpwIq6IWumTwA/6++RMnO/XDih9A8B/nQXP3QP0cSWrTgj
QKQ8Wc0JF2Cz+3l9DOO6/pTNMnEfQ0xQlkGihECPCDHoQIEGAQ0cMT0BDAdQPxTiynN5/uuJJMzh
Xr8CWiaRJ58sFTydcj6Rncd6pdpoIKyVQ76v/GW0hm290vYduMHSAtZP+rwNzqK46Bc893/OrZ65
aZ4cz24BuZlaRnduLdEmjbiVB2tpyf7McvnKe/kzYpzOFCqQiC1ODoCKWqqWCk4DJpt7TrkZiQwG
PgHmS3OeR5Vd/rJ/o012u5qImhdnRkd/nGJGUS4K/3tNKabvhWWv4LBX/7q+lC5NoyKTicmY0Wi8
OD+fb6KmmIWuk5VAkTKkb751VGbZURe2HHeozC3BltO51T7HMHsvKuo8GweFDkC6q6Xcvj6KC9NG
BNTXcCO0NGl6k2JGrNMWrbtzMSoGqM02KH8b0WDHLWXmmi6kKM5swa89ejgICuwAw2RdKDTpPw9K
jU3qP+h2nYd75dgtk5O5weAZBX+0qPJFsvV3VI3epJUrLYAhPYfP10d8IYk1EM+1oClp4FinzyiE
HbJcT4LubMH4dXtIimW7kOXHdpiTR/q6Qsiy0NDFA5VwX9gCQjFYaVPyYKsEGi7tD8k91ubD9dFc
jqGPUqkE+cK8AhGlmims0LMrbjHltk2xoeU6p8zzlVQ2glz0v2Empxf0X4QP1bog4VpYP6gzbIYF
rh/lIkNuawkY7yZaudhezxQ4/oC6Pp/XyPfqYDoUBB/ZauPwP1wJNcz/UHBh3AYIITUP0MlX2iq9
SXdgKW1/PYel/Lo2xrtNMTSUGzTYF5OlGTuhoBqVhBJhY+69GKBY+1znqPar/vKfv9vHSPqEjFPC
7naKuEvOQ98ixeNnOzUy8NOOV9fjXPpyGrmlDG8F0VnQKZ9nUE0RY/ACLf7DKzD3iPBDxqHwbAu3
CjcNmPjEnsMt/hEcmnw2zCgkvGkoTcLrnHw2TUP5v6kQkR7JDCkwnHSj7sU3eRWtnSU25ksLfHqy
qjb9lqbeXlxmG2dm4Bc+pY6JHa8DTIjHFPTzuKMy9xplGLqzC/AmcTtABFtND9dR8e/4r0+BJheP
oDpuFtUSWXwxGpjcKuHcWrn0DXVmkQOaHfj1QeUhwYARAyFwVF5mP+GJL92VYDd2cJd807fyc7KZ
E/X9iklH7cGipIHRGgkfj+/P84e4DDamUdGdc03ZRG0+0Bc3+lOvxyenD3ZylCEDm+2i3jkoWfRQ
lXCwM0MRbo0CMIuL9OXMQh7vusmaMjlJOUZ1jIA47D7/IPrYrSChc3UuS+uc6cK71uXGTc0yjk9d
GuylHEuD2FeWTYx7Q4RtOWe8mOBEMvNDxpVz5Ycok63buWVdNHXOpXysbrobYx28+CtnSeNghbpE
+yCzmud4F18TAcmURtHo0TDWRP3j8+CjylWqROYtI49oHvWhD+coUuM5MB3VxwiTZWx4EkodA4/R
nldamm3UwLcLB5ERnC8HRLquT+KlOfwYbXIqofdUGqnoFOdIy20qTfi/QPw055zNLoZRRhKiYYz5
0yTdN2lEBYmIdZoo3tbhQdZ+zEp9XfwyClouOnjT8e6YfBkZ/aQY2ZJzKm41LJJicVj9h7n6EGFM
4T7cgU3bpAnqN3yZjtZSiyq/2+7z5nQ9yqVDxgRJhgi8RJ0Nd7bPYWi9FUKG6Adndo37srAobYyf
eMwKt/IaaNUW0Z2Z5PPCGY3jKE9KCfkwICmTz6P2g1H7AemtLpertH5tdHRsEFdSgPDOjO7S8qbe
IXOI8nRF+OLz6EKT3is8t/bsGDaoqPCbUdvSkrqb3aDEuejVlXA2X9ITxar/8HDGfUBBgAVfcWTf
pyeXh3ekZdDlPZtOdNDl+rWzvJ8z4/uaxxNDo/AMeocrd7oMLdUSUBhuqnN0E520NTfua10vu5F2
e+N9U1ZY0mZn/V1Ylofu+/XYl3bAx9CT9ZkCwip712/PUYnrxQGZr+v//1dgOF0NCkmSTrWbRvyU
dVsoyEKm9NbP+djAlirXWmc++mOi7Mt7XLfUHQ4z+7S4TYLyxXdGeTHDNZekeAe1ybt1jkgx3gVU
dbH3TbZYGfR2EzfeolWMFhSQeApSGOCD9M/9ufGHA3zl0pLJQaayCCEbSmg8tlSaPsXWjYPVVb6+
PjmXTjicNjFoIQnBdmpy/IQq1J88ZF1L5rsehAsH96+8+f0fglB8gViNHvWXl7xoZaBYfYfNAyMN
OMGyRDaq6ebSxotjGY8BnTxHRU348x6tPXxsjNJqz2r9ngcHdbgrtOfrI7lQOeOTUDkDr8/BQyH6
c4wEy5HayfSWokS3DE4yGkarfGPdwRzBWCff+S9laLvL2QPo4tg+xJ1cr5ytbY2UYHsmcwAKVZmA
fttvWhrMbJbLx/iHQJMFoZt0XLENas+6tvC/ybb8Kw8XCO1tnK0e2Yqd/yzs6FWc+3aX8sVPEzs9
BXKaqmJmtOSo8VvoLqJlcG8+QIaQbNdO1/4Se6i5htTFQ/3DWCcLpk9zI+t6YkbcUflbL3j3FKKp
qRVoHovZzB1y+RPqY7FE4z0xva3qDG60OYxij82h7B9aEf6Fks5ciZcOU566lGRURSbdmwyp8dsy
rz29PBstPKzmKQFtPbMFxqtumul9CDE1wSudzAuLMCi46EVArQtli3caZcf0JziXfy7pSrz/OJx4
go4Wj5Pthl8GrnSAamjDJvcq2JOVZIWIxefAna8P61IugR8p5QIoaBgMTS741ixS4ClklArEA8+g
MtH/6tvgNrRmWr2XlsHIL8EJG0FbffqwTLjhFQcU91lCYRTwQfPookN1fTAXamTM24cgk+Mi51lV
5b1Ly7OPx0Jc9KbmaWtTnpZsdJtCIEYQS2qhWMo4O9p1nf/IRNQHMT8BaVqH+q5S9Hrb9snOGXGG
FUtt6efK7wLR+Zkfe3HJfvitkxMnqgylLmSaEeiRLYB5tNocpGYuwuRsMY0mlNtCxpa4Ts5ypO3S
oLu/PuNzX3Wy77yqy5U0ZMKLlN5s6C0jS9mgF7W7HmZmJObk7SiIoZtbDoWRsqgRUC3dOyk3N9dj
XB4KLVZRpGIHp/PzFee0SSvpndqBZw1OtBiPcYC/gBnkj9fjXB7L3zjy5zgBSt2KbzrduXMD1txv
YDjr6xHmRjJ5knhSi0hq72ZnQf3lm7g5iEdh9ik6N4zx7x+eV0qrJaLTwxFMBAFN4J9uIK+uD+NS
bg5O438+yDjMDxE8ow3BhoyNM6k88745anmkLQXFg3aPU2QnDeEqHiFJ18NenD1IcOSelG+Q/fkc
tlWSCjGMMj23PHBa/7dqCnanzuybP4T2L7fJ3yjTFe1ZHvJ3OLigt4F+KnobXbIoN8E9iqv2sM/e
ssWwUlbpcZttlHbx76AGzsk/YBgaMKY0LTT2XowTdcAKsbJjZD3o9YvmzzyML14sZKSGZSG6+sWZ
LQ5RFJWdKj0HOGtn1g8xQHDxl6DE/2Wxf4gz2U6S3svkvsRxfCiLaLam3bAE6T+TYFxaFRZDgUFK
lm2Jk9NalbPcqToOOqeOV9iIvMKXu7HKYubivzBrI2Rn9GmCDKlMFx9WRW0Z6lReImHfY1gSSCoo
cOoXbjczbxd2F6gdGkqKKfHWmmZMxiAZmYoB1xksH+1cV8coswS1GlZWuRRSpLbMxMjXSKLOLIxL
qbZFGoAfHa9TXkeTg7ZDZdqFJUjvbDkAVF4YR22tbAH0r4Mn61w+wGTcz7n16eMymOw3eknUMdjY
0teual9XEdyVOj3nhnBIU/ogWbJrNQkx6mZVu4AsX4L6lMjiPjblm8KRloaTvjQFKGAPLIYJWNyU
/YXsleraSnJxpafycwWDwmoQmCz0RQgRyW/Nb7mQJGvfaOBMIT+Z5NXRK4Rj/ccA6dyKzXMDIabo
26XOOdbr2SFDP6qRwSerCwXSTwitK5KbdRFh3eNU2aKQoQcEIdw+VBQM4S1ocqy00oORGyvk5+nD
mY+pBWZW7YHuNt/K7kfkekfVVVd1JG/Sfi7LurAVPk3luIY/nMuK1Thl2ubp2ZJ/p5AGFP0wDP9O
3FYkooy6CuM/SIQ/R4mTqKzj+M8q6W1pnZzE2/K12xkv/78bIv7UoDs9uXB8TvGy3+bP/dzb7MIN
9+kXTG64cOytNY3fneUAK4/BeM1Ajl+/a744gWuTUU7uuIDkKfJrFNJR9rWWVLu+t53x3MXyWs3X
hoeoluNCJ0iVW/iOr7Al9iTst3qho6OqC29pKakLr0qAQHkJLBDMJuu+W8lquSpF/Wfn4U4V6b27
wNmvn7knLx1VHz/QZBkUTimYeGCm50FUV3lnLih2QKB8Q7l+JtLFBTeqJymyRVV6WuBI5aIy2orO
QYcvg5ghSv9m/rcgeGfSclYAyU17mIXlu10ESvkcoMKLpD4yy7+ycObsuzhnf4NM25duWqeDpbOk
/GJRDscqOqrqj/7fvWjZMR+iTA7YdBhyYHFyw1kX/kbO4Rs+1O7y+sq99NT6FGRy70JWyE1H9rqz
goX9Dtpuf+ue5Z/+rW9zoO5AIuwp1tj6wVtZJ02ZWRIXShifok9OB2PQmkgoiO4nB6W8z3DS7puD
1CqL3i9W14c6F2tyDjSxPMSaSh0aUpi2bMtGtfMheq8rWIagHTu76sN2Jt2Qvl7PMl0R1ZS4nLko
p8qM+gBOpnHq+px6AXbhJsSVNDHtGq+GMkofXUE4KXW8kzusyLg23kTXsI1BxJdc49epturmj1Vo
PDfGc97NtG75JdPbVAUxNGIwYR3jpzwF8RAgRy4pkU9hCZfKycWfOh4RqumdW8lYmVG/M2uxWxda
vUci524oilPAH9QQlZkyrHqUvqs3Jw4PyYDtQa5QdwpWjmitqk585wB4jUcLltI1btrI+K5bXraM
ICxB589ehNa5cS0c7XtnLYrpdz+S79VIhF4oQq9K0CMc24moyuBvvBR196bwws2Aw3oxsLMHeEJh
jlWOm2K7gYINWuVhsxgJDXZXo3SQl/IhTJEm6gHh+sIdiltrCFzrAhrxIvWGGzNu1gLcH16i77JX
IG6QPUaOevAseN9tDvsrTLxbZ8heFUc4ZujP36laY6Kwkh2kXN2Zlnl0dPEhbhJ+M9grWzP9Y9O1
K791910TO0ssIZ9BxB+UvuXiSYRFIJdviiS+8qtPvlRt1BilFBVPugGErVi6y0FGPjgru2hhKYK8
ylRrrUpyQyKn7XQHQQB30DaV3L2IoZEtPL2+a+G3SkWpwcwQb/MqORU43i17Daeq0MI5PR8OGFFD
SLK6AynIbafWIx/Wsq0ECmoS4l/oDtnBy8VvvghyUguWVShs69T6HWJZqEjCphukXZZrByVqg91Y
oltokbBFMuMHHuxLP6I5XpjudysYe6ZYEiC8kTmrXu9OfSNv6EYNUFONo2zR29Jj9baTVHfVGME7
ckK2qLWnNhtNIDpox8pIrHHT5rUT5G0Vug+JLz2Yrk5BNQ6IWw3v4Fphq0Gpa+RYsU2tegss5Szi
QYDfJwCxDqKk0ghHuk7v/khZyckAR75oulSLxt2pCsmxqT96UOGgvmCt6uWbWNUquy7jQ+X6O1OH
9G+FbWZ7tfbkYBdo9OpeUZBJQjfkQRXM72mbfc8H5W7oupPVDPDoY/rGPezpvhn3iXCrV2CyHRWe
iipXN2IXvMXO8Ktw2qfUQSY9F119USv9WhGrW9lX1yzmo9d7L1LhvIqxuc2F4EZQ/BvgnCgP6dVr
XpY/JbX1bTwZF2bhlktNdPZ+Gu+8TIOCYJrVsnNFOxCToxGaWzFr8IrBdMvtxoQYRRgh34nOgGiT
ulJap1lfP16/Ah4nh8mkTCUIqUGJrZVPI0xj7J9ivGhX+/ImWbXbdHs92tzJNXndD61ft5avyyej
fdbbW9081u3MJf/lvvg8nmmhWPYTQREaRT5JALtMwYGLDHmuO8eaQa4szdyEMwOyJpe9Xg4xMCWD
2au1ZdQCrGhSrog5UN6XzGUyqMmF2/VBlvZaL59c8darsUvVXlr1vS/ur3+eL9feJMzkrgUS1IjN
n8/TWI/gOUjDoqzaIOOyzKTAtL1GE1YaXMWZ+/biN8MMDJQMDUH0nj+/NlzVwpQxq1kWBS68Usel
AXNXJK3JewRD0+qfa7PjQD8EnAy0q7RcbAQWfZCPdp8VZ4o4+O7M4pgb1rh4PjzVhk5CrKBzpFMr
3HMSL9rk3RgKuxlkG1G8mWBfgf1/xoSINV0YKhjTCmpsegIVhFQ+lZiuZrnwPnjpbujLyDZ93KaF
1K/2viyHe5gZv6wIWyC/JGOzEje1QZS+RWqj4lol3qQ1AiaY8cwsrotbxZKBBFH6+qoLKFSaGjiJ
IZ6yyP3pD9lWwfFMz5O362v44lb5EGZyng0JnjReLIhYC1dbs4c/FyG60+kLNdtcj3RpQJLMxQ8m
cmwzTw4z06nVQDVj+aS37k7RQrv2UQ1ppZkz89KHhTwJDkOUFexBpulekflDSrYnnkBJPLR31TFX
F/p358bZiuvqrtvIW/ndvU+f58BVF8b3Ke5kJn21NzNFRuVITp+oVnLBA5lt5/b+XJTJLKaZUSlS
Q5R2GBZljclR+ZCJcwXEcUN/KkCpeOX9ncPpraDQU4oEkyi1m6x7p1t1c+yui+NAgxCmBpgJ6w+6
9MNm16BMqoMUIEXTmugyHgazgVA8Vx6/OI4PUSYHV5oEdeGKknhCRGU1yN4Zk6jjPy9roPt/BzIO
9MNAjCSj5qaEDEQGvo9qlSGJiwYtnP9bmHEffwhjJrXUxCjDnmCwLFwvIp/1UP6b40deym8+DWc8
pD/E6cIcppgWiqdycH71agZj0TUepGE8DEtkbwb/RS4kPILoh+JnkS3q2lspkf9+fbiXPxzl+PH4
Awc6ueJQb3EjTJzEk9k3CC3d5dHt9QDy5QX4N8J0aQywg9x03Eh0yGU7AW2rxXSfFvmrUtEvV26w
eAIZ17/Qxq7epLf8vt+q3xIcd3b/Ic8DlWfCpRENQHnT0SqDrPSYloscHQ6AX6VBCspvbRe7x5ll
dHFeP0SajFoThRrBt55lJFoBUmrqrvLNmW934Ur5NJrJjqj6QourKhFPif/YWT+K9EeR/2rmdNIv
jgSADwRp2UCVc3IQaplAbaMJxBOeSpt8FGdyAuOfsaXjOfg3yBQG3MaiwLVliifXKhBjjLD7qFT8
2SNL++dC9STUJDWGc91ysjtcxPRsGiHeoG5DY8VbXl/3F3JWRgQiU4XLSHFiMm0twjnF4HKOUKmx
7Khqd0Oi3nix87u3uLAw8rrJmiadKR1f3Gz/E5VqzOdTpRTiNK3QWz/lHW6bpHgZ6iKSIMwM7itA
aZxEi+7DKA9KvMnSa2QZKeUy5/RqlwoASWzFyNZg12K/shjpJJhdqJs53t+lBU+7RtGQA6XdNtVW
js1YqXJPME4Vb/VOQF2ldLed3G8Gr59puV1a9WRQgF+A3MjKNGulWOPTLi/EE6pQKNk9FMHv6+vj
K6WXKWQ3mdxohKBu+flT4eY5uJrciKdW9G5jzdGwi0tRoA3yJ00rvpd5tgfV9N4O5q0vNT8Vr7Ps
6z/h4nR++AXjHHy4gqg2OGoZ8hHr6JkiN8/4G0OgKiHNkSQvj1WF20sRHVz0FO0Vm4XWe7kznBpL
3/eF/x6r6b4AJ7LMET5chNgkAqPC940yRamYt1hp6nP30Lj0p6mWpIkqrVpFBCI9mW89VDGYD9Th
VK6yXYLoJXYpuR3fhitvna2KJ5pjy2YF3OmQ4GS8mKPQXHh0Eflv+Mlkd2Gs1zXSC6fK9Q61qj8Z
ZrLTS+XNrcw3FChe/8O3JQOiUUarjP7F52/roe0ZSko7nKSwgYVg9AvBH994hn/U5GjmxfFnrX6Z
27/Rpsd3WlVaFzpEC3aZs1Dx7WgWiL6d8x3zvP9fGN9cnE1QGCq9dxFxpcn50zZYtjqxNAZMTvh6
KYhq+4/VXj1am2gV8GBcd5tgL+zmjqCv+Olx25qg+nlbqeAKJ5Ebx8XyzmvFE7K66HQFD8NyXEcY
bn0TVt4xSLBiH70t8hPmnea62Fgn4zS7ocbF+mXCTSh8BqV20PCTzxvqGaL+GNyehrJqFo4VtYs4
jDFQRXDV1vVu5ICqrGpXUOysQppQUdJNYlq/qgHhNq0J59ohf7bw9BeRHfDMRxlDQkji84IbgmBw
6U4jzIaN8ka3QSj+Er4BhlyGO982mBM6kIv03r9PzkCCxVm3iEtL4uMPmDwLG7d1BD/pEUUWwq1L
1yAIiwQqTLFOS+ugdvX3f99hMi01U6LnAft2kkfAhMG1tTP7kybedBj9uNFdZLWYgSkzx/TFgbHY
wK+OOjFTlLWU1SkiIGyuvpVtfzDWav3i+w+Cccicp/8wJrg3iGiAiYAf9/kjCkRPBaXiI1pHFWf7
FGNksPKrFOnN65Eu3a/ILgGnIkMaU6TPkXy9bbrMEvqT0GxM+BSIMMxMG6SXC5tENlSgOVR2ZIio
n2NIGqV/vWVJqq6zQtj3TYq6X16MDVTaVj+sREF8OwPn6WFfqWk1nar+vlSjDdfuI3T7PWK1SFni
ulg2rh0O5job2qcoDTcuKpRYTP0sPGUbZMGtGfnNoirFp16s8GXsfMQW22IlFM07GoePPoANuzf8
O0/KnkOhuUP18a5z3BYWYOEgF1ehNtyJr6VpIasXVO9ikt/DxeR11NVvRdLe97q19CrpKIXqusZ0
awjY5hE6eI2TnuPQR0iaroAiP2NqvhYphkp5/asP8ueyRL/YTGPxEET1HVqhT6FaRrg8FIdMHtal
Yq1kQelpIDgIJUiZtNALbJvVIl7Umn7nd8GdJce/i8K4o3mcLfou3rZW3i6kZG82gC3MVlh1XRXY
fSl+76z4/5F2Zb2N41z2FwkgtetVkuUtix1nq3oRklRKC7WTWqhfP0c1M187isdC9QCNfulGaFLk
5eW9Z4EETvmA3j9g6rX+SIbqleDdvk3Vzlkza/xBKnYLqY99rrUbSxNvKkePrq9VSDnbD7oCoyXQ
SrzGRAOTlVC3jErzMYS8jmeWxq1Tjx9RYSQ3A4C5g2YEUWs1kJpFb8vQIUHOmgrSsiqwIG3WrCKh
PCSUfsIDw3YbXp+wS94nZ2SrqbdS10fXhleQa8f2fQH52Ov7+zueCffE+eabkq+z5MqEeFnSC2zw
Gtr1rn3bbPNVfqusoDoeOD/5Fq7eL0t4pmlDf4vBZxt+FoNLYkjFRF55SBi/zRXl1HXRCurHwb+Y
28QC1gGHBBTzz9zP5mbXXcHLUMPBssPXNoRPlaF0DIa92pOWOk8st1O3M7Pal23yEhcScpZMSo9Y
WWBw5y0rIM1PjeTz+s+6NHswaoAi1+EW8I3ebktix0OL4JVCLLYksQc98K54uD7Id2wOvitsWUGD
1k2wa+YlhJ5yORp5NB7UMTvklXwBKgzSolxTtwa36A00gE5o6pYuTbpbsGrhHgQHDdhQWcNeEWTn
KGG6zmRuB0kK6VGkN5VrZ2hWgkiT+x3XQ5fT8MPItmmqsNX1X38p6qIECDcHZC6TM+LXTRmHBlUg
5GscVAW5vtOfeKKXC5H9YjLoQEPBhMqGjuLwbBdyWMbZeZ0bBynFc2jq96o2FPdkaIqAVFEVZDVb
OXqvbQm8BFa5qfO9qdR7yNhuoF/8cn3Gf9L6+Zk4/16zvJtabNQ7Wo2HIdAC8sZ2zV7+mJRTYAyB
erUvVsS3N+re8kGVWkND7wmm4L+u/4hLyw6NN9BmdYp6/DwZz/iQEE3Bb8hiJEfyJJccby+95HAr
qRR5Kdhrc6lBAXXVkcTGeLC6dJOBn99D496FEOuqE9bCy/g7CGU6AWeDzRItVtOhsxlmk3SQUC8M
qE22Zd/tbJYOq94sXjKif0YQsByg8g13A3jMiVat/BASsHk7rqZeT6bBawh37C9bGD+SOt5eX/CL
Xx0tiYmVhmLft+qLgQpClmOLHlgNNVxRwXy87sYXTaCwlHad5hGhVq4Vy9oNuXbbpB0PaCHuhEJe
1QoCVASgCy07yLp+yom+4bRK3WzsoGwPZ/M8EaWHzOYlJX2+kIJ9J9VheSFJqaNVhtYKdAO+ntGm
6IzWaZFXtjvjvoBdVxW0t9EOkp2boXGzOyj47vmmXPiql3IlA5J2AO5QUCDn1QiINtl1xkvzQKmx
GY3xByL2ukmAJYr1ncWBE0yqhWB0Ka89H3J2MkVuc1UtHXlg6e8QqYTWfTjlyR5pwN6vb4eL5SrU
cpxJ9ARlo3n9IdaooSiKLg/Rs3Kv6V67jgOyFTAXessfoaq7jj/1BUGz6TPN4875kLNQS1J4yfN6
MA+Y5g5e8rpHQ2sdO+KlZ2TNZbwbbfsWDN1xKf5e/JRnk50l8WCOWMCQCPOQZqpYcdAiV41OHsrR
BEM7s/N7C5I+d7UhkwD1tDfJirVjK/tY659BpVSCBnKrK5oQFQZddfauJtrPHmr6D9e/yffb2kYB
cbI2nkiw6ry3bhYFFCgStF0VAzrfcHzuIaNciYUyyOVRHJwjSO5QYOi/HqaklmrUMKU9QM/RV4qw
coH43od18dfj4NCerflsL+cCrgs55ebBCW959GmaDy07Xl+wi8cFGk9YLEgjwL3q61TwSKFRbmEP
51J9jjpjpzsw84mzNevZz9gGwuz6eN+XDlPC9Q3LPKhlqPNrvAB2qqAVtlHbwVU4LrzINgFbWog7
l8Pd2TCz26SsTS0zK6QkBFjbVdvkZNXCtqlwaVqjQJbTCFYYNYwOQgKBFlh0pbadbKoqRV6dOuuI
lTCHY/cg5kEvnQ7DwipculnBUUUJH2oOhjV/p6oFpGhFMhqHkKztHCD8svFUSJpr+fr6cl9Mm85H
Ur9+X9MWMbRERxzbLeR9VmzV1m7yaQE3G3l94arvS4TfS3ECRBwTZVk4mKPS/XXAJNHCeKwpQn7O
X2Cp8sCpcZtTiOUDOtg4xotVmUuX26Ui7FSymjwY0e+ZX25wKaBM0Az3so4KEIP5ZL4b85vHpM38
ltmurjHXypeg4hfX1gJpluKYAzlrzM6OYmRQ+R2nWs09f2abcYMm1ia/6X286/3kfqnWexEagXeY
jvR3gqbP75tioK0FryV5KFfsubqhQbIRpywAPBQGZq55Hx3UG3XT7+lCTUq79E3PB55tIkh/9TJO
ptdJ7sBOswqDIYaDDvSaU9cwyz6wUjp6fdWi3azFJx3ZmYcy8VqWNDAZfx/q+Gkc4QDYVRB4l9bk
kUJXmtFsxhbOL22zA4swActA3FvwgPHSRLtD/wIS8fIXhAEPXar+qgYWWIS9gcwUwEgqd00QVzI4
FxSAHSuJeWeqsg/++vRM18k/gX4WgGsmlUmGDF09RYl8+CX8LmC+5vYEpF1pNRkE+CEX0WvUB1MQ
YOhcyV0VNI4tMyBi3+nZuNBv+P4l7ImqNUVqSIiAW/T1dImqykFCY+ZBiDLzSB0fcgPYopauEgeb
HAoclmsa2ULZ4VLQtnSUCnGk8UKfY3/g9wQtD4KgLc3m1KvtnnbYcHCEeLy+3tOvn2c3Z+PMcSsk
U0fUhlQkVPR+iB9VGPFcH+D/OEL/mcm3645NN6GD605fax+KA4UHtzgIyHWN+8k8GuYT8aYOtNqN
d0vmmZfDxT+r6MxOEQd7ue+KxDwMeQo3FQWtuQpFNUcbIYmvdHAczPZdb9/bsOfodMdPBvZLGwj3
szhaSCwW12EWpSPHZgZ8hcxDvyuf+Vv6owpi1RteottuBwERZ8cPzU4Ae/1JFxCrF/cSTJBxrFTw
CuZ7CZr5JG0daR4MA8AMfsoBWB2wm65/6IVR5jupGsJBN5hmACjxy072vdjagIRfH+PSJY5qHB6C
gHKCoDB7Upll0gCzEBoHbGk4BD04jPnA4rpIaK4PdPlr/TPSvBE2dEYONR3kgepR3HRbYwMb8A20
OGnuDjtr7eyg03fbPDlba4n7cnEdQdiEtpU6ybpN//2sJsfhO5HAIgsn34CvTDO4ogLR0KgXlvLy
2YA6lwVhCGh+ztfSDqOSVNNVat5WW7g3rydVK7Bd3lK38hJ/aVqXAg36exb0O9DE1P90ls+mFUqt
YuOIBS1Zv27hUumO1Pw3kBC0ccAnhBIFnKGn1PtsEKD9m7KskeQBCrIOUQuytDXt7YWlu/SF7Ik/
bhL0USCt8XUUO03qvHZaTCWrDhHvdppdQp1HWeDhXHonIPLj0nHQLfqmNVhbejqopkD9IBabOjlq
6Bu0U1tygOEiafx/seOn7ooKf1jcdnMKtCJVm6fOYByUvXhVpYuW/gN5Gt+TJ+cN4TJ/rA/1vfqS
PdHtwsjTes3vIFx00EN3YLmJcvTX9UwqnpI4byWAZbGyizb1Lgts39R8Fq3TzfAJdaslmNL3Sx2G
wbZDHTyMDPCGZ0MSMzPDLqISaLliUxOYMenRb1kTsLGdD9AVTFcd+oUX0sVtgywdbhgG8ub55mzA
4o1NOBceMvakVzeaeMiWnH6tS2n5ZGXwv2NM8z47ABFt4litKvROdfsUW5YIKI3eeyNq/WxswltN
50FZoZ0K04gUfuRl6RktamCkrKXfihy2YRXYfGM3ehXYIs+GFBriuIAnW+f87JRhuGWZsg8bZmwz
3czdUe3fRdZl7jjir0ZNMbpWCWF+xelXcNRlaFFrN5C6ecOffa+S4gcXRnvfwkAH5r5p40tdvYNg
yyOR+crMxxsu2doIszuA7lZZqd04sKoZk2adGPF6SMSGp3JfOymoRS3YUA3jaMgVsvZtXqUgPMkn
dD0l7vYSHYPKV2OUai21c5mhxl4Nb8yB6/uuYfsGuu2u3lTVBpBM+Iv1MHRNDNJsru/t72cYJ8rA
kdLxYAFoZvZeaRNCWVEr2oGXdNXCNofdpiYcDvUfavZ6fajv2wtDoVMFRVv8C5JwXz+90sBl3tFC
7aAayT0f9X0muhRO6GIhLF24GqeBTFSooTsKpP0s/NUCeUwrrOGAgv97qzlbUYVHmxX3MGqGpbMw
9lxrX6k2BqMwIjREVVDFWOFbrN2h3ZB5VZtVgSXQIDFsGS4sw8V75uwEzFIEHc8HUYsIyU7ykGsn
e4l9+32ZJ6A8ULaARsBpZv4CRVd0aNFpRZlDPLD+tmIv5ZKFwnf1EFSOz8dQv35KkRkNDGhVAy3H
dmXvhseCurBGs31sbeixhffxplgRN/EpVEgP8Qolnffrm+lidgBYIIVW8aTPODe1YTHpKpZgmpWM
4f4Lm8AbalXKxkrDlRhx+vskPepWtR2bOEjwSPF7yfajqf8yG+Fd/zEXl/zst0xZ4XlQq22etByZ
M6QfAqUb1xA+CBDOFh56l4f5p6c2O6uNhu/alBZWXTy0xqkqD3xp83wLB5MeAGTWUYWyNRNl7K8z
qVrQTFs4dx7zanQH/si11A8ViOzB7WuIwoUr/dtRmI02WzcVllJxE4PZ3A0vMdyeh79dsNnfn2Vb
A2CHQ95BmVAJn4q+3BCYlaTxUqvz22f5M4pmQo8BKcK3EKo2UCcEyQkagSV1c4g5xkIBNOPjL/cY
RoG4Ivw7ydQ0mWfDcFmXtJQYxTZxW8QJPA3hIokSy/Vhpvv3S6qDTjPKOij8qhDmQZ71dQNoHUz3
bA5doFRDYq/Ea4FKXRN5w/gIBKfnRH+dEU8DwogBhUGUzcA5nw0YDSpefdgDSQTtIThPovS8Gy3n
r7eailfZZL5lo1YGSP7XYSJ9oA1wxPxYaO+83jJzSV/6+17+OsBsL+cMBOU/ip4mEMpJCxvthTbP
hS+jUR35J6YBXPKfgHgWZMyw6oiid81x6F6nTg+MyFfOkIFbkHslLOUYjMX/ei98GXGa8tmIADnQ
Qm205ph31UMY2i8VAz06q1egND/kZbuRSvX3nwlDoheFCjh6Q3Oo2wgKgNRQ/Dv2vVhbxF5Zin26
PqvvxxUwRvRp0aAzqIrN8HVWIzdUEKbH5lgqh6o4ch2H1hAL8/geR1UNRhW4JoEABtV5tt0gmTSo
yqg2x5E2K14lg8ub6Kd06jsibbCo1aVy3HdUJN5F5yPO9l+vN0SJNNkclZr7eZycOqv9sItq31TZ
Z57kPhRzTm1uvssRyLF+rNcmNHaJLu6rwVL9Fqq70MLhbpSNSAQZ2mR8sB6aofzRgsu+sDwX1Du+
/tpZZBZaiJ53C4MI4dPA/hyFa9ywIy5qz1r3ANu77CBgFBF/WjfJaUm/etq3sxgHnzg05uH4B6LJ
/OMAGkKNRquwyaLfEEWI5MP1HTbtoGt/f/YpMruAvl6GyXWBvdM2+TrZ6gE6+5vrw0x/5tswKItM
ipZACemzyCkhGlCX8EQ98uoTJtyuHT5oTey2nbkQBy4PhGEAPzVwOczyDiPLHWRUcXOUIkOJ3Qqo
dRIAGxnojF2f0qWzqYP+DM4U6hcoKXw9m3iCcTsnanFkNN92MGINnWat5Avf51IkRb8EwdQxkefM
g4yu9IpmVmF9TKrnKH82s+FZrzcN2fYR4H1qtvAe+Z4tT0fzbDz166xo0dsZ0IDNsV41N0bQrjvu
QeMgRY+Gv5Ig3TC/35CbPIiCcm+ji7GwqheDkYOOIm5ZG5jy2WFTe9NRtFq2R9n2N3UN7+de86zm
ZNP8WHAZXP+Gl0aDzyk8C6daGt5LX2creNjrApoNsLaBScgQuT1vwdop3bRoAhudkuvDXdoy58NN
h/3skmIU/lHMcODIgi4mSVWPlzgKf5994ZV8JoczO9Ja30vO00Ec60mWWatcR4doy6KA7H/zAueH
+nyg2beSRYyMNZxkxyLjpmiy0C2pWru1iZDuFnEN40RVKA5ufZg0FvXYulav8rWTp88pC390LQf4
Nks28Mg+CHWEzFOBR3Y4NFubOT90xQFVIAMCGpMxXN5TFQbVyUvVsFsSttFH0wO/FMNDHFT9fKcM
4zOoyZtcsEPBeOOyaniDFCBcaFJ1HRkscMwm98cWNutt1Jaumma/RaZ8dBbdJI04qpA7YUV2F8fw
Vc77dVclGTRww7esryy0AiFDpRRgRFokXTNYlEQUj28ubopRbnvN3hmwtMp0sWv70E+r7iO18DcA
QjaVcZ3RZj3gwQcvrGdAbn61SXnD4H9dcOU1d4zbDorzblOlGwDN70Ar9AxH/lQcZ1044QcQDb7l
ZF6nyfu473M3U3gCqBZkxfXBQIaD3ta7ClEYV4iQoflodZtG49TTNMC4YQqwpTD5QlUmJvd2klXP
vGzhhN0OONS0N27iAQ9OBunfVKsbYJ4lgA0Gyz07rGE437Mnw8w0VxcqKCRMRG+GnXLMFLBat02V
bIviILBDOslcMg7wuxr72G81qNa0WvrBS/3TbkV9S7VEvJXSCk1Ps8M00DgH9FMbcYubpdwiXeQ7
B5rHfm0TvptS+8CZ1I5iogAe3Ago2HHxwXX0bUszegfM8jcbWHyTJF33Alnubj0ANhVkMTqz1EnA
cQF317NwuAGShnLSEHfNqYBD3pqblX0oq7ApPWkU4KSkWPDJk3iv2amzqnXW7VulE3CLhpaSIbPn
LE2PZmQEUFF9HkWBhmVIzbXumNFGStjVQGUXUFUpk0+jz80P7I5fJS2zncWmS4gP6aqMk5uygsVT
MvDWhd0zd8uwz/1GA3wcXt4PHeAbtpKVgcoKeCsIMm6agrybhVqtZKwpbmFSEWgE+0PLIn1HIY0b
5Gl/D4BPDAd2CCVGfXrXy564cCAfvaLRB5yXKPPzongIhdR9bnK4W2XJG+/b31kCbHtvW+9p7IQB
ryxfbWzpiSKtQTtQPtBVfga2/TbSy3sqxIMxTubmDKVGNVFUyPDA2gyHNwpoZT6lBhJ7QEpvix53
LQWO0WOkN1fQu13TRqHQ4zIMb0jHfdmndEW0ArBnOLH1nQmAPfakO7aYI2phjce5DphL0hdeXMFy
R0Nkrgs86c2KvCTQY/ccqLW62KqvTSUChbSHSCSvRFEHD9zYwUdncAMcre0y3THA+ukAcS3Hu8Kp
dhVQW3DDxREaO/wN2ZeaW3NK8EYldJI5utdJ9QOAidI3wgqEgA4SbUW/apPhThgw3THryLVSi3lI
Pp6ZA0yK0rzYTbp2Bv0hI8oJYJjHYRSPorN+x2r4s0y6RytjR6dAgVVTRr7KxxDON/h6h9IRrScR
QoKqRlcq00i7LgYY1JiWxKqkySOl4lQZ+rM008irYlhtFPbvoe5/O2qmrwdZK+5AmOIbQI25OS3u
VBF9WIWJU0BEYI1RDL0xGW4Ns4EOW54QX+8K0x1MSL6OSla7amVV2IPtPlPlc9XnOWwX8m074CBp
JbQ/oqqAFJL6U6rkaMXqj1LhbKVGRAFJoDsiHOaoFR8qChBZYIgMYoAhfxlI88BoqgoXjOjaZ2qe
uRk0qD2hWM1qTLB8Vh2yVSmszYC92ViZvVU06MIZQwIBAwD2vSGuilt7tK37qhq7lTUJUxHY3u+c
0Ih9osYhzKKY0ZxkW9Q/koZBcApYzRh7hUEZxqwE9MOch3TQdxBIqX/UmkZOQ1uwlZ52SC4kquqM
iruqUpwNrDy0dVPE+c/CSOnecajySJRSu+/azv4YQcQJ7KhIfRswAn+oc20F8BPxIf5UrkunHV2n
TolXchP6knEz7vpeGd1WTR7GMEqWeqlTAnbt0p0SxrMcQgxOSWu1byGt36/kc3OC5Yjbeb2fRq5Y
/5u8/fyKnz1ALT5AW7+PIQULRHxJX4cC9TVy4+gLXfXvwg/IO88G+tOLOZsW4c6YCpIPMM2AcQ7c
49pgcuDDtgdpekmt9GIe9k+GNGdMwwovcgTkk44sh9wnH1wLQCAaf/6LbO9slFkqDblBR5DSFsfQ
BnenKTy0D3Ab/L295teVm+WwqcyFkhVhfrRpV7oRGBpu1qa4OKnVgipV4r5AuB07lJb/f/ObZbOd
kimJldftMc5ivwfjKr4RlC+8vi+9f/HwQV8Y7QH4Q87ec1E5sUpqvH9Su/fUrAkkyRbmcbEcMSUp
0yt7sm6ZrSBri0zqqY03/di/hIT+NGLddLUxurFN6OClzI5B8dKqlQFG40ZRUz2ItLxwGxEdmUY6
V7GhHF/o6VqkWrYZeHGHAtutwk0EViVrkCZ2sbew+BeeLui1gmwLHv4kNzDt8bMDgws7TQqw9o6y
aiAeSpUdH8BJjM3kta27t8TO7kg+nlS8ExEatFOpacID/O65NpDkJCVqczX5HY3JE6T7dgMtjxqH
iquB/KoX0b3GCOQeleIRiVa10ob4ibTjbZ/J9yFMjlUaB+iINVCaTIc1tLhqT6bhJxYEipER6/we
hRpwzgbuKmMK0lrB1mpkQeUkZdRNIrAPKic9ijKfYK0D8I5grFFNf7N5eCwj9jPLqkf8r0FpjtsB
P8WTCZU7JasSjxWqg+w3WyKU/ikNzCIrZMZ0kJdtFbq2c3+rhjSMKp0sjjIZW6D7yB4ZQdAU7V4S
9UMrdYkYjyhbg7Tk9lX1FnXk4/pX/VM0mP0GeFqqYMMQC45l88jU5Uk/aolTHys8LrY4xIVrai45
lTfUE5645e/Owov/wj5CXWZyXkWZERDU2QGTIjJ4Dp3sY1nB2ql9N6yfOTJKbkGxQn1amN709JxP
73ywWUgMQzmmtsBp7gL9txbw0VVe2A6nCL7U5DRheodhUzzFC72VS58WECcIrQEgDlzEvJ1LRJQS
6WBZDXcMBAA63eaj9YuH5QvzUrXwy1Cz17c00i4p7bE+kjV7pqUrkW9twXbFJXMndt1zeGpvwEba
8Pv6FB/1h+srfKFc9GUPz7KDgnZhqlhmfhTRsJGllrsMGaYba+yN2niwRVm26gyxhEu8cKHCxhO5
uDX1WvHk+BqMSE/lwLiVH2NrGwNoQjQfsKv1v5jb2SCzzdO3ThhGAuezJOVHOEi8+6eEL8+VE0ly
7maDunNKsSCwdeECAlhVm7z1UOnT/wg5ncXZIhwMWjYRajZpehA9nF6bAUiM61O7cC4MmJibqg4Y
ng4Nha/rB3sJM9YSOOhafD3WXTDaDE+/cN9O6JLrQ134VJALA1ZHQ8sCxLvZp1KlnkmamOmx0yhw
KN2KOCBYQpH2+jAXNiJwhbAknFok38FjnToQcMxZcSya2ncgHTyoDwouU9LVAc/uzfH9+niXIicG
xEXoUDTPvtl0WEPPyji2q2OGYqwbe6CObuFT7Rmg2QKDt+xAfCFwgkKn4dgQB82MPz/obGPkXaL3
ajV9M4sX7miCIMY5cvCiR/XgGJL45foML364s/GmjXo2HpF9LvI2g04EWLKjTbd40T4iFC2csssL
eTbO9DvOxomj2MA/en5s8NzdZHl0h6OheibNUNcax5sxdu6KJDlxrhysKL2hEP1sRvNzHP5aBhAO
IucrPAuldQtCdUe0/Dj06c9Rg8zvMFYLx/vidAELRzt8YiSo31psdV8WIwvTP1Zlox97ZeT9MZaB
Wgn7kBv14fpnvBBPYHn8n/GMCXR2trzIYzKoYbfpERwdD/wxZRmMquJPzG7ZL0PMjrjQ8rgqOWNH
WaoPXR22bjzmkSdiAVtFm7+g7A0EWZi5ltmi1BJx4Rm5vjbQbr4+10tBAI6RNkTPkVB9k7NozCgt
YGbWHM2xvB368SCc8D6x6A8bhDq7TA5ViXLE9TEvHcvzMafFOVvfvpSw3TSs5kh0IBucOBjLT7Wp
PfAfXXtcytcuzBBTQ2fOVFVQLebZUwaNjRJOJhATKvCUNPsnRWV+JO97IldGJlYZjKrROtx1eKn3
9Q5o659NaSIpvjVg/R6Xn6gyf8J6d2HhL2yyL0nItEhniwCJ47BNUGA7Oonli2JwnXyJGvt/5FQW
RB8Br7aQQ34dQ9NlrKopcjl9HW3EfbSC9gYs/pRddkwXYtKFb4rp/GeoOX681wFKRM6M6QDkrAGn
laMRLloQbKD9Ujnt6foW+s6+A6AE9xYwebghdRCOv04NuoS2GqcYD0CslREkkFGKA7rP4TdluoB2
HsRTv18qSlwqgZyPOi+BaElhc6Uu66N5W2wjIOQVL9uPu3EF3bjtktv3d8WmP3MEbgY9RTw45ubr
ZcXxaI3x+eItRNbkSvMhSk/cLEDy3z7Z22ZvrJKtc6Se6ud8XazplhN3UbLp0gHSAKr5n5+hz8Kh
biexU+SYdIe8HD9lDW78Jg2UlenT9eipQemjeh6gBrSwpy4Ffiz3PyPPoqSapSbU1SQePrHx1pHP
mr/UOUD7BvUqtKVlQ5+g5fLAFBuJSxa05Wuivl3faBf39dlPmMWqzLYKI1ILtB9psUlheCsqE6KI
xhEVxyRcQEzTb3Dmr1983oPX8jrJnYyjNR7SygWqes9h3dKWJx0v29y274BSjFwoYql0CWICcSEc
mdmd9GW1Z9lLZ9C+UkmOzV2Ev6AlAMaCGIMyz4JEMTzetGsAbB8MKt8cGb4UdgyzhdFaxWGuo0KX
wPlCBYQoKU7j0N6lRfajcJIOUMp8mxrRSR/lSYPQfxe3d+gOPVWR8aS20G5FQ0+6XKXMRRAhHhfZ
HRwFVZ8CwbUiEQwlKhVC2kzCGk+vs9LXeqL7kHbcWs4IT+Vx1fVQLOsdiq6NAa+GWFGOMf6830gH
CmdWg2yTJm43RtLNDPG7z7JHZtXQcUXxOkCTO3Np2HEX6jroXMTcBxX/nVnDnaJbN4okwMWVEDUP
EyCidIGtz1B6GhMpYDFLYBNMk5eoFAGEodCaa+uTmel3edi+ZqNzB7Ca6g5ONawAf9J+pKW90ilz
YKwRwyNeuRkE/SkG8EfTBLJseaa+d5BlcTtLuxv6akcapdjIMG5W0mjuVbN+bLX+02rUh6FutgSY
cZuxRxkanae3zr6g9qnkClhn7QeAl4e4kluzbW4o1x7R56Ju1aW/Wiu9b0T1TOElEmd9wHPFNxPj
Jm2i17Iv1oBwR6s0bQ6xFt4zAyqSMGR6jJVJl6i8H+yIuuDQYYdC6Sgp8asV3r93rQnPCMGBGiF7
Jxy2dk1/pRxSFVFP7lkx3I8mCeyw79EabBOX2/1OQQ9OUfKjrpYoZvTtfUiyvdHUsC7VI5+HCYwu
0tFx46S8laH1Cv7OJoSWvVmKwYMVRRVcP+qL4WaWVpdsSEmTTdEdJlWQpts2xR6K0IKWHlocXqjk
PsS1QJF18ahd1dzylMVi6nf5pVkImGXUaKk7LeRLK9RBOn+K+Xhubiaqkun20HspT9Firf3ytQZp
HTzJoPwEiPvXy7SgQmdVF1bHSoqtJtialK2bFOW6au/QQBHFc66pATSqIDOSDy508FcLS38x9pz9
glnsceoqT0ZbqY4iKJ/N3/TG2uAyX6vb9Ll5dnbyBNLxhi50NJYGnX1veG2GQ2U75RHWSyeHh/uE
2NLvKiP2irxZ8hOAbPmlAHs2ydmnLfsk0bnpVMfQcEbXLOvYo0WxHx1Ze2o13kBSAJEQnjoovq6L
hm3s3spXzhg+g13zKCEy5mUACLqAbcAlqdB3BQ72lsn2U59KLXXb/4Y88K+8ip7NUMfTRc9hxtIY
RdApobVltd2iuktQtkSnfZVEsj5xk03XGdKGsWleVQe1p7gWh9ykz3YV35g66qiEl3cDGLmWIE9c
6xFqDQZbdhXABQaijEhzc0ezPPc0Ue1skbENr+ttWYICgXqWvtEd9pCaENVyWN0BMG3soWokYQLV
Vrfd4PzSpbru9fE3heoS6yU0VB3frPQfYSRXLCHHqpW+U0bQe0OijhdsURe3TpPfVyIGflRBk3No
upXUxn1qxG9Dom3NAfZRfUehLCdXlbR+twZ7hBeba5TA2RhWtjVVvG6G7FTodE1GtAbGMv2FusBT
l6WbWkeKlcY3zAmfo94cfdE090UsDoOaoByaIejHWnXXMWmA2dc+yhw805B3I/SftXVrpIfUwP9j
pOTITDwlDGP4RWymrkdp7QpS/kR5Z3ANmf+IeQROp/YaRcQvIjgy5YVyK9m4CdW2hAtSdFeXXE6s
yA+TFMytSgXXPy4qF9Yit4YT+5WSdq6l1eCJl/pWhTRrK2EmJ8IBs62MLcn1Q2WWP8OqJS5sAHZ1
A1O9QkVrhJWfUd59YqvkHhCaUL1Kn2lo3DRN+AER8NTV7cqnHZyRSIVuN2TsH8IUjXHe5uuspjva
kZ/d5FbVyF9lyT2UyqE0oSL9j2AVmRPsFCdMt6OVl24HdX0xqncwd1GxiemntNgTtHKDOOHrKDES
r9bYE+Gj5TU593UT9Kymp6NbgPLvMYWupUV2TZy98iz+QRn5FRtJ5ZJY24chp34XorEmbGC2ygmH
KzJfTyQ+StNP+izk0PRF5sKC493sYojnlNl7UZbBf5F2Zrut61i3fiIBFNXfqnMT27GdZKW5IdKs
qKV6ShSf/gzVAc6/4gQx6j+omw0U9mYsUWzmHOMbfaKtBtkp6Fsy+FskwNbNpzLdZya958YYqwDb
3UaX/d5O9Mfe4N6Vdc/8YUmAE3CxRqAkBpH8xTVGqhq30x6lS2h6BxC2in2qo1tlKPJu2COiEtsZ
CnaEf5u9DrkEbJ6wBJSY3FqpfPBWEp+PMppVFzK7hzeljlOcUNDrXmldE3SzefIM+eYR/pBOEIG4
WY7krqTcUau3/QrBHie9rAkuaW0dwGscqF7eAawSgyEHbQC13kSpHaDP+Mg777nq+v3IvB0ulbdp
xm5lNqHhZ0oagsCAye/061YqCA9ckAl+3yCuLdXLMf2f2zKICBRmEqg0NBPRArl90y3iFg3IZsCt
EDH2+2g/3s3/WaiXt/bPaLXXw3RWgVBZQ1SDr4k3T78P8PNRA0dLC/9DceKypNWki4bILZsTovf2
1jDXCGqDN1E2fCfaZIhqoiAKnJD9m5blouexFxjmI2fztqkAwr3y5/wwDWGB/X9/zmXFi6FKjI6i
lZ9AsD7xQ7EuIrXOdbR8kr0V5X9IyEOgpcmbWA/Pv4/94wXrn6Ev7njzJCacOLvm1CM2x4NnchCo
PmvgIM4hHz9/H+ynPvKXH3pxnTM5rm/WsIwWCSsmp+yAGlsNhFoa6vf6jRZUa8QFn2Zv1bQBUmn1
aHjJ4ms3++Vg8e2m9c9vvjhvue2ceHqOx92hWFIlBABTig2YXJnGP18n/xnn4lRl66meODXmsbmq
DzgFrN+tlYZ4m/7KvfXa77k4SLW0oZ3Mh+YEYCnoP/XJqujW4vbm97f34zDg/iDPHi1gaAG+fpY5
0eWsgx59GjsLcYEjTuYCEVpz9PswP379/wxz8fXL1JCD09YYxq5vTYjTe/N/0+IBY+V/fsrFug/3
DZcqxfc/sDLQ7ZdaryI9Na9NgGUifZto7qI9oChz4oD/9YllzmSP6I3U+K692+qo/0ckziEfCK2g
jKrVtQLZT28IOhAH4C1MWfzD1/EEkG16vzjkLKqHLPur0x711Wso859WKzRz0A5fzPuo6X4dBYCH
YaQmg5HI1m7EEq3ZeZqDBVK/MZ1ilXMqQpVezUxf/rOXD/OfYf/ztf2zK7RiVnrpku6EE0ow2mbg
Jo+Nne9SAFuH93LaQmr7v3mBiKhCARdume9dRyE1aEpHuIvyzfRqBiU0f2G+1HD1AHrtJPDC7n/h
oAMlni5FVfQFEZTx9el6FprTiei6k6GybYJ+xFAkO02/RuP8YaqADA4K7+INRP/xYg00SgfCWZRz
cPnaQL4WwJESLpWB37/l7+cGaAog1aA4tNjoVF1MSLc3SsamnJ6AbtZXeVFuXJWrsKaAqKSQVwf/
/XAIaYBTCyb47zDKpCWQ9WtSRxXcuxGdfOs5YJ1KnLjTXBFM/PTLkDcPPxiqw/CJXrwmyxyB0MNr
PJWTEVYl/RCmt0UexVGWV5yCP48E7yZ8lcBeXvqbGiTI6wxkfsx7xNSOlu85L22iHWvt9PvT+6H2
YVvoRENIhl7F0rb9OvV6mAAbuK5hQYr0+K1pfOCQA7abYhnZMbtpoDQ0nn8f8/ti/3XI5cf/81FT
RqTFQIg4sc51wl7Um7yy+ZUd5fsZB0YnCuIHjvhLZsrF7+I501yr4d1JDIU/g6rpPpXIfkCule8V
1zyP33kFEM/8O9rFT6p0WeIZZ7DurRXQwcNHvc3j8YbF2WYK9Ui9mGvgAINrEVU/lDcwLrDPxEaE
H5QYF180On62o/oS62PYbPif9N6Jqzu+0gLrxb63Tsbnwqzr+2BeXXMkfV+Zv468vOR/XmKTJBmK
cxh57Da1kwTllB1lcuOUK8WzGyPLIl1c+fx+nKuLkgFBSXCXgdD2dUzaW2YzISoJv9bcGjGuoMCB
AHZbdKEeoEhx0sJ0Xzz+Pluvjnrxbgd08FFnwLvtuo2kfn/g29GN2dp8p/G0yT7MHe5tiGm9MoGX
H/N168MD/ufHXiyjLVKWEe+c4MNEtC+DmmDKkczIr/n1fv55WDkBhIaSlF5a6fIkb0i1TF08xLjb
2MGCOQ772PbR8dnKaAiaVX3lmf742/4Z8+JKkGv15NU9xsSmF9gT8hI7iFPs/7rWiAMYNIuAFGN/
sC9jmQyOYhGZnPqENjsq7UGtcNnOqtjEOvD7HPlpRUNPFFAjE+gsQO6/TsyEG40yyNCdvLpaGZ0b
ZmLz+wg/fun/DnHxyCh6DXBSuu1peE8O2q392R+6Z33tBU1kvqPE1fvyk4R0rYXXbk4/9H3xHG3E
xyxyL9yeL7Y92OKHshrBnyJIXV/xqF6Vb9kpDZdOKCwnQfOSv7DomsX3hzkCzSfM3R7SK3RAf78+
U5ZPA3iQWXXyUJPMCBpBlTTiymTpf//ycCsAtA7VSAjNLplJeTsVzKZDfaLCPFWEI9j6moD123YO
JuxScML5xASB6lvnfGq1ppNQl7WcleFswKg0uNSnqf4s0F27MlX+rzr1y9qxxGc5i0wIIBBsfxfz
EdLVCofNrDhZMLX4JBM75H5MSKzXO99dPI/gXaQIrGTnTIL+1nvomOFRH53afO7AiAC47Z7maBG1
SfEx9fMtNIC5Tx3rk3g9kjN0Hkg9/2D6CO+RFs5McD+hcuVOQDPkmm8TtSd1bkAvKx8mu0PezXSc
YX0Kyg7KsGm4GxuyTiwYlEYjHocCbELM7oCq9MzQgd+Rshj8th46nwzNLWuaLS1MN2pzHPHq6ajq
0Q0oN889d+GAkyjTtt7g+bDBk7UN+i7TFAQJTbfKvbqJZZc8G62Loi5pXzs6rXM7QQev91W+h8cM
QvSjJxhaTx4MWBnaX7jqcD/PpxUdsl0xd+06kagC1eSAxMHOp3MfU9K9C6+4QyUblMDsQI30M8PN
wQfgbAybHC4UJuLJ6Q5VTgkCGxYgoqeejSy/96b5OHfJ0TbAIbZyIwnF2Gxyl8FfRc+Mwt4zzgfq
jF6oW9badopTr/eBQzD3mSUfeJVFTKD6mqXJnWUUdw6sYgsOJMA5mPtEuGlQVnKrL016Zt57dTGH
uP+qpRdrB7nJPLTTZqD/6h7RETr/EEOWxxmZRr9tdT0sQFeKEYBWHVSbJwcFUZbP7NLyuzKPtDrt
4xwtTznRPPKI0EL05mD8gdGt1jJrZbDS9UeUJn1S1bcGY+8IgjIDXrk3minGANYy0IrNqQ5EpyEE
DA6Ytd3CfOlZJXyPFlx4ZXlGzj1HQ6yY7yCo5NwHaGwnizIPHAdvrNDX1VJez/tim01yD7F2hmwZ
72hb6smTg9g06ZIl0CzjeUSLVW7pYW8hSWC02yKWFsrrqvXQHh4Q8Jm/TOkSQ6PD2YUUCOA/DGjc
jWojS3WrKTyXAi/vWI4L0QvOCL+ebXpDjE6LSo1MK3RdS8y+uYqlw/Kg0lni9yir+VrCj96sKVR6
FTl61jiDGegh8cDoAoT6ZL4OAJkqM2vdj+JlImSrtcYbvKQEVmF42zVvCAewiVDAH84ps/e2+V71
SL0ZHDumyl1lrQdf5FzEzAUhjWVWvy0mnYdWi8u4K2bhN2Z7L0fn0BvGO0wEN3bvRKVyGOx9UGhW
GZDvQ9/g3QpI3XWvOaT1LKKR4AF5CyXELqmPVtPBTfPjmLhnND7yoGB8DE3kza77qn/XLPchm9B8
agdKgmEyQJyo0rjrtcIHW8eKNUf9KTOyIlOPYFqZP068CNvSeHfE7ATZUH0QxqDHAjt+k9oJ4r6r
UduqqUo2msnekqraZJrzmk+Fua60dA1B8hh5+Cf4arUObt7k3JRoNwy1ftJmhEwYSfmZFNV71rRw
/NWJ71p4PDKbn0dPgX6Su2GegpSt9TBlW4n1TJiT+HONCxAuLwfJMbescdw4cJBo2AEDR/OOQg6b
ofO2CeuBy5yRYtOaKUriWJkMY8ohqzA60F+Hx6L2FOaeeWv0zEMOavZXy4okVJ4xBlpdPmRa9het
jikQOJaFmentoEIMIWRN/dRKz7KpGx+u2lcIuG/dadwNSbEuBxiyJzziydoXknibzm3ukiL/U+vq
Q5ugICz4WrrZXkHS4o+p8zeFCaXizavHp0+r74o458ZWM+ohqgYK6yzHymWINjDL5KaB5wSGqBVz
6ldt8Ur2Of4GCwqTGjGkoVu7m7ZqtoVo11glH/EHheXSYLISO0IpxdkPAv+ljqePFoNww9DHt9oo
NnM2erEo+eibgPf5idSiajQy362rULcLlIzuS8w/jWZYROsd9i3faacD4un+QgZhw1tnIxwHYsII
uLUajVrZRejAIK8tQUJ1NmL1b1mKAEanTaJ6nB/dKQdXySnLnbLyXStLvlY4WHa0vHOwOEU5I3Uw
GNDWJMDD26kKu8x7Lsx2VUJYEAw2+qJZ/1DLHvg+bAJokW/NAlSo3tVWCMeL3aFAV77eqiK7h1n3
Ca7+uGNlsqqyybjRBEPMVg/zLteDqkGrBL5UpA3qVXmn9bm7GjLkS2lzA4slnLP4KSlwHOlfz0uE
j6MANHxyeu4tdOGEyQAZNFO8KLN4GAykhuk9ueMWJCSzOuRteUb+zwDQS3o3GXWGxbx5MEceW+n0
ISnScsQ8BLZV99h8hBMMnK2zhkeZyh8LSmKDYK1zM/mQVQSpQkrG3jw+TWnl4WsvEUomyZM3aFjJ
0RgbSvLuzIUD9J5bh8VMgT5MN2kNs3QrFPQopaPgGVZgWjbNFGWpIwNsJx+NMTW+RtyHAYuYLw1G
EVY9575WjOaxhZ1+3WjArHvYMLwxw0VdOafMhg2cCZS1e69dUUtGXUpDZ0rvtV7gaF3XSDYxtJUL
GqpW45yA0LN7JvMbg7ubwbN2Y4IQqSFNH6qqeahUc7ALGffInIyxhd2MTbryMvKSZ3IOEzLr2NTg
BRlrx8Ef38LvhbU4s7XAKFLuNxN95hN547MRqmpYuYilNrRtZSK4TMpV1yUrrzd3ylN8CYoLsYq9
cOre16U7YVY6G8+q9mLU1nxBTtgeVrt61O8oTW8Uq1BFle0hBeLepuML9OWIGeOFGRrZ/N7Zxg6H
8daH7W4jbK4FCdjSCaNF0E/ao5h6FU4DZlNi50ehzbfuYJzMOju5iftEkFbNlbzrivZccVjn2aCv
dNE+uHkLk3PLYwW/l4/vAx+tZn1SEPh8oqsz2KllSDSIcuXkbsdKu7G8LiYtZhKEBCk3wbs0/3g8
CzKhb1g/oBGuIiZx3deST12qDVKFd9aUPKimCscZElEHrf58vhtcL2SVWAnjTaTFBgfQ45Dba7vU
I0Tk9D4a5CtlNlvBXnRUg6RiZ1OlK3tQD705rFGWXSnsV0BnR4n5PBQj+J0iIIgHtw0IDHIOFzfi
sNQfyNlfTXZPehpQUD0rbN5Ca3DItcN8AfsRfStS6TfofVGSBVBN3Wh4u6lyb7ERhyZ7bCFKs12A
BHDh4f1Zm2sEouZhndofE0/xabo06BI3qpphBbLOumQQZk4yQkCf7xaf6YzWOvvkSBZNZb8rLXBG
Kgj3aumbyykc2I6xHLdySACv+OjtaV0a+P06iwTXozQfg7KnccGSoAVqYjTTQEKZUDfuwfS4bwpn
CuyicnzD1R+Y1W8qy8OqCrjyDF9wdmcgC3AqOT59A2eIJwOiwJT5xG7eCWBfEhIy0qKizWlo6LqP
Cw8IBAgCzNWfyiO38wDZ3lRGrTVtB29eE0ZiUifrBgtUYQLbOrGXxkkg2FMxIEkhEi9WJdQiVXuc
yyctSdfQbt3p1lnhFMVn0AtsESe1IeBSONnOAe13bG08Gpxqj27sYhkNutbaNTmD3wa6wDZNtwZp
7yqcZHE4WjVTFraKRHZBA8Tk7TIdwYek7nY4Dd+hC7NkDq4mIByGpghtkviNs2BRcNrWrXjAWoE+
+c5OHF8f23W9CBiEvAHc1p+mJDBG+z5VXlQiEtDPmOf4qpn3DmNRoWEZy+CxH6e/qoSQu37iwLAg
O8VnjEfIk8Ui1Kw4kWBhOPFkwcXmOaFnPusECG9gF8qehw7rAzlic5iw4/C/IuEnr+/WDBRgk4gQ
yfI+DJbvBoWooLilfdfgktCdtaHBTiUCqKVwYyo2xTiszLpETm7Trw1+qEqcPwgHA0yf/D7lMepE
vjMTzMzpxPAvpqIOclu+k6YHuwBqzAYRIXhjy+WmxPLU5e0ToTMEn0AJwYRnSy0Y9FMlk5WTyRBn
pHVPq6gzksBij16arTMuV2U3hFTavtfZB5T40SuWIe+ywyxmBK/ASzGBQ5E31Q08bwHBF9mYQwSG
BIC8CQ8sLJ8AjWwySREUZaNkMa7Nur4DJ+4dGURrz1Z+49q44dih6os1zVq/yue1M8JGazC/dYq3
BElhKIy9GP2wrTNQZ1i3mcy3uUPelYkzoOXcSftN1PygWVNUmjKYa9SzEB63JoXnu4Me6GTCOSSL
PYSepWkezom9BhLmyan7D2JAHtXLLceW1pVaNAFCU/Tt7DeV66djGUOME0rnrkuWSHHE9SZ/oNGF
484ZAVZ512uChZa8J073mVdC+qgJ7HL8K3ZS3AImGvRjsuZ9t7XnPxVkoEg7XKHveqZNuk06I876
EjxbstJtrNyN2DcEuqG8QEWV3411g+OM3CmShA1WN7cIXcikcHfGHZ76RufFanzKRi2G/3lXuSSq
6mynGVk0dbj0twOUrja+bh0wDXJva3VU0RqIBGAhsJZu+k4+UceNnQZZe55rTXFumiBsaA9Ko++2
hUprC0ZHMKj6NdXw9YyqvK/BG8IFvXtvFlPezE6ynN5zAyJSZyJ/FGU30jYfUFC4l9M4+TAbWTG2
WA6sBRQ0GtqFvs1cGunGdAPBN8oNeYlYP+xwwp5ju9M3mqBbI2tvLeSxNX39obx+LxWHZkZvwxJY
E4OwMKvyfK3b2IFnap1oqW1pk7hxMZnPkEV3/iASZGkBkMfcE9cY7mhpMsIbbsOfVoud5cCMqrn8
oUSqFQ583Su8qjtR45MSLg7sovewOhf43BaeTlSYuH0pBxPSk8uMNedT7eIOgtSwO5zZbmfbxvWE
n80BqSjDNIWS2C+JWf5JOpju0J17HiCaTw1o+dKWr9G/WtFOa6Pakc8dx86jmvR9rPMdiO3xoIk9
SRtkRg7GSiEus5twlXcG57E3pyaYevuNZYO5YkkzBzrE8b3SRpQ1aFhb5bpxpzoc8/HTyIRzk7P+
QUuNP3PlPktthFRJo68ssbZJZd+MgxkhMOkGYkeczh3jCbZRbVebfSQzLZyYuOGluQMh6l7W4xrh
Ulj0SYxqCOr/3oCvrDx10oxd274daiAqDMzoZDyVLhYcFHmn6B0r55EwBFyblh1lWvs4jGwLJqrm
6611n/fVfki9dT9juzaSeekvmx5oQCBnSS3deFLcsHx8xqE485vZeM/t7LWRHgurogW9e4KbF7FW
a/DADyXv91Up3qWNk8fYtc+JaU1BWzl/prrOD/VMkK+m4aNBAm8fKsWWDIT51uurGvJ7ew2NOscZ
nQFCVjePCeXY+rP6xRbtaynsB8Nu81CkveZPufmIPXM/yP4dSkLhd262MVTRbS2spDDDm5tJN8fY
S7RNl4NcC9nNHgw11DUkfFHS0TaVIsBRmPKtajQIyuiMQxn4QqtOmWco455M0ayQ9HuqOPyodp8+
SO7UETrtTyhCHQyR64k/9pZ7RoqtCjrMg9Cb6idzLm0woqY8mmb8jSzPV3OvfaDEZAXJNCHebEnm
MYukxzeHa18unREyPv7ZOMIOVCFwLbHoHJW8OHJi3+hGgTM5YxuJlnFeNNsWNz17xCc3AhIWGpXE
ftVaIBeyI9x0drGtDXIYbetWb+ZXVoCR1alXJgwH/Nn+oOvzGtboD2+y1hawNXuZA4PaMrIFY92L
k7Zg0NxJEUwl3bncXdFCnRy18NNRlliOR5jkPSTSXir8JCv3eY0JUGXzW6n6G5PYoE9m4qCYU0Wj
br0I0n26vDuno1Zj4S9hJZ5VGVQmcFYcvI6ogvnw7fcy7LeewFKDhVoCzwmIDnSrvtavgXvIzFYm
+Yl0zmeddm/KvkYB+VYixxD/IcmiLo80j0si7mhOXGuQcHZq9ecM0rFUEwDpsyv18e/CuWUYwEbg
5oVa/ZulzU6HbEBFuECHSIa4joaLESlbmX674XEWa/e/P7ilsH9ZvP5nuEtbWzYLF5ZoHVZQ6OB5
XfjL3bKwcGlcyBrt6++j/fgM0WCA+3sx0V9STvKatsi00bITncmGsBGVQe0PmbLz/98wy2z5p11a
ezVKPY6XnSCweaT6eJ7UHDhuHv0+zE+TzoYCE+1oTDkIWC6GEY6RwDOAX6NwGrTn6Q9wgsOVQb57
F5YJgacCpzwWdES/fx0lnzR4kM1skS7SbbZu0W+2d9aKhMMqC6/1Qb8pj9DCcDzEwBHMPkTJXnxH
jdE0DJtZfiodN0pGVF0Z0kNyAKDrdAjA9dm11TX2zfdJAWDDP6nEF3I0MQrV9TizH0taoZz5IcW5
J9e+q2uDXLTVymako6qEdewh2G/EsZpwNoNB9vcZ8cPLcsCBX5Q4YDLjhV28LDfNHJSfLOOYo/nD
jH3ObykYf9KpUPS5N9xDXqCACs02gG0o3Pz3MxLDQ/+JPwFpAvQ/YJB/Jv5Ahw50E8c4WshTZ58m
BPe//8DvvTUMgLAfLLMgAn/rE7Z9OqZo0cgjVL9BnT6pNlkbAMf1V+f994Xp60gXs2KuE8RfJYN5
rO3sJrWbsKcW7sGrkt3CBvL7r/r+IYO6RHRCQbjFnL/8xISSBmiorTxSF5ttkwOrRq48uGtDXCxJ
hFMz9/IGdTiEs7DuSfIr/fcfJviX37D8//+8etVQhmwhQo+NGIJK/KHkw3S1K7/ip7jeL6NcyDOm
OaGKlJ5xHELr3YPNzff6ANf/9yHiR832s9jOg2uis5+mwr+v52KdHR1X9MzCpDNgt9YZmI/NS5Ld
FTrEgfLaJ3ztRV3MuwZKm1raXB5V9sq0j4WS+f832S5Wor7OSxTqJ3qcoYdv7epNquT+9yG+6xfM
ZUJD4Ii9CWos42IZV53taIBoSkSrZxXaJQHO5u4njXCk22oRLCgReWp7yGl02+exc00+saxyXw8V
X4enX+cinRPeTAleWB85T22kYtw61+yjDyHPsv0ivrZr/QeA89uAF8tuN8lqcOeBHpWZQEojPHkj
G4mwnDnp9lIfs1XtJo2fj94W5c1tbkJRqDNcB3NU5Vm6Y6Xzl7fVeRpRo0SZWd93qjT3jpRPqadt
yrJap1qzA8Vgw0mb3BQcDqUr7+znWf4/7+xihXBlOzJWjvgNk7Vqa2+LbkzocDGEHkeLUY49Tp4w
H+mMPiIG3rdKOIqbwTzIgt4vSZZTA+IRTl4otmqr3/+4HxYXyG08HD6gu6HGpW6R6Yjo4B72lZQe
DVjb+vRNY39/H+OHrQUp4OCYQ0O0QLIu3uGsG6nwOBZ8hdp0A2uQPTsLN9b37GvUwB8e9ZehLh61
ZKbbp0iBPWrznY6r6YgCidk3ADlDd5FfE+9d+2EXK7PrFaMQgKYfp0UJTNvA6G/awjiV1dvvT/CH
pevLz7pYnDuezBn1YHSD7h59RhQom/XvIzjWj2PgtAb1I64nQM9//bQ7MeB407nGEekuxd9MtCA9
Upxn2ma608DO9AvVHxKozNBdalbEKPZCK7oI7zJQnndkoxnRih8SOp0FF3CeJ8Vwn+QzenEqWWcG
4Nk0ORotNC6wKg+AsKLITFUX57ODBlHRGdsMix4wzw4E8UUegzG1nowizG2UMSY44qFacu+RZBG1
84hCKgDqKVqYjVc+yLQ6guGxqjM7qhlS/gj7W8NJN7FuPTJyToxzWrW7tNF8UmRtCPUHaLJt/Uwd
I0Ty1WHo9PdRzNuClK+1Pu5TkZchTWgSuqm8lVa3S4kz7vTci50MLFmmg7Q560W7NEBfwKSlQVqT
bab1D6VdRo7kITdFBAbErSGdV7M1T6RwS7+h2m3FlO47Oheh8OBpGycdOoJ8bSqvhbJGPDdgw5qF
+15aVjhZal337pthJfuqnm5Lb1L+QNKj0SF221wKU3rVxwlpzrY9H/qiPxRsfAIedmtOyaOb0y3C
atYdJTfc07rA9GoP6V7Ta6saD+V110DbHUdyYKlXec8N3+6ssOImfHluhjogQ4eL0xVTOYDhTVzN
1WsBc2o6jCeLJK+1UjMsmeTFngtUY5T1MXRahl5FtgMQga+knHZU6Tc0n47VrFClH4SDciDaCbys
N9yy77OaCl/noCZPENuj+gR7RyM2pYdqxpDt3cKIupy/yQ458jPJgfueXopKoXA8QCsyK+9sZEgO
gFfY1zU2oNQt9mhqk9DSihOoEGHnkUDkxEYVan4gDoq1tdnBcTli/nQ1381VtkE/HmjzQhSh51ag
Vsgk6tHfHWqZoY4EjUmJJmXatH+0isbWRGBvN+mmg5t3Vto+JSLIOUDeTro30uGtcmewx12sOCI/
l7Oswip1Yx2V7SpX77XXvXrS+WuIGXV7QoNCkH2VQSfeKhST5QYmkbNwxRYXx9T3tOZdzMZWUXhJ
a/vey8mdN7LbPodtMZtJ1Nl1NHNc4SqvXRvacFML+qzmLjKzVoWWBRyxrokITdJNzecHeLce0bxH
uQeOYxTnpzqyGvdVEaP2HZS0ApWARwoVJoPltnwgBcde2ySAlUBbkiRAQutANwBIXoUzyOtRI1Qb
QpIW6n2yRYNs0UNYUIAsf15d5lsXXRWi8k9kge1oq5202ltPdbrFdWZdFPpHw8DGKBl6nKg2tqI5
VamgqH/1t7NTPTRocIdNS1cDL3bl4KBTW676zDt1ZXJwBD3mjAUp4Wd7oGfEZ+3pyFDWN9bCQxl8
hAmvG5HmjpA2X47qTnVokKq++8N0nNMTeQNi/sozh03Pixh6nNa3cR2ZM/EO+oMOGUhuv3uoaHe5
umU9CKeA6D1LYYLfXAmfFmPUA1E+jtjSGHoQSYFiNIzKN0kFmjloz5lPZrLqgMYgrndGC+WcZO0T
GjBwvmcq5FBvTLq7Lyt7X7fVkcp6k/ZoAU/FhkvBQaRND42ESqpoN2qeV6mhx30L25/QAUJH0w7C
Cmo9FOBaENG/sbnL4MWbHNjAIS6dqeObZjWtaVrooRyA/cQ6XRZudTugG1mz5Gw3IxRhY4cI0RHW
TN4BbE6TMS4EA7TflPdigIcaGnIosHLyXCpToQk0bQazk2BVu3ZgEYXKUpf2N6h2n1H7FZHX0oOd
avq6JNlHVhoRxEoVvqmij1s+isAdEVlKuFUEMzXA7TABRxe1i2Ys/+BG+1lQfQUUuus7FYgmbau2
GgF0AOl255Yn6X5s8/5mJMsbAE50rqszRbt9I1xevjYIUfMVX6a21uJGpgW0Ns/gU0FOZbIzzxG8
YbandgCGQOgZ5HgOwgsgON2btfWsJfOqR2OgGLGsoBKtwgTdEt+YxlWXZNUO1RqUaKoki4QYT52G
pkib0B04Kxu0v14Qa35GhAKo8QDJjp1erPSOv3lkwOM19HyVEtqFDtgqoZtY1W5yZoSUi2qO+9HB
Ic/1UCmHOBdVdDDtOzI/FsT9qyNbxk8KA41Qs/4Lbz9ZMmxtGKS1FeuzLWPNDUULywe3MoFqqsd8
08+dhk81K0AkqMs7bMuwDJEZZ2jnlTMnztsC80o54WhUfyFd3aHL99Ck3q00skCDZ8o1plVW9o9d
LtFs44eJTjJIJItTYqyRWuo+wfsaQLx3xgq55xbmfqndJ1P5aFXOrSurnQ4Gm8U9I5wMG2FpKZRe
88CHyBTo1eDDR5x9DiPHIvAby/6UM2hP0S7TgrxOHopK+0BzFDrLJt+3Xi/+D2nnteu4rqThJxKg
HG7lvKLcq/ON0FE5Zz39fOqZOduWNRZ2z9U5wNroMkWySFb94TkTI7pAGW04iPQ/fVNEAyb62vYx
YDet3TaG9S72+49WDexGGXz+26jTT3qC8mTXlyfFS5/HJnifmOoe7a0PbQFgqBrcl1Bpdj4QqFZX
nms138Vt+dTFOUoI6W6ElZSo/odaooXuquBEBQ5H2WU8QlogxCzvZW+IbAj2u74ZtW3BK9buw3aw
XbGl4WM9xyjVADwJnkVqsfu0NkTQv8qHNAloYYkGwt0xJXgkDd51YfpAo+FTZ/qP2lCc6qkFksag
2TJaugNwMZR0xlY5dpOOkCcWe2o4+0wVP/Vu8aVypY8+DkibNvSTV1pKmd2J8VmKgo+tasRoJSfh
Rpa7QymZD6gys0eyVtmJsfK+F0V6+w2GPEYPytV4LVXveyH7B+CvD30+bIc2hgjZbUeXnBO1nIOt
9g6pmadKGD91ef1bCBOafxXWIP7PUmpPQRSctMw9aoPHuRgChPEr86cg1qckrXZtOyJ21Gr5Bq/I
Uy2MeMkOr4g2vGWW8KgG7ddYjw4xDD4EeRL41PIBMus2NaONrKq7yh8fQNAdOBe7DRXPJ7mBR1Zz
qqe++OSF3S+v0g+iD38gyXOat9Y3hPW8bZb5p8ZXnnkDgVP29qgVd9D+tY5vE5AnA4SVGvodeY6B
nITtgDXSxtJ6ZSfHBiV6pAYBxYDHgFyf7FrF+Na44lOYe+gcDvGjUCvFpvPNkyjFFigarmITxKHR
wZGMEkDb2jqlabMHaX7mKQT5koM/MMIfLlrqBeCYNqKQ6GUGBukVR7LIATLUwylue6LFym+ORvBW
PUi4xI9SEJjeYyuJXPB6QLzBN62M3sw+K7Z1krxPUvHoe+E2z/BcN1R3p6RgZxLNesfh+l6v0p8j
YiV2VBj0qFRteCcIU/KvrMcxp2XXBxn7x4tMTvjgg9417iGmDb+NRnxlfExg7C7p662elhImuTwK
QuTCn8OINeIJIRLa1Mq3WGcGjqepmGX2YoeEFDdiq5U/+bpfvdaNfGyRru95tYt5/1vt+BBZ+NiO
7jHr42ETN5kj17q0BYSC6IYHLkJukWgHr8ZdVfYCFkmng3jPqFVqfX9C/QeXzswEhA883pYTgJna
ODwLrWg9KOng7TF6fmsFT7U7eaRkm8Xia5xw1aj9bO1JPRWSZjULzKr/eUnNCk0gukzfk4XOiSYo
odI5rlg/gJvIbNUNdwYOL2rXbnTyIXdOif57F/xqTHCZcRQ7AoaHu7gZHTdDx0ePDacM5CfB13d5
LD7UUp9jgwEIfhCag9Jxf88MCWSPbu2z2v1K9f+IrlZts/eA3tfV2chKNNHb7tUDamKj0LYHoXEy
SliJCg9Jc0RmBiC6B05lr5p9xJ4Pfrp6NyHVzJOSg7ZKYoxwrPgMDtCRouFoVTJwxch913mt/2ha
Y3BM4zJ9sJqw3PhFKtm1VGQrSuK3b208MSVTxox7qlLPmdNikgx+k1iiIybWQYy/6BEXkyreNHSr
7z+Fb7UHcAumWAxPx9An+7VZvQIBsXrMa7dxIhD4W9+VfxW++z0oaL+Xkfc+TpDRSpoONEHpv6ch
tSIae1uSITxkRFWiGaliX3z9EE9grLq5pTSOWSW1ncflJ10FAmWhprMy0Klad71QryNNf7+oLLtl
AXi7GltnlFzHr3AKBh6RWf2OitVLB3BnBItv94Aet8ivglWUqq8lL9H7P2N5vHR2J1V8lHZmVZSQ
3iw9bwFYv/yELfWplIGHqiub8lZQdJrUqX/8P1FmJRT8Owcwc23rIOuzpcn9Jmx+JKdiH70a2/vj
ua1BEQkBGxyagGyL807RqNU5GOa0daSmf9allCfBjxF4ZgqN219jON9WbQiGrDdNKY0OnzmrOZeQ
S3jiWNNiyU+qNJxjof95fzxL84NQ6aT3okua+efLXqwS0VcLeOhshwGXpUB57Ax1o1FJuR9FXigt
X2XN2UgQg0r8vkDzaVJ8BfdX4Zwdv+9+JYdi20Kf5AbcR9voNTyHH6z3/o53R/YavIXPaxoNt5+U
eug/6XuulFqPlCu70u+dpPoRRN/5TStDXQsw2+BSEQkDaHDUrVy0zPAmwv+D687977mQxa6HMdvc
kHIM36x91QFZvG/8nBtAPT1fJIFLttCfxAn0bAS8LnQv/Wik7pp1zO26uf4BszSaxoIQSmRXp28f
Ne1Jx8VvrTV2y6lUr2NMn/pibXZGnendyKKptyDKN9UmfQOC+d/uqcoOm1dcEEA8be5/2+WR6QZt
dEyU5Tk8IKAwqGk+pdIiRNiifUCUa2OM5/tBllbJpGpN0x72CnTH66ElRcuRrI2SE7XfsTQ75GW2
0s25PVIhbP4nAv/vOkLUS2Mew2N0yqqzS++DoANMTB7G4Mf9kSx9rss4s/Wu9akZlyP3oCzpgDZX
XzUjO3Cz+HQ/jLKUQSDwS4gwyBzc4pSYLxaDZnmx76IF67Sy8c1w259yKf5C5e4bFnCIZ7RbxMKN
jZT4jFaBRtDE1gdaKz+lUjtkWDBuFKOT7Qhrnkd0IgdUWYQT1FqghJ6314UJpKbAq8kAzMH2pGyH
6pNgRi8aGKzHETxW6RvjvvR6XB6lcYsySoDYHYW1++Nc6AGaCvRok0FyIbqxhi61sTMwUu2cdu8d
KdX+Uj7BIzJP1b56Eh7Kh2Tvo3GKwEq0Kv/05zCeXRkU5Lbo5OiKRfjZNx7DREdMDu4ory82nL8R
hMcQBO9GtSc1ZfG7Mhy0bL/WKL5dQgz5IuzsSu1nHsQhRezwxURoUne7R7GI3xDsWREMWbq6s3Tw
eABnwYk3G17dhEYktkHnFFQWjLD5ooT1Kc3Sx1LHOtMqPxgCZoH353Nxo1/EnI3NG/uENZd0jqaX
T4lbviS1/+1+iAXsGVudBYOYkoL+1DxjpZZsGnVAjG4D3/BjihIr4LN+Y9rluxqZ4sPaJWhxUBcB
Z4MafTetdDR6HTX7zcMEXYtuuzKmxbm6CDFLkF7Sx2YvEyKxHzvUm+2+278q35MN+H5EhoIvTbDV
jzA6X2g0rcReSjUYQXLJE7EfAI9znWoMtxewbeR71mi4Q3YEXufva7veQZ2B4LH1H9a88haPOhRs
JtEoHiZoiF2HVBoRamhMSOutB9+e2bwn5Q9M4wZqLmBfzXZf636rP6472i1NJtA+DjtkdCYY5nVo
F4JqldH24nH6LVffp+rKrls6iC7//Sn+ReLuPT/Lkzzla3o0EqiK6jmI6sdwfc0sRlINWYLsz0ty
jgdyBSmWcqpEziRRHKGC36EJLGyyA03MDQQsYSM9Yz7yfS1/LX7Bi7izESLJKzWxxxccUQ1Q6g95
F2/vL8nbCDiHajpVQ6QKkOuYrUgFcm2Js1jjtGG4EYr0KU6Gw/0Qf0Bms+R/FWN2pZQSHfCtNeBQ
IPRvatUdodOBefa3rTh+RodVtVsxdLDCO2gd/Au5FlTqucljnisvaiS/CLoHvTEt3jB6pRaRd07Y
CGsPibUPMVusbVNKolVIjVNFLWK71Ysa4JN7/0vcph4+NvAbyhASC3f+xKPE2LFP1caJS94gnvBx
VOC3lumhaPOjb1K0VoW1FL40LlmWRXIABz+FnOtNYkx65oD+G5Zu8C38qW+An6OtCelUtfudtqHd
kJm2uprqluOali6rXHgx47iOWzYCpsRxKDsW1Fba6Z/Vh3yf4WIDEciQztF7byMf13A/a0Fnx0eU
R+0gSP705oTTpevNuY8ged2fxemAmC9njFX+M7LZASKoQUoLP6KLeApIBdau2+t76N1r2+Y26ZgA
EIHZmIpk8JKexSkFnUKs6iPd8WCgMAtVcmNRr8b1Q3S6fWputfRQb+TH4pNyuj/ChWsTaFGQQVyI
cW6bl5IywSzGgMuFE3VPFCLpI72LpTUjpcXhcS6hbUN9RZ6fDhYCwenYT/WOHiv0IoRXqlBBco9j
ghLz/QFNi+1myi5iTevm4qRQvTJRRTAQjiyGpyos9uUgffLi/MGS8m+FYBzvh1u4N/05bjlweVaw
9mdT51IrDhvVkxwp7x8TRd+NWv/ZyKE1R0BYdzAFtEc3Qi7aCCgTGAnWdLrOC7TKhIJmnGl9v/+D
ZPn2A+CqRpeCSdWRZZvtxsjz3BAxgsHRjdxO9Bd8QV+bsbU7v7Y5Rz8Ofno0+zck8W0Jj80ynQrw
CFrQFI4D4WM3/OryTzI3FgNWlAcJBXkKmm/n+z9zYd1d/crZ9kVpHcbVVDLq+DRZ4IO2MDDZ1Lb3
wyysvKsws9kplHFy2o5ERx2+qvgQlaCFBhrHJcI69yMtlQ9ZAEg+Guwi8u/s9oUzJ94Sgi85Q/tN
i82vTSBt4GtCHKTlp1UU592jYrX7WA9OMQ2l++EXlj3XL8XS0TFEiUub5X7RA/4SRYXm0K1+wxBr
Jyi17UFmdfstmtgrg12avcto0xq82GRlVTTNIJW60zfKWZerbTaGL0mTrlT0lwdlILpqUt4AHHgd
RgnbXO9EgPsyBPQKDhS0d7srtE2IRndYr3zCpbUCNeQ/0WaZA6DNGGZRwKDwSfa6J98ztimCBY2y
Zkez/Pn+iTRbKnkPLMxvC91JWgMZnjdNn8jSaxa9a19vGu/FJBUl+hTgNfh6kLwkZNnc+EWXoSYb
QPb8fOXrLZzHgOd5N5JxptQzW4AFt/8owIXQSQqnKj4Y4a/7C3zxm138+7Ml1+i5FuYis1NyZdSp
zdTZx45C5f0oi99Mo5TNkSjTSpqtODGQ6kFCts6pO3lPAeC1TR5SJAEztOkz6kP/v2izFYeeqjoC
NtAdK8mxG8KqR/tWlBZt0O993/7FBBkSWrRovMEtm99Im1rJ/H4QFEeSy6dRhu9fG7v741nMgTTF
uPKKXGKkPxX8iyVnNF04Dn2uO5UXVk8aSgu8OlEhqQO3tYfCLzaRMjEscBcWGimnly6/BmKxkjaW
lgqCropGa8y8RRPneWkFTTKqDtpEb2NK4Vytg4e2UR9Whjutudldg+sa5V04TKyXec0kC9CrqqJw
oGbSb8dttAOCYm36jXBI9tYXbeWqtrDDuNPLMiVl0Niwwq73c6x4hkefWnXEAA8mXbMFTM/vj2jh
1XIZYs4I9I1BTke0R5xWAcICGrPDkqMOe1uWN1nXb+Vk5fq0MFUyVTTaUrpo4J467ceLBZMMo9L6
fkrAGm4s/Op+8HZe1+zvj2s5DNbAPMg02uOzMIVrWG0WxaozNN9A5tiJiadKvpZwFyeImfnfKLM7
jZZ7RVWkFP0t3LNAyqNVubKHF9ITn+ufCLMl4FnAQXkuqw5aisAHAX9S4tE8VO90YZ+24spnW6rl
YgSO8SGlXJOO1yypt0WtDiam7Y4Agx8Z2HjPCgfTN1k21bvAKd8hIQBIdaXaszhdF2Fnub5T2q5J
hVZxxro+lbmGBYf5DOj8bxbfRZhZso8lgb2d0H6qy8919lkH7BDmK7looShHAf4iyCzHdwh/dCiq
KQ6abA/W5+qlfZMe3S0I0c/DlqOSbqV1WismLT0CrqJOX/hiX6lWGikRXm6O+EAvG0WcDSDRqQlg
G++8J+9UbZNT+tKc1GP02h2Nk/4uaPfaz/u7buFCRe/BQGkBrAIMu9muK7NAQ1s0oIspQ3rU3sb4
rRyevDW/kcVNcRFmvu2scYy8ceJdFuKHogDZJrf9Xu7Hg1UUewvlsfvDWtrm1NE0dfI4MG8IMYoY
Z4CpIHFJE+hIeA6CL/cDLA3oMsDs4iYNoNcbOVedDoIdthCgfJuNKqaoyeEn3a4cK0uzdBltNkty
afoqSgaqk3goEKPYmyeM6luNBsn9Ya0Fms0TxhcoyNdwYSTlux+mp6z+4FcKGgTtyrpbm6BZlvST
yCvoWGP65PmbSgenLq94gqwMxZr1RTNZ8wzJH2WnV36KOdIsEzmsEJBN/YsHrHwxO3NxAyVrhL4m
M4MQE9AvAxabuyU6GBtXBml9f4KW0u5lrFna1TtfHiIujk7TfpPRiKuq4yh+vh9jZW3PL9gAxEbQ
2T1fbtSewAZuVTF+Fk9Dpp2UNlzDLy3Ok6VyI6UOK/K/12kwriQhzMKJbym8aN6XH3rzVq/x45ZW
Gxq/lqZhiyDeiF/XZSYraeLrwKPoIql+ejZb/S9WtCzTykUTAqrd/JoUu9SaTZyhnKDsHsJEOntZ
t7KklyYG7j/E/0kCGj+V608VumHVlW2nO4IqwL+qMlwrAk3YVmX1DkD6aaCctLu/FpbWG1VPZcLq
MTl/mJ0Xh1RpYmjqxtQszOwXlCfAjbpdFs3Kql4aGLwgS8RqBFr+nBfP9bLUlaRRHVODbYZepA0l
70epWdiK5o2ww6D8Xytq/zH+kAyYsKh5o/Z+/S3lQslMJeZdEI6o3IYhbiPGR7/+eP/zLQwMECCN
HM5YjT77bMYglateEHHu1RbNbgsc+1DsEgR5+XXBRk6jlfy9Fm/abBfTFWtdn+VS2Ds5UkMWaFqx
wzUrf8WRAS7qWj1tYXEokwy6qpvMHVeI62hZYtYwZoLeiZQvAgJPEWy4bs0ya3FIF0GmvX0xpFAb
sr5Dewo7WGljSG9Gg2xiJhyH8kuZfbs/XWsDmk2XOITmEPZwfN18OIYwbwQTjlm/9ihdCzObpToB
EiLgLe4MaLKhBXpChAjIc7ry9l3IelfTM33Ziy8XxWJW9qaiOk3nfk58lGH/MED/f59sdmOQK1eX
vI7DohxR3avPMjpkVvvvb1tXI5ndFowWVL9Jc9TxBe8I2N6GX78bDH9nel/LZk1iYGV6tNnNwbB6
lOLCUXGy3P3mhzKsnCF/ctW1F+/CyXc5qnk5jiBRh86u6hSQKYz0a2kEO0P7Eslrtcy1QLNLAy8o
pR97mdu37B6snHmSUWCU0oecG8T95bCyW+dpNQmFUUsVXvG+VVEL9jX4rVmPb3UPHjn0nqp+bZXL
y8scnwmTuz5GtLPFIaY5zVYfj02MZ/ZmlfZQ5aT+mFf91wFtik1mxua+geppt1K26y31Nau0xzIX
mVch39NuwLehQ7pWVr+2ld7bgSb+Hqzas73EP7dKcw4MDxGyoYz3ui+v6IJM+2NWn2IR/OfXm7PF
1umyXlYiLQlx1A+Sb3i7opKHjd/FcFkFnGPGSNI2edykK0fFymebdxXdUSyrzCglR/OhOCZ19Cqo
a7bKyzvpn8HNFl7R65WKzLjkxNVx8tgKoUe4+r9H4gIru/iEs2MoNoLUTKVQQls+eG80lWf7Y/71
/rpehutdYNdmq0wSPRgSGWCHycpQ/zg8N88KmsP+USkPyaHdtDTv3QFZF0hmp3RVY2VxC2OYodII
pr44f2MwVUrNigVrEUnPgDDTPjwUyAi45v7+QJeWhSqJwGJBCsg3VlFmkGly3YJxaSzrnIneD7bQ
6W9CoF0Aegeq1NyKJkfwzkIGHhib+bkAnDesldEXJwsBJKgClMT0m+d/12SwrCVAZfpz1YHtGrfN
wZI2/WPwLL2znrGVd+oXDON/YSK2ckdfjT3N5MWpG+tt5JWWJDpB05z0avzhKcPWT7RjnwSvgOie
fOwkmnT8YAnKQ1WYjhf6j9HYbDMo7NjMP8bDKMLnhyjSC6m6kp8Xp5crNv4rGl4y8/ysBs2YiV0B
SEuIdSinYmCXarsm4CFPWWue1WjQTHIkojG1Ga4/QmHIuoCG+YRULJCmf2ft4Q++Rc/lsUaEEmrd
BlnTrfF7OEGlcnANXsNMLE8DqD4u+DT/KYzOfkGEbzPWIJ2D7oG/KV7aE2qTry4U2k/627gpcAvf
lRvxe/zL+rkKsZry2s3wJxMplh43+Zuqmqs1com8NcPvdgIqTNHZPQUb45DuxO/u7v52WgJ0AeRF
gA6/Nh5Rc5NNSpeRYYFfcLRXGvXquTyl++SgvsdBBaLhs/4z/Cjv6406bvG0CF7ldyvxp/x6M1pD
AxpjICvGyrr+1II4dB2a/ROSuTxVdvehUW19W+4UyusbbKAcOMD3Q/5pUv3fIY056N1TA7mLdBCA
obcDylvFNm5I24IqBd6Ug90+WNAHMjxMUONrN9Dkt/HXpN4I27WC2RK2RGEf/c/gjTmgaxAG0P3d
tM4mRJeybw5IpDSn5Ake5SbZDt81Zbsy+KXNhQ8om5enqwJa7Pp7F2TUwQgnGOKb8oaeUPkZdm7o
b82H7jk6Z7+sjfxqIAM+7D1/azxAu332D/d/wzSl8+9/+RNmSU4uywYvIsBQYvQgDb/jYV+Gz6Do
tOEjsPaN4q/5Ui1+58uIs8dMNbSCJAyk9G4j7ac+HkPbtMdmL++TffxBWDkGF5QCTRAa/3zk2bum
GcoQu3U+8gSRn+rz4ydthx63bR6H45p14dKt+TLYbAe1SSPI1p/BIawiYT9jiN1Bg+wzlNmDmqxV
CZYOgYtw8weObnUG5Chmz0sfhuzcrroLrwWYpX8tMfRI0ckIbq7sQqOOdtmo/AVW9nKGtCkJXxy0
ZZC6RqxJrdNilOL3P8rVavjaMGYXS00pIuR+AGsXuv8DreEPhdGuLeylK/LlXEy/4WIUedsYuVaR
yVJE3P1jmaMckfQrd/0FXcCr1azNUsZQRUYgDqxm83n4GBxZzcdkE2zct+LEs+jDOth8ZUVrswTh
1f2AO+yEDa6a0hFbTdykvfZm+fXPMMALAoNud4WBujZbswwh6Y3lawazFcbej9yPvuH0tZIVpl99
m/YgzFCv1kFnzz5jjjqB2lWEMGQZ9xF/G8i67edw/tUP9xPsWqTZ98uhnufDdMCZVXiSG/O7PyBK
hRoGbiy7+6GmH31vULPvVkHV9mSZtaGW0s5T4shuRPTz3eTn/TiLQwK7RXGcmwLM7OuVjpqVh+w3
H69UfhugGiHM7aMQAwzBf7sfaQHjAnvMQANN4ZrLLWyWTxPXj2IoPoLj597Gx0VOb20htR4KCWJh
/U5HrqEesa1D2EBb6zvdPujhDZsKiAloFnB6Z7mPKiW6Pvggn/UkQLhbrN1HsbJ2lShVGGxlqKrT
XtP1ag2odDuNIsqvooi6LNcRTK2vP2+bYR836FF09tE60mOlPfmW+GsMa2tlvSwcjUQiCmwnQ7p9
IlI0SjVZmCKduo/qznuobTS8Alu2RRtK0kruut3WUzTWy8RZwTxrNq5SDKsS3+zo3KvfPeG5GVaW
5cLNQkQEHdiVjq4h3JjZhKlyyP25NvNzt/FefEfbS0csg3ddZv+3hejagG5TI/EMEW0QPGlu90EZ
MoVtrgVn6IF7FSGv0LJZlK1f2TLSXfe3wlqw2TUGqmQJxyEMzp36EONUoSMIKMU/ZQnsv7JSylpY
gVQOeIBAzIExb802uBnqZpppUnBO0gb3IH/nleVHFXeQ+0NanLDLOLMxDZ2khB57FzE++XeilvrO
96tsG/SfE5kHXmD2SNrVjw0uXkWDS2QTml+NUHxq1LViyQJyBIEHViYvEIQeYOFebzqrT8chVsr0
7NKzsz06p0csuX76Y93vJHcMDlLotq9BixeYGuLwgaugbGNRaj1rYprucr01D0rGQyXHsXMXWF69
8jhbmhOMVTSUMMBVycr094vrRVH2oteFcXAO1PahqeG3eCmudOq/VrugOUjjc2IugbMTbzZpJcKM
EvxzLuGT8qYJnW2obyvzvpAJroJMf78YS+eKYh5LSnCOM9s8GPv8zd9P78wWbWOJx3yw7va7kMyv
Qs4+X5Xi95gGhGwxGlZABumberLZtjbDXsUf9IT4xGmyFQ/+Ju9N6BWTlM7ygrtwPdq0QsLDiATB
6VqUiRLhR6M1+cpWun3GMW2mIhssXTqU4mx4Y6eVYhz6wdnzR31vVNJvAj2JKSxkz3sQwvAp8tP3
bYF01v25XFyWEwAVGRhKJPMSYEy5oJVVMTsbFN9RXNpqdbzJG21lfEvTx6HBJUCFJkiSv/6GSepG
suWagoM8wwMyqK0tG6WdWsOj27bfHwrP+nJ/XEsfFGl5ALzTbuCMvA7otW5RyK4qOLLwNmAsq3cd
8s4UvADDY2PoDdhJhenxftA/5aTrG5wInZOCJzoG+CnPs9AoBaWM6IvgWOq472HnKbWb2RkCao3m
BRtN/1X08K60qMZbJAbqi+Q9jptHzxWeOPjeh7G8seTya56KpyR3j3IkHfp8PMmC+OLqKcZh4jlu
q+/cEr9YyO1ZkbSSP5ZubNQLUcSikMWtYr4SCytMyVO6C4sLBd7pUgGR/1B/E98HqzT0xQNEAz5B
mRvHBqo317NUpmnSWkqQnaPflmUDmUWvlnviW/cFA1FtZ1G4Se21MtnS0kCjGdoJUApYP7MUKQmW
IBlZ552lsMELDLxu423pntslqmuZifdmVAMC1Fe2wOIRxW0DFUVt8gWYV+eGDAyC2hr+OXzSz9D6
bf3BeHRPxnP0nO/qb9LGteXjGltuaX9PykssSwW647xEBezVVxskUs6UqXYCIi9+jEQcllr3V/7i
TF7GmT2T8PE2uwTNPOiU6ck9KFvlGG4FZAzGTfZTBjR5P97ysHj/YY5COvmzii9OoKQtu1SvCRdI
z0mFZVoT2C4ix38RhSspl0Py/410FPat+egbvnfWKn0zlDyWR8PuxTXDnNv3mAgX9J8ws/qJBM4L
O6BEcNoew7Fw64X1IRfFvYoq6P0BTVlvnp/A4CN0D6/wlvQuo3MaS1XkOk0TbBKstgOt2qY9TG23
PAhudbgfbumeQCUaEiOQVpVn2PX2JveJaR1X0Vlu2nDLk+tFgBGzMqa1ILOVN1Sy4qZ1GZ09FSFv
TSy2SNGubd6lnHE5ktlx4nua4Kt1hwRyjzLC4AUvqRm+j8bQs4N6POe4Q1pW8ub2xao8yZSObuYM
ZA/HCYQ1APnXH7HV86BHYVSgRqhS0zeNl+CDVn+cEN+qVP8aB1k/oOp68qL+WRLpuVo+pp9R/RfO
MMglTNI5tFEs5mmWN7Ga0bEfS9Emj05+3+zHSWN0zFbS5MJ0XkWZ/n6xs8eh5vxMeGVqiMbZeWg9
uUgs/vs1Q95XJHYBlwRY59dB1MAA8mH60XlUlXDja+1RLv1f9xf/wpKZbgCmOuHbphfzdQw3FcK6
lN3w3Fj1dwX3tx08H3CCiIfsEh/kXlnFn3IFUWo5kf5ifLShJgaTwejmsjKFaMT4lI3huVB5yOZi
MW4qUV7pxC8kk6nX9Z8gs9efmvp1iM2f62DMC+LM+zD0/lHQlENSoNmJX/D97zlN/Gwf6JbEbYGI
dBHnGiFdL5g19+Tpe7bJTlXaA6XU7N9nfIJMEDpuP+pNzSjTW6vkEuc6hfR+kkIRYrta6zEsnZVX
QWb5XojqMXY1glAWqkd1Hwr1Edf4bRTqNur5e1fmPqA1u1pV39BOt2NyppH+xc1/eo4qLFBKdBBG
r9dn6iOVJhpleE6l8oMCxW+LBSFntiV8uj9xC2f1VaDZcFFdTEKff/osqehMyuYD8v2hrUtrIgeL
cSjmgDMAS3rzhkrKsMF/GEuudqo7VHjISjW2k0ixrSz8BaYPZSPqKzyMeLSpc5XAoBZcdxgx0TMk
Wzjmp2SXfaiPVYhQDkS+DbpNjzgdrCTGpfsjXhIikDD2NDyR2YS5uth1A2UMx8dufhDAUzW4nPkc
R26LqyJOdFhCphiaR3WztdA5drG71tMjXdEd2XCXiP4KrnHhi/OLKHIavLQoJ8+OJnVQQm5DVFi7
3DhqLtz9UjxWVfE3YSibKGhNStTipp9xcSQUquxjXq0ysW24H/zunKMDrIXK2/11upBgQIsDgwHA
hn3cvHQSocicSp0enEOBPrnQB9z3FHF3P8iCjiCV04so06+4GIyI56xhouty7sNBe4tGlEEDzGp6
S/+cTTr3KpIkUaMakytHYIdja/77PHr1A2Zfsysqs5Y7qp5+0AHQwlA6TeM1Ea6l0jTyJqCkxEn0
9QZ3IvphkWSZiAmkKhy04Zdbvx/7X76vbK34F67cXfNiYQ4btFAmO3FliAsnE7dcSZ4esFT+56gP
M1LluPCof8rQeLmtaSmOEzKS+DoeqJ3/ySrgdt2f16XFo6oAtcxJZRaOyfW0prUo9mPRsxVEDFAV
61HAjWclxmLeMWRFBHuGLBFOX9dB1Mrs2PddcHbLH72mbhQ13pT4ggwR+iftO0N/qzUoh9j+qsKb
YH3zI28rRNmuMK21ZDSNZ3YaU8hR6SKRb2XqpNc/RfbbsXcFz8S5Cs2EbbBTBRvJDESf6oPlhM+r
2W/hAyMNhG0PV2DwTPOuilRXUq/HKfVzYADtqYgOya+83asn/RXeNJo5rfB77Wlx+zCjuo1PACpN
qL3csFVi1xpNvW50uNGlY1oA6726bWih67iqiO0K+/E2m1Jt4T07vdRps8wvOOwlSaibSnE0E3+f
cCtZn0b8Of7tOp2C6IyKAgSXqVnK7oXAGDslU5wgG3dykDy0kfKvCamQLCT6Nyr0G2TBZqu09YQB
uVc4JHJh7rGxPxTugdfNykD+fI7rFUi9H66tZkzWojcSIonk90JSyIbjfsA/ZqfuQINuusLOfgkb
8Wcoshjjl/a3vp/sP/V3Oi3VNa/C2yv+9U+YPT3VAel00CLYpw7NJo4BwPhfpKjfiKJ/LMxXr/Z3
rumvbb3b7HYddTaFhV82FfwBqu8n7yh8wpml/2695EcUUw7DFpDROdg3j7269Vf6+rdF3CkwuG58
XC1ISPOJTTNqIEjrnv2YqktPnV/9VCj5rqu+4HyDWcKaPNHCYUlECuOIMXOMUIe5zjJIPcV+k9I0
i5/KU/NsnryT8VCir7gmB7g4kxQ9USiYWF1zWEZneDGwpig8l0X3XjPDY+Znqt1YlJXMHHslqxVf
0th6Rma8XMnqC0mGVw0VwQkjC2dtdnL0cpr7sRoEZ4NuSil/VNN6KxfNQyStdAUXA+n45kkKk0io
64/ZN0YV0rgJzmqHUF+XoKbahsdG0j9RsT/cTzPTv3WzOSkjWhTfFdDFs0HJnt4meLxwHPZNf2gt
L9lY0uBv9RG1zGiI7dhf9XJcionKKPISaApMPOrr8bkNSvLFwIecToj4Z7XRvo9H/Yvy4p2EA6fS
NjtiKIJ60toxsXDZkSA1Ih+lmyjJ3aCc2z5t6B03vAeKbfTSAUPPj5Vld3vrkO29fbHSZljYh6wT
hkjZUJ/QL9cDhQjTxaRY2q5GmG80EwOTXDnxYHivSspX3NQ/u4H2F8sULxXEOybeo8yN7jpom1kd
1jG66RgjvgmxhprCp6hND2awJo6zcA5eRpqD4gpF8Hwfl5ezW2fPeRWp9qArn5Meaa37i3RhQ1wF
mn1HTRWGwHdNVHLyat9yjwp6f6NE4raR/r0GFPgM0BM6nURpIsJffz3X7NGbrkhk1ijvOs871VWA
JEm90r25vSRdh5n+fvG4UJtycM3BDc7Y9WxxotsUzRqq/hbzSggqBuBbaHPxCL4OMQQD9n0UaRy1
1Q+d9t7sRVura/A7Qb2L88EOK96+ZfvTKIqVpLK4MFQ+Ic9Ai7vnbL7aoA1l9c8GT8adB2fdNmst
sDtlTclwLZB8PcbYylpZkHgJZn+4vMmuT6UjqtQr41koBPEtyfvipD0Ns3e2Krg6yKMQeMG53tOd
3Ce7SUXY2jQIT+sTuHVt7haXBwrrKEzg/aHOu7CR26sRXc/w7Aryl0wtXgXa6naUJ/9F2pc1x80j
Qf4iRvAEyVcefajVUkutw/ILw5fACzwBXr9+k56dcQtmNNfaefgexhGqBlgoFKqyMkEl05QoW7S5
Avof5Z1y+z6vQH4Z5eazU2upX+CFc5dBocO/fgYXt/riJ0lFRJEnkV2lGRrfve3lBFdfHvl6swa0
XTzqDqKlg7sBx2/+GRcHQ7R22zuZ5pwqE5p8GhqbYxtk0E2tjNfrC1q0hBfgDHgDxzaRzkcknIaq
JY5gnwKGhYGu3KRhNP7qxBrsdsXSX8IKqPWzAbqSD0nRHbIx3TtceyFx/8i1eOXGQWEcGyRd6JhB
wbyKDZIoqJlKGziamBSqmJ6ACR1oaDOqoC2ZD69Kn36tkk471FNZbKG88zhBianV3VPb6QASDGl7
ZGrRql4/1WwLgEB3k3OG5gFPA6NyDyWhrdcNaXqcDPt2ApfNg+amkw+0zmGyAIFESP2FUGPtLB0q
zPVUbOKo+k4S/TuwugSTOY69nYjxYvUYP40G9Wvmtlstgtxf0rWRJ7gYPVeM+9FRRn8O8sUA4Tu1
+VELCHJn7p5W6u1kNJAn7VQo540dtBOpu3FUVvvdpHzvCwhkVOQmArhIg1QcRLbIMzXEux65aihq
/gSJmcinpcV3bHB2jkICFaT4SDVy8q2sJ9Nri7r3E0eBJmSEkUIrYjtBwI0PEa9pRyv9Vo1iqLcN
rnMroJsYFmDO91DkPJF2OFg2sii3pX6Kd6OfTDoa5JU400gcY0WPbrSuTf1WTM+g3KebybYxezJB
gQtd0TbRniB78KbX/WOi2W8pizZ5bT8TMX2FHJGX1xBwBInVNxTYSo9OpRWwtk53mOP8Uo1Qf2r6
sfVQk9woSfszE1YUQiSxgUohksdoBm9Swt5J4hQPQrHAXdzoT2pUpL7Vul/Ar/uGUcMVT1xI8lBt
QP0fhAEqki7JDwVTUh38cvEDqER1FD1A/trk2W1B6FcgzLLNqJXmSthcSrcwOgTwz+/WqVzqKB2A
LDvQmp06Fx36DioF9jGqC8+sHwrD2OjN+XoEWRgjglLsH4O/Z7oughU3C3DfChI/1EhnvVafMMjN
Mb2la8hfGxUsi4lthwOKEqGVlGdiTvc65HE9s1D2jTaLS3KIjtpi+tm1bhFkKjk7II8HV439mVzt
8qdKV7Jmi7p2IXx2SqIe/Yr+SKH6N7b/XtqfdwRzisiegAyVG8mk0jMzAzz5ARPBALjGnlW+2Mig
PrXxf8zMEfdi49Omsns1sshv+ZNs8uKf3f43ziwNmM8BZWDMF3u+7Z7rt2RVDGKpogHCGECyZwYx
PAZn378wT/DVTLsqyUk7x0/5ie3abXqfHItXG1QpAQ/r2/xxRsImYKHKXpW98u8FKB1XMRIs1IXQ
Z5DSEVNXWrx6G+OUQzFV0PyLYPk+49nP69u8dG+Bd9UF18c8KSe/Q3We1JltJ84JKsEQen21RnM/
gg+ohVLbdUuLlxZBNQ1TAipgCNJdXGtT42hDYvymDu26O2LNzZGVC3/ZCApYFrpBc1Xt41fraosN
lVFg1yBRbFmNjyaN18WrtZDrdrAeyU4HBLsZM6jkhO5Z9ZMdRs0CJbT9NnC87ER9dbf2sF00iSEB
JKeotAEN/dEk6gTOqBqRfhLGU1YPPsDmoF5dpURfNIMe0m/ud5PIWnTRALCVIoBn4IGtBexu2PP7
YlNCBUVs8pd6nxhw+n8HRiGk/DH6u/R0cdhMzFcPgoBbYlI4nkqQiR5vRFIG1z1wydcxeItGBGDY
KIVKO5iXHFe4AHktBHsCg9UPap/dj0Dy1aq+8vZbNKXNemwqBq3/krERYCtNjAG7mJuZP1nCd+nX
Moo8dVzrxy1diOBFtVEDhKTfX8gGXS3SakorWCrfoglpRKv5Cl4GkTZ4kbVXRvLvFWW04v8YlN5j
jIkOyrA9XL8rw7awQxBHAftofCb+A1hA5v6qhReSFID51FInozhiwOZZnurTRzXMwuHgZX6yf2yP
bmhtzU2U+ajrhtcdZekMgNwJdTlwL4FLV7pIa4CLCjUSqMv3DKWcqvOT1NlCKSlZeXAtTKChMXZh
SdpMQOD5f0BtbVoJn/cdUsCaORtLFDsxiuQGQs4vo6v+zEzrF63MfeWQc6QYvhM1mqdN+cqts1Tk
xQ9CBRQaTDMOVLp2qFYKRGpE6XhPMDjLttwjCGh8uwYaXHr+Xhqa//3iyHeNqKFdCkN4ASguDeNm
DVe0/BX/LEU67iUokv4TycjwVpbCq4wvBl8jVfhNLCu/xS7XIaUp+H7gPLRw/njbbSD1+N5Z8Mo8
e0ro9K03wcecMiSKffWNueSlbylUWrti2KTg/4BudbozzfynopXn0dLuQOhjbfMMcnXTNDy1/XhS
evNeLfqtpjRpUPL0hqdQwZnysNTayccDFzDdgawESn0xfBlI7ZATzIQR0gGwhw7Am0zXT0RRmD8V
bhlYifXWOyVsAvuM4oBx26T9ncbxLoOoutVPQTxBKU61/NjNQkW37qMuF54RtaEWF6+UGqmHlPLe
qk2Iqo/ZvnSt2nc4JtTzrghKpfv2mUP8Zw3S0aJ9U2KMQINGYKzsInV4KVUOfkizXXkhLD2C3Iu9
kk6MmyTQIi7AJwU66DCOtI0bGQHEv31QwD6j/7aCv1j4NOhKzlkAqm5/Y+mLNIP4s5IRiE/xXdMq
t+4wtR46fAk036CIcH0Tl6rpH8zN18/FMXU4b4hKKd5bm/IuOWgHN2Q9spzo3girbbqWCCxEBdyY
eFzgTYlJR7my0fe86yeBUxMJ8xeB0niUmGshbnEHL2xIJ9YqDTM18sE4ATDEY7BfF28awMRBFLSg
0PIcj2CIHs9t3+r9TyRxIG1Dk95CsXGuMn7cTgyIYSKoNvRT3X+rE7wjIOPIydpHW1ohgBYAQMAU
OoTS1YkAb8RlWZkn+mL86IIhYDvt8PjIvd6d300n1MIOa19u4RgA0/7HpuQoEalyygvQdiUgYxVA
Mmftk6N+H5GHR8m/Z1cAcaLNQzC8pWHU7OMuqkmXR1TD+grW3hc1SEQisheEHzo1W+nTLcA8NNhC
CochEoDOTWkveaKo9WCAMLV+78OMea3P9TAFi3Qxi5JNoTVPOU3lZhVjsVDbR4dHwxwSWhXaX+1W
6toA+BotWPeOdNc/Z9sZvt/dresRLVCF/cY4oBiL9y6SHmk76YBROQU+gykTNfegnp4+4UGz4bsO
qdeT6MFKk+xtyAjsUZXeQVQV1Y8jxguP9mntfPztucAAQ9CHWGCKt+C+H79s1JeVWmFu42Q4LED2
5ROINDNoTZqOvZJ7LZnCdYRhDMjfIE+XPqzG6twVbgMOT3p0CFThuxQkPHexUFcM/Z2HgF4VR/H3
ECDqZNKbNCFUUwe48imfamQGwtNU5hntCg5ywcr8sIaGFl4dgCVJy5kEvCVGTD2VIr9TTHKP2uTe
4tE/Z/+YvAOkZAb+ovsjP7BTSEkkpMUHyojyPPbkzmHWS07X6Pz/jibzzDZosOCTqEzI94Cd4YD3
dg5OV5oHQ536rD+2kel3BWq3ZAVK8felMxtz8HyCKiZgctINXkFgvo/xODxVDSoF0On7UpTt2/WL
dOGQfTQi5buVbrV5rDJkdMMrbdFV6gFrzPrAqsAfXMf+TD7Y5FpAM0xYq+Y99KVCzGB7KMD7NuW3
wk22g0YDobyVBSg/GTuTehbK+cES07dzUa/cIou7YmKoB4xnQK3LQdYq7JLraYSrOCIvaPDt3D7X
V2z8/XjFppgYYQeoxJjlgD8edzoVpaLBoU76zHc9vWXxuB90TI0Olc8I8ZRy7Wm36Fh/LMrEgrGF
1jkTrnVKk28D1byyGwNQ+XoT9BgHWgXXv/rfMebD+uTI2jLAo3O1t05ayvwaDZTEAfkBfzC7l+uG
Fj/WjMVDURark1vaYKdjKGRY1klRQAGqKDtG1vDFyx6MuAwWBTA5ELlBqrWoQHV1N56EHVmexQzV
a5QMSg4q2CH1pEw94TDqZbSsPBTwu1Cph9qLbAUTyE5ZBE4HDaSuNVscaOsn+H9B2J7TJ671d3js
Y/je/tnH4/cI05ro0WY+EfqwEoqXvj6m8J25ngtwkfw9MB5f1JXdzfz0d5mBqY8cbSgddFjNM08+
8UkubekffRt8uU6jEbDTWw32Ix/80k1W3Gvpq1+akAJXCg2SFBkg5GKG4gARwV2Rkv11x/r7WoEH
X3z0+Sdc5P8Fqx0jiZH/G/yLTTuUlDA1k/34/zMi3fpFTOOMEYSalCfv7mRuoZqxm3ry/v9nZj6t
F2uBTHxccVqQEyYgQuZkj2XUPbfjtNKiWvoqoOwGRBWT/7hXpJtYtUrWtCmuk9zi/jgI5DH55hMr
+Y2tAgYIIFzpw9sIJypmphBXII4Vgy+7zAtPS/5dVwwfH+OWSChmqIyM8dD40MSuKCDNVhvQ4KwD
BfPojka8FgDO6yua9/5jGWU2hf0CennmB5RugopXFcM8ETmNkQrWNATlCXdh33ktLbbXTS0FgQtT
RKrdQ9kDj2VkoGALzcPeqNAn+GqJb+hJ+5A7WYk4i+sC7w0Q8MTCzK/k2g4qpQCg4vyMTht2AAGV
enYn9DJo8/r79XUtHtULU5J7dyO3s4yPFubdIZOW/hziwePqvzcZ8aHg2xCJNWbJZsn1KK9Uq1ch
UaXSLugNcPKqiodK5UpmsPiRLsxIcadzzJE7HGWOGg+PNKJeXVLPHm8rld0Mzhoz5/LWQcwTw8uz
aKr0AoLSNsliFUoI6FD5kZoHit2GkTauLGrRGfCQwgQuUBuG/BLorZoxYxSoCWoQHyq/N/Wr7nzP
07V7YdkOEJ8o4c4YTOkw8cYYWsA0IF8TPwJN4DWm7afQEcvXZjsW87dZufG3IVtug6VE62pVIHCr
BCdVeYk709dr069qHtTQak6nfOXpv/SlNHB/zNNemJ2WH4hEoGHKdHwpzCcdqrZ/4Y7yZLf2SpFo
yf0uzUhnyZqSbrAdxTqhTL1pCDSjaAWVh1em5aGd/Pr3g4uBKojy4WTNkfbjvTSiM9r1FSqVhdp4
QqkD9Hr8Kl1rNizdS5dmpAqN0yhtISjyt35MwlLQDHgrVwTX17JoBMBtdF/RokSA+LgWnURmHWGO
8pQz1Awy7Q6w8ZfrJhZKMpi2ubAhfRyix3TgFFpiww/rC39yQXkD3KP5Zj417/TkbDSAxadgertu
dulQXVqVvlKWFZ1ZQ6TgpLfs62CR+yRXznpfbkT6741KLPBPmio/i/ICErNgjjVPY1NVoGgDP0AF
gR5fgdwXi4yV5+/ikfpjTX4SGXXP89hAWjTa1WNutm+FEu/UqNxe3z/gFhbu+LnsqUEOBiwj8osy
jUbVbHUcKitpn3pbvU2dbD+wYcNVcc6NwvE6Lo6ZZp/H2HjG6fvZp+ZO6caHEvogXdO+ZDVKtHhk
fNUdEOdnXQ65F+0QR9mBq/33xMJ4izKwIHJqPUhN/awxYIlNexuVwyMD3EzvlK9izE510YVlZryW
Hb3RDOqCZSR9oVF3bNn0SGPnLmVJWFB9U3WG4VkmvVeT+rEwgKyNNP6sYfIJ+rHoIXdbm1DTV2JE
1ykJKq27rdxurxPxGOnFGcR+wRi34QQomjHQ257qN/mU77oJ0o6kRGOIxt3XCgVSq4uR9daYkBXm
c2qCeEU09bZ3q9e2SFnI8voGcwg+TRq8VdNpj3GXR60FlM9yB0B/BQpYrLHJoavc96hlqVcaBEg1
FPP0tnluxv5Gp8PtWNfnVp3QMxBNyA3yQ4nsrRFpT0xxdK/Ph7uKiTszHQKSTDuzHRCPrOoAKuNN
zAYIRPbmsaj6R2iMbfO+2taktb1OHQ6aPbS+atCbqFO3duqmXlEX37qR3dk61G8dN9n1TdR4SUb3
qVqFuaV8Mcce2rjptMtioIdGZwJVWNKdRUV+qWgIMjEdNSv5ErvTK9GS72pvYy+c+0kM54lrAixC
keXXcVt5Y4zBbAw3PTT2dOsk022ZJD9jI+8BVh/LTRXZM8F+Bt0XCKa4ZnYcK9DtVwJk4g01Nm3Z
88At0pvBrW7HhEB13si2xhjpHkiktzxOvxrcDEkbHd28ST3QnR56MeieKRjmGHlf+TEwhp4Sdz8g
J/8z5uK5Hq3eG7SqCNuSQ4jS3Y5lY3sYYfvSmXwTWfpXu8l9MzPTTWfjBSeqfcyzb7SvNryffApo
usLGzFNL51jo7rlj2n3fsBdE3vOIJcZDvSN6vdNcFuY6wkSfpDdsiLaDC8n3yf5qW9MutqwjUGn3
fGhPhYlMwHDKB9b1YF2vz0mrlx5T2BOJ2RbUk74+pHdlMjLMvbN6qzIMbHB19NN8/JmS6slUdSyG
7YARDvW2PPRV/Fbq0XOlNt/woY7RRPdsSB7FSLZdo9zaEwfukB0iFOnjBEoSY3sDMoTXmo+3hpPs
EOHfCE1agOrYBk32k1Imdwh221KzvtqqiWl/kae+m4PFrBfnTm1v3Tg5lhH5UXftOWtakNgV+s6Y
rG9caW9FpCCdjw6EK69abBo+7cfST1Vtr2eY6WfRXswfRdeGQ1wlxzYr7hoTSInJdL8Upv0y2CAY
GNTC8kUes2Ph1k3QgNwG9doq9evKdDwOuk4wdMb7sWA/QXsblIN+myf51hJD2Cnmjd4Vx2Swb5yO
73Ol2nHTpZ6jNnFgTQ36L2K4wVeFXqjxlMeDvWsSyNx03SMBXnYs2lcn7e4aEj9GfRaw2D4TqKFz
oagB4NLJTQoJTcSYCHGgqR+arNnrsR5Sy8CHjbDwTL1JIOHlDST6NuXqflBB6D4OZRIojbtTreIx
SuLnJFfvRTxamDhKTrlNdwkX4KrkyVmU/DYVw75ws701as8AuYZWk9wytTtaRvsiIkMLJlrbnmGO
33g+PRTC+WqS6ofLqOEpVfdgZuTYGUiYYla9qGq0nwTLgsKClsv162QxQ7u4TPSPiQZxol5QHYlG
4qibbiowFjZWDzzuz005hFO6VvheAATOl/Kf20t6+EAhQMQF5VAw1Qi0YkwQU/J5f2lj7LvJbUNA
wL8UHENAWqudR6HdYkQP3kIjAOva7tGZxLsFjg5PH4ABUOlUA05t9GHSuu9xCTQxejCfKNZf/mTp
EUXbOGaj7QynpDjrueFF4gGVuM31D7GYF83jJ6A+xfbIIGCESagW9+geCYHoaWZhQosHI4QH/7hu
aH61yCUC7cKQlPZBs7Kws4kMJxz4HUWxo806n1i5F/Hvk3ZuKAvKbmVxC0gIfPULo1LWB3gEzToU
Ik8K97OXnOE/+o1zA0HZIN4kPjF8dZ8cHQWopMHXfD0wN3CM/8y5usHasNnvFOmvPQBoAcxDGDjD
lNtHr6/TqNBLHb3rbhrvhqyiu7Y2bS+Z2JuChJha1d1U06M2FIY3TqBMb2zrM+nixU+QPkNVmFXs
UFykE41GDKg4vyY9CyHKs5IvLr4kLuxIO1+4bTTwloBYqcuQPDWbso5WHpMLMz/4utjGeZgd5WB5
fsrgLNHoACG6nlR+VrRhHacvWuw+uPkPR/WVetdFuR8EBn2uSfX9uj8vHpw/xuXROlTH9WLUrOHE
nedk3PUx2UdILAq6ssrljfzNZwkOVV2GzGcaBxGiYQ+QGzL8mDalV5HVstCiEdQ8Ma2L+gl61h8d
01YQeQsKuLSixQEDlTlz/p0jBx/rwoQUzTJFlBr+h6pGqm5y/Pk2eWz0bHf9qyy/Li/MSEdMhai3
HRFjgERKfDL9+qH24/vMr8LhPfJSLw7d3lsDTyzuHgE9Bxgy0ACXAYdW0YL3Z8LbchpeE3pOky/X
F7V4WV78femyzGs1nZiFv58qmGuOpupeUdNfok5OTqcF/w9kxItvyguDkjukzmSmaYKIxL+I3GOP
/Z31ikwIble8OF71WN1gEie6+3ehebjIhVnJRfAvTJl4A/nKaAO5piBldnh9J9e+lOQdU5u1OR1U
8yTKJkD2DnItY1iruy8+lIFtQd8bxIDgIvx4mNI+7dS+gQb2gBmHIstyEM6CegbM91DKiZgbRiod
NoWRtvvrq1sMSReGJT8p7ag1qKkMp5K0Iejk9lbkhkXVsE0Rle6KsWUf+bNKyUdyvWwVMUIUD2qq
fp+ccXGFYOLyry9p2cosTQCcxywQ+3EvCWjMKeMj2nDqHdXwrB7f3WQFJLRmY/6eF40lnY8T6yqs
RNXfEvvk1A+avWJi8ctgCgT0PbimgNL5aCIygGc0Sw1aj+j41PmLhULIFD+0+UqkWA5/F4aktYBD
zraFlY8ndC0oSCXq3TRATQi0VT01TwpzbgnPnrk9fa3TOAPwMLOCdBp3Q10/ZTm5GRSA6z/xCS9+
0pwYXmxv6aSlVTdACViVuCETRi2YsQGU6Z+RlQge0A8GyQVGptEK+GiGkljkOdhagOR1IFoH+UNF
BGI4tSD2+cyCwMQJNVNgnOQ+QFXyXjUEfHJIhZfVz1af+MB/e/9uBYNr6NWj4Ib8RnKZHMkTYAEY
d5iSPqgUNAqbO9auNDsXNM3w7r+wIvmLnYjC0DvVgiJQF7R3yveu8FKo6560h3KPET2vQlLc+Mpe
3+VYqLc6Rz3HJDklBhgQUwLo2+AClSKyq+Y8Y5mGTpHRHdyYfqcWQ2mGuL4iQGsdZfFX1nc3ST88
MaPZMa1DtSFX1pBrS1fs5c+Q0uJJBYtkUQ0WevG1zxP63aSo4FdNFoeKTYOO05WIsBR0Lg1Knxew
3BGyvMi43DINHRN5KkYZQiXh2crxW7rywMMCZBRw7gDlSXEaUxiN0TloxdHWeuA8fySk31531QU6
PXgRcEYY9lBnMLV0xDHzMIx9i6iT7ru9ovnQ6Tplzyg4+tU3UHcBde7VG2Xviofrhpc38X92XakX
rDq8m6iB0MJyc9egrieK5masjJXQsugcOO2YJkEejhG4j6HFTewi10mJ5ZEGRdjmUCpuAOIzrywZ
FFGUlfiydFnMweX/mpM73MMUl0NCADtStHcV08ulONrGW6Wv9YKX7eBC0kG3MsO2Py5rEGPJq0hD
xzku3/Oh3piJgfIuu++NYe1emqPvX8ccsoH/tSWdL1LO7w5S4ZgnR7NWgxjVWRMIuYPFbwETcCxU
Ws1vFKoh1z1k0fsv7ErHTE/BbY1Ze5xrDbB+VHfYZyA2QLz/b2VSBFUSS2+U+emUlq2vQw5jahpf
A/v/9YUsuvo84QkXnOffpGOsDU2Boch6PDUJONuY+VSV7m7A/NQnzMyBGAgBE8gR6RbVo7GJHAac
I8kn3+VGCTpwJ5iE/ZnnIPDR/zMk5aq13usjg9gQpvlq9G3KUGnMH+60NuO+uG1kHo+FZiZ4lqX1
xHlpg/EG0Y8VOK4xCzso+ZmMh9e3bbG8iFzgf3ak5XSNKsAKD9SQ88yDaCu2cWBaGBv0wI4Y/QSd
qbFFRuLrXhrSDdNCECbYe3OlYLh4oAHCQRUPyix/kYoZpVKUsYVDlkGZLOUPjdVvenglBMpWjtXs
1PJxBlrZnTHE2FlbOlZVC1xPUQHv00Xc06fnKcZsDruP6GkqwYH5iZEINEbmWUyQCYN0S06GwKJh
9W2C7W1DctOcxiOk3rbFQWxY51Ef+UlA7oBsX1M1WvIeFEMw8AGSRNDWS8tkle02TT4AcIhpLaPn
d1z0m3xaE5pZzMJmPigXZ9ueizAfI3FZuzxiBBnlnIU5N2OY7exDhnnJ7tV5cr/Wt/xbumv84nlE
o+zX2qzCkttcWpdicx/bTl/PYJ1ytMJMFF6pU6CqAPlcE/VYukgvLUn7OVW6Mrk2LlIwg5hKqBJl
B8bvwietc1dGlrbipYufD+AtY8aKYpxGOvx9QnK7dLv5tT8dRwKlFKbX+7zp/hm8D++8sCMdfmRd
tlnVNXoLzZvOocpWHWzufGoxcz1hVso2Ze56uygyt7RRk5nyr8r4Q4gvRf18PYot7hfCJFwd5IQA
Jn50Q8stGpO7KDUaFDrGAAxm/bnV0vC6lQUVY2wXRhDmpsOsbS95QaRUMU+qFG/UGwyo3/Z33Tm7
GXbFd+M4+daNEUId5WiVfna/Vqhb9HTgxLDCmfJNBhBrzNUnrSzMUzuSoE4eNKZtqf440DWGgaWd
RP6mzuSy82tUWiJSDjD/JAmKnfPUOAhOdCo8JCMrPrG0nkszUu5BBxsa8YaJYW4eocodh33kAnh9
zgu6kn4s5VGminiPiW7M3suRsEFTEAhJWFIyFV1/9CXVx+tusbhl/+ERwCATaGk/Op8GNJLZO65x
Uqv3RryLCeicNVji4ioubMz/flmKqFSlbNByOXVi+EaT8rbJ2cpGLYU48H6A4BY5IcjvpbdChZGY
prM1bJR6y/gPwa32piqNl5hFBz3Jos0ndu2POUN6AQ1NzvOmQAskqV/YpG1djcHsvzOLmSBK/t+i
5CzKqPpe5DYm9uLhtW4Z2NEhRU1XOZnnOClnFeYcGyCeBS5kmZNZZa5TWRSF06rQN6Ntenb/bo80
0OrbJsO4ApA/UxFO/JeR7zX2Cf9D5wNMDKjPYaZMOrIjeCfRI8VOWilopUplE7X9IdGe//17IYPB
SQH3F4K4ZCUTrs3yQtNPfR55mZKG7sA8UtSfSOMJQg9YEoHH/quqUtu5SiM3BSYxuxUZZEnt1Kv7
9+trWTpNBC1jsMkaUPSRnyS6OzVMH9DiI80vggary/knvPvSgnReuWj0pi9xmGyUDsek3GpWfqjG
NTLEpTN7aWYOTRdhQXAzjRsb1wKPpqDMqpskuYsBt2mj1nPSYn992xazvUtzc1S/MKerpZXnDPum
3rR3VrXXdgx0GPwm2ycnE5r2GKB6Tjbmjn7pjvS81oReirOX1iUPdLGVhtvraJq6jgcuTU8A7mV3
6srVtOgcUOGcNR0wFy2DmKO81+0hRp9ZFMnZjvtDmYN99PpOLi0FZDAG0iGgVaGL9HEjgcLDTMvc
pgLdEkaYBJhTUk/V+UpIXzQDlTEC6LcG/l05pDsCNWQAwk9mk4AChm+U4blu7O31xSwW0XCz4hWA
eV68diQv1FFCMxWG6Jfeinf7S7YTmVce+SHasH2V+OZm2OqH/rCmer/k/DNDOjbQBTG7LEUEQDMD
tjICA01HfzjtV9MIVXDR4tWDuLsSY2fPlgP8pS3pPFfJOE3RhE4L4xzEa6g0Tx7m0rykWxtNNJb8
D4TJ8wDMHG5ltOqYsTzWGw43n0ZI0XVO46UmO/W1pd9GevsooqLyutL6Ufc9oGradFJc6NPHRGFB
YUwFisBVqOp10E4gyAFAqfZIZ90qndZuhFWerbxinpvG1i4Fy0zLkltOx0Ohaj+csopA25idUxcD
2LWGq7IG7qx10vhckiTbFUX747rvLHko6jWWi+8HHT7ZdTJWNGzQQC5lA+Mo7ib+KPKH6yaW9vPS
hBS0FG63TZVnuB5HHjoWPWYRfb9uYmkVl59M/3icTWPKaDeHYSt51tPSV23FF8a360YWQSOXVqQ8
UydctILiNOtbZ5vt+mP53ByacPK1UHseD+aKyy/t26U5yeUx1F3bmsCprnMMV0Q/qHa+vqDF6wR0
IrjlNQypQ/Xg47YR0NyZWRqDKeWc76t9fWcEtT8c9JOzT56rXROquFO6wcesZ+Qrm+C6+eWwdWFe
WmBHBWNJiUBffalDFZDcJ35q/fxsMA9NpBZ1MKCuD4Bgr1UQF4MJHiQYZdeAp5JFwWjhNirv8MbS
AIqw29gfQWBs5tt4LWotfkIMOOMFgivgryqQzQi1R4jmnBz9mLlHl/66voXLf3+mgwEHGKpN0gdU
h8yM2gpvq7Z+J9OpsVY8ZPnv41qZQfvzQOBHB8G924PKGjc+3j6elqLckpib60tYPLoQMvivCekh
avSKA27A+Yoc7xudQyH+ro3frttYqjlCH+l/NqRrOK0LXWccywAnr5eraCHfoJi2t1nt9UV+w7U1
TfjFm/GPQfltNYnEVRqBtjmaTN+VoX5SDehgmHynY9bQbJyV6u3KHsqPrAFnyOmh+XYyzJ+kFH46
CvDa9MH1Xfzd7/vrDp5xsGCBQH1CpgjT8sogzgjAZ/ZOHpxtdzvsgeHflqVnhY/xjxaM+9FMmg2k
a0AOzbY4Wqe1t/6iRyJWmQRPPXQMpcRNjK6lGDUyYKcePTwdPK5/xiEvLMh3SQaaK46y7omK7wzq
1l31ricrDrn4weZhdPCpgpZQBnVkZW2KesrxwaZXOlVeZb0NyY/rn2sRMmpfGJFOlm7wsuooggNn
z9xVwB6chHr8Wg3mrUIhToRyYzepyGRir1Rb77r1tRVKR46zqU6MuboArJmXxbZvQ+6U0JVvNf+V
vzzyf0s0/hpDrACd1gQ80swarxO/KNaDZxeeXzst3sfNFx7p4fWFrWwryCs+xsR2arnhFPDAiG2t
SPGGeQIb2HsOQtzI+NV3D/rQey7ytrhQVnZ12fv/6zdoo3y0XQO8N2oZbHeO5hsp0OifGUn84zSG
LL8GjWJXpyOcJiLnJj1X7MYAluL6Fl73DVS/P64CM0EzpB5YZmrZL6BYFh4y8aDu4rVUfm275h9y
+VwWat8NKOme+sr0Lf5oTysp4dpK5kTjwkDJ6iqtQPl5MtWn2jzY4BXp22Flu5ZXYYORBaPXIM+X
VqGVQ6QL4IZO4EQ+RllzmqK1MehF8NfMKf9fG9JCCpsqcS+wkAYtSOJbh/w8lTsnaML4MT7oOzCi
5fi/99cdYfFevrAqpRcVdGwtB5DbU0uijU1cj7L3cqI+OtZ+3U17Mq2x3M7rkAPG5VtEsgi+PpqK
mhqYyrc3/ZRuiSYOdpbcYb54JTYt+calKSn8Fi5hXFOh8VWC/cROv3T2l7TbXd/AZRsOJqKhKITv
J7lGksWYtnAq1HCtOrQs4f0f0r60N25c6foXCZCo/auW3u2Wl9iJvwhOJtFCLdS+/Pr3yPM+k25a
aCK5GNzBBTJINalisVh16pxECcpIdf83K5xzAFk0jFmZ4rayW8eMjqC4dUMianysuTmKPv+thfs0
s1WlzAjbMdCsdqPXnTvngmx2tX10aYL7JDEqpxGgK4gH7ryxDuNzGkhnczPvkEZknv4QP1qb+m6S
nfSuEsDlVvhVIb0NUrdFqc/Ajc8tDwxzSm8tgbUdw2NtT8TVxlD31HaAWqh6oCE59Dloe7sE06XS
y+0vuHZPWuDRQYcOUEeVb4KHUsrKUQI79owrsUk9uXor+8oZCxuEng+VnHtRLsKDrO/2hVF+t9VI
10iOzJ6+NC8KpGk2w91cfVDodRv9ML50eyN0mjP1hp1Q3XfZzk8H/cI4l3+EuWoMDI+yIDtZE2hL
HBAUyF+qL9EbvdP2jYeBYbATvaSGFx9EYW31VEJtHa1WUGWAK//6VhipKVdSgU9N6h+GwpxIfZHA
ZHz7k65Gsgsj3O4WdWerLcDPgdnJL7E5HjuDePlU/0zLQhDJVsiK4bsXtrjNLAsMa0JBA77rofvu
sg2LHbpN3M6bfWtXf+l2ImCBYAs/KhcXF2sFaoyuN+olCc/3eHVsIMO6LZt5e3sT173kvy/Ft/mr
ZLCjuUeCYBJpYzHixRNDDa/2kv4gM0UQR0X7SLj0bRz6pqcxnBKnEKyt78N2Pkpu79aml96jeHqE
/Igg7gjchMdw5roqmT2I4oIpw6woajoVyvbxS2eLuperOKYLJ/lgEbv4ZCxObKhZIxefz9ad/WRt
JQdUwU97jOl7SP/z4+gCzqn4BHxyjs0cEU3Dx7H6dOQhqgTyGHSUNX6mq+7yeZYmxJvhYJ7b0wIP
KA/Ksd9hXDd6jh+XMjiA86+1qJe+6qzoY+nWx4uUn83L1VCWMLOnBhhShxh0pn+1/1x6AyfwwsTy
mS82t4itJq2WZ29lZx7TdxOBtAiwYbePw6qzLNgK9ETQTOA70F2qmhNtVYIconWLOX/u63ZbmJ2X
JZbgdbq6Z79N8RUSHSPDUVYBZK+16V4tKq9SU79HQnZ7RSIz3GMNfYscda1mDMzontSTRzHZNWmC
c70aRS7Wwh1ruYpnsFhjQFiKT6NOHKUCoUGEEckez4Ei9m8vad3PL8yp175gZU2FWj7W1B2gkGdt
l6JtLD/2R9NVQTLhqP70FD+U34G6F+Trq8+ED/DNvw7y0Tq5cEM1hAwP0kGMRviTv+gNd6UbHay9
slXcyJWg/LqLhdjE1cTwYr3LN74wCtpmQu2RAIs1sp9NBTq6IRGw/ojchDtefZ5bKaMGCZqWOlPa
uR3mM4osE5wvkZnFkS5WYkR6GU4jyj41chKrp07LFN+0BItZoe5GsLjYMC41MLMprWYLX4k8NL+i
HbS6wFqMsuDo517si+YfRJ+HSw40O23GccDTsQujba/n+xKcHLddXrBvGgdVaaClgcS9GoMIWsYG
dEsXblRdof5tMx/Fw083yO+N46V1y65PWMZwshbt0uY+rn2tROHKg+gK6BlmNFSHXU638ZO1bzaD
F7m67tWak37JDtGGyCA5caXwZSQbjGpZ0an+Ynui2R5BiNa4WBMXU9bq4RKiTWxBuAVhjNPXP2Ii
yBtEW84FGeRfUjyTGhVsUHlO0c+kfk4MkdSHyMjiWhfnIdFIGzMJD8s+lX2VpZtGis4FeEJvf1fR
geCZCpJKnVlWMwxCq0BwLxksGscHEmjOSHdQ3sBTSKRyIfpOXESRoVunxG2L90eqvER67xMM5tt5
HDkpbjvB+RAZ4+JKiIpGEycN4DR5DS0+4mHe2G2yximFUxEiU1xsSazInEuQXkP04C0GzrPremew
iVMK1cYEtyqfzlm5Lc0h7YFszjH40RV+PCl3wwLVmOanxmQCdgPBwvih/JL2Ixo2APh1Q7RfBDkZ
yHEG6Z0J6XSXnONGlOG7j4lMMI66FDrkg77RX5XijgAhQP3mTTkuAmfThnj9XX42Bz/LILQD3mB3
ehXxIQvCts4FEr2KpBTFN/R6w+loyTI0BRvBRSQywcUQYpcyaIPxiEvCBEKP9bEa65fbR3txt1t7
yUUQKItBLYrJJMib1inCDZ5xtR27EuoMSho7cvJXuf7vK4LH2yfmPEyqVYFNKtUcHbqM+vClAjz8
9rIEgVFfnPUiMMq9CTrnFhceuieKK+cnDNiiXJOIEF3L3Xxr+7jAUTbUsooSWXi6D7ds0++Wwkx2
+Lss3AYM9ENllx/yo1JDOlXHcobpLZvjTcXKjVq8/s2e/WeEn+jLrVpVqkZCDmd9NSA8SowXaBUK
Psy6S/82wr0nqmgyyjjBjdW1kCdQAP5oRKoBqw0mjHr/327Z3MksSprKlAAvM2myE4Xyvh7B1oCu
0mtWQN5r+EaN0zDZXpyL8lPR6rgDWyuAzE0jVmebP8E9CKpv4v1vH4k7rz2rK02pEBJm+/vYBxHE
jVMMvt028jF++MmtgWAF0zemVlGCuz4+UlIZeoKJhCD8OR3IoXmfXOpIz+BtOLAN5PrcRNmQwTHw
bmn92ZdP431+no7dzhBklOsPpotfwl2X5Qy1hKoGRA4cwLUnu10B/qDIXziDEKZKghyyfos84/H2
DqzGD0hbKJjQxqQcP4uXx+ChnkKYnePUlyLm6wNERCZ5d9vM6p15YYbz1LmMSGfISP0H9JOtGvFW
Nny1epzVvxh5BsXMf+vhHFOLokrDBQLcK5gTFetHZIKocBJcV6sJB1i1l0K5uoi+XHtNU8RDO1J4
jZ5BKDkKd5pOwWef+ikITafQ/Zu9+z9rOt+6nhUMkiRQ94ZQYAL6y4eUtQ6U6WeRGP1qiP9vVZ+Q
8egn0NrK8aaJtPExTvW93lmQI1DBJQeh73ObfIuLX0BKC5a37oG/l8e5BqnDuQBhHFJuFBwXak4t
mxAsBeNTtz8ZQFDcJ8MMTWpFiI/TtCM6eojDCGj8G5iWnai0BbFrNTpe7CQXu2xrBj9jjjIPGKWe
hnTaGiHIPG97hWjblj+/uPjRZKNSX+Dg6mWzrcN0X+fpDOI4Ov759wE5BH4pUPiy8WnAjUlVwRSD
DcFUIdWt6ns6aV+TBI+U2wta2TQQ0UHzHdNnMobpuEOVFHGtl1ExBA2bnda6j2rRzPuqBZzZRQcT
kyb8iL2RUdDy6HQIarl2IFLjKLWgy7+SZEILGPfxIn4BfVTuOgFAoSxnZe6DZi6cdlLwTJXwRFD9
PCqdubO2U9gKYtFakQ/tOugxgiwc//C6Hlk8SyZ4m+QgPkXv5XyWzuB89NVduDe8UPEMtCvO/UsX
kGMseAituCDUnTFJA8YwFK35ea3cimgnEamH0PYeLKguTd/oPPt/7hYm5n8JRNEIqNe5gzsVU1yy
Am5hgD887kfgZURahutbaAP3B8phiFvxY4/daGc0U0s4hjf4mhu7RvQECqV4Y7q9r7p57TfURXFb
PpqBqO2y1upZpHOQfMgLsJbHqcWYObYzPV5KSWj1xN/Gp8QfX8k/I/DdC0tg5NpCbNzal7u0ycXc
KJ8yWUnwhC0hiF6Boy/KQOQjGkJZufSxMg1xA5tqYwjzOkQlFZTfzWLCNCkonO5jRcI7SCr/kfoe
OEDDEnDYrVvD8QY4nYBsnguIHYgPIa+F4i9EDqAeiYJ62+ym7EvX0O1tl1zfvd+W+DeXNGpz2RZK
EBWNE6KOzsonqxTwgawFK5hAh2rJ7zWV8/tRBdXJnEBUzoTulGv0VQDygq9/sZALG9w9VaStlCst
8hijQHu9NsET+1M1ZcEJXt2uCyvchynHcUG5DgMGIuvvmRz6g0lda4gF319khvsqcwamkV6uSZBJ
+Rc1GTeyRs9Mrf8i6F1+F86padNUpoUxniAjQWGYmOp4HUVg7VVXvtgx/i2QVKxNOzSbqQGpcLnH
dC+ALiEGYpNUkJiL3Iy7dcdUnhrc+eAFHUEcPOnyjzIREbMsW8I9skDn/p8r80V5m0yZkXZI9cN6
dsay9gv7WEX3lNV+zlpBurK+INxJkJ8DQYXBLWiiNgjqsKKgp4/KBKnwTt7cPjWrFoCgt4F0WHIJ
zgNku6GjHsdDEM1fDGt0JHEZWmSCdwA1N82xRc41bsLtAJjbLnfHh8ZbWGw21AOK4i3/fntVazMr
AB39Xha3cdE09EwhsFl7yiYz/AJFnt4F5ugRvBvdEwYGBV9q1csxo08w7b2QznARTm5JAxhkiPQB
Ao4tKd1BKt063ttmIbC0Nj+ioM+1CCGB5A+Tgtc3Ua4YnZ5AIzmIS2fcjB7dhaWbeSj97KGlZziK
Oz1heD7ZSAJfWWsoKJa+jOhjSBZ05VzwUyO5RGrzkVqM3gclMAj9t6MrbbODhZKGYKWre3phbvnz
i1fBGFnGbKX1EBC9ix1Nm89DyqAnV5RB0cai3Gz1YOsG3urAmmLug/uCXW5WzaBnA0DV2deIpcek
GsAdn+1Tu/nShezhtouuRvgLc8upuVhcSMfBxHD9EORh+DjL9dlqwOlN7NC7bWc5XZ/ilUEs0zKg
holQwtmZZpnR0eyDULpnEdkaVuPpbSCrFZDU/0AgRVCzWD3tSI8wUwcxMJ1HheBhOllUy7GNxYsB
xq9JEamFrO2cbRp48yAXI5g+v15Rm/Rp2Sd4LCYpcUbrbs5RSWgEj5+bRoCw53qvaYGe3DBgSCu0
7027g52v7fB8+9OIbHCfJslLooO4eqkj9Xt8/Q1K+ke7sgWX/Jpj/7dfWAqXH1eWzdQqi0EcZdS7
IXvpxvCgy6i+xbaXFCJip7VDe2mNO0asGpuMDUAFdWBwtSGmO5mNpxZQZabCp87yy3nfvrTFnSFt
TDptWDg2jCzajJnlNNDR1FQGfXC1BLZTxQ8oT5qabqKyPALg8NQy3HG3vyLn8KAssYmp2BimBhMC
LmPOHdWWSqSrhjogcMeEQuU0FpVH+GfVvzY0vMRtjNShbrF40kWwSE07b5HS1MB4FXt9055V4LuM
feW1vrTtH+svyrfbi+Iv0H8tIgySRWITRCKcb4LUrwbtTF4HGoY+ZX9pkvwYAaWYvOIAUda/2UNM
UmPAaWmV8DQzQxuBhLo1KtSY/K7TnDKc/9wC2lfgowDjNIolPORRQT9OpZpUB7l2qJJ7QPYEBj6G
Ai+ccdmxKwvk+htBlSKhTQoLoHT0wAC9LSOgT7wG2ge6R6g3vyYQXd7Rk7yRtk0wbnFHpw/0KQSd
/RPmWrRkY38TJUJciPn0o7jTWMpmNrNiWbbcOZlmb+02dexq8gTuwp36DzvgegS5PJ6lUDPk7IQx
HeumH+sgZvO+HqbUycvnAZoZFXWV2nwh1mONga+5exyr0SlHxR1mqOJYRwWz5qGw2by27MufwwUG
ddRKtAhwJuf4lMYbRdnRUVCqWjn2GMb7vWLuSCKJMMdoaHFAMOdgYezJZAILS+DgHerSApf+KLWd
D4oNC/jXnTHZW51FPzJa/pgy+zSpKOzogD10zBV8S+6++PiWuFmthcMN7/WPAtNFsImnpFYSliDY
uIPfBu25+TKHXnvEi/q05Hr1tkw202tlCWnh+R7gv6Z1BAKUTDGczw/2avpskzaP6iDbt3t79uid
7kN9c58dJM0TtWdX9hdJCsKBBhk6FSWd6wPbdcxuMHxVBWWRfx2Lxu3iX6RNPG1u3bixNqmCbrpZ
b25v74rfgFrRwPwjcjENxc5rqxGtAM8vWBVkw7xhEMm0MxH11Ir3X5ngHlxQeu0iyFFVQRfdMeMt
7k6qiDiRf4QsX0qX7eVCAtMyyqWc+6NYlJc2zSugOdo9tKDqc/clPUNlaDNtphM5DU8YagbiWUS+
wbcWPxnmToVZp1kx6xn27xQH8ou5S0ZHZ77ktk7vd/uhdbXj8NqKABArh+Jqvdxnk2S9hdAthbPo
30gNboDmrGbUQ8VxKEXw/FUXudhb7vsVVVsD+5dWQa4AZZozx8hFsoVrLgJtRBNMRNpSiOaudzwU
Sgl8zbhwowIax+kBdYAvqtwLYsnaSkBCD15/ZBGg4eO8RNHCWm1KrQqYlu6UQXIiXZR+rX0Y3Dp4
CaNPigIGZwIcG/mol2UVQG/tlEz1cUgHMIlm6LpApqwUPAtWF4RyDMSBF0K8T8/8Xm+zccLRqhcL
43tdfrkdHlYuUh2k7NAcl1Eq/aTQ0mYNGSC7VGE2UHfRq3IKCXULSMXF0s+/sLTMYevyQgbEn2Cp
QgtbriUWjJbhzOFzaL7Yxn2WJN5tO3zV4OPEIu1CrRUh7zNrMp7VLO2juQzkbX4/bLMn+1EO1Af1
YG3knfaH7crFGgojC/MQ/AF9Ps4fSBUnMWu0ISgH5RcJW9upR/JnxAP/2rCWQjYUjpHzc8Gg6qAc
yFiIwoRBNwodftKG7az8D/kN8HyW8WHAFLLcUQB1cGZkKa5tI8vLIA4ldODk4jwXcecMc/N0+xMt
e3KVacAQ2pQATJjg4PvUrbTTNJ8J1HmCWPs52acB9CClKehZ8+iUZTU6uJHQUAS9qA5G5uuLr2Bh
3mkg3gnM85i59rl6L++hU1ifxq8aEIG5X7l0S0+MPIRfHYj0/QhBVMtAVCt6bHx2SPwSdFXQ6SMY
SYSrXP8SQ0+LuNXUDE1G85zs6MHYp5PTQcqq3obuLCiIrGwu6HDBoQiORkiN8CFDY6CmsLs6D5Kp
PCZps9Ua1YsU+U99Eou6NLNErousrW3LoQubJg9UMLqzERdVk++yphcUE9ZWA7p6+AiomxE9uONV
lpBomcImC1R96QoTMDdBUu+1TAtRg/tTJETrHKSGmqUsczkYVrte0EDkskciRQNTMVyqdZD8Qz+z
YWAcoIK328qi0JpCxAW5NqpK/BM+UePBxBQVhYL9Sx/rTmE/AXnv//EhuzTCj/6MU9aAbF+mQc/O
ivmmju9UF3SNVrcME0wGRAWwc3zXsFT70rZr6L128ls12v6gfrfyd0MTJWEiO8ufX/gawAy5HCdY
yjwWbkdSV+6+AbXsxSIiHpEhLgKqEcQ9wxYLislLltmORB7QeWHK/s8/jUHwegePJfaOT1Py2tKq
XDPSoCp/KcCOK92pFsqTrKwFZHX4KKB9xe3+8fa52DRQ2EWYI4rgZBMweOxLhOJoHI9+Bl7n28tZ
t4SJ76VIqny6njAvTzFxY6dBLJse+E23Y1O6GC0HTk3E9LdqygYRE1CHKprw3AdqcuhgRqqVgoNW
fzeUdnLr2XotyuHJ1GYRqbnIGJcX9xTICVsP06Dtra+hLf0qoPRph9oTeM9EmNCVkICiHp6Fuo57
EZoy1y5OBxrOZNBTMDv3AZg7UJPS9PuWiYjoPr9nVGTH4MMBLTz0w7GF14baVE4o6EzTgCaz4RqF
0nkSTV7TAQJicrbTTbDGlsx+gO7NGWrcbhnWgxtRk3pEbX7REmUUKGYJPGht9SDkRc6ugCcMe3D9
o0y5KKBPPaQBo82zJIe7qG3fxj4TQVbX7SArhE6fDDp3bpdJO1coyrVpQKbyRzdZ35sM9Pg66wWX
46e0HZuMj/ifHe5yHCcrM/S4xtccmw0QstuxKL7dPnSrS0FbjKCSoOJ65E6CPhQ0Kqwc1ArpGyM/
oE/j1KmoyLh2AkAA/p8R7gTkai6PUsywDq1xags0JbnmDvm5LEXvXZ64YUnX8DpE+XcpaqNzxKVr
iqSUqTbRNMhYsY0UqXdG4KTdps9jry9L6lRTDhGBZDBQ6oNw1NxXIhjx6ldbCMx0GzgYsPxfeyGB
vvcoDdjSLk12ODseifuX219tzQSIxcEECFfX8b9rE9kMIRLMlkEXsP6lApOVTD9uG/hc0sI+Xlrg
ysIJwYuR1rCQxh6GpDGUGG5A+bIoWxTINgXW1rxwqb9qpmyq4LXh1jP2kVTRlqQgyzG3adOcp/KJ
TAdaovZK2swh3Q89tPxK608pCpZE1QpHrkuPAt5n1qLOk+jXcGsvoTSvD0xOgya6s/OHSf8x2M+3
V7xiwgLaTEHrHSoXSN6uP2BCEqXN2jAO2iJ3O0o2CkbEWyZioFr+musXEqgiARkF9suEbCV/Gnpp
lnp7UperJ/basN4RDCBKreoUBqR5MkG4WrOGSxXVNTxPFqmO60W1ABCnHZkQS9DT6mzNqafveEV4
SvJV0x9ub+DnE4CUBw8TdIc1RHye18vU2wadC4R6UgdjF2AqRpBcL4GC2zqEEYLWjm1r6CdxMb6l
tl4WI2KWjv6Ap8faW6V0hmPGVIKQnmydCd5EaWr/ABvTH1L4IIjh/jKByUCBF7k9D5KtdWvCnCWC
mG6HsmPqtVdq2aZIy++3N/GzF8IOWIhRE0BHAKX/6w82G3FhS0OaBrbe7aqe3sUs3tbQir9thueW
+Xc9NsIymt+oWvMRsVeHkIDKCetpjacu1ZnH5uEoAf9hzPTOGCufaWB/n62zSqpjaVpfcOpj16pk
DEHrNmqjbJ43KfTjgs6CcjMtBOFubSNQTFhkawF/Rl3peiPS1EySuA+TQM3syZXs4m1Mhtkvq2Yj
2Irlb+LdSlVkNEXhWIDBcGcks2k8lDGkLWuv2LMAPJ27cVd5oz++YyxZiO/hWSA/tl5F4QKwIhAZ
wZ+uVzYYKdNIlqTAa0AqkRh1Az5mJESarXyDYukhTCH2N1tAA8YWu1cbvfHMWPHSrqBObOEFw4yf
Yd2+kTQ76bX9fc6SGZjt6KsyDIablGSBHDeaN+Ja393eq9WPAmTSAvACvQVf70hoVIYoyiTgfe0d
hT5KCrRoLUF9BzXXlS8CUD26NxCTNC0elyTXlMmlPOGmmyQAxPvkwVCjdGN2CZTjIymQph7F8jrz
K7l9KO0QJNEAyYOIsXqM2EBcmZW7ylQjJ7eTbxHrIi8xG3SEp3d0izwpTb1C0aELpbWN29jsS1mr
z2GloRU21G5Xt+ChUAeHzeb3dB7umGyxDSIN5kjH5B4SwI9KymSnyiovBNu7oxegPlcVKJlXKehR
2zh5T0ZzdlNlMj2zgS6rbSWvydwVblmyJ0a7I+RxdlmsHfO+8AvN8kopz524kUvXBtYBZk50pDlS
9vGA3/QNoJtnRjBcWOFZ1FfS17hV/lEVdJ4jqtz1ap87slr7Ub0z6+EYJtNXWUm/D0UCkkqFPMoU
E7Gq+lb3Efi3++jQG82hrlGsVeX2Rx8pnWuWynM2K5DRrpxo6t0yH7aEgJJ5Np4jazyG8/SLZDFz
B3NpNPXlfacZ81sXR1/HDNR2oVY7XTceMiWK/BF5gFtXSjCy+WeETpxvGuwEjPfGnqXASMLnLmsh
5FfJrjWjdyWH069msE+063Z13j8mat36qT1C/zHR9tmUH8J6ROqhWOh9E/UOEIq7KVSQ6huvNFTB
56KSX70+So5GjZcMUyVOW1X3jdk+0bbxTTOsHUxdf+umEaCAvOldKsn4gAN9N6r0KBtZ884gv+ba
emQf5Ya82BWenHY+qz6luuipslK/BP5bJ0Bjg91qkeG5DgCtnZtZ0iAbhXzieGIVkPtZhZkiqw1P
QOqqrlpkG4MmoUsG4wfBzfaUmc0RLMbMXaYnaIohLi2c0crsD+EQ3sVqczCUfBPN9sOcgl3KUO+H
oe8BjFVVl1mFiP1/5arHCiDmg/BloujPhUwVI/JaneM2RLt6o9nVRk1F5cG1MHllY3nBXFQ5siSa
NTzqECYn7XskJz+oNRDf6jFz0DbG01SyHOJuPaARsaS7KcZvDmxmgyMhdLh9ERcAaAwWGF5o5ZNQ
6V4Rj5tTqmr0AAAscFhykjh5OBpBB7GEu9CO3m8HS0VdstLrmwWh0kAtA69/NMd41jgzj8ZWs/s0
mKCu4oyVfl8l7B8rD/+x7O4IJeoHSHcSJ5OSX6MZf2Nz9tTm6g5/qLptmj9aWMSkpX4c6l9KVfPT
Gf/1ZOr/xC0cp6trjGwT5anXrdipaPcyq/lPo2jsI0tU5jIjPoUGfWzjSfOyoWq8Ji10R1INhIVM
mt1+zmK3kjTLBePaMR5S/UDyqX9kaMk6MSjnnZJqGHULZzxn/mkU7c6sE2jign5BhpQACgjRIUJg
dNpQL/2kiN7CGMz+sox/WcC4lSX+T2Gz0sUbMHZiLcx9PPPuSN0EZdjpbsu6u1qTNm1c37V58T4q
/eNIZ7RhLePMzPEu6djo9X1ROpEkM3xkALLaIT5NWe9HFaYlQN9j9KZTTIntJBFCNNK/3JOzodn3
APCTpigfACR5YoVNXYTP1EWneVfJdC/rzbkqpsmdrPQ0dxjCgGTZQ92M4IWyzS3DK9/r2k52tJIe
WRv+1JTGcNOiOw+VdcaHqLZ5krde2TTY0155UfE3+3WbbTVphg6Q8s7kCYP0TX9PWrLr2PwQE3Sr
BsCthtDEvkMPWlKoEyXj97JjONbQr5fb4ZEls+JFyASdZppBD6Qa7zQMOwc1plCQUa/c57hhCeBM
6NpYGJe6PmOzNMSl0iIVidlZb+8XQVCRwN5qqLgwsfz5xTG2MSYnUTPCq2CcJtCWZblThX84JLek
VFfr4OJRL2EaRKLIZqsmcdSCugYR0T18Rs5xNrh41Gm4sPs+Tj+4L7t3czeCL6p37a22wSDbJvJE
lGUfbHbX4eN6VdxbgNQUXTsNFpntTAe27+6pnxwm6tFDeWc+qm8TLAP2/tpWTrkBW8nCDdcIUr6V
suL1r+AqRVXSRglm9rG3/rjJngEiciJf20PcyCObeJf5w1GEp1m28tbC+QuS9pZUpXDLvkcJPb4f
kWbO9T9mJ2hBrb2CLv3G4rC5lKgdadvlmx40NGu+jrbTnhSP+tBw+Iagaj0BGAVJzdpZdC5FqHTB
0eCxinVDi6rr4LVGnoExrr8fk3Z7+w5a20m0JTHwgdrzgja4Pn1Rm0VhH05xMOoUpOX3VEmAQpeO
ZfGH018fR9CUyVJ61tGB4BH9lV2FGNSHpbY8d9M3u/rBKsGFuvIsQLaBKjoSPEAAPjz1IpSodq82
eDrHAUoQJyPK3uqQ3tFZ+yW17Bzq9EEKa0FNY6XD+wHRgJAfijbLFl5vYGaHlGjpHAcklJ5jXTNc
qy5xMyjtdlaU/ZBKsV8qveqkgwy52aQ+mnIPscs8ETR/174ksA8m0F6o4wCgcv1DLKs0YynvQL9n
z4NjZnlgjcPrPCuYGaoEttauBRNzs/rCvfp58BM5fqIM8Yhv2W6T5kvWnlpRYWrN96FxjK4IitDA
83COWWuVWuQ5i/GSzC086uZ/dDn88+YD8i+U6pGionjzGXo81I1kgmg5QMvAq9veVejXqksEI4nL
T72OVosVlGaJBvf/JMjbGkkfJTlqk3WjgsGeZQZChv2KTTxPcx6hUmL+vH2qP3+fRRALiCt0eVAe
0bg7NUJITmmDTs9kh65cYQ4pfSvhFbetrK1Lhbi8rENhAYygnOubhKnllDZI8tUO6PBWt9y2Lr9H
SfyTteB4ZpLq3ba4tq7LfJm7auyoCm3U9tIA6b6rJ99KI3LCWsSr/Nn18L2WgQ+8wOB+fKcx6qD0
EdMMnUa93419fleo9OX2Qj5HKphAswv1C8RCgBuuD2ujzwmo83GBmVKXOZVmZW7YyJuwS36FrEyc
mc2nWiTu+jlCwCsgeaoZiJGflT2sKcQbISrSoDRwrCL1gPriwSj6bdMUX2+vb+XihC0g1xQQW61Q
6uOtAIifjj0cXGOrnwefuGBJfLI0hx7QnXDjzImIY/6yvuumX77etr72AS+NLxtxcQ8wiw5yX8J4
JeVukcSu1gnK5muOqCoYv0OhGaBUvpRtVHEYTaGUBEk5OaP9UKC2wIQ0O6tWAGKCjhICLWoB1+sw
YzMvJMVKgtwq76XMfqYxkO2k6rZ/sV+/7fCDpqNmsihvzSSowPwYxrKTpaX/NyYgRImuxooKWqRH
RtYVBCasrxV5SQdBprb6yZHHqOCVWXj6uYfKmCSkUlu8pLMpOeAhtM8iEbpw9WtcmFh+woVXabUe
FQTpWMDacWN1qWvJGMQ1ROMjq1H1InZzK+n1woZuMJoY4RBHTpJUfp/LTyYaekroogkv+PYrCQxO
6kUUX2oUF8uiEpNrcLuhc+aPIG5s3Mi3H5lf7ce7YSeCv6wubukY4jZcaPI5j+4V6BmmCkKQjqb1
WGpOxXRUCxvo81TnuRc1KQXmeMrBTqKjMlglwmws+ZqieVTC3TsTN5yPs4jEZNU/fq+NzwSbAvWU
ZoAxoqbfbWNAPRJpn8X659tHSWSH+2B9B4nEyAbCoIDurg2UZqegJovk5baZtStqaXYA1YPIg8yS
8wuihXZrI4h2Q+KNM0hKy0HfoPzxWIXmvguXEmMtiVp46+54YZaL3SRKcQCWPtoyErK4I0D3dFtB
TqDcSJIj4tZdtffh/YCLolzJ97k6a2ikslASMO8X+xbqxs64s8G7r7g59Ep36rfbu/p5mmFBpS45
0/+3x61PRj4BLLSWBGAP64FsIMyJE5SAZojXlcVB7+jWBPzIBYTvvU6nfWTm71XaobhLfiql+W2a
lJ/FFFHv9u9acyoNvb4l2dYg8czlcnRIiV4Z6KiQ6Lns93X0oPU//zcTnN/qE16GUT/jCpDf5jFy
VDq4quhwrN0DED1G8gucExbEea0CJWzbiAZ0hpLCmSrdmUTTWKs7ZQLjA5w0ps94BCebjbmwI+wU
JQ919mBP56x8vL1TH4BT/sUA0CsSCyAFATjgvobB9DSFoCc6jgQU9K0+UsdEr8hSwINpJM3JlMjs
tROKj6jHbvErkw2zB4+S+ZsmdwdT7oifhtovUtQeeC73Up+emFSfI5Y/VInUCELFqlOjX4GcC6X+
hSDnOlaExSypwyTh7bmNdlW1Mb83d0uW13nsHpfYfFeDfyjAAKIv2Ki1AI95j2WnbPAF8P1GOWu1
OjPxlm6KtNpNVr1vestXamufW9bBGrXvVB8DRY8nUKRFO4XmGynEuFAxY9DUALzNrrKTQuVj1Rmp
Yynt6EwZ7dy4Mx4w6YHCcaVOPirN7SbOZcUFJln3jDZs9mWXCNqaa+m5jpnGBda1DMxwH30226HO
ZMB3WokBmRaSX2lKjjr7f6Rd15LruJL8IkYQtOArnaS2UrtjXhjH9KF3oAHJr99k3907Epor3Jk7
EedpIroEsFAoVGVl5qe4Tr5c37gtJwbKBKYIsBKoGVx+sL6Z2dT1Q3qsDfTwyvTRzHp0EioJSnj9
M6IfY2iLQNAQw9Pw6EszXe1og9ap6VFVYtPNy4S4dg6CLQx57Z25/qGgVuJmVrm4Rfr36LVRbgIW
46MwiSVinkrYzWpQe2bxESuE8hXkGrkLOvPXibcyMe2tzwZeFIDC8B+69sJWLhNRma6j72HqkIdq
5up7oji/0pj81EGlcv2zbd3JiDogjUCZay2lXe6n2aOFqlhw92VUbye7fFowAO+15hKODUQpuRUk
1jRLrobNBSKGOHg3YppB7OUtpp4NeQfck8JMlytAxcfDDu9jj0SJe319m6bAIIFXKghHPmXxdj1o
yYQ0CgyzDZBImjtS7ndzDIEfiWdu3RNoZyC2AlGMV4nw1Yy8I70FyRug8XKXaKVn2bLhD4kJsXZs
Ooo2dbxPIcIHx6PkhiutZG536xifrUK8J6KqLJZR63Db2QenuAMD0UgkL3nZKoRbu80SjfIIqzDL
+GEZrCe9YYfrX33z+jhfhnB9OAZoyJUZ0Ugf3CVMK7/yMz86pF5jA4gRkN3iWWGzM/oH2TfadLi1
RLGqx5ifhKSKCfhjMuHw6k357ugJ5Bsafo+ceAdOV5kq49ZlBbDKv42tp/vspZXEvdmaRouvFS3o
8U3fDMosvy1KENZOyYkx+2/S1v8rCCIoQbwOHDqfkERMBwyPAP5zHOYg5lrlmrn2Wmn0xCeZss2m
K56ZWv3obHF8qIB1UxGapgqyCWzyU0BRkqTaX/eVLTMUctrmSvoHcLIQAfsJWszmqCNCmM2TNWl4
IU/zXTJbb9ftbERam2AqaB1aRO9THD7SlCiNKmInR7vUvW55jR1AC3rMSH7QX4KOq1T9/87i6qpn
G1jSAbXgzkRNHYBrpcgxUQXk7jQD46L4i90gMVElQXBjM1cM4ZpurMNPIiaedmnT2TPK+GjBu53y
RCHSXRqFJDvcOGMXVgTPwIMF/KQRrGSK4Vlz7fLB9kEGROm36zu4uRzcihhKAqUA0sLLHYzoFGfQ
UUMrZoToXJvvym4O6nI+XTezuR4HcHU8MFAjFjMLe0hSe4UBHJPWPNgNe5k7PM/YGCZAI0guxM0l
ocaIacZ11Ep8zvBUdyZml1hS1eAJOIal3QcFQv31JW2ZwVgEgDrICAHbWyPXme910QBumQXSTbqi
/eA8hqIeNZ6Af/oHUQLzF5BHBEIQI+Fi3TSa68RIWJKANg+KL2igjhkPEyn180YvXoOddXwB3bm1
S3W5ILPMBqKxNEFPeggWnz/0uRcBDm/uukPvdYpXebJm7UZ0x2g4kOGoLmrguBMyCtayZJqHOQYm
8WHqXmIDTAXkpoIGkVP9uP65NpD+IK0woE4M5BAeXGL7AGOKozGhCnCM7kloBNM+2ts7zW88Oduc
4BqYSTLAxwuU0kqBBbzt+v/PXCMZhqW2dLBom/ZT3wy7TIG0I5f5uZBlfLIiBL8p6dqExhT6h+Bx
cp3CeiSzJnFy4dx+siE4uW11GOriBjkSdXKX6kSsdG8nIOHAq0TyfVZYwNm7539NOTZaH3gUf5r1
YCMrZsOcjONc0ZssAat65HiN0vhxUviWEbm12WN8rfCZTJN8cyNxQeJwIWCgDnL5ubrZyFHwrKaj
2ZlvRQSgpjZI2pkyE0I8R4LejCzVQWxtNTdTv9xCjVvyeBMd/F8beLYMwes0ddCNOWnIRxVQvwOz
794OVjSL8UWKXxEO7idbgu8xhrHPWVtgS2WNN8TWo67OqHgSn5fOvu3VmwKPfm71XtNUB2cCHUOL
z5izuQWuaw7TLtvrrPVre3i97keynRY8FmOvQGjHPcFVqXpJ7nia+vO/syCkpHnGtHyoNQ75i1er
YPdK+Q+E39bhxn87pBAWe4WWxhiBxVYdrB0f8xPmn1+df0Qve2ZGbGEVhpXErUr4MW0glQc50zbn
QdRL2n4SVxGrpHFl5z1rFuNoaM4+i48TQ5nYtHdqk3mskXx9Ed4lOqaoRNY4U9cYAP59dGbU4GOg
66Xv3XZ4VHV3vAXmyYtcze0aH7F/R5+y2gXHFQCi151kM3D+9QkNMaY0fQ3pCQYiYgPBOUFdfIyp
n5YQSFFk9fj1YAuRE3mIbqNYgkwERYfL+DUlDtDZHCSxrXEDEQBb29Hp1/XlbJyqcxOiq8T5mI0I
2/xYtVqYGTYqQ2iXy64AmRUhA2mYwhmkf0DLH/AAUxcBVfbGUd+pPrvJTkBHOP70D25RXDfIfXHc
IIAt5vNZns5tG2fqkXAbLGGJ9qeZOolXbn0gCqyyTkBvBxkPYV21bSt6rZD0RMk3h+0U5S5Vdtc/
EP7SZy9AqqGiogtOcozdCIGvo2kM4ms9PUEqbHA7QAnCcVQwBmcYk0dHkvljC8Br3ioMeBrAreYE
qO/WtnA4SvpramtMfcUJis4qGkhzdl9oVe8CKePzqPoG0Py+zZvGzRrzi8a7n21FlMBm4xdq9+/l
Mv0sY4wUOU3qVbNy0OzxMUo0BVOp5rO6Ttta0L9x0YrtXMpBbsobE5opXcehSWrtxl5P3dw0btWq
YIFFwEuJUcl7J4qfAZgZXFtJ/QYDTb6TK3eEsBmj+fVzOZCgaMdvmVVAOc9GVy+p0snvypmcqBPd
xDlQhtRY9qCI7NwEoe5UVO10q8zG8KYgbd/RhbVuFPfMS82Oebo2fl/y9otu02OusJseTBPxVKYe
M5UqWJSCuz0xvibN3LsxaxtfiYAeTpoodRnLXmmU3dsjJFrsxHrr1OiQk+I2spuHJtMfDBCs4w5U
IfPXKdytdfVLUrHfWmKEcZkunp2hktEqK/9x14Ihva8DblKOsEFKt4mqyLf0bvbLuH2js3YgTRyd
FIztjIwXrh0pPJjj9NQ7+l1rqseCYQjmuodtHM4L/xKuvbROWd5WOfwLQ82gs/WjRCYiuxE00X8C
KAq1ZyTOInEPiNTLhlM1O1k1FC7Vu0U1XDKXbiq7kzbOimHiFQolcoIXnIj7W7opp8mUZafFsSB1
VxUuz/Nno1VkxaQ19Aqh2cDcMsauVjAbkIaXoZnrjeLkKAafOIm+DsQeAFnqcpxEjEk0M8ZH9TmN
XNoOLRRETce//snERu16G16YF7/ZkiVswZTXaZUOXfwVp0D9LlTDOkxDmbr95qaerVW4hpa6Rnd2
njM8EjrXzhS/SRWAL2RbumUGF+vKzazamOcUtjTXeIFhYyM7TXb728CMZUa8oRtnyWW0bo345c7N
CFtHixG0q32XneyR9z4KMj9TBfOENaeTnzXdKZ+izDey1JTY3Voeuj8o1GFe34DTXHpMbZcYVLFy
ejRKx8sxJDJlEArvv1z3jI3DDAwW9FRwJaFZKjYfixidPVBOpSdkZ2BbSF7tbnq6buID8ifsoEOh
fgMaRfQLcLdersTsNQxl9YqN25yEltfump8xDSBg5VI32WtuHs77KJi4O9iSPdw0jSF7DDaroDQD
vd2laaBg+7pOE4pSxhKyQ4sxsLfisf9S3ZbDzlk8xHtMFli2R59kp2DrzKH49Jdt8Wm0oqFSZqWn
4o7u7HDBI6y+Ix5zS18+97rhpeBfQANtLd8BGiQsdFIgYFQNTnpqnPGJU4hLTs487S02lx4heXJQ
jDxwlFmS0284KWiMwImC8VmwxolmZ7b0RqXFuCXL6YkrVrjQ1jNpJQGoiSwXiF+oWWMyXEP9H+81
cV45SmNMeM4sPXVGmPbfefEl5TcdPRLtRxpnfqs8JrJigLlm5pduC15l1P7RAl0re2JdjxNrwWRN
m50Y0hC/zxwgdKcZLI9FzV7V3tmPkNr0UzR4PIt30WEBKz3IProji+o47NUow01scT/L9DagxTK7
daI1N5WBonibGAfMKBZePqA4HWutfdDz6r2rya3dJe8OMwGC7+6Wxvk15fH3pcIEaN8Ai4xG/msF
popbZhQtoJl6GvRF2+60jHnVUtxDbArzYGUX9BoUno3CDkZA0G/tkYyhYUX2rTo2IOOxmiHUJhUC
D4lGDixSF9+ZZtudbE68LOlkAhkbB3HlUyLgSlgJL0Bzf3kQl9lAR3JIkbyfqrvRN5+n2lWDDiIT
bD9hAv1H9rbSx2bvraQasv5h4SteGBbCtz6beTs6SXpSwAgBFgqXoU6vO3VgVimgmhJH/RxOL5cp
XH20z4uhLPv0lDrDj6zG3DGmjGXyq5+zIxhBedawUdteSWYu9zInFk8iAFxOeXrTdNovawY+z6lj
l8WNJHHY2j3bBq8hboZVUkJcT2E7XV3W1hEF2mNR6mFKK7/J7J1jRyFm+yQ9lY/rRvxaZ/ZE8rWe
pphABYHNkaVa2FXoJuqp5muK9jBakTdZ8z0G9vG60Nc3BNVRQ8KEHcTMzdO8Kt5ev7g2agimuioy
IIsA6hvrv9xorWtHcDMs6Sk5aDflQ38YDyMo3Yvn6OAELTgRTbf1F284GLdO5a3ImJ15lH2CzyH2
8kcI14jVgxakiEoH9MeJqyeYeOCOW+IFcn2xm2bAz6KhW4Iu4Ec0PCtVE27OJaBPznHJ7obutQVT
V5l++/s2kLCB8EZb5dvE5y/DVIVDlSY9kWEK0Vvajdw5OE0v8yLt85lHog2sPuhSNTiv8N2Kaux0
bUDCoeyBnw/bHUX3ojzouO4Vn3rXF7Xls7iaPjqqaDWhrXXpJTh0S8Yb7JyJ/vuqtkLSEMk1KC6y
fV25sa/J0pr1L4qnBE8IdGcoGAY+8YBCty3J8/UFZuEBWbaVn2dRqMy119HvivmLRR30e2SQ1q11
QlEJtXGMxoAiU8RLzJgHAzMp0Y+DA7A+4elXksW3aVK5xnjfcL8gXvVjrpTZbcb4yFAQVVkrA3iL
zak1EwA7H/AtGmZqMVor7LZVcWuiTgwxjpX1fHSNYH7PfMDuV17p9LfZuvPelk3AbhwOjALhqaEh
n0NGJxjlY1XmIB0xAHhh4A25bykmTWSNj42wDiQUsEnrwBYuSeGK1HvckRmobI+dYu3HrNwbff2U
aeXBBhPldZ/dNAUWRShhoAkL/qJLl601q266udMwG/k8t+SpwlxJogedVu6uG9q4DzVk/aCrXZlw
gJW7NKSOtCyXgluAGOJ6svTActLguomNb4P+O/q7aFRaK7Tr0oSBg1ANY28d0+WHkatHp3IOpDMl
p3zjyH1Q/wE/hrEV5DCXVqyE6elc0uSUV8p0GBIncdOOPqZq9yspFBSU+/wnS3QbdPGRbPxjc4UO
HlD/a3vd5LPQ3BTakNgGLuEqf404KFtyJIMyRgiZEWEbY6jNUDvCAnS19TAWFo52HjqxTOZo6/yC
WwqZNc4L5lnEQsgIBoUqJ3io1AnfLXn3JQNSrZqeBuq4FuqMnJOdHeF6byfi13Mbln3ljRlGJR1F
8ngR56zWWAI8OQi8EFNwT4j9vhp0eXGbTvoRfH0FIpqp+6rS6gCWm7ukL79WZnYHGfNX1VGeHNac
1KEMgBU8YFmPg6XjJ9l7JxvuHdL9XBb+9PcdG/uDNyTF+wo/8fKzd3oF9cq5heLf1HoNiG6s5GFx
/knUObey3qVnzoUpaaAtbVhRteKpc7o3kDDeskZ7UYz4cH1BW8EAM5XrAQLH4ydpzjrvazBGIOro
HeJ1lWTfuq4Or9vYSFg1gElRXYf450pjfbmcyZ51tZxgQ9VPut2fiAluzire2xZy5K7WJFnT5pLw
9P2YzFKB1Lk0RzsFkssFuDCmwT5mJn3WayJxgw0TKLc6GBW2dVDNi22zfJ5TSBdhRYr+p0q+Mf3r
9R3b/PsogGLPED4/icXVS2XrRQcHiOzKB1Zbd3k7yKZCt5IH4FKBkcGTBYzv4rG3usyJLROrYD67
K59Qpg+W29wzcGl3v7W9jONgo/gCK6DMt0EptyYMwocBqUlrNwVWtaYJ6lt+WwPCMnqo+IDjZCdt
g29EzwtzwimK+JSOaT9owK+ELHLbUxIaOgg3Xet3/hofpiAGuVuA5FOGL978emfrFPydjWVn9EMP
79BYMI+VR5WX6/6xFSUv1rb+hLMIoZeWNaCZqh3nG4zbmmHll6BzmdyhDnvXcrlfQ57MVb/YlheH
dSCTMNE2kpW1JQfAPRIW8EcKyQroGxTWTtBY7X1tDnojaA70T8fc5i7a5bfzmxEUfr/vfumn7Mec
4lrGuNP4JyJo8KYNiosy39r61utQ18cMy2edhMzmDclT7MeEweM5exvnMpiaXhLIPq8agFqg5NAC
IY4K4t3LXS+0MkZOVSIbbKAGlVr63uCd7emk/ZZAaEiS3mxgRvCcWFPrdfAY0DIxUYvTrKEaFoUh
2cC0vkTp11UsiRivWfy1qn/xDE3YrvJ4NwbX/euzB6NfjHY1nmmwj0h3udAKkyEVpM31YwYEBWDD
QAlIgvTnD3Zh4aO4eObADtPBcJbijDR545URnoHZEGa1jIpaspCPLT4zk1i9rjDUBI9tC0Y7cwFt
nZP8vr5ZG16h6RiBW9kN1wnqdalnNhgW2oBrXwdtV+PPNnE1NE4T61sefbtuaCNPw986s7T+kjNL
M2jbyqjL9CPR+2CJ+C91oA8jrXIfNcLWzyq18NETvp3zwodQfOrPS3VrUKiGKRNGUuZkkkz4aJ9x
YfhFCOfIhFeW4Y+5r7NfVNT5oi+jgjjkjX70h2goIOZBfT9zr0ObGKqxzOWPxh5RNhgBGgBdleQ1
s+VI696jIAzO3k/5oq4BfpM2mXakTXOiaHu6EYbjkW38Tf5oJKbQDFepBSoSYDB1kcMOT1yeDhRL
bUG8qMSxx/Lnpf0z5LLsbz1cl5UEGAI1FaaJAevAKbv8ysBpNTPmbwiEvOK9ftvv59AItb9LOfSv
9ayye2iBorwnIko5uJaYvuQEwJRvNbyjXEDNOaNTMOSSAuzmJzqzJFzEYxqbWpMjbLapA0UyXoG9
skbXCe2e6wdk6ySic/bvJQk7Z3CrSWIHhqKG3ozG16V4nfmwbwoJW8wGnAOf6MyQcP1GMwS/wdaj
orw0+uxFcS2+T6Ai7KCX5UZu/gsMmNlOdutuOsaZVSHQDLFh1FFpk4+hxGHX71ng3DBp4iT7XEKU
GfVpsWtbAazUogFDD9VOISCSLxLU5WY0O99E4XobCd51TW2pyGFAWpi4w+Q5JEg9QIrQAudtUPFA
3pTbuhHOrQq9hxz0VyRWEnIcewa8zaNRSHJ32fYJdydVkmlRZpwrMkDKsdKr2SumIUhMq5LcoRJ3
F+exxpninYiq7lFlae63Vf2jouR9BRe5NCGpJB0R6SnFgCFmP3yZW6vN0xXCqjwqtxakTSs4xm18
AmFo+bXz1TD/qn0BQaH3B9yHaCKj5ir5EZLNpUIowe1bgOwSS46qo27emeXsZlKWks3jDe3sdcgS
tXcMQV5GYDT2ighXLYEcafdg3ra76Ta+t3G27wBZcvWg2ZFj3UqCF4rtG4EfTGKYjlZRYUAucWlW
TzMMILZwTTJE1G1rfjfbw+DOS/5Am+lEGvAcVxTNRLtNApBzE3caR3R3o5/O0OxNUwHcyZzCeBje
Clt7TGbOUcWJPfDDtm6JAXN3ioAvm0soCtsL+xqBQHxMht9qQ+3ASaC2PhtrrTbJw1TH86gE5/i8
GC+ZkXlLb+9yOv02x2g3WMM6tc33lpm+cSN6KqcWGlAK/ZpW+bNldS+86KCvri29PznIuSgZ31kW
J96sxc+VWr6QMf1lpJ3lDs2A5msFUZd+tMLYAHyjZCfw8ENWzR5OncVU8GTaT1k5faW0CMeZ3GCk
8+gkcLhRj71xINStujZ1+6K40UcMk8yp+lBkGQsVitmc2s56r6rSp8iawJLR3FBWfDX6KOCV7S7F
+JvmKmpexVfGMGvQjPSQaJDW6lLrZzTSe32l/+frkVqWAoyRejgP1XctqfxB56arsQHz59DdsIDm
8WhDXiKknFg1KO7juSf+XGPYE2/FBmSbM0MzgM57ZbQdv8Dj0CtjtQMXzqh4hKXPcdfFoY5es8uK
XA0Xi3htzB8Yc373wzT61y/LLS/HcwnZG4ibkACIyFRHUdQ8s2q8ZgKLuXR2i9FDkrxzPB6y1sue
mgdg57S9jOVxI2yhvrfqv60526fiRrx0qjODeeZoLKZnoZqJlNel3cOijpIjtRHrgVEgKKQAoGBg
IOzyQCm8Bam6UqDAsbyPLWhnxzK8vonrHSXkahcWhHhUQKGiMyMDGTkFiL4CfnLq9sX4OjLF1eg/
SEEvrAlxCa0nAFVnhxzj/slWFteZqjCjSuDEf3OsaY31sLTqesE7Vrm3y52L6FBNaoJMarH+JBqH
5nm3t6NYcoFt795fVoTdA+e+SlkLT8hJtbeV9j6Ocj/J+908mg81yFH+ycf6y5ywfQZLspitjmdx
ULIaX5KpBJ14HowZhJbnWHJVbTrfipZEEg8YkPgsJEPm5GCpxLOwN28hQfxEDBkt2MZtiOf5XyaE
TK1CcStTJ6LBRA1GYxASNKMLmgDJvslWsn7Gs0eeWvK50LQYRW8tum3M5YUUjgxZt6Zdnw4SoGg6
2B7xT2x11yWpSm6Z+jFvSQbQ2VezDXvMJOTRb0v9Ak2P4LovbAUhaAj/29665rM1FT1XKrZ+HSd5
XUrV45yjYan5g13sr1vadPIzS+tHPLPkkFxzKmCRMQkG7uOiNhGHNCSFXVK/Vh2I2tEW//spKHAo
0NMADffajRYSicRULHWckcE3FT/Ylu5HoFYAu38qCxNba8MwMdx7lRpCyehybcyZkR9EeJEsBvGK
4sdAnPuqNfZRTj3k9/8g2CI3AiwYY2CYtRSstaShrbIG264AoT8ISK0SnOYvpRV0cXW4/tW2jta5
LcE/hkkrlFKBP0b8B9BKQLfcllSWwIs8AR9h9tyK6Bu60WcgWdYhyDz5K0wBjXvtMITFG/f1YN5n
ngXOMikKcv3+4mGj2EQVOR9BP0Y40L1eIzCB4wOZ/ORroKTKT9GxAGl863b35asddCA6LvbTe9UA
d+K1khOxdfbOza+x4OxEGGzhKNtgb0dDv8nSGeh4lvh1CYC3paHXcf1LbuU5a3cTFsFRtUqHX5rr
ImeoHTah0IHRWVSoDA+qChzTuqHl87ACqU8ZMi+bQPEuuQI2nAisNxAjBkISdCrinBEF279tRI16
zE07pIrpl8rgdcT++/t5YUbwVYikpmPZcnJU7L1VKbcZeUUbLkhoIXuyyxxHCCx2VaakBuriOIbR
rvitGx4KR8tL/b3cGX560G90L5v9HBnz4/geS9VnV8f45LdAD0FCGpuJiaDLLzkkRt1Oaq8eDf6U
OOAsqADuMb5y+72FqFpNuGS9G98PA/EqcC1oXMJ3hHPS4OKLVQbdDQWy9mkCZXSo2oNM6bqDbl2v
DpSWIB+MAYtPXFNN2iRVDRJBSJYbt40e32iJIpkU3lzImtOtzIjOp07fAn1xq+wHcrRz6i6ZCTmE
pXpa6l52jW9dCDhhFsCJaCjrIiSDkGXoJ4aMO467Q2ZVoTFYD1oFDF6Z+ikpXv/B1p2ZEzzfmXqz
SUitH6vZeU0UzMQrllNKvo9sTevmnoWrukQc1VumH1kPGv9UdYJYyW/zGcRBXZSFfCyfrq9qKz7i
NgWXLngFCELHpcFWXyptXnTtmOrKLcakHkHXC8r9Qim8Btzmkvi46Rsr8TVeZOgEi5/MLrolSUuK
Z2BheAUt3ZlYECxg/vVFbXr5mRnhU9lJl5gpJnGOcTH6OdzQkVVltxeC8QxVwzLQOLvcNqjyoMGh
FEi4W7I3MDRo1NPtxJ3g+kI2YNMgDoB3/5+d9fOd+cMqA2ZUOjoOqzyAGuh++w5ldp8eagRBPJwR
A1H5SqBFKjnFW90Wc32QUQBCIbkrcjw5Le+SOFk0hN8p5G/Rn/7If+TBsu9vtaP2yN6ir7zzM/S0
nbvhVvZu3zgH59bFciMkh3g5DHDLBhhbc7HTGyMmB6uxGtfRwH5Bapr+/ZvtwqTwDE2VfI2XKRZX
H5WGuoppIxP7BrmV3fWPuuE7F4a0y28aTY7V8hLNHRQuULjKPTx4/L6TvUC3Er4LO0IKC7V4IzNi
fEHzuR92BO6TB/ENn3YxLs8pWH6Qd7ZLvsuaZBuH78KscPiQuw8p5irQpoPE3RyXniK9xTbQHfaF
DeH4jXmpK9GEpZW8OdQ1Oj0Juls+ZsxsEKfnb7w3HzCN7w9a+xRN6jv8uIY6StdKwrW5fishS7j4
IeL5RI/O7AA2PkavjfGWF78KLb4ttf49Ia1vk2bHcxpB8ib/VUJYrGfsSWOxs9esdp+WcdDk+g1Q
d7sqVQ7z1H9RFvv7VEaHOtaJF3e4MhkjO1Qt8NTWnDctKifoCun73oRKqYLpM78zx7vOUe6HKrtR
uv6mXmLmFh0LzYI+dArKmvoYmhyH1lFwI5u/nTwPITjyZwCAN6zWQohqUaiCLysFQ+4XNDI9E6ff
rWxW/3ee7wie30BUjWStox3rrPnZqOavKC7WyZVacs1s+AfVzZWFHp1nwHU/IC1nYdOuETxsI+Uo
qlsUlU+gjSLf+TF5oKao/PlW9srYgDddGhSyxallTIshT49oadxMd+XJfDDc8qDs0Pf5D+x9vrUv
zH0E77P1JXOJsRaMRxwL9YGwZteUQLfX1t5APfd6sPociFEiWSU5UfkBZlMcoKub0VyaCQuzJj2I
0DljA+YtohubQIkOQw/XrW2t69yacJyygk41fHI82qmJ0SQbEllfmlF/ik0q6RNv3KyXC1sXfraF
UZObagX5MLxLq4P1B1z33S4O1G/x5EZ37d1wNwCWNmlh9KCE1xf5Of5fWhaepDTWlsRSuXpk7KV3
DJ9M9zqVAu5kVgSPtABKgPAitrINZqg9uMNTGkARGqyy4w/1LvYaT/5m2rhyLpZmrRCOs02tptTI
kDbwY/N1CvOH5NtyKHynRDNLe1xnH5PY5c98P367vqOyj2kJd/cw95ZdcJz36Zfy2D5QqDwCgWcH
xP4go6795juDuuF96ssoNzYmEy+XLMS0AlCQqjAZMkA1e9PHyAjMqcx8FZ68j9thz4mNe2l5YogQ
DzEocCXzbZux7uzMiMRt9VQUWlZiz9fpWqhdssfaU7y1qlIOUKySXe8bJY7LBQv3u80Vu3AcRARt
BrRS9/MT6n3pK6QkAbhzduoLNvk/oBpfs5XLm3Y1C3YwjFmAt0vsr6CNUyQ0BfKJJ4D/xPv+Gad1
DJS39jCeeO7xW1UGD98+Qn+ZFD6tEU9AxI36AGoFnbq8Ip6zsMdSw8xSPT6iCYdJF8V+Klpjhxdq
7A5qR1xi9b9AB+fqEIJ2ydR8lbj65/QK+wApCGCBwZP2afYnMdKc11UEOMhzdZgO6msatPbd8GvB
3Ubux/d68dHsu250y+ZKlbZyRlI0GYR0i2nK0JpDO4JRm73weVp8iIrKpho/8HHiF4YaLUZsNNiB
dtFl8HD0OtboCEcG9Az53EOyKOGg35kpdFuXAUp+D6n5Rvdj9XR9dRvgEJSuzwwLtw5gbsWsawiV
LBwCPVwO5i0wDuW97cVHfme+ojkEqszrRtfwe22xwvUzzjhDY2SNH/gafT/uweS3/w9O6+qj1+wI
l40B+d60Kz6iAw+Kb2Ce8W2vPMyH8RWaehI/ke6kcOl0dskq2sHa8gjIhkffCKBK69i7+cf8GL6T
hd+tI/rXpzNU4cKx5xEck70xHsem8PWFvrC632VaLAkFG3iUcxcBBvDSN2vK+6leF2a6KroorvJ7
PrE7O8z8cpd9sRTkDPW95ZeHldFg3NXP1U0c/v1J0MsfIcQj1s1Oo3L8CCd+mIGShVq4mycyepet
HOx8S9dAfHaHwzETDPTP2FKaudFQA1Z0qtltaktm0LaDyv8dd5D1X9rp+tyKTZ4jh40Xd7Qar1De
r58xSUT5LKTb5DkYCmLczenoZ7TQPZATk5BkQ/+22GD0zQqrv1ty2wHurDkYCoDtrMg6yVnffB2c
b6kQYIYBcHKIHsB76C+9w2iT9SVtTa8C3qR4s+e9kWY7M4OoA4e2LqSzOdqr17fiergBFELY7BLN
W9bj0kZctbXXGsPiHGxng3IPcL27TIubskQWDWSHU4g9MUl76H/DaBdEuzl3wXfDvydhCszHoLna
XQYMrQfZdWmKInNhIQytC81HNRqPzjPdkdGFxOxj8Zg8YmJ+Vx66FwXcUJU73Moy+83c6OxDi0jz
rrc7kia4ScaQ3ix35AXvzmN6399Ax/Sufmbv0A+X7bLkHH0cgrPzalq2Ch4r3CRTqIfFL3Ofn9L7
1LPc2e9PiwWyVlnQlS5TCESVyaya1h+XSvxkeP2xvEke15wTfPMv41MWVJ6sHin5pB9H7GyVeAA6
Ub/elySLwDmXWMwf4eauno63bV1K4v3Wq/f8OwqxqZz1mFYdDixJVW/CA2aafvYcVycga1n/7frZ
lH1AIe9BCDSqjNIFFJrfp+oN5A6Swy/9XkL8wSS+kbQNvpf23URd/4Ayshcd9Af6jKHLyMUozX/A
fbv5KDvfRDHmQC5cV9SP4x/vHR4WfvY4gJr+ZboBYL4KGg/K4glgCogM4JeTnAtJ8BFLQJ1mpjxm
+ITF9NxgcJJ/j+c/1z+czEuEMFPHjTKUhY2Tl34HSBC3CfUU8GPQWfcdmTaPxJhY8gFjwjK0Wqce
myh61ifmavUOIzV+rJSnCkPB15cm2T1x1iKpK5ppozYeFecnSUyw3CRuP8i6XTLH/CDgOD/VeOgs
5RpIkjsD+aIaJF72zEAMNfjJU+xlwGRLg5dsI4X8xiJFrfQG3JL5kGx7o6bPFC823OR5dNcnLMaD
Tkuyj8YwDmXt1/XG+/+zcfRVLq9hpSEYdkqxXtN+NZ19Uo+482OfG+8WjmEnIzCR5OOYvLy0Z4A7
pG2nj/uofuiegGndKxCy3s1+cmvcxr4BHrP9f+c5QqzJ68mxywHnDuqsEF9Cv+ZdtWUsEDL3FEJL
nhik1GnGjzpAaLFOvXSJ3SmVwjnWi+za9xIyGHsx2kxbzPEI+ocXTcusUHH6eTc36R+Uxws/UscX
m+m30aJ/y7si84qa7ov/Ie3LdiPHlSi/SAC1kJJeteRuO71WuV6EWrXvpETy6+dkD+a2S86xUNUv
DdzuC0dKIoPBiLOINbmGlRNiiUUY3UlnxERJng7zrZeKvazVymdby9ZL5R026p4OnYcd3wTVXkbT
E+7BJGi3NO4jNcbWxtt0hywWn+yn/7Rilqowvq0SNSt0Yt202jPt3XWteqjc5v7jMGu3AXtZtbh5
mTcMG3/aqBjlaHrw0A+96GL33moNevWTgUkJXT0Ih0AX5fedl3a8YEOLh5LDKyU3frlCC1r7+4uH
Mdva6wd4tZ057qMe/6L1Wq66npzfPMIiUXYUakBWgRDkQDdzCVp4UGxgrgWx7pOMeahhR3vnv5L6
b86eN3Evj/7mUCiGYhxzV2M9dFYsCmjxzj9qam1XlsPVcwAOLtB3g4LkO+AiUwUuuaLW56GBlWB5
A6f6Y835aVL8Jh/4XQFeYeqX0IFtoPVkRDLX37kYY0PYkAuErcioxP086LXfdVkZ73LOv79ruRH9
PiVGkwh9Vtm8s6QZpz3flVbxzGf3gfkt9GfIr7mUW3AyWZpGK6/laqH9Jvxi4SZiYA3khDS+uncY
9rDC2wQ4H/OAPU6xFZGdCOTZ+5t6+03QxWqms2k1buWIs56rQ147R8pAJG16/gM863sv0yvZ7ur5
8SbeYmnnHHrnUqFt1KVR6U47kBMOrpM9fPwu16IsFjKzJwu2jSauofXr0L9qnu4JRJI+DnI9Efxv
GduLIz5tyQSn91yjLhx202TDzGzlMf4/ieDfEIsjnRNK9JDhFLS23b6/JTf2Ds2uImCRiAh4LOHw
XG3pf12IizOeK3CJUzroc186W/TEMVZ3jpnFfxWGG4ysOnUeBwXfCxwCQb8BLPWEPXjp9NLBvLjR
mHSxNTOeq7MWCJj8v5xhL+oB6uTMG+bm0rW1oYOQ39tdzAMZjvtyYxfbtVp1bS8uLhi5p7JsKAt9
bpDkzQSNW8gOOfKXA/ngj1fRSiRn0Ue9XNVGACWmczmxB6LKHZPkmdvZfWL7nz4OtbJgl8ocNlHa
mzK8wwFTm0KVkSD/McIim0A4N8ucCvtOdPWeyQ7CBU//7RkW+cPPoRfuSBt9nr54yirnZGq2kqLW
XtPlv785BQ02mNDaR4qylYE99qPFDezjh7gC8UI/+d/VvASxNZaZWSB16rMouhdnFGCQ8loAUqs2
RpvtVd7t2rH/JnTBAzH5G9234Ojxo9J5JE0GIL668zp3R1Nzg2nGpp77fdugIfPx71x7E4v0A+Jf
arRS4kRCNzEcSxeKtnTNxAmP/fG56yzyjYILK1N6ns6JoYqQQN/SLPv71sh3ozvuapLsmjr9XtXo
E1fuIyp+6OgLgiGHnW+V8r4D3Li3qHWq02pnJvxQOOYYki6BCqsf+rTpA5w6P13SfW7y/JZwG+Dl
nDvRRGY/ZNXUBYZtgbbYtW1gUi8PJ57dsqz/CenubVrlj8JTR2GW+9L27mqVxqoaT9SunqVR7krV
TcfaMF9Ex8E3MuqtmCe9HWSRxY2sjdDJalS8Y7UXZN54sythnNyOJwNz81gmGUUG5V4oZHVogdiF
ENzXyWs/8R4ihlkKFkk6pcEk8+2cF5tGzRCiqjj8c3FJJs4J48pzc5kCeyIPc/AjFDf20JQ69Wre
JX53QPly57XWRibji5i9x3wiX6ayPOdUbcxEbrqC3HUpPO/gQp9GQCXqSNnJ6zAYv3qPf56nLpog
uGvw9lTYzhfaOzdpnYH0S7v+AHvSzWRKSOZ1c2ASFcIzbWu1dky0d0vM7lja/aEaITvrWDqYXYKu
lwUGfQqp9aLcpU0VD7o5jL6MG9O/K6C6R7wqA2mmPNO+fx6G6pZ10oJdOBqrlhlP3NrXhR0mJUb8
tfqsoa3bON49d40iqLK2DvDuP1vFmAaFjbaCmr84g73pLPpg5+LgedbRbPWeCb7LJ/pYTtZezuKY
O94dt73TOEK0d/AjqrxYCMDeu7kIjIzywJWuF1CYvpdU7D1arBz0K/WKszjdmDDh+T6ilMh1Hlrl
C+6DG6c0o4+381qUxaFWipIVarL1OZ3qPRjIgNZn1S/RF+3KmbYSaOlfz4nn1AnFmeYCj9Hxcm/w
8cbq1gqwlaOTLgpmKPhbUL3CeWYkCQb+Y2BZKnAwMJ7HlUR4vZ3zb8L+B4345kxgdekZ+WiKf0St
+jGYt8neCbCfPzsbgiZuerfmy3b5GB9cRpZUOUanmjmYsp59PgeOeAWdJqzcJ+gch71/yJxDK9a4
wtePJYxtfcDRoev/Tr1VNVVpDmirkkO+g3NkZoX9TXJ2XuvtZcaQP7n3SUBDa6eOtf8E3461susf
GPq7p37zCxYnDnUz2ZjUALrbt14GUdtgVTOYdnRJGeAmKaGM69z7tRvVHa9COXQi7tn40BAvdnPn
1OvaPrCC0seetzosmX9rNultWZFz37jFTwCzkqeJzV1Uo10EEqITJFzeQKjFiATzD40Nx+xcUJyq
UC8MtI/DgPVgvY2dnLaDO8sgBwG98BKAROX84pt5EWLC2ILbpB657m9d1R7dzLu3y9QIMmHdjFPX
hGIa68AxIFc1N+mjbnJQ4V1WRHbtbRt7PDpG963RPoRUs5yDus+OU3mcPQrzBtpb9zWxAegdeBGp
rgLlp8phnUTx7LDpS0CGcIe4r6z7kYhX0bbFTS27W2Y2OnBV8ef0PJQub77Q4rDmTVu2ZYLhcUHr
B88EvHWYv/R+foB+yPfJxPH2F0nrTbxlauzrtLFzdMcG9IpM5kLLVES+s1K4Xr9pQePPgsyRSd9x
HM209vSYouUCr+jY3Yg0zMZtu72g2MY9fZkfoScMqfa1genVFPYm7LLWHOBaWUJC4cxcFUHvO2gE
hMvTe8Bu/ib5Q6ARZG9ITL+zsGzgdNJSX0xnCHzsYX8XqZo+mdxZyZRXS8Y3YRY3AL+lorMSjC8c
7Qam/6Ta1evp1XLxwguDsSgEIJcSTTxvudG7qEqbqoXgRbV1UrZ3M//FNJLIZG0gsuahn7JPGO0F
jOj44wV59QkhpgQlVXLhBC02AC0uJgDJhMNNsE+DL+9oM2w+DnH1/HwTYrHmTW6kGiBtcTYY+87H
Csqg5q8+qVYW/dXF9ybMoh4gSk2shOQEZA1w6xxDxocjs5O4M7u/uVL9G2l5yS2ahPaeg8OshOmO
krdQ2vibkgM+pqApU0gRL42P21mZoDeN03k0Jc4F1G9+FpI1q96r3/5NlMXxZIhspoDxY3UDrDzw
T9qn//E5FqurTIXqW7O9kEkpjBtB1bUBXFljg12vZ948yGKFVYnkA8lc4HPuc7LTUXkEBntrV9EU
q1OnL9D5Vfzq1VX9JuZiuVkq7RwpkYE8q97M9iMvoBo3rjUYry7qf6Ms+Us547KWugD6WnxLEsgm
XkidKgtGaq18qpXFsMTFckUbD0ZvsLlsxMY0vyV5vbJtrj4LJUDdetBLwET/906EP+rBUj42qJwc
HZDUfYK8TBolwPfsjL5Z8+G7Gg5KtFC/g6UMlM1+Dzf5rZu2vMLqHt0gLWjsgi7d10dnzVTm6pt7
E2ixjVC6WSjXsY0od6uAu/ybbqqVg2jtYRYbScKG1dF1Tc5wIQpYKaPe+ll0TpjLNUDp2tMs9lJb
zLnXKlxDvBEMnjaHYFbr/9XdzbvYRTHkUXj+/P5tejb7pGo6cpb1SfNbwzvmYmWwdXV/4grsOgxs
1HfVv2SwyFWVQghJwFAWZTDl9G5y2xW+9dX39SbO4utnPOtkngEb6JXJjZdD1nak8V8coG9CLD5+
4lVN41kIYbAMulQgc00niWTw36IsPjz3c2c2WkRRtAuledvoFA4UKzlg7asscoChvLTsC0+cBSbQ
btrfw1InC00OCcyPn+bqlBbA9ovk+aVAXN7+mDRoZyro+Fd7vi/vs+g73c57AJQ2axzTy4tZ3vLe
RlqsAMbR4JEEQyevbF/ZVKPmFhAp88p7uzePXPHXoWy+ffx4Vy+3b4Mu1oSXqppIQyHoF+hSx+4R
s5QteR2ODhxDYi+Agtqh2g1QUsZcda3Lf23No1ZFWoVHLGzlFtsXI35zxOa6WJw2cdNN8bDOOr1M
Ct691TcxFqW3MCyW+S1Wygjb5QJTvNSDhCn5ZgxdxPWTKnokpymY/deP3+zVZ4NysUsg9uVCd+D3
1GQr0unEyJBpyyTQPQuI+ItcDgH2/0VYrJfSM7XhGQb60KSMLQeAUrPKgVxOwyQBgvjjx7msg3ev
ESx5CvVnWMgvu9FgBzg5Zwhm809JBeEL+d2e7+g8BWCWrsS6dkj5DiR8GJyyQPKwf391DnyONJYL
pq/tK/ZlxKEdpK06bru1p7qWRlAZm5Bjs9G7WMqjoHFu5FQKcWasBvz5O8wVoQ7x4y9e3Zsgi+8k
xq7lg8MFEiIJdPpSEfgnqiZOUX+1xdojvU9YzLRRpoCTBG0iFy6Dv7+9iieV3w4weHaMOd+VFeSI
YCGPqQgaLWiZed/ImDinCs3Hg9PmX3maRU2zBgeBifC1BfPmqReJRfVVR40RrxataxFwWb0YKd0O
1XTIfRrbLP015C6g3p4zBxBWOfo+LIFBMd6l5XCXpd0hZ2LLNLlJNRTLrE4BhmNkMb5jNE/tozka
UCQ0H1uP7P1SbSvnAiGn1k7r4QDqMqgCWfpcULlDvRgNtL+FUUo4T9WBCnrbwVosSNGqqdFzcg3J
gJUElASakWDCH1SZxpRSEJfK9NEFHvY05QzdWvcunwuyb1kf5735QGfvC23IzoKIPto/96woCOxF
9Y9hNj/JxkInDVQ7T228zJ3DLCsfSgUhTTq5G5mLIytNMJt5epMq75tSEHCejQkN2wG8eGMC6L72
+YbTdtdY/hMx5Lc+MUVQGXkZuIN5I9v6l9H307ZiNQkGG4go/H+QEp5FB77jSI8eJ1EpgSrv7D2t
u00LkWM305+ICQyLZxAX0Q0gpUGxDjuLf9dKJQGDGECYtXmz8QVXQYJtH1Gj+J4IIjdojrxOWXmC
9kEXNDUs88xMxyp3YmngI9WN9dkvs/us5Xe9bm/GAU1GyaMhy+CkXA8wIMgKBeNgeB6YRB903+27
md+hlr9pJvPrlFd715xvkDlBW+lzEsna/FJTO8wq2YWwcjrCcifOzMEJMJiAN8sw3OoGLim6r+oY
UitVSKXfBllC49aD9FeZYz7RGs9Fg06j2XSPjkHaIHW8LgBNOa5b95PBvU/EYDRAM/MJ1ZC3g3jp
vsiT0B+sGopy5D7xcQQ3YOU2uoxBl0WjSH6G6vhjVmRbY5x/trT7UvryCQMfElBPHr1Gvvbc++XM
xQmCDTzKkjpOSP3Tr3UeEANLvbbafY0mIZYmRly2CepeXwQ+2jhB60xgoJjybMv8idjwbiYZbB4H
+D1DzTKo3f6+6qFNLNr5ydRlERaze1vNzY7Y82vttl8LSaHZ6boPMxw2Y3g+fk8HE6QxCL9BrLN+
Nrk4wSXoUUnvrpHeGNiajcE4Cdw47LiajFOXGEfVdWVgTuj4FiTxQt/NH70yh12oCxOcPruZ8cJs
A/rI6BN/EaNxUBX/5rtsk1DRhHyEnyFnDArAPXAQuKxDZ6UJh6b5bNXUi3qzVbEF5/Zw6OFv3k5d
ESjb1xErU2C7HHReOk7u0Ev4VkzQXM06/ESrtW5AN/RD5edD1HIOtU4XXUkzgQbSZJuPvlOmGJQR
Ar1L98w8Y8+HEYA0eJwHsps2JJ3v4YsRWsQ9FC3fN4Vzl+T2d/TUwI8f81dILG1bNj/nRvGMTYHm
aiNlMLlqCITmc5jPIKoV+BxSEzD3q+I5pfKp8YaTnAG4qPnRHBp1qqdSwdqDg9IyDw9GkudQWSSf
K5+fK9PLwqRKzxDot6JhnF7gQWSHnUZ6TpIBqahJ4AogdtAYekry8gbkgiMbnHAsmltZj3pbyOJg
N9O2TLIBYiTO125y9oOVb92xfJ5z/aizamOl9Ri2LLNiXaox6EfvobHyBIgfiWwCPVi/qbctZosy
safQGmgBl6Vm5xniC3yfLgIWsgQOqTWjye+fIIpwq2R+P81w/u4Jg4V4252yoS7DtoVhigkR2ny6
qDQwYwvPgSqwfGg+40Oc+7R9JrI1g2Ry0Jv3OQ9oY7j7PoVw7pg11YHAmjwoCj8P6IjZRmKY3/p+
jpRZkRhKAiLqW3KflvqzUxhh5ZifC5dZO186GLVgyh32yvlJIA4TMh+KGqTOTyXpu1gSk2/SUqB0
bScnqNA73bg+vzOa/mR3sEurCtkFdcE+tQkkXLzeT2OXp7shh08KTEa2liWsvcZ4+9zLfp8T+VKU
GDkQmu59ZeNDzQJTXtHLsMr1wbLqczY7cCRJx1vWOA94QJgACLC+Zf0TJVlk5BDtExBL2PhW+RM4
inJbZpkXDMl93w3HFK5u8E4Qau9C+dYHmy7KLcD4ZaHpVxgMZQfDa5NgnrG50R2JOOwOUIc5PG6h
Aga9PRhFoXQKZNq9jiXloZToJcGpi4J5bUKgJwEPGpTgLnC9+VsHD8t6cL91GXxSSCtstL7reQPB
xi3l4PHyUYfN0P2qekAdvar94fvtJ3MsnulMJeaJ42Oe2Hd13m+EU06hO48vBU9+glEOs4UCuxDo
CBH6vXq1JoPhGdWOD5YZKJLxbTnwZ2hDNiEtDEg49O1eE5oF1JKQxSBwYK3la+FAeboz7aCl+oW7
NIsq10423PB+lAP7MkGEmlVNe2wtX31GvvY3sAOUG8cZv9DRf8g8YATVZREzN3UOlHpjyKElFcrR
wyWgKqs6rKY5AeAd26OTzo0Pe63QmCorsHqka4/Lx9TpjhV1FBYy+6JGgiRpul8wmsiCPi0fW90l
Aaly8K7RdcduU3ud86eKEmBP+AFO7p9hOX6y/Oo+ceRNzgAMmC+LwrSLoIT+c+C08zOj/SlV1dfB
aOSNdxFEprp5Bdr1RgwwEicQvebNpC4zuzJOXHrsKrIdsjYLedlsxyx5tJDMY5vOqIASSCsArEhg
AAdR5VZs03Z4zCxvjpyGwYrXG24bsz9lVnvTiPZs6XRfUtWENm6B2yaxLFAPEmjkTBnIx537YnkO
tBp8WJk7TlqBe5mcW8t7EmXnb3oTJHcb4mM5xBOHUfsbq3ShxJHbm1Hm3wEX28FyegsAyq/UMg8A
NWxcB7gNUUyP02jvSnOcglo1h5JDRboHa9VQza6uzSgtqru5LndNWt8pNzkMim8zApdzWRH4i6T8
KwjfkWYlCknjxuYXAWI/ecSF5uhn+muVT6dMNPsZdYeyWj+YaIYUOn+BoN2xno1NQ2H2kNr2TW/h
SGyY/MpNyPh5NCaz2pW4Ggqa35pZEWFQCZcfGlVpvvE76KC19KZoAfsA/R7ZZ9iYQwEFVZntYTSa
RbnTy2PO+uGGzTjJJ5duTJYcvMT63FfeaTD6W5ge3+J8Ptb98HkGNX6wy12X6joarH5bue3NPLLz
OPAxkLb5mhv6aBq+EQwFEqeA7HcAmbk7RSfnFs2Kc+0MXkAYPlImPACgmyfI7N0NE3syTHtjWZgX
D9PGLcBwolyfuOQJLh2wDSwKvH++d3ly6OAHbeT+zlQa+QKyLYYD3gtNf00pCKiotGTsN9mx6/h+
yLo6KGlyC+HW58LFCNge72fXOtLJOjBQgkJjEN+B99kM5lxhm0GqtB/5xtDFDVQn5mAooZpIp+Km
K5KHRmjUNV136lLjk12SJoB92WPbyU1tQt1+nlsV2K7aA2JwUzD4FjtwHgy8qvzM3P40dZ0bMNbt
Be+sgBfZXTESGN0YGHEXzZ2dJ8cxl6+u6d9yNQqoQGCKXHr8Uy3U17Fqn0ud3vNq/NS3rQw4/AO2
ySRuOt98wXzuSEfZgzZV79xW7Ka832rDH8JKDzcpSX5MhnrMzeHRKOQzJEVjZJG7LqNHy4adWIGb
Cy5eMcS0bnye2RFT4mve2W1g0ebYEvkDJcYPU7InzdDoa8qHboTBYdG+ZgM/F2XLQs8aqxD/69M4
0kOds69M2Xe2Xce2Wx6trn0aLf/VZc09a6Ab3Tp53Dp8MxljHfNB//Ir5xdYp09OBsbLKIY4r+fb
rk42Y8Z3cyWHcE6qWy6yHgAhdTu3mFwDGpS5fI9biBX0GeboptAnwycb6pH4csLlWbm3KmvLeW6H
GjqArKY7XVE4zKrxiaTwA6bUjdwG/BrDQmFYl/6d1fOT8pyfWaoO9ZAdsx6J3nSbnbaan5YPUk5S
9d+zEs6xleneVTqdcUhNsLLxvK+ZA7DFwFHOFUN17Lx828/0s4BvW4Bu/B42PzyoNIVrm01ihw4P
HlwaUMmnWQA04Rrf/R861LsmyJs77aK1CaV8w2oEBSDJncxgzs1ma2aTH9qpI0Pu2xn+3VjvLd37
cZuqowdd0qGcKkCmoJWn+0ejEVvdOt+nqkXGnOSNBJ4+Z6wP5gxO7PaE6nrI04AClbQlDTpHH7ci
rnZWKFSTLl0VSG4u2qYYbnhQURzEuWBZCCjhlvjPGlcyAsOijyNd/tL7V/W/SEuwU9c7QsuyhKjc
tn6wd2w/b9SpOqwa3V0be8N8yWOQRIYy4VIPyhyT2W5LTAA6mz3mPm4GOH2KvIkLbj/NuXWfgCkB
QzrIdRTPhZzW1AmudpAw9r4oncMsY+l93kxC+mhFEwA/mrBK3JPTQmFIDX/T63sT5tJtfIO0IkNt
p1mK19n5RdAlTxcM5CTjNknjj7/b+/YRpin+m0iLvqWDwsgb3dY8SxemylxGdUPOfpLlQQcwZUqy
/VBBOxg2ljVkjUQpVoQeYeF8bem8+QWLBpaeWDsO+uLBk2rM9xpQEY0SQmljt1OFQTboxjdBXldH
CXxnWDv0oU2mYk+m3Itso7theohTqlnQDApoKNu90cIkQUnST2WmsEK6wY7d0RZwKbAfh3rAG+2d
9E4pu4vaDn9cVPpRynqCkdFwXzDvVjKrhV3DpGOnFa/YnC8she0g8be6SHakNSDPiL+laAaN49Qy
jsQELoe4RhO2pQljdjk2kZNLc4OWSx7Bu8YMS7u7s+E+G0jDcWOBgxQK2OqhZt497LE+t3P2DHlS
+M+57G4s5qif+u3c1EdStcfJyl8GqQ+MlV/LnBRBVqU34A3FZYcLOklTEQAkHJuDQn4HXjmYTew9
d7z1JYpOm5YHO6lhVlPPUcfUo1ElUVfCNgr6Ys5A8RIGSAH6YebiUO/pVyPLvnhmfcIF5bbJ9AYy
CpAiM/eoSAFKboftpV3AM2fjyvnkEmRfX6MKL1MKxiVoWnbOwrnz9x0OHlw+nKi1xMbxs28JWmWR
R+wQBd8JFP5D6uNU60bke6peG8OP7cr+1Ar3q4fpCKau9Uvu2HmINH8uXHQHDH0quRfbbQcjZOcw
qnQnxuLJoOBfWoZ58nIQIgp8NkeeK6oOlkzHsCbDc1fb37uppXtjltXJrMsuYrOJBi3ri/rZyhJ1
CzbzFKih/AxsNI64Gbyr2k6w5md2bLDqOt/6UduZjJoJeohpopMAkNnnljt0KytdhtSaitjO8B+d
ZNgag7ljtvvANWp1rffKgqTckH8jNPnuNnRGWazksfTzAsBdPURpVtOzurwYKrI2mIT1SUxiO7vV
5wILaFtZs7dyPFyZWWDI5cDVjqHJj4HX71nGlZdpu42ZRacbNLaKbYepwsf55coJhBAutjdeH0zr
Fr19JU1cyRKGZjicy8e53CT5GNp2GQu50na/poT2W6hFzpxkVvZzAh0DS9iBh2ZBfWEAoxvkeDce
iIoajoUTQ/v3z61KIMDrAC2KgwnuAO6i9T3W6LaJ3hdnSfrQJE5oJH6sc1je8LXx5D8Mn8U56+Bq
DyM7fDiI1yxOdMv2hQVsB84fY4NV1OCiDcBk2+VTONLeD1Mwysw5wagr/cG0pjtI/dXwS8q3lqNi
3OfFBhZ1d3k/wQukEV2EfuJ33+qzUBTypWnu82yYjq7q6LYqsxfJgYDR8iQzSC+i9Yqt2LsknpVj
h6LJBTwkgHBzrX4vmn6M+kLdsUFlG9tL0a8TqID/cDldhh0YdUDMH5bUZAk7G6FmatQuGt65f57Q
Lrq03fMKvUOus7Xy791RvxisLHbHxGG3bTkYrOhOHjv4OyVJiV0t4r94pDfzm8XqIe4IHWeFMJVf
37e92NKxiNw2uW99/vhxqPdbZPFIi4K2RqN9zupxPpfWk5f2QQ4FzTL/laXT3hrumPcEPhSwQsnK
I157kxg6+4xcHOQh9P17npGG5aa5RNgBKtVOo4BVbH95LF8J8y6dMdMhMBWDXKiL6mw5gvWEN+Wk
zOazK60frErb0JsnI/r4Ha4FWVQrHMrJPjdArIaAU+DSL5hsrZTS71LmP48B2Rw4/NpYGMspeUNR
bEwX5hUfuqCfoOOH/q0R5NrdC0t0K+GuP9C/4S7l2ZtSk9u1ZPkEaLHF3CzG/BX8+4yVfwrguDwU
8LaO7cBJHCfC71EKp/fQ5wAiNsGso+XoHsP+Y0zWpK7eYSouYXwX6oQgVL83IppTw3DdtINSgXWQ
Oj8YZRt56Pzl2gkdYUamXIHxrAVcLIcKahqwPUPAphxD+PqEhf9lxJRcYXqRuSmIoGQlBV7e1G8n
AKzlGY5l18JJA3z84gSA3djYATqEPSy+9vljRl1UPl+I/oED7r+FcheszMlzOTcmoNxzIkLpjo/w
UA1UCnXNIo21ViuauFcW/gUCYEFg82JishQJ0/aEv1lg/yq/3VeA/XOU0oU9VV8SMpafPt7H/zgM
vnuPOEf+SUrwFLkkrTfr3mY8cfsOik7gdkUIxA7TU37s7+UOeNBmQ/8xhrFD58jFndixP89VFwzb
/6Iv1k2hQKRROaI78mujvqhipe66knJ/+/uL/dYLUeCYBGfaROdicmYNDHgZsAn/+Pg9XkkfHnPg
fgHzTXbBTP3+GjujqhWfbNCPao0uk3IjjFNWhXreXfsvi/5NlMuvePOxfDPlni4v6eNGxd1G7pJd
vy+Ci9LXGuVo7YGW62KmxB4m0LbYiPafcNpNmyfV5s/fGhqR6B/4Dl7a8kR08rZHQw/wedJCMT5z
zbgcDWclyLX95GLuZl8kQGDqsjhIDKuqYWUGNHg2qJNH+zRIGBkigCEeiIBc/cePdG3FvY22OEdK
PQw+y2rAWc020gloj461dTFW+IswkLO1fYjxOjhJfl8JcALXQ18CZ+p6ZeDXN1ULCzW1VtJfWwQu
MgOlcItx8Ap/jyIUxpa6KgHVR4fznrS6jOxZroa5+s7gVIOjCiLxsPn5PYwHzR63AgHhbLPvlcwC
AoN4WX778zfmmai+4CRkQtt2kQoAAbUFHYCI0w1gFo0fwEUv9KZffxEFYn9w7LhoAy9xk7p2cnSt
cNHLfBVQ/4nju+TWX2QbH/RbH/gtC5fJ5b6xO7RLB2gBn11n7kPZ9hheJ39+DCEGg3I/0BW+u3xf
ozFX2hsAkaTDKyHVvk8waHhurTUrqysf/7c4i2LcLZVM/ZQI9L382yFNREDFvJ2JubJj3qtGYPcT
JGi8NozyUSD8vsrqvJSmGuT/pW3qqImqO76jW7Yp4O4r/rzQexts2QjGpWUQlj+Lc9PfYzCCmQYu
aisr+koJ5KPKs2AnxywKrMbvD2RpN0sqF21tx8jvCmt+tPSM5qieoU6l3cjrDLKGUbz2sQASsfAW
QaLHBfT3kC1pDJm7Nj8DcXKn0+SsZXZWslkpJ6+GcUyKdgyqg3curmlJbNF4vYC4+W5yMftyiqBX
Pz/eqleSGzYovhLggqjHl6psbJ47oMIzLPD+1UzgATNVf34WwOXLx1WduXADXX4gWZe45Y0u/z+k
XdlyrDqy/SIiBIjpFai5ysazvV+IPdjMs0DA19+Fz71nV8lEcfc+/dDR3SfaWRKpVCpz5Vpe0f0c
mMshMsOkn9dXMbdVqkxUWZ4KAZB+vPwijVmbfZ0zBpElaCsHuw7wc3AHONetzO0VQs00LYiAgJ7u
pZU8trQgk7FXSiT3uKlH15SDhdA5584YNtbJhIA1FVE6z+84ai6+1XhM04FPiTDtizqrlq1I/msY
fl1f0Ny2IXxaeCOb6MaLNT8yJlZJW6PxDFVy8vBbBXBdBPLqv7HymcRriKDitoU5zZg+0gbys4Yj
ASQlvQ6+8uep56d0GF4Kn0Z04dug9GUyJjdeiykNVrVH4JQW0ui5z2/98xj5NCHcnWqmNsBpYR2D
xNZKFB3MUVtogMx+feRoVKc6XnViqtEXFlCEqI54DcluSQZKB85fKRI3QNrQ5h/QZ13Yt1kXOLM4
Lfosme46pitpTuBv3WtBXpv61EJg8C8cAFUYZDWyQSCEc2nDMnqmqX3deL0WOpAXciULKNolssfp
CwtvOGCe4cQolKAdJ76FwagHUGpaNF7cRpFLrR4ionr9LHPTWEsxkAfXF/XVGxQCNOj0bzpGg8Tx
oxgjiFIcxzA3FnuANIFCAMfeH0ec6e9TtAbwOICMp7BzQ54QKYj92uuH9xYT5ag3LYw4ffU4WEAo
I5ZsQhPdEu6yobTGYujM2gvk1KUBzv/wXW1vVFSDcZyeru/ZV2eDMTplnjK+kCk6QsKHwcLMde2N
aHZzqd8Al4M8N3q8bmb205yZEZKpspT1ETG89uIeVbJGtjG9/8ex4HIlQtYxKA0bckOpPbTp1u1o
QrB+uPvzVSBBh4Q7rhu8CoQvE0a6ChZWGSaU8mc5QOgaIpN/4cSTph4K6OjuIMe9PJlgHEyiTmmx
Uwp1ylZxNX1psnHum2MIBuBsnMzJyKUJOmBWKw5YDVHHZAUfdwL5XakWmQq/jProk14pGi4yag/o
yE8/4yyOGRCCaVPIlXp4bBap8TbU+nZsbobxQUdvrqZky4i6tRZpg+eWN6UDcGoFzx0xny6GyMwG
2jKvDW4rTC406Lpikm933RdmrSCzsQhy96+lTBZx/G1Anr241Fe5v7LiX6q0KCD3JYAqBMHTxFgR
Nb5KkWcpcmljyJlnVsG67yN7LC2nbJ7+Zim/rQgXjtGA3qEOU+Y1AJc3frEfMBUDBM91K3NhbXre
IArgMviHYOvMHcqqqKQhSBgYy27AuJ2CccSoj3nzPISVe93U7Lc5M6Vcel7Akkyq04ChZn4IdeOo
cEBXl0jgl4wIwQAsZ0MKilXmadKtTwFqpPvUWiIW+XqDwgGAL0BbDTm0aQnRAKMaWcxSv8EQovWr
8cNVKt0o6JKmublUU/laKocpfBcEOJ3gX0LCTqMq5rKvNl4CdgoMIG/UCABbDaM7kcn2bc1OGDxZ
8ImZ5WHYiyBCoCrx9embIrHWwhE3tlzvWPHKi9JuuYflXveHOTPQGzaxkQoikhhTud6qLKZJ7bE+
XDE/trXsNdPqI09f/8iQTqbEAH0UHXUcXN7iAFsEAp4ak9ajlwEqow0g50JNR5aPjH27bki4T78Y
mlZ8dph8LvOsNGOw0w4TlxB7rEa+gHES/PuLCeGWwFWX8sZC+B4S62XsjBOT+ieJJ0vFY+HjfLEj
pAZK2lYUGi/Qj40BdNSgbH1sQDyua0vEwSKfxP9aslAglnEtQfD8ctN0Kcz7tiCj579D+sxRvhPc
4FvyEH/vV4qtUrs8LXFFiW2MT5sQR9TROEHZQBH5V+MK8AMSEuZFz3ntjqCWhuTGLWRyt2Sngi7P
ZoAXbkAq76SYlFmUHJnbXA15KmpxaLyaIr6DGrVO/Ag0NL1ar6BOfbAwAMb84m6k0sd1l5xC0Vmy
/89Kz0wJtwiJAN3qlXIExJDt2k2yUTf/L8mq2SXhbOHdos/UfjE20QFENoIAGfSSG0yZ2wrfhS4F
zM9RFDtE/9LViQ2urD/LzD4XiO44FM4oKg6yWA2OSGXFrWwMYHLT1xVAsPX4h1yW/2vCVNAbQv0c
AMpLD83ioShHUId6JHidRiiYEm6vf6W5Uw29aEMBqkhGQWP652eBIwgsINv6dvCiFlBe0JxnFJyx
8kJc/xqeTOyQZppIjvD6N4WTZkVjGAbpRMAr+wRDnHpkQ5VuwcjM2YIVHGSMqgO4AKKjy7UoVpUM
oU6hjOLUMIBRn3XzLQucxHDCtfLmg47MHR7yb0BVA6duvEe3S8dbyGnwvfAL8K0wMA+8C/BTl79A
pl3dRDWYscwi3Jg0PZptx+2GxgcVOnShmr9f/3qf5/XykF0aFDKbAbA2zGLBIN0Mjv9hrYN95JCf
1gYdKjd/Wlrf5A1fzWFd6E6Aql5s+ZK4Ua0iNBsv7fw3VctXVG0erSpaeLrNmgGnGdo5aLSga3S5
jQZvm4ioAHL38ZPcQmQe2JA8TtbXN2/JyhRYzlx/0Fq1Yb06epIEPhfozGDIvLCWqjeiFtw/PnG2
GMH3McCudWWDOKgHaeFWzM9XkY95ZikfwTNpMCTweaXYMaYvNEZ+giJ4Rzn4OhugpHRpr4E7yh47
Wq54rD7EUS0/APoHsZNGXTVVssFzULf1HuPVcgVg1X/bIuEujloJmhYZPkSqHXVM45n9R5wvFNSW
PoMQ42L0IIvMiJkH8O+6NcOVjvGWrGwWvvZsCPr9GUSKpQ4g0DqtERwU6aEquTtmxur6Zs0e/qk7
iJxZs9AevPQnioaGn1gchx8DNs7g4yEbdk3vtA3mZCQz3SUhW8jJPguzXw7kmU3hkkV+G/VJgw80
7DvgmHftXYqxznW5BUL4xsQgop09cHup5/71akfUsShaEqiBEiJ2quu8aWSAYBFoUVPrG/9B980A
6Fvzqaz7dw7JZ7nLn7puUfNz7iPKFhCVeCIQBRW3yy1uMa2iNbyYIrwCivN1cgCthqs/pnZXOTXk
RixXWdAamHNPBbUXFBBVsDYowvHFDDkG8TRk1krxrsW3tLyj6Pxe9xwR1f8ZI9CpmsojBLBU8RZu
YoWRZGrxdLVxm6Ux5lDV4r4tq1MxFpEDCOUblTmzS5I/6kZ0CqUyXfgNn0IRoitRDaUm00ARCOWs
y70lQOMW2SfRbj5CwOF1yJs1OEPtnqYOxkXcsr/HrIydokmsDTs54U7FuWMA6V2++Hnp0oI6Y20c
2qZdFfUd/itQVcmGa5XTNO2mCH9g1hoDzLcqRly5kWylst5d38e5b3W2BFELA/gZqeYZMjKgmNcW
5qS68kFJqwUrc054bkW45LUWHAyDIg0esPZeYVWtHVX0L7zu3IZwr5uxPNaNiodjkjUYgAzsSmYY
Y1x4B8/vF7B3EwEhatfCJ285hhDlLMdxqp5T9jCACSSiC7s1a0PX0PkBIOhr9TpWDZZWNc5PVXhS
/2xJLx1fyGGnW+iL556ZEIJglwOr2FqoElQK0Ipyntwi5KZuKssTv3Zo2WUCieBBZe51d5u255rd
aelnCUSbaZkvDzLej1w91vJHzDC73bzUYNJgyP8ShYFI5uO6zaXtFJKWuJMqjXPY7LuDhktZO+bZ
gldMf+LasoSIFxi8BGm4NXgAb2JG0LAx7u0aSeQ07VKNadbUNByGWpYOOV4hnluZxHI/4IOXQgsg
jali10F6qrI2Q90x/0POu88oCzv/WhP8JMjLQm599FI1M0lABp8PdsbKpdG62S90ZkXwCh42NFNa
bF+YDZh/PrVVsZb4QudhyYjgBg0fSSqlUuOhbP5o+s0qSprvIeacrnvbbKg7W4vgCinmn8asIQio
YKvw0dmk9OkvLEyvaAJow1Q5vzxDKeTBIVpSDV5MPwi0ZXH7L6xhdqt+W6BTW+LslJZcNxt1TAfP
MhjYMCa2fahKJq/X1zFvBT1GuLFhgYrw0kpUs9oAxA2VPll3wQzEq9gl6RKsZaZkhdkVnBOQPaPg
gR7ApRk0CQGLjqLB01owG4Aiw67ucsCDoPYxFDY/8sfmARqZyv2fr+7crPAOCJIu5KqF1ZHmWac3
RvmuKN+vm5gLBecmBEcgem+1Zo/WRtIWTjweC4Bti5HuynxpgmNpE8WnQA/BwbJSa+Z1vbktE4nZ
tJJX7Zj5Lk+gtFgUL4OvOhwqXkFO7sCBcjJq2mF8oJjG+vQFB51fuQq+VMzjal+QMXXsSyOcdPDq
Nlz7xTdDB99dt9f4Alhp8g0xriNxRoaH5I4qX4hZWxTweeUjbwEnkaW9c9bZDZGdPLgNCFtY1Nx5
0ID3wtwvckn0ES4dtYr8cdCha+HVKIBg2tlO2EkCmch1p1myolxaySMtjmQNVvLmNWm+Gcpjrf/F
bXi+EOGKAkezHmA4BQc7S1wJs5xFARXA5J4qT9fXMvt5znZMuJ20HHQVOS1QI1PyYBXmxgOYbG+Q
sGMUXTddqNrkC/nLXHQHdZUCuUGqoxosxCwjo0zRMmXw+qAHAZi5N8rq4fqi5FnnPrMhXFQKa5Wx
j5GS127y3B2Dg3GI3f4lOKkoUQ14q24x3rtZUrme3cszq0KYjFlkYF4KVjGgsE3xVDShbJ0iYBKg
XZNsAYE6u4+6BgiqaU6wIGEfWVVqhQm+LA+ZDCae62YTDcEfjtJ9Ji+AuOIAT2PseCpeunqXk6HF
lAoiP9sYNUTKO8iHKnh2kSXZstlDdWZJcMS0M0dflbAcP69fKZMeTSsFYQ7mza/7xqxrnNkRtk3J
mD+0foY8E9PEDhjDvK71dxx39YqRanPd2KxHGJqF5jlB50WEHmmtXGm9gUXFpQo5xlcZBC46/mME
rWewu103Nvue/8QHAukGmKAY/YLRl0sII0xe37nSK9/023HDnttbyV1y9bnHDxRDUfLGfCmoWgVX
96sehIIF/ALkhWutL0FsJ+e2WWfbYmwek655BSj/L2LiuU0hHUAnfQSddzJ4WfcdM6vU0lzFuJUw
nXh9H+cOFgITKA8AHkftTsgJCloTHaAnrK2p3SHInLp/u25hztd19MKANZpmLUVMSqYPctFVcAu1
eY3K+4ailto9X7cx5+eAhyErBAgFn0jw8yRTSR6o8QC8aOaW9W3i13YAVRiu1Ut+NwUB8YrXKVro
YLwAp60ITqyzNCBmjg2rslW+K4gTrTAdvMow3Js5aIS4GTjlt9eXp0wJ9DWjQryIpbHLaaX20HsM
tqlqG4XtR06ykladI4FfELRUtupk6/RUbhJ05w7laek3iJOyn9EReAGMASjollli8SpoM2i8of7t
getqmxq9Zldod9mN5D9HZg/gX6KB1LJlL0mb3mPWYVjYeZF7RvwBYukpy1LokoMiwIt3bXhSX1Np
X4arDHymqkP2wbZBA5S09mCBQs72a1f9UC3o7thpum0epytwqVUzF/DOdkSUSU5jFdx6APB5pHvq
tCNVXkL009P0kC4hu2f9+/feq8rlzYThU+DHkb97XXhPUkwc8mbLUozTB0vwkNl4MCHUgPGdGEiE
OzA0SiMlY997kQQp9Ax6UhokGa6785INwZsLzEKUGL/pvXyAhJ0BxtQf1w3MpkSYFfh3FUI8AJGT
0eYyzkv0nNzknnos7pJ9tvG39Na0i0fyqL8MB3l33er8R/ptdPrnZ6/gfkwoy3uOGhkoTdQIQTsC
H3+87xbbIIvrE26klMsTuxTWN+zLnb8PDskqWmXOpJ2tv0r7wk1wCS4J7Mxeg2ebKlxJVo6h9bbV
ARYChW5S8w0JvY6r67YCEavfrKP88fqGzp4vIDmmpzgirS6sspS7KmgrvMQN/lIouyGAww8opL4p
Te9eNzV7SZ2ZEtaWBinjBcaPvKYEVKnKnRIKLowuOP7noNSXOI4sAuirT7IGwS9BnwBJ1+m27df6
vv6lHpu7/CG8jTbtutgpx3rfnWrMVCwH7+kteM2w4JsjI2bTEqWHjFXnRtviGwbAnWw37OJ9uJCq
z2/l7zUKX82X+woPg6b3MqlxUpa5LGAOVOuc619s1hvPtlL4YnlUgx2CW71XxrltgUysIq+0e2nS
b1n7QkFydN3c/JE7syckSj0Bq3hO8OkmrXoUhcp19k1ltrSiro67F6TBq0LfQBNhwfDCdoq1tQAP
uw45E0KZ9lgZxwz0OUvxeP6c/fvFREiF4QMTzeQKkwldt45qba2m3BmVzpH7we2W+AFmo//vjfyk
TT8Lk9mA0dFxkCpMxYbHFBs6gmh44WPN5ktnNtTLUBwYdViBsRYrkpW7IVH2ZT2u5U5/MRK67hW/
m6iRPKsvQzuKlNfr1ufugUmZBxgO9HDRb7w0Xgw0kif2Rq9g95F2R6JvenxfdgvHbNYKQNAQZUHT
FDMYl1ZQXqO1DB5Hj5HebgHGMXJ9rWjMpfHd9fXMeeDni+6TSgTDfpeWBh7LORkZ5qP66pTJ0ZtB
i7uwbZe4FebtWBra3VDb00Sof4JRfMhh4ETrEaiJOTU3rAblQZQuSmIsWRISkMwfWRa2SNwwYeya
WQ9CUdPNyRKPyJIZYeNoLQFYJiFhpUq2D/qGOaYWgu2siN7/5gv93jkhuqMrWPVQKRy8VukdWqGH
UJc2nqwLGfjseiYFKMNCsx7aCpeOMKq+VaQKzERWvwuj7l5WsluQZ//F0/dTaOrTDCamLs1kShyx
Cnx3QPS+RT3djwzcz9TOJX7/F9sGSUcV09mAF4pFpSRO8qzKjN5TTWndy3SjVCD9IsHmupmZgKeh
YoVJRszlYuBHCEZVYPIy5nCDJAM3NsBWoa1De/q6kZlwMCHJVWTsOmalxBHtPuEKTQxkhEzRHRpY
qV0MsYux4x8BUeIFYzOOoJmqDoUSpDEY+BCu+CRPGbjckE1w1NH7Trcnzj0oRC2YmV3TmRnhikcb
wOJZS3pPUuoVgRh6IMdbXf8O1YrrmweiMPiUkB9dbJ9gqg39VgIBMPdMzn6lvgk66D4FSXaYIa+O
ZKi6auy+jJLXIQQ1XxZrP2sWuX0Lv6kCVFv9UAXtIT9GZFMyY69U1RacO6c2g9ps1UB2WtPJhgWF
R6AEYStNsI9lsldYcqsryr1ZxW9mG/8qpfzJVP3vCevfpCDdd0nkDlH7LKHO78ggLIAMKHf6MO52
eQhICEc3LzUYeN5BsaYloHFMMnk3tnyP2c/d4Cc7NalOXDUOwIb+iihKfrI/3GYk38Z6oDgokzR2
4kfrylB3UhJnDuegPKPKXgPg1xmAqHLSSZqxzVMQpY6HMk52zdhAqqTeg4lxw6v0WzdamzatXZk0
a7Ptb30jtxC007uwRF+CBaPi9GV8CLXwKPESkhsg0g9TfW8Y4Dwf60Ok6KvAAsOyL/WJHSvlfc+t
m5QFPnTmuJ3U/a3eWStuVpianC5ubGb3Ky/VtSqzm6DCA6/vV6aab4qK3/VqvuJSuqrC7pSE6gqy
a3bXjcCiyd/BJr1TO39X+NVak/irpIKNvEpWcQsoeNLeJfhyg1kSu7fKH7xPINUQ7njSHC1SrNJC
xoMgOkhysA5l7VVNQLjZhCtS01NUShD2Tdda0N/FnQ9GP3y7Nl8nZrdqMOmdU2KDis+WOWB3+P1m
CxroAooIiNW1raTRvutaFKt0eHjm6vWjmTWuTotjp6svWQ36yDG8STJo0RfAANtgr4DmCRSpIHvC
QYPf4/QBYG4XuukwVq5REL6j4NnOwITeQyWDVOYWpTPHAH90oapuRjmI4LUVk6WNoUM2BYjAKOoP
eUm3pomjBmbyth5u6ijeFf27jIl7WulOSbuDz2Q7ip/bmrpd6q+iEJyUjVo5PpIQYvmlS0IfJcRT
WUNqqm3tGm8AtcP8tnwXxplLlB8sLh3dtzYTaTj8D9fuaJcgE+mL8knWH9QaMgkT8zimruTxrQ6g
Nj3GdjfuWo2u0O49aODyw9k+tVR2mzwHGQD4O4JgVaAiZakcvOWhnZat00nRXlOKFSuoO6bWw8Di
VRGzh1L3MtDcKwHaFdWJgZB/DAvHp+GxyN/SOHTKQrqPY+omrbmONPCvyuaqN8hG8S1QJqpOnAe7
hr025F1GmbHjqMhUblT4TofWRIlkJbVOXfRzkL5ryXsd4qlQZXaV4VuADzCtXxP5NAwHBVMI3GcO
yYmdpz8y692kK705GUO1MlFRhihRSTVHz+9Lc9vIhzE4qv3R17dKojk+Dw9+JrlKaCIufIuKG6qC
261fEfUuKfYK9lWuG7e3bD4eS36ozB0vnyzINvrlHUY2nc5y1eDOxJgMmKpN81fEAN8O6arQ5JXG
5Se/5Ycm1+w4oy43WgfafA4pbzrrV1D/ZOBkGYJ3xTpQ8CvS6iej26k1Q1ZF5prtPtOgUrP2Jaeq
HpPRsoPslMubBq8lHXRgbfTYDfuIgg32nkkfpfEIxD2kr+0yfjDUtzaFmkvcryDSUfYrTQVk1zqm
2V7O36I0Wg/VRw16RxP6I1UJWnHTXyXmNpDXuiatpPqg+Ldpf8IIYtJze4xiOP+as8ehefHlJ6N8
HPOnZDgaECxIGETE829dguMNIUDJt4dhn+srPdu08hOYHuXwwZJiBz+d6S3wwYVTjXSt+ccgdUBQ
M+a52/c6JAgwLhxXdil/yDV3la60/Wwdt/cxSgngZFtpQ+SUmtuintbj4Yh5dwj5gJwVzGEM1LCm
juhUZ7YqJ/c8gQhF9yxXkNzhwSoAgb4GkvL+UMfABkGFgUOWoTB+doNyGDoQeqaAOvtR52pGeags
QG4DsOPr3ypZd+S03ZXstZJuWdI6o3ETQ9orbzasPUkYN5NYvbZy7lCzDpwszO6MlD1Gnb/pJX9D
c/mOasZ7CYmJJOOVmzbt1ohVyFL1B2sYUtuAIB8Uquke4LY3XytumNy+FjGCHG0gnRRDyrUjJaZA
kzhaGSSFAFaT/SBdV0F1Kv6h5sMBjLwRVJA0084k/M/pOMWJrjpYHE1s8BjodmflTxrlB50nbtnp
NyU1nrPEvBmJDLheF72PFLNyDJO7Oe0Aegx31Wg854OPYWddP/oh0LkYmABnFaSW4uLZioy7uLQy
Ryv6HShXfxAVEledltpZyxXMYLf3WlSsQqruUhAXJ2as4WJA9UKt/5C2ZypmI+GAFhBStqnhKOTS
rCuzXhrzxkPjwjaBSKieruc0M4/6cwOWkEVznjO/N5E8pZg2SfNHBmmrOn+WlNFWerpQpJjN1KaW
KQp1k0DslDCevemRrfc50DR4ug23XYSAjlRFgoxIYUXu9WXNW8KuoQehGCgMXlqCTmMpWWHXe6NV
3xvQLcF8wSaV1RXPF8q5xvQJvuSEKsZpwAeD9F3kNjAJDwLG8Q6xjNBwqmIzdizfqbySXNxOjQNe
59hWIrRj2r4FyRuDNA1kxm9w60MJismGDSLsg1ZDwMxoNcRS3PG4upGk6dK2VpGtcV36IEbyPWRB
Bk0ufup0sO2BbAkqI/g/tCwf3LiDFK7KVH3d0DJd0TgfXdrEz/VEUyJlmpvX8rOvpG49HWTmm28U
T5BtGenpk87NYt2T6NbP09DufADGS9jPhs7aVHVWOmrUFjYb9GiLYVjfUbV67ceVYYOIGllQluXA
FRvK2qqJti61rLVNrfTaJH+u/f5XCr3zNabdkQFUWoCrov0ZlcaJjuo7vB+ZTgq24S5oEpDEpMgM
hnFjxSo0hcjrIPnqZvR9UFE2uPCjpLbcSEre/8JXzt4PwhlrQ7WJ0mrsvZa8DekL6FX3enLf4eq5
bmf2qP22IzamoG3VxZhGRHE1v+3kn5l2w8hbGtyGiCHXLS08vMSOEwN6QeENytSq/xTBTTT1wNuP
/2ZDuTxh6tjoLYjU8epSnzEIYJfqnZQtQeFnj/HZ2RKMpCqceYBmhBeVtRP7P6VYdvsQYF4o+PzN
ckBNMMUmnGTBCTCsm+g4o3CCwuPdbRB/Y8nP6ybmRkTwHv7Xhi7E2kquKyg/IdYasl09q2sZTSZq
+y5FaunIjh/ZmRt/g+74gjvM7+Jvu0INsOisoEC9pvcSJI2kluwYimMNmPL5uPRCno2Fvy0J3yvH
/SpJZojSjxJtS1Ax42W8jbVuYVBp9hl+tpFCdA9jVGQHA24BYeNNb0k3IOxamOdZ2rPpJ5xdVUGU
hkEc4Fu1xS8W5Cud7bP+OawXpsVnT+pU/cVs/9QSFG5EpRsqUw9bnFRdvqFlh6TY2Oh6tQA4XDIz
rfZsNYWSqYjx2LAWcyMKyH4GvLlDbQlts2RGKPgoyFNJyxAToFjTqqUNHKcNCrOFozr7ac72TCjC
cIPXNemn6MYPSebVHFJlwxM3lYVjM3uxn9kRQoLUKh3YmDTE67aymXmPjNyW2vd8ehCMjxFkraTs
+/UQMevY/2dSBtWD8J2Y6TNcPL1XRaCbr4ZTjFmN6yaufiOYEIJBSySjVjkcG2qOJ0th+4oDTU6g
kXHdztJSxFAwKjxPG/hCQpsTQD9rHZR2102I/Iz/ZMcaRoxRXzSgQSKcnkA34ihupjiwU0O3240H
PKE++g+Mmb8E7pLs+By8Bpx8v80Jp4hm1RgTDLB4yiQwa6nlLqr6t7DpXuSMpU6Jwredx/VRk4I9
5eisZ+MK8mHrnmIOpdZ4aascLzt16N+ghXhTqQRVHHQL8ZwJrIVDMrv9Z79VOIqJElEQW5ZwXqiW
cuv7QBdcdW7GG8VqxCyTgFLjCwwSOkyBxMq4+WQV6G4tYrc6xtNsndvBqXGtzXCccE7mPX8p+cqX
V0u4ms9i9ZfM++wXCDEaAFBk9l3Ye8Hz8AEgJhiMTtUJtN7Dm3wHnU32zG7GE3mpGJReFvZ39hid
2RZcL6zaMI45BVOTX9ohaNpM7WNAmWXBw2dj3ZkZweXkyM/AfCjVHj3xD/KsPw/qOvpm7qA88lF/
b1S3fajfw96u/ub6O7MruA/JQacSDmPpdfFTbu5JgFoKOSZgxbi+wKVtFGI5NTNiVAmiRJg8dc0D
6mX10gt3+hPXvEQI49AmLJI6UrhHBsNWfegFvQVW4WooDVnQaJSgz/Gf1vSJkDu7bC0uF2nd0tIL
SXi04kFxJJV8xHX557P5GG4GlRYKT3hPi72cmGRdo6MH4EnVI+veswD42YfrS5mLIucmhM9j+VJO
Ih8mKkogY5JAABcS7e2Cl885wbkV4QslSms0ZAQUpNc+YpS7uuKBVy//aSWfsf3so0RoqnSKaXCv
ksfv5hiDuX5Auf26kZmFgKAJU7vgg0IbT+QhIcxqIYsFVBww2mgK1U6eQ38v+4sm3oUZIe6FjZbH
poRD02QfmEq2U34c3ChcWs1M7LkwI4Q4g0StlssIr52VQG8Sctx+s4nZcySVu+v7tmRJiHLBgGHK
IZ8uK2BDrXJnBeXKSGpbtUL3uqUZh75YkxDXaqsdQz9Hvh1CaycbQIOD5tB1E0tOIJyZFAUQVS4y
VNRAZgGlb7tAqTohSzjXpZUIh6ZrWASGfGTBpn+DZzGowKI/P5bneyVCiqrQr0O9wd1DKCRk06d0
iDehtbq+W3NpxIUVIR8dVXBdY5yrB0C/d4fv/cPwlNxV7+wlP2h3FeavgD5L3BiVMlv6Nar/7cRS
5TLhNga90FkBf+Dqnc5BhPiokdfrK1xwbpGMgg0WJF9Z2nsQ3ztlLPphWMUKWrYrGTqFC8tZcAo6
/fOzKNdx1BmhJwndkbw8SMO4wjTMfzurVIgKPpSLCcmwY0H2YYDnnQdOWLyw6Pn6rs2uBHAlk4Au
dtIsuFxJrcZZFfZwPh+YJRDJ10uModMfENICqOr8NiAc0yRsFV9NcbX1GnkL5fFDNdBd0QewSKtK
cd8M4dP1Fc3GhTODwoGVAayL/KAGErFRX/O8eqKF/xyDa/O6mVl3+9cMJrkvN67qOw41Z2wcl98C
yAVBFtc2wjtwR163c33/0E++tBNIQWv1PYgQ6gj6wMisCHNb66nwf1py9zeRCNgb00T/GTT8wtap
ZFRBURmgfFE9S+Fbnb6Exf315Ux/4os7KKA6nCaf5S9scFpUZgMGFbhnSTl4SeMjNJA90qIpMoY0
WIP4oVuRoo4fA6B//ubUntkWrr+08WlgSgQqX6Vxi0zlwY/4golZ5zszIRwnJQHFaw1xBm8YMQ5S
JMdSDVyoLi/cfbOn9syMcKiaiNPE6nruGeljm/c/Ibm0VBKeXYmqo4sEjrRJZeLS72pMsBZqiWp9
F36XUxn9kBBQOWlhv2ZPEdBYgHsRUyUi7xXp5VIdARjxNMXY9EFyUlNI2Re8eUmYvJBkL9kSPr9a
DYFV+oBJNSXouB983AokeObt0pN11g60TICCA+svGouXO2dVcplaPh5CeS87g/KmAYrSqM+Wv3CU
luwI6xnA/JLUZYWifYJmaYyOUlY5XVoDMN8vBAZ5cqgvx/ZsTYJfF0pjVcEYgWZ+cPQ7eU1W2lb7
If/AgNpB+zY66Q3Hk2VdOulmiRhm1tcnAKqCdoGsi9RLOXQGhlJvuRdGb034pCdLXZx5AxRNMKj2
AOwqeDoK0Fw1TRwmXd4ORJlmt5e2b8mEcukSBVXqFpAgzHuujdfyV+qCwsntVso6+1XboK1b1Iia
m/hHiP29KPXSIqd5EDIJu6Y9BPeY3XagDvxkPiY7bS/tzQM5hJvrgX02XpwZnLbgLCWquiZOlAwp
Uak2dktWAKWiT/p83cj8PoKDC0pb+FxfjpbkpwOXkYxX4V1cP5jS0hUxv4rfBoQzBQWlWIZ4E/rZ
1anO7szwvl+6AWfXMEkpYXIPRGKiuwW1OYJbpOMeLSDcGToVRkz+YpdQLpwKhiikishtH3Buqx81
6IIm0D9tBocv9TnmSrSoWv02IXxtv/BVKqkwIUvr5Ds01cxNegQwiX5OQVZua2467uaGKztAaNn1
XbJeKhPP7uPZTxDCbG2NvOxTyAyic2nT5Ghab9e3cW7GRAeJsT7JggIoTIQzlEtwQgksZJ9TOkqz
VrP1pOzG7N7ptDUFugzCJHa6wojz4C7YnlvduW1hg0tLbwjY/DkiRiWtZN9uHP7eg9TVSaAEaFPF
tcp17ki/rtudNatM4lXgsMC8qJABRmFo6BGBJFJm6JtYK/eUNrvrJua39bcNUbQxSUeKvzxNnGD4
qcTk07a5470Try3nf0j7ruXIlWPbX1Hsd+jAmxNHeoBptGeTbHKG84IgOSRswRQKpvD1d2FkdjeI
aFyNpAjGnqDJLpeVlblyrdoFWFd1gh0gi4elDTN3ttEo/K+xTSMaETypEc0Q/uXGOs9eDaN0uiVK
i7lc+cgtIY1k5WAYmz7bZCboAlrQu1PtlZs08ExfRS9gAIiKX1hYuGid3YOy76CukwUHPNcRDNNI
iFkQTIPa8+SOBnlh2xKxgk7vBvTDB0gsg1dZdou7pd7j2U1yYWgSfdJaynRoZsO/CAcxzyDat8Sl
MhtvXI5lsg+pNvBSrXF9Ceva6zxlBdzqGmi2ovWit/rdAF904gmAoAOs9xK/LezQ8a9Po50L69Mk
JpGadOhVwM/1e9PpnM5TnfZRTd0arSm5naxMtwaxrhE7vPb1b7G7xDY5u1P/nODpFdGBHKcRTNiX
lIc6/6aBdbDLO3dhlGPQcWuUk6AExD8mK0rEPcEh8M3n2IOeqd24YCrW1+F/PaaJMy0ztR2yqKQn
yQDMUCG2CZChUS81+cwuHSJvyBKDMBNn8DoMSUQtA+uJ2YH1AhyCVorKeJaCdQUbVl6VcnlfN8GR
p/3ayH+rijQybfzL+FRabrASA43OOIHMte6SwC6OxEtcFOqsI87ij2KjvMp2KntLR392v4zjHXlt
ANGcnHxSjNIvNW5j1kb7JtMKRy+KfQUan4XIYu4ZgFQRBDnAaA1GpcmdW2klmN4oVE6NdA90z54D
PZ8r4AftQYcRO2goWDA4OzIk+oFhVLSRQf56ObvEElNSKt2JMLJR5fAYCaIDPrDfeE+D0hypobHH
HrauzahmG6VxBnfTJcwJRc2lzcvCaRv/xPS0qdCVgBAtOCGR/bg2kXSN0QZlCu+s4mYoVyC+2uuS
3d+jRWxFVrgTHv5Li6Mbv4jIeZzo3EhgUXps4EEbP3LFl3ar2wOaY63TUg11bqlUE0UyC09eYF0n
S1VRUyVmJrSntgQHapmelBLOuloE3c3dPpd2Jm6rzfIklAYDgtbqpyr8qI2FhNvs3XNpYLJSTasV
6H6H3jhbta6ySj1S/0B3wlD55h7NPZ7kqetUu2tQcZCc1vCWNMPmJxIcLRrgcSr82PW6AToHefge
ZHBS+KyZgt0B99nl97d3x5yfVCHvCx58ENSDqOXaSFGgghYH2BwJgoX0nq35CuPaLYUKczkKJEGA
xhM1EeiFicOI4qHueNViU7DvPZp+tQCs11X8EltLmaS5Wbu0NHm55XkihlqIRoB06PZqXhz6AWSo
TbRU2ZojoEcS4s8hTZanL3ltZlrXIsKTVgztMaAM3YZby9F8YSv1m3i1BMCY2/GXFifxlhGoRprF
PYTAW8vWOtDe5+bm9naYg/iMoOrRCSJoxba43g9yXkBxzcBCZWhcysCrna8CV9/owIF6zIkWQSWz
Y7qwNxkTr6xBVtHgftKrwWkyEaDkx4UhjQ5n6nHBwgv4jYIXHL5eDwn0Hxzk9kUL6uwxgsuQAAHk
2S9W+UFY3bY1d5ouTU1cbZnzltGOQiwdhEAj8U23UlfUX7rn51i2Rtbffw9pcpzizITwd11BjllS
V1asuw1HJ25eR04KJKXdlIZuszzZ9oWGTyC0fi6qC+5xduEuPsLknAXoG9OphI8gETxE6ZMB8srb
kzlnAVRiEPwCTdWY+LteNykFeylJIG2tdelGDJXvarl4Gy/YmEKEOQcnQK/ChhXZjce9Dtxo6Bvy
GLP5T+YlD7ECrLyjLeUaZx+/F4ObBjRC2tCaDFAHTzZ5YJeybX6SbQKtjlHEohwcJBQYNJNs9DT5
vzGtACIC9jhSp027hPtUl3Mzj1oo9xqeHlSmIzQ99W4bmfWOgGT828rkXIOnT2KFDCvoIBNfGz/2
6JsKEJBjbEeUWuiy32AfRv8J2sURHo4EYBPP1etcZ3lhNicgb3+WeiJAfSR+Cip0190e268QbepQ
cC0jwIGYECp+k9PHIU42mMRqTnoHygrSSj8YNeGR0+y5Fo1n3Qp+Zjz0TD2PbMrLV57r51joWttE
xqFHP17aQ9ZazbaCUj3UkXynD9WLBV1yG8pwPhp2Q1ugR5IU6Jcasj2v2V6qTJ9k2IZUbV5UjX4r
wuAjhBxVmuCnE2WgTlcGPq1iUDdF5AcJ9GLX5+hEjepSQP8qAJSZWLc2TxtscmBXTLaiqkS8oCqy
Nc/ayJOqLEXDZBbYuVnck7Y99mKPdprBr1m3ESj6saRO+AEhjl3dhN/7HkguU4j26Ek+ciE/G4VQ
HIuAVtsikK0VL3LLRYOi7g2Avq7T1DgUuXjkUniPvnR1wfPO4hqw6JoMrW3kPaYZK0HvScUDyLqP
rrdLbWlnnpp3rALg/mOoK9t8pznpSjiTHUS1bm+JOetj9ISHF2pY6MCfbD6q8E5TGRy/sNbv843k
Zu6wFj/yOyhS7LqV3CD9KbvVY3RvbIzzgvGxxDzZj6OypIpMsoUDMD3RhSVKQZMKDYBp0YqF8X3f
D6Vd0Poe9Lor9I2uVIruTZ4P6PmsFvDNc5kuJAhHZk68OGWQk1276UyksYm2pgZhcu0Nq3Dd3OM5
8810w03jyqtoXbjs0K2XIso5bgDYxf/MX7TTU3ocUew1TYyk5mT+kL5zj50kgFd8clDWw4Y/sbvu
CGIq0Hf6SCbeS47myLvCFV08vj3+WP7Q1/TYHqs7tNpTfynFOPd2gPCdiZgaVdPRJV1PSjxoQdQh
e4PgkJto0fZ6N3K0b/gwLyOrFDkZ1Kav3YY6grsUJv4Kpqf74dL45GXEWCdyggwEAh7yaq0bcO1t
+jvrsdygS9XPdsmn0bopNNh2CBxcckbV0M6elLPs6wvv6fl5GKlboRI/ki9PzgU0E4OkbbFI2b7/
TjfFa4dk2SG6k47CoTjTwTYccSXviZv71fr2sZi52tF2ZY6Sc6PI5pRGRA8yGjVZiyUoPDWMnSxY
egIsWZiGQFIl9ZR0zUmGJgl0Dl2tXtrlsxOIhiyUXFF7AFRicrpYm8gDZawBXEv8NO7oRvaGTXwv
eMGKrxRHe1U+Zbt0rEWNt7mXAJIgiBBG82AhnWxhNPwUJutgOdvnZ2vV71JH8ZMHapOVsJgVnKtT
Xlmb7FlZhsRmPMBa8NR8ds+Rk7jRSjyFm/Zz8KpVtF2KoWfeiVcGJxNb0YxVZDRIJL6q8sixM50s
IIbHIGd6EA0gbU0DMtyYyokNfeCAqOsGBLDkltgsqWMn7Mm7HBDDTcv2Z1UFoG7gC2+4mUcIepvQ
i4D4BBSy0wbZvmx0MS8hlNGam9RInC57b63SThXNjhEZ6Fs1W0gizB2ES4uTxRObsgl4CE2YSnnR
a9WO0PN2+zDPrRb6tUAhizrcWMu89qckbzL06lgM5F3EM0XBUzS8OpbGMR7Y6XpdWJm+BrpUh7Kn
EIgnnEUoDLwIwD/G5KlXlxq35loToduoj+daGbsfJ36xlNQUpC0qpD4dQJYV1BOJr/5Meyd1SsAB
5D14I8IVSFJ+YxovzE6i8o4Q1kroUD2hG/iY5eBgaCDZ2w/ubTPyuOBfJlIGMGnUN0Z2abJc0Dcy
c0SaEPFJs6MWVj6KDOi9ybnosgYCDqbSvTE5edYrUEEUoA9govY9zGQTTAryW5jLrU2Nbp1Y6FLu
Lb4u8uFBNmkBdcPhlbDaRxwTLrRgzLog6EsjhhQ1zfjCoxW2YiRCnn1APTIIPLRze/CzKEWC3WZA
rzeESePVUoVndseBfkoaSajG7XC9r7WcZGoK4s4T6c1dIpx7pd626rmKXm6vyOwJhVK7CrAo3izT
zi21SWMDUH8o/il4VA5Z90OTltpeZ88o/jQI/mTUPKcPMEPscpEQjCUpsi2t27MiVncqurZ+YygX
ZiZ7mGuUg7gCZsxK2xqhvNbFJcHf2dm6MDHZvqoxJJym2AkpEFWxchSFp9tjmA2agf3411xNsd5m
UaTgdYGcWyoI0DUD80Pey0BJ0OQBPQ0rMO8EILipDmLBdujU8ORI6x06RMytUSRxAllaQZCFQtqJ
PJvB73hbC0rrCGAheg951OtdKeYs6TNJHE4lSZwhOWsyeFsWQsO53QKmMoSF0viE/kXzcFGVKDMh
rbQc4pDqcNeoj7HyHiWGszDNc37owshU7ySJdVT3Oxjpv6uf2j5EaVN81L83pxJx91KsNjsilKdG
CCPqR798/uWICBkkHcxiwEyIrmJ1HhHfM/0/b8U2Acy10AaowEdNHxZ6rQTob4AHN8PuaAny2urB
bHN72ma2/5WNcVYvBpI0gZp3CZwFKKQ8EaltMPXctjATGF1ZmARGWmvKJSU95NfKZ4uDZCZPN73x
XdLwn1Znm9qP2/Zm3CwY7iH/MtajtC/3UdLzIEC2fjiFMei92kLp7KrJz9BfVZwIifvb1mY2AkhQ
QNUNdDO0DaeFG0HJkW8ONTSKWXdGsW7EzxwGb9uYm8ERlQtUkqF+1aOtClrKTQ/2QgktPAO2d+Eb
luwodE+4hCr3821zc0NCPIlAZQTOoLx8vSWEMsdTLoJHqFDuEsvcLXvDJkW6dGDHvzMJHEYlEQR4
eLnJaES4thPFTWmaZQBuTt+ibuOTJ/EROajKgZy1Zyxt9LlRIf7GMktAEX5pqZUFxB/MRFMpSAck
6HhycT+Ev8HKCNZZYErx9ddz9HpIoW5CPLKH1GAGxFbDmKshjpHLpUhiLuOKOgqmbFTSRHJ3HOzF
qU0jQICNSK1PqpKItijwNe+VysWiak5oqO8y0DqOiZgPGYuV1XHVAVgABIr6XgkB1by9X2by26ht
w63LQMkiDTzVAal6sWqCMK4QStth5fQooJK18g18dcaRbaMjZAnJS/8jfdQWwoOvawrDkHdHQgy3
65eqKessvW8A8Ib8EjpyVimYA7IlcMlcBti0oLQtgS4c6afpBQntvBbPBHAQyQwCLmBy/FaAIM0L
TfWxEYKznJLE04Xc2FSMpHZtBt+lRoPEr3XP6wY8cVIW2mInJVuqkWhltrL2xhXZK1Iru29RnnuS
QNi36aq6eIq7wXRAorcZUq44qVp1ZxVUtW5V8X6HJM/gQT8930ss+Cnk5SHSDeg/QoDelixrI5nV
OqDKZxO3ukOV7CQxMfDFvnhMTZRsIDTosEHUbSk1XgIr98pcOeRBtCpC/pDS6LUJVTCXoJvXrST1
uWSE2SBFeqgLZZuV2Yb3ADEIGvRxWlr5iW4912EUuHlXgh9YCc8KV35WFn1SDMOt094tkmRAalt6
MyjkMaAWfqgz4NRvb725DQAdYlyP0N0EOGXSkKMJWiVTDu9rMXBumASQeBVVxc//zsrEISo8KVQi
gShMqVpnGMBxCC6m0DIWrvsx0rz2h0jeXgxGvj7UXSQgg1AHoLBh3ZsRCy9RwSQ3EsOVlZTHQIiP
wBc/D1r5/fbwxnfHV7sI/sYcgqpP+zGUUJOjMB+Rb4JmF/UpSaElConRkj0JUNm7bexrvIFBmhAL
Gl+LqKlPPJcqkqwdVMCWpAqM7a217ntjddvE1wAAJiwUf8e3HfqaJstFaJuFpYXuM4sivEghJhC0
ji4+Ju1CZDM7lgtDkwUD3RC3hLGJE48t5vRScWis8P32YGZ3+IWNySWptVWjDaZCTz0RPJ49q2ni
NpXu3bayNJLx+xf3SSAHg1pTNJyZ7EHk57BZun3nDRhg28ObFJt8siYxrWMSKQBbCWzdJG+putRs
umRgshYil7tGbgD0VbQHi1UPZaDc356j+ZX4cwiTldClODLR6wVYmlrYmvDS6iZ86ULstTSMyUJo
XEyKJEYfEenzNc+jPYt+Y0OhVAEJTbzc9S/i4jEE+OooRM/G0HU2F1AqszbmIhvh3GRdWpmMQyWN
wHQJkxXT0Gvz+lFBO7gq+beXZCa1hqOBN6UMnNFIuj15vAuRnlVBWMAMt4G6dtCrDXAE8cVT77DM
Nm3Unxk4Zu2lusucr0YQiSgPOmsy4srrAzMUWl2C6gcNHX67r/12rfj1hvlLz8w5V6YoEq5v4LtR
V5mMLy2DvgNqgZ5wppw+eamRJST0pUd9+fZMzu27C0NTfH5utkWf6SVaD+JXXU/taqmxYm5D4EWm
47VsKMhTT05PxOq6oALpTr3ykwENXCi6DVW626OYXRULqkNQ2gU5/lQYjLO0GJAq6U8SDT6TPNoZ
Vf8Aium3tAOjlDI0z6wfQAwnS0sR+exCXVie7PcccCRkAkxwv6t8AIUVNmLQiDbN6k1TiAu6E18X
a5S2ACemLqMMDSmA681XoV8DesVQt2DRA+0/9Ojt9jR+XavxEaMiVYk3JwLeyeYWSjwL9RRMc30O
tuoWbg4PwRJUt7fNzD1rL82M37+4dPqOdKDBKOtxGFbbesCp+KFm2bgsfBnvF8OKN7ctzg9s3ICI
dJC5Gb9/YVFIUrygI3ShGDl9IEl5V5v149DRhW04sz6AoqOXBj20WJ1pKSgzs6STa8iqxAPEaIp2
PZThAiLr69xdxYpTQekwiwF3LGNwbRjQGgg6BOME1ee89sxKCTe7ofjP248RsYG1HyV4wLPw7rqe
u0rNGC9JUJ5MGY2fqX4WiLXkhX7B86ahKAoJCpAFmvRVX1qWu0BtWAd6nz0YEO6q16Y66pD3i33j
HhoHrSf56lnyi329r87yXl9HXuZLSyiHucm9/BTjYb/YJjF6FrIK9MAnJFnMQ3ROTvE6X0nfhIfo
TQ5d8d3yk/XwFD/Wa7JQmJgxjahYxeUMTLX1pfHVUhUK3tkCQAewINs960u8qA3FJnUOUSpTrt28
lAmOxpKy2C/+nMnUX1meBFCqlGvWyC97MurmKKX1k1UY4BCHPBUrtqie7vMyLO2Ok22f1p1jNBG6
gonpUtoVnqQFUDwRmQZamTqBggD4sKtMfYgyUXeUAKikmukgGq2esLgg3xueaJ5TJ6jL70atAyOV
ia6pl6ENBt/vuchemGKgPtYivXXbA8woGOICQCYYqRMwO33pxGyHyIxDE8VF0R8r7OCz/wCP+No8
Re9d645tPpoPgfGf+rfCjV/0t+Zn/yS8LIUP8uw6X3yMyWwnaYYLEexPiB9wGcaQdDjyo+mXbr9S
0CrjyiHgLJGbOpkNnuC9BYorR2+cACymjWw3iHS2mb90ic1Uxa4nZ3JJp2VtxgXDpxr5YlSndoLT
UKNMWaOlk9rVI9K1wvn2glgzNyck3hVkslBDHDOO14cNhN+NZRKNnfSmYU4g4AIwc3Cyp1aOlsdG
+wkG8uPQ9Nss1t+NIu1XIlpfgPLoUWREskUtwMleqsLgaBl50ptQs8vC/KF0kmizKJbttpb2g6nu
CSuqVRpBTwOKdtY25cP3YCCbTB9qO0nF7WCgW0JsILllCLHdNS2YpUOCOrrMVirk9lQmPQlNfVfX
/XNX4uhH6WfPxWdu0dQmYBpFtmMIbQVcYVTsdRdM59LWMLR3raA/JGwuqyVvPajt00Qw7cAKK7sT
lRXTs0dapY3dC1Vpi31yinSrsBMJ9eicCzEORyU6FJTXtpwbrzTkd4JKNUcLALtjIWQOK4GBEGtQ
IXPVlsCRhtBwB9GlTcEe7ZdRtRe4GuKSYOEmA/TE7UNBuFMbKbOBndcg2dH/KKW8dxM92PE0Uh0a
ZtxRUgltmpnxKiARaZdBVLlUh9QgCercrWh4l3XiUjg/7vqpD0K7DKi+0WeMJMrkjoEuOOmNzGRA
UtXPI6haOKZO63QuP8uLoLKvwQAuaR31KCD5AJ2Ytilwqskiqv3slIiWa1GGKUd5/Oft7T23u6Fs
hEQEkvdgPpmMKAslo4dQT3MSS3OrVc1LoqTvsRRB62ixFDFrC9g8VLVxPatTW6mURhaHWg9U/4xV
mjwX4a6BW24qxb09qK/xDcAZF4ZG53ZxP9Y9MCdFCEMtMtsmhFTqcCEVNrc2lxYmES6lFQugswCE
kLS28m1O1rRZCKJnZwtQRtNA7hih2sREU0gNz3oDe80Cy1IbH9vuielHwfqt2frT0PRpVct8qFIV
N06uNKu6Cpw4bP7z1IRk4VbDBsOLADWb6wVJucDTOsK56RX0P8aW3apbkix56q+HUxbHioMKiCMS
CJMJgyaYbpRxzk4cFD9QyJHug55uWlXfWGr5xstqk1DtPheKb7d3m2zO7LdLy1+gOkVogL2eMAD3
+51mtfK6p8aHnNK7UgMZoNCoByOJNhAV3MUZPDa0ju7TochtY2hSqLsA6N8nkMmSOem20QB1IT3U
fqpyN2yUpj/mXDtSMM6u8iyAOHth2KrW+jhI0Nuoh7ug1rIdQXnBKpGOD5t3UbEyxzJgPW22aTRK
olL+rqrSLgcZhmMKZmW3XDFtMBy/ikDcAPaTPWqcQIskyj8sSHTYRoljA4o5iCtpxSc48l+ijgVe
KPIPjZedndXxjiQAkjU1dDbwinpFovPdisRDHeiZLdTk3DPud0Xul4Sc4i44Jn2/7c1hqxciOYcC
lHYy48lUo/esFM+sNnSvC/lTm/aPVM53YiIDYJ7ye0FAo0wUFSiSqutIZ2v0K96ZvHiV6sAPjew+
VsTv6EAdHL1juAMogDGScWgFZZ8Stq0JW2kGOWdSrjhFlzy3IGRDfGq964O4bjtcJ02rtF4mRNBb
MYUTiA/PASk+2rYHXbaSv4Bv4akDptzLBnOnMai/DKWnJZmnF5GGKzCE9lWc38VD8NLLDIpI3YOZ
Fn5Eyg2T5U2QA2PUD9UAFbSQ7UUlrT2Lg1CIVAzA6Eq5JwPkiMImfGJ544td4qWlDOEV8I3YRSKv
BNDF5TXpPFbGtR1ViLA65TvP6SpJtMEx5GHL4vItrTpXaaKPFuIPZoOG6UY3PpQIkFtZ9itZoY4F
WjOztMRRo4bbTYhSCanle6Zlr3LfnfvMPIkWPpNJzIPABhdyVJEziNDogLz9Wi3SdaFCoEYIzHu5
TB8NK/yeG/q5bIqX0jDfkypDSKhbm2gAojempxTySo5QiImNLq7elozqEzzkd0KuPdZNqR1YE5iQ
BjLf5Cz9wYQB0hdaCCmyAEmxsgOSVOotXPr8wzLLM6D6B2JBsqYLtgrkpx30FZ1x9b8XavrNEmPI
WlS+qmYfQLNIDpQqfF6Yx4xr9NjlyHT0WfNKWXaIYsUvNHWvQLLNRhomtnND/GSKtSlY8RPpbFAH
FHWyFShd5bEaoDAZhU4HjSOt4b7RD5sipo8RhNzVvnorePeoNGXpSglki9pU6F3NhPSFYjxFRfmG
sviHIddOo3W+KfFzGqiik1sIXJLE+FbR5GdkxVtZrp5VRdiZynBW8h401lKwhVO4by1h1/LWr+X6
exQMiaOKqbZK9eojxlPJkQqLgd9Ef2qtJLEHE0pwFJ/drWSId0FTRFlRrQfZSiS+QFwm98OgYw7q
f6WLRAPfBzLPtkYq/oCzoeBo0vSjGpcvALknrhqqmVurBJErnvE2y6zvt53mzO0Gl2nICKLGbNs0
qhYsbrWiDpeZN1s1TaHFfmfKD0LynzOGoWgEfZYR84qW7amGTsq1HHJvMd4x1bteDDaHgB3a1RZe
beP9NYkLkUDDcxggCJR6p004EClqmVAbKE1Zr4b2HAh4koQPbftWwC3dnrgZRg1UydGC9gt9CkjH
JEdUGUJPVALWK+Do99Ja8N41X/LoYQmTPFPDvzY0LuFFFMWKFpRhRgRD+/ShED2yTf0x1hWZx8/U
4bslkPxMUDU2jlgjDlX5CifSmqzoRSGgCHiZIwvQyKKiLWXRwgzO3dYaGkqRmB9h0NOcfNYA0KaF
Fj3JA0ryJH7Rinoh3pnb3Qh3dNSRrLHxYhKKWE2Xa0PXovAG55ZrHohWcJ3Zca+vbu+GBUO/NsvF
GpmDYKVF1lG0JQILL/2Q4Tms6hOpMPe2obkdPuL+gQ7FLv+CkCO5RDWrp+DgESKK1Al5gIYxnnVg
W8Ev3aGjrFqwOLcbdFNFmhcVDBEJp+vtBwGEJKNdRk8Uuu51Ue8NNOUCMrAwg8rcFBoo0GCpFFR+
pygfhdRmqww9Cpim8J40urIaihCFGaF+yhL6zsPhtZLibZgV951sfpOVYMsU4a2V+FZHuaCDqCqY
flFxMyKfS3iqN69mw1ZDLK0KEh6yMHRl6BaaHXRyRFruB7E70JT6ocS9KFDeoWIpu4msQ75Pj5KV
wvW1kgC414P74R/Ju/957/83/ChO//BI9d//D/9+L0pOY9CpTf7590P8Tou6+GT/N/7av3/s+pf+
fld+5I+Mfnyww2s5/cmrX8Tf/6d995W9Xv3Dy1nM+H3zQfnDRw1Q/C8j+KTjT/7/fvMv0NTAXznz
8uNvf7wXTc7GvxbGRf7HP7+1+fm3Pyw88f7n8s//83vHV4Jf8zGQ94/pz3+81uxvf8jWX4HMAIYR
rWqAesEx/PGX7mP8jmT9FbANURFlAPUM0xgbn/OCsuhvf6jSXw3wKAEhgN05liLgY+qiGb+lqH9F
clMbkaoK8Jdo+PnjX5/raoH+XLC/5A05FXiY1Pg0Y3bpz5tlbNvChzJwrYAXQUQ6YOLtVaWViBrq
6Jqs0DkVjzqAUJp7UDvTDSx0W+asT7GNisKWEL/7ZgtAbs3zM25+sGkHOXQv+4x5oRLdQfCvd4F1
iZws78t1VMquWH4zBm4slBcm3Tr/+NBjr5kKuKs2TsT10c3R3EklXkIzUFFKj5HuTskH4oSc2Gr4
UVNB8cpQU1wFlDjIdXZ20evFWo2a9cUq/3M2L2dv0pr+jw+CjpexMDDySmiTLCYw36GVa4AkA0Aa
u2nIe6fURLoaGAJGTVXXRqV/Wh3jjmCFzMvzXnQ1a/i8/TGuPcw/PoUlIgIBj8FY0Z6sYRAFXR0G
MTKmJeCltCq9LhAOoJOCMCYJl3T2kJyc7Bmkc8bqADT2DOwcBFjX098GShikchU6taQ0x5J5URuo
r0JL76jAQD0tp0B4D6F+hqAJUIAhf5PFJNgPNSM7LmHedXFLuu5bZCB2LJJdEMmHTpWobWRd6Y3s
dJ4MJed12pXcrpL6ZxEg919L0kYSNEDgyQBZ3oEjvxc/tGKVbWjK2K4vrWex6YVtXlXhGsLaEKJN
kvhRrJAilIm+g6L7igv1McyCVQdYyaoB/81Kqk1jn6cHWrRkV1DilI/ANvNzxwzPhKCgV5tRsNcy
65k1nepmEjlpcY4sZ2ZBC7gT7SAmsRvpeu1SKdS8Omg/m6rot3L9kIx0VlXH/C6Sw0OQJJIv553P
+z53xFiqndqIHlki5PhcA+LtKEi3AkFXzNAdEiTsDpS3myCT2abT+rUgNJnTGaRbZxnkbjtUCfWA
D0eicjQ8VanlZ6JyZF2PNlgpPnRiKnqqDYn5aFfTwOlz2tqSloersZPT7fXwnLbFOVP9Do9kX1Or
HwOVkZ01tG8gjHWtrM5+lG2PvHunh64VQmuUg5nZtsJG9vJQaFdDhZd+2lRgLJAr9QDFlB0eOjka
FUBRZtRJfqf15UkwSexDAbfeWmWz7k0Iz4IgB6kHgz31uhDsLBocg0KIVhJnIlCCamcrrUaOulU1
ILc35W39TSp581w2JshNZPQClhZ/ZGCzsqOilezIoqZnMnouOk08AiOO7ldB3hkUpPKhInV+WluB
IzVQmVZEIVyjnSzy1SQkjozAYtXmpekLYfidyFCFpZr2GVik3aIELdjGWL7smlG50JTcNrDoPRu/
qJ3wXZWaZw7U4RZQrNKRUA+0RaMtPQEUHAsPgF9B46WfHs8cwBaAeqIoDajnxNMUuSGTuEyQxo5B
WZMlm0Zm7U7F+5G3rQ9ZIXWnmGG1osaPuARjsUiK4Nhm8n0nhU4zkO7cxc0maa34FJzLWDaB/7WN
EF8KKrY7iryRV53Fum7gNQVoUVnIXoQDCAlzHu+gQnzbZU2Cf5Q5xlcTqpx47YF2CPRa1z5EFLka
dXUaOm1Fc1eNcusgPBgcBApNBZJJVreGK8faZmQSADhj3xlD4QsWepUggrFQS/7Fkn89uUDuiiAv
Rqsb/q+PDu8iys3qIoulHgUGEKlxB8CDsfJokg1vwvKOE0V01FRS9/L4JVJN6PaincRjgtaodlis
UtFBOmGlS6TcmjmNDmUiRx5VcK47cx8ljfReKu1YdomtU2jhMuhlyCerYFFqQVkG3Sfo7lB11wkN
P7SVXj6O1Y49IwmxoX+tPAFOOqwECT2xSo3il9IF31CZARo1j3Q/K4PgW17WL2QoIOVjYgqX1moM
hSfzA3IcVAtUdexzmy4W9jPyalGEa04a6lUiIulkZPVeYIIItgUDAmYgGV8ZZSE+UVN7j3sz/bAS
zYWEZ4d7gUkOYZpxFwDGuxkQN2Skjf2yyrM7VSegiUxM+Rxz45sg8fxI0Zb4UJo5WSnB8BgOSGik
urYuWW7gePX5QxXAoqkxsK9KEn80g1ODjnj+UYJM7U7oOuOeZnl3RGpq9etfacBeNYvwAwUiy+aR
Dv8zzqoeQ6NXCpW7HGL2e60Ba4SsMNETw1Z2OzMwiVtF+mPWodBWJ9xDbT7BXqTmqxKV97mqDB8h
5E6TjtgDiOAgmkruKCKW/0fYt/XICWtd/iIk7oZX6n7vrr4mL1aSTowB2xhswP71s6qPNKM5I33z
gqo6SXeHMvbea6/LPlxmoJIxcWeuZn6AR9MMw9si3evc9njUwNDyodXrcM6ANy1BfxFhhEsx8g22
5nAbTuk/1dgqLAJSwvY0llvejvGqRKJuxS0EerzsimfaYrpRzgiKj4J9vVjz1HeKPrEeOlhfukMp
x+GSw38CaJs5BVREh3JI9SXG5rgeoyFZpbknex2EW8iDKwWQbSNiarf94/ZEC/I4PE+B2Ys4fjM2
fQ5kmr+A26PXSWgrHWB3BjsTi1xHry9BA+yuE0F2RyRSfifwJwFuC5+CzNgRoc/NPTBAtigo3vup
gA+Mmt3wnBeJu3a0Q4w78ltDKGUuUAQBAEyxhycseqv5CejLeCKJGU/x4xWfR3L4n5d48dg+/+8V
nkZguEPr8U1oS/9rotPlSDTVAXwTmyx7rXW9H7UU57ot+71iGhYudfq0tEhTi/oMcqqQ4ZMqx/Li
y/jvHKb9Bo3FtDVNdm4G35/yGqoRJ0Alh4VLD1cd2w7HIWUvnk7+IynsXVkXPmcovJ8fUEvcLOIT
bhdyH84jzlvqj5ybbkva2VbpRIP1kPF848Ti7t8X0cJbeBDjjXTQG4y9OWXFVJw7K/v9JAq2QnGB
Dc1/IQ8OjrO8k/epzkCeEIZtR/djtPFQdXBO3C2oQbYzU+7nqKYVaXn/7prQVzNMatMmLg56CeZT
NMTzqWyKd9LgcMm7cjzIIhKXNk/FNp0FFiNm2CvlumwNt+ps0yBC+MAYTTfaWfsTGqgNkj2Sd5rI
5ABTk+E/X8/suOdjlL8xkffH2kz/v/in/9JmPA4asOEe7U2ZpAT+pv91cLaTFQDvorKKx2Q7c2U/
cptfKDgcSPsW9QbWFfIuGAH1H/rKp8GFLWB8mh5gWpEOQ7ZLpexWsYPXTI9B58v/vPAefOz/Xnow
1wFMiUE43Ez+3801WYaypgSbK/JVNmZKi7MM4u4o23A7oExCzeYjmHklggLjaSs+puzDNJJj+/Vv
mox7JqFQ+L4M9ZIcJU7KtQ7draUensIOsvumaFcFVfdsVHqzQPPwRmLswLxU4uw7Ji45kPUClXRV
FKiLy163b3GbLzshCCqsm7OiP/E4CyqBhIp3R2S6YkrtGgcJFjVlu+tLDnNoCQg5Bn/nTTcHRs1w
orGqh8rMONxiMaybekwP3+++L0PGxDazKOAodtMVUJFo3/Rd+EprlOhpm9K1Kluy1Z7rFdeLODdZ
Ls6WEqSBxELcJVnWLF7sMUpVvM4kdjWbyw+ILX8at+QrNvf90UZkOtfhOG+XbEqeYxTPK9gGlx9y
Kf5wwpcvntervAuSjzrJllPfRnD0j5fkI/dGoqwcUWPF4/OQQYlfzhoSmDns3iT5HUwZHFXHjSG9
v+sGa70tS3rILc1PeRA3R66B+EdwhgwU5rgpp3INZhUGDxT/wI4i2kUcZXQueg3TSJauQx2tGlcs
a9qY7AY34B2HC9Rpquvo9P0qVB9hbYdT3+d8qwqd7tI4CXA3bLEHftBXMhlpZQYWr6aH9CrHxOYF
RkEXheaJSb7CBtAcBBunQ1mM0zrsEiTI1Zxf9FyLVUtMhJNE/JuUXEX9MqDap/ExULFfLYa0p9Al
fotw8HhP2kZfxn5GQOFMyKUTUX2KpDmlOlxuODy7ql2aX6MKYDIWl9NH26d/AmqfVdC/16VQGyuG
4UANzVdzU0QnM3Tx6ftVnyJV2ovQfATXki7sho9g3gSswMdgxg8E9GZnh/qyEp2O7ykh20Ut5c0p
fhudkaemK9dOtf0JyoRkAb17MZdEqHkXyOGvLwgMeuCHexwlosxZWsDceGZ/alm1XidfnOmf7JQY
Nu0cnMKQbrmkV6XreMcDMa3z3ncrnMYPpiuqHHR3q5QlGwbE5gX1v7yhilgn0j0no1O/CVWwmxn9
8NQ3iOurMU1df/9BnD+lBLHodZ48R0NUrgMDeWHN4Z3DBDP74QAKULlelBxugWLltqMG49QJkyca
cX7sJF/W4wB8WWcd2bPBTysd0OglojWvnPbJJkomutGFDzHIVXAxCWaKG9AVbeUGGe06ljXbaZAI
iM7mbJUOjt0CNHfGTf6vZ91KhzN9pVMYnnzcMXCvggEDyd7iESjmm0mugJOi6/ebbgJEiSFIv6qz
iFwn3maHuW7OvpXyaUaRfG2XQVXxUJLVmKYIT41FuA+n3p0QGOuO1uTVGKp8L3rQeWq6TMdpwLTU
GxcdgjhXqzks1L5HGCpKZ9Zdl7hka0qxMtMGY10Rm2fJknZfl6zClm33Ya/JagDQgD4dIsBewXlh
zqPun9ujwyk2CzxIDwjl+awXOHWhKwITie0yLsZd3w76xxb/3fbcyvhtMiI5Lf/70s1Ak0xnx3UY
djcO8OeeNNJA+S/fWTGJXzn2lyroLIXN81SvhybRp7HAI1cWwQWrRL2kUa+AHGDcvNV95jYa/mHA
F0x5bhX5GXIYpK6Vc1vTGnXgJLv5NpIrzSZ5gWkLX8VJ6y95zPATchSWvhizU1/jlI8zFCbEHhei
T7VO+L5oyb/vz6DPgE6U+IzXECKzZ0vFvkXbspDiM+whTmODZptljjE+bd1pBKIcjPH7BNzyuDwu
pgOlou1sAx0fK/cchIGdXjAyD2aSXrtWfLkuJ9cCWqMDntNo0+NTOKQY8aPLJsu9cONKYvL4Ppcu
W5NI6MNs+vGzxJHMXXFvBlT0S9MnH4VUL91osS+kyUfS4GNG9FNwaOs1Y5NfTfEcvktNrnlRutuY
EY6KG5zzMcheWcKurHd0Db6bfqtLfyyLWm3UGMZbTwZ1jR6XrF1kNfQfIZ3iD+qHC9qeTRBE/gRz
CtjVh7nftlP6J1VG/gqVvRGcyLf5u+VvErUO8hJDgnI6867Rm8CqfAPvyfmMNEFM9/v2GWeBrh5q
hTGmC2TKIlhj3b6qfIYVXh+ZA+GQDqK/3UQqGl5SFl2aoKXPeTLUlQNqtiVR359wbPSnpRuzrS+N
2NVzfXBZVj65vL60UVGvMfD3Z+HhDD2hjd8NffcXlpjnDj4LG1YD/KSg8J7s3H7EgYbvV750zZnB
A/JgFvOZc/8n4VPyyUW7jh4uDNkQypXUGdK8WE9RFvV03eDewe69oXs7FAgYjhnbi0xFF+Nsvk1s
jiwI4HeF0PGalbyuIkm6C2+LI6qu+UAkwQbVU4E+gP+imTNHKEnkXTbmFg4NucbhJDYT9OqbqJvM
1mQax1L/3vOs/8kD/bzADGovSxcciQkKSNmXTTIG9lQiGgy7Q5nvVMST5y4PDt3oAPoOtV4F1AC1
1vrFPY7pPAtOzfJRM1L8ahPzFnPdoz8cgWrheekyMp6cHcYLmLIV0Eq3HSGS3pYIAT8DZ4SmciTh
NaUF0K1hAKtlcU8+FXSTabaWnSy2WnfyaESUrYyqy0rVNczhFCnhd9hH+CTinR3S4T3pf/GiSV7G
yTbbQJU5yIqlrnJiN9YEQI/Sdj7zwRfXOiuhpcNz+XsAmzFnI7ZKmOMDT5AAbWSDNCAaPRkCp86k
m5ttB89r3JF+gaeTDwAu6vSMpO9Xzh22FPQg04Ni49bR2Pr1IvgRtsUAJFLEyJAMxKB8nI9hPTen
fHRb2476zHTDnqYhDW5j+ow1GH8CrOnXHUE9QcvgqUwc+JP9nSTy2Msy3OUxvM0mC0mtFevYh9Dw
Svgyojk8RAZM6BhehVtmfX8sF/bVJb4+JePy4LSh4wq9a26qKbMqxT5wqSO2vJBivugiR8+g+m6N
zqU5hUNG4Yijui0QEl/lhSmukJrM6BmLZr/IerkI+TW7roJrUqDBnA2bVRh5eMNGJsBRR/hx8mq5
maBFjkI6wsMSEgV0AuhTs1p0V8AMy0f+Q3vSfxSAXK6+zTcFtcc5CuAYGYwJmBJwiawwYf6b95G6
dqrEchjurLTR6f9cCIjNe4MNqilq7O8RkLQ+tG+szuVZpUOwUmIu9zSSX220UJROEhPwQv8UE8jG
vA6ma2KmH3kGNFinQYeF1YndDIv1p+8L+FXHFK646Mfa+Aby6gAV27WWDez3bf1niSO/JXNLUTtG
e1Nn6THBulr1vb0GEPFWAo/xcwtd+YFT+zsQw7jPxuAfTSHxpqL9ilIZrEXAh6NSw7C3EoaO5QAW
Ugn9w2s4DJpCADyddZ+nVbfYfCd0Ic6glacXBB4vVb2U/mqywFUK86KLCYRdxY1bldm4heVyfiZe
Ns8ixFhy+FtEtcvwO1GBw46xJyD8ahdOebDD8ZucmilMMXWSP2tEFK0hZfrGN/QaMAzdM1ewPYG7
1LqZ2ydkg+H3iVt7Id6Y+wTe2PfNfEQWHjMSQA9esBvOM6Skz83KlJn4U2tbNdyrzSIcHt4CA2g7
LNmpHvKLAxHdwdHls1giWKCbaDq2k0m2Tcwy8MATK7bg142Q67TmaQGTCgB4uIqaL+8d38py1KvQ
pqJqjVDHsPf1D3saWOOvtaZy5Rc1AYfCbSD/YjhD39LSK+Tc+OWckWKBJ5asotypfZ6Y/K6Abe3j
6cukPrtGo9g2rAXJJy4RnZ3EOEtInf9q4HhagrOOIdEPrkB0Tvo5Wo8drEsVy4en78tj+EIRKX9O
R1We8iw5jwtI3X2aqtt0CApFt+jSXqzu/XsGc8ku1ptZo5TRGYuPUZBEx/Hxauw7RMkNZNl4J3a2
6fRTX+f9fy61bk6Nqc1NT0OBKWBjN0OUB1s/CbPp4Om9QF5Vjb09JEv+i4+k/Sznd89kUld5prYs
B4RgoWLeLCnm4awd2r0u8QNtDmid51R+Jekt4Zq9DXpy61hq+8wbuIspGEWv5eTLDQEhD9qNIl/r
JerQm0gk0ulQbJcxemkfGIwPU0jM4QNr0gIG5qauL6W0WKs4HeCkm5y1bszGpn56RyH+M0jRDK4H
L/MP4cZ+a5aw3X2/nTOkspCMZlcz6eKkFHtlBBR1wyK1sjq2+JWH+ay67lep+tWYi+Gtb6cGE8se
w/3eDFsVgEpWxa0cj1ywexPP460keXdzt2VqC/A6CTm5WvwlDWKmxkD/ER3/N9YUfUrb1qepRBDV
o/AHO6tYLYuaLwrIQl4NIepDaASOeKpjFDJhcitTraumR7+K/q0Ela5O7jOwkLWH88lrFAe/whxH
TV7IlQ27bkeJYJsYnhvr7xKqMPVXXDdyT0QzrplL5TbzonzRgK5m3w/vmjbLEz7YG4xch3eBudNF
L2gIv/8Qw52SNMmaIRr1I3X6pdM5/xAN2wdtUxwbGhbHsS3FZnZLW8HpcrpmbgLqPdZ/prENrzM4
5aC3CSAWZXwefBDdMEGDZ+IEu5HGcveZRGiCPJ+zo+mJBGrt3U603RE/cjj3jZ9eB5lj+wfndZfS
brzBYGvcN7kVKwpo+sQTGBpzEbafZnRVmdZ30wDuBvhd70FpJV864yBRqsxtuW1e09n1l8lLvh1l
EawakZEnMD6Lp0zBlTzv8fcDNwXVJAd9S8F2m4qJrKaa0QPBuroE+l/T0FOdg4tJSpM90wmG2KA1
okGr2+T4fRkNnfakqA+zKuiz1/IkH/8GQ/0jPuHPGtPEvV8AAGRT2IB8CdLtDFSxatykMYqH8fWU
deo2Ay78HmIBZumrfmjac2wpdvsAuEUXiLVvgNtBB8NB8K2nF1bb6QXmRauutQeJudN7PFi4ww0s
WUUwyF13FtxXHUDtkQ3jR99Qe9bIaKvQBEzzkP1t2k3RWv4XaPJUadblL4Gv3VYyJIUyM+EgMSet
BEIIW/G89PQvoUVwm9JM3B2cNrhYtlHbo/e1oBHkqXnGlt/XVYr1+mzkXK+lxTd2U5hUDvGTp/Bx
geMempqpzA85W6Biien4KVmEogC6GOrr29J0zW7U4NmOXI6ryZLhOAd+2RY65s9hF91ny/0H8ldQ
fw/an1moUNTkYbcbMoOqjA75DUJKpKIZUe+bwL1FfoAUGmNBthYJxwlis/SEdOa6agLmUOWU5RoR
BnzTPWrsejIvQUwvCZLJz9njsrS9RCnYpW+RJu6zwIMHgMNLaFDRUCgdu5+8ab6yXqLs07DgSLg9
D3UwXDoOR5TQ06N2BS6h+hdGg9ol4LbOg9pCT6gvJvNwkoR7Rz/W0Y7QLDvlU91seu6+BOCoHVXh
/AyLDXQlXX+Im8FeQQ2x15wE9gpgAn6vc9pdlrJB88rM8upKdQ/g3je4OX3Ky8i+jm2+jkXgP/T8
UNUM/cqbhJ9xqjfnxoToQaTFil6ufJzCk6hxIqMe+zkHEzlnAREbXoQ/cAeil1JUtS3nSwf9UoUs
uvpW96S+WRjbatjuXXQpwDqW83s6D6cBAPM/JAHANq4ooEGK35blC0jnbxAZ810UeBZVWSzUFRNU
dQVmj3tVot0CMDZLFGMYZyG0gOgWtO4o3oVZYNYtdoCjrhP32UNHNJmSvtbuOrFFXZuhmy4s+TXO
WvyhLvWVCT1/CqPn1nTZC3hAXcXC/KCLaJfQie2Sx+R6AC+mii2mLQg2IbcR5ik3E0/NsUB7/FjQ
SENvPk0m/HakI9qkrLtCbYR5om5/hVEzPmuWw0oZPjx4Hn4aq7I3JMduax1lp4AAO8KN3WQPEBMM
kde+mwlYjhFZBTnuCQEKfALtAZ7RTWEgqJr9hssu38BcLTv0DnlpJSuASILe7hWIYI93ClaqoxzH
9YPTtHEw4fio8VerPFgG1JeprupWITd9DKJLGZDlA9+q5bwqQj+A0E3HLYJQwl06ADZoY8vXwBWi
He5u9rJIEPAHOfSVtfbBLAJruQ4Cf6D53JxHKrF0ogWMbgRIuUH8yacgWEUyzS6p6D7rGFOZ0o/w
6OA6FSs3AFDRkthLDB/3C4hr6sit2/PJFihGvVmp0Q2bGRPdSrQq2XRJxg6Pu9dDYgeoBLfQuOJX
ECztazBL80FJ+mxUAxT3+0F5XEAhw1HA5vyIGmbVLkr9jQsDtdugxFtcLGCmQ2lQYiK5l7FX+2Uu
/ohI19Vc2+Kz0CqHfXzQHskI+6ki59esk9FVRs1QNamECSfcF7ewRgQrRo8hoL6aXWzQLR9JomBf
j3Ey+0nt7K4j+DgVCDHpKcQPLJp5vmYYcWwowhFrausVPLjYUZS8uxTpvO2IQ73I0RtPHyTCGBDD
JANZK141i2xOVmwi7OZYQElcLWJqn7wMgmf467cX7eor4iBR4S5DgAoRuSho8PVl4XI4A97YgrWZ
vBsxvBYhD+/5wvMLhtAUlB8uoGIoyE7EqGDjEJ9+FNX5a4KxC0arHkZZLnslnUWRP6NjAwXtBR/g
ezSl4ftEURvytmKlyr7k0CKiYqiTq+/Ko2tLChJKod6TBQMZwzr7OGDHVaBbelITYrJo8YWSLoCN
Y5tuWTHKo2qgWMiIBGIRI80yRq+IFUFA9FjsrYUk4xVuCC7AMwiXqs9CiGI75AmW2JyNH6H/NCUa
ZDN1l2Qx9FmHzMDUQ4DW3wbPJWO/Y1HXx7x29CZt+i7SGdV+Azys6h2oAmNTIi8wYigT6mCVlITu
jKvr17LBZJfhv1OX03xw3uJL8/QRxPZ94k14rgHPvPK23bBlGlY9duDPgcjySikPX7suB/vO6uX0
/TbiIocwRbQ7TuRzDXvpSxbYeDuw2u2wfa74A5f9vnQp3ec8yTf4YJAk6EaRQr3GISPHatgXEG6g
YB1+dkDMdqnq2BujQH5sonCMa73L4PuBTuWBOZcjqWwBm6ScPeJmINA+YwCHAjksin3UzGpLi3I/
Npm7z3G9B2sm3Rgv2h9+mjCDc9GaTml7bPk07+qmg2e5TosnBvH9YVoASDVpCXarJ7sRTWk1eiXu
Myn7VRuE5b4zAKEw2NmwqdcngxqFKvBguwbKeJiYVXML4AUDWPc0AhOt4oc2grXxC6qbTYZS1M/p
cO6QV7EjLab6Lg2au4bw8jxi40+gi8pJE1wFt+15yeJPMRJzbmcHsGj++f2m1POHX+BsMCUg1j4u
QWpAHtOhPmI0dVEFJE1pnb7TVj7Zjp76QCErYAEIurhN3xTFGxX1WLm5howiH+oeWSzxBBdgbyoc
GZjgBkF57NzI9xQ1jJK5eEdmM5IVeoR3z6gRLnMefEoa3rhK+BcEsDe3jD+zpE7gPZb9UwAlzuiU
0lXpGX1Pin+FC7BsgsXyw/KI64CsYNhlCPa8g+4UYXQUL8d8AZXJWO0POiW00suQvaAXytfj5OZt
qd7KQnX30IfDix+yAuWXh6h4LPRL2KYhqDCKYOwmt3Kep3PyKK5h5jPe2OPC8XXGCr6jDyrCmGu2
mxdowbIHRaFQAFVzcm/zZrw5NinMr/H3lUrKyjYFrZzp2d4Ymh0XN/hTncgSQEoJkTNuPAoZUBbI
YDCUVCM0bgCiY4KDpynUh/dtueEJForlPDobk4bnAdT9vew1+BGmMqgnUAYPR5qj4xpF110T/XNq
vDjnlvzUaV6/ZI+CYcgLlKw2bo+I6SnXogeGqAuWH78vmWm7tdEU/PXHv5goFqMyq3mJ1yDwkH0r
FDvDp6Jc4+D51JHTO7N0aPG6Mjta9qi22w9git2VdCD8oFWE+NrV6gpJXnyBpvUbxu5KiDLyLrnQ
xATPcRhCRq2b/CAwa2tWAhZ96P8fMmjSP/M2OWAs5H8HskUfRNL8BncFfmbew+UOg3ooxM0CaC4N
76DTKcAqZbIl9i9Qe3ds5n5CyFLvdpmUB2vhyu/S5hIFpDnBq+0pGSO/sTbM94Eo7A8bXug4c1Q4
CVvzoez2oUR51IDC84Spvz9rEV6SmrOdoKAMjxRJCbCs239PoKeFN0dohXdEk5dETOFuEA7TafTF
54BF2MZiEERTpbADGijbW4cyaODpumzjVxFE5BdkHyc6Iuyn6u0a1Zn+AQ+ms5F4KgcsjKOJjej2
KGrNygsCmSBx5QY2zhqSpZkB5x9Q5wYL8gnZslXoPI799PBmGXULa7Pe7Kz0fjUCS7+ZFn1e0ALa
GG2E0J+Zb4PQ0P3UZm/ke5BcasDJThdH3KO/RrF9skTpjYX93mbZZ9qM8z5WoLDiScC2Gbp+Ramc
cIgrdc3pdIELlq2EIy/fR0eB3ntVs2wdoZc6JjIG3KcdBrdUlvtmQdaDAAR7dWn0GjFjD9/v6BB/
NNjqz2yGGk9p1n7+55XLXxHlED+VBbiKzph25xmh92LWu6kuER+X9PWXbVP8NLMcMZWRa0xsJPwJ
nF1NDnPvZJQ7+5hR1fI8R0SAqobPynI6HUhhzxZz83eodOtz2SZIbyYYPWqRYJpPQC9MDSZ9ZYNn
ooVScYTMfjMDwQcU1f8erJuPGUVIuI6O3/AmDMzVuTYpJt4KwqcyeW+jJNuPMThAGvfVyzOBC+Z1
WlR4k6iPIUol+anL+JE0eBKtkeGp63gGrWfYvXeZDivfcPojnjmYktyhGvbjDuyIcLfgvwlZpPc3
mVpE3k7RXc5p/NTpgb41PSzV2mzT9zWIGEnDryjpYXg1Q8X5/VYxEJsM0ll3kfPRC7anf8gkSjdl
VPu1LdJgU9hm+kHxaTna+d/a5x5OA628JqNOYU8wipWPo+BgW4aW0mbyieJ0WHMd19eRmdtgkVI0
NxoTtNw8EeKWXQxh5rpVMdsMEP+uZ0aT8/cli2V65iEbdtLpX+1i6X7pEzSu6Jh20xI1HxlDdoHl
AAK/3+qlhdAcsFAwvRjeij9FGH3MZTgjZI24VfEox7n25ufcSxRaQ3uYmgLJLnT5geE7PQqt5KUA
TQFuEu7ZtKl7TgHE9jkK97Icr0sHKkbXEbHrQFlaY5M0FSG+PZePCxci3NAhMOB6eHox/SVvMOad
mT3AEhjvvi/9gMp3aPDAGqKfSsAzXdjylaqn+Uo7soFBKmSQDirz2GV6Y3QU313nkxUl6BWVhF2P
l2H0M2TqTfvS3qKY/smlWC4N+B7rSIVVDPXWa9qSMw2Nvn2/s70EmSJo0tWcFu7o47wiJrYYiacJ
iHjguW1T7xA08bh0zHwObK6P08xBeIP0HRLiGnzWbBzBwRFw17BmWXYqj/kdJnHNnRp/mpP+RGYB
fe4EvBYY+m3imLwFnaRbWO3WxzlEi6DCcIYsDj4kY+9eJGK5XjyGo1WKnvsAGkPxgslesudmsVhX
/b6pi+Qc+Xh6SeCGtEpl/tcjEWE/8SDAdLnDztVGCiNh070HSDYClVDb35gyQamKRDi5dJgmogZr
YcN3+X71fVHUsws6lbcJmoitzKZtONcVvh/MhNvwXgQMmIdkagcPZfbXti0ErCgxigiRX5Q+pndN
P51gmwrgPRd4yvHu++sdhZW4aqdixcFvutfoMffBoEk1ZfLCYkhQ50CG98URDAJs1r92hM8r2qR2
J2VcAlYk853irnARR2eGSKL7hMcv9+1FahkcMAnDCTNhjjX1fwkiGsIGcloUdQUMQiaQ9EKWPre5
p3tfAAjwBsNvO19rZubdlGhT+V6wm+Kg9o2jn8B5L84QyTeXOM/5cTTwPnHeBWcJ3uW2zzu7YrTv
dSUwtNhiKPZFtftWNyMOPer0CZA+ZiomUIDmmmVr4XpagV9iz+njMrI43CQL6JMU+WFiUvyQI6MG
9wDYVjQIOJX7RA3YGdKlAjKXbWGdqq9dRF/BQ+hvyYydLh2Aosw10ohMMR2/Vxbm8wdR4xd2NR4z
mScdKDKPl2jXhqoPSSm3zZhgeff8M8di3TvR0osgQbyD6UVTfX8XgOV2l73ok0o5EJAIYNIqUUsC
BTfe+xIT8TnFpH0OA+x7ae/eW5O+/i+ezmu3biRbw09EgMXMW4adt3KybghJtoo5sxie/ny7BzjA
TE9322Nb2mTVWn/0sJScpFqhtIiqu9oG8OqgEEN3TAdV7ezT1rMDMShIvZsQm2zv2jvNtn/oIP+L
iSRFtDVBa6snnxsRMXCojXtICCCE4ljU6VOxVPcSw4UnYWZH3lufxCCUat0q9vpWxMXm3hW4GRrq
AFX/PiwACRdo+QeMod8V6oq80lntlH0RwwcRCuFKjXa6jEckHMo3T47ypptWJciyJmybNa5c9YE2
59SPsSqpelKIsdZPC4C3bu1jaWmhp86eF8/ORzaw7CPiJrU9LopTO1GQvU2HWZR87uM/vsQos6w7
LznL7ZiOH434NEfjAQqQA4fGOvDLtZZnv/lj1QUGJzATH6SFXBp3PlXZfJryAmTiO7lu/aFot50Q
nDblwJqOPgtQuE/ebNS0MJEr34lUxJ18JkmdGW1j/ehWQneQkWTFHBLtGavNfR6678FEY9yTg1R7
Qe1P+0H92P16co+ZqPCcc/xWcpdvaPgWgrj9NNIMapb/zrYXFhso2euWveriD+6Fw1CehH9M9CTU
K22PTC7M5kd2dnKdT571U39Vq4W8/zpVdVTMVVitJ2/8LMzx4jsYy/n4uabjPh9+9P6iowVwnlZj
ilxrjLKJ9vH2eTPWKNXYVRGpmtDVo91epVaFtbbtx1ljYq3C29SwONOJvjWq0vNwQSO26WuYjjDb
JRDwhOpNb5t47dzDJrodF0eYcfyPRXG2MyMsBOkV/a5MazIB3hNhwASh3hxY4s9pzrnHl242MtzS
7Fj62x7VY9hXdL/T/47DJ49zG2i2fclEDfJRS5aU5AiT64nhuoEzB5tDUgYxqGGegnw6aO2W8oiC
SfOdT5jqCxFpkakMGYCLfenKi8lbYA1JIp80Uyd3Qoc9JdAy+1Jn5j+ZVDLAmCeWXc1bqpkHZ2Ig
tJX3aizNcaW0utKM2MszfH68YTNXfvGv4GVBCnUH8rYzMoO1TAt625hD8zit3zSJ7oUv77daXkU3
fM16vi8y+brqMC3yKrdxX+JQ6Tnx7eJQlbkIO/ZKqYZjMaE4z+RO8h1t1vyPw522bP9Qib3oXnou
J/Opn5YIfc9XTXoG1r2X0pfGHZ9GvBnf6RxAo/AFuQRbzdMdWp0oWyxye8sKbWwR28vO4Z2dCu2O
+6HZDVzsZLIc216LmxWRKrKA2cyjri52SFlmLFHlo6eSU+rizkqA4/wbpItJaE1PbSMiP8ni3GNB
G4dwTZrnxWmPGV7bCr1OnhRUTTVBIa9dmoYd2jYnLRCT5qdhyUOlcCT6jX9CXVgtnFiIxE+4I/ak
XJUgntubhEuHXjlXdboFTOC/WUN+V+6bn3Wr8Xks1yyTl1zbTgNJG64ONG1vjxZqcteZeeo5Imtf
7mEyD22VHqkzhho5wOqd8JnsRF8jwFrfII0xB472wWm9KNdO/EdzvtryRfnzvu6MBxExHQRZUoWL
TIgW6APNTn+bIUF2ZZO87CKhK/mWTZzU9hWNYR8gdHwGr5BaGfcZs71YwJvGYSdt91Sa1Uu7IflI
kY3yaqEXDkoNl2iXE0TCr8o89p5JJ5g2xOQDw4ahBdvGw1VaUDAAnAP+SZJBnpNSfCgp9xlUlo5j
X9/U2Vzdv6WuRd7yZ7G/mr7+nrfy6Fe8lsbG2aKcX5msO1XN0aRpZ17BeyhOSmb/ARahShN7n6Cx
JHtfN80K/FTtpr75KczPQmWBoSzooPY+yzyNQcs/o0DdWYb8BN0IpelwMtmjCot02Km8o+1xSiC7
wOs6TmIe24ycRB/oW/mRa/RxW/ffPiDtQW39ZUYq4U51WDYGKC/ky4AGp1u1gFjDOE3rq9mgztG8
2E36Q23X8TwYkWlU3zMnENrvPYHzoTLx11raLgXF4SwuRPexkkzCqxJZbX7R3P7gQ1NrLf0fTXch
N4SoQfVQIbXj9b9kwn4wUz3qjWanLSLa6gVMy70jvPVfablksz1LxeycpMA1RrAlxS1o7UwS4WEy
jbcCY7njIohe7lEhep33O+s+qSXQp4O3XxyiIlTV0++jB1MDq1QsLbpE8WDxEnWiPRJK9NvzJ0bu
H9S2fJbV/NsuVswphHeXYGzcyk2EUQdYsTZOpvSfNoFwNc0q+NoooaOFqzvYrOTYAwES8Bw1ponI
b4SN1v5MLl0DDvTAZDMI5zLwenVa/8mqAoH57h7zpHxzsoxxivNLZHthjqekrZhEAQAqYt+rFIm0
wzmtod1ym2PXZj9Wal62bgjT9K6StEqkM8rr8sU3XSJbimNd0Aaga5fGSKCle0DVItk1PeeTWTgn
Dt9Hl7ikghVPGkUMsvWPXfC0Cn3Xat6b0vsvtIJFA2+R7PRE+y3EcGnbPqZpYGevzuM455G9LYfS
JPnPsuM1be8GTwPF8PQTSd9hvf61jTGykt/VxBilyn1W+dciG/fZaO9mt7t3Uv+5zZtdg15ytMH5
kyrSvCfRGocEdW9QqgrlQo9p0Ai6zn3VqfILm7vKAfSgXIGGKF7f/GJgIJkTdLmr+7RoEmnfEk8+
L40/VYRAG+vzvIk/My0SeHus+y4zU348ZZJI4ryqj2VDGpXXGsvBgOPZi+EsJxpzVcZAW8G0RULe
pSCUg7bxx61Cx1+jpJ33TQG9kZNKVWTIcJDett8jeshb4quN1wCLlWFvu9YeCRLqu50960fbTm5L
XRFiE79KupaM8tthe5+KJGpb/9Qarxk1NQmm017WcVe57ynzZ80b1HOjtNNbbTDaSP3Ya9lOUjXr
2/puGHp8DCW0tLp3avm0oKCZKL0pNPcRwTAi6Qwl77Czu5kCCnE2dMqNi/pztAk0NLT8t7cSLlr/
MLd4pYqrbvcBNRh3SdqcRvVUetnT4E5nWaD9kVx4eOuRWKX4IdWYXfVJPlsWuhbu82kYafotvX9l
zhgiQMmCyi9AMdFsWLn+u7jtq9zsLJ76dj0OyFWirZ+/ZsWnvMF/wa+56MomXBZPmVef1skAzKpD
mTIhJWNb7kfZko5uRzrkAgJCkyE0hZLGexFALqZX123O1dbdVUn3lzQloIWluS+07LGlhx0nt/km
USNMdUeWtoHcagX2rUUSFMMoQ09nX575G5Q9fwl9eq5QbRM5Sdjroh29dGljs2tZRwYKnqlzXNeS
XSKD9rbc4ebo/nV6786lbAjtVYN9VBBesJScXmuY6MZZjIgYGv2DOoLXpK8/9MV7JkKjFgrhFs/L
onFAjdjxo2VFptXY93npTsHW5Aue7PriIVsMm7bLUMeD049NIPviL1pyGb4NwF83zddf4RRuuGQn
sgLBOwVOnXWAeaxW8N/epNrcrjpU3iyeqZGGvLX2Wo6h42kQegPWndLd1xiNYPkFcOaqxUikrUCI
Ga9S1ccOelOD8iY8Ww2/Ts+/7ftvt0LjTitFZJj5FukVC2UpnZjA4qN0xt8WdQMYCQOQtcj8BBW3
GPOOvCeCaYVi0J37D6d8dZWGSmpF1V1xH81pS2LZrJuhpiYYV+/dl4WGYLBfA9Ff1lbkUWaaQzgy
fSHhKDh6Eng4HT4rX5cYD2cexJ1u7H1KuENwVSdMoTqiIqEKpyzeblSyuel0eWTbnwUUfI84/oO6
Wigy/gyG3B7smU3ZnvN/GVUcWDEULeoXCHWCc+v8swZ+Cdya2iwm3XWzv/S1P5p6f/8fEZchsms3
WyBGhsPPPgfTqiOkzGwQs3hb+/Va9Q5iQCdj0nDyNFrmqFfECxOdY4abNn43aPMT66+znL0xey0S
ef/f/wPGuCSWlArt6tQ4FQ0x81O3rpcmt9gMgeoy6XF2aTepg0Czk/XeB/lCuwGgPgBNuO90+7ed
ij8cc4epXI4INxixEvuM48UFk1X73pw/FkOuYLbixcXsww+vHoSV9TotLhIyozSDVFiMbppzaJol
TBiSQgvQLtQL8VMb8uWG1wWOENYug6ydxv5vN9stiWTdeCxRTGW2efbE+mjUL/oyboGedfHQeD96
wq5b+g+Gpr+X7oLZGNtFqAGwqbE6uRPWHdzyVSCgRR00BrOuxiBr3ftVYXVX01NHglM4+3YZ4vGD
Y73mE1bIrOfFbsFLOnDeMa+OVpMwGqzvWj27YbkYC0xrerWT5jaJlFFCoTejFYF1ev1PrcnAEr78
Ns53awgCl217inpz/OtaOwfsrYX+GIr8tczgdyF1PgvEzigFEPXqpoaILOUWcM3vtXTBZce7vEGT
4GuVPJX3rgOpOdFdVJt5GxfylDUIQBCI+EFpbXgsEGfpqrhrzPoR8qmjDtH6lGSGLe3ghGqBWLQ1
yw7RzKuCQTnhAKjA8UNtZtYz5+krb/7pJfGF3MAYXHEFBx3eO+gT3PXrqansjoRZ48UztTnUxLCE
mmyiVQiMyNObC38QUUqB1cMKitakz9tlGlQ213ptmqRKd+8tEYiRmYyY95Nmn5TrV2Xbr/DmuIfU
D3PIEm7fPVwwW0/Xh/jqv3X9n54q2HJ9M3fkC1MS1HmHuSS/2q6x3nQWq3rXfHm1QzXpQknrpg7m
ymSB7DMPaE+lsxC1VvXi9kNMHqKN/a6jK8kSacXB+NLk6R+VTW++9agGbkyn+igKiT5EKSzAds44
VVckfAwIkkZG7Ex/cDUbTGTo9tWWv3ejOGkZODu4Mp5x6Pne1S9jZ7jgiOZ9e/uvMovQWMi2rHHG
TymMsF5/2Q77e26mBB7mnMlrgdzDAZghVeRhSuybf+peAOgWORtNaxWPuJbTdL6bPTfqxvK8kba3
IgLQ7OVzwVs5+9N1TL1TondH20NV4FoP9ihjIctDptXvvt5RxOvOR7Hg+CCQIJ+/jBEvjGpunu1r
Ot3MJQ4dZKM5RhthUDdkIegqzLZk335mVXatDciQXn1ySlKaOBVPdULdhEPrru2zwqrkT0qsHQAZ
Jt7RtXl2jZxGJ+/gdNZDUa+84Jr10XP2jevP7Gl/iA08zuqxrbTr0uLuyJ3ntNK+CzRlmv2qDAAI
U/wkmARmR+3cBDo+QX29LCCeXQ8z2+NvYIYwl9dM6C+5t11ow3nCT3UhYhJfjs4z4uV81O02Hgbi
YVsdRbGWs6jWrXWY3YV/4nUfuNQX1u6ZnJEZD9G0tjq3Mai6k1lPuFq+i9J+KjwUttjx52Duy2Nd
WkaUoVgMu+zHyWDm5TbNFO6Nb04z3Ot+g6DIaT5Es72r9DpWzlPFlIjvQjN5Vtxq4T1Yn7raxKOf
yb+kuGPfTYnJSmdnTyAQliWhPYsSApmAGCDT4YO1B1WZSUP0PBFmn5THsckmFFQJtFJ/p1fiNRum
j9v/MuG+ad0EpgR6ZjvPBFPvpkm8YdeKEzv9Xkz1Wdc5sjqz2LkaGpJ51iIjrwPVzBe/Kn817v2+
ajjykilaalaM/74GWWHVbMZHiZiSdjjDWq6z4o5Kbt9nlqRn2WtHa1T33qxfRzM/rnJh86i+ewYG
fTEfEgPt6zjGfcqkUoiZqM3G2wI085HZcXcCkjXZ/KJVzY/JJ4u33k6SDQwLQzmX1rOVjfemWRBk
c3umPVuVLFzTadRr+IHGCm2DBcfUD173mI1aEpqV/g8C4uT39UFDeuPJ/MnJuh/mDWCk7ff2kg8M
XqX+YfYMSKvCNV1nbFfl96zkdfbEj8qzImrGDv3UxJ6IUKAb9gsrF4PTHJNCA2Bdjfctz1vW1d9i
YuRKykdyYnbTCJgltktDbDj787npP7JNTCEGKHQ2efrSWTyEA2md/Bn12vjrZ8lXneRHEoV+XMPE
/sQyshi9FqyVwCqzZeDyUyRSL5wquQSqTRG/MrtyEBd/PTfObDIh+LisZPkYLOfEB3qH6/ZoKlmH
2ZQwWs3LTpl6xCu+R9F92jYCPeQNlrMGQa4lQW/gXERq8sHTA4AqyvocrDE0W+wyypjI6XX9q317
pF2/YFI3UIgX18XzoJlVIKux3tcaJgRzJttvtG12N/t+KfpfgZsMV63xYSxwZ2SI7XvX3A1aC3Vi
mUtIYsQH6gWAwHr6MN3yd7ExPVBigrSjVxEm73WHnIquydW7BYDiWvAvhrNcjDzBz2vaj2YKdqz0
2UHPwOdTGuSYKme8L8HYFe6adkL7ptUknHQJ3/nW0y964RCbstzCUlrvkijicgodeK2dsTmMjLIN
Eh9iJwO/41OoZ6Kyegr9MqNld1lWLVoVK8cyJ9+9tVQxWAAhpHXc1NYSLnZlxxs9jsS5bhOAKTo3
ix07FLIfsKK78lgcWXD82G/9eWc259oeiOgwrnIoHuy0/zKkSsISFV8kP3GRW0Fi2UGv2QgIZnQP
s4lfs6KvJmNE8dzyW1baYzNxFNWgzEjaqna0gK3v3axV0ThYZAdvIbicQ9hZdld5+cM8kdyU2x1Q
l/VSlJ6+n7LZ2w36dovWYL1aF/U6uZYRzI3oYheK+WzeXBC25hybpkpOU6V7lH2rOyKa7X3acZm4
guyBzkp2LXhf6FdHrA0sSKUO6A8diPxwzPY2QmJdn5rz0H2Sg40zQTEf+C2/k1Zpx4UoZblMOZOd
nIFOPrdG/1a+pbhJ+DliPRCXYsTdyFBnpe6jJxI91DfikYtcnFtrIbRhxfW0KNTlgJ2L4WRh5ch/
OQRr4DU4riW4nu4vd7YPmW3e6hj5uYUzfCULi1uH0JYRq0rcf8L7gOLnD/dGPgz9xLoiwbey9pVZ
D3grqyxwrerTGZI3dLhYeOW2p0Cr3q/lfIMSbm0bbY96L703ffQH08hm1XpoJmDv2ieQKyOehvXf
eCsLSeGeddBevq1lqFqPUGnRXexOW/ij5b9o3U5dXR+yojODEs9GUDvcu/RPr8uMgp6gkMBos1+d
WmjZ1a/map+YttnFra6Jk+0uTwxtP2rraWh0hFvF+iZJXQmW4qQmBp86ZenShvYJXSmyNlxmHQ8i
EUPza48TihtCMbbcAhaYq/E2OvvCKI7SYPG6dUCYC6tojScnJc0lhUpFHM5IVdd6PDW4jlSdHHzL
QIVfvs8I9vGOiHcH/tgi38CXmRaZK0EzDdkB0IOoXKyFLcUiddtIWIqGObLxAriLc6zb5AIqdBXo
tNvNleGDowiCpszza0zWk6GnZ8dMd5UOn28Ojw2etsT0Lt3N+sNvLtQNRQB3s6eb3NUZU64TQCW9
H3cON6JJuzdKxVMJnKDuUzUMgV0QWIgCDZrktMxujxYMW09aiCgXzge2+m8vG38ZD//4Wf6NnyC0
MSlmGbRFBj2m1oIvX//r8rWFiSxP04TYr95azPVAbbqBx6hCtehOpNrYmD5n5B8kAzx0qE7pAA1v
grPovx/NhPgBVOsCjJdyhAHrJQR7RUgjqkgncsjWIk/z5MgMNxaCzO12OdWu5FgSr2hHv/XGyCOZ
mUenz788SRa1p/7Q83kQXX1JtC3Wtf4FQdneYk5Uy3DtTDOiLvE9L6Z3q++ijO0RLyu7Oes2Oubl
uS+x99ZLTiBcfqoAEXkN5k9XpvsE14BhASpNM7bbJrVoCll4tqsUhxE+o4C1wZeYdZ3nqs4cIkMj
PKF6MHS4kxteFTH0z8Y246PaCCfy7BrUZH4Yhj1Bkxs/vTw2qngu6urVMhAnardv4GyiaOf+JaOg
5ujNvspNwAKj6cRpmT9udfk4jsZbYm0Hz+4eNkHZzWRc2kLnATYowwEoYgnIA2fmlxT6+LY6P4aa
/KAf3ZehTRHklPAtlq+RUmGeE965hHDBBEx1GqaLqrP7tlm4VuV6HZdIH8pnkvtSvrTyaZinUzcm
Z8AilAtvPmn0YYnXxs7cN3v+bLfs3nQatJndS1vXF0Ni4W6nnTZvfDNm0ptcV31Z5vRJtg+7Xw4U
02s+RVKgRZqXbbCN48OgLxDlDLXkerg3Nk3rvAemCN7xMcXHW0ap6u43i9x3metvPTpa3xYRFreR
pBGm4yxhiF2uG7NvoH1aJYNeg7cEiDwo0wVpP2+209rMYUvyJ/cILBSP5lxy5W5+zdxaUe73p7bA
4vOMFCxJvyfbDjg4D/eNYuuywEYfC7cHOjckT3nDMV0vl46sjFPnu49YdX5F115Hb/0hjgaft/uS
U3UbQOegjp3Mg5uis7bWPMOk4n6RsPWaE2QfjrdP0xa0KlDR8kZgG5wKB0DgccIBcs+4eNz2BXf2
5zTJ8dhmKHESUvoIltviPIlJRvViDJ5JQEbQYWjzq80IvhOet2/W9GyYIErbyI5UoVLtLiWvf05E
VUAI3hIRRwEGsvNkcrdo2ml2C7BnV3z0DR5oA2oy/SyG4Z4xuAgQlPEwZ97JmKHwuLm5Gp29YdOI
k6MLnPMHQmUihBEP73WtCXbXFm9c66OdcNnDJA5Ff1QfhW71sTGaRZD3XbWT6/aJ4vmlqqsBIt/4
qTwoRCJR+dQF35i5YajwnL1qCWuarTRukv6NIBh0bbj2zjWWENS72pH3br/VHe+AzMdAcXVhAgMf
3pbAMZ0fbKr0+XDC+PXBx3LUmDrSgPWr8wBpnToP1M1CO5rtg5ltUVc4aBJS4zW3MsaWQn4AVn3x
wu61xepivL4K0OrYmG53tIR6n5w8PyxpjzPA6SJUNmc5ez18ICL9UUGyiLxBMA2ciGU9WAvzVo1s
/NkS772zLk4KIy2mEtSj0569qcRolzM+tKdhXR+8tkwD3yeaT6WPGPZuCHLystEusIlfu51xXNh8
atXW7nutP7sTAcf1vRx4hGZqGgCCeDdQupxo2buWrhdUihoFJsGc+gKOCM1WnHEZpK9ZXrUy261N
HW8kJbG7Do/uiu3a5hpyoxXBe6Cb7n72XktZkKHpIasYW/3LQNCUFS2ThZx/u8mNvFuMktTnV8+Y
rvM8hK7id7F9WQbC1YvAcC6cqsBevakCx8Pj0ovuA+cJc7+hHlXlhIQrNnGbyPdlKp98Izsjxjpv
OVNXOhWBMGr8rqRyhS7PDJJRQEZ5XVuDJTIHQqmM8kcpExs0HgCobUeixSQMwBjXZ3dz3NDv7vo2
fZy9Clfg8Nbh9QoxTfFcNwXiGgcY0x8/ya751Na4Q/4c4KVy5p7vQM/BOLo6vj8XvfdbLsrId/wL
U/hF5sVhG9Mm7Ev8LCXBUoYGUo6/KDkRmcuNnTBX/PfLiPJ9LcQLrgRmdqe5btL4neAswnStPsE2
CGKa79benBjv8dhkc/eWeOYZVZ5T49I1FsF3oRJPrhSIXgE85uJMPhyZcYDZTJzjJQUQDDJLkp+Y
nVx7PeMjzyg4wFRQCg15Xk6qj3xPm8ELVHWayxm/U/cOIXi/9to3mje2ElRJ/rvCmZ76/hMyq695
cH9a9ESbb/2VfzKDZVpbwd06HfepaZCYt+wdVXwItKfEMfIcuAYxwsvwnXHBIxjPzk45ezE68SQk
r8k4VFqTM0khW5FRnr8XHU9mZvgv0mkZqca9PXC/tgbUk7Cmv6r23jrHZODJDJ1Z0tmVCj1ogT1j
GoZvH5qeshaKD7rHSS3/IESuOgExBPkcNNFCcZgt5HR3sI3lKS/6mpuGJcBa3bPeMUBOxA3jZVue
INQ0tjBcYmh2OgQupV2UodP8qZn+F7/jbl1xg2v7OsWp4jkD34e845LR2j2dP8zG4EjW6FFJru8x
2+YBwYVl3IgpO/WQ2TMb1UGX7bPTlSZzeUn3hEM+1ZxxW3trHhnKGIJOBx5EYBjxZ3+q6walYN8+
mWVzl8gEGpmgnVy5TZCUWgQMS4laceu8+/ZdlFl5SyAywaQpQ3BzbQufcApp34Qtzl1TcKrwFLcM
YTUe07VPCU2/0M/3ubQzlkKdaX0TzRF8FL7WIw3Xhxmuht6I14JDtRjlX2dCn52QzRf41QON0eyb
Em0h3ntoadvDFDcwxpfFk655BG505s0qrwXLE88Yh4XBBsN7l4VDOX4qxRXbFFxMhsU424xmAz3k
fneudc0c2nM6vkypOd3eUPoPxunbKaMKpkkSSAjbpXQjGhWIIsFmDIjCOulZ9mYT+wirbPBlljxv
GnrsIDGdkB32UOnzP05+EjXkoxAE4PsVnAXrotzK4iQ1OG0J4oWLJt9YvuaNl58AIjTAk7jCyhw4
JBqMH4EpYa/R2bSMwkl3v9SDtnOkWwW3zMGdPjjDdSQ7OJiQUu1EPu2bzJPRMk5FVC0kmMnubq78
j5HOrghN+JDZfizsZiQz0NuinvC4EsvgcTApAcqRgYj0JfOtIs5rPaptvuuJpqPCKTqU1p7wgcqX
BPXBNlDPM8Z+TfYCw5ZGgocLngjqheqnfynZ+M9cLrvULp81EpD3Qr/ZdrZJexzshOw6kYE2YdWy
2hcTQOucdTqmb4qG4qIbcMHlznyYXJ6FzG16tj7ru1Czij3TalkGi5TOH6hpPclpOAkab35kgPdj
uuD/9vVWx7WS+ENS8WSk1noYB14DjCmkGk8TcnirRWFXbuw3niRRrr+vRQs7PIMuJAx3UHOn1qu0
Oy73Nlz9lcy0226XrPdWDb2cQ+qcmAeo+RmJFzYQoblV9qIsAAxk8HZEkI2I5CjdoBIKalUQVWZo
R0arYCGFJ3CHsX5HqjgBrZISpSgZKpYxRfuybvGc/lmQmp8KQeAv83aYu62ME3/bzuivQTGKko3D
N79SsxGhba1/srKpAnCnJU71FWvL2pwdLRpFn+7rcuIRlnYSE9GXk4uVlq845GA4zELuUcRPl8Uj
ogJpYpLHY0uGEoEe7BHjreRp0vsHp7K3oBWGue+wOB9pbkqiDrLw1eu2nXKNO20rq19Oph25OtZX
vvQk5dbdfE1qmuJ6mneNlJ9tGA2AtrHA9fjS/N8/Ivep8AWRMEg41bUSWvFUdg+W7NcP2Xkfvvln
WH47Qkgv/0s0LboP/PoaPt8XS+hoxbmNL6pLqyO5r0DKRePFrTtmZwu4FclBRhp20nRvhls9ylTR
AcmvFYq20+7/+ws6+vKYFqSPYb8NkIc7r1BHbUw+Vn+F/gak62wehWY71eT1XtRm2Q8GPmTCpooP
Pd8+tWFzLi5FFLuyFEuI49e8/PeXLXdzpLLNrk6s53UoaZS6pXzLbnsfNvbEuXZr6olWfgdv+vIf
EGr3P8NtYLSTEduvt60EQxXEdM3Jv9ml2Q/fxOM0+0eidde7PiH2qh4+GMgQ6CvHeNV6Nzn894+F
aXR7ons5D6fNOuqCS8YwCWhnUh/dXW4P3WF1SgE8al/1teiOjdMuV5WUeViPU3up15l4Nss/ohpC
t4q95c9YnH0yHd3bWgBXnQe2pXuXxiP+0+U6ADJkCp+FWR9yMnUCuzPVGe2xzelW/xk6omsIJKGW
dbMefcvWrrLGBNcsS3EVw3wLY5QCzsHTr36TEI9gJvQZkYJSFPSqtrlqoypjR6YiTr5QKf7cbUP9
teoI5ZWHKcnom+1OJ436BGqq4L9S74xbAsFrbjEqYuz4MjX3wcqr7rFstxfhOKQWTNzWeBgEF1e/
5LFNMueuMZDdLFqK1G4hO6QxgCEms2Tey90doqrmPvdztfe1nOQzD4jc7yr/frrlF0KZYF9tUDb5
o+vviRB7aqxxQC/nochsly4qehOdGfL1GOdAAyG+FCT8S+tn0prqzjQSeon//+9kNfhHho7//XvT
LLdj7XBEuvScn8sKS7epl8P7DKZZiDH/68MOK2pxzNw7F0TC0EbG5OuZ/XTYHOQlxOCWTw3ih3ju
RrK5ky0jfCO19r4z7VenBywklmbN0+XI6sPbCDDAzY+I7ZY3OhOm8ypSrrUFmrxKjXcvQVCawV6z
fWZhT43aA6aVljozqkhH9dIlY/NgDS2A0y0nWOYvi3RdfqeMcOOGL6b1m0e9J2zUshe0pk3LzxnQ
RRBJG2tsUddqBKX1F7BWy0zgsyn2Km82qeX/ODvT3caRdNs+EYEIksHhrzXPkmfnH8JZVcl5nvn0
d9F97j2ddiENXJRbsLMLlbJEBb9h77XDcxTX/P95ACy+DZOFNwzj2q7pKXsQMkTH7SNuNCTtvZfB
AKC7UeGjx5TQRILCtqrPll47ITAeXpTMOdOtwVu70JaYF8nsAgF8FVSiXQ8isU94gMOFISd8bnEK
2xUGRMkAiG9jy/on8JMDDsRxaxtp/+wMUKmK0RxBHk/9s1LaG2hYGHdjF+6glFVLh37gaczHmTDX
vLi91FYlouaNE3vpCwJKKzaRM4rBXBiqUndlBJuF7EUcJrq7LVzjpma7i57kpHV1dB+1243kVekt
loQRRkbvryL+6NDVIA6jEX5j1Gnj0fbY4khvXLIT8vd6yXq9T5pdY5TR+uPtiYe/UmMIrnqYXuvc
q896ohFv4FviweDQWGpVnF+D/uTbSNJAoJX4PuA5jRSlWzb3/nQczSLb9JqOVHx4JsYzeMiI/uPD
FwbbwWSSYmvxsGSAj2mw9y71EHdrL9Nc9HcO6IY+qVdE36K7arX0plf9YUDxTDuSsRP07JPJ7WgI
n3z4cffkNg9glfV36iLtSYY8P1tWu0gIbTOYicPbQzvjjT/KYgkmU7Ih/78GUGFxmSnHOdTB7M0s
9AdhI2eZ6noL4AnvaGtZG1Ljp53hojxEOyZHr8f3i97IBSK9Je7nycVzvhHWYB+YG3TrKqb+LrBl
JI7hLhS5E5NZhyfLzF69LjYe1BhjMdNwunqunh5Lp8iOw7CeimClOgC8zUV/oi2sk+NkGcPG1zp3
nzmmiws9ayAx9MNVeQWeCoLXQKPYG0SRBLnVnC1zG1shyLr1mDeQf4wZG6qM8OUSASlSoGDgvqZc
faUEowaPLTWSmjE/x6X+gL4+3nyYnooMtQ4hbLcPv2/X2PUlAMWV6zrDNMxMgTFWm45gDIy2cnaV
sspsJhslvsklkCeEOrh+sVH4mdmqWteZ7Lm2ZMeL2zADcF1mUJpBdlGkir1uTeoIV8WmuSbYFcGT
f7La+JLlkb0dRibiU0v5aSbVDgpfBYS0YoCBEllsbWuephFuxvCgU+y043zVz4wFnWZsYdnS3X/8
iIppV8GbvClVDEc7LbtTJvLgyABygcjT80XzMnZqPPlFOb9qnjhiz0nWpZ6jfnD6cKk3SGC0jOWN
OQY9jmLeYZy+3SYJ2u6AS2IF1Cd4znMIMqkPM6cNDf9ZH7RfXIg80Vkm4ftJfwTLJdYjs72bh+QR
vNEonwkK2pWj2HgDCu4qseOHIbz0Igf5ndjIM5lilsfU6rINJFC6hhoMHIh9CJ5gEe+ll/gndtcP
tc9lpcfDeGSm0u8SCh3EigZzjJk3RcOzdpTBSdSDeZ1Mw1+7bRIvGpS84Jrb9Fm0Chl036yNSjFW
ktWwxxqurdlYX7zZ1MWozlizLv31wVhqy3pbMYgSKohfHFIdtGEaT3a+bKXm4wsZgjWH2zEsZux0
OfD86JLy1nsCM2/fwytWhe8+9IJbWKoX+n1njZcCGB23KKbZbQ6VzHHXgtSRZSewXZY110SUA86r
mne9svOLZjTbKeDl6qafvgApaDn48rvRsHZh62+q+UMejE7IgK22tybE4Gvq7AC+Hkb2VOcSbi6t
qGbuwYndJwX1kNbTWqqOcXgSN/1j5hqgk8L3qRb1C4JKdJ4tALbUxumTWyjFwuGQYztG8JI0m65h
pGAOa34v4/TBpsFH7HHbRYmf2Sa+OxkGp4/vQgKoIdzg7SjCp8YMSS9lGLJEUpL+oP5/YaB0HNn0
NaMJh0+VCN46JrUctX4M2eDO0aZ4P0DxeGiz2uZKTxjKorduMuitDG7OZVJV3B5GF9YN5Gd/MJtz
Wzj6eTBBenvubFQjp+Ah4FCf2ooNhAJH1TCkvbOIFLm36hHHStaCEKrTFqa4xAgReek7GRbH1Hvv
mXQTJgm9xPYzUnxmdUwYoMTtD5Gm+Avocp35AelvAiWiszCA8CNYEeJUpsncoH6BApqQyvpxns4P
jZ8Pu4wT+a4M4b0p3JGr1nasB9wbUCKM8DlVmmI5YWxNlnhLazT9/ehGZOMK59wacX7M8waxCUIU
prQlYJ1ZyuLm/3ixqzbG1DlLp6uBqEpiZMK0fMyY1kP6Nyh9oRogD+7j48eDND3M26PDItnKumPh
jYzKWHq+TQU7q6qVxlkWyKNw1byNrRJvIzK6hY2GN6kKuL7Rxw0xUpseYd81CWyyhZy+fgUv+ByO
UfRuOsHGquLNrHi6d+AZkJyDLBzq68PHT9PsjhzC/PHjJxjUQOPrp6Kq+ruqqkta6SxlT1mwbQyy
8rGNMg5jG79YwEzmZjcWS8IZMUXgKTWTn8hTagbhmgqK6Ew7ddBmFYfO7PSniumyyeT06AbWdOoJ
jj+VieUsUFM0S8ZKRMEPSfyoAnFtQ8f8h4CfJY0s5s+ba2njOwl4x4yxzhrRDX7ccvDYy1YVL8L8
kCGJOAwI97FUVcjD9erw8R24S4qEcABey58TB5IbbxZUu18o9zRT/4V55y8WoN6V25a39wLHO2Wy
eQGgJ2ZSlHca+qBhsZurFVi06ALMwN5Nff04zj85CAHuXLPuNmJGLYl4+psxYP6s9HF2SgTWNrLD
+CUpQBkBOinPZhM8Abmk+dQgtg+aab86Y/xEWY2dC1lKaArtNkrB0iBCs5i6Jk+DfYAHYS3Vau/g
BEl7H/TdTzWLmkOzUmgZY3H4eIjn7zRzlgghnV4ZbgNzeWJVYeu12qpMGE9VooXLcRJq+8Hb16Ii
WqYI3LdJRCzTOJQ7D+Imm0OXD1Caqi0+EXn8aCBkw34pLsoc/v9UWdym7eSuGUV0NDo13I/gQ0SD
o7FOwVKJsLnFSRNvIyeKNsKTSA6H/D1TiERHiB03J1QvPcvAOzko820Yk2XchFBPvFzuS93olmQa
qbdBZgjS+vYmR6nOHdcBKw2nmwdu7Rozh39x69E/kVG9EOwCLx8PqUP/b0UuI89O+ye2XWLBMtne
oNaVy8aRF67AI4XqeBZlzHSPBJmfgkW3SJjTxTH0x4/SNGts4A9ErmgTLCtN6Ht0JOlM/2fSn45v
dlt9kyaifg+ztHXEY7YlJIkOSvFofwpIs/qsS9q4omb1ZLMdi7S7uvNl0A7NfSeS5l5rvXajhc7O
T/Qf8Nm3dp10uzDL4gPr9FsyN3qEL0oWYrxt//tjLvKOBr74Oyv2duma70VfuktljdbBrGL3kjrs
PuEWq92Qsd1v3CLGCOLHp4/vROtSfIeKj6hRdnttimgvsujo0vvdU2D+VXFT3YR56y4hXAAxlO2j
h74e+FXmXD0bplgAZXGRak8xesqU01vL6t5bOOahaULjqUODttLZ5klOiFMWFcYyGSLnm+DOz3F3
pmEa0pYm1aYJ9UPMkYb/ldbUV5MXRAqYAbRBZ6vMdu+68hcDAQ3bB47GPyd06POblSejn2dz8OP8
Zpq2IYgapD62HEd8CodqsQ7TQBCDluEn+Qt+/Z1y4uavvMTCFEK+vx97N9gEZvOjILdzqwyYl2O3
qsrCf2Er4TuEtA7eviilsQvN5K8iTtAo+Im7ixQJO7pbqlsxDfFcaXwTbGV9Tnc0Ddt2lG1BgdEN
W3wJjo/S3mY10C3cRh57Xpw9nXNAFNuVohjwTuIadPe8X4a25rUzoLoWL2Oet6eRHd4UcZNLB5N8
d8gFOAoqbW1aSq7oyj1ELtcxEerNs8pyWRBotCqTABec2cU7EySfHwzhxg7KX6JmF6IQCS/6RtMX
qacxQa259+SWOTFIIJEsKuuDNhUu8Xa1iyLLOJq67T1bRrVKcmsdpsx+DQY0K6rItdt7PQNXfJZt
OdfJBRTnAssrPYJQ67QWHmuT6GRKtdaDQJxCfSzWfQTntcrxawo3ISyh7DDmS6zzf75aUGZ/uVwY
IbMRd5RpCCE/B2rGEtSRNDB6GJY8GzwwevJdRiVtuB5w6eFMpURtYeFddCBxW9GM1CdYk9LMqVEC
ZksmT+W9TZrWxitKdo0Jq8GupCetSw6+Yhi7awPaHDUIgks/mV4qO5ruMmIElm3GggVsrrWntG1O
TNqcR19GTJhRk1oAhzFP55e2abKdqqpwg7LQfarr4gFcVftXgn5SZzgWn+spkq+ooEMMl2XyU0dE
p4NW6dQ8RfBq7TSOjBmcQD/UXcqueg7Ic3GarSTc4SsWwIve+MYdYxfa6toT95FU8jKguSiqZeDU
sAZzcQC8DMlV97W9MxXavjNGHyoO48S+d1h9aY67t7RW7NI+7HETpPOCjLyuVVgb0xLiQ3WP965a
ThgkDE9IUOZpc04aHRUM2es4w80sya+6qI+BExZPsvXkfVNZC8Z9zo5MXqaClrywswufjFIrd7oe
JEzw9sxzhg2ZOdQ/gdFvIYWYq95nPeFqouC+jwnQ58x4CI0BKYUITLIH+A55UnvhTuzc0URsNcfJ
DuDUmv9k7P4WsfvfmaPm56gq0zIMU0qLg4+MbvNzvHRhGLJFcA5BOhWPsInlR8O3quF60WDg2G37
ioRfNrfZSOBhDNL2rqFFW0Vt6S1aw7fPuaZOIcy6cExf/QkhuDO9g9IY56yg0E63A/b149hoS5g5
7CEIhska4V0GkklSYbZHLXwxpOdecdgbbenygonZKg9JKzBD/UcdAayw91BxXjUFzbtzXIYvkOJZ
H/vB6s+fODUnBf52PlvGHJJLxKEAvO6IT+mngrwe6MOoFd0SCKhvuuNe6zs8SqatLXq/f3UlMhUv
aHssq+DtDLSEZ6SyBwt289Hmpd6WsiXQ3utegsQf0dgJ84yEN1oKAqzAEOr/NPgHIFECxhiWKuBt
VvVYPHbWXhjWM4YODcs8d55QyKdoyShTrsGAaaBer94EVilKilsk+LBrErdaGdjJOyZFqFIx8Qpl
bN/74RtGOWvnuW6IJVdG59gM9oMws1+RbJ2lxsrrmxDdj7P/8+tmGDpnlXBtXrZPRQqNaiQ9L86x
oLCT53yqcTD7+Y+ynhOw5hZA9am3S6Q46JzzJxqtff7eA3iPUc9EzsKCWsIc0sme+MD+k0dvEUWs
Hqhn5BT6ou/WWZtBUWikc8fMFE+s7bmLwnb0pUNa0N7qcdLUYpx4wZSHeARbs9u+qapGh52T2zR2
ZJlJniCF9I/QmqMoMI4lIa1E1XDMgTxajbLDxt8BpvKYHLCdM9KNG7r6xpPOvISyfuaR0R6lniwN
k42gEFb2TMtx1WJZXD1DwlbLjhiH6vu2C88Frfviz9en/JzvRZ3CMa9LV6CsAnAyF4v/Va7ECB2F
2fvFwhRhdxw6O9xVMX7pJnYPWRlinzODlN01aFFAvIfcH/tj29jvSR7Bcg/t6iaTKlx4ecy+EbsE
5O7e2qIe/jbn8d+eKQFpc8EKJJbi6vdnyo6AdQdWUVwCwQD8JmAsFSxSN5KPnl289+xGjm0Z2Stm
G8YKN+6uIobm4k7iwcqsdpX3XcI4J/qB8ZRtTpuyKS4945vy70txzevp6Drnn2MoYVpzWOV/vZ5e
ilXNa+p8EU4glYQiFCgmI3np12RpBjghFkWKj+ubd3Gu8n7/tDBpU7pDvcn/pP7plCmyxqxGeBn8
XeXGm/KAvpThBySU1iQ8B4asuda7pIDFAggum0Z9Zw7qDZoVuNda05ldYNr85kl9PfpMmFauq3hG
prDNTyGqXZRXlT4C1oisZtfaZXuKgebvfIZDq5FYkW0g22FXJFGD/NXc9WP79M0z+FIcW9yOXEsq
pRuOQ6Tr729G0wgYmcwnF0mE5dGFfI2tzYPowV9lIqna5KZi9Bl3OwYo3DaD4YV+c9tZxL2QLmZ8
82FT89vw6W1yuS6EY9m2Kx3704fNaVHE6ElInkrQngKrKzdZ3Eb4tBL7LakA4yOF2YksTE+MQR9h
F8oXMLDQyyNTnWJtsveAXF+stEt29DCSUUQcrC1SZSyW5QfYDAH7PBcCsKplu2pk6F2H7lmqoI/p
tQ1jR8EH645FqPLuG5Vpv5zy1NRm8Ex82+ukD+Ar5gQbGjANpnKUHIe+fS3mEefHg2uDfUktRco1
PMP7yqndVTQF14TJwdkgRusuE0P4OhlIHrW67Q8fI/ePBy1s/jGd1Nv2Ru0fv3mfv37oLElJw32W
dogu6NPlr2IjxNmEUMHP+mzOmlwZg1E/O4iCdgDdpyUO7O5OLwv3mJN27o1D+qDPa2UnyBiSvNJD
BKZXAnJz5Mlp459/fn7G14+nJS1Hd2BuGY7Nbe3361DLCkhWEy1Bibvg5Nj5bRJ1uwqGEn7s0LKQ
aDJ/WYXO30yt2rUzB3v3dYVEZA4eGgrVrayW2sRJO++S+7PpnvL94wEaNYrfUeTbjx+b/DkEmWjo
yPeJ7vbvfeetSg3uRwP0Odhr7i4smNSl5hSebWEfKE6cM9PDby51+aUNtixDlw4BqZI2z/lcB1q0
S4I5RMgyK91zQEQXyyvdUw/JObqO+LK2np+TbF57Z2hYO2KU6oMx/2uDnN4x8L5iaaGnHZLbN+/F
1wKVikzYloVa0sTJ/ylLFQQD1ALc54uWbcJJ02oXaDo6ZIN0Gz6d+koLzOHIR3LauQCtliUjzyZ7
EymsIMJLimMwjdOx7YVxRk2TAcUMzUVlOeYJlJE6zWt7JmG2t86o9NOsA2o0DT+itptWFhZQxiih
uh9qG+sqUOIlOBDYMTbZXw0btz//rv9yc7eUMqigDGWQGfc5XbSsTLNmyxIubN1aEIHHoLrR0aXp
tnZB5r0e2sq9D0pon+gcD0OgBQBlXuPUWLZhUR+JWTPO/dDgjUgRuiBgIZ1Vhs7lz09T//qW2ASI
C4oxm2dLtff7xyMNECxxVc7x8RhJqB2ox6uxeZ489lQpeRr+mOs3FizylkQpjX8eL20Opbsq9h4o
jpgR5TkUfydWzLRg3JjjtGsh0YI25kHRkDHENVFvuMSv/PnJf0Sb/36m84Gm2zE413WqqU9njxZq
BIHXI+J3ptagZpGEt+3w2Li2ecTg9DeGI/AuCBqTiug8On55ysKSkO4IV+efn4vx9UNHQ8B+l7ud
Kbinf34hYzN2pdkAb6pOKVLpuzxxx+feR//gKtUD+cbiqOXJvnZkcul8xz7AbX0WnsuMNQr1Y1w6
6ua2EoiI7f8NMEfbWVk1500H00qXCTC5sj1+5M2Jic9QrltvMGyPaUdDF9hd+Jq0gow7A4pIXKrh
mKbWGxBZ+9QWFcxZdIJrQQ7i2k9qVkT/H78+d1aueWe2MIhPtRe+szgpqzRZVLrzzzQp+0RUsbel
YZbQXUwNHqJbrCsAEDc3102SRYfuRVpsVbxWhZu8CNjoV8WcBI6esgucB02NLOTVG3FOySlmNLKo
tRCk1PxjH+b2PoyN9t6SyBsnkdrH1FHVtkpQQ/q1Xtgr2OsrWvvAlO82mRf9KI4mWvIcsa75zSTQ
/lofUxrP3eZHOU/Z8/unaOTpBDDhs4XXAo6ciktc2v4rNqrkaKQg9B3ubhtPQcrirRsWepG/gmFq
TmLK0ZjUCQlXAXkKzRCFr25XowdSySmYx2XJ6OIhANWtNGyKMUGQWEHCLb/scDAbb4KJGLZPfY5Y
rC6IONMXHLIrUkgA+HuGjjrWJ1orle4tw4mwVHZhn2vNL/aEZ/hgo1rxYKa4coG3Dmu/Vxy6jZOd
fbNhxgEqQJC+odW+8Yy/6Y2o8cfO8EiMwad2V+Z1jTZSVrfQLoqtg9qub+vZ/VY/GiK2dzFks7Xe
xmo/Qkyw88B4KwzP2lhxS3bLmKb0YgHLSDaDqyiI651KZwzuisj6acULGID5cDtcLL317IZOB/1B
Tg9SK8wlXn5r8+dL+N+OQsvm5s3k2GDobs6VxH+1D+0YE8CoC1i7RFSqwrNuWVf9LTIMfRmCm02s
rumkF5s6GmJsoUQYmIN+g6RmPDks6Nqs2mNZ9e4H2PkQmt1rQlDRIXeQ6/U4sD5+YuA43f35ef9L
hWPjDXUdHLKGbn+pbMFqYsZvoSIagI8rfAjGUC7asfZXsSjAMvJWbDPAlTuZq10QQHmoa7Y5NTDa
hdAs9zD/aM/vY9x5/3hOj5SjGUn0qnQyzjH7LaKxRdCkk8fQicbeeAY+MVYZ1Hxc7Q1m1oP0nfjK
DrifI2YH7AH6DyNMJrYUtdpXJs6VP//S6sswdS7jhSm4u+q0fB/z7f96s1gdjakZgvl0BeHYPeyG
Q0gi8F03+u2qJipwx/osOjkeoxOnD25DZ2LRrex7Njti+RExU8yJp5B6Qtjx8NSJS40WTk9qc0jP
dshcNAp5g615Ae45XFkij0+TwsLZ4FO0V3pcRbt+kD/NQK+ZH/k1EUoLKADkvQfbekhZgYDD23Mt
l7uy60qUpna9GUePvIVK6FQkEHTcgIrSEgFRXU53c9WiIBXx1ei2yGTEi8YsiWkb/i1Ene031/vH
3fHT3dPRYVk6ptKpj41PHZHqaog1TpYtrCg0uIOQrCBkCjc3qINrmDE07BkFAG3v4e9ocfuA6Cci
B77L7qd20u9Gvxi3rtaFt17HtiRRB9ObxFjnqshmCET+wnokd3lt5n1+0PUYqUDXRU9OVUVr4bjT
oeuAkrilzCX8Mhmsc5/l80cbg5HTXfVepsMKdp2l9DB4f4yXq9LMt6gl3z9+6iPdJeDUKxepPWdu
VEJuCXjAvzUPjnyoXN992P6lXnJt5qumaxlAafVPh0TkonNkJw7BgOAdNLlPbd7gzNARJ3z8mOXF
VoV+ey3dnlNdc9RKA5+7s4rUWlmM4rdZB64tgbP/A5uyWQm82Tnwj2SX2L119lXcX/zpwMQYMgEb
eGa5+bUPRx8vSbXKI0BpCPyHnT+R2xIJG4mP8c0vKb/27hTnusN2SNmmY37u6TrPsrIiNtB3FOa0
CeKk31mh9Tqq/I2L4z+fD9sc78O8G5YmsKCDb3nD3rMh0ODnnr6ppb8u2iwY0C5mBipVbIGfB5KD
lpch5xM9gJZsqKbyBxkF4cWcsMfXAUKryKi25jCKQ5CWb4UyTh2nwqvWDkdval/bdjxW1mByV3bN
pepKIlt1E8EDg0PWliP5uQSe1/0/EIWcH98cVPMF8funzJEWhQEvpLJoez7VqBZBdngmRzz2Lcxu
lFnOGjD8/Vj2gHGDJDiPJCefMxKb//Og/KoHe1qUiwEsFM4Eok0DkAr2RTeM6oXftNuXiMJgGvFj
aCjMhpMLKPLQ+CbwfWK611aU2Y8TeNgCON6DSEi5GTytPFuafKu8Rt03BMrclW6VXNybQor8QiWf
ry1dlzhYpmZZN3zcETWT1uqneFncRzII+nOYZ+Mm0V7KpMt3PpT3RWzUFrVV0S6KzGlAimrWLSZV
1w8bwulZt39zaFlfy2yWaPb8anI92LhBf79JD8qqigHZGLpgkMMgOGa0qbZn/qFdTTAWKxHY5iLK
TKDsFQ4pjrX68JFVUkMK3XgjntzWNnGCijLYjhGo93kYoU1NeDWma6KBk9ZkF3IWWf+TixkmVnpM
VXcgE6v+T1QmsmFKLY2kwZxa+vC/D6OR9cSA3lpWAXdGmvZvTcSmrrTxpDR96Dw1Eb0oFp43O4TS
RMbcO6sW5g9Gl9yXPZhp8jcwtiMaikDyHWCKl4sEGdJGM1yAWJ3vMgd2TgO6/Si2m5WoWmMV6w6W
6yLI1rSR+gnSN6cC1VsdslUcy4cJ/CyRt8AcvjkpjH85KVgk6xbiKYNJ3+cVi6NlHloOjkNnNlWO
RoRDrdW7sxEO3aqzR/2G9ggSwaq1cM2BginavjxoBSEPGm8XqCY5bb0Rt8kUA0dueqLTbLnSzQEU
J/myeI5dceTvTZdBVdTrfNSDmw0lRFVTdKl1jkKUzf4DQQ9QJFFF17kNM2KCigom9btZ19cZ4jxD
UvzjKA7IzxVi3BCGmOJrQHHsJjfLqX9GqWO/lbN+JIhde58W4ez2jHdcZpAtkXrvK6et97ZxN9Qt
GmujDUjHae3Vn08Z6+ttibu4y5PjrgQ1VX1qQJjbwzEid2pR9tEm6HB61Y023CsilA9aB2MP8t/9
xx/5dgFVNLTIN0pqKovQP2mFJcn2ToyL8PXLAA6BmJXwKh3zV4G0CvZxYq1jFnh3kt32XcXNa18W
NiTayDuVcSPvjElzL52Q+WnAqL8IpnR6Z6i6J7EuedZ7TWwbAv3uPCd9J6x3uBnzgx1bP6B9BkRs
9M+xCP5Ck5pdFGkARB6yGkq8JQlepCIVNVrKzHmqSHHYk39QrQJL5tus7yo0pY5/ysPGu0tqsUmK
fO6f2/YHm9DwDGVsV0QWEjb/okn/m5afMcOXs92Vlq1MXglEPdbnq58PYc89GnBPPVbdFgcU/VgV
jNqpgiflh/rJid3smGIEcAghWZmTNu7sIQerboa9uhM0s7p5bbseoHNZGtthWmISg0qXddZaEuX3
t1HKdw7sgSoec8hU+Gg0nUqHkdQWD328dCcwQ4NojafMwvEUtK742+jJ7gbyv3BbwcDAQuQk2QAs
rNlIkIJU2ziNma4SHXdA0ZVyU5cp1vNhKO5rXj7mgbibfDgi5G9s5eSxLo4nIhozE0JUA13+yNp9
zo3pbzUyV/wPNs4N4dVLo3X/Kl2quaiozFvvsRMujaPwwfjdtd38iQghCsUBUJQpFCPdKLInr8u9
U07WEMLZn1YaWyCvlbp3sSiyOZ5gfY/bXLWCySsRxKxx4dW06EtOyeznABxo35HtzWi3jdxNzp4W
0aeaTTP6InQiExutgOcFWwqXYRWuajiPV9ZA/TolZmofw9BNUctBLOXBCgToX8E+WtYNOyos7s9O
m72OjSdPGHZDlpd1u0k5xRcWc8QLea9oNHOd/1il7xUsfQ6vJgJWHiWzTQl5C6AeOI5TvAwTme3b
KYaWWYty3RWj2gxYIDZmKsOznpVbLjb3aMwP4RzRPphcCkaSjfuwUt1jpm0tga9gAJH5yIbkp90y
8zLbbdtS8fT/76EW8vXPx8u/FGCuzj9qvusKVP2fql4RV3pUdxZtZWqcSB+HFdIkNjEsA8mpNWFY
KmqHZ8R2j2TJAk0e0fBoZfkrp866mQTNLKcaypZS2VPoG3tEGcVPAC5E8WKhVd5zo8Nvn7suszC/
qRg+9m+/F2DsQ1gGMpwz6Y/tT8898obZJlDUi5Qd7NrRuGiKahbJUCks24ijW1JKzEHF3X3UDSNF
ex1ga8tc9FAWThJuQC35h8uMQBZ2/naC4RHZfTh/p/m9xskjk61e6MmpzAZY5p2NzGkYWWGn939+
I+S/lOauzUiZ0pz29+taDdWtkkxjeSeCcDw5xih3XsASGG9BsBhcJ9tVmVndGLYIaCBwCDHH7joU
K+d0lPvWje2b0ZXReWBvuCAmZGLXFAcOtQrBqzMrqHLf27i5D4JuOqMJnx6thPbKsYiD5r98EVFg
HMheMQ4xDKi7BpEfFh5+tLziH7Am2cFKS2sVaGG7mYL8l40F+1qJcyUgLpZFhjlq8I/eqKfXaKo4
4RFFIYXFFOBI/ScN83rSNOtNDc99mw1bVdbO2tCsCDJEt8lEVG9DPSbJr69XjQkIh61meiEO0sD0
ZkMTxY0Hh6pnxAq9qdwCuWlXulOjBEe4uKsDHQ8i2oMcOSgJUWF3zSbHgG3va1SOMl0apSsf7KVo
u/FBzt+XXdagAMmPRTol3CWRgRDQGe+JPskehhI4AHFX6Mm0dA6wMFfEk3Qv2WxoYgFxiNGRr9wK
ClCumfSy+d8Bi+gzIVvjMcGzv0jDbAaUu9VqIpZvyWhRPzD4u0540DfIiAaMEJJUJGMa3qHF33W9
QhwwBhoZGD0bDS1owQTa0ZNZA/X889X2Va1qo02gB7SFTsvrOJ8/OmGZJ6UOHcrUq27XZ/ApBuOl
hIm+TOLMLzfYE/vN6JbJVtrxyPqmS17ljLpqdMyT+cAEOAaRcJcrANF91qfvMdpHgXrpL79ShwTh
4S/NgdwTFaCvcEtxKB7qwh8JAR6QxXLOLgELtNs6D58UBvY3xF3DHas5dSbPW7+puLja6Rm+yLQX
rI5RgszfBmUz7c3Es+C6CEZUKiK5q2Yo7zJ/3YCCKjZZahG8bZUDJ28iLnVZT4T0eO4PQ83OzEmB
uCcLZOKi3zu9Z+xzbFzZnSCt6Zvizf0yy+JlZqjA1g6RybxI/b2nCcCfRa3NDTtv8yfmxelas7t6
pZh6MWTJ+qNsSEDM8+61FVXHpnqYjh8PQR5gyQpunX4d9GtdzY9tde38q5AXvlyCquSlP5fmvvYv
tjy78uxjurzWFswIDrEAIoGCo1bO+IC9u7GCdy3Q4DcBwVmppqp+YTA8eKmLjSeILcbrmnnl337v
yhbpdFb0y6hkizV/WfLeCB7MZv7SP75s9RCnj3x142OYPvra/3xN1ZPnPdbm01A9leZTljzzlZtP
6fjMV5Q8VxreBkhkL5n2zBdEjTutSrv+TvNgGLqQHm5ukG+IsnJ/pCnqRoxtr5aZBGusOc1j++3Y
Rxdf+k6bJgPBLGpZXUdX8WlYJpXOECJG2y7/D2Fntty2tW3RL0IV+uZVJBq2kizLTV5QiXOCvm83
vv6ODTvnxtapqGoGRdFOIpIgsPdac41pY5A8kwrOLB1EyaW6rN7Z4E0yLxxH0NTZNWa4jJyp4Too
V9K5rAtxg317Gzap1bvZ9Z0aOzLde1zf5xqr4aPrMkj0iDYGRb3H1nvsmqeeZfX2tO7atic3lmq7
5zjmY4DH9zzyWHtO6Ev4Je/JRxuOC1S36uMwVuZJL5KrwmwV5GW7OyWtkz4mTYEH3tLCRj8pFOTO
qoTdnZX57JA6H8NK5JyXSgkn8c5xeUFueSlwchMSYV7sjnDxaxJfW1XKIJyivmn1DRSWgGTFQGV5
R8B09fI+2fchXIyLVzx29l3Mj07x2NqPy/xYEzhpPxblE8rKp3x5ahypdHmqnKfCeRqrZ2Svz331
bK5S5NuNuq+vz6X3rK7PdvMh955HbdYvHnEdxWRQY5UWVK42hOO5YPcLJZ+JRbK4IDlqEkJ0KZ51
BUdGMvVLyIQFeaUfrPqDsUurP6DYgVz2wXWeOctw+jFMajrPZvFcLlJq8UO19fRdpfXkZaTMPDn7
MR0fjexJGR5Ng0SwRyYeq+yxGO9F9piNd5SM7I7vk3kbpxvHdroNhRQDORio7OVq7iphknkXyoOo
6C9Zf0mzC03iejkv9blczh7RQPk7tvC3Lhn8ULgGNIp/bCW9X+cTqgR2WJ+a2Dr1tHlJm8L151Fd
/JUhjhchpv4eDx4vp7Re6KATQyY9f/0yTQRPmATDU1PRcFxc9qf2AwFAxs00LpmwPFLgHeziUC9I
sJu359Rzh7syTUGnYdJOBWzEEnIMAJFG/JYO/cHWCvdz3tPA4JuZBfsgknzeqUDRi9G1Iza92fe/
r7KwTu3hnOC8DArAxQ+m086P+6FmTO8xm80kHPXBfhDNl42V5r03uvKJATBmYIpvttmVn6d16E9D
9Y7x4e36WTbZ8YjZBm5mgz7NL1f4gcxfzN7Nwdqsj3mRexiGtsCUOLRsYeuqCrAwW98x/1Tf03oe
2MOTcyJI4Vqr9UW3rVfXsopnxt0yiw2uUUy+2U4WrGO4XiuA4kd8eaQWN+/cmzR5Xftp9cxvjhlc
w0VCw+PNFtelEtxM1QrlZ0qncNx67pK9/loyvuKbJmMcRdXaT2S0AE/2kk8WbnQwHNQ2nbkaKfTM
BP7KWG1HZ45rLPpzJ5ME/n2dor+9gdICoiwD4IEpA/fXZlDubIIdBbCjUYAQbmwGXKzETaJJhZsD
l8a5i4kqHGtkf1HrHHRJIw6FZEvDJlFIKvxidVUfLtpkQpuZyVtYqmvu4U7XRfwVcM3j2Gzv9V/e
2nR4aymc4Rukk4AP+hfHAL2lZBt6ozrkah8ziwY+0LXIRRiMkvg9eJsHGq/LyRov9QDNze5EaHUm
PtDKEdfaVaIeEz8jNxMxywv3xX9/U98aWPj1WJiYWKhxUL9pAmyMQxMwCbctneL2Ffg30VpLn1My
iBffHAzsyGz9brFNpCFDYnd9prOYDzrtRVf8pmYTsMeYml5j2rR3QWVEnuVS7Vz1d3Z4b4uQ/Kae
dF1w295NmL98uypSr9Yevmcq5CW2w4HsDTjznMLqmUwz+/LBdbYq6LVRx45GgBQzVczwz7BIN11e
v7EpyOaTdhzbmbm3lEjW3hPOTTN12YZxQYhMMw6FtNJUv8KWc08qArcL1RLQd5QHNlnuJ0o4tKi1
WHuxzdw4zoI2l65kHlEYVh04KVuUdz6i/3HeG1j+sRvSsDbZFf78wtWqpXKKj+5AHXu+TE3uEnU5
UnhVH6rM+JZjFg4YS2a+Z/atmFfrluCz/v2XsP/HFcLgosYKCBfRW6NTiY3LLbVKAjXSQNUJrYFQ
H41WL1NT2uQM25OSNFtM6oZk+zESGuCkyV/JgviWEjf8J6SJ80D8yHVQ4U4u7HCpCEM91Ufzj4bM
lWdMfd2jLJw88EVSL2uCXUn01fICVhuH93jk+tn6rUnZKx3ElWnm9u4lE0GKFbPtQpZLxnYiUwJK
clEy+ZB2zG3Aaz657qg+GaXhfVS6Nn8wML4zJZ3HHx2HxstgeM1p/1NTHXN/ih/ysca05cSkJzIY
HnFtzKOEPJFjvBrO45Yq10Rtu08O4zJalaoyYYYaXaZ9wBtzW1RIi0KtuggjiffB7myBPZfEun//
QBj4eHvNtujVwISg8uGYv5apodFOEwWnFvQZZpQt8W6uif9vf9Sa07NtsGyVKmfsgScyBtE6Sk3l
aRtPsxetXsS5MwY6keKj1GKEXhwKQ4q1E8xU8hrYtjBO05K2p+HigLugPQsKzmS9fV3by3epycUw
ztaugpC7+YwrEWXxydCkLO1EKI8YGXOLpLtWi1A8RskUuTHFYULhw9UIN4MQptAeQnMICW1snJAE
xQ0rDBv5LGLe1Vqj7Fs9A3wkRemExvQUW6dtPfXZ2bVAkJ7t7mx253k7sz2sXKkCTZe0vGSkK02X
JbmWxgVhlP2ubrsarVSzXavt6kBnIRcUKkl1Q+BJcmh473yE+3rgl7uui0OTOy8XNtk//PmLXQ95
2wootDg2h/XRA/5y77RziuuM0TAmqnJaKc9Uyhlea9y/htkIignceRpnxZW50+ac2yU5XcmYveTx
n2baVTfqqdVtf6SUpbgkusONPC7OdpN9VZjdebHJATumzqh+2IRlHDsyWaKOFcVze2V6sX7AvviZ
WbnuqWmc7kkMXhelGRVhp1y6pyQxn1UBytv0ZGKoO9kEtw3f8rzdHsdMUZ8wQKQPjteaXxlkK49t
XeIWqthPbdm2ukdqH+bDyIsFtQWhsDAjpx5fdbC1N+awnVvujA6IGNMOqt6D44ABEd6e9XtuM2Sq
M2JwNEgjf9idGxpjvQ9s2cdnIsn/IlDbe8qrHseiLFY3jNwxelpbmMyBRQ+zXkfmc6mSd83oZa2E
ROUOB3ssHJiE3gCiAd7CkOlGwBAk3LKZ2d3CmJsnrVI+jZtdfcvc9htuX+hhesxb8t7SUX3TZGDG
lLY3txrLZaxhN0H+w+kCQEsxq0ojeocMPjVMcuLrIo2LSBdhuBiy00iCEBCg7OQKqVicWufEELub
nxm1XofzNpzr+DxoZ4DsXX2Zl8tQs2tlFvJY5tdtuTDpi1oSzvLrrF/dQapLbpt+RW13mxKpHsP6
rrnjYiYldhkSMn9z4pu+H72YyKRb1d6Bbinegwb+pL3nyg0N7T3T8CPel/beKjfU7xqVG5rZutkE
C/kDf2fXot2QIM4vvWHeNNObnd6MXh5L8xrvR3ocyNPgyvSt/eyQ0/1VOLl66Lyhea4I/iJ8WuQv
RHzqD4D49KfNaj+3BhyvS00ts71OydVrrw4PtquFydi78qVX3Ku3S69u6q51kd/4eZEaF/ZrUoN9
W4s73y8ZDmTfKvs2Fvd8AVtJmvCtLu6ZfUtssCpSz1gXXetm71Lyu8y7XA7afNOt2zbf1l3CuhkO
t+zbVP7Q6lxRV97IYRidKxZpHZd0I5U2VxFf0BJfSk0q7i9uf3EyAmmhIZwNNo3sFXdVzXkD+q+c
CuaNjZM1nQg8yj7jU0H7EjTauOYy5TdFLYRQ7tZGaBohtqX3blFyw/PzBc5QNW5zDlMPrNl/taiv
6jZbuT6xk7Md5cjY9onCpnrNiaXalcI1IKiNQS05gydFwkxSSa1xuMXEAoSNEaaLFEPWCnPWWVhA
UlOl7DHo60B0gUHy7dE2AtMIIHF911CCHCLzGT5ZSAq7Y4ddFlnYdtqIKOIauKOFfyvKUkyZUmn7
Q1joED7y0TrZ6Zk5vNrMvWDZFCCyegebotZOqNVOEK+L8ZSNp8SLUiJ6eTm4csG+jFGrRYI7ahkt
cYhEHJbc2Yww4YU0UnEagoRDgxpYY0DGCRS8jGDoAFm8EF6WETA2913TEKKNeyGvaNPoSbiL9xEG
deq+u2dhQfc/PjjWmpbJbsvBJfmL/6LT7NlUCKAjBoYK9EHAKiFLGyxocoTwgIzumODp1I7ZQjPz
SOxAwqU0gZ/pT5W/AJYefFH51DeRZvrr4BumlLXLYWFm+oXiV7saonkBme0i9Wri2qD4DkRtBT6T
TzIe6i1/tFiG+7MltfLjSP4AhQt/ob2BeRowNLvV2k+x8YGdI+mWRGPjiFino3X4oTk7IihunnnQ
vUOn0sMBAn3QYEftSiC6J1L0g5T26BbHUZXqd7UKqYDHuPBrMmgLRtykts5fKKCwTSeBYvHJs6GI
hYTrA6VteRKqsOsPuzT6HxkGEl/6H1wfUYFB2a7E9ZmxR8Yu0sJxD44Qp3z4pSQjIj33Z0wwuS9y
3yNp1js2WJ7EsTKPUFgMgbXnWDbHjNy+/JjHLBnI4T1UkHZkqssBUH0pGA8+MGYdRy4hEgQZ8rkm
x608mt0RTDiO3RzWu3YEYARkVocL5xzNxCeZBW276M6Iwa8/FfjOB+oEPjG29N0M4bNhKvkEBW+R
n1hk6Ugx4y7H3PnI+LgtqW5XvfmDBbbcnyx/GKXGjcxQHwqrtkvQbWOyN/NH95hlPliexJDSSBdc
j8tAy+o41se5ZqjiiCkEyqxr4kw89Ko8Sv+XkMfawQdBovHRY7leEC16zGepQT12hKpZUo3CH3Fa
Hp3CR4IPdJHHBel+v/jTflz5HHV+EwiP/FZS/S7KVxkfOkUs1weyhHL+JigtwtazwNZ8U/M9x9dm
3wHzNvuqxgqKKVZ/aaWmXVvuu94RpCQW6No8lubRFEeSzcfx2BMAzfqNz5VPN2bK7KCdqH4wTDyp
B29+pzqwWwB/uYCbHtYf22K2moqW/vMKtRVtWYHPxaUW60zxmmr6wmx4+hL3hj8vSxWRcZBiOHNV
n8ETlieDZnxRnOcEG0Ycs/oqje2Z5mATump5WrDOhcWcsEyFJIY1PX38/0PJPMTBcb54zpdi+lJN
/Ge+bMmXbvqiJV+MXWSAgT/dCaiflfKzbX6ats9G/8k1pWLzk8Pj+BWl4tU7l+lzLl6H8rUUr0Bs
HfMjGgYaBx/T5GOefHS3F4YArfrF2eU6H9JFKl8+GObzUHywzOfGIB0H0HHbVGQuZ7b7UgiFqIwm
/k9uZ/UruYdRj3/vCYsK1qhpzA8lc8wf/v1W+j8qthivaKN7DL+a1L5+qSKp8wBYM5YVr9p5NFtG
ufaDKMmbaUqsPs2CwXkV+ie1tUnUHC3t0nX5197jAk3Ii3FcWCGpGmjJgdQmkmWK/IsA/HJ0SSg7
lRk+FWjmvW5ogRXDOM8bmR7YVOrzVG4sxbziUlmr+rw/NfDjgwNzklTX1KOZ4JJrouDoctzMfRHr
aj2M7ILLOP9Ewrp1ITTsn4dMO9YyzH3rtIdZX1iHknDLoERy7kfF/ehO5KaWc881BGraEaxsZA1t
9drj7n7nBHfeljXomTDNSwse1wBtuZ9P8NXW40LtN07wzuU+J02ajTOIE4GfaPVOlXbaPNYnUqxb
viuB+usx6yTF0gWxbolLeWTdgkz3ON1ZvCjzj5ULLsDMCVi5IJNcnH3lwuIlL+T6hXVLuv5Yt8xx
wLpl3PV93cLSpWEDnEXTGhmtXLSg0opy1J6SfekSJz8WLXL+DQJrVosA1iC0Jie97odGwQAb+92E
vc4VyuMECOz272ep87YkYVBLlCZBBqQ8xmR+fjcLorVH0JAtmVggSEpKqtcB6+5VuE8zjkBQd634
kvUbxl1nDhPCWCA3u9tlP0x9SRskL5ZDB58t6t1sYU4In9lQ6ubvo64dWqCfR3NrptChxUPTk2FG
vg9/pqXEYv33qf35vu/jQwM42d//gKDCv1ZdECaSZ8Hg1TD3J/I9XAKrLzUfG7PJAqf+Fw8g86HK
109ekn9rBiv3t1zEL9Oik6CRbXQbrMU9J1BeaEHbT7OOBabI1fpVrxXzMs0yj7ev61cVK+jN/WYP
1Meazit+I7P493gS1bd1jK8zdfjXHmfBTtxoazxdirc5kZfp2HxH/VUb9O7ZG+r+L0vt1IfCxCFQ
WLDKMdgNfjtW7cd//+igJ71d8mE5wXOr8gmyBf3ls1MpMiqE2beHRdNbytEmhTJHbx4Zipgaf6MF
4B07m7Wfz1K+J9l+V7WSpeozpIx62vK3rGN6MNiWYMV6ZUjNS+B5gVswEBQ6XkCil1ng0A2NPnSF
VGmH+a4ljaZdisUKOUI0mojXXpbIaiJj17BEmAIZqNyaqFmitYlm8rcXecyWaGyiZInMJGoxDjYM
XUZlw1clBCyz7EqtUF9DrRUwLKE5wUnH5z6Ujxa/Xh8aAE370BOh3oeVHVoiLOww2zWn0birTyO3
kWrTaF4ipkDGhXoAM3l6EzFQ3C6RaKQorJTMFzdSOX+FF5FEyhwZSeTNkZZEYL9WzG9JNCfyQWKF
KDalNqyAXQiFxgIaf2yYYs/DMg/B3aPCJdBZShBkVAfLFCxpMKXsJd5pC71FhFBWtLn3q7bnaLr3
K2mrLJ2ynjsdUPOIDVutCkIE8mp80ehf1VBpI9IB3BfbyRWMN1v2Qo+BJIklqyILa+k577DfFDrR
NT31298gBF4GG5BJOpJ6JpxNe0yTrx6ZQmAhxb0V83ilvJPc0o3bUdt46Rd1WfiAUkIpu1EbD7EG
5m5WIT5AvbQfXazX524YqYt5c/GauOU3+c9MJe1AF8l5xGxM3FPNjnlSPVCxs3nWrZboXApLbaUO
F9X+XZPA63J0iclIuBBsqSA2RiTG18RS/mTYYPyDTunTUinf0tzaPjQF/645tcUT4FXlvTndt6V+
OAoetyP6s1hy9h7IP6pADvEopTupvJ2FPUeTJdLziM8KFGD2YkGfVVMRdL23fW6SrKXKA9iBKOUZ
a3hWkF+EtagzbCPCJSQ+NekAg9eCkDVbMSv5dL5ZhUK63GjE75Sv3o7ogs41TCa12O9Dud/9bP/4
vVM+zJYJEQxqpgNaTyTmYa3odipG153BBMJ2WfNTntnzB6xcXqg1r9QDzWdSIJV3uDZvB/ywbXuY
t3WGibit/wrg0op1M4ulUGAcMo9Rpm1zs9vsG34AN7BKoyYkG0pt5o1dlJckmQIAr8JMMI9RAqCW
PenckFneU0HgirM9QGzVYaIN9im3rYyt1+Z9HUvz2e299p0RGJZzb67CEOa4CqsmcFz9TUl4TOpy
qFcjOSxbrHaHBL4mxlFFHF2105jTnIBvNtIKsZg6JR8Ok8G+M7WJW97/oLFw7mUVOAmiBQNtduzz
NhsdOK3GO+Z1VUNuTSgwyHE2Qx4wlA2PU7b9SY6JFXSDM16MhWL5/mjSli/NMoyhPZL51Nj5Zyyy
4jQ1BI63LcZU2I2Xrpnjy2jOAEDifAlscqcp9ZceaFfqdQ/7w1qthrPqBFimK/elaby1CZNWUX16
GBYZSK11JbC4pjVaUAsZQDzvzwmRt0fGhdLjJjHEa2MzZUEvzHfTXrvnbgyYVdikHaVG+tSB3D4k
/UwSB+7qp/25SW+8R8ZzleHvJ3JqBlgQHAIx3JEcWfa6scuVVuN1HifK9ZBhOdht8cCSllSXbfXz
3Gmf1YpEZlUlQDFvBu5s03Dvmei+pIbWPcEtJ/puJci89JRgHLUpMuNm/KgZpAHOjct0jfWfrKaW
Um4g3/usWKPFU50HJjiNYy1mSliWNsP/hKFvGBLBO4aJMTZkP8CPd0oSTrmInVfMOlaymS9VbLAf
z2lzlTYm/kIh6k9SI0m7Iylv0nXYmh5rE3vIv9jL4hxXnSLyRFcfbCi3ycJRPw5unzzVhqJ/Mr3f
TcuuXit41EkWG1FhDul5AXl13h9Rif/xqK06j6vv3H2fiXEqoA7d2Lqntt0Wvx4YERz1cb7AX5gu
E+CXSwWUnGyYzQuJEnmA+5f/VjJLEszeKE5bweoKAtxnpu1uVZozUxvPBp3EIQYzZIriTEqICm0Z
+jFhzP0fqkfjcxDuXWQ5Jp2qHu8uC5L9p05U29HtwErZpTLSpNNMZk+sUcPRaM4PaY+RW4FLMibi
o6PipGC+7Gn0mGS17Y1AIHto6GqzfWrYfs5Gs5zB9C1ndrw/HunTupxrj5OYvSs3XF7t8zy227M7
ad8UczDPWKvF8/fny4Hh+Ma77j/tzwvqTW42EmNibviw2O+OXimeMsZhzprOfVzYDEJwZ3v2HAfk
uUbTPTG6+FwkM1GNm7qRYFBC6H3I5LPZ/mxKUE+p4djaJ7odUhFCge+VLgykle+HYd6CWklAmDXW
gDGLJhzjarhqDSUGVUTBWOXSRl90JQq6nZ01hJL32M3VcPNUtkHNokbeuPB69M9bbPLG2fooMeHO
uetO+w+T+hfwCuukisnUosSUy/9FI3q8FF87kVavSp0E3MjdLz1jcV2bLadKoWfNjjJPOu/CUFQ+
P+xPbYADrvthyn7rFhdCc2fO6XGniC8SLj/QA6xlktdCUI03tT8OrvzR9Ui46QpzCad16y5j1/w5
SeIqZ2btD4RS+raczll6lziaqnvcqd/0dfRwzjoTawlZ24kCtdrGfv0w2q2GFweoupsayWnEYPBA
H6p9UomMzsp+vrOS/o8DPPBDZxAvDuRyuBZkgp0hHLzQpBgAezkMw9Ygu/JBAchrsDGuUrsOPf6H
0aaTu2aS5nbz6jyjMKfJ81w1xAPWrITGlUaV0kgYeeym7VIQNHbeSP8DRiLwH+Z0MuSj/YDFmlWt
MDYqZc5nV8nqiCBR6+YqvXUza90418386mrjdlEsh0FbNnEH5oy2i7MHULpbQ4a4rX9qq+pzZ2M+
T0e9oHwaswVrTeyka3oxmqE/q+PcHEwAN0cYcoSQjjE1r9ElOYV0CNYujQoKKlNrJlCMDmtW1/nT
WJKiPjHS1VoJQx3A5kaA+Pi9YRhRrXCOzSrORkVYW0wMz31u5+aumEVyd2g4awdCzqdNaf2UqlMQ
ewNW02VuT7lDP5TpGSdKgUk+zKbmEbra/zhM5Hw9YNcAcG9th9VNenmnSMeoqapvpvwu5ATRP4xN
W0ckAg+PiVWRK83Kgg5Kir8jyf9wVvM/zHGYX2fTnkhpEOmnLjvFLZ+GcB1BU63cvh+UKu6Vg1W5
B4fvwClJ2pxY2VamPxfw8Lamv0CqjDervOMLn6yjadScFAfrIS/W370sTYmoHNKnhAK6lynWubWW
+AOGjKs2gNXVlNkKIC2t91WC6IXY1qM7kbnsbuopdjo46+66HJTCrAMwU91ROI2ghhsbtyKvTlo1
CYqb8388hc2Y2ebgc6XDAvPIB81I6DvmZnxuEoaRgO74a858TzERhKaZSfYC851mkpx2qNMhfsF2
84da5M4fVlIDDU6ILp49cv1kqonpzu5Vh/x57Fbi1tZU/a0dvebPoTdJb3fSL2U8T35sMylZWsZB
x+HBB0zwRVUpDAX999CSQXfJW0ulUJ/bvpUY3zbbbF/M1TROmkEKV0OoSMhEq3uZMsXhpNY/rBp2
2CZzcNgy2ROx3kweiiEX0Tu75bfdWgJIVQcMg85++Y33ghQq2x0nUplSrFr3tNcj3lL1qMKedLOG
xsh0MSD3Hfh3SU71GB8AylMT5wrIQBO3Ls9/IxR1OnSz99IM+m8q8+DvrIN398DPtVuPhTCcPNsw
qMn8apfbAKfEDvazA6tkCvxKebetmpMtxpjN3u11NfP0ssDiimzO+vmi68RAYqLxrHV4BILnC8oF
B2NmL78xgOun1HKPRUlyXkZ6ECDHtDq22odkDYlMUWHRs+ivqob4o2w1+abkf8JAg61gLA/AJDNf
Hc0/XS8G0zrLOn6X08bQdYzeC9yP0r6mhcZAjsfsduekFOpbccD5vUUbExAUGbImhGuTh67NjJcY
9JBBA+FrbahnNMCctP6SeiW9Y4szEOg23CzfHrpXLV6/la1QI6wCxtmMYZovooZiuwA5YFDt5d/P
DP3tAp7f0OaCa9iY6ljD/1wCa7RtdLlrVOzLoMDFTvkbVNuMycDkWNMisIweF7/RfZ7muuXCsA13
vnNemBo1XaKyTL5Uq6c9BH5v5/ij4daeUjt1QhUY5FPliVfNZEjWSjSy6pkvS+9T2aX3tuycd8wp
9pverUshiOFrptltSqTmLy1ArS7huxdOfWhXzfxI+uZm/JV5VvWSG8RWOXVW3NpMeZqabyw7i+t+
0DW20cSJa5G9uPNTN/5VrDVTSIN1W1eN/CRmQmNK9b2wypO36EdH5iWB+WH0jXkFp8nUY2mMRCVt
IJtBuu4TRImufSVGTf1InZntBKPGf4jpKXW5jGglmUgbdPmXvCLRhcofzohy/ItJkCUY5lbzW5Hq
92ogfsdQv7MljM5lQb1wd6+cLPsI6TRsGvEyVMV1VObmnOrZ+ongb5+pF+e1WoqviqU8ZUMyf9xn
8ub4L7Iuh3dqLZpm/br1c1WGDhzHBGqJz/lNr8VNzEQhCvGg9T7ca8eQ8nZlsLjpC/dSVR8IM5iV
QDWDVQlEFW5KYBBEOpKJKOWwcSiiClI/jgZ/c8OiiGAmVUXELC/SsWj2EdVGArvTgZGeyHAid8N7
Hdn5yXGihNWeE8X5SXEilLpRVpxyN+KGvh5Ll1VFVLtRS5yzSpU2mtSI9SHfMOQMEFYjb4iYFVKG
yPHCqYw8L1R26XqYxuE8SzH3NO2a0xB5W6DbAW5pNIwBECuRBCONXMBv/twJ8kJX1YOEOr6mSVFd
t6E9NnPY7aqbEMHL7vhv2cGwH21oqVvQFtP6kGYW0bKuOfwpIofIuHe+8tabuwHOTIgVNrcEKt+a
+QsVqzESoSTCAzrZ3Uz1ZoA5VKWc7oY5xutusSptMSDDEu2GM6bY1c4PwxBUwMp6cs9vbX/rMMGU
Z0xt6W3sb3N/E/hh0tvaS2OMAhM9vaXmdZquOWZPZn6nq+BxKVUCkmQxQgSUuMAcE+0PqS3QngtW
QJTP0gqIRHX+7gZkmWLT39gNgQv9ufKEEVAjJV0aAodKaqoiDIFKLN2A4wLBK2wdQm/D2uHCG6lZ
VHaRu0b2Gm2W1JKe1paW5ElfT+ourzs71snh2J2t7ty6TMfiBD0XuPF25dMF0bgo8RdclfEyJ9cx
udqtVJ9cIQK227Xe5bpXeEO2XGZIrdVNd68zvpzqNla3vrp1mHKqW7Pc6upWLH5GEsxyy5ZbWZEu
cUvx8hEsOd/c+aaUN4/VMbBgvgyZeR1YjlybcvnoGlctZWLj2k/XxJTHkRR6HpdSmsOvfTWcyyIu
Fu+0uDCdhWl0/tsJiQ0S4YfEDIkNkvBi/JBJfMIJ+d0MubD9IjvtbzPk9rcT8p9myP86IYclNMof
ZkickBU8qt0JWVBZ7f7rhPxuhsQJqRGF1/4wQ9r/ywzZb2dmlnFCIoVEEkP6IXFC4o7Kdz8k1qgu
+ckMueGacq/WrmwD8XbT3CuaeNtFqP4x8K7zlkNYqvbhcT1lmvPfv2M7peinxQxfMYfKokedEcPr
r+A5MOfVCBOuPXRVWhAl5OgvdeWlD+naOhciXPI77uvOH4q05dqzkrCoM7Q8yZB34FfmI1Zwg4DI
liAjg1oe+WkrrKe1fKw9jASQTpKACqnFGdeUwWDZ3qNIycMam6Rn3IUrcuKRb83Us3lxlBVDBRmX
N4+Ke1vEGOG2ZA5UBSiQOjfN0a6U9NPmeBAJmQV9Z11HR+3NjYJUAckvIxScAR5X/vk/iq0YFPsu
HweCTubjdwn6MvaxTvyNLcqXhP1D78err/T+wCi9wNMs5RSBt4si8gLLXLAPCGIzoFXoKAFlKxTD
BCAasKZWE2Z1WE8hbDEktLCnA6CF+q7cC9cpLBkl1MLaC11uNrt6L7SmMGEz7YWgrAo9rPSQva70
z/tuzbxLCOAAJU2YpiFrujwNGb8u07Czg41rP0SELchGKbz82q4uCdgBJKpfMnJMP0D1G2Z7d8X0
h11oiFIV8YSDFHsGROa2pVAFY+ckj4C2EbGuqPF82NSwp+Y8GBFFS9Jn26DNg48gA0ifM9gk6YHm
BaIA2hUuRTgV4dqH866xp0IS9n24CKlJhMN+ZHZDs8K8DzcrrES4WmEh5IPsbyWC4Q6C20Kjk9K6
UOTh1oXgPBCg4tkN0OgSthYILVjoxk9B0wTGFBipFPyszvFRrvkpav148pVGKv9MQuzoYYST6ski
Ho8EakNsGLqjNh9pu6PNloI4juLezwH/EfsrfCLT0Bz7666xhyAZgN5Y+8AzA9JAFDNILSlmaZKE
7m2Y1mGWhDkny65uCus6BJww7errkPnDhbW5Foop9LRwrUNFCzdOAz00p5DcUHeX0GmaPjh1iLxd
Chnd/C84Q3bVNva7oLVJwguwnd/zJFhYIVRBPgbUlVpol7af2X7BWTJJZbsYBHLcI0eFdjwWMLbD
guhhqXU+mqpUSby4fewhTu4i3yvr/czwlcUnaaL0/CkP0JDTvJbqlkDRybwMPD3QvcDRA9ULVk4S
L5g5Tzgl+nDi3OBsIWONy0MIJJ/0Ia6UTR+aVtiLH2pFiEAtLVZYcvpw4gipdJfyf8Sdx3LkaJal
X6Ut96iGFmZdtYA7pGvSqWIDC8GE1hpP359H1UynaMua3ZiBzGRQgXDgF/ee8x22Va1nLZ5Mpnjr
iXQDM29tvYl7JMNi7o0mARwuI62Jsc509RGjmVvVkBhJPXkcYuLCx+QQRge5Rdw4FvtubpPscRCz
gvybQ+gfB6WCfzNi/0lCiKAdI5xqMEgpbCH+oKzI1nIRuhUXH0jY0AAycmySmJx1cSEsQd/rQ5sf
f/5zSnv8n/+HlHTpbfwuT5tcjzuzZ0WvzfFr27fRaZLJjyxIlX1XHyb0QU9pJWiCuksEA3GJWXXB
wku9KgaE0WJ9yjr1sC1xcv6ZaqUlY0x1Y1/BYgr7OKG43A+mrenCh5nL43W0supZKR409+3ftdb/
DJAxJeMBz6axR2eHVeLvB2yri+IiEwxyvOUkBSAvMcUq0ezpmv6SPj76+U8yrEsoUxy5GibJYZrC
Wg3N8nEQX5vKwfSIBg6MIdCLx2FYfjX6sezTiMlh9GmPwyB5OAkMOvhN0OiBq7ASS0mbfxzmFupb
uJkh5ee5OHCMxWEaD6LyOKz42LZHIz7W7eMYrWPZHnvrcRTVKV1OWXXqISk3brycovkk6I8jL87p
zyOmrDWdo/xs5l1CuLkhwB5bZJCwFHf2sO6E5hDFhzh5HIUajlM4T6FRhlbJlisY8STDJ033ShGY
Q8D+ULeIy3gcNeyT9nFQxzG1x6Hz5yWBsDyOWg+kNCz1oKRD8fNYigOh2xN/oBnO40FicTNSensc
Dd7hltLuUd2OYhtmwHqOZQXI58iRLCeOtDoJj5zaf7NL+F8EFiYcM8hJzNh0rP6ExZbWao6agvR5
alyoECchZ5FSqpckmoX9VDfK89ILNeZW6AosgV51dNObmW7XCCTnU02EiBITbF7ITe9RORxAUMLl
nCHtOwvO0ssYy2GlGf2d+uVw7wWGLqUfzvpWMWKlCIqxkvq1sdVvZlu42ah+Dl36WutWfIfN2JE9
8qgVRQNlk/SzLqfpW4VecdUhdyxYpB5wBmq7cSt9y4s+0FQGtWGW22sDhG+3TZ2Aj6ct7VRYqn2u
qd2dx1Rn3T2/1sbwQoAE7TWZGjGlT3yOSasDZ1OG86ZVzS6tNu2rGdXnRHkFnWE9Ej3HsC3im2zO
hmfI7AnHStGuaynM+05K3/KqM054KJFedzh8GwG9hVEfVugNmBtm8bVL5BD0t04+YAmUaa0x9jWJ
/kUWcAvFq3JZxUk6jIm4XH++y1qCChsqXY6pRgRa5KAHx646JOsqPvet9Mb1mcN1Kml4phpa+l46
op54XvRVhBrRg43VTdWWGLqQ03UPKe1YhsoMyCIe0+65+3Vagf+aYICuP98JaxyFyi6b2203Rup2
oECmvjX6gRWw+l4PUROu2mIi7IzTL7R03sSmLM5DslxAcjYMqbPoyJRESIGHIiFO3c2k5HiLIypo
Ud4CJEmiMdkxS8pkPslzXZ3LSK9xcGBlbNRaf6d+9SkJSvV9qdeQ0J4YTLN2skxcFX89GfwvO2RK
Lw+Gqwg+TsY++PsRcDAmQS+1ntiEeJVv6YBOJtowlpsAPN8rUfq+bXC9GiHTMBoJ4nPG4rEAg+wQ
biHgj7C81ExigGU3DqlElUkI+kQh5fA/74bHh5ik6drjfPeUKH0uasn4IuWYgmuBFOthHq0b7ZDP
uTFPsfZiFa/R+moUr1n8lvw82uFN0QFWP45+JjrbK+v3vH4Xs481+1Ck92n5GH4e3fLBbFYwSM59
fTamunvuNev619cNyPmf1vos85F84nkGiAh1+/cXbm6Jy9VWbJeTKFw6PZncVdx0b9Kk+cOE3Uom
NnzlfJJgjC4FgAaDGqg0hWN27RoTHk9HhLik1g4kZahkgwQvaAXinqTJN8Xs42uTxfIuRmR26UeD
FMcKxnMnwlDUNOOoy8ryoc2KDnVHtpuW65EYaMUJjxyeYkP4YoGOYcXBzjWTy4FwVe0zwiW723TY
pgLhSbnUn1V9YJpSGtaVdaf4WlRKT10ZPW9DpryN8uqXQiV+l8xvpmiAKTa3lYxr3g11ux7LQjfI
VpfLIJPI61rz9AU9cfJixbchLQt2WOR4y3m205euulgjYuiKgNXdpI9gKjR9PonpUh7psu9Uufwk
2nO592XaelrO1Ei/qPZVU4ivEs+hDWURXZiKRRu87EEZm+17rdZfpgHiJGX9gVVeQqVt7Huve3iL
98nU7EYBveouKyri3eDBj836RU/nGvMChbQFVTdC2p9rkJ/vdEnO7HxGI/nvbpU/3ilgHDCP4bWh
L0H65KO8+JtdIT98bGarG3eqvrT+Ggmv6jT/mmxAMAm1H08oImoi9rzc0uddMyLM+OsT+DP9gJYI
az1OgZuVue4P29KYnMleAvOwU9IIb0KshYPRYhwc+ggQB5aDSqOYnzUsS1tGLtOY9+nIHhkiUruf
5Xg/EaaNxsR0zPGjHPA5FqhNVJbZc/wdLmYJF3Ntnsat9P/6zP9UvuOkGZIMlmcorow/qtwSFJmT
hPN/xyIVqZoORCgtI3s0RY0ttvIDtcJ6EkaM1T9/73/+Lsqt/8d/8fH3ulm7NE6GP3z4j3uNGbH8
r8f3/N+v+f13/OOUfu/qvv51+Muv8j7r89fys//jF/3uJ/Pb/3V2+6/D19994FRDOqy38RNC5Gc/
FsPPs4g/68dX/r9+8j8+f/6U+9p8/v2X7yCwh8dPiwHG/vKvTz0iNRnlROh2vAz/+f/rFB7qV375
P1+px1/4r9N7XMK//8LoV3z+9owfX/75tR/+/oug639DUgbIia0NYzLS8V/+Y/78+SniEP6mAmMA
qPIgbqsPwlNVd0PCt0kGnzIVGoY0hminPApYfT3+/Jym/00zeHARTOP9BHGg/vJ/Tu36zxrYP+8a
Xox/ffzbfEBZfLSY/qdWphMyQInsUYo2ZOR4PJC/HwkeplvaH/oSyMp2NF8UO9Pp4uxfW4z0y9a7
KMHcmcwq/KPD+2sJeDEzk8At3jVRJk/lPJrDJasXtgi/9iA9lvwyo+z6QqHstgndvS5sTOFRndmU
40qhCwQyRctyPxVmYBVp2NU1a/rJVljwtWYfCl0X6kYTCma5N9PFXmQ7uY5jf+qU7NT12jEb6yMN
AiScVFZnvNoHiJukBLCYeuB+DeNsPkq3C+K06YTyhRrBbOedeEW0c5vacG31lyQyX6vKhnSs6ZcC
XrWSZE6Rr9c4n6/LGxhDOHVQQmKCGK4LOg0xkLY1WKQpGARskXUSKJpKA2TyE7HwtacGWruwk8xm
P48noBjaE/D3nbnvAHN0wZrpfkJ2vKaFMU7KVhL8sVHJu1RtUdk8VmN+hOuoy51GoRQxqGy/0ehi
zBDbcwTSoDqA3HST3G8JSViqz/pYGsJpqqEvL9pZyIWzcNMvyra6kK/gXV2KnrxnU0BZvV97AStz
8ZR0D73snWy7J2UCkVQONwXMRZJnFyvcHFri/b29p6OyI5op6wbfEi+DaO6rTPVyZsBiNt12mFxp
odWC5WrYDWruN803E1+frEYBS5IwxjjctQ9zOLjKSrLJasbAYGvN136MDwhln4oHoSnqURHUT2MX
3dCQ3VYk2yiamP5386h60jB5P254De3WuP2QMiaF2CsXybXqgUBi5IiW6jA17022gGgsgfX9m3KE
RG7vnx8LTdJJSeMp1ECyPBqev5kgDVmw8qQVRWwQ+KXNwZ4jEFnihymPTiO4Qvu+ih8kenuW78cY
WrT6i6jMe6nT9oIedJQlF+m4ldyZE50365SltuBb7XKqxfQi36QN8ruUu3ON/pDXzSioHw6WWyU4
tiTqFbm3ucY9r6LLD21fjKuzmqUTf3uNMIlZcY9PbqYa96GJuq1jCO1M+mGPwpq5eZM76YUbW4Pb
1LYIHFd7BZm7Z6YPYlF7N6myIIk5qmGdkasu26ZHTfBC8eOjSpMPuDfR9KKwzzXrX7Oous/tsK+p
MWqycFO67drX2SVSEHu5dCDdwgolELVZLXu0zHw0yKjFxKCT8zCVoIhhwyBr5DJR4hKhbaXOCDpQ
Q/YNxUjeb3QSc/OhA7b7UXseWu0p86InQ872+8iwJbSh8fLDzKbLNPe7KdEcZaPEfh2p4t8hZAsI
wTPr1NOpGdf2qO1hvUyWticDQn5SaDRKk+iLZ6tBp5jeW99IzduS5FcY9h4hmbaW4ml3ok8VWUiC
zztxIqx7+hfpOurZMSnV8EEu+mGOYNMS/dD13YHUHXsWyodcIMx7CXGJLWh1qFehZS5ubhNppqdO
Jnzv4w5NYrTvm8cG1iYD0xe9zq3pc01zzXMl2rjxgaAERe9sankTtdEhF9QpsNLro35q2eGyHisx
ecthnlueyBukHU9kh1Ovupc0mqdkorcQDJ3ypAqNJ1AnoPXpYgtxR6NzVSEnOEZ3qmJ2DLdNMRek
nlXOjk5lWUhKPN2Gv5lYmNgklroRLvlOsaCr4FjWYM7p+iUbSnKb5muXrdcqXa/bI6f0Kk9OdGUA
RK89ntbBIuqxPxrndr5DCr2XVAhiO+ifzNWW9Pq9C0AsPOsCQSgwjuNe9etWunZmfQFpcXpE4kxL
HiyKk72nCsJQEe2DUblxu7pQAm09V8+ImU9wYBy9acDoyLfcWQwJx0jsLX3jJcvmyRhBFqwRaOgc
GXdH1fn3nCAA+sppIXj09AA6OB2Mljgk4fxs4sqPCuuESO1ErgH84agMhD7yhwPtB4PeKtyqmZ81
1Gg8u6DCTJurR30f4+cX3E6Z3VmxsS4ESR4DRYbAEQxUbgd8DGRo7yLaP0k7hGL/MeDAn8XB0boj
cE6fSnP5QJOvAV5x3spwbO36higoaIuMZJxvKR5JXTFC6WCxBxt1v0/iYItbsK09D9caKBut2HZD
zpCikhWD2NGKEwKrwJzQs61ER8V0RK/5S7YVL3OT3+0NXJ20S09yTwB2DqphlI/GhrCKABc5XNo1
mAYGNNPaxRFGgjE9RFJ+TIcMDIN1Er6Y9+LNnew17/Gb/lqxHmgOxbe0K10sj05DTkpjkYDCBAb9
1tqv0AK0Q33rUuUyS+/9sFK+Oxldey1xOVGK9aO0vsEIvrXqsyGuQclfoaHUIBMjcaNsT7jADlIr
wHr9SCr62zyzf887P13DUkYtXNUHdbaXN8ZalB2nSIBwMiShRXRlJfcByPc12ysWz6Ki2LlCey7R
7AVfZsZUQqpflkl7AY35oTsUyXJGeZfjaGwO+a7ekFKSxrbKDjpTKvsneBWrmHkSvqRRoqA+whVA
riR2pit3GYVh3Y51Zt+c6vrcuMVKQd3ZeE8kwCYKe0omDs+T012/WEURdCJa+9odYHirg+Ch5j6U
FGW46afenam+qWXGxWN0zmgerJTt7NQQvbnmkpqFPz7A4rrot73uQ5rys/2WyhA+9SvZf/aYCWif
5iszPfVQJM3FcLEm9WwA47B2o9Vdh9Q8b6LqyyP0QvmQ7lJvHTSgsssx39m5aZ0Tsonak/VtNPOn
wVAxJx7KL+bDxVJ6M1JtIZLR/VuHdEqP9ZgeZwCX02AdBmlXR/R5RnAKBz2zrdgud7K6j2XSX0Ub
LU1o9SrlQDbTFbykyS+s1E9KHt4WDl9py9e8JIgRL7XHs9VRhZvp23JNbTkg4K81QguYArJRtW73
3DV7BOZ7JQuVqkY+5fUq3aaqpw5jf2/E+ryY9VV4sYtRc66AYDKs2i6L9B1gGGfBaE1R0pYL2elp
7SXlp1Jxyl3qjkCD2370rS/2eiXogetuRO/fo3S/pNbBiPqjVThrkRLguILMT+x8I5p8run7XrTM
j/QRiYVd/Vp29YVCPkLKi5p01/UdAO1S3fG32FoPecs6WdJdJ3o9lvk77VRBwc1CQChMd6GBg9LU
E1YSNIbFa2PR079LdAsHAj2WwzLii5y201yOp8YqCRkLlKfBgqqmR3vziEeRjsYAiVTXe0bGQGul
oOsOLWOSAo6N4pmHq2/fdzCYaCV4zLhmAG1HeIrb+AlWAG3EwdRCAsYQ2LnVm+VaCos7UThW4BHs
VP+Q9pOccjvEnogAoVxVu2hBaxEpC/AwMHFb9YsUgvp8UbPaq3OURtLkoaVXvf4lc1NH+bZ1yxlu
TCGf1sY6VZNxoidyWnykXUGh9iAz6kDUYZxf8xtLh2R4mqIPlZtuezNT8bowHZFncX0YrIQnGD9B
NxAra6uDjs08sQX5MWF+1sZCCEx8aJbvc5c/lQAQkkjdf9KBm5iiNa8tF0A/PxRg+azG5LdlG1/J
iAoKccIcmwdiofvxY7FfBZEsu4uBPGz2pDXxdOZ8yiSTpjiRUTkNMa/MNw6Bx2AGEeZau4KWqdgj
9DzWlJEhIxj5eJc19QUF6uugubmwPOvfEUPT3yZX2/Lpq+r6eJvdSpqekdiPJuKdJD6RR2vMzIUU
O6VmPlPR/HVKOw9Djjc57THP4hMIBSxOwVrh3iW0vsZoYaw2mDHRQvuKetKgaF/RIdIMK8DNGmQP
zoum+YXc+nPQ4NI5kBnWqMtuEAzn/BX0v4NC/GNEzhAv+SH/GPvkICVVSGxHC51D4A9agxC/BEhq
VzM77Mi2hleuyqsQeHTQZUIo5KTCT/YoUr6RC08/0FbSYszhBM0kO0tgzyWkz40p7rpS9ZHk+0D0
/KTmv6bsZ08Cax2S6vzFrHyZxi6CBEUBYuZEZCbAd4tfc2O+i1h/xrCWr6lsnrp0OYJxDHeqa/X0
fwZGOwkAAXVxTG0y4VFxoKgpRgXLJ/YtWEQp7DZW+i8a25cySpEDuTJjbSL2/pSusOvOE2yHrdNR
L0V+zVskfqNnuce4aSUHGHfhMKihgIhn7XOMMOA40leZkU6w0MSZLn59jI45arnFe0CDla/yQPV0
RrIzjuxQLTtbJtZFVUD4bGhAZu8e2UYvTZcjblCRC7t5o71ZxvgOmbmCY7vdaSLch0V/OFLuhddL
O2HYz4cs7JghIgrZSjadlORTKPSXqcleq52IvbQZcj+FF0Xamw9HwBNgzaQl7u85cuClMvPUL5SI
yUH+nEv9purJLXkxAsp1T3Oq32bDzloafcuwr4hdiFk8kJ8ZKF3lIJq5qQ/wuTV59YJMXmjtpiL7
A2E4ilXy6tnZFK7EOLey6cmxkOkiG9su9aKbVYh2zzBm2PDqUzuRpd1J+Q4tkql12yU9fJXybtX0
viPkIlXlm9Kuqx7cs9Ib28prGBsrMRCnBLUDumLeiqLzis0x+uGYLS/jEW8CqgJzOy+GyEBvn7s5
dvR3Bo0omi+pKJ+Ns9z1fvXGVh3QGCkas7c8HvN72cyobHMH5uge7zNa1BaAibYXR1tAYKAhkUle
5QthhFDHdiX792p1xJaOvIwCTgqVEcrHaxrImn41qw/cMgf5O6spyzoXKp1+a58jZ12B6LU4dPPU
Ux76TGUHoNbFAl/G2rFf1VNinfMIWRogcsTZKwSd8dKtMAh5dMv9rJEA+txA+4DM7RXphjssca86
FfyIpuqIVs4Kc70IqY+ywP7Y1n0BXz9HE8F2lBQvUU0cJldC1rDfzYersOuB5HUWNMtae6qV6iYY
42UUD/Vj3IOyu+rqDsxk3yyu/Jx9S1gJxlyp7xMhkwNZ5qNDeAboC0ecJ1f4Wqz6MTPPMl9em5dZ
lq94VJ5QjxRKeils6wsUmceAiQVhpLTbq0/l0foizfPRbE4gHppf34rIcmyowbmSB1FJKDD9QOQl
kx97HSEq9WzrP6IjamBrs7x4CWO9DpdxImQXHgJ+Mfq5TFZq6lWHqOqOw3KpZiXo1l0q9e4VxxIg
GDZd8uBMheR0/LZ8zVymc1nAkC1VPDaEP8Ok62A2IQYq7kk33qMe4s37zFpcQaafUFCiCyIRRyr4
RU2G+Hu6iKEIOYKi+GtBC0+wQgQFHaOXfED4YijKeYXEvg3zOR7NXaHI++U1MeZjqSZHnJs0+y9R
EYXb16xk7YraRgSh020g7OrnQgU/o6v7GXdgU6XOcIs7hpE6CzfDIKOcc8LS0ld2dcscJYfjx66q
QPdFRUCKAmy/YUFEl62zKI1g8ugm+q9PGZ9OE/bjeo3m7WmMyruZqC/4r8Ias0KaRG+aPr534vZO
KzBd23DBk5TX6p1Utrte1s8G40GeExuj21VeoOvfXE2s3XiwheaLydJbsOM91cRDjX9lQE6hmNya
w74RTGJPFr+r0SJPoqfCIDonm3iBRyaAL63lhmLJ7lWT45MmLsC8vwzgl3TL0Slajqu/sJEX2ch3
fViOylmDOnrZ4GqLxb6AIZCeyemA4gT1qMtPcTzCebOtWWQNU3qtbyn2Jvy4KZjTiaRq30TaRau1
mxYvbTFP62hNxJ0QSweFCXPqzvA/j9QYBZ1kAMWJARuorUsrIHikMIRVKTtaxbqi9GrpzuuYEJ/c
O93CNiepWY1yUZ5F6NoaW2+1wSSiEbdYmWHKENFQNRLGq2zGN3HeL4xyCUKpxWDDa5IwiG9HobAp
EhqGK3mWGbJhVLVwCGBz4sXhNhRvuiFdScgwkMgLqXvwI0txFdT29ih/jQvU48IGi4wHbjH83s8Z
SXrzYkrimXjBrCk8msYEwCV2n1NUAt9QU72p6Bvpe7Nc0I6B9GrM/Xozq9c9vNTFonN30YcXAkaA
THX+vBO/gdD6VNfqaKawVAEfpFYgIrxd/Trr0MnX97hO7/JERznVD5FDH+eQa80hm0j0HbixZjua
p0CfDH8ycZqhUpKe53zzhg9eA3HJSPaxhUrx+9kC+GZjAVlnfE4paq/0y7juhlUPO2XDo/TViPc1
mIiHltcfsn5fbdu+YhORbRDVVr+jpCVH19RannCdymPxpMXFs5rs9mI87dEaLD20hUxmUoK0Meme
qQiehbgoXa6EwF6l2oa0ZPT9TpjIUoGT07hMl44o7uiDIby8m5gzVa5a3Ol7sTzM7E1M9Ppdt7hW
a7mILKR7bVnYQa9WVoeP0nk7x8Ab9SuLSyyXnIAVUTZWEVXzywvlVfle1XKQRBjkXLU3zqXWPJnC
8GRS7E0jcSexZzCKDtSgdoXfdHHFXzMhP5ZxfCRdjsivsMdNPE3s/d5HRUfpnJ2m7GuSXrW99AGx
5JQBNRX1/jDiaTbPzZdkewSAfEvymufpR9Gxfk5lrKQGLd/EV6bcF/LKr047ZcVIsRNB4YFf2yco
daj87Hlc7Vg0giTLQj/B6dQddGk7zJZ8KBb18Mjlstj6GyXswmY+DPBzZMkZcSD0x1qMj2bUH1ZD
CwuZ4uGjAhePAfe5L5q6h0rdUZUvPwS3pdtdG4qrO7XSuCl7WuKxWyFHHRZfClm/ttq7Alwigiqb
UGPhrIJtrYOZGssyXtIic5uXod7lF0oWXrr+0EfzpWIdZdIcsITqplvJLY+k64AzWhuA+r6ORnPr
D5ljYDdJi8IBD/TcebEIN63OA2HoAtnog1SdglGZgqYeA6kaoXIyZHhJvet7+pZS6UlT7FWb4Wof
P7DjUbJZjtNmHDY5OUQ769pMoqsmHww+hykpDm1GJoMjW8Otsyb6tuOlnEouHBwQZ4hbZ2VeFApG
cBkF8LA34ldqF79pef0vfSRFecjSftNHQm4NQx9TAygC3Gmy+oeGbqVPlZhWdHMqSuBQ8F70Pjl3
rXERjPVGFXJphEt0SgJCo07RpxYZPIDJtSDpfJT14+GHFfmr0u3TqnBh+ztyhyLZLd+yBLEJe1ct
ptaxsYru7dflWhni4TEz95mHq8ozNqI+2TrtVdKDjOe9TKz8Mh3USLOl5/WWl8oxO+Z2aaXH7vt2
sVh+KAr3R2crg8wWO/NV7cBW2DF7w9bI8ovgQCfNFmx0qQS6VNFtYRRJz+3rtgCuo4mkHQhtOSx7
TIlLh0Z0gAwqnZVqPZtT6ovY6lszOUudBCE1PgFGOZ5co7mbt3lt3rDfXRT1hyLX7wpDSzeuR6r5
rXYkIeeouML3bOov0gjgdy3Okbid3O5eaJDcPjR3/mp2DR00g9u199XO8jKRPfYC5iXiBu+wMNY4
YRZbYfS3zQrzXJUiN6dzI+muWICWQki6iqaHA84nJBeRTILs9XObNgqTuqifwapctJTGtilfMkO+
8NJfWMPthAV1cd4iASarfYeOxC+kwl8xR5P57M0ot8vZcGfCRsfMlhCPxp7hsLNwKKZDtlNh3tDF
36nwH1tm6GtxqMoJ3TkLl2tSM3VShZnm1e0ZBpWo9cpJ9paQAKDVa5k1VMkWdZCWNGWqlaVNptE5
ZPDoUd7K60GlXwbemSQ2xbIN4rrmtYcggTD4+L3RRRcqDDo6CRR4e36Tn9eabRi2brptIqUejKFA
s+z1ssws8VgwPOm5dVz18qx9EZ8Js7LFFQXPTMXebvfyTGSJMV/7vco5dhKj8GspIj1TAANIqr1S
ZopQo5uD21PQWQXdTdCua0kJKajh1aJFwTZ4RyjJPaPLmQPeWOrk3o/yc341brUxvX5I4bYNHi0/
Dwt3RyL0coKxSOJbv74l8JENFLpKcx0lDbSQ5Bvx7Gcb+3ggQ5Gtb9lVGIRzjXByqUNVWY+yUcFW
A74+DYdO7w7Y/kvwQBLPAiUcC6CRLnoD9iNKlq1HecDrce/0RGG0Bi+z8qLW0r7Td3lE1VMEXOSL
h3TYXlaxeF3fVjhjtIhjK8hnIzAELVhiJRDRQaR6h+UlZbH6jhaPisCZqNmnRKtuSWde8mY4kwv7
oyZud+tIjzVQnOa2ojt/PUJhR/z9CGVquvLwzOFwxeNKcesPsrJm6yWJVazupmp9mDUo3VXM/IQQ
nE0U63eaRpp9OpjKEsw763lvWstLkWmvi5tVzJDEiPSEXEoI+Caa1DywRP3k2RZWZFHFOAu8x4h2
W+rpOh1Bp9y+0AMR81dI3Pf6aT+NaTirNwBK3OcqPKjcn35MdGIS9lz67qJBz9TL2BFPl8gy3Et/
Y6210Z3R0u6oCc1Jmcszaa9IwB+NjhISb4nmfKmDlC7bhKhqkmY/1XDZ9Zvf5LI/NGE7W46ywuwu
J7+TdogWX2E3vijVdEcR+QSa0LbG1GY9D8FmRcxP9wn8j0xmc7KI+xx4aU4dCxE8T8voNo5qI70Z
RnWf9q0rWKIb95abxKWnLOidWJXoueZxdsE4Au/CIjLuRayHopF7jmNG4l24CbeqObMFamrjRZLD
WG0Po/oruWeOFq6pjdwPHEIRJpSoBksJ8h9jLwSqzNi+HAyVWF8M/lob2TG0HjpUzXyiin7UIJmK
1oA6Xd6T4e7oh9pNt8JV0ZdJdP/FqHwyW0LratkXuTz2somuvOquPAiu2uZYAXdah+Rhab2eiIht
nTzAnPXQXSy5uBhFdE5ZiVCxhxoCiCOseyNY1ynYVMH3xdKGXeTRaMB0GlaC3S+Fb9DjnyA8lixK
//pelv+g9HuoNkheFCVcw+ZDvfWTVPib9jS8GbOj/D0HPU4emYW5IdJ7xCygRhQ2QngKeM2SE+tI
qo/sOCTpAiiAiLS96hVHixeveqRrMi51uHkaPN96REAzYwCvW4PIYvGyexHTGa5fu7E6GNBvqmIh
05uBljcL4521VodaEkLFHUqc+zTiGHlogHtL6Wqd6GguBMRUhqCtHQS7KkocqLojlS8p62IV9m/V
FE5Ju68zIgwVAP98bvpGsnFsS7PT9PDigbCWCM830aYMY0/pQkdTdlNSs9eMzBadG69pcMkQ+4zW
rjNmkt+JpBEOM0/koHTegqFU8kpvemsFyv+PmJc99VGbfW+oreBa2iT8/Bzx6QlOeuqRxOZ5fk1N
+MTorlEqnOTRoEFkhprQHymVn2DLVKvdLaubImzxs8RkrJ+80SRbxtj8lrpEXm1BzrU1sI6pfSiF
yBf71u82xDOF6meC7h/zZEZ6Mu6ionZX1855VqQN00a3L5G6lnSaRN4muk093aYaA82HkotnRJLq
fIcuzZ4mRaCdPeX9dmWtdRGq5oSm2LNmROLrqcYETFEak9LQdFCsAMBhA24IudSowv83Yeex3Laa
btEnQhVymAIgCBBMIiVa8gRlBSPnjKe/i6e66t7uwe2BbJ9jW5ZI4McX9l676J6LQVekYK9KtkoU
7BUfE0U7CZE0RpWfyF6eMfnYQ+05ApE4QtkPSwvAHNQeUvwOOnFvCbbBZHqpe1xBkidWbMs+8Sht
8nkZtVOVuTF7QqEjQQKTE8hydLv//60gGf9ReD4FTKwMsEAjaCQM9T+ljBUTgWkjESmQkt/pciFJ
9zjL9VlZrwOyJMYLQaMySRLCTZKOKwG4o18JvE+R7quqxfuXolgoA3XKgol8DL5udhj2Ox/qCAO8
JlMHvfjaqLQ0CAqizq955bk39wJpgG2A4nrXr29D1/g5o7ycRn8pROQfBSoR1WvAzRWBZkCI37wW
jYwc4aGIimOky8dUzE/CgPeXI7NhwFlAPM7Ea6SSI6PjzmG30QihNlWHjdXm5GOoEGYM8ePbUtNE
SfdGehOXAjL8M7SSlv3a8JVaOBtJuAT3KyJFhZqMJUkld5KTnJOd07ywowEXBzPFbrcc6uhQtRyI
BVqdDCXqdp1FyZG1DeMWzHEJLAMDWhNJykdlL5XGo1A/NIN5yEYsE0g/Bl8VKwdTFtP918gc7uAH
bvgbXwrTuiiSsmtiEFWpddw25ty17bQeotxdzu0PnSivDVevAEWOUL8zZaeGprzsSr0CdDp6eBu9
PsY6xe0+crvPOvc0G+BEIM2N0blseOmdKmQ/Fy9ivzH6mNn+jYxdu72EPUwtYDVq+J4iBdTkTuE1
MYaXJcuvmAj9nKsz64tAvCEwkDpEp9UeYycBr+7CSBajzn+pQmgC/r0KMVSuVRI7KfENUPc4VPn9
/3Nyr6mSVlQWVqAoCe5bp6xTV3zJbe218/S2Oa0ENmzTgbzhiyioLxqEq4FIE426N0PagLUFqHTl
p1y+UkEtOGYBZjemQqBO9w1ToUonMXpACl0yl8j3JmHaFn6zJrLlRfI17WcBkCZzCQ+9ttd1puQi
hr/4vGWi17aVlxPWlE+7FLx8UTmzuB54KUICe6DVgpoazkQXyv0RmNhpEpwKK4I0lOfNnn8is/aK
C30U71Bv192byiygWdg4IMXom8kXYyz1EBLZJr8o1nzSChIgQArN0LBl3m+SeVoWPHX7FsWHpsBK
DQU7bg5mVBxGywz0CFsTu/1Z4xtXfs2pDNYayzmRAWMZMpSk8ttp2QA5PNnJkeRGnpyXvmpXYTkj
bPaoQkkC24mg31sGcDEDuJiRRv9EzqfezGMRR9dz2JsBm02Z486lHPTIfMUVK6HiSZXpxZPlRZfm
UUOeiLKGyRqh5zNjw30iwOs0CDWqcIX8GAiri7Lwm+eqTunP5uhk9fpW6cZrcTPn/sJ89czOULba
ECX+sSNrmqhu+gCk96MYNIcuvXf6tJ9gEm7ydK665ZK0tEoVj8m0cExQx2023VLuJgZjkeBLc+8L
AVESwqTaJqW5svaPphJfOjkk3oWn48rtsXJ7LAKi9LHdsxDck36EmcKPcslN3rQPUy9eOqG7ysgY
ZbZD7I97ledmerTQ9fFGOJpm+vJp+JBjyWWYNpD42WXVf9HgAQ359zvFhCQK2xDZrGmYSID/SXj7
P3dKXNetITesXg1QqIyl/AJXm1CMBzwhInbMF/NUbAua/taOyEBBSRetrAZVzStZKi3YD5S0cfp8
cMd0oCX/HtvOzWnDtn4HSg/NFQ1bkvjpubbnRmLCzhzeTkktZEEw63vRAQgfN2dXdJgf/dri6CF5
EARw03Tu1Afl2Ty08Rq0bROsj/hpW8qsewX5arwIZnauFHe4qghIxnrZaRps4b5BaeAKC87lmvU+
F2IJhsIUOVwdYWQ8OUzcH1IunZO1uzCtrawN7txqW8v0OrHrM+vSlrT2GF2nYiIDqLpAnDqvQnUe
wl5WnKrKWdcXBwlhmrmkgfrd0n7LtN8G89qkIvoJm+96Ie/4KdBxNYbkcfCryXwC23bdMOxnyphJ
YQ/Jc7M8qiyw4uFQoUrTL8IpxR2+Epwpx3nYIw7KxBrwhC0Nxa0aIhc3iJe0mO5lz2C1V8gvJlEC
z8omuqx0meVhcz509tX610wtWZzZlzAO8xJWdAX+K/opYoIV2J94kA5zRy5J87eXNNdg4pEx8RAO
3DPHWWAZzY2SKlsQhQCh+2K027R3Y1qoHBh/zdOk36ZdxdNkkdgK/FKt8pZCm1nSNOQp8ipjLzSx
J65+s1/NzuXZ2kh8UpnFFiNIGLBEhIcR9fzcL25ZxyGEq0PkFILmttlrJiYMytV9mqK4O452paC6
/ZTxAkvXzCFbBdyupco7Mx+A+vM2K79nMjERGRM181/iOZ+Zkf94Qv9t+KarsvJE8BDDwa5Q+w+1
6mCRvjmYlhzEBnNEI4bcovlDOwQLzC7m6cS66NT/iv6ZBaIxBtRwRF++mZn/WIsNmoh2ntnEPwve
7hW815j9Ypd0VLYrKipHpmVYRcuP+Zu5qLMJBgmCF/tl6XdI4yiW2BcpqFdXbq6WdawGdhGNbvSS
/mnMwuOAnBbNh1fvE7UcpFRajZUHPJ0YBlB9Iag0wJGMB1U4YjcKn3IzwW3LcCLreF+xR4gHlWgN
SgYiMxQL053MnoeHQ7tiPP/TQ9qWJ9CfXerOT9SezNfXjYdKtmlhYmt6zxhsg0Agke2YmNKRgDhS
NeujBeMQIv7EmipoFjjEYnMvhOo2NtqVRMAK4SQ0qJ2pc/lPR2DmCJpEt2Z4DxLUTZ438GniwThu
HRa/mBcFyJ022IV3MkComPCZ4FmPKMLEiCWrBZisp7YXkO8q+W6Ayan/GZhOY1jvlpdoGK5Ll1yi
aj7l3ICyWxFC0ogPa/srT6ROMMura5SnywjgTN5tCF8sx9KqUAAEI1ipbaSVq/YKsCRPofcVZaZe
UH/EcgDtPuzNBLLJtVj7i8bi1o501KhMZqegb5hrLBqzWbK5UUX09kVPmS1mh6zOLyvzckjZCwVH
PKCFsYICnDa78HImPZ4EWr79EL3ekvxal/rXGHOKZFSdifDIf+r4h/RNZ2qwGdc07lb7qgM7nNr0
Jn9YTeK0CSvMtfDlRAHzA7zEla+9ZDrqN4RHhXhFM7XxWZ6yrT72aRYm6MkODVWk+WcLoF855h8N
o39Z13s90/cok8nANHxxHJkS/hDAs9Ok6lBTYK1WKJjtMaHgKO7NqDIJRO5Yv+bsn7jl/OmXPljO
1hSEt5Tuok5u4oi4fYFmZ0R9AbvA5LM3644uyt2QccrsDHSYW4VnaelZQMskQo5qc8WzzOjylJSB
Y1AW3VbnHZ73V6NvH/2p/C2MCTv1Hg/BhPhTCdiEydrk1YkeiLGOMV1l1YXb0Tqx6Sesq+CEzOxC
jY8dGrvsCcP7xB8wKr4JTAfTI/V34v/UDGEtYMWDP/bxXkHCEY0vAqiWMkHY0lvEFFThvtmVyZva
aHbvpc6yoTW3r7NVhbSOxz55a1lVZkwwI+3za3tpFgFtk90DTqvXKkgMwG0EJH0hmGAiCTvVzt/W
EgpjWVNhGYdqHg4NgAoU/Oj7Gp5gaWHsJrrDDOSEosUk9FCVcVmXrN4WlrAs0kmqtCN1PMWnTGK3
EUNrvSIXKqruwUjxcdrYTldmMKFqGqvIXszPJbqYqhXM9d9i2FVp9rLkypUoBTfv0W2knL+v6wOE
NRdUuW/gcmgDrudk18IJq+fY02cJ10CzI6+mnn1tpLQ1paBnCYOLdjnBAss9E+1xbvyCEhAI2hZA
yrQHgmSV5xDYxsUR/akrf5xy1xh3bB+bmPS5s2zRFcrgKArFAxmwB67yyFhCRzsYDJGTlflVFbNL
/YvMaQqDJNsvTRdq33XkdNkuJx8o6m0IqPticL/LUHvN7Wx2Rhi9O37mIlC1w/aROW2s2Wi2kKGF
wusEb4ktXUnuzfi3paNRAoYkbrJ/JGyARyTDBFYI+5a1ZOR3k0qM+I9opH4ccbHbYkfEvNeNo8vx
ZPUMh/xEDFVlX8CUjb74ZuXOaTsu5Nc88WKTdoO6VmRrjcaN/YsCXE8abXjYnMuSBsYCWb2c7wd3
yPsrIVBcHpUm2Zmw3vUYHQHtl+H+VTrlXsb5vXD6z6pXD4wlrsifZNbUkTL4SZOzk5Foxr7AHTvD
ZHhlD6sCQg3yb/ms2ITvWOGqnBBUuvWu+Sr05Sxd0rr19dN8SAKgJTLhObjBS1dC2tHMqlekdqN8
651iy0zmoxM3enyfVPH1/TkG7neP50/bnHk6AVuxdVbJOOpx3owMOJeGukVCffS3et6GHicYByp6
AcboKqoq+CXTCZ+xldl+oqbBpmQuBcSbJMw3WoWTkA43VSuwmop+nix3YVTuglvIkyNc/6pkNFrV
Zo+t+WYFwPyYyih7duuI29t9+6ve2HlaLBadNlT6Sxt+j8olXVZ2HLn9EmNFwPgRTIbJ6jXx15u+
ayqHBIR+st0wU+SAhRzRFgyb5bt8dq3kmv7KHEmsTktjl6JiY2t3MJzblt+TY6I7U/2SHC00trFE
mFCLueCZjXFvesMd441CAt8lz1/tAp/TbVQyOKP6LW/zh9SLYWExnW3iXzAxH0YyPzLhok2hMt3j
tDjlUJkX9IVux3zOFo1yl+YAc/MfC1CxKPN+Shdd7V9a1nEL4VUqgS/MUAtiJE1yd2Gz5fzJDSgc
jMw9QPHMZGYXt9dxyy7tppwG7M+gmRe9s0dB2/FmG4q7Zu/SNzIWJ8sBvxK0Wh0aJBuCTj7g75jN
Wn8RvOVj0Y+MI4Ii+l6f64jmt1W9Rdwh8nwkTsngaKvV/SwhJjwToZBWAPWRwEXNnYeuliq0aogv
andGYGoYbvxp7looMHp/FtFjLbXoRcunoCXUNjZJTKiaN/OvUfyBRO5DXThsV+7JGTALCWbybeCc
qfEvMDuFdf7NarLN3xumFaXxWq3Y4a2aKxY9mgwxnykLkwMqaOToqbpXbPbu+fyVTKKP/gh9gyZ6
5fAzEjNnLNdt3FkCsT3TverAzqaTvS143i6EtkUjq7X0CA0KgOt+3LCFUAHVyQ38E4oI5BMih4PY
MBrDZvY+zdz+8UiJoJ7I8WVDynD8wzDbj1GK3uXxpqzLwYJrGu3NMruLRnFjQfWSZOqFKNIzokBp
OA4ZKnwWYpzO6+qi+FMplFxScNkzwqrOwy0AXLIEXk1quDh8l1pB98pNkhNKmMXO1tXcp3uVUlTK
nSzysq28ViIXb+YofuUlkdeOv2H7pRwzjTsIr+sb9OclcQVimmJK3HTdEUbN9pajrN6gyCJyQeuB
DrxjOViwHKxZCS/wg3ZZ8jbw+EyOhmDYeoQQ8hMfmU1A6l7WmmuMZt0cIjLOYps1/tkqj3PDoLRm
WSQKobjWp6K2hYP0ENWFl91NVSclOSUCNiaMw3F5LDnBjlN91PslTOMCackOg0zSYmORFviNpTNn
Mng/0gEFyrXxQPZAkNlbT9oD6CkViNbWVv6Q22o+PdoBcYAGDdpV2WsXIGO6/LiAdzXLfafPdonD
UutJG4T9qLLnG0wiD9km5WyTpvaNRIG/copWrB0RK8KvXxxmCxIqCUG9j4l0FtzqmShAKMrSXJL8
YUjLq1Efm0m7lUrtiAoeSsQ5YF3Tj2p0ebea/EtvN+85sCD+BBqTIB43gH3xZQblyaxUoXF91osA
j+Fx+tPQ+yPPwJi1c8ey2dxNKNIbCguLnVVLYaEy+fkGWXGZPmoCBpLDkjwi/HJCxPXByJkDg9lH
RPsrBSLvTeZw9KRoRcY8JdmRydgk2OuiBFltK98pldOIE+a5CGPCkZBemMmLC/z/nx7kUWPSHJCz
Knjmdss1oaKxIB/aZmEELJWGfDkkko6AKdTK2MEpKFZnfWVX7nZfFAtkSugo0tidffeJt2J1UAgf
mj4anO+GLrjJ+i4AUi3nzBZvFWP7bgvNnURwpF3wKJw7rBnKJUcZ5Fg6WO8wAsPVYaVoEr6pEtd8
hb7303BzIwKRyPGHkfZVKm/62rGeoxm3sKLCIv6t8qkyEx8GatCEf1mT7nJVuhun4qOlskHIZPYI
nQhGtPCoTE/hlWL+hb4781KSEEEygQHz5VV6ilELHBDOGs82L09OnPJaHeKUeKmLKEuhABeGDqR5
54k9J6+pNZ3FOsLr+GWJrq5DHVHDtfw2WddjJt73FdJslila8yJAD9WlV1NAuZcyvAL9RUSDQZRt
f8v63dSc3oEIiL2nS/DGymqfbwDWdjS+CI8HT4u7Q6zBLzR9V+lbe9YLd2peYk28jk1yg2ZnNs42
tERqPi3DCne4weTC1vBeSMuvdjactgC+xEeuwi/kI5tR9VbznsLCzP0EvNSWaI5m5pdYp9kzkWwx
zABUFFl6MFNk4wP63cCPAyFDxKRd1xNrfPfJ0ov/VEelwMmMfgHIBXDI+tgiAXqRs6A6DqsnH4pn
xEYnhqIDNwIdPnu5iD2RzoCqXvAA1hpoVJR68+rMPbw0winYuZd6uD4DObmnWdKZpEtxoHHs1D0q
xJUa9W+ToEhLiVlQMqKCC19XEUholLSt8669q6tN2pZsr3m5xz2RmqurlL1TWhh/e+4N6NTj/CJK
9Z1F+6s1Zo9ecCCTxsd7TTMeRmxVga7KYWdcWyt1JN0Z6BYHMzqU03nokHkXuEQxQb/JqnluO/0K
eg9Hy+9Wmp1hUeDtj76ImxSl6QguM6Ieowj7wcCB0muCPvpq4fOrEJAlu3ruLn9Xag5jL8y4KNLO
afaGnvi9Xvgm+yyOU5/nXepqUes2p3ZddkP5qVCa5+hWB+Gf9vkgYvNU8fyp04SYtAyMIJ+4bRTt
6iJ6V5CuIhFAZJ9B6MuBHZbFc3pU2UPK8S95wri8duQM4J5x3LIx4F8dxSIhGXbxE7CoKtoUQk3E
21S1e7WXPL3L9lYnI77fNQhbIq4mee+PkcM6GVoz6bWPhTveTHtc18SdGuhfaESXmlr4b4eKJmEk
sizQG9vPbl1IGrH1Uy8WoRxnR2CSp5VJSnTC0s8RJ7XvOdFctEEO0qnr9PUtSoZdPo+Pwc3agukJ
79epcdsVfS4NbqP5LoHgPS0dhiGIISdXQvc/GVG4TNGBQGQzxS0j7abR5tmwl28CLfxoM5/xmGZT
oCwmqa0UKS3dN3+oN0fKSLJQm3gnsItSzIuUyUE6/hG0FmH5dEM0cIEmyd8nG2bwiyBEvvdP3Rox
bkjpQdBVyqhO8S66NZ/G4JvXTxWdR8tEKFkyEq/Ip9dQHGrvrFm9ERsVntq9fKA2KDYwpFp9yrLx
xHT8pLxnZf8KWbc8c27uZJIhptL3njradixvSTXyBCEHQhuYuR+Tgs2LkymCL98SmScviVwkfOxb
a7YNUGLJ8IydwZAW4UJmSvN7dqocaYHHRldZD7mA+KxrT8CX47wP0xThfl5dNb5jg91kur3IMwjK
+KMf6o8hLj/6SHxfcA8ntjh2rjGbflaK/hB0AoWPGO2Z6+/bttwPFGaf0tFg1HWBT3A1tNwRqt+K
lJNmfcU0KU9ZaAUZzboVuGVfQW0TQoG72tBWKCYk2ZbSgc2tEhE+jMx2SnXfdHA/PL6lPD+v2nCU
O8Q+e5zG7TuDBNxjo0cFBMZ0dohmZzqwKspeVqEpNsOuL1kHDesJ+bdezuHU9Ecxn0OlUg/0myDe
VI4pJj0U4B27SpG8ONTbT+UCijFpo7drvkzEgxX/0HvU4VSwHx37SoF/p+8+uRbtQei54kYHzeHh
vfUjRdr3MRX2FaYOkChXQ8CS4g4cn9FSGAUH53n9Udkq94W2MKsTL3kKWJAErwd5j1M62JLi0LlR
XUOkIaRmtd8HngrblxQYGDNqny4n4VnBZjJ9XvKZp9zZJvxKyht8RH0wfMZLWh8dGlEPzaQ/Cf58
yGgllRGtwXTCcBQWXaDogldBSBrL4ro6vEDDzP2pvGZz46OK7FWaBQx/v3vhGMPESXXWPV12S+rm
vrxr9ymurqZg7rWMJIjJvM2yeedFr4vrEG9X7UtkotMGyjwEJQ8q2SD4FR8ynNfFTVoOHr266a30
UhJ2qi7FVUpQtnhqAf941Y7LK2Ef6h/uB9F0wAC4horjq48PluwsKWLICLyxq1wGyQy0bA6KhuQL
WQ8125UuFaQj+1HFmmf56zahc5gDE7SUnPbM0RvedHw8JP52onqalPa8vUdxzBxKvnHZy5Xx1q3W
Wxbx4MIxhMg5UA/MhZN1PFuJeBk3RygSX4Ueuyjyvm9nJiQ+aYELziFmPFVteJG5eiK+iA6RyQLS
U2LFjB2CJXO0vZoNgzQoy2kvhEVqHvNWPinqcCbWz84XwBrOK73NUt/hOilhliHgNyevR2silbyH
nyvsAhiUOB0LUBTt3pP8+UdiSVNU44s1Ry8iXIvNH4T5DqGPlAbWdeuxB/ysyX/0DxNvRS6FxlqG
maUdOjTtLLwCnRVNHX1P1Fo03fsIs4tenAbbnF4TxPAafLw3ESt9U8Fqhm0YsY/Dl9iYe9RoeA9Z
izOY6Sy36ibXZHBZ6gwtmZUzOrDlj58WNEvkZoh7tOyl4kijtCoG/ZI7MErKjblhsJ/WDSklGbzI
FJNHzQ2ZJ48mFCjkOl8R/0g3wSnMeEdIgqsKaIaA3yowvxtOZlnA2zPa6vc6uDI96irMgYxPQ0cQ
p1b7aaCQZqHM5Ekrr7267WF0QZMqbW2hgJh1lrkredEPcmmRMRH+po5+RDktZKwkynBRToKK0rrk
tXQ4xfwZiYTM4sFgzHtDRs5SMLQ4Q/+lFZWinZpIJ1n5js0AgevI/BNnL5c9MbbVtUGij9CNGc/N
bLgZWufpdzdy2qmN5qLzF6tm+Eq60gsSiToLpL161xEIS1vlLwNb4KK3G6T4zGWlzNcZCNXMpvFc
YsskjnFRLtXfiZFR9hg/oollEBHkxpuwnrZ5cbaX1Zjc6YBRWlD8kdvlJL9WNNzCT5Vu4G2Wi3rf
jHmHenKiJ+Tg9xKh9HCA1khIc0ZOUv1tRshZciJ4McoRjRogIe3sKh5B7nJwKdoFYT5RKtlOytdL
/B1/Z7l2Bb10Ldj4NLV4PtOFLWWAfoLkHRNCY46yE34bVnuSYnPgEjGofhyRwAYH3aMpHQNIMFWD
ih0xAJjFVYa3udgG2LQSOTxh02UExaM1sUP9qiv53pnNazpor5lZYoTTAvVdRODMRnybFa+Ry2Oi
mqGwH485MPWIdFoSdX0d7Vib/cEB4XRoEgad0aikeB0pPam3yMpuTsI814g4SE+jEJ9ibEO6YC/q
RcH2O8diYHZ1QA/FZWrEiHVFjCtIPcFuo6ICF60GiVsDEBm6iWprvLHUu5IrqJiP6HqrWIkLuM8x
cKZskyETvU/hnGcPNdtNdfRCrXHN4MUnxu9SJLY0dsbfEdMToqJ/i238UurarfLa322ZHQxzPvT7
Ed6BKjLbxU9zTzIyx1paPnvRtt34U3n8Es7rURq5tjU2uCn2t8vGkEEPFIlpAR+dOBzY8xKEo2rT
UdBl/o89QCFJoZA0WLOxAh1Uxn40ilOWBNlnya4PfAcZRWGCDXek757sBoGbGfkqKwGZ42YRB/+H
0MqUkD/QRnz6YAYuz70dSMPfJpRJQW+tvwJgYv15mPd8rX+yXxrTjNTRXWnEXDet4jluzKNCjBgW
nwIByHzUiS2Q2SPWNQmSdteVR2kP4fyqoZtEGSmodkxcMlLvD7F5nqWjJwbyd8FKQCNXGjylm7KQ
Xi8rIQjH0qLkd+LaVinGw/ZrU3k1Jdt6S0DW0+wdSDoMWyB9T4Mlg7vO/qo13tcWKTgypuypBYhd
W7L66/pFApK3YDflZl0vVsnYi3mmJmJhxtOh43ksUEHvs0xzrDw69OlwWPSfSRRc1cmE5VR9RBsR
cYSzbnaShFWUnVuFOQ0tKMAShlnnvqUgzOzKUya7iytX/gOAnOHqVcUOR0BxQ248G5YsdokY3VPp
i5t16n+T2twZUgBc6JDaQI3KUBCtMOB85XlO4jZITs1vpgQrPW1Zah3aT8GN5DIsYPK3aBsl9Vxj
O8bKhcQvaIFbbYYQGNEWSB/9L5PpsfbRpMOryi2QEoY8asPLSlYbXiSy3ZwaqQwunM0Ra9fCcseQ
rv3Mpx8yZFVI4fUnnVgU4bRULxUm+SeWqeiKfdTh+PzmTFdLZGTVJV4yW0AvqaGEs/ZrmTs6VHH6
xcrJqlusMs3dE+5x7VApMOHvDQkgrZO8NXnulViONUBbvoB61mcII4niDl7+qVdTRwsKoOH9DiFh
+kxoy1m/Ur86WIJReNhr2G9f4mcpEJCWPOS1eMygUsTc7RSRQBOoJ7bJiCQ7k+pqbTJpDPrOYIhS
temxnLYw3lyhyt6Kqr2v1JSZdKCmghar2dsw2elnmpEyYiA+I384emcAksv4V0i3BTf1rPfpxlg9
9OrsUsZH+d8INdsJmBB6UBiFz53IqW0wAtW3obwhRX1pk+7CWD5GCbBFCejeOWw1W8Nn29fK0WgR
yxovSMNuxEZw/b9LOtlZFuoO4VXPjTcCUq159LNm8SU+SnnFtPDXLJ/bcShFjCAyklpMo/L7P81K
Kh84IHyiewXjuMwcSQQH9MxaN6fPBeuodOxkKC2RyGdFOiHRG1etK8wgZSrDrZ4SCmfes5JUCNhT
2unWROWrWC1vNCSpZniCga6M/PcU3/zCnbdrf4o18nWmejUEVbZ2doz/1Y5jJ7trkxXi3N6Gknhi
wLp21rWP/LegzchqgRuh5Y6lc7zL5/w8EWss3BKXQ3zuQmn6q/XmbvGJYlhie7NZevJFaLX66N/Y
+yczJ3eHTQF7z2GqbBxKRyUcfw/LcCJz4VfaCvta7v3mPr5kXNAkd7dc+Oa2U2WoSTxbU2+ChT6C
YkgQyG5GiY4LV2pzyiv5lLlBTxbpzUyvciGV1CJc3k1LKUIh61odYmjyGTvLWYwJkpAMTqhPNW8q
cuKoCChdNtMhDOJdewbvjTonmqxHyB0CSVJlZ0CHPpNjBRqjasTYM4wYHWat9EGrfIniQ488tTvI
DG40gnm1ChweZdlagKpJvhbxrYSvog0/YvbZoE9KX5X1szYfIpK2Kv5ITB7zC9scjHkWaQCGPYg2
K++hwWfQHCLDWOyxMxZyf2amfAuD1w7RHsvLpztVIVQxVFNCQGUgdZJrtKThSStW/n1pqO5QPYvr
RGJmns3D3tKIp2zSCZdtezAZcXGc1Hp66IXxoGQvOZCgMqnDqhsOJivGQdru1PIeJSghD6tFJBAD
W6PibB9BecAmza9wklg9CrWr1KR2i/N92ay72CKpx2M+WQVngnQawNcIS3Pkk+xFDLtp0x1zab0a
w1y5isK8fVOMD0ld+LfUIu5tpUsFZIhYwZ+xVCouy6xHHql5rQp2XJZ3okA7mCIAjGqISYWXykq5
m9iQGTHPn+qrjWFHUCJw565LizGYfUMlTntJOghrQEuO7iCCLLbJc0bbpcaEILEQIj5zdqTaTUsm
aR1+vRXA9n3SWO40afcMnuo2j6y3xDxnOsTAWe2oE8d//SA+/zNqCGyQxEM7BmuUtk5qai6BYBVc
s7qrj3G0ISOQrBHqtEEQxeJwgDVhIqJlaIbYlrlWpFr+jbd2l9JLarVxiKTFOPzzK8FgeEQahCFS
PxjFbsjRCEqFY0XNta71c2UgZZOrk6RGpwHHCHGXXhFFUL+KyzjgBxaFhMje5w+GkeEqyA4CUsat
P7Tb0J0qwDWI9U6ZSVePT7ac/Z5RwSHFjLxLAU4aau80IBWGuU+xgTLdLT4s81fVDmxfmQ76aWza
YqTYdqFEw6EsCDWUhpz3QrPFDUwBpKTtbPCnk8K4RfEm2ypf2tPnn2bAAIwuk+xJ38jLMnmOL5Xi
ATdn8pM+qVwIrDGJ3FR1uuh58VWU32VkfKrj64gQpejEb6ttf0RGQEbzSMoFuGUao+a6a5KE4mI/
JNG7YOIa6rqHJFV2JGWnngSchotUomtVUHdPgDXGvwlP4sWE71QNnnhFhbZLM9dwMN4i0UsNzbVz
vCMRDRuzvbtkWjuqnnFhutMKb4ZRfSVi+04zpGwY/zfd+pNH/d9ktfPM/EkUDO3VpAd1LK9sgwYs
eiPxAIPxR8yElzhJZ5oF3Z0lpv7adscEFMLB4FKByK4qX3HHdnqMRYKmxvKBXknKsZHFJbd8ce1a
ZriS5rAPseYMgECD+OpJxSC1krYe06GRsZuw1lfYP9QRaXTROxzQACHf+0QFWT+kcE2IgF2Vnnet
ImEtBbq/tqzj5BZ/wBinbm6ZwJST2UvSKguFhB/GNEpDKWN6ilFEGgix/9/fk5aJQ62pG7fPitsK
HouEe0we/ibitKC0xf/453+YOqvl1rFoXT+RqsRwKzBjEsdJblTLATGznv58ctfZe1e7vezEoAjG
HPADRgkQXzoaRRjqkjrB7Xk+6/CA2AnEYjBUvqgyZuroDcuh9jqN7WZarBh1LUi8orn4HSI6I9ZV
IkNTGC6TF1lCuNEnJF7qtthVMudV1ExMoZankegfc42YMrd0z03NhF2NUFhAaV8IUrGTO+UYj1jT
m8iuF2nGiE9b3vffQyMZWztkZhaBoND7chfrQQwEkfP3+enPOw05CXuAsuBG05zvnndpauY76C0s
24DnSV0rVHqWu8RyK781ceT8/y+1+t4px0jc5Mt7nj+fA6JOD3Tr+TET6vlYJwjIOvAeVPktOrjL
MpR20fb5oc9fiJZBuFJJAv7no5u5dqQUc7egoOmBx7wFkl4D+Tl3CQx1FtwGT4102S6/bCFJUWFp
bEaCwgg0h5aAulHNwpOkLN8py50JxHtn6vBHch2I4fIqvWhjPEESkbTnVInGuH2+qNFJT8dO/+99
z68Nsp9WQgvj+fvnx5WRwTdKzBOfPzOg0iCkwsknGUoOr2AgTmhNCGaE7x5jpqNJ/S5mI/PuZqOj
doGMOW1ecpywv/jxZSoW5SZlPfd/jWrsUZ9Ko09w6LdEGG4ixX2HIC11NlyhiyCa7wLmSsP7rxad
e9SpzISBTvoxM5M3kvpca6CMTB2o36Ebd1jKWnZbwDdDH3NWlWPm91dAVYwIKge1nKzRHJQRQ3AY
JKMU9P0x7vLdpLwi+6cHQJ2uVulNiGjK6Gihm+v3G2v4GQjSENDj6VBKEarnX9gOcUITkWtHhYGU
xu8zHYr5o33w6vCMnu5tHCM71VFqlF6htrmx4AjTNDhNaLrbjpHLNDRArAbxGwAyay/IUVdI3iar
P5R59T62KmMt0ECkg5W+yQZlEySnIPhrQNrmJd57ISqvXbKb+HduAWVM33oU8fE/SVue04V4FF+e
3TMNtaE2eenZYRImNYJ+Lcz8JKL5KVp/BQUu+Nl1oyHNJhNGkFmy9GqjVRD7sz1aL0iBnWaurCkR
rrGBSEOCdCvZnI8RYBmthdIxJ4SeYuysEjC/zb4Az2LaZRvRnQg3NYwgg//NBGJDrtJX+xkWEU5f
W0U/wwHo2Q3tVSTO5JemEi5asYYejPjEZIdZeQ0zprkTLT2/fRUsi5ZeybmGqxUk7hB/KBrwqxkw
VgN7W22dIjpoIJZC4VAYOuhRNHjrR8jcuMbqqPswboP/JYvvYhg7CTGdQSNNbq4nhzgHXGgOnQ7T
CRplqaOHdpH0Tqc95jI7+JiJokFNqewf/GrbNPERKfMwpOmKHivGHi8FSapZYRvTuJPWHcB5eTGU
60xBbQHoX7rq+LtSScB3iRrfOtM5KC5BqTgCdupC85JOmicv7tl+StywgZXZ4KDd0dEaKEft+FUr
E5YXAQzEbNXANlJMjs2BCV9TXucEd7BqG2E6BF0ZoApTW8tWGv5APr2yzj6iZqLFFQGnWOkcBC29
nFYjpQ+hxLUNwG9y/NAYc2etk2FPqzbrkqorwsKZtkDTbbuopocXnAG+p9Zd0XFXhjO1ymhaz0rm
MPoH+7Yo/N8mZsaC3O8U684Mo0sJ2+oqLmlkQa2kmlIZJUwWnHCEn6LyTRrJQKazLL175njKM3hI
5HVXUhnrlvZwowNhK58VfADnpD00bhTTSNDJf9G8Kt/rIj3B7mGydgv1zJmpbzqFHln+2Yz3AZdN
658cH6aPpt4aWXswJVfFPUGMd34ABiKD/VuD3+AiF6dNRDfIRRJ6YxWnLIZnJF7U8W70plsdJKCW
AkAETERCLKtMW28GW4sRBpL/wPo/So5OPp01nTOLIGsWppMcOva6ctVrbL9yxgAssPnJSn/RqPJz
u2TGD8OBHjNgn50FZEBSzjTgUNhl3UJFK9EpHMCEN7Ft06FKsAbsAmlPXHT0n7oKnZzBq+hzGTNN
KW2DvLDtmte69IZGZaljBjCG36ZQreSYAyVr6Fwy+JhAtQBKEFPiHxEqyanOvtRtk4KISq55n58b
XGCngBkTrYagAiJ9FpSt4NM8DFEkQpVoeOuR9UONdY28B1YyHxM6T9Xdgis0xHtfGCBPIOjpmQIg
ljFGvraai1UZymsjAqUkDfpKQUmymfA3flidXmzDzkfTmtVikG54QJwH4WXWd4kkvWP5ljTmFU2g
q6ldGhwpCnA1I6bl2hlljVWQ+asI9IpdTJ9heJB90ZsQ5lV0CDpvMh6MabUV9P6tyEFsgOVRleQo
R6yByD34b2BJN7Q3IRYhgaQZuBpHWwjmcXaV/eItU8a3+S4ssAz+cGtjBsUxDPVLzuTeVARPUKuD
AHXCtvz0KoQB40nUXETG1IOdcoKlr1FWHrBNrI4hnirB1hTCvSCIp2xAtOscTcFFRGIKsLtqSLY+
oTu1w3cHbbFDlX5PmYYUGKdFNJI2a6+WjNUBGHiBDBo3wCRhevsuDPmur/qHSXM3sFGCWQtdvAcE
vJPSDxoRiwhXsROCkjTZcGsaXlk7eP3yHM7lMULSrRJT9CrMbSUJXrD8G47bsvuzLBcSxDGEGCcC
1S7INKI3pg0haGP0GHtG4SJZqgXKl9z4PjGbDAJPRnbUgqEFNU1Gz0CTINKzRgPbI9JGEsBuC20k
Hx8/gGUTjeqghRrbbh+6Vniy9NU19IgonFIgHTQBjbo6hWMHtYA/bn7vswOm5zSS1D16joFOo4SB
86Rtk9rYMGbfIKi7ZZgruVCAnKC34KhvzQAdHFBshzg7z7Ij0tgu8WwnYSIiTuaeZH6j+OtUO5gm
4kx01KpzYkJwqn/brqf9IdiWTAIE90BxWS9xu4P2emhy/6juwvITgXp6GbFtSm8wQmY6q735TyUm
dtbdGuONoCJ3iwQ78G1mOaZJ8LyJmATisCVlny1q0wuGCrLpFGJtu+0SybMABffq9ySDzPj2jVdV
hbHzG9UEzcmZBEx8Bt2RZYYRxmtebf0ehJwSnANYFmK9iRTEYIAeWr8JIlRybznNVLDwXpVtm+Ru
1Zx8c3Qm+TyVULEg9CjfUmVC3gOV4IhgGrIFN0G1j8gYsiC5N0KBFVgXfHNdofCWw36FD4bSktz9
C/DBEtp1j1irbgRXiYGtwc7ROP7xjqpKwOzDp1Rs1hVAM5Kw3lYDxCJopEKpcgSWOzrTbgmqKN6M
H6zewT8p8Oq4cUQI4wlxVQoFlBpQjFEOw0jO1smgl1qMl0JQNfsYQUu0HkR0vAb/HibRrvuLx9di
4Zl4SiHeLPkd8qWEJJ0qqwhDueO3wdvb/FPnx8MemIMwXUZZZ+faeHhCEatbvHZZR0cI5qA6ia7o
69qSdVTLGtDvC12viHU2nyWnwboBcYcFQpXKh5ZmNTGvkz5H5UdTWliNmjMwxO2Kn0n6rOV3v/sn
0QFJrNP83egAitAsSYoVU1DZAKtcTNjrOHEIstd0CulTJAQXJ7RzCpy5Eyq5GGA64sz64C3HXy6+
R+1RNResmeah9jT9Noh8ITI8L2NpMI9+pPgNo+Kj1CPEDFvlTWYlO91EzwVx508TV4CJcjZ6pBzi
/jN6JJBrIN3gatGsY+XUY/tZaJQTpYv+eEQIThxTZrYZDqw+JHZMpweHEZFMv4zktFAkmpK+J4Kz
NvEQbBXEtToHCTuF9QZWmW4YTjGojskUhqlMDR2RvMACfT3GxOTfMkco1TJdUZrpdqAfCUzfyBDg
lZqXlqxVEBD9h+NPM91i0UpQ/jX9fRDAHfRD2wJZNGi1qyFEJyma3QbpvkFdtNkPJUpzIZWlJyEM
BQjZWlQn8grox+iQJILqRUSrAjadYM3URil79K2pR1pzASjwVaJ/xS38uyzmQvvNIZwvrw/BY8qz
Z1lABnwVWDjKfiNyDqWJorqxjfgfy3F0wGLqBa3ljCvAnFY7n08y+X+RFEX4FPBqliFACe527L2W
HkYKE0I2MbfhIkEKMC1vZWBtBEgfTCsjG+bhyjRXOXKqsr6LlXAjK9Z6NpBoQZarPQ+R4qYK/IGO
3Mh3xQZXkGAjwnJU6Q6a8VWO3nRv8PcWw/S32BiQPttIMwloiBlv6SX0Y4UOKZV134mMejyV2SHj
hrAy12VxM5C5m8gVVeMNrF4Aty2uA2RQQUmSMg4CgnQU+aUjyN9J+kENv2pwAWhElLyicwHjAnT8
Nm0/xaFlSgAWBWW3NtuBzrBHVNVq7ZLJcDpSaFfjwRxxLWkGZzDRSR9hoHZbEUS5IIIdrNc1Q7eq
XMtNvIvU1QTBIjfPTWLCjnRMTwi/Awm+DMtdTFAavnX0e9E17HMI8oanWnsFdVlFPtGRU5hqExbV
rgZ5fYqAlZRDvBHHswVjAzG+TdgxUNmQURB0S0JwHhSrunjrlmF1eOukmyY1bjruaF6spazeFvAN
JiDvbDR8So8xteHB5bZRmqdFvKX55iTdn58EeySUdOABnQ+x2cnU8joCCgBQJATfXftb9bHNfgWV
H1XDRpGdBY3uS1uoNfPiMp8NCw4XcIU3k1gvC86yBkzQDWb5VwcH2qE1UyNuFSQ73+84Y8azq9WQ
EANHLd5RIRLM81Q/aum9hgxjFyagfECOoND4CvzdbJ1phzzbKryw5hTGD4SKwPEk5b1GC9UC/mqx
70ra7KUg21Cl7c7ap3TlAmTdSUClyBGpzCtIAZ+g/Xt6dqWIRKGMbGKE4QraF1u/uUTCRyJKXsaE
ql8ATpjUkxeVo92UxUZSLwaEgY64I0c44JIxcwaEY79K4Li0xrqHDAlkGOdFvO7dcnACWHOMECWz
cgJweXF/bQWbs6LaD/AGP3XuYq9iJhxxWfgzqVJ6MZr61CFW2fcrGaiBaZxwolCzHwDDSXuOovE0
RpcZpXDOKgXh2zRCc/TQyq8zMrIaXfLShvDQJQx0gk+8Yhmf4U4iWL+Qww2YIw8ry+k5ejPQscXK
2gfFKgJuTRwZ7QCfGKpF777HcC81op1puZ0awTFNSY7KUxy7AzI5dfjOtM5Gg8NVcFqIqnsKJk0u
wx1Ml3pmy1+a5MNER1EMzwxHljeE7WcvrKNFsBtRyZkiEzgExT5AiLAR10jD+SrlpkgPD3HXKXUr
ZsZlme+DSLY7SAQL52S5ogMwiegfO8VErnNqzdEDxP1OsEL41RlBaTOqUkb3vfJw9aYPS6pTecAE
KweORAeMhhyl9aApSvDmCC0KImEjevikRsPXVDrKa5e6BQiI0bMwU8T4wV9xbYKlFsw/kSCkEZVg
qkQwhYX2qLBSRfUeFoj1poUs0sAP6PoDKL3SGW3EhLp9BcNIFh8DloO/ofqqMryJKd+F3tuonYBw
97vI7B4vRz8ZqWjPBTavhUGD/k3Vz52CZTGkSk0/RcJbLNPn0aglFZSqABE1F5OTvEhewT7JGrCq
wRuRLIxwL0G5IUNXChVfKabfmlXMtqRthStSF2K70mcQAgIm6jKS2Gu/KyA1oJwoJph4oATtBoqC
bA44hFqFPz80abUz4vgrCxuKLOJUB55hWO6ej553Zi94dZuBkKIc3dNCUjaojlHo5cI7PB+QeyPY
rmquxKM0BuLRDATVRSZwcp5Pn7/oOUPwrqGRlwX1XhiSlPQxC4ptBXEyFDkB4lxIdlhfibcIKgXT
geqtmSWUh7pWugmZMAIHRAMirXTpJnN4HEOqEaf0SS8zrSpPbRZnVLhNOezoezOO2Mu0Xy9iWFUC
PHlSBbVCvFY3Gwa5hi2lYrnTrKjcyWNd7sTlrmf5Se2S8DQpOqLGJYrFtYxomx6VxS60kji1nw+l
Gmxen+kjnIBCQL7zpwoMZ1JOSZwPZyWbP/tOg8EYiO2lQKTFmfyK5SynR9NGTNPSRAAe2qQN6AHh
wizfpIcCaVSb6/7yvJNw0wSVg5vh//yICyhwmoK/Ps0fYoHWeNAOlzpVh4sZGwnhhVbs8iNZ7oGI
lmTbGC2Ml0SjZxx0OJIIRcJwpuYimZ6dYBixJFPYGTs0xnTORbgMgqj/6lKXe93SGdafDefnQ7HO
0p2BXjI/BqqW756PfP09iKcahGEizlwiS2PbaGkim3KB8RQk2OfPYiNLtz1SgImhhaTmQGt3qVjw
sELZJRblYKNJk7EWiY9WNma7YoDa/txKWcpPPXa2KzxKYZMrJV6aMhYOy7OpH6VNI5/y4v58QwU/
2tWZW9i+GZFa69oBoTLMhpdPyyudPzdsIadJAobkSzc7FYDtJaNyeX74865d2uLPR4GIQ1ILiMp5
blIaw1xvqaTm2He6XFbIOtnS512AjommhvHm+U3Pu/+2IEMx2pbk4NYO/uO/LXj+dn7u+1kOQdyk
Sv5/Pur5eUlt/nQ1iG0/Kdno57aWZnBXZHSV+wx9He9/vxxU2t2y6Jtj8GWqr7G14tarQFx3Q3Go
tTXQoijcFMkJrcAqhNrz3Qy4L8MhpQu05uY3Zz/7h/qniGNJt21yZxL3FWJv0UINLuOdLlxrxFDS
9TeQ5Kza1tleLY5AktTgXY/cwieHQaINXCJo6I2COVMHnpLaGRVrmHfOQPECn3yEl+eJg0PdWwSb
CTFzCWmjHZMH5uKlQuMbnvvGb10dvaovbEDmBaVgSA64BIn2l+4gO4Bi/MD8vXX09xAeX8o4hTDO
INSh1poiWFFOIjo8MFhhZjsFlHVBM7OVbAShEazGYqKmxMVEjK6H5FiSh+VGil2F5UoMaAaH8ZyA
FzJV/A+WqzJYjGB1YdYXhnSC18J7fM/3NHMpqCgZuM3VDl6WIXt65w6qbbS29Fiu6Hvw1dz8S9sC
zHbwYAmQv2EmNDgZPjGTG4q0Y6kCKFRt+hvKS5vZwj+jQbncBmaXDHZ4n8SVZTn0lWPgkmAeYffQ
TObFHBUqHKZhlBWdM3xXsEa/aZoPCuQTlAbpQoJfQ6DaZW44BOsOCWXgq/oHluw5uB/QPgtTyEaR
zJwYKP8MzW5WYSTtrBqixQv2LJiSxDS3EHYXr7VEpYagJfZhHFHamusYYYDhXlhnQV3VMD5kNhtS
GJW1w1XD5oJn4W8pSDt9CFErHQQwnWbkYMVdPm0qNJajTRPCs0QhAJFoOEUuuk8GlcKbgTqVtFoO
RkzXGwrsLohPs3RjdgdhAyOUJN5jKbS4CrFnfDQRDzFxfDmjNn6/FSQvtd7UYJOj2KWDr/B4UKpn
A3JKAwQkBcHFeF0S9DV1lGdgbNfCFYwxFDSGFKRluVcH/gL8TVMyi/w8TqcZO5sYPvAmKk4dACXr
rBhbTf1usCwIUZm3FlKPqtkZFgAMmJJXNOtE+iZL58OGQx9i0fgH3TBCsK5d489oMiFytDO64hX+
M7SvQ5ijDq5zCkfwbwBLirDCF7kTpXu3+DhWf3zDlHlo4wiSHf2bLcSWXbILnoW1S0VfzZvMcHnJ
NFHdUhHAI3PNyWEwLTPU4eTzZljeVPwufUHYUiCjaOgE0LJTBxVAVEewhuQNbA5kwQhW1QTFxsb7
HLGLyfdCTCPxX5HWy5cNbjPBSXFHf1eU7wiCBfpevyrTKU0JPss3sfNouVTTWZAOfAMbbC2kFLgI
a7FesYVsbZySGdkoOvBJmFHSxiEHEywbhEgHqAMhW1Rfnre52RazB6shZ74VIksGPdQJM7BW6Nqv
zGTXaSsRPgNIEd1GKKhC+3vRPsmDNTDHRt7xS/T8tcYLQ0QOUcbdBvKVBlEK+kG4KGjA6cy3D732
ncifc/hSpis+hMNRh+wphike39PX1Csb3FXkeSvnAGFRewURi6AUhFd2pacj0oETH5hj8zjVuBqc
LPOIBHI/nlSUcv4WM2R6gMs5IQHvqY4z04TipPnHej5N+r4W0HCgTN6heWVi4wk4BiEJcOb1Ctkx
ahCR69bY1NPpKDYvuDzO00kr32IFCTsaATuDHRoemZA23SEM11N3oGuwGFDRu2g2VNASyp4NJjEs
KmtLWC9Zeb7RACFKjujD8r2g+y+HKyqFkhFk4TLxZFEVNAfyN02IXAd8jFoL7lgrCgtWwgZon2vE
rgpdCklH7g17hNINXjVaS/ohB6SkOSXX8ZMAntG3n+zoDyUCSOrf2rf+J9FT0bzet+dsNVF+9uu2
h+HmsJGMRTC31KX1QMmer3PNC5mecYD/dSfxF+EFhsZ1SDnJgsAiiuH1AtYH1NBCJccNESkJw2OV
GdtTPPyMyVWjW/lcaJT4remPQnIdhqvU7MVgw3IIOITcEaRwbldfM8rFL2XJ8MlmDhimJNFsz/J1
gIaHX/7lGSxmOlIoyVvPZYelXP1VK1tVUR4Fp8Xao9InBCxDS8amefh8fwNsefAYaAGWm36NR/IF
KJnPQ+Dkl9UO6kNzHH5TcGkAm1Foe7CSAGxgEbzTPykCqiam0yDO7OzLeAyAJfPl67jXVQoT2DjL
Ehmi8gvughFaITpUchHuDRG8KRerSnN2cnoKLN2UBO1Kl9d5uwErxpnS6ajueUm7ouSWUPn4QUgt
Zp6JWw/sCAYzvwkTvBH5SxTxtsG0NntEeTy9/gqtNxMYMFLxsKO1I0JUTL0FWouzi/1finjyQ7zJ
v+IIWgDUiZt/1j+zT51FT9tpEF2ggEJPgu+EFt4nTojF+cLGA8q5m2sYfsharOlUBPpFS496vEfJ
Gnh6P7tjuUP91R/xitkYybWXb91wnYKdSdcmPquIYaJ9McNC2jRkFvEpBrjKJBWeLxBEBV+LVQ1z
oMEzATFm6PlICrmZgOuCB7hegmOloi3tlSbCSi7gb50kQee0Z1VHf8xJfv3PGE63CgwMVCltZBRZ
7OKI5cYcIY2EMPFLiQBFes3Gq1LfUwBfvbdkZcNGVE+Sdsw4ZcR4ryx/FVBir+jctHQVaF3yHt1Q
6CWIdmrrBc9JDgSTpN2P6pZU1srxxVpxW76oc/lGpGixEgoAoyYu6K6wdMdNL+z7+IxWEFkhB4Pk
hIMBUrQGr/UbXXkyDBtggLm6QfZPD3YhvpCdyzhMeTQ3jjm3VoBku+bMgrHPf/Vr/bqMAchpOPcK
B++2KvFMSpAlvVuzy8vGyWlkI8SBRKqyHdlb2LRz08jFHPCEiXlgwyV/+VMZaAHO0qJVxn4Fnadf
BN9hJ8WyJ5W7tHkNxus4HaA6uVS95IWNDMh7RRKLSOws7FGPkcwrfzKbkmg4cDqK5HC2sENSwQk0
cDsOkvQcL3S56n7FOVuo9vhgA+rpwG6xlA1nVt+d+uQNoURrfonCXUS2mKxz/CpN1rG1JOx5TTQc
oZ0CfWaaCI5DJ8/oTkYHWPLC8UN5UTcOeXol8whN7GVfSmE/9Ud+qLcISW7S6aCBusCsStgzIea0
VZp9itBQ7CY3yh+2qC133BfDFqERJNw4tCFeqLFrIfeturxncFCZbxjIocJUbAbasvhURed8fmnK
m+XvwbQU6qnTLmb3yfSV17TImudbcHADoHlcjzkqKrRWCPAMjR21dftH39rVMfkijnTA+WSP6KKB
46Z23OmfjB55dRejUWnjrx62dgKengqh25Cykb7So4bepIwHlKHKfDEV/M91EEN49jhbzN5vcQrG
HogxA5rTy5mJ+lecYfDFCBSNxVWMcANXNDk3oBgOFuvLD2L7GvkcfGD2T2X3In0wjJ5ICkGuuFni
Jcmyj7gWuSJTigcAhKX3wkdF9Mf/uzwRSyBqFg5zFU4YLq9gtP0FUrUmeskEB6YBxWpST7IBJWYr
wbbPHZqoYkwzAJCoQ+eHGqD4JhGHEGHSu4TprrvgbzocNLHh4x3YTKguZVPu02lwzfwmWLRfDwJj
sYFmyrGV/hU0uBfTard7Jq8Ahdjn42O+5+diZ62GU/uDZPk2/NT/jA+D9BAsCHxh+E4jMunQFQ/4
zQJnY0VEMYMXqBW7FbkDRqR2+gm57r3+ZDUC+Vi3TlQhm+TQJp7xrky9kDEch/ZG8EZkmi/mkPql
nT44lmXsyN2GioP6ZlhkCr0COah8CYH8Cn09BUxuv2nVI4Y3mrzhPui9iY6zQRLnYcfYw3WZXBJ3
AK4UKta/NHQQ79drmMEesqZAXxrJbVKSKQd7vaSwm2/tazqDh8k1G21UZpm2/Bb/AWHgfeNV+sr3
6V15QZIK5e78kT94hN9fVKwonKgKkGrg4BCeuXUazRcABE5tudhCU1DkMB8it6lATzBFpRHl6bLD
rdzg9svpjmov5SelhIBCDOgjC/4AiAfb/DF/8PCC7Kad6j3kvBy5yeVpz6FX3YUEJzpswEwDGr0G
hIczOzgaJ3xqtzi9XdpH8suJF+D4ZjKvdyKMLblWKsyDbf8zdMlSuKKqXw4BazirBIejK+Ank9Qg
0+XQe7eBWSgsKkjig81k0Uo8zNUQWT1WX+grQi9nsWBBnsHhjsuCj9KKXnHR2vJvCiiIZl9A0uiU
DKVhilEqI7pRIk7uLOkI2t3cIP3lNqMpyp45IXZTIjo8Ne5c/dy0e3KljO1+8UImkeHj2CXwbn6l
e/w638GpRNfqNwbViZ/zjTkmgPzyzhMAvlCaKNuWcMC5zdBsWELDfz/3f4AC7LiEYXjFoHN5JVnN
sju632ZNUvu6LIOjgz8i28Nmh47q+DvxHXwwakE5DPy//hBemnfGewyB42yZ+w6ZS81QU2OpTk+Z
FVEB09NxUzisJ9yfK1JAF5oHGhvBhnpqHZK40UwYbMIDLpvrfM+5x0gx+6C4Lien1mxhtAUUv0CL
/SGevRk+e5RTGhyM7YamBbncp/8WP/Qfzg1OS/0nfUyf06f+Y74RCqnnY57rP2B5lJfFrZdTOcZS
0S4ZQcLRIRdig+laoNVdw2tBI4Pi2AHwOBtk/Iiu24HiiJItBi7aE44s2dqXeqYjeQZjTqUduj7d
Ccb7AIEYBRUMVe1Qt+c/T/8GO3Kk9bYdd+JZPo/X4ABZ687XAvhpPs0D3UJ27N9wgfW1pZVxFy+Q
O17Se4qJIvBju97TDEHWPCQRxTIqXv5CQDCsBvz6R/6ZX7IP7YveA907OF0hYGPbSAEeAFXAalXG
Sdo2vowvGhR4E0noGZA8HiU2xN/kG3Grvplv2ku57zdYupzqh3UyL/1mm/yaCzs3+yU5SH6tU3RT
Ib7eo9/+TnYFuWm5hOCwLHGcvPfW3/u7eRFOwou5TY5ILJ/qOypDZP+0miEeAjFirWJmVd/51SP6
hbDu1A/9M/iNjuXDOClgF2m0LIeLIzrkrB4ukTvFZxUHIUoklJSpWBrK0eXYoTKGbnFqLD+hQQY+
lKi/5IioyRHyY5xM4fDbvLJTAG5vFbTQCEKKSzbJXGpp9RAOek/Srz2e5xoTM8wrYSetZkR9yUeR
bK7WgXGApAfSqad+kZZjUN45CqCvCFeEa1SF+ItY/Am/iLzwOjJsAE+sys9uiIpGFawx3oEeI9cX
kcKEV80VvUQMUGxrxTXX5tF4NQ1mqh5zE2zERg4cghqc4znLDcFlod0jU8qt+KPMx3yAdj8dEXrt
JlQLPAo8fkx7gSYB/YcF/fBBe4JGBTPl4o8Sl48pQQYyVZ6cjDPh1f8nfjUcnA7Zw5WZU7LQWLT1
23z2byFnMAUp7eE/rID+u/Gs/hh2aMg5jZce+FxaGNmw9EMKQI5LDT1x7vGN7/0HmychUsBKCa8n
dJhezR/Sdx7RAbYRCGUraZHQlfivccFjuiRxTW/MpXlDG6VXIM3Yyb/pb4HBcf5+NO9T5UiIV9Od
+Ssv9YVqkMjZfBGEGXheCWHPCGL3j6XgpAvEOBhWE7056KufnG6LNKNTsrhSLoOOfwTEOqq8FlUw
m7X0TgyyWM9+eZocOTFzp4qxQHK59AigLDMKusc0mZFJK5fuGAuzSDuwXTqCnH3kJBGoc4YG5Rpp
OLKUBDoA6pTwAX9Ym1gWoWlxsk4/BLRSY3brtCErBSIYzvKYQRsLo47WPWrrrNgLo8Dy0DOI0QEl
nyDt+RkurJmsomO9/JTGIy9meecxG8FZHQk2s3n6dtRLBSniI34owM5Fh3jJNGSdHM3PEQq7jfvD
icDvb83LuJ/39FX20826G3frwcJFtK/P1dW6C4/6LFJbDMf6tXzV7tmVqni4NcfIi3aUJatxQ2x4
0S/REXDlqbwHR/FTOZWGLbxLL8/u6fwyfBLqlBfppd74b8ssiFX8IX4ycj0Ft+gW9is6sWR4RI4l
ryVDZX1mJJSpRJ/sxnxgDaPtzupLhc4yzDrHOkWRRNwJX8d9/yC1be/LYSSIWZ5+UbeEf/rMQEeo
YgEnQp6g0KF7zhHwxsklYMR3dstITxPLbIiWz8yBaJugSh17IdqCyEqGK57SHZa0HU95DffpY/nP
xNgIvBmWjBRHvQe8Acp2Wnr8kBt2UGRopEZENJITtgB8Ex/13w/5LSkUj0mZLIBGCxLAxXd90dXv
VssaLfAWsLZL9Gf5pntS3jmpVUIlTKmUDD6z6wd3NFg4hemxCF57J8CyC5Yd+DAvGRF46dmztrK7
ZrJ0Ig977FEdpfv8IMt5XjXVr7+89Ghe6NzygQQz86J+LsiCW7snXhPitMD2f/wfqglSNZYk1OTZ
8Lxwlyj9SXOcdTIBygUSTyFVWJnWLsz3Vb1hESrIiVNnUD2Ldv0/QDioaA20xvEHNelO2T1RpLbN
7/JfhAGO+Wodw3fJgDJC2/tg9W713XxijrqUqi5jgOVcrp2eq8tAW4FUhi00f7jYucbZTP2TvcFl
vSxbKgNwTKsJC8FXtNM2BWJwtvAYaPA8Ezb5V71hao5G7wnQ4fCvfzPxa6le6rf6Mrx0V1gnO9pZ
2n36Lc/JrlpHu+rGcsen+uykbXTEifbE+SS/WSTmA8TNhURN4kKTbMkmyN2pwBbgvIXZGoNsupao
ARRny79X5pYdUSw45Zhsia6wZLOrJpq8hW0AamCyIaEu6Y7TZsCSrXeZxaEIC6WK69+ajuxv5tWx
gGCziynrSKOb2oRuarxh3eebIZtDOQBP9F6kK/Y4XwNflLBCBzlzDdaAg/kqXW31ldQDkdJFScoZ
LjgT0g4E38mqhLgZtQb7GugRqiKcsYQVH9EuV0HoAJnIDFE3kJkrlmHDWuIRDBflpJzSR2d4BQtw
dKZUCVsEgFEdWs6eUEHFYltQcwobGJgssRiRsGKi+S4kR0nhV1v6OmSv3Cj4QpR18y3HOTgW6jKg
IeshxeOa4wLinlORa4vZATkD6SAXO1ezWLJ4QqVwiEI8LvdoIty4hgCikEjV93ZfPshjbv+lN7fx
Tg1ABUwZQA3K/cz1wTr9nBhVR2LPESG6TbcQadtXlhxaZjdcI1Ystpv+DWAjN8RkBoyu/ppTuy0v
47Z50Q7Wfnz131nX3GgXn+nKKA/qhuS6fFa168/mv2iPscwWQ4H38uLv0kvBu0UPArQDhsevbCRY
jA3NZ2/RVKEJOal2neD/6CKUQOpAeKS3xfr1lZ6V/XArz/V5uOXn5Ct9xcblGFyLf9ELfg2Yh7Fs
Njxp/uXZsp7Sy0fKppVtH5H6j+wfNATmG2TuJSXRtOoMd0DOFgA7LhuareOTBPSHAQfNenlZ0Ac+
4k/55h+N+QHTkwwpdarIvX+N33J0cv6qRS6Hatkf3P/H0n0tJ5IFQQD9IkXgzSsgB8Jb8UJghPce
vn7PZTaGZSWEabqvqcrMyopsacgKTJfhZUIWcKq8oHDPfhIc7SrrWqRzbkknltKWn/3kdMptpcF+
kS8wGF1AtMMjWR3Qjiy/6PWpDCgIA5mIYVz/Mmb/SmCu77Je9fvyqLyk4+mbLBA0hcMzH9SHWUp7
1znnQXj7vvXWw4L8ENvXz7a3cNYWfduKdfLafZbCOV31JXnyRYhySkNtM6Tw9iwweI2B4mJw8Pfk
aFs9g6ZXOVXU5cifhC6k+5mQ8cf+Hq4IhrwaQhORlR2pICAWgSz+7MC78qIY77pilUNl25o1FhXR
3JW1ZpZrviYzRnku29x04mMXx7nka/W9bbEm+rlVnJHVJrexmTkRV1KNfPojKhvL8CLM3b/PrUMl
M3VKmEInpqtTbv47wHO17tpqay/GfGSR98CbJWNy66wnh8q1leoAw6vbavxrCaC8dzftY/fYjdVe
2103ZFKJWrKxaGcbx5G2Njbc0qI8KOB7CjQMXf9MzVHIRKHJ0TxQyJmUG7iHC0ms7URPKcK/9dO9
7GH3Z5m2PW3oSV7RG3jD5paWCOb2MgOB9j9QwLxN/DILCr4k3aXBbsX5WpU0MC2+VTN1fquLXLp5
7K0e/HJz1ElEKHPnUS94S9hvopxpJ/orCMg+v5rOOqqYEW6sJq+9VeeIUhzPhpn6nhiUPUpOCuv+
Nv2YNea1bYsst3L/cTIfnWzv/D37CnP2+q1T+eQ8CcPRDmOXV33+BO5vvtIf958kBazNbRMYEyOt
eug8HoFRXBLN9QblZHUzVcuG+RNCIyFT5VlnP45Scr59EuKxnDuOF9Pz+FbUSaGS+dxUbh3miSCp
QzFZ2jd39Sy3hma6a00IPrgZ2Uz+MFM1X7i011X2OB9vjdhbzmxwLmuLz2Tl2ZALuS0p+HOX3/no
Jj/ef83KAzAJg+Li5XNrPePSZZA9F5xvxdxhuL31uND1driSzvPnlJdXfnlJl0ArhBmp72RFWCQS
sCwLdsQybmeEEwMhNPrvKp+sDFrHkj6KtczP2zDREsqe1B6n8uEtziF4EXpIk8wLo8oi/ZQFJsOG
AaSYlVktVTI/diKZnpemhPxKTPKx6qWXaWaa6fqjt8/klwJYlzcefjinCwnXvpOpJutvfftiwoVW
RjOVHy+nW9u0phjjdDs7TP3MuyELJ9x/v9WSp1xs4qNGmtyHdvcK7xqayouNBt90EM3nCJtA9SCY
8sOdFDkEA2a2qNX0piewYgcjcjSpVC7UIR4Aj0TlsD2FO2yHExKCdzdZrlP27xF/ddt2j6XvWVnY
FzsXxH9e4PyFLfAVPtrNtCSUE9voEtANIbRnePZg4owlfo9dsU9bBhNAROWxuDdlnL+hjiVsaaYl
HN+cFAKaQiXlGp+bYrJ7+3vz6dGce7hUdpQsJd73HweL0wYjwcI53EfBmGcJ1/rXWjwjLIzntr+H
J6sOjC+zLJVDOUYw/zZCD+IN1UsKqpa/1nIrdPJKru23hG1u4RPkvF/7qrWzeQE0xUcb6bADsJ1Z
O7vRr02dD4Y8Y9e36Ioh/yfj4qW4KC7bvfQfbTlJNV06V5M/t/6lzu68shxn/mLtR389vtSX43vz
3Lx8Hqu2RNPk2JybVf3sCEEC0XIf+bNsh289C9ycnd19dhT5u3t05FfJ+dso9vdKMCWaosb5GLLn
xZA9AaTHEn+W+lj7qgvEg6FGssRc41Ot/selPug8W07ieR9ue4lHx04+6Ox/781MZ9lb9tbj1N+y
lxlea5m/cOCPyryX+cNVHiFND8RVbpYMuz+CUxiQMa5mefc+1XNee0v4Wrc/TR50moqsUD0kBADe
QkSHmWfB4x7BSx4P71g66CX2xcKMsZy/5Z/4qjCaR/fu7o9FUyK37hqRsiDgqXvJqvDLoPSz2Ets
fTFVeTXoFyR70sflhUt50M8yIvPUS4xmjxiu/+DFgMsiHYxgb22seke5jheEjEdmagaR6vJ9Iv2T
m0rZRz5ip9riSIUExXnXdSmjBORa2Koy4BAkMk7nB7TPhgS0jQTVCTJCp/5/Gl+YePLrz6dBXK9o
eMu4OpaDfaWaD1b5OUrCK3DCEs9q3lIsIOppbfStb249pNDH3AzNKJRZ6LZKowmHyVPLyLStPDPu
Ni6oaP/7GXRB2vjKJlEusYnQX9Yt0Yc0wRNBlkJoxi+i6MuhcOLznyoI2oGMYMR7nfnY9+UjXY5/
OpSNLf51vMqY9trFzzhtaNLCS42hcn5xDPcekR34TnGhu4B+eh68A/HWFCAkJIQLug4FY20lJmpm
AwioW2+8nqyvO8uOisp6ohmAx5mdSDBn+PTP2hs2t194gh9+WSUXHZi+7qYrme90JaTQm/acXiaA
VUZJKWq52Fb3BtzezpuEERh8o3SJj+WXkrb3zfu2cPnc1Df1S3lVx/8LhzZ9bstwhXk1wIILEIEV
qma3aSm2nLwAgVQr7Aen38j3oaegI9bM6RrpC0oBbc99BhAQKJJB2hoY0kE27VtZyk+9bDnVlN+4
oLcep9Ritq5U93teukxWvUtNteS9f6lemjMESzNVSnzx5I0fctG/U3OrlUzu/nf9S3W39WubO9Cp
6e42zymubWe6+7rW5aUNb75c+GH3kfm4fCfzw0Nt/nUdbiuXn933c5pBOWUNvfzqivXXbSxvv9nw
1VAFM+VKx2PfNTxOj9Ns/9CbKQDRLUCsRaHD6ZpPOxBOLC0d9flr/f9sRztVy8860NswuzcMNJtS
yr4Jkm3s2neZj+T9a1HEr73vipuvW+VUPxQDe/82QkLgGdyyyOFFSPllqJt2A3CLZYXq212BBir5
0i893RZEuf/cAx9OALzA1Mij7Lemr7038tqKMzyikHVhKVHcZHHhO/AOfKDegKrBAm6JwrHrubZq
BBrMg5MLTADbBlaRqmOrwFPpLYYxIOcxlVj7Vz2s5GEVVGlOQVQTsnHaamtPnmSHIhP4LXWiebVd
5s2/QZxkHq0ZDtP6EhXXWGXOBSGHGMPhB4XaCe72Lg2NKmXVjSXJl4TY/vsQKclW1/MPySuro/mc
Vsiu9B7lXfp5XBdmyjQUrrCFJJKz7RFMncLEgv2D4jwOk7POnJEPfxAO18U6AGULCN4+IEqxCRQi
wNSjWG0wSfw6L7oyICvD2cG4yHij+ZB3Oq1aSgAZxIgv9sy66uaR5UiCGq3EJstubBIu+u+9cfkF
eXQek8fEkhHtP+swv3mgQ6L9WCv141xtS9HKvrQcZSbiYiun0GPZ3Fbn4+RP7P0xvHQi09R0Pcl0
7q395Nq6/1yGam3ojCjNRaZug6n0YLit8TJqXRqXxhtbL1ASx4EgjLk0Mp1b/4hjq4Y8Nk0Dts6d
NY4R054Eg/PJYXjqoHZozrMK36HJ8GKZyC4kfH6F1HL3wQAp+O+dX8nnreOvUYvbK1xQNYkhVScm
58tMsUm7RX5XmZ1yGct1Ji9LZUUvjIDsDx30bSiECFVlmi6DBn5WX/tfEcqtf39tiM/Wrc/kaz0+
T861PWo4lktJNMPrjiGWlQDJdtBPonHZnwxYCrRuMXLt+avzkpg6uNiUtXdsSsfmyT40M310dpV7
697a/jrYxNCdskrBzjr87vMzfwCkaCvRuYlxRPY+wDmReQ5C1KNNlmTshmY45p+t2HAObAJdnJii
FfaLgq/jxKaF6Lx2nvyrhcxEGLl9Ip+MFW7rr7kKajosKayzmSmQ2Gnp8wbJYa7AhJgY7vmuaHMV
19PuiwbvsKUNJR7NSa9nz5ySoJCARPWYMsuRJr1Vwx+vL6A+qOPQD7YNCyzIil70IdmWuOVS6Xyq
H7GDrfOc4iH9vIQ1j1vnlFM2M/35ItACR1voOn8eZ/pQA6j/aUo0mK2mx6vGobKvPYa+ke8S6XAB
6WTHsend6Ynl3sZOsetquLxl5YcBVYjZwWLhxn47MXhfBvifpkzdPL8vCmHqhg8auujlc8EgUuFD
rJBCIDjLi5wh6Kq6mL4+M6eEkcOzD7BIx6ghUU8m5xOo9qT9MmjwhnL4KNtQ9cmwsqNeVYXD0CiO
964L5uhB98lGX0aofxu54SldOKQL+ApHdY7nszMlSxbEwuINA/yeebzzWCALvHRWFY1cxt4j3gvU
Zyx8Qx/oG96mi2F0jAWR1svvnaZVZ9CXsP44jS5DyalMpvVoZasSCJqIJUlCTMk5l1m+K5fxs+d5
cKbvbl2FXGf9M6vsOmSqCbZknWUrPfZx69ZSsnqoPDrghBob4Z9DI+BKl0qiAwQpm41p3ysWvvxp
yEaxdqpcKpywq2HfTpaOTThX/dk9j9KzEMVZX6UoV9Xh/P3OgYhbigBR7Emd4Qvgb8kMzBpEvtc4
C2jOZqKQXDFC+bTaMVyyUmcfajXD/eEawkZxoqAwQOUW8VeiA7k9QnDNDIH1LdAvMpfM7wz4ksRE
UDlF/k79WFsonBnS/B0EY5AglxUAPoH8TMzEc2tb2zUiHYPe6uK2rW0nRnxmev6ZNQ7WQyDXpZOY
xqbLVraabc46aDUgwboHILjZFCypyC8rubQTsfImo2EWXJhj+JhpfSfgT9JS4bENaiej+5zfdRwx
SpkKfqjueipq1acKUq9ryPwjsXtf6rkOLeUrpbXq7p330oMpLE3MSD+qSG5j3T4XknzRCfNwT1xV
rsxLik9oKC99cq0dqKiwSX4yakxzoBBYJ3LJ301Eyx6u2Uqg1QeHt/EDz0jtM3kbL+h9tPixPSMe
7OLLUByXwf2EhLBwvBHiELgU9BhXvZZtleblZflWWlVVMZ3x/N1Id9vO/j604Mov4aGA7lnuMkr+
7kTpvomTM8slJ1d0hX14wemOICbU5qlf1P/iKFyGEU9uCou6KQtmI6s0WmiZW4xW3eBZnBsIs29B
dur2nKA379VMO3sWNwSR9gVMPivEsez06raGn9T7/DMxEyFzFMiHd0T6di9fF51cHdwJGQGvhYN2
szBg33TJ7Cz3NnmqbSDp2RXuRhSbnFz0N/6768YqbyWdtR65UqZ8Hsfq6+9Ycd2KTWcNa4FtITGd
tywFGoWBc6E9tjEpwfCteZVUaNWiFY46PHEbNcwHXfgqpZHJx5vU7fh1wn08corrQDegp1BbPEe5
FXjh+VZL2gGFdjpBrj5CYw6OEYlwu0HqTXSfkskD/jKYeaygRcxavM49sbW9WYWB9rumPz9yvPom
JMRy4+RoVz/UbX7L8UlWm0bLxbsksrLo9Cv8jvztm4c+PJLi529Xf4lg5bISVrmrDHbek0SSxL6N
Lu230Vs3pLj3kPSacVJiuiT5cHqUHe1Aycvm4U8qcEjJIPOH9kUobYgEfBz2/MoRNu1ZcVYXd8L0
lk3hapcS73fe9MdFP9rdKLs4lXegq+wIqVjSwbS8LTzavpDUYf+hMqx96r91eUTxp7w2r81TfYb2
FM9cvxelXeNiTyGxaoX7BHR8pu2R2KS+r/KIh6Zz0hYYrz/wk/1V/dTWpPQjPtpz/KWb2Va3TQbj
JwRsDv4OL+MJ8qDPwetAAh5/hz4gQNpyCwdUT4AsZQQ4z03xDD9AAIFxaVDfTz55/REvxEsh/M7K
83fF/cfpc1UadAKiH7KgR/kgLMeXfia/kqW37qPstfwkKAL7h+KtAcGrsDgIq/Rw29pUZg3Dr7ho
XMDXHfCjmrDmroMuv033P4vhrMIKxyYKsOZVU9n5Nyvpr1M4NPyrJH/O39HC8yc2zEznv3to3XJy
UnMzjHTwWj4s7UQRbP7YkBubxqNDGll7/hhOpSvoZPWV1ViK1MV/q7rruqrvm5v6oW/w1A2L0bm5
r5KR6uY7r10cxvknLKDx8cHB7X+evaxjTX3OKrZNiOkz7H2PKbR6ZXvKjjP1QwcBAaHnBWGqbYa7
YXacHtvZ7ZRLwOrsK5XnzRN4Eqlmix/Ie/qLEqEJgTk24T7t5BdjnMbCcxal6/egyED05/zz/JjX
lq1VZTNcf8+e8FJWkbBcd+ufTHnfS/QV8wpqYn1CBvHNbDr4u4o07+wAdQLmOxzW/BVAMQ7mKGyw
/qrOltwBzOF8RMmLaodZWO7jk+zEImodu6Vzq9FZ+P6bNO/kH782Ce+iRdpsdN/nhAm5lDoZWxhE
8J7b9hzAoG3fDt0aUPkS9P6x96ze6v76dmLPk8u0Zx3V2f3rWDkGzYYpL9xKcDGMFoRD7i0Ig/Jh
mrUoUoWAqXEvIiYDZN6KjyHDjQC+Te8GwqDoShc0qKtdq+kvw/PzWou93z61gv+Kwtsu7aj/G8B+
3vSjYOR1c1VfmC4rc/SlaIOsj5htl8yRaPdgzh7Ki/rzS+fyNrbYvApQXXgEKfYJcTXEL+Wb6edf
YVfnRPypJ0XJ0P861Bn8azCmFKuU/GHF/YkDNmWOv4divIAw/Uq77AcT6PIp0gnPNLmUnsKuM7Vs
ZcB4aEVToEc9qjXdOH/tu2/5dEO6cyxtu2rEG/tu6jsuK3vlQLHfbReaRPz2na2AvNvAWATGaBV+
ENHIkY5d5itluCjWHONQYSE+2v1dR7M6D90iyqceHcW7i/flBxBSCQCOfAXG8M0PNAhg7wKtXNBO
hBfQPvAlX1pZZkVnsY+W+Fh+LOqBRVpWSbj97VAGs5XWVTUl+JEXg1yOd6Ol59cJ34TEqJ7Kzp/l
JfJ3xBSFf3gkZxGz5Crx5voIj9Ftf4S8P4kLBDH6+975DgteIEK2zuClbCX9CMvhznkn1fDTsZks
QQUsSqDJr53FMl46+bSLAgafa5HU8h2rzb2oTmJR3rV9L8cZ5Baqcdrxr5vFK/q1KkYZCF8+0wDO
qOt9cgQCU3RBWNjSlt+dK2pNtwTuiumvMOJujvBRtlSGRrHvK5SJqudS+oP3XS7yjjwBJw+KgW6w
wH8tvp7GLxktFkv9zsesFBa59IfnI0fD6Fl9hftrTe2bx+I/1+alfqk/YCCX+rx3qQcy9pR7FuIf
gaCJySUHxaOfkLE2jetP/IMRWi3ynnQEVxTrv89GdgiCd41rSxR5aOwtjYvSrfL8Tg3lzk29wjTY
S6E9fOC3o7pV7o5WawH/iJy/4t6LLNtnav79nrGMH79TxaPl6fa+/uZM9TOoh7wgPR7Uzz+rSvTj
/JNCsAw+1bZ8BbnB0bGkP3wo26L4Tzij64/1B5amqgtqGHcrsk7iVNvYoRy2MROseG7aTZxc7Zns
KuEUXOr35q0x6NwaYYdh1fv+LAw+B5/Z3nKyq8xr81oIdLIhTZCvL2W+8rDsONmTq8emu+GmIjcs
nr9TeZme7xwph0t5g5+z8f4M+N+hbBrswIKb9ovQC6KKepgWttqmdcXYUNnjuyTyF1vUTAcS172x
avDXaCR74qrINN6DyLrkzqsBwbsU/br42jViQ6n6oeGOZPpHUvXB8u0HiRy2Dw7GLTtKtLfrzFvR
3ryVrm46RGb7Sz5VjxR5Hvp+p87FU2cNjlzFbC/kzLHpqkExBuP1h1PHm9lyduRkiOmO0zBrrCqJ
YtRugv+s7e1FFztyZGoflrd5uiPWRyuoWNM9GdN8cv1xsTrz3xMy8DY8DX2IDFtG7RaAj1qiuP0+
dLyBT5K5rp75zTClvdL6O9sMOeBGcZUdSgQpD1x17r1E/TDdTUW6DFiLs+FlyqGjN6jrDa5XJNpP
hanv+3iHpHxvGoGJ2zTCQv/osDbsoCb1poSJOhHpgqQXLoBPj1Ggt6TeUQdOe2tSxAKMkiqe6XQf
rnW0d0Pc2zKj44tBoOJQTwKbzivzdX/vnd7fmgaxM77rbDqy4lT9EvL751jHrGqEA1rOtgo5CBTl
vqeFIC+IWH8xtdOubKv4i6Gd1DYZ6Z99VTJF+Oo4VZ7/HHuzzqC974EadsecsiS+V1SIxXv1VkxW
09XFUIO34mu0ZMfb1vVH1NNwtivHVvxDX95AHlX0AntHZhWP1XNzZUEMc8JGZGHb2tDi3dPfoR0v
mS/VtPU8/oVmaiOXKCY0HTwFabN/hnN0ZH69yqAWxV0ecuob1YPCrO8v5RV67NjMlg71sAxmRUMn
C86lMTNuDw2AmI33NhxM33qMa6an4Udi+jY2ENzYrEr/iRLO37wNhi4Fbuzc8v85OmgSe2Xo8Bjw
ZahFD8hItgfxyvYGnxdDed3atl66jXRPvNTLFHnc5Pe1WyX+s7KZhq2SP2A43kObJknSbno2bVen
8r+Nxff9Y10kltN5oZB4v3/fLaGXCouodwUhX4/3ZS0xPfmgzVBkBsU2CKfJ3rqVKm6sBJZKI+z6
HZZ33Fb/0j9Ws6Vzk8lWN8S3j/LJZn+qX7FsZwybKNfCHXs/f5+/D5bebe3cCkqWIFmIfhx/NkPT
wscchumxUWtammSmyWn4MKMCMfj82RWtZKF4ThTuE9pIBCL3sCNvq9juW/vcFG7LG1vr3/2E9CGQ
kufapX7rL0AV5eX44NVWSoOQhufrdW1VDs76IR/ZGRMQ9EV/5dewp20/7KYWITIddR4uaWXwOa9t
KsneAXwaMKKhAvxHOGonB6zjxOwakMX1BK1ZOTTiP/NeWIezH5F2SCPaK3vjAZ2e+t20A4rxooRf
cujaqkzaKA/+E4hQTxBOHEvxylb8gt8uZd9JMQU6rXnh2rXGVskvQkBiVQ3yo5DKhDgixA0qD5oh
9hJjfIRYLuzhm2L8K15aiwNEBmXrsOhhW72UZZz5VRAfvS/ePdoOQibNF7xrFE1getCtlL1BUfAn
BNDA99NW7/eTkeNJPs7Hly9/QaayEiZsXwiRk+e5Jx8koHk3v0hgogIL7yMYCXkYV5VSGDdnCtLQ
oPb5vbPmX6vX6itULAhyBC43nCnxS9ncFdaEYDFwtWEjWdQXgqvn1320bs6rlObCk8H3HZe0KQ9q
4rd5VXoZlOmUi3/h0Xtp096Ukd1VJ68riCzgnoyAaNdXbhPu5RfvRFHCMgQKKd/BN7RSjOKjizMg
c21eR4MazquhG3UlXIDwH4fqX5fzO+heqO4DFwPwqa3+IFVp1gBEHyASPoKExbSmtJKyA8W3L7WP
eyLi7qwN9EKwYT8BYNB/TChwDRNABbDERc3oxAP9goEjYIv8JqnnPMfjSYL4/de+dKu9DSOTez1W
XXfS5cj4rRwb3zBMrXMn8XEdJj5uwPvJebiYZHoRlGIrTeydyVfi8h/669DLKVQn7K5klplLfg0Q
HT/hG1KwxrwRL26+38rrDqkg7g3RiGG7P/I0iChTzJRfs2W8aRxASeBl03vkL2M+QTQYPGI32RwM
sH4Yx8uZOdwjsD1oH2aRlzjzBLLoNOOEIMg/3BAmt19s6daJ60Ym8270mTvacBqe7a++Pr2uU+SE
CN+LYWQnkYyxNqwiM1zt4Vj5LV2PPsTpfAJxfw46sMg9d45h4gpqa6wTc5YSbCSUJKr8xHaDTV+q
jH/Ei4/Bq9FCa8gXxBQKA2BEz0DsInWfjVhLGUYTM4WWwzceengqkBCCj9m8+qhs+1YLgtTQBEa1
klehhsuu46xNKHtRK6fMzhr14skIcMx398YC6W47Tg8dmSByHlV3u3HkG8GjXi1LTlCP9m8vNpeK
VmkW0glfi99VlOW7NlFRyfJdnYePHtEuG0IRSZJGhVL444QeaZLqrEqhfvdRwSysf5M/+99H5Q5L
AeY8/i7tfXNW5E/aJN3BpaVD4SchvILQxZ9hLNh8Wjzj3UDfvuCRx99KpGmO1u4FRgvaX0Yqz9rz
dw92LM1Gx7FNfSBN782/B+UQ6T6m0n+1cWKSVcUWnrJ4olmwP0IuK6lldFERTSgCiBy1Z88tEQIX
CNtqmK1u7Azp8alz6EAHlq0j4PYmpnYGPxKwjBAoHhqLUhYMc/v8F39f6nFrd1r0rctybVVZAwTs
KRFxrtBJMXkn8yni/l7XQmgbAO9B8dA4i9hDjhHC50hZyCyvSX/dJzagSlBtjTfDpXhyKda8BSTQ
+s8GwmG7zRrXnwA9ZT9OgpCt5SSjSjQIj2d/xD77ESnOfrRoU6/fu5cyOKu7KsWG61/RwtWGyB6g
9Wyd7CMhoJlPkj2R7S2TVwvFMfNf0JnsAUz8KIL0w6Hj/8sWEkMZBBRb9dQQ6YE8Af0vFWENxXCr
TLByEKBpzusNk2PtcB0tjODeQ9e4SOIsqGSQwjEuhGGX4BswEI/tsQ9ngGP+lAyo5SOdB1yCMp8q
BB88VPm+vvs5kQ6GXqiht3M+iZAPBqVBPweqEDIKaV1L+k9H7Or7LrGpg42qinLIWbunQo4Xyknr
BsogbwR6IqCuY+goZ7HBteDzBYX78b0GeAEVn9HKAfQugNoP9PJIA92hI3kIe4zf312ZQ/BMDTYv
ebSJaDT0ZV9T4ef5iqU0owyRaC6AJvoaA1jxL0AWLM5a11EWuQwkyDHG0aonummE6fszQ/XW61sO
ts018prMA8sfyNtkHgTNsi9SOfYWw5BBnVvxn4w5d4PEbX+xKSJr8XUA8SJCmHsQgJ7VZEfKKSVz
5+/5ZN/aNPYIUQHuVMMWnISSLTEh/u8FN8tqxOLOqpRgNcWvpVKF85pg0RVi0nDZK8MtzOhiINGD
93Xq601uptXg4SN7LO4in9H0J78LlniM2ranouaP8UMhbrXcvGfKSTqUtw8eI6vn1/HIbOx9R44A
r1Pm9lBpFYp8zuOteRxSsqtAjrxSqHltZrsnQKc3bkuJS0IzwU+k8zZ+k1wGymk5Wdfmv5dKkM0/
KiGBjnVSnaD1GhTfeijXf5Tzbbid7BpBm7r+vTQoqksD1WaZ3zOdZ1gdbZJkQbFfxPjjl3owEWr5
SP9aKkBBdwLnUSgWO4+uNvs7Kx8QdGCsAs4aoIFD5a3H+PI90TnWwjQ7i5d3lWXtIOkznyxAnEOs
UFvk3EVqJiL1mNXGDA+Lh5APMfxPHf3iKxNTyZ/U6TJEGp4CS3jomF5mHazTDzgCo948UL0kG43C
3sgGomFlQxQqYIo6x+kw1pjP3o+8QHBGn+vlz0F946mYcNjUIJnPVToUPJkfi6Hs1sy+scANtKKc
DpPo7QwMeeIlfzaV7M5qdnsW3x2942u8QxZNozCBghWRomoHlQc6mgogyJcclu7VJDEfdootRMdw
IX/fGmZLqStFNpHDGd4o7ggtYbfRAhPaq27D8fe3GNzSO0v5PMUb4im9kV8tH3i0WH/WHQwPBERE
i6eQ9d0tEOThZrYEhXj8tf5ICDcPhhC5GUSovx97vSNGfrqh4hydI7723pobWbhrAUfuLBqBPj4D
fD3wgseXLZfNuV9Urr3YZ6ZP7qSyjOM0EX77PE5WM+VU3XJkTq2GVu87D6CQRidJ3ANPOmuke7fO
vsWTqHcapqbzSf8lTCAal89L8kX7XsoH03DZBXF8EDS4oGMJS2zqzhUxiCxqnnSWt+G2U1Pi+qz3
3TT0oAXEr2vriUG/DHeRjrv1hHzY/6kKHp371ZDyKV7kM0nzlzaomVQk/XW1WmjooEkisI4IXWns
x1vlVV7VptRSplA+l2Imy3ZkXrTSDWCn/5KNWTlVo18p7kK423+iP0JS/NDl66WRuAJaY0CvuMx1
P0nQhbCClXUlOksRA8l9ZfkLftnXAh42KM6EFMvfyNBu2QoFDYiGj/t3+iMgfAHhRYgIDAJpfKCd
l4ZX5VCfmwDqSAKfP9TSHe6h0iS689eeu/61/7W2E8lz2AHr4d3uzfjPsUYVEVYEAJzegJNsL+Rg
b2MSBkmxKTeoGw+2I/FPNuxv7Nmy67wNDogROHtbKF8h+8lr/1SfP2Bl04jpTRTKAxQLFSgC8Huu
4RPIlAqad2SKVekxjHViHbGSGxmrFr8wSbr67e/reAj5fhdCQg87zAkLUUKQiww8YIKPyl5xf7QV
ioculVRn+xsb3qFn+49rdd5bjp340rwXaKwTumvzFRSpsIPKzfKI7bBz3PE2TkZhX0vknz+DIg6n
MygqRfoCajZgjvT4t0rifV64pd9+16vV9zV7acSWlVT6XSXYuSvcdLMsij5Eme4Xf9h0Sq84nw70
LrFKez3g7Z5P6WKuSaGYVC3qk0KLJUig2t1kLJbR58gd6CPAInw9cjtGMrfg33OnJ1aSrZIxhV0N
TiJkYaT65+6esulZUFV/W34mSTz9kbsugcDbF50Yh6/B8v2pcmdW1D2AU4TP4uiwB0vqGYC7Hm3+
rooEUnkeKcvj55I754nOJC+pygazXB0DQsVszCem3/0Jw9iPjjxNVX6SyBZ/r1gXEbqMFChgNbV2
f4+9q8/w822X3/SXTcH/XbTLEyUcukCUeTVzCRRJ1/EsMu8r6jie3FKvZZ6kGxi0RWoGk5XvRTD4
8YDafzgLMxlZXkDxd1LOmfeOjhZ9okiUJ5xC3LyHuSe7u36Shvrxl/i7y4YuQb8bu4cUhTgvds+r
5GeZN7sWWAFgX1GuKvpDIhNkD/KUcEWpEEhjHc8gGHbMFfKE+rw5cmHwLdNFPCw/ApUgp35XSvkV
8uMAaASqTyZdDJQAg+Vyuhtpb75MWEhFCKBXpcRf7O9G6dxUCLdDAYBJsD44ncBz+AZorermT0K7
+3P5A3+rnDDAFuwTELl006Nr9/B3krIf+tiFkRMzqHFAar5efPlLAhIO7cE3hJh7SXdePY/k0+9E
rmcYYD/VvPUOFnLr4TDSo5pcDh+9iwlY3w5jpD7D83BVS/WWjf0wM36rZ+uzVrp+hJxN3+r74ZZm
55LPjI+dUxCCHqcy1hQLqPG6k62nxqtW+phL9e5DLYY6i8mbVX+a6O1QjdPl8D5Vf/dGSmPxzuYU
u+V9rOdHpxLmDKyuch1mpwkLRCtFZTxd1QbjR0ixw8vKDl4mtlcHLVheBdXxDk9IUN6LXbRzzckN
mc1G5WrLKSFxur2kYP7e9Ha9BSRY0uwDXi/WAHlPDfAQgwdDPp4DEmZFatwAyItFmX5jc6RQSqj7
9klaExEFE3joOTJKtS6/WskTUa5phQXd/UgoY/BuEu9d78maUur9+y/z9qZUnTSUigYSnB8iqiSp
chTT7EcYtZo01c9us7+ZCtyYyjjp8msBoffGkfqN2p1Tl6mTfs+cGVLnkq/apVCj8RYcO0gc/wkd
1TwEfeNSrwy2vNaCoEn8R8wpYUXPxX6pvYEangUNuSjRP79qRYTZr0d8ezcycfckpL6xw3b8/A1O
avXvnxztKjHQfXZsL3hM5ZQhsRiT6tH8bCcc/oeZYSYRxA00DMqvMjw3gnifZD/WTgxZGodVXtEU
ESYNypjdVZgJGeWdATU+/M0zAR9W/mWaq1V6doFeLzEFB456ij7/UYkBex8dcC9Jmt0czDu9oNUj
ncE0mJ9lyPvVI5RWxUXdW8Eu5dGHvjIDx0FfoXSwmlIo/hO1cYiUwaonsOqjnARxhoq9gDxjIJ9k
LWExV8/bn1tm4qNn9z5aleFa8LBtcw1tmxXvI0v3qp2pmfwlH7eqA7SXTTXRd4uR/1Fi6K0yuocJ
a2Ka3K9aj5vuuvPxcuw0PUSG4IH1OPsioOi4qbl1X0fChUqg+EfmVQt0EYZlVI2MI9Dg9mMS7RO5
3xsBv4l8b0uJSbQy79bmI4r4eReOcvmNTIA88+6zMR8dBfVEwKfczcr2M/iJ8nA5qxMPsKilA4QY
cEs5OFZt8/UqqPwJ6fe/bP4c6qjudsdA3QkZHB9iEiXtX5+oBEaP+IQm6mncSQJHw2q4UqGGOIYW
6sBZZQxHsD4Kp5FEtknjsGMYAIusnRofF+JWiybmDVoCsg70E7NzMaIsNvmKRWUOAZGHWIvgTkR1
YZveNdSEDT2WVCGVmkY6R0n9yZsl2i60Dqsvkc66GQDKbGPQStQyEwBgZsKfRI3AKEkMj+NunMlk
LO7tZXNZJTYkZcG54k71EVJgFjKqQEiCdWqzEvIDY7jvhs0g23hrrNqrv80fOtt7JWrbEUQR8LQd
7buxX8GAqgrzSR2RdCr2KiWSTZl2EAoTUQRxHIkazt0VN49505uZKFDNxn40mKy7nqj6I/Jr7oow
TGU3r7E90ZBDjWBH1oDjCFI3mMQI+n0KX62vzE+ilWjF+Jisg0uP93BYKpb+5Xaz9r6rRGw/8ifa
51eqt+6+0js/g7NSv3flBnEb2f37gFVXLjiaN2e8Rzafm89rFzTbNKDLu78XY91+2pIFKd0XU6qq
vRuKh+xn/UtgD24A6MBHw3qwvqQ7BXlJ8fVctEmZkRrS5Bl2KWHTDYznS8o7Ddbs0DJuzP+r83AG
LF++suedR7Aym6PAQVXYr4nqd0HBn3ChbR8FnH9h8NsbsUFYCJ45HhO4BmbHdA3WXXCySB1gveqn
R3RGtFldxEZ9ZwM2W+kRgEdnxZfmr73zpVuw+c5CwWjAqzd1Gn9UfrprWNMXYWirtls6DWVCiiZV
37jCEGXh319YA6i6Q3Hloo18eAHT4ei5Xik4s8ICQ+MVlynTWnYTrXXp9jvvho0mEco0altGLZnv
QU2lah2DgAYjrxLhXP5CBRktAekTTE7iEsPOhO+983dzLBmObkS4yXwXieZiHPq+LIquvCMu2ood
Tu20ciuALUXbmyUvEjwcj5nwq/quv8gf9ZErQOt2DmItgYrbMhMcIKx8vq0T4qsKaZWFavReMKwN
RzDvoh2Gt/czYDlUjQS2yIrA9pCQoer2tRfTnBoqvC2mu/fmnU9AL/V3bz6/X9DperINTyHWPk8u
jUMx0cZ+daUcvp5GhJbs42/gNJKlUAOjIvNHFzL7wL5FH492rpzpFCJUHWjDblAqXKvR1k2FlwFX
nfWPI2NJxV4YTY4R87AMEbdKjcU9KOqC75S+emrBXmcmzomqf27eLdRE79bX/tvo4eQpn1uBDXMK
EolyjD0vUhFuoXemqQBP6uKW47fufzSd2ZKqWrOFn4gIe/QWJkxAEEWrWd4YZZVl3/c+/f4GFTvW
PudfrcJsshk5cqS61nlB6rxvlexCE98Oktjih4xaHhUjpjIrBqx3g6PTTFkS+HlXe8e4snJvHDl8
EzJToJ2iv0CaAbh5dPdUutrxIlSKypT4gHoT87lEo1EWOk+gDMBa2UJdvEOKc2EEqXkVy1bmikqd
SIQojy7heghtEslsiQeA9VHaQJBddkyMInULauXqRNzHN9wcOs5QuvhvvEbNWZAQBk9qRVs7MesZ
FuJNhR4FxWtwqxNMN9ItLKms6gkk+BBvyp5ceq6x5Mo4+d3RlZL69uv4rv8TljyHQCDyMB0M+CT3
U93A1XDbk+AVBVnYG2JxzKMHzBX97xPSBTNTSt7HvIfiHvSCC98IYkye+0rhtvDGOjowHmHNiFSB
6aW9FFPCjxehgzg6pP+EJDCuIF5WqQMyGQyVLHGC1GwljpfgRDnomq8C64Fvmhdte0kntsVzHeI9
73NLb+lutOhTt+y1EhXSLySwexCKLSg2ZdeS9KDue3U3A8zhZsn8I3E2DvElPcRagVN6So/vnbxl
nbwaNktqifzQnkQVRB6iOQPcWVOG0MJ+mBdOTju2FbNFuyk2jHgvp/QRikj7ADoteQQQXEHPKATw
K37Cf4uaagEvESToUGAqGVDt3ssEfv2C4ABn8yf8TvObXwGxAuwA8oPBEAhylKGzQO6eeAA0nOga
yb4QpD8ixgJUr8T/+Aedb5Ab/vdUNhcQJAviB9F76nv4Er777//ff/myq37rDIG//Al/xiPy29Xv
6vf5l+cBl6N68e4Ol+/0R7THIvLdPuExDG90RlQGi7QyOHxevk/frXFjPHmrDw+f1bw+1O9A+6P1
YtwcMgUTBuBRWtT7JxiZsKzTZ2Vw+4ZnceoIlwUp5/fB8YHp+CXo25wVox5Bq9/vTVAav3v75pfr
X/4KeNgfRYOf7MHUP0+fTR4R1vPn7bsxqNjGoGGz9mD5RR96uQ1LYWUUGXhFwJNfYCn+u4KPzest
SNid1sdrz5SRrbuvEag9cmS8hzSDNMIVzKcK4hh4AGg7Yj3VBk5Uj1e2XawyVAuja/IIbwZuF2Xh
svrsPczNrN/RyeZFFymy5oZam1mbiln2T+8u+VJ8N7UQTcdwbtoBcvUB9Sd64J8+kwask7Z6L/Th
s4Ndh8xwNIsMWnmjd+wup8/imqxS3qxAEALC3HxA72FyJ3lN+Mlbo7/6ICalwZFxHSiTjmsB3e4p
yHnspvMKTbYeRHE8hxusMndU6T3y1rg+rGVXBIvIUbrnyEVnpO/EjCDK3T5yzPYSTrJawu0jjqyC
fO17rV8+NGayfPTqV/sQ8plRssoW9hRqE8eNjNHrBFL948fGImflPc2md6AFZTAJD1Gt3wxedhnX
k9v7tr8gvug6yTHex26yKhDGN1tzsjsLBT48BjcDlXjA5N/gyiLtu5WC2Xr2EVawCwBJBO5A4l1C
ZwPRnD8/dq9dhEjpbcwmxeIIOZ7ZoJ200nsO6jkn+PJZQ2XQr41fw1qxJG/ruSzO+l0dJ05UY4n3
00685BnqwT1d9g/vzcGN4zlAR65LO2GzR1OpfzZMvQnqAQKe8dYsw058nO6nx24rOJlrIItSSep5
J6rGnRR2/3l6j5iN57dClK6Tfepa5qXYSnpKbrYSOf15fv6A+08FBhp/zGSsiEuBQDLz0oyTnqN5
iE4pC1MxaDSlj+QQtIzjr8r6PUob/j1sVQ3dgDEDEAwzZMJNsgoO1jGuQaaZz3HjdrHLKhEyf3SR
3il5fx4ZtODteutRM0FMn9M5D530tvI66Tmp5lztpJNTkMMOUfi0D4wlczKzF/di33VN2792DxbR
5GDz9c9NXsEmONlDtsYLD2q0ozKd06zswSzim2n4YhhVEUeh3SRlPoy/s/ePa4RieDyf1rLGJqCZ
JEawNyYBEQP7/gtRzDWSUkP34pnUh0+7764s62AAPRJ30BmvOTCv4OI7BE7sxHVE64ZH/1jW2nrn
iCE1wR1uDsxu0mHLVC24L/OiCb3rnuyDdtCJn1Gty8zSYAO9Nrr4i2Bn2YeoGaNYjDGiRPhezxv2
RWC9xE1fcjnpOtRtUjhEly7dVswgrmg+2ENWIfvjFQAG49u/3cpwy9h2N57cf+ZDJ16HjQ8tcDOu
948Rouq0ODWgzSFt/3lpwOSshgigDppDChGrtMY1QtyPTamYw8MgVxvtw3W4y67d1Vu9XysqPUor
WW1wCyv81QXm4sqJ6DlprXDTU1hnxZa9JWjCPKp60LVts0fPab2HtAlyTvXeJbp0nZ7yMdpp0dmD
FG4nwS7rsGXMpOuu0gaE92UPp3N+b37Xv+FpU8dj7iuU+PjFhh59FiCaW11k523/SV8OMRIwqlcN
F9LGoagbMkXIIoHE8Ga/+uOE7aAZY1ziDUu9DVluvpUuGf7aIZUI3iGl1NSwx2ARr1JEAiGOPrn+
6BQynCA5GLY0OkeTXpPBUV26a801v2EeD9nubZPpwVsYhidUxFeoUgef2rKT8TlAgBzK5yFEDGsN
9RQGkIWNFDg0TI7WllkBpd4neu/+3e4HDX71YjdO2Gy2i7YjTkQ9Rg68h5xaMPefsS7Ys/tEEJaL
iUWI22dvPsXe3f51ogqPMMmc4fV33kPsyrYDPWzTn/uMU+3JaiD/Fyw5FPiP4Bi9ONqv4QkvcyGy
qpdUtnpEXl2m/LR9DBkN5tFLhvW7JsdoYf1OzARQ40T6Bye4ZzXOkjukDtocNvNmXgW4y7AgXGeO
4bV7j1bJxdaDZ9qxTVsf0Hvew/ngjRyzsUxmjCAwtnQlzDyndzrCG2Lar0FVhGMfBCKgccrfxI/P
Z8L915/bI+3V9C6dk0uoK1KHE+t8HMCloCc3kuY3xSniw7Q2aGT3wavvpIvM7e+yQ7anaQFD2KWh
LHAsAyOTR3L8frgMnkJv9JG08npCRx1L7fCa52j9Ic+H6kwH6JzaOa4vc/PJQLFsHfInoS3dS+Ep
XH40epPeM2KsfYAEYm8fb+MWnndQTR4Umr3bu5tUMOrYpuTkU6cMHc7RPF+ag2UjOT1IQ5s7fSfU
qOIHP6NQnO1/b0QuCmic7pXxT2kj29AWMhnQcAevG8IhQhhr4uJ70B5grIYMAYuZh+GhIBXqERrf
9eSBmdJqo8zJudIFv+KU26wb43SDA213ONFGr5PSW7awLgNB/IMFdtBHGFlSWqegVdNBE9x9GsAx
ASt77y6SRbLJNtmW1JK94KoxziOnKN6lNMT7gWF4L3+d3pJaXO8dDXKe4S1gmIMBbfyoZvecaXbR
ya7zw953YuSkfezKwBmWx8poCZ7cBRStiLWXvXlvETNotr+wdxb5YvE0RtyqzgCwGhC6ntR9ZkVm
98jtH6fbaaXYYklc4uqT+CgBQ1Si+duNuh3jULne1KT/Qt7le2vsAu8Rupa+Tnebmqw9po3vbdxM
znGNVWhRODE03sdPW+eUu3nt5DXzxuBBSDaPXubAI3Zo3m2/OeE5unbd/jmq95f4l+dgAT15koku
436ue7XE5d9t0vpw/rvtHqMNa7k2N1uHZYVB4b5ktONV+9WY5WCTGAiAvUc3oriBvS3h5dbDNfRl
JQLb99aglV2TVkB7Y3jwd4GT3FPH1ry12dlO3IyP0dNi0Xi6RjKxIuWgGGwUOjlhZ1SlCNHb2T3e
nL61D4fmJS7JEmQoR/oe8cVIXvQUukMmKtua3yStUqsL40Di2j+UjQPSJnC5h9nFLkE5LBP5+zvh
mMXAYq9eQTU5/S6+zinDCAlVsJTx8uOC8jaQ/6CJ6sbwjF1xsEqMV4/3KT/ic3qMicQ8BgEE2LhA
UcQiJhyvDWTTLyG1euLVKgR4Ok+8pqER0qBk5FPZYVDlKURxwaeYaQR+MsDdJ8KNOqMraii1YT1m
UhibeE8qvNueiJNVuEcH/DdiLr1OAqAecEG5L/QmB6jTh+RVOBN0Xqybvvpc1FAEbnUbKF8jZ/Sf
QcvekG7dBy6x9iJARDFwVO54wCCsmRORNreFoHKRIbnee9r74EqcU7F7rJk72gcVy/MkNDG/wgcu
fhe+uuCQFpDpha0L2maO41iYvV83jH4w9P5iu3HUaMku392juX1iL+hkGjTIHB+G0S8J43ZSVG2j
F/wpjNkGxRv8Bf46WqSL+MoTt+2uzKXR5h1qDiE0nQWXkNViNojX5tHaXH80JbjIi69GjiLzcB47
TEQzTwV6GPBz94wk8JRWUPYgrRSbz/ug5mKujsjbpHVUuO4JTaEe02N6zFKEywfjuO+ECqNl79By
Fx2aYv2qr9aSx4hCuGnZu0+hOTj4hHU+NRtzMi5pjToudjH8EocDWcMNNdmlXebwvw47dAs3sZOf
4ZBw1vHeQAPnHskTd/QR0tZPVLM0ragVMu4De+/LLl6jNibNCV3i70Va5VjsmM5W991hJbmx1lXw
RSdY+s0AXfdBfXAND3LfsH5pHuYrmjRESBSAeOoRnoySgOZPNX4NoVzckxXJD36Tlbx7b19gb8Ey
vgQICP06yZawGldKjH77R6fanASZHldy64PPqjH/+nsybovR/71iktCQMNpAYvGofIUIsth5w0cu
1Ht65DiEsgcD55AxR09ICC/6DmG64rV1Xc7J0zJ19s/HkswlsnBzNvVu7mElP4ctjzKwd/KZz0CQ
d4R69a8T84OAyixNzatmdQLs1pr1Qn3e3/YfAb3BZhKdwwdHoYZJRwIQz0qM6cYLuyBpuyY3whj2
jACrYs9JfUSGd4wg4nBwbhbpdZ4cYmZKaBMwwdrhjqBob5iOmFKQvBrkeeyCGlVaf19F7bAR3TIG
CG/zRTInL7xGx+6C/W5YMBRQEnBHyv0Q03jjY1CPIW/Zk236lPiCaul0yWOJeTB5GOV7LaoUpJuu
aRXHCIyWUH3de4VPOv+do5lkV5CmDtS1Jb2D12TzeQovYTVvDQ5ky1oT7jMG6x6du2TKfeKDWlH9
x9ja6R0pMZLAtk8RM6ofI3oyALtZRIpoMBdpV5YA6c1Fhon7oRGLHXR31swQZKQbA4dur1cIrSVk
rfix9CYGmYZuw5zNx8H76PhS3t37Y5dHJrshgIXNhgWc5lv+aMLcIzQDHR+5cA95U04DQ7IwhLwZ
ZwO3bq6UDeO2f/cbgFlInvKc0N84DdQ8/TnvBEXJv5PlYAzNCkbqEVepfiKaDIOqN4aZzCehj+wx
moICOS/n3czeg1iPGG6InqkPM5OvlZFUmDEFN/TRlwxPAbOownN4NDOEKwj7n8kiRufdpyAJlQbO
AQAGZXnv4n07/tYimxWMONAhNjq6+kps1bf09N9/vg7eEACWIPvIF/M8FEVxdFoMcHzP8dd8TP7k
25tlDPliGRFg418wyQqrM6X/OKMS7ZXKD+BA+AskWXz5chpGeDXADzMP1hAappSzyBIqxExMKOLf
YLR8BvLRCfcKKwlgw+D8WyMARjmW8HMCk5bOOjGSDiM1ntV4J9oFaCZwfAYz/yP5oQHTCZiXHCMT
5uVjYLRESQJCLDwWw7zpcj7aGaXWsE9ByWgrt9G5OHqHEGIwFMIKbmhhm6MTdwu8rIG2+SI+pGX8
zsCCDe0o6tRDDQEbAEMtAEk2beMEhBFmBTpDvboTHLqnCJlKUhBt4gOXJguJRLT5gbAI0lplEfaW
KgsejhlsPlJTpJ4odYMyID/BJSfs8KmdE3FClfVgvMQ4fe8HFYTPA9kT7aheLSHMfMeis89qu+t4
7xu/00c3CuET9fGdOGJy13QUso9IhvzsIyil5pHKmt2T7e8ka9gHuZ1aDOgV5e2qtGjxcYb5omQn
VR79GDjECRggn1tmnvg+pD0vhs3zO73GP0B0zuULv7LjudhGfzFc0eNDQwfXQ1b79u+cONEKvOBB
m+N+DDzMZpO+kd4eu1Vya8YhxbTUB42kNlix3O7nYfRkaAkj2JCLWvNoy1pIgYiKHxkeA3jY+W3A
Wffpd47bhtW2opKhWIk7p8mXu7IuM2RORuxyIlppG7Uw5sHHj4j2EdhCVGCQrgCyotJYo8eF7eDY
ca1Ju1F5wD0BP4QlpyS+dF26ctcZbStcUADB4VXPCsV/FVKmorwdIVBIMypuy+XvUEyAdROePZwu
67mMzhxH1pOHa/y0jVRHyU2V/QU7BTj3oMHdEQQPzE0PIcA4PE12DtktPLFOBfNOOXUOdgtdbKDB
P4PwwnVDuccB1WNUMVqcMzrh+GvNEHIaHf9qojly/t1wReE0vH4B1tCnecjRNwZocn24DH7D6/iz
FXuz8DkcRgUCAnv+1db7/LlzdFCq8w8cCx0UXsOf20ZcYVaHRQiJqzXm3HXhRnNJX+lttKa1lIHl
RMOM8sGy0ZOsAjGfx4xA7ArQL9qeSzsZQfAi7Fpw2BwfhoNOFYeNVwFOqMcldppePl3MJUSXTHHy
jcxYJvdBNqpjug4aPBngEl3vPoTmyPFUzdlxKWj+5F5RneZ91bCpW3AOCHDxlIwmDAC6SmujF6WF
w2LdeAGkhrx8BmGqgDrPMa34LVvBiDjeDPEsrJZABRnmBnDAg3hKjb9qVsKwludyUf6p6x0531wy
9lZLTlMs77pg62DacIYoMShGw0eMx9A2vOkndFKuPjE2l1cRuGyWBGohXcX6Gw3JIgkrrRHYkp9H
TdIghb34/UjZHD3KWKG9fXDMT1G1B+ndogzBySuRD3526Lr+IXglhLS88VQNBmopZuwqr6fVZwfZ
4fGVVWoFE+57mWgqxw0R6scH1HwqLbyW/BIihPipMzrtcGI5dqQy4K3wWrO9l0NhszryTB00HQ7J
FKlaxZ1N7AG2MEZyAbOEZCwrg56Abqhp8FhcDPvwviHyx6cAXiqv/2LB0GosvxN4nZQENpz3qU1b
D6Z/R7aRPLi82FZ+yG5urIBM+ZLxiBjTv3SRt8a7j4CNuR8rsjYqF0YqDDV/NEWMCwfeJFc4mAsm
72LG8kh1TpBc1pFNHz28/nfLu4eU270ZL0Ql13b4eHlV4u7BzUdozLhFG8Bs7RdUYL3Z7ONsWvnZ
wMLDQ2kzZktvmuk5XzkEB7b66nciN117n3wQLgthjwDjbdbegIKxl/SGP13ma3oqQqGDw6tDMeSY
4vsLgkaPAojX9vp4Mx5JnqnmT/UVn+8HPqP8AjyFTPySjye75H/ZH60jw03wFe/vrr71gh4JzGhO
5xacROEeHOHSaZC8+m2aC1sJ2TLXC44pWBt7Rug+J1TXZ0JipWBKwXKMG6Gpj341rPPeR42x2wnW
llIr7o0YB3oa363zS8cvyOTGotBEcETnFdUWmhVYGTpKcJVUVDxYPzylgx97EI0qLGu9nVgC/KTH
cjnBGhV7OtziJWHQIVr6Z3anwz3kcIOu+kTsyZ0XydF5JXCRqWt521T7QQMnz8e9q5WYoNaDMIWo
lefyb1BOyOLrPGzFn+ZgwlipojwlCvZkBWH4agX80RiBImIcJ6K6g8FGFaM8fiQoHFJ2hHMQLAGS
937+CRJIqgQv3qAmim2paxsX5tRlsB+r43gjKgX8yStsUQcZE0txfWLkZ3m9Bz/+vYJWWA1QsPfb
7LzedG/Vx4hMA2VsXURFZdsI7yc9mS4uzjtEDCvz0aWmTV80Em6m/03HhmmDXSIH5VE440WYbMwf
AcUlN/8jWZrdTADU0+vd8KlQVJHJdoJaLB+qn/NKSC4c/avFLkVAZHYsE3IlGdQCacnafeZPEBBo
x6/+DymCv/9ggXsM+eTgY1bZxlxekSkll67WFOL+CLlBzrJspABpOcGTqYP7N2PlA2hzeuN8FaJk
0YN+sCVzb/10gps3kolmOWd9mpJCUNDPR/B/LkU/EreYzZbDBQIIj19ELLoJ1+D2F2THsRNAeMMJ
zDZTZlx5I5id3o3CPnG5zDzKSbzf1nuHeuYd/Nb06f10m9jMW/lHIx2xMjzBDMTycPa7NrSz0Vgw
vMJoOnZCwBAKGb/ddx2VV6iG/1biskK64jnHNP9k0IRwMFz5UzDBHOwF9h0p3S8DyrjSrDBXSVEA
vbHYYKRZ5JzTh9nKlOkxvhumoIfUQ6Oaq6L1OwbVeKsQnUoMnyE3s7HY4x2I+i0kXqfC3L8BKC55
esIn3rSW6P7Uxiv/Z7HnTrz/vJHVxivvB1Jw6REbsoksvEJcGqns1uOmEIFhAWW2c96oQDqH/Opf
8I3dU5D4t6HtQcebyg9SCuM6C41QfrQdcuWYpQNUgi4PXYy85IS15OLRUPih0Ia2D/YABTBuKlb+
bR4+vTfYW35vyCxg/nGD4cJ8k3aKT7LYGl1C3a17T+ubud76fRwjpTNbmFjLrZgDx5YpUL7yMxZp
gBQmxzgf8Ta9lsEhxblAr7yYESxVMfeO3zZxefWVE3eiRgZVP4Cq6iPwVXooGtLo7JMXKQOgcLa0
399rWQy9uEvwQu2CpEilLIoa94D2+zI22vu0T7MFB6a68G9JUUL4QsxNwH0DVXk5LaI+hgKFhIAJ
ct7D/55xchXr8bK6gMdAIgWXUJGg7g6yhFYPdcSv6XJWTV4oBNWWqDz155epwWGGn7xbvM6f2N4B
1BsMLym/RxGJ3OXeJdjoK/8WXkTtjIc7Z0D3BLr6pDFPtbYFPpZVJu0bbijOENM0DV0LHHnt6DUD
2iGf7nDbGGOLzZonKi8p0OrkZImkR8q7j0BHTTawBprbzCk8pbv0nkAieGJWW4N5DwqVt0dcXiuM
GXpTlFDjuNONuO3BcGU0K+F780MPOTFLjNjs6OdN9lBl1c74EnDe/TXGU0ZTwRgZJ88tFZcXd0qf
uiX1YKw0rmweIJ+DcxQkSq0a76XHI1iQv314s4ZhPi5JjzRjkCHxiiU7vVCmy3Xqv5T4x+2w7R3N
N02lRK0P8p2zfUVO8ZiSYwzU1w3L2C+pPLAx1DjyWwECnhgsYgME8wJYWglobokfIXretvrv+LEg
FPycQsah7103Bd5zaftRH6/zEzFsdONgyHsri6xdAEII0VlVHgpu9X8Cfyk+UYsDNeD7l0D5WGEP
VliERJJ9dacuGTqsjHMwruIw95nWGUzigV8hA2C6IGsrF08Gyd2kOg7UFoxwS0TVNwS3lD825BU3
pdVXXsVTBh2/Trm9lU5C8rPeIkQcAEba3ao+Q0MfxYX9+/0XfayvxoA6rT6bc09oQgIvXwXvlqE4
pVM/ASbQQ0429QwoutLIcrfOxx1IXfnT5IsboGz1bxOJRzikb+1YgcthSNeGaXHQB2vKZiVoFj1y
RX8+Qy5ZDo4qHEI2ElJxBZCE7p7S+U8V/9O4S2QLjc04b7Q5m/nbluO0UxUglZSV4iCE9iilrj7I
TcFwzrYs+PFYwFegOOSbKSx2zAlE9dHcXqJbdKqQOco6XNDg5bhRIOMBcqg9xqXELrCG5QB68Agq
3l6ad9Ht9MQhI49bxjrTL/hZCMaRchGmRMsZGlT+t7L0FgpkbB/L1jJNLgANrz7cYPLnFoJVcpH6
R/OAPDmt95h3Fb+6V7BtfHTHZ6QX0t/0jfG4ctB1mBpMcuMBwdKLRh+abB3bD9k1+0bt0V4JeFU9
vnT/KrGCiukdoXUhvwa5JohsM4AgfsgR1H6bV/zRCo9UD/c9Efq02crvKmRQgkuUriKhrpyhC+hC
Ji+VA64lnWbwy7t6yEtCmATHv+3tw7r/oEJSt+t0FylygYCLnMRUHlCFt3edeh1qjf5CG5Uo1aEn
Xd7rFNzDRe+VdLJDQNcw3gx0AoJzGWmRL82xXvCc+HRy7r9IjEVfB9J40bK8PsGsuQAkSLR52k1O
gsjpZMu4XAQ5MQg0rrKBPXglk5wxOANRPzjHBNMYeKYXk5OBbaFbgf9TPCWjWZ5ENklMvbO0ejgk
8RQzapoE5kwc88QfwO9hauvELJhT4l+ueybXKGbNgiYvuLCksKpz3JMzSRxuSvmpDNxyrHUluzcP
CAUKBIiQtu/CvyZYyJuMBUgUODP18SYgKTXiMSAuIYjVl+KsDDRr4SFHGebyU9+06pxfUAwmx2MO
HqEiO0xI2xzJgMsdPAxlrijOm2pOEZUYWpmOYsHSrGBqGZH7hwiIrUK1DQSsq5D10mWYGlYFcLcn
0UHhUFVW7y+vnAML8LnEEy2qFpIiY+Tb4P7mRu2jh4xliLUAhp1/Ic+NdZetrPQahKYQvOgr2pHe
IwuTAseAzcDhP4lawXm7cd42SKRJfvBMXM180PgJykUZH5wfkhXgBE73DLAjvSyGxVqQtrkwr7Da
p4oGpEAC0MUjkmwzC7rfSQ+l27nRkFgJULDBekAb57sYBZ4KeMbo1OA9zHvQByEi4UFoV2TnFG1N
n0EtobVzM+JmdQKxNyASkZ6dS3iJHaTgDckH7sQmbgw6Q5Ucq2wXynRdwBgtNZDKCfqZwONrItOz
7GlUYoNoFNYMDyrkcovRY8oDoi9b4LBNOGVOAoxETghulwXGa/LQmA6OEz4AVTyk9Lk4Si0f2NA/
sGSLqTtFcOtrMR0W+tsP/haoIw6MrroSyQDv48aDDJyCetLA7CwMbFnyyQmTP6u2ai/B3bQ816c5
mdF9p26tXy1o2/iYRBUwPzq3sLjIx+HJ6BnkdybRPL4Dlh+FSchWMIulCVY8p8sLOjCmqlo8Bmt6
eZmEDaNeSdfVOBny96COnGIOCCEhtzRpgrjfw21MqajfRIPkwYc5pLvCCmRS+DAqjHr/BtuoQyqg
Sw4BSIRwB5kZbqE81hmnDfobSjEEuSMeVvZQeTKZbqI8sexKJWn5w6no+cPRMPCUQWAIxoT7N4Rj
aK5jtBGmqhI3jKsBZGUOfO5Nj5wb4aOgpCmjxEiXJJq3y+G2Q1pnSBRfC3bKPz2HjGCE9VSNiB7W
YynqSWKQSdh0DqiB0WGYjBr5zlQPqJfSxjcViwTueqypr7vuYlotaoxSLEVm+uxT2HmrZ4cuA3Qk
8US8o3SlpVw0Evgq3SD0XDmgsKW8KZ0iFDm0KvqlMpy2aZLIbEydM4H0k3TrWD/ms9ql7bAOWmu8
fHDDicpVNLsCL3Ab+hxONKA//s/pnWgRYBCBQ5Vfm6J7I4FJcmbGL2qGJAGMPwl5XhAFHVsEHTm+
EwjiGleA8ikqCMeBfBCAIv79lO6/4OhC2aW9Hpl1WrxVkSEJU/eRpvUpkgId5lM0yFChqSJmsALU
SBBy2ME0OYGknRl0VeMrEA7ibpyAfhsA24gZIQbEmYk3vAtRKP0Xei+ahGCEy6zigGilnHDDFVjc
cN/yDSo3oCVILHQ8kssqntyiTrTDz8mAg1uSYQgog+YNWVrh1N1WgfIoFaRqMik9DtAwPaT4YKHH
+khhUpNMFG1JfC1ZG3SPaEdo8lDoF8DmklqWKN3kT/kk26WiUyMhPVgh9S2LLGODFyd0UkhKtzjx
Q6EAeI8AggCELRQKCtOwcQ+xK6sJ2NsAnoSdxoRZSFh8DUND+PUDDcJqOC92sbCVOrx8uowAnDeA
EmRKgZrYnm/bYExFGzIx/4KzwPYRfXy1eCyVuiQyuArRr/TRUyT+E9edghJPUpe1R3NRQDX86wmr
w1+ShCj5zZS7908LMkkA+YF2a8kKpbNlASMNhyakkJvBHTnzzJIP0+fx4skn5SzSiLutM8seNUqa
aNGMrKZnWqT12w2WBZdFJUbQ8jUQZ7U9WPcW8Py3PT6Z288cmRR5gXc0dc28B78goVyAy0NsMN6z
7X0XLLeVVEBi0BW0p7SOTCA04jo8/Qe6T9tMAcqZ7V9ABtjxXBM4aSWgn8j20hHDK8K+h46AHM0F
CAN32oZu1hw+4FZ2YNA3gJVQ4+T6sJnhsrjghKYsvIFyyOlpsZxyovQWQjLs5OJXXpCbUZ1Oed6K
2ySc/DDVoVUMKznLv6xjEd5AEOUmjljrLR1wskqN/hpn0inQ/SEyRnEDq71Nq4NdhAEoHZAER1s8
FspYAN/gN5RYOiUOyPAAQq8F8eglUtGTAArkS/jmkheeMFasRRObxFppS+PfUbF5TbdIhkH5xEQt
zC1y6feTyeQRsKhodN343t3HhT/A40SvHoMsooaZUPrjqlKkJ9goi1KEhyszW/MmtGyRAZD3f50i
UsG/zIUFC2iUknqI1o2BiFBhUDO5fCpGww/jZVF3Q4BPZ4gkMiGCBNnXksz5/8Ct9GJUgs6nqh6k
k0zpw85JD5X9BdZHpEyaqwpLdM2Rt+Oq0ytIh4rmGAoebHAPxHZ5mON79bNBwQeBv+cXvZNYrLWt
0NLGblAvZaRIhKPHvMqikJgoWowhMqJc1jaHaPtZ9lS2U23Jeqa5gGjKss3KFHXGZI/KtAB3TLQf
XQux6dF2IzKg7U3byvGQ51enG3acgzJBGUJfV4/mQdwJav9ouqPYSGveiRKvEinVOWintEi/kavR
01NqztHZ41MS4DzwFm5PB1tvU4vbIynrkjF06fjGTOifK/Wg0K7HpouYRrMep4imtmzCvOUFrnEt
Dgpj5Om//BCzTemTnlveTyXsuQWC6c/tJG3T3I5WNyJVjPZDw64aPaZ7TpK+gM56epI4pKyLRo8D
xrJLLZ76ghYMh7C3xxXxxgpsRnUOVQPHIxngNmNZKCaAHTNuPsVMKw0EhqIwx97CVIB9ZSlx3IH4
lwVCYT5FSV1DTh/rD/zrkiMXj2iGXwdGAPgEZVyZeJTr2NAYD17Tpx35H5AueV+mGwI+AZAh9B4s
lJIW8nMveRVdSHDo/iTsH32Mr8AW6hCbvNDfVe0A7OANzOBDZmZ89rKjN54Xr89lr+Lzy2o0KpNu
5jWT8TKpg7P0ScdGbyzrSL8D7YYCvDD2XXnTElXPIVBzRGl4Ufkhzxf+CJCp2PuN/oTXIKf1OSfi
ZNChyKi3mGfJVIlz/OIK1hpKQc2bETKN1dIlaGYFoMIfU/Il3ClWhn9PHBw6mIclKeAILXgPgFlJ
y8qcEBDXqylCcwvYD5Zm9EbcP4JqngkNKfr4swJGRUZ0l1lGxnS/VYJQuN5WU1+xm86AT8MtDkwB
ydY2+vyFYMVU+ozgZhmMbj+HoRYPEIeFXOTzZKSAuR6N/t8krNjL41d1shVBy6w4pfq3kWIkeqzA
qikI5wLi0DDghLJ1ds6qCBRE/tesPnPmD3t5DMcRyBjEgYCKpPviFbxtwjJi37QofDTLylQRO6pG
MfVsbsqIjHRPM6uauGhBJ2VSMWML3XN282aOj+DfaKYTNHMxTmsMZ3EHJcLwZti7aPnw+UBaR29R
n9f40OYrNC+4/l4n5KmJccr8tREU5IkZPF1B8tWQgiS8IzSb+Lp9xp7T39KVYdXPqmhmcs7KrZ97
o4KNvJG6s+4qO3pxcaCoQht1OFKVgtU7ZihbUpazu+6rt/G+J+Fj0AyY5GjZVpUIVWzRYHCei6+U
AmusspZWs+A1YMOEpy4yJLAbqFertkVVqKQNuj3Q/vWbU4xgERDwoxADefJLvpXF6BcsEtUfspB3
9Da5hDR8ASnGI71wVjT51yOiOzguUE+xjdWI/WU512+6jDBL+BpWq0JRm5y54NCwjqhn1oIa1G26
z5TxImUVc+FypuvI+qFcSbo13aIMK/PaCehYFsdxYZhpibCjMhWFY6s7KzniAHC5CxYMc4FosqCU
WYH3qm893f/pBh2fSzQJZ2RYaw48dkEWHifKMYVGQwa5zsBnoCMh8SNiAQgS+zTBF5MI+SM6YbVX
anGk0s/vIDFFXcoNvtlX7ofhlO3tjCTs2Uc1C0yxFV94mM2wEFcAuD2OgVKx7isDgWt09Gk7pVdy
JO1bamg79hzzYePSsn8I06H+DLpK4MO/BmN4m9slloFPww2JLVMQ/hMzAt4uAWI+HgmWjbrtlv6H
vR0VktuE1ZwU9GizPuWZJ7QT1IXh4BPJFDwK8zzfGohL8u52NttFN78KfDLPtGujkbYBiCXc8gIP
RmHNbXGh45XvUEZFhjsHx+bjWn20Mws+mY+byTcVoy0C9lvyCLl2ScnzBJpj0e7b2WXu9TFwOhpb
NlVJpxuOFa6z9ESgPPImLHLxKoC06NLEFU7SfmMkihsViBcrq3uyCUccSxbz5XF5aBQ3XKNXTJiN
a9p9zBZDma7RSJZJxwpUJysmMWuk1eayYovh3IijwJPzxrQUMEK4JzFWurYpsAA1drlG/BmOYRTr
21TSQBtqtrUz9EhJ9DLgSVvMOAhHH1UxbHHBNzj8qJHpzQoMtL4eAafebRjj6/E/9PRqMiUIOhuv
v7yaYnpmsj77DLXkptThebDTlMvXJM/c2vKQuxQe2N+swCbxJ3y8tg81ny4nc4Z/kmLqDpofaCF/
EUUGc5lqg27gpB9LvkH586AQX6sJ4UhPKWDy5tk+vhHl1XCbzTbdiygC8mfbAKCTE84zBrsu/rW0
GKPtmBkFnkq3rP6ji4fmTncxBwgJ8FR4MLvE2X7YP3i9GBXz8n3kCLblRXsxQ60Vy7p04KrMCqTJ
+DwSVqg5Kj3oy2W7dBV0UAlJmGbImy2ttq9YhDkzYLne7HyM1Qc1phOh6r/a4aIRX47SRULE5+pE
yB45NKtN/OXaTG4B81kR1qm2wwrN69BKqRysZCjut6D6SG/tEeorEwQJHv6Ga0IGSu6+soS7t2bG
h2+WIQj3aRm2nWhN0Lj2TkBUFNxokIBzS0bwwe9x0JnriaLnxTuwGHMEHs0NMAmxbnrOEVe6hTwE
wrMoc9wQ9IAFBT/9406Zj5lmDORlWrX+ABzniAgNBVZK+Sg5zCXMwl+BzDXbAwCuup2OWY7bfRcW
JRgjysBLVI0eVZ+W9JdHwNxdbrDIC1MHjew9PlihSYpaZov6FvDCgzleIZuJVNOw6mjuOR3sFeCU
aZUnzxvBBSvfmTrEilA7v9Ro7RLufIkaJ9mtGoPMAZIb/h3QGSYYaBDBYVr5vb930O0kzKIX/viG
3ACMW04y7//RCSe/m7px0Kp/I+lYJ/VoAsmUHu/W+xVB7PmYIzW9PxPmqcImYDjvkoyhNWcWKXfz
+SZhfKYtP9b+KXcmEik4j5m1gWD28+v0s6QC2r/bNVOflrZ2J39YRpsf9OF/aTyugR+DJGRgH/Po
ikoNdxa289Fb0R80OsAJ3yflI12IDtG5Kw4pE7vnBIpIxyFDD/PiF4wchk4tvI6ro8fWv9OmR8cS
Y1PSF5EowC5wwgTlMmcBHsL3PjUnrfVbcsEnfORitKSxcsjT8B+Cg7RjAvLCHsoep+A/ls5ruVFs
C8NPRBU53AqEcpaDfENZlk3Omac/Hz2n2uPucbtlAXvvlf4A0BuUt9HfNO5vvVGBG1SLHloIUE7/
MAiHAfmmV1Id5JGJQwn4XNnS2/Vm0nAWOkBLh7v1oT179C0838VbPFum5uy7VjXrULSjh0xzjhFV
vuq/eemJXHlkG8z+aBUehqOrggGRVpCLRdVtPhGcF7dD7HqlC8m51R14AA0zffTlfQdi9D8sJb2V
Q8u1nGBQG1iryQwiuQqmkdZ2NG3/mOyZpFKK7/BZq7pdny6qHvcoCBbCDl3R1putumJ5HQ9X6VQC
7Nfseje2rgx4DQVA8Q1ANLkUybbp4CKHFr2+yGuXe1A024JujQwVm5b3wzoVmzqF4RBT+9NNlrxD
SM9JpUHHIw/9C9+Av8BG/6P//hcyQ9jP66PbtymOrgxwZ6x3j2TdljsmejcaO6MTgis8x4MT1xAI
w2/lh0oXRU9gqsIeBUb1EFHUULqgAcG8uFpn+4ZyxkCMjfaDeYD95ocb2tDDEo1Ug/rmkLISkyWG
U0j3akvjlO0hBPCqwV6HwwWl1IBWKNE2BtAj2zygii4ExswIl8wiBLz3N7awcOQE4HCjM2IspKvZ
s5X4846vxtvuNn/fbB+9zmV3DNY5ZxWCZ3Nnh21cTmxOFC5bKCmILqJcG9pYqodOHW8KCFNglaBG
Q8rhjHMm/792DEqLzKFdQVtmG/wQvRWOiHMnrg2pfVs64b8cGm254JSjWFGZlQtHWplbmQiFtTQd
5tpGpqxZaJJdf0VwMz6agvYwlhwAe2hHVg5WZDPNgkl5woJhaD4XTqzTL7EEHRmuA2Ux/ZOYpo+J
9MuOS+KoxSCXGdfOwIL5F0t4748HKiznJ+2vkBeY6Vx7wL2AhhgW/iEuAleJq97U0wIRYyRSmIpg
7P1eU2QhyYRtsmp7htOkQHg8DqNw2X8jZ/gP6CBBlsebYFRnUQ/x15gV78cvroOjsMLzhB+RWRu2
aRnaaGeiBIHmIXe6QikCK0l1qyJAazLjL5CIEMfFBJgqpMfGEh6/Z7kGxogsPrpfHSP+dP5zCrjq
n3olL6NuZwXUbZwtcSoDBjSrLCDFGMxzSUY02qzpgJURdHKBygQYyaycyrztwu5BomJbcjxzTP1Z
QEOeErosU2f7HDGEZdGuHmy08Qsg95uMNwT6XChYYW8Ados/76tH+0/xgYtD+4sN1SNmjorAC8DW
I3t85ZDI1+afiC4YScNcHREtkDwX5ifIesrlbVE5s0SGZa3UlN5afDRNm23c7JnB4AaJreN8n0z2
L6zoP8IJBn/s/fOs8IcnGtoqFvKDseqmEWCiOJx1A+u+W6VysJYV0y5g6ykKYLoKe2BJR/9tG+PP
oc+SbrCYBgRW+2b+btwoO7saUGSLLbuXqUrzex8942Hjw5LNvjXzUQ0/Keut9V4peq8tegldcNI9
7jchp5Q/Eh5N/xj8ftHpnODGvo4Qkh95aeAN7c3w7n0Af4zGj7Ft+1OkbwoT4R90qoaNAC9evcSc
b8k6Af0rRY8CxGvwHWe3XLlE06433xPpzcMDMKkG2D9g6WO+B2AH3RqoKPNDYOl5WLoI6z6AJj88
BP2kj9u2+C5YTXLIpDp85NBOfES9pNppAnTrlFOpfAwqyvDGrfWvg4YFKk+llZtlRvpRaYVdYsji
fxfeLcPN20iBPct47IHnCdCrbrzzWH2WMRaVGmpukATzg25sxmo9oAO8bWWfw113ggnUgMj8afzQ
g2stv/s1bKz0b1R+44aawkNjchpsX7u2KoNKyIEqTJ8cYoSAEkLnb+oo2fr7zjoHGNr3gN1D5DG8
Yk9sC/6M7k+ILzpp8XCPEXhIUIv3U9Kid7F/6pHiAupKJ+JiMdjVSI7Q9DZepQUi+heVuKAQ1aca
g2Lw47zfrFj5EyBgvPd6E8Ej5Wc0vxPpIbYXEbjFiOx9npIhwjsfHWEAjGLc9XItxh1qfaCqUZbw
uT2NeAjNlVyuo2LZqsdMvFrRPahuXXuU21MLNxXj3+4SIg8iqJy3yFN2Buhm4a/r2b0d7pLlqmnh
NjYwqQLd8SZcxYqWDFN3LSQzpgrItcYKG4y7SvIDFe/ljZ0bpRMW0AqGzqtSfkkElhx5k4EzJI5Q
FvO/I/0zhvpucQDLIakOM+5JuZiALqy+XLf6VfMg+R0q3MiLV47vBGBXuC8N3FPjpkuIL2yzIHbK
7iYZiJuTC7MTRfkoSi9zohOouT0Sr0b6V5reosYrwqvtXnwvOR1q7akb3xMZtRZ8xMNWVM7FRwl5
qv7zDZJ+FYqp94qU2LWQmKoU1Nr3YXKVCmPRVo9aGFFU5V2bAKtoiEUjkAHeXWj+aMqlJj6Kh6ps
HrpYokKFcqBwRH9UOEGyFo840uOYkLKgpA4uUUnswDEuyv5Cb9XTxIreCxi18XvFLI6YYLeK47fb
Gu2Aclc6mQYQgCwsfXW4dVVPaTqUU2N7Vu6sUtIkbHiqq4nDsUo8HINjVr6C69B+967vEQOMc6O7
Y/lI85POiTbtBX8jo/x+C5KdbG2K+DyMXJcW2Ka+9etNEWyN4m9Q6HsZud2iZCdM5spPhOc0oo7Y
QiiuPkLUmrPl2cf3Fs9lUsBwPwaIlaquyWE3Ig5ptheB48nT9mYDwhuLGHmdEp3RVPmIlQ+dU2xs
oWdCw53wXSf7H7SKxRa6RgTYsPqyhutoYC0awpnl97QAJaSSsFU6Euhvbb8ZpU8DAE/i/RTmD0FO
R0szJRXMhYKAcFODv74ErRcQEWcV2h5sZCw7vWpSjhmcUoQvDqjUIsvl4ZRfnuotSmQc5BEkeg/u
uH40nKyDcmqogZqOhOHcYKmklihEIpKZfmolP2U3L3GjvvYN6vnmOu9AxpPNqb9hfpKzU1dEi9RY
6/k9gNc/KXcJ/rN6Meo3vd5M41esvjyqnSTbyf22i+6q3C9GzbQN9VRgwtodVGJWmYJKgQ06PkpE
kWuERIm2hUxTQQLcRLAthHApK1BrG9C7VFhy+9DbU4J4Cg6Iw/Ru6ucguYtYaDKwKKnz0rsUn3TZ
LeqPls1l3QX/0ekwJhPojd0tEC8WYrdqgIMsNZGV/zVdZbfx3ve/k/4nbnHG6hrXQKYzN4Oljteq
oALw0RFaoBnRWvvGAC2L3rgs43ar3wlCicpyynxHLEZHQnR8wlnZ8jx2CYy+9GJaFoqsIk7LWINk
zKMbIJn9X4viR3yXzEctFRx+zxrNTpFJCMe7mp6QX1XGTRUw9FDhFIS02YbSyVsiwhwVhEMdfRfj
d+29mcBNhHMjbgrvGMUfZv3JOp3ObfRVG/Tg3dxaJeaxDvecN578K0yHDNWm4kdjJbTGpkZox/wO
xlMn3dtykzXfsELU1k4riIg0XxoKo0r78oNXjrh5b2nOhBITmYvZ3DsqOQWvpOz00cVbIdvp/Q3b
lBpdrRxGGssnkh9tedCKny5xpHFt1N8TluIVx3lWgdDlLYRoD/px7uYGreSe3lCCL6Foi4B6xJPW
PLECFs+6CtbHRNeAFRynjyHa9jkrScHfgyNNszQk1qliMWIZXXPiBDKIG0gKWDeFh+yDWK73I2MC
adv4Mzh3fh2h2jcQhPWdAolxPOmc3lntjhbAp+ophNE+3qdzyiziAphS6KkmR+FKv5niu/EmTMZy
kE+xJ9k8Mw3lWOJeJ4G4B9Jl3Ef/h7ZDigwpO1DynBpZnORai9ViqBQ3mMUbWzi3mB94HOch+ijk
NBNwp4CWxcVUacxAsIjdAYXNYNlON4mJ5WaMr0L9I2n1UkuXElquOWozuUXEctXi0NTobeEK3jQE
jukI4iTZyrjGh9gkj2A/gD0TeUXUkcShsX96bK/b+qQIWOWBIiVxSRCPVcRHTNtEO+RIEYakqAIY
Id0p2896ZiHnzV2cFScABynRGmPkeBMhxBZ8DtACBJZgIa1ieuYq2iPmMxNuAf5qtocgQ/63VCCy
Gbw5czrq9DcrzNHXKUJz5dIXXzqTahx8am3d/IbFukm3lpaty4qyl81flKwe4x4MuPZkk93F3iI2
3gYECqn7xlOm9Y7qv/Pgg0heaCJneJM6m5CcZiy+PEY0UWSnCm/Kbx1DgtwGEgoRSQ/pNEGlZtcQ
DaneIj+xpf4aoARE6RPrv4Z4qpjDBTQq8fiWe6ARouicu2iyfz5+hm28n7YCiirB0T8nx3afHYvj
uB/3/ca2l8FORuOp2g6H4ZCfkktyiS7hDfGXc/JmnI2zhjDKrPuR7hAE2Af9xQzuE0k0XnaYCwGq
BQjKsoLvChoG+gikFslOBls0cDFaysVS/OeJ3bwpG4S7duYxOfgnJE1OxaHiV3NQd9m22A6rZB3s
+s0sTdHzDtt9dIyO5az0gJjUsPU3okJ7url24yKG2o/JCQ8ntHNU5UK79BbfGVqhFImwYZBKBSiM
EpHFSbTsfJenVtB17laVvIqStQWvL16nCPWgIiKtvGZVast2b4E/kVYTS8NaSZobTm4JuBys0WPW
sh7v7Xm8+Z/eh/kcfgklKR0rJuWM5biY8BSf6MXsVH4VW31trvvNfDHcZH4lx+TfxQTH/y5m2HrM
IORNsa52cGYORfyZjJkr0ItUc8HhHZSbsN6KBPXikAAOz06qdQrF8ySczTpYDjgXpeZ6rJLloLT2
Werx2HbSyvF8B+EFsoIc/uzX+NP8kSL9k5ZhgyuzyrbxZ/1N3/EjfYj38aa8ec+ap+LxVLLD/Ezi
k7xrDslW3+lrfZ38/zKKY783tsmx5qmU+zJ1pdpNARtyiyxaRPQz3HZ0DaggWwlBBuxRgd4CJ2Uj
f8rBmzacosl3pVZbkocNUr0UvA+vsxa6hM+WUS99dqhUhGstQX0i2LWVshYigLm6M0Vb39jkg459
/aEUGkeqOGMBWg/TMrcOfngWY94K+AztM5p+jIYZUUovi0eXR+FbBppQ8JaDRKWlHUUAzcZnRsnd
pvsw6C75GB3V0bw2CTltpfx2MboRgy000pcigzXCoKOxwAVm8iYp6P/VTlWfOXM7iYK9Gtv3nvo6
jqyDVQHPyThSLCiJIqeMnN79Diih+tGNV9V4r1nYxV3tyk2REzOMnW7++v1dN1Z6oet7tfefge4n
y1rUb0VVCK/oSPocSaN484yN73nMa4IBD0lNwXu5oQgWM+EzC3U8zatW34U5fFHhmsnfRnKw0JBA
HIQ2IAP4Yhs0RzXb0+XNaAzQHA3PsrDq4kOiHTzJFVAVMJdhvwkAYSKV0G0MvDURousOivnQB2wD
Vh06WeDuZZf2St+T/y3ixkmYUxs2SQ9RgQExUv4cxpTh6hyNMdeKeuo8RwZF+CnfDKYBiK30jviT
43LJ1IxuYznrsI+IOVYL75QYzoA4TWD3LGLGpqpLZIlhaxbLOt5xa6LSMZBaEZxxXBHRc5gmFBdY
7lnT0oQlKzj4hye9K5t7Kb6DmAT6na8j+SliCUgUQghE3UTeo9IPmvVIolMhv4XdQQPtjWGCiuP9
EnwdKHGkYJUFJ2kxlwY2fXD69H5uy5QN+dJKlla4jgDXY98U0rzeSldDPs2tAO5MMVLqXRpv1yLh
CTDgqPZr3d8kntuma1NeFShII0IEyHC8qVUE6i7trkNBZXBuSQYmJ5dpbpiwmN4jWtE0usvgklhr
P7sJhOWo6Ox0+krzX5pDibYsxt2EkAZsT+laWZd2OAQ992Yl0usRtN9avfvD24Dwv46dY74yOFuK
zYBduXQUykfjrUwAwPWjUDAx3YbhwS9R3P1uxZPq3Srtd36HEd0IWGpAaJCw05+jddaQfQl8cxEI
X5L03qe/Zf3UwI8yY6rvgYcD25HOYG1xoB7k/hHFp1D/iMe7mbybwUUQj5H2axbvav0UefZmc41k
pxC2A4Mg/WcwnzqqcZjrgT4BvcjlJNfev8fVX5R8D6JbdvsB3ZTppvm70tgVJtgc5Z6JR9E7mj0W
tteMLjNCuslHXBxb61anzJNIZbR+Z+IAOxGGr2P6p8/TluBqjMfCO4kZoN/s1TPqLa9RQ3G7Lf2b
jEQAn/0/Cx5Rue/RNGHYWZ1l9RIBB2xcSzik3nHiaKajlu181PJoMYb00BTpnZJ9QKT+vS/f4+CQ
IU3lO7G6szAqkXdG9SFnV2amTbZJWn8hBj9dBOAsvUYdoizW+0gTwFePCkguaRe/NfUubk9pdtW7
O18zEchD1j6b5gztoTCT0pExLz6k7p2aaGBfa+dJPXXYDcc7C8K7us+9PUhLK2tPYp1BXY76i6Zk
9Os7CdFS3H9UWq5hC0V2zibzl0BwiyyfBBs1GKq7ujYXfcbMyt/r7MrI+lIL8sicwpg+MygLSbhn
6P51J3+89/HPUDBr5D/dZ//0vxoM5dakMYFhQM31pqdResXmt2UiG36KhU3T/KXdZWp+G6T9RcqF
bwOlRwVk8NNCO0G5atU+ZKYeXgJGmsqXkDmm/BFE96y8BerKyn668EO2EIPPyNrzo2Xe5HYpIJtv
vltzS6R9Cf2PapG95m/cpLlaqxhlaN27QELcI2Q81Whwn+UK9Pxg69zeR0gS89vSDAI1G9NmdExQ
aIgq0TESdiNI53HVaStOmbBfluOqBhseulip8J0hQlMC/d5lby4Vz6kgDcDiprqeh5BrmuP07BjU
FXP3kuViK9DQ0FmBhGMu+Ye8SA3+SVzwkePNwkDYXNR88VfDtpLTDN5SbPf01pGsRvKGdzvbqs4T
R/4ZpgflImQy+0SWmiQx/x3ERUw9h0VmP/+Fzz9BBuVL7RcbAp1OdxNQTz/PGJkr4sQoYrxWLBNp
iZ4oLouKyPlpW5BHRFcp3bp0Qlhr1DPw5TMnQp0zcfrSqbDEgPkMLp26EJA/ICWgewwxGHKjuA/9
Ec4l0nqc3vT4GGlSfqEXXiyQPUfv/j8LeXpSMkkvhJQHDSYD7fUHI30+InRzorl0yQFEfWBuwKsZ
tFj/0k/rW/iV7+OL1o7wO77GV4LLxqsCofOufIX7H+OLVeHTz4ZAyV2uFrwF3hRvLUSIGI3veWHT
aJlNQZnBTvie/TP/ZBJLM/Hl3eWH/Kies+NT8UE3wtvLwDvU+3iWX8HsuYAPw5MOIu+Mz+NL+A3+
iHfTUbwpX9m526DEty/uM7dgthFWkMtJr4Y7e6DPeHAF8oUFMGYe6sgAkGen9FlTetbemsVGWDPA
bYSfHB0j2U6vE2yOmViD9dixX82uT/EORW+0vGfnN39X4/09Oy3SUE7O7Tfj0DuN+TOC00DM/fWM
cfZ3sxzSPBsCbgEYG48je2C6xFfwjcVobkuhNhvYYKuL0iMEj7d5fdJCedYYoU9I5E9PNClmd4U3
eqPUKea5QzGfwwivX8x5Zsff2SjAO6dvwanCZGH2joXu65ZvCh4asE6wTZ6eINvAWCCTP8vh6w/9
bFyJySwBPvzf6snJ9pwBJhc+AZZhbs6ymIdcv/xY0Inq7JqpPPtfDvn8n9HH7Pk3/pZfcwH7i7UI
1u1YdtBURKyHzfbs3/o3C/X2EgV/IGtcFmDmfzuIbqbyNKAJfGlP9F1ONdSWJ/8y/zJwXB7fcJRy
ZzsDpMGzRc9laB9Udx/g1Z7A/hiSmA//N/xl/fBBF73+98GWYqJgQxBhZ9HoZZfllErsMv6COhUA
yxNcE11Y9UHqQfXHVJ5kig92+/hW/4K3vrU49dYXRmW4PWOH8jUPH77ENxTicU9W9v21vhbs3V11
Qw//Tf3l3yFY35yG23hU3wBI9cfhjqMYcmB4WzX3CbMNFefE6BHv5mvS1uGX9MEdph5tniQ/FaYd
6QxCiMirQAvCVgZ2xm7VmAS8OpEOxAxbKOk9cQX/vmfs1mJv02fA70oFdYiMFxgJPj85aXh+vKo3
O+DI3IHOCQsOEIfyXWcAADqY4EN7jKuPHQs3FGuZDusKqZRirVUrs+cscq3IVa1lDeOtd/mswTAs
l7JvG0BXsI7ELhMFzObuM8jGKRVwoLrIwRvSdZkfMR20JXmwACMotwvA3J4jSu4YOWLuGuSsKgfX
7KCF91VNc48XlGbP8Kh2mPqRJBT1OtCW3riMtCUDqyh1B3Pt5qZjyE6G+AD5eWUzeCRuVLUj0+Ga
hwJ2oy+75tBBUvDdXl7RxI9hGPmumS0li049yfje0q5deVfKiweHT74oxT1EgdQ/xM1VjRl5nTTr
MGCl3t9KXPSQAEGp3jqI5m0U9oN5yow3ZTxjTui/69FWkPY9yCHQftNaBTccb3tpG0qrkFlbvQT8
gBsin8PJrgEZ/IQ04P58ztVv0hdSR+tHgUf1WeGQY6zbL3yq8EBguZEKM7xloMseJ90n0Sd24FhE
+OCZ1giGoTfBxKInXXbpJvfRMledNHdpngk8l8rOAN9Es9cSTsQc0dJ1Jk0xtB6dKHdAvrQEGREb
RFTnnRJAOrOUNWgalg2WGnO6xOyYHiPNsq8ZlPPFVsUYm33Pk55/n554ih2JFZzR8kNiyjZ7Auvn
2eKFVAIXr9mX2j/I5+SDSflen9mUEHGsq39o8P7+x56EUwUneAM1CukZPDp3OlygGbtmAuVjePcx
20+DGeerBjwhgNNvUHmw/vvnXWIc0WiZHao3DaeBcQRif+XdcB4gvAZuBxsYUk8cl/CWriK7hPHz
web/94aVq3SlPbmXvqZj8DddtEO4p7g80HFO3ml7UDTRNSr+etAizUqflnX7jKw3v3kmdDGlAgiL
/tkZEbvx01KDhcF/jYDizHjrpy+Sek39Vbw3qXhoxUmUwB8w7fZuLO4R3zLUCwGJt0tTdpMG99l5
HtxZLjp0Gr0PdC1JV9q1go5h4yomUy5Hmz3sli1rflxJ6prJ1kiHQ92o0m6Mdl5zUuGjoIo1rEpU
Q9VN3K9TeUfWFMlLvjkOtgV1GqhnuBXhK4CD0B/ygl7CtkRJip7PSDNmWU0MN9aFuqb8i4uVSHqN
FJWykvNVBYfTO7F9zOJYf0fSGVSIZm5qBszYj4lrmTUvzXCZBNkvCOPZsqdnhHpXup6n+9VyiNwC
ZUgZP9aVp3JXXQbio7IKk02LgM5scYu7h+sPy7R0BfQRYodDVqEbSvc9WAaITcYbHUEDaUPpZTBD
B90BZD2lUw9M6DCkrgH+wEwZx5bkbVF0ElS5WupRazEtUiBzqtm6bklQgRFotW/r9Jak6mLpP4ry
m4vkJhYKnysZ9le3moRTYrGYqjsPrEn2dfZB5ZaGh4TDtRc+AvM5ytuEhRCzCUKfmJ77tlwpS0Oo
wb+YzLEjOZ+o1oQDHVWWYN4xGxKKVyEZrymmnPKFCchHF3S2JRH/vMx3h7FFPVwcq2VshQ81Uatz
EHv6q9XY+roxJ5d1d1TFEheuXkRlrezjjRmawnmKceJuDk229aMl2Vn9I77ItACqyA/KmifYVnm2
mTUdxXIEeaODB3uHTEtQYbvrUJxpWIDtpQ0L8urk78m16siRo6XkgZXkMOFFCU6kiRwZTBKIQ52y
xrMtehKGOuKN5FamK0nLZgIb4eremjOHkx7IFwcbmTcZPMdHDJBMAhm46EDueaxs26rsEYVpdH2o
oskACMUEZH6W+c+yW0AHHAh0dCY60j3ovBlBKBMLwSJ+kaT45CW8MsoidEVQrvmKCjwZYd8NN1Zi
DMX5UEmzKRmzFhKT8FKYM5OReZ/2QT+c3y11QxlA1MJj5sYog5AEbOrRH/hHJP8NL8r7eksxRmNa
ERCX91Qp9wAFTi6DsWQByEX7dGZNeQZb2/Ld/x5RNZid1BcVshs4B+ODuuf4Z5wFjoA+c/wt46QH
LIkPVAfGhXoB4AQWbEJphe8AIPTnXSRMuUUMV/HvTF5zOotuPvlEdZf/gld5HL/JOt8BuSQYNPM9
+p/43kIRm+5M0380/LiBWcoIWQCchnhk3qFMoSGoPCF7fpRArtPVgKVheWi/yGyXT+gBQF3hQUMq
hx4DBah7CZyv6ZfkXZJ2baUue8EDOTi6veHQT1CsVSxuBVhzyHsS5zNi7arLT2L+qpotkDEwXL13
A/XWNvug3tTJWkXUSAE1eoijTRrf6vxs4VvWf+g0esP8mHnboLgj+9oNbqReBeO7rJ4AWSYnCB0J
bQ8U8nDwBo8mbbh/DbVGfdVKToVdiXx/JL9MtV0k0q+XnXvzOEpbzf9ug3v/7uNeOu1BRIJpxLMo
epVXzTU+gxf4M5qadDLm295Xi5qWWcHKWRLmYWAzwbV4NAiQUQag8ArKAcE8yQEX5CMkMgJH5MfO
bq0ixsXoeY5znOXO67NhVvo7xyt5Qzji8KGaxqWQvcViJhhhD5h9ENKJu+zC7gNHO4IJ//8Rd8vo
yfydsCW/otlCrPuYoE3mIaUIy46pLhrgSHr7zIAXEgfJu7YfgYIpjEJsDkAZFTuQO8wIwM+yI0GA
5XuZqUG3JCFjvQMrx9I0oSL2GILYVN8hwT1aCRlUJLJjAcllutkDhpuw+/RDXbpDswQ9oMAzllda
veFo5vwlL9Ro4E34GN5Vkt5S/OxxxbTeReUYwsJbiNhxRp8NKPN8K3YbSdua0PatXR6uem9ddhdD
XTHQI1PkpxaoXkYgZeeqlcJOxCSHgQ+D6B/yYUrSEK0zb6liAQ0sF5m/P+MNv0meuEw7hvtuB/hc
jHZKB/6gYxnOfOkGLCFH6OazoZeMIjbtIVQSDcfAMBy9mz8wN8T7AZBKwF7f8nImrdI/60sWXA5D
6aKfZMREb3v045FOZMF90oEPMSg4RXApcKVkTs1gFpE0Kg1m8nOZzdtTvlo3eO9QIkLSlnEwkKUb
70vjC9xWII2n6SK8SRfzFiWfdfy0xqs0UAW3D8bjXgcsehcH1GHNse4eU3JQo7PvvXvRrtJWurC2
+hd4HFnaeaDKpmuIrhUEaByftJVPkxldRMiN29Tc0+igT4LTq1Y4eH+RBnAC0jYh5nDekunRsMhY
DFT9eNmAR0PYR0UXYHzXETgJ7eRVvIaXdM/O7dVinoYGMWdaPi/B+h1Gs4oejrVQfjK4In8BOgqc
bhRlJIl3gEcUDMoTJjgnP61faLwYxDDqBeHLBkG/7UzBQjNbMqgzia3EIOVLPEkREGXHgAL+aaL6
h+hB5PBBzUPCR9/iAfJCfQhXWmIzvhtY47IEeY/TLsiJD1ouzZO1rqp0AhfWlaAFnfuY4jwoLDVm
aQt+KIl1OkO6gxMNaeovfvgAbY+j8IjW4nc5Wz5t9TP71jqyVzyaE+oLDsqFi+AHv0mIqHgvaslq
ruHgZiA1QLiNeU4OHHt4Pf2Cz/kvVTPVcLjT3+urEYKCBCL+RmnNra4wveav4WmApCFm/eJ1SUoB
FYzylpS6A4Unv1HzDtj+CVc2sQ6BEJDGkyIxZYd/8GaA2iXlqsjWHqR+AGbRuoKyipobmwF/bVic
xXuGkkZJobQclXONXGf+Jab7CYVBaxeLux57VNpDFLWiTXrQMjfnoSAf1sxOiNw9jipKjvlnCStS
AVow2Zpuofnyf/UX7QPzRZ3dPsaH/hqunFUikujI0KCXCG4dtAv13otHzvSiGx1SD6II2MUeyCjJ
f7BUAsdqgX7iXa2njpk6gGODYNVNbiuv+F+p3lj1up7AyDoWulnhvMA6hEZAYjBMyTd0Bi1hRx9Z
DbadvFTyTVetGmpW0l8oLLjLz1m01IFYZkEr4IcmN+JD2MrRxrBOmXdoGGahhTdyyG0L4aCXtgUd
JlhN3mpQnMFz+2CjiA7INIlS2reFwpmQ3Z5hzK4WOKBt5L8OcwIPpIFTTqBPsKtfx1BXwPYB0aIT
sZzR/7VtduzHJfbQ5Eqy5EYJFeua7ElS1o26AQ8Dy0FhgmK5XblUUP1p4AwszWlZwe1J3ZQ+YLCj
7AV+DgOA9FH/wy9bFDdMDgjJAlT/iii7bqcDJapVrqWQju78xQF3umlN9oFPOO81A+cHoPQd37nZ
ylH7kFFgf5s9CwkwYFBBDZPUYqDa2N1thuRdSpbCXf/Vv/Xf9pd2DR/0OSE5k7yT12WL5IdeEHK9
s/khzHWQO5Sz3S2ivMc1HHQaPfsWcM4CMRXxt732R1D+MtMr0OsAs3qHfKhE0FSbzaPKwM4+JVqa
kqMx3SI3QjgJ+YZxbULCN2zMYIjQkuCKrHekM3h1pM8BGpItPfAmBHrr01dBcwGuGBXGu+UtDMRn
UN2vN22yHjClUi5KvBdJUggb1QZ+Pn4R8r20jlGDGjiQj62CsYWxtoCq4/6FvUe81YkCfymQb/U6
9DvRPEasIOuk9R85yg7FvR9PU/UZRHs9/Q2Cq2Ce4uKnHL7k7GUEb1l+T5GeRpMLZVV6TdKb4r26
cKdmWzW8aFzi4Cb7FNoz2yNYUQXFzOTyjThzkuru4IMvBTEFvFxJDmb36Iptjv2H5SrFllkFjR4F
MiqHZ2yLw7qLXDHZ1aBs1V2EImixifoVa8lCFwxXS88tUSYQWR8bqdxWQCyHzVA7Cdr2GiPgFdVo
OG5JpyeFv9q23brINkE+L9cM55thBYkHMcYCpg5kXjSbSdNQJ0uefbRTypXZrQOA4nPifwbJFqis
y1XhOSPO5GiZIBadsw8dwg1cHY+WJSUZsYAfh0g4SjUoriODEi/xKw/gD/4zW+b4m4shPjacoKRI
9PqodChkqEqyJ6cVc45ZjQFANxMWzvpqAZiHQR7LS0CVMbF52AZrdzkAzAIGNLoSFJKRWnuleksL
+A0l+WTPUHhg1MEyDGm1M5tYiHhopqA/sOGeYUSOC8Nm/FJ9G7v7N1pYBvxzcF74QtR29aTRxRnK
dRK1cHXXwGew+SOH6DSA4WBdWwuwZLA7SgTsKEM620NFhHKrt6t+MQK/oS3DGcrpiR4/ZSZirfNI
ZyFR64kgeZYZlhziQgboa1CxLxMiT7ZWMrdr7zGBKNs2wqoSNoLiSGj2ymuDv8LGSF0F/jrCCb7d
9K1r4g4GFf/fn5MIM3tO3XWNm2jmGBXIM9eoV72MAMxOV1ZSYwNlVqgeO1uhImD27Vioeohuk9kD
qlGaHSBNVv37LK8Hflo0X02GtCpC/ZHNVfI51xZd6QwtEzAm/7BibFJs5NPNyh3fCrc7zYPEJ2GT
yEenlOkK3WNmLQmETJ/YgN4MhaQEvpWk0KZmQ3kJGaT2GBKp3slPSmC+kJs44shUOrJzDwg0CDDm
UzYHIHl8CnmwXvLnDAI72lnf9eAw9h3gAL4S5iBw195lIGtMhwGjV7aCllfoTGyv/9F0XsuJY0EY
fiJVKYdbEDln8I0KYywhUM56+v2Op7aMvbMeDwaFc7r/1JKrOkNk/B5YZT9qMKpg7sHa4kxykAqf
2wtAZRSQC4lGAwdAPwusaWCjON336m+qngvm8hXXoJzLybYAhjQX/JWSTzXSN8p5Vu1LadXJU8w3
MmYnsrHpu34k2o10oicTzZlmzb4vVrkzfUGUq5hhUNe5GaES0ojNrSynIbORZZeO7EOEYOX6NkoQ
cV9xpFSqfGRzxgArV4o5JZpC9avaxKMiQSwTu2xXiMV1KK9kyBX9xozAvYf8nCAOdUgvzZLdCZPE
sNbYiF26oQq7BXsgkiH2ExoihD0M8chQEAwRtXGp48nhavfpiLthTesEBfo30pElPIITSYc0v+hU
FMWVYIuueCu4HljTRXuXDz54lynusTSxByDIx4ZEPf8rHYwHc+H4X5ozLp7oTM5VyUhrwcPEDPqs
0fD9cEXIq3F70Jb4GdiwMJLkB/nJkSC2CFaPo6JdKIQrSknSJGhC4ew47weYCohAKAuwCxam95uL
f5Cd2BLpdziugkM8CWUYOO2Jqc2wUkzMBb1gThf/PhZP8UQx03HAT/AilN743ggKp+Juh+nBgmAU
g5u7p/TNPO8LQ7M2wZUXwK7JV+O7e3Kiumd5KHZJOsEww4WIK4+LMpsHV/Zik5e8aOAmnEW1t+/1
xjunTCuCUCZ07aI+5VN+qHbstt0zZcKq8s2LosF0QOnLYXeqdpzM5ss7y0/jW/nm/YoyVJAyICDc
Xrzp9hunNLcex4laliQMatmd9S0wahidJhsIDgr1zd/bpZBdaRdqB+ASOkrKBw4eizZsqOBGT9ys
EdxONq+3NcNZ2fOla7LWrsDj/VV7sFqz++d0bofyimNL4U1gNUSB9vv61Q4ew0PRpAvbF+6Job0i
jZZb+0oiLm4pMYmWtm8QL/1zMBM/h0qLSZUiB4fsXCbwGBuuJLYtpgWIBF5Wd+MhPWAdEECslAVL
jBg8T10O8J3/AV3mjfKVbiP+FlXwuv4WNBTDhbkX6J2EDQqyLvuCxaPAY6R1tBNYFyOOnhwx1qY5
kwJhfspjeMuP1jW7ex3GNhN1/NE8c5YaLrCvbCfmWtMN79NjyPct8pd49ugJUc7gakAu/ks7xr37
BxKkF6BI0DZK6Qv9vryipeAhhkgby8+NdU7CB0osECYPzKHxCCKFEpvCMZRWVjGzusXH39rKBhgU
oXJsbozXrZP2voZWF+4ovmvEhPyBBOxYbFeaMO7uI9jy1KWlxAbkEBITD7N6WHjskBAcqDBHEZhS
NFKZe9ENTRIwNHS/xM1azjApJ5WPBZjOi8lWcy2cG5gvM/fTjQx7XTGXDaQG5R1jDTEmGQupHRXl
pNTHXrvOaP20eK3Ss8c3L5v5uWunq6Lflu8DPSK/Iu5XtT7+QMGUc80byZS41O0A7QwiA80FwSGv
kKRdXpszCO7oXiNtSC+EAlmGXceFmbKf0NZP2nTykmZWMoqMoQYOCvFOu9m5bwLLGKbMUCVGFCqj
WBmxoUdMT8Pu+gINQQCHrWTo1cNXyWwfwbdkpQsyGmNhDyFnXEF88TVm+R2H9litVtgDMqSY9hj5
k5RDf40QK0vJSCPu0JwiLETnZuMC9V0QRGikK3oKDoV0/nzTpmFMNvHBE2TgC+lCsFFv3k+Dd2MA
71MxNQTqE2ITtwPwwVonc5ZMITI7iEan5WB7LmHRxm2xMPi9FcX1kKpL7KcKYgS6rSHogCB7WBBw
gwvzwhHklefh0pAZXoRTIVzwBwWtKcL5dJSCBEM0EU2tT3i/PGjFG0JUSeNDqE/4U07PMcQ5ofQD
j+FJHDRJ8DR0lbjSWbMoalAtwM2SK7Km77T2ryd7+17QtCvx9uCn/1pRfoByEVEyDyqD6Ak+/Xpy
2+Z/vfAR2rffx5fXqr8UzEHXR8yoJwkQ4FcIziAcafnFml5AiYrqAlqb5Tz7+myak3bhKNFkc39B
IwF/I9YwHM6dYI9510AkeNi5J2l6WCL0m7ot58bK3JQ2b4+DNZAfNarjs3SSns69uMmgQTfpHFyk
pxDvoeg/RNeKqo53ifxoawhowifEF97tGwEefB/HXaCGYPKIHSDij0gmOPNEJkG1kjaJgQ5inlcB
4yk4hAHnu3TcqKR/4Up0UZCgLzF/IAcBCBTmzkjIjoYcFiApi56dzCmy+h003kPQtRC5RiVuWIC1
lmxKxrCR3NQMPiAZ5JEwfs0bosv4iYU0gBcWK0Px/qEPOy5rjp4LHSn0JNUYPQc3BkAOuOPHmJRE
BBCTYok3wuqFXR9qUm7QpQhUgJ+Be+cSfn0h+nFgBNJhhZq5BYkY66RgEByajmGqCENFGm9ONCI9
3m7EZm5i3uCGm1qfIQBVjjy5Hqae+IOlDUWtjsCR2sseZiS6KSv1MzWcGRxe5o9DcwQIgKafbbQ8
1G8qQGSQw08lMHw8qBGpB90CrMHEPKEvm3TRMG2mHFUoo9pRSu1rcLtOcJKwqdLk4jgg6IjB4xhM
+eWAGFA6VJ+0/fwSr6Vyo4Ue8MO8ycIQXAimf1tUYwMLZm/7oky1WW1cFdwYTdVVAoAgaFma+/gU
7alUQMmvUpJNiHwyoerGlT+OnampTnKACe4kHMEsPPQN/liXp/ZnXuarkGG3pDMyFILaFLAEz1AD
dj6GUIdZp0nm+AgbKxje0ljKJ/n5oa1meo0Qb7B3iQ0foy2SDeoKRQTD0UbZgaj3OsKtSQsLZxUa
ZczdBOwna+m1NO11m64qAhV/3/0sjDcfjHnyxO6mZjelxKvpugBbcRtfaap4LgdxMqZ24FwCG33E
lCO9G9H617lL75WqAzyStGpUfFQExW/yGaQE4vtuTwIe41iMManv1Ii0bZI1C4EeGXIqjSMKUebF
8u9wRBa4ImY6Q2f7lSfPQ38f5lOfaW0Y4hkhhaXVAyOdyuG8pwXDTzossOJ3A1pwn4vHG9mWeBoq
Vj8a5eTEMUoGcIMRXQhEqUL5K1gCb4THXiOkdwOPQ1kKONDhIFFcjpRGSW9PIqa8BqOucXlrpTqI
4pGMtFh1I5TVjIDthxwHMx/H1jSLBKdCGc21RO3qEwvFcb/r7UCGMgWKwcpBW4I67e2iFAgIBAGI
4maCEGmH4P7gUuED0DUk2wIsXUN5SaGGvoKileI2eU8E+pu6Fiui7ELzenDCxGUg84Af8MU1EFUi
uaMCrkVb1w4pEYB1aHZsBmHYrlKOGIrWkvbKOJcahOvi225Yze33NGYFdOhevHXqiGlEeNXrYGSR
WAXniDGSNAfyKhj3bA/JKOBMR/HEJiecu5XL6j0HnOJk04D7ZE+wSysTn/Q+vBuB26pCFwKdTDsE
QCjKGe4u7htmCNPZk4vsDG2xFboar7UcOkhVWEt4P9xyHDlCCMnnIB3+PYLM44DZxFCwT9TUyq71
kLhQtCGPonFfYIAi4NJT5jaZegKCGVW451jj2LVENAEnBnCQroL7XD0DjuOmu2P2zs7Ow6c1Vjlj
BDe6+TbZU/BVvJuGiwGNtmiTir+3TrPSfmhCeYHgvm6RjxlCyojgbsiV9KJKrFBoDIj9dKCfiC5C
v+PQ3hR39dwe01sfD2jJTFZXcie6tQdkjF2XfQJqiqKagaPohFjQoMKoc4cmmUrUtDfDEyZx+Q40
GVEa0r0yQiNGZiOENyxceMw5YwBoJf59UoKCEaCouGj5ZjyqijFoLechLkdQjnylprQoLlEVR2Ng
VR0eitMejWviKckJZLxQPiyI6qqHagGIN+DVVHQGl+qEjJM+w+dapsgSOjaLOENGzJJ+93ZDhk9Q
jC/YtmGKwY9shJN/5Q5CGP+JDgZWmhJD5yv7IEUE0A/bldjf6TMoiGhV4KT5adK3wIjQi6N00XDj
7ake0m/yY95PaoBCH2iAWGhOfcHk6mfwSc4gNTOyo57sqGJcydPmM89xi5L7i3EWUQPKMuAFXEKg
aRk2yEenjat2GvdLp952aCnSsW9xcbtFOUaqUIPlEW7PsLB8hR6dG0DcLtWesAGf1TnGNzPpiykQ
ZFCOHGsKPsH2JkI1IVnggnNsd/hjZ7k0ZiX1OojEoZwOQ3SEuGqcQcI2TtIa3gtglAeLYoYdhOlt
LFB02AQ1m2xFI8BVvgMSFmJ2DsQFhV+fFBIWS/IL6KDH3HIeRewXa6e+IwGDxhoqVO0GslAssTfx
Ykh3YWVi8aZ5AkFhnQZEsSHOuF946u3nyNUiAjtYresrmK0HP/6oeIWYF1qEDaxnQwxWMSNKtCHf
r3OBpxbvaUkWrc2Q2wn39htMJWJBclnbyxAoHFBkIrNAUMX/XY9sGmU57xmF1KFQmcgEdjJviCFY
4MEM/JUnhjaKs5nqLfnq6+MAcc+0l8cMl69Y+MOpFpxqaVw2mEPWlnVKGpcJ8xC5HTlXWMEa1/DR
G48qVCzxqMSF8wI9R88+DUlwR6RPvm+6TDBLtHh/11471+P76xSoTCyww2b1Kjyc6LVEBooPW6Yn
jaDEtIZhVfHbmb3FX8c1vrK3oQEZJXI0tNWUYaVy1o3+/vbvS9caYKsd82+r/Dum9jRRaPXp1UO7
h8eAkkmbd8pUuE2J4HhtS4LSIypbfNhEs5gryyrdwJfHpsxo2hwBQADxaSHqSnemHYXYNYtnpoJa
GzY1dOtr0jaS4xCU49UtPMPJFnrZECZeO2Q0682L7eNlTSo86npyAD9+E2xarBzOMbR/ZMiwOqfc
2hflw5TWKhGzbRfiSnOGhkc8T4lOu9jFzTUh4RnQ4LXiVSPrafCTddywHwrAPteGsf6rEjDeuXW8
wjUUauxj71VJayqHODUDNC3x7mXsaGID4+y8T0G4r0nMLHaZDvnx2QQvMi2cL7s7aQqIUr/0lWv3
tuDI7yZoQPM0I7Q5Yk0g+2jizWQ4Vh+1PrbbgiwaOBpD3hu0ImV/sZNnyiIZC2F/Y96C/ix/HmU+
VyAPjeLystYfpkklh5chDXJvlkSX5jOjWPWdswGn0obXlE36Fd3KnN7X8VFqR27vUA7h8+1JnXiq
6iqjPDSA7N6bsKWT1IFJpaf5AeUhiSOKvz8ZY0zWiQUs/yJIn7vWi/B3Y+JROAZAPUVPfidYjCmr
tJ3c8igsMhWB5/dLQs0gVJsUSKaGmtsMJjrYZJxjyPtuOyaRM27ayeBgalhrlHKBwoCHgF2p+8aU
L9I9nKgcZQWZi2/CVI5G+53hG60ahPKvixnQJRqkVQFavb7f/TXFr2W8wOTbCHKfw6s1bHlkMIa7
opmXnOeGAriQZr5W4L8l+Ecnm6JsMIUSt8eCHFcIIOghFJ2qIZx+fLJxVGuQIYcw5x6DsfuaSCkW
EPVDzrtM50ZoTM9OKf78orhvU2ZjsEdXSBHS6KQtbfVq45zMku88I8GK3sb2mUBiMwaNTgpgzX7N
tZeLD0WWnpm9LLK9rB8o8V8E7HcLo11QWrbpTLN2PlsVlvXCpw+qf1NqsTc61Aa3+ctilwciLbFV
ZYs6WLyB63KLJBgEEuBKFj28TWpRv+gzajNuxexz1qRVBTxWFPkwVH8TeUeh2iN5K/Eql1x2OT7P
ttNYFuc+Flmv3ejx+o2jMsfaWxGA1E9rnfXFAb1K22kJoh7FzjCjm4zTW/MmR9B6mtbB+URTzYKY
x9bXy0T1loyr9eYxWguPPT+24lFuEZ0dZGOyFqQAMMfvucOl7UthN42x1UuM5LFC1womEKYpbeZH
LD4BF0J/jUTZplQLr7thfnnDoga9PSIF+4hCl9Q/A54amiVAfxyFxI6EHD1VX9WIKfIyxeEWzSTM
zorWTCUaSf1kv3TOr1V/ZbJDQGaUfwg0D+FeDUhvbC4OaQgwV4GEfnhQelCFk5hS9vYWWIB0L4mf
KcHhxzhXS/FiZqqGYXBgMDbZHD08QvVL19bhTzfw5m0En+XioVFGgsUEUUVMSk4/mgYawa35YyDy
Z1SoNWlrMGprXLzOCWzdjz7L9QniNFOamMk4/Y7fu1SfdEypXObmruNHiGMqx566xoG055AlCtmR
6N1aApaC7cQn2y08B5/dTPbnKBWCilThmL6ZscjwWah1zPDxUe8qq4A/hy724iE8m6ddwgqFKpVM
LSJpYjB1kkjVfcTvBdWPO0pUlfJBn9KiA1yG2sz6TPD46YfiBZ29aMs1oFWnE7E1ARn4dEODK8aO
bwU/TYKA8WJY42tvfQ4GnYjIbsHKQ5zhOSoZX4buNeUblEwhFjo7X3V058Qesf5IgCaVN+PVydLc
ICCUkqIATroXOv3P1mxBoWJtWqDJNQh58F8PQIEaH5bU7Qvv9z0zaO8tb5Q0Cx1/iGFfQCoC4+MS
NoMF3b6nxiJFVX3yUW9P01Fyja7SWTpXt+Bb/yeSMn8AJYBNAL4o/PgqblnMLdzoJyRvwPDZKT5U
aPnSQ3rIdgTb7ZiesUI7tW74yLfZPt0y2mJJSDx6MYVobSH7l1cdH9ku2UV80icDp4vnCg887zf2
n+/3F7K6r+gLB8O3dXEu3Uk+YTZcc1YX4hnEvwcpxgmR7N48yz9fRnjwd8EhIgqWXPG9s7b2+fcf
lVB+Y9R41rg/2u/+O8NZQaY0H8IwAdW9on2TcKv0LqiCw2ADxmT+PVAKC+092Av8Ld8nifiPQQ3L
RaYuPqV4xH+PlAxS8qSJOMP/uqHc/oPBIwwpBilV1rSZiMj+log+McO8QtsO7s0NSgkPcK0THcsO
RycCCUGuTnClwsQegleCACUQn5A1iHAG0YegaTXQCoHk1iJaiwf9CXQqrVIz6XG6BAP9SafKPigo
mk2xAiBd4fdY0BLPLSaxMk986S/Yypku/tl+tohBtwT7baWNv/fImJN/nYcDmi89TISR4Y/922DG
6e7hTb63gOrVvj82+xYyRLrIJ+mCZYUPyJrv6gkfBG0O04J+lHfIfs2Dd4hmgb0VaIiHAm/i2vfu
q/sixOHx/6v9BwLBCPAwg/m/R57NfezZU42ZStWkmZClPrXGFkldJTlbOfFtTIdBaSA+wuFUGyxS
0AdjcAaAY2KXybRatCB8iLB9ZGWLmlPQux52JvFhkkcmEC8e6BYlGsVePKi/6eDM+XufCArur5ej
DzQHOcPkoT9xWH/icb7pViX+JaKQFw2XZr5N+Uj2YlAnc9v34kPMJ/gc/b04su/4TWlMi41QUX4N
6bRNSoWXAAN4ADHwwPDy74GTDz4pk2lCb/4XHjlcLtwVF4xBJ+sC1bXDJXOoN/VGCDDDWwsH1B7r
bbOHo9rVB2gs7hpxWqBSuJs0YYDi4k+e3ATYkmpuCZGAn3/rN/0GbssDoTCcFe2iKB1snCcDtG2C
fiIEE/gYeO7w75IFOvl3noA4gE5YrXjA1WjsOH8Pus1/L5VRPwTUiZda7P69WOJwtsW+PmZ79cyY
nbN07aCWrWtkMKIA5tiOp3LWTNrjh8stvIkLD7Xub/hjIt0NfqSHGL/FFcpyDerW/Xa/0Jokvvxq
D+VhAf4YZPiHMioH9pFi1CDr+/DSSjMlJQF9kTwKaGuUW4NCVopukexgAlWvyoc4YuBZtYZ2r/2h
ftfv5t07h9fw2nwRV/Qo1ua9/NHvoAMCIPAHkEI8aHOJ94GHQiMDR8QD7FQOsqWe/CV12hNkYDRy
LZpoygEhvKWZb8GAXkMqrApKBxlr4RrofwNBLiWxcC378QjIBPlRE0AcGM5UQonsICqEErz09uml
HpXm4Cs7bDSOvXKMpcXeSAqG5QK5gcFFWBoFSYCTBYQyWEq2PrHipSMvamnWVrPSogGf5cW808fW
wVrWzaJvFrSIxsbcSQdvl52L8+cYH5kFzmnK9uSScqXJrNuhTSH/DBSOOzBnPslAwpgyq451bk9n
RF8Hq683s15yP0R4mJQIY59c66U4icFP2jMHJJDWKKmwB/XdWnE2Ur9tpK1/BzIBI0JNQscK7AeG
RBwY0CG4IVghzgCVPZZpwXBAUOwdnzkrY/0eN/pYKSfIstBkAYRRXlNb0TRWMu9xRi4knicbEtQ0
8nGYbRQfQ/eyyhY9SdfBEjiPtf5Dz4fpFR09t5pwC/pfNW4Y8+afmAywT9J2KMbrSHtvywTwAzHf
c8gFNqGGzchZMB+HTa5Yx6ypGrMUxL0PTHoMjvbO2hgbe2WuqnmwRLDNA3C1tKYg7xpDBxOkVAI4
QO3skctEVAgIFfl/qliH0CMDrgFO8NGIKVDjVFv6wYpHpB+Jb41VNyfE9e8K4zhzhfVMdUGjxRhE
e2BiuCT5HrWBtjAQusHTmW70IctzhI8lbAjQNS7Jl3PhDj3UyFLro34ObhI6e+mR3Z1H92s8+quS
kKQE6VVf/fvr/r4bD7FPSA/nSmgYUJoOmFZuq53lkI84S8uZpi9RmL+xb1bLrFqu8nz1VlaBtFKy
VeevfNJqPrRXpB0C61Pb/g1gZyOziFpkRwPkgixGDYnp+OvN5tKcRBVQsLpVmAb1s1g+wh/k0Mtq
zb8BG8DwzTVJy/srwxPUkTom127cvA+eCVcGOtKDT8+QzL9Rha+ccFmYCMUWujJXrJn6mmXhtEmB
aB/Fr/IAKO9+QWpYZ1hxzF/79/MT/3xu5rnZ6+x6kM1fDcK9wJrYRLqmk3c0TT4z2JFGm+NKwoyG
0z+yFul7WckrWV7Z8qpK17021EtCHBOmkyAIsaDk08px3yAwZOOh14ZmRR45tqoRwqDQBygdFWDr
LTEW3ZJE3RGfzKIV09PF1FOxzTGTkGGGTB5hm9PGMMHMxxHFFvHPjB8SQwN6W+zIgNLoqahwfZoT
goyxNDHpPJjyVyhUOsykuHmwHDL3iguOypNxgwCyryFLWoM6H4STCTJg9ox+AiBDg0LCMwg7QDyX
KtAnKmYu1X9SQZCA+ufz6KBr/koRhBIg5fVPHZGX/4e5QhnhITHQqNHfiNjqIZouH+U6CloEbcQ2
v2iz++IC6FDTkTQ3s77xGvhQQMewwllbZBUsM9gsfWcE2aWSFquOUZeIWY5iZo2YQQKdTQnBWCCK
iHQs7MqihCiJOy0Z35PyISYmqXN0rATYtf6k9CeIJmvihFH6eqOIeUQdihyg/P7NFvGeq/0MXEBF
HFxOsFYYLNOF7naOTXIzriUmtvvFWNKLSV4vopr2J11lxdJx5o45Iyk4lmZNvogY5q6v5HJtxKcu
TxYpT2yUOYQRMJzh6u8RWHuKyYsMOxXCZKTWOLBwbwmTYZq4IvidGoLEF2kQwf2BCWEV9gUAC07/
GmyOnFQKSu4gVC457GnxV4ory/Inv4VXHTFMefjn36iP4naSrs7VujqP5B7dlWt/ba/1Vd0Zh37D
xCNKqQL0hlRZ9jfQi2xItGX3GlLRcKfSV0EXUN1R6amMi0MQZIteipMaIlr/E7CggkX9CsQGmeDp
A5iYDqwFExkyX2iHIZNWh//vMSUdBfLZE8vwxf9qL9iuLtbeP6lbeat8+rFK8rE5bC/JSVRG1cmg
zKDQ+KuHcgoMwrTEG9KXjr6sAdauNnlkxSy2p9V7psrTEkRSYG3oTvhVaF8ydYfvDglsgqR9I6oU
UaGUm3DmDNC1/wjJifWIWPlQRl1f59fZcw7Z54DVVUp3gbPJnZWe42oFEbhL6o8v2i8Dh9NysVh8
iCF/jz/dGEYETVvHkAJm5iZHgkkWKakSxdaHGHrxKdGeRaQbZtOI4Zldgm70CrwgpSsddQ9ZV+nG
klZgu1n2KJ273H69taOjvDGpEjEFjdUhF6mXGEqMeoK2siSnWJ9h5H3544C36VF9F/na0E+BN4Ow
ASu2w6mDsQC0coBFUnFrm7DhuQYqZi/yqncbZBsEoMvgPlSC1PY0LXQs3Nj2k3UWaIi2hG6EO58m
hA2LtQDlNuUy9qZVNLiWrrNhi98EtBnhNiEcN1uLFsQJ741zzfqTY+9lik2RUzqg44ZzYfEB0USb
DiDFysNDI1h4CCnO4O5WYUalv2qQ63grhDgozMle6fMVTCqPrJ+aZYVpEWdOlg9NPvsAWwqfBn4j
B1hf74B20b5GJi3chLMTLr3XzLJmMFV+sshp41oBVhXYWV52KpZiYh9gtN00RBg6eqH8INjtTaTd
IrBGJpKCaqpSIaYTCpQQJ0k1Dlva9r257nBKtsugBjghs2hseNNEm0XKCN3pC5ALKCOb1OHEwXbc
uyB8BhKA98iDNqQiYTwfXnp49Wm14JOv4SRbWLOKT3ShLBrNMJl2kwxdH0XQHCy8HcuT+IGGf6qL
caRjnYgxKn5IYsx1M2eaPuKHvlLZYnfeHR14sugm0jIfM6Oc8LGBT2QNT6nNiqm0LKYqIQdYBcEy
cV+O+Mmp9/TuzhK16vRzJYElfkgM0CzwAk/4NwBwAFIPUBLydifKjBeVP7xnMs0WJDp+O9NkWpAF
PDNm/AgfJRJZ5tgi7sUjtfQ5Y0zwLMFWJ8UC1+6M94b/OOXvkkUyZeDy1OP6GBPKRuzlIFs4vPeE
r4STYF/ARuEqM++p8OKNWbLgtSTTfGwt3yFTNaUpEtlmjkqymRuY8qfv33ApEWbvrUza3v7qrd7n
5FfM0Cuv5UNavC7GD6r0bX/wv60jttOSkKhbiqkmHfRXoGOZXJhDdK/uwc0nUloDORooD74LNf9P
fUcBC42N3jLpuKyH3lOcDTB6ZAxcTji98D82A1YhupH4S3tWPzokNdZB+n6mKmHV8QZEuO58GKhD
/hXvikN2SHfRwfx+H+IT/xBjrXTDfat+p+1AXeQn/kCwOusaK/+i3rXrcFrvrSegPBDiIL+/WHBX
+kWdgvGai3odTK2nvpybFxYrHecO17I2SBYW0twBccSAWd/iqcR/m4Nyz80BruVtdgA77JUwnNj7
90Xey18tWlOWf8oeBsXTwhOagvER1vzG6eWUljftxy/xJyB4Zs8eRIRuRSyRlCRuQuYatiLg3w6X
MykIA05nJc8TKO2PWxLWiOWL+H55UsyJ8edBe8OPGObIJrcM4Vg1cuQxt2JRjQ2AOTTdsLbggNZI
tcY2E12FcorbFcfg6GMM63ictmM7G3cp4B1Wf8K4XEGwKS4L9RtYGrTOH+X4WCwhOCD9DQYXBhtO
jhoIEABml42Qtk74VAhYbF1ABFIYRaasTRykCw9AMwj7C52NSsOktmOOBSFEnRhOkNPcoGxAOWq6
au1Gg4y527jkH0Y+8jiRMByKy4ujPLSYNh0OS3oXrggUS0g124nFWG2EmSxImIIrSjm3TsZggi9C
5ZJxgzyeu0EZc3HpiWvVMwdFHBIhexA/AwQ32NrYnpHAZxOILU5CjRY0GDPLgOfzjHmRssYNFeYG
csN+VpIBB+y+GR8UI4AZs0pBI/R85abuOSBkrY04pSorBCRxPOTV1fjnHNC0aXCERP3MrE25ZLpU
dm/ObyASe16tQWHOGjM7kUeQ7mKMs7XmGmhoRMkqxvYwFmOkETeDQ5iRj6+pCKj3JjnAjzcvZ++p
GDWezSsCaJxxtmPU64LhkbOcyPpB+0CWrwpDK5Otr/4+uYfbciY9irNxNR4VUy1QrrNfPawHsuej
w+d7b10tto3jWwywZzzoLjrD/UoH7mfeAUQt3Zl/T87Zr/31OpOhx7WOhoWsXIgdayl/xVf+17t7
d+PH+jHX72/jqMyUA5zwm8GRya+6kyf9hoD2LzFNguVYO7AyIMdhksGv6BJJjeeNJfsWwLTiFSfr
aC/eaLLP1tXduTbncimmD6NGvYNRxX9FG2lsez8ahD/MJflBA7wXOF22d+VzfESrTxvJphfCiv4x
zf6eY4I4mCvSeLBowWv/W6/w9aKvENIg6nrS+S3qCGaIQFWjHEbSVQuS+l9zGmzl3/ioXT/H6C7a
GXwdaGYBYCLY6o/QOhDVC1zp8lrNCVZefoI/8jJ4CjQbaNy5GxCqQHhzV3GT8VAYc9FhdBemqupP
OuLlY+Qa/HNwHk4EwmbuQvGHNTQ8YjUbYgfqnGaAVu3OISi39cZ+9sd+5i9kWlJizO4tCnbvN+CQ
iAMjwJqX8DGJBpIGBQxO4JvyPf6he/2hoEWN0twRdMBK5WQ7DEibwZbK4xcajJ6OW9prIHzEb/8H
QQVbXh83u7+Xf9Njfqxn0vU17c7R2t+j7Ld/i71ytM9U4aCy6Mspm+71j3euf3QEIALM5SWppjBZ
wGx/CLrHjczQDkLzSHYjJhR/EQOF1AGLC6+O9aVrXZWkNlHPYyXFGMZ68UQPQn4QzRYaFmUZ3JK1
qMHWybl/COCBi7B/sBX5vKJTejUO5s6/Z2ftynvyubO0cYSBm7txoTFA8fMHYWerYvVmvkV2Rhyx
NYfVDr5hVZyAt6fMEVxg3uI+FoNzaRbGosLDtE8yE2MZxEDTJ8j8VzJPdjnSt4aKPEP+Fty6szdJ
1u2yOWMm6ZdIDxFpY6CagZauTeaqiqmsYignRuadstFX3CUT/at+qLsGdTrBCDPM+oz9bWj/5XMB
7vq5If4jGkpbFsz1XqdH6YGfG/yKq5sHVx1XkXNwDoQB1Nf3ufhlfTDEgAmu7/bBF+wSEMpCGnS1
/gnkiL5jyAaiPhzMqIce3AMQowg5vF1yh9ChTeJO8vdc1fGxOkuPeiluUlHXplvCrAYFeUX6mZE1
52gvkIr4h/k24Y3/wMICHZJUA3zBlQaUj+c5GhZn+ZeqIWRvOQfCQP+6SwegiKvG0a3OylW5RvcO
o4Z1aGnLtAM2j15UG8H2fffv71/vpB1fl/rWblm05/Snc+RKRHhJh9L1Tu1G3lHXXJ1D8vs6V/Nu
Fy2o6yijrGW70Y76V7tpN83udXldrKPzo22TBe3pLlgmFFPVwiRPl4JKXsdXdaUcKmqrRa+N+q09
UrbBKVhlF+mo7vubyg++KZjUdRkOXt/evd3Ke/7Ir9l2+9dF2fbb6BJd9DXSgCO/mrro9P4VzckX
MakHtDecES7Yv0WWa5bzxCwZ1kvm1WB8YXyPhCwtGGBrQD2YPtBCclk33JAPCi9WMP7IwsryzI6O
ZQZ5TJJT2MLhUqQwBYLnaXZi3UZGjESJijUWbZ+N9y0WqCkCB4oLfgNVs/cs2IU/LrtwQHEAuP+L
c7JJ2Q2GyM7QUYIyqx2IhFCcoSdCQ4T/jNoHJJmn5jgxZgCuEvEgoN4viypXVcLp5Mry9yzFLOfs
Q44A/1iEf9lr2MC45szJm91G/iX3ojhnd42Ny9y9aTxrGvNWqJMScCrlEZ0NMLrPUbmyLiYANBtx
gRrjfpZxw8pP+Zni5mqZc9LPMAfcA1BYMMVoX9wZwXJ/rXWWgug3vkr4eUyXt81x4RBRu2cEfjDX
YyBuP2XDAeU4eyf9yz7Zp/yaXq2DsSmv7Gdf3ld6NVf+mYVlpWyUjX/WhdxAMvX3RrIfb7me66tM
65dtps0b67P1Puw/RK1G8ueSfF5Xo2lOOqgJ+p6hD6EJXmcDJDiY9BqE841GM2CCeJr40GIg1j5c
vRNj5++tBipI1dZ+0DP6xJjTxX8+zFBMzYvW0AyF0cRE0O0pvlu3hstwoCzm2uVT6vGwsAj/kjBF
mYcCK4lw242bcEaTbuRTxZ5I5aRphE6WSh6Yp+hGCIAsTBjdiH8lBJbG2AEEwt0azmRlXvUz+ulK
mTOpy1cmKuPinJWEGwMqQh8jPXvFC7QHFhl89lrqthheP96cbyJiz0fUuDgYUVmV8dhzEFKOLKLB
y0nMvNt8/O5GUbFkMJMXLSQGx3WojycAg1SUDBziRkF6qY+6biRE2x9+5dRkvm8/A5bCllmhNWCA
kj0plEnKvHLV5WgDhn48Ui0nyMAsb87fmlwk6MdQMkYjJ5815gLosm8vEVAHDCbXerJtgU7Ts6zs
emy5QGHqPHtPEcb19uzV3IvsXJGRqHgIOUmoJwmgxrOm/UZYFOyASVtEu77os5JbCA4YkGeepWtd
mVBd80ozaZsAyyZMGLJj6PV5DujhTFBbww0QX2byoomSl6eZPPVN0JTFVy2vK42ksFmLwsTBgj6z
tTnY8+e971RkAyOPmpyMInOoq2MvFY/iM4mtScbepdF8AKi7GROqGITrDLHrEtlG2g3EgpSjARqB
flIZQNPgCzTKEUNv6mAi226suQBYvsHGi+6dwWXIhFBhEtkrM7OM0QoTj0AmUpgZOUbn2aLNYaHC
LfwfUee120iybNEvKqC8eRW99/aFoMhmee/59WelBhcX6ulzRiNDVmVlRuzYhoiQCQwtvhO01UBe
BOGe48UTpE7mpZ394+AhwqLHbIKSmVmYPm11oQLfAOQKRkE0gT8PZxVAhkkd4Kn0Jy/q/DExgbh1
8tXIyrwXk2OPToEcQ2zMwDAQdP4DfYPwqiIMZVaKMxRmnu0IgbBrQCsZxa0Qy/NT2hYF/VQQOhlA
3bGkyUWtougD+4/xSk3CvOq/kZUCVhCNoXpCvIfLbH+owbBTRSnHOLAD902JLkStLATITNBjkubr
IYkwKr8xZ3ABLXdcSZgiIXOep9oYYQAcerSVqnDW2zTM1QkQIatZWlRsOPGqSGcJHl/ZnB/FK4Rv
zXVRbFEJwdOWkKHWo1TDfHoC2zBJxmgx4bjgJIwBHzOj9o4ZWK7OrAcUEpoEfvOE2xBjCcZElskD
vRZhfAGwFiArtgD1KPOHjOpg5ZpncLIUrvqf5hPwC/wTwArqEkOIuhNzvNDhzg3Lv8meU42QlfJ9
CAso2YDJCjQT6tD+Cg10B5qqo3sdwPulvKPuBDuPbgDwwLV8OWNirL/4Kv4wZaT4FGlLf8MOqgjG
JHyNqGbLH14rmNnjw1cBmVHnImMDkONvTMQgCfCL+SRTyzF6uSfLAnKBd21PCJXgN2TWXFbHGJd5
mC3D/vHmGlP0HKx5jF4ecJDbxEQaeI5rC54W0k2D8+kDro8Mkxze0zt689rqJ2UypWt6ZpiO0pZX
T43NbwYZ5A+sc14dJSybPLQFkTRIyesP+TIqYHBgFiujB0bgD27EiWHjvT0xnWDOTGjZ2j7LICL4
1lCGPKObjkiTmlr+xzya0QZUdDFj+C0O5b3cqSf7zJyWC8SlUeKByvCWxDQo1OLfxfNAwQ1waZ77
e73zCCETT0yNSnTASBuUk+XUo07NhhCQobjzN+xvqnjBZoDHoA5aWPEGKgZg+iE8PMB2Pg/ejnQA
JQDfwqbAg8bLR6niqUIoHKhiofK9yA7EfqCgLNX/0YgAFlPNs0wCBky8bD7FHRPUOFE1ImyhFWHh
cKFZYlwt1o56LnSgRkbJ4i5z7aN3Kc52gIt6QGPEtIbeiCA4kGEKTFymeTKpjbgjNMb4ONBI0HX8
wa1ixh69WV6AGYxxKEnH+GT9zbd54FmO3BfksDh/qWSF/LighpaQSJj/2hXCX5Q74kEnVNtguD0j
0itKZy6LCLcka86EuAQcJM2jxwKBcJn5FzTZw85jzsxYcsZwgfE9yhsItkOGPl+cshgTnOiUMLqz
jSGzAmxCGGXC7ZOjWUNcM29bZWo4ZaoZyUP+lNE6jdZ6OEnsedOOUWHjJNDeGXUqCLTKYdPMH+a4
Q2ZJuY3MJzoF8kU1x6xOphcqrp3xQkRusmk081Sdsd/FdAOPMZYnj27KHw/SlzMySJWPF9BH+fEu
sphipP4DD+/b0aOdOdXCwrcGEmglFmSAFSeAJEZBGNBzMGCrjFRZaN7F39x84LgDuz6UneBVEhoN
oek/T1eJtTbCtgT7wMxccdESfZp78xagNxtHzbrAKoHdsUbMMcqzfewscbjmNfAbWbYmls/h0MBs
jbgpjhz44hxPUBb9IcFdPF9pgRZ82P41nywpk/0HTnUy1LH2/HtauSpsLjwjeC4u27uTDbkNzEt4
QtB81O0oMWZYJ9rtFIMYaPp9SDzN7GvNA2MWHWBRdfoUBnVRTDxjxkgKJRSPsB0uEtIjgATg5eQj
wb5CpND+CUrQyGBEjTNHzZkHjQCDRntUM8rjm7OheL/eXIFkFe+wOU9w12jWGabe3U7PlrwYPdzi
tsjxjm3+fxRfszsSYMdrw8GuYwUiXlERiwq1D5Ix/Fq5Vqj6eb6JmA0eY45t6ZexBiuci8ci751R
6wgmQ6aNvHxaFHNGvZU2YpbGlYvqUR0xNBbXlXOjIVcRV2nca9w13oY5mVy0MAC9CFaMMRbvvrzJ
9DNG76E5VhycGqfobcxs7cjbLNvweUYuON+g8Ck4lPwf76afizfDEPZpQmHxH1GEscC4wL8G07U/
RpVNfoA8LA5utGCSzz4DRac1hgEZ6hj5cGM4Z9Hnm5MYZzv07DYY3YCTl8tvGcJnvQhhzR8SdwmH
Fb0gizL/Tmx8gXNmEZP4O2H5Micu5CE7IWdr8PrvZPJglLJbMQZih5OHnN5kBfCs4hAUNhx80FjE
oubE8BmmaSO+UqV2Se/cR6cZGzilQTUyRUSxi4vPBfmKh/0kOhWURchHIMXBi9exaEBACoMX3SsF
+oDHX6/GPP4STPcU2cIKO8zgxcYgRsDdAEchzDGrdBX2ON7y/E4ovnQNCBfg5MfBZ4lYScaRYg2w
/giyaiTsgCdsRyZGocaGeTwGGLJNeULg3Yq6A1Nz7AWYTz9IUcJ/Ct9y1iSAJRaHNCePQXNBAKPk
IqKixkwMlX4juKX+P3ywENzeul/0f7wns5+r7crVFlxnCiqoeTz/kMkf5GixTVgT1lrMwcEqREIW
QfcUSxMbGXqg9M5mEpNrIwJImaGz1zapeKxgaLEN8B85tIguoP6EhI51inpikULyZ5ukvuGwb96U
m2zZ2BcnyDmUH8ZtFF8sIEpSnmieDn4KKoi6HiInQqhOeAbvCvJUFa3alIqMU3H2eEwTm+joSZFM
MZ0P+v0Dq5J6zD5j/wtuHMscJ5QqADvAlTVAn4AfAWM4sGIeO7ixQyAxHgoZTQqdM35n6DR95H8/
NfsQtQ09+wcDEZRD0os5ovlpz/bchbPI0ZUcE8g0BOydW6Bzlj3tdA046w30O7jqLnv5H2VD//ol
Nor6ceV+8LGiMaX3jq7+B38YWtzshdswPWpz/b5q+BG+UOdYm8fdEkjt4w5GBIpg7rqrBEiGcJIv
+8jzZCm+ghQOfgLOavvh44mR3LvfY8Ai71XWHKMwWmV44zq/UgcNlhaZ6KljyJwb/hc4Az4/DAtI
kfwO2mfeAUiGfwZr5X2IVwIQBBeIdgn1C5AFuj6afzAhPO5eALH8d/ADdWdj39DwPryZtzQOj9Nf
KC/DO+wckpfvMToBtxCzlwR0dhA/EGAO9L2zZLjTwjX5jRfpiNzNuU0UyoFWX8y6VMzOxGSLwVR6
UdfWkZmNK8ONxnJowMDzwS7HGxdwhv9bMHwDG7gDqsCVVH5MgCIUoAhCrebSpURL3xw2gUC607Gm
MWU4JJiJxNrLVlE5B4MhIJj2lqkGI0h+AGpRbk+NiModORrRIMMER1ZSsfC2yQhIgeclYpb/ewVE
c2HZw+zQ52EAY8IpSKNowYtM/PHpMErmFbAnf7IKYXu1Tp1bAOochTSjaBE0IdlnuyQZwhvJvuAZ
sVtZDPigXqUueyqBpNT4Vjir2HNSorQ4DXt82T4tivb8Kx5abCQo5MjA4VwD7WbkFSMa72q2rZqF
K+nDOvlOKw2KGgHsfJvuh7MoCbdf9/DR8iUj5CGTr2E0isfxOBxnE/FBX8o/jxGCWT6AK36wrPqh
Ohr9P6NVcFox6GA2oo0F1ScqdjprAv4c3PFOf0uMeQq4dBJO2UgdZNwdWtoJnHSITHnwtBeUKdqw
IjTUbtAMZpcOX/9g7R40CtSye3/1tYU6ULoqLV85QezbVIByInaVKV6B5jac2w+OGIxVK5wGmAel
0BHUd29myJkPmvFbvGI4PGRM++FURe+iViM7Q5rDpM2xMcrBzNy4Z07xI6uzQHsHR/SBlYYdKuiT
spVH1eMkhczm6K6C+q8m/AKTacuYs9dLbkbFmoM976wqc1qWr54xsaewr0qrB775PrI112DrxvTH
X1XBvnXWqsqPSpbFY4o5kra1GUSmfbYIsl3UYZIw7ORFjYUpbiTnNvl43aXP3n71KyZ59pWqHnoL
4cdxRIB7iRUTjkVqTyq8yDTFXVfZaYzqdONqJv/S+tSxGlVc18oe8yVqmi1cp8c8ik5SdI+USw43
OmCvs4tPg3ugTXlOJ4nROpsncgPk51kLIq2/23rfUYdrUEISBad0eECky2Si54tgs7BNdjYcORV4
QcXOT4YxRhMBSvMICFFnl09geUBAJ2SQdDb97kNt6hkixhFBy8FI5QkgRKmBSpDRngj1VkP+cKVN
W6+fyD4TGABKVdqbNTsBYy5JwcOiXsvh60uLoVvnCKiukNThzAEiadKLgTtBKr1bCQpre6Ny1XD6
9Q9Sc/Xx2gpVCZoYGwe9ieziPcvIHC2eZNJqwPQ2CKdT0I4CdpqbhLhx+SLjdeV6CDJ5LzEaqfrU
4EN/NCQsIdVsDo7myR89+ocg1MGKtbaZ6GiYizGNDJED2dm70P9hiQgjEHuQYPXFy69FeYGGu3o5
MtiQixURULW/8AICVEpj1CIvs77wzXGmS4CrVCpr8iu1gYGOLSI3ol0r8Oedkw7WB6CKoIyyWP5i
W5hPHoyGlOBOuBXcI80Rh9pUthIUUVBljWlpbvv26Er/tGQa/mv1dSvpd4c8zocjYXc4NPF5yrO7
uNSOB8JiWJycKHaZS+NgarXv0Ne4Y7R8zOE9KLE2+1jZHoMI4QD87woVGV0sKUuYxlvwPztwNhEP
uZD5fNbixEe4FoInNF4x2jf3kEGsM9dRPVWCvemxzjn80+BTiKMovEugzMwDYxWCFGWZ5qYjK7N/
tRxIAqZSjSus+oW+jetg6zm7Ryfy/6qBHbeTPpPmJmJ6lcjSDh6jhphfsB4VG85QhF+pj3k+2vqE
ijRp9EXlWVzvO0GkByJcf8h9BDGgRuSGhXo98oiS0YL7lxsnh3gMi30fm24P96suujWgc35hIXoh
PsexQDd5Usxj0c4JKhsHXFFfHXrQrxva5Ye8rB+3Nr9o1rbGJI9PGeXGye5atTLQ0ocsHgPL7D6J
Z41hzvOK+V8AeZ/RjMK7U6OLkwqjtFmbH6ScErvcGDjd1j38B/DqqoxGIaWTUzpAgebATEhJr6iM
rHNGxBHDgOwBJ7Bsf1IGNtmE/qX8znX30tZLTb74OPpo0HQxf6ZSykVUjck8rOjZBiIM9j59NOtx
vQAfoVF/oKuVMD5AZqN93PAT6/PY3VW8/IrtuVKAVYBWHhRqqtuSKs7MSLkYFL5NDPpA7ZT6L5M1
pVKXh9BI7VsU8rgYsPmNFOtSd1sygWrHVVEg+GXYxT6cSSfH/BTMP2X/3CMx19SZ1mNJfCbLN+cd
N4jCUodSQXsmUDy9ZKd5y4ypIrWGodKNNTesUQN/nPaof8dJMa9hVuNFGfULcDM6b9wzO0k7NUVB
oPXBbHZ2rc8tQ9Tq/vfolveveXfMeyK/Eg5lfe2pZNzLEyKqcBxT0C2JgErfkWaE2emledRrXjqD
QBFR5eE9VNfps9fQ+odbHP8zNsBABW9Tx77M1szL9L/zhGKn9Kdhg/v9hiwAt7ib5QYHI/LTLEi6
+rquN5K5Coq5qQBGD213pk3hn2r+RhcbJu4sUnz9GhCfF5DonO8t/FZYQBDvXcx0edylQjrXEbBO
kxD1Z2rzL1WIDU6lFycStzTtGfVL26SptPSpEdPuyPsQlVrRbK16m0MREPNJb57jSYlTpwUFobw7
AUnpAWHqEwrzWB40aT9yo63qzgtj033F78z4Gwci4N4mGaJiTEyX1hJteU2k2lfA3GClirRTKpie
pyo1llqH/38YT3SvnNXKpO/shWTyZrBHkTGwRdQ61aikogMi4ca4tx6GCv7toQ9VKZlYOnhqpqzc
VBl9i5nvBBgJKJuESjxasP3oLosbCC0ZNvHYq+cy9WXHbtvm/2w/pKiawx302T4WGdPfbF1waOje
Sk7P+JF37EdslcEAp+aulIDsULtLPgYVrHtErhh6fntEjhlkgmhD4w4zve5GD8YBxrpzjm0Le6vl
Kh6SB/4H9rCIx195q+uMrh0aaQup7EJIawN2zk4iN0WbSSpS8WXFrpswYYUY6R+1wl+XNso37L76
ZRIdNWAJjHKRqUby2QBrayk/walAo/Tu5gfzVMZyzZh5zTpUr0SosgTx9Z/F5GTLwjC9GUf2sYz3
mbkrcUbrXhJIcYa2xikWyt5Tnl0HsSfBfHL6bT4xaCGAfZif9O74IHqCx9MRhvrNJ2r+8ZSTVq02
xyY/EFkWs2NpVOIexGuhbOXML5GZCukVWmnJpqhLr0CeWKDCUec50PrHrEQl3ctcAwuNPrYKPjAs
eIG7+VZky3UIo4lA4c7qKPnpQvEbavOn67HxqQCV85wbJmUDqVh9nVkQL/VoXTCuM2dO9HmoeOXA
nqmgShAfbVc4LY0Na60x/4YV5lqg2oAF1ixQp4aKIfHCNpeNCHN1587epo7Mk33vb3MTI2Zsyvq9
RqIhr4/Ri8XJQNuGh3GHWC65afWzyF9e9vbwEcGpoclfLQIdXPXzIVZi+LvjVMij7H33BfZkVIYa
OY9HOdon8qTIyHo5hu0lqJ71ONdfdonHJLrI+qqmN5NRXjErYNxhBItzh2EereRckdEqiAM5kaDr
KD/IYrIM6SPG8Vwle6iZkkDE4HVkD6WRNAJqHLsjAqcm5Bf+fcS4LpsDwemnDPjjcXMfZ1gw4WLU
YaegDWOTLkDkgrSnGLWEgnSluwjxymRvz/SbsZe32tpcaqtaOcTa3od6TOWUrE1vbZ3qm/423wpO
VLAR4f4zpoOBKcxfIEcLXVdP0RGzcWaI0cmvS+xb778KFn/JhW+DCpYbiBXto9Dcu0t3afOhbjHk
2pODRbyW4GkrF/KnYHW3Qru2ETyvdp3vU3gh2RE33jPEKj5qPtpzfy6O2RbbD4RREJGZMjGGY/6H
JSjaIMabCKP+RumUJ0zTA5xS2N4hoovximDPAGUzCUGeVaDYQsX1IqrwD+BPwx+BsaICpg9O5nGC
f2K5E2o5C21dfOeiz/07+pAHekEECMCPf4l1ENpBYsBsQJLoBJgBARvTnIB7cNZAv2Ko8EeBZjoD
boFukN2HeTzmHnBPoFbRvdPRU61w85PXtzlUyjk2rpH7TKzfHgKVBQ7S8I8MWGozD8DNBpiDmAQj
EkQprEygQAPtC/QE0aovjCo42Tkr8DXC3YhpAEAuyC0YL6M+ARraPwwielj3QOBYHkqDuhnhk41R
XcXR+we0MmLEKwawkCRSxm7Ad2RaAZljysqmasbwC8lAxcRG+M8AJjm4uTvIRbgucBf/fjRo2mwM
AgWgykQSTAvAGegP9RHA6Bd41BmgSrL0ZeWu6xzsehPBBVe2qjrHOlopGbCsTY5/hOn1ntnR93tg
dhda6yCbgfQawF1edfG+yCT7Z0M3JMN5ctAbAaPuk3DJsF95zE1/JgWY0Pl4shjXbzHFpQV9EXoF
5h8ATUxM2IINoqI4fbG2pN16Bm/vTTnjvFi+/UcD53Gfj3t1NcQnnBcG/Mhf+TKwWPOMNIqhklgn
QupaEiSX/jtiOPfjkumqjPQG2Gz0JfcVZ/56jDlhHUzo5tIxGQKI6hUDhBGeNOiUgAzYrJkJu1CF
QVy4hayav5FMQ7/+N7jBDAj3WUbdiB3gl+JyZfRjVCm8YZKDyid2zwlZPAumOvfvkIOBn8JaEBMi
n9pOIGgOxL2/FTMqZvLInRJ7TgoJmwUEq3AEy4sthoySSTrxxhAJRmj4hubfRz5EJqkMbPCUx8DF
l5TmnwdqGEiDiDwlaVBJrD1K2F1GfVgIb1iKaFxKeAxED/m2MTX/T/aTHVMe8ho5uIbwu9gUSLbj
3X+C7xSptrQfUw1m3i3/XlmSEao0dVRx7ALQMv1l+kOCgnEQSDRM03+4hv5GY8gN4+JAVtxOOK5m
AnnM3mJeRbOK7dAfo8qGD8T5yjz0jxMErBd/JHOKbqelb4NHRoYaEArU4JHK/irUUoJ4KtRS0Rhh
3Nj7+4Dzyr5sD7F9+vvIh3htCF890FZmo2LilY+Ox+N/GwtGSHAa0j/fU/vW/VDNoZt/iM01uLQ3
9ZheOZuyautqWElSFy4LiF4eWStR+srZ23P6moSeOjBrslgQUefUDZhB14CDLrsvCptW4v2Z4giX
q5VtrzyPvgnwGziVUg+7zqGsDw3SEJGfITkX0YqrzXi1WXHkCFGrkF2rYmbKac+ok/0di1T2el61
Yaw0Y9U2K5ZndEtuyrE7CKkbdqi/IDN/aWX0kZTW/BHievWWXPg+HBY5NSyOfpo2yn7e7a94t9aJ
SvBFfLafnKrkjAnB93vr+clTuzoSbV6ZIuacsPMiHdnM8bqRMWAgzQeGiENlAPNmALN40PFB1fSD
K8mA8meA7xgfGc6ReovyASingiBcTTh5NfYBKFTfGFjEBnT1F2my/OqrzN9g66OROMGzndX/5IBd
F28VY5eCg2YopbytoW4ib6MfnLt0V1/qy3x9P8rHfRuf8O3fmgTcexIlE9+dKMXYjcYpwpF4lGLN
SnpAj1Bm2iQzJcHLYtbos6rlF/FPxMnD8Yt4qbiYt+bScDgL0ZLGcdNjKlyhpCfskC6fqGqcPxh0
xStZxWd+YDY8EBw18ro0rzqJDMY2T5c5YyrHgN0n/WhFOm0tYhAptCu8NhhlKbsgPnzxwhbZK8ky
Kg9g/GWwYkJB3oXzuDFvMLIZ54Pnwq1TXlr3YfryCM4BWxAQg1cfWGVf926Yz6y+hOYxRatZdaRq
PWj73XP/uBrMPO3oZYmKX3nXCI++/trxEMPMLGWR+RMXCMndMT1TykP5z+v++Qhk0SqE/VPuw6mb
/2NfHziUKY5/tSWUzZY7LJpi6YTdmD4gFElh97D6xZGAUVql/SuQTuTIKAL1UlYpQwyeb/j8JXB3
BimjsEG7cUvj7EcybJFwGtzJSbaRRrTBY+R/LU5ya0xvLBW7ypjaEmtwmN79aCtbSJt1+JvaSpHX
egdORYum23gYaXPIQu137jebsjoXxltlqJfxyCig4ylWehLIR+fQrLLyE5cHCnSjrd9Gt7aBBTtA
DMvCA7JY5MXBciix1E3Wjw3jXYEjUgB5n3bf3lVv1nJa2zIWbPqnUrd9szerV2gcibXmJfvl+etu
M3MUYrAQ6b94QCQtDGtoYYh5KrjQHbsT7mA06F51VHsLe9NLgmNEDMdUu6Jg6oy36+5kZaZBpSFk
4l+dLvuAQmQMJ0YicuFk88YLkMW8v2sme2m4T9An+A888S0ev+TShICH2cfvGMVYb026FYhCYP27
84c7RlqctZNHs2ytRWP9RlAvEw/bcabGtTclg5yC8qGvHXXmY3PpTI1+2oA+tLAracerGKi8rG+l
jpVZYIH8YFGZTayOTg0UZ6KTybhgPglYyUNfNWM/fYKl6exUNDs31ICSzA5W4zdPWRoEx8g5Oixn
HZhetZDYfs9FQ3ACBCbYZ6EQoTTrY6pcQ/9fhBL3nyrtTFhO5cLk/LJxcC5OQbQ32bo0m7GAUCU3
xoZ8B3JI7oCDvjqLSfr2tlj01d+R5fKNs2OBLot2OT5+jSXMIxsS5IwoNGwU+JF0dw7xjxT68Jkg
qYzTK7kxsrJos6edM9yJj8SwtJ/K2KPx76UtQl6Ib+4sVRfQs4xf8goDeal3RIHdWcEZHMFuRxZ3
0r5tqvPUfRn+xaPredSz3KK06HE6XYbuzNBODPaqAJ6sci2lDnrZqeM6KXytThkClJTZQB5oj9N9
686oSUgT7GZlu3K8X+AmNZjo0tQXw0HGJoIMOIm6z8O8VMqW12jU5F+sIU6o+hy/Vz8DAXmSiOHY
U1meW+bp6518InkhWHQZ7gS03glSkyRCsF1WRwvrqAbf3n7uGGu5X+r+Zg7SLb176Sjrm17bFCTe
R2tbm3XSpC/ILGcC2gJJQhHRwnVJtAZyLxT2xiZmPzX3dUyTRfFEDZTeMBxNKfbt8RcQIVrlLYTJ
eeJw7AKYYRIajGyESGWzDeNrfLGrT5le0OuME4xR2k2PiJGSUsLw8SPR+/bzYp4XI8kedQLLXWbp
LauPZo0wR/54DCNYW2wANtevwH1vluG0Y0N62HzrueWcOnOT42aYTLrHRrHoD4BPRoq+1I2jZq08
qORQ92LiI3Owk2OYHJhymMnW6bcYJYQ8oRIPFnVwQBgmo+r4XJdPkBQ9O/sMUR2gCF3ddLaEv5zz
05RY0GvrBLo5r1QOIC9ZN71NxqVNSri8THGnciBkfQnUwCiCq4rmylSPmJ6n8lRxf2t/J7fwMThy
cLk/hIzF8EBu9wH7Q+phYorPuIv1qlIfgDngPgTytuIsC6fYEkTGE3ekvh1gvZQwGnO5zQYRgLbJ
fBNcOrmCpCHcI0FeYHUw6FSeglJbQ7zgS3VzW3B6ks0ZBRtswdJgBZRIm+JCFCpxRB738NESfSNV
W8U51j4Dv44ga8wclql9jTsLu+Wnb1/ddp8kdwNGyveT1ktXvUIzcUeNueooSgmZaNBhAZ+nrxCp
lirxyBJ/GxpXRpdWd3FTyqYc7iQumOBfRoYxIg5bDd8SMuKybeal3xqrFCbt0rNRloLEqu6ifKXS
1an6FUakTjJegCczhvJRTgQ4lvz1b2WfDNFEcnKIA9ZACmOXbwNajM08zbqG8S9wKEBwSZOsZCPT
O5ge0Rdzn6PC+sJYQbd2U8FCdA436XEMmi3WXXmPl9hZzjH5fORDowAErhFEgqil0Nm7BpNEinRt
qH9BEvIlouiuhA5K0ywhRMIm2eHRiMErfN6EuowyHJBXibZmuT+ilduPcCJR8ZTW3vRZKhN0N0Ds
EB5SrMPjUWU9LaR8bhmNaXUK9WBXz6Achek8CBZRsqyjOUFg3j8VVWnTfkK+qOmXMv/29W+pxJsN
uu3Y0SvwbWOaPDpMZNshW6ILL7u+ezmkXAySpaURQNGhu7bwCykb3A+hgft07BIpdZKPIAvFYiwc
Sv1XZWGdsoyLSfYv1VGpSs7ewEpbT5Ay5z40mTuzaW7WNM9J6lUvrnerpH9JQ9LIMvAfCArPrUlh
b/xWpfJzRo6tMc5WwJTdWaWeA4ugA/CXpJ25glzl9AMLz598jPOJq8/hR0bIOkLVIE956GZ07d3J
Ck5hj4sz3vZqC5ZhLdSaNrfcRcz/se4QhqbVuMUlFv4imvVsbWJbabzvuccaV7a088aFJ8d1iX0k
m3lQ5RvPWDaFLaRVEaNIasYowEyZCkSFsJAz0hYLzn/iexKZtCWAPb57TXJGYsgX8ZJTYSp9KWtU
KFAN47YO3YVMZ9J6eHdsyuyfS88Q7mMaAQMLnRRbym1tcT+MJYypdhJcsfX2vbcCLYTKuwYRkZ9x
DYYMMNntOfAfnFJKtY6bWaitexTUEiVrfglp0hr1GX+varxWcMX7QrL/SKCOzmPXgisj3gm9UW5v
A3oNOJdmOOnaf21Lyie1oCAl7Gzt9oj1QRPdU3eXq3NMRrqIa7wyylXM8hcP9dhuWBNfyEE6jh7c
6zbdIsVso0NF3p2r3XTiM2l4rFkBP4l5mFHsHhMHj9woXHbaElpInG1Jx1ZqvBnxUh2QlVsoa1CY
4LuAj6ffBDSh68C1jH5btrvvMqJOtRim9cYN+UIbryWGtJ7xMUuMBQVA1T7QzWY/cb+yi5SBvTFQ
oWsq6r4COUMeD6UGabvTH9LaZ3YOmTNfFTIkI5osapnAW8ZYViagXwE8Uc4CKPAQb8qnU/nzR/TS
4YFkprkJi2KWuhiCy0eCxWQbqK89RzUojkfPi/KhciC6howUCzZ7luq3+nSIoyTynWJn6MlIRqDM
Jnj+wG6W4JX4/pQlLmXHek+5IOMXGLcAhdjgtvVIBebHyV9Foqqb30kGUFfgJfzzODwO0VN96a/o
6T0b6nk4qS9bEbGT1p0v4/k17vIhv+oHwhrqqylyHjtwxqt0N3bEArQvjShsc+ivGGIthM2Hd7C3
j615K371bWwQrsGUOqlPUeydXcc49d8nBXet7WRzXIuRzLpMNyUKKX3SxpSoKKlSUrxxdvfFNOVo
rKNfdZstqoU5M7fxyZ0Lux8RiiT86fKVSHdjpwPKiEfClkybwlyEyLJrV9kmx00n22QbUs9/4zmo
gPVbE52QjENGkYQ7RFcZrU/MOJgxA3o+zWYUW4NEA3NF7jkLT3pLXxffrI0DjckdVi+qcOhLtDug
j4wzIqxBfjLCLK4xqYuwj9YmplO0H9GA5CimiDv+BcIK/1WVBzusWLlX9EVippz8uGdtIx30T4qG
LtyDzgiNEVedwC1czRhiFnTwQ/4/f5A4QcpBbwVojH9AhesqDBDYVrCZMBymEgk/Gt+1RKq0Jsh2
If2SuNALjlpKXgt8k6VyhGNtsKO2noEnHQaArTXIQDCK0B3a0lWXb2Uwa5w7J7Mln8PW+8Ftb172
FmbVzya7M4SbWO3V5dlIS+FiH6CFTOe2Lrz5pibCJMaPm2os79RVi8CWPKeRvkuWCFuW+s4+CUF/
REyNDuKDoPxMLAySRRW5sTauYZQ3R2hn3i3ZhkhtU/K4nVewDdfSRu6R+tEg7B98J6pq8mKFaNGd
lmd/Xy3Lc4b7nLfNkf9LLzhqUyG1syfpT8Kh8CNkxCUa0GzWLBsRVkwgDfHC2cx5IeUbi69GTXbN
+aXlGkgZ8TN8kBzpr4OaGeB73K7MQTonUhLjQHWUkkSMiciFvWgcDeNJuqKZxL5jQTW8in7to4Dc
cf7/9S5Qntftrdv3G4nr+ROxcHbWqd9oK/kgv10i37ERH+PGtSXc6Yx/5sR6iaRlZoVrBNY7lXyf
YPbFPC9cPybeVp/XZ2FHLfKXl6zKzZ9QLTyjsCYPbtJ//HWAxZ0QSH/UeXdt5/4nHTU3fa1iDcDy
SxfaVlrCsbgl1+JqoA1TEXbK94Iv9ZbiM96RS7KPtt1SwHHCl+//PHnakcHN9WbQIY+wof5MI+w1
csMTf0/iC/kta1SKExVrLVwmpuYegwjoS3BkJ/Wc2Sxw8Zw6LH4KQeUazdnanKTnEB8XQgh3nLY4
tzAchOyXorpkZhZwS4XSPBVqTp9UJZDU8tmfI1Sd8ijEQNFaCNcpcVcoGdbBVmh9H5PoWGGA1WwZ
ZwMgaov21CHdNsYlWleI6ihsTTKnUy6xv5e44NYVWbS/9rYp6wfxh/0pjuo5X8P/KY7SNcdHrDri
0MIoQf3oH6p7HAs/2VuQGI5gnfUThxts517sWRR5vMfgmCClruGlC8dyQWXDo4fhw1llKRdcApMB
xDFArap++CbjChmIz1P0kpvQfwDMXX8QHLmhzw63G+bJKYJ0710sjeuKfCduE+JKmwUSPoslIkM+
2lG2jM/+kwds5z/TT/phJANHEf8Ejkt95xz4l+IF1/Gs3+OPvGMrWQj9qHpXd+aKLS488x3fF1xI
9JFsNwHJFDAH2WkADJ5AdB0Gb8agRJNJ1bIyDsUVfK95cabihI65PwMVSIgp+1E08pZ/1Eprw6AF
2sDJRPZqHTGBBYchlBXrPvnHedt76Q0DLYS5++d5Ye75j847v/AF1Er+pcf1wzyJl4ll+qZ7aZv4
E390bNzSD78ARiaC1PCcLP+uus9uESPVFym39txBePmdWVOxEsTMwFh2h3aP+eGhxy4SxnLLruMv
sne5jt5E0vN87B/zeF+zkTA5ap/fpRARK0exxLqlysMQskqimXZlodq4EmBJBDOVi8BtR07vOD8F
uQKYIMPPH/I5brfglvXIv60XXJn0bE66q6CwGpt2TiTTQjwn9dQ7lVNjG/+irFwQEItk7wYnfS0d
sX547POLd0oR6zpHde/+ascvF55bysPPk4R7HScGo2OCPnDMJ5AkcoTaFgJnzvLhl/pPcHfx6lDu
4kaI6zMKVywI2OT+RNnK1d4h0D6zV2pXslB43XgySAe+nh+LvxILkz7xwF/cxG2CMc4R/xWon6Ey
wPoC6qd15JSDj9vvYCfSrDDE/fMLYIiGhp5rqaOKLZ+Aiyxx48XrcZ/6rrg+TsmVk7CgVsEMG6hs
i18I1jXG0DoyUraODdTpm3YroYMzJrpIMwheybzofqJdeCgm3eS7AtnA3u6nOXfn6pntaWGG3sIe
U/QvwttjYZyLe7STL+3/SLqv5cSVLQzAT0QVSYBuQWQTjHG8oZyGnIOAp99fe9eemjPHAZDUvXqF
P3ydW4vn4qjQxovuZfvp4x37uTCOxvdF1Z8ggsJqclk/Q47/SgnpapDQiOXOuUbR2N3HsFLXdIOQ
0bh0B2ZygPWKcqCbWXPM0AWoktrQUCG74XdodBy/vAIc7P7rwjTKi4ULstZLZHwntWioSXn+Unqt
nnWB0tfZr9+JhwRfypJpDfb385c5xCWt+ZvGB0zT2mhN8v5OtSjAgeXRYbOkQQo8icPF+H/5kZtY
sGDgh+Xu9tOs5ze8bZ/eZrm6fQ3/QBGHzf+Kx+FQmPXo/WR+GIW2V70biaPKaDJa9Cb9THuenLuZ
9qJ3blX6eys2N7wOd8m2nu3TNnrINO5+fU8iqNBefkXtfSs/Cjx1wOV2echwqLnqlduZn0WvNKKz
cyjHtTnqU2ZNNfe8ZI7SIZl4Oiw0b0PHI1tumGEpm2bZYXrtTTWV73eEHuD+xZqSymTeBLshFQNW
yJntBBuY1RfIZMy7o+3jpbxrpjkjssrgeP2YGNbM0dQup2xjcdSKMbgp6QLkzYsPE+i46+ep0mNL
JPhG/YyVf/MsICLmO/FHa2VOAyeDBL6avMf336wEvrIcRhEbyuV7jOZ30wfaFUE7oh+QGIIng/hJ
brMdLnOdmdyD7NaJr9CmbxMVe7cOfc+coqkjMHCLuVOTuDXMyR1sjjQ6JpfaJWQ3tLyFnV3DlPPL
PP978XbUeC20Tk8FglaqWH+q0eDAlwZGlXge8L7JWzgsvYSRwsZhkBmQ7pQ77S5VaNl+scOtpYLx
laz7s90gW06W/XhQDMq7Y2XO9dw8+RVGfmmS7xjZORDHMgyiO7zuvYrS77soANrBk8dMOEyw379L
3OalLTAmvj/Id7wZYR6Xd3gwKJ3FzWkfw2BF8oVnFPbdZaiYv4T5OGohmuHhgf699CZuHD+WHePu
yjVZpE0gQkoyHxTgW2VjTh1Aeezy8di8dA3l/dl/4AUDVeG8XY3DmmdUyNa060XPMjKsHDSsaYfh
ZZDO2Pem5Lv01Xq5Vm58+MFTAQD9ncKntRTC5w+Y4MjSlCG6Pct+6VZ3laf2ngInetZa7lDM1H3a
kD9gBQFA7QlkSBV2bao0bJqBDPrKLLuzv/mp4EQFDMS8X8GRaoVb4vcsu+koMyjjhdPHiOqG7nKH
dATNpkdXLQwcuqVesZd26GABhD5WHpfhoX0WO/pR8RNrwwc/4hB0OMNxj/Xc5i1z1t0xOWkgNWO5
LOjB/7lJRKVnNvQGp/a6NW+F/pxVOsB0TGaD+b46Dx6MR8TbRs5c/gdWwvidq6ifnfxjA3P7vWtr
B9u2dQ8b5X9yiHl2sTMbZ9XRwXN207ZWaBz072O8onJj0jErAIdAVPy73Dyj06AN/aA5FDZDsT6d
NTgCUfNQ/PaJOU37ttw6aI1YvySaHuS4aJIcepynGsLDtYTWWgzrbjFmh9nxXA52SLFTDAzUCyXH
KlWACrvIh9m5qc6HzFk8sBAgAOgQ+56O0s6xQ0dLzDTzGGe6Ja5QXTmKkQf8p0MnfshRwTjsk9zg
Plg8+KLvSo8GVnWpJ4wN0+6uR32AVQl/jOF8ILpzEbkLo9Ew379rI76XmZL0JqNi34+A2v8dH6H3
JTRSF+hesAeGB43AYiPTMvbp5YbTwXywF2zOyRKzdRBHtUl/k2/soZdH96Fegmoc0MRASXdTZef4
zXQrvTnmypPDPRr8bUU78688hVHJP5IMpKLZwGSt5y0bIMvwgGgSNGXTk1xzu+vUaBYwUuECWKN8
d+vOetMB3TCfo5Nv5eeEg+s3net+pb+lM3JIhaQ6QQ7NqP2unhkjruCjRENQq26muwx3jTaJn57i
rUnoymh6btEdTwkfJwL4b4If+uZkVGGjyM1vWBo5kpw43auEx8cwIZPl3MHR+5Ny1a3N+RGHpXMu
FMn8XRjfh+1U1DNVr0umXhB3/KF6EZ5QwcbIX+s3Jef8ny9v3iShJJjtJf36DOmU+2DyjCTjvJ71
Vr2Fpoqr9qCymGEPxy5KTjR0nMI0bht+yAPNDbUqj+VGfuRI9ew0JbqERO5mB+r2e1ga/txR92p4
P+TBlXZxLzvnv57cn3JaGQeHdjWcofEiCZqjtUUvJbTi8YL1zQdbJgMYDS56OggfKTl2kAGuw7wF
F+792t2Xdlf6Mf17ki+cFHuhz33tc4fpHNsYHPtJUpSEAO23SRa6cQcqayyihr5UGq18qlv6c4l/
ZPlH6JMwOzlu67tKUByoJMsj31MmEkvreJK7JUGZd6XfvCm3NZqzuff1vl8pPp5X/dv++bBrxZlx
rjSIF4MTrVKhkZnNrrtfve6i0fmAKRBla7Eh+SE0LvYvoM+BjXy/kY0Eh6gQP1hXiFm9AThWTUw0
8leSwlTmTMpEjuqMUB/9mx0SOi7ICEgttvLxHsyji2Ay6yAXwr0r73RKk/Kxrvc2X3Vup4d432Nh
b5Vc7v0otRTyTEBhtGetZSSxPAK6rjv3bqFFHZr2P6n2dukTK89RcfnZDeF9Dj/nkQEtml460l59
LH9FXYhLPdbCa/q7D9M5vaMC3kjOML9ZOhi5TxVCU2KG8wscZTi09lcHSKaW22r5rCSoR4SOIq/T
eN6AWDN3FH9hi01dCP/iNm4GEG1UGKCAT/dkSWcypYlT2wsHQC0QPTjc11pQiADwAeaCbf+Zx8lU
TQdTjFGsrkZsN1Zi+YnkLHJAZTjYNDO1l/BPewgJPhHNZsH5y9fT34yNz1e59Hl8dCp06UvXs73t
IzLx8fn2e3vOjbkYDxgoD269tAlt0k9HQnnj9DDQy25Mhpm+g6P/m6mNfkfr5vyj0LULWnzj6gQx
qmOFSG1ZH6yS7WP7WB3YF9V1qzdt9YI1cdCVdmC/F1rc+VrjAK0kbFKFcKt9xY3MG7Yjt2NErvr4
1r8nAvPThaRyufp2rL/1zKb6ZucN286i+tMey7ua0vtZxhbmO0eeWdPjtLEuIqmDflQOs9Fx/5Of
8Kql57/LGHOM16PFWJEYshcwpOVLqNT0NN/OoVhW+r4og8VctVH6jycKNYJgYnx5irvZ52XrQkyj
8FB5uT6RcmnMu857y2feLTzQG3/cdkAqfzUnN2H85ebfniv0av+UCK4/ef6sRKB0zVFQmbP+SSRw
ZUphfb78Shm6Nwu0Tb3juZDoXjbzvwXNJx28ad2CMwa4PKX9TSN7rx4GpdoOUkLmN84lnmFdX6Kj
I3D5hqUwdWlJqhuTXvlp0eZaRkORucyKIdmJQnbUnPF0yhD/0hCKFiD1e3nTEtIpc72gvKyrIMtA
w+UDcTX6KpqEoNsXx9Epwtvea+jdVoPbYtecUhrYxQ+FMlB4dP5Is+vm4R6BEs07y4oPvTjU57dd
73hMW9HKEb69PlxLs/d1PFyvf/ILBOBo2s0AH83iVb0yyf+78Wdx3uiVLhCjytWpPjbiRiFZwYfg
XWUc4SEaq6hO1eLIMZYZX/1kmGUk0btT3tGiejaIUKVO7sihqfrKGBjGz8/RaNTQ/Sn8yONxn4T6
+asjLvrR0lDJLV/97w0k8B5e5IpTqqQtPR++V3S2nEWTzxK1pVmMFlCdvqpPs+jAOrLXc/W2Q98s
0/NavpQHdJw63K6b++bqaTbY/upTDyz6Dlme9pIM+IZMvWXRWHdyY/YZWpX5jqy8C7K7fnUcLr+u
QXy2quRrifB3MMZ3fKDz1+x30j++pq+KxrJg9VoeLgdcBJ5Pz7PH1TOSJfXOGDPh11QppnyY+XGU
4WE+bv1qRYSz7t4nAK2vXs63yj/hLhj5v+tjyy+0aghurZxDCstdXUF5oAS+qK9J2qBELupLB+a5
XqH8zyrJx2JX44cVouqig3FFDaH1FYNjdamrlcOjselMZrO1qTT77zlc3i85Nw5YJig0Fn7MZjBI
t69KZ7LGLvmeineJct/1YAFMKTDsoUeq0wGL719X6BkrYWdG1uf6dFf3pKc+KPsprr5RLZut32E3
rtSR6pV9d3rozqPOudy4ps3srpk1K9G6PNf9/KJcv5Ed2if543CZhe8ozaFx9awxRLeXtFUsaWxn
V7UJrPH1SvEpYzrauV5hV0tNA8Fp8W15+oyyaEj7n+vVECj4X817hUsnU/rZF8dxsMx2m9N41snQ
+Vjtt62rdlrOQ40Ph0Fx28gUyw/reeWxXJzWT9sXyLzp+mvjUa3Ze20bp9voNB/kCs8ZmfV1uiOD
1lo9pSpAB2hzcXi7g5bB+JSzlKNP/AS2/+gv3Si6uU/F889q/3E9K0TW9atmS34cm4acxnM89MP0
4pzW4TkVdZG+8qSEthWG9pAJUWoWFr/PiNdFemanjOnF4obx7CePqu79v2X8RpjjBs1zu2NozB5u
ntItmzbKIJflQ+d0B1q9aHnOKu2IxkN6XTQzlWVzde+vZnS7dFfOBTZXYP7z262xC6o0i0yrtHGg
5XYILvvu7ZTppFZ+VHzZjR13wt/9+BQfu7fi6wU2Ehl92lrmu9CSlwPyp6kzUYRwitOtoSUAJE5Q
iZEuVQlBdzKd1s08a5NQ3h9flws8maVwcaXovookleyWz90K8nEa2xrTjxjJJ/4o358i3c2tbRJb
tkWMJrTdqtnmKWu+xeI9iDqgtWyCf2F3gQnFYJn1/Di9dtLr43pjkcsScqvH/bK/0Y+hTHD5jYpF
wtiE667nhOnLieBAYcsHgJhF7nVK2Ke0m3crV8LsMoZp8KwG4bqUGktAgateV8xqb1+5f1wzpV9K
ALso2jeO53n7WF7/5MjnZhfzr8xp9Xwp5JqZm0H9Wn852txZzx7Hiy1ST7mzyy75dGRalwip2mNd
5Nbd+/FSn06IzZ1PD4fFuVecZxrnbLCfvTROU3UQq9Druj6Bv4CZ3x3PVEZKne2Nx6P7PIV7zq6L
rOZhuSu/udVnidttZnWr7xBfJ6a9+z2I/n6CmUgmYrcoD/FayQJ+xKxYFzEoUmz6dllI+ExprvHz
PIrq8fXadDa8TE+Z5m5yaOX5aa/660wwSj2z90wbpa2OEk1GOMwK19Fy1oRvcuuvKqyjT8SuNiiY
1KrTo5I/R/r5ci3WtjGH0pKx3yoL5jnvnK7bXn6WrV/vce26bxbA/Ldb89/FvHmU0t8Oy/58QcJg
183H5fctZNZpPetOS3FrOr8100ylDaHXuq3kExAiSOHMui6ku+673WsFqTmirycxo6ei3wCUmk/X
tVxuUt/HStDb82TLEyRPVgbItk0iooXzPa0ym03IRDzAEWAe6Pg64WE72X2QHa2ZWJt6TeRPGzOz
ciP7cmnrlnzta7une/f4vEgm7ftrhLkCiau0loYrvB+uyR30zn/H3pGNk+8MjcvowoeezY7mg1xh
4PDsnevkefuUf1+0vuVoHslg1tg+hyQQKyXTh8zReVr2o7d5/0p0NOJY4EGq1Cj0v0xH0Te/uHXd
jPVCQ/TEIWNCv7G++zMyoLr7ECxhE9sr+nOmlnKZ385quarZew20IeSJ5ya+hQQpfOCcvEeLqMr+
vRouclk3eunp/mwfb73rE10c4yGEllIRLKyWfc5Rkq/d5fC8JojMd+cdA8vXbY9Bw+8sseEHYsL7
vodNe+9qdMhkuzzGWttUjLXZ60Wp6PXh6A7rswScOxB4ffk7/9jWGNK3oi7PBO85GywSyYyF34fd
ry0Nw9e/mT6lqYZmSzLbJZD6125BllIVH8MUmy7Cr1l2fZFgPCSb4ZUZGakOzRhvaz48r0buuRaa
+x6zMNv/npszzZQzLd3TpIk1EQagYSZWXXbplDXQUDQIDcLMNHgXrBpR69zUNJOeWkoqO9Xy07Fp
hlUjKQj4E/AXNaYQcMDPkKzaYU1CuO09bWNSRQ+hjWQLJcRjl+SBnPaIiJL73RMtL7OQPSHV9E69
K24cdPQwYQpvnJfjgbmhz0zdTkfwLWqFggDzxQi8k796l9BoQ/vcJbpLT5MXN8/gdPIQMOT593iU
5QX4KqLXMOdrRLbaaq5k90UlobZp5ds0a2o03url/gRzWrbkdp/0Di4NdnMzAuxuOUk8j2dw/N0M
QmGS9gz+9zVul2l181oY7bpwBJ4On+kkyw4xvMGCagCtOnfG0gieRbTBkuuTjJ1eHThUFzHbvdr2
Jml1/mvDEhAQmXAb21ewY9NAMmId/SvDPHVOaGkeX8rqmUDGSLQyFW1h8cKcKgz2z/vnbW35OEdq
r3m0NYCVT/e8Lbv9+3vSKX5Ou27h6efWP4+Kde3QWtxXxHHTy76vvnidmwGouZRmD4Twtek6SrDO
vH58Tp93boEmyFNYmtgAbPJwBz32wbanBEUXocjxSryteRnG3t0Ux91xjFrESeH12rXztKUDncoe
4QsjGaodn4NEVqF1Z6qHP97CUyGsGLZM3JXnPtt4thW6elhd3vN9W8u1zj2caUZNisRUf/c6dpFG
/iKJy2ViPY4bhZYl5rMWwPXd1tMgNy5YM5ZIeAHjOYuQ7pBOH/GhQfCl81MhJmhWD1mJDQ/DQxvt
ZLCvTUUGVf2dI2EIFVC2GhC+oeU774QrmH5QS/YCy9ZhfP2RGiwq1TZf3cTjbM9783r0luXh/k8X
/Lv4L3TC743NOFu70q2OG6TxpngVVrsHs30MCyv6CvFo/7vsFF7/HgBKFgy25V9uSJtONTO2RvjA
Akt1/sGcThtiMswFZMb5OWwcSZ2KW5QJv6ZFh4QXcCozBXSAKcRvRAwfVolh0NutxlinfwyzTwDc
mvpgQHenL6SDCTyG0dtIx+QnGko56xUMbhH80iBckBvMv0p9qkIdyvo9tvTK7Mcg+p2wZ/IYpq1U
Ve4yE2te77vyOOkRO66TE5/3L86f8uCUnBoUdRLaYzVVymDr0DblLA/O9RDZSSL7aLZNbLhRvTbM
gUNbrtIDkna8BDnUc92U1GrgLudcc21a6XYKayphbvupB0SOCEEqYFlc2MB55CNQDlbqe5895SGa
Xt/sw9EN9y/lxl5bYj9Km4RNVBsgbycQEKCr6GHdmbwI194S8inyNiHy7S3Fm3bOXzxa+/sM6EHu
OoOQZlnaxW717YV0tjN1MZyOACmGmeq+EwIU1nzYGi2P8vEPT2M/PvqcfIvE7LROBb2feoSHcVha
IYY7VxKHgIgxeyu8epjP5e9wlJea2X8Xd7nUSevmAOVB/qNSoy5Ti6AqKj0ztX/KD2LblY/1S/lp
9VaqZz/cbc8NssbE/UenEtqo1FunD7fw1FMOBI1JzavUSqPckN0BDZ/BwXsVa2W7G+5ptObTWHzR
NUqbPEdt7MNQIvxPj1/z5yBOFOtB2p5m3djcITxygJmK9VbhxRH+DuztjoROA8vaH6VB2NiI5NrQ
OpHwqCwel59HsjgglB90hA5JVhxN9XBKZnsWr1RiUFAcQzHt60BRRM8tF319NwMw134R+cxGPb6T
BTH7CXtuYn4fzkE3zizmYTM8jg7t1KE8+3bwEEF09nmSi0bha/cUAg+Dp57EhMLLa661fw5I5l7l
wShQTgXwcWvIwL1A9M0nC57Gitr/OySF0Mu1r17CIi41rXddJ8iCO5+4EhXhejw4/vO43s7oXy8Z
SzOs+GvjaH2ltXBllUcT7TDyqjxyqieiydyFpy5Qc6PSgSw51008/lAv5e8A2wmbGJC+cUrOtbxb
bAhi/AZlAYD7Htlr4fFtP0EoNcMOw3lrNSy/3W2XjP5kvhY9HEfcmeoVS0lj3JfjKpzMqnEDDxwc
Qa4QJwOYpqJVSsDG8RSGJ04jR5F8JifprYKaz51LuiUPdMECrsHLuUuVf+cX1dhqOBsHb4TNg7lC
iSmLuQM7Q7rtAfVgnDPvn5xy3I1AaXSzZG7dgLbRsTw2zZpyD8Scm7mvmOMhplhH+mHA14y4h4pw
Gg4P2HBhbHmrrke5MXXcxlnYnn8QJcG5drw8rT/ur+TzrGHFD+pWkuvSjt2LvODRX9efixRt2c1/
LuXKRTid9IX+zx1wiqY/DpQVIsOzF1G+oq/zM597qIpqrrtIziZlBRIS/i9RkwGf2+q1G2Iw+d9g
sYZK5kz48kYhC6U1/Byyq/T31jOCDf3O7iQJ+5vn4KMW0zNdwNhraJAmkfMMMHOgdRyCvtzH4NW5
kf/nvENyPEMsovGvEpnE3cnAoUDCRze4IC91nZMhKl9vWdt15z3E0Uf38/oFStr8QoWXUF1o80lq
8iZf7dvnzGVDZfczGps5p0Sss54bT/7WbHpwMJQe0/rpgZJhqBfS+tWR6Me1GR5maoywvUj3au6G
D4c1uhRSj1VFkE9FPJBSBbmrgGexoS2Dx3M9W5tdmmbIa+oIdZm/aBIuMBQYoZFV/Dy1SScWGkaB
ObHrV8DtXgJ2s73urU2a1ybO4Hv6d53ZIOciUwJ+vVO2ahTrVLR7A8kf3PMg7Wrpil67q4butFiJ
WfK7b967B03S8HXfTH9zrcUg/jIn1yD/3TXuS0Hv2FzXo67HviOwu18109F+dPMspGcx7dltfxPM
JxBjWg7vj63PFaqmZacc9EKk+HRDgLjl6U5prTuHth+UHy07615BMrQ3Ut72fHhzuY4kfkqapUZR
mZZHEOzpbU3D65LaYYmCQXe6rF/8+96tGHC1r905UbLOsqcKxGxHxIq0umTzryrsa7jqcj/TL2pJ
ju6TmvtC43DvX6VKst839GWjY4aC/g0LtnTg9XIojDKk3Kb5bkWUKWcbBeX4WYKHkYPSf+sdP4Iq
0QdlcI2+EaPmD5owsYvpRgHDNPlgdrO/JYw8wzSQEIz+6KlGFG76uUCpF7wqAcQ2JZ4pA2EreK5V
bsEYdbMbVExq80muUCOqQ5D9EFdxDi9quVntpv7aNXObxtR4UoyGDcgRVQp6gwbWqUjavzzJdIwn
EJkX+AB/Y/zz8Y+5jCw2qwEizW91Yu3FYgMl7aC+zCWw0dk08XKCbG6fwIFw6qlgtBUTzehK1NlD
UKl2GAucamiMa57psHR3rIPm5qQNwMnBUvaroFIJQ4KbN9L0LBEFwFGp0hc/PTjVgBJfso9alfyX
ytUdZyQdu01DoxgJmxbDT5DhNzG42CRRw8TKHNA7+jwgcvA3xVuiSZ2NKec0A4LEIO8j9w1Hci23
3C1cp0zpa7ZqGHeZWlSUxamLMXtMVjohdBWEbig6Ih9QToB/h6TyGMCF69o524rO8BK2cIAA2qK8
F7RSDSCJu604aulm0RFRdMumds1bvo1yFc/6TJZU2yXWTe4qexfpQIXkZgKcRltgdamBN9BN0Nn7
hB8lk7Dhy6MkVcyxVGAR7xW/Zw+FcTBmcIXaBPOgGzid1Lk53KjeB2CLvns1Fd+FNy37HJjOIHse
lhiNhYY6G82igtzYYWOHfeoJ6757JR5Lfjt/08OsebH9rlYJDcQ6P7b7on6T9GxCA/l2S3i6OSYr
FyIhwVhiLyH9nDzCY2z7B8Md5EyPGCTm2DhMBlYRbxFGENazJeG94LbKPJHIY3yUXtOnydfiY2Ze
vkh0JIF6ToqpRd1j224Tc4bsh4Y4Cmth/myd3ACNyAyDc0IaIeAv6rkfE1qsyf28TVWLWZvBgc43
BNg111gXWjBN1o0OOWHK0gbrL1hukavafi2/AMHTxaO14XJKV32goWzOzdMGjyITlzCjd8kmDUCV
J4iPR9lxhImefX9zu1K+Wxy0TsmP7rtXnZwbZ+UZEAJ11EI7u24f1+3yPJkXm5zwJuXGbj700UyI
T7IKADtOgAhP41kaQBBuu11q6BUSFQSeCz+wBFrI8pgfaUIR3g33EMKd454tVsm7tipkVnmfTNQn
5faGO8AKTnkzDeYB9lxwUjo0tve2Faf9PJ/UNWL/wa9kdzUunn6rKKCkYXta+4ALHijIqSkLhcnj
LTmlHasl+6GpvZrWM/uW3JF5w3TZYhLLOO5M932r351M9t3c3mneUHSIGVGhJh8S2i5vvgAR+0l9
mz4FxQ49PUYJlj+vPINhMwHWZYdSK3cNHmB4IvO+XGhBK0Y6ZigINHvzMJ9k6id7IR9yNHhTsMjC
myaXiXM+aqxOdfux0vQuwJi+d5AkEIKE+yrYOZJjGbxigeUFG41Fq/wnIWLuzcFTuVk8PSzNLidx
v1BuraZN8NEQB6hElYPZcrGUpO6U5AfOoNL23bjcYmqmsaDYMX7MThsEQQi4B6mKSs1HFaeDXum/
+BKWox0JB3Bf0T5Glq5pthX2CXW2HRPRYyeqDPxbmN1OhnChkRthHsvmeaM0TfxWtgPOpto713wA
QGKsMGZRAF5QnYQuKE1N1OLsIUerd/3I3ZjIhx8wK1QGiksfuafyj4A5a2Ya+Y8Xz9iU/4JK+C/2
Mj6MuyGC3Vhl1GSaFEddtPf1dT9oNWoe2sUCvk+x/pRjO0RmCquSZxNytQl5fYL8hG79LJg18JFi
bR2QuO60Ke/83z1M+3anREgRWIRiS32bErNoVQ4NtrL7UrcwrV91c6Z1WrXkqs4znCpNb5jk5Phl
oMYd0jGwYAfp8/7J3DpEnIZ8wQG5rYX4m8yNz3IaRg8xqIF07tHTUTLwsKcX4yyd9yH/jgGzDLwD
Vu1TuMrsze/uxgitwf1MC1Rh7trdynAImSeB+gOOa61+u3gTB6tqUlTXA6eYjdSzNwM5Hy5xRW7g
XdbrVMIaKTBIqammPfd4wIgkntLtS9Yp1keglFQ+NqemLW01TEoBNOzMENoc11cSTFWQP4WbQg/h
C1YzQuae1zPrBqIVxpFr9QAckz6kpwO+uVy2+ZSo8NWN0Bp2tM/DksW7OrXDWEw/nXjELMkrVDWk
D8m23D1E9Z06xE2yXjSGUaja/vIhYcltUqvf0r9owhawl0KFBRxmd/vxsGdWCfUzzzBbTuzbwBmS
jStm8k0+Ipu5xiu2wOTx3InGjDqH5YddsI6yii0LkGmf0Bnr+cFdarhCwF2ZR4jg72jB1FPktBcN
MIYlN0VEAnim2l/95PVk4NuysqVaDh5ADowQ4GfIhk/zzSzrlLdbDi+sT0aHZOnq1DqtG3P+KP6+
1y9/iYjwSk8mx2ri0uRQnYs8nGZ52ixWwu2wskR62GsHthWHUxQOljQ8ncm1zlzdpYsxOjQCFMKA
MO3uzzMM2xP3cXNuSiQKx7r8AHNk7dBsgIL5PjC4PfXh4XmuOxbaiMQd1VIQd4RNIDq0qhulUXuV
ou84sQgg96CC87cElewWZggnlq6O54ocLXEYuV9CHllOY+XC7fJrmi3qhR+YcC0GZzfDAhYPW4TL
+nbWyBSSybpV3NYPWEfLcBzIWJYvawB01r42vXcGudwgQTYImeIim0oYWNJdx/8nup4b60Kkn56U
R4JXYcnJVhyRkGHAwAY80hbpkPhzNPeMqyrX1bmGHit6SbVyQhwpQ1uCJ6+65R6Q8CEp3OEENjeg
d7dGTjl1am5zTdH/Pjxme+m0J3XL38CsakKXs1G26MYIQW6llXb4YV78BIKDkvZwCoDaMG2BWxPk
/uABhhx3fjaF2j0X3M0cJxPt61v/6nTRmWNhxfAYQBfwdh7YH5QNaIeWSKZZEBVy5FWtBNsoAFMF
X6flpglZO5G+/augwdKBadqwcSChXN8WD7l2NJTorJ7noTEekAFbSG+ZW+HPBVSFB7quYRZcPvMg
Jd8W0YvbwBc5nnRcr6u3gy21SrHhybpJNt3p4dIO7hbxd0GYN9OCGhFFbFoeFgCL60Qu7a7alkw7
CSXH/EOYBjRi6Sf2P86yle1yKHG7OWOf2wYyG/ec7ayzErVonM6FhQhDDYx2BmPrTqPcBJBY1YA3
Em6xMk2/3KpPCZ5T3zJwR1z+RAfMjhWJwyoxEz6p+UuqFSQdv1L+FtksgJKMe6JqqC8qzcuxI/m8
LAOyCOPFJF3FUeJviuYsg+FGVQryYfDPeo+2VwA+f0vWKs+2pJRGmoC0F0vs1Ck1pouTSd090SDb
eYSzJJVEKPi1usiqaNYVmmtsx1njpDMqQVzUHpdfUBfrYuO+b4vbkkyZsJVs0frFeNcr+UjZppPR
Y/CE/EPYttPk5rNcIipscs6sUMsgG92gYW86sIGEIs1IX2bvpU/qImpmnxmS4vlC5q0El13peUjt
tCs1j4bRj81oBylqbHJaZ9Izj2r+6bQOz/NWSw6ObM9a1yTIqFSFJcWOlJXYu7N4Jq2r5sM7q6XC
/sM3Yn6mxT17j98yA6beH4dvgQzAho648C6SOPYP39cBHsbw+LrrZcbBLDkah+QyZA9WT8/BL3jJ
bTR3AK4lG6oUIHd1y/7TrhDk7DHOsW5OuDNPW/wEJPbM+zHrugrvNzDpr823sb3kbeIm5pgrhZK0
7OC9P2zeL4MwbPxiKnCE0XoqfKXP5e7mnYr+KN+ZvlSecY4cEfxiUcrtOFc6kiJO5EVBFv8yZr3N
1uNkEDtpZDK1uXhm7b27dJVuOB+E0WsQgLtXqppl+qinH1xi3z86FqiuUesfGZ5jvz+KxsuP/e/h
tTLO/+RFPk2oP1sDYohc73Uf1tB58+51nP3NPxvhGADToFnWFt9AYpWgLdJYX1uUsO4QuYZowHHF
0AQzPDHzMLOZEfoFI6Dsv0m4atk0PWHFDdYvlF3ZyD61yH/70GyDO2NrwAViTwQmmT8S/XrVGyn+
XscFm1N5LMsZFY3lflJzS8QNXfI4WNI73IRI91jceCt9WI1Cm1iZ3dTx5tygw49AGTQIe+tnlwV6
oblO4g/LuxFdJu319vVSXKg+LoPFwqIWpCb3D0YdR6jpdVQYl7KF/i5+XE/n6ttKsxB9RDlRhErn
otC5E70r7Czm/WvmRiKjMm/uC097mVxp+q8cNVeZC12DO7p1UrqV+WUwjkwvP/uzY/MAPVV5Ts9R
Ny+ZqaxZgr+eS3E7k3qY5QUxr0IzTLRyOrEggQ/0K3lLZl/8a3z+FNJgW7lSvm0QTYsd5D63QAKo
tjD0/xNCEx8wNIUN3DVZO40nWY3bo639rO+KXnGkvIiB+oZNIGl+dyqWPjfvbNKo+2yzteUNc91N
5yvBOsufNepBqzAJTlQeTEEWesAQqjrNNYCsAOhHo3hDYZ/+8agNuRnsnnglUaSKvogtXslWhPVi
FgxWGqxlfrWJ9DGPH0g1lLF2J845qCiz78pvIF1uhpuhKG25AGuE4PviWNqMBdndeNoNiB7J0zG0
lrFA/+1+LuMlsqZh3mmYfcnpEV7GQfnvI5YqLz8mxQBwBMk9jxymm/fAIpDRC/KV5Dwic/INahN/
GfABNBR/wVuJz1UEzSCXll0kJ+Dbr7hfJpZ2rE2f589kacvrIIIWk768tKh59i8tX1k3K8Nra9/E
jKmv+8FbuACssEf8dNgsGcdumaJe2oXQhx6Y1pOMHayBZcvdyGRx/5j/PQ3u7TD6vb0gDeMxQT0c
X0TJ+DvUK2+k6lsxNOgJhPb4ESgscssWzO/2eR9ah5qX+99r10svwbl7k5+Zdl1WEVzLZMm/iN94
XwkZUiT+zT25QApXwoiX1OXpxwmoc6/xttQQvJrAthkFCYaOPfvNV4755uzU3qweSC2ufq5cRx60
T3NfANhG5puvWwES1B5EspOFmGZvzwlIsj8z5XOlCpBqzr//DVdObYoWwzmZECCgh17UtJaG1O67
IEg4h5SnSQjiAPlwSvwpFLgQEVUiJFQj28oeiYYzIbXKDkSbNkGyNq+ohHmdE5x+zeIYtBJRT/y/
ebBsU0paulYTvdCjRABsh42sHzFgxGdqi5eXCgkKaqGJJH9HP0VyYB7kH5rl0nE8Lj3JqE7f1oGs
WKBSutzUBe3Cm4pQBiw5krJoGy0/oVs+7+1jDynmS+MVJBbU8nU2ACTY/kE3F41iPTcOs4XlaP9Z
aYb8ho/xtHt6il/Xj2nRYNEE8jUPpn2Y3xo2TaZcmV1rKyKA6SpXbGaK0AmL026L3FfqTgrxfljM
VZjFr9afx1yFHeUBWfN+zGm+eZWFONDW3GutcXCy2Kf5lxutzJcAB7G+zHQUj0x2U4OUdSftCfiH
AfJSO3hTL4aIP/4LTtXLEdYNSAk+EKZ8oL5nBgFbzYS4T7dynBkc2htM/Gmf0qMm/79s8LBFUFv+
Wzwgjf+Boyc9ucD8ZfmS78SD7YtcIv7ev9gxTYt9+4l68xbeb+29AoNn1+Z7ilQNYT1E2e9MDICL
j4VB3Ap6ALfOfZBpHRrrbuWZ2v3hbdGOnhjxPF4aZsS6mBF+U4ZgwPw108iMZ81zC2bGkOxc23dL
9e1r/LNvaXMuHk7J+iU2nJ88hgC5NNv8OqG9gXVhB5U6EDKdOV2wduR7c6KL6UiDz3/3BHVriOHP
k3k7mhNkDJTqSmeHl5oK3oFETiq/F3WJREDD7Abrzm4AF9M7/+YIjN5fp/RTqtve5fX0Ov9wZtHR
3T0B1j+kveLzfWxvKvmP/cXP+SXYnBu/YHGxY5VPhSHf/a3wXcBH2ozXBB8IYI3Useu+hmXouR5f
om9npCz7lJQ+ir3V2+47+6FbCjVbGE8+FecFtN+04+7JvwIz5vX+jiIMRTVDh9Ix6oKLP82eBBij
FEoqT5dBGUCcpu+86sEZtOoLUaaKQxkhY1bhy2jUFutPsS+sH2yZt6DEeuyfSr00PTWOGEHcQ0O7
6nSXsZuag/Ec19d65i4mSgy2h340m9YKeIKryaGe6sWteX1k8mrMDKFq8hIMvWHWr0/m0R/F36hl
6GyWGzhiO1oGMxbmPlgw2DUHcb6+OUwkd/6Z/6fuVKzKI5Tmh7EGS0k6W3ggDFd8Kb7A/a1H4oUA
aHoVyegszE3iu/+xdGbdiWpBFP5FroWADK/MIDhrTF5cURMGJxRU9Nffr9J35Xb37bRROJyhatfe
u8SJtC9+F0Q6N/zH6dxIQ3E8vvgr1d4pLapwtud8JB66fdLZD4iF1HNPnkFgJN4qWHVII/P6k0jl
TS0JJuk8F98Mp39w6cFFImrhq75FaWhvi91DDgXanUtpZYmt5BLjTWP//Dzzv+UPx5I528Qamdan
Cgr8KVvvEgJTHwqJjcBAYcawxbwc5Je/cuDvxZFZ/+4WDNRSybgXhGBQwL90Kc9y7LDjARwQfTLr
T/4Re00qWhTX8QFWAPIh/hyofdElwusKKBQIvI7tRH9GvSpQH6lyGdr3S3CyFa+5SZMdDCBBAgua
jNDwivClZ2YP4kPoz5Mv43X3XwPMIGpreravs0LVw4F5WtxxqDeeAwzZE4MMvNkAcD80Wvxcunig
HqOj9cQpF5TsXcZ9XIFOJxZPz/CLVx5BznoOPqquWeu99+R80WY49b8tHsejUHa3vBlWyjPVN+W0
T4Ghn5wI8MtDMz4adXq5G/OD9vCNM0GfMZhc2jG9PoJGobOOPX0QgXT5gwHS00NvE92bsSqKqwuw
LamoWlbUv1bdJneLI20KcXR9K0mZd+Jnrgki9oLCsH3gFlGEGlP1RbvD0tNQQwwGka0tr89raB1x
tVFnG1qVmTTcJYwpIcA/yPLsWb2xwJWu4BUDqFA51NEO27UXOW5w6A3Cx4Hak726VKAiwEvNYJNI
782ee2WjLUPsdgv6sN/AnSFUJy+EWYdT4axtSoWQTOk68ejfg07Rhhv7smrMeKOaNAKYlb1EsbYP
mLg3/Rw1A5yKaijwWIBxbLQq/pdiFcDRXb6Dug9+a+S+QTHr3dFTFOLUeYAvDXXwC+KJjd/knk6B
7FTlSVWaYdlc401OGHO/h9Wzg8rNjlv/qo+t1p9czMYzWN+qtqAL5KkC7B3QT4wuBqYWDYw+fegE
5U/IJ1tCPDuv6Z9jcJLfp531fQcMPN4fjvE8zp7PenZ7Uu+i91J7ipq+lg7uymdrPIf9cjNUe6e5
od1989Ql/cHr98F2cDZsigGq/zgXaatP+nRHfnX196l3i9+FGbx72M/2W2qRHJwKfV567xSnqWeL
b8PAJMhSadt4i4zeJdR19AcHzW3wH6ooGZW3S6RyMHfHk68ikEFFpG7W9ibWrVH7hEBehC0WfXo1
pzu1dV8BosM9JmV4lPlss8Eikd18oLBhwhifqQMcADa+8jxH2CsWUOgqBciahiGHzGonPemkB1gz
wGT98EQCcccz983cXbUkXkdznNOd8aQPjSPcSNA5U6cG2RZxZSjJddoGr6SIYSFT+K9jWE9Cu9pk
eEUmGMPEB5SgWvAOQJ0jgAfK9jmUCU2oolBYOAwgWT0hgBlCAguoC3hC4WoiHPYDJdTRppxTFQcX
3Jr9l7+AsjcnDf99BGZqZaff/u7wzWmcXJFxk9yIiQ08P0+ZQiFbt8ElKuIST5Y3gUibDoQGFdA5
0BPqTD1p3Cumix2Cc5WOGP7rt4rbAEMFJB5IWLS4H1tZfnXP0JMgeLlU+BHLGNNjfKP1HE45ITgE
vCluNzyQdbq5DzXMPSyxksvOQTXuRxoGOyqULgKpN+MEVENUYySYeDIAVFTh4FyiV3gdIhbmUtVQ
est1wSOoPZTvP4OYmrh7Y0hQOQfWFyY5/N1aGl+8DZEk3eOh+OUJ6kJUtjUelMhwm6QXXH0lUcJr
VGV0Vk7Z9LhkVCfrIj0TrZDxw5ZgUM1F7qnO3vDfOyN7T9TQTp/RbWl61+gYQk13W/e3ic4hzQQh
ilH+GR9WOOK7tUve71DK9J50cxfy0hkWHiyx+TM5rMoRUB6y/ipWp5vlHYYaYVb4jOYb9zUFqvUO
Xi/mRGNk+IX/yGY2mFA08GxRj4EWh4b/jEh4sW8omAZVuroMMVb0itha7j9BLxPwnZDSh0sR0r1H
PSYDhp0+1zwbxMeQ1jABr19zN3gyRpQ7ugm9wF3Dv3NfGx9HIF9H80RlhHegZaTPgYRrvKMPMWig
5RoVOpmGTI2X//ZAo6DmYDYZE9i4lBK5/1+EYRPLhanglbyDcODw5XdImsJmaPkoFJjxHFzM7Y37
O785mDfz2h6vhsoZULVmaR7TK38C8XllcJofvCo5cD97fpAFQKdRj75iXhPl3qoXsLUGPMvw7HJM
c4EbFylwYHtkVOnG5eo9mIg+CccYZZxcD13j6AsRUrb1bE+Gswr7k1twCzSHwJCQWHFZbcHz76rp
IhTQIZ2Vd2KitjDAqMohs2cAXDxjPFyYIGsS5UWIF5z1k6VqsDhpFeRUDKL8XeF3LjN6uq/ZFS4e
JTXYcldqAOhhXY25zY6RNhg9CTUNRt0CXThOXJsM+3/ISKD1iJkpGMMaoiCA7zopq0tUDNNPDXmG
7Q5k/ebRDZBiLqx2t2KeCDVBHqQaXv0+1DXDVzMQvfEjYGtxq2DbeedYD1svIwp1t4qrhwS5jCy7
Fc82gPXjX3xhpyquJOXbM2RADnaWlbCjaHCbKgl17Ri6nC8bHXab0D5N3qI/Bu31IW7ED68fXP/G
inwhohWH5A0wKWnXwr/Tvpa9r/YAXIVNmDIsYcv8rEIYc2kbEM6MKUwz2SC0MoAvV00Iy/HxYRpt
3Km5v/DTDekLgPa6hkEHRi5GZLzATtXZYH+hKyC2N+CkjB3MVsJ9NexjhUKNJCN94WnU7ByAytyx
DrEMkNvlEZM1STsAlLEu9VnG9AF1kvoA4bywNqlYMhm6AFt0t+D95BbYrmkiULOdyL7fwTgGa+Mn
3ilOZqEobDHuYgPGXsjZ9iPqKCwg9Grwgf99NHagUzgIDg99/rczY7UPsB2VGeGfv4D0nLZr3NPY
RdDv/XHhhKRN/dDdYtzGH1fIlnCZOIswgL+44zcfT87Pd6GXwUKDJ8akwsaSCxMOdMHN6gm9RPhZ
MHbvEVVBOWUyiLhF+KYGD0Am+WUmfVVsh3I6b0HfU6jHHA5/MxMUAQWxKD+6CDbuUBomYN/LaLCX
M6YY/wXFWBj6PvEMawbAnjyHQ8kpgkNWjQ+cDTV0cSsc7CzUFCXErs1Ewwwnq7wtOPkeFxIs4Xg8
sA3LpOdf+FkI0iMWBPPM8g2eMg/I1zzU/FwKtVqvTQmomBFIuGn0hjTBxx42Nd0y5Mu1l01g0kgG
X2vOWSzZvI7ZJ6RRML9epEI31el1AM9xe5zL72VCJMBOd4KLjOwuwZI/0Oba+N9M6eJrInuhMOCL
+TXcvtg7rmxUrAKmHewVTleZFBTPOe1QKDSiZGCC5zCU6TfHw1CWWgQFDJXCDRjryGefwppHCXOR
RomMHXcWyY9hzsc0wu2NSfcOoBH7NMfwByOqyAiOHx4YE/xU4hLyjydKIhA9DyKvj6SBPhYnd0d3
Bp+6rEhwCDgU6qJHyKz0emJ3wY6FQEQo9jJnYWKwUxFeuA/meu3pYTlCRhJSLJcopgerlW4rrNcm
aoNuh38WwguhnnJTENvr9cOjzuvT1jTCYDSpd+rIGBWcvCyC1eVbYXOhh+LMZpfvxc1QHV1JqsdK
iFndyEwBliv37J48TCuiJ8cfwDmb3otfwG08gALnERYh1OtLdGf/Iopi3JuIDsHs5pwK8X2IrwVb
oSrREiQtvw2Obukdk0dWhxVhAMfMSvAPC3ulXrwZcZYHmC0yfaiL/WKFy1FyRRIFSoL1Q82BoURK
VIeUPRgTUoPwSE2P5zgDQMBABysZdihJ7L/PMVvnFFLSC+b+C/kCfooeSasDffANE/rMSaIiSEGs
Er8XSPNDdGECcvC0qIShwmS+MQvZ7w8+JEWehxwzJkzdJhR1CFBs2A/xNWaCa0M7YJJwauSjbtcF
DAxHkxWe2arPyD9OYTeMK0TstPFgUcKHDA+yrzCtgSX3Co/+Pq0nzBL2gDbCLDGWVUYPtLBYED4x
RaHmsjL70Tsiq4VAClQMoBJx1wDKI/GGhIDKmlvr4RvnMvE8qvk4wNPAmLK0YUFQbuoHNTjLCSfD
vynnEqbhoVOuuh31O6LmFfnQe23A2JbysNDCg46LoKqOPaDsuQDxf+ei9CFhzflP0KLn6hxzst5B
yqBtsSvjR0kjF4jlprDFs8fOmOYzcJX+mkcEXwE2O+tDQ1oBPT5RRqdhgfgYOxs4fbSyAa+QMFCi
5Ja+IcSah+AWEihkmsOJSwhOEwsYus0URP1P6/d7mMEjdunVRx3w6/rLr5fT34m/0w0vHwJkhgsJ
L5aaEkXcOLWITT6Pmc28vxLoNqxcjn2v2GuQo48sfrDooIts8IkSbbrsaY1fpffk9IuVB5ITS+g3
+IkLNaPjvVHQJLLDbjjTWXGptn+FrLgpCBenw/FTxIsID1zxbUV8DV5GjZ4rOu4fuJP2xvmsTTWO
LWrGREZaXGR/7moPzvTF4cNMtTluPuyOc0k8jik5dnqhSTLMpM2XnN+ENK7MmgM7HvU5zgMmw827
DquMHoOBEr0igF8eN1NqX85wl07AvvqA9Pg7MVn6Afx1C2RSwfWwo/fMcaKtBX7CM2H9WEPKaalX
Ua+tUt43ppCMBEuMZSHkc4rjXMk66X8wUYNHqifHuFvLXnpBnWCF9p/DKU++hp+JuWtynFxngN14
kWPmJROBibgCi0Tdif5JePKgh8zO0zclUv/oFTwRCDQsQzH/ZD8BVPhScDftjd9i+ndj7P5sUjGz
jJ+hzqxnJvcxsMhHEpfgewFZf0ARdi4+q7iAzXEIJFOxx7X4JvHYXgmVX6EXCXaELAAaHPRcp/mV
zYPpyxjjHjU6pkWqzOgYMK7XJJTGFF9S3x6+Rrg34+kEzMoZBZd08oYojIUqwhdEoG+ENCREziHM
s1ZKKGO4KpyZYmXFzEzOItALTQjSJE0fJ8oN20GEsSp6HqrxlMNgWcPLntKKJRwEJ3iuHTMZNCvC
ctzTJ4flKYOa5lHfOM0EI7eS6/eA54eJDLyZ9xqUO6IZUXaaXsNzwN40hWdm7ppvuPIxd+levmTv
G3CiAbbPTsk1PPxAvp/KKUZmNgPmP3E1ArIfkmqedy7kdJRzkuIhWPIaSOi9ES0Rbx/IbAl76Ime
msyJMrlnmJRh53UZgV7yn/IL9r5AGDhYF3tc0pwH99J8S46scEpTMGZk3iiyxBaXjD21mfQCxLLH
hRvxlSRUPqZycFyGSmhlCkKNMxOyXsh2Kz2kROl5IijoeBdeL0cViwyZxjE2OJJL4iNmMuiAWDcW
ZOzsfX8svPeOcriKZxJoMuhBwrz8lmiDXQc2rmez6NTRa2YuTls8BTF5yrQ5NXSg+iN7khweJPXB
E8GSTXBMI2weM6Crw5GUXdHIHrG8AJIkzziMxMWWJukjsLtvTF1HKkrTFrO1QZAPqXf4MvgIL9nt
ZBK/vXyIVW9cDmFOsKJIH8DpVQBuWKIg84iWKc8fOJ8gUI/RIXNK2VwVW+JJDJS5vyunXbvoFuia
ZsYv6Mzb7+007G2V6StUZ68p7IlbYKeKKTjDdXsdStpsz9dsJzAew94QLBNvqieQ9ASsvfw9rzcd
jAQQePHVPANDEMBIOZWDspkeIoJylBeHISwFEGuq6RBOS5INqnJUiotdO6n2FMCvK4B3LG7HdEbg
1erqvMfWdjZAQtWtxSZtQRLBQ7fHvfVpJKPVxepS+Qkq8oX566dZUp7KUVjuEZjTS3VvgWgL5nzb
1n0Yrg7NjCht1HtgawXbEeqOXGPwQtZr/EqVbMh+t4cvel7Y0loNaP1IHb7PBgbrm20CMuOfbVxv
XQ7tYT1Xqc/nS4UG1USX+K0QKeGgEGhbGszdp3ilriizwbnskbjOKIV8UeHtfTziwRiVYoOJboch
WZn0t1AQqCaDmQORo0YjgG1iaHWDNYvF039Y/BR/s4YQAnAAYfKKOvC9Ccp6MsDC7x1J/al1EPFt
yqzfZH2agVge1CDeo7cJNq/o1AR3g34FkVLQJjRU79ngktDQ92HQqTvEfZBkEqmjGigkLXePf3xr
yBU+eudYoYJ3jC/YGHSeeYsPbKNkewP4vR7ldqEm/XnFGTSIxwSt8eAn01UE8krR+i0qcYZ94xXE
RWfcwMmUz9h8zu/96VPJNkBbTVq0oUpXXmsMn98+j/G2KEpvo4YWQgD0E4VPVQc3mjMgDTl9GWL/
UKHTIv87woGGC6TPMFqlEwvtLurZw3BMoWT4Jc0NqrF2wNjNwbzjpUdXcL48UKzogcKX0Ltzr1qE
4QKWpFUFCTqCZmQ+h7c8rO0YcX7ZpIo14vcOScBlVFt0WsCcUMxXMpBj2E9UViCZGnpwu0UQ2KCx
AWQKA72KN8gx74iJUXkBaBW5d94z97teYMD0ev+1RKT2/3YhKj57HBSMFqVbSAd00H3TXQ7KeeOJ
ToieBQf4G2G/5z0eLoTToudhkQUXgWHSqBNb3on0Jqedn1uB3lA8frhQR40VXekgBhwJXylaGeAW
pIEIkiFDQKeBAQJNp3YraQwkUwcaIW9rGZAVpd4Dn+H0o09s3q72btBbOgz/cQxxN3AMwG0/KOIw
X14Hz7z69Zxa3Q768NPw2Ach9b4Rj5Y+pZPrd1t6MCZNUscpXKLLAQcOGLDue3Sw6dYialOWJr0s
KHVD6KeoRZ+OKXX9wQde1iNt+BAyA2Sb2/aFvzKtIWFrRE9UL5gXEyeBXcLv23ZbjARQzRTr09On
/IyQTsV/BvDc4UqbT2TxkzeF4CMnHdRJintQQhB2z++z5hv6CXSqwe64PyGOPP2Yo9fnDXIBAvgc
1hpt2hy2FuWbnBlquriobMmgL5aw1NsBMhdH+REqAR+H0xyqJanje+1vH+Lwx2aCFCrC4hhVxgou
ySl60RaRbfvr/isbgA1LCAHIFK+X1dUDn52yCIYWTw7a2meJ89gzo0h2ZU/DjueTwUAYhlQK+eo3
XEvZmsZyECOzhdklFVPs8n7QSsCtfN8Rs0rFs49gxsFhg7EoUy15TrjKpgthXajfb9Wj7gnllzAS
oiUcnTPOKwUMl8/T0y22xuRCHd2eNZ93RDq870gFoIRcCLeMCrkGB/lP4QSV3KI6TAPW9XHR2/FA
IQvfZ3VsIgOlfZDz2PKmN9O5MkjIWEB3d5dd86Rzr2ftqd6AYsCwplCN8CgmEE45PL5Mi44RPnRS
Faz7U9v2t1y0QZ3Ce2GcRxo3014QgL0rrFJKsdDEPd27/LTzamtjrXQVx7fGfa4krRqM6LtDJ6/1
ZaxERmAmz3QQIqKgp0ER2EDroIjLE00nwctODgY88TO4x2rQueaMjQsiDUYVdNTM+oJMLjDcmRHb
z4oJgTFAO7SfOS1Ax6jZCQZ+GOtNZE4fK33XuZN2CPuNsg78o+eo+rSH1udtK/0JfTvTxze/7z+W
9c87o5FI8kj0BY4O/m3MAQllHjhpMFLjP+o1eVFFNLGn/KuT2rx9kjrsQCFRsb+YQ7JD+qMR7P3e
Xm71q69f6/eoRdSycWn/WS6pwEblchNXmKhBmEIkrWZ9oGEk5IiMJxAPaEjU9+DaQ4GYkSZM+pQD
DklvdB72Vu1wwMlXjI2JNrvsLJiWHt04UgvFZwFeAgtlk7JYRNTYfdQfvSU91Wgh8cV+CoinPWl0
6d6SV2w5eax8arPu5XQzjFaXNP0dXbKjGDcI8Elr1Dj/2nzesCW8fyuIKKZn0aq/PxpMOYhZf6/p
dVHDLYcM/4u9KdjKFdcQDObm+Y/9dfNREL6ye7jBNOMRKHfo1NI+treVzS53za3yWYwqun9BqYPZ
HaiH4N4F59qnwlQT+81P4TXp9rCWrHCdRwCRIFqSvcE0JKJnPWNhQYgPkooKLzzG1YJuLsHXtqAR
KUiQL8AAsYdrgegdMtvHhgdXDQSKZGiCnBXuH/R3jtdEW6BIT4BJQE8BJ/0r/94QLIo5heXhbRfd
IkqHCO05IUQszHHdAC3yAljWKOlPYMnEe+62cbaLgwvVyqdJdPBwuYJw4x0IAvsO8LLo0lHVAekA
0APTAO8DDN9iDAxhYjoKaRuMRrwZBOAGscSFECSSdgAAdKDe4GGQ6J0fPHvd1v8uHCoHcKHc3Q4K
GfUliPggfQJhqdwNfDLu7O7u9wLUqCFePSGeA8HaAlDie5W7omaxwpwOWPSrhH0myCmLBHOTTYQU
NNQ9G+8TkT2LGwzEJq5PehiQXIKF8ERoeiruKDAs6bjJ3slog6dk9dD2N4HhaaNqq8cG3zfdRwLa
KO/NM3kkWqZ7pn+OavxVLKYeWlT6yoKh8FX7uvPROtJiVl5suwP/6Hw8nJ8DF8itO9itxQRf7gSH
FS4ZZEci+4U4uWy/BBcEfAJXAkYEiRM4TyBizGuAYeRfb3yJcyObHfk6eAAP4emu7s56tZr+Kxqh
baSWY7n7PCCi9ZYv5wmUWYQA7YCZ4qkgqIyYyUhqSQjNn/TcFkDJx+gEmPc9vPCxJHDspQJlHD2E
Yr7hCS69Q0/sLEog3G5oscv0/FYAJd7lDxEF3JSduMfl2YCmctEI61lgGrCUTAmQ0kkHlCJAxZvX
rIZSLhIAkejXeVFmmhr+/hexI+ULnjKgE2AanDOgDhFiYxgAykT9LVSBSYgwef/CHW8FUUNdDnZd
kgprERsds+0Q7iaCpDPXQ7lKrhsAxWJqmDwsJFXcLdvoBk5yb6dQCEBFU+xxPymcGyw9NPDATeSX
AUBu8WtOtS9GJz0gghRfLawOcc4SxnyxfnFWXKKqTmgue8ndrgFuw3gbOgOCP5j5edKj/jSzz0jr
cD4x2TVeaJThTXvET/h3E7zUrOV/3QdGHLvXSzCwvf4LvqZ3Rc1jxdfGL3OfmOef4ykBy3EP3lGp
XreG7ZpbiEEm17OPLr1GX467GTkJmfEWNKDCOp+pfoLX4PKez/F9UmKiMy1/9B+C8071/iigIs6B
54Rr+rKhWMsiRJ61lR5ASJMRv+AlAo+Xyi+lHuw2D/6Ax4FPIL1lJ/kP0WVHvE4bQqp0WCzULj/O
KUrAcYGxef7kPCaERQlol94bX2bYFBrCMuHf/dG6b5/6D2RJ+HfXn+fTpc80v2MnQ1tfmJLwv2/7
12qAUT6ySXrUcQNX/3j1X9jYIHm6eTSD1tEJ8WD5mW+TTht9V7hlS1TIEKmePOK7sLX0KX0Ob3Bw
IxpkwCLGa+hwR/XpzPIufFYob4jZ3MMt6igSDqBw+mruq0QNtHAksYP0gFJqj8dT8UtcNUAxgJ8J
BQFJxsj82nuIIPtqotxIEJqg4AEGejUBlgYYIMgU1ONNYC7r6Dyk7Rs5Zt902q0V11t1gl0+xRcw
vg3L7hzI/gW3Ntbj81CJe0v7y5o/kuPQ8PAzyHICk+eoHPKhKrqCNiQURdnEOUwHiM8j5k+ihEAo
Ftg4FNueQTmuT6zmaZQCSA1e6aEa9Q5rWhCenhGOaxpwhDam4V6hxTodAX5gWjy/Ocr6OVpCR+9Q
2aETp6McU6SlkpZ7cHAulEfbED89eLasp8J7wdtDpCcygqeHcuKN7ThTuhqySPpWwApRvwFYKXse
+rD7I1QsqEhhYEF7J2e4d0n9inpaduewUxzl8zZE7QU69Bie/s6kPLTS58RIB9l7qtJF4FdnUE7r
y9pIjbRma24jc9RFM1yVEm3YQDwcRNepBq7wxgYDc6uojvKw+NCyPH1P7+v7+pBac2NsISnamVmZ
9qe6hwVmZC5fdBV6JJuoP61/mzXfH+fxda2MxTerP1I+eWIzfaJ/Gp89Pg4jgul12YcLTvPujLge
+43oND1MMTMiEqrn0rUaXwVATykJVBP84/4K8eD3kGOv1BA28YM7tWIhV5ch1grxJhpkm6hLzOwI
g4wJcF/rYzOjCLZT5+9RN9P3xNWfeVZmNmzsw9KeHZZdVMyr+SXDWopblt0P+wa4mEjFqWS2cR9s
jV5VkBs1bH7u2DWUCYA1A0a9LMqn5fQddZQM2PtH1uQ2PITtsPzBQYKRrYfHD+WzHur0YdJGm4Uc
gofQnj0IYK0JLgxYU3A28HOYUGxvHyeKFd2QG4vEquEU8hD5U/ZqCONUHeXGL+zdePS6UIfdE+cF
cTcOynWA3Rqtvv/1K9/EvN+QbuXEiDdAcH6PLM+Kbf/g5gTj/fDmvxPibppqm+FpMUjU4J4+vfq7
Y+Cmx5G6Nqd0JU2Mce9LHxvjalXGZWyMzamE67C6eaNSXEJC+2/sOcMNotSBf+NrEJ7S1gel8MRB
LefRWN6NU5AwDYccMX+7Lplqw1MyIO6mny9tFfASwz7sKK3R5vRLoIWCuLDIuSlOJ7abZzmAbsmk
5jtxF10Yp4qm9bRLAWUVwBr0A3QOd/MJDbKkfChnMgXhzpGQw/bFwQ3P1Pge3PxTWozeySE2w1dw
ii/xZmyGKFd8cv9An6vjR1L7SqxlRqqwAeUpacGwjsqwZar1/IJyBYEYZmQYy+DARdkiYGaEiHHd
J94uUqGSKqn4TUsSCrUoFYCVsii/1yDXgjTKiYzx9AJmKg5BstRaPsEkfsD5O9gEZZrHXWKNe5kx
fvyeV1cg8PF5pY+tuTY9sKL1+WVtLtlZ0/fsRa6g8Gswqj/OW/3TnJXZYWlMWjLjYs7k/ELeciXt
pXkd2zlwAIc+bGY82XKoxFgGjugDm5msDvVTJ48qCE5xbuSOyFPBRt9pA23rQaewGpY1jTX+4rGc
wr0Ej7Z/i3S23g1hnqx32XTeI3qMzdl25nmcM2kO8YFxPn/TXXn3JBIm8vguRub0kpJS9jI7e/Jg
dI+tBNcSYsVwMCMij4xY/7RHxkTWOTZxQzhVKCKw+yaKlpCsA8SVR99fSJCGA6X3gHiu+tuDJBQ0
YapBi2HuTM7QwETYQuMmbCu+e/Pe3KDGAUeNx8ExzXvJzUrwUxIJy/KTh82tDc0RwvhhzZcsJGLf
D2w4Y/pWTl4Tmj+vu5lGm8KWzW+QmZkW6o7N/WjhIZaJZk+t8cNvfaaWI/HxO8T71SvTMn4n8sWR
Eh+/N+N8ck2Po2t8mFxjPbCZkIe49c2sPx2wheWpMn9OzpHCU2+Td6jEA/Zkda6Mm12xKtN3yECn
LSdem7SJTB7I0AGQVvLwm7RcVKPN+MKyHHB1UkxFrfzHEbD9PDPZmFtMb054x/QxlSQTYEtkcf0t
SdkUMRpiuje0MkG6Q6kB1ITYW5FRI8sSEz8JWyu+JFkiyCUIFVszABr8pIQmVAGtSyM+jQ4XwrSn
5khNHftXIH9KWPwSflof/t8mBLTjaeBTzdPgCxZdyfZa8Al4/P3/S7ge5DGkB/KMZKMzR21EDujL
hiML1kgZLc6EMj2k6lgfd4z1IR6w5JVAZXzl13GG9UXc99F3e8fICoxAD5q4iQW1UINeqAeaSzun
6M735PXlpBpVI3mm5pRmBNlgqnHQadPe0szk0FPH1a86f41zPttkZyyZN210CGlNKScyGxdJQyYb
OnOYoyOfnpbttodAyByVmcECouE7c+o1bpM8tuay5/ayU6wlWlLNtN/b92OV70+LZ9oLFU/1Lnyp
0dFXoyqpMwTEwxyAMIJx7swLH+myg6jLpYliSi6fHmI7e4f2chMdhxdmrZF2U4XD2SIU0GaI3ScP
tunN5LG9okp5b1ne0/Kr/GLMEZKiCzzR+BLNCdb8J5QNFNQn9+/mm6Cq+f7C/GSEiVsI+hnO8JfM
bh9GrE7kuNU/c/Yi5ljEJxGdvafXnQVMuWNCD7URfQj3HQHw8vhh7DkkZ4Qy4DqY1PJUByMDWMxm
Y+Jb5w8dh1g2GSUu0+vaQAo618fP4J3ILt6kTcoplr5X51nROKcFtOSFNVbWxvhE1GISG9QRRj2M
sxGTiYY8Der8R3zDMORi36gXx8l5IbhaNaHUvkBSwqbxXpc0wbPn77U0QcT0GUrAia1RGALwTDKw
x6U9ypf1drM4fuh72Y3VhblU5swFwmgu8u+/FgcJzGEoiSPy3Sm7elWMetNLLN00XnE7uiVv+oU4
r/jO8r/G19jYFSNlrezukNug+8FnfDkyzbTsyCDqi/7s9QnAQ6ModnwJZdjnOVz7Q2Ko4TPsg8Ji
UoiHpdirIb0RygFVSoNtU3Nhb5hSgMEZbAekRH52/7Z+37Sbo1chP60NoTgRFNFp+tP6rD8G5DjD
8/a4Bbx5fhbb9oQzulN8gF+uDTKT795Px2O9rN8siVN6Ss1Qltnb1/xrQPVh+Br2JrZ80Z3XeW7r
ZUHDl3NSJ9VQ+64iJT3PTETlYBT7RndPe/P3POuFZpJPnp484Tx+sK21iZEeOYs3KafNgoiAzYuO
EEhfltbngxDu8UECScZxWV5+ck44zETp14wsRc46yjboaU4JaRqkiMPQROmEGUT6Tq/Y9xwoJhm/
NCKlDxbSNbLGioS3nz4WDdyL0+z5TdEX55Pnd2/doOIRNhTvwxT6o3IxpeSQkPRDmQM1j3vL3pKH
Ttv6HfFosWrWzVqm7WtsL3sr2rhzZB8/5LytiN0r+W+zNyYqKcMPw51TGpBzUGE2GTrWn/nwRqmO
Dl5r0Hg0bIOPx/aScHUZj5ny/QMpDmix4DwgUY0gzD5+UqAsJChAOdDdVEh57wDYlaCIXJmwTYCV
MRbIoAs1pOjXHyVU2Mf3BNqiu0YRCvxi8RYEKnu4Rc13viI7BCJVEdxiWkGTAm9ArMXEhgqyIDmx
dFyLHLVweREZDRUYxXAa8rnp+fOGf+6fkIzkXAXgBQG/e1QcgM61yq23zDWEOnj3CaASXLLFou8s
xn2QeP5EYOQ1GaBc7sws7+cS1gTCdpCdnBVg18BZgwrBeKH7EKFVtYCniusYFC2+L6xWuHMwOQfg
Zf14+juI97W3whDJEevIG0RQNbz6YGXYB8L507zx+u6vVivh9uIZCSy0Pjgry13Rs7RcmTJqwoD1
WtqDkO/zCaUzm/VcemMIAkO7V0AqCpq42w34aLmEgyOsYTqX0mKGjxHXTOjOHldJXgfnV8i3AAXu
F8hl5S0WY8mCf+ptOHtsC28mATbIWgQoGS7QOTuZoGB4le6E0dcbagsGAcbcuud8CZf05LzCdet9
NYzggisjdP2DF3Pnp41OLiPbOF9fMgKvZG24/N/qFe4RyXE5Dbg1bYV5Ba7EgLzjBZHqI5pIMC5z
B8k52sXcCScfaTr5WcCkdxezBYPyRbLKra2ezn7aC8AlnRX4gXN3fktvuvFXwzskt1Xjg8Y10ckZ
44B7cRdjqFRrflrzvvjUFWVW6Gz8cfch8XNLK97vd3pntLDC/x84E0vJFymaRBpbse0GQPzBdJho
+kRU+pM7k9nii9nRgY3BZOUVpbOF0ymo7H7Fg3e2QoSFzwQhcctkhUkv3sM0UoRDB6bNTTHtKJYB
1K3B+gEbG58WKn/Qq/CehcYtlyNEU2Bjnp40j8SLfgUs9AdDWuHWYpro0Nj7c2XajzWHCiIv4e9j
4Cd6AgstpoxICOBkCI+SaFaMvnFdliekEWy/3C86pwWUTv6yhpcLQQsrGr428EL/8c6PMNkryEhY
gZJ6bDvv6mxZ5zJl0cMw6QHi/sJcZg4wqtwZk0viwBuMUVwywWbFGpKkifGU94Rawaq5wzp9QQQE
F0IP8HTXsLkZP2wnfPIu3gVIFkoosw1qGnNHVoIIBDAyA2DFqoHvvLkY4UwLh9p2xjLSPfdH4h3B
7G0eFgJf4jnuOhOwEXSbFSVEIYacgax5ZEJofA7L4Mk78vH+BltQHYMU9BwApPDOGDUiUjiuNo8D
qIuYUpjZQkgWLL8KrFhwfnQa7GZIbMEXlf9voPTHlFC46XtkQ1mrkAhU0OuBYoTKTRECVnRgrwXC
p9nSHx4t2RGhLxMUci5MZ4BUSYaA6dm4oNt+8WyZuBf+WdidUylBiNygR2ymOEtOUaeEyI7XG/SV
GyxOiMDO9uUy54emgMfAC1z1dis6mdajmc5YZAEyAXiw/+YyCDEoRU0uaRGYyE3TI4i4rKIYjQWC
vnr9wJe5LfRvar19ix4SqPhJ/d4KwCGKPvQyZz4FExoeyE8LAs8S2vA2BVsYn8HkE/o2/9g5M5kw
uHw72x9cBKjslkM6Y3LXxOGkgUfe58oCwOCDn5Uqyz/rTpjfPi5M1HEhKrChyitMh7WPpwZfWOJx
9ij8iBAGWTHQEf+2Y+G+x/IvMrBv3njA5KEj0KQn0+dHyhHyhRWXK3sPYwc3CXnujU+mnQuzjYIL
e7hci/AGIVT+9YauwheiA+HwUwNja5YcUqQdiIX/vi8VBTha7pb0hiTHwO8UUzB2qH97gkwojRkh
hSTh0Yt4SRyVhZSNq5xEFQke/jDJYR6hGBJcQodIB2EygW+d0XYgEkmSkJc3AObyc3CiObCEyi2L
RHYYiETcMWRIj5VlYIXfozREAQQwRHAXjCfBNaUO8y/j6ntfwpyC5R8UxADqFMEla32LuxQGsNuS
x0Ndl4VgMtryWITfK3O8iSwfwQqzvok00F4ZJpGsSPXK4N3QK8GEh2YS36EwCzvxmELwRschr1QS
Q/5vLZxD+XvjSz9tAsuCDuq9NnmQX72CgRm/n0Nkhq/L5Mi5Dt2EGcJypwuBPrr1hptLitbtqgb5
fzTdV3MqTa8F4F9EFTncGmdsMBlzQxlvk3OGX38e8X6n7L2NMQwz091qaWlpSRsSNbmz50LutQg8
hLJscQMfB+Mg1iBpzFR4AFdIko7f11mVag8UATbrx2uBrNVjAslPk7LmavM6n/vjW2L1Osu+7lLl
gwH1zOS1qCkKQBu4o5G0bV4WVTzxb7p9KM6e8o6Vgpe/5jOBzxY5RPvyid1Q28qhQXhLqbolo0Gu
foIlebKFzh4lOuyQJ0jY4eEXA0pQf3qXuoO3lZ5+t48ZUFvqJaMnw1rv0OnnTp5x80pz1AbPWxUl
huXl6Yhkd5WGrgHjpwbyeqMhQxBMJx6rKgg16hZfy36dthVY9rFqG63TcPzwdm3vy62WVQIRC3Xh
3Ovb2Mv1mDBrH/Dm9+X825cDvumE+NBqNfh97414CSyy7HP/sLItIpactm8wtyflFgZL+S8BgCfE
RLw89oqG6PrHVv8nDec48jOvUGgGIhiXajdf326vjfFTa1tu1Ky7DHKmzms1jMVwNXIfNzPQinhp
cTVid1KB+MA3uXM1mRq0yXutBmeWNcdV9O+AGh0M/OR7eCnFT+UYz5s3URRjF6m0SFSF5m3s0FKn
jy0phycM0NiSI/dHeMA2hSL5FLtK7G5RyDWuBAvUTmdnRbjySZFdvigFwJsgNX76CC9ZyR0MI7qj
Brexp+2XLSgsUlTyRz6QbkbUfbC4OZxBySFvWSgTOttuJHPcxRAFSKGlnp8ioRr0jPAso04udM5t
rD4gCiKDKj3Dl1xRRYiqqCs8M1y/IC6HNnIUEJycXn+qDDGKdygeY5CqDGWi/st4BpvTXQ1XJvnC
tfR5DJshWLxpmPZ2+8XEPUoLRjFbzIgZtIvx8QJWXFwQllmRBNtJCcwJBx095bQiKLBxSYkiAo3l
RINkbcieAqVVsxUsFQBa9M3Dh0XgDljOANoxkXgfhrFCIDfSprGZBED7X4FQcE7FAZ5zPQowskbC
yP6UFG5FXdMFA3iJjJlXQ7X5CMpygKnovnCk8JHCoN1RIe8PsBXQahNh4moxQwYvAcUGFBFQ+PSJ
NU8ZsTsaDD/fImds29i1j8v6RrGAItivcLgC2Q+u/ZF0fI6G9FJ8WHo+NAkRQajlZd+jVseWYUyj
UNXuIEwR3UtKKGt6Lz4CKzjpOHj3BW7vet5/AtOEMjr/4j2N+5MaXP/zDgh9Fh8zuELBU2YLdGvj
e8Ua2DtcxHBRXnR2k8MjI3zPrYWovG1A2WfMgy2PSf6KRx/LXruLuxWxQ3wWRAkhQB5HkHrUw1jq
wHSNzhzhHg/wJaIKI1IYW17f1p2KQdOCwcjnX5aKdXKGmckj3BGoXMyaubUW1o6MeiWg+rB/AyX7
SB8+xy7jkK7fNTVsUi/uJpAyK/8QWYflS/7Lz5cdk1e0UNcvpWr2bSphd6os7ifHxj0h7ctRXNyp
O/sZxOKEYf2RlQYAPi6daGDShMKr+lVbVbwe9zjsXKw2VRqOvXRsZAS2OJCDaZl93VQ0rOzO2xPQ
fSRvnPunO27G4OJVgo/BMrhmYZ95FHYl0hEhhQLrMQliZt1gmDxhJkDY8F8Bwriho4IqgbAJdh8o
+Q0cHQsTdFmjIv88cD/+fzBsE6+ASrmQcTtgsahnuUSyC4CdEC/uiYKH9SZD8yq7g1uPBcA7MPNs
9cB8eaRwXouqayhgymccn5cfp/eiBMAtUKA5DGTX3Q0l2uCfOajiRVVVrI7i++VtyV0PQyUaia4I
wZ1XKP0VOAE/Rl5GGtUE5Nq9HIYhMoKKVXrKf81fNsODXUvPGgBHoXGolMqHypyvwvrXJs1IhmS5
PmIYtnzyXHw8+Fz9WBAM1uWMSp8LASK//23JQGlLGPm1zMfiW17hPf+da4A+2xNSIVvr8VQpPJUa
03dFXeoPcRpzlWBG2XM/iIba9VDMYAH3dWJuuzl48VEaEYhxxKDjp6juK1TOn6tH6il3YFqzn1jX
Y0skOmPY5VD8vTCKBOysXFc8iD5Ko+MExSpYJFEOeBOJhVPK1EsyBREjkjlRpMMv/2/G4Ud7uc3G
R4ZBjU0nwi/20SnhLbyETxdFTwGLxyFuHP2z0tqAEONsTjKFMBHWHq0OOyN24GCLxLkZPKD3DeEs
VowSyfdVU3JCYbmEtuAgPLvBVxwl8pknvQV8kntZ/EKVNtlIfagn65p034kq4Y/sqiwBq9nMAVIm
3flI94g/eWANJPXdd6BtrM/Ic8WqAvuULWqFBWzLxMQLsg6/AuDO6Y9MGGq064pNmKFlSgKeCHZJ
5O34DuhFWWZKjkjiZOPIvKIqTEpuMnJ5XBw+ysQrWItP8iSRBNNvsRtYsc/9W7f3OBEvMwkf69qw
R/YV8CoVIQd6z4XKJSPb5Vfl4vfl9aAkQo8DZ4x2E7glrjeyWXfwL9Z8Sf/PAWiAm7jppqoYpIvu
qnugtlZ6Ws+oDpdRu1X+F57Wn9Pjo/MpNFAceH+lqLdAQ8+VAdUHJT1fR5zXWHXYlkgJIaWyfgzN
G1Vl8kXTl0wj+51hhrL/MGp5lAgaZPqTIvjT08J4IQDQZS88oF0gsQDDVrVF6AB6tJHiOoJcVlJc
oooq6YK3c/Wg3+q8ooCosqN2EH3SgySxt2mE1UC0lU+VUfUzI5G+fKfMREMo1811C2pmSFS87RWc
XPtoNIfaqUk2io9CFVCNbTv7n+t7e+TxFlydM9bOEgqvEzd9xUOwMn2jSF6S/2PhTxjUu3vsgXVN
BW2DTqwh7t+yP6FsQLiPd9PefQczGzt8RGuLiA45rdvkkaj/KVPOpB4PImJm8RigNHFYHEvKdFE4
u4hezKfQSqC7OvlFiAnpLtI/lwfnPfk9X+jJRDdbHOr0uHyqXftpF0avkEMP5t6FlJfPy9D0heQq
Kmg5JhcmhRtFgEE0SWvjGiClWtXzKHkNzW6vW9xVP7c/RIBoXhF5TXYSPcI4OrkDShRGZKK+YtcC
wfoEKkN0njhpXBlRphQtssY/pQLnjhdQapySpx6NOwgcF9xKJBDTQHBcH/wM/o4gv/HDCdH7oqTq
KaGAP/OQQMxbPWawgraPpKCpxdBH3z5NPvY4IrtQDw4eLAbU/Z65jvQy2trRkkWcVqEY6pAIlyFp
pioCc5tGNCIWFtWVqINIff/s7iP5HETKhcf96uW2eC7MPlYaxF2f/fUsicPhTr2oJJiv7vGa49BV
DRpn2bsODIE76N7db9GZ0JJyUMJ3IZE36cWYQBiIFF3iOxhG+zKiWBKbWtFANogxBeJ4KMxkzBCB
Tl9Lzj2Q7l8BsKC6jk9FHzI0lcpYuOSTbBU/Y9qZnWufFJK37Pvb+cP172AO3oXjru1DbeM+KmkM
Trr1NHsods7VDIz+1Jp8w6HVrBF6G4yIgSpiY7JRmVuB+atFUZDSPhM24Kvi9mUf7G3zP0v6MMx/
m/+E8CxuvKV04WmG5E3wHqRbiO800Mcep+QamnMPEhWAL2l1WSpr1us2/C/vrpfMWCLNSp/2rfg9
Ib7t//6naeXF6Pm20xOrnYxVaTmt//ayaOQgsCWLsbjQoi00TVAtWYsOHT1sh8mRfZi5C/L7jkGP
/lvvGgqKjvNnA8Bqd7auoqg7LapUNn7NEZOBvCj4kHg4x/c48brYUhNqzVOVfer5yNU+PHpy5kmI
mMiAYD1NmPHD9Tv7LTbmuP7nww4iPddgbN+kYL7+Y7Vg07zmusu+UjdstqNefRQk/63+0cqSXNn+
SEQd1sEPy+YeJjhlwKGMK3gcw6xkDUqxZsnbh7yp+W6m65WDZa8d1/WBnrTXKO5RN+wtijKKpv+R
9PKDJ3d3NdzzCAphkpZ+LUkgV+lXkmuEgKi2zrpM/JZ+tz+LVnSyXP8Ufpc/md9bj3HwbgaB2Op+
RJTITxTtk3gRvZI6pjLF3V3lWV2qPrdUyhmITvbz2riZr+6PnA0LiejN+f6HtDcfrgflfSGeLbQ8
P+3mhFHo1tv3SHHkqFAt6zmEd4yGSFRRIIX7NMZ/hYbNWh5UCYqNhRFWNyIgh5ytbYrj7cOpa/KZ
nN+n4eDblDMlTJlbF6WqqwffX3YdPfb6qI/ntrVnU5lAp7ulbmI4+yVylWXUNgrhZl+lniRgWD/1
JKUHEr5nStTHhxKGwjUaeex+cwwXdI083zWGKQ/ZQ3AcXUfJUWinHTv7UJ8809mqH0fbjkJ4unjr
xrhCnPSLAI4WPPJjlbnWtMWvfHyhdAQfKPhPazHX/J23X1F+pf2jcsXE7zoE3xgyZbEk09KPfjOY
ZoNuo+yzB2oylH2pcjNXUpnydhl7yFF1hQxKIfSHD7oa7Z8I+6cHT4SgZ8TV0IhF76PLBxGGpurM
v5DA/HPHY4nQPlJ0wXZoSm0MeLZYM7lww6tgX1p5LtFcGhN7+6c9WOuoMf2uphhk3w++SKG7or6t
y3Z3+xdrEw5lZYmfdIvmc230537YWoORKE230q3jd+LnRvDJXGnJfPEgYog5BNHZ1OqEM3l6/Ddu
r4a24vy3M7KYjXQum/5cDEirbwThM4TVg+3kRrB8na4cNKqe7LrjwvJ1N7DXjL/zxc7qygedXJ7O
u9TLfJ95muT5OZvs5kUZVT4lM0UUK3NddjY5izPzWXKm69Ty5br8nOTodlOJLCc2i6eS3TqzONVL
GbooSRIZ9q0l8ucOPL+0P+WnL7PcpFySf1h9TNOn93QWEUZCd+7us9LT3HCmEowcT3GCl3C5vE9L
iqTzYtTl7r1AvHZZ22lhs1Bkl5x3t8efcyjf4V6nMo+TKdnPa3W72JUTcsE4wAWluunFTvGN2tjc
y2GmLu5sd9bqpr9Ib57SHGKAXiLXSM4Pj/mp8dccQj9SPZQO3WSuOr58r6uF7M+EwPdp2psmfjel
7hzFb5d5z+bnb5MTcPNMX8L5nK6lF+ziXV6TnPGCYvpnGmVDJT8RteUGjK7wI4XJNLmKKnaJgu1u
+ZpmlLMKCS+7+VsyfymX9rygwvpll/m3yByeMsXCyyYvk6F9z765LnzNtt+l24X62U1h36mSnfOo
OKWH5O2RLHw6+3y4TD42U6Ikp8RwT61uuROwaRKbudZmhevXKj1o7vI6eMM+zLyJpPyOxPpN5d2N
/VzNqqW8Au9Jqr3JHPQoXWsoQ4Vs8pRbj/9NTzpyr3Fn0F8Lqc5Kd/gx7sIhM7yo7lvY/lKy9lno
tP5Yxc2lvLFzZDPJx1PpbZxYPxcHzfP+45qdPuVO3cX++DkvTj7nt9rhUr1pnLT8mJU6qYs+jKfM
W77YvY6zEhiaNuyu440hb+S2xY9ZcVyZ+4htsrZeoyhdVYad0TUGx8c0Tv+6dps09hJ1skBXKu2P
xTERw83T9ujOUOE6m/AK4Bb5fGXOy8qufyn9a0Iyy+sg8r5A+rpAUDbrt4M5pVvKAJyb208ek2OK
J/lhZkc7kS7pgmDC4fBSupHBPWOO7WvTnAYXwxIxsctr4gwx7uZPam4Zj+888aF8Yz8nSJXqFVNP
Kf0+CJUtmmMZyOya7NxLMf+5P36NdZDaM8HJ083h1eXcFg1if2/ra7FTWu0q6XH+SWsbHXK0HM8n
0ePsCuv96+SgQVBRc7nN+DmdWyqAkuIfK1omDpPCZdxIeYhYClNQGCupBLWwq9/OxQ9qcw+LEiua
6CUv59fZXPHATgOCt8UiBk/N2Ko6rkLl5+otL3yg5XijivPpxApfmqfZR3rwsV5x+UoP+V1nPj89
JrbXaiI3r2lws15XbrfZZyGbr6QKYPZUN4vMdLUYMcTLHsxHKhSzfdPbU8m+AubVL5+3naznmoXm
6ffS2161nSa6ags9/G56KYXRxX6+T4/199CTXZd74yh40YgY7IyvXaO3BreO9yxHKsc97f8oZZt3
OBJ2bm9QHylHNZp27NBGbdrZjraj1K8/Kss+jkQTqd/r+5pqhQ84BKfHr6XmgFDsvJOpnd9L5N/T
1Wl30bs10/29O4uQUy+2K8d3J6dz0GjGsegfeofe5ReVTd16oKurj1JtUKfp0DuPgjB0uQt7hAJt
8XOgieHiIxuiCBqLKtDxUbna4PP8niE5W6KxkallqHeceuOf8U+haaO9/K5Hheac9K1Zm/oVoISK
zHW0/8mOON0kr4vFMua86j+lEcXR8SekaDMfSfrQIa6NIdnkT1y6h+F/exuPwY7CSoliI6BLPoQT
y/G771BHKJji0WR5NysrRrwyGkLiXbn4r/jvxl6TIlVGd+pG2+JpWzQoMowEiV0NbDW0d/J+uZeZ
9aNPsVNFw7kJyg2M4eEynP9ROEaQ3pO23TUTw1ONyrw+NRcy3ePK7HvXkt/6Xf5PsmDW6vHd1FSS
DeTmyajraZYJv46jWNRS1mBPf1K/qd6tJxxTYHAebQyBOYOKaDb1dr8HaiDpuhYAPLbjJFoWGDW/
mkCMdieKDBhEcPYP5eG7jF7GHn/tsD8VkWQbIfkzM4RtFeMeunHj8JXRU/zvxrlIu7v74Hm7tCt3
E+QZ9ewqPOzP5YPCL5aSw5bA+H/YCBOop3OZ5cVl2e4bvKiBBR3E/Q1qdqzh6q6bUEALeOQPZZ92
X1QIWgvS7uFJnRtnHse1n/+x3yzChbsEUICVSeMCeI0HH863mlaAY/4LlSj7HYROqarmuL9oIlFW
ct15PY6O1AW8VfDWRdH7mn5yPTg/u2EgJVL2qXIehcDkUN9xv16zJ2aMgtLhHUDaDFfdXGMxnHUX
w3xrMXSl+VbyzltMVZWKfu6fbf+1qdHhLqu9xuW8Pq15+FQJtJW4vaoHXGkDpEqUCJqWQMr79HDx
+t9tr9CXLGtnEGqvtRtqYvZthkO/8Im7rnN1VQHkjuuX7vZz2p8rtMCNmkbnT5iDCNOWm7lHWBxi
BDClvMc/uIoO7P7C5bsMEcJcGB/NcGZnT8fso5KVqKNxdYavJBuNi+EOnuN7BciDkWQjMrtgG8ng
z8qlzZPU45iMIQqIwuJkNFaf5siqlD3mqHMsAUZ/g3/quHdDpT/SkPw6e45baerwwUwHcZQleNJf
MRP/D/4Vo5DH8jKzRJpuvJV16To2GMwVXP9Kw2OdT0cymHdESLqaIGp1twqLFgnn3ozoS6i/JZqb
j+1Ivay+WdZOrkbTYfVhzk87V0DCyKMDg8MM3n5FMkIoS4Kb77We07kwUxvDSyS8eAKd5Shd9w4L
RxdghvrUi4YUNf0QX/BVgxDIYvBvJ8Pkv/VZSZHS2tYFK0EXy96GP21Yvq//Un2PLw1odQPv7SvW
wz9jENP30j0N40aqrrZu2ifmZv7njluCnN5L10iuaivU05DeOFeXEPDG5HvdWFHPzj3Pvg9vC7rM
x0YKAr9vhMya5tUfc/JL68a2cWhRdvuAAqh79339iX5hl7f8z6S3qe3bAcNTYBH4Y8KX2LipUiOS
bc1EY/+nvqOS6eYq+up01anM65muxuIRWG1q6/68vtDqHUWWub0jeSaXKD9ifz9SqfItSqn9dWxy
4kesH4ELwD/XuvzzDk/furi14vuIAFciuwQOv6/h9G+Ow8+KcgTvIdy8HzrgApNxWTZaoJD/ZjVM
FcvwX6aRbZ2/UENDf6Sc0KxTB67580tSUaSmhnp6gc+ecwvtY8prOsm78nJVvjQmcNBDIYz/lyjl
JLxXYH58YrZW1EeAgArt5YOZBUgqOWvAzTishYnse0JVdvbCADIO7OTSjVg1j3+FoTK//UUIChC0
PC+l5xxWSfZhi4/AKZ+Vp+lnoaz7kDHrvV1E4simAgH/89u+rcb6DWJz7gDdmPgLlZnsE82OMR6h
Cr48yOKRO+kbZAfPWqQfs5xzgaEilsmjjoE6yADKzNidAjhumkY2Zi8araJ4CuYK6wmper0abFqb
KDkewA5wHdK2MKFOOa2mUtuhYxQMegBi8GKAhderHrv9LijV32q6oTezn2PiarnmuBPcdlSSUBNc
It5OX2US0XDnr8XOsbF815i3zWLdIiFtRrsXWyA77Px+U9wXIcvt3owWzLMc34EfFE0VG2pEhum/
c2PfWH3pf1TFqdyLRTdehdJz3JUHEtduer0oBOzBSrOYKawfbTWO4OMdCnCc6PQ7ZBhNRcsqIQIl
SpJ9FH8GypADN6j4f0SGABUZlIL6RMqeIP7NY+qmOWtZ9bj/TW2z2gw06Gay70lT9Hp3Dqxq1Rrf
g6/t36WbGlIG0Mg2N9z5SZPHTJ7WPeHp+zxpz3rH+raxCr6tantAawpoq60Hxp1Oe9ySOwgb5aPp
x8AZHT0fdYikNFLSV1qsaVpz7JeGETcqr1xrFxZ7Y/bv2Mcd0fcGvjhmoZ+LfxhQ/n6ZR0MZMGX6
L01S51KeF8r+QhkmDRzzDV7R8aJ5ae5qyuySP8cfSPCmpfo/PQIgYbCmMTfhHcpwX04f6O8as5V6
O8jxspxR1/KP1M4o2TmEYPy5uvpnJpeCsztAx3fmp3BvxJKArVumDMgFSK8+crVQQTr7yphUu96R
rGD+M/2SN8FU8dbDz4wiilAfTr8XaruP+U9Q4EjI9cbVld9Smhqk3+PvKdn+xVuIYIYPOq5e33PS
4kGly9fXnRWOVTHkXx170N4R/k287qkePmY/j+8BNU/IAK6pTa4rW1+J58xb7t/2NfNWaJU+psO1
fgiFFgSxen1J/cu0SjQPS6+Tj0ttPJrqZufpsxv+lajcaqvf7OettuiJANKf+fa5zp++NVe/Gb3l
dz29J7J9nazS/XP92oB8E7VL17VYCHm/nyjAJmdXhSwtO7hJvcFnScuGbD1Xy9az9WRdw6V0ncuH
Ed0UC+SafL31lYuXRsfVAuru/HkgoBCXUd1Dq1pEmEC0w543jnaQFvb45xa6IcsRbzHDRmBJCBfj
p4Pl+/a9Itmle0CzpgPiik6/fm+nmn7d+FWbCOSicrp/q+Xba5YlLnc88iieOhrPZFyUitOPXa/o
fVokavu4KZ82SmAfEpXEK93Ims/ko447g/a4s/tdPyUql9rgRwwy7iq4rt42D4mPwse0G7rYF4c8
h+ZiorJ/P74nqGMRTp6PYhxutWT11ky9rV/XlYJRSVRWPZy3r/RnppVpXRuef/VbdU04K0bO51cO
3+lq6bVYvnzFXy5f15eb0CRRuTYuXyljtX8/151tDDmZ4Oq6sgEiv4VCV66VrvJfGjjNlSNr3y18
rV4G1XPlWFl8ihG/B42SP50p0cYzi08My7cBNdlslWxotNbwMWFIN70sgl7pI/GcrRZauUeMz+M7
3TG6hXFuXuZPcR5HgtOeM3VvTef4Co3xtXv2+BkI+BA06jw146WZS3uX/HMef5WInxkd+sm5xwQ9
7PhKPGtS95h6Szbi1XRGqti5raMNrqUJiAPe/l0byeq4Gzf06KOpY4aW9FzjJEo0TTef2wM3bFH3
7Ed4Kz4t9jlO5lO2LngToSx/QogPAiM+v2n1M2uVaqmevFDqd93JmBQhuqUsY/wTJSabWNXRuCPV
S9LHNf9/lh2Q67ITJSixJf0uxYXAbkZD7HLqFX3wprfqnevzwsMpVy60zBQLcL98yP3LVhOtNO2b
7qJNSdvW8Fes5hvLYeHfTSTS2GO75qvbYQEEGU3YJu18NfW9HOqXmGiVWrfvLAZ0xe1q5L5z30UH
Gg4aibfS97Wy+Zw3k8NZfVZPVxb10yf08WXzcvCVrSxrVzzd8WOJEnfp0RSoHivF6uQv872v7F/z
1f2rT0uQdlkPt91tF9KVp5eaaM2Hme91d0s9e2IiXL4Tz/Ev3Vh7JqiKBNEpsGa+nHJlX5l8Zr4L
b3E06wJR4CteVHgrVgtfx1eS4tVxbfF3fkVabgyqAxEthezQwx4/K0GpLtpjTtXnuDaurT7PLms/
3L8eu6Vv/76O3RnXe/xQrM7as7/J3+Jz2jx3J/Xr66Z9rVxfk8NJ36PutHmtjGtJd/fcTbzFv8RX
whEWn6/Hyr6772q2zOgHz9h2jOUEXlezQGz2ibySlO62sfm3+pp8J3/ko4qju29aHNEp7ext9buv
a5UMVuXY39ev1VkvSBOJXsrR1DmCsZOfp9pWope+UZdoT3dWW7a5ynU94H1FNbVkinruVZNmS+3Q
zFS0hJI4k0cYHtuZ4f4v1/XzNZxbu96yrrtISYQyeTi2edtq9ItRtjHvyzJRO9j/Hb1TCuHYVzoj
VsbwoHCzElyumqFqqGtdM01Fop8ZZsSaPL9cqhxvzHrv/QDc3S3xnziqvNa2Lflx/PNBGfj5up4b
xtlJ43pLnEvykzeTe021zv3i3+mLHt/P5t+2KuOY7swiqYc308s8p0eZngzGtAqsyvWuBAJbhZ7M
p40aQjKv9nO9Iiyg4zUSzOufbWdeXf7MWvOf/agUQsjZeqaWr6PqPfI6lF8nqipohePFt4KMAAJe
JPpEc4UGzGM3LDRk8uMVAub8t3yG3Bd2UxUuwGfiB3HJpccigPscf0bWXyrxdTUMt95xUmB+6WnY
AQuXDcxgxdtPQ39FX4/Ql/SXlxS/pEZeNy36dgh2EmbS14O6vTC0Fa19CfOc6Lojj7bs2O/vodtx
5FdeLS/V3mUHO3B4EQ2vmn4+2I/mox1HNvTKnkJ8iKtyij7GaEx0Xfk3PBK9XCl1Ebz6L3kuDR66
Hf8onOVHM/NypXuauVpIh6M2+7cgNFH65Xg7mAgyJ6UP5fXAZ5diOz36VJ/AXm3KazlcPimobgRL
2xCnQJDpM5OQHmaQUQtj6JRw5dXIcXJuPVfDZafmJw7l59vt71t0NJrHvNbGzmvFO6uH3a9tE1/H
9o02A9wht4C4g63l6tWN9Lwlq69Gx3m5ObCg9Uhuz610FhKP5gF/gGd/6PksvsA1fAtgZkr+6zdZ
1wbdEbxEsGAs7vSE/cgvYuewwrqLChqm5pTnhNEC7lkr1ZOXckXHEXUu2SdaUPf7kWv6DJvEtOPz
7RdOyG059AZ9Hsruw/3U4Oo+lDHixq5TqHl5/tOYZvvF9qVml5p2U/+m68cKU376tiFfRW/XxwOu
iUrJ6BB6+B6Uyqvfy9cMKdWE5Ovvwsca85O4KbqZj7S0ymOA/do7xiPOSO7ApXG7AGaygGtaGeGe
3XE1zS2FOTJYXPiOq9uPbEdO3B8vkX4tB8L2sZUqNSSleOKq3fUkhpxvoqWMgcj2zYGJilRRqbG4
Q7vev0TUu+N0MrjUcN7VkhkOh49LH7llDkMEVmt1NONF9Bf3QA9VNwua4XOL/eLlyb3J9/3ndydk
8A3epuS6jKCP8lu+79IyTUfb9TzKNa2PUy/G4Wf6Q+8kMprTxhSqQENgpJdY9fQhW90ZN5bVSBVv
O+dRKtop7j4SNT+2neNo+jP/IXnLP71XlmeR74G83O71KNplDfoQF055Xun5pWcqUM5XlhnUW5lI
8qB4us+zLx3MKI2uO+xRbdkJLx/ZuZd+2YHGr/yOYpsQbvPauL6sfm9Nq1k/gd+oGrnU0v1V71a7
1Aofg789BDsJaFcC0MvU3Ce+ca1EGo71s5wmrQMqbeRs8+/b6gGX6ESSe/ma/DzWb28YQ3hxy/oi
FBjaiya7vGru20e7RKaSG0pVv14/N7UM9jQOBjnJCXbepnb6OlbXDbh0QSdCMZEc6emjAKAd1C3e
zUfGQ2Duy1kbnnrguOIniw7ap+6/6adFzbmxRD01kqa1uqY/Jli+fvmduZWD9v59OopWUe/ClJ7l
4tvfvQ+6deqJ2CUVela0UR60s33WIED7/fvtXx67o5fu/zdtOfuWXbFPkNh5pH6NIFt6j/3j49WD
jeYd/r45ZQ07vKeydbgBCxFJAx976jEfZm+qxsSkmk7tvn5vGk5MR9PRLMxHIPvhhi/4ZPJcVuFP
pnUxjHzo3+lIUt3AmKdc/f5+5Oz/qy9O/UIflp3IF4jiXqaNM+LtvhP6BdCsh5D+LT2HSrEaE9XX
p7fQKNFjSOHyisg47iH9qCk2epTgjCtpj6NK23OV6C23b8T/U5B79Ky7vRVIvVxIdp/eonFo8Mm2
8uCm5bK6aJ2fMj21z0SpWedwQyVKGG9z2jq9/ALbZWHc8DAM0ZvjUPZoPsr35yMrLlUbd/L9VC1S
NdxTG3rJgovI7vxeaAaAWGqCSOoOeXkeU+cNzDKEGNLUGo6dwE2maPeDlx1mvU2Quka4TldM+URt
SpKZFJyGcTQPB58X8zxvqSQtkr3IIL7scBEgHHUaiXDtIFMTHzjXbnNipdHbdtQcXfOpOzGelaMM
Z+wJHTUU+B0+dgYgeobEqiVY9xFdPxTDvGyss91ztOmJiw61/zu1/lnBDDJtnHI0EAnKXhozdaVK
/C4ujFaLoEfsJAjzQVsMsZD4QmjEnsaNRfULEZEoHArGdtRvB282WgBu6zn9HjOvhJ5xMOd1axHf
9Uyph667dy41+IxVOq/v2xlU6o2j8DC1tgvB4qhnT44WrVlLU6i6PqMsrhowKahC084z6OvVIx6u
wYL9RdArFWWOSlDJNffY6hjEQvO/qTD94UElmtE24dgp9LaUAUcDO+nXRfl0NDW8fSw8vnZOH4nf
c4fjmx75b16dNhatefU8Oo8SQhznkPplARI2XE0A75tvFBNxHK6Uk3Y2O2QLSSBsD2y7vH08j/T1
BPC+YELSHfiavya00/tRuP2/rofrRraz+5pizlq07NG2MRhtGwvuSVIf200L5yuhIS6FJnLHWAkL
MiYZ4mpZuTP+DSYAMNFCVGqjVV86HmtFrNbbr5h0pd9zmDfuUTKuaNHyX3YE0XFn/51/1po6bqtJ
57PXHTPEUhbfN/75qSWJo/CYjd03ip0DoeNpJfOx+8IOiGqI0vOZ4d1K96yNcwB8u5pZUsdg1ZfY
OL9v5fJ0M6jN66nXy3DbvgyXfwBk/C7AOBhRWoIrDYu7DfnX835kPv5gigQ824hBX5JCkbsD28Js
C4QwcYZBf/Df4bgvUHjZt7d9Lj2uULp97kt+Vc8vsdwquBL7BjoBrgtM/c2vx0a076UM8Lqpnf+C
7bLuI5qG4GxwVzUk/Vs1aW/7iuwMNpMsYC3RSDSW7WUbe+XUDTWj4Oui19aB3vQxvXhl2/lPCijZ
LnVhbv3rX+DrCoSkcqThln3UN4c7IbgTkvgXIgvnL6qmvxNzVx+C5qA2qE1bq58lBLG56Mw6Ax8O
cjqUx8jXs7J+qKvXRGfCA0B94DbjpPA3gMOQbDk7BDklb0md0h657+u4namhXBJFXLEIWBHLxHea
CFyk4Eyya1X7uGZiSJTtCIBMt6M3745qVbQnQy6XNFi3Ew3pmx1dp0Jj3B608v8SSikF0VT7aPj5
xCHAfb8qk52VNcFD9mDZSze3vQQ3mWfFzcTrpOsHb/192X9LJd4aaHinwkOOnFQcWnhyV+/5ulXG
9Ui6wmZpwMX00PqVevzDuC/kgszDfFFSMMVkGS4yuKhqrpIKEH5m8m/dT/6Rj15xu5Sk65KMmOOD
/qU+rKptg8sPBN3fu3dKRI84X3CXqi8IqX2jcZLWbJ1ldP44nnfvk594+pVpb9o9uVh7iXio5VTW
FZjxnPm1/m0u0x/2QHgjdgPrW2EDNPkmjBRtL/d7emQH4MLHzpwLpnsbEyVVy894P4XOfnXD4CyE
JPltmeKwgSE8ABiffG9lxpTBEjDP9bY/2IN0z2UG7p0WfvTB5pHYfax6+H4+2GuD5RN+q9MSIdGF
ND2C0BD/O5nkyPk5MzCOMMk5pUcsAtPEUiWQC5GI0H41590wPsSHq3qNMuK6Lde27Wjq6zaz15VC
99ygVqRUcvKWat6a8FIeeKo5Hp2kdZV89vaTcrFvZ+V1uDFoWXd23n/3KBym2rbjJJwBklxnhlNZ
RGnVT9a+r4uNVjjam3DRUt21LeFEfCb5ZbKZZ7K0iU6mOqFPk66dfxedA9NdlIAIVZIdQgXLaUfg
7ita7PtpeVgwyeMDcb8p+9nOfYaiE90RMrmEVL523Y2Nc/p6pZpx+sC0dmLjxuLNaRbrzts3DgOq
J+QqjxuxsBVdwmYiLaxaZz1vw0znO5mPVCtY7vmfADlKlVOz9BxJgbMrZJGFoFcunxJDEZLp0zBe
A2kYhfr3jyz8+mlUTBN0bZReteVu2s/u37GqNXwnWoUf1BwuFCvIV8iHW1zNbTty5vj9QfKPnN9S
NjlMbaATl3Kme/4zZpnhNlREbkPpZeZWVsZv8TqICEijCL2Qz8mE8Y2uA/64bMuqhKXtUoMhif4l
LXoUksmdSbOV/rfWr1+TobTb+FOpw/eZ+aFdQkdG0ufP6mTPHXDdpkFN1NFv+t7Ldm/lgIfZb+AA
zECWmhWYIX0yYcOGsgQog2+EBMnk7LfrwsTAAo7kjHUNtbxEitHRbBrOcT5/OmgHmopcIiY/9rKM
uBQ1vALVuXj8lA7aE5bEBQBJyIyfXs8zRYCPNhO5atyo9enpes8d3TlhD07B6biqyRCU4eec/uv9
LLfgEpnuWRBHEkcVwZF5j/SS/raS6uvHTfeou9GOFPdFgviKlV7GncBEnCsjVfMzfdxmHpT7+j6C
wTul/v431Q9Fv5T6euWAO2VR168zjsUNK/KRhXUq2CnOlXInXdvBo2s0+omCEXJzU8PCMNjJ6b/Z
7+Q3MbwZyn6qVepu+xnt6M/ZEAA3AXxL4toR/kt52bRkrtzMgsMjcffpchNvIE1ID1j8kA9+M0Op
Qe72Z02NmBeS+8h9aGZUv6e83H4J7nXbwESubyi1zxBLdBsR/BqQo40AX14dht6LyYegGwRnJ4ot
jFucSB8R4FArPUsEfmGtWF8aPxyoKKbbmvkOd7UozY/92s66/7OfORi+CvoKGp/EnHsjFzeOPgou
Yd8/NJOft7cT/G3b39Yjb4im3090z22ZNAzXe2oNiXg/Llsb9mF7ymUYp/od5SJYMY4sdYvf/Gc3
OmHHpDgghNpnNcnMyHqjDt65JbKN6CXm5f1Cy17KmUG0Ny82Q+yjJFnWslGUe87/y10fY1c+mN7p
b5NL+tnMBpo5io1UAfhmaJajxxrofMJG+zL4l/8400RSx738O6G3eM+lfqve6hc6dP7piIy/joF8
6doCt+27ulXN7XcSa7ukleIbr4O7Mv3TYxua+Wetu2O+D4Rw7pwQayQxeXY7MWWKCBCP+Ttdxrmt
ps84Ix5Yh2j1preyOWSAdb1Q2aAcXHmgNtTDV4H05bGdGBa6t7dDTTZydo605a7mpifzZY7/5cFN
L3T9DBg2ey8LMAnIbGOe4JPqpan6QLJyHfcJpyQ+HtPcAtuVuTTqjnKKcJX0Mj+EGlEfjI6BaiXv
5BNGKgfGpX2OMQFWlne97/DcWhvm9CGHjy/1z78djGiUcvc5+xN4H8UvjjVfGjPp/1g6r6XWtSyK
fpGqlMMrlmQbZ2OCeVHhAyjnrK/vsbldTXPhYIytsPdac83QU/i3V1Hfml/D2fxyAIXbT8E0dx5c
Sur/ryD8PN95N5SKJVAQ4obp7/P/B8PZSYhnKUjxOGGdek1/nCsEJC4mLi2YMnzNQeVY8i3/KNap
P1yWVaQRGQnBd/DNO6/egWexGBXwKYuNjg9t57JOJlz/lcdqxfvmSEHPAn/tsQQZQQ+5q8RyEfHk
uL1CLA3EuspmmT1Mps9HgdOeuwfOiQiZhbtj952I0ji7M3RXX5khc8MgQPqrA9k6LjMle3wJzqgi
0ANcbL7Qcak1Mf9Uv9Vtl7M+shUoxBe0oubjg83hvxKQVc5mbYL71N6znb0X1DAUtaDLMSEovFNw
SnZVwXAEHPvD4OwLc07IC5QMFDGgZs5L+gs0CkZBUN1Fga9jforR4m/41dN/jb/47P2yheZfKt2c
g1kD7QoTa5NWSHi4DShmZMIIpQ+BKgTP4hyLFQW9Gab61gZNGvpcVCJYhIkWlDCuDUeHnQVxc/wp
tsjPEiuyaYcQWSxd3EicOi7UDNPSZMVnVgu+4BRxouYRAFUA4nzLAWc3Ywvg6mX/wKGBb6le2E70
b/umngXKvuyQMf+nDsXppKab7/b50fqXkDwkkC6BnSn/ggOFB1AOUTkCY+abjFmg+C+pUf/A7N7C
L2K3qeEYrOP9cQEYGhhJdx8cQh6Vv3FY21+QaD5qCt6/SoyvFVDtvw9wGypY5Z/0IkzXhT/MRBaU
kA8zkWBXGLYTZlbdgxsz/Yl/TL7kWJj3+FXHu1gTZbxMFUAxdTP36k35bBhRQRL6sChPqIF/+CQj
QoFqcuGfKB1KNCHtE9sdXYv0MwLS0ho7TzhIx4QJwFmBog7IPvkKA6JqvchQW3yu8N5YSVhMYhTL
jlN5LNpiR3hYy9M5hNmGOUjqp0Qx6n6f+oSITwiyIV1mrkluQi3+hT9B42SqqwrMvVqNZ+ltOQb7
5H0g5patnNYmuAnVpnXF9JYaxUZvijPeXfCgpgfd0IP9k4+/Mrg/oNd6abD5MjYjK2N+Ae7giqKZ
5K2fSBB60LhcuIgugRA+4Bl7wC3taN5axFjH+Vu/OV/lPxV/veWS7TiQ9o22KntkD9Z7rinqLi6c
5J2fzPfkkTwkqsi7fWMTYVHkAcljvPNcyZ+NNDuMduXeanbyXbn+FS86PSZf8jS0Nud0xTWoHSuM
TefvVnuKKJJ6z4xdmrYK1yNmrjihwcaxxG08n7Pd35PAnqKUofzj8uWDVZiWj6WZMxIpiFWeOHg8
P3+eD144KzX/yAtnmf7vBqDdg48rw3HhSYAmJCHBsii5E5dnqxFlsRKxiHFaWQkf3Ts3WfQS3GP2
/O8ItRbLsmjg6yvf3sXX5heL10hZPGKGDfyABqlhdDe+0nAT1vTKKYDBVb/Wrwk5EEh8j8KuOWcn
RFZGww6XlH2Qs4o/JDbFLOQs1pQugq0X3KlXOkhhiD2gp4r2kgf8t8dzwbFFskGBPvx5CXKrKzDW
pC/1mzcnf3McOZrSD9c41339jyuetoMupKEfYggw+21PBqwGCrhgjJRhQjYgBW8xrUJqPK9Cw6dx
gxvmoI3NXlgQGZCp0lm3EC56RnDKtYscHWaSSWp1TanGZFBErgrqtFjpkvtwi3f6W8+afM7uym25
if8zcjwQcQG9yHovP61H8wIFcELoylccK6x+2EDfaQyeQS5eWnpoMbak4qEMaz8XSE7MV8Bjf0SZ
xU7BfBPukRizwlbiZHUrhJLWA0qS9UCzBdLA/DST2bUEB4kHjT/cIYLlauE2QlWTuhX5CXCWQg6y
q/CXJ8HJYjAL9XTshfM6eyuzVT7zyJqdyRZ/idcMxwmpDw0+L4u56p9S0/ypP8dUSCqx9dSfmtqj
MKTRoW6jUuWj/eEviUboT5bIKi/QBAOmIw/jMSz2VIU8PX2GJM55yd9HyU6FSD0yilaDOpALhMdQ
83FdkNb0TrF6LFnot8seAUIramax/xRn6QNsesfsl/dLJZ4Rs9u/gmv+yYpDweuFJ0kdzfHg1Qou
GQXpi3Pt3uNXIZaiLBBaxh/WXDYYbiL1zk1GschtxF0VYDbyd1MauFj8d5NRUFBxch8T1YNRF90Q
LBfqK56dZmEFcZdar3nwPc0Z3RH1H++Gepx4At5TfaAi53TwJpl2Jy9C2MnNgsP3Q3CrWe1xqMQ3
812Fk3EnV4Xi1nqlh5mZYuKqhXFE6cWj4GKy94e8AuD1RqyxYqVXRMMziBaKUdpT0Los/Pawcr66
ijseKfoKaqfC01irCvcbcc1TpbsSiSbDCrYnX8P2RDvF3fXfI8VtRitHuYjhI9Y7EgIHZDNPCagr
FbpBxIf0M3+DnVGHFPOqFG3WBRiAHYBlL/llvwGP4ocExGifbEDwTXmd6o2qEvZ55FtP0NMu2V4g
/wM6BvZSShOGtsxqGeDmvygLGbuCHzEE0XXfwsYEX0N2X8nnM5lmh6QXg12kX1PoMV7hoXwwkKH4
YULCZBgVImNVxsWwPbnrLW2lZELVbBAcOtCdCR0pn1kWWBC6cF1VceN1UblVQtx6EkzzBg5Bbmgv
TcUcdRxOSlcAWnTU/kpcws6uyUOzzYIYuMk+xVYHDthDBkkF+T+NfN2WRtij8S8CnFcn0T3ZkH51
pT450UMNoFu2IapDSk0Qvg446NdsbZ8lNjFPNZYGmv016MYjMKKNVi+vuopvqKZdbb19q1MGi7zF
cQh/WmO5Br15L2SsqEHm21Z2l8jkOpPKbRZ0p77uEOup+bcRYPJi0wIZ44c5h48iY5+ZSoqqsAbe
7JIZ0y0G0UkEP2GxIbwOlrKSS79sw6s+Fa+DxVYSKeo9MKCH5RV08IVhdThc8iC5ZLn1YQ4hpZHE
fJ6ep49eeo0Gp/su2RUiLgpjlFaG7XMlmqErG/9yljQ97z09+xrj1xr4Pqu/bYtazhZE02+Nkc8I
qRQVY88d6MzSszax18s9IBilVQUeZkdnx7pFY/2sFsER9DfOdgvXkJyeZx2QqsUhajFPy4yzQFTe
I5nd1irWPxmipMXpXIlazao7T23bfaIq3tSOB3mxXFVTN1Mgk8lgbKcMID48DFrhVip2700Ptquw
mctR9iw7zBPNztMDa51hmCc5/5aEVUdNgl1YGm9LT7bDfNOLzwSgo2zwLLWPBIcYCMdrw+14U0XP
EVH3dXNLtHvGBa5SmPc5HkhV43f9TtdCGCPU8pXypBe0u9TPSfQpyxt72Ur9c5AdjfwCGlODKZa/
cXzt8nWPgQMlJytOMbWsh5o/0Ndk+N7Ufmtt9I4y6aJ0ODI5qasjRO67kAah2k715DmG5pUi+kSD
FZ28yTXltln6YWyt1Jq536fcZ/fIHC+ak+zTWt8FMR2STBROEXtqrYJHPOr5K9QQ36b9OpmgcllI
S8vwZnX1q0ICVuoQrlJU/2pr3FZK4Xa6Td8vH22J1AY13UszeR1ZsXVsiYl4ux7sT6kncsJ21tUC
CREdBpLWrRbfjApH7iLeN1l2iFr8zlVpGwXVRZWYy80OG2Z/GJce1GL+ShNjr0X4JNaNa0wgIy3j
z6R86Ra4aoq8HhWcoAwyaizMm8hLdOp3pVC+ZJSJOoLlmqgbC/taq2dLIqO9jZ5jChrDueX5ezTX
h34pH2mhXqsuOVYUI6oNjZvtgkvpkEbqs4ORglzASRylK9tJkqXfqsXtIRXpfdSrjUxcoVKSbQVS
YsYwXmraHQoVDBrG+BfzH/YNVadVpUvQbhkm1cp6oA6KrRe7hsB2GGqicVXMWGxixaZuXVupXyog
TWxKKhk2QN/MyBwG5zWy1RWGG3O8KjGKY6aIs+nyhGrMyXwgWD6i3HcwAkRNbXhk1oT4oGGLG3ka
dyqTL1VYRzDmF5lnsFFYStFhCfr8TJHKrSL6IJYpvoa/zDAPgHrQxE9pSmEjAST8ofrSqbjxx6i0
7t1N2wsHh+FFuQXAHR/663zU33QoXUpAvRr8gqGB0wqKNTAvnAFmyN0/MYdknv8fjySniWVsCT4P
xkz7Cpual8n7AJngJaPqBKWQ/vFuIYfNX/DK78M3HO4ZCJfq9WNkCocTwb+RmddMng/F9BNiA7AK
iiDqNF7f3xEbYUD9an94MqF4HCQ5Z+V1l0aoDOCQoUog3IeJAqfPgDs6uoHpjijNazeE5WCtNCwm
Ux/CitOtdGsls0FjQVe7qolufcU4fGJ3g3zElg2HhszXD2HgsrzTIcKf5wKJuLagtoJ9sC0DgVGS
EXL5pwfiogSwQjtBiSWKtP8qLiorviXPmjqRB7crn1JMACqw9cnHAvzQXUHqR0gN/jG7oj4aV6I6
or7AFIeQ+IEEUhLa1pLjogloSx90VwilUk+IlxD3EUQFKPk3XGLGSK2DdTMjJUogZk1UQ7wyi9Ye
SQc+LCjfEzFTozsBQ+FDPeOFc5e/s51I7VHxtjZdfPo38znwRZpCQcsVELihHRTgXZ3502/KpeM8
yYxeaMqZHDzlexMYD0AP9PEb5+w7iJ+wvKIgfeVW4/2Cyr/QonBgKEIBAelAHgAxHWAg5tL0dRRf
BibqzW/wwlNaZE8xW5uu/DMd5l5EOtg3RPk3PIquEP6QMmDn84PDEDEUQDlQ+SjnFAoq3uODtpGX
Itztu3dML8Q0jQb2QV0MD/Mvc+NAuQoqwnhBzEKxKodXWCCgowGCQHjnuIBRY9kFit8JWIvu6Ghc
7W/lmj2aXXBDkHSVcJfnshCXwgOaIdIk4ThfPcJX5hfH4gF4xa9d1TsHXbGQX3TvzlHAaJ2AaYFY
adbOIJ6PEGUSvV39KviWGhBO/uzgfN8eT8KtNMRVDQN4WCJcjMKODnInn5kqYcoCzhJukjO2CjiS
iWQZbLZONq5O8l/mTUpeixAj4qT1PG1y3JyIyXiYZ6iQvM4fjN5cFRd5Ri1XAeKY5+Gd/z1EDFCL
KbswzyICj4gRcAgRd8MIGV0j5nDiuAqTCMEyFX79nJA/QEzFQoKnv4rPmOrhHMcSgLztGN0wt6E8
NBwxXmRdgmjGBBKqGIhORdAD+lrBToNzRKS8EJNCQ4F40NIpwgLMhAMJvCX+BXo1P8efaJxFACSw
T/+ribVtwavawIqdlaq4gZT9E0enh2bwxz6FPskPauEghCjkhvjD/p2/WJy7AOv46gZTqv1inWIK
JkZWtD/CmQTstbkxSXtr7tMLDWL92UPB4jIOL+HnxBhKQbXzd5OjpGHF2gmuT7rrzg70EAi8YGLa
3sHpyXyz31qqgjudfoR8ESD0tf0EfM2Z1osZtflTtj/NqN86OHl2BWIBH1Bt832sTGet7z/GHIdL
+UtOrSv6jm+Gusp9hiUDenGfEbni0jZ4U7gxsb1hFQFXEhvh0wyQYbhy4M7KyhpX/EjDk5QGqvL4
LQPrrMGzDASUHiVgy0Qf10R+keaVSQFdZOVORJ6kK6puni0Ceed5ihWpmYoYka9K60ll43ACE21b
4Q6d6nWI3WeRVy7scwsSRMT/BAQI6Q1YLn0bYAfVv2i1YtA9GRUNyWYoMiIoPQmqbKG3wdDIZ2RN
SPNqXpceAeUXYdUrJBXtM8WRtMvx7EXVD0wogMJsL691fHzVo3yVr+m7dVOv9c44a+fkYPB/KkDI
7Pax3SVrC7P3Fr9zidw+yRVk+GKdQZOP/diVtpASVn9aic24KXj7c9y68Sj52ZBs9Y/sS/1QP+Kb
danZ0U/JV0nm3b/2L4FV/Qj+DW/lzfqV2efYz9/iu/LWXYL36bV8yV+iC+T2hC2NeRy9+0/KEBcD
VCrPijm5Ciw7aZZPFUguwwBlPz2lp+qV6JDstX8PX4xxhZNIAql9fi8O6Yl0ts20FrEUaPNu0U7e
q/sI3fSlPtk7DarGy3Pt2zt93x37m/JGSd2SYtNu87Pimb6670lYabfKIaLnX1dEk6bVU7JZPku/
O+QQ8AXJvnpNT8Nreepe1R0k+q11bh/G2bzqV+gF010/ItS464zOWCWLlXGHnS99c0kiHpjQojDR
uDvfXDTRT/lQuOavzrfxPZ2He/FR/cs+ZGFGgCRi5oxNd+VOpDy/id4BAsa7IZ44OELYf0SvdKv0
rNCS6E+xDmAO8qFgWKD8a4Wcln9nueh/F5T+0gsrxPLRvhmAz0L0D+z8ufyrIRFGt/hL+7D+zYIm
AMhOQwRNVPnHL/DrC3uaeHIWJ8ql6CZUSW8wEJ0XCGq34KJ84Fb2pv0Tz4tG5IMCjNeRfoE3Q55M
Ka0MmL+Ktg5BRvRZ/k4a6ozRNn87TrMRhdd+/rcQPKilXNKksjZwMfLkPeqoHW9d8BFU1A1Gu+0t
BhOBue4bnNkc41lPrLUe637cEzr9XEaXRLpMyETUk1V/pnAd2vlkhGuN8UiK65oVw66U7rL2bKle
H22XFP2qiTsDZHmQLjURqQ/HkumSdbCWl5pS0SbLmghC+TGM59rCAxDsWWmeHRuMdNoZU+IFfehp
XXNtJAWjIbANmBKJ16i+PbZPcUkmdWi6Jd4l9qz4QWMSjYgUMWgPbRJtpehc0gpFrH16QDxZYrlB
T973QpwUHX4AcKEZL6UAnEb8Ppd6py/dJjGXix6flpi9M9F+h3m4JnRgFapSGYsPZ8SVt578+blp
Is/MjWfNVI5hEL/0VkhdY7XnYUZlqkwbu8Iwu+2OA6nnGbBsy8YR+PngXNS53hj0PPlgHDJtOi+x
tLdTaCmHALO6uvsMg71Bolj3Rn81EM8QHzL5qE0vy/Qy1ZfZ2GHewbsOKhJcpHNhXCuVraMqXnKL
mJQ8wGI74fbAKYn58BDoK2uAbpM2Zz3oPYXeI+qghcgKrGiSZBTLb4vlzQpHSLfFiAIDsIweLMZf
JxFIj8DsKgGZD66xdKvAYe6YtLRt/bZq06PCMp4Gyd5KtXVhiE3MAbQrzfnb0am9TSx/SDjH9RY5
b61RwSV5i9MxdZzVjyWAzjoZ1WMfRe+ZCvwtSeGPbaF2KDt0G0701hvdd1HeRj0M3WniVlRb5poa
BNaCLiTSKBF0dnVpGX9k1YZgpMvR02euk5Oek9Q25fvULHfOmO07E1bUhBHU+BMobJNa4HfgEMNM
PqOl/piN8lsvlGF5hzBKPmiGSVU4GMektU51hntLO2/NZtzgVLO2snIf5taxV8aPPgrfl9o+OM22
iRCMy5SOBmuxqSmXunw3yvoeSOg65glbF9kfwmTX9Bb0LGmv1u+B0qyjHMfcIN2EneLXDa5ZUvZi
mzMQUY1XQPpUAbcu5kzyar4vpeQ0Lkyl+3w6hpYEfTImZEzSvcEoDvpgYeXDsMhOH9GU3hpDebMM
5RYqOObXLMDK+GIUPbRY3kwclIAD+KWzK5vWeMz66F8/zf9qXsakE+xaay+OZPxqVvUxR/doVF6n
sjybVnqutPA+TzXx74QJlcUHq2ejUclOY+6bjr5pNPWrGbXnPkOYlcDcdSXCMUMz/Y2y+J3+/tlc
uleJWsjCF0JXZpTaydVQS/lJmWqV1mE+O3J+sBdBIlt+Ss7/k1xFt6RvT3Yj0W5k8cheZv/YPYbD
dXZclORTlkjDstjOe4XwTiYo2QwBttxWY7kxWnvbGfJV17Oz0Uv7sQqQXhIkFI27MtktQBG9SScm
ZVcr8obMgrE5HsIy+00WXhF9ZmrDfurbalc680EL653pFJexGrDLGb1+hvpM0RLWEDlsn5BVIqlx
xSKnG1xEnWFaOa9AqwqOHV1D237TGf+3SL3T6jcZ1tkweVEG31xSPZOQb/2lIsGZCjxjhOeOpd8Q
bR5cJ5Ml0m/HrYzJau3Lw7WdX0OIMmRrRnsOQ5KeSkytkP3K1yr/WHBYyC4hpeJSbAcSt2F5Kz49
BBd6xj7A+4UY5NHXgN0/aoZw5SVArLwIETmXA6AUiHYN/19+heJY4R70AHEXtMjuBGJvUy/TI89P
YK/yqn5Dv8iRKjBYnIXT4lh4S+RJ+ElOmLHRzLpzdIC+VRmeBFgbufovIQCsnUmxkhgI9D8MEGhV
+IheQPlVdGZ05gS6YEMM6UOGtVFDPmJyFyCyZhvwnStNX4G/afqJgcMu/mTt2rBdYlm0+KyoEs8/
uG3mFditt0ILxgab/8rwFpkmA7pXXohnWOxiLwbnjs4dqBnVAA/FKHFaN6UfMbOonpyb+omhHJs4
qAckN2CS8AqBkHcXEOmWe5AI2ZiFVYAmRES0GBHWopR6TL7BKriHkR0oLuxB2V7xi3UBX36NAEqj
xYUERW/kuIA+hNE27XMBDB74AjWkiqI7b938l9E1Gij0E3wM9msDYU+yNqm8IcTYLDzZ9LuY1vxJ
7HogZxj4M5R/n5Dt47oAVWV5wqOjot3ioJaf+o9TuZinFnf7bRlWM+Rqzttv/QUbmx0aswTwnAyc
CDGYv2gr/ot7ggG+sI75+/gm164V+CiekdCEs5iyC7Yk0SB0r0xPcErhPYPt1h6pC5xEZoKBJRwF
wsqPJ2H/QH88Dp6ir5feh51hS+sf2unUWGFLsVRrKBlxstYtD4IYbgNAyVHjwY+RM28JmD+sZhxX
oUiCDpiCdsVFB0kbwna4eMrsWzSpDX5Vmxi/2/U0HWXC8aBSMMfWfSneZ9aGJhBDiVbejvYK/0Ag
HUE2j1xHek7m3SQdWu2+TLtSIsDXJZeYiQMwnbC+gqPKJY9WgCglnOMIZDJ9rmmcVS17jTlhWKwr
pBXVYYn3jDqMEPc2jzFEj7MqPj/DykbdTrFjQx11C+JbML5bFYPIS27a7ULsX+FxmsHWQJW0kErH
oyc1Me82KJQ2giCLDQYkO+bxJP+wiREyjAHb+BwhWFBe6vgNCIf1Qh+2Unqx6vUQ+4wGshP4UMNq
Lg4bp4m7WmaGCHTMKyF4h6HHF+cQIivHtF2eVCAuecUXVvAUTCtWBlC6kuwvWKo5LHPb73D+mF3g
X0VaSz32e2u+KBQ/tSl43uT0Y2J8a+RfPRSLyccYrINMouAJ6MaItZ1ndfL+c73lbly0Y8TyknhY
kAUsa5R+qCfpAqcnBxZhsutBoJjYKSuKffpCvV7TfSr4oeOSCNWZL1ii4JF8I1KumLCexpeGgp8L
vfIlWNXQ9YBsIEhool3IldUIUHVm+IORXKW7HRN1CF3S1pB3MtYojsur0zPxAhdrLQl+xNohT4Fo
eMnTAWzxeC88G5y14W7nSVYZmR/glwhMKtUlJi3JfdDU2tpNyN+DY1x4uvostR62pqqytts9vmsz
VuODmyHLY5eTV8FPxyQEp2vGFipYqrhKISm3+MGTlOmQPAIaTQkOvdRlDAKKyLmoMK3G9BU2ESwv
1ovvZvDiwNVYLXW3+VP8obsrAw/EuV22Ru1mrYeGDlRE6dZ9vtZNilyXBUfNvDzfcp4q6M8cwhBV
YfgSv0jb8hE/6mAlOieK2pjdI1hN+HFzUBXP0F3OVYkWHqyPkTAUNeq5eF0knlp6uByU9EtM+JhG
YIcPzM0vElIAalBsBsWPOaVYE1peG/umcWDHtsKfCan9sFH6Q6Ofp95D22cpsFH+TGO5E023C111
dmXaS9tXjBUHb2HWCSFcRlnhNwtP5efRQbJfK3U/EUXIme/c5T4Nl6B+May9BFbUL1cj3lH1KN3B
bvYBxgolLgwnydqqzpEbf2g91u7/xLIsHcFyUIiWbfyYoHJ7zS1fdF6dbUKHYatbdr5deI7qDnDB
Y1cFi8aRg6mknHvibmYtytyFXEcyPZu9Ya2Z+ozkd0KwpPzDejvczPpaJJJna6XeqvG2wnnjzwe6
krgOIB+vu1TMSFmM6AjZh7jS1HSTFh7eKHX2Xi+sn27TbtqFEcyqxdydRUWB8+IKnBgGIYS8wYPy
C1QKKgiZlUG6QWSyJCzRyQ6QBf10eQAsM2XAMw5wEPYS4RdwRSlG+QUdwbKAgAQnjw14AZSa12DR
yAPhKL1DLVgwWYFJABiL7hNP+EiIHOi7zJv9HZ3gi3x2thB3UFB8Cjk7WJlAxEQ0pSgoUOqw6PDz
9AKc3MS+onh66UNAwSznlWr1Fhme6JVpuFiyEQn8KXesDyxhMb5mPRfHBkyekcjzRJTH7CWzb+p+
NPsAgFj44KbAQ9jM6V418i6R3Zv0q35xw5OFOxcgEXyfPZD7DT0yJP+MUafwEAPdnR6g8UC+bKj6
N0w12AGUVBwJPkDleYQQTAobMtz9DReOL2xNKVgBSVOqAPaSxQAuSIvhZxAPyLf7pFMOgL+Y3OCE
LNBA+mzIK//piBm3s7f+jQnyL7ZZZFxQ30F8uA34jh27cUOOHWU7lnnU1SEUh3X2bWzEVOOxgDsJ
ph20RheAnokHpycj9WNaTd8J8TQwS9mgYUcHGK16XAjh6PF1Dvk5FNwSMcaF4M683xBSGPgW/Egi
dq33YYlzKY3JGlZm2LsRu/QpPzAVmH+MffQdX62Tvi5/0UVTJCTIvCgQsxXeJ7xM1iC2RdHJMV6i
LhT6Ss4LuCv+yxiM/6fel3oy7586gmxVXJ08aq32jbODuIzRVu5SUFoCk42/8i9h50yNxzVkYOf+
FbHky0yFmRCtnJTdbSM2M3Ircl+VocJtjeVYptsy23DrlKFv2BtTEqu6KAl48sk19BXQaRd7GuoP
Sl2ZPf3khOucTASCNeHnamtKLs1cp8t6SPwKQgfRWja64+fW9mZUeFjpINjEbzL9Z4diP9ZIzgPH
wNQVngk7jiW85wTzBPPVyHcsH3aaTuRN5/KLUe3hsAWdJZ6ecSCH6wuhNe1OTO2p7Iy/8pz5C18z
2YGrD5byzSMwFsyj8HMIAihX0lMysVTKGLbqWsteiI0v9gSY8OgxamJ6+MHOPkyw55F6ILDJcCgJ
8svPRv7ZpNYa0nkxm/vI5gLGFKsrOcfwVVOa01BFQhmou3B6luo1WBM1EctWJBXPSyG/Th3lIJYi
4Zc0I5VM8rURPKS62iRs0rbzVsfVZR5UnK0xyFdjzw6hf9rnKnikcGZTPAjr7JwYXmGna5Pcagsz
tjp/D7q7wjroKCyZEhd/0YgorxQDb0TfAbtWFVfMy3JXlv5ZCjts0FFdbge6o3H0apstLmA1HKhR
wUSNenL1c96dZg6x/bxk+1ZF2dDiDpIfCitetVHuSYxsDc4EiDnkD5YymXiCqfuMjQH6ZE25pDwF
TAODZLpmIUHMo+qmtnLQ6mEnt3D6qBJCgxsDOTILaB99aUHud87otUrn2XAejPE7xH6rLP6h2iqm
q9S16HA+xxEP0OpQY8Je4MNV7iU46+4Q+ADgDa1WxIoImyueL40FBwiDASZrxq0GRQ/zq2NAEGKe
NES13zTretxI2nrWIy5yx60NhCJ5T4NheWEeryN2lZ7vA7Tqw64lYIDxtLkLA3Vj9qhT88Y1HUaI
ODnqFenkrbaLJODFbAGiM9xG3UgmY0SSDBkCzMr4lGE/LXfZVqvyvRJ2G0WDhs4fG0vGbNgw1SR5
xKmv4e+dAlvDpI+DrwngGhZl/Dxk77nKdjNvaubTYD+3EIo9tUL4u6TyobMqt46PwFVurf6I95La
lL6wqV5lJNaPrj3aGEHI3I7TY0QfYEV+V3kcIUE+L9J9HlLLt61vv6VhAArYwRT0GP/mqScDV1jY
cQXl1ox3jEQHRpSUq7MYQWdnp3lzWtpL3nswrFK5xbqNtKbG8PueZaw9GvpJMYHmhP8cvWZMe0HS
eHrMpNyzQPVQnIRkRvauMV+HonRzsde2b6V5H8bOCzh9MlvWqxKc2BET7aeyZiJCBBkquw+iGe8g
5WyWo1Mci3Zf7DoGb/hO6jm9F9OkGBga/qdob8TY/bVRcTtiBqf3lpfDOo9wgA6Y8w8UGrYY04Yq
OAsHw3YhkxSkVvFGk4jGGSw0bE+zvdarg+a8G86Z9T7pQKIZC1kStQukWrBjKInor1x7Xy1E44RE
m+LQxGGLfC7AMjhE5XFaJtqfUyFfzDbypp6+EjajTn1gJrxJ+u44YPdUD9HCH5TA+/aL3KwNnkCW
rjbrpknRSgmVf4W0fZm6SSeEjS/ptDMXv7qC625UyuoBdVB5l0l8n9YBEVz5OkKn6xQTo2rPoJ/R
3A5vT7oNc2dqMOCrS+vgeFagGpD9PKaCzDtoJWDEDe1krF7TUN7ktPUG0YW4p8nredjo7UnOHvp4
TyWM5PBj1nBdzuPzFHidutHJGDfWZvQTGEc4Kz30CxlheIM1RXealONQbHv1fZpOVf2v0D5TnDGy
iakTy3tO5EwFvdRIDkG9mbnl+jVEmk45JDkMkJtenpoO6B/ycBdwAbixtOmT3Zjjm2ZjTIoHffxs
6O8jpgi90a9gLa1i2a3p6iRMI5KtPH2UE2xZUzroiKTMptzbrWeikk1ocQMd05FUYpHEcqkHLoUH
AHAgeJrm14SPXh+LychbDA3ZWWpuAvo88zYyRtFHmDXxeBZEIRwvGBSJ7KH1FN8pKKR4i/5rUlaa
DAO6i74t2kmbYzD+FtI9aI4pHU2h+5NgqrETGQwOK+elTT3ICanuAc5JESjrU/JmB/4cugoNEBWP
8h41+yXzaAsZ5ujs2rG0WhDNcPd0lOgW1HfrSQ8/K0MoNuGZyTNFCGouQ8PwDCeUSNXWBuYp0wRq
sC1byBNz/7Xk/Y/p/MQLIeMGJSzze1CJSHmWzJtq7SFaRtWPaW3l8lJxGSsLGuRu3FTodHoNBQoK
iPfZmTayzqY2+05K+Nu8H/NiAzujeC/mp38S7m/gbzgmI4aCPo/oiF4Cm3igiIRquRl++3BT9vdQ
BRAm3oXAT/pYnTHxHFgXqbQONuDRUnfHjLE7RP10gPjVEaV5mZWffEiOw1Ae9Bkrral7yRXzXDfO
PtDi9SSbW5iCO2344lbz1YXCWMKZOZguud7vLc3cp0N4DiDqgRnWOEFOc3GqZIulnUiteuJoxP1e
NeOtVRKqBXTQ5DDpbTgm6vNotl6jFWgCvkuH4Fhr5dThtolR69bLOhicfcgmYM/Vei7sjWUSegkn
PwcHxd9xsZ+txTjlvUNLVGaHeskpmmPQ9PqjyH6CQDnELHepXW4GO36pnemlK7vX/aDgo6D3rGMa
FLpgpxX9Pe7xZw+68btPPuHH3YOy39h5sZNyx3zqbOVqNzQHcIwgFkZyuptLa6ONSPrT1zlKTmZ/
Tc33Skl2iUKjpI2wG5tZAH0RHVe9b0NrbyG06ub+3gImV5UCsU202fZWoZcrIWbHcXwwlcpPCq49
ze5fpyp4yctxLZvmq1TbpxoOajfj3NPpr2ZjPEdxto8m5q4hdOECF6ritTeyS0mGoe53irLXrPzV
MJ2bE1t+Y/y09S5sLa+QQrhG03dotZtMZ4CRjV4ufU+NuZo1BjUd6Zz4XCw7pTgOzW4IzkkCZqgr
r8MSQVrDuM9Irx28x5rFdQFu6QGMI/bQfgu523mk1oqit0mvMtBi0ytPtRw+5/IA83Rbxlw6RINh
pBnnwRNwNLQ5pX/OwDCgEEqVpxu+Jj2b9fdgfE4kkMpQTeCh/Y+lM2tSVUui8C8iAlQQXhkEFWfL
6YVwREAUQcZf398+t6NPn1O3ynKAvXNnrly5VoPkc39E4jConOROhdp7u+zs5bvZ0HN8dXtlMPSg
NnUZ6WTCaetXnABv5lIK+sFDjVLkZzjl620HkTxt3395ciiovsTtUuStqkyMdhy3a7XMZnpKIB93
LLJ4YuTlVAU2J6pFvjBIiq+9eErmHsmeIcg9iR82SEXGcJPSafpGkH9YW0GC/EIU+QV9UjmANJ1c
A2DklBLbaFQq4tBSMW5NrnFD3+WWqPugXChh7hntwAqgDdJ5ruko5hjvwq8D4tHHT9p0dZpYLzia
8Q92oRmVfQYdZmp8LI2DQq9nyIwS7Is8O9YM2zQatQWc0CUzPEUFFZu2iK6ZT2VZDTsv/cCGr9bP
8AIt8quM3JqpNHH1IF7PnnrsxT8oUcrK6ORt1iu9HoObBo2+Z+xXDCd2kA4pFz7ggzXqo1+b1uUb
1oHmUmOE0LNiHxGpGIvLEAFu/VE1boWmnkoq+nK7wbJkzI4R4uF320s2xXtufMecO3UDXXv0RviK
+q/6zeXWLerVmxZFOY2L7Ys+3PuLOyNDYL0YNns3GdQzLaBMKeZofoeambVvW5I+rvb+69FiifVJ
rU91nS54fexBpR6sS5LS4Ocy4Ut212tUkm2o67ei2FX5sUyK5bDlBn80Oq7yIoknw197SCXVbhGk
ov7R4OdrvOtomYQPKWiDef8pkWV3DMh+5f2wmOp131Nkyc1pKPbKGEymPCoExSdUtic7hRtV5MzC
1v1pFld+8xqYzwxs7n1sQRaf9MTDevwagtB3t17ZwMRmLpCK7Kn6mbqQWQZdOhv+JP9b5TOQmdcA
En50/mImki+79hb18AdHxKKszv268Wg7fwGcP8kOKnm+oMZ9FXsDkZ22+Rsy2zVgfkCJZeTRsIel
/K1YXxlAUNj+NXlAwNX4NpCwim1tgTX1iwIrB74Ku3WUVXvlB9MHLm7sh3UsciNwIrLPXhLotlpN
xR+9WMCLoZZqEL9vTM5tXXZ+PztlhpJjDXAkc6D7gLBqhs33aWPQCIke9DDCeTLPupE++Y0Bffrd
HAwnTnx5aBu5B+1bXcDthFqKhDK65QV2z5Q5CCJhj0An/N/cXUOuDzOdvn8+Bp3rrtW/38T3NR9D
7KL3Mmg9BLKGqj+YvXxwHl6Jhn/O4AQzCz9Hm9AygPzM9ik8hl3JOehfZ1gwD1GQ9iHWGga6ub1V
MFMQKYIGXxhzBcveBY2DVrw70ME+/qf+ANUIRCL0MeoYZMbwZiFfTWjL9z2gAdrg9MhoqgxWQqjI
WEgKQh4jABD6TRwWUGo34Dx8kv7znM4h2lY+PFPwJr4F5i8ttEkcORlWHI5K1G1RjEB+vaUXKYi5
0iLZ0U3i1RTMTEHr6nU6D1bi+g0cYK7i0V8oV3hrCWwofUX7CYsFHwGXE11BxLSJyfwjWrG53SfN
WkVz/DwGrVPuGKmKugVEj2RN+IZeq2FqmyFixA4zRtg1raO+CyICytJhdW5Q6nuV3+us3EcnsI/L
Jn1Eehg9QXADvhHJ44mCAtgrmr6pDAWYRg30YsBlop8FW00MRdPVUHGKnXxwKGAYSoBj/6RIqjGT
xAFtqrFQLYtCQEmaBOYb6Q80QQgssKL5lPKDieWmdMHFuKxaPuJ2xRzrLAWMV1pPnwGlxfVUwVcT
PXFcy4de9BawPrwY7j0F16vd0wAHhAs9oMiGOzKuIUbjUOhzW7jaz6UUuvFPyGaBk0wK5oEZ6/iV
WMljsUpxRA/7afM+uK5ka69jMEGFPmW582SsMlZgMg8wQYU4Q1vzDEwrwEfvB12B94jB8iBwlAVs
YqGHmO2GmlcDvHGfVtqE50w8+RzseudOdVjE+RHf3muLkC/0Nj9Ibd4BV1zgYGuWk7TgFUEiiOmc
7Py+WPh6MZJyu9jxo2DV+Dxcn7COnzmSd63sCbYi8ltIGMgUTGZ5ZhXzUDX+o/WJniHC6q0pFtKv
ENPhdD2qn/OZ8/h+an3miuYYgxs4KhzM/1BLdjTTNe6PWgu12udfMh9AuK5REapPbXDoGM+QvdeS
i8Ue1ZDnpPs0513Ey+GIThfrK0fzZK7v5DNACvaXTJFB1nr8fK6Z12DZTZvc5eRnkfEzOPNENoQn
7XAOYVN7T9kQOCPS7QMqZ3uxSfm43CdaKQJr9IEQA1iEIxihle5WY2OUjVAWR5/r9KRxcB9WNEqo
/UbZLcF9m5sQ7NB1YQqyNwLx5dxhEwLpTRlwTCDzTEoNic2xguMJDTrjEgz4hfpt0+bjQhIpshSJ
NYJO0JvkwJHn/Ag3/U1cTS3G7OtdfoN+yz7IQBbpLIO4eQ2dpB0R5jOnz8m1B/yhzwBzEa1MiPdi
nXJrwzWJVTRnpba6lSFkKj7ej4WJyRMPo8NJtGOmBgU5ogs2ALvebw3YSs4F9kqkgNwIixixeuEP
TKAWESkQkQMSCkkcOzlFgC0lhhuLuORpbXYLSBSt0arwvsDhdKmCFQGnOPwK3vJza1ABIdlWUD1T
Kb9GfAj6qoMJL6/DlJ+we4XQP10MzzC8iKMLwHcbidcOWufnt68NyxhGbf1HLd9n/JxuSrDgpom7
+7TQjSOeJl5Wen3dJLq5wXMiMh+T7MNl9XTYsxWP6OPAFvWzbTrnHXBVQpfeOc+oQ8BEkRJu7JxR
RIMNThhrC9HezQrv82L0yC2SMX8/8ZTgXSO1zs4cEn6Lmh6Ug9nZnAUV0dvlpEntaM0KjtFZREgV
mVmwvzkwJtHk0/Bx6RBhvZct+HjcOz0385DTxmSL4LG+kxZETX3Cg/Mxj9AmBGLkIDtONNGGQGoe
yQ9k8cXgZOcjZ4c79+vnPJW5skWzhryBfcjVHJYbOspK4bFUAGR0W09tlkbwID5oE45Ddj0wmAgV
4wwNQRmfY5wAkcNrxvm2L36vWNOkzjGNEe5tFiAAhd7gjw55zRo+FB8XSkg4/bGm1/oEfByB/gAu
OQAVFGTkYxD34cCtgWi3v83TBraiMRDs+j3k9SoyTsQdHGkhXSGdlOeXNPukNhN77cMoLRIODtLO
QUZ/qQspOGOhvezwEV5KZOG51LsE8uhtsNbmQnkd0dIfcht4TKPBCLKtbuV10eKHZ/dvmV04zIEt
ssLmKBa3G0VeDYvm99PJglkOp5eZ9B1yo4IwMBzTVTEWlCaV/ZGWnAcflD01F45mFCNFrxnL97XH
ITiB+0mmcWO4mP1Jy4kshm2DK6vYfYwR2TSghOQrhzUfFc7oE9xVQIGM8U6+jJDEsxblaWaKZfbY
N2atFbam4pH0cUKt9YYQSmplS8L5y9BFgj8UMb1Vo17O3hGKFof4SqoKlyRFffZ5oBQsogfiY9rL
+8ICid7yOO4qe/BqR79UhVL/cbeLr4UjOV9DEOG2dtMtNIQRsxs2yYJF56KBJIAWngXv34pOqLRZ
xR8y5djHY4HuMHl9XzTmhR7WJrYLl02WOFtamvhn96fE/+mW9KCwxhx7my2tXntwbMz3JcVwGSTO
XjcYhq4piZzcS/7WmEPgVj0KHWYb18LnXbyoiSM9Bu6gKojmKTjNi/GDt03z8t9/K9Mt0R8b+mbP
OAUP3P4W79EWzVJPmI9v2WwORy/CCzCL7O89craXrTG6bPHONonI/HZoriGUmNHsPsDYfP21Uoyl
t1v+X5CLvJHm5k2IaWXGdUzDQryDc9S530O3XWhjXDuQD9KX95TnQAzGHmJpv+Z1xBMjxsKbC+wt
E/E4Z4sPwsLBs5pnRH6ajIvzy9t+Jolg61tr8Rz8fzpGmGolPqp4M9tuXLtvmzeE/RRPf1/CXHXe
3r2bA5Ga7t2wDOeeIVWQT+/vC6+U8Fr3K8IDkRWMXnvo0c51/5s0q2LEf/Nd2m6cvJMrjr4OhBQn
8Zf+dfky/eVe2wBHwTDyOW93wxWo9MqYURfZQKa2X1n70mbAy+km9cj393039YezazN5mdfeggdN
ipG/Vx0wSUdxq0nfPSZjaeWHWyKxTy92ZFYOGL0fmPPnXOHnKm+KF22vqY/EljtcdZZuBuaxseSR
NGssY9ZZ8/ecNqxJj9iWR4r1Z7hH8QIDk3fcWVfIw7zgXuOp/aPPby73kXW/u+qcSyNZ96+tuMtq
0t64R1SJs6WwOU+5Rss7xTqX3I1cMPTxnqmj+89bYmm/3H9t3svXLmFveV+UFWAWmNBL3M9BXIbJ
x0/Gfrzb75mRGCfjgU0Pxl9HVjZtkNCYJW7uLXl1iJDw12xosG6KeTv8Ce4vpDY2QGOul/d75gHX
TMHN70NWF53VcTRbStbyDkAZmvc7B6hhMSkO8rjVxtCCmPDhjcNfnrtMuqDHAFqoL8X0TXRfX4H1
ASw82CsTf8+Np7GyVN3ShgI385c5yyB3sDZxiff8HfJBeotwvOSDh/7+WlnL5w4PLOoHsSutJXQr
Z6msCpuR8JA5rNCvl4gkLDFitvbhGBHEEeU8i4NbTifVW0NBnkpcU902rHx6hdTB58SteFqZ9+Wa
z2g4194S9Ij/8UMXdzMeuRYO78vKW65pJDp9hpDWTEZxteCsmex7s/HEbrQYaMfGXezy56Kbok0h
jHS+5qnniJB1onixsuPAEhEMATmfdovzXJ7oC5oySrHkB6hbEJVsNI/8nkXfw66WBJY9AQWdXLRv
/92cwjydOIyshWZ9efeStQbbusd2M0VFjH8ZmcFhXb3EtjJNnIXY5Rjcc1cZkCLJEAH1aS9Vh9u/
Zm6FGDpe35mISq0784IeaLvN5+y8mCkqPlR+XAhJfkAE5qsYF7ZT7z0iprihqdjq6NS3VaR2iEUE
0RGvtg0ngY2KwF0bL7XbmgVSHBGysl5wLG1nfvyOQ+t4PHaTwkZ2pD9fL8Uljv6FiTlLR2Ou7gWN
zQxd17BC947WyRzsH2Uyf6nZQ4upc1+3SUJojRMrNGIaj6pMwh6jimNOJ1NIEGk32qyGw8pHX0s5
ZR7Rp3e8EtKJ8Ln3nt55tqVhDZ01/7rBiIJxDit2FvBdpzLFZV5E0wUkoDlYgyk7p25cWItt4X6s
ywKJ/VE2PmVjJvYdoQX7Gp9OspOuoWhgHmdzNqBSY/ExPKzluamLrSiuSFGeVjBhfJ8rmS/QXLTG
4rZKrE4C/dfa9r0FNEprARmDe0UqiAHea7QVwrv8dMs5aI4J9qB7JqchkZfDgrKdULz9usJdj5lK
cZ84F7hD5kVl7KrnnBBiOYOsIBHytN5LBs0wd6Cmd061Q+OldU5I8qzhZo3LMwjsqHRe29MCd2Bb
dlSfQ8Z7M7NUOzMmsu1DedYnJZNvkHOYgRNXh5SaumYhkx0PTSzdqNrclzDvcX8RX4qlyrlMhotR
vL1l2a042i2gITvFyywYiyUrflxwQuN5x0n4sjnMXTwnZlv4m2KDrlm6sHE4vdlhjJe7CsEMTSev
5PPyK6tFCp7Q2CVp89CsbPFWe464+qH33kIl4XvGVUM3glFd0E2ndIZUnP3RIh9DxdhCDvFJfbaD
CduPhIkPgpi2+2Lq6mdjfGrO+Jzj1/g9rh1+go7aio+5koX/llgDwI8+UvIOJRnvAUlFvhb/a+x0
zeMruxkdhibblg31GsWj9ZpPJOSVP+ylcWx/UL/bUhKuFuIgbjYipxCpS+IUhAWksokc9Z2UAU0b
J4FB/BHrwbx8XbKE7cVAw+ljLk7BZODExye/nCDQLLZ/Z4rTG01UXo1lXZ55fZvfiUfiBZizJrQz
hsTLbrt/MaIg8EFkJZKN0M1iNcIadJJV4nxdbDGdNb9NjOPYgJYz2663Yq32udbkvLwdiyjAvZuF
zkis5IHVjcTV4hxYASPOsWrjwoAFzRFcpsKXzFOfWKjY/VEwOZ3EZBxTu//esDHihyw6pMT904CH
XJ5sjCkkVm4UD+5N1KsInwK+Sj2wYPOUjy901+z8KHTBTyHfvKiAd9pEXJAnlWjrhAzJVOXAl+pg
HJeaUwEMKMbYEEK7cjiLA2S66RbHOf1kXLLa2I0ptlNfytGEHiBy0pK54xsc0p2W1L45GjCrkbPS
aOZAA+9kMnn/SYtMIVzRMvzu64RBTfCXeZiOFdVNoFj5vTcj98+JnILcpcmshadkGKJ91q8ezwZF
/m8wfjMQVA11eDZmf5DYrw4IkanmIS6GOiQR5HPoe3dSYycNqQm9Jw21pY8uOT+ZS6ck4y7QnYoZ
86buRs8AnQTRol0rqUYzIf7releQZuiq8IGl2EteKrQ/nPcU3Rxiwf2mlfmTQKZQ+ZGpfbrG7drS
SwAW818zYdjClcLMa0Br0S6DR5d+0fJTUNMV3J973hsiJUV/A1fhT4pUeHQIafmrCtwmmHgSxIYm
cFG6mBZ5CTexBxnwG3XGyOiKs1bEBpal9xI2VXBqs2s8rlGH+Enh9ImakiEjL/CjVsItOS9jL9SR
9a8BUJ+OUoPyNZX1KRgdTxLbMAxGgQyYirH7fGfOO2A0ipL9XQ3Gw+btlojiVZlX0FHbvfHB2bbf
HQ21W1CgeNGDs1Tuns9rL0RHrUC0ssD6r1tpXyrMEtcAGVspRNaR/uhBaSXTBS1UNkmwlNTly5V6
w03OnHIHQGfBxYhLWzsIfvylDKZDHHGASl4wBjZKH00a1M9y8tr36CPB54+gj3g0NWVB+3zD8ffz
57qCPFL+xdXmmzlp35Np10t4R2/V/r7VSuYIehelRtL2hUo5nHLaEBTCbkDKnMD204TWF+PlKdi2
hMqXDg5uMG/wqx/aoKJk5wL96UVkpoH/ZpxSi/Gyju9JDKPHiZnrsBT64q9XM/9B7nyqbouUddif
gs8Paqhiy6CEk3lme0DwhDYfouXI6a3TepuEAeOzPwG9Zj87HzI2odCgRPiTyx9/Gbrh0jGB74AU
o/++ozjXJoyG+LiZARuAAjC+43wc2X37EAon5Rrw7LcBcyXz8yLMQxHlfyCw7JB+LFGdn5ZrFU/h
svYKd0yJRAEjmIAOGgg0pTrneesQOc2W3/l7m+FugZeEkOEFHQpwamO+dqxu8BBAYL/4Sx1iKpP8
YNyL7gpnBG3//hTSCrrF+jk+QERTmIW9K15i/RzUBUCE2xk8ijISABq8T2lRjTCnnKJFwJHYdejR
h0QsqBP0C20QJ2AaThEo28KFMeLQK7BFQkZKaDILiX9sMwL875TD4PGdt/McjeZ4USB6XkAvRfkP
fybKfiA6jjuw6S0A5EOfvZkXb9HWb0syEs2iG06uS+teWacnuTdNMECSZ0Cya8Rf62IEBwgqv3FN
1uWc7yGC/06RCGwQaxWCY91Y/hOjR0gUOW/CcIHVCFj2a9v0sS1NOIbhwJKyuMpcjLhD2/uhk3uR
1qziV2Yj04XMA9xNwcC965WnMqtHpS4nNsM7qHYxw4RZKpmiLkip6Yrbew+ZgNjRCqK9g9owlJNs
PxgX9nOeO2JAX7LaSlQYnzsvjVQOquwCp6cHvOff7gK/wFdOr0s/pAhJEIuHzwoGnEgbLlUyTVas
Q51YK5vt8QcUu0W/4McEhGA64AoPh/QEndSYyk68hGErUiaO3hm/RSMPmynw/toRcz/0lCbRtPFr
uIHFSN5FUz6q+Z1JaB1oN4ZPA69ywiX15Km3qZc19I9jI9YkbE6T++0iWSuTdAsWw5raxJFHyfLr
16N20bt1/+lrLJKJMW3G9c44/MhEQ8GxpAEaTgipte4wEnUC2f/OKmoxOuHII0X3YPmZqSxuTlcO
7uEagoqMnhdiYtRhmSvf5CWCF4jZRrMKnXud3xJjYMF2MO5to7G+0UpzsOltAx/W4aybdkgt9Cx4
347mioH04Uba/JBE+5fRwF2dhn/ZNPN+E3zZqd16m8Gtv0bjAdGZmCGpI9wvJBpUJFcxyfLBfUr0
/JRp5dFS9cAwJ73re5eMh6v4DE4/MSjNcuzB4g2XOiJL+YM8quJtptGOJ6zv+pheoI77nkZjYl4D
hiDtXtMEh2oZHTLeLnJzpkoqRg5zHzKzIEjQcGRyJDLDtfRn/CkUhc8NlPJ4k+3lGyd+P532Nsqa
hzIel6PF+Lzw3RYxmcHI+Av81BXzZ98TVJjwTx43gGOHt8c95j4hyouEJKIA5SK5Z3skU4nqP3Ui
18xOjoVUsApzD0zdhgIXipkxmE5i4qmO7X7fg0H7ZZoNPjqjQ+go1v9wnYa1CG2iOMIliB88CQnE
u9rRydUj+0lbCdwBmQ6cNBw5tAnyCrkbk/EQszobK7Q/KiFu+edn/56LnjxCcy1DKIJCJJ/ohcuT
dD2vGrgyNAFmJkjruMUcz6go/DMQh9WOfQPvFuEVDn0FhihgH8TodsTzSC/3BVpDWh26v4eK8mWw
ZMgbBROh7YGgV07HmFXNUdDeMSZeo+7WwTME50PE/Dchy0D7DSlJjVka5ueMEQHgdxETf0glHiJG
1BiFgL131a7NToXpSGfU6XHi5o50RiHF1xblWL+yUpGR67He5A0KKQpd8RGU/x+k4njKm2fPCbTk
AaVq+Jl2jyEZIacungwIlQoI4/LvziFfLaYE2CdIHTBVjIEuRB1sth4N6CpJ6G7gV6diK62iCPXH
Lzv9GD/U1tI2OWPofatE/hR1ISpI2BpWh9PKKtvVoNyL0Ndu2q1dQCF8I90A561kThDtPzJ9eF+Z
+bx8DkzKtQa6yhYQ2H/6eAxn8vpDckwonwdp8vIGHq2NXSw5FSwK4T+ALqu2fG2MvSa47EDXXH0k
Vp4YSvkV/dTSikKXCjw9kO/RLg/RGR+M4qGJgjXzAEQRVjsrePhyBszk/iYBjd8KP10z6aPfLB7P
DSJmDAnMFEVgFTXzGyNDhashhPU+sFzellbSdWK4xyTS7bLzh24L7mr0dKAhfr2UQIukGdH6ilME
vwqpB2ZcPx8BA0l3RiUhlg8N2k5miRb0kVSrxcVt9IKHilUWByn0zTc0dLgII4nODbzwtXFm5b13
nysQ7Yzo2THSU9rsL8TaOS6EChGbH8cJ4hpgF1sv8D8kyehCIQNHy7O1fq355SPi8XR97bJHbyEv
0kNxrIZiH6V/xd+LOr3vp7QNNFxoebs4a0LeVhdYIT0dFY+IZqSv6BHgXETH2a08zpvesb+OQcPU
dSRE0j/4KmBCglpNtn2jmpJvwynnMbt0U86yzYfTI5q+jpHX02gtczrJ6FfzeemtJdPeH1JfH7Ba
PjQVCYxDlh7sJ3rWjc1kYYYWIWoKWA7CaueoxC0D0psO8RVnGMdgUCKADYWyk/AnYTCGwRp2KCXL
5xRfm9vgrNN+IonRCdJWDW4Jx+efZidkyPdvio+yqroSA70AmZLFVHwmka4wQCnE1gdoGYDAX5XI
MbiG8Ae4f2iS3pjLxbsYgaPgqItGI84fhGpige7DrR6ggE2E+dyLv2qBcNyBqRoypc+ZqdyQ7lnL
/qa76tCPqoGOgHtTK+f5UcMqG3HEw14kl4HP2L+Iv/ZDElzG9EO0V2htCACbdxETRzu0A8QH4wFo
iuY4QsPKAXBB14wyCNrbiS5Atfyuew9a2l8dK3I7hYmSMQNqhbS47GD1WTPecIi5zjoT/DRj2MHi
T4kaaXmC00SLirMf6gYar9Bvg4ZRCBvhLKZbGMUtH0N0dep5wdByeEJ4Fk45LClW5lG6G2ck4Jdo
JP3htIlRCD1ecsEnQBYuFMAnr2W2bOcgPHfECWyyuxG1GRkXK+b0mbHAcW1qPMaRy5l0Ufco9G+E
GU+LDadO4x3jyczEhBvn3uUH3eLwFBwRmufGMZKMFvBdR4uenCC3SIPeH4+MCj0sWjYfXN7AREhL
FCujdUCyrzW0xZ0CxhWjexg/M8dGPYSkyf29QJMb3rloiB1+23Il35U9iQlrjov+puMGhxw3ANx/
oBZldkKLB/3FgCkPWAPiPCoPH0IZrH7Cx5Z4mTCRyHyVVy7yWb2XAwsGGIJiFLloqk6e0wF7gPln
lCGpt03jzBORZcDoynHw7IRsWMX8OQMrLLgN0QaOfIr4GnSA6+/BwIByKmnCUaWzi/r2M58q8Yyj
jbMs7VuvM2VQe/3RYSZGK/a3HcUpu8AczsrjlzNcJqlm3NwGA+A8K0P4TsQuLqGbE/zpoizTrYwW
zgePn+zBQUCFB91wCBcGgSZimeT0WS/rdNkC+dLPXWujeqHseJfygVEETRq9WfnM91KzgFn8SDNn
lHgKGyGy9EW70Le80q91+EQVcf5pwzlNXS3yv59tn4YZ+E7HxrcGkJ8RJeFOXzmdDKb1Cvv7XHI4
Y0LAOcc0c01VhyzLERWv7XOPtjsHKR+vh2IgM0IZEzUmZ5Ym9M04lchCyB34eWrwnL0biXMjcF7+
kKvdmwtLRkQ87jZNKTqATzGjFyK8+7EyxDyoEVV692LdAJlAK4acdgJ84a29aFAzei5kPGFimZW4
cMFG29J520gXfOHBE6oNU13EHdwuCEPfE9uaTKyjJ4j8MA0GFNu0W8nKFEK6g6ME3U0EigxQQ8QI
nE+YDNzQ24VDfCEAM1hW/KlsHBKUHzsaWhqjQch9Sxc20V+xki7F6rsykP7O6OwZ2A/gJetB+Rl/
aYz1ESIRgCe2PcWZai8qRCxI1hV1ajhPhRsdojn40hHWzvCp+MrsTdKzev3809uBgMSB0D/g13MV
T9Q/HAY02X3IHfxbPtQr3na7z/q3zI8xxKA9EBPR73ngUqDErDPwtqnXxLwn+Q/4C5uDCghkdiBG
Egv0ndl50FcGpgj/oQWVSrk0FxYG2sAorKci9WQNcPAyLsF0F1UFGSqZHzloDnH5InSDmT4iKbo8
aV5iBDyPzggMcervmOVDyCyHX7CDrEEZqT8wEVtWm2IlC6ofoBB3jPEEdJZPsRjo5qk4e3hrmFBh
wqgeOqBRIAci7zlG8/t5yI/4hNxkpK4ZCBkelEP7iBEXEuSyF2pu0eQzI2f6J9bHhueWC4+tHCE/
8RXZAVH9vxXIsq/2xjr5w22BDJgvSM+jO2vwJ+SRf3uhFU4I/O3pSkV/A+Tykpm+JLe/gxWQAcc6
nEghHA2r+ClZLCGK2P4F0xEWyV26QLHR7vW6nZUzOi//1hQrRvUr1k45QxUeyUbmnagOfxsOrfbe
kp59LApGTqyS9tSfcDThRiHsaLEsxQugas4RC4y459UB+vlA5PKMKnKQ8rFCYBWKTWHkw++qF2GC
1ZcswBSwEKZYZVLgxtKQ26aPJsG5FCuiv3/tpFnqP+fqioN8VlNoDRZw8izVUecMVM3UuZC/M+a/
KWp/XjBCGX+bHgidpKCfg3EiKOtk3/k5uiF3U4Em38Jb/1Htom1RmVHP7h7y4X0mGYwCMztX53Sb
zZ9raWWsXmeCb8KI46E+RL4665/6p6+d+KSJxCrUmilw2bZ94ZYBFZp1RuTgU/MHUUAysHtx56qw
aEQq8e9q8F3uLdkDaX22J6OMgKP3IFpEdGY9SPTAQUvwQKjETFFQdWHEwq4gsN0zrF4Bn04xCRzX
mnBmiBif43NtmP/El0wdIV+yYIgFfTjxprYBq9SZaGKMFWyNM4TwDuTPUBAZCvJAmk0uz9MQIGX+
E3YdYsQ36jSOlgLV3xmxcsAJAcvpSqgeIozxEvGzDpkRtZ4PjhwOGqJ5Dxopp8q/ZDT7WlQqGkoP
VBKw3B/aFVC6exTwuQ8NfJtWPJZKgy8IztRD3ytv74cQxkNk7NX/H5HBCuTYgmi8FXkvzF/yZ6By
+MvbEKekvsM7SYx/SbzB9RiRr/OhZNhOCkxIi88+PHFpuEZ4b5Eu84Tk/9/C4Up8EXg7cC048IRW
FYLAocOH4OsXwr/iQpGdt9f8wT+/h/LvzZJ0i6LoJO24D826W3Nn2qu+0Df1QVH5kk/z2vH++WzV
Iz4z2rFA/OFR+vn5vUY9Tp28385zXR+ohSEH0Moml0pn2jGdCdsKcm/ufn3s5oMbBnp7Pq8y5xFU
OJx5rDMeoN3y/WvfHjGzgFHyV1yfD1b5n1iNxZEhFqZQ6RFSfrPittEs21NE/KYgWhyZwCMxapjx
pZujpSkOGwHvwP/cvvb//FxE5cry4+UwZvnnkFceZcY6THkpH8GWVFpDqXCg2FLy8OefkQMjUlDK
m9jiFGXl8n7pbso38kJmH2Pz2zcjpoqggaD9Cf7eQpoCLWb426Yi7pgvYmWmlspu9bl01YNcippU
PI7pRjvepf57aFNVsvi4yAjzaRtxgw7dil1QXNtFH3MqmcEbWyep/uObuHXwkvJG+hv+sapCBG5X
6aGaKKf08DmwccQVa1afQzg2cBBgygkTGPIpFoxQKZ09z8qkPhgzXsuY/YfMUMXLZC7qCdRkxW5E
bn6JvdORDR8sh3RTQOf4EgzlJpywWts4S/eCYjNjwlqsR2rZ4YmVyFWQhmLO8vWQsNpGbv3f6uxw
CNctNiY75Yun+JUcgiyKTcQw1hdOwy65CflB6JzynyR8inCcP+HZsaTg1LdJLbIRghGHC+9GG5BY
CpkB3h4oQrUni2FenJyG2wDQdidcE4PBSzgOFgyqC2Wf9I8YRujKL5xIgSRUXdVLsjL2uKKCpEIX
zG/MYJRn9ISEioqpwgdjA50RXOAYhDanAiH84ygOr1h5ci5GnfPVzBKZYFhZhDBuG9W9SAXAU9E4
4ESl6hWnBb6aKOhSAmKnySJEsYC/6StR7GRiIv5F/ZJY4g86JQQrIWlQnEglTim6VsguYIPEkT28
qBdODQ4kTAJA3UiSQEF5dLZ5Ht7H3pl3UfMZ1r9tdoTPREk0FO5RaMMynRHY1QXPmz3z3sPp86Bs
KS8foJzxDUl2GFPsmbmw+ai2QMhr+Qz7r0W24FbjyVfsMhYv+m7/akH10D9wbYozxMMRJW/SwI00
Bb59A1nXduU8mar+ByZSOQMuXnxW1RLRqu8kXwaTHKAUH1dhoLtVr9JCNURZWT8KQieZSyuczYXj
79PvzeoUZRWF9t36u9fmyb4OTbtZCDvm3knZCJZeiBYqws5oOjfLaF/Q7rxhtu5jGrwSUD6E1ZF6
+GdTNP+njxjNsckmOOKqiK7XgiEUFjorYkDX5ZhfWCAf/EqiFY5lLJ9VO4uv7Yk8AjNWFV/dZT1H
dutGtCZwEy3/BWE25nMvY8SgWmCprFGhhCUKOdJ3wtrnH3Jb1wJzA+IBaiGlq4cO0BKRBcO7ZoBa
iE2ph0eeAIcYwycPv1H1kZiz3kUSRN4BHFuIvIQFxcJn2BcABIxCJeuFM79F/Wf7XZPoog2rbKuN
KrSKEVMQiBkadei5YIrHKMW/kgJdZk18CgIEZwF/2I3G0yIbIAhhFNoL7f7QIhIIlHQonDDI0KQ5
0VYY5hgNFjQ2BzZJCHYTVWt3Bmxoq0WaSegMWCRGoOak6xHwSOayKFSMcNHNejrdvy/4uzzXYolh
tRmjHLWLWLdfCxorTFwKc+S/kcR6UrZyJCUjXKE/Yv7WrNgMTDX2QcEQzDHfVyywazA+cEtEO0AD
ETRBvUKnO2ohsE1vwFhkvkYdB78ZbXwANyhgX5tnq0gAJw0f8ViCCs1YQlhM7uACIyHBzERzgLWJ
bCZU3H/unj0hrfsRbOvwH9ojnJCVayfgkfpBgVCJzcGjAUhYaV/ws68d/JXCqP53gISJYaVvHELq
LzxFl+mOgZOampKS6qyJv1AMRpnTzkS3Cwa2qibgt4k8yXUorT119YLy+a3Pv4L5rLtE+vvriaHh
w5bDvcPmPtkE8fL9TVESoIESyidJebpftRqFz9BB/88ZJB/n3UshuOdMy+tOIWEOjTLWt3u57+9E
e0WjUInsAfr89U9ounFGJcWf1tfH71d8ad7LMMYbZUAkNcJFWyE7LqvLVHjgGM4LzYaUJ/zW+izN
AcyHuEf3uLH6wOwxvV7Can63DVJFUDZqxvYTg5FqbfrqIEWQSSE919BiwL/hx/jcJ6rGzwraqArX
UQb0NuDv9cFTPhQ7dMJbltwQdkCiaZ5+igoQwWzViZJAg2aYqSNZeqS/xOtL0ahNUU8f1BM1zRlq
7ABJ4N4X0Ki0c94gUiK7oT6Y5AoMpfg7atHEDPO+U/7KcyCFSz3o0QPFdzGGGKqWThUUo1cm1DkZ
hGT4tKPbqxuMOrkSyHLPGAD+qVZO5hExw00/o0U3sNUYbxbaU7LLyBhgVO4ERt+NkLT7GCjCS1C4
azgwiCV/gWDqZ98RRNieQeQYAvgOIns40EfDQkw+s9j7fT98dZPhcOgpabd+D19ep5NqDcH9oj5J
CXoDz+SF/pjiV4Amv0FvFECHf8+gSDhx0/MjiAwq7Pnqfyyd13LiWhaGn0hVyuHWBgSIHEy4URkb
K+esp59Pfaaqp6Z92jYgbe291r/+ELTrarTselT3OCgdc6E8xFZ78HJjGzeTsDTf5r61c5pR3FRJ
61gy0QITewAhUxe7vzVttqBSEPdQiouh2iFBPdX1sKms6mh2+kqu9Fmre/s04XFgEQR0r2SXTHcx
q0kXLxK0Y64toaHLWBNh06/rWkYR2CxcdkgPEKNRMYLWvLmJ3l7HqyjAXiZvMvxK1EWkeovpa9/L
tj0+GKK7Uq1lzX1QclpiD3YHCQxZO+nsxGUVi9sw7xk1I75HDCPNIhRKB2vv4fXtbqFcH/FqYkDP
1qFUk2SMMeqqJUsWDv8/kz7SzCG+H5P4bEDbJvV1T5oCDG73iH2hy7qeNhCN6PMKm9Bxy+FWXrSl
1jKaK77RpEQ7z8Pf8jP/RWOTXlhNnLv9ynOgXKB+Yr9CSnMf6Gj4nfgxfCB9ga9BnIf/44I5oxlB
pGMsQRjivawffE4A8GKKIcbekJuhfJCTFMz6jQITz5+BekC6gpxO8zBM8hsl+ayeCW3bksmdv29w
24Fe8wwQIAHcNNvJVclCczoTXnVnq+8pYJ6KAVktHEg4dcSTQduh1Ahm7le7whuc+6nMJ0zZ+1RN
aHEG9v7mB1bBwNZyM8vWaGrgjzNWY7aovKotmEONZyDr9Fk9ozV9MtNmBqWNjQEUPLo1oDbMqnWK
cxniSjyHMXchYGGBXgEVifnpsT5Qo4SHZOdxpm4m00FjUrsFso1qTP7LvrkVzPYniU+yQwTBzRTO
ZW3rhRPt6o36rc4tRlGkBTd2tBZOCaYty//QbR/1krJ0vypbwt4TlyMnx4DQASGRllwtpDqk0R2q
YV2B8EziHnDlR0e3Mj3EdivMSDA/87n/BTUXzayFfoWbgMNlaUeMhqBCJttp/uVMyZSflK18IeyK
rQw3WNv5+Mscid6CmjRllpNvHq2pIpnNt46A/eAcAKh3JlOfM7VAtu0Y3VHigugRpIaPBRQHGT3W
Og1seYodxj0LW8wFf6u2RGm9Mn9pZouWjXdGvh6+1erCWzFGReoJfAw/YKVinYPNMZkCuD3Ssocv
ZQciTgSvHGK3zOtMw2tui5gAtiW4vXkLxvf4Hk2SMnOc/OtY1PWGO1zZ4VlyZBAVTEjND+km9que
uACgsIlfjyAYMc5X91WlyEKn8SaCW6CcMOAR/cz41dosX7S/OfoNyoeBKNnkKYRYN3y2DplkeOKI
fN8WkSShA5SoE8GCwzOvcbRHcHeqnqh5aozgKdHEmUahhMseR3i9YWVI2pyUAh/pEwQ+CaYRFHvt
BWBpBAuAyZD3GazV7MTtU4e15ozF3GL8CYOObwU7iyARb1MGM6xWsmPsCQa1ud6puqQTYUGniIsW
neow5kDoYW6gjKJc2dBe47W6g7JDh40FKQVWwHQeAF8xFzIsHMaEtLXynBUmOZ0tw2mHb2mHP/BS
cOmF0a4spm4DWgwM3SX+Uog1Yp6GyvpEcjWQucuzDChV3gZ4toxu/DXvCywLLCpXWPcpkjtpFTgw
ZIgtJrPMt62anMl6FaOjvpSPbM2iosUgvxa5v2O9oPVAcyBPgQchJjKYIig6UVchXirQpTsB9x23
QlJfikv9LyMhwTIfzTdES+o5SrPgSywh6pjuHItXq3Ms+EJc8i8iWTg+y9mkwC1mxdz7S60PqjSq
qAH29TmE//5V0ZEXsxqLK2Ad/LDpC4JJJZwSRXKndJOfGLPv0Oxkf/wcFMZ//0dBhjz1i75CEGay
De31GDCc5RsQu1dLtgtyWBinHkFO9QX2bg9SFbSpRp10iYg3GbZ8MeKiu/GcCloLhJenRqrVNEvr
9GnvBgSGx8gOfUG6hgwJ5pj7fwvR/0pF+bOIaMQ36LE4J9oIu2Dcryh6uRbYl1GIqlPCOaitdUZR
R/TMN80oxkxYxVEfq38+28PdR/x/ZOTWjKhx+x/dZrcjKuJHwO6YnXhdwb3SaUbJa3sLN9RALXlt
1EgrUmjaDQNLFokAWYvnFMXfLy/IH94pesVUWEUdLreePBeSYxewmVslqvt6O7oVyUHeSfOKXT4V
MeByUU4BUWPy2NuBjK0pFEv2BKXHc0u96eFPl1UUTV8Dw5L8W2cQ1A9/g8FZS1SUNguYmbU7wr8l
TCrcuV6uh31WrBTzbLJPDcOiF1PO9UUZ3kSkssXnw0Snp86z6m6JR1nHrWAeGseWqvYoDRsXwZU4
cV4rbcfMQYJ6LK8aoOOdIGwEsZobzTVRUfnt4AjwYZRkpvwV5kut15LmBDwHuEwKy1y5KohL69vA
QW1ws0cQBzM75Yy56TYGTiU0935KxNotp7nFAACOooujnDOS3FuIn6B1VElGuclifGaNIxWwLmH/
mX5wFOLYVYJuYKxGLotHbAhi2nmsH+Vfuj38h6uGEmOj6PvpcnGw86cEYY+rczfe3WzjaoesehrW
A5uPpYUJ1BSyQ+eqcMVmRHUJw141X1mAtQ7Ci/Dm+qBx8zKdSWy64wfdI4uy+SZQqPnEujnrVhIW
VtIcPypT2Unyd9eSgrXEDoJ9gt0Xtzm85TRYsRPOELeL1GfINse9CQ8x0NCG9puwh7ZjNvHI+WQ4
9Kr6ZMwrKNsMboiw6pi6dRg+KXO1WqvVKrNsFf4EvZQxpyXBvS6qrY3QfFXuspDxigKzFK6F8NSi
vyLc+fnZdJeZ/CvT+1bkSk4HOoUp+O8BW62gW2nGWlK42ud+WNA5UcJKDV7I82QKC6heDbkgZQvy
KzKWRM/R0atg3LUsrgqAUYGzO0YrIPBzs/wTyYc175a7x6O6XnGGx/KcVwdxTRBsDfP4q6rmYKmC
fEzdc8BcJr+IQLCQaj3513UXXXOJ2iMOMRWCj/gVG8eUwtcQowVhi/KNdd6XG2wdR7CKyZSJklYN
DhiWRALH3BJDMiFnBJ+EX4xd28rJrUcEQNYITwNAJbvIzVJUdoay5xrktZOndx8xhr5X1I2e3pLK
x4kMzISTuMY5VwzOY32WQHvV4K9jkMkF6eh4bmaD0tYRrCWfP5AXOn1mqMswXMCfavKbWlwc8H/V
FbxIv9Pmb/oH0wX5a4B8q52bPYPm0lgcXtimBBkeMke/cowK8yCwoOS77iNMcyZPwEeEOImKxQRh
E7AH++7grPSgDD53JrvouAEmjlY6DACyfhsjrrWWCfM272m1O5Z9EX0ZMSvtFk/OY+quDS5FfjJq
J3vG5jE0L4n5JSAbi79HZQ912AT6o7im9qPapW5uv3FBURonUdcehRk1Dv3S5M/Q+t+c97q0IkGu
wVdP2aS4i2U6vCY2RF/7LJpTZtxXfb4S1JWAYpOr5ypITcY1O5reX1LrqJW30MWLy18KwuTDJWa2
VB9lYObkKSNNZrtl3qNpfxo5MSojD/k+wC0WtO/KvffaN29MDeB6RD9qZHNr0vwrTVY+gx3dPzTd
qss3iCWZ1cRHQb7mEFPkF/z0aQxFfDFQ5bMmZCHtfwtjrraXWL6KFRtCd8HdUWTO0vEAn1mggXpK
/6xtDlCJeJyCTmYmXvD7m5AknFltPvjphuLTvJj1hSBDWGQSrhDt0kqc0L1Z9aLW8T8Jz30CEYv5
rXZyzVfYbGKUgBiYEL0IVat6uXQM7TWNztwNIKC8+2oxPgMk6pP5WG0MKh48ljF791ZZu0dJ4m4K
656PzsD0S76WHFqpi6b/HUq7XJ+L/dGUaCqiY35Lu9++AVSFIRXryKXNj9RLF3pJCk617IZbUN99
5ZFll6Y5Nv3OBW2vyXDUza+SwrqAe0Ht3LObK8DSKXmlBoZwiJsb95SDXFVkoZbyVVK+ewzK3OKb
e8sTlvQXud9OvYd499Zx/5UzKexZEBCSjXPnrXz6e7ls4HNjBQBEtY6ji9JvpGIRNQ+TmZwAT6Kz
hJnfvKfL3WPkq4O5W4dkPHjqSZL3w0GlPZOMI3BZJk8PNc+qB5lcXLwwhOBkC6IZpFtN6ueDQJIS
CaZjhNM7hVIPmZkqN65E8o9gz2OGlLTDVvSyw/Tililz0oSO5ed2VQ/bJMGBqBjnwl0VxJXEVQ9q
bdHKvL02RO2bbUWDhoEdw23xWMbKswjzmS8ITFloqJlYcsbzGlLtLjHGtHWOX7FVF7kL5OcPs5D7
XAvSMiyxL+XmSwaHo0EECeZZgbgqKuMWWwVRk8raH4uN2g7z0ezsWsRM3D+ZHujiKLWr0WRqJcgu
c7SCyN5+iRfRXBTFBQkSh0iTPhqx/9FQXnQt4GkCClr9yMItbAu21buQ7X39JxBuWb0pxiUONz39
BRbjKz13RsRwCbyNfS/uBu/el1s1+yuUS+9++xj2MFszr0O5KNWfIAeW7w9Ft/GDjaG9aukv1XCF
1JwQINFdGxAffHmDL0pcLdFA0PjFwgx3Bg2Motsq2QrwJu8OAnbh4sxgvZ67aN5EuOYuUDNIVND9
UTIXGuUqJkSRcsaHFeu9WHBwXxdD2+vtjhgc8ph3YYFpHzUHNM6zFR2xO6qEt6Rth3Y78jiX0cU/
9+0ii5y2tFV/PZK+IxJFQJoEGMmCkywBMKH4VDaqztY860en9x1Satp2Xbu27zuVvmjQ68FwRCja
rWpxlosbCkf8CGEulPTrOClYcy+ya3Myvgxw45vBUwlCygHCMuzK5MlQ9nH71UdbXVwQU+4FO01j
oJGsSkx7w500jfaqMw59anCOCsyJ8wmk0MM/2b8XBPCgdCUyoVhc5OKqBfuwukUASgJ0Ii9YY0CA
XZABFG2l94yv83udPRuMrZMjTgUXDwaGttW9n4Fn32f+mgLHu9KCJmxSnEKaME5sqkk78/V5kyzR
dWDrYIV7EcNbYgXiOZOJCPAMYMNcilNnZ65kGEEW60puge+9i28wmRyPyvCWu62lZNCK/I9e/DGB
1QYaYkYCuLnh/0Rb8067hRJOvvyu6UjVv3uhOmK/VGpHjQyUWfIAuWNct+mR6y4qdmQ4GtAFGHkN
lMvc0SAIJONM7dNNCrGac9rPaEfZ5OMyJ4LBwVspV38Dd0egT1OfzJ6wY97/UyFtq0XcEaPwLrZa
tgfuRFakm5SZHbQivA+lA4ad5AYE5qH0odMkr3Bf04Gx+SgFQAPuBXPXW0CcGxKb533ssMja4Rth
1qcWZjByefPTRxl/jfj3YaEGjIi0eq78qB4IBs4XONH2ILMYsr9YnP5Aa1NglEgH3jU4Wl1bFdxJ
RwG10tNX0x3dGTM7I1xU2kW27nI/gz1Jlge7Q4MakNshz9XPSMScl4ttszvHM5gZFz5mPZzxWMbu
goO3/R0v8r+PJUbyTHrlmm0Yazr/uHWC+KdUriXTA1+GnaLPoxwOWrOIo9yevJPbR9//Fe0m9ZxY
Ovj9oghB6bMXfI8UE4moYI7yccmGNY/QaF3V9htQ1pC+uAK9ce1VVNkMTsTwJnfktBNysR0lHiLI
D7c8eup25m+xzIiilbagh8S3Igtw3Ldjdx/E+A8uc+bP9Smzdtw3WXoU5FxlB6Yf0B0JRVUTMvIm
W2/hJeTrIDoIxbnwGEDBV4s1kGFar4Axao7qkZYFE/9I37kIO7Hwxa/XtUd0e9nKUvddvFPUa2hg
h7rkGcgUp7HYt+weS2t9YcoA4TM9tVtoaCcF8ghYW3sCmWT6TIAqOL7kBMqtbSEuWBjv/3rtqoHh
KnQbxbx11SOl+gjSU2BsuviVdfPcWCsAOTjYtVvPX5tkbHlLo3RqZW+xv/Y/Piwm12nNxxhtc2KQ
F2HILJM+z/0p2SFaGL+g2VVzrEtHbdhcZ3RfQfRVq6u62antsuvXXbqxcC2SVyGExmwdanYQ2WK7
rYLfyVvaZTxeWw+dCfbY7KR8HdcOGxpdZrFj15FTm8fIa3FRXDbYgJPKio1SsUEbi90ic1YVLdiO
X8dRre5HjnBxp1krE6sMkm5xtEriySIffmwuTzAIhXH5ZeqOjBMTCgLjt2Qi7ousjhj2/ng21C+/
eBRkkos5gc1rzK/k5jTKKNw+G7i36VLM1qX1VQqnJtxL+cYAPUNwVT2H5Dgkd7f9I8Eisx6ZeZHz
+Rju4tCRhGWLJyVObrX41WsvHNHl3O5R3t5MU14r5Gwx1AfLEa8JcBzdG/oJKtPPPt2LjI36p1Kt
BzuxIAMyJC8g4JyxgCd0kpIZlzLm3jomV8t+fMsQe0Jr1YWQJtsTxmqjtRcHRGvHEAV9cnYhDMuM
yaqTnt1STGJ5j8Ehz+Dx6FxC+QsgwoSE4K40ppRA3v4ROJsVFornyYSaC5gS6Czi5PrDhLnMHlp5
IXAMRETzdoG0FzAexHPMzNmwFzg0+apP6MEfHnNQXEsUvoMTt3YfbbY5JT7JYdj1eyW4xUqOzui5
1ObErxPMZYD5KmaQ1ScPSfPlBVsF8/ia4T9ZhRIwwp/yE7MimzbiE3zg9yfKW5FDfxulZxUuCMo7
1a7yL4+IQr+6m823xPaxKLSdkC5DmNX1YpQOYbHOTdi6m2Fig1S3sDkK3a7WVh5R7rjyYVHY4Xv7
JQNHmjySzX7Q8b69KSiIMACpYF4Jth+dGdUmQfgpEdcc4xBTug4jQaCcdxxtlfJcQQ23lih94c2j
ofUcd+0qaxZhby7rcUdmjJ7t/L5jnFFjvkzBJP+Egp1VAK9n1eR4Ai1a0U/W+GuOy/RAvRo+BoSS
ylXVdo3OY+ltKCjo8v90cakCRPlHt93kPiTBfKaRcAu2bUnzRrslkUNgVhVhQX1IeWjUFdMJEgqA
6gdrJ2DTo0UCt+/PLBzLBGPIe3uQm7nf6ygOGaO7NzEBMxyB8wnT+OkxCmJSPaF7DLF5Tsa9ZLzk
dTzCdpMvo2lD0ejjpywt0wcpzUi7ZQcGRrzn6oN31UxDFxbvYZiLysUX4GRxWNbWNWXtuEwedqOG
yTTl8mzQ0ZlvOuzApqO1S/8MCH9s7E3x49ansdwmmspUvwFbgBCnohDjXY5g+kkSzer4+myx/Zvc
4+9ivcGlh5gBSSZx/Fl5R06O0Og+IZEP1q0qnTHdhAAzxnAPho0AC6BFrmYdu+qmQpLOyKAqp8Dn
R+TOk3ApQNTIWGp6QkxKd24oEzCkG6MN3Etl1g43X8Bh89cyVwySNP3UFb9iyS7KenImLihgxw3I
v6ycQgZZXIoMxek6wOLeCTpiYWCytNPzDRMOKjFucRxCrpFAzmFl+S15PMQaMV/lcAYdxyitCc6i
NffBYxV3Be48tM9C3rqjHTQ/mXcMcKQNlV81/xEAmAF+sb/OrasJEVAcOTMS4oPOTcl01s7x4ALs
C4DoMuYCkbTtMV+UdXq3gBrUYA+q4UH05HhQVbXjrZdIy9bgW2V2B0NE5X+FuBXcdZY5WbZrDTtI
HZLaXUQzIc7LdwsHeKgEKpCftiC2XOvZhlwnLOlYIWdihBb1F8j0gK568ZcF9445pQnZsce4zrpr
JbbyDzJ32uRT/2MqtcBF2QvcRR4On8W4xhjLyPaoDAR/Xps/zN0/Qu3EfNDAEqrLOyIhGFx14JCw
zKPkF7AUm9aHYhAZuh2Ew5AyjK0YtADeEP+Tk/bVk+Om8MTBQ3Lz3ZivJCyx84krBw7H06jKz05Z
IFW3jMsQviLmvSId7bZXrpi2m/3RG7adYgOLusGupiKWhokFDImYCnkoe+IOwMbuSnbHXhhjTlR7
ySxn57cEE9E61glYDQR4nu6ygfKXvW3Ti7dSvOlGjwBq71mOnL3q7F5SI/Z4jCdyeOxc0SlSPvgi
ZQo2IG4sU9usXh2hwIQvQAqtCcp5ZuUhI/2o0721gkmjZx1M4ZZX28CnVDW0z5zV4rMPmIxz2XuU
nage6AJEaHE+wg/fANEeIUmh4GgzyhQEzC7RPxb8vzjfuyPcLk9aqJqC33z5mdcXT+rmE5CDGy+5
68wg4HsMxTNxGZv575TrVcCZF5ptH0nA4pitJDFaPDTCHhZBONAX+gYr95nUsg1l84TZBMN+5lmI
mqtqKbnKoiVlyerQzDGHdLG/SyXIE3ByAs5jg1cxZ9IIvewvn1Imsmunb1qmY7GLBi5vP3OGP4m0
GFHDdxom3UE3ayz30CGy1SDVaY1PUzIxFBv3x2CY5oPdF943QKMFk632YGHWzCowRzVKDIdFRlJa
uUQYJz9qQPCy5dTMt6IOXNDfE+uv76SFkDebVhzgtgaZ09TyJrW6RcQIJ8OgLMu77WCgF6nFS/3b
M2kNTlMizh/Md+NH/+NEZNx0okLwfxFgcyJNaTNf9Uok4wJHRWZ1BU0bBn3w6LhtD/27eY7MfHXm
xHKI51EXLFLP3wc8ZJD7OB/OcIaAP9GIyAhyubJYIroz+GuINjMb/SE8755oeG0G+Qn2NANPbqmE
RxWSRiQ2T+MGtX077IwbqHv0lN+orZjJKry3ZXcybjC9j+pX/It7G2+JkxIGH2MgPhEsNuybIf9x
CPP22Vn4YJDE+JR8M5+FiLZNfZCnuQzjpCXScmbXJz5yjzR8nGMFiOPALwPM6klL1zA/HyZmNCQ/
2OAeFCvI6Uu6ApRe1ZRZJ7B5RwwaCNpj7DLRyBk39pCbDvlvKbM+J5e+ius9frLtc2AyBxI5snDs
4OxnRAG4xIyXOoZhPhZuDVp+MNxP/wdihor3FY2LOBv6T/2NCEx8Y+zLC3A5wRDRVaEvQH4nvXh/
/i9Db2gOXTzjaeiIDYSFxjVfQgBKXLaiT7/7rLCtRe7RzxO4ESRtSJTSH/Sc/r/vMThaIFHBzzwQ
twbY1SKOvanQZ5EvwRebxKofxu/4aB/mFS7UT4CCDOkKHxLPRfjWA86vUwIR1hlyMocLxX/MoKNN
BvaEw0E5WCDd5lZRiCa4buLBZdIJz4gyhCdBrh3VNEZ7fDNDRqaWBpzLPT2l9OI6t69xotmDzCAP
4eYAP4hb+A2P8kYNCUOO7wF1cIQbegAMUK+AkeWZtYRc0gkfAUqF8/DvVkJZ+OcoUO//aQaYPkfH
joXrT2NS5YbgjEX5hCgwBZHbkD1BHvkXBu/Zm7fUvJnbilf2bo4Hjxx5LmHKRJv/MMla1A/jJV5R
ZLG0GcIhEIEzir7jX0w7HwoTPQRk1glRNUxT1oKE78ekEprkQpPpHzMOnixa4xmMQSR0nsnhPEOV
wMP1TzYRPF1IBxXb6z/Z0U16Vdf87B0xJOZcYfT/Yu5snNAbZepseMCpVh+kZF05ko0ltE3ELswo
IajQZ4h/JmNLWONIZpA4fQMCcNOILCSbSlqOt/Hmn+NzfuZdv6I31EGgfK7GteQTEKG7J2R+X22L
azIxFMi1wwSX0ee+4fw5Z1/hAW+jJeZ8Vx/yAI97cCyQuJsP89De8Bm6Scvhiu/S2aO8Q/x+k264
LtCsveI9l+wZPbkzb/FNrOmccckNrdGJsQUPYnS1Tu6hhNDQPPLlpMyd+JMKpIJynx8mJwVMbPCd
tJzynO/HW4AsDwoId648J+jiq1NzspzhHZ/hDJ+lC/WI/K7PzNZRJyH+GVAzX2sMxrr39Ki90EwU
V8SZMIG5E6xEMF2AEB5+U+DxYdgD03jB889CpPPi6rnhjD+M/xH3IKbn2/jZ7I1U65/YAn5Pes54
t8mTypTVQeWPyIrfyeuhJGXhNG+uA9nAk2CDjwyZVZ1owCxIriTfyB+Y0fwcl56/cICwlcJLMEA5
2I3R8aafIYN1qtFuUhviFdHgVEZSmzHp+OCxwvHkzfLg+HvIXMkWEfwWFhKE5ytV6zZ4Ix9nCM2z
kz6KEx5Ov9adHay+TBItn+LvxqPCNs1iX0Nen4bW2qZ5stAmZQ7arvew4xlkOI2RMdb4Mc7fqMZg
8TvpDQraCcb3ob6JD/VhPpI3FeSLJWxe3N8YCGai8tYvNjjqAe3EoIzOnxiQFwsa7jo6Ze/N194a
su8juNZUHtjHgs5/TPrPAMGNt61f4419mQlC9Z78PKTXJBjq+HQDjKWWhc2yuSXHeD++OJu4AK0j
sejDc7wf3uW+ek/Lqnpz+fsXj2PPCs3ekIrfxXtEzS6xsOJzdkz5PY2d76PjxLHApXEv7HCZONGr
cP9YLjAaudL8BY/KM6KkM3sKGw9uIc0/bjlysnLvfolb/z7x5jn4qiu3NeAwZPdCp3OBuei0vJSF
YcmAsCs/cEWbIyva4krnvGHp5R7Gl/HKmeSFKRagLOI+8CEQBuuqiU+q9PBbcR0I+akEwdNSEtJM
eWflayHHcoQkYkVOn42G1CSTVUfu2rVPbnZHKy/3PHCev7SwkJ1GDzEQd6waK6En2eGVj+ZFydKn
4cXvdMBZ3rfMj7aCE8ksI+zEm9L2u6KUiaSu1jXQ6AAJjvz2ziQGM89XSpee0t4pB+jd9NyVHgKl
psukyld0wHVQ2Ik3rk2yBlpV2hYkjqdFMRcbnIPZfGMOwp5fWHS4HMhOIam3Kktgn1vuttCeNRHy
NKUAMf1aH/JN6nr7hE7ZalxCmcXPfGMlWGGk5muMirPeaD9Bk+K6MLOagqTbYVPTN2eGYsdEZkql
dWpqcJIxbmC77jOv3evIskcDO3Y02hZQTjngmULm0WAJqyTBeoIpiQVLQk6iZUoKGZFRdkBkopGY
uLj6J7kXbIIqPak+4YQ1l9EXR9CIMyKJYnzYBP0H8HoVlTpZ39ZZp3CQK2HjkQknaslFHfJt2Ic7
gVJIj25xDtkIbCFrroKEaS5bS7/xCBotgn13GzOmhdj3KO48I5g7WcPIza2Nwo9n5VaomQIJyqLA
JrdgRSgZ6QM7D6fc5+ifQ2kS6YWMFDWwF9owvcVlKcTtd4iwIGCSPCSrJFjVwZV+SO2fXrpLOgh7
JK3h7F2s4vEAQ9MbvLVMdkOF0tYnYLlm+pqze46N+CGWDL7jbyX9DtRVKTsQvDj8vYUS76xuPZi7
CjXGlKV0koFpKxkq1MzV73F/VgxUa809iG9q+dsqG7H+7tj0Sn1jWs4UYgAptjcWhfF047uLzjWb
R6YB7fMwcNKk21RPmfKsiGcva9QLXcXkZ1sxG86YwOVoVnuOSejAkXwdwW3La+M5VnKWBDKwsm3d
noTqS6GpTNDaKDShebZUUIJWVJJCf8mm0LFjEzw0yGWCOqvEa6AaHx3Spbifi9gWM/XXRs8eScwS
4JmP2ZLaf52STCX5qKwwKPMYoEvNPssQsBX9rC6lj5KUEY0ZMgHq9UELX0REZ4pIBgPDpkvehDA4
8GAuZxhvKxb9K7ylgYCPWOQm4AqIobIrTCDhq6PSScFurJyxZ72r3ZNbLwqXN33A3SxRFrHvmM0m
4RcUDVaB3s4z77p+HygwNfmdwWZULoLyq03q8u8ojJc6R1aOZlxGFZ89CulZahu5e2W03I2ItLDY
SwPHRf6XtvcAsmy9EbRkFhovpWa0ueuEQwqVvPdox49q/TvE9FLGQ9cfXUZOivdnxtmsVm5CKCOp
9ZDofiiRZkvW90jnr4kcQwRYGQA2yLvrGo+9Zq5LuNVzcjD8JXC5q+gWuNQpAWO5retbt9sE2npU
UWAD+FftoWsWhbJP8NGQGM13JIMjHPJPoX8i5rXOTPC8WxT/WROPl2l2MSgExHqX2GXG4eN6oroL
XKiGyba6V2e9AsSEYYWw7pJlMWxladWqf0p/dqkNETxE4nYc8LYKzI8qClc+/j+dsRT7TQZDQHYd
iO1R5a5kXMEC0VYp8BqsrDzs8hnx4b8W6i/XnacZbOVPjZ6azqNjqxkWeO6b41IcoagcMpzd+5v6
J2i/IC7qVEQc5eBoAur6xTz0N+wTOc3sPUDLhek4wdgkvJgrTCFQUtHG0ErRWUE8hhvKRWR6E+B2
UF5DfLJIU/M2hrke+j3IItCcMI/lnduvoZZ4KeVufUsX9Z6bAvmnVRnlEbm3tfwTxlxNeItKx5RF
Tg26zoEnChstUsO6zSwK9mq3EYK5iv8gfFRY2wG9pxhjXRxPs7l80XUbV71LvQNElwpPZd81X2a6
VgQbmqZtHEArVJzeKZFAMD/QYpIhxigOWNZbiCY1sD85JordFZ0ItTBfFD8cEfC87uogz5zIOmuk
8k7XuMc2xb8JHcUVRwy0JIMAc2Bz5W8odi3xztHJZFY9nutx0cZPLpub2uInBiMMGdBXdjvL/B31
37g8jh7i0uSpCRigxt5L2ZQgp7pNJ2JkeE2cfGKvxDsoctwxblkBTlOYo+ZZEB0xjamSEfIi3OdU
4Nlbek8FrQYvO6MzMEMyVC6rS9I8dRxAi1PG4lWpNOJQm9UQ5LJVTS8HR6IFRaElhwudfcrQS8tn
aV14fG5gwewllXYrhK9W2/MKSX9coTnK1IMMvynZkm8UY4HaPTHvIspcxDoubBlEKWclhrHvxdIy
y+ulzmC0ysEXBNT9nXkV1GYZZ+nK6qCgJRJaOfyJdpK4lqiylWU7GNtcoKY19xla5k5l0og1p2JH
/hwbpaJEP14a+0BOr0aW3MRhLRiYc6jNTjMnGxCfthDRI4eOBfv54Md/Kn0vE/OG7XQbEDQuo4SK
OuWcKXcNyhuFCyHdB8xs6jpa13S5FulYwvgwyawQthO7kO3FK8tVgvWLTz+vRZcR9EIXgbAogiXP
rv6g4Wr1ypCIO6Gh96wBu4SR4AzlY6XEGrSwVQ7XrcXBxxWmE5pMb5JQC/59gJnHxkur/9KSO6Yw
QrRNcEFnJGO2io0H5bZjHkpNrRkdORIq90KYRXmz0BhKW+lw9JhsSFwSNKE+BkbwheDSJgZPDCYw
NRlGxiVABpgdIIbioOgQVGa3XHICL1UecNNUZyacidAs56P3MrPBHsLMrtVoPXFkoFS5IV0MVh9N
YKyUMcF7CnGdWNiem9mWOGyyWnYMs94J7fiVxNUhhPosyJCMs3BZKBXWWeIxCP2tEUZ3txnfk4je
iDcBGW5NqHK2V5faSsGuQMjydDX9WmFI14LJGRxhRYCgP2cGPn3uNhrBHMUDka7nHNxENIpl1Qd7
KawYeAMpgWDkSm7LrQE/ms6NJzUlhIB8UuiyKpMjQnZkYhcsGdBGupXWb8HwV4Mz4NqUojHbbQQ+
KdOFjpjdJMVVhzWno8rujC+KrY9hcnhAVJ41x/5kkifUrb16n2MSWaN43ybCWQ/evTNZoA4x/EuQ
AJe5c6uDXqhvnaNhQCFMrGxaPhjQEtA2qGuI9/is1XDXepZP+D+SzmupcSWKol+kKuXwCs45G/yi
sjEo56yvv6vn1rgYGBhjS92nT9ghXZoOgxkE0Kq1Xs96aV/6D6vdqR1KaN0ltOgiectAXzv10SNY
889kWpW2MoZ16M+N2gCFoK4HMC22tXOLdedtmxYA7ayldZbfG0iD4luXQN869q9l3eKAy4ojZwLA
c610a3yTKNWScC43S9XqPxpaG6MM9BEqWinyX/uIe9VnRCNtSHapTRNDgRcaZkw+0YtpDQhtb1md
MXanEbvXAY8Mp8i5mdIidhnicl5fIrDsdFcjsLKy/xe4G6s+2t6FYdRoMHheWth1CuTp0fQuMjaJ
iKFkUb5KlVOusEyB29vHwDi42rlmct4Eu8b9G2y4ddG8gsESTZJ0ZcSIek5xTAoYHY7yjHkAWIZm
a1KRR9MAun8iZEfnYnIXrSUESp1Vbyzou498LrMxVl72Gg00ezYtPBSiNH7AaLrNcm3qod3WzeIQ
h2sHy0Wt/Iw0CPxjOR9wa25nhvEAy5xBX+tcpAgtipMWjS9oMSmytZvIW+nScmT6D4w6LSGohIBR
3TVA4hBkOwP4rFspPgNSDNO7Q+gz597XvjMNi4wVvY2duco8RcCmXK/BJEvmivRY4zwl5mG9RgNN
tJ+GhMJ7FRS3yAX/QxYwPNC0lvapwKZN5GgHKtru8X+bduCPaosTKF6qoXfRGFwOHtYEdj91aHF5
tbgJqMjo86J6CD1SY8uLzKOtz+wfPKxGz7WxNhIoPSlbVM6UkI9NHHQtOd/11g9QJqM7GEwtJSbP
tAETMmZ4SLa2kmlRt+gntXM8MCLvHo7vKP7pYpxMAwpZFF9ajoZJxwA+bK4mNY9ocTKzKwcgcvFK
CZeF5EAg1afQ/uDvKRO0gaVfBPe6BAjDYgTHrR+Uegc+GhqQ7i8oRBN5WhZ70Kpt/zf04IHVL+Js
Z22icA0yognndA6iDnfWmWd89KCOISlF9keYC6+5YBLgA4wrHnqkXEhS6U/IMW5888dzad4Yc3Py
DjDEKgx8abBciwJo2KdR3C02eAt1aOsYzHmtvWYsom7fuBvOEMiio75QZTpRyArpWxl+iO5dk2IZ
ZIwHAPaM8rWTb1FwAPYt23Ov7mfRMPNqXkm3YaAckcQqQ7dQSvRCbXs/0nG+SClGx2u1eI5QLnKq
Wo0sV12PQIcKg+ZD/1vRmnLdeBNWTNO9Gx2JFnii1hQrp9EvPdgvXd8J4LJdrcdMeeod0EjN1Hc8
FRWMf9ItzJFL9nCxs/poHXKopQ6eSr4319NDBWfHpdx2dRBuBNqiPJgoE1tGTOgosJfD41dyF57X
7fLyy4tWfbWya3sS081oi4a8mQqs0z598wWmT4VBoQ0k6bTT2qeTnPqG/HOqWxfH+3NSXK2pl0rp
VmU0lmXsk+8ZwgulZ33kOiIkgF4TAZb4TnuUb+89zC9p5rKEffkvSkv6dmhRyOishFw7v94Our5u
/Pipl9olAvwo5EC7k3rQknGu2fZfaFBm2hYbu30NFqreWC6Eh0hqN8SNvKZjJ4v+bTrJ49NHXK41
yAhuMGl6tFoVjJXDcuLm1melZE8muY5LEvKFz9pfisx7jXwR4YAHxwNSPlB1NLSMdBS3azx/aMYB
MMNmE0YgvGyOrluxCw8wQrgCBnJH1U1HOt/d2kcbfdtsyojvrhzknbod5oTClXOOl8kOLVpYX9aC
3vqe9bXF23XmLbwF6kFwyjE5c/fNTfrBzKinfz0xZoho4rxlIxiUX4YbbQDeNoy+6jkySrEnGPoB
0Ob/Av6gGKF4gHRdOpiDgukljfo0vhDDZTQAlYaxtnTGb62t4PQiZjXRlAlGheg5oXwEl5wHGw5L
JPrS5F88EZhZ9SkmRLAQrww+aXxSR9EZpeEWRVPwIMUvogmQ6IQs0r/GG6u7fpkH0hghtknl8kjI
c1//pgTNsTxEJ8ZFTJL4mF9c2kcozt3sW33ItY80Fw+i0LCL37wn3hClkP/mZfCu4cKKr7gC1AO4
yaELw0iEnjqIs3/kpxDUEGn2jTMaD77WoZD/iKBxInF0AkPn/fEZ7CH7YT4gPcHg+2pAP2LCZoi7
7vzwa8o3YaB/twdeBFlD/g6wpjmBcuLyiaPfBgb3GSWTwhIzFfTDuaYMhMxBvFYuOHMX6WcA2EQP
AJIF9I2RyfBk66UTClgPaTEd188P/N308ZM5FY1iws8vREKgYCi1Muynw0ITHAFTyGpv51lzrABD
6TB2RFVTO+V3F4GhGsdddC4+4UPShi5l0bBOMAv1kNmgOzLlY43QnYQUwqQGTAhLofukZ40Ugpgd
0vZkigLkDV0CMCTSRKIzYXObCMsMuWjJngfao+0eLPRivCibcUn/fpkf8kN5wfJvw4zv343UkQOM
TtVTQ9qKTYCARIUUVnbSb8OuOdrPYG3ymXgWeSvUe4MFxlr/toCCf6COyYLwSBtu3VO+5Qf/W70x
GWR8ihg6mI5v3gCN/vic/HoPjgg+F/UtfwEyh/4kZLKYwrxaRh2sNlrS4ltIhrif6HcwRaHxToue
RjbEaBmxVvoSjNYYWmLuNn7E/xR12DeQy97qJ5yx72YHHubScFb+2X/qTXxyc/nDQLA9q7/Oiz6w
BLM0EkU5D7rAwDTFuIpUyMeWAocUgC0IglNg1B8kGiY1NA1kVDDC7/7SnIZdAasXQO4vbFRxCv7K
W5Z+QqDipODCtZf8Df0sfoOP+3+syrQYiqLz4zLtEWJlTDxVNs5f8hz+hNMVWt4g2RARBJ0hLC2J
XFTYNhU2g1Dxg0QzHeUxESVaMarlY3YabiM6nwXyHvYfCUV5Mf/obTpfGV+PG3ihjK3B2BIOGGHx
X/nIs7JdDFpjyO9QN7Fv/oUSyYOCj0Ak7DHQF8gaM6wThlvIM+TBDJUgIWHaMYtFyHTahXNMdMXM
gTwKHZFWyNoxGwl+Ee86xa/hW9nFd3cTzMt7dP2gLjkad4ORF1TURXJqN7RJgp0i9CO0L14UG4/Z
NKIy9h+5DvstfZcXokp9QaMlP9SX+A0cNL9w/f68bF4mn/GbRUa+o2RiZkwEF954BD6ukrgFUBeo
uZk6t2IeKUZFofTJeEG7/xsLJkw7kCFhk8oIxVyUE/4s6PxoHyZTM5YkC5N9JCbqzDcgBP1bcN5v
dGUNkjoyOEStib4Sl0QTol7Fv90NTp3p5El68iUnccNUXOh4Yz3b5ULPNqMh8s0oyXw33/wQIeQt
H1RyVpgazNTM6ZhNfe4Bg076rfKHagBSnw40G50JQyg0JKGwWfmU4Q1TTcZlGGUh8iwAjIKOWCM5
iuYJiNC7+PACj/SokG4nUqCBc/IQf7UvCCfc2UvQ6Hi3DIu8X/dtv/MFOkPgzapvPphvTWie4JHF
rBi3uqf0rABchJ/8DG1vNIN5+7z47/zOsmAUy9iJSSOvgxfxv6KU+4bCRuON18Mgrmf6w7ivfXGu
CPVsNjjHy7d7qF/Srn8RFDL06mCp3SNU2QVNmviVPaT/pe0IYef2XJ6ZRF2NF2pJL7bifPgFT3ZM
kD2kpQIAojzUGPARpKD0J2Igfad/TLjSFrSqfgPuY4LEjXdM98oCGjxeRNU8PnN39/xmTsStGEth
nXoEC4+9IJXtP4lvMUskSDExR+HN+vcJAev332zSQ6spZK7rn4MVw9qr+CXeIzhiUrLWkAIK1lja
HRCjOGD/tsC3ZoLExBq7QIyVhGKjM7NmAI03MoL+3jrnez1xNDqBhN5JP3gOAIMQRxenGOX4H4At
0YbmrOQrTnYayBD8KIg4k3A2eUK8jQ8ZyYm2qXYNH+NvqP6bgn8pdjCPLoja3oZn+o7f9cX/Tvko
o+RI2Oiewk/gn1Jkd7O+hCXBk3ATQ9b9SS8N/yRSp2rnf4eH7iZ9cQqaN5A89HiQ9oPmgeFz849h
T4ZrKrO+Wg/9CuB0Vu+98OAGByM6+tJaDtepBPv6O7mmgLqbvd1uk+yU+CsjmCFdH+YLRKzYurb5
CcXXYjKvwJVD6FtMS1kTIyffg6FzdVR/GfslD+1e/bK3uYH9nTgU/bLsnFP5qvkjht8Plh23hSWK
y7P4DwANjFdCMNLWfE2/byls9mjTHYItuh5CZK28l8gOWlN347/ShX4GVrZJF1hQbrSTe7EQJWwX
YmJZ3/GzQ0bYuyJSeGf6e20XydXFFa//p13vHpwdw9Zf9h14TLYcWDcQCpyAoF4JNpLYquyI7Eq0
AfigvJRXwpECib0Sg3Ren/gGm6MXA06+I6ALYgfwB8TL1fxVr9KLA+2eI7HbXNnpYA/4PxoDZWa4
0OjF0zDtDB7aOjuy4u5Aqq/DzvwU3r/dzrw1p/LQshrE4nlzdKRv+Vm+GaJ2QJueKgdZd+JO27f4
G6El/P1oTLJRuIwMerQXs/jml5cGvgNdfCbjB/vAQBrljO4jfRFSees6vGfrgxE1D6jAfNP8xwkG
0kFAQYiOB7HU2yLCkH+07DMAR1wrUhghjy8f4BUhsrU2iGD1vbxrFreY581fhC8e9YsnRmeCcQ05
FNeXoAPYh6SJKTKBB10rkpBvsYdPRJ6SyFPTPoRUy735ZYZublCK40p/aQ/+6o8oFVhXVBDls/Yw
HvY5QdLd3AvrOjQj+AMnZtsd9Et3gM52QWPlJIb06sG7wn/lRWIutwXaf4/4aC/pUM5hqjEwFwHI
3+M1tQ1WyUMgs9o9EIBTsaKAODuv7KG9BKgjPmPysYLpuOowUSAUVdxa1gEP2sysZKAbR6BqVwSw
OBqLXXMLL5yk7FfjB7NZ8mB2L2GBcqJFd+6PCuc9487eeoTOAnJRLvsp8D7wZfq2/9J3hvoZkAWe
iSwKuNyqe/rfIgOMQRYrmHQpl+4R/jAq6pDWu/o/8m9xhL9DRhkgRe6ti5P7RwixviiZ//1mzmPn
JzhFJCgZZApsv3t0xdClYP12V+cFEFMF3MZcDliB8cIik4XBWgVDuieE/sNlkF0Ev2wUjgfiLKAD
vvEottWWn+ICiZWnYX4HqoZ4Krrr4NDxrEIWFk2oD2mHON52fCVXgSLwVqM4EyH8ionaRT2p2/E8
HDXU1LR9/UUdgeJMuAwpHb/0o3X2nu2XtYdZduNtMSDE9ra5ZU/rhwz5R/myj2RFI8zBh3crv4Rq
m3aWj8Y5uIFP95fhpln5m+HkbFBnP6hbae1v8h/vJn5sOFoX6WLuqnu9LbfZLKaN91Hc1V21wnZ1
bSBBRQP0t9629Li45xybZPnshZqD4DN70ZFwrwDTmKjUDnL3WPN8UDNxLICboxSjrKS+HHGwxgiQ
tDgQJSBHSEjYF+O3Z7tv9/AHv/4JGBuLhiVGoKX5xTCFfHZP2KHLDnCH605SxwFYXIsrQRbkTsT9
mPRCyEZEsPZOSk8ZCWYL/DTQDAAf2j3dE6Djn4aKPD4gd3YTR9i/PE2oDNvH6q/4k40PUV8zz0QK
7Yvxor/Uzi4x7WFugcxS34Gw92j3YE37A6uO9whKSlAVyJE1Ub4hTYS3L6Uc/dWCSAcg+0ddDSTX
8ScaR0C0kFADsIdQGjhcrJDkR5VjFvSZ/3vgh1sgVYQkJYUy9fGDX84ksOAfEChDfA3dUwj05Mbe
9H+zeffBc5IRO96UB4JraO2QmpPJg9ErnhjxIvqADhr6yk8yblXk68hsADCGYUM+D4BPpy8ueJSi
wFU58Z11+NWfZdIUChKKEwq57re5Eky5FVQgqPKCnKQOYeTMPIoHOQlHHUAYEFVoK2J+M4L4zycg
TEhvBSuSvZLPKBbJYUkRuYV85AZRT3HPOBxdsi6xfx6UgthBIu13U2/1prnly+pmsbSzG2EkvLhH
FKC/OBX+LR3WUn7Bf+finaqbf0ieyhc+UFx6Qk1wkhFKtMgv9L/madFtAb5NRU+dwRXjwc/8X8xQ
7yMBwvtHqwSsO7cJHD1FfqnR4v9kKdNIQ1FTyJrkDgAvEMSf3Hw2ZTGIu8TtyKj1Sfj/JgF11UBX
IT7IT+WSfgsxMTHNgLgN0qrFe0KFjf4CckWjSkQbiFygxFhiwMjBeiiAEDlE+zcaU/2bEjHnf9NT
fWMUcDOfoBVHGlw/Ojg39df/6c/6r3uDbX1SLkRPQN6bFLMmiUKLOnqT7TCdXoVkX82zeja3duP8
CJfvnGYR2iov4wSJ/OJth2/1ANTqGmy9q0PSQKBr18k124Zn7hz2ngciF3r8B3AnSw4NXHCC3+Bq
gtsUhwtPcRX1lLSr7+Bhvj2Upt2Le8nvDC7ITMT341d+Nw/iX1F9je9Mf9Yyzpf2BaoZdLP8PnwP
3/KBA1coHHEA8xPYT6pvqpXxpE/4V6oEIcLMkfbtvsWpax5Qkv0mVcdx2DnZB1FH6DylYO/LB56O
el7aheduS4tBNAjW4tiI1uNFZ3WFbwzUUND86p5go9O3QduB0/sbUCqQD1kgRAUwC02SXlTflOHh
hA+g9FjfzARStOEY2qEG/s8tguDEDmEngE5jL+zJ1417eVav5bf9a9KEaHYl1XeO6H8kjH2ETOSh
fKeHkGoGbDPdAFRRRpg+xSnHbEKcbaJTYpAkAgsLHuE5PIOTvcR3/1WvvI261/fwB+InfNX0Wd+i
C5xbEOfxs4E698G3ariBHLslarA04Y1PoJc75c42E4ed/ss4CJit3gvN04ZzlEkKPCxgtbxxAbNl
XNCIxej/sOzqd3sxqM+DD/mWvpHm2YEwf+ff9k2ALzPOfRY0OQBvO90nqwINHPBubCiUSv+FHxoL
4ohi41HFE8fsB6GTswrGEDuO44lpOI0FgiH76o8fG7/oDxNSY6oNVJ45SOhTxJ+YXdAnoE2Xi/E5
GvvT5qZ9JU8f3LgjtjBHIDGQB7ubZIPIF75tggYlOD2mFo4IXLcP/RMW9livi3xWOkJLh04ilLeS
2ObS5/gka+NAAdTEJ6o+ocnVF/OxYLAygUPgUxe0U8RYRgUHC2HQgGrZlqS5oo3j/1Aq8KAS4OaJ
lPSfvrvxotFJQYCmKF/ron7jHGM5tS+yM1TFWfREQmC1r+jakw2SFNJ/M1n/JIVvvgqOCCygysoN
FcGo/BnP/V7eaRdmk/X3cBpO6knfSRf/FxUGYIqUKjR/7nWI/N5HsTbAKr+Vb+WbT1qSGIStLipV
47/8Q3rrJ/Bf6okfRbiVZ5QfOtgpegRkJvQCKPu5EsSYDqmuz+QFvLygEOIFh/S8Aa98FgLM/gFv
0SGdoYRg5XAKA7Mnax9RMlloFDH4GPBbeGLjg1OPg01iQBcsQrRQ8cHTaH5+kEpUKJh2H3AwA+SK
PhtE2mFfQR+k9mWN/5BkGIRhmB/0wAZkDwSAnbUkFEphdDHmAbQOixuPawUa3kRH9ZAwTl9a2Fzh
N9JxSPqf/5ZZZNM+Eicha4X0kBObtXRQ//yD/Af8Rv5DowqsO4tPhTf1xKWAhnDyJx+9P32rnPMv
95r9qXMmvAdtqZ9EX97ZGBfvnn6pW3VubsONv8ym9m5YyPfwKK/ldXQe1sNaOgR7+S4dxJ98m/6m
W2mJU+HC3dk7dxdeybdIwYzv4u5cyA6je/Ayr8pZfhg09o75l7ntSS3cI75/bDM4svPiWW+EC8D4
5T0R/hzE9fL+imEJj2B822jDILABNQCiO81OZ8IKEFSA7JXdm3X0b7UwemcV9N/Gu4b3xBkNpaOe
jNjH4UTBjSbIvXy6jkicUC+B3D1L2kc8r+7cWwX7IzQ9WK8p68Oj5/LdsMYoll5kjN4PCCvll89c
kNf4Z9af5h1KqH3vf5XflnDzKBidnpwb8Le1fQfqUzJzQUOMU/JV//J1A156NUIM+sgf7gumEfPW
+KG/EoTYyCL+PVRcE2iE1WiMfZC0Zi/7lL2Su7QhvZ3Jp2TtveSHtXEW2aKc6VuALkt1C+ZgjUTV
RltmC2uTTZUlE2VnMXJHi7W/re7x3Pj2r9ayWqs8xUDLbNFS5MFWWGSvit8h9gGtyJN78s7hb/47
LJJ9dh6v9p3Z5KPehseag/TASyvxCX2Fj/jXgVX+0SEc/Ff9kX+wuqobt7EgmzeERC25irMnW2Np
EvBYnSK3Z474V28M/K/QwbF7R9qgutCbRGwbDhnAqxKOvMPhwCmmm9XKSdQl78Z3PuoYxesIiXk0
LEAOkc3m7SJK6UHyu9pu5mXPJH/mGvVlNlMCaIkTs1E2jUnooQrqK+5c6MLMhYyWu/k8V1LcM4ul
ZbfLQcc+XdMOneLtrMHbDB7MPMjardCSkjmNLjHHDP0dcuc2fQy2BsR7muJ/KcDLahNssqL/Lgoa
8VENkHb8cMZ7biXrokug2UKyzA30MlDt1KufPrKP+ajudAhaVgtNNJFWkky/IpkWJHc6HKsgGq6Q
Eeln5GCiJbTNQ+eztfwluKEDqDN6l89BKNlW1UoRDA1s5sT7sXt692jzZgev3Klg6PWa5JZzAJXe
T4ugm2nzdGTkY1PtyBgalO42D6xDIku0lcqlryfrUnMOephvMsSXyBJ4F2jPTJNkgWhIQJneoZAx
BcxkOFezvHlQ7NTaFC2ByIqobdAVTxdmNjOl7hq7uEe1NoOHBiQyve8iPHpZvUjp1FMINYqAFEG0
AbyZJuYdveAzT/KXh6SKzCnVFhUL/ylHGFWrIcZm9MAHda7ayafTci2VYJnx0pwO2YaHiYZmhDir
aSK9UKTTzB5mmvFr0qoOnUUko5kax+sSNGPZuXs/d4nm3nrsEzARuB5X+9yqjl1v4+YGVy5ut1GY
bJwBYlQWr7nTS5W5lIOuzwDhzPaHuVJGq4G86p8Zb5GsmxAbYuOm4EgXahO9RPqB9MWhg1yTiLgD
5r+sMoDkMwemuaDuZVDp0VygEwdMQ1dBCjcgr8e5zCTfHfRj1U+tUgORmsxDxgZmAAnWoG8tafPO
RyjbNJnewB11gRo0AWLD7y6jp4rerRmmM3XsPgsL3RLI92kjYLA9w3POUz3mfRibQfLmppo/ecp5
PzBJG7N+AYXUNqndk26ZoUVZFmgWN+2kreOpLS8jeuoqko6F1ly8SpkWmTu1aZfk7s6011aAa7Cn
LRveZv/SY+kjb7tVG9CYH/306pUa+oj9rzqg1BiT0YdkWRKdQljMhGNXBmwDHres1VmRIyQ2cOpQ
ohjEyBouYsNMwg1RXBhvXJdev4m1Tq8Wrq6GEm6HXVFktIuQSsdJAVawrwjeff1lSufU2CvqQbfW
ennrzWVBPkO5h4gQrRAv+Q5ho+A9yAR+y2QgdgFJMnRf0K4KOIAqEPzoi9wd3G2DXS9PB/3UVxsF
kcF67pnvXv+2AMs6Z3dWu/qHDwJHdremsxJKVenOdZe5vi+6S8MS9KHAQWvvkCNJ9as2vuX0FJUP
Uz8Lyj4GhojfoHcXKDO01a1qrQkByJY8DzC9uo7abzM7FSiDLlT/TZ8BqSB/AVW3Dy86daMSo+oD
rNSnVMOVNGzYjjPcAtg7VUDUpJfTz0kHPdy5zF2JbVa6wXcio6btoLm2xHb51WcQ/yu2PqWHwFbk
06y6Wj51BmVmmTENcXoQcBslOHW9MLVAv0fn1AQEUVsz9Od1a9NY09CAoHixgn3go429RKCeFVJX
S6C3Yb1E6iZg7NW2uxT0Y6svu2I5JHsFjUn52Fmsx8Wg7SREM+2NpT3V8KD3X37xyhpeYwORiO5R
zFQ9uA4h1kvrluFiccnGfQassp75/VorFmNFHpYjARGd5GQR5l+IsHXBOmPEZq1C8PbBjNq9No+l
/ExkDR3cEFlraWMiHzp8BhLZy5S5KOuzAyuIBIe7o7zBZk+mRw0lCBsQEJgYag7EImvWMnJK/yKY
+uncQRIen0Ikz+iKePPM3XGqpc3cd+ZmvPIRkXVnMrhfHFQGsHkDrQWyoXY1BrBirEmrASvaKcFD
lldOMFWBETZz9GXtZoIbNt1fDylTMX3rZomztpJZq4OYORbtSa5npblMxxvu2Xa7SWg5B/Mx+rY0
B+HQNZI3sZhyBF9yT3Sm/phqyTGIQRyE1wY2D6jA2EVHUIJJAk+R+qcC9zZea4zcdIukMxSqUjYl
fyFGyVxQEiXmEe7bj78Q8jL0h9zuAWQH4a9nnHP6p0Ap2oiGSjCzA+CV8669aMMLpzlzWfebmowh
oJXcTVsoQP2PjrhLuy/NbY4SuzOp35m3JxTaJgUmHalG+bFKkAA0G1yc6WF74syZpSfPPDgyJ+s3
Wk1SswMprMNbGCNzPUj4ApXKVO7rb9yp2UfVTeQZpvbOC6h/8bNjGGwonDGNfk5Z5BomJIphoe1L
VTK+/cDbGVE7l6xg56jSsU6jfRe0E+IZHaucvll7sONx7sTWtKOpXNpI2jPpQcpRwXgL7n6WgCr5
8jvUZiSYPgoO7oOVrPzyaJLhpIp3jjEKjy+GUmwjzVvVRUiECadOHBCfYutm9fW5S6AUJpDdnpYJ
trBMzwOlBNSXRabUIM31V8TykEg2kxYf+pA+0GlQwpXsx/feLRd6Gq8LTo1eRjldJkHFLNrDm8lP
V20PYE2z5n4QzRrXnDS2uYkS0uI2W8UOEjzgOJoov6bNlwP6xZPQsU3of6fKLMjjRQIILS7gdGBC
aen9Vu6q7YC/at6MixwPnyZHIiFb5I17yy1rXg3FlORgqlki12EZNMEkLRgalsHK0VAKAzYn/8Ws
Vo0UPXHcWZAFV1kvAfMVaEQGk0qhqTfQZGwkd64zoxMK8qgvdd0lM1W0RWBxuBoqufrCAXkVyogj
CynvfFeAQKt7hC6D7iAsMxsFy8B0XXXl1iLXywFfw7UpSfTHDFZc1yyTATw9HBzPNyeeKk8ttTs0
QTTVMhMp/Vw7quhdeLSEWsJ7VAd0D4zxWAQWJgjW3cKKJeyLpUr3U0YwQs8pZbsaTn488+RyHXT5
GqgbfS7TlZfI4ayk2N6a0bCvRmXeInhQJUu5DfeSzSAzylBbxFlcoQy1re+GFqsyLBUpAIF8l2Vg
WyOMSQbN6gizQjb26jBt4+zPQowitin2fBTXIdU6k8rKtnYnzMjI3oxxW0fqwVXKncl5MlrNDlbQ
FEJbXXyKBNamQEcyRk65UQQHOUO7vfrLveoimcrUHGBNBPkkqPJNJ8lzZ9xpdYATLHyaMFha1nCo
q2DuydpUatJ5bb7bOtv3drLtDOBK4IFHFL6Udqdn0jx1w33ewV3TEI/K7VUqjYveUDYlWm22S4es
k5E6y5GcA1NUL71dgUqc1aOBqeJ2Rida6keYdXsLjC+JzDwvgU8UCNgFHDB6h7kCqA6lW5Sjvq7k
biuN/bbOvW1QE9LU+DcPRw6ifgfDbRqZ+lJTyyULdFXAhrPoRHdDujeicdcN5bx1tKMtMUrQoj8n
phCSEGWLdu1o7MKm3EQZBCrzmEkDuADaj3KFt4AUrsqOVVT1s6Ea31rTI59mr2jAszNap9jZlbGq
4pBr5AAKlE6RF87depwO5rDQwJLXwKaLlFSDF++UZPyKN9V0f15VUB47fYsC6aK3oo247IGhXlBE
afX+DNlq1vY0KxokA5tEyDRMrDx8KObULzCPDN/60EyjEfRUO29HVIdIy6u3pS0MGkTBLPKXJVVN
RPccTbXSzSci/qcgNIzm14XIYgC0kA8SxiL61oenEa6N8GLldD28Bi4+kcp49NlES3eGTAw6YoHV
4j8BKQ0xJxdqA4csrgO08S8FYjNQ3S3tz6XWzC+2s/OBgNGNqe+IbVGTlDZN/fQsc0O0AGmPYlMz
ifRRNplqw3LIZgGVEnM4F9VKGdjw9MPD8ArDHZdNtB/d+RBPC5p1pr+sgm0q7+DwRek6pQc1J3Ci
7uoGq1beucq2BDFsT2T7a0yuNkukX3badkjOqsl4ZdfGe7OETbI0o0NiHnRl4VWzxFyHzQqR03Kc
dfrK1XeMC9D3K9ARCvZl7BCvFpVKI8+9WXCpOjbPEP2k9sPOXmA+SyquqMfXYGn28A4w7v6RGZ+D
ZpOVdY4BJjFMQ3xohQilXyx6roBETwrVFs3dxBgaJXCPvu3xq2I81GRPadA/M0hqPe1u1Ff5WO3q
+Esrz21yZH/YnHPIvxjo9gl9M81aJRBYUHFOmFg0xTI011b+oziHhrGFAb8SKhokdOnP6N9sIwMc
V4y4kEE+5nTQto1zE7/wgnboSSRkLzkGWGAaU++rrn7G5GzZSOP8UFkkSEFISEWED4fpQpsdShT/
EFQkyXDB4tX+djDeVfvVa6tcwx0anRK5wORiGlGAOsQgVLke2rD33XgS+0enEspEKpclXGoF5zhv
C7WKyp14osfDuCpDLNeRnz2IAUM+RtE7dsEQbJpuYfQclkD+0ZbMTSYogANyBFnRrGu25Kuet5TT
aV1MFaCr0k6VBReJRZNaK5xq0HGXmb1Zu6K/WtFTgj/X0KMKkoNr9J9SMExM9dvjXibx2snHUxHK
9AlwQVCmifcXxdJcS+Or7o4HubPOyehsOs+cNbm7FX9LZrWuLRyjrZsb66uQPWYhR2Ra1sH18RlK
ZhLaH2L/FzFSCy1S2V4I4W2cSZAQUs2ZtEk8DccQMjXUEnC61qptrKUbIswV0UjmdEiUctHWw1K8
nESd2KhVD+BnXTH05Liw3Hwp61hdDH9pV82KMoVXtimNmwWquHCMWUksjiXkIWVqZY3jt+0upu6e
6kieS7BRaFBmiXF0yu5SG4D3o2uACnYTYn1mfWSB/lUu6lr6Ktvo2069Q2wzNQcD6vnJFAIKxzsd
bWmKVFSibrVx1tP9dcHV+DUMgvAEjVvIJcjJoWJSLm0yzCkbGumttM1pM9LV7qFuyrDAto5DT5z2
QXRJtQUAGzOfmTRx5OUQLgmHHvtI8WpqmpNPKuIm55LGrjIW65HubJdKSDQWG1R/pmpAaEC5IJY3
9RCeDOoo8OafWWbfA3NAc6qZ21S0Um8t+9SYRC5ZPiAAqbG3Ms2qIoxWvhEvNMwW4zr9x0+8ytrZ
QWgVrSuJ0FJL2Gzku1jxcfmsq32IbKKajUtX5EdwWC1eJgc8OmeziDpZMUFXSKvCuCTC/8CftvZL
7ZkdxNFjKNyZZiufstfBimXKGhibaLAuY+vMCr9a0ose9+pD3eY/8Ve/V7fyoz8Mc2ndfkf3YuFv
/a1+ahbkDQsoZ9NyBn2Bv0P+3T5J62RNJlqt9C3NqKV5Cq90hgGknd2TaOTrO9r1XFMN27gP5xCd
41U61ab2jCW+zE/2LJtFs+Qc7SMaj/SOT5RZ06M005bSejgyvT8yKG5Wwd3aaG/R9z0lr4Be78a7
yw/xgjtgLaD8sNwDLOh+0vSlnYCCDJuejj+t/REla2UauZM+m7XZbIC2q2NkNq1yVsWnARiw+xyS
D00TOIZcn2jGJ53lzoKDLeYH1OyhxIT8I6O1j9d8uxDzA/ZuMbf9mVZPaC0zp6DNrIHIqaHrTOg6
68NEYmPDlkihln7a/KJ3iUcls9DwP5rOa6d1bQvDT2Qp7vYtsZ3eCYTcWAkL3ONen/58k60job1h
EVJc5hzjH3+hRHUAaNkJMtS/g4efN0ADjqLRL/AFHjRiWNSLWSx0UggooKv+XX0HtuXJePsA1Xw4
iZeF4YOhh2D0zCeenFYHzBA7MlZJHHR4MT4gf9Z98TPXNh7svBCdHRkXSBnEN7CdmY+w4gClZ8+B
O8kEqvcfwS+TYWbCXFoMKRhG8ODmewQLIgccZz6TXhBX37lfUSc6RezgpWAgjjFZQcXpLiAlAb/H
c16nBfqDQhy5GY61dJCVOCL6vwF4u56Dxocws5hb9fNlT0o1JAlow5DSoG//wfEd1tpg+iD7dyBM
DpxyF+Mduvo3+etvUsTR0HilJ3MeABAKmhg5IUoomKQxWmXezJy5Ae/qv8PASUV6xhAnwZCHuEmZ
uwRHoreEAUk4B7h69aRNiqkRlyxXUgaQRLaOjGTgDffZVHt7oVbB546BKjBB7uQTwtw5wrMwcYHR
mShhwQd6z29L2M+iNBQDKEYLPCcfm2cLCLN/ibcKtvXikSDgyL6B5kKRVwg/A74EOlETsfGcMwTb
ATUVvncwF8XV1pBSAe5LhA75YBJUBCeWaSnQk79xcVNHkGnHAcMtRHqr2XXwQUT/QdoTF75Dahpv
SI9dndPWuUO8MPj3Ho0DKlmXT8tBnBqHt8iPvB7/wjNxM2HmreSOzm0hi2kZrQ8jFA4KR4S0Mf5R
5cDx/J1rwsAhjgcWBX1m4kqdq8JlNsRvOdUqv6V8ZAyNWczfgC2GmsTywGHyWSyd6O9m5YhzqXMW
ef9cZ9w4DHW4qrgXxdQwvXHURop7Rlupg1Bfu8NMYVTQYlnQMJtzbMMdK5J/KATmLA3c4Uz/cHfj
syaw3+t5pTlV57Zwr0cH3zxJdfSX9zJJt3VK7rMYT1SXtaO3KN03drdkkMTx454HL5hZWDMvxFhQ
WoYJwtPdS/Filk1pObZ7G92WThe0qNET6+ganCz0uH14Y6EImgerd5ubLaMHx3N7WaVeismy5Gny
OrL3Gvr62aJ+bbLR5QEEzJnWwmfhtShQFy8dYNiBjgTSV3wpgogsSOSxO764bilzHfZ0yjEqajFG
eeBugGZGBSzF/RemCIhM7TJrxBI4rVYJUTKV26ZOhNxFXP5ePcMJlfgN8AzGkHMfRwbSaCr3pRH0
IQg+vCVMNeHrqNbCqrzSmmPxANOL54RSAn9K4SZlgD0KJjwsKhQhpPTkmcP8e/xl7sljAbkQ2qCX
wqlLurDQwTtheInIhlER/yVq/B+8q1H7ojWr73Sr+b08Cdsa83O8EpIHyzY8+rv8l8UsRHbMWsWw
6YPRKJ8i+4UCxaAzeHBWL/D/4fpjDYFaIGQSwJSEKVOIDFuI8GUOpIpxuBfT4NbO4LM8OpQf2CXg
yd4mKzIAyDwnCRM7GcxKBRaYCcIDwtNgBoo5Z0wgnOEYoE1zRCw5i8vAXcBi95YAYh3IM6GgZUYC
nKoQksvZ8efkKCgif2ZdmWsTJhIWx4qbFR7GG+W45r8gxSFW7BJ2iBxiNwrXreUy2TI5s2hc4bhQ
2bAgsroCUpAJINSMtBPz2YTWQqQn2c2a0otTxQkbOFUnfKDNZiHHeCwvfIAPedHHxMV4fKHXsWUH
IwTAK1Ae45ejlFNjMTpnoQyE+x1WBX/sNiDLFhYQ6yoMgU/1CUUAQpDEMscax01F4gw3ZjAXaQbw
NIicTb+tH7rXaTX7gWDBB4CXS4+HBCC4c/X+aQdMOJh/jAOela/8rmOvjbN7TsScjmOSkrivC0TN
Pyrz3HyaT3gqyJM/eS+yoMBzxaPSBqyF7QuD5Y/OwYPlT1gLADPBnZfLBWseajzaK+jVyTw8/NGE
SyikxA9dczhBCbnzOp/3jLvXyoIyFB5KjJtwzDrhcb1AnwKbvRRE0V11KCDQZ9DlsV66chiKS7Y2
P/srLkzu++ugfk4bX1B3j80n/wfNu08b3JmW0AFJi4XtzHZ9hBlBoj0EMjgYIlc4g9nKw5aYEkCz
KfHnEg5nxSVZEyu2w9GAIFnbw/5KWFls8FxaRmsw2EW5GzYluoQEVufwOWwkqNO0k8vgh46yAC3/
4eUQC0DlbH94s+YnWTj4YxWCWZifzKe+rC7qprmID6djPyw+TXpoF8J/itw43vmEHVt6gCQEIxrD
KVjRl+k5fHIg/0zyontwL69kB0I1Z9sUKgqQD9rf/IeBC8QdQT5CaFAc8rUQF6CDOndof2YfwhIO
7vRK3c52ObxdGyru6yAOk3gVOKonEhmX4UHQpMRpKvmU/Abjq+gElTL/I3aLc53cuUievfh8OZ8O
ecN/0czRiWuCVwagPRSH8h5+d5dpNb0XR6RFf+oYjMX+eJ0RMqnNzI0Y/1BlfMwe5VkBYzwrDywT
oe1NsEJHoRRAcFcym1HecDqfFAcuFpx/WKGxJpYLlhr1BtsCUiK9iHKikPI5bjcKMGPHlgV7aPhm
tey+Wbyab36UKcMpRWRhnlh8w5LgURJmNX/0RgiVVO7Wnb8oK+rGt+SXoox5dPPdfScfPDtfza27
kWGzZf2GtME0cc2oma55Pa6zj2hf/ooUteGWrkLiZlUvQlvpL+L3iLzKahu/J/v0HaLhXIjOIsxJ
mPYJc0omfvyXFGBYXek/lkTWUvtb8KEQMjFn+8XDT0899JQiwoKilf0F+IgVkyWD7UBxtMzR2CNY
nAyxRPLFoglfLVbfLDAKoJLIKSJM0eEvORMB54rQkbLOklrWT8gWiBufNzI1KHZeTmLijS7Wv5Si
8ml/svAQCSnSJmThhYi5fTkAaFMgCT9LunNYiTqQLhwBiDi4gjW4R9PgL154+4QL4gEgK8q1MzKR
MXCNBx0Ta7xCUtPftxHKT8od5v8IqdCO8MkqLElJFZpzcqdv6F/UypwNQRxm7ysQiAKcOrBa+YZH
wVGlhGdpBVVjZ8vOULlmD/YQhL1QVfH6dPo/g0ZcUAgxJKyQ4Q4rVtI69JgQVeHxSc9+zxEjQztn
J325Iyw3i4OkqboL/W5GcSjqBkqjyP+sskdRp7jZT0y28+/GNhf+0M4DU/snK9mPH/m7cezWySw8
5Vm/yct8mabhrswT8oIgqJhoLZRhkcsRHoDeq9I8vyWboKs+TE7orOpPcl49Ekwj+uASgT7rCoTB
qCCjFXp1mVHWjfSV/Yx31iX9dzCukiwlbrZeqO1rV2g4wMXNUZIUJNCW92rRFr3wSuA95prxHuND
RVmNfgH2wDNVExjscA2pSSpYa+pMA7ZbRuPS1DCdhw286J5FhfCecZWlnaUWd6vwSqRTGTJXTu/+
4OX2KusXUAIquAIjoWHMpG5W965I4dofAT+AZSEWDd+t9JNPC5Bn/F0mkclxSzs8f9oIwxnaPwoG
Q2XWp2gkr8hLcZA0K2dgPPPg3DFB2kiDvPKJAFJzTObDFPOleaZhBhOPt0ZSviKGktEUfE28cRlG
pN47SZATiJM4qf010UhUnARyjgHv04WK3TmH1RMi7qSQj4qOSTUVTno2o3JjBNpRrc1dmMbHEUiw
yGdnRTbOBlBogFlNbc81S9r0ZMfJ1mNgEj32+iFFlS/10ybDqTdhlFD06rVTw1OaFVzB9Ahm7K9T
/Sf+hvIC6iq4pIJnCviHqS2+S1Q33B2Y8CGj5m4QBRR3ciFqBKrN+i5og5hI/vGu4VSaT3goLLus
xj/omWAhYH7I1s/dTOOA/RAslR+hw4GkA6laftY/iDOEUgyhIc+SiAKBrZ0kTW4PuCxs3JQePBo7
XCjbMOU1KAS6sCzVzbfiiYQVaiLCpvTbp+ICG34zlTeqZS5drJJMxuAi02mOHCs7U+mwSsGbYxkf
SwxDyDpyu5A4awKXOd/On7I0YE6qztXQMVXol2JpZ5kbEXRYv+MHmlFKSXYCtgG2B+2DozD7kf/0
jagOaNpyISucnik+HLpDtQIh136OaD36e/OPW4Qjpzy6I2GQeIdi5wn5vMTjE59f+mhRYrE/Y+xH
5cRCwDZGYcRB5tjoT4omsdOxYXCkMHsTTsEc6TMSPsQod0nUZlREyb384cmoYq5gvgfkCWcZHV29
747lOtnAfMFzU/2kuhr4ek6f9a67EC2A/ik4IT56f30i6ImoUgii3VnHahM/iU766o+Ax39aSx7y
JyyyjjInAdadycNZkJA9UvZgBQpHHrRC1HqUapQEsA6SK3augAQ/Psoh6AfZVZxeTF5EGn17Rbj1
SdlARcQXf8+0HnqrZIrLhO/RafJMsF0xm9IQfX3C5ig+00/r3+yLNxs2b+fxy/ini+oqES8aDH/m
pNj50ZOze/xZp5KD9eSQUxfynmD0R5rQkfF8TDD9L/6Zv+JvhydVGvMnnMeYK8AHfz2F1BLtCx+J
DxbciVEPqEPkp/0sT+O++MJg7Qfr3z9FF2dFrOcDjyuFxIYty36KG+VJxcqJ5Jcce16KN0GZGP1k
PxwKfuB0/G0H4vyan4Q77coTnrSn8JJduyevyOAj5t11T6i+4i3C/aB+odBA5cbFwn3V/3AD0iqM
P+qTl2rpnRS0Rsq1P1sP66M+F1/NP5oVCp7m2J7VCFr4Gz40n2iLikO2pPihnF2XPwMaKp65prrN
1iwPVy6bK6XoU0WCTDIV/LqLhAy2+FSFjkw6c9zw1+dGvfBGBzScwQlNG+bJ3PAYTXM53DRUc/2+
e6+O9JaE+UJfP9NmwHFf5RS1BZKt8ML1wNEl1LjcqdhD4EC6Jzl7q74D4YD+2ZCw7tEv/FoQAlAu
wCJtZ9AYTt/+HXKgddJvQk1hUWJ9M/axKQf419TJ2aNrF8atmqL/JxzNqSoHWja7uzWKFYEiCKEP
WnOo7cWRYoSbuxZd0euL4gh1A7aykM/Zw+EzczzrM79+/WMhYaen6URHA++WIhBeX/8Lk5uVsqbi
nd6rfwgBeTB3P8L6h/HLBO63fmi/xTt9V/+g92Q3S4/SNxYcvBfo5NQMv+qNKe87RdgXZ4sX7S5C
cMQSykkyPhDRE0H4Jt8gI11BT8/d1+wsRcJnCVCLMah8se6UjshDeE/Bg1TGG08bo8KCqczSZc15
UeOXF/0TygM9jr/9L4mY0CLgWiSP6MHRoujhaEnfJmpcVtrgXl9VyjBWpeg0bIyvAT0vHTCUbSCl
HiTzjf/qyDLOfzcMl2j3RJiMYk/8YX2Vl3gubuodchx0wxjAfHW46bIIcp9z9dA5c2+DdHz678b7
C7kFt2DHKrAk8Lhj+WH+9XhtjJW1ZfqwkfcsRdxLP3j7coy4dK4yAqr0on6KS6c8I5j4QL2P+pdd
gXFISPoCJhCCaG9Aszd+2el8ofpHp/evPFsfFVd/tB42jB8RhnB1m2/GMRDNFIpIaFJnYrU+211N
AzYt0wNGToiekxMX66bfEV2FQQmtAqImDhyXH+14/ssp6EXtiJYAyRVzT44w47byQ/5GwsNvYbvw
AIBgSkskV8FvvuyBAL8qSE0ghj2Yrs2AVbB2+5kgKc84/DQ3rPU0vtf+mV5/a1Ynei98BP7QO3Ru
pKwCbQfspujUAS34+0kAwPjVMFsWnQh3BvhQoQr+ORANb/k/Y/WpZcIHeNNawlyELzRnwKUGczsM
3FnDHPwVMFrnD2ACI4YA/wG450tq5tYdSOY/TjsA0guxmS1+SbEsjLq4nHoH7OYFmC/qV0B7liI2
DsiXuNWAvDI9gJ98bp8jb55i8Ef68s/ULiNoM84VwIH3/tRDZBJ9FnATd6soTP78GUBkVFGBc9fT
fwHxhhh/qQ5w8kuf5winBczf25iXOQNwNjcfFDq438DcrL1P9R/rSnfLPnjS7GF/p5h8UOy8vrAO
erDTC2SDEmliFwATRlInFHoPbmvhWMF1RdJrLpQx/xVIOV79/Zv10B4seA+WADAjIR6tz9QA/ofG
8FB0nfzXDl3AnPSfqLYeGaUV1yvNKtYvq+ag4rLItfffFxsiN41ortnk6ZIBgaG1Ccdq0CxCnMQO
xRcrN205Wx9lE6UA3/BFMQFCAmaDwQngS3KHGtmkP2Gkm2y0J2xS2HGFT7CPrbWQe0xPC8zKEkXY
S5qrT3LvaFHg0gBfsQAwIuVH9rSZJsAghWZmeOO+5hVEWAEAdMB81yFdgA2JtsfSHdA96J4Ugvy7
Xbo92nfQMg4kHs2Y5rAcQDQj3yDhVeazAYOPOYWpAsLwMB71mUPDEs3xLo7Tu/Vh/UxicizKJkSt
YtfnYwm3bUhlhxk7MhZZrJtUobwuX0KwhncriD4UJ1Fe8edsf6oFHVsI14D1ypcTAmJQ1OExj3H8
ERH7Ttr1kDZ+le/RfoMXx+iZsVxDV4nJSOjo+ttXycou/G08m0sf8JEh1s3YVoQFsCZhCkRpAWwy
YYJLDBIoNwll3JaMFIFIuGkpk8GwLPFB2P6mJ70gpQ4FCo+iXrFzh7KJ6RIXFBsuNRmyFfhqf0YR
f1UVICNFTvuDnlzhuSlxKLotZEJC5Phf0TyLHSozLhJD5ap34Jzao4PvYw73zPTIdwnwcGS4oy3I
tfXbZdAtc2KZ6altBwCTspuUZvTgcKzRiaOUjKtFSl5LtSD4h6uB0xZSzFCLZV5PCR0SIgBlGbhy
rjzqE/D07Ad9mrBWJM0ALxrrzaD8ws/+RwTH0/v/4Y903x3CFt2l/Qa3ZbWuFJbqiQJWlFB/vQBH
Shw7huAUwcGcDw2JWrhQ8N4qjrcxNxoiNUVxxM3SX6XnSO3NDk4LPYD/fpV7sSH/9TJcT6GAOUhf
Ad6gQ2BNA58W0i5VjGOQuiJ/heMJfo5nZUEGMFO77+ZGikXwWVL45uhTOeNCJcvYDC4C0xzQnVfg
MtMheV4nFRnHWQMzMIfQPb4sG94uKXsccg8bMWYF+szTZi6zC+aPPJihgVm5Bo7qgAmwgsFSMhH9
x7oRsE9oWCKh8IJsTjiiqAaAa6FFs7lFJH+YzozMdAytUBbZApZX/gAsgAy+MMTg8NIfQXHwM+cO
2g2gA2Rj0ZvSBvEUs6WOOZgFf1moQY2fAu4bOYUpfsROjefqy6kit4kgWTpgJyVWwNAfZnPjEaCL
a8R9X+pOTWB7ABnfkzvPh4RL6joX4jAPMPso4dNjSdE62OKpslAn4srwJyqVnhRYfBiwGOMPhh9C
NxjEB6NGoReDxcplQS59Jc4m5xAsfnoHWEm/OS7oA6k0+ak7cifzKPATiANi8/8/ysS9XX1ha9sC
8AGw0NoC63PNEinH/T/eqy9joAx3OLID5MqTShXMJSS896lqWVVRwZ9YSulWKeFtVj9u7GZO8Ywv
q8UiwwVgMusTckQTIwr1SbEP2vxX7g9PIti4Hn8o7yE63EUR+ToqH5j0/OYP8Hr9DSstzjdDkjT1
yJZFWPjaAiWx86ahy5bMNiehGAGyYtdjdEFtV4vVipWT9ZM2mNsB6wvWfr5gg6NpJhMiwA+W8cIF
EhZnIcRJ3xLLDuiTyigCE3k0SKy+3FWWyIJhvaRhZ0mk7ISuBQDIkEbmbngtVPhMI67PYlg8fOOm
HtcuMnDomdQBSBg5TfgqIvUHQ6A9LtE4a4vpMJ79H0a4Z/kA4fFUfiRn8n4Ic7thuoACWGh/jXWy
Nxb6t3RJtwaWcYFXLOyVuSLUeU9KHH8YcYh4zLpaja50iM7+ybzhm/VgjqTfhIAYah1C4uJY74dV
dyjX5YlhzJUNoD29jj4wJy85Ug1S9s4+2n1zVLf5WqWIS9YkJPJHule8J0sbe44XJjgkeiyjZbsQ
P+N5gjtNRNiC/yWsEATwnK+7gwaW3X683q0TFQMA7KJaqZ4wjGHH57yOD14L+jq6UvggfFGFgqMy
nMNMqnfRvTOFga0lyY5OLHAIzWAO/xYdKUZr2DlV2ZwTwBfroWlD7BeYRW+IsRarAc/KM4ExUlHK
qfeql8HLhSXS/k2BKmzYfBdK4FAtX6OXCTBkzswxTj2EUENwjoZ+bSWvuVaPJyXBhVPRlnLDGjqs
AtvErzGmTOrJj2/Wdm/vbGZKRcFMmEkIGffEMnvVGC8JonNeuuFFU+1KRIDaM2ULsCXXwbGnFVEN
xZWZcLXSxsIO2WyrTafa27Ct10nTwsbqN7Kdv+tpsTHzjTEOvN7gaUBhA/IHW0eXXKbuMKlHg1lv
DSF/IqWvCC7yzDMMfA2A4KsQ8HC0wNgkkMVl9qJvl4uF6Z+1gfAx3mzVbXyMU60pXfb2Z2z/e1X1
QZYY3ilwNKvge5bBdA9rmdKzgSqsFzgQQPPWUh0HOxNp3wAOrZa6FzBxG0tm8lFMCPk4u0ixdn+t
5ATTZJs70ocZi/cgRWxMi5dQYdr2gqTPfJ/IK4BveZu2BNYfTYOueTGTXMu+jP6l7q+9v5ebNT4H
xoCDPFze+aS7/XgYsMQhosg4q1iiSJ8td3tXrWqEAz4BCuvCfgbkgYJm1W9VsUQVFyX7WfjPlK8V
gN4Is62zv2r1M1auOvchVZOE4fEZBmEm/F7fY7KHO4j5tt/S7F595gXSosdhX4THfb2SqzDTj9wh
ezf0fTJ8NRqTuu7gKztBC6O/S03iux3Bdra1by1lmdRahAMrP1vjLooawyYZDEaK4U3absqh17qm
sUBEociUNAhe2uF9Fh8bjLBfFHOz10OtwzdrxkpZf1Xhoc6vGnuc1IGvsdBaRMhJ9xftvbRtVTxy
L7V8zMZLiGDMPkb+v0T9HoZzal3M7JeQPhKwvlrrN2AMxUgwZiSGNPFVihj6kEpV6T/9fFe2y3a8
oWBJ9ZVlHofxw6f1iH3W4gJhMzhDIv0EMVAVy2wRfRnqpjM+0Gu11b7UT+yGtvK0AlgudJLNoS4f
gnzX2RKdGqLABNdxFFYKmn7uiXa6FRJMjYJvyZlNVazbaLt9haqET+vhSF23h7Z48O7xcoWbXl6L
9rOInq8ONXV7yZuP2eRSZ+EkhY/3d/qO5hIvRvXCbh9Z8+7b34Ur6TL7JUUSIBMTWbJLWcNxs/xo
VgCYne4G5/KBIJF1HdM3Ah4GgnLYOU5sx+zORjBn31c1gsREoWQzNMdGhVEPu4OjkHE4gyfh+LoH
T4Gln76wHV0hjR+8YfBiFjOWtMHr+s0Ej3/ySN8idbUmHnO2HIaNkqwJXUQhw4y6RYNFcOiKTU4U
WLSeNpUfsnpNXowvVyyPjFoYebXroV51Gjuki5WEyy4L25JwPdLSUUnIkdOqmMA7UTEXJRHSnXyr
xAs2Oo9AGaly8HYx1iR0ksw2fhTanA4DV5HB4W3oo2c3ZD8uaFGL4cJ8juzMdPQIN0g1l4Iug1oN
emivaXBN3wsb8me9fFzqDFvkRZNsWz5ItlAMx9A2PfFV2uLVHHJ1hWdypThKcGsl0L5x9Ai47ZqF
yfS9OJHXDHcwKI4FcBdSCYnTWWm4lu1MTPOUD7CAYiBScyFfSI4v/aMZIp48KOUzqc/cd5ipN+Yq
eC3HZsO1xmQH1ptmb4zZOi5xtb83njyQ71zdxJbCREXZpuqHrblPadyQkSLaMnRguBy7WbUv0q1Z
HAyGpIs42IOz+ZdsbyjrMl0yvoqqfRh7sNEjw4nENcGiQBh8rq2pn3y3UY6YRY+TC+Teg0HGIQ7t
ywnJ6TYNH0lOvOPCTrZT5OChbEtkXn7s7PpGIquubl/aVrrp1lL5kNjoQjdtF7tbSAcBi2w2B25t
HQNKF2XaPFI80oUaw607YlLpbXDT81TbAytF91zcqtlFeWFG74XTNj2E9qmrPl/lWkn3pbrgdRNl
DQmU6Z+opctjk3pAHiCBZXNWVLAkT3Gfo+GlCFeLA91H2Lh24hml14RHy9/G9nVA0FAvJWlnlu9x
gF5tTaIcS/S4MExI4ueqvFXsW3DRgFc0QlHKC/X8VC/5NPg6p+npDR5MQYb4YVbfEWA02XsWrtJ6
B3IwQEGvj7J81jWg403X7iftMH5JuVsnm/T7AO6gSw6P1asTHwhOepwc+Be2Jc1yDsZwpRyjWxnx
e6yXBJGsaJnKHdT/qjnJnZB0EpGBNz0k6i0UFBgmJG5S1msGkxLXawfsWZeVttRyj+LQ7LxSIwHS
k7QDyZPtOB1fMcaSzW9cLuRxyxUxTusZ8B2qQbccdjnzM4RKK3YmzRQsJK7syn+w3hcw4zdP2WnL
TYJsJbaW0OXjVQSsFegQYd2SitqsF6F+hCrOakK3Eh9hIGkn3euTlcYumV0IamFPDGCgTMqnFd8M
/CX6GdjwbgqP2E+zy94T0GNqouVYnN+DbMVFStNQa++KeZNxpKI8fZ2k1w4yuIZ8rdzqsde9TjW7
Ee+AGItOQYG0T613YYBH32tt89nGaL46rOD99+a1g9IySHNzRBd64sDgwZdc0U0QsI4ueQyXVS4S
VBlYzuy5oV8Oz5ggleCAx3UyLUzIr9Na4UbKLXSIiL1+6ojVLT3grT92524batvOcJ8gwriPWjsV
Z8ArYdxsMsUXKx5XHtQyR1EOkCyJqOrV+xDv+zcj4vY7pzmskksuuzUOIExBo2WqY2woc8ssReRU
s/YLss2Lj6i/muXOAqRWSTUhO1Qd1vOg4HmvrCM5oHrqjGvSG9Jh0VcXGTZ365RPwY0sXMlc3XoZ
2bCjffAK5KzUJysWUCDeFV5LBUZ10ucbWT7qsyOJ9fZwAfGkRqBXhpBn2I79nie3Qr2Y6r4wP/go
Pl5/OhOJxzRseJt5e6bYTWuHNlVKtixgZMogWwxmK03jTcOYtvc+bpba2b4MypafevPmk0pIGY13
UINzDQN/i/rihVB8c1erU70H1u9WykebXe64Ss0IyOovITyaatvZ//wJ2K//LjC4nb2/goeufCTm
DZ/2t7YD4HtBmmOIWbDyYYm+h/QlrUX1bWxq3cs/YJUr8WqSdrwHOPpnIA1SFuz8q6l2gO0Ei1sm
81mIa6chX3ENps2p6NCO3PxhLpYyf9sE2xkCOnhg5UZ5ZCg3X5+JgZDmTYah2AwQ9o9t8F5n6woB
Gr4UASHo6eck5vT5j64AgPmHMl7NAFdK+X1oFo15DYOHES8tOOgSOhPSmb0mARtm4JEyRBl+XvTv
s/6ryW7UQcpmGL9Vvp3jCZ8gDWGuhFzVwkj5lI3vvYEQGr3yHhlMpR/GfpdV14DhDh+n8lcMdxo3
PU7WMo0elIfIWujQI3kp3bTZMsTZNNffmX5GLh5DKAhqjw0vbVyr/OhhJMSsxPpv3C7BY6jr1Wo3
TJd7XPNZX26ivk8awzNcQ4udwpXU6p5SftTZT1mfDftILNZMWSn+VmJje23L0FNQNGL7iieychAG
FD3uC5dXvZoyDzlPEi31jqr8MHUL4hrIlTeznQJ3pne5edUE88T00PjfLB+8oyI9cJaA2Zhq6y1M
TbFmpsEe/unk8hvu3slB5wH2xKewWhen145BnfQxAZxXK+TFfApwpW4OpUBpCUP4LcLCjRPcq8tF
Eu+H8kKwQRG9BwhIBfrAGg0FpiBNudvTlRfyucDjFi1tlf+dGTlflXdATCtZzNAilRvgDtAsaba3
ir3WbjXVM5ca6IWPuZS11bDe0i4mNnqS8z4VaKCcGPcI3Nm8Wzh8qoEbNVvZ36X6OVxIVPAjMo11
SVPbnvN0KVvLYHh0wyaRjtqCW/ul/6jJFdMuvg2pvt6YKs0OWDZQTMQHdXJWxBdQNwhbVsAc7jbs
gShfYVCxOrDc0Nj+42HWlz2eQ4yLbVinGzM+SS4KXj05tda2n25sUIQ9KcWWdJBKBonYGAPOPmRO
XV6Gq33oUPzdbFjF+kr2VxV8O+Og58JoYIg8pr22l5r3WHnKKIPAepuK2hFYND2c62CJ8koh8Qav
B4ylp0U5PKNsX/knG8YEJT/iNQDfZmHZjtSfuuKaRx6AnnzROmeMVv3gpv6y6ddm63btbviyasTI
xzLZmdIiiESPRqoJ9J1OdYwHqikqlEG/duau+leC5eYpqTOkb39rErj5a5W0B5+R0aAfqtmZ8OyE
DDz8ygwPe4wBK8SKvm4l0tc794XhLdls0T+CJrTebbQVBt/EVYgcHHewvhSq5hmIlQjzgIbQW0Rt
OMmap+N6ml3LidkL/g/L+gqCz55d+KuJyJJiS+4INkiDWwCnRue89u5N5hmtA2INHB0Hgp5GUxTv
VaSCvhOTDR5Gi8ZfyA6sFcQIxhlxK2IYf3JRnjUCDlHgA79lblw6ytXU3egMA6NY6UBVY/VPTrcM
hRdKtlcYgD6tERXss2mPkfZpErKeLw2FNOdV2Z/J/4Jmw33KcQn63WDsDIbIzDeeOtrfiQ1AEJ/L
x/iYoP4Yriz8/hSMB0wvf5HB/i8kH1bBKeCIjLwE2m5+x3jfBogrVAoM5M0kqi98ia78HKRiwMGk
Y5btbW1JkcCsJDH2hQ0N/IDm0ae3SPZTdkv8j8aGOvA5kSPZv1cX/pQilm2V2nldbCMc7Coc3pst
eS6AVP7aX3crwDWQ28ITcWxvKcRHHJTJ8CQ+6mDvoXLuMLfbAZVsXtmNTuYd7eQr25o3MqEoSe0l
nOW+3pJSnyUQXo/cjsboKspaDRaRnToh9Prap+x8MWeEP2FA4UmglaV3Into/4J0UdFFwGj8DP13
WdroGG7ru1y7UGnrqN0mh3WmHUX5RCdoxt6MLfIKmhgx7UjuOgqSPH++vAyIkJZ5FmDqtESByTqT
h6ROLVpMpWbznrQYi1otiBkxK+8RLDVrPpVM0+m6VFiXAsRHUk0kTPrsuJYmBpX32CuMg5YvFJfZ
up/TabOqZVizATqSCjFYy/7lvsbNTPuy/afymDE+1OtTHD/CbMt+Q7CS2pxYURoVEkiysjL/7bWq
7KesgyJLR5nJFylU0oVaHOeds1cGBx1DK/vEwcjsLYLSwN7W8o1qrvc/wnbjg3wwavizWI7rT+wK
qCJt8ycGdw3zkz+9Z/lnpJ+wxasoeL5fsad/ctcYM5JIRIoaG3j1SbVfd2JkKyz7wcTk+qLGHssZ
1TnDVAarE8MHGchQpvXYhP7KZm7UN7TN2L4tS9guRMESE5D/JB1L9VUdL7Z1la0FGdaCdpotMnld
1TckBhhjUJ8BY78I82Y0sRzDNcX6s+6grq7LfFNEZ+W1EA0c+gmHEoAKhFPEsoVWIVLXXbmTgodf
P6XmlqFlyqa7HeOjW8xbnKGje54606EIUAEuYD+CRVAelRSj1FfB2w8KBThBKntwtzTMbUk2TLEu
tGWM1V60ZrAXkz9Kby0zf97qIhiL4GCHdKA6XTRIXqU5s8a0WKbaMs1XQXnFKgLX6/71GLtVggYg
FpSjuncD1WK5eldkTCi+TYaj6sOaEJAkyGhvdvurKtcEjEXB36jzAbqv2VhQVz8BwWRtwSLIzkoU
Oio93JKy3A02LFxdgwHQUhLAw0qKvZbIqcFBVwFP7EUVV37zzSDtsEai8Q/Z4/IJF6cVEnTmFQra
RWkXyOIpum6Bjr5Jt7ruEn4BT1/4cAzXsF139kpuXJ50luLuQbOz9BUKFY/rIjeOs4FNhTIBi4g9
C0vWn6pqo8tX1TyZqBHyc8zww/CZ4EfvufRNhlMffwSqpxQeqc3Big0kJbuM/gFakRH+4zCw/8xU
b2CcaiICaYJnGjmzK33JfLxSRdDcZPmWMNwWmjDHSJtuhEgX6nJmul21WClok5NjkuxtRHgJkrqw
9HQhqdBZMERxfEY9W3eulZ7J9uMGyCipm6UOSgs0tdRn7GVu/6HMBwkZoofmJv1BQ8WtK49HejcL
zC8N3AKABNsthyRLGXg+2jEgNJfR67vJtqp+jYnSqI69vDPVraVgwnVkgKWOm6JZhvWJuSfTT6Nf
SC7tWb6utBXNrTxdGAGxBVElD/ZV7ha6dwgZu61zSlWKnA1iy2H4YDeNLQ6vSMq7xaXoagCXMnOD
BbN8YKyFsMOePKZgrbIxyiskTDmmIRipf8QA8AH4oeurSuLgbl+4q2drMAYYEMqxM++2cmUUFBRb
ikQWlbj/BQLoU5dKf5R30sEKMWc3l2AKGX78HY6ULZZsBVGNvbrWg0c1EibrRBCBK/ApvOYxKDpl
FUZR8K50WiIGXiNOZA4gnwSrqVkgr3or9G8asaT8MNubJLO4sPlWp46a9JYiuVffxxJS30z0gwBb
zC7Dbfa2JNRYggNbbeRooyE4DOS1rvyPpbNabh3bougXqUoMrxaa2YEXle0kAosMsuDr79inb/Xp
7pPEMQj2XmuuCYscWs59XCrsG6V8HHHRjOdEb/6OV7kVZ+oJytYDXql/7HqCywlNQtJ2bwXqTHtu
qN3BAoznLFNxLax5rmpTo7YYAIo32hBkK9wxn/I0Jmw5PhbO8R2vHTZyDLW/EyVyAKsG9aARlTNG
UDQ5OyaFDdvSSqWtOg++SRYEnimJ5Tk5A63iVzGntXJITUq0PV5/o/YhI4eQfp7F52AfjC+mw3bY
aiGzr6pcsuA6V9hXNSxLHUZEnR8atA9Duyk1UeShulT6QCPPjz29xXvL7M4vaanqh6cSgYiKZAHG
QYjSsAXCSUCXW4R+eFkxaBXeF9kxe+3AwTRnmiCEiJev+/pW+/CPmAs5z0guVZgKZxw14gdi38OY
njs2LuEDoStfo3XMm6VjHg3rKL92kn0ceKUXjJMUzlCu/vWIRrS/TGx1fE/mTmDffdlHqQ/wKH1Y
hFxjqrSsO5KE0d8Verl9VjmZgHFoVHcoAAtZm76ck66eH+mfIQIpyB3si0v/+H6I5OwiLJFaF48G
MZs5xRdk9XT22YCeVP1J8GS6m83Clr/ut7+0wa2lL9eV2OhH7hD1Ne1v5Uk2SIZxMDkqmCADxcMC
KqTKl3naO/5eNxiRidlslRz3QGf2mWBJrF/N9/H+BMx6pESdkvqapKL5QvTuMOiVaeO4b+xTGX8W
9u+7kaGAMy2k6lWNvZZCd+Ki1F54AWvLFy2M8jBCR6+ooocvftN7w7S9lZl3g6SvGX8qjKQBllmZ
R0mMw0J0v++zx0dXF66KU19j4Z1k/NQk8Ul4F9xydi0+CCl0FJlMltP5wDXYQkqSXqFuDXNYx81g
MR/7NbJVDfHixqClJb+gpVEwqEWegTKGxmudGXgYkb99Q534MjCpJbGX0RmQHEiZ8SE79GulGViO
RfdprW96qkCX11YxqofMmbcPG23ZO/YYfnbwp6j7ZOvr0QdNf4cOXkegbNO2hWARg3rioPDEweum
N8LjhNZMPmR1/iVVgdUc3/WW9NmkgySCheYAx43IcsXmckgZF7O/PQmvMYhH600U1Zj2NYUEGMoN
iyw3oQkBdUz96m5gM5aElVNu+7HC7C3QpY0F5VPYSmgQjRjUWwlbYq7uXwYkgCQm9s/yLdHi8wbv
JMuNXeqPKWNiSGO3PnKggwyQwNqYaX5791KUiB0Qa961npreFnlXf9xJiinhpbyU2RtCxVjQGOrt
vjUt18KRJBbcigdJ9ZWEgj6R9lhLmTgSvwA5TaeFOIFgJzaKb41OQiq4w2xpvPb8tMH4KUHhm+S3
68OqTjdJ2SQjqqK4uDyg+Ve6RB3z2HVWf8xabVoVyQbNbi8Ve1kf93L/XiojnefrPXWySy6xKEpt
eq4NRD0FPKJRbULDfO0TbdaO97/R4rYf7+mXgnfgpFTTTb1La+OoGeDJLFC3dldU1apOHcEC5jof
e/ZUuiKKu2J0giGD6Z0BXbf29GkSgvZwGDM8kP7dd9pDX+U1TXm3rVpn3ufKwrwj/5crkucxjhiS
z3xMlsndWpj4OAxSvxtxc2+dOrRY8o38HaS807rSYX7Ivh6/960kb4rDrZL3hhJ/6Op71qfv7f2p
fBtJeeV41v24ZB7aa4s0Ts9VU22codr1b2XVdPmqwSHHhEVYoYF1bu1yLAtK59i1Hji51M1Us5xT
1xfLh9ZNX3ZMU3Y75Fpxygek3nAiY/nJLAANbpat9HeHnrVdve1maT1qb7hj8ogjXB3P6hemay2Y
f57s9QGNPrJPubC4td+hbr6g/5Iy2aba5aGLrgwaRN3V0yejK00uAowIWXFe99uUle470curqdYL
+13vDG2Z3uJ1rRh/mo37myKR4pA8IoOCIG54a4MZWSTT6g6zCw2lpKyu8t7aZaW+re7Kvi4eQZ1G
FPvBy1bD/ClHTorVY9/5dq//jgPGi30xbWp0Lna3xzDjwzTzP+0idWZQAefcqnI/DtqOvPSdooCf
t7d1+ax8M4fnlRvBWD3OTvdYxxLYza0ObwzcEmpXPBI7YZbGNFshEUK9zXEgojHvVw5jWUMX0+U2
UgYi+kbivCpGYlI1rTI7fN9yX1imPbobvAHKg7z1M7mjjYbMow+ReGxTJKACetmfRlk7NoW+aKC+
WbgGVj2UAsWhlEoCDMyCEU6J9jRCgKFczTa2cVuqMqDpjRaxeW7Ktp3eqmRatB/FLV3kg8lFbzFU
M1Qvp5aM7WRalcU0y7ZG8gayrUkTH8dPNcmAktCfexpOErjakxlLPnHtIR7RLZ/8PnxUYKLBbso1
H9aPls6dEq8mQT4SfCoaAMZmwB0ldCyP79iM594u+CETVcxM2DyawOFkuGrvEgvOXywoTfWUo/WW
XAA8Al1hRZkO0rmQZFg+L27eHCsxUJcD7vEEm+pj+vnCFU7obxzs3rPosXmTcEi+18GePU/Pk/yX
b+D84KsT45AvqCUM1SHNO0H3ayyMhTUHQmGQtzei++y96X/K6J/cg0gaHgqQlUyGFYU+pen4aC0K
FD5g72QvL/6GKOfC3pkB7LhPv3NZ913mgGvxtfhKfI1jhsunWHbu22PFdF8eRhkeYm8XLsuEwaoL
IhGYK5uvnahzpciJMJfi+w8Pk2t+67GwYDI1i8EFU/NYRiPtU3z/0ntoqj1I0CQjMRLnyUW0kxEw
olTP1SHfGFfBpP+Ew4aofPhDRQ43Pf5mHAA3jjExTF+2BwOPjWJS/72ujfDZEMRmONX0xJCrmU3z
B02e8imEedxuE2hMdNqQ5fiBiWsp4k0qP4g6MITyH7BMdE4m7Hw6hu6U7OozBChIxjh1LXg3Bgkt
xtVaS2tCG3CxhstTLcD/eQb40H/Z7rniSu52d0hmkHvfP4yjZXhHj0N37g9AP8/vYVVvZUJDnI96
SxP83rynPNIW1CQhBoCXXv2QAkhzdHivIUVwUskQeu+hTlyaH5wUEc7/l1F5HeHtn8igIubyLw7j
UJCczhAdraCM2hVDfAhvhuBUMo+wz/etfnxt+KTAI7wYPBGKw4MR3HblDjxo5QTxLIv6hRG8F0EM
nem9aE+db84A233NawIN7fH4Aac499AHR4iMluheQmqHebuUUYv8JwGDPAeRDtqgUChBtnXm6adF
hA1FKbMJqhehR5aPN9+Yt0f4cPwxLq3hPdYsRPsGKZKGDFhEMcHHEareD/IJCF3RFro/rCpe256C
b5ZHoBRIv/W2JPBxOxzhlkKlpfPQf8WDH5vqJyMrT1QdUFxIT+DIiHBDKKc4+BJZSuwFP+lFrtcZ
8gZtIuIumFXxDOUmRHJknX/0zzAi6Z64fNZcQ8DYGG6xyF/R26qpm5niinp/8pW1n9vf4BPw37V1
/K1clU/c3wThn0nxVllTX0Ax7xVhSAJnFF9u7keDM7Nr5+1cxri/E1x9vl90rvKPt48lBhz+/is+
y88zv2ke7R76vPLD/1jpejI3/tHnm+u/n8BB5Ymb6wiFj4EcGSvAH99643JnNFdtXzmCF88Y7vYn
zdWjtqD72RSEGD1+zBMrhaASmYJzVohro11RNcZCQEEkK1I4Lrz+n3gOMSAHtT6ppMf83c9Q0Og7
0NrxGEi0qIIRWTDGIdAXRQ0PhvbGsRTPo6PiE7mfCLDlMy/4+hkPEE2lC/2GYJWjTdhzmYDwQmW/
MsVCK24sXps3eqXbXPdF9g7UPuLsREbJe42iiZ+9+Ir7amn+JqQp6SdI4oyFWERbYkXGaQPZj7gR
siD6KcKdXbuDZvqA198ITV7zw1tiOPjD6W/VELYQ/xd5bvwpvvTea7cs1LzY5rnjbb8YgnN/p58M
ipfOB2xy3Jb/BaOov/2elRgx4klesvKCvRkwnHvkhILFbjDCpXCHHNByZ4/Txw+Ze1/in+67jJ4r
67PaQCKz/3hdkSpV7jhyIo3x3Gx4NhUFV7vC4oOzdM6gS33Bgkf1yM1WYKMCGpDpRSjn+KG36Ux5
5bQw87TDAbHGKCtXl3nGNo4NJxMhwwaFvhs7XWfE4ZR+pt/QmJaMjZXAuEke1GpMr8MyoWG3MB5u
qPr5FUkt5w2dudEPUwcMyhHKDvs5TR8x2ZvCFgec1krWT7x1XurDf9fWdmzlmTEqhFPbs1eiBo2W
8E5QK3gWM2Gjmzfxt/7P76teqXm6GcGJawX9HQENfQKg2lMqdKo7Eob7nEnOLi961zL9yg4LCz0w
1qP9wJodx4xjX3NVf0aj3gYvPWFo1IYWAbGG/VXJ98XT6qZ6aaFefkwfL2Y3nDiBcifNDmK+xuC1
HcKsU45dqU1TpT31kvPxxB+w0QRNr1405GdYUu/mL+1Ijf2pje+Pe9afiljH8c1cvxJmzdZHMb43
GIkdM7WjzXg+F6gVU7kKkvKS4gGe4hZZQLzMI4wIMS8ukbjhRfJysBrD+w4Nq7AuK2qx1hiPqNPZ
iOB63CBUxAcJANB5p0jiN46zBKxNjWEL5ollbw5qmyyVV/TKmIoxF7e1qG4PJfZntpnOUwOVMiae
o9Yvuttta5mpjIEUW126Le3Pe3s76VkXAljgOJL27fFZPK+mmXqtKUUWJxxX3MVr9mwt5nYcpzdg
c3o/2qa1t8xu/9QtJM7LstDCR/+eFq/bhz1AiybRAjrk8DopXPWqss3o9VXWe8tkIUlQelAJthjL
2E8MpB+sju0ya5yo79QgrtS543QfiUasWJmsipKeh4SL1z2IidG1x+D+ijEWj1JTXmH0i8ugOk8r
lW1G3ioFBoVVUX48B9RlSGvUOyRLxu7EoKkuezJCEPxG0KDgs4zXpWILpQhAGjMl8xdjAcaNoI/s
JfiB8vDuW5ClWA0mcCrB4cicokvgp5C/xXAI8wGGtAyo0AMGNlZCb/QtEdIJSWPq5uIG05M6Sphv
7kPExpQEGcPDFuHD+NnxmuONUTiwjSgr37LH33lHXAe8CsWkKLSbAGY9agvEOCBTPQR0FgLMr17A
yl4Pw9sICxJ++plTRbw6lCn0GvBzmdUh2cDckwY7ryMweeaETzBctG0G4bXuY65vkMSjswOuGR9u
rHklRR1qyyYE1Oe/sTRFDYIZedz6/BT3Y+ie8O/RCBjgjxMZvYHiKVSJiSfBWGgwz/A1y9Uhx5OJ
CyjmQAmD9uyCryLiu1OC/1S8KUarTGweCBNQDoiX7FgWZLe46F8oOICh6JRtdofTuDKWMF04FS0G
EZMKU42rw266H7fSMVkoW2VrLUuKqD0+tEdt+fzS2GxIZRK/Wn4Oa22pbd+z4SotW3RXGxmJJRSb
nc9fyJg49X/FSV2DPUHn+5O+H4DFwCNMnFZP9F17wNP8nBzevCyG3X8qXGoMLTGg4N2Ilx0+VcrA
k34dPvmlcrGw9+lZXQ9rdZ82UAdfFBfWR4uXTEluYb1MYcBNqj3KKAPh4LB8bcjnJfuqOyHqNK6U
GPz/sUATcDspn+1Aupu8RbL3VpjeCVcQoSY5ZBcNqAtt9O/zo/5g5vYh9HHM1xG/HKQfMQa8IJ27
R/e59UNZwJB8UyyLZbJO1sUyP2ob69BvlJ/sgi6OP3BskwuYfPLBfZhc1G+80u4lFuS87gTFS/YH
opiKwuL1GX8bFCOWa+wxI+l4Q/+CyninrZ9SP211UQmf2ffpWyBgiXqAtOUztFRSO1KR4kYK3XhF
7xAjVi3wmxdFOnTek2D2NweCkGZoch/0drh3id9nHCijSMQQtPRE9M0/7QrVN/xQFPvUJaBrqFmE
H8mOIr7c2X/PFenVYsOEWwcDlqkdesaOCshF6NHt4hPKoD17coFFGlPpzKOvZEad0q7xqg8CtMWs
Uj9XmQ+TiBE0T8KwTMx8mCgdGOdAaIAVq57IWKZ0p2dkuk1bAf2e0J7yrxeqT44HIkrKQ0Kf+NOC
r7r0CsonlPx/hkzpPjYE7W/y1J6z4m1EaVWvczP+sDLG6rqEr69x0DoUPfd60T8fs74pvd+8DRSs
8BIVYIsun0QNQ+8+cR2NdLCDxxNE3wLth87lGF3QvmrIgFXYF9KXSHEYiuc2u8F8wWUJxuMDUzfZ
em+rBlkCvMO0dA768H2/ffQ5a2BbUsPmiCadj+QB4RSkXo2NT0ujSSjtVS8zSlVt0H/fNmQ4Z3pU
G+n8adtIk6rm75YX36OFY+RtxJVVkJ67Waq/Pyznvox1B25cenLU9Q1uat881uZgX6rnXLrLDoJT
e5XbuGWb6UzSsWQ2oBlayUzp55Ra7fOYM2KqckpEDMfeiDvvebVWwe5anCp7Z/rMZ1lBaMRL2T7K
ePOWvqQuPd7OnI5BZOn1n3RuAMfLaooC19pL+2ZBgGWoPX1O44JyP4y3SFPE+UPddignlFzBpVhT
KLv38LG/Y52BtozA4iKAH+OjRTxiKbwZlmDrLC6n1jeueAYNtqsEQiKCr+cPy1odvj5YivFOAtae
KB+wZhFBI+0qj2P0vlT46rr5hUlJ+2X4w5fjYz1cuYnP6NPwRcwc4615HIBkYH455dmiV9Rc3pHl
P6Iy1Kf2VKcXZ8pBfRjCsPYyf4xq1/hwsB1jWem9ZJf+sAz6vWcsaIccbjYl4NkDbq5TOq3E8iNa
P3yy/cFlTDFBHMHjkxU7L/22iHGaXERIH8IklEprZw94PoEGvo+zKJ2ax9e1ow/HnQjLfZ+Pw9+M
9fuKANms2CiwF2Vhwd4uMJc07Mnp/of39qT5BLAJ6eQ53DDL/fb0jbIo241BA72TbovWFFOJK2rk
T2mdHqQr4x/eJ3GCk4vD20TUL84cYIXtkgR5Yv25c/MbAVPYePYtTmAJfT2sIXChxDkhtYBt4KNY
mkg0PqqLzonmeOR1xmBkMHOKw+fJDjFbUxhJ9V5Q7mR+xZ4pnhZo/Av5Ck9GBg6EQCYR/CAf1Ptz
DKqDFvAWeSpGh9EYILXjcJycqxkKFVQ8E85MoOGCXzK/b1mbULLpZ6xhvtrQdG9+F97pTbDu4bT0
B9NNIihLcLYVkDbcpWg4mqCcgRt8GHP8P0xRSmAZgY5up25ursFV022ghYR36o7JFT9cl7LepXd0
0wAqiH93qVEtTmYcdv470MN+DbFqRVbONZ1S8cDbwj6Mf6F2ue1M0EJdNiIDnUeQLsyjdnAW48/A
m5y1ZH3hqspvnFAfsid8AsGgiJjglM4mGnKEIsK18KHizjo0h89mytIog7LQI4oTbTz9eHAfC9Jh
Q6L0eAbYVXuRXOq/oCt78ZLElz2TE/92EpYG6kxcr81UnC7IzCgHQVrIk2GyhF+88RmH5h9OHzvO
znsBmJezqKPTZS1+zVjPXurEniEOzHboRJ4nGAuMgbhF1RkSvB4iu59ukh27iurezj0oFtTK2TsJ
yzPPwhatioWDhCv43+j6+RrQIBFgg3VFuqUE7ETsBmxbxAuf9VOxaZ6eHVKikeeIYZff+fdzflgS
CSpHzIpgbMu+jC2BiljrimlfSLHFQetODELrswxvxOf0BDQ14pYi7/NGODoptaWHfgRAgkPWP7xk
ZS+xaGTwx7ZDxOsf0Prj01k72aL1MZzNgG38Xuj/CbY4AfVhDvtthrIedIPItoMlLjue5T2Q/PqY
CNyjNjL90XClg3WI/dqPaSEmiDort/ZfmN1gB0QteojTwPI6WBae89V+ZPtH6/XLzHviyr8pveZI
1NiRKREFAbr00DlkQQI3/QO70Ec+x2MYJJDlD9Ijwhnh1MB9Vwg0UD41G5hYvunqasi8Cn3Ue8JS
cEDd0ge3M/aGaNOoKpy9GAn58gw2DUF4LHKYoeFkQXwsx017ROMtuDeioJFinBRm1TV+e9I8nwpA
hM2a6wq7hlNxKKbULPLfwAmS9vG2WpghuDwH91qe1PDpj2u0Gk+c5aFn+harXnJy9mhFOCO8DbxA
xGqnXEfBXPBhwHG1o7R5+iyXf+z7nJTOp60fVmJFYK0yPlHpVBvWDaoe1b/tmoMSFLr7BmQJhJMa
eB08F9zT5Cn4ABmg1Ed8k5uqPYE+8bjnWfZfXBRIA98LynczAKlsT2rnMTlYMAlcMHGGh4qieWE/
GD65bEePKbAn1w0rPypTBKcWWOS1mA6hsddjrr2eA60RBAF0Rjgv96lQUMJw6Xw0bbjHgZBQJwd8
G/FwHKYHrkYbRSQLIRAqMtAZ3jp8ND7KwX4aM9gKoWIrVJuPa9PjKvYwFyRRPaykmxiFfhyb+pDd
eiYacFBNjFj7bNo6fjYMnoMxWe0w/VXSea1JZGuM4Lc2EwQSxbrbXkpZ/evuuyr0ndyU00H9KonA
eQ3x/F+BQSXXm9mHpsvzwibhS/pwSsEnGyaSra3lLv69S/JnUcm7TktXJXpww8QvDobHs6Dle7ab
m+ZsX420fN66fRdrSJBGNTuomroYcnnTyG3QNb2LFxql8yCQrkz9lKzvTHY+GxWFS4FxR3Fv5wMM
4H8zn9rCnNzAp0EbsXXtToqEtW1Ckelo0iF/OpeG2Z/0uKrK+A3HO8N0twTxrv0BHs5LhjGhVTNp
JDzF6ENZ1ed9DIcxUXw9fS7rMVs3LEsURerQTkwpXXVYgxvQY2LSQKv7ZnxgtFHdX3NjKHe6ZC+f
TrUaZTrXrKUj57GcfQ/rvEOzFtHgOFnyX9wkiRAX0n1uXuKGXLjHsyfG1Fs6WWeuXW5UGWCwaFxg
tOCh6czvYRPU3/qvdbk3CzrXERMhwmgjnKCZRSHC6yPjgoCVKoTIK3AuqgX65ND4ZFtHhMnOoVKt
AIfrfrMhkBabDPb75kDLBEPC47lApQfwdKKMFlbQe6aLjymQXcnXMtwQFhE/ZodO8aDMohdVTjIH
VQyKjdhQjQVZ3gG84+hNCWX5jv+6iELqFr4jB4cZCquL41OqfTFsQuyOw+gynr4ipfbQWNeh8YEf
Z5jNRAmmESqMg5XDQSgCAw9NWnYOGkvhVLv0EbamHipwjB6PlXfj6CABD8h1onVAI8Rih0hrA9hQ
coN5hPBOzRPbBSDha93vuRV1FPfiw0DN2rx/0OvNmgAz0pBgJxiYaPfKkCZfo5FPJllYhtXlccFv
f658kGMjPp3kly4MIf8W3n7RvUTJtzlN0igL8+D2i/lEtsV9ya+XmV9/ixMCfIlxKOcsqkMtQo/1
G/9gxpX5GqeP7hUbpbV4v4ihLTLPiHrg9HHkOVnwz584VXOVtGER1FBOwXaRY2Ob3bsyZ4aJBCvV
ruFzvA/G232srQ/K6dC6cIBw2EEh34bvDbr+2xwTfD6tj54x6rhooEd42MVoE15HHA2e6uZ4FaVY
Gz655LBPjcGXfcjh/GfFYVO8GnukCaocZiH2nxKIwsucDWd2V1EDszY/aa/WlHjs3emXViLVYyJi
45P0EF5vrJzUclgw+xdtUX0NZ6YSFB8Ywbxd+U4UMm2IDImSmBuGWMMZN4z+X4AvigkyhC5G4z3F
e3sHRRBP62+iBVuUClBUqATaXSL2/jIaSPqCmD+Bl23mYf3bM2S5HdEEREw4rMY3PdwiMPDG8I1e
PWw5p3Mm8sCeOJlf7CmQUHaExXubadE9LFX8Z/tIee4f9xmNHkIt9GDPI3N1CxNOimztE59onO7Y
AdiflFAUYx2C9Em+qP/kbS28gsh1QPVIgTppFI++HZkmMIR9vPtACtj34IIBHRQspvDV78EFM6Dw
D5jfdyGjCXIrAmVjwxSAW0FxSGJx7alL20eVDaTAsY19bE+JzoWw9QoyhgIwNXw0t2SbfhFG6xNt
yun9KC/jxtg4nrLBSd5uUWx6d/TgQKu/BNH6IMrW1JjGZIdMtCm1CrgV87+AGeXXPZLrGSXGLnbb
aAgtL+1c3jKzEyy60SIcgKv5bMJSVQ3JIkSHmviorEQSjofeiRQTf6R58y0IQm1QUxZhF9R4kqdt
qHxfYGdQJsNxz8n9fCDR8vovfDOxDrrKO+Y5bCa8HwBR1/LGrwzdR5hhVIKBy+YeUWIZHvvd/Emf
yFp1BQMyGCAvTahwpm8ECBReh5yQQQijEfcU4kv+qGfRsnBJw/nDOCnsD9yA/YHboCHsgZHmIAwG
FKFvHANKXjNE42GG+C/8Ac6ESPJOT3jAB0OwylcEaRaL+47BsDUGhJUyXVwzvegjwEbcfFjAFCOs
jzmmMqwbgkNAoiLaISZEzaY5sGRzV52VLrgNVDHcc8SdBIpHjct2xaqNhaT6ov7kXdBwWd7LDnFw
Kha4jj9gEueceTV8eCBLOEosCTv+5CemULqRuceJCPuNuaPY1KBvTLKL49l+EVKVbpzDLXbJPPCt
H3wjYqrVdx9qHfVp+yEek5KJuMuwZo/SI2M15SsNyarhCZuXuAooYzfiKva5OqDv0rcRukZp5tc7
upRdwb09Tt77IvFgaduzWzT472mbuXaokTo7qTSP3h/isqnPRPA4rPo5riKDP758NBo+BVSmHfDR
gvhenii18k1L9fTElhQIKFSF8Bks9o/hWbVgCaL1ZrsaA2hUsP0dOjIcZxC+FdKsvc0sXBvOD9Au
LOweQcF7sKYU9Gm9rojIYeFyQsu65vf1G5tfKAc4E6t4yBJ3cV+jSqJ+tJkWM4Aw8MKYdRm+QwTg
3LEn2mrxEazI+MzfNLoSuly3teZMcCYFtH2CYJmj3ShbHB8DyV945eSf2F3EOs2anjKBZ2lKjngj
AiADLus/ox7W5mIgjnnF1+NzJesb9SvH2+1SJhH5Sj94x2nT/EMzvrFvE8p6D33YK3bVL/Su2A5x
hWcngVJ/FABGGFQRLAtTDGcMlNOptivELPIrdlyIMiFzTtla4WF2p1k0t5TyWNurW2hoHCW7nCvS
d1994XSWna0Ys0Uyak4o5bHKwOAnVr707ZgdG+ec0yOKjpd24DlOEWyeLLhCwtLHNj0SUBllmUeg
C9YLYgY0OWhJWIYKv++Vv7ZhRLWxnQ/iK7HvwJ8YUzJ4PPCUgmHb2KGDQM/i35oWn7y1f9RNk1Se
t7O2mRGN0/a1i+sN9H1M280HQe9RSz9EIZ7DyY7eaEeyD0ICuFFgM8U+bH9DOaF9xX1Cvs06Z1XK
06dOK/u6ILrVtL8X6WW3aESniGL5QaLwGqZ+YTP5XmY9FrwC6yxRu+VBbHgK6xn7A2Q8J0A81dxn
bBqE5jB66MfFWE8z8wNzPGsjOYd8+KkIPZdvK1SvZFvd+21H7aYGxj1U39MXYpJq16Lffc5jZa7n
4Q2GIpAUYhRGIRAVH8wp5whKHixitg85hY0ZV/7C8JFnaxB7YKc7rgNXgKgHhDK4P999Gx1D7z7y
QLhJdb4V8XvdGDKMQYjRacuSjGGNFI5/tmOYfSEDtv03soMmwskE5SO2A03kMGr7YbniT/MDsMsN
rklw/RE/C9EdY2eZMv7GIOWfqf0v2iJdDfDJoXR9E/5BVpCEcSdGYpRyWjWtpUih62VrqV22baZc
+XVY4T8miA0Y3B6dHdRpWJCYtGUEiYBt1QGePONFGWELRVbsSaOHMRb8dSAdpkyQVrEjQhnw/rFP
EimHPwDO3MmwFhgk48Ck4KGJm1y7Y6L8+JJY3M+643Y78Ytf9qlhMIxhg6G7uh+fGIt/9/th9V4z
giZAgBIMV/uZ/osIQ/+FMc88y/wVsnzEVE8WxQne3DmN+j9jqfEtiiten3cEJv6E1AIGTnndx5gm
yvhQPldMu6md9uaJpYapmf7LWeAJSEcAK6cjZaQIaiL/Mwbn7+iBwURAKmhPwGyGZRaJMvi17n4Z
w+IShfL8iT/RL0YU+f4f2wTJKnwR5suf7aoGKCT0h1UGAhJbKSUQQSgd1RHdqIdHIOPGBzMxkDyk
tegjmQK60i1A6yjPiHYCkCcE02Eshasvk2/GCKB4+n8Lv7JgIGqfIQBi+ymMPyFD0L8DUOHp+Pb4
j9hUGVXgxl0Ih6T34fWTf1L2ohDIr1xLWQTRYiNg0ubwXsCzATzaQXwDKsLeaJ3aU3hRUCFOnNKQ
IcJV/R6v+QK17D6fFlMVgIfihAHL7QTrErsv9/QOzG8VFgnZsMQ9BR0F2RyrAwft5uua/L0C44Ws
Cq6VWohUD/mboBQ+OUubw0RxGy812GUuau6jsh7C5ETZhR9Z+djVEXsfpRmpmdH7S5v8qSswKNwJ
fRRlK+fAaXRRmwLrUd2F5pLqR7wbaOtrCidtYq1Biicc0iVc10BmR0OSswK4Sb8AWY0A0BXml7VP
YS9O0o0ljhzO/CCC7Z+1hgKWrN4w64CznAmW9XxfFNSMCjc9mjk7rEDcQAWFyeM7gKhAOQNKz/4o
fsjqBbAIkdilkq0W5Ql9GKjkChoYRYM1QY00iKmUyd955Oga4LHMhS7V5uKAQnZ+wM4E4CkeyoB5
KpCQ/YNtGCtXYZsv3o1grjVTgJZ/1dRIwc+jOQA/VLmcHDV02snJ2EtRN2NlTuBtTDn4xr5adDPx
Nj7R80xOzDQ5TgREQrjmQ0J3DanIKvhw4i07a3FVfn+K61OdgXGu+UAc0vUwuw+8xDtQ2gmDpCWz
sjH4ZnmbIblWDvd/3vJ4U0tY3lKxCFIX9WC7Gk6K5wRYX4qcAu7WfnEX8BAwIB0MnoiEGsyYVkKv
gOgFFUbATFjV+ECYI8cIw3guTwYiC0J+12NQn+rzRYEARlv9r23HrVfwdKoA7gCdP25jNHn0Gy5E
ZMb3yv+/fu01b+R9irEBiBB1S8CBZyrtZhErFbZa9HOYt32NTB/6QzzrdqgSlsRcsHdGEncSj2Xg
wEqHZP+U7bj7niccw87Z7nHgV91khkiOWRy+/hPG8PYknhIe4fYYLboYcZPIsnx8lCFoOPdlT3PM
mJ4+3S2Y638kE9SHEDEn5TftG4Pqf1bNDVP/C7Zu4sNVQXplFebtdL94vS6Nd4BmMQ3Ius0CGOk7
7GDDBNShx4/vQ4DqpgSu/ho9aZXMyl+eHBAh/mGKySDaqrxrNc+tybAGl18lobV64dVKPbhpUoB6
1skrQsomMna0kd3kSuLSRqbkXRUI2/6Ube92wTOwX24xl1x7+uYT4Jng84KRtOIzIqvb10cor3zU
mg/LBsNHwIbfcz6571aIsc4SE4IqYPZMxw6NwAerjJBIcO7aZemTJH+sAloK4SF5aZdMiy6/mFN4
ty09h3vHEtrrL3SRNGdHdnLgjzvQB1XsGudALoK7y4Hi5eHm3X9powOKyyV+uoKkB1eiDJMZPqN9
lO/tr8Tn7W7F74jfzBhEENGM/yexV2hAxaX0DHF+Z+em3dgmM3SyXo6oz9UA5qm9TUY7gPuw5Tyx
0jApFJfk3b2IE8cM9MgTTO7H0h2jePrv8KAp3dyW7wnghyu5WWhPwR4/kqU9tdFNA96Uk43kFhk5
gW5KSLwE/cFwFehq+IA+5oRQwyUGpmbWwTHExZSKn9EyPsU3t4lkGhPX2FXzN35JNsaaEx01JAbi
AnNJPXD6GfOAgBEE0GBwC0lSl7/ihbK74rspcfFkId071vXTX6itvrR6RfaBWbZLncvz/HuGyWsO
LYJyOQ8wI0hmv/2c2fGmDrFI3BrzyqvpE0CPCKryhmUTgNDcZ5RzAjZGj3sC55gxn6DN6IGbuOPD
F6XEKJwtkKXQKNBLYpCygZ0Mfc4VPha6/9wZC473sIIqZyyA4s/qCed8kHa/OLBmgDRrwbfDwsaW
yChmhQOex0iJS+Z/JN3XcirJEgXQLyICb16h8R4ZkF4UgIT3Hr5+Vp2JuFejIyFomu6qzO2yAaYB
c4AT7i4rnyZ4orGonD/gZm48qJWlO8o0ITblzGSSG/obpO7fRBWGoYeRFUApmdG3RRNofjUnam6Q
iYyZXujAAOt1r55sZBunlnQFEtzSrpd/lTg4Z2GHiNl9UXe4P+/66YKxsi47y8HxH+LDca6GmTx1
0jZp1NTaL+QoFYkErTyTnXE7DsdFafkoHz8eoM7tH7DT7J0qgNPkHnWgK6DO9DmILSoGzE5IXKq5
gXqg5NNkhAW/rEop36aEttYLJSPbJ/OP21Cg77Ytdd4ooWjxBumZrKJHUBNJMbWihBz8R7gR3Z6o
OhZdSwzRLcrYAlc0usg97BulpS9fsQ6wT4hiyYW6j06HqguvJeazt2vy5Ab1zeeUQbkSa4texTAW
XZrl+CheyTS+FLxO5LH0lasOGfE2lcSueQEFneobA08TjYQJoRgZepePVPXVIZtq5crh/+4XsH8d
Xlq7NSVkQQkd8hBy+bHnO/0yCKkewMZwERtN5B4dbKtW5bwxSWEBPDUNm/tlkirHwal6S8uwd3Op
GQBTS0f+W701w7kI6t7qq7jqwk67x7YlX7/J8fGc12/JckxXKN+jQbS6Q0JkSvNDqN99VZZKJCG9
CSUs67Lg/7VRpM37rZY5VLPgiKVYiBLsLL+SyYl93UUS6V0OdlDYsrIcj3t4V7SGjOYIF1eG0o6Q
G2Ife9h9hAdWDtOGlpbYiDdCF54DAZIriMMpZrrqRYPc3smKkw0pULZTkGN4UsTPfpBvZM411y0W
eRRk2C+YNLVLfBZPCBSL1uOrA1jVs6jA2xXxeKijgfApci/KQdpKtUJKCCJ91U5fSXcsqQbYRuhl
SOinLyPk3IZpK/TV9w/xDmlkMgmSvXwddl+IpEFT9Nv3e1krsOvePy7Sk7VUWgvNn5tz8uzgutrr
sjx/WLcgmcpOJ8Uem4menW15Xc7+mfonDNejfYHOUmif3rRb5ccZaPsY7tgihlzGAfw+/6O1b934
x/+HECDxV40ML4Doi3i0smNJ5Amr2Pr7XN07PvIppHb5UCEMj1KhB0Q+FJqQc6qGrTKCRfvogLbl
+8e5Sj78LV6rcntL1RglyB1WjBHV7TfMYulRru916dz3CoatELV7M86GvzZ/sVB+ZKsqea+nXXRQ
8WfVGOn4nfBNuElTr1YwlE0+AntDPuD6GbWGBnlfm/cZ0Yz2SbJ9SEHn/rdsIOmNuBDSwsV/0hqW
6f7NpCCKV3DA1TzNy6slpbOKxaXbvCTKME2rB5Pjnx0iYXc9lPer5u70Ft8NcmJCHn0ZNUmGoUuT
7zJ3LD9NwM7QhlZka4cETcnnm15m289nOo9TdX+XLBK5ZcDEe8Nj9q3EobzZ17b5Ms/KtiaA4MZj
dQyWlRAHpiHf89aC66Llo6E8ecZZSOvLS9gLSfYcUexYvfvwsDoZKXvhXW78OUnsXbJaPcQL5YuJ
bBXMnx8L3tu6ey6NdGMe4+fpSFRbr+v4TKbXfT6SDhkb7Y5RLh9yxqknTwde+dJi0849xcuWFEIS
a4NIMW4qJXGsNe3AerisQs4/MoP7quwOvn89UNab6kFxpktL9fIolq/taDFctuL0gIUPlVWhbcNO
tefV7C8WbPtTew2WKgFR2EZot+bVvEvapr0rTeO9PBlRNK/e76Q1q1UJZFQ67krYro7/uNsdvarg
KrnkLV5ftm4nMWGWOTNMOXvK+9G1kvk+lRdu7H66eHkWce+jc4USrnIdDZGaQStJNqjXrQ7v01P5
PLqcitN7Jde/LEqb4jDnS7xbGE/DoppqWlOqe+XYvDFvCFOp2j6v0bLBMvvztdDPmxTHxStj3Kcx
sVmotvz0T0JLJR8rPibbP5fUQPWA+Wn/9JSpoUDOq8SMPglYRqa0bqd7vJ0SwuEUaSHlf9mvHzvT
EXcVtrDdJNtTVToHSk+D5Zi13s7tlYLLOCiLc0Bh6jDQ5985LNL/egF1pmNarx3vsmHpsQRMREOH
yXK3WsxDdrznFASTI/7p3Ob5aLxqQZZCp/Uv4txb3U1iNCzuWO+jmK5PTzWfEIuBC0lVlP6dt3OD
h93HRTNVtNUoU38qq0m2npSJRsIAtkCWln7eBWWFz60jeudQW1wra+X1tqqgx+DZr9HwnVzZBRB/
S3QK40O58EGT9qFeN/wGqFEsfCNrxHAXN0UZ0sXn76UQLZ2na8nWCFS1wVZTuvSioMFqvhuvuLHK
e9xSN2k0aS/+5mrQH6YrLyPMi8rH2OdqWCilOvyjXt1Gwv2gY8lDTrQ0c3nDiwozDEds4N8ET9d4
MCrSbzyxsxR2/sncOlmSBE8u4SqQS/0Q9ycoTVsmGCP8yIZbdn5KizelZS/bCyfevjqRlB6qzVBe
zj9iJiq75i41Sw+is5dh2jf2Il836Ecq02CarecsF4F0OtidFfu6l1CVUq6p9S9DTgLzMWp/l6ES
qZqa2GKEP8wF7VQkrxo0qjI9fe19vKH+SwQSz0UdbwfKjuD9pedYlK/jVMV3LFXabTIeROdyoIWd
LJbo4EcrpftX/H8qVENvGJr4fEPZR2XAgF78DtodATmiPYNjJZSH2RiiOFSm247OUZ/bzQtHb5Gv
hXa3+ixv6glN0hRGb8hGpm4Wbqwo2T3Kd+5QEDayGrdsmCDsYiIZ12K1ku1r8Vk8ToR7BgtckeVN
XIYnWbWQZJdp/mNRFZjfyXb4sH9FLxW3TRnek/VwzxZ3ZYz7PUNf0GnbWaxywjgFbdW+rGDWORPA
ZYojoNUJjBRlPK3Jx2/p9vpZSpHKkfd2TpVAHilLo1hrxu4TJeooUtSIFNvhz2DmkL6gEw7ZQHL9
o+OU91iKtbwlAmt/IJogSg5S9bv3BxmuHKa76bWxL690/OHFCjXHHR4WqzgFjUKLg6tGyj+CbTzh
EVg57Ix51jo36a+VZyMp2jwCa2VU2Y9K0ADmuuCKXFd3DsChI2wL2fSdO7JNQeOzIb3rBnDHRxCw
+pznofYy1WOj4KGroqAl2/kfnDlT+pxC6a5+lzke798KACniGwXWGlSBkWZoQ+P4dMOrv8HYRk5J
dz+TcEsRRHGOobz5HUdiI/+RrIZjXdRDIHlqOu8YjDiWqwwn+gy0n5d50PDE3iiAQgW3q/OcQuZG
S4BTwGzi4b2PzLV/etJlJyegnE56JkSwnKkvJ+uAE90qhJnVFRrhWTJKiSu1HDA/uFTDp1f6TNK2
5XBgEDBbtvcDrAp/tx+nfOjLMSZCL0STByKgBPn89Ms3pCctJpdrcZnzToI07xqozY+MwDFXy5k0
LkR/hHO+G2Wim1kR78CqxNu9v236uJuu5FVp9huLrpfi7DNbpttrgAELtULc64Xv3hO/n/uneYmA
sWvpNg145OZaSn4fotzln+lzPcu3+VkJOkF+/05kOPGHkZzSTPF3s67cKvH+54NRVrS8a8jz1lO/
megT7+ay8iK4OITduZkC037sPhQef+u3ZSU9vJjxNtz1FdV9cV7de/fRfr7nmz+TbZfpuPJ0UH3/
ByGXxbFVn8VtlGzuK/IRq+upTa+Sbaq02EtKy8qVi74tZyPa8wUWF+XZLD1MD59NbCEemg/rY/Zs
noQs1XJfM/MDyzE3ftI82IzbhDqmUL/WNm2Mtf20/TubFeo/HdV2iSKZrHSy6K/6yebhI9aDtFLN
54uz+6Tw9bOPZoePw8e9ljds+lLMd1Jfiw/c7++j++pZPKpnq/fADYoK6Jjww5MxyP1aJ5isvDWw
1VBozSwuv5deLVZ7nMqBOS785gd47kmuztvj5AXWW3TUxKnticOk/xdKgO21f3Qz1zLVP93euTYf
ItYzEa2eVKYoVom18NOB8LxIjCa4/MvVN9X1m+Kpqv9pe9uZXiKsJRpbi0D8O1aRvb4dZsux90KU
HxAn1pmiEfOxCjb+K/aOW61ea35XvohwqB9yeNdMFGL84wNPMMgLx120z44mKAnDbx5dugKr6aNr
rZx306fSbhfCgH4Ok5+PVV0cbl3MAMClkt5EsXm0PlXExCwPb4lrcaeO85feXFXKNGfjNuNyI4KM
NxCjDMF41YNA2nADpC0VQjLyH5dRxrI+PkXcWLxG7Qvcl5Phha8uhtdDDfqOZvTtEOXbnqGd6h63
1Y2o/Ipl+G2vx5DCWQ9pK7RzjZdzcB0HOeB+3gZumwkOVJ9BdS1TyUQ16MpSYZQYWde2cvri5lUb
VvADWC7WbWKQR+jcDIxK1OU8VKg+qeg6ukZm7MaO4fR7O+NF/MhZdy3LcSY0t6K76Vi2RLPWmEPi
FZ6ldANMLn8g1ntNPeZR8Re7el4BePPJCcomsqjcRhzTdTA1Sa3KE82tNDVmRCtSPhlV8qxvkzCg
Xupro4LNmEYYkcAqhgZUCsvho+ta3bQSR+rjkfWfduIrO0iyFBmMTmORN9HceJWykOcvNeTHqv9s
mi1XFOrUPk76i480zExNAVOmvG+90hZqS2fsbd5xIGFs6s1qaoH7CdlUFv1CqhRoAqzJDPSjOrDo
GrcjR55q652goYd6HBSmBo9A1Mc0BeX87PoZYEBr+NLgSmuWNRK4UE+MBMzN1igD+P0VdQ/jb6QM
nwh/tTMQLah+RdXTGD/w3JqXW3diKh2MVAOdq50wAetamIz3+N0Xv28to1DB0tvOvKkc6k1UIEak
cYxuB9+wBjan4okSPQZuF5a+KX7D1kFp24Eg43GixbgaSq9j9fmni5Z/F+BPpT0kVsSienpZTDUT
xcIwgGMsIUVSxcm9o01tbgmfAmaLX4uP91ys+tYuqEXX45HabvXiupw0CqAO7fdmFFRXQiUXldNR
UPmQr7f+YWDrzsE7vkWPCNeEYnzPE2V7TPf4mfXdsrN7hxpToO3ec/+b5L2Tye4XMPbJxA+7CIp3
XmsaeUw4ZXfQz1NEVe6c/PdOvHwcxMjDyPHqTDf3gYCl31CjJWF06wEyWr5HdOyw5Iy4o5Vz1Mgg
OOF9lfjs2+e9ew/k0aGugobhAaBkBaAvxlfyV2yWvZ/udT1mwMaSo/73nyoCU/OYfyqX931H0j1n
wc1RKg95pnzI7keZZT7NAa+Z8xEqQ7XmODZKlqkKJ6mKGq+Rg60w3XFGOw8Dt1f9QbQ/T6FvID6Y
vVJuBIHGf44JymkU0Uz1/0XohzqxbLycaE2WzSCDuQsondcOv7nKJUz3miRRH9/c+irX9WBeU93C
w4vBhpBZssxHR2lRkgk6uTBtTaaGS3M//nE/oEM72c9ngFx/4+UgP9t3gvcgwK03LE7KWZoBOMfO
CWrnvTDdd0yJb5x9+jbv3jcn1BjDoQsmIAJzXkKtI9POs3jEtvh+/k7UrkaZJvQaBJ/8qeMDzBZa
hGiXzmc6qL/W0RmsfP/guG+g/RXukWnQ00CDzAHQFjWB/Gp6IrbKsRH/S5e3dITzMug+gsHDoebl
fH0VxQa6m26MnSUpKkKLdyJNLAzWH/p9pIY6CcYb3QS5MvnrUhGltXgvK9ovKpiFots+1M52qsH+
4lGnWoo1Ee5SzH+Zgz6MdR66HK/3U19+LyrzcuAath8UJGBc1tVGbKCpRKrM3w+fmaoQ/7frvviV
tiCMgmnvR2Bjf9kaAjPKvcOzmICYdlPg09D25coZSOWjv/p8Vta34jDTEKpZ/Vr2lu/HFgh1+X44
lvwi118bXZUq7bbRrZyYiZDedL4sb+XHbN8qtClsKs/prWGCU9cqZSCU+96/jFEDD3hUyQgo/4LO
wgdYvaoOJ6cc+L5XGLAbng+u9HYqS7dSycD/J8CxSHYS3edNMkN437GBTvENmVD2r+L05xeWWpIJ
WOisP4zTLaIpSus/Y5kD//B3mISeOBAdGyFoioELaXgUmmqA87vJY9UANYenWLevbrKmIY1Rwe2g
kfzYVoFnTR4AUMGFAHZbyv/2LlgxPbcGHYzb9BI/tSfIqLhl+/Au5Mh3TkjL9gbkcQj/i0dCC5qP
z8TsaWhEaTU4vud21WsUkwH1/vpM0FZZ2JxRPyxIV5TAVbqMD6l3Fq+NOb3R8j3n89xAY3mkE9Ha
exlvrA+NuNip2mOQvNYfOQKgYNfV5b4S5QydeRXykSsvEgLHS5uh8yX06hmtq2ypuwnKJysZ9r14
/7pmSq5Bs9RQjFDTfBHzd5skDY+RL8y6Kxx8mCkfW8tb8Kle9Qej5PQ6WqoJpufpKlGF88xWn/lU
mSGvwiabaae78s5Unp/LVqa/ocePzqPpdboToFWhWmJr6K/GWxcM4L46b4G3psn3/DsEvj5N10M3
nqwfDlXZ19h5rGGm05MdW8v+XmqEVCimnp6e8TeHtCr9xXsQDpG4wJP9vXjzzgzzaszrr2f7+fVT
eX6hrYyEC9dFNkp+QSQ0YBc3dWyEacuWzEGCNWRk06RazzH4txFGCaKILvV5Mz8WYyOL4T1PtDi7
G86FqzSb5wMshEeJWXH+iMWrmYnhemSopySGUEQIjYpl6IXOsFHcaWJ0R4seWUCwxNpnMyObkHiJ
zmTVkwBfM+vm+vCaqqmAB4cdU/ikcOBmorlt8ClW8qzZ0fUP5fjTwz9M2KTnfapbYWtKjNL95s5I
7RvbQAbiWYYgXNTmbdK7xSEwDirgYJdECeJVKJPjXv+2jWebrvk8r8h0tnyDJebNx2/675ECJNC5
xD8TcAVLaqolAtuEekSCcG9zU8T1MeWWHm9Ghc3B5cCZsEzdTC8mBwrMrVptXd68OX4lcocN6z3+
STdjTlCchDLDCWUfobJBDC77OwxIKpB1UjOW2OkICku5za70cU7W799W+edfWH+dhEuieK2uRlJm
gkobOjLYj5X+9eWYWrWiXL6pM5kb55FZrwmmtLTTH2JNRspLrryqevGki6uouJ9pYbXlZ7p5qZC1
/aSVpHRuL/moKm4yuV0zzg/1DDmbp0WQ1diZuQ9YYI7j9LliFNvzs2AiHTnHmP7H5XT0TCNqERVE
2b5lOJfoNgQLTc22tZiy11RWo1Ws+vSnxIunkBxSUCY+KkSr1MvUErF0WYPPrmUj5AquZKbzZBgs
Y+xIfburbpQ18Xjt1YpdGHFc9sugREiXFr/Bx5eFUhKpbgcEnfFsyCNPl05fCbzo3UmPCMJ/CFoU
DYWRjNxFVZGaMVA2NqIQRfx4M4tfNYahFsm6qEyr9fjQy5yjw+1/8xeu+vKbeMfRGHRczYUaX4jR
jr2BIXARkRblVAfZUn7mX8YVGIF8/VhVtkYX3Mfo7UEoF01ByDbIVsyZCWTUemDDpv4eu8XGF4QY
xupz2URwVi5J0YeRauQ5o2tKTHetwry8qHMcE0XOO3Eym/0sXYUb7PfNH2SSCemw9zrxKf/YmqHT
lmKGhmtjOxZ6peDmKFNwZ0JRTZDo6YiHQUCrBsU2tIrO0ozEy1FMaoitAZMByUIb96e3Shs2jtwI
6vTXIK/3XJVO/4Kl3VduNrnWBKgp25PQnn170/3nhr87PHTfvymqPWfet6J4agTN+47ael0LikUV
z6N+bPi7RZf1I1lhKu6YN/1BQZruFQgPoZfL9m3obt50M81jyJLZmaRqhOSKjgODG+ZKlbBNGz+l
E8yEKSmPZgjhFsVdsXm+rfu7QuWZrATSui9jwXGGtQF3+W+dTfaWqyjbQoik0QDWzOpPpnRpXprs
IZSogu3rYYo1/LzNrteNTaD1jvDUtExjC7KtY6FotIDbxVDJyq4mZ0E02bKN4LB9XpqUK+H/pPKW
89Rg3r40r2m/97NAl87bIHrQfKL5YnbA8AU+ALIPUEeU2KPcjXUxa22x4e2HBf6hOWahseEsW9vW
CyBH9XckwSvdGpddI2MVNlCplSBmNRIt5DgUjDzrv+QqGNsDsZZIULs04nUPb2wIhDzLzdwf3Vcr
3c13Y+18NyFAtrNuCURoGYwaax8lYT6LBR60zq4z7y0MImmdWw/YSzfXmJuW1i1k5P+aO1hSEdmv
N5VlplwAlLXmmbI9/Nm6fC5M+RDzsKulidjqDgOYP289GruanNHTHD9zaCpXMoNcx+dgIvStdD/W
4/XFpphPFDPtdWuBSUTCvgm7bi3rnu3yuW3ldW1kRnUBEtnoopfuvzo4InGLV8U49EyXvIhUhArD
TD/27QwO5n+2fRXpAW0dkxwcqPr1n2B8BRSvNV/VZZLrICBEGg+2I0eIuSiod+d/m1slqeYY2G1u
zaUU8A8lWNuwFhPeM83N22lBDZCbiDHyrFIvOP/py6OfrwDrM9/QxUxylyI2UTJJmHDrisYMoOEO
WtRE4BLPBAHfRjua60ijuoIzmdsrLrBI7WTrpbuhPk1BuIcoeFJd9yBC3R+p4lUz+qPmus+HvO2j
ldA2vlIy4UfkXxrtHqd64OgSWHcnviyimOxjYUbtcFlNDFYTvMTcXIVX7YyMCv4cvjSOdk8L0uou
pud/DLKKS+hMGKV9GeYGmQGNxGWSGL6GQtknsY4RJO3MZN/HSjdT4TX/HRHaiNxMX378NqpWUBJM
FgqR7LOuBj+v2cnvGkbEwLIkKI8zlxORol4RZrSQJSxIRMRFpEYxsDFpN1c4JuYfVhPy/cYpP94i
2JmriPHTQEsrYS8YguoilsbXwbNjtvfv4Ws1PXWv395UoXL0o0fL88rnsJnUhcF9Br38LagVF++F
7n12nfmWIzQ0cpcWlyThyed2DMWGbwVHeFL2qI6sS3U32nZeMCr+ZI2cFTk+2yoEhGg7/LHX6mg9
jyLxHsRcNo71QOLbdWwT3XylKgZn8QUGSa5tjDYwaQoCTGIh6/wWNk35XlQXtP7ZYmXxZdtL2Mlw
aD//ZskDojA7oXPU00s3DBpCYuPe4uuG0lyWQkdqKyRal25x06cwTkdSOfYd8IrzTzcJAfNVH+7c
k4ESRl7HZypSGe+r8nZoEhGv7+FW280bAN9zA7IkxTL9fbWhQcUjaY9I5O+lSuttpw9dDjKzgnTx
0aJAqSvLtHJKVLLH6tWNvjY9C4xXSsXqK+f1acJ4ZpLOv91f9eCKSLSWW7DUW+zcAODRzC7JZU+N
1QlhzgpZ8ln/tG/5+sbQNioN9ctieDdudDXQfy9jhCKEJu8/EqznyWpiZAoc6Pt2xSWwCcdS5fip
IgWe/mmT5Tki15Y2VRaytiv8JsjZLJ19I+2y3xT7Fw2Y6jBVWduOzZHzURqEQMuKGSZySMs9Dnfr
1nK3KhXSrQL4Odk8z9+I7G8kvfeAF2bXoIfqsbO6NhaZcsDHeEqUlup2pKEQyMUhJALtG6tH55iX
f10xryZ7/DV/UTKDd5ifLF5v10Tb7IegBWX2ecgx0Q9Vc7cG1ladupS0IF4JLUZUi/e81Nf5KG0Y
1SLExD/q+0tlpRKM5QaHeGQNStDLrwfC27L3LqI/kTRI5s1smTS5PUfMGBAkqNwoWf2FrO7ez4MS
tSP3omGWSQoj3E8YKL4M8wRj+do1UbttPn6y/9KO1kXv2TOLflneB6SqsK5zezkPmXCq3RSpxPRM
RfUq7zveTkymKzmwSGOJSDc7yPCEcv1x6QwyHHySZQIMGihoIgv5+vQclrgLn+Ajuhy6XqUQMgGK
uVzt8eqdTpFL+pL5U6y6tdwlofjj0ODOqLV3udp1VWPcYeU2eU8auGo2dxDU23fv/GzfttcJX124
XWh0WnvnVhay3NATgaYpQ5f66iyz0tXYvrRiRtcPfmYb9SG1TrxNtsf9aEWvgliSf757yXBokq8M
CTp2/2Lj6DuMNn/zi+RfYZJpPt6hbp3b27mfkiX1dutRrtg8Tl0hzv1r+zqIDRO1zGT9jf7/ztd/
vmwDRpIbGaL5ykwCWNNN6RzeeHD93Z3dubhsessWjqfIDBYc9iF1HRXnOeTe7L7OA5+ZVidoiWX9
SZm1ZrkNvi0Vz3EumJX82ipg6qGl0Nm0JqJjzbikTxaq+g/KxahlG86607/7vQ7kpks9WPxas915
4s/76s6fPnDNf2mqbyNfaM3HluVVL/65HiRnnvy1qVjPuTMtShyYCt/CqnXuFJ5D2PCheT3++jSc
8tMW5BmGHG7oFCwzmfri2NhCoQv9+WaapfdK9cWy5/dV15qrkz9lc6+oHW1Vy3tNbbiYXhYdoyfz
Wdk4MkrlRjxtLyW2mNbBCLRLxY2dd0lCRze1B0o7VrqciQNJ3bKrzyVVPPGDML7XYP5shKy5oa7P
oHcTuaRINDaUFPPvB5lGbLB6u388O1fg8l6de/88vM+by2YqunX5KzpgQsmkN/Ku8H7Xg9x0P0i1
1s0kPgqn/Zdr0oLx6/JKsFlPNOeqBsJQMeUTe30+QGtqEMUv2n5h9LEiwsaqBPYQB2Qv6NrdgSM2
X/v0bbhtm3vsOYYe+f/1JeQ2D6meBlvWMG9SqFw3HoFB8iM/XlCG926GfD0FXqjab+/WOzuGgMgH
5S4merr+jNFwLMKPciF7xwUi+2U7s1HaLkH8K2cYYFLa/Lqw+GrhI+87sYCBB3C1uXhcFr66XE7E
Cxq3G2RbOOa78aa98/e1/5MNWWre0bJPsWXlOLzFnR2dPtbpc4m+/cj+nVJlnhZt8Zx97WYlCVL5
5L8Z6bp4ByF5wYYoseUInyPXJ3l9lawMHgzLhVWcfg+/xmpZmITz/Gkuns9GwcfeSzSzY7dRbhTC
Y90D108cAmGCtzc4tS4OHdpLzK5zVgBPE1N5HWqZx9R1HggtOnx8vT1n6gLfvKdGLzmkQniJc0HS
48eUlMHpykFPF4yshtCIZojws0jIGd5uObMPOakrGgL+/2+RuIEPo4/WqajlR/HvfSHCPGJ6fGW4
3VyiOADFtBIBIBoZcLxiegdaL4YVjk52kh8ITccOHlWC1om4YlR8YNEEmm6B2grH7Zmw0UGcWTzc
S6QHTDr/p5HdxWemQn+4bQYu+hI21E3rMZqPC2+qBRXU6DwrtJDCONCnnm+8tJFaEjnM1eujywjK
wN8hVmY726uaMBpP6gIckpP47B/x5W7TdBGn/diL3tIul16+Yaly6R9ZmkLhED9VE+QSj9JrXkr9
+f0yUZTZcOE66u7SxU26iOndtZd5K0m0mZdu/srNmi2dHuGpttNbfzmNa21/zAkonQASRwF7eEHP
UlSVbGOlp5bzLxZlf0r7nyiBYs0YM+tksq2FRBVnNYnU0IB+P/6kOfw0c5+vz9Pg8QnI3Nl7Pn25
vUp30tHZ+jfnIumFQoineRyj3cQHCc/9NM9GkORpwBhIHa5IAMJRarDfXsQZCtsvPXQKkzNz5nfu
blRMKYbEJ1/7d0oSf1e836WUpqocPR5s68UFwcbnQqYorPDP6VtO52h6ixbhKMgfgz89ft2NoQOM
Al1fxaM1F1r3diP0naRJsdZVJ+yVrGTJ5xPhhF2c0KzkRUAYi/beooLU8rqz4yyO/bMtBH/mcsaN
NH8Wj0R2X3neK3dWl8zFxXVgMBxsh7Hf2NdBxDp1XfHQfmAruqfvy+DkruZx8vX7+mZH/cPk06d1
Nw0Df3wK90lCzatEgRnxeX+dL/AmZU44E3EmeGaRc8nRX/Ll8090T4RPLnz689I1UYoRyPFRaP0v
xRyDXTBS4ZGBHbHmw7CkcORxN5LYOqZqbiuDf5+lQrYmwQNZDv0glEC8ujhHd12xlWr0I77tbNKG
QXqR/VNpYx95Jf/BnUe3niRcK4txUXdb+mr6+L31rFVCsxRAnyd3eD4Y1SwDDwmE6GrrKuxl+vPn
fnHTXVYRhtU3alEv+8BT6TyMjDTIq/iagoD8NPldMJWFxMMnbJ8NciZ1ndXIinpDuSWDbBkYZHXN
93Un8mLs5b5R3YeYNKSxBWhpbSphUtOaf7KbQog/DkDhyOdmFbkby/xEEEOEUrLlQyahb/HIbu87
ZkurKkDc0mBkIDq6T1Q0zwe08LSItEPeqjs9MY+O7FHEkJZ7P1wGhbUK2q6hnRo7o5v6o5eqhwDD
h1j7sLQtZCCIKeJYnN78uaZesh9Hr6pEnjlA0yDne0S6VHi7zrwS/6FFyhp2+3r2X10xMGwEz5kN
ybJsmZUvBnU2OUgR6HsKPeHFjCnQNOrPZzEzvc/oySCavMSMYCtPOXXI15kzehclidFpKUzTHyHb
11n8+U51c2+vt/T3YfSYujCSgAYroccB02yJ49OdldE5u1yL20Lk04x3/q2gJckDcfqedPQTLx0p
gidOpiO3UCed8f7KCr2orES6/1n6XXkkEEnTQeQaQM0+9+V0/0ElYe70ltXHBRGrEDDdCsXzLHeM
fOvNmmFle7Evaa/lkdjfrDqVVEsdCCB9hQqpKZ9IDZqr7Rt3mJO2QQRHRuyANjE7sz8/dc+VM+FU
4W0hxGg+UCHaw7CidtM04KCU/NM+X4EeEKJhKO5F6fd0+Jsp0bVfPT9U88ZjX0th7+uhVwl8mDM2
jdPFuKSS/Vi1neuu3q+fXC3o09h02VGLrno4g9mql/40/rVLQbH4fX5vuuu/6yoqkDcuuiitY6Jp
nyc5LP1EXAZN9VaspMJT+AT0QSMlHvZUzbDZkJ3HQpW0eqOhv/bjZVVBiKQPHsYOj/MBOJEZXrlG
GqlmvH3qZoYqjsvEhNLK0dTkMAazuUTxDFPN498xgwVV7T0mq66Zpfly4fzGKLV4M2vyz69LNpxu
YnibvJpoVOT1EUpgmVj0KKSxxTUDU1Uju1fF9Ds2gx8lUye4JPfjW2vzvuitejuzV1oCCgcS3OuS
TyAYHcHuhdKjnv/jBlJPDJ8fu8DtKvQLlQN2ZvqEJyr3IKs+i0KTth46um8XBqdmqh8X2VIymgVf
RQr+Brfcp6NCJ9cBs7EMxKq9wz6af4Abb8n6ZRPFmVCT3YMNblVK66TBnY+nj6ueukWb5qsfr++J
NoOB1rDPzv6un64sW+uTQW+VdaxKCLv9UMaCTNuZGrv1omtWp5O6DW5pZA4DdXlZjuUrqy7X+P3D
ZApNSWRHbBqh4L9GbH/z0hmX+EaYjgBCO2fn9fjH3GLQ/NflGEH3vZmeuaVTLX9NlnOrazlzlazM
EmgYb0TAzljoGrgFVeAyRD8Ew3PLOdd6apbpVs2F+2Co0IUVmiKbrp3HMsoGPJsDz+uUtKi9BfT7
PDtfjBhFsq0tNSrSRTnXLrR13pn+IxkcXphH5jIm8Tp0OcIbA3vz9UwHmfd6Ridbt6Pr/LSy9QR1
JJi4mfEvYKY4qeYFL9pauZ+FW2J1T83jR4h8fFP1J+8hOZ9X4diWcLzoXgPqzTdzbN+rRoCzaLgZ
VS7J8qv504MTot6X7a2PnmWvfbNFtoFerjBLrrlhvN+fse4y17QCrju7W7VADdcAXDzbPDjXtmAb
LkCzLE1jT7xvuXKhCFLutxV5k63XTxAe5GqpmowBXpOD1mPfsDbmattG/i8vkZYt+6dyb6dc/6lm
WvEwhRCkx/zt1nozmlCMlmMLMRKgFv9LQb41aDd7OtcTJVIPWJ+RgFSTp0sj0MS6XZlJzwH8B5KG
txqGXmIMwpwMIz/m8fdC89Tl8gzd7/r7EXACobw/Ubj+Fy4I6wZRduYZ+HC92o7PEgDcO6p59FfN
YBz1lsDPQeHAc0iKD1sVuiV6KtjA5v9wXhgnKUPw7DF89dw+e5w692ShI6iJzL7nE0NKzvsIgiol
xBC1tKjEb7X0qswBwYigNzeW49FKbIvPGGcZ3cQHxih4Je4cnUygSbTtrfzTYmbI+sW8raQh6+/J
Fui8Jsv+QwQUPBmaLJl037F/3RZlH+xDOqUBHFPLv9XFFTMGw39aDHq3aNUDX9iTzTlYlLFrh1Za
EE710JPdaGJFvLwQcVRH8FLmlDXgG+Fuwreky2wJfG0l6b5aJG5+mJEjoQhTAmxoZo9lcY6IQ0uZ
PJj952N0/LR+/WZAIh2DBHrafGNzTedbFon+BRbykwsmuRUEdtpGvIjgysFzFiyB8wEaTrYmyVc2
bFyy/lygenPabpvHxkAXWGaWw+c4yN0sePKFaquvV5QuPVrCpbrWlP4/5Tzny/HPBYwTwQdFl7CC
7F2G7p97OxcgbX0yXdPmSyMuXkkGVlM/KRJ8HEg8qh8CaOf3+L3r5iYbw+numQguf7INeJzNErCa
gmL+G4HiCGNTCLUi7W6yTMjlk8CUGC3eH6PVnNQYqpWpbD83XHhoRKpfSmDhpYJH2tk0FFsufBFE
f2SvPf9Dj2r8uA3Q4rGRDuz3/tvuI0uihNHLRLmhSkoiUl3ilCCu7hHvsG+w1W7Kl7dCUwtsMWu6
qpdlUzQoFI8NdHI7+AfsV5TUzWXZWRj6yA+/d+Kj8NmEE38PsOZP//zJDpovPQXtqh+mwi5pB18B
nLaF/dqdATWwEwgd65oNCDfNF0DytUTfg0ELk1V06G6/ndZnSYvtehlifcNesG7My6AqCLQAdMen
x9LRRIdjNf+e/011kr10L5Nz18VK7JbrD7dCVh+MKcPV1RdR3t3201t15V+t8GVzy53FzU2FJIm2
HrToBmbvDwfx8Wqy/sK3i6Q+zbPpUdEZDVrNlX9qmU7yN/urPjDdspggflAWXXpBAijm4vfVUgk9
x/PmKwIMADVhBrERZ/28mXgPQAlFwbIafzCekFQphOq2jfc7fMMJ7SY/rJ9DbjtXX1omfTXVhKvc
bYMy2sCl3/u/Qmf5ZEfi+wgGadMr/XxOqu495PDbydJ88FJ4pftKPtkWKkB5KYT8JPFCerjWoldv
IRO2Lz+iwV4QxJ9d/YRUonxJLRxf15DSUd647t0vEA9TfQlhudlS2APPEWIhcyt+38enX6guynvw
MrNn3QRy6oNk8NEfVOOBjnj80iBo5IAdtKX1ZPnyDk2+fuam6sPz5yUI8AsiqzbA2DJtL+2uIq9N
71vX08xz/5F0XluKKlEYfiLWQkSB2xYjKmZbb1hqK0mCZHj6+cpZM2fOhA4KRdXe//6DiPKhfm4m
/PhFhHaiQMW41Fa3hUkxC3hUwC2aqjzh7a1ZNhEyEyQfdBgzgECgS9wDl8OTkIt4m8bMGbkjI2G9
Mm+BjDWRfuVbsIF++Ovr5vsPa492DNQI84Htj48Ue4p3YHvE64X7Szk5p+y3Kpvem4eB4o6qzR2T
T+CZ4rFAJs9RVq545DAHwO2UwGRSDcYMgtmpoWd9LQjM6szIDOjNXbAo0YsztrsHvR+HyR7kDw4m
4SfNRBJ/ULTtrEFgF8YhZCRDEtXO0UJcZOrSI+heux7ibTxmLQlFpQLZ48LOuRGvnMm/9oCb2Czf
G5zuGHaBuwsqCPem4C2wa/TunJvQ8SimohXSTM6FcJGlZsr5t6XK6lmUr3BMWA0BHvfj6MibxBeA
rQwezwJ+SR+leYlHIDvGiCdWmTFA+nrGOC8ANBb1A8R4gRMx0Nubb9M+xWWiVOY9CIRRh5RDdb1m
rOlN+KXBk5NX5AqenslBIsB+iFv8FtoNFn7HaJHDPSLzidL0SyTkczlvcHDgCnQWVxZNJE82Am3U
bxNRtTPcRJi2MpAicd4D33CVB9yuPvskcUIzlKxjAsByvqxLtcAEgWCmaKGdgQmF00+MdJbnHAmw
eNJZXiCvoIEsfYiujFB+oCMYgoYi9BnNBLEGRl6cbcg4BGMdWki7ppPkNHT4Z3VKF9pMPiImStpz
Opr69g1Lkwop/kPs1I18l5EjLsWPgTpOXvq2moSnmNy5Mf7WNmebwgnTLHFJWlcMAXs88cIy45rf
6MhJKIJwBSwOcCRMqUlxomsCjUaENatpLrh1F3zL8p9Em6DOxwV6kq/p5JhIceZwVDvSku61gNMD
OhCUqGegCT2qiWTRTnrLHvoW9BZMMDHRn6hb8W5LboDA+J0trfvnFOJENWtfWs6wk/6EmWuHe6M4
qDmRd4xnGxNwf0odqW95wrFfrrgG7EDJCWBIPO1UHNEI2dey3OW7CttvXKGo7szwytMG1QFVKOU8
fAzYpqKVAvBoRNtkfqjz4YFc32K2JGLdaMlwFWUUPqIze3bCRaA5GBPO3HTz/uP5yi48O7CsLe2c
wGdkTdJc8MYn0Ch6faLMf7w94LG+Se8M+8XRAmjPUTuu2ejwuhBrFaTHZODO78V/vXN9bCA1t75g
NnXLmstbsj29cSdXuCtsV4zwYL9GV5Y4kpMjK2/R7JnBUonM8YemLGCo6mwlBZY2pykzOt+Ctw3P
nVXmn6gUMIdGk179QSJfcuxyrHIQL0UZ5NDeK+K/qboCRA5fAaa/3kEMjQ245/oNLXNKi6TfBrPe
BxlyTgSF4BbwUiRagt6ZsRh7A88GJyx5I1PpXO98jjOgfGBbpgZEia+/G72g63S0saL4/fCR0Lur
TTQDJRFnIdNCviNsrluFWA9WXmFjoDKwsHdiRCeZ70eng8owUBA9L2QBi3E0K1m8Trbx/jQSxB6g
OTHlKkhBOahijsjmC71B7FrRVfiNgu/Lgy3rg7aGCkLIzJF3j/VkEkwECzDds49A2hncITTDM/9w
L6grWYdAWVRcMMIb873BZzk3wWnQ2gulPfgJaB1ghfd1h5pGa+WEAbVHdb1Wmch7PKFsrpxbj/eB
5+cLlxBKF6HPwYiPURg4GQ5M5J/UAqoDr0YUV+RjJh9gdmDZHM9EHuaL8ov8qCtnBf5ZaNMWPwJt
UkFw9mclRjUtytVpvvBWkWUsIwtcqFZmeErOcZVsLj5YJRAnKEZrgif3N8GqDrckF+k7nYWzfmOq
3Uw7lQpmmmL5ZMcrDz2f5ay9hQGs6pBGsA30Zc+dGRtt7ux60s9AG9cW03nX9lbGpqb/s1A0gZkq
6QJot8aIlrNi8V4AmgMLe7h9ukvw1yZEgNVayqxoD/KsD2SeLg268xTK3Fxi27ZVKyCxYvdeKPxG
sWKggGv/qVjVVEOgNlUs4OgBzglXOV/nFgIUjBlrZS4QOThsdo+nnY58C2qMyXHso2ofv7V5L8Nl
Eb3WYJ7IOFiY9BjqGlc+8Mjhlk2UQjQ80bmwOzlblIW29DEHUNUQLNYohyZoz+b5YsDAFamPZWyA
13AUS6xK+nHWAeSYhQoTWxn7NtdCGozUHTC693TtYCVbYNHeNrKHg2ms4LICsWHkcWmwig4Q2+Mn
FY71ta5RBa28hYwDS2iBh4fwqyk1H9rTgNuxqunr5B9CqQCys5UySwHGULlTfdJHrloUX0yB7JxR
Hw47CohkD56IvoVm8cG3Xd8SzwueWWP34ixy/IFYY2DPVEsLftu4JoBvzwb6FNMSjDSjmSZPjNlw
nfOKTLeceBh0rtWdRJtNBwq4YH0MUJ1Rs0pX3GHudDEKDELvf6pV6gJET0ZRMHkvHHyCmaCyX7Kp
MGeoJsGWK5Guemj3ZkPaJAm59qhk1gptlOBA2oqP+aknvDX0cCWyciY1VjRc6LuA/YdpM34OZFuw
8tCyLkCFe/bAfjdriWT6X29JI4keS3cw0B9jpbj8D5t2bKexVcrTisuE5pu3j0HeJrFadHXapD9v
mil4M/OPAsdr9lTGG+WcZC9trBsm677Ph4k70FPNHHoKcZ7ppMV5ehfjFrjgHWCWuMoXnNzIrLL3
BE4PNvGMXbmkl4SJSQ9WCL5jeI9J7pilptcm2i9OVabhoPyOLk5YF/sD21+DqteQAzSB/WNxzt4d
QQqqBMEHtBViczUFWcJQlAoWxwTIHcT/1CZ4B5NgaG60DFo9+XwmriZmlRQgqEPaH957vBzYgkak
zdiaggMhCuJrAn/SrH1212ogOmIcPdmgG5OCWZBBecBIGkNiG2ItOUpq6hWHswB/awKxTcaLdTyl
cv7kk0oMB0w6bvB3d8e7AJ/v2UDW5Nuk6ljSpkmw+I4AGXzo4xB0nxNzLDXT+Im3v0zuGJ630rJP
RYZwUgF7WIcYuMYQ5kafe94bDS4pqIU3qS5A3eJGrHi6GNGkVGdAwkhkR+3OWcE0akSXRcdEA5nv
mJjU1BmMy+ZJN4Yg4/D6Kkjkh3qVXAvu3gKjD+VonPUnKDGXlW3c800cgaAG3jLaIqrWm3Jr4Bnw
jxf6A8APfk55tMC8TumXEAYphFEsRzDzZrk2HWfMFCtfkB3gHcI1g5OObihCSY5cF82Nb6Ub2AGN
GGV0v7RiPLnifszLFV9zHGKjIz6ICTKRf6vQB0eg0IENS/xcLCoamAHip425GDvG2FNGAA/EyXzt
yRrSlkzQW2GaxiLjGggcgy8man3ctJlOKFhYIJZXCJloTLAdvGEQodDhtXCCMfnnzb0SzGQ/c2/J
fJVsZ4dUCwIjQW7qcMEr5g4P9jJ+pUITiWBuJQeLfNG5ov2qtLkyNBnKMEzBV5GBFq7DkpCY/w3X
DccX0bkb3xmjOWWms/ap+cZlbxzSTKkbCa/lP0YbjIXEEhj8GTM3HSutmfb2YvaHK3g8kdeJxTy3
Px/ygCDoVMSuxjxHmjHOVksMX+8Dz/ruDJwIVNTwCPZECOlTDlnDJo6YLc87lMLrsU+UkJi+oTRn
xAi5D+Ndu93y3GRgsGDRa3ZKvpRol5mZPXi/7yXWsTGC82KRGVNcCfrE+hCwcBriESi+Eitx3RXC
wI/CLCK37sSiKg5M8iCvO1umY1CEknYctkTTFMvsQmVFSTpExKJTGAJgAVbBXeFeFRUrIZwV+dTF
H54ODPfSNbnprBdPWhh2sNF23j62cejwCNgTfRfJL0Q+rZwesRL4p4xLBrTC8oX/630yWZB1YCYD
AIm5Xbjlc0pMU5H/81XosQCCgTqpvoQfF16nn/G3y5sShkwDKDPz2KImoCac6Ig5cXEZTENVUP/o
JWC6Ex+luYRCfvEh3g3t0ZJql+x2QrJw1d6w0X13CSo0vBvcSY4uEcf1JUCIvqAyBNmBwYfzGFNc
wQWDYslEw90BJUEPIWoDvhdwkmY22LFQZdnwspibRmtMu+Kx9tmSyuR3Y37PIQix3V8Psbnh3/Ub
Q44Fidt8uc9aIIY8Jl80AC5Z+x6Lpx9BMvvL+ssb0xcf4BYJwP8dXmSfoOJ+YCV5MUskittIwzWr
MoseAxY4HWy/ld8ceoa++2TGNqO6MZafPloxoz21zed36LvMwrVmFYfuXGoXqlJOhnJ/FTm4rcS8
rZLjXRlsSoe+TtV+peqc6UBHPvFcnT8dVNPQSPks4/GWe0u58TYqBr693r7xXXxwFc7z+FKq+umt
GTsXsDvxcDzL479Qaa6SOVCz9ZvvLA+KdUhd5lNDyq266dXRVvp85j7ZIhIT/aY4tgoOf34ARPve
yuoQ+HLwl2ra1O/jEILNVuY7llLnc9mAJPn2R++2WhfDt+1wJOltN89T7aGUMKhE2ijsdBemVJ8Y
S6ffzLUhspq2s8W7LqvIUmICP/tMHxKY1t1kEAyxrFUECtJjZeJ+UxY6bLP0qA4ry0nTDUqyQX3O
/XQbpakV9rEZcs+Dnjfv+6pFZIXlxsn6U/RJBLJrx5mGabeWIPTLxjLJEiv/oAD/qFBNSysvqTWJ
DEm9Zl1+MJPD7LWI8T+JggV2UG5aTNWOIao3ruVsb8jtMjAySHklbizlHIZurdzUT/rUNGgPerNT
34oFPh29teUw1kk0ZFwSowSU2COVlfLWZgO3XSVMtd0WU4TPcK7iZdwkXMhu4wzfALPxQg3LtVR0
40EVL1wmpoHhk0bTsNVQ08spVOhedAql5JQrxclNSnDu7K4BBfexRqCnbvV83TfcS5PJJwUfKN1r
jyKTE+5qUne3SJN58LVz3Bv8hFU8CYJkInN6NXJwDbPBrW4Izqqd5cDP1p9BQh3UPzaJf9URKfn4
Fzs9DyAWkX1QYy3CcGhYj5u4nlcVbGfVmHuFSomQr4aVsgsC5V77723m0LPV7tyvnF3221zk3mCj
5o9PqiyyONtmrnBPzD924FM7N8O9ZFSHOslJDu1bZSYTyapbbkm0I98+DjduWm8Cxbioij9R4NsO
qmATGlQXPO5eQpftQEdryc7yVSJJ33aa+heZeW3k+xv37mDPXkMbGDsIklR204lel0fxANZydZOH
9aZCTKhAb2ny4VoGdpak3iqu3WmRZtN2X88/m2pbTd+LoaVYRfijW8NZvB2e9aN81ZaDQ7eRlvkC
P3pkLt0G6++djCsuwVg4eQj73uLhB71xmYYPv6H1b7ap155rOVlKi2JXrN/c4bU+a+dDykuZnul9
pPda+3Z7Ry5vh7ZiRWZuD61uldUXh1OTR3/Y7YJVH6ZDYvUPHLDdprOdJ/ypdltctKWy7ja9uY/5
g7JrNv6ZEkpQZjjqzjG+GvlZJ7Du3EJHgoDzV975Vme4NOoZXlR2Ta/ZUT7LZ268jMpvFdqQZ5Sz
PMOenD/hyQUEaTmMLi4U7u0ZlX9oQ2xeMaw7IvLaF0d5Vq2aVTBWZsGWL8wnhPvs6GMVctHwuea9
xaSp/riwBxk6MwpiGnd097Ul/XlPuGRQdCjx6rMIjXof+QY+Q9K9bPGh/9k71Oi8qd5mcNAbgA3n
ShUiCjXq772yBbXCpr0VJ/hwxbqHMPUieumX0QrKaVbQL/N6WB2wSKGPtZQ7dIXVI3yBgatXKGaR
1Wz043vpXKmRKPQwI4ig7H6ZwIyW4LgIKIvCB/wPBIYy4iQI/khb4DKhtWpHtPKkamcPOkt4KPrR
f+mVKWggrUiE+rx4icACfGxA1fTAsfkEQgMDh04iEKW7iOKi+gBju+orbU+wZkkiF5/CJ/K24v6I
0DUqTJof0QJDI4LWB4eQyiwVlMq4nfCiGTRTvAiGpPg+tH4ejI5X/KDc8jGg/Ov+5J37wu0Do9gL
jj53ipR7v6ZcYz8WRED63ogW2oXqV2A0+R3aQTahrU7O4b2/QdflnpuNwlQH1qD7fa/i7aaCtUhB
6BBedKNCCuhcuFaDHw5mrhGvkaaCqhIVIS8PCCQBFcXRCn3s4IcuSln1/sI73y+6wyvsXaDLQReE
e0Xv1lwam2CMRbeH5NTbyLvGlrf+WVnzYjvm41+XlubSBzGn8r0AiPB5TBobWjuMEyi8ojEADB0c
94wlAWmJQaXUTorBmD9SiEW3+pWACEHaPiUv6DkPdGu7z669+Qy/ByLnvYcOjoaLm3QDKQJSg5Yq
nKcwSv1TT1QxjKwYLQa/YPdAZwbWsj/wPvg/busMyGnDGPQop+KAU8OFXoz2gFg5oDkoXNA4vmuj
eMDMon8VFxZ2HT5FXw4cLB/4QNwU3hS3a4Pzy1KynKNYUFRlDAu41Ffn2vw6W0jlsIGdBXqRW/9X
g1NJjcoNCW/56w0dhqISWg/oSDsigJXft6LkZRkJ6d8revE/Ro2sOP3KV+WV0TowiClfVGC8VJac
tmddsXJpG2RNCAC5ifQP8ND4e1adWLA07vC1+ZZ89fwl7fWtdxBcnfjAxVNf9em9MRC7UPPZEexP
9Il2f99OexvvONzhKULyoLcUjM/mAYD2fxbESgL9BDLuPXiE+w9uGC+W1peHmNcCJEAcTSaqbt4I
/6iC8VCq/9JqtyKIy6RtBLzXqHH6grtLQQfc3pA8TwbTVTrDa2YOw1jV10ZkCrwfwJAQhPGEZl9s
fpgdCNGALqyuewU0aeYiWMv5T+aM0KQTrPm6M6SA9indudPvi3KSTzC1wRjjQ2fWN4agzVI/4Suv
Mn1tj8GXow1p2jnRyzm8MtYiTmq/IXYT0Y2xAdsUfLHBI7klp/7Dm2OkdWshybOPZV9lE4RkDB+4
K3wmswnEQBicY6hB+c0g4yZGbbeGVhBwlZvOU0k9zGhMkJadExACMkvoKs2e+R2cbTwdmAQPdCE0
CDWxbqnu82YsiEFDk6AAqpTyPY2Gpo5JKKUBTQZ9Gf2MMm44irEN60zhqt0bIX3kJwbZxBQVAEWo
RSBXwANQUROM+JXPSq7GnRGPcW+vlOfU5gwLxZieG+WbXKxYYPTq2BccDmbqQ2Am+n6YOn80FBDw
W6BbNLZML2Jixkx0SWLcwWUUI2ZBkD9I2IBwi7uDdPYeBZbUPxGet9BFgDWPfOty294clhIA7pc5
wHJBk0xvVsDeIMDoy+obILXVxe9ZfyDC0BoSQJwXJwH3BvMdkUAMXZJJKe0NrDuAEZ78r3REZgVA
GNRf0a7j4ueiM3c+5PgoQwFDgPQI4P8WWuqxvTKdUzDGgKAIoMTxCNs2FZ6uwYM/Ec2wYoXeo226
h8/TOyMU4IIyDIO/BokEGxQ4qlRZeNEgf2WzuCgSTgBkFxPkTXIdQVI//hMJInpzCCLBT3xHYeo/
B9CS73hHH3FbXTH/CEH4THf7Xd30kUJGKpa5aCuL8y47v+9qShM4ogyrQHJoqADpHfFTgdTM98XP
mq40GL2BdKx2lW+5yGsh1yug72PUx+qOD9kcyfHmveHZSA+fdcIYWZsZ94oPKW/eH1sjXEHuCTcE
NEt/MWXT2LjAxGA5n+ILysc9F6g9Kk/liMf3MmVviW6cyzwyQC7RSd2qW8GjcLbJLcb8h/MousUE
LFjuqb+vF+5JXxHZYTPs2vZtl2KAbUPbq1tj33tQJLDriRKi/xBHxrcfpQDgSVNeVBI1DtQ8W+1J
SL3rNTJknHy2CDIRWpwZsOyFg30JGRBFz1ZFtS8THWtAUOz/yvgTsUB5h/Ip/vMusEHiP37BzYAo
EspipunqkRgSbjQcDMj6TDuvjE2P6lMsAM1i/Brb7VND0RPvU4SIjOB3HaF54a48DVjx10xssrw+
nnweBzBE/mj8oqaQT0BcDGp4ScvCLo8oTo7duTwyaqls2BXt87Po5uop37E04W6wVbY35BHsmmRj
85Ci02HwyPFliSMm2rGul3jIMEbUcd+mQd953GPoWhtxK8UdfmPU/z5Aa7E1AX9isSfUEGg1eE7i
g/cXb3LmfMNbuVWO1aa/hFYheDb9pUDQPnRc6CfAt2KyIBATrmVsk8UP9aU9MCKPZkih5v6O9CnS
Qb+rbcro25JvTMYXOeZ6jCR3b9ab8AJ3d1x5DCF3YOAsTQ3QhVS9DcDFTEzZIDnAFhBeR5ycnO+7
9tRfDhCZp4eM90z65S8vJ2ZXiXnZLMkP0nzADP0FFYEdh3/sliCR/FV9M8Quy27Gn+Ej8KswO6DR
w/AFG5YIxHzKJoO4ni3FU0wQWD2bgC4DzTHvjZAsIYMGn2OmjPc6pQWse6ynXdNpfnwYiEBjB8Cy
FHclTHoMU8wrbs4tX6grgHMKKpqT/p9b/FAVVf9FHDiCsx9gZR9gVmTGAeb0o2xAlLpAzEPmI5wE
oHJMYdiAwAupKSk6U6E5iRlf/fKA5NDASTIHjT5x6FNEKlcmxXCW9SuWl1dBKabWbUXdpz0w7mCB
s4xqHmQRRaOxEmG1KSaHr2Dw0fuq4or833Y5vQCQeO4BfkiJYU8FRYJTjt8Aass2wrNnTAEzgDIQ
CjUmbHuiXLtmQgiSW5tahrvJPAsnWn+sDefyZ1JnCFdIeZi8gfhe4UvEy1PmxNMknn7gXwHlq2OE
QwCjHr7eD2nv4+WmwoaCxE5Z0Tycq4fRCZP1754OqowNQ6SLY6YoxjhK9DxBB9b41Z3Ajmmq0RAW
nMFLYyjCUWQOwOqb8RtCbDmOMMHCj3+NucGAMDGyDBnBqrhj4yyH1hvLGYQYrcjlxNMcj4SYZO+O
AY2ZkbSAAwnjjFhYyOt/7Lou5MOvX7kveLdQofgpNv4LRYle/wgvILFNpAgFpTsnC7WG9ztY8t13
hQ3j2k734VcmDhEEfQOwIek5DPmIC8FpFISGrzGNrQQBzw4FuzW8YJMTrjgRMHDQmD1wrLBoMCil
kcBPGQEpF9IfI16NySuGbSVP+ti6ueAPpBERM0QVqYzU0uTsB+n+NIJvDdgphwCmIwYa3ocTXJTL
mGbDuaNKIEpU+X6wKJEQXyGbhD1RkDc4NvP3LHU3LcbkuQkrA5NpyoMgnwJyCi4N5rT9cYYLeDHy
kBlhw4KJIZkaTIWDyWAwM0qLktyF0glXLCFadkTSIyeziwqWjEqgeSzZGhJoTbLCEa5hUkZxgrKa
gxtuCxgQ6xfpHVQFZsbMWmAwMDERxHoNCyCCYziHIJ/Dg3ijsC4JcxV1AouNBU37xmLc8/QUSH+e
Iveu+R1OiyUpmBMiBa7cQ64ynsXChpneDFk3yim845DgMxaENqD+EEdAKcp8A1o6ZSklKncZRuwq
6AlaKrS2HByP2ZvgQrhbKh7gY8oEHAri3ggTiZzYO34TmLVqvjuzS0yYrgmx3DG1DkbJnOsshcAR
LtCUD3w2/5L2xLku8zWooCDPJWaumnJh8keVF43ORqwTFiILBf4TKyo5MsYIr/0zhhvH/EgJhts5
StM+ixreBhxW6AY0PPhMIUvlkgx+Om00RPcHW2OnL4cXf9u7y0+OKBZMdw72mIYdU3wtlH3ySB7G
zbjVVCF3ViyVSZWYZNfy3lQ0BSANmOARRk8aFFkedw0DX/qpPqE3lGxkjIwyLsifgw44Zg9EJIY+
ZCTh8YfhBp3Ww6NDXylfj4j+GwXpOMDFQjPrnulpJqR4jCfUw2Cn8NYp5aAb5SPyPwRLl7VN1A/O
r4ypCE7ESzseKbwGiiXEcfVPjv4dhT4NCU8vT8gdRi9fI73z+R0KDwbCiNme/lMTPibSrdsN1uoG
3yYiE9Q/KPi9NeDixtjpf+872SN37J166xzyPj3mhq843OC2tYuOxd19pndeTHaXdvh1X7E5wn3i
XMFzJJsBxvlwE7DqhOiUrJP1227OzR2R8K7B5L/5Q11skUm3ykiYJ5gDNTLprPUxo8SB5LpKnuH3
W7hbPJ+Pc33TWZ6N5fgFfozN5KqiPEo31OCYE6DfmYPJQ7cAAKCFxsNH+OXBFqMDvhkPCqNf76+Y
CxM8TlZeJfSqx3sTk6CVr6M15ytA+ymE7FLe6DiwRxIc1IwPyG8qXo5wiGy4sZvPSd8C4wz2QIb7
YEnL6p8INxcoEW1hdMIeiFECDek8XrpryAVwX7tDsXFOGM2Eln6SUGA9ugN7Fq0cm9WV3k95MjOB
oEfrg/ydSo+/61KITRCXMT14QZ+C1EiTDFBAHUp7QNkY3VBS0ciVL2wlxPCJkWCfjG0R3vh/FiXt
QbHYNGjE+TLAOvyqIyX6jPoP/oUPpX0v0fsDP3zbcTAWziagE+K+wP+YvmGa6r44hpVr9etcO4pe
2hBYLtSYoiOMhPU+Y1G02J0n+iNaww6Qy+a11pS46TJiN6Kfd++UC+AuMQfLsd6qAoHikjEL5SWA
gPDxQGGDB6V0TyBrvEUGGdSyq+IXNPLY7b9Ra9kDRIdXBk5XXHIck/l2f3gEtdkIQRhyPiCkhm6i
/xPRJVCR/JWs3T1VC008BQhwBgVI+Ep/+TpC9wn89kWP2Fe5Zlxb0W4xlIC/lpkMf+kASSxtqSZg
FLPDciWQYIRC/ItRAJsjBxQH34mLoU8J+33xmgM8kPWRn0+MdqJgDEelDNmScleSpgONjkl6l0yS
160nHmXnQ1AECgE4sCrd9PuUhtKkr0eTCjmpWlFLlLSjjO2UM/tXi38HczOc7ZFW67yOklZBn4bh
cuAyVWKGRpEbS0sFAemAF+mh4C17gdmvsPs6dflGI1HJ16fpLGD+yxgmK9+zrMnopWlRrpXVv0vN
uci3n2pZ0sTF9GYZW6dab10krboS/vbf+UTlBnyincGpFUHu9BM2nurz26P+zHrodA1n16mYbqXe
WmdyUcZ7pWKT9j+z1l/Idb4JgcN7EsCzjyR0qEKccDtqgYE+05JrWMb2oK8jxoDQE+HI6eHJVg1X
jQwsrFZmL/6gFFMZ3IDChP486EBphgHqQEPBuqS0K6nE2+/ldP25GHclxEkotPBSyub1HhZWGg/P
hKpEGo3Mpx/e/D7OTh3t57CcF+7bjvxVkAVUilN+ur4tac2P45yN+Ch9ZqBQmT9+sx69zzjlGie/
DX2brGCPG5Flp31GDiiPWvnLpA5XmqGf5LDZOSKmXhqaLnqbDzOwIu5WDcmPXYlh3bBZd5kVZbXZ
htHCr6v1MMBQEOcSXU1/VXd46mvpVgGSkoK32Tr5YqhVVpIkp54Kt54gHt9fGwMGPEFJjLcWcHiE
3iatg+ubEaDfv1SNelELY1Uo2rVum0PuD6etCim6qCY5O448rEZKBW8qQdwutbM4psjV8MySjOmQ
FFZFlaeZpBJHChTCYu6KYu04aH5SYxVqzAje4bSLicEqi0Xtpghv8CXhJKrbRROXS6fRzkpSrcSq
CIet5Yba0ZfrJaBOggBLFwzJBG/WGvsIqtHo+b9yHHDIC3eg/t3ooS7+qQElOCbwMtlFmOghawGX
oKQkiwEI4lhZWPwwSj2LohOtESqG+ofED05KYAYo/EAYFCYgCJymnIpIW9S/4CyTYeRMspkwemKa
BA9/01+nVjoj1Hv6MTWkVsLzUyRhD01S68fOROVvOwRVdFokEwW2i/7l6+61J8YNNy4RWhPN2CE2
8PDhNWuWNoEwRhoBmoU+kduVayy1NJhoRbSWUDqWBpUd5V/HzKgotHnkSZbuvHofCSL3M6pcTJQh
s2VLT/HGcZlPoz4V26fE1qteFhVjlV44lSV5UmVY9MnzMO9dMR+c7TxzBzwx3RH68nPYwWD+KeBU
glAStTf/jOxDPZ3bB5xjwQUwUALTxl72WswFHVkdXzHesI3J4c6RM+GvZrb4Jf85YIUza8wrZc78
Smr82MZgD8aw+DFA7tSZ197BRgn3czi0UFP7k+twdBX/CpwhohREBMOVpwaObgSVBb/dwvytluBU
46tk61Ncevk7dyeaZtFtA7wAkvCcqS82VGisApYUnHuAsvqLx7b6iLOJwfbLeHC66y827uFC5lsC
rWi/+qKa44CHfOjLSlYWCdhBtUznzlRA7Qrmiunf+49SXDBi81tvks4FWb9aYhXESylP8gKe8Rp3
JTx1o3WG/x/USiIUjZlkyVO4SURarkjtAaOf4cQ1owivR+WC0njW7aOzMYM4mVjdJTw7T/EP3Z4J
PtIEjf2cXOWqm7ahckjQZ/P/laPqdtdEaPNdS3be2C2zPF1yDvOj48MRTofjOPC3/qeYJhJ1Y056
QBTO87VvlWsYTJ9Fea3swRJkhQZHPwnvClcevS+AC/GldxieeofqEPziBAicBBgkr8gxAlh2ieym
KLoBOX5uXGDCKed98wPHfTArp3zoBHhjNljyJ+Q6cOBZ8m8B+NiiftY3VOHCXs7Y0WSoF+gJF2H3
W9iaFRGsYhr3EtkPheDZhwyf7QezfOdab+yUoxtJytv81TzyFycx9oqndDlgWgK6xEbt7gJ46iQy
7N/MtIx9A1ERzD45GfvwJIC34co/YWT+SzrzicPc2AtkaLgolsHGeHC7eFf4Pf8Kh0+uEgpWDRth
XMTGNZFRQOxTWIOTysILbUV+oO1sCgSA7tZfhDj8Ejq46EHnfhOk1puJH/64Z4mkwfApwajBwo80
xLuwFwOemyo8/T7hUN08WRgW+CORX/kaT1Mo8LyKActRWI60py8IJVYYrIdXIfyLCIzK9j22CEyJ
kVsSH3hUL9o6PhtrndL5c4y2mU3te1We8P+PzknlLF4oT04iSC8NZzURPd+EJK0QskREDCVZSkw2
qeuwHAAuvwvg70nLJ/qnJy9edAPcteyuX/RNxfeGN3bNn9DccPkR7nEEhNvRSqggjuzxUH1SWxTr
6F/haNqowKJrYSeAXdEMUeYO7PKgvETsOyjdAWRM4GAVW8Z7k5/EI118FxXETVRyAl/sLUXMb8yt
oUJPEBULb25GOvPyRR198jEB2CvXTETZ2iI/5EPMhL72RLb6nJGoNFOmHV4o/d/3nFWx6B71orcH
p9GW0nK4lg7aPLfeK6zjd66d36W5a2sXkbXA4Dk9OuvWys/eU2c2pOyMw3BHBXcXlGYxJpbPpVXO
ErIOkrExqyZvanrNNmwKVypo/2bYDCOlvfb4AAnC09wnJ/5e6It+6Qi6R/EbvQYsToq3rTenFla2
bAUryWrJiR9s3qv6TBQC34TM+FViZROV4AvYqCwRqJQEl2bwjsAMCSTkL5gZbgYTCKoLAkXWyNt2
yoKxLLwUe0gSCNxdsfLh9i7kabDUj50NeQSc2ll0yz7e81h3jPFLZ4pgCSAYVdgdGSE/qr1yBGCe
VBvMBNi8Gd/EF8yjlq6VbZq/lNC0gvHOUvr9cFPJ+vwVkYiaTR27cK7KtnoMj8qVkHf6BmYeJzEi
L1/5q2NuqG99MXLimgRzJnxjSomJx5RRmsmoUN40Su7asJtJvOSNTRW41AmXjAKOCXrSIb/23I85
vMmAiIjBGA5xsD/lp3GmqHgipqwFmE15wLKO6A+dDYd/dfcw5CYAlJHoPiQ5TMQIpffhJXrSTWdW
zLiBpp3KWp3TLreXAuPBP+ePJpd+t0EFt/OY5gRQ7X86RqyYexAkctf/Gu2HYoPCAm0t7TTtLyV9
xrzjO9EA8eCf6LGL+y58ikYbq21SpqGZAntd0Rf5T3AXhLd8GJ6lfC6/oTSJUalRmkOvI0OQMic1
sR2FLyWe2o5UFPH+aBEp1QZ3USw9P8f8+d4DXERXpovlMz/27uBm/MQpnUbyTvdsqReKeFUAJ2Ao
hitQH+HHjSjxIixIxcu58vR+jjzHPdB6jJyA7xLEkKuvuRHf/fvPGHpRe2FEhRIQRe6lXWtopAUE
KARN9bFeSZgqSmd5Ve8yAZjfvn15QCxFcyh3zDuP3i9Z4Cyt76YyRdd+x5jyrPFp2l07F3uhyM+3
SDT5gsKUjB4YAzJIHXd6ZcAB5en9oqnhGjClAJ/S7tm+2EdXQDgwPf/aAEIAP4j7zTbV/PD60drk
+hjFHJseZpR0KsxQ8WsCwcLuEfdKGa+e1FRA+Piql6EByxsGNzItVLV8C6RrQIq8Bu83Q0H0N8TX
h4MSJR1jWqAXNlCUWALc5B6Ctqh/EpBRxqHE43qKT59l8xr5h4L+1viJITafXNpAEO4Ijb8w46mE
KU+wM5h58wwz22afYyiLjwd0j1PX/ngwpJcSJof0p/k4J46Da0F5heoDXX45ihmBPwaQJLAMAgDG
jvHsoTzGcAGN3BkUCvzKuCWoSx4GijdQgvcoHfyovmlQIjMJBI7F/PSQgBlBeGDhs+Apknn7vTFY
HUUyP/l65aXPw8LU6QKchkq1w3shwOoa6AldLQdNAV0NiYoA6KJj9GTB4xEKJGesQ0AiQdISUJTz
xzqkbAdB7nB5Yq4I9Px9mpDBc/qeWaP85CNAoTmO6FfJ9BxeyC89utsAaX35ZDJFD4BG9dq/f1aB
rV+47f0zIr19xaLnNWT3nXvkxyrlQCNVFSvQ8OhcBEyVnYcb54/X4h4BuOjF13QTUF+fwNocc3de
Ei+MRQR51eGioP3hebzm2/bIM5Dh9kSiB5goYi2kCGClwhNNUMFhyfZwCRgpuEe6SMU5cUdICvsE
8YptwABZFD9CTlqOdH71V+6T16pc2EHE63mKcx5Aj60EtM49On+0J/9YOq/lxrFki34RIuDNq0gY
ek+p+IKQhfceX38Xem5ET011V0mkiGMyd24j/+NEuvL1wW/7Xi+Wpkxjv7i5eYc9nAL2+/LTL3PU
c/vVvvNZAqLq//R/fE3/zvfHJALCFH9lORLbLx4Y01yQWpBf1m05r/kNs17sASKgXTjxwK2ANNoK
r3oEpqQos++RsMNeGJbOixOKj4o9xWtL79IXk4XmlzEfYmE+weUU4RflC0uAF/u0eVB4hKfN/A78
z2iXmhBgkkkDy+t/z539M2IimGw5CxYMEOZEAzcG0m8N9AakBBsBkR9xKwO4FfnkICD/A2gA9bgW
k2vzmWBIcsgosiJg6vpWvNCnqw9tX/7T9oy/qW+VRRs7Y5tx5SMBA+cn4mPgtXn76JxlJNHjG/+E
390LFC4zFmLG8Opv6qOkWOZN/UcOYNoPbghLP1oFWCwDGmJDF7BkQexpMqCNgQFi9c0EUfmYluL0
/1kqOpqSdKMzDkbUAPAF/LWMgObv8UPcLnj+vvnrPyhzzJdxMw94V4Hk99+QU/ibxR83KrADJLSZ
7Q9yRtobv/8pkcC/oCFF70Rf/Sz0vPlGrtCN7wNnHZjSRP749j/RGOM14L1SWUE+yD79C1gguBsc
Ibon0LbkEwiuVxbzUhgh9DjLSBKR5Ea6Dy/xN188+9hH/xEB+Pxww35wMczvwy9Pvjow4olerAhG
/ClxzONmwF4wu4pPAEEfxBIuCYwahilbbMGvUCvQSyAWHY4Z8rJf+Xd4cNOwr5rD9EsKLcbeDYNX
ZiHwt+XPZRRrYapRvAAEKGkBB2B5cx6ECDUWk2oKXBBw/Uc7DsMbIwQqALhmj/aLc5ldFEbITt4W
tI37+r8lzDaQAOKJxaYlyjfsP76QE3yI151hcw6ySisVRdFq5Aof0O24Mmgah+OP9Skqb27Pjf3F
IIDlxAFJ2ikvyJZjYzFSwwWTIRvEHU6T6sFNwXnGv7VfQBvsKS7h/5UMjDGoVHgv7Dv+iF/ZZsUB
QjzfDeoFhQPVAI4RXGjclcPvfxe9wa7jhuYQ7B7Vo3g1j2VI8/KxJow/FuMkCvItzdUFVWRHZArV
HVmIjNSP5BR9at80TQiEP+iogZObZ/Ep0zFHV0yO8ENYoFgHjg/UJu4pWDDZCrX3f6wuyjdW5B9j
S5Zn8Fd+M9rFR4rhfbEelptjmQfDjks4wH5ABHUePROo9ts4offgGwEas4chDM0AnX9wBxbzfNYe
ky4m1fJkowECfxX/xhp7gRWAsEjaDvN8rK3+MEcMUTWDnv/w5Ww14H79D6/hxdgTV33U9CiAweb+
Oy6WpQ3Uj8UoTsbkAFzRQJwXtgjekeelU5keynt+U2BUsH6HR35L8OjAIOXFc+Lx8Sh5LJRN3Gsc
yPzDEcpxwW+ixf/hP35LQDpszHF5prjkLmQRsVgw5+Yffj9zy4HqMzYhDZNrldW1DFd/xYH7qX3n
CUOA8f8FF+Vd+UJMCq5MTaRRhFGbyNw7tHVcn1ynVGPjsuC5VxiJUppQeCgsZuBZal+AHO6eLy4i
Nsfyn99ZGdOD84tiWbp3FxCXDN+2IxpX4YuqikXE32BK2lPeUJ3yt6tFPwIzq2w51xb9U/vT4F7E
1JJxOsNR8zngWUxd2y1eniy+gU+DrbhI2FcargJf3EdIPNj+3AKcrDh1S3ixUELxT7gYiTN05e/C
yrogSd6Pd+pDzBWgD/oLqsOTkphw1MtvwNI54Q1lxboA1GFSDykKQoOJMzscqYliZ8WhxXnFX2DY
zoGWo6Y1Eb+umItwmjIuhcUXZcu4lDONyT4sTYXhvu6RTdA7FfAcSn7JrRsb6igYOV/ExYLChEy1
JSIJ2i1qECBi3QlIIOkJgFjjzbbw39AC86bgwknrnpxJjMSq5XUSvjGHawD+43BmQyKQVWdUYRa8
QQ5Y5v/Vk1uBU5wBPrkzKsg933EOenDVcFMYiltrXLm+5s6VtW0N2a1D0QvUuwyrPpr11xg7QUfw
YaY61WRhgO9ZaXaQRSgyiFmsWXeSlPNf0Q5CUO2g1KfME7uudsM0BVpKV7OZrS14F/7Y42Q4u5mW
fFRR8yjMaqVVylGRi0MDNG7myIUaxZNS7Mvq9tCaF4kGrG8YnsbFNjUIaG7Laz2QkajjGh9Bbcfm
WgsAUnBnlhpsHyYgpJkzp8UzgzTlQFK308Q9HWyKUfF6piOd9Ru2FVeSkR4q0zxK0DEx5Q+E/DPs
mpvVEQSkU4uPlES1fhoBeivjKmWIcJTZzbUAl2z/7Nf5vypgHOFzZJzzYLyZkgGH3GygCfApMJ8V
rMFVR042poRi0XrDmB7UpNwP02euzZse5leHuqurGTbg2ZbsgmGTNdwtg6RfQx1rrsDgIVrsRs3P
7oHA6HHC6yuTr/PYQsle5OgxBO3OjxFzWScGPfcJz4wuDa9BW7hWSnp5UdhTH76Lg7gOU/AkaW+G
RMgz1mgkcdMFGGdYbBO/ZP4v8KzQ5Uxm4ISJefBFTjZ+xLj7FyevCm8w5ZezGnOEHDWIvtUUaM4t
VTO2QRk0KVQqUz3s60g8hYxXxoJjft6kmsWUn3AkLduLjXztNSYjU4ndgWEPFbo5omwVUUQrSKR3
b3kTxV5GeE9mESlepncV+k0qo+izfE+d2n2ijpvnROLQMOso2hi45UL01Cv11hL1d+jy3BlzSPlx
O9zDqdrUKhETWveyOJmMQLDT0GTRSjffCDbNBMTR6O/tvS8i3MhTt40x1jKBy/LR/2tqQmzCYC3P
j6SHsz8pJB7N+mP5ck2xdiY2SKlAwpb0kpTgp7QEp2FxShE2qal5UbSEbs/SnShvnYhpe69tAlm5
KerolLl6MnQNafl8NtvBNej/ixKmvKbu5np+9H62E3DVkZXKCxVqfOOUlMq96/CTauOrHiv3OSs/
JgxoTDov+ki90Dd6W+/8KPfGLLY7H2BLISGjE9ysgrLSm6090XMmzdM3k0enUkDOJS6iky//U2tz
V9lG0u2mAJ4ymTdanDlac7FC8vwgtci4R2gG860q3maWxawqJ6PGC2VCO5mBBom0qU3JmSqYSzka
8bTc5nzSM3drlbC2LMJaq+4ohfNG15SjX6QXM089VZwcoQi9RHFbJbXHsXKkgM6wEBFA5ZesGo5p
WWwDPbzOUr23JoYSk0lWu/GFCc8gxFswpSC1bkKcfYuWCIW7ukeReByS8qKY8N5m06kzNPZN7mnq
8FPq17Soz1Pke7GpHsYW8K/eWA2Uv7hjTFU5La65jP6e+HPFLDmIuQXlUapvKi1fJzGdQXMRA2xT
uQzC0MXePpXPzUARSdsoXX0DuutwHrNDkboNsD/oWM65bkBdYfutEwTYZrYSKBzia05rXfSKo1V0
8ckWFlhV7Cg5JGbRqGlhXFnpRZKpgal0Ktx8cccy95G8w/mqoIkOmldTOHJ/S9Hr4OcHhSYiIs33
LDQrM3duc1ZUV9AujQjtlJZLjb9yg6IZBvKnholKapt8EIbp8G2I0SohviQGnqIAmO15rGg5sPcy
OoFP5RZTdJrFZ0AZUAyUlfKnGp0JHJOG78oiDpV40e4u5vscU1Br1UWM08VtXHhSh+GZvjUQIgM0
dNp7v4jmazAVknsZ8redIyaIbSn1ZwmiWgOzUEEhS2VdPvTgF1pZC+QqQ5TPGFIUHU6OO7w7NJhV
SuiG+rPt7KK4zfW/tOdcpPufqLujUgG0A5AJj6OcgKcd4+Rqpfuq3tfBTjC8hLIpobXwX1UOQeq7
FV4RHJz5NY/oStVf3cBzgQygcUjtOo3XZK6d2o8BmTQRzE8F9+LcfBSo1+Vfq9/pzbWi5OjQm4XV
RZ02aU9FXSM+nN8StHnZVQeJTwi3ATwJpWeF5Ztu2nrztVAhUkdlxTUfs8rh/q7rH3X6KqNPpf0w
hARB6GEQL81Wq7ze+KqyWxxgV9O8B5bs5LPP8Jj4NI4mnAUAQ+jakuqo4KjDUVrU4Ht/SfvT6Y6y
CF8piCMfj3nyjpvvEdZrt9elQzGlq1B7StWpol3Vho8eLpTeOBnd3BBiYRGjlk3fS4m4nfIUBudu
4TkFp7Lb9rTVFEJZ8q5z+WjloVUpMap7DhES5xuMKbb5z8J7qdaDsUgqCvpHwzzMCl6robyrYzKn
i38W4A8/gTbcZpazsBHxBkl4vxKDSeHAg9GHNbvCWlg3aI2vMgkbEuO4jRbvtBGbp0fannrIAnV8
DBkRRTZZGIZ4NE04iOFHhZcO1pI47ESXDC86XBpSbOt/B110I9uPtmRGpJzxSXCQKZmr9GZymeAH
qXpzu+gY8DsQ8nXLCdMCDGrWSTV3Y34c/O8s5OchR7faCJGXN7usonygha7wMM3ssfFC5Khhe8+a
p8pYDxf18qPxP7g9cqa64Pl+uTeLK6e9mmAi8Mrw0WhuE4eOMT5r6UpizlRcc3Gvi5tBcvk1qY99
fYJ8aKjhW67DJjBFsJFv2b/JIszb1AXQkcqtwTyIkU510sdHXB94xzUCc/UvwyYTTaAyrsbm0oa7
2fQGwlZSN7ewf4X107ul5i0sTnmtNJ5B59G296H8yuK/YcnZrPdDvy+y91Q4DfTQwIKbBhWUoiAF
3Y4S9WQBQaT+yuZDKT9T8dxX90bFinF6Kc3HJG6y6ttiYmkpa53tIFu7lDQ0jevzbtRLxXHM1BsV
JRqK5l2DqsgHILYvS/NYcP68yRlOlkdZPATaDkaN7k20GkL0GJAYBlDfyLJm7CPYsFnzdqPqu7g4
iRLD0lNVYua294sz/yUWtimW7V1O1XpaOv74aRlbni7sTHO8oPJN1Ucy/euKr9HY+sPGrx799N0N
G1V4Nv4+Z8qK16V/0Aw4AtUztDZRulGAGvS1Oq6XsMDsFwKDLtCWEB5aoUwGUVGeofwnTDEkS1L6
putg7UIIiR26hAxSxU3goeKFW/uPojxbTFCQieGwpTlcfA1pI1BYgieFbw+NRvntWeIcZCqtm8/J
1mwNJFpi9SybS+BJGEMRyyVAa/Sq4FfT3NS/EJASQBJoHaXZ8HEa3baSXaXdYpM8ajYEEA0jN//U
wVtuxdyeq/tYHdLyrpMmC8kGM+X4mlqb1PzSzVvIm1NtQkHm0xRcsALSi7PYPEggiwmF81JaFY4D
oo91/R2PLl13LMYrlukit6s7tzSujbzFm2iGqC6t9eAyBcsQ0YNiH+K24yq1ly2W2dktEU+5/hOD
AvmMBkm9abaKtPeNI9zlCFfZknLFzVIuiofW3CTas7THK9/45bSSy78EqvbAaT9quj3LeOPhXjLz
fqiXgzs/NBKZuKX3uepQkuYB6C/48COO6vTliJCchINkerz9anbZXwr1mky8i3hMZFebdirwWGN+
0Ez23bYVtmN9kYglUKZbUe4UGI3hDhauj/RR/o7/WcKppGFhrFB1OI9gobJD6p0CCUjztybsNPGa
BZsK0E/XWrcXDvN8LKAuDFTrenTLxtcE+hODdPRB9tYol6C/DoCs5bM2WapYdCxP8ABYp6tu0uyq
6dsSrlM2O1abOV0+u+LwHQPb5wLdvuopoE7Djwqtmx+fxneGnZ8v5GTlj10jdKndCFAkmn0lkPk9
YZWj/HHeN5jqt/pyCV8H9pR60FN3tJjgFISlgtdyzaTmVWguKVVmtaSZnWNeANE+MwlscWUxszV+
CCUc1np4mGDGJQJmzDjNbwJONCHZy1g+tXDbcS+CtdFeZRFdBxaZtMvdNTZdQ97LHDWjCbMt2faV
l4AYWEw5snyHp5Imv0/tMcDhjUWGfw8LHU+CMcRJ5zlIr9y4ijTtZcE+pLhrKVb19kshvcsiB4Dl
h//b+KWJtyHm3Z0CmOakI+CtkTwG/2ipPxnSRD5xq7pUlkr1R7xdp7D86i+xnKgFaCRkUfzQq37X
S/FF9o3tYEgoxQLctvig4z7DzIYlWpf0tthz6MlPnc+Pufff0yL+6NE5NGGwnyQG9k0SHVNV/O79
9mY1PODiQ8yGvRr3H0lvfWpGeyyxQ2qn9lDHPPspbq+KYq3UsdnTU6w1/58WjTc11dfZYuQFfiOS
PZkJQBji7KjoIqj47IALs6uStUY+kNTh2ScDfkX8UN48nK0B9x+IxPqTeCEeuiYANEUQo0RgiYTn
zScT/+TaX0B90IkGFzRPD/6FLAkQtRpSJVIoN2YU3rPceDaN+Reji0v8+RgFynNB/srTrFn3rlBv
Ecd0mDf71GIqbJqONNz7hmov4R3ptfGrDsWtkrK7pcqOVEUnrLj8BOee7j4Zit0l+WuKlD8pkaHp
FtFvSlZpldFOR2O8qVP8ofyew1GFaau/NeL0o5vzoQ/7yxC1dBibREnfxbK8joHAh1nHrmbVJ6lA
ZFcUWEdlcYyrtgLhXr7JVYlCXsXKJLhrw/APtEZto3VRsffMCYMNXNrn+dQ3xX2WZqfOzZXYU0pE
fcs+RCQUVd+1WfMxBpBPaSyyhqq3r8adFaX7IYaEKCxtGThOK7C19LL5jsDIzJ5sZ/GkFujHwuQU
psEpyWVswwdg1qqC28c4USxEqPE1lxxsUeYHLeTGN0XrQSmz0WSW2FSgWzUC1jE/yZX0aPruQ8R6
I9GMdw14zsK4vkCVR4/1LzYT2njSl6gWRb/9mTsSbLLgJnXhQxnwydDrq9YCf/ctgzoEmPANjRIC
ayoaJ0UrPuaSuWva3fyu2QRN+RzQNus5MzGqQarCOhqPeWkeLaODz1A7uP3mnH/Y3TOTVAUCIudX
PRanGTA4nlTbGkfOV/FZCNIfmm6FpO+uJLWjiv6U4tSn8o+R9ZiFSHeT1E5F2vi+sDZmcV9191YI
72JofUQadVfKY5VKbMVpxEWNmFx+H39K3S0EY8w1gncW1Yz0phtnH7OaDvlon6R2BaFxXu4Zv9xo
aWmXKrk0OeHoTbHjc9qZAGA9XpmjYUsJg812cJpYsMVZQa2Dy41PeTJTtajdqqTCFRp4QYiiiK1J
Jx2VJtteocxlN3El5UG/MYAq1aK0E4rKqhmdgTlS4+NZF9L4gazngwoCYS1zVSHHyapXN0UPwwmp
z9TgPRkrm1bCNG1SHEuOHT2wzn6EtSvjC2GErUCAglbNm3jU8AIF0SqAUhhyWArm3hKZB0wnBYZJ
EoZGAcmgRmw4slCu5r5wkhGIKoO3oG8UJAsxkTdp06wtQnKjcMbJjUhQsbZzuYfjQJ7L1LiWXtsl
wpqYGNusd2rgQ4lR39xJ71XWrocqdNuRcBCyLIf26kdcaqaBU06xKSfaRAEyC6KZyCJ6XRtc818H
nWKWPidc+KNU2cSgbApEnTl/lfPoRViCxWPgzd1Mhh1ituivVWHPcBNGBSYWUyS4pWShPpH4oQkd
ZFEEAvLZ2WKoGtspHPcgoK0sv8tmX/REbKKcyXat+KWGm7Le1uK1hu+m+utaqpxxPBsBVd18yGVu
ypJcLbN5xcOQOZEwo9UHbFWq02AulYm/RvGj8aJ9PTsxJXXIkT+LybbDPQr7UMw8ugQ6Zjidp06A
wJXhNObKAdPDKMBRxKrmc5KAoSGoVwsoW0uh1Po4vAo5XgRKD5zPlkxDz68wlVcnp0Ia0QYLpiwa
nV0ayd7IQaW7xh0iY58zeFIRN8VNuEmrxFXMaG3CTOhwzxTFt7vQmfQ20krB+1pk1qSSGdNJldsQ
Lq5KgDqlWy9CIoQnesgowzLXfovdA5hxhxSdIUE4P4sBbZ2sEUfQeb2i2gn/npXyerJa+pzSqaue
BY6PbroXaF61nt6DfMdkCQxgi+hqYwsx6dDgJAW+4xLjnGjcxBWu7l/GJDkidigSI1ItiDZCBXUT
3CZZ9HjqXQkEvKVSHAMquhXGas0tAz3vU/IsaHsmpHZ6X24C8qeslpqvCNamibxWXleoeeqxWkuF
CWMBJWSIJ51QHWXO7R6fhNkIV/rC0R+OExQfhbq2848SCq6i+JOZo1QtEUfocceCuPWaQeClU7Zh
eVKME/dHORKZkr8LwiOzzDdqjn44Gj02jJh7GtPCEYK+vJehfPFwh2VewcFktbhuXPKR/Iz0GJD4
lg7HiKQanJtioFjgYhAvonz8VSDITlViX0UYUP2eiMzH5NcUIG3uPhCjsSisCq9GgUk7oyRDG1Gp
66gU7ibs7gx6RAIGXDK3z4QU9TzIYFE68jx5SWqtTOOY6B0nGBB9t0+YyBTQTUY+kNBI3MRkEFJI
thTve8rvWZK9BNBeDGa7LhpXRhNhcrvKikZQkj3jur/oXGAuV3yyhBrEKHA4ogBUYK4zkQ9QSFw6
fCsK5a4Bio7/ppARKrrewjiLwT2QTj67IU7YERztYfgSCcebmYGhPavJPgI8BupEQmn79VnyP7Pm
LCYxfQm6fEayJmOd0dqo1KUdwOmYvAaGes2SE2qY9sRC7AfSRgAuQj7NYcScS91LHJCqDJh/arQl
lAxsgI2ca5sMB5qC99ep773+GjRCpZD7TYi6wNnDkT8YS+ZeqGBjHGpk4SWUhFDmxlbJxw+51V55
opwzsL7MkraWRk4zxbhQ1/vSis+NBg2MH0XNWMnGISRYJAgsyh0k/1W5VTSQW7lb+8nkCS3Bbw22
nzhLST0/R7mfaC4zE4t2X71ogf7OCoArxiGC8VCddSLus/6bIeREQmFmRM8aOCI0mx5AsGTkiPGB
1tqGtaS4ZIeuFHGBiMCZ2grWh67dYpFs4mCZMXMBGYKxVwkflRb2ipaeimnL43Wr1FjFHdNrA9cA
1nWIXjJ4byvqUuFPL76SlMMKiYNGu2++RCRwOd995NGOscXReemxfCMIrE7To8zhoaALkLB3HbEd
xTXGepbqa4rxxYf8Js5Md//8ImfsC520p09uA0/GRs+Mv+rxpw3YVGTz4EcOqaGDRhpsFAxiTOvN
0F9ZO9hNwNSO/0UEQ2riwzIjCBbYts+kZ7RkWZhU3fQookBMLulxBvSnFsdgycRWgKhlIDOUoXff
x62zO2vxx6RKgFTqOgt0bo5PK/MyKKPpl4Z3ik7Km5Zvsug5AdCqrs/YJSjuKlmgQSO9SYC0anQ0
pZ/lu6vkI8bga1P06tIvS2V0wIcyDs9cemSJYSsaLPhoFwfK2oCNBeYKmIOWFhBmQCSlqJALq3w/
isWtFxJ9r3ORTtiXy7DDVvzKgxQtisc3MP0W3NJAgLWSkVBlttzYg75Veruhc+PqRv0bbmWSrkmY
xjDqoO4ajGAY02IKTzRL6bSP+VcjozlZh6MnDTYRbz3edWCEiNSS3WSxJt9ipKOnqICH7uSjp01u
19mytREFslAIvTwa2VbutiYcttmewUcChnEcUfYonXJmxwV+jcRzOuJ45gL004uWuMEHew9Ivpxs
yGkIHunl82mti09lfHFUUc2YtdcErszp07tB7gikLaOToDFur6rpxomHBGjGoS5hbW8ECfTkWlrH
EHvK/z4NHzUbvSzfPUcu0Zl0QFeUJ5Xg9Oik+sztQvI3xEOG+84CfbgBWH/jNCT37hlA6d9hthWx
i72LkO+w4BCPKWzU+ik1DiS9oFknpoceo4s/C+gJhTuA+eFU5iLGopUu4HbQNiY7CB2h6ShXbvNY
2zAnjw6oXfPSjg7oNdP4Y+g8mN5INODuFftgHx4HerFmPUCUIeoWuiekcNwEsA6ZMzsv3IjNfsw4
C0KYQtZjFTUey8HEhYBZw3BK8BVZUmT3cbEzw5LkubPoH6zYGxYbpVuQEGG8IiH9PHQfuvVIoITE
/q2DbmN+dZOT58yGbQiL4rjj2hBqp0Pgl76PMFhyFz0azS6JBf5GASzYZ9/49iYGoN46ko+lcaOK
1tbMYdLKUaLbAEM7fEPQ5jeeTFZ668j1PeLj4inGvGL/tg+lTTquq3C9rATsshRxNUYbMuCD8mAC
rnYPA2BGsVkrQ3YKZBxRsQVIV5F2zQC1SmjY7AICsKu7eaqU/VT8S/Ep9w+Dv03xL4YCAI7CEVrs
0mOJt5L/pkjbJCRQ5BFeBWAv5P6MAN8aKtxs342uTMMA29mgpz5RHaSaqzMyXPOFanSNdafrXP56
ntxU1a6qS2fRLxs7rb0GfFN/29PoU2INbqXhZvJWenT9gbauLUai5Mg5xeCJKraa6uTCMCRx4ARf
cqE/Yb9CivplZJKorovHiFTtDZkZNT+yanh5dbkVJJtI507wumJltg5kGKzrzM9WII9ARFROtbkl
2wwWQzI9OJsEy1NQVTJBgtS4VWO3SFxItOZnv3jdQnbEHhaKX7cuknN3wJiHVpTZlhpC2Q9LvmqF
jpGaFA4cMQeH8Ebg02IZi8jjVhLTbHm+jh0LES4GzljiPrz50we/hbMiQl6n8iCTCLcBiUgbDOcW
6QqxcKSPBQSR53awsxK0GdWR4AyR0IZrdMUWuDnOlouaENcGImnBAK9jtyCDAq5p4govzubAMU6S
CPALtz8GqqEd806gfFBK/Acc40e0xMLCZkLVZcKMX9LMDJ58/1YZZBTUG+MDeuFi/9Lzeph+Lv6j
WGqg/6GA2i7JBmxcWK1BYOdkaLVP8BZxE5pvlM3Ikx+55laDV0cOz0PaMa5BIUG4L1Jy7OEh10A1
4+ug/tAHDySsDUjFssNYoCODMQS2IZ8L3+OvNPxh7MIpIjWuVbBIbXfyhteOT5bqyhsoSVBuMoKr
WCWqulYKL4uRlr/5Zzn/VJq3jkHigXkJM60Dp8iyWnnXnOhM8A/L1TOtwRdFwQGRiIgbx+8b2wo8
l/EYXiFbR5IIUY7kLqqNGg1LDEZ1NK64b/oOs8oOD9NyjbztFlxg/ZifxRb1f3GQe9vC0b52WUSQ
QyfM4AfIPFztmKSuVdClfYvgcXn8hccPYR2hrDZLIAD/HzO598IbZGM+HcT+fkvB8tYMW81wAtLL
aP39aCdJ0Lp4aSAymCVxCTFpFIF+cbHFDjcwiRizMZEx/rPh0jgt61OEyQTWfLCuCs5ham7kb0ek
vAwmZohm0To/q9WOb4EmJVolx2IR7wLGoxAX2cIfWD33mcPqSs/jZt776dZiKeao7AGKMdciglh0
Mkpv3VZHeoYVjlITiP3iuTyYa77ZDKvoYpyw6eyeIJfkFebBJ0wi6hy8H3h/iMwVNz73m/QMiFCH
YNWLTlu/gNvGe6zTkmf1zI5at61Nr4DeioQCW8l8nRU2Pll0moDfS9QXHCv25IgaIkNmhGh+qzAy
4dd3yELmwHaF5B41f+xj3lcneigDTSK2yp/iqV8wxB3xt0FqvEQO+FsgRStz4h9eZXHDEK/sYk4K
rFRduIKsafa8ggZf2nFawIr3l+iYWF41B8XLT1gEj3vriEqtWDwbWA3Jo4cphGezHRy4C2tP3NS7
1N/FHR8FL7lmOGwqR6jq/S46EFpGRVa3O+5M4Rhc5MIx/SsTFUQWPRt9xcrmj1oOrEP0ENVloF7u
VL7F3p9JAVxp5Sr9i1IH84ThQyIeqz3kuwonhPPS/F3H3Buoy9F6IuTQN9pViu68tDCtowPf1Diy
sWPyOZI1nMxW39IAwPe0DkQO5h5lGfWJLr2ZN+4dMFY/3FdMKQPaL7SgV67x/j9nk/kYFA4MB3g2
uaPs6CSrC0pxTgzpPt45adCP9+ey9JbzAdaznxwVr3ooO7YTIEdd2WNla/6mOvTNKr7hkTFCOXyB
dyFNqAqXad91ydYA8Rnf82JjHdsv1HcQBeGSYTPNAYHRR3mNLnSGUNAhh0OxZdfygSJAgeINO1Nc
rFXMz2XAhkKC+G3znIXbCeM1c+ECap4C9MCBgeGcvsq5tN4xwTVLYi8axohA8QtdEOp9wezpLRbW
ieLwxc24SHUhL6Yn8nSo5sh/ozucsRv28s6TEbx+jQiKyrvBNJNw2v2skP+0xLtfgZ2o4HE3glxd
zXaCHAjoH/o0os7LwkHF0gsbK0LbIIIzNMqOChLAubwE+F4Rmo3bovZBKxujVDzqqaeEsPAXR+zM
G2Ad449n+4ONdRYsy3lNYh10sZYO8I0TNSJnCXrzriMpJIVBwbXCRi+Q+2UH1jwLHjnNANWfoDCe
U7I2UFvAEFfo4N6ipd8xOJA9Zcm3jBbvF65gunb0Onw65J9Xa/ywDpAqwhOX/aJ4Lh2dh7SV1EfP
0GY34A5Vu4wJn7OFSWer2uRzIP89VMDje4jgaN57a9GYnVCCbIgC4dQIrqXhcffBJewbrzLXrA+o
Bsj5zcSbG1CWQ3KsSZ2aV/GZqT3jsfhn0p262045vL0dNR+G7eXk6LhakSvECUnLi+BxomkmevWR
V27X2/oGJae4W7zeDHsRiyc0RxsyHbMDfRmxZzeVRaieuXzgPMGyrtx2ZwpwhxdeanGQED5yi/Zk
2S25iBPRngSlssVAKA41UeaUFMa2rWw+ipjURHHhUNFLcOERO9fXsCNX0vuAegfbh18WFLkQ27B2
zTO92OIEAtWU1DKKqontAxtoBq1YUzbdWbDcXPAryrM+24vwk9EypHPpv5j19KzIa9yjqCiIHMgS
/KzfSpQI2H9DUEFpavo2JzHGnowhtVO4LwMbDooCO98/qJewc+Fa4MCsIm/2wSCWHHT1An2eB2Jg
gXmhY7T20JjGwMZ+i0FEfMcwDKyfFn8rtLs4cgnVMNfVlSQ29RdiLgN97hWcz9Jlw+IsBGYBB4l4
B3CwkGAYCK5MHzGfgxm95PmFBNKyJeB0ZBR+Z95EuCRX5PUB6ygO6MwrjiRqItzBfujKV8FEZTlN
XE7GDZJhdYRUFZ6jYyX8l+iwR9K1SDzZxiqpGRw4LHh2CM9W3ehn+MooT6wjUnf2zmFmx4gTgWXN
eGFTRZfAlnoHqIkL3brWu3LHSJgFQd4FZHxyPzHHPosCGRLrYbggpB3fuL+oJtG0NQQBCgZUK7eu
F0N4VCi4xCw7tTpQgaTWP145gEZ5DKCKcRkJ1xRWwgUGPYWF4O8osPkaZivcJMmB3yKpgzwF5x/P
BxaZuqaM90VnINt5rxy7Yp/XN1xvED3B2R65TaldEO/F8Lg3NVZEmD68GVe+OS9vnnnpgTzpTaex
2LiOrtwYvEJ48pnYJs6EVmfDZsEEKbj4Z6W08c5ndIdfFMJpTk1k0dxb8o6UKUopnx1jngFnGaex
2i2nOkA9+M7IIN7pvxobIaf6CLgoN1QL1BdUHGRfoooFB6Pt1WzhlO6Vam3+H0v3tZxIkoUB+ImI
wJtbqCq8EUL2hmhaNN57nn6/1GzM7kwbCUFVVuY5//lNF4NGHdeZDY+pVkiUs0IKycJELYR69C5/
zqNc53v9VUmQvoL3jeghsCErTwCa2CEQ+lc2qLwPw9yVOPw5whYn6JvmJscfMg3OokyNVQzUI5hD
r0HW+hdZWuOWysc8jElJvne8cg7DPI4s/xhfQKSvlYLWr5PgclxIVgWbTJSTB6e2qtQfynz+ad+M
s7g2vagyAFfr8+ts3QPI4UZccX0O8erQAU3tXuaFpnXiagYKPKcEcgZ8GjL5/euVuN8mY6+g5tYu
zxLnSuYkpXg9MCdVBxqgXOJnSJiepUV4KBRxu9OHwaJBXvJMGHHpKpSI2DV7saWymjyUveBI2F61
TcsW1+jxHWodNTCB++LFvlhJhPemu87AZX+Vf70fX4mcLi8OGnYep2j9dZA78HQWHH8u9yjHYOg4
4Pc6M9bvF4LHog4LuDBvFB8te6Ttyq53n6TtYocYgk9itoKMrOjdiCVPg7Ah6uEdzE81Ay3lL3U/
Q1viqXnMHVTZ1cBxFsq1e81J9TQICYcbMdRXWEBkB8taxlFDxvBCUwq3NYohGXyEgFxHl3pZc2R7
XLTvPxe5LHXdT5vthzoBi688WLwAetUD63xDp5AaIhw6FG29ixeuTM7Q7raRZ9E0XsYbsJJVzhKD
TcH9UN+V4zXP4iHNqYTxfOiDzQXKTV5dvi7I5Xdvq/D00aru41Kv7PEseMwr5AqlJFVR9LVWu47q
RVvi4dMmUR/ZIjyp97pHTbyfEwb/yKf7Fe2tuoxAQuswt2CWdfZixIWXK0pYzUBsLHQKQvVyDQd7
med1bXyObG1zhAbRSbva9WMsXUn7EFooFRMlIBWp6V5hxt4v5NCW/rJVtJzZUBTJATAlI7W9NmEb
5OsoQyYb2VJbpb0V2XPEpDVbi8i4eNDwbNqwkbD7Lh9JhaUgOfOjccWuYU14TEp7FVakkrlX6uUS
0hcb3IhBYUmENXzkGOlX3RT1CzBBQqRaTKqiEGvlBllrABmE8Bop9DwzeAZEGNQu3HRl1bRJp9al
1qI1K1XvTc+BOHOqrOFdSWZf2L2XKv3VrjfnisSzufB6z9WuISpweWyiObIIJ5TwJpjN7aFDowx1
OoeDznYgY/DapMMW1RCsB+duxlO+7Y8oFXznk1ZMWPOh4YhbY+t5Cp5t953ZyK+3AKvCa7DgpKFA
IAWp0udOyuQFwZV9jdH0oOwA4NUOt2jeEdvFvrrS4WMYya/FXcNcvfdX7Is0t2XdWHXtpDZiqYmu
Ut5sVi3xaAaOiivlSzx7f8D5Q+5L404cX347/GP36NtSTxRI5qzxzuXbV1NReZhW048NwmLWlsIY
ykQfwYaED09FbpxiIx3vPtwl97B3PkdctDODp9Km2HkO2H/4us2h5q6v3uFu279MNdf3+sGNYefd
qNCp8b0P/CGjqpio76Ak29QR+MZdhlx5x3kleFml2D9Smu2rYw+op75UfVyjyzFhpHnMo3XZKaV4
XV+5u9aWq+TI3CnY0NSyf2xgGnHEjx4XZlsjk65sKGmW2GD9MZHjvtYtf+8jwZLv0pm4dIsfynno
fgJn6hApX+SguYdPy6oKaqKiWP4EQdGQ6eytffw7yyeB3iOaZ59uHwq08Mn1675EZqq7AHyZrBxL
vIAMyOVYDGU13asIBRtbE9X5W763+rg5w4OQMSdwDG8ryHmoQv6aFmAFPJs66EsW1cvmWunv/snf
+cfJN969b54N/mEsPkKg0q/HOA+BT9fCsMpyDvyYF4nJFN0/85/COlkOnqfGZt3QTqRAkRKdtOr3
9oXvNBcrp97lRRMvDZTjCqeU4r+ZD7qlKzrRWOXOjfJ8U8e+iAJjqnw5NI6rW5xJsSoFLmz3xzi7
2HTO21l9ltknmyK+UyHJXtK+3K6ylJm7/t4+NTSd7eLrfDVlckqcOERckBR3B8yY9McJnn/Z/3ky
u8430/QYFfPCe5EaTwiajznTph9LtL4Fmjh2kSUM/fu4n9p95RWWqcOXSePqhC1UaSwRrh+z/jNH
ZO7Go+IsFpXabbds7s9pJF0TrsciPu1IdyoFEx5qsV13e08uz0n+/OcGaZ3jjVdyuB5FDtUehEdZ
oCCVy044VfkWr0WYs7YgB8umGo9ViZ3bIXpcu2a3ybXEImzfK2xAYlIgLksate0qemSu7cwqFWdD
Qq/N4LT7l4G/jzV2SGzjY3K/jOv5zCNZLf143vqHE2Eqx8w72KTyyCdpT205jfH+fDZyzwzfhvxg
zR6Mu4Hs4tL1X3oB8DdhXJf3zay6zMAr3sy14/IJUhJ5VndRO8K4iptmpkLNxMD1cuZzvKp0U8KU
parm1b7n/Tg6gcpKnM7GJzLIVR4Dj500RSaBb9pcZZavVO/8LzOpWVI8pKPFTH58aRk9CoOyOdU6
RVpnXHSYT0/007vivjFmmrV9vB44fw7FzmPuoBbsURv27dP9j0aNIegGWahoxHH82tgIT+v6iu8L
noau9X78LJQaUCAnyk0dNusczmnP53BV4PvBp7f86NNbWe2238pK99FMK2vm/GEXZxq+J4X59Wue
OTWffvr9mq8/KRpXN2AlPVxxcKPUKQVvx5ChcZisdDAp3XKLCc22qVs7LEHKFZFI6bcSWPya/96t
xPsJt5F1emQ95YctqKrnt54j4GCHLWPqoE7xo4Fwq6UKt8bu+LZ9/FRyb5d1U7GyXSTPQv+wGWye
TPhC1+z8Pxl8oBgWbu/jXSdXGe3zzcXKycRM6VbFf8keGuVTidXByzHbfxR5PF6aqdlXqmRWtZW3
YgSTz3Sg9JddAK9N/0MDwBkNZFy5tLKCGGfezHS99NfPenkWaLhZgNu2lTl107lX9XnhwVO2eboO
r6CVs0GRwimXrdSKxZNGnI2rPGNPwdHFHQvkeWw/bpsLlkKmtTywF3sABzdGzofhHihWLiIrFIWZ
PsXrpo/1+4KI0XjhIU9YrGIGOWd/zDEvHMyOppE4BCfowVby4d0YNsvueK/TGJOj3kAiaTvVlun1
9lPNvfmAmByL033hz+7Zuj4Z1asBVidMDHzftF7uWv7Y34g2D6+nxVz19ZKRjnKnhc8ZKt3sb4vN
OE5xO8mOM9W1mOHUBMmPg/TV3amnZje7Wus0x1hwgGYyDw3gzXOQM3hHVdpBlNY/l+fLUb9x3xht
CMo8A/+MAXCPZiznligZqwOjaRRYEpX7I8O/8Vx75pbxeA6ZoQ+/3n0Ipsd0eklmpcv/h5ljYLGq
lU6jTdCJ7v+sJa6V9MUlG2IpfUkWSvtU5TtzWNU2qrbd+P1GOHdwfp80LHv7SOnxL3v7Wl57N7Oy
+eWjTEdIzRRVCrduZb9opsufs/P7NUw+vyp79hz6/xJl0Hy8iLIMtfIW806fERo8h26aMOqAnRym
0Lt0ij+L7VjlsVsea/uTYL+nTmlnmM7YGMf1gUCZz4GfDrwvVfwpq/+ZY9lx+kFSq86PXyeU5nW2
VwHdHVUmd01WIXUTX3AweCu886O+XUQlF1CVHhRHp/h6dhJxBV3cc3Elq0TRkO0yhEowP1xtGnjO
bUgthccHL8XqxiyImefC3Z/t1Ccnap0Ff2jV8g3BiVdtoxS1uXkVGgJyQ1bvZPv66MK+okX7AZQs
tYOKHyosK/7m6/xNkq85jOshoPoiHj3fOjbv0QTSJzd5jk2ardNzN5/J5z0yyZVgPG5eG4t63TKr
wl1Mmirx2B+jh8d0Xu11so6+S0kpMWb3iiGuF+QI4nr+2rTN5euGvO5sHGzinDzOdLhsZDrBTiu4
zkF46sHDqyjKWCkAw86JZjcxMt/hGdlYNfLv4ZXvDeV3vdxEnUThWiZP3U0A8w6Mj/h0M+rbJqD7
rnTkJmVK61Iv1qhmqv5cuPg4kljqA6TjTCJur2nMItF7pB/jdHehWrGy4kWjPJ2MFJ+vmj9APCuK
tlF1sqj2YSy14K3HNVKUOGT2K8M77dAaha9aSPdo0ist/HUIQP5Gdfb1HPVY7FVv3VzEhp1Lln/i
jIuwH6i7o0WD70iYnSXBjS8dj/kqbAfnpmHWp9j2moc5ccIExNP33erKD2ZnB9Hz45bgwGH4rvMr
5IFlvXzti0+WDUkSSbmece23rO/Wo20HS4RR6TO5AByOPKfoGjr5Vunz3NT0NNMxRCnB3a8f+bTt
3kmA++pQNnsuR6wxejM4cMx3R4YULfAxoBvnonFvj5sEJcnw3qDr7LP1aLtGgih/77cs8bdt/2LR
bF9Ptsb66Gk77OuTXbp7FUIPh12/3hscIF+fH65bS6oE/S/XstqEZ6oYc/8B3UVjfetWy3ySIb2J
89wYXc/GomXM2aDhay8abBZG6Tj75zga/8sl987tT6bziHNJuACURvum62LDDdWkpAA2H494+bMe
yDcvdTJN7t4fJ/5/Rut8sMYvhc85u7N1U67iyEhHoRm8zoyDm5kOQLw4RXx+umzQlNM7226XGx+M
Y34YUukcf7MRfMsP9AAQvv3iItOGPFQ+QMuypl2oFRyVr8Opm33Dz26eX0vWQKn9XNWS3MfhTd71
tzUX0ycw5Lu92aQaiooQCF/kDJwcmD0suG35/3D+dRreR8fBqg2M/hbu3HUeBFTAWj4E6DiEcx9H
0Pa99zyvLYApks4blz8exZ70RY4VTUdV/j31yW2kPyxHueGqPpyWI4PQPqt0/nmrl9Hqe0pMPa9N
WDsWa6eXzMcCBazqVkbC2928RawafvNscMaEWmxfLRoARgB9aru62Y659aE2l7u9ZNOATOJW+3W0
9HCFW79M7izr6HoaZG/tuWF02BO0MVU/zo7FUdXj4Gn3qA7DN62TCQjE70ZWDwh/pM/kLH1tC0+3
VwjxSUwY68tkKjTFytrU/fBIbebl2IuD+sNS3SaZanPRCn/lc1jv9zbaXje8E2TRLo3qyzbZ+Cnj
yEgV9uB1IFX152Te98DTrkcBS12+gsOb4WvOjWebE0/TZpqYdUW/LoPVUfgP+0GojpeMJ/ggySg8
332h6g0JSc1MhDhlV+SClDzicT2s2kdM8xtJEBlyvPKMn5nvHZu5zq2+749wjiBDYUs3g/FPobNr
pbtX5pHj+q7HOMBS24vY4I5cuw0Zc3XmX9vBcTARABx2sOpQukcddbExHiRDton9yhAnxbVyWWFC
MVfEergiVOdR5iP88f61MAneY31/WU3VwB1skKZT0EU4Hb7dxH6G6aJsMBcsvJLP6vMu+JUaM6xa
o1VrEdO79KezFpcQXrWNFJCj1FMbpWqPa1P8TN8T7+2NBy6gCIJlGMo3r6PHH3Y9IcRe/RVl36+D
MBH6d3eIAcZ8/MiuDhb8dxuK8vGFs2ExuJLw8B4Ec0LmrZgAm2/b1KTQLudcnUL70BI74LYbL0Kd
auESnCfsQlJ+Wf6yOPubb4h2bdVFGgfLxAJV+juTtnCiXepIENG2v4p//RPDsNPX26kvw3zNjQQY
Ghpd5Cksv4QesXRynIbp1EH1z+kNRc3jiElyhlJ8ACdDyv2aISOGpkPn+9SF0/TFH07nyTzBKzWN
iZUsllggKVjTrqrDebBvH9sQdl4jOA6aYsDafys5oHIh8z438aCWcIvbuUn4DKpYycemAo3TlCOZ
zZWwALnJlQ5rpvDhndQUB/HN/+Vhx9Jws9UjGLZTbgWf8GbgQh6d1I8Y2gjOtOcuhrteON+cX8HT
NXxr+t+mt0910TMKn6te6lW2Jv3ZejTr2Y0fqYFeeD5gEqLHr2O2IIjMZlUan82dIeIDiYQlI/wA
/nJrGZcppn4uL5xJ8E3NGzjpX7ROevv6+J/L63eruNBOrRwZuxYThkOpVlBHG6jDYBH/fgLW2ZVT
3ph1CTqLeA61gEKWlMHJdjJXO2RCmVqFYp7bc4OGaN8GHgJANzfdk9cF+F/j5yRt0muNGns0bPA5
5opGAO6gzQPg0n68QXVnsYW0eAEzGtfHeLjlKUVujHtRkwmmlYWmYpBJXIpXXfPvcxt6ibnBBKzU
W3RZhLrVTLguUxDzs+0Hzmqn71ClQJF97M33givQZbittLYDKOD2h8AIUWL917U48/a8/1Q+8GRP
tecoX2P6ge0ZlZuVmgjNbWPVqYRJvJm5dT9PCPLpij3ZwThnNd1N9/2Vt44R45rZ4rY1H7aorrNx
Lh5R5QP2fbjh9dhWIb+Ocu/Ic4uv8nLz3hrZ2pb20WDLTtaCcdw76A//lJOMBImpKZtYKgd25o+B
uqawWAuiGDPB0xSCO3spL6l5o9Ul8uBZ7UR8hpYCbVdG38BQnYwcwFpx4BJOy1pOjlD7mLmMUZM9
2pUEk5ew0uI96sge6lI9fGb/Vl5SL3kIpDPaFCm6RBxhltXlZD2hVGMbNUj315DImi3c/QxEmmqg
/C0RyOKK2zWO0mEGZbNy7YzTsoOV91CYJ6g/JOuDTLEVZmpTd/vk+QZlX4+xaebyk1VRN/2mSzDl
8NH6l6lHlYPk+Ed1M10mqd5VTHPXU4145DR80bf4uAG0Zvy0quuznxOMHNYCW+TVmolY+qtE6yeI
rln8EShxKPn8c0O1cNSVo+wXNtwuyg8OS3tPbdYtd5ZMjrR6mM2T8iB7r3P/s/5qAaV/HO0sZMRC
P/KRT3pJTHlUAMEs2+c0TltOMkfQba2Yq85zpjScsLSm1VzPSzJcFAJT6WIRZ5ulnkPQqHhgVaeM
1gAnxYG6qBeuNPfba6o9n3j7KaErwYOOqF5L3nHLjOHczy0OZWXIzA1HWKddu7ay/fLrtZX6U3oz
C3m51zhC5Jn+x9cCopGH5bhtbD5JrPolurgfLgOrboW1gnCQ7b8yaK2Gml7xeuN7vfyTbu4+dfmz
RXWcrW0+cafm1WL/ScRfPXR8daW762Tqi65tdnpmpextWvJvq/BIY73NXrZ9bxqUeHhzKVZv3v46
OkzLg+3k3l6rgksNWgV3+aD8dJRlHH+FdmgKuNOd8DCYFB6mu1V86P4W1WYeDJW2lsRWegYshTyq
NKm44LRam++MKoNWacAUwK6Bb22W4Tv27o+2ZOsqHqbjiOK6lR2VOxruytttsG4Xets2WAdpDGpf
m0+KP8Gsz0PSK1sS7kSlex9mw2Jfdc6tew13ef8RHNJPoDlx2B/34bUGB21Z+uNTfdYsvKw6+RGO
Og1DrzDkCI1VWneA34IPnxdHau4i5tjz3PVzOTEX4gyYHqDQRngpLBQRLTIxVEEyy+u2HU5buxu3
rrBP2llajpjDOSEI+HY8qrPvP4WP03TXPaZqhXBBUh/bWVSgmHm5vi7iUhjMOm+lGXwVhqtuGX+n
py1EoTmYSBhmzXJJOO7NhkGicPXz6/rv8nP71DK5QcrLjDmKPSf0cBgL7pWKdOIbl6+8RavXxnqS
66VfsYQQtbO0xX8tvbflvxngJxCcDZErKLlJ6l7dbuKnxSiJ6tuXp5k/w0n6hW+kPPvPkR9W51oD
/4vhqiLMrjro3vM/ax6/3exo5dm9NLZt9KZFF1Hq2F4sI/ktZDGLjjgZaPK+FB06YBuiaV4pEcMb
f3ltSXS4DbI/+wZm6tk2fW5YLMsRmumsa1vqSUqKlo59kt1uKl5uDf+xOAu1Vb0wvDbY0zKNaoXi
SNHZK/5Dbm3rLcU/5VA8MpzGoetKGWWqkiSABjTfJAWjTHTXStx/di27cT8cfRx6pvefbcS9o+3M
RZr9DpeWkd04JErOjDTGdUN6xdvjD+ao7o7vG7KRJX343rVwPTFpKx9OEQd3OCcdQPFO5a3Va3uK
7A7heA04wqHLYIuPBLprYbKO1qrLUKLedXzM4q5Rqp/HJtfOGs7t3h+1S4y6d4vLL3D+5ETtV0ur
w4oOEeXLrveMroPQbV0dVa6AILIIL2fbnA1D93jn/hCyUDSLHehYSmlkhdhe/A9HYjcNbdoyuRDP
ms0tIyCRfb/txAIb3LpZ9VUoMxGwUKuog7WEZPnKw1Dp59+O/UoqykwMfmIrrnVuHTUfSu7uaop5
g/uFWCJ1oPzH3LaAQ1wzqQtzObR3rMZmGO/ef8TbAMyUbaepGqMrBs3loNv244xAjrWj8lM0VE/k
jfJ511Nq5f/5TGo79glmgOGkCMSADIRgJXacAWbt9o5oG77mwAu7CFoAjrWeiQA/fo8x974OA7jG
BY0xsPIFaHpvEh9UrPeJ+1W9DP3Qne8vG/eNeQQCJOZI1hgsILrUK+aNQdWKArL/dHdAFH2huq+p
13Qo9PCwF9HVulwPiu/4ZTvL0mQSBKMUNhSdrFqrGLTp08kKZYXNP7T34M0um3Cafd+hg5rJjLvH
wMaskxleP6/RLT7yVVBWel/0YoXXs4lZ4RXkPO6eYu5yMdZWAiCPDbbfyhw4M6nERJIPTCXk2uVL
tfGforlifIN7dFPLmJeVgrX6sClGpWhcyw3KtVmS72Fa1Co/Uqz6T31CK/tyjnJ9EtTwQ5kiyia+
/r0n4SfiKbE9GtwjSCjUH2q0jdY/4iBjWALLma1H7dS7Nr9PvYuhm97aRVl+3kfhkXWj9s35YOVS
LwcAU6QYdffdB8VKxeCIUn9n7XtH4Z7ymxCQGB7AtTDiO9KRx+GX6PFrIjorBzM+9fZ84KKPXLHz
X0PrZzJ+QdCDGBIttcLK1YVzzPcU9Fe4QGq1I0kh6l20fl325696uZJSluZUuvEUrKvMNuJfhfPU
sF8Ce5c3p/2YRmLx4hRkxsgD4KsE3XlMcw7KFaWaThF1SqX7YtaNjaNQDQaay4SPonPYIYga9NuR
B6NCJfVwNtWivyhaYufhwBEEq8hYiAEsEBdHVwct+l4mBW+dT6CKq9DmsO/f4ViGH6o7FT5nR9EH
1ZNqS+s+EB/gbE1/YRJ46jymnPW6xdBMD7VCf07DTQM3iCHPawAiL8j3wQDVkX4PhMBH10FTaaP0
37x7U14HWTbmvNe/YRz3kUFzv7P8ZPe2TkfAXp8OtW4XqPVQmeOgvI2Rd46jvXCLdo4gurF9dRCu
FMloJJsXwzdUVF9tF5MkpQHjxwpjcpamYQPZKarHAqsE7obgDAoouom4M5cc/xHDTkG68aW3CVTJ
g1DD4S8HCW/T6unMR3MDHarEGIvuFRZeAgqyYPyPCsRuMZOPx2PihDj9wh9mYSeHrL1CGoBMn4+3
ALGUp8YLJyXdCEC22dbRE43cXw/vp/fyv8opLv0lFDmSD9f3HXSJuRHh+fNySgB1GsHDEPjuAKqE
T7hpPKBgsAFBPa1EK/ToZrFFJkB499NmjH09Cdw1lRdIeKJFZCgbmDWA4r7rEIDEo1TYJ8AgBdm2
/IaenwdG4eWPHTGDMZ3n8KqDRaponaqAwkccEkqPuObhr6rj+nEklWyXlpKyxjKSRvLv8p5Lgieu
8IvlAJIq8rN3c44sR6F/Rs7EAAibUNh9NMs90zQnFtggunUzqNdJMZiVP6+1leAr0ALsRI15z9Qs
/BIa0eQZlsgyCUefVUNEqYTsn95C/sOH/n76nGA7e/qs/IDMI5JYqqGA+n5iZRIJB9S78Zyc9GfJ
3tb2FhDslB+A2CDfeLrty1JtB5QbrCmZGtoRz//uXxm1Q8Vvw2O/0Bh/lTsqP6qIHlaorkWP/HX5
YpbXzOYDfhKWfYAN0FduU3xOKXy/aNoYsNyYxSUxgvZrqJFP4jPmv9JfxZH8vmP79nVsPL6uap3u
2M6uD+Ny7nPNvEs7BpCot3hTQOL4Yr8pePGBHITR7FseHYvsfKF2/kjj4LEyjUtEA5lYw4Kxkqmh
ptoHCJcj3YQOlpb1K7Q7miWqBl6j9BZvabWWXoFUJMIirQkR0kfuHF3xw8iliTtO/PB88WjryxV8
N/yNTiinVshQxajYOXySbIkB9GuvAjDQhh0ULSBQlNFBwWVrFb2D2cvGPRSzPdkhBkIq8eAMbLTe
x0muDA6fv94hrfpHSM7y1VaIYh5sx1NxCtxJtfdiC2sBjVVHhQaz/ErGM3axAszjM7Ebo7QvD9TZ
7PEDTReh35al/TS91XNGvxhge/MyDxQwx3YoTbT8rVtIXYyxO8MkJdfefN8xOaeAgFRvPFi96VUw
oNe6bz8uEEvhRWpmlY95qo16Ih8o1IYTPerChw9IcKildy/nxqa++n5OpIJ2r+na8iOvHcAFDGVN
WEsafBexHM2m2a/ygHROTVU7txh3I3xssFicJPoEfLPmoiMb7eX0F14Th+tPKOPJqbEI7I07rNPA
Okrm29eaK04ALHSfGuFZ9zgJoED6y2xrsp+USVO6xvD6NA0aMKUyWSa5CYK9bDX+zjaHng3R0Kz8
R66ULK44gPO5j4VRGxfnt0StNrWPp8aRuyQxJ7q9ORVazChh2ko2gA+X8pULIL1SH0Ik6Hl2x0Fu
flRgmsNHIIFojwFuKU12Lefdszn/67a8wSjb81uAyf0WnRDuiva+/to4Hjctg2qKQCi3cxhi6C6x
yN4zih/Aui3oeeIBKPXEiYbS32WRc1XUlxUHz2EqXvgjyNa8f2w/vgL4dK/pRR4u6fg137/Gmdq8
V+yT7wuu/XuMny1mBX+utXL/+Khm+9RdxwRXRQeifa7ADe4MXd2vXYdEtTPu5/9eY3+kABosRqUX
4i+m5I/kZmzRFeHUL/gj4v4o1T17KzrJ4Eu/cw/BRsqTgH2pGXLD7MiBYclorEH2NcoIVt9h40Gy
jYCbspU+s5nQgMH2eExZHAF/IN0oDEEhmo1O6h1aaucr/4SPaRsIuR+hpa+gJBa3yWGXEHXNE598
lHqnLcZotqn8IsEuJEC/5u1HJ4qR0LQ9/13/aQGvLQ2eLrh6jC9RMVM9IBgEKGnVOao8o4zyTKFA
smU2Cm05fObVDssPv9Yoom8mi9b1Yz8JPw4T+cVjsqrmPrgBx1qbp/62Z6ghMkTNkV5qrctBf2Pn
C3EMK49NZUh4J5k1W3A1MPWb8IeN7SR4BQpHOUy9jM+hKXYGrn0K4F57PMoNix0D79pDm2wrCbGn
HqGQf5JRYzRCH15RprmGJhy2IxO6E8KjV7jqeVgMbRrzv+j3JnCeiquNSTNWmOhhRoqUZ5gp/Kg/
Osi2C7g/DDi4lWcAE93FLebnNjQsTNewTRSMngNk/opPbQYGRWceSNnk7RukGDeFs1yZBzQRjMKS
E7Fw0wgu/SWF0erlIVtk/nkO32xg07fcwTy32rVRbsLFbQ2g75qN49g+f/yeHRiv/39tO3xPpEJY
MnMPDC7JkrAJuGMJILSePzbseBtm7+E6e1aIMnOOi9TvUiwGXLGG3xx2lEKPGWdI0oCw+FPwV8Dk
seQDQBiAVZui9ej6jkdp2xM8yjzN5Q83vhTM5xl8vOJka3m6YAVPE8etp+dsd2wQ8jmr8AduVePV
IBpyT4KnkDIMxwe4Msh+hfmT8vH/Gy0kqgtNrgA/UkdPviswcXJAL6AzTQCZI49U/qUQ8wQF9QTw
5fF1wMBthB0Y/6OmWO9e48vXuQXOcMAVbbBg8FPEHlucQCuXqxej7AheSFFQTb07GVnhINc61BmQ
mxXlPMbL5FSJV2vOdL/IXneTScICvrnvFdE3hzi9ipVm8NFV5BjxCTh43BoQG9+RtcG2Z/OmnLOz
LCKbU1Nd5Hc6oPx+wN6qZ7qzKEcKXegxltFONMGht89U8wpEvx2uhjuYgqkleqaemPhJSZ3D950E
cvmsal7ErY15hEFtMVM30yCnLrX1TeP6jcFUzVCC4CKNQxTdi00WkULoWJjNKN5XzMO1V9l/DII3
jdSHNjxSPZ5SoqajJxO3J097ni3Brj5P+HeLMC+1joW+Jhso0WSpul7U9z+4tma2mMDyxGeyRf+q
HMGw0D38E1BPTD9L4/G59fTwMwtEQTT47+Voj5iV6S6Ghz+IJIbO+JXHX80w8dBCc/fkFVwjAEE8
y2xq9x/MjwJatQSBwkflQ/kfOEyrkHh9wE2gGXu83X/MWNrp+Cn+044X7UfeyjMq1y9/wiAn57BR
GLNJKdYLemMUgXt0eEcuZI4EVTEc38FZwu8XZkx/Q594xoGsaa8xVI15bNauiKZTz1FOaUzNdvwr
EaRKSLAdZPAWfEVoOVN/tcDhm+ASsAqSOrU+357a/NX6t0w5ljU1gWxI4ePsc0Ev1Cpw2MIkEJJ/
cbys1sz6LCfK4sCYXhmHb9UbU6Mzj3vXeqvjWKtTthGtAmDJ0HfzHU7iMNjQkIl4E4MU6pu1x+uk
TTx1815VRJ7TmombOQx3fI3ohxUl5Ll2983WmUV4GDI67sEve4BlM7+NOXbFKDJcyfQ7jTekLSq+
zwdSDXb/0vpqg60L3AE1A614tB6IQ7hG2F+J9vsYhfFbsX56x5oMt0Pn8GW69hVYJEg8nfBq/umY
i/65DHelGnGA1guFJhOdD40w9SergAh4cTdFr3bsIFB3c/3Nn+VgzNfAmRCDZm5+DtoSOcgprvTR
lYsvyLogxuQKoAAAGb8FRQqB2XyEOax3SjJJyCp3LLN00KYtRxW5ZdnWtvNMSHF766/y+6F3Ha2/
0nEO6+JnAcN0Zrte+y+ppb0SWNHE2qPhgcFsuEdzIwKe9sJWeoCIwzsPmXxCJbgfPUdCqj4IEjFH
nq0b/GD/Ck24g8nNqFSuTj4RCXp0N+usf3I0B1Ht3shGYHlhHxcHdkY+z/WC2YAi0d68Ww7Ctr0I
umo49dGuS40/NyBGy3ffsdb20E2oWqgOx19+SveB3HB8tXrC2EsPcWccavMPw2LDo/xAz2DyGWa6
TU0kpAWmY68at2bts0n/gQVmmEkS6nSuT54K1fnXxsgxcpAejYjyd/QiR2NUamNpa/iR9zYeuSs2
858b69+EhCOnV8kPwnhQ6SR2JRgP5H7j+gJORPfCYOdABe+hKrf4iKCfjJ6dc7nh0TaHBcFlLnVK
M6mynvreVZoc9hDwwqHuuN3HCpFQPpTBD4Lfp4zq1bQelk2IecyapuKouARwTm3dOTRice4KAw2s
r9/RiLp88eYwJmSHjKGV7mnpa+sPJ8TEIdUD+Ahkm+BJoLZ/7dVHs99MjrmkbKwYkAkVIWhYCeJh
9tttUpjQWnqGN/XNm1q3G4hqtCCVYaW3NFzwo/u5j6C/8Th7Y49LlJ4StU3D7JvgY/P9eLsOnp2A
Mt6oil9EOuzPdXKRVFL20xF4bkE4uR5d4mJrPVr+uHG8cXHgRgIjrh2s7GtH6gLK1g+RhGHruSlf
MweDvVJPGEV0aVTLWYKi6moPo9VzzfdNktpSG4ZdrmrA1v2wgiFAwiRl6uBK4v251JC7/YhaY7Ac
ML+ks7oHcQkaknaA5OH36WCSdf0pNFzuWes6gYHbEbHXbs10tu1+GXzv9rgcEHQq4Ftsy7wmG7K6
dMpIcXFrEOrYPyFa7qzR5D3MqKGppfZ8UT83fxcCHRmhva1mk66RyBvu3+3/HQvpqbxt3+X82LlZ
kJ++qEDMAcrp/mpo+A+rIUfNli1X5njGnzCTcKINl6PN5hXNOW2m5NKG5/vv4zeZ4+oUCZnjqAcx
fUG/QJodsgbPCGvOmc/C59MyTVJ/j+e4G6SW77v3c7kO0LULXeE29sV/uz/Qy82fYj3/godehLDC
n4pv6OZXoYSF1/xL9gXb0v60boVMEjsh2zyCnHBm7Ufr0WoYJh6BJ5YZVT6wqVdHQFUITV2Pwo62
GoLoNX+qYASc35PRXduOCp+2aaxC0XmGutNA5jEqqfHiH2mlA/p0+Vavzmg77nHqQzP4ciXzmVRC
UtaBqkufqW0zZKdqnZipK0N70A6l1dfsxYMndMxXXhFgdt21kzFAnAZdRvFFFPokvQP35A2en9do
PrkBkToF3EE06Gb+azEtDpR2jCqJsUzlnHk6BzwG76Bd7CxD8TmWqfFxbOx1QGEKq9ytzabLD9Ou
eZLreVVT1q5xQ/f2V8MTWoeVZkbLJWJBV5QzCbzXsvo5DVG051WtKm36WUC4ezg8GW+sApNFxKHo
Os04jWT4uMWwpWqx2ZE7rV0pMrnAcVmAZYOqdGyM3/MioLvQieESjH8C+uHAH8MNTJXaRrktWEAt
P6ImxpJBJ/0+RJUu+CXV3TCPiY+b6BbNRvOe42mw/JOv7j4L376hCRXbMAPZtPb6CyAqP5RJVump
rSZobl/eRAlBwTT0crKMUgLSse0HbEBvpQi3riaUArp5IkPNUEk+j0RomXIKikZxuqZMDRTc6Sof
anbz931bxw1U0pWMR3O32UsB9yl6IHqOGAVGIOwSYHfXE2wn5costjdu6oDrCi6R7ynokNboq0jf
c2HeYfITrW4dImqEUC8R1FokepXefrKmdxsUhguRb6FrKP/sPwpjQIW7v9Bski9AJ+IlgrAmD9g9
Q8HbvJQUKThOdU3kNDXUprKVk7pmr93VzplwIxK7zTKxjDQ/9OQux9+lOihcNiPqKfxMp66UnyOx
vplRh2NVmwUCKVcNeNEc1FhOzkAxEQrP10o5TL5EBrBSQVV4RvuPVlKdpHiu2Yp7mURZvFZjI28G
hpeT60kOC1QNtYgHP+C36u/1QOEeIndl1b6fFoZWysf9aAVrSze8xNBIRcU9DHWRaZlR7zzZ1DSb
m27AqNxM8ypvD0L+ih83QcXzoYw4Liw0PBsmfLA0941AGT7ZOegJfwL8FGa/sX8R+NeWIj9/aRQO
JRHKBJcq19/ysbt8NaqwruevXsBWjC+mB4Kdg+jXiZwq+s32zehKJfsnbfZmUGMGKWUxTsf7Z7L+
mW+SgFS7Egq+kNAUXtDiKvRM5vOBfwHFrPSoLD2BoEvQRkmNo/EKm8o8OobwQOnNzC3CL2rkkmXl
kXr9Q0JnuzTJIUA6EMwwEIBmlfgcprf4Uug3o9n3qa7o4vZjxrKrX6aFyW1q2MdAM/AmiwhJcPiL
EgHa/3YpAsgOSmbS3t72R22KZqPcdSCZ/jJEiy/v2LECRmTr/Q6Zku3oajT4s+qFWvfB4glp3JCM
iThXlqG0h1RC+BnfgiNdlX7pjV2SQvcd6T7zOsfNxu5Ilrzj6l7AgM6E4ZkoRcmtHOkOjJOuq5o1
3SOOo7p4ydcPsTxpU4PR6v1o/Gd4VUu/EOo1nSNKbvM4x4vTcP21/VoGYmFGo5L7H0n3tdxWtgMB
9ItYxRxemXNU9AvLsjTMOYjk198F3poa25IohnP23gAaje56tLyP0QJXks2/3aq+AuxRlxsnBv6I
OC1z1wz5Oz9J0InOaLiqkMD+xuGiwakpqdYJSnumXnxTqqal8eqy9acfYBhjwo1FSoLdLsBIV/Ai
Gy82ohiUCyT47V7/ZXundl4fG7uxowROyfBTL8na8Zt9h5zlVxGShxgW2L+SmNc0OFWQwnyM+9/L
k5yXrbj84fyqpmmkXoyuVdLOPU59tXmicRjtLAOnIuyS5hBYt9BUNhpFIj4HjTHVO6RPCDIiVtsr
jB3WstAxmi3dk2eefebLqfHXk3w7Q9B5AveKP6y/WS34TuJZCeyweA021bQb/wd8G4hlQFDbr3Qr
+bkIoZkLPgTIBEMq3FktZi8TbNvg95on1ni4vm88yez1CCUGwaQqMxyCyuoV8wsfnUiHRwZjwJqe
jezi3autPx/YCNrtOolfgsKucX6PxwQQj1C5AMfNRtev+QTnHJ1/9PvqgxW/dQFJOYm7qCGAmSJA
RlALIHvfefiI3vxFO9l+lPLOv0TWVaX4Mn2hR8ldbl/LiLIBAEVLhnjN15PsijnDaTDCb0FfJfty
+ACP/o3gFtHw+al9oP4xKKmutZzPGz79ID4EXigjCE4zqMpQZFWe8eeksr/oUPo8dd6tE8+s/e4k
QPgw7JmtCg5nmG37WPCOweItepbwIL9VPQB78gM/zWLKsUJrXeQBKyJ2yclli1Elpg10Ys9fUFuo
I5FpUKPwprPmwIpA4Vr+5J7dmRgOKbrjuTEaJS+jamTqLljkKI+GC0P/GBIZTLGkJtKTrkYjAz0N
kcAp9etSJT+1hwxmibuV3YcuZyeYSgoConIY64dGgLtOZKQyJKbK5dNl07Sr7K1Aa3TRS3+uGlmE
bLcqrnwraR156efwiKSivGhABL/m8VPdQ+SS3sEBplUcRU0gz9dURR7F3nVTeWz0kRKV9ZdcqABQ
n1ctTlXIu2aDmflOvlpPtpLD6YvWkgs+W3VcqsDjDcp7BRn5lGDbD0EK0cd3Nj2R0aD0iFcy3Es/
Lg7pZ0H6g3FmCRobE6fxH3c/t3ftAHFexKaokJIqJGqx7awea1x0EWitZj05W8I18Y25iM1vEova
E5Nwit5Q9NaumN5UG159HrsXYI06SELH7hqBU6uST2Wes/9B6e/nbjRBtFLZ/VK9xfoTmkhtiU9j
nJhtC8MgMcCo4XbaWMPn1i+4Bwgmjn3pvmM/MUgoxutmazOAcwyOaHw6asQLJB9ThXltKDTy99uk
hJICmNM8GG9Cq0Lsmzbub6e/6EbV4n9wgHh26Nebp9VAJqYCOCg2yKlU7283/GGHItnewemtR2nw
A/T4AkYAVHwUG4FQmXs7V81PUBPHZREovOt75VYqx9BWPSsw5Ec7KtBVRm61zdt0FCCW0FEhPd6k
zT/jQjXRNpOx0Xd3M4g4gKF2mpumDaQO0dykWlaT64OYpL+SAcVrdPyke8kfLPHeTWCubkbFv7Id
SQ7yss+7JSSuNUy0Nz5OtoCg4/KdDEcdHNnpR4X62G+18G/5QoTq7VZs5blyEMKNeAqDy4p14pbP
0Jj1CzRMFq1DzZBYe5urCIzjxzBhyF4/gVFIk+8UTt7YSDeSwUe+ljL+bjBs0cluytNa5nPZMN8m
rgwT3Mt2/wmH/zGgwZVZGoa5/Tv8lx39VlzDzGT1RvcB5e0/4/p7tLyXXJUXnRqht4uKoHYf7dAi
a6VklbVtP35YaBVrTg3/TnQuld9jZVfLLAR3fyE/4xB+/5ImrG462XHRVHkj3wuf3XM1NTjV0n8c
kwb6ertS1bTesYpaYz72RJ27eqkk+4cN8Mg4+mHbTBmJS9U2HfhrEf+bENOukz2V8/0zbwKUe76T
PTrGlD7uFUnFalrh/+fz5uEjndPX/PVG931fyw1L3flr6eUqSf/KpeqFYYYQ12AjEZfczqoPQbxz
YgTzalZ6sJisX+f7+mpydUD1FvhyRZ4ntWtvN+BqtGpwDyPwMGvNEgTyysVOvlP62Y9KyqjOYsJt
R1vbRNC6U6LS29lR4ppsKCxog0KYq0wUVuU8onGzlKmfe7fe48/vd0lN3T+1crr6P8X+ZVE/OEiW
tRzc/9Wb2L+mO9v2rRH/k4kNMf50bTVJ7OrJzkLr1eV0Br/kXrI9SAh6QioyrCsfg+G8V/ieoZlU
MwCt+mxQGF7eZ7vWCqESJWFLdBjNyQrpMiFZvhYLXHMriWFxfLXNJ1fCSWxdJ/nefWT2+bbtuh+/
MtX+ngbVOPVZeNk13y740zk5N7roi7XogYv35aGV7KeG0/HxdTNY/bu3SBFv/hU7tMK37XWb6u5a
/aIAG2xf97+t9WtieHG3ZofadLx7X/+WyShgpZjnPQHgTBF3rMzHIJtpZHPt3XuK9tF4/koePJ9p
3ZTQGm29ouGg19xwNkl8nt6Xvez47FH9NAMgwBXK2M6s1eA+WrwVjgYgKolOamDx7+aV+F5mkt/0
L09xB4IJnOjyo8Stn/PRzx/nj9JkOkpMihunFeWP/LLlT+MPDDLvo+yf31HqM5PGiK5k+95ouME2
tqTaeZxMa1ne0ZxXTsrpzyWYZ1/5zVcLk9lbjghr2cpdpqo+Lwn2vfna4SXbKLmQQ1P68Qmz/UI3
P869pIZspIfp3hnT4TXfJ4Khf0qufHD6KqTqxT4fqM9StzjO9xPdlV6ySbjMZ2a4MhfRLwxneKTW
9mGQlsgUgT3lbGczOMT6TgyvOQt0Oi7x3tDguH4Ue5s31wWQFh+2HMgLPzeqdHeXbKmb901X4DFM
jm16EuGS9wf20T9yG49j7Xas5XsmpjODx+AopXa40PQYzF+KowMZ0AW9reKIlVXiTvkhUUTLfMJD
MfAwZ1C9Odclwht1K+1nzQqKah3aKptdA6B36Os6LIeb/vbaIBym5/amY0OQ4Rzw8zo10XtvbUq1
ZA/B8meRbiLXdQPkS2AuNPGjHjDVTPc6vL5cv5caYn0jckMik1bAvTJ9zSockiM+M05C1DmJe456
mBoBQNQ7GtlP1XKxzR7DzLDQTYODUuhP6pNc+ZHBTQV1sYlDLmahxs61nAfOU7cvLlq5QbItRrsM
FMxG01GapMxA1wW3dTQvtijRFAYbHazB7q00yA085Qhwn3H+jpzGpa4ddlvWrGT+Q4Ni3+Ewf929
J7q2og3pwCifmkWyXnxzKYiXm8fetmfwezGYDRZOs0Kh9pCBslgsl7z3aT9H39zuvEsAuUn2SI7r
OPqJr1aoH4Pwpfo4z2tgTCn5SH/KwAeKAGffvqr+z5VqQpbeMu+zIBl7Q+UkA73uqVTJ4RYqNYgr
Ia+d+rfWjZ2D83zayOEtamVpSTay57dbK02+6G3RdwUnGdcBq5fSDVLaS+pD2CwisNEZNHn0ttYv
nI0zH7l/m7fcQOFXmDwGNC8SaMq9dC/bSykAu1bcMx5Q7HEbdm9Oj/lLHFxpI373MiG4tB6Nhy67
Hri407BQQdqZjwH/mOCE7lPVE3Jn5iOGlYGDexB/WzOo+BcAvAlFT7bd0uV2qjQy2EXM6ZXSWqYj
6fEoK5YWYccYaMboDwL88fQZfuvAfyaRyR74EFTAKgm1jOyDTrgULOwj9ViUe90MscU0pU09PK3S
Q1s2hfIOtjJBEt112QfCoDudrCR1+Jsualp21lpK5LpPjPvW1TYsXSRam/5KuxO+S0ao5Yn9hNHI
LDTKOJllPkr/NPiH4OH7sqcmfJSX/5BezhW6pLc5eQLnHzGJ5uP9jpoJZSD60U6vqiZeems6lJ0g
hy44D4ZEHLC+c2kAxwHip15WlWGEG5mlFGK0UO5mpFkjUoHGJ4LKoC2HrLRCSV+FoiOMPeaEplZX
CK8+rL4Zt+k84aNVP0iK7lm6C1AmgkPBL2d7TF9v/44lBvCO0Y7lsJvWIkSteYERGrm77XGn7T4p
qRZy/7GsHb4yw+UrJ1Z5hQNrWYhUJhYPIyhSgJlBenT9iOP4T2oAecCB7KZH0snin3SPZZ7DfA5e
kOe0E5OdfsEHgq38zBqckH+AWjmUUAhputxau3OdAISDJfb3ZdfZvxB4wzCwoF60uwkObqqrvtHs
vyUrzW201E5vcu/cuHCpZD5uXfiYjuMw9wGNP7gimUruH1R81t+80a26/QOPfxCC+pjRkSadNF6A
JvSNCS5zKwEtOF4HtuvKKlhvoq+c+Qjp28fgNih6rX0tvazcHWbIZSLO45spDCWjTdfVSk2b4Blq
QPMuzrQZX0AXgYduapjur0xQLSun92n/13HRLT5ia6V7uUHWX6P8aP8hVudI/Va3lHPfij198UXf
VXOdtJSl5gacqRyj75NnJHnWy/wrOA/zVCTkWKPUJP/HlX2LrKNbwh3XNhmVBuc71nLB8LYQ8obl
nxgk7zVHdHaEa86vFLLB9pZmGqrM0aJ7RUWYHELHKqNFouQJSoX5FRXKevBcysdPGsbgZS2bPgb8
o2YnLigTNop/z+SjzHcrY3S1vg/sdcuXvtEVmMoSGrifAFmWv+h7u5s20XZgKeMKy5xRHIo9QqMd
cUx5Fe1QNUFo/DRS+dqhvWt76c0oA5zetXOLWka7IegwpN5sd61E4e7a/X3DEyeJ2TezwCj6BmL8
R/r6XLRJUI6fG4vgDLgnoGTNH1vwMLLD7kgbHaq/mz/PaW1QHyxa8RJkah0rxtqrEZKpgZKC0nRH
+nDxQ7MNhPOERoKN2Fi0dWLJkkA8b9rp77u2d+Z40RkrxRjIfmDIulNyKbAbfdnBWCpi5k272vMZ
2Gp8FzV8kh9it+ypQQJZ/fyhn7CvHd8J1A1RcvKfWoU8zOOnqDqd0zn6tnSpWY0oaLUGYtKMt1c/
EUhTYoxwopcT0u8Q6U8DYoGGeqlTDxtAkRuwu4txq+ClBOPx0dF4GfCGYsRBfTkwFyykARU2/96x
LTXaoc96TUfHczuZ0msjm3k9NshBwOm1aYj20IkPLosGgJXVwLge5LQoQ2p55zICvAc6zFTd3IBY
A01/5H+uQ+nHAZQsVABkc4U2FcJ2QeEU5Jry+p8uJPXAO6ZYUHTbNBl2X/mVcrbtBpCZ/9L0M1yS
XFU9X6hHG2ryCiDoiVFBYsx548F8xLYDrRjIkM+pG38PmVnLSwfGm/TQp0L0cz3ggL7CvA1C60SE
hHih794Ykr1XebFyPOgEHRd9TtE7BrQF1/Lq0ufVSGNS4phL8wBF0kM98XTr3OFcZUhs9loaF9xA
AuqWwbV5SXXOJIy3LfehB38PbtnmqL1sgtXEQmi82hs7gYjUd4TXbcn6L7kIMfPyjBGZjm6nbFid
FGJPxnqv7ey8Q3g8GiDdbQdQj1ha6ntL2eFSejyEHM3to2sNMMS1uJx0irSSUlcOuOX70JuM4cFp
qHxOVRSZZhYrFayEpoxkprui19aHm2y2SE81XMBMjSXBtQ2qSl9ayZam9JZgarq1PPOU06DWr9fT
6sPoDBMseK8IlJU7pS5sRfn40EUmoWi4aTLTPc5qZheXtWs4TdzVSwlkTqjmghDisfMg19ThUtO7
XeqXpX5htYDwStNNrpDxDnP97ReOpNkx6qMtYBqNehinHZ2zCMA7kzVqt/lSRujPFdhBQA6SsOUS
vfNpPYtxNzqN7q90wY+0jmNRCscZA/2Wmg2QuHdRXIMlPB8wGUex27y6uKQOJi6XLYPB7E0XueGW
fcgfavI0DFExOn7ZYFLT4UhOumDwxWlFn+hFs/k/NCTzw9FNtQE6ayz1wfrSolqzkKTH/Mq1hfMa
0/sWaGw0cx4hwez1WLFAApwvGCI0CDQ0kH5GO9C/VhvIytVppX5xq5+sX0PKi1GqKT0iuIBcZ0Pg
8GpCqpftmrlEJCt9IVriylDoVHJOAnONFt3onGvEURMzueZenAtkUBzn68HuNbiIRgyRe1zmI57Q
q4tgWTppvIZffsXJ7V1mzey1luvPEa3sl1x/hZerMSZbopx4I6zDQbus40c+K9VkjYXUZxjXPmIO
zdCsmt+9IlHelzigvEOq5DWN//d4GOMhXOqPMXKLsVzLIcMaozu71kzQnspFvZ1uDq51wFXPxaDv
ohukdlO17EAlwN1bu9B7tBdIovP/AMTJAdm227JJgj3Ro0pXqGIJb47VW6qxf9t1IcR+PQiu2URr
BbfPD2dYF4iYoJH1GKsRCUAik9MBL8/7wdr2OoeqLTIFNWF2dTO9hdZdJ/FTWjKDKBdfSn8f4CD3
y0FzimHjTD+xb8x6/nUm/Y5GGz03Y8f7Zm4znF1HnKjHupVjfb7oqlpaxDCjZ2EdAMZ7idjzP/dt
3S6nC+zVO5543dEGTgoUKfP1njv7udF6P3dcaCCuYeQdt6FyS9dCm7wz6+HzxOcs/b3xfJ/Vb+2E
gZrWIxiRq27+Uk61b+3sABPYh+zdePi4hOu3B5H/cnHyGKniTA64zrc2i5opNEKK3tpD2KETvdyf
94zvqqYG63vtjCqoBDQjJFfcNHK9xwisDaiH+jfPba+xd1PaHpbxohkCFqDx5nnZ5DqD4p3pX7ft
aTdJSq98uNXX/yX+Ggqld98s9LOtreWWbl34Kwg51P3ogfB5Sww3L4SJh2lO9v35OEZS8wPyUkxl
WmipXi8/mDaBDPGPHYL3rT3v03IDfVp0u7UHejvUHcydaXlo9wWoPAXpUX41Q3wLRf4tCdvKrGVa
dcsQqvromzhOCoQ+tVnWRn6A14+iYUkYhk0q/WJy9nJqZtoFFRg6bzvRnpNKaf92F8NLd8lgg+sI
cx/veQaXb7Ny8e5JypcaSOicgboL2evogvYafO+aA7gw1hv62mg5BCtc86f4KfxHlgccz+204TUA
aDyYdoD7I+r/5JTLZkzqzku0MST6Lquo4NVKK2LwwwH3OT2bD9NdDwJUYrz/SjBcLOuyHDtBLdeX
kUghdDsjg+GNqHbRDjhozdD2gs9baE5mrdG6k7O0KZdStRlmDic9oD34FNsDMVriMCkO91/pp72G
Iu41pNsv0bjGa1abEMTCFfcOoND421oyhUIZddwcvZ98iix6DhG2JPeIvst3PW2tlUizxB/SAz3c
XoQRQoJmyIFjeKEfuj5mD+EQnGMt2uJk1030Er0irnI3O0iNps1p3eq0YS37dspjGvmS2dV0rBfY
SzcJ+4GUMSaxeHK9U/X+b9F9DhncicuSv43x82OYX4Ugw6X7y6eJfCBNa54y6+aOCFZ/g2IEbq1d
YrRABT8qDjK4lIPiIoJ3/djZNncpVFfck7O9KqDq10glQkJhFqmRylMvPi8pKwwTpXr4WiSqakwj
KpXf10uuus/wWBNsBIw/+hFkFv6IjAu1jmMVzelMrbTiMmR1Z+9xwq2/HCKMJqbfW92dL5E8PdwS
RiM1d246yE4cG6tz3ra3euJtSZpx246ZI5qzu+ox114AF/XWMNv0wv/l/tiHj2N5/18e33Oqt2VX
lLJtHSOdnGdc1c3E25Efs94yWejOMjknzaxTFGNYQ2v7xnpyL8XQYdwj5XVOFJaXcEX9WNNJWAIW
tUdlmslbWwKBpa4DzlWWkO/ZVydlDNkcG/euRxQ6MrKW4vXldzvGR8rLuFeNUsKTCZECr55H6Cej
v0wsTUESk5tCTdPFlEa65r+z1jkXFcPpt6lLEh4jiX5GA1yC7TdgEwK48LsXc2N+3spTPqb7SaOI
hgoiqVz0NNCsd/P8v5oRqJWca2ZNctTG4giu3N7MUxNXruExoFf0Iq503ZR8onGlVL+91lUGERmo
WA/3j+rRFDr0spXKNpbF+vQ7ZOsxSCV4y9r+0MheemNpX63Y9djbA2+JJ6c/aDMHg1gbT0JG6lW6
ykq1o9QDPRDaEnSeTkm3fbNYDFo7p9BbT6Fnd7pp4fxjOfyCwCPEGZRx/lv306Zp/nyWY1Xj6sAr
lS+/HWflPYUMIkWTRviMB/e3mOnr5mlHRhmp+uhd0XkTVDSk3LzKt837WanmkVGdlcbyyK1JG4lJ
L3qG1tmsKZqKuF49Dmp5BN3Ti3fzPq273Ed7RszY3x3jiZ5BhMdQ6GGu9Uj2tqmGKL+7VLZvZ22m
S8POtzi3Ta6UtgH27H2oFEz0LUdf7JkjWTne2NXd9iaz12bOAuUGtJs1ccHWXFzZUf4ofuQ8luus
boLggg8gItx1ncVOoUnqYHBDp9XKRHGxoS3+mxJ4Zcj8D3ZsuJ38ZJ70UzCTm9+W5qU695x5ETCb
xwZBIDvM5oZ0U7RQJQk/QVQT9CQYohHvqkLZclAQovakUF0dzyotBNSpHIddZAzeFv8qvRwjcYKs
J6bPWeMqzFdjEAkmuwx2W9SzqZ0QuwqdKRbhecrWRykVxJEHG4fAdaS4p76HFP/e/1wnvxCsDRDv
AIHLBGe0GDknaptdzUuEHKnXvDiWT3Lho2NJS4gTCCEaPcAD2+MqW4lpuyiAPerIiDi+YwMRSypA
Y2xJjlmGd09G0eL77Lz3Q5MKi7EB32W+5i2RrQWiTym/zmvwcfr22Dsp2un41DafeoZuTnX397Ru
liiVczlat5CnDv3dmAUZP63FrI5d/NjElD+sXHsEk/oVjAnIgwJCGNST5JB0ZTdV2JKJAQAMSQVy
1Seul5Ur5HdczNWX2UpuN/hFDAoaMvRybOIfMAW/3QYL19spENVFN5HnR+GeHRoBtQ7iHHTH0LWY
5pDfCJojMZ6iXbEMWRoXMz804CbY9eZTvXumnGr/zvEd8QC9wkkTWUHUpI99LUFB0ImUY3MSkAP9
HfrVsZmyQyJPxBpZTpBj7yPjnoyw9ommPz4g8IAz4oAuNjB0gZAOFaBhj/Tqlocfu/KVml6T20Pp
Uc+/Jd98/5oLzG2MfL1ZETQOjeDrgsw43WFRqBxu3vILCMqe8G6dltxA+klfku+S4yq9L6+WTokm
/RrOGmGN0SpiG8nqAjmZDnHLyEZQcDZP91vbC/+EwH9btgu2YyKyDKXFqgbsKDnDm0W80xdUbfZD
Whw+Qe4DOxbJNvOi2sIz3r0aujPgGHLZ4A9otfpr1rEI5p90M/afyjh23Rb2rnJRqZpEFTfhSZit
1/r0LcUk8L88Hwl0YSNpxrTfc2qtP7BogzqzSLoEi8pK9/vBWo3y4BloNvIiAfWCpvC3QS7uTtGJ
hPOmHBboi0JT4lmGyp18hnOlYHz0nTyPOvOkx51rBN1UZR3vmmIW7gfJNLN6RsTsUew528283kPj
ubw1P/Hi9e7OysbiXtngdZq1R6d1FeUKhA0+fYBZyfFVBTb7x5wGDMYTuuutigSNDS+pCI1hd7Bz
IDVukRqR+muIiFYDnqOnetozgW/M6npcEX3iOdvOBe0KPZ+hylo9tPqZOHzgy4tLFimQzVJ0AspR
p6od3TKjawjCBpM2dQsqd5+cE+3trRO9MlINpVfjQaDwy7IFRLbloCgM5xNyKE6/6RbZeCX1bt24
ExEpzL98mMCQjXpCNEnbGyHKa2w316cmTbbVo5IptoykLMbT0kRvJG/8KfPDdeb+aMJaM+kuRuDt
0tHBcCB5LfC1ZyLHHkC06vNE6Pplc/06zkjgDaCnBh92tX2qf8q9rFKtBZWN5GCeH1No0bAF8QaZ
zozQ3+mJP3X1KBN6d1MxXDi2zE2FOqxNM5m0cbNxUzGkzwN32jWR3lh6qnNHhO8ou6Nk34XXCDsU
cspW4I97weZZaegY/mXnc/72bcEDeJZY1HnVXPb1E6T10hHVk2Sw0/UIKNiZR47iteK9cf8REDzB
6U+JF59WHeExgogS8U15sWss9wMXwDCNOOFqbksNV+J8agIhYo1AFeaAQ8Ea5+gUtNLEoeGDbI+N
86z7cNwrnj0IqZvyBCWafRQOPkIwq2zjYCs07GdQDbAQfJfNfjrUiclcjsPsGjOtXfwLMhNiHJ++
kTx0lvnXXw5wxTKjbKpJc3Jn1IUvfHgNwLdmq+H0PPjd1R/F+q84cCRp3tidB8tdc0scpFi/lNo3
BS5u06F1LzQUk2nOOan6Vc8wV1njyTHdyDW4WsrRHqcOvOp32ZF85GfN473LhfC8erkXa+ddq7Co
xyxapplbjY4eaUgMSzXdnCZaiXSzVGBOILnYZuslE/SH+obu/6o5K7Yuy27u0Tzm6qdT82RcblMv
LFtbwvOXyjJXf0wp0DdYYOcW0OLK8T+pg32ADnOrZQ/VFb7kHeuh/JvuJtm/Ka31vzJl+VmUPbK/
QGvg5MuJ5EnWXQg1AjFEIuqZ7kxPpHF+guTLHHD6NB/Jegj0Y/kulVR35BqlklQP/HbiNWr3nkKL
sQC1Sw+P/D1nTYs430KsPnbE+dWsKc+G0RxwVGZV+c6OqAMeZJtkd/rYz+CN8qIdi4sxiHCLlMPy
uhAkaotF4I1HV6yQghgzcw6/2LT6yDo2Z7a6u5r+6axT/DmMLG6pKj/5JYNcXQo+HitlDqxKp00H
4aHtnf1xhAOMEyKC6HNrFQnePuq6I1eEu12NVsgtT63aUVCGMbydhwdC9tG6NAoz2uz7GS0bg7IL
zKxgLOkYUuwhC7Q/VwRBi3E/3NzJQQETwy0XRENNTWUTGoDSJF5YQo9Ry01JlDWnNG0vE3qjCYVE
pF6yn1lHWiNfCTHJe+1YYijEBC1yi6wtWUu39c8NrB3rBxXdoqX7dmOiscEEri93gySa6ah076dH
rOeGU2Qws7UUTL+dynbW5cfivH2Ridf2gdIx6oEZsj+sKVyK9/bqQQwfQ8/bDpj0qHHTgRXakH6Z
WdY8/FKp+osb8qnty/3t0dL1FYPzjHxavMNp6/WuKRMJMdmunEpeeb6p0W1xABOlR/qpHd6ei9c9
K7U41jiLPlUlNZ68Ga+jAzrx1zPTzpQEdRiJP46q9bO4qwou4Tz9Ze4mH7rWrDHViSHfjsxBTeGH
KKu/eJlRMCbG3KzMBuUjTEqrfiFhFrv5ZJTVfMZQJ1DSKEmmTzZB+AkwSYnpnS+K3ZBQu6RjCEui
oTB1yHq2Ui5cvlgHoRvbDcRWlKxOLd+akZY2aG3IqnP8Sp6rtkeY+MDTwWyuDsUKx6AqL5iSUwca
fmni1CkWauy7in9NGG3SAw1pGC4Rf8ZqfV1nLZBonWg8n49tsZYbZ2ZaT+OUKvxRUQE5D5fELra/
2aE6Q7Qe5Phq4ywYl9GTm8JJQBnA1excXeGtZkJwaHmu6NoQis90HMTTe0Okz//YbRiavdg2aon+
Zdlw/JFhEc1Xo/mEMK2Kkd82ZKR9vhhKj9p017aCtND89DkqiD8M5C0dGofe7RpYNBvCW0x1XAtt
daThjFPDXtyT7LQQxZ2YNjUplvyxlVQftqSYaF/I3qRbFHalvTGxeIm+EHqEwembkMcspD/1/FlS
GEkjIlxP+SfO753rt9ri3ivOJscBg70L29t5E8g+eJiiia7QoUfPo2fI7/8xVOJhGGUUykZc340H
Cnu3skLb4QeRJcIJxsxFvaY90TRn1L+l0faVmDQJuosu9Y6srnn3PrgnGrTuEg18nIA8e1AccRdu
JGG/1uLGZOsWkHxdJb+K5pCslmynBpfhJ56jp87Sh040obP368sqN7Sgc7k2GrbGStIR7v7yeQYl
oA5rdGVDbOpGGdagwIx2peJd5kuTYW3pD9wfQivhHnZtSeOMlhUG05Fz1ikrdHIStKYUWXKAmIIl
iSQObTvILblzA4e1MEH1l9ieXxzRFJaDhNILOio20qmPac9umK8lgSEH1Oj0lsu2sHDD2pDcQ47N
aWm8V23I5/LLhs06n9hAVuVEZ+FVfzCamG7tDefqdX/vnu5Obun87evxBUbpEDZcH2vPxYZhMpRm
Fv8+lnWj8zkroKaBoZ8d4qluo+dYjJh8PhXDVpoozuQjqWtDNuF+e/xEnWqyzu1Ix+0pozhOp34k
f8JQ7X6sb94KE1ykJ9kp3ys10Yu23UM4HzJzRla1L+nKdXcZAGBtVegsxjrQu/708GaesHjuLl+W
l7biKayvlD8mvreNGCLGqq/9YtYX74gNq8Ow+PZlder/QCbRUkNoWaC7b9rZ6x8xiIWeGnqXaslv
epZGunSEjzgpz7FQVAdW7XIAtwPb2DqeQspWIk7HH2OvpaRAzc8GdARM4ZroUdGGEWGezkDFw827
5NN19YL+qQZTeJyGUNTn1Zz+vfZrUHdDknszpjwcIoamVxisGX9et7ipNG4GPQz6PiexsxUEZxPu
aMNCYmIwHwIEZhr6anFeM6Es2FloQlQxmgjiEgDch6SUYe/WQZblVdf8RU8jAnrmgRGOp21T4zGe
/whSGz7zMJsvMyr4HceAt1mob+IaeFCov2ah/v8CoZVOxQv7gfboJ+E80yc+yKnOWlyn2ymm0Aq1
PAMjiNk0el/S5OGl1S0iV5dN8/Y9ZesWLG0f20C+icYQsZFP7CfRUja+Bg1kBqweoeUzcuV8698j
aejkd7w38+OYQnwyFZ/lJrgbb8bW1+27MG9kHZPYzynD30Gqjv9LEOxwOpg2ABXfJiuJuEMoQSd9
vzX9j/EaVf0iChkbg09vnVy3kW71WaHuo1FrUzb+YeS86abwmFR2Jex0DuMJiZPf/G+fq8UI/D0u
go373/I7E9QplR+WX9ShQkfILly/kwbUfBj59aXnxNs8GifN/Q32u/lMt+RA9zuU5ukagvCfxp54
T/GT0DmL/1R3MJ0i44EQW3cwh77XpnYdmn/fNJEipjjs35nQF4vbRRTTwjLmQGAz+4ax+jKvHF1f
w5Hbyv2VWFY9Z7mYFFNp3F+Jc/2oEe6vIYxvufwa4NP/VqO0N5Q2za4RJvjFnnJ1rJgsFUsdVHAW
bU/Ky0/5vnV4bgSlnebZrOHiPqoXY/YqR7PiDX+he4cyW+NRd7UgN6CcOQ4c0IMfaIzX3urnUvnw
3xwVPwa2zHSV/k1HvSf/HAd9btzJc6zLxmyhIriA34o6ENIF4EUIgFA9VYKWYnHVwYf4XhIknA+P
MX1NFpTX1HMtIouJEb2EIY/OvL4hEd8LGPcrhGoc8uD0aMGE8iyXFS1X5UQGyuNwjWFkkid5jXgZ
/BVi0N0qQcua5KvGj7paFKEUM54dnLPn92jxwUTzGn7ip2btCk3lFL6kUW7io+yrsu7M18XcnhhZ
UVrG7AatrvyneK7uY4NBifnelfpQCpTqD+cTuYdBmT78vRCnmaMcdSbalxph62kFPpXo56JquH2Z
iL1BTB/v8HtKRhAZnn5/hPjZH2txqSKLyg+8Pm8CimjitCUlIlT4mQMBzqkh/t+ur8THD1zg0RNI
wSfKg9EWPOmqlrqEmw+AndN3BM6hPR2ZdvgFOM+k/Od6aN1dX4QFGv/flz4LRMftnvCPu3T/CzWk
vpPrHgeIATH5gDYVahgHdjJnvMUgbOIWxjmlq51B1JgV6rv7KyOXR2WQZ9Jm7D6dbE3N7j1qKYIu
Y7OAJj0IP4ACVfuXv+zRb1iewE3Kf4CV4IuuGI1gI5Ek+KGKdjGzUpq67VLPzMGo6hMPDDykUFud
B89GSBEJZRaZBCWwcVbUNxSW/9xLv+VguPD4GEhJfYJnWH6GPjNBFwCPLeum530xP4comisebIhm
hBEhaqef7MiOi7oDDvddQAClCgZ841uSTRr/LpQL706AOU3yc3kz44hjdCpnV81rF/3YhBPmmdiK
N5wYKJpsDsOBwIIPbDYaiv2gHpewj4WoTNc9A6Fu+ud5gAilf8cuxiCfjxdCnezeGazt3jyTtGXX
3+dr2zN/H7/jYjJlPVv65qsaAFcvkCg0ly+GZ2YpZ3gYDN8MtzvzNv3CP7yxQ59Ie9J0EZ32AhIx
OGbdzY/uo9wER290uceMTH6UwsPzwo8PrZ1JcW/+Eks7P1rdMepSOhwDFtfZevwOPnJ6dCfy8XFm
IhPceQT5YEkXWRYgTZ4/pj1l2rp7ZPiFB0j5BRkBdlRxuaxRIOmcVAUqqq+VwyJSC2YGeSQUGxDq
dHTM0ewldQM3pKQClxYPFzIEaBvZEKS6rjNHfUm9tnt/OFEcgthz5ylL46BU6ezIzZ+dqMszkQcp
BQNMwQXeIQ/6W/811yqVsFQUa4BYzDG7lKBeoPM2tlg+ur0zr5ZnSfETO9pSecZBpnL6p6DwpU9B
6HSDFmNpDow7rrVv8I9ZD92I5Qv5FWTVeXX7cnpjpYf4fufEonHMHFGmdhUvYX1M4i22OXaf7QTx
D/qrgXHKfXgrs64wDAn9lEhKzKmSh16i08O7ut8bu1UDjrpVo8hz+IKIC7fm+iDEJ9K127foRUQT
vYc0BJadkxHMXJoNrsE1eDbUiognakSHY/kWY2MoBIsuCoNuMJli77EUOvjqQEfmu7bTb+vSEwTv
cXYZgIu0vu33vdUooLgyuPgBuR1wtYKTVNq2wCt6MNMwFYcXOYEzHUdv6N2HGqpv4gz4y64M1QzF
oLNJ+uBWtzlvQSJaLvYUPZ7d90q1zyE9bWD2tA1ZG1vP8WSB3F4XeZpK0VoYEtjw3V2yVZi26U9I
SwOUnxm1IqNL9ZnYWrrqNHxSldYuvH20/nfK1EmHxp7f4+OTQ2aidsEsZtxcyLcKKU6NeL1klBmw
A08TptCsBDpStSuv2U3VNl6/wActW20RuHcSyWHb2LxlkFkRihFmNx2uojfT3OIXWk+q9sC03VY2
OPsPWR6m8bo7M0JJZRl3+BGAqYw8D2Ao+9XxdFtNZAxWJfvo/3noTaF2RZV0Dkoh5Lv9nAGExIs0
2m74bRj66KQNimTEU/MupW6MoHQLehKO2ZfSi0fdrwaAUsP8OEMT7QV51wzVOPOd7WcGqYHjRxnk
iu5ftJTidLNsXcvuk5h+WVSOLVtQyJHtyrkRXklnps3H6T1QW9Dgw3DEZNALV82qe4MmqQpdRSPs
l7RcM1h9GvkKGXakVa3mfFhGy37w2Z+AaozZW3w6eQItytSTDjmfaN6TLRAg/hQ612Gyp7Cxhqwg
C15t5Eu8dQ19wdR6RBp6rjHPL+3AS/cPQLO1u8H+CTonrqEAYmI/yPR04kukN6kvCBD3P55AD6D0
tYrd9dtQRm1xgRZNC6ZUc8IQFrbeX/HvReDVGMf+QcDDoZCsRTI7SohBC5oUeZrk/01Hu0LVEiol
6pnBHnkD/cepMDK6ACH3QZDQaY+oKLoiL7r99C37NwbNsxYDcsu5pn+Xqm/SDd2m0AG7V8CDxOBL
jTtNjEI1/R9YfheRIvGBf/4c2yw2jOLP0jzHpvth/j/CCulK9jX7BplT5BjeCHnua3W1max1HcfZ
FKCiTBm8edpjNLs8PnMQBJ0npB0F72f7c8uL9e337fKmGNoghketGIEHuRw9eJhjGyq+kZ4EmQnI
Ss99tMHkq4uK8+63WKUOpsLRM4wYFTl15BHmdyL0fosWJkO8ZQ3epsNg71pwUPjExM7zmvh7tKS4
BlgYWHf0B/NttIDQFgVeYB7Ix7oF8gzv+0C/EDS2JC4khsNsy3mGfICAaIIyxg82Td1mx5t7L+Xu
qUVLHxL3W1dVRxIGXeGMPFGHxF8i460KNTd1Ep6v9bEY+cMvAQBEjI3i6xiAC4Ya6wRGfHRSiLpL
PVad5b/ZEoXx2QPWpLFUF6XIpYJz7jDCjG0DBktjKPN+2/r/+8woYh2vkRobzYa9ZatgRhkxxkeB
mZrkabs24lA+yr2v8BSfjBoMFvOirnYGO96wYv0EPOWMjqaj7agTvnv9H0l3ttRWtgQB9IsUoXl4
RfMsBAjMiwIM1jzP+vpepY7bt9vGGEnnnL13VWZWZmILQeR6di96/0GRcW4h8i/LatcJBqLxv7Ym
1c400uYaqd5VKA9u1F111mGQbdYqUDebRx2qdwarWFWCSS7EBpxRujJLcesRgxdt1DZ02Op7ET70
Asfyxalhc0D4pwN+UpPPX5R3xUJnxgWVAbm0FEg+k4O+n7CseRSPlxrvIrtNnsc9Cw+wa6qpbIN6
gClKGiJHsFt1AV8wBW24q1sCISxfx+kKuYCxK/WKX5vW+NI0opINHtDOYdtB0/bTv+ITnW8P+f0p
gHk2Xj9OZNcEmBL0ofL6+Jo6l/0Z1eoPsomVLNUq5xVKe9tFilS1VFsca7ogug43bDwwGhNYIRJr
uYcDQw3f06HfQVk+7ouP5lZ5hJSj3krjQkc7JybBG6+4TD0lppXUqhyaAqsLPEH+pukCyyDe/dOx
JsFTficWr5o7OZ2UnyK9zSBst9EgnJvTv2rZ8ci+5otghqXhHmhSpq3p7Cfe01/5ETzW4au2pIFw
qJIxTH8elaMf7NQsCRjflYuETf4tpbD0ZMYtpzDcdnKTKlh+3ZkdOymZdFII6BbsQ4fKKdlQ8i9t
V/4StC2Gd0xoNP/nWV3O7BuGvU1SYC6PHiJk0nDR7Yt7YD9Wma8ACpbi6zECXZt2C2/FBTjgJe7V
Rbo+S3VdlMm1Ypuzc/l3WOzhSxihf03aVqIPvI6DHXV/75wyLQ+IhjT55dUZmtIqACfyDvd8vrLs
ZJ+vpydH8SlZvhTKV8thV0kuK6MTTaehYpmv884lqfd52jSu+tR2NAzReSEA9RPXbANqK/KhPd3x
yPbFCSusEC3TkLWiOjQLdz3IPLBWxLiZfC9UvG0rKh81uzICu3v9SN8bLhRDjBi1K/Rv0WbwrZLQ
Na2fO2rgMX4HBMabsXlH46B8YWIa2kTFw5R616vyaHsOEmLOmpsluCP00HWIUVy8gOfJYofTl+VL
Rnbo8lU/c3x1591zFzsaxkscELc8uDOaRW2GjC5aWVhV7NCrnpbfON813krKuJBLadTJONOht2Vz
5i8uhsfbi5Qv+JotU/S8saYhiblg0CXGFsNYG7c4bLWd8JtPFL2dIvtr2OQj/Gc9H4L0fu0LN+m3
v/QH8lSz5uwal9FFmf3jx8bzdVf/YUi97Q6QB8ArcPxLE+oB2IaPm+uqN5qeRd1XPBePhSH3cfzk
N5GteXw5vYEXo259Pn2KFS/G+/ArFzG0Lta3u2cq7dTzLOrNySmu0fARgrZpPOaD+Z/JMO5LKNXD
5gusHvuJ88UH0EPgBQCROpBJeJYQd20qY8EsEGsUZfrP+ZvanzclziImByjADLMk/xzH5dm6s31f
2y4ooC/N1RuthlrjNIv0gGhXSx9xsCfpVkp9ndd0UHPknjvMQXe8nmzAUjStQjJa93XkCbcxYMsO
1fXr/PW0aGZztcWXEgS9mJ90lbdLLetoHKi42awiyacn4cc1V9jhuCdJ5V2FYB/wkOjTID1kMakP
YQHmnudWZKGSXNUFahaba0Br/7Y08Jt9hg87MSIE5EURCUEz/vqknk4/7wxlxgu1r6VufmlajEiA
T1zy+SA5mJBCchy56FBV5XMWCZd8FnY6A1ve9EBAEGiv40BEiAkBe+v53S1Y9pndS6sOoajRFwVn
usbcMNtIpjVQERkQLb1QzGtFYTdVgUf94SeJ+V5H3uCBioyd4fTp+ONfY9QXWr+W/p1z6vZwoDEY
kkZ/9vAfZfob4RCP8RpSFo8Sf6QuDjDVdlcpFC8ixbUa9jbX8OLgT1YO16oKoeHKjq/hK7ro+age
IZ3KfODSu0iRx7C9ti+owJ592xL0yMWnh6YZhW54gP1Wz3voCRE+/6xftGWKYEHj96zhGeV2pGFk
SMOsxsmQxknmSThsGMxQxbuiDJTs5X4L4puYFZw5HXdvsN1Ld/Ms4aft+XfyMY16DFkghdUxhQbD
Tyb53/nfnDUE6XyTRzqJ+oAP6/HlaGu378MaTPix0819RJN8djDX7gwOY9ARygGhfxgNJqiQh7qc
Q283mj86aJ/V1mH9Jr88ffOBFbz+E9c8kGjx5zGXpgk+zmpBvu3IBMR+tPL6Os4IZX5m6Utjna7O
6DwMAexospX22YveFnvI7/nhU4eM3TQppmiqZKQVR0BFIxurJuhu/r0psOdtFrRQpYqSMUUJYIQ8
cpCM5WLx7YT8Cz3wlHS95YDyDlFPrQ6cMeDs0WSTAueIzj4Otlum7oDwsdjMy7rpqC8toXOHKaTP
9mC/54MTGV/73HS3HmDAGQBpgubQcOe4ZK0qsAY1Fij3a3V9m9tInYnK6hhwV2hZQ9bYflkrPjtI
8C+KaihPwA6PAnvWs/Y9SYAlVFfPn6K5fMmOfm+GIWRU4emVTCU1HNerUgXLr9q5hUUMSYnYWgGA
Bubm4Y+faXtuEY2yqZXAZCdtt3c6UTzduh6exLYSe0XbOX0BXTQh3bMYbXad8A2d/LGWUEwMHosu
fJL5caoQYlTWKXEDJo41+5dLJbYhhJtR/+FhZGFoqM1wj7t68kMrdaxvFaPP69fNlnbG5YzQSleR
aDJtU5FB1JPSkYGtIHRURXQIjUhJnU6+r02qBJMhtqNFz66C6XrMxRImrjt7ys+HqnM1zGlO9W2b
Z4VIsrvvA93RG15Pxb99ybzfemOtly6NZ4QWg5SM3PUTN2wGc2JHuHYc7Jpls6Tz18O9ulpXV1/F
RcOdVcC496V9JfsojkCDYn6NtZo0jrCqk+HeQ3UT/jel/snfQLD12QTEMHv/ejECe2ul+iWGmtlq
7mX8eyPT48IsfVWsYZ8u1dC60pft3ku+UKE2seMV2lDQh7jEJfXiy1dbPju90f97qSH9sN7Gaqbv
zbUb9L/c49RyqAeksnz11zxOkqogtDlnjU5v2SCZu3Wnl6fvGGMmHoYTBoKzdKXndyzAvVNy/DqT
X21g144iw7PQ9zwdnwoo3+6KiXzGKRtfWL0pAUhCL12/eYi/nXd6qRTNoy7hxYDmSfwW2C6+0dQp
5MhxOHvOLihKDGnxgFWCv1Bm8j5Z1c6dhEVKBD2uqzdIGsN24IFE+iK/a5K3HHeeFFV3o+RUeiFS
u7T4fgQJGp/BQ2eR4C97k+HCKZtxzi/ZcIYJAg/BTHmf/wunvd9qKuGC5O5125UnW4Gfqo4lyjlx
+x+MLdi5PSxocxwcDi1eH9NOdllPXRmUPGXNyarvOwm99fENLFRq5GVvrmtrjZ4Z6+tgTyTN+LQ7
0+x20NZFKU3S0ciSDZunc09WfaHiTTthS31OeOe/F0E8y6fzR+HvaSTxa4ezZbLGUbxv5wXjJJj8
Vnz1WkmWrRUMlfpOHhArAJ6pwLEs6CAaurWBbE8Ui71C5dTa3OBTpZftB8wYTE0pOnDfl8lAuVV1
VrrbrtXwisE5PPYpLcTgejJ8f4weRcmgFCht+g456kN/7zGazvhC6THuQvnM93yaoo8TMDK0/NdJ
r6crUlFwaL120o++RJF3rbBCNvvXsRGyYF7VIFJqM7AFObNtE0YsCCzqPyqrRD9W+vDcWRt3e1Zg
b9SvSofLyFF1bFw4TXlQh46cFXSX1PeYZj5Upb0LOVL81LW9OV87FKPpRefGSx8mPGZTFXRs++zl
tSkCVrQPPzM/uFg5ymVr60ltdf+3aSpnrwy4ZLIw3PWAkoVbDdKnIpuAJvP3hpVvu/uXaLvRkjGo
8IYMOtjY7BMNpkXr4f7cvD3m7Rn0bN4Xapwjk5d8L5tFdjwV1830tnXsbrX6lqOvLN+Kw2IYwjAH
4R9kSGbARyYxYOezfl719yYcXtLt/VvWJGR53k0PUyRzQ98SEOLgRM6Wbhjwv5HDDnPXeo4aafvG
kKdfhKL0drOa18hm61lHxkYk2qF9TDydiZ44A+T+5Hv5TWXaPRBFiHrncNnXvoWT6BMXkoWhjfI6
31uE/LdyJcdqbJRPsDStviiVNx9i3/WnpUI18ToR0eWjlAaH90W2OdtVp8/H7vF3TLr3vtYffDMn
MqpvZvFlKnKT4rZ8EXVinKB7OlVXFlir9Jtcc9CtZB9eTZ9Xdd2lmjiR9pSz7YNNpr3qH+QX0Iol
aydRm+lyeltZ9c3cIcCfJ9xBds1Fvrr1yG/LR3+dCmzT8MLQbccgAPLl0OfyNL02su2jtN9KY9na
tvg6HUtVX/cZM/DNxPOFDKngzxuJqQm4+vR59TJ72fu46dq2WxpkiVX5wB8/szyt3KvCYD1tZHV2
b9vEaPYyfy7Et+RNNwA861fm+C6et/i26c8n5TG4fliSWpsqXzG1zTlmpXNWOc6f0tShtE6/+UZW
cdvd7aqX7xU9UH/6fOECOTjMagnjOu9sX84Q/3bWNFS3NP7Hfunm2aFkfduca7xmJhpc09hhCbV/
W6uqhrf02+n9BIYG9L7djf28z+dq6bgD/mo2SxTnHdSy6er8eXt90hB1XKbZtnFyyha6iYuvz6z5
Qm9Ffx1oVPOUqbp0yXT53HXBzt20UhQeb+5ZFXqrJ9jvbWvn7jUx2iPy57XlsppMlO+LyoRwTPPm
av/6r6dj7bgwY4P7fdlOynsOU7AnPPvLsZe2Xf7bSQrkFKcmep388JFqTn6ScsF0xK4dvAezrMX/
me/LBZ3Pv/SZyu/pqDM2i/PXezz9pOz0iCHjF3sz4ibJniTN7nXylj4TnOlT6lrOf/PoytAGUgaY
QWTZu24WGC1cy9t0LQl/3jSPt7plsuPAla7dAeKeMfTNQnRO2SXIXcvrZTVBLwS5urWSkIdp62SU
kRVFopFMVceLbvo4KO7gJ81zRnPcRzblS9LXqPDqeWDGDffreLKbp7ej8eF7uXvNLt5TmU4u0cqP
X9iSX5KNG8PAorgSXsKwZvjP+kyPHYa8RC76hv85DvXA9I+6iuP6l9PD34iO81bDhUXYmr+OsDt8
OQwewtFN6MUN11AppDiostYe3Zk1PTEwccgCOZirKr4YdztD0zjJZ94gYsF3IzKFzEfUtwRdDhKw
17+1W8Me2M/snfccNKu3f3ODrVy1YPjU5lrHZ94wk9FtiGHJQwQHc6xnDC1Vwu5Ee3lnODfBJVbT
z9f+2JylH1lhMzV72nKorl37POSZ7a2qtF/tyXeukmZj+rWpOrzh2JXJe65Cv97IUrdW010OXtsK
szR+tu7+YEmtX9FPh1LC52I+4+RnW+tNj7tMCOvrPX1R5G0WJZQcX7Pi/5zF1dVQZc+24R1bG97J
qU46clsjI3L+g6jyQTgGrn+gX+q3FgtFFLt2Pw3ACs2SRpkkhhKmMtE6sEYkafKDt2ZoCX3m0/rq
i94jU5s1Zo08bc69Nn3duXEDVBUHoPCx3eCAwzrxxHbKNaUCCQ9CrxEhE2FFiKK4VOHThQonLFZM
bh14wV2HGc5f83VRBtRRLPkrqY+stIjSC799rk0kYiwGd6AoxWyYNWK5XI/VF7V5h5WUSjX7r7gH
JOc+sti0O2kPele8FHmPaaI2AIWX/DD5hQhxxPecrDyfvzJE5g7kg2BQbxWyWGOlI+TSaxXla2Tr
m1GkZHr/42e/MIzC15IgRrhEMfiRZPnDm/PHUy67quYfeodblEahq5r/0cvMY/iXXDZFLDpY1JFP
5k85ZrJxNdnLH5IW1jgeaWN+UGyyieXlerMBxyBfBEdQMw0uusOOfauarxDfhov3DGcF6/4S3ejj
2BO+lKjTc339OhtaW4JUUYn5J85PETMhGeTf9CfUZyv/Z37Jx1OyynpAh8W3QHxDa15jU8IN+PR7
qHMOCdFSGl9GL/PnXkGbUxGQiya/VsPDF4KJuIoGg34NEuIHgplZd+qtPgHz8HDIMPrpmKleupgu
0icmV91rhmXNiSqJ/Shay0iy/7dchSmv3VBsTFk/XZ8BjJVHfor9v6IN373pvE101Tlkx7ZHNB0J
RuYxiU2Zv/wp+JUNkBmAkrab+MJSk+/IzwrLkEyDKquc+Ka71goUGvsX6Q9gDccn6UgrvaxPFNSe
Dd809mHTX7mcCovubfx0FEuzZKntelrYPiLXMA0up21cDhQ7DKrXMbIGHKQrm2XqbsKSE7T/8NtZ
shdfDxg6u+SrKDcHq+CKwwI6FQ35jXPpjeRpNqSxM/QGZwGqQDY+AsxpKPGa8z8hBIRvf+Rbns/s
A22jZr9bASbl4J86fouWxY/MnLBFv1ZI5GzEfvb+lXQOwFsBeVrMtisCpbToGA+E2U2PMnm8Vcgm
im/qV2w3S3WrdG+2hGPeS4Jmaueakn3mkRfgQQk2k4gQ79sEEXFaGrvo+Wquf+j0/o/XXf5wKaqk
R/M/yah/WR6WlbzxiN6+wvo61Vn/LHTyvmgejoJSMT18tPjjf57Z/D/Ia/5fgYeeA8E9mD+EZPKG
qnaLYt1+qCWxR9XWzdRH6lTmqadfAan8nX1ZtQDI7tpUduukVK7ueXfvOYb7yLW8jXP6enWRfP9u
0fDNs5ENO2Mrn05tqJkPrOuubHWcn6bEwr+U3idJrmca5gen/Hn7nP/kfOuhsegJ9ER/Di5SSkFU
un5TY3epeJFj4X5ocRX3tYB6JxQpxHAOv0NtMSydvIJ7AU/THFOw2DtCSJouS22qJx7xNneajyjy
447STKkCPuxvNjMTfbzIs/XFKFvfkrD0cos3e7y9n74OKwqU+auripcP3N9ViZ3SSHHXWZkp1n0p
cnOKdUckAjZOlHzdhksC6qW0tHt+rBFwXIAS2CygjJx4f8lYjHVPE8xon46uz3ck8B7MXjrcKwi4
lPE4FVTEjVEkClZ9BxlozPd9j8mW3x1HjwaWSeJyeEEyJ9Rv7kbnDNhm/MwG2KDfEDjgJPChbaiJ
PtMyAx2Pa6ZlLvVDMlGU45F4WXZAg8RFy07KWXzjuQsAbOmsM8RDmZflpOrWJ9rbj4c+m20b5+p/
hFU81kYaJlfx8C/ZKvUhEV4PYDr+ckUosYsRaYShyjFySK+q1oGdPcvot/Ry+AeOBmj3U+GeeIWl
zDvZ7r1fRP4zuRhCouJStUiEF617GxlqDyzZ8m5dk4GuGtCH1xXEgX5dSpMEX459AC08IJDvIb7j
YhQzLzYbIQXj25OdAjdu4wnNUwpYSJkpZBYBFHBoXFHJsMJlCOZMJKssX4oCr11JAfdKRzVQi15l
2cD0IdWBfhsosvdp7HB7oplCIqHRZnUk0PLNkwPJCVYGgDYdgPaCSKJLGrgg3VKR/StIEM63WfOV
ivd2I18xb2EImB3hOQwGUQL+ZuAbu9FqBEkQXWXq5nYr6z6bmLDsc/iv4c2rs9FcVkt1rM7uj3/v
g+tg1b7/JGqpnwRj238mQZ4vz+Nf8hT10I8KbNOgPknXGfNXMqpwVsHqtEqxWqjkeyFB8WXigMHB
8NwPm0eOpbnKrRAOwqVOdshEkXjflldd/NvAvNgDJ+vjt30t1d9nnibb6pXu79TIDDitbt7Gve2m
tnrf6KLZnHYKr+mh50tH0+LPSSRzwgEYyOZVykAZV9lLn2qHdr63e5++5cQtttNeftqNb010orsu
cKzN964XpR0z3F6R12Lv0CqK7OqNw3U4jPA270nC9b0/Ye4zq3CeqEzrs+/rYCPrs7z4pjPlx/AX
t7hc1HKVw76Ts/LK5z8Fv5B3cCoT3e0ryw/F4/g39RKCOrPylnaZ/qDGCdnsVy3RSEswuHK8Xn3N
6D/IeEEK0JzwwSuoq+ZNG6VvsTTPf12mrQ30WkvXswyyj5P6Y8Gk/3kok//MZrPUts84UhZfk1Vl
+3fyPfZGCIK4/hpvOVXIinSTlfjfhP717UBiOXkqwhMrkxob4bfxcFIrDgv+fPad1odwCx5zgPZg
/ylyqJ6+KbLaO+aAcVML1EYsiUWn+xZdZnG4EeBb0eJWiuVrip0vrOv0ToJENtH1wCR7WVH05Z0Z
I73/pj0eFnvLNz/wG57hwvUnw/mgduzspPcVyw5to3EhJd/VQ+nqytgsovjM8bsZGqW7V5XOgoLs
5QUSHK1mtsYVcvu8AGZka7Nknatr1Fc0PhTigEhZCbsG8n/VErS9IeMoIvfzo6L4nO9U21cuwywi
6WdxayhD/J7GFKlDgnTrpieBDCe+MwgZ1dY7XjGVr5Mb77Sqy+rpc9Hez6oXuK0hl/3gjlvFDAwy
7dkzZmJey3xLJSOSmE2ayA6E7u7tsIl5aQ6ci6ofiYcKxtdICN75OzhdMzXNxS8SMcswBi5C7OFL
YNDKIdcr5t6ztn0yoqdHjlQyXWMm81KwtAxWp9g4Ihc5oQ0orHe58v1US5sG/XO+VZgs7UMAeZvX
VbYM1hKjlPDRXeV8q648Sx+30tPiVV4hddOqkmWRMuOhUp29zgg5Oyk4PkhZRzitL9P1PQXGYHZ+
OMOIpexPXg+dUo6/mcwEkm5pwDAihgDEPTibN9FWCUrriWmtIlsujgHd9ayWG7eloPBcwd3cfu4G
uNvbxpXTGGyXuocWp8uhwkdQjbdjHoxaDLa8rdEWLNqJb2OUUR+CQQttncv6lVSwtzxiADc9rC64
2uhPqb7YtnW8kqRujzQvO3rHMQdpDAYRV1L8EoeVKWk/oKarVDMqj8jOotv6zV0H+d+djVO6wa6F
fRQitHkWIHT4zXBHL1bn0JBz75hrbjWUz8Qj93XXc3F5DIpl8NHpX8rNvDkxyMm1gYALzWRzIn0z
QgoN/lCsL0RsdSi0COUAxmdh1Ph+0bGuA4+FXjLztN1UDPlN6BYUKYXm1aVGHbTX38r20rfHj4Rb
eN2hUqRZTNfVtfSHTGAnJDUGj8v7waGXoO+a1qfReVpSWWut0L4XG7NTZ1bA/0Cq8bSGfwACzp1M
WI5WpWqO/8nb2qxbKB+6Gy/hh3Bt9vNSrCvaxVPHa9+P/LyqxCqZUws1M/+h/r19OZNzQ/3gYfJR
+vAzb/8uwiV1Q1ScEuQbCwmd4/pu174m3pIyB4PHLc/mH35U9iu34i7aIJdTxtzeNiRsfCWwAzld
Rs6jIZE0y24mjIQEe2kjutqUTXd36SYpXDmDur5oQ/tfW2xpCHpCQN7OpmvhcUsynB/woYuJ4uBc
aW8RX4bDjWXJpoAA9hH9yyIJFt+GHunu5Nw0NiySdW2ieBepJ9W5BIpDexsuBtNcdxrP+n7Tmr1l
esm1sPO7eQbDnsXtU468HXFtpPJp5g1tWeRwgzKjaWYzP6f5yhcMLtUSoPU3PWcEpbCGIAQjfCP5
WNzMTRI3h9yorpV9toYZ/hTnrEmeJ6EJK20aJgPfrmrE7x3mitc1Ts1oQxel+8n2F7c1PzUmt/Lu
c15J7VrjEb7TjTXhv//Zqxt6lHOSWMV+nXYhsMa3GrXUTUbwlHl/Nn65suG1uay8UoMgCVHkkobw
8t7Uml4749XL4Vg7D0rfxooAwMf2gclFtkHdLCMl9S4QiSmhibBUquxW5FKsHGK3dXfmOlExVt9a
bbZ9zw9PIOcqaBxow93ifVqhqzAtwIqSCpkO2w7Ym0OmzWIeYkCMJmbTyiKfttE8C6jCeGYKLYXe
YlvPfk22LzLyJKkCBiY1zVkQG3Joh36Z65QS/TCaeF0MzXodemQhSeILAWz/dFYCZ3Wc6X88eOUc
GGRfGhhgRdykZWZ0CzTDwpFK6hoRkudTfXn1SLCht+dHOGH2jQx0lmzdpXzvQp9YdFUEIJpz3zbS
JmrecF3pN8GZTMh6mkUiehxIccleuazfjbkx2I7gz2upTlqZ+/DFtaS3VUhP98U66pgiJNHC9li5
vN1FxVRXd1iJGI1w6EZYk3c/z++jlIkKdnhPEJHiSPN3z1ScY4x7c6Hjvr1xIDB0/cgGIbOhobsZ
K7rt/Red31KM55Y15652b6wX3G3ayVzN51b4qkqn99pu7cvp52XH4MM/R3mYWrRThT4twPxU5eTB
0gOAE118VY09XjRWQ8Dj9FSlP0bNhNxKkeJc5rlSpAT1bnaTGqNQheVP2vBPMNG2O6JOwsvKaThL
vl4+Z5kaFtFatoTPUlm2anu09xm/aHIGtd/j8oI4lJFOFFfUipc+tIAYHe0tSOnQCHGFgh1ilcmU
8YCauj5WBxUff4LyUpSIUhkYXyPd2P/gQ93MfZKyXk4dEIgU9PpDJnral4+kBpk2xZO9h2yxSIsh
L/7Ak6GRK06fTr2L60cOmxLKdw5g9qA+Cm4flbkYuXunkVqIzm07q37atLlWrIZemKwFHz7h/Rad
2vqVRB7xty028odaCtnJNX/RjMkMuIinkqPQrP2YId1y/2+kIPXlRYm0e3GrmNjYDBH6FLqm1twd
srVkdewCtFRFNwnbQfJO6/l/6cSLpYH8XlU8ByIac/cBscdk2tXN6fxlgfnFnT+Wkl6lG5crO2Kl
kTGjOeGO0qdvme+rxNw1SshUZ78FUzbO+2qmYxIK3z7/azR2gvgR9fuHYVGhfPukegtlJr/t/Y+G
afk2rmPy4NEIxDiETOTUWG9P60Tt29fDV/H07fSiaZpptU5RD+vXEy+z0Qw0q8Kp6RFRrTN7Ffp9
jiWQS+aqQHUwqjIjXrYVf57ZqfijOCfo3l0qltMZh//ISV5FBBPVSAtlzxSlmrwJFYuH/mfWvlpF
Tr6K8SwgWox7+/wUGC7wKd0tHXSYT9tsxxvf5n6VK2Kyb7vRNTP6H1zZgroOTapkJ/E0S36t8Zte
WrnGURuWr5w+pVb+snxVioaZycM5hGtepg60QmdMK8D8YOtTtduosIRKWY7HI/js1HNb7fr+iihC
gbv3ltY3FkolcX5Sqyw+BRrlP234pQKb4oAAezh9tWX+t/TNvOXwSAF0UlwixPOwe1hYpGV0yv6u
3z+yF6VXJfNX3X45BMsQZDDxaYcIEc/ApoaH36FiKzQnc/0xIkR7gJDKGP7GmJChhCVsigV+puHw
toc7wFaty7ZDg427UUPHNPjeWRaz2UwDTN59TlkDPm/eLtThfMeocY3oNRx6+02TewK9lqHFef36
vp3VisAf/i3nxnRjdUklYSmSYmYgMVcgoESFTRjMFZvsVU6MRZJQzYRmsOkop90bWwXdG8MQ43h1
t1XVvKmIaiwM89wVItraCSwBtKSWrvrljLrK1CcgQRVG8UOvb6ejrt6vaqofs3W3HkCGEULpQlic
yDXHI7vIrHp9sZ94drIhegx8bqL3OjbsVGqp7Mi6UXbtitBLo2ZkxKevQmpAiJHpqGKte3vF8g+b
K5OehTbM8/IW8o7XJS/YJdf9QBDt2slCaA1R11YIWY7pAw+akRPZ8TEuTfJkei9VCTd8vqNmUio7
eNNbgb3PkDE8m5R3TTSbE/oh5p6+3Bv3svRU8zKKdzycvt2Z6PSmHStOumu6fmhdubBOqo6pIwin
qEmV+VqEIbM7qk8i/Kl4/C4ysVsaWw026AO8ODfiDGPltOMjWCH7VzT4ZFldv7hWjwHej/zvQhTI
6d5anKXhlM/MFFomOZz9S52zCp19ADchjZgac2jDBgtmFzHPaqJx+0osbCsZryPh8vRJKrj8Y4+L
hmAGT68gD4q//CeLe8mxJ6k2/UzxKY9Wmdi7ZT3QEqUZySvXjWRVdSRS65jnXd8TQ75B27tIAN5v
FU/z3JQwXMjW5JB02CU+nCTWxvTPXq6Fg/hV7ElWrF/MbWeeVE9Sp++vRC6E2prcmVne6mG4KtRA
+7dkg8gjdWqBI5nluPF/0o5GTRq907FhSnqyiQmS2RDntxzYVZBytFSZQ2OsfTZYYgnHGLfrGgOg
fkyHMQDbLss+Wz7+bH+SoxvGkM/APU7u/L/lYHmspkp1AkDKbHB63Dd4WGYSELAUr0wQMZia3Qqr
hG5xriFmBMUDm6uCBSZP5z/IPCyO6WTTzpg14V59NOL/utCF/YBi0bAxDI5Og9wDGEmol//l3UjV
PCXcJctHDiBwhzQ8X0vjkZkIeh7vwxfCXjcVpxAaNPzV+Pn2j5Rm2l31ppLOJz1QnKpFNNb4OebO
ZsDPEnSyvjXk+JI42Oxzkdayvff8u9DPrqprSeoOtJToYxOfu1v1AIUMSzlSImUYxovUw880ZgmL
6wgryThRgy2bNpOtS+v64Sn3u2TLG/lK/b1UjyD9+0fRZEt65P2wnFBgkPGSaNkvAwHO/d1byrsy
SOdeW/WC66ogGP/n7QQwO1chnHOZyx+XFmXNojqr5t5P3YOAttuvR+QXeDCnkE1JOSttW5FrmoC3
kBUY8fegkZMaUd/UEUq/iQj9EzPPEHT3y1j3/h4Rd9eYpJyHQpDYVQy1Z5gfB2OPSE/bvXG7mxuY
mVRRXtMaTmeWru3fHyagYTGfnrQWb9OY8GDK/RuRqlsK3jDdNvsec4XyTo4vpGvTj9QrSar689C7
DAGy89oep/GcR9FJS951Fca1h+s/xIOxLueZSNUNr4wAEGh3taVVcPauTlVO1BmfAJOlevRXSynm
DFNo7g5Om0GpZkfnDj/EYFOtGWBLN2f0/8JeSSyq/xXsnZi1S48O9t4k3+T3IN6kkq6mv9Z/gPmn
4aXn9Wd1ekkfJa4lrU+79H75VMOzG3AvTMXIFw632shazX3zrAUPOdzWFX2kuyOFzvo2Y0RBjv1q
76Q/Xn5PXdjjrR6IgPuSfpPe92mKp3yQ305IzifYmKYfdzzGWMrGC9gHuYKw7OMPGMJ3HyoGyYbg
j+I/ShfD+VzGLl/XCqh+JJVU+R8MwlRpsOvpAeySHC5vb+AnKLU3fDY4mZ4FN2S/+hfE1kfMK5qS
SLfIzl5BzNZVMYYFnOvjf1vfD8pGuf0pjq6vs/YJ283DIFkFmgCyy9efWB+VTWQ/lm1MGgw9J/SE
sOopUbSa3Xr2GmDuxq1qOKetbpFEVb7KrwEwIE3Q6dQC++hkMCLWjr1ZnTM3/pPrnD7dCHuWWvYO
ciFZDrol9ut3iud64X1NkRiEbO5cZxPqewYseR6f20LzVHglXUjbfjcIvnY52A+WP8G7j+srhOr6
Z/rjmCeJCGLNfEZwrJYl6o7C9nXjqgbrF0satp7q76oOSxCtTQN7k3/O12ej7Cdr2+fgcq61orjD
xMsjBg80tqwuRjMn0EPeEKTY9uY7bY1dpQErMwfMtNY2ZHqu3cTqpbkAEkBku+u/OyYGMbsybdI9
GDK81w4XQUreVsawf1wC/W8MUld1Xbmg0+Paki96xngq8sl4Wg0deroe353lLJH8chZdDwKe4zFa
vyqe8XsEMKPFV2xfTG+9ElYTrUhZHJHP9v4Kl6/sm/lMmcxhBpMU8tCItbRp7RHLzDeWfYGXg2kN
rAHJQpfLlKM9d+4Pisj2omjPWZ2VQ6dIY1wGnagjfu4COjdySM11D8/f27Z0bLwLCIyjW6k8SbC6
Gu7fl1smJ5h6UazFHNV3QVQpYOAo+QLgGGkNESI6rcR0lrEN7klApqfZp6MaFS5wBeqz+U21C9/z
SlbGp10v5rlkdBIChjELHvTYdFnCvWz5YzCmmWeOEsyeq/SaHxnx823x/Kf/BaWLcU6GG8b155EN
VVAYxQ60DHMfrxymlspTm3EUC2bxCu9K69WnobwaawZ9gqgL5jCA3bXEDC5/16gK2Dkh6lC2qPD9
D1l9D2rBd8OEDERTDVM+fU2jxw9OKiQdZCHOkS/32OhM2ueIMG1DJDHIaYK9fhqRz3oQARa6c4re
jzwFi4zlZyRspj8bPSIA86D+HbJ2+mohPqpYhrZoZVNd2z8sI7IjJUbKs5Kg67fuhldc2vftTXvn
E0N2fNxiJk6HqtPEdENsrF/zAajeIc3B4JVqoRcbWPLLlpHh7LLI1JF0rSMwidNSyaW786HT5xye
/YuxjVkyB0AfVsJm4vLYsg4uH/jdCNHnnRWeiad7zq5x74TcWZlE6Jn4qNmtOPaohWJHwaYFN+sy
DS6EA9izm+05vFPgmKvJq1ZFEFmkOqlbSse6f/jwjJ9BpIagXPjobpDy61NdP4EEjAIybBDutVAx
hSAFnuT8Bh9MNKhHIu/0J+0Nx1RQFXyD/Y37pnlb1jlvK/1xih1YRvLtRqAC69YyjAhkJr07j4hk
pg730Ii7GpcaOGTvGC/AiLYoy09S7StWiomzGvst+YU4Ur+fvhCWYAO702j+mig9rX902sCFXKnu
nbkEtOvZe8N9h1M1sber5ctsLM8bkx9b7Q1nshotLhWwD2JYEZPYdlnJkD1f+4tilFHrJUML4jM7
qUOWmow5y+zJH5iPNwHdopEKoYCh920z29KEl/aNw60aPxP58k9PYGjobs+8RwydDref2YdMrThS
UgeLHYyszb30XuC1eYxj49BVnRoOyMYoGrvzLz3yZKg18FEfkar6CKWg4G7VaIK+wibmo9jHsMyF
e4+HlZyuXKYMmvOGRCzG7IxdHwKVeNENuFqrWkwN/TnOqs4mWMk2UnaA6kP2uLmaR3W1ap9fgJR/
6eT/3pwV52PTtzp15YEtq2aKjuvuND2c74CO2e3wKiMOLTdS6DglOw9HJGnih54st45FbdK8fHrD
WbDsfBrPXnLZ8vonZ9biE1CAq1V83F+jiwyOjymFC0rwMtOEM3GBtDpnlvtmpg+QkS8ovozXcFhJ
eahqxf3TOtEaj6vAJHca+3jCoEutvYbc5Jqhx8D82hiLdW1WaolYPNZQwPsKVXpKWJpjDbrRmkM7
c+YR+sQQNCXaFCbGpTr8RYVB/fxqkDTq41XFK26+YmCY1SOqulgvRiTvzeNBXPEKIjFJrPtVxspR
1LsqR9bNbfP2pcvQ084HlPfel9uYcda6cFGYKZUuZvsXYSlhhN1fK1ZBfL6mcIE508Jtw8o616C1
cz5h1GVKJyuXJcriqbYGwQECQ1ZlJYHnDAqFqeaR290DP9kACio4j0MPlnEwVSye+jSiaEeO6KHI
utNzGgBxpo/YNdmN6qDn1bIVF63EzLVGnDD+LPQtpOSt+rE6Dq/7RoIwYfvXjqosHO1vtUm+nYz0
NKMF3B/CjGUxd98mX8BFXX15yiC4P1bK/AUos5+wNxMQ3Ezlfk2+ZE2OJoXKbFoWt/acaOdeVquf
O1mtggH1xNbPJr2kfnlgaqJpuONu3vaUHsbt4ffYTY8xRjldvXFLcuiQVIbRiBPaLDf7MCKSRhEJ
afT8JdL+lIWikA3Sy6jaynK0jdtjpslKdtGLCB0czP5CoWZEHgdT7AT3AvOY9oWxaxZwMJPndbZh
evYaQ9kc3kUlQUkNZQdXYDmsGmb0aCGBEIVMedbTC5mmKAZ+OFtzcuyamTFk4FzLrs36bkZzg44g
iV3FyFC2W/yU3prtXlqJdqhMDB+q7DPltITZkfEUUzp+PIDJnpFqn7reLxfNl3N7h8sQu2gM/apn
WMmnM2aCP81Qc0h5inFa3XqpzSUYZrfjc/sXrKBwNQAeekyAOE5rRUhU+DiGYYbiFq5F9WEiqviF
7DMlEPhyqDWgZBSM0RaePCJvjLi2+0bqQykXEyR8DLtj7B2xmyc5XPs1rCYxR1YLemHfZHP4cUi3
rJhjrmrk6HStmPG57l7nAyNHhjOyncNwHIO7phkEQKqew6/iSUAkBU9ooaKuw2bwmXh1Atn5/VtD
fDS31WEtv8sY4ESWPrB525jbYnDWOI6nAkW9EVh2fcLSMAxuxiz/C8/1o5qH19+5qZpbjytiVGLE
259OysDDsMN6TFXOWuyZN2zEje39x9J5LTeOJFH0ixABb15FAxrQU6KoF4TUkuC9x9fvKc3G7nTP
yJJAoSrz5jUPnlGSGDTnzmQn14nTeaQYe+aEXaH1M8+S4SqPTnkvh7WenKmLcOCajCMMUY71YSuy
FGaMfbhPf5Y/yp7lxaIinVKYfw1kdlI/cY933D6tFXo2/WeW8LbgKHMb7AZGnMfYXoUWv3ZI58su
FGDSXniHESTC7RdBa7w26YjukJm8sKchsfACDsVEpQDE4CyLPimE6cfNnXQyqMKXNPDlFvXrPyTy
drosfnnmIVNt2WjZ2kpE68uGo/QXUdY6+xSNv3MbOBfRO3A0idM5PdP9MAICviPMlG4ARtm76BaE
jwT/XDmQpVsPjpu8YfG0Y5MYl/DsRAUiMs+Bsvs15y4nQS+2eB2GYP9Po8mAQ8b2ZJygMd+dpfW0
eRigAKPYnwQl7W5w9EryMvbwevVGKIUGIjTBzos9lZ5FsMpBGpg7iqWa5W68BcJ4Y2M+yL9UcWBY
JZnmVBOc2bp0Vt6BYFhzghZIBdFjYLtMt/qhExyY/r0WL47yk8uagYVSY9HnYaUzriGNpzQ/XGjR
4OVbUZjR3NGazEBwHAMqBoAQzoRNHVS5WUfBJLKWOZAEm2nFH84NQT7RujBAQJK4bS7sKBdueU2i
Dyd0Rm2GNvSUewRXjlxJSNJI9D+5ymswRS4xDMQVEjHeFMMnAkBW2csbI76UOzm/U5SpHDliisCp
ygElXCTVHUcdxxjNH2OtedGLO27duH+cqVi7UTGdaljdZ05xeSX943GlO2cIhp0fWpCn/xufsY5B
qc15zbfyL6L4rlhgEDxZAQzKh6XYGX5H+naOmWbVwNKiaJJLSnM8jd8mpJKUXExNqMr5tSHjQfUS
bykFqNsEa/vKRBHbNmg7MDTFccUSE2c+djVc21hUPiCESCUOXMZMcbFE6IVyS8VlwuNnoFYUdmHj
+/xOQUx5eOfHseWJ0FL7wlcbJ+U9/AZqxmcsox/Ot9gQCqc08KxCpDhL7yM0VEhrn7CcAAvfaR11
npr/SKTzGs421mJs9Muavxgq2cTUw+0nRNuFcEYpWC6oX7Y1UvgXkEOATQhmiCBZUrwpVoTpatwi
iLQRskx2XfZHqnvoveW2vA9voqUVFHrAHNjV7IXQx5e4jC8DHkg8unk0eY9asoZYhUKMBcCQk5IX
fG1eQ7oSHT4vkycdmgT8Td1tlyn/6mqnyoDg1PKokAMtUuuh0AawXqGCgj3TCMAO5quUE6o/KK8Z
hC3rxMVm5doDZ9giM1iW/M1lQ4ImGiOBhdKbUWENOcuCLecquhaGXAxZYTuufaHxxGntzqMmuhkn
XfOoCLojLQzfz2xSCOXo57FQ6YUKkKoRYTOrEOoqzBoxvOQW8H8xwDkzP6AEnlkGwlKFfs6E6SNM
yyAmVld/xuOFbyy/RccihqUM2wCPgJX+yOYChOWZEZRW8SxBpXXEEJW9SfA3Eau6YBLxHaiZd8l6
FF5f8FxbrjpXU50ApeQBni8TcvEE2i63E8uvN2U9QGMW5qsC/wboBpHgPGd+aYEvQL2BXrlH7UAv
jtctc3mgGY92F29W7sxCGJ/z/sUnpo/m0gpIjV0dTnlz4CASSuvyzBVgACIWJ7sz4iBWDfAXG0zI
YhGJKtgaUKOJp0Vw0sxflq6yZMlrJxAdtB/cYQHx+MIYhXMVI3RgAtEScipAdCVhfMkmxrbDLs2t
B/Mggg6uMBiRcSvor4WERAxJfwXunG65VN1n+vyb0wGx+Ty33A+mElj6oLnk+WI90dsMKx2+tzAs
pUA+MgingTD2ECOmV2EpyvRgOpTyEk493NkPUp+4agANmPZ8CYwBrqr8OQlCTfzeLEhuo3eeftQf
irv2VkGoHj40z37rLuorft4bwGlIs8bG+CI96oIRyvhQvvA9PzP3gtTvll8Br4/QqZdQBaWF4g+1
9ktAlkJwACjKSU6Q2kfl5jfO9eQDdAjHrRMWTS0mNREwEUAz3YbIU8lBPjHK2ck/AvZY4dRB1ydI
u3wLJjp7jljsfl7E28x2OHWIQCdwbYVPwJkTDq+0CoQNMUPkHoAc4I8t5phX/Daoan4M4frxYT2S
FYh0skDrIdKhSPfFNRbcAjycvE+U4BBNoBS9Zh/QsEh3oByCVnLF7BaMEddRcFbxTA4zTHt6j5ux
0ZZoFR7cA4F2YwuHChpb4MO8iS7C7ewxmAsuglBA4Oi07DcShe+GOSMsGGqlYBXfGNw+hEUvGXBH
ppEoI0QVzbcv6XukVeESR4kx20qAYSRrBBi963d9qxwJNYtc/iJsEb0FBfaGcDwBhgmIPHvFiM3t
v0i4ax/JAmA9O9AJoZHk/cq8qAtgNKA0pkm0Vh+gLiC4iGSKq7KGLs/+ykwL0Tycrys0rVIsSQ+M
WOYaZx94n9/mSlB0UNIyP67cRASAJxfhsAsMDpMN7PsjwSiQSBz4rh/1CcocAD5FFsD9vvth9b0W
6NI2zBfddA1oxguBAhmjPRGDiR70DqMsoPWIqo3BKPTNNeMysTpIYcdRFWCf3R//btpiSAhefxZW
S6BVKa5oWekK3ws6lGAVEBnzSp0KY6ridyY/Blbe0Cpf+gcHFY1B9jP8JNSFjEJwfVpRy8YsMVLD
FRaSINTzYYhPa1QxS25gvCx+xEtj2oKdBR8NfhgyM6ZgasFQhdnDX+Qp2dSvgEFufOt+2HFh5IP/
/bfYaM+AGaCh4Tlw4uGgQhVAbf0flL4UYjGQ9OGo3EH4BK6KbfDKebCR8Wp45rEksF/kH7yc4xfT
XOsATnsxFVx2MOqENyy20LALDYYVQjzEmIhncd7FEFF42MS8iBf2wV4B600EuWpfAhSlZYKxYH1x
pU90P4DrdNcla47bFcCcoCdadJAy5FeRffxfTgo3U1kw9Ibe+cMAnHfOhSIEDnj/B7QAw9/RJecZ
B6cdaitcXh/RD2sSd36RMiytsNSyv3sMcl6Fl85yZr+CGroraCdw4+JdYP+yjwXQjDoSZSFs0UX9
YCKOggscOf+S+OEhuw/mc9lWJRgjXkhXfMZ4GAFceYr8s9gFYDh84bUDXwyrkz12zeBJ5VL5Mr7o
Vtgc2QRhPghXX6KfqwVNdHwTSwC7DBICoB8tYELseGBE8JCytH//C5DqF5ht0Z1x2cExyqc4kFAt
obphA+d05pwF+QCL5Xz9FSdddoTBxf4R7CGWAT3ymAG8rxGv859/da/6y3SWgYcQs1z52Rx56icH
+fSJSHPLeJ+dkE1WTIIa1lXzGq7FzI7xFNvuEoxUvD0c4B5i3bAVclLegeVD9h16Iecx3qoLP1MM
DIV5OQTZw98mxXpeK5DxMHxnfAd77wOSAqKiz/qbs9V6F6gitQRgNDUD4LhNpgMVu+DQAtohBULf
9K/7RSzSewCOJYMVkBXAqgT+Nsy6fwZZzyf6HWAhoecLXDp+il2wDJja/uFP3IdckEaDoSfEFHsL
w4nrai9Z3yVqSooG/QIYUC+DI9zjdyCARWxix4OOdaWgEjpK985fQHRXhZnQS/NV+WgOlGez07bx
YW6Xc/kSHirEBD0QzRF5aLEfT1m3DmgAQ29sDxbcJMYMWxKo4c0fmn34CrXBuvejq4HedoK8P2Dq
vA/yTS298PP0Yw1zk0wObFfJy93mJGySM7qZG1rPFx9FRHrQziP0EbgdAx+o+00BP21YQJOw0BIi
WrDOfEaLj1a+mPtVs8f282hszSuShb3k6c6y43WETAK8kXyQqw7oC8R3nCy4F3Dq4fBXj/igH4NT
O+7iA2J9DBFeAiajfNDxtHPbUjpPVz1cI6n/yvWlgshio18oTEr0lCg1NgQQHToywxl7WSsfSGYp
Q2SFS3Me9sPL9HD6VWW4dbDrMIa5d3te0rBFhX1ID1KwM9GZQ0E/OlQGJ/FbR0rsyA3Ej1hWmwZq
zH0+81ezE8UxCX+sNdzXwmBlQ2vAEnx4cc78gTrjWgH2m7BcyTnZ+ccJ63oGynhmLPs/FbUM5LfP
+C/XgrOPv9whxUEgv8wYUx5U1uexPiLszsl749T7l17KnYTB9d7cVBW5JYucIRhGeuZSNba2sc2p
FtCggMjQE24qYFH4jRg94s6xxzhgPFjRzdHAS1YNrDAu6wkfBl5bh38YTrjCkdW8zme7XnT7jFCN
0evQqxjY/Q1oMjfKuSM5BQHpNkE+ubcdxMVCE9Psm3LlnGNcAvB6ZSkNCyvYhTuE4MnJeaqPbl8x
LyU5S9pLMICxCSGK76XbS9rLxtpmPvDzsild+6C0i+Cr2qjpSjeBBoI3DGXQgWnLYUJY9OQVVhvE
GNKdW1HATDGwLFhLXsxF31aE6BUHm0kDtgLwpvcsZ74UhxlmYNheLFVUrtSThwBLsfkFehismGZl
kqDDdiBvVcgL5joX1zvk0/OqPqabCWe/pTA1wOFnKe87aydzDCNwmdz8UCOCwNezXzleVSy5YCO8
6K0u0lcXabFOWWCsZUQmWIFsAubkTPmO/jW5DY/wEgFMYXFQvuYXda/v0f/nBzKp+ZGnoHYT9kDs
ul4iffP3pU3t1lTFm+QUCTdH0tbW6U74ORQ3xPvpLjpVVJ74UcEYhYPNHWr3pGa96Pt4p27S8UX8
sWi6Ix/7u0fG2cy3IWAXtOZhM+39Y3QagMAu6SE4NWiNrMbl8oXGmXvT7XSUR9zso7ZND75+wO1D
POpGTM2046nc6lhTejO4wy08AxAAeobhikeS/6vtFatvUHP6aIcES1YcX06QjjAfh5yj7szDcFFO
2QQ9Gpc1gEYalIDaABM2MjmW4FE+KCNQdnBk4PfXXNN8gA/sCwTe9L3YsXh4I+offroyy0UBasN+
XhAnK9YF49rURVlfLnKaV4+9JDcWdOcsIGVrbKdJLL8KF6MSJxtlW+2zvdhXm32gbUrTq/u9tuVz
4yA2Yv60jy1/4El68OUV1uk8gGzEDVUgtdjB8Ywtn2fJE7CE8l43dtM1PExuRN4RV8qC5vzCOre4
mjqfKFhUL+wmPr2vBX/9BbCJ7qoFxtyyqrBQ6iu2t9jr2HjED/0u2YudJSMsXg1RSGJnxl4jPYQH
NrKDdZ5wNmEDJa8N07Sc9xOdLhpOm/bK+Q5uBnWd+urEq2pv8uzaRx5oB1nHY37+9w6BKAZ/wVsY
OHn2XC3h43w2GN4IulNivbRPXmuTiVSahtH8nwMt4C73UvCT7ANSfc5iD0Qb7AXyCcqxgxCrGu3O
ctyG+VGdEDzHzfUPGacK45wjwn2Ek3D18LKG/IVjU7PyD+E9OGIP1ly593xAnQ/NTr+AmOMiBZKA
IT229HyHB8RkwFladUwaYAYiUoRlupsI0VDcKt93u9hjqfgHRLm/pdesIIFTXA7Ld34ZUESx/0P1
aJlx9EIriaQ6P/eAl4DJ1IbMaMSopd/6B4Ccat+XAuThmIceGq6ArqI3EFIhIQ3vpQeINmMbJCZH
/I049Yj/BARFCo3sKAUuYy8cq4+wsrmrAuuBk4a8x1Rc5pl4G/FeeFWYYfAQRWATyVFcwQtTAaR4
AnB3TgaeXvaD5wK4Sb8YPoJDRpGxx4nOxihbL2JJ7fACdTaW15hLOnmAQP/gwHZidLVpiHMjBmuL
b491pk7gYD6y5rKJ70o9ygjWnYN50459tNmjZdS+uZtb9aBtnY2K0nBlecXXiB8PRuzflpfBDOCy
PXiiqi8egem9avbpgZ2R5TOzIsh8ZC2yvbA8LVSm85IzI9+wQHmxAbBnvOLkViEAiN+GMNM8xgcD
nWMb7xX4dcPOOqtXliUvtha+wWKHZ8NhMo7c9NzsLCYoQlYZuazSDM9v9n/x6GBSBSmxdZlWwZLj
dlCGiRGVJXzEZTK6D+O/buVjwKEsOcUBjPdS/0hHottAwjtuEdQWnFXHlQUX4+o8CaIT4kDKHhxN
uTqEyV4glRa4hKPzOGHqEsNRgyZB0SzUmlhr3iGMknN6sQThjvlQfGfAzGsB4w3FxOgE3kuQHfXv
9FIobkk4C05ZrEEoPL+d6GZxw4NcgAsUDhD/UYqY3oBPomUqux1gfnQECpwZBrOsQVjA5+Z/DZgr
JpjzP0GZSr3oqLvGDbyHp5JxKGMasJl3il1QXgWFAD5pwLCIhx14Tx6jFLGIdzzgwg4P8jVOeCB2
rXD6Bd1itPmOiUp07fls9SlwQMiIZcSFWEEkgMAoogZ4idkRsNgrCldR4Yqz5cfnFpEahrc0Dii8
rqCFAm/iSxswTWWt3FE5tmTPMP/CWeKNbQXlB5Uz3qJ0zjNPZ3GFLAYsjsga8QZcLpzpHHA5Lu9f
bV8duzcqX7QnjCkNQVcAJBP4F9cP6QGuCG8U/hiWeEO6+wtz8Hc8+bQGQI0MnvAcEybbA0B3jqk+
Dyi25Hv5rTvy60VwCFoGUqhFshS7hZh/wC8BYzTfhJUuMYSYIWPY4LHILubraONFHAozrdiDgg+p
YGRxJsiXG9diYAGhmaNKZU7DndFOAKti22NpMCwQFmUMl/0dWxdS3EtAfgtvlMXTxFvmtco7LErm
jJaQdrCM+FfOWNBL5+QwrD1K/xjzcsMiFBjSP7To2JmU3/xsSJ/SKfUQFBz5haXHDgE6b2D337JY
0RGgRWdzsczN39ZifmBH89paLhZx9ULPzsGbKsYX7I0j1kHM2tyCqUeO+9eERvTAw6xfMbmJCfRe
4/YP5kIPEL7yceMp3XmYgXfOwa3bNw/ku3scwDxqdYkT+N58dQQyjNRX1R5ZrnNG8CvKknJ4IVrA
XhR7mOLfPHsJyilsjMBIF2KSR6oVAwXtRHXi1suGMZDprLTvbB8z4unX2W8xLdFIDxumJl+SV21k
bMVA42NXPxrfyIP5H1ax8cKg4Z95eTy7FI2ATrHLnrbMBYT/7B7DRnsWeN3Rd4UMx9Zi8BHfcy8O
AL0ZTDonJBYEt16gMcBVRFYL5I3PDoU0FBGgVJgdEGPXLQ+vQF8T4UYEeEt0gzB5yEicQu8ufPgF
y5GIHABSFiFcSGFHyddIG8D13whrGXg7sEzfBV7HFBGHk5pxWMvw080g6cGQwOulBlZQof0vZuoH
1ADtl3H079ZRpYZZgvhglnItv8J1v+k3aPyUa4zegDxYwUyTrZW1MJ/8Z+JKV8g+rwgWyLaknGYv
53uDnSPSiMQPMegtj/8HokhA1J8gGcvkx3za25K8o8RNfkg828rP8Ct4DX6GfiNIb8+MZCsARL3H
tIYimR+En+eITA4YrjsoxbYR/MjsgvYRncQSILOCnwXeCBYaXZJLeQIOoUYBFTGgBH+BiYIShf+q
C5mZMGcd4dCSrITb/4TpRgyvFZRVW1roK8DhMGL9YooOt26Fwwxe/jJELGx4BJBLuhq81OFqbUQk
mXBuPhtrDBIATogLhZoPows4twPbRmVW4EYMQwauOeQrJlaf2jJLoSqK0Q2JU09xC2G74Gpd/u0x
jCS88duG+9kKRR5IPtOHv5kGCD44vi8I6WzwwycumPjUgOKKFw+JJRFQs+DgYZWRMAERH0dn8pXe
xOVTMKKjvSU6jGEz9IZSJG9D3hdwJsrsecN0uape7rAmlvJPZILeYcnzijpc4Ez5uhJ23VAVrEV/
g6MU7JnIAFliXgv5UlC64KYEsE1FUNOMUThf6+zFsIowCEYsjO2X2Ix/1U/1NYP2I9xZhJUpdcyV
6ZUYEUGZYZAovC1EAhnyDgFERsi4zB+geXBykTU1bwW9SFmTJscOOAoXdbyS8JMiVWcH7bqGrhch
TZFXYl7BvgydgvQ1iVlwx9xNOzPQ/WsqXkqGbKIAFaOR8OzgRiCGkCVfODHVFSM9/yLMoJhaGjcx
Kal+sZfI+a7C4Ecq7N6C4c+zyuhP3aXguL9MrYDlYKK+ChpVKgmBkWBJZhfAKfU1gq79H5lZMFEF
RVdMZvDA5oBnlAuR7S7GPqS1oWmCovlkHAIX6j+8E5E38iKcOa5g1BSNTHYh0BSfLKJz+CS6k//+
bb/rZyRmRcInqROW8fxODJmFP1f6xFa5XIW3rb8teFiAqqFqpwKyHR8tgCPuwqAJYOiJG/IJCDGw
0T8QakfwRl5xkzqAfPIow12H32A/Uere5i8R+U4M3624OGv5FY6F4ByTJscmxSSZ85XqGGxY8KM4
sDmMJpQD1KiUHgrqFQKaojfaQU4ySn/cWbCWzASDzb4U8sG+MGcWZQHO+JgUEekssqiGq1BSkKCb
/TnXTJxxKqRmYbB/bb3e40z8K7FZS+g7fnH3wVgVGWyMNhwnC8yNkNIdOaP5UIyaEb8dPNBOmKjP
rGeqHeDgg0UlCV/I5igTmmI+id0Kq5A5CMx60jG1I/ld2hHEHGkuKHN8QlBABFz/6IKddrSOzFts
8X082bO+gFNGtY//zJ0pIeNByniOfsfF0+lOsSH9g99CFJOwncXciacXlicXD8FFI3Ru/uUvN/AN
JbPU4GN7z3bhDTIHUvwbjcgAQwSCGJJRnMeP8ptNnwE7HUZDLYxL+QU6bsVweH4BH0XDU1KlH2jP
sz3OI3cOzPEsHynLORfBu4DsOGxfy9f0R3paz5LaNdipB/pLGgkY28eME9tfS3vCuQ6hx4Mh7WNc
auhTRQxRtaRQoCIlk+cgI5ItEVcRSUT41p+dLP23xeODghNuqdhu03+wtGC2HYD1obUcWEW8J1bZ
JSa+hhlZxdszIpw9RV7zwGDQTgz9RTM0rAm5EEWxTHrMIKH06AOzllTCsHLaaRiGhbrO0gMCMJ6x
Ob5IA/Rx7b2N401J/ySHymaIuvVox8dCAcqa0NN2IUlAOfzreD2ExIrypFWpsY/S9OgE9yFgbo4k
PPSBQ3VMyLHyrWVpMYiUBQzHBsKrfHgKqr6JJ9nVcXeIYYElirOR0uitVyYvegmDHIvD7BQO9T/5
U/XhHNkAi3ZhfuQxBoKEzNJsmIg+ewX3YYD0IoVUDrBSo/lN5sFLTRRG1mGIqZ/Ze0asJGuKnUK/
a9Bhix5JSMs2UuKzPVITpcuRFUsMbjh+yyANFVh+7j+TEcN7e2mawWpTFf/sYfCkyFoNTCGqenCL
NPYiqk29gpAQoSRq0BhqBDk3H3YQrUz82wuAsjKJhKozVc/R5HiR2myyyNma9WtBu9pFGuYO/loT
9hzcbT9LljpjCNN8NDQYWiqtu6zYRypJBNYqrYfFYHxNLBGzQwqn1OvRQuXc8H4ycu8KrJKtdq2m
xjrQUEvLSMaZ0TrrBqe2gMYvmhmbapEbRf2HbqiempVepMePsewfbbY1psGVJFwQaSoL2L+KZS9H
+s2Rie5o4JtVGRsbRaRNC8sPqvVdi4ZssMjfAsWraxO/VYwT+2qriwGQgyCBlzYNJDb4qTsFxFxZ
K3nEmXiU39NgwI+ImDii4icZL0gov7neLYp6WEbcHUeKNqqfX5Sg2toyl7lG/R77K0ce3Xbizqkg
3+MhrXGrJUw2kJGIYHsi++Gq7vnNJIA48czkE42CY29yA8OjdlzNdrYNZzyuMyp1ZFuSgQuOkmFf
ORPYURyGeTc6ykqN/HWI40egQU/ta2g0EfQPZY6Zv9oKsL0vvRoKzyUOKla9DZtqacdEtD+V0IFA
DO1AkXkbFDYcSC3MolIGpyPeRCnoERg8SGRLBj2953ge+3FdBs5qsPHgh4RB0lBJenOrjxiWlpe8
jM/2uKqTbqf69q6gUMzz98wPv1sCmAvKJilE1Z0/q2k3p9PF7olqhe5iG9RJ6butQDmpH35EIUtQ
RliB5CKhz51/Coy0IMAjsIHQVZ2NWYKh/aVF6sroeTupc86izDWL4RgVwWvROtULVbi+SXDzdsAb
Ioysx88uB4c2WIWO5Q5ZurE1kRUGwpBUa1sQ3w3QU/Ot4UKF3Tutd9pxx6A8FkQO2FV5rHiBWg4S
ab93IZUmWLLVTZvah2npdITc/zQQpEuaJs3+mGRuCD5/mWR6JjCoRDc6W+Yuz6LXEcuTUqa7Afzz
Y9nT7OkcWAzB3mxcU6IeVwqfxrh5taSlScefF9t0+E7837Z/awqvYnoQi7jn+CgzqJuWKmAPB17s
wceh4qLsQqyOGQplbtu8l/K5xtYEYljXfpXmd4ojDnSh/IaBdFIfg2nZcsDPbtFiV7YopyWuOERg
z/lGw0wTmed4V02cca5asWU/18yDPxxmw+3gp04ikrwzF2Z3kvHHjdZhdlDiU48qVVsNxm7ItvSJ
7ZJrEtMHNdtJv8y+SxUkzRwyiVeP+9A/jYDRHf5DQ0KICg69fZCtJaI20o2Bx3NVyl5YGXeHI7ee
IecAx0j1xShDrKfzZ8ALmQ3nkIzJ8RoMKZ4l9fiap3infAajgnV88d7p1mNUGQzbTJ+zOdhWirap
Ga/7XQqlIcyVWx9NyyBGsFO12ouuscdZ/niQs9bt0/gi1SUUnXmyD52T4RTVpMBRxbYPmx+94zyr
yDk01WVYA1swgbKEO26DezEWRiYsg5Jf5fB6B8lam3azY78P1eWkM6P16/CS5MFrF4n8qP49rx02
RYiQarj16894aNnGoNZm/dEgzrOWLK/L50dgzodgTI/h6G8CUMeopnQ0FccbFDbBSWdoFcSbKWG4
U/ojOS7ZOohwZVLtoz2hLOhyzyqtg4zvtj4EromxUkUNWWSgVxOFcVCte0V3LRmBQezg/GCvWtOG
iIvNtRxlJEuejOnXsaJjPqF5zS3XCBkZcYumNt13Dp6+GnwPBXMljbSmVIypZJgKKTNXqspJ9xS/
dlt7h1NV4KSnVB9XjSF94NifTjfJ5HV3AmZrtbsa+KcQn/FkhGynTZDaocWX49OQpWWgEWudmDu7
xFQfQkUqEbw2d9k1U2WSwWqcR2CDRfO1iftD11Yffeqfo2DY1ZBMo/CRh8gTE3BLWzsYVb0xnfGU
1vUqDXR8jst75YSbOm1wUwm9zo5OI7TqIGPDaYHrScmMivEpx/HEIrdXITsJu9B5QudtJvJNstRd
HZt7Bfi+RU00xY8ho5QMZLQ0maR/lxHdtxTUz2Gqt3XNfN+sGbXrwTJgEjpaKg7rNbHaZuav1B7l
a1mupLl7TrKz680E50psTrKIvDQuc+JD1cklL9fxkAqC91pSrjMshN5skLrxMzW9e1Oa6KM14o1q
qND3qesC2FiSYmyaBHsOTErGKvttTAJZK0SR0px4Ke2l+CeXmD42Q7OSddkNlfJZJTK5XhUvOJOk
jdFF57ibqRlu/fzmq1iMMpQMrH6viOHNDJqK3GhQnU1DcSiHJoJ+5tN1jOcjUt/x0xl1yjzg2wYT
NG6iwigshOCAADEwdlJrYF0OK6jhmlf1u2ITHRNbT5W84Si8y/m8y8BAVNvcVrW91rv4WZb01QNt
ZgAXv6tOUwwTOl2ESXzPCvMUIoAIObHCSr0lvraRDHaWjg4k8DmflaXRaXs/bLZyqbhhXLK0dNvz
WcKhVu11hLyQmIIS41CJwkq/1DIJ1jV8l5Fc6JTOvcxWmT+8NnX74xi6a5caUeUGcg8MQWcWd4tD
m4bhmpl4CdlMSk6VWSH2Q7PfxZ8FoKqajdfKIhJeB+kOMt1TQ2lthHRI5WU0jPFl9M31mGVQbXRr
NeOBUFLkFr7yW2a5tlACxPZ+kHxl4fyYYepX0FbyMsDkg2CvTAnIwBOjaAPgT+q8Xtc+WosuKSH9
I5UukTMtw5gPzW5QoM+frPNgADZU8cPAXWhylqFer0wTM93WQhfZkSeo5vzQUSaoYNxYYYsxzj1S
+3yXNripMEaOyUVSUguIY/6cncDjHEh1Mtzi8EdTUBWAkaffrcQAGQummt25qNm1COQrzj4B8T5d
QabIuJjm+yCdTkpabZUQQDL+afv215e69yxRMCuLiH0l3cQCJ7QhTvr0Oqnu+lm7MXvcodpqEzkD
HRrG5vMo75nbUPFI7DuNPm2cMv2ZK87OoWY80pSbII9PHe4ZShyiMpC208yY0yQpBx/1wo9Ohq6e
dftWljJE6gYVOjUR+paUhrmtpHUrW5syT7aWwZiuHUlSz9cRdihtQY5QkT9GXT+IC9fX9rbOOdZx
1pozvNW69qKk9TFqopfUGQ6BSg2e24zih2pXZvF6qhVkq5on5Re5ZArSqhtrbPDIMNWNDx46j/na
ng161hxsvYAT4eYz7ysbaZrzVF3XRYjtaPIwJNicU+vwK2K89WESOAmMnMwVhZ5a/5saPO/zQ9RL
bwbtQRCPF3JiggICaGSAhcXDVuod5CeR9C6b3ZYiMGngXWsMA9ttkapMPNuRpLQwIHhXp2fDC6pA
hlLnmymPvvUSVpMvTftefqhRv8o18MaGeiDCIdKxYPYqTMuLibGMZm2kOfeqKnbriXOu1dza5xJj
/Kjbp7ZBWmjP8iZOxmOZ6l5YMvYi3LG3AdPaRKLcVoP6RQ0giw0ob+kCzSF+dbL55Bc+kCimhHX0
GTkpmEJA6AAYAAewExfXovxxBuOuS8FWS3HgH3PYMLWOh5S+qbJxpXc+yEr75ucoefWJQn8EIq2h
eM/GMxuYC/r9q1bW5zBpfvJaOw/DcInHAEoH2qdIsh6qNn1aLAotT3eW1IIt4I0ib9OxZky/y0c6
9DTkgUW8luTJPXXGc5v3l1ZPTkYSEbKKJ0fa0nQMZF04xdOsKjCDlpFv5zTfZerfQ8M+ZCD3sqXv
+7HzytE8Gw3e+S053ZN1CarfTi+YwHFQWYNXagZvLfBau9z2XzSmj0aGdDVl8qVP8dDVvSK1PF+K
dqE2Mu6nQxiB8jQfQdOkO1djSGD0mzQhBRRIFLgOwMDnXO8yG5PZrSXtbOwLBY6ZUepgAnUIITE5
BNBJ5Oemh1Y75dbFhPjfpxddg3DQ30GP8XrAGsLa4S2p6jd88ZLkTZmvcv4Zhk9neMup98CRyCpX
v02cvbhHzXmSP4d4V/8ztG9legT6szGeoQL2/lnQflC/xvkll141SCStBDMdRgORNfzZL4Q3Y/g+
AWf49AZKcdflSwWClDDeRt1ULwb/vauPjXyS2l3PChzwiY8TcnozKI6oF+w91bhEWRgpF30kR6ra
OhL+o9PXrHhhB6MIEjYPE0MGSPpoRMzGaySPUi3RIbi2n2MsvUj1KZU2wqmVKbXsSvJ6jIA0mO4m
wIvdV1X9VLWXY1Wq34v6154JuQJMhHBY7uP6Gc4k3rmZjV/hBsqNw+wH/akRuAznTZl6D3k+NHFG
g1q/aIGiiY+ng57gWbWYa2oanyg2cicv5uHHqR5q5vXVLUmOUo1dTjRhlJccTcm1O+xP9VucsOa3
Zn8xRqyzl05PvNBS4Q5WB2U+JMai9fdZuMnC3Th5WYGDUMAquEvUgzkY4tp/Q+CvgVTa0llCLXKw
eZBxF9BBacUSuijVKTZsTyqQQM/TIgVcQTgFua0CwjGZML9LtGewq7pHJJ2Z0I3mxoBUocWvY/kc
82fcAivhV5hlvzpZIBPCRZOpqUpFwvWoQsvt4W6lYDp9SSj5tKuYZIzjLnQiWI2JErjjaP30UIFC
Gqa0vrQ+do9stN11RJta60AR9uuIxQ5sJ+bvKfF7zalmugJ5i2QNaAeMTBjpKO/x9Oxza5GxNWcQ
aY96cpeGi6HufX+v4YURTgvLhwibvs/RvxlvOTNFJUqq9szcIucfpz0p0k9l3+Pu7k8HhaGkOUAb
w42RGRkc9rei9dR+OeJwqnHseYFN7MvwECZI5O9sy/fxH/1Z89Z8xt/VlSOldwHqKnM5zzepPNW6
J1PspSraAnipqealPMrZrchugZ2sk+MEu4WxbeRryJlRwYCQq9vGeRc90X+QMUYMBQxMEpSIDWP2
+pbKD91c193NMDacDTH8lAb3k+IG+9WfKAkdT0asAQeYKROEmT71auJapOnRddeuBH2FJa1sMLHt
q1PRX+VkW0afeXVwsJqr3hP1EpX7AgQAM0r7JskUm4zXBgiAAUupdA6ztS0w1e/uEwSt4eaobxGq
2qT+12FdwSBDJ9KLlbdWGgqs6p/TvEfEjmi/HT8NICw/AQqx1NchEiTEwiDslOc0w/GigZaQ1MgZ
9O+AWgPzZRmLp/+xdF7LjSNJFP0iRMCbV3pSJEUrmheEKFHw3uPr91TPxs5yetR0gqnKvHmNd5Xl
TX/QQ9Dnr7LY2TDPJFDo3N3k5ooKP2Rl0OECHqGsKA2NI/7O7t1zD1l89pVDYaMuTuZemCyTPN4n
mkq75S8C46La91j/K52l5x05wm5HRz/DvquGKJhPQL4Y9dhirF0P8g4YE6TNnFSqPis1YRRQLSww
7yj3FilphIHNemTCNfGVaU/pzuC8tX+U/G65LKg5LBqylsqdxyxEh03AuLzGhtTEETP/DWAER8Qu
WxAFSlizWfGrNPdWgU+Djv/Xi4kuXnb+qvMQOdX4IMK1YXSJlqmnImicXWFBaFXINS+Fyn8kAKYi
EB6gk7syUYitMZBNQ+kLaZuBohhTyJeu/Q7gKWUgrwY+pza0KepFhdkuutSChc1KkaPbHyaWnFW8
cpy1XWxTzJzVAiJnMfExqK6rdFmpD7X4bfK/fIjnSXSjzZvW3MnY33n9N7r02P2O+m8FswAaaD9f
IVyWWqp9n0oSMDYagSvPbrnXwL4QcGF/aBVrTXoo1RmobXy59UMarwMNTYs/XLqRteMwQmiB5GyS
yppjg0zpNAhRuB1/Vd5nxjTOxP/vNwIWythlIxI6lqa018pHX24yHcOBjKYMATjsw8jlhjpWET8g
2o06LygOUUG5capbPOoOMbhlHz69emsQItdd6wQlEpqH0XoF2gXBpAYFQ5c/SWXgYmmUlUK3Ah7z
L3a7B9Eh6ahmJHPQaIrijVbsdqayicd9aUEQxpGKkN4AF9cFhtNquSdX0WmWPYM2Wg69+A24sZRd
0V6hRasJgBVjme7SjQ9aSJqWS+6g1+zk5YgZSS2BRgg/bP4sUwvCYYyTnR4aMPQuSg6bhRlG6kog
ydFU8lawT9v+Yo8ni9gTdjHTYRn9skocKKAxoGXXIUIyJqvTE4juxFWvpnINlKurftsySXTUx7K6
jtIPcCp0zlazrKJbZl4qugL9pARbn62gg5QGiQPlHKTmrD0EcTof/XxhKHcvWuhM/ZrtEMyaQxms
KHIdaZVm27phFG1MBsecpT2up+NaZr9UYiShJXPBjgxxGH8eh8BDVR93NBnurE50ABfmk9nSIVS9
QzrNNDKZU/jloxBajhjh94yc87devjP6A1U7luUlhM6eoMOvtrmzTBV4of3VVsREqTS2ZoFb7LUc
vzQXD4DmWYTtfGhegb7p5LmX3ooagNgWrs+cRHcd9ntj/KoZWjfJK5NzUpMwE5/pFNr9yutfEc6w
OCfl7UdrbC0Ge/K+pZFPG5h71YLCKYjWFZtOuejceWr/tdkxq7ZD8qEjnQjxJvbxCYaw1Bb+dgBD
wNABgpEZnuFeZsMqNl4q87rENCCxEiTFME0FwezGcCnjJlxX9krFcSf2v51QaExPsFw4InW5rv48
5ejrs9FmZN2dy3qDrcFo/jiCtFeq8y68uemhIDoFI1+JWXVde1O/PErxs462sk4p1n1YOuJIbi2r
I5uOSV1Wo3qlqu64I/NOmqlsEeVaCb4Lm8GJ/Wss8P4M9GPQnuzsI4vWtXMlegKjQN3FkOXTwVhf
PVYZOvdIZoJHMF0CmUStMUflU9p7+KMhn8pFGGGhwNawVv6WkQ2cSSIWcYDByALracvDNDV9qf2u
0hZNsVD7EjsANNTV3cwOJjswFDEb0KnaZdbBHO8V/C3QimDjqSvWDeY6rDv1AH7x23YOamgW8QCQ
9SnLn5rJdVTus1Re6/5vE1DHEj1DQGWwK1nela0lfQ/qUo7xB102GJMkC03Zl+Uu844ooXv8r4lq
9hZYEpbV0vaoiwTRQJNm2FiQTYs0xFrktjQtMVBCV2i+Lb2eJnAqyvBELEWc3RPrZgO8qmTYySxy
EIaae98Q13mMmRhqZszy064d1oHR/NTh8bqfdv7leN8w66LvJKPXi1Yo12NkGY2TT6ViJwlE1pen
peBEil0K6jFWb+TrxVwc4CUNfBAdpq5/d4nu4QeK9lPBx3BVjIW+kG2xMhrlMRWBFeuKNHIcf6Vz
yJrXsOVrAQbIKrqt/CezybSBJZU01zZr9rHzjVMr82HheBrg2znrkfcFc0cQGTZ4MMOHLrnJOV30
IVj2objFSNzIZ/g0Wvaij6Jl7lIyJS/0QSO8dUuDMPzFpcQlZqu7kQMDTmdu4nRdKbDYI+VV2w4+
wkCMppF9tyqsIdU5mDqEGsmZyxU45DhsDTv7lMfuWBP3qcYRFUV9pIy7JmlO8ir4VdzWdz1rd36o
73pvC8B+od1w4mobBYxTOs/eZx3JhW15ToXOT5Wupkr8U+UdBtD/Qg3PhdKv/Vaj4IO26NRHqyAB
kFmPWaufTmjvbCCI0EgOCeME3+9moVJuVRlRoJVeFMQhStu9HBfbMy9a+baMJ3Wyb9Xuo/Skg9Gx
bKckEUFGTECFYZ9KLgwcP0rQXZhYg5N3V1rWK2cuK7k1lTacGFXKbrFKLVGm6l6cq1JqZzETa8WL
z26OVk2Doa+J+JC2VKZNAtxgs33pLjZwjYW1h3H1amOT5pgOx+fcxQhqrP8COJU53IEGD6+6PZS1
gtbnoWSPKuvnKUtLoNrLgGssAs8oilsKtJK3+IfQ6LHo6KuufCbDUfFRyRisR/kUaHnCWYrCr2RY
A3IsFB+I1btERH2ypqnlNfQwciabQfhZWsz4D+y+pAYE6AF+VBzn4UnBJHjqOOVnf7ooM8e9wixv
9L4szPDx3RJlR8p9OU+li0x7I+fbDP8IsW4tEyp9KvQQNqB3U+q5ncIDZ8Qn+TjdHdqDhI9K82ng
+6ucMvLRmXLkEG/rqRSeGJMi83OpnhEFVGvqg4KEvPDWoAqQDqyLfo2ylAphzsICK6CDxVytqS9d
bRMUyMRx0/3WTQxwtOUoz0xv4UDTIL463EftvAuWXXuMcdFNT47GbAoL3IdNGwRBsd3V+SY31nK9
oEpxsyVu1ORC053745njY0BgSZa5vWb2NXL/Nd9mS94oZVJIK2PPgDqG/uIR3BPhYr4IpJs8rEzm
M9E+Lne6e5N8RjyUSyrf2eRt2VJGayUbd512Iqw3RrNzwic0xR6Skr/Ls4pYRrZUdxG10UxD5K5g
vcI+GH2EOUthIK3Mnkms1eJf3wfLJDY+sySAA0giHPW3OcY7u/Fwxx3NSaa3mDGmOK7X5kqyCAlD
QhEq9k6A+Se5YtvM8iNQ1llilxoMc+lk3r6M4K+1PWBVQTEfoBUsPQK0Byf/xgBah43O6cL+Bcjw
zoP83V/QD8cP0s/JmKIfRFIP+zaYwGYJf3Gfgo+DeXP4C5OlwzCpFBatcJZ5hPzE3Y1FRmROnB/r
bmNAItxJqJkiopK8k3FvvoJTuU5Bcickps3bdXkoDyrqQSwB6rX+hV0WVtzpQ/xJ2cICK6AHwYnC
M23t8nYlLGc0BR/SRXtoiLmhgEA7nzi/xm8L/4dBJdMLonTCaXxHu0UYI1+n+cMLXqIdE74VEtsN
ZNITi4BAAoQkorjx+lzo8KIXZwvJXHoHC3wiUml/sNUevRmzd28Q/4yosp6srxBDS1Kvfri3kMWH
a/ftrJQ1Wri5BJfG+9PO9rU7amdQsh9hTygi0SnCL2TEnOgl0OU+ygPoRH0wv/Ae/4ZSLX9BjNK/
Ofrjxf6Gl2K/y4d+5UbgfMHy0yALEYbOOp4QO4yJtjCnh/o8whnB6I3sYGnjpdA7fPU89MXdcCWI
gH0D8OrqV12tlzIKYs9blhJoVx8IzM3UFSTI+V5pys3AIpfX8lzLYVEM1WTrkqchKxQQfb4eteBu
mjnDRGc1DubCa7AIZz82vXPbU9uWEY7KMigoMjMHPrBjHfVaokePXqbLlHOwVkaL+jzGOCnnkxne
QtXI/D+rrXduz4lxJCz72I0cG7k8HmXkCrQggWqvsD6Y2aeBK1zr20SFROdgxK8QnzngpUiHgBhK
lzS07n1fndMoOsdauVGCbNF2+lztzZkO4zRTzGepojcAl0h7bZOXKmi5c6kryjsmeP2ED2MAg5OO
7rJ/cqw6BVKW9gjt5Gr1yL569nswu+VoFmsVLE0OCvSzit6+ZEjnWaB8RmG5dIqjH/cbY3BAYoCL
MoNxVahl27QCq6+rddecEIGgrIXFbZUzOG+cfHyZOOREfUFPhaZmKXheIlWGpMVollV12kMgIY+O
SEW6PHInUBlC49X5opjezS2FomEuXG0hMf924awn6KiepcgRUQ+lwtESW1rwbzr29lATLD2gLmTu
s0YZ7+IH6+DJhk3PlCXZgDuQTHGXRRsjxnT9lIAR9O78g3N5QZ0DHbaaRnCSQNBxtyZB2AZYR7Um
XhLY1CRB9xUZWAmP3auXx6/Sojini+rx1StVgqoUlhp1JN2dLUuLGrqfst27mb9rMe3N0++kBqGW
ZDpr9lfUvJTilswArLQ39hButNg8Z4oghmQ8hUAqXD3IBsSwm2wH7AwwQOPPyi6K1mW1Yj/Tceoi
xsGYYwyLbBcolrAXSmp6pNKf47UHS4O9ysNJBJ4H4l10IuhFyjXGHz0ShGjFtD6sVjmO9/BUsdfH
MJmz5gs9sUzvjWEkJH3qaYQKNlZ1l+40Xoa9f6/PLusZPhJc9PhrMotlK4tx3SSsigTjDpduCA0i
bYSmlFQYFaa3MnVo7B5xRV8yAf/EtoBH18A0fWoRAsa4/re3Jk03NUmcw7nhxYMOe/7VPQaNBKmZ
9CUBPbCm5JPh12CzlyY/GSEQEN1O4PrU0YSCEdL7qxKokM1iKOUUHMCUTJxZOzHTT6cFCguCjX6Z
wTHMf/D0RJoMEP054hgn83W5Dvsb9gK8MXSMQ/5B3vLSOZW36F3tkie+yldGXWtvR5DE2uExXclr
Uu/3ya485ws8dXFYTp7JE4YqXs9wIKMn5GX/Bzoy19iFPAxAHQCm7olDnn7NNuxte+fk/rq/6tp8
uA/7oKyww7A8f+5RXTqCDKf1zORLlavRkd1PzX34pXZKDFTcpftpiRwks6XakaDtN8G9inhiI1q4
xDZXMquSH8IwVbtLUqBjkrCdk/BOSLwRkUlmPNUYL4fKXAdy8AI6+2xtGZMaU4J/yewZHP4m6/xH
5RJ5jV+hwqCjVEFxqhkEKrnPUNJShEkOF3NIF1wpscxpRStSx54wCoFLg42I+q7xJJK/GEFv5V39
WT7YfrFDoR/DDv9kolTJH+wiLn9wPuRr9mzeFNxvupGEcwPFkkvthbXwp/HKnuobiIsZP/e/9eqe
6aL+hC3Ly2FVw0QmHx5+et5OkcATzoZllyWc03HeAXuF0EuEYsg5GNhADThoPxCYfvk68S/bMimn
VANAfjkwO4bv+C4FgGrC1wLTnhqyHZSmbzYKxiEg8exwTBdo5MXY0MNqFs9PzHpoyxEcOT8Ine7i
tAiHMvSDjvCmopiA9oqCn1wCUX7QnNX4OKQ4b5k0w9z2sbap22IRMmuWWmMv5rdB1bDN5oP/jnXC
xq32HPiCDuMqF1N3zqpKwmJenVUt/x2cDsfoEfFvYRzjSuSkGHTpWCHAC9zmXo2uNOEWCJHWljWn
ZmD60d2qUDTtJRWG3Up3XR8+WyV+9dJIUk3LhVtV3gPQWCX5yjPdTyOhVgkk6eRX7iKJsqcSgVBx
piGWXGO3O5kwCE0N+VkuLZPQRJ5UIRYiu0+Xex+mVvupG90OpKCaJSETIc1MD05M/CQgTR0yLo4a
FUMEpYaqwqwKvpWu4RmhkdkNPq2wZcV0lmHkTmPWBT+A+tp3GChYtgNEQZcNv84O8ytUSoyiTFzD
FQZgKawJYfmcXkJUI2EoT4LkL8oOYfaZVkeSAHoqzPCkgzl/c/WopOuUzLskgQFCGGVnAGiKsYYG
7MVWz6g/EHx4Ht5lQTPFTo/IAozya/mW8TLXO+r+3TC2uWXCrtzGXKHyuGqLC+TyAq5BuGwYP+Ew
MM0wDUqWVVMvY6pO3TqPFq1/MNOtaa0AXKbKvPGOEI1kQYrjWq1mDgZvMFuttautTWMXWNpO9vWF
XJ7h8y00Cbf5YGu7yJENKd1XyPwjtVulODRJMLrjctNjGoGUSgawqnPcTAD3jCaCAWwqj9LDr7sb
oNTgSpCRUIMSqB8lrgl7azsDeXvVxayGhWSniwwzUNUlJKmwF2GPrYQ17rpc+Wx72rPUwnbKV5x9
YwPedy7paMRcKNvEYQY3LKn6R2vvNzlbfzQrLG6h7N4yoHGtp83V46NuGgt30fX9rAEoGhxv0RD3
GPSCGc2+QURBF+Tcm/UyK7k0R3/Zyi2jpT8IZYw54mUSdQvbxB2I1GWqe90cPqyx4NWrXKvXYygv
tM7ZK3m+aiyT4Dl7VVBaGtjPmIJ14iNCAcRrWWuaNmKq4UwyWKWhA7chnadOCzm/2+qGNa+QI+rx
H5foxKvAlb1y4eMjZQgf4zjC8OtIOTUxcmcf9BYAj/9RqEj5dbQYJdpZ1/tsGINmmK5k6rBCxFK2
JAEWDwnngZpyVGmxNNVr4CZWyELaKObLoNyVM30VgPCptjPnMir6YemQipkjgg7ZfHRGFz6XUBwj
3w38tYUQP4M1o/q30E0349jsOkqlngIjq8yF2ur7yszXJS1jS9ZnUNWbrg6pTrNVrcwsfKA8BNzQ
JVj/IfPie5ZQZ2eKPVEwV86Uu11EdPf6NVZ9Jo5wgGPcrohh0dRuo8b1xXSFNYWNvHJeqdhIyMle
tsqP3PG3DuWy161LDSUDbt5hH39lmEni10aXoCImljSGjBjSaN5XZuFIx7Bg8JlxMr5pnetYELbY
UhxW8sdAbJwri6kWO63mp0dRPYWwczKMH3PjoJF31cfqtsWzQiwPWUqcMMl5hBEwptFHe5KeCwEX
ouVy9Gwq2xVcsxKjBXR+LdkExVeNg14o/B/6CC/RGtWSxmYAGorLgu2Hi5RlwcZySc8DrkcSXrRy
pSLOxRU4q92ZooarRjZ3bWHTb0KByGe6WLmhFdlI3nVcqWN+nPZ//S0xD0H1WUlPDx+ItnsnLD9m
/QgN+Mo4mcg28ltdPEXF5Tl00Xdb5xYJBUvsBBrvpMcEq0cwG7uPhB9lwbuENaYwfujWGV9TFaMH
XBrLbs8K5qpPUyaiES5KjnhS0pEUDFje2GTrEGeqc0jC8Ve8v4aViBUPUwWVmxe9dbIv+u8accro
g1qBRoIbefjHFrKw3mshjcMBjF4GVIiuD5R9MSYajth316F+DxTlqqnI+DITlWWXuV+eQhGqMuHG
PGfsLpLa3iIv1plwYQIRZlRZgcOGlZStt7HMDNFOarZwlPzoWxJWunm+jSXC/loTOUafK9AFark8
yjJ7V9z76kI3PTD3yPmFsWadIHu0m5hKC5Yxu37sjsFSGpRx+++BfavEvgEqo6Jdxi4jo1r8nT/y
YPoM4xsbNoc7IjNre9ijZu4vO+jbjh+UcyVUh7UVEBlUZsM9Me+qoyV3J5JZn3LnOHYyxkeOLN3L
knlT5EvhPJJynPOKurl6jPJLP20vZiLGXVXKnhykww+9a7VK8yHCeI4rtdC1ZTQMrFNpUUOBTvA6
czIo4vxXMfrhWqZC6QwG25Ce7bRxN/4o13uISVRIDlnC/56pjSazjRaHPM0LZ/+e4dsSjMOWm81u
BmBy8YYMwLCeKvXvNoG+4AWtvO+MpN9rH52nCiISQ5ayUVeyRMaG9q0bzqzTs5Os3VyFldbLvqSB
2aKX76AUL50e//HBPKitsUphp+c9PagVXQZGp22uYyTQdIdMrx+xydgMKpJFvCdBUJpXr6JWhiNF
K1mcG7c8OLn5nQ6gLWn8aj228roA1SeoWNv6zMBcebhklj6rc+9zxB1pxL9QsdNN11Css5FptrK1
fe0rbqpPOfK+FEDCAS8mG9KJr2XQ+KPsp32R63bMdv0HQ1ts5PxJtlNuaAJpb9Cb0j8gP7tlImtR
ELsjuFiMw6AtTcyLDhxy6g6IE4aH/etzqzAreEW76I1s7ao+jJO71U5C72qdnFONEVv09s/KDVct
Hv1ze+tv3rPYkT1z7d4K7QofiskW/dSDlpiCGUNgmKkEbBIpw0uTd3TtX3yn7Mrft7fyJcRzPT2C
KMzLs7EyPoqjxduJtBiqhw82LRlNYzJvz/VZBK1UR/laiP8/HTSpBjpIonIQhqI435sIzaNVsYEM
8ME47MjetOv2GjaW7Vr+ih8Jf1d+ig8pP9tzcxwvuER+WItKWMkvccXctggns5P9R3rlBqvQNZyS
VbUMCEOT9v1HsoM9eMhv+oHiwNm3Lzo8701Hh9yE+Ak0HnT1zIShHGO2l7+cKSF+O2WDaoqV/VB/
uz/2p/wTCe8BPFRoG1jhJ9qT6bP6oAuVrAmwBIcNFAAsAO6CcsP0ThGQAA0cB5Guhs+AGSt30+DN
HzFSe5W3HMTiZs/kQ3+SvuRPYClagO0I0YHVf+LQHZ/Mi3ZKMQCMb9is3ZolnQ/JL83b4AzC+eK9
qyv9kXELUeNehXIPsSMSCHoefiGQELY65cWMt3gm/YRv199wfiZYjSxTZDI6xAqdfnuqvLRtvQ2p
437Qjjh48lHWwWAivJw+CMMPLL5xMQcbRbXlz01jURsw01DOLWn6BSFMZxdjDjr1KXYJMwEgZS75
RWtDrdlijBdxVtuzc2OGNLzp6kBQ+GP2BEMBB+C+YQP4T+JsVcKOGkzZpZ0N3t6b88QpE4QwTJqI
WSA7RJu4zF5v7Jf9DQxBpIRw5FEg2RMqlsqDOi2csPmQWBXRzza2dx7QsMhjwGqS6AnwJJAfYBo+
GidxJBzquz8rl/BeIveUr+2hOaUH+Sv8hQUKiGsvrbv+h86ZdotVkP6g/sW+z78zj5XffER+Zjeh
vuemxY7s33cLkbdBOLVomMX3hVbFPzYx6ehFLBz2OE/8UVw/nbjtuEzwXTRq8bUdEV6QK5P+3B5E
d+s/+Gjzj7YQ1wjgFSZozOwwTUFagMMvummKDppOLCcAkuC3ABPQLJBEl/4KxxqUvPSaP7gJ/URf
IL+YqmCQ0kyFMsGeClM7sGEwU/J+fmhfEVdy/vBQQPrEs7kUaCp4e8aZDSxfMaGAcOUhJhinok/h
LfDyAHzn70e89Objv8g8ci/pcgcscjMw0Blfy/HnPJn3ln50EYxA3UEva/6Zf1jTChDd/TNxrFi1
6/6sX9WrtSrPHUtV/smwKntjCppcbdx78Om5cv9E7/ylPhTILy8dzS4oyk1jbcTufCs9k22xVTbO
sbsrR2tXLaIlto+f9QfXU/Uo2DsnMSDrddz7X4UArydGOUGzuytXRHfjWpkvimOD9aV10zDNLK7h
58jyWb9w5HyXN3Ot7e1Lusp+qh/pKuh+8HnO0s45hnt/r7JmmJ/QqY7qud5I3/qlBUsy0NAKIGkE
8/qFwVG+AqRRXCUufmkz5mtgYKhsMRsAFaPsKLEhymbpjUt+4MfESJ8wQ+SCcU7WyRKLEZVVzyEE
QQCmzXkNV/UU9QfkPyq8nHLzr4in7TClpFMQW/9kNH0geIB+yqzGs9mYgILJ2oRvE3HxvvEYwM5S
XNT/VneLL/fiZ6jUqwa7GMguE74YCKxn4zIyA8EWewLsEUr6fsoeyCsQDFsvUlF2PdUzUBWTVy7p
7Mk9XV15Lm6RySS9dYfqEd6sffvBBtS+WKqSt1Kzp2BEjjvZhO0QLSVwrZWwUJoHvmgn1lx2Ikzr
QW6AB0HsuVleFshOeUaEz6uUKUvJ+OK+9p7JlSWC45aSS0nu8EuAc6yXA0CvPRGWAiQxRICoYMFT
CCnhT3jX3zRksFch4UMs/8XmnUwW8BvWOW6hjvzrcRo4hLBC1pz4D20BZFP8s/39b1nIWKRYEn8j
fnxKHyWWK9yR9YVRLC/gLoaOAiUA7op4F1sw0rArYXABZ6zF3g6FxgSST/dmeRKekJhaQuh68kcu
flYMLheuhRGpsj7DbJaLhvuB1YPjWsNNY+JNjSyCDFlaWIVy8QJinFjwzYO1Ny/hzYfsh+sUou9z
9gOCmX7ENxw9Twn+ESzY9h8iINYUg8EJWBYjy5aQUmDpBqfMcQ5AL3IE7RmMKAGVfaW/2nbY229j
y3EE7ubgsf/DC/bvENjBEgVtwITxAMUB8qe4lDhzDt1xMzO5iDjtWAlzjWmICWRYG1N+BIuM52XL
4Dj+B/MDr6uABQtTWgH5s8Ky/bFf8Juyx/63gLOwY3zh8AlAssAb6A5II2Jz/yof5YNzy0L2lm49
mmYuRFKjpP9D+WDRJtvgv7Qe1JvVE60YlQ1P5ELhm6AA44uxnft48P7b5EPxyYTPTot3gNngjUWb
HYcvQOfCr8uVxWy7uFJRcF+xIYvyon9xinASQQoNt597HzSbKgSqAAAzEDJ/oR/qD+HGepVOwdV9
iNowEncCWQ7Ki29RAGtyJ3VXbs6EGLhaJJ2r7HxcLyf7i0tO/covxFtg8QWjg0E4j1iYE43CtDQQ
gZmCFwuj5TukzYaDO7Ve6SJdNMdklR/atXSnPQkvkBRpTRlBweyq8c2HclOAgdKITusfGlS45/oR
CSboZHJCsn6WXnyjSNzgLGjszhl22Ywqic606HAZVM9UTJP/HTp8pWuug3+HvD63Z3ZS7jXACpyt
QUcFEZadAB3x1Me48smsluK55Yn+D/qwgjuTjHlCGqDeoVINZgxn0L5zyutfyZ7ExQyXkgCRjCmm
gkDU3E68M29L7hcv0vuZ1i67qH5VJb9jj9LqV9+PB+3SHYu5/szv9d06YxAurEun3AboVXBAJ+AD
QbWwPYMVzJMhzpZMGECbGBeSiIi+VozLIjZvbOb5vXnECxSdGdg2Y4p2DvPS4atACjxI+EOWO/Mj
WZQbdZst6p1/dHHOwuhxgfaGQvsFuDW8orP8kZxzYNKzhAuP80jZLa7yKzRm/NDhR3iJ8h2yW8/9
303kU5VMoOrjFTcJ/tof+nWCB2BVfGMH4H2ziwPYpXfjYl2ajXUZTsmH+z3CzqWr47vftF9eX/7A
3ISYhdfgORLuFRQ/+MWdQjxJopN09z7qQ7Mnef5ofVRHY8tquUTQtYuYbpAqgz9N/FkEKHdkyzv6
bvzyOvdb0/y5YjcruYdx6hGoMFQbpdPulW6A+lYIrpqa8YBeJJ9epv/0C3kw6GnNjy5Ap4bSnywW
ZvUMpGUVn6Gq+yv15FSH2rNQ1Zlst5ugY4GLLUZP7qLsXDJDwoNMRaP16lxqpc+hR208dms5VA5D
CBnLYCSGRLgruCDD4iunOJRkjC4hgkgaS35q8CZdUNzjwIEYyQVqeXigaDgF+K+yl9a2om7NsEEa
DiohFwT5ZIG3QsJkE1OjRxCMQ+bQxrgsGkboMr+eHCMeYjBamOMzrrMVazcJS0ziIin+8IqcTJmS
nYTZZosYYrDqV9RirQQurOJuXJC95oH+N9XDpcX3KP6UDnq41e5sK111frOQIfnlfg/2aeBNuHLk
cZ6o2L44uM+HxQqq2HU0qDLgaCJPm2eMR6vUXRgvomPV8q+HSxXVyVPv5bOYazgTefgXBIs7M0kf
ASL/6fCl/zHZ6JIZNwaYrkp21B9MbyrH/8pFi6ipeGOWkAnWmGAO2UfRnOJqzTAxUJGYzwhj6sGr
MTbJp5ht4a/BQZSQwuAmQxKDOU8Q1kpLKFUCPcyhYy7QkfN1Y/GN0X4yu1zF7Ro9F05bY7cJDWjx
sy+T1EixPrFm9T9c9QQCwKFgzw5/OXnhgwi8/zZ1IoWhFJS/THx8HNPxhcNRhN8uh8fBtf6HR4vI
CVAULFhFC8RMkxZIxpUB169xyhYJA44wggRFJpn2M1YYGMGksAtxBlwPISCZ2cFKJgXL+raoLIZ5
yEAV41WGgYgVS/RDM0DdWmPFE9le+Y/mCcdCwHpeCltGwZcPU3QOJePbRExesYoUHmfa1PAx4VsR
D8ZjWa0lUgrIgbRm1PBMjPwAv2h+Tapz5kyVzNa4oI7RsVpVxHIfkV5piKC+gJhsHOrqeUPcfLwy
QaLbqYa7DWUKoyYozdqMAPnWRHc2Yxxf0xk0U/oPA7d3SgDgWPSB/17lTKBcztp2KZPvxkc/gL5E
GgPxUNWKXoDDRofILYVlHG5IlFBsyrw3QU3CTAgwMHsCDNyiD3pFDKghqDvqVuvPln8yoP0MC4zd
RFqcvPLJ40nnDbey9crGTytaWDhUyFOirCG/ZPiyY3pozwUTbFga+IRjG+bOAmNpA/Ug42cZ9hc4
Mrvh0ZVRVm+wScX3uXVODjQygJqBecgcgwgIZnm2wIutorRlgtDOeRTLL5AMNzLDXUyOhmVqzDAg
ToCvCcSkrmDzsybawb9qOM6Mn9Eejyv2YPkPus9fBmGNJm7XsqRM3CekyrAVSYfUhPjjVN/kQJEG
TelAIftf5RQKZqYYkrOxCgOZf/NOmifaLJotjB0lsvnEGBf5zIw7iivVxREUI3JaOOQ5vzAaqOad
VwKLlz5sAj055gLDV+lHudDJDcIS0fsm3RkeAptDRxIRECT2eBmfOWMDqYk5FdlhE/fbo1iRJswS
bH59CnOfkmhS4wHGlBf5C4ZWxaz7LI8VFQqVDh5XeHdIU3arNFqm9PkcJsZntO+4stOoM+smnwvv
HEAzZCHfCfU2b8KtCc/q3e4CexLi/BwyBptYvzhP3Fv+l1OMsJvRoNLXMLPTpljxgFzw7XEo9TjK
M8Rs9RSlO1ub+8bUh52ac4ursothEdthOJWf3p/3hzaYZJg/fldThGgOx+GUrcaHak1MCohwqj1w
8cte8TK/1sfx2R4bEkHfuNHAk1Wu9sqn3tp2sMBODjai6w7a7KU42Cv3pb8YFJo1oAYbdvNhPcyT
/8YN15hRD/Dv8VyjySBfF7ANAO8cvJj5dDfUcR0KDFyVATuMKTbarJNkrjPIgAlBWS9+BPyu4TLK
wQS2Q9u4G14SpQjEIOBDqDC3XDw4jBJE/zQBceQqRdrpE+sgHpehh18BDQ7u69SrsMunWbvIstVw
k2BesEb8+7ym+ndXhTNKkagkxHaZk2tB10STQa83bNlFiXbOcccYa1tbo3tuvmRNYxodoLN2248S
e8FiRu8JDK1eYFrQgtH8tuBgLR7UC/pYCmpqZOpc94G6joaPzZj6uXvTnhkv7ZafgYIorqn0mzdt
JEMEHqUXBfY/FImwO/rN6kkNnDwpkenL0c+rv/GLDhPAdOA4MlGniT016FzwsOKwcFWk0/KVvN2H
Yy9sDLM5UIyEoHy8ecMBmtGwVO05sJmE519NlS5873pK7TetbXxOrsoHGCk9gW8LKEL8Ch3425rW
sv3sTqKkDaaYbk+xgwl/Y0FPn8vU3oQWQzFAcwUDEh8zygJGHASICtR40tHRQus04ETQgsB08UVv
a934SkjW4pkAhkokGIIYoooUPMEuBdhSyVjPZz0uTRycN20vbQZfJEMXJLFMiENKQgCYmPMKyBsc
Ge1MlAvrjP3dALfyG6lvADHeDOisE0cgezOrpBMPgcWn3rN9YaZUwGec5cqUTpqWRsjkf8GdLbJs
QVE5UG9m6MOnelY//e8eWAU9CMMHYqiZ+J+z+3iU1/Zh/OiuUEgRHQumH5sm25TLsvVr4PZC9Tep
jip9pAI2bH5DXGHzhpI5YjAWLKFf8ewA0ZI3oY5v8NxrpwJU8pf01XQ2kGvZ6WBIUtFwaMlAwkON
XUchVhw1SzB3v/5H0501J64sWwD+RUQAYhCvZjYesU3bfiHwhJgngRC//nzFvjeC4+Pu3jZIqqrM
XLlyrdNPAf6+bW5pUeOtKqLOzR0Xt2CT3ip9nXpb5dscMVi44x/XSr62yxYgNoWcBLkE5L5WTFvH
6JsrkroiWNReikCEn/yn+DG9X7wp2HDCkMDcc2hIMetbT2juCkwn7+HU8gl0RhXJvBjKTjH1mJML
0qYtvG4H3iImI5E3xwrpksAOax3BrfuW826rA1vpLFYmoUwDNs0WLdedJCjCN4u82demSO92594s
GlQNmp86tewjzm+R58kFGPKYJb3txaD/YyPqaRLn+W191jlU1Sud9emhTryGs27SAwzHldYQmjBN
aH71XMl83imw55tSMTd91mcsme7ap30X5Y3LR21OPak1TXAh27uudarBYr2dFqEw33/g2UiqmVZn
V/7Mto8Zq5snD5SzrArGttuLc4tOKxIaAi1aQiC2oKKdghUWPufyR/lmOVizQWxRUBKCf63WnaDC
4+fXO9g0Nqs9DA6wdG1Mj8EOHReC2h8UZfbsg9kLq+AkDUyMoAjK5GzJJzgxwtuSGMORbfoFXUgz
ZCRYC4aaQgRuEGl4scvr2+BGA5Fyxc4azZIodGwuuy7qYcxIQtalpKYfV7+hsYPUBm3njBKVqKS2
iIRBKiGAFfcrkPnw1Ns7KWylu2BKA/SzKIa1nxpXonkLba1g6o0v9lzdjanUdmoBPeJTL9rc4m/G
fNGq3VneRXXB4YpmHWphJ4YKxD8NUKQdC4wOiNHHTrHYm6WdXDUQG6PqGNcpY0GU+wAbbVOzq2vr
+pddTIJBiouR9Q9xe73vLgvII9S/yHC1k2p3Mx9QEcll4oKBtMqQRNbDw50XWkl8W9/0a6xLqq1k
11oe+9bkcdPOG03mRA2lt4VaQE7vTOtOjdYiD3bZ/HDsjsu4Va12q7suOicQxFUnkit63FmTjEiQ
Kk1DWroqNuvzDoMpzLHjs25CsbUutnIx6LqdpLgXNcimvSsHZuNSf6LemuLuH7vwNYsKrgzisTSL
yAGGlfIu3Y2IzY+vwoCTaB0iUGncglNJlcFDZqEWUA/eVE7GTyqkc6NJNvXb8fn0ivAItVML8fec
6/wn0KwwIY/6TQ5HlgvQk+76b8pQM8rSq5b9HsoElA6CkXuO45dwDs+/t1y07gQFa3z5E/9hNEm3
AYM1Tj9oZxNvQuVQtiZBdlrkDytBTSIhUQFzaFu9ishA0jGJuIDdm06UeGpccCvcGtGiqhfQe1mh
wtGtgGXiomHYxquW49ERfCB0Pzn/rHf0XKF3EnS1AKBo/Nd4x4YLWGBI8eR6wR8bx81vkev7PMqh
ZIslj7/mk4A+fVN4T1/1Yx8OQw7f3dIg/hB0qWtqtokiMSbWFa+8fNmHoMtzgMFFUBtHzPYMpseg
tmt92X7gTAmwPelktT/Bg7tjS7sLSxQgKiJBof2gh4fyGT8ZjUucA7Jwk3RSUPWIrfkDZZMYgNWu
yJyYl/+KpCLR+mP5oRCEGhqneZFM+Eh2vzfbLdqQVdtbBlEfFnmA2NfUNwBdznKCsV+yC1t2Q5zP
iaBfJeU7SmvBwYYsmscWrq1aEcgEeMlvhIkxaTgw0udyUL6yRvMCmjNqlAARyKzeYMf6SxMLGgok
s58N4LSrvQqHcEtp+VMZiZshalvJJX4mOBX6sJUAFG9wf2Vni5YWFwjMKFqIhnUlbUsl6FmHYTk9
+WsbxqFwGC4areopwN5ik23FSbi8YPHZBtaudne7iEIk+aV2SFCM/pKRnnbykvleJzDh4WYt7cSE
GcsUIlvsiU+Nzpbks+1P/tfJ32jboBiesNaEbrzeACuPaguq67JERrr8nw5q6Yb/ovB1/rH+ge2b
oQLX4gSO+xMhuiC4FIeaVI25j1r7dYfGMJx3G92YSDZ6lhOGOzWrfo+mxaa5myITh21uj/uje6JB
AUReMMFq0qewDDxZOQz0Bd/Y+XaR0rjzR3ViK572ZgsATfMi5d2q+CVcrWLZcEyzVAnEAZE9rbFB
6VFnFlJp/2wqLyz0zKbNqduUyVK2yghTRkzKoQwT+ZRqKnntusAitTlMTtiFKvljF6mUWwLyNKVz
YhErYwHtYinMBzNQgN9ysfaSDlCbB9/BTRb1Vkw4TAVT0X1jXKQ4RV4GKl+Cn1GocO6ib2TTymj5
DW0HSHuwonG4HdNmoJqHtknPGKKTPng+GytCnPNzRcr66IXd7bEnJLi/jispBuiOFL3ERLW61aYY
bqhu28k2mHCGK72Z9sQE8crG25G41E/6Wf7Ln4xfOXOeT2ojDlQaylGTouOYlBqMebT5tmsy1qR5
UyKVEVSDf1iCzvpd61IzBdDKH/GycUiy6KYkV9YIktyhgptomTdlaKt3XPfqsPEgB7dnraZDl8G1
WlKT6lOnSqQWvYNRtNzag7tyzmXbld8tdd894fbQUZLxKU4WDRylkNBNTY4SOv47Rk2CV6Ux5kzT
VOjRY/OU0uZx6orF8/ZhStGuHdXNu7cak+v1rLCNCzelvIVZWJyLTzcV34j4ogvahlOJDpsChdjM
D/7A3lUJeG8IQ2kx0MsRW3PXe2prcEzVIWx8S51TybSkv2971R3kOb5ru0FHl4igjgvccen7Zl5q
HVqlrQrvtnS4K7BvwInE/ztLjrvJmPRoGICgby55OZzaIHqKLiKtNkQ16RRPPS1I6aEjzjuX621K
Vzl3V7Y3x1692ExzTedrCUU8oQQMYsHbyubdy9YoW1ufu6ZvNW4iyPtcpXrTKzOxU1Z94nDqfTVX
qj5JzqalgTimBsiey6jFvGtTaqKAHalnC+yMiJQgotm+bdjN+VLY9laBxXpjVRb5ZBAXr4UumiNC
Xy66y4ZgDhtOZZheHe8Uc9LCaTVs6GTfLV0wx5hnipVCLxjQy3loc4pg4moKk6Izz98BQkgzsI4r
H9pV0o7MWco6z0BBCesujCKIYpa55RhUZoy9hwdY9DjdFIFKIxrT/gv946v4u3s2R4enbqgF0R/e
FQ6ttoPKMVujm19o5ceg7q5M00mSBRXERiWy8EjvV616bOelQDeZr1qnUpcsbE5X+dhVjSwIqiIH
bJUSoosGYvMo7hn8KjmEbyvszq4Z55Rhprxz09nT7P8qfmR6BMBKHNGSxAmsZmqOFmgr3XeWpPXZ
tFMuJxGeh9+LFnnZNxEj7Y/wYHOYGiVNkj0axx2L2mtzRr8MsxmVdad6QL1UxjTxQv+Zly0xgL0p
KCQ/bfTdd96x7Rd35cfSQ/Ep/6j9uI35R/6Bx9R4UK3P3txaO6T6ML2/PGQflZ/4tfhRebKTFt3T
vzmHw2M3eV936l+Lz9cqEr8zS7cutLHegnOswJQrED5VkrtPFQEqEjgF0IG6nTZlbuLURaEwDedA
/St7EykEWRWynIIyGZ4oq3snhfFsRyb+pdjkWFERZCZ+yLT/ageeG51q3cxWIYqG1ZxiKP2WTSlr
16a7Xrae0jufqbb+Zo10cjidbhe3jVXoTR1Wz5sZoZgG1TAlYGxFogIveD2cL69RrYw/W9V0p7D5
V10e/9JZ9LSjFGVBnWrpLRJLJepccyyECyu1UO8daXOkX3E6xN4frwfrZLi49Hez/vZwm1REofvD
vLcEpgYO8d027nJomFY7YwYBQdKQEEl7Vu3s2fTE3TViUd4mpSC+QKbFmkrehoaDnetRk5CGZth0
TWyz5V8vNAkyziuBUzJ3PNPRuuaLgrQC18CUKdBY2ccIyRjDdTsByA9DW09+LrjLFgt+Nz2KidJA
IuNZgXsEKpaY+GL+GP/GI5vU766M/PDpp/TqJtr7upa/5bfld/4ZCgLIi57E0K+VxPoqYTgLUNbh
PiS0ylY/NAs9Q5C/drA0Yf0jD56ip6EISnzRaYxoaO2UgzXiTFLwcx00lJCrTS5x+Ep1VD6jjy0v
8pJbqd+1HBVPBJ4ush3wkIvDvzS9HHb3TWhaWmlw71KoWCuj3MjGh/S8YDjUEIhPi7mDCvC6fTUT
v1WrGjCFCZhykckZXRGzoi8kIKBQ/hAoQOVJ+kT4zOBkUOM39BcoOU1IrWezdzuv7RrtykDY0bGV
eKzbLlU719fKn6bNa25Z3SSvs0n1cf9efZn9S0Xq58MtmY353fhzzMXKWKjxAP1Odo6K9GeE9P37
+G06YgVQRBIKoJGLqzIdPT1tP/QR4H3FkUJBSaEyiW8tDN2C7Y/HfX6tKo4aGh8hoZNyksBwo6Fg
npJnpV2gfjhOqqHpzIjSMwkVlNrlPQqDL8c/XRxvfIGMhPkXRCTnq+Z19aZVf9n4qO9cgxpO1cbN
2LRRQH/ZQdXeLi/w6rm78F5UtBG+BV6bMSp/Xv9oCnb8NoO5L+EsOlyWfNtrXOkUzp1dqTtnxmXE
NWKtF0zjkd70M5KfeB9aYb56IUO5PcjcW7VUtQOCd+OITGjVBXha7vcOvCG5sJiU/6bD+rc/bUaz
yWLS+PazAo6rhPbAPHRXZ6xqruyp0MVRs4Lvr8Ss/+Z8lJbubWVkMzDn2gZR+Wx4eqQnMceFe5cP
1yYXw3WVSWysrvbrEBhCgSZj3B/xMte1buIDKCExx7yP75ev2lT56OI7SjbK1Scfyl5QudoUNMPm
P1j5omHyo/xUMqJoKT4Flhy+cVMOBBEvP/TpRyp/V45c2QFBnpne9owphqpQKWqjebTewbu7Gn/0
a5TFylFPPkNEa7p+n1T8LXy7zZ6/UtMdtozdft3nxWQ6MQBl5eqXWNnIhRqf1iIQKdqHYUNXqe+x
YJikN8eQFD1heHg4DsejMw6Geg/Jm5bJoqnS9AoDqEq8l83n6enyWpyokt2FkIj7gDjbaTtkAthU
V8qcYSzzyBAHiYGl7fLQfZw2rlYlVVu1XELZJBZnJlmETNcd8kIb2Bpjaeo5UG6xFAF2O76AdAyc
nXaviYaGj9I8ImLlYQXEt+dguOqgQPQ3zCxZyYhKDE1d2UUodMpqG2lv2Enr8QSp4EMbjpgS3eWR
I8RR6GSt/bm9snRpje3kStym/wBFOGKQ7UhUeD2fWOPZ8I/uLR1+D9EhUSQra2TaAIEVB2Y7hVPV
e9dG8Yg3t+LqHOiT+uRAZ1hRBjJlPsTOUzp3bIHglVvSGRi9WrTwTzx2Yp9/HJKqy9Q25etMAUoH
sh6qN2iB2wkeAUIsV7qiLZ9J31AKY+I0Di+YoVszYx+ChXTtfmp3aiEbNVEWeeoBiBDjrElIiXmX
KwBynLiLyce9Wb7tz/anPCqP8gn1CSzVWQv+AkyM0bggA3M4T2iGOpUW045TyakFclQm+9l8Y3w1
ED3DVzr/QGH11Sgbpj/slX25Xp/J/N/kO2BW0hl6bAA+LEfB53U92BtS1lpQBGgozgkQNHUgDnS/
TeVnGlaEeMPXgFEgwAECNCeeAA6r34h/7+kxt4qPz9g1/3B+77k6vylVVbNaFnulFpYdmPGKWAA6
FbrbF2W4g/rPHnAkbz9OP+VJIFgLL4LleDR/v/rFo1OutVcMwX5yN7FJqJXD3jehW+Bf8M0C4rJp
nlB1pLMu7Jrsrb9iNwP6Dl7F3v093hffsuH+SV5ym08OEwuu/s1Y5rrukh9HnBOm8L4bHobFe3ux
+k9Cdm2xKP8VOOF9oIu6KByOFm2GzlACCZvKOqRjancsaOJJPuv1apGu4LeQIHfBjO2H/tE0VHk+
zOy59AUPhuzK2cBChzcu8L/x0/7r/E/vNPrCk0re599uASjVCUpaMeBjVo7PaOWjrzIeUnFjNbBZ
U7J7oTMX2MTxtPLSWrVdZQ762OSOfhx2ygcwmB8VvALHilWAk2HX1PgJfQcmISi6kiCqSAwSVtTf
m+gEDgqRA7/CVwfOeNWWZGnDOhoPEweh6ODUdQqH4sbpeEX9tM6dDpcrrgePcxT9d16758cJOYrl
h/pmVJ6UsS5d6HsAQhR+Kt9zgMPdJdmuBHOzDBojDg+njBrI7wn7yphRpXMAPZAQWjZJO6xyOxyP
GpW5VRX6mnstOhQqxUPVo2ONQO/0JtWw/eZB27grdEynAyG0ILVO9cD1yTUTC0rcX9/uIVRvepjF
cYsTrobRAzbU5qukMKb78Du3SQbHH8ojRNHKhkil9BJCEGxF9nUzQ0bA2SZUplsTIC54G3ykeyxI
t5CB1CgG0m5z6vDk2Kut5n6rnO3QIdYwNQhVRnSn0KfMNY6iccaHqNTeaX/SjqADby2aiTFQnnXI
G1xg6NtOPOv4vXq4xu725Y62p09/qsEBOpeYkUE7XbQKeKrFVsNpV6az1tyAlAtNHeLM8IpOnMVK
mFvzVVlBeKfWzK3UCtKhWeebVEWJJIayMA62o/VXeQtQx51HF1kYMGjQrwu3eAGbAmuiiNcpNuuo
t4+7rp8ea+NR7BWOtKYCE5EiHLWweulmkzSLWxkEBhhpjuLz+Jdan18//vU4a2+ln8sPilglaHmk
7ygJYizoKZGgXfr+TvtfrLU0hSWrM/izacb4XtV9jXYOZ3hU1ckM4f6vWJA/liXr4DktzrYg5/sp
UKvSVkdkeCkO5//WLNpL3JKd4+VpQjiLncI6cxcZYsXTbi7NUlaaW0I4Eet5vcEb5fKKK4yyRbWp
Y3KQ5wU/LvEYeBryyNAHrDrAIc+yRxyKa+izf0TCwnvt7zC04aGnvoqheIEkCeKR6COqlyfykHwS
9tuPnFkqIYs7/KHwIMHN/q52eYFgZ+1Yq2Om3yqiwPwbs+CT8x/b9Zo+sYHYFmnpwqxVqBEd6W7D
tzXhmW3EsIi0dmUG4gkWnfmwk1LHMrAC+XxiDBKDOn9clFKJ/o6suFUhwQRwWrY21O5sMx6D4a11
QFylyShDdDelDx/qYukAW57Gk/J96TF65OJ4d3qtap+KWbjL7w7+inHzc4ja0b/oy1kasiB37gqO
NTQQzD0x1f2PeuuwNw8p1hxEnQsKfiBxiwjgQ/XP7pn2ymj/g4Cy7Rf/VpPdBLf5PaQOZHC/2Tby
vhwd/jCXEFykQYv8Jv6c/W32lCrDK39OvwE7SjnJrJ5QwERMBoveltIZiBxKAktDKiNzCG1iXJA1
NdQbg6Fj4yWEJuSXz8k39i4MvyjyHh8ur9uP+fvp5/BZpBkEUf7/SPMJtFVV+m9dBELVMBvqcHSq
veOnqzm95A9aiTVjIUgCpsslT5JAyyLQYyUMqnap3/6jejcbXO7MKkx7VJSflq+7yXTosBZkvWZD
X7hwPdWMH13NOwebbbc8sq78SD46PIRI06v20qcrB7wykvRIPOq44PJ2N2L8J1LKyOw2IWjKfdQ+
Vkjg+FxCm+VQZgjRw8Mm00HBtFztJGlb6is62X/ptIsapUiJ2agmbfmRJFkaHFJ+m8LCHocc0G9D
XRPokBHUoeY4RD9ZnkzcNhEGZPny9AOp7ZDhhl2h8eTEV0gCyWzUtlhkn8jhRQxj0LbLuj8vW6No
2V0hTD0jh5vWOkKlSu9Cta3atuPOMHwPPXRG2ipnLwW512bdKsS9Y6l/yQfpqUuElAfLFje31B9T
ojnR1epXqMikneqlsyWVqsCIbfbuPOmeD/3K8laG6BZpHy9xQHnKJZxLA7dQSewGei5urOuBDLgG
GZ0M0Ili1dkQavvtS/4L4BMeszcZK7AcDWLu4JS3Q4qfwQHutTDoyGA0qzJyQAn9J3uoNT10qnnn
sgyvtaEW8JlJZTOqSctTVNiJz84jp1JmfdOLUCobIrzSEVisCr96gAF5wK10bZNIXyc0KJvCvDf0
vHjBqqcsimuf0d9p4NQKbf+V32tduNm++g8UQ7tDxwkrV1Yehf4fhx0ddbLWniD2YmhDhKISY6xC
VU5Or+QK0tWhQvBBpSoSDNnF5cLLKhAz1G9SY4ZsnhtAA7AGYz0JuBx+UFX0UenZhr2FkADzvHZF
cUi+8/s5yTOc6AUXoQ4+AWlMpwc2DXT2rBpCsp9goaFyuCMyqu318FZOEUIE6DrRpT3/mUNagWYR
OA3x0z1Otq/L19nQ2pMfgU6s48L7YujBFienJxvqElS6LN3TU/5ZvQuiWflo8xCSUSWi7W1qO5ZR
tu2u1QSdwi1QBGOqGGOOmoxld3m7MG154aVuK1rbLagZYGAx74PMYGf1UutyMFX7f73ljYi4vNEa
CTvFg1Q7VULp4GHbNZdrMVF2fkCCXDB4DOnm7fiZvxW+lFG6Q/n97rP+7/i7fzl8akGWR6FwXz91
UuOMycdsMBuw377N2wbzXheT+Hn1sH510tb+FHTyRFNgVr/HbpO7zM2k8Khe5xQ8/4h/Q6rrXd2U
j4Iyf9aStvrGM3WC6l4/Je90D+4XvUanznA1n4z/3Eq58FzUcGpN1q/6vPrInoZ/UAw7lMtOMyCP
1SK6Wlq18HSsVwTG4yT5KXy7yW4rFMrGK4IFjhOHnX910PhVzkM/57epstyLyak/HWQP+6f5R7CO
rL/Xn5a/RW3fhFgBTb/WEj6rM0mxSVza3aS/e5Z9skn/QeFp/rZTFAhbhrl6u0H0hGH3dvx3GNQe
Eu62MqqfwmvVmT5kdYtK8Vp43fyrPTT45tzQjrzf/Nt8bf5V/MVuUP1gc82at/hFQey+OEhut/fT
l+kjc4fH5Lk4mPk++1foZ1/ZgIt3lb/8alC/K/Vp0j/sBryDhtj5Jl++Gh/0Sn7HgEkDUo+ciZ8W
j4X+8Z/P+zvveuvC3aa3fN9/Vz4NE5g1oCEvSauGaMmRO5d8YflwsqME7UYubgpS0PdGj17I7fTh
8MfF+yW75fDEEz3+XN5RvbzPbvNn1nrvPHJ5vnOQ7yd3h9vLR2W4+1rez9+yAUXo/N/8k2b8R/ZV
eBo/rN8O/zT5iDoOasPyQ3KnpejhyOy+G9+SvcNoN8r/uDSOeFrKCHkmj5Z3p2BtWSfgtnyvvQWU
7XA7HVEZHZXerT8po2FCz15gcNRAb0rfpe/zu4+KhAinRPTXrCiZ6ScKpDffjF6nX7JcqawUONIh
U2W0JENjfF6KUIR4FXie8Ic8+MwbRhOJsaOelT6V5j8Kjp4S8iLdJ96NxJiuryQT0JtczbDHtzrr
2c1KQwc7YNlOxALYHN07GWvIqjs1kKv2CR+BE1kZG7tZIJBY7HhJ7A40dOGqpmFxSqdsKzrRomNO
f7Vq83qa07XT3aLcUm+Of8kZ6MEKM0pypdAP8zFZloIeRVbjrdGafU3xPj82X640d0yZB32vfXrQ
BgfwWOXOlHtmdQhPu7YN3HimBzPtGO5Qu9accc0xpFBSKip75COtjfKyxd8Czq5PtYVItxc4rcVn
Ag5pw7NoKuV2f+Nf76R6k/xnElGZcNXJYTwLVehG/njKQlXnLqkl0g+IsJvt5R/Ppm1Qj4gxwS1w
U2gEBhvIGzfMRaLnk9Jwh2aWixWiBt/fDC4/Ox4lUy2mUA26Ax4kzXZzMPap8Rdpr4cqj40+pNW7
f7UhK2qkW95Jd/ktvLm/eEB262us93aGv4L9KrSOsRcYV5ljYgqxy+ohkRXq28/Dp/gzdWCXAtbu
G57EOjyOPm4b/gbjER2JBarWtvhwflUFOH6kPfGf8OokPY4EzPKfCn0zsoDrDSPDwU0e0Bx/aq18
nt/j5+Vd2iHb+Bnfl+y/+H55V76t3JKlHDGCp6c4Opq7Wgz3ryScn0oSRl1JsH32UL1bf6hx0qfT
62Y4/gONF94lV+ElQfu5ns5ywEfzgopg5fJT+CmaD53yKH1FfJscR4uH6dB2MvIrcgN0nbJyDZ9e
wkbk0EsK7lyWQqiDpBuikRyMKANkzel7DaLyIEe58zccwZe2OoldPRFeE4jyCimSnxO2vNweVZZc
WJW1CAMEIXEJ/BEotG2OL+4Y8xGmEBXVmS5prFltsS5pwEAXW4nupX4xi3Ar3TTNtfECXBMLBHn5
i7RFEJfFSGElalJK+RWsBHwHOnFj3KZk1kL9lCC5gPnH5/a1HMaFA5ossX6vPl6+47fxmzJpo3jV
ji8Jxi2Fr5bXQi6NctG4YUSaZeavexpZ8mSydacA8cjbVKQasApb4xW38x+0g2bU8U6qSSx8TC0Y
S6OBntHZ1DppCloOYzpTtSudZ/2XQ6d4eTwfuyDIzfKWNh5J6oyJtl+edrM9W6d2fUdm1aBTOy4a
ldBZ5fFEQ6pb3/eyS4+Si8bb+cD+oVl6L/6NUYSUrqkssr2Ne1J9sJMI7w5J4PXcfGK4Nx2/eN+Z
m0bxe8dtHSCtvDN1VaU2QsJfFBa6/Esd5ux+FoNVK+tX60P2XvvbyCAA7tG7m1jrFl4Of5y6rhMr
2iCikIG46PtdKLD+Qyi4YKZOGu/2zPpJuub5jP+skL05QXmP9ZYeWh7RQSYPAHA6UHEEY2PqUsVd
9LNDp9ToblO9zbakwY/bd5KIoWE+GNX+I0gCpI/gyBfiDqYeimYctk/lkfeQSMmdQ4PMLbBDXYJU
16KXzEqCCu/+zv8jjh4n0jDLW46i2qieQg9foWAzycc8RzWlT1qhiXmv8jz9aMZrDgYi6Y9rkr7I
SBRAygs/bk5UHB9a3I0r9hs+pSEV1G+8w2t5vOPLftP4wjfQujx8pi+QzeRbXVFfNJP3eg/Ilnwj
50m1lh/KyWsvpKxwlATJqnem24HMr8dJsMTOJwVzmM1UF/D8Qo0evK6ZeB3awDM80iV42zxzoLw/
91MHiE/qpiDkKOQsDvvfrIc2TMj9NdO+JV/Gl54Lj6XvYD++E8a3d8e/1eik3xcxo66/TB+2d5Xb
6bDxuButRuVnitkv2XPxU7qRhoxk+o+fipFAsWIoafoJh/bH6p+QUXhtvG4Gq6/CIExLJnfl++nf
5WV+FzpyfthScdTc1z4vj+X7xVdxWHsT/gqD/bfGnIBPIlZuQzlW1vN+fh8/T4eHkbxhu3yrweki
+HVj/VkjCcgUgFZlpUOi/F2VMuVONpgn0fMhr6/EJDJHjQvsdx4nqy51p3Q43zRSFbnW86a2eLr+
VZ4X3uJ9+dSurseITMmhDtor7R7SarJ4KB4aq5eoMkyy8bG7S47YAXkut0iz9KWajYmQj9dJh6cb
Yup5ur+9zBNV72yWe/eKtbAZl+NOtlg+bbZpdXgJP3EuT1/m6yrtlXlvd9xQjZmLnFmRefcy/HW0
Td8Xp+Pldm2brI/nGXx2ZUBsO4/7pzn33+PU0bdOMWmqy1L7nG0rQ1nhclkbbufn2nCXtVa7Y9Jp
cHHW/sWULk2dHsWkURsWQCnLdf34dP1TlEZcJ4s1Y4olB+th1q4XFou78zo2ZBpnyXNWw2BoHJ/2
q/qBMndvednOn+fZhtzteXa/OWZY2FPVT3VeX9/GJupLK2G4uv9abi7n28O4OGcyOl08n4sR/Hd5
2vTWcTXr5seNEFtBtOb+9lxeHaa8IRh/5YsF0bHdHom2tIvap3EMOwhvmfaj2X78dImWJEdNaY7j
+t+ykc+e5+FLOdudfaL5V1y61O4O58Pg+m+1cY37xPnQvV5PYb+rdyvxWsd9ezRRl0eDUn0+FD64
RFae/rvmHRWl0r5yvz/ObivhEg/b/RGyoDWzaWT1+03+FsKx9bds2NpJeVfqX3+yvq534nmxen9I
c7oKlc24c5wVa528hq50vZV0NDUqGlpr431JuXK5q5wPNOkqx8RQWOGzvhW3N4X14mG+icudbaPR
eMg3eZD6lmfG1amp6ioBq2oe50+lMZOx1XxxfK6PddtqWf3fdFM6DEsllX6yOVFPOdOKrpZ+d4VV
po6x4E/nSr1XKmU81WoVlft4V7j0drPp96pyZGC8TDnFUc16WF3/dbd0qoZ/TecxCXEsuUsjKz5s
ojWMoVw/PcaV87KXEahfbbMSiz32Fdcv1z/WT6hb9fxytjLG2H+X9W1jh7Wdl7LhYRFfBqdGbsBj
Wv93Oq1rFGL91fXvUezxmisqwQZOXLV8XFLFLKaKcaBcY10bLOqXSiuQuTiZs/UZHEvvae3zhJQZ
azTUpqC386G5Cbgx0L0z+y3MPXbA+npbaialAE+s2hvuKOMpvrsYERWm8Ib9YM0Yfu6/qa4pQpwX
AAa9g7J+xOUrecG2Wte6i1K3dQSEHASOtKKy5P81M/tVFxdLctQpRzbmfuXH1f6uWHuYLX6K5lTK
s9G57hnJf8vbz3L/XO4d1nfx6pHd3qnxNK7eVVe/0/pXFgFgd9yFOqmoWg52MA/lvDNOPo8YCPPt
v8Lx59z42IlCa72CGeipHEF3Dn/xPg5MwYroMOXXXZHVZ0p7bYBtxWSLz9Ag09MAMi/WaxN9jW6e
6cTA5UsYVQuRYDWm+G5yIWHN1KDiXIi6BrAqeH5J73RpNR7SLy7WMQUGPc4z4by5463YPhYf98lk
enKYl8U407RVKuunEorgUkmquJml3yxRlB/YXhoLGVZIHdiWJ7kUE016Icqi9Oxv65W7bfW3EP2t
VQubOQTrAginfVV9nZZ1RY9BYIAowMX03cP65HHdHabPdfdsbiQs2jzuC4/j9Luxepulo9XmZZy/
plis6pV56WcFs55F97U1l4H3BlbvIiNwmqUjq6pwekg3Shod151seepCFtNXGOJyLEEuj5vb+uP2
/LSpk+JYVzrTw6FdLbOaOnRBjUZQxrN+XvqIqHdYEfdRMqlXhxzJb6LDYlCeC1HKyKQ6KlA3aRyV
OlCMbW994ZTMtbOf5JQcA3XwzKz1PirIMhH2+9vq/XQ+iIp4TtMf5NmgvXdAZF2vGqYoDZIcNUMj
yh2FrDvTr9xtJ7GnvsoRR/WOLpsRTd8l7RZkV970dRIkgzIvkvQ+1oDL7+bVfrowRaijsNgOd/KY
iGyaEqzUPp76TLYlQqfzYLqhsDNobB4vy89j/M4Eb3xW7XiQhzNGzOn2vH887B9K9cfC5a7It7PC
3vfxZAAo7s34oUSjWkob8q68fYj46cza80x++6RYAOEDg0uFzng1yOsv48qgUqD1+e+iDckYLIr7
52SY/R1qA55Rh933ikhAw4Nm0bRacJR8ic6R0Y8OtMrAVJWFx3kEPtQKWqc9GWW52N8qVyOi95W7
Rn24Hfdj+UEDx3Cnot9PHyr5W1T/ybKv6mWwKMMXlddLDYWNJQOwXByAmbPfNRnQIkZtabNu9HaR
LtRK3XvcPyXTpywe7Ct/9Wh0rLyO48E0fkL4m0379c1t8chrichhN0+e18V/lf1ou3tMajqWMiEk
9cPzYTeo7e7y8/2mRlD3PVlOqhl9HUTfReXjVB9WSo/xgYZavxR/81+oHp7r2/5q8bSu3UaHh3J9
tM2+i8lI/K/OX8fRC7m7HWGjaJAcSYo+VpYPDUNYS8JE8+Sztu0cFt2oeh/PB4nRm21HV5d0dy3/
rCxezkoRzgpp5TvKn6qlUanwOY8fpwXJ/UB6l56ed8e/RfqQzh42sO8T6YnV40xSXKAZrVYIG3A8
RaiVxu4ScmfxW7nxMsWiKsSTM9vc2oAPU7nRNnS2jW+Xld5m3o0SUH1rd2ptmCHlQeu4qGhacBYb
jdNhdX6XzO+IkRvZyTNClgH6eWfXXqrfppmxIo6V+lqzDgZ9mo2m09varFU+fpzLk3P6kJcHkfGC
eOAmnmI94unTJv1ZNQa72e2c/t90UDr0V8XHUnV43PxeYE5k5/e4E+vH2qzPm3q3fpo2HtYW4b5X
zPvnQmexfiiVf7Qrt9vnTePfGjy3Kz1HFDkaD+VN+xSRFf0YF2/nZvQ5WZy6hcpdufLM52Z1+UzO
/+oLla3D6iRkZKuX8rKnnwuKTAYlE4hBGUy0rZnyjkZO1GNsPUavm8qrU6uc9Genx0Pywxe2OLub
jR831WGyYc7bz9Z3SfzKayjnIlnlCDXF2LyN8jt2s6Xdy1bHfKoFWDx97Mk+Np5rpfdFhTWTKYl+
Nu9XA12KwVuPEY5lMVsPj1lfN24cPvqG9xn/pmz5b1Ogx3g7nfZXivS5jl31jLxCoyJOvmsoFhmF
qYfj4itefjkSIkPdFTAHBrI9e9TDzUuib5K1Ijc6YzHFg89BQ7i/8pEkX6tZL950ioXhPGWGebOx
YAuDNPJpJrV+Pep7/JIMdmmprDiUmwtCRT8HMkSRc35wMOx6eqa9mjtnt9SBLoNj2qlX+861+Pxc
ZIOpFM+O0J6siDgq5X8upobScbFLJQox28+KcuNUAQiWF93lPkg8AQ1rnCvD96W/FL06Ndi8vuQ6
+yapxr8bPhjlhKFK3+eOnfPJS9E8VjrFuYDXhbMDPWYuszsudJBMNpfni5v+Uct9uXkepzmuxEuk
ab1aPpULo8Xy+5Shoq3xIU21FzRgmVsjEuny+191HrVSLd3Z+vtSnexK74cpmgo2NktgSMtnGiRY
DXBcWiceo0WSmP0azcvb87TyVzCw3ti/NqK7/fh+mz8s6h+lI+u4wQV/MdNdVDoo0RqTZP9aGL9t
Zs/b5XArKhcqk3JVAwwEE7KnfVWDK/4YJ6Ot8aT9+imvvaWVT6rIN5WPTeXQWkaBI7293MX5awlf
7vAaTb9qu6ficrCuPlKoldXd7zf/9lHvVLuXk0XFh0X0sc0pV85vigDbVX2wjAhU3JaKd+vaX1p9
PMy6pQIKnhHxs0Rlhd9xPv1eisP68SXH9IimIJ7pW02jaJl1HWmV9K6461TXb8vt63z3us9fxruc
Qta/xeFtHn9uak/R7DUZq//F16SvnDzuR6vy/bnRy5ZPhfi5ETt7Xzen51P6tK8/XxJ4chAIHUk2
rcls16/lD2n2dtzeEx5u1J7TbaBBFHqLt8OFZwgCPfm6JV7LlqBL1IjaFxBoimq/T//H1Xnstq4k
YfiJCIhBDFtbOee0ISRZIinmHJ7+fq0DzGIwHh9dyyYpsru6uuoP7yTfaaLBk+8gZ9T11gd89Bl9
AGZpWO2RmhoaJRk6aCYrugVDzNMg/nPieBBWE9fYKtI0UCdZ+f6UIFFB1LTlnUqSX94DesyN+jY0
FOKZI6omhFL67LKBrOWHj7Ly051L3iV/rlApkdaOZaRPp0p09sDVBzQO0asoTQtuG0OX6qlKra2o
0did2+jneyDuzqGxcXG18+5BM6cLZtrwpDB269Nsb1W0COnCRBhoqDUCU2ZINeUmtaOPhdKxdi27
Q9V7sn1jTX06JOq1dk7kneofSgCDmkU5k9p7e4F0UMXnAlPrauk2GwWB8BA/F+pSJprjDJNd62Cc
ecIa0VMmmL63KnZrC4UhbY6gokJYBUmCD7fdn7MGperVNub9etTXpkE5F41hCkQ4L9LAb/GvA+WX
szkaKS0PfM6ULZtl2JsZrVjU1l4w9hG1VzZRdfFjVPPPbnLBnTFq94CBa+g0+UXSHy4Jq2Q+0uyv
S68sX0ZzruDJdCR8Enaq7kqzFsDXsuaUtH9FX+RP68g5SsG2yvaVB32NIqmub+rPpm7HiQSgba0z
M9gF5zAJe5U3LCoILfinmNK+LW4FBfS2PcDa1ZyLpZ5cncyvfLbFn+ase/q59U8KESLXZZwr3gxp
X0FVIFjJ9cho5g2mrcUmzVdah9Hr2gNRjSG6RrXjHCvDtFzl3tS3VhloiLa5BebaM0eOco/pmKcq
CjVXzzigfd6r7h9KZMyyOmqpwG0/xrQM3/inBt1LNzY5ghepOseI2EWeOB3bOIkP7WakROtOushg
ijANMCDdkIpmErRgCnjOrY96QHFL7K2Z/xn2UcX6mbYODVvCmAzESov3ln9NSW7Ma4bAQX5P22vk
PB14gTEkpD4eH6FMRKcNEb2V3gTdb4lZFWUQuYrkN2cFI0X5bZMdlbOIak5EZws/rqr9M7K9TPfQ
tW4pHtGkqXY365Mkd9pdF4U+QliHa3BVrwiwgbsqaRxEMYncGzu0NDipDrxV46TZu9qb40VC4ZCG
fVs9XBI7KV777tLow0gLb33r4SvLpEbgaaYkQj1aloBxjKUPtuwny8TmeGBZoxQKfn+tN2NZ8KeA
UY08SJ6KgMRqNRDhQdQuLHuefla9D0JSrCSIHAFqm1ml0K+EaedMLX+NEr1lLDPnlqiPwF34KA2x
ffJ3gbMqw3PaP5A5BCioE4A0yjIV6jYxM7QUqHWx4INq0NxXRS2YupdYaFCWMEwSrqXHBg9UsdC5
hMbqZNOPgz3eREXJn8CHkm6z6npDu5zAGaP0H8krl4iNVx7s7sY55uVNJ9nu6JGGqG7A/0hKmDNo
pbIEUapvlVtaPiXp8VF2YknN9HFsbqRu78p7pN2xH7HlCThgSRplFsWoe5/ds3/0EcBVDmW7pkMq
Y+mlzWtIgO6pB/9ORRSFicxl7TN0Yjl8BO5QeHsVLjUHwNABKGuPopDcp/2NMGGkvR34e734/fns
wmxjVosumeYtFNKWR/VT6NMwv2salT5DA64H9SPaI4ie10BR+ycVFS0dyzKThYrgl3v0Ly9+/xps
ArEVMX6DZBoIpY6VWr3bWIjP0JnpBirrfQU1n9lQBwROyEr9PfZqbjH/9B4+/io+sKHrp3s54TyM
zkknU2EAYkQ53PJ3ujwJ6pHlrTUIwLiSWDhqCs71B6EZhO3ZctcNHvIZ4J5pBkmmfhc64LH2iTY+
WhYsfX4JVEvbdy5aIC7YVpO1fte3H1Y1Kyv84iaqOu0BaUuGjYF5PW02lPWba4DXBYiKzzJNd3J0
KbSJgVKADuUVILUx5+HlGD1xoWxIs/IH4Sirz908GLiR0DaSJ+wTneYY0F1IylnTjXR86ABbQhju
BqLGisBXMO5ZeD6w+e//qtqlbDdVfxZ6pzC6l1y1pGOakSHBYAxcNRxLZC61/e4MGjfeM6a+sg8k
rB4WOX2UllZfzb9Z7xEhy+RH98S4huVBpWAj10/umxEgcwo5p3hb6V7Pbg1qrtWSYkHCoGqGlnvO
I2tkQrVqqd8lUUYvoo9Wan0y2TsFvV0sdjBDtcY5Ym9ZT7t/8Iqj74JbmqvVxtFcaxT3lEU/RgTR
UmRl3YKAamqPHWATXuyNQ5hxSmvT6yIXQIzj1/MoLOp5Ir5VOvBRM0IcLHf1eqZqXjNLqmr0sXun
NktWZkbfPQ0mRSohC6LPqw7AaP2xJnngMcC0aeR51LLj/FL0nXfooQgedWuP7USS13OTBq3yoTOM
VUkt5xOznjo1mFGlkmlhGNENBfyNYYI8SYmTZmivJDN5yhELgpmMtKSDYJor6sKQoI42Rj4NelE8
19K+soiKvjr8xLmzdztw4XqVzCwX9nijm3SKSy2Zpf/79n2XhRJpb/F73zf+7z+/b5hZm1EVCU59
WcH0uiC3DC2nGJIRuxO91+Is1wc4V6f626s09ovNtlLYGGRI3CV+HZ9C6ZRKcnRoy3Jo97E0bXxK
2omc986fHA8QPBdAWhv5Q7N95SqR5UVsDpYUiRgORot2h2O2CynRzXWc5HSKldqcNFqrjUokJsos
gsoZp0cjL7pJZCTO2KeKAQmYXU/TpzZK3QQMcQfcvW2KvaRjcqU1e18D4NV51TktKTuq2uTj2nds
fRdJEQ974cKTRqGyyNhu95p97Qzzz8ILEHihkDuRY8Hd9XCVAw6rDcypLB/jz5BZj/sjxOkeGsbB
2MsmGAw03dSuWbhukj3krYz2P83bdBzhp5rxfYL+BUpG0ENRQnLZX1N5tbehTldzGPtjvZq6ORMc
wXl79IHS7Sy0NcWQX2eq7PV9uPCnYNb29vqzSqf1ItxYs3JK92LobLK7u7PG8jDb5ZtiBWxxYE6y
rfMs9/kas91xMW5e1THe++sMlE3ZDRJgva+E7iEkEODxoo0P4n7wIXSX4xIYpDvQnvZeMLGf0ks/
GLvqgf45HAF/ixzwtphnc3PRp60HOOFQXqGGo/L8TJ8GKBrgohn4QATTf51F0kIdBoUqiK198GNo
fJGiuiMb61TAIw8KR+ahW3U7/aBNu0n3UNFPi2/tC0HbvXuxHv0HLAaSsVf6So/V2VqxYUSq9QYv
w7zqCPALvgfGuvTQsGBk5lOxe/Bf6gre66EHdqUn3mGxcl7ISdBNkMEyvUgo3TX1BHXVXxrLcMHO
M7p7BwJrdvqswgUvrD71+5/e06Hzd2n6P9WshwjeT3kNzs5Y2ukb7ZrMqWnsg1PvUl5QWB5RLnqY
hwzXMUofE2foI7MP+2jRTLGEHaUrMK0Hf1WeqBgD9hGUpC9kjpYe/TzyhWLRv9BoVH7tsXutYaTA
dfRn9hQV7KMoEmh4mCXD6K1u0b5emmt/Abtn6I2Lib6p5vqUWsrVWPlcXbiUuFMZis8mT88YUsE7
G0NlirIwOtDyTt71pr0Nboxz8SyTs3P0ls6Ru7lB+3BAD2rUTKRhMVE2vauy0abUwmjtXfsrb2z8
buSVdOrGxcyeaANlqnFek/9bnLU66/WPfpVW5BFHe9o84hf/Xzpb84o7wMu5Obd0TAFygl7ggCY0
OiDV3p9b83IHxwf8Q4GnACQwnsNfCt9FIDsQ2w0Fi6gQuA3RIs630pnWr4y0rSuAjjWSqLSyGCXx
rypDUfpNj4zV/GUICSL53M3lB9odVEecGw+eUhuy1tUDTSEoN0IGXB6hhcKFM7JCjW0jcAxWrJ/s
bB90iBYMJIAE127nLA2eu/OSdvY1f3XnYA/bDUYPlA9PHBlJJFVoBwsmNJQasj2sAMSA4yXOPihA
sdjn7kTWl9DRuWD+gO/e1n9x9gRF1BfbcUqY2Ft8qXPwjuiVCcll+A3L8sV+EQUeiDohE60CJSkI
7VCqO+BOKNQlQx9xNv6S3jY0CpPhLr5Q5HClX75TJ8/9ISfl9+nqIgyAPgGqHEwMi1uPxtKV7k2A
jiDUTkBEu4Tf20H8wf5gRA+AScc74uacYfzQ9AcBjtXbB3wtdROhVybYS1D1r5/eDzIFVNzds37o
ttoeNS8X6MDNupeI0LBlp0J3CJJhEg8KQGXID1/9r54FB+Gw8IwaikySYETxgSJigXvRX2AFTLiX
+h1E+bH/YNeSrMEmAYKtX+o5PeaMMO4/Dx8kvXquQX0qR+tRj+1ZfA/vUHhF4xzaAczuL8kQBL8n
wEri64+c+F7eKQUwLZ07sDBjX74B2kOOfZLrWc9iCvfnCFD/SEgqj+EWKSs0C6I9Um6CBF++IMCL
CvyZvXD+gqAHHreBqdL8BKN425+4F5D29skGT/EF69ANwpTlj34Ye1gQC4AOQLiCkEhXgH/SFU2W
HWyyYtNfwAJmoqSz8pgfmUbUXHlizG8aV8hdiPnNU+RuVWeeUvOQzxSK9s2egkk3rVEH6t3JK4Vg
mIxjhnzG+BCiJpPonL+8m3dTiYqgII7unqqKtOIbb2qaEMpHFQANelS3mCc8Zf7TwlHBHCKHFb5o
FnYPqGX8+2+cM7oocrso3AnhH6HNIkAaeCvsK/ZiP/oLsBjTNp19nqgC0QRuj80eo93kt+cPMMY7
+rP8FRPuGHuMQYm+BRq9DwYdX5wbiBoDcs7PibIHa+VsPdYFdmQgNzzCiKCjdodSWJsI6W7tSN2D
mtNGI+AAOulh9wtEBUF1810cuN8AWlT4e/YXbTXHP1sg1Y80toCcgHczHuG2j5MhF1q+0KoRH++F
+vY+P7IiNbSpqM0KHoTM5vBfFGjORCD0Xh/Vg0nJbSQcQ656eFtMu9fNFIXajTPRZ6So7OY2LAez
agGcDRLCnRqTsxt5u/JEt8WZJAe2M6YQlsK26P7FN7ONbg6kuN68gVEr8C3T+gQkx9+ldyBb/ScY
kfYNs9xaG09BlQaygpPGhZfuQZBWwp3KCRRkUmUAo/jSXj5sJwQHPT2pTxB27t9nY6E93QrHR+vC
DWI/xz3LNsmm3CV/XEE666bVAQ3KU7qyLt0iXwUgbASBt5sKIip4QJiU2Zp2JfdzVW7hoAoQcnAF
XLOhGsC6xoPlvPAf5uWtvgkdoVVvac2rfX3Egga9a54XgjIThu8d1cEcrLWOVzGFLg3ynTHi5zdk
lejOAmv6OtyIq+D6AdVaz4CrSxbsPNy/3gkKBh+hE1TCDAX96ArojrWk+WMsygdhkpOt0X1iJqPe
Aq6IUs6RnnDJhHIhFlLWotsKAAm8O1BQnHVUTHj6zKHySIQmMBJzqgcj87tMi3lprTTySWhUS3T1
b+H4s/du/TksO+x4ektIP0fisn41kF4RtkT8S1eVRchwUGTFuIaxzvjnGMRXFL2IxQZScUTkeBm+
JIx1rB2LBMvsuJiTxtgoIpIazD8jvMUvgN8oYvK9JYLR+67kwaf8Bfbcxz86+QXOCjr4H1KY7YzJ
hXxZa/T1qJPVVBfoTlBOFiquvOBn/IUpwGuI0/Odim4l2Gzlu0agOuChiwmcb+uxmHfsjeWDNddP
zf5LhrVP/qReddMOrlS883eIXzCyGeDuJjqAfIfM2i2yP/1kEK/qVbxlJAh0Gs+5vakL7vasx4ov
qJb2qYAAG2xqZAyA220Y5NpMeUeb7NAsmoN+gsPUYPD4I8PMEufsoYCZ7WEELZRhu/pghyvPy69F
UTXnDsdHf9t/5OPekj/spkDvgivKbAeCJYSGZsHwD/6+h+udMgCiQFfsN/GZL8YSlQIi9pe8xOCC
XmG/maxEFOmZHbR3eZIsgaH8QOxGojUcwqln5VEvMSBBpOuAHWpvMdUAjuZ3/hJCAIodvPj8CcUc
iDTWL7MOiCZnau8gV1mk0PHlYw/AvFV/zCn3qTUCfctEEW4a3fcVP0JTjo/0AUf9hetyL+FE2KIg
KkQ0RES8aUOe1s5hDw9klgOjnAOND4A2DDsNLjpMd95hltDlYEoTuoW2NWQHVjB0NfFmJmT3keBo
hHCG9ZDJGmgpABhLh106o0dK5xz1nawe4RpvwYErBzBlaQ3T5aVTRLfjH8cFzhhMF2RfyGxob3IE
gm95CwYSbOVnemP+YfZA3C01QU5GJSYdBwIJyFs4NvAhyh1PJtqwzTMuQBa5ucBLeSbEAzJ/SiuQ
O3DVZZH9ypxCWiRWHUD3uX/1SX+z4BNGc3DF3q6+f23mP7yRimCsz4xnehfxEERstqgWHN8nj5ee
ARIh+d3dWM8v/dq/Zwv3QIoxVoY6UITwpp6/KwcWwywM/g2HpY+gS4MSaObIFh31K2Fix5znbX7u
v1jShBOZu1fP+LcwVFUWNX/r3+IlQv+jvlhA1izgWPOsw6O0IySQ7vGn8VGkSw9QQY/qTMVjJszH
wlu055fJQf6lotxAZHhYcRGxg+r5SCAcgnicKUcFhS4gl6ihsIz1H0zg9sWizdbdePAHhQmkcMif
iUA4DmcKGj/or9wE7XmmvJiunxJdRcae/vrA+0YTU6Vct+bhWA+dNpxQGfuRHska7VseOoc/AiQR
Vk7xtiZ5e6BxwBHJBvgvxhKPFl9DEFfWGa0afszg4eIIxdTUG2r3CI6wPEMDhmbwlB5Af8hfOyGS
0CUoFXD5LP3f43BRxtl9Wo/gaZ5KeErKPYEDA78mukK4Qu+So/ozf1u/WIS4M4ztc31rVx5SO4JN
WBykC1Ma5QRqm+C+a4ha38UwwVIZgA3iN0h2CBgrwhBPhpt8SGew3sDItys+CJ9f9lGZ/uWTWA8O
/wFIRFIAqATrEvzNywHZPM/GsNG2h0kmtgoMfL7nNzI/xBcABTMQ4xWknS/0nPBZAWYVGq2nZspH
kYXpTQ9QvP4Od8SseBdsQvI9MQl42YNJxDYKJ3DEaB81esryPD46NE+PLFv+DUrUK4B5qeLtJqjt
NJTuFsYT2E3sSd+oHI7EWA/vzYWASy6BqdVev5lHVhDRQLzYSwCudwriX9n/rTyFEHSVDlBwOxBK
yALtqJHPIVToS5o+5OAQVz4o7RIA6QgfYAFQPkUIDh62yF9aMm1hK4DIuAoPwxXrFafKxLKGCD2K
HqxkQGh5E0i6foQVAqDGN1i5+E2+cvBY7wYYUvsj7yH/PCXaxtngg7DAnmWL46fDz0Lay+LzcNYe
J9xL5ZeIAEKeD0iP6QLRB4UD2q7oRlx42f3Jew7uvTPqGdYPrPF+ITRHatjJr3hiLMDd5jNp0ra/
UAdIQ0BMo1JAYglWkJGTHXh8+R22FkQIxhA4c16wQBQLUj2qXUDzgQYC1kcBgXgEfB+tgewPJBGP
l+AF9RpaAHtj0cr5BfgNajr7q+DNJtdyxbucB06jQB6h0oI6B6kVKHYoJmiHEvIEQJqXLCLmiySE
TswetVXKyFd/Hl0rNmNCgKNcVQcSlO3naZ0zahDFX3LNOAfYlHjHiCeFxnPxi/1u7wgu5CtGoHnC
9weNNIaukM84JvsQ3ULiDrvF9CUjmPXTASsWm0dqPGILghkj3GhwL9MUY0QLU0JlKAye4hULYDal
WSJf2re1Ztvlr7wd9/Jr8QyPwX4XbIpackTp0Z/o92ZK8IesuGGSqJf0BI6+BIudTZcBQd6lLTUw
0MVwr8rJn9OPYZgfBBMhWUSMgepiYhnsQqhA96ic/RsFPD/kgbgG9FpAfCN3w0F4cAjgGBfwi/Gd
k0C9yugWuwieDTkvJAeeIss9ZAtIRiIHR38oA1KBkNUcDq8EaxdGAcrLX+8+Dg2vUCrH3yHBU/93
XAYki47ICMAePBuEIA+U1wVdgYQD2ijAxu+wQjMIZivPGm0n4hmfmz2rtfbuDF9jn4gBCwMc/1hG
ya8mdJYY+S7pSTiAmkkGBz0VNib0G9R/UEGyt/iL0N7hZJDLxLxktYQejewLqyrUCVi1XzouV8BP
YGHAQuY3IXdyPD6uiZwF0NkD7/Op+0/uniK0UbhBwNW1rfzkXNy2+FS+aUZCgBD+OM2oN64uNQ9a
WPGS6bD96cReg4G3Hmkv64GGKUCz82ffnCEPU/bIj0RTvAy30qPeqThXOnORnX023s7deCvyqZl0
yVfpTjhUstfhet7RIV0F0IJUzLOav3gLG/2abPKVPeudQphEwseJa+NZ81TzN/U4blj6JloJRa7q
qe6Li7q3j3QkhKpDs5b/YHHZd8QdYHwB57RfzH7vAaaDjF3iVW+nRiM8D0Tg2EcXYlX4pnHDDv/9
4Q5+s3O0tQg9wPOJiPzrMW77T+NJUPLuMKsFDkFIc9EWUZ/t294aa527tuDuFZZQofjGqGXxvMDP
ucVvFw3NrTTp1tElekYXKGL1NnsSsmJtBDHgraKkzkB/E4j70LfYCgeonQujpQ+AjnRAbOVXuDpa
h4RXopvzhm5XsgiCwLTA7SCu/POBCohnAmga8gkENqmrno09Hyh/e4A2L0xYJoLxRAnLB/ri/loO
FnPIXIqH32BhCc/6+5rs+LsvVUXKpsljZhBfKrAJTFfujEAmUypYxCg0Clky527si6e9ZDTZW5YL
OLhP1hyYsLI7hBTGhAl32onpw2QSvEgiPrQSWFdIg3Got/cVyoAJ5Kwa6v3pVpNn5g0PGMsZcEOz
Czfr6J35UO2OTxxdkqf3tpuf7MmtMBCHhB3oDDp5EIJ8cMZWNinKsd4OI6qo5EV3CkrMCc7c14bM
NPjpYmoFM/QCsmYeqQsmDSZJfFow7ACnP8UQ7njcm/iKuCt8JKdD5WQKewpkMbNKyNZQQ4d+9r1y
58Qyx9XRVGLExdaAHRrorRjWHTOJ370xMljcivIXsK93RwSHG8wqy3H0Lcv0kWfOpGtnn6m0RlXi
VN8jhBI+f9zGg2CpGDC9GPNlRiwU8lmEvu9fJBcQE/aLkVI97ZsDw4XaGOpb4E6P4duGG9bbquv8
XV2iabXo3enco1nMQgPGUT/1FxrmBzV5hvEol7TAydeW6UxYzwIT5X/RwJ95Q4zRxv25NxSysgl1
kv7ceHizktSXhGUi01j5SfbBWmTFwb7jB9Tf2H+HJG/+liXnm72K/Ja9LPmz9bDm5F8NPqUulZsG
S9rorP3RIdb/SgoYKMeS4tU/0RxhKAsFKmF5qN7yCyCZn+CdXvRFdHbZdJABzPVFQSdv321DAXD+
0Z7RKTiVT+NWb+yFtyzOuAs/UKOnAkDtklWuepi0oinkvqhYBTbMAyE4ZatM5gEYHw0W6FckFqHP
+DPosZF7IBlLM0QVhdQffoXl0aAiQH6P+j3CIQJcTAmALgoEsUcPpVuSTIy3f7gyAE4Af1Jt0Dyo
Ti/1jT92huHMGEUIcpmnmtbx3UTCoxG1OOtsnL+pfXkrNmQH5KxsD8stuXV6y48EWVHSk39pVSHb
LzQ5IQxRW/56OJB0U3VHYqy+4c8BnEwk21TZRbVViIgjpyUMQLhEui7TZBLMZaaZUCBm3D0RJXVZ
J5GLyL63ce+RET3VG3pdtMpEJRkB3M+QOiYlzCkYIGkVrFECXbpk79GVXWh64/EyEkRR7SPuEXsg
TkgBFLQ7Bn+0zyjYf2DB8pGuPcQ6WYDpUuOyDX6R51sjjbGWXjSsaEHzbM0DJ+9dgwd2gKLGiAO8
RHn7Wx6niv5vf4U7M2AECn0m+f8vKvrsN9QHjilIbKXoqLB1YTEXr+k1nEtRExZCL9FauPC96A98
PT04LiUdPij1Gjf/pacGJuUr5WuSedFteHzQLuoJOXS+KMaKccRn26TfXAcpyM4Uo1s9syNDkYVd
V7pFxpN/qgF7FyrkRC1CNZSTEXuYo3hM/+bDdxvIPPBvlCs5LFpka85hE0bGzYM+Gs0HaHdXc9Gt
1FXwkF75M3kr+2YbP/WFcMAOF/HUnWiLeq2jHENauYkPMvUiQgRlC8rqaE0C8gDP9KuSsqFuAokW
aSSSYdKip9KMrKNLxPhK3aJSHJQjHklJq0CF9yAeoBIteIb6H5Y14oluGIjBmkFFfZ29ClRk1xTP
BctWY6eCAAThM1CzX4NaOW4zxSDEqBMyNGVi8l6qaALFPygewYMpVQizEfFDJO5p1dDieXlHuoJM
tQ8wrQ2dyeDRbkL2d0/pVrwBhEr0+VnUyJv4LGRJ9aANRinKRgpgWLgfZEHAPNAwH9YsQBhmIpWA
XutPQpm1FRrXBqUUChhI6EtCpk75Y8y59OC0A9eo/RFy8mtv4zJjUeNlaAJCEreBoFFMTCotA9aX
ubVrDAYGnDY6mv8KhIaoN8ZLJiZjn4aXGF4ST5TRhw0Nm3N2ldKDLgFtVPXs3WgQ0RNLXzWzqFon
2IxtaDcUdNXAj5A9UTxEWAKfb3or9a6i8ubP85f8QPY/f6HxTDEGkVR8sMMbJUvkyynzN49vUOUb
Ur3EFDbRyRrTs5ZiFPK5CBlRMmcHywY/vvWo70fU+twNKSq5IQ1OgPCgQsUaXmBAo+Bl/i3oo02H
PjUDk5DDx2L+pS+LWM5gR6xWFHxoYdy0V7Evb9GA19QEgQ8sRZf4WyciSKEsIzatj/xG/Z5X/QVT
hsUho5JA+5duoE/zBHEvYMHfngbDJhnm2gC3JKZBSr3iay3N7WSfjtYinJJ/nQB6b6iw0HKjcYIX
i/0BdCfMSwh/hEuDBYJZ9KDSz20ha/1c2A4pL7iw93ZVj8ubQlAgbHGl6oP+NToIO3rZ14yVqZrb
V0IaUc9fRo+QxeRbnxRlX+QB5rAZpqBbsglDG/Omh0nbV90lczqqR0Y1l+1QnWbZmDovfiU8ssVi
lhO06J2vCRx8fryN9uGM66JEYtEjffUokrhPfCVf3HDai9i2xC8mHYEg2vtjDG9n4TS4mxdri0HB
txF+UC4JScivjHBqf5hAl0al7AjhJ2S7c6FlzlwJ6KwhFZqLt0OaLFiOIfO+kCjHwN9ycKcW80Mj
owqGFkBzlIKqgaoPHBYIb5H1SQp/PfgUCNQ7ww4ZT8S0bi1QXTplQsoRY3GgKQPutXhgB1ZDVN91
UVuTDPHouGGkB2dpxQPhrhRnmi8UIYUZl9AzsGt+2QSygHA6E7JgSb3af+afh6/hhVmbX5W1t0iG
WCuRO13sNaB1JCqo27Y//be7s9fJybqp2+DNhRHNrLt8K0thR2Edcarv7a27s8Bj/m4jY4rCzbEk
kNryD/cBGCX64iyE0s09odZftb8Afb4n+mr3y8KMXtlziCOH2EonLkdf1BuQ259z9CBuOMIASjn0
Oe2xv2zX6tJc0NIfSst8AeQ21H4hDqjv/tv7axcezJNVeeif8kO5yE4lmiO77EScIkRnQ3EN3sKZ
2hMG+SE4JxNwDXNlai/MRW+jbAhHGzIMFlNv7L3MKxGqmrCCQeRj1WgoXzLQrB24JDq+dD0YprSE
O0qe6RE+kHiXZTxcFg9c5alV+kfEsn+9I+srP2cvNxfl0TyNxoll/JrCzDMJJhTRq8g6hX1tLeeF
iUtg8YLjSRuEbISwJ7Z/1ImRRsJni8KpCDGMbaIg0Ua0Nh//pkwGnkH7UzafswTmhCnGEgPDkdW8
6P189swNFC8RuCBwivUACBgtGAThJRFTuT4GDl/kVNxyjiCdoBVx17/pAyMZsh9jOHgbN49NG2Ur
ZcTBuArmHcEBjMmU8OHhFUaw8MEiDmplBHSVznBLnRWBa1qvrNVU4vvCWya5el9lb+qIgCCqPfkr
SSwZAZ5iX3cnUTZNMKH+isPxHTcmQAdf6zGa41yzWDVYKl9cNTNCrGskYNKKtryYKF/4CxmGs1Su
ztHhoehXC4QGPaSX8D/OWISoRB+5bd8PjkMjYA4mEJnk0tp9sR0r88oaau148Px+8ajoQPHUgSnQ
r/KPDI6VtOKpFw//xbGXOCd56LVJySg84o99i0VmmYquV3duHoR2ok4zZ9CM/aX34vycjXyZa9Cv
rIQ1fBFiEX20ao7J1ssYqrveRl5VM+nosHveyttu5Sx6a9ieM0Ts8aZY2Qdx+ULanjyLg/FforVG
Y52Vla5pT3wnzLp78/tx7UNyNv+Ss/33wbaGfTwZB/0FBFOcH/yjgDCwRSDc8J0FmRXY2HFzwSSQ
i5NDMKC4I86LK/4jiWQbgXJ/L/mhqIciwTdcEbHsP5mlBqtLjmb8MF/Q829rQqhY7Ps7dPc35dU4
kqWWTxEbT9G7fVZ0ZS5AMU3a97/Fm8iavVNyZcDcinD3SBBlWILWYrypD5Fz1uBorEe2F6umkHDh
KRx58jxzfeohzPHT25gHuLwrhjtLDssYm8jiJzrLK+UAiEs7uG95C6BnpA/CY/YA9MEj5XNEk/6K
GW4egDsRYncZMeJzhqR7xDR76mw5Yf7KQQ2AB7lyw7nDAmFD5kECm2vfjQHgDAjjjFP0Nc/9s/Ji
gaTnwXzhh1S8yR7IISBLfLco5Vad50eBZOI8eyKjRkD2F8WMbB1A11ReRWcVVJM+jRmb2Tl4gFde
JHPtj533ivTaH4MtXOpPZ9OgTPI2Uc/chAfnr7r3yT8osBHYlai82gn175wak0vjBYGA+thKdTYs
kKPX1P6s8xMA81IOH0L25Cc/dqzRpBYoiN/k1cIsLX5y9gTaT937KfHg/EP6Cv0dEysPsY35jUnl
vVEsDDGAr/4a1MIl5HcHvCiJFg8JF4l62i8GVkThQNRTSuxAgFGgTEO0vUI3RkqpweyC8u+eSnOf
HQCqDhbVohH1FFSZkSuh0IxkwQeNMHOAfDldRUSaEWwz0CrMp4hVYGmLEhulvdxARnVEAQAVIRQq
RGOYV1SAoKJSAeXQNpIu1PMQYzOEbgrfcdDFxQClJL9G1Wwax6cMT119Qq3IbqBpjxrMLdCb0vC0
GOGv65IaK7/Ic1IZi55IEdEE8DAYk4BEDTRtHMQ44aEkjekwHwc+A2J+U6eb9KKVujbbiRMBNj8H
NtL2U9VaKuE47CaorVTZBCohhj0OhaJuIqXTno3c3YrTg6dNBUB0QKuaapty40OhTUNNK6XZ8DX5
5fpRqEFtzspnIXcBUxncgeqBrQ+SYgyClT9BjooDUPVAVZW6DdUjUeB8K2/kcijcc5spZ1HcQRVG
guLzphmhND2kAFBIk/2R7Az4Wz1A44cqvTNM4+QF5/Uehp+naqMjVCP3nDVY9MbXoG0mmerPyhD+
peYi5W4Og5QEQe5hnkBechBVyWZB9dT9axbuH50B6/LZoARQg9roP0OqnPQEog26LLQYKqiRh3DS
LvMlmJM5uACCKRP8u0aTUzK8m2RIFGMbIp2se4b6EU/jQFZxbiYsNcHavsavGMw5CTLT+eVvSRSZ
maxBCEmvs7XIwpnNzpatGEbWIOIgP4pz8EVIwcQSXXJVaGSzev7bqyhXsJEbmpyPYJ/Ra8TVs2Dd
JDenxMa9E91iXlB2oJkHwEKEr3ibbsutP++VhKm4HZtddGpDeR74hyqWV7lhLWwLBndn7iO5HHZl
8ch6ALRyV9qlVgoraynXKLBpTUWnQvFYSexRgbqL4aejEG+9spKg5+Z7RcOA0fPnjdUO7SwaVkY7
1VpvUksR2TFJkeSOu/jS1N1WSeDy2z12H2q9MOhaqxHQYCfZFka2E5XNTsWYGynQLqVUj+CJPNdl
YA6wlhRUz2wlHGmGtgcjDt8E5K72OUJZW8vZMjSsqSeraIaUqBj4E0fDayymDhjqmCEjxhVTvK07
a1EkZJpJW85U0zpKdT1Vgj8tRtDVVzZZfhbMPnkWN/4kcotppyKn5DJNnlLuzVM53dZWuPKd/rTx
g5HcKbO664/DmAfuWxMr6Ub25xnH5dAJwfIXzt60KM3tg1qf2vbabdRRguN5Z/UubqQYcH2Sp+qa
409PNqeqbGxLnKPrLvLo+Ksnt0mQmWwUCQDtWZK9euLJyaLt+w7OiQaiv1oQjKXW6CO8DMG00YOR
J0XaBNJMMzN1HXJJLl0jDTZpr+jnIynhwSmSTE8rz8/9nqRMzIYmlpPHCqwF0xnVXWP/UnjJ6x6q
P+xRA+j2kYMXU4WEZ+ujcKFjB/KBkiw781TXl27R44k28aFNC9hNGVjAOq6TtZunuHj25ubACjIN
/6utEZQFXhqac+4F2P6Qu5Rqc3DybJrXzhiuwVAvU+o8duYSZntU08FX9KvkmkiUJGjSqVx9QqHY
zVDzAKtkoGPpGN44k8yBUbhTCkpYIAb+Z5IF0aKRuiU6MlTrEKr5oIelufOwl4xrE2Wvuk0Ee/MS
NdSY/c/I0cr/WDrT7kSdJop/Is9hk+Wt7LiAaGImbzhZDJsLAgL66Z9f+38mM5NEEJumu7q66t5b
qGpIbokitqHj0126QK/Qu4cW9aBggtH452paNOyVrgUWQVk8jDysBpgIONvjo/RKWQ40bQq1G5zy
C9q+7RRZLFQZywhXXqKiVVSArJ55RFF1o7yBWWkrklEaynaFfEXHpbfeH4Xl3+s+Ki6DB9d2uFHz
W3p4UgHW6TQen9a/rjqWl8rPz2hvocQ6Gw9lSQ57dp8TfhsydtFKIF2NVSmxkxo3Wf6I5/gQVvVA
UAiYV98vM4r+5FRfuwARzKc5rN4M1OnXlYID0V3ZV5lvnff1hce0KPW2ezfbsvPv6sDK5JsDhaBO
NfgVrTxtx0vZxJp+qVaTxTZWK5X7l9V/PG5oCY3aHXFdncBgVozl5qxu5SzvV21B/H2Qx/3YG93b
7cuQWJm1SUiYIjv2DGc9TsXMJHhXPIs/C20jKx8IFxV5nWi6BTSoVPSDfDJRXHteBuc+e+bLazYt
zQpiUN9b//rzFdFhPf+b2gb8gAUKbbIuajjIV8gt9Qx1RgVxDC2UB00jCNDI8cRU97PSYBOEwkJ5
/VZgxTPfmrVuNR+FCYHbMrVxeTLbS6CcCy2cK+clQjXkLpTHPZ5VyuR2I9a316vLRqHa1tUiOFSr
dzXRTrg3Kqo5xaOvPyRTisuRvfwjV+okzynrN+kzv69nrLKV/FXPbiePPtqcpNpaKFbTQH8gj56z
vZHJQ5sz8yObCDTkUhtedGOlzlocIRR4ovl9VH25RutQw1Utm5O0r85PIubGGQNmdN99D7wvv9UV
psL4ZLoAxGgp8moWZMweej8n1w4qB5kAq+bZzc31AzhFc7M2qGbM5sN7O5wPU2HhpMlBZUrRk2L3
hBBbY0gVNrd9TnXVCcpUi6Qdzv7oaVRZK72+0YnxhaamrJ4S0N3xkQ4MKaM6/Zwf/cM2R3KEJYfI
w+dEoefwA6bTMLxZXXZeVaoc3mbKZnrI9zf1NGvXxvmOj5k/fjKCh7kKju4ms2w/Z2Yb1jXciHZe
2/1E9jyH/Vc1ODQm/sZzABI9gdkq8Y5I1ktXdDZlIyimMhnb886o4M1NTQeeVbtEksqWRLd0RAkr
YpfD45zeq1sXUjYDzYfbmWpFN4V9lTLzGvm8VSyq7lqgXzWCh80jtL6NAU/kKlfXYD6ZriUkmTQC
UVWqVLfD/ATTz4KH2UryeqC3FeW+b6YpuGTyj55rvlSO0aUbPE25BXOr2o1n0Cl1dvWUvCccdJuF
ZmMeihqicrOaTx0YBRJKFEgnvHaX0EIEoiZDpZm12daSqC0oz9dXWfIfDw08Wkd0MsdFRl5ywJ9T
ZRRzAUgSwzQlupR66RJVee+V6Y6AY40cNAIR+4r9Un1mxwa49ixpS8pd5Do+9knvHkjBlp6uIsur
WN5lBmtipBjLa07v62yVzdjClZqvUwnhqSDRozVKVM4f76LuU8se5h6UDaVUajjsvd0jyKJoxP0q
N8+k4EqlQuNEueUafb5zvcxhjRpIOHQSWZInhNR+fcG50qTnTi3vQaMMTi1ZqxHHlTqf+vQl5Xkg
VVo45hTCKvvgepV5F5xOExSh9qAa6N07TZOPmNUSlIBKlWCIl90pUSeUqRSgGSjb5g/AJLhW+gkB
GzS5O+p680DovC4cLVw/5fLe3LXVw1A283zGHrV4hI9TA0rO6MPLcHpEA/HMJyG/AknSuZFeKZip
qrd1XxperV9QHZshJq5QsSx3JZTljBr0vlJ57FjOjX3RZa9Ht7WnYy3qIepzZaNbilvprV8YhT+0
k3O2bs5ZJ7ZfsSaWd8vtNSO384Edoy6DRqXaaYOIyel5+VAuRMxheIECV38yWf09ZxfmhAX6PC8e
o3NSyIteHmjaimTA6YCMEr4q1ZUtcm3KEn+jVj2ioS0hxX4JLAvj1Kg2Kn5kOfFBt7MfUp/QRDv4
fz6FgS0NhRcXyptEvYcfNmiPSyh2dQe2TrMb8MyhqIMMb3+oBdjLSK7mPRxaM3gOs93Tmm9asRnS
tjCqmxpFjesJG43uXXedLx8zQJ3SSEl1y4EWTV1wdhVnqklWVIB7UnmC0sig7m+aFd4JERFv9mVP
9UDPRroPoCMcPBLcYe+hcOwMHisdwqnTh+6LL4SV3HZl+lJkxVX4QDyV2p+hxDursHM79+6afhPC
KXSUaPIm7xIKgVX0AUAM313xfskGVu4+vWJv+u2qCZuQ8ehKrngPEOPXe6hz6FE6yJ47hmOElgM2
x9Zd067szLWc3Mm93Dv5J38MqGHhADPwwWRROKNx7lHvAXBwrq7pzrgGZR4cahwvOGKj/uYpa5Kb
zs29uvfoHinUeEDSMeBRBEiPuno09yjE5CN4biNh7iKuv6BY7Q51tkXMpinz557qUHjTbzygTZ66
ir8/MQonZ/+tOrHKJabQIt1cL+PMJ4ABaFhyPzU7DwDXTA5+x8cnURTn4gH4ObDH9+JvPsiegdVC
6j0SHaHZj40aXDyOcr0nsO5n2G0BrgdtbMBnQl6TnMqDsj3ALGE13LYkTJHcrIN7ChnhXQALq1/x
ZX2AUZFIxjMMb5tzeuX4CH6lDG6p9J4HN7cI7/avutgST3bGZWb/0pc2O3P7vbLfdfduvzeOtnnf
vv+qyRhsf8GjuNv7svveWuHvxf7LnR2BrwUT0recP1K2Qelst9tduRuDav07bn8ze0ddGntcbOsd
k80tFrvc2f62Hgkye7b82+7+GltbYj3j3d8juPjbP6aanTt/fzOH6vb8XDrmFiKPK/G8ihC1whDM
G5BYcFaMnszv6XLA/+FtUwZZ1IZUOItmMRsJuBBgc/IxzGpnHlwczaUeiQ1TH7X0fNkk+bIMnqvT
7wmZdlgHibS+ba3DORrf1GUDVIAHvCyjPKoAxRYxanMAYtdFfPWfwf0Ij9u7AVq9OFOI97EvU1qy
Om+uG9WDfgDGk3oTHWJmlNEOERVGr1NnwLO6RZlf3at0bt6QsACmKEhAIxqvJLHGd1BZ/m1z27TI
x1e/yMXGlbcvI2qqriuHwg8eDXKBKfHFbw7GxUcl6DVO0RuJSB15tMuunPTqp2jc2nIATzA48RN1
czw4+TYoGBvWErilVxM3fVgG0wphvHfRHXWgrihRBy7TjOr0kggUk8DQ5UHmmz64uS1Pg/+laLab
PoDnKKiYGzsMuleE5lqKHhH22L+ETw+s3AqK+ypPy43uT57G/aN/LqCY2bbczH9ghpCrM+Lxz9w+
P0DjlO/Wbh5r23k8AcgpWUPgGag78+0enT6wN/4jMmIB78dz8Xoilj90GsAg44dCTw9waj9AhNjn
Vntzm2/KzWxnxHMMVRXmX/MYBVUHDosFNk/30WmBxiF/1Jsp6APcusM8rX3iKOsTMOmLd43OYEQ6
v952xwrUM6Hxcvs8XND3274Czre3067+JD1AxPH8yWHyW8Begf1zIN926+tbtTu/sYf2dfik/UFP
epiPIsxtJsQzzKR+M3m5Bq9tpYJU+SKgFjsxUG9R410wE5Qw9ggb2hDLbANq4wnjQiIWmsx/R0vw
LTKDlAob/s2vePLP5TNgAbZLF9gTY4N/grwRXEFu3Dgn59zngisxFS6OuC4oCmzayRHmCMPD6yo/
C1YTZAv77MIJRMibYJ/z31fjUSjbE++uwYLIy84Xx+ZUR6mjk4f6XmBft2JYio+G37SWqfsqL/Po
uTRD5C8cMQgJLi3Qu/TpkDU5waQN5ukcIqpCjxBOpotI7RxF7Fd0Fz2ViDTAeY1sAEyVYkevJYTw
oWed35BAJBQPLCY5H4dv0nH8mn/yHy4GMSRBXjxymOSAyCCRaha5WsA/Ap6N7piXObh/zmVxBMXo
Q5QIzHDm6snz0K0vO2M5+vS2Ny2ptceRzIFs7ZJBpJdfM0pkWpeWC1snEsxZ1UcCIbFc1CfWnEGF
ahCGy3xLse7YhL1b2jendUVZ+W51+cqTJ3LFXz1EVNtg40FQ+ue6QpGIYb0b/pQP88f8EZAI7UP/
qPfsRfdVWib1/hqSd5v+RoK0Bx79Wl6+5NVRBQLVIbqbnROWagi0xIRHa7j5KguePjV54dwmCrH7
yxKJ3CW+CjdmhrwC4bdxRVz/daMOuTAIwG0gbwSZV9yQuCW+3q5vyHnEvJdQfQ0dGE9+U77lPKOS
LIu1QXogLdfkB9ZzQSNiaRXLKp4aKx9Ba/49V+XrVckVK6bs4IazsIrzKGMhFr25d03xmTlJrMN1
IMw2VVsZjzojEw0BLkdRA7t+nQEDekFogctTdOH/o/riiJHbMVtqF3yivb9i+ITZpMgjD5BCcI74
iYnC8BcXFINYrLmQjUKiLvwkJhpkagBkHFlwMc5lgvGv84Xx5ZLiF2RRX4djMpCLeFqkwyIFabnY
h9MiOdspTFnxmzDSr//49r2Pwzgkg72IQ++5CPflIuQbf73K8fbh2Q290OPFnFfAQi72+7Bc8JP4
4mN5mb9cRLO/Pa9brAt7zzsaj3eFN5tLYgn2+3yRwrbOF97V3nPhONyH4V4OaEC9FVeMeF00i5Z4
4h+fg0GhP9hS2iF/+DA+Z+KjrnaIIdoTzeeX52Kx97gJDtMejv93C+JjczdlioShH6ZheLYX4fGY
5oskpJGhxwlcg+uWLjeZxvt9/PnJgVjcVrin8V5hh7G35o8n/sRrcUPhcSGawvuIxS+TcJEmi/DH
56qJn4gPIX1ti48OX5fhTPGUxRcHfHqL6SqeOMAn7kEsnGIJRdKNn4ShFIsmGEkXhQReEyMiFk91
4uuIteAbFzwusA42nUunLo5HAAjYsmPmcHzm8h+SBQ7Dw4/3WGwx+2x4XwsMqrhf+odThJmNv+M4
/hafxNOkU/nENUf5TiGq12JeOaHoUhbvNKVaEa0Wbb9xH2LcEp9zXy3mdfGkxrPEe2uXIcbigMnH
RUBl92X+GZa8Syz8lYN0kF14V8xb4WFDbdMBde4QTHKyxWXxD4jIYnLNBSoSi3bxBlTTAWO7QB5Q
HPuH+LsNZpt/JLoW/eIn4c6B7HqiOQUPhUvC6R+CzCl9y86h8msYVd0p7ZIPs1xh8hGVtn8Od2ew
J5t90cKwk9PikCTaYsX304LfyJMufjTxU2LYB46U9irhNYy4nWhcTbwv9H+4LAew1wmAo8XBXfk0
NkkXlv3TOZx4YFVeLP4dkp/EP6b94kgMiAVnsIlo8cX+mLfxoXdPnEf22f1JSh8LGCx8bCU5A85e
TMxk3UlS5Dm4mYTfavvIiBgYEfniyEAI04nTeHziBV4Srx1Tn1l2FfOeW2d08PywApmT5p9A0Rlp
8Z5Fm6ctnoyYYTy4ymFSXbw9hmC/7/wnS3oqrpiKM/ipdMOCAXP0yeIH/A5AZysOVc4ZU8SIfy6G
bz6Cg3wSb+GhBLSGJLg9s49U6QuOPAXOVJI0TY9inaP7qNzNyWKG7vfCvRSGhood/A/VcZkDNCQj
jlFY7OPbVpjAkMaxExGeMadcdrSvdEVTOlp24VrcBvdSuhxlcvm89WWyyq3wRCuHt+2F6aTa5n93
LQf7J6/jl4j3cW7ENXAd8EVutrAw4i7D51LMgCnACogzr754tfZTFlXvdc6T6Xs8v6VH5nUg5v1/
tyGaQjtUvBsxtZkwsTB/Vcybyq34LD6cspM0kkvxNnqC1Y1uoknrl/3gZ/GkYHAye+gkptDLpiKk
8DpB9DfwVHGf6ZkS98cU3xtokGimLdxJ2kIzbm+0XXxN32S/mNi8TTwO4YyL23D2r6bLB/GSmfD8
xGMMRRPOPq0V04xPSAsvTWd2uh8Cxg2v//+qRQxEA2slvDkGEJ7fnqtWzhPrH+K8im6hFc+gxFII
e8BbcVyEFAetBNAhPlbALrg4l2fPwzlimJWuaPSVR/bkExeFR0uzf7Sf908vF+i/lollb5maTtqj
TiIuJr54wx7cGy2n9Zlj/ktTDu3EIWsDc43G8YK4VoFT+Iwe3mSrfpIFOCmL5Fjaackm5pCk8DdJ
By6OM/vs8wuTgC8yP8tjKm5HrHEsPKKr/n9Fa5OIF+kddPXwhlMamwrACZ4ns/K/OYwiiVhKhaEl
t5C8bgosQgp7kqmSMkNeB8Xtz2z4j8w1k4dmucJ1KGKQKXYPhA4XyE6PQKOPeijcqWMizBXoJy/p
/vkHYcSS0vY5gzumCaKXcHuZgfzFA8ZU5uFkHw7CviJjbGfO8XicoazC2onFYXdiHy3MZzLRRI0F
TwkxaVzVF8b2tEwOq7m/ERZ7AIBVr+7e6OUrBNTT9MeyfSJf4BemtHUTdS3F/o9oq+hTAX05JjSV
KDlGUGOtpo14fXay4jrj4gBkm0Oyry8OB9RFD3znTgxb9p/bgxL7JLNsH4t7OABzXPHM8pBve4zu
JfAN17KnKKEDRIPqVQn2TF+BvQhpDQ8GvDJoWwGRN3/ztUlO94HGJ0BdkKnSPxX8Hbh5sq2/wMi+
OdH8BS/ywra0Sy2U/uVrjSUYne8EuA+AVj3hdfBlF3A32j/9F8g2MHxwG9W3lAC6x9/VQ+Uf+QCB
yxOfp6bKL3pKgSq0LgB67M1Vnwt4N9TCXyCATwG/m31JAtffjQS/RaP5+Ykw90L+PH8g2WYq9hOt
nIc9olg+CQSXxqYcYUOwuhRxzR0ZFAAQRCAWyMITjsvcHKFyaA6E+CkOASKxEX8bCBks4hAxwaHD
GNrpcfUuwHRS/IhJFu/Vz+pPh51K6PJjvi3ei787CI5DdTh9g+H7B+33/1skAFEoUQHcZTf6Eo8p
Sa2/lFnIsfOXfRCs2dTIBZprvqGPzD0ikPFpx2aNUijjZ/PvpUfQY/TJpQMKJ5UvANPotNrZP4Bh
ICLBhnG3yNpMWMfzJ8BgkV5Hy6K1IUYToPp8fOpHkzQS4UeBLUe6ZJ39Q68nzNfVoftXHHjE2S/Z
/ET+BPV2+6jeW2rRUYwLoV/nLjvgOivwE5DekAKjpyEi4jhJNhiD58MpcX5QOfy1wHBT9+a+oBN7
QgEniOGOAvWTrdFfSzz1E5Hy0SZWzyME/TWCi2ltlEwb2QUSPkNpmPAbIsMj1X/R/BJ4K0YBICet
fXyR5FLHK7UkDdWrYQjNLg/AmPXDUxptW4wIVbSnVdejZo70Tn8rto8TYFcoec1oJvOazj3rigeo
C7jEf4g6UI4goMEclp/AIggloPQD3AoRHeJLWEvQd+jryLLNThUc4n9H2caKvsaWYkRku2dPDsP4
6aDy1wBb5QZA+Ms2cmdZ74DQA1Up6OCkkHeXf6d/7WDDrOye1LEh2vlVgAb/Q3mPPPIA30dQPlEe
oOShCaOJgBaS3y/+35lAA34Tfk9pU76ipBIJEE+RbBd1OXUUGpDBAORdAKACi0wktGVIAtsEUy4q
o8oiUAkKhLGPgwmJGmo29MHPBkosOTEqFTDJ4SBcI8S5tqyixjdQRNIXcMIlIYvBG4ifM4iaXigC
UJnKahyyOtUPr02/CgHWnX6UJqFUwF/9iCoBFHE40kAzBGy8BhskyN1CrIkFfQesA1QXzANf9luX
vKk9t08BeKmgCLrQim57xetWaqRGj4/rqvoCGweu1tyt0LvtPrSdtrM+9Z0Ell/6UD7y5LSp0mbT
pMWyQ5gcueoSRbi/5v30BZ55a61nn6V1JkAsk7ecHs3qCamGNR6RUGSXgKkBlRDNu7ESgKZvBfdG
+dd8g3jpvyciOejQxmT9f3kGJGPGL82FqJ8ifAszpnsB2uPZoUGo7Mv4oYQqccYEeRMCDnOXxJwD
lvowglRMQVMSsoTCzxi7xOO0GH0NOi0LfrYH9+tOwd3PA3bWa3DyV3ofh+E7A657CYxt+97huL7L
/pxAyvWN9pIKnc7gBBc92mqlB5x/14pQ5I1SmGK/YrGmzXD/iIoJfwsgwUJyG4SKSstF76RQCRyp
MK1gvKhLY8kjm31zWXj2IPjmUMlnN0JgNMeXhbECpwn3CDrUNyjfYnej5VzlGo2+DgupIQ6LK/cp
XmbUSNpChCdq3jHbVPFdt/eoJ73BkDcZWwTQ2x1nr6UkIxpKl0CH2oBOXOlIkYk47wh/GbV55E49
Ep6PT+gBoAnJIzWH4hvjPHsz8ELUpYY/eXIBCdNkQn/n7Tk4b14SKeSQfCMotwO5c8HW0H9LoaNw
3lIr66slkQHeC9gnwqRCGQBZATgV1C8/st5dDuZ+gJU27UA1tfENzSLdbvfMPGQgBA0ZnnJ3CvIl
KrZv1vLZC+Q/N40ze5RY/6h08D18N8vrhx4XqQgRPRbQSPze7TwCO5sS3ThI+us6klcoQaEPTGId
Uvqv9mZ8PwFfCwqJGHwVga8u1SPqQb8kQ04gvJB/FssAnhBLMl2A0NETzmHSCykT4GIo+vBcQeGi
+ATD6dMIurQAYL+5E5467YD4ftYvXjjyZCA2vxWoRjtycz6Cfe33dICat7ptibQfbtsc2OqXAun8
HQ2OZRtTFg6tMr9c5stpxWygpi/jjAAkOykRrDREhIkYM5nUtEwf73P4dIHukxwla1NgAi224t0b
UVA2UHlUE1FviKVedvI3AX9f3mv2SI0+imoFbYJOzxJhZPabPX6myPbky24z++A266CPa6IJcCdc
ijC7+uLr6lw9iBvYgmeErCL7YFz3TzPscY/Bgd/W7N23GkGsjKAzJYVJZCEQTYScpEHQJKUBJ7nb
FP9k+H+vqrPcC42DcnL9rAmaZiIG7JwSDXplwUT8oLSyXbhVdPLvgRrCLQ+0rbU7U2B33GAS27iO
bsdXvPqK+rDAFZ/XVA1E+2/+UyEZsHOoTknFUSAsvuwYdIyIziIGuGwQ7TM2bCkJ6SrEvZDyABG+
bbyePFZPJk35pI61g51fwfdHOI49iLWRQLe7ua8TEjET1jmB+CvinNDw+IYxR6dpjUoh6oPvp3/y
npqbjuUC/PJRyFw1SBoOyydihpgBkg91cI0yDXWKLNL+yDhPnhrDTtW2qkVRpwXJA8jlcHscjI3A
F+afLIqYsWmJt4N0uvdkOlkuOeJ7WsLFI9NISR8SJfG4nS3HCHpQRzrRNzzC6RH7G6LPjC13fGdp
u6GeZsse2plfQmoHcUUfg3gUjj5+7tyfbykZGBPZ4MmyZOcuStcqsUnV06L6nVRG/aX8zYAFB0ag
BoixkNJdX5ZDJEeDcEVGj1C0nyVlREkWax6jY4MgCoBlNMXAnikXh4raN8MjucfaL62wDixf82/q
uRuEH1/eAk7YFlyzcRC6G6ZQ0hkShOB3zQ5/gWklFNNw1WAeAIW5CLYOHXMHQECq84WORtrtDOHP
kxsXhUJWERhx2AShjIRiXEgx+J8hBx1rn9/v5OQ/zKhNrhH5MBa3F7L+O98yjefkhERy8hYBEPfk
VcaAnsePbfaGVvafEp32IuGILPynBnCTbQXno+pCRCkGXs0eQ4/N+PEhYZwuARxDcqR3QkyUeSEx
pT+EIEH1K68en51kV4wCQXnCBGhHA0VupC+4tdYFXuHIqzwgFYRvRmLnZGsMQxzBK7WlF4K4PSf2
kdyiB7vuALU28oXqhx5l0d1v48sOy35Hyq+Py+Bz7rVhjo5UFqkenAGfscM468gqIrUhdFpCdNDe
qd/H3iUEvBhygAJZ6AbAwjzW63Z5WnY/OXtEtlCrR9ywq389USxkqJY0yBZ17u+Se2OUvaSWxk9h
GmEM4jOtxYS5soqQlQupSL4kCUKQD5SXz+cjX+TctybhPIJDrFlldNmpBMfRDUI9Yd90Dg5e/0uk
w4OfG0ykgxuPS4+ooQYikzH/Lj/hKKHxpRLGfwZow3h5WuwtFAgeESrX5OLCuzt4UzynpORIJhqa
SaB+ixXOg2ZGaSr3scYykUPOWerIvFk/Fs4RScEnenA25YRdc9Mh60fxZgrCg5qmxCpZ2j133u/n
5WL8gofD9wbkABhcRjwqN5aDOLD51n4YcbnpUfIiIcDUu6aXPQmB4E4O5sIEPSVNF+BXmwJUYVIE
kx7tNjzTCZU2/asvnSxCJi29fkF2B2eNvUADwfjhx04h24mPmr0XP81u/n1j8TtvlEjz5x9XVEna
RGs38h5PE39TYT/DagZKuusQDWkS9jUncmz5VuQIyd9gZvAn0SS7CQFF5cv8oxMYtzMMHChxZI2S
yy9+NU07nhkUj1gidsdAYOX5RTRRIq3POJr9sLB278OKQJd/e2OThT1DhSrrYPGNa6DLloYP8TxY
p7WHUCG2hMX90F5DldIOwZCMoLKRgGMDXMTl9k7BusFDwIn5jsnArw477+7le30n+yipJkJcERIN
oGg2es1ODfBZ7mvLe1Ks/LK3fgoqs7dk0sk8ksigMKk/jy9YfZHZQzYX0hKihIKoXKK0iu4pMlAk
llmFz5GYz1OUrZjVnI530yHdR7XzdzK68kf3Dsq8SHA0OpSvwDe4RkB92SsJuCmomS1nYoF5RLgG
RQsMUfcGDD/FnRkJfkMRCKR30J0aGw9mZ/fHNTG0AMOYn9AIvu8TilH9ThMwcJxKfBt0G4ktXiM2
BA8WVpLxJXsaZkm2wMKUeLnzQJxXkFonW6m47c469Dt1iZkFJ21PDjW8WRzrtNtQI5rliugCpZNJ
+d/JDZUILF4wI2yk1pizZ4DSjN/Ed59PZCEVu7YYOtn5UxpdKO3K23P/xJI7w6reXFFkpLubRS6R
zGK1Swcm6uhDYOmbV0mltxpgAruqfg/EJBqWcF8wC6KrdOfuncP7ClyU03nztEGG0/RaUlcULDrK
B/zUPn7ui39IAJXgDViUWFPZSekPv3+uChkDqiOIMzsY30JEc91TR4EkhXZkz8UOnWLzVB8dfJ7f
fftAC7TYzUlLs87hpvr04ngKtGiM+p8cfUcK/TKRZWQm0L46SQCI6o0YQue0E9MCfX68bRBi7CWY
LsQNbuu7YO+ulC/tHXE+oVrMHKOqLaXK3fodVOwG2kGKTgsiNWLtxfos2QVTrwGXIqvcx+CeyWxe
WOsMtIDQBdxUv/OPYp9Rznn4l4N/QxpgQ/FSdjJ1mqcPoRvCsBvRdhxT3DaUg+rIWA4oQFwRjcAv
TVV8Nd1RfT2+eyZz81clY0k0GxMlEon1ljWTItVbKmWQsrxuYGtc9mf4MywpPHGfzO4ajiMQNgKn
pTu+ZUi0QUX/QExPeMVoZ7KoKUJ8b/ahuXe/gULKJIRTR9kHMd4g5bEuYNTZol1nwRxKWIgO9Kr6
E+0heQuFWQgRSXjpr414Fo2wMQwDHLl9fQN/cEHyK6oDyqziWD688eGCakiHPZpOs7nb/ipv7Ls+
cemZ+wcLiDs6hRR8JMxNeVRb8J7mpHAr70LfAnXxYTOwE5nwgJkSsfI2omlDA2T0h/wrZVe96ld6
R5tpQCcJHPaLmUhhBJ604GDcXOp3j+ltaxzub3mE/YMlyY0RySOwIoVDQG3LyaYeEZaUmAZoCyQv
jSUbDoOAIOc8ZOosQDk2UuT4cFmgbDNAxdZuYikC6dXgdOHEr/Oc+qkiInh9Q1xupxzPgHXab2Iu
0i8hPP1fHT3WxAKYpeyS8CqROWBmFnF7ANoPgo+nALsAw9K9j1CXAICqwnNQocRI70+0Jsc3ON25
3WfO7U34xENsBJhH020UV11iFOvPm+niZkE1XA+0BW2yBVsDDC2+dOmz2+8+YFCEQNlDBJqd6l1w
eWPCXURBUzacqJB02xzFCbGMWUQCtkjNXl15P64RJXlBGRDzTC9LdT17a9Af+zgx5HoY2mX0n+8u
4CfkzK0PAjPni4sGziTKljNJ+vj+2SESSqxvAyEwYQkhtLDSV/N1H51wfUUwFd6hQ9rfLfftzJ37
pMiAitBLxpA0AN/aRPl6hkxcE4nGG+oOeL44zrPDEA/hA2wZaq6bu19GloihGunLkxFjZ2Tdnm5i
fywM045BITRYiKPbD+8Zyds5gIKr/9p0/F+IlApXKO0K+weIv99bOB11UAbWB97dXKgkgtnyTjHR
zI7NagYlcLI7dHqIW5WAT9i385cu5POYsm+MLbEYbq8IG5coHapB9e8BWPGKoFybDMk9pXYbyIkC
LuzbrVl1+EvnNbJ5BBz0f7AzoXgS53wS9gdJbLoMIcTEN7Tj9o5oUgukeKG2Tk5uELw1kUHI2m+9
4/WrAs2768k32ERDWrpkjkasQfXrfb3KBNie7fNKCtsHxcldQToEXC0EQ8sJly1f3r/0dqGcXeKM
D3RQi8JHSycRBU/u9EAWiZoXWJ/zVuUBj2lFRe8BXZ+IkJ3EmOG2+VDmAJwsHi5h2u44vYQCR6Gq
5wAHv34CYLZKD5IUqHPin6Uo2v74e/5AbFM+pfSBNqfsGr83NGMoz1bYU6Jh05M52+5WUIp1dPw6
pA2JVZqjnR8BvM++TjgpS2jZQplXSKqyNTn9Yv4gAmH+in/nDbJe3FWxUsNxOfPGqACWVaCQhcUX
XiXRjHEj9h907v3rmlKGZ83ztBgRyjuDgUp3JN1Oh7p3iO0TPa7fWB0Y/6Qpl+eUaAESjB/tjj2T
dAS7400r5a8FtQxgrU5RUbpDX0FxA02BjX7Ua6GU+ApEEHqKhxit0pLIVeeRXlmSqmSTR8Zof4Os
vicvIQI5qsATRLCpm19h0X8UUKovWSpcHJSEWdlIErYHwscyFXRELLr40q1FvtdilRD/32w7/XVs
D3KQTQQkkQtrEvSNwyEcYuzT/elb3/KSYWteVzfWTAKfMUrAR+LHjEaIdv1y+Ea8ZFkvT4n1o37Q
AFa4Hpe6JhJc90tdLXtvrFpcWGbA3L1eTxByxm413Nz5cK3D211WvPPEp2VD1vrjpaNQI1F3EP9l
Om8khLzKszsbrzD81Wbdcs0+t5yiwzsq9KdF0frnBvxioNdH6lI8pvikayjKZp96C8RruLBL0Kyv
7w5G7IjNv5DSuAztYVCIDbNRVDSWilkmO/V8pHDunbLdGdG2of9+5FOTAoI6aQZyVQYoeeNSjX5+
+rxJSuHPeooKZ0oLHfT8/Fav1dOV8tnh9KS83F0xsgAwuS5po19cJtkv8wbeZdGFPYiycpqFin4b
N7J2PVP8TZKW8wrNhkGaiDzJOnhho9uPhgmM+VYS3zDLL7kf13pLtoYqH6hcq9O2UVTqX5iXxJzf
AFA820s6e8IOGM94F3BdFu1NmfvayVzJvUo1A6v6Og0XZPFu2SmQ7oleY28LybrZ+vzauEZftZTZ
pMRbViBLlzFAzjeUaosnD7vVEA80ejy508UEBI/33rNgSY0jn+GGzMe54Um15o7TDFzAIIGVkpzq
1Kdy8Vhmc0SBtZILzqSHK2UNBX1OrWtcbq1DdTLVXGun23VF8RVkEWscog7O++xKHJdfzmd4YMZf
UWds9YpH6WYXTKKa/1w0xdHOBN+VQW/d22gN7jUrJO/2yHGMIezxFMbMnZ1vj0CbDHQHm071mzls
8nE2mhT/k7JAkkCMTK3un06T9K5YVqSMSh9I6p0aqpLia611+rPOgMKbCwpEj1k0Kcqb+myV5X1+
p/LvADlCqdqIAnelU3doBk0wMtS5ou+0nqDYiBsym6QiMq632a5mf58zcy71ddhp84fqV5CsEOfo
22XXWKAjTlRg0C3kJCgqbjcnZRICT4+CUPz8NBXuVP2PpvPYkRvJ1vATEaA320p6pq0sI2lDSCM1
bdD7p79fLi4w0xg0NKVKw4hzfguIZNXUe0lDcdlHeOdZJgimIxtkkc4qoFHdEeRpafr9XJC3004/
aNa7C4N5ze6ohHeQ5C/7crw5BCHKu2sj6SfgVWF7NvxabPdl1HfG/9Z27TDfT8Px6ODys8/euk3M
8DZYseN1j/rl7/pwKFfdjd/29LQQq2YnDJ/+9k/vvXT8lvL/6DIDNxn1z60KhoysEznQIZhKvzrO
PT+JT29vCMHavnqgExIgagyCCABUvyNuoTtjHA3EkoWlkYcWhawrHh3i+X42nwtnybr9tcpk1qN8
vdgCeXjhl5UGvYOvpImzm4IvJ8MG2fn/tXpY0Ve/GkG73FeCefRDP83Gja9NIlbEFIRtrNQ87v7A
ELUTrbfVwR4+ZyveCpLXXidgyD8twKvacCeu0dWrCUtXeAbQ303SqauC+fifw6A3QU+N8nuILVcv
/OGzWwE/gk2lWeRzTqfwMO8dlgP+1CwudefL+OnN/UyWzEDAzuwqeXtZ+DlNRfNQ7kkWL7w3gurY
gjbraZMm0HvyRPo5n6u72Hq3jw5T3IhekhmHGdcNgA4lPdNBep4sKc6LPD4OjSoACqRvY4O2fh68
okDIWOS+OlPnosi+vkg+38ugjG3rVze83hBPZwZWcFF3LRVHNlWYsku9bePQjAtYYY9ejdaTX2nP
knxwTl2PIl2Rk6qkfPfdyA5XnyKdMD6q7EnSnpkI2XkFPdg4IQ3F5Eh5l3onMKwpkMactZAI7R0v
BU8sfJ01h5KsBHZC3al+PI3TsWS+uZOfSldTqRW473SsqIubD4T4NNSObBcJ7zbHV2U3+Pa36yu1
ODv97tSIbzyRhFN3ren+bNbmjXRNgFbza9QJWaHcCFLR9fYzDzc254rs7YrZhlPY5mztFr9+l93h
2gMSteOH1Z9spfernxY+TET8JnSgaXipCfYKxk10Ep/kNt8qp2RA285iy5Mt0KaeZuPXKAt+Ole+
SkeZQv3tpNSBmGd8ZnpQQRlreWzDIXzzj15OSTKVLmK5Fq5c3XTxgIRe6AQnH503P92OYJDBRqBC
tgHHvuHcDNW64hbiZU3/W/juOv3F2alJlun7G5yorbRTxvSCP3npk5KZQ9TgmDKP+3zjZ54yY3u9
kwKmajUq1xFgVvfcYWCOKb3/LzdSv9P3sKP4dtkgkmgobh1+1j8pkDGfvXLav/gfCw8BV+BwnaNY
/O0zGmVf5L5yUc8pQZY8YKdGhJJySwcShAZyEU7d0EWTRMXqggZeLsI5l0hkvywKX5ZfPNkKll5X
/Ez7m0xmMKEVw5wH1Y9dhZerzUDi4C9EH21NGfPhuzL7vqIOSSlZCe82tX48tys7TOVEakHtuXVq
pwHPshMWzKV1HlWunSy/JPVSqxE+wS+dkvr+Z7d3UWs3cd/0SZ/92ucu6PPtQq8sruKzorIm7AX1
a9FzUqzv4V9miGQZWmq7D1cGNIPAflsN9EVE8ag+ti5iloAvHOu8J7lJ/wccLyFWxG7EW4urjux4
9dR4MwRZ8dyCIrdD07CilEGTQ676Of2aubWcX10R6xZaIMtgMvnGlelli0mGRzxY1x76My+CUT6C
vnkQAQaNqp6w91L3zAHFez9mbt/+yPbNVdrd12vjbV+QMBsK30liT6d3E4i/OqULhV0cm9NlwyNe
bVf+YLmHFuD+p1P/lWWQpBYsSBBnOA1e2zy0+q7s0020HPMFlidknfwYKJ/9q15uFdSs+T3aUCfp
fejlx7FGzfbH+cocNphHawUN52xWbUFmAbM1jxa/WI7vWmhrpJG71X9oNv6Y5oihuQlh07ANoriw
2MPfdpoB71P/nwysYNKKafK1089au3lyV3sqAIZ6qsiwIG2g/kmS0Kl1ix+va9jpRTze2myLy1yc
xQKZvDGagldv17YLLSJkDiAvHTNUDelP3MuD50e4wlVbBDD523I5zGt/s7/1Lhymyhf67DcyOFRD
xxldxWxp60EN6ffMGlL5q9zEXaDy/h4mQowRE1CVxeI29lVUdKE8gVQ9eU9DvuSCIKq7sV3UurqN
A/Gd5uEdNW1qpvX+rHwCSlqKuOYjNCU9VGonzIF9ERu0q3CpyST44M0CA02jk+bx4Ged/TaAMKHW
4S4qtczTJBlti+lOgFuAli/Lea9FfSHHBWbb418lZWe1gqAdxWWc5QuRDbseM4unjPo24WhYm3sA
Z0HxnekzpdPLNpRNrAMi6CRADVVxHfPxfKxstfNzXpj616ttQsWdSjbVcvhqdfw+U5pkWn/ahq/p
8MaI0Taqayu0j9zTy3cZ4/rxmxP1oqC7NY6LwWUgfW7XNbuPKqO//X4Qn5YZtTfkEORjGZO91tju
0rderq6es1ieTE700P6xp9Ef+HQ4UXMLH2KmnYbiybitF9gyCahYq+jgDMszXzf+VfZ2OQbiBcZL
nwa1Eo4UIi/BrrE7Zmk0T4+loZ3uxOR/nhwmOWGfdesiNZD25nHKzWef/7JaNAcgNP1feWuu+Stf
3Lg0zngedIft4qb07xKu82HXH6szPqde/ehQ+czJRnO9CRbUrQVt1/VZqbqzbJBUNzXnZizOjtvo
3xubIxy+2lzU5mF2YQFabdalp/xbSdkZCdYxk7bOPZONgji61bPxHGZUYrVa1GnJuN5LWz07NYWV
QyBVwnPywlXKMuiL7Zl7hdQlfT0l8ksORTJqvQcty6HWMVDv8cSCFjIMUQw8DkFa3qwOo+yPMUWS
9asazHg4tWbK3934E/Mig3zRgb5rf/qFFMZWvc/I2I5+ifd6ee+xdm1+1SvnYpQuGaTNEoMiEV3S
l6pny/ilsFBL/c6ImPo9K6NOrLDi5CF7yjxv1zGrbl3lbkd5UtaQm951tt2luGDhNpgpay+xfWZ9
2JYYhJomsvAObytBPqtXoQPxCcZaXFH95KEeflX8ffb3SmiKU5fxkmGZE19CG248lJ16rxguJkCA
v+nBFwMP9Wzm5845qY0cZCUXrIqRdWl9Uc7eFmw2NMZAvxg7o9misMkje3PizAokSrL2nFyL9HCl
y062dLig0Nt/7OOPrPy0AA79ZeLzzeXTz76kZPDcn52BCCN3EdpHmikgAvtHu5YUuA/P47Bd0zI9
qZseukKeTkhWjKupHKQpx1FY0rpbSYOncZD1vBZqcwzSqeJ+8I7uzySuW0nMmEIuYq3RGaucORgv
PTgURyErX+Vz/ERWJXjCwd85CzQzjTsppyy4TuS1TNikBRwBMbjp8q9X0Z8aBMKTD3Fryv/NY6Kr
v6uJXKDRiupT6SyPbcK5DKppZf5MEOG+/XMGOAJhnh2hQshNJ1svLvYKhIxFGAyGdfHbQBE135z6
T/asAxUl15IiIJ7HcB7b0FHQUH3W7RCpWqS2WZItiUEO0bjw6NfJ4sBQTtA9f+TsfFSuGDtkV7LK
02RDImwjQyVr+Ha4tuDftcKTj8VrsFUzJuYOKk+j8bH7+zsXprybvjpJvt5XQR43lRbZux5l9uCa
aOy6zIny8ZehAdsN0Jbjs8rwDG9GkBPypLC+6YY3E7RdMt4qX2M++cOKpRiho3Ze7SYp1TYxZvOc
8Rg7ah8s43brWv2+ruZjCIZh5Dogknva3ZOtnSTpu7BDYlyn9MpE2NQiOLSPBvt8a/ZJrkpxJxCG
zHUsryBLahmZvmUP/nIgqmtJGR2tpCu0M5sKIWpkX7nDuD4cDTuiOzvoeNXt3IGYO/2n2nV866eg
yZ5TNaMXBFB1tVz6MHTZq3rT6+vj1m7FfVf+6JPGYe882rs0bA/ZNXrlXrfo3/krX5l+Xp9TFg+J
dcw8NqtrG59Hjk/S/C2RgaovV03P7iX5YpStYSxX3qf6SpxBHauJ6TAUEwJxEnzHKr9Qr0wkcDxf
SjPF2sBzaw3svJQvnfSMRP63TALrQ72HtwuUdKmD7ZcqubvMmUp4wga4hKIEJenodsSESQR5vb4E
EgPUCSUiBrlT7TWOd2zk05Es6VAnQixizVeqEDws5i3tstsxLKHCWN6oEPc7xGFp3tWZqJ6kcfag
pvBYDIRRWmpgDXxE5DmUSU2877EQ/c7OYK+8IcOesNHIsF2t9HDsE375V8C0fDWt/607UViSFRz8
OK0TwVSYvk0sRUUcACs5bdmcmcSLzaMZr0V+Xi6jop+7Qb30vE9Oe9K32q8133Dk0NEpT0jJlLaA
/sD7GtM/Ukrv4Y4OaDbSTjXdze3Ub5b9fWUoMbQyGir9Sr6DtuBon46HQsWW9EgdRCopSiZ1CkYN
9y940tQEpYYpPs+CzNAxyqJ9BeAdOBhNvKDi++SgsWZ4GyBvs9nrMrb/t/Xj0B8Lg5wvM/D3t6WO
drq3X+9WcwwEdseGWZA2yTWJNOQmnLjgNAWNeWt9pufniDKHj0jvNQRRUjUwfzsgVb+lfIk0Q9wa
W7uOenndz6RzXjr0tpvduO28JaOxxcu17q3wKLMwjhseQNlKvZHNEu59wQ2YigDgMZCPjLZb4r9t
ORxNK5TUOrIZL4mb00MqegWcb/pzBijOREeGpJtbu0fIfaecldS4dLp5nUybQDiysHjrx7p/MOQ/
NnK1QA70+jZo9U1WPzO/gis2SD5fu9yV3f7D1I3QIoiizwPz8Hfhc486huo2jp30XRpT+Ttx5lM1
kSK/eJ28DaNN6hf3DtfU6lpOm0yLnajrcFaF6ps63zEQLUW79hmNsYq4aaq4Gf3XhFmKnsB3qPZ7
TwJf9tjn4TNDw7taTVQtQW7663CxCeNxu70kjof5do6ZCBW4udq59+iJTC7nmtQ3PnPHIkBqfJQK
gfg5mSKAkaYapHsTWFyXNtdlqWvekmU+w/6guct6K9cldAxm0+GWOyoRi4arXFIBHraMHrlonsSJ
bKs7Y3mmed0W8XgfxnJ6onCPFYIuQKGmDPRqlvwyFlRsKwy2RRtU2XmvzHic4HL+yaV0ATGV9MWf
zUsrLjadHo4NaM31rVxalXgCk6tYckX3owZZgt9lEpEjXQNuYv04OAWYudjHDooJ1h3KtuYgkrd4
nepYslB4VlElERNwIOAUZ/2oknYv4n2XOAignabotWTtpmdU/8gnQor7R3dIi6jGSG+NoHxPSdes
6NcuSQId6osulxdZKS97jnQc46vDGTj/aOXrqhrhkK+hcvQUpUsM/YivnsSR+Hoh/G3OfIsSvNHE
87CRhTRejs115PqaVTXLrHLR+uzc4LHZKdQdBp56FmPIq7aPeruP7bpPlkyc07X29xmLyCx54gCn
RCDY6d6m822cn/aM9Is8rCLfAqWTwIwim8e9n1ofLYTt7SPNM1Q3ZNcpS1mapnDQAWIZIZWWUvbm
JBrY/+mx3gZr5r4A4xGFt7Nk8hlXNpzmaUeVz9NGasFbqScmj74AERwgiXJiiYdpickyKrPxakNL
vYa1uVnei2p7dhdhfG6gXhPEvnAigzBqIFRFb7iKbNZfim/78jGK+tZ4Vqqd94k8Sm9/dnwth83y
7BQVW0Ua6GE9eNOiDJ6rJyJztkmIxOLB5z9qtSfUHGGdjkx8IbSS0MQlmTkIBgVXDbf5aK+hSSTl
UoTsguey90283dRjqdZFt+hjza7CaN19Vv2WK1L5rY+Yoa/CJgpZuZUcohOhk002uSkPyiYyb69+
6vjJNSje/bFW1a0xrykRnqSIZZ7EyZ5Oz+6hhyAIQvnfLNlejxrAKxycK/nsm4RgIXDkdOSklQk0
4Fk+FiOZ7T7JHC1elzpWPCFtl6VjBkUR/Iq525a4Xc1ER4Nd2WQxt8et9NRwO7DYVPhJG/Wi0BQv
lOmqd9tVb7drv0/XzO0wiKka9Y0TaxRArn7QDY6a9rSjKC2TBs+8NPLBVqgU93dxHKd9RGK8vKiU
uJX1YHFgOEwnaPmvBEAsNe8ZqIteASM0rKUzZWT4BBbPujOnafyHsNmx6LzwAIex2vZaGfqV1fKm
Dci2SKGqZKYh3B6926S951BlvrU4tjW/RFxFdLKWMc0j3PG4YoBDyYAiInxxJTC9ef7WgUFS87bL
rlP8B2ymV+QQ7EOU8x0ruzE2Wey1qSYJ6rH7xlxGMmUzoiq+pM761KXlsziMj7INtLW+W+P+XgFy
HuuV82KX7LM9XhT1Ih9osWgqaiSgQwFc03i2kO7du56mANm/DX3wM8VwVRy8thQcnimRhqSfW87e
rb83mCiIZYPkQEQx8kA6/b3sksx636UdHJpeP4Dma06KWIp4owhKXrzGgFhwEdioBZf3rsxjfVYJ
aKPMZUlqRquJ20wR7YXv2pprN7PZ75W/QJ6L1FePJl7lPpYEKx5v8bbK/mqr7AdI64R6UocqcPY+
sIikqsTj2GRwfDSarw5OJ7Q6+sidx7i3oamuoS7UUAB0dN3vKY/nxkymPRCO72xaaDsdstspybs2
2fOfi/zDBtvfqcaZj/RN1thxCGpUGIoRHcruWNbRyN62d7wHdbjNa3BS8z+pU/rzADU/Gp4FecCK
4WjEHn68Zm8xWsEOf1YzNBVIRo3D0/M+6rhzOINJKhs+Z8v+0Nbys1nKT6Y64uUCfQey3aF6Ve7J
bA5T+e9EWxZtVJxm0rTeLXt0e8axJV+eWkdScb19CnyB4njKy/HF9H5KyXyyW90TCmNHJkJepHfw
G5G3m8bNrCT60Zz7TT9b1TUjb68gXLpvUHaahA+x10jDvSaKSTMQ3mJXOl7ICGuNzVoD4aiQ12VQ
ODriThWvfc2FZUpKb1aa85oWF4bfS9WF6qQ89XqgLBxdkfRztkRirMD59E4ocO5ySoquzYnqVrp2
K3fnpsWLPcYlebQdFFxHJr/e1wxuTlQJKOnGa6olsqEEtJMYt4TDN7akLNadPlqu6xIfObIguIty
rkPT0oMVq/I6EeeYhcvkhK1JVuA/7XWKS3Oik4XXdeZZ8PKNKpk47so49yySVAVju24cp1bsLAHn
8VkjyuZi2tqO3wZH3I8a+jOlka56pROpOe3lb3upxSYvMWe3sFBc8KbI6KvnPIIgiPJhBqMqXAfO
vy4DYQ/B3MMFrbY3wOWD89WPAclC/VLfzUmz8afHJ9jIxwHAb6H05o/Ixc+UPMkBmT7usa4do47H
zmo8rFDv3XuHf+F3g31vPHx1cMX+bA4IncWOt0aNpXyNK7TM2Ya1yM13RG+Z7ENF+n19nmSLoN/M
7yAm4PW8nO9Bjs1LzgOnJVMYATHiKEPFHgv7vQQVkc6kok3DSSHjzNwmz26oToWnWMVHLu4MoIme
CM0zWjNyDHZj6SwmCjc0LVlqLm1kkKtLgN+lydaLpVD7INMFa6/n+XjaHClTj6XRJKkrsyJO0HxI
2oPIB1d5USoaoe9/ll8p6BVt81y/ID6P0upvZdddHCJggZ0rcJFoyTbPeEUTyVDTuEOmgjT9sgul
kkUf/9VSBs3qbqd1LK/WKmAKpFubL/fj1I9yosykIbUs15l2fx1Cf0RngHRqd1Usd+WUyfO1cXJS
b/8sBy/UCepFQZOABP6csqGnXMQGR2HFUdiTizmDRrTK5u+NHO7yq2vwplskNR9NsFfz2+eeltfS
4iP4yVTO459HCsCpHK9IXTgst+G/NvvKCBDKHEYYScTGeHiZcTIMUqNR+tQaaR+q6crMwOq5XqZQ
OpSgxLaxK94gycFUe2bRX6wtvc74zaSPo/y3XTROlIFZdJUJOCSMdJjBI38RpqnYbjO/MvZwvN/l
JTZ+79HIVTeUXNzEsY5FbHV8HAonZgTrJqU8PxPRacO/Ei37cC3Ft6miHj8VhnSza/XKrKNBLo0D
9hyEb80Gv6DcJDa3Vvp4sSSVm+ohMJ5of2jm9chtqgl9RcveVWZxteTE378qxwk0XQ7ksLM7kK8x
7LLnnp1NNC4Fmf6ukaJfXt6doo+roTxVs4cQYJ0wYZyUzDdyoMhJJWEvlnRS3No9XPBFtRhpcDiw
vRsWjPjXFizvwI9jjjLMPB3NHhXzg/8o/b9yVR6t2boytqrdWW4bI6+2XLAtl/L7oC9P3HONAmg6
x+Mmx/Vv2KsPAobHjdBe+WXUoOk4JasZ8M3o9/caiMMYUQ3YLFV/r/sSbJY4b2MHQoZQs2wJGDdI
nd+CGTLNgS0t7GQKBhg9gzTosbcC064Z88mbU1nqp0u+3HpjfKpI5vbqonb8G0AXXfI4JmrWZaH/
x9tWNetN5HTreorKckOUb7tZj65x7kUr3yxpvPa5c25xo6YrUoAFHCzQak4XBB+uspVR1UthK90q
829pm9HrbC6KOmJEFw0yTk8VJ0ae18yQ2d4IsSsYezWwZA5Mr7A0N6ehqQQ4s+W/5HtT9MXOu3st
mHzeQxL1NMSh1D8w9VcE4S2yKwmbsR7flAv+V1BJVQaTlqhQe5oNPzKgqHToZyOaYDfC9Gay+FC8
IqWIBlMpye5KZuE4kM/00rTpJYUmaXvM2+ZwProkl5owMzS3URjt3uD57u1MCtEaqKA3u+aZUB2b
alEOGZm8kKUy/RyNPnOfvI1oFCR/YY3Y+RAXcFN1WnyYS38RG8nqp1Pa/9QB2uY/82Qz4C2RpcXb
8scSiBJ77WKmb4h33vgoRMmX4nTI9AI1JQAJkWHZBI1eXJR0CsrxnpFf67zcNGPcEwJsaePZeh0P
tWDUdhXq6Te372TKLTk4mU5lm7VHpUeX4X8VsAFtmE98sxnLD1WlsRpHESyPrFy1ciU3MpBnUoLz
9RNQ+YN2zqU9Q84n3YTGGLR0laKcl56SU0kiqjyVYVr9zEiOf/EnGs1ykViCVvi2lp/hX0C0cFOK
xq/23JcMw5NH7BB8CUa19MgD5VcjPWa6CBs3syiogetdewXY5qM++KhNPlXLkb2SGq0XRQhxYrg2
QZob/q1cPe9rmsw7VdYo1DlSnPys1lZcg+EnB24yoB+lYgmws9he1KjOIPpH1oMigBzZNexNQC8t
gmPcwXOerLtE8DPXlT2H+ki4xo78j7lnTNFdkABH6a7kVuljJZm0BefXwPmNLNp1HPgFMEvNlWui
ERpv/aI9zHG5l1kV8/PlDMn6zNqBnebUItWsK3HbmZ9ksCHVsd4X6w6WczI6/2Av347T1m5UmmO1
Vh7mjGayxDv7tXAe10IPjh7UldBJADmtmwJ54FMYVFRtfaStXldq3lYR14s/s54CbaNVRy5Pa2cF
LJi6xVZNXUFRBhu6lbTtgilruQdRZjQd90UM0Mo5ebJz4jHpuM7RMGKHJx0fMZB4RUR351YeGJx4
z6XfrST51fBSZAlfJfPZfjM6ohol7aavztUW2VVBtET6LfhVYPs5C0fDZes8iDl/F03zmDdCyDUL
fdtxgdk9LYcRr5LMZT8hP5XGHniuYZmvU4mNlejwjm3IxGc4VsFOcfKnwSVRSCJYj4MAdlK1EDQa
/1T8hCZL6vSdHutJhfupajXQiD5hG3eMIunG/yl2fq2P44Jy2nxTaiT1cCtQyid1hSY/TiSxqusY
1Abv1WyT4bv5ZUewHYHAZrd7A+j/doVuqMdQVXIG+yyecikesZ11umtBHC2XjIKHcv51FPm1gjMH
hn4xjpvO78wmMlDkYzKgy/yOMC9YWZyJuVVPCnQ8t6xDo0oItlr40nzuJCnYse/x+wEVuC2K9gph
EdhMgfwTwtEsz81xq7Mjrlsjrke/2Cy30T5kB4ZyZeYpi2hd7DBbArWWnnm/BqCDBsiL/QNNyyxj
8Ew/VemWDXnCMB3XJXZNhf9DgZhZeVpygWRY503cQ2xP0HRWR9kFfNiEQagC0XiNAaB3g/WyDBHr
Q+qElUI7V5hsFsVLncEDePH4KrhI1HhIU8pumfXcSdxrrmPZYuWq763xKalttEE4yqp+Ui7cRu7C
DVA5pCbUN7NtPGWbvUJgE7ElTwdbsuuP2V65xQlrVv/sncK9gokDVWoev+ioMcePRQp3nW4fe3VL
AfWUEfOYgraLH8PUIc1YhPcPjns4z8PYL4e8XE1lx0Xfvab0Xj3tGfDhCCS5Sq6cctaB0TUlXCFM
Le0qI6rbOt4RBBkbipTBCJphDRrw9pwho9+Tclfft6K7KFqcMRBJJDzk+nUipGdpLkhDE3BXi+Wq
kK/Gq9V7d2imzt9OW9V96ZzJbOZCMT60an1mM52zr2pIAV2swrz9GtM+qazpVPCt0A7KUk3nsxbf
C3kABYHQcAEt7LjFfamz5OeV+h97/GiX4cK/Gp2IS/FNneFmHcRkZr8QOJ6swAROYJYEU9gGdNGK
enlh/9cvZfevw5yA3InUAtSaq2umWWhJx7O35I/CWD63rr738p1AeacYI6t+ttuM8627TlZ+7Yzd
twaeBTXO8Y6uGsFarO2uQwGKOoRryt5UoqLInWsPw59pQySlUyx14bTM575bEMN1XsOWVvXIeAU2
GwTdhpHeVIFu3iLBWPqaQNkt9IJM+OUUdByITarepIwPb6PPpTLcbSUTGV37hAXBlH4oFMo0inMq
RvOrUzMQqVeCw/hpynnYz+mJ4J7CuZSHdS6Fk9SyGpvcdf2B68ZGPUFbzGISWmq24bgQ9YpcQrbv
42i/W5h/s7LlvhJfAyVAivAm9UOnd0bWTjoE9ywx+xKns7Y3pZlvcr3e6heVfUF/E0qjkSAOTeqm
AxIEXoAGrPAG2PPZ7j4k8lvsTwn/X4UxlIV0giZGj8QQpO26yzBxKXbSDHtMgPmlwp2+2uITFQyR
GbQjUxahkqyvBbYD7mHisVHUwC6IGLfIWx2+Co4LM+2CQYvL2SYOm1W/HRPWY+ar/AUsl81lJrxi
gZRNAZjhN96MQfGKDbakqM/oAJfVByUDKSfEjmlQ16tTld07acSMwnDOHCCKPw0o7btSWJG06WGq
L24HCb0NedDfM7v0wQP8UTCLCWKc0V4QOe81A/tqWwYyQb5bEU9Bbt8FUImeTEeQ/llbPgRNj6QB
HQ/COcWoo+aR1Vhzkaeo4rKaC5QcQfMmdih0vo4z+MhTPJMWJ+Cq2tfYncpZIgLnG3Gxz3BJiQMy
q4zgab6LDd+57MPKtvuR8jcPA5/JHyPLH45SQt5S9tenCSSIXDcXvQGHb+RzSgGDw0rC5dLKjp+S
HJCKmOz8SINfzcw57Es7aMFKZ0kBP/bAmTVq9O4FHvzS8V71Jqg690NOFl2K++WH9F9nmZexeqX4
a7QNUctW4g8PTIlA1Twyll+KTV/8QjxejWJwOLzVVk655a+aw7NJn+1LwNtxppoUN684gPFCSfB3
eK23KdzJSS6YhoQG0Qf0s8pkIKRWLMMTDrAWWaTL8G7EvRxfL30cPQk3Iujvezs/yuFTT28vPqJS
IS+x88kNu6bxb4wMKAcmRMh3wrnlLTjMMqhAxEe9h6JyvGH6O8QOL96BJksDXRdhka7hxI5WQpro
OE9V1L7Njo0W2x/iNs7vtIVVYRGGnxaAoKomUxbCDIcglB1DF9CC/JzSelJm4h785I2UHl76VUIa
spylIgOoJpLpsOPU4Tsw8Euh9IWns2knKkIGmLHx/3/ir1qOHRvACdGIzqkvdsetjT1MU5qZdpKJ
UXlwJcoT3rhqDev1/UDnmlV9wG45GehKNO4n6xul4rB10bjlvjxjMwTw34Z4qkUylfjO3+ydJHX1
OC8IVJrhVBV/LBuj0w7IIrmL0UazeuokGRUgvKNMsRQQWQfgBQ1axtu0x+o3alu+uL6aHLPyLi/t
U++VJ8ovelZSP2dxbi6IXN4EYqFGVb5s+0NZfg7HxhlVfHRm/twOuJt6hiEJAWWQou1P1VYe8nvb
6gzWJlUdqEjxFU1DHzU5bcna+6yb9Hj/H0/nsRs5k0bZJyJAb7ZpaNMp5WtD6C9D702QfPo5bMzM
QkA30OiSMsmIz5x77xJkyIPVODnP1UR8ThXk8kx6ACxbovpF1/jz/FITIZsowuvNzCs+NeKCqx3G
fDoGeUhjVPC2gCIckGcPAxEDuGMLmTESBaxC/M4A6GpR3y9ZQH1roNhFUqBLuWciAe60sIzri/xS
9XY0leiXJIHjvwwRFt/oXNr2rVadNxVtfI0NpeJR0Rq9H5zMLQ/btGUITLY7iihro848x7HpC4ZK
ypdlIx6rUPrwk9TCc35XKqT59EwcHL/p+LnKa5GeN6ZeWYHXvrAYQYmTseZAZj0eAZqwXtTKeUxL
djJlsla+ZfmOGEeR7gsvYWoYvpQM/vxW/2H3d+qLd729dSYLLAWROOZfCfeIYzPokpGzPAvnu174
03YqWj5UTnYqAcJiVpVCzW6Owa5b/ipNPAkOhYVEhwG9gTWD7MUGijUz0GsH/hRRfPnILbJB/5IY
yHPRflU7EtBgHjH9ih0ycg56tFFlC1hER24CQZZQrN/zRjySPHsp6+4s8eLWM/qvLveooRmiUToK
yqMbChZkAGze6EjMh0lBFcck8az+ImFW4Q1J4glZJ9yFSFTNrc3V7fdYh7p29wllpenogtazZEC/
MkjQWJjlLdgpUZjEVNmkfi8QIU2GwQnogKp/UNTo1G+YBPwreMVb6RX9QteXr9g1JPDF7X2r5pOq
njZNfxX6xWj/qZs7d0RSrnfCqe4zD9FPUjLXA0up8mfJr5QxNwUGpz6WGsJXaNSY4mzSjT4+tt7s
uXxlc5fZaAdYn+BTMQCZzsrLuCWnevjPnKDVr3ZhEGJVXpduYAq3XQfECAPlVMJQb+kAYzf9ZJj2
YfxgPOSWsg+yFGgACZXGEoFFLOrvMr7WVXylTphjBZQtkLr2MU7jxeyDbZ6OOukY3Uz+ZaX7FtNA
XaMCk2/ZNt0qNYcnOPDfhDR5Nl3/eqotLLalexnTrJjdVZVX8B2VTB4rtFcjgEE6zK3Krv6gXIv9
OlTPOj8i7s+1jCrI8bYRPsVAeKDJLqfSujN4m1+vJvMW/YpXko7Qii/aWgjC4d8lNcTbG3YM0oXt
WxbWCs1hkqgAmxQgD4ONrvdYSbi7NCBrUPQxK9X71K/a8pTzjavKeJX6mbEmxLKlzTfFtqnurauk
EhdTPdeE2deivWpL8RZn/RsSEoUgsQxMX+xxJl6KApWhjK6NQVtbfq11PhNTz1QyT2pxISjcXL07
9aeubhw6S1CeR1gjpyaCIpVDOe8gHbejepqZZJjuwK+majhGJrjngCms3GgmN5rCdkcGDZirhyAM
aWbtnSykjGn6sds+xl/kFiE2UmlhBW9cXEVsW3PNS9HNKdmVm0Mma8TSGfFuqPrZcZGN9+if04b7
I9+ATLOubBwvyX1B6KCwBN+FDk1NswX2UEIrijR1W6lxLQhue0TvbJ2Zl3glG8TqtdNHcoeUUCwf
MXEfOTxrHV+GexH/rnE4IiPFi6WTKZ16jYp0jtQ8vwp811qWDhnJTVDJUbpBvGzipJnHWUakieMP
yXMJ4t9qfTbFe9uwltXyp1SPL8OSeSrbCIRfcXUHcb9Nq3GB7ouKjDlE5WZWcUqrKGOuNvarFzPM
bb/aZuezmIBWa2S07WVibcXol3Z2+wscoCIng2FqwxzxRDMqJ0FQbDGUr8LMnzu/UCxq0Cck0H/P
7O9i3XGJLIP8fFaKcq2xMmR3sODbv/Usepr2VHFITptxWQHrQIIAHLTqg017l59avvISlxRS4BIr
91umd6YjYK6G0npUmnQf2vQOmh2BV8abq2sd2y7g3X0RwITTlk9aZUf9MF8lpUQ3EZawIzLIAnCl
k5vIHokIOljwxRN8cdvmoU5cWsJHXqPq6ghmrJkJimWJujlKh98FdipNNHTa15oUX0xwkYpaFx3a
aUj+qxnqypl+Nxjq6uXsGR9G8haPQZXiTqKX56a6rLHu5plwlzb3hMmsi7qozfzkDwTQLhvau1zD
ykN0huQXzYHJKQA7UsTLtZXHC7E3Zx1KvNqkoLLY+CJ/aGjUuMQ6FVkKqELHgC4vC4JrXkbm1pQM
Xm+zOXZA5nFI7UvkGlxCtMTrS69rKKIcan50UnCc7HwX4MzIyv/UdpTQPiipEhQt84xgfzHWWT1z
lqVN71UtcZQSRLNOQoqDTTAne1alvrOZXpM/tcF2VxZf3VtSYeFVfTrhxmfaRmJqQhsyl4C8yuqC
1dyRKSacjFJnlCN6MfJ9mCX3pF4waNy3bH/hC+DA0VetceFlfxRnjRwe2srWwpoFjUrrK3V/e4es
AmyPunzwE0f14ALyOCiB6BU9OeWD7pva5CMvbqfTZrLWtdFt9nQ+f3SrvxgGOeiWHCayShl8YDbt
FExOcLWDuyUmUR4oEnFasyzmJUiJTxlVsVWtFMqEfQrpuJqUr4gKe6DpTbNYqWVRGqYUBo7AnihL
r/OE5c9nrGXsCuAhLL4M8pljlgnin8x52UE9CfGvG6GPkmg/eGqFaRNzSpYJWtIdpfSlc3Tw1o4h
8UVmOLLlG+jUFCZDGXbIzKiPlcdm87W3vZcway5FOJO/ZgExJtriUXzRZOIXRP6P9F8rg5fSfRVO
fE5T4VIla2YfdRa5n+Z6pcxwGGh2PWrUFlVGS74guoySRzdOf2oGFbVyrd70pnwd2/W50MMiDt2o
s5Du3Mduf2y7qybZEXoP0ByTzlTdoNSJ2UpAXHUdnxoylXM6XYxEOCD1z/66z1DAwDWlCTJd4SNl
spseFN2+gy401i/ThHfPMiA59dCa8Tta4ZyPulqRHWpVpKpVxAUfJ2aYLH+oovrRcGP2WoBSBwRh
FFMTS61ivs3JXd8H0EAT4ygHywI1/0s3AgUfRyb2k8YhgTYCr0n11PHwjvOvhN7UAXFfrWtRfgsu
FgeYqu9WRAr2sVB+9xsHicxUJwRH8J0lcRtEiTUb2h3Ayjfj2GbsoC1MOEw/Lf8onf6g9H3Gs/Kq
aObbNG7vDUhMb0jnYYcM3g0kf5qY8Roljt7KsZNpLmmUyNgScK6icAVgYK6l2pCEkVCkizZttyIZ
TvLbDsmsmDugUyBbl6sKAK1EIWwCxAxADuOvhaVkLP9G9hjBr7M4Xkrg1pXHlHccVybFuVBWF8NL
X8svKeln2QgjQQJCpT+yenrZ47Aa5SQz3cm68VqmiFJ58QyIZW4+KnHdr1XZMxTZk5yPgrn3Ftee
YTwyg3tBWEjHywg4RIGoNOEWlz8VxKmUyy99Y7EvW69dr75kBgEzy3zIWQwAS5xNl/xOdLAgYTsq
tVdXWy7CHFBUwfWoXO9VjCxvUgOmbTM0jkVhOwUKaxGH0jbjHpe2o7b0p42LPtewF6JZjTvSKcXi
c2gxCwXhxchI/Shi50Pld7dTQbDjKW3jK2mOjKZipLwA430INpEqdEzM/bT+T8ZZVJJ1qRsf6zSQ
t43j67NSGS5nL8IwTivw20bsm2rE/mTowc7D9R0fAi3Eo8pd4OfjJP+es9eWYkuj2EJVqOySTgYD
Kt+iBeFeeAKwQa61E/I9zhBgp09zGr4yW/rqGK+lk/7V65/CMR6sWJ5xE9Zz/K7V9CCIniUBDmqT
Nstjnb1xb703KDb7ezZg5dtmr8ZIJAtdR22jZt3Sz6Y2Pou1/hKftoh9tUc8nT/kZWFpFEkKte8c
FqbjEuzoNW7PGtfOsYXRNHfYjEOYH+Q3xDi7VwZdDxmWtcIUyTwxqYV8QjGCWyU6MJMUMhBuGzGy
gmCMlvlQ8qZMa1RXn9PEmJEUagWdA6P6dSLNjzJi7V9sIQKpHAI5YSO6oJacMByPqRXwgqoXLEJQ
sSpnIl/9TWVOoGPeWrM/TzYSntPYz4TqgjyaNmqVBKntGLsbm4KKiKsdMrIVl5WwQwafRS6nkv+1
l+o0qoHCWdmbeIuzLhkRKDT7m3LtwDd0uNdtFC8groxWPUR2U8vprNbBfFBUn915TNYtYrBMf/x9
WPTUg2wQ8P4oTfO03uPsLAc5lmXGCz0Jz3OfYjBpF6jslDlMsQWjiEGzn4nPrgeEhr4aXGWwT9pQ
wDaNH2k3faY3K8OecXZOhUWceptfDPiyacreEd+/WYr+mhvmk2zdQ22tPtR/s4UL/MfG1rWZiUqV
vQ5uIKnqF06JB/x3XEyRoZS3HfwGZk+JLlQJ+ebsaepfI+OHozMp5+K7xVRBzF9D8eO0ilsPW6hN
QyAAh3tsz8UupaRVmQ0sDeSwHXAFmq2Tif5eWXPilpdrqrFABFbdkkDaQbzJ09jqxkqPaoHpCW4Z
GEzVqyC871hySSmjn8mGJ75VAR88S+c+Z66Kd5aRYnslzZ6ySnyzo58qjo9aVhKjN+IbyCi6myg+
HA4g9lflcGes9EgX1irKd0FHLDLkTu1hnrXLNjDJqBt35kMUSAbt7iY39W0qVrbtzHit4m4Ozi1X
qB8SBrysuiTOLuzYtLSFu6xvQGUnWp+jtWzXmlWXiYU4OyGKogofo4IlAdi0jxzG1rj3oOFK9ZoN
yRVg7dI9RGwSiwktZRPrXJ4tjqt92z1S13RNiYxhOhO7LuSXmj09Hd1Jlcr3uls+7KxDpMZLD5eV
wmXh6lmT/5VrXNto1FHdjdS/OPrECw9tNp+hPs+IBSWIb3RhQI6HuoasVtigYcthvLGgKp65X6xx
5Kh22MkIww9Idlps082d+RM09fFFTWOcLxqmnahk8Azt7GsiMRrBnEfBoa1ugyJfX/sRX1UC79bi
o86BvxZ8eezhNku3yc6fDZCcWaOqYPmqRgZ1Y77aVDmNq0mv8mQHztgGeiv7yUAfyPQHvJ99vjwG
tpD8fOde0gGpPgtAxed4S+WDA71MLS5sisn8Oakl6sCckSNR0r7OfaLHPKnkyWEPibYrJVJVIkKz
P1PFMh6ozr32JSPT/58q9bUj0CreyQTKmE4EhYELR4rePVos8xIn9XU+K1D7hp3dzTS9W7D+m7Bu
mokjK9CHKFlSHtmeRDUCSSKMGGAq5ojqJPWmnM+1I09IPlb80zvn3jObtH7ShQ0fI4EWf7zecucX
AdftkESFmZ8p+g9DvjvTdNeOJeh2CroNF+03FAoxdqG10rpzi3sWWjKCKOHlZ9yGNrQZMbluZnEr
kRWNXoUysQTqL5C+56PmGTX8blX78zb4MdK9zYAHuqpN6+naTzHqFwk92Qic39fEwqESs1sFM3DO
f+55uyo8/nKPWXEyxZy+vL+sY1n2GxriMO0/Q2X8zJhqe++RT6mN+rAm/cUSgSkEVA7qhO3eb5pv
R5kZ9Ih7uufOkK8sIfCV51fdtV/MCfB/6SKlfaIhm9rcX0ZUPlCqKSMzCWp5wt+ik/UAnw7CpIsw
O7EqRMDDHiKZr+3cX/O4xq0Cur3laIJiLCQvFy04OEcABLPDoJ2hrTR/O+ThanPxSC0MyEqG2an5
KJL4YaeU5fJTIS9d7T8LYiE1qL7p5vAPzYVMjWc/oLzcwe7ZdiNsAfLU/QHwEQ06viaDZN5DGIGz
2mBdkPZPwSwdbBWDn6mSAW1UdvJiLyLPKQeAWr07/WPat7F7RE9VSj6ulGR/0uEFYL1BpnSByk87
VIgbEDg8qOB5j12ixpXjbQF+6DTVM+k4V+jz7NtChlBKhTuxQpY6bHOa6sjcbECDxWN6yqZgv83n
F3aWOM5/psYLUDLB9K7I8NvX30ZZfSrntt1wUTXwrSLZ10rAnQtfMmwUA5DngxyYO0r/MkFqp+nn
kWm7reAKK6FDL5TrksdXoy9vZlXfxMkZ7dDAABDZZQ5WuaTsnC9gY/9IY/4Q7Hb6HDkYHavq4H07
BDOACASh38MXLRrOjBQh8obnGf7c9EusIKxcu9ipcZN6/bGMZF2wquAiTnAb25r/rxbyyYEEKG0w
orEQDkndFJgOmuzioCvk0x7ylpTVXA6S01AWgS71l2Zd2NRidlWgB7euKxrtEfGuOqkv5cvK6ETW
Vs6hxNuFsaamewmCN51CGpXqqi2XvEyvUF3XWTeueJcs8tfSUkeTrAscylhj/Cm4QJpcRkMZzD16
RLyG9qrTwSNLISpXzoNzbP3ee78azw+WpVMWpuKpgQJYw0f1DXWvpx61s00PPxrlLZaWy2jOt6WX
PMNRDiMXhwmPdWv59nW8WloA/ell041nvP7BLMzC4QTpLEGqaReY2hqoG81b6nDcpiHt1ylNUIgi
ANDZR7VhLBM1YMhHCSNLFgD1RsukF151sSS2RLN6NJQXoP/a0jgoPuOMtUsu3ZK+9mRnPWhTdyfr
LtWzSO4JjEjjcDWgfhscOowIBcRg2Rej6C4qJk0oe1Ntw5tlvDSMgiv1Mmv4tTHn4yxg4gPRIPX/
VuuuItib5yGcPXZ1jCb9Ct1GzRQUwfZhAbul+DjbrlTvR/GA+g4gUE9Dc/1bc1WQFC2VH5QvuSyD
CZTHosWmk/lYW2EUs+vKcBqfIseUYR0x3YCM7wr8A+kOOTJMgL0lR4qcoRRl/9k2E1PuNw08d0uS
i4Zz8FSAheNOZmXROBqhyd5CqntMECDjGHdU/NWOdDQSvJQzpuH4t1wqNUbRzBoBfpNCZEN0+V81
GYzK2fpxBxh7FvZR3Xd9fwybCmuiSFI4NDrd7RJ4G3A+Y5r98qxL2UlfPyoWzPSxpsq1n/GBy3nU
6IprGJ+dSHy2f6rFsDorvVHxC/NcpJGzKxnsizKo0S7sjLk5+UXhlPddwGZ/KewG/t86IQd45vfG
AegsjPq8AMuluBzU8+/cxqo91rwmmMuwNIy7s7Ei6MpXSUJBAbvUa+lDTNzXUEG6JoKJsKdosNOD
owSLYfIM89f1+v8oLSH/qRu+UcaiiRp1sRkhtorULcXi213+zYYWSLoZaKYWJBNtgL2eVj54c+xD
ozoZ03MTzOPWxWv10ZuxjpnRiFGW2GwlFN28JlRmav4jIb5sSdowMgxpsbItzHtrb1fJMW9Z4bAK
nQhM/6qqDvWiEw45fmzcMQ5kJns6Inri+Ww3d4Nwzf60DNt10vVrwzyF2rUEc8apJQfb7urpus0l
w0vtEht/5wIxjCaHudSGiAoPKyYSEgYtdJYUjQzUe8cbSWVuRNijdmLV3GQy7kLDcfzpV/skaaO3
9mCxa6TH79w3dLu41O7KeGbo+NoIJEZJ8p+C+hkdwICN0AJjTNd8LhT7mcXJK5/Gs+vlJ8dmokwU
g+m55eEcGUEf11M7XfqfHHdrofgqPdnaSzw3q6+3rT/gQtTj1K++zMbqscTyZP78DNuFETAWPW8L
eZFVkanLYccJZiq4kDSWjyTgyBikOJggj/LbbNpeKpt+j225A/5VMrfZpCnKs3/yBEeI1mDDM0H2
DSv1h56MFI3ICLzQ1sw5sY9H/mmnpASfhfzc87wlsmSseD1uBYY1KQ4Wr2L72DE/DTRKZW6qXiZJ
wOE0tzzs+R9vMC4TwzsC6J/b0lJJ93j7ZEtytTCaWH4Jthj4G2Jn1IJNMOZhRbNr7kbP/oTlwPxj
9Ra0d+kO2aBR7cgPKj62BaJOWa/5rxYfYryF1uauLeZzNOPnPKoIrdLTWlhuozziPocYbC8Wq4PP
DBcWWsxBM8O1LpiJjhCZu18j4v0RdCFTozZnEsN32xsfKeW28Y/as5dNL+XKTBmLtkrn75ZPE7pR
vSTJE8unbsbriogWNRR5/6L3uAHsbAxGXaZ1j7f8jEHRScp2v5SEe4F8S5jKeop5cjckpPcJb+0B
Q5rMRpMl+nM58VFoNHHD03Fsr6Un43LIsS5L1OTQ42ApzcSm4eVn19/xqruksbuqTU++5Z7lMcOz
DTShFf6Rane2sG+MFaTe8Y3jAZw/GuT6nAKKLQyO+Y+9RaY7748hzdd+QB7IWL2RlIvYXCUeQqE2
90w3bm3/J0a/j+f4+GXBnjSLDStPW/uQvKxFgNzJl8UCA5eyiN19O2dnq0zfijF/27QOs6ICP7wV
d16Yh4VJhFk+67p8KQDxF14CVB7Kz6paJ5nzbtf75Jx3uYwhqLKcClbi9hRNqGWmmQYxmQ/1KJ9S
KLWqWY/l/KtvzrXUu2necuiZrmPMHjo2B9ugEmy3HZrbZNUYwK3n+SOhtT/2P0OeU6Itj/U0oSTT
uSen2Hyd0ubZb+3DOHaPiVsPH4fzuqHn3n46Wh6DAedYEwbMuT2hL6lRDvI5tTECx5bvAzYLGXoV
wywDwKfy4K8427Amfx9i7V1JM5wGznOxfOQ69lwt2hcKP4Z6dRMxvQqdYmXrUoa2gz9OiiILJ2d8
NmA9+ekFlj0Nng8do386CEAdzDaq4Sj3rDEK+WbNw5VuNdavylLuQJ+TQp5kkcWPWabRRHXAJNhg
X29oGEocOfFDK8NMwGHOA+2Toe3NFcW3tYUu5bSxkVIH2ID++AOpeomtOnIoC8QulrR3IXHWk3qA
iEtAlG7Mc41i9UvaiQIfIAd9EQceioiq/uoKlsss/OO2uln5IxV61MZsotr3yrIhYvMoqTceEEEy
ADcvOSHSh1qaYTPfeJjvSTNdhAQ1WnmonwrsWVK+fqe4dWr1WLqLSXVKp4NLzggrhPDbNQk5MPZX
gX2i3fPVmNeVIaCGlmo/QVoSiCjXsWtyaE1Kk+VtgVuRUfrWWPhyBr0cH8tGArnFTSpDPFaN1+mz
x0liPLX6obFwv5OFb5DGMFNtjbTc0zaFeE1R0VeBjYetDQZNyTFhyIRH4WYlnpb/UykoDI16WyAv
hEY9tAL+N0MvgwUeh03JQiL5zhtSlGh0pxyfHpuLq1gDhfN9pfkusAubl/P2C+I2wIkysle2b9C3
7Q756wtGhGyYCMlEFmVNjOcYmo1+RXtR5NtBBL0ublmVX2nbnfXbqeCloNyPlVl4c42k765ynNBO
84sbaPNVb6oNb9l+JYxlDCqPIofDU08SZsxNb/hysQXL1uLNJoX5h9rYfjauaCQJrjSXwFLMgM40
DixomSn/XU2ll2opmnvbtXXVVUwBOd26+fK7H6CKYtr0s+zwC6zIymz8EabtbDFS4Pk7a11GXkgs
xed5PTYOKtyRWlViY00sMu0GKTQykUO6+jHDrBaf6vI61nRfK+HqE3Zubf2QmvaRzPmjcrT7RoWw
Sj8rMGFGCWlJOZlSbB9kSmRdQ4sYR5KJY2aaAi8Lv8fHZ+P1V6Bf2ZMHWAF2s1svIID7YAgIpGLj
PWsF4w/71Lmc8iCExKrAyCUILfCkwrgzhNg+s0nL8Nhj6GqW7wkFaSYcXoJwzIdAje8NHhTtT5cD
L+PYKfEzDAHmIF5Ld8cDjggSvv2aMGbhueqOeiFhuLS+O8gjqip9zTuSnMVKjWHOU9jouStwgIej
iGmBcPbT36TmHxi/Z7TkVsEb6BnPJhYWoyAQNgGcS9YTCtsWGrbVMre0jHNWinNuQLHxt43ITMtA
UfDpg+1d1PY0Q3zbuN5puN6tKrLEEZVe/0jwOh35NxSqcwWiTCJLADGazh2P5d9lUexo50in/8uR
0r2hBGRfDau2AgE3uINAvzSqcWqNxsPuwU1X4dqQl1Tw+GmMZXbr8aDK2FkW1SXXisdGV23yXmJ9
C/GUGei+xyJCAb/N4kbtOsGSZ+jD5g23c7m8ldSkI19Eq2hn+SKr+cOeGTf6NcPnHcLbVPMq5BvC
rP3oizpUdLiPBqxtxdyHwxscsEmVxIBgNBiupKWH8sRlf+iaReWiizpP1GQiDgbZJWiqPUxM5bf6
tXkY7fSsl/Gh1Z/oDw/rW0eFuhjVRUHb0vyRsKUwXQVTFKOeXB3FnoUPXD40Z6fUziMrgVgvQnZu
pg90SC9LZ4zOV3BnIWorNS+Ju6AXo2/Ds08KMxzhM+VE9E374y4fFXe2ua2Xhpk+CGdNA5wDv2Li
dYaXShhVWCkB4MhVaik/gQAUAxFL+Mz1/Y9M713Y5Mx/ZXr1QfV97KmjDH2NFLxmJQxjtrvllNEW
lwiZsalxzLDtP0qBi3RhXeLDvLwXqYd8/vqz8pVXQKfNqLpzyV+aV4ynj9UYjJvxQhOEbVAAnNcx
78d/bGFzfcwH52jxyWywsSZcJqTbOdUxwFLssyBaa9v97rA5wdAOOt5RnPOsVG6/jqxR4FGOjaB3
xXVGwi2Dynca8GtPLlPNnqCdfSNZ/ZofSTrE8n8L/1ZTvWPrkknGbRvQa+mQTrrp9vNytzLykTbA
Zig97DBNqNOBnRMFQ7vrQRBe4QOmneICpFvxywXYEE86c7tsGqK6vzIK3RRI4n+eNf17G0rtylXN
fgdbgmaNFvO21pJf3vpVuyRDEVnrYR7HS56zUkrx/qmY+DZtpE1GaLGsUUw3xzRp4YM1NO2C19ua
/Kd9DKP/rZUtqTlDgE1zEznJtVoI75lEkD7Z8hzpaw4tDNS2dL4uMOZhyt7FFi0N3ytVXoFGqSYW
i/phCUvJCcZbjXfcpudBNeHXVmrHwvqpta8qRaunIVuqru243SozvvP/jHRSLe5TPL2Pf3cHdPnN
7Lr3BF+ZSoIRv+OaJtvdJR+YHtrbwSg+ZL8HB2iWvwJv2obsoTF/ZJp1h3y9N3i36PB4Q7/eqtW+
GoB4zjweiqq8IA+DaSnACBE1IpLDarvMMG297LO13U2NZVjT+XkyYg2sHps3Feu+bIojPZ+iLrVC
SgAH81l1VYHaKMKibM0haDNfswkaJEVzpVvqPCfWqHKYoadlmEpkEiBuMKRrjEFLrETx1ODjrdy3
45y10ap2Ub3OkVa0dGx/cbIR+FWo8Qq6n9y6YJK626aZbEoP3bC9bOP4yI3vBqVFZWqR8c+xwMII
P7LL59pYGFCt91HE160M5C1ae4I7OeU7A0c/GW6sDBfsAealggnQzxxvjsI6Dw0PYFIc4Pgd9vIa
xrOJbR70aIoUC3Mh1NCF+GyU3td011Jk3j74nhqJPLqMntmfKY4C8HSxZn8cFH+ecNmHbFCS05LI
tyZImdtXLHgsZvdyy7gSBGkbfmtomZbSulRleXmXdWzYyezCl6YsgwI6nAIoJ4APIJr9CTcKZK19
L1f+OCxmtsQdWR9a0PQiJXJz/adLJW305o9xxrhxCXidBaWmDTOvKkrQZk7QYeIBFdAsRdgmGKnO
RRhXh+Q1ydbdHOs88JwpNHkZCYinkRdsFuYtoWNQDkxtRIVfCAhx6nFg4mPDeFcfd0TmIMb0vqt5
mWvASfWHhGi2hfEhLmjVSSI8ZAtzFbvafgordCGmPxuM1a31JNvBkJ6/65+hbS52x5hvSR8xs4Zm
oYrpZGIzW8RJynQxqeVV0D4877Gbcpp0P6FcifJy0+pTzoy0t8NSzSKELftJjR/PrDNbRVysFliP
S0GJTaLe3VKJN4/RiXLFHuTabubVSrUrMOu1Z0BSL/jDr/FpmJrL8GYqj7EIYsRXeSI9qUz0b714
lyV6ZL05zfq31lQebDUImPArTEnZ2TI4ST02xBiq4zBywZ074hdUpJuEf0D9y2HqtlHd1sl8QsbT
Y6brNOcc7UkPIJngw9ZTLOmECvULEzbMLya0DpjL4tLcbsjTCBs0yOSRtZstJUTBYnY1d/eMZlXN
Yz6iXrWjvYXJpyFK2jRCsnja2zA1iMe3pfUmHVVhh3o/Xs8r5WIp0IS1mDPVu6WseSYPdwTrWJD7
aDQbjpvvS9WWsc7XoqxuKo9eQQ2mE8ljN/NRYYaHQ4WfK9cpX8/9rPgLAblxgUZVb77kSvoskJPT
TxobJ5d0r7hgV+uW6t8xjO6OVWBF7xbcbOZ4rpJId/eWsxHg5g8EcycQlNbAdPzgoFGpbyXWxB1V
i7QQAjUTgOH/NBsYNE9J1auBsd0NW2asjN1S22KUw/aXbeiw7/PpG0aJ6fbwQhWHLZW+Nw9g2vAJ
8iad2qdpNvfGzm8E8F7krMdsKBywrEtMJ4pTCKRhu40scQw3YSev9iYSaL39kjMgmb4OOoMsxJaR
cOorePXloj8mDs4jz7H703GWyQPnBgWE6a60pw6wtIbOBn+mGLhyGX+rE1oQ0gji+JwXwl01ybWp
kdtzKqEvkRp/ORYXSWM49k/xiiHl2DMun1A1UZUdqoJTesQPp02OmGde9N9sHy8WA0ENy2OVJ31t
lOu3+VW0UsDwqqyO9gHfQ+fdVChPEy6HkVzQVQR5Ll5ZQp2Mef2Y5Oxd+Vgo42f8CxuOTBO0Dpgx
jVYxXTNLhiCqrizHbv2LpuPEtwTdWj26V8wdhjJqkvRSd+bFjhl8hfJaY0PanM0ZjBkWzyRUWLTV
dUmaK4N0CLXqOqnQsx5qHHFI0JSnQTfHvjZpftUyKkCBj3vJaZUyX6SWx7DCs04F5s7xAKt+ST1z
5ScDpxpIjZ1eDCEj7CdYi2cdS8BzxrNuYHKSPjqjeYHhCjnhh4aAPbn37V+q3UTY0hUFLjPswHBP
4nDPTcaPtRlqSh9Zsh7ldnlRt99ybLsWrmg2jDrjwkpQfp0z/f/wdF7LjWPZEv0iRMAD55UgCdBT
pFzVC0JVUsG7A4+vvws9EfdBMdPTNd0SBXN27syV2HCryywyMpkUbkis3i2gtua1g603L8B9eN80
tX7NSo+J7RQ2Gq5dF2d6zQaZKPxqEAsFtXupey6PIkR6tEaC6HaQFeWhs7ZpL7zhMR9WeEpFG5A+
mfs6YY6vSt+IEfpBOJs1Z9/pWDHbLdY+tcqgy/VjWujHAZ+fwjGGb7zHCxbn54jlsc6+h5UI9Kfp
Cx3LhKVGMpLb5bhT0MBQqGps6lBbrOLGooPl/GVG9eKPlgIFJd9cW2Y+d11OqFrg4OJcULRJw/oG
64KacT4kj/Tcmbr1aq38j/CADeQyNOkNB6/AAC0xP3feEVDEvjNz/D8k9mHnelEBNuuEFfIyJMaV
t86tL+y7A1o6GsC0yoVErvbILcD+5nhMnosS39QkuqkupsGxuy6ZAN6MQ9sCABlaJ2fbb0oVNCOg
CZAHOk8IYwqaSfii4LKDRBtRK0FTmx0FyzrAm/0hSj+0xeakzGo+9p2ntTGa9OG2EIV7x5Pd+GqY
w9v4z5AJaxRyzXzZC4XEGb21bUktxS4ZumPPuk3abNtH/dakziUln0kLWpnifOiRDJbYc4bV1rqL
1lQXnCKnw/XHoci8W7dPqWlXKMlZ3dy2Kr/H1nNuJ0lPHSUjgJkS/VXk+rOnA3QtcJF7AfMvVX50
ThQUBg4KNOqBQKTMgvSNbO226SG1vDlxe+TQErOWTExj40y+UBxW+gO2VhaO6h+Vptp0VYzFMYP1
6jqYOQYkHQq+Wv46VDCqQ8Pr95n7ogxt0LC7z7Fg1G+ihCXloPmPBAbhuCwPV6DdGH7P/88xP5aI
PhOL0iOMiUtqYCy6CpBhmoH7RjHuFlyvkVoB0MMp27KV/8ubj56dq5NxmxRnzqM7V9BoiKTJQwFL
ucTCYrb2rqaGJlx5a8WLyYJ30vm19Ce0MHJ7Dse/BKYbUg93ogNZQeWunM3xAPmrpNzGYHtnMzMu
fCKY5ivL9A0gP2Vs3ZQiejE/cIOEGMXg/IQaYS8LYyxve9ilx1qldiu2j5oxsmOIV1vhFrPaJmN3
a4BQSjFB2BAjp3jzhivUINIi/9uefQjF+FCs+sPN45ti/IqWyVfRimaOS51yaOeFQUIJFLwYbuL6
OuGZKl7VCBwQb3nysppTpNMGKX2kgZBfOZ5440dQGGgU+wL3WTv/ayFwSA0Ql2YEGEQoShEsYyPT
z9kMzmfJ8ndCwzfQ8FlRQlNRm21H52w5ueBC5b7i4/ZmwtY9HPo0qff1eFu6CA94gtQ78ZGbmFXd
dKVN8YcpdyTv3yAuxhp51HVRslEMlbGWrQuq4oQ1okfRzMRLHA5nel3OMUUgqwyplUCwT85YbSQv
rQNcf33+5rXWK+4e4u3R0EGLOhy2k4OYqsPSyUNNswFBrY5t9oivbsS24zqw2IvfXH77lNvB6s+O
Tg7CTi/4Lc1UXkueQBjYfFO/49Bad/sFP2LDg8rGjxs1YpMTLIZXUX2r6N5oLCCGLyLprvjLLyp/
nwHNsMCi/CQ8+RROpR3LthrcDTUH64FQQ/BhJPQLzNIOu5AIYxlJeSrlHSOAUZEr8UVJjYsdQ2w2
bsJ4kZbcK74b6pQ5yyDXfhfNLUaAMQjWZNj1o/iPjj+0E+PZLZyT3sYUOCF04Bspt+xzvcjITnou
8fc7l95FHnvh8fGfOzqdLhZgc0T0k+4clXHeNuxMm3NXFiRDs5tmuTc71+/PIQ7yFrA2zHtA4bfk
lkLPcwsYNa28EX64hTOzmXKysaDwSflW/GRBWRvGcxyaN35PpsSZu5XJPw3ASGSGL1TN9wMRU8Jn
BHsLYqa9XTzUP3qoPOq5eY5a+6yMr9BszoVyInKQ8kjIQfe2ODwb7ZjN3THjwTOp8jobxsXpCVCx
QEGkKjHlNw+bzbqlf5bZvDFLAErRBzg4Am26+t3gAv8W1bDDqkJe1t1iLN468StB543WZdtMA/PP
P6zgCqpfDGx/LmBUbab20p607V9Hq88pZzQimpZLBiui2wFlYRd37raNvvbo182LaCO8hgHOrXz4
6g2CDV+qGB7xcsuSEpcg3RvW3qbfl1/djvZyTp1eM9Ofq5HlROsx8FnGvDEcp/B+0U7i/pFY1R3N
FzSkdMdfC0kRfZNIBr/f2j/7U++pXCvdFWtG2cFerNVTCguFaOC4NB7MuTvALsQTXBycnvGVgLeC
QmE/SpJzCf5kYAFtBXPS6zgP0O1EodiVdRfzyU1PqnNehWeHYYNE+QW5nnHDBk6OTShM29ecJBgF
MoC2HD+ZPpSJwCDTAbF73MRY4nvi1gMqpzmzGJzZx3Y9LiT2MWtMXTkKZFoQOaQMkiOK+WEO8bR2
LA87jsOVJ6vhUDcngTaomiFpEmbI7m36rRD+kGfweOl8ERlRYOzk0Gsq1EMdi9DAn2TMEb8L/NBa
DRXcajg9heQmcP5WyonPM0maqzX+giwIOfXJVpuEmRiy16nPXlsI4+PG6JyP9C1B+Dro47vp/l4r
w6jaRTPFmTH02GRIYkgctFl6RMsGdeWRSu9MvpNToT9ylZ15shIPDppz7xQeK+cZkI6afg1RecR3
jksjoN9k5HgcLGCWTTImPRmTzDY9NXrTHdYaxC4Vh+A7iTV4bcS+koJVS7H4Tpzhs8BH0eHqoxtJ
AV8ZbjXa1kKVjiKTTHe8NwHz6qm+V6LYT+B81Y9q7p6hWr6aa3r/pSnx/dubhr3uzA5Dt1HOJ5wP
fAFsDiq79tHwHja+H3a4F0VZY//eTCK8g80026w3dF+S+6PozV9MHSu75hddEZh88b1gI6yD9XcB
kcAS9cZo2xMgF5oNrq4wL6uyGqKs1rN1asb8OL5aiMsm41evE+sgHof9GfvtgJ8ePyPNhwqweVc5
9VhcDIJlALSb9gQ0t3Q+h4lq8yygn6FPSM8rrBXCvQytPTRt+Ph3V/xRHbqPBWi1JqAKK2ohOpNZ
1bg+m8KXOFR56uzFe1pLkLTU0LtP23jQxDaT19AJt0zXHJdVVf4le8E76W5S9RBL3vGZcRLKr4HY
az1ecbmQlbBuReHeQw6nFGMvGRvgjk7BhQ3Hv1qql2lhRhGvtQ7YDKQp75nR+SjC6WOR8cfQ5e9a
tS11qle1nA+y39MbOoYWvubLwn48YjSKb3M5Ix1CtTeqk/JTmns2c6A+iv1MBlZRIh+Phm/TLmAu
+14hbt9y1v+y6xarDV76dicqHim5xUyLfpkJ3sXCn/giYZVQmYTumXQUfLkX4Trs4J3NeiQmgIpb
gBRdiOkHp3wjUAiWaR+WYBLYhhs4MwiQbosqOUY8W2DRslBSDqzADqu9LkGjHCZjx6uN36fxH1cg
y2Gf879DUoEpDh5Bvg0aL3sUTGLQeHsKp95ZiRcN4QluT9QgpGqhP3LM5X63Lw02pUGBirZvk6+Y
l++CJNQhCWkoCux4rCy9uXZ6HbE76hOZl8g8aYiCgmQHzg/iYjgVuljc12t1qp/YqY4uPKRWVV4y
Bvq0fOuw5iTWe2ubey3+rMI/EuvV8uWwbxys1x4wTmYUfAfwFefMjwbHb7h3J/i8nZ/Q4mxUFbL8
SHsYWTzCBIpug01v9hVFTc24GmwxYbjJ4FesPZiSroIjCeakKOfuhZBLtdf8NNUp6IClRoeFlOOs
FCdTezjso/qmfFkW2OjU8iZl5OtOeTbesOmiBdLuif2sJQ8RfcsG5koG71jh2d6fiJPewm6+0r5J
ujJqErgtLRIo/Au4EMSbSFZ1FvcJyaqOupDoEDfqAdZuQSyhtAfogG+JEvszzl5qKzjWtfemwsPu
/A92X1HQHIYsoZ4O7pWm1zkbandrwXgFJpc1EHYeGG3OvnPnvQovemDPRdWPgpdgcnAq0n/XE3oh
Qhyui6K82LeqvtO5EKECP0fCidSvz+Vdl849xAsxaWhZQmBlA2jHP2/ReAEyjKs97Deq8HS/wIw0
kdKzwSwjGK7iICzLZcvpZdsTJqnkMYY0rw3lNofK0KxUhhVcVUA9QvmgN62BqmdH/fEtlsmmfFAx
s02bfxa/V5oy8ITJ41KAF1PYi+BYtVjJDowbRKTqkt46Db8u6RuL9M3kqD7YN3wc+9pr0VQ1DpHu
wjYNg/q9Tkgn0jJgFMRMo/iaqH/rQq4L5S5XrzEpb335WNffuVTP9cZTY2rqsWopnNM7KG9ClvBa
BPo//XAW3rGORzAMmytW7et6RS6jDYx6hs+OoALdagTsFhknhWOXOf6rSvzcsEPiGawPKxXumKno
SN4QIaKtZ6tgZxw0Rk67PKpmekKnr+FZAwB+nYd0uw5TCw/trGh85v1AEE2LHO2whkkzAi/WjCRY
bzFBoe98UztQr6BY41jrnxlZZ5OJrRTD3mrZTel/bDaBY7aX8NIoiQgFOxWOkw3OZ2pwxH+cMZcP
TmChVOJnJ3EPNyKAPXGwNQdvxaiuen7G7jP1DVzWcczRDd62ArseuXtrvbtYlAoLnhWtdAZZ4ahs
9oZw9jkOhLY/zUW+Q41V6ks70hdOaR6XJMb112IhI9ldANz6ITk+1le6ugSC2z5t34BGwn8LLBcI
ihEeZiLnEhl9fpUQ3shMsIXyYgZPcteNfZMWyr1ktK67k4G2JJz83FfI9Fhpwf5zdKEuEBreFYME
jRi/OmZRGKgFBnv8vznFOFktA3u4D9T6wCEIHCqiKoJeuFUxUtvZdHHoNEkpE0Xw3Ch5/c5xUy2x
YaGXZiR0atICA2MxC+jFkc9kNl44qniKmAll4KPu9szcvVr6ccsYCdxxWgGyy0/v/KvyrwR9TRtv
6K45beDuiDUX78/aPli1vnkex/JiNfV2xodERRuVJdVdr4MY0cdswjuUV4PUNrLl0f3IuO5rOOaW
+aqtsxb7bIIgPCspkaDrAMY69+bG+yJ6PR+i8ZMDk7MkhI6eZMc2/JA4ext4Lg3PuBnZm0DOkaEZ
nKkOuYtaqbpXwQhtK76nfszODWIbI0KFfrAzfoDgw/1Ppjvjik6XEqa7gSrY80IIs2KALqD2xhOW
DbaSMRlfOE/ToRqoSDmOWPwaANLc2Wtqc9Lw/GL87ujdZgJf2QNGRWqJI+u5wLhdzeNJhlQ92Sx4
mo1Jy85Ay87CxiV84e9r/Yz1/V9P4WpvUvEb4Wv3bKekDEPdW3SsKcUrMai3dH5FDXQxKmXkq+go
nim/s68Eus8Wjq5Y/4SA/kISUAIiJuupFcXpv7bIrEsOs+5p8q66D5UUC+DgoACWAGUfj52rHUqy
U9hFVr7Btr2HrAszfny3jDEQsVpp0LOoYHTwjyHwT9i72pnjGrNuk51nmkqzUSXcmFwxMe/a4mUg
pmokhCMp9aX0h+YM7pCb2fKWm79Mg1hbhkXaNQ8tM/VArFzdVMaw5Vcw2xm1EGC1whWB1HEz/onw
mU2r+82gRsZk6veTNGMj2wdV2fz3ZNJ+SKxahGRJU9v/+X+o9sWr3V5HptCEgrW4aVj9YWsrXlI8
WVNJpsk5TnlPD2u9tUz9nGXYWVJglFI9iKY96lN0Spkm9JP0DYpOGag6Iz+EtvTYnIRhHrB6hSkY
BvUoDyvqlteqdesdRskO7eG3oZNdUSSNOrY/Jdj43xYtOUcjMVtjvkQpa6ldgkzUJ+nOYmRB9lrA
S8s0AeRdBtLXyZ5oZRnMSCH5e1viGGuna9qATNmQ/Nm6vH4VxNZpFVsBnM4hCM/e14wagSvfmyOs
LAJFKQeat5VKoPJgakRxcvi3YN21MFp50Kw3KZzFPEgldtm/Ji3rFr/xoVdOuMsQanFTBks0bcfc
uC+muPEuv0UUjkBThDj7UI4ZSX62i6dyOI/4uyPP6ka/ImCMJEU1n7tTQNCRNrOxNpe8npyG7Esw
vYGj3svYxraf8wzvg0ZmqKHmhoR/0BGf0JX6gFUETQnutbgYMxEDT+Tti9G7L2q4Tef6Ng/OBfQQ
SZp2bfeZh/9/Wem8rKb4GWl/l+Kv05ds906F/dZpXGn92vij0SpafyrLMcQuNlpB1Xk5tmCFi8al
8KCmx89qMQBIoETs5GvmC7arEoZrpP60WnRyaBaEWNf/VqhHo3krtQffEecRVCm8VOwRUg2o4SFx
uouUhWwECRpUplZHhpM7HdZFySwSq/V+jByiYi0HHohvuxH9W8GssdITFUxG5FrdtZaGhwxtLgEC
xnrtdKp9jekRWGJc5lN2yepti/jQINqYUt4KK73J9N6ry64z6FUHB7u6hOqbibsLmRjjZ7rQAQKV
q0yOiYGMRGG1yWG+4hDfWnTcj+YOx1zWsyfABqeo1qcypL+KlPp5LPbkSUSzfMyTfF9xOsX3FLZX
mdeMPMmWip50fCQ8RUKT3Mc94w7G5LA1+48Vz9CF55KeAVJcNikmx4LRflgDBYPBc7QWwQBIwiqM
Q09+v6MuYEnAVh9pNZ1sgDNDFoyYEpS0DNKC0cnGVwzgqer9Isc4TO6KzKHvdLmfVQo7N3zP7B+N
X4473rRRXtGPc2Qs/DQcFWmgCRexqcxpozK1j7jWkCh3FabbgvxSKzRcn92WCC2L4FNrH9rit+RE
O597w3yMUr503XwzWijpKHIqyXm8EjGvhWNJE+uUUFeMK6aSzcsUhQ8eg1m+o8CE7Ru8KXZjOkZO
HLAqZLI0ah4tC9scQKl2gMgapuOuAVaczRWbZSpjlikg+8BbV2FfkgKBKnleDfJrmNAjeG6zU2Qx
s0Y4zMXF4dgGbm/5LaSAci8Bg7J7dQdJ6YO9U6cYT+KtbEuucPpSu8yjDTqhTC2pmDCBDiPYg0xK
O09ge2ph/1IeParP2npJmZEyMpDE7dfPq2Nwa/i8ao7YFpvgIvbWjyyBP2+AecKnTPsBfqI7FiY7
HXzZxn5ELUfCkz6L3oESpxzeKHenmloubA/qCXLOdG87vr/hbKTwMrBbDdfsl4urk4Qt3o0MFgqS
5Z5Sjb3KGaRaC73EOZVsVeCDGkYA7FDgrvieOOZUek8Rmf60wvwxaQQSAC5DoCCLPDNn1KwAEvpn
eqB5vFSgg0zoLoeCZvnkkwaxrTzCPd65YA9W3jHSq9ph4rX4Uwqu0Jzn42oW368FhtNbxaBk8PBg
1NqsJ7amKemdBHcLREVJAM9RduHO5MeZR6qXocr2HR7tApivukWe2usaDCN2qrIhC/UnJ+aotJS2
4NUKO2BE3Kius4l4ZlHBcm/YBGgWNcZcwR2i1aW+IKhxi9zrEZuJclISlZABRur0vUtGAtnVPdfM
mz6UN6PbOhXkdcRtDjs8Fj+M2KAjgVsdE06snHlaeXn5FWH+iNkcSghuCyC7pOTUxRyK7m86t4kn
XxxDAEKPIyzLYOrm3UHTteMy/9KJnKIlfEa07bKvkxy+IlBmKqMrfhYVYlDlXuaaTQ5YCd5XPKob
akSTBZcgnnbmQh+aIRuAUyU5oNb5ac29wS+weCFnFrko6entB4G7w9C098H2yqXlnTwGacxLfjKC
OdMDzVAhNCxBO+ODHHnHHDi8M3RatP6kz6GOHoUp7hjKRZJRnYIXGR9Hj4g5s8cDJ4ZQFf/vjsxK
B9DLY8BqZ2CwrXnUCbU4xEu+San4a+/Uhe7J0FK2GKTAcxuSEHrMc1+rn2stpWU+XXzyo7wbicmq
2Jtfazpy42vs0BUxUiEC/hSncGwbfq4TnwUYikeVNKXEhdYHegYzavnNi5y7Ww0I8RjuQ5Tzw1Lj
Bya/l+w7LY7kdQHrAlB5yxvlakfyynBMF2NC5kfuBvxXdGA7HKo5x22Q9YIED9gyEqvDazQWb8YX
uTStOA6Q937aweOZdRhhXq7VWWgvup7APR4JWvG0+SZEPE/3dBo4S1YH2/pSNzgQsFO4t/J32LZ7
xj+JaDh41/4b38FR6ijUjThQm3OCEzZARgAgTkQFNxY7AUq/jPxvkkACxshkCgzAGJlmClOn5Gfh
YYL/HJ+7Ez1xbLEw3sATKC5m8ovJgoA+CVMauIF+k+2kS1r7G6cJbUk0t+GIBxC3tnso7OUEYRwO
Fhjc2Wd2a95ObQikEDEowlehKIFb0ytZeayX13eMpxafVNjHKwSp5SJ2kQbMnaU8Sjrso1uKD2pM
sme0n1JyyFyUZMAEDhYmL2FyYeEhLkB6oGOZwwa6/RfeEnAH+n6i1CAqt7SHxAWL1JO7TwNjl1Km
HepuQNdETi9exEPb5lYSGeDaz6ScjmFCGDNr+RHwQg2UN9YtRRfc29mzy/9pC6/a2N1IsZztsAOL
k14Xr49xcKhUhGNLrQGs2LSWzlDw2RjtbHK/c6+e8us0xvDrnZsCVW9anKtt0rtBhfrgmBtr7s7C
hmV1qoGYtjSOjrzYF8iktMDO1sbMXVSrbGPRRWPMt+XIw/sDg4/5reAX8ZZqBnK3czjA4V21OiTf
+UGUbYZHRMSu0qdNO3+k0PMctN4CzTmE82VEB5E61MUhtIgyyDi5Um+Mp0dNHzJ+aQkYGIayITOD
F271e1Y7yWp0A3dAa98lICZeAGP6EAiWxbfASzjL+NaQ7bUQ68eaVNB1YRlBKNFGSipwMAgO1eK9
QeQj4z++diSTedDUyEgNOMPYUggQHKqW8DTvOJuCybB0tjGF9Vrf7mwctg4O24j6n5rnvmI3G6ec
eVtxXdKeFFkHLa+PMbOiWVzi5kugUsA+307Ws58559XnIflJlF/gQNsJ3D/o0PxVvjXD1Rzcq6mX
N8l2LuOwhxNtU1Zem/X3vGTMNmLfGTc5e3o1sTZEhj1akPsBBnu6TxmIZlBThvhYzB6uvyeq92Ge
PLxffVk/IzwNIprfZrV477hMNeOUWwoyCu1CniWtUz+oeJd3FXDypTbJuAIYR2F34EYqVDiBxxr4
jpNfeGyN5if7pRyZztdIuIOTOj5NJtti1pk5atqoiT2gqf36eau4U/vvkdISG7MD0kzOOxClfR+v
9NgOlg6HQoVDYVZ9Ls1eHtdmNJWqQJ3XcYMaZJ5iyjYMCpO68sPl31BjlzLE9JjYfXuT+KV3txHS
gOJirH1LfkZs/912+EB/HQhNJ2BPiRMDPeluWui1KdumbOuY+lEHoWqZZPCb8EB+QSHc1P/wAT5E
CmLo6CrzuUju7gQ6QY6XtrCulUB6oZPK3UdF62cTkVyY0gk2Lha47Uidht7uQLDEKkdXfLNNqgSN
Rit2PGw1CxT6Vti4ca1Hvz0r1beBE4lTrTo9s3hn0jDGMg7CBAs3kWM5hGgq+NK8nLo5m0Rbg2D6
PkGXp+Jc35suDFdzGzav/XkiLGzHKqajfzbH/MwFbRvWmyubDIrMPOtfC6i0IXO57k2qglwhmUuN
rQlpT6aFnFwy/+yrKVK0VXAWNDpZXla80dAgOaq+g/h2lp2EBT0iMJsw3yYEJWcsybGcOa8lweNe
AyAsvDb+m8E2JVZzNiz8j665Lbp+C2eF4+u+BSmAMqadIapelLE4KuI+O/19yMVL2mc7M4JUhciJ
94m6eKgoTY7BHzfeBKZPC0zgazG5R8MiZyp8h8dMA0EEw/I1WmjuseOr/QnMxjdHbZPzAXAUgp0E
a4uBXsEAADFUpVWtYBKgj2dl2+DsHlqWBgxaQxd0quZXrCeTpFhrzA8hkjGvMSLPTOB/DO76kY9i
yrYKoRc/nQ5u8SI4TLPo4OUIc0+FhTaPd3oydO0Rzxd3hnxl21fSX1K/RJS8lwXWDmoHAZ4QX/60
CTRTuUrzBTGq6mCAFJA0T83wBEKVnQSVazQftCX0va09F68ojk1KUg8fsZtfwghTyioIIXwl7O1h
JvsjLfQaIbTIcTawwdpqudM9QJwWUk3heVcVokssEUzF30QlFvCkaZ70hCTlDhHZ2In32X0YX/1d
AuHuIYzk7gc6FRdVuKtRPiZG17gglEudarHAvbHJIrlM2Afzo5p/MiZuVsR2BZtBhRenE8feqcay
q1nTwtPEwNK8xTXpgRurz9G6Ef6gEokqE3tfYdiQ7U+0jHRFCkM7svIPraDEE51i+cmCIifLvMhD
WURHp/zTKmQ4ioTLBF9h1Z2koAoZCaEMwkKCN2U+IgmmVSx5QT4/x9brW88SDT0GbO0HFwD/Lr/g
hz2F+WcNw189kNU/KlSR57+fz27c8StJYtY3zkDOoN+AFHgTxR96rMCEphtbqa9qb1OOC3da3z2F
2Z/Chcw3T+hFoVQTeDkFmcZ+gFbBNVwC5E/q+xLrxyz7PbOX2QyJgL+APSPJgaCUgWn8q4zq02TY
7dNXGZsfRRq+1/h8WIONy8dEPmHmMl69tQUxrH6gAZJtOYgeF0QPHIcQbtD6lyu+YGzZSmEyIuBT
v4QtWJB59mwXn3ddXxc2U5Zm4cQbsTdpx/HJfNRqOCy284CNIE9xpPP5yzPtZLl2kLRIpGW461Qq
W/kXJMyEMTOhTREnIHPJTAgIkEXB0gFWsgxc5PMhp9Wpo/COLjal64nKJGf9wwWSW3HyywxSfqkB
hhx9gC/62g/zGkWMNtHNHqed3iocOKr71EsKQKOzHMwjP+5RFPNxUKrjghmXvbhBYoRwpW39pr8l
J1znABuz6UQgIjDj9XIsnyfb6iiM3eEc5T3U0s3gxidrco6VdHc1zfFDczSjXyL7jq2M9cDeMSRV
DuVtXJK7ndko281Lz7Jd78OXoIR8yB0rOEdWFIVuCI+1r2bUPwVTHqwbrxHWtRgolEhZJSQln2h2
ZsR2TIzjidcoCj2aE/c1oOXbgO7J6bV2mBjORI0PMcVCJtiaMirOo/awlHcXaUqh6QsrO9q1jQWn
8ebYCGxmDzRYdQ2HGNVNTuO6UoHOaJ3D8I/Ksk2bLR64RF3dMABQBp+xLXV/xVbk3go32jCa0BjN
SZ0neq0Vh5JksoBSJ4G0cnIhl8Yfaa+9Yl4GrCYV0ClQALsBx6lOcGbIsHpofv7QTTym4k9tpZRB
MRRAVQBesO/rXyrq04iPHQstcHjQiPkuB5hFfToYCKJFQ7qbqpHHd3LLsMJPzd+qo9Nq4axKJAR7
IzpL8TsZ04vbMyP91SqINbjBOsRreCHSwBzZWhtSTZ+9SZUOb1qFt8gQISqMLkDWFyqS7Ph9tJgN
m7OEn1IGVeLnZgismoZbDa+v+2VwsiVYsVVvxEru9NMfupE8xYIxYJlP89/EgoE+xOc4ij21ZZW5
2k4bJANtN4Q0uXGqWrLj+t0s9fvKZoIssF/kctGA17hTenUHEFEuKA/8u+Z4FnyRoDgbcQQnhmsN
CFaueg7pezeHBw5ggcu7CjENC/eEH6AY8HaguyJkOjwQewLv7bk3u2fdls+m8Bgf7ipwX45sALHL
9ZcGeqGxf1LGim+GOwFQ+7qeiCdOcrId/Zig40RvTGhrPBq3kFS2g/BsVq1G7ZwrIBqDpeLG8mLC
ulSTtIB9EqCuEwpZQfQvDbmP5LdBWUmpJmT8c48nzRUf2utIcTizJ8+4Zh+TqWQuHrT20lb52YUU
RnGHV7PGMBky1rr04SVj377WwTUs3tZ9u9Gw4wA6FjmBrlo8xTnC4y0IyYyEKpdBCTWixF0oLV+F
XgO/KLH/KT01ZXkAjw2SPz8F6ULeCQhS8wiIj4gGVVsEZTEiYBLN8yd9KU8h/yZUrEykHDKHvncR
Ps2RMvN/tvVwWKlrKWszoMgmON25PGmgIOtfi1McC5kAo9APmGgJx4o+PeeM9mxZFdc9YYY5Cpf7
HrbxH2QuHVTbVJJig9NWziw4taCtec+hk8xTvJsFS3DuRs5h/OKOAixJt/xOwq+oMD5jdFmRP/MC
miZ+NIJr1ZtVkIBzU0//jMOnqkJW5J4Zk+Fuxss9Xb0df3XSAW7RX1TLPSd57SGX7r52ExVOesWp
bAdrnDhFsR4LMyeA6hpUHAtzTlYlx0KVY6HZ4l3o9XtLJNHdh/a/1I22WfuJVRhZEYzHZAVRoQTD
zhyUWynz+8x9TldGhxkqkRuzZw0xswDSid0vx5Z0Lg2qx4YPLumsQ8UH15YJ1a5pA5tPXaPqsbdW
M6+XYG/h+RfzsW7cI3gZ1ThaxIEiyDImX7WGF3DGSjNN+zVXXCkBThZHP5pudstZrYMEuNbqcskG
65zzC0lZqI/a1TFfGgIx4MHzBHosTd5Tmh4qesKH37PA0k0tKQ6x9lZpf+lRpEQ4i54WL5NZ9UKo
0YbeYT4FhAERu0cycCm96Ejyid38SqVhQeQFydGmGCVG62/R+i0OTJOOE53hm/iBiXuEhdDc3RC6
cF+8ljvFQpNiu76wXc9wASByMtGxKgTmwqtT9KcBu1vtyTG786PdNfWzoVyJp/12RCRRtYXIhunx
akAkxLO2LHhyKO5SeTiz4GlxQtfRQlD5rwmb30B8LFr+sw53XKE1Vn24txQZDVujAS0JRW0CfcKo
m0GsXAVKOs50vJCscg8aNBRFLQhp0f/Bf88RfmwOFShqmayDWbtKTB8x+6YQIgtosDgWq2DWLGSz
8MoSH9xkGQ2YDek5wPSy/B5CvAW97g91QltHx3RJ2s4QgexSHAr1oTknLpmA6ke+x7SdzsTLkuUe
0ZEMAGpZqF+hPsCasVPSXsnlXpPWSEkSsUYd5HsLtYFvIcWF2xS/xzOiGyEYmyoRgNwy13nPwEa6
NdAAuplT7b5T7MDxBzFgXMaLxHU19y4/mBUgoWH2qj1QJxv6IVxq2nkWFph9yHMBaPqJKo6UATAG
vObja0575wA7U8ePYyIoD+Poc+CDzdg2Dbbf36PKIQqj9UgejSljXMZTQn1vd4ld69I3/RkxeKq8
VHmfIA/qGY2qzTEyOWZlNyWNgf90PGLxH8fRoUp0nwUAMgbs80V5r1yKbGuutg9GjRiNOU32kZND
PbhNqqCUmN63S8/iNAk5CWsYF2eYgED8ZhpRZqIq+BNYCbtUxtYbp3lvDqKqD3aWHDQhApsmBDBA
rhpvpe6vsVRNcIRLLhUUYh6N5zgrtnb+tj70sM6SXG/p+qMbi84nyCOPYsIA1X7nlFM3GV636D/9
cSlMP6nwu/WbilDbgqeCRYAEcWihvUS4ECKWrwq6KJ1CaWkfOhq6u+kX3glkNxBhtCyOu0EqLInk
j2b0W2UFkJWeaL8Bn3dzenYM99jJEHPhi9O37IeZL29VhnWQRYm58OapqTDXkDLWEhs1YrwgsNBR
lZJMWw1M/kiJhE0WnkYLeFSqjnHO5RloNxQ5UZogb2MVehl+KQsHClh4XQQFIuwYcR6vH90oXmbW
NAjPcJHCgRVkWfgaEKnVkKZH+GUJ2vTshP6PpvPcbVzZuu0TEWAu8q8oUjlZlhz+ELbbZs6ZT/8N
7nsusA2c090OkotVq9aac8yJd27pcClblmpjyMDTJPZJ4znyR2kYbBWGJGWKWb78nj87ZpIt7X7l
UpPBMNZMuXFEggnx54slYZ+Lpwt+FIy4YR5uMuI9au3G2JxtRnbSKUNVX25plgHBI8Qb/TDDL0/z
z7EF4LUm20Qju5okpbRxMvy88EthLh8gXh9ieFSbFnNSB2GuOsxM55fvuTw5+p+VDZdMKS5Wa58L
2tQJNSSZtAIHbjXRJaKjUtMi5Qi0OJqsFaG+tIcsiKWPuk2vBpfjYGigZKrnWbrD5tuSHpnxLpnB
9/J+zBWV63zHM0/0415DZjxqCr8MY60Fl4pwc9zQOl62IU8uFLht8MYtQCWnJg9Xy6mSz9KqpgKd
amtbzviWaHiuJeCyURTtwshJ509V0Ym8RCd1U7rwShb4yug1l1iPN00Vz0UIqXUvMUB7wk7OfpKu
U2KhDXrvsaTtyMTZwTIGlbpOkpcvqoAvNkx94YRuJOUTNNjA3cngzbQ8+bVQzqCn50IgTic0CpJB
KLtlUy9wvk6Me5uupzSdiKNwTEDUEwenRHM/501QpGnDYKzo1x3KIKaAnoSUudPWNhrAGnJxMYwr
IjRCyhl/J2PQpwDILvqRydG4QR09oeJ6V4GLNJC+PF1eC0blFofXIC5sfoRNdUAdujvI8EWpVYXY
waI7eE36tyTH4BhQqOf4IMZAfFnqlfZF3aH5zNYTEUkIzRrm33H+VAmyoQEd986SjaGFcANKx7I/
c/6fDeYeHAajWDk8dzgwdfgufEPxJzDwDGhVeAxvEseqSYudpdXEDjktff4TN1dd/+70mP0k5aWQ
o8ugqmeSqTqyQSA6QdPo6Gh4rujjOeBTcVlYoIjB+w2lhRfjRfNlDlTuRMoZ+r2CxMFir4KSwmot
jVedC5cOLchkO6QDajDxlI8WGcz0xzLxz8Ta2sH4Q7OEOXCc6TcxXOQGxMUVWiajqN6V32ciaWZI
osGGysepig/QO+3IfF/jieB8DrgbQL3K/Ow0+9fmPe+Ni2YN7qCzm6poFyB1YTR0w168SlXthLhW
xTeDJY/ac5azvYKLIRPf9YwiAyBjS743MlGSeNhQi3cposnHjQV0cAGDd9BC7DDzeap3HTIZq7gR
gmfxM5SK9AhQB+CBWgcZXQT+ocAHk8Auc2yLoqOzUf6IW6L9wpN1ZzXfytaj7bQjnZFjoD0XJ0Ew
qRt73qUgSCJs9AmV2+eEZdvWyr0ZvkQa9TBbYye1WOhoKbXMpFBo+2nhATtyLL9f28RBZcZLXNCs
Y44DUQGMDi9lwT46oTq92nN2YYR9DVRlrS6OH0VBVRw42JpDihv2QCTrsESXYX91IJBxNQ1cNiXz
qHdOBYNGI98nF2TlCXlnDPDKVa6D5Ucu+lXZ8y1RwQWAZVB/7nMz2JPwUWKpjRN83khmrDbHe2We
LDZU2c5fe0hiWJtDvOY5g25V/MQh9qKMHR8n87XhSiSwBwdE+gAN1NC4yTbDArGtAVYMzYKs2aW0
5jJiPP0egzbYeD99DQWK/EpZzO/bZDA2Go58Cpco7TjiN0rIxDHnastzkVizExIokLYPc0bbEYR4
aktmKyvCzI6qTuP1xjXVyI19i0hDxQxgafAyZ+4sUDZoMy2MyUZoey1Hz/PoK4o3wTjmS4MRlHEb
SGXIYFivNkpxHryW9aZz5xsDupRUag1GlQLhoOSywO9ZON2HwN9H+GijmEk6qTSNBfsv2JQzXo95
Tx7eXvCmEQhFfhMSbX++VjPtRxbuBH6VQNDMlYkguQRcagf5OpdYlk2MEUPiYvdBIrUl3hMyfv8c
3c7InqWpkvpgvI4ESZV9fLTmt66U0CkXHCPEVpB1QxRCCqVfOLGZnNoyuCkxUWlRrpxl6vlBkOKH
aLTGBlcoK+zjzvjoxhRff/BZzvxGeJpqdfIa+yFYs7IJRCVDbWe4Qq09MVQMGx9jwvjJ8HISibNZ
0AsZvdJOINtsFDTzKc6VztQuYaquUCYjOlontYBshAhhInsBlntHcs5P72eezCSnsC9ZqnpRS2LF
UK7hUuKL86f9oJt7IFWFlu/koUWrTPN48QupbKUofI1434ccghTnWCL+9ViXMPHY+Iu4M8WLj2eg
BaWERwojKRhvTG3JDUNayAkue10muS9phG4mcDsWU27GgJfqveUHB7a4LNt16Iw6HtMe5tWQRnv/
wpAJD0ezL/1+30CLEC2RZeFrXsr3RCvWFl8SFhhNe2RTCtFXCBr0JQ6KgEMSzcV4iris2bkL/MPG
eLgU7qTh7ZSgd7vmtoyyOznbct6T17VqW2B59nc1VGvu67ueu6wADVByl+VSxIDB5hFtv/x3EcUX
Xe1wBzIbplJPG/lYsCvXFOgZGrt+omlQnyOqttmEwIVEOWdA1ebFpsMqmoGnaeNfcMIZqoz6EyNc
Yy1hUQi0FapEt1X0BRG30hdIZlNd/ZHyGz9HVh6jvncLU1slqk9opO9a1s0vtou5CKdePbiNRUhi
yMNunYN2XJmQoSFVOA29JdvEnpE49ybW3YpePipKQlKLcdpH3fxgxMgtzR3JmLO0R0T2aqMmIIvo
G9sD1M73PP8uIVgGKYNC+UczOMvy74EkXXnAhVv0n2GcApa9zHNFx4zgU+7QzBW38vJlzMtUMbPH
9IMcPJx+5CXkKbtppSczv1dzLs/NcsRIzjyTUkVeYS5W1reCCrIRJ4VxwDyuoEpcotK85uS4WOi3
JRyI3GxQb1E3mGdRfZV8coR9IX0GQ0s4Gc0p2rYhFot5/FhEt0NwRAkByOi1MXbl4iiw7lLz0ow0
NFQT8Vnr/keTn7O93ZinKIn2+iUvQGtH207D/u/PDJXNrbJX612DwKIDITxOK6DYOyIqMbbUezm3
dtpeDb/a2tNutq5tBkw2A59NQMBKpbEov7c1Hd5ui6hja+DFjwcUQNrm//fuA1xSEx89Tim1r9ah
9oFfot6h6DuL4tfsMFFxFQ3e7GZ6RrP8mIzhtSapZEEZk5Cm11sbw7aO8a589oR46ktsrLIpk/q9
l6VVZz9MVTsg+1Jm4CDWATn9YemFjdprl9REoa+TUT5YIc7HdtfDNFvqdR+nMXQXw0bvGBx8onPC
MrxZ/XAZ6b3WrOSzRD0oWR1DLWYYS+uLjiqKWE2iYULWfKLib0CyjRvQ2KTUKeYqEdxKKU9aSz1Z
fXzuMUoReHqGfyUX6V5SNjqXAlgUJTv2ll7YJq6ibYljKcjHLceoMzcvQiLnXHCD0v5N4Xho1dcZ
yMGUFcdeGY66oRxjKlBAik4OBUpL4WwS+gVNWP9jL13kBCR/ReYPMVOkhAM12SQyfnDMaR0fzA2Q
444uvWcFo4Xe5ViVg41i4fw6tsQ2IXYIFB43jqmJ3ua5+Jf073N4o2OL/Vf3ydil1YOyHsdRx/Ta
8ogD5KTw35HNJO9o7YJqN2dbA8A8qMGlerxQnNUtiYtkvFVRiOiz9foTzV2vgSrSNeAYh3mTID8c
WM4AYcHKGNOXQhKOrRPQ6nT/rP7dwLmMBJ5e+LaPlG1L8FA4UmLrqAar6In75TVgIoOFTZ3vHcWP
2xpU5a855L9mcThxYWif+vus3ugOJBhKy9a+ySVXvay/mbF0pR+S66+acvJ5RybKEUSbXgkKBLSV
ArdOoktSCDZP3pyhOSzGegIV5ZYygWCHmM0hdOsF7VD1rDXCc7kLzEXmPrhMuyNQBNrByHMmiGAB
XqKAzaIc2Ox48jujRXP1x7aXylSQ0+/IipbX7SeOd6czMLgcBuVHht5PCQRouNtpdnLCA3EhWwVN
yDJphEokc6ugosf1QzSzprQPyrRzGbxHVfNaR8O9ehXMQKzAOPEbNfHSNMTPCnDzsaw6oYU3t6CQ
gvNn05Mu9T0rsj8vCX8tKCBeOdhsIS3NwmFvIjUvwHpla7vlOCveO4Y0nXnR6DFAjL3Q7YwHlBb3
xegT/XFCb6hMLINIdjY0ATaTF6pGAbLj34BWF8Juto033dgF2rTCXlBh37fau5aec3zPHCsIN9bL
3slGz8D5oSYf9eJdIqZJ5gIjyxQLKbOXlQa/ChODhYvRmG6+6mJIrFRHwDQA5F+7yXj1SzQOK4w/
tWuX5Moj7mc5j8mIwXUfNacS3xq6dsfUj0H3HtAks97tvZlg4tTc6J+v/6UvmpVvuXVtB7hIIiXx
lLVHW2SibdFSNdEt6rp9jZrTaujfSI4MclWtGejQz14m8BZdMqkEQQnhjWYXoaFNsxbZeuxg7a/t
8lcTh6J71wDs+KHbFQuOkmUvkZeys4E9s/Qa/Si3bgUBmDAm6vPUv2fq+oNDddIRbO7H6rk047A4
ykgOHSjek/3Q39NKPJC6dgWK0yS9LWZnoBGdciVHjCRzRGHLKueKljW3vH9piYKnyyVv7b+4gXgF
PSHMacSjs9MncavqGcgsAwMufOzUBwhJEdgOYGi9qFw08tRtnQkYkgcp+SiakwkXMDBh5iNSQxhq
rsA6kBvzndJx1RaDCm6ssfrriYbqcMb6PNTV1bb0lQJipSM4QUZZ3YVnpJnKqgTVJFNYB5mzDImL
wgBbe2qoh0PD3GWVsYtteSekcZfb09plVEO3ebms108Mv4/ZPXMP4Q+X+7S9QUBBBZTDzCMejSK/
D5mwRicS9zC/W7wpsoEVuCIgjkRuwsRBL7jpOas4prCUI4+0N7gPKDoVndFX+Rs16b6glW+TRzhQ
JCNMsxEbEFbhf5fKJ6rNVdof6WQlHwnmTz3/jLhkMufIHSV/+g1EFc8G01FPTmkDz7RsV64rQIfQ
I1dSa+I0/4KLtTNr8Bk2Vnv/rgZfEZdETCctqhoaOONlDtpragU3Oxxv4TlvLBhPZ4aZl4Gc6mxf
hmAW5as6QbPXf20j2BPWDQafJoWOpR7UNYcL4zcG38ey1J0B7VCCa9Z0W3R7OUSpdPX1aJsnxPfU
+CD/L+eW9pWhM5P0mfDF+NiRcCylh4a1ESLeAdXDE7lSU6ArE3ckixX+/44ng7q7hW8+rWE63LhO
jwRNt4crocXwaRbXPnuW3ZKnTLUzabsqrfeNae/1Zfpo0V4rZ0jDHgc2Y9NhgQ8UFfFyO3BilCQ1
coK0ofixdlZH/LAursx9GS1uUkvzSGbzxVNuJ5fuYh2bzmSIdVQba70G78LTvaPh5+bETQVh7PAf
lxEpyHbl3Lhz8RMqKRF6yTGyL01qnUxVOdtxdxl7+8JcfMJIMAbKNQvENYu0q4wTolj7TCuUYjP4
VM+cOdb/8GAJeDBpKL1FNImMQNjTZo5OwmiIlL8DhZHY2UUTvPmcWNYUPQLnfObZpatD/wecLx50
TZzrfDgtbqeRvk3CbCYVjDJoE020ipFiEM9pckPGKEGW4dI25ldcCKC7IYFgZMNGrMxRulfLDS7Z
SlZ/MoaHTLCQ/eg5eBVBrhc26sQSi1CxL/6yRnuXe/NtmSCMeNH++yII0lT7Bi5TR7BUN98l5RJd
hhOhgCYbnzN5QkiHAYt+7JfYdfrjXLfHNLM3avSS1jHO/aXYoUvf12sh1kWpII36MmlnmAB8UV6R
ihR/pT38sjg4oTthyuHgOT60zzFgSkt/YpzLtcYF3gT+lAF/Aj5xWJrGnfiXk8RuOMAeEerQHKHv
1c3o3emVTrVM/JGqh2vj0SBkjg+0N7m28VOP2amw2jM6p8wk6aIiXxbARY24Dal20A+HdNYPNfLz
ic6xeUD/QXxlAKk6R1zDOKcj/sT+sKPOiYvioPra06iVB6s5qP1LA+n5XL1JR+Uj791QBhSHkCwl
w0diZTbhZS4cE0Jp6XQdfj4zetcj9tj+GieGy0MDKtd8D9bMPoOLDSYGLDO+EG1wsumoqj9FIB8k
tCvMWVJ6k914lX2c1b7nl2hQqpcgQuou6PS8iGgbD8dsolBcsrNibJuNU5AzS1elbX5D7MShziyi
vhCrlBdsA+TIthLWc2KyZuVm5Z8VvTyN1+BgHk/Q/zFsmBiNMpBc0qbD/C3WNtvWOnRodGrfYpJy
Nmcwtz4MXVJUJQosNT1WWCdoXkkL7YJXbNXEJsAfZBQxBHTZ6apea+kMDuaLpLtyFKsJv7Whv5rE
qvrfqLu4Lycs7C4rOdCfAWdRq79CLpQ/dWvbsuGXKVefXV0/E43WlsYFOpAwhLzONLYQajssBSIY
9jNJOoT17nOLTXxmtuF/N/aSL9OtIoYgOIkBCSljzQ8ULUm6GkZPFk7FaJfHcNo11wYSLM94ojGR
7wggozlEYC2lcVboXL4TTyezWiKpMMc5na0zqsIk+LQKUsi/Gy7CZo6svLTTizGlmyVZj77aRdTD
dcJmMViIPlbwiz5Brq7VQ8uWELpN2V3jOIAL5fn81wYHeuAdDgm0/aOgLn0yqr7JGQIJhi22z1AB
9yjveSm8Lmq53wRAGcEc6nSBql2BMZFcX68yO6+8EUhwscrqBnG7Ify3LifSbhyaBipDz6Y5LdFC
y90ql/q9LrRL1zWXOYwvk9KdVSiNafWrJTuNw1LFAlSgn9DAW8qeYp99WiaB/RhF6RhMHqM29FAn
xIQag80Ko4HNh64Y7m/DRsfGZBLOl9+OCFPblRacxj+Cpi4624RvtSAA4AWKckPVjUMjU+E0rJuE
yl9ayCy3kGqhAvsC6OYYjfeRJn+AHk3h1wwPmRQWF47NBMfc6B/J0l+ZkNQsALaXVmB2tDAwQG2k
C0Rc8Qr7axIf+VKxjtM/xcLxATEVUeH3CFpNBxCbtsCqVKpT4hxQv2CtAjYYHfLmRS58AKL6Vrdl
YEZfSt5wSwkIPczTv6EoZPQdyk9fIn7/861fyefSqUlvcRl5kT5v8rYg3cILh0/yRhS6gMxLZvk8
fShgB+EmA4yAqjHy2IAsD7FAA0PVunCPiGaniuNuNk4+JXm8QRu4EsZiKNtqow/5V9qqiLn8yN5O
BfkhkbrNR2hPEfFWAg0S3QSuetG4U6fixdbTm8jgHqrbvmzPRi+O6AT6hECgPDySfVIhT1EwN3Dr
4F2jq8x5PqgGWtzYLQOBiOeqA8aWC68kFcMmFcMiCmPgMC5LEETNYtkdXeNTntA/zvW2VNuXOF5U
y3xCvJG+DWPnw1OuyGYdSOTsbKarzXzE6c4RUJxAx5uwy+JiR/fOFKgHRm7pj8A8m+pEqcqErZnc
QmSun//ozZe8GW4MQ7t85w+YksIGZyXHlZ2dLMk+AXSdz11dXRit5KjH00l+kgO4H7V2Gfk8u6eI
tWvVKG5UAF96mcl1+vcUr5WQVsH3pBn7Wadmkan4DSzUKu7DaZ+tsJwR75pxAktHippTSjsBwImV
vMkWQjBCWI2XBAaxMitvvlG+Qd966mb76JPmhWuQ4Qklvo6Zeo6R2ZWmfBhH8xAwgqLwWQfQK8Oh
uqZrULMXWV99GyQdDq29FRaXIVAS8++IC0l60+bsahJzMPDtqlm7Vxv07ThScGAQ8a0z6gpoURs4
MYTjzQc4czDR04P/4cVS92I2wUt/2AlT3UdBs88cA8U+9KoXDoEY2pj1qn7Y58zOz9yIT1qJy9Hy
Vr9Nf8vf8vnbyunKKIWzUTmvloyElWZ9aKFg0VP8Xu3v3BiPO2KHiEf2aUlqPNtWyRgvu4X0povk
Vo8Ww2xBZpr+aG3rqUfTW2YXr0mJBoyYk/o1AoVkpMpdnjFKWtUaIs2AYb+Et5kkyFMTHMVzuFEw
iTXzkqFouMHg/ODQc42OOJXWwKKK9fovSPNNnyhUrxF6wXGL8M+JqURBN2ly4kVhT56F6oXKRsmZ
SNGwbjPLw3OLF2xb1DJTm3Stg++vFkMIm6Bp7rnsEgGwVDgdGb8GwUwx8oIAWJodDlAPYmSVOZqg
s0TTDkGXXBUeXeeK2Pr8haAEgKtt5rv5y1JMgobxFNSLKuiS/j8zh7TmQDaAHZM4GxgBaVZfk6hO
NJQW/tqjrXA8hseFrqsRYRN2zX/WqYGbaEbQkAFb0MAYttwDansDFXSDHgeoReuJ4LIUCzWedMuG
TSMxxQ84UIudjeC+swEAJNPWVj0cGWlUPDFpvalG9J5K5ftfyfTdugRlf0FWuN0mUsd+S6Y4V9jC
hBo2VZvyd34MXblpaCqMFKdFSDo5wNCSpDUAH2gDdzzUO0zvkqlfIjX3skZ29Aj9UAYNUiDBChgN
mRrDa+Ei2SfF23AlwXbc4uuQil0+QuqIVn50FKeR7Xrl4kx15fyj6GgkhCuGPD6YPl5YVNEtkDbi
dhyMH91Mdtlc7YTf7egwEZn5bcc7P35UCPAjbMVoe3T1GfdfsKk3GC86/d9ED9Vn8qc00brknDJ6
1HT4T/rKOMwyJmXamZWuHSak0BZ76oD/kU4BLB1JxoZDN7+E2a5cQvxFYQA8m4ZpP/My0sXV86PV
qyX3pXpajBRLBoRgpXA9Lccm7ftT+RWGGOvJxG4hJqWIwJjajVpAVyd1BHIe9MPl77lmDDUCxVdL
Ce8SkkhYRlyZbRjR3aDdijm/6qSlhQAr8PWxo7udAqvBkpyOmq3ZpVN6VZ4Jf6YaMcjpFlMG1O1Y
7Jt/bevZKC1pH8YB1RSkErDTSCfxa1G1mR0CNWaySpodFn4Jol8DA2E6OFoQES0WnIZSHAKf6EDE
xOUUuQbvkCZsRIeL8bBU7JvUjNfREGcpEju8S12p0SSGfu2gBuMdUZh0kRqjMHea0VECVdCdeYQz
JrkjI6e3CnNEKX/ykIG9FXt/rNYBs20Nbe2edknfHPLZ2tsSbXZQ17JibU06FLG6A1O6MVCvGQzG
cEd0zQYVc+wfe5T92xklGc72Qz8DPcUOr3LZ65tnWvNTTI9QFKiyTS8YCi8RmG94lnSeJTqlXn2j
Mb7xv2PfgOtvnotQuxgYQDuSGkQMMmnAXE/suBYPt7+wu3B0F93Z7K4IE5kvLKQgwShuRXcy/Ie5
BObJdGK2H+uvflzckyFZj5y+RDxfpvi9w/TX7crxvTFpgRMPV9jrvCvdIlbcrsZDbJ1VUqleWjT0
pLxYOHH6P6NJTvaoHk0YUNp55K0f+n0FUMyE8ltVQPZm62z5FcmD27pYLCHRLWJQZR/u5vgP8ZfE
ADLcR+wPnCxwxqYtUtQBtHkKmteyHIbmaf3rQ39lsdCSVFRCn+4oWun6mhAkmI4RAoXrzdWBG0H+
XDXa91hO3sS4T7U/6wY5IoqNYx2dtF65VdeCppuCtKPrqRjMwxLhwNSwFAQI6agV7BFfxIwzLLiT
S/EaYharJ/Gq/yTasxz9dybfHx91eS3A9SSthc7r3ebVh8FwajrQeektr9trXk6XEZcAAAsHN926
DjEfs6hndSPDpkvI1pH5KL9KjIi6Ji5V31wUfKwc0OtyVSTYh/G3t8Uef2RbncmHXIu/QR69DNvD
4kFI/+dBWIBiKaGnsHnRXnw1sCTa6aug31tGxXZx9S5p3zWCfJp7UlneIv7hf8qzJDp3YXNkE12A
IjLRQtqC7mymjc4EuIQe0AGAKRKyUlWxa4g8LAdlH7qkZ12aFoQ5YYTVfKybT4qRfQD+/Nllrx2c
fgNOf2Liaki4mTqVGPayrdDafaMhkuoRvViaQTTuK+G7vgHKDx9RHt9jkg4M/aOwNQD7eG/t+Bzi
rJLt+NAWxUY2v2Al5qQ9xdZVaR4q9Bq1SzZyMDKeMzf9I7Kz1wA/7aToqC2LJymYz7nK1xFgOpN2
YYl1bZpiNPeIyrXhRHCa7jsaopQ6dOz1sOrtnJnMTWswPSjqJU8YB2bz2v6oBn3HVVsHEj4VNJN5
+sLeIB5V8SYAAgGj1m6C1se1K6/NLTHLK/nNLPezEIfaOuIKrMNfQdO2hg0nDTDre1qcL0ZHt7O7
VIga64BDf+KHSbZm8mrq2QZrWYgGcfwHKj/NK1cJGVWmA0TGH1hfL74N4EO/9woCP1IT9WI7rXDL
3bIUp+5YrNIKowqKyT64T/KLTSGH33DVlChRSGtdRtSMWLNEOv31JsMVyQtDzPqkF2dE6hZTtEqp
+7TiZcjRLSQLLcFlMj4FXFybT9I1nDGMXA3wLTLBFtP3OSdTZfnzHruybpbUeYmncVm15XeLVpWt
34uln8HIlnGCnXDl9RlWpNBjPtIU7aJNXhqHf4WuIVlPc/+KxkSl3wEJppih/ORbU1IdirElzYs5
sFMwpJUpFSIvDDS3w2zRVLRX8IvxE/D73UZEsq5MvoQSo8uZ0PrYjpahxie2U5v2AfNczKnM9BbK
pYl21EiuLItljwXFu/Rd5IF+AkmlQ6A5oVtBSKkjxv1AevM4Qb68EXxZabwpPpZ5xMgNfxPbqJUx
dVX2XuF12Zh9FD4JvP8GHR3Gtsm7F9ipShvyKgbtvO9wmCn/4kWqaZyHvGNb922ie+k3MDsa2nmd
IGQt0snpSzL1pgQt5I46d4HirhgupcF+5otJDfs3amTFIp/e5+nGm1Z083rsSc/qHOhswxS9lsxH
rAnHbd+egr7lXNN+yHJq2g5HNCE1Ef07iAQ9eyj29EX7HeMsoEG1MheqWyO9xlwtmLUkNJRICabr
JT7iSH4voPG0yPJKNuUC8fH8kfvBS6BEK6WIDkXM+rE67BvlNp4cGe6captvnPY5rsgwJisMcbYF
dixDgSDFHc936wSF8tHP5TVCnlaGcM8kSKLGq4ZmUMg1voFVigRsgXbDJxZbTQUHAfKjQTKar2Wm
q1YuM5ZLXy2qnGQv0vKaw8KS1I9iPsuou+YQElUZo8FzCK89Wk3OE1cfp5oeuCCFA43kohEK0Afp
pcENF82do8jaseQkSR4NKp6YZLA5l491jKtmMA5LD13lo25/IvzBqd0DxpUZ35ceoMicMNsIZhis
0nplit/A8SkrIod2uj7VV1Iaz0QUnkX2E1cmJtNtoJLDXKDfjPrggnEHqQOo0nyVg4i1Zwq3fGVj
RLT45YQxpaFMnYxMHeT0nBanubVPPg+IrOwJRDvVsu+Y30ZNu13l8pBTRpK2VYFLy0GTgf+ww2rv
o+cdYm1L2FKwrSraseUi+Powx8OgmXesEwZe3BZ+/sTp3TcnJXiv9KcgVRGDI6cf0ndaeoGodgaW
cyUoMHkAZOtCsNnFyqpZSkSctwxj45Ms6ecotpy++WLM7IWMi6r00qWgBDlJxELWo+9WdEs2t+2W
hGEtAseiQMCmQZ7qD/EoyHbOvWH6U0Y4WRBOzdyLVEc3tg1d8e4nMKfjuDFbNIcsKbyQFn7vMGPY
k9bruFXXqck83KRFSPAs143ZYjtm+jogdIlppimt4bVqsNHfgP6vfYtEyVwlyiZ1lAXyhvcu5Vp0
EcY9Nz4M2Tioq4LprKSS7qgAGJnHcyPTEHbxreDr8O4xn2aDOpmKilc2UgeWDl4x5j+pxj/NrrNt
nOKIVJnkzjnvFXd9Uc94iMHQYFgW06dlr8WKGTHZrjB0Ds16ySINTIdsIK2+FgR5aaA5CJ/4L+A5
QkmVsQGgGUeoM3CTw0mxhOdtw266VLJywiMdEfaksbdIYiub0ChMqpLZmxp7ny/gLswX0/ibMbit
KnBGb+Wm79YWwei0jxYnFXxf9DnmW3ZBaW+zUbHEEGoysOEcitaQ2isc3iO6drkiMyDc5zDfABvq
DutO148EeZNvXzf/1B5oLyF2K+Zfa/WIevQDQXMIgxI9+GrFJj6Gb7q/Gz9NHKd0NFJ+eVZXr4j8
3Wfh0TLQRB+1Eq8DPz/58b5XgroEcojuXwFwrOvtnuDXYGeWtZsTVgumnM9h6+zY4aX0x/qe/cJT
x79ckIkgqR7yXU8ZSbZPro3qJghyGlTAlKQDpKqrCr6vHxFNVzC520PDmtWnXZGzL/2bTc0BwRHf
9rlMzg/4DXwLi31BGrYht72o8mI9cBq0S9Zy0k5PUBAZdHkVBROEwTHVSFKA4A/OrEkuZfxvqW7y
8M8YTgL+XAl4QZLfe/6JSpEVcRYb4W92MRun53DVLLf/5S5wS2mCgYLr1uxkmA04BRWwcLPJwuHK
joBK438S/jvyN+VEHq/qCQy+fovB84TGCtzpEtd1kNQDkWNvmbXawrDkK3H94zHroQIXiTM19+XY
NENpHX/WJxWrQ0BBAdtjOGxVipeKwgJNF5M2U14FsNAa/nnHC8+NuzI3oPLVhRQVDQyO5sU8y+UD
dVhvnI3U9zpEXiNuzBVM5pVa7efHIrQIIUemPJE5Z9UYaNyfbgk28NAd/GFjDFu140jgoK15oaWn
UBwkSLDCrcPf1e2nQjjcjKDTaYfsngC3gvEISQLiYEwv6F8F8d8UGTokLnnZtKFwIIYBEgBsksfM
2hhUqlfhzNkyX2FGT2BxY3ypQHE9yIVyUd2q+IN3Ai1ZPa6mRYoWorB4XZoi6Q+sifY+6isbbZrF
4GX8k+uNmZ0E38qKkBCUpiusYyhIHK0fdU5IsNhTdjMCSHHuhxqPzhZ0xNGUe3g4K02OHY2VRiTf
XuqVvUieVWUecOsPGSb5O9jFunyxqGfu2di7qN30Q8WZT7T9lAHatm/jTNhSnWzim/5911hePvlZ
PC6sEWl8haFDlwZd/R1pNXNQNK3eRLAdKruSAJp6QwuUofY3Ervg2P/idnJs4BuBtMZl6M3JodZ7
R9YJXmXIF5L5dvXNE5VPYnxlUXUA0uHK/muHdI+xBmWZPdLKUDuPr2++lXwT8r8mElJqSiuTJDnM
Xmd5K5kx4RVQ7kqk/FO6boXmmLxzlHH8usMUCCEl9ybTh236SYbuQZkg10CQ2AbyuvEV938x1yRW
eapOe1R2kcpmt2rIriHTY/JA/DWvVKheUQFJrxlZu3J7H7rWhZSjsik22Mth9heOMOkqfGDndMLq
aOnbOvlnWmTg6l8Zp48UnRAzG+0nB9ivVD/mnvzrVbqfyeczqCKV4dTL6QZuw1bHYr8bfxVKu6ra
q8slDqf7ubjDtXf5Lnzj0T5atmd1LY8aKNb8kz1e4jQhLQdTf3pN1vdkbZA6t9WR4GCY2IOipwUJ
vtByM9hdpv7VEV9ssFXE/8fTefU6ioXb9hchkcOrA2BwtneofkEVusiwyOHX30Hfc85DSS11dfUu
G9b6wpxjxkCct1Utx3sifRbIcNYyvRU81z0s2pF3pCIqpiLGYIb8Re5nEC/JKenmU7JVoM0YWJ2F
EihXdllyWhFDjiRLIc/WYP/B5V//7A3m9TpApDDGMChmf3uspYHVCxsTLL0Mn4zDy6CwGW8i0Vz4
uuIhAJJmy49puk/qnhfbzWFjwkGKufRHxfbyQ4SucoOPke6H4DrFzYmWZp4PJdKgYeOJUAi3BA7F
/Zf5hSsgt41Xx4Npy79xIvvQtspefXAgZepm/8ECTwaxCaqWXZxCdwBj3ZN9RfpsPZBAPoavIEX9
yf+O4HTD/Bq4e+qkxWiUXroYIfEPk88RN32HxYGbYccXn8MAdLSwqx4ZKkq2I+A4tyHNSRKuau96
srX4SvlUHELPZwikVD4daL6bQSyL8htnibvnjzoNtCDshbY/kj9bxYMBV0/TT1H0rh7jiiounCDO
HVa+okV5RvQ4fJ5c+eUQDpvk58V5x3tk5rdx/mGys68uHHo8DitNyrJ8cjhNE6NqOoxL8WAfqX84
nRLK1XfNcU23mUsHrFtQ3QfsZAqVTVXc+Si4Wx2sdvznOKfspvXNX+YXKjEbrM9s7CPY4fO+jsmO
gUFnwfsIlTQYWmpJKYSJp6EzNjCO4CDa1pW2kX6xYTjnAtsP9/TymsmZap9JKUjAtcK17oMRtDUa
QtLRGADFe40hkEz5Z0m129O9OERx9nB3k3mD5Hsj8jvOr3yTFV2cKMaL1Vwd3icm0Qmx14uOmsQs
P5wxQgf8x+DM7FP4i2RPM/mBF4/cMgcMjX/fm/GPaa3tGhD5N6SKtmcA0Dknh9jDTI6ImVDcND0S
nVmUgxuD69Gx8/CouIRBGJ9sypv2B3m3iOXT/5MSaqQ2z7hPP0CIJ7HC1PvHoNtXk0G2uHWNelcq
/cBwgpmvgbMkE39Wp39uWYMpbGYQHQLVFaSupj7jZj73mg0ueN4AnkhmmGBiw1I+nak9sNZGK0IQ
HZ3epnHSthjWEXxb4qqjfFRx7eIhyJIIgU9Ldsy5XFHo89KZI+l4kuO1PKL5QWjdR89dUMH7FZGK
x704NhVGh7ng1pkPi/xF86wgV6oJxNScU9W5lRof4gi0T1u9VsV8GiZ5L8trIBMxN/4YgH4W/q3N
jFpiRp0gHpCGo6iI2027ZyRGkpjEHaXUbW20y9CSdcX5XWZ6MKDqDz8mSUHS33gz5ayO5KQS96Vq
72hJZmsJ1eUFRCUgLYGkYYcfsiuuC86M7tx/poJlm9uR5qFl4pqRAzYm06Xe/I84P4iOOsojxKuM
ORGqr31mf5PmhGFjRR1IuMYeniFK9AjPt3mQqs33Le6jlT9UDELKdIjUc6Jrp5ZIlpTk2Uo6VSjE
YiwhGTzev+UYscZM/Aw9jIzQBsmpVzIDNMfO+y8M0qubJGQKfFEeJbtjSxv9KJH8Fn11L5snLv1A
bQZg5KhdDiNzzK2njZhrbskpNckpZf5R6/8WxM+h7hF8GLBoQ60UoTTZgSzPQe9kKMQYa/NdLp4A
kgKwbUO3wl60TN7cydMRGdbNcOlzDHQsB/Q18oBfeyq5zoNyVYfssBJaLFASJOgLNWDx2voo6hR8
O3t7A3tQdZHqTZ3ELIopEFu55bFW6atPxdvmvLXjBk4Oe9BntJw7WzmWDIM+kiaFiZn/YDW8G4go
6bDNwNMfHwruUlN9qg2tQu8OxrEmVVgrSwh36nUoYsamBfnzjI8SVF86YsKBiRUXI20CXlXUqHEW
BQ2gi6nc1ymK1sJnzrHoCcMf3wHVMZ0KC5/b0WJqmYrsiIOA/tM+1itCj4Y2UTrHTuzbGYvAFBM9
30daoAPcvg/g+9WME404SRRqZbueEsTcggSJpVFPo4nopV9PWQoIruhOAwCC9I9VFI+MHcqKzGal
oUOuO8pIx3E2ZuDaRqLxeCvH8iQP3wUbwa7mkj7OMUHDuMQgN4cTPqHFJcJ1WZr9pnDYlJMRMTZG
2npyu71YE1DJYzuihGMLRcAU2TixanmJgtAVyxhyeiF/YBWYzW9gC/YImRhaujfWvwEz1/gpewce
gkOvqcFLjrhaNT/7q0Gvz3ifoMxE2Jt3WOlC59IH26YUbNwfRJzNdw2R9NJ9I7Egy90u430lEMXj
267PU+unmO1boGm8R+uIHRe145QZHnn0Lc88Oy8xY5IFwCcf420h+q7z7j2k2BYXHoDhvS0aL1k1
P+ZPKfpGlY/spiPTaNcSg5eb52WdabhYwZ4S/BsT4tWOCZfdnuyESI96F0dABPd9agRtN+KMNE4m
8K6VI+oWv3cOgo1puUaRSwV8mfT4Rgj5PW8R/KHhcq62Hd8sXbmNNQAIJIm5dEXJ4rCAkzECj0rM
l2bDz98nC5Z4TE+sM9n4mRwmTCazK7NAf7S/SerQWxRuJOcu6zYQtg/IVwodZD6bQolfG6cuR1Wo
04rOOJWmFIRT4ZsGUEUGMxKHCH9twzb2JnC6fB6Cgt90HrhlHXI5qph7ayI8gchRWzuPoDKL2A5y
jee4eqAfhOmwUo6Q/cv6ni9H6ijwzNOKhklXmkD+Yoi9taTt0LIBINsaTFeVyyfGC+PffGNN6Squ
pvbKuPG6zsFgTK/YJC10yxJGXNPfmoSrqscySVfEmgbnYdGyMhe3NjcPSc46IGkP68RyACJ+Z+5R
pECX/nAi1EvFrgeup6H/qk05iPeNUvrtQqo970dsbqHnhZtR55oDCP3e24jLG7csHnfxb8i3Cout
kpQDJyipiBVEPMn4wKJxUvF4Ol2LbzF1ub8fzKQfRubc4UzflQGB589lKIIlDq2NfYx+WUIPKsuo
FPAyGY9NC2Ru6A2ZhOM0qIwu6JqLpIqnJTiiFPsJIvfuTAe9IjLGkQkiqC/duJN4XI3cIR64uOtG
fcut7IrkL76MihFmQKlGQsDoXtYBhYN5HMm9qw3fQFS/8enTXnhzzeFABzWUEIDG9WEW+q2YttHL
biNcOxOZqUrFsnbaSxNRTpPxQPN+OGbQ3GFvtfj1APnRIXs/rmgqgW7NACYkZzh2yNcrBJUZM0ZD
JsmajOIFB5jobXfE3dv/T3B7jBEBBtlE7iSrq2FHdjICF3KcWc01JgHwqLDwq/Ovk/pZM+VMTf3o
IFeNy4yYnQNl0TA/nNS8kTql2xerxtcoWVQWdDtLc5841PIB5Jt6TZjxmh5ahJmM5qQJjYlC2w5X
jYkamnqkydzWiQB/QXi2IofKbASNhdgDRV4JRS0eVV/BUkIbsgCCAl5fGrQSju4aP+cOgCquadtE
2WPtB3jlzB6PTosWRC5ccCBWxug1G3xgdwpRFTwWpxlnx3FGvmEr20L5c+y2DrDygSqgQmBKJ5vo
kfctslZkMnsMT6oUoS8HE6WQ0IFYviWAdlaBkHWXds3OMS5Wlgs0DHIwr++OGrshdQcW3/8O5vAr
0NAsfAy1Cf3m6FC4KwVqoVi75Ydeiq8MZcYc10q6EcUccG7MaVn+xJHgnWTuqeUXVYFWDQpDpWNX
4HjQ5U3GT6OZbwwRbKUKLAW5ugmrtk/fzTy+BZaTgYGBzIAV6R0rGXhwZ3hA58ITzhxK1R60Avb2
Z00gB6/ePUKHi3Yh1+tbpw1XoV625zCjlupX8zBT1eXZM+Mrw49XKAtwKiYnAH9Jyfa7dgZ21G/Q
Xk79lH93zFBwgqPc5UDD9bm5RugvVCkc9fiRjcUzc9JXmWGls3KsJdUbdOe7RkuBu7fnzk0p9PqB
9b2nq/OuzZGrjPZFr4dLxtNcb0pUuF5Tyg6mTUCe68+mEy9yz5nAHhMDAG3971RV1zaGxCL9xD+K
Mkhob00t3loyYVDsnkvM0LiSfYSjmxj/GjMFxpXGxkPIyOkKb2BKMBEMQ8tLyFtD94erPAC6ShDR
pIwHesEcmy/seygedHo6GxiZdNylePeSDFEzOkOnx6FMICXPlzJhF2YSp6pwhPvZZ33pG/kp8bsT
geISeEhFemygiWV0DpohnioKfOxiqSwHYrcazqkjx4oh6WnCAVBgi5nOVaJ7TKzZqjZeLUM4I9SZ
7UUk3SRWAxqo2JFFi0qCHeHoBpN9HRf4tZ0/DOmYRCIYOvvUpyDvOFpLOFmC81a7jLZJJOX/Z6Mu
E9HdacZa6rmAxZoozuYtKY3iLKmCVa6PihhuvLZjhmNZu6Gav0leEsHiJEmk/DRr5V03N5kDC0oG
S1N/aBM/V1Bd6Ch91tWdJuFFQFXHbYlCLbRLzeo8VfqlKfJbyqKL8Byj4O6aCRuGxSQRz5Zzr4nu
478coaxhbb0oOWtoD7IYXVIK0l4Fw+AgoMopw+hNEI3sm+pmwD4dI1gyRFQbdHlTep57tgKcu0hT
OjmwKMpmRwkVKNeJDKKR4idL5HMn22etoT7dOT1kMp55nV8NpzI5tZtJo+5J1F68Zp7A1lWkQDEj
gqHOgQDK9TzXalgZUlDDv+fH42QB77mZOfAu/2fm6FcQKRKrf830orTx0k0ZUH3FcCIZjrOb6Efz
TEYvRGUMKcpVM17Uu0FXRvdk0B8bRdIC+0L0E2opQsF3AuoVCHJy344wJ9ySVZ1MU7gks1dh6opo
+bG20yAckjCDJoRjOcLJ391N6WPG1DcUEFYXwzWz2RsEEFBCUabIYneAyUTlNWCXmeofRo012nE8
LqDXlmg4ON+F+OngfpppTEYoZvWkuh2IKU3Tjv0g7ZL2aWYJGOLJBaKfYozU80uVJde4iW8D62b2
ONW6xahdzEF9cL6VE0uvsQ9NVsQR3fRAYDEpDr8yUR+RtyA37KBSMVmbiyxIbT4VlrmswEKw2Yv2
MROksoQlPycSzMFaQ8hRZ0PJL2utXiyct2oCAaooGMmRQRnfJNRQzbmrqVMCzk40VsUcPyej3dOw
IkFw7jQRrmxNHqktnlUTxFYyg+aLTp1DPsShCsW+Ur+NTSDD92OP5iNu16fIPaYD/xnbCrDgaM3h
Kjucl+3JXLpdk2F6H0fSdhOgknt9+k6d/rCI705OOJVZoKzMhxkqTLoTarNz0WxUX+0mB0zvmPEe
PRumWPulSZ+cRaIksClJIOcdBmZN0BSaWcKc8xj10VOYw5Vy7WvZH4iZntoc6zL5XJqSLVGCevKf
3CLiaiXPOFVQ0L73vUmii0I8+SpcC0PYymKvpclSEz5IQg22pR7cSDMnKoxwzFtKTGNHzubcUenR
i2p27oLiS8nYi3+U0GwF8HHMgIvNiTT4OoF6GFs8gVLRiLA0V78Fy+IZbFlitUhj9m0LT170Dxz4
DBQ2ZxQL6fPCf2PBoRES3kh+M/oZd6UenpqMqPLDSsmVHRcjuqks1JXxlwr5Wab6yeDGyiRpEJUW
33pMKWz7nM9en46Q2iivZtchNiFifmK3PHp8UqwCFMkimuRaienh2BRGVevHzOqSFiEr24VRm99W
pr5ZW5bo9HF3KAO6RweIkUYCYIKPrA4yxsdYGzjRalZUAvJ2ZyE1nUmoMUoovkh70KekCMJnqfKs
8aI39cvpjWdJ7KzT1SdcVo+pxqWJkdohWwvme788JHYAkd16M4u7FjatkIuLbifnCo9oOz2dCKQ6
oiGWst/buAjfLVpqr4Hurq2BtUXU4oABN0vNxC3OOAFKGO12FdH9ELxXUDjFDG3BQgeC6BMekgQV
/5jeu8o8qm3LADkADH3vh/guVNzsvbjpk361qn3UZiHJBjg0+AksgjRy+rehcpEvs4PpGFaJUM+j
U466L+uc3eLNggxO0scRItHNmcdqZr3TN25Ko1wsutvRJbeFKwOFMWiUp7VnBTx4Gu61XOf0AxcB
w2bN4RBthRZqEfOuoK0fBLm/hAuYeIwqYNHSIFDGz/5yShRYEnlLUAiUIqhpcSh3mEo5lhItv1Y9
kiSWZwxHl/WTnJ7pRSBXxDEtcBf8RQLmGeMtRiaKBbNlRANfKf1TU3hXQN5TC0SeWD6kdHBxlBrY
HmWnc4n84J8S/Z2N2Y74aSWJ3UrCti//LTXJVWv+Errb9MlBa4tnrnJYzzopSiDq7jPAQN6FvT1F
H01rvrOcjTPx9UclG7wMWfSqQRcZHk7R76cfwoBnkTDk3OmHQU9O0hDTF+40WwZZMxwwCJwHsjrp
qYhpLYF/l8C/pUt9ZjAbmkglCrxI6t3i7kMtY0rpA5/dw0iNO7wh9jwTLZ102+qG3q8AsYFB93sq
ufVzlS14bHsNRfKWQk1tsf6Uu7dJoDtl2G5nKemFsfe0ykzISGeyK9h7MZM1w7XX0R1aeqfcImlk
Z1YftPiHQYweAgQ3s7DZgMWEaSQsGAmYN1bu9XYoj2p8RP6g2EpYmYLYI+NczyRtv+POr8/q744p
Tymzxy3TYCRWDFF3HuXnVfAASFJYptyigUXpVrEC2BNxGxnrXR6K29iqO+VZKcoREmnKSDnvQ8MW
ISnYoRBxqJOTIY0PYRn3Xm7Oi+Jy0sTR1f7DBgyq3xA6TR/EBdl8JM1Xpvdb0Uwi0p9LM+2ixodO
LleUcXPmjwExLcqZdyEukZ0xqQRfdBRGuW9QF8+8nhWBzImDNzEB9/AP2I1og1c55cPJlUcyAWTZ
oGBSYBJ4Wn1ZtvbVJMe4vRgDtN5FfylYfLqzPaELuOiEykwYhfTec5Y4mE2SjRAtzPNFSZmvFBWA
/+E6ttMVlalXyKzMnQ+hsvROaVwQsaTIBXFftbD0FGgPfRyx3If7oh1KIuInckAhdC8zz9WQ+akT
LAwFtEdLGrXlM3RH+r6cr73+Axszcl11CVPZvgiwYYNO3brXsSfUbAkANLZMEXstOsyTDPAUdZ15
athIRAAf4ZUxKlCM9rKi0BnLS0Y9kQzRtTQgAsLnAIvNzrD4p2bHrLQaf12qTOzyElTrzAwimGJW
TW3CxqNYraAa9EDfGMvjDwgyWlt/rdMe7fmaXmMRoDsw7oQg5n5jWB5yEy67EfuMRPT2YqBUR/Ne
k1SgsdliKMWvkY5ElK8Igmu7GZ+ZIG5FIroxH6kyE/5anqBeQiTKJ58WS8frKvPRaYRpmlXp4j+z
iC1Ka+vQ7j9UTIHjFv6z/E26cpfyATCjRSEEOkNFHKQmjccgCg0T3Cba212mTQxYgVzzAlY221/t
Khz27ZQV2HeQ1kCvyeP9B5oMLvYEABprb7jYSEwyJCY1EpPJRiKB4Kxgny2jEonR5JKQxZ6VBKoq
elX1/IFwArvDqFtBh2SjfIFWCYeIrDqUgcr+by1xU/M9bJPP/NgDhLKr6VC0SGnW5TCSz5GBTJRI
GEMSYiV7/MA1VCbbUP0sbzF4M/TQfQ2keAKjoGZxdez74pIwMYHJpS7iZVbTUwbSOwIn1If23tOn
76GX3Y39gJE758pPIEGsUL9VYkGUy5aTodQmw+3syDXCJa9+myFHa4uYYMtFQx8BXkoKY6ywFqTF
jiTsWRBZ3547RP4MEiSMscQ4Kgma1Y+Moys+jj072OOUrI+ajI8k6p8JP3gBFWUsCReBqRhVXEuf
joNiHSOAsE7EQ9jDwoqi5o1A+edoh1F4ovubO/VhbNC+gLbDItWRrE0EVG0MDxrqpRuI9KEOJylc
eTeLOC71esoL+2QoWaBBOOw2lXOgOeqnKcufmb28uddl1bgqxVeBl9LIppfkFJAY5/t0ShAZZwYQ
urRwR0cPSeK8FEBPo3a5J5oeAvWum/y17SzTR8JM0eCz38KXR1U7x3lxhoBwsBhva5+ztA3//Biv
SaeeZBk4B+Jv2Mn0RyPwBL2V/IyeJxLkcBrvZG4PmtV78uYlgNZQXZRyDSN0Rj0xjzZJYNFXOymh
SbE/qu2FMuk6RswtrYJlW86kYUKMpuPpdvH2yyaqErQd7BGrivXIPlcVekd4Fcm/5kytAkO/m/4u
X9U/Mamn+i99/ncFfd27uWX4WI8lUUIHZBGO1TIjUiBbiOYqoFeOw29W1SH67GZSttzOcYXMKEKB
SzOTrmNJjH2fBtLfrn10dXUFNtqxneE8FNMtHjFQ1kSOXqRUfFhy/8FcQpb6UAbRXGhAMGXfGqFl
mHxlRNM7dhxMHAwViDVmaNqWfEVomopAkKcp9RkNl4t66tEhktpOVMQPEBWA0LiRyFOizMlHYM9/
jEQ/LUTL6IzObIKi+6H10u8EpeioBp22npjJnwa4ibLxoWKfnAk+IqSYqJhk29OYCps5rJcdbjCE
TnzYQiX8rwp/svzdSnOz/4xJqc5l9RUb0gNxmwm5LGb6N4uT8TGcmOjdFApvHxBav2CUARgZHVPc
GDEgxRZmPKd6nUBURoUJByyOsONeJ36Q4tgVjWtbOCw2Jo1DiYsu16TfxFBkJ42LCMk3VNTAyadp
DZ+FoXxaKebZ6WGvz3RFTTTC8UUlPPxalfZaEtvefOlS2NjoxT1nlF2HbG2YOOlp1dNTBQaVfZ4J
HnR6K6nAirF4ajmwOCs9qluvZiJIGhnapGm0kWUwFPKEre23jrgwEAy2mXZUe2W/YfBRVjggp/Z1
gfGq2nevuYs5gF6LOE2L+hj79YWU16x4lTMqjQEOCOk4LHLHhlaWSaZy42og8oDlNxmOKQtNP1JU
X5ti2BkQEBe+MnR9qnmaVefE9ROxMcr0LKDY3qZ0wF5dCDf4iNeHlfePIZPuMhzrSEK9o17Le24a
1yUxiHJ3ATVFWWAqE+50y7eS2k8kxALapaHiSqHNrluWxcEuGPE0zaO+cfyWW2zJMrPNHlmvz6zX
eR5yyrY+CjEkZxizeRnabDmpNR9uQe589wmd7jDkSPoX1VUu5LkaQyBsPazxbOUIHqUVvKvmzvQn
1nG0+Pk6L1JjX5JkoJ5AU3bMZB4tW9f6yRwd7I+B7UghjNoB1KRjO+v4fbYXrZ03ElSNPsyoiL6g
LZe4QTOs8PAnZJ7wzUzCzYoqRDYanHNRUDzsVAuK/8DV9a1opjv3HHtZssGz0k9RlQuog7p6kYt9
ChN/InXAOeIoQLnCnLOOn3nKU23a7EI4QgFSbQy8TjJdi3gYVMvkSxnLYfOrlYIkA+YA+MN0c4Zo
jT/T6kOdB3SLSTUObObG4p3P07sbjLdhLm/FqA6CXbNM5lCFpUq37Ke1Og+RfKszalCadKTJwdJY
d17CST/Pg3K0MKXKuDBpmhkQujKfRwe/XuGVY9FFcmHLDd/jLpUcjTBe+b+c2eoxk5lQtJ9T1H4R
yxEVh2G9tjZSMCZLEqAo8B2p9DVk4yM2n9VCLL0zfUWxN5wHntKMBsDWVPhWo8eGDEX/SSPguVpR
9bns5MiZjHWGRb9t4ExDofn4h086/1eyWrYlX9KQ+84LRMad5qL94QgoPRtQXNF+dBCbtPaMZfs8
EVVJ8QsCCjUmCkgPZ0XxNanKjpNOUAyprNwk4KFrD6DQOgKgc9VU5Y4m3Uc6z4FS4cAk48eMYM1Y
kmsBCkfcGxPy2CZgLEauUHOACci9n2uo1oHCsxRKy41K9BjgbMvsh1gSDrLz0cTVRyxVbyGyF2uN
GDUUB/RbaYYbwWCSci2eQ6uw60iugEktm9mRjp0MvpPJyBYdGGQrwGIoI7cijOkKjhXEuGFr0OcM
MoZF7J3cgTo5HBA3qHhTj3AhBgZLLe/lN+KUDKzCwq21U216FOQDW7BQYUQoYh1YSvp/8peK5Qzz
AzrW9VPTzUv1vNagTTJ4V3wZJAaQCok5aXmNUYRgpXiyfMMuCCOWr3L+CdHQtZjvWTxVo926PGq0
6zzg9rH5Ee3oAeQS23Bina05PiqMfTStPLPTXGY4msPsR7tjgyPf6OEVAGpNR/y7NKPxZvWVXIMF
+JrCGgYvYGTEHCOSVxc/YVFjopdZluQQzTreSvFE4fCQxAyIYro546+27yE9tE55HsYE0od+KuYx
UD5EDrSC5j2VifdGpyxBBxu/GwjnIwm89zGJfcEkpIOzQGixTlqpxTYyldiqMW+Nf1tFikKpdSVS
H4mVdlFv6qElN9vcTEvj0+Q8BjSJePtoECxYjsykdBa5/xZLB0MWXtbM5j6R3naVfDiJ+kYCrjbR
I8Hy12wIEiyXZiArjmelC539LjOk06BiL97haZXt5iw543mIySVX1XOhho28nKzsrjrqPk2NQ5Wo
l04Wl063dk6mhNvIJZ1YyrfOubVx72sKxuwRtAu1goUNctNNUAN0WDedfU+YSBENLsppGeWhirua
+NQPKbdZiy8P+auMej/vV1913lFC8pou+1OL1j+afagEbs1Fge8BvnL7GrAjE48KjZfpnUXgAE/s
ZP5UPibcQdkND6oGJXrfvbUhx6gZZHN5kmRw4awUUqhnsycxAYw0VLbxAY3an5FaB4AQwnlO98gt
M5nxY+Ui+T8q+XiUQCwzUOJd2xes/VAFx1SU3BEKWUs9QcsZ8V3CZ5qzNeweNlowjnSIEDEIFzXJ
MSRT73+KxK0rrGvLU8wELiqbNtDGm/Y6d3MUie2N6vveZjl1RXRDD60JnZxU/THn8iMu+4s1nlis
DVQjceWPMWFC+NSJLd5PyodipR7vNSbwDovKxwwxhi3fXrGyR41jPo3Hm3ZX5+liODFZZmQfYSBe
tH/0yvK0In4LVfZgNR7+Lr+SmOH4Xk9MgjzaXRTTvlULXv+R9I0iaIjFkieWCsDrh628O4uJ1JXl
W7RWUGgGJu8Q8LHXQk1QkjYYkzrI/8YZHQzmuCIs4NtVU3tWmJtov6tzA2nZiuKbvfpEM4QrjFXU
c5nwbU8nQsvIhV+yPBWn/BpHRWjqaVjKUqC2RjCLmw0p1ZDmA0oG4CMteLyY/i8K9X3eiocxTWzP
18vEbsOcsZ3NV3PCLevkTw65l1N9JyC8HVTC2fx3RpAO1vXVxtGrV8t3ncXvgmxCo65faf2zyFBP
RnAnqNAgPxLyAL8OqIF26CResrLypJx5knbUmshTmtJPaNdlskB6wq5GSgr0gLqO8E5g/bTv6Cvu
TnaAJFYQUYJVHRSFPhafhlKca0gqBQj/TX6ZQ17hsjklGZiaNAuyfEfewo/NkdfY4Nhw2+Fr3Kug
axK+QjtS4K+y2ZhGLz6oMghlRfbDKbSc5NYt+lXmBZ7y/tJ9OePDakkuTaBZRD14yUAyU8b2qluB
O4hLJhMH5Q/uX0NhMwMTQ2V+2Avm1lB0FtWX9eHkMBYzyq0dRAjehB2Ip058akV9lhpYzvQhUvpS
2ZgKvX+ZTL8U4w8SY9xGhCk0ML5LHxHijmwcnjedrfjo5bRFbQ0HxyExmJ4aYlLhdRNegKx82dqJ
o5ydFsozxkHbCnOPssj+IS3fKXoSFX+6pvuN1PgTxjLB/vEZAXAQ0m7Vdimor0qwNNQv5tHh3ja5
twnXPSrWfAyjj6ibzpMwLyvhonT9uLYxZlX3wappOJJnW8jPNM5eq6sjX4RMTjuJWz9HGpE02SEm
rU4YQf0TL8riC0P2k+n4suBtwaALJS07LPN8RgxxjtoKO5kTAuHvr2aSkDbwNvPcs3XmKS2E4Z32
g7u0jRO2qONVXCqZU3aG+jiRwFUxeULgS9pXFfGaZb/rcT4PEjtgrFkyFEyFVLfx5G/I9jUoO0L6
EMaI4yrLdDoSkw23BX0eCzQKuyJXggzyIngA3zI24dY/aBpqUGEPu8SqMMHLmqYgru1jWWLwS5B6
2DMEhD9qrBDvKQdS5IRmGY75empWESAHl83D2h5ZMhOZY4D3a/Ypi089MQIoRJzgKZR2G0gQlepv
ATatkHKKdWdflfZlAqkSX7f8FC4tUZ6rDuGm7K3W6qW8W2bml8hcFDMgk7uXAm3RQrXIzhHwWfsE
Z9iVGoqRBm2bSRQ6nUp7zsCZ1wqFIRLSrD/i5A0uY+enbMqlbuJ8BxwOEq6P1pPUF9jdZb+ddrlq
u59UXwlz5fbkqCSQS6qHkdNPlH+LBruiIFJmReKUtYGuFqFtv9jLkqWUXVAZMlolEXCgx3Kh0DW+
0RQnM6/99TXz2uvh4uW7SQavTCQntGwyZ4jA0n7rCqoCZ96c63u8jwgtXHXZR9PiF0zN84z72py5
edATqu1RHX/mWkYrUQTTkdcanpGczY+yUh68SSC+ITTddcSrK7qGBfEq5zIZTaAOuwsqzj9FvKDn
36t/OyMNzdEOWghVrXLvoY87NW6aPT8H5ZzhFr1vDN8NpgByE7uT6CV/YIqogGv9lZA4ZsQMC3Xm
/IRikpvSG7TxUKBJYGta7WLrxNQSYZiCoaPIbVkVWwy+cOx52spDhbLM3oTMwLvq2LytBw6pa1yJ
i5XqYYkdLNSPCQf6c6hYfNZBiZpIcvJwlIhNEvopYSETBc75gIshhM9nOW42f6eSHjrJ7o8Kto/9
IKBTJ0BzdI5U9TIx7YXkg/WbJAWpgDg3eY3JdiJ1vFmF56pVwOFbn+zTlWACdNHYtPFmVB4pd+eS
urN3lDNOrbNGG9pnQ9ifBkz1CoiyZAxUIsQ4MbwcOH3PWrpbNs/Sciz98mmLhC6K8IzqwBLIRC+V
MoV2kKzN1CaigsgL1EbFd28RDT1bp/SzXjnvHiNowYmhtV2z8s+MR10RaKSAFMY1WjZ7BcqOisay
sv2kz47FIAdJmYdxphLxMJ1mnhlrqfYjsGelxmZhktBLs1Xk5zhR7pKkf2T5Ry375RWFnpb5OqGL
CTGJrLt0ftU4mxl9MqBAVBEJrwBE0pPlNCLjT1gVAPZn6T9VXkmvASDe7VKSHEr8e9O577HODst5
jT22/scEMJ8cZzeHEaHRVtf1oNt0WRAMLDyycl6GpJB5RkHjBRpBIMBUQ+Y4E7U6D1ZkgiptLNcZ
ySu1WOWeZByNotVdxnQxYAs1hbFBqtQAnbBafM3eMeykLedpcYEePkmuesyG5JZIM9qiu+FEv6tM
U2u++/EgyALIO+y9WHx7ObvITnJpdftsY/M1Cbje/t4q0qn4qqZlWPAhEFpgLkZY1VEgZokpxCtx
xBGFmw+yW2LAWERg0kl8zY4lRylW6f/H0XksN25tUfSLUIUcpiRBACTBJJJS9wQlqSXknPH1XvDA
r1657LZEAveesPfaZKGZ0BC4KAmGTft2sxgEYqBFcQs5Ok4C/54ZffXRHprEo48ae2ai15bRtgZu
RJOyMf5lPJk0lXYXIEXShV2DlNWs3aWkF27WcKCNLvfeEPO0i7Atp3vYZA81mJ7CDEHhadaL38sz
wQrWQzFwOEDHkLqn2VIrA3lux/4Rt+KbIp6VfUOCnCQxBoMitFggf4SnyBRV5vjk28oBGqy+EwZH
qrabMZiOfB0CcVoLc++KLULyPaXWvkdXp82/XWs4YVi7KaaZcTWoa5dJgdKRKWDI4RyiQpAzL4G5
GXBFgMz38CPyT7HLaBqvCiFxSXtczLv0564KEV3yV5fr9qoPLXuHCtCxgBQG9PSM7o17lUs7NefB
qt+HBZHyuB++8p9UxYD0mY/WCV/8KQL/oI9ovaZzrIsXgA6XSuXMhCZI3uYS/jHutOKzwQAj+EIk
jleFsXyX3vSYPplsiYnZFhnL/B1ZA7pogiumH4tQdTBoxpkZQsaW6SYsRiIRVyujia25OBLjIYXJ
I7n3+3HycvLEKmzKMy5gQZNIaURrYiJxQY2H9mPRcRrhT7Igjhsrc4nqvw9dYD5OnQiOLMTO8C6N
KqjlTRRh4k2Qb5uSM2W9Q32w1NMuorzgEdgvAz9PtQkrfEMEEreh4kAax5CKEc1YWfOr0SyZXQEm
Qs9dxFJowtg/RJD7E7sgfloAS52DEJuWXctKZa8jJ4j3CZqGjKnP4BRz4Zj174zxXoXJCvqJp4Zg
RpPNw9ii0NFZH+Y8E4xGl386d5DA2HVIIexSHU5Y8gT2wKXJPI801CS91FhdKRU2e3N65H8V9HcF
xJmh6vE4WicMFD7pmna1qLTyqlP2l4VRX3hLCTzisRuXl8YYTK7LIwsFNwuZz0VkEWw7ttxBPByQ
eR6AaHuEBf+UGThywrGnimrD8mtU2AQWhQooQ3kFBFtHFIKMBy+Zxja/Buff4EgA8RWEvmEwXP7I
gK0vWfzSCEnR4uLG7XhAoM0otWYbuzMIBw1QcRkocUFuK8neKjC+RhN3ceSKc/9gX7BVkmRX06dP
03lmi9vEMIUAD6pjs49rZc/kfdtO/WYQpnNG5ueIsUITHwF6dQ2VP34FP4LuTES9X52koj+oSvUY
zfgbrNi2QxEoBBA6TLhGnHxRil+8ohiM1Q0LbdJtdMcPZajcTe7iaiuJoWFp5+J7S/BC6B9LWB5q
e6eRw1QwxZB19ExtHXkJmI/mrenpy0qTkMHmTNMvtgSsmo/BKJxKYXrFUxhTplKJCubitRW73AqD
oF0sK0hT/sVLZpzULPcD+VMLcxYzeOt0bB0C+N3hd5xYWhis1gmPqkI8ywJR1Em6bylRLbLUoE+w
1M94uKvgbjFT2QmGdgplyaYjiPxewiWUYi1Xx/uYB5dAVN+nmMtfJVtXCHc6dR9rblsRhavZnnPO
2Nx4yCpEai3YzSHnCcurYPkM669CRLtARWj2FltibGLJPh5pRWMaimcwzXsN60KbvDci1ykBfiHo
iMYgwCiRbkXw2azycmHACcG0nDpOZKjOqk7aF+T3zTJL6/KXlfchLuVDltwJ9jyGs3kwxubQ6D/8
l4yQx67Zq6AfFmCaLUJzlWlOw9SXSGtvJpVHE7EaaqLXdrwlcFEWTO+muNXlPzhPHMx5s6pdVBhi
wIgvML3PjbfPmOfxR4QocmvGeiMjdzljO9IjxQA1VHNRMwIZ6bQ7roMKqJxEMBtVVd3tA4lpCRfB
wtbVIN5XJv5QZKVG6FjIGoaKRsfZvL7xZf5N8R5b6Msw1ofWsF849Rr5KwT7z7cXbdl9zAAvNNSx
HeHBXKMxelnwqMKa6F0bjhp6iP2ITR18s/rM/yJPnRgEZi+wqvGadqE5Xv80Z/1lsZBrtWQnfcGm
I4eAnyUkzQ8c56noc18etW34/4dBOvpy6LAMp3l2JBKdhK7uaI7NGl19FBFixPoW0dEsM8cfXylJ
54QtnHWSkNHrRFN5qu8AQNAh4I1CNFZQyl2KPxGHc3Sss/cWrHGiK0cTop5IYvWIhDePu8McWJ78
WpCojSAYdBBoyD0+I4sb91EDyTCrnsvAn4p6Pyg6zzpXPIcntU2utO5iGlg8Ci/HvIZbmSXXVKSn
WhhOI7JEcbFOy3t8AJ81Nt1FMup7CYu2W161VryQNWERwC2FtjRFNVML46WNjY1QGb4GX6claScy
NsEI1ceI9kwtN1mFKZfNHkpyUslOGdcvHi8gRUgBZJxeGo7BTF6DtsnE1j9xOnPHbTpq8fHGCViO
dqynNh6Y8zpVCPv8sFL+J9md5H8tqLGoRcaWeE0Knu8WolBINfGoSyX03ebYhcqJpjvXMGztGtO8
sM+/GVp614lPDKLpTawJVQZnJBKqLsoQpSzrLdwrwEutnh0AeIZIqdxCilwVnmTXDcRgC7jxXIs8
BH3lrgv7FnFTy49Nd7YVFmQKav+vq0lQJw1iyf/1UJI7ErlB0o6yN+GG0kHkUl7oWyYulNVMQgrl
VMiCr2e/MU0carv/tWVypG/MGss6iUVthCuN8JB+Qct/ThSGbkXzAhke3Tu13Q+JYKvzjOydfxzy
bCMsDIO/m1wD/I2WsmKqWXviL85YKxzvcyPf2YLfE6G5GwYABbS/qfnREls1gIiW2vGCQW9n9bhB
LOsSIVOIj2ZBrY1t1prQzPTViTCuqkQPSM7ucgoQ/ht1fx3yW2Zmbj1DN+dOc4MpJMwq94IbC/iF
qUjyMEJ7raJz8ptJMwnTdylebktl3CANI0K8j4t+l2rxnhjFncGrhctJUjQm4vvOq3EZEiLADHc/
FVTV9k6SsSyymtZZTAboxgWTIv47YeVGUo4/gisQIhVeqOFpBsK/+hRqigvDx68ndxFA+ZeF26az
qzJCSg8KY8X8tqQXPK0LwIWSZX2EMBLmUWXS7XHPzM1x1PBChzNRaMBS6vVbb99aFaGJ+MUsksLU
8IxpBXjcpWWx1R6zUu1wnzo/2C4z4qzzZZ9kGJd4X3SEjFDcpYwBITOSeSEeCp302GOq4lkKRm/U
T+Syb2PwvoQ0sEqS9ZNFYDY8u9Y3xCe1GGBcRHvOID3V3tfuM39C8RUI3k+2jL6UqcDmMzuVCMpk
cGe1G8eqFxj45INpQMBkN1CtXUCeId2ZLcy46Axv6RInkR6dOPipstX6agfzd0S2RMp0ihJssxGV
8NwbvZ+H7iAaJ+CyoiHDTfzT8HOxBQ7CdBN9tcJ3SgnEwXkPBKer8p1CdkFRUgbhH92gO3BGAp81
nQktxwWM1a18TTTwMxpBoy2wDuOVdZwGJtk8lIUmFt2peFVj6aNjPnYd2MDsl6LER8CXIKTvcVFJ
c0PRAwGxJUKQtyf3EglTI+m0EGdy8R4hk2l6ZaPwDizFfCfe9kYU0E2hrP0YoOTMNtlIW/HaWDsk
BxuLICBIycMGioe+DR0cUSULIkdkV8NKfWsQAPsvOMV0aD3RxygZJ418HA6xBRJihgGwrPeZCA/K
eMNYb1sSEl3yNjH+cq0DvZkP+gi84mMGwR5V1wTnL9aqaBAOqlgfs89Z5x0vTcRU4J0USAyK5s/6
VRFAf24WU7gLRYXj9yxi5cJipyzkw+zNvGPvDq+6Tg69YLKLBuPqTjOJCmXAeGfTIpXrSdkkrYdt
KHp7NoeTTONJNzIqW1EEYio2h0oA8YdaQJW4FuNTjLw6pteFltK2AkG09ab9OxJPFU3hURlHDgrh
mP9d+sXNIB1tZOFlUI3rDcltX9zpHX+ZUrZbgsFrUCnoE2wpDbuK8EiN4ElURgTlZgA0J42/S907
czo7eO24h2pWPVP+0XLFKlJ+DDfZW9GPx+RiuEsn+HEpXYg67ovSV+LmThJ9rWao2AYvpGWsYwuj
88Yz83VxPFLP2IL1sNDXW0ZyYf/XZsMByuYBCvYmMnkKhnMcl+dOCIgBmrGnfg5E5kZCs8tJLIuA
NSyR6scxSp1oW9JEguNjLd4/I3h8SiP6OILp/5D2mG2D1yj904/ZDjUWR0bVn3sFyqEpuGAIsSjG
RuXWU+uqIxubFCV3iCC/0Gio94biBgqrcPg4smV6AyJ9e2bBEs0n3K18MlYrbMlTpBJGOniyLPEk
a8Np0Px+yrw5tNxYPQucLkH6JZvZodJQAT9nlsiokSY6oBDp4pCDmjkRA6+Gh2T8AVSFTCUpfVGc
/dqX07Nc3lvwdl/TUhzqrD3U+NR4V/GrCPkHYlCnGEKO3luU96ccicGPDrsPrYWKoH6T0iJNL+mI
NPYXH3wMdmRRD2Dr87R8zrQ3yHThhBqIyTQOuNY8DpHGGGirI5wNiuys1sZZgXswl5I9h/Ol05RL
YTkdW+WcrTJJW5zV9rIWowzDE0aTNFT7Tpy4STcZyeMlgONELy/0s7xBODAZbk3HikJBG5pNjcqn
NFii8hHjeGARQQzj5Fl4eKpxbyT1TmSORiGEHka2TsVsMkKggKcYrXSnFqTXOKJBwAmUTzCT3J4Y
+JnYjAT1sMzpB6Qm9EyGoC0kSXDrGL2iSaOHwOddDB4RCj8LRDdVYcM7eU2FMVaK2Zwb7jA5ccvQ
EC1+5RPeuxmyliYDHpPoaO1ltvh3g7vJc8j0veyQ9ELKnPFTCoBw8KCwUEbQjT0j9mRMo/0jnYmm
q94TxHJ04Uv9JugYZZIFtHX7JoTjlZKoE8t7jrA/sLqrsevC8poQLBGZBZdU40W934+4h4Rin3Km
yV3n5Gy12DlseWrdISf/whbxGE/zI/xMMIjJz97OAYFbW/SieYjGjAPa6tiFckBbHNCZmHC+bWKI
miadR2Mwj/+u1vxjbM/yan2mK0kR6R8iUnuUmGU6JqE8Oka0PGuuK5aOqfExxR80/MoCPn44pe+G
ELzKwnxa6ZeSpgRtgrbjU5JBYnUZIHjTs4rSU/B73Bt9PseKp2YZ+otfrQD4gf6gto5C3tHRsyA3
UKacM0Qj8hyj5NvOpJUESr1v/7WJgjqYWmKqHB0bNHbXdOmI3UJXinUkRGatwFfojnUQnmTOx/Q0
AJo3mEZYOkO6TLO53FWYiCp+HkESUUqIjnXNyZFeCsWJ1E0zEKd4oCxwFLxSPU4dgG8WoB+cZMiE
9BIBbKUf8xybgI8y/yBo/N0mPE5qcGCSbrGw1qneW2ZcAR4LKygPysi+xeATbfAnIb2FGDvwFefv
CgaLP8wBNvWRRneBNTaLrk45UoeGY2HV4hJUz2lwjKL5UOR3HMyMB9j7s8vXcG/Q6Bm8SbROhDyC
YJjvMJvHyo1NPNXsL7gXdZXgkfJ7Ll7NkDAruBWsd+sPdASU+Jt1TWkPDXB28SDziOnUOb8oyzas
zuwW3zTidnI2kMngeWRvyvMBMyCfELORsCIx+fI7fHvlFqXk+ljKzhqd8RIGSFlwTOV/4csysObt
xduIZI6lybBLmugU4PAwdRyzY7Hto86d9uwqF7wOkiy7cE7cXnJkkuMEt6sTv+3as3KRydM5ys6w
BwsCyc0RrXw/57QEOXaP+JBo33jbEXfCBbNcwlJBamCPZ10Dd9tqvGZkfo/HvzkJF1EATBsKV+Sz
V7HsrsNJlICX6iq7IwLl+eSZDDk9U8nkJiHDTcWnQs49dRbM7sT8zQTDrwvrMmobFv629hahAiML
iqjvv0vN/nMma+2NWmI7JZzQNlnB8d8+xc7Adlbun/O6d5eAPlobXs2YbHVfS8uzkMk7NSR4LJlv
c1DdetdVcwNs6s2qeg9T5jJBf9+7cobW3y64rZVkZkgywozg/zd/6/lbVuWLvpgvEaldTM5SpruE
V3qLYdPErYmduOieUTgcyuHVMA2VrmL1vmJ/JB6drTwtdkKPSAUbS7ZpCNSLkV3H5C4x/E0i93fe
4B0dYv6MeHrO2a0Ui4vEHp5wAi/SjGPavOvjZNPVQzfZ3wKW2wQxb0jLdM2G3ePg69M3YhkX7A19
2uqiKiDUARIJYShgnlDWFVm4hmAfc4VtakKYcEbFzQJc2JjJR5n6cbDVWnFD9GRBY9TVp07Gfy4z
8pl+jWq8Mom+Wfq1Uw1cmAKxtuv+O3WkEVwXfylDBpcTS56CGRfGOWlMvP8zAy3D0jwiSz0NFUXI
nWDKnWtZgVMGW8YgjNURwoYZ0EzpMSj41AWs9Qy7NIZdrYCmaVhH78VJMAOnb456URxGJfci6x6Y
g7Owb2cshz+i4zgYd1JUHYQQPjGG0WL4k7d4ttkSizJWCjH2Yo6DIdmp7I9zXUIDX+MKIwImuTH5
IqeVbb7VANUqpG260utyf1Y9YQodi2l3XXQ+v1uXq7cuaG6FesZHBXr0O+LjVdAKI87farHs9/8L
ZAUTtpRinLKmPS2WsVM5uA0i5lAjWUF/6Nnm1R2bqfmmuthjQoyZOx6CHD2ofFWPcBk7Dv0SPgFA
9hj3INOkejQJPMicnBpTTObtkn5T2uJPjxjOpowsAVhqGdwmNpqiTxiwb1iF36C8najBomw5hTwl
nOnNijM1NkklEzW4oEvFAgDOKvLFSjq3bxxxbvDeNdQVA+Ve1J67qbsUbYtm599MMKaJTz05Wxx0
Ugm1S2Ibl47nqaovoemZF1TQqsojn4bAm5kHxE+9mg45u6FYNgmNlc865iMz/Ab8GKvNIWCOoPl1
js2/1dxBQ24xhYecUuzV8ZnNV9PqKSMXV/H1h+xJCUizunSaUXDmBtKp+WmINyJjIHqrjbHrv5Xy
PdaJmclXdcSmlhaiTAunDe2EWeXSAZaRHrFCm1dD8BmPfdOfFy2+1CySJV26/CEsZ6RV0IXIC1Z1
QfHo83JPq7MbDXIxd6RP8OhjHkJ6SAD2sqDoxhutNPui6E4tMedENhKzDdHaRq6Tk7sAvQwKzsCI
Pexs3P4kOoIjBfpkfi/6DCF/OK4xaRZCPWP4DNYwWaZS4YBuBL4JLGeQATpeXYGkaObpeWdL2GDC
qwpPKYtIA5SIDwBgFH4gDx1xeVgYZ5rXQqqR0nIfIS1fKKaRsJiw3QrhlqUFDUj2yAnErbpTn2mO
TLNcaYz9g6NYBUcAc8deJaXBnI+rLJ8xDxpPO8ONXgMZv8M/OkwMNRrQSTEcIpWcKuY3xiDZJXyv
ETVqhUEkKt9l8v4ao+fNI2d4Xa0MO0lt3SoLPZiw9WXULyba9ktU41gqMO4xDjTeaTXwIWW2AMFt
IVoU8pvMbtxqwgdQwq7j/AUNDXUQgSwIfjpLehlSt7waDvbKfxhZKpt8Y5Zgevrw2xmaU84nht+2
apFRghq91+iUKzvUKHUzrNGvXss3q+qmstYBGWOJgJ+4tkNkcPhqMQ50IIJTchLJX8ATrdLBtUuA
rXncVc8qsjzElTcrLJla2rFCeSHld+4rcWDDlBKvCUoN6ruJh0V3B+moadGRB2xN2Wa8lnmBLfc/
41rjKe8r5BxqnWuqqLH73RDDHiRPpMOVWd4HUoglTrx6/A364hR3lE/WIUTKhpQAK7AKEm71jZXb
AJYtGkYj1121Dt0WMUHuGrWJ1AQFI2uHVVaUXOpJ9bpI8aYY0XLee+WyQ9+/M9MbbE54giM+lGY4
pLPKYWdj/saFpOJWhEkBlbTRISBQlecmU7FyOCs9Bk2KsCQ4msQeNYJ2lFSf+eo2bWc/BY1QXYr1
N9U2QkQpF/NDXBuma2n8ajCzTuSXWFO3Y1YY0zf0iY0uQblYtnzt5beZbBy+bA/n0Rj8g7xKIRwL
PaeHSEzoderJPUC7LN6kKthpf4fWYG23idGTC38TFjAGXUmpUMhmQIX+UlkuS4i+oqepo2RCoCP8
zeKK9GY+DjGEYlAdakYhVe7lQwS5588So8udOgajxQbAC2Yq1cQxci02CRqpNOv9CsKNFUQ+59PJ
6rtTlYQAslvqZ4PR2U04dDBcFlasEjS6vmAd1bwmhCt9HfpVxqSvm44NICOy+wrtYSH2N6wPK/po
wT1AJQtoz8ck36NQT9wOPV4gTehDbVGlO/8uivfF2mrAYUrKo9GTbLW9DcAeYe0Y7BJSAGbkTMhd
SdVICO9VAXIbiNdZWRtwEPS0LbIDoKcNxvdwal7k0pl57IUhu+waRCNYhfbfILkEAJOQ2Ih4k0fO
F91JIqbOkDjM1suU4ShmAVCMxxx+9am2jRjT4xnv8YwLZm139yJXee9iJ/3gCIGhw24Ltcw2gpZW
Q1ZYcXvdSoSUaFFCZgTgs1Dq4fyaOZVmsecX8voBx2/zCtuZtLUnfkhxCI6AkloQGTZSmugihtg9
vCLcGC9zb89mZVf1YMdjdim0wEc0gKwnviJk3E3rxg5ZmshWphC7TZns9EW8OBZ7YMLuecIykp1N
3q+WmF5qTR40EtDy+O8yCLj98FlYq8QGnAIBt+pDD01E5LgKFsQShjtnXIu129/rzZzU9+GxiiX1
cDcCDxI4MGMEuLEl7wwaTUBa9iQO9vCmvkKldodHCuOpBH/TKn5utafH8AjZvSwkayQpEXYgg/rl
T6ky2lMzJx0VCvXMHX1BofUinn4AMJvHP2be7DUaraHsT0kknbROPSVvJo1Wj1MTrif1IDiqdNu1
C04AAqGL3um+JHPcT1KObSVy9Jka8I9gJVgfx6Ng6vzAmFwVwTMfgQgpxMOEPg/7Wov2pfDdqbmX
ic+5tGzgoZuQRdkgPkaMYpvwx5AMfhREgiPvOAlSGVFFOPfAU9rzn2Yks5Azhe4LYQDnIGDV21gE
jtDPblclns5tBsct9tSJXDQ8IRGbBi1qnA1RijXq1/4WLsVdTCU/Wi7Bhdq9vEq5PQ1PQq8uCrGl
KlF6XBvcLe9yZLB6zcA0A8ddtDNIaVSJeEtCNGcHA+V8tbxjyYmC+XEGMhYhF9MbvxfpZFjTI+JP
CNmNpnE/4toJI6LIrE1q/Jj7pwDjRQKTkK0S61WpLhBujQs4mPrzOI68K7fwHzuaULtGrNXEy5wu
13xMrva8Q5Ll9hlkoM0MA1JvhmutQ9k1eIGGdbiHj162ZZ7q1YQykT/A5gxzJwVDXSE6n47noidB
Yr4Ii8E8MDrXDXCJAjyvVhxjBYYH++CCuCgltnNT2TUAqLClVFvTTY0IpjhuOq09xWTHyFO+S8fp
XIzdpR0wPEGJFl20wdNZ67od0C2VbaiCLGbKGXA3m7nBeVnfs3bZ6DU/oTbbQqnZYGizimtMNGHZ
XkphOcjq54pI7rhSe8xFzejPU+C1UwoH3mnM8DwY4Tl7zhupIipVp1dpvHFmI8dCdbcd3xmaPOUI
Dj/9DFIHWRwPSFoiLLxKHECYQmW/GY+6KZ6jkA0ukhECYuKxoN0UcREafhT8pGLk9OScTGyrjHX2
8SzJIe1Iz2oU0EagC+n4tIW9cGzuhQw/Ma+uzCYoNkHmu/Lii7kzWSQSQPSnP+8kkggzWHs4VBqG
d0lxHaABKIgYIub0RGBNkkT4LjuQfMZ/TqIksg7LJBoHwX4a/JFxz41fi9qz1iM4CO/vQqRKyqux
SB5r/NPbfKzm8h04dWQ31eRV8ezKxGMS5cv8MjrAFG5U66QGow9m+cZChoYbKzdS28iUz/iJM2Vn
ShYl0AFX213X6nvUhcxEultqStdg0C+xQZoAElqT/FNOEd5yaeAmGKhJ8ToIGCWxnpqfLdPpnAy4
kOlBiKt4yWjvpjdiFUkB3Ak44MNz+6t2MdQ+1A9ze45b41yT89ec0uygV+gGqXeFPndF6l2AxozU
5kpyULhCuaOlOK+JgwQGHXCMlp/DPioLzPAcUG+mBmUIt1cd4l2EOjlJ08bM3rTsnwSCEwyF9aNB
6OjyF+ApLCTQ/gNnJpJOk0tPXvnBhKFZdsOiLM7qXZk/CO+6RLQ7RpreGqRC06OZk6cmk0yQfpdF
/bSSjTWMO6AFHyFaq94Ao1VH79oQQFEiPGHw8q/a/FPwe4iy6miF4LTWTU042PFY0jiPI7S+qLkJ
UXWr4oxMK+0abHDN3UOY6grK4qogvj5WL2teUUEyEviCKkWGKVhukbL9b/4VdyqE+cT/k8NjTepk
eleGu6Lz+9myhPRnp6eDIwBttErQpE2AzpsXNmp3iA1AWzo6mtTlx1Tho8uBR2zuIZSTI7tqpyde
ULBlg0Ao4jESc09muGO+dahIJ5FRDoHDOc2d/JgYiMpqZws+U8lN1et+j5vc9IlkE7Ke3EUFpppx
CSTjMiG+EKx1j7RiLKOLTEAqVoGSDATC/CbxMk71xjC3iC7vQc32tlCuffBlwO5FATMiOTDbYS/q
5AGg/+3T5VaXyi0BV0h3JMnYiV8Sdl9g/SgsqZEjJ/gwwsqPECykOCXiOT2SXmveVSA50IHQH1gL
NEpUHmpirSkMCqVAM2fnJRl9enQF4mZlDa4MrLtk5UqWNIK2EmGnuvTumFdugMKpMRkqEmEr/h9P
VeApnhCMfC71T0in2GHRJIGP3MCk8jm66gb75eoeW2GNEQgWCZEYcV8IHAk8GKJqT5CDoZ/jvr/2
1FOTrYSJJxS6hxdThhNE4F9gEjXV1c9Wzl40JfYsk5Qsse/Y5mjFCO0gVoCYBoOPf0JYm9qokxuJ
wOy4c0gmQJUSIFdWnsTlWpXizO/xZT3CKkaTGUwgvAXMiEe7JDemQdPlMbqyTXxMxU0fwa5AgtXP
SC1Uy2Cde1FLXyYqTWEFosxuquhHqU3p/TGvmSVOkkR+ixCwa+TDkmi3jzLYLL8JUuQEKfKQ0KhY
4zWbKblqncC40utDwc1+85G3PbQcqT3VTGv7aoZuY7IYouzaVvS2CoPHabkUGYBkrIODgaspZucw
wqwNR06QHT2vLr8iREGCJfu6Jfgd1ONpFtDug8DaZIWJACK9jBJSl70K3MbSyenGOjf3jPXr8s/C
RXNPRxza6t18KxuotRL1SGEPQPcIVAQwyB8UnbL0UFKmt0H0oimmIzqmWnOXh+6j0sWPuRS8IRl2
HQ17gCjfrLODpeNysRRPbgb4CPNZlWEGFVezFmwD0h2hwzTBrOBawTVCyTMq8IyxfJoWDSWRjulb
UnWIBrkTjuEWd7hFxkUflwRpvkNPpVC0wBqsg+FTY5xzElBq6PgBd/DAl4msJFPUQ5UzdwgyjhRS
2SCdy8dRJapN4JGc/kgpWuc3s3ENyCVRk50rqT1L1Cyo4nFScHh3HN4raFpkq4BcXiZWdMlpjXXV
HwSESkWyhTagV4LbfKph8Vyy+pFjwDdGhbn8dNMF46Ko2RkVCdYF/VTupOfQAHFKVj94u0uqFQBa
tPVJZd/bFe8jRQ4BClVvbVvSykVcrlELdS+vj2HcnMhvQTMh+NtRR7dEJIuyHNNSP5p6eCqyCjZN
dYw4yUkDi0m+Ut8sYFP0JRsR41JZkToyFR9jzEBdifFOk04e6WRyDCcS0iE2W4PXzeR3z+IWdP9b
NG+Nmd1GpJzGkkxv0IVzEVybdaFBGoWMqHUWKfGT8hlbylOCIrMd0vE6Mq3k9SsY7rLDGJBOSROv
9m64J7iOlpbRJ26BUuRkjunSeNt0UPPEXOjY7yi/QDaAYfI5oBUMofhBFxRrGoq1EOVywVmmqdO2
kP1KVOwSwbIeHiMi8qTPhf+VZWtnBdhpl2ancjQwS3giBq7YTeLq1gTjUO7rldaRTfsCaBfYr4jB
C7r+SzKMmESkjcpNEVUCRtzpRWQKgpnLyq8al2+JKWQxrOkgpZMhUIC9MOXiWxQMbzOPBzxVU1/A
5JpuodyQmNpiVm0TCKctpMgJpXyA5gJmZk0GtDjGLA0b2Hnq2xD7WRb7hXrQ24Ekq/wo0TeHGpMo
l17HVkk0CtN5V8A+iXKoBxBIRsSA39oPenHEOdtc/cqrwlbKr6FjjdTiiUpjyAP1PmW4mhP9sSYN
JYdyWV6iUL8nOJRE7S3pESibawbI4mQQSLiXEfERnboPGFwWcI5dkRa58lPpPrCsr8jVmtDmsz6t
62dekPqtsP5I5/MiK+cBXtAcOp0K/eKm9YQo1d+WOviBITApKM9xNp+NhA5FO7SGfghV1oG5fDCB
m7CpRAGWHzbSQlBk9hXJluMZ55+IBF+TfPnWaMm8EKAkqYzJBwxtZbdb7j+zwNf4HmOSlm5tFl6z
gLeN92m+yI+OJVaZ7q1WJaE8JiigtocDxH9Pj/Hc+AzJjkE4Hcm5wr6TuNz43JdEYLcGJAsFHyfg
6gmkVfFbaOJVfxu/ww5H9Y39z8nyR5YO2PoOqvwrs5+qrN6LztjEm8WvXg5r4E3Aguwt7HEt5Rnf
76blbswe4776lSasuifFqVXG43/57zdG/KZKbLGrt2zot+OEoOo1HForPHIZozyRsFb0TxjJn1OB
1FAFS4ZS38SPL6MxwE1traMKnhZzcoaYz0mqmDTs9RL8rtQ7pYm83AksVimR6i5R5WFPBQARHqJP
KjjMBfIBJMNh2bJ4iKZrfZrmHNNWeUofPORzCCnwGsiobmBAqhjkApPG+reF6iG1yUmeUf8MpLkU
y0Hfm8xPFmSPMTMfnkCnUZS9vFNw1U8uGwSnu+GNSWvUcIDDSEhkuS4MezMkURZ82pQEOyxmVBzr
U5HYi239lnJxBCrBvCOj9ySrCXn4Zt6p7JINk9+B6ewIMKKncEcWTwmVorasSfoh92SgV0uoP/pS
tTPWtCpRc9PMqE3eCRxCxVGbTAKMysNnhHDz8w8D9wo8Dh/WuI1yTuUF0ilhYzV76LKK3FqXHR0W
vqTeAlPdQ6HVpv0Aql6ZDbsAKsgAaN+zCS5pJwk2KWmcDv+xdB47bmPtFn0iAsxhKkpiEJVVqqqe
ELbLZs6ZT38Xf9yBG40ODhJ5zhf2Xrt5Tk37WlUJuOROJHsb+CMZPXXMatStGTsujJjdJmfXagYR
XsfF5ZiJ0JCaTL0M7EdTJh5zt2VzHeKSM3xJHmyZvCw6HZ/fJOe0eSr2nUaAGrGbfdMe2YTuTQ4c
SToXK6UyqBZAipDlzWXwowHL+IJiguEMCnVLIpL9J+kQ8ELb6OQb0Bo3d2UC1ULWWJ3SssNu6C6h
6Zz19q4IJABmRlCZcKeoaXsggoYC09UupetCOsWFnxBxs00f6pvkvSalz3CFhWLk1PqehEUvP0Sl
smWOnmQOfHji5xD/7Uz2TlRbaGGushvHykWq52vT4/UF45Fy+cSILMkLUgmqkkwirsEtcRksyASo
QhiAKv7M3Fj87Cd3IigQKir0FmUZ+VYHJ4NuLNB1yVx/tYrAox9Bb1NzdERT/UVashfGVz+QJDTA
sjQONW/tQLJL23LbNEQKugZBU9m+vC8lSGlC41qOUTx4O8JUNOBrLLz7jEILJF9JS21MnMX7dTGf
kjV/iFILbxcchxB+1m8jaR1W/k5jkbrBjy6oPO7J545qUEo+LVrElPTi6mXSDNwFq/OFCmDQSHmC
YQlIDooA4crIZN8SZ3FIboucnuuRpTFsk10nDhczjS7G3J2bWA6kg/QeeH/0zY2LtjdO7i2piuvM
XG7hj2T+HWtAc8WtR6DCyqxiofP/O4mixvB/0D+ZUWGVOpRQDdYEiQlSJzlxF+tD+qe13WnCZ1rz
qCkN2nHUC90xzMeg1c1TppQnUZn9yQMpTcbg4EtczrhcCXdvPDDddpHKjHqyI5+jrYrFBTXwlnkI
BttW3bH63Vx9ETWSJpmOWuo3NBohJRo4MSxuzwprSw4QjGxilFQzBqu7zC6jd2gFDhsGqLFaUoQy
lpXQPS2owHVmefFBb4tzZ05Qq8NDRZdWWtFF8IjOmGKfk0vt1CCW5EBTnpmogN9Q92M77o0OaAAI
POTDJRb1QDAoHRb2+//UHTMa6HIIRkIcvkyhCFAPoQhMi/Nn9KdmPjqMrExSE1r+m904YSOKYkdk
SzejDMTVEmPlKg3FaTEXRC99J8fjDRvFLYs2KWbnaZF1A5bL8n7dM8/9lyGrIgqJUEu0NogPfHb9
XEj7ailI6cXqQiVrFTB4bzF8zHI+jUOOgV4DxsA1PgUYDRSQcgJz7BEOn1ClG/jhRBsqHFO0P4fA
0hDlEHNtzJG3ZrWnC5Cj+onBOt+mNfM5fCQCa+UN7Gdb1ngW+o5MjhS7pxEY/7oldCJVdrb2sIhz
hK12UCmQU1m3Xb5JNB903We3AK78PLFTUKXmXAvx2fCtmod9mi4mNtcFS/maJmea/hZzeqi7PZ3R
JDZ2jwxTRoc0HzpDdje6MiN9pKrrf/370CWJZ5erLSXS7ZvkleQxDShgEF3uiy47MWX3a+wYLfJk
abVBzwPSG/CPFD+gQlAT0eMmCta8Hklgtje06hApO0RuORZYm5TPvMNBe5sIkUbNzZA65hnUQbZJ
Xtkrnu4iulI+lDTmr1SVmVH60R9iOQTyJHtTxNmEnm1mK41shzqPjfV3z2NGXM0d0+F1KO9sNiVf
E7HV1WR9Fe1NyKE/hDtena+kC/GD/kWwGNWP3Oie4gZwB0x0kUnZFSrLlz4tmZ1KIbvJYWlogoer
nqmMvzO/NXfSuDpdqDkSBjSc5E6OPFDCUIXbyJWNhRqMP9zG8ls1e8zrneZOCZEicHmbHSMqI75g
TRpB9wwMB7pYdVRopiue0Rp5EV4a2YQhC6Km/cGJcDombhWVNjXDcYlV7JZ2C+U5xEyHo2iX6XDl
iN+hLMfEBus3QfzDPIEPbRjdGkeE0a/HxuBSJvUobdjsmwkQXhiiMWYJPkpmDtFEn7HvKj5PoMOL
3BPiuOtz02kHbpJw8Wqr98sjfDIC6j56FOFwjTeFOWCGBO2zDHNihzoRArJyztsRb0djR51qW4yI
CcnY6zpeyBX/OdEILf5JqCEdG3OvegxiiBQNEpC4Y+Dr1jcNRhQK8RAU/MjOYC081hpSDXz319Y0
XjNwAtH5t3Espsfo4fsBJcPnEUNulEb9gLXYVbcxNwELPPrDndThP/DbGn+6DCBnslNyUvQF+j56
jbQgmIuL8apCcZ4BS3U4GNiqGWeJcPbZ1MFSga/uTwuUCQDCGY/HgLZFVZniRSSrkEWdsM3FeevU
CuPdHfKyytW7DH5V7EY7Rdr4giyI+SwK9TssifVQX8NE1q4BrmUFJvb1JZCFGP1S4vYWmdEdVQdX
CmohhOWzL/twht+Qsj+6t3CNb0tuYWfE0YvoJH8yDATggb0g2VUlaZQzuxxinfGlRDPhvf18mAcr
qHouYvNDi3rmcdIjh2I4LEheSlvvDTcet+AIe2hY1DQw4NBwy2i4o2nfwQNdUQuXGFCQfAnCdFqG
IvgiRpnQGcixBooYUZxQVXDiJ3Cb431u/l5MgGwl5Nr8jtfyBkxJG2xiqcv82ZFrpRjlw2B+h7Fe
XSTkJp0b8ghVITMm9PuJq9pSaAZWRWz0QtwMapGaaoBuPgM7Y2TfKw09lORgOvfj+hjz8Dla+Qfp
uBhB4BofUePWEEtRpOCL02ishpu06HcNmCJv3VK55bNS0E6zhAzL2Wu0z7bFwI2Wx1okb9iW3KBF
nVdOh5YmpTfGpacjaA5vs2vUh7Cjl4xHRKTdo/jQLOvGRu9eF+DsqpMBA7bI18/8hfOz5lDWO8a/
8kzCH8pyDEassC9CNt6iVYHmjbZ5Ld0UzFyrEs2Qk/ZsUnRmpqfAkyP7+jBZ1bsw5XdeSmdpbMiH
jT6bXxMAi9ZZcpTJ4gUu675gnLmSIAE28Wn657xabxY5GtGCACWTL1o4n5U0R9CCQLdrb8rSXY/V
o2VFPOaB2tPW4LuvOIsLTFYqJqu2hDRXpw589CgMjLE7aq7e7CJwgf1TLrDj/OehLruLc/E8Wr9n
sXpSEdNXG5XFlBajFKKLHmaLDKmpgtmyJEAyxQa9aAe7xV5Pr7wtbkaPNzpGw1EVt3YMr+OpQCqH
SgEdJwNmPUZVsvqNSe1OPqvWqlTBhUeWl6vhzcBb7pCYUTa+6JGaseyVS2hGVEbE+2AAHxJqNj1y
qTU6q6Jt1jx8U78N2uMmB0v73T6tTSFCdYRu/dQ5xqfCGtSK2B6bzL3YgcJQA4vC10USn/7XcK8F
cV0yFOqQjBMxJmdkzdwan24Z0+XQkTSOjuQ1IZl2NaZzGirnhJJaonaGXHhua5Hwmvo8WNGZaZRQ
XrKPwpg/UY+e5abEMl3/XgDb9bF+l2/OqtXH6Fww1EhevSQ8+lMCsSHaefjPoEFFqbqfh+TR/y6c
sUO70ZvOaEo4v2Gp4zIF9WaKNe2A8EZCmlb9uZ9/sH9PAizUQ/ERSiOH0g4xSsT8OFJ4/hdvQqCt
gV3+GzF/6j/HUYXwHe+VcEQ+Gj50UX9g1bsMkO6oGNYm8U0DGvEyeSFaZc3Ee0No0iZuFcjS6/YJ
W2h97F14Lk5Zy6Dn91G9uC0BHyqWvciwNaJats8/RUE8RFASQiOYtEvb63dVyh6w35BR1GhQYv08
jRXcr9wrzliJUbHEgJky9L9pgojVmt3+RKIe8pXKhYxxkELbekSh9mEqu3nEpQOaRpEmJ3yJoXp4
DIZwABlJZlkqDG+57T9bwfrMleRLGG7ijARN6Jyj8GhA1mR8Zh6jraq4xMqvdACGWl8AEJ9TSFxN
5oJgg98xEz2D41sP9J+iIfnLTFxmP7u0MM7yPAbMu4soOwrERAjV5s23SW48Vl8m68BIZimBXUCv
Q+ew3nspuqPXvKHGSsL2VZqUa4sN10pSCQU/SCcm3chg/KgNSY8pr7m5w7C1zId1V9nsrEjMW2JC
HXBlWKFhz7+lU0OyV3Jo7BKDYDVDF2QZ9TvxUa+su+yuZn9QSfJv9eQrm23pcwqrl2GtL+jj+7IC
6hW1L2vjmIbXGk1MUSjkju2shzcCwnpAIBBFZzzVIRXqSRskL9VqLyZbd4yQEdusMdsyuvJLSNLv
nr0atoluJnqDpZqf4bTAvBCs6775aPPlvkGWo+pOMOldRKyaY/tYu1M2scGqCMudrkblm8sXSrIR
ddauRzlfiNpZwf4mI0PPMNrmRKyZmo9CKAYuswd1QCh8hjRJID+qUQNdHYOwTgLRaIiU0V8w+jgT
1goJObpXlJv1rklkIjnt1m2iH8t4da15NYf2opN/hyeym9FxVP+xBD10IlPATYtQJjEavgQxjq3F
pj+LdRAr+IGR1MtyfxCxB0q7BXUg8BgnivdoWciuImn9vTBQm6UFLpSIwHnh3dynIGJ4koErtgwH
0NLFq98KeGOiyW/61teMAmnknoVlRjoDAgQql3Ooj1cVfQugHm/2qQLsT7JogB3RKHWExs297sgW
FMXONjQYXjsRiDHCJaSMVZzvGwQOIbqTrUXBotm++xmI0b+5oUdNl0PKAon2quqK58trMlxNGTDI
7gZg9MBejjAXZuislp8rLArOHHj6R15V8irWHdNoGwPYrkU5gvL2sn0x41xeC5n1RFZcxqQ/t6dd
gcCmd3GSdlftEaGbtezHOEfBWqUnBxwuWQBmyQbDYHCEC0oU5Z1h38KsPK1Ow7YOaj1UPO3QTFQC
BsYVIAGFLhzJxLEH+V/OStiC6b7SS43VtbDWq3hcjgqufxSAi3lS8mfo1iOoRT32+uKvjE+uyFu/
0i1fphLMPHEhnWa4tRIT/99hLj2UUjjWMwWeMcPz4NRc5evfKF6DBhS9ityFDXqLW2niuKHQ4WZS
ssTFaZgJYCoaHqeeiwOxCoVZuLKDlHdgYMuZHMeUXL2MDfqvigTd8SEa0fPA+/ArvsxFGgxrG9QN
jnaCiyQVWcVBi5pXza4YE3NiCmjhJ1BP6lOVy5cGBr5ediOK064X7vranMOGiJ2VNu9KCTEOqQfJ
Eh9q5pn8gP0ofq29AhtGdSU/Z4+z5SOS2Z7Bi6nRoySliDJRpjj+00zqQ89w3+I2rJGQyeRhrtAi
lXq5arZFShlNNDz+HBTzwtyfIFDMU1wgeju7Yr2FN+NL2/dmScA0PVEL5Z22l+eX5orlOWNJqEjH
nJBHmrND1b0k9r6r2J37qgkMuqRpNb24RRY8fCYbfwNNCi6zU0tA4BST08r+jEFYT3gykfJii7g3
K+7oTStpDnJyj+P4gG2CP3QnlhCue4pPHim6ZHbulymQBradbB/yh9Ky8FoJaCBCTSEoIf2c05J/
v/poh8ZT1pnEP2R1da305dZkxn1WYFUOvPdfQbMoGBiT08DrRuhmjCJB/BIKy04v6jWOCqfSB2cK
V0ecZQeWJGwT6modCpEAhagLBuIMZRxHTA10EWE26uluH8FDKmXSxdDNtBBuk45wjjq92ca9Ywaf
WfrJ4mEpKqjqLR5MkpTzc+HVRKFq/HO1aT9ME8nTxryZZVv/mvYVvX7xAncCcBDzlbvsm0x6pbL6
NCX1IRZ2Og3XQU5vaV8zvLZFqyR13dZbOn7gDzwnTHGZ73LSDZx0nxl/LIVl6C58ivzuxkrCUqcT
DIDQAg0iPpD20Yk3MynPxag+VOujVaeAcQTDbZcRFDcpoEcejIQHQwLm2iysixI8tc3ftsNf1FiX
Cui44XYSCvH/3/Eq/E+qoTOgcmT+v5HE0FT6jzGKBVcWqs1eKZneI5hYDTbTQsoSQPpflmjIvJh8
snBWOLZtXE4HE4wxzIGEnz2ylGv1KiMskpUYTAQxt1RQGv/ChqWVnIWpD1YdmZhFq059gJV0S9tR
nDmRMM5TDQy5CzHDlbZg5rwlwVH0lxUyYVMHLZkifseWkt0Z+S4YLF3beJfICCCbWHQ/40GEqmwY
yyFXrYM2/FfMsc15x9Ii54pmrjJT0+lbrKpYsQx9sygkBHA4UgIjQ05pJzUfg/ZJZmueG3XQU63M
enwWAA2LBLsbbvkrkPACfQUT+Qoaq/TQ2pm7fEwxaaQb8jbWMN3WiR81RIP2spdtxR8JC8t6NAo2
xOPsCv+MUWNQjnaSyU53G9gx4HxCoyiAAmu1mmvLkXcpmVfJQpJYmyJiUdC0RzYkXQ5qg71B4y8C
NXESH7I9PdGtKgb4g/pdX5KHhoekhqMInvDWZaKbgViXke4wPe2IWUPq5KlJDh2Xj9j9ZQ+KgO+d
8E6AUBKUpOKYVoeELXJXc6uRddEp1n5KZrsm28ShOFqby/BV/+Pv+ua89OmlX5VLx42x2uIiO6v+
NYTmQUYczx13nhiQ5sh5ARcGfSkGVZIH60E+DlVKKO3c40zfOMDp44JRg3H/lIAInR4dukTrHHMl
61eZ8yX85EJm76MOTtuRCoamAljvBNEagC4vEOv81+hrCkNOVq+m8VEzYeQLdAlEWMci6PJjKVle
QXyavmBjBqK46yfAB92mq1qQ3Oz74rBUIA4LXnZtRsOse3qe+KtS+JJWb6BTX7jL83w05LsKFQbG
P68hs9KpGM6Rkp77X3FnHlPEjZ132DKjazaPhmGhpAd/+TPCZmmu7F8Q3Rjx6JU1wFIV1N2fQrU3
Q1F1zlkKAZ6JeU/Aip5CGfvYbiKjT0R3nOBnjb7Vdj4JJJRkU+6bWu/5xTcvCusp3p4+hRRAyKl0
zy11l6JxMJrpbEzrhXyqWveSDZMiDCcEDWsOmRaUIlieQrxleXOP6OkG5sKuKyzqCfIVK/+d+Fu3
2BtKvzVGORHmbbrOZoeVLFxDV68yVgsVqL+WDa4tFeW3APR+oH5K9//MnLPkZoUbVUTyq6X3YRJr
GguT1TGww0Gjs75UU//SeHGHyS5pJeoY/CclqkWJGvJUABgh7fs2c2pPxWMWdi04hSyj4/YidPJg
dI8wkFK7rirPSg2SnFeUE/7IVlet533n3scxcoybguiMWAWOLvOVCF4PYKCiA8Yv8WcFnt5s2cxf
23QIe9nSHlRE8paeBhBMEObK/A/Gt3IpPysZHx78j8Iu+uUcGdE5YSmV1USDhWgnkBLCY5917RTX
vY9l6tT7PZAPydHZoDHt6vFx7GuQjuYo7TF2CGNzuP21dO2GOeAqmu8wZNJADKAeH+HwmXtNIc5p
olGY2JwO75Wfuo92qpdMTKQNBk3CTjbAJMeWPTWukdXHgX6Jun+TXB+LBpxF2DhSztn93jHLQIR5
XhdaGJ4WCcZIAkQENbDMzGqB49RnZCOYo2tGopvoxJ1QidCvINo4LXnt4qD4NzEVk+9WeR5Iq62k
QGSFZWz+fjZnwRanxRfYVHsjphZSl/OYNpd+Mi/6Wl+NZIUvol5TRjucvOJ5xjdTLX4U/ZuxhDd0
2905FFtMRXRkhXBKAQ92um2U62ONxsfsxk9LvSI/5jG8h14bDfd+eut8rf1njcS6RmJtEIygL19y
9htg2GEFa9zry5WmZVDJN2iZUXYc2BVULvV/xXI02dkqH3VNB5FvJ9rK3bMvhw9ACz/5fN30Jiel
Ogi/xt8VTvBeJSW5Ni/p2F/USTtXRkB68ElT4WH8qJFsZzjjlGGbpSe7vhtAO3qDGlKCWSx/pr0a
zVix0s/BAOOvs+VR9+WIi7GwjkIs4ZnpXCY7FJj8JnXdLRSCyxB4d0wluJQmcwhYru8TMrlaJFhx
FjvskR0gww7oW+zJlYN8uarYx/ZfhqYjzqTAmpv9dgdkpHWaOQpUAYxOS97ymhAgCXx9kEqmOniV
uzskeCxGFUhsBmOj379BPG4WG9LPaBTr9S5nAgO69LYZGoT6Xy7lYGlI9eKpbMVrky5nIuIvAk5K
bbyoBjUoExACDUPkkUuMI+ovEwe+onVGanKRYdvlxRbw2WF6UTH2CgyS4TOObEDBaKDCVQDMZ99G
TYaM+Z8xVadlrZ5GXL9m3XZ1EoCkEGXvEX/v2B3mTDmgR+2Mfj/wU0YEdkyxdUxMZtEmO1X4Datv
Iu6ND+bnbIALyCpnAnwbz67WIZyIqEMrtxF6V2FWJaEbXvBlKh9tnPpSlNJgYt0fMx/hhZ8TyKaT
6aTH6jmuKii90kWF/2VwxujmC/XFmH4Yo/4a0NZ2T12bngP84VgrsUDue/mZazK/BJjtuXazDGce
ucAxyuiRuacI0phetZjkfRNrPngJdRWcElNyCN+zD2NPZLzzzkzb2O0ZxriaglVPdNp6gmGg7EJV
s/t9hcGO4ekY+RwLKMaO5n/9d6gAHv0XTZazGE9lWfcyR2BK9LLSkEgXTqdKrQMN0+JwsBLhJFhv
3rejOY17KOF3k8eQmVs5Ww8Seeh68bbgbmYEVuPcQoc1QCgYDj9rUezC9C4M+VVclDN+CElNnHQa
j4uTV/ZekSkiRPmTUVpHGkqX9udV3ciWu2iJAmaUhw5kAaMcOnWWskXnDnZo1/wnxk+i10cxTI6F
oRyUgRRxqnsdb5yh7eVm3Hcoc9Rzmg+XEk+TxLFXTso+n/on66SHXutHbTNZuGRHwKhjToAhdCa5
nv10xnQASpW7btXR3xzRKLEsBc6ledcw6JX+tiAYdZa/Ws4iOLLHsTq1knrKlpLfs36IVAZF6O4T
SC6wbvCQqfkHC3dQgb/i/zCXeUbEwBdn3YqzjtmoI8qTv2abA7r0tQTnjIBRB3u6wZpgr5HIx+TS
wP65hAd9Dkao7hFDWpjWPONWB4ce9CxJ6N9E4BqfpR76ErHNCayVTHaxwve6XfYL7/8OwiXqlj0J
XZHRX2pwlg2MNBUzAtmK9/pcmbvsmt4BaF1GJO49uMwPdopeO7Reoo1e/F+XA6Pv7OVTt5iKp6JH
mmE77PNRf5fwSH0dJL0BLWSRtnwfGPqwRLAaLfs6FHm4bCp754LwjaCeZZ8/cv04Bch4qfjhgLBy
y0pMaD7nDTvjhb/PvqtkX0LkT5SZnVpIidRyTODSCFlxzaThbIoOYd1Jfy1AFCJBq/tC5iAPC8dW
PrQeVXy8WTrZ9VueLj3UES73idBhDiSY3ieZA8nkm6tQ+Z5XSeOJnp96fs+ihiVx9iJ1le3G2Yy/
dZOXN8qeotw8QJF+FmP5Fet2MYYuxGJ3OHWfIfE8hWQzGscBNQLN5R4NE1cudnxTIdIGTR7B1ULC
rtOT9UJZrEr5G3Vln09QKM23KizXuSDEsrtV6+AkakUy1X1h45HSiLChrrr4+F2+l5yUT1yxSq68
5K9s25g0LJsEP03sGhyiESj1xRhZjc4h8GR6yQyshNo7E/DkTOI4JOZjeM24sRGTLbg1b8xY5/K2
DsIlbZSzLLTB8CMSOYODgnbpzMJ3n2GtKslFS5fhIBEuRJzpQT2xZZ160yt+KG9D7TrlYLYJIFfW
c1rjk4FoF3eW16CyV/F6j2LzWBThlnfqJQTRFp6ZI3STr1qqV/0Rfs09EcsF+EtbfHIhBBlR0OPG
c9Ap0D9u1lydF2u+gG98mylR8ZgvSLAhDOWhX6NSRleHmnuRP9alf6929EqIxbOYFIRMCQYVu98b
4U2lJ/emMRFAApmP7ahZPb2SvaI0vU7w89o8omD1str0uIG9LR4z3H2yKPCmkuDUX+kvDI1RUQXU
crngaTIuXrXwxZruKphtgTLErO6CLHxoc/YhfylV9BmYO6JFbjmghzyKkZEYt8bTY3jUCPrlOHxJ
scWjpW4mBBG9vRbrV/IbbKlExM6dNGrYFDvTrQh5qTp4NeL6Yno7D+RvjAi3BXkvDy+1Fx31Fa+q
m6UmbAPdixTLH+gu+CtJJQLcn7wPGK8HJDFo47mqzf8lK+okKybcdrMSqOzRkoGxUHqvd/UvERUz
HxXgv5thaNdQqa6zCfHSmhlG+F2We4DlAXr1fvPdEHpfIogbtwQMszz23NwhUD+GSs40YwDIwZd1
K8bmAsRtAsrsktXqWQWYo5/SpHGlfuYbeC2JGWimdp6G+YIR6CrhKesgW0FaKjPFK0yGBuob5864
6C+r09+ZMryblbOys6OC7ShWKfThNsS8rxKmZNqvF6h7ea3eDDliKZo8h+Wnggub7Ddl3Ba9YwDB
54c14tNpJT/hTDZpWOSh9MkSwLISAcLY5i1xFnC1pyGZvaVXVFiYu/TUfBJ/gR/MSN6DuDMGjIxK
zCQHufEaaCL5QIp8mntGQ1Am4P4oGygRAlrETTRRI5qyh3mcGoLIcV5/23pN4899vzb/Sd/i8Hcg
RateBZiZBEwWw0H5oUrztf1eqivPtDUdBmJEFi54hu7foBkgo+A71NMOHE5RJ4dxJpwSKFYDHLNL
eNMhI4RQdeu7uVBLMlpjidUZuIiF4Z4SyquLHZCO8GDt04/oWA1AYkYVzf27YXZak/4LHga7VCKw
TLXOwzIcSXrdmfJ0ZmXI216i0Xog8w2nw3LMgrlVOJ36MxI3AnquI8KThRdTwiOyZv1NPFZBEjnI
Z6+ZTq1hKJ+VV4Ae15jrpWN8Kxa2+7p27eue452LHDfe0pUXYUiRku5sqtos8bD78XTGLH3by696
zm+9VVxpc6iY++jTCI2DhdR70qfXIpgP5f2tRHzyhBQx2xDdgame0O4onqkTXaRuRFQj44E9pPZf
7S+ZUIEW8FTRaA4DJifVEIFpKR+cjh4Sdbnl6mVtNz8NRjUkpOnAhU9qK3lEGSqc7dWYCDxegBrX
GFWGp4U2vGwe6eFS4enNsLAOeP4rTUPNrmsWAdfc2RqDd5q0fND3eST7PdNRhrybnZRfbmq8PHM1
rJsdOYt0GZP4zsj11IlKLUhl/gcgyE5eDMynGJ63nlxXYb7Ws8WYpsmxSL/pvkwnEP+Mi8au6K1a
eNB15F5HlXxaUCv1q6qTD4Qv4z+kdshNGo9BuXWvWlClwBYScE2gQRGjo7bpnITsBJMisLN4sn/g
cjGrWp6STf3OR7qNTBvYdnSUlai5eaWC/hJd4IoH9uZ87vyea/h8Bj/M3XeFG9BsXkzDJVQdGaoO
tCY86/4hElAhV383YsP4thwYFz8L82G0qrvez0Pe/TTCR8fMIrwlDFlbnnGCe7xqVnyWHGWEMJXG
c2lwHFf2pGBbFILCnG4L7PSIMk+kYTHnZ/WOLsj/P5LC+NCZjBWIDGjzxHFFuMAp+meSzg0TnCI1
AnHsA0r+U4aHKEdrQfSBTAiUwokHFqglZE4DzFcpjBH1yNH/hq15Y1T1sMQ/OvnoANfe01/ehg5s
CgaEMhzsOM0PJWVILfYXYd16CbIklRa7OOugk8KsoCJ2eaOIjy0DwdFil1p/lpHlO8bDIjZ4Qceu
1B4ZBO5Q8KAQ4dl3pGzYQL8cM58dC8RHJtFm8LnJnYLhY/ZzWKttiocXb2krMPHUb1PY3JX+gRa8
KrNt+XRTk/e6oui26yj+GML8Wcv1fWnza2KHQdPvGRTc0mk9wBqoXcBIIE9qcoREAh8qCCykscTg
BDWBbTY1KJJWy+huUMjtCOJ5QjKOSpdThatbcPWQU+C1wq1p5YMWok4N5n/ZIvohgayG/J0TpqIr
CvfoXlYwSo52f1pnw40+djldhJhjas1hoRnojM3JS8KBUTkRzFXvAbbyuuPwZ2kbvPFw+fLumhf5
7X/17DnSmsu8Rp45f6YK083AsHhQvnAegP4oD2pT3nTVfIhR90jNPQvWF6PPZxFVj7l7M6FlmyTN
GqNTBH2T0xjUtt112KezCHoB+dbGCBtw09Ou4upKumYviI5UTrjRxWOzodFSBKYAfFTDIcXQWahg
tAQd/m1hdSddOxOH9ZuYtUaMgykWr7VWXCtFu2QcjAQenkmnzicmb6rNjAHrDQfEMrvTpEH+QcZS
yc6sdS7BKalpo+hAKi6czJXRI0Ob8r/WLmHhifriYTz3qS+O+Xi1FoKd+nMoINxAINTO96gtLqCh
sMFwl4vJpV21c6axwpNOtCV1KHv5aIAVv/ZsLnFQcXrvhCC6YtZ8tXn/gn7q9Ip86X5zxQ4VrYrG
PxhB4XUdfcy+Q28rC5sYVkYz255nYwSxCfTi0PXJK1fnV2IdpyghA1Z+MZ2E3MZJCx3/oM2orDlp
DcSFcZk67XzuG5T5+KYnCwV0h/5PVFyVKSZaX6W8ruSjCZNIVgRuys8xXcnGY/zDEnbDlM/IUUKb
B95CxIhziQ5r+llnkcugc+YuckSkNRiTUhz4S1ixDMYXt7OM9M7FSBDZThqIghJWr8czUmcu2j8M
SCeLfHuFRQnSm1a0tZxxI/wcETkw2K6oRciwGYAzwIM3q4NzqEx2xKEbPmMVde0Sebgk1fAh1OVT
Nn9XTXgS0KCAdqBVbSBgKpc4hKi9WSGXgd0k3ZIsBSRmnwWNz5tLAiI4I+5Zrf0B6+8WKVy3f1o0
DBp4LOyEuMwVjl/yPOpDY2rBMhunXleQCvzR81+sufZI+9fqYWn5vcmy21yjvYWtLt6sKRhBvuYw
SgbMRJN4QhoFyjCEUwjSkzCIjQEuEgZhwADPctLTjsoWo80IRwPqiKIqE/tj+6yPk5qgeuHrn46F
DDsXDnhD2jXTBqfHcasQnmQe0dM7I05wYbjoUu4l9/zJmdEbiL9SEiGmipRixtQ6eA2rZtuaeY+x
ZtU42XI+gmSrkMZEoJIulqAyqWUthZdpmoxjVPVHbuPealyLA67gTIkQC0wGefUfNZ4YE81JKrnC
qHgh73apSxjn3F7KjoXYbqoGlhXcPoQktcH/0XReO45rWRL9IgJ0h+ZVpERSXql0VS9EuUvvzSH5
9bM0mAE6gUbfvlmVSvKYHREr7NE4F2lNEBNqzH4oKL6XB6dqn5A4zoOZwQ19wz5z7lMVRTI+0/qB
Dt3jiFb4wlsX6XrHwL2KqJvIMWH7DXkvRaxhTh8AfmuuTMcxqZnNsg9JDUseUFR+rgWSe8aVkKIQ
61VIuHJr6U8VgTaCyZN+jjHZTWTNHTJVk0/6k9pQ8xttvBWDl7O9KlOCQAZBqrzOyXRLaA0TDAjJ
p+bTfBKBSNpTlXAOI/NJ4eAVIt01IS5p9mFKLbZE1s3bv4LlPHvPlimsoVPbfLXyV9OrpxHN03qd
Ck2mXIJaAb7iGSunAcMPtKMOL0S9zcmjGoxHW7p4DNL7UkLfGWfPws1avggSYUZCWPCcCNr5xPA3
xa47C+fomOtO5Djo/Hl7V7TQJi+iLAYVGTgMbErqTBA+sGwJ0h9k/sN2phOfFpl2gWNB3Sk4Y9X6
rCv2OW4ajIgOgCvjspUxxTxglMqdaQHUgRdSwgsZmxIR4zRM24e1bJ9ttx5lQuUQIQSnokW4Zc45
tai8BqV/WHbLNeSwErJRRa0XJqOXrlT5Cf/pEP6b1Ry/TALnoowcVl0XWyYpTzNXLqZg+gvSxZzB
YNRpYND09UtTCILoemAmcyAVwJTxh1s9WSq9rMad/WqJFveWSpU559mJN98uSeHB6awIc0zsWj0r
mY0rFq6I09s046YjW878U+mxTFmBzcR4oXjI7VfqO3IeKJ1QVhpSFYGDL9LK6ugmT0mUpmaWlv4z
UmbOy0H7KLIlSDSeRAEOdYIWWU2YwVfaSh45q3JR06h0cioqLJluYccatLfJ6I4EzXJQboVfuilL
NicYUg6ZIcN5g4+7xuGiKNyLiygDBoGSnNyWOkZuMK9dtUD39wzMGfP2s26Broz6GyujodDElSRI
wo/MoAFJITfuUoTYDtEwfxcG9MpsCAGNhho4U2PfIk5vnAzdyXrLfznEntVuuHWlvI0yjxzrT/XO
ne+akyzYXjEaIPwxjIMKHzesR41lo5LeYFOh6avnASN3NdA1voHRwlCq77DUc7jjPXS+Nk8hpF3U
xCTJQqRO5c1rtf//+INF/MEBioRmfl79XxYNXMmoRK/MvMIBAHcbdELngEFy36A+zGq5w+I4Y6BN
p0Cxgb4APGChUHmCaAXY4E5sHQ2viXPgFw1+p1YY2UOX0V26JMQJAVLXeEAg2dtpJAwCLs0139bD
bM1Y40j10RWsAOPQiF3Y6iUx/1kWqedqDGO7D8uaRDOWZzfQExe2OP0W0DfTl6VfB9wzsGfiVWIc
1XMLa7H0J+wH9Dp09DjNyM77QnI4AMwiqX/GZyCY75N3WNAxa6OJhAkwuIi27Qf7sD93jh/3lGpy
qsLWtNfppY2Znw9gwRXqj7fUkw00qNz+qJE1KQQJLNgngkE3t5/VwXjjvmZmhJjwqzKvI1OvFMd0
zk5C52Q041wpdwIOHl7pXSH+2H36JlcukrLnjgPC7tbrnMDGLRIUzS0G5RFZ7tXUi7vy1Dobe7gb
saTU0P5sZvNfdV++sYjmUtzSFUMHbBNh0u9gGV9Sa76Tcf3mVrQo+mf1Dhvmlln9niwPQGhIpHJh
jJoOJ9hcY52FxryGDtYjCzMdf02V8/N2nHXaEWlxmV2OzQy5etNghAX71nAjUgD4kEix+dAusOJy
+GDyMH8qq0WuxvLi8ufcymBiAVlxH5Gin0h5jMRxS3mZ4v6cEOGG3oVuNzaSBZ4pD6/CSCMnQ8P+
LxTxGUj30D5684hXYkejD4g/7DivDMthBrHoXgt0+LQfLqoOnBYTfEvKFtLujuz1XjONazlokDGF
l49oUi9GAiPQgX6b8dVvk+3oUYtg0tNNXFLVZIZK3YSuoRFAyPAgvG9vhehIxmZX5gJnpsYXZc1u
s9c1KWfIU6dQT2TSqkTjcvm68mVsGuqMUbgGmf9J5UrTr16mnXe16y+4RAU+r0ReVxQFLAqP6TtJ
VgZY1F3jK2oTMNOAYnVzr1HnWdKug36bVbysGUCl+BknyjNv0veVLHdhWS9urpdO9XOtJY7/5VGP
4719w4bqk2PfFel4KIe/E3VhWhpHdhG/RnA714DMPuwcsP2rYsPpBo9vR816lzmdagZFR9K82D9t
xLi+YCA2gVTu86AAOMfzb8/UclRaaNSUBqza2VLUC1xFJ6VVpeebq49K47LBYaXo0aG8Vg7XjY6w
jC1AaMxX63ulHDezfRPtXyPHWwiyuURxxHllfm9s5a7VHvW2BCtMBawOBnQKfgANw+zfB3yuQQVc
hA+BeDq1VSuMfjjd1V9bJJGRSwblJrbX17lURdRkSPLXwWs0Whmp23hvfEwrojyuAUAi2gA4yf4q
OhoJltOrYUN+GU31LY3mG9cDpmFvWdJ7w4lBhf/Ut//JtL8O5UctM8j+GDLxmrziNpjv2oYe3wwc
33QEJhSVoQl7yqmTS94pV8rFrjzLCvd+1znPFWgQshhOUvtGCiRIAQinp3CJ8Nb5OC7QPaYJCEnF
aFT1age7p8NqVTDyYztwZbnLCcVmKbvLq8e7O+RmdqBlds+B1ZlmrwdypVLIgKd4P2Crqnwxtuel
nZFRAekRvWm8SYHwhPfH2CtkEVLF5iNi3JdktKZ4g7NG+VT7JhtsatnHFX10S8MRaXNmvDUO5JQr
yB80d23mDyIR3lJQsclL59BD4lhPuAZvG4Q3EWEyjvpKvlJ6bFLuymRsAuQoPbBiOvf0icnwRq6m
NaK2G45C2Me8owEpd/0SRZbPedIo9KiYa6N9xvIZricXqlaYLg9z6LkDZsfJuuCZEMq+lT/GDE6h
NJ4GugsKgflEmHTkp5v8y9dAhuU/Toc7zWVG14K0KehYB9cLN2knTRmsGgXdA+oGdlNzvMOY9HT8
Ie67jSxH+QRX4M5Y/hfFIhO8FRzz4FI0xdnMtfMMhp+sZyVghLd+nURERkOzeHfIA3RwfgyONz0Q
cTFZ8IPg2sTHLO3oyibIUBJ8W1ycCuwROaNOWlzrwDQSUl50ipHdg6FFFSfhLnD/tjz0CaBTmOTL
4O4B3xncM1QzUN4hcgql3k81XbwJTqv8Q5fVe+XmT5EQCIdJyvAFq8v2g0rKSZeBjZl+mS6GzL1t
VHajTjMeM8ViLQ9QK4vM4F2hv7Oh1J0rUl1AXA2kgwGcGm+4EufS4Eot+ZeUF359N5NIjbGSL+OA
t+8MQ1lvk5ODEbdeHls3EhUcb2CLNDWQSLliOU4gLld69NayCJhRGYCGckpONHU+aACc3QysFzJp
JJ3hVI3/lXDpHjmKYNzC3GQeXr7y/qcYdL39rqin3qJTCMtomsNrIqKf/H4lfkrzSKtbE5uYf3+b
ffm5zO9a9un2AxWXSbj9kO1Xw7CLgdeh0xKYxxSvMEgb7ZfP/mzL7lqtu8Zsrtx9s3U9qAC2ahM4
qdkGFyNhxaEMS38IjgU6dYCt4/WU+joXu2YCA01/OYphOkly0ozTeuHTdzPTdNwgqv1spmbfUsRa
xGRgsNi1HlTmAbF+6Mm6NvfN/GMnPp7EneHi7e8Vn17ajJafPPk110S3BrFbj9+jPAGAA7u9Hq2H
PbP96O+u9TsWp+RX3UeaQnrFfWYbh6Z150zKURnr0+xQOcWxq47S9anc+tfgt9/VQ2gb/21E3hJg
lADKV3yxVOLiY59qBwNKtstddjaOMTqkKmHwbLMmbUygsRVhH6w7k3p221fzjf0PIdrYQ16J7FY9
Dst6shK4Q/23aR5MpDeXiWo7vBQ8qINDZFTxiyF2TmJ66XFeK7cxBSjWnw3USVdv9+O3Vgw3hg89
6Lps49yTf4CwOA6YfFVL0ICzWwbOTMa8b/8QI6Z2yKD6270YFiMjMCg542Yu3sB/XzZe8swL27R6
VPHM/VLJU75I+869U5KHrHwd9/WU61wsd5mVH18GJ0EEUAHEph6NCQFlEhHuO7uLbEvgon1ThAF8
Bqt8Qp8DxwGVjFfCJXHgTAU3o3T91vjNY3KcpvXI27rrBE1pZnoX9nRVSf0M1zgjdC5/Dxg5i74+
tBr90Zq6w3e0GzNKKibqkB9yopMP9TqFXI1xSl+QJGmemUHqAK5ONh5lsvAuGByOal6Wf4mbII21
smyezeJRznOASyqQWkqDLtAKRhYrnSJ0hFakCTvM0MN4XJQxcvLLWsWhbmxnrbrptYE9C+thhbd2
BJnnFsCRPTWVgYqjkibHUA4dcIR9kYOmI8Kx3HPH3NPrGnJmggBQOh3lkK/j8hAaPcVSskImU4LZ
jjIeI4btFt9MmXV+NC5rGLKjLGmj1VR3HQe1McY+s16HCbIzIHW7ye8m6FRr45iqcrcQ5MpFBK44
siwjKhBeYQNHQvmlbhv2sLtcPlIyupRuncD0NTveVBQ7HSo0Y+6USBG5igz1v+emRUeQfTDOlGXS
Iun4GpCbguQrddH7kSx/JV/8op020PX0qCQq3TReGq24CmFetVO1H2JY3HjP8uRz2N1+5og0A7W6
dXI2Dedoazh7+5yDziEHgq3lr55irMP53qQipgIvcbB/w4f1annP2/49qZYP4wsLLsUNN7jtu0Sd
dxW4MZ0xlu0yj81hcscS34j+KjYPuMgZVG6Z8ggdfEe7NgirvwamRzJJrCWuFQoHrUBxLwsDTSvB
SI8vFxCWCgADqj0B7Lr6HJ51gyPNQD2okuMMgqlhdr1VzOk7zX/xiEeV9gwhLvVCkm5z4NW8EH/9
eTT6ix4Kl4yGm5wHfaHtxTqrVnZZd+NSMImD7ZdWe4p2vJJykmK4Zz1xSOKgTkMEFBOobnxYqdi9
SP3u6p5L2FF2Q4C5+UU3ZtCr+rkbPGP7TicfYHL6EEV/aIv9SLeAaDhpiCFSnZbxL6tQ+4axMhgX
b+U3i1xJEXfLDAdsxuoE47/RBlDvG3Cvx1aBNv+db/0p/cllLNwWIyzSzq+zvxmGGJnrIZONMK/m
0KwYtUL1otgOadxrpAw1+M4W2SPO2va96Dk32Hse8vdSpE8smRSoomo/sXOM9GiUmn3qybU+HImD
p6bBmBYizi5IMVBt0GwpQtktVhZklMtnU/3C3+7TbdyPUKArUjTGs+q/DGPwJfzIbqMyeQiEA2z9
tBHJ1GwR6S+Wc3ZqIHQyT8n9flA9Js32hAuy4N1Oj+qbMIaAk33CRigZDw1Bg+OEY+N+KYm+GxwH
1B9mU3pQZ1hC7GmXirscoQdT3Z4ZhK8c46Mlt1sIuJSZ9UGNV2Cyt9s/FvmoZdibT0YrneDeB8Zf
Yyk3uM1QofAzrnZ+wa9IlX99oexUl2fN0k8Wqng2cp5Sd+jEU9qH80x3KA1iKhWq8UCWuOoxJdqh
ca/Yu5e4P665Z2FzTSuORBa9m5QW1dndUvOb7ccZSQnHOMhsOJSLAu8Xnuhwby26zfDP1gQrMp7w
TtKrs+5HGjCyFzmfzb7mbqeya+hJDwlzhY7Ap+EggtrZIyHiUZAgM+356Io/iUXnAte2nGhSXKfH
zISgbWufbKxfQuRfMIo+B/U3q8OwYmNfjzpw33omec+s3NV6Ylqgm/Cw1VI/WyzDlXzZe0uEWwod
mu1QZn9Fhs9HacH7iLtVVvc8BYfcc2fA2Z4Q7FQY7Q320eq/9K80ad83Fetgm35Io/xggL7L+Ra0
MyDj9wToDTqhRKJGeu6hMYw5LY062ucSwUWccOszJ0FqwNLOctez3FWcDCvdU1kBDFadZ3tcVSAR
C1tPyT+eGawrDNYLXJgFLkydU+PM3V/nlNt/dLOEs2+edIBwOY3R9WVGKwGCkx1cs79Kt70qY3Ft
0X/Y07mik0xs1BddjTffm76cRsXZ215KvNgKTLalehMYCHlSH+tYE5dpr6rrw/eadlwnmo9ZeDVN
F/FEx/GPfLIJrr+avJ2gKbWQWFKUbC12J05uzfBmXT411/XavNk10oo6LBRnOk/6b+uS6SBoBdZ/
LrkOabdk+L01+LdJuSm8T0r9I09f16OKkuRXkgYSeb1XAVcOn98VVtGmpPNDVY9kb4/KH650oD9a
m3UEiUIJK8cF2a0z7RooikM1xYLt5OHmY1YH3wAUceJdqiqCYXkwUkS++ZtDjJ+LWD74xYy1s75a
TK5s9zgc4/GwKDJcdcY1iGRjvFeryq8JrkDss1lWG/eusjhNLCtt7pfZHBr0BIKp3VE7ECJL6IZz
EKLmpHMSDk3rAq88navyEHOcS2mOWTnSlSRJOWY0qkKVZXXJM/pfwmL6ReE5hQ3Nyp3qgTLg6sZd
OC51ZT9XwwCARPYuswNu2oFc31BkfMdLk7/2cEsya791knKDem/jcp/rD7P3XCo8Ba+oVp1ti/Bd
/Z5yiHz9N7z21assZ4HX52KAgWdpiIlSCJ2AEQUEwz77pa3Qj+lCr19xLxxV9K0QF3E7MP9FEy4t
zRXoWojWYmddKD3H6DozrkMuwvHUm9aprNczC/yl6f6MGh6fEYE3V64uEa+6nA+ZtYNepyeUMkDQ
xb41CebWf9ybaZcnWEvM6ejJAyribXQaV9oa+vYfB/R0yaw9vRdXrr2PyQbzvuTRT1C1dZo+x3R4
a/Ey+AI3RIsbIqVIkOTyQQXdajKgF3SUkd+f6uCQmXkwjQxeR/2w/lp/LRWg5pE8QTjo5V3p7NOW
7Sdg5U2JF4eW+KRmRogrQIUpA2tiQT+yw4w0e7M676geX+gEQwzbhjChpImhwC/qAJ4iG79fKvZg
BMh1HnYMwzzqL96r6UpfdyH/S+yjyFvfBl9lU01r/KIJdLUzT28HbqojpoSfmhj8FXR0goHftCpQ
DemXvhV/F9kFul69vVyBED9erlA3h4pllLdZQgdfmRzQP27nYGAKmpudqt+XH5heuUU2rQarJeQZ
jWivisgrRXqW3CgevroDjAJtQycER5bbdLihF7rviu8qb00Ni6V86HC01FdglsuyZF/nti6Ipqgu
RbXLX8rBd6OgnA1jeWWdipTsBx7VaUy99JeBTqVRJ2dBkyDa6ebbl9q9s9eXG5MZNRgg+dcnnFjm
X+fGsgOAZgjQ0oNpwoSqP1r50ZIcmexrO9vXXhjA8xn321jQ3xibqphINzBFdnOxh/JCTPvSbKBD
hmhVJhIK/KfZ4ysLBnS7jbH4m6H3h1yIm1sAF6SfpCBp06TDI4FOO51GCNXP+hWO8N5gCO+Wr/Rp
M/VYKbbHvIKjINsJHKiOpoa7lBuHF+dgbpXIHs0IcUjXebCWlrvuzoraL50CNCzNNcBuggV++ftf
WjMhp4kzBxFfMZ35mncQHHf/gq2zDhh9ehRwmUWW+8Yd13lH5gusd+PN8WGv6PdaygullhxJuXN0
roxmMPh/mSJFrsfIf8+GXkoQNq8FKD2UFM+PZMg0SoDpHN2YyGxtMMGlT/Il1JwnTyFwzyUi1HAc
KNz9V37ejboiNQrIHteIqxQXZ7kKbeYySw2nd2/BFtahC9XlbPnxYaYEQGu43v4fV1fj1IjHrb4l
Fczrc2CPSHYu7aLoHviEYpUzBSByxo4YUg7TQVyqkuQbA2AMc+0STCAHvvJPUoG7XnxPJqjSnufX
earmvosv8ZNkGR2ScQ/IAjAlYWoFKfJz8Lm1ctNfuPRAB6x2E9N5avV2AV0FHOJtwugvY1cT1Bs1
iEiwDPjY4LC7MORqnKPq8ixUhBg8qnCI7whVASJdMM4vpjGqPxcg0RhLvogjFgdAj4AG/E07alzp
C+5es05Y+DFQpAjqu7JfDx6NtnNGTxOJhp39eH0X2SIKlM98uykZ5Jy1OjNuxY/S3pmYJRzfQFzB
F4msHM6NmzzSdHzkICe6Yn70G4SF77g8yHU5bJp1sRN56VNMzswJNSJynTcRUrbxyDX3FfNyd8aY
Bj5e7vHk8WlquTyq/tSxLzMhPzdUJgpPFcpNVvhBFEQJ5Kz+JBvjFGcdIwDAzmDkuGExu2uN09Jg
P1dBb+vd8TknHvUy/qtHqLXOHbB2+ucuzkqzbwG0PxBWf+Wwkrrz2cbZkVPxCYz9M6VSeE3rhyHE
tyNZ6yfs9yvOi1l8Ui35UVvms9Htx+gAYdZuuj8yn9U7Qe9gifsIGjAHJ8moKCuWQ0uaBMYgRzmZ
UlP3p/fU3AAAUp3aAUNAgmLS8QMzfsvU5dwk2nlQ1LPiG/J942BYWe4XvPFPczKDPLZ96+qiSYzv
nZM/ByCkMxBS7uEki5SDr5J7mF7dv6+XLqRE1aXqj5Fjf6xLLKHdS06qzorucQEn1RgjiuWNzgOL
Dgd1k6Te7Mke6vF0M4qaW358TzcotiOQjv8YqRAp0uyCfAMnpXh3cW+4Ak5988OU1luPYvmZV4Le
WZQ9vkrbJr/L3ZbYQzV4dV4/3IKjvSzvjLC5WMa0v9Alp8FpaECj9FxV/6s+5+FbeU77cpDATgzu
BEhDmX3ATlxHvolVEXJSe84oH1k9/DBteens+dJ9XtTxbeZZB3REtJ/eB8/+sx0s3fmaTBRU6GL7
5Dp+Z1uYZg5+YvfSGto16SnYujIlJzGjfza7apf0zD6OMQDZEQBK6q+qG7nJryGnDtwajv2ZT9kK
cz31TEaEqPvHpNouKrDdBoEn2+EQjimfL5F5Sw+f84GfJd2YgImdDdjb/FMVEEE/2dNrjDoINMOS
nlteskHtz70ajeTJZ+x4W75Qir0n7APQ0DkXaKUCt/tjI7u9OkVgYzjcz5+GnDwttRlD0bHgflSY
LPPeORg4wzv4qRX/qtOKcyZXvLb0980+odKyDEV5TNEdujXdV8wblUqcWlnRWXWwRnL3dX+sJPDZ
V+VwU5wKeO1IaFre4tfvTjrI7erd+I8m8ZB5dKjILOwJcYzVdjTEEd8Y3gykPEimguO7cZ+dObCW
PhyXmx3P+ECgntobFvIUwl8TslBxCotU/tSGP1XtHrDuwpjjd5EzRbCg2yMgd4jHFl/mK3KosZDI
jvYq0CXGnRvVvUeKHHU85ImGTUX46BqWxnFxenvZYjYjiSpD8MuXoUKdTpY4GPJX5O2dzMqA40L6
u+gfq5pfGtx5lezoO8986zb4BtfEgcni/kx10No+irPNr1qZCVOOY9TqRpRqyXGQ5b4x/lsrksEe
N6YjcGD5y7UWDP2kIvPpgpPq0sC30mJ0m6mELPRhw5hT2PhzAN72f4vyxHW9K01x023jNkwDbFOo
/sxVBRQqhJNg/rWRjC4gGJiG3zUAI5zjOLF+p/0rtCAdEwxK9Zlr42cieJk+Wz0PZvGy8hj+poY1
8hrBx0Nt9aRlSA9AR08BnWMdqBnaDSJQSRTKvUXFQ4PRDjyhsnwwOjuZKvb/VY/0M+D1fWoW+1RY
vqSvyLUmf7o1r3odLo0xLOgKdAUXLnvEpkF0PD33L9PfeWtNn4NZfTTIifDT4cY5zEFmTZB80Cw3
9eI45nUutJsABlVgAlEqQq+owvVGSQXXe+pnLEMHM0+7mmDrxaOqYBnlpPLBBprt7J+uGqSSCxxn
AOOhrehhvI1N/rPStWubExHFqWyml6UhRb3dS3JWMvW1I7ZoWB5mQ6psfU7QKpAyGQlChrDxocom
gFOA14Tfu1r9iGP10jFx3tbT9M2gAM64+mwbkhaW+2KGGNI49w5jf+lDj3AI5LWm6g9IgC9WfY8M
KEzc1JgLZCZvOQNrJO3QyKNRtnyaS0T1QYhArOlutHaAlxwGNskREnvUCtwCPThpQvSr7i3/tfwD
NHb01+TYtMAF2JhtJqRAM3jXYxVDK5iBFk6IcG8WZoZF+xlPyBlNH5j8dmdwZ3ZPpBXFk4baeD0p
1GhxWq3Gb3pr30Et87cmC7SczOWr6fRn7hI1yADbTlmYN/9hmGvjKxCQg0YD7oY7EdX5yHUqL0Kn
XUMjIXgoJt9OsCf05UntlFNbIjMXzaV+Wk3yXj7fXT2+1bdeQsFkrqDJJLTQ2nKrJP8YrMn6hQac
UhIS319n3zUtT5YW0zmtHamezy2cpqP0J+yXCkZfUyihzEBfttei6S9jWZ9podkpOZ1ifztm1TZ1
7rbAxcJIgWGveDRwdFMsmD3Y7nuAinRN2C3QwWdpXFvJy9YGJZShetY95pkH56am22MvZPm2NXiH
9uafrIVvjZOCaXKUr5bfMOPCaBk1AxEixtWcGXYlHi4qnashmqj++oWatRX5TbXI1HqkayEzZbxZ
1U5q/A+5Muzb+sumfV0xLN9ON7+FASFtagsQnRaoog0WVqooJFTWQ0mapihxZ4+n5R+S+YG6IQJ+
mFAJS1SsfSjA1QEq2gkI1oiZt3w8M4fphWEfWw8VoB+QPp/aaIXDlJJ6AiBaMskYotpLHyXEznGZ
d92UwcnJ7qpq3dYJNuhKW3p6q8chdJO/eFYumKhXedGS7Wxm8uR04/FEnDzhpLkcPpv956LwdK0w
9WmQrJQk6H2GpW6Q2RbGXmiQ7XUA096QpDc/Ry7Siu0bTPz17Fe8KL6TlNEGQRYdO7Q28HujoPyD
BDulReTB5THt5qjkmj7ysfW22KspYVWjwFNKers66fyf8970FdCuDp8bx7VkPtHQtn9VMbPWtJy7
9nqdErL5tQFhrX/X5R3KHG0Nk/57UsA/I5mqodlXl1c7H50OU3FzF7yY+NSZjS053Q3czTpebr+b
8rsL8Gi0vpr3+RO2squdGeFdgGPrpqA7CmIW1dmGhMHjp3McjYRqYuUVYcOm2RwdHmmbIXsdLsxL
O/zK03YiRHSqtf1bf+qsJWxRVKkhV8kL27IM/+UEhpfNOfxxvQndL2FeGUPfXOxgJcQed8tBgfPx
pMPDO9/tn1l1V435OvxUvmoBGmASh/YVYyUVTWUux3E9sJsItO1JqceT1WknFZErh6ZPpLT5eJfF
Ghzm2cuRftXkYAoT8vFRwdpTMaWyaGChZGGycPuMyqkj6bWmUBO4BrooWrAy8TNKbkNKcnDBcY9L
8zR+l4dBATldNddpnq+tol6Tn9ZMWEL/UAl76HEdULgWpD55u+2sY1ieJnfPoc5eaAFPThnFwYkl
ovgdAkhbHwuPUT4ViOsP5c1umGHSiusw+1BW7TBpM+ys7KOw2aBn/Zzzuu3dQYs0cnSNAsnM3Y9N
egQU640IrVDSA9dziNTZ2GjyKT7IHrZJMNZX/GW7jU6WRR32zlJ4bEKFSjHCmB0UbnEI0545PRar
2GtXqFez9a4q8i37p1s2yUfP6AAGC3cnaW1z8eqlr5ZjpdnTBTkq2wWkA5eKmjK6Csj3D0o9qiHU
SugyYaQY+m00GIo3xwZJQln9hUm+Ydz6IjmpP+xrgpPX7bbTPCJJzKRpvCbRD7Nn+jrE9VDep2yL
FnM9Et77o3IQo2oDjP/535APZ7GPJurQ43N2wYox8gDeUfmOuIV/G3Tu6poSklPPi+t2TbUpavek
WvDrMufDN6U/MyWO2tI5pp/rLU5UEE1MEiBTIqcGZsoIkd/EtkHxYfaQS7qVsZHrd37qnCuF/GHR
dkVq0coIZqKUQ8WhIVx/dl13YNRPGYWX7Xdd0IHHLB4qoFkSD8izJXItZJIHqN2wlbj5IR6OKBGY
/3cS6mGFuVsFQujQTmzeczTTDDpriTnEAB7iencT8GUH8vCf6ZDSXkn8E0jtJ4KG38QX8PILMv3p
pNPQgt/ECnEbU8uFkLqfuVbV1b5YGl+/fQ05yCdHPvItfuPiPSTbQwTnTuCQ4P6dXp1bjEAuneJF
qipMhDK1i/q6jRS+Oqb2QER7X5lt1rTpXZ6VIMWABIH5WoObnyF4tHx2PU19msEzQV+mwV1zVPYW
fsnErve0ziruuVbja9Vb9+WD+uSH5VbvgyR7CdOPwFy5nAEr1ipzdn6Geqj2qJrj3oUJZ5MMNNEz
dTxxE6LaYL3ZHyUxgRJ/0Eh81fzqlFBAYSlVyIYazhRZOA/9hxizq9O4Z5f1iByPavbH9KsF4tYU
TqhSIfxHZeJLdVztPFEdnXPPjownAhI75ISfXTEE26Lwlq1wMHe2FTMWnGmEXp8Z0mQbzRUHMxdc
wBhaSAKMqtQEsk9NwWMV8d1OxRIfW5Yc9zpkqm/KGfq8grHEvCDl+wyDwxTg31Df0MERwGmQ2u6D
31AoJKpHtdZv63f8TPg9NfyeDPBbuQPs0BNb+Ta19R2KuOX2b+WWvmVDC+5Hp/RM2c9cFmwoQcw+
Ip0IBcc4id1PZ0iYbz8XJ704ZXK5orZMJIkheGN/HDnJ4YO7a6l+a6R7jUV+zdXyojrp2a2OvbAC
gws6W2uBXSFxQtPWcI2tfHPw0Mr7rGbnhSgM+5RGMNY2nBvPAaaOkSDJyCPSW2MwkK7YmF6zA2IS
vI3UBNFbdtYyODTcGeQJSmA2w/01ycKm8xPjVNOeq1w7G3l66WjkVUH+wgsAHAUGTmMErIw9CbP4
kUx88QfqMz2oAzE3IPFEkHTK3U+6ml2yGQwMa22eX6Vahhml6eZbO8zB/6ugS1sdqtPyspsj9cYl
HZwEYhXcfVzINVLKR6eFAkyhClpOiu3fucw4cjUaQfWLSCvPYoLRQ3+2cKs9ahTFmS5lLX5zbzGp
0hgQc+mtXJGyq1JTni6MyCbhebQouI6YfOST82ZtyocDh/yX7pR+9Zn+c+flfUyqp3UVkbBZ//Sw
qLYghdperRzlyaZa/E1U4mPpb5s1V/uVD24wqUNQ4JvWZXP4aHwXOwCV36enN0NDMeL/Yem8dlzV
ti36RUjk8GqMweBsV1ovqFYocs58/W3se6RT0tEOa7tsM+cIvbdOsc3Rjea9QvPOPZQynUPdrrK+
rkQrWAmOmvKXSOJ4dBcq8Z6gvml10y5ymR0OMBUBAKN8+/oQJMFN9UD+M9vmAkuHvh7MiJxdpaLf
J5OxzwiJE+7WpLtiqbkzdA+xAhGYiviwQmcbIo6duwiZm0Hq7C4k2rbReSERS6AkMbYwgIGZK8mV
mE8lkqYL9HATITAls7bpwP1BUnAZiCGMSQNh8BeYHGCtNAE4PvcaTHEhhW1Gu2k2rrgabvM5TDWy
lx2PX9z6Crlk6I0IsSg6F3YafomB8dLYuwaT0pHAI5HRZLFn3qwcGgao0Id7DYOvI+GV6Qkowsw6
4eenPG8RjZsDf8aMqUffZdjhO9iEILaV4n1Zrbc49/Q/NJEMmyKHSwe6/XgT5ea8ln/j9zks4PGg
S21KBMfiVQG4EO9DmFMdQBsYrVbUszmKAj1d/EQXMNBsyk2GLoHlqCm0t1ecYRmqOmTC9J8famw4
MsG2VjpxXSccN8jEu5+oJruoJEhUOYVASMRob1WN18LzaWPO+gzW8o92Z2UNWQnRcF0VXHb9kQ6J
1T6jIMIgY8IgBQbTyp0WnY2etWv6hh2YxiIbo0SM0HrEy0g7CY9u0rtD8kJz/yg4qSz6tnjJsKtb
d74jd/DYtxx/g05Ci65dCJfbWPJKw1SGzBwrddNmQDzH+YVuzKRAETZsJsJyHpv+CBfYBwIxWLtW
IcP9T6PUqFQmt1JYBjJpDnkpuLi9jj1Z29M2H/JvQqKPfWPnMyo5qUGtv3j5heymJCYHa7wZJnAZ
GqLv7ywdAnwPvhA1AIJ2NZ5Zea9hSBkFM1Aa7uExD2LyAvZyynPXI/z7CftqL4rzHkYLpJYKZdaE
S7BBliUHmRx6IyljOUJUXZbAIYdHhnej27fZXamTZ7WqLz1kFg0CCHdnj7EGYxgJyRGFaQ6wVcTw
v0cOHCH4Ma3WwXNBxLm2N/nvp6yry+6W8oxodGVJ9GZR64ZTcdY/lrE4V2J7heW1kxHydIgC83K6
54N5B5HCNeNPc+nXUeEX4IMsSziSV2yTXjIrTyK8sKZCmhV3GSxgDpp9uKjuwE84k2taKnxGO0oP
NEIGwjInxJV62ZoV4By7JseZPOtnTMVncYZEgPSvKOy2IcSw5aIj/2kg5k6b80suHVXW0ANLxy7q
D5vVBTtPFVKEQpoIyQUrYP0xcuUN9so0PUafFZY8Hebw+kaGwNTd+lV6WGn9UjR2eMYP2TreIOX+
dKvVnn0uitd5gQCO6qUCs7VJ4dOjpM5Ha7XAcxAEjH29+90Y23CN4Q5qirb9g8mJPwwlLqbutO9P
FzrPmuaeRJEG/Xb+GBmJzQtgWA1gcjq6GnWQzKw086YaZgxomDT9ZKVikybsaGnlZeHk1cuAEbLz
/fVsme25mtY9OSZ7seHal5UH2wJRgTGnodXbw/9G/CAHCKVwl2V8exofTc5/AuYCrvaU3ja03L5t
kwNB5whqWe5G2r11Uj15avfuT6j9FgrOUyyN6R6BDcePgNeOyC9OW9x/LPKP8PqRbJzIEz2t9uZ2
szjDx7R+i6XsTRSsl9nuS4AtbaS64rJVEru5KA8N85uB9POcOWaKUYbgcBP50BQd5gs2pcQ4dmoM
nzjdrb8iZXXHeSRHrTxqZeRbsurLEMQRpcGahQnVrxvuRhRV1gvW0Qs/LRmtnCL4WOYtxZcEOJhm
ECPANxvRmy/MapokJEnbeoOpwdpaYW0tyAJzg7+JIfFtQRqILoomfLtJFmLlGrBaIyzF1JnpsjcY
p83Tmue2lPjibjl26PlNA/E6ZvgSHxlSGVEyL5lsN1ZyWSGQSLtmEuxU/kzRXpuosdBIGsaxmSw/
VZJTF6XnBh6E5S3EyTUy0Qasg8Y08hseYFEjwhiaB0MAglhsgcPYuBIhyHTEqtTtGNoJeP2mOSJr
cg0sA0Gv/DtqeXo2lMlN/yxb4w2H3W0VPaBZr7xOn9QU1XiKZDGwetkvRGAzezxGw99EiE8DC6n1
DNlRA8xoxI0PC+MojCrc06V/xSoXW4HRTEtOYBDPYsk+ItSv1bPUzavQq/fsmeTyLXZs+LRbAjsR
2SHsnvndMJWLCkaVdZqQ1OfIasljX4f5FqvTJf2v9KtZ7Cbbe/BQmDL0mNgMk+Vh0V7Mw0QSTh+T
xhULCNfyfVW+0NLaC8JTrYUMzxrC3ELOS53Dk3SHANfKSYX6m+JPZwQQIfgj+uMsCeU5HrPz8FsB
TqTXNM7ao5Ywe4qXQQPxIBM8QpbBH1Vx/nAL8jUBg7jv0sFfF+/POC0o8wsvEvEKQh8ZJd/6lcts
zKNxb/ZuNOADKfCYg7Sjwz9AwWRpiUjbwcP2SFRK9Em4Jy2DXhvDtWMmgPRqsEeFeO0F5dLuvpNF
uSOFdTKsdd1fC6QMxs3iCqMKPSncbek66Mo1J0c3VxvHqhiaMHHPbsXLpDqgZceyVyLeiA28yEgi
YqHw1VE7DnVybKCaS9TmnRwfEiKKWOQCyCNXBxNaWwPzLwKt7xxkFSbrXOZqpJMjtgoX0xkfM55J
c65dvwRCPHrtNB9zunLkv7Xl1EN2WJbVYzWE/VA8KgRIqYaxA9Xth6RaVDAN2GbvVLY9+Llrm1E0
/wJrAjE8rBACaiw4DHyIXx9TNG7b/PZklAp2guVVyvlLw7NJYteK7pAJW+QX83ocESeVverlUeUJ
mer25lZykEUmHZCzSlIgGIhCYbs13XIz0aFjiTVbu6/wdFfTnSnbo7ap0HrgZr8jpvuLLtGio27K
UperHRj+3hC5c1WIBg0z7/qgEIGVTxhnoLCKsALWIbt0kj1kBn5SxR0QPzKXIUXzrxjao6q5arVy
ztfYBwYNf7TIfbyDDQVW826Wwg2a07G6baSk6m9C8zS28A+laxUHJg0xEZP05bhtp3EENCggNeIx
aIjBInpKhK0w8s7lvHMbxET+ZL5t64ruCBEitrgmvmGLjNTs4mVVNUO67KjS+aZwyrBY5woj//6P
yg0qni51DmNin+fJWT8Q5aUvXkJGYapgkzUYD+7HLYdJuvgKo6WBr7bgsP7I2WbLqDC2P9QorjE8
pbUODCo0SSe327iZ7GUEidiZaTjLnRHkdEP4gZBbkg8atPcwas6pPF5w2VfNPc76xxBBI2bTKsbh
M7nWZ22OHolSPPgMySZfNJhlj/KtHDSb5DCSe5et3ErOPQaVWfhngPtXCSSu2it5RsS8+5O2XFOm
zsNX9cESKGtA00UDEwvCvuDyMdnSnRZJI/tsW+GbC+O+0g9EgUkGOgp/gnA6CO0ZifwkyWfRbZyu
HgOqzYOE8NxCcKa6sjDtMqncG7gI0J4G+noUit+VufrxrPrlG1F7s+Ukgl1i5Qnv5bnpzLcF+aRO
ELyKTS56FJVkj6txCG0d1YlmHsIQmShJyyQ6YuMmJNCW8fQbM5V9jBKORe2WVN8SFbFaDZlQiEm7
xaECB8yaI8mbNiep9pvWB61qgXIQJwI3eV5jGSyvNEmnQtdPZUPTavwu231j7ESMdhEZtGwzvvIQ
VFaDuYu3rF2DEvcI7HxW5XqhvurVeIbOOjrGDTGwj4cKNHDu9ybzBLsJBiJwNJJ5DaDJcLpYvWu8
zCTFrnyEpr7O0SX5mFkXi+gVlQ8J+r8guIVJCr2Bd11TfS0xgwKUVc9wPA8qShul/N1a+WlYrEDV
16AZ5Ht/1krBzXSXBKavdvwdgpAaGfIp3ULij+LRV2TQKAQ1qMWvcDGwLHC+wjfAa6ry66faKa66
c53vPiIizocBSkN1FT8lyoKCVD6A2XYyy24Dt2RBWinQkU1pTWpA4xXsdLtJ4HXfyOJg6ZpfpkMT
FmdcqWfzOs3tSWTZJ2YCqgCCdUAfdKxpFy1l4v0m0VdPjNUNPy9rOrTQR7C+N2REJT0xGRLSo5jq
n75GyFUXIQO9eVHRM+2V7//gp9o+IQVZlwlzhmzHSbq3ShNdG0Xv5gjYhx8LrnyrPsT4qMIK3kq2
kDe/i/5oggiJrz0OreFqkrFx7w8sd5ktl7uYhM6u5MAhpZMEYB5Jg8Qh9uKEe+jU5dZ5/Wd2w03r
xDtwOwRP1ZOgR0EGMOiU1fwwkuRZyI5EZyEcnwuQ8aHOMHXj/GmIfs1RCmRE+BC/lHOb/VhfpNo7
1s1DqzJXCIs+SvdHkA5qw5odyxbMKFYiahd/tE17RBYcXkRTOauk6yjhQBHc4F44ePyiAE8m/Y+s
vKuLtkdyoPkNUSOpXzR48hjBUHGjnhUsWt9dpnQHAWbYiscPegLOYuM+c4t9FJl2GizmZ6H4UtLo
bTN4a7evCeNtRGKQdhMIUDgZmXQAUI8GAdwQMsxeLK4081cpWVAKNtdVLa6LrEHcQXZ4lfh8p8KO
fyhQ0V/+aVbZq/GRNOg5igKxuKz7KSo+QV6C0RFor0fcQyigkAhQazN2I4jl1JZOG3Z+klG1gRzn
o8bcGhmBqShBndErApLT6Y+EqAhK0Oxd+him1u9DnaslJyaZGNVHWcAIM9KDQnWrcBLCZsAcpGS9
LVRPXJe/GiJOdKAOHJZF5ABkc2riLa2KnCP4iCJ3JyTRA2QwguaIczwMkEosrdmVFJ1Jk7kJQ2yx
qt2CH6osF1oMSVJ7jj11zt9Nc3oaE0LX7g0K9SP+1wWMIMUXK3bgSg2VcrFxpfb5/7D56CsVdrt8
/dhXmOV9TH80JEoiEqXePSFw5H+0sDQAsjMBsLNwCkfWcKvYt4/lv8W6Viea/WJRroYqBCOCxOQt
krKrglurRRhWASEUm3qXRkAk+KCbbL1xJDpTFtoFsezSGEwDeb217BvknGbauznJR0lOgVViJU1N
eBQ72utirlgUkSFSBAym7RasGQDX40rLCT6zrouA36MWB2emeUhb7pr11YsUKWQczvXilrXgTmtF
97dfVQP3RR5oyRJUhBKCp0vp5+RDrYleTSoYW0nI1uTf1KQ20+BAbM3SQ/E1Wp+FstekiFhB5CPr
tzb8kUHRdGxeEzavsJP2Zi7s23sNlEAd/FEciNhimcJsgyFZ0LK75MRpxKOQp345Sz7ak3pQ7w09
k0J0rFpkzxD3q7BfQviO+FfJ7zrOyvAsResRxzyqDJzk2PILtd1v0XRFYxwV66cVdgKsFfCIRzEG
eaBlQZEbaCtb/EAm40l3RgCI9A/+DQHbIXFfhunkTGnBWeNGOx3kBfR26VokG3RQtnR5JMkhJsTk
acjYXniUo29pgHyFBdegMRsQBo8epV98RL6GVw22/OgDwfS1tQm0zQcupb5E3I6xK2I7ncngqe9x
O3jZ/CvumjOpHkiZRGdBzErWsKyO5ywJiQdg8dMwyzJd0jZvVjoykutvc9XecBQDGHmTkG9ViIhK
4YmD6YHireNg2yXgrCsMWomrYzHHZgisziYQjUzv/DW0JM8nh5mRGAxGHj35YFzlS6GHJCDJ+2jq
SVQM1pxZY2+3CZZsTAh+qOfukO+nwTqG1o2Jj6t2JkJ3JKBIOLXrFBFZGX7hF0Al+KdK1EOTZAjx
rUBIIWoo72movZH6Efa3sgZqCxXJMBKYdwo+7r2oG7bp3Ic53O2Hdn3nNgKLZ2fSciT9dVfrtQc5
+5A9Mckj8jsZUXRXBXxPoXHTQDdKtpwJ5wqi1phVl4YqGSMx6Ws5NYaCxBAYVoxBEPy+4gomc8DC
cIV0nzxXsEYxP6gXPGbkDtPCojhbo3WKiSDOo5rpuXvn0QmkRN/LaotZvHdhyWFNoK2QCyTPQJJG
9p37aSyvYTJfJIl4jwIDNmEE1gnwZdVXJCHiOtlwM6qb4J2SsFp9gM+BidURLMas18MjFeKRKnTJ
LZIaDg2I8oUJPuYgYzco5I69sqS4gJSjUH6WkxEs4+qDmH6luNRna3bVi5C2KF9QhgtkLNH3Z2DR
S0joLSt54PpfZUyCuig561/luKTobSFKE1rqWOFBxt5gkYrxliPS7UoGTwNbMjuclkNBIG7yPqmK
2wqszLwthBjXI3uIFH828atJxHkjHroVoOPS8fji2tQLN0NQNUEVSvcKeV0MnRmT252a3tnlXHOx
vsSieNoWtvFtYhoAi194NwCqRBEGl9WZpt2ITlMXXAuP/3rIBDZsvEs4mp2dxliLIQj6a9bXj5Z5
FSIVC4HKTpF4RZJj7ucIABH/gKprJ61eg0Sp/J4BHt54Wu3aGu0QLhjpbg7YT2oEW2cJn7JqtU5m
wVJJlM/CG4tDyAKIeUT3YxUUL/+pUQ+P+3GxNxugTHDTqQSxY7KWxSkv2gMjLoSr57bA2EE9hbpK
MsQb6a3pux4ud/AVQNBG3nNJchAsbDMwhzj0eNtssj3v91CfIyKdkkZ1aoKMKQZzXDnmRTljVb2C
Q0XyqAdV+YVM5Bl/MxFlK0v/GrrD3hKVi2DQusjchfYAQkqZgUxdttiEhtoNhzLPfkdfxZe+Y6uL
MCsD2Dga9atmKMu6vDhZZJX0CLLrjcT1E0Z7Yw0xEaVEENosFLqmRlUbPjMcPxKyaHmZXrAmcSZh
Axu1lzTARxbMZ7jWz9UpaexywPhJd24bC7MmoTkrE85JZmxRHGZFcYzv2EgItSJOEbp9P8zXrE7u
6rA+asF44ga8rwgGJIm2Bpis0PjlShBbwFU68JF1rXowIxCayOMKEcSCs0zjdazMW8G+SMFImi3V
k7Hdsn0lm9pVEyxBtQBZcyIOg2DW+hwq9Xn6gNpdzCEQrph49NjPsVWwlsHYZpm4soXhBGspqI5z
Jp4sV2uY3eV+y8EaVhc5Wy76ZiUK2nx1NjUbxFimQkYwAW9rWvNIFolOj52oom/hmtG8tuu9hjD5
vic4MI/cdcU1/Vpjko01y2EAt5tb1Nf2fyOG7a+yRnWMPkdvFZ6qeTmN3+EU4xL7rdgask51I8x8
w0BR2qfTf4fFelsxrOKr2oa/INkX9OLZwuKNt78HsDoypmSdQBw3VxwmOsGW1VMxtTeIWN+IbyFk
t2L/PrNL6hFcwI+HoJZfClDK0JfZDzKtm3ySLn2ViJYQygAiNuidIIk8EB1dQa03HMay3FTqVpRc
qN9ICNBwbCv7xJj98d6/h215WxrpTJaLku8caezO/KPnqiDVUCXBAK3qQFT5XEy+kILSqQ1vOQ5/
Z3E65CBBkVRCWRt/5Q4W2bAbT7NFB9bF53pYL4P0J+eo0oCQTeavVrKod/FOdd1BjueDFcqHWUV3
/s/4l8W/al95V3BAL0l/WIDFwfGJ3UJNHQXrc9ewirZWRwkF6rK3hac/pBRuKYWlTYTm8z1P2Liw
iJ4t/WgQ8S2upjezk5lVhl9Q4vVDxJycOm15TlJ/tqT+WuzFsgmIK/6l9hnWwHI3mryeX2sL17yM
SQlR4UL1l/5fE6lnAHe899zd8GluT2Xebyo5TCAsHpAyOzVTYwPBqVoKe+gzTporztRQqw2SrS33
Ec1Sa2/5R9z56azZ63cN/2XzgjO8Y107Mp3WmE6zxSWoGcCrvMGf7UFVHfTyq8wl3oLkFAgJ+H8N
v/Y/Db+kkxQr2Qj/tOhhFvNTF8yXgFy/KYCGb6Cp4hJZEXbt2JaRKcmheKHL+hmX9VMpok/uuY3+
Dm1sCRTkKPL8t2ihvZWbuQVJ4T/w+Fs9kW+GckQk52KgXMP6BL/1GPOjVbRWOAHtbn5meNTS7byY
3LbmIl1l5geay05tATk2sNavpDOjC9zVdo2iwOo1mpkDcpcNr6NT+OeMA+lokOhU9b3BUxEzHsnt
YjGuuvlmtQOgMVXmU9d33SeGRs54Foxjm7+oE98srgUO7BJuegV1tOsLz4LEPC71XpC/MkTZI0XQ
pSFBBnti1wUcHucSwxjnM3E8HB07GXBfDkqKbGEKDNmN2GX0JciCsQQWQF0Elnkd/GVA6DoAYwQz
c5F6i90mCDvUb8J8jPn80ZdpzPxSGlNApYV0WYjja+vphq0dlsboWK16V9fksQQhEePofb2J54QE
hqb7XKz4PuOtkNKPRoveYTX/q7QEWPzvYuKRliu+JpQrTIR2RJEDYUmQUpnk7ciEW+AabZEtYKAs
giK0YwCWZuV4IRQAEwMqsS6lHf2+K8iaQkJHdvXc3Swre2zBo5d8ZD5R7oz3UPid4dts0gIrfX7U
1di3IsGPVeKVuuEk7lImDMl0Q1I41XgWCdZtGscwjOegFK/arF6GTpyarYnGYYq/mhoTbpQHXpVg
cqTj3MHoIukJp2lmyx6juUeYzmwT4dHA2q6xDy8eI5DbCIwkS9NDhztsns1rI+6iqyklZ6TFJ0Oo
cKPoAUQVTbpRAsrf8b/Jm9TrxB87yG8qEkWZ7SSOVEYTThvjvi3Q8+erp5qJ1wOy6gjL+Bs63fgP
tp4jmQgpblk0sEqQA5FcVDbGRLFK0cXDvY58AMco3n40OOTt0jETnKRYyp5Pdk/puhcp4zDnsVpV
DuVn18WXoYdiNcHdfJewd3fYuz+Z53FYe2uJV9foPYYwJPMMvyPkEJwxunLWLFgSrFd760Sf+lF3
jctH3cbhhYr1zJ72ZElzwNwuGv6OWUaHmKKs38y5ihn7SusQZL69DKRciFvn2xiLtDzWPkH9J7cP
ENEO5eU+A4uJHttXro1Cw2RVgawRrDGR+QduomXtJKlngDYXxIuGXe/1sfZnkURlYz0lUnxGdilJ
l/CcYlIp8/LWWOotueCAReERp9NV+5NgT52mt0jPDhIRZC3ScvmnLal6H+mL4LZd8T3ku3iNAZ1r
O0Q9gxiQlyD+DFkd9EBYESu2gFpan/mXDxCMMmrZydhC93nWfUzOoZuyd/AlicCwYTlhSb93iT28
98WI30uAFoAjjFTs+Gvdo25zu+aCNZBlyTRiJjFpDw/pX0RmOb6vpp3cOSZNGxqnBsVMZkmZ6USD
UBcyvJ7P+CzB8qJGOjAowOA9uGm8HRTE0QN2VMTOU0uZ4AzQCyE46jxoFzClORHI6oDpC1/7KNqm
gYcTc/1Es8U0a8b7WGm9V0i5ZwihGxM2LNJ/DCPBo80zQcbStUEFsVWe62AlewtW4z4da9LuJCcq
US63RKIK7XyY0YfJOJItHMk5YZMJzji9TTw98yvZZy4D9WU7K+jF9OWkTZhL+NE1QOSjCU7UACvI
McJCw3zMgFrSHjnrTWCGQxZQzkuXPQEpo974rU20tzoykyLGq21Rsmue2WRHpRuO23Y2NavDQrd8
1YeKob4ZWh9WHbGtMD6GtHYmQq330V4X4IohmZBwZ5r3XDNu1gvOA2A6B9fnTro1Xk+yswTiJxaW
UxGMKQCI6SpHUVC1oReFSDb0TStzRW36W+YW074GwoRGmgcjUFgAzKpw+zuQszJQkteXdOhsLVT2
BE8E6CIkMkfa04jWaIet7rzG+Nt1lkpok22LVXaEkTJXCkRjMh4n8ojG/TxG+xv20GEICvqZ6bbc
FE3y9KYBkNj6WRmxR4WwVtsp5kaV/lzOcEl31sGE3JSh1Eu5G/HmuOFVI5YWJoxaIdSr6ltZPNUI
PNcNGg4ElNYdcd9LVexOp+Y1KrpnEYt7rSug0LVywGazQLdhfKJeEwaLdab58PBhv+mwi4SLGXPf
DlgSEcbEuS9JzDb0HfYcb+aHbEpkNIsHrD1hQW4tGak26cU0LcjUExsVCv1UeikLmQgmdYE9NJjm
cpKgsWS0GCPpYd81c9yph+qFQvwR1ld1gO5FEks8CpdQmAGT56daJo8QhQpOSJDwGAGMAdMCkoza
Eij2aQ4Z9euoGOBJHXjLIrdPUMTSJRAbzEKSMSW6sl78zAyezf9gak1folNKTnKiB7M4BNoXL3Yh
+XTIfNIAzoM3eH2MP1/4y2YltwWGagPHf+iExIe3SGlNnPkNj5jxIr09AriaCcj8ySt1csS2iC/d
lNQW3uCmcXns010KSblmFhASDx0Oq0MCH35bWyCIvZjFY/nJpqRcMGExfdPfin4HoRlzr98cwGRv
CKWVPXdDmwTDtwqlQ8UQThAJ9GzadwRmFP+3nrAAFWrwELqSrYbRE43StUD8n9j8rbrBRSs3jpAe
65Z1BT/mNPNhTK7EF8XiiwKNGUT+3BLCPI1uLKO3JVUuI46+B3TWAzqzJKA2MnM/ovCCPogEzuMm
hHDbsu6HiJza+dSc1nY4SNXH+tBQ5IcNMN5dG4Qt+14yCRsmdPF1nDmqFhKI9bsK5Hsd//T6q2+g
AOW4bRBE9gxs2eQk5kGcwVewK11OGRB+RGQCjuYWKdtgUHgY3X2W7iH6rPC5GyTdZ7kX0KmPuuKW
HF6F8mPQmKhd4SkDdR7+OkRhHs4q3HyYHkUfKVNfiKc8acgpiU8S1qCuiYMcfDwJp0dxj0cs1UnY
wjYEKts1VQuhP3MM3of5YIaro7cpRSeHf0S9RHVHLDu7pyVQpeSmW3CYRTAd68MQOYvZUOKLFCk+
Y1YNGrH2anTKMj3wxn/ZNAUdkEdGp9lTZZY7zvfFsNxljLwkSz1WRxX7ZIoTVCRMnMf6j8JEx6gT
bH4LasVAJzVA8iNgho0G+s2QaDf4saRLnIoX+EW7otZgmYfn2SE+oQMq8a1HAAut/6Q6CtPLBDFC
78iF/ARD9CoM6yWp8cWSvzrkSbtO456jJf1prRpJCl4NDHySnRxNVb/plXCfZvPBf+uJctpU/gkI
9LZFB3iCST+vWXhWWITJTDwKrvwE505+S1Qby4GZIAkeCBrYNjGQZKc0JlEdQQiawfnWCfzpItp3
hSlXbNywnPQsQvbElOAHXcaEU2w3EjNm+FiZHOVH+Wnh1cgIxhRXTkS+Z+Ca4RRsEmbwO26HHjRB
2Rp7A3mioyr4ENL9PmdYWQ4HmdglBbuJxfcRUQMYpxlnJB/yjIJ6zFwVKmL4m5xVHX0zzjTs6Y0b
V4urIWtlhuyNBZ78hdfeIDuQL4woNJLloMyix2Cj+QNJ9alN8gOc/F2tlNtlINKyorZBZROhU9+p
NYoBr7lxGF4yBfTNdnqecp26Ks5PCoVHlOwn0TpIspsgW4rGxG+0/qjx+EI9ZdC+G/nyDhFfpWX2
TBVjYstXFgZbja5XibwyIkbPbfLsOr9pReFwvj806PtabjpkIeHZIRVFAD4OKkBKsK1kyKoJDCnj
A1e0HY7qQRZbkr3lp3612IqtSDl78ObK+K1MOoFA3bGaexIkehYS3RE5AWz+9PFHaqKjGIZHharR
+AWz3SdiW5ROERE51ZBeFIu41p9qnc9GSLbmYJApIjhDZ5673jwvtXQ2lfZUvSRmDJv2+7trlkuV
RZdIRxfQkrD7dxjX+zKxwEpMh0WJYT7Gb+yymz1Qqesg0UV/FaxjvVLVD0xwoLuJuH6xkSlvczee
9WDF4ZfZ1d8aVlhu3No1v6w6RkXjv+DmLtkP9OyybCEtBCG/toTodJg2JCpm4HKM29iEZYzf28aJ
6ZrkVnfKLDmkYYVOeMSaJB6yHA46DYl2yVtI6Bnz3TraFxCG2A2fELMhF8PzmNV+Jza+Rd4U14c0
qp8oGAiSQbytl6duGm5WUj+kLnqlLOqFYGW/ndcPxm1tzb/SMAqfkSIsyxk929kShjNCCuEYZ7S0
aelNnjhrTyrGXUQDYRmMaSUeYPVuKDt+Ozb1VbfN0xbo6+hmWsWLkBGAvN+VkobGpXSl4xxlDI4l
h5CegwLQokQFXUgvtdP32ymAH9JuGByIXxFGbLA3TWYeGorMJmFsBrEhkQUUjSypVKBhK8NyGo9i
ec/CiyAU95wARkES32t4sLTcjK6s9miNxP+crGrw0Yja0NFOE46xKo8Ck21+7Hqb4wzdHH9j2WCb
4U+y4fEglQ07tm477S992RjOB/WSMm2QDy2CiKFAsQS3Z312YDTC6Tqqq0exVqGFIGTLCfGJaKAA
LYzj3D8CUKVcWw8r7vmpusH7A70Ur7qfGVKg6QQvDel5xGO9G+M5iC4m41eF6q3S8c2RNhEPAFUi
zqZYhEBYw0i1Y46qobExQSsNuGHJumqEdRssOAEB8lODTGJV2LPMkWZ7zZC82GeD7U3xnlvNPVrt
8hQ2xqW3LH9uzhoNFBfAtbKka5guV3a9/Pa4ykG1j6f0Fi4NmjD1vLybvtJEZ43MLtZP+4riYOSl
YOtnKwubCG7m1u5wJE7I8tjuIRuHK7qrY+gqyXfHLiTC3K4S4VxktBmrXV00ZPdyWfD4EVyo813P
qQryUwFLWItI/yCNJPirtYDYbwPeGR0vX3sI8NGVb5KALw0/xNzEp7JLz/uzEEP+Ux8R+q8p/DAS
3nny6z+NnYn/xMJ/ggLeV7Xar+n1CEJU5ymYwbWj5EIV2W2y5vxVzP/yEUpxL/lqKPtJovszaWcG
8czDbzlr3ip1fZmPqtMPrYyeabybGVFe7B9AMl5M0uZk5O+R1HspYT60zuOXQuymMtyB9ogNckQ8
pMQqh7h/0uhR02ApT/VhAKO3ZtFTjvM4BEbEF770FpewalKBj8HkaSO4viTn/6UafkBpOqvmV79e
60g5o/E5iwfNJDdnWPlNu2Mr/opFHZsC0VGjZLwz2fbjbLLn92Wm8xXLIDIVXxwr4irsy1jou/qB
UPkTtVmgZc2Jt1VFxAXLeYKvvcJxnlRjP02fGsHzSqMjzP5l1GSBbjk6FC8pZxNLLxqqHFjnNf2J
x5V71JlyFEtL4Y+pxpy9ChztrurJPcuUe9Pub+nvVmK0tfaeldBHGpVXw6mT4ekBN4zGg1HeVFH3
zScjXfmoF//H0XktO4plQfSLiMCbV0AIhITsNVUvRJkuvPd8/SxNTNdMxLSp2xIckztzJULwcso2
Ln1AQxkiwXL+75Z+aTTqCTU6aOIK48d5P1ofRkNw7jnvAFBg1Vr8VOWahYophUWgjfrl3b7Bsa9Y
GM6q5ETe514c97t1nTisKMV2XYmlm/RzcYuI5jiNFnYO0T0MCOTV9jRHZhs3Ak1JweuDgaNJxKtG
qAnt3DSLa0LNEJp3JBvrJQXn3HoWFQRAtux6UggiCHcDXJIz/yt/xTQMDmtzJaKRFv1x5ZfAr1Rq
jhIHFwVoQZYmx1wAteWmfRvs5rcpaW5rMHGRripQuF/NGWTw0ciYV5L9wKrApW7hvL4gKS54R4cj
mCgUw8MPC24SVVFFfy/hvLb95zbBB2i268ZcYVLHQORQIY5n5aCWMlTLIuwW+oMnHYoOpD7C61ML
4arWb9Oi35sUh0V6iiuSLHhTMfZnXpciNssXc3gWaRckGUbeKrluv/uEWJ1d20PfPudCfDIiACIE
SQ9NxYz7x/xZbe1zLKYHJ8K76qUcuNKchIXX3JI6fTLttmsOXxzFBzmca3rDBx1VOAu3vMfW4hCY
ZAyzRi0AYnANeRflQxx1S3/dV7h7ALKG517IvDjKRec2S8WNgd1n6Z+5ASTd9UVVvm5LfYVyDaup
oxMUWqtqegDLvb9r86G8RbFBPqeMX8EnKGv+f4ShhUVw5leKBLlrsidzlXtXHeJk2wyP7Hvze4BY
oxfoBszCdcDq0i1nkFukBPpBz00iUEjGzmX3f2SsVTPxetXc9t9Jf1CWqTNM3OOb5LhkKa9KiboK
aCQv/ZFuzG6RQB47Nf6hBEP0YDHz5vSWR8xeLlJpnLuyPPcEIvftg0KpE1JgUK6j/x4agdFL1xNO
hVAsgBXh6bV76PEpIQJ0Q8018r84LmS/uW7kKLtPyqH5yuUVw6D57ucYfGOo7VJzG54AnGA5B5G9
O6HlPBWNyywXbZFxnNpx4pFUV9HK19DP9/UXlK5WXCJ1hJJIjmXSptNk5qFcUwOUzpxLNXoTs6v+
+618zRshlrb3ZVQvbdDZ3IGRSJw1QcLrWR1kbFonS++Ys75jvTJsDnRNCsWmm1D+JZJCr4V8NEca
9qCxx5oUQJI6Sdr7neCSKnyy2Q6YyhrC/rv2lVAr9y7vymFN6grCrrgFG3k+cOUFUZNeFI97iiZS
wnCcuKcZ965RzymsUbRnbYWcpnKC4CGA5nTWXiOpc1ULlsTOfqvWSsbLdun98BslczhgbbBksi80
30nB2Y0MJ7VAhCt/NRDoIunv++DE/e9Qfota4Yt9EmDVoJLOSsxAhV04ALBH7+AEHhtEyuW/EhbZ
Opc9GoJYQIfjUklH46ouFLUJGOYAWjEROTKFj++XjPOERQyjJ9hExhgknGfuDEkw59KUs5aPYn8U
CgItl/l9sRs07ZSc/fsBx8PZ5YzHFtobKTMEMKiQTGwAhVanrIMYuDAmDFZTCfR5DzKN+C4hNZor
htmR37cqJb1RdBIp8nChJMSRKT9odITSQTrUGPb3T/5atX7NewkWMX1VjF8MlrCEk3osCqSG+OuW
3lUz9SrR+8fQcWZdkDEhST0W8f2/Fl/UrA1nRd8uErzhllkbnTlPCXp0mRIQ1o9yLrjJQPyYOBLv
BoNljjCwhQU99Tm7EK8Yk++SVJgG2j3eoJSn5XfT+Pu2viz3Xz71IZxZpAZRvSLRX5u8iqqlxVDu
NOgYfD4YIfl8owHPatB8QeYNqt+rtQdG9StVJP5P+asm4F+MaSDFnwXj69Ek2GdG6aJHmUXc30N3
0pQn17GWBccvL7p2qcYZahSyfk4LoMw6kJx2uBMZ4u6M8iTE65GORYa/JvKuGuH+m6gvR/KYyjXa
Fc6Z2XipFMYZ3eud5eTYAsXN54Fx59HFRk07W4fm/acsP5d6uhN9eyT5/PApmrgqRF0nYyCBpcqA
DffisQLtHmvi6HSfO66i46OG8jtKXsq/kp5f25RaHTQdPQ1xUEEVQiZq8CJ3TC/ei+s23va2Zyy4
nSwUhIERD42aGI7rP9wPKkhSyT8dvy0/cQXvllrlC6V0KfMNrr1OUnSOttJ6xOimSFV6VavBokls
J6rx9s7Jp61HJOPfseBohkG7lyXbslLGFpOdpWakm/G5gB5gxcXJhHjHS2Qa3MMxyAyVO4DrY47+
DmlyKnJJQYfWhMPWbAgN0cncuMYr2y3IQhAtscSPg22cfcDYr9TanvvSwCTkCMCXjaI4dxWQYuNg
4CK1eww9wixi6JGxUsYUebEpxGwKWdPbtCnAV0Q2z3ixSeS4+7MYgSgidOiu8O7jtHuv0XtqSBo0
MMLBWvWjEzpbe2bSnUIA+PfrcVpTXL7wPJFdaexID9n3hPtW6DBf0j9cLLvX3q1OvKk4LXapCuIw
TwB5EW7t+sNEq3s9dATbxJTuvkuaXFWjPcgoRBPIoOwkUlqtw84eROzcIldHVY9Sw7wapXkjG53H
z7Wv3Zoffqu8pks/gGF/MHzU1emzrPJPcjetNIXdTirslrY9PvmPmfFYpqn+ghcqpsBAq37VHd7V
tjyqsG6bsEMeXQEct9PdpKtJ1GQs7ECYPROzLg4S/N4Ta35BWc+oelM3HmKJtiLIAYbcRwx25SzI
RHaHcGb+lWcrq1Pmrn12BudzyalIHjIFLXQ402wfzjJZcZ60kPgwGG5g8glshVcN0yFNErRGhOXc
8siKsN03ISlpeuLWM/UVrUxzR4J4ILY1FV47wpjhC1RxAXAINLHkbETpHsygxPPzTA/epbfjTkmc
HpT80hK6iBY0OPlDV0gsLYBdkRFjgnYbrq0yAD/v/9WCES88zdXt6FXzXxNORM6KI5NBwHm/a+lh
EbFccHLGGVo+1qLyyZQzx3VjYuTK6ukDHJ8EyuYeoMuyfaZc75TzQA4kMyg8IMUlnJId0I+iHpg6
fApkTxNRO+cdXSDxesairGAarOQjbZRai4+sk33MNUEcU3hQcFfghNhqrjJuVENwOMwxpW1qUH/s
8CiYONHVpoMYUQJz24J5vtC5cNn29tJTlzGOlBbU2Xma+BsV5abiIIynz6yEyFADY37ABzgvPBCZ
8cOsMSoPB2VQPUaTc5Viqps8er69XGaJ50ZiNZBpaXOYdgp64NWtyWFbc44rCj6cJtQBvxnXFXmL
ZOei+dZVz2mo3YgVlY5xZa4QNp+yJV8uqyVcFrIwE1mYsoEaIeboEKe9y4C2DRcJ7YUpxdAWrkTt
nrEU4UiMVbA18nyHy8Z2DTiOUK9KqHde5WCgREKCvjejOlt4AciiaWeECcD3zCzoS5dnatu2Hx29
NQtdeCMf77Kwm4e4ipYHsBg6PavNTShHMUSIhoJJvQjbS6ufrG0J06Q/5wnkPLj3xsB2vh/WTndU
i75ZStEm/Wa1BkrlZz1oNJZAiOjwK0uYYbh5oaiXeNuHXvEsBkwiEsUEPxBnqRvTbz+yvZgPyiY5
8jllsnmKxN9A9qIp75UKtGu+btmPPJ8vKrXgeqe+rAW2lvGYBOZNwvYkzRNpP/zyWE5quDNqEekL
HySyH+5fpfnImFzvNJPgMWgVOpdlCu3PXwY/BbmE4/yvJqUk6vi9SL5XpLtKaSToRPe0THx+/ym0
xEg5W+TdjS52t+MqhWzp7Zg/DHxLdLJ4OxVkOIKq8qzuBaWGdy7GRMgI14IH2omNNKUSCpZ8VsPn
LmwgA02XQVkEaaxbuVvLX61TXMuORGnILQkvq1G8SYVViAgfL2rA4kQja4ezxxTaqNV6wm9jNDX4
V02BL/OlTEhvD+OHlY8vJa65VUdVlz06VbpNNlN82JVv6jeGmHeFHUpx1kCdWO5jDn9eqO/IdeUF
1sQXOfVDD2hov3T45LT+F+6cw3hsOIoXvhSLfkcfXKFKAaCrtFtuaffrTb2qrLvV7+c1GfGJcAgZ
dvW4Y6DFJnPcDY1thIGtJRER2pDLIQy0xOFmqtsa3uz4tVHPIzEz1OY7MBg15aLzii1X1+G1mj/K
0bTL0jho03Zg4kUnS+uByWAPVCMTLqKxtCzy50T8YFi6UgDA8d6oRM8NyQbgpKYwOTeiWd1uwlQ/
BFbW74oXWE6VV13mzgwlsW76T494EmfW7pvHiLaqc7PIrpUA8dtr37wwVa3Q36v1+HlhZygteoWY
lGH80+z4Y9Fy5l8/ZhOc7xs4S8lyS8lyn7R+s23+QplEz8s4WlTg0C0mfnvSt8j7z7o59Qz4WQIa
I430009p0D4NvGNjLb1kMT7nwkfW/7dpvTu86f4To8KGPTsfr/XaR2o0QgcLrVcvC+x/1AsmCnUA
RHvZt2ucvYLr54PyTNwlaIBptPjLaglvgIal8me6OURcF4L+eQoisn8znpE8D0ad3EWVx2eublJx
0ExSVev80iE/CzgEtFV/FcZOGXDZQJfonrlkPSriyWoSYXsx5fwqLdzm+qLgbcM+i29oglEdjwmJ
msTvJ1ywOg8FE/yOF/FoZtiaKYdtZAux8m9XA1h29GnxZSvzDQ442Vq9pSzlr/xIcA/RMXgmfhdl
pDIsgOhQFBmKGlA0kt8pHOVWr3w14ZXHWNr0Z0jsC53lnclahGiMe7uzPNCP/nJaBv6s7Knrzx5k
Pcy8Y8arndVkh/coZgI+U5muj921DuSTDrPmIkdyNaLEQVKjZEHIw5ZrxWCeRbRyW72k8nRczcTP
mbc9QaiB5ImryKTMdemZ7GnhpLeku7AHwQ/NTkRzfwpx4U4mVmnGjPpdZ7maFZn5FahcG7zsTBJd
qu/SINJrA9sfWvkc7g3h7FGJqn8dQ9RZfJKNnLdHOa+32Joih1jk/gucAocvho2k98rWhvw55izB
xDsq2HkY/WYJfXya6IpUj4Td/M34iVDi6oxdOX8Z/XZaGLybDEUdrBcQIXWmDamHHHNr9zaiP7KZ
jDBOaZYl96ylFKd+JgHty1XmCxX6g5rbZT7S633re8PmUGK3+2X4lphGTJ6AfdXeeFQsvxOMQMBU
3J+ZDF7ykrgZVeVfA4/Fc5x+OSq2U937Wk/qipWcckhzX+0ah2LLKaP+zCwcfXL9Yq6zVviMvRLW
gUC4YSTFMUtsNxMRAuE0xKu7wYff6G7rT+snPgKFxu0OY0LrtKqGvz2NDOYHZJSxOAqwPUsE5Smv
vKGwDt0o8i50h836k6T8jO5SKP60GEdFV3xrEIN+mk9mgVXT/KmmNC2DESrvuchtnuozPryQYFe4
hf0H0GFKANGji5dUWH6BH8a8D4l+MxLxtmUTt5kP48diC1Phz3S15XPxakzrKbeMXulR4QJ4I00q
Zep9MtabFrxh8r2GCRqLVnLeRgsRwTh0MMwTDG3U8vj5apxk8pB42Zm2qAHIoTqVHiCIQyP95OZO
NT2s9hXr8EUf7MnuE4ZiFCE6Jlq0ulnAPREXE16Pp/hYlnORMxdlU3mRPsGpp9Gco/C92LW6RVBV
zvJCRU7eXWGvImQNAF1ZGIfDlFL1h/CBF0E8LI4lepulHyeB3RhVLaPynmZC2qmW5WcvKHZjRrAK
QST/1doGfLtnQHyQBC/+0MUXlzVn7Vav5H02f9Z/CtUbRAqHtSYU70ZH8iZfIk4x1aBfWo7OxRTU
8mKvuAtyzoVF/tr3BCMmF0kS0KvYEB/GYUenq9LAWAGkhIVdUm593B4SalB6SmUU8VPueStpeEjo
JjNrqmcpEq+NQNpuUrPimYlBiNEr1XeuagWdACOCRAfFfySRCr9AU2edAsvVBB8H4KQuvDayirlr
Ff27KwSrQNaQUYFAw4I8NXUAHpv0U3XqMkCkaUbtn6ZjkqTVhDqYq1Cs12UbCZKRSqb1otwvEljd
hcARmQQq0LIJcgPTe/ls26uD6dJTF8Xdli8BbAg2lyqzFTW71p8KgfeV2DZR5KPMgYjvgrIGzvM7
53la2/hDXbtgKKSLgd0aeuBqqzEcuY+0eEH/pItyAEGh3yvnzaPj7YAK7Bm0VP8aSUbZJZ8gJvrk
sBrdF+brL05cn3XGSES7KUzWFIo3WoZ45TSe5oEA5vTJFdNUylMGHiTPnWUKKo2BQMJpBGfyWNlx
IgdMDuigg4/PNU73E90kA1B4AmgmThXaSaT1PneHnlDbeKvG2BEHXP8UOQIFSXkznPzJ8P6GdfpW
wMtidipXGN/yEApJLNhpajfH3BAe6qQ9ZH14ZMtrkI3QivS3vdX8scAx4vcw5DaUC3wR8yF+yQPy
Y+xw6FHYrjLSJg1IyYwkEZfyNwups5TbVBe3pqD1jx9pY7a4kMlLT6Csv1oqiUBeUCZAEEZReuYw
B/Pv+2eXM67X+r2mfwy1QLwROTPeqnZnx66loMFMB0MJKIUZlpdJOpsSZzzHDOI1DDaU1R5bnkaw
YYOiccZl8EbvT0m2Cg5rl5OyZzhZ85sZTkm0fKF1Z7CLJfVNYDl0mcr2VDvQ/WFdeCOlwRqjAboj
Bj4Vk2ku8v0NF1qOlWGgXMtTysu+P5QpDysWH1Hlua5x9/3X/u7b/bjkbjFsF6tE+hTpajuvvRrQ
6ZZd6qYmpAx+NrE+pfWPoks3DaWSzqcCi/P7xvdMuuJRKdHISdCE8aBCOzsmGjAt3mzxqKNCT2zq
38uPiW4Eo6LDdvf/tGS+qVbJcajypPUNbxy9EUYoTrnTrvTjMY2u+WFldInkj7GpfGw2rkzyy7YI
n/WvQioI5K2pE5m8yKLidEq004iY5pCDFAur8QU0MyVZIMAx4wEeY71mAgMmcyFCb4Bt6yTm64A7
iKNj6DdfAMFffbw9kAbFZvRmCFBBH2eeiar639uCSDcFN/96hJrRej3W4G6laEs/wNA80GNQ1QCj
UAdciUSZ3m2XHlUpYw3MaEJxR0MhoAuUn7W1i4GEMBRNyNnBR/UqteEsvD/63RVTmnGs8qRK9Dby
iiHFJ+yjPOXmPoWZRukH8cZsvM5pFXVKcjEY0SE7x9lBiVSmqyhcMd7DhXWSBr9ZPbKeBThw/W0H
wSYM6I+oF7VnsBU2KxsjHW2tjle4903OCOasnDT6HMU/spCEkrBD7oHscW41Rr2BPBwoW2bRcI3i
pNGxoODYTy2aCfn1R5BhuC0Blb1EY8AEk1Yz+PInhL2v3Qr/xOcNUQ3lPoeYcpRbe8shVLdSQL9j
vdpaItllyHcczwdu3pxZ+UsZncZ9gQfsbMxSMHDeXkSSorvIixDu480glpVZpp+Ssev5HMYhmss8
JKd8Uoyn2Es8YOA2u8nv2U7+M0v5lcHyqOdrw9FZ39dX1jj9BGi5YP6B74qMeU2fj8En9z4nB4bV
3st4vSmGzex3VxZiW1w0+LF0+TBRoGZSxjHBVEQINl9J4jOkirQpw5HljH4BXoSv3HJ4qGbTXrvp
thXFvYLvU1IFmCb37kNckptOH+m8nUnHMWolZV84GPRIr1Mn1alYIjv2cFS8noEXbOv1zxw7jRXT
DViEi9GfVGHkO2a19m7DyuA8vU8y3zZH/6WYIykmKh40M3HGXcGSiWnPk5v1GgPtScTXQAJipK9h
qruD0o4Xsjd8/GfiSvWzqy1fpm6OOtOADzEoTch+8VVY4yvWgKtQV1FBIKWy32MK4Fc7E2Wo3wR0
c+PIfAKz0nCk/hsFJ8BLo92A3DqxGxs0B75Z4Lhpsc/R4T0kb3Y9ofkLxctuLx10hAd9595lPBs9
fbakULkFo+vXbEu0u2TIxuMNLHJOldnbK/+fyerPnzzJP8DbDt1p76VgtsX3ZWchpu60dNL2dNIS
uHhjtdeGdjRqaWuTOFszw2Y1QRXz7H5YKb4b5KvGFfLBSy1Kcr80bjgUj/THCSLOzSypRCIJyTFj
I9xT2bxT7wCiDma06jYHURpJvBkKf1VQk31hyB6lXt6HJiH8akZLFgYxYZ6eDiwGkwQzKmQSM/XE
HOhrW0RZoeOQvuXreVaoqQS0M4RA8/yZ5bkWKFf/MxJirXkuNmr5MMvdFpXeHHO990i11CUamc/A
W2a+XhGgTAS0C2flG5tBWwsPkbt/JTxKyqy2cA+9AlhEuvn6IJ2aC1+s31xaJmUic4AGrIIA9ZK9
xp9E0ReHwUfMRaLEJuMxqQV4GyS2pvVk3Zk90ZNm5JrdM/ZgkhKx+ur7t6ndgkJ5e3OMUIj4R8Hl
bq+5JZCszyH7iJcdpwrhz+zIJ7CN64vTW4oMwj5ENmt7m61twRHnl3DQSK6a8aWfPzVtoqyC5X0p
z7peIAG7dPOw7XEaGVnYjRdfFk8aPipuRJ6+iof316UPPzhx5imZKpabSgFfSVxh5frx0zJwY+IH
NY88khY5IRJvnfpcM+U1deJHl2WfymlvtNOM24okZkH8ggwhjnCt0S86x+KdfwfsH90cjgBCplVx
BQ1iPvHwmnj40mdHGeaHJexRrygR9nlh/hS16rOC/TbP7O07U8Z1ifC3zRkcm9a4JWV55exmvQ+9
yUGGDphjUxPTc75PJKRxmoFVyjTkUXcBSp3QaNfKCaMCnFlcOnK7Q+fnfypNPXQkwhYSYXTuuHUP
wYaEXKzHBxKzaXXe9r+xhVmSPrzUgCWtq5H6W2RCLMJM3+reV9rZLxlbLz5Y9wdJsaTs7rqkPcsy
eW2x+5QsFmYpRgfrmbNKHJquVZx4sHbf5TSMlI1iOAluqjWPlGFT3jgWRxxG9hPLVcN9XRiO7dTR
W0T/Jep6fluABaoVJvvjAMSQChxGsfB0loZCy97fvswd5xaX/KVA1uEsxv9Zf3TiAkd9eWNz/dSA
/re7VHuSVNDYS9qUZYblnUN6phz4o/9Jl7lBISBxIm+gkbvh9jDcZ434B2dEeh37wjEXfJJmeQWW
V8CJjVsZ7sE/Y1HpZE0eyds8sfi49nyVOV4nf9CsgWnVXnQVXuTsa+wUEiTmlSeSNnu3Ltiu5ezW
Pc3fSYUbchovxUL88hCrZJkYuNNZJyAhZ2SasAa3ve6LnPOSoFPnL3Sw71zavzkL5+oT5u3Z4mhN
1ZmB2EMRWQHSPOcXYbXVUbaRAjhiIwslFvtjbvZnlfCcZDkI+fVVdETrunus+CSALn77oTSzv5ij
L/HhGTN4n8k14/Yu8xKjEQ5vdFJ2HfOovAya8AD3OnJ3MLT6YzWFp5p6EILMlQrHsbanobpI0nYx
cp2OG9nRWu4J/Vddy+5UEnuxVIZmjb1ihb6J3UGe02DeuV+0K0NfjqADpT0YohcM0WMBKRrK6jv1
1qRYyNfkKPerndVrlL23ISYNtLXPyXbcxB7qNSB1Pm/MD0xi8G1oiK21+X+gU8Usl4KuTG/JZugU
zHFFc9C0Wm6a2PI3YhsQUw4FSW6J37Cj3kTMromx0BFguo21HIZ/hqhcZwSZR4snnoV7Y8/VR/0q
tmO0cgwzGsKRhun9W35njfQ0WCYhECRXSW08Ipw682kUPSU3b/1/Ez1yOw/CdlbX4iRzIVpwXSJT
rBgjZ92uZFopMu41hoGji5oJ/KIN2oKkGuH0e2gFjsEmpFfNEwbuyiKRS/mXDBNKYWMxG/NQ/Z5N
AnyjHaMRBsK5/xC7wTOq3ygRdpOVwaBpPg+9Y35bcxlpMmtZw4iwg91YUdJVwuWpQo7W2FJPS/FG
sMQ7iP488zX643VCu52nkygVFPVU7EvYMKNg5zuTGtJhHV+TPzF/tndINYRS+kzJAWmmfK546Pkk
9C+VJaPIOGKoW9Dt1Cu7495eN+VjXIdP9znSl7p91UTVaXXFOFuTax7uQ4yi8x8FcnQWjOJ2aWLl
ssqU+x6TysJss34k9DTVKW/FWrLQhlMjucLSYfCBqw4XgmAd6E5ANFPJmJ1z1f8RFniUhnApGgpa
Jm/vfkqw64WXsYjHggDIX5PAs3zOqCsv8iRUZCEYKns3OjqRSC04f01K3dtsxwIjnd9hjCiTx2/c
OV8yPi8CdUf97ax2DqVMtutwqDApp5fcAlz3rSP2CBSr/NGSGcJrF/CFbDDqHtGUJEcdtczEGrVZ
vyF69POboDJ7LTOPYePK+P+JXtzQEcwZtLVG1n/DAw1NVPMglpaX5cyjO5QMvCG40jHNyGAQ8ZCD
iYJiRqVzLB1E1ee4A+Nl9mXahNtLwX+Lw+4LP+bOnkpurP1EfhWUfoaxnp7EYX3Hk+NApORhohib
KBkH0FS++O5cWRfmBJfdTC7NuJ59EOzQvKRcIfTaHYnzEyY4JNJh0apA1bnfM4bIetrEGBCKw3qm
exv+D+8BzQC51rmC6OWm5oZwABs9UthluEZWkNjqxf6npwbEwuWo8bxxgB3CLk3dat8P6oPoAl7W
iPP/V0txhbtm49df7um8lNPXEiqUzKaxEMSjEejsNm0Cc+K8o04V6hWk6FTC/OOwKCqJN2ryQaP8
853jfKdk8ZW6vXCsxbDiAki0tgTXuJCRxSqgIBAAA291fGIMu82CQtowRGWTaHQrJzoS/yFP2wUR
Of2T6AwvGPKuaQFdaK6IFdw0Jz8PNJl+KYrwYnNC1JWDnuawBkTggIgsKoB4Al249WfcHsJ0Aoz+
Hqtm0sc441fD368i+THOqCmUHXTRM7cLOK+g1MxDU/+Fy8djtMReFXOnSTXMMxxZ41OMOr4v/Zlz
SUkFtU6ODNs01AHxRPeyRtfJykhWZcPCpuZpFZ7EidgPf3PbVb5hhwTrVUKA7so/s24rHxs43xYw
pboKBgtOrQaYnNgB1HL1BHwFBpqOR8lLyvQVz+m3UQhfcrN/mYrxWZHQ6WndztL9JVT0js5O/8rz
EjMXqTR+PqqPWtIpoHYHfb4sXC2A21goLkhe1Zze6k24xtB1qmK94WG4Gd+iQzv2iV1o3zV/aLUT
W+ypGBdv1B8JbACrL0/5qHGVpXTPcHZXdiQLSjyglIx4AgTdGcFbAscjZx6b+t65c4E+xNgxhvE0
btlJUk2+VyOIFbiF2w8pTc/jszllYxNtm3TqjfkWp9eh+P7/zmRV4FmiBLYIcqKs5Ge2plszKfD2
gZu9G3zyg2QVrtK5IrPcjVnuhCXdwpJeQ1Cv6Tvgx4D1iPSxfqs7ODOWwNWxgM9JdeK2AlcMQcJ8
WQG1cvIOGtz7P7QNqSjRNEZiDGSgr06Vu2Nr6IY02NDHm/0PNB/lV8/NoBTyexdzhUvBu83mdd/K
a7sx/2xTpy8GpvSPnYxAR98kQ6CSCSGEVqCClltBDJTaP/RHcwgLUcZOssIwW8zCjl67pHIkAbUw
r1FMx5ta97eRnFCe4IvGdy43VxPf7rZhrX2NcXVtsywyDOW8duGgUqXptBAYTjnFCDVHcNQg0jtz
pSC5l15HgsfK/rWwNCiihlBaM4HaxsHLgd9UO14zkzZ6bI26jk0XiqeGxWIu/hQtY3j5JKhbuMhK
KJMxhsatEbZf/08p0HobE6clAEOBmoD5lilHZyLgMeGQ+NWSgsQHCmCBaJgzziVkS+1cY8fORDEE
riHkC6MWypMHy5Hnb6waRwuaSDIjqWeYR4j+lUSy0xOA2JMAgNKaAzjk51EqLt1MT9dYResyR356
2lsmGTtpl8nVFjVcBbZ6sXC7DQMlpjaVbnLuUaeYU7RBhdQmUPJWAH6cuEBOnJYMy9HylPtrFxCP
XCBf2A28QGK5tmBBYW7GI90+HqclXf3IuLKxVDMYOXFvlrfRGWQi7MNK0kuJhsm4wg+95iO1mAtE
umoIi10J8yo/U2cDIcvhYz9XQx1ynwplGkIqGkIcde/PmMTPoo7SSE1dI+MC9oS3dTvNr1m/RX1P
lozI5rCRW7XQ0ocwUaZTiYW28XWZTvixZtCVBLOlONtGd1K8nCYLVK1ghOOl/ikaWaTFcgRe9wob
/GjQOlA70kiKeEkeVsbw3aH++o5+OIULosv/MaFicqa4LLzj/FWZTdQ9t1vcdJS158nkJOxfWUF6
DmOXjrFL/5icbmH58CVA8klIQMztOE2m6zcwSrds00O1A/q/qgBxpp8FecG4xELvjpo7fszc38r1
yaj4pezDx7RYdFrtuDPt7Wtkdruq9NzhH7dXBr/8tmHaNmEmVaEwuglYqwRFIOMgWAiKJ+t4ORlQ
G1jV2jf3Aa9KuDXumPReXZAyziWXZDxUjMP+Y5TTa2IRCakRC5JzzgQjBee6vIsYdl8WmkDXMPEf
SWPd6dESuPKOHjw+imLqNj8UqZPpFkktp+QxkDotmr8NptwOLjde/LH21AsSYP3R43yTh1/bnYNQ
ovv1n0Yt3ZaOsgIL00BHmUDqAN8cPhTDSVH64B6pFFCyGQG9MpEDF4AHbzRFRuhbvEqAa4rqWa0E
R3WUiS+sXYNpnOMYN4/1kkm+tI18kiFd4xTRFXQ6jt6ZDs2QsyFAeI164lK+dmWPIuhWSoxNvKNR
RPZ0i2NE1dp7DPYds3EKPrqfUUMAkgATMFvCAwiGoknxNPw4lGIzY28kBIoqyEyC/hDhXLBWr08q
gYZevks5hSbr8KFwLq1jrqiy+RJpGqcA6tR9aRzce/RoqjUPOopaLVMHDEIgPskoWWy5N8no70Zr
azgbibY2H5LZnHE2h7veszLbKqMCXc0ObY+BuytoGNmvKDjUmHixIZ1AN6RyfJu9xRHY+g2qBSdz
9ATab74zLFj25d18M7lL/1tRimCRxYCsNLdt6qtYW0XlVPUmENcs/Cme1CF9fOuz/nBhtcmvlQPz
ftE6jBllfNEE4TLI8nvn57onXXqluyi6eW6ifSDVvh+qB/96hDCVMj5N20cl3OjjeA6wsPuMvWuS
thBZ49+ksaHBZWk+uSBaeX/Tkv2mkAtVx98GoZ//MXVeu45jWRL9IgL05lWkJEoUZa/NFyKzbiW9
P7RfP4uFGWDQuEAVujuNRHN27IgV4PS+6Of8LLA1TuIrrZiz+/hYqw1+iZVNS8STia5YXkVKvu40
dpqr1/dfdmuTRGZo+Qfgst+TD3aOn4Lf3bSBhkPiponuqLCwjmHw0aTjtsWvztB3BqfI9iR0kPTP
7ncG0Kk9ARyQiPKRNV28GmC8MmhvJegjmWlcFuMj72TcBZCSlBInnBPEcMEQqGx+bdR22yLzUZ9S
VT/Z2OqyqudrUuhjyG9grbbzN0oeV2/HDGMTOrTOlNFIZgyDzQgt7I1Fn4dJvl6KiC6ksvIWW9qN
yXK2954Oqs2j8zployMGHkR0xBl0WOPFhRQoht0y7z8KjObEUvwPGePRIV5oAUP/LBoC7QZp8WSj
5UG0q8TBs0lkuIZRE0UdL4MrX03xAUaiUl49VSgx1pse4euv/EDQ5KiCAbBOFE+vMUSrR01CMviF
MReIP6/lPUvCuDvhdTp3HrUi1CUZtF4NTeqNTjhXSGRHb7DEIcMOYoLmQM3aRTSn6HjfY3LeTkdd
kPtlC9aXW2QhKc8ADJWs3v/tQatRGnx6bEQX65Kzy4pcv0QndYiadAHx0nOBLFCLa0kZmpeEfeyc
KwrGOJRaMRqJRFkTwDru/8JqbkNDtVTcPEU8vijwzu37kkjU5+E82HXvXcefd/rWuK0lbmttgFuK
WzeWoMdjAstA/ZoyJ0LUfPymw/AvCxuw4cp55YoEty9hUWWGNybcnfv0LjuY76lKZ1Iu+ISJfSzt
EPbVsnfkle5aK+hJcA0zjLNZ8tl5zPkBD94hbVni1yDqMqqOuLIirqyKKyvnymrcddVeSxbdAc0r
S/auDlcuboNKUrCHrYMBu3xYWhIqvGuxXHvir8LznKP+8kWJPBDdGtgBLUFky2WYLmAGJk/5W7Q/
k6ZApeY4n6eAUOkepB97hxU6Ch0N68aRtPDuO6JHxej32KVUcsHI6afkKf4m7MOqj55fzosxYo4K
A0iGi0ALmuZuYe3JmyiI+Bl7I8AUBLHLKrLXDLqYXU5eXctxwK/pEQ50KIjmqaSrlPjQvWLo6rss
le+Aycx/yoEw3hEtQOtML1swuMTU0wCNccz1YrFrtxlc5srCqmLc1mi6p9rfUS3PIiezJKRH94EN
5n3Gxwy05G3UCLyQqdONf3sze0a1ddeV/oa7e5iIFjmHTgIqCNtULj01SY+WIx9jUKx2Zvjsk0rz
VPLaH0oEJ/Ct0TDRMaQGTQF3Fk0nfamfrTmdcUIr51JyX5KOlW0ZPX2bvhHgZPx18tXC9Wwv6bUu
apoEcPlHT6YuhDNyvVHqa9vWhyUFeVDWbtNh/OZQDzQ1hw/xFRPvm4j3Da6XLuYlqYxr/neg2K+l
2G9eTMAmdFjBIE8gUfYCX7V5Mh8atdFjCbBoF2WuoW72s/4V0yJna/da3rWJ+hjtkQQZuEiLciJg
IPapwPlV099S0Udp4kaXW+phTONZKtFjBK2gK+9AYfAG2pvlPoqvddxenWG81qu4tvgp+4XMUo8h
g0A9WRO/5I2cwJlpXS35Oysj/QoaEaRrS8Cj32pVwSW0/yETqnzhMD8dm4yapXmEf9lTZ9husDIt
MfYxC2DpZ7Irgjsu/+GZMNjGOQl/OOJlCBoTlgONcKakRmcOVmVjc7WJK4t7mUVTy4NS+46U35b3
wK+ZvM9ouzqQkBL5QZ+qQ0Tm6r4SMLbZhw8spMvswfDlKidHwaBOYtrsxbH58mQs20xP++7L6AlK
DQx8AEJGVkk57aD9fMg/RpbM0m02eG9r7iyxOrTzh1JoD5mhI7fYbJxDjVBxK+07qrZ5uaPfEIji
6ORUvKZDWTYvnjg42lPq8ZKFTORWezfD0ISRi349ThfNEWGWAB2A/2KO7zUt4bHTu2Wf3DeALXDU
e/YWmc3ZaeElkAUaTOcUhpOs0VxTX5Z98yaTjG8SGjx29Z7ATzorh2l54gfFzGAQs1af87fBeqZg
ma+91b5CGARkuxdsKOnrQFgunBGDFqOAGJu/MjgK89xzdBv9FBl64tyn6I0fkY3pQLJOO5jfRSKf
Rg08yMyD3bqriNIr+mdtyled5VBhVGH5JyLFrQZmm0EBMqAY0CK75Ywl3xwLXx7gs+EeipP1NtrN
15ggAA/mdYi0DxgBkrjjc0NAIkDRiWs0NGFyDIg6WCT+BakPHExYD0CHO05QLmOo3Ox3CFSHvC5c
u/xJFHg0snXkCiqUowfDoXng9N2nBX074k3hqrHCRJBXoMnJltazkaZBfiBZQeBAhFtLnetgeInX
fqe25t4o53d9WT/mtf505U+Mj0GXLAFUICacOfCbSgnadiI/ycaJLWFbx2Bu2gKTQMG0KFs0N0cc
6DgCk+EbqgOT0Gcy8vLRurPGiRjEqgTu6/96AAYjUHBLMg8RdUoA/W/WM6O2GQtoUDXcCNuRZnK8
Mmm3lt8KQEbRzKG4D+dovnrIEpQJZFuZADbBlJrQpt4tEMHieN7Ja0wfQ3OGrXrOuNir2ddohv7a
sLS/mPw0tcekg6uIhk0jvWjagIlhCnBtTqBPoD362C7YI2iHEcWjUCEuu6wZj1E9fFYzmQercYnB
KYSBWxjMiv3MJp1FBc8PjjMDB/TfNKmtwvbBnfh2Yvlpo/s5AwW1R6n+ncHGzCbnmiQFPR0AmEH3
21lIFvQyY9ylA9Dl2t6aTk+dt9Jp7k5uvY9lYAwUQSmb05LPQKahw7bwBUnTg33Ik6zsQdNXbz1M
6nkG9FxTb43lgjaI+LzsZYKN+AVwWEjYX5dKOa4gYr/S3zb/uB2EW3Hp6GIviYyuh1BVaWhNq4NM
wSUzOyYdIqjqXYDXM9F4CkW/1QU4SofhYl3ZjxZTUAjc4XS+1kGWx3eoAp6VxF7CKbDzGGrK8lP6
HroEbdk+4uuX8LOXigX8SfPTefLTBMMnMSQqJrTvPmElzCNUJlOKuYnuB0pa6oOKaY9pwVVnaHYY
7a0lIPXiRWlyE6t2iWG/DPgAJ2RxBI+BZfyb+N11y3v0pUXwTiXg1A2vOtTsrKLxLgmc6SO1jGNy
kNQOlwroBDBjUg7tzEkpLLToqWUmtwCoLZ4MatjZswCWIaLlVnWUI66PfD1UY4VKydzDlESUykUb
NXAZjJWvJZTRSYgoNLmiYaXAseC5Ui1AQXzhWV12upg3JfrMTwiASBccWixMMVNchcshP6WW/u7k
56IyMIJZ7+BsmvhT+TtIOZDBAuAUlqZmppAnDQqs6v9lvSO+8nU9TW/lqj3iXr4NyxDa60eC5OK2
h0lhCwDpHiXLgqubdi2rN+tJFJtE0bMU7XupFh+JpXxU7/lLV8X576u2lX3fgnBDppvSxSX3JPfR
I8rVh7CzR4x/heFfacWBVrYDM+6IS7iQ9P+07OH/admOLz8Xjbs1xeOfetsaTP2VbTlX3ZnosIlC
ATcQ1mhbtnAZgbFxj24vr1FVEWJHDs/ZpVCVS8vVx+Iki+ZXJ0WvukUIgjUYF5/1uIbh6LGJpz43
PSwFzGSTpzbVg9QBRXDBq/zSNsNFlOZlTpOwm0FvJvUDWBghSQgj2AXT9VpEGjLkibvoJprxqjYW
d2ga/mDnmjkg/VlkDv0/foQq4rDYGXk95DhA1gmjPfFBh5NrP7m5BQdOaskIUQLJCn3ujtRDHQoi
hcV0op4AQSfyaWbwM5wYBqYV47tch/fNWmMOT6WGaq13D4K+M6+6RVCC0HI/ZdQqgQB3y6DjikEr
r21SWu3oOQZyB8fRQhwj2dqLpEZJsSo0TgADHdeXJp55q7+GfWGDjlqsN6vp3qPsVCTdI3529Imk
OSHRZProf9vHbqA785xfRbIfm4s7PtDf9zmMqkG+iAZiFZG2YjQOqlNys6zHWebWVrHAVZfGJAQD
nm7SCNW0IsQzBFkZlD+UoTKhNUvR3bgwz7pgzdXV5MOooJi6YER1KouHjeKkOR+ryrOlc4KGsHyx
fgkMaoXb/Zp09NjeDJRhvZgsgWNaSNhkFsy4pVW8W6vyXlrauzUp7+sYLl3KK3x9E7X2youwUTKQ
yJ8FN7G6kJciZN+or2RGTTPLnf10OLTNeDIb6Pbww01eXqCZaCXG4tfRf2wZLqTUs2G4w6cYOWg2
e7uNHpQdXxpe1ES3aI4jYpvgOWJX+1/EtslYztHXk6KNEbLDgDk3cIiRJiilW0GUQC0T39FvDNP7
tvxhqec5pPf0k8RJhDMTi2PAf+HAcXHguGhsXp6ev3Cb83cXl0SfA7G53XT1hCp4h/2Oi/DSo6EC
oB7EPVnS08TunOSusFihaJ6jAocl/2YiaqURdVCHlsKxkKfht8d/nSfJiaYTvzVIhrUH6bCSNoFz
40RyoEXzufYR0w/pfDOQsWZ15hy4PErqNgcbLzXoya1NoZmPFU+8CKfLKsW+84orULm19gQCYtkn
5o9Tt6YnxZh9T/tWoaMYp62FxWjes1QKmNerB/6pe95HN0JCRtTd7a66jQhSlsJaAtuRTcZD4H7E
jQ0bDUgWJwEWmVSkaWQz0IBojjTI7k7kR1gOS2zyP7SX4BD1qwTbjmSab/24F7Omwa86YHE6jBof
FCWoquzKNBhleL5XUZEPx6reavu+iGlG4i8J7436PMyv1m+Dcm17Vm59ib3Evki5HY4HYFcZQPcx
O6AkLJv32vQHvXEX7FnzpAVyIS5G4VaDW1ssoBO3/bvQJDETnBPgDTcqs7lyxN0RWPFkiQeJhuMF
KacqmnOLGXhCKzCgz9iQZyQO/3jJKzDzUhxu4oSVWjsnyvDkZBcQgfx2ceD8PAx2pOBfCaeiunLO
epN4r+aEJJV7D39+2xFxYiAfoXh9ZaKUmF5nmkCKhuOQfuaoKCz2pjPWfWp2JPBdBF/a7tCs7dV6
9fvVXmHVx6ccgECtaqdocS15BpJTBZKZH6eWqUN1HhUM7JoEURIorCamYTzIb6oHNCWHwBpl9k45
i3R+tJX2SFrjIWrlsXj7Mc5uenwsZuext7/0vr4Uz72m0a+ojgG6MbuTQFXmM+MLmOZIvyhAwuey
CdtUD6JAv0g4nFZQyEVn7ElcHCr8eeVG8YIpVKAAzRQV79yqIpMS03c1AwXmVNB1b3quXIqFEMHe
WKZrLAbct+2lv0PxSgemMRIzRn1MJlRGNd1TxtTtlp5qKZBv04zQRSQfnZl6V3FyyA9J5rSDCjXB
49qpYjhiu0dIcFgP5X4C7G1kSImVyVcYUvA9aexdKLKx+GZTg6N2uWB28ohj+q1egVUH5lBjov+3
AZofUeo4sTCtldvc9Y+Bd7tQ8zcnr991XBlOkx/kP2arvAQhkmUx+Jn8LBvczk5e0lo/dVs84ri9
F+6EnTrZSEPWh6W3XsrRHPXXz1yH9fVn26nok0BfjcirY8WrBYS3IcMirXr1Ckuxw6BxxHygJa+S
8WSOYN7KHEWcPcGPGkOfJMwP9IcPbFojgUSK2D4afD5ORiVF0ux1x1NJzU/aLY6li/ZjvXXE3gwZ
mbc5JkQ2eAYg9vEJMhhqg+v0gxco9zQp7200Xde7LbNSsThMsByZ5b8K5Ix2S6s22h63hZm5yNbq
o/xLEPilV3fMH8BRR3OkXp2K3IY8Oa6MFMp4Y38YnOmWfmDF3uDT3WL2mcvvDNirP2u7LTYyldQq
CMJrI4RWTuwAhVKlP2MS4b2mBQn77rrsd+PKwGIaJDPKnXoeMUBl/xKjJNnIWmo5dYn0NqHQsQyl
1fYuRTD7u/hO8vmd5hUcLoAMCo0l4MHuI59ljk978rbpekS6cm8oO+ALk4lTQNmgLslqRvpLzE1h
jbKvOpCwVYCbqfzOmgNDT6C9TlBB+OXdsajAxLvmXvue6ARGe++tp8ThY11lvJR2aF0CqB9YWwOa
J6z0nDgqMVN1aZ+Jvt5FYV4rOQ5pPGAm/bfN7LOX79Ic9thuUdWwdaIrOci7bdaP8oM44rGcrLey
WD7YlPfSQ1jd02pmqG3EhuLhaZ7lWsftrPjLHr8kYJbCOeZUCMKMOEEcPOV8exzotq5d98GdZvCu
nE8qg8MIVo78qxvNMfvQnbKOFw067lK3Z9av0EbdJMmQnTxNXg9zkR7RWSt2ZKmT+5766L50TYbX
ogUcmlYJISP6ZC3WEHJNia9WxzLNX1j+Rmd6lyLlbYTdMO1+JIIWI7RqDZidzrliBNHKd6ypnyRZ
CATtqn+VKvsoEvO9/zQ0mDioDePmvV1Q8vCUTZTp6c92KzDBFzxW7ujMBwmmi7kqFJJU+/7Mri8N
fj6kGZ+LwQhxMCzn0Mb9oZTftiQJNd9iNvcZxz6Tmhb2Xy2XeZbuGM25yrmvIPDQoctev54WyKj5
y3lll0Va9lRtIq9QlU1+O7W5fEEzL6qnxkyTh84TOZNJjmEpewpzflmm/DZIysY+3Ph6rYqquVzr
pnohGgFnQNYjWHDMF+pIyVbKlnbUCkLCGX0fQGXt3DmG0k2WrQ9NgQaAxsOLmdOPEsxVBNsnu/Rr
eVHopk+XV6t0L63hLcVppY5BppMEamUaQ//kFUvMSg8YFvxRwfeGujgcmSxUzlHrUHtQcjxoid7E
+s8Mxy7j9UhhZhYFwj6OtMKH6W/Nkt/Am5DYoPyOh3D5ojIc/IscsD/5HFfrcwkcVb1USC8LxyXg
1meTeTQmNZI0rKPlCk+YORwlhExHOTsVpfD20XosgOQ6QHKDB1t/Ki96hwXPUC7drFEXYqbJt5XO
5GFuDhRn8j1xumu4S1buEmvdpPHAAjPQpBskGW+mRjdkdTQw0vQnWzA9QPCznBkbl3V0ivg9BY+8
x+CVFNS2m5nfoJaRA2pbEK2outNJdTDzjLZr4YYukx6HqzuwTQME18pMS0N5WldMlBmGF4wk/ZuU
Ss+xax6W2d5ckFoxvWeunBdHSklSt/3JhHpuFuNMeNoRx5Ve3lwmr1fRsIDLsH8ZbYVT1/Sp47oo
aXaTrJ72vI1yxqZTHvg9HtoYY0ZIwSE3fmzM1DMMxzgt/apnIQqM4q7Mw37KsQ4oEdSLnhOudZ4R
uMkMB9LCaxHaxxa544RMVt5G2505ObJq5KUi5+272o4wlZ27AgpvjGmwCBf212i/B8G4yhgJUAMA
Dx1zeZi58HPIYzpzcZI75j0m07F/jXP9XPSF+CjORDB3YmUwtuPoBYD7rdTTcNB+l+yMY29hr+/o
46XnyAUDqbOLc0X3rsHTTHXucdbdKl1BPaT3tEVf/+hmPM87lvmLfJnW8cy+vx1Z5FMZ6HDiNK1p
Lzjm5PuVykxtK7/W+8OX+qhQVc0Kzlb3uSVN8VGw6XHikNHW5RnszryCN4Bl+b8ASzEhfWnHaSqP
EaidEs8ATwsNLGIs6WdpDAZtvS5pcffyBRYIUt96qgbEILyoK1O8ALaTKjfsljxNwYBOBYscx8Gu
AvZ8yYLqqC3KezEr7863+cdOuudk9q/FAAETX5hzOp0cDJAH47PhcRgZ7Wfbrh8pZh620ytueYfc
PwvQv6rePnV0IGsKc/mfegNt5esN1NKt+ddplrNAgEhN1MxqoVM42ffkXhSpPmu2dMoJ8Fgn1dpZ
zFxUaB0TaCczO9uforNvyrdEspcf1hYdLuKMptKCArhIozjo18gDc5Z+pVRiYRE+WJgM4Mne4t+s
rY30MZA7UVvsJ+bTmQ0gxY3LosFTqBZJ22wnUKMYf7Sw06MdK0iOWMorgFM530YVY1+FUJ2DrMqp
H9llFx1WOnWBGHhqhpFGUS6NVIYSWewq/UfG5NupVZj+adKgbNpzr5Unu4/PHZNjk+4TNH0zlPxo
XODZUxLeoOP2nFzMHWc4wSu+k6qgkCUsk16zJQdk1oXmHwvZUOmyfQe4ReWdpTXHoIFvrRZ9AIuv
HKEYQS5hQ15KEouo6QhudJ+8DTy/RIsHQOD+44ct53mQehf8BvAeUdp3R+iPKUsfJpHDa7TL7K8h
i+kfSd40d5/Y0rHhYE7X+rGN2yPnZ6t7zcZW7Jjus8y8xX2MU126LDqV5cCQE3Ka46o8VV+WK1Qu
mwGfq32xyHCwKxxGTuC9a3MRNCozL0LNv8tsvBTRvvqUdt7cfPCqsB3BSYPCqm7axzCgCN5dPkBF
L94GB6ottF2yKzqtXxslqQzmmxQ0fFc935XdXXorgv873TlFPbv4d9Ftlcn3jNThZjfh/7W9W7ap
15ypae+CjNlCQykwiVHXteEPOPMSaCA8Fd9ZetPdQFUy7UEb2LlPdssu92xDnIuaQoYMjEZtBmOx
HGaqQsbqog4VfRfQePGnrOI8JN+4mfezk54J25yy41/IIZeMzN60076RdE8T8acG2Jq+sMPYIAob
GCpFCbbSgxSYWHQVZvjZMjGBgPuHgw1oE5o1cFQ5MAa4CZ75S97KWbt0E9kDbBzCuhFtuDeZ9gBf
Sw4QitToxdYYeo2uh9lbBbEtfo3eko4ek6FjjbdMN+/DUDx1wqLClyk3BJyjZH4uWn/icXUtxExm
kRNFvZNYxwqieAWu5EGmRUuxA+UAyYH0aFVfpB8oT+0O562WkvYFGB854jFZjyqODkVs7DGrdPJ4
GDgucV3FHGE1toLD4uWYYTsTwjbTa9Qvft3tvgzPbmZahHcmFKhUiKOjUeDwK+HPjH15LkF0HR2b
t3D3VVumv30Vmc0hpj7LZxy3ueN26kUT86GEQmCK1B0zDwcF7+aPAr/xalTUWrg9WS25uGXSck3C
vFwhmlQ7GdFwg544/3ZLOC/YAGa3h+6+ONZuudQjPWBQtVVz8Mdihvf8tFW0e+Kv7cHqmrMEKMoA
FDVIaTi+JwPAFfoJ6mgK2xIsuyquzRHbJgvn3LxIk4MZbCQFr1+Gz3wkqR77uIGOJqUzDuHGpYK1
hEGvjzufViGasFmf9X5ODFdBQmJc+192sUXUdkBpLL4sXunYiPYlbXQFAE06x9Cm7Z6Oo/okT+WZ
Fw/X0G4c7Utqgfnp76XTP3h6PA1wpQMjxfZNtIXiN1/5sPgqHzdA/X/UzE91qhB1KYB6f1GrIuRT
odeOhyESM7XIyZTR3AhcrzL3HLaYkjACEpN09oUQvpYDWNwlPa0UoE7kib/K3B/WkL4gPBF6yPvi
qNF8kI5bZU/PtVM+VUl6zvbw4rZoabLDqE/JXyT/0efRk20dk6jqx6QMO+LtFvKdfe3//OfYW5nD
anJlHabU8k+flGEb4ADC8wguOqbhtmL6KbpwmNi5z1uQ6CGoElSBkUwMvMmJ/2FfHzWhHhcgMyqH
b+fl0NVdkp4tSJjnw02hUKq7oLxftYXd+bU6jeyQshSpBUjUvf/ot7GI2wg4vVw77gyzPrZL8rT2
qbPwfAIGxuqRA0JDbsYhqnUxNyJEaYggOIjmKUTEI57R82cewpHmR9xD+5XZVSe3O+xz/i2Tdjbf
vLgmJTHyb7WacXKeuprNoQOMKtmxzOMcdUjkLaDmtvueCW86xxE6J/WlJWFMIdpdHbEkFscvzM7y
eVIqfy1n39FwAeuOX1ZH+gQbRFcwTy992UFEYeU17Gm4MKBXF9N8XPmxYYMM0PVnTCs8iY8kl6TV
2Uxew07ntmLhTdZyRUi4WD9UOzDTlQQzGs/6UZMDtXs7J/lHBS/Q+pgB8NKq+w9zbxfRKe4tP5/l
U9IOPi4X5MDSwAmAEf/Bfugcp0aQUWjUH+xQODvByGSX0yFqtcPCcwfg2U5muqkXVHZlOaoJT0Hx
FGzrvia6kwFZX9ISOKLttqQCiujiaFJYZJeRz7nGPB0N5UUVGoNAFkqAtRV5DotKCTPozJi/Y6yl
sj98ZEQyNILK7CfTipATAFp6sL3+gwdusp6VaT5zrZ1bepmn/lARRwTEUnoBWQYl9mQDuVEGqafv
FyqeNHb+GmiVtP2HZJI7LXv8m1NF9euVl5ak12f4qG6ZODuI7wmNrwEwQJQV/tEUP2v/XdHobgl6
+piMjMJTMFOazI26SlP31iC5noayuEYq7RwSzcy6csM0di9bF6sCC8kBwsx4zqXxnD7r34ZRkbZu
TjVs8mqcdjZUT75pIi/WbRisj3VQPg2l/qrE8jXgP5CzpyWsxyjrexODRB3vkNPuqmtn2W2MjVAG
l17SdHCYvfQ5sJZtZOlWTf1tpkvLsi+acifOeI6ooya5+lNA9G/urUao21bx6EzeaFzyFpJAjxKo
rOTLS5wBuyVx3DjquXJZjJIW0cyLHRq3jEbnsfNj50qrHsAOO8QOryosxMr7XMieTjInHcybTVrL
9xzUflUFy5JQ/QfKQb1NhnYg3CVpLlWsglAv1FuWpCyFBG61Bux/Ii65AgZtZfSknS2Sn+vKY2Rf
MP/rUhNQJxMoMVZGsz/RYZOxo+9Zz7PpCaJr5WoORLJd8liL5lJrYtcndPaNPbhBWkn8v7qTPNJI
wQsfBwXOZMKyRBmvvhqTEnQEwPUmYC5pyNnT9Fdy+Om+I33wG1RbQC/HNNKZBKfTnNrUEuyl2bO4
XjXplqnwP6KW0RrihO2NuwQWwWBQ80C8w/QE0JkExX5h20FUr6FWmyLwTWPxGmYt80Kgkai5/qaf
ZulLP2lXxx3Sq/K8N0FHimen/tQI9Cou9rkB5KesB/VFZzRD/gCNLvs7Msx4NkGGCNe4WuCx2tNw
wltGO0Jx5sybOusxPw1fIwQm1R6fThX0Iz4fykuh0Q2tvzW6YCejeYQHkaMvRxlDs3g05q5VamCV
yr3SnVtsfEyjeqLP4Nr3VSgrRF5tCMys4zRKm9hX2V1otemNV0Hmm1F7ymFa7W1Txo1GEdOCq/+r
AydGCLyne9r41Xo7jfwgvqtSS8+VzizOiSVFaHeIS0N44U0SY61FI9B+lUwTJq0IanqRadmSMoTH
9JCM7+nMQpFjyrSFNtjr82PupF9ytuHuIT+sGqZ151zPgYojQp2cnVG8Iix1pe7PWFw7noDDQFSl
O6dkVOJOOhWSzGKEtsSe2AYuiyYmNoYnwsm4JJt7MjRXMSThO7Az1HRtn1fzoTF58SADUDiFe0n1
c0hyTk0sTGfXhcP13OtUMNPfngt6jiwsZDjmdZ3lCW2PtsaUqifHv8VYHEcpPVYAsy2gGtq87BnJ
JbiBRKEKiEjsR+7Wj3GqZuuAuOu1fyL9P6kjbOfLEAmocUlX+FNZnAyj9YkqjwGoO+Q/wYfpjoPj
lnW2r7QJk5q9tyl2t8cVW1R0aH5V5O5VH6irHvn2emkHwk5BagmaVyKQeOJ9GoB9dDnVBjVpuAHG
INcXx0+usFg9cuhdIVNBe8AqIS23bGhu8qxfQSOLnfEN1Oyp5fGboX/OY8ef13gVoaXbrobKy5s9
6Lk3k3w59yAHLGk6gf/FImM6rV8GG0epxnzcgYjlvtnuKKDgHho+7/LtNZY5qHIVdx44WohTg9gW
PsdUhiHd0NOSSb5hzqzfU1eC1dKuB81Af2EBPvmWU1ExypIBHWNs0ssAqrorcctnboKPdRnHU0Di
nKlFpvg2oQ2C6ZzV8h07c5zeJFJHI6ZTggJxSXQWM+EiT6GcSZdAQOc0TqWT+j8lotVg3+BfZYl4
A/KPd8+5Y40zwNhxWs++pAOcKIGhysKwC4QGWTulH7HAJzxE5wlcpCmooKEtHZcQnmCtPVnI7ixq
EL2cvcyGTsaC3nEnYOY16QeB5MDynfpr3C4KZ2G6NWVlOTRoGVi1y7H142e2Zs9q4u434QIkV69e
/mg/eQxnuS2Aos2HbKJYUDHvfF3CgMEuTgmTAsYxl1LPbe2Btesy9CCOWMcqkLKI8X1GnJQk5bM/
e2VHrfBIpYohXbg097JJ2I8xnrS1l/V7HVuyyimjpV4ZUiCW5MUUT7msXvjwn8Y/zlzfMuLEVfI2
ORydpPE1sTMpzi3qg/LzU/+JXOmHQ8VPKvRTUnWnKH1rHUi3MLi1hqOdrQIOy1ydwJsg2xlh7iOZ
Lloo+Pm0r8x6P1FDk9mg891Wnn2XDhVewHU14eUmlkfPnkatgSxdDG28dolxy6voTtHns1cw+RCu
7ZzhBfKvZX21mUvT+gR8ziuBFuWwpClQYOiV8rtGdcZC9n8u+ger7Ic1xU+LzH7lpi/Rxl+aqn5K
nqkWcLJyDjLcLQAllzNNH/T+7pYRX9uQ0P1unQxJPRXZfJonQntsRbAcEQa1GuYFMEuJ3d0X3CWd
ZlxqkZ2N+tGVmkumzuALGChiadnqkr06T9UP5hkd22IWiRAhHviIdeVs536lTLC2NfqCxyanc78h
2CfHlm/y0JRkw1c59Dlj9lbY4iV9zdoCJQ10u30UkoGwCePC1ybK4BrfEjKRxfjYdImnW1cpYEeg
SMJtHKAjogk1GXNOgQlnPifdnTzfYbEhNUaLbwjnuAr65Vko0qfRmoxzj2SLUE1gYEZQOu2u0xfu
tfYqT/a1EuLW/av2bPaGlzRg0x6urN2YXTnbyemX48W3tSH72u5iu7mmUhQS+wmt3rkoUKoEOJqm
PlkZ4w4rBd04xX9qvDvEZvdWz0F9J7Y+8hhdfg2tPPMMVv7YACgT4bNVXmuS3YGWPKVUfc1Wi433
WJzsX0oTiq8E7c8kzlkMRFCZCiw6fUp1+yyiy9SbobVcTfl/iDqv5ca1LIn+0EUEvHkFCBIEvZEp
vSDKSPDeHeDrZ3HmYSJaXRG3q3WrRPJgn9yZK8swX8qLauBzwy5aV821O25azfisaOsshl8J/XYz
10v11FTDntNPXOSiDWTCCKATyUyt7LAPxrNPLu/SUZg9KCH8WrNHhVZqSW7K4rIbb1qDN+52SJz7
ggN9uZnUrejCCdYU2G48BJB/i6Ngeu4EwPAESPZcQ7XFMqPBAwSVlMIOeQoA3bgboEgQuc0rj24Q
/owbhVfbwJhgqaQQBnRObWNQlhnjOSiwNOng/LOglHD7ePRLtgvT0wrPJWDd6/gSGmX024C/TxeF
XwIaSpRvK+FAexEo6bKZKXT3Oo0cIqWHOK1zljxKpfoDZDRgeGRv65bqBVq/Y6/q3mh3hBSasBzA
4WPBKwVmsZhfdG9sWIrDkLhrbJhtDv+FYAP9h97rC4kBf24si+ParIBIVrAj2GKr+ysIgZGXuc15
aGn5gLJvKsTpsmdGefe8q5mjhl4/WHl9sDUCsHwYq/ptwQ/W6deqzANgmaQ39C1HLwzdQ9KBQoj8
WJj7ZGQl3CG5MBZo9GAAtSs3Ch7gKpb3c07+QoUChMdyZ/E2tazrmmPJX3ATWr5ZrEi9PATZI8+v
ty6fRTcbiEpPt0qGlID2nUV3Gnqwi5LSi4BrBMj1eeNg9G8O5cfUW+GgSTyqsn0EUVFPPrQJlC4+
iNe+WWkEnwIqNmgx6tIXBjii/VM7grYc8Z6W8POKrZrwaW0plELumgy2mV7zGZHOs3lAVbw+8HrY
wXFKnRj2g54QNIw+nWbKGVhBXC/XxH+UJnw6YJIdZu2VWjihH5LQAV8X15+6TBq+VDnHiEyiyZex
Fi54kwruQ3Eo589qN17S3gyTQTpkTcIVSTrlLC2jtylOzsAKXVuuPlVb+nxkNx0UBuiRWXwnftDh
5fqWYY/nd8N27nWvPCDzL7FyJhX2bKz6uWLUR1Z8oI5I39koewssppc0+eqGNu8zsH6BONeBd3YW
yacTwrfo+JEd1GnSvBZ1LmFhVp6+iD02HNSmTQtisWbh0bCHbH37BPsp4DTutJxVig3aaz0RTYrp
4l74vobLRLFF6yJSXfi0X861fbBAaRR6fEnM5coP2n5Ux9aXh3jv6MBS6hfCZNkUiN5wPD6VpPSA
EwwSDrSJeR2mfVkfu4Va99H2TVpHTMyAFQaMGJe4w54+grxiq0UQE7rEhN/GVwo8KXYDfcM46iHj
vDy8YAzynapYPN7tnTLR+YRrelnDggN0rJjl/Vdoc2PhUK/A2BnAtF9KUURqqaZwD0I/9N9Dow0+
1TFrdamOhDHn/3u/LXjNzFMKH4UtHN6T9GZdqI2aHk2LVXgGzGxsYjadL+M/hML/zXHPDEINO91X
jtu6OI8WKm02tm6muijNJZmkbbZf53aPwahl2BjgpWznV0kl8OaxK94jGhPGh5JSazieGFmvsRrB
SFau1FYctRKvHGMECN5unjwAVNCeaVbDWpX3sCjsHQwAxOBjvbKama/JSrJZF3xOAgJpF0jkLnfc
ZwG0aCU5p/KYrd/bAmGAvj+aMd6Nft63Fe2mxPNmYzvQVyTTVZTTVWRE447Krc1kVU/JMB9T9KYr
2nFSpJtg3zixk812p5ZQvRztqn91KfzR2kol5EpatUi6BcNW/xLcuPsSzPS7fRJTe0jT7IgCSFpo
LyAK6BA2lYRs0ny2FQ3PdnJZt7ZlP8rOuFGGpZnDI1LNu00AZBIAv0mfo65fEk272DeLjW/5e/2M
2+IsEmv7UjOp+CN8pSHwAUcRwzt/uw/rb/m71snD8CU1Bq7ThVxl7AMOp+uhoeuhXRKSNVAk8vY9
hYje4khmCnJ7Kz05SX1KvhL+OPFxCQrC5WWr8Jg3j2tqHttZHCmJPubYKIldHyZSn30gHU08ChVQ
VCHLFxQgJyF6C8ON+wSrpxr9D1LECF4DYl4COSNCdLOJ/VoSHmIpBTFhcbL+S5rmUqx8MjEjlFKM
KybIgdglbCFrlA5DqGf6YE8H6VjwgANz/KRj5aHKBU7tV4J/x/aVmP5yoXfiFM2vUvD/75Lm9ivv
Ppu/Co9NuUIUciOAkF3qkZ3dxqAuGKO32Gt3Bdf6uPXgoC4nxD5ARBMmRlRmaLVGfojyaK8zGqhy
aFg4BaQIcSfeTqy28y7kKd2K3cE+kYPc9xa7zjw/SEI7kA0enYvS3pj9lbjnKFceQu3vkipdVRvO
84DwicebZfq2JwiKuMpukTBbRfxmCF8bXR1lCAwech6hUUUDpAnBzbJ3ZLnTETxrYm8j1hEt8mlH
o7CC0ZVJQGdaHrNTkikn/HPQMkK2raFzUcNxtVi8NCaGP74qlef+eLe7vwNrWj1biXb1YdYXYTcw
rgUswI9DjCyGVKPkx8ou4eGk2yl9VUEhDHJfNTHf8m4YDF5scjndesBrH3Zk/OnHIAlKGDnmtqTu
VMsbFR2bj37nnw6SOHcVlNMx5yO8hACzfBkSGZfzczfWlwpPm01Af2v6A6d9RhigRT+2C9ywUDho
J6Q0+jUwmixFGzyiJg9B4qTQQZI9uMhyY/SCB/awVw0ZmVfngN+ndnucnAnnMfx55pCaOSRLm6Pg
AYTlyuU2QVV62l6baL4gU+jQQRmzd41CQfXabFNk24jnPdGGYdrypJVA6vUbJTNPeQRxEDKzgmfN
ye9OO+OcewH5n11tsu7XxosKU+nSjSYLgnzfN5sY/YLHxzZFv+jQLyB58sAQEE0KVAwTFUMgYFiT
vybqs+rzJ9H9R6y090nZ6vBJ4+9ejY8vN6yDlLEa2pUc6syHPjPbTTZ151g/UZACG4W242/NrIOF
ZYG6BPHPqNruXGxYK6UkPi2ervQrzWLYJDbwZWRwsDGvTpwcA1BERwuUD9NhY1Nl+xnRiQ9Qo+a7
LMOislwiyTkpa0XOGmk/ZlnX4eesd84CPU6+NeyMJyvZa9Zb2znw59KbhDuSU87QzJBzNObJADLd
TWB8qzP5E23bcCdhX75LFdeCwU6Fk6cRveUHqunFPmsF9C1ubWkWFhw/pflWOdU7lxMoZ1oWPykk
rUbUkdTCGwvOJiPQgR0AAJDaEl+elhbaN+SeTcYasQDRlf16aUkJXckgA8Zp8vWGUl3kpJYvS2Lb
wIsRX7IMUvH8bqOxpVx99Bezt9J2E2eMybhqKt3OlnnVxnjXTXsT+ipcKKxU16jZSfXLZIRY089V
qNLrrTn2PuPe2R8c1NN+GM71B2SMUn3D0YsxeSY9SfOSfW4okm8N4/rqcuqucspKaQLT8WHk+uG/
iLucHIEDp1dmMwh9H9/Gb0VisY1xom9dKHFoK9PJlMhHRliKRX2Nu/lGi9HSXYoFwEM5Xwcux8O6
qXFyV59kSt6p0XrnM97L1j3ttXsdjfe5NG8GgQBbcMo/Ne54In3X0M2kVt5isaQ7Ak1GlNQjbvgY
m/Ku6Xt/Ub6VdG/Hxm5la5WhHS1O8iJJK7iT14aqQlYg/1W1AMHevBpyVq6O1n4SnLdMocpMXLqm
f5RPVBfdUqSl3m8MsZmJW0+d2HVYg032mCvHA+kz+fCQFcapjaXYu6ap4PAxJ9RsjB7Li2n231Qn
uclHX+EpiUUZYhwrkJSEM8hN11E/7O6FIUsU6QrlzP5hp5V15Jhy6qC8ob9T0Ppf68SGUcQap0r3
MSRZMIDQ7OD1lYBD1Xp0zWsOVFRLWa5rzTk+IXKVJ50xC7PtWfJQEA38XZmbn5w7dFExVKFtPETd
3qrcwgVr+UtfPtLwaTO58y5oU55Roe1JhI2C8o+GIyWe2fJ8mDFsX9wxMyetjKGUhTKTvLN5hzvC
97cN3esTEWLr1nr5ykF3h/AGfTGGn7hY9FT3LIaE+59ek3lgfI5DK/4lIReW0brPEX+DmHuYa/fZ
G9qCM1l3C0SLlAaxbuyif/FbW3slvc/1G3iWhJJVIaqQlKXpKXn5IVT7XUra99as3kpvMhr4MPA+
8gvNV5mGGcBSKE2yLr3W41tC1rPssKZWJt0jLoQpwdueb6kAMBzX6SNIvnr0UACBu2li3Ve0VIna
12Uyb9KCbJza7ED6rUh5O2V4yIeqTljTsQe00SsH4PT4IHNAXbX4lFrseIHeuPgsubulL06omhAN
8hW8aOYRIjW4LZVxIyVywW8dE/qwdfp18Bh9pLznBzJb9hzaL/n0DyhhHQbBVO7HImT3wZEJkkRi
FiARaBnikWnO086sN2RW25iIzvDxn1n/RfHM7jjedkMUDkBN4iw64rrNjhU2vaQugwYv/EKFgae8
jT2kEo3sx0aOlr1OGKwjMm+HIEJzG7zzZPlOvusSXHxJundYIsJlgPRJpsq10r0rmBnav3O7+W9q
6KDQ+trZm7Lsavayj3momvdMoJRXFmZRzzJoiiVE9UUUccFx28tn4HVHO2U4jrYvNozb8LeOmPgX
2nerWw5NxFGXk26knLXTOcX6b2FGt3cil3am4eyi4hTjcsIS5MDeqVeS0RdsVahxTliwAJ5Qq8a7
ZicnWp8pbWho6R5//zfKua2r2kwOwMk9y7zp5b1IL8TkXjR0Gy7bteh5dkA/Zv70u5Twgb5ptIt8
FXzIDCnI2o8OiylnS037Vl8zFiOLDly+CUaA1YgaDubonhLLOY9acrDlw6qfGhBva7EC6IwDBQZe
lYfAyWAbReoH7SvUv04BWWgY5/q+0faD+GtM/+ToLnXDWQEHm2L8bkiyApFmDFlRrOd49Io/cVdu
UfV8ULCx+rDGd35Dkl40RXPj9muM/s3c8mw0bGBNntX/1MQca1/LwHb/K8QRM1QnjrM8HRP+gFnK
Kw5GDAVDNa1NT/BtT6sPJjuS3Vv4WyzLN+4kayenBtQL5yoxtjueOfKC2AaDBOZEcpl/ZR92FPR0
j1WY0IkoAuHOXkI0s72cx7SZ1YRg5n1ea8FybWLahdBYvRmKt2WW/pAqvswNUqP8Gb1A9wc536o0
6qozlex1yk6m2zky9i3yogL0m7KBnuqOtMonLOTtZdqV4Hwo1Zua8qzDD1lNSrlwJKbYd9biMnb1
3lDe8h1kXa7au5gX0OwbTyi/6QTbCnIskM+Ns0w+UuGcMikVoLdbDrqmDmwdRxCG6r5pd7v4VC6f
ruMbHJ+d0WwVopiOb8LLmwCcFSbgZ0nZKHf7qTL7j7Zwr/Yz4q9NZ/TO3Kj7CFsQrnbYpAThJv/j
mtPqAu0yyrl6KnRw0PJAysdCDx4JcSVEzY30uTpw4MAgxqFN7GvErqgnOICU2lvgLY+wAufqyOaV
5ht5Bx99rN/mxt7J5FT5v40lDViMZWV6UDgiM6BreO2akgLugvdmwP7FiznYuGZJ43cz/ix4IQfq
kAp7qxBfw+0wgYiWuZdD7qK2SoYHhJH9daSXXGGHxFXuuCTdln4cAqG+3kZebL/j0IdRQpwYfa1a
Df74G8B9r2UJEYgGccCMJXZFAdnNDpdUR4mCNl+XdmAxAmhwJYmJl6p5xjSc6dxrHIWE/VMjVzsk
TFapu4ZONN/yKCZgCrWKE7SnPMdS+DQgA91XIDh2cl8nkxf+tGg/4kc0w5HDQh491bgLvYZTqYox
GGQal9YLdqNAq4YgvfKa5/UEwMGNaSGMMYtw763qsMSHmOJBXLhcWPJn2hrHPor4hAQDXSX3uXFp
Q0FJUDIFfOFbddBRXmOZn9/fKkfdoMUm0mxQHZB6Ku7PMPYdDt9Ixeu0U4R0xLtQKNXRYWFOzGKi
N/BSvUSshxU7z+oR1zjwVz3k7RTiCfGE6niK7MZCD/ko1zS0xoKKSZcM+4E6PNPwG9k565x7Y2CX
OgP3CoKOIpVa3SXFyD6r2Ke1uW9b1LCNHGvnJqMKK+422oiRIFevNgR3ajNuOnEQetuuIqCpLsmP
OaBrPc3dIQIvTAUaaPFN7NBcpiYoBSxDCS2TamUJHyv0wyRht/QQskUgLwY2GkE4QdopeGTtzXd0
laSGGjc90GtIV17xlAU8IPwJ9K3z1AdRPG/Kcw/CcJGKg/6jbGejvFA88VtMPHNw5Di6TguHIGxz
X83sZEItnLUKPbY/VIYIQczs1XoOGisKwE3s67DaKGiw/Py1HF39spyMgtp4ROrlB5cFTfRa2GQ0
DLbmIZX7Y+obf54pqqVtgdLS9PNA8ymJyksW/aoacVZT822/5l5ZHGqx17r8sR3T5hnJ8LCU4j39
enFsbusH/LZaaj4FtBMT7BMzZJIT3oSqLPT2gxDxO9y7bUGodWnsawSYZ2nXx2hsjI+iCRQ5gsCc
H4uHSrkPlTrH7LF8t0V94ubQCP3Yddh4yZJry14YlwTmSCIP5wzmCMZ7QmUnGlOgaQMQJJOyYTDo
bTlY+a5yftC5rRUxqJy31/hfGeUdk+B9RVjE+nFQPhQ4xSuc4gwKyUrLVsYXvB1XotlL6A55KoXz
mAsujqh8x8bpvDrN+S74BpJx7ViYsA2jytqU7Yu62uxpAaLaNmFtVD9vBVeLlrqAcRzML2olw5oW
+25BxIgDDpm0A4nYnvKGnDt0pU1B2krpApkLQcaF3YiAyDzWz962r3p8Gift2OTrLau1W/2bJ8Sh
7ntsK7w6ihTaoVngGeBHIqTLVumgt87ZMQ1QmiaO0fEA17BME0zmUcB2Kl6IwGGlrUbzYMj60ciw
9lWfLbeCAprKuOnwEjS6dXe0/pGRa6vf1j8r+LpZGw96XR/0hBnrG9wFyMTvKFl28On1zUxm28ie
ckeRh4Niitc4A+EXM9qIGmguP20esNi+VpaA0Tn9qsi/4wQf8yCdS4BLL1YnJe2UnJUjm62ZYBAl
ZzqA7KymSmC4lN5qYVMbD4JCX8YRAzcl6KeEmoFEsDE95ASnbYUuw9eY24IiW9hz5pvSKchuKkdV
do46WOa0wJLU7RQQKFVyZjjZipFhc8GS0IHvIwnNhVo+DcrkK/LGVIA6i9Oqp9dy0W+63j4WWzxb
DFb1UlLp4nK6aQKifsxWCjqlBPV+hX3funubtnCKMac0XKksUn31d15tegXvhN9NNeOyBwhKoult
DAW/JCDuxorNIvtvLKwxK8qSHWZQCulcYh7D8eBqMWsZhQYEbQzl3oVHAtv/R2HonCoME0Q/mx70
of4YBmhni3Nedc/JftuTvU3QaEoDtWqS/YSVNYcPhhsgZlLqjYvulkAWeJBvVT+mJs22gJXFxtns
pMOrVWRcN7Pi+HQYboGPelRwHRdSPS0ND4tB7n7B85ZuC2oqvWmKDz27b83xiqwh55V67MN3EiJC
RW8FdQOs8dxcePMMUir5XsfuEovmIvruIhnZpeej1zriAAO9WjcDBKDhxcVIJkKa4PAaNBcpULFn
Z2sRqNfoX84UpOXwCzZ1Ou5tjAId6eNkANjWPEYWAtnAE5HmlHXJt5GxQF1LBFnv1B9f7n/2kvrE
HpGeNfVCs8RYKOGoY/ivah6TfUDR4bxKwWTzmhydN9ZuRyntT6oS/7JYEBrLsuvN+BKZf/RCxSFM
wtWY3iGD5Er1XLUqaBrj0DmQytbkmJUPc+L9GT3sqnhYinnHpUyKf5xZIdgyP5Z2kzRDoLLAqFrK
mVP1sirWeUmAyAGVsCqW5O3EDz33Yl2ApqNZh56uX7GTwdzQfJX4pvsyHMk4mzoMY+ioJq5RFjHa
YJ271it+k1lKZ8zBAyshZoPJxSKJ5xxjcB3qSULHURa8/keW3FtT81jj4tTFWko795edGsdxak8J
/Qg9bK9s9bL3OI4INMXkNuvDNL2p4DjG1vYqDQ9X663dNmssdGsc47TtNNfeLvnk02C24OT3UnGw
sYA9ux9Gz3312jticpySY750x/V19kVYsdmLsv4kLDi51W+7Zysp+RQAMTH3ZQCTtt30sC10bIOu
5dCOUjDwTFpI7156zC2dO3jiTjnLZF39bGhQKb6xhBhYOCDSUdeGFUVWPoTORlatzzYKzvx3/jsB
AxpYlk5AbHBvQERtvJ69im3m+4ytyjgPey0UENrMrkIXfX0vGwIw6xCosjbdeStE2b5gUxG59N3j
uSnWKwuAErjZ5PDD07YRoEuOlNNCzRgZ+UPTraGtUj4GmIG5rcUZuH6FEovYHldqr5rbfkRAs7A9
REmQJ2OQKNBttqN4Vc7k3uysJExgqnir+cF/R1Spo2XQ6n1qfxUxLvq/FCAlRoy6pCC+gmpSmHa6
X3RLwHxAFCYIZodJ0oZKqqBSREFJmowtkZ+CcMmwD7lyOnnT10ROJdpNX4ISH4wM8j93mOcwNTCQ
6aOHkdlVIDcxRlo+BCN59Dnp+HeAvIiZIrlTMXt52hcvs1+yZafd+qKTIJ6z7aiPu1y1do2UB4bh
Gou3xAwM5hQU5WbwJ633UbgkqkIZh6OLjh58xkSs46b1qM4BZ9BNG3MDkrvaLlgFxrXfxpq0/UsE
ZebJ8PevjOf6SsNRFGCKlH2OKirCVDIKZRSknuOtg3UE+mBH1Iyr3MkZXzfkVMCBtOTSrJ3IILbG
Bm846a0oWuD35hVSmt+ntJUVJCqoUMQbtYJdkuNQLC5p0s4mKEABto3erVf7FIBOTWuVdu50TJvl
ZtwMmJ4atvcjR8TwvkzRTvgrZm2Nk3S48Vv4jywNB6doDqhy4WyypN60fRqO2CcnsVnDJIdGHctH
+2IW3O71lK6X+jRvejiZJl8AHzD4v6BSu67cSKX1JgvnLWmtt6IUV6s+CP50JK3po4qT25A41y5n
N8mauvloquZ97cRNWX0U7kcM+n260tJ6HhXsvsoAwWwj8RHUhT/Mlt8uxbZBZe1lcxvBg8tI64wR
6dXA6oAG6oMLUYZpHh/vRE7/lj8ouD7GVgsFrecTu7Jd9hHf/JLn/Dx0pEDdwaaS0yq8dondFyFl
hZCS1OQi841XCpmNfIzGSV4IKj60O7df3isN3Ig2B4WsEUKI9yVRPaqWRXxQp7NuLHtPfMdje7VQ
bFSI+v7EKmPFDRGRKWaiVFRCfPmlphCX17x2XFJ7xCLoeSbUoX1bPMTTgJB8sjonr5gozkZWSyas
cy0/R57GXkM521zC/ybMVjewkooNAOy26AMldjwp+6ksygWaV+uAsAM2zJskXZ9t7NwBl56IdKax
eXYc4hDrdCl8/lxcvzI3I2TBtr5NliPvS/VJvB57qR7Guk8C5dBihdCoPlHcEU8DJONApjQI/yLs
QFmmsHgzm1Fo0pcc8+UUDmKlaScQE68DVRh9o4Q9W7pkY43KPkd1SGiMoGPhheOZcICOW0Xf7Sda
Mlf1d9Hi6d9r2Ba0gpUyOg0lB6Wgio5+38TUA2zt+Zsl6K756O31SsOgtbZwsLyOD0eCwdKQ2Rn8
m16TNVxNqrsAZ+FJmfGkCORkfZx2NVVeL62qm97jlRPIdc5lYfDTWbYta1RKIbYzQARp1+NGAqBv
+S/1mZ646s8MbR8kFcspinKeMm6g5Zf9LF5XOYzQO4qRIC+WIFhaDgZDJfOjfI+A2P0WWoyte1n/
yJFluI2W32JpQ+46kiAcu6ZnfTFo68NpVulHczyVShMM2F5i0K57d4D5gKVLz5ALOk82u6sukVmJ
UpdpLlGIL5kwoFTzUMM5yY/Kbc0CCihHaKzui6FPygP5j2FVTbh4Y+kysHQtSHJr4vUaBgquCia/
305vg2i4ZkabvvhLtIhMUxOM2YLFjrpe3vYGGw15OWXUblQ1ZWU7PrSn2I1v5PTe6hHVZb4xaO5K
VXm3RfQWI4Bp61Nu2kdXRDcLmc5UiBVcrbuuo2Fby2Mi4UvG1kaOYXn9guKju7UpbYi45yO0rWOR
Vn4ltc/pEL1sB59SXH7wovFKdicll47NH27htPqVdLCmtKB7hDbH8mnHyt3xoudYdPsMuQhZsPiQ
SdCYPOX3TZDCu+EvSO+E5jIK2ftkJmCSFeu+AcEcFbskuRtst6lTF185gwkAOmLZZXzKhOLFygIJ
w96ouLfepopUSRYYrmL8IdBvOlfGLL8TZxIsrD3JW/us+6ZMeC97CRK3b1nCZ+XtQ+Xp2CtUys8E
Dzfv/rCbm+VfbASX6p+2XMHEUIS5SMfhk9gKfVXtp6MM/ot5szB/bXCdqZjMdPmXwUZlxKaqd38g
D4rq6ajT2/ijS+yiHHg7fx39n5MeEwgEZMyHT+otvPzHhHy0jG8V8R/UOTQkCyMpO2ObTSZ5IP1G
rRa0Th6LTPL9pVHLm6ryymDckXT5qUc4UCdXWxp+rd32B7Y9DBtcLNH4e6lItZLX4omb/rZsJ1wA
V3E9I2FRuykyfMmEw3Lyb5d9CRovgMsOGp5+/r0z33/TIhYpvH/f1ZqcGi535D9SlXwcAJnU6Kn0
a8cMhwxmKo+4S1r8jBHNdLyZ1NFXkE1fjGqrPKW8eBKZonWf9JCpZ3CJkuPpt4oESFcz4YpwsNJb
XRo3oVR3kcz3+F40Ks3ybyXBPuo0lntTw7NKPkjneFJbYO6e/RGT8AvdgHdy0bk6nCKteZrMhRZ8
XeeS2uYxedqSuOCUv4xMmVP2q7Gx83fKjgAKzpxrxS0UyR99C1qhPvg2Ocaqw7ICWdGeDZbzZPGl
clsRMl+YgXnRqx99kdwcXInJ9kH4UnJ27HGLj6J7Jdjb+ZgyfSZaSX6Uf5Dg3YKovM0xXsMihD9h
s30DGy9YiLMpXLhcFEe6KfxBk7zZlq8KRz+22qhTggRbbW04qGKY66MQ590JOrqBE3cAXTEQC1Fu
9qph3UwvajleEB0uqQPsPlsui2gRpGyxksW/ZT2E2JQ5mie/NrJz9dsa4yx3sHwOyt7ZSTaN2/AM
ZHKDOV2VZr9s0ybbIc0RoqEkzNrNzrITOieC6lUUggy6CMecoD4q2TgRdB5VHrXKvnx9cqOdvTzr
BDaSV7CHt6ZdZlA3Oanbxr6TQHVlyI4TH/ScIYGbHkA4Go9gCxFXLP3SgK9rQgvrqP8dBTmLNxU6
mqAxDD3SCRL2QaZ80rlTqJJ5NDheqXHyhyPxBgh/Rw19tBsvjhSagMLRnCxioajhRDvnat6a42/d
KD3W56h0/dZcLlMf7VS876QGHa4iFYEXNtIBmSVq/fhkoHQBPx/y5GLn8lmMYSKzZLXEySwYMc2E
DVl5cJY6hGg6s6WJuYbSa5zXXE8JUgiCFCt9TakqcxfDO+L25XJQF2TrSfI0ZDI9o/4PB8oCSCKh
KFq0GPzxwMifX6pQdnMH+S3/rQoE1gickJfz1xGoJ7UkcfgAHUM3wQrBS0p7IvNKDPcpcUvcimsc
P9repOup80yRP7NL61BVMnkGiCS68kRTbEBF+YsOhph25IXvlEUlaS8UURM/Z7zvGY8wnAM0LviD
/puGdVtLKjQWVMN0s3Swo6gAlpD3ZvJHNH3Z/rC8pxhMdPpDUVjKjCBwRmagd5f2dyFR6GlJvpXr
fseOfmanZ+i/TZtBxj6OJuULhnFy0gIs1ezZ7ehaC10Z4CscFKuMZHaKmGMC6/yl5UZAWGKfNdpG
4ZqUxX5fAwFIv8dmPTu0qyT2l73CPChvi9Nt2zwKDGHsiBziXzJksYmHN6lfESbZGybsVAChwJ3Q
06MpTjrFMSwS2eaSBH5DEPAGbMppB8bxaf0xlCQcSp1PyTmmirVs6E4nQ4Sy5+RJAEqIlKlV989e
0R+Fot+nSbtJTIavk4naDHI7072flR2DtWXcCa16cQpvzMBrWFPDNy+ekslBHc/4gMnp2OibeHdm
hfXUXtdq9gmMMpgPBm4ovCN7XeXE5s1J8k9vdA+z3jabwuYKShVk93ZKWF4KVjogqwXko+Uty2yW
TuVO4d7s4C5szA2QY6cisFyyfc++J3n2ZPRwchCu0KO9qum4oE7cobH84Xh2zWiEsxny8o3LTVL/
mLWXjl+p+yxLk6cWzy5asOC57Ayezuo30u5Od6jRLj7UXHvP++atLeeHMa+3/i6eToLJPusOnVkd
mcNOoEK8vPNW3Eh15LE0l99nDUqaxwU0F6nvNGkIAh9Uh0VoQZX6YA5VWjOqNA15PhXOpUi5uFBh
NZb21rEkSoFQejTy2B8r9zgKkFpbfS8i593U4zC1Dc/Uhnf9Z9SZuBR2EU4VVCsnA+FaPF30xdo8
iSrjkNKtIvR/66Lu1vqisrvK2qckJYS5/knrS2nUTwJM+owrs4kYjWfFBV8I3AsIGcT5tix3M+Fd
8otb5/UsdhtWOrJi7hwsmk5SsEsyt0U6bHMBvb5d/PWZlsSuSEHw7hNMgZVNywd1NaBg8kjGQBL5
89vqmJcZ5XPl48gO+WYhmeeYaI3mVPOrY/0V/HsKU98u87xdaspHnE+dRo7+OdsbE21euug/dDUB
s2iBXQu4QRUzePSw5NZT7D88hANttP8X3qvPSmBRjla2i5v1gTpqvoawU0/sUQUvP3fUQkmpWTfe
M65PMxcc4HQEew7mBE2BQpP9KN7Mn4JQPPK2lf6mSpO73vh8xX5ugjAFLpQ05wJbSY8CW0v1yBTU
snTwIKKyBxrO9nuUS16x4GRZH+kQnaTIPtLJt255y9ARGGFKA1//E70eshzqGl+vQz1VqFwVYWRt
YqKhwMlYFljyvmszlooDjjixN5Npr4/3euLcN3mH986Z9Pw50uC7UwW67NeIs6S8gN/cE1UZANom
wKcre7qg3eK15oXK7dOs8EyosRlid2CKY5uWy6eqtG7a3+pYofrVy5fA0yjaW4mRokXUtMC5Nupj
AOY/0u2d09yySyV/WYp7jd0znyAnwlqpWA0jAIz/w9F59ciprUH0Dx0kcngFOkDTefILsscz5Jz5
9XdxpXNkyR6Pp7uBvfdXVas6/ZD2gCB7yU7ZwWw7GlijKK6XtEpvi1MrP0VFwgvUVPwCFrLicsTQ
rfUPBlQm7uaSfGiTQm3GHqVFrElkwjTavWqM5XHBzK4h61HQI5XN59bCJ9C5aY7XRyFtFIm+MlKJ
YwAGai6k6EnZtNc50b1++sSL0RCnKGfCwhopnwhKDJxIqKGYr9ouepB4GSv9bdWm1zQ6dkjLIZQv
Y/Jj2XTiUN2Bm5yG6awnFmzjfZo7vELO0t2VgbvERnS5L/5ymEr9rOqbv+C4ROpxbD8K6JoZzsmO
N6JqE3cwB09mZEVozLDLQt4XW/cJCOasZwc6H6uelDj/d8uK5b92yHbqOkmJkd8WsEUE55mrXtpL
TAMbpoE508ARgW9G4MsBKIft6sTNdRpALikAuImNUWVB3kRwFV1x1Xp0C+5fo6ficFcNkCFIp4ip
dmXxvAtp9JST+qXO16umXQXUuX5a36JdU6v3uMv3UlG5QjTcQ7jCazSA12bG3eiXeQF1bsZuRi4E
8YLikA4SKRNnPydDkM/XbV4+CIisxS4hljT4JMfCWdkL3CAoS6gAPAE2YTLC792su8psdsxsFMYT
nBwN8Z0hlLttZGYKFkQZplmj8kKSHVlGNFr6G/wGmoSQQh2Sod+ETaCERiC3pdvkhsNQ8Lz+HefM
L+LC14XEh8hb0fpd4EXKR0CuVP+1ek1hmy3sFCxkS0Q+UzsICi3Z8lGn93iiGkUGJ5JinVTiq3z7
GVORcLHG4oO2L55UKHa6wsxbcaH1+dDjT1NnBvxQRNWAAyYw8OTOb2TdN4SKTZpDo2ne5Q+N3gVB
Yhsd3uqcZ/W+3eFVtwaVIkwFImXtD+Wn8814syVdwbAYJD/hf+kgcScB3MD8YR0mSPaL5goNhnNC
VtKZAqWj2mdv8m8rTi+9/hAl66rV4i7TPpaNklq9RQihCWEC8vEaPDB3o8xFWJDDud1H6wJv9VUg
G4aYrlmqs2i8+Cg+8jSQmDaOFJ31KmDPxCNXfdQwKlMueMBwGk3GscNxscRsoVOnJk+XsYdga5fj
xZ40SLvMjeYOBnztmgv32jjsQ3jMWoOlgpKWBf8N7+ZeAMhL8YJNzPI2tOh/hmEBYWPkxcCkptE5
r3OvKCon+o2gL6FzIQkS/aJDlGzDKnFEjcqnWb2V1lXhEJmTydA5AsaMVZVKPKXsuVVcuC2u9qn6
ThHfQg6MevLeWJAWsQio1cIYG4KlLLidnjkVG8a5c2sDatxBj7XL1Mm3uZ8fmpE9JtPmc1HCa1TI
tzKr7mIt37fHaLXVztlyfu91+sgmrs9RPcnGakduVcDmHFkWKEcBbJZHFkbglVz2sxoJM0MsBGmt
Js68fBgjmwZikxiLW4DBFi4pklGaU2KyWlsDVzmmAnTiCtebyWIuUqtDGpASdtoX413FORWi8Aip
CkCEwsgh0psvtkPSU6ENpCj/RZFOhbfs6jiLeYoZ82VA0ii3OObc7gTxJ61eNhGKKSF0irVkfNYB
BRIhWc1nS+ZyhmJGpm1Ea/jgG5zr9K9CeZfehjswKy05QPULkltCM0YyrruOLrmcMcibpVyirLhU
unRrtPpeJNcwBOHZvC51cQvH8ApWVSw46Oe+suxApdshzdFbhRNG9Y+YcJui+Jmq+Otmsp8Gvxa/
gDzMCYSyl6TzKnY+qRR55UhEOYlhXvwUHZAA2XpN1qdS/0yTeRRm6TgI8AWqGN7gjs1DFh7ITS2e
JEEuAJxMULYx/0xWbm8OLAtmcEP+aVjQzliksrRzlI6BmfyLmFUQ/WM9bJZ0zw8eYR43mVAIjGW4
typruNdS/aiC6AWb+1t86dsw6PXqnJTCEZwyII7dWILrsqpzOuTnPjECurCDKYjW+ZBEGNS19CCz
fRJV/vX2U8wosA71nZFup/dDXSR4KISzPF1Y1jDsfpoDfZWQisO2gMXISFWlPmnb/XfAAl4l4IGh
VrgMT/WrousY+DsOHTJASkIgvXDrZs3FfXE0kBQqgdIkeHBVXUHlYEcBTR8Bg+GdCFRveUkQHc1o
YnUxoSkvUIDjdASYAFR9xUhKv0KiN96Ko87ArFjsldy6cYS5NdxX6ou2ph4A7+PcXGYLYCYHiFJG
x+kiOAgRrcHxCRGJTmKaX3PoN4xvmnJHdbgbLx7/UQ7yj+80kiyYGezgAaqBDvScInAr5LlXtTrp
HY7/+QgJboaRUWZQy1RS2DDjGuijPRmIEYT/iE9JZqewruTxc0+iNLJXTjKHqt2aVI7K6PuJU/lc
CeWV86Bc2rDJAdWJB0nrjrryV2mCwiVauapTYDVvvfKZx02AjTSIG1wxdsnbEtGvbMqomgvVyxFk
FpwgY7cygcPtZJ7EYj/z6utoH+sV6461p8irLXx1fZakwnX0tor2dIxF/fJHGvobbZQ4gSPxvdAJ
HK811Iap5zotndlcjiMxnOyzb38qZcZWb+1TSLJlPu4EZgOUt+0yRME4eS5BTV40txz8jcwRR2ZG
6R7woj3zLBx4FoqWRO6ICCs8icT4Mz0BNzQ/yYSEVSde3iX2DHoyklCwzxbmnrI+z8KIHyLZhQXA
lxSFrducU/GhGpnwN77GedfC86hAlR2CShTP9RRexvgZC2zYOJjP63ih0t5cEG5z9ZZlxOyu2AKC
pevPJm2EftU7esz3B9waqweLYRGlPIe+8E1rdQ2TMdIASJBPXCZ7ASxvqT3ZwqzXUf4IZ0CZ10Bp
ZUoM14s2YhHRsClHSA1IB0LDVvFTq2luqX1TP8flQoBC5UYTmE3Ex3Lb2AAIHpkOqRUBgFQEornQ
c8Y5nVP6gI+lPLeRTqHJSB8HbhXCDB1sp5TFHhbzijtWwwsa4wVdaPJJWDsHmfC5khyk3imnlpLz
waFxUaXWZmXBLVEGYlH5Ewv/OryYEsZZSodzkMCzOgHAMZEt28tE7gANDKQaBlZWVGUz7Xa8Qd/J
RBoS1QeU6c/CD1QY0iE1SRWO/yQKw2WTIkmG8HLJ0YWk7RrfIthMpUWwVf4nGtYOpHlAPtq0HB2N
NjHpYoSnJ5hv6ddWVlOo6iXBqUFGgxFOdUhrFgozUNFjGhIfGuCzFn6IhVt0OrZxxkK1/y2nzyQO
bwWhZwL7r8zLX4qSxu8Rc8yEqf1k3cR+fKG65Vl2DaHm5jEk10YVL0PlT9rXpMu+uonwVu6PpuZ1
pbrNCGAm5f1VspYL5x197ck6KepR4Y2wVv1TsDABGcISGDHSztg8WiAk2DVMAt8bQzqn8jiGnd2R
agkLJdDAzHbsziYhGNPuKuvibWQ+ChHYHlvGDDxoWlZBZsrFHHmKxYX6tDT9piSvkOzCEoHzRdRn
wvNAWysmCywoZuTk0S4ZF+CT3Cr3GPhx0RYsctyHsNylTib3S6j/ozSvYP8ZNwwtAz9IrtOXtLSw
DlIvZYtZloNvyISmQRKERGgB1ze6K7Ql9l1xN6TRvpmoKgNbmqU0qkov00gwGbc0SzjfEZEjzTuQ
ZHl+ntbCD0l+DdVtwYBS8WLSpcEKo9mxWH1MvyMB6Rdoo0yIUqu5yZl1b1qCWLmNk4cAWHdhtqqG
70MEISid4SFpTlp3bgJz0V4oBJTeRoDeGr3Kw8pzdCSCb9kDm+SPrLuI4QepBOZMg6croFY0PK7a
QLYB6aDjWNVxrJroaFGB2StycMoGfAktxazYZ032G337McBX7jc4AGitEhsJ7k303dS1klcLtUId
k73YKztdM23mQJ9jUtpzo1CARS0cO4w6/qMgeSstaX4OuJmFng3rtWAMb1xzOUDekEE9rq7JYmme
ADNLks2+/VzWdHp8gbMehXQfESUcIxMDYGqP8uZlhXQYq4jOEI0J2K3wzRR0R20kw2MCZtRyDv8p
4wGIw4gKEYQkfB6iNr9KnOutEBAM0b0UxlxLLj7zGVARaXxmmI31PsTCwmKedLaoZccJQ00Jk6BP
gtng6KJSsariI7iKiJL8IXsxn6z5yBIzUOZX4eCAMkqaOCVnMBrBINPn8Fh0LltZP3Lfgp3Pjpmm
b+nvmuMt/lS2iYgzC90JXKBvYBWi90mmHsGYKZzZ9Z+67CXD3k11bPkxyg5gCFlQAiM1j3L5Nglb
+Wh2MohAkmtS7EwWbT49lljMkbrNPsFp4KiWKKmksqURq0PGiyOsH4KKr+rvfrh3WXpKk4XH0bMY
XiX+4bssSLYsVpfRaDg75A9LpYgmfGeK6ZyN4mr1Dl9WIXpleg1YOoKbN7hi/hvK5q3K/AX8K3oU
ry3/ScrUDhOiJK6Oy0Qy9b1EQK8rdhCbSLE8t+dDkivIz9aZW3NJnwIEc40n7th8uA0wCG31JHi+
0gY2N3vsHaJdkB0Z+Fnlf9vjJARGyy900WTz7Aza4ovQkObpic1/y9oPCF85lwMRXr5H31DzynBr
8TY8JwkmGcGOIkoXz4I7lTkmgBHU8K/as4BgT+KHUqGc6HPtS0j5gyKcCu5TLl56XKi/aIjbNhuF
juspzH8FmUf0L0rixiKd/lW1cWbSdBbyJEglFH0QV3Li5G2NUV45qlGxOQz9VQqkWYLLF+RUxm8H
6SOhqkVCxipfK5ahjE+DohYDXSw9q4Z1m/FiAmBm3RHBBG6NRP1E9lHe32d6YsGDCyniCl6pljqZ
0U2TS062guUA5vN+4wsBGdhONiF9IuDmB/MSYZS7cU7bld8QbkgSJYdWZzZ42WhpFtXxW5+LwlEm
qLicCzq8mkij/VM5JW9mnRJFWb3ozxTu1PLfDFN9FfY5XLJNcgx9Q3qrflP6sIWMGTfXznZX6ecG
xGJKzQ/dRVFtF9q5e4chBQbyrtIuGtHApTkSTsIy5QZCm1auzIDTln3OqaOBOaLcYzEy6Aq6G/1N
t2aLWueGpNKQtiOBAH+G5eVQ8HjfujwEBmCf2Da3ax+6h8Bjly/74hALoddMvPUfoV834Toj8gtB
BZ2iW9zkuQ00u2c7EK4kd2qHxcdqBvj3MQuuE/mUHZx+UcQ+6NT8dYYmL/1PX+O0Lp14F017GQUD
882s2rXwxjYM/8rS7GRcN4l+8Nv6ke4WClCezzS/mb2d4jSQ9+A6TZ87ku5l0y7K8wQAe4aO3jup
L5kgUDgbUxUwnEL6e6ne7p/QZFX5bx85z5ESjvE1650WMeXT0N9TIL0ciHap/JHnp4Z5P3ae4sUa
3LoJJN3weQjp7yoNPc8oGgkbBBJnFoM2PRrUgSVn0S4UYe1tzjXTz9OfsvorzU5Re9KIcaLmAET/
bVi/GLi0IyTo+k/d5/gwDpPLBJkq+g+LudPy3iovm/U6hZWyn+nrhH+h4M4Df+qvXEOKdloqStCm
97Y3XaxecMaoUSOAHALQw2AxWs+werHGnmkYTbvPQd2ZbI/Lk8H0AKvK4mTWFZO74TWhDzZQHYAg
+iukCL5tnHoNVjb+Do77ExOB1V8it8x/cxtLt8pDXKBuqj/LxmvNJIdPWnqT6u/CuqbVv3cZRr51
zpLcT1PNrwYnzjR/oJBd/sZx0+37OHNxNTuYfWYnputFGfDN26u6b9hSiNGjYPlrS6rlzdNUcbR7
m026e/QTnihRcpLYpcDmoltXVX6jNUM7RVrmaSj1lRHexPjRWbYlMlC3U3wnA2TGWbpPqCH17Ef8
DW30LVxZGSfRsbpIqGTQHpg+hLeJd4KlVjrQN0X0cz3zn1Qcvjv6PMb+Dxg0D2EyDFen7g1n5bu3
y7UzDxp8v4yIzHWrK1jPKpzwKX5Yy3Fl1yPwaTXr7dYs+i6HrTxQqgJ0AAA4wPgDp+WDuAEJjb+m
8i/Bq0lWBySSAyHYNUAPldKntIH9yFstfLQqEo+AxMPj+0NhCV2ATiqPsVGY2FM+k/Zumj0ngocW
z3L+ECeVRrm5mlWBmmlBXednnU2R+Kp/55Mr5YWnYwAeZA5L7wgySPdkNVTdN5P4pH8TA1vS1qeI
/FSabIxsGdAZtgDwnC6eWSG8NemXCLC3YGC/IjXPqrYnzbzH6ktk7skwZOZAxHY1ogGxo1iMwK/w
VVaXcG6wBWmncOImg5rceyVNQbL8tmj1IV/7A+x5uxEzJ2zuS8aaGf6p5vdGpYvVmIEdo7yJN6Qp
6iqCDKYBQR0ycym1tikvSf3bs6fTVKKfpB3LoT8oOdooN8MIAy9jI9i4Ck2aCkRFBp54rQ9JTL0h
RqbIIscg0cWWYpV1md9qf5G0dgANdtpXzZZoSOU97xGGKxaapqHopHMF66ZDES7bvzWbbih0XXcZ
op062Jj9/Ib4NUAUq9rWhJdUYQ/fmq44K9f619JxTBzT3xizCBvv7EMqY3+cvpVFvAizGCBWXFLe
pupcTOxJosRnvtP/kat4b+sBvGe0meFYi1vomTtKQ8eCKAdhgiuCHBqUE6cwf/PuNwaQY8EBmFip
cxUwEo2nkxv/yjg3Z53KQiZPbBdTKBQZwTXsgLCwjfOISms3/dWKcQ/Lf1ri0ELhjanyAHl2kyx6
Ovbhi0X7cFNeG8JvlfWDOjPUuDdpqOMKB/2ZWyZ3numNCxOXUcGf68me8CYuMR24X/KyKYThQW21
o2C0HrSVzk82Gj87sIZbZTnGEQ17fHoalDG2TLOa0PWI/p7XoDgRkBfVtZgzmTBkD9baXRpDusyY
VIH0XHoGR4bAS83qS1tjAK8pboLwVBQOPQ6NK6QqanP2TsnYez7FHxIjaJlkwfQ+KMn72u3ZOg4r
jxtCDG4g4uapCMVv1go5euYYrdWx3JkJ8bTIfZcx5cfc8B2Gn3wWwO3TtMOTlQA2Ew3GfhzXMPdX
/MxcqDwP/mprfC6JnTH7HOINjOVI1Xe3VzoqBbB28cVMDiBqIhAN+4FtqimQMWingMcmlsuXjtzg
Zl8L6SzUNs4D9clWiEOAGU35b1AGbGdOBgRlWHqnkn4ENigy7mBKyS+8VTvq46l0YZ4NnoEPiPGq
bkvifRFo+MQ7WhDx0Z9AtIG4LRy+5V/yQ5KNzxJbAwswFKn0K4f6l1S+UKCNewstUYaHF67QYTGU
DIp1u5y+OhC3C3uaemR0DywrJ0KeaHdjDR/K6lXKj9RyTtGQnInkS+b7yEexLYRYn2KXl5lL5wGZ
GcVVLQVPx95TxCAUaciD0mRSK606gnlpCiRA5u/JcBhL+ZFP7VNhqmAqB4WK0Fr2DE3xilb2FiVY
V8FfQrwd7UuBmykaW7/ivKTGwSzA4y8I+EWE4XOSXNPfjE0NR5+jVTNnyHeJmZ7E0p6CtlpwISmX
Sc53U1k7Th/NNHgOpzIrsXeo2IUsv5DI+xkQa7BHEXQ+JGhl+saL1Uiko5VZb5GGC0fUj6queny1
njeeAgPQnauKlipvXYadP9Wbn2w3ZvZgUIbRdHer/GtR4JsbqQsLkXw1Mh7Bs3Q2IZ5fYPlLuEKY
SOeF3TGKioreg9x9KBhlCoqFq73dJ6ZE/DalibRHe5ap9o6O7bkVMd4aX1MC7ovk0yAR7DDgY9Lc
aX4ZyfiMK+GFQ8oWx6PqyYwCHRrQhIUMKwN0lpQOhwqzYk1h0dXKT3MBE2qkGa4JWHnzEHavyXSB
6Vqm4E4lLYBLKJaaQzPRB93gex/2M0XH6X6qdWy+9FxGpiNKjV+fLb29WNl6Eed/IpG1jP+jp7im
7PNICa5zgAiyJMPdDPN7yDNPwm4yBmXS3WBfTHadftOb1vUxIOgTO+IF1JoZN17/OmbJM+vQKXAN
MRmfo+wufFrRsVOjQAFnKgnYt7MXJfJpezTiIzLLXol5jEqvmN7eFN4oa8OXtNFHy68pSaFy4pnU
lgyJW3OfIKBqOalulMhy4tXp6V5mqxnTO20v0hK0Sgikmoe93PotSO/Gb/CXJaREMjMYs5gCUrqc
1lNItSYDd7i/xZnx/1HsntVs8GSsj3n9xxizC0W8GGVLhjxizi4tFwLzUWZQ+9YoAO4ENmV7rZBx
DmI+QIiOXpImednILeBqNuZuVGaMdKP/M3dbTaaCCmRv0ttMMzG/iDZ9cOQKvCxPXrToX9ZYpyg/
lyzWK/5LTGRDd2zApEkMG3pxf5+Uo8liRJF0BQYTLc9U1WMTkR6U/uiN8dBE4TbFlRvCIq9O2d+8
Vohb+9Bf179FC/zWrKhn4ITfHAhmgsS3RZSXKrnql9XYUYSmqhEjLWm/hCcpHbwlJ5AICp+ltoBX
RaggjmaPEN9RlY+ychRVkOFQNWOypVZ4nuny5mtMLOGsdpX1SWdHjJ0NnVN+SetHEgHyMs23vunf
xRUH7HuX8VACZrEAs4jT5SBqRATkFtIZu5cwOZgwfkftZsl8JFLMjYMbl4Rp+BMZ4XlYjCAytROL
dgyP3qSnSn8Vkl30rsewhKYvjYM1/uQodKc2vAKWzPQjuHETw8kjUo7kWjkomDCcLoYme9qLOK1Q
2yW3KNcTlS+ov3q9nWvdGa8QGVxyesxLGtlugXIqsWdU9+WR4ZujngwL8ygTUQKKSvJHAb4tu0lJ
dAZwqgH0v/JW4QD4kdaOhdrzhSO6yJxlgyhKgqco9lxii751J73N/JiH1iogWVAuBwikSyU3YQRa
1DruOYz4uyVRg2ihoXG1W2KN73R1mLAladMFdHlmrctLZwpP8WtMKFNeHioNfB02lpJprrlvVHaY
MWrt41/Rol1hrxfahjB64qz4AhT5mZKzUsRAEsRTxhvWTE4/j46Uq/7S3YQpcixCH2XiKiLudA77
SLIa8ibPiJB7jlUlM/csxp2KltwesPxT8BryKT0HtEgjuTVsgxTzLTelM5yZbAKmmG4WIFB3xq6V
nwIFZMlfNaWGLJecVNqTyj9Os3UgbCZ5Mzwmg4bCVArojokABSY1OO/5W+iQh7XpLbIkDF+3TclB
ex5rXl9MdhsGu8joXN1385VbaTEmKto028oz15r0wzjrB90gIoSFqFF7Z8hC5z92Dyo41U6EyrKD
+KpX4KkqSOY8XvZ5I7lLCQmacjMVCJ14KRcCeZYTf9KHFsKxQ6EC9i1JDf1YhGA2DiPpB+6/vNlc
7JR9dp+mpdqKKyTlyVLUwCC03SYxW5Z23xvsUYTWrctzs9xVbM5umEs7oYG9UJ4mOtLUJjnqBxwC
6E8HsXZi9Rvep2TNO53UxUije92jJSrkAqOZx466X3tkqSY5zOFZX7f9Qf+RGOLHEE8fjXQuLthU
gHZULi17gnzBEUB/shZRqKUJ3pAimhq+yt46b3O8OvVRzewVRQpk6HDEZWV8oo8FgkBD6BzE/DIu
wwlZ0DfUxK+Uq8Blh/qoZiuOSPpSTcfsEuaxbI7r6Thjzkkx9g+Ozu+IzMkiUmL2OtyZy7XDC9Xt
SGNz7c3dDxqJM7VMY65syFrAQcUrwQJh+rOQK1ygL+GamnGVU1K5CleZrLmddb03xuuO03tEByYz
PcCfGob6lTFeKP3k7IEg2ZONGQKgqpEtC9FpiefTyniRYxWFu1edAXIX/YmoniRqXcsCLXKcn0cG
05yk+Df08aFzklui9pab1X22nmZhXZZlDx8/lTHinA26Zgjbld0hN7p7SlTMhFSXrf2zFG5skHz1
mw1kb4IF3a+AvejI65kus/8M5R4kSx2IghAIUDzB5/+XLXOoj0m6eMbYeSqYCulSFfqlYDSX8XRZ
h96n180RVd5aQ8fWAA8dLAXzr0Do09OEqcYUOOhEPZC/90wznRybA4sjEv4SmE1GaTu2hl571BQ1
GqASlGz6qXUJjC494fkgzM6qNRAJU0rCZQxWC9+yRKA12im2LTMkmAiHP2ejZlvJQKLDOjYzE85W
JAjBODVNYf91GEkkfwEAwfNWopm4h8olCHZbr3srjqgckC9Gf1m70DND6Qx4PUCf5qKsQZgYhdew
1pWAOujDMmgogSQPjf1rYfUy9DRoTYxq8tVifK+CP5qpgVRAWwjkzBo4UeVmshCxhfN4xV68Rag6
sDzgI8icTAaHbe3O+U9TAPZrkd8YuieHoieo7C+LxJuVxqnRrgqhPE7krTWCsxls7ZGpwdi4tSj6
UzSxj3UaXWaJitkg2YuiPtUS0g+lEKP6o1VXBScFBm5CvAl6S9/Pe7w+JsVxQ+1kNS7PtT2mhJus
iI8Ms1GhfvBR8g6jQKd4bQs6Ei6bv1CIcC+xXNFF7GgSQEphwqPGMRI3j4GW3UDblTnNbyR7/IC5
2tkTO5GuyM8Zxr76pWXG0HAD6CViBeIZEZBwE6LMaYczh4cwY0pJBW82SjjBU5zq/S4X9oqYBREP
qAlvSi02F7NqrqEynmWwsMuA9RQfSy69JQIeo1+FjhuAyvkQuyPTd87ZaALhEF9mvJBzRIUL5QSQ
4vMOOmS0M0nkM82/qWFFX1xXJba60JgT2lnMP5anL1Log8HUmni/SukxZPZTja8mdDQT+krNm6nx
ygGzOKNBNQfICOb3CefKMkILoa1OYiBhckCW62+tjxmNS4E4vi69YUfW4E1Jf8ujA2Y2Y9Oi7iuU
bmHW/bWBrP6lJQSpiRXVVA3mYG/inqYYduaIZHn6NfSDg6Ez57HQZc9uS/ssTLdp5mIMtP0hyvAV
KHPKua0Z/0izTLZ7PRezDoP3h27gTjyTHKD/FAAXul5cfa5bbMegBAaRLmfiF1O+LSx+RCwBf6KB
VTFJZb+i71LXtL0oA8tCNqu0fRVjbKWyTOFkrW+RHciDyzeKurempxxGoDVyby3Q0MZDx7z4Wk+e
gD4+oI/rK/ARtfNoGCZslRygLYEcZDKPwoOcX85+A0aeLcDdNLRbCdW3nvNrb74t7J7aFFOVhYEz
U++GNy/Gs00k+J/pvYZW0kFyJDXMtspuoRybOtqeqbkie7uh4MqutjQBZhsCwSYdYDlD82Pyi0xM
Qd2EDw1RHqvanSAhk+7ZzRO4x4B/1h7kLlkx0hjwudbdmlIMoCdseV802k/y9aNMJYDT6akej+SD
DoXIohDDdeo5ObFWCTqJkoTi6OrQV3ddK23ECvbKEzLhpH5oGYGIvDtYLLgRQ7NyYEDOo36FGYeB
EtPFEcgnKktHGwHV02ysd2IZBmYX9IPilhYnDEzIIWKQm6jJzRrEe4Ovc1wYY6fVoYYSFQdTDlVc
v9AScChjnR+kPDZVY2cmrBQiC4AWJA636folmaJDqj+FFoot2ZJgkj5CqgMVooFWTWfHfKpzYFnt
AWdWIjUneAD6B3TXkwWnoBH0k0F9XK+8oHCyGcx4bmn+54ytWSg7uxxax8pbws27Hqu7scULyvyY
kPFRZXJl6vPSvrUi5+TpT9w/0lj2u8rW0WQzCsqiqbrWhRut8kEodkOFX4PDZ79g+3TVHAqI6irt
nmwxBeeoc6S8G0a6/XxYYPXG9WsXHQJxm+QPZ/q/djJngUFTzyZpZXjtiM3JKX3oevmoW+lu/Jam
xXxs8Sxmg1Ay3hAWs+yLZxUWObdq62fMKypArq19YGDyMtcrMIRQ+4YnwLNFKXZYGUkbYeHpeaDc
kyg6ywyJrT/jxGW5j9LukLa2TQMqrnWLK9Ik4sYjoOnZh9lW+hHTH0EELaTuIZtsDC7BajAWGg4G
YuSS0GzPnl8i41l4IHzL8iYysNCwLzG7U5/cLhxMP+QXc5KP39VHj9WxY/SdBCzvkCk4nN/K9qSy
BTOm6UBe3UDU7JAD0i3e1u4Ni4Jv+BSIFBV89BqTAwbsBW3x70pQ0Jz5NteaBWD2cS60Cwa31sML
R7hU1/9meL3DHr/HS2JYvvw9S4XfTbi2C83f3rWlYqdGkhytpRQrSGAg0oVz0nZuK6cHMWIM0RGe
KJ4Nv2VMuMSWmnuWlU7Lt40Y+z4MgaZlq809XOtdVH2WCBPhOeqt11HUkAO8SPAtWozVqSCWoBMr
mAF1oRnwaaGJlH22s3DGjuj7kdTu6vLHyp7pG/wK1cBMn0Cvzu7WKNhyMR9ksn9mWhz/M2IABgU8
E086NoewqW5Z2d0ik6ZZfbVN9WvKhoPZjy7hSNQz8lvD5vzZzsZA7mLLT42AQUJjj6jcBd8Dyleh
YtcgivClHP5LVUx/a4jpzU5eBQ7N6idytyFIx+QcverjvW6wKgy/GMKwa2zrCvoryy/kraUgWJO4
dbv5bLfj8S6zQHknewNoOVfLYfRF0HcPsB63njN4SAUGNnmAfJVGc+m+xIpKk1s97jB6ArM+gIDL
qZ9TSyswdvJNI/FcYKfA0ClzXgbftMP/XXPG1QMKemJ6b4g/gFFIYLx4XLPSinJISB94Ry5zP3CY
oAm7bm3GC+TTHIWRblHNvs50Zw7duEQjWR+xWDyqHAu6Ed8bpmA9jwCJW8nv37OIPZMzIoWHAx69
UDqOFPjVPLspnj7AmqNljx3ZyBO6pkBM2qfyq5ktfnLu34X5G0tGPONS74ja46OfDnuRxgxsWpNQ
BUOrnsKXnpMAbnmO4CBpkvIPz/+H4DQkxmXNUenaMNaYhx/VQm4Mb6jqVRZFUjacFrBHK5T+Gpzk
FT7nEUdvSLw45Og+TSD8IcRlAoYR7EXvQkHppVHgUWMW9YU3uMq6IArZTVOkzgENk7qxMPC0B2zC
6pR7wmJQJzodNbg1Csdi/R/APT4FmGq8FGzXWGi5Ge1U4/5SNE+k64SYIbL5UKH60E4h4WaIyJPH
e+x1iBdJ4SmTRX27w5UYQojPF+EwK+NRjvFL3zNMriMSHapQQ58KN0sUs//G3n0d6B/OOL0WcQUQ
e7rRvwlvrWPsJabkXdT8GH7GzwnDvbE+Bn0MHvrkrGJBrDf0o3zxjQ7DvMO6yFvtj9ZWwRsfdYxt
3TEBGBqMpsmU1cYjPjEZ0ZdxL96Gkvx5HwX/Y+nMltvkti38QqEKWLS3AgkJ1NmWHNs3VGL/oe97
nv587DoXqb1rN0l+SyzmGnOMb0QS0ycl3EBDI0wdpcshulCKKfUsUAHYMXI62QCgz2Sa5stNxL3K
+Ivt2sq17lkzXv+ThKCy2bFmmSRU62l3YAD0YWSs7SWF4knaMGp8MSMbUUL9UdlcasZXhktVkS78
vNTTJKCSD4Cd8WUApb5MCe128OiwKvXDsV32PdfO6j2FPz12V82kmq1E/ogdVaEdbR++GRVqUS1z
43QNgq583YjlgtzhKjFYwo341zD+amfGBfad8XOlcITgyhLxEIAzOdcV7dY0hRqnXN6Zr15GZGGV
bS+m9gRgQ3cRVFCQo792en6j0v2Gax5rYIhLo4RYRP1Ves+Szrf4oOoaM4OMEm8Fej0H8bgFysGb
4/mBWnfSD6qmuTkZXchhJw0p1azJn50W9mGmGzN9z+xc15gv0WUJ771wUgbcLHRHjcp3/GwwnKv5
OxXMKbghsRJLmnTX/ld6vTOSm1kJYADuRqpfmy+Vy+BSzwTTUM3Rgabltd+6Q3BDdkBEVZy0D2k4
Lm1AydhUx06cvPPy9EV5QG3Z0gKUCGnoTZU4lQWTH7c6JX7PerqeJjUQtuJUWGtkXgmZluJAq0nI
gq1aLwssxoESxYrGKp1LUviV2n8yJqQF+JoXxiVNlW+5GV2HvyrYv66zg259TQbY0j1aoEY7DZmR
GCFDWLTI2fRJoI92wRjz7UyFaw2cLLhhSu23FE6vqafr0r1Btp9xLw74Q+eR//dwGlq4MvoMnQ9z
ROv+vCfjDwnyXVw984SN2k5tnUMB0MhkFu1Mps3DtNpe0MLetEGd5sVrGvHbkLQ3zznvgVXC9b1U
jmTepsrY1BOl/mqTYOURUz4BHiFHfgVKcjdKLLX4RPvxZeJOXEmkCqgRmD97OL0qOx++XPC3RS0f
dNIHjQaGifNRVE95aV4reh3FT0wx5t9R69xh1t+6YXJyZ8TOqdjv9oIdBcZz1hu7diWRyetQEA6t
FJ9ypKZe2ekQ31ckTGvTexgf9PC1CxoETV0DM1Q5UxyTP8woK/gs1ejaMQXO48MYoU5m2V3jG8JN
QflEyl7VNwahXSp+j+WfjSCo1SfTto7jCv2kBTV+6iDdbh7a1m6cSvsq4PRNMpPt7M+cAuqrjfAx
NGAyMPWY4HJn5v9x7ByZw6piVzz2bsjbsBM8/1BA42KjKC6u2BSuSftKh3Gn6n6L9EXnCWOaE/HX
NIdTjy2ohvm7QquonqID+IRGidrk9XwOmoEIZBMEYuzVzIOGXunaxnlL2MjoDFzkst8rl52lTAM1
56Z0NrRtu8MgA0J1a88gEahip6NtOEkI8HFtDCNn/ZwNyQWEHnb3Wfre6pDWpWL/wd7O6eP3yhCH
HuuiYl3Azst0LhXpUeKpiAXx6ReRLy5KHf66va3ZruDcpQeowp0nd25uZnSc/q+Sexjee3C7cCjf
DaxOlMDqwGRnReBJRTRVfeOatBtbLT/RcVErBwzMwIihsI+09eqPFBNz1AU0e4iFUsj9GP5HCoJb
+muKlI0QPsTFnZyQIqOtvA2c0OuIz9HCXuHiSEush123gWq7cFUaAe9P+ZNSeiO3AZ/WhJyjS4YD
kV8pcWh955FvQ1yJCu2MZQsT6Q/SkVPBFckH8ONGQzRVgidqkpx+2Ml3Q3NeR2mHeg2nb2kDWsu7
WqDP0NzCxTFtR84IBoFq5l7N51QCtou/Zau7cKcz21uNWZTeCeAQ5ApG3wu5+GWYfiIX1oMTSYLj
Fbdtd+ZzBH7Ovpmb8cR7IOK6FFGGBfXWCEnkx64WfzHbhdy8vemeUYQkvjTcvituX9ID9186cm1E
1S1VdMw39QywsPZWaMY2iPIKGsmKl3+p0JVgmgHEO4e0kY/quRbU8chJMFRd0GdzwDG+JtQ5/GfY
Mka07NC22HwaeggDvrRUnujFwrARe79yEsbmEK2lH36uVFH1NMGNAbG5+Gd3op7pItXauf2b9uYp
Ax1d2wUaBFsbzD3ks4hY1DU3uh69+hHF5UFtd+8qgwfFBpPhzMMub3nT0H5gg/vqonXPx7tH4T2k
GcsjJ84JInC/kATG/5UWXURfw0AVCfVzyPV/PQq7OKqagvpSeAlA5wbjrOg+lzg69Eylw2y6druD
K9E3FwvpaiKOWsK3WPVlu2O72rf6XWvs551Cts70dl1asyLbXF5q7hP5LiGDXWKDTp1fi2yyS10a
6wSJFGM6cff4vei33wdmwQAeQ/tISfF8pTN03Nova4Np9NqbMK7cEt/dQEZFrE5Pg2Wvb0ZJRxIE
arDw9VAZafuyEreoz0YIM7qiW37KvflvfLCT6Na27U0rIA+FuN/q8Wrw4MvnVGbGoTJyxG/JjOP0
pUFBIm9OYwqsOabzarrqG3uEy6q44WnV7lFpvxAVfS2rzc1r0qGscQ61WXTp1i+rIToADsfyJHDD
Bv+Rcan4XlSg43Kfk5b+n/8hrOw7aYrXFVFajoybnrMvXnSqqElVFIF+PiwDs5wvUJgVVxTIYGhd
/cmqCv8hcxK1+3LsnTw+d0CBxxkq0cs43e2/7dts9K594M5+lwtQIxmjPonSsmWdrTH81QQBJlyx
lOTEzNx25c0FRn2qhIeEJRMdorXOkDa7vbnuNU1/bafk0fbxs4ocBD3PsHWUddtbje1XAS50A2hG
x2QkZpjhyaYtfv2o0+F8wh6OA0qLj6iTXmPonpxeaV1wc82R6cWa6EzD9Sdgjv2bSIuV51Y6cF0g
So2ds2XKUPF2AFkZhj+x+m63NF4mO+NrMHK0zm0rTYD9LSTTRVaTpAH3j4WxU0IyU10bq0rHwaUS
wZmzGybWtX7J8cWMxl8yj6e6aP1t4CY+2lARMY/U0oiK5i6NWxfLnAonfV5S13iCdmmM/XNRHwRj
VOWRnnQMZ+O6UzGt98s1W/az3rxsEJ4S0E9JG2Y8vynrPYRQ8V3gSadZoltSEowrk2JHmZeRnCgl
QCPxQiQCJXeMrzmZj4JbNW7R2opPCsIgIvxpFI5ZElUr2GLgmNy3eJVa3HghP7hVmB6Q1mNBjj4k
M21ZI34INCBnjF8jG3Akj1zEugKAkwZ82zyuoOHjV5ExFcdELxrQkVV30wzl9qF888/JCmcX4mKU
/fLbKu4yp0xfzxwIiA4zME5oNIN1rjErLuZ6LfEBqlRraN7kLxoZjpeoHQNwAw4cOQ5onolouCR/
WsaeSvWVIvcvoJmdAfJkqVjoTec1P5gG4rbqTtB/BtvlAirhFRmbgB+rxmud2cPglVwEKM8SN/GC
LkQRy+7I7JZ/SLj4Q+7wZOsOfWMf+DL0OA97lgKb2kkedSxfVWl9M0m8bL3FF2Hv8rS9b9ELWaLf
IYxeVgJl4qZC6Jma4RZG6c3+cA31wU9LZF+y+kl+M98486p+gAGvM8Le9Ahb0674t9KgQO+iZSz4
LZxKjS8KIVYAT9SWo0FMJmIVZKaRz1D5jt5T/v3/vtshXXz6mS3VxcAlqsGOqVTS9whnj4vZTw9T
fa9bhhpuQFCHpiR66t+i91WxVRKnPlX0ZrtvAS8uLBrQwouS/lKG0QRLQlP6C4NqqkH7mE6z/Z/E
7abubgNGkhGOWCt55oAhjPwde2zqJ+Ut2PORNX8LXnklLnKCsYiTyhvgQd0yT+Sgg8HPLKgJhRzw
liA/IaoXzLjuEkLIXHatXVxDnWw7KByeYdEHJiL//KGCzIJf45T2cB5z/Rw1+UVeuKNGTy2LngqU
Rp0SrEYB9L68mQLSGMt+HrOIfPwyOvw9KyPalz3rfwu3L4uHn7qEKp5gJYOKxlVGMm3aZrY912WK
FLaHfPg0b9OfmhlVkHftWcIDzLqNCj927A4tldyEmLwwYW4eYnZ15X1JeozNkDLLW16D4GcuJOPb
WrdqOU72yDkV1Box28JrIWjVyAQV2dUilA+Ln5Jr1VRKP7AE8nFz0kQjltJub+EMBrsLgw+vdUnc
ttp1Ctuttzg0TyvrL3KWHFby32z5HhDifur0DvG3XT+SlfAp7NQZUus39iCMTJTR3dpRf82f5qrT
1TVc1pRMPHMwhpJSGQ+bIM/PcabtTGp5hCOyk/iHiTbQz4ApphP1y2IOt+gvBU6D0jpqNxwo0EQK
sMXdYqyKUh4pZqoYBhTDP6opIfIEvROHKy4qko/aiCJLzKI9yBmHr/qzbF9msEXHKHPiab9q8DQz
Cg7Y413ivaxmLtyXXblm13mC67rHRJUr8iEJX8BHqw6Fm3yX7t0Unxqc8KoFMup75jhKZPO2UjFX
onXLIGOu3QQP9V1drlz+TkZIzVmuv7AWCuUSt9dJ52GpOA4VVvHdSi19qT+k7vy7IkNGPCyyTov1
nNhOhOxAjbfokVns6FLQGtWys/53hr4n4t2o1bccKbVlvZUgukvSo1wqLwLx28Rup4gglo/YLG3S
BvnkpX96+TKiZyM/oaOTK97l03NQAY/obFWRCcU7Mr1Bvhjb4BRIiKlYojvpJvFM5IZ+0IDQJVKC
0fon402bR7+l+p0hNKhi12TQxLAdcCoc9PoHcDMuXnxp5hIoUMoBoQZFGvrg8c0gncTODs19ozmC
rKfU8qPCcMtxpkx/7Fi86735rKYJoGYRdCfqlHZq7PYDUOxseG0eM2WzxaCz7Y0fLYIGpYTu1K0n
wMns9MeTvGJ9vobMbRNJZl5SO1nGwfsxNXwNT3pL4R6whoXqQH4bp4NZMs3CnyxvUv+l7OSn1Osn
d7Pb2jd+shx3LURVoelOOLZnUYe8VHAmODzsbwo0hvadsFbdOHI/7SYsuapP6/Uu0f4rpX3UnaAU
j8SJMdVmj5WNeqvDM9hNDFlFi8OT20Grn/R/o0Z3NP8j6aVTyOzKF529zCK/s8SRrfEJ+PTZr474
1wOLTgFCgb+SteYCqPI8RaTt6OwzbiapP2vroXO1N6pV1pS2i/I+4pGP6Wohk4ap2yTBKKDz5YAi
VnwjHFk0oJSQ+Ai2okGpGQMmg/IA00nHZ/jvN7yqdMbo3Sd7eBgVPZoByfyzrLzVRenXR2P6sMi9
qMZTpqVVnZprXRMlIE6ZqQcDaqWQP3GmJcQFO7eDIPRbVDQK3+CcMY1yV8/eFPZhnxHMFqCMsh4f
4MPygR/kH/gM+5nbmGy/DvarznTNTWYKVL31a07QJiI1gBdqJZoIKYBasw+D69mCdyyMnYmzQskP
Q480K/uxQh0QpuxErIcSV1Kase8kV5yeIyw63DYqWmkmNq4anniF/HwMicMgPN8MHEoAmCIoPlwh
2j9dRD6rChDNuGsw3t+3XViENjhj0tDX7lRjmuGlBg4j517MZVXTK99Gx+BOmQ7hLpbYRfPTbFQW
JEhuHpkss7ZYpIPu1rjGkSezIKrKHl/2w8zsVhf/hWQsq466cF7qQ+rhP/UgQgmzcwb1v9R+i/GX
YKKOeUeP9gqJaV8MkquWxm9Bm9CmV0d7xfgQMUDp1rqMXc67BeEopRmApU0n6/TY6+e8ABucjudK
xNh2rrXBz2jdC1Gxr5/AKnQnEOkS19AKcDDLWU5nmociy3atLTGIJNLP+VFrQVTGgzf1nPpZQWYN
Ohnj+tLtG5bvYwjPD9rOyNpLj2ocjOQ2diMLtkinZ5i3j+BMK5BTu5q9EmtKKQPhMZB+F84mOwb1
si3NqmOGQ150dxYQeGHfZsEJIda7jtlfq9Rzz7nDANRHPi21d1PpXwURqVn5hOYBDvinX5ZjxWVz
pF9hgddWW5fC+LYkEj8zAiSGZFHjbiGuJ9biPMvFuVLic5WYgbXgYCs9GfeVZgrflL+kIT0PYNPM
5oJId87onyAUZm7mKcuNsGRPagzGAKNrglMTW4nynRL3tCywOSoNigl+hP7vryUz1niyFvuUvyXx
ciRUQTf2KW4Y/apTD2ctWnMKRPCMJb6hyDx+tNipp4alHaUYE75Sk55mGa11rqz9hMAhUTQ1YEYc
1N8rezdMVWD2/9mJ4cCLRnJnmTEQdRyNHM75vAOrszdSvt8IMMg/ShsofMjm/yYyOky2FcP5e4hi
X/THyKBqhzW7Zbxsqq4yx1hVj5ZMNpeiQUQkRb3O+StRiYF1xd8wXY+VqRxLGlPSEW2qZFYItny8
u8mXKRJTP8peFm92Zxm7spP0yiEiiCLW2rMs3KqXynqj0PdAalug5RUcUtlfhQV9guY2xx2l6vyp
J73U8UATnkdTKxqLzT4QBB60BX4pDWIq1Zqh9VaeObGLeF8v+WOs73OXX+IwvsQTh3wpn/t1P9lY
9V1upm7eDY++sp1mLAhvNzuJ0l2bD3cCbrHw3ThVnA+/yrGLozAs7RNXzIPh1fbTLM7tSusw/600
ZYmeGsyHU2l5rNpkZNck+caqyBQLKA3gQMZ1kdbyZiScgXiIUwRdElrpTRJkLeg1yTWMrjc9U4im
7HlPRkA2mb4a+RCu1aHXfa3TQNZ2J5qfSVkrp+Z7nMRpVKRgxX7ZD+suRB/Ww133mUigzeFqTWRh
cmxklC58ELGqO3as9HjhjVFSGqrABxkIhbtstG9YULrcfCbXRFse6tbc8VQ+oroLaNrQ4ZtllLm1
fDom8JQIStZoSVCJcB6bLpfSRSwPqxAPedbeEt5k0wO1NiHQ1YlzxE6+q7L39QNlE1SK6SWaxBGS
HNPH0Pafc1R8Siywgf93J4WonxYK7wv31kPlVXvU/knp9G786+iSiXEjwDzpDTic4NpsAEzMp9QM
wk1fIW/XJUnfLguUQ7z+75KfvQ74hhd/QBOYi97LfW6hkVMcnHRFPd9Zs7Fjx03GVzmRRLwR8PC0
NdlBZXiBIK6W6l2qppek8REDPFIFcctKF7REjWu9zq/yETZS0pzyl6jOzkmmnNuLvLMzw6VKN+J9
JzQZDBsFPuzi5CD/yjq86Mpyqb0UMwtWXqFfRE1SOZEu0S26hRjKbUAMYxKC4noyjPMCJEKnH/CI
69hTFkbOfjkJsNRQo8zMXSFgjsgNBUYlBv0jqWjPKqASOEk17fWh2eukEurQTXlLgjduiq2njGUO
fuWZyULli4lxKRrRXFYQSCyAV4KYJH7s/qDhv1XV2ZU3H+JQNbGVpT7bQl3mqv6cWr4bCQTYBcoK
FkRFec6h0wJI0u4Y8KbqYJLknOFK0Xh67yEJT3RHgDJN9ENmY5nVnVjZ22BJgE7Qw+OXx9loPJJZ
bAKBQPLXKDA4NMKbcati0iLtte/Cam/sKS9IKX/YKT8DAWNh0DtEJFYcYOn1P7EClowfS9PjbKMK
RICIxbQ+yfUFRvheaZ5pOfo5m6PUuJsmm1LxR8XvyHsVYXSZlNMgWKXN59ZQ3V/ci9U5NNvUp74u
Q6lMUSq9/HeiHPKOpqbjSAlCSiR6p18X1bwXfX6LsvYSDobPVeW3l3BmeTGRdTkc2JpEHhE1cmAz
M4/tA5scL7bdv5iK7VnsoiCxW+jemfAG5CSOACqXVDrgcPRidcVGabI6rBxjoCvVqF4rIhQa5IC6
uXX/xGS8dal4FA1D+Ev8qN4T4oFcKw/WyyqTkm6Y/Ys7iYaSEB/kKoswHwQr2oe8gbRCLORjGc5H
LnymWT77tH+ESPwJ0QI9tV5+rL0JjMTaW1clnk8dJu9+kY8zPxObYoJ/pCWc0qs6iKsND/gOt2vZ
PIsifnKV/BV3aibnc7SetAR2NyuokrkATJ0tXFtQ9zUO31Cr2bCwVIUG2rdOgxICeAlW99RSzI1n
0trokWZgDKNbpcYeXMCB6ejXknax0deFfTITmqr0nnodyfuvj6k1gd6Zvkw0d7NnM83+PE1+of6m
Sc6jacdZ7rGVnpics01SuKjEr2SwoQt579Z+JlQz5A/Nt/DAcGfQPFVZ+FwEY7NfyjUrxNAbOMlC
ftnCYafA90uV4d01Gs6vOMjaBkfJPlL2afhTCErygK9YZHHSicIE6CtWeaID7LJf+J3UJCZFg7/l
41cphCwMTdZPedDaruFOYO1p6JNxtCserYS1wB+gtSc2Dd0EgKTy0989I3WX8qafKTXGdwirfb3y
U/a2nlcTDItLlx5J+uMA7QE7k8EpXey4wp7rJWYeWw+yQOOKw93cP/OARbdMYg4Sn7t9TmXRur2/
eX1ZCu7ZEBdHEoy8qboQBzqmvlU98qdYMYQj3n10NnVOCCEtAtMHy10lu253wQA4ZgLUGjWMvMis
tBCWxWm50zSss39ZCAaY7UB7yC3K7XMYn2XWL6Yjfxr4NPTrmr4QlIT6B1fd0zEVcoBg8KeciFGR
6YtOv5yh2DHuaZo8DLFDUYgN/V7MiBdczupXpSQIT54iKf+aIW8MRNTQyQiVGjk6A1Uns+UptIfl
/KIwO+PzioGn45ZQ8CQuJJkStGSqlIebIemncFn2U/pupDNbs+o0gAZbdMpwSBIQ6aSsDgWUF+57
paIPohoaA5hITAozHBBbcP0BNqlwfduvLa5bnwoJr2GHWw7AszFHjwHFrLsYq6S6feDxVTfOFu3V
xmQzYVTEKpJzg7GHbGiIGU3GVr89AGN+Zn1YI8NTfsTEN9s/FPwivLgieW90+WxaJIAEd1Oc3CSD
gCUCffQngqc8ZJFro2omXHTCEUeHpvtyoZ02ZoY2YhugdILCUc5723ofVmqjQ/ugUE8ZruCA1f2Q
9fsEh09LmTnPBgIJPJ9z8jfBEYPX14ofOYhVYiMZTK5pX8NrzKghnRyVOZtqXDela9Y81/w81ola
KX3PloDX/T6Zv1cGpxIj4QrHbiy57PF3hx+UoMSxaMPyI1xDCwycAwVUD5x1m8zIvbHlwgKVCChx
3LQc68UFuq0e3XADpPDyOUjfc/01pHx0nVgWRINH7sEYv4xn1/+r7OZY93TyJPR4Do+1+4xKsV8Y
4XPsQSnLu+Jfhstv3YzweRTUtHPKeH1YiAFbP/PEByP6J9YdqcHqEkHxa40rNTAT9+eU3b3xyrJS
sSRXekgaIGW+2qH5KWzYQQ/UAz+LD4JVrXbtFGXfJ90+4ckpuCjP2LMHWItTlbgqmGbQRDA7YoJB
eLVMDOIVRQNnHMp2u6d1Caxgc8vPONsPYrmONZUoh7604GVVZx4hFXOTgl8PpZKVB45HW1Yp5cXb
txr0Pak7zeu/YxL/LjPxHmK0W5nH2fkNUWHJmTaso/C0yO0+wCSgTJCNJr2PLUniM6ZApydpn2jZ
SYv2US3TJVWcw7dJfQcPoY7xWfFJTyzljNRM8LgnwcxKH43yXhe7BUxOkZwtUsYVsEpu/sOMT2ZA
llSORYPDcaEylG9uC2vxYuf0e5svOl4O5YWakh7+KXPB1u7KfoG46Gwg+gT9tk/g4tArSGwhSlnN
PETknLLfrxJX28rfaHJX1pn4hLiiw3LhJZyMe9VEuALGFdOiKjhpIVUwmJzDMuWP3m9J+nbiDNqk
ZRadOIc1tkNkPf2+ZbAE1s9mBRfNt9qEHnCs6BJOgF49dThRUyvgRXYq+WK3kjY1YW1gxBrHDtBM
seGs0YDB2hdAUqRanCcMlvPBQj9Y9V0vTuYVSHYWbVkrBiWIicXqIXB4A9cuwGo9nU3Sn1SGG0zb
Kp82352ZY0ZqgUPBT1oW8sb9OQt5PmSqJf78Sqs1sxZdIVvLxl6GluYatLQW1dOo0N15WEzqeaoX
LDv/QbI8hbGv2clJMceTikpSUN/YvpADnZrk3lnLTebIQipuVXpTcPDV4//W+ANaRJK0+xTHuRIa
jtmylEMSG+rbry4ptTQZSvMUc+vWV+WimPwzBuAImPqkygSdax9UuC9Avc1p3yOICbU7KMhUlyhV
jxYWIC4qQylfIjnhygxoTuBvZ7c+z65ehge6sA6W2dFOA9CbpibQlhGXjIa7ERqRhBPziJ93QXcf
aWwADAjk+KeG2fyrJ/IrMoEVaypd2mEO9oHCBTr8ah2DWE8vr4ZXcrdkyzuZjAuOlRx0hyF/Frtm
HxnTPe4adwO8hhciB7AeOjB/wzZ/g/moPd0gln6LILdtzRPUR1FXKz2FTIOtOh/iheHnWOIDbly+
aQBDFgcncSEdRhLs2amdjRM7A8oO/lqQQrSZHkUDRGaznLc1OViLed2ZHrZoM3ZQUJGRAfHsOWix
MzbsQ3ysXe4vrZD0OF5VhDXupDLjqDV0x5bYqp2x8Gl+T5pOBmO3xKpDFeA1mkhxYrpC0Jm8Luw8
2oC1THlN9S+BEZ9dyL0y96FZne8geKn8w3xp0Dq8yWfrddevnCLyO4LZTpzpTUjYfU0U6YmkdEd4
wyvvoJof76SS8V/9ucGawAXHreTC0Y9/O5tV1B4rRL3v9MG1qtUVnfFItOmNpWNOobKNZ5HqCRfY
4V+N6TbkmBjpkWMKYakSaFdxjz30LsKUW3q0x94I7mp7kzJZtLxMG2YKk+axlnEecgZBQvgAHVsw
qmpPseVF7+GYBLFuBPNyxSSSzl7HsTK8VXidqtQ+aD3eAVP2TB7xZK2OI1U+jf3SbUdJF3QMMtfk
Xqf6XeXtIvmRkH0prP3cxtS8D7G07H9FskiaPOeLJ4bVk1TtaoKqyKC5s0F+Cdv2lIyEOGq/I++a
s9LJBhimoDSbfY9ziMXeXtWrQAIpk5/fsw2cQ9KzupWL5Ev80oetf/mcUhNScJX+FZvyKrWWME4y
Hz743rMdGRsuBcgyx0h1TBrGJoxIVJNL6ZYUIswGdkhRvHlxQ8ZH5VqrYH2W7rCCVpga+D2Lp8XP
tvgpU4s/VKaoDpcgLXaWxlZLa7z0u/Hl6LcYstNyMbBki/JslXBZ2+pqYnTFv1e+yekPdNRQvVIn
my52UGVuKxEN0qApXstyl221pItxzWbjGiU/y+qbw+DVQvP0AP7UVLiNQ2JrT6UbZuf6nHTkv+kT
lbKHXhIfCNZgnIAcUlGCnQMdM+7iWxfdutcm+91vWZzqwFDGtitBVlMZfiSWcSyD5pV8ziNOrj14
R8BZyCA1QVAsuGGUI91f7Q6GNTVYYPEGSIfAYMROYOhs+8e6Go98MR4LDNaCDxG/Kplxt+woKjP9
tBYEQwwXgYqE2m4YQ4z99aErSJPNyes6RK/M+xixZHKxC9idXRJhj9RabuhBO8gO9hyz4wc0mb66
TH7H1RelQRu1h2YOT5McW2m8aQtOlyLbta9lmx8j5XfbI5PpNgUE08HUcm8xgNfFDSsCbxoH71cr
hjIU0Qr20Dqs4mbKFefQoWJlf80qsDjrSg6Fafk7Aw1SrnSNPY08+lARObiazxmFncAeO0jKK1ul
qL8MJa5rr1T+LNKJCxMcFxPx8kmVHJIfXDCJ9xzFBR2erc0V9VQk+Q0R27yyJYy5XEr0c+41bBF1
3UH/3Zdp4jda588r4nkSBxHrmQ9y7bW6/yi7D0IEzhIqOC/js05BpS4NtM+D6P2KTVqBlLPBoCrX
rj0gkBNdtqjJzTizpfypScN7CFwhL9drD45W7TEkTL5l8HWT/hEi2McTmT4wz6DuTeIiWvluKSSm
UsPveWpx9R4z8eyryP2VZvViDAu9vkJTA50bWmCmDwqypp2Bt1hBcSm1m9W2QTeYvkfjlvQf80qm
d6+LPb7k5cmO56v+yo0rm3EZfzUIsJLx0tMdlL0u2nqPxn3mLJ91UA/GLfG8hJfhbBFQY70W9/in
FYQTzKFClO+2Xj7V5k0k9kX5zKf81hTmpWzw1cftXtGyoAjUax8esfdqJS2FEvmzLDxdtr3ZdtEz
ud0bYFMa+6Qa0EB2WMJ6w/mV9HLTl0mWkDdJ92Qw4afmxz4yvZFSNAl/RHmL08ZJOHGlKKSdNSKS
sMMesmbnXY8ht8YEiKfXr4cOM6G4Mz0VoxlIVHMnjkHhprMzkQN3eTDwPjGkfb5m/gnUf4j9pboM
uX00CCBu+ZC2KehHHL0EZF+MmYIXCj+S0O7ZDO6GIdyPKE8ZypPGlhoFwBG0x7Oyx5z8OTgAD1yT
V9MchvtZvGZzedRz7Kw9hT3LoWK4hKM9ZW+LP36kWnaeAW9Fy3X4t/jqCiKNAsOMVuaSVUcoTW9y
pbxNR4lYXhCVvI+l+Rjd4hdVcWJ/ov5mXPwqUr2q7sB+VK4ojXOz/OhYiDHvu7Y1YnlzgW9jdis1
pY2WJPJLWmlIb/pxjiY4qVQF2TxT9mh6JpDC0ETfjM8ElF1NZdKp4gsE2IzElb5ig6Fkauuh04mW
zGd8SjAFE4bWjHLp4oK9uTZQ3wFVqFR0zxOrF2gOFFDa17h9yxgORpUA0z5jhO9vZoRPg8BKqXeB
543jN62ej0ILd6uHbbftPSs8qJt+N+mOGenHeoih2JypTD8rA5XWponia593+t+SXJywYO3rV4Bm
foJmg46KbNNgRNy2UcRJOAE1bgSZSg9Wlt8nI3rZ0gMR9DtjvFzIc10KjUSqmYLMXLw2iq75QDsH
rz2WOIT71elhG5yFmvHayHShZDMdSTtiJce5PyoZZEyAz1aLKyMHq4ViArOvhYhXhHUw2AAcrDro
kzxQVGq6Lp3M9rS517J2Y3oR4rcxzHsdEEdJRAT3wG7p+Sr8xpJ1a6foWlNpuDNmCkcWd0U3HdGX
wsHPTQCWw0uBmba7F5O4RB09p+Cyj/QXsHmf9to2Z2Sexg5VKvtDye5VB9DfWqRX0WvECrqhdkdc
SvKLga8MnivLFBHlfithkYAc/v/z+ebliKyD3YUMTPwVVf0+aNI1eKkj4XHSI+xPbu8IjA2lPDtR
igOJpPhWMmzMb2bEhi+W3+CDsS2oBq/qp9MVy5XGhZHtbv00WIKrLME7XhFd9pTt8lFP5Zti5a+9
XnkS8PqYBVLP5pdw7iJvRSjb9p6VcOYY35Ihcy9hR9Ov/8fXmSw3rmZJ+lXSci1YYx7KunpBAgQB
zhQlStrAQooIzPOMp+8Pt6wW1Yu2NOYi7iSRBHB+P+6fewIpxuaXOY7AzUGSZbFXqJ+jxiE5HvdL
SSyH59RQg5w9NHcx6ggYQeSbYD7yTPID1QAilDr0OKJIMQjkuwosGsunfpRgguB+xOcrE/1V6Pgz
OdNmWClAvBVrkTgSWPTejvFTM5RnwuH5RVdTNQoXMV7TTFI5PFDWXslrVXRzxDyxtmEr7hY2ekqR
7TBdE+riZFnjlkqxtRaDM2qRgxA65fuoYE2DuSNF2guwVhhgtKdqNfSce5NtGgdUGU6wR/Q7b9GZ
6XOBVwsbb58o8p548DaRMG1UhBIpb6XQnsYi+kolCzajgk1kkkM3lLd1u/rcGtyVo7s+ydb+1vaT
DCDEkX1vXjBDD/4LIq3QWoUV0nsLYBvOQvmoteh1iPWbaTZXdlxTc2BNzqh0jleYDP2PUqPvijUq
h9nLanxV0zzz0WUUc8aSTf453OkIXGzS1d9dHzJKSWwCQrficaKD6+KIhLyNsw5Q1uu1YFAk5thy
0uEgzBPbIvTeY9s2DIyKVwGVvALXVxGZGSSFewfqqVjtp/B7gd0htMM2liSAOvE+PCx0R6i7oh12
PV+GNgJawcyyutTYI1GbZWJ8xqFn7EbRhNR8LIgllThKW7/50VanN2uV6oMevuky33JRPgFQvnwE
bzm9DeF7zmHRwLQ0b82T1AIqun7gssSuF8AZ7sGCdYGAuv9mYr8+RT1Y4+Ps13+nD2N8CrS+ig1t
Xg5MjJnymdadVv+5sg0Vhj/AhSrSh46a0Dqzr9DFkOsEa/K/mWn540DDXXO4mWSRDSLm9jJxpCvb
vYm6uOpkSUDzzspv0Gz4D+gTraOfuCJgmok3mOQIDSIFFRJ51IXK5rC8qh0sUILtTGa79m+CKG81
I+y49tz8Sml7SuoFfB2TahP71Zhthmiyoz3mpoAcaX850s8XvCY8EUKMNPka523X1GmJF0X/KPp6
L2XdPjl/dvLsZqbiRvBaJl5rDNhYTTRUMUWzjt1acaFnzxE0Nx1QpJIfRfH8UgfLyHtU4wjIOVE6
89+Zji1ulq7Ca5Y7l1sCxxzeUOKrFRkIIqq78d2EMwWqhwPArwKGSwVqSgM1JdCaLQn0kXfbSmLP
8jqcBmY+UWBxcQCfTwE75oAiO8A0OuD0PgyZcJi/FfjhPNcrmJWleh9yl4oSGSwK4x5g6GA/Xv97
nza3GvdrxBe+rR0XcABPoGKGe5nHiSr5iOxKAtRxFik9UdStFj2x3dovw2zJuaVyoMZJcyl1jlwW
9R5Qw0FzrrC+AggFd6OIhz3dUj3kXw7RnfH3GxuGlf7zy5tgtuI1u/vBhxgtk59ytFR2M/al+T27
Wixz31mGe/WmekxqcpY5dRq9bwbjkczSYXjQUEAJL7hI9nvfjUXBGJ2QVRQTFKazWcj2HMeVnz7X
btIHZTWmSdZUIdKTodNr770zEf6D6q1wnOd/UmncJMptMEUJ5SfGmEuWb/9xeL1hYx4SKhUGcuiE
tgEXrAo9nQlxd0vPSpAea1q4DCwIut+vf7yqGHYYTnYyQmsiuh7WF01WbUihYnZuRJieJp5QxfTp
aXF6lY1/rQEZZJEWkA6DPxyLPivpg9giwUPboUitbcA9M+rz3mEPhKnZYCAtl/oUmeUpunOnPOdM
DC1sHSWjkbykXrgDIMqbMMc53j8i+SMCOgUN24lIBIcnt+h0l5wG7dN4ZkdccuLM4hOPVPmJr6yf
pGeq380wuTVa9QwU8X0qnBgcY7awqQlr/0WeqPICWyZ4acl84WV8d9fRxKzfq0WD3it71ia8s65P
AdPEVIs2agouNEUclgihIJi+YyiBRo8/h0ERUP5N8etjlUs3zDuMmvXpZUiMMq4lACkmeInYnLzk
YZGgYVv2N0Vv7RBxFYTboOiOtcbtMUPL2wadAncv39IYdyuZWxKPhKn/kUSgqgvshLAI4nMz9Gf4
Saf1H8cmf0S+12/TLl0AOkXhieYyGfC8wOAIV4Cbg6WRg/agy+ICdMFIOLnAZnviQp7IjFAGG3Oz
xg0p9G7Xc6eEE/dX53cywcuWvXUrK+mWXAscYkp9EjSD6Su5UEWy78yfMQZB3sU+/BM7TIG+z0c4
Oco2JbFSVYunoNOaPmr34aTflg/hdSqat1QaGaG6jfbzkXHQ4UfH4s6m5ri08zFMRXC6Fv4K3gYN
/9hPEor3ee1/NrH6XLCMdIl4N28sqUsyVwbwwNsMXdvtHWKYl7rKrtjSQ+5gAbauAEDnDFA4wc/9
K/8VQpT5CG6VNbx/JA/ELegxkptT0Vgv3Vt4R3gJF7+ApzrFm2XXt6avlJ95VN2qKLlxeLxaxXBl
TTGrJpD8/DLEzXnwBspLtI5gBbu1fMJHB2xvMP4W0WpGwXT0qqb79l1uOspTyiN9GU5qivgNjMO8
bGenZzjazjJEC9aD6Z2//CFgMVk/RHyg6OMUcRI0oxWBREOUvFW4/jV+1wGhBBlqqb1i6jyDVzd3
3hQ59Tv10rg7SHjOvBTrLZgAdHIHp1OVrWnkBivJStB2yi7gahI8oqFntKqt/nfgBIneuzyDmEpJ
uru2p24wkSy1fazN3BSxj4BCgzs4v1YyHHmutmK+hxppGDUhWXCYjl+68rli+9ORBCF13nMO9j9w
rUxkvofSVvrVcVyqZ1bpz/KX0CYP3m6e2eiJFiJSD+7G/kD8GPiVH0TK3mu1sAOqwQYIZAIv3QeI
/JE9QJ7IZOoqoscV2+90EGicwPa9UzVWfAkofHaNEhKtCQ1OPUr5cOIgR2U8HPU4vihhvHLFBZWW
gmi5gPVpxGf/HWNXVFgXJyeZKJAWGUfyjXJ+rM7EzLoEwnYOGWthPcF6X6q9CQRABdso3zvzh0bF
xE4mM8UkBOccbyA/NyVjzTvLuFSEa7JsnbozKdw19tGd8fwsgiVdyRB41/EiYA1/T7llD+IbR7nw
qqXr9bzpBOEgtNph7STCD7pNjNCHa6TjIWZR4ctchVaCt+UdDu1RLyCRB7VnvVOJ7TV+/iOGbI2a
8tRyLoM/PskZWVdINrjfwhmYF0pqZYr7UTf2bZV6YNQxMpqEl8ICMzk2AD4escXtlPLluEl/EjYA
NPJNau7QOiEg6gaiXdCsQVKC8vqOxHOJzcEK6XibxL21NTGbRLuIWvTqIFAJI2SmQ8vXeSr8mjaE
eNvh+yOskBeHxbXK4WCq/XHtepduz2WtWd0WgdOyRgArNwAQrqofS6mO84+6Er7ZVAGRiT3rhJnk
oCTJUTgVhnkdNZT9lgVfCWSYm16kVfcWI2J9AvfI0TY5lZp5bL0sq86Sop8qiotacBKy0Rx7L9on
NBzKlidOrVvRwxTTtmQqNe6iAATL7DQi6DBC4u54Ca2EQ+t0XE4oZgWbDmHY1ejVOCtcrV42Ug73
kFbBUKHDg5Ea2TqlRSbwp5xRSAcCH82HeU9jUQAcy5ufokbwot5AMKAe6ie1w5z/EE6ZTDdtDRUd
NYdJA+d4Z2XnePuTs/iCkwBlwMnpTlNt0RCJPSzHZYVIN8blKXO74t+zOnQRxtDy7kb/ZwRKWD3T
xThEVXJIiZt3YuWptnlEYKMUQRxu8qcgZKcJUpg2HkW2YUqa7RoMjA0KNVAObWr9HHMuaXf26zve
2UNPfiTD26x1dEiqKKQi0FuYMtzW4NlQbSal8Mbo7APtguB2nZwMuA5Enj5Rb+gj0I9M1ocG0c7e
jcBSTAo8QvasK5yMKhIbKpCIYuT+WDOtAjWRkQvw21Q8XJ8S5JG0r70BQYk5f11F/uPcJ9fLVvHv
4DeyfiTXIJf9eVrzH37/EXtR0LBY7ASWzIDHXzjndKIeqpY3aF+qsHhpg9X0QHtBYRPZkD9j6kUD
3Dg9RB9jD196/1MdNB7GIppbiZa0UCuLjEaFT7CCGI/uXDA/SfJpaXluwHWPc7gH3IMtEZQdhZel
TG8NBAaKI5NZdmLwloE/TILXbpYji0Noh+QlCwWegnnJtp017fuYCWsY7EB607HrFMLkrhzLgS0N
VUAAuG3tgTOCJLcusp1nV1SxSIm5tv0S3i25G1X2Gn7YQc13/euEXIx+UX0HFGtLsQKjJnElyEoB
+v5LrAQa1HLB8PTkzIoKEXH6Te9MDst1xHbHH2krwikKdj041zDCtJG1u6EkJXaPBpQUzJ3jdpKX
B7ah19WdRYWerGpY2J5zOWMH73xRPWeRuhsJ+HYkaocScDlhgXDzaPD9EDN9xNzvtKdchx8brR8e
4eY+EqzJT1JPVk+1pwVrg5G6BfQdzajcwsTLwYcIvoLOPI0gSmYRc5RlNi4U35aN26M2IeQZMbo0
DvGh3GIBq4huxHACa6fw8l8QmfyMZr5OJF8NvIAfJQRUDbxCJAG74GfsjfFkmsKdx+2kJU9Flt7l
Pns3rlLi6vBxdbane2FWXuMdbCuKny162kR5wRkFa20jGOlZNYNL8K1X+a0QsKBI9+5ErQRWqGqG
hIIalSaustS86xtAEsyVtEYPlzAxty/BHLWjqbWaR16GkhmRtqXDXBebLxIgVe/Xyk3+m9bVNWh+
SsN8rmMHIFSyIN2PJAhuq02b0GJoOWcyTTQCjodg89LrXUulnGgyX1ClIfCdyDcWSyBSpnWLlZzv
z0ROuDtSN5pO16DLrnPIhRikl34az6O0nGqCwJbOcjraTIJyIHc/foxAPAvr9Ld/VrN5scIJHy/I
RWjxKO4HjvZd5pLFc9Gv/sBopeXvMBUweN5+9yASFJgbRV1dEpYi/Egzf4GGJCLvQoYBkIKKIGb1
2Z6ElfEJus4MMcyR/i2rXUO3hFHVq+PCUNOb+fqcNMUFy+DSXLAGjQxkNujfIxN8Vk5T2tX0+Y59
upOxzjH56XN0DfciazLuRTbbo19hrpxmR9hEXfvIfmPDv4SReqbpzytYBA5A4GB6wfbPlPpQL196
rVFCOjDNJjcyupr4bv7tf8nBzApm3uYhGLA6vCWLdEdOTLHzUC3pLhVHxFegYDrm8HrBf+QkDE69
sGt0Cqw4x412YRKuFAun0JUzn9R5gSGbVzsJyJVQxnt4XQsPRgiCR8YJraI2hHxDhop9o3r0N//f
EOvMiXXqC0m87uMlAtJYaXlAKTN5qeCdaI2TERITRq+kDflVjEBR6rRN6Yb7EizwErIAFVFbOGAw
dkxu3jVeRXjK/GXsJou252i1RF3DOgUPSQ1irW9pv2M7WikdJ1ilw5Vabcyayk+XDB9HkkXRiaVd
olYHxvmlWtYWutZWbxzcMS+9UYiUasnYxmhGRg8z0vQ1TF1FqU46KJkl5ym5m0GQ1yFPUHRWmnUJ
huTzYZmAEMrvbBNcsBuDXFORxZJgAGyyQS8aeEyjG+7i3CFzsK/hx9asGTEwreFDoQawP/gkmAsD
39u5Le2Ir6EYgNXENgz6JeJz284xAd7lq8BprfGKq8++ZCzF1V8tXzX12PE/mcYd3dx7k1dtNvth
4rQG5n6nDtFu4IQwhv2BbvfZcg1iUp1EFmF0zy+91M6DNBPdoq+VcCrQ0lN9YhH2gHa2nfITBW8H
qMm5xI8MTdGQNArpI4d6uLNkonRxGtdJ0L4sWiGCEsd6l/esQYxzwBhk+nSqETbZDEchHFyFnWA1
xe4iq04ol+z48M7V9OClPticiC51pV2wbIkbBTNFj7im3BRzdF5UPVyIzOmR1wCkL06qrDlfpyZv
n6Y/O8pg3IzmMUHdm44RMfopVi/ir5qUb866sNih4+70krWba32Y8cT5pGbiNS3Fm99LJHvtwce2
E0brHM/YMxvB6cUenuEplxd/IdfU5jgyDaD4zWkMEL7hKMcij+iHoFy1h3xu1KvOxgnj/82i7ZL7
8MyaN+FoptjjRWKNngDG718TmtJ6bgCC3XA+UqjMKjt3Os1owRNacEKXkIQSrFoMKd1XNIYrp/Wk
v1pORgrEmG29mk9j3h5Z61tgENV1yVdlXgERB4N3ZO42lF0T3BwRyduQ6YZoy6x7T8WY/aDAc6Hu
XupxHoZxhG+pDJ3TXEQldAercUVddFs39Y1vmcK/P2oj2h1CxXo436QGSdM+v8ojjU2bdGRY/uqT
/CKsjrJquBe7ZmZWvSjsp/NdBg4fW/XMFr9N7XGQEZg5AXTrOeKYG/l93hDWbzjEzW7CfZ8QfIO7
TITY0BDG0XBMsHejvnW+TVVhp0myYwsYXoahOWQnKEMV6dkOdtpIRyhu6gdm3ZM8z8eaL5ZJETKp
kV5nTQxVOZl1+5OPnHPRy4IIP9aBLhA8+2ql5gRN4ZT6mqqeIQlcwolnRebVnENyOWAmRG059Gck
klZwZKczK1aEgR3EC24l1Oy6dATiRROfXmKAHdkOUPR5S6eu3cWgC03N2C1YgoECEVrQ+IWBkLnL
hgobAfk32nvZxVK9xhZU/RB8BV89EFURXco2mG0pV3bDs7bC3tIM8lzrD6LiV5ruf4XnSR/elEB9
M/WDYnrtxOafsMZEDRPJiwqm9sAGuWODLCaDB7+nAp5rNvRJLbtmMU+BxB4X7sMstCCdNH/yZEeM
MY8IgBgyGmdwl9XZGdMoeiWG6HmIHUDwcCwinHkZ15mtfDTqn3a9fUsdtxQubAs6P7JAsIKwCDsA
8uJu+UY3dd3VF2sAZxudoMemEVv0txQEGzTJIqdS5SchyuPXv4wS2YNhKtBnnL8tvfGAD6vIlRdl
h8hhUxhEV3JU+z0dF3ll7EcFxzfYii7BtZREvM3+IAze6IaxedBr/TgII3Nwfp5xVVAKhHNP5ev4
pWiBJzwhFqcDdhBLdievzic7HTFZS5vFRK1BOrJ+bKnCWMxgV3ndsTuqsXYNp19TjbRuYmdv8RKx
iI0t4xjbbIla6R7dmim8Y/951WMeISgJ3VPO2H1lw75NljfCjo/yKUFay58Y3AMeCySqpoNGtCiN
CLQN1wQLdBb9BZinEbiocEGLzwjLV0CZSf7QsbL0ufRqfNYRl/izcJM+PYXlsqvgPQqk1PrCq+CB
y+B0e8mraq4l9YtOAKml3hBcgycGmzhonFDhcKdhjytGW4bihrGKMURi1dJQMSXruxrUhIA7qqv4
ttbNvnsTMRVntOZlmr0nvyxyubyWF1lWvSGDdNvOvjTX3EdONYzbWKgOddYdCrCCWrbPRi8WKOc7
jtCgvaK3R+SWrUj/hS5QG3QKe6xMn5E/aP1hbklIe2Zf7pPRCw3JqXF86zh0qOYE2ZIPuzhUdwEP
3p0Q9CeJgBXzsVS3byzZyiB1Oimx9Xt00tPThE9kcTRU4e141KJxj5Tfj42vIaezuSda/FeAepd0
25r/ZcvvR3/CFnNjcXjPdmZEYMsUPqiV/WQg++jmn7bQKJXGRF+Iz7pq34vJfDSHuLUcpCPHwHcU
0MdXJdvM0O2coLMlFGz2O3u6UVHAbgPg02TRPVvr7vOZ0pPdN1R/cWQ8Tr7UHhs8GPAFGuoIuvZo
3YVzY4pHQP1HHiiyXpxMaIYFeP/uYDlzpZ+nmOkdD8lg9hfNOvTVF4H8/aARqqdL3VpByZzyKRWK
l60IQ9rdhCIfCwfsqdZPKcugQc0OenERTPFqBe3NZBXwiacEdkHscVcBLJQeIWPio+xMuFw8OfCD
1OR4Te0nG0wQX0SHsKQ15PRLzPHVLbqb/ErRibQcp6SxYjfPha0wcixK6apsPRkiqxbgvb7TxnFH
MJFip0rVSX0VHBOVXZGgvIrvmgT+Uw/dkZ0GdkZpdJJKI2iMl5kHTbUFTptr8F64l+EkwwELON6p
9YITDnVmKluJ8ppf8LH3PMZTp24EigQoWyB2y2IyIW6urV3Le6thi7c5tlNyqur2hNVORPiT90rN
CrOhy9H4mEeBAlIKg6CVZgm5q46AzsbwzVRAym29Fy3QtUpZmFJkKtyH2h+awJOTTT6vjMZjrVon
zPWnpQREsUdQsGgYMmR4QqS25Ndp+RRfQ/ZRCfuoDoMjPuLee77kSxJbaE7WHsPbFv/9pSSoBEN1
aSa7jQa/TFwBC2/PN1D3VrQuGKmt2+r0jf/W7mFq3ppDZD5w/Y+NuvHyLa6wNPrTj2SIq94Vxnct
QlgN+XbNhq8ZMjpG57fAVCl86L67Z0GnXMUZSmN9bMayXeEIVPbV8m2cwUCn1nCdmXZnGHaWabfb
BNRXht/cRC0UbU3k6mwHoj7VptsdwIPTVuC0BYjJnLdB/zLlYa9TkzrRBC/hgU2swdYuBHDnEFbZ
NgF908vVP1YxkQXA0vMgCclvpV8Z65V82UpBd4jR/LTyQ4/Up6oa77mFvcmiSYSffIAtSw5plCis
DuqtDk9v4R2XVbcFajm1nACJx1abbGsbKWm0sPKTN/wF1GT5uSVvWzh8qUYmiIxA86X0pBuJNM1g
uaDqYcEUGGyC/SCKe1ugNAEOxxBRw6bwZMRTtfDcntbgo502yaPM2kcwE+kI4LQatpywxXCo62CZ
AjBwUG5sTbCoCD7PFT/uY1/wi3stjNuWRaia9QfRPody8sjj8q5PHNYttcQR1Ve8heTPys680fmD
l8paCc7YD63SbuL8WUT1uwbowVyuhihf8DeVHb+HrGxq0q99NPuF+mURZSE6t2ljWnBMPNyRE0lv
KkpPolzAoLnEBLX2GusQGw3VTnkTKPyUWh7/g11E7aE0iB2WV5Mvnr4H6/l0FVdzKGIV5tMctheZ
5gehu6iXCYhW/2sY5luxMw4W/say/A4MjbjTf01OSgKZXWopX1t4bLJl5fmtAPuae+p45oBw1oZi
1H1CQ/qw1L6cUGpQlYc4pC6A543I0Bj2lz5E2UIAogephK2oceparDvnHpswkV30hP+izUIIJs0B
GuAjPEGKamI3bBKI/diww91MczLAK3EMdh2mjkKitUQs9mtf7oQGOVTmPn8nU7xf9JQW8Jm0gbRt
cNdoxl7SOwepkqYUrOpvE5EwP3w2+Eth4XeU48pf8DHER6PckUacJBIdg9Y0Smx0DtsIvuir6u2w
hNygFnCxEh4S9jZTjTWFGAAmtS3ogm1RNf7Has1qvJJUeyyRmAH4wJFdwembsRArXtlphTz2JP6R
GlhGKx5K0Wv0HwMeS0IUkzYh5uAou5lRdMtjLkUALpYblNyumcN65jCJBbhosDCkNtL8aGirTuu7
SgHUKPH12AjdsLPSX2QF3SFiJvnoE8GP1OIovs2UVcwG8EZeYbzvraNJV1EN74UTYBmNR8kEpkz1
ryy9QXRiQfTGeziH82GccTqJlGiqw27ghytRMvSvtKS7GcLIGgasNgxNGOQ2Smee05BYaPh3mIlH
xaJnksDhFpAHRNCD5maAAdaFq9xV2wULDKCslJiQRkFtCRXH5Fh7Lb4VzV8QOEWCJWWAE0ABbhAh
5aysvA7Qxja2/lo0SnwaDfiPWwwJzdevnUDosFPduf4qJpKFWkWaB/iSuvlj0vfnNdhZzOINgHqc
a7thj6HVJPAAMJgtXjDaMbaIkZe62iLy3K31zcQ+T5SHw6gIWA0pFlE5XBBg5tjfWC4+y69Qzk6z
YB5aXJZWWR+Mg2JP4m8Cb7uM+q2a+q0gjy8DoFPmsw7LYU5mVZO+md4cMlnpHN5NrbwnshNQQxBx
dEsFiFxchcEsbkSC8bzNQRHy5c2dJBZvuaFduyq8Yt/X04+y03cjf5K2uM5mR4Yy2uKuVGrzoi/V
OfyWA6JDbGFkVhyXHlYVCNbpJ+3WWdORjOmQErYdkoUtgMUhJj20pk6ggCAOseaIpA3Zj7w9tyYb
Gem3FX+nU3bILPVolj8SBR0VfZQ9neEEKwbd8kWqL4wsOBjceGfzURFQxVzR4+2cEAAMklvXJPte
VpsB5TfWEW/OzoL8r0iDO8YouCaVFsO+0MXV0WPjlsyAu/eBuu/qwtY0jQkVpM3Eb90x+8/Fh9i0
H5l5TBvKaHPMzsVdhN3cluEhhabN0mr9XYeS9JWJoJ1CDFu+cQOpmQxUzyetwgFZ+CHITeM7mXwI
FHL+0aYd5ySo06ZdJL9HzowQc/kb+6sUm9dwIYTbdGyzA7/gJWaGCyeakL0vxFBmY25c6GFV6naj
8hp9RVP7Bo71zZSyt9WgdZ2VDPQyQWIH8qVdQ0Jkm1SLnpDnHIPDLfy7noa7V+kP9cEpQIHuKwjx
WJDBh99qV7zirr5i6h9axd2nO61lTUY/qpEt55b0QyVDPcWaO/7FYbAJvsuFO7iS+ml/ECSXQMNQ
EybfCiN2Q9nJARVoD3FOHBMnuI41I0bmZBsqEAnUdbgflCjqoIbfDEAhJrdvOo45NtZR4LeW7lci
w5BgR4Fw0KNfCVATqjHA+Vml6RtahiN8vW4YTOqtlghnZvpLy2XY4aMIzR7pF9jahW98dBZBktVz
ctKRbFd01KKRhpPfQ/hLx4ouS9qse3DtAXXpoauzJjcyyN0+plW+rzRrCyF34ncCV+lrDg+0nBWf
xQS7xCV5gjDb6FjMhoVUdH+BPKWjCWGiIMQg/lCM1eFdVNbjzKPgP11qP8Fcs86nFZznjEY9DOXL
foqgHKggtLhTbqIIkf0xTs8Mkk5Y88FJgAq5aEeeQZr+0dsKPpGwYfAEH5VAZw6oBUMmaNl4r/4t
UeIrz4aCkEdw6To8gfScWPI+FmkzRC63uIHhd8x/51F2ibTPbPqlN6dKPJnVw1zdGDKP2lzwasot
GzB0ox2dS71yVfU3I8lWgYllYYV4SbNZsmSxYh1sUV1v+Za2H9RvrQG/OJ3TJTuIpFVwA/i4tGue
jLR8sGF9t4IU+j+lpMcsTQ9x8DSaD8JJWxI4u6lnORvjI9gNVFLFTeqKVChLFPe0H9DNsCD2u+VW
okpb00RtyF8ao2l0chJtoNqNtyRPHpidXIUTmNvv2tg6Z2V0NVbfF35wEe0YKLR1FmCjcvWsZBOO
TBzOPxlGEZXio9Lnh5iod8fqc9xa5XRUzrotYNhfaGGgrNr2Ukq9uqm5xE7Gw1XIbiO0mDgnIVlQ
UDPB7HQMQzv29OoVMX1M5GIpha91ohTYgIXAOsxzCVKsPyeeBDC958ud/BN9zxLBwVqUnrHkdVFw
nvXgFPGvGmiOExHnY6nb49VUaRTNXItuq0L7RpsMyavHET20X1ObEgCGEQf22CRmCkHG6W0p747Z
+1GWdcqjWO1qHSwx8zAY1FcVfEr2CGwSNrgrUaQF1AhLkCm/vyhdLeppLeCkosFYdDj46nxjaRT9
97/+1//53z/Tf4R/yitLzLAs/lUgIZZx0bX/+W9ZV//9r+q//tz7/Z//1g1NpVZFVCTTkikiNUWJ
v/7z6x4XIX+79JIksqWVXUtwNXMbOuRZ1tIpt9eKB11jXq+NThO9mZDmI+ELjROrFV5n3G4mNkCT
77Qp1Nj02P8jqcFu4nSG3A+CqWovUbCwz94wJGOI43Ah47MocQ4pXC30YLsCV4uMKhUwqcv9d1i8
lplyUuMYztMtnd/ycvGbAe9ST6YxmPfieO8GSMNGQWlpZLcTn3WAK6zh4EtGpuf+HE5us6CNN/w+
9QTdM3D08ZTeFLIRbZxts5IiUZ3Ut87+Lq2O5YkCw0xBrvlWEWPzm/Zc2pYuCuZKur0g5tRjes0z
8WpEAWSJPxOD8aMG3Bw+2jF97JJdIiyP0FFQVUgthGSXyj9e0jeXcawu0VJclglmjTLsiA7eUlnk
HiG6ZIThIfUmE65IswKBn7DcDntOfTGAItVjCZsVkTfDODJblwudLgPeN1qrCGvM+tpjSnkD+U/q
BgFZLXeJVTaUh0nqSZsz+MMaqj/mJiETSo+VddIKJP3iU4ux9bNo1jc0y4tetDIIKdE2bk7Y2I04
E2xOjg7Vvzkog4VA5URsApqsNBrc7bujwEuXGuBj5TF/hO20z2RKAhTyvli51TlwW1V2W7wYlpa4
VqTvqEdgU16jjGlbP0mFrRY++kne1TtTZOglNrQMg6+Ew0Hdk99Ktm/5brW9rM/LOEkvyQxcPQ2u
kb80BAnKyZsSBTFE9yJexUnifcQJsNPbQ76wHrDBxrBibJG1QnvcW1RCBXfhKgy1GxLUM44aTqKw
3wdl+ooxAeDAtQnKx4wPg7UQVahCDHuJpY0W/SlDxY9Ly6+qX8uIk8ac6ZHjm85g1+ojMg2SaPMM
aLbLev71OStt8lr7OLB7ObkY9r4tTSoQWNik3OEz9dglTjDJFyjiucpP3toVVo1q+jB10///X9eS
pfw/17WqG6Ko6rouaoapiab1P6/ramn1pJ5AOkkYijsA3XB6HNCvrd7t8r8hz4UYjjoLAs7xwz7z
EgiO+p62KW+wY4zLmLy3NR+7UZTHko8d654fxluLTz/h04+j8AhBy1Towho9KcpoWzX2ZdvtETvJ
Cl8yeWJUQ2Z2SiKuyiqHotgR77dVkqAFwGWJSj2qlBCfamoJkkMjWRigyKRZ8SmzxpPYEG2JGeJZ
YlQCw68jl+VVr9PrSEq3HErcL92law+1EV0MtTr/iU9xl+8IsO9QzaASfJo280bT7rW7fo1jHoPS
2wDIWBYCV1Mu+VjeIUkxW48Z/VRmwFYaulhOqwO/FTDLRnVYspI3VvNP17SWbfnRmOeejncXDWw7
JcFxFqNtXwauRMWhNGiXVAuubSXcNLc29Wso8CDIpFuZAOLgmT6xXLZK6Qb7ZtUxgCRLVwHQdvYo
A/NuNd3NTNVLISK1/l/Gzqu5bTXN1n9lat+jD3KoOjMXjADBTIoKNyhZlpHzh/jrz8PunqnZnqnd
50K9yy1LtinwC+td61mt7yjJvhD9YZDoVD+pmna1pY43W+NPRvYYhXjNb9FOIgAqEQB1uKeFNkCZ
5SUB+ROZu8ttbOP92Om+Xg5+OEO9PptCHKlEPEh7ml7I3DCDlNlkgqWvDBk1X/AiQBQ4zCoW85n8
DZw1ZJpgpcD2YKT0LqPbgc0mQiB3P5Me2W6LzzhdADckdgazwV8KwBgBsf6/fqB1+7cHmmdY5WLj
KKrpsFuZhvXnB7qdbCMwTIRDzpg8Q/rK4SJFo61Nc4b5gdNhueJGxJkJt7F2DbNffdpCMT6raBA1
PeiwEDIDHg6U6xGHJExdzgbdOirv+VjtMFSYAy1k1bh7M4Hynowb2s1o7iTtqgP9e1JrrRvjVPPH
BMiwAGToIFvEuJFwtTyr7WLNea6GkNlar8fdHrC4jjDUwD0/Nz7n6Vr+WsnYmJ/sDVwr4Cwshtg6
zYT9oG/wOm/ih6VVW6XB+wu2MYx8tBhfa2S/CEyfvlN/nslR1IGfEwSUz/UIQSFedA9n7lzMBO7w
6M3al62Yz467ost2aqR4hUFIMfl0DIbYBjOto6rZq4ifqIF7MC5gZ31tRrF0iEJUk8tcUe8+ejpc
Z2H6nF6pyu0P5Yc4qS8go/MbqSn0DwWYnaeG8z2gl9l1yggbMw33MxGs+TI2MgTnc0+hgFMk60QC
4k7H1SjgimjrVtsYo3qBbxATp8Gvw46tzD/Vul7LEj5dQ8C1+pzZg6Hgemqa70Zz2JVoE1TwMAEh
2Rq59bPwx4n8SaLyoByXMlpUNNa7iS2UlmavGX62uc3NOVratAOjTCQOwsU00AOSbJPWRMRPyEz+
KD8clvv8AkWr6doNDUmQbCgvfrJms41Rek5TP9pDxfVRia8GskM3PQNG1hXp+crOX4d+Q/orsPa6
0HezTEghWdyxg1/onrrmQrkCPmYwfEa6EEDdKTInMU+QnnWzEoi2Gg/HvJXyjgWTUi+oPsPgmh4h
n5yj4UVi0lXU0StdIy8qvXZOZh9jay+Nw0GisDb/zLpvxeD5XoRoiYU8bBXwQlz5Z4AvIi9dY8Q8
TkeUGsk+PAZoAWR2VoPGjIe5ig7HEyOjLqs8BAWzmaNGARdAsC3+yxZ0EYmkflqqsLBj7sd177dx
CWXQ0+DLa7hzeob9B9vpLiUz14ONPEsCa9diw4eGBUkbGNoWBwwIhl4x3oIoene2M5MixS+4DuIH
FmCVuN0NjD4i6ZVZ2FZlOhqKN8xdvqCDJTvqJ1XPV1QbRdK8j4cEYygAGpgtXOdo7tjh70I+5RrL
V6jgkp7k2pp+kJgO3bR6GeD6spxunx7eVDk3XbMCU7MYYgaDaFqYzOXao5aCnpTtM4tTtl7NTOIp
cmEoZuIyNcZe6sS+7AIfxdSWuet007X+mZgj/k9lU03SsSfMFEDIViDKda+TU2ziWie5QEFL6NUM
jnSAknB+83AXhjLBmZDsPeYe9Z7b3Qv3e6HwDyScGy4hQPRTtgXZ41WH5qWZNNfWLFenB0B6VxLH
DXmUS3P5i5r7Vpk8KaPXgg+tbryV+qOsW3wL3yEnXQxBcuny23hnO+Gxt8PjL/VH1Ck7xagXZTje
KJuUGVMUB1AwRr1uPV0EfmB8KyLcRCAYyvMwlLtgJpYZI8m3mVuq7Xb+QMvSOd7FYqOutIyKem0m
l0dkUVHo2YLgUtCZl1OQETF/Un9oVXnEDpHNJ6VPz202nfXIPDPp4EHtUreImmWTjNdU6q4GZVPw
qeTGOtiWclYR16tJPdpoYoteSiEgqTsD+5ZDwfBTsobAU28SGF3xj7wMTh1KWbdsKMpNqTvTlJ9i
xJAHXYfjjwSmVzvUo+TjfC+hK5+UnzrYT/wzXXuUj/N7TB4/pfdDL7aDBiqHgB/tNH+9mxnW81r1
365d7GaabOmKyl6mWVzVf7t25XTJtlFAuXagA3XJObHIu5wRVfAMq1GrUJic4mfPOBUzjyhz5dnx
zAsFO4ayR69baNIFRyg+MA2FFid32h5i5RJRFVzo15GruLnlFo3zYcD5oGF8UFgzu4RBP9N/OVxl
9b1q6JNDr4lJYvRETaZpxiSJpwljV3ylX8Ok7G66peGb+oujfzis2gfSYKIox8KYT5G6KPY1Ois8
l1UG0Nm49G+iNY4Uh1Kv+Iwqv3F7AK9YMX7TbhK9z+1BEIW0I0CbVLWSru8JVL6X8CRod67i/ljj
OS2ETuZ3j+Dhiy+DLmPkWn9qtH2q9wfsdCCanqTEmrw67fEjw5gYs7VgVmk66+YLKNk8r6bLk5yv
KiMPbbkzYdDkyWuAu+8fWr/yZVBe364GoMhKQVet6pvr4dLTrPbAwM+Ma343umptJiCpQiiGzLpB
bLbbZmUr+qJdaycNtHHYfRbtiIfN2HTEkKi9Xo0JmsGbQM4d3zihZAGc7bfM7M6wka71Ly3oT0k4
nKwTdMtLkmkXE4SR7IWG5sl8PL0RYQlhV8pWWUfPWdx7dkVlOOvj4+mHhQ6BvKac6+NQohMXGDOU
DxarY2RMe30tY9zo05HjbYktJfKEvcuxCU91iyc02EXj4GPuqblY0v3TidJXMbbbFS2y1SeW2E1t
Wn496LSz636+nIY76tC9LZNHfgjrfaIwR2E/bgDP15g58crvKorLDNaVYUtKB4MVEzw0SZjR6TJF
cw3o8OaV48Q1tlDsF1VvHZrOOjilfCBkuuzSGpM+TgFzQayQADnNxkmIAGm9NjHFwCh/y/y7S0fP
rBqISxQSIkLjBUgPTwhiul1Uxod5tgeotqSfkYyjTZVANpk5MtjZbu4fGTF0CQBOn75B8VllduyG
9rj96l0SAiswG4EXKNmpqOyjcx2f2FQigHyoUrstcdpgOObmAAmOaa1j2BtZVzcDBneGtsFPGow7
az4XGe76BgBIwWu8xyqyLyVvqPqtLJHP83Fed05x6Zz5bJMrLmAH5YIkO0C/ZN2FzeZ5cfm+Vsl8
xXA9Z5CkeDM4FIVzbTRQU9b8Tzd5lZi8sWMj6CN3i5mKV4ARMP13xqI0i8s30GaMldbVLJQrIfep
tC+xXVwqzrHgQ0PYVLNJrzAOGYzCjebZIOqGJ6KOii4dBpAKVlHJafMl2DKY/Sq0eIJAmkKAGDWv
y7tdomU+IDEsOHtJiw7C6A8WvasAw0D++ko9HO2hO2YwbUJOhsRvssgNR8oFZnPbWFzs86WMTlCi
E3DQ4wP/usWu065KgsrP1Lo5q2vjMy8/Mndphk/Q7kK55jHUE6tcOx1XeFZv7oWZhEUBmyQaSbm3
MA4ySSpri/Qqlu14L3vfJhZoXRC0yfeJYfi4MPZOcwXRz897PhXpzSr022iXL4GQH2ELwt2oSLYc
sV6e+mg6lUy7jDig22o6ibE+5RkXzR7b9GgDqF2nWufGFfBo6VjYvsP23pslc28TNku9sRIbzwr6
aO4HBDCrCI/wcKp0jogt+qlNBm8FCtZGu0C5GqjftZaaYW/pSnEzHtiS+3ewsUDq99SRRYICrLLZ
hBxP41zfVEq4xbESiPklYy8PjXJZfWcjXklpmZ6C1/5pqd2NBRP87a2wMm+kktAg22vI+i6jWH5Z
YUysjJumdivyIJuuBudXur9SwiLv/SHimlnKjt/W3V5TnP0Yl4dJIXZjRltpmg52LR8K5mr1mWPC
GallEXEGIxmzjFMIlM3sCpBegCfwPwigvwkYv5rzuwaRNXTTqXRDCRJ3N7sBk5t4lZ6Emnkc/73J
ar0Eky+3lmW4AQYgRafsm7at4b1C0GFt0i3V76bZB7jh9+Xe6Pst8a6tUyyDK6aIe0KAw7j2yTG2
lbPdmyc9NLDwAxPA05MKLPbjWmZCKvAxgtzB0/IvLquaav++vXMd1x1K3R1Vt3R+iH++rEYVfDyR
AxGLVRKzDP/q0LOCwHuskHXXGPaXhZofirwkwVtfMn1tLIhLOmvGc+zaSJ36pk1Jj09Hp5AunRxc
mXQpDWKNoAiZHiKTUC3cGRxU6/hoM7do8dZZlrJ34p545mtnOl4XMI8mKqvUkmvXjNyS6xzKG9rH
snsGT3oYPs00c3veoQ3vUJlxDpjh9KpsBkPGkk9xTXTgYr+pmfkVrQrnhZKebl82w7aWeTyr7KJK
FEW20+lUnSXbOGbSDy01Dk7zTlq4q329Ya5b6FudB9vOksWMfz4jMd733TmmChkTID0cGo4ux50h
TdvokHC/zok2YLrGOT7jfLEsVhFi/sOvcdJRZkbCBN05T4YzFu1z1AennEqKmp+53b23yDwi1lbx
S/0ypglllkh6+iZOMcno3hCxxY6KR9dc4CWnmTN1mHKaRlnHb8VM9Ef4UUMoDwaa12PGmtjg6lUZ
im2jQfvIIV0vEBxu4dpsSYok1Srh/yeD9nxTLKh4gWmK7Vr7VHRQ5mXOz15ZaFmzjpMv2hDO4YXn
8LXuyldQOA8JLQoi4l4LfPEEVT3L4Pt9vDXRK9nQkTQFuxAyTQBSugMpbd+/qdfd5jbjJ+tugz7s
gcSanUt+H0oEFVsysAmmdY3mP9fsGnfK7ZVLQFKfGL9GWX0qNPusTNW1V3twPBtUwkVCAxLrxmmS
4IU61JLSijSVEFTVSwM2xuRsqDHcsEzNSxzsXe1XSziil7q1StRRq5fPUVPt5dle48pg4B3SSya/
IL7hY1FETQXVRoksL9dsV4MiSFq27VQX/6lkTtgBnHXCajX0M9Ktsxlsbr0CtAHnC6eiJSS48ycv
C4L1Woh3blXtzDjYViHBsRlCsBp49Y23k+KK6+Tp2sgZhEStFW7ZsragyJr4pNX6ebCA/ARg/er5
pv+A/goMkUSUxhk4Qg4q3ZoFSc9Vt8yZZY6XCIBSBZUtJZ+B4uv22wr3RSdTKwuoiJOdbW2aDNyx
RJCZ2IeIy2UETp5jJSzdyU1mzcWGrabNXVJH+hvGOxv93bYWxrDU42jljFu9ZO6Gt6mlh12wOUvk
FEbkS50SBFXAXJO1g0HZdSPQMWlhzTJ9Z/a05V6SQ9FCIrEN2ljKXdgq3gr1bqaB2gR03NrwPsjh
/fWtRdfl35Y109QZEz3JzI4is8T9psFpYjY7Q4swxuN4VJkNieewAWONsSA8G691ppGSr7flegTD
B/ZnY0nMfbZmpx3LxjnJ+DEzijIUFFK1w0vaVreqVm96NO9S7ur2tmkhqJhk07ED93vNKnAKa1Ch
ZThYtDULbuRV6001a1gXAuEj65HpXN3ybQetoGFNS4nBIhYP1r4bK99xLUxG+EQDFEOjklbhCJPC
oaF4NeyKN94hKwMeiPhy6vqQZ8Cn+3yhXwLAcAgevHmV8/PbaT8dirAVT5Z7ryeNYUm2W77yPYzK
BzySL6TuXR0nDx/Y0VAwmD9zc9eYvCabaXx+gn1DgJukulryJ5AYeXiGEuEw131wHV3Y0doebPIF
mU0VR6mF7Z9S1cECi5372JOB4OtgqEHdjzSHupxwj4pQFkmRnHOLirVaBc63G5ybqJIzaB4sp+ZZ
k4JzSVxHp0Rg1mvfrI417iOtgNzdQpxfGhr7zIgtNA0eBAtfYuqJcG4oxkOWHOyo4THibjnI+6xi
GDS/I8JshAzMh2I6gODVINZWqK5taDsRFYlm/D05490I9ZcAoxj2Mjv9sof3HGcG6MDFOEa7ZoS0
CTfVN0eaAbnO6U53M+ZVy3G+fAjLfhTUTqIcjMsTfU/Cit/kSX9raYPjSoNNjRfmpW/lV2PqXw3c
OnHB8TdxB2FvSwODv0ScZ9HiRcHesR7Qy4LYp4GELN2jiM21xdhQSOW6JG4TsBBJvMNBihJenTj8
A6uGnk5vDDUWNUI25hWa8xbP+XE430RvcRBljJAvwu/slunmaf6hh7gI+GgcJoJwwIxyo3XnTbQC
AoN5LCOpHXtm6Lh0li4T+YdqgXSIQc/nVxzSVaZdUe4K9Bm7Pzspc0PCi0l8Tn5UPrMXV/+pYbfG
1tSVLxUeqOo5AQQKzd926mT3yRPNa6TCfqF9xEsEUobyy8ZsPAa5ccPbJml9VUtxRNn7IjxECacu
aXYhg5YSMe4p9NbwSQA+yCgL2u7dmEOP/Hs1WI/4Tk56q3MuVgGVmNRScNLnpO6OQ+2aBOpBgbn9
ELvFUarEuXCMU+8gtPXDhvHyccm+9tpRvhSEJyfrTrJOCSDWORU4a0wgrpLW1jaghqxEVcckXCR3
/HJG8ia/iV9a/4LHJaDmpk6ldXQEmd9CdaWTAxrmZ8a21JFrrPlX7ywRYB0I6CvR9g755+yqcNfo
aaiBOx6AuqGhSdJe8654tXoKcZlYjqZ46T9TDo8p0cfQpmEsthDkJArNSWxHEJEnH9Ftk/FvqcGP
AL9GQOi4ZHFUOAMRlaE9w9OoQl5DaDHjEQolgvZLf6lyAB841Ux3PAiC/M8oUth3+y4aDxQHF4yR
9fhaG9bV4JlOGUhPrlTOi+hCP9GzT+MD/zU9k0+ZjRLlD/GtivjOD+tuNvp9tso75UJLDpN35IC7
CxINtVvSeH0IB7EeeUZgu8q7MRoHNc4PFERB+aOvhn7n3MM2VWqujglsCsrtv9ge/i5a/XdRyzSR
slSsBPxXUx31t5ljEUxDWmcYXeWmWmHmUGZ6XhXgCEHpJfvJli/63N8qfEAacD+6vDTJJEIGdyBf
Zl75wChH5W2dLTrGgsE18+xLS+9ttRflgmX/UAbqgXsgWGh7q+4G3DBv8nIFHPGovSFFOkOGfkZN
TrpuE5OgInxDxpVZ/AkiganKhe10r5rDXmpordI3PUfa4ZMGy7NmlCcJIJ6Qx+0GECn3U6dfbKo2
PGDk23UYPZSVuMt1uqIar41NNG0CaWtC3KPt2Wng0u08L0pbX9SKq6xUreYORJGfQYlKou3bHCfL
stsqK2Wv7KO5ZBi/avRxazGiCtRtkXOTXIy3WsheF3FkbpApWpJdT0/njD6vrnHAbwIufXfjtbRo
AVy1hbTN8sSdF2wjVn7v5OQlO1Ho0/m8APEHCEHDK6nDJA2Yn+7Sj3GgXezQXia93U8v4DpYtRNW
7Qx7cFCwCJwmvn9xo88bDOWzQYlm+qY9O/MqdghL1+K1yYzXVlNf829NWAeWuWi0rs61MJQ1AM93
DTcU0/D0gMNxKa2lZUgDbJ5OYIwjJG9gE+vih7CSfWCmfgANoaXFaZhxQRwLHxqeC5fz3FfbxSIc
0OddzuEs2Ph/gNaNPTXaZwfzw7zVDuMF6iSIJWZqn9IjBIVfpxtac9eD3G7UekVJld8qK8tUfGUC
Bml67epZHvLRGbT8xYsm/9X8wub2DFEuFzZ7a6il29DotiFa6dxAd960qz3nDq/A32yKK/yoDSz3
/UiM9aYnH8/+OWm4EICTDkaLmyil5GoA7oJDDF5ZkLMVFciuuMMMQmTvLFVham3EXK0Mm0YEmAYz
uIgHVkNzwUKoJeM5uuZeztOtDCRjuadGsEyT+Rzn/TnqsrOK/CBxCbk55CwzGywiUkLlse64Q1O5
BQehjINQzNZZRHfHyDcBYcjwTTaJEskKf+Dga3W1r57QFbUgWAvWjYhiCAesL/2R3fYloU6VBN8U
HEtmP/kgQYU7YpmWAw9MTrhMNY40QvFvpEC0Ttzrtn4p4+hhyNPaogy6OPxq8h9MyO2s2zOkSD7G
XMZXRm8HF5ByDLw5DHeOJDFHlrgSs3QFhpd8QzjqtqRTTSzyWQqqMthciCgM33KVHwcnfHQ+e5ZD
ABH9R1b35TDuB3fK8yPbymHoIMMV2zzlLZ65dDgFhgL9niBCT90prA3/p4iPAaF7Wbg45zcDXSLS
ZnWxG7YnshXZzr8UTMArHkzlZ/9ezBEsF8RcafHXiySr4W9naEt3sKBpaAYcosnv/CYNlGWL9zSl
mzBXaM65Jc86WGXfajnKCZmsFEA+S5mrUsIg6AcNgSCWTJypdHAQoiGyb94MNOey0TaJlxHGk4GV
akcDSX5KqvNbwWvDPVXsONrWwB8SA0d5tWNVDYL5mAsLNpUlmec6MlBC2PhGBsgoZ3CHrC7eHvIj
xhYyXegRKSiV94RVMmsvlch2Y2fw4yq8nifOrjOgYliZCN/mWEtt3NXk74LMS6twZ80hr5/pR7nC
MZwwzuAXHOdy0FD1Kk1NbvER17h8V3+jDjv1VSvm6xOvlMIBr7z8pQ0kqtsNL45kr9ZufT+uGxxR
eau5+fLZNprtbIs+Tb3yZuge2vW7AjJZ+SCL1GYJDlgB1Z2jbppEtVSAH3Esr7gurIQ8gfpAVVT2
xvor729i8TV0a2pcOzI4k2v103bIEVpaw7UONfXgYmvL1rZZ01iPUWCeql33parpHtb9oRImO2x3
7DjjtKiGHZSzcmeYfsmoWAmBHDY7YUGg40oDnoX6TNsjiujFPysgAI27bD1bf7TcYomS66ceVV9W
b8uYrP0kJLcRwqXzmjlgjQUZFYP6Q50OxgIeSbpw1GEdy0QLuT1bICgYoH2MCjLXQG0xLEVDeUu5
nMqVtZ1GdnyOFEPRILY1NvyLkgjSsngpmLlpgOjH8rMD4Ny9kia+R9J0k8P5Wls0N0GN5C+IwJtO
wH/5HhPitY97l3qSOetAxyRAJPV/oaGp6u+XTd4otmUzI5NVXVVYqv+soRlxXfZChi7DMHGfh8iu
SxluHZof3CGhRMtJp/QlG46FKE8zpa+NNJ3DgHAAjYXUIDPWsql9VVWcccNyYIqbMja32f9Lkexz
afKD3cfEwa6GW1T2CgDRS8DFsiWpbFN/SJHISuVKiRegIdcul748zXtmQ1nc7On5ZPusSm64+AUD
RNSoJiqAhmH4XBqBG5YGPxhMFLhJOdsri+EAiZ09fYxwUEnxgVnKYRbjUQG2VB/LJDp0PD2SfEpu
M/ec7JFPOM/yI+p0suiE/hYAE0/DdifN81KK5pfix/X6Ldcf2M5m6Qr/nMMSLAaaglLa379G7hUx
UVNATM+nu0Er33ZcgLlHr6v1gtW43y0ISbqv/W6+bFMJKGM/L3qVkUgHz0pd8C4xQ2NvGSpO2+GI
/Hsq99p2mLUTDmxshHP7JCYRx1q+Ks3fLUqnqZdOUZOd16XXzuItMu1XIUEHFfSsz+kjfNc38yM/
I9htx8+ILk0Dl8jb1GHYkNrjRMl0a8h+HnXPrW0HvSKpywPFIFG0ydALJQrcRhPBhCz/DGkl4bb6
PDSnt3iVXARUxyXGePxSjnpyZPuUqxDATbBK0XjqdAS/qj9yhflhO2QJiY2EhX0MOEJiqXjCRFfG
T2gl4fj49YSLZ4/s5dKmHdD8Yk9qyQbSqu5CODEXeAWXjAtbspxy6jqexmXATzqvcmAl3l9vGYap
/rZlsL7YhkElCGVGuqnqv70TbAJ3RRgBq67LEPzrUkLPUDtj3eiUgbDIXFYmJ2wljHfWbWV/5JHu
oizigGYNzZV143xaqrlrw4rwz8K59Wrj5pxTIxJWEY4l0QsPAJYXW9ZaM64GHJNx9WxWU7XdJJfr
CfGPDY3cgLxrPx1XlBf1g2brjkuY07piKDyuuD3OcAp7wolxMGhGejQ3Hd5gMIhED8PP6aKkFGp/
4SKrYfdakRdQ8Ts1P4Y534Wpsavgpo7x6BeO6fcrbFpnExQiVdQrS3J2Rn3PyuaMkV/9pRsGEDcI
kN3wQs7uF/0h7G4G8tqwkI92XR3K9SPKUhrTxV490Fbe1eU2qbBcNDZQeHvPIPhQJMnZ/hASOfad
0llPbiHiyCahCkE1CBTBdOabEydsoIr8UHfIh7VMA095NsDjUay5U2HH8TIlgI9WNWRXDedKiK/o
x0QJ0FxZq8ecR/smtA/dzOTaWgZaeWnXcgYMpMiOTyZkIXXn2k4vgkFwa8vLCCZSs8c07VCDNHxm
FHNASGoAATCnW2uaWLawcHsFOpnMBXRwNYfJKoZdIVOMoF0UmO31e1CRoAX0SvGn+aslqs2vNaWD
s6ytybB1lbMl0bAtr3GseGOF779/A+25anNOkKiu1nfuFu8aXutO7rCsWgSnGaCvzapE8u3WmGM0
JldQKg08LpPYwLJIlHE9TuZGe20PCu5N3J0HesyAjiR4L1nJ6LymtJIcDbnCC1je1jzPfolzARM9
p9lFR2kh6no3Gte2Uq7kUILkyD2bFniw/ckpi6aLTYCo7OyFjawDLNYbyblDEXmGdNkhyzQEk/Ux
NUxdA1dk81aMEZ7whXLsEebzRSepQC7OYW4vZc/EKvGQb55Z6H5S4lVCoYPS46P/If5YWkJREIim
0xl/1Hgp2mRrKdq2xrpA9NtaRq+2p3YE7NoBo4blb+ML3S+uPbSuY4GTMSB8tEvqvLqHUtkvvREv
c41itJRMb5Xem1dKWG9DHl4VKTs3U3VcmO80CzqIubbByH+BI9zKpD3mtP1cOcj5jS/meeeIFqdE
uSoHVKUBD9zPeGlzU6ObEKK32FHWSNzuyjeQmBezRVVr9ayRa+ehsn+GLwN9SESalOe7exFbGHmQ
v2bkr0XyI5ChsNJtG1TjQbk41Cbpi2otzVzcXkhRGP3J0nC1HdBHJAvQEKzwMPxMI30xqugjOrxv
3kEiVDYJ3et7/Sv5rGlsq5MzRsEzhjsMmjEN9O1g4TFmntTVJ0XsbYHy49i3/oE5Ulvys2X8qXAa
W6R32tjv3Z5408jFCZBjja8SMxLqsApLq6qd5fwMvXOEspQDxc+LxvLjMsSGZsGCgorq5KfqKj6l
Qb0mzy1ffyiP6Npo7TE7klIs2zsT0Rvb703RgD3CjsMU0sNTAVpGee940KkkLjawLdfNgBnEodnv
GGD2lVL4QqzBV4u7R+zjblurjbZsCSLTCnE6ioeVqH5ZknXCkxkRP66OFb8RcR2DXLwZixvAKs/s
CaW/R93XvK7m2DUxUaJxanSx6ZQ3F6qvkXaw6Fkg8fdJvKm260OHc/xqDM0qrhaOBB0gywA6dG4m
Kwy7gDZpG/qVFpjVTzZ3vDnpb0xNea9GvFf77/LUkM6qadZ0i/yrP7S3ifp1a/ZNOz7qNM9ETklQ
mePk4TkSliYGGmShg3YmzMiRMWVvt0Ok/ZEqkwGCO51JEMUxGocVLoj39oeCj7EvwdjXaw0YGFac
DXbCIfejGIjcXcFy0T/sK0YeDAwOZaBhBscaxHlg3UVibAZ92KjyS9IBdQJSb+3799q2mavBwltZ
e635h13+//wpB9P+PRfzVVZTE4eR+O2X/3GqvoubaL6/xeGz+r/PL/2v3/rnL/yPA/2OZVv+Er//
rj99Ed//n3/+6lN8/ukX60LEYrp03810/W67TPxnYuf5O/9/P/lv33//LpTkfP/7H19lV4jndwvj
svjjn596BnxUhWP1fyWCnt//n588fuZ83e27+A4/s//xFd+frfj3PyRF+ZsGiNUgt8box3J0FL3h
+x+fsv4GwYdbLIh5wzIUx/jj34qyERGpIfNvJoB9PqFwfjdNbsBtCU+Sz6h/01DWkAZt/qvKzh//
+S//Z1bpHz+U/z27ZFl/vkpzf7ZMbvem6di2bpm68ts4ipZnQ4aOTKYjTodNZkjWm+BPHjA3gbJy
JoA2nNLB6Y+61FIgrVbPaZWq7PQqDe+malRQq5kUPk1AY0dFUP3cJSdZrn8lTivvaH3SbmbTpJtp
qnsPnLZEtzeA+db+KTUZ3IiRwL+hltxjI3D4M7fbciWTd6YyImZC3fZeGlYORilFI5wWQkpgEK9D
ppaLlMl37YRfAKRr6vhC+IsCzsXRaKT4W++S1oXMzFyAzmvp3tdS/JrG+bzX9JwgS9ibWOuIiPeT
ykQ7w+DQqhXFwZCtyHvD2skoMsDwJ2iTNRN9WyrG5A1QXE4df0nGsQkWxyFxDrLJKRFemLExHHze
gZo+IykDnRlRUL9aUV/91HqBA9kwem/Mc32t2brsyRY2DqkzlM1Mw/2FKYPDKUxNlYdWz/HWqjT5
wwHU5YmYmgxTpXldwpAPRRyU9ExOc+XktrnWnNG5RtEknSQkA5S2TCloBCMlkovcXjE0hbpSMmZe
GHajLseefh80RjXxWNgcP9DofJCrkJLHuhpX+lDDIhXxuM/HmLogXdJvVFob2L2ERIVQItR3apPs
q6RU6lsGjNON4wJ4Yp/xctKY6OW5qFYTBqzPKaOiIgzC6Wu2lcYdG6qQ8ORQl2433IfttiqvwBGt
fWkI8Gl1W9n5cmyrkHm63DlH2TbrtR4VNSpox7wsHWzpNEplDRfGqfdO1wZAa4Lyy0IPuE9CVT/M
DqJwLWvluSqaxA+awE42tYDtPIx9wgsmK/g/7TaEwoS3wBuaIS+WeWlOfo7x+VuvG+zLFFIzkqBM
HPtQxgZhCtPGaaZYDQBTuonWRtPm/YrUi2R31rnB7UZLEAJfS/9fCKmfYXaBgy2FNxvjnMM8Gn7x
0wXe3NXOrlcwmfe2DYTSpgkmmDuoT/WQfCfoAtj7YKZeU5GWZ0Xk7HSBiXmQ+SLlLqajtvtyjII9
6eOA0p2aN2ZWwharquIgzVQVhloC60zMEGesFkaSrgAxsEWBpglAfrJscTCVMAAHRVQ9kZ7VHrMc
uZXZK4cxKMoPs1WGc2LisYitiCRaAsgoVLpy3yeywIWuNPC+hvL/MXdmy3Uy2bZ+InZAkpBwC6tT
Z2mps+UbwrJl+r7n6c+H69+7pGUdKXadmxNRUXXhKLGAJJs5x/jG7FUQIKjE0DvvkryBaMoZqAs4
ZuICm9pfSV/lFWRYc3xwhry8jfg0H1M3rUyv0HM33PE9l5Bz6oXjct7WQvghSqOLeCxRspGgFf9Q
aS2fYwFibueOtNM2eos/EuzOrK6IJmy+B33LAb3PmpjashzNsyJEUUP8vFW8aL2TcMLJgD8by1g9
522gUICWXXFhKcr7lpjCbTakmC7dJhx/hmiitimLHlB0qGmCVkSGq6FowdxQ6p3th3IWzkUm6Csx
Ptn5LnbbUV3OKZbmUgWwwOfB+mLnTnDHn5Wur0bZ3Q9dTs5qnoU4CdHybMmDxN6N9axHMN5CYzNt
d7iZFzXC1OqS2TfGliSejuNLNMcox3kg35yqtfXr2VTLdRNnA553EVy0qAQyCiVagsQjk0Ho10Zp
0EPRIgriik8em3+7aoAJ1DtS/sloluUNmrfKqouXWIbNuV3Y029S44Zb2G8wMqRr7ZvIRcKp+iK7
NjGp8afcFHKbzlQ6rnSjhS5AND+0rok9qK3DlWuXQK8pspoWmTavzFw1g/u2IMd7EwGpF5rM49Bz
TAv9D90Y6IMpDSV6hJIAMrPE65clGCZj3ElPMNuyjWE58d4NQPtxpmjTY9vV4+8iE9qzxdLxEKXM
9Vpbm5fQHOuHBcUgm8BJmkenrzDZQNgmMg2wqa9ELAjYGVVwMzZ6880Ks/amSZYYh3NnfWtSEzy/
ZgBIHqOyeEIN2B4ZZdP3UUScq/ShHu7saiL/kITEzZLHkELCIHvOhbC3/O36VnPzJsNnMwi1MdpR
e1wMDVVuMbnjHaCP+IkHZTBbzEvzy9CKlAU1Nl+iqkixKMXQbiac7EhPBbbaGY6QCvozSSwMtBqn
QH0bxpQqRJlskop6+pJl6qJTxBRpCbwoI5VMy3Ez4QNx9ci6X+Qy/nBmKX/CUQKBEWX5TzBXEEKz
ugJi5VjEJdlx96MGDH7kDI6jJyVC9TLVVckRr41D3R+jWei+WNG7ZtZptFOQjDFmg2Xw0n4YH1p6
lDNUVvYDfhwuznkcdTixs3RsQv4cgkOfnFgH+U3SykvRh6SsLa6dHjTbju6WonYyfzRUiGI4TyZw
8ZT65kzqX4wFVrpR5ep3PsZKbl2XAzOAuuWYjVoLXclKDXK3htYSHi+2SSnTa2XvO6mBcCNJILG0
ZDl5SCJNxOWFDIAk5W0o+G969oVZEcMFADu6TwUstjYOtGcngVO4AeqSxRuc8flvvjDJh2W20dNc
lxVekoYAHxfzj/RGPYEt6FRjS0bUNPJbrMZagb2p/iMz5MLxWzUUURuk+H1S163vBHK6Y0eDJC0E
s6iCGIOKrXGK5lBi73XTxoXSMRUnu5xQucuqpe3AAl7FtwRZdRSQUmkysBsWwp/OnNrykJehgZGx
mltYgQZYlAmzhqm7FcKEUOEuFIbkPGGOHCbPkZBNd01R9l8tCvTXbH8xGYWwoiMrTO6gW1ELrEP3
0QWy+KWpLFSNrhkeBice6dTHFWLLehY3dRuUvFQ2YWwkifAYZHhQOqz4vk4tf+xXup0s6+2A8bD2
yqRfOj8Lyancg+4fxKFX9jgBBQmSF2rxEkGnmbXS7/GtkiuYDMpG0mU3DmwJNdG7bRzbRYXRI7wk
ylFu834OnvRJH3dVZ7rGVgLb8qsYxjI9V5xXoo9Dh2CYMJ42A6jkL1Y86BeaihVOZBYwzDUFtXon
pw3dlcFTlZb5ZWob/VOdJDN15xTPbKujVTSWgFpLUyzNdRcGEk++yRhgMp9/j5aYEdo4hfs7M126
a5EMrvlOgvtuAU6qUpJNyUFdoIfO9h1ZpjqAefJwXhK3EM/FsJoZJ2O+i5Y42psDXid/SIxyAkVr
jkSLOXwOG7MrgS9XCjkvNnILnJZgCHmFk5Li4yQmjJqrti6JVkUNpT8my8gOyZn0ctoBdrMQy09J
fzfUFYY7ozcBSkbNjDKsaQIyiHXHyXf1QGWjTDPyCQzoptFZaYTpw1wK1NmxE70MKpspkqi5p5dm
sqsFiW3CBM/aKVSHAG0KvI+2EyRk6AaxvKIi59OPVIQp2U4DosZHxxZfA93BNhWqqqDypeYJk6LW
xLSk7CkpKJRGg7NVZRchdIsEWwZcjsiicjpTY+1WwGkHqX11w5GSR5+va7LuJA76aDputa/XZg3x
OJEGLrUuqxATsUjivES4i5MhwnaQiAJJhDFQzAd9v1DGauK627GfMhR1Emy57LY6yJFmFlVYEdwG
gW0EQ773kiwZ+do1M7kvFFPgNsah2uF3C0dOIOmEai+aQ1Q4tAQHULWtSY5DVbGLWQIlBl/NM/Y9
GljwRZ08IXvRnMaXgOXY9klVjKj0VaqmfqMcNHF5iCHAZFhRoTQC7Fhpjy75rB7D4EkRt3oWO0pO
xCKI/CsJWzoOWq2wN2Jgs7hRRVHEm0IL0E+loDv76RrbuPMSCVUdK40fNppi2XLS4uMy8/nA9G4c
5oIzE/VqPIsxW6tKxESJLW7wsHQu4Vki1KyredbDKfZAASDNMN2UsJkqK1yo+imEfOrDmKNJiFt8
s9CL60EE5mUYCtIYxoVtlG5JN/W7uF/1rPFCQcaYkQ95fM7oxqeWcUutSRYLoWvSZlNFqzne2JYG
hqFP2MRDKe1VyhFGoGqcg0YB/Y274jEcCG3y+qyMcVobSX5na2bvHBLwWGh4cAxTiWSLORcWPUpi
B8ktG9noNr1ZXwfjSFDKODcdgXGWUyfY5xons0HTk11ApTjD+2teh4tpExjCMK9d8xmJ8Lxhb0hm
eiabJ/iXyQa/o+EX6scQNezvklK2vh5aq4m/b7/DLEfHYjkk687UAECQlN0GYCKPIyBRaRqH4taW
PVbSoiBQjtmzfulilyyJQrd9ND3DF3OklurOyoWRrkcVvGATClCoJV9SokFuhlIL0T+OMbreRMrn
IYwlXnQlDyKugh9FtIS3Mke8kUwG/sk6Zj8Vl1GM2pASdRCxMfaqJLC/ZnpQ7jr2YTdVHIqHfCS2
meTl8SGaFq2lBGqtKt7ZKX654cB6K4yiIILYrfARmsr0WrxO1/nM+/IsUbRPwimKFyElZcslDdWD
7K24p47eZ5+AVwzKI68MgNQuaP4L17Zsm9qK4Yj1319xVzqnGRucgXfdBsXWtX0+3AGE2ih/3pGR
DgwaR0Xgvyrt/FNAeQ17eYt6+XNJCeTFdrAmUNKRJ5ccJ9XLpbGPWaA/ZI7+PJQ0iT++hGH/fVvS
pm2rhAlURj9tVQk3krZVGUfyp79Rnhivlov4KryU1+XZfEmkznlyxQYiuvrksm/hAP+6NSV4mABs
LPMv2oWdzlTcGoPuCg1b4J+b6BrfYOnp11RlNylguk9udC0t/Vvq9t8XRAVtupS5cIi+fX39nLLr
zu2jaAL9K2f74j4RtOAVBQlOmBL+rD7CS/z4Nt97uEr8+6JrPezVmCFvxu2gaRxtskk6Zz5rJkXI
Xe3u+xlU08fXevcGTWGZrmsL96/xiaG35IyrgEmU0a6xjbPUHGjVTjdFAbzX1b5/fDnxtsf5zwM1
LVdZrmkjGF7f8Kt7i7qFeFfdOY7+shbRveas2OX75UtwXzy7UMxvMphhho/t249BzG21m+iY7D/+
Ee99IOrVb1j//dVv6IzFHYvQPObDc24/u+HLx3/+r3IlA+X1nz/5/nQ8vRmaVKoXWvYsIsymSMKk
8jkKGS8yDoqnJsrVJg855Xx85XdvjM6xYzoWIGP3ZLTOqV51HNePejOtR6Osc+AvWlF/+fFljHc/
w1fXORmgQaRCCiAGL1GcC7/YTAcsQV55hkV3k+3Vf/I5WDakAKVcio4nbfEpioyhX8RxRg8p69+0
zpzJ8sbE+uQ679/WqwutY/fVuDCKWeWmax67DaVba9fuc1+cYerc0ls/xrvP7uvdt/XqciefgiM7
lzaic8yMVH9qFIrfkPLw/J+MiVdXWX/Fq5tqRCtI4DFhdVTeMn7hMPHJFLkO57+myFcXOBnuVjsG
pWvKo9HT70mLwvEinSYXOUQfj7p3r8PM77pKN0xLP7lOkqZj6ozy2MvqksLovmjziwqm8cdXeXfu
fXWV9d9fPa4hNkMJkPmY0vRM1M/IeqjZ3Vj2l/+3y5x8qXUiYHJogtDQm5bA77R90fTFIxDpk/3H
+nf+ejmvbufkS02mIJp6hrTWnxPg7RUEj4o4uQ7n5LYC0fLxTYkT3ME/s7vSTQoF9IocdTKkOXi2
05Q5R3qF8KzbXdsSUozkirPMrlgWQIp05gW1ybqjVCNhicbuxQADXsvmYwADLUVgNw+K3rwZXrrz
Y4OKfISY04741eZfjWFe6JhJColSO4NlW75ULg0dYDBjYW3bngxBgLah+y3OnuCDus1jlaOKItNK
6Zw/DYCC+QLBnxxeV4dPmHspAfQNodQjaBwxNAjQ5b3dxd8igBUuAXz59CMgQXfBpqqzZbN7zKlT
dV1H0cPcaLcIbHZwJyz6NyRV8CsrJOm6rnnWRIs70w/1TDhp9AtzUU3WIfpA7N5+WijIS8iwjZAY
wHxKcdDko6ea4ivHNo/d7le1YHhLvsvwW2AlPzCXbKcqvBKBTX4T5bA1eI7GWYjcH9F0qvyRs4DV
wA7gwJQOl4bFQ26d59JF1N51QeFJq0YGJFGWANrqDcTNDxkWVFWMN8RK8GzsHZFy7KUxfdjdWR6q
a5XbXqVxlCwg+Sl1E+rYJQNeXw7Qqgx+BdRSi2jYk0a2LbDKL5NLMh7JLc0vNae8OZHeBrCK1YLm
WC5bHYdzEtDYHt1rwd47nO5r8Vvhs5nBMWoGv9Sy0PUeJuOqUU9lxO1RXymf7EDtooXWvF54TXOp
hh9m9Ns17rTgGm5MTupnm9YcigvfiZ6c6qfRDriveOF6dVObAEMK029cfI84W6mwpcQAtoVzzIvV
hiBvaRrAmrWuE9TDVYwZHKQnR83QG0z8bciwHpNaHao0RyUNLiY5JDYMuvKLtR7MlrMmfsIHxtR3
YPmlt62X542zDYut1T6qciFBHMyNcecC8I/G/qzL8BHYOXXa0QeQhiNcm3Z0l4hdCjay2Tox+tnW
IooO5Y37m4PcfQ552CT2Z3ohIXZDl40igTiX4W0Lnltrs51O5XpSNbs3h8NUshmQqS+iwkpYEKNq
XARp+GJlBHDV+ZfUcR60gJa7LP24PFL29ulKXtipfqzMjkmCL4ECyCEyAFDBmV0S7EnKvNBwOrjl
LXLfhex6aX6nObwqFaW3aOg50gbvcRLFaCJN8s5xzXc8bqI5oqByPD3qjzHBibGc8v/9CmeZHFAt
QwhFr/pk0gk5ejbZKI5qIKavLzWAsoaVfHb0eGe1fnOVk3WUEZVmuqUfITAiqY9vae760a7e5M1m
jQ+8JP1k/9lGdW3in07flqksnU6L0iUT4tvVqGUlElXhHgNXt5nF6vg46NHKENDz4D6zGx06fNxQ
4AIM6W7I+LTobg199ckTfu93SPVqXj+5eS20OWwb3W223OgG/YiWK+K9vEsr7RF8z14X+JLdYPPx
evLOI39z1ZMVP1BrkScg+DgNH2Rk7ghGiT+7M/HOExYc7WyKSJJBdPKETVHAnpjT+wgLfbo1vo6j
Ty/ew4S5k9U2+WSv9F45wDLXY4+rG45hqpN1v2uJDhjC/tYiWNchYD72yGQ7DB5lJ/DDyH3sC9T4
n6zL63M62QRwviNJBqSea8tTSkFqo9kxEvNYKRNBY82Jx3l0JvWZfvXdq1i2w8nVlM6qIXm9c4Lo
q9MtE8cIzoevJ/mzNsX3VKl/fzwo3tmgWYjFqcwqB7XKKfBSD+1qMBvniGfcQtsbtl42iAeZ46Ad
h/Sz4bHOHaeP7tXV3PUDfbUdTMaobsWEkGxj7qRvXtCnPAAj8aA57mtwNp+Mj3dGPDe3HsQVO2qQ
nm8vZ3V16pCDe+yF0VV+3uYxNsgw+OQQ/t54oEJk6xj5KKScKu5tu04C2aujGUx45ee42i4aVsEB
jNInz++9l2WrtbaAqEiwBXp7P/nszsaM8TvqjKtiim9TDa19h3PC6otPLvXe6c1ikgSyZVmOcu2T
8cdnh7pHuHfsZZZdfiseptZXX/EYbUl+Qx/66ex8Qv/4s9t9fUV1MjjMRXat0t079w78BnpYyIQ6
KQ2efY/+BFucuFN7mIfDVXVFicwnongb3YPCar+CZNmMz//BgdKiOmatxn1ml9PJZUAIKYDF3hkZ
CCLSR+wF8d/HX9/7T/nVNU4OFJbW1ZW0zTvQWDuHw9geO9ED7CtvaW7gCYEq+uSK62s7/QJf39TJ
a52WmU6bkHfItA7FNYr2Mw5m5+3h4/t675N4dRXn5FWKuEuqxpCr5Y4zLDDkQzE6n9zJZ8/udB5G
9lBEAMDuCLvAn361PrvxpvAw0TF2eHbp149vylgXr7+eHTChVcC3OtFOFjc9lKRpheZdwuK2ltlo
De20Pd2jbf3J8zPem7koev3PpcTbLx0UQabyQXJvyQ3QNj/ZyJvLvYOLOjsyyXzyKD+72smWT5E3
jGFjfV3Pof5Nc799/ODem7Ze38x6+VezvpsICPGFe4f8gDZIxJHjOVa3kI4+uY0/1f+/X5CLR5Bi
nWGfrpl9RLbEzLDrvoF+24WHpt8L39ik2+VrGvoRIeLyeuaVEborD8NtSmW08YC7+J/1DN55f0wb
hsJTQZNO/2uPMEW1M7Php08hzi2MszfJBvT6LrgeN/N9tk3/g+rX2wueDBi3d/SC8O1Vkk0CTRMe
Est9/vg1vrPbYoPg0KAAzQTL5HShi/QQmXZtH0n0rc6wZHtEy/EEr4Gwe/WGeFfSEg6fbtpP9gwQ
UyxFD0sJNkK2aYmTwRnrs546PEoDzVXdPXJUbCw67K29n8mbyKILDvE/0wwQeTGxeSFnNh7/NbD+
V0Ln/6t8+Y3k+UM59P+HQmc6/a8GwV9CZ4oBP7r4x2uh85//x7+Ezob7X+xCXNIJ116Ohd3qv3XO
hvlfjBG+QtTPrsNRi2XmH5mztP+LvYPNjp2eGhKYtRf2j85ZonNmq+G4OgcHx5WW+b8ROp801RR6
F9jJnKQdDnrs//44JV9NOwOakmVQ5AjINsep6GZ+4lD7KpeYElIxDr6LUfCsqAWaXispfcqhGFWD
IT1QuPiGFmHwGxFVByjsxzJyjc/K/m9nXX4fB2Dd1dfDi+B/JE/v9bRoYkKis0AguRu6GTbGHKns
7WgvJqhPBLohOYTRmd1dpEqxmYRnFYkMtFv/p57x6Wq67h3/PXf+69cYKNZ5VxyQdZ79m1+jsIbL
QIs15NzPhmH8MiNlHnsTPaArsk0o7JYMrlB6WuaQwxqTVqlrGDoWMuiyCnFYGZ1XUQHmuRrkBlzT
q2F386/f8boJ+/fLxCrH7ENZglFD8+Jk60v2SBoOeo8FYt421jyzE6xmNJnhzzQgGqVNcKPSXOxB
+RXhts+i5zVjwTZrbNfuuPlDqEo479v+Jz9sfUsnz209DFJRAFpncVp7+9wKsqbnQmtCGvqCwM9O
bjjgXBk6ObLWos7KPlNn8NkXn+H4vOCL3jqagcgKHQVBnAgk0T8sUUmCYFvvWzQtPjL1649/pHi7
c/nzcvkITOXgOrAFHa23PxIVeBOPBAx7Xd67qyqPGpUgIdg2x2QbbQhXx30GL9jJETjpwTz4c/Ug
ZLN8y0Nxv3REuRZN91JmPdq/Av2Uk6ewpGI5wEZ375Kxms8+/skw//5+sNKwmPElk4t0rJMVLRCW
vtD8I8JJhgsWVuxnC2BlP140Crwo3zAsS+2h7cOHCL3CXrOnCDlagqFZydt+0qBHu0QikdLyaxoX
uFNp8MVO9G8JmRMbq7OB0qLg3ahMVpCnLbzIMTHWZlxE51NsAI1a9yqVRMZeOiQACY3CXdvPkR9j
tj1Omxc0J5j843bZALmhoGwW4Vmr9Wi6FPtRG+EfRXW1WUwzuxknwOwp3tm8RsrVK+2GidA+M1Xq
HKyeIKBAWzzX0qDUzIq4+GYJsE/kq0IoBis9GReMvgNEnBR2e4iDQWBlj1NWQSuEpNNPlQBk4NVa
tuzA8UcbM4Rdjji426YtwR19XlyYf1STVXlOetqAklNrQKQCl+rNkkx3sIvIOtKzNlzGnVH3867r
AMxopri0oYioAHF94yb5LpYjAPK0ag7DGm+V6o9GppcbzaEgGsEp4a4F48WeWz8cycaxIJk7rpOc
C6d67nMzuzLk/OJkKthn6cI+TcY96PoOV7pRPEYWeKFgITytz6zdJ4NqHTMnH+t6UjeZ3nTKHaff
QTP1SZTbxCdFvS+Q5l1mVgcHTapz7E/LPkCixkPAPzqUcBy1YPpVjkjI0OEb3z7+KSen3X8+SWoh
ylbrlKtOhjc5ukbXxYNG8b9BqNivGvQF7HPTg9PPzbLdoKc5oPO0dxDIf3QkGOd1u81l4e71sPwR
JGSxaWY7HHJdXf9ZreycqIDCtInkGujoaHlMeBCMR9WC7uFzf0jtMceFUFx1mB4uee6bj2/KfO/5
UpwQ0qSruDYW384zjiNUHjqRRu+gO9PZO3B3YOuXfleOhnGRoR0KCshp/bh0O77mRy0uSMEmB2GD
YinwhLsIKDSj3ABAnL7M5ZMzQG3JsxYWYq9+40ckBIhY82iueBZlco+VDuAbqtVR1dZWh9iMxzMi
tTUx70gHFUTKNp80AZlo/h5GlnItIOQ2UiTztGhWlFHvpBqRHub41QYpsjd70/Fsh5DBacV1JuZF
Ui1PttlHB6VWK21FVvsy5NF25Ot+SgzrZx/k7TUlFpJ+NP2867P4sKBGu2YM+m3bN4cxzwJ/Ksfy
kXH8s8foT9J3cjUNweyBQQ/8tLVuonbo6dGRr61d1HIqn35VZc4ENIQXS2aFj9PkHC3+OS3L7Juj
omMsaNsQbA9ZL8p+z046e3MPUhIZzpW9HAhq6C6riOwEB91X00CrRycGwUwZ294FlFtPflhrwXmd
9GKbLNVT2XXUCulZ76c0xig2wMyopuHZmGJ3ny13XColhaLOtuVsTWdTbFFnbICCJXMVnUt9GWjA
OK0vOvuyGkJxpc/NfJZU9k0yDD8TowjP2ftY25IpGbjEyAbOmqSnE7c+1qK9cPr6XlVNcx+4w1Wo
0K01+RWlU3Ug1cvx4KyPXhyuJunsaxB2iPrbiG4WrF02VjeyS0AhYMZao5z1x1HgtrYzeVNpo7Xp
EPw/YN0YkVC6fmo7/bbipLxtpJp9CU3dA35a7fK4AZKS9Y6f1phF6zF4ysZuYw0NPCyo065bboEB
n40F/o5OVUBKpvGs0+60Cm9w1yzPGU99l+nudVwXCAwFSfJL9dPpR+3BVsmFWGi0amH1dWQwkXfZ
T4fFIPGD4XXHbPXQFca1o4MXIiHyKq3geJYCIrTbcVdY3vaVYsHMWwibYgFNlzrkhgCBJ+WLOdD1
yjqwz1itNu6S/JDVUuKqqABZ97nhxVYNfamjGTpGv9g2tA8QkW9LlmuvCBwoNnrd+EZeTzcNKRDn
7oSRgofm1NZXaQxf8QAQBMRfFI16QUDXnoUVuImgabsro2xvJmMsUdYuf9TEPNIVdYM30+fWQwrQ
uHXwWfNcQ1yDxFzNtILHFzN3zyJKnzvNjHUEmzruPnjr+FbO+S5hwkJIY6fsDVG4dvHG30jFtzlI
hr3IaYXbYfxi1oGAOYG1ARIZUbCDRrgEFaoSYxa0Oj8j12nkhJCEU3kuB+j7ZRfPG2J2rA1aX/im
Gbhv5tbmTNWa7ldLB9cjbJq7iBvm0Rq3Q4PCDP7Emg6lW75DDFlOs5dcwfp32tIfmRDdJ+VwaxBg
5AMcOUu1froZCtTnbpJ1Z0IbEy+w4+HFkl9ImLoumN45qv2PbfW9bfU7E7ZF5ZXSuGXrbDhOViEQ
21Mxi07zQhI53CEY/TBH5umW8Y1wQ/PB5r4aZd9jAgw28ezgr4g7kjyi6rO144Tw9K8FkYOFFMjn
+CHypEo0NMCfmYZAm7W6uSunhC11hBKgMaKnpoiHDT4FaJYBemkE1qWP0nlPr2+gmtPe5NWSYM4b
942RIBCP0Gvp5vcgmQfv4yf27lba1tdl2zLU6uN9u8TldmktsXRIudTJKKomeN19Jq6SIFu27qhI
ENHZhyoBA8uyo3abkSRb1GSYtsVGy1i+NP62V4yt2vex2Xu5qn+EA0HCdWCYO0T/0aW0++ePf7Xx
zntm24OtjFYPtezT0qVtRU071SabaTx15PkF4uDO3ZWsL2uh5k00S74yK9U2bUj8ggHvmRFXeLUT
Zjcf/5Q/ZfyTPdjaftUpG1gce0/txxMGUphKYGhFn4GgmRrH0xyIzHO9GZZ62ZKZHELuicGu4Jvw
9WKsbuImgp2FSHunIiIo3Ky701vnJ9N1dx+709clw8dUiCa5i6z6lvC4y8oYwRGS4tFYpG2KLmnP
uoq0wThYto6aAHa7OjjNOr0o8272V5x12RvgBR1JsZptGUKY7scUhZqHckF+KbQUop6z/M5SQA2z
LHY2TWKvB8+n227zxc7UtnC7mzbWQdb1GgkdpN7AQBw2ZdU352jRprNRIn3JJlgpUZddlkvm511W
XoR59XOsmUvatLSOkCfTWgcAilzmQYXuWWZO9w3Fl8vJRYNhmPOPCkv2J+PafFuy//P5OSRLw67l
mE1S2MnWLR+r0hTtosHSZSI3s8LrJ+LU8gECraohTvN1XoaV7LaNalGTFuNvYoQQeUMzyrAaECth
gv2ySoJHBPFMg8t8p/Bc5lthL+TwyieFS6EXwP1Te+m2nVmWUME7Rn7OetQVFjiFCu71IC6WasK/
16lVeFFc9WlQ8eFrn+1W3ynAkN/Jf8jyJMPzVAJH1FgWxkg9fDWAoAxxlWCB0G8ocx4b9rjXEf4a
vyM00xtcXW0n2eOwjWy0KeyoSuYgD9ZJsZ0EvEaiq8t4+B6mUCPSiITHpSPppTS/aHkdkiwZgaqd
8/I8mUp2HxiAtsNUwjUmqWI7WjDaWgxXvl3oX7WhMJ7q8REDW/2Z6uLvaUCa7MolxTXqAcZpA5FI
9TSr40nz2HbFxFWwiIbQNVC1ktUqKfFo2ojtCk4bR4sh9DUnbbZibO/Mmbfz8URw0r9ZRxw/RrCc
cxgDAvMnY/VVfS6fG1009agRyRTGx9qJdogK/KxqY39EIrHDWHlAo/IFs4kJiyfaRKyk+0x7wUn8
mQb3z52/nZUkAmodjZ3NL/qDbHhdjHMV1u0ElC3im2j0utRsD03e3C6xfm7iuLlp8pfCqYazZIB4
5CyFjYmLLxrra/YYioRj2/JUG5F7E2m5TtraaodKBebj2Iwu3Ci+10KqGNmwBOdja9t+sFjTzTyw
3QAJIPZpr497KysNipK46qwIY04e6Dczq+KVGNipjYvatxiSvNHuUl/QXrvuZAggzYFkk/cPJfZg
Ytx2+BbvQtwkfon5ZmwC4DxUwghLgotqCMPryzD0Fx2CZJNdujpR0+kYENxTuIcUQxarPRa6j9/0
SV/mnzfNoyVBztBX2+PbNbPXFtx5fcSCvm6KZjj4TNZkKmTrPFBEbQC2zPWiLCIKXEw2wdsQdIYC
275dLHe6sW7htSDkaffnMAqQM0ZRu9MT0lj0iUDlqkZxNtstsUJBiEnWZrucgHVOOZV8cit/l0n/
1KY53xJQ4XJ+f3srrh5ofdkjSHRRLbnFoet6g1zcovYokt9YY1U/WSRDoyg62BGBFZqhLpO1rlHa
rA3AC0pQ0oQAEJDWrB8e9mgoGFGwcZL5GJqteByYhrSuEDvNKDjnaM1vJKDmE/bMT27lbVvuz1tZ
K+SGY7qSD3DtBLwe8kJORjrM3ErW9Plm1t1xlzqJdZGZ6RNrfxq74XUT1o8I7ejbmd0m7PvhfrQL
KmDUAS1ZAK0PIsjjJCBXhob7ICIsrrJJHMwT3Uu70NqxpXN3WUGmuFuM16nK2OEjeP9kKsf8w489
+X6p8Is/6ENl6qfLl11pST721IfjSa5a/bJEORg8ynYKNirJocDO8a4oFTHMMazd2Jl3s5E0YAYn
1HRGEd+k0y+F5tLo6+8CLFmZhHCLeCG+oeeVx75v26W3RbpaA4etrpdkFmBsY7fS37zYpkFYeNB+
y6pIeMyhNBjtcM1O0q1b6Bc5W3oz/ELEAnHsk9Ud5nnYR9TCmGmE/WBpsesbGOLzDAepxsS7WIDx
mKfKjd1XIMjr5Qng+mUTdBUxLeK7M5TNnYqMO6KsISy59Z0KUIyyw2l0WXyxl2m4nOAVbdTC4WqS
c+PPgnMPtUpnaS+LiNNQH8FJwD3yBJXK9YYhvhQKCVxtWZz+tTNTa1PIr3q+B0d3FwFJdV38qram
YxYvK+VLnXSLhGpCWMx71zEjX5FT5tk4jneLSslTQE23STFs0lDPrqy6Kzfu2jiQ9UIWI0IgXwvn
bCMntshi6fPvGsWqrJDOWdCVCQyUX5TKXYye5XjNXnxHnRgaTS2/2wqm/4zEdweqQWziqNG3mnTq
myJIdYAxDTmAUdXt1+V07i39qU3JwcAN/9DrnXURU43PVZAAmK4fHIv6zGRN5ScFbOfvDRVrrMJa
yyqHVMde//3V8qYAtYztzKSn4FZ4TtvHGw2qyoWSibnpU0Jj8Qdj5XaOHYgovKjZfYXy8xx98kwl
Yd44taPfS4Kw4b+Z8U4P9ZURUH1FGPBrdPBljnlMxLeJgreKSKAig6QDUPcdde4+oq16G6YkpFXl
jNBVl8CiVnk2HsmLmGqsX7gUPOvMZcWYpt9h0SVHozZGL4GRcJEDUSW6+0xOjAw9N/dyGJ3/Q9h5
LMeNZFH0izIC3mwBlGeRohEpcoOgkeBNJjy+fg56NtOajtZGEWp1kFVAmvfuuyYsR8Ifi1negADi
H2+Ja0kXe5dYBZOEZdgXiVZ/OCS7xLOuBW08tt+QzNghulzyWXqM3cQoyO6b+zODmZeh8dXVdtpk
p7sk0CNFfFpXy3zAGYfntfZnK+3E6ywxs7GzSR3UxBGzFq2FhWCNdV3mbslkr2uc7hRz3zdHJ7PW
jR0nSHtF0Fjsk7llrxDhsdPFq/wP87t/PHIQBFI06NRSmvvbrca1lRPvY4ACtgtyYkREUZJkPgcM
04Jh3BZ2575KXGInN71kY0lWTNeaYdzgz12V8Md1LPH2isCecqT9NhrX/kbjtAa5aU/7KRMwrsqu
jUwus72dX4rppzHb8U7gL/iHe+0fIM1NgEgxbJrUZd5fQrP/Wa2qEvNYMVpB+Ftmu7zPr5mD1W3e
/Oit2Of4z9ftLdhhLFUGyMRmWzvMn7oyfmMOn97bHXaGLmxhH++FC/wM/NL88t4Txqnb3s5YuvS+
dvme6KO/X3CrwRSxJSdjSCORzTSlqn4de/PD4C4ll2Y5+gjmg3hwf4gEx7fa42yZwUvjqagfTHJr
+4p4pAJ5NT3Gaj+l5MHJ2ijCup/NI6DuDVhWde/4xJZSmZwUzKdd05XT7t/v0d9oEds9CrnQBU2E
7uEgzP5to2PtIPE5ZAJoA9uH09Rd885+JS6iiIqxeDKJ3RQJSPSIujq2s/t+l3XTk4XfSCH48JXu
L3+42v+htOYjMYuknYPW6f4OUKdjOk74TyX4dKXPahmf0xaAWsHGJWgWayVi1TCLLypOgQnzWpGC
wvljQv5MywebnD+U+ub/386bYncb7oPvUAP+1lyOsbCTrCgBTXRwRj5wFzZWPT3jb5UWP+oYsYaI
pbbj2wzhmqdR5QEadjkfGh2APIo4/Sw7WrDeKw6OQAMispVAali4SndOK/aQJWqRSFZljv1URU+p
PEpCYYJXIlCpsbEeawJ6nZkSHs36LvVElNv1fW+o+5Kw6yuM7Md/Xxjm9q3+XpPwrRm7YrWGhEf7
XTncO9h9YanBwmCqm8mpDtAZnnwnG/a9X2uU+kUXLl0qmfxYRSTqijjFdH0YBkKbJuIrm6J46okt
vy0TzCAypjcnWWDC4lu5DMeVAmOw3/TUikavt56Bi+N9kdp9WOjpIbUGC5HGMu7++nrm/GOkfPrD
JfcPoB1fEWE74iQb15K/0LL/OTaA0eusKWUSqth901zQ3MWZ7vBpokbcINpltaHcouuwJde9Wtuf
PmqG/+5v0fg6Tj9cW8ofht3orCeR7+yhyf4wo/+LIvTbi3ANCPe4ZW/nm/EbtNgpSZLMCORU2uN3
EIhDqqHaL4yV8DFcvBIX3XGWMURjJ9awy4KBjJCkzJ/1bcpKw3QQDWmWRT7N4YQvUoQ6Z95B+c0b
lyQCzxhOky9+cKH9QT73DxsZh76NS8+QaVtD25D8f56vlrir3zps5GUlYcbNVrIBstQ/dAum5o6a
6rsqta/eWlnBxh9g11s7kqhgQDRnM1XmHzbyP9Aw+DweAgqwYpeX/hsNo8pKG8IwBergKzeouMHx
TbfyCGJJtBazfiNSRu6TcJ/KWRHsOhlvmcsg5K827a9JsL8yHnIJtNl6v3/fcP+Acrp8PAN1Oebn
jBd/o53qwsLazbNg1EwxgSEaMdYl7HlGkq9kOgAyLlocjZWE9Ff6xOTtSSH/vmj2079/jr+oCX9f
bzhPM5UDUwKgoAL8+1tzFi23p4bL1BywFV59fBe6FCvwiYBHUfn1weiwX+X6gqY6pvnesfIaRTpd
2LSSm5Qh2Nx1dv+AXRKjBpo3lH7efljbcmcXWKmvwvYPhY9cLGHcctD0Z4LHKfXry8yVGsDVygNT
2iqCqFDtBjm9CEFWGjQC86CwhW+9BFv2zu3gg3Trfq18n3xtC4vr4n7ZKnd9Sm7rwqMrNb0W4+wB
jLZun7zYxuawcYnnjLs+8GPbiaTAcoaAAXEe49XY//uT/I1Hud2tPEmfkwVm/aan/61HhZaBdVLF
UMDB8OTkPeOzgsNKHKkOuBSYtUHhZYbY/Jy1SbPCfGq+xXQcO4kPI661hfrDBvhrCvHbqwU7QzRL
w8xSN3/fAE2GL6DmcrPmI7OuImJSP8OoGUw+CQN11yhQiSUFRsLadmZvmZ1jqbA70ky6SByL3sDZ
HtrM+UoQn53o3ZJ7k9A5JQh2zlXpRC59GcPkMr7MdUU2zDirY0H0hOIsLYbirPeLcXQas8Zuue/g
ZJAkM3n3S7qQkJeLG9PjfluEm37PRFuHZtm8W75WRRZRC/cVHKvQNMbkYKeI5jT8of/Qi/sbBPL3
R8S7IsjMcKFJ/z+ul2czJg+qJWmgtt2TWC1yGnU9uxCVhUMBmZVqT62xtSHV47o4DHAmi2t6Hk6l
7NVOpDO8GNsJOrd9SLYchwb/u51c1YznTBf6xrs3EtpC6eJE/eL9AsXETqf0PszaM85Mh1Hs51yq
aWaiIiuG16Gd8+tYuPnVl8gy427rx7OZUXPpGlefECll9dfZ7S6QgqpjWoyEz2ZVdRm1xQGjRgCY
KQwaR4ffmAOH3vX5+oyzC1LMpMM1w1u+Oms9DMbwreu28BilR6a1tMwRlzhy9N4J075/LXps6JkT
9Fj6BC0DSbKC+ueWRJ62IHhJ8wQKGOHjjied9t7N2sjwkufVsC1ySDyTsSz0GMI7d7iqkVCS2nhr
UUSY+aPRW2EMMnUBgIIr6Mlj6+bqbBQ/kvUjVxtS3ahm79e+dvPfP3zzD6/9H9ohDPeRpsDf5Nyz
fudrNRbpeq0xJeGYYJPGVAf7GLMRdxnel6Fd+/gVTuKyNmmoVE8Vhv9c1izZ2aNv8LAzxDJmuUAt
CnvZ7IZufsxmqPWDEd9XDeFFydJi3Ql86FXZEHhGR8SpV/yhUtD/n3S2zUDIzUC9oJnwUP9+ckPM
MAppY6sI4bM5gL2MJ1US+D4b9TU7arjeEb7zMCxih5/RfMvEtN5PBrWqfcWMh8ywZPHxObShlK7N
K5w1NK659/mHU/EfdpgDF5oXr8M99LXf7rm04zTsBpZLPRdj5Ij5e7LAQpGDZxOcjJ//kkHhi1d4
7iWg+aFmJ81tLMK+ZgT47x9meyK/7XZnQ96g2WJ5DEHz70/MkVa5+G2V0FmIUCJSt9s/a5G2Fupv
v4SjRNuu1G14gQ/P9kD+pwzCOrBoisFFVr1qZJDSWBJIBEn2RmYYqYFbkKZeZ9bFbOwkygbypDeQ
RBvhpWflQjh3XP7yRxnfFGZC5F1BbU3M8BmGVdnCG2+NY2/qB58irg9MtupNcsBAbLxxlvmrzZhJ
9QmxvBggQdQzY2zI62n5ZH1mF4hIwPWTlEHXygk/zAnT+QTJqHC2GPOeeVmWg7gP2jo8Lwt5WoxC
zsb42MVEZCxzjxFG3U3BNJlvk0WHovdUUzVhlrlfvjsm+JqPzz2kuz4NSV2ZShabVZJcijwp6jXn
ec5w08J39WyghzlLGUfplAynRU4fpiRwry6/mTDHIsvOretc9jssGbI9B1q825LkzblKz5RJycVM
n9K1g7wCWScqfeO5c1ldaVxhO2/3xmkQ2oNdglRWKrn2NT1bTr72wV+M6lvpr/dSWVfG8MlNrZbr
UsMQGPqi3DeSD15iu7YM0InGwruO9SQi/CqLnSqYLjZjwfmNUdVD4pyZQbanMbuMrZ/djhVjKTHG
j2LWqtCa8zvcRbVTE3fi6hZ0D5JoVLIZLP2SZR3wQsbzDBNcX/d2uWVZKtM5YpF73RQaF3da9QtR
PoGDvew5Fa12MaRnBJaZTBGAGv7TFE1nxQGcIH47zIad8B6n6k/b9/9Pme1mNE1N510zB/d+q2rm
ca6nwU3SkPbx3VyS7M5axx94lpgnWqw20D97B8v3McfjPWZCGZZuLW6w52vIdVx5XflGMtWYJZW4
82+cMnpCw52Z3hflbm26GwbEhHtCtCDvb+3CqfewWvTqT5yWA50O0etHQbHgeMHUKvcA3+Q2xbrh
Vo35xVl/+LhOw1EOgfHfcCROTy5ypKPVG7eZm2lHY1a3U+yre+HbK5b159ogBtMw+2tNGGFuxWfN
bpJzWv1k9FGsAaGlEIi0nLl3a+t3sTy5XhqfrakYLmnBEcq1jKNCLYy7PJfk5Pi5xYj8NlfaEmRL
2tzqrmpuUeB/4PN7O4MSQr6Z0efbxICb67vWzcshsTCRzku2to18v9Tt7sCtHMhJZvt2ofmLfZh1
ySm3N5+F2YYVB/GmLzwSPMhVGUGYjW6D7WRRBCXMmKjw1/GY6QnGpc21yA3gR0XFZ7dD6CdLBYoF
BA6pR8M/y5oY9Lc2pA97vJ1a90H3Gpi75oxSjMoHkJB4utanqFNOfJoYJadSty8tzeOlgoAA3e9S
Tg7pc1ZCjIFM6j/06uii/w+Q+K8KC2QIt0zqid/Oalcm/VLkrKdWDnGQq5M+2JFq9JfOqMb90CHF
XZfPFPvjCKuHeZthkImY0atYlfsMJxjXP2IcA88fTuaEbYKY5N5c0w+jAVVqM/3TNRENlyJ5xzOd
6RZRTtykyS7vxLorGkbiKhWRbzQamasSo4z4kTL0qyYXKI2T720N43odvnGRHQTgYTcRYNbGHSKj
dd3lZvrikFEQxq8AVgXGDxLCKF7qjs/SZ0pI/mJHsOfCW0hmJUi6avZtqff7eRJfHVHvO2fl0HCg
GJUT9r1azew518TeIp21dIt0P6QjdoeOfU99G8TZcvS66nFy6yEiGsEIemdlhimKsJqemtj/iT8L
JrMdNtDQktqA+I5PdyG3qicevEFcnxXWlv0n6ZRX88Mk3ZNVGYwajwfKgJQwJhhi4ljYoTlpm8e5
GneijKtAd+N0D4Nye5bae9v3HhUR+ieR9hfvKYPpv69J8g2GtXig50GPtZpjOLdI3AosW3E3RLsC
jJea1mtXtVGny/lk8xx73MmiucFUxJi1t6Vcyd7BvUOTZPtK+1GxOKK4XS5erTyyYtIdDGX4aExu
argAhKRs9t0E9gyLeyvd/IwrqBFgGVEHWp68waW70VNxFZ7kkmp5OHBn/IBp3IU55nmYGIiO2GLC
FMepFgL+hGYN4xa2s96KH5xAr0vld4GlSivsZ9gWDn8rcJDELNeNcse5Y8x9m1tkFMc5HFYhyts8
KwFaM5NMQpHekRjyztDyEtdGNKT8GHq5LrCxucczOA59Fzr32KVrhCv1Ug9E41F6t9Xg7cakfE1G
93FtizNOhh8iNb6Vi03YMYTBwv9lYUnNInn1Pb5trO+VT+mfVwWuO675Pe4momoqnOVFIr+mzh8D
EgBTJ02jfERcZDo+pNLyRTPTY475PO3hWO7qpjXCwflGlsu7nhP9M/FVSYcyaPHHn04+HgukhFAW
+S96eTVzH4+RlmCp2gTyJEr316QaHrBVf8/1sHNxtMn512GRXohhHKLDNLlL9PzdX5vHLK6WyB0Z
rnS8dhMzoZAnP4a2ez9nFr+FkiWcPfZLMcfneKZe1G0PXvNqfhmtvfdmdRl6o4WgvZlsT0Ye6E1+
STtphZp6wy7mZu1hcLglYb2m/ZDoFc2Pdyk02TC90gFtO7vYi80Nc7WOSe4SaW4AgcoKC2XbEWsI
UnJ0J/tjhThC/Tow2nOZ1eEMH7V3K2fiNhQro9UHNKzj11VumURrA1Gt7mEKVjAsmuxt1oGVl+zp
r+3KG0Sf6xIemuaogxz7Jk7ZSbW3beVs/OWTrYR9M08cc8kQSSf1QfxgyP6JzXPLIkwQF7dweaxh
j5kz9tYWL0OU6i6R/XsLTzFS+MjorMZBp1pDovK5ThCWIO2235re+7LNugIWTV0ik/nhZjUQrYfz
Ts9BhI/0q5Azr6V6cBDegFsTzcqm9Pk+mDZZYYp8IijubWKrg4ZUVS/VfuETUnPclq9Vyq+dia5P
Cxyg/ILAicTPDmOR7+K6uDe1DA/XFjII1MgAY+af3bAm+MtBGsFk3WxOc2HxZeL53eh4ipqBUZJT
XeZKvc+M6ILMfNFF9z50GNJQlVMwjl9Jy4nVGcttzWlVYklMWcqLRqF18Ebrp90eZluMYV1WHJhJ
8ai1+tmt00e/TB5JBrEwFOaU97ATyHNfhdRhXxppipXbPdfruCNBDPR+paaFT3tjaNmNrPm2mstT
z1f6xNjn1+viWbamDXsSeL/1xL3Rusdl4ritcJ2Lrm1DtKajeSs/KnQMqUcZDtSBA3gaDPDbLAiP
vFK8g/OiLsMVdK2EHKMz0RcMvUK4pn1IXlxTNQPiMU74vevPjJ+bhKHcwOuNs+ZgFcm9U3wTzYS2
UNQMr9fyse3Et9WuxqCVsYyEfYedahEpLbVQGNYfab7UAZihHy2KhDBv/mwLhdORRAkwpkW4Diw2
IoC+CU/9Uh5LVjOrHdEfW9blubYwixYLKzV3p8e46J8UB34wxi1UjJYRbQ/MDjb0meF9hiCJ2L8R
3ZQtykPmvbSDTxBXCbcvJWQOkiUTicV8rGvjB3opM4qh+Ye1nC6tVXC5NIS7527g4CsbKachqyGJ
g7o1p2gcYQp5s78zx31rJOSMTHw9fAzJZIDLUoy8rEQmWdhZL/gcgdcZxVc1E58Ozv4TeU84aSMq
G6MjwSxJpvNff/C7jK40d+tKibIxUg0fMjRJlxuV54lK+tPxZBE6FMxkJC+7GU5/QJX+ObYJ6r+p
vFlTgv2gZS8wIdb9jLAogBt18nt92FlCa4K+wQGq7c6TFj+lHouph6hiC84CPHEJT+69W70abib8
UGe7g3KNOXaMnaAmLM7JDr74aL8CwoGckssHSOhzWbUvtu3+0BeUKIgUYjg7XsteOgz58N7UKb7H
DgWgv3RTxNUVwoOgygF2KjSH2acPoNv45Z1tSNaznmC65UV4DPpBT3IZ8G/+gDP9GGcvZQXIGD97
lfamNo80PUknfojxGrO7vaVTUeG17yRWRaJRCH0QC4x+94MkeT3QFv1cWjPxVmsVdhWnaos5WDBI
86Wvljc/jbOoWpIfmPk/LQuXv1WnkMXY2FpsdNxz+LOPQEiTrpFg76RVIPIEZM5KgtUV1Y5eAjCs
OhKJjYJKhfWw/nIKFROJuQZGS9PoYAWeE6oTSgdl2mrIy1xMGhZlqNm6bLgTrXTwg4Z6SDkEC5Xd
na8lFRolwmL6X6qVr5o/9/s4/tZ56FDKNaV5tpO7fMD9H3a7tevLhwo/9B2txFepMXmHrD+GVsUt
J6sLRtT2gYLvsRhMRBzqHTdqtkzZ/BAWrk99h2e4kXnf2x49EdsPiQy5ClNaReMW2WcyZ56gZhRF
GWUOmWzJY9czbGuWKkixmI4Swjl2jHv3Bo7PyAjyxx4GSFgNP1sdd+fRT7+M5abq2H+xbh00g9OM
JfDixKR25DZyA8ESLpj466mmotjVDxWLFI4OQX9LBf2NdZrp/ktCDudgjzjjLbxD2tlnINdrXfrv
A4bdaK40L1oFdY/fqlPvo/6QRvk++dDidL7xSMRSQAhGxDzEZuFwSRh56Qc+n40WvY1zIEq8GnwV
p4Gr7WFrA0OvOMzpM36XWaVzTWX5aVjVunfz/EHvylfX5A71FvFUV/iyyJqYNapKbPjdhLEs4bdJ
+5WICfK1WTzoozHv/PXTkvKX2WQEopBbUSzOltuE8WAxJQX0KGyuNcYZK1kl4TQTo02t6Cxt5FuL
HU19Sv3Suslpnky1rwFw9i5O4QEHegCQAljcWG8V9LqUYdHZ8FQXxpki500j/acmSEBffBAAHW/K
Vg9mRiU7x7bPHZj6jtwUM2ibkXAUcrhtJiqZPJog6oaWHpLCNAITv+Z9N//SNUI0k9bZK+QqBIqi
wKumt7Yl4ZLIGkh8y7gneRLyhKNhID5+yiRN72QrPZQB0wrdEl7rXNSRdCw77JFbyFQdmXmPl8Yw
ztPgTcTJfTAqTvZWbTAOUv4ej+z8KGY38mO3OdlFch3pUgNjsQGSSBUKHEv9iIkNCRApNGG3Lkd9
NdP/MlJjrF+F+eI7dHMxESwB8NStnmvPoGpnR69wek9WgBx3i38hZDavzpoCjDBYdFlJgqyRFZ+V
ZNGD25O4qc/BoH1OsdvuFrO29kZjP2FO9NXnKVDv6t9YYgTc7W7a2aFirwnU6J2aPNz2i07ori2M
jnNGwTKf8TgUCvOOGTSgKorN7/2J/F4t6BBShY5kRTQIqpZY/pirGHvU3r53EmwNTSWISnfba590
sMd41W6lgsL1H8WAoeWsc0BIcrVTBOLD1FGPLLDADJDEoRqCYoKa5Cc9I7mFEwtbFop4TtFV674Q
9cW0i022q0EMOc1SsjGcnhE2m/2JDCAVJo37NueICDJyDyrsbW0jvcaMdBo5WLi7V9wRo3PyKih9
q52M7JJ2C39ajqRSE+3dvY84nkN0qN6UVlARbS1cOs+HrK+0MPGrsLL1X3kKmon7vgTl4rgdCWmz
iNbVmRc2o8TWMCXpRysiGNtHjfWml4SM+R4Psqpe6gnfkUX0e9dzuOUIqaAzO/USpXE8JoT9tD9K
RSSDtEsojV79LcG+Yc8GqfajZb31lY+H4UThsur6x+ACUbmkE3Jq9ITcI99ifJ6+rPr8pc1IqMse
x5NBhzYvN5kahxEMQZ2JR/KzT5aePDLvWK0rgSJV/iqL/OjYhQys4XGR6mG2TcXtGIeDvUiGPTgI
TdosbvLEhfLHFCRRKBjTVH2nmXRwl2wQ0qJgn6ujZsynRGb0001/dWu9iDI3vqppiNqB+7fo+q0h
i0YCYYJuLvJ9MvQIO4gosH8pd1VB2pJLYk/mpbAXGCW6Zx/Gdj4s40T+N7R0e1X3hc7nGGMAJsEq
LWLEPlK1E3WmmA/5tVxzjFB1vz6TEWU9t77/c2BpBY6rRi5Qk+9V1emRd5cxBZ4AolZrCpRpH1o4
77APkBZoXAdyhrKZmcTTZN6taHX/alljUKtKAzl+QUnJ2zZz99YmXojLdIMrmuZ2IPdkHub9vHCX
pppfHVJcJEReBP2ii90Aih2ZxlTQKovviSFxnDD8JwwL5jC2l4+8IOa1W5+NMS8PPdzXYE3h/cep
qhhdurcu5RcQN0O6cVnZcHZ8HSqDu93rYmQhxBdP1aPfaRFleehs/7hiyVKTMWU6D2KiusUsFyFA
EzZZp1/k0t/6T7pJZ2RMkNoBwo+TJbu9lMP3pGFSl5jkki5rOJa9GzYKmDNl08oWvXCKhO9oVH2U
DgX+DlmFkGd9rOCKR4u+vBfY2ZLsAnsjJZCilNVHXoosSlHxEGNH+z2aZ8+aawqX7EG2/GRyR8hz
Lw65OWAs6sOfNfNfg5UOkSMJe3JFH/lTg9er1V4nSSNuLQJ/25hrH1WPvnjQb5Pkc039hXIYE1bV
JsvFJC3C7bJzIeK3ju7zFDO2sQSn7NxI0Fc13HNhvsUbJFHYTUazYdMkWuoAbPnU195HW7+vHcVy
7a9vUxvfU9ljPNUnZwUxYD9kT8w5D07WEAu6jpAHSofri1LLAycmFMKUZJgWU1BaTRGqoaPOGQ5W
nYFIEr+jhHmlqfpea8vE/dIgrUt5ZpQ+RgZVmeYy7e+IVSGl0aAjNY2Lm4lsn9jMYtxcv3a9fg9w
9uwksDRZJmiBUvfMAYlyOQENdDNuCPMLl1HCHOc1Smu0QGvm3LYaKdstKbOx/lGhqe375Msn8Eqz
+ntLIynXK3dtSnvVy3ByOhnQCY3p9NZgyRLy9wWsQG1zrp0HnZBIrG+mWO/BPIc9SUnviDmXg1HH
p7omP7Byv7W6klTXZFAJvbmZmowkvCrEt2IrsyPCxH4NKzm6iUs6Tpx/TFnrRF2e4JtbhSbjJe7p
b/1sXapptK5M5q4r3QU88uLU+kVxToSHRCXBlc/1w2GNbBWrg6nFt7UvtvAgaNdmfK+ljRFQDxEj
4R3yYTt1ujtMeMcjtyRjXNeboVzmJ89asgO59awvQmnnlYA3pLHqLDv5vdbnTdovyUuxyy/Pl1+Z
nbF6dc58P50h1tTINTssmD3PfeAM+5DlFIzzE7EjOA0TFhPko6Jqr4evvJyubuUe20q+gVQZt5ZV
fMTF+AF+rR39muGMo4wVTnZBgV3XoT7T+9uK8rGNNVzJGIuGPo9+rV4h7tGCiL23Dp80njj+WuOb
oVaF/pcI9WY2mwuOrzQywjgXrb3uR3PzsdB+qe3/1vrhpxycfN/hFO6NCmKJ1oZMaVGL99nbUEr3
ag8kzLUmWcUT5AfmEiRWjuJt2gxeTBe9uuh7iXqpc8K8yZ9tCGVuVa2RY7J3BUVbDVX5gB6WObny
YNe9iCLJdnZs4WPdR/Msuv3QyncDA9yoXz1jLx0TxDve6b7E+UaYbMqWu82QOb7fN7oEB5ud4Xtv
FABiWMGgXHE1pNC3dFopUgRFHEnvJ5Fjk3eNs0gRxkM578psnIJ2Nu7HwRXEaJd52MxcZ2Zsm8cq
WUh7z4djoUCM89Sv8RNmtgrbv+UEn2mj/P5qLCXX6uaqLYx5b0mBwttdwX+1R3BwSeYakc9d9mDk
bWQ57ndLJKGWhunkjTvMWx1Gogb5Aq0LhXDqDwkomIA7dWP33U0G93qtOAxglCB6zsmoD8iXul9q
qMFaIiDcMGpS1Zsfz5IPIbhTPRmVrnh1MU2BBZ1/UGVrZ8KW54qeXuujaWan6bZ+61ryttRq/CM1
GAoNdpfBiuQxL8EpaAxdbLatK1/aOy+JcM+GIb9mJy8JcKvQTqKHChm5AqWkDUBHOzh7sp8/7HLF
iTtA1VgdcLR84Kq4WReGjzDXpefcD1Z2nxG4DSBk0CpYG84XwfCpQTqYrfbtela6f8gzf3nwrfbk
6pzE5rxUO6mDlC0o13dLkdHcxeLWLYCrc4zVB6vcC82W+1SV4JB1g794beNZ7pbfi40M1BfdD9LJ
RVUFptChv5uUgLa/zzz7Ckv/ZM/u5+DE+8avyEZY8w90GQ9zbw27DZ7iElGENseQJ7MHvSE4aU4u
BjdHRujaz36cGOPsinJ8wxGg2qmFiR2jRvOGE3Ln2WoOB3Sv4s1Imi9iYjvmJ1DtQa+tjVWujl6R
XzqThmiYHGuX9rsOD3HOZhtnpzkYK6DOJrWYlfQQ57AuPztrekfy4nmlGmECUk2R56mz2Y/bQwYh
s5v5trT1n+YyvPoZlRpe4E4otOUI9P6csXhuDZW9tKXzxgXhbNFbd5XJVaE6tpizjjwfcF3PtgZi
lVyQr85H14FYKJVChwHpPJPSd4ViggXDaNU7Ja9Zlx5iBJp6U3AWOAAng/gm6+R76X7Glhb46AGY
h8N0cysLJY5NBYGCF7w4wywn9m+06c7L45XDtMbKMdeOVoI/Qq0gdSlX3Ldjh7tdx2/Az++zWdTt
aEpx8DQGGHWHbgXqVo7UvGYWNlS/hInkSRP5e6KBcNdY5LANvpUOWWhZZ027ftJeCitd9k7lfXS4
cFHL0OmvGb9lxiGInOPiJxPbJ8cQZEPWPjdT0e0610LvsrzKJaPYK7hlJff46BcSs5PeoNABvG1c
8FqiZZX/aPfjTe+dW2ukBOZ3G6IiEMtqKAkt5NN6tfMgUqnB/b4mCWvCGpgrf5dO/9gUG3EktvGE
0jGjmabM4+SERscEj1Gob70lUKt2zeTu2adnZQ/iGYoxvgvolBGAKdlj3aIzGUCJFyS9dpwW2Kva
MMiT3eI41Y70y1mJ0squM0TAlJxBY+Xg1ajhOsuoo9QUBGQa4vtC0Z74tY0dWlPuplpn5t1yrxVr
u7MIvww5vQ1+YJUAjkiQXG61cXKmHRrvg84hgyMHk1C1XzzMRGYtiXSHWZi9WVeZfX5elJNAy0P2
Ng/dxS+Jq+8SaL3T2DN/zUKVTvEJXPzOSvWrZho/snpoL6lI5qC13Qeh5DfSDEckbm7JVCYnu25a
udrcaj9prdhxBp9I2M0TTmU9WfCs4MaEt3sV/vpSqQXUfnqzhZ/fZIt90BbycaXFNCeftA8FLHjU
Zy8HnERsM6TDmSPuPUmKDBWofaO7UzRvs4q42Vj88/zmWeO3QS7vcZ0RVD1gkAYDLHAqK75FPgEa
RQhb0+f7cfBfZo0LwDTfhk6IgEHrlim6Hh0idI4N2mVXrkdc8fzz0nuf5Fw8Gd614r87tKsZttQA
vXRSRnsibfEAHfQEHVruIFtc+h5mW9GTw8ASSBwwZlCjPcPYdGfF2gMY+y4ZfGQ+R2ul8qxnj5zt
Jb2KaX3yJ3nTV644TGZmc0vXIMjZT7vXG4QVzofMHZeSdb0l0+J1Vipq6Gjw8GDLohhOqAu8X5Ls
BypIPh3DO3Azg+vkP4yd2Y7cVramX6Xge1ZzHg6OC+iIYMwZOY83RKaUIjfJzWlzfvr+qHIfW3KX
3YBhWFYqlBlBcq/1jz462T0aSJ2OW/eWvgeqErVhC9AFw+DqFsKhlAV8umY9IPgD6HqjJi2jImPg
oFbdziDsDtdxMG+jKsXB5nRPAT6fOy/XzgHl16rRnQuw6L4zwGgcZ342/XxiInRXrcX5rCamZzRa
R6GNSPeq/LEqM2+X5cZjO9fGqQed1UrF3j2XX+3MOomSgvV58RFm49usWxQ5dYyNRFqQCPSa5GO/
t4GdVgWZBm6XOnBe1Xs2kSbAoFXB6VE2wXxnkYBTsU3asQuPUQwPma+dtbQJAwpCigDS2G81oC2w
B2LIuKYDxiAE/fhE6uTM/cUjJ4XEH30z246B9Yg7D++S+4ZGAhCiz+7HhFUl52LhjcG+w9BklJ++
KZ9IvWk5tErr0GbdDYcnpHICm15H/sXtKoIDyDjSmKG0lPrOzuGx4HeHUmbdOreAVM0M+tRN3I0z
5qEov/loPHZJQ8FTO3Vf3DSrz1FJwhX5eVj204XSYeecH8espTMhDi0fgtumW3ZtWXRHB/62tUEY
ME3edYhs1nZrXXdV+4YbkdprJECjTk9sQWGmFrEmN4n/VScY0/Decg/EF3PcdirVV+gx2FzSG4zG
egn0ijZWL/5G4sQ5wJaxZwYCeTQxODqmr3BGHbzRcsJqyU8cIYZdwq3WvV2562ICC4Bu5SCutySF
POLUC7YcIFdJLPMt0Uqce5l7w8B1Gk3u3NY38YvyAIGhgAdsJ/LLigW39QgRA9bj+BH+TD0fueNQ
ZwQyJXb6QGYBPuaWehqUx/J70ph7WxQLJQ1TGcZynsK8Hh5TBgZhk4o0i+KlspFyG2U3risT5KsJ
9jpD9GruMdfZI2AUpskwNyr7kJNb40H7r0HwN+hXtn5vfRWU2nK1UYlJGK2A88OGWq/ncjnqknHj
a5S6y3HCLWBpd0IFe4MiYY5+wkuyVZbAObL57X3pvJIi+o0QngR+XO18sCXE3rMDF2T5b2RHYA2r
Cfmx8ivgrFf+NGl3jfaNJuB0JZKCVpl5XXK3T4az8+gIgD+nuJPyDB4Q7KF1JENrZKyeGqQgXc7/
LtxH7rpdp4/VGgIMw9ZIBZ71ohL1oHcA0Sl60ZVdQhvJ3HuNahohy+QbPRLjazPZB5z3D2092cco
Nt9bFR/bDJImL8f32iJ10MsOY301A9csgqGUVChAIZiqNC7e8nQkFcko6bhR9sGa7qSmnhGofS35
9TqXOwU7tXdTslls4nnXDq45nmwggpM7gY7E/X6sqtccIcCBFuFyJRnhltewRZDt4ljbuWZ/9gza
UVz7w7CHXQrsp5Yg3W4u403U8vVJmn2tbZyHXZRwtqr7JjgZ/FfbEL9Q4ujQh3YdqJMy9B1l2jfO
mOgbTQcpT7xJrHrPyjElWd3KMvLbRos3HSjnmhDUYu3NbC2JbyEp6tVXDrEPlGM2st8Fw4NtcN6Q
Aa1kqoUtuYKhY2o74TTtdhieR3ci6ctgM+vmfNe0H9bAfW1UNIcTlI8CyY5DMPt7KHwE8f5Gb3p1
JrmqFCl+QZ3qMSjxgwjmh0nqX6JicWAY/lp4g34XSO3Eo4p5T6RPZJ+8pL76gjmy2KmS3k3x3PtU
V3XARdR8UiptWutZTd46sXgn7OWGk01lAU1kMOxAXRARzY6gA7XRrS/wTwaoS7SwIqzJNT0yazeX
oCvwnKSwpBv4gQNbLCtPs7iYI8qPhwlfUpIUYTI33EeDTbIbTRo68cYdzKZLTXyHenHl9lW20611
bYKE2EEMdz9bL2kyn1D0DytaWyAwXf/WG5ij8TGAWQ6wh4ElWZoAm7s6CXkdOG6Lj7iyxw6fQb23
ZdLtZm36gtyjdTL0blFWbcnACVK/29tK4m2Y0PdmPoBUPGIM7SZ2XZ4vQU6iiTeZPK6BHsWCEcJx
HzHAjVB8JW7mZqqPk8wecqN3oCSotKKo+zYejY3TdQBovqUYaazd7LtnrNMoZodqbQ2U5OKJ++LK
covaGUgABdDGMlpnUwczX2XR+qODcg42BnSh+h0fhL5VaYAarM1fic3zub6Ie2wJTrQKh1uGKN0u
VRynOpraVuXEAvlkIHno3FihmaLNkSsnexygwsGxjDf2I60VnFcuN+DQ5ccAaVFIBRxwW6E/SRHV
W07/1TTyrK4bqBiiuuQqktm1HllPPH93rUGSWFZMbxWduuixZm+DArDi8uR5PjhoYU0dsDcv/Lve
KqddhGKEzVRNgL4uwoKuTCESAekQwzt3XeKx585cWpV/YTRr4QvyYKuC8Wp0a7LqGia2IXjExkUI
iKg3c4tz33qqVY/ySZR8qzk70eK7Palq8I/18ELrtLXmuuJOBh1ZVbp7pUWzHsaeTnOxZix/GeC4
erVyRwurotyVuVOhaZAbAuAKJEkICnt67rnRp7UaZtB7BXPtNnxx9Qy5Gu+aBmZjgh3P6ycjKMst
gxwGvLkAN2yQU1Gru0ePykVvoqcsXM6SVgOAslHCNfVU7OqyvwQjUaksWRR1Ea2DJLsgDbXN1/Fo
gRQnHPYRLlYJThi5SH5chy0pogeZXEii3rri09Li58HyP2XESmS00FN1Wj4oxDIbFL+vLvzCqAOo
CF/buqn1YuelG2ZTEw4ERcDAU9tV+ujHJPlToYAH58yylvrhcpWTgEJPGe9fbJeEIiXmosZr+61T
9KgS3YI1eRyiJXwU5QvyW60We2FyD0Y+j5l+yphqyus86eQaPswBS6jucrME7+GuTYhRQZ8Brdr0
0aWlUpTidIPwKhPSoELBxhqYIvjg0jzAvE0ratoZMGAlV4ZV2yHZfnzXjifCarD2zQCSaML7RhDC
m++PSvrfue+DdNVXZGYnifM5pGpP5SbMulJ4neZnoBaDBvd3LwdQo9N4OWWpwnOrrApl5lFHTnkZ
XCcpmK51HHk8lhbUDQGnRGIJy6E8hGw2MVybrF8r3bOAG9j4eXQz+Tt0blnoM1jSurWIOoDLxQSe
cPKeuMwZ9ADnVy5CK9S8RbVy2vJGiuzcJs50arQe43CMxsFCk1WU2iaTHKtZAzOG3kXbt30HuOuU
qFHMeQfghvSMKvBDYZTLPIsSe2mh4bMIGrRxbB5byP/0jDZaBtkJMUO0x/F/73aBScIIApmBMOWC
dlcUhaK55pQnEl8S5IpAhcSanFXayQt4bZzphdVFWzMGgnKHbIPTjWXcqp81tKu8/6AXJWXoiWG+
kVbQkyc86ZsYbZ3TuIei4yEwrlwBOUyCqli7cXmVjKmxkjVChdZUKEwQE4RGZ15P0dUQkZYokh7D
kJ5qKBoakpXQdKBUUHucE2pTjPF7jghLUhTOn2KHBa56Ma3JCvOCKS1fgBQfTir1G0j/utnEnkaF
tQ3Q2homrAdStRDrPQdnSRIkMumNTwn30dH020ZlzRUt4EeEvyyBJpw/0vQXk2zH0s+b0PCVOmB4
5l523mZvALbVQabdanyoBUsH0Xm8jd54Y/djtxmROhH/2bKGWHv09HemiZxBcJDuXJX1nAmM4eQx
kSg0dlQk+9Oz9FkMJ6O9D4Z40zbBxxJY3WWhPiA4HHVr2KJgxXM8V5s+WrreQCqSogEPKvujpgU9
M3LXEsEcMF0ZoKxjz+uRW8FOwbTwMIzBOef5b3bawwz36HQDjAShGxmZQ37Z7/UA1xjJvTnrBzsJ
OlwXFnuVZSjQULo/Zip7bolXoNPR1DdZESMJ8ouLRtZe7AQwGuDQDLrJTvOiHBL+YMTdV2eqkFkt
gK+TL9Ijo/zqyvk2jkbSorI6pBd8XM/2HKxHvAvfx5soIOCFBNCWrtz6gcuRykAdKKckw5rjykVU
0Xx4anr1o+vWZe9qaBjaFPN10cQBSCC8bpkTylrFNLonD/g7jF1eQwPQl87DwQBQERpdjuiqRrKL
WSz5VY6PI5/aaVeURNPkgQ7SLcZkm3kdM0wEES2jWkPmJk+aVr3S0LqLXdZWwHImQA5SqKmcnwG4
phgeNSX2NhNoOI/IHaLcbo+Vm0SrBhpb6xsUCYFVbMQBPaVNUV58PymQIG1+9Nw83ShktTWOOU50
c+u0lUMgazWtqGhuw3zkXHEzgvQQAd0qDzmH1BxyaKRg0pW7vK/lpsZiureaknvHkp8IrclNycQX
cLgHH4F+h1jvytOq63r0XljzvpFzi5IH4m9tdjMmw7HSQ5F1IQAo9gCtfpSJ8dAmCD87m3TWXDq3
vkihWVP6a8gQXxuxW7PsAPmaI+CTA1hrWmoXIBNfUmy7NW9gv0vd7k5AC+0JR37PA+er59J7WTin
Ohs+ijylhwOKmgUBe44BDo04+p1vvjmO6NBXrPYoIkyHgDXjW1N1yTkX8s2NgB89lG3oxkZ66YI8
bE5gH/51lYubpAc58wVRp7qfvUQTSuJeSmLutXcrIu+/DTjL0nyha7PiJkkd58FNigsmiW/CBJ1x
sIS+9z5HoEO0YYH4ORy04ThrVbCLHZRIbSMutZCP46zXh47hdnC1r4ky5Bq/fhsSmgMiIKq3obas
E2g08KvuXxP34ZwKsnS0dHT3tn0gzbRH8whV2Zt9f4pVsdPnhAhF4N4ytQigIRIMW/CdcDJUTGWf
7lDH8AQh32RL1+g1cQeY7RcPdE+o67XVtdcDAqQNTqTHFlMDjD8KK30JN0YrEfLUSrdt4z58fwHT
6S5g88GGcJzplDR8G5CDWy+yhgNWYorBWhoSElxnocZwO/uRe1lCCMpcIZTzfbExHdhZKTTkTS0o
b9H12Jn41sqa01aN9iXLlHkbROahl122MyEht6M5ZdvZfc48mzxNQxOkyWqLyh8thw/KFqHScklv
FaNkj10wIE/tJqf0QtQam14VoCkVZRcxO1Lh6+ogLZ6ksilcGh+AiTzrOZ5MJ8SShIaOnQ0WsQnR
+qf4JeZ5U4lo9z1ls9JkuvZ4KcZozvaRhKZ1pGf2phHMzaYhkj14M4hYdu9I3Q5z0tLWU28hZ2jL
Mynn59YatYfyXUMUHKICio7f4yWz+pIlub+fkuE+AUXZmbPnbd2GZA0hdPOASvQq1SOdMWwmc6Bu
U6zpCGlIDvVgdzmFgrphklcjQsZiZPIi2D3WcbJlHuakFI1YJfSDucTWz8JCedXykIuKBO3/GATE
utYbkcP54V9YLdKxlYO35xAZox56XcuZSCIPMkjCSyuT4T+hWHEXRTlYiW3IbV02pBul/bnUtQ6W
BTCvUi5MQqXtncHlCVEOc2ibafGQBNo6MG6aduDeVsGbyAzyh9P4KSgaC0ew8dpPvb716+qpI9j8
gksZ9Mf3bjLgeeSKV4OYxnvM3oCn5J3FjBhPtufff89Frx3/G/ENxdqE5Y1B5M+daWJqJBWkH32e
CTEfqxFjqGkbAKU0/pqx/17mkrHA7LhcWrLdwmhAmj8ZEac54+wLQeSH3Ggu00hkMAJTRuiZnSMz
bOjDpEnfRC6vCm2ZyOfaP/kxcpHAqva5ZbjPg0rWQHbRp52NL1rKJulat7aFrETHRr2aGsO8Dszi
Uy4J0aCmyP9H2V0a7AlisWGD+Dt7Tzp3raB2owbBN5gMjt4ifeQMM67RMzmoNpIgrNr5TNa3fOI7
0y9gfTvTJF5y9v2XBoqWSX0F3wevhQznVJYMgX1mPRWdZ6/HzIy5yfgQGXbai6fwLpg3VEKoG4kt
dWN2kQoT6behK9toBWJYnoo43iJSrUAGBxM+335wB7tfk7urkIl1Z80aMEkM2rbwE1C/zk9Dq7zD
odA/MUGSpuc1uA3c4jyYENM1gnC7AhTqHgk4sa/1XlJWwbYYj/ZL3cGcVuRMrirpBRvWb/k0K2ft
OVF5J5DAqaTSd7Up8l2d9tpTIs1NQKb+nKIhiHQ4R/wwsHwAONoeT71/P2ds9V27zEBeQJZC5dkn
A5HCxCb4RVusA14iYY2UfmkDKa6TEr1JX3I4DEMZ7yWxazd5ZxebCFomjGftzoi1/krDv7eLR5Fv
guKceYjAI87Yc0buFYJRNuEhcvqwjAsU7popN6ZV33mz+Tyr7GIUdb7tx5owseUuDbA/3xgpOrjh
Ww6IHQedcYqNT59405NCzTd36B69wTI2uYMDj0dXcxDkEQBNvlpBaR3piAjzvvVfJKrsyoDR1AtZ
byNpf1bFWN94bY/rz7O1cByKFtjKGe+6lEm6Pw0BuGmV6+kNIAxO8WxlNFF6BI0a9w4tGpHupncI
Qc5G0A4rFhKd8K7+YbLsU8YmsxsbGFOy4dZmrBlPOL26fU7Age0O+g6R9F7/nqNCqY0NrYKmQ85h
NE3vNQL2K/zx5V7vhRMmKUR+3+ivwsbyv6CJjtNnt1npmSsz0eXZa+ec1UK0Wz+Ls4NJ/hVzUFTs
WMD6ME1FfxWwilVaoO2ggFhObYgrpfen3kdZ2rL5GKa2H7gX9iYi+Ua5G79y0h1VBGZoLUp2br0t
5gaEdLFfnb+neTZO2m19d6TIIqbbNzMii5mqSs5EQB2quXot+qehn8RNLPtLZ5BohBYGnSrjM9EJ
/TM3Q9aQmyFhZgaxRAEuF1cqFMKrMjLuMy3ZEntzTNu6OnH37d2maw7KhhtwokC7GWEAKUqa4uug
4wlS2OOrlfXXxPEe2YuI2m/JMNdax+cmukInpfYlkOQJAP4tzVKuAiHp3ENHWbrZWxNpFnQ31xO+
FfDfoPzwdOORMDpuV5m/NJNyjkTEA8G5V65RD1eoRsYw8hb0rUURzqPFutGy4lU3OcknujnOM2f2
3plEvEvb/gL6l50Lfyq3IjCPk11756JEAO6BLXaJaE7aQMgp8k3K2SXTh+WK+yzNp0M9GKhNx6K4
1j/cmQIVMLzpHI8wREBS0GwaDo7K7JP7poFhtsRwa9tadvTIYTpKB5bLUuCNdpFrCAMwTlEkDpDY
90wY3bmfkTEk4xBfdaQ67IIOxyvD94ogm44I/SIdAnqoge0D/a3OJIxGnY03aeQfCmz2T0WGjRIH
wHLs4arpq/RRWu0Ufq/JUDl8j2UuSW4uRF889e0VkEOylkl1TuACVi6Ax6rAypmpgQGhdIv9bM3V
KZX+l5GhaUMMNaaWIA02Q0DXBwG31QapPWH8LmscWb5f2h5XI0kwodK77H1In1JGLGxXwlgT4Puh
LPJmuySywwkQFt1JwnRupbcUAmFTZLfjViKAJFbtE67zVTd64HapfeMEarx0S8xblZQo8RjWPfba
bp5SyF9/RIEC+upPQPT0QvVH+djlpfZZauIomvRbEJgdA4mGyFS2w6s2cZlF+THzyUrp1LOq85EG
HSgPsmM+dWwVsCQeY8ck442Gb4+7glF4mpCml/eepjm3wh3BSEzeIThSvEg9t7j/ZrYEb9NCP29t
HzV40IDMifTBscf+2uYncOv+mk/vIW4Aioy2Q/ZoEQVqOJeGp/qKEJkPlHCbCUPmm82BrWL3A5bb
eNQm9ZFw1uINe06wLzyPY/bQ11VwdBCg4S7o4NE9/wWyfjNJNEXk3M8vw/JfU2WwekRRd4zziOR+
d9ax+vGHkLTyONUY2nSMHF819pt+xr1LY2h2iVX/IfKZwXjSgrAD7jzZJVnaZJpsNE+Yb4hwDrlW
Hsd8mF4IfQsBcGegoDQjs+E+MQOU+U6mDmUAfVtW+ziq5Fk3QeUNj1gyERPHW/XOVQlweTtDv511
omVcgJoOIDEuYAwXoNHlxO2IvWrsRW3uMAfO45dcyxxEm3CnWrXAhU5wrDSRHGSPZUUcCcjllFTE
6s0MdyuKnBXOkO6FZTxBFWsR8jbVFCnaxktU5NkRX0+5q5Uqtyjezmz5/NRSGluTPq6V51Xg75A0
WvEknCqmCoqHDPwATrCkfU7jmUJG0sYFk02Zl5JN0mbdr2rKL+k50oEmOs0/pPUQnCzizDGVUOeS
xHelctyHDlkTYq2CHphiIkAgmE/cq+9Sc71jimRaukLjLSyvZNTft1FESmzEHdt2A3UYdvE2G4Uf
4o9took0DAS3UyO1o0bDEmpTz+NdUNUln3Y2A8utNPg4PJscy5QA+QJYZi8KANY41a/GGdKBj9Lb
WFmDts1wPgqzQ6IygcZRtbHSjRI7ufAx7XrZg1aDmbN7og+sXgKa6XYJh7UuSLDVCGDdSh+SC4cu
esHkWGTWF64L+Fxg/9S0p02ritDJEm+tumffxl1KcBMoA9/JilRqGki65JvPIKE3kXNx+68mIRPr
1MjknpR/4oEEdV6BQoJs+chexvKhI41wJ93pkXVN2zqYtjYDDMqa5Hd8vgTeb6dhEbyoehmmjHMX
J1U4oHcnzwV1uH2xJjXt59J8I28Z+4sZ3HC8AMP4VJnGLZfbaIwe8visPnnq1cNxd/HNCWBWTkeB
HHGZgtN17WhIGpiTSAPc6rouUJeQmegl06s2iHt/WtQW7QhHBpAqbWQdMnZDy5X5seWw05uZcK+B
1PHvR3ruQYh2OnEobbSf9e8rE2MhSoEnf+Aiir0i5SKDcNFdkLLE4HIdgEd2k1Qfg0+8BPjm0TfK
ByuiBUzvSbQFjwdJ1+Nn12edIs9NPvhMKCB5S76LmsxoL6SlTl2lzDu9RL3RtTicE/QOrNQ8o0pY
FDEp+zw5KVApBoGRbWEzpuTgEA7w/WNrOh3mRCvv65LbhFs3YzMmmN1NNW5p5FOnMh22FkH7d5PO
e6ePxEALhFF439ZW2hXrhg9+TVXXfK+JCT9hsgWG6hENXkZ9ss9phT4CaWpyQXcHVaHTqzfMiRYm
hn9N89Aio/Oax9qxVl4WPSZNc+E5FNiIt5VgyU/YYtaVqyFodSIXsJhCNTweyK6xvAesTYF1qnJK
KZCvpiPqKSstw6l1tE2EkGvnzMo9qzw79LTDaHVv3TZ0Sa2r6Ti5qfelRw3mNG+wg9NXibt6Saog
jolRl9mppXEjIj8kSeTZyLR+WzfPopbtVUQZIM1KEQeNC8GfW6iwyqxx78olfnkyW2KlMJJNmBjv
vAxDKE0u4kyGRWC89G1b3OhVku3z0WgWOeZNR0nE/eCRSDiPaJZqUMqrRpx8aw7J+UX7vcwxpnuk
l8T48AfIJ42/EK2fdtsuj49UN+pLnQ7q2UMcRWTn5Nz0CReK1hKfa6q7TMRQywSSraNExjdaLI9a
mr8UQ158iMg8NjlhOPoY3xoFoEnlBKQNU2W5LCp/HYT050Y35OyGp1MJY7IzG9/L0f4QUoS2VHge
Bs41TB7gD3x/XAQMS0lIgBkl7bmT7eh24EGAwKHCvhGVmBKaadi3hrtPqBsL++B5mnWmSHSXlenv
mo6cyVhMBtybffGIhl4NS9sE59emZfI+V4gwwlYpTtpaDn/zE/l/6jnzEBK5lm+SQxMEuvdz2F3W
BUZaAktOenM/mt61FuAkgei0CfxYZ6MHeMrxfdDoLsu1YsujWuz40erASQnJ0utLQAtIVITmmNpX
RoomNBKADKIDw1eKzO1ith7RsFhHxHakjGijtoul6VzHfb80EZbP5H4rTBT8S7Oh3y3JU2BK7eJM
j+DRP7SOVd4qGVdHaXEdUCAjT/Bwbz7iyiObCQxMTZxK3wYAt6TQx5N73Uj8wxaSs4307Pgq0Ubi
YHXiYGqpf/R2PqJXRSKaE+G4F3yXR3MyT9+/1LXeVO6rg6rx7EKO3jbZNF6QOsNal4F7M+M3IdAQ
WXqM+sogcpoelLBlGzlJpzSuPDX7IXlnYk35h37twE9tfbugC803D/VEquDUoST+6+vS+lP4Lp8i
WXy2SWKhtVTi/hieVYH5pECUYk3o2U1rNf4+Xlr2sJCctRhXREQn6Nn0ix0RWu22Tbj1C8NaUhXx
j9s6KT+cGWWP9j6nLYBsSH/kOZrtO3z/l4gSjFjQSwtwRgvanJBMOLwOhf2Ah6vfiq5JNqPd3dc8
MxqLvFLXalH+K3L+FOo8e5bttW4OO3II/b9rO/l/Xb6+R+OR7uikujk/Xb4ubdUpOabLh41HntGm
3M1V3dH0Mlmc4Dxm5wRs1cttBtAhAPl2WI//5t0PljCnH7PLHMLL6Ei2Ddek8+inmHBsk/rgxgOK
tybj4RNrE8ol4DNKGR4XPRPK13OTd2dvbPTntp+fcFygUBvHT1zjTzjDg1fpJV9Gs3J3i8uO9Osa
g/VAEOABtWG9amcTexroNsJwuSYuipQojQF81ronYZbv7oy31rPpgRxIFLfpocLbif20QvOGpRxc
fBn8VHDi3EM0EdEvmA7EDRT9t4EdPmTkJWsW7KawMf6hBGQA69QFhdBKuSnukEEQWzaG9TQNByvC
sNKh0pqxY26cml4mJ8AKaNRgDiYIHYuYu8aN/piL1ylGS2tj+VxnKc6cNrCf/YSapIz/HemLhx4i
rZ0BopxSe18+xJIuplXHfL5CX1YBQWKFn7CUz9gEM54CVO/cxYyPRKaQyTvr1wB4EMYJfDQmcLyu
zr5R5GR2BqsRdHFU6mwCvm2B3D7qaKkmfoBQCspaO5kgDIoITCvcIOx7TW2Ig1nKXd+RPqehakBn
kmB46RxKnkjgB6+vglAX7gNubyRDJL2IpaxZKbnO1BRv22Waj+PqjLD1jCnsThrEnKuYolTi4V4c
HwfQ8mRh2m5JqkI12DIN0n1+7HyEnEiCGgLwjl6G394dweFTn6gKU35Upn6zLNSZ2fnE96Avimxv
5FLoMbVr7nE2i5u08Sdon2HvzO673pDoE/fV9eBRdNsUT7ZevwoNx904kCJsofKPu0GsTYe/18TF
g2y3ujZJ55jZhBUuBtJrijU5s/dqNNDOmQh0R+NSSzmi7Ezklk107DzeWnfa0QZSbfEmIWMkyXW0
SQTonRoCuQOnHagewq9BUk8pk2YHwYqampYHzpjWvy7TR6ep5E52VEQBPYayRanc1XxvflDOd6xi
851v48ed8jQ9Es2MNjJ5KMhF31cVKq1K06NTbfJ5jqBPW3QXJR3f0UiOo0mqkMh2c9wHJ3ym2sU0
cWbbQ3mo3EBexdEsr/r0Nq1M78hFr5/a0iIAwrCYU92My7MdwTQKAfiSJxmsi2OaB4ea+kuQcNln
dvWSGsQ8DCVQaOesl8dowCFFKKjLp8r6nZdIrip70X4R1LpY7RjzBkxyaXBdsU5eJ713Xyo0ANHk
Irte1BR65kK55eo6sBEKCEQxYWHZxUnE9oNlDMm1mchv/ST9g58zmMVtcd3S6gcCmaydybxkXVLt
Us0lnMVJip1hIIoQhCIcsNEu7mwk3gHhsG5EJ0WB4gK+7WrKdXKeoSa3UJNu6Fv9V2z8yG4KwCSq
QEwKGz972SN26Wzi9m3l+lsfkYFR0HVCc7zbr8xx6k8FAQYkEGA36NggDAGkQufAnfKBKsbEPZvm
YrZCibV2pfk2dI51RejIozbk/rEQOVKvmGgtmdjNAe1lW40HWuCXS4Ghou2ndu/7jEIIZ2J6Zou3
0W0oB0KxR0YCgI+cI3FTNLBvkbCMM2503+lcuEebUHkpv6nOEgeRa9Xaj9qb1GIfQ5HBgubOD1jh
m1OBChhz5di/puXWQ3eUR/10U0Uucu7UwSiYt+lJDO20yrp6vNX9OGwRTtwTktE1aX7F6fBIwqK6
UfV8N5NJxBOxPWjlzC6MyWRxnfMO+pG8En31ylxBjKhw8o2nx/dNm77NZUmOo/VmLfQYeC2uhqTa
FKnLBzakhCSIhkai3sgBiYCBv4dCVtl4VVXMLBlNayOMZ+gpnxDAunxua0PdktF2mhou38JN0k06
gtzSkFOsu7HIDqKEu0W5SJC25oBGlRwrOokku3miv7B3caShwE+eMVyHnkMkuT5awV5VYOd9ReBT
4abPhSutUKs9rmiyJESKXoOgzyQsTPBubUAVWdS+fKiXOvIFav3r83c54/90+lo261CA2I0S+R+H
n6H1J4qF+xQRNzEmiuZJAqzzAU9IY+yxLd26ghHo+9/5v76M/xV/ljf/fnn1r//m11/KaoJnTNqf
fvmvh1Lyz38vf+Z/vubHP/Gv3Wd5eZef6i+/6Ep8aUpVfmt//qofXpm//bfvbvPevv/wi7BoRTvd
dp/NdEe8U95+/y74OZav/P/9zX98fn+Vh6n6/PWXL2VXtMurxaIsfvnttw5ff/3F0Bkt/6d+dHn9
335z+TF//WVfFvE/Tsu/7v/33Z/+3Oe7ankJw/6nbVOn4fNxkSi1RGcOn//+Heufvq0bpLpbHh+m
yxxVlE2b/PqLaf7TISQcpwLLimmZNvGwqux++y3DMVxyiQOTxk7PN375vz//D5/j75/rP4pO3pSi
aNWvvyyT8u8Xk8azhNIvi2DrHy8iPU7kkDS9fpJEJObxwuo//+Gd+O1v+uMr/xhw+/sr/zQc9pOS
Rc2NcDJQKrL03rkZmPQQ/c0mZ/yn11/+/x92UiKA0DJkSj/F79Ah9Ab1m+6te2w+nCue9ESV0+OU
e2v9Ofmb4fvHIOXff6Cflg1fB/HHraSf6pgNvyF8K/hqByOA9+2M9MBAi9N//vV7958+lZ9u7QJb
tklGnH7S4kurbjCW/vs+/uE2/uOH8uPi9PvPwOX0xzetJLLIFKbNgd+pzaA1q8C5jbDW46L7m0xO
4z997z8VogjL77Wh5nuXT+O5pfUD79uqebatVXaT76s3knCouDW+/vU7Zf64Ef3+E/0UGE1/EHK0
qjJObgfhOru7XgT/h7Mz3ZFVx7b1EyFhev6aLgiiy8iM7P6gbOn7nqc/gzy3zs1FBYGUWrW3VEva
ODD2tD095je2kMNtRNyNNdFEjQAvB87dePMXD0ulCgtVoATPaQDltCLYITiYoZ/SvGZp4RXvPTjj
t3/bv4H6/37aDyv31wjNclFpZdiMOb0YPqPQFglj0Bn4EfDR3Bo8ZaWZhQ7/MTL51QyJW1K7MO4D
A+ZVGJ/YNbrq0nNnocFLgTeLK4QGoEehz/3uq8e/9cssMiDt28NABj+4gT17CCNSvn4C4JJCUWf5
4YpD449X1ZXI9hM3fnWLV2ecnMUj64j8F3JyexTwURYomz7aK34IMI8sbyPQzmVoHNWO1wDS2aKW
x/RIc0miFEXRKrBwldFBr+oTaF3Hym7S3ETB8VFGIQDgpEbTtBbcYVFilMImuUPV8LQ9A1KlZ1Wt
5WJDZc9IQmGcQXedh7sSMjEeHF6/fOyHJ1QMQXzcbbPoUlWvOejYYusfBjY9wv2BTtvl2oWWvukP
XR9pESqPeNC9erdFESI2JRHM0IGQGFwwAxiU0WB/RbJ9TBxBPk7XpkzxkuF2uy8DVH9/JMAh1bj9
lpHZqrn3UX0KIZhDzuTu9kddCMc/4eBXd6NOUgTQK2SdaLxI6WUEizxYGS8zDv//n0izcBiGbZnA
UZl1JEBakkl92PrfpOKMUP4SoQEt4CrUF5jaDeA/U90B55s5YFseW9tBJMIc/U3kcfSXIcOapKYi
CpgjDvUxoaMk/NntuVePlPrQtMbtzlhYKn7cXH53RuUVTY4cvdO2uaHishTidAmnWmhnwHp5HkeY
P6H+5XZjwlJrs4iLaQrBJFOzDuwxnoaQ4P4aBRDhq8sCQKAy9hB/kVB2kkY8oiQM6PFE6xPR9iTZ
4YNad1FS2aKSOW7YJyZLXwv1s/EuoQcRBC9ZI1JdfDO8cKqgtWC3Zxz29iFOjTCkE16ETNSkurEj
DHAXoDMCMXCJ8n0CzWQaPHhQyKUJ3OlRsVZLiuax9x15dMEMCYFHzEhFcVm8si1eClezhcBlFIjW
E/Q5h8O5hJKlOrJud/DM7PX/xt/cqigj8Qj4E2EdmUOKFjgQ3KAgyfXJhC9QRIaQ+LbdvVCc6+Hg
hc+kAtsM93oMLhCaAbXWwNkqH2OEu8Y61HDAh0HEXZgA6jsCasrV/to4uL6Vm5ueSkiTFbKkAv9V
DxtPqPch83G7AxYWMna2EqhBCCxoymH+JVsFgOJU3ke4WcuULUQbK75QC/GDnS0KeecBUdFhtalx
kRN8Cu5RUlfdFpYePv39r/kY5UmLNBXGBqoV7NbmN+FROPFnFA8ZoZFagTk8VWvrzsJXmIbnr6by
OE/DnKCpCPdVIYPEvYgUI+qMSIWq7O5v0ZadRUQpTquWVGil7p8E5otpzohltz/2j1v9lYWTne8R
JSQFMm/A5tOBjNmECtYcnWgfWICrG53ZG7UGNZWjHG63Nx1lrh1B2Fn4KtRCkXFzinfhQNWGwj9F
ml6Ce2opPZIed2pgWPBQLGXPPFAPHhxrYnXvRo8BGPd94Gowk9SJEGtNW2jQK1pcwUH/JjpI9Gix
gkJhCCbAzN5kI4xaXFlD8fbWq0+gpx4FyIbhT1UlbxVb6HA0QUIZPBPZCDB/WVNAfUPeDyuLAjd9
nGsdO4tQDNTnyYAKWSfcuXugUrbhPRqHv1mN7THzDa4WexLuu520iUFHV3YQLRbZBuIeBeWVgA+8
3+7w2a3ef8IZEvf/DlEpH6oygODGqXXFik/JWTVHO3KSDb/pnd7xDJSdWqEJ9I0G1pHJ7TpwspDc
oukduwGF3rz9O6aZ/d/dAQusf39G7kNGjIuFEUdPUL+6yGwhayf5OxtLf1oSYMz5bwsFILMMB99c
p/XhmmK33v3tX349HkJo8+9zmwSpnjjHfiQKgMvEZbeIQjoUnIFpMQLafLuR6+sZaP//NiIIWS0G
4Lc4sfcBGV8JuO3tBy+cnLFw//vkHFUcHfByrAN6vgEh0gZQKR0ONzqcuy3U3GmR7q184+uBF85Z
/zaFElciIx09OlKVmykw0lwkO5xwuf0mP04814bQLFTxIqSbPJgoeJMQNecooaWDwVAo6LXIcbf9
jpjBmwytFK13uQnDh22ilZuTQBNb3HJma3h2/Ch9yFuIZbTe4LfgHdzJ2+JBMqEP0MKVHl/qhVmE
gwITlzFw3MBJCgR7yPcE16W4g10ZKUvDcRZX4FjlCeVQ4qSjAuYXPfTsCX62lAcfnOs+V7oaH+xK
TyuzmBEMYLtP13hO3j53KBD1cPd4+8k/m+Jrj57FAZhsls3QIA5AU3uo7WZfYKVpt/FZwSqztiwv
pCXgpv7vSPTHNqmVBK3UOrw1NEAzD+dpQQOxHqOd2UnGyusszFtlFhzyGsc6qARGLJ7SXXwqtqrZ
bzwrwMgaDfirXULrdktLDU2j7ddOo1dLry8hY8KpKIRv1KmSjrcfvDBc514qDAezl2Z6sOcdk27r
Vfs8Od9+9MIayCmzgBA3Q9C1HXpHsgAWsKBqO8amYEDCaKMmywoPOGwb8R7HXrO2IhNlH86fv8ws
WnBqFTLhNAS4O8li95UlOq0j6P0WajtEgPTSv9x+y8XBNp/wyQgwKkCADmfVu/ZBNRMD9DaNNeFF
5OC0ZK4pIX5ySdcmz2zuY22CBWyBlnpTNru9pA1Ga5Y712qswMqNyEbt5qk9jxd/u9aPC+NOnoWC
qMA+vazQZOLd9fxr0X3d7rWFYSfP4gDwGBMnAlGyg31Zp6Ds+xh7w0qMnNnO/t+mZy74YXH7i2J3
LBWD1RnjLr+vLt5e0JOdYKZ3SAowKx7qC9tnbu6dHnv+6MatMDrImsGCtzu7j6pTXKAf3/Tf6QEV
+MkH2Zf7cF+vDLep46+MAXkWCPwA+GK5RsdlRQwGQWiwgOs3KCsoAbzr3Qq2FIA5pvJKwF76/tPf
/4o7kJi6QTjpaCX22PaPwBWufCNhGrTXXmQWHECkK9qxynHOprWe0E/QPvBHpQV9J9TXK/qFvAn2
KpADaCl9ggQAfxQdXplGTvFHiy3fqDbV5jPWUFBAu5Uftjh4ZpEj8YMI/+MhHb4fYjra2RbnA0M2
qmfpuT3nF27lLLQUOORZ4GiYPGwKAQ11294c9iHuRmnpRDuyBUD5opxjLXm6Pdu46bdf6+xZ5ADd
DyZNsCp2QIC10xO/OxZbeQPH3pN4rtCjUAZYoVFawT3wmDS/NCvp6qXjhzSLH12dkGYs1N55dADT
MDrt8REVd/QVIEEam76ZaKoBlj0Fu0h/ueAeR4vxA1YDwcIgk2ZhRvHTTCkydPEIOxpoa1rYadRT
DSX01hXAtIElwMg9qE+3+3khqkmzfUdESuK2QHA7kggzNNvtTyR9/9ujZzsNIBJyuc4RaSCRB84G
pYyDkwJvc/vpZBpzVwaINAsrcL5B7ZSHvTtUaNr7O0w9tF4rcng5UN+Q9dutLAQTaRZMQh7ewamM
r5F5KG7WOcH+23NnoaROpQLWa8roCAqob8wu8F//9uBZKBh4DiTWenpwfkoT261X0i5L42Q280se
xHjZx8dMfQecJehVDGgx6e0fvfTw2VyHlUkFNg96WQFBl4OjaRvcoeZ0ZUFY2oSIsxnNylznKdOW
FzUU2xAOsb4KGHWyQaElJRExoA1RYZYmAmcpEExloLM9AoCz1TM26hJQ7xRYDdkGqHq+/b4LK6I4
m+PQpqHmqcQPatRTk32DVkRzn9sMXkK7NAVX/6nmVxeHpcZmM7zNUKbYJPHgTB43WyZ45WuVjspb
rU/HjEQbocB5ibEbGHA8S8mWtxSKRNfKBFr4tHMNZt+Wog8d7OgEydaNUfz8XDKft3tx6dHT3/9a
6KGvC4NmGpI1T+AYlZhJfA4YbuUbLS1A4mzqx7LEl1XJ9Q5XYrQApjW20JMDuFUDCAwDSQPyQcpO
CTz2iRsahy07wMqAReJRegLdUY0SeOjSTNQ3HbKU0eMQl3KMZAsobr/dAdMvuRIBxVkQGSVSSUmH
ue6zuDUK7R6VJrefvDhlZmGkH+UCyjM8OjNQ4KdnB8Eo7+VNtY+smFr+ht0RrMCJnu+DlXg+rQrX
XmYWYFCs4FZNNLU4HKXhIURtsQQLC+gLb7/Sj2TkWgOzIFOE5ZBKU2TsMNYD4U6Ep2sPFj3stRjF
hcEjYB989A4TMiDdAZASv1P5gXQmwSV9kKgoc4T7uWBH3iGI9lBPA/Fc60AKW6D32gUr7/32vRRW
tj8LvfFzl/ZrbJdsWKlVlwzOIEJrCzpE8pkQkO9QyXe7OxbGjjALQbizbIqKZweHgEvT129MtyJD
WTpgCLN4E4ti7gcsbF4aDVdzZr8DMtyAFF0jWqeXxtOO1yA2/duyJEz996ufRtCnwXhDrlhuW61t
P/360W36lfm1FAKEWYQJ4hxFXyG+AkyuDWGb26XtWso2P0WbwFD0Yic9K8/qtrFRJ07fAn0tIbf0
caa///VWPIHdCWxcgBREcU2oiIAp1yvffWnbJMyCRhED0iQUGT6P4VoAP2uyIVouPeSWYtweWotN
zIKH2gpMJcXi1G2AAl+4C667DVav7slFXfk0i23MwgWsJOIB6vGpDXD1nqCmNAB5McbLuN7GNBeu
RIyfc+Cvz6CGUd1Ghds7LZZKXNyEBsPiKiABQ8iNNK69E3SBDnpiNo4Eum/KZagyPYkrr7iwvPGz
XUuOUtMa0lPcDiBIMS9tWhtKOW5WvtHCEONn878JoXL2YQ2AfANMa3Q4EOouvlJrbN8iHVZNa8Nt
GlZX+pCfRYN2wBkgS9HOFA2ODA117KcsuB9SlM9qq80snJp+KnF+faoePGIMiel1NBh6aYklayVa
SFcH9dLXmIWCjgU+txQw3lL/1IvcayG9uW31fPtrLEgkOH424UuJ/38T3gWOvlBgTBrtAhTOdRX1
Ku8uK6AxLTSvPGCFoo0aGr7y1cEZJGTBPFAA2w9SwyPQ+DzAzUEr0n3APeT93QgOJSxIavIwAJVY
Qn4is4HTo7KNYUDKVFIYuo9HL7AlZdNwKEmcaiJgIly65iCDWYHqeFfAhmfcDq2gMdUlwWLhwp6s
AmyOXXn5HyHYtSEyi0i1CMcwpe2mITJYpVnrKJGmiZFZuFnUCz2yFcprKAbFjcft7iZLo2UWoGCq
A/W+x+IuUUi2knwPIzPNFxszbj4ycNASP4bU6RUE/JVZsDTZZsHK79naTQvkMhTGSNONMKwl8xa2
CfxsTxMFHehr8LlxeDpovFlpvDNSbwsJmR5TbBeAbqSMfbfSbVNsuPKhuFlEgg0rqk5h2YlNIaDz
Gqfh0J1Z8pl9cc3dDnIS2m38ffF+u7mFGfeTn/k1pUG0IkM8DQvYD8DRD++W4fIbxLHbj19a3OfS
YpA3PEmBdRHudTqD10O92PtHxRZOqHnZM4aqyZanoSLJjPfK2f/Cjj7b3G56in3X+nG2aZGEPJVQ
2dOD8QxsOSgWuBzTuhJ83m+QVFbeb2la/aiFfvUfcJM8Ti3IKE/fqtUFTTV5PdpUGkojKG8B92nA
Ns1BycXKtFr6YLMgVshshUJ6dCgZTzKECmzBa8CarL3Pwlj/ubL59T4RhE0JCgqQqbrr9X6HbOB7
fmw3Hw1o19VpuO/3cAA3b3+hn8B77RNx+HS/GnPjHPrSuhkcOXyLg2wnCVsYZeru8KCAVZ4JppqU
OleiflStNbjO7wslQvG/ZAe+TzMR9xoJaHJ+5BSoIOajwaz7QEdt0x0HHXhSfviTQ2T61YNblB5k
DnBU2FanU0UMqykVsLuocLv9KmQp2nGz6CO0pFU4HtmVBByh0etQL4IK/pzV2/g1dGFeXnw2nGfB
10iThxjQC9jxxbDsVHfDMNKhyWwADKnKv0dcYPtgqPJ5aWYZNnfkrSoPHrwD4L3JsbALl0X4isD1
UbIbUMi7NIR3QK01eHLRPhTsSY0AeCnup6okL/7kWzg6AQbeD6hi9PI7D0WOMGcwWYC5fWj9wekH
7YKDKr8FHag4AUxBY1bQq+ilCxzOQ/mUYoTlZ9QPYHkCw9TB1OyJiU8terfCyTEDTxd+N1RJXwgD
rH69S9NtFcO5AH6XbbsTQXPy6nMcA/kDuiuYDhqs4bTJHYuLUSJ6kgGPIIp3gJE8anqAnPWPLkiU
iScYEbwnGuUx8GCLMVIyRkZV1eDs2CjzhLNtAGs+FEWFqCOSGGP0OFgGgR0KPIhKHoFKPqGWQouJ
/Ldz0I/8/Nd4HX2JBMWUClCqXSvvg/oZrLTbA2ghf/STIvj9aC4oxAF2gk4LW9CIsDiWg4Wd7zPA
lAfUGPt5soWruX67tYUgMleLu3yUoQhj6J00fUnCvZgAS9u93H72QgT5ObH+ehMFtvBjm2FSuwHY
GRmrK9nDAI8ECaSev7Uwi+wV3DDgcIwQWI3HqoA9lN0Fb/FaUuCnbvxKVJprxrkUuMO4RggUcQGF
ilkN94IU1jY6OGAGo4kGseABprG4jQh0FKXhhgnlZCvvtrRg/lwK/eo+uDjEfJSjdX/n2xVOxNOx
gdHATcRlU+4Uumi9AIii4U5kOgozK0N78a1n+8OO51CNKCHPhzijD4bnFOdg42se/ZA1zgY9b2oR
Nsk00yUz07kNs3oQX1ip/0soneclAc5wcJBp1GHBAUNKdDw7+f6cwyEJVrp2KUT/nHJ/dW3JNC2K
ovGKef3ceS9scXI7luKiB9sDkZYEpULxY9B83x6lS3NstmsEX61BlgsZmiS1ZFgmVkJmQvm3tk1c
6LS5HLkZiiwV/Gpw1A1nodpbAz9wIx7SDRhQO97iTFhOHaIn/uH22yzsSue6YhLF/OBP93VskB+I
IGzqAMeFCvX0UbWBKz0QGvHKd/rZV1+ZgOzsNCtlAeCEHMKszO8UrHuMSgBhPqXAKnNjbebqe9ft
FFRuTnQ4rFZY6yBNplUINXIAF9vBjFCRDzqqyXYqUGcJVqFPuXX3DMoBUqG2YF5JK1TGJjIx4mjX
pdXKjmahSIGbC5h7qU95BVpVR5Y+xB4AAbh6VwmQKCPIyv670mDF72Qa5uBvDvdccpTyT0bxtF4e
NDjvwOUCvE3Aj5CWnAAiMPY1kiaAG8B9Hx8kFuxFdWXHsnBaYqdh+2sywAwSAPAaF3sChH4MyDsr
gWTpmpydbVBHwfUy7NGm8wu3dbcIIQAtg6Cj89AM55qwcku+sGDOxc8QRSowL0L2Ls8fMmUHVC2w
IwHKrMkmi0BVtG+P+6Vu4v7tpkCEnXkvYiyOrg3nC9pgh3P7yUu737nk2QM1p+wYvIHMvErlm5yi
CBnpFPU1zmw5u+Nqs3JRiil/KO7jwMGiwAusLGy3KUou+iA5pG2F+m1cg8CrFi5P1HebZ4F5c8Gf
GIFuDl1Xgz3GMUtMEezDKAUNkdv64SMYQ7TB3ur2ayx10CzM1QAxuKAyjY7KImniglC78oEXCi7I
XKHsxv/pH/AXLOQrcHyMtrVDDv05h2HTod1iL6z7WIZTSzgwkH/yx9JUDHXl018P4GQuTVZ8EjLN
tNtr4m8XFFU3t73m9JdeI3NRsgumG+sXU4hTPtLsxKxtvoAJunrsJXNZ8lizfjOqONADF0a5MoO/
zjnqXhNy9MHrn9BvY/aelmbjbYh7ivPXOxEski2vXIZ02wSHOH8k3isP252GC7VQBX0R0OuRBU+Y
BZVK84bvGCijNIHDQgGPSLirRy8waGHTUgMAqiosGD6BeAawCTykA7AQiKQ1cJH/zlonKB8kWJrx
bmswOVWqeN8PXy6zg5OOX94RERcxOsmxH3XydM+O+1h06uGrLje5YBLmRYrug/HEVFUARupzoQS2
F2WPKimAxYqOneAbYhJpkgTD5HqXtBtZju5EbF0qmCHCJ+ShlF6G7hiGT0NjoBhLDe9FeG2VO7jx
eu0T+4CAgpMOICSoooeJPXBVAMO5NszGDBUTtD4HHqCG7kHsYSrtCJB996bfHKUJn74HoV2reUXn
BZUCiggDD61CQt57z8WU+qgrDWCtUDsCaH2FEeQndOKQ74ruPDY4XHsnNr0f013h2ixziNINSI15
cRyKexjZx/FO8sFMBxuiV8w+tDmkXkNjAhyr3RH4ZjqWl0hwcv4T7mcAcOzG9L5rC72AOe5UkQjr
DcWAhy8PrihMWQ+wtn4eSPrqS08+jn0Vc4f3F5rP24N7QVtO5lo0UB9Yvsg7bNC3lYHFz0q28bF/
ijTegr7aqC0QYtcOAwuXqESerTfV0MOsa5yu+WEIK6Cx+F5+b77GJ0lX99GptxTH34av/ItvVSuH
tet7LyLP9sqwHglJTXhs7SLUaBTI+g44C8se2CKC4tPaX+nIhQj0M8d/rdFeB6tZpfZxrQ9jkmZI
NSF4T5XHP36lWcYiq0BnymV8pdZs7eGQbZNtj90jXKS00AGNfgPytXW7rQW5Fyhy/y6jTOZ6Y6ag
LTg/6smGeQIRy4RdM/4AZk0ZDaIISrRLYqaGtIGjg5noqYF/cOBg9Ns/YqE355Kznucbb5RbZM7y
l1KoQTjlqbd6flqKu1Orv75V6/FdkbFYzeEtaeIiC3cwLkSJqvZVOuoZ21AD008D1g6FFYoRPDXJ
ynZ5Guf/vVsm80IOIUHCK+vRcAffcXU/rnL/Fkb5vGyjQCGp7/k9xgdKFFVsk+ExkcJbsEAulcem
tBseunETFvewb9/z446RXxjxg4CtqbC2nz16yLLCj+UA3M9RgNUkqR5HGOYxMI8qMkvgy5WN1FIH
zLZoLlt3eUAgrkv6loqeyXormYylB88mSAHkWxiirNYBm5fmAwzPgCa+PRYXiAVEnU2IoOCjpqzq
0YFHAhVRi1DR90nzCBmrA1YNLZHnj36yC59rmWMy5UeujJR5+YYipSmgZUhRouRbV59JS/93ey7o
jVns5K1iVsd0u5Zj+hE5XGtuOkr+mhERbKH/V2PpQYmMkQRX5ddStAIV3z8ZtTx9z4FHUnNaRkf0
B1J/k5HZKUPOVIJLW+J/u+x+AEmRxXavBlnJh2/fcIAhSQIItSzBVbW6z/M9Ux1UmKENIyDjqLZv
40gf4nE3lonNcr4uK4eoZzSB5axOeG/Yd786jYKJUkPZO4r8wQ+wzVhDaywMmXmBiSoxA0ncSU9b
nAXfQcJwbcBMa8u13pw+6q/eDNueRIKHUT4Nl6l4JdUjA5AoZGhc3PZOSllwJazWyjV/62o8Lpf/
JpQgyiy08aLEM8l0ohvZj8w/SRlZmbnXkwoQEvz7ToMS50zDuIPDfwziUwMjZKWzvAdSiKa8Kvpf
CPvzYpO06T22qwZsRhTsSQfsf9OnFpHi9kReuAAiyiz6+HBRYX2Qx1HqCwd7X3aETgaKMvcnXy1a
KF/IRltMBmZWU+aaWPJwlwHxCjB+KFKzU51zsFNjXptKxHQEf+D2z1rq2VnoGlFolqDqcXAU8NUL
GXXOT2TE8QWbxjC3o/vbrSxUbRFlFsU8wJ8FkWBZL1Fuwpv1sTwGVk0LWzKbY7JSibSQUSDzWhNP
4YKcL9FKuoMGbDvdrWGbjbs1JCJNxl7dpEy/+soUm9eeBAwDzn2EnSQ8cQ+yQzY8/vHu4mPyFR6S
Ezb6m34PO+69bKs687DShwvjU55luzI+kQrYZ003iPVONqfKt3YToVBIwIaI28RbmN24xu3GhOn7
X3vFWRRpgaDP/QavKJWfbptrqnRRegGUJBiWwJhAfVEzWw2R6kauTfDvFHhUS9GX0p/hYACvc+gS
WLh9lCmcGC6gGvPwkin6fcZNxrmDFSvPQg0A23hkmAJZpQCu9rBxfBo5uOycfNkQQE8h1oAa7Cp6
CLu3IVuT2iwE3rmgn8+AD2W9BvcnNSw2eDhEg+N9u9MWPtBcvA+SIwF1FvtGiX9J4WaVo3AHJhu3
H75QC0cm7NfvuA73YEGppqdPcb03R3MwKkpoZGCnZEBfA7FQp0N5i/0AoKi4a4hXr5KX+mx64V9L
CpcLXl3AZ81piwjXdoFWyv7KQFsKi3NJf+Bm8AHlfiIDTCoM1vC1fqPoIBrTSlfoQcTGvtTWqFwL
W1VpWjR/vYnMYqMmZ9ANgb2Lu8SUoo4/0siacn6po2YxvlcBiJQavEzSvLfKYfDWlCVLv3seppmy
VAtY6Tm+LZpQxhpQvlqx02rI5tFvXLvuXUNZLbNY/CizcK2MPbLfbDQ1l+/EZ1RG6ylutVBoa3Bm
ZZe0NVgTSWjcZ90e3QsCQjIvChhkYAZg8TEpxir6ACNZA1tb7dKtS98WgvZ/q/zFkh0ltPD4ytBj
T3c5Den37Z9/PcdM5oDlDgS/MRbwbBZ3gB79ejlc1tRRPzvCK5F4Ltl3q5RRcpAtgMbPNRCbKyqR
8E1VADKKvSdR2FfBHc5fhpJ1WsTBoHPoNTjdUkU55cAIAk2cAVh84rh7RgG7KoEf8us4vLWenhTQ
Gyvw0ewTeFW0r0LiwroeW2g4x5duA+NXVAKWfr3nMAiCSyqYEsRvpS22B57bsckx4wC0GhmYaSbw
rk/tPoQSoEbqu3iEx5xswHVBogTeQxoZRQ+W4RH2VICrerkNZDbEGc1msmf0CJ/s3AxaTi7d5vCf
U52+RwLO8b1NFXMWV0EqR3oOKNzE1RQvNnLwS8cucwLGyFx5A0ealo4DfF6lBu4c+IWAW488oYJH
LAVojrRTH9RAElHX4UmbDP7st7/7z2XrtY8zi4ykqfok7PDhn1/fHzzj62m39ek9HN9Xov7SlmZe
9pCxKvDJaoBR+/wa0LNlWbvL9+ftX7+w95sXLAhVrsIzzYeqZlT1QT3K8XPR+YYfvwvp5zhat1tZ
CF3iLCaKtcsXXYGClzSvrHxMTXiy63yIC0EJ/qjPtxtZ7KdZgAygaYVBET6Eg3QtreiIvhoRHbep
ttJbC0p6Is6CIhy8JCGaNKeZyGqem8BMzW6BB4h1xiDhRpTA6S5BjMP2vscyPAXHPx6sfoSqv5Yt
pmJFSWAZ3OHCsNVTzzDoXBlgC3uWeeFB0XRlz6LO3once6VXqCCCywyY18pnmT7ylfkxrz6AZpDr
SYMfLhELaPzekbOjfx88cONBGszvRLX+mLSblx5w8jj4Xu+hvFF+7VOkm0TsH3t3LXn2o6q89iaz
mQ5D3qpLAwwwmCWbnOXb+PeUlKQwptU6YETA6cPxWtDrbYlCepD5TKRH6Vtk5nhHd6VDFxaaH7TJ
74EwZH3EuLjMdxUXNywsHG3v+h6FchCtdRh8khSa1bAqhFgaHfy/2yWvyUYJvqiDw/FbroMhEe9T
mbkwjKyNqI5L4NICs0lLzEs9DHp4S7I667ZaGj5Grr4yhKa2rnX8LH7wsFHoYBKDLZv+/H58OJ9e
FHq5X5nU/NIbzuJGCaRzouaIgXnqWqKHXAh59PnwwKfPrPo1OdpFQDELsMFMBdHIsRDFo0v7+AjI
OVWE7eh3sAgEqhaFozx5FJQeZX02032k4TkCH1uFR3OkSo5L2veufYuqe8ggWNSEB51Rw+ItbJSV
0+/M5uI/zAJ2voXyUUPgurnaOSH/yDMAFELq4IK8nSifrcwAT7UpwZskPaEpRogKLVw99CibwtUV
/Lpg89Ykb3CDgggirEwZKA+Sc7gVCjdwPsHt1kHEfVUBm/sBuwIQxy0JTMKcz2Exe6/C6UhkrLhj
dKkmGsEm4I9ffxZ0w4SHWaBY4qhNTiJ3HxYvnFvpJdCo3RDuS/+LKfcJTOrL1mp4O+DOt9tdWLTm
1R6hLwItEOLEk/j7Btc1ImZ1fh+rTqf8dWmf13wMQHDXGN2gpVG4JOoj/fr6wKb0cn93+x2E6xNn
XutRlmEVx7zSO6HqInV0rpmVC/elm7R5eUfmweAHxkHTL5+266EOPg5WXBwQkGiUaGrE9IAzmzE4
fyNDkZ/p+yvuFUBhh5C+4IKriymbvvX9JfsbSYTMqz1UrwnylJ8OO+I55C9hf4Gb4e1PsBBd5tD1
Ko/YsI5HsHHIkRsbXZHPZeqtRcalQTqLjFVSdoPIYclD5htZ3tAcN8okl7c+Xi6+wdjekTmtJYSW
3mQeJ5OhzFuCD1C3Wz58qGO74C63O2npFnheNlEG8G4CfxlXHNjPsx1P/bSgPPtYghUypq1WNj3l
A+C6AgG+C59qIWhJmm25toFb4biysi7Mlnk1Rah4pIadPC4elWcme0yq+9tvt/TcafP9a+TChYao
HsHLcfljytt+srn9XE5ZUGLC2ujfRwsdfBXjLIWiBvOv1JvE6hDEI4PZwXEA1yH9i3cuarMQD4Kr
pS3NI5h2QGlGoRmTWiOrTE858aHOQX7mbxhfGwNDgIcH/5YVVrwLNlm3L6KtpMDGHUINq1E0N9Rq
z4oCU4VBmYC/xJGLQsZBPnC+c7NNGBqNr8mSxvifJXFq99OHU8i7EjpVqDcC5S4hR33OVIddoj6E
YKJ8F6IuyoBRGNAe+RHl7sLPUrhkRtkZ/bEjzzmSQjgw1Jb0XUDaBtkeQI2izYfHMDAFwAcnb0Mm
gMFLqTWHrt7BOKrFubCiBZbXnHLQlp9CEVJcSBuI7Z365pS6NG8OSPyV+TaWjIYv4VvVWMxoFiG3
KR74UlfvPJ7dCD0oYwSe7I/Dt8y3pvwNZSD3XKudyXzgajMf4PZ7lrwU0wH7MU0cB5uUH7LaUj7b
5cCqZTv5uy2MIrTicBueOvgmwg5d0UdbPgP4UxQnUfpg8Z8lnFECrwsE7EMB0y0Q9pizAkOtVHzL
T9xdY4WFgQlRPoTZBjs+HGaVVBs5OrI0x0JfvfKhGeE0ggW5MDg8Wbpvqk8FWHNXx38XQg4DzSyF
YiQ544d1B1yc+LhmhkPFA+CjPQoIQB+uoPS2E8/gYNgcA/z71XWqrsrPPaZlxO08pMpG0SLfUb71
IJ4DNs4UP0kGRITGvVcmuxMiTb4LZS3dqDtSUDU1OuAhuf0oa1571xWvUQdUxW7w79rKKusNUwK1
SWNOL1I9GI0SRst31UCTs2e29fPoGbFvAcjgv3jQ8E9GVTDf0Ltz6qhPhXKECdr0CwoLDqPCc/8K
b5eSMboT7MkVoIxRkoCsgdRu4k6XU5uouiwcIRLlRaMQdPHJ9UHqLg6wvRoTU1ZpBo9Vil8x4IAX
bbqz6lOOAP01NJRrbaU3a1cDhLMrdOYQQ+Gsah3cmjJb6je9uvGqxxQjKNrCTbM7QzZalR8u7FIj
CsCFCtNImmWfUbYdWNpsA4jS9SF9jHDtAlsn5tF195PlSLpXhGNe2KM7GY7cVbjDU/QQ8Hl4NkVW
mu38SAeCv1UekfMRn5Bt958lQOkKuEzq4UeFwe/BNlevRgN3nbBLhoE4X1PiHr27stH8Ss+L/QCz
LNSAY+SIZ1WmKkwQi+n/Mt5ZNCEe8mGbGlo50eHeDsy19BY//w9n57HcOLKt6ydCBLyZAiAIelFe
miBk4b3H05+PFXdQwVNq3TiDjupdWy0SicyVy/wGk6vB2IwGx8+Xv0tUO25ynErMlNWwwyfrnbF3
2GC2jsWWHVh3+rKaMFNMeAl7rb1vsxXbVUaY6bMcNwHvOrOt50XZ1LUt9ofm8oUdPiB6HqTPqvWX
aR08NrEnzCx/K23zr2xjYN9pOEx20s8LE3M+8yrq4IvTonXrDvMrBV2YO0G29d5tcKeet226Jj4F
vhl96QhKl9HnhDRqi0iEZuM0PsSeXPZ2xVmLnRG0VOQJ4lFtXwsw+/2q0Q6hvEaAAN0fs13XuVPD
arEYPh5rTKxLmz009qeqdQR4NPyMhI2uE3htf8Hgl/TBbDlWicSbZdm0WNcOrimlTpvsJ/mM5KKG
lWx+VkwkzE7tiAfnakg26Tn8SEx8hA6tYqsKUWCt7Y3B42tU/TYJXYX2FsE+2wx0SPGPdPAZhDUh
K6Cc4ePY2uzPyREnn0T/DKqZ0nA3APaEdkODuH5qEL8kELTPmeL2D1NOBHKMANAQQo2+YqDY7YkI
OZm2/ob8PIFG/MINTNolWFDy3z0Nn/1jDlYXV2moS4NnncSDlR1qabV0TjE/GooPTSl5N3Z48Tyz
BToF/KBN0BMKjMWc9BsDtuaEp6ja2LmvCvbwMeJ7PzoNNIVym75FJ5xttdS3GORPzojtWLpVjXWe
rOfmtCTOoL9mgd0VNuZ9ix/IDi6zcMDHO6O5zadtLKCW/nVxgNa6DAvqm9p6GADxK7v0VtjjHXCP
3ovDD6a6Y1xuSVLY+TmnuJGrtyXbVxrIgH3TrLRb8zw8RZ+YHtaT33wuvcM5RznNHVPdpYlJq1Vz
iq6ytYo9rjQ2xqowp1BwbHpXNBRn1EhgOPudxajTIryI2iq+XA1tY0sKOsVh4bWYw/d80awnCurN
OgN918fEC3nCcGzXNKk9pF9GHR9VpmExqbymnxdU7dUhcPRM5w5+y6a12uH/22s+0/9TPrut6NYM
CVaJelfrxy7+iNPHIdlr4V0Q3oXdPg7OQb7u4UUZwWruj2X5UKVHjDbzbDct23K457pfLbU3iG5j
rZxeOw7CIZ97J8RFMiNEtNZeXTp3sY51hgALdyKU6AkAxlR8m/LLIr3LwYtprofgZQ5epP474/8z
pLXYl6u4HLZzdpMGq9zYR8aHChmh2pYywObwk5wkEns34LvJJkmftcrDUwn5d4pRd+NYKeIRZ2Ib
b2dXMh+YVHihUPspF7ARfLUAQib0b3twleb9EhxSuTpEMxpwKWirtNgs/a2oqHzTcb1MJY7um3RY
Z8hiFOuuypxSHTeqyj3yPpd4AFi1t/TVXcPBwJkYl4V3rAM3tLVWHevMhS+0W6kWfXHq1mhfbNoC
uJOF+a2prSexceZM3zT9F17bNuRW24hPmWLtpGHsbAMRiQyDr74n7qoatha63YhYA+MsKuAPKuh7
K77R1JMh3mQS8YZLwBBMlFByB+vxQ2UKp6gVfLODJjDfB/TvsoQ7qNtr7IMxw/l52jQCXsEJD0Lr
Pa8+myklDcjWjHYw0DNdDeH7eUFIjRs3DFQ3JPEuNDhlwmhLAEQbfAql/jSMwJqo+KHd+FX6keHq
rib6tm7of9UX61NeVZA7pfIaC0B6MxyW+8HO5d42Q65ZrXaUZp/yzFb+phbfRTm6Qy+vDZMdsyi7
Iv7TXDIyedUOpKMkJnp/r7Sxb/WveMFZxS5hbKDmkpNMd2FivtV5BWNRso0qcTMzWcmN6VXpYyqX
btyfRbV+io3hbbYMto9wmKpQBv9qIkNLfOMCCJreT8TMiUPpRS4UBtDhI0aldjbx+P1BgSIYhcK6
Yh4SRRy21A7D1EtpXYNoaTBhb3nyvi6ceoq2Jf+h3DWOWkdrbNZWQvhU5vV+SFZpelzae0V4LaLz
mHJ4IVI2ec68hXtT2tZic2qtzSSbpxprWLRreI+PFRs4ax7k6CnimYfxQcdgbA4QOAlbV9OfIw6p
HBUrCzqvjst0oFTugqtfZ6XriF8eqFyo4lrEibU9ygK0tMtfSA/Gn5aJ5KemiTEy5goWDaiwfIiV
16JBpx/tERFlIeEbHR27rM+ScDKm17767LRt1Pl93my67lyFHxWWPEFyVxqhp0ubpXkVpK/JMHbR
JQAOh0rnNw2FNwePRrSTjEOTMLBWHgV5xFNytNXm0wq25nIrU7HSWVGFfWVss+EsQFioUqdsVVtM
BixWx48FDHQworg+gfzUJXdEBD3dKtXLnNyoMoUEVPQgf+97YkSt2sL0PS1HOXkcpJsBV+9RGN0Y
NboMa9ZKITOMCF3WwdASN8cQl1HawzBktkLMC4bPLDw2EFAhBQ0DbTLz0KbU1SUKkhKDNEbq5aW1
nASF06Z3XamuasBg2SUF5A3MU7zv+scpuc1RJs/2Ugf2exdNMUf+8i564lcAil54rJg4S2+4w+Th
vlgeF/1GnR5S4aWEhSy8lzFuLbusedKll1pngKUcGknymvplROVNR+5qroNVgAi7/CU2kd336lcb
Rn4ehZuaVZM7ASNJ8nSyZdy9d033Fg6CWzaq3WZIfomWb7IqWpSzoMZG1MZ9DpZoqYtVvdQny6Rz
RxcdE5Bo0ynputQ2Vn6ylN4W2YJhjJcmpiSR1WJYpzmyMXoxYTIldIzkyItxW8+3VW5wQF7LCIDI
vOqlwbtE9jnjBI/4fiNojeOKXwIjiaPvNNhFPbTs11l8TuKdNj9mCt+NtLYNk3VYfeXJGafsiRol
aZ1uwvkYsnlCPB9ZjwQXr3k7kvvIXYoJauUaRK45+ExUqkZNsiv1vUrp4KFtXZbbDlcNTMedfjzI
wdOknmJUNspNMkIIyk9qj9+2hAtqesqwFtLnrSSUx1npD7kw+SWNVXmMXPy+bZz+XKlcoHTOjMS7
2l4q2ZvK9rYimerbju4pzZglfe+m2p/6lSH1pMRYeAT1Ph9HnMI/8Oz0A1wDW22yG+MlAt0Yx7Fr
djiEKMJKDt7m6VssAIDJH7K0sSTSS5yja+GoULOoiCoxFd52LdDPanKaqnRMdT1aiTd2nSNJk5Nk
O6SyoDnjsivAeNGfaiXyhlp0l+BTpwmQkaaWKieqetTrbVE+9kbkL9QiIv2Vpi1P44Xr3U1YBh2r
IFoPlBBDJ+APazlxJa9yvbszjQh3HZWDKDs11ezSjb6c1Z6OWaxI1nhoO/iS+Hmb9BuSjrEcucIS
renkWhF3+xw/RAOCQdY27Q/azKEZJ/LlQzc9WOPRyn0cvddaEt5kLX6Z0iOahxg3UOcnikeplyrD
Pl4C6PmAv1thTxkd0oU3NsJUOGFtriYmWYBLKTgVLxVmt1bV5557NKfNIag6KedcYP524Zq7bWbc
CLPsMkHBmFKt041udM+4oLpYpdDASyHktY7V75XLgD3/mKs1yVE147RKVRSNp2lAT57rsKdGNoqa
Omu4act8Z7AGaN2vhASqjD45IqTCZbqd8midNdijJtJ2UA08GJftQoZbajdRI92oWrEWALuKXb9N
C5Vyhzq32Q1kITCpQBjXzhJNbo2/6aSjTJyTHDFPUBvKHDlx1WErEG2TC5RREWkiiK4S+FksOZ3Q
3vQmmU+tHy7+lrkZ+dbCOvWSYw6m09JtCwuTahNoEclIIgEgrTNkJoutKhWrqRO2Yxw8TmP0bIyj
2+JxqaY91j+ZrXGjS6Vh96W8CeEKqDPRCMAuUgoZ3sktom5pNZxKpQKB2/HtKmfpiR9jYCvKhNCc
+GgJ9fNIcoAXGv2Yxe5ygtFzq5CmYiEsSeMK8RHfuLD6+8eobBhv7KpUsKMaGQrhKeNvlKFj477I
RKg6WwfdY1fG2ywbXhRrO82bTHoSBGWlCVsLr2Y5c2ddIbI8tEG6tXrDGaOPhHZGl5s4dmHbnll+
iWKEcTIUysIFzVvVXMmpQvlZOFaKUkQo+gP1dB4CvrJ0b4qRDB/r40yoUcbW77XBjWS0qTTZX3CL
DSNUhWYvwBqoZq9o+ZcZkhQvxvoSBjSRLliZMuEN0ump7/WnsEVYHYXr4E6rJcfIukOuRjcYMbqm
/lzUGM1fQmHto6i37ls6Rhi93udoHcKvPyjhibdlhwsBhNVoG+p4JfQC6iepOjZQR0XxtUROBcfd
kqL4MuD6NGJm6BOagvCbSjn2BrqwgpghLDDyuA2c9mHcNzJ5nWz6Q0DMmNNVwVurloeiJDdrF08b
7zJTXoXlR1csd+RidyLinu1kOROQVl1gGT3c9AB1G6ItDpJXTJvA6pHBmBxt3OQGmA9jPwQDIdBy
ZPmlttJVbw2OZWB/C283CibbnL6NCCQk3SthCD9aWdkP9NIiPBctnLQ6WdjWEG2W5uLoFns4Mq/0
Qr9PyA5i0ToF4+JI1iHJ91Kg7cSS6rn7qqm+AqFzBz1zlo6CZlK58mNXMhQYmC8qEmCF6HTpsK8u
ihg0Gq3g3NBTxVjWz5TMDVLFLevRQc/Lj/GR6zXtZESPkTXbmiQc2kV1qupYg+lVPKM4hsg107i1
yEXjR009L9kL085xvi0r3Y60TN4nVeomkrYdR/VuHpRjQNGbltkNCt5wuDo7vWT3i/TaBOmf5L9L
w4OSyhtdH57xw8VYirmlMIZYTnM5VORp1U2dWICBYjC/l6DBke0rL1EFT9OG8wDemk+mXQp1LSe/
NYJDGVHBJSupm/cyruuilDlaLW5VLDrskpJcFApvgkWn7gfdXOkVl8SEo/ZiuNJIoZ+iTjHpxP7x
pDXlvqUra9CfWU5iMm8G6h3FEsDh1Y7YaeeMVoKVkT0WLT7rVbkX5YDei7Q1lfooqjoyzItAlmQc
G5ZoDL8syi4pTR0snZ0qOocmIq7LZqJDopC5RUV2aAN6ivQhhHRrMOIUix4lEYqGgElD8TpWDwU3
wTxTJ8jaKi3fE5wox2onSvuMeLhkF7tOCnRQb8ZuYt6ogoDMo9sqelJQWkk60xHx6AJObefGm1Ie
O3zj8RdvpWZlkgUKGRmLtgCcRWtG2LfTpmwFtzeVjd4XtqGottF+T1ReJKbgeFFYGnElXcp1X+0z
hA0q4UWWwV5ebPvSwdGqI1NJR6IhivfSmvjnKDkcPyH2FvXLivChFvZZBkUKsHglw7etFsdSkY9B
NafXyrVY0qM+q0FMDKZiHT5SBG976JRTf4iCah3q1M8k9L2UegwSHTnOvicaXarxGOdc3O2tVHXO
qHZ39Muz5lTrdO7DL9Og+4zFPAZK21gr/Gj4kiU6MFG+MrJvYVknFjSWKt8oZb2NRMNHzuakG/t+
JKfBfpVDf6GJmlxlxaYrcjygsUMcYfSOy2GZVoX1Wkh0K0T62ZWOSBP9xDh86DHn1IrXKol8HQbO
kASwTGdXG59Kwpw1xU9C/hwkFVH3ZjBVP08SRg0xedhng6rMQBwengV9JdNtFdJDSromJ0+ttNPA
j2ivmniQY4psNplVl6sk0m21HY7L8o1dudOqlhvg5TNVqisRosvEG2juWVG4F0cu4mIkeguQJrHc
VKttIdGUGsZVTZiL82wTkaBlmKPnLQ0InTneMLm5pJC+aPyJWlwt7nOYr+Vgeln71C/YRE6veYfC
bYCTNEoGxQmrYbyq7ywTtB0IDZHuZt0le3MQYb+Q0IsYWIjDBntvYAvU3JTzVpc6g8SeCZBKVEVx
k2JimaifwRL4lrk2u4amNt/QAGQ60fu0EhK7GMtLGgN1R/NA27V6sK2jedvRroxN2evUbJfUTH+g
8uap5lVTT4ecrRy1q7KcHMGQfA23P4XKb4KwrpqNPeIzOQHeYxf6U676vf6gtbnbLKHbCQSCqnOn
UT2KNbMT9U1YCDpC72ICsyYV9lrxMkwa9yMY3oK+W6vUdqTID3Kb3enhh0nzdbBirwRyIVzoQyC0
zLBwtYKEz/xujNeufU6iS/2SvRRKvCpKdCQ0zY74nK41bvM8ccV23GjduE1b85CT6ouIg9FL2NWo
+aXFSAmVHCoRuE8wrTvLOGTIXcjCRujNbRkobs0sDKiMa0zo2FK/Yg3PTIFWeB4Oh6VAuCGM1l3X
vYjzROM6fYhEa6VYFBlqpa+0rnntDIXLua9ciY5FnkyPxRBR5F1qQWOI/VxdKC0RiMplGHciRkQy
rmvJ/bCEe/zHw/WYv4KrXI9y680a1o7pKhTSyJaEyMuoxSoJPrS+LWdIt5W8TcqdxdXVSedi2JfF
yzC9qO3b2CCeET5LC1qAtF10KFVBLnuCVbwkEssi2RqdW9obiV6somAFtL5goJceJ01yKvOtEl9i
BriNmrlpl0Hpq+mhfgjzJmboIPP2zHEXTFsL2Jbqt3JMyaI6xlB99dm4KjlcSAH26q2V7ga6fQs8
5ftUfRzoiUvWszpYGM4ibxAVb2U4OaYu0ZOM/DljZiVO0hM+zKuhbu5iUbyfEJaSY+FGa28kss9C
j1dxBwVhOgrSuNfKbl3o52DZS7npBan8GY37bDjkjL7quj9Yotk6o1zqrqo1NyFGsUxEH4xFI2lc
vvM8MuxWeqym4DMteg7eIDtDM7sB14JFAwIu+JSXx4pWtpXKW/I0lqH2WgojI8VqLrvLhtQP9e5Y
RnSmyTddvEvpnROig/tIyGAu3uhE3EhpV0IHFEJrmDs0TMTajAPFBENr6Huroxc2pS/L54XRoVV5
Jnn6YIm1PfYpgKDpQQvTfTIUbyY0+CntvciSNzN/Xv43jpyeEiybmj+7CLA/f4oCFT5hpMeb09ab
XcU76eJCc4a+c/SgfFxAGmdG+B4l2kYYyAAJab2YelYIR4VOP0pFzDvit6ky3ACxAUVGk6Gi+6/T
+6YJgsCIm4aouOyQGwN+nM/epDR3qHz5vUIvkVEiRYsnV/Pt1G4ZqG9QCbhMIy1zZhoz7YOoBwbX
ILCUvwJB06fv2HwO5/eCUWjbSl6nVWCVwWtSfanhWymdaxSzrWE1s5bNeLAYBqld4Cqwd0zBM/jx
avlSGLJZy4wsteFpxCuBr47VgV3w73PT0/PBvPeQa4ajSItbkHni28CoLi/2efc5ZG9xX/sKVoMd
ZCqmviY9toFiOTbOSnYsoreQqwKvEDvSPxptJgnvGTfld1IYuMJIljoF8f1gMI+rCsHPl+gYGZu+
2tC9LpnajN2mhXMUjqdGIGkVzSchRso13CyVn8jGuhdoPISdW9TGSmf+KCUfI0p51nQ3sVUn9ABS
9WlWz2rWn0x58OGvuFmOAkHMAVcYbsTJo8xNZl+yTiPpV1KayLZQqfbCSFcKFa9fNiKZgJBth3E3
jKInTs0WU8s1oVHoL/7Jw7dO7Cvbyl+k+5Cihesr0XB+neP+nhpCpSqPP8wU86NE/VCGS72oFrDf
RGu3LIVfDCbhU8R5aTkjsCo5VpOsJnwWidj7skvP+HXuxzbdm/riRzH7eBj8btwJDbWpFh9yXdlI
PYY6xMhkoopf6nWvausFzVUcf1XlU2B8pTykM6nceyu9QzcKGUBIyj5N9x1giLGn1jwBo9D1s9Yf
a/IAOZxOAhMagclfunwk7ZM1P2XBFzc66LqjOvh9BL/4pDHBs4KNnu4LhFwBaTYSxZN0A2hAapjf
1TemcGOCKbPEjdBtp/GcNoewOqrZQYoOsXQQ5w9ekys2d20fu6UVenOc3EblaxHO+0VMUI+AEWDN
IO8rEd/HD31+rpXMBnt4U2p0Sup8lTGtpOtHB1C/rRsDLtddbG6qaCvWTH2pdL3RxJ8mutMbhDGY
UtbpbTUJ9mVKsED6QqOapPl+pJXTK1v2bWDhkBDeqsltRdPaqh8qQz/3vXwbSvkpVH1x9Ct+pBsU
VlF3g/wb1X0KyH0vfqRz+d4Wz4lwXpjKWEa6nxDRzWN1HRFOLIhfQnXIzMtbxXJZOQrI9QOb6B/S
9LPC6nMJ6WjuxpS6rmk2kiFwgoEI1PmwjSSALIuxXcLz5XbUc4kxdgGjKLHe+rI/TWpDnty+Ts2H
VT9XhubhJ+mFFpOz+lE37wqrYJz33kb5eQktv70kWFnhVku3a/MI515zK1FEqepXSSTEPLnbGiI5
cW5tW/FoWschgdo2kpOICDhHFXoiyr1YdI5RaN4Y1H6YPFkYdoSJr1ZvRgtGS1O2C/WyGMsAqxAq
QUgFLGD6ECd+Sb9ZvKsvlSawEi8LAOIwAAkdYpxBd4m6Usg2Uu3X5S4XZxcfg3mkpU4K7DR1RYtq
V/AAU3KjBV9yor6m2W1LXSefRJS/HslLBtlTxXcFYINIBQ9FT5eXvVwFDE24q5+4hpOHxQLpwx0T
JrfaaDftR230TpX5suVn85tkuMJ3pHq5cOpSvzsjkymb5N/O8i0BccGrtHX0E3eHQN8wA6HgJJWH
7RQ/JJ9MVhhzcWBK7MEFTiw318O8Ntm4rQPONDQOIEyJaxkC2CPkEjdh3PG9BPRRV8Lop5qyVouE
UI28ht2rK/29VmQ77JzgbqDFUlmPOToDFXb0K/Kppdq3Jf8qchkl0h7OoVjuGIKSwZJtpjhZ6rTv
noTUW7LLtJ0WZvvavgXpTs62wJm1dE9frWe4Jwe7+REX9qOpnHsQUegplIYbxbt+fMjQn09XGRSt
xKmkW0G8mVrSOFSkz2G57StqDDqljpRCU0CJLH4ahI2RvnN189G122LgtJ2qz/Ci90XfBGSTE0QY
zD6Y6MWKzxQEqX7uxrNGtT2spN7vS55XfpioBMjLRTIByyO4pqXfVXsSiwCMROqAQo5P02s5rJcH
s1qpxn2mOTEV73eLFOZvShDST2C3K46iGoVt04+A3ebtcJ/uGKAAnch2+l10a+7Edwp3/Wj9won7
6bMuSMW/gHUJmRRZCp9lthQCO6H4Bfr7ExxRvnzgX79YjGOx1GZ+8biNj+Z2uAEtM7xXT/MN++pt
OJPA16Itff43ju/HNbvC2BeTEcvMcun4OMlmwYs037bryGXIZkc7EwXFXzhqP/FX5Cu4aJjXytQx
ytiVAvZgKvUIsVPSmUDjtNOFvS/19Akz2cutLzOY7uqZFiRtkwikS0oDCSwrh0i1f3nuy574B65f
vkKUIj+lZcnlued1ueq85xOzGefyD0MR9yja599IWj9tlCsI+ZCOupmWvE8xP0bqujV+44T89Or+
4KP/2inmopM15jnSeAcRuESzoSe/u0i5sCPdi8RC9ouLxw9rdS3DGiuNmQYyIiADxjcGkr6KeYyD
xK6r31wifqIX/9k1fz1LLIadMMTCuDOC0wTUqS+ltYAIAk6Itimj9TOANpS4PiY8aGiU0vCm9q1X
I0jBCUxIqd1aFzFiOT6poXBXBzRNm4rmWrVX81+Qwj+JofwRLPnrS1IdLWIUAtJN+IZSh84pczE5
gIKPySzaz8TpA8qZUX8zaHcjeBm0iCn9GGjPsW1W4O4SBp3qrWStRKlz/3sn//itriIRb6ak5WTB
0fuj7L29ELNBwntk79gjL86N4DyFTreOttZvH/kD9PvPjvxrIWrsyNtWhIvGZJYkwEMPGz745Bo2
INFNtr8os3Ji1xc6UvvcfVNkWWfzBCrIS73frD1/3P9XoWssm9JoFr7F4+CCwFovkABC+waLAqf0
KueXwPWDVqb0R1Tir4c1xlRSBUufdjsgd3a1eZWdEwMkO/K+BvvjSUXPhJvM3R5pfb1b7qfxyyr/
EDikqwhlNGpaj3Ez71TGgnmW+5io/II2/3HPXAUlbOzlYumji/gl4257vIjdv2CmeOzA1SZH2WXU
ZPc7Y5M+DS/5b5KbPzzRtRZsZFEgh8MMhXEF4tdtibe586HblX3sHP+33fkTqep/acDGsmBos4HU
iQqjUEnW3KgAUwq3mQAblQPFlFputFTY13Pi96H5oYGWVY10lwV7hmWVsWpk36Bh2n7qVMUxRn8y
c4xW0vcZt5EIFiIfp2NokUmJAyJ+rwvZlFWMN2Ejr+o6RievpG6RfskJfmDKildIe0NOmHCPIDqq
4kVnZjoqwNrnMH2Re/k9rrTmzzDql3ByOT3/uBjFyyXw13afUy3Xs5ptN7hw/Z3Bp0LbJW67js+o
ImzlU3BCYN1NDnXrlDvBs/blL/vjJ5KjeBXJlELtC0mN0UqFkIQa46E9xNsaoZHJB03ofg1+vlZt
k/OtP3W40s67i8gERcs6W4Ot/r+dO/Gye/9agEFHigct+Gk3m4OjGF3kdAvzpP9e3j/ae/9a3qug
pcHng1/EydOMmRbILZBqUb3vgRDUCV0HlZ5xcrMkL4xbCwy4i/coemdGyfVBF+4CfukZqUxPAd1O
tX039aOZbLPaAtzCIE2nuyzoGETFqwGqn0RTTr8RjA8FQTB9cEs2b1E+aJDrm56JWPeuAouJGEhl
5XMXg1LaW+J7nJxjk3rwRljO/cCdEp1i4wmnW+ApX3U+nqxgp6jHmpG/LOm2FsP7DF4DurhS0t/q
Rr2tDNNOYwYvmS/N0WeavWEvhjT8OlcYh82/6J7+RLoWrzJKHUZ9l/RIiNZgSehuAGzN3CQXV3H7
pc7Cao7WY/RQLPm6orhShcm1wuiXlOinUHYVnJkjl8IIJWw31Ycw8Ed59d/748+t8q/9cRWZ5TJU
IyHHaFCzgetxr002L9Z9aWB0f/73Zyj//vLitWKtOgdGOzbQeMPgSQQYAfa8LHB/lhe7aHXP6ie/
7RtPNZngzaM3VIkH3BAZs02UbqzKF7u1ls0rUQYPhoJvVtanRFOflLG6tUR6qpl+NgtyaeHLxKtW
anNHN4Rni+Yl9ereYNQRdL8KjF+Cw/9eMPFa/paxz1gsqQSFHGGa5xoPs2ATbIzVh8kVlmytzW9x
4Yd8Q7wWwx3atkybiE96vFgAv9O6P0fux0vopB5L6f73y/npca7Cb4PRW5rnbCwQAcbyCdHa15vp
l6L1h+JStK4ibNyOfVNLlyOzqt8qxFxq7G3ideGPnuqp++QcrJL1/+1BLpvvrzBKSoy4TsVHjZzO
ijZ4p5S2NP7CP/vhnIjXqo8inou52OPaRPvQUckkLu5Qhf32/6PZ8tO7uAowrSAXbTbBP09tcr/X
d4n0crI7++Pl4ir8G7n0Bz6raF3FklQPW2FoeZQSBSJzjQIRR35y+AduK3IuTw03Xur9TuP/cRtc
BRl9bMtgvCze46PGVj6hR3P78cQJR87nN4Lxv5MW8VrFMe9Ny1KDnMWbGy9DhtgAe1Y/jOWDITZe
bf5W//y0E8zLF/hro6mJgGJrpkw7NFAuQoMUAEhtO8y1f7mz/9R3/wgxf7Rx/vqEZAh1MTbZypXb
O8+vTMsPOLduandx7phxu9HhV+3LH0KzeXX88yY2LLEkRcYhz2Ww6GRuuZ7sD3CQruym3m/SwJff
969HugoEshY2wijLDE2U3rfixe/r03RhJoHr+D+d/2vRxFQW58iUimkHWluvL6gQW9Z/ERv4aW9d
JVG9mESKABZoN9aVl6rPqXae1dY18tAXQSEEU/BbjvHTOl2FgCRTR31KUQ7RIDln2QM9VwggkZNz
PJ/qTaBMSIw/QT36Veflcur/9WauogETqaGfW4mzOTuiE1PTDhTxb3e/WkD/u3gXr8UQdbUsQ5N5
/+6RrJFmO43dj3FiToR/26UaQ17rQYA+VAANSn+VDvkhll6LI+pBGDTSpfaLUz+dEyfQH6W6X/33
Xvvh1FwrIsqWGJSgJRDA0nfMGmfll8v4p0B5LXpYzYnGpIuXAUjdE+zFK+4j9O7UTYMCmeZM62L1
m7bKDzvNuDr5qGPVMtKpPIP8ops1eJ+bhbGjADPsvxfppzdwfeT11AyZcV4W6XlhMqvMF8rS7X//
8p/ewOXv/wqRijbXStgiE5ZkUgwIWnVL8Mf//bv/tIj/cSSudcxDDd5ib/4/8ZtiX7n1rvUrN1ir
q3ZdPqBGvBm9ZSudYZ0gXZ2ffmtL/nQ1Xyubmzqe2iiaTUgRv74rvuJnXunc0gR1WoI/QAEH4Mcu
uP3tA81LBPvXo16dfrUbNSu1xmknttC3pNlNgLtO4T4JQbjFX5mBf7IIhY/+eZdR7RT/Q92ZLEeO
ZFn2V1Jy0ytEqQIKBdBSmQubjWacjaQ7NxCSTmKeZ3xX/0H/WB+LiqwOZ6a7d9WuNxHiQtIGDIqn
7917brdGn64tpAnYeIP7OS2uxuTZw8hkN1jbY4jeUcN2T2/y5uvI0D4cjIvZrBlNXioDUnad3SDY
XydTioIDc4d01i65o/K8X1TkegzngNsc+ftV0nZLKy9IYUMRkZhL2HCHDpF/2nv7qB8WBR+oC4+h
haZAIzicEV46L3MHvlzcGEg7poSEAebOAQrGEHDPhI+9N8Jde6Zv9uinm2MaTHvh5/sOhcNsYEh4
8NAtZt63oiD2TRxzmjNW/OT7p6lvFt3M7kNf+SqCSvf686vtB1fyZ0ZjGAciStjcHUr/1OIwMn7x
KDF/dBnrT88SR+dIbboAGlX9ZiHrTOvb2USv7WR3XUavNq0uVBOt+inAdussAsVIckKG1QTRyfIw
3J8LaY6vc+ukz41mUqKyTVu0h1qEW3eK1qmVX6vsLcGW1gztJnf0+pykkNu7pjkm7rM4C/zGbwSR
9RkSZwxetcZL2xylOOJIcYpjlX0QPLUsrStS+yrsugxgTLRAHsbXqvH3HaqM1nlrBRhAI9mlnOax
K3aNFyAtyvBrf0jtLVttLFycAH5NSJ4jVip9MYPnkfrfImNiGFGLRWdtznDV6nGf2uhxb4rM3qtw
o2Z3F1ZXYbHPR/W1T6xdbJFE0WVYksnYvXKJo5ASKbMsmlOu+hXgw02PEcjPvzrWei4PZv/k2Oaq
QBXmlAdv8hfd5Gwigie641iFe+OsK8UOl0x7K7/wVIoMAqxEOm9i41R4xk3WEfDNTDgk53CQOMhB
HIzohbS1UuvSBnawCfD2yAHF/xCsO/d51Gg7ayzmZ6tFNW5Sd1rlxBlOVrxLGwMRZXWfYC3xJ3uX
lQx2S2tZkiHW4TWy6pc+uTSTS+Y42GD9GDjFq5XJ9Yj3T7kfXvimoIOXZ0Eu++0c57OH5jtFouIL
7D7VtnXKlWs776VFVIo7rkWsFnkv9tg4V35urVMnX0s6Rz0e9bzj6a4zNB8IgQKwrf24GQr/Lp5N
iKQExKVkx2L76Bvj0avmpRqLnSeuK0geQbwaqeFG4z6c0pWY5SZtHwJ11zL6rSdUsOojL6f9LJC8
6n5ZwHC24nyTdXgLkW+OaKjnxF7HjT51DnIagxMjvhp+dOFjmzn7cmsbO2j6EReXjbz162+DmLai
gcjhiF/UjfYP19dPOx8YbVKyhwfuiIlYGm/z/OaX7yHAyjA0tkNvIdwnsMvNFiU9MwcBLhvN9eSd
Q47kRU5sVyYu2tBfmgnn0WoXuS9pBsMlMLkcvFujKpE50R+Yn6V1U0MuqcxiO2fk0eNMdJurtr6I
B7UZwEhmNQ2/Hh2LiT3MWeqA2Dx1mCuiuCgsknIHn+nCCGCsetCVNXmLLduz3FlOXbdUDRcBXUNn
xEtgo4aINmnWb4h/8j1zFYbIPrqvsGZ3SvjrcnqwUWf02UthvvroUAMEWj1X3Z0c7xV787C6GVCO
JAPKfsMlZQY1fGFvkia/nkv7GESkaKMmJLsbXKa37HNn0ZcIRwjlqqWx1LjhpgGSQxNf5dOXonHJ
ePH3KTk8KmpYxOxNOOjrEImtILFnSKz7CWOd+0VKxgwjTKXC2mjk2gI1aRo9Foiti5pwsk1cYYYu
dx0uQQDQK8d79mbsDfTrh9JdebqGrVEfi6QkxnOwLl30ih0yejVd99nrlAf4SHZZ9TYWx6l+DIW7
rExrU7hXXQfLKVgjGMUjI5+EwfLKl28mg46sflSRsUoyvriIPoy23xZldCJ9khDX5i7u0G4YD5bd
3E09AYCxs1KDi+eaPnV0E4uroUG1Y8y7HlzCEPX72BjBxBTLOkHn4u2z4sarq3Xvhhcj9DB1pUZc
P/hMXWlsz8YNPRkLWZ+izOJ/+TYJeXLGaCG3VtutCmCn0m82tn4uxX2JQ6hjdgNmR4hd2mXr0MEt
q9Vy1jXNa1atAvm0/mh7f5M1CZwQbmEu21FVd57NoJCAmwAdl8iKTW9HOFOfbZmsdP3hg5g0Cu8q
Nb9VJayYEtUT8bDhuChCbxGnrMhOt59p7GJ7W8rq9iyd65uvbZpd1eLdme4Sbg0Da5thXHpxe1lK
DFHjOlNftBhWVf/SuNd5txOlvsryft+b5boQI1AB0NXRjvXYG4G0CHzdzs6pOAeJzdj3TQyooYeP
vq4OHQyIPHnV+SWeImTT1lIkN23xZlSXQwmYlmVlLtY2Q1fhpyfB+paETxjO16ZBLjo+riw8ecGL
aC50QAUjebGTDBBQ9cWuHpoN3rO1Tj4cFEQayJFbPPbNwUbBU7r665wgQ4wIX8+ew7De8O67rj5l
+rzsOVy9iA4Ta18aF4RzwaeZVi5VVBJ/tM0dYTnrIe4XbbmxxW1e8jwxcVK89xY9S2y1FbfUkONp
bL2lgJhhwpXtOBj6lKRbN3938l3d44m1cDOmr6ZB4CePBAuU3pyRdRUhVUrp6fcHszk6Xg5DAFun
xlPld6dZEEKHRhXnSYzZIx1QBtnefe8cGqTUGK/KCH/dzirHja71ZYfW2mm+GGnC0B+xXY5IMwfP
M4Ji0NFxDoL3WOFJ6x7jsaTAe5It0lS73GUNX+cdTj2wrPamPA/AzW/ZeDuCCVERnS3ca0O26+X9
GBySIEPjf+FlbHmjfNeiCnFGuS+n+169iOrLhP9hDl89rSA10MrP9E7BcmeLsTCKYh10yHOdG5+I
SeSz2W2NAskC6OKi/xJTfogkXAATl0bfPiDnRLLsFOsiCd9Tae3r5j4Lvij4ga2PnY9VTrZPU57B
BQq2aTG/2Spgyu+8u9JbGHZLxeUvhsZHOV4YK9NEYK+eY3ZqeYpIOQsPU1C/ZfjwpiwDzICVkeHO
azB0ED6sCVgdEoV0hFePt7WwOaYtBoS8Tm/qXu9t7zZWB9+SbzTUV1GTHHS+sSKmMa+1uDKrJyG/
Ol14F8YZLuH8WOi3Avlm6lXbOvha8Qms6tFLAEL6+aXXBlgjae/3D115suHpTLmzHma9DpLzBVse
Ron42Lzs61ezv3CR+c4mTl6giiJOELpfFaiVx+4hKl61xurbplf1fKqNr3kxr5iMLZhJruYepdgl
KITFKEkpbadl6mF19U48OHcCdaieWJu1vpjgiixa3fOQk5uYIMnIjLa+eFchEpw4ZvyAhXtCt6G9
U5XUr9hVNgMGJs3CkJUux2imoY8KMps/vCnbmKm7yFBda9R15FYspaJ8hhtFnKaffynsZ3McLyNw
Q1YQntKIHk3T0x7qkRz6x6C89TG4a5uwvtbaN2jxiktT2pfIoXhkn18t545tv9TSXo8xwobk6+xS
qPjy1Wma3VCjt46rCx/PmN1jHUwSjLBPU2Fs5ABGwEYUkTOKiHoYRSFWBeMQ2GRvhW+/2KW4P9jO
f46JKtqwS8qwp5XPJRua8yZKTrXl308q3jZo+SKZcciMTepcV+V8bKo3J3kJWAXMVBM9DeKgP4Vo
8GpXrpzaWAXYCNLcI/safe/tjE9omK94uKFo/Gp0UJzsaDnCvTKyrSfyNcbQkjw2SzMB9IB2o5DP
QH3VnGwXR1Pk3Hv9oe3qvRPSC4BF4nkvwgcNU/UfaT4gm9tr+VTHX0e2QMW8t6P9AJkqasnr5vHC
nT1Fjz6AEK/Ib2w8qXH1aJfQ/8S8iApcVjxUKyPeu51zGSeYNM+z05U8U6QKHIpfTQkuxUGhMy4b
3+UEYPJNa6Az01XMNJP1aPDKVY08F9w4GImZnoKwNwV2Oq+AO6T9Bz84C3jBICX2qjOOkWCI6mYY
w/ytYcrj1AcAvQsMRx/T+C21jpp7zZjug/pgY6ewjWJnmQFPcxdviLOIxksSvvl08E2Ku7glDC8N
NkP6GkRfCjT9hn/M+daiQm6KiFRVDGXSp1g/q+5u8N4tJKqB7FaxXW9jbhpaaEZJmY13MkqGg+Vu
DQ1tyxLHKL1KWRD9rOU5NaywI6/K/q7F9xcjCnZxAwXm1oBPcec0WFcxVEAfI6/Zubc4kTolRDrG
pIBlcFI3YnjAlOL0F42LR51oxtF7FiOVXvTa9t5KzZjO41vXpJ5+S/seXsajELdh8Gqpy3p48qtk
k6ZAk1jnOp40KsKcc0eiKBSSAWfkjviXVQj3JMZzmUUtS5lj4CoFCd97xLLjUF85xAcacbBmCdo2
w4Vnyo2r/bvIMNcRFV9z6bKaeZaDj1Mc2wwdUO8dTLyxbT+/4MtiQ+2snPKxaJ49fWd49xLFdO2W
oKHUU1rmz0ql2AW/puR+6fEWxTRXMktgzs6ZC60JegzlJ4WVD5ri2T194eO7sNBM+2j4IyO4z/MK
90x321n6JhIQZTy5isx+6cs7DFeLmmrZc/xlqx4s5uli5rdFcvStewwLTXrXgr+gLTcZLZ2e7DAo
Y2VI6zIBczGXq6x8tMr7MiQ5nFXoHL6449qs4sucblR+73SbLrw1jCczP9rDVTPf14zn0+s6vw/G
Cwms1nvSycFFuVG9BLj8XNdbFXJXRsdYonwf77oAQ4h766Nh6427rt1VzXUALiroiztHBQ850TzQ
ykx06hAS7FXOVyqBelig8B598l6psrNky0+m8jYCWYTHqWL2nsk3v53wn/YTGwPKCO/KKi9UuK1z
biToB/VS1xVwOYLugmWWrEJtL93mSSYNM0Nz7aEUsMt42/fNg2s0B9lpJs8aPN8H++c0bBY15uOw
ki1SP+AcNn1yB1Sf619gkcJiF1K1dSuT5ojyaEk1lCKwiNgGb6qsXffoL5AxJAG1ctzvdOftyzoB
VnXRg2ggyNBQ62JMV5m30k7EzkCc02uXBnIHr177HXJt6vmSdhYai6S9QXuMDOcq87DzRLjrN+0I
lZZWWcsK4u7d5KLPMCVp3DlziI1i4YcvTQ6lC/hbTLHX3Xe63PRDwh5/xKmDeBmnUXod9Q/pWfgY
7c1wLcEKmhKIBj4Lqd27cpaLkesp6Sh8aLGx9YbgCM0yJ82GA1wWGk8vA7EyfAAOtYIqsCdb5yZO
3+p5HxHu5zfINh6r3Dy6bg9ixboYg5PREi7qVBsfHkUGho8kecFhUvVt4UeXFsGfrX3VTemaENf1
NDCx1Ok6GkICy9y9EsE+kzuPjsXcQCmI8Xz728H+auh6Ecl+FQ1v8dieInSC1t7KnnrnPoLD2Hj5
U9uqXVoE+9DvjyYb8J8/LH8gLBKfU3cKR4MFcbnHinW+5/JY96fqzr+Yj/m+JLze38LnuMWDspQX
mEruipN3Idf1VXdsbrJVtvnVSPxH7WT9Scg1yF4Pig7Rwe3aBx3gLclMjJXYZ2dGr9Lf5m2+dDNo
7u575QN/qHHyIswbkLIPlXPjWcVdEQP294Irz//4+dH5USHxafBQz16Fl06TwQXaJDbxo3rsQYNf
jjR/9Pqf5g4qcfu+Sh2mp/hS2lk8QC0NJxZWvlQ631vYzju1V/QKGEM2gMnnmjU9eI6mX9RKP5ri
fA75IXa10L7k9FsSME4d7wRtvdGtcfLmKx87cq30ip44ODl7Y1JPV129xu9Pu5Bdi/iF+OKH/d9P
vX2hp0D45TgdbBO8X85utjq1UQenhCfMfDeUXwI4bpYPLbBtdzUx2k1erVOQFQPPRGPAvFzH0L9S
NoFFvNTUk137MePM/vmF8KPO96feWOPHcmxbvLBWBKSuWkDf+cUN+IN57efwmyqJe9q4Pmx4Ns9R
iwiTlbvMbwyX6oOOZuLMF/+t72B/usPIFMlNj77AQdWPaRiuGjb//71X/nSbgASgPuRZdrDDLV+H
7bb7i6Pzg+Nuf7pBnEBGysqcAbLDZdafMh4kP//I54/2L4ZJn9NbNMvFwBBgOCQzTx3aIYUfEshD
mm0uVj9/i9/VyP/qPT6N4oWqHY8DMxwEe9oYBKsW56b2hYppmoBNiqG/6JrpOeY3JZY/f9cfLCm2
+f20MZ+lcKbzF9Pobk1AaB3N1RCAzM9f/kfH7dONyoYtzGakj2zZxMIvD+HMpI+4TrIofvEOPxCV
C/vTvRb7LfJu2+IbJAEUFgF7VV6gXwB7EdzLyNsQZrvJMrXt9HAjGVm4dbrtzknmkbUCPLfqSlg1
sbUHvLJIDPMdbdquhYTIyHLjMoib7BfHFLt86n5xpn//aP/iTH9OgalCcqA6xVEJMcp3o3Vs6mLt
tcMeDNOe+Ge6Afk6V/fRFL3ZoQtg5d7u1KOXO4QgpQdgfxkJ5KOFzKyDTLhJYEhX5kcQMz9I7sPQ
20y0JiSpaO65ooiYvsCNCxpK8RYyji82tVVvdPrqTM+JTbNwAAc5JY/K9LdEny0DON48SzENnfSQ
ruMUbsk8vlImPSX2Q218+29dHJ8ja6YEQzLepOEgU4Jc2fL1aFAm8yYN339/g397G/9n8F7c/Mch
bf7+7/z7rSinOgrC9tM//34ZvdVFU3y0/37+s//8te//6O9XL32UfxSff+e7P+GV/3jn1Uv78t0/
1nkbtdNt915Pd+9Nl7a/vzyf8fyb/68//Mv7769ymsr3v/31rejy9vxqAU/Qv/7xo/23v/2V0dyf
jvL59f/44dVLxt8t//f/at//8u1/7Psiqjlc//Ga//mH7y9N+7e/GuZvylOu43laCmk53jkeY3j/
/Ufub1pIpT3Ps2xPWoh9/vqXvKjbkLcWvzmE5wohlOmYSp/dB03RnX+kfrO0NKXn4iTStuCl//qP
Q/Ddafq/p+0veZfdFFHeNrzw9+u4KxzbsW1TuZZNgLjDJ/x+dQq8ukwaOh7pHr4TU5pVf+g26ZW1
RcK1YGb2S00N3+27Ff78lp7teprvJZQnxWdnRd0TogYKcVn2YTucqkExR6XpZsTuqdOO9jZ56o76
oAvEBQBAZJ/Vl4arYu9tDuPYN/epyYwnWpVZY3egv73UDbEyiMDUNTLvMKUJdzS73ngTqYXpxycR
Mzj4Ue7U+8HIJa7x1qWfYgX2ZD63Nf4BSPwRgKewrHD9WiKzXcq9wUdGnnvBDAxdCfpQEogem54B
KnsCp+cMM+undVhLZYEb5cfXXhKZ9RdjUFV1Euit/Lsmbupkrfu4jgGJtx7ko9jU9E0aDpF/ndpp
ATvNbgKGzQmbyv44zLFdrVgJEhKCBoOADS+ygFFNWRHZmLZppB1U5ZbuR1eHk90x1at7/wBLDg6H
NkcL4YNuBkCh0k7UvulF7e+COkBskWczcJlO5rP1JR/CJn1iMjch0Zi9VtOjp18wLAUnr3ofvd5B
G+Pp1r0MQr9taFxHwNsYh/h6V+dVSrY9eAHjwo3cyd2WrSjmK4NgvxO9xBg88NAbc/EcemGNO0LE
Y7NjWKWb9QgV9jyZq1xixYUO5zuvPD9wGZDTzHVlz2GAz+1TeaUqbdRqjgw/Q+Q9ezwxQtPB3TET
lYU0o+gshg0do7t12LlRfDSMKLS/BqP/lEWWJhHRUCjFKObSM9iyNTaBY1jRxi2VRbBCPtInyfMg
ZPLfhEWyhlFkeXulWaV3WV/TLpdV2iLQpOf4xYpDdlndGH4M3GxilXqGK2/NugTXIQeSffJpBoiV
wqxoQG7Pstl2om/6xVAO2ln1CdfsQkcd12gsfBvghgmVbZZ1Sd/Q7KaWEUtBLyfJre7kqYjeFtq6
We1sr0A/wQyevpROtAM4mwl7ubOrhhl9WRGOc1F2tT8eVOem46ovxsy5zqvJVuuk78GJFZXO6kMO
vUmtYtNsva3XeK5BHLhicJo3uQdHwMt7i4IrNs4IX7N/ZwzG8KALPDpooJHYD8+ZK2P4M3UKEbZy
Eu/CDbo8381EjDBaHXknxA9hvnKcse7XTWhBGSiHWWSHLOjqdFeXQxfxmDdod/gwejoQHaMSt7Mb
lP3ORMmSHjNXZ2qVEF2ULcUgz91NOynx8dPonO/IcwSmU/BhvTUkqdi/mTBw5Gu3rOMcjI07+CSu
ntFYOZoHdsY0G4yPPBWx3jqOlXMZczJSspqisFr2vQ9NWtv0ELmB+8oGtT0xIPBqqK/L2DjjxPK6
w7pZc3/cRcHse1+y+oyY9+P0sVKjrta+UNGwCjIQmBvDHvroSroFzvvUK8QbUJaxXJRkTQmyfy0A
Vm1iOo+1nTGTGa2BFC03ybMKLqdb0KHrdQ/zPsylFrdldu7LCVoz5mXqazLs4YSRI9HZBmnCwjc8
6E/lnOI0SuRgkWEQBGJfzXYy7ZwiIi2hb91en6meMtzBsB5tZBl5IjeNHcK2CFBWOysrsSpm0G6W
+TeGObtwD4uUQWhqGTaNMkv3ctX01ZmGN871U+n5Rr9tuVu+IpLOQkz1Csd8EchGLNiT5eXaUYZx
IYwuPquAEDEsGmWis0tmE6lJWQsID242zvOKW9mQ27hOsMGEk9NaD5OdGi1x2lUqN47jhICImg5M
WQpKSUM/amK9b5QABCOZpMhtm0LaOlpJmucrwhPL6B7oDoAVeFltC8Uj88nnSnw3Co8cg/KFrVzz
0AmW6SUa3yRdZNVMRpkEKj2ty64NjGXg0pS7nk0/IVO36IsWREDQfWNX688bUYStw6XF83w7Kcct
9wG5MsbSzQUzFjOqHcISqlhxVmVWDmuVmmwirYRYsF3cVCgbfLSBj044BFeZrYS8qYczr3XyoDUi
EMZrtTarNL1SIpuyI0tafypHE3FrIVwWq8Bz5mbFyty50C8TO7BfoqI131Q3CLqlnSGcS115Zn3w
XB6fK1lxAlZjnNFasxLpWl+HWZrdGV6OaqSB9NdDcK0tuQHflhsLI5JpyrQx0CAZ/BbGVcIfL+xY
z8A0vKZP9l0yzcGF2bUtTV8N88VJA/vBGEtqYLf0aEJyjMnxaGceM0tn6MN6Tz1Zv4etKjiktqvy
dTPF1rCpysS3diNrL0+CzAgYq0Evy9YRVzUM2DIoKzQGZ9RkVgrYQWPUGPEq0gEDOGKQvejoEbXM
5ryYRlIAZDAF6/96WXtdvuf3bf3+3l6+lP8flK2aMvLf/lES/lPVun7rXr4V9Z/L1fMf/FGtOvZv
0jOV55i2pQiFPw/q/qhWPfM3QYnqUniSICaFRyX5j2r1N3AqFnWskkop6+w1+qNYNezfBDcDlarn
ekphF3H/K9Xq98WqLV2HGpX/sBkUhHiKT/v3kfTBvJ9pcrNXugzzmL7X+PKno/FHgfzngvj7bfT5
LTxh0cYzHanRKdrnn/9JGxx4hqb154lV0ZgPdREwTiq4mMP0gUf39ufv9X0h/Pt7SUGYiuuxXpxr
yO/fq3Smlt3AmfKVjf5F29s1dLeqJXB48vE5lhGok5jZgVp43JEAkerIePz5R/jUZuQzuLhdbGXT
XwHX53zeIcqmMazYBnlMgIm19Lf1Ddy5Z+cOGdJSvQXlItsg8St/0Ur4p6P8+7u6QthsD5T83er9
p6M8EykBBYBvTmUVLqywgKE81NB5g6uywJD58y/5z+8mLU4s1660TfufEvGmtOgoo1sSk5qLbNq7
MTFXmPuz/c/f5vuGIQfPVMq1ha0cWwrlfBb2eyloEj3WnM6R4JO2Fe5dqIAEVjnTG0N+iADYpjTc
avfz99XWJ2s8b81zGLEqlbmpLVt/7jG1blY5BfqC9Wil4962WiVAUrUJ852xYww3ASq2qbi3xUjp
UDilfV0rxYVNMrRtomMZSMMp0rk/iahHTloNdcFziyiRx4xBOL7a0m+emtqM19oo029uB9toEXYx
LS1pKYbLNdmgPpkjFiOUuLasV90GCaLX1H+LGmKwHKs179zKmR/iPJCHnNlMvkRlyxAMiWh9E03B
8IS0JrqwOqdBy1vJzeC4IlykckAlVQ60A7tIwcdTlWWh223rkB3VEGAvtyVkTsco83v2dQNDfrBe
39RYEn3SB5JIQUMWJP0M/lXjl/JVNUayJkM9fmEXpR7M2J7u2tKyDpNyYePHVe3dTZZKHjTijHUV
AAUvFQEOfRSNT0WVqOPku8V1I1UJ2wrsnbYq96OaaH77PgeAcSzHmbEcUClQysWXsMzyyzoLjOOQ
UCpTgsWk87nlbau8gjCG5iw0zxozZrTstLdtNOZq53R5cpT5gF545t3Fku2eex8Uo9hmpS+B3oxC
fKtAz4qDsol+G02RgugK01vfbNiqqLB7bWw7O6qOMJcyz5xLx0iqQ2H41kOXjshdSqeZNjj07RXf
n2adLt2CAS0AzKXteDJvUURUc7PsTEVA4yWKXNB9IgmbfLhKW+mPXxMLrhAT8oluvI8w29Iv7OED
64uJ7lh5CHpbR2zQavnDPrdCmKeZLIxvIdqFnEl50ckVZVvw5smuBIwsDKIOGmtAVldq+73t5uoF
rZGKl/Vo+1dFPUaPVqoQAtTuXK3SpKXWCr3e22mum5XJir1B8C0PflqIdZ0O6L6zTuzmxjIvjQyF
22w7zT6F8b0OTRVchGWNHdOvkxO7vuZFhgyI0YrUF46so61ddci+JitY+zaqI1/r7tbrSwSllVN/
8TtTHkLHA7YeGI2/sWc7vrUcAzzX9IZIS0/7kWzsZ9ttUJGPVYmHpR9tlvPBgiUZeXzNLkqcr50J
dTFwevcwOqCvdGW44FCDKFkZ2mCzYZLsHicueHQ1tpsIK8LRSlOT02eTYqhLNNOpwVQo8rJnK6yL
bdTq4FvjtdN9E1PxM/hvseS7Q1Hts24gBWWcSV6I0Eb7YaH3os66E0zz4SYaORxpArMeDLUJO6aw
luza6mNuuhXz6rqbTx1ilNcRrS/BPI4i223iqZ2sutlCF9AFXOCiJF5gMTUIn+jnuLtqsAncm8zs
Ls24zkAsIy5pDUc9ADO3vtRT4x6rxC1fm8TxST5ojRAcaVQ6B+bC8tQ3/AK6hp48qsCV28zR3YOl
wfY6tUmfg5vjruhFg7x7JkbKCtLpZsjRDdhz5VzRrKXCTpWLepgTfcz6KjmGzZxdcFdxAauAxCGh
+/aegILmOjWlD+Avmi+iMDeAvoaJZuTllxDRijo0nukLpNf9+d018O9V56BZGUxSj/2g0aDNRrlT
maGehiRG5ZY0/WVuiMle5C2phObQDRcz2/Gvde/gOKgsdowAOS0No7jKdpxaxKM5hHxJC3ZDcBN4
oSRhZyi7PD0MjgHHE+Jl2ZNBU8AyF65f3CWJV4uFZ4/iqz1b1jEUbn4MIbqdUj8O9kNh5N/qrqa8
8OCwHgtOzF3RZDGKiPy8GXCZFyR+CLTKKav8NbUzJvuhXzibeq4HtpSjOopI2MfCikaaG2Fgv2K9
iOAcUnKPY1NeUlI1N7VqGUr3SYFyIZ+NU82NcMh6LEEJG9uHOEtLug1Sn3vp83RhqN/BTG6E3jXl
V896SmvroZh8UhiFTJVIggJs1P9p1t53DgoUM4w8xNDwPvn+hsAAkJntLqptBVU0y0gYMsZ259bB
yPbGy88hzm0HOp64og2C8QxA0xQ61z4bCtTpgWJ6bXaetZtcd0CfWRvOs2tW/r0cm+i1mwvGNTK1
5UWJOumxxSF6LZvatbjDz/tLlsjySjcuopE0d5w3202zGzp9yKfYixUWQWw2bUU59YR++42zGTkx
bGlddePrwbgyNHIY1xlSxA9D4qPA8PV1bivuWCYYjXVoS8PYeoPuL0Ma+RwMlBWzzXN+yF1vaRHD
gpeEsBeZDh4ZAFZYQhoFfK67pLjyotHZ8BQO7yzXQow2OMVyoB2xHul1wIGX3f0k7XOS3ogCJcGT
4+gKI0o1FDe171inPi6C26DNmrUOzOS6yoLkEfFDvPfCSmx1zlWUjcO8jqOmAYTfZqdeAJHSE0Dx
uZ+4h2fZlk8mu/+XmZCYxTDorl7RCBtf3XY6sxcdlSxcunZ0MRPU3mk9YCYZ2OoRUZLb6YvO3Gs2
owgK8hsljLVkmCmgLWp91zOha3p3PXg75ZkbN85JJbY4ERDaeAglz81UUnaRyw1Y2cbQXUUXorss
i+tZmcAr75x4I8pHM0FqaxzJSBXWPldHr7kZzUeRnsz/w9F5bbeKbFH0ixiDHF4lhHKyHPXCsK1j
YpGhgK/vqX68ffuctpGo2mGtuVQSGC7S9tXpkdW3UQ3sxC/6fRHBDHlCnVEVKxvT/KqMt6j9B0Yy
Z2QZTeewvyDSArJnM+NxtIMFPusZgc77uJb2T5l+184WmW0v5qUEb9/XaPltFb5cRfRHuMqsS2v9
9elalGur4CJBb00UhpMB4DSpIM7SAJJo2OsOpfBTJqePm4Jk1+c17xee064KTiaU/cZVScwl84hV
bORXtpAY2dJ9oqIjutN5Y9ebsSGDwSZuzezOM4EWHdlk5IVE6Q4p2aosgCuNu1QnlQbbWm1ohEvw
cjYNz/dTz99y5FW5TSCluZHeiYkPnwgIThAw3dgjreYxSXwrIVlplfYvxoDMZfpPNxF9j9xcU7iK
9KuMf8LsleN7oITjr3NXBgEJjmIRcGKAsxz2YaddEpvZfh7xtfusYjvISMExuuY4YjHpYa8xF1zK
ihQSiFohMM34qMrsJtwEpda80PmwGlV8TGTG6lp+mBR1L5rmZKFo84iJ6STiH0/lBZRnTpB91obc
8Qg6W540+sSp7g80JotM3EXSvgrRfKQuuk6S8EyAoDP5mykZlNPYHKIZkm/8l8/1qeiQSFLUATQH
Kn/SQ0y5uElyrwd5iXAwjtFDlb5lNph20rWu6r5S1kElflKI2eId9gWTryQoehSKGcFAD5DURwvy
ArFcJcvMSJ/+mdllUs8IQ30HnYpTozjPm13PaBlz4CImQknV7G1ozR2RpacIHHxec4UUbdCgijOH
LtDS8co0JuTLnuw0blorTrYJ3kY7jV81gfMq5W00kppZq4H8SzmphL0r2NkUERQJoT/I6apQWY+5
JY8mV1MeGSuzzX7jWgS90gUMbLYNj7FGBR2yn9aRmSXeRUM0GHrtstUA7WufTnVlEr1WRbi02M+7
pbWwDUj7KraKrF6yvD/NvbowRvcphUavSxxp9e3RfGQGppCn0JOJfU9mjgrmJBku/MgLpf5I0oej
PsYEEP4c81RqGL4M3sf8MnBL5OMz3TBcQcU6G6ykFi3CaT0+x2YzLmLFXCdjdRRNt9KjYW1hBzQj
7AXmRCortmT5LDfe1JCinZFvxDxV/V95O2ykcmsmRpCZipECqz8FZ4shu2E0SAatLDcKuhlHJcSS
VKuZkK+QfJVmXhtcbQmxJ2kLJSrUeMg7xP+zduq8kkQ6nyCwPnl3AHKjM+75NPV9lRJi9pTPf4rp
vc3fDEmwqr3yCs7IrwQJYZkqK7pH1H/qC05G34VdvujUnjdpOjiKGuRF48tIf+0cpOpYB6Jxr5ty
oWDcIPZjJfCzFsQxNc8jRCUGDt2+vOp83+IU0L6RrqLmWqMG6d7HhNGxRaar7QBiL3xp5odY1zZ1
wwGYtUudyN0QG6Sk8KfbIMUQY5muwMcST2WsihNSHwkbsVvKenisLZiyws/5QVLtXwTr1QHtDKe2
F1Yw0WpRXpIc+SeqeeGqmEs/NPfqQXuySE2VrCmKh6sewv7bwrNVHmW0V9i9ae7aSQWeEfBU6Sok
tUfXAEcPm5g5daiuPP3TFSuFHCCUFIu01PC9XqhhN734xHWnhUjpn9kCK624jsm9xgBKhqrCTlLU
q6T/LEaCVVGty/Rce/uMuGMOCRrzzNqnaYs1wnfT5FySyWy/6qTE1OqLmn+V6EJUkMfFbcJrGREm
LbtsHVHDZMT4jG3kz1CxjZYvNXBnGSNF4FAuNW5Ei1+kIbUI/YqjM0AlRNVGMhbT+IDgstOvgvRM
j4BLL+XLjXLDjk55Xu5tolAnvDBkZCydivyrul7asYMV4ObEr1H+4mgvucpY7V+bQtylA0DasBpR
4oezXGK4cpR3Bd2srTX7WHuVgJmUAgtm/JDGP6qVZd562As5QbpXDZVoEb0hqW8EKb389AiWVSyI
lffaW9hGOLIc4zNv3kO9D1LvqBrKzqTqYS+D+wZxIWHoYnZJVceqRCYcXgyy3IFpEFQEkdvsB5Zk
RI4T/OlFvwUBLZ61DRkwjPlr3v/rU7nSkuQmksPIa8vAGgFvsW6jFh47SUvwmtERjnJaKeRWWOgK
2/ERV5L263tuOOTjg6mf2A0v5PQr1E0UktkhyFplBV2Qbd2r3zPtWMURUZK97ISkH5OPbVpvOZIi
RAJLQe6kEaJW1clgcy91zdqIxMK2IDmZwlfgdyhwdLileRHtzuDOz8h/BoHPdpqUm3TlOuxlMUt8
qtLd5ZyJZIeNJkmsjMtD9y9pFGKz37rq03T/yfCnlE+YFUEneAJyUp2m73p03wbtHncE0qh7SehP
iBUswTihiFer/DCIfbQr4mCI1BrKcq2lzFppLZKRlFn6CvnosedZ5xlDJ7l7Iw4um1mh/leFn8xq
lpODY1KIaw8e13Gisw55y6kyzjrSYqRB3ra7i5P31P1pDM9ve/xLjsuSNeHpmUsNL4bkiXLkBArP
LK9DTtfw0Ix/UWLhvn+NBYRDqixTeZjlPSRCcrhmSDOFQvyTkW9cxIomVnxVg37RPEZzA41wzUoM
uPpGqb9qJcFp8dZ187qjc7FJ/k57ex0a+4EkVvqd3lSJL+Sosn5V525iGmMB2TbQ77xolaHehrr4
DDQdj3qhryig1rP65Vi/Li6B3iPdhgNE51hKYntV9i/5/E7Y3oirqsKmSD06tmyl094j1DgVGvZp
pED1S6oy/2mEfX22YDWdUW1fBE45k+ivEYH1HL3m+DR1Vz3V5DKkFR5Mo8SdhbMzG/lCoHgvv5z2
X5PX1/yZG2g815cNCb4HNpBb2+WhYliPokPcvLQGKTnFKu9+KiwfwpSbNH3x8mjpzFOQac7HmN/B
WPhEkVm9fh68DgMkJRVjjnTwghKrZ2iXq1x/BofxxXTSXZF/KmI+Rk+/nHwHz+Ml2nO5v6rY7FWP
ojY+yJ/7nKptz6MvgHzPLUFlrTimxAeUymGMbyP2KBGv5PRqlLuICqMExDoTcOaw9+LSgZ6Hcyfd
R8lwjJJbj4sYI513sLxfK8TPbM5BH3ps2wlDvCqztbFw6sTppWm3JmlzLKwDtnHv3piehq4McD0R
fVJetFFfNrbzJnGiay1rMuwtat9S7JNs1IyBNsFJJwjCLcIgj6O1ILJHTt2Vaj5gTb6QSbfPJ3Pl
4fqis7mP1hgkqmn5g5q821n4q9Ufwj1ZHO5h9zsWO1k8nBmNuav4pp7wfRycu5Ztk1J+C7C8pZzX
DBaRg9nwebttOmv7UlpPUX247hvG8Z7cKLZ9KEg6lNCpvNzx62SwfaDHO2ZTuzoetl50KRqMt5l7
MCysNkl5yhEeUI1TdbuvBUZbkqk3rqbtjDL0c3PaSvHUNEyB0pZojg8OBjR2pjiGIHiQiGBVRDvE
qd+Ys59zVbbNT00qdczbHeFsoX8ZVBx3fEbQNjSF2DNJiDWnaVW0u7rNVuFAgabNGyvOyTkGTsrI
iwq4NCmFM2+fixdKzrH0dnhHVr3JFZajHeJK7glK7KOAmDFEoVxD0iPrcO6/uuphKzQrXsma3upU
8iomz+90WpgIzYmKn3xmU5joF0X7bbt1S0b3jMR2YvhfTDZn7sjxQ9AWvqiMe8XkQteFtcwMZ11j
sfQYRTVlGag0Bs1IE0YwZ0JGrZLOq0njRsbHwOXHIhe8C/l0scef022yo4haNbIDA4sPM5ovtRsa
y1jTDnCM3sFSmnnuLTOz8Hyv6o8kO5+YZS4d+25gBRWCK2RwiQ+NHn0pyUhQXwbX5lTgYxj7oEo/
7Ny1WN6nrz3lG8dh+y1agCrGpPybaSnJLiM2xnkbBI2jFpHaaxUcx5PjfkRl/KrMj8Z5TwG1F905
0dK17BwyVH9Fo76htXJBwZbmsjdDbUUd+c1ezzq7BU4Qp3bGDcvfv1SxXy0FL2j7pZhspTBT0STq
k54DlugtyjFiuFoPP6pzrXBmeS3+TOzFmbq3nr1W5V1ivqLhyK/RdPi6W0lKQJG8MthEmKLh13KY
VOVQY+wykESqzUL/sgrjRxYQ2M3ON9uu8yllLiK2dp6WqRtFuxsWoaTUEXBzt609BmrTJSC3ef7x
fMmeCJPIXpaRh1cPnrtW7cIh/bSr5MvsKNqSEEE9RuTMKpGjlh+oRwA0Q6PxMnVRJ8iPjAfpRzxv
/G5Rg6+v6VfxLI9WpTSM7R8JZZPVeSQVlY+0TFii321n5Etkb+pI9YsmxDtfHxs2fVJeMNNcU6LY
a+MwcuA1+3GUTFfppyYzsF2xzJ5Z9NGPi0terx+9qR9sZwC9QKSpC0bHckkO+R6teVVQK84c3Fwq
15g62lHOZlHvyo7rOQXHkMzbGv2CCKvNRIukj80+xReT1PamyuMd2q2DN5YNVXxH4lrZU38MPUlG
JVHeubS3OQYhCpYg5M3ManUAxQI+OLd2maOky0mZg8bRSEPWosDq6X/L2IjXjisPRepsOWeQPA8o
bae9y8IhUCJiuVVc0x1ToQU8f+Y5RdzxpRbFj2rr2s0QGPtKw9zV2SArRq4Er1RdhAhLNmfDycoH
wn9jmcTety669DRPZf7oGZxtUheRCjhScjSy7lFaCldu3Fxbu9uSM2QsszGp5JteACDCnMlrJpD3
liQOBaox9WtEhQp/PI7f5EBQlWrKf6B1y56m3yoPeEyNk5mm5a2IQu/SQ5740rOKeEDkepiLPee7
DvX33q4DpxLncFKDsCc4jMBLStdhIuasonAxctSki8h6no+OTuxpXnw4UdW9Nq5pnSonyTCYuWTy
efVFf6ZCRqnpYewsb7Fpxc/XpfadOTk1UfjFwIyX21QzYx093WVCc74HtvRMLPBbuhFRiqS8cx6r
48qYnJJZT2weDB13n20WrxNOPlIJufWyeR8XeLc5PouXqYUVkKTjzjLkObPdfZuQF5Kx+PmpvOfA
Kcp2yeC820PB2xJVAHkKd7jlkWe8yYjKRI97vMT1ANo/5aqVBG8mzEygarbYPfNp3acJM41yPNhu
fzPG5o4s8dHOKJXmtNtkTnSM0hKMr02acFdfzbkH0D7GcumRGelbsRktKxvUTR4Lv57T6RPmK9tr
xItos0nhHTR25YNN7jGKe5BFOZdPRqMRaFjOXaMvYU2Mm5A8m1Rr7L0cG3q9CdCImg8vSHCOGTdn
I8ObMO0PWUJ8mGJs1XDUUv1LM3I3EESG0ZoSvtUZ7jb3wjcbw8WmopVXivzfoKK9KjpWLM1M+6/a
01uvIA2MJ52Mvp4Wu2n3g51wdJEb2zunyq0uqkk+0lQpGOwQszEUJd7aG0fcbLIn76trHlnnPh9l
A/Q7FY+uVt9cBwrAGNWVX/H0RRo5Gxel1rr0zM8aWDPaS8CMSe4EVZRcndg95hxFicoohtxTKJds
F5QkN/y+SOW+b0mmjKdUvblNOu6FC4lcbQZ9O0+iOqOLIOuOLtO3XEf4cwHLQBbPr07GSpjRebuJ
6ARZXUAerWqUfzOmUFZP7TQbi1SfknJVm64KAlEjvLsqmOqVAuyQWi/UoeigTM3FymKk7+R0gmOe
PkbC+MpNPKnmu+WFKEorTXfIFJFeTcTpkNyRoVaEYGJTy31kpe4UGLZAhxbbESNoDGx0acJM/zXq
aDHUiPP65kj0RwetGo2NKTXvCmBnIKSzijhr0B1L99ur6BKotLzIWRHkbDMeZsJ/bpu594uIDXhK
vsOXLkLzoZjuDHqhImyNYbUaOM2ATTVX6YL8mSuQKVfXmWTpuLy/gw0bwU2ft95zcZjeB0uYrMxZ
i21G99lTS2lqvtU4NJAh2bhDT6XERgw0fA56RKvfm7zaTbrl10V20yz8dk2GLLDKEAISP03ebf9n
FxjLJysQmQ3vZFyNGZdaUhQncPYHGtuTko2XzO4PpFt+V7K6WBF7iLHcs0/Dt0f8HwvldVKOZLg5
f6mmv0JCeA4Gok+0pRZTOFwLXsMwgkC4r4jff1DyjwFbIF/WwNLblak+YvZNtoVMWehoyqJ42zkR
sdOqLgKCspjjRglGVebZ5dNAbYuMoC+n2FUtOb2RoIMhcjoCzRHKQBuGvTv9aZbYZIp2yVLctORl
dCT/vae9JQ9DrU8bw3N/0w4xXBd/6FXEBdIyBGh0dKdgxRG2xAmwl8z8HokIH9vsVCh9/02aeX6J
Jm8EA+CQ8NSHAroFfVLWjJ+W7jTNqnXwoEPSaCa+3Z27SZkY75Rp0CFAlDAVJ2sPrzxI5oLspY6t
WVJqt6mtlGU1Fr8wzJdID/hLbeg2ue55AYrZMyuwGlRFZ548jing5LWO8Nmcq1vK+IGZMdGvOwS6
x7luNqOZ/bkpgGtPIUUyTA4qVKobc5AygElp+31I6ZJbNoc6QyrXNvsVh0V+VmQzslqf1o2r3x1y
GxUDWB7NhcP6qFJdaqeYn7InBsKBiJSF4ouy6pK6DhQ1ENVbp3ZPnTmum+lf2jBLQmzty6Y6FI13
Msvh1E3xFn0/uni1GnzRan4Ysg7PwpMn+V53k3ODeXBuZRyMenV3k4J6TUutDMNsw+pFbb8VG70f
M/YqDuwiulWd9h41pDChMAToFzZEa1UtUvk8Gp9/aL4b6dRafJhMLdO4/3hyp+JelmDZMmzOgqRU
kRpsrL3srAwDpBnBg0BsGujkvqsuo2kWQqTOhCbQ+qRlqG4zzzf3hhcLCSarOcfkXL8bQu8fjVE9
M1OrfkVDvy1d4zg6Wht4zghyytmEncnKO3+TFD6oWfdSv2r9Fbf90lDUF4nsFfHTymnSCxPHTe24
N2gJz+l0gYq+QMXpzP1+LLivci1ivqMMz+qflU5gSdO6xSp3Q4asgFsPnctY2rEv2VevSCZnFJXc
ECeT5GtpSDcy0E2T8u0WvfMGN/M6WMVLldS8p+YY9FrIpqYPbDLKUWSvBghaTsZlJ/tzp5R3WkrO
X7GN2Q4X411nNDbT3DQoPhlbbJVSXM3ijaMR8np5wmdvEnedeDizSb81C9JtkuzcVPU+MQcQbPbW
G901Fee1YMw45QOYmREchbJ7tlAS164Cv4zQxGWfNuc2fMq4y/d2TIKYkB5U6nnD9qLTX/oY5IvA
auxV4T55YrfaLlBb4CAjMXvquLEHCBau9dWHEB6rgyUYLNQKtnnTtzBu6x5LpmQG+6Xj9QdeUQKd
uKtu9slpHKQ2uyIATk72JrP2ZLLkLt460uH6kiLYDYgRhxVBTIy+Keifrc4lm/vbVb9gVCbzR958
dfore2NSYcN853FXy2kbQSUb6k1PXWxWqEDsbNmJlNTjYUG8npuymGt+SoACrPSWdeEnYjxn5dvA
UUeOlGlb64wuzwM258qtxDmQ0KGmz9GHdx8qPVCpfAzv7Donxzz0zTruXzR9q7D35NCQ+aEaoYwZ
e3ZYHvO6uCEk76uZr0NEpubA/GuoiBn4bL1VB5fDoMhAzrZw64cOygPPVam+jTSUqmxps62dWTY7
hWfdtD3l0c2bX92k9lluc6lts44Csfk2vVeLPGqD2UmXWUst5mUV1KuA9rN4WYubZbypMBG90PcY
z+Q3y9nZzwx6UCjToq0voKr8CPN9zo6e5ioHLamYGuw2Z9GQAmubvFG3NsHCAKpJVVd99iH1c1fK
IDd2g2B14tLjpJ9hpvh598gpBwz2/Wp7BMulMI0X7B3Khg8zxB4wf3vqhQUNRBG66G3EQA6wmc3O
z/wrva3HCL0d/jCYoMrcFChmNJ5KpgY19WS+xBtO0qbqgz9bVYxy3FMaDc+/3HejLd46oLi+qTDS
YmZGhcWHW8pHCZRwcr/i9GewKenZCOfZQeAwRHqgFywC6tdouDGMxkbPqJtlmymZhvZkY0rAHCiP
HNEzl2lXDnuwjt+EaQKy9WNZfzWYSGdP8SvmvEbCtIjp20A3+GwUivzQ2Xwds7s+uLukIMp4IsXm
Ocf25uVkbBr7lFjvhrKpU9bTbH+9aCGz19Z+N7JTjl7MfnendTHzFaOMGQmLNXl0hKuCpzDnZkHG
5l/NSL/jdSffSmafxfQzc4hoZbG06rWR7npvXdrfiWLvMMLxGmw0CeLCeIvN/RPV1cXwb/pLpngB
s2HGpxkOqJQ79Rwb2XfarEFXVLZ4t+ojRU+gCYCgGeiGQWXOnFIrg/wzOAa0RY1pIO5+NCCQeHCY
LRpLYQNyz4/hhGLdfXc944IYIlRvCAlAY5g7z/qqolej0q6qvoSbjKRYP7UDKW/CYaz+q5Zi6cAu
S9V03RFZq9eLZ2ytjhASttR4tGzqoHjiUC1yRtblMBzVWt9187CK4UvQqG8NKnT0j0c6Gn+KJfA/
FsojR0c9l4QzdztTkvwqmvqmKzE59Yg+yudLDkE/vlM4eZOxjaHbumwr9WytT/T/zm8q6w2jRmWi
JGxT7u3azySTnBg8lpe6KEmewUFUJ4EH2TRmpz9lzUXU5S7nEJVFv650hY3CtOJVXmE/wiPUkP4q
FrH78xx9a+2HyykO1yBytsC3N7L8ZiCJp2Knc5Jl1Ei6dckJYoiRl6jfznjXZHEznMln4hQ0T/1X
E63NxAk0GEoKJbwmvjy+nMjMlnky+LHXrTW8IE3GpICH23jE2RPuwm1qtR+eN14qjgUezjlDi6X3
wDwFEgn2Cy1G4tAsV47EcMsuP2SKHCrsf3Lr0k8/TZv55QgeE+iVlhistFkQju0prs4sMxp56Zyr
lX+5plgVsABzlw7qVk5M4zhkG+bb2uhBPOHjlGRGTi2unmJZkuJd6Qe9ox95l+oVO8mCbnShmMQU
I200kU1DJjO+2xSNyYQ6U3Ipqr9tv1GyL3sG5Oq3xY03UXREMYuIz+6jz947CCoemZVRcuxYJYWM
u+EpOt7PoPx4z/ebnXT5oRRuYJHjPoOgZPE9Wm/OuDInbOtGemnru6aLZQwJgnVObaxHBuGdQXDn
OPut82JiL6qLAAcGkAiYbwE0dUaYdyCSdd6cUk5ZDBjNdJkJMvaUuwobVGqvsfIwmr8GWVybrJ35
CiI2yAeCEEcGE5Anorr0sartcJgPpbtD3eGrzsOKtjSHrPnXNev0khVoh+rPAPaGG8TyTnESqPVL
zcTbGn8TFDDNR5E7K2VkH908wtndN4xvLafzUeTQkC3AkxXgYCogtKwaMu2VCTCqwNh3OO80/JdG
eBxy13fYvVY05NqTFdwXlynBC1WbywZNs9l/1WwYbMXaFepe44cKrRc7ZuvOkveviFFJiI3efmTZ
NdROcccQq/tx1Q+FIVs4exchmFkJQnOELfE7Gm+l2n4aMruEFJxjhMuL8gARWr5MSp03zdlohn2z
XYnR3aFWZHdXZi9FnAYTKyA3B9sK21SGEDsNTvlbU5CM+h63YtE0QTFchmQnyOmz6692fnOMl9x6
7zCRqw8zPmrPU7e7jzlpXtlv6ggEQl82WTcdWbY6Sh3DXti0N9zQMiPueT2ETCcBEo9vkhzmWsTr
iWSwqjp7M4YX0sv7U4X3y9a8V3joC7SmuwymixltUSssB2cJadVuVgmfRaujD9frjQDtnA6nLL2U
5u9sxAtLLC0DaBAfyRwby0i1mYlwMz9RlvD4XB0QL2LeFjU5GF9Tcqg/CvV96C7CPg39GZeuyBDw
/TNxxVfNeXDclTrcZ/NYVi8uoBH2vEyCTRZQzN2X6S/d3dJ2pw0DTToqTqZ8UVkcPZ0/a2T+dlfb
2YX0+RavDGCNhCH7cMFM4reuihLvRKGgpYccn7+G0bhepuJYZbvRvg5gk+UMnU0N+uzhVG+1uoPC
WSFHKarmXUz3XOkDXb8y+LDZ4rX1vmhIuQXJVoQPMJ6Z6izaeNeGyq1q9mXv8V3TFyCwyioDc0AT
zVXVWvnGMNmU9t8t4edj0n3M7A+EcbCesEjv3BikqZChG9eePzKUaNOSIw/7slgXAnGiAsn3qcbo
sLXSO3nqeu6ifemofAfSIHwCQ0FvIhPS1q2GNhcrAiSpVR5lrHz9iQmaiJlRDu0uRppoWRc3PY72
o21zblUF2oZYiV6nQ2woER6ePgYj+qSh2iLFpbq91UzPeyivjN2XyAV5hgbauxfTeDcdRlQ2TJoT
0n6OgaRmKWysK9Q40o3XnUqr/JF4ZPYlwxLwl8PSoqh2jGGXkXkuxsnn0qEPoQStdw1FqxoXy0Hy
IkPDchBoRxC0clSS1SlLTjUlGvFnGz3CqGKtDXiNYQogHHS13p1apqy2t+2VXaR/hDkRLoeEP96o
d0Cyfq+/1XRX8506vEEU6b5xwqY0mfb4IIx88KJNHO26nnwz7eY4W6Q56D2XpIQg1flyMthn6JuV
coW9IxAubGKLnpB6Ws9YcWNurjc2+c6ER3EViY1ZjQyNbopNixn6JSTspPrsSRUWYXi2G/0zK4+z
KladRkg8aFErsQNVX3XNXSH/WJXW3hr4WxR0kFZoSRQbaL9RJ7PaG+ZlV6DpaJpijysgiPV2EyuU
F3n/nYqRtLG5WBdq2cPiyMDZqquOGauF6tBmloQ9fqu68lGDvqPdCdd5LK95hchwhjc5d1CdALQW
yJ3KL1mYOjWphCHIGHiVepakFmxxNMb8C168xUYfhr7ZCKqKpP6FA2AuvXF+EQIwURn/paYGqL0o
r2jelM1cuIfQyV9sIgsCEbZ4Qfi+60Wg2nnx1Oq9zMTAT4XNtVW+QPM1tslsb4AoLy0t3yS8A3Ep
/Hb23uXkHZi64jVdTwkqKzDJLrstJXbXrBc4osYWvRXiyVHsFCSKLMpYDsr1KB1Mo8WuAI6DRTnP
lWlRa2HgFPAku9j75zTtuvVEEOYE+Jk85LY+JWW+YQi1bXlPktL8wHz9YuW8O624eCSMV15zZJ28
mqzoFLYoL+uqXUaY8lFaVHRbxuT3lvMqEs5JnaeO6gWNFcjEttx1quSome9dJl+0AcRdgcRsdn/m
kFhD1soubyFmrSXsAqAvC2tYi4JrmjzxL0ug6KxgbcXbEOB2QiWcpcSeY+m2im0Hw23cTRJAHJxY
GRMgWcKqxWqphUAO7b2pgzp69vIOWtglHowMJLBnLjlhIFClT7zoEPoM+Ig8zmHL8f92JB3EC8zN
5dOI0L7OTMPlyK4saxhf4lzo/rgZWdAo46XU8Tw0nP5sKd07MvgBVR631tRZrPeXVXVpMNuQHcQK
N93TCyiEsMbaSh/EsuZELnfafIjaOyJHdQLYvLDcb6tYxtFfW++EfIeXOvWn1joSvFvGRzlv0WrW
2WvFiHNaewMT4bZe50yYkFc0/TnvPqFSZ91z0RQwBeuKXZxTn78UHF/RS48XPXwfEDaKsx0e1YdA
pzZdpR4gKJT2JnEPbbuPEdA4nPgplmGf86W1ri4ub340dwLaTyQCJ7S5mKcDuhA2e7O9Y7gAqDrK
r09eDAzPbDsNL6r8qetTBCOrCmgKvd9c8QE1YvWvEQI+4Ngso+xlMK58ZVmb6vqr0696SqGMN7Mr
fV3zqzv/qMrWPfnmdN7pfZRvhbEDJijtdUYHbNdwoPnMYExZr4231Rml9b5B9dp8KMPN6L8N8dvH
p7nkL6DR6VZz6psxEN4/ab1q3ttMGrpNgcp53wPlLrdk5OD2+tPNTVluCuNGi06mQjUHwrFWHddD
9NXqp0r8a1qGaF+Fh/RXVZa6iahmW4TfPaLc9IHvIzdv0zXMw5WaIBaVFwWpYs6089uAJu7GS36k
AYyqhcTTKkFYjn9uMqFRRhRADpCB3xptnWG8mLS2Wq2z7ITHTHY8KSMIdCT6FnRzU0GC+68peGny
o2ahcj2E5E68I8byRpQF3+UQmCTA292GyYlewpLdEKZh5fxZ+quRG3iRZuzxur3Xa8spIndwTU+a
saBD9lE8aKGkWvkaiHcliIeVWn/MVJD5DQppJmnMSp81g5rdHWfpdSdZ6gDu76nxFC5f3Wijqcca
4nf1iBOFA2vTug9+LT29Yniu8q1dbr36brSnXj2prW/l/KfSVVtdnOqYQPzW7TtTGrf7xIlRohNT
GFQfGy5UdgbPdAiOAgC/3BEoD4bZRZJ3QPjPYEYBxVhcuTDYxyDUNVxnWXtHMjedf6wx9gYrVzIR
4KssZtVj4PxaxyxOqSvceWuKXZ9yZOp35hC4IWZng4xkft7S1dXSfA2ADBtu+wyEg1p9J5xyoXhv
rf1lMDdoLOCNK9kjlnnBkOk2CHWaRURXIg+6+Iw4+iYXznMAH21W77P1OnfnFBUHQznoUWKdI83E
jbDoctgVt9xApEE1x/9mRpLqxyxlENP4DuJG9CD9xmuZ9pEDYW8sM2Adq+YHLdtR5TjhQSDIK9ND
yGQGdLMG5HX9H2Xntds6krbrKyJAshhPrZxtWZbDCWF72axizunq/4d7H+zp3o1p/JjGYKGXW7JE
suqrN2bBbwE3WqCAR4rqO9+dhzycI3rwno/ppgorajgWxXxEVDje3/LiPUJONwVHo/siAAaZzTFG
0WRTSWys8L242OfmpcYnZPd3CtcyOxHe2os/EceUodhh8F8m1Up4a3w1gSL1Hi2HWT7pIx0W3Noq
X+DwBKP+4bEfKqwSfywGc1ndBtShTdJhBTjEwMvqXUH9Ag/UyQf9UnCS2XxYXdlHPQOwu+degWsB
PxK4DtUiAnWeSeI4yuzZHVMWG2fAYbC1gi2CDkLl50JXwKJKvRXdxf3I+1PUXNvg4sbUbxUH5WzQ
3sZsHnn1HIsV+cY2gSHpCXlbTlIOAoBqbQjUMOeiPmH3WsYxqdXptul/W+6a8tRx+IwxGXpUuhXj
91hTpcPim2qEioTjwmq3ZsNkcqrx7JBOIOsPK7GXwC82lhJ9ZJ3iuWRLePWjPVwLETqpxXPpbGzr
kbOwhXt12nhIR3qkafYut/lGjJM0tgNAKidp136VzEcjiSoRUmM0zn3zGI9fAbKimrwNIkTWZIls
4nJYSsox+MUQIOaPNYHFZWo/VV7/OgGQFVHCPoDlFh1R1wBcd3CgmR3zwy5iZrHyAuviNFItAlts
PRp03CjZkE6/CklNEFW2H30wMLw133hwDoldnPxULu32gG2lL/5EcMmIF/Z4XVGtICa6YWzb1qD/
FlR8zj0nym3iaLuYAF9CGlOKHNq1DIMbAQsPpoFsj43cIDZ7aKttihuYfCRobOZVaPJCkVAyVIuu
pS6mcu6msH+C1HyICMC0FyZaGh9xVxsZzzR5rCYrJFNWgOZG/bJJ2B9brAH+3gTYL2wAiJBIY5tG
leHV9YKlYv2LWb09Jz65br+HeFxnmUFxSHsdo/dAf0PwdaGO6yFGgd9HBSMLeUFSPzmA1kayExQp
2ALsPb/qQb2MPTixgIiKfsEsi07+TQ824bTXdNZhk5IRdQ4dem2Etwpr6BMH599iEj8cA+M6PSjW
z5TnnFTKZah/6OmfSfdWNuDiiA530G69IoO3nRD7TYeKp6mdI7ujeKNrGF2c6EuSIWwVh1D/nhge
fbqLTKEvCxU8OgSiurqN3NJFw7rvDZY+s9wRyd9FxQv+sHUU2zsGn5XZ6EvRv5uVsaLQptJ6JIzw
oDFnHpUuLFAmAu63hYWkR4dVSoR6tqP+GxPrdrIYrXVgR79MlpqJOi8smxcqEFaRtK+F5V29oXit
vXo/2NVD1uqnOpzm2JCFyI49ZV26JY70ta99vA9xv7HDcItFeT0W6WIoKVrFUaqX2bkW8c8Ah0QS
0L7p9U3O2VQzrnaRrFVwLMsnVVxTAz09Xc2IiS9StssYUdHkfEqvXUzqw6qdY5z1ixjDASbzTZmN
mBimHZ1KK7/ltOR3qyCeh1Z9KwpaEAJ/M6CpiGNxSHrCybsEK69xjE2fjT6cndAEsNorEo0wiAD8
GUiFOfvjHNzA/y1IczmLjpNZYkRfmuqQX6cbfuAS2/da2tu2hjFsiG1F1RWRmIofk4SiG3eXW/wg
MnRAqD0ONEYVI8PSz3579cxvIw9QB3C09mWwGyUPkG08QBAz4IULRN8B/l+1toT1AKGHbX54KJJ2
oTM9Dy62CQrRvySi9bLEwUEG+pjBcAFTZtgq4LQb/xaQxuPeMq45uvoNxsRDIrMnJ67ZF1E+ldhB
E7kcGIdcrTwmJcHYEAzUIY5euNACZCFdcdQcNHd8vrBH8iderOpAPNTAApdZ5ZZ0rXWmQ1cMEXAa
jEsM59Gj3grhiHAE15G+1XUYVQCcwnuzyuBRpskWOz1yXQBYo1lbLSyQ052DWRpPQobvw3riyupC
/W4TYu2BIcXBp1Ze8+Tu0slsBvk+ol1P1NzpRbUyCVIqOZ1JS7xnmftsEigDVKXz2T8dxdk6Z7IP
LTDGeNOzFMdI6WWXrvoy3MS62iSaPFkCaiTisEwC273Qrf18LHWSkzBvYgJtZqsgvQuSpLvb47ua
mqUC07UAmjqFJv+Y0R/dduQRzAEGZdBsBap7VzoD3eD9yuHSRXGx7Bham9bYTOaLp/g7x7ZvccHw
D8rQB/GO8JQtinGADaDrHJ8DPVSPfS7edAvgATHOZmi6bSJZSTA6aGjcq/LDHOW+YBF0mRiA7ZlY
w60r9eWQ2bcwzJci808yUmtP0T9u1MVC67d4rZmA/VOSw1L0qIqQepCUMfJ3IzxGvHNaYzXyXmmi
g4DD1hFW7uIPdLpxbaUNWIKk/cVFteY+G467dTTWbNenuoYA/GEA5htarOgG8fHFU28HKHNohQD6
lgHxSFK+W4n+FvbBC5ExC1WpHTE7j5PH2Z7up9fQqi+13R4T6AoPMiws01NVOEeD5aYmrS6jD09x
VUcZnjQ92vUgRU4wnQzRPEswRtw7G9NRPCpyY0rj0ubBpka9ZtXmLgr7RTnJQ1fAdFJaY9TqPfF4
pFKi2uGqpMeHrU4qq86BW80K3huFGQstaufueQxA7z4GJSSAW9uA7iNtjsh0mAT3wbasB5dcccyR
eTqexqjaO458UZk6Vg5m2rrfgKNBRtGS1sJPavhY4umYsoOm7bZq2BzVVYzlJqjSZYsB3h43E7Tu
WPF89c3Kw74V9OPG7eSS/eyR1K6N1TRHGzfbkL2HkwSkp/2oTnc6EdamL5cdNEgGP+NE45kfPzYW
7T6eeW6F+5D7lF1wVjPksKonXLNZDKgZ7t3sXLWUOzvBOiuMvZpob/MJ5wWMhUtoVLSzYvdLC5tT
j0gdiqq5WQaNA6V2tUrwk96u30xbowkny0ACLWVszIQ/gXshSigI6avH7rtoym6pWQUTssh+27iL
11PSAsRb6B48mglyF3mzm1nqR+RdsQc8NPZ+ZmvPejwaT7U7b2w2oD/axpMrAMlylKemSzK7Nq20
DnaTmPrPTKCb4aBeiO9anz2pun1PYhLl9QrJsB8yoWoQi33LoS/HW5lopb8oMqEt27Z6J7eIiHe/
AwZkyPCLbz8f0bp2PnKmSf91A01f4G3BjjZCaBFWBQUsY3ffQBIleUfXXAcm60wIYUyNQbyJOg82
K/iyh/K79pytiLRHUtk3lWz3Y+U7RL16r1EUn4HwFrLBfuyq9zAxNhJivHa0mxeA7gZkQq6aPrqO
BYl0GpZJt06Ovdi4wb1pilWQ/RE0qIl6qWOcF2G47LRqqek+9x0BEUgE7JJxYoxOvTvhTJAf8+07
DpjSc+LQEPiUPS3fEZIa8vDS6KcbaBQdqq0/3syifCT97qkuP6V7i42B0wWaB8yLrqOeCRl/KDoM
Ad7eLvekcYH+/xrmVkcN68utZX+kGvl4eXszkfMa9q02RobZlRx+1cQCjHO3KTYm2dIMjSTptTXz
4DQRGsNM+hiriu6jnoKivGDeG39RuwPBfPaeek6Nk2XtUx1NJ5NbjmhzEs1h6iCIk2hl+A7xI8++
jyVYrUJ8K6Pn4sB7bYkLrqqXvHoKutVYvmmSYEScC1NySEyiEw16HmggHqnbyhYBa9HaaUCyqAYu
8z9++pmom87DEIc7LZq5xPLaGfICVXQyh+AomvqV4tSEg6jdJBvLyNaKz6/Zl4AmJuTRrBlv0i1X
Q11tXB3wPetvFoNAq3zYBvZb8AypqxPGKaysT8UQfRJEukrw9QwxTD+jGPb7p8GfGxwR0Zb2w4hJ
bBqeHWYqpM0482AnIfA2tfOGGHU5dNzp44cbktf7EjqfXkkUe7SIK+1BBx0KkvuUTXAcO2Ni0uL0
GwT5knS6u5ZQuuLgcQbFbF0QDzptZMPS1jl4TyuBYPE57KclwAzZa9ArZBC3ePxd1muy7A405FCT
ESAZJZWtz46TcvYKM0zVoZZiBRsn7ZJyYDDwaXcHjelYms+J9hZYr93sBHpSkwn6C/KhFkmKSdrl
98C6Py/YxkDsKihgU36OffZWIYQw0KDo1Xucy3fA60NYQ+UXc5idFo88Bs7zYPcrGi/vxBB9NvHw
O/gNjjCx49BEnUP2GKCyXqdjBUxWBK9j53wResnILprfntOam+jsiJmIV8VMhtvR9CpNLuu5aU3S
PUaaa6GmSS88dWRu9VF9GdFNVJW2p0e0WGq4YzumP09HeY/VDvvwwywuzdLjFKenJreeNUCIwZ9j
aNJ135WnJsvPaVcfo6BbtIzyo/au+eiFY6i7x17/SVidu+4nxrGeTncLVJ9aIML8nho7XNamxtcP
8PkgLcURKj7VNN0ZtQRD+jZRE/U9E50jE7jmKr0JsMbMwz/eDTsdkxBP35Ixa+0yvHQM+i24TgR8
OebD3uVI4ocmGyxSoBzPJ6+jHl17uJCP/JwJAV8Jlus52YNDxELbRMvSsI9VDmzOkDQCL3DbWlW7
R4y0DzsfNVW2LhtkCTyjqo8OwtLfSE96C+GvO5wWpiQN0nEPpafo1OiIVSHiJQo3AcNsmfOkI+fK
I8lTs+050uSpvglTfacDKOQmgF8R90QkheC42g0f89vgAGKaEzwX0tmOHIvpLXej19wvqeDkI5VO
ey9ddhFYBQn75t3Q0J4LNR9JRBusA5I+NzVn0/loebZNH0u6H38PU/rWBibD2XQb/HhRT06/bOs4
pyOuFSfDwtnUp9WVLNz7pIlz75YhuZcV23Hcv2NnmBU4ay/LfsKsBm6ewBg1xlwSIzH09rALhBNd
DOK7NkYJmiSG4itu/eahqzi0G1N81f3hNe2t6+DMYQWV2GhVtWnTeCU0czgXQ/oYNBhfpfDvraH7
j27mvFgx7bkRMEga9zUsMtS+IIhvYdCCBNLNCmcMGGDA29svYhzPDTHP6yZxt2glcRjLfWDh0UOP
T2UpRL/CbPeCpvVowEI1OkC+xR1PCwkfBhl3WnVXS6P4F9IMhFWnYMuAz6ibLfZvUlYmFjctAV3I
F36bv9fUJIfJZw+g2ozRfvA1Gtee0igaweuDjSLKVoMlKTViZZnkt2pIETnZm8oCJPRiol+RIzVG
TTImPCDaaB8yzjfDXVHEq9JUG6PwD3WlXzOwsUL2bwHVgbX/GXcEkgUNdtd8V1FYA9fC+XvgJRhb
+HM1EEDVB79TNX4rfTNO6YnOdC4EP1b+FsNl5L7DakjHjdUNqwmi08Ygiki9eqjIru3qPwiUy4Ql
mRKg3q3WKrPgTFD3av3FSHH8y0A7epZ/nOpbQmBGiTK4KqN1FwX3uFZbJS0qMojz4C5psjkkw+M8
ox8k/t4MkQFJNFit5CIhhkCpHGAgPHT6xYBF7wtg9nZRcznmwDAH1gj9YTyMnLRZvzvoXavAXfwS
gf2kuQkFrx4yPebGhqUnmqoWt5QMztD4yfVkCYu+sdLv0m43edB8VP4b8Qrrtjkl0EDDzMsE98kh
SgEAM4X4MflzAwRqi6ciCvcpqkFVDRio5SWm2akD6vZDtFkZyj9bp6YOjadi5JANc9b33OyDVH7Z
yArJC1e70E/g+mUXbDusQDlOUVMQj0tMtkbQc1L4C02sFcKfiJvMMOzHHv7J0NB/880XQ7DLaLcF
L7iSNXipiAqycWzFxYjkz96xz8eFQ20Zc3aDwrWew0XT/gLTiVqS30w2F1s/mRA4ZPr++MClmeDJ
5GGNiNxpmugxwsoc5289G+9gEq2cXkIdqluYh1ENeHFN6G+QYbtZjektLK4addhyoEO3hbNFp0TZ
216a3tIbg60NxgdFQGH4YQAoikAHhpFuXM9ivgFvo3UsAqjwmfAZiI9d6x3c5tcYfiTHl7xnL6UY
E419mhNzIEP2bCiJrFs0WnTUBbRyWgOdG3v8Qa+mYsazXBzGHEmSuOJ8ca0UREjo4k0uYXG8adDx
G2q7oSp3/fCnlh8BqWW51T3X3H16Uz+HRMKW/LxjnnOqsIMEorzuXuX8ctj6Inwlbmovo4kjR2hc
BnqXwwwBaFss4oCkMZ/OKh8Kwo5XdBFvDZLGKKdh5wyWAreyqzmEJwE60ssdYFBwwOh9o191LSAl
xCeVdesR8YMV9M+V5xPgoFAdvbrhp0QpqbX3GFt7o1PSDBONoqriyzTn0xf+tDghmIlb1SOOr+65
UqRh2J65coHIK76WhElfE2T5xsEaKpivl9FcXmuzZBAHfJDjoiH/oaZRikgqU/8ZUCYYmrEyXOq0
ESEnQBImOoypN1kBoB4hQSZ1dWE5yursayG/6rhJpn7f48xx4F8yqn+b9IjH8Sus6mOYd1hhxErZ
ya705Bu2vXBhIg+ePJ9Ti4LbI8730+YMsRLBPWGitfVi25CbFU4I3mpjIZDvSMCNgcCGKdbAxXDy
hN6vZuk/jZaeHdu8ke961nt1TbzghWrbhQCnck3s9pbxoqnsPaGhr6mCxThaO137LrDWYt7h+AHx
WFnD0UYrQlQVMVOKAuMWyXg0rksJEBGCBEeR/TQRwYK1nQiZmoEFlwIxP3W/Cq3h6oDcS9j4lMjg
Xp/l584pGeeoNL+8KcF3Y2PwhZAMYlBL1ezjUT/Zsx32ZdZPCgSE3mvaDrgRPxqSiQPNXcluG2D6
7ovf1nuu+hukLpK5GsMQ+mXyc5RxBCoMZzkE8GqhlkG+7Sm7QFhbI2WMWgzC736eL4aUgR5nsrro
vg9OL4Hi6NeUbMacJRLDwvF5579qui/LWUmPtGhgvM54p9IMQRBHTLRxsl1jZ0APedR8UtujDzIt
lqWJ3DiP11GqTj3RAUN0z7sSTQKztOeRtgcShBDZ4hb1F2HyIr0nl75KJKQ4a1YlgiofAHgYINhQ
5zhZv0U1XAB6Ko8d5KCTksDywiChl/bKseBKndck+ayds8UVRC4VNteAh7AkOoOxZPyW/XpsUWyG
+gtO2utUfmfI0+0yWTga7tx4M1LOWM7NIMa0oaXQ9QhGvSqPZ7NwHnRPropKPZrpJ1iKSHZ6yESd
JweN09noCDSjI1K8vYmBVf9R6W/AlyPmIIiY+xOEaRLwyC49gb224Ay6soybHQQPnbw2zlYGP1n3
jq1l4lRvWGcWmmy6RzBE9bpL3w0X4IK2zubmVPeSoHV1tfsrnoyupgP+odGw9FYvmK98iy0bQQQ7
XceBNP0t8w30tvK2boZUBxgKjHosbqm8Rx0CVxAbpB6W/Umxixi3rXsEYiqIEyYPa85JMqaTblrr
oXohOS986BLE2F3ASQL0m0VHZyfDPlCg06vqC77NhZ6ZvBx2/PDmJM9aeDWDsyJhpf6yccenLzaL
VufQDtm+CBLXuT4jEBEe6kXKuSG2NgYcW8gcIvRViXrUd24p1lELZSvk03LQHjHDbGPGImOMNhWv
NlIoHLyzXJL9/hZWUIekIxTdK+OcE+FeYIxvz06xEDAkdXuNhw9r/A7GXSfQdm9H9eJLJMfNOkV1
nI7X2YYltV0UnBIc/v0pZg2ki3zCx/4QhDsipyaf8+41VgfRf5KcIcar8F9zHsji6LH4pto1IWpT
v3jAbz6xxWqno9cIYTsJvUqWPb1/5AAu6+JDtf7RQQcYIYQTIByettERbGP4hzUi8Q7HPh3NzlOZ
I1llK5tg5OtZeaXRw7A1bCKexl1pbwbCZhJI9ZHhNz/rI2lI5Ns4yATvjU+haofPbqLRpLi64Q/+
pwrlc8wTjlaNZUvn1IzLlbtor81LODLJ5tnorgGGV8xGpKr1LRXb3Q4yh+Scfinj16ClCW3nTt9W
fyqtw4TqyywAXMQiC9dBpK/1FswHWIcuslk0T9bTiJrVJeJW37Ycr73e2o3j1jbvNpWsxfMc9I5J
MEo5DlDB/IMS31f3tH8sqnPoeSSI7MXIqMuIT0DjdG29j0FsJpchxdyl5T4T+Vob9jlKOP/NHedQ
VALUuqsAImn/tN0vUrC1ACX2kNql2Ei5VAgnZxVE8mCa0bOo7aUo65euslaOdI8DSIvoxX7WknA/
5On0Vjn2JSP/Akr6tRL2gniHD0JdcTrEh9GbI12ax0GRZBTw+FyJCESDujRNjO4kmaHyhwnGD7bQ
NI2n/liKcDkqlvG3kYYFr2UEfJpAB0NUc1XzlADATcywhMHTSH6YsnlOeRI+1em8S3zTGJwVVasG
B3yZRjyiD2J6sQD9OkkarEG7Q0902VGDLsqmt6b46gwcRtFzjrkxrt5l91lrVEm6K7uEFbTnDJrL
1L1pHt4Ig6yJ4mQyixGzith5WOluvazzY5f/yVD++JOzrOSrn5Qc7V+76WE0i3OecT/aGLK9RxxB
LhS1HhPycMzYnOW0HZJ+kXC9RueeZrtB4oxOd9Fwa8Sb02pPUYL1B9lDa31kE7s7j1tshmvFWKrF
hErtBeJT68fp30VgUabHmEg2JEk8WfMZhny5GLlUV59Mh1w07dQOkD9bUTlQkeTJPqrQQNYFIOxd
JMrW2LfY6N5Ck+1EmRwDOF5pGNF0EAi7eS6tYmXB/preJW/QTKiRDkJg5YQN/btrpkUGOiCLja3m
muJ3z/uooo2KnwXBzzmws25fSyTAGVcCxGwZxshcQDq0A05tDpqcz5Ayuf6LGOmcFvsW4jGdT+CM
NVbQPFhlivGifYO2XNYhLg2+yzz3F6P1JFDBpHiKzHzcmzG6RdwKbvJTpcVOlsExGep9bJ417VcX
5xqm0eF0YuRrkA03CPk3PgamfYYktZ/DmaH09bFDbMhqP+Lffy39dVCEq8p9HBrEMs3aG3aJQOYU
reEBkfa/hP5bX5O/WbCG80l9U1+YQwfM5q/lnI2XIZw1m/dI0MqpWA17Silx3TcFQwvBCzUraYVC
OnHSpaMuhdceOqZ3kqs2U8TsYrWHscgh04jpYMYacvlgFM/kXB1COhY9rnqFptzHFI41C4Oen4zE
dIkduVCHgTQ/TTYr6BXW2lnfjYwCA+mqaeLHCQXtqD4Ng4QLHwDIW0g8T772FOK7tM3yNIAfFe1T
QVYf4KLQbNrAnRVhmVnMqyBsK5S/irF2aVC8JZLkfjpAFCxbr9rMY08KuDmxZFtYAgx4Emf21Phr
2/5l6CNGqsS8mTwHkhx7YnOiaD+WrOGmPMo2WQuD9iDhrCwvXlpz6lRpLHFZb3HBQulNhHUjFYuR
zrfmuq60EzlRqxK9gaS7O6CmpkLAacmLYSjEvSicWv2oN28ZSIEevShjpyUwtQnLDGBKbX/1ePKs
ulxp8Sl3+cIEBmmiraDBjYkqAfycPa/UuxGlE/mhLdnPR/NPWfYXMrgRGDIqq+EpHT3iY/CqBSWX
J9FWrigWNUGHYX9JuLWsUNsxGVHSjKJey7aB4e2t4EgE73YMd7hsIQUMYh1pzdbGJ5NM2ybzFxUX
rkw5pelhnK8Cx904AfOc/2XGw88UgWMh1UlyCD4lXPKdJoRDKgu0qxEPcCrCMdH8BgGjXFhQTp7B
O4SCHnetVbjYixE0Mw6r94ST36HKveDcUYZzJSU22mGVCO6EwHVfel66RKXqroQD4Cku9MigtUaz
LumkEiYuiwuTTtWQoXpkcDCokims/LUySsZhwlwe0SMxYIXdBGQbvdA7MJEh2kD1K+JR3dmsj831
TPTRH8+diG/1rF1H3yb/tiYISc4EfxQpXlmjH3ihNN854zNDSGcrCy5Yw/DFwM2wkVajjTYXeU8z
IVGPVNWjZu6CG00s6aZp5xyuLIpYPfoqP7mGUDBwMli0YqCQFNXrfmzKhgmarB9HZ3f1sTysRaqi
S2iY6NlazSNOLo+iR7BraHlVasFsWfeX0g2tjYVpkaZ5K0OxMthAM0NUXpXmrfMyORdGSbA4wSR4
Wsvikejzg6HLrS8RH4UODo74141Y7ta11ziLIjW7Ly9tSIHVRDievaLoYAeypKa3G8oLPTaW7CIc
Q5JyOEiQLjqRFWyLwEbZL8ItBENK/lRTj1eqBYcNXsj0WtZte8jx2V601Jjpt4JRgAoa/cxMhdPC
Rf+n0VKFfiaX+6pM1MlwRlIbMBpnxCzzXWWRFy4JSCqey0xwjewKUXEW2E98YsL/YgKm8JH5M/fa
Wf1jMAzzJpkju8T2Qd/r2FFJDZY2Od8grW734HoW2HJHJLUFehC3UFsdJCEb/6D2kaYTM5uHeXiL
bEBZbgsIyP+bnlYITqGlV7xic5HLInTabc7JbVMpXz+HlotKdLTSq9QaD4qjLny2hM4+CalpxEd2
wLDJGLFFtkFDOmvj11RGp14oO5S10n0d4hwbS12IdC3sOnjWpG6tSvKq0JrkPoF/vl5T7jTqvkbr
tJ+Cleau5RwtaWJ26rJ4UwnLf4xBgv9XzbD05DmO8DzH1E0dtpf//2tDSDdMdNuUkbmKHTzg2b3O
p+V/L4/4ayvp//8Oc+XKfzRx5GFfYrnKKK1oDCDSPCVrsRLmKs/J4f3fvpVrCc+xhQfebfHPX99K
t6eUQJY58sT/mgXONvsHZr9/Kfv4W0cMXxmMguEYJkic5RnC/Ou7kFlb+5Riucshro5NWB4zLf+X
q2LMr/H/WkXnL433cHSX3hZuWXb7v76H24y91yLJwOqZ9Wurq+tV6xjeQQIibdvRrjeR3f12kW7s
0sJGLIxGi9UqHoCT6n76l0/8T7+OZ/BhXZoVqa8x/vbrjEmpy6Gi/gBpSrXulIlhm6CuLaCMcxyJ
Fl6G7mCRJFG3ryoZkzX3f7Hvc19+mpGCIvzv19n8h0vg8evYrunYjm46f6ukzcLUrNq0c5cR1lU8
NANkDE0o1XHsg/5mKAxfeeL4pzhzo1NrzuNnTOQnX6G2zDyzX1ipi4QKp/G6jg2skKNDVceIorMZ
g+hijToadLOJRybs0UbrMhZILe0Oh2rBc/8vt+0/fBo+iEm3i4FMkH/+erEJ49ArXbfdZSkYIDSz
L/BE5u2/vMvfOmrmW8p1DN+da5IENS5/u4YUNNfmhPcYCXmEhFudu9nmVKDYmlov+bcr9Leqmv/z
bq5umrbpUc/E3PfXz2RNxDxIKzGQupfMnl1j780ZKk4jAOZiLI/EtfNw9vI6GEDLrePCjXjveFIp
L3T6m58kB1ho/AdB77BxI3TWfLgdX9QfSsXfQT2QlJZyUMCpGzxJD4mD9IkVedBNVHFaqv9ERtJe
//uNZ+j/+LlMPpDu6I7j+H/7Fi2Z5b3SDJeo2pwsPh+eL/0z1uZhIshnaRczEKb9iUz94Gb2g+Hj
SuNcBSVDSSiJmOZHSISYgm5yiSS1cZNYA/Kz7qphsQtyuVbdrWlfcxGse1LPVYfhOwS9br4jn3pn
lFlEcszdUfIYDMcY9LNkiHDdVVUePOtEUiayq49qZJ/Ry4NWwZBaaDLRQjpIU4p7MGxzE/i4qHcd
R3Ab0qprfVh4kniGPcTnSwj9nCnPOqjAzjfuGBcr3Ut/xt74jmeKaPDaW2fL7zAvZ0HMMs/fZRXi
g2OXdYB2Ms5VuI4ir73EoKcGXi8a6JiwiatwIakTozqJAtMUkdjHiR4HV7abCMd1QiFGEs8JHcPS
q/tjOR/D48j5Q5kYoCUY8NC/thh/+2ggJEBm2yzMT87AKCU9tIpIY1VjPpV68sO5YTtE2r+Uaf3j
Kvifq47513ta5GZSxWqujOhjj4C5rCd6kpkJT+dKeeUTYxR5Ev01JsBFCI8UIsvCeJFBd/7LbfgP
K8Zf1r/57/9jTx0tNY69QwgZqIlcmAv4sMWc9Y5obQ2ogHNnHVyjf6kXZy7gZf+2K3msuC4dV/yP
+eevbwuN67UeCbvcPyCzKRFcJMNS10FwF89zdmqAFBSiY09pJN4Wb3ldf/eB+xyI6KWKMzpUteCS
cwZ8yG3w6R6ciG7TJ1L2ZgmmDjAgEMBrzsbIrJukeSHRvWTV1ikITr6ZEoSrooMYSMyr2UMN6xOp
5/rVx1PGDTSWNwY3xLFzfsjJgPguq+WEYZ8MBe5NgxSAZkHU9kPqHQrCUgm3XbhWSQzRXgqxCWwY
afw0hdFco/JHuJcEDCiKtkWDGMcHh08eK3eNzSQCdrObp8l5pT8EuArSdHTecrBpN9yRgHMMvIqn
WG1HG/2GoZ3wNJNPSRo0R94sRdrRyYWP6MKHjMkiEpxmSTdt4An15Hz5j04GqEcHYmgy+He2s4/b
aaEPAY1IhPCL5qz8mgewP5lEsemAhsmkXrVwfDOzcBvE/TqvYfOozozz5qo66hHDmU4Igm9eiN/d
wIPZJlcLa+CaI4/+0PvGV9/YxzqRx7aLn/0G34RuWVfkMatpIEaaRD3gGZvy09AKn7UxvjvTQYu2
jR9riyCbfmWjfcT2H6PfyfTVB5Ot0/E4JzpNzbFpR1Q4fB5CmgUH2wpJIDXGVP1Gj3Zcfvh05U5+
gKUR9CWoj1Wwy4c7B2+b71K84LU8Z1HM8V5hNh+1uxmsIu0epfa5N10ILOe1CAj9wnRA1dvQvE1Y
kWaqyCaDsSvQNJeTfbWBvKLE3lZRtxmsaGuw7tVBvVUpaTDDMnUofqC+12rvFYkpyNfHcCDNJrkp
vKM1tlZCqX3tPILWSsKralRFQeGAv0El4LYLks848x4UeNsU7LX2SVanyf0fzs5rN3Il27ZfRIBB
z9f0RpnyJaleiJIpeu/59WdQ1ThHSelmom8DGwV0bexIBoMRscwc868SPTjCW2skYow25oAwNgYy
dZcKmEuSmM60reZrx9bPn3HlnedcAAzjaNpUkwfcbHCA/qtTeq9kfrT0qNfdooDNAeB11IHSj6TC
mABhO3AJolphUpmKegxqSamnBciAUkLY+CRkbe2U70H8zJzBMmlXQvxOaMNXyFGSYL7T8+S27sUh
whXBG7MrNLq7AApq40Gn/x27Euqls5R6da0pa9e+i9ElgQWkwCTvA6Evu1GtAvDCFs6VHqLWJ7ju
hDF3PToHdeOmHJP00qEhF12bL5Lx7tf+CtzNsjWWZWvPIMksRC0vPEWdDzUgKpcAMIrKj3R4iall
1+5D0R9K9hp6amYFweKYLmx1/YWLHCnto65Toky4WlBqczQS8TTwWoZ7P4qxW2B5kT0cjdCaqxT8
WvNPTKzmRcZciyiLQCHsuvdBhE8uQbTv6mwewI7j8KiCu7e8dun0LKROXeJwtEFtfufIRJ90Zy17
mmKQpenrnAZ/w4mfJb0/OhT/AgwRmpqEfO8vuh6NRE4elAsRkjjsJCQl+9CCcqMFYN39Bs5hj9dC
ZNMTVVorRauPgWd8JENzNQbCQX/Qm3KjVx4KlewxEAhBYupJLZ3hHdXDEgFcH34AM0de7tKhD064
bV1Wbab/brMAzaaB2Q3vNhDQf2oqVmZ976AooH26e+h9+GkksHTN/NXA9BKcqNYQ76EZe4ukRfwX
GjQ4RLl94Ub64yn2v8eJkCd3KawtirQ2cYZUZFrRqWz01aWI8IchsORQBO0wqmkR4J6eWIOUDjTF
45hYoNFepgMi19qt4/vz5/EPV2tbITRSLEtVFSB7p6PEiTOYaUN45FRU0Z3WhphCdo1LKNdToKyb
/344i7sn/qGqKtB/nw5HcslSPYt7CIiZdS+LtWG7KYV7ZS0rpGPPD6bzH5uc+diuKuTkTA5+csCn
g0Ex7ORcJWwAtkwTLUlrJJE0FXcP58f5aQ6/jDO9WAdVU9Z6SZpAkoL4ts2jGhEVpK8Ci8R5Wqf1
hTsUlrHnnsuehJAp9r5Fko8QhBwpmMX9MaCb+tEeWbgXlseFKbTV0ykMzdhIAolHC1VafrlDgajz
FIU4PrsUSl4aanIx7Fo6nGDFGTT3ejTsZnzyFaCaTGBfdv59XRppsgiRAcH7LJm/2L0N4Mt3j5j8
nB/i0pKYLL00amtEgEQ7xHnqIeirCu8ZPGYaK40PIqDMfH68zzTG/3utgzs7fVGGRGWyEaa5yLSy
uAmShAZjVdMrWHqNAqaghYgP+1/9G0py2e2syAW/YxsRPpfnf4kif9+4LBlfU1thO1E0As7Tn0KB
JtDADJsQfZBxGQPo0nAre/q9YVp70ZvAHfUNLopvVeSBAul/Ge6tHcFLhQE70yVxJP5baO5IqGo2
meW+q4pOxZP2oyQ1b9q6guFo3WU+h1FP25em9RvLpratFiZF7Py1hPIalumhg7jh1jAuNRMOo7Ys
Mzyx3WyZSGMLS8yVsHrzPUA5br32EKsA95xLyXDtAwxsaGlUJboMBR0M3HEfPNAGRcufRUtJCfGz
yzWnKO+qtH9sm+eqpvoUO8ZrgvFIW+TbwfA3dLWxmhWk+EPnv3lo8JkJOGYeubBoA6rxl+oHRMiI
n6MbGkLWyjC2OZk3SVZdx9WxEx+grHehFWwxqSNj1W7rUtCKRlws+nBlGoBngsigLKoBsTo2SndP
s8xTWVJ6HOx10Pd0FcOkrKBpmkawlMvwHadKb940fMjcK9aEnMfYNze4FSygu0Me4+6CBtyh7FIW
Hw7s4IgEuUKuukE+DNw7oHFFQYVkyuR7SnRkNJdhrVolqzD/5eXmqwNvXcUz0fBG9hMdFM4mE9Jv
TQQb9HUPXj4gagQuQgcbsOKrYrQKfTU192W83cruIZUOEQ4aToWHVmiAA46WBjJ7ZFgrIwzvIQdZ
warGRCw2INgyE+CKWu9NttbY/m2Qzl3hpzrDH3oupU9DEL5xr91S2k+lfE8mwKEHwynljZL4txKF
kMxslkAfKt51XX70cEJajSIipb/CfBSi2wz4p5acHQp3wsZ9jun1UhNSGdmjW+FjieQkxJXUoKbG
pcTmilib/bYjaKEvn94pJXvGTGoP9HNtV9hHxxTHpOfz3xyL7tuRcPrNTfYbEhBpOIjRbK6FcSiS
qzQNSkqW7bptiEtTdM1FSRlJVe79RNkhC6Ljs8ce8JqKWNL/gnwnwucsk48xbetGQk2yB09vS95z
hYiBVtZlUraQ83JIw/LSLIe/GtlLP/vTRfc1UaYHVTQSf3CIoaURjx982ERAG078ZoDgzVHvpba7
9tWHRMZqhTYt+PXpnO6njeQ1CxdJigb6BEXZzi+iLTHxXBrKOyM1ljm/DafQvSwQQGjpmyePBrde
/yvMnD8quE0viRoasRTYEIV3rabDOy1iVOFl2tUCrdKZE1AW6WBhsyH3tKP0BFPWHk1cCCrmb4yK
rB8CvhZ/XWlI901zDcp+J+J0K9Os0uZirUW3AbR4wMhLMjjLgRpw18S0IoC/tAlxvKcaMKkucJ3A
4I4sUNIgfmvoz0malU6JpYRp6+TpNRnqeZyGV0UUL/xMWmapcue49BQE0VXDbQF6EUgNjAhTmJoK
MBelCD38LQi+03IusUthILopQpMPvF6SeKV7AooDxIVfrSpuDMf57RZvSfeouh+jxWPRu7d1qF7r
Fdg2/gUe7IU0CMioKMaFoX6p6WWNanCjhovsQJcuZB3Hdfd/xxJlDJ1ko1BtVSZ3K1QxOWorSWta
yw4E2Lq+vSE2VOlnoxfYte2t1hTSa5jkzWtdkqOoikH+df67+OEkUug11mR81GVOoknWS2mqpiHj
T2yWvSD+GDH4F0670+cbix2Wosoq1TfTGh92cmnxcsulpdaCmhzU2TXuAAh09FGu6moyLslKdCty
Ff+foCtpwcyy/77YYnFzp0RrqqqOtmpyFfTRK7pBVqMV3GTbcJ/PEQdsjZkzc/bSwrlwbxI/7DKK
LdOLCdZUQGiezKeKdztUN6EsOR3rJUqI62ETDAt7jkyRNMKMC/aKhutL2bvv913rZNjJJMti9DCI
MyIhJx/oZidNFdPjiHfOSAGIX3nx4er8yhHf84WUyEwUddDvdA3zqNNLjKFkvY9xsVjiaLbEswe2
zixcDgsN47OZu9MWya92kb5XvzMMEi9ka39YtkCObeaX5zZsY3wNX1OkVqhiBhANCFweetBafL/n
n+6H9/h1AHPyHo2mbP1eJ3r1oyefRhj34Pgv54f4DE9PvnyB34A81t1MTVWxATp9CE1Q3goHIget
c54TE9xVGZTvfV1vXbtb2lGxMlXWEIDcsopXcenhwALIEtU/vqQHrogwrWl+pFJXddk9Toi/OuAl
53/k5NbM9iSEZlF2FaZGuZIS0+mPVGt2h94lQqRfpeQCp6kdLtO9spNNOX83VNde6x3KVL2wdJAx
xOFllIWP53/F6fL+9iOmgX7vUfMTKlciconpmgFGFYv1DtO9Ba7noO9WFudHPF1g/0a0ZbYMA8gm
/4yL/8sC63pFEUqK1iKR8evhIlaJC/HI6efznxGEaVAYJDKWrUncGEsO9YMU2/XIB3mYW3rzm6YA
Mmh4y88GWlt22YCzVDPo7fP5Z/vxndpfhp7sFh2NWaokBhotatCXToxSX1WajdSSyHblJa0hi55+
IjwHVO/9wtjjhzNZ9GQbdINwg/n9XmwO/ZRCPq9SkoX/oem92MV6EpBT1Zo36HUWvahxvq9bEttF
q0R7U6E8nqPifxhU1zic/zmfm9T05yg0jvA6NWzmlclGEruS1BpWiGfnQN+44S+lDNkVcEYXoYZp
7HTF2WDFsqV18DoqwJZSbKMh8KYvX30vpxGwuu7yclVTVxMZYEYiFdV0FgU8mMoRa8dLUfkfgWCt
wmTneM7KiMGb+POudIGR04zrGFdW1qE2DhaDNzyVjbayffrKdWlvS+VSEj2In/fAv00lCu++QoTa
b238FWXVPvaQ/WLy0gNAMrADS18Ff9dIsyApVp76FyPeuVPZ+wq7NqLtuaeLFSW3IAUok4PxUkOf
AkNFm/6q8KHHB9i051dGQWO0H+/Cor4yof0anQbNRTz5CmhJHa4j+byqNu/Pv4lvnzirQjbYC6mR
06kyvYi0SujXHeL5RaGaYqu0ZbOQdTi2uV+ku1oQpNKwfekMO93lP79BMCv/+/anp7XlprVhlbju
giWj4FxlV2aFEUUok/k4/3g/jGTKJCvHrB4ntTLZTyKTxjG1CpBw1DGC5oyM8pb7EgqdIrE678Lu
dZpb+XwuE88SThAZFI853b362AgsJ8zNRe3qESpTVIecKBAdcbtz8urCTvb92VTd0g06WTSdjiNz
/Psve2WTFg5NRiVHRBc2VyqQ4FUmY6fQNkizzk/j9zOTx9KJ0nRVUw0cICdjKZUJkj3I5SVyJ/yw
ujfxLFY0n6+BtMzxvNkgxcXHKV5jqSjtFJDxM/nu/G+YVIqZXU0Wik73AKciG9g0kaQVTg24wh6W
qJHAolGcXchb3Jfn1r7fpBcm94fReIusGtnSwREayiQ+UEIDIn7GDR1rnJ3yy9xX+/oNuscSPMAh
frrwbN/eJUeRrtBeReJZNoU8fqZf3mVd5V0bRrxLEBbNNQbhCrjhzrvOVVyn5XzI101AQbwVgn7O
lCOfowRjTL3qSBXagg7eyjeuw7HDHw7IpbTkt3Wt6xo9U7x4W6OTRp3MBXZVJTkErrkMfadY2Z3m
p6CjLLQAud7pFxbbaeRCBp5q7Pj90Ktl2pzS0xM6NIssLFoVHxUlfWiCGHGw3jUuC23oB9hYlXsd
0DNyFOi5KIlGDtaV59/HuC18OZ7+8xNMC/Y2GGzy9KevI+gtyRg4I5dDsZWwzwiSeFX5yMVKaWmj
aZJM+8JDT/bhbyNOwiULYZjkNrqy9IPyUBQvOOzQIpIg96d9BbTu+ee7NJpy+nxU2xw3a/UxhrDp
qQ4wOMtG77N0bqTiwqY4WdqfT2YQ7I75Vpmr9+TWQy9CVRYFXhxRjhsqtW6T9I1qFxcmcLpF/RuH
XVDIBsUiW54uUkmNCjNplCXIuYdiIVZ0pa+iLRztZXAPrYEyxBw7mlWw5yCAtbE+P6WTuOzfsv2M
BoUmyyqdn6dzCkmlk3S5Q749G1aYF8wVHL9Ai81g+KB+XKCNKFGwLfiKnv1r88Is//RGv44+eaNm
aKNNG2jiVSrwnJbYtfieKX2wSEjCqLK7PP+0kx3hc7K/Djf5RqVYr8o0G4n9hiOBLO2VdVBJd01F
f0Gfp+JSODT+/P/7IC0u6/wznnKcdwRt0z1Bbwupd2AHLeDFr6ptuW72SPzX2Hjcuov6wlIS46s6
N9pkyZpWFih2T4RoWLF+rZDieOyQBG1sP7Xp91ct9IBVtMxJys1VO+Nv6V65ydVCvz0/zaf70L/H
5oI2ng26sGwxmeauLeK0GNAJtgTCMqy6OFsgWy4zax5E/QoZ8IVHP/1Y/zMgX49psOPTCzpZxB4U
sMxMEmtRe6a1ywU9hYaavWgQls8/mRjncDrHoEtMDj0KNYY5ebRE7s240SpSJ349YvkxTVqlA4zv
xNcdmuWxwyXXGq5iZYw6kwabCl3iTk1MutTMkReR1tacQ9q9cPL/NAX0dI4/iTIwf55+x7TmW7nm
jmAChUJKWpTIx6LKRG9DY/n5STj9iv7NNpGozXZhkUyZvl7hCrQbeUPNGV7Ro0GjXgY0CfVGZIJ2
QORomxcCrx9G1DUQ7mQGbXJzyiStUKXgLG2anhaZ8a6Tai9CBV3aq+3vzz/ZD29XpyFW1TV6uslU
TdaRrpa2b9sEtFbt3chacggy78KjTG5on7PHItW5kpLmtOjznbwoS8lMAnYsZ+YQUUDxz5qZNku3
Yj58JOvh5vwTqafXkv8MZ3Mp0elTt5D0nw4XSb4otRj7566winvF41rQOJ10lRougA1Ht6+d3K5I
NqYgtHyJDq6BeBGjQ0e5DXP6VrlN4suSVyZ1gQApY9r1KyloKpig1oDEqejXjabmiLUxjPbCAKW4
ZLXXiaegjLS0cl+2TbuBbYJ5QWVKeHkSjqrZKIcwkZ5Qe4dbCDTyd4YQ8Sot848yN3Ck4Oq0ZYfu
0dbH0YWN+TNU+/oZ079i0LOmGTQu6iqt9aez0gZ4N7u5ZC+hYIKXtXeSz8qFrbSI2vhOS+TbIezW
YV/PuT+uU2wthrzcOyZCPtTEjUgRGY1dgMD/0ZJm4CM1VCQk6HZ57+8cw9hnUKfBn8y5Is3sTqXa
ByYhRuKB+TbtaJxD2/Nverrpjo9kkSWxNV406abJ5c/KScqpo5YkCzApK0D5BiaM9ga15Z0vnjTj
UnT1bSWz08oaMYbO1UFY6vTqoudeXZlJD2xrR4JvWa7R979XS21VrK2jdGHnnW4B08Em69hzh4FV
7jnLZvSSKZxNK0AmjIx5gHrnZ3K6lf4byia9oJJ6+rbHe7iO2rXC4ujCK1QNczO+r9RL4cLnLnm6
BBFPjDobm6kj1hnvDl9ipw6x6KgoYvbmQCw2NCauna32GRlqV/61emF5XBxvcjsQblmlVTS+LcbT
/vQHdynNwejNg4354XO/Oz+J031H53z4+niTLwwBqgjp75eW2hps9MFf62tlEewuNXV9FrzOTeO4
br5MY10qvVkojFOxwWi5sU08F0V3R499N0sV5LB5foiwUNeAZif1Cyn03YARPSf1uhgyGHuXPsRJ
whQEw+TRJ0uV3dTJuvzz0f1NvIO3OQu32iq+Li+c+er4TZ97+HFP+Prwjo1IuOSdNitVnevbYkFy
CDsdfNFm/YHyebSgf/KmX5FtWFmv2VH2Z8W+XIDUWrgPMMq3xpO7Uo7nX706XoLO/axxbXz5WbLm
pb42bgzyrruhA2Olr/ghK/cD+NCCLTGYPYBNX+IOto5mYk48t2sfwgVqgXk7r2cErcdujfDlwpL8
YYcEvWPSwobS0mDrP/1ZTS1aCMPAB/RwFPbjzucunP6+ll56FWx72y7Pz8O3C/n0lJl8cn7dN7RJ
G2KJZy0ok6AFAD+HoqRnKDna6hm/PojGRq8rfzGx1X5lhmYmM1CD5QbOaXt/4eecfpJjJuo0WzNZ
LX3rDkQBlMH0WbMI77Sdvy/s9at6NWyUl66f08LTLqC/7sAyMUOXQs3THfxzeIKBcbvTuEBTXD2d
fjOBkG25YzIOp2k5w4wFHO2nnw+euhce9fRVf45FoyfTRcWRy/pn1PtlBUZDrGAUR16iNVpC+Ar9
MJMTrtosdz7KoEDE6cAqg4AcKGvHrQNMeiSEpUu9jNNnGa2ueyhMAIR1PNxxANIVXCDNx2jz/A89
PWrG36napKZk21BUsnbTANEZYnewED7TGW95txHy720ij9hckNIXDtDJAfBvLPpeuUCTVmbQycWz
GLQIPSTWXei+56KZUa4Se3tJ8/aygMbPJ7G69MWNC/z/NoJxSJIK4CDIRumUBafRklEUTezVKPiH
ikYUSTUjTGW64NJ3Nh6V34bRRgkW+QtNnj6ZoeeVG/hIYMrPgzS6bzbDGnzOGp38vbhwo/7pmbAj
GNcWOj1VmUxj5hVdjRgeyLgUm3f4hBq7Kr5Y7v2+gIl1TKZPsXQeaNqHYPk+pg81ha+ht/C/UTDB
Ethk7RrJztdGRW8IFSS6tFRAx0/n1+Qkxv1cKLJKSwJxLlWBbyFDF1lW04TkTTMros5n+q82LsVz
NRbevE0dfPky3GeAjx5jraULX6dfPXclfEq4weOKhc9DFAWXAtxppmz8Vgj/CG4VMgv8bzLxna7q
vtkElHVd+r/qstRWSBiGpeIWKh5ceGvhUtjN1bRS72pFUWmLVP0VbW8fnicXh36IjJWpS7C5/DBG
ZeEqu2FQ6nXYRgPgoaBu78u4Gi7Ee982XZLQo9oShTDbnvotIT/YiVE3oJbQfe90ggFhQ4MK9t1g
bzBVWPjA9ZS+v7CvfFs+Y5uQKgQpebYVoU9uX3HTDDkVd3ORGqG0oV/IuindqNzJaRJc+eRm8LQX
6SbNJPVCB814uTn5FicjT+5jfSsPge51NKsarfExFKK6SrU0p3uxR3zfIdKdFZHlXQjotJ+HZb3S
Y8IRM21NVwfLas3IhmhVwBeDgFOV8EJoJjJA3tRFsvWjxrpyMwui/YDtwoDc5yrTIusGrWy1gCuk
/04lPX5qUAzvjdwXfzKza4AxBQVFRoyuZKskJZsN8UsqSopJwF5h/6FZUBropUpLn5JczumolJdq
jl/6TI46MQd05m2Svih3VY8CQK/xDAHvpzxEMvDImtpurIV4Bxu4ulgG6ugWLPQNFc/0PpF0J9gY
LadDHfndxgSrtxp1hx/oryB2g0yFPH/+2/92Rk/qqpNvTMI13rUKUoiuDlxHGnJYx3h7hgUNf7JE
y85/NZzN+tTIQ3JIcAISvk6Gq0PEwFqdga2UdSh0Pq28RMYR3GpJRWOWNWrwX56C34Ycz5IvNwNE
JqmltoG9EJ4zvMZjG7Lnma94tpb3gRZas6xDtqqUlbYOOnzJQoGiXU3ylh/WEPI3dOWen4TJt/rv
F5ES4mIKA0qfHigC2iHu51jLStIIrbSVx7C1rin3vrnCfeta4ziKXM+PObl3/GdMWlypEtKuMv1c
nCgzjcLvnUVLJk33IvRyIKsj88IwYvJZTseZNi0pEMu5ApO4K5fWLowpb4x1V5gr9tGcm9g2z9Cc
V3MkPxeb6y4NPVlbeVsUnt6TE9bazAV7Rjl9FQRB8ZTjxH5QUq+4y0oSuecndpIUoZ4yLmnKOfCV
adE0p6nKJht0mEQWTflizFTmAYCpoOiht6u+T0NuCONRIsEFqVTSdr0hR6CHPdcjGNBdmKRVKi68
hJ8mgowmJ55CTl5M75h1n8iR7PjSQu51LBCkt0im+9Z1r0I/3w+G9vv8DEzuR58T8HW48e+/fGBC
ULrRZIbLQA/+IvchzXEQTS8cq9Pb7L9hqKjbOnoVEAaTYM6z+zY3dd9eIAhchncgjBfph36Mt97e
eqr3/13L5L/Xyp1oPFygXtAeevpUWpdrfeNTyaGzsT0kmNs86m3U7lX0zXPOmu4OEK52d34qTeun
71Qdb7VUUej70ia7ldRbAX3onrSIAn1bO3ilNeqV0S1C6RcLDUjcLFBvlRp7a9zuNBzeUEVKajYb
7FlAC7AfYYSC/wteabnYsPNtS1q1BhUYT05570lSfsnK1smgyfVzu9h6frlRcJVLCghfr7Kgy6h/
tcO/FhxnkcRrXHkxNMWUBPRS78wK18Y/DhqQskFcqsZbF5aTetVB/e38lZ4cUzze4F+W/Nk02wYZ
QYLfWpXIK5f/Umlhpa2+StVRK6NF1XA9K9RZgdxYL6/hKqxU/9XBV+CTO00zygjLo0aw9Gt5F/Xb
qkM4gclMgnusLq9GY6psBBLBtRrNcnI201Sv562nrXguXAC6G9PDSOe1cDAU6ZJFU4AsqG96wAPY
sWIpc2v1V2pTL5KBIiz/UjRavoHPDdDepNleAFIjx5113s5Es9vixd6W8DhH/xPnpYXJT4mY4sIs
xsnW2dKLlac7VSedDNhquEcQXkAqiN2XrLOXeX6fm9clFoh++9fAuSYFxKs6v604Q0uNGN7THgPN
vEshNreGuqlVa9clB2jjnjoccUTj4vAaKNhB0wWYpPZeDgJUy3M3YF3UBLDRQUH83d1KnbnJ6l8W
BgauTiO9vMESMK6tpSkgt5pbPASKkjx2puPnjGjZg+Y54Jq0cI29pOMSjQDCUxfWsOjRkqni3bNx
jhrcmwRToLR+9BJ3RuJipuc9buBwMcnHUjK49fLfYQEA2Tym0l6Em9r7rUGtNFN11lu/ywokGcSa
UjfvvOQu6+ks9BJoCs42K6+zrHjkjYwa2miZWLetXe0te1Uw4xaHcGXcOLBxbSpQ5pX9QaMXag3I
u96yDhDl4lriyDwsDKgBKnh3pyGgyJ4E6MxBw+ypAqzNQU/bgEw/pYsP9l2gQKbvr21AHGUnLS3j
sQqf6OXAsD4Azpvlu8wAr952+dLF2qlOOwzhpVCf6QIDv453bHj7WoYAULpbw+ce2MKdVvMlnPK/
qD7nsXEXGWsNp4OugEYtOAgl4MrRi2JuNWVhETKBkRCkITBijHqapDu+l+CaCyLrbRar99hCy+5f
K1zpXjVXG3Vmlnf28DLAbBG0AeOtZ8kLWd4mJWg9/V3V3vV42FKXxk1ki93UDKbgzIcqLdx0abXO
s12WC40IKUAVobVbt9YPaQUMtWAPQKpv7MuIkg/a9LbYomjynZAOYlTMtHjQiryy3LXN2SY77ClP
TeUhc+aLEddZ8l7pyNHdTdEvXWctQ7z2gu46TYEE39D+CIQ1nCWjMNyOAUaC0M0euvw+jpp5p7zU
MQUqEAe9cK4L/IESPNp0VqsOYBirCRf1sR7+GeQbDUNgR8WzqH4GAxCaq7L9I/cw869Fg/cHaId+
UWAUlmYAdcsHkwRHnjyn3HcE9ReJwkEMogP0uXPdlncJehLRdbjRenjpoldqVm2Ny41vIOOS10r2
WlghruLkLwE225A2COoevfglDG8UGyPg0MQgvtp4dPLrBSprTK5wGJD0nRxjJKpetTUdbgTRyouZ
vEFwlTQ0TU8oUxZuwXeIz96oZIdVVrQrvd67SjgjTACP8EfLSpwE9vTkQW32540MVNt7VA32aDH3
Yvxj1m517AFcpiacfflPL14F4E67PoT+VZLsRHc7JCBfFBau2EVStCni/MXQgMQN2tbrumcn71eh
MB/9rjhG4qHDJQZI/RLzQ8C0VLl7CIMapF8AmoqLT5VSQND9WypMUpMTOq+y8KiPvB3BwgXn4cgW
bZHI6dlF5KMKTqwsHjzcRXDLIAeUtHvFgIg7bHJj5ZF+dc2ZmYbzvomWQf3eB+j5CAZ2mQ4neN65
+9ynkoWltrX2knWHmxCVvXkhb2Npq7lHaXjMoPj62h3O4Q68hzIfbqjybqlPLexeXiXpFQrCAiJs
b3iHSAHg6isrKXPXhvsSdNEmiGZlPXPNLUYOQPFajNYpo+/yTFmKHBcOSDraY+aBgU22FuCK0sfn
rj0MGMa60cakvMmrMLJjPcREfNgSYeqXN9hSo7VTLAj1wVtM+cG3O+CjUOqweImCd9nbp24MBslk
s8JlwPUXokW7hQ6sCq4d8HgSBgiK+9Y0FSqu52D0tIR/YzgP2oikjd4sT9loFCQjj89Y4GMw+CsZ
UnSoYTNnanyzd2656UDppcabE2ekXG8R2ZOJLlYd/flUPtdJr/DZahxDc5fURJ9yqgHFFwGna1Es
ZHOVRzhh7tz6rgTaJGslFJSPPH/0FCyavQ/FtTfWUMDQfBHxE/4pkvy3zW5a46YKn4Fbt3WNFTXu
Dc19NGAcMDLwsSSD8CNhWdM4R8/bikqnbX7HEed47+jBmvLeLB8Q+QKmPfi8L2rpt7VNSUB9C4tu
FgtlwfqgEZys36zIcPAKnxrkD56DYTYrgMzjY0+6KsmfmuZRZb4H1cbkDXwXzDT3r2bBNPqLS1oc
/fGQvw1QmGrBQRc8uuClKoAxnCJjfToEqNTXLfT1Ww/uhVPepan60EXIXGN9TUPYOsbultQBh+8f
4Rez3i6WkXMjGmcGo2IRZceSN4InE8j8veOPd40rL8Xk1Id75NMgDXO0Uf1thS8N5jEzSY62xeh7
mi0cRyw7TFiAuNGltqw6FXthLC21HB0eJdc0noXyvuT+49Fd0omdF+DOYTzYVBVGJzS1h9CssIj1
uFsM0lMs18deKubC4eQ22mWa7Qw9nYcamENiezv5RVIDVzjo/f1dXctEK1e1/mYHwcoxr22c4ET4
ij1FWWLvmO6H/sEwwURWRzlCQZpWexCPOFZa8Hex+BP+Ng+lV6fx2avbP23avCvtVWJBr9XeC/i2
A765MCYs96YQB58Doeu3EFkhmiSQNooMKan12gKdilEaDu/n79b/esS/ZKo+IwiNFKulKGQVUW+c
XunTUurqvJadRS3hhMq4Mi4gNZpyTaq3fepvEgeJUnLbcaaB7u2rexduqmbyIi08yPI36hhrB8qx
lBDDVocQdpkKfE5Ir1DwMFLcWsW1jCFDqGeLzLOXY+0/w3qsMN7biMPwGDjh3EKZKeBDqWRNbSzD
gQH8IXD8pfYwdUBZo/wGhvlXRzvbXxXaoQ0+JNdbWiVOcE7LwQD6XrrL9f2gc3xlbTWP8fftPFCh
CFaTvlwmyT5XDJhQK6v/YzdPKli1QkNs3IGYVW9UDOPxbjeBnaaIKQuMaJLwzlEaYJ01Ehr+b6Di
8yr1ANhgZhbwO1E+JCytxFpanM74yYKbFzg3uf0VRZbKucokaW/iJheX4ZU2NIt0gP3Z0A7sf4TV
gwY4Mx/JaEixV8TmUXgrS4fOe/Lz+mrQbcBiiJIV/sKB8ZNdR962qos9BRlsz7Q5zexr0ybiE2+d
9JywgiUuqE4iPXD3XWjVmxlg1FE0yyhJFzVI7ozoyFeatRfhusziajIxw5MAGtL7UCp3aezf9DaI
6WI+eO3GqY15pbogorx9jE8EuN2F2iREfso8KR9N8Tuv3jOilcZgvSj3CRf3NJQ3sfFYwmQdUh2J
7TPaPugpcDzxjtfx9baUW8Pyl3F5T8f73CuPqf3IlTbKb4LxSj1gvHewcCD2drVCewidKApOY43T
Hsr+WJp/JeSyqoyf9MaXn2s5h2v5u0/+xkqPZQTHLPpqyRJLG4W8in9XTJzn4Idmpb/sHOx64h7a
4Y+qautGSVZJ1S0aHaw64BwjdJY5Hh5A2m1Y91BDjpSP2HLD277EvhJAMU7awboBRpveYgc4t/Lf
eu2O7pALUHAHqblXi9/FiEi21l2zlIyV3t7L+c5n06cZJnkp2mNvvhH5tZQtlOHGkTayJkA9eQdR
ZKsSWTewmQV5f4wo2BnrdRE9mgMuyE01M/0cdx8OQ7SuByCxu3qwj1r/NyH8a7Pkutae++JeGji2
On0p5OBgaM2uNF90N4Igu2k4VkMH+hcmWTiNEgjUIMYqPGGMTMzdEVAJVQtZTIM7HUZVCqdJaUaH
2lfW3N5XpChHpvOFzOdPgT1CyLEugJSInrbTzccPlahTE8yq6wiDcJqk9F95f2GLmyRz/21wX8aY
ZGIizYh0eTCshU2qAsxlEMwrTUXh4ZeY2/T/Ve/cvwzJ1yealBwM8E9eoWU0mjXPeonDA7Hg+S37
p0QpFzvq9zqaWTFN+XRmWzpFphP1sUg5/4Pf4Dzbp17GQ9dXLWcZmbW+qEj6//88GgIH7oxoGtFf
n74smuIGt0Q5tUi4i++NQoYN6iRcB88/3w9rYhSqkNk1TBRm5iTHlP8Paee1HDeSresnQgS8uQVQ
vlhk0ZM3CBoJ3ifs0+8POvvMlqoZYszMRPTNdEsoAInMtf71m0GbcBQE0iJBVqLAEwzYjO9wswUx
ujj1ILwt6rVFqgBy9ue9FINl9UGoYFxoSopfZ7pDt1i/ZE12i+qbEim9a3HuIhrw0HVd6OkVSTZj
b37DEfkClMSa16AhYDKsgkL/+TPisO8t1mHgiyX4WgGBuJHl2nzssdayvAGBxSlmOjCt/v6I9a8Q
adidC+wN5Qp3gItlmoxqpOuErRJ+WnoMHLyG6qk+1xO1nlISWU5EwcCZOj5nnUOIwQ1JsO6oG3Sq
KWWltE70GxlmfE4XXrQEnog0OculctYrrV2R03uwG4SYnY29T19CtBYYE6ifnVKs4hynb/2EFJrq
+l6N3xPM9gNYOqO1x9DQH8az0bVu0sqehLmLTfZMyq5QYOkGwdaho5ULDMt0V8dUUyZshiwfTfDn
Y87IsJHPKrV5MvEfZ1W1EXisG4sVhBYBLzz09bBOwRBCdWWSUMDiJRfNlRsw+Pch+kFXu0q1J328
GZr7UHoJ8fDMKA7sTRfelQMtNAVg+5JqV4hr/VLn/9BIPiXiAVsRi5woasqdtBw4SyihM+7G9qeU
gwtGFk7+89Ey6nvKOCSQzUeTJ1d5QRxMVt7oQ0NyNdFXmtW+4PK5k4o3UtR3cmkcxjY6psxq3FKS
DyUlrrDu0ipaYyp8K6e52+PW16Jc6ENlFY8qGc/dqhKY7KflSwpKYzndPigF7v2dr8x0zyPwbWlv
5lZgvGLsVWE/NJ3yUvTZTpA/YWmt11MDTj324uZtZbbrLEowf3uyYK7HKe4T5es0LQGrT6b6GdgB
R8jO6QxyMjATHzZS+Wa0jxlM0W4sDhmEcJPM+6kh7DfF/gXgYGrjm0YGXenRgakjtjmq2/a3uRh3
g04uulj3CtKLed8YNAVbKR1pOSnryumAHNRTwueJ9qTKxk2mGPQkTKXISo8daZWl90YnkZhBTBex
jnbfHBCrAlINgD3dhoStEXQEAJTADZv/YNDBmdTEj61rOTBcYS1uq4BsuOwK03XiXWn+GHAOBEHL
xJM1vSu8XLl5SLLanYY9nq4rR7mqh01EOJOtkICSf1T9DhN7HBave2lH78KJ5oSYvMuDZ81vVm3e
SAqJV4RzTMY1v1syDrm+JExj5L+T9KcpPTrTR4v/zrSpoKrlCTQdmp2YWCcHe4I7DSxHi84iBeJN
wJiMFNcVQv+a2ivj0rMsWmB7vdTYbfRzCvg8Bt74vSXnx5RMQG+IQQzdot6bpBopbbFplXtN/xFL
p9m+nUFUnCXNXVY9AsZICJLaQxG4UbgThHikjW/EL11CPknotuoRaxRKdxngn1whvXgyq5+V/nMy
lOt40ACEzWuhD5tQWo0I2yYUPRIxNxT6lfwxcDQypn4nSoa9PlgxI3uOwSBmmpAmkF1GxtoSXVT7
pdO6vSzu5yzZWAlYYHTT1xqA1zENDo18Xykbuui7TBwjCwoXeY6NZ5pv+CB7OSm66vChWvvc2tTT
ocbC0TnjW1OX58bMvJDcVv72ucSABriNbUTPCFhrDM9MaiI7yUPPbLCGTV48W+Omy+b1pCsrdb6d
y9C3bSqK4GXSG1+00MVIhItMYmNFgEuQtapS8hZoMoOXFo9Po45d7EWL9k76MdExppqv5Iu+6H0m
bXwkDws7c766ZbGI+JmQoQg1IeV0fZ6qU0JrRYC4LnDuHndz85S2+TZI5rPkzMfEOmSZ3wjad/I3
Bp7o0oBvcn2XRt+Mjr8oP/44OZZy67fBlpTOpiFyRgE4h07rTCEwOxZButK1ZNpwbiw6aLn0DQ13
sL+fWhc+Ib9qK1gki+UKhGSDku7PS8ewyCYijBYdkRSuyF9RvXSrbMftB9OB2NnEn6Scb5RvmE5f
1SPUphb+gsh4MND486pgxInRaKmDGuI2qZ7oeLT4m9n3N5fQLjiBUyPpTVerATyVQjn0Yd2RwoDT
q96k8u7vD/HL1/d/d6NdFHGibkWNZQXEFIgU2Fo3B0IuboJI/KiS6oyx25UVjf+WL8j/vrffrrkU
Y78tmSmVyskeMseflK729NLiQS5+R3Iiuv/y9i4KqrAWYoxiXhYFjuvope/gCyVXD1J1isSrXPfn
/+5xXjQXKvSeyWm5njPUB0VCZ6DMqFm07E1wJMEfwd87Sea3v19V+aKnYdwLYRK+BHYbv6jHvz3R
TG/VQTXwTIDqR3yalxHf5HVX+Nnprn1HWDze4Fg6e87uO2n1stovC2cdoEjDvmYhoF2sHys0lFng
p+gr1tucWoewqTcjaYR24lxlBvFIs35UFWysv7nj5cX97boXa6jQ1EFkBDj7Y2t0lFslwXfxoza3
u3LA/aF+NEmptILqtavat5jcM6CKrAfL/Pvv+Kpg1x0d/x4YKgiMLzYDB08rrY+XianaZH4RT9QF
w+DXvb2VyXevJM6vv19xWUH/vHEbCiTXXbQYf348Mik+ilmiXMqZJAT4exTaN1f4cveB4vj/r7Bs
Gb8tppF0r2KKFm0URCcIdasIXHiOKv/vN/Llmv3tMhePrhkVOZUAY/wEM56mLjzFImydaRlJT+u/
X+or+gnyg3/dkn6xoRohElDJgqcAf5xUYBlPj7zKklUwRNlK0utipQ91cugt+N6wH1NW1Zi6seaE
HuCQ+IaWd8GAXzZAjK0cyPYQvjmktIsnbJkhMtCmkvzeJL5v3dUFWGsj5V2K77YS3dJKl2dr0oKj
SfCRJ6fUUnKehe+OFavfnKL/fA0qJygumjgWOPDPLz5gAjBFklaS45tZvNUM0uVI+stHCZFftvn7
a/jnwoKqYWDrBbmbAJpfTehvC0twjGfO8s2qWATKmKThuukRKfTv4xKYSuFJAs9aZVe62POnmWZQ
Ebzsprujl+qZB/z9Pr7cbn+/wsUuH46hkuW4g/i5xQBitvV+3eARSkznML83WYyvgE22bNMNVIYN
fqCKfQYdzz/zKlFWDex6gF5HbHQpIxApsoLV33/gFw9aU1TFYJlBWUZL9ecXHPR5PElFCrepqa8n
fbiNmfU332bw/HPzYxn/32V+KX5+e59RnUV4SieSr8YpDUVH0FcIX+Y9kN5p/b3/6p5+fVO/XcxO
i8GxBfcUO+REhT8yrL7q9jsA8ouvgVuClM/KUXRYVH8+OXjQEOnnXPIlrdm2bcWMDnsgvKQPeiF/
/gd3hCiK/3Fu/4ON7EQBvvkZu0DV4ZEmsFLbdgWshkRrq282wH8eGryp3y613PZvDy8e+tKaslLy
HbwTxtCg2xTffBRfPrnfLnFxLtVonNXA5hJ5HnwqpXSUzfAggnyPtv0bMvV3d3OxfcrxUKqzXUi+
WVdrnq3Xtd/ggV/eDGiYzC5FepJxcYUqGkQR5KzsSDDctJak6HxVRQEEru+e26Wu4P8dBiYyVIiu
FBCXmJ+eh9pUiYwxgAfnvcCRx8fndou9FSOMg+qKq9D/jrf35RP87ZrLv/9tPczDVDcZmeX+YEDr
QYnG/v/3xf3FkcuS++0Syx712yVsA1tto/91W8pafWuv0k2PsFJ5NJ+C1XcmD1+8rz9Olov3xXRu
wjSTk0VqUfoxbjYY4/Ryv9Oj5BuI9p8FL4cYFij4V+D+Blj7530JtZgjo6XglffxNt2LLSPuNYje
N8fyF0zOP69z8cniLRvJ5D45fvgoZ9BH3GBTrfsn5yGB64FvUex/q8H/pXr/s7b8851dXBPf5v/d
Y5WR00zpIT5IDCIHddylzA+J/0y6/ITFWeSVQvxop+ZAiXTsM3Nlwh4KUIrpIbOuDkKU1cBB7PVT
ZhBSpBZQ2LtEbv1+YFRZhDqkqsw3QmNv5yGmbbj1RS96/qEYljcb3W2ZfZhmvhoCY5OX5DQ4af9h
zooXi3iD8enGjEjSyJv1IJdHBedghxmWgjmopN0nMjNM9dQwkR2Q07cdY0BrduNQ7OB3OIPKULlg
WFuvTfs+NWqv/aVdh2kAC4dAzKR5nhgZEk27SjMQrtz2RSQThBmt256EF8fcFOpV3xBckD7JC+kA
e7uojddj/rwkWulj66U1kT+B7s7GKtEy16oYFycfOmb2jH59RUkOUl64ZjP52ngTOxEzTtSoC4nF
qWWYaY6XkvxOEq+fJjkR8glwaLCxdWkd29KqC35oUPnGHCxw4Pr26PWjCUdF9+QA+wL2rRHgsmpe
9WhcW6jBkdPspPlgML9VjdLvBT4ooFZyS4BiQGadhRKQDWGtxtgRBCRXGyibnASrvSatt0mwmINq
q9BsvTHOP2UtX6nWUWb2Ks/NY5nIOfwM7CFsy00BYjXi5EOmumSEnJpJALiJ/FzU47WqTLyiFE1S
kROLbFv9/cyQOX4remdrQPFy9PzY0qGX2BPjS8ltWje5bN+JTLxlHePpIvabPlmR1Rx1kxfxjlW8
zkXenWRxEoPYOSYMZAprxFdx8UySqQ/bfgUculZ4VBRL62RS/AwltJEu6TCNGyu3WYM99MIP4jWR
T2Ys8cUYFXyzI/6zZV2+LkZlHCyWQRzsnztHJE2dnAW8HDuRYBOokyAf1qpXUarhk0gGx6qKW/3Z
kur4ZzZGyT20fHJS1LZqt4Ry4yetCaLB/pNfhYZmYeYzYLts4DVknjHMAMkv6V931tp4sgf3o828
fmVCYHMX+fF/ecmLBwFQqBrCpsgiG6Bdjb7pydBFPAEFcT2vcl/y229agq92Uw3l67/u8qInKDEe
GaWQSwofvqlnesrW3n2kO3PdePCWd3+/wy+P19/6u4taSJ+MMCWUV/LD2B5WsyOkK5rq4RtJwVdV
PoiLQdsmq7y7i3uayPYpu571pBQGmexdksMLFS1cVdHIT3+/o69KfYgG5qIrUIFcL+riRJBVKxJq
1SmaP41w3M/awvVWjaOqEyNqV803GOEXJzrGyCZe3grXsy6BFcIkplQQzuRjmnjE32YxGUF55GKd
+813+eWVEFzgO0NfSFv352c5h9WoqxNLo5ZfAwjkfQQw2fWYBY3P/8FD/O1KF8erlktyGi/LIp/q
rRL3j4087VpFHBLCyixz/mZ9fHdjF6swJ9SnGRS+7L4IdCym8idzMLDgg9hMWmT5Xz7GixKsWoRs
0a8WY77TpR8OiEZSrx3x7e7x1cdFh/av93XR3DqBPEwo9pdPWYa56cINCvcJyXQotssbzEBj3yj/
Xc32ryr9t6te9rp6GiW43/Pu1J4Mal1763P5m/f11Y1xW5ifOLiiYfP+50KsHTIwYbHTe86KK8dv
k/7w9/X31Ybx+wUu1t9sqBWmR1xAHvyYHPra3rcISf5+ka9W3e8XuVh1nZXaaiAveha7RQF6IgV0
VSsjvPHvTE6+e14XKy5ojdYpJ66UdiXh02RsIOr5+818dQl8MfANAwzFRe1i26vqWanVpYkJ8Ur3
yEu/tQvl/u/X+GJr/aOhuHhgoSOVjjBoKGLxpjsrLIhJxdyPA6yt6v3vl/qq1/zjWhePrNXN3hjF
0rxsljTAo+klfu5RXk43+FR74tz8+I7S8sUj/OOSF5+r2iP/YcoEzGvfZtnPggS6/+SmLNUwNY5C
jNYvroCyxhmjEAxe38zhRn8sfAwp9MQ9gr3HdBw4TqXed/3ZP2+LqSPmTqAqDvam9sW3NExqEaR6
bPs5fhvrqJWSVWkJY/33e/vqKg5HEh5VVI2UjX9uCaTcO/BFMaeQSmzKImQFsK6Ftfr7VVA7fvHV
/oECXwDkiG2nHF144MsIJvJ4Xs/RQ9aoq4SWA0hKSuENdLtsLu47s8s900JcpBsvKkqRZuj28XAc
59syYdoEYBKb2nUQ9L5T/cjmV7SerjRpviEXTBIkGN4qZDGKPehEeN5M+p0CXyhLsetJ0YwjjOsr
fHrCaylekww6tA6zdkKkChOz0SdqVUgC1aHE0ss2AzfNrVVtQgaGe6OrzxGi3XROaAN+powSphDR
tJVcR/F9kNNYwdhxMsZwwe0Q2zezPHtEOsRhTGeIPAM+b7nEn6R+DdsiSElfNoZjmD/UpVgpUuRZ
yqEjbsjOHrp6pZU0NjP8gBFY9zmnX1CqW02/LwhONI0IHu2uV6D2RK0Xw7RB6ouMajY8vb0jsEvU
L/AcXc26zdTZE+bbkArCnp4y9a0eSCaqPTXRUEah+tMezBYneZNnrNw6w0ei72zD78pVMzvrvkaK
1D5n4TnOezy5djpRQYkp3HS8D2CpxPW9qD5jAp8rLV/rKWGnz6OCDkP/nKpXdZQJqe19DCJKvNTp
6y3ykbPyo2xRMAwuMaxrpz9k1rEWkSescqWXWznZW1CTwiVKtNBXUaG7iJlMsvXEuyBCqek4jMNu
K6N0HAJfN86g4kr5polXST/VprWKB8mVxY+gnH0LFhQCFgsdTaMBdmm38O43nZkfYtKmsC92++g8
D8NplmWINjjOsThGtA+RBRVQtrfDcudQSSAa2IB0sFsFf5+BgeDMGwusZ7AINZpwnMNaL3ivRbBb
Uh/SoHublZ9jnV5BuGWhwDyyyVe07StV6BDSyJlFk6xE6UGbo5VQQDVqe52mObnu5Yr0oHtlzLeD
0eLnfizxQ2Nm4yLMl3t0Flbrh+pjy15nwapSxVW38I3egtTXAjxl6NHLnTo/lHLr6maClmc/Vegy
o3Xq8O9BDPhpUQQ718HqBLy75jiVNnP+bvUI9lK3b2GAOx2ZXp42/NTGY2h8xOO+KM9KQP+/w4zf
M6IZL+CNFm0NfYCgrlDRYstuQWrHojPMjzKQAjwnPd8NbezpsJ9Gkawc6aMQzwqfMdw8zBu4FlnV
/U951Hw0b+4iBYOgk0GYM98dQoK0Gwninz0RCIXWyUblN0mfkrLp1HfdvE1bYmHBMo3zpKzneWtW
j6lyzUnraiYk5IO07C71/Sg/WVCp+/BkTJAHs/k6CD8DkCPNaFcD8IsUtDca61bSoMsHyEuRKpJP
u+voB9T5swoaNx3kXTjfhri4SUT4xs9ZwFMYWWpaiiJRu8HP6mFQiBR7ncL7VmmfKlPc4DrpVuq8
D5NXpap2VbSHcxgPK1xJ/SCWf0aKLlZ2wwS70tODGqRXDJQKBD/zD9ZrBrFOQj9alo2fq1fqlPmz
rt3a1nMH7jEEd2lwTMWtCb/KTHdKeQTdZbLgdPdTuQnTK2UuvLQ9muXgFRLBbeFNh7pPiTEGF+wp
HljHAHMw2Kr6u9B9kcmbphyQQxzHdGN124aUZguun+YlLCChv8viw6nOlgP8AWE0jLycuN2EP5L2
b3PCc2x6NyOkbo7Z51BFHarxTodqVkp3o1oSFvWRxRgjVj5WTxZSOWWnRDcCg/Csv8aNyeuCVWyo
wFKmG82oo2O/bT4b5j59SHjjlZ1+TOneUU5ldlI0r+BL651N3ebAGItCNfVIBPEl+8rp91kEW/9c
5ioh96cO045en1wluFLjrTP8GMd9Y+209E0v39LpyqqveuayFWC//kR9bJseoUReiso4mvSNhqRZ
GM+IG7viVmT6CMfeWBl4NGtwCUWienr03gseSfIQhfrGTE3CV7aa9DyQjhsB1SncUVoGnEcVouMV
5qpeFRZuaQd7BAU0hSt9qleJ80raEhrdbT4Dy0sBVmmTxVl2ThZaYc/JE+Mklh0coLYaUMcde91X
CKDWkGbnPGDqhAkP8r5Di3Sj2x9LXRz3yyI+zSD+AzhegftZBSetxw79JYxfYumnxLA/yZ8m57qo
bwy2zuYhZq0sXynh1EqL3GploQyR9+nw0Tu71jlpMwzV0Sus0i+QQdjVIu8+JvFPREa1sivrYzDW
fKWE1gF5Taec5Kp4AlCbYPhtpiTyc20XJFhLqjyZzniLwITT+IfWrVnlA3HgarHF8J1oDcktxnCr
TT8QiBziTgPiTIZHhVWnkKScI9XnzK5nlOPwU5qtEo2IJ2cXwdNcbc10IH1bHFUEI4tauw1RSS5Z
PWp6DCS/yRF7oz+OPrvsIScrOvoMqoDXexOPyH6MRyg3h6LOHtM5Q9bIN9SHKw0Dv+kuqR8KqiZx
TtPXicwbNZzJS4/c1AjW8H5nvE0RkHkVOeMNmj5Ffs2neYNaizNXXeFhsxIqf1f5VuU22gt5VbGB
OQ0jcgSdFRYpQYt1MSmFriPHz3ClUeeEbjPEJCWiv5swtabN7gk2jKPhqGTtIWt3cr8t4qPmnIPh
U6rnndIknoFATVYTjy7DbRERt1l7nUYFt3s79iS5IXWVx4/MPqnxm4hYY939bHAfyVsvv7VRta67
dEsWu6+Z0W3Ato40EosWaOrxrWG/QnIgKYZXDeX6VjG8Tlqn6k1SQVX0S7iHJ2xRR8Rl7ZrvXnI2
ckcY8EEhrxpZteUDyTfDW1rdaza+r1gZ+FW6sqBrJ+GumuCmRuyuK4LeBtPL3qP6sbU+sX6O9WtU
K6l64OsOpVMdsM/4obIeEwHL/hiL6wIpPYzTat4OUGFb4RkZEu5n2TyqUJCDN5Kzi5Q0kTU844gy
3m6fOmzFSC+3bsmWQyqGaMhNiCQfHipk3Hb/UCo7B4x5Ku6y9NqIUOZRGaxb6TEm8ki4UIXK/EbV
700F+c2ez4KaD9FrkG4WkJ00H7U82vVWt3eyfCpyBi36S8T3Id8rJape7t+Ly9vYem9AblCMk9yk
5usJxqu2F5IXsumiKCsRrZcY+kWuFXpSRmrfPjOeM/whGus84YiAux7TCNWvk9xT2D/KIXWryfCH
9lFr/DreVXXBvn4agiet2wT1CVW1NtykkIPnm5ZBRG56newNyqYwf6jaS5YhwHVH6h3jBytbg9+i
oX9lDxOg3mrhm+aThtVt09/h3gQFRqU3n68kewNds9Cvp5NR3nNJnDQq9uCBLEBIy/adXFUu9ig6
AeL1Si/WCiaUxpU93hMCzOeHuTVSNDjnszjhLRFQHixiJdwq5m0abQZ9q+lPnboFcS/QBA+YU/yM
4hWlFzMLt8FIw3ZeYMkgsXoRwT7MD0Z7rjPyEbdxsiHsnU2iTR9NcdXcWNUVH9JUHVvqg2YvqVzB
j1rKnkPa7gFlNOnFnHfszNJTkkKvlj4DkkXmU9C8ytML0mMTaYB2hF1tjndIXwPj1KdbCzZ7um/R
m8/nVkbo8Q5TnyJhfB3mO0W71+J9KbOeDlX2Ogs/Q9v4o2MlldGVma1Komfms9K/YCQw2TvUrFV/
bvFzVSQXH4gW41pgMLEOkLRFzyRbtMluoorRDHIuN2m9wqNg3gbEqrN0s8U8+qAS/NZnj33hcT4O
8pYE1cm4c8SpElgHHOfusVn8E9Z2iQXCL4Y4b2rYT4PPkR4NVEwmcvpnxz5mwVHXdvjB1TbjFGPA
PlqkUe7r6cwkJCVzUjhPfNwD1iJpeAhNz+w2ZGSjhDgH+XocvZywyehoKs9WToyrr6abxL4P6zs7
XjNjlZVtNR3wB5UQrRd7WT33hYs2rkPxSYQA4L5OvEvldg/6MoJbTbGMHe1WVSkCMNIcxLoxz/nQ
u065ijLPClTPzjhFjk5WkYPnpZR/fXXC08SQd31+CBiRZSucJagQp2aXFK5hn7BXmTgFcwL7lKVn
e7LjbSxS4urv5HmDa0fFz+Bl1zZoNZk2LoG97bmqGbYEZzFjbO2bc+Vn4qwWm9hAjXgMw1Uu7YuB
Hio8tPonXCylf5OQXQvnXWiPCQFA7YEyuHRexvIc1omrZuicN1HHC9st1kV6f+TMd/N4X9CaFI9W
8tD09GKuSjbnAoslOERY+Bu4/XhgJ2+p41kWsnRGBG6bV1X9UBZXGj1wdgrQ0zrpZ97jhSy7TnWV
x+uuvanT/SBfa/XZtm8iQsCCjZOdsBdM+I6k+0Kmp0x8ZWAuEB4Te5UgZBTDEzoU9JI+Wz2i76g4
dv3a7GJXsmaINRqBKLXx1HdrFEZGtEJ4HursAW7JRJW+O8U8cjhAiad7z5tdzifM602iH3J9xzy2
zR/VBjXtYorSirMJ2TxdT9hP6myV7sA8y+QfFkgt9nZHZrJvdtuI0o8AUeQ4btlva0oyBwuCTWVu
DXsVEoeUb+vgyQhZTisCluGk2XDp5WOobDTVDyusbzDccNV+FX002qmUiaBSvC79bF4GGltXtDeo
jkcLmwRM5A6jvUVm04A7INrP9gPjp+axyD6dwSVgdRhvySGLHOzKe2am3hhszOms6/cMQovpGWsS
xSbS4BlbCqlglLyVtV3sPIzySlWPxvBm6C6RKx4xBqzE5W2xaeXpFf66LlYBpnpvOtT9N3O0N5JV
L70q+tGIH/TyjtMjj7cJN8T50VAcv2uz5kadP3bbSrpu42ujPoN6gCVM03pEikmt1ngNhZHVeVF3
F+NLZ5v7BM196+XWldXsK+vKdhgfWocifzbSNd6msnYaFIrejbC3dhK7nXzdjBsKMz3dGxzjMx4p
C5iVeSVZJ86Nbn6IhN37xoY9bWOwgQmEfm/pq5EY4zh/b5zHAYn1vMlzUtrWgf7cj3eowNXxPGWr
vN/a5bI/lMS3sGSa4hXcoh32utjw8vX6JKUYMg0fZYQxkDuN71l+zKYXpXir4s94eqUMR4JbLosX
AfW+yRDjdD+Qd1X6NpB3Sntt8ucMYz01e71+GiZfVt9zRroJ6tX2EZUtypHS3CX2AbuUnqF1sJ2J
yiPvJyQ8WkFdBfEUKYlD6fIahC8W/fn8bCh3QbBCACeGbZzVHr5NkfIeoHul5yDpWPKNEcfR3Si9
ajZj9TW/yKmeW/PQm7cWvh3RB/puTYc66kVi0ygnS10PPB5zD31/Rk4j7Q3+bXeaNV8dN/QhzXsT
HcNkoxs8YL+5m+ZrufCj8WeHPiSKPHm4E8Ztbq3NjDYNQ5ly7ZRvPQ5Xzm7KT47xipMa5Y+wTo3y
XJpXanuSZ9ALFN7hPUu9GBn8w+9HLlcUt7mxRoEPLiFA4yo8G7dl/aiBEbWsBSV8BUuJotNg+EpW
+iLHM1TfLMYYTq74kqLvHNa/2foFlhxlQ0OKiIx8UtZeZiIT88wAG5XrQd4PXMSa9xluAM7wgvQ7
Hx9SZ633j6FxKKz3Tn7QxoNVvg0iJat3YKCPUcOmH691KAdy/FCaP9kPKN21fm2puVfiS02/bsnX
pkl58Sz39d4Yh1WgTMiFr1MbtfODKh1VmECq8KSncKAq2YXKQyve8/AuovpXg8c6v8Pr1FAfhU5m
+toor3tHdSftpcU3KDc0Lw1YmO2J/d8OiYjwguqh7X4k051kbnFeCPWtmA8DwdIcCu1wq0P4HA56
cjXOz/PAz9TXndp5M2rBytxIzlYYVBQZKAxrCfMyV6MZ6Ulkue3VlzLZzIXihwn2VeuANrcAfvRq
Wm6VN1Ibux7xOPBRG3kzXqG29cl2HxaHFoYFUead+JElt6gwURZAIOnEVTAjpdpW5k6VN0m2C8Rh
HB/m9GZMHrMJV8HkFFYf+rzN5Rny6Xs3/lRg1si1VynHqr6P4OOQbiQwpELax1lg7Mgvz+yjFh9y
EohRpKubnLRFZPU14BkFfEBrfS0bRCZ6g3ESUK8Ct66OQ3ZGcy4gsTSWi4pKpgBWm1sbAVqyHkqU
jP6YXks52C7gzVqKU68qr0W8j8p1wtwcSgawOsmJJX1Ku4kxGQv4xThQXPUmmX9oGuWHMN9b3SnU
OIGwrN6aeOKE9wGGBCH0wM+mfU6Mzzjn+PA7nJ37g628tOF5AA2ZcAehw8+6dVmf83xNOKQ7Vj/h
PdOab0IcCoZ6P4/7Mnmhb6AJnhGvRYe2vLG7mzDcl1g9ybTOum/3fg2WWzyWWr0gQ77V+UZf4seT
kj2quelTzcLHMsY8NDbGbdcU9Qlh4tZ2bnU3TPcVHSgVUL6XK+LlkTIhe522Y7cxk8SVX2tjW0T7
vLl3WIfYjC1PSuArhnEOqjwR4SbzNITj3Yy7BpHoGpgvJVCWIwJ7XIwzAAu1e2HuOS6zaTOm66Rb
mXQyJKvXa7vaRPEGeSwvIpR3U835DIpyENOhUW+MjjhTN8z2Ha4q1UGu1jb4bbLrQYzx/5FuDNzi
6yNFAuhMoZWcYICBYuv01D18KO+WJFgUZ6nBwaR+H3o0r1ciXYf1sa7pHtZRs9XLg9BIKGA3YUkO
1UJZcu0G/ztcRxqAPfsKSbBeo67NHnBXSnvMl8yfxNZRpNI7bCXpqOu1R+K8al81ytYASRzWcnEN
PlNxVCJCWU3hsYt3efuc5g0+jwsB/VkJcCirONEf8u6Yl9tQM9bqjPb3Og7PUX8jhj0+cvuE3zB0
P2Vqp3De8P3LbMlOdW23x0xdj6gVUae2uNrSTlU3AWUoXIVun3EAh2Cn1r42T/qouaFx16XCsyrc
r8gj+QXDDMldhtvRANBa2Vcy5Bf5R9/x373YGi524qHoOvaT0K3lQx6wa3DWEAsfTq1bgFk3E2Yk
0U9ZeQjmky4/p4OCPw/+bXbkh5Ltl3G0UsJuN8h3XXyndBYHJz1L8qOrBbBzecq6/rSQAUjQ3CRi
Nacdv74BlvdV5UpLz0H9k4KLGUgkXtCkuWZ9Ba4wF58qXj9GtQbJV+SdJT5yTPdCk73tf0g70+XG
kSRbv0pb/b7oi30Zm26zIQmuotbUkvkHpspUYt93PP39oK5bRUIcoarbyoxWFFNyRiDCw8P9+Dl1
RtxNRUfgwHKe3fJWlO877UWR7+rKXWZkVxIufkKJmxxu6Etq63Xif3NJvTkw4inNo+Mrx9Z/qfJj
AAdO9RBKMF39rIz7Kjkm5P3k9rXT33rz+v14A/SiguayWsf2dHGZZIUtpl/c4hiVP3LrFceA8vFa
ckhP4l9N95HMkTJgLFlnsJgoX9TUHoKD39Pw9qsgXQWFv+E0C+AqrSONo56E0I3PHT2DwlF6I7xA
PRrk0s8AsRXuOIICdhFKF+9bQ23AC24lZ4zc4m2nvaWN85qXEEdyIqb9TtS96zBVN1m1b2UyrBGn
h+iWcNQRwwBrbx47RXLYAU1pffX6nvtPLFHTFqv6V90H7LYqZCu+kih2ki5qDQZumUt36DLO3Eyz
uGeamnGsHV2EkQfamtLWrKG/bVWXu1FYJwN0WO03me7xtQh8zrSGnRcPtj8UYyc9DC1Vo+3V5lks
I9IsBulHl57RYHiT/ajbloZgQm1l3Di182C0SQLBlgHtZeF1GyJRb6k2woMst4cqs7qVOaYyQz1b
y7ksLUMqWuAYXfJBtMQ19cEqAhgruVtpDyWwQi/k7mIsxeTNI36MKxneqQI2IZNrPUebU4BUaKDK
h/WxzZ8VGP/oMV3+n0B3GIxBdVnSqoWn24FmN3dD+WpB7z3XVSF/BPAhewiOBa0AxNRoYDyvxnaw
S5lWOBirMMN1ZpmmbSJ1EOj4apQjGsD6IY5x8WLOVdoAnkXZRpQ3xE8oDo2lxyRpA45GeBCyzIQn
ISu5zhZCvYX+U6ZnT6xWgS9Vu9Qp0qtOKYSnXB2kmZLyRxCICgoRKlrGgfaANpacT3DZCBfpOolf
k1SG+FUK/W0d9HZBR8tMWf5jRRlieojHkQtD3QJGl4mdTm9rzgPwy322L8ZQpkqzt7RSj3A5zTRU
XRwTTL5g9UV4QqZl8r6EfCRpfGqNhogaZb3MQXE6XTkzpDkzE/SEQ4uLKdSDsxJ048bI4vuo4hph
zfGqXJo5tHFHtmQkDowpIK1x6jyPfTiY+6Il4yJC/agxZwutsKJtGiiz6n0XDbK0QUhqKOROgUcp
dKtV2KDvVtrGQl6KT5TbYQApl9I3/cV6IlvUL4LHllLrzIReNEwuHQSjISu6OkFuyF7Jzvbo1KpR
KzoWSqZBjhgmcP/4nhWuqR7Fq8+hDhfaElj+f5jUJkAH3fdjF9IrWrdi4hOHfp+lW5GngJZepcob
pt2iQ5fqRgpE2vxzs1RsScthLak8Cmx5oDYzaNiLc3CyHycozsGB5ynNkM+ODA/PJxj7oMwlLpT6
qkuVh8+Hf8mYjNAJ1U6a7T7QvJRlTfFaT82VBHfbSjeE/WAoGicj8HGpjebUvMbnd95PgBIITYXa
iE5Fy3XcUCe+pg66CpJMAOYcW26wjuog+qpq0Oo2EXSyjWtwAIJNzA9BoBY3XkOu8/PxfsRWqcgw
W4oKGBdKnekX8B3ds3SrB+HeilCE9Qh4i2jzEpSNLcnVIFRvWjkru3BpljXZQEsPjmrIrCaoMSls
PLEyUAqJU7hyxQrBeKm6DyNXWNZ1o82M8ZJXgjQI3Xea1kRzqubd12kgizDbrejGgbDTi8hWZgDi
wN19PpmXDMHFrWomWHG6zCfD8nXUX4IQFYTAjb8qkfolIpEjh/Hd52Yuzd6pmckBVaQqop0t5Pga
fLEBpJIt7JwqqVKfzpLPTV2AV9HpJ7JGQI4ZNFSfr89Wj5O8VmGwylRIA4MeYmspS+ZcjnhpFZqm
yUMCxzUKn5+bCYaYbiiXIGWQ0ZEkPNThps3hJNacbU9uxNPznaa3vwpsQOTAd47TX/mxeTe4ww29
pi9S7a9Dv95bVb3OE+5GQrDVqAm28Z1rml9MMVmrzrDPs/qr1j1IRNh+AL5KW5cyjSQq1C+wdavk
mGFNp9uaFA+Io4YI3WspfvVrVvKiMYpNHSobSRoWaB9DscL1stm2MH62+qZMH6h7ci97qAyDojuI
FDmztRZQhH47gnLc/qaJvhSabtN1tVIj5U6Ij4p0kCCREx06KaEX5IrpWTedBHccciP9qgiAiAWH
sogAPVBuHMmpv5bRre8Vyy5Fg477i57VO8U5BOSsnd5bKSRpRS7VqUgNbhcH4dbPm2xZ0Lbj18JS
KKMNyiIHpbnmsNt0VGJlchJ+UTygQPJYgFuxNOGhUZqrtBtmFtMFOhJwgBbQFZGmWOkDGb7m1Yo3
6BCVtUv4pbbBCwxAK2Wj7anDHtBcWs11vV3oatA5sk0UQhT4KCEHPF9YjtknilRRmVHvsiuwHYt6
Q80x3IS7+LZ9AF4xt5Q/ruRzg5OgzhCcIC9FDNLwvFOX1YPZ7wVAbuN1j+a+fEcb+0Zov2rZa/s8
Z/2jY8A4Sjajcg9R+FS9rIERBfinYcLLGeobp+MK3FbSr4GoaDvfa75/7hs+ertzaxPfIEH701Wy
RZzsXvdqCcMM+Y3K+suR62gF9jzEEyCSMydXCq9LCwgdGFPti9ZW6IZhVRXgfiLcyEywdQH8q8si
LfGEW7JBDKNMVktTNKaf1eaqyByTjG8AyyxaBRQRC1hLq0GqyP90wFa0XrwPE7fdNhU8wpoKpxvs
COHa6qFNzgw1fPrLU02PujyGJDodt9MTDGmJxLQ6vlhTQsjVsMnh3E+yDd5fm5nvCwsYU5zJYIWh
DpoSpbitJ5QkgNiX0Yh308uHQneo2oYxTEvd2MuXfv18cNIFk6YG6wGt+DJHsDqZdjeKrNwNoWDN
bX0jrd1tuwGus7Fsf9l/NxfOIl6BJ4s22txm/Xi66WeGx89Poq9ESLXWgqiZRolmVV+HqCuoC2AT
i8rW6N8km2yD45uJRi6NdsRFy+icEnBNXZKiiLEQckcB8Ooue3inYkidLaj+/fa2LJ3t55MrXxoj
jSWqDPkM2olT7LeW92osBoxxVO8r9ybSMvfWr6SXlvC5VnYJoDhfUHpep7fpKvoG8eAifU1vyFFU
c9M9+r7zYBdp3D++ylTUx/dK2mfNdpzu1pZWvg3KUl2hqWVXG+fe+jIz8vGi8sEcwpGQi2KXKPv8
6QJT6zvdQPdN3pjgfRbJquestp3d2GVNRe4xs0k1L6XH9Gu8ctfDrLzgxak/+QKT23BuIWarwYrN
WdDbOiU7ygYLmPOOhd2uOMJTZw39+szyuuCVTePE6MQrt4peppriG6t8+OZEBvrRqEAg9fEfTS7t
LOeTG5RtJDSGrlPtWkjrbyUJvUXOEddQx1iAOFjDHe8sHvfyNtq0d1kwZ//CLnrXn2JBa5r8ocnc
bWorjvCXKy/JtpXuQUaKPB5XNjGID0PdfdO6ZO05iKeihAGgZFdklGVMZGKB7lQ6NQXUuhR4MblT
LvrgSyE0K6H9UhfpsivQPADx0eU/nfTZS+b6fy7csCExMFWul6oOt40xrpsTt+NUphk30KaxD4or
mVbLscVE/WJt0lX/PBcTXDrUzqyNC+bEWq0k6F+EiY41cTmslFV5RPR4Mcr4Avc4UkvZ/OW1YZBl
ooFXhC2HcUyWoOlmkQXDsr7q98Buls2VssqP5o7MEwIEC2Oj2OEKdiYw5VdjK+vcDrhAPjNGQCrq
rQSZNLRO5peO0lJQAqQEgyvrIQM/tkrW6WO2BcZRbLuliZTEApzpjTxDfPAeX517HAOTBqEDV2nS
epMNHyQRDRpOprHho122o1RiI8m6dXb+BsDBJt9VYILWid0iarP+fNIvxNajvBRZC0ZtwOQ08XaB
Ada7zxD+9HbOJtxSe4EwdAEiBydXLJxnAT7TGVdzgaXJJDVF543IHlQhBj5fWl1VQIJFsx5nC0KJ
W8g0l/KuXetr8TAnAnxhbs9tTR6ql8vm0OX038jBHikf68Fdg36DEES5krZOsoTJzV8G8pd+VS3n
BWkv7CJTITDkiirB5Yx+2PlQndhwRGfQ6QvbR7egw4lPENDZdPt8F6+Do/8wu2/HyTtfTGcW33Pt
J/tWFXMlIlyCkeuhttET2SJjQXY8X41ay2ylYIncwOeL6OP94czkNPYTxdBxS0rRK9WDGjvjGKH8
kI10DAVggFxXZvo5P+5UiKRlVg50V+TaRHOMGE7G2DQ5RPUKZZVSiFpuEF6uHeUsEG/b3gu/KoWj
mqBX4PgArCi468RUOuRWel/e+1HYkDQTgV7gbMyvmS+iwCBpUU6GABmpvzoz4xdlAY50NyhPKhOX
lopdnVkiRVJdpDcjiY9C6dCLcGyddv/5M/i40jA1FgZGukKLBzy5sgb+oAoofqu2+9S9KGvtKl+6
tgpOeGneeAfpzfs2t9Q+PPaJxclTiNDYjBWcit0Czwy01wygnVS+igimfD62DwHR5HFP/IXDPS6p
PV21jbTbhoFol+HXzy18DHffTaDxIJNYNdUPCat4oP4AdQeYfGSXhLsq/hoD8UOxA62qG90Ff1s+
RyMAPPraggVN4uAQUy1PRciLYclVROroZJsqAmVHMezGjMGDIJAXvirAfz//th8d6PhtUZQfyfy5
CkxD1E7N4rRsNNWu49jWVWHvDegNiSmgQCB5Ga0lkn+AlHMTWUgaxdFfJn2Y2J8cWK4XtI1WW8iX
o+xeXifrZvvduEP/euVzWuhz+Z9x6Z65tNEchG+QaKhIMk8pC8KBXF5WySy0fbYDtHJ0r9IdK5vo
ezYIGHfkJ7aMicMWOyEpWQmULFbZDny68aKtIeVZhm8OmbZoIa7idfIm/1rhS/9EDPLBe49DPXEY
k+PYstygMMehNuv8Fd5u2KrCnbnoVxR4V/OJrg9R/8Tc5EE6tVipEZ7Wdpp001T1Ju3Utd7PaWlL
l2b11DlNdrCghqHRknpBMR1te+UBzAaNCYtiRyPsujigBQXlTr4Kv4grwPPzoZ12wVdRLBU5gcnj
k+uahAHQbLQSgiq63TWFD0xDBcyQl+Z1pmiJbSRBtcwDy6eDKCzcZRul4SGuOV+UkpzRoosDFMgi
SYlKFFtoOJBCUwnplKuFxyErs6de17sfjlaJV7WhCGuja/EdGaWT6zzOodODcRIMtGUgveNHxU3V
G8pBqhoZpFzo0UA5hl+Apdd+TUsH1cv6KwgkiwRxys3bBZijhoG0zQXABnEoh/teM4O1MUTAP4UB
vCynSwasFL75sBeLXduTyXXjsrJzuRC+uXgyO3ML62iFKVzHNU0ZjdiVu6Jr5BdJiJ1d34Tlo9q5
4ZORdOGjlRnOWjb8DNofx4nSa8NtkNGl1LQz0sjZQ6AVElhYUIjYhlZ0Igg3x6SrsXeMdV/3/a2e
59WW+lvlbivVLPK138KU7jDy50IemqPfxXIKXZU5XFWtVtOlJZig6Pyquo7EHqS5bwAGkYxWaDZh
h5DBUNaKCuVQKBo7tR/cY+R4NCMUQxHS1xxoL0X3XfHkYhdBysSdTi4AkEWHvpAB7rQJ/btmKRcy
hQ85fap7CwEu0ZADO8klsNKxDKZYSztY/Lsakfdl5fQ5HVupJ16njSXSXhJHnHMOwM62K5CJKUW8
8NJVqO8DFnSHABx2Hh7yQInpsvT7dYWCkR27YbuFDr7e5bJn3heR3GxSFzVBzey0fWn2qABUVgsg
xh1bHwQd0aDCMG0kvOIfWVRDnCIH7U0rGElD93DQIvHpaRuj61B+88C0rND/BruYDVV9I5R+uKFj
EOL0Pilog2kQ/VhQENSftDR3HkmYiXQU971cAayR0grlAtV8lkO3MJbB4En5RqBu/BwHvvzgd6mx
nTm2Rm8y8a1sQhXQAsImBjytk7DN92HVCcRxW40AYrrx6E9ejzklgOpZvwwBTqNOse/sYpH+iRzH
hTjizP7ECehl4ZiBg/22NWzHeO3iv0z6zRXqdISTS7ORV1w1ahp7ijyot63j0kPeR1T/Y3oZpC6S
ABzQK1lq/pzSyMfsAKYlQBpIkJAehDb5fHIR6lPdFHdmd+vqSrV9W7DFhJzksIQYddNmM4fypbk8
NTc63JMQPG8qKMAdzKFWc+vqtOfRFdDOBToXjsOzQU2Ow6TL2tL1VZ7YcnjpVmC7tzR4fO2W7So4
pDf13Aqdszc5D31aCUFrMap2Ke+rHRrPsCuOiSlvW2yS41y08X4zmu6I01mc3A8EUBBlPdpTN/F1
tAu+DCtrxOLqG3rQ7vvXcozhV/GuuKYzYVdecTzu6Xs+ojuxaIkJ4lWKhO538TAX2186sU9nfhoH
qUomqjStcsWy0RBs7ejH+F06dxHcuNv+OiXNXtiUK0027JtLbmQ14yxmHoUxuc/EqkLB+v1RFAuq
ilzTuwWFjGWBZOFGXtBl8yfihJlVbUyuNF6b67ETyePzMPf9tWsLS+vbONEgolc0aM/Hm3PDHD8/
2UeZ5TpGoIwr4A5g9iq/C9aoYSK+aBPzvYgox8xs3EuX57MnO/GCzdAXody3xNE/E7CsW/Kda1ji
yO1VtrXPfg52vv4TFc5x6j5Z6sbEPwmJmWtAMjV7QMeyQ2g0K783jYqMR7XIleeogvbRo33hZxd8
EyCK+Hw5jY7iM+sTd8WFeYii0bpFNdwB4RiXd4r00vsQYs4R/30oIJx74imaMSpEyYpDbInQerSZ
ZNcENCHo7YRKHPrFVXBURYqDjjD3aMc5/GyUE/c1xINj5AWWtYeXDJ31Q7JKN+l3cpf1JrK10H74
OefC5s4dY+LCnJirbj6eO81aAZKKxui6vyUnsxllETR3m89cPme2qDm5oDVmbrrcoYDUxo+dd1MY
c/jKiwZUSI+gOTfkD1J5gwyxg0bp2+5pYlVpyKPQ9flivJSroaD+h4nJFuwsIIO9p/OcFslO39cb
APsrdVHY/m21BMK/MpczFi+6mROLk92X5mJciDEHafICPHkf71MU2KlZDkthU9z9icTnxaV4YnCy
4RozLLPWwWDz3VgMK/3NtY3rsUKK895ymi7nXcylO97prE6CBUtJYR81Cb7cXF118U+EsegHutes
H//hZE62GfedTi4cTbPDJygdFvXRv0OHeUF1cFncN49zpJcf0Sg4lDFZPiJ+JRWK0/MzQlIqxY/K
SiYqEZcp4IyNs/uuw1y7QLLyZp5H9NKzoxACfTqARmAhk/EFTaEPQU2+LXf9owHrSS/2L6qqzaUs
Lx0Jp3YmrqMy+t5HAWRMdvR2fe/bzdZ4pJ9uXW0UYTFXQL+0PE6sTaUqxCTTTQFZA7umvkp6mA6i
NPwhpPWNqdbrf2OJnBqbRC+FE3VGLTK08qe5sdbDAX22Bb1gK2k57vA5xr6LXvjU3jjVJ2GEUUdm
UUKYRvaX698rAATbgBLZFtfyqqf7d86DXTrjTu1NwhaxNAU4xphMJTQ3fm8ecin80Q7VBoJCGo51
6ShVzoua9w+5an75dyZXh1l2TAni6ifrU2xR4ANcqtj0ZrZLcHBHJHmXroAmj7UxUaaaC0bV8S9O
D1aArr9bnKzUpEkRU2x9xdbIaNyJEQJtrp+WO7/Tgxu/TtpVE6QZqQG4ahyLTlRFLRJU0KNa3tRJ
DfVX7wkNAs0ZEjahom6tzkxfBr/WDqlcBU8GCqPPmh/pb0maRuLaVUV0HPs27cgmgNi6z0xaPMiO
dodOaat7IaY9P60TLVumdQXvjFDDPxAZYbSoQ7U5ZFk9HMw0zx49L62PUV0Bisy04raScvfN9zKw
9jKkvpw0Sc4Rp8Ti1hQqP1wgP5vdlVQtYAuJkh9OX8Qz8dHHfahBrmuYiPpoiiJrk6WTZblBr9Ig
2WqVbnIn8vet7ndUSMRs1UhzMZH88dFh7r2kq5HsVPRJvOCjH9JoFGds5wgytCzXHaqYT/QQDqvY
zimz6ruCWictaJVt3I9HcLkLX9p6SSqi+aksUbaj+XP7+RK+OAcnX2riHloaFOqwaWQ6Cs3jADdO
16e/hnFA3sCyPzf1XmI8X7vnEzBxDZJRNy4FMsU26+9uo0CRAc1ZFyyLwFzGbbzW+uMAfZCmR7vP
LX8MpM4NTx50U4pBn0YIgEIRvVCtverO1AEvzqIs0XFD0QuK7cksmoOe690AmeKgBNu0QEnTaW9k
ozuaRvbvjOXE1GQSgzoIu0qq4cD17grxUYTy5fPJ+rhMRyi9OQoFqbquK5NlaqiJWqcpy7RqrIUf
/SCFSMc2cODmS6Z/VSx/87m9i2f8ib3J3KWZ7hS9N3I/dAY4XiDU0aEynj43cjHQhfqdXJ8OhF6c
Qjp6ekRbPS1ZAhSK8n4l75Urdx89G/CI3EP8t4tv5vhDL0dLv9uUphAjJQmd0HSwSc5oPay8pdCs
nRUMkQCLrKeiXs1iDD4udJ7dicXJXAKULp1eqUi6PaWLdCEsFHgHwIztxlgXJr2ZpfIR00AHE8A0
CFk5/2gbmNgT47gKyN8rKKKOxEv+te9So4L+hzuE1NsdJcDlCI9r7smTrOHI+Pypvnd9TTwKSUbZ
AhgIEglxvPNgIzLisNYDCEistmu+5VUBH2wpGcWLZqbpoWlLuPPitAP578sCntboqhYKtX5oagoF
ibxLAqv4rlkJR6nV1+WCvDdEcUme+ZziorFWMs+6L3S4wxdS7VU3vYKQbFHEpP4byEl0lDHhKnTE
dSjFiHoWBuMP2ug6F2AoRUQ9sUutHmzZhQsf1E5QJwsvjRXUegdaQdvKeoJ6rQqXn8/LxxwD/u7E
R0z8HXQyoVUohOk59D6Q4HTNU1A9BxJRSVTOxM4fl9y5rfHzk3ivUIK25ABR7Nrr7K40SWmX68+H
M+ddJ7cOp9S7TrfYRwE8pHVWLxp9R3vJMpaSGUuXFvTZzI1f5WQ0qqd5ftR0jGbvX8M8ItqcSYf8
W0P5ExZDea3Y6rO2dF+ALs88tAvuAt59SoPA/A1aN6eVfzpYxLJqIyxsFMgRFtGa1kBj0a7pad5C
1UOlYMbkpXVyYnHaKaciNS8MZka3eIm0C6KSPZ38mSyuIv2hgSDo88f40dGfjW/qLDJ0QzI15zFK
MIuWaWpTBV1YTr/63MyFGwh26K4csckmBcfJ7Ts0UxTqlUCxhW22U65GbGJyGH2uc/BXcwH5xUEB
q6K30hARMpgcx31VUcQqEYFp2nibJdA0eHYgZjMP6tImQ5DodyuTDZ0YnpDmFFztUFIlONkgpAiG
aphb/eOX/cSdTjFipErg72irseggrVV9McIphs2IMfYQUZkl3L/0pEDlgMAbdRJNJEbPd1vqRfyn
BxzKN8Wu/uathfcyUX7bUXqfPaw+3hQ5rMaQhhCAU2sq61TDFJ0WqSKzLszNePqbgDf+zJr4X8b1
h6WJFzE7pW/6uh6hG62NFtKKxB0AWZCj6Ur/Vb+fWfAX1qBEuU0d+x+B404jtjoStKKHgccWN5jT
F3jIYF0dhrtuOTzlt87zqC8mff3c6jiGD2vlxOjk6Af0VtO7S/ZTMX4MFZQY61J6KxDf+dzM3Ngm
+0sJpLKUO8bG9WkhFZDtPpbBzFAu7C7mzxjbGcaWzmlsmEkpLfopBJcGwvdoZcIa1UON9/lAPjcC
vvh8rSdVUrbSqMg0BMbalxGTp7o91219eeX9PhQ80rmVIe91IXQT2U6+j/kIY+vasJRZi87+M6DS
iw8HfCydPciLmuI45pPTUvEQO+lk9Dhyr7/pZLh/OJI3qTLMxBhjGPdhrZ3YmfiJOMwr/J6g2MEu
v1YO1RYmoc2fKLpeOA+BW/8xnsm+zVvHr3rWMCdwcAsi/9B9Ce3u4G9GzHXnL0U04CKbkHbmEj43
vsmJZUhyTosS8xjskIrdNNvCRrx+PZu+vejfT8Y3Xv1OnpeU9glAScY3pm/lJULGDw0IaxgObO9u
rrx3aXGM2oqIWkLbAM733FibZQRSwK5tA9KlHmawUHtr2x+f76oZIx+Kw6JfKiTaZTuj/Kz4kL4D
o+4ycfW5mQs4R006Gcy0BpzmNQAcPX2Hja3VNzg+Ds423eXrAJWx3X9obOLzJC0GON0yqOTK30ar
sZEMReMFNH3bfGblvR+x062FuDX9gjB5cEWduKU6cWq/Frntj3fU4LZCYOAQbypKCJFPgljYUzyb
zWJ+TDEAHTsxOvFSVqCrtdthVAtViFefBm3bVT+FErpDWG6DLzPzOUZHn41xMp9dCVVSRdekXa39
ayi6AL5Diboe45piOR8SfiSRGXk9ToY3idZKXffCKHB1WHdiZOCqfDBpYVJ65UdruuWd1FoAjvIe
rYgi1uBvhNIaiFkJdb1V9pSKaOpzVr3ldku9kbMY/u8o/1VtRna5NEhHniw6HNMFWrnR3k2l+E7K
lAz9k8pT5Z3J1MQzlc4Lu4yciarQkmtw2TcnfmMAb+h3iiPZSV++DoZwn7fio5EnM5v5QkhxZmbi
MZrGddy0Zt3L2bCMolezht1ZuB5kd+YsvnjVOhnQtJGPxdOZUVZqXPPGAM10b8bLFmxPACwG4xr2
tM3MGrzgek/HZk2WfEkyPBNHFEvQXydAh5Mbb1V/DYtduus24XrO+V44yc7MTZa8klhKA6uTYpeO
E99rgiTfO27f32t6pt5ahRkehU4QZp7fBaNn61499/i619a6PO4zQ/2pem9+exMJ8Pv25bJA8eDz
CZUvnZmWRtHFFEcA35R8qHcG8jXcYO1ipdtQWz5kEEr95NqyTPcgRB9BNuI1nYV0LKjGGJShYHFa
NFw+F/Iqvem3c5Vt5cIjlk6/0WTbK4Ohdl4nyeDe2ifO1nVsh+GtbtrxI/oaEqFY8ivKJEvrOJbf
0hWgzXXxrX7ujihZFnt4G46muU7hZ/8hzPREX0h/4pJOZmvyaJwEivqm5LuZR/fePyTrkbhA+qbe
GsdRBFLeInzy+QO6lO0/MzkJ2tA8yv0KvgzgEZ5zrRSh8D1N4hIoKkcRGgpeAeungDwBYFNoK2Tn
u+Jq0r862v7v9+6/3DcaeqPeTZPyn//N++9p1kPv4FWTt/+8yd6Sh6p4e6uOr9l/j7/6+z89/8V/
Hv3vRVqmP6vpvzr7Jf7+b/ZXr9Xr2Rs7qYgQ7+q3or9/K+uoejfANx3/5Z/98G9v73/lS5+9/eOX
79TOqvGvUcVLfvnto92Pf/zCJJ08kPHv//bh9WvM7z1QbfP+9j8/C//764dfe3stq3/8oph/R2EP
Kq0xSULKacxdtG/jJ5L+d1XTiHgMRJC5k+Dvk7SovH/8Isjy3yWy6KaFkDXS8zDv/PK3crTFZ6r+
91H0niZtqmr0r/AH///4z57UH0/ub0kd36Y+kpUM6NydjKQtaEMa4ChGxAGduJNTB+qLNsjiBJA8
9PxrMWvKra/C+iV7cXPbGlWwdks1XclRqt7BXfAsFu1trcTlEW4ExAhMx9p2SvZrHnbCtWeutSJ1
ryLdfwhMKC2s0k3WFD9yu02bdovM/daUWuHBgG/4Whr1OQLwsauTR/DbEE+HpJ07rfch0U1KwmPk
QTCgwzr3kG1uWk6qA+8PdR8aRUW/L2IdPHWk+gfXicRn0VU3rdLVD3npKavErYdr0yvvWPkR/jTf
SI1BETAOrz1Y0DpJvfnjJQmj1pb94DE3ogeIB62r95ehlvQr7z4pgWxDgNXcOB7cLyQa3S/cOHxY
aDONM68Mt03TQOgfj6TYZVdu0wy/XcYVXZhQQau55qyGdBToqIIUDSlIfzWhj54yoyQhq+awOvjd
rpLrDCqXwL+uJch8I8/tkEfmrZGk4n7Qor3VRPENEa65i131y/u7SKvd3eczzXJ9T/7/EfaBUbGI
VCR68viIpTotDqh+qZlaA6uaL3X13mH8SeQ4D1VMkaK3iofUDaub1K20K43qvQAjseklcBEV6WEI
onqV5nL/rebnept3W8mRUacSaglNsa7Yu6H+7f1d68ESqUYN9+skErZ5Fr7RIeZs2jKW92XsLnqp
aemAg+oWyg/kixMaOR4qU3f3fYQYSPv+cT6yGNMjV7qS8bVJBbLNMXSfnQNjMto9CrpYifIowEUq
CLV5MJXsi6+K3gNIQoQ9mjTdSKrrPySiJNzkVosEi/NSCW3UwEaJWIZrec7ONFOIot3K2aD+ICyz
3hQealkNbVltxau0jEQoUMP81aQOpxV0lUDIpA+efi+6gXZTW2ioBDDqQpbdJ7dDmCS3ZhQHV1EU
b4Nk6PdF8xwrYYfyW98ems5oD74g53tHhoar1kKQs214lWg9kqGtChO5QNC6Qk4pPWhQQZeloH0p
vOo5rwTvetB67UuABBeiQ7KxK4RC/2IiLdE4TXykuyZ+TAagk0hS35tFkjy2wnDlwLF5XRQvZV6U
N3RglDdirzmLijlaN1YdraRa09d+2bb3Rg+1kZYamyKJ1KXho01tplpEZSgzzUUklcltPOgveh4k
+zpPtW3jy69W1+cHY3xpdTfLFgQm+cHzXM3WpQbeafUY153z8P5iytKNnGXdNRUhZa+qJdIATXQr
tIV679SVf9OWwY9s+OFpaDex5Pw9gqdQ9zJku3BVf+tUbMbGc8yvdfQQWzCbR4YrQqgWasPK5CDE
Dfot6CQFNtDUuhECL7wxfHQfnUzwt3KXdE9ZKj6aXXpfUt9s++a+UHXvIawljfbYI8JkzfWQxWDv
0J57KUV/HWU5QoqunD/5Um/RPCSqdji+jRXsw3CD0EHhH6WCZNYCkXFjr44vpREbkOWrAfl2qfXv
kmIomQV9wzfun2u3jA+yq8BDrtSvbeTLGy/Nk8P7S58NyaGPveQgwh+JQIeMZhIni21pkEmDwWgA
57UIqtVtk9kn78vxvdKGxV5r64eh6orb95cu19AxaMNrM4+L26ix3TLSj4WgI9cigWN34C4Vf3/x
tKo9ZKHbHd7/7/2DP35WZzD8CuZb3cT+DnXure8MziEcX9BugXTBMIe15pTUAVE92kRB1C2DRPPX
qhert4UgtaiDCYiJJf5rTYfMMYhkKNzV9C71c+E2Hl+0qItvC2f//pNGdZzboJQEZMy6XRkniA6I
EGdrQZhflaXyKHnqyOWvZ1fvP3p/ycUq/9dbVmG0MYbi62AGECeZveWtkWoFiON2EGW+70EtU9J+
LQreN793Q/wWDdlyKzcrA9nYayeo4+vACH77Py1yPbvrJHGZlwnsxe8fm+O/qXX+dpKl1r9+FtF/
QSvbEC0D4PryItCQZbO6ILEDQYj0lUJ98KjmD2kXwDWUtHeaUns8tSGHMDBTV2IvxemycoMF6IPf
Pu1+/7RPBfP/cXUey40DyRb9IkTAmy0AAgStRJmWtEFILTW8Lfivf4eaxUy8RVMESalJsFCVlXnz
nkNTNd9mu66XopYc+GHRnDmPpWS/OYZ5b/dKm0vVxokCPkLlriVNMJDAUcpWz+GyQaG3rSNL16lT
yvSOKOx2alEzr1tzmBup/aUn63Gi9+i9aR3gKSsLJGcLYz/DQRjLGngZsxqgh/KBRQmzhLzZZZCS
UgH/A2XLbIhP8ORed7GhgeVQOpgVY25XD12Tu2mXmxcMdDFet+IcGpkWYyAb9/mxjDc0XPa8KWGb
SKHjYIduiek5643p2XDUKJHa4uH3oVatJTAaOjRkC1dXp+L8b5uTncexzs/S1NMKSpnU/z387xN2
0Sn7Jp4u8WKmx3zJs6NSWZjP/8/dqtkUNNIyhE32xdc8bdRotK0/dowTWEbD4UUZh4vZDPVDQRPZ
C9IdjKkLp/X1VbGOprx4nFZ6cLZGvNdg/mYU4F+yjOG4oonhilg6O3WodP1BtMOnjVps3Sl4VeVe
pijrCZfhhyo3OZwHVdn39N/iQyxv/irpFivOFB8G2G40vuZ6DAmihHH1e5es8M2aTUyryHqfTXJc
53RJIPooKh7zA7S438fQdannJtZhiGRz5v3nsfuLixqml+WwKOWzVC1um+p6ICk1dXpJbc+FkTYn
UYMAZdm+ankTML0Ptwnh3S0j5ggGE7OVIS0VViop/Ue7ZXn8fVZgHI9vSzz7cdp/WEppPsv5tN2W
AghYbhjPvw+BdmOI0i1Xdg1mzPeVCyNYcdU7qw40bWi838fscRxY00crMCx89rJxk59mx1hD0yno
ydGy6lGXUsnFafRcAEk8K1aHM3/Vdm6KRDD6Pfy9qZa88Ea1W8PfQzJUh3So5NNU9a/tQkcpGfwp
yJDthb+HW1Kfq1UpnhJTdhMpKS+Vrn/j4VG+JTqLRF23SiClU/mWF0SmQkUkkY1ifpan7D+PK1WX
HLoaP4bf33Kmfva6Wh+OnaD3oqgz6SJ6VDh5272usZYzyiRc2K0pe6NSngYzLm2hMzjYhUNh2lRr
fNDwj31SCmkvU/jC8r7CRdDWcJ+WK/UyFEp5MKWUfgN7sG/2jMEPCsPpe1QPjmqOB1o9F7+mwfAy
qnJUrLSwe8oM6bBJVCn8DavWIXMuM88uWpM+YRwBvCExDPo529gv9UY7VgmUMdkGdbNokw0v1iyP
CYy4gLc8RmuyxM9mRllMz+XPu6AQsO3aXPpFty9ZsdJqe3+iaMdnJ5llN63l7aIRBmFnlaVhbwrn
uW+2Byx1P4xa1l5KTgoutQv8tslUX6piknZz3YvgNy7876F6DxN/X/z7bLcNxo15Iqg7qfFWUzXg
ERKvdpaT7+O4T26yzEcoRzF964zUqi/306rYoWrprZ+QhzzmAP9ubKsS14IZ+bkiJHWLwdgw3u+1
SK3zUzElJFzszXiTYvNhVIbiH87Wu9TMyi+SmviC4ZF/62lpAlemiEMt9ux6YsSWxhCZsTYf1CIW
B21UFuCe1XA0h0beL30yn9S5BeTYOdt5s+s4KNrSuODnUgZNtf2JLekeAKkZJGLc+jO8hD/bOb9t
mN77CkziSEhrhU3/LB4zYyyDRc7V8zIn8n4tVgQeiQGZSdQqvea0ncp2c9BSYzpOGOcGhl1lNyL4
YlWBonZCHIYKMJSMOEIZu+qt1GFwCU1zuRxWFKqK4uMvLEda0q9v1WZ5iWHrL+yXvKwa2h1TkfFu
t69GHlef8hBDn6True60x0HGpU7pV+2vulW0Z87JR9ckkr9WS3+y8L+8ZKuSgCvNdBd76m3fmNt8
HGOoU8vSUdnVM5iZWrubuyL5U1d0U1fj9tW2KUMzHrENWosC2kUi/UhQTyYVMcvcfCjaN6zQ6Yk/
ND21Nk1szpCu+9/DVenVY1o5kC3vL8lKxytttfJny9yC1InMkf+gAIroawYEhMLujZMN+LuQEXQq
tZgeGRHTrtAa61roDFLk0+3FgXEYjhagYXaqEBLnajrWaowtfrxgl95bGDL34+X3ZrvfkwsuJwai
jt5n/dDkqf2ZZIgdmtKlbjJnpNez/ptp8GeVcjgwA8TibMzFDQfseMdOCqQoZNvInph76hx9mj0k
UsTlbx2NMd0Qbo3WRV3zbbc0GwzKto49OdOcFyepYCxYU/KhasyIsjN+a3YBugf1tbv4i5ELGoS1
NTBjWfnOJJrGzLGNhMbswGqd+oWzyhdKUflRm5s8iMu8faUV7lUUtOeLOD1Peda8Fcj/d5WVT6fJ
VopzCvTWt5nD3ut5jnq21N+dmn8ZyyheJjlegnQT00EttYlZAvBVuQHcwK26+ZhxmyH01Jxz00/z
o8iM72ZJmw+1HA02nU1ziidzflJ67bGQnOYDzZnsy72hHpi55Rekkfvfx7vC3pCyz99zymSXD3H8
MkMswZC8+DScFlW0nTlMfUp3K5Xk+z+PCxVUJ9qEi57r6bWcdTCmK9l7VYY7OVvpbbbqfSo09n5x
/oEaHSZPU2XHtZ0Q5lSm8tpvgxwODdC732frmF2MLjEV/T4rqp6o2ZRUIFe8OJWN51gR0vX3CO2c
O8hW+lgq/WkilbYnsNKOfTtUDNPKAsrI6kODkxRteWofGBVl1BmqfqRLWexluVNPY5wpYacayrkx
xjiYHBYR8QonaAS2WmfHeVwIlqau76BX1iScUdjfSIPJUdoluA+KeDiN9Dy7q2qxH8HKIlgwbHvp
1+TvLKz5W4uLyFCX7r3Bxtpvatx34sUZTngUkCKe5PpNUvLz6gyGT8t9eVrgRAAKF+wRkkE9JglY
YEvLSy7q6+yI+EMvOlyn16Q+MG6d29JqP7/P6w4IuNGkl9BMFYLWFTCek0kgK+TxmNa5epQaxQpk
a1Ieu0mnz9004jeD3XRsN0BU+lOFOpGfW/bHLLbtLdWAz6ST0T+mOBCEIu7GI3lk9djwhXpqm/zp
0Z5cltnOQzMpZ1BoQgsH/LBPuoSTqDV11rHJ5TSSFthCTi/gzVp6d8gaJuBU17ZI0uuaBoHC2RdT
m5z0FUiLwDeYgtkmvKYYyietT4FTNRKp/fvh741YVT/ddPGQV0b5RM/5HBBxsUx/1oYTP2VWvV3w
sHhABlk/a9gsPStrHtTshx7GjjSPtjkSnCYPJVl8rfu4C+fEVI6LNNFuPZfFXtom4zIK5u5eVtcn
kj6lZ7ZJ8a4Y03vBmfipkObjpDGl8Gg7X+lj87uuqi+oQspbJhxCXFFVTwgnpl23MTMW+myFdTNJ
IZJZOJhtYxwye+328jpll22Cw+tA/YQa2ye+0TqXrFPYAVppK2iO0FEENstYAlSuYLgXlQbQhzmt
HmyHaT/9KhdNumKeMD8rzkAumofHIjEO8aJBxmPVNody+sAE6t0Qen+Tcs0+rTOB+4BZ1oe4tVlT
HXThhIoaixxgkDrt2ec90iDiQHs0R4iq+haqG8YjFCuH+vR7k+jlw2z2EKF7ke6BwHWujIncdYDX
fFXv90w1TkOTzmL397H/PsF8WgITBHXy/57oelik3WAxHdN+RdiePGizXN3qtcdhkDcW/B7+3qzt
ejWx4Dg3TVLfVIesWWqooTAaZvT7Q4VCRDW3MN4d1gfRLbeyVpdbzhYWWFosHX4fA809XioJ2N/9
FWOWrTdNZRGbpK3d/f7C702DOaM068Xl90hS8ViiCHKkySQ+0eMn9c5py7b4Pzd1l6+935YaLc1z
Xx2FMPZFWTZetskwd1WwmKZGb3+d/yjjnbVVxPZBmts7pV3vfd7lcKjKIRhargR9XKGG2n0ZimQ9
WXm2nxQa0Q2YYNqQuc72IqzOy3NyrtdMPqZYzMXNh1X7jn6Y6oO1vWTxuHfg5k35FmrKHQe/S4AX
zfyaM3yPoHTr9kn6NCF9S7pxbHsidhnkLseG8ZjloCHVjxKEab/c7JMwa68V/yhPj0TeuIh4Wfoq
S6ZrSDQg1vOusF4TnFjyeYNe+LpktdfY/2b7ZymSvWHlUb1cMY1lZt9RzgbzhW5tVR5A3E5/ef93
GTbAAFP5oy6kKHq02+2yk4ZXay29Uv68vx0tftvUNsATfyfKT217b6vv36hlqf0lZccP2K8pmWEO
mhbqY+elcRPeXVqk0fHk5iym40Ar8gggeLY++27k5R+O3cAjE54s3hNrcTXxiQ+Kl2UlxsH7Zu5d
xXxHZugnw3sC96zkPE+g7TjXM280hqNG15W38XElMiEPJol6o8QefTqmJYwN+XPk0yoybVug2Pg7
46p5GxBzQRNlRbJGts9tfzO1B3kOW5YgVflTO761YfjJFzXajpfY/wh1XFX+qbRbVyaeA1pYwTzO
qP+u2ZfZKa6efcGpAdsX+7n8UkB4jpcHjS/GgFkH2torl1ssYUKoH8r5Yxa5N+aSm+F8MrQmPMnC
r+IPOZvc8T4AyFqN2oNU/9XYOzod+1uv4Jyt0Ks651vgtyuFNX9029R/SVf/0HCF4ix9nobNRYvu
DtK9ypKESfraT3/pjuMU5qgf1PpZpyRZtOjSq94dWs3d4jd8tL26ZideHQvscwASTbHi34fbhOPC
UKBmaya3EHs9P03d360PRs4gnPo1goqFzN7+Vgd/+cq7nbzydXuD5OHcqbdBOweljN98AOUUlVBt
cD428NL0ZP0zn7L4YGLsSc+E7PXNYaOylPvQK0iKwjYXuoI5/7JDjPA6tv2ZnE42+Po3SOlxigLM
Y3OnfdXUCHN9/LlaSK59pFShrrij4xr4uBZip4tDX4WpHmwNQPid/QxYap72ho1f/q5nZ4mOicQ8
WY7uIGGH4xfVa15eR0QJ+l78SIbOEuE1QPr0B61lBx8I69Uc9xYcpdndVl9JAzU7si/r1CfdPEHF
rVk5x8BBWUOHWR2J4tKoAaqboWMVCuGmyhJVMvaC+2JpodYC7/TM8WyP59l08EICBWvNEOqE+R03
c73fQcIFeo4NGYAnsPZxoC17WfLJI2ulu9lel+7gDUjFQe4eRR8VozfBlzdcToQBia665tCZ2W1Q
F1p3jvPHUZ67nsrSg6Ycpn9q6Y19xCVRkfilQEyQQZtsc+2kgyod4uYKsm+ZPls8ioruMUl9Wb8l
3bnbHrauJyO031h2uzfstRhsmvE44KaJLNEU11H3a/u9A+Ol+9plssDIr8ZK7j97luLYj583lAGD
8mKlAWBqutIcA2bf7Jrf1EVg1y2xV2MuWJ4NAgfNBnW9N5cDqOwVITFJZx2yve9kVyH9k7UnXboN
cuEmdgcBV7779Z9hy7TSMWs/B7Q6ZIkZ5o4T0PtBRce1mUGsh15xk5zUgItte8v5Mq/Ol0m/CVm2
YncfyX3IlG9K7taFNkRnaV+yZ3WOMXzuCfy8+U6gJAyvtTjdnZuR7FiYNclYkZg9m/WLRsJu6VhH
CCbAFOYC/wsqCcWulrxavsF1cwecVZoM4iNIiM6ti6tO47rsmiklU08xwpF60RyZ+pOJ+aAh33Tx
Mcpv8xqSxBqmh3S6iDtsPfNa/VOZ/5njFX9jNstYfdlJNGpHx7xmpT+onoadtGh84F9b/cgujxl/
avfp8tAbA5nT8kgOx++WWiW/FmtIn0hAyWt67HlvQS4gKp+E8wLH2bjTUykoXExgxObe+Jjyg1T7
ovOdcnevKKC0YN8GXLP1Ko00yB4PJKC0dxw8uW3NdfJDN4SSFrBrYD4wWxcVYQLfofF7KlPxXq1P
MpngKbBrCqaALWF9t3QTQbxSQIDxYpCKXNAU65aDA0wv8e7jI/+bP7GifDUFVxYDlt5ODwDv/XZw
6b01hIfh2LgwV+DmV/h6C7LyFEdVuAyumuyzeZ9AIH0fuqelcpcVmLyrOMeRd6/sJjBY/rqEvNtc
ULA7rovi2YRfg6RDeLLFdaZ/xQEu2WQR7hEgi/3NZvIckmveMo4aZ09vrrpSzDGb1Qi2zDHPvzcW
YGzN9hGuHbQkaXZdMYWxU2HgVK1RDRMdbKWmYw0k2r2Ks33PrFan+bFfX/p2DHB93df6MtHcKZGO
a88pvGadDXF5ouN25n33x75j6ytZSqTn1DoqINVNVZsYXwPlyyjructZ2zYNhCzX/ZI9ia5LD3la
w7ht42Mp2i8nQQFgScInuLX2lKzTEMf/a7cAHNFz+CMzvhou/s5lSAaSPUrDEFr+JnZ6sNhNE2cA
aTd1yKnPMPHgqsew58XQHEQdFInAb54lK9uWI8bcpav1XKl4shnK3hpeDVbcstKjUcqDSRkeKK+6
maBCQqwfm8RTn02SwYjf4uZgFPaO1YKVeaiar1bqrpvTfzQYx5G6ioNmo9uocMAEGvWD1Am49/cb
Um9fS2W/NiVDYW7d8piSKjfYbw4Gi1I+txfsGUDUjduhYhlcCsiqbL81+XNr0tHLibLK+bQOq+T3
rL/bpB7t4TnV79ejSc+4m+iYSA5EIHKuHypZIk7ZGfpIPnNzbWMJOQ1K/Bbf86/uxGMxIkbW7qqZ
Qo1qUpJGmlpFMQHWlMHcpREvCTpHezPgDh502/pamoO0PSrp8yB7RAjNEiBxwQ6PagehB0RtzXKd
24QuKk7zz2ybvHSrwsQ62dlRHsQXU/PoYw7Bh4hJQE1UDYZPjZSgbwGqj02TEldZe0psfOvU2uxv
TbvKPQZCVrJLpO+27QmeZre2A82WXIN/TplGRkc2f17fYisLYUTwqF6U614MeL6RKKWjr3V1S4Tb
+KOmyhHWL3qG9jj3Yr/V+8RMzjyzmvGrZeenWVUJ5nhJ/Px7t1vLE3n4E179rGTAdTVZRJ25PUzK
i9Zmt7xv3zOzfy/5OY3mdcTNolFe7O/e6J61KfmELUjrAYae2bO6ANedpCqJmpUxIFFRm4y/fZfi
6kdJX0mZY0FhugI7ACaQWGb4l+WjsW5eDilz5Uw49eCVmOspKuknW/6e1cza2RS5D1oOplsN2kJQ
NDB6my3cQ1FRXykMp/LmKpYiI9V3UmUPbpmbB0GcTxeom86CkDIngCjHWfKoJiBP0NMgH4SJQ6M3
p8vrZI7L6zAuUC77cWdP83To4+dGxMyC3di6TtIqB0xbY09X6y+lllSXHfauWjwKApA3w0K6aAVj
Bm21kC4kHqXilNC36SBKka92n7sUbhzqD8+JqROehq0T8WuU8gH0sh0iWyO6ny2Z37u656woz86C
6zQGiEZWuXX9oWGvK6t5hDzkaGW1X5NNN0SYLxfDfM3GimLek5B3ShzcLQ3N/F+v/El7HPQYC9vM
KhTmROuD5pv9vy59nrPNW+11J8blfZ3XQ9yuwZqZYVXgEJs+AepyFzdxHca3r7Ehz5ifXJPwbH1L
m/3Q7Cdtz8Ji1ZEMV6g96GiDOvktA86t7SVO7vigznAQDpKFgadvf8PndbrQUnYJ0Ghr1+Ds2EBW
8SRrI6S/SnaQSx49RzDSF3drfWNfmhZB5Fr49rYCUyp/QFeCR7WVoz3tVNOD2i7zLiELMI2wHuR/
y25XzIRvPkThhi9/41q8SP0l1a6U3oFv4JbYUGr0Y/XYEQgWuwEysIKpgR9PUc2Ms7wSzwL5Kgwf
dnWfuibZKVxlAz6IHWRJpLQHZYPqvZE03TXFjhHB7yU/LP88i+zIXeiaVtzskD3ySS0NlThffVDa
j073R1WOq+6XrQ+ZqG723ehnWAlZuzsqQXY8kb9W9i7WL2Ler/Nel/ZCugn65rQSi6N4uFrEQN1w
NYrHGZKo9egQ14nmJE9nyw4WhJhNMNjBVr6lsU92SZF8rvXa3M3ybtRCVCD2FjpGVDNVcIZpA+7C
LDnonAHh8Xk3I9KywM5JRO+TKdKfp30Rapdhj1zkezvCRL/pD9Qk7l9SKMO9T2fuL/lymofRxdQV
m09l7eRw0oFHk2PttdUt63RHUuhRN/iqJt01SZmmbrq563KkfK3V/y5ye17uwfRz3XwPphxJlk8W
P+frIAVVN93CB4PU2ZJl8gZTCzFMRIQ0TIoPCek8KHZA6bPYE1EbPZf1V2x/FjbMsAMiDxUCRXXt
12uSUxS9EsA3INCrcJUCtjoxAVqRn2QpGNugKl+H/N3Jr8Sspull3WkTf/Ki3JEo7u6p9EtVWZ6G
D7l5lgso7QObVvAG2wlxXlOD6cX24ie1znWK73U0FNc8f58Aj+V5QCyqkZugZfW+XxEv97OXg0TI
kzrsx6dsex7VqFKVg6mW/trdMhQMVTt6lXWhW8kd+oPa3arhBSqRW5S+JQE34+p3PqbYcmXoMsOd
aczCu6MxQf8ZMwJBGtCKn34sPIUsIg1BZphouTc0tOnKP5L0LPX5PsVBQ/Kl+FGU36ZE6/D2XJFL
KACaR3APZ8AGckX4mXiT+ldO8wiWGOBqgkF1r3C5ttpOix9jzmmsvqnr+/K0io20YRkSKjuBM1Ej
O2qya/Wan6u31vlI+dRFfZDMcKtY27+6RnMnCTgbGzbuUjKbUBrLh6T+a93PWzSCLaseaoZavD2r
fAId+HClXjPyQVkb/udvoQvwxxyRxWNRpx6jnpUdgqPC3qR/hzloK3u52s/4LsZ/CQhlYu28vPH2
pOqFt8L9lR3IlF6Uu95F2dtm0MPYrBl+s09Fvq4DdiRtK3v2p2Lu1nKXOH4/cc2Y7PV2S3oBYsm1
fwRIpYlQm9969aIpqzcnjtuCoTDfUUB55RilVijBoVeZOLESgSCM0s3nvW0yUJf2zV4iR/gaxUeV
Aj6eMiNcYmRF9YVirBGsJNGsVLMCi9Dm7gG1SzgNUhy29nhphxwT45z5sB8nzCVn9NzG+q6YKT5l
tsFqPWpB/Y6MKXFTgVHvUlWevMn9TslQNS8UpH27H51IqGD55t2ajsCSBdJJW2r51u04MJsfWkVP
a0bsNuj5cm47eecMYLurMmt3W1k/Ni1JsFqS39V2DqGZOtYWdJoZGZN0rXA2e6yjLUgwVhjkh5qU
8Tzp8Jljw5UGKl+Slb/NU6//obM3muvxOyupAdb6upB4pnwnVOKxuAVNrmgsB+NXbvzrI3vNo2wr
Xkez+XbyihTHGIhsPjRrghNd+rgifmnn/tVU0a3LmkIaidpOPd8ELZpqUthesWpBuaxeSX5USn5R
4YhaSRhhl8q/Ozr8/rPRDil5Ef35/oBwqNJlzDn6vI33nHvqJQ1bTnWJT5JZMaDl64Soapcnx5ir
qdFsci7tPXM2pjFl9/GSzs5F76XLTKywVFYgxVaoYBjWzgZUdy24P3d/TVerx7Hcdxdyp04K4FA/
ETQNtnArBtDecSUNHpojoomgYU89pLjRGz8uLwpA9KZ7UO3J1bV3Klrj8hkTRTfTLWXHiMTzjmmy
itNQBXxTfiyCSVrdAucAM3mkhEuZ/G0mZqGJ27ZhzXJXK1667kGLXwzKUaXLsHfcaIhfrIJ91XOe
XET3MHNiVyIfDDHHEx5sXnPZlIe4PKTli5G5edV6BZ9ZV3HTvqQcESYhaM66C69JpItk3tadFnTS
0yBdGy1cumtcq27niiTQkuNkcRJrFuHJLZOHFKeuxS/0g3DeZuVqvekVrtARuaYbL2LqobbD/jDr
H1LjNAyR3B4d8VxztUKGLE92EsjaYUw6b3W8QTzS5++Ix4Elp0/gYwOvYi8m/1mzs2wGzfylShcd
E/bxNnVXWYmQe1dlJNus0H+L+QtU9iIeZfFtZ2dz+lJp/1wMd7zUmj9jKJK5JtV7KpT4T+dxZDbh
gA1srz5sk7tWB1v5SKfD2P/Uzn7lb/MGeb8K3ktut7ERDgbpRakC7nQ30eyKo5y+5XbKHD+6cua9
1lFTKo+pWf+z8K1Uq/ZBTre/Ao+oer57dYMEWoijRfO3nTiZNum835uytiPdmd5mFfPytv2ZYVs2
IxfK0FIzl5anZrOPEKj+OtQSvXpW/qB+2U/oXPTkXlmW0NrY8rqXN4XgUKnYa1hTaGf9GwYvvpCG
b11NDuh/Bs8urSHELH6Hufmt77MqKImzM6xcvXk1zEhJjZfSmfgNKbuiPincpnLCVCvWyDB/cbmX
tk220KynlqdwpVeqa7J2dpSn4pBqi+8I7VCQyiVx2HMOluk9LxoGdv5QpLmNqRgoPzWZnjt9DqXE
2ddybHjo8uneuoBlLfzVHCSqIOxSSqW5DVPsKU4dOugbdm2ujlGzsFVRnDVH7mzaJ5ny6GgYfwXK
RxvRgC9qOphspd11mNAEG8T6QJpZe/vZfNfjbKcXi3jNnMo8ZK39Ik8b6Rin795EVv4QAeynbVrP
K2Y87pDJC271o48kBnBWfjSAjz6R2GAG5682BKMo6Uw0YgzadoZkXDguBWuSZuLe/YbOZVqQ5iPN
vUNG50RjB3KU72lmldi8ZIt8EIJsqZrJFmlgnagaledTZiKJyQndkMo3RQvHqqUoJ7etdOvjrHlE
IuLCqT46iNEuerk2Z/su0nNr67uY05g2qpd61purQEyzWJvh2iyh0rSixBnLf+mcGGGzEVZYNSbm
DhGCpCxdsG6ZRC0uR5tB2XDIZlA0cbO6W12uuwIxlSd0djNTxR6qTGQ/01LnpK0DAsYqC5REftVG
a9ptpA+QW2DQRAs+4uh8U3o31aW/aW1FNjgD35EFC/Uc1Mnf4ojJHI66JCSdlVpIXFYnvZ/eWquc
8OApH2SdxUVGs6Y7OEyYxNEaDY5MlMpYh0us7gv2IXQyeMTY9uvWkboqnhAXM/3vZ6P2qa6fnE6+
y0z+zCxG+vil2hRpzWZL98x+eTPf0twkwZgbXFkkm2xYKJp9zrbPYpycQ2wl/rB29SGj7n0SiWUf
ESka2Nh4o8Hq2Gnh9K34PTQqfy1zxRV8S6KI40BH8HlU8KaLCnSMmLk5h98bbZhOg2zIoV7MG0IB
bbe0xRXbfyXc0BSeUCxI+7FN2ESrXhlXJGVT4yKytd2v8Tr7m4O3XjcUA3JBC1Jkqr60/Y7mIj1Q
JdRzYF2G5fh7M41/9CJpwkQ0Z3UCvivV4//eWHMiKMA15a6/p8H+e6NmA+na3+P/uZtuM6oVPvQX
arad1tDAYTGokkoFq2YL7DCnewqt1NjG06ZStF+qXn9vMlNsOij70bEOizK350FttSgZhmel6NbX
PNHQoc7ifaiLxBvrdXarVYKOWznt+1ZsV9w59AecPxhxiafZB3uoV78o+9637MYz5WaKCtLba7lq
kV03oZSXFVsiNcbRqtzyQBmc6SQn9Xzqc1ZaebIaUDfZO+IlJEsx9Ylpih9APFAA25wIjCEjjOnB
fpeqRj+Osqg8J3FxxavfFzqeIg6oUe+ypJvIScjLWy2oTG7TpUqfsg7PpvJejpfzWAHkjLxRG6PE
Maqnsirq4yjI89iNabFD6YJENczbgIrBVbpC81t7ofE9sx1/kfTEj6mfW4UK/KkjlVC1KZlx/UBP
vuEPy3jakOqS2FEu+txPR7VTbnNmvnQ5qTGZYn2tGv42dvVOytW3YVhaTppDT7P0fxydx3LrVhKG
nwhVyGELgARzpihpg1K6yDnj6f3Bm/HY47miwIM+3X/q8r2QzHln+kazGRIhOrVty7LwWXX0oJiI
9AMqEkdQM3Ow2BSqykgW9AVDUo0tzvZpnwLqmm0cnmAcDxUhhmt8UKskK8u9UEkfUl906zhG894V
SGiJS+xWrc8uDLkD66tOvVauyopGqDGYSLVDPSObydAeAsRM5noY9XmzTut8kcBXboZ8mWkpi2Eq
+rsEwscC3gEOSNbzC6QX3pxs53fKjyBp4rop4AKNRt8LPtNXYyQdwkdl21VLZGSszlQR82cUvmVr
6FZ52d+iKGCO1QZuz/wXxFTaqb3ZXceJK7xhj8WcSQcsONG+t+TPzuqrTUtUKD1cB/kxxYJLKOWN
GFPlOoyxdPLVCeRhhGRR6qNSZeG6zM3SzaLppxx11ANjpe6GePqp2nC81lYzXiNu823hJzBMrTpe
C1YjlfjNAJMAM4axYNLTW3cqpWZVnusgXKOENa9o08xr3DQ142KCPZPGBF3mWo3KyEvLmvRHy/Jd
XTO7VRQV1V5R5jfhO5671rUSde0ryq/FpwjNy6RqtqJBGPh4mJhPLUfPv4zlXpSFikuicnLrEWuY
ioJ/GvtCshSmKoDviU1XEFHZaKc8fShq4WhUnzC7TsE2qQhzmw/VcEQCZYs65G2+IZ13jx57m9WT
1/XgjaOSuhrNQeTXNpLBfRmdEeDbRrWE0uRrrHjOlN24QtYZkS5863aobJrqnfgQud40TbpSq+1U
HgWEdAM3eLMT2aeesQoootuuy9pV0DbXtzrfTBwNFUYakRheokF2VQ60eQ+19wneSjVnh3huW2AW
DM88UOATiecGiAiAmgL9dPJez7V1Fe+HUNxSRfPpYM2zI9cTuxbIJFKrZwQl1+pfZpJlm6KKMA8N
jz6RrbVS1PbMxWWUr4k9W6K4t+L3kog95pR8/MzjnSY+KWq9uOvNkwxUktyR8DtC8ZMZqDEDosTq
yRHMUwhsoO3G/K02MCgl/6LhFTH68JeRhoWV0ashYO/B2oyeafIym1Ufb4VoG+jfsXTt4kPUerJ8
kGLflq3jKMA7mc+46xy0SWqGcAKFb/EQh9zR/dQ2IPIM+dHHr6xEJfSKTA8k29YJExBgs0vpWlTH
MbnX1smAS08aDUK+c5Nto7arUcpdLdpmjAP+yHeKpbKvO6eWUXkNTBkwll8hQP3IGlM4ZJLtUx51
UzCvniDTTTej1+0Uc+FQOwnVQr2XQ9kd/FsL/GkBpMJasjhMWreMeF3Dl53CYHF4RrfcZ7nTdIVN
9dGEEZXmm38o+D9Uw5V1P47s34Ie6d++llaCn9QbSefCmIpFVjh7htaegwEKMss9ZYosevvUXtHc
wPEObhltp/TDFIE4NqiemewujeAFsQcZCKDXwYCHweSI3VEES2u12vGFWxcg90v2IFHx9K/BA5Lm
xzQqCpdkwL6o3Vp9H+MdNJKjoDUZKk51NnqKgW5ooRGs7s9vTK/KWcgiPxX+zHRY94unqK23ZOiJ
hnwSubAbluyKCkyvJ+cZTRh6k/IljgUjVmwXaDDSotpV4SWFT+RdW84ipusFF+NJ8H2H5wnYketU
anM40ntgbuIuBWU7p+Ix888N84Av//kd8gjTQe/iRuKlCW8Sg/y0lkJywNBXmNFhYvmG6fnyD03+
QIxvqNl1KhzC7hR07Fms0cQeUwZysho9I6BxlQHzmxtZEseqFNcRX5Xob/Jx2KmcFdSYibFauHj4
GdxpalTsYRx6YBpdtWw8W64BEiODECH1pwpFm3HajGkAxsN3Lv3TxX9Vr+xAQgkzdgbg9FpDlELu
UT2CeUWvKUDioGDSKUoeG1qcbB+ELFrSSL4JITjKo9GQSmN6y7+EIiGQ/6QCAUH1PSCECcrKXQyZ
ix6GIKjQX3GVlNkqAE7iYyGyMgZgbPBOtQwRzPZAM+sWllemNIJxJSpHo7vmBpq74yAdumbXz1te
1URhH6XixNLkhZp+aPNfK/+JKoBo6U9Ia1eyLghvotx0dP0pVNFaDJ9WTmAuraZilw14vu4U/E5R
aNqCHzj59EkWrGNJ11F7x3G6bWFp55reiZZoGdQXneumbg7EkXAnlPbMQxQt7KvqzoqWMjzaoqSh
YEwQxnwmKUSZv2+UE1xa0n7EsOFasTKk8lsZE8psbAfdsek2jX6QI9mVNMboMvV63AFIktQ6A2TF
0KjO1NtPUToIFpagZB3K4THKY5fnPgf+amwVOxTrtc5+W5UoFCYjNgSF81KmAZfkgO6pjDhMsusr
byM5jHL94NNKhgYKagBu3eL0Jc1beQzdhbspTtWWkIFcgnOJHb9+jwOid589TByzfgyIWa+WjxIf
EYUr0TUKmO+8or9m/ZYCFGtHnwE2v4XmVR53k/WGkGOu75p2rNQXghmxRciu8LZti2FrJZKN3xz7
VIQGwYv0i1ms6+RR8/dRss/bvVKyB/Hgq2453/L6Hv3BTMyxeepbrhBpLYv7hqeEHE8YeEL7wv8N
/FvS4RTcmOElHCYQ+GMT7ZPWzfVrzf0A0RqiCNvVpSczVtta8m/O9h1iB2NtKV6BUm2O73IPx4u5
addMp8k6NvWmqo557umtpy79JKdjn+I9sXZVszOEQyztEumvzU/yCGz0F/qvyNigtgHtl/3j0KyQ
u3fxcyx/T+b0UvxTOD418lKVj7g80U61+r7uFJQF5FL7xyA5RM1738N0vuUaRskNJx6MAoT6gAYp
yG5Vf5W7xmmiS9Q/wnKVy1AP3THXjpGEJ82W+t+kZZPP+K7ILDs+9ciocuMa+3seAL+pL/xIPTRt
9YmsKafALWU+QAKB85Im1ybfz7aw1Ti+grKnewsXUmHPE4bV75Wz2T3GfDfqj866Cf2PKJ8G5RKV
x1hd5yL9Z4ke6iiLa0099ih/KtZl1jQwC6e1OP0cyLTAXE0KPVG/HsQAUc1ZCT7S9F3GwGxi40Oi
IWTbZNiJ1k3JoT3xBnpMhka2qY11NiTUtGtIvlLyT6mxoZV8R9vO2A7Vtsl63uxzJh8m0mEAPzFr
gDf48r+q43NtCvnNV29agenomdMDNIdmRinTAxhuRbLQquNBy/d6s5MIlq0K3OQNSCSQfMAb/ZLg
leutX2v2IP/r879mfKG2CFvog22raY4kLqclLk6CKtJ1PMdk1+Zwo6qTmBM36QaR62Q8h+Elq/Rv
W1n/rsqjqtOzrXo6lxzbJBsCx7W6/H4gfrqbswxOevjmOZeufXPI6s1cvGUCasOdmKwz0zMNT0PR
h+vPjtBv5Zep2WkEhbCNESd0DtW6SUUUGBeJB6i7nfFENCbFcNc7XTrE9XfJIRPW5QrzzvhZ5efM
OprSIfQvhgoAuWrkwxi9Km6CKD5MxnZEIOgwuVslbjMMbVxw2r62Xkn8CYHV6d+Kv2L5o2Teedbx
dFanUzlvYusU9l8ZpgUwWPkfRWds+IpuqeHmM/B5+RD5HvxLVm2r7CPV9k3J9egULNojBAHZjxK/
16qXyBq2iJtR78Vu0wVugcYsPHNBp9E5Vs5SvUenMA3s1ELSZbWNnbJbC7pQ2ynjdzh8ItZFxMqf
isJiGk8WioVgpYwrzTiJ+tNCZ2RseWCi/NtEnzwF1IeBsOa31rNzJHx25TFjJcK5Fr1MXU36E0nw
jGRT0D8661firVAX8RNoXBOdkgCxenTy9dXcnDL5XodLu/xqw3Ug7YfoDbbArrIb/0jSr9YqI3TZ
Cs+1fo2MN0KTbZ+Bzr/MqUvXm3Cxcr3QmGrz0Y9MW++AVMytLx8ShqdKcczqKgerwTrX8oPBkaf0
qeR7jYU0cI7ygd806hxUMjbP3bd2SvRKmxtiryZ89oYzFdc6+ReO5z48S9P3SODQ4KPX7N/wVzp6
ErjoshIskHV9R+qoFwc9flNjz8zpGMleSh5jes2aT3l4wOEqKhhygHLsmSqE9njN+GiGYwIDXIu3
on7m418V3CnyEJcV9gDtnsvfQ/0s1QwiqmKpjd+h0mHS5meJi4jeIzbjgXawIO6h+tS7o1q3a8xs
dtVlKODOJkR0yEV4MkEp/BjiotiK0y5Xn4llOjU7ScFHOlhwukh0tynsdatM2WrJWkTh6xe80RIy
tkfO9TKeC/PM91zOxzTeED1G7zHG9ySFHiBp9yBUa9Lv52ShKl50NSViAuNLlFBEW4i61qVw4BgP
7bGklxkICWo/Cs3pdPoJBmjOgvEW5c9FIpv8o2TF/Lx3AdWuHx5KKKdsL2LynS5jfmJQKONNQvuh
7q0xt7PyOqP4NE9N9hGYX1w8FEbDfBW0blxHCG9Rxcr9fUz/FOtCKakU7jgbUKUNmW/VnSy+dXzO
ptrOojeBAfSvefhcyonhBXDV1oUfz5XfqbeC0iK9tfXa6JF6Fhfal2tOpSuFyxB/6qkTBjQEKpe1
8i9BYR+uOHlUVVWC9JGufvOu8j+G2tpkl2CZbGKJZm2hRo4zRbB8JEjooy0wIJpBA0KbE+ivAuaw
rZ6vy/g6lZ8AFDHkQfTTo4bIbm2zH+J9aX1YS8YokMFVGH9RNMzDX5Ds09oTA4Ar9LMK8/ZYbKxc
ctdDjG5R8THolz1tskgVVLPRckauJpn70krNp6F6ahXcShkO3g/PRR195/xgLDYAn6SI2BKpvZNv
D2K/7qeYYjNvpgx/UmnuNQQU/AZiq+yssFlnCJwGv/Gi5pOImVcsIGA0pcDzIX3wH7xLbc+iH+Nr
cbZJVnpsM1hNXq8Eja4ZGs5smpjsLN5aBQ3prV664cwk0F9C96E4HRpzUEsgBwRFInTTV6+xjokN
3Wh5ndqaFyWb6pSVfyXaG9G0UOwkNWLpKdH9vNKRl/QfahtHbrvTwPWTxp3FDynaDpz4Zlc0K1MM
ncrYHuLmVs9HhHIMxKrxrGu7nrjIpY9eelDkxcCVireeI134nsB8vjP1TZl50XCH5K9rBlAbuXIM
OiauwFrELdLZvP1DQh2yQE1ZBDAD8220N7o/NL8ejQGAZY74r/tIi03XnvWLNd0QweCArpEMm1ck
PgMzdmyWJ8Gq2n2aLmJodaT52UKe9y1bgKJrpfxMeCqwhUiySPrKRvfXBlRuZXXrMD8170UKQ+7q
96G/k4XlKJiK8586PLM5GHh8XwyORnhMjS4uP5TTba7uCvZpmuoGmU9+IKTF7ej3U+MKYM5/0uNH
aPOiYwKb+pKqO8FJS/vP39TpUWgvmgEPZhyy9tzFp7LZl/hd1ehikCM33cpyN6F85bj6THDlE/2w
IOwNC8vCpCf4VYTi0BYTktiOpSZSzZ2Y9y0D8kKuKQw0xZJZqERvWNYwBUsP7i7U4ka8Y3AtMYTy
srsG4k3tWw33ardV6j3LcwHuqvikqTAHn3r/QAMty/cpnRftejLuZmWb4uWCSfuwWJ0Y/PYqakiS
BEBX6uHQ4/rNHNpjg4o5H3tKoaAwXK+xNagRbI03ypsU13PE5hsbatxiV7Dbv5Su/IjT+SkaKA77
XGBpXo6beaIhROSHuq644HNVFTYOtfi0fLIGzuD/VB5zOtEjjZyr4ZWL0F57ZPBx+m+ydtZ4prMa
Wo+ql5v3BcCK87+8hCdcgJri0ickShyG+mrl/6YU/PCzXnhS2IqHVP/087kVkNav05RmzZuVazqC
/RyM8iRVjiIiiYIBvejGT6UerH+Y3vlnGCf7eUWpKUcD+xMSoLXfeSabZrJ1mKHHOouBh/VZE7jA
7wM9vvyQhxfaVL9C6bEGqUuGeyjtjPBRAYPLr54eIDmaTLPSqkTXJfzyLli+xnJDtLTDQLbSQB88
JL9i33JEK8NByprbQv9MJS+nZ1mczdqP2rz7DaKHuzR9ZvFTYDWWWh2t4jcOgdDDlb34NUTrC6l3
LV1n+hVtz7jCE9THUy969ITdx6DT22mxU2qMGeP6Z5QUrxwYFzB/79KcSH/2AtaHpn91WHnyeDNi
TphwJ54b6Z9oemkOhVtvBf6p/JGJF6v/CubXOD5L7aHLLj52qfD8djtbq+RH17ZtuI20DTuwye1B
TJFHm4KrLNrUFWJ6tKaHuKQoeenkknXSMkkjafS3RbtNfI8Ve+Imml+Z/wR1j9UPOTlY3U21PLn8
IIQqlD3d2KTCpR3curwYtDz+kbVNRrbn2qGNk4w7fiLcQbqGFw9mcS1mh4ACi2ZELm2coZLuCuNt
kl80lWPpZdK6GEuISUhip8XiIK6C6AIMr3bHkczjfGuoR6Fh7sKeskWcOkVvMKPtKtHG39xndySa
FBZIxRQfw3hmPmth/J6Igsp3QajHY54wUAbcNbkrNkejvBEvwayc26yzZaRHgCYG65J11Sg9nXru
7PLNCGVGPx+ZIssAQS0MirVfUptAUR9Jd5UnCcuC8WZombNCcuLIc+VU2m+noP63zdrt6vLum8DC
YGCB1buZVWwMfVjRBCnxS7YgPJF12Om8zdmD0py0Yue3pp0Z2F81N1BYWu6hEmcfdYfII+T5SgT6
+DCIpFJIU2frwx7EVcSbFbJv5zerNQdeub6ypooB+2k24j9fUD3wkOVHIfpr6+hUtCw4Mo5EUfAB
kswxNDvaApCF2F3Ap02ZMRa/bxB90tVBifet/Zg7hAWoENUaXIpr1OJzi0Xj0oOYwZeUrQb9u8x/
B4gPzO8UXUoRZg6/B71YBYlXvgkG4hCFxAPbEI15o8r4NQjcQYSz5vJuIHuZyniRuXvctPgRuF1g
iWwBuZbwF1iJSwrYqsoVZwHDGuvcYa4oT2J9rAd2D+NvLS+zjx/tFKtebV3ohwbTq8XjiJY2yFk8
zq0LaDyRWhbotwocZ4KN04fJkbgwZbMhck9HKEpjwouWJmRv8Vd/HNdRFju9SNuKLKWi7PLcB11w
GsoHZpJdRYZ02PkuO+WnBtUs/Vn5VnWIvy8Yqx2cxIiyTpaxKFRnlOUFD2ct837FwrsmBetZIv2t
f+v6azW9z3hsS3XFqnaj/EH2XQyvChxvSnI3nL7z5FgZX131Lqa3BJEr8B8HkFTz9lgHzGh3PXtO
xFM50jgc/ETYYiTb59QJbgLElxZQfA0yZ1Tfvsj1KBorNFF2Iu179ZhOhOLNE3YrRAGTVLpD9FnB
s8ocBzCpwlil5sM6pS16tZC7ltZR9UqkZjaIe6T+mvVGz8RVlrECmSYlVx+oBkpY8RD/hW+npVdW
GIv3bXWpoi+NooAlhq6fbro18HzdqdHsW7NCdPUZX9eqQkXpLa84gxRSPcON8dvh5JxclB+h4kUg
Songtsp7gv6uicN1GlWbKI5PBeCsoX0EmNMcgpZsx+DeQqW/QecGsVtv+O9LhM+6pDsJDeCUetVa
OMOCdhV99NmrRxDid743jfEKQsYJ89YFsOj1vTzod70JD0QTMnf+q8DBgU5Z7TzUnODUt/v2YCSb
vDqN6WbUOSBPvXowaG+xglEvy+oC9YAnB3DE7+n78QLhUmnMHyG7D4t9zbA2EqhHqRmrSYzXaUvq
R7MedIzVyIqM4Zt1PW7RPgwSdPs+26pVg07Nh/XdoJOQXrU5oZ3vV531OSemK+lkK0ErMQpN2BO1
4rsf/aNR+Osug1GokDtXNf7XEZdVyr/OOjL6BI7tZP2qhn7vm4G+P2i2Y4RHkzxKaJdm1/URS/NG
rHXiKm3CT02V3QwtrYyWqvB/ZLjyUrv6Kon0UrQK0I2l0B8SYrNeOma8a+Q0bLMSQby5F/OHUWM2
QTmRowLTrC1/sNIrNaNBte3RJ40aBlk1/Bown8yWttZlDJBo2JaPNicEs9wbne2p9IxmDuTuJy5z
Esh1QnMEQztGDymXnJ7OlrYtXUhGFJSFUwsxwXwDCmpmJEFxF8NFYwmu1Pu2oPpH2i1l4Lvp1HVF
/5ZvFep/JgR76AbBZNRHMi5KTmpI+6YVd5MqUK8Hxrq3FKS7Y1Crs9YN6x9RLPGREExYnCRCJ8lA
c6ZB23QmwYMN+kiEDBEabrVYTALIaLKIrpAmQXmWzeSGsJdi8W42hJzEl7776QxUmIwCk4EkUOHW
WQK3K9O1ibv/08V2T4XkmP+0Jc+x9OjsmkR71MK0aluF6BJ5q8pUKZ+BdURSviBtDfvUquYdKKmW
tXXTSjYQm7Tg8eOpEVmgSuPYLK8kBqKBiQm8Of8jqsI2xm+zaZxK9C9WV4KyNajYPzUiwLSuZDhe
LB5Wd0CVhQbb6GF0BKfHZdmrq0NASUZ2r1CRavO+WMSGlMX1/BtRKDqtZt7JSWM/5La1Op6fG6I/
y8eVn3xM6Daa5oqnZGNhs1Vg+0OMdEr6QYzZcYLGrFzE/EJwnoeDRvYbNCkrroBJ4V01PNNm/4r7
1sv/aXrsZPro9gYlIyIHgIWGQy9chYUT1/4MTSFQ7hYXowoB2KMOu5d9eqthIMUuPAwQJjIcJhwV
pJfPpS/XZ1O6l3tusKhgdSB9cw9ireBkRA9QKPplbAqvQU3s+59xQGohhtLECCETLkKDU2vYxQRc
ulbMqo8W8W0e82oZA4p4LdOZ3PhofuMYOr+u3x716ZQiXk4Hgk0GnbxiEBsErKHoVVADCphpkbyV
LcJnKTwaCE7i5U6zjolF3rSc7RpEkuxQgzf6TOnrw4T1gMEqo5bRLLD+dVhZ9MQZF4kvbejKxzzZ
9tkxXuTpgYFEpsysdDOIem6TLftNnqa70FoLzoNK6MsHdY0HblS8v0H81cWUfMI5AnCY6/JVVItx
DGS0fhfVGaPCXhAfSvsE3aMuGlh+zLw5qL9hQ04nUy89urhTZMSbiYmIs1Bgi0y/d9G+/jUl1V5p
azTMBKXgqgPGCl3BxG0Sf5lYd4tzPSSrVFjVwkuhe4m5GFToKCLTIMGN+qCJu5I7RDnXimH/YYFy
RY3UP02aLujbBGLOnBwogNgCVMc2DXPevlnNRGoiKd7No+Nu7b8H48eYzx2K2wHhdhbuzeCb1Zqc
81dWH2OtYGYUYids63tqQCEEwuCQFyXKLtgcVIU8UmGOsr9zVG5Hi34kZPOVDoUFgXlUc9x2M0sw
57x0BCTSRBVp5yrHDI/XIq9QCmukUxjfy0wORmVlEOKdpw0UdgYq9AHcy9lu6PhAdJURWT7meE+6
dxSKAg5Q4B7047XDwrpmENyKT8R8TP+n0pSjRkLYeirUb1EjMVMlRovHbQ2zLZvCeiTnxl/sO94c
szcVtZDbiTXZn5Gr4W2tyZIj8IyKH7FpSP3OsDPEAwE5hc5ECWbIdCLCqyV4Ou0attRmF07ptuIw
3Mhn21omEtA4lbj448QjFy1klI+RdY8KclxILpEGeNRl1eWybHGk2mQT2bxEnpVj0kIhLJXe3Jbu
nOzUTv4yVYK4MoF8qzo3H1PG8LLqOc/SnBw1hJ0WCGdM6zkHlW3gm48sFftK9pMNJ9rf74ypSvqe
+w8zu+Y6CJh4ELqDLiI6SMXu1QbYD6uoq1cjME1fWP+vUl6Yt+kxZ7qxneqODQuJtuuD3rrm0/Qg
CnafSdLBHwTZ0QYUD8XLSmbCdT5570yRBWgVm1Aj5RFl8ncuGwvczKvvC7U3YsRDtmSXcf8VL1FT
RmfYvcicFU/jB6FDttSS3IW/Vm9hywqsgueA5kQd/ywUZGHz19L5GBpMlWy6S0DmXKsb5tIJgwST
RxIagCC64YgTr5Df+5atEFuADCjCEwYwBwxEXrwcCljHqh9Op0r+dRu6jVk/glhXT2C0qoVQSxa1
TTOSbmJ9TCkKm/jP1zaiPnL23uLqMgonPOGafpL189wdoiD9FUzxvaiPBkdNXc6kIeLoIonzxw/G
DbETGq4NcVMugGI6/8Rjf8zYp0yDkHaY+MgFZlgHLW3dWXXRRZnDWyJ84Ghwx2g+WdHkDX65bnrk
qqDl2teYXvJrBpSYnnJ24IqjbBt1A19zG6b5TVOiQy2iVpHV7GkicliPivguRXJxDJocDQIyki/y
qxRlWI3RPw37cl2hJH+vueLxfz7NaU8YriM2KDYasssq3SK5L2nfxSUNmN0S9jB17CwSSvYk++OG
qFxyEtIEga8IPKDN0yvmrhxG8WOcJZ0iNhiuHkRbOflMApVXyx9bLkKmm76OKBkdWvEkwfRaqhOM
4fg+acytMDZRXf82Y/TW0HZ1xXtc5ZuuwkIkc+yCf0F3L6etNLR2fwobNuLi6ELgUdHyNGWxU+f4
WKKu8jpDD3CLW1vCYlEfiM2rCCR667iES9PjVacRTZQY4sekBpss1VGWS7vCl50ZI6nZvQLpFAnn
svplHzRNSHVtpe1QB/MxV8zXOFByq1ZD0jWgjW5IJCu1CvUuw3LbMVKbJpdTI4ivUCHMeYq6apf4
9HVscFl15CHyyUy78kklztKbUJIUTlLljBreT52mBgTzXQXvn1FdBO1DRwPvt4Gj41EgRJXhU8DX
6FnSRu5eOaUqWxTM1aKY6W2nZ+j0lX9tCjiecvTie9d6UUSygjeAFARa4lVq9GXqmN5HU8D7GDI5
9sIrG6uN0oJF4mftGG/Ts8Li33DuNqSgO5naPsORoGTysDrT7VPmY2lc6xZ5NtljEoQfM2Zol5aW
Ps7ikAFbeOUkh+EKBAuPq5smJl/BEK6Eoje8KLaOqSSfe7G5oy90C2KGgsC3p5UYIZTuwbIrYkwC
L57QT1aXvt8ZjDTIRiEXNEduv5t4W/wbpOTS9RjCpqmKXKVaiypJn03W/JWd24xvRB37vacpV82/
J/xJsYK7lQCTSLcLHkY37NOlbDltd+vqDyG8EgYwvYpw/J4niywIwTGDgxK89MYbxBMvvsMsDSZE
d6AKZ4UAr3i65smPYByiMEfrvq1qr+n2gb5Jq4toHSN+guiFya7qNmb0I8XA9vltVPZi44XmXgX3
PNW42QYZKqP4zULje9J/a+YMg0aYiAWwpQ4n6WI9S3+kGft9QOcJjUTA5VoNlL+BRoesPynapap5
tyb5majBj9JzUXEb3huyJ6k/LE0rQ99wpSb4UuNWJeIs/BJDv3YkU/3xAavC8MBSRpvU5ih5H2H5
5fNEDPNIv7Zz5uSnTAlqWdfFrcdke56YcUwW1uLXQ35hMtEC4ibvVXJFVi+EG03i6m6ze2dk2LqF
7ivnLDDNQkhpHV+sZvCj9O6didqLUvlB4PXXXOMIJvydbI/2I4ykQ6p67XzQ59WQXAwCaaJ3LdxQ
NMN0Zyq3aXwnfOcwC/vMB+79iyxXaMnR3hE0ilNSxCw5wUXurORqzbd4BPx6mSmJX79hf/H9t1Am
UwKRg/Zu+uJjTrys3w/Wpg6PMNww3sQDsnIOcfJAgal6A/mqDyreSU4UzOe6EfbE6M1fuNhGWx7A
2MJJO0/yuIFoIxWKlRdEfiJFMdc4TAiyecdeCmWe+is44WTckuldaszh4jEpT3BMN/oicNQhNzmb
a6K43ste/BOr4cZvXfCi6qSO9JPohOleHdaJsipaNJ+XkjkzeDOCs65/1fq6LP8JwkWOn3nER0p3
ovILE6DER/jA8Su4lD4f/DmUFLtHqniZcKZHkqODPq4Tf5eMyCb4jOtuWHzDahqfCKc7j1GtO3Na
ErhWEXlskIdQhcBJRnAxM9lrpJZUc9tlK1UYkAR31DV4GK8eUT2bEHZogAdvJqNAftbhX6N7QuIR
89diPJkVsMKGyGJd+kpD7FtlOKEQeojSJe8OzLpEPkBHIsYpFWtbv8mhF6SHDIprGcPDfdOt5nIf
1pdIOrUiONdGKJ0IpWhw43cO1FNYvRThvevs2kJq1GqlAxQ6+U/kHxbEuQUyMhPslyzxQoDEUXGO
/Zc53DWEesmmTjYodETtFhnfUO9qfraSF4ycIF0bjEskcsnTqYWhlf9aRCOQ7AReoYnpBk8rvRg6
TtvBjAj5rudlWtLXldM0zXexINkfRvk/js5juXEki6JfhAgg4bf03oiUSGmDoEoSvDcJ4Ov7oBc9
Ez3TXaUigcxn7j03/PSo7WJoQAUqbjRnXPEYQ9urrj4s3GkZenHJSWgku1gcMQTr6sFRgGIfjQ9F
vHXOMfA/6uGFH59d59Iq3IWOlM49jtUbX7tg/MbGS4a4W+C+pgY0FQ2tG1+i1V9Xlf0mlUsg/oTP
YEWP0odjLErmd7YbHiAJqjP45HfH1zcEB3Dx8Brywh29aBWN7wbYmXLFWN+29rbN/OlkhxupHPnI
mnRdhJCV5IAAhH4qZZI3gySoJ1vGY3qODHQqR/NZPFi3qMTuYkXv4QASuFTSRWbKjv13jj0Tkdra
FsCHWVDMfSZtVHHHiFCJVRPqx4Eh70xvvnIvZCRxYejaj2A4+JoibgEzPhnGez8AvnzrxnVQHWJn
41pPXi/b3YdR/kWQ2I8ZaswHmGHJJkRvmJyY0GUOMrm7zJ8jPQCDqzI4ebyVPqgEu/xxyx9njPdx
mL0VtvVhlFgKtLa+RgoXP3qhTBg2tYPYdM6zjNINM0PWa+icMhZ/IUukUb8VsEzsa8CWsXT3hsp3
u/H7w1DeCnk3hvDmhzVUNHRwuGWHYxdsC30/BDhE5KkId613jVTEDAgRv5Np34HPoGBsWQ3wouIx
QAfjsi4Wh2UrE0TVwZcSdvShcPUwUO7MsviWSROukIjmKHcyfAmZ/zCFR7SbGX0rljyEpUvyuhl+
RhkiIs3lAGviZ16kbJ3lQU/tdo5xL1xKUdWwNumys2l3naBlrguG2Z5eMg7/A4NCgrfBPNHnQT8w
pxist17ddtm6yPcxzs/pH10iutTSP5RasbONUfQzPGIfj/grUwxcwVK9BU7LfYb/dyaN4oS8ypiN
OYaGnDLHruENaRodXORX2jwK0PWwu+e1djiiGrr5IstPLaiJYG582eGCLUEn7wqbHqQjBdJf17hM
2/ZyPoo3vEBlBYtvYeIYdRZYKwAX+cUKuECrbYcRhCjx5DOzPeYJ/dEuz7cW7Y9Bv8+MbpNiNQbV
HG8YCZnIYaV+cOpNB+bw3dHf9XBX8KciaqREArHgh6TgY9luqsuo+3ABMKziQlvMdfjooxYijK3Z
8gDNwQW48dNDL9ZDuGTsJpp9ivs+uPY21go+NK5TuR+aJ3s41CFBrB7S2ruTVMGwhk2jGtsv0vXQ
gc9UuZp9qo51tmuGRS3liUrOzRZNIrIl62J3X7EJfRfhGCvRPIdNttCNPdes12ADT65eDIdmQAi9
0nSk7/3aFNtZQbhLcsLFpXzb6Yk/HbhLo0FfCPdwM8bdgtvjCaQgY/UQXSBd4/tb6MltNu5r4ABT
s5AZ1Lm5yeFKJgziHaPnZA6y25i/UheQgjULxE565957iGCpBvkk7e0GVOvNhhvVqjke8clSeZZH
o7smSNYRszVIZQkJmiFcm0GUWNv2Sn36GaL3eoY5hHlq/26zN5naxpnZ/LX5fKVTMnarLYK7/Cij
doTprbFjz5EeHefOOQyWWPfa8EM/JgUASn1bMIyi9QKj6uLVu/TdB4vnIZ774gWZbVkSn1F+4boQ
/Y0V+G/iMcon9+RTMp7PzX/++Kz9W1fdrOpXiE8svsP0LRMgBNRpP0Q/eX0OsiNbE87Z6VNyCpg9
Z3U7OhXcl3+e8mVcOBDvWSW/+mZhwroS4yVu2c+uenzugf4gLixvNoV3KeU9+AsgjdEXt+e43SbD
e45mJ2n2lE+aqawtZ/izl70AgLrSGFjwO2Qrk6CXaNzG1p87DVI+iRcRSbKQbbSCVmpokJYg1Psb
4T6r6mjFexcPtvjhqos7+IGe299ClogpcxJtDWtGi35t66RBr2AUpUDtYP9RvCftn5p+o71H8TEz
3F8qh5mNaksWq8QnPaYf5+k/u/ss3Ken/fnVkftOMVMg2FwoSsoGq+eml118yESMwK7JblGF6NAo
Pknv2SDP4e4X/X7gfVF8Y2MZyEMcGASNh1Q84pHQtDt2skmFjwASzfTqt60Azr0n+dIfbhNTrGZY
CmTlQ8mXQhKrs2Qw0AUcQ+0b8tOqRxwxLMxkWqfOGMHfpYV3/tvCnIQ92Li38jJyB1b7VVBsS5t5
4knBTpQHbxVqi3EzKkvxWXTsEBHpe0ynInzNOs5kYgHBuy5qACIGIvXwlSIBr+Rr3omClea4QDFs
52yMqX5seWCYHuk/rUvMx0E3EAEYt6RalVZwaCG9an0YrPAJv3tmvGUi92ElrxRJgX5ktKPPRCnZ
U71lznpRyaNsniXg4A7ahaMs9FYGvEZIGNl2oQNjirMwyXsyrbkWc+DR3IOpyhjMu82fHWlbhSlV
hmO/GRNkrvs4kkuFKXHt/qVUdGQjqR3UZTRNk+YKY4kegboIQvqA2mIhNbr6xi/vtgm5ORxdsv4Q
PuSLeczG0/H7cc01xdnklsh+aZMcO1ursVm9qUNTbNJUTWdVS50v1mFu1B+Dm/xjOrWs2u+0d34n
tw7JYCOtIISuqLmybkHyT6SIHyHJeNHexhaJXt+qoc0RDGr6S+uVbOlRilsAvDwVSqCaIwrUV/Nk
MvPR4baFc6SzW0htgTpKE/1kYJ3TBOQqN5qLkseyO1h3CTaLlEgrXeKYyTD3YB/dlUawRPHfioxb
KgP3YgJh1CNn1eCKnlk6xLshGJ4heWdMAhg/l42fTDPZtITnKWoFdJ/tfzVsS/gQYdy1hTtXoh1u
i5L5m+1ocwHQvcUJwgAMw6NweN7b97XrcGlV+TOxmVW2TIdUh1j0QGXiAG7426JTKNzuK0OuUdGY
H6hP8I5pylGLcVgHMUtRWw6r1LCfWl2f8KS19lBCNLEQ0mJTZyzEQhszdB2RCdag+bTzaaKL7RiY
L8qxFFRPDTrKsbjUK3PvWMGfkgDcbpuGpWRQrXPT/SiNRqGc7D6bgZ7AacC3FLNBr9t56bI2HBPl
hU3z3ctRz6qdjq0axh0L8aATmDMgA9lAVEuNx0ENPpRCfSbIEsmz6qR7G7wvM5wOECWdhaaI5gpN
E1wG1WoXGYivwCoC1tXUJ8EBmbe1wBmkJIirFaxOZONhT1TcdVp0NIGwhnR2BGXT8Hu34l5Febd2
jckYWaHrCMq838egMTxvIG4kb3HOkgUV0jTPSru4MfK+jnVvzxvyTxEOE70GiNfl9px050IWc7Me
3pWsuGqJoW0S7f9xQEPZUETqlYfZVG2wG/6IhNRxdr6L7IqIkV/ZRCWzrrIHgE5zlzAe1UsMC0GZ
vFfOk+UuZbooHrlWaKt4ZCnagNuK4+yXRzXDBhLnR3P6D3Ku2LqC5metyIHD0CmPrgJUWGR+Jh3s
Qpf+dqzrxUmJVU7bwUgoza1b2etXvXtrxNEuXWQQzk74ZDlMAzwnG2jmuHFak1oopfZuex3JTflW
vBmsI7K4BSdD3BZ5ERSkFn8kVplayMfpVREgYkT12M5SUrgApZhB1QJB85x3Twix7oeRu2L624Qc
wXVtahPvOzqUBA6sFW2natU3DPQxget4NMov9JLtiG/gu7TEbIBAp15A0fQ4ai/NX08qCZYc18iP
Hj9Cafya9rN5Jd3L0sXMCRT4vMO8q//4JYrqHwxHRNnmgNwGaXWJv7vEycEWljktiWkmTWmDTks4
1r6sxNKKD133rbP9NCPKqpz9+D11WUlQy3QlgwscGfvQA6LKJcUUEl9JDtGH7cFyqLe520GJFYux
Y7afGRuaJ2jZzQKT23QI9bNwGHhXvgNy4mL14hR3frOUhQrHvDtu64BBDHfsOBsxAlkLgw60tjYM
mUok66rx1lJNyQRcV9tgc2W3lJ9MfVtqe6CikgZeqZDO4S4tEOj+JQ38qmsmbSDMMberQzN1iSWL
OGUrlL8eGKgR/IDZ5Xdmx54z4mQdJ9C26CYYLidh33jL0KaJAkGFhkx+xbyLUOrhq2nZJ5CN6q6V
EUmOorIXs+18n5GuEun8zTCpZhR/KtsqyCbiR2cJ8o+PlL1ngJnK1nYIBijL2oJQLH4FSLtoKvFy
GD5fyLg1ecAmZ0Ucf7WVP3d41hO+lBwZXQKTqMTQG5r/lGRBuR9V/xAwTh9bKH5LG28mY42l68Oq
AutsmitkiX7OSlfl+4NVXBQr2QULM9p0BtY6jYV2fg/YFxvUjaHeYGXmlFExXlj7fjziFIq0o6Ef
jP5R88S5vC4ifIfNOAvcG1UUuhxTu9sZgplVJzZlt9WT5ThuA3OPWsGfNRFXzMHrd0r7Z9Z8SKDC
9FmSf5Q5tsZNVuxRXubdTZZbPb5JGy7hpTTepNyj5ELCaOOdCC7YkRv9S6MiU/irZrqi2CSq/CQC
bWS9T2yg3y1TA+uaajcHNwfOVVLLZhIz/piWaF5erof6/VurDkNxFM7Zyu6eisxzrSGuV69p9I0D
o+jPnKqhdbDFRo7+fMD41UIj5he0NnBLB3HILUSFQHfddR5OUu4Z0BHtS+1vkzxRvSNYdupPb4Rb
AJ8GMS+9d+7fSlwOSXLziiMvY/lvNmTvaXhK3T8KJlu9htbbssv+PP9lp3+ZBwaXuvQaSGOudz99
fIyCc2Q8uwZg6+ROKjkhsdcKZVqPQjjsuVzusps8LP+EtfX6k2+8lezfAQTMgLKj/2oFnzBWE4lt
AZCofo6Vtc6LWrqvYTjp6p27e9lhwqgIfErd31RZsxJxjScaVw0TckAnd4jEOvaOovqS5sMLL7p4
8ZAH8oP/xfb2k297gtxa/HMbp9wwxRq1Ha5wILNAmnHPCf0k8Ob9Rrl15vmwHA9BUWfv++x3goUj
9Ecu1tRvKQaj9r0u7syh0+7KOWkEJ7+4WuovDRqZPBXCR9SQOlutl2t95cUrLXy6RdxRR2FeUijF
LfKIeGBVZF8Fm4RPCPKIlB3WxZjr+BlN+w4s/IGrkN267hHesymbXeU/WcJsw+yso1FND2n2GuTV
lbwlmOTtlDUX+miNTFJmxrG7Disu3H1YMZo6jHZBI35miYZrezoeswR8Q23PAppZX8fglT8C595b
O5g5LCVmEQBIvP5+PoJ3fRDDqBYHHUNJu9DT1eDfhClnUY7eZ2uLbYGElmlxy3IpPJsDNPpdKrem
XNn5eazp+neNvqyVR3hykP0FEEjOqCXNfJvmByPaW+LElspdluUihPNd71ZArnYNel5/l9tc/+uy
Yqy2rqJ7UTzwzITOvvS3NWyHBsTrdqyugldV53Rf984WwFCTHDS597LL3Ya4mqDGRM7lH9XoXfeP
QbVvbATJR4gTjXNV2W8G/tHS/5XKSrF3eJ+KcMOQcWnMMBtKhpI91o6NOfLw7gZ7PYLzRrExrCfN
isugZ1mU7DfOGnGonPkdStb8sEpdSCdTub+PvCsgqpSwUuuYpdcAFkd6Ul2MJwtJGmN8MpcNsrp/
lyAEF2nvI3qo/kED9b8k3HDPyHc56sJh7xNEVW3T7EnNuAcB9+y0TxjzyaNHoJ/vcnmv2JmGewyO
QofTuAzMJ0UwJqi4XbfagUcr9rh+TvzM2Kyd6OQ5B6h1XbcA3rPFN2Zlb3b3Bw6eNoFI+Ri9ETzK
cKlbx3SX2UfductkieFHeBtUd2zJzHyTWg9/2EoGQXBk9YPlLGS/xU2jiKXabZDLEr2FiLIN14zn
eDCZLelrzqA0Ymu2jiJsZSs0KGAg4MOhZPKyA15Xod9wsUmDqm8TLhHWibk1lFsNcVvbYZ9H3zlZ
EnlM8KZVBkZ2PBd7RsmajsFCXuJdAF5GH7kdrhO2pPV3U9Zf64pLQlzs0LNdg4lMBckIXGfQAs4o
OxuBt+tJhfBbkFjWWH4WfoqSJEmfsncBiAIqUuDaQL/AyDCyFE8AnIQ/PaQqE+FvtcM3mbCQ65Jx
GSb3Bba+cx2+d/6xIaiiYjYDYtN3io09ZQpBUskWeZUspy1HUKsvL7OR/yNfClNaR6WaIv4avqHY
cL8q0f32/giHOFYYaaZVt+tr527RIqcC1UfuQ7Mo+bd697vFs4kUmYrD1Nbhnbmixn2JVaK7dgbs
/ktBnu/YarNIyaxVL8zpBAhBosk17D1/QS+6pQ9Rmj+VUaDRnFcl27zmTBt47L3PxEFRGr1ciV2o
lwOwqziYpj/BRiCvdW3C0mTR3JDvd9VBbz8IG/X8XVfsQrk0VT2b5az7U6eqNsVImZVdlWCw9lq2
QX+I+QBfkiM7dxU5LmOKiIcNH9m2KjeoQoxuo7krDZW0NZfvg3FC/y1zs18HLhhdbMDl6GhbG6C/
bqzHvBuvQk3zN6MW8c4UcPq8n1yRH0ATOUyPok3WmMpMTR6LkX+nwWXTxeCNnW8iVNdIAVFzaMrN
xS63QPLmehSfPvz9ZN3QWBEB1UNtVEEHuVtp/rpwanwktQZzzwFjLCvVJj/F4oB/vBg2nfbyK8bC
0FI/coy+uta8ScyrljfMmko/etW6Sfai2DK0IwsZFSkoexRgPAVF/gO0jYGJPmFsG4xD9yF5s6wA
jla6RakOnLPmUuXdY0HtDQ93xFHc89WtnW7vY3hLyFnVyYSUM7w8ubJSlSidtyCc5yG+StX5iP0d
YYc84swIWVyV8tNF9M1yxIXq53raRTEU62vUvusmRLL0tNL+ispBlmwEgSH7H1lzjRvSCC4GlEEd
y+heJwMItmGyaxmbGqhZFMa6JtytYeum6xbR+7QnjFddW61cl9IMLKBmAi/3ONqw7JeYISS+2Qg7
djo8UOTK8B0JGhbNLNsm5toMPnX2NtJZZnGAmPoSDv46QUSVMGoBQpWxGeLMUegPx4fwsR5uSnVj
cJvDXiIOBJm4wz4HT3EzM/EHhO0rsvnhIYkTZJeH8aMX6ZvSt28JbWcpBe0s+q5iKWiwAQiSe/OK
UQ3S2DOss4HKYm098mGG2YGyZhVNLsuU2GCmxP1f2x/jlMgNqotL0C7r+sNuC04xIKbbQLDr2toj
z62SvrnQXHIXhyTe8M75ZE/GAjUb3qIaWs+2by6l8lOxQiqsbRHsu445znrwn5bN7BSEn3DodXKf
2V3r4ZA1kD/kTbu1IINh3dLrvcbJncY6U+XvLvrsh9/Mf4fNSowi8aG0YBrpsj8FUrlhRPnVrzrU
igqkaourYSq/2DVVexObb8eWehfgQSyYjM5M51qUywz8iAx2afXuyW3FjBTGbmGFsKGHOtuX0FNF
HK+qBwolfWlVS+auLBdqy9u7Y3F1tR0IYFmxI/rkYvD8jyDbyAEdfJqsPA09CKb/5jyFYPAqRR0L
XRYS1qJM1k5+c5miI9lMtW1QXzWENVnyJQwDkiOSRzTt/rGq20OpSH62wIZsqH81aAxaskmza+Rc
zOg3Mfaey8x2UxBAhvqTJapMWcM5Keel1iE08Gy5r2Pil+zaR6fXHJJ0cn66WKKxf2s3uDsz9uIL
mb0pfobPH1mg3aD7xT9rpnupXAe6D8gJqtcwqtqloDdV84clI32ruuzlEQo+Ke9u/5lxPuWMywic
o40k3I81CCNHL1341DSDCRqeRtDynWbXs6IxTeupJBmsGbGpQlpKM095Mtkep4yzvX74wnE2H+dG
9GVX35a14UZNvQ0lTaSDdzmqYInUNzHJBK5+yYl+Q/tqe+hh1gxJ0PxA5NqH+hqdkuEurZetgjdH
APzInGNuQyV6ZmhdTHaW3WKsdjHRMilivqMzfjVjNm+LH/iwPnYYD0kgpk6tWbuDxR3H5GzX1t9s
BGXxiyYpi110YMm5cbHCIuNnsxZBgqnsh+jBRvWlMs9df99bLpPxYU7NZPrPrPxBVYHEX6kOSXR1
KPo1b48jAw06TTmcN1Kuls64L9WbArQVEd7MtywII5+hN4OsNW/QRyb8aI1yaP1//Box6IbBRQOW
vhTvSQ4MaMNZGJJd96gJQtVGdZHpfAvhl4k/bOPEaCWzeRgVi0FitiLexktQORaQhSKa3HeHZMMJ
VtQM3ypHfG2bHCjNPObPh1vUCpljVnOdsZCafJQohmT4bPngbf/EVGmO6YzlPgzlbCkb2FI6FoS4
hkVFABjT6dD/mWA9OgWQYAWVOyc6PNHhMKMDccgLia0HFM+is5DsXPL2X0JOZeLxsaQ4wIyQSTUG
fgaWsygwjW2ZKOueot7HE6u0rE4ocGjhwWcXvNTteNcA9KzSCSVZoYuHNqGYb1HRzfWnbZe7Wk/W
vv/nNEiYdMWdeF7jXOUuc+k5VJodpNc0mjH2lMKFvOAbq9a3DqMVzgf0ZtpkPAeCHlIamuxaSZUj
OMtlJPh02u9BMVcpP2+KmrtiY5VzpPeMmSosBWldUbHVdMgmL7i1gFI+78aTGBE8hjyXxPSp2MuA
AdRazodqIj31/b0kP5LcTaa72ULw3umw4Z0bctY1qMkFgcALGAzhMCEjoSpkJugt2zxit4xRBfLS
bVe+nxHsqP0kieOjNPeRv4Lp04l56UmfQuysLgoDnOZHxtjN/391EH6aFf4rJ7ta/kDnBri3EQpz
eoo6Xz8Rl6cOSwEPlBVyutGcgHcXcmtkWNvIJrtoyD7zalvFxFVCx9F1e5N1fBeduswLhBEFzI16
CP5FKs+xz83Vt/lPFsl9ZzVsNZtTXPF804CN5QB+yDmEWvyuDjlQPuMP5N2bgJNaiWumM3Egz2A1
E2cxcdKirF2B8OPBnHvjh91pGF3VE66zWX2olpVTwNbsOEfTB7mvQAGhISJTPXQAthtwxXCWE6j8
I38FFSyTFPr78GuEv2pbL4P0bCzVgqGj6PgmVR7yEdMHeVWy49valeq+b95D3m6nkouhPkuGe/U+
YqYSJ9+V/EUBpfS8DvqKFayXbK1dzlwuLn5JtJ4P3AZtTw4mm52GvwL8YgrWlMbm6emRZFQfKFxz
IKhD4z4FInJa6zakDhy8HXvN0WKZQCEmouEU5CDxMqyHMRZQCkFbWarkRjAPk1pPb72XFBMq+phh
C1/ED3GMB3cTCRXcyDG6VzGm/mlIgl5Onfa8tBP5sx6v7fhSkVlUyct0fgbXoAabxlt3pX22EF51
hYj3MKNm8P8GQixB6zjXEbt3isPBd4gmgYnggbLpWP0L/gWDrykOnzG6ViUONoBIT1EDQJj8IFPB
osjndPNs7dO0yerRzxagLcvtGX0BQn0FHUlo5fDlRPkMvjbqR1Jj8Oz30RmA1UyPGC0cB7XGfuMs
8d/vbNgDKnVYyajDjrLpHVxOwv+hPAa5ttSZ6sZ5tCiliU/HhlgCEaEnxQ6ZggPSt3svCjJXq3Sj
UlkR7tfFO9gTDRnfnbWTwU/bflXWMi/f+gAb8wznctNCetD1RRVUpzz5CZJzidh5aM9DwBlt27MS
P06Kv8pw2j00X2IeNNY54UHDH2eF/wLPWfTJswNEFwJb7zYqjCaV+ohjzDe7uVV67IztaUrMAX1L
vxokXK0X493B6l2xgvJ2AVdHrKPiZPtlM75MjbeBJETkvnNzdOe6/orQTVQctl4AYsqaldVPSvVt
oECO+NndKQ4s4zYq0Ovn5rA55sa1jz49BdrZtD8lCyb2QaQTCKiRLJKKB5U9+CxCki6aRRKF/6/C
NNPVl3y4qFhDJc2B3/UI2d4bFt6DT4SZiD90VLGdWixym+geQeVFcoHfbALXfAaYHYyhhS3g3IKi
uZC5fCCJdK3R14xMFnGdUCLv6ihZTObZFDtThlYsI7OxhO1hB8C0caHqBL5M25hoZeDnr5EqDitp
atjH7kXLMrZlX/n1T9dUglU9POvjIgFHQXJchy3Dc/4qEc5tbKhaih0EHUH9SwSrOOnCRHFjLsiY
lIQV6rCN+u4nLInDs525qf7rYkIyRL4N/H495Mbi3OTPvG7uFPdKjJyTK1bS/oBbLEGPCGVrYOcJ
B0D7QKLwe5uAO+1azH38NshgGzFMpjXYKQ8mvYqObwMmH6Sr7DOmYe4avMrwkQprz+Td9btFAfSH
KRuhYWr3cAd7YzNFozy2w7mPmM6s1qVW8HnHDLR5QABhiviicsJIKn2IPdxuZvOKUs4U01txAidB
M9dwgBC9FPXvvf9MJo3uV2OpTBtQek1dC3uSQpF8qCN2313OUwH4KnU/pItb5tsLfnIfx/5HSsql
CSt0snNHv1VAwiQ8jjobyOGuFin3et1hlIuHK6z9uY4/dUrhwAfHvuS3RwwCyJ+Enk8W6W1rLkpI
QDB4CGtfS95SwEAaBUgSjyvpphTPDDh5Ua0HAo5o5NnewQyFtWkF+xznqUtIlcocFElC/vv/FIdf
Nin/qZSa3kBWm7xJ7VcJibT5lyT8gy4wA3IdMYCQccCsClgrE4Sa8K2Y/+6m98s0NtNMlf+PMLiT
m2E79r6mVbYynF2friBqFxWCMCX55SIqtVtfHUZ1l2bvCVxJaEMwitBb8AdOgnFpEhkraH7d4Us1
rd04gEqmyCG5uWDhZOI/0/nqFavbmOxxcnfSJlNrsW0ylFc0MVGOsVDYdj+Ccp8m777zz2FdUpcR
qN2vYnqX2CHbvlw75cT7lD2pOiaLl6vKOF5k3DFo5Hroh07/1LpFRrUhSwVb8blkcetzyxSMkvTO
W7QQuj05MKaE812enPidLTwEUPSerJzSbUD0Sn4f8WtjVcQLvSHi1Kfo0vVzh2QNJYGgCipRAPGa
BvXDLlCk2GxGCH9BHcYAvUFnNrGPTYclDZz0mDF9yZZA+w2m2hfRvOoxWgpAE1DvAqDvHbJvCsrI
+OFGDxZKiUxZkxH2xZjYeejDEf9PVWPrerUWU4vq34SEo03Ucf7b86x6lefYeiW1uaw9vID1Txc8
W79bKy3JB2O29FHNOeIDAapS6RSSfwxYwvKpE1CCqCfVUAoq62ZKoExxJxuXQbkCX/EpYlKfaE/6
Dmumqd8uuEHhk21NUhH0Q3zkiCAQnjgFEV80TQUntoHNQ7UvrvUrg2vI5E0Q0pj6q1bfOf5VI7B5
7F00tHxSOoVxuWc/Ar+uouVKN5654gav1Z2q74kwXjlY6J3xFbWPoCj5mtkQEXPo43m/dWggKKis
4p2JQ2t/FNa1peNO+XQZXYfBK1R2gmmQwuc6bSZjF4IqY6R16X0Xyk2bV+mjIAqic3FETN7NCsB/
2q2o8UEUgFsk8d5hOqdMqwxGPxGuIxsGGcmdCQWyX3wOAn1itFWfDmeh11FkEdlprwiXuoMhH6bc
J/fOvCSzcON3cpEg0stzVk5wFQB/xgVy1ODXDhEClmDuoLj4yKwqPHL0wg5mmzhf2YBhunSP9hBx
QqGarwQDcoNq0W9IY5xyLndCwQxIg9G0X47N9tRdZKg3lXiv1C37Vmce6CTIPIh17E30MCN9IwWi
vu/IYBHI71m3V6M9N1a1z94HFiAqNoQW0ADuNT+9yWYcBihouuJPVE+tpJph+kqKwAIv/6zlcdCA
JIbrVgck6i7IgOZTgRTBNT9ReSlhlWEj9EVM0FF3SyfpjfhJ2MAb4tcxQPUovP9F3DToHPmnSKkb
+00zHBF8zHvFY/PKo+KdvfCV2MNaDLf0JydtIfReuNhK5DrTyx2naFWzz5EDxjaHRVpeDZX5CvMn
JxxOFfLaAWeJnG73/kaaOE1POWNizxI+Kj8U9hlAUBCeDs1OwZ9eYU8ZKHanNizw8MQTyLas2QNV
9MWxs5XjKUF7qv95fEIFY0ul+GjAqE/bXkv/4Qj1W3uR6JTMDsSA/+MLonXbmHfNin4RrzotpIhY
nC2/1XaD848S82EnlYt0/ZpLwdbqq/Xea57fniOrpMQJi76jRDc344ABBE8a2E44HlHQ3fxCvuVK
wlig4DHHy4PfmfVL3t/0+mDhlIznWCFmCfQghpps3KHBqEJdjgoZhKn14dPsmBr9Frg8oVJf2/Va
GBejJ2kzzzeicM6kDoxIM7q9gcSfbbSZMThSUm5HhwY2ByLaCetDlzyjFbbaBHWeG3rfmUrxZHtM
o/qkekoILdHOMEhp8eh9QdIBKmRPMvlV44fHh5EyqC+ptYqiWndBhiy2y/aqlUPMKZvPHq21MP1w
bdjAZi096JZJ0X21aJsB3RjONWMpPNDbc1288vrYj1wJOLdUbpKlHXrLKGMdC5LNZdf6p6KW0iRC
He8rTzlLsmaV1RY+2gAx6yoQGBot/1oEPivPwQSIQLoBeuCJsTBNGZNvx8MuiFvC8T+zaOQlpmLL
S4YYiGgZJTJA1LNXDtYb2ZfSdzNnsjUVcj4qBbX/slcRaNpB8p4P7okwIAVyBx63AH3eaMI0aqQy
kzmD+jH6aTWcaEZKxTthaJx0Zai/2nC0iIhC/RwCY03Rec38eNK6qFm4EKIFnpCZ720zoi6r2F4K
rMfVVXpMp/p0kkvDyEamEjt/lk98a8Rz3Z3VoCZPpF9HBVJprzLYsMLvbxRnUwT/gn5tA9rN1WBd
eCQoQbORyqdTp392QO5ocR6Md00l/bQmqaGU/4A3MN8GOuOARNFGc6kSQsCrAq7DZ1LdQSsLGpW7
Mkw4TAjR0RrjhohC9cb3aDp2hHVgi8OukVg+homZnbyxftFEi7uztVYStgN1lrZKNYjbkjHjTEj/
kE5OJWv8EA/Z3GyCITxxQSVdFd+JwfCWUcDQI/EVGStCa0TtqLu0Cq2Md1nTLo3RWOtCgzEQkNuR
WgSo5shXWhtseKGwyETn7wXfpGdsLF5FRFgAgDRp7oOWq1NPnFXcx0/HAak2DPsspjFmX7QXNf7S
mrgCYxV5ycH4HiKf6au+iQbI2RAiWo8E7ZRPTrT9zA7xN2XprvyPqPNaTl5LovATqUo53CKJDMZg
g82NCgeUc9bTzyefmTlV/3jsY5MU9u5evQJNlI6IFId7ZiiqnVFMDQmZoLLxPZAbxduinygkaHHV
PF3TPWaTadDeyfmUc+KwK79f1nV1Qg+67ZAYIlskCRDlLAbA2KpDTGyXuohct7R6JkusyuPsEdk1
l5xweRb9WLkQZ/Mu99YH7WCFNb7Cbhd7lauTM8MAiHRBMbl0UQwQ9uW3wimr45uqTOfch8/eysuQ
mbzx4Tf+seit4KBqEq2I2xQsdnLZ9ocRCyksFah3FWIExwC2MwFzCmKV8aMCx/Dag5e/e7Qome/0
0QkOXwbwa1mf6a/EQ/hYuyTF+r6Lz3VE+yA1i0yQ1sL4Bbkiw3y+Vx7ZiAxIE/DxKLxPfBdQkDbf
zMEofno+NEL1XV0EJBLVaFOrCl1SKwoHdRRUMpLlxbF+M4odi526h81GkEiCe6uaObrIcPTHq9YY
v+tIAuVFgUMyHIuBfiltI6xumus2hUGY66vS3xv+E9sDbPreYrwMCF4Mf6px2zfJskw0zG5ScGeW
FrIqXgYECeJwGkOnTJe6zqzSlXBMM7xj6PF04gkbjCB1dOjpEk/Ud0ALlvbbRhmpEGmLQld7RUYx
1xnJpuh8VvtrMsVrbAS5ZvcqRbLQb9QSjjiEocIpFTfy9lb9TjGcGUelw1LOuBnk4E3QKdCSyHPd
B0uYTN6ouUo66OPXOJBQg11FxF2UI0tuq83UngtsCKhszeg+sftJ7EEY/WXHsjdeuhyXlCprKJOK
HscFAzaQnlJWdRSzKPyeeDxKK3E8QnvE0b3ZGnTWVbhs8Z8n3cHaCHPuQKg5vZ6CyqKCyJI8BVoD
o030aBV/CgRTkuyLhzqW7EK2QZtLCUknxAParYIUv0Yyq6fSwTMYlec6ecsj4JCYr3WENaEOMTmp
4G8x3CmZ6OjLuq2oLq012qXkdIuHdj2opHF5Gl1eho44XMdgrW0arT3dOAPG+fRLGdOAlPRDT9kF
XnH2U4gU9Rc8K1ndt0VQ2h01MRY464j9PQ64jRTJ3ApdRmx7fa96zJ+Z+3To8pQZMPiIh4qJI2Hv
Mc13NKSmQ43VsygmOlVd2EFZqurp4k/JVslubRA+iKvZNpg+NDZkMfa3sMb0KZ9VtcqeD7afwnLb
Jv4qQz0nQOnrhfEel8UF99IsKRBBom4wZf+g6zgJQjMYE2jQodf/BBk0ykzH9EjCuDR+hGmyh4m9
EVnBI2UL8zAeLceQTUjcFNhgKWCmBpxUy+gGGlLYOFb6Gk7EV3UGDDWvJI0I56p59fQdHEliGAuR
2xu0I81nPOm43onMq/rvCWnR3vAoIcmwCp26A2vCPhsHJsLFjcEnnBiWSFRwRDr85wQjZURYVoNT
+aCYukXmslyCJSaShfwuQ6UoaQ2xK6gsCo196CPNwpuXCC8VlI2WlDHfCmtWrCF2usDfR/llJJ0K
+QU6qSy9FMJAlEVzGPyRhEP94I0BATP6Vpx5Ds1PGNJTNhLqyog81BxwyfSeLSaJDA6w7JBTZBAY
7Kr92sAPpyN4Ks/FtZJdSF4HcXmHcHmSGKPisECgn0ySF7VT4QaQcsVG28dp9BHW2l7nYtXUV7/J
lzrMjBHzMy5Mi1k2YQtDZKxFRSImCdqt9hAN6aeDNArBQaHEL0RUFtKhNaeXIZtsDRt3lI8GZu66
BOGgKkFG8GeJSJmpwnG4DDoVfyScOvTwJOJhoic/p/hSkmQSOeFBOePPKRQkKanVSbhnJEqhQAMh
MWK0g5Z1kPJE3tQeqJds3sdKPiKMhi0mal86840SxjozdA5ht/YsiEnjNy1yX2Owjn2R9TmzSSEW
+ci0gbqTF99NkhqRT47DM30ONxsGnv4hjlEC7s1qLYOkJUsdPgnMRkZa+/EjwsAI1ZtB9/rjdy7g
eEUrh6QJf5x0YzKxixxYSFN/lfHFEnaqQO/zTQgq7DxBTRxTO+uG0S3DKf3N9WmDOBuQ9xndSDoA
mAYtg1Dgg4xV3ksafutYy4zndNhK+ZbZDx5gknroPbon9CEyuJM3fvxFaL3jwV6Zy/k/E8PNjicT
jVbn+4WRpS+GV+ygXX9Nk/n0JiOxc1ZNV3MVE6PmesBxwRxIf4DNpjHJ+DZasd0O2nSzGi4Cvx+f
2vhSPMviLSRtmDIP4pLtMV2tEIRwX0cTQs+dKdAeOwFJKeMXbBF6L986J63mShgA4OE5jeTS2ZNK
Sjb3HEHC8gYPLYw+EMatJeIPhA9sucRsD1RphldyRyxYiK2J90/zmbbWW8C+TVtA9i17ZVtlAR6H
xdpr5z5MwL11GPDom8KDOX4YiWCcsIXEWwl8Rkc8oXqmbCu9QBpZxVXdZHKJiVV4IYkhexkaXgj+
Bo69yzoX3xVpGmx1YBCbzHIoDRwrCN9KD5K4Y0zhC4nyOG2z4/V058VGn0f+0bUIcZ9RfTLfPat6
raK43aoRFYXWFxsjArJuDa7/7sEsb6eML9DiV9nYfg8ynkNNkh4NqC8kNsyUSe4AiHdoU3E1gbuj
nYxhT9QKZBmugL5bV1zTkrYaii1XHP8msGp1k6bIEM7kbKpq7YAgNhDirYWq3qKgfE177Uw/5Pjb
KUQ50nNCzNdZ4OhjCYDGKFyiaum1o5SiEHZEkyG0I/brIKIfGX57XcAgW3JHQqXLhyV9pQHFRX9Q
g+2krlkHagFBNjLOpawejQTZ1DwIjY6oR5UgPIkpi3efR0c4yhIdbi9HayV1AWyhkIpkk7IgI+kg
GyO1iwacIrBxpWZnr3YEAMveTwI2B500BUUbmGeqB624NcMefLr1VQyHYE8sdARcSY8JyaaTH0Q3
p9T2vfAT9q8KC9Imb5F4YF1WlndMvSVqPE1+dPL72CE8ZScklXH6QuwDHvrBcxjxocZrPH+fSbWt
CeNEw3TTTtGPazZXOXqYkZFv+IJ9DK9CgnZITyxscgGG/GH2W5nOpD6Ad4mfGHmW3ppyLPfWpNUk
N2h3KssoJrffczZCZw8impu0h8zgIfJT8+bZWZfBR6E+NhozoYMfuJN3EjDqg12cIvpuc7w4zGm9
GOH5GxTAkNuBS6NXpRzcQnz3C4Q2FuoyMaV/kwtxtNP8VfWWgYGwlU/jNjoCOFrlzMRdy7ZSF1/c
WKATrjYanHbAbBJsMnHpYzeqUlr2NpZCjkcHJb0jZqIFY4Y8g8QxSxdPGTWnvi4usin9WMVPmE6M
3GATIEiqwHDfBBSz1mqIb1RxWM3gVMXUk3kk6WIAD2SvSjj2bJAGs11+WZS/bZr6sFWsK9uYZpPM
+y1U0jrTmTH7OZuXPJyUwQSgJQ6xldXanlp6BoaLvk+u97VCmSNpHaJxKg/4UWJ5bHH310ZtoRTW
AjTZ0WZXhz7fpXJ5kbLuPAn1RUJa5wX0D5W01KYdbpYnwcjuKVLDoBLZO4qlkbEg0DVLA4pB/kdU
GNZw2WsmD806G2HbV3Lxrak9Mh18IbNuWQ4YAeDkqSEN6cRLnN4Q+yxikWMu43AXDBr2KddIHZ6J
CAYohnOcFyQKjP3oYSuQ4+B1lATsrtZafUn6I0nHZr5S6s2gCxzlbRvf2hgzPs/oLipEoORQqG3s
ivLHlMB88btm6RsT+VrvMnVXECPFV6ZbmGknhTfSIRNqRq+H31DBcyn71m4a6a3TMAAtVIdB1CUj
Ezkjqp4EctcizA6FEpMX9HMmGiCtWveUIh1PDO6fmPSAFDNpcqmZPIoIgGwcf3VEeykdMO4UGC/J
0mPCrX40dWDoU4bvg5ykTjM7CGRs1TLL2zUDsogJCMwR4QgohKvuo8dfJqZnmcdr8+UxiD+abJBw
BJRjt2KnAk9aSJp0CSJw44qqcUt0mX6gZfIry8I2r2SsTLpDbScpGyxeT3XMdfDbVMFnr0Hnj9W7
Sm3t7xR1T/o1AZMBzt4wIeX6LRmywzwmzrQ98bo57a/e45GobAsZeUVmuT4nAT206NQ8SCJdLcJD
ox53WnurYJ3DK4m7s9KuApUol7xF/By+y8DLOlBWpfyOCCcaiM75KxBorRKHg8uQPOZY8ClLgSpN
wUZFI/Vu9m0X97Knr8Xe+wn9fj3m7U+qCL/Y2TxSDyvPU1AzOi5xCazFtRBBMFYlp4aAkxq78Qkc
bcZbx2fikL/GwkfEOjecG8q1hAQPegBc0jHrVM4eMzfLKhLbEuikI8JhNVW1vVBaqxbxSx68vzvX
oscqPTJxAG01h9iNZbiXZoyZf40oSNiJlfGeQNlDarfU0FC1mHBW6JF08d6ZWJtjmOB5yQ6BXUef
qv56IeidWq3zLt0HqmDrknkrUMv5MQIzCQcu5qhcS4aQ6vAQKXdy7BLWYiWtljVJnxmj0kn+reu9
Fg0PC8dcvy7RcOA3zVhEh9+uBgHaJ3GncoHmub/s3ZaDaBYIWupsq2h7c8htNYEE2bGzXjuItYr6
VJ8WFlteo343eBDge0OAWn0wSwhTyQbxGqN0zGlOZXobUc4ADOKjqsAiK3HSUc10K3Di5Gmks5f7
e9TIJ78B6f0tIX2hwlQVSuIYsvBcbn4EoSu1mHpDxo0rVDb9ukwM+kMMt2m5g/Gn9SZ4XNQOcH9F
EOeJ4zUiB2vKA8QhyW1aIEfZL/d+PnsCaEuDDjKD/GqoV4Vz4GvKvh/IasBTIO3O1UgVzigE97/B
WlaQFQKDvs6IQQbxHQDQVAbgI9Ch0QCYJtcFf3e27Vb3LrIxiz0oSGu4rRA3mk6mGYVpEgebKZEt
TKopT71aQEov4F2VLccSP6ACfyXWJfk+ju9t8axyMlimpUcPoc8xTJhHqJKwKlI04EK3tQBdufdX
SCCdfJgt4c+YXC3HNFphbfMmKjjLG82i+lIFbR8U3GSesc+SgbMinf3qMTbXGlcToesXS30IIelH
rLSUkglG9InhQc/ae/48KckXevlriBKizcZVa/9VjMNdFkFDV0g5duUAM3/fcLqRcECIYwbeXE32
MTS7atpX2jofN7rPul1+kmeH0gVPVe05E2Ea7HIrnDNCfAR9ZSsBpCoIilRuypJu1C4k4UUYOeHV
MWSnSotdlZO30BRLs8pt+amjeZgCKAB5L5C5hYodr9qF0FmYVJrIqXHgYvwGfRSzAELV8SnNd4Ws
2qxaKQ1nHT3r/kXKSEYT4amyCgeGZcvlIzO6jRxAwvXQ2dQPjSYk0H57SF2RrB4CbiaWJBXiyrQU
lABnOLrSsmMilhbjLatGIA5HmPwlxhesgPXZQv3fo7kymQ6zbU5gbR6u61U6vXD9rY2sxyamfCl0
ZRuEHoaev+qzVSADqr9ACt+qcJ1g2pIg5bQ16RhgAs06hMrlDclR5CbQvImrm+yGaRtPMr0altTy
e6LhPBpWlDha5+QyXDEeZhbI5jE0JaZ1I0dfdffaemcjfkXE3FKhGh5lRiyTuHQxmovQnxrrHk3a
AgFGSrnW0701AZB5dNa1bN1wKvXiJA7JYqkAURXYiwzWRp/HwlnOsXmqhEqoxuhY5auZS0tBa49x
GKpOHseuKavw9nza4zF/r5qUk4d/NdbkKRTbHKCciLQTQDX8e+BVzlBffHUNTZ/qFir72RijpesP
IQNCORHBr+v6lOL7r3Z98J4h9bcE2ui89iEvGZD+SpV8sXF4TnXqmFAiKxUfqGChET1LmwczWtdg
PmNjfZHfrSlAIYCUO9j7I7BbuS7v1Wa8C0F8TuurVU6ncpTtGKXCQkuNhtON548knrFmYgXwV6LX
7kQNC16hPaTRsambI2Y9+PXLnCUy3TNfYzWMN1Jn7oa0X0aMTXJYmblwnphvTwFXfU5JWqDMUFpG
Y91rHRwSxXhRvdkYjpqtlpe6IMIgYUMyxKuPUdwMO0fkEEV8XGHSdylSsvE8do6Xe4bL/Kwzytms
0brX2ngYhnpwupw8TRGz/Z7I+JyEM6khRs9A00UIEa4sBUNhNUjdsHwXCjf/NaFiWtiXBPUlFSMR
1qhfLVuhP5OESEEhvqQGVmPGoubDZ70VzUvUWWBYSSFH3NQmkyCn+qzoYq795HjS22kQ7hAt+R+c
EOSTbQZFDb4XIksfM8x+RlEk2PKKCLmJA6WM4MciEWU0llE8T+NEIoWZIcvquBRgVurxi6fqh0hA
69A3GJM060jB/E/vTpXUo58f3FQSYCPBTZBN4LJUbo9IxOmcOdUS6XpKMrMTl7gs2aY37o2edTMX
Ho38KIJPcXjVtHJLmYjLegTPWz8qkTZ3cXbbn+99ebJAKhLY3pR9WRBu2lh71SclhKKPwqmub+ps
omdNybruupY7f54jjutGHTbUj01NEBQSG1/HsUCGHJSCJ6vq0ZPqNS069Oss/JIkcx2yXVlZ8Gkm
ZD70uGgQT4qQGZPORQnhrsCcsYKn7PH4Ji5cGHGWLsNHisGTqPqzrSRua8iBAVmoEpY4VvsQmCZ3
mfBbM3mvPBnfw9we4EgA54Q0e/6nOPu7ANZYtcS1rLHQUT3ve+hsLex7At9BwxZE8aT+a9kR9Q4g
wLyWubo49XjXdhAT5PAeN8SBWMRB0MAqAtuKxdIpX2va+oSqU1e6Y29edb2lzi+udegfpIJRKkOF
Od4trwMHR4C0vzVe75TocmsJi/n0JZpyxnKmi/pqZQ6Jo2MOIpFRYoQ4OaG3yjoTh2TEeplASF38
yIEcigTlkJlPhGnVSG1tD3QhxIal8uZgVmD5MXwJaOIzizJLB0jA6tXIXi3vVWNent10hI6wEqnB
r9LNb0BE89EhA603rh4++IWZ70xGuNVM2W7bj55gZRx1+1Uu6m+QA80WaxGy21dMQ2/dJCwlOnjO
bV0N11q5ycZ46VUGVDW/eTXUD4y5EHjPln3sDouAW1MK9S9pFA9tPeAkYHlbn6hvDysigaPQxkcR
+WTALV4aw02HU2NB6u/1z7HGJ7vFukXzu1NT6hcFo2WVKHGv/NRUishcWUFPfsdk+9QrqGMatyL8
KYoQxk9bwY9RVWDtwJCslnUX6IlrRAHCjdTvHqBCj2qWms8uH/YqwVwzSyqbhn3lI4yOvMpp1M5R
Z00G4S7hRESF+tuL94DZQJ1jGpYTZ6qfEFyluswYR3VqubOFOUwk+qnygMGK7zYJy34fbZyssZYq
LhApE5YhWWLRSvPLn9c5ElHlZ2KywXh3E+TCtgC37lUnslhGtIm8BoHmSictVUSHvmqQZgwetXVd
ugX+oGwPqhW5Fh82tJRXuZwZT4qIE4ZQOgPRmBWzyh75Vlyru4jMEaIbzwHNAEFAy3xo33DtPijU
CJ0HaBteSEXDXKF1JAXsN41cNEacv05d5dizMvaQlp4oQubCNixc0saiITXOdBBsSRF+vVAjgpL5
oyhhtzPIxXs1VCuF67IaY4fPk8Ov3QZF+trgppvhb9T9seq8bQMFQOw/E5b0SCI/O0XbNUenROTL
pRWaJ0EnVybaDXmMjXt7xFWDqs5ugMoyfP1ysm2XlmewPcXbBE2O3mx1C04pzfhO1mjUiVmq9OI4
sr9qAUOHtsK+NBtPetR8pWHoiuThWqH0gP1hxCnwFjKnNJ7phYxToPIa+ff8T4FjOprWHR5HvkfA
rVcR4iZs7fHewR44Xqtxuh36hkG7R7aBeQSNxyg0/kmwgK7j+isaIZ77AlJOdLDauJzTQqfhIGa4
d3rNhlBsk7XWQH5iySizTfMtAysoSfXCfc9NOkK3ZJZle6JaRKM0R13rJjMGbEV7rVIxv8e25Nm3
qtvngtOa4apsklWPEUhB3NfQpEfVagluu00WKpvZit8MmYNPfX6pMtgHLcqGLL/gBXOYZNc3Rbei
y6kZnPRExoczAiVruKafFR/bjFnD74Mn4spCzBMSfgHH2N7ISeUJVxkFfx6hT4NLNu2Y/bvUuUxZ
MxtUNqVD6dd91XW4PtghthpsAviBoRrWCeYwrxZeQkWiQ85mNCysO/3uR6mLsrrICteXkpXK0Be+
wjqHV1F0wnIKtHWqEVZHfkgWfTJsmcnKQYYAshigY3XkLZHmmk37tuPmaHR5t4Tv7yx9zM1Y8qQa
e6qsDrNtr2mcxJppaZoItOAx5lMDrp8paaR/v2O1pXn6+/bvi/UbMhXfjnrDdprIOPWaI8YKspRm
W8xLMfTKjEswTrgQCWVGhDXf/fujUZZnmcl5LzEXiuc/+HsXf3+KOiBBNrDxcj3fTpH1wqibLnx+
S2rV5Ns4MYk9nX/E/5fUBzXlfeUH4iuYFv89Qx6TTTdiIQzHui23XZ3894vfSHtFkkicK/pZuy/o
/EKUiS2WmT79Pfbvffx9+fdtpYaPljm3HEKJ2g4itiCOX7QzJ3FCizCa9Fj/HId/HzcogkVGs79L
QxMZMkGtMXpapwu9l6IBhmbMIoxk1gj9SNKzKihLMSKZtYckVMznoxkyZwhuYc5wb759NHPK8Ru+
Tg2uHk1qglaWUPKnlh5dGY7z81FwcoTmL4nAFCaBfxPF1cQQGaSkUkNjzVARGZEVngKNJMZqlihZ
lY+th7QPVY8GQ9DW8nyIPaiVWSNHmyjKlSW18vHveP99iRXwnhhPBnQ59HDa/F4mMyy26FVRXsbP
MRqQ8wRaJ4Oayp/q/08BrsOm41uLatvCO4BHXRXbv0f+nWmzgbI2BvdaqRj+hcM2LonyzohQTgRl
8++RSYNEd1tFu/V5nEju38nNJPaFVAHryJ2oZ5dJ+mrYlnpKPmiLLNY0Qy7ev+f4+5J15IdKFovZ
349kE5mgzvPB//uid8QWRKbWL9TI0znrKX49QwhcrVoPCt96K5hGvf37Lp0/Cv4EUpkErl+wC1O+
eoaFQYEJkijR8v9z15g63ICBJCSkx5xfFIbJaP7zueCP/feV/14+n1oEila1LELxf29bMw3QxJge
4O9O6rNqn3oTOeTtnIHqBxvRyi8Qv9JtqBDBkBasYH9PNqi7ICnXKmwTUDPs9yDtHMU+faWzg5av
n0UOZSyyyP37+YXwgiDkrYha0JmKpaLD9ij1YSxw58GIvYqjvCQbBjhnWLEKXEyK7KzscMYKY4NP
78H662Z1uASUTo2vkti9ziqoiX/LRaSl49JeVLtq563xzoC+AKtg6a8QysJnohHpNtXaXw32p774
ZtRJtTMq7lBgweLr0TLrwBGj5kXsUYhovTc6CaH3K+9lgkuUrnRhiRkCwIT0xOP0akEfTR3wE3jO
/CurjXUnhnecjqbk4HZXfhBzm/subABShucgPbqqyinNFY5xJKTggmU2Nk+HQ6NRwP2GKOowpKMp
KFXcEsCuSK5wFMNGCR5A/yJZOLDR3pM0WCOXpaGsP/Nv5U47BMiTynh5aRh6uXKI0yNRwqYwtlBm
omvnw36k7+5Gt3sGVz7czN9jyoQLKthFAm3UTmi7qNuV2WhSIOJHBl7GfcfOUxs+oNotsGbRqAmc
+b+xyTFPQB2nQ1qGPwEhwga/SX9GnApAZMBufvBmQ0uvobjEAs02DhgxE7MR6CCK2CfZw4Nwrn02
OHLjKtzW8Okzl5gLMSC8yC1werBYE8lLcbBygwKFvB3QhcVkz7ZGLYdb/cNH+DfX+BuIELx/eks6
OHpHNFocaz9cCOACuFYQXcccmzrNJmOtAt2Ar8z4pnLBRWK4rdhKO1HeOMPVw4cMYivsifnl0I7z
OsZzuBKG0AOokJn42TyoKjVOOQZnzBVseIrhj/WEhNc8ZmFFukQQSauOXxTyDYJyGWWG9sRM5MGh
w9hKMBzh2b9RKKVUAz+IqDzB6e4Wcgn0ZfhrY0JG0U6UEByEXw/tmnEg0mUeoNP7sCiAOzka7d0v
clCFGMS7/6FC2NqWhTP80tBUr91dOgxHxrHRrt8Mjx7z0jXMaPjl8hKLYYZJb9k1e9CV01zxAbzv
6mF+52/8AW80O2vPiJ7oCgmaoyDPhLlFhYVSavun4Dw98zd+AlQl5yEp7eTBSeVK4HqoHvNIbbK7
K7OsEX37Qv3W7vL3UC2mZ4icUZ4fxt9M1+IYnrjgGoYcOFrO/w3vDBNnLRqs1qbkZe5dnPlr3h7v
Yx7aQAjFQOwBUZtfB7gZopyl26H4fGbgeY1LTABSuAePMD94Qh5QPUiXKdo9zy2YRL/wzjCLeWRn
uJH0axHk4IdFKOsiPHFy+KScft48Jx0pwcTYwz6a3zw4ftNhVSUL9QOCU/dQnvyf+sEL+D+0a+n8
Wy4W/yf8aa49n5MDPsCFt2ktOQiiuakahtonLtKYIRFxLaPLN5j7wgEGBMGhkRZdg1U236agi8lV
TuYr2cBGirXnjozCk7DipBG0MZdhoRi22j2gSLAW5iW5Kq/8RfEM94wj64/kqqM1gWnt6i/mJdyM
3/qFO54lBTf7+aDzeREL7GGiym8mCQXn1FqMwL2IweHm70IB3z27YmKNDpgj+8luET1jNAfZVjxF
X1iy4HXwbpzNk7qhYI0YJYv2+CloCLWwu+BnoG6LQECYbjkSaAXbraw3n6KH7T+S+J0xA/Zljc5R
w5VuDAXCMPEkkgdID01rrmK1Udd51hKLS0u+ImUPSo/1XbkMkdBinwl1euVDoIuhRsM85BcJCwNg
AermrJUB7oSOuSgTm89Mt6Ad2EQ2+PszS+MNcHEtCNeBIwq1bjG+ZVh+/gJq8AMoCPd0Py0VLIbh
OjJUqx1jYNWDB7JQOHOlbZWAEzZnFyc3rho3ahXiGo3foBnio4yTjpnHR6kKgf37gKPNG6z6+BbX
gKBp0/9YLUDG5HLhsIVw5bQt7tCMhlwpRS1FY2DTPUC0xkUJr+hZS0cWA0s1HkqI8LKX2feBmCuG
+wpv1i0gbqPHHtEDuX79QpJ4oG81uAEgjP7UYEEQSUv/px4bHDJqZIlKUqMlnMyzW8P65l4MTyzI
7cZ4mh/dlcUbyeEeC6QNtvIf+kfDqmg8/R8Wdi6ceYl4Rmexcrxv6TkbnDrxSf0GqzgVR+4KSJYz
77hezitdvCn4/sENBEEXhxpCRkGFbDagskKiRczBvBOxMxj3/iO6WvcwgCZmK6+EbEfaB7ngPXYd
CDCm1+iaXEEhQItnIeuGWZ5efeCL1YwO0DhcrhEsNBSrbUjezuqCUeq6adEYLnDV8Al8IsqZkx47
GCWgstRg/4jrJgMZPHHXk+lxz1sE3pfqHU3vCCNXcGCDGzBSmZvYxsAq29EFUI8NTLQYHGAxuhLA
LpBTEcqLxR26YSgaV+nKqo5GM5/XIjzKA0ddpp/9i9ctZtjsxbvVL9O79E5qAbB/tmhfYCDWbGQY
L5KfxLyMo3SuHhlmAfOSqH9MV1ATzOZY7vhAkGN30I/bN1b3zoe3kVg5mnn0905z5hdYc/4oV2Er
Xes3jceB6r1lZ/2711zWNMztzvEbR3E2IbxyO6QbDUKsy6ojf6vf/hvrEdUrG0PwAGCSv00s014a
F2MtNlIcH7icKVgu2VNAsIO48VuHrE7GEgOSl8pS600Aj3JleUzFKzLOulaHlDoGa1PN8U/ouvKI
8w0EggIjEzqtQTVPStoWCGEmcoRMEgzlCYZV3tRfekW31ZhiZCtK2xMMjos+6VrMgjatzhgSoidk
4c5vyWUGj63VaWUG3BKaZqgQ1HB3kTRzl/PqbF56saR5wbnj0K4NSMW5TSodlHDgCxCymEnusED3
RPz51lz3GxnSarfq3lGiAQwWThc7RL+Y2HujlJXt8BvT2a5+EHsAS93SFw8xKY8Q3SnD1S8FqtMt
eQV5DaFtfrE3y2jEXQaqJJkkmM1niwmCEOvma/c7vONNkbyKGBASekSHPf3WF16rGBY6BS67f2x3
7zxH865/QSbBuZULERQUZxXtl1qhvHSv0y+5d1XnNPfpNzUXXrj0vvyP5k54k35Luaiju3qDevkV
UkQwPoC6Iy76m3/h+fubcqreOUidbze/6DoJlWNkC9kS934OCe+iOAifHpksk4PgKsdkHmT2F4S1
4dCbsKOhQaNTRP2Ap8r8BqN4Uf0Gd7QWFC38BcO7ng8A4QO01YS2B/MMX3JOiy1iU/g7EsTMSS6Y
UFs3tALUdvDuRPJfoZjCjIYas+g+xG371O9QtrlfKZRQzLNh8jtuVoB3RCGf1ltH24rLEZrLtwom
oWjHN8x3Mw4tAZ+/OUGEN+FNmWlCTvTLjM07A73jNUwaHFcCARiEZSLP4gqMVOxXeEzyLklLLFp+
+RNoXTlyr8I1mQLxJ4eJ8divjOIQI21eUoscBiotciXBFm/NL+e6eh+AWQi+/OJia3Q65wU3go7F
GTLe3o2wRhlXNcho7ITaxtdXSr9B6c7R5GoqBTvGoX7cJ73LWZElvFd36MBnK2oOXWxHFq4FTosn
593bCUwLEmIDF3OoEZZNyOA7tPj4sS4IKWL3Uo0XTOOVh/gWTruoguGwgJQe4nBAZaXP5SpFU6Qv
WYGiM6VY/BOekmPMkkHwJ6otKi1KoCxZU+tOuEJQPW4ma/rxk7tVlCwcMlzGKNbQFPW+igp+YMYX
VZeeEEGLLoqeBw0ftTaVjoZ5jN1/jJSCFezFLZsBa4tw78pBds1E+a1JXk6/QVdZTqHasafw/oLM
KVskyUvkuFSosrkxFbs31nkLwn5iYYjqpdiiVnLm7ebKO0xP1YMWhUqNGpYilW8U+pEnZUL3FEe2
6vkXFIkTeJtVLKeWli/on2llYu+/1J4dlX84/w3lHngOrdMHFRlvmm9RIwUPBErElOLlSonJ5wps
XN7osdN2RY8ENDfWbgWOo85fpxFHboc+hFhLTJ9hkRZPVlgfhJxmcuS4OQw6qVwgn6mlI36H8gLl
K14VBrHVPDvKa2pqQsY8d+4CHa/T1kklEIEaQxhDB/ctvrRQHi/BlXDgipKUQ4A4gaEX1Ya65Akg
h74WtCB0luMLRT0Dub92jndOf8abn+HECvoklCNHoiI0oZbMxalwDx40ssIwC6YoHfkGQyE0PeOs
2KJA7DFG0ebX4pf47lpzrAHdDOQHyEwLWlaiI9k9qNrE0pEv+TflZCgRxEmFCYVAhtqHD+0PP+DK
Dbg5l6Q19yZqLi7Wn+gr3ZulCK/txbd0dnWUJeS6f+vUgh60OdsDO7KU4lQOgbaRYlRuuK/BIQpP
rQLnN8qNbh8OjDAjlsGowggvNHiR1kBjLDEcyvZdbBBVL1r3pu5+SlV4pnohO2Yv7EpjFB3NGHTM
d3CRUDxppU6oGeOqE9axxtiiA7ht/XQjlaBXTQADtdVzrs6WElCSMSf/D1Vvtpy61gTrvtBWhPrm
FhB9j8FM3yhsbKvvez39/obXfyLOvmHaniBAGqpRlZWZBeP7JWdRtC2ityiMY6YOoqwzDJ8UNiZS
9wqZAH0bpimj51HT9jhIRedqkf7VhfBIZO9rNJiWXejQdQKagrmhrqtIcuZKiD6gL1qYvoymnFon
c7FTkEC8F32lMxuVvo1hQWoLExRQ5URuWXnM7RtLFkky4SpfNqA2cTbhbDnjQ0fmjkKCGgEaF7WK
WBU6HMXpTEOxRZCCcpjwlzjqTop56yaqsPWYyMyUFl6JFMPKSh8QFN8bAMSN5b1jYMV8EcyqZx4j
IuuCdZR5erWQJe0S/nlATNjoyHi6027EMcMg0Q1IvPKho3xuImcPKf7q9EyYkIHBGSlCPl59wNQZ
dh58Mnr3ysnAFlGvDbgSzLdzE3Ny4Dd4/XIaYZAFXIFgIsUxwZXp8L75ilCCldOuiYTfb8r8y8FI
nqy5CffiTxEV4O5BefnlX2As2d9Vx4DxhyOY3S6gwM53efMUEEu91pHZjC5TRBip4kzrHvPLdkUn
W/slpMbBihyTbmTLbYUNLPbSw24/KDpS3uoxWNDDzRd/onoiVFPABQtldE0dRziXORxItntMKykZ
onUsjL8Y2NsCs2KAmS371k2s2dnAQdiqXhnRpdfCbDVKa80O+EQe2Sm6O7SHgbTt8FGftBLGz+jh
1mOmC8lXxnd1E6dTi721YbihiTFgO9Kv7lDpICSdhTGp2uDrv4rd0BTAi0aK1WzHcuRSMTjTq/FD
SBrI3tCFI0t5tvpEyQR/cuEwqG/0IeOkHgh30gPtTvCPVb3f1A6id6lK35LpdKzQ3VNoLinhqfDN
YcewIcAVLgGwjyih7bkv0mk2JlSI1PwmWMwvrVgACOIX4BlV6ogfJn4pbLX45vtb3BU0u9sqAzhU
rjOJ3gqxJQOpyfzPNCapijDqrGq5WVQqtPyR5q8R2yhdbXjtaP5mHT7fm7SJLHiM3NrysPPzfyrk
+JZr0pQgi/LUIpeZMC0NpVUQ+IzxCL67CsG+WTrH9MxtmOWr3D9OdJtQ0EBn+lQQk8dopneld9LM
HdUTe4XtbT3jRcRF2cW2wiQwonUv2e6IDHksaTvKpnGfaNMi/yvdJA7Inez2VKrVe107NcOPrWVF
RRm4oldIBYYgi2JCY7bxKX4bo7tXu2APDriYQZvMZcXWFHDRXoXq7BwHc+eTvA3sCoyNRR7mH7Dg
9gouXv0u6SZ9dvVtqBSGnYPpicBOoZ3Ay1A3an7orCUumVW7xJq3bE4WLQKSpGgBI7wx+uFgDCP1
vEtKAIM4QRXlbDsYMBKyq9XU4nLWJPkeVtfdNI1r20NNLhLANh9pH/WmPxDCDR+LfruOB/gQxqVj
bIXOQBstwISvl7Eq0S0NW9yQnbanuW4YOrvpp+x7W6NAxxIWxaLec0gQKOnCmmHSNXlD9Wge3JfF
p7XVn9CR2N5pywHLFOp26hfsh9UvEhyQvgD3GjhnWyBCppTr/6TrkBzCu4lkR8uncNNL4VtV9MtB
kgy3GKBTmh0WIgmnHGUoPgvAOR5tMSilDPIjcTfTJlz1snXvPAaT6yYS/L7tPsNS9deDUt2zBGoo
AuXWQBY1Df2nbp0jUwXAaFAmY021w2UCIIqZG+hw9A3UYUY4/I1Qb7lJCmaWEEc6ybVrl7KdZQWq
C3qkpKwgCiTSZRjoS7IWAnH/ItADFmgfBv3qpaky13GeIkcfrthi17i/NvYukOGwl/26kkBUahnR
YCaPGyMdlmWFOqdkhyB6KhvdwHRf0e1Vl/U/lmKemC3qj05La7TqkLjVj0KpcpaHzYxzhpa0ANN2
Zbl4f4E4wvF/Moltq9iYaCBDrHeJ0nLF9DP3H6iXLt0quV3DxWBlAnCaaCQnzEGpzIbrqMj4bpIr
tQoUsNLWGBBUxuYm1yVXorFCVfNIzHuAOBgmI0a+lebS1ggutnCcZMqQgf95AIOS0dKj/sjU3sAm
kr61w/6BZ150GUzDWHsVt1CAF44ujQ3cDxB9xe5m10qVs53kMxEqi6/gBig4RLIMUVd0B8j5iJz4
zBM8+AtJnaLjNLnofmH+q0/z5TMq4BdwivFN7M6P6Kg+QZjAKLsHSSi4ykNGOfX/4fQU6Nwb4s+f
CtAMCDw7FcGSq06SS/LLI9Wx/10ysuOBtRSlPkiT/sz35o08XLrwh+E3OJKj2sh5Zsqv2PCwAgW1
/cttbXvFM1/ktt4tV0UyzQf/LhmrwMH42KTxQX8PjqS95O5gkjZe2rxj4JrOjM/JbQaoBN7DlCig
oO7R7qdHtHa2QAQmVFzOMZNzabDiyDI+E2MJ9iC6GzT+2KfRkrlOvAXRBxbI3/x/ZOWA58xTxRgN
UJlMla2ORByoNhTpq8v5Zt/kcBjm8Ec+KF0Wzi3PAV+itoj3/sZpltLPtAIXTH7JuN8Js0BQgKJc
J96azyxAuYt3AzVFv/yyPpw74g3pc3B26LlkZCPUkRTuCIBxA01n+Wv8BoKUfuRb8Dtcvb19ZgcS
Y4KoOrW1ccX5iVFSSPMkW8COnT5hbMhQ6QfnnMR1y7sC/SI6QHAAjZvQJPJ8wg8XDoalOuxqaeub
V3HiHdxAXNIPHsUMPWMpHKYMxkfvhGjh7zbnqJwzsBrWWPdLSsJVVZ9/VUzssVg4ISwdIgFrk5+l
D/oktKo6UnCH9HVGdkHLyVZEpcEhaFdx5qgAuOlZrAGbF9xkhA+sitP4pA7AEZredapdHL0/J5Sg
RlX8gwX/Vn3hwmTEAK/rztv1KPukmXGs3tHnpSWjOma0NzG1kKiXwTw4pRK2pmL7jmBgEOe/6gPP
0HY105C6pYKhCgJI5BCU5RLNOMitdFbErzG53clryNJBeufDe3JK79I1RaFB0gsxB589QOoCWFU8
O8CQIHb1skKCnpD2coOZwXDHcHjVQaA5KUr2hNX7zc/Wwh4An2CnSrTDEHbDzDp1fmRtitE/ZahY
y1xlO8CibJZkEp0xqEeq2e4zBo76KZ+XI85t3Jc6f+N5ETZsgr0GU4gZuX1gXpoCor1271UA5R7W
7SZsaA7aBfTdsQDKy+1NX4M1LCgLOdWA8BiHvWOLhKzG8dfhW6yKu0H6AIhzGCBQHERYxx4cm3Ew
73Eum19S/kA2RfNRGee1cHNu5ccku+wt9dLCkHCX0euWZWnddyo3ZJPQEZPnzbHddJ/DZ0nHm8Js
jwkNo/AcdpYjlF/Ci/VLUU3bhuqY5pbon3z7DQRcl/YNvUD+0/iV2xX5rGiGOSueUb45k1td/0vj
uM2oOvWXzG50IWywln7lJ/ef2dJdNZ/+d0OThWim1muBS4SQ/OfAmYyMCv8RTmyASREcaRWW3AH8
AWa12Mw4ILHEuzmH7MFWzt3Cf/Y2M9rm3GcADZwzih7q0RmijjM+kdc2ql8m9M65GXwPXeYh1Zdd
UgXjt/j0/1XH6Fi+Acq8OZdyz1tmbnzSX+CmZA394ogWn+YRXUtmtf/qL0JaNLk0hJbVHGh9DtYp
XrYE0JsTMWa2iHjWFhnrXF56oremP/Vngovjsjoa9CWYwvHXuUIoNQuuuPVv4jdC40XbGkTcjOU2
55r/NWubls0nDuu3USHINutqtO2d1fUH05EKmvf1gegeGi7dhC7a4H5EZAn6BdV5rGHhgoR21j69
E/2qJBPuPMRr2hnQ9SC85w4NCZA0+srR1Uq2U3BwKCsICUw8yNwOtxG6W9Ys1cD/ZuOic9sletor
zfXttPVu4wsiOSDHiwDEFfivjFGfaHYWd2/HaRyf0od6c5jGV7uEH3pdhCQ2mp4UmCUDsmsvuMaE
uNYHFFsUNnARhxmfHtkyhRbZMucBu0axwGaEvO6XbFrg2tOcbmGKcuGvQc1qAWoq0tuAgpN9kovP
K5gXQnVLg/YP9KLJTVuCF4pBOjg/sdCreXcFPOM2pEmYXXmq9Kvaa3qgrfOFfQX2Mn27lWPzH82B
GF58tJT6tZ4efGQvwK4CFHWVH0A6GQ4fsY4KHWu1ftnXlLZ7Lz6hXul3wIjtV0I9tObtYbVdrXKm
3SH3aaQwiNKG2fRD0MC0N4dZ4s/LW4ldEr4G7+pXAUgIMna3opnxz76WX8nhu18zL/7drLhTcMmZ
6UeHJOYHe2wk09GdLLJ39Q7ZzXtU3+PxxzGxdDwajKeDN8JIznAurFKah0NiNByxAKlyYsW3uUsI
ryE+CqC0aKrWVgJbEZtpkKIT0qqaH4Kjo2Kar0IxzeY+LUTYTbOM0smmiRmn2J1ZO5aQBcQFPC8f
rAt5Qzvs1GartitaMbVyHspz7J9p0TQfNUpk5cr3zxc4Eyysrfcyn85Wcy0g9mhZePtpvMjKNeaC
0iiPGHIMFI2gBmcunyG1CHCRydIOKeR53QLWz7Ds6xKXeWSIdqRfIhIjFTAbkt90CWctWjpA7wN4
fHenOsRsJFSJODM+zH/9niFdA0hQDgoHZHmBaIKngeNzPQD31S/FJLwsemepGiczXzv9gUvIjKH4
BQCEOrR+856sIvNZfEb00A1jSbsPkL2b/SPpSt9Uvh9pEeufoMpCpUghjPIDtyVUUCRc9CKDBQGG
LXkKkO9xf4h1D65Tj0t2c3G3QyZQQLc32IiQShANeTK3l6oLJIHdhM0etJEbBgSS/6UTx21HxkZo
YM+Ad+INS6rEi3EABiIJaDwXxJEuM205GDX4Xv9OZBd4ldJ5eFI1/IdXQkzxpWXfA36IbrB+1rEx
YHumKYDgnKWcz9nmK9ofiMGw/oON2WV7jatCCUBPSVO3Bg6UzEhS5uMr9XSEXeNtDLnY2Lh/TWFI
UY6ZEKkHkrNv5xs/I+hi0lvczAZWJqzRL7yJQeH5g2zNaPIg0yKPAlWcy9gDKUsUYeD/frecogU+
KxBcw3Cp6AunW9ceZSRbKGZWs/6Lbgmyc1IqJ/+MjVNbQMGXESvcAtoMPsi/WBUkLHQopgUuQcFH
8wNeT6uE1TBa21J1QfOxdck+4hc4fc8y4QzwxW2YS9DNZ/S76Lc4vAuPP6wR8qbxhvPMOXyxVvHe
aI7OY/p0fqEyJFCNwOi7yUUIzFw37OUetJ/xLbV+Cc+k/s2n/gRdUpSV+tRGl1IPzJnlMaUuxXy9
IGcjGSDpo8IlR2bJeM2K8k+u1l6J2YJb9zv75qHnFG1m88ZlJ6kDhS4812dFiEkOczYL6uCMO9GC
e/XtK/ui3zMzoAF3xegZnhXtZia8TyqdPxiybLZoKLVFBBhK6EG8GpJBqjZXLQkQbrnk6cMvJQv1
NzlwvYRSQipBDAbtYRuCq+G9gIUogrg9KPFY/uxLGWPO2xVUk7/v7dcLsgM69B1TEhjZYvIG6Hjw
ZcAObNl0GI0xlOaAWzYXwYjdFv4vvGnImcaCaxLSVjrUIazwQf0wsUKPnOBW4dmNUB31ST0HVG5o
8TQLpgRLDWDPDo2nTxuGuZyImqaFAsyBZ0NOVwPVxmLoNlHsGn//VcvkqBgOsV7gvC/wqGLF0PeS
6Gf8EI0zvAtP1sbYjPhH4WfBwFhqCwBSuk54WGAq0C6QizTktOouiVeTivBzkSIi1nFW3LfyInFc
0RBk4wE9rmX6/3ODCULHyQ12bDc5kin6y/i5Ykrvz1EjaQMtt4W9nKY7WzdtS8XLFr521fGfK2bR
mjSLmJjJLobC0gCpzu3Mf7qHv8OMxhFDR6eaVbvi7iQVFCocfc5GDTeMUZyICco3GjXWRJRaUY0S
vNp6TV8JAI6kTxEsABpNNKQxkEvf2ISpSGit0JEJv2kqsUn7384luPJCSiVWfvOguiHlYFWzYz+p
6qiPBT1BFdwc0rmwcckiE3lDUod0hpSAraX7hURAEEyiDZEObJAuDTcDmQY1OFUd3v3tU6b5YtHj
mJOjlPicYAOGF0qKRm0egPZU8/4f2fwWSrZRUZMkOt2L1KBulqR4m+uqC0rCgbinaMNIP06xYgJz
9FUki9ZgUmAU0HfJPvmsfIPwTbmID/jCf8lei5wCIESfk9Byvjn1NXx0RLlskOFcSDLIVwAL4cPR
YqM9VgKauqRc0VVU/A/krN/YWXFekYGSw3CLkK7UnEqK73rRJGusLwkOGlq7SaRn8Mt4cmeDxs4N
Zw75gQsSZsuYjBPdnkLnHObBDKUAT47GBaQGPgKmWawPXOdzlFzX5jP8Tq75W/0W44D0y3bERSOZ
DWflP9bEeAtfAuAt5nyLAFyQ8XtIb2HHKGt+rv+OZXersV7Y+r5G9e7AqaBwm7CWU9EwYUWLCWYa
LVMZRA2lyoytFltkbtCyX3K69a/qp4lduBy26pJLRBia1PNeBc5a6l9mvunNFTRRYmthI6KD5CYa
0gRn2qZZsC2NU6qKFmoV7wz9prQnBLDMUzyE6YVYLZ6k7uiKJzFBf5nFD8xtuRt91c2gqTdMicNA
wtUU8uhVbuB3gRffM3Kye5XvJctFDwgTlrXPfB5hGI2xAT50ZAlw4hYpM3xIkmsGP8+0c7uzvunU
YRIunZ1v84j/QDbXzmXhZvf+XfoO7skP0YAg0L+bAJ/9nJ2O3/Iv/1bv7KP2j640x4vu7U56c77h
EpORqd7cvBoclq57+R7cLQwpYFLhYIdm7sC/HAGeVU7hSBFSzqKPVhYni260vEuKJZsVOxOp02Ci
0NwQHYOBvcHNsXcaIDuJxCpv3plZUk2r1lzF+GyrLqieuFhcpuQ0hWsWjvHo92TMiGz9OdQCqADE
JNIx+736gNBAEK5t0boeCL8MG2EYNvoMwtkLBSjUix/hV4x6oMWQYA7DQ4sX5e0/IgIXlwMwBgDj
UQVIAPzgA99dXifbM0I56Rj8BTZWGxfTHZstoQ+rLOKh3cxIybXY7YsFG/Wd48FSqH5M7c7Zsc7+
SX7nuKTInBsa+5K/jj7iG/aGBGkicf/FybPOsAPeUXZJ5+bQ7jJxToNB8Dv6r+yeI4uSyePH9/Ir
ptuBBdAbNATMykgPuepwTOjNazPTovMk+AXpe3zjRRyYC6zDJfoKeRoLCYuRCO/XBYlIgq+7AxqV
DyIfMbW1Ep2diG7FUjfoBuG8BNkgXWT3gk7DB0JY2rQYNNHqA3AY5qNDtbaoJ+bkrVtnFeDcMQFQ
u7Bp6c95DPfT/pF6AxHpIhzD06JbDt0yx3URbe3LxjgDe+8F/tpCT2CO7zo2z7CWkiPA8crYtnuB
OhKgfvkU3rgkEssohei+U3b/YkVKvKMtNtD28lckroUIXSCaEHoHHeur1X/de8I4Y4qS7BhUuAmK
FjpUTAF4CkQvgzRBrgqqxd/JW8hw6ZKQ6mYP9eVcigfw6Vvyme//8EjS2PyNISZY/0pLigtwv/A8
/ZIBQzSgE41Y7APzyfEDdi4ynHjmes/4W0ATZwySAeWyRaqxH4oxutJv7a0CnDaUGkUihM6VCgMZ
dw3of6D62E8y3YXaEAQ9wDDGtR4DbNMGpgAIerRkyo4Uu+SDA9UKP7cLfVdcmMbgCQ5PQOGjEgAX
FC7ke9aPwcbMpCZSauSUQAU4+9KywFL2ZzpozBWgNuF5OJ1wK6YZ8silimYtXih4N8YL7luiJKO8
uL8gClvqMkrOrHyoIdGwtmJXi1dy6RpExh9c7OnfwulhiWQfFTcYqQN5dSEyJApNm4Gk8JZglPDZ
f2KCjO1OxoKnVMMcPxciNd+HbwXJiQrLiFfDTwWzhXuP0W9MWQnEXc4nhdUUJCvxZcslN6dNcUZU
h5zMV717X8JoqhEFGtVzQFOdCcvUZuac27s9YyBIJmECXTsoPMVOSdbAsqqhirM2gWb8S+IIXjp/
FBfuWKgreNYjtT1wMVakZ1Ai0ULUfumqfJN56E+gINw9gFVpU8MRAUQxX8AAJJwUWKQUlP49r4Tu
zv+wEK0F9RkHp2WIuFWwmoWXmzdD3M14YzbJX+9JEsNdIjZEgTWwWW7Cb+rgdAWPnvvhPzBdYNUQ
8V7kIcYF5IjD+wuoG+UCaM8sF/FeucDtB7xCnAoqzVzbPtw7fwzP3KHqntPTID+/BfQEOBhu2UKQ
AD2b1OCv0ZCJJgIpD+/g3ZqR8cMu7wgUD5WPD8trIoH82icwICXeUnzTEfAA+PHMnlzAekJALR0w
qiMpB0gmQeP1VOokMOBHYXHC8UJYlYKL0Li4NL+ALnS3ORsgJ+kZXAckEnrOVdsC3FyZM4NQgBPO
oTmJRUYrdp5ZTAScGzXMWgypsT9cJMALyoYL2ZhLA9El56Q4hf4R1DEOXZyNaJybDkKQVQ4XDywt
xVpNXHLezQwWzu8IlZQCqYblQ4uVZ4iUiCt5buUj/F1IniyKEt9NmhIqGik4Oi6tGnju9I8FIqm/
is+BuRhvzKV80dDuPmUchbhYpGFU4NiXP1k7/jfLi8sJlMXx+NI0Wfm2UIdYF7mMm6go2VlWXA0b
uzzqrxB3IeIxkDA20UCdIijyA+gIxdwb6yJGY/C35gA+SO6sX0p/21+xziEb032GClJcwV6lX76e
/QLwIrrZL/mZG9cBCOVFjwTVBhETvL8A8WSwIl/+ybIGKRNl3YteLlQesc6VBd1qSn0aLCPjKVwK
veaX0XYgBKroQYCN0nQBXqSsBHzka1OEhhueVifzd1QsAQvzN6FrSp4c4w4lsl7i8rt0dw7BQxXr
yiJQwZHAHIZm3BuxhNGmrSaIQGAVDQm8lmKd4wEzlZSewYAUs+gpx3rro1HVf2Xe/Yv3cANxAEd7
Q+j/5Iux5vg0bBFAGPkeSSXf4TId6UEL91xUuSDd2l+C/+COgLaz5Vc+GC8FLtJIJlwo/Bxwz/7B
0uVImfyHBcNAhkZCXw68ioMy7AhOW0WSTifuW+hHKBpKpsm75ovGE9V1+UQnQzXB2eU08nm4AMAl
/FF+cR/zPxVHEy0R8BGuBn8DNeG8Cyj+Ylw4RfqNsoNPx2sU/BYJSqfxBYP2D0Rpn9WvCr04XfHW
vBJ8JvkU70TYIkr9RQbIU8aHsK/+ALe9JZ8wovc08/hPThhfg5+pdDh2Yy0YriD0Fek+erAP0mZC
9fCQX/0T9JszMdDrr0SN1j18XPt8AKjwzPqiD/kHzZ5pjRkfULWo7Gn+8CKgAUBaWkN8HD5ix1ZP
72XGN3gmn94tPMeg1MBLnCCWGtKGHCCZM+rMItobAdZLoqVePIiZzoVXnNjPWVSP6ZcD9mQE45If
eAWfmjyBQUQXNm2cSx/2rV/KLz6QempfgBO8Mc9EIBG+cUT9lYuVynmyfVd8NsG4Rx83g+RGE1Nc
OrYFrk2NV69oHE5RxYRodsEKNr8EZV7cpdxq7OiiUv4hGSYfJBUN8OK4hzAmHz0RiQL5GkoHIqRo
wYGJERA+VTyo0AT539FfvcYWIGITVxb0mQgBvX2fMyhowV7GwI4id6nV4HEjRu/35RvwzfAgpHlM
tpzn32QDQEvh0/qkaJIIS7g56FAPXAo2XpczZ8wjBugv0S/mvqbpgBiaDqvhsidS5A0w5INj82AH
pECjOAyu3ouCmsXOHc95X9X75NgurHZgkKMhSIjFaDA8OKEEld4LDG/MAXqUnIzpuXTQtBhVg2H5
cGksbiCbV+B6FGOC7C8MOAozfSLkaW2UkIyQpPlFdjATRrmrtbEftLo7hozO4HJ31D4tPeLJU70V
lkSwi74yv47mlW9u0mTUt6bZOatpsJnCEYP8h0Grv00yc+YajrVtAyfghJY/gVKb+662hdqd5qSh
D9lO9WhPYQFGawWC3jLGQJcZeqjoPFTcQIuNsa0UpkVmLQNeGbUmhi/73qWtHHvX5XBFbSeuPxOp
Xjl2ID1So18VDUVeOPTdrcbK8gQ5bFOoNmPFEoW7RAsPCjhw7oXgd3mHzakn1z/FND2VSC//+UqN
hkzyOdsqXgaKxnCGvwdE6fJatdDQmHRxnAiRdp2q6h1RKuWw3kibIoy0e17k//sViWm3q+oA9DUf
IWb7kXyQTL17B0kMRxNLsGHA0soc0C/GLDxfliccR7AetgPHofK3JFTY/DpiwXnBn7aYw5zD/Fv8
rRAPTk0iWtiRtvz7299DI5fxwi7r+P/3tyl1xsUUQ0v7e9nf86q0BFSHd6tUiQz5JzBudRwJZKr7
UhBgV3PdGDdDVY7MPmiMm2aGFohF8FkpHRh1Uvan1JP7099PzpD941LJKDz+n7+3hbl1urTBf8JC
lp5Fj7aFS4sFF3teYIaPqgXDzZiku1bE/9ZhD6nWkCssqCwBbrboOy0tOOa6x3AOqVr9/Tbk1nyw
PemuhvDTJ6wQsMu2IMYm5Uehh96/PmzRAxqavYVXx6DZvlliXeT9GySlXvoVNL6/p2H11ocVIEga
WGvHL00XvAhIwvO9udGUOLMV+j0r6RSMRllsHAUtn5+rA3Eg12+tDgQ/RpnxYfXxEc+A8JGV0Mgt
FQG3uCiG50jnv4ewSXV0kjArWyYTdr1V34ws8G/k+3+/mHLW3IrCYSdyyGG1Bql0nVv6jmkFya73
mQbRxoV81iTmMDHd5GIoob4uLaW8+6WOF0syHmvxW4hFNjpLW9n//ecUyUTJCi+oyRz0dZP64cZi
WgITWGV7l1RDt8pkOz6V+AC4Vqeb1yoBEg5rxXuELf5xbYjjaxyqZ8sxh2uWsGYaG11N7hUmCi8m
QEBI/aYqyMuBWs20dkWT9S8NUrkVdeWH4o8Noya18h3oGMQcrxz6nRByprJwLk2EZZBqOd2pLWNr
SQDKD4ZmNmtQuHSnmSX6Z8UqN540xPsphukrleAeXt9bl8aJrUuPC6ZuFMW6y7jly8rqHnmITU3Y
Wv+crrKWlq2Oq79fM4VhHsTKbdoyZs6Z1PraxiO4RKJG279fYydwVu3YfedB9e4nuO/LmoYqI5dg
TiaD8pYEWKtLfo/u0xtoDbFelEwmgqQnFWH/m8zUVz5w/etbmrebfH1cofG/eia/hVWL92xTwMaN
6+poiYfUZPzcZAOCZZbKFiP+ZvaAlbO//0kTbacHVfTJ1JZVZ+DMEjPJAFqpNuy7Tov2yeA2DTay
qTJBPOiyi5rYDM4q0hJkV/wY9sGpKkANsZFjJnJZXIKg+8mNIP6wHHghRqJJuLNj+IxrQM64D/VO
U5oZS2XJ4F/4Ewc8GIxNXkXnpMWSCmZ2gUd3MR5x3PIxafNgm4ROhn8bw0XKnDGjfhtWtyD0Dejf
xUhkC70WizA5wNq0Q7HRO8UXPOdPNVSas6pRII3YKS2DsoI5yYThs+1c0irHt0s8DHg1bTybwryO
OvBP/AT+HtQBkwBZPNg1i497Ftq0uRwhVxzrUctWuAJ1B0/SZJrPlr2P/PBmxb63GRNb3td8oZ0t
kKTMkQ+qXXjbNMEgKIdqzLi0DGor5G4yLH+6e6i/cWcz1SFwuy4MTwOzzOVSk388s3mZTMolJQI7
o9m1CjFaWshRg5+J49MG7jKF1WmQ2/s6JLuhmVZSDl24jwaVKfPFM8ZVB6i9th/2wIj33BnVc8ra
Tkym3qYtlmUaTrPLuFZlxCpOsEaQpe56XZYhyFcg+2Na7zzkg3pQ6muzraeV4hMHM4sZv1zI/As/
UEZUMKyEL3/LwuCAiYi31rwpOP09REr4jzseNmxrSpe0JlnsvNT87t+LcRi+u5p6ktGI42XMrZ8m
aDFjl1VroztGc9B1CyJENZg32ZLAoodYWRFpy10hHnj5rhnUd7ss/Hvh2M7SkJg0XQe99Cbl3dGi
dYhoiaDsBOGy0OTkUTmFvg0qBaue7FV3UnSMslFQOZRxIFkgbfEn2tpy0V8IkOo6LhvNxeu+/5cm
5WXQFGryBvEOhF7AVmShk2H2ByZJyks1D/rt1Kn+sXGim5wp/ltdJ6vR1ND0WWA1ZAvGYwzzDbRP
GA4BbUN1akD1pQiysYmLVJb2+coxZGmLT1u1Jxbky8JopCtZEKBPGDFpuov/RWPRMqYW8+YkYuSU
noX9ufIo/xqpkrCwUYz1GKRYX8q69FZgbJ7U/k0ZOM9+r3JfslIZcCe0C4fJNlBoONAB0kk2dpYE
EShLuamaIkuPJmoAiGxKv6hvVa4PxyBqmDAqHuReG4+mI98yNRM2ZR8pVNuU4RFJWmhPgxnx67o3
HSgW3F5BqdA2YeleOZ8wk7u2Wxn4O2p+S9pteTYuH3J6MRid2OdI4ELaI2t7SiFR+RazDePp9veQ
Y8tvy3J0Gfv0Iw6QDtaSwjIb/fCEET50e63b/v3p72GYFFx4UoZi1WNv7v8ekonYFyrYGv/9GviV
s0wrEHI/jpnU5hX3RKmzsy8H/3vQghaIl2l66yqrvJ0hG5N787jJT1OFOgNWLog/s3pXpt9k9NoS
mkpUQppWy4e2NZuD1trJIpTp7emRqmJ+SAizdTPADNn730+wz8l4/XBt9zaWU6Xg+zuas5SaFlKY
2WLLoCWxMDIzp6tVO3BNLeOkTql8Tcui3bRDDywo/hMLRH1hDp00r3E/2anqZFO5ih8nEY3yNoIH
V+jKwtdl89hberyph1Jbm5V5URKYPXVm2RD9xqDDBJFBl0qHH1gyIVQbfV/eGlpBC9+DSpVFe7JH
bt3YU3YyiuV3pQNjalXvbnUxiuMeYsTkVwxbVIC1OyvvN6FXxLtxNAdgcyuFYEeTkc1jwBnUQKWG
BGLytSeBPEvz9n2IVGk3tQmjqPXy6I/ZOuo97ZB39I3jEimApo76oZ7y/z3EtczQJo8JmWEwZQep
Adyotc7eZB7lgEQhERpqua40uE/j5Bk7kiEMEVoS/Kmr745jRz8SRNEWCTSYjj1LdKravA7z/RCH
1mXQy2gZamEDBdw8aW1Q3OK4Zuhn4cfnvmQ8llro+GHqY6+sGMOBYBJUzCRnRQZV5Uu2I/0wEY9G
OBx5dZDHxaBr+sFjbW/0mFJk8gsHrosprXoGERz9WF2TJn31fgqOxHzxfvZ/yskr436w8FYYnGvG
DltMyOkAzgI5ZER6cxrN4KVaDEryEjQ4bMSbqE/3TcXwGkeFJ120a+wdMxoe5lUDmfLwGa43OZO/
seqZt626kuTYYNNdqZJ6K7QMxe0bFwTXgR70R9XoK+J7jHCzmqrfDosaOBsTkC+5U5aYn5HffRWt
Ti9OGb6mguadDS5KPqrgUnpEu4MWODORAbeYH3N35xPjmYd+p7TmDCBb+ZcAaddnzL2bcpX6P2lP
HD2F9r2oX0H9ivBwGN5Rm7TxPVIujJZNlHuYXv3uooYPje010U5VdbXTvWO9kQEUEHqoKZA0CWhU
g7awIv/9EyuC/H2iGAQ2VDuGE5MiCHOTNFkCXfrtipwWnI5GJQhNiledwB6ojQlZe/4uKGSagOE4
WkNjYOPYCw4vP6VfZwWilj/DUBwap+l6L2sYy1GHzwMxOAlgeoMRDSAMkNn4zUU0T3or7Fyce8s4
aHxosPXD0wydm7TFicQA3qezs+bV/KdEsDjE9ZMXExnSdmN/8xwqRirs4YrBAq4J6TAbv+3XcCWD
PYMoFzstQlgyZ1ZTa5/4OBmAXr131BP6PJRCMP2l6ghhFvJyf+a98TgDIjGxRq+LS47r3SdouTG6
voSV6w8IIx8Y27ZwD7sIx35M/0IENXhBJPPxG/cFdG6sKFprB2k+XLstbyn9QJtNZxy52PUwKM25
c22ZEMKc8JluzGvaW0jVZFj+y/4JLEQnB+e6/sw7wRaxYVLzE2+BFRmq4XX+Y56Ha+9jWU2fcj7R
Aw0FoXTi/CdX+5X+X5bOa6l1ddnCT6Qq5XBrW9HZGAzcqEhT0cr56c+ntc+utSkWa07AltR/9+gR
LoarHSfPukXRtnnIH9Ot/MNBAFopBJDVymbH+zkRfe2WGDnQKvKLYoCGJAETL8lpCi/ZCrBXQGfg
Qt5KF0wfK7YNdN8o4Ne6T9f5V1l8OmzlOAAumenOQPdSgJjD0Jpx1drEFRQb7Bd20636Yve16GRO
7+bcKd8JhAwXZVtYez2+aVg2WGxptjOvZ/C4Cwz0FCsFzB3l0yCfZZTk3GvwG0DIrBcpfDSoMXDM
Ah/pXJSafE/Yu3TbAvd86pFkQyHH8UNycuMaqReo5/CgIAimO6jcnAbbpD4WqZ//67EJhfFzl4s7
1yY1djDBuOv7xJ6fDkuCMMPuj/hQv6p/9OUyBMCQ5EWRhhxFgZHb2EtJNSOQYxGXDZGFH0C4OmXh
bVjoRF5FAaXrNkZoDajZ+ANJl6VDxmufv4XaBe41DL4b7R1xWfhawjyupptCRkVNRSRGUTZBC7Mj
ei2rO+U4IRZ+1p3DwuE54IEjkFV+2RA8QYaJ/jaTWLkp/wzVneSvST2vlWxyudU0ycY/cqQMHyZY
a/WWxxaFQHOCy8AjMH1z7xMGiok/No8ke8APx4GONHLu4edgW8/LWHD5ER0DE87Vq5YfBcguoh03
exG/AMQ7b80vzovcIISU92DPLaEVIIUBkSNR+YrpRFW5UvWwlPdY9dPa5g9wY/HnNfZ5pUGOzXZS
12vB4153blGcZrT0KQofq3qU3blPYOigdEB5WfKpzm/Fvrg/GaS91fYIn4z1XrpXNCREG3nyVAIa
2SNs5H9DQpbbZoIgBVXLOFbCNmJrL9lLFSTiu8Tf/5bYyI2Onr2pMd2HfsFoK+vP2HOOPKbhXdPP
gvwNYx6TYXo7AStADGDAzJEMxw8VAodoY9sep2eMyZOJHZXPbyMOmDYvh8KErl8e45fslQxjBVQr
wqJ635Ibkp6TT5kztN8nSWBw1xVGMOhH6bsHjiYWQY5/xfKryq9wRfm2tQzm9GAZxIXd9PO9Fe1B
sWXTxva/IdtL/3RE6zDmP7OyJ2Faj9nbj3BX6Ns20bV7EAkipriLnsvel2scRQzuS/FFPyxE1w9/
/BCkaWWJV99rp31y3asJnscVB8qMK5jfKmJJiq/oeQtFR8iuNI9l5eSab+yVA8y/PD4NKdaHx6b/
N0gKL+ajzL6N4a8vv6zmhcuiKvtRIj/Vx1yxznGG4Sop7ACgy7AJYhFNGF97EGBbGbRByNGsTfgm
PPpX3k1SkMlrx7QGi4wt8mASjeUSCyjjI8+uef6u45mg4kjKmvmame9a9cHoV1eXkE3lsIn25Wc9
B0PzAukSAQXp28RYZ/npmfwh2lY9HuCh9DoanfkWz9+Nce81DATuC+Go+gU8yQxZopA2QA6lr9dY
RL4t9QPb/TFlRXGcSDriwOzxiFy15JJwqKx9lx2572vICjNcMts8h/ENoJiFUvploBL85DjRCVw7
qgL+xQ9D9Y1lJwOZVL4m3ZT5r9DdCVZkRmjN11T6OE7j2rn6bprRX5KQDfCj9rt5dkk+sug0iJCO
nYozDt8G4p7IWiggC+06dkh45V+W2DGs/fpEhSsxRHJ4QKVsKwk4cNnkvS1sKbkMkleCcR+/tccy
OPR8kKMv6SNK0bpswzvfOHsdIbHm2GQqLySIFeJ1Ej+G6gdBvG74gvQRWsdpeK26W5555uo9C21i
05MPafxreZwx+/xMz5OXf5M3RKmo8eyBUpZuigcPkWDcRY2rHfOIfvUYUYQ7lCAF6/vRN1jtaCcu
H6/2SZDQLaa7VC+N7NWDXca/+YgbVn7VVtBq20w0gOOPBiHoZpkOzaEOjcQ0DpwwreKMAPT8/Lo8
YJFCSDAPrzkg3JFfFGFlZzsEEwoPSbYb0GQaHx0fKlZBRORW+xR9zE1mb7SaoMHD2aLydiwSQIcL
N+ddjoOevpF7PILGgJtBj7Zlm52oj7zrYbHNokB+kZj5N7gziBU6SVrSVLD1NiBxMckZJXRf1GHO
HMBZI9RuUzBPwTj4WInXNJcTabj29E36YKwfO9WbXwlhQOWjzYeUmDjoNB1Oe8hAqZM7StqTOEsT
hwfWze1Cal46XOTkak3/FMluIfbwYLbJezqkO017y+VTOhADZYu00MLIvgQ8gtOIQ53JoHKe+ol3
0YxQLgb9SCidW7af/eglxEpSLq1dCSMISaD8PitBgsHncHai0ASJfdP6i5o02xKNpc6vJS93I+78
aPKeIc9ki+lCeCm6Q1z+cLXpE0l92tSvDvm9mUW4xLiR9HFb4p5DDkVG2m+Bn8dwMOAa5pZXRv46
9YjqaojIeXFK5wm2kI48mFiT6gyDNnxkCmTEDiUSupUpMJ4cBsT0RoIXsfTPOFhw4sGW410QX5vh
6VaY4giV+4RxVGTvjXyNEKLn0F2tYsOu4shqGwOY56usvcjlC8qnDRpv/Af+qcKfrF9kZIpMn/17
2d3M7CWs5o3yDm1GJFQ1gvYyPc+FcDSym5hHBJ3jw1eJOxM6coJBgoAG3Ij28bwvcZtUWXOVsmAv
gF4LK6US6kehfot/gCj9Z4sn1GZ4mY/L9/P1+Re/IAbjtFY/mnkn+83esvVd5yH02WCyZc+nyTec
8VQH6bu1h+/wym4rVJlyaT83ygPzL40nnF6CVFg4i6ljPLTv8Y+roT06tLvHxVse6TkVdubfgDsT
faevOYO/MI0j08CQ169YOMHvyjYTFuuDM2luNtq5bMcv02MiIprhk+jGdm32kf2a0t5QPA5HXfBM
mkB19zwWdFmmrXOmmw73KZ+bgxdlJAU6GO/G/UkcfBpguh1NxTBmhw1+1XJnbBjVQpBRuPITiVUe
z5xlk+lFa0g8tUUVnHf0gSq6pNTWM6bw9KPSXYH0NGEbY4iAZbi8x9zbkG0Bvhy1C5Z+fiqTIKJu
VJSK9WOdXSjIFlx5UsYQ+EiOKbj14JHngDly7HCXLPi0t6sQEvJ0P7r0vEAV+J0xw5cIlWgSlyPk
cbH2FsOhUmoiNth7/hhxYJy6bfmKCwf7AsTkaAswopIaBw4vGlNIryqzvXgsVfvZ2vSkwswZ/qqS
gSgFokoStauHAQbHEF4MRN8s5IAkGvmMn/2H+AIOKWL/huHxOyzemZAg0lpYjx+ZJWKuO5RBMDdY
VPAYNUT6vkBfNR65hBy9/Ce6prTHqGEb5cCRa++LicRApwNJkh8Tb1pMHbaIuvmUm4hOBBGj9CCr
hUDFlktuHmLjHGN+xz6Zg8csXA15LcW0+sAZTiP6wdzlBN7gTPPLdzT24+vzk7mOm3r6ZgYnZdxk
T5BiwLQV3sx4w77zSe5RtGM6AxLHxoGvYKiDqBsTBFBOpoe29SD4IZeCYxD/xwqBOwS7GR5RpyF8
2jFxrdOhhTnAhp6ca/CMPAn9VmWrxXZCOTGuoxY/meGJYVG7gejxjhgiGU07kdS9g/yFB2xCrNuX
sjgmZJF/ETmsJEVF+1A4mR3hMuSRII5A87r+o1q2dqCxMZEeQRfFQSpCArA+dqLO0bkN9YtEtHOP
XwqZPLsB8/Qd5xGJmSI+hGCi45Z7uwT4Smi/kMDvEnI6Cwcn9ZrbWyDVeNulFGGk88hXcKvfUENB
avh4a6QtmbY4sNNOCyU9lY1IlEyWWrjhYs2zZoXoF7YR7YKyMX+L71ra6x+a5nKkGd+UHB4O65tD
nWNugUyB7ORL/6IcNJfw38waCws4xsjeNfD5wCMd//9xl0MfQrrGHYxYEt7Hyr3cdPfqsvgjaz7H
2refS+r0GSYTW05UmOBfebE1+XYVyNsa6ZDtseAeoJeCH7lPwq9qO8vtdvK5CnTCGiBDhBJp12F+
sNozbIlKFGmsXoRvDiQgMOYkMg0mYujoMNMIKQEEQDAInuQdzXX6Lh41AZXxjmBYjtNsPAxnJdkJ
D6BoTdyNuGqqWFbCA9oUv0j3OzBd01v3aSQWiVsUzTS66OhzZYP3wIjQtXSjdMvfTjjBh12BJG5l
CdrlJw+JnNn1a/3HfMoCTKG2keCETKaEALaNOFKhI5isJO3YvFYY0tUuhYc5BMPEDhVv89IL/0yS
qDW3WXYi2pGWwgKi6MSaK1OQ/viagLN4ul8kOvFtVe4qQEnCdmkKKzckP7sILKIlRebPtQ6xlaMI
acXanSEYmrj1QjZJrT93AVRZtXfV3JHjHexAcBFIbmL41Zs+Txu8mrsQ2m2+OjxBtIPoFlpfiNZh
1OByiQEVSkqcgoGZkB+s03bjYZhBCeMMFycH58ZOOChpQGVsVGee4EG6hXBYZTiZg+2CLDpPMMjU
LuF+gyVyuyMs6TFrQPyxoYxiJ9drH6LMmTYwWfiSHECv0UbatPXhZ4eOnBSrGSF8FHKwyr1/+CWB
sENkNyug5GqLn8rBbJ2Jilb5uasPCM2Nw1Afjns81o32QKPLq4jgsllnTEczXL6lYJGuhCNmswNm
gBXyk96OGouzyy6SCbvy0ATtSmhbyhaEDC6QkgVq9FXnDiULOhDuyHDWiswrsVGmDeT9AeCc7YTE
5ifmfZv5zMxZK5syc5LU5vqNFwAjNGV02NQjmmH1A9fRX5GjA5I0lziEuAg2ye3zoX5Ef1QsvgpX
gj6b07KOPPIfKCaUEdjL31Q5xhGh2ZqGbcLERmuJBuCafKYv9V//N46e8l0fCURozrQpPPfXTrjz
fu2N/XA29trhSZtiC0BMxPTRsu2n+3iTDiqhtNv2lhnbwqlejO/CIbvMmzyk7IAypl9mNn2X9Eg+
KXq5ozwIKz+m5/qIRzonuT884rN+WQ1VWRv/Ad/Ac+PtSu56Zu56+YrdJcS13rXO5RPTPVfNAlFy
ya+buCqG18DMbABlNsJZBzNkvv+XTAwIdJUO0Ygh7PJ627R2Bz8aLh5uXAXJcZiLr8RgJSaCeDuK
8J7tzkVV1OQXQ992SOU/UdQ9EfNhLSIhFAG+v3SNb2p7zXyN8TzCzhqJCJJdm2ZPULYG1Kcc+KhQ
3ZgHI4ODjOp4t+ifnfIVDkee6Yw5A8hsTZT3UPzXf89PujsKV09lACKF67iQl+kKMp3jVoTertkC
JPLenZB8yTsZ3h3WzFiEIvDhJahuZ9iNulPYe1iosWxJ2odItPAZpO+l2SlX8cVIo0JoZuwsABCc
Jh+scqCgPOlV4V8QxgkJ9l/GkkwEFA2gpIgrzXVk37hVkJhE5HK/ULTYv+cC7mGrU5nKARnuS3Ev
th+SuNqYqQqkdk/AdXIhzcTDpI38TQh/YGPYfAP4rNZn8NQAAX5CJ38APIXwPKnZHJGjZw0OOMp6
+K+3LenCtphB2UCXTcY0ASs0ysQDbOn5OKtabtbyWl7hDr2WtwnKnmBr036KOIbOk+lXMVjrRvkR
Zxa725nH80mvsdE/0SY1P8wluYUb4Db617yHxxhLRez5oFIyO5kYx/jmbDP4ZZDkkZ6ib4LHiPSe
hxTCGS4cwOXVbbF+jBsWP5zIHVkhHLhkndE4AG7/hT7PG2Op/sEYyz/dN2cy7RH6TwsyR7epryNn
38uTLgf0esuPKbtD+y+R8UHaoGSo5UDV99jBVEJgcIAiWGBa5vbl5iDLD6YbMm+/PmW39DIcGr+4
DJfuhb4deIH3rEWtBFb2wVhtAuYCB3w036ua/dR/zChZrFUG/z/jDy4HW2TAT/zB03/KZw7349N4
Fd7UXxqw6rv8077Zcb1zRBKuBP4iRtvxUwKgtvYNra5omwvP0IZDF7uPB910r4EnY/J1ZBGgYIFB
D4UXCJkFLUQrgDMvfiHx41T+1D+Uyvk9uRsuVGB4hawo2sPw9j8bFzh8WlDejQBB6X16iz6WN3HX
basgKo/GH6mH0IAUO8eX6Fd6gyMMARrW+mJn9+5N/2HbxNlEHYaMSiecQps+L1cduI+HjKjATeQm
RwbZxQBUOckf9Hv5N5iH/tt5EggnRpakv8YOb1ryygf90n3HL4xMax+I7MfTVM8qKUvsNMlShluw
nakYutsiVJ82/atU7dYy+iL/ESX5Jv/XJeHZVrJV0Zkrd9SsFLY9QaNQh1ltWJuR3/G/p/v/0UwI
9fCY0HIEabILMZ0n6mqrHZRD/tFcsFEBUyt+tdila8JQhUab+jEi7mbCA+usduDXA8MSPUJ/YlhK
6ONoEhGFIQv+5kq0HAkIhLg2XEwAFxYjr0xyjHQ0+tRpXiyvRGtfmAF4KTrNFL6tJJsOO2VA+bel
F/vSWNwNsCu36sJsdbaaXXGhY5rfeK0xajBwOfwzGAa2zxv/QvqyENv1iVhFhXMZZ8eEkECidjFe
2Yr/amih7Kjw51rwIdsCHDYY4ov+ig4gRPB6pHbIHjqn+ODVi7BWq033O5/U1759HUFlVwnH2g+u
T5lsG7VtqR7LYopr/yr+rS0toAqEK+AvdCngXkCF4QE2E3dwXMPpXF+gQoouyvU/+s2EZp3ustqx
WqI0MeSEnLa8MfV/A893fu5fq/MChNFss320Ly7dHdMtqKmY6UAFxlhQ34RMPpZb3UX0/81xxhN6
eeTkDFkrpLHgtN3Zy9OJlR19sArpP9pUl5x10kbZZR6bUMsx36Q70Hb6E74xjV+Wu/oKY1Lgnvsz
vrlIs76lZI5/fKqImzbyq+jQRz73YkyLi+LFPMCkqjNXC3eUoZZBTvVVqJmo83glYP646WNQ+0Lj
nb43H9xqzWWcdjn+0QgRDsN98efj00u88U39VyEhgQOIdD3zo2JXsWOFEPzOFzCx4txl60A1QYy5
MSWX41EHWXJyf46OHF2Fr/1QQDWEEe9g9pRZICxKK6c6Jxyf1LDUf8ov4Se6LU7/Jpy5OSRcyvzh
kF6eJypgcZf/jW/9V4PjD9oX3rR/MowEUOb1bV+39MFM4AD4Cy/jLiNuYVv1CzjGqKkMLks9bz7l
H/obU4yMI6rodL9c+VRhEO0u5he2mtwOvBXmW1OhCts+o/XGXWcBJC3k5gbzV3MZ/OpjXqjk9SsA
Zgqgj8Sdy4CzsFP+aMd0XVZqPKNe+r0uiX91XHT+WiAYrgTrz8Zl8sZQjIAsztW1suCIAnSDKAo/
ZlAZijlwBwrCB4Axty6gcH/lxIBrWtBeMTMhw/kQ34q79Z7c/luCgIfTEkINh3YeSD/kqUc8eKHd
UO++tTs0GB2MD2vREadwbIF29aNG1LdpFS/mUH0g4kOVpwMADw4fFTLwsJMGItS2ax/E6XZCm2ko
9AarRjxjNEltLILWiE8gxx2Cz5Y91GCjvxSQ+7FLFFfpJUYc/CWEnDLfut3/8sPHhMDC/Dclara+
hhD7oCu/RXg1dFtwuQ/27OP6uYk66meRCQblac0mJC1rsaP1hKTJ1ehP1UfzwVnav4LgPP8AetN2
T11n06jAwhzsutuVYBBo04wNK+p6uIOYfbNLE82DiTMxjhZcsmLX5j4pwQaGUuAxkNG/VNzZ30ZC
ajSoqwHRXM/pkBoHLdk/9QBSDK7IOur4lOx4hLvQE/bZE/3iHkJGu5xzrghtPoHdiPVFP172sDMV
yzM6r0p2UWk/AYJUSPXc73txgubhYhQqJgG/ylrrbxb2hdiEtd7Q+qIc9ICrq027q2v7riHu5qIk
r+FyzDJc3rc6oEZ7M7FNynkJGMmwNdzAY3+iLcwcvkKnl+CHoLBC3w2dLUH5hzJSXMvFlSfmbgRQ
O4ZpnZXnsDO/uLnGBGzHrknazQjs87LFz43XUXQn5kU6BZQ3DUYfe0na9U9uY95kgl22NFFRjY8Q
yNf60DZ4vlMmDPwYHCtyZboXAjY7P+Tb3pY7mAgVu2agX9aYOs7gBZLF+PxSEEAODDnplkbvs761
0XVRuBlW9+BtLeLs4UT5g/ejcFd0vrMLfBawuhht1nc01xx0Kq4E6RuIB5c6Wr2ld2sL0ocEO7JN
mzWS6hBDxRn9VlJZhBwuourX0byXrMZl3yfpH63uQRTdyfnkFh0RaSzankCyGf9Pq25fZr8G2skn
bhUwdYg0s46D1JzjcAya4kgQ+t9iJSc9jU8kFAcNKwOzRpDOH0cKTbbEkKnHYR5s+ckiTV3eGkI1
O/6P22RSGIgr/3oDVw2kErxJpvaiVgIqxnz/XFyRSzXa639OwKGmxoDc+lUId/7O0nKYIS2y1NNa
NsJkm/WfTWLSBKevLU6A2AI7RKJFqHxI7xl7iwgA0RN1Y7dyJxgLV2GnBHXHXVQW4B4fxUbdq/lt
jn8kBLED7YXB4xyx3lNIAh/L/axkx9Gk0W0BFRIKtqAdLY77eqpXZofoGzM4sCZRkKzh31AODWYm
vUiBC2pRvliMV7lq3dunisZNOVUmhYphXpfbN1akA4GvfQcxIusS9AxoeDANUMr5EkOXZZZrQJ7S
xB6XFANJ7FdSoGiU6pEibQeBgbBp6fbNJh+cqgLiy/RgzNtrkxNynYA+1MUEbKi4OpNUKEW3OiQm
Of+JhzT0uwyZEIrQkMlDFGSnajGejfn9g5ncdUbZMWxO9TO7Ei2JFeuE6PEs6Ph0jW0b3i0xC/Qp
uyhzUe0ky5HoGr8imKBgrwGwKQNOTPqYEU/OpEpU+miefAhMdmkKvtzggqA3qz93hfK/zrv7jBl6
mvSXuTzABHSKGYs0KT/PKRpSgndmFQoa8G0j3XRZdEtF575BIriRhb9G/UpiLw6hUx07zoFeeXQk
6xFJLd4iDCE4dZB24R6kcceS8yDvwRfq/GaEe3P4WMRvKb3n0st4rMwgLL/gxPVw5lJh387vGZUm
L/9UFYr7zmoObbHNLyo6VMmnyDEe05Uw4mHfwToZ+SxAHa7OhTc8oaX78EBm+N/oCwFYUFfs2+Go
J5eEHoXjRfGy1czABnhGuiAnXgjUCsIKNg2X+mSKHi0gk6vS7gwG3pyuCpwJUHphyezHHU4qh2i+
18Jbw6a1ZdDw2ycBY64Iw1n0ZhAj8diYvo5h+bjr4f/IgQ6aPFsviXCJTfw8B2oy7GlMt8tLB8Ie
oiWjIkLpwiZvQfjYKwWOgSHEDeRLQJSQatiQ7Mr8R57uyvOqrNu7CkWx7i76+YkcuGbn6pS5XSA1
FqIDO/WR+qT5z+JbIHnEvMZGMHMZDOYiwpBZ/rYjZBjgQPcZvmkN8GjMmH5spXcckKdtKrhRw5rr
pbB8jLmJWE8j15pPK7l8shOUjDOkOBZLTiXuoxh3Q+O8wB7i7bGulngbssP4TOmFO5b4wngyihjA
U0ZWk50TqZ13mix85I3mmaB2zmSxLfPyiJpAsqGvK/e082huRfFcPBmCOl9RDyVh9+YmRkse2zS7
WenyaEZwEr3l3l0U8TDhXZTbxLIzKYnzFb9YuToMKsx5BIS+IiIU3Ma9xzlv0kwy704Hvs+0S278
q9UFaXPPmzuQbNax8YGNctefwWJ5o+KKC1FQN3n0tW4/oCOX96xtpdJfMKPD0KHd1TeJ3lLCquzW
L15vL5EtddvkSVrLuc2ueCQNykvPAG/UDDD0+3prvJKISQZ7zy5tSrFysvqAjlMDVlp4jpWy89kQ
QvPOszPttskPZ53fuAq3Xb9X4sNTcRV55wyWm2T+ELEqgj4WZPpeIVo7OmrVXc1edO3dbMlf3nO0
T8W55saTl2OfBYN1FgNuR9QXMlAG3kfJl6AcSFzUejeUg0o4ljl21Z5AnE7rVJY/h6c690qZm8Qz
wRUaJ58diXRU023GfZoccmlnPj3NcNuUdBInkhgQIAHTVNXgS6KZ/EzvCId4NkX5NUNTpgQ8bmN9
ii2vJoeKk4BWB2sl+dBgMizdW2zOpauRHArDi6GuO2AlkcIkGeqsQ7KevgZub69L0Skz55sAGaN7
GbjrWVxCSzJ3aNx2ac994xflh2H4kXx/EpbQEr64TYlFk3S/q69aGMgz1s/XuGQFvG0a4VFI1lt5
nU1bgQeHHaZii6RPYdHHnA2MCAlx8U0dizovyYLKOkPRH/e9+VJJh7J3rILlgRet+4jzateWzjdZ
ne8iUcgS/4NXiduF+R1G2vVJdPTgWliUsTtnHQFGtKsVFj4+fINs8ibUogNizcmjksMCbXNWc/eJ
48KCC8M2z9Epiui/waNzD5LBIgSt6FuQpIhxbQk9yHEs/VB64u7x7zD/kUUqt4cqBDs8QrsVZPBL
Mo9TX4rsCrIn9LmAi8fXqf82e2fuI2PgKGrLH4sMSleHe5Wl8UIaNCxry6sgMs5A4xuwvsRwdP1l
6F8o6kvjUmkNPYBxsDKsRs+YD51+jPSHaFwgBI8oIzR/qTw+TuwxGJ3jdLOEryz2FtwtTM8gALA+
DtPDyj7bN3E5D8IxUQJJPKXGLXkGonBKyU4WnRgTXP0kDCepDjTUKTSAWIYzev4ke9U2HB72pHPS
2F1rDIKY+jSzkij3ob4vhKCu3yLRs5LXMqL4YC41WsRnYyqEd1907NJXgW5/mV6K6SWpfifEp6VU
20e1+Ku6oFi74ijeptOeEGnF9EXh8oQ6iz6VnAEiHfYkN87WaWhtqEpV55KdGcMalJVjHzuq4sNf
ip0Qm3HlXI+YstQ1g6ckLhdD7I9aqlzrQDKOCc5UZIDRRz/HM9E7hYqAA1q/17UvlG4WrtYTSvv0
R7is9d8JAV7GAQ1as+RHpfA7ChZ1EUZYadeSFwaIyfHkw3WGv+kgo5hBJJLcb5KdQaAV2/yaFTE5
J+wisFV+KYQPqYNz5nH7zQoty/U5Y0V7ECw3HcjQcsmNlDA8McPHUzxKrKqzYEQmywTWa++ddSwX
3xgeFkCfVbM0tcvlqKZBKXtCvA//dGn2YlM4mjhhprdq3ovxkbcxZDFrvQjyQRkfwgzPw31TxYBe
ZGlt7sWluUrar8YiwjdzbE0PmYW0xqUmG+aNhE0xgf1+oMhUKmgqFBXEtk5buDJGDAVemcYCot9w
sAYEI1uELWh22tkgvhRV+b+ziO+99AGlGb5TNnvErtY1+Bfd3yvLuNZ4SCGcHFtKOC8wLnMBOEK2
khTNlF+keH5qhm8y+FfoGDawdphjmYMZ9YyIP4i+z5/jj/y1TM/ak7LRtiW8hDAjP7rafgKJtQx2
iws5RGHPDqsQtih+/JlNx3dHVgDXJmZvzlzfK44CCwVtJqu59jrilPA8lO1XCriJFz2I3Gpor7F9
tGuLIDanKt7xDDbSc5OeDfH7qV9MNmS4t7FYqwClhuVWF9FOF34rHWC0dsP0bR5JO4GbkATLPpSR
cPNgFfl9orkYj1N/EoxPDXWmcUbHA+7fImLK5POg4+fkP9XriFLNXNco0W3ECSRyI9Z75d3ijRJ8
Pb2mg1ejIHqMKVNW/t5isNaRLssCXdRyt4qWaxFjvjogu9AG4aPzzaBky6QE7INnuFSa8Cr1j/7a
AMmCNS/5Oe0f60CTCgB18A3kfY/H/98cveSVN4G/TMsv7VIROkjnaOYKYtujOyoTKT8oq5nLTVMP
ZrWP1IALUSbvTPRzjsLwCC7KzLSOa5WG65GDkSeLe+Qq9XArq+3afZ3Vhk0vFPMmXKG5hQA1FbW/
ywEiYgpNreXo6LeW4TeGN1FiTIN5dc26O806ezlMjVlCTNaZ1Y9yTq1NMREkdBuUW2I9htGVawc9
bsgVocR+pOlBkw4GgJty0JEU2UWUsAwhLF0PdCxpcuVLL27xgjFmyQJbedT4zbABgePGfhhqDYdd
aNKtvkOEbbfP5qC1bgTpnJXhbYnehNRRGrpdp7fetOS+lLYun6r+rQ29XHXV3of1MNQuM5A0OGIc
6BW0YY/1OrJD4NBIcTu0L0C3X9UHAEnzQsx6tSsypAcQBd/YKmjfrO9LfccufLj3/z37Bqyjzk0h
vbB7oWgaKe6AupeDwkuMUXSDKrYz4Xdv4RcqBWqCMWsPl6gXs78yGOQtcASj82xeGEZAR2aWnhgv
XwCSYYxwOQpkDcB9kOUbTKBWhINshIFnVD3Gx1i7ANRo7Qf1ZoiYGFxhfOlB4Vh/jnL49YzGTzPC
BRN4tlU/SnjrMfFhqrFfmWf4k+rcor3kpzl8wVsvf1jqbQHMxUZgHF6154cysSD+x5e4E8Aq6W7A
RsaStNtrjp0Ua2LpOrE8sIC2+7BAPxAf8/mRWz6PD5xCudxX1KICNylBebOwYqYz6xyID2v/I+JE
iF0FsBY+0uxHWWGbWwFJhxxEMOeBIM9qHJAmoGnHHHtVmtN2j9AuG6+Qo8YpMMkPfL4/J59RA2Sr
EHdl7I2GLeuHYngr1gUB+q7x0IwHVT7Fxr2zLorhaKSJ/JICQtftCpDVw3s5XfGr/U5Xt6PKHnom
o9X8ImJzjTZEBRTfWymjW6CIPtYtYe8+2wqLuFcigq3ER/NeaEEKflC5/YDu9zvXSBT2MhLR4UQw
1LKrK8+q/q4of7rOfPkV4zwhYHJwBJvSZiRUr+2TAWPXQU617Eb1JvNK3ROVF7F61Y0DlF2Eq8+M
t/RWzgRk23EVxOldEPGS8eA06zRQUyCG3hA7UPYXpkfs5EENwPd0jliH6/cU/SEM1NSfpgf95twd
+B0YC6WJLuM4y4w6J6YDUQrGxU+i4/gEqrEJ4rSg/xaRi5AG+RHP505WmDTO6eh3VGBRO4bWrsWQ
rtgBnpKEU84m/u9YtI5kjMFnkmvYlXu5P1itx6q37Q/xeiTbrLR1CTqf8ySRpPGaxmsZi+naQGMU
ZttAla9mdRmI2BjI3Fkx6Th0teZodt9mDUrbLr4yxRAf/Xzag2hdmvrYS+vha15L+d7yrdrAMNxJ
uKasZg2ThZaWnBZWQ0p9bdmrjk+vrZ3eeGjjKbH2FNUeIZ/wmgyHvj7RfzDvqeFJzFDPHgZsLpNt
Sj9HCIbkOVMfPAW7JUp43OchTGsXkWcJutLEiz+ALdPLg8lk+vKTFeZbJ7PLlfIk+BSxBFXYtzJG
wzEQT9PwLmAktrAahqEw185g/rb1gQUNZF0J6675oBi4bxHGsX9Cjw7fKu0ccSKWN+gMo+xYlQ0V
Zh6uz8nlkyi9VEQLti/TSNmmpFjZ3VLPffSSwFaLf+GsjsNxer4PIxsDpnXSQaH1GI07J56uOetY
1XiddQY+hEMwVNc0pMujNrPcLORlZ6i3sv8a0Qoo9iC4poynuLckp1H91I2rWPiTtC8iD5PDmVla
pxYzGtqw5P6Po/NabtWMovATMUMvtxJVoGa53zBuhyo6ojx9PjLJZCYnsWzDX/Zee5Xsr50XT7To
YYvhW/6KZW/Ah32M7sPPUvqScGYyBCmgnja6kGG603AuFeqagx77usWMt35pWf256wLfKjE9Bxae
3qzC1eLk8PrS1xKv/x/oyFNHg5ZDMyREHWTKtXqhzhmyUE4+DNVGFYPv4ano3lKqDe2i6NFGKchr
aM7wKdlr4mY7M1wKY41QXUgrxjZw3/VTigLCOFpJ1KXh2h8f/bXJ2Zb33cAsUcueqArp4hFgiFx9
6UeBVjh+gDCnfw8mgMAeshIupZe354SQj+Fb08iKTrYGk7qsjL1VsPXFy5ffcfrQimeJl7ShJEJI
w7KW1yU5aLCDwPyraBFD6w5kfklif57PVUz0hl11bst4VSK+DKTe7vTjoz1sLLDGY5pYZEcdYyUO
5nV5W60XrXdSjMOcir1z/zdkL3JxMyAQx9MnPgrVFG6cQ+D2OErEhoxZXF1UjHR6fWeXpt9BloEs
JDgZ9kWwlVT+ZzAk7946114ojqMpXlbY2sohFhxDPI0FFxRvCxtg7ot5Uy0UhH0zr8s9KOv8K4fb
hiqQcKf5fLjAaXPQywNDxTo91pUzQlHACwyg6H8qJlLumI9qW0qoFnK7P84nqfgnMVYbrDBLoSFm
oWZ96DVjlKxwUlBtg+mNVcp+Er8axdWQXmphozZV62c+1Bw8MdMAjcbCgIYRybqvDL+VcTWHc1q4
8mxX+pZFx6w6/h/GWiKjvRlw3u6M3JTyXzwxx8yiNDuLyUGfPmYCZcRb3vpbdN/6m2Hsh1MJijSM
kcUIqj2Fy/QHgMIQU6H8RbSph03UYoe6Smj98Tea/sdF/DtBoBMTfzEYxxcZzzJbNUiO8tEN63gc
yeaC82AvYjOL908myTRWTLtL1CAAzvfpKaddkvSvBJphnx2Y5Y+FN3SUueFYR53EIJJBQGoA2gPs
wq/O4MUVvGmM2Y9GczSQeg4wbSq4YJLDyGzfqLd8Qfp9sNBkoVTrz+1wGsCU7txpgWV49d3RWIpY
G1n76QkQMJuPiRUhQOgnB5bjvQyYk/S9eyfQZHHWmI7QFrf8NPGqtSxxHJQbfP24/BVE7N81zLEY
h7qaiye+f1MLVuaT3v2mzN3ozcAq1oeXUczdo5Lkp+4v7l+pb40RRtE7IFGqRk1zrutwGA5HAdk7
pZNbZ0HfRWUVtdjU9X4x4tWMfMV4b7ruUC9bS5gMz70F6AMrEjdPbUAMe45Lv7cIB3hPxRs8WEl4
MRMEKJEGNbx9q4aT+gjE3CvVQFRC5AelcB6KFz0+Gdi+jRFI1ZI8G6a/KnBzw4UQXdnXZwRIz0t/
kNbj1PpILlnRFLAI5CiDrJrxedTgvaPR5x7b9SBZ0Cd9M/U1LCj1t1HZpiWgcAN7J0UKjhIaQyRk
aPDRDpl5U2V/zpDQ+kt9aN8e8VPPL2taoTX65GCYIDwL9sTXh8GZ4ic+PIRuYJ5gD6Yfi35rQiQG
NrlIKGe79aTi3hCD//88qAuyMdJhIq7uYyE4zSsSlyEV2D6wJhsFgihsuTYNoJwCw7RSsG7+g14c
n2oamJJoOwcCMUDBOr1O6qk1IsSQVRUYSiBlZ/4Eoj1DKEn3crhcLNPi6xFT8B9Hay8wLoYwFCQL
+mqfYqZLAEE3BHieqHAONezn3M/preUDl0TRoqkDscMbyu1r1oo73K+wSuuHU8yeXkViHiI7Satj
/xkDy/cefTuTyXgJstqeTHcUv/ucoKtIMqLEdLPUBTLucNznwh+9jOHqbA8TMcsBHFklCZkDGhAi
mHAiKQ0Uw19Wv5SjdHG7HozRu3euiOcZsEGM/tJdl3BSryJg5gM+3owQJlSE47yhD15MkNz2vPyK
Ng2rIqIYd1rtDlsOuVPN16rCwAOg+qoyxeH1tasS5LagfSLtYgpBMs4Yv94/GbyztZCtWalHVZZb
FG20itzETE/PLVnG5nXSP63cI99xGk8E2mDQjE/jIFbHqiJflz0tjhFjqLHcRrZLeahWdx096FeM
lpaDOdjN+iR0oYIPsT4epcqX5kiFuzuiZ9mhtiMX1DFGD9JXsp65R5LmV6HDaaeXR/qly9e4fSXs
cdY4Jw6PJKRUynRXGt/hrrXNSdZcuNdpEvJ0wHnSjDUfNeRbYfF0B5c9T8tLxnWPy7QCG9XNSgdu
SIzmix9H2LkMSBmT5vqx197yxs+mDxNT7piMgsoXM1q0UOoiETu55bOYb0Lr0hrQX2jYHKR0AVdr
G3mekfApnP+I7bBebe06o1P2hcZX01tTv0/dF84eDb3w4LqxejXngBEAgxlWMZCptIZaEbmryfzA
aaBpiF4xQtUbnyvwjUeFfaZ8IX0TCqUGizWdSYjI5OQr6aaH30zPRR4jM1joFojSfFTmMcO1cnU4
XvLVpaWik9KX/f2frBQvSnG2tMCd5aeCsxnPlMwTHlsDXf6Or3b3U/D6yVjBndmIxvGkqCcbm+hY
4dbMOTFbII97IbNlJulFfaDiqg04QUsl/SvNAFIJCTptfpwssBkXqo6l7mHOA1lBVTSRwQLQLiCa
Tr3YCg79iV1bp6E9DjVXhR2Lx4mIxPVG7QeR5QFlJQm75IStkMDK0l3AUS05VaPP5y9pAB1+BJyd
3ElxoUrog9sqHosJbg7tRVH66hBN8W1sTp3lDeDr0EhfkXJliouwI7OiRTvlFiXGk/yAyOsRWoDA
GtrmNIVQnQs5arSQsa7/WBBDnFYZJkV2mfNnMSet5B/iSVPevnFD4is/t4As96fUfxfleVphvoLW
Bkp77GaGPx7kIMXkbPXYaA8sLL+YEiMhqFLbnhFVY45Dri4xj42Xo194UWDvpMJ4yKd9mdNaHVol
MFX2PkECYFAQ/DURTikUCOVuUpNOdSSZP4grGPYrwAbzCishEhcGVu9zxwEPqG65FjRMAQTFRrZV
kQmQa//qMVLhKGh/EuaFxhzi9NIS+sOAl1CJzdQejSZ+/ftRPYrKuWDndqExHu+rXc570ThUJY04
e4LA6foX5Nno9+oCUOBBSynLZ/RvVG50n4w4LAMKCLPfg776vHMu30aJAFCg9Fn9NYY/T7OHxTLS
XSrs3Ia8i7058Qk1sDByJ9M1Mo9BtqgiX4pYbiBzqurWHW/zIPR2wa6AXwEISExBwv9woH4EHFL4
9Zg97OiB4ORtFQYsDkuHtOuK6kZn2cjCpIJsh5warInfJNyJq+EwB9Hnn9F0B+NbNeOoUukUSfEy
aOwUVlfeXtXe+ijHluoH9q5I6LYDCNNnwTr6xuRdsxX/Jy5cgLeB6toD2pfgtnIXRzC+chQ6KAY3
EpETn6AbTf8elQVnMZGh44FKrThc3/WvdWZmd6WEAoHMBffB3Ek4qOTNIvXBA3Z5H3JOwsOqX0qQ
KyIh1rYNGnKx6JSpDB3JdNFT6HgbAMhugOCu+4W8Vnwld6ZStA/8rPinBh0gjCL8jMQb4GQKf/QX
HG1GVdygiNYPIo0cxusbfVDrj8v4rUtHtYGOCAu/rp0ZT9fV7vI9BsZyAl1lDNDtIFhD1YmlkQsh
EMrnnDyVJXQCUBGf8kmVj8NMQHnilvMFSYsAb7a8jtI77NL5G3EPjq+oF8lCKOmVE8uXup+R3CCQ
gcVHmq5XJF+c5/y8qbkywGyMGDygPFiTDPkcQ37lfcCTsN4TssOBPaWjIl6EGJbaNSt9XK2ylfhg
0Fz6T2iRSN8HiL1EakaZ5N/hekLyg1//o5e21uLTYd8t26zsVIZteFQ4YYttqs2UCwWt/g/ej0Ao
OQmXjbOip5JCcmX0QyWF1vOEMbaCcza7X10x/CI00W/ukSEzZcDON2T22EEgEPx8ZqhNQXJqcJlX
ZECfo1Kf6bEkfG8wDaZ0/aXXJQlpB1JWL+hFolUkUMrBHN5sHRzEccTXvzEy7V6wgV+gSzBNUbuL
OLgisgXmS8BWeHUk7lg69IRFgSYwxV7Hz1ukr55SHoclqonnw9C+D2HkEcIJ2ICMrw8oE5hKmbCq
ULLJ3kOJuGJ43vJXf2XTa7X/YGxfMCRljkcMOXnEO0q+RPSYPuSVmysXqlIz+2v0s6m43RBQBKOQ
q1/7FO0gg5T9NDPH5CxkoIkHCaEDQb2exQFn0delgglwAgZNSSgcIK8H2d3p3nErtRqKB/VfvChY
i0FMBQ0xn00igc2IxgqaNkAg+19JHNhhmBnyJSgawLq0LsjwrWbebbergySCKLQN4aIK2zHIQt/F
lO2hOlDBCnM/A2DnJP1FGux56WItN5O0VdQZsq3jHvxeEheJ0UGVA95s0K6iRaN2tcqX+2JzPoPi
YFxIW97B/i1QUmK7FUxI+7Fvl/bGm/nHfanDrUAjiHk07ZuOnnivEMJNpkjDgiek95Dn4agfBvp+
nCdGTDEh72ObpD5ldXlhBICZgg0jtVjPCEBgdJj7jn4p3be92zIdZkHTvDDsxyYFLcJe0RmzSXtG
hxdIqVjmFauv38MGiSWuL6XdFwd6zS4Jp6d6DvI10mEWYLohuwoWvNDgBZTchBow1AroBVZqXO5u
OHB35n5eKwcqHZ5BuXxmsPnonqn2cuEsk39kWUG3umJzshayVR2D083wdcljYMOoQjRtWK1M23Xd
LjEMOVHAJ0j94N6LTs69PLtZVl6nRHKHTbYZ7yi7Id6KvZt+cHuaIgG5/iM5ATI7JnIPnTuJ0iKA
EFIxsakCMXWHTVwIj+eM9SuMUM8A5IBpprj8zblUZ8fH/dMeBvBkNwVyh8aGUJy9zMhRsGfqvdxd
66AAeEJqTMVvLC7XkmB40AFigEy0OHCZ3teWnx1vabjX3l7ub4ocGgV0VhIYO0b3ELTlWLcbKsAY
R7FAK1zeGWsDG+OaK5ckhWMGvIL1IoTADh+fcMVFrne4NeEcpT1fitWPDWxAAV4trGzXpJ8GcBWD
WvRTkchXF8IiIvmq2ktk0jQ2lMD6Vi75SXSA6iExmqQh4g6QlQj1DsbDzbBUyRwqSNohT+dAxcca
ygRB5yREFX41HBKBEen27Uld8uj3suRdb187NbqTJDe4JjcdMwIDdbMP/m++6LP6M3RtUGaf6Uwc
XoRjAKP3CasH3B4RfC2utV404ij1EGtVOBqk+zLWKKHOMUnlBrlrwDxg0BQ0EGZ04qChiqMoszBh
eR7Z26CFxbFTTvYkIZwSlhwVhoBhNWJOlEhYT4naBYIkqBOPrJ9sWMKF5GxQJVbkGgpvLOKLOOFy
BfeycqDO1vrt6+lvM+0ah+V5Oshf+cj9BUrh6diBQ2wgNE1w54zfdr9ggCtCBd5BTOWOV+9eS46G
SNNlkyqjq4HURIuA4zK4nEjBhIuTHiyK19yRED+1wzc9MCXjskHeP2wpoGzYTFOJ5hOCPuEUJxPf
zMcfH6nCe22ec5XTfZ9wzs9DUpKjBfFbFJ0xG8IpXfbSSsOmzkXl4mg5YzhW/lCO3yHrQcbkHUjI
PRS/ugFB5XfQbI/bjf2Q3jcarpugmMFIbo5WwcdP8wlDzC8mvwBzoEhYooymA5N5DlzGS7wehEaP
H2AmmSZ+3DFM0/8YyqRawBitu1khmlH1tT5ti5LodyRdm7iVGNXd4w2jGP/u01C6yZdym5kyUnGQ
xYU2+eEW+pHqTM7cBXcdakIQLIFcCKq6PY3ljI0ZqoDVVlAO9/vWny+WCEN3B0mb6V7n4mgZiolO
ZlKfeAsyWTp0zllbFg/iPYyhdBrByMpGGYa4BxENruJHjBfC+lvwtRv/CjsXfcfKz4wibyP2Db/5
B3MInhH7DyUTo1KlCzb51U36YJI9vyTS7oY7NVgif5PXIaFqxeIC0i3gb6xCr68VuID6UNioLhhW
r2G/Hz8neuFdd6NOy8LheXxF6/bT+jm1BiftllZHr68+EJ2imC/c9lRdADBKjCCYlUXxVUucydEP
cD1c4RRL1Ce7wss85RN/JPi1zTeeS1DeDMqNHdmfEQoDt/pZnhTcM342fRjs5I9VciljQHLx1+Ce
LYangluD/sL04uP9VUX4gJgKkphPQpzsxI0LOnKs/BHE5WP5SM/Ti8k3CbGeIlbiKh8rPJj2tWOd
jR/rBuEn+5d6xiVzGXbE/6fwkdQnmy5FyW4lOH1Xv9rg57AiwFLphemWSHl4x7vk2P/BFqFnn1Uf
wmHjFn7/BQYyHtZLAVkfx6oPc7F7AzXAXgrGB5Fw0j1AJO5n6NHbJ9ad+jrAH/GLa37GBz6n7SM6
Gj39rnkjvzkOqHhwS7jDaZmD5QtGk80rfFMv8EYtJ3OsEBIQBM/R6WyrcsEOcJyHW4WyH9qEI/8D
FH+Mh8puj/gPwYE1wvJSvAJ5x0did9A67ChMOu2o+M0vE94Eh6Fm97jILy47wKF08ItjfOG4dRs3
cdQLTsCXDMvi3fSX/ogvCAWoJL7HPxRMqCg3k0m0g1dkNm7myw5hhw7SremjzndAklEX1p7k9950
BH75zs8EuQUEJR/rl5E/aY/KEyaabnwmpueSBZkHjOU9bizuX+2nXXYM1Z+v7Xcs7jW25P+RUtpl
Pi9P92/c3RG9weUHNXg3HVhyNB9/8VvpD4QlKR/pC7uJJ8MX1j46RO19uKhEo/LDiscsBCWJ7CaA
xWePofwmBEJkPeunMZz4q7gtfnyi6qcxWjP8X27o6M68NL8JkqfiJLkksx2yK65+rmKPpyRcEQRC
tXjKP9pTFxyFM3sxvkJMuMz/C5PaU3vqT+ySkS8WbgzmYdnFn/FL/PIq6haanq1Mjotr4fOG8Hlp
/1BYsABXSl5ucc2B8xDTNuOd4rI19M3L7BnsZJb3ee+lE15p+M6BJwUoyZDvm3jPSvvpK/mina2X
7TFhdEuZSwpazXqRXHpQs/UeAj0nF84941rDmkKzGPwcTK5EFAzxq5JEHFj5/Qzj6XOBvoGeHPeF
Gi2v+2DW0uDriQSJmSQKfFwEgPuo5vmzhMHF5CCXEt4ga0E31ELYU/drdYOrArNbvZjASSylGlfD
hVyfVwAkdEVz78xdgIhjzh2iDI2P5A1dBVPWSToM6RNjYYN0AK5oIjrkCKIqQsOIO67CNKjeues7
ik4oG6+0+/Suq3VI8SUydtozLjeo60351VogyFfJijWFsalm7ko0UWTqIPZG2sHoIhK0+H4o6uQW
3Z0MPQEx59yggFDyt17a47uMLKDAY4P42CdcF30rLEJYR04VjBA/dvE/5LEQbqEYHaHH+igDfbxL
fCTu4XKSX8XX8rd+mr64S4/L9f7GZIHUtWm763fln4Z4O9nEPlueGiM8sFVcM1wSdrX6OETls3gY
3qfhKQl7DL6e0uc00p+qYwHfrhdqnAcA8szsuZ6Uuy9L020Yx3elqHUnzRhPZq1waxIivTIO24/h
hh0a51v3XIQQpDjSZpsBOueYqPgmLE3oqitU4nCgxAuUn/XXMpzUa6LptNEEtkj0+JkpOKcXtjZw
4donm+N5+KFMBqroD8RPnBEaYWlhfN8PHA+vQnyGY5ZbqB92A6I2x/xAl+rBlXua3yVix5GdZUDG
e+s8vMefy+KgBtncT+DYrXSwQfncRBVafwS2iz1+Q8n5XP7N0QikvkMx0pzR7u9WiWhUcnFt0Gk4
Y+kL81+uVOLykuYgwMD/w0LvrfWH9zRqNRlDGBNPmccHiVuM0uUd+/Ir3OTEe9qr/is+9gfkEIg0
/fqmRrhiBUsb2ygjT/LfI5Bcooy+p7fqKL5B7/5JVBMdN8vorq+3DEQEJ0RipSfUG8s6A89kvOR4
xl5DkvD8FdWD1RF/kJY/jybFCEdHd1jrRXKK25aRWl8QB/pi3oVjo/eSm2TiGyhVIb0M7WdrfvQ1
4ZCcAPtcIqzZgZI6sWFou/gemKtA9/Z4oUA9lbafOycjPvWnsnZohvIFMBaXlIO2YRqnvEWWDR0b
fhz+ogcjfcEenUGbkkHnP4+cs7i9owIybYbbBSzElGC3PWMX1qsYTkh9tC2KGIdl0wFAexADiZVh
FQEv4rEriWFDHaFiNBfC15gZlZXMxJZ72pzYzoPw3gJy1nVl+bkU4seEoarFVSL11leH3AOhr6LY
ViPD1qB9qFMFNRXs1ViaDo2mvVEFTfUFbdSDxWHsKbfUhRty/5gP7XhBH0eS4oC++FfcXNH2V1XG
+intqu8FwhmV3LLq04myDVcJJD8XNJiQiHABJ+rpatw/mX50y01UnhP1uXp4M7/2ikpM9OsNQqS+
du7ExjpAOoi0dBRieZToodQgltWeeNCIWjYsoXnNCkwqb/BOmsQTkAfRE1nzbV5PwEJxfenXI02W
hnGKtn/kPCmv5tgk/Ai3axb4dvGDATDpbmK/oI68v1nT4VG5BFLAkH8Up2FyRJ2WadefVzxx6n1v
uQucjfWJVdLYNIEPskU5vjjzf9DTxErU6C6SCl2NinskpAH67kfmwywEMVKMSAVPGo+MPgX0oaAC
WuX2qCxb7g0nxmFzy5B14r31277VbylJZaqdxDY+CIxp9Z4p5znRaAwfAWDfyLIQOC44N2RflH0Z
Q7pRpY490wLpeBtoRyzBEMcdSpKtsazfeB42qZUXVX5JrGfR+jCpnJZDkcEQ2eHDuwMxTR8fivKm
5KcRTWpVR7SojHAp3y3BXxGnaadlDK35GIuRRG7XNqnHM8vtVf9lPCek2Ewo5q+QNnGQWkD1cJzV
I/BWbB1VZoAaMhBwCKxfULVxLAd37cIw69/YB21/rNTDowxKBZ64R4Bc+9ybaBDPlvKRtxdBD+fK
m/G0uzsVLoLFsUAjRzo6LoIM/n5wBcgR671lSPJYgqDOxo0nW+Q4okXr48qllf52yo2BL3aR8ouW
XzLz2j4YO/ha8T0/no0MUPIyDieTEjj5JWjDGJ+JjmE6Tp9dqD6G148iFJnvk+FH5UpDtJABHbXy
SbgzlvQVDuJT8gv3c2uWbTWxTfBA/LGs+awIUdY899W5wIGkfyLfZsvyBntO8Pr6X9uZX5gjsjxR
k+4QvTfNIcZQkH3sJjMOYiGOWUMdzsKlxTSGkMEAPHWFv8CADq8hUD/C4xG2vg1H4FzjqJ7vKO7M
vz5Bnvsq10cBsyD4bXcPU1yjwv7AK4hZkSJNBIO2J+JtcJ46ZJXfL5Dw3F4LafU1GXeKnsqFzJwo
OfUkmBTbiYXcn2OMJo2art63btuceT3E9z2MEMbsYJIoH+qrq65udzIfWzLawhXg4gtnd8f0T7qI
xTHPTmP1OmaBObzoWKCxXOsDj5vYHXOOYv1avpQPBw6PeWpRLm2ZbTjtbtl/ZC3c3Rh4yZmPwge7
Znq8DtUXnUOH0xnWU1v26m44Mjs/4avQIlyfQ1Lb/xXNjnCjRsfnBtIqkUssmqI5N1+mGeAfZL5P
wf2Gwcxp4STmxHrXj7WDb+CO5m6HYcOJQLlU/99VGqDxd7nNLz2dam0bBD/sG2/mdMVEOXEflG80
ruxdxUHJZgDq4tY2OUaBn7HTwJUpoILutninFdrVUhzvvV67KqEz/UI6FqYeiI33/fMCiwgSCdAq
d3w17Vpfs2feLGcvheETxLmDQudK4QvnFwde3NfliyikgITWlNvrpPyWR70VBEeqsdZUxNPAaUy2
Xu8ACpQoFpSnuXtfm+sIR1Wgm6RTJ88QryOYIatfgSFoP5l8RfXT0nHtgP4Ahjp6WSjCaPTIsMaa
es+4EjIPlSPg0+aLkO4f7x05SfJejikL2ZagUNNGS6fUBR4uIYeq7l1FrAT/xsF9654d7+3Jsjyo
26CP1N0Cqb9scpw9PfxH1RrrsoOKRQwgeeehx2P4evchRSz/MB6E2ABlwZAu0oJiaZPumV+b7cB5
pS+DnujivKdSwR+4WENZw2LdrXEsijflAJCDTdmXA+3BcqNixKPblzbTWI1C+J7ge3CIr4qMCpSK
pvtZHjbAtuCDPcSqy8AKOi3/5PegeqZm77/0u60emDCejNvjnV+dkVeFVSapunCcYdlGxq/yAW0M
69gded2Tupde0mtxy49KQPgs7GyOd/ooGl0UsTvE6NV0FRsIRWdO994gO+dEs93NXorbAy4uWMxc
JslhZqHCII3DFiq2ZUsX5X+NO+1XAz4Jy3yXvGfkhamhbu5iCEX0RiAvn/CPpmB9kb+Lm8wu8toz
CZkCJxwRqlsyqPrNLXicT/WlfBL+sczaoKCdR7HHshh8NjyfsEJIm12rhpe0J3zYkl0imY0aNAp7
SHtObstbUUGz349cSG8U5FwgfsF466l+03CQBpitD/y22xwPa7sHw8RNem9MMOr+FCK66U754ert
GvdlKJlYGcZ7AFn1//IekiY3pZCHfBPho5scWOfVAad/mqJhd8s/aQuEANdm9Xv42yKJPxExOiga
b1zyyuvjOn9R2S+khf4jCPQJ+1PJtNnONXJhnIbAAPhe4EowSNx+CIUEmyBsVZ0KNTOej4U9PVx+
9OqTz78OfyQVcQjxW2ZvMe5EpC7Aem2DbPVpPyeDmXq0MKmm8siRVIOl8I/mvfrRbuK1+qHGBHrb
2tt/SAYBvalU+oMWpF7PpG/75HQK0nFzLchfeFQTGgRM9ixb+GWDQQSSCLbdw5TlIKGAhWdO/04b
tC0uvCKwO4ArFduGgT8jaDFvx9db7HydnHKGP6GJ+b2HaTRdi1fpJ0eufmVhw2HXNEgPTmLgRrKz
ds0ziJmO3TMOP9Rf0AAZgexY8NiA5g0kxF+qS+pWfiAG0DTLTL9tzJcJWiaPeYtUfhzR72Aq9N2a
LoUV1RpoFYMCjl8RlRdH628LhMddY2KVS1GD7eCziUae5tTL3jQc4SCLnuUGkP6ExFoZHYl1Raoi
PwzMph/xs0ue2Jo8RvOYvMqn9cKnOMixnCUoT+VT+jQAFC5uY5MVCYWbECMCB7DNwvNxX3Q2ZmeI
S8qn6lD9WbABdtqLmtpGSg9/4vZstM0zM+VGhPOJXxPdyg9Qpg73bRu7OQvXHtaUndeZ5Fnu4u9t
HeGwSR0KfwT9awo97aAMZyk/zbMnXKZbHuJvhPFa/T4KLkJ34x95qh1unX9sRRZaLeznI2fGfQkR
SXAzpO0F9b8lkw7rZziAkCPJimHdjlM4p3+U673P+F3JoJ06k+EWYHsCookjR6Da/MibpdwOeR4g
gPKTdtfVbRKELcKFwffGicZ4GJkyN3HrVSqjFlQ+1zEOgQTiwWV+JZNNR8KZ6bUGiDLaa8yWXIhb
FtPGClfRPcnF0Oytf2nt0fZhr7Mz32omi1AQhtIr68om7ocEONrllcyWDmEmlKBAw/8Augk3b4md
Fm7FoQAiQ95X8UscEkHHJIGwhFVgkLu/yP7DeM1waWdPYdc1uoUS3Mc/qadwBi71iF95MECP+V6e
xOIR7faDBv8nBfHjYlN3YNJ6FbTTa1dQHux1001gv6rBQEY1xxhmrg+HHV6SKIXryQdIgw4zK0OY
CxkmiusD/4XPTri3ZLoLR8YAeQo69a1PP/R4/w96p4oExXIpP2PzuV6fzDhcMM7PPRWm0ujW+iHR
D0tP1l1o5GF7P6r6sagDcAZe+yzzTIN62McPt0yCeET9tyPUu8Xg7RULZPiUQn4g9MqobPwQMHLH
1hbTVIhSjErAFkQJkxnaAawh7BqlEPmULTuVFIOIMpVC1Cp21Wv9sb6s/z8Mpi54sy24qgjbFTVj
ucBtnWJUAXYN1YWZ/pbNXgiUe9CXI1mMcsvZ1ig24tCH8Gl8YDqyX42T8UfaHs1GUR+M0Ye73VKX
358s5RQ33c6uWPLlsaGpHc4TMQJFGJuIKH0D8xVI3I2TKJDNXPo/2CW0z5gwQB+eAaKuSJa6FrUh
GIANwV2GV0chgguKblsAA8OOSh5I6BchHsOB3nCzOESjymrJViiwfumlyyGF+TofBiKsafVwptgy
KW0V07PCiRV/ePiWAP0nyB9HxL9S9mNy5cR3ZslIjx1eH/CAWdtp7SLJbVWPRcIFwwcxqpkeDCx3
nA/T4JF6yzyqThyT6QOtJ6YTeMLUPlg3A6e1Q/cVMMrg/MSehcpylPHagWD0pgs27n7S6pWrF1uu
UT/JMJ7YIJhpCCBP9mw5IybBxYnODs4XfC8Vs3a84IWQdc6zF2doFDjPXImQlOGe5mGDvqCGfg4V
7twJHrmGNRIByabwe2QvQvIkdXQkfDItLq4rtPHoNQI4O7WKauKg0IiOJ4MuEWY49p1UVrj93z3w
c0bsbMCt/sAO+/92jPpHZyyEXYJMm+Ixuy056HliuZc9XDZ7d6QUkZZD3xzorGl6S5gwRcjz14H1
0hQt/VXDo1w/3vVzs1xxpyb2vDd3UwNyEA14OdZ+r9EjRZn5XD5w7Y4SKputpnAythit8lpFTXap
TZcbt0WBhcOdwJqvj/Lig5g9UoY9hwE/i+rlTu5GFuYQOZLDSg7EYPccIeZzYT3nMkv1Wo/052+t
wAkfipgDxhiwDOFiHAT9IizEJOyJ/pHrQ1EeO4SXDAkM/Gcvd1rPDH+vzVIaQ12bh2hduMZTzc7L
U7U8K7g3PvJ/rSD+xmyBIYEdMwLHzSKrgQfBvgQ+s64TPhELAjjZnap3WT+qCeZ/ZqTNVxFLhJTL
3BFFe4Wk+FOggXfWDPTTzMerXEPdNFUiaXUnZ5eUPpwmRvUqeD+IJFb7kq//j0lBI5gmu1pc5Lbw
DlToG4tjJc5ShUxEY+kg5BHwC2XS4i51iAioHA8KkiHK4N7JwXJ0v8M2vycGApIUcgfC4D1WF+Qk
Hj/TZxmVsuHnIPN3ngAmeyDVES45a+qkxJnD26DvMW3UBkX9DwnIWIVWAflkD1kC1D0dMfaWb5ZI
mp9DZqeQOTIOQOhB8flJnPqfgvgPgyGmp+r2teImD6TqcZi6GZX7WxMiQ6NWManpw0q76Cq8lL2B
nL/kqAoUk3wE8J2Orvg018eEzI8uC01Qb6k+Eu01fPCO1fJo4Hvi1FgF5k6T+BRWoNC8qCYHhvEY
b2LMSuliKx9GwAAmPbZvTED94YXD4c4413m8iDSY8wxmsqMGZ/wAc2SaMYVe0ZHVsDjnHiHf0KiD
t67Jp9Ilh8oDLCQPkW8IWZ+qKT5N/v18u8PtYmzJ2bLuqdBBS9tn2TXdx0kN55cZOhFn3Eua0Hsm
wcicjMAWGhLgMTn96DO3/+a6sshIWSLBhkphPSf3Y4lYE7MP+6Ff7hCBmCB+YuNBD/E2fKrQtHfk
3o4OEBh2uj8DAwWw+s8Z26ADP4Wl7/Cfcmk9cFJufBn7OHYVDh0uOkN8SsUH/EtXpR3hA1QSIQBx
dwjLPa4zEx/bTfzCnVMPh210IFwWFgeENbgn5mpL5aFFDtvZBiJ6EWUcfhKXdXCnjintjt/yP8bO
a7ly7Mq2v6Ko5ws13IbpaOnheM/jaF8QtPDe4+vvQKn6ikkxkjdCUaGqTBLnwGysvdacY7IjCPI/
9xIkx3DaogNVQ+ZjRJzZ71EyK6BchSutWFT0RFqkjLdOPbe5MJw48qXqzZioGoLPSySqN+rLtMdZ
W+iHAfWzg/jCfjfI5JrEfb4ZBn0rmnQLtmBXutKrE1ToO8q5UMyFkzZvCHCztW74T35g3735GsvC
jaoTCnlbN3d2vacKwJ5PxhJzWwsuCGjqlAG3fzMQcYDRplG2OYADc5SlscuLfdxVFHQkzhOesVGJ
tIFOk654l6kCGeTzELzlAxKwpclOTFwK3Z123TUJKVkPOstJOC0OPTW8vFTVg1mQiH4k54lIJT4z
XHLqSoV0EuLkBmYeLMgLA6QBVyi+tZHq5wj5d67J/gp6OO0uagJvMjZqEODpM7teo0aUlWeQJI0D
/bE6SvVao3MRT3r2uNqaL4xxQWnWCXMNj/KULgdZUchVl6DbkaAyYwinqURnZeEb61DQeNoLUF/o
CCSe6HEbQeE3ikAxko7UgbVuLYhhble1uZH7Nydd5S42/VNk71ToPeWyYI7qrxp/w9LoAXsqNoxc
W7rMNy3UFlxznK5uTJCgkUPqCo5CWEgr1SM5pNpU6UHOrhZt/OSutzdKscXRkLor7Kc5yOLd8F5o
i5pJqCrNTH/vt2PvuOiug6zugJCQTguWnrKAWmee+YfSv7b5xWrufJDsKKSidEfvS43XlX5sAaBK
xg69huS/5jrxUXROdxocW/xY8rmMrlHy4iOVo5W6prTOGKCjorFPeXVfQfRojw0JCsMmK6aC8aVz
CJ1bmSYr5gg8/q9pMW/re0v1z6HV7pWiuu8kUIiFS4uazaOHlzzg5L9FcubNaL7BOiE0QlvF5NxI
yhYXF8uaBNh1WjMe6maxA8NOzEk075blhbcu0X+Dffbi5w4mBtZwNm8VQXh8XOJqyFcZdrKO03Ud
5yt5uGPG03R7D/gTep54q4/pdTRpmeSZk/DiP1Alqd7cEHNWkrBE+DGS74Ea0HK5CQLBzg5u9JAI
yFkXN4zvDKKzIvmSDV0LYz5+lHyksLlurTQbgoyIcMCzFSyTezf2qBqdggVBk6gOPbRjaUH0gM6W
RtJRiBQMHrmX4ofM2uGCCzJajqym3aLPH2SjZ5K+iu7Ye72i8uzro+1uumVx8N9SCaHLvGE3BbJw
a6KgEVTWiC8KYlA2BYhKOdQnAeK5Lnuru0sOURItLKlo0dxGgoAnFUZ76c5HixRpCebWi1eyID3l
0Ub4PibamUM/q0DJMC5HQccLVlngCUHii1I4IeaJEkBaIcoibUa9BuE9dkIKfNjcRnwjkIYy2VoN
3W2u38mZxEO/MiEgNecEgUOYjfjWjUS7GakZ6qTqTkBkSfzZAAOcp9w1zr5zk+ZXkrpNZZOGu8jf
W7A0CIcv0iWpXzbTPl79qHkxYkt8UvrK0tLs5tlAotxavar+0nfOUrzOeYG3r3o5Jr7jumbn2rx1
5smnPhWkBA3nQjzl7F+7zYhZcCfGLlwb4ynIoM30sE1A/bHpjsYIiuzcBfuQcdmu3HUxMqVVqH7Q
xxFwWR2o9NsOewEPIEPsaCf6SQ84lw/mL+GUc1clNcJAsvvIVSzmmXHo22MFFifaCgRX8+jD0uYu
clU2/KH0BCPQvw9okIKCjqHPMyulCAnmeU4wE7uD2j961YEsD7vYCu1GT5Ecaf21qeSLorXGMvd5
xnqFYBV/uDNqpoTVxrbimxzMMMUjWG56CES/oVlGk1asEjCjj8H+RPOHttMIygsPdGmGC9MqX52a
BpPOeWmDq0eyhodvFcc3mXVfjUyeZV1sIhvS3Vz2Z4oNOItYSJpF7Bc2vFr7CFbEhMlNCSzDQLo5
0U5i0677S4+aLFq6zqJ6Kt/cN5DHLbQ7j4bGDiejU9O0ZapAZ+YpgmVhrWzsu+lSAmU1bdm6bFgJ
Z1N3oT12R5peGd1qnwHQPg+uTcNC+Vy5G0aqPuVrsvYvTNeIcWPYwoYTq3Gy87UVL0KlOfncSDU7
vkmHUhC9sQ1fe5pkZI0dWIiQZFHh0nT06bHTW8oow2ZauseQlaD+e6WbygpkjtE8NNsW7JYMWA5v
eTF3MfggnwTfheGXgGvtEHQbpqY44Om+x9gpwW9UFxsgl7FUeRsMqOxOBh4aQ1n61XDX6yQotOBL
VIKMQ6z6rsjglNjor9oK9pxqsb8zhmjSqy3TqgjIuVUkt0pOOa/IFQg2RPf0MWnm7rthzgiJxk36
aA9TCwNENwv6lch3acZ2miga7Bdb2V4a5Yrz3l8q9II2EUrLPto9u/mNwFXVb3NcfBFC1zkZLj6N
8OxoJ8uWGSlSJN55SNt4C3oY+uiNPGrhQ1QdWvVSGVQ6YwZDrc94yngyDFr3GXuefQU7iHtakDGO
uBd3yWl4Ka05CTvxPuxOrDF4u0m9gVpZMmMcxgcBjZqib30LQABtrk2oUpZPtWwMW6zw38H6AMKJ
yjHcWGg6LExVtJFxfE9ZajYdwhhzJdKjq+4sQrtl9MbMvKf8GBELSXIkSzLRSBvYDOVR865xuQmJ
pgLyc9PFS7IdJUY2BmvaUlHXGZX2sHcskGSbBneHQNE/T9UxCIb1WdxKyLw4zwl0TnaU4yhO0lYa
ClKT1icIXdMKEBHqmGg0LNvKNFaO+bDw8gOzTphDEDyDtR8y2L+k8aJ+M5Hy4dRrKKdnCnJbZ1+B
4nMO2pg0vna6reUBzMAIMmXVNdmEBjunpHLcy86GwEchb1KoF3Chmn3O2yTBiHAgRYhgNZBImbkZ
BAZ5rtzMJm6gfiT4VH71wEyVoP83mUnjkEbBQmVYFC8SPPQMhrh50IUgPFFWRbbNYMUOC6Zx8dFG
ckwnv1xpvMm4n7lHFG2RhuLRqNh4ND507MYZgbSWvXEVPNqdY/nz0uNXdrdezhh2gj28pXvZE7S+
Ev2yeVIAUhJ5Hs2JWZzjH2c+zKCCtzsFHsRKaiKAj1K/rAhwRIuDzANkkY86dEq3lcQg4O6lDWkT
ahJLntpHYMVrHuT4aEVCWeYug5GgwWLYSOUhcWVkViaUoWFkh+qK+2rnUGg9B+eaYIdkqLinC05p
kLXptC4crjugx6GUP8y0XwSRjVCwMT60UEo2RaejFMOtkpKEvSiyQ6Vm90Ay8UWUAiMhBY9f9SVs
2/I9a5uBCRq867DppYWvVoCZym2h0gp16Pkw990YgqCMuxRxrsEyhfy8wl6AtJlvrCp4TXjyUmOn
QVtgbsa9Zwx4tTN5bhPP16OEyHTuLxD9aU73SBrkat9iuBxK3AVVLIVsvpWdFw/t0e8tTHLV1m6I
UI7kd4vIJYBgvn+magqIb1bFXagd4/SpqG4ZN1mY3a4pWQjC2yfFa63e6S3zxnyfO3uznxP/QdYn
gaUwSIRxDbWLZEPKppUtb00CWcqZQquSxbw6S+yI1OxRNs5te0mxPVL9tfW6tc9Zdsdzohrcnctw
p7tnVaHhNxonakw6ONWDl8CHPswj1ksbrr1unI2EAZnzrKfMKdeedtVBy5UaTc1Va93aYtsNa8Ko
qgSA6R3RumoNZGKr06ToTMnfMiBhE+KxwcjbhyBbWsSpfGQBAehTh6rOVq5auWtwYCVvvLc9NEku
BmfHntOCpocxLVyBok7dsHqidXrvCLHyLfelymybX9DiE3D0Zz1jOuLEMOUtQI7sMVva9nEB169m
8+rGaknz74VtL1lYIGtU962VIC/22mgcZT/qE0thhPx44AVo+SiVQhvhtCqDIiGEQZIyizkxG1DV
25rDUxrD2UeQSKoxjQ/jCZpmX6xUk0I6HGwx69tLR+ACQcm2n9FQMV6EyzqURahSPJsQSBWn/0tp
31K0DIdGvmZoKGTnw6fOV9o3NZh78Vrz7tvgKNt3CqmuJall3pFrHJVnyT6KAqPIISsuLPBEiqXe
poTlg8SxzusRvs4218jZemwsk3dqsy1Q7rkM7KxHieoHAo/aLoLcYuMgiAuziejzVUQc2wYATMVt
TwX4bicSx5XBBEmje4IJqQmc5SCnt/Ssq56a9BSgZ2lPhQocWiay0YDKxbwpq44xvqHuqYCVwfLf
4MaAYPTQ4vnlFPousKT2VAbLUDv43qvnHC3eLUr6lkv4OQ6StuD17HtvvjhoSGrblL9+rYsnEnMz
+UUdY180xuESeE2EEIb10lDC97itFwlS40S+5kyp4uqRPkaeXUW+UFsu4VDB1JuH4photzJPru99
4KZKrbiYMKT30+TeU6p6VVgMBD2PQbgEe8Xp7x0h7d2yg79a3jwOH1V+lwWoiVhQM1wPQn3MTWod
iEfSK2YDZpwOkRHFVjKuvUmzfwa6zQDk6Mm3sWIcuyJked2Xj21/aLLDkL2zL9J4DAAk0Jxh1u3F
y7pdVhlvwkUQXNvmmg8NhomPKCGnJNgmxVZFHWiXz3Z8SIAN6PuWuqCISYE3Jw4DSVzVGQnRrKfB
vhIbxb+qxzA5Z1q1qvm9Y4R8M7yApLSNeiKUZ6O+0UDXmGgcHjz12VZXYbtJyl0Nz6/YAlfwEEsx
tqiVrcXPR3lHCknFRAZoXzRMMvMxRk8ElFMHS98ys7h1Qv+WUMZO8i8GEbPiGofnTtkr8aVU6T4/
+85tiMKsch8Sxn1Qwaqrx3VAnTI8JQcXPWCwIkN7OITXDN9xywH1HQKkEa8d4+Ep1spGqW95HDhv
KnxlwDm9+wxCyqzPhbbp/AvCjiwji3WaHJi+GdZtA3QJwXGcUT/QSl2MPCf7HIcvlFxodileKhbP
ILxE6Wvo+B7Q4GhjJi2haBKgYY0nmWkvU2fuR9COlnL0ksug7GN3y146hgOnMR6Jxq4cI6DeUacV
z6NTbiVxrCm0WEs76aJk2wjxdsesDY0pVsds7yGbNrK97t/qLXXIRBEbQegXqnptFSVry38h5VSP
d8Szi5Fuu+6mbHmieKm++e0+Ku8TcZNgjxeMwsutDCJ7gPzz0CsIamqViX/dQANw4NWRgKF9ZCjb
azCNXCJVO0vvrjvHXi1vJwYwwMC6mlzstt24LZDOHt0Mr9LkMQ6eDODYIc1lhj+7gJ16c99rZzVZ
iHwrULqJo1rjZQ6Wkn9jqReR4KzLF2X82PXrisKnqm816z6qnw15Efrwpm950fllvlbIgcgcmkZN
cY6tZRq1oyc3QwiqePLUgqGZO3NbpeiRPYvQDeQXfs+UNqHBVSYQQqxEuXiafQ4VqHCyxBVSE3sj
+YjOGjlH+PqoFB2LWIJhTK3WLkYsKlRsl75cPVTGonW3FPAaBN34EvrPkXbqumc12oX4w0y2zi2E
U6gwsXpks6j0T2kPPXkhnli3ivS19pnzwxcGWqbv5GxdmUfD2EuFoI964l2C1MJb2cVtiMhJYdlx
5HNQ3DZ4C/ToWngwz2ZatHL1XUQ9vnNLZpToIZIZ9wJNwCKbFuqVQWCqverSqfeOxUtuLlzmQKDy
GegtyURMxQwqSWUAuntQBvTquoJP+d7uX5T8EhaQuNpXYT6GLSKYBW3C2l4l6t6vrrozNhrS4Fy5
+8HYZrDm5KXBhI1JPW/L7M6EQijie91Zx81Wy3c1LPvsvY2e+uFg5ndhCaD3JUk25rCk7jIj+htQ
FgDegCn8qJlP1xFtMeQNbIlrZj7GqsYe6C2IkDTNQ8A43eqOrHBEsaH81T7ceFfzTIesO+jskfMw
18zcacDHSJFIUDuyESM7fFchL0fXrW5UfU72ouOs4P0T/RqOvlh2yk7+JNQb8g0tsPTGMdOeETXa
yYZH30zePUB8zrGK0Uuscv/JAT8TBfy/3bDMnY33EmYEJqoydVHpz3VprxaUYOSDe89N8VqalFjm
QxPP4mLv6zvhXBz9rYo/TNzywb1s3QZIdQtK7BG3t3bpVRPIFW9EYkAYODnAznEJ04mQEG7UO74D
7Sep3KV4RyO8BPmAWpm2fBurqyK1jUVtQOiUGh8Rprr781ZuY4ZvEdWMi8bXLI5sWzx533X1JBJo
PAznDHA/yrZ0iEs2FdJGIdKOXpmB7EUqyBV2HplhD8Vtm+5bZ1nlYNQRi5CFRIFDggjojGEXhjfS
LIlfFP0ixycUpgFvT3JIbC4ytOyPFmSNd6LZbJU5gMujsetUFqFNFJyaEhC9eOEV4uf7e7uk71N7
7Ogt1aFOAm3OYK/fIFdVrVW54+2LLtOijBcFTQnpoyaJs83WVvaoYtUjyWFuh6MBaOWkN0p3a0BY
LMul1j0Ww5LpailuS+lK5zylsGWVKGZKfyMkfAZew4z6JOPd1d5dfcoftspBRpGXzPgyubuVoQmD
um3oxoNAQZw/z1sgYceiJUgMSyQ5LzRTCkICWSX+3CZ36V00gJl6SME4psd4rZYPrHUTe1iZ9sFE
N+SiiVcOQ77gNjbaiyteG6xkrUVg5rQzZn670bVjqh08JqEI3oIa8LYM+m2q52PyqISrUzpG0T2B
ghZKFufowrELzFmTIoPdoDdNpGPtoxoAAaJt2ngRKCv2iPYzH7IwJDgaW/SjsgUy3JuMK7gIHo26
OZaBuQlvGGxXECTwP6MLpmXXHlLvAGfUDrAdn/EAZuFdk/ECFocIf50/NPSRH7P6ph+nQsyVqnUs
E0gKQHKduCjdgLhitZ5zq0UF4OypnFz1fG50R905USMl2oPKaMw4NLAiPrg2nNBI3TTaKaAr+D70
j0PBY1ZTaSZ7FVsd9h9v44YMNXcxaxnBKKF4ysJjbiERgf5B1e1vumETDDSAT7382pB9sOpzgjaR
Lo49NNVeRea0OsXDrkdsT7IRJvtqqhMfxU6XzxpmWHbBKu248enhNHiSyJga5l3DFGMS5Wc1poS8
K/JaxazxQOtFQQPKRWif2ep62iMjQBqcFg21fMpXksSCn07Nc4+v4qHU4ZosByKZfJIR5hPou35F
KBgzcXgjf/ztv/75P6/df7vv6TGNejdN/pbUMa2TpCr/8Yeu/vG37F//ef32jz+EIVRTtzXdMHVd
1hXd1Pjz1+ezn7j8beX/WGZlaV3RE94WLjILYsC0/8B2YqGcisjDIXIQat8CLEmY4JdXoLcVPdjb
CX1/hcxkHaXCkTHU4K10cVMS6JA8ZP2y/JPVIfs3Dcp3eaol4CN/+OSq+OWTW4qlybKlwjqXdcPW
VdP49ZM7rWhD02HkH3p5DmFvzA8X9ckWIyalkZg8oC1xPBecXCN2jgTSTR0U7UEmpSLVCueltTVm
De3Axr+wJdRIJsMruTqbfME6KG6a0DKPlaEjzoNAP7M0116WjXPz5xX4r18uQfnnJXlNMwbJrld9
+dd/XtOY//3P+DP/7+/8+hP/3PuvRVqmH9Vv/9byPT08x+/l17/0y2/m6H99utlz9fzLv8yTik7H
qX4v+vN7WUfV/95K49/8//3Dv73/+Vuuffb+jz+Iy0uq8be5bID++OuPxlvPVj7dqeOv/+vPxs//
jz+WxXvy/Pb89Qfen8vqH39IhvJ3zbQUU5YVjStvavoff8Ph/dcfWbKq6rYtW7puqga3RZIWlcfd
rP5daLIi27osGM0K0/rjb2Va//lHyt9ti+fAFqbgTaUp6h//+83/eoj+dcm+f6gU89dbU7NMVZM1
gw9hmJpsWXzVzw9Vq3WuFEpoojMWMNNEaEckky6n6xzTYIHa28bJ0zXkD0CVdKG4BXQVOwkbl3Tv
QqNqQEtmSrb6dAa/e9Z/+FTjUvD5UQ+l2LJLPlVnPJuYQTXnp2eS0/R5NbH++uK2rQmDh5Kr8Osh
nKJ0eCILDrFodoTNLhxcqWdQMotiOQSzYPr7b6SMJ/Lfq9d/HE/Ivx6PNk7fG2BmcRSjw2XCLxv0
GyucP4GYWowzQxtMELov9cUO/ccfjs5d9p9HF6aicDsZimx9+badaPJAMTmhZo20SUe5R3MiZG/f
JMOZpXlVmP68GMVqLhvnSMdxD/UcPIbpuQ+//yzjof7jRBjjfa1btq2L8Y78dG2HotZVT+LEFxl+
t5fIPNnUwSaQFVOZWjUC/UZe/P6QX9bff13rT4fkafp8yJJpmpk5JPJowyHzHlMcCMn594dQxjX8
d1/ryxnOE8+1k76CNzWFpDIPD+4KZMstHfZpPYu51NOUGtP56bYS3x7XUhQeX021DWP87p9OZy+H
shNbHFcHTixVkDAVDSBg9ZiIiNF40y1NxK/euNmBtOPLz0ON1Ed9MdAGcRtOOgWFMdulsulx3Jy8
DMSNXJiHPFFWQyGuXQZiSPgEaLjLzCgYBow+KXMhSU+5Ws3sLtmWw0sS3NbM1gwYn7XVwsSQj5mf
zTFxkRqUnKqGrqhOQaxfCJQ4i0i+keWN7ZrbCghlU7Jlr15CaBstlnJfgr3JgB0piSv0Vx/hMcBR
EmOwJNcFG2z1ps/JByZoIA78i9nGexupc9cx9Cjai7Co+RR8BQG2tIoFLRnAynpsg1FIheI2ynXU
QQItYU0BCoAZGUmjNXS9h4kO9ZHzDKJaHH0dhCu7uxLymq2hwOuNp6xR5hLxt4OuIpajra+38zQm
tGdInDez1Q6Yc/GNAdhyPMJdoI4YOoF8oB9DyQbZlG8CcIMOvTne1Tvfi+ee48/kCjkeSYURYZKN
xyg5pDqOCHrVGT4J/awXMboQQiZsAu8tGj96fmfVTGXjdNGa3VLtbSRaBR1ccnCxTxUqnGLcDK5V
rtBceqgXBv89HFropvc5CnkHV52UozbDVdvCbgocvKYAMZkj4N+Wb/UQrDaLQiAz8QVT0ybIIrLk
8PtHRv12CbZ1W1FU1dLoY/566+pum0h0RQIGcyEDnhhZLMOueqUmKnRBYq25gXtAbKWFlR/wBv99
PvQ5JXQvnRKChZuyWRV4WBMoXMj7bad/zlwEsF7ww/vo26d7XDxVUzYVTdO/PGWW1EVOWbFoES98
1T9AZUy5xqjgJzmSfegkC+02vrDl/P0p+m7h+nzY8eH/9HCnddebfcdhc4w1MWr6nKo3CvUfCtRv
q4DPx/lyJYbGijrZY4FEy3wFi3SXH/DPdBMSKmbscjGWH9iLQvGaiZ8O/d3rQJUVXTV0xVTF1zPr
qYZdFRE+MfAkdDl8kCMYeFhKsODTnDem2j1DX39nvbIOWO4WYsD69yf5uxJIVVVZV1VDVk3xZV/R
WNxTfYMfpQc5H/h8Eh0MY37uZJjW8Ip+f7Tv1uvPRxvf1J8uaWFbWWxooy8OxaYkkCn2YhEVzHWt
+e+P9N2Z1dlzqOPeQ6XS+fVIraIWtqbyfTwGXAM6qhi4cl2NBCMib8E9Dj1lXnD9/VHHz//1Pfj5
qF++H8KdUutbOOEW+B/dR5rb/vC9vr1bdc0SsmUoCt/ry90qhUktJAm2tLgJn1GfrLO1NMkuAivP
bf+qphPUnRPChxfmD9/t60buz0JCN1RhcLNYllC+nNKucXtbs2AOFzPacVOwT1PWbeuOhKAxOBrJ
+hSE80ybljfGoph685i9+AuUo9ufXvzfrQzsGSzD0gT1+5/n6NNt1Cty3IUIOWdO0+/9HieKBgUR
KeTvr+a3C5/O4mwaqqmwWfiyP2gS2WprjRUIR/QR0Vg+Rae9jpekHc+Tu2Fe8SVRSno/PCVjRfb1
LhK6pQvbNHWTJffXezeo6qCh8KeaKkh9LFEAE6Jtw9NiMBz8CY+a/vBFv3sZCYNlQDNMptbWeMI/
nVAn9nAqBSGVPz5/J83WGcnFdr2F5jCPCQa2LKLSvY1p9FunlWFndz98Au27lYEuh6HZhs727us6
pHBXV5pJdDqTOMR62VNskROgIYWJMZyhEDK9htlQttLwNJSFglKd6Vs2zoPXA0NfhqkxLWKPPq6d
OUCF94V9X0jRSu6TdRMwCckrQoOZmTQdQj8Gca5Arq/S3KpfI1oNupndVWNlZarT3tL2vz/D6njN
vl5TQzYo4ylU2W9+qZDZHLcAq6h3alb4ZibPxUrIE493PG2PSXzG7zqJboqVtnSPxXPMmI+w2Nfg
ZJx//0GU75Yog3JD1zgmV/vLpW46KcslQmUp1cMD0b7FGn7VFk0aOo+DukjGlWP2wzG/W4w/H/PL
m5zo2jQ14/FNPkeTOpMm4Zyy8iW5eAt/yXg9XFd36AjPiLPcCSqN3x/+u9WCNUIxbVUoQv7aOstL
q1GdxCQ5GWWQma4V597rf7i+yk8HGU/7pycoEqpe+REH0Zf2K8zTupugLFzmD/oDUro7iPrECTz+
dGa/PbEqfZLxVaBY8pe7KrHbLOxkTmxN7zJx44WMykch4UOwDxFEcHYpdjlE5b8/o8p3K5Tx7+Mq
X/bzVWBGkRKNTyu6BskYpSijf2DUHTBAbnZluLXQRbvyhk3FxIJjV+Z3PBdTPTkLk8BRtixKX/6w
iHx7a2uyrWqKbrA3+HJrS4oeDvK4pwjTURXvT1tydX/45j8d48utbNMaUJSQMy5unFO3Q2k1A+Yz
NU/lTkzZWPzYO/n2VH/6Ul/e970lbLWMaCgnSNkcfIAmbRLo6jXpRHn/oePH/f1X1L5r1hifjjh+
ok+3ciN3zBYVvqK1x6MItoK635lqoNn6EQobnpwZaXYbeI0HWiVzpM+T9MI/F8mGdIRlsMHct/J+
eMB+Ou9f7vQikysh9XwoR6QTeWSE5be//97fP8L//t5fm1SmbtRJNK5SNPEX1pL2z6rZjq96JlMH
BgTTZPpTY0z97muN7/ixrqIF+bUfREpfP7g5ywajp+duVx0Z4ItteUIqsuKlJc7m1Fw6I8ti2CP9
udAyvyn2sjxxfnikv/0gQjcUi72AbX6tl92okorMoaQK3Rs/u1Wy4YcnRx3XhK9vQPPTEcZP8Om2
soPcVAt6JLPcPYUqNocQHII19fXXClZxNiC9Ja4xHWW6zmLobjrsi7WLowzqN3MNHTG2Fttry1Nw
xOo/3PTfvhZNYcmCjRiNYONLqScso3fjlE8nb7CxnyF3N2t/4++Hk4Zc5c3ZomhZ/XDDfXvOTaFq
jHQsWf76Kk4rRzfrmjoPwz2AljkbsIUsYVhABonfnWBE7oC33x9UjI31/7wObIpkYduCxtmXBaWK
narMTZsUy2IfMJ7OzYPcPUnVKsBGo4DeZ1+fWhZ89jGf7wmrupnAk6mei6o9VxgwQ/aiDm5+LewJ
N4dqAG0vxNU9QBt14E4FIbwNrG0Z/t7ANtayW8DWpjZTK8i/7l1JGFrm3ZnyWxOJpQu4uW7H936B
OxhFq0fwTGoCUBCv/TBsY8udN90pTW+SXCzk+k7PXWgL4JZGqzB+HyNTLoESzTW8piLCOWyZhLnG
y87r8EyOLGzcptAeTWC5eK8SNdvkaKRkGD2CaAiCVdJafmm5zfBK7BqSbj0nBJaDgiBDnkHk+zqF
ccgPoAnH4KU1kyT2mCXjw8FSYhVvbgezyn+lFJ0QzIYmRnadyWAPJOLC7+oA1DQNY3xTXJL2ToLS
i6MJP3e2SIU8awFECTXYu7mCO/hBcigV9GomxRcnliYabmqTHhSpywYx3uroFwKYYoE86zaxT43o
3TZYxzSzOrYw8FTDWcoyYpDIm8Y216OKrz4SyyZ0iYoB+0zImIdRWx+Fy7JLf7DfRC5mesSaEb3T
ttXxI6KZV5HZKU+hjuAJdVuGayhHV1ciR0hBmGm1RJRCBtiL171vPckCOwAshiZ6KnCCW0jDNRkB
oMTyZb4khTEv4BzaZbTpRyIDPm8lxEhCBdyxiTVfPBOpNpBw1+uQSzibOFZnUXSboFGQcM0FeH9S
XcJ9cC9lpIMiHI96E9s/slgt3gb4QwboCTUU6QSrcoDXIaCEJtExGu4VUDHMBhDTQ1JDWRhWOMPL
+FyrxKuMUQAKyFPUOMaD6b7Zlf5OyIyWlYuGQXDtC6I8bqXanngoNjPpztMOkv4cmsizG/JA1BCG
DsExZKvSi5g3jTLxm25u5xhRynzpelcKJS69im4SQR3y46BoZ613P16cdIzxRiFTt8W2dmHmIxOT
cERjFaGjt6pVMAIjO59hVC8jJSPsxcINKHtTyXJmkYtBtHnKIRlKLVQ4GOQlWSYD+ti2ZcYBC7kD
exShRGohn/A0lDR8TfsjKU+VH14UHAEWfpqoVmaa9uZiLg4LxCAdhpUcMW6HhfHYBD2Ze6hlpWGR
R9K0MvF8smJZQwIMU6lfvEZFS2XcuIr5oXGXaF6xqaKerORnTqVRWtssP1eBfKojeE61u/e6t6j2
2Vk2N5KQ7znOtXO7TZvXrzKXuPHcJXa8hTEML3EdvmdaCs5qYJmo50bd3ysEfFht8lg0AK5L7TRU
ZA8bgKO14baxiIR2XPD17lXN9HslLU61xlCAtM64erIQF/U0THv6MgVhxEXRzcuGu0IzBiTb1kSH
ht3l0iaIQyQ/Ebcx/ca63XiqiVQDVQjiAuYKz1Ja7SsLdWqu1WRScp/HqKeEcixKfxVhdzXCeNHK
yi6GcZoQudxBDPUKg+D4gbUI/oMz5NuUaD5jwO4g2e5EY0ZFMtaAgDZZ6BImhl6CyhgIWPABmpL8
2PTWvdFA3gmS7L1Pgwe/xJ4Z5hik6niuU/tXFc1Yg7glWOtlSNauhsBPc+AcVFawGRCikTozz6L+
llVgRuWxjZqXmH0figsNOnjf4LSmYlaseCq1NzV4yVS1rkKCsVhU08xAjog8xUkQYNHob/BIZQVr
gpciHMC96mKgJt6o1SXygvRdKduTSkmX7EJnGn1rBY5iJDRMOIC1C9K/aA85Joi6Xl/IKpoxCVT+
cNUI71IxrNZo3EeTGxQ+x5CeI51cFad+cMhfMfBLNGlJ4q5zn5BJIYNRVcG1+DJkqWoAvAnOyg3a
+WCRrpzIF53A4BSrgG8+tTmkMbtZe50BT4POGcOPipGgrVWLNDWgp/MgKwu/EzO51U6Rz0SCQbCl
6dQEWPQNgyvgYz30GuTDgrujVOSlWz4UPPbhiBYp8HPk6kZhItT1qCZDOoHipiKuucysqSM+4qR4
i2DSmb09kGNsrLoU6dR9DUabQyx6IJZmcpYBeRnlcxlcTR4LgYhWRf5ShXea9cKXnYjS3OQIWUz/
oYofI5IRnOzZ88gSEA9K/X+pO6/eyI1mDf8ifmAOt8PJytJKG26IDVrmnPnrz0OtYc9QxNC7vjoG
bBgw1jUd2F1d9QbMlYri4CrJSuO6qDAFlqnVSVCqNRG0WpntXAXXEp+2toWkG0vrxy+FDPwWHf+B
FTUp0prCdapGHJ7hRoMaVDevAiq3A8KoBVwUR0fXKehwK+1vDCZb8k2aMLDMjcqOlHIvAVBOLGQ3
MIk1IXVEFXcwqBuQzwoiBGE9qkNW16XX2L0abOFEX850ZpvcvPlVSbF4/ZtvkJqThLMWBt+Kahhv
iCdu4aehX1tuSTh4pkFnW0og59IqcyxdKTz1DUVXztPb2u/y1utMqgwM0oWU10GI9FFWSlDTVOle
wH059L2I3kVlJyneSe2w1zLzmNQD6GVvRZb4C7Jyhlg5BQ29PcOnKbepGbplqDIgHGXym0wt73K9
ZQaMu+5a2cc7DowDeEVeaJfneswZLwWaPBktq5OqwCKQCnfElFXO1xjd1tek/Nb50uFysJm0WZUs
0aL8a8oyJbrzmW7l3M/jgUsoF+DsiCgzhgtvlbmn4GkIZVLfCFvKvnEz1jeexJ/jQ3DAhNf2PqL1
tk1HeQnzIz4sC1toriV4FnXyBskLJe5j9e09gFY++pR3Cnpe/ab50O48RrvHMtlWjpDkrocbed9/
g7qwvTy3Mwt59hPk87m1QquKhZYSCqKDifEjKdBEq0f7hQ956y/M8liOmWyas1iT3am6PkTsgUkO
NFyvAtK1V695uDyeuXfdWZDJq1PhXPDyrMf/6wH1mXtycRS7x3ksrwdUMdynxVWcOQhU4G5jN43N
+e59lcWGXuQ6q4hlxJUrYY2B90wCTtdwR1E0LMq8by7/WoTPESlY7TwaAZri0qi/kmxz4XVIMPBC
WcrPP3qIUeZY6Pj0y0twiZBicwf4YyX/WovfQrf9O+jaXfaawGx9fa1uvmb/D/Br40v+b6TlO/za
+jWJvxbhKX5t/AO/8GuS9j/JMqis8lqm3STpHGu/4Gvm/0QK6OYI4DFEWadr8jd6TTP+x5NeViyZ
9ae/P37lf6HXNPV/mgZMQTcMWdVFmmW/g147/3w40S3dFGF1mbqhU1aZXjhS4tBoDA2Nx+1N5l27
IeZpMPZPZuP+19d4doXwa08+0vdRJt9Pkahq7VJLsPGOUbZ4OOyCajUehLhcrkX8gnaXA86OisOd
2VMsRXxrQp5c2n1oQXEtGJXV36byVsxuQuN4OcSkhfrXmCxV0cZujKS+nf4nMQwylzAQ4FSjmcpb
OsRJDmzKWtjwtnsJYO8c4V/R71pZh/DjQuzxDP/n0PsVW5IJTHtvbEaM4z+J7WseeMNcp1a8hnWN
DwZ5VgNfR93KV5K2cKNI41V4Kdp4Vp1EC4oubWkNsEc2QJ5p2UJrvY+2uGlnq/BG/YE18UFcNzt0
EWmrud8WBnt+FP41WEWWNFWVNUWdFuQrg+KdT80NYvCHdoMu4ppaDsJr6+oqRMdunR/Qx9wXu6Xm
/yT1+xXYoJFIHiaxxNpk1+ZWWpRRRZkBHUt7WGPu+BFiErrFygbr5YV85K0fO53l02iTNQ2FwbLS
uNZt5Bk2SEKvpW/NaJawyQ9wtF/Tq8vTOreop+EmixrmqZV3Yzjx6O/hlO+1HYIc6JJeDjP7mZzG
GXOFk80TwkHvVIdJlHc44trQvPY4Ndn+xlkn+2ojriFOf+n3ytJ0zn0ip3EnyaSuUZ1Ox8UTUHPj
SVIisdTCcw6aHybtaYvasTpgQTLShRb7O3Pn3WnwcfJPBj0kcqWEOcGDQ3OAeLiuVv4H2GYIhOFj
tjDFbwCCCztHn+SZouR0bjQQLRy+6CnyADd+AxiGXn/QgheEWr83IEJkFZxsXlzU/YUuWUNQcdA2
1FvsBjthr6JcXxTXGj4bCztg7vs9mYxpUTyPLCX0C35euXFYecS9Rt9wizraSgL3he8m/jIVus7l
0rUzrvGliRmX6WQZBC1pFTVjj+cbVMxvxsOLOtkN5UjccnZUVVcjzCS+o4K5NOjZ7WdIsqppqIeZ
U7SwmgtSYDQMOrlGcPSq2XNuPAi7EdAi3V+e4ElP5K9z6p9Y1mT9uyz1KvQIqQBjsoEClYL8RY0j
joWKCnYvzVEXfhbSZx89lATuIDVmRPj059LAw5XisHjX4GMTLWKMZqfABPGn0JcAHT/JzLMcwG1i
KJzbu+pQPrgb9GpoSUgv6MIuTMH5Y+6vGTgJNTmpQVtIej9+7NjDu8UNAtSXp3jyAHgLAMZSUkWd
fMnkMjrfSX1XBX4XQaEc9zCl0Wf/AbXjN9xifSccnNulDfQGVZnsXWtMK8j+eACI01e3FsaY0ySZ
Zvulpz7LWSr+VC0827vC9W/DXIwOXSAGa6v0oNHmrYpWfme8WIOImUXOV3I1xHD0fb8w75O4Rgao
z9HnjRKhfaoNTK7FqkEnyaLu8sGIYwVzXNl/qIUC+6u61PqjRYWYd0VYqagxO7XwZSgGY60NQ/xS
wd7fuFEsrKMwR0zXklv50UCxA99ZmpMfhQj9yLx3MtTXANWkIlICTh7CrRZcHQCiiApWAqHbplfY
fGqUHGHzWNDc6zQoqIcGqtM/w9bJaxTWqJnng1EbdlwPRxpOWb/9g6VV4IEA6wDPIk7pG7kv9j5V
FBRl8nX809wZ22Bb7TsAv4gt7NKD+W9uxfcnE3QWDeyZQsuOZ97kZCpxsnH0jKDddxxMtqXNSm6G
I8o+N8WmXksYeDkbcbcMBJjZyeeRJ19lavSKL+clw30Sj8jKbX9VdPrvBtxJJBKWa1rvL0NDVNnA
CvjkEVIxuQx5yoh6jnYHl6F+jDfd3tkD81iNdgzuul4688fff/7dnEWbHoam6DeFO44v3+B8ka6w
btlbZFE1ghVIWCb2EoxwUuYZzwYiGiY1wvGsN0aq0+ktk/p+4g8J46vWY3oaQWbGh9070tTUr6sN
BQJqoFc6DZ4l4M5MhnoeerKNDLmTxCYkNC4OGNSNV+taReUs2I9zWy4xft7njCC9KJmBZqS/z3l4
PlJPKQVD6nOseLac6LuKnHHk+iwhFycVx18zqqnkDGwbWZemGb/jx7KeisSRd+Yu27Jjtugtb7HD
Wrqm5/amBsZH0iyIZOZ0t8iBrKWJSyT9S73x9+VNbH/Pgfeu4/W/YJq8vxGZv5Nok/nLvCqjtk40
6a7dcPPu8RzjRhSOMp6SC8famFdPvgNVg+U2IgVF8x0U0hliVatN9EbHG2vEBAjqTsRCwG72wBfX
7XqsYEc3anpEFP5y7Pe3sXEWenIbN42RWZU4IH3mPSf52uFtfDnAzD5UsbcSpZF1pr1DHwr5kJVg
0vjWrp2jhJtcu0V0c3EO58ZxGmbyRBqMcEDsD5U5oa9R3Rl2bVu+Xh7J3OHBUEgQTZDBsjq95r0g
STXHIQb6Y3sxX43VEUw37M5OD96+P8jfkpul3GLu2NCAboDVp+4tadPySMiDgYwxRp/M7tY8bG3o
P3a57jDS8LdLD82ZWSSYQuKkibJlTo9HsgKlE11fo0+jbmQTIgTaTpdncSnE5BiM1aKPQsGjHIKC
JI8vrM8fL0eYnzLyWPDNtIK0KfLW8AS5L33SsUhaJweVPlC1j34azxhXbL3N0tc7HZAiAqNWFSBd
JLWU6CYHxSAoTSEmvmRzYKxTy9n3lfZ0eUTTEhkhVJUKEmBiRYQ5Oyk3ZFqVSn6CSKPiYBpND9FF
T6j58t+CTL4gpU2LIFYI0vjqKrRexeImzpZy89mRjFmEymUI9nvMCE5eeQhhVInmEmQoj9lh3M7u
BlUwOLijfPb46s5s67D4Ec2skarCLuZNYJgqWdx52MxPy7hV6UOOzxsfBcwVljY2cFH5erDplu6w
JNAXnvrvsre3VTsJOtnpVh/rcjOuWviCB/SreqQYdkw+yh/0p5DzIr5brN9MX+/TiJPZzQW58uqA
iMK+22rbeI9L2q5ZZXv042znEwJlx+BmidI0PeCnQce5P1lSwGO5M/gEja6rg7LXOeDLw+8f8NMw
028gSjvHMfjM0ljHTcZ0kQrLXy9/AtN7+FcM0JnwSinoTw8Ope46KWqI4WmPafbkJQ9esk8M0Y61
BXDr/HfwdyRjUgbwklwOLJVIUn5oXIo/LpqMyafLw5lfmX+CTHa90YV57RqsjLxzdvUu3mFRRv11
sRq6FGey0QurAW4QEic4jEWbT/IOGxKKoia+z7cB8kCEjb+Dpr2Baf7bKf24aJrIAQwuGkj8FFOp
eqWq9K4nURytDrldqitvHdrDrkIeH3Hh8UX4TVmoYcwtH4Ru2Ctcl3Taxxk52fMJAPhELl0J03hP
/tCYpf9qearyKIUe/JXLqzh7jpwEm0LvM8XpPY2WjK3cmTtMo2BhIRJ+nV5bIBuAHe0Xp3TcGKf5
6NuU/jO86dtBxL1UEfxonFK8n3fmAeG5I68H8NBLKO9374e3WOgRcMPxOuPZeT6V+RCmQpQyOjxc
jrih7+Lrkc/mrxerzLOLdhJpclA1CCx0osAlYNz1GzTndwFWlsCfMcUF9bWp91FFzzhr/2j9eG2C
XaCHCOz7fIQgZCrZDNiggZpYz7LkxNt8JFiLWYQZhV5GH1PwqEjgYJ+pmyGZshMC95fUotonGkp3
VogwnqCE4cPCzhrn9t06n/yyyZUPUkZD05V1joStdzAfwCxS7Lc2hXBt7ACy7ZbABu86DG+rresS
aRIvONql53OR+0kXFR5HhYq806rxV1Cc9ylPuhWKV3awEdamLX0d4TpL7++51dep4zBcINDq9JOt
fKu00ijGyBPnKRMJ3qDNN1ZUPi/M6UKc6dfaI9quuBL7GRfC2+rao8YgPEq77qd/PzIKIupES0N7
l/COs3oytun32qahUMqRInIFj1nGsEcezxYeOP3+TdVmPM6nu+Y02uS4z/q6gA44frEP3XrsDlXf
1DX7ZV09A5uzL8/ntPg2HdrkeCh9kW+jw3VCjoNVaUTrGIkxFEahx8TJZ01Z6LTNHkc6YA7IYxLc
yDfEzsnJLijYFugeV76nWVeenzzAI7PWTVz+FCtzXxmYBIhopq5SX0J3UPeKhdNiLgUZqeGmQRlA
QQjl/APRtCFpBJnJbZF8a7095k99Df+FnDzGJPPy5M6lxafBJt9/Z0myW3sEy5sYBxu8HdqF5XvX
KX1bPz46qom8YCi/nY9HqvPAjUILixW63ziBbcCPahsoa3CI4js0Hn5cHtLsCUP6ZoIlAKihTlP9
No0R8gT4Sy2lg8g07s6ww1clO4bP6gpU5Fbe60jY479+u9SFnv326SDRfjANES7v+WANuUZqOoM5
m6jfNefZ6h4Vaalo+j7ZQsLIpAIpa2/vzUkMJfOCzgKC/PaUSbbhTnlrqC+9amfOFCJQZqcXBAH8
3bNW87O+E+IApCIavZuRMzqyG2WJCUTi42pp6t5/50BkwG6+hRvrYOdTJxuh4tDPGOxeu5U15Ac/
u3hJNJ9ctN+aJX7o+30P/0oBJGqC8qEaPMm+47gvYq/XesRQTLtrDTsxrxe24futQAhEq0gRDZiJ
07RG9YvAMn3Gg3eWReU8OvAew0NrN3IHS/NgHNO1cL+0anMDQ/ZI4W9RomQ0mcXc14rA79MBRX1c
vQ7dIsJ2bpmQ55KpUyJn9E4YpE0GlOChDdkA5VMEYQ4e3RAYTMLH1IYrsGo28Yfyg/KCyMqXJcjp
TCJsjNpgfwefHFcpBe24ir3BzmtNukscOfwo+JL/1DVqsys8bKkSqYNH1TrDbSTE1V2l4VhXl4Wx
F9u+cVeJgHqeXOHBsbDa8/P+zy+bfJRt5rSqooedjcnaZliHiMHvKqSYbXO1UTYIUm/daOEF+Xap
n1/D6JPpBjkl62xpUwZ/Xlme1ldKz0EHS5ODjmexC8xxhNdgvnF5hDOnjmHy2iFF5wyXpmT9Ihbc
vkb3HUJLsxGEdKc48XPn4zvtiM29m5YQAIpv/MqFuLOjtDSLi3i8QKRpY1rv0ryXXNZ8LI13H/xj
347mjqi903ZD4ujyMGfW0SJFBD5tWNzA0znVfN7MaoImd+PcNNlerH/7RW7w/6fOr3Daabyizk85
Nw68LhxkLohmiL9obRmZduYWLg50aSG3O7FR5E9Wq/jf6qTn5RzUrbq/PMS5g31EJJIKs3fkdy2+
XG0kWRtkJLrg996hb/l2h1hHTN5WS+fRzHFBLAtVYv7B03zyXaRlBXRbKFt7yASE9aREb16EsAg/
hS5Y+EiDUDW4QY3S9QB76/JA3xfDmOuT2ONvO8nktDQNeqwpGhuCR4JkcrSJhSt8bi9HmZ9OFENo
24zo0OnFFfti3ecWYawnOoqbYGts/EO7FlGHXu4Iz+5Pa1w6TQFEMi0EGy3JBV092OcV5kz3aKf+
wWgkGuy0DnmlvYPCJGElRR5SAjZqt2M7z90Yt0jnjT2bYqc//sF7kB4s2SGbg7IsjOjzRYJmKae9
Msa7GxE/9A+vyhtYG6iiP+H8i2u0f+fYWMUu7Y6Z+9mSuJy5xXSOs2nVPg4Lw8sKDwZd90XtZNJt
ZS1GC1nAUpDJS8k1nJCHG0k1UiD+T1VoTcYVogzuaqm18F3PbQ2FBSPJ5j6Qp9CIwK2tysqx8aYi
pT/1Rpg/K96gLByQ70eEuKciA6rhjTIy2M/XCymEBgHXrLeFJL3OQ+nKw56vcNOFr+rt/3N+uRGH
N60+Kn6+rxN4oQuOpNUgPyRK9EWx3F4/5KKRQx+NDFw8PcltH5yhrrA9LnUBVZGu0R9iocixhOsh
ftV+Jf0gWemydZ7WJk3cqjNfEiV3sWOsBKTtU/lLXiSQ35KGjp5fKts8loEBVwP6JHopfkWFD9E5
P8TCpBn8o2PltPw6E9PkRnAPsHfhR1SVIGFWi97gi9Fa/aGLwM+0mR99ChU4anHaYM+LxB74NcFC
ZLtqIYkVgyM8+4bRXKleY0L/T1OcRBUtO6ShGn1RZWfYZR5V4aqP0T23Qvm2F9B3N3rH+txpvY+n
kpcfZKMRXpJBg0l0+RSYW2QTeDldLab+XRaphOjkDl4AjrZECHvvWneDu5AxLYSYVklKzRdDbRBI
VMN0W0aUjQ39urGCP9iuKBWhwkPeor/DC6FEGPaBE/fQGM37zs92kVht5SF/vDxhM1kKqscncSYf
ui4kXaMMuOwWta1tpb21cUGTZLcYRe6Wqj3v77UxFjJYaMiNRdNJjm/VtSu2CbEq6bZXoSkn67p6
VZvfvwrGOFyg4yua82TyqaddgnKEzg2tqM6wGTofj7zMPXApXQ3gy7tU3I6C87Agw5XuCd9li65W
5DULm3GmgnD+Oyb3+OAnigE1tLcNvG++jv1cdyPY+XesZvB7Xi9P8Ptc9zzgZIKdvuNSH7neginv
Sw97QMeVPgZac+/BsDTy6IsQ6zdA7hbIe+OETs+8kwl/g46eJCxVCrt68N8m/LqzAAUrN4J4E6cv
lfZ7gsO8ffkUTkNNOkNZh/RCqjKn0FYz+Wtdflz4IN7fRucBJh9E6olyqFsEwBg6p9p+eOt9XnXq
dsDjGjxLuF5Gd81OIBwbSab88l5RTNEcr3aCvMdi+V6NPg7yV+SwbZxn1fr18vjmji8kvSj0gHoi
oZ/k8QnQR70uE+ZPPUI53ag4l6Dq8NtBeNyh2EyNgv6PPPkAE1/MQqmWedFZXwVjwEcIWTYkMC5H
mVkpFBN5X/GU5CufJkKRHNeZhEM5lvZ2njrPcWm+XI7wDjfDbgPBosPH5QVpkrieJw2cHJLli91g
a0/6kYIBsJkOjHX9aey9ByO08OkPDsmzkJP9Fw66hPgFciWug3+77nwYZAmTlgZQMJZ0C1P4/pXD
+BgkBCNORB4B5+OL8oF0oYVRjYqruOJWxh8bQvuLUabwjGoJHTBjCA4CiiGXZ3ZmG5KIkfIzs2z5
6XMVdG5BoUbCurL0IRTg1Iw2b7b0iJtfPw38BOvEZ/WmdHdyMFleOPSV4PU29oBkP2BqwN2uBdj1
O8cFV63Y8RrVkj/Y/ugTUu0Z67iM73xWVS/A7C2DGRm4Bh5bD02bbkp8Cy9P4cyZQadf5Dmlw+B7
JyxpekWVqpU+2INivIq+9FhYCerc3bcmK9atXj9eDjdRBXw7eYlHXqWMWo9k6+ejQg5hPE80dv7a
2eG/NnwLdyI0LeMqt521fIDNv0byoV3BOF4B3nzubv4FzPd9g9dk0IgBAfNijqePhTROaugWKH1U
W5QfAW2O4Ol/J3g101Eh1qh3xAal82ZNvg6XK61WMs7Ksd7g7sd2crsVdvJ+CYcwd5KdBpqUBw1P
k2tjDBTpeb9VEyEZVSmWZLNmvwayLwMHAc41lLPOV1BoR8h8mPY2wo6/BoQ6GseZdgM2ay/ujbW8
UOqb+8w5NeEXUJBHknkyg6XVNaWL++WoJIPShbduEGWLl+7smbxSBlQPYBiQIZr5kyhF2HMRCQWV
tg7baTRzrTbmMEPuBy3Oy1/B/IBMGR8ImiVUh86nMEsyGsEq4iVpuG9VFPX8fCWH5fZylLljmbFQ
NuQv1I4nA7IGX9H7jCjVKBxaPtA2REg7kj8L8bHxF7Qn5s4RCuIQdDUMW2jPnA+JdpQ/DB27oklk
ihVph8sO1pz4IwVhuBcFNVxnhj58vTzEmeoTs3gSdnJIKmpUFH1AwV8zgF8b2xxoCKmCiVjRRtqE
26U2zdw3ZokjBpbmhgXq+3yYQV7LgZmU3KteARTVezHx2Pz93UE9iD0ocyRzs07ubqNRM0V3NNGu
2hwBoXrbozxkOd3vb4+zMMr5UBLL0ULfpbOcjqpgkTYcBZAZmHvQbFVWHmiRVawIC+f/TA8D4RhK
XeLo6TNC2c+jYucbKD3+KZyGw7bUV/Wtth9PfsPG6vmlh7O6iM+a+dpOQ04ph30Zi7kEq509Iu9p
925zM/lqWtlC63w+jEKfgzIUkiiTZYtCJ+g0VcG5QHlxwnvqLysfr+7LG34pyGTRojDAbAw1UNsF
bu3+0LAHNZM/SImZsH9GMtnkvaU7ljOukaLrW7mG7FMV68vjmPtwz2JMDieXIlQnd7SKjbjZms1n
NxG3Wj86D1875q3TfE/y52ZAr0z96KJB9yfRdVRkyUVgUk2L1vQ+UU5VWlAO1/VmvJONR+0GsTGo
FGyP/Z9Eox8OGpuSPAfH+Z5vfZNqzzhWeZeA+U22zgF2QwZZOt5i77R4Ro2bYPKQBo79T7xJIhAP
RYmgVyPS2o2K3NY6NbjXY+p9Q4iVPSXUYuxE6Du1EVOot65yH7bXqMvJ7YPbp3byPQ2LdRCUIR5l
WfO1tIzvke87GMzKJho3w2erTgqM60p0o93CwNS4D7bdYMb7zqrxhBZl9wqdn+RzlYXZU1Vr+UGL
vRBBKitGNzdHpC8qzJdMQ0JoFUeIBqzNsmsPce/JH4XUsV6aDnZobCXpVd2Y1ofL6zFu30vTM7mq
IjVuksZlOXT5i1pEB6/UFy7D+Qikt6C8xmflJIKrNq1l5UQQsJ4XzebeD8OF0vpMtjJC7v8OMbn4
ZFierh5Ioi25MW1ftCkFvCryxzz8g2QFbKk01rxH+Jg5AQt4phK8IVBh3VKDwjeolXK7M5dKlTPZ
ylmYSU5kgUlJKtwwbSmg6hxVyB9eN5rF2CBdh8+iLG0ub4PZo/RkXJPzuuuENA1brlkHec1CMbeS
0K4l09/9tzCTE1tF/C2ljS3abvOYmJimSretvHSczu6Gk7GMG/LkheqWVu6UEEbRNdNeI8issvFD
0rvHoU4PfzIcxFfGV7dCU/M8EtALD8celslHdnxV6qCMQwqgifdHNx29sbEtJtPHnByalWwkot+D
6QvhZq+KukEtN1efMgN/yN8fkvamwq9rI7xiEqlxa0FCIB5DXiiYsYNXJwqJLaKG/y3M5FT20lQ1
Kn+g953heZ1vCh/rKH/7B0Eob3IujFQcaxKkU02nTuKKF7ViHZTOug9cncKxsnClzX07FEQsEjga
+dR9znfB4BqRL49Tht7gylBjLNBhr2Jt/iej+SfMZFuHdJaTIGLKxAKuVJivEgQtFeCA/y3MZAOg
DtznhScyae1XskW7iT6G8Z8co6dTNlkZL3FTEg7GUvDNWDKHmtdjSuWt/9tYJlcP7G3MZhCFhwe4
LRFwtYR7C9fly0HePonpFXo6mMntE2d+6MQOwOkRlYKbHnYhwb2or4zYTvXRXG8tvABlQ2en/5ig
3RHbyWO1q7fGUd0vsX6W9uLkRVH6Q6cxr5xIqriOFBwA0JHMuiUO1UKYqVa6YnRqghc7CasQrXQL
uX/zW507f3C8nkysNjle27isIsNj+WLlQ5TTKjC/tez7y8u3NBT5/OsNIgMN0YYZ690Hy9VWYf8x
Z0NeDjLu5wtbZAr1acVaRbF0HIlwDbIRU94WBf98XaQLmdDSaCaHRDZEYSJljEbB5y/HtLd7Vg13
c3k0S0HG/35ywYai54lpzGiM3rjL9XXbVU89NP3/FmVyRuSxyENBZY+J0TFpfjjlvpQWKibj939p
WSbng6t3gduPJ7c0vEInstOg2Yuiv6qdal031UKbe5z7d9FGHDdo7lGWavJtxgquVxZianjZdPs0
zB6STK8WJm0hxrRt6NEFEBKyCLtKkKaQoD816kKI2dX/ZxhTRZWiLwerAlFmi4jCxp6xEkYt62ZJ
A2gpzOS7LJx6yHWBMDIOgQjNopVyp2F7eHmTzSXab9j6X2sy7Wb4WlLqvkYUz43ZaBtD/OCJgER+
4MRsp1q0EG5pUJPPU3XzfMhLwhnBcyxjmuF9TVGA+f0xwUwf/bHolmjKdOZGoZmyYZ9liL2TkvjV
rVleZ9GHtJV3VvHlv0WbZD9JJ9dOOtZH0AW/ddKrvEdQT9s05Axy3B7caAl9OjeHMCLQJSHbQmZi
civ4Zi75QHeZwwjnJB81HxEVv6Wm7mxtbuQoIH5CoQJm3/kh13utBB0iH6kDxRa5AjiT3ta5zjY8
xg4aVMKlq3u2CmSNBXcVZO17W7NUV6OwFhvYHqjWuaCWdg1+UN6jgt4D5lsLl+vcSTG2xeHagSGE
HnE+vrrKa1NHNdLOgufKlVZJv4Sqm7n0qJvxYIHxYYHVnsygPHRurHW8jiov3fqZgEu9k+90N7sT
3HxzeRfObIqzWJM9HyVGI/YesTqp/e671k0pcI6XRvvp9+NQuqJWLEmjc+Mk1xuEpqA8UIt2Kx6T
dhcKO2VJ33i8BibXBK04iy8YogCK/uNQT25XHfkPqGkDmpDwOxXQQ+121GpZbOTOXH5ncSb3q9Ip
rphl/QA3Tf6pP+B7gThuvPO8VWhXR42yGMYLiLwlO/nx8iTO7XSMSXiYYXM34z+dil0mFRGt6hbF
xDFjthy8Azs8hCo8E1bCj8vxZjbHabhptpqqjhsh8j/YdPvXuuDsisjhjjfXl8PMfFGE0bnbwSrC
Gp/sQVfIRdrHjErKPofydb+E08E0fTYEFBKg7/ALEEc73xtp1qq654jMlDz428zKRWqLyQfdr+Sb
XtIf1REfKYd3tdYmduS15jZv9MQ25f47W/pzIVNdDDo6zVGe/Syj7rNUm1/Q0v6alU6w9vUo+aab
nnaXqa27Fl35RnQNetORf2eYNDQxb4DtJ9uSFkqrwYkPltY9coJe9bnxRS/7RynN15ZJKTkStc+R
oDWrznQk28qGfdLQRxGEAiF081NTW9tGVzDM8jHoxdQhtOPYFzZNSrqiOUa4agIsSkI8/R6R+qns
1DIC7pPqJckUPAdE9zEafTarBj/YumuA0uaeHK7aXryVnXavumm70RPePhQZ+lWWyCw8al4rpeBP
lbX56Hhha8fJgNG7bzyXmrlPCvEm7/Orpree3RixHbNHmikUP8B9rtfOIIAB08yfQ+0izChhlpMk
Gqba6ZcsiJRd7ONp5kRCG66KuHEe9Fp/MMTsKza2GxCi696UIE0NAzLiVVYe6APGthJp9RqCaLnP
QuUlzYsnJW+zmyHCsbnDDRFNfYCQRSqZT1qmBZvIDe7VynmINa9/8TsdYfkgqramPuhHwynVZy2s
27UHiuGBCmIVrNqwreym1++tQHyUdRgblRgJ2A1bP6JEefKaGg+DtOP784rvQxZ3O1WOIUH7xs9I
FVRbFf0BZxQ/PYaCe9/VTHZgAt13mStcmmVz1w+9i09RwQ1cOuEqNBTvqjWjGiW7DhpOkFyTCGQb
zbEKb+UOWgCv2vrWVFp0C7PEeWoK1n5XOZh3imn3Ic1i99EtRSRt8HfWha5aQ4I+lLV3P2DUzfOp
+FxXCtsq0bFMUrJDFWAGJjn6x6BxjJWeIIioScPK8Tu7UZxV5Wr3YYHbRtJ7dhtqd1KeAGE3Be/r
oDk/+sbv93Wefq3V4YfcYGxtpk9GIN1wqe0qodpEmvfS6NhXm2G4caISff8g+BHmefCcG6n5lHsE
kJss31aqFmGCo117prQN8/aWfnN13Rd6Ftpplt5rtYfZUqZc10pyRxl5mwevWdNcmVa3a4ToGNXB
bdZjxlSWzm3rJGu5LIVHz8w2g2SycaXkStetDzQEDlo13Ciaf6tW5o1b1c+piI9G6CZ7pXS/N1b1
YxCNfasFWJ+oboDDRv6zxEFiU1nJTtPzXdbiua2EO6QatrmW0rxojmLOUiMo3T9S0dwkXb0R3X6H
bMkxiUM0lNxDrjRPeQYEoMgl9wUC7HMx1Pd+oh/DNGygb+d4CBXxswda0auLb5lZfwtl7OoCg288
jrOtWjt88Pqtptb7oBF2jlwfml4wV+5owi63fYoBaSOtxcBF/coUH8sBpdEYJoAk3yvt8JiLJTdS
JO1Fz/3sYh9xzKLmA2oIm1wxU9twon0HJQk30WqlpFGwykTva+XldpiWXzQveMCMe5sX5VXoBl8d
DySR06+jPr/OE/XgWv02ocQgdPFrVcS3dDWrVRF4a9WJsMa0vIS+c/w1NipxleRNv0Kd2115NAFW
+Aut5RCZQ12/ajzL2ahlvFOZ8aRS1pkuXldBvA9r/3mQ8PjBSvvgDxgklKi8t5pwE5TtoYy9LWJI
Ky3GnckBFh7JD3mP6itPoG9lhceTWnkBMpCI5Mh+t3NTIK+Jlak2XCssJkHFfujaGLvHQuBTjzyc
jjWMnDJP3NVS/tGohccq52AQvacupxxltsrKEmtsPnz3Tq7UTaSot5pYHXh2b/owvXdc7dV10WWq
Ox1Unu7WK8+11lVfbLswOnZx/i0q203pexqu712xTZj/jdzF7sqo8d/qtF3Q6ZuqqD+LFORXciH+
bC2t3Jpi618HheruU9y0fkSKq0grSQ4zvM3dI6W0neDBz+mF5zwqrnoneDDiFm+WRKwFvEz0p0zP
HzPBvK7l9KX0208dX1USWMfB668rUTsoZYU1RCDmGyV09GOWON2TExi4q4WDsLecNnkwa0JkMm3+
rnyVi2CnNwIeOyD2pExXV2ldb0Lf21tZYoOvPngJDmKZhpWTlHDewPbFYCsw2vDWKsP2Nlfl7EYd
CwmyVnzOAzQycmuFEI6yKUoDD5AkcNfyIHX7xLWC64oE9SBnXvJsDkZxRYtSO/ZqtVHb5uhXGI0V
senYYRe06xLuKG7OucRR1nrJ1mq0xj0UbabqK7QLMnQRpahSV61kHiQQDPL/kXYey5EjWbp+IphB
iy1ESJJBTWZuYCmh4dDq6edDdd/bzKgwxnTNtgQ9HK6O+AWindr4O2qVN0fMkWeH8e8Rp6jCxpGl
K06ZLD2WRfQNctu+BOyr9cudNjiP6xn1wSioQanngWE2z8qcaWxoMXxRJwy8+kjTfQi7P9RYr3+Y
FT0ps5Fqb/zLhEu7F9nylsXZ61zOGJw5qrugH+X3RVS7rbO8KbRd3Vpqj5qMWnBodjspdH4nfV9v
rNoseHTt3M1x5tsq8hK7y0LtSjU7JCFGPdxxrcc7XGpaX4Srf1j42lcQHdD2QtNrJWbEvfK11fWC
emSTuZGJta/o78LZIVZoktvMXnKCBvEyG+aDI2n9JjL7O1suVHa7+iNukqOe6i+SJu8li1OmYLAE
brg5DHE9eZnabMFIP+Wx6HxLgm0tT+Z3oAfIyeIb6Fl6iaT5lD83i2Z66FjehrqMmq3eu5NcnGSn
uiuR0vb6AgPa1qx1tx3rg5jR8Zjl4qdmLXulyLC3cpDIMab7gRvD1ZXyOUKttQ3Jm8Ko/Npn9X52
ohOFo4A4jUb08rUb6vuuT3i+s2+N1CD+IvLGLY0S9wg1PLWD+B5K451UZNJBj0mTeRwqbOzUmy7r
5qBR4i8NrBK3nuxtDDmFAOMtj9ObdLBfk17+Yqtwr5AhC3FB0yFI18ZTLYB8Js1patUXOUteZWN4
6KbxjVf5aKu4UyrmwSyHr6mivcjOfKgl/WSUde8tefia5+IkR91qguWcpMKoA6TSXkRRKaylOrjz
mCpu104HhGxt7JMa7Oby7jAJwHVhGgUiNLaK2uj+6Jil25DBYG6WvNi52XqN0el7q0OEouYJqW0T
AziwLi4c+TyYG2kz2cZrK6LjgNuZWKRTMamo0Jt1/jonaRlESL56BBJf4E0HVqvVmOrK1ZY45qA3
2a3UDBslcTywSFsrouhpJ8tbUo87JFNgwjehg6meeSsbde8vsfGcSPJ4nAcL4aOwxWzPKHqWPUbO
PETCO23yDMMu2gQtS1QsuyFuBk+Lhn2FLrCrg5LvAZYFZWrdN439Ux3z+9QsfjRL23iDWb+Oc4br
rpw9hlmzDSmUulKYPo0tGAIr6Y5LXHzhJfk1OOqpy1GxYSsdahIyV2NhXLjC8z4eOqjQuoZP1Zgd
LBvYXTdlPzJJ+TrXcx+kghdIjn9z1bzrNX2mftS+jNMMpqe3HlRF6lAph/Zdx91vpXeEP8gtSsCw
r1MJHInFCukRTbHcMNw0zke/kst3UG/418b9NtPVV4dDmMqa/hBNdNGlGh7V0qNtWVejhygtzjBh
bnhz0dYIEJvZsUnoeybIHWOIYmubFCvL+xZRLrMK33iCsw3lmv0SjfHLTA6QDrPsl+r0ZrRD6mdt
iGY9/XvOpNxvWycvN0MRYoilhCO2YBHvXDPcS+FU+IMqEr9VQumIJMBz20ykQIROfZM+hHm0W9rI
d0qjdYlGgF4S8UojCj7j2Js7zpYD5Wt5nEoWKCz4UAsIXiWznlUpRmtG1u6KvLizrdn2FmVs3bS1
FDwRQNHpKEZsIKW1Lr6Cxi+xqkS32YT+4gRUxBpm7mRrT816cFut+6bpCThvpXxfEvbn2JDVmXJa
+JOALZKMv0JBbczKsKtvcDBbnPCusPHxWWoJX7doa1Za45qJjv12jx8aPvaAB3+lWhNkU48UB8lf
QonRxXjxsUm61yoziXYa/S5WRxoXPTaltvFghtPeSrTHPhreCkvvXLlQ3rTMQhNgtFu/j3nqhSYv
jNRz2M2Qal3Jh9ETXPHGw6jEx8ZsblpRfuNiiN1Yn+N9iLmxp9XYL+XREaHrDVCZyl2s4gWPemKa
uvQq1dmGsn4r56l5rPSZ1RlSPNTSfVmsJlx5eGvly0ZGEMAaFooYWSb7y6DLbqObBa58aXNoeODz
9cbQc5KekKhoWzWWsxPEO+gG6JVLgxys6Jid8iXiS3Tq84yCtk+X5dTG8il0+tc6qsC914O7CJV3
q2ixUud13E9ZQ4C7yM+AQWfXqZJwtwzAqdgOLj5h6AD2areL0Cs7LqbdBWOGYLYaO/ad0MsdbP5g
KO1d2sv+bIBgmHpqnW30khgp8aZSikOSiQe7nh+tTM+8sUlx6KMocaPKjRaEaFPuEqzvuNXZYlMt
Ly+WGB7sUOInwCOj5W6qu3oZy6DQ8uYxneaCv1aDEtUbooXeKd1OFV+jOXnIOTNW1z0N0FuaCspV
HR1TRHhcKR8OmbaQ3k8VwdQwJV6ST/lm0XAoQAWz3WEn9X2qp5/TImHPp9jZoVdHxaXZT9BedBur
iH42oiTlL4b3vuxPXdwSZcNteAHwED5yK4rfmW3lzwPtxmddMluoNeWwM9X+XU2ngpSiiTct4h4u
/8NzKjQSe6XBJqGOHgEctr9VM+uPS7qYd03SFzS1lxQARWmSHIihTNEWUx0iVtS4rF1RyjX/oJDa
HzKE8T2ipBMU0CnclJhi+8uikkQmSWSeGkey7wdrnND31KINMRGvHhzqoNHGgv9PPKWWjbmrgZWr
puXKQWRK7FWWeBwznD0x2SLTLAJFqKGXpk1gz3bxIpnatLHtZdzL2VxjHofLZwJK280lhWgojEfh
pbjbBkNj4maX5t+XqA1dM7SwKHbIPnPBW57yU726NcXR0qPyGPeJs4lHQ91k3UB82oaqZ9VkTGES
0/XQJWXbGL0UYDCh8lOmO1XLUMUwy8AhvMQLULurGu2LXEE3yrNbFZisa1bGz5E3zl7WwFEcqVes
7re3Rio9hpXQSX/l+cAnNIB3dLMrLTZC8WbNBeIIobiCtfdpU9rBOPcWEaemnwqVNKynWvNAdXCK
vDYBmAZZZ+YSxIJ2edNry0ixDbR6g7ynz2Y/mtXcn8tptlyRGvgf9eYc3/eTPgZymJtvc4iG/TiQ
IrWmshf2OO8SMfOW6tJ+qibq0qlzD5M/wqhPTYovSqiN92EBhg+aX+EOM67CHU6sSNiTMX+NJdFQ
jo1qHBc7hUvYtGL91plb+0YWqtm7EZoZ91RL1K2q9bhADlZ6lLr8uYwlkpc2wjnFSsXsKpEavYwq
xRzcKskpFloaP5betl7MnsuZGYXbWF/Cxzm14h+V3FlPlGV6z8qiLud5p8QkOUnrkshim6yM4jY0
7X7ThtWP3mqWe5k/tR2KPPflrjcDuYj010gKezccTPUlCvv6SY3KZDvEfeQa3OBBj2LY93ZQ+a2T
ITS/pdj1lS4FOcNIoctJtIdB6Y4Ybb5p8SxvWissAy7pnFRbsD/r+lT24mExjMZzcs4Q5ou7qKuP
Y9hQurCmR30gvm+tIfFKJ7G3ZmPy3ta9/oxpp9sNShhMYa4dIvVLmpPXzuMBb9CnsP1WT9F+jOut
KihlTY4THRrgUYc+tZ3A1CfnrbCr+s6yitxVJcK9PoFm21TjQVFxUjCGX2lbIZeXd4C6oVQP2KjN
I+lJa/V7jaNrtN27maK8IZLhpYhyzE51RKLy4gb2qux3aiJ2YVcZrpBTHiTHwPWSuMErkvQpJKoP
BFB/HNnG/kbvUonFpUcZmsPXJra+h1P206qy0Gvn9g1aLfpoLZ6cS4gFXIFHpNLidCU5sfVOTGAe
ZO6WPaaNSPAlhhHUtMBfYsnA6aeNY7+SkvvQxDy1GCq3sXL0qwpgBCiivcPang9W24Q70eajazlW
74vBwR8wdvZVF1J6o1yWVXrrt5gMuqM+3kua5DrZ9E3p2lujGkNvkrNXZ7CfipnUSqoo05R96EdZ
KNx8XuStqZrf007GEidWWg/g0VszSdk+GijQmFIlB2XsiP0ipQ/a2L3i7+VPPd5PFCBe5A63VmBF
+LamOiJ4DRlFXmP6PWFQGZhUBeWKdk0nz8iAYJDclEO2SwyknuQ8lNwwzQFAFnQkxGqXpUdwSKXl
12RUHeLH3FehOgSiU7DylWhoFXlZBCI2SqIs218sfSfyIafO231LgUC7dW//AjD6UuYCq+7yPsmb
tyaTjY2opWk7hsNhDnnBlLZhrR3IzTlNVAmVO6+YR/UL9sSNR0m8fkwVITzd4EU3I8QIcgl7bgxV
Iq49Qd6YUttOPFOEkhclSfuuJXYPJietbpUe5xc3mTPiWfSKakKA0XG1ep5OhT61txAR5k00mvld
4TSJR5WSFRf97zxubxI1/hE6QN2nWHuX57zaVBqhoWVWSlAVjv6A92BD6VefWwpsOId83uS43Lv5
0II463I4zYCyZTGjbvTEOfayID5hz77vPPWYoNf4+WgXe2EfBjtrLqdRolbSamzcjW85dsaz85QM
qYcZdNdupAGEIv/w8yEvNouwFKA1apgwn85QGlJnq32KZjwASEp0S+dWrU0N7x9A0wwUvGFwabL2
d5ylLXFjSYa+UDLu3KzDSyDC6xHA1uezudQwsgyw9rKNhsvfePtVoqPnP8EwnNVnPRHeTKfl8xH+
ZjJHjxIFGuAGKu08DdDonz0plL0TJR2ZSZjuijuqFek+f4ZD48eo4RuzN/rQrh2IY/iv/W9YSJc0
AZBWQ7gFmL+6ekH8+QMyFcMaq6WmOXqr4GWCIIC6X7a4aG6yDQ/LFS2ES31TPHVXJ0dEoczz+Saj
XAp5ILNV+yxwyCCndle2kP9kzadGduXrrsfpvBv8cbSzhnM06Itl1i0nwFc2RDLb5MHEKWS1X6x+
XesJX0DDrO5qpg6Tke6idr6UhaZR8YFAls39vm3fMS13G/U5Te7w2vXbId98PruLuxOMCjLs9E3N
cy4j+ohd3dbICuZ9UMf39fDr879/CcTBhP4zwFmPG9oGbamYAQiz+vzfopOSZzke9+3or8iK624h
l26Qj4OefcXCmtu0Shl0ku+E2IThQV4eP5/YpSFszjTPFbhm+VxbcjKtzgkr+sBymjyJfNnDh/bs
rP/yfxvmbPMVWTwOTU9Hm0Jz85u2IXmtHIqD5BA8fD7UJSYtGpb/mdLZKR4bGPpSvXbPT7yaGnEY
4IfC69wu9tQfYnBlf5Wc1q+wUy6+Zyg/IqCpabA1zbMnpq3GZWojDbjFbee4+gEt6Nucrronbzhi
22sv2sUt+XG89Ux8gHdMOkGfiBlvcCD9yViA9nfZwfRbvyqRns78687Sl47ZxyHX3fRhSJ2OdtbY
KjRzOunT+BpdZWlevIM/DnF20Kxc1lPu5sWjmGX+JTA/4fFJ5f6UP+JXc9Xi89JN9XG8szOWWnWY
aj1fscahKQmrr2rTHwq53KhT5McR1R9N2n++Qy/d+0i7rbIO0NZQx/jzKy62KDUpZoozWRj4HS9O
DLczLa+zKk/g2P35cBeP+Ifh1ofhw6I1DqoV1HaYYXfj6PuEFis5y5VBLs8JLd6/RIZBgv05yBQW
jo3VG6oiIBP2yWr9sxg9auTR4vjFlBPVqq0uXQHCXj5zEJz+Pew5IEfLoWUonDsvKtPsxRaCeok5
96gQWnTGUgrcnrD1gW6w8o5jkLSvQ4AlaVvMuxQZ2ib4/FNf/T1nS1tGc9E3CndP2vjtt9UkPNuq
T+bJ+L3u3Wuv7OWV/c/sz1Y2q2xd05Iewnv+WzFPNRlwZHz7J1MCXaWs1CSwamdTKvDqmS2CBxy/
5iA6rlKzXeFm++YuPZCPXqMNXf6EH8Y7m5QVSlC7qFr8JUC6aveHPpWDcVM+qjvHpwPx+fwunv8P
w53d2lqUxCDOybzLsttParUdo1VYJfWkaDxa9Y+wv6YNcnHV8ABzoGChyH1OdkfhCUUJlQmW1b7h
tBcsW2NNu8/ndfGq/jDK+is+nPouS1NjEowyde8JpRznH0RclLT+/yzO7ulkosUNMmj2eqH7Rd5T
TWkePp/CtQ91fjWnPRaJa2ZjtO9dqAVmB3MjuhKZrL/zPCz+OI+zyISSKo0SmwDIzvX7TGn9KP66
SGqgiuXKilwcCdlrkhwN/Wv5bKTQGotyGDvWvac3qX0dh8fJwf6wWbaff7eLbygSe6vZorYGdmeX
MVBmhAct8pg2DPK9aF1rl+NKPsBqvV197f4X0i+Xthv29mjcr6I3unV2jPRRkns5WWU+AmXTL27r
VbYrk0f5q6Zuh9Zn69GPvHYDXgyCVrEPLN4B0aKw/+c2J1Uy7HlEaGcVE5feUjhSA73cTbZfs7Z5
p5LjX7NOsdYr6HzPfBz07IpKnQ6Ycg0ILsWg7ncUWhItV5uAAWnDGDRohaLqLwN0SO/CO1Lup4gW
mivGUIndnE0Qu7WYuU6NNETEedRa+iloPdNmtvDic2SEsNG8MY9rwv0CuzF+6pqouTeqwfbkLLTv
RRJbATLhxU4rMrzO+mU4TtUyuU0k23edDGCrFxO5iZhQItfEclKd2qHomEtflKZMg9ZsNcBHRhpv
LW1GOb8o1UNSZK2nZyu9zZniLe7F2b1eiQEtrVlOdjPObb8bY4runSmatmFWD9uWtAiNlUk8isis
XjpEeIMlDqNNYoin0hRIjGmZfptJxnxT9nYfjIYhU2BdxhcZhd7dqC3FA9Vg+02y7JFKuDOMGdCu
MC+BHSWtvm2rBUH/hQ7l0meZeq3msO7Lvy0l4tOrbQgCNef5T81f7yM6Mwgn/Uvueto5d9Htv5DS
rexec+r+a0OeDQgmmyoDxRqOyvnZFFJF3asnM542zEnz62363cQBMudNvaqrciEqAxWNzJtmYxSD
TNKfp4NukpLMChXEpemh10WjcyPNmuK3iaqDRlFo8oxT/Q+4KX+MepaYyEDbZ5UQ0NMk+84otAct
Eb4VF/+AomQ6TA/VKyJYMIt/zq4KU7uzFsZR+m2ln6TsSn3m0j36cQDrnNlQxGBm2CKEPtFuvVwo
/le//61MRofA7a9FPxfeCEZ0mAs6Wgi6nF1ntVp2zaBW2DCY7cPQqG7uOIFS/WyvqTVcCrP+GOns
DkOkoqe7XK4bX9msDj10x0Dry5syKK/auV54ybEcRucd/R3wE+flIO4HXc9DngPanT+tuIm8si39
KnRE8PnTd3EgYqpVRYtqr7n++w9RT73QajNsANaGE7pp2J9Mhya3Kl15yi8Ngy0tAoeowlDmOlsm
nU6uXXfU8e1wuOsL44CAN/IbWvRPxqF8TDUBKoB2/rotACOMaEB92QyftD6GnPRuVk///SfT18nA
QlFtKoR/frKhU+Ksddhy4AnldBuLo3JtGmtkc3bnrSEBdRGTZxNJwT+HQNI4q1msgcRBoqf9orVP
+ITP3bYdZRD2/ZW48UIsgknGqmHLhnNYnz+H6xy9q2ZU4EHQZYACm8G1u2ueftfGOLvjSrMEBdhF
NOzq45zeGdARPl+W9bOffzOspFcZPUrhf3MuSUu7C3WHASbunv9H3pGvGtxe2snYZkLkXG2klfPV
Bxo6L/nETqbdlt3AtNG3ijMp23jMh83nM7o41OrOyZGBsHNeXZen2Qi1kI02Zpqr9zI4yre1/ftP
RqGkblN9/rsXgg6qtrFLRikSGCJN7E3J+zBe2WGXFgdVC0SM0RH/u9lBsYiwtgfe1SIpxF3TrS3x
cmpeuzgRN6IAKTPmFmjIzpp/pD2Yws/neOGV4LnDhpbbB+7i+QYvqsaJuoQ5Ks6pLBEOf7GLzaz/
gzTij2HO9rhitItaCIbBWhzQwGbZaXf1D+uhv1n1kcGEXStpXtwhH+a1/vuPt3cUJs4K2PVAFqj+
aI+2WwmtcRPHuPK0Xzq+vLEEDoiAcjWd3UizHjuxJubRC63ytV6MrVbii/H5Kl0IvjDrMQi/2PK0
Ac8uVgKveVwER0sJD6HZ+qlWuF3/XZYfF9zGPh/r0nw+jHUuxqY2ZOKGxlhauLHam/JacfvSynz8
+2cPntCnKhvBHnszXtWuPSSwQbIxmncTsJprBctL2/vjYGehSTaAy0tMQhPDAuOi78FpBBJ6juP0
+PlXu9QqYIloniq0jIDlni1RJsBem8k0MtIeYVZbfZCDfCO8DHCWWxgJiBMfWyo38q/pXvzFnz+/
38k4cIr6q6903rFyajUKwVdPXvI6nfrYmx+jb//yvaOrhBkd8DGvfM3vlsDcyDj9XPsBF3fnh/HX
Rfhw1tTFnEu14U1W5HtcYYB1qp4YHxQkw7wiVJd/skE/DHd24Oq8besxJk+O+3wBeEl/WjTXuoCX
AnY6WQ7BBuI5eMOfvfxZ30aF0MHareZFCMvvlGKv1Jven32x6Xe9c7xqRXdhs6JtJCNPSNhJteFs
yElBRzO0ejYr6C9ICDasDntM3NS51h+/NtJ6B3xYsXkKQYnEBt4iqv4NfuI2Lqu3EsyIBcT884Nh
OBdCNorq6PWRg9gYqZxdxaOTTHG+DBTSFVvayqNxCmV7j/jp3dAYD70x1b5A+zoo5zr1jIZGhh11
70YB88rKJNNLDe1FauRDWtbgbYfyBxy9eyFNrjqDe41VvQlqClOKXN6KBDWqqoD81x5Lqb4zwbF4
eaEV/lwDbK0W2wXJdhLINsRa/G1U2s4vVBlMbG5QMnHuV9+9SHKG/VSEeF/Yd4PaBJaJnWLqWG6h
V6HbZLALyQmOvZNsCrPza9oFJkQF3QrRThn32hA+lzTSnAr465wGOCT5chHuIiIIGC3bOFE3kVY/
l5DjOvEd38+dEAQYUggfFQUlFafD/uC09d4OJ3jqsTsYK0QYPU6tv6nzg7N8T5pkZ9uB1v7qnRTq
60MUhxsNMh8MFq8zJrcMAcFX3U4tD/14V8J3XQB5zYW06aObsNW8JfmlLuJO6yCMmOIhrMeb3l5u
6Ej6Pby7zexgCZpXdB+r5rRoyk+MSoKuG/fhJPtRuxabvuT5k5XXSEzB4VxAjUs8UMWtUwBQ1k+x
Hbo4DsMtaD0zifdligwe/E26AG+A8ol39lkk3Klx3jvjOR1tv3PuyyH0pzjz4Vt4TdTvpSSuXUHE
78Z965UqLJ9Z2ShDVAGdk+4zo8NG1FleOjQwFcKLUcGiaqnuJGk8zfL4lApnM+n5AcKNO0zpKUlS
10JxQkcZMUsH3+6/WtW0ESVEJ+h+0iQHwJjgGikbQH4ob4Svba75Q5wcCsWiXb+PUt0LRRQAo4dK
ML3mIKYVK37o7OZ9QQ9IVsLb1P6RwRVZDHiJWYOtByySVjqI9rc09Lt61H/Kw/g0xNsybfkvzAd9
AHIbUjeqZ9fImxcnbk9Z/yjl5bEQQS7br+Mk7yBgekD4f441MWIKVgsqc1oACm3K32EhvrdIDSxx
hoWUfaBTtenDdzUn+EnibTLmvjYCdcsMn8Doq7XazmVbHc6kQLCrqnfSUt3maGTAtb2Ruse5A1Mb
6+0eUOemW+rKLTCPq+O9gVdWKcN+e4ay5C1F5PXaVi1+ChEk7Y1w+AL5N7mptxTBH+epDGarditH
vlUSdLukL7n1bPerY2K/mSbUEMRR7zAjUVATN9oAFO5WjhVoZI9hWwSzONTDeBNmi9+FdmDCn8nE
EzW4bZXtOjMKUsS6Qfe0oANbGIcifi/L00p07CUkk8Cn52G+7mdX1g5G+ZzFv42VftNVLkoHh3gq
D9ZwGCFiGd2B8qdvZpa3jIs7Vz/r6ZQ2pc9zs+kzoFCxs8umHxa2ruEM9yoUXrcGEsixwMWG8TXC
1tFelap7whD2RUntHWxCV8mrILe/K2EVQNQOCgv5jBrHr7HZ1Nm00okChIq/LpVyC/bQx8dnJyXd
JhXWuwSf3U4XV49/1lXvhXgYgffzrdYvTR38Y/ukwHQXWrnFtjHBjNXsf/Rav7fjvQjT49haN8Wg
bUen8KbhZx0XUNFt6SnRxWbR6WFmuzkGwge0VbegtE6Z49K+YkxD2llVU7q1Hp/SLv+2pG+TNgZS
caxy9ZcWxW9hOPgYdGz7eGdSf9Trr93EXKfHFoWXpDZfaw7nUmdebLZHh8M1zPVBLV+y8dGAaTyW
0mNUtYcm/m7G/caZ9Q08Ww5Ffgt89C6Nm5e4B8Y/oljnKIFiZvPtUnVBx82QRNyVjr0EuEDdTlFd
3ahN0h6jDqOlVouyu0JoaR8IFPJvkqXMT4PexEc9U+Q9tjQlDAGrSr8YTqIfR2TngegrxzrXvxgJ
8EFLlTReiOFnrPS3SdQfzMl5KoywcNPSea+yAgkZ+6HPtMfOGQfeMnMDgldzG/puplYc87HfNMq2
q5uTWYpvdQdLKK5/gOl2w+qmkLMtZNyqfbKyEW65PH0v1Y777sYqx6MEg9xKwfqKGQFFlE+yYBVA
AHHrKL4yGomvZBWA7kw+ojtaH4ZC53qsfuVZp7mR1d+XkfITAdjXiOI3RbKXqEdjzrbehVX/7BZg
6WCrWjeOh1MaZ6e019utXljYTeuSuo2gqhwqHSH1sl7Sn4lAEZe7rKgouDfr3krHAT8UlOt+T4ox
OxjIllxWnWYafq8SdNpiFpsOILo39ZFxJ6mwDyo5G4+Fqc4lUgV598USebxTE62HW1GBtQbm4umN
QA0odQCCJNyCVlWQHbZN56PCBz2/MnOEBSEFerGmFK5cZ/MG5Yg6ANthwF7UpN081OazPZM4F+3M
GxWGzSYyiEOlvJdupw76WWPk4TZbynDTmGN+m0NW342O3MAeTODlaU4VufUwtb+TCEevYlbFtk6J
4su6HD1kOqdbTUTZjV6XMtxiHSns3G4esyiLbmjeJDC9s2FP16LbQOnRFnafuuA6KhsUfMtikuxT
NtU73mdPHuJA7R6GzTIN0bZAxuCmpiNyqy/m9Ga3+S8YcDe9brXwUOAi5ct8Q3TvJ3O+k4zstCRA
O5buh4i6myHq4IPSy8zmYDHKLZbsJWHKUG5l61cqQZZA2xbYSbLR9WbTalyvhZLeTVq7KdVBDvAe
s1pPgVoPG2DJgrQbtL2+TFLweQR4qbEGqBnVIqrraI6e1xjCKWxTcK30uPbYaHlz7/OyYpHqQcPa
rybuyhdHuxJ2XopwqWaoOv626t89ELo013uQggQmUrTT+x5gMzF1XLHBroG11rD8LP3CWYvKGjBT
TDrOC+1Zl+fRpIUD5W9oW5S/81P4pdtRBd3mQYm45z+YGqA07HYMcj6qNn8G77CiHUmH8Obp/fdY
vhmlfdpBexyqK6WhC4k6xTWFWGe1/MD0489xHKcYrbglSRAyNPvQMjamxqs3FVcKKNfGOUsf29yM
Fxj0I4oKpgGRIU7dOVLvZGFuPt+Ia1ZztlAOmtsoya/LRCfrzwlxDvNK2BET0og8sqggutaGK/W8
a4Os//5DatVbdu6kNl+tc16U7ts0XLHauPz3V5Fyip8WO/vPvz+hL1CYg8LfVzPSDaJupvH5d7rU
0MFYHWdDqhn6Wvf+c4xmSRytXq1PgR/6zV7bZVuedn8J8iDaxNvPR7s0IQWzBoAz9FqotP85WJ44
JdL/DCZnB+h4uDxdq3FeHsHWAPTC2vob3tyOIwRHQ9yPtPSl02+H+r/Xt6QT8Z+/vybAH5a8phu9
dIM9kFFIgz9p6gQ2f9TdPKIz/99/LBVRcWyO1uK3fXYmJScXywCDCEV34rP0VXa+fz7ApboHfdD/
jHB2GrVIn7XYYjK1cw9J1R1FSGj9OI/3aopMBXI6Ig5qXI6auXfLDhF4crErv2Gtyp0f1I+/4eyG
k1Dt0SSVWQ4b/fdq/vNjOJR3VM92pXeteKWsE/pssLPVa+fZRiLBGpA2m3zCjHvoU1uSaH3zhqC1
hwn6HjLPte7ixTOGLrPtODav1N+8X2ZbaxZHAZ6R39hbooptOG0TL39dZdWU9Kon46VL9uNwZ8sK
Y1CS4o7hSrSm5Mntksw3rqlwKuvC/O1bMiGQMjLeq+cXR++ARqDrTF0pmPzxsds7TzOWw4KZmU9U
3xVPewUzdJKeP98xF0pMuNAhf7m27zEIOrtDoJXVXbT6m83RgJHpmObHKmmKVYYGYgIut75u5iF6
YeHwD24v6lo6Fgg4rJna2VWpVTjgYWfPdTw0rkiIM5qnz+d2aeXYHzzA4Pu4w87q5XqrOKne8Gpl
yraqdqP9eyYx/L+NsR7IDzeYVEhJXa7iY3FtLegZm+9xoQzftTa8NtLFff9xOmcfrG2yRXE62iXD
RsNmL90Yd6uXMsQHSgW7xvA+n9mlu/+vCBBtxL/sbP6cWZUYE/Ufiyi+tZK9VFq4eWiwUD8f5eKs
TNAjYH/YB7yZfw7T91NrO602eirylsc8RYbRTKvvoPhFUNEu8KzOfGgtxMxS0eqbnAznpWlKaRtr
knVNpPjinHlNZZmTwHN3dn0OElWENubHKEvmtQDFyPSuzHddpfODDkYPYInhQH0/98+g05wqMLY5
6IWZxd4Siu5LP42YhWAkddfWrXUnZUl5lBS1u81lJ171F5AXq2JIrbOTn3pzBW99/qvWU/73H4Vd
NugQCs7nUApOojRHJY0Bffs/pJ1Xr9xIkoV/EQF680qy3PVG0pX0Qkgtid57/vr9qN6druIliqNe
TAMDtBqKymRmZJgT5zSn+hAflIO6RyD1eN3MyothgW/QVbQ2ROJJc3FbSnXo+xIe2d8AReNYO4Hg
zAS96MZRM90pO41h79vso7J1mFceZywz70SniXAJntnLY5ZHU43K4RzJyAroS7EwD1pHPuqmhTJ8
aPoQiXJJz5nm9bP21Jqa+hOVF++TiGTsXzGqAxQWlDz745CUcBSIDO0vMKLoYV3+qljKYQqYp2Qm
6zGCq60/Xd/w9x7w8u9frNozGnJ9QIgw9EBO8UOLb/z+x3UTK1i6SxsLt5RnldQa8wTMnMTJTub6
N/7BOMgunLobMlTvr+elqfnPz5ytofcFFFaUPqxcOyY+vIBquZGErKTc2CApZXZJhENyGScCzqyT
RgpnuFmb31Y/JNvfmW61EwxIDBkxg6LL2VI1Wt1DSEbxfsTCGF68wkOIVHZTgzOpx4m8AZJlCEsc
r5B3nm5Ra1KO/qR8hPsALRyl2/fh9GXjK76P5UBr4PDQPASvQbJ3ubWlyTm3EuY71QNceW5+oPfZ
wXDointlN94GB/1j5IT7LSHQVbMUtEgtRQPHsLgA0pCVg5CakFFl7fMk+bCbZQ/eALePkol//KCx
xDNbi8sQaiPidjXZvziYbqePblltOfe1A3puYnEXEAYIY0vpKIc+muMO3ZDmVDI6odrGMyPz2bRT
j2DN7evfbsvo4laIpTLUUOShjenBcKge+niDE3zljb7cuUXu1MWtB1MUlGG9M+6yL9Jb/JHGHAdj
0J3trvz6bYBnlkEXE0zUsizUpJoweBrV8QwJjsC3a0mCOO5Lab1Q/w8APXT1izE4QhZvvE+rO3lm
eHFCEgleuDKk8tiIf+nKp1Hd2sh1A/qcJGrGnPZe3jJxGoeyn9Eojdv9LniJ5s54KN3yNJFc20zc
P5QbPnP148GsPmtJgmAk7Li0SY06GEM0P0mXjM/GPj9Am2NLo+3jynx3Cz30W17uMpSYcWU0pAF0
KNy3RQglp003hrWF/Kzb71RHOxrQVr2NFEmheroPPw7H8Kt/0zFOSMvTqWz1NnwFgOGbdha7sSve
RTtB2m9V/mb39f5XIYWtAnEkc1xuQmpaky+CMVGR+5NoW3dfzOLrCLdQSPVbGB7ggbt+K1cjDkNH
3olJfWq3S9h3n42hDP0DJg/aZwH6d+EBPEvveraILHb9lmy4t7W3nlCC4haQWBXOysV3judWAPQl
tGKUGysI3sZR2JfJ5lu1dobP7Syyfi0A8KmHMQNB/o6p+d+g5WxyO2fYwdgoc4hngePrm7llc/E6
wVAil77BXuZm/T2eYJvuvY/XTazfk//sH3pwl/tXN4Vl9SFz3uINz2ziJo/NMbHTk7pvM1vY9Nrr
58OAfR6lRgD0Sy+XJF2smAGEkzNrevAl3VGsoXX/DdbcOcT4NzvIaBBFfWYeUAO9XF2OMI5ezhGG
nP2sg2MJxfbG/r2vJHDxzyws3r40b8NEmR8JgIqkp/5N5LmW4+/gzLIc4xDcBjfqS3LQPtAT3Izv
Vw//mfGFY20izQuB6o60dT6F6V++/Guotg7IHIu88yEmp9ucITn0Yy63MPKpHwsRyaF66O50J3EB
XKR2yAGpDrG08b3WUiVCUCBxOszwSBPOKz6LddNWZd7HI5TQHsNvs4yn/lTR+HfKO33u/bj9UZ/s
/ladNr7j75xjsUxJEokAZ9CRDO790nAxlT7tPxAh8m/t4QKW0yFQ0YaJs8JuuwlG6GbYe8lUnQpv
gAGzqqA9z7oveWSlJ7iXHgR4uWzZa0w3F2lE5tQOQBJArjTCF7TPJQHKwNCsvI1fvuIkLn74olDX
DHIzytlMbO8BcUoSSHcCVQw2mlYrJ41yCFgsbhEo2WWgXOv9INPWHRw9BYDrS26YW3YHOOn6dZoP
07uv8I+Z38rrZ59fT8Ye+joOdGu+ZtJ3vfjQikCP9Cc0RbeO2nz3l7aYiJwL45TJgLovvriUxWGi
5VTiQtE8FEMDz0o+6a7SNgzFKt09JMYUc/0cHJ+fJp/gMYsdHYjL7SDV0Va8MvvZd7+Gwi6JOPNE
XLXLXyMHhanpBSFBdFL26c6jMiAc4P52tiRTVnIPNBlmHVMY101GfS4NwQWeVwWD605fT/fTaWp1
ewRPAe/TxgavHBk4BuaOEFpRzPss9nfoBbiyoKij818+RBB9Qh372RKS1+tHZs0M2vXc2HnC492c
iiwFAKqlgW6qVB0ptNxqfZzA4bjpIn4fvsUnoho3D3pahFOgZy93Li2toqtz+v2ecgOi5qiFvd0B
vpPNZ8X4VAqGow7fh3TLNa0EcbPwIwfUQuuPttGlWSlto0aoabAo1iHtv4rJ64QuBK8og1rmrjO/
JOmn61u6ZXHxrEjqSD8pJtdITnMm1xzHPaSQmxQCa0UHALMS6zLnUYKlszebURkEmU5KAuJHi6BV
joUHQAiA/GrTCdJqp4veXghlx2qpmI31A4UjxzKMG4C8++trXmlFMPdGLcJgilimGLLYZgu2NDG1
Rs7R5+jDcDc+UKZzjR0SMsMNMpjJ74JzcZ9+975dt7xygBWNC29ZfC9NXWYq+uSJWZxQGu1GwHFR
Ci1m2BYGz4Zp/vlbcWFq8Vb0DMpKYkUtfSSdrCtITBV594erIddiwIZEj/uIhMzCvajhJNRCLZEI
ZY+W/8WQb8py45F4F7OqMrUier8aY118quU0D0mNMcQjy8jKU3KSdzGlKrN6tL7mp2wHmXXnXF/T
lkFrESTDpTsWyBgAF3WgjiX2907ZbTLzV+0Fd2veYfmgszqKxRKOk90D3L3YQaWus7oJko7iEGyb
cNtDjyj3H64vaXnoFkaW46WDPCmeNaSUvmMbUszMelI4EtdtLF+apY3Fk9alVWYGtdA6vaac9BQq
Wkv7PpjhX0okf7luan3PiE85egwSLiEuEJkOciB6LTwz/QEsrytDvnzdxNohmDEO/7GxyADTuhZ7
C7Zkqvgqgd4uvKFZ4gqarf0uKegbF2ndHiUMydLA0ryjNUiTijCy8ztHf6ak8LvHDPPlnQ+70nY1
bfU8nBlbuPyiqfuJ8QG4+83R5gDucoH/l/ONTVz9Tpas81gb9F+X9EOjJuRDNyt7DnADN4T5EgIg
17/T2kpo6uLnTHI+cVlbNaEDhY8TFQsVfGZj3Ci+bEMted3Iyjp4uWhdwJzHQL2y2K5KEmLfq6Cz
ZdY8toG+fJpS68d1G+9eJO4PKTJtEl5+Yu7fBcOzYLgMrVRjNKwHIGmPYBpdhud5k3RXA8JtM7hf
uckDs1DuNshhZRM5c4yAQonIZ1p2qQtdHpRCz1oni14E64sAiWnebWnELYN91gc1FNVO8NcG037z
jzhbX5+roTmWQesIemOH2S9DPxT1i6n/ZXape30v19Zzbmrx8A3gxfLOxBT0KF/VFG2jOnqosvHx
upm1O8t5gARwbre9b+smnZ5qUTM2znhTnarH7tjYCLadvgVI0G22FZcJDCz8HHAJlwdAjYO4iEet
mnmWJIL3ai6lqGTmiPtAp+EAJ0VE4I+rUbO5GbkwD2tDHbbETHiFLtV9iiSVDB+G8jXcJC19f6ks
kUjekvBDyntOykyp41ooCwlOMvhyS51+r1dXf1jsnldxbmThxWU4zvTQx0hchkcJNmXVbDYO28op
wAbuAVIPGHDeQXUGTTKKNsyo87p/lwqnI60XqkH/Db/B2q7ppFjgFEl+aGNf3qJcMNVATXnJA8s2
UILLGV66fqqXJa55y+ANoTZIZKy/A8sMfjeUo2G0TidPyTH0sx/EDh+GSISk2kN7SZtCp6zScONL
vSsVLuwuCdbiqUsMNExE/nJ7BAu0nx9BwxEfx5n2UoZKyNtdX+nqXs4UKTJrBZO02Mu6VlH603ji
5SC6KadfshduWFg9Gzovh6qA5aIhvwiKIGjrxxKhCfJ8CHiGH9G+O3bQNA6HYrKb7RzrfRDGxzuz
NzuRMyerNEan51xqR8we4umkP8+96miPGFz4Ft/JYOWdmUAU6YiNp16eN+s8XebzkbSakAhSH2XB
izgWetbRg1ANwFo+fMvzIt4DBrgtgzp3szT8ECI5b6vpCBFZVj1VPcN6DLx/S3Vf/g7Fo3mTd9DS
9gbdg8lDUMHrWiSUW8jZw6L8XNZidFNLxjcrnYiQPKnZDVMyflPkksDl+qlY2UK455jQxefh163F
QuKkHDot5zpDb/+zVZFb0PxedtpkZHDLPP1/jMHTdvm9IsTWxMayOmccJFSFGsW4EUxuWitXSuGE
hq9upJ/zr19+pn9WB1zk0qBfwjHuG/3fIBjp2BxRJyLZ/zev1dkugnq6tBMJDczLPeMR9U753ZCz
YPq2oSmfO+1HyOiv7+O7dup8/PheBIDQHIswVC/sKUOvF0gJgWjwjwyF7sHf0AF0omNw02T/zhp4
QuIY2I6WXjjtLCEaVeSP1EP0BHH7oVQetHvm25hWkPXn62tb+2S8YSiIAFmA8WzhpgpdSw2tIx0d
b4a7+tDcKofx7s/5OeYdPDezCJo8GJZzQ2PwvlLMfaQ8SsobJdD99bWsXS7EZmWZuYG5tLb4TKmp
NqgokcuDazsNCM61Tfy1bnUHjOSf1w1YEGQ2c20CCvtl9mExVxnqJUdCPcwo02jfMJIJ/5V1M5Py
Mkx8fWmrR5DHBI1lPOFMiHd5BNFzHqYpwNdXE4JKydi5CNPcxE3lmAKT4f1051XaiQrYWyYSTflK
9PovfsHc/UXFEXAfBEiXvwBFQ5VciXwrNh3/mO2RmdmjZDXt8KKbqJbV9RpULGC2gGPwnbAv01oe
n7kdHbNPmHU9+mWNTExpo7XjGR8kChml9Bh0H1Ae29jqtbcGKA02+ed9RUjP5a5qCIedUbpP8psk
vw2Ujb1ciQ1mtM7/mVjWgBStSHNRkFqnilKnSEPa5xsBz5qFOSRgDAlyl3djT01itS0MA60zil8Z
D9fNDcbalasmE/syNQHWEQ6chadXabumXisA2m2LXZ8/kZWhcjHuBVnaAPitfA5ZsoAeg2+mErg8
+JEfSJ2uk96n1Zg7Ra1Av2Rm+inQhy1c/MqmXZia//wsvpE6b4KHELKAODCORTvctV2zsZo1EzNS
e25+MrG1hK8oUNAqCFb3ztRIH6pOo9Or6dOfv/vkCv8YWfh0hILqblTz0cmzp7rVdrWZ7bz8q2Zu
zJ6sLYacG909Ywbj/gaynO2X1k+y2qBSRfznQdw7/ZTa5s9dOloN/zGhLEIYy5gmv8vn4sHEeFb4
NWKGWNmlNG6ve7ffCcAidLkwtDjQQ5xJ3aTrqEMn5fiURiVDyoygxrsBNTeAYZZUIbYppZ5n01bO
CkcH5ig4KVjY5CYdEKTb+Qq/M86G+Fau/JBdqeVuH+gZDkwaTZExSLOTBehyWwuZoSCqj5BMh6c2
lFp0w7KheTL7uLlP0UA7Tr1h2Y021m6lFh3MCszKpg0ifqYlNLeWV6ERHFQ44boSd6moM95ulf7P
fExMmynBfq/3hvRc6/qhknpepDhAI4dOyLCbcmN81Yp8RFLTL8c7T4jC73IkCPsqGgJHycJ4Cxu9
kvSxtxRo5kR8rnte3is0Ymj3ymC2wsknXu8eFZHZ9ik45BBcaJm8qwdt43uu+adzk/Ofnx1NRpEl
Mxox2WuflapC4JHh6/5oGZ82zg1/z7tjo8sWpDt4dJBKl3bmIA6SfhANddxpiI4ZTF7Vxb7VtzLY
9wUuUgaDFoU6T14xFXlpyIxqsykioJdmGjzTGbnTjf7Ws5TbVtOPQSBuhIVruSUpCu003nqsLfHs
glXpBR3Q1hGN1v8SGpl+lDu9+YSovPcrGj1GjjvBc8aa7lJqeNNpmLLqUy5lxpvWFFsscmuPwPmv
WQT8FJQLOSwNOE2YVc9PAULvW2MFaya0+SNShSUOXjabkFtrsqCUOyCT96n3VaVH6b38+WE5M7FE
JFTcgclCnMhRpeMo/GxUVJd/XjexdkwISCngQXLO/+Zw/+zcJxKE1gnaUY4g/ww9FOPhte09vh/j
8si8Xze2dsk0ylLA+hlSo810aQy9cMTKC75KogSIUfP4Q4an78L26boddb5Fy1t2bmh2MGeryrUx
bcJkru76VnbKzKw5mAU6ZE1YQjccd3X6iCSodEOJmLgwqER4JJLkc1HUxktIhHiTe0nrFlLenAxN
kB7GLst3daxAiwAc7qWBMn4/mbjsqFazk1BXgIPSwjqVviWgRyr+yjUE7u1CaNWHGKY8KaDAEpAx
fqXn4N+kbS/vJ1hybWa1x703ytbtOI3WDyFHOLTyY+PUSsjLK3G2USRe/wIWU7KaqaI1tPAKDJz2
oynnrRMM8sGoDTdCZNbXhf3Mp7TxEda+AZJm8xARMzfLYlNfxXUyNQKDkNL4pWjBuoQGKPPrRtbq
dDQJ/rGyuOhV3ZZiISQE3/6zhsZ7Jz7HkbYr8gGdW7TILcdU7kUESWpxbwrIgE5bv2B+6N+dNfCm
8CJysN81hIWi6FMqUazzxj8aR3/X2fCY3Km3252RtfgJBNT/mVqmAX6WJiGyW43jax9ifbQDmJT/
1X7+Y2IR1qgQDE3UNBpHs61H76A6yhEionvtUD1437eVflbdD1kTDpTeBUni5UVV/BynE4AyrYRu
F0b3dfm5a15Eq7aFLerDd4gPSgokofCVzUgyRH8WtvpIqWpwQfRpNbs4FdDdCY71bfzS74Nj6gJ2
creErlZqJajiUJSRQK5JpDSXq5Mqv6GDgkX14B//Lm/pexRxto7gfGvfHcEzOwt3pw6T4ddaRASJ
VIW1j/awzD60+47prvEWFpa364dEXvUiZ/YWj4ZSVE2uxTXsOY22V+BbKJoPdRY/lcp+YtDalyHw
ie10Zj2D2WuSChhpXqf0m9f9CsbXInzwlcrR5Z3lG4hFflemY918KRVXg9slEjcntK//XAjzLz+D
mrWl1ut8BjQMdfGg3qi7ecCIoEAPmamQ3WCXgKKO3S2429p9BYg+d2slgqIlfHWQhUIeK6txQn2f
JaVdi1vl4dWwC8/DzAZB3vu+VT9BnR0xqkk5Tvw1nNBBtwFrjWg9zZ36zcLm6orOzC1OWl/7ktIL
TBAHUGYXTnFS3PhZf5Jbu6zcMmBYCzT6Jmfj75bv8oATn8xaB3RrGXO4/IItJJxCmlYoU/b+qWiN
fWoVbgPMIq1/tG0IXPxO6+Z/I7upqjjd2NIYz3IgRqMjMEYmoV3tQZmmVzceIhQxftMPTNuc0V3j
myJXTqp9V6UH6EpRUntUKvjOvZ9y9MWIMjexNiu286v0bj1wHMMIrM+Yy4UrKhHKDYKKiq1wqx+M
fX2f0YQO7dYNjuLROPnfr1/Yd+jB2fWZqjEH5rDhv0uoeqr4ZaZQPxr2zSm9mVH24l7di7flccPS
iiuiLSwblFOZAWew5/JLlQOq5ZoYUHPZW4/aPtnH9/5B4/2YV9YexQ1o8MrVxhyR5MwxQ7azOI9F
AzlKUEBnE8tBv48iudmHaZO6JtB4RGv9ciOoececyk4qILQZ+AAeAWZu4fpgIYxaq6ceM/e9BeQ+
LLq5oDKRaJzV8IpnSKkgYNty8fOBWBwYOHvopnH+KZ0stXPqQs/FseOdhLvJUaDIoyLgB1tjbe8Q
8PPqKNH9rhfD1/Lb8Z/FzQFKuugpM/I1z7uPsd3Iu7E/5fCIqm4D6gNU8E7sf2rxwzYKaK2CC+AM
rC67OqPgF0cnnUYBQjU4EsWDeZB30xE+wdOs54bUt3P9mK64MehiZgpkkw2l8nV5SvPSyJGMxjGn
0b2ZfwySLdXQNb98YWH+BWc7idDHOMlZ3tFxov25Ax/hWi/1vj5B4nfavHUrMeiFtYU/MZG0gGaM
9QQdcW8g37dNdFCH2A5qSDjjQ0vb17Zq76uXqRCM/bHG5nxuqLTq5D18PubML1frW7WkhArKwYW6
8w4FpX5jN09efRb3/KbdpvrNfK2X14FyOykerwLttcW11xpyCz0jkdTv21/W5+muhvMWmml0hf8W
cpBfxmPxAFxtU1pk7egA1gWJB0ODIlmLhMOvmzQ2LEFEsfk1a76bW+zjW3//4mh2g+f3gs4La0m+
LQY/quDz9bO/5krOF7A4mZJVRn6L0jeDXQ9m2DhWemv4WwMOa3753MjiQOrlSCYxT+IxwVPYYpx/
DCv/ret8F4XK1r2+oq0tm3/M2V3TYVqU5MgUITXvjqZUPgv11mzI2n0GfwQ0Fiouij3L0kWZa5nX
JKXkqMX/NrOUh2pnPY/wZIebs5NraS3hDrID0LRxyvVF5pB1uRqnM4rHTFxQv7sis2fkBMI5h+pT
TVNvE6yx8sUuLC6ulBHAG0xuyRfrv075Y14yQS3eW8Ph+rdaMwMoCT4KxrrA4C2OtxorSlwkfCt1
so7gx2xNlB7j+phI+z82BOcEQxka9cgV6RUxDJDxVuH5hqRTUZu7pJCeBVH7IiRbhD4rN+rC1GLr
ilFMg9yESCjUrJPRQYQoIuqdKBtbt4LJtC7sLLwsbQAxxgys7eieBk+TW0OFbVu78RFq0G6H0iLj
Lra+8z8FG12otQDy3PTvgtvZFTNbORUsgWKnOnlfrbr/0aOBR78hYYDYTPZ9Cnut4jUoVAMVhbU6
34q75nOx8PgAG2d1GxGMNSjryztO7zpUQ6sUeU9nhvNwB4Xyy9w/l3biMXG6L9dPz1qKe2Fv4SXV
VIQo2vxtzzsMp/pr9sSA5Y44Pf3IcMGtdOxuSzTeNKf7GN12XwOmYtzxFLuWG2+k22sxJwUZZMDh
b+GOLiEXjeGnXp6w+aBx3fxBJ38djsg2hKD6kuPomrfCSflxfQNWfOoca5qEYsBKqDhd7reeCa1v
yJy1IIbg+VExtkq0K9/z/O9f+Gy6c7LKZAF9TbOK7gwlzRx5aGr3+ipWvA0IBFh/FGAeVOcWbrSu
0WeVIgAe+RgVTjvqN90wfahRaq3F9MN1W2s7dm5r4QWGth7yriMTN0bhuyjchIK4kcat+RlQnWT5
Kh10kPmX30SJ83jSvLm3qb0IsPRO+j4d/7q+irWHDj//j5F5mWc3nSGwRisEr+GwzfjRAG5/W9jx
GAAgnSlbt5zaHC8tL/a5vcVB85IyBqZStY71v+xr4mlmspPRqoabwdlY3UqgfLG6xbEjSE5aiBlw
1VL9UA0SYs5Mg2eUbtvGNfTklhLr3uxrd5RjVA6z5w378ye6ttrFgYyKGqUGBWa7GRjWMTb0FriC
M6vupXvVeCT5/zc3ABzQ3KHSqUQu3gy1zmCTHnmbjNH8aWbWPmYosmj9U6dZLxuLWzuflHEBK5KJ
w2O7qNI0YQS7s0Lu3+0hDtb24Y3lyI/yh7+zuPGNSMn9V+cHvDv3G0oz+DYW126U4ikdRbAL02Nb
2fFLfwjc2JkKJ3ihGLWpG7VWRcaYQe8EoS2mCBYb2rS9VAQT9ub7MbmSXR6Kt/bL7+qN5DSH5DC0
u+sbu+ZZyPpBsVogrVnj5ZX0VS1XYl5Y5I5je2xOzVZpfO3DMdU2s7TOSdW7qS/Nbyddq+ndprnl
VGhbBrCvt6lvW6pfbJzIeYOWV4Ahe4YGpFlFbsnUmzRJr8gzQZacV64e/UiLD0N/GqQPQXNbZo8a
pPx/vn0EmjjNGa9I1na5fVKfKhWBLVX4KHS04dTEG355dUVnBhZOBXbTMJhMPP9M5QYvLFRuOgQF
2un/t47FMQg7hVlxAd8V19LBGuVbKI+34rzVkzDPMoMZRLNwCZ4K+0au0GGdJ8HDX2liV6f4WDrd
sXSFT9Wv3g2/xPvNK7zmlKFPmcGy1AbNJTSyj2ixVzJOEVLTO+s2QJCRWMetn9L9FhJ4LSBgkplq
OQ17iLcWewhTTtTmY9s6Sl+6iuWd/FJ76dXqOFlbbDSz41me83NTC8c0TQOd7oCozUAgJShBsIBW
P46lsRer8ENtMj5aqxvt3S2bC+c0KmPuZfNUU0sC9pyaSeYQi4M9ijMI+ptQuDWs5KVvSwbi//xw
nq3WXPRY0kK3oOGiBaV4h6D71tQbK1vzu0AtaACg6WoRBMuXt5hjGVuCgo+CoOoQJ271Ovv5fo8W
jT1R7/ovsvCVe31hchFveZ4FRX+Fp2omSLfipy6t7VK+beOjIR/14KWMtlBIK57+wuL852fBlyiO
uVjXWIyhSqtzewq2Grxba1o4w1Tvs06T2Ma5JZnt/6ad3K4myPPnWJz+i5UsfOIoVlZaTdhpUIsl
ZQt8N/gC8NkpYifZC7vSlffGt+pQ2fIrSZzTJLv/ooyy+iuMmRJrBp0w93m5n4kml1Vi4Znlg/WX
QUACiYZtVBBxge7arCqvVbDnBPU/5hZXvg7T3moHPDTjxh+KvXdCe9jOP2Q329XyFUd9YWpx09My
VgdVIH/Kk+lGDOpPYWG4ft9vPAgrDuXczDLvF+JCoeoFwtUXoJiSnsruVQ6OyfA1Sd/a8eWPfQiD
5/A/csGpyy/DkMic4m7QKH1OIzomka03G0nnWlkNFnpa8sx9Mtm6jD0Ur4wiKaVOPndv4JHZdd+b
28bm5ea91o1/M7Z4YW9xC9RKsNogVRmMS+DUS1+8rYmdNYdxvqDFAW9qz9MqSNadwZqOWpXYNaJV
17/K6qk+t7E41flYhAM02aifyOFjlxbHXP/chw9S+zEN/YOcZQctdtTuVRQ34MJruejF9i0OeYuM
FnRvKqyEVbSLgL7XQwIzUmEb8rPXP1rVT0X6Ylo/UqmhMXa4vu61G3a27CX4LjPaoBGqgvd7fEj7
Yy7TcTM28sGNz/d768/8vdrqPoR+SuOY6m1SfJGaLXe/1tE738LfW3xmIUsUsJA5Jx408U7aB0zq
RnC5SY6knBoazvo+3svZqVdP6dv1/ds6N8tYUjQCGY0eNvDvy1bSabCLnXVoDuE+3zC2upGQKM+R
6zzBsDgpVSnS8apnrarJnho66dG/6fzSOZ+H+g3KkO/SCNnUWqsROIx/VyCzV+ku+jG/oNUuQsPt
kO6Tw7SV+jHUv/KQyrRFgRAxPfQuOM7DWB7SIQa8YqiQgfnqAWE9pBYt35Wy57qr7aYi0RUD5Cw1
9FV7OUm/Wrn4Igvj9zotXAEhtiwYfiJD+RSVFI7rZNdo+Wss17XdaT/FQT2UOkS7MI6mTkkzHcqC
6kEZArsR4fkp5Rcpgo9PD80vCnMoO6swSAnq+GD2stsY6Pa1CAsC6b0rwV8EynhIYm+8B/Ug3he6
RoVaFxBRUqfJ9qP2Wzt4P9K2UHa+b8ZOOliti0i6vgdXormxbESOX+a5jQf/aMZG7ohe+D3KhBAt
Pu9HAkJ9Hw8VE0xgTkakncZ+hPJSjtu9OXbq3sDnfgvLonHjUv8keYbsaKn/WgyCtItG/Vs8oFyn
qL7bVF79UY6T+yrPHM3HP+dGewKQZitJ+WqM6J2ZA2RcwqDse90b3E6l4s3f8xp45TFu4fGMhAcv
HXcwGO4DQbzRumwHp9eHMdag74ru9VTMURnN32TR8+22F28Mo38c/OJIs/Yul81PMU+CNlYnWWsP
fgVplKIAuh+7W9MTXqkTPVdGeGO2aDZFafOrklvfDgzlVlXDV2aePyH57ttmIbh+kBzLor5Ddkyw
85iasGJRT7IG4SEq5QHhOeaFBEWZ3KkWq+eykIbPWdO9TEy828U4jL5dVKZ3qAojcpsJGcow8BUn
EYbh4Pl+fBCz2n+QQv9nq9SSrXttYgvZsGMcBb5i5NJcRQfgCuBccQbk2m78YDz6Qn2DxLqHjB+8
8lpVMf3VKt+lLnkrEvE5V8173WgNG7jmRzWLY1ut5DtKn80ndAqAlEFUbBvm5BqleKPL9UkeChp7
0r2nkY5S0+W/kL5DP/5d5mP3nfXKaYkcvRqeIR3fSVPanwxQvDBkDaUd5KPkRmra7XTL2HVteqsE
1Re9nMIdn26yk4kRiHGon7pMeK0q9LCAD4AbEjTlQ5izIsnTzWM5BF87mmRONws8TqCF7upWEPe+
XEZP3RjkbiOj4dhmyg8tGgq3zgXjPk2n7Cj3vndEdMz7aXSxanu+BZOhZO5rtcnnEcfMUb3xhZ9z
E7TizzgRbzuz/Q5x0w+kWn7Wls/x7PBt8WDdy0gQ0g15M5X8NYsmwRUHipWhZL0qU7Vro/BnE3d3
0MvdRE310KTK98403gxhvJU6qUZ403iJ5CpxjKp9kZnlSEToDaXSDULlBLnSaziSZIn1IQy8zFaV
9lkM1XtFK2H5G8uXJhA4hfJwp8LfnknaE0W5V6UPPwwq4p7WFO282PpRWPVtyuASNffixgrRtegA
AqLdGgu0rMw2ejDVQXH7IH4NlPIxzatvUiPmdqGp1H0rvdzP8lWMOVv0ePL4DtTBixHG2Q5ukBc1
1O4B6Kh2VOUHTUMC00+nz32pZLzVielkQvBUxLVhU6ksXN+nLih1DayInqHDH5kFqP6Z0xe/Tx9q
JXuLtKhn1ru8MZrstRHr7uh3AdztEQOa/RTNtIaFY1pZhXoRkjl+29e7SCh3iZId+1E7ZOizeYom
2F2u/IJNXHQgmbgpB72yFTH4XKr9K2ogO6Dhr6WPBlITwX0lD/eJjuOW2kJ8s0LpNfLAL/RK4DIi
lR7lyPhZq0lle23+OQmUT2Zg0YuJlHEny8VxKPq9ULe97UERaMdSxQkOo8ip5fS+SoB4gHdU0Lbk
BkoxV2Aab4vREp2mghdCJT3voYf0633U6JA8IUMnKDDkBsohDKdhV5XlEzNU38ai0xw05Ts7rtVX
IY9lWzZ8YkzDQGHTopoWa/m31DPudav9GikBfqMcT0YT/eLL9DtyZx2JLPZ7aKYKecXYZ2t0bS90
6ISWplMRVBaK+qIE+Tev1pwpbt2pVR7VXtlLRlXsoWAPdpIaI44Y44DHJ0WQfkZW+9LLgq0E1kPC
mIctB/LXtqeDbBU1fN9C3ziDCJJPiVGTFKOocevIiOyoZw61EqJPQ2Omqi2HKkPtSko9l2GcOu9d
CV+KKISfdTvL499aclS4kRm/sZuwFnf1Y2KNz7lQ/NX0YwE7p/49FkyEKnU+lDokwg4lC9/OTOFB
0gUNPV21tsdAfRbMlOi4fpHS6q8+N27SPvnQVeqdzACYXaXSjzbJfoiWAkK+edET0R3F8rMXx39F
XeCW4chB1CpgdEFn/FSiqn5UM65njMM2x78sYzzE2vhNr3UJfjrvhtemsQNReG3b6LNuJfs2yiXU
cFFLzuE9PVRiodql57/1TfOQCOqdZNR/abn63RPDYSeK8rfOF4p9N4S+nYbakxcKP03JPCBNfsik
+A1kB8+iZD6BA72Rw+kkh4Z3HLQ6tuU8vmcqabQ5FLMWaPomCtOxEYbnLkoPMTjLjH7L/5B2Xstx
G127viJUIYdTYBKHQZQoUZJPULJsIeeMq99PU/VZQww2Yeuvko9Y5TWN7l7dvdYbHDXFurf9K7Xk
4hD7Vnmfl1Z9rjNL+zI0uOOQRg3tWGZ5dvDRGP0m+zEeGcoo3cZFn9xqNQLS0TB9y6ccQ9/ZNp76
Tu+eVa0s7lPLlm/whNfcoR3y76naTecu8JF6Cig9IllY/bAxkOF1aZXmh7Gcpw+5oXb3mLqbx7TM
06eUY/kU+TqFi6pxHqUBOdbOn/M/weXYuduUSdwdLI3H1tgj5OE6BogWO4iT3q2l0UncOeXFF7am
8Sjjw4sZbBq8q5tkPNdA624Hi8Rnc8LDfRkHZSe3col5NNSYU96mGbc67q+xj/cv7J8Bz/npuYmN
s+zQ2bDoRGf63tJZ5znHAIKN3yMZZHOXWce+wGlWj96VPp6wQZeHboWFhhnHO6k0zlD3NDcr23dl
mBSnOk/H81jFZ3jF1Ox0bKhzhDnvJln+aknQBGffM3vOM7QZ/K500Zzat5PyfiiHHcakX3HwPdMl
uLW7ovJGk+5/kkOHqfX0QZGniHKOsY/qtNpNdvGIlinE5fFHCtn+TosqDZ69jSqRGn/2VbPcJXX7
KZe75GayKDlnoabe1LSFQXMZ8kmXcaTu9Tr2ZvboqWInCGdm4EtZOe+HuP7I6694lts+u431YdqX
VSnt7b60MTqtlHvdGNOd1Fa5lwxqcs5VC0pcUUAObbvbtpYPhkm5uzXjDhPPON9XKQt1Tt6jNhDu
6p4eSFzPwi62fmdJs+92dZtgXGl/0VUewFP53umcBuPdkFJMXbNGpncYYgY7vL/tB0NLqndzlfPw
n2D9GN9mxfiK+6w3RoU3hc3Btqpk3/v0W+YhyTwlx2FjnrPqNuqyz5ZRP+VFca9mc+SmuXRTp91+
LJ7s2t7lxrSbsVmeOIlcNheQ18Axd44TfetbvQVq/ndSsl+z5skZlGJf5fZx4hyW/OZkDOq7fpQP
hZwDU8ETGHInOzrm1AzAc0/Cgjf5ljc6xbm8+6s3TFKIdSyMeBfCn+lqjmip8Ia5fbLL0nIV35jc
3MIA3peaH4lhfML03DVVnGxn53mOp0/SLB863fg4qHN4iyw86p69dlIm5SOIz+gWR9O/OEEtBGFR
fUsDvIUFoHGXNiqwgLD6lGLutgsmTYGCWr8LubdxWGOlTNqA4telijsN7aegCT5EOkXhtN7nvjy4
MuaTbpvIZ78Z7hwlPJVqcmzj6QCx9a6P1e++jTy3FEy72vKfQtN8r+n6Q2wgr2pbp7jJnVMgx8d6
tG4HQ/6i4UmzjxAnQ3TN+BpwD6Rr7AV9xlKPvVZpn3pf2lmj5OY6KkGcBz5prIDmZcajC2ImvG96
HEunxn+fV81fnLV36RAcgo5rsKRx5Q+Dv31ncvZSrSW8Q4b35ShSJooevQ5soR52RQ6zSbdmEnZ9
iBH6cZuu/FZJ6uyWTsJFTP6QzdatnVs/fCfOH5QCV5heep+U4c5uTZ3beI4RdBFoeFEbLd62RoXJ
1JhyvjvB3kn59nGvkttkCZ/OwpfPLbcr9+3awFoV+vJRK+q2F1WJOgv6xKpzoL5nYX7Un4YDOhjH
7vR2mNWqwMXbeVHADyFKO6kCBa20Ukx/0Vb2sm7cvR1kvc5hCxE0oWZxzalj+lJeSVC53WFffMgR
VXpRKD9vV5hXB4S+l+DU4TO5bD6rWpBJZgXpPC/u2yC5kexgo+C7WvX6FWFJMZvpK2qTBG45k1kn
U6ZR9aPIMWr5xhJYL+5dRFqgBUKcVAdup73XneeDdaiO+M4/GkfNyw7daRP4IQqhy34EIGV0WwHt
0goWf79YcZrDl7NmJklpj/C/GiywIV7Mt6rmag/zQ3Qnf69t1Kgw/NttYTDWZ+1X7EUBNYt1E89d
tfWkLH80JrsU6pPJ1vfcirIogU1pbIxKxc3jp3GxOh1j/SR59X7ECVXFzDDZA1/dQtKvr/5fH9Zc
NP4m1TfMSeFQ1Y/RqbundesqZ/Mgu/kmz201a8CIl6FSQWRZkgWHYgzUDJSh5zjfwWFADQCyekh5
4TzbqfY57hXlPPZR7Tbw3rd2uRjH9QL6FXxRyofmif6z+Lxd+HlsbuXxIazOpjZR1PhUUSfhkr0L
jY2y5tqqRViPYiMEL8Eje71qpwwInjKJBDY/W+afSonreXpb5x/qastAeXU/XsZarNJuDjW0/OAk
jd8RUH6R3u6+zx7ObYfgYGx8zrXFijwLGRPVeQqBizYkXR7KICGJTMkN40RFA3OjyuyOG6lZnCPL
SbsMs5g0rOnUCE2n3oPQah+F6lJwH9yp77j1QQ3Y2uere0GDYUVI9L+uAFC2ltlFG1POF0Y8w4Nw
9RNekajdnLYQuWtl4ctQixO0sPKxt4e491Rpz1nhUr7bUWRyfcM+bHzEFXgGerkqKumYemKjtDhF
W6ccWjNlVIbb74oP2f6nsmj6IYXK8nastdPnMpRYNhdZ2jHD1qEwQKgBiVlsCfu7lmfF20FW157J
ygNSheiXvVjokS11jU0JEg9n7j/6x0H+9HaANcAu1SkkxTDYRINzeUzHs1k4slBiFevA9PIDGMpB
B0YpxBbzfVRiSfb+eSOomIartf4r6PLkTvJwLuWaoMlzt69QkMe3fo9UFO462NsEuy0ozepcXcRb
nN8SEI1MjtjCdtOh5567U0LJJLX2vzMuWG+o4+vo9C61++ast4yk0+gKPwl/7/wQ7DvJHTp8grR9
flS+brIl1xYI/EVk3g3EojGSer0K01zOpbEWruhMX3YSyO8CXrI7H4O/gBjujH6/dT9Z+5gkDIiF
Qpz6ypK1bYa+j1HchlH93bAppeNdneGO8fa3XI2CpoVQCIZXsUQ/4b0xGhLaQ55DE7eueFyOCH90
SrSRd9eSE112tJWpJyHgs1gavqP4viXa3nl130nfe16X+ui4Gt4qbw9odaZg0CJWrQuXoMWdxxrV
vIL8Bskj/KYOJ1GYejvAakrXRd8Pjincn6WRCHd7KYPLBNjzHJ0MB2Zb4lUFRMh0T+l3K/+tjUdg
nAQvmP7YEq9S15IZ+T43nCx56uPDWPy9MRyR25ZJgj1rcmGDwHZFo0hhf0KSFeWpOyrZJ+A5O/EA
C6GvdjvFi7zpy09G0+8s8MvAYuQXmV2A8BNz7ifRdTjTcvk6t9NXw242ZObWVrg4pCwNuxIkJBdb
V0sp2wQYeuJXoiiPpjbPp64x2LJN1n3d+JZrsdB0tGkHw8u5okhoc+VP4dhOPCk8qiv5DQAjZAVU
xe06eh2I2wqpw23NjLXddRlX/P3iU86UW1ppYA4tOXnHo9aVkeaSrHynz+PGa3Ar1OL+aWZ9JikD
KvAJFGt6kuHcuWMSuKjrbXzMtZva5aAWh7JkV1NsTAwqBTqlQXULjpRWhdIy2qJeuzF3a/sMbrqM
mAowZB6hrz+hHBkSvQ2uNGUzuGM3u8YWqHX1y2FCIvwG0JtdniHVFIXQmSus2Sw6BK30HnzwrVT7
9/rW/Wx9LL8iLXbWiFSRXTvMiDwllqsmTgAG8zfoOoLZ+89wFh9MNzU63TJBqBueq0x+NrXyN+5+
lyEWyxrzzqmKcOBG6dtA9a0PbuuQnuOgRx821ppYtYskaGO05iCVz9uKrP569tOkLpQhlQUK7Kcl
aLwTMlD3Fnh3+QV6LFZdMu+6P+ctV+yV2XoVezFKjhPUpgs4GEYzeVV76LtgvzG8lZfqqxCLTUsL
bi66jsK92WZnvY/2RV6eEVB4TEoFoVd1elTGIXQTuXgqtS3U89b4Fvs4kjA2140Zd9EuPptlWe4t
OZ83soWYoKsJZPJIvSjcckl7PYG+leaFGjOBqf3ODM9l/uCEp7e/4noILu8IlQlB2UVZo5MlfOAr
Oolpe8yyW+xJXLN7fDvGy2l0PY5fQRb3pLCrprZsCaL/0e/kfeNVx/E2uW/gFWZf200Z7NW54Sbz
vzGJHHxxcEw6qJWqJxxltxfdtfrp7QGtfTSyHRApQJx4Ni6uY3LiOHYg8Xyb6JScAkpeZ6XMW8HL
TjZOprWxUBPBTE6RqfCai7F0OaXpOAXXhh+T/qzpGagOCvcb14m1oghMgV9hliutmDQJsUnEvTjf
XzQpyj0CRc2u3+d76cbpNpLgGtH2VUAx7os5KqcytcTaFgSMkzBCd/b/UhN9bbIuhyb+fhHJRwIg
aydq8OHd/EVgwccTkK474w/rqB/icwD3Yst0ZXXSmC9DkHgp+iwy0zT0Xa73lJgc+y9TferqLSnm
Ndi5zTuKcTlC9nKpMAtexEopi8ik9p/sRUEUfjHMze/Hk3nzk8cYWo8w0aj2CtvXLY0ksciXm/ri
JywVaJuh7oukY5Dq0T4n5/rU7gW6eOuCsfotf41UW+SOaKjSYbK4MMFCeJRLS/qYx2rw/PaG3hrL
YpfVDsCIoWqoAtKnUU71bbsPT7+nz48pBUoecLsV5A4Wa1GKNJ9GPXU66STK8tVR8lLEX36KWIXH
twe1vqkvoi3O4GoqVTNUuLXr8VkozQi9NECAs0V1pjgE2D1snFfif3i1JDSd+hk+tkJo+fVWAzgj
6VFNXkzK707euzxV5ZoefLJ7e2RbcRbJY1LDNHVGqgizLavgJzKcDVuTy9TQtWenm6aNeCuvSabt
17gW0zbHUa+WSsR+NvYpuC5Lu5E7h+LFOR2Pg7pxJK/nxotwi3mTQU7YUcGtvT/EjwjN3ESwOcoH
fZvkuZobNRsZaeDE+LEsNlc9GRl3AtTKQXplHoBz6UuDi0OPYn/+bLuAfFrTVdGzenv+/j8r81fc
xX4zYtUO5JAulag8NR+ICRdu/ID58EFuN0Wl1oobzN+vcIt12fpTpQL6ESJFykHYVPTCk2D2ECm8
rwd3Y3Dio13tAkiYEHUhIlMgfb0L0mLQshoPbhJjcEr2yufMa90iQsEBd5ZNAaa1WzB+lv9EE2v3
4nhTcs1MiiAWTEbjYJ0EWUw7ynfbyWs1EeO3hD6DgfvWkr2YSIUROVbCgUNp7RndE5S3tTSftsRz
1+IYCqZbMp1zGheLy1UgVRWKRzgaVjYZJPzgpBs2wGvZ4yLA8uACHJAAbQx6r8pT5PFqd1BuhUoe
sNqNpbC2vS4jLbdXPgxToREp0vMdqumu0jS37aat8cqAULq1qAxC/EX+YfHF0tkBfzsbzcs7rzFd
ygrIcBUDWgbaPto57Kra26ZmvfQhFwud24cwciU2TZrF8CQtae0xA5lCAWOfNK7ulXdA1DAwB4rl
5bfJWfKCuw65OBWVQjf9YbvZo9DJMrakL1cSNJqnIO4QjuM2tNS/UNS0NGajaL1mDpFzC/Sg3QdK
LX3ph9E+jFErfUB2LtvnTp6939juIlctv8KLqS06ItAXlq9sJQ1iRWsByEin+WC8nOlJu0NgfSd8
Usuth/XKmnIobaMZ/2KSubTQrYPAmTW95XDockoIuwhxB0A0bw9qbUXRtcQsiKK2TgPpdVIZ80Ee
h44xobQvGh4AnMtU/SRV4ez5IHHfjrZ2HAihZljRCKvpCFe8DkelL9CgSjB9ew3qTv5uPFlIcTgU
nyNQ1PuNcCsZ5lW4xfmapYZfgbqFK7Qb8XtEear+DFsz9oBue/YheicJHsPGIEXWv1omqJnIDp0C
hFoWp0IOpqpAnq7FY5ImWfnsxznQvgdYH27hzL9x9XPgD/8TbXEqOGacKUpPtOJHYMJu/1n6luKT
uKL7nrXFYBMn6NXoyAGcDTRErgiHdq1M3FpYlfK5+VbyxPouNkD5UGOuvv30WP2WF9EWE1gAnG+n
gmi+Xrh5CRNh9Hfm0D45MJfzLYLcGreMPsKvwS2mTk+BgCsm4QYgmfpe+T6Zt9pByCQ5+AffGvGN
6SBE+29q4Gu7nUceGY0My9G7SLF6YadTnDKPekoV3m2jsD1aVgjJYKzC72/vi7VtAdNCdLJk0tjS
2SDvB6ftDICCwrh6hqRQDVsi4mvvVgxRfsUQyfTittLkvl8Cem44Msq78ia4HYO76RnTi2Nw3zde
eSK/uPapsaH3vEtPwjUv3GxCrtWjEGVDSJUXOp7o6mJCfWO2ptLBM0JQ3ODLHFL9hnOCrhAe7OVR
Nf74DU2LVxEX+1FO6t5qa77tmObHNHQA6H98e/ZWnrCvIixSdl6YU1Q5fNngob2JziVPWNBJt7/x
HEf1BncjlHYBfC9Pu3EoJiMNWJCksFJ+UsYt1ML15HDzI41wkuv8wwj19RJB/SMz0IYc0bycEGZy
DsF7oB97YOovOt+nXNrIzNf7exFxsclMbMd7zK1GTyrfp1AZhBCheJAEN2bwIXO+yd9HROf+jSP0
9VNvEXqxH2w7i+3c5wrl3yuAA4Nzc0g+qq7sbnVcr0X1FpEWb6Ah6py5UdKWV0l5035U3HgX3dto
2518BJpeHkPTqSj3wdMWXOjqckZk3LVNxLY44K/c51Icb33JbkbPnk5WbFl/SdVsP1SOUh4rSVc/
NVIZnHTuUf+57CwUmg2kfiy6oMaV15dqzmYTDqhIyu9bmsCY+MGhc9EVPscnsosHz/HtPXiVrRcB
RYa9yG7a1AC1mFH2tUWnMhjc2nzCtWj3dpQXsedXh+1LGLQlNcC44G+W61Wq9arAW4P0BdjLa9z0
BiojjKs82oPjDw0opPtoL3nlvrqZR1fS4c7CZHVV3vhgPHbNzjrDg9oUqbo6l/lhlN3pFXMNoDO9
yEEVWp6WJOtonMlPSaGaEDaT2zKN7iatPYV9H3pvf4m1781pwtFoA1i8emlDwgMYrtSTZ1TvB/MR
wSrPkcKN6+JqEITtZVowQpNa/P1yUtsiBYtcYrgXGGcYFcDaWw783xrLRZjFnYaWYFiGQLa8SjX2
dfIu6dS9bf3nOj8zhD467HHT5PhbPtmmJAymZEIosD/4x3w3/c1L7YO1p/CyG7vN9XB1o1hEW2Q3
UzLVNk3N0eu68DiAxNmNQbwJnNqKsshs0iiX2hwBjum/d3upcCHtijO9PU1fWmn/U6l/q9K5dkq9
+pCLrS77/iQFXLHZg+OuciDioQEv7cezeiizEztu2/pxa5yLhRgOE4SwkZC6HN53gy3vSl9uf2dL
AWiia2yj77J0Zw6NuLZzXeGZgp5xpp27LDwUg7+RKNeGglkOYp94atus+td7Sq8wP6BsC56pi+cv
ZTTlD0HR9htRXq4Ky0SJZw7VdrL/Nfq26ssQsC0tCmhQ3Q+TbuNDSG3CgowNDKhEHsf+rB90ZTfu
hS3GbxjZsAEuf8BiU1tBbdQKjRJPGhXX12CJOl/fToHKyun6KsTiLttXYzk2BooQohOEVK7b6if/
Bv2fd4oXINpK3YcXGGpOrbt1sK/NIkV+MEFYo1/DgNveAmLg0ICvdcUrekEF+rgxOrEQrmbwIsQi
g8RJRslGxd9ayDjFzlm7beHQcLEN77Ylz6/xrGK6NOGuytUTZvXi/JL8ckyVmQuDqBMLg+Ep3rex
F32qdsMOAS5P+ipJN/63jUGKQVwP8p+wL5fEixPGUefeCjXCtrufyiUaSCBXuBDQTvv0nyVEGCRQ
LmSOhcwwmrGv954hz2Zu4FjlNUb3Q9HGR90urI0ssnYRoCCHASqwIHS9F6mqHeM8LGPW/VTGrq78
5felN2Z/1+bjYNu7jc8n8vvy84FxEflEtWVbWwyoKbo5T0a6TsO532mH5ujvlIfIG4Gltcdgp2xd
K9eWPThdIKxUP4Vf6esP6JdlW8wWkPT+MGKsfeiOmed4+lN0g+oCXizudhNU5InFEHmuUgFA50G0
FRZD1FM9saqKOZtKWJl5mf7dyO0fiuPflmp8s/E9V8ZHZgZrgM4dCEprEWxohtLqOwe835PYddk+
O6rRkVxNv2Q6VZ+lu2yjIr9yxVKRs+FKgpwqPvaL5WKOYPK5Y3FPSM4OJs3j/K6v/nh7WGuj4m4q
mgr0Jpi717PWJZo8jCM3H1O9DdXIi+xo/3+KsGQIRfhASVktzmdgT860L5QtPNDqGNhSOgczFrnW
4jslAZrFfoP3c9Sb5q52KmWHesruvw+DGh5LWxXfafm6gOpptclAn0ef1F0cOecicA5vh1ib78sQ
i6xuRGh8+ojIIVnTu5mc3sktJFZzS1drNQxaSagYkRuuSq4STay20aPB6+oPiAFV1nM9bmyW9RDU
QUwF2xpoRa9X1ZRz9No1H2vqRhvJjPHH5MBvlhzntyKBv8WOh1SAGtjrSHE1zoPucBI2reYWTX0L
1dpV5m5jK173SjWZNzPWd7icIMS7vJrNeYUITajinHgjmEQj5YHiJubs224gKWLPLdMaKU2sMpyG
KMa9HlPYgiruornzjCcsrx7wU9kZiHvci9JqcBy+xA8zF7P+3vc942bLUmltM/F6xupCyL4DXX0d
HEpLUkGn47E6prMXZ2l4lPq2+u8noQqpjTRKb+Pab7waRn2IA57EVTAFRxRz7L3fdjEieREOcbWS
fJ3BVm/sr9WhQa5Aq5cOzlWBIGpAQ1oRNlj9qHvy+Fyqn9/ewOur5CLCYgdrrTXqRUCEWlXd2PxQ
GGej3WclilH5zQyeJXqU6uyuDf39/zGyuA1cXJbCcZrm3iTyZNrerPpEDyrPzNMDFQIvC5E9KeUv
g0S9MJzZiUV1fPsXrG15PiuDJwGbKHK//gFWIDtVWaMdpKSfTPs5cm5ktXX/bzEW7wbOQCuik9l5
lp26epO4IPwPfNm3o6wuk4uRLHbA2DsGfltUcLs0xA9ds1yjyZ/fjrH1tRaFb6eTI4zShs4bpMch
fu7Gp77+jZP9ckIWJ7s/xl1aS4So069+d18ggfH2GNbeWOIg1BTORPEYWWT5MeMd63An8tQ/9KNy
0HaolT2Ct7vxb6pdpYLsyHaT6++r2+H926HFFFxlyIvIi32WzUWmD7X4fIhW9Urr+nq2q2iuy7y4
ZPM/iw+L5H8RbrG5bMw3UtVmoMIXLcH8Y8R2pbyNbsRTJKz+heXhWiHlVcjFuZapdj3LIqQQFZ9K
IGryjf5uwimgPqoK2NMths5auf9VxMUGltUssHSJiM0+ezCPwvtB4CWmr7yQjwIRr9+iDbG1hlY3
28WnXWxpKbHmMHWIaj2NOxNt4Eb4sgppSnnXha7hTSdtY39vftvFBlesMlc6MdLpaB6D2+aIctOH
4AYhwoN8am6djS7w1hAXe32kd2haDYs1SL875W3hb9xNVnMJZUseQtRir3Rza4QRKXuj45NqP+xR
+2zUzp8IB76941Y/GuBxuhLcsAXwfpHfyzhP0v5leUyIsboV1fNbsTTy/fQZD9jtKpGY+uUmv4y4
+G6GlMuDLbWg4aLq1ojy+7gcdXgLzUNjbj21rrEWbPHLYItsKWlDKDsRw8Mo1vXb1k1m0Gn2Z9Xs
9rUt3YR9cKqdx9AqPxp01eVa3TjbVgpWFz/AWjIOKhW/oblHmr5XfqTh/ENR93lv7lq0mzQl3ynK
xqoRA1p+XcETQQ5D+IEv3zNxa+RW5lMgy++A4+EJqh1RCdukNK6HsakLUGukdLRYNkqcjJJuATNX
j4K825+6Q3Wz7cuxGoZBQPnTwMgtAQFhPU1KUwMuDG/qG+3UM5rqZptCsXrkofXyT5zFwZNObe8k
AsQo6ts6arqFhyfU+GdyT8Pw4D8BOtpPJ+Mvp3TbYSNXru3zy9iLUyhSmzguJmJH+teRVnNlpJQX
t/b52q67jLI4eGI1nNqpIYr9afLKzDMjr3o/ngQIAPzD1LtDRC1HVIXTjfGtHeqXkRcH0BCgqNmZ
oMDn9rPRfHDwhJKsJ1uGBGaqG7HWcvJlrMWxI09hZMhilHP3pLeUaKVNSuNWiMXKb/HtmuacEMLr
x7hV9+NtW3rGQ8ErB65tcciPerhxU1mL6VDro4RJye+qIGZ3QTLbEwjwOkito9ShghihrLaRqlaj
gNOHgEUL4Uq9Q0eOu+1LenLq+EeZP1fqfuOsEbtomZtoTf8TYDE7cZ2YcT8T4H9INH+n33QH9UDh
8rCV+tcW/GWwxTw1amFKlugwws1r3iVyJCFs7lRHZSqUnVZW80bi3fp6i2PNDPrK0UfiOf0zsgeI
/la7t7/fWqK4HNHiLBvKPND7WETQxt3gz4+NiUyemfz9dpjVM/MizrJA31XOWDRiHdiffkoz9Cfl
g2iiB1553OqqXDuAcEJjDIAEMPQhOtvL9BelUmTVoNUHTzmI1Bvuyj/B0/lcErPDv/DdE8+X61X4
K6CYyIsntZ2g3melBITJcxScZJhf5V5opk+nTXj8+qr4FWyR/MbKSea6IZhl30TGY+dsvJg2P99i
Tznwtsu2fAH7O9OL4JYlAyadX0SvwtEdP23f4FYrWZdztthbUxtq7UBZE5zebpjc8iajctZ9FRzH
fq/efZ4fhNnbC/b5cQtZujnixUZTe8nKbDFi/egf5ff9brwTTRAHne2jvJM/xuctFNh6SJA1OHXj
TIC20esl0wVdhiQtR1h8E2PQqbjpOxsXkABRLCzt4n16jD6/vQlX1w0gYSCmUKf49zoi2Qrtd93h
2mhHnuxg/9wVp7dDrI/qIsZi6QxB5CiUbnlt08S5SfaSibMbQtSwpWIbCNi/wbKuvjcEHPl/A1ss
nSGs0yL0CZo8i4chT9HcrU827VvVjUDQbFoRXkvtiwSjAXuUAevSDFl8yliWInhapDNxtxP4Z/8m
B3HGJqm8+B0nKbjW+YH+GQ1k8Jd/yNDtj8JIJmm8TTD26hF48WMW39wMprH0U35MeyjB3QXn78j3
3ohvvS0ruAa3ezXyxbfO03buuoZgiEZ7450GE1Q7hqdtZtXqWXsxqsWWRG2yrke8Rb2oCF1JfWwh
muqfyu7Pt1es+L1XmVvAJJGF0fD/XYzH0Do9alqfI11DgN9N6tT/lvhzfOyMNDK9wjedv3qtCDYu
lWKBXIUFfyYAybiOLnsEktGFfpaJ0fUo8CowBHT8lOuPbw9uZcfTY1UcKq2EunLrk4AKNSjssEz9
pxyASLXxArBXvh4BsJow8YDDoW8xSaleD1ObATu2rcEe0b9NOg4+jB68NNGUGyMtsPO2a/MhHqbO
v/G1+u+OXv0eLk6LQ2ilBpmrIoX6AbsJxXDDKUwyV5akHA1fWCqfabL5JZqofVjtHYx+DvXsI/dL
qx/TvBLp2F4p5x0Cy7WXyLNyqLsY5129fu5m2XD9SskPsmU2H9UQmHsk9w7ApqLqq6OZV19DIwqQ
IJ8+NTNkyz627mU0nm/jbOiFxipSvoNsD/dKkX1JMuergiXcwR+DYldw2PO8aaxTh2OBJ6vdTeIH
8q4vu3Yvj3jNqLXkaRK+7xLay3+EGdqsUd7WhzxABDeakmTyitGC2Knr+QNE52LHOgwPgZ3WGdDD
sN+XIRgbvod1bvQSQk5iKxomA7aUummpZWesPZxTMnQZdLxYM79Q7lbd3CjCD/RrQFAJ7GRexIhD
NZrRPJVxNIxuHc/ps96ZPK9rpf4Wcuxt1SbWl9yvFbG8UI6qmuW5TYUJpcNmqh7QdNg6ZFZe8Jer
bnmZDEpVCUqDGLHQ0tH3821+KLzoPn3hE8zniWfng3UkAyKsuoVbW9m5r4IvKtlOlbZaYxNc7cp0
V+J17aL2OBxi8z9Lz5BxbJPWGo8bimmm+NQXl8ohGoKg0gxuCFNPSdVPqRvoyaZbzfUeVmySkO3Q
5RVQk8VFBEOKsbHa7Kdon+SaKCC6vYxUM4I07k/jn/JoBm6i3/iZu1VLvl4vPA1xK1XhEZjsxcV6
iXwUaKZQbZB5PmKKjjj4Vv/w+iB5FcFaoOHrUapnYyC9gvM6lxAyrBHcXwoNeeuxe700kAikw2Hy
KVdEHTUpSkq7bjn+a/+gp82+1gFk1NEWfEb84teHB5I0dEQR+qQhai+BGGPCg77QCgHpam+yc+EJ
d0NQeLdbkPe1pXERaInH6PxEk+IRS+BmoECGLfb4tUqsvdLHR9PcUvVZucahrwQDQ+E/PDmWR/GQ
TmpdSRG8PH1vNGf9jIz9wfKGYG9kR+f9tPsXNOqV5cejQ1jJQbYVSmqv91gU9nPUNWBajHpfF+60
z2F+2rs63Y21KzgL4tK22cm4vrHBFWfTOaLyIkQuXke1lbIzHM5mxBLKyG1v0oO/a10V3TtxYz38
95QlwlmmJtaMkJhahJPtWS9kn5MqwCYkpKjkTG7vPL992Vidv8swi8tAP47yaGWMCpnm79U3nVuw
UIurGlQt0r2zkw5vB1xZna+GtUgdSiWFE/Pa4CqQIAF6rwfPejXtMJdxq3DLb3Mli1wGW1Ke/RZB
RD1zuOmA9k6bnR3qu2zGniFRdm8Pa6Vw/Gq6lnodemBOQ6BQj5N6OT/MUyh9UIV7RG6bmOvWWrnr
ckDaSZf9KKIRRfoc861wlrEhb0P9wcCG6VQbwHXGkTuFpqST183J93zqpY3739oMgIUEWwZ6kAv0
YmHFbapBNoKXIgW6m6XPsfHFD49ycS9tYc9WF9dlqMXi8s3AjCoJms8I7H64H2/mU347gon0Slfd
lUdZP25Mgzj3FlkWOBJFSwt0DUSRxeCcXsb7VgxOfQ/rzD6/WKDem52rf0H1ADBPsVHtW3lb0V0h
/YGzAjbE2/L1Pq1kZxrbLEGXW5E+BKpyaiTDHZu/HLvfRUZ/wHP7HNvWx3hQvm4M9rqA9Tq0WP4X
dw01b+02tkgRgj+cftVOzj5zXKEnVB6VeP92tLWkq+E0D0IewWrLWIwzlftYzmwWeNUo+xFHA8f4
+BsRaIxB6YfMby8TrCGZk5mppKJCNe6jtv5QDqruvh1jBcHDN7sIsliSDRi/Op1ZkvoRzKwAXSES
jAaTMEoM5q2ssHZmXEZbZLsKWfogrgMh2hs9iDZc5iFRZHBkJLvosHVEid++XPygfWxBlF+RPeyj
Psh1CAWeIU3jA+VbvJzMAtshrR9u5TwI9wX1mF1RS/qXtz/ryiWK9yqwIKhusM6W19G+TO0kNbmO
AonfyWl9M/YtqW88vR1mpd4o3sW/4ohFerHirdnXdTN5Ycz/VDRJ+r0eu6iDZfkdhdwDPtE7NXMj
7sGSq+ALeCysrSW0cpNzkCqmC8k64pG+uHuD+K96o+HKM42K9TkaJc0brLh4MKZM4bKPuaGkO+/V
IjZvUKKEK111xUa1d20zXv6ExXdoqkbvipakY5eHsv7gW1v2DWsTaqKhxErie1+By8c8NEo1lRp6
82Z1b9b2cOS90XzILGxWNiZ1bTAmqAMokpxK4CFfT2qMLkEDq65+qeNa7R4pj+REFvjk74SNdK28
039DigcNd7Dz3B+FlMfVE8YsGP04azW5s/im7iExedq98h6V3L186rfEcdbOXHxaYbRb6IVwqXs9
RORck1D1o8br/SrbU5uJjqMSdjvV1x0PMcJBFBW2gNkiuSzTASBImEZUrAi7eEPp0RgYZYe6a5sG
qSdbyR8Z3kMuzjI5lkL9Z93Ojh0wTRc/tg35vtWTH8VmbHxI5CjlL87hSgIoaVd8Xusd7aOjc4if
yLP32tnw6nshzvb2GnopvS3HCruPDYl6xzXaIU3zyuibWEhpZN/qm+5Y7Os7oTRm74aDQg+pPSJ1
IbzBfwoWbP2AlRq6kEEh//HkN9CeX1QYaqkpxiHgwaofh+eiYMTBuXU/t8/YuP2s6m71P9a2zWVE
cfZc5EKpCzRYO5TxpvLRah+jfCPHULC4DsEdleMYUDTaCECDX4foik5tJsesvECOQjeYeyp/c9Rg
Z1ZZ6k4K8hEPzgyxizkCk1G3vucX6E25Ifacrob/0A6orxe0fX6oahjmaTDG51kpftSR8+B0zTcl
rT/JrZl7QQI+q46/Fhk+Yui3UiVyHjqLW7CKeNC5oBrrFnnykTEcpDDBdGF2Hv8fYdfWXKnNLX+R
qoS4v3LZV9vbd4/nRWWPZxASCCRAXH796Z3z8mWSylSqUpWJEwwIaa3uXt3cG1m26bQIrxFcsYfg
9wVRZZWqs1QBRZynJ4Rx3TVV/WVGjhxFvkubqtqTls9ZN9o1i+cOQZ9mSbKFOWTDmA6G6aD0NYEJ
k6oJKME+n406NR58VrlfeiPckhojf+qkPa5r8zUFVR6LardpeugWfSQOGF5zDXvskmmvVS0Ocmlv
pmBKMmQEBnm1DRn02QBA9cCyMCK/ZnhZ50MAqE/LQGVx677ZFA3fJPCjooc3vXUyS4PkHJGtrGJ1
wWRciPZ+ug+4kjkhw7yPJvPosQpa1nCDr+TiAdCIFOBa2FvkAWHnKFq/Sxiq59YReaZtTc6ts1XB
pW8L1UC8TK7BcmyzYid0DWUn0utOZJZgX42rAH3OQ8ZbEwD5Bk/kpY3LOOShKmsCIcuEt2EJSAz5
Zox8VWGM9FBGPtwmPmOkuybUPa6rul11hCHcJdbA0G1VDjD1ybxpgvENvIxKbaifb0IgjRfjBLch
six3OHG8bDTtr2VrHtrBk0Xjq/egG+Gij2wuzE8MmHJU3UuCYMQd0a1Fzt5QCF59YAxS5yaGcU9N
NwT5OqzKvh6/Oq0/OiFsOdOwu/Gmqr6B4bh/iBsSlp2vJGDrNB9a7Q6gE0S2aH0TQGKdx9X2ki6/
lmh5J5yfAN4XfBIqX7m4dDMA36EbC4SsFHT4Ugst4Q+zQxYKcJcF8YpPtH2w0t5GnBd9NN5JMd5U
7FBLc+mdvLiEPRiuHgfmstQE95bB38hX5FfFuvgYBSbNWma8TET4Cqve/ESE84wrtr/CdCxrT0fH
fgjbB4T5RuUSEZkbw35FsDiF7TEEUwaot+dG8NvE5/ncY09ktsrXhKMpTiZdOFTmyB4LMTnf2O9W
4dVKO752cXRSW/M+JvOODxRQtl3gN6x3jbFTRqe4bCL8aS06SM9HMGYWcOfq1V/tMjSFnyTVvh+j
pzmQ+27pUnw1odjNCq+uY+mDVXDFsnBH2hFC68IJ7b0E3AxFtaXpN76lTd7Wi94NqxWQzoEkbET3
skzsEDZhmEd9N+5mkfqIG8QMRdWGeTNDVwqDp91Aq8dGxU9qSM46RNYzshYLBNod4NqAQvUl0fZk
tmnfOO8RvTIQlh7WXarykYtmqch8oD23YQcqEnaB31W3YuJ5XaM8SERT2gGxeRb1RTaM3QdSYXKE
fdJyWUnuGrwgGut91ZNzgJyJwaNIbeSZ3ZZLvJE015M/Ftsazuj7e4bBZiR+EyEtnCMjlRP57jUo
XwOkj2bEpXBK6tYniXSwbPBqmvWsgqXlNL1FyZBip4v2syRvckXd29T9Txjm3LSMuixa2N0yL6fB
Lbc+jP/nFGuH3oNBKZAheGuGD3WVmK2a8MwbpUCd4M5DTY40XH/aFK8TyXs/MGb+6CaGcBgYXWRG
psid+qh9nKVjUI7Dm0P0ZrqxTzm7l1BORy/uDnO1iB02s8eth6P8RvgDH5vHng+/TFJftqbae0Kc
F4QFzkFyT5HPy8K5bLpwb1Cu4//02SIWE5rsp7BBlqwPi6U8HSVi0e1AUa5IZJfXkmVj313aFaGS
TPBD5Fe3KemfghXykYaWs1cdKGtUbm27W5v0gdgenlA6KBKrL/P6Hd4giAlN6/iC1jbIYxbfomHr
Myw/xEMiFHgcfuB97sO5v8XJjvwyNb7GXO3dFn+EEzvS1jd5EGC5UWxZfb3sHOIhtScQaE2+b9R3
uarntEjMEu5Hym+ZoC9yiW+6un+KIvEE9Uk2etOpc94OSVD7uInrHZ0RozBVAylSPt0tOir7yDEM
GUtz7MTaFBsXNfJRtzuz8g/wNk+th2D4KCZZjFvM5rZHAJpY4pI0wXpB2nYPbcYYFoFf/wgG+TlU
CAsMaH0ghn6qoEsz6SEwtYo0UnOT9cOtnd2Pvd9lcS0CPAXm7+B+djfzbhdipziE1DxzrXbpVCMH
EsJa5HHqox9xgM1x3OSDhSmeRFTNit1rk92XCMdPOznQgXNtDvDowv5A23yViFOoklsyuHLeUgR7
pWFm58RDjJ9geUVWcQxnfTcS5OFqrPo8kRxj86IHFQBqNG6ozntXJbmhydnxCEjwtsEMY+0Y0lXr
fURcnQnHSivsaehdhJTtVeepnC/Mw9zlYqciJd4j5exoqn7OVmTD+/EA9chfIbp2PaZIEC6GBrEt
Uh8QZBkVMDbMksg7uHR8D/loMuRI7jiNizW0OH57Q/MV+IIEtJfI+l741AAz8VEMTBRRUd5wEg62
mD7iznbam6t7w1lVrAHtgP3pD+H51b5pDN1zHj0bGeSdig5Vm+6dP30PWv+Zx9XtOvllP4qiqRE9
rLBFeMt4SuYtzoY5ut18d29NfyuH9ihh81Mam0IDr5L6pdUT8rQXGh4sAkrOclO0EN1MCq0JwrPC
gZahVM0uUUtz0IAHRwmXLwJzhHtNVVcgyv3WC2SVV1eCsw89e5azjPLVCfnSSkFxqkiS1dJnOUJV
90MKtaLAm7yBjOVj0+xUR5A7d3X35jQakQ2n+uopVJP15vbDkHTncB4Z6imSnDjzDwige+gHcoxg
4nEGu4LUynrCl2Thkbe+zNyJzInxMZIz4n0TmHnwJcxFaB+wbN/qaumyTtKfUnvD7RT3Z50mdzXr
2E3dxr9Y5fcZ8tfGbJ2MLdd4hh62mbyywjhM5tj6c42RJ1ZdB1D86aXnhAGVDd41qekXkoun3bKQ
NKuqwGSdlyAOXXQCZ9gc7ixHvyW5CLs8ncMlxMrT7pdA6XDbbZN8mDbfnM0YC6htUvIZJErde56x
WA0K2bwzg4wpgsTpMIaVLPDZjUE2EMvOWtjq1Z/iZZ9OZj0PNOY4JlVz0mSEv49no/7EPQUhr01U
8NBz9d50SGT28MUeQu1wmcF8Whsj97qfkTE9Y0uYdaOLhPjm6FcEJCIFoAMfzYbRtyHs/GOaDPZ+
FCI6tH0q9wRf95PhC6kzcNZdESlsS1Ng3NHO8YRN0w/yhBrZ5fEWhwfJt4jh7Jnmd18N/HaJEmx8
NLBRJuRMjn3Io6zV9XrWi4Iny2RoFnIyl9Wo6ePWbjiuk+QTJY4s12Wxd+1CpyAPF6GxSfYqUblH
+6dtRdx22lGkkA8rUCGQ/cGDZPh/h8yqWyo2cUiVQwRE3XzN04KjIfKXcEBs8jaYzCwSU2d0Qgwu
OkyFx+f/qnuDOFYd3kexfkFu4UNg608WrIcVbxM5527NUps+03q6x5p4mbskQWjnuOw8Ex5l0x7C
OH02qPO4avrcwt4Vy03yDMZRFbZwcYvA653o2kMTI3ZFhn1Vjprvw3r7paPpFq3PUar1EbzCD7Z4
P1mQjCWbESI98puqRvT7nPQPYq3ueESGrG4nlqGRQL64vCSNeW2sBj0WN78qt9xAkooCreuQW2Po
jWwQYGe7oaBxg9RjH5QWtf63AcEcOOcQaVJtz/GKmlMpfd78NH3sNbutEgF2r5MvmzN36I/ws2zF
0aFEWwDfEUUbLSi+0N3VsSn8GcUz7QVSUoa/TpMJxqBD1ebGxU/9tGRKrnGZECBmOLzvFKLXs7Vm
oGiWfVMhq31O2zcnpovsWtSikHlA7ve6onXZESBzh5lZsH1RemIDmeHawp6XoP9UXb8zgu3qyr9P
UBBnNhSvkJo9SPCix2FbdKZaOO5V6xtiaRART+HXjXwde+d8mxxQMUTgERXiNC2Wzryu3b7nssL+
ZelBp23R0wX6TSyjFKaIA+rsis33TTOKa0oxiiFv3Klwk8/4XGao6Re0em3/EVoMnEQznpad0g/T
LM1eCBj12CXx9mvYwYMP+O2bHpr3dOrleRAwNx5niRufVvQtDXZN6/RNz9dHzOWZi2m9pUi7jh4J
6aJCw+CogLdNeEQv/2FG32YGzGw2L4SWaITup2YM801tWCLYZBNMG+TdOgd5EGJBLki/QIsu9wm3
JBNWxtkURV+rRy6ijb7PKOJnop6Y6fckNYdpM58rLEIm7E1xLb+QZ0yzLiYo4NrqK7Ibw6kV80sb
b/RYz9MhCMfjhhSlRvcHO8QXFuMymrCHUF1VCom8bFG4m7r4EqfNodooIpq3G6jWvhqKDnmDqivR
TX/elhg03qpnaBzEMp/l0nyipeuyjafdgQ5wbPVtr56kjLuy9+zDpPASTOJj5qz1o7Nok/kVgpup
9NOJFwNctPCY5M/V4SeWUS4H5KQHF+38YR/JwGKcN+o/mcUR4RtUnG3VfwRj+IEx1UOKtpVW6stp
/pxUczHF9sMmFm1kvU9rdDVLehgERvv68GZMplMkrxinbZ/lCiReQG1kF5N5dEaE8xb52KWAO2Jw
7d2vQ5UPVYcBvWC4+K35XFBVlL72yBGh7h6i0tvmwqetP3vxAIyg2hDlTnxbVnwbMITsAnyDKr2I
RJqHcDVk31fjcrelcfVGbbeVDrsknEPb8orPiLgtN7DpyVifbIBBoUDcCden725j7T5SaCH6oQG/
fsW3W0/I72JqkaSOE78kG2G3BiDxEbHyschQw8+fsz/bi+9Y9Yu7CH/YzlaidXQw3LIUDvyr6w8x
tXsXuu8K2/mCYjR3As1MIDF3JcW6szMfsmkY0Wtj9oxUEcn6ahj3NR3VuUI8edEkfAffi8/IhHea
AlkNNiSKCx3nXhcc63g6d3pCRWNDtA2zfe7t9uYhvjBBwlErx/OKoinu6mKo4z3v2S6s3Td/kiiG
lYaflo6XbLVd4UItM4FilXjJWNRUzzd+PLUZal9gOVLdBF3Y7RWJ6E5JeDRaYBJfSUJuK/SNpF5R
6Yp3S9h7CoZ7SoNXuGT8wFhWVRCKm80TtS3nXvGyGfqimfSlZssDQ6QOwmiBOmwhu6t6bLYQ7L0l
HWzuVjrGUIp5CUykBJycPAqOUUIrnxB2WuW6Z8a/6SPz4gWY3kOOu4d7yeLJffOwQxyYQtwsllve
k6acUW449wPShi8kgzdZ1NawsfbEXd2h/+zrOLhcN/QC/GeNt+ieNlIMUI9OHx1Nj3qo96S2895U
oDxBtGcRcpfRZdgi3PQN0nwPELnez1EFddJpmC6YHB9qFI1VegMfFlSqAItgB+x4FrQHtI4pMye0
OxaPHrbaEIBkbGlzfHeZgxVXLz7rjt0SMp9mFZZQ/cHM5GY2PyeHEtYLC7HNqH9e1XK0wR2VT714
BzCSTOBGEe9zbfbI+FOmb+m8q0S7xwx4LuCz7OqPdP3R2ZsmfGxxCvukqJA9TxOah57IrbhJUN8C
8wVornY1w+Ko+kMv6g8Fc6kt+R747zF3LwzbQxP+SqYPP7zp0dH7q8mEeAxgz+eST2Q3lDChK1XL
8jjCmZlAHOD/rMNn59lS8r2rwixpXyxFUVWhFbhP/ftB4avrv0eV3tkmQc7YmcM2YoqnMpXy2RcR
lJhxc4f+7c5G9hB2HIt22lWIc0t5B0GB2tdKZrrdQEwBY5Ajisgxa0PMjaBmpdOxBWo6yxIhY+9d
VJ+bzp62acA+fXWkyVMQSyRC7Z0iUHuVKF3fXI0YUBcirn7muURhkbsZADeslXaRTru9GyB+wytG
x8uWnY9WNUFpHgzJO45JnQWT7spUTHnr8SCLBMmDpTou6nqAhzFgLGvqTK39emy21X/QwH6KhXXr
AY56CfBaORQLGUVZp7S1cGsLNrBta9GBhShtI0H0N3V4bBSHZBOO1xAhV02m2MZh6xvssEnYXaXm
+9oBbNoCWAsv1a9gY7pADZFmtYkfPE1oAWyplHP/3I72RYz1WRME/vkgVOMh+dWyAS5ZAtrZTaKm
Cnkb58EQfy1grqIeLci60Wtl9hQO5ITC/tbyqxyaeJB82VCWdkWfpiP2opepzQH/fguE/WHIfKGS
MYz5el2JyBSeu3i4jbv0PfX0tl99cQE2qjIEetKMVemRTSiYbAfgdeD6boL98L5KvVs2ztshXd2t
FRGyLJHxRx663ukTSZuSD9Yv1tg0qnTpADPicWwKGCbSkiRe/Q43ZPmsqP4ivKsPYriCgL7w9EMT
BcuN5lN8x108fw9gcJAPy7YUSlpdAh3dzmmz+vsJoRMH/FhydE2YXpa04qwMvaEDZGjmOScAdTHg
Myubo97AUlQV2mcl1gRm+VLYjyap2kILltz4YgrO24SSCsMYTzE0NSg2uiQAh5Po9Gfr9xtHDQsT
NnYtfA12tCerpX9fdZHdoZIdCxqMwctUVd5TzGV/QpEMeGJcpXfp1HK/0gFSW78S1BToGNi4wwRx
dVLS2IOsR1lgCkTAsVmiwVDDsD6jQZwNwGjVdBmv+7HNJQaZzjoI9Y2OXIMCzf9wRKcHRrd01zM+
weu1JY9B3QuaG0YHTP3GoXR3blqEyJIRzoPZjH7tIcJz1YD7vT5XqUJoUyiqa+0Hbbbq6bVERuLg
M51aAiOETgHh1l74vVpjfW43acowrYnOkJCpbwwbOPwgbe3jw+g7EGArfeoRIfAS8iRRqNRnekKq
oDrGUdw9AIPoD86LAMVLKqGSDtbe26UhGQoLww+ARzDLyEIC2IVjaO8AyICJa8fFd25VyWFiip+N
GDo0wi1/lRNvgERWwxPe4vc53NgRuSdxge9X3kLPpB46nHMnJXoftqXp/Dhx+rG1NvoxWlNlZnJP
wRCuZ5idDyWZdZA7H1/5ODucC6i/4kesVL0X/qTe8I8tTu6kL4J1VI+bhZMdIOwONuVWNfchcV6G
JCX+tIzMHJhm06WO6mC/buuyJ4h+zZnQ7StCiNXBQ0OFiAZhcf+Sfe8S4Z3s1ExPyTQgOrAxxp0Q
Z749t33rHwc3mSKQrv0E7sWu6rwtzTRdJKiQdu5cFm8VXPQQXg9VvYdOOCAAWzM0L+ZWa/8VSho4
/ccxhJIpIHgsgk2N74mu9HsvHD+raMVY2sCW25VCC5tjeVR3RCxDybdxOopqhJA9dUHhDUlQQGzA
d9B7RrlFDuujpJQeVYRCLyD+r2gavL1btmpvZj1fiGRbJlAlIFnUC5c5w1AD0o/7EeQHqeX8Zioe
7kD1xcXopwCl4q79nPsOW7VyBqc/8o3XLHB6AFIYJrfJNNW5J31hdhGwSwD02JbOOgEhZgan986L
xfvU0mqH7rU6rfManOFooJGu5lIIGCpUyX08HXQ18u+oISkYIYm6Yk8N9zvge4l552s6PzRz5F/w
W0IjF64qr4UAG1nRt35laTGx6cOLzQnyO9x6u9Q5W0KFtmBVBwUyMIs27nbAEJfjVcp/4u0CaXS8
PpAluBtWWJO3/vIlrr3omIRf3CavLRB9MCA4yfHVXHTnyBdCMmNMLhB6Ximec6MU4rcxqJIjPwbE
MmwackTUDll1bWz9HkRIq6nMWM1hJ7ct2C31gP90wqdSj33mDXNfJhv5gMtKyaflPvSq545EKJMc
dj4EEyHC4zUauSrH1gPggNch4NiOgMc9Bx3TzpvJsBp3MD08chpuV76AapxSi1bxXqS8/hj7lu6E
10psXBwLbm+htyiA+6lsBWiGg0TeqyDo0fOidTcAp7I4BVlihgEsbK/8AuvtYxjTGx9p0HAaAoCA
8w8RSRO2F9uiAICHcJJ51hfZLKB66+HKHCzrkarmzk7inW5jfBQmnIqldg/tTL7CwV8yOtRzUc0G
huOTWPcT8/g5RJbrLpazOmJ3W04rbhh4tuefZx8YXNBiWgSut6ckgPR22z6ZSt6mCL+smJbdMvNi
8b33JQUBIGGIjFIo/nRGfNFmetgwn4H6D1mPXgUAJRYAZaN2AW0SnHsbfw8hSt2Py9Cj9G/nc7Pq
sNhIbI4xco2yykbTk2zRoQjfVaUlCTry1H6rmHm3q/tw7YbBeTM0gPnsDh7Rz5NMwgMGzm4ntz2I
cX0I/Pg4ei3ZB7yvcDANJ90mJUZeWNYbBFtrH6mNusbcfziqY48Y+0ylyD5g3nQ/JNEbBkrwBOwg
w3MFugJdlfO9+WlOXIWo57B6qhoxoKiNLjCC+jX7gpxGAyJ08p17lqTZMNTWh/Fza2zyvRuuJ4qZ
CPeLPoQSNQVrmU00UF6JIScgb7xpCk9VXpA1QwNmya0BjqOItkMexHbbd9zIXDVts8d/j8j2cRbn
NUbb0SRBdy+nYDy3EiBKOCPvMAOaXKVg1utmpzcKMTrt+HGmbfvIyWjQqC/AlsK4yULbYxYXYNh5
USvJZCvWwjcjlpxhBuC67ooV8Za5UPaRdHVziykEP9e1DYvW0mXfpjo5uN5nAKqD7nHRPi+rIJIl
pS2q0Dnmx7T27YGDNIfiGOvhQvsUHc6i/Cfh1RtkjdNazN6gekBXIOAplfDxhJbL0EhVhfHje+rS
QiT+zqBayNhoFjxaL522V9gUz/iTrZvVmfRTOz9REgX4zHFAHzHSr/hTahjMTiG/KZdu8kPANhW7
MZzXz+O0gNKrta5zoBeQ/qKOADeJ99TVBMLZegGoUkHP9xYau+Tr6LMsStBczE36M/GmnzhWv6VX
KjG0SwRQSuG4FBqO/mn4TaC7G7qmCHpeJA6Q9RwU2K3voJW8j3j1Hk3Va9g2hQN7MZLmMdYRkPyo
6j5T0SV5jPHiK8O7Zi2vXvoW55XyqxcSBMfAiXshoQsNYin2Faa77+PJ51nduWfgMSQP5xaoNYYG
i4ZpV+Km722k9pNIiw2akXLr1hOwyTiXXKe3m76yrJBGx81p2q5BOMgKjKDcDZcb5/v3HoQCaAO8
A6EDBnnWAzVddVxJ/LNe62t3XMNVgmNcHdgWfs5vdlJd5344WPhkO69Gfc2pu2O6fu7b9BOKKMR9
1t4jX6uSpfUDwyvfFK6BTmG83aAazwYjC3Qsx65GWUO3e0qMt8fnaLJGsduJo1aj8leik0vld0XF
hleKcKJwgLnj3CY/lfqIonbv9+N3axA50Mq2YKHNLTV3/WTvIj49mEjvUjmVy/Cj9qoL8LybXobP
LFEXvbTwhtq2F38JbrkvCq+O7pYWYAGP9p03Pq1Qw8xT8+rFdrfW/p5Y+Lw4/4A5uNs5xMmv/EMt
5N3IJrAxNRra/ji0AUoDftjSQOR0jc/JbM4g1XHUreTFG5N9a8JvI9lEARZ9zlaenNooarIZfGG2
ORhwcjjPGWzKGB98xcpCc8rIHcOIDlvQ6S6Af8d+OLpKgLdYmg/lcNwZV/BxvaGUX6JquIwt2hcJ
fAZTdmgTwZ9AR2SzVMy3mqZQ4eHIzmqbwqJE9ZbtZBi+QpiTZI2L9L4V1JZaprt6QR+RYoJgx9p7
SIwOqMlzx6IV9Z8G4obJMLS4/nZTYUDngC3+ADkgdGJ2rIt5uUKnG9c3IBeik1N1sGNiTF9ajCyC
QvF8DDmBsdp1qxdhJwki/HrN25YaFBejl25vrKYo6NqfrrOvwLOnMh6n7joISfIk6ZbS8+vmAGku
sk9YtYFoVyea9PsFnwh0oVjrEBhtuggVwzEWmbZIU9IWVbf4aGWT8IFuy4+hld2RkfBbgB0w69Ex
l0xMHori0eu/DQ7lf53213HFdC4D18oMxwcigijJa2Z2gwWWDmXVHjNbN5Ho9hpjaWhgav5zaWps
jRT+SykZu7wFkJtFlg6/aOMuUPcQOO2mALl8yCLTrsDgF8Pfba3vLFr1PEXqZdFRh+wHBlVN3mBh
FWMLAqmq70eTfA6qlgcfTPy4Yq+ETGcBFMU+Vkm+u1oWC/yEiwoqHShpAcfJ1mTOrh8yHW/XaHyw
AYBgqMEweOlhKcAzswJtBOqk79Y2dxsKlmRrDqm/cCgvxAEALg79hsIYQ0y3OkBHj5AOcTdGBEIX
Ktd3HA/0GIZduYVgEbfWIxlt0GFyBsnJ2Plityn7WbX9soMZBUq6VCKuA36LhUVyB/B7sj0FPbmJ
MNaAMrW5xorOwTlEt34AqAf60G+63ED/lsd4Je8pJwg6R571ty31JwA7bVf/Qfv4T6kuQ3UJlTmG
HpBalv6mPIyQCMqHxeJl9GZHutVmDp2ZrdUfJnf+RTrP4jTCUCMkgchwTX8TsSbd4EWu78xfluv2
iFGhU3gHxP8eT+gPUxX/VLLDeIbBUsqL4T3I/vpV/kfbGIA+c2zCth+CEusxboCSEEpAalCiLUBY
xsClD8tIVeFVaf/832LSf7vRv139N2VlO4ENbehwnRGoDvH5mi2Jzm0nDvSQ3P33tdj1of1duIo7
TfEGPfz6GMj5bUIAW2Foao5qtE4cbA/8GfQcfC3AYLXxt8RL6HNLgFornPS7emiGY2/5utejVkf8
lt6d3oQrphAm/+k0rc/AzKLnZK2i+wELA0Ijyn1sfhzNpBRp6wqyTuELsO/ox3/fyD8VzixBBePB
LQjyfGygf5eK9hgMQPPSmDyGODDpX8PhuEDnAWtU8Jy6/O+L/WPJB1iDeGYQ38OBMvrdFGMdkhYA
9F97e5AlKPC9DaX/n6Zc//UqISZDIce8BpFf//3/LMJR6kkBGLB5lL6N3qfdgBX/ycTzX68RUQwq
AUP3ot8j1WsyBmhHcA3Vyy9EWR1bMTym3R/DQv6xzAKKyZAYz+saUIO//n4vs0E48xCvmCY8XY0f
oehFLhFAHuRBXB0n0/ESF//9jv6hHcbcIhQkMeLO4ZeQ/B6KPPIKQuE1sbkXb2dP693o0/K/L/Ev
D+9vl7j+Cv/zgmwbkSnUmH+y/XvUIxB8gqbyT/PB/9iKfruP31aB5zHo2K8po5yXmlc3INyNubjF
ZZTdD+xPJmn/FJL/dr3fhroE5nsCX+GmolvUd3eQJ2cO5+nRllt+9a9MIWn90wTGv6yOvz3I39T6
bA5YuxK8K3GkJ3UNTrxmmLo8Csr/l8v/aXH8y5uD9RXG5WBjRq8pzH9/c7PognlyoEPRoj+PBGyI
F3+bSfKHI+sfmxLW/P9e5reNPDHYekcf92UtOAxYq/TjrTR3E+goov9kCPene7o+5P9ZjQuJayMo
xPIL2Kam/6ZAicf687+XvHf9lf92Xvx2S7+teQHh1CzATuMQXoqtUEhs48cA1jFNqS7h8Q9Xuy62
/7rab4t/8Gel1wn3FMI4BoU6e21PZo/B7i2r/o+0M9uRG0my6BcR4L68krHnLimllF4IlVTivu/8
+jnM7pmKYBDBkeqhGwVUIS3caW5ubnbt3mO3SX5muwAhme2af6zZnR2CLinlitHG0gmr7FuT1DsK
Wk9yPNCXXtOGWohTFz4y830tN7SC90ThyAwdZbwxV1KZNbeY4suZWww+Mw/hNEMh6MjU+OnB7Prd
oMkrU73Smq/PLmDNU+pi7Kd1vMTH/Jg/N3vvBdDe3URG2Bz7fb33YdZYIzJa+VLWbERE6XMt560F
FXn5l6l+7OiMqGhmBPsVT1zZxnmWq1ogFCKDoyy+NNv0GP4EQ+jox/5lPFHxmDTGw4fVuLhmdBY/
GKsrNHVgcea3cQeecaMcJonnYF9RcbezTbRjQ53bK120CRk1g9nExStN51TIScJh6ITk/XPc9Buh
AsHkrXjLotOjO6IxbmchQjBbWDQYpey1HbxXQbxt3O/VuCZ5uuiOZxZm0dDrtEKICvDRivK3Rqm7
F+5ENNN7MwPf8dsChFNQPDM2C4ol8jEC6kal02efxuZn8qNbG/pc3jDLZLRMJSM0Z6cr7QMhyEIK
235ZvDYRiPMu+XX7wy+aMPipJLQGUsKzQGRIQ+qPhlg4Iqgz6xdVBPu2gUXPMlEWleCwQt9mtoYq
qQUTBn8kE5vE3OQGQBDgicd2NXFeXAnsqwr53zup0GXIC71xKHoqSsADGv0wREbiwMaWbX9/OVDw
8XBiEpb/my3HyIuYtj6PgLF4obgj034I9efbNq6fgngWQ7CoziArwSTltKdn0bsGENMqOkZkOAYV
rlr3YO0n0bTYWRshXIqk78tBR9qaRGAvTZV5k5nDZIp3L+xEwLhEmxEyIVi5kK5nM6c1Tfv2X0Oz
w290KKowFEW2dy98NE/KQX9WHr2j+1Qdkx3t3ZU9XFvXLBJIyBwpNHxLpwbA2m/EZNg04q5pf97+
VEvefb6qySnPvpTYDJ3gJpjJ8ych+JR4d762spI1EzNnKKM8ry0NE6P1ZCmH0X3OhJWPs3R0QPFy
QBGEsuCwuFyFX/twmilhQQGxVr4WDaCxtouLlYVcawG8u8A/ZqZvdrZZXVbrsTutRPk4uUDzYH2Q
jz+qH8m9awPAe/EfjE+//3kUWWTemhCnXRFWiTLdPsoQFbMAliMmDbilvzx3c9vINRkH61JkFVEi
g3+4Yugz/THnBdzRjNhP3B8TGzkNt8P/Q8NnyRdgr9QkhES4RefzvsVIXTxLzMKRnsyXSX8wfIoe
tEflQXuZCE/FL8ZxjR9jzeTs3HpCW+ZSgMl83MUBzYZNuEYav+R+ClXwaesgy3wPHWd+wSC+wYTW
VPLoJfOpG0XJDvp4WEvm1sxM//7MTF41gt+FrCR963fqSXUkG+6UB+M1uzdO8ck4rkk0LDzigbJA
GDUxskGgPbsrcsYtuyyT8XeS72RoCyZkwRGlEYryaWAI21CrdbswyjWHXFqpzvTiVKE1GaSeXepq
nCI4J5KZdC/6t/KeOfid/NX/Ij4Nb9NjXnle46NZMojkJ3J5qg71/5ympcNHmiIJ0T2umwqUakZ6
53++fcyup+05Zvg8g/1cjBA2zFbViUCedQCETvbLeOo3CL/a0m58m1hVg23w4B6UZKuclF/pNvko
f7htfKlAMpGf64geom5gztUqqRzUCq8dlLk+S2/abuL+qu/6D8OP8HHiblCe1wjEl7aUYDwtlrRc
VGYXMxX9nGmmWHLobNu6KwJUVHcri1q6JE3QZSIUOxbV05mDFj1jPLo8pUzH4CDZtG6FD0zWAns3
KNExj2ZnH4OPxV+WslKAXrwKkHXkbBgTnZo4u3GUThAbGcwueJlvYnr3X/Gznac4/ufuTQMiznjC
Bl6V3dpLZ/FLvi+WWK3jSbONFZuuB4EykhnsYE3QoNGf+JtbGmW2Sn+SuiSFr7X1Ln3Nc6PzKDqK
gtQNGLWYIPts7uUtTYU7+ZhvmXqbqNzW2SfXTM4yIDiHFYBomCyE/F5T21MEu+ttB7oyQRmcgI14
8XTs5TmpVxa3I+6lIScXW/uulLegHf6dhVkdI2IOoNArpqfShEJQJPOIGyq53N62cnXH0VM0NciZ
4RGCX+edAOjsZoikbmy9IkMZwB03ceLamfAquJ79r6y8CyifWdEFTdDkPgPSm5uobYwvmWSj5vC7
j+zLtbxH0TMrdVuVfI2JEmS0DgrsfYgGv9xeyFXYmJmYOXMuiOYwoATrWOb3VPzRgwIeGNL58ttW
yAcmdhUCrk7YvbyuvRqZi9CFlIPGmB11+mZUDkkImg4a39uWFj7/haXZenpPkX2jSZlF0e5AmoBj
e2KSY+XrX9dQzUng8Z/1zM6jXnoBrWSshDyA/hN0pMduFz0DxVrVNZgi90UJdWZsOrlnXjBaSdH7
McZkKTy1ccrA2jEaHpPhg59/SOCobpm8v72L14LOk01SAJHWmKFJ82ac6SpRk4Qy82ObbitRJDZE
u3g1n4sNiKJtsKuKLcQfK1YXQpClTCkHGTihSJ0lBVLFg7wMmfbNy/BBCX1AJvmKiSX3ODcxi0Ep
HPheK3qIKHhMXppRusul7FVPlLfbGzj91Pk3e5ccRcxZUcX3WuvZN0vLMozbThQdQ2Lqo/iiD8Nu
TB56SAwUcHS3jS0t6tzYbFHAeCS/rjBG+TawB2V4YRuPIBb+4GzpIDH5zaIkUpq5dET8wRtSDzt5
Cpy9s61814Crvr2Y6cde79w/RmbeDj1LHMJlibdnsVOqH3xIJwQwTjEO6B8Ups5u21tyuvNFTZt7
9qXqsVT0vGZAOHdh8FPl45Bk/9LEFIPPTCRmltbgPuiGwSNSxgOY/Gh7exXXJRkO7PkyZmcHnu+w
VwuWwbiM/jJsmRLYMaG07RTnP7nXWoNlMUScW5x5nVI3MaQu7y5um3sd2lcztM1nY1sRI7pjuy8f
jI2+ss61rzXLcsc6k1XInMkhTOsXCJNH5kBWTCwf3f9zQF28/FoIovqm6Q6iA8vNNDhCp8oyw8QW
xqq2Yx2aKrVZITtbWdW8cFeZkIEz3iEy8h7A/ScxsJgoyr87WPrsZgSe4DOTzNYN7rPLdNJXuReG
XZM25iaYyO4VyG63Q1StPUyWri/wAlBySioP2PnLOXAldVR7ZDr+8zAJvvUfASo4E7FaD/+y7b6V
dv3AVZ2/WMe1kuh0eq+iyT/G582lsIuhYawRzM67LxFTAyWDBtCE3D58CzmUxaAoPHmoIVDRmZ09
0fPSDjhy40Du4BnC3ij1B0WgApeu7eXke1fL4ekMFlHXuJyn5Z5FEklL67prJDqpSfgBLPYbsHml
3+bVIargFPGotkRUYdXD7QUu7qJKp0enoDO9mi/NhpEXmqXBkQhHwI4J7CGj0r+K7vDtD+yQvOto
FWjwOc5Ot9Aaii/G2IFpGVwxY+Ynvfvxr2xos+Ptl7oHPQ82snQ7zVgi4GDFH27bWHT5f9ahzfYr
iLSYpAob7U6niNgf+pNA97T6k89yZmZ2ovVcSf1M6BFkEb7XPbQA4pOO9t7ttSyGwzMjs0s/99wq
9xrW4sp7RXp1zc9NdRARPrCilTRGWbz6z0xNYfLMu3UvrgcGagiDHXRGptudCmFs4M4pU4URzuTv
OBEGxWYohf5GDTPD1gyK/rke8f9UjmG4M2XvMA7Vm9Ql9WtUjqbJf80MtxDG8lMRSJ0DLn88yHCc
7C05FJnTNZu/fA1wOSxcIlAzHkOMRMlZkXyBgbv+ohdxBikRs6pvepEyLTsGfcf8bCXotgwEmSem
pz/AEjUR5VXiKUSrY0Wyb/H0nW3L7NDLne9XZcu21EyjAsTdMnj1kJr+vzQzy1J4Klt4D97Umuqr
C4uH0yfJvrbaasWj1tYzC5e961djPLAeX1J3SjN+LfXhoOprdZrFSxVu1kkeikfFvPHm5VEc1hrr
8cVnOfxLjT7dPhhrf3+2X2ool9UodCSOPuQHf1np93/392fbxMyBEMHAyuk2EBKNs6MeR/t/Z2KW
wllQgNWZwRL08nvhf69hY7ltYDEQnn2DWUAXK6+LCriinKjpdk0FDxYzb2pKiQyof5kYj02DbFfb
r3yaRQ/7x+z81i+LvkHbHA+ztBiOsb05mg5jrCuLW7Myi/KalefmmLG4MfxeZYy5D8A7YX64vYVL
Vmggk1cA8QQ2MPtGMr0IGJKm018+jHBWmcp3efXRtWZk9p0EU4aPamAphttDdVYwX2TegaD9A38D
mCBBiGPCCHuF6JTVgJFk1hKXD5X5pFYrvc/rZjuvoHMD05k9u0GGMO5RhWMdPH9/TUqCU7Pdv2Oa
4ffVNWampi09M+U2Uuf2OaZyKB6MHI7kdBtEL7c//lJmeb6eWYypavgQmZBAhNZnGAC2Qt3fQeuR
HCpXGPZQuGVrJ3Ypqp1bnEUdOPpDQWq6wYFNy5bGz9RaV675NQszh44VaEvM6RvpyqcINk5LXelN
Tz9xniSfL2HmzGisRVEuY0AOnEB4q2hg1cO20Vxmj/zjv/pA6iybhBuiSsTpErAEOLNeSohmGYCs
onRl06556yd300QagRPq4qrTEQN7UqErEh31wfiIZM039SQ71k5htkDfePfKQEHdLsBwBjtlZY3v
WK6rDQUqb04tXRntyktXl5kfb6na0RqQk5PZdw+JGASOWniOX3wxvbtB/ltuD1n3xe/ijdBPqr8F
wk73rXgajfBjD1eyNHGoRA9Ww2x65YQMD93+DovfnC464wxTW9GYuW0m110nCQ3bM+zD+AU9dtsC
KTKM2/HnbUuLtV/jzNTMfzPLjfPCxNRw8p+n3o+x9T+jVbrxKYmuAQinrb3e+n/WNd96KWt0NZvW
pdQ/S6jmcrsQeuUQW9EPpUt+JIYAca0yZlspQaRuxesWj+o/SzVn3t3pY5sqA9Z1xnSCl0BdA8Ut
3juwidGvUYHGqbMgOhZqO3oxXu1mP/px15YQSKyhqhcXcWZjFkODJJPURmoQZA9FyzEakvykr9du
nkUHPLMyc0Dm86O4nbxCfQg+66ccZTrByRggpWiOIPFGcWg3+7ZxLNegi4t3xJnlmT8aVUPDK2MP
fRpFTQw/U+sMxYO7poyzto8zVywh7a4FHeJjMQRSVO3U9tftk7ViYP4yt6SyDl3YBxyxb9IPai3k
ThI1f5SD/LNd87c54ptGn1RsV8Q0juXeQ8l3exnTfs+PLBI3BKGpncp04GW0zLVG7yIP0uZOFe1A
fRHDZ1/8GlG/DtTvEAHdtrYYjs7NzbLQDEk4o+z59BBoprGj743deDDhINYPCG5OqOb9isWrQ2uJ
QGGn9hBSZiLiqZcLNAo9D41R437dGz/0l/pY7YOHAB8X9vIPxYEEf7NWbL4KgzOT8qVJkYln12wx
2QuJPYxOnPZ2azz44Scph2XjNTfWanrXqIaZSeXSZAbXShB007E6Jp/lbhN/8lEUV7+6u+xef1NR
STq9X7Yrycs1pGFmdzolZ3mlqkBI2059+HanKY7+i9tykzhct9Kmf5+lKV/XvujVwZtMcm3SfKPE
R1fz0mQEmC8wp0tGgmM33andysG+OhGzvz+LUMwgtqM0XSOoC9mZKB48eXjyVXUXMrRru2K/hQ7k
020vXfKYScUDwWvwylcly8gb4diT6CVOE5iTXHHH9KV8WBteWDMzc0y5HXPfncyIJ/cUnQLMMP59
16zElIUjRzNWZ57VUDT07Wf3ZCV4USTkJf5vIbUA5ZesQAPgG2tH++ouQSaQMjbQbjAg4lXbMgmg
cjfHAu3Re+VTeq+f+vviBGR9hz8igQaxRLbJnfB1rVZzHcUmwyh5AyyfRv3mxRqEdGrJlRkC94+w
d2yIYPdg2AENiba3OnGybA2LJiJk09zs7IxZiSJJxhCwpge0R8sj9Aav8R1n2uJMIwFxf9sX32+u
iysBWwrIVYkRA8D583dvmQelQQmyc1KthbUUart8E0JWe4InJ93no+f9GnOp+eC1kDK6sZTdSZDb
QQ7hVV8yA5LeqteevT4fHK8Nm50x9tQhW4izVNmIjoEOv6arCMNWcmsZGu6YKYlKNZ10rPzH0nPz
TakpvhN0ZOwe5+8YeNYdXFgo6aRaNA21yfrPDALyexdVj87O+yhEtwnOYAgPoauHAdFNTnqVw48a
9y0MjaWX7WCLDCRgVp0CE2BnPsB6672pXZKY9uCJ3ZNnReKpbkaWFVqQ6N7e0/dvdLWnkkJJl8sc
3NssHcm1oIQrwOTllTJZJjvaofjVAh8cvjGauo3QYa82o8Mk8aHbaEC17EnBZx3GuxDbJnT///4M
Y3bbW6D+ELqG8wTmMUfTX6sBItLwo+u/M07bvbcSCRZi9YW92eULtT084iORwKx3jZs6fi5ubu/s
moVZSINauygylRgQwDFvSr6dyrvbFpbuuItFzO7WEZ69EE4g8mIHsqdnZTeVaibNYWZ7QNA43m4N
sbO2qOnfn92quI/fghmr0WiglprYEazctxe1FDpVdRrwgGJKZjzi0oLqy0nrZyHKP23x7BXDg6kF
R6+Xf3oeUoe3balLXjeJyAJhpa3KRNGlsdbyTLHP6tppaN0elNiC/dWF8kLWKrd0sqJxuuoRdrzA
eq6M3Vsup4ot5zBeaJAf7EujgxYUquRwq3YoLcip2m/DDIyRo0HG+KWux2Qjer5lZ+ow4bfhjClI
mbcoRAj8N1UBsVs/qugG+H9nemcdBVn+0IrK8DMUGQlotLjYN6NsPRtqG4LgEMqYvywon9Oy9Xu7
8SZlzdH1DokH2YrYSBFyD106PMBAqYebJlEyiNdiZA83VTcpKt/evoXblIE1BFkkneAvz/u1QuHp
SiNZyKrI8qZshO+0icEcSa+3zSz4nCIrqsmtjayXZc0u7SKCBQ8VYqK+4H1tYSHlm60ABBdXoiFT
iqYhOnTzxqziwpaflG7v6Omzmn4YYCNrVwLOsgmAvRSAgILN42yXunWXhEbv+FCx6x0wYv17HK9k
vQuHZ6pw/6+ReRSlk63ATj+yDjPZpZ61EfPmdUyM5ABfjra5/V2u61kQkJxbm8XQwWgLCdbz2gHE
9t07SNA6Ou2h2JC/qXbwTmgAT/te+xrZmp3sGC6P978PXZ79iFmYlTMpL5sMGq5pHLX7PlJt3SDK
40CrEztokJV2uV9L9Be/JT18WgkKBCzGLO5abijWtRf06KNW3kYblE+C+iWNtB+3N3ghKVbkMzOz
6JSISZSLHHQnnqDoB2+v7dEa2ftr2eqSHUNXSKhwS9AJswMGRaOW1KJS/3eSPTnAY+0MW4Qf97y2
5Y/tFrbBp+YJKe/XNWDJNeCK73dufHLpsxvFqHo37pR346ITHGLYVO3wr+aHsacPsFOeVdG5vasL
MZ/5QZVDQksTfPbslVbmqRfEhURxBy5Vs4j3fIHPmVDuzFG7H2v9MGbSH4QXS2RiQYZKR77KyntT
0XKpwEct2kK59ZfXbofSXAkwizt5bmW2k7WlCqEVcxwnrKnKI9t9Np8tR7eFfbIzUXNa2cjrGa+J
gEgmJDOJoSC9PEsdw0YV49SEdjKXkSoz5fQgmHC9VTqaIryNXhMl+btvhPtGMremFaysd+kQnlmf
S4r7qqwHpo71CFryKLzzyjcDBazbzrJ095wbmYU4Na7DpjEwEhThEQLduwgpxdsmll5RqHYweQGf
iMz1Nosmclf1leZyM6DsBZGEZI+HKXwZHPbhbi1oX8MNp49mqQw2m5JuwnVzed4A25exIeOL7sMb
Uy6Tn4RPgfPl3iw3HmLIqbMGR15KUy9MzkL0UDdd3RsskFreL3kbnPRPsW2btuakp8H+uHYlLFyC
MLcQyJiK4k2qzM6BUkpJF+cccKXqT0lnvA6j9aNXxGQnRcpKiJ6Cxez1RLpLGQlAl87FOzsCKcIB
0WB2yC3XunuQBcFHSbKJjK0RQqzqFll170vuGmnAksuoaKozoaECnFTnw6mQC45eo4xkXltpN416
+Rvzk7KfBnW8TfLltoMunIELY7P9HGFLEmG0ZXoCPl2GRRV4/25bWDjKFxbmIRmid0+K0MfV1GjT
jgWQvGaTW+PLbTNrC5luhrOrxixVUxB9zMhm9wGKtjLLfxf7Y8Ghc/ZdZu4gM1uk5hJb5RoUQZRx
x537STC1199fCC7HbW2CzmC0/3IhWVmLdeFhJmlbW9Jt4vAffJFzC/OFVKU0TbR03Fh0KiGHbLMH
rcg+3F7H0pWFhj0jhPDLcSnPg5EJEC0F/9O/+7HuhLu0++m7DkStjrzJ94n8qqxNTy2dnQubs2gk
+AgHBAM2y420Y3J3V3mn+G7YiROJSLgFgbCyyAW30+AtmDj0JoaleXrl1zD4ylVO+DMc91U+EQG3
Jg8yBCNt60HeZbv1mLuUmzPaTXcBdKsFEdxslVYtBn2ixVMy8B99dutx0LhV/E2P5GgDV/hRPOoU
c7C+73wIUkM2xNuF2e728hfONrOa+JIyTW1e8XVI8HxXSUd+N8gns3kIYIRFT/RPjBi8RXiGUq2e
FwbhF9eN0lPJYMudED8UxndekytHYslx4AP5x8j0nc/CB6LhuodKwOjUb+1G20kH6C9VG9rxjX73
B6OKDEhTQkbxWTKMqU90ac0qOjMIw2pEnAFIVLTPq9+PVYCtRdyDwj5dtpmBvtT6PI712onliFIG
jM9p/eiqazO7i9sG4IEkn6wDRsJZeoPuQx+PCEw4YyP+6ALRdOIeAk8jG7/CJb4pEn0bKujGCZJk
K2Vw1wXlYdTSlWnThUPIYCtFeQ3v4MqepT1ln7ax5FdUfitp28bRJohX9nMps7owMTtyeQS6w6wx
MeVxBjpAiI5u/d30EE4ZaXdtzyk+BrvVNHxtabMNrgIxrAer/I9djwqQ09IydywHWc1tBsI3YpL2
X1udnYYK+Y8epSgATvbbNNo2dTeMDxUsD8nO+7g2TL/oRTyc9CnZoCg4h7SXaUXCL9YMinrbQD5N
cPBsT6mhemONmz+ApXH8zuzNm+hjUiV+ILI8kq8tilo2ilRH2MBXLoel6HhuZuaWlSrCOcpkhQMl
x0OR1I/0Eb42hbDyVlrbPm3mm1qeJOpQNQN8vFv1xK238RHmdqR4Y+whcj8g9ns77C8kxhf7N3PK
aMyhUe74XqLRomVLK8p/jNNDWD03zRqiYkp3Zkk41QtqgBbCx0CKZpEs8NE2y3uJJDxszB05UXiP
SHfwQBSxE715FqNmvK+s2vp+e43XMMmJxIIiNSRBxsQTMzOsuQoSzzonb2qOtk/eVnDcj81RPiCH
t+IoS330c1tzLK7hZgU9qxL4TaxWzAvWCQrWYhTYnSEhPuyJng0+J7CrMPnpB4b3WovjV3RJUMNC
5E1B4/MhCtDJC+HQ/mqYg7iSky698i5+4MyVWw+edF/AleVv7aaHhwUluNqOJtKEwA7pRqxnOUsV
CGzqFKHJMGSa7peXZBrHAR+ZMdS0au/DND1IsfKUppaKXl/007XkAwza93WfWg5yw19vf/7p687d
ThXhYaaMpNIdn872eT7gGbTzMowXUmL3BnzuuuXU2WnMoWF/aNLoPh7fbptcSusAFjDEQLtC5J9m
HqfKTOUnucfcHoDsH/HP9KvwJTr5uwiO0N4ZKdQxT/QJRuxyK78NGwC7mz/ooZ//hPnIfp+6vToU
7chjTdiVFToreF2UrIzyLUass5XOnwaGOxA3p5ROjDcTFYb/FOx5F0B/uUM2b7cGQFh6isCWrGjS
9Kaixzx7U0XBqHqFn02dcwB0Rzrnx/TOehh2U8lVf6xWSoJLlzYlSBlqNob5gIReOo+UqMaQZVbt
pB7gQ3Rqyo+3XWVy/Zl3wtuAVsrU152KS5cGAjlIQ0jiSbv0+k7K5Mek7rZ+3CA6Gq2inZciIZTn
IrRf01wblDSX1lAJryS0hmsHHmDtVFIHeWzNOnZiTch3XljCOVjlL4kbuJ+CGhX4KrPQvR+8Ya1B
ufQdTYW7G3itSSPHnP0SaFlFi4yzfn9SpptiH2oPnM/pSTl9SXTajLWx04WtvjA522qUs7Jw6DAp
1GO1Hz1TRVPclZ5ClMWPYian+9/+tBTudB460JLBZjQLPJk+NKYWU5T00ueCgnl9TNM7z/jrtpWF
1OTCymwj29iV5batKgei+We30x3FKGyunQ+3zSwddEuRLEBTHAZOxHz35FyKtXJ4rw6+l63DTXk3
8SOgT7oKIZn+2OxUXBibnXJV6yQlbzEmeR+scacx7Vf4z8zseIm+dmNPF96lLdAvPPth6AeLc4Wl
RtlVN+HdrrElboyu23u+8bWlQIhw0WEczWBTpXqxE0tjn0T+K3iTFT9ZeJHI1Iim3qnGYC2X1OWp
bK0uDhpLgMOFjkAW2/k9g7WH7mEMdgLj5eh4GLtkHdg4xa7LhdMLFsHBQQU5AcdmuV9h1hp1bqV1
tCdCjiMd2rvI0fa8ux7WgSPXtzD3vqRAKKZBDWnqsy8qssOB1mCs35XHZs9Tdmuc5MPajOiCm9Lo
g1ZfIrRQw1Fni5L5RKhKJJOdYTuVqiLhQ+DU2ymoVPGDujZAspBPYRAaf1pGxFXoZS4/XtdYRVYa
GCw3U1ugchLVRoEHNBci0fto0x3WnurXcezS4mwrK72Noolo36ndLHyM3AJ1Mt8Y7gsjlB9itaC1
dPvsX4cYGVghaguGSTSDYvdyiXEl451W3UO0ycBDuUmRW1gl9r++aScjXExMe0yj87OUCZ5qVS9o
QCADYj5UkXrK0k9/soz/szBPzWulEbVoWkbU5B8yqfkmyuMOWt+VEsbScT5fyZx5eQxbVwKsRUr0
glYLFF1BYY/1swFkWMIL4aPXs436qKwsb3EDJbqXvKxEE5zH5Vca0HrxOjOqwcPQRvwcKp39B/s3
UdVwtqaPNDtaSqWOfRML3DShthdTYV+k5SmIw8NtM4vrUGnAUg/VqMbODlQhGKafa1bleEG+qaPn
HrHy2xYWDpAhnVmYHSAv7pn3Vaj05mnwRWuTg6wF30fYhipzjUrg+iJD408GfcDtIl23lGPk6tIg
nHoZwzE3TlrxonqGnYXfBevX7UUtut25qVkiIDYCKgHB1J2x5RMg4Hs6hptgL+2rY70H+OOs49SX
PhWQf43yJ+n4VWCA40/VqjSkNtkXG9Htv8Au/P32spZiDzgcGBKo6E6OfenVXcdoQZDQQxHVUXLQ
4dU2mQwqOHfDcCXXX3ILbkNdJssxrieoTWmUhD5Ectf302fFyp+jBo0v17L7xFy58pdWdW5q9q3i
HnxTELa8kILeRi9uGyCVFijB5vbmLWTZMhUP5o2mqSaK+rOzRItrkGvm6Bxk2s3hOE1LALrZDv2j
+bHf/n94XhdXBkALWD2stXj95fdCJLAJe7cAlTeImx6x1C5utqG0puE0ffZZ7sLCeJFRdF/oJPht
LQhg3kvHHNTnRPW/dVryiI7uTg2s02A29w3EYSubuXCWeaaBDWHmDhbb+Q2VwH1VMAoIUvSXBw/i
tJVqaCOst61+CA/yj/Ix3AoEdu/LHxgGtzGx+9Env9pTxa8bo7AMUI7gR8dNumkRlngXpWm//NAB
xm+HTcI8nrhWHVx4LwLoZVSCa5+hAvRpLr9mE5tShhx7y2SS+yCp/S5FKL3zmkMXGF9kFyAZMJ3I
TmTNGVCjK4p2be3X2fn0C6b5Ipkyg6rM/KkXQFgOGbkxEcDxv04sT4EzOtJn+bBWMVnwqQtTs0Mp
D8VAVY5CUalWNpO0o0Z13nK09kMTVIyavd3+rNfBkz19hwDSdAHWN9vbOJBQTVQAHie94eSR6ojt
7rctUPEE9QnkAQWy+aCLpBWlK1pMGWgF6HihsF3reNvCexXp8hySq52ZmIVnA5Hgro+YNhyqCdSa
N/lmHHXP9nQXrXd43/0fcdHtFOU1tmBgTp+strNNwf/sa98GXT+J/ZsJeE017lU0tePmr9u/b2GP
CXsSz28eMteQubZtI1mSGdENhlPQDFvIBQ+3LUxfab4BBtBknsS8a4jplyckrdljoZ4mOQLlbZRV
22VYoeqMnRxom75tf3v+jQSc5iagRprx+lWDRctR5ctbVmRVe32v7SZMSa48Wd9QvN6Fp1xdu0Ku
X4kXBucdlmwUErOLiHrFdgBtiOTkgcFmxyClCF9+H7E5tVGpEk/lMMmad1OlVkU0mrlSxxqedeku
zJ771R7L9Q11YWMOvhXLRuwQK26c/qneuPtmj5jt+Nf0RpzGB3Vpi4yAIthrFa/rBzBmAbEDAwKH
BCD10lHy2DP6ugMwr+7bo3QoDxNK1N+uckIsufy5ndmJTHzTF/PJzn+oLAtUH5HjqzbD5lG0EUhA
jXLleTj9xasjYFJMZBxdhkZ+tjIJcL6STXxgZh9sLDDFaY8kbPpzGtsxgPaiCLFi8TpT4xkCbyYx
DRw4DnO5l4kad62fo/zsm+lRlcDUpy6S3TJBLv92+3wvFBQA34E5l8DvcAfPO5p1KKTwPQ+N05y8
x2n4M0IV+cTI2KOyFY6SsBJRl5YG6h+oJk8GrvrZ0gQ980xQnI0jFZ0diYdYVB4G91UqxJXLYeEY
MNJKr5273ZxC+OUeKiE1w35gD92iog6aOmrzIorpSk7Nsb32Dvo+GoR4YOAoO88CZNdVQR54I10/
TatV2zPM6jT2o4scbftTFqxNBvdKmNMDGuU4eIiV8lMk1T+srox2ca6IpMftSyuG/MCgSV6ycYTo
wNM9Rw9H9yCo1Uezy5/D0fxb0srvkWAdQs//hSDcJ90fToy+A+5yn2st1ze9ZcTHPhqRea6grfP6
rSm7qM668adarWQnT8qnVKm3WS1uCvRYK1NhGqhEdjba6GUuo3glHjppOIaMQTutLkV7pQ6jj7XZ
dPeWZ1W7UBcixxv99NiX0bfAiIqtaiFiG+rNV62onlQhHRGCHgKQWmlmo8/0t9Dm03BK98tvzC+l
1u1z3okhkpYosaYp2lDGS65BeBAUHjq+SgX5d+0JH3M3BzCkJoUDV1f7kLXKJiurV0HStkLFe8IA
IN3HT6Yc18cuhWGxCTKK6xwoO0ZsOy7C+KA15WtejU9ul3704BGxAawhhh12T61koQ9pffFKa+Pl
xkMk8r9YOOTi+L0RBs2OBdTSu/ib25qAFkwzeQ6KvLLrctLIYSzHDqr6Y5I1VD6k9C0o25e0GmEt
z6R0N9ausRVqQ7rTjF4Fb6J/0CGTtnUFGVY5TooHy4ep1tSL4dkIh2SbxjVSvKr0YOTQDKaR6CMl
GKabJs/ooMntW615r7rpJ+CKrPTA5zjJgYDws2s6Sa19cpsGAtcWav82yh+rrMpsiijysah9R7No
JCVjSQkteKtjkK5J+dMfivLI8tTDmBuHgCl90MsA/P0CtXK11mI7KQzDHoyO9l6V/rS07puuDgL2
B5SbYPs7xmX8mgittyl9U7Q7pVER+mzjvSgPv6I6/bupq3TTkzk4SCi9+C7ayZkQdpsiZKpdCPz8
3vNkH3Ci9K0NpRdtgFchUUfbL8N3HV19V4WZsHVdNeWDh5/drHwecmq3JdJlXZU7hdxuzFxXHTMu
pY+hUqAp1Bu+rSjNr6QxtOdMFr635bgNa+GD4Ako8Zog7WvFHe8MJYf4LfxZZfK4r+vhl8pDH6CM
m8P6xo9A1DTbCHDEhWFgAyH4OcriUdCDT0HmnzyDZ0pDN7AuDmWc234Q/Si98qWFSsTODR3WqLrb
N4qAksTAk6WL+/uqkr8FPVi70MgjeHhc044s5tZKSU72DJp+q13hiHLSfQKJUtMjOR7pfWFbRg5J
ePI/7H1Jd9w4lvVf6ZN7ZoMz2aerFpwiGJNmyfKGx5JlEhwBcAR//Xepys6U6GhHZa+/hV3l1IDA
/PDeHepnnc07UxZwgG7nwM3dsLTwKmuhBuCkb8JMQksOT5O0H+eePXRcfxFu8gjyweuFy+LcoYrY
DKEg8uqoUa7okcymhc2bqfPdu/SWwAFpIdGbOfjsY2BFWDcolly8f89EFktA+Gejq/Qs1HVzxXT6
zh+Ksv1iyME66blCgj6hEDUyOnUME9Y4AZlRPKmaVr/0GD8TcqCyD6YvMGqoD/18HUOPgZs44t1+
Z7GjZl26RJZhW0UYaGCBLTgOoihjdVfhlu+R1kcDbegIb0myNw/jA4tgotcFtj+EqZ/Dm8TDkoLv
QtC/yEv823NhAMAXoCA6JoI4GAZ8vi4VVWYVDjdcYy42v0/COkgC18/VzRQiDgkvFbrPTCoo1IiA
URaCpPa6JjRqWcWblKKHrt1+Y4rSR2laIa0Cu29v5lYaWgZc5XFnKruxK6znX6/kMwv5HX+HWh9K
U4BPfO6uIcdeq1WMOLjScCC6Bzo2aIzmQhx3dlT1JTu1UG4wuaul68AUITdducBfh4CEcPMI3FMb
uVAPTU6XHhdnQis4KS1pDIRWYBys+tQTp8gq3EK+1t7W2XULBxb1xqaXuChnkibgm/3VzvrFpEtF
pmaCToFHEeoHujPiHnVSK8p2l2x6LnRpre5izRwgXRtNqaMS1QQ0Upq1N1nrHmtbXoq6z66JD/1a
XoofgDQwDk6sbMT4FfrNRO9ndp3pT79edv/LgvhzjtYkG5ALhnoUaAN28rc9jFP1owP088KS/j+B
tTBTFnb1kq382ayOwNDRhhg67uCv7pV8XLRHFN8IBlipYF/7ur+4uFwSdzmTqP/c6uo0I3XmWrD8
+9f6GE8iXny39CNwQWixCsRbvbkESzs7dR86unpVCNPI7dHEOplyJRwBj1QaWDKLYXNh+s6uxw/t
rB6fVjq0nBJ0jYfQn1RBdM8jNYVMutguEGzdbyJjL/fu/a/bXT7+6n74NI+rnV12DrdqFd3ri2Gf
Qw1qUUIrlSSw9f6bzcnfpu9+msD1LQ/1w1mly65LaxahZrRLbH1fmfMmV9pLI3rm6vvYtXUxkbpq
A88tjGgZv6d8j3YoIy0g+0un4/mt99fcuavtzQwO8KldL5fsFCz69khuG575B1uJXsjMLVPyiylz
9c+HSZIsNSUBMM7syvnguqIAAtLVGn/IDDCyDMF2Hd7HusfB0Go8mD3Z8a8XzYU94S5RzYfjjOOB
aVALs9g6iV9l2wQaVu5F57ZLrSxf/9AKiuoUBw9aSb6mt5ZfRvwWEGxkZPCauJUB5AjYJgl/3bNL
Y7s6YGDNJvWUY83kcRerewpCshWxi/TqM9WlZWlC4wUeqZBoXOv4G9Jwm1Sib10aWMD+AcSl+tMt
E56MFmcxFyCuS9oyZ5aNhezIUgpZ+MirZQMxUNXNGbqWIp0ttU2ltx6Zo78/fgAZAo2DMjGCk9Vp
WacJ/NomVOeIeIFgtqd0fZTz66L8kbg3RG677JKo3ZkIGiixv1pcnZv1OCdGrqPFVrCDJfXdnHcX
zsgzIFzMFupyFoYNOKN1rFW59qSXy/U9psKDDE5ulNvEbvBS/5rC+jrRPWLTIE0H79ejebZvH9pd
nSuc9v1YWIBDUPsk2bPZX9jH75DP9VHysWOrNWEQuWCqkBJHlX3XKE/AeN/RsFq4uV8Bmx/8Jt2U
J/QZSm2XLtZznYPLE1YkUv8Onnyft7ecDc71BBMHCeaNGJBVqosLq/HcCWITpIyBnMJ2W1dxeler
WO6gCW3+2ubXOrvWypu/P0UoYhjQhzJtA8vwcy9yaTf11KEJ21Twimy90r4Aijnfib9aWB1JIL6U
qiLwRm0h3yoOOv7mF9bB2amAPjRQ/gTymusbxeyhiqq3eKFVE9zJWqXvgxwQ0wsXsvVe81wvN/tD
O8vn+HCilwli7VJfcDa9U/gofyVfgFRprs0RkmVezhJA/FlhsxBhCbsSkz02Xt/wOaoor8KO1/ZW
W64dfeZtYE2ibz2ndtkX5qaVX2jNm9IpX/RUHyIFda0H2SnqgRnVsOM2l57LpYgVRscbRy5WLbnZ
QB2BhoD1AoI9QwlCSbw+c06OIYJeGCdIbr2NqEX1bN7wtrrWCuCkyyKWeXJFywxqUY4bSFW97ksU
8JoikkxEAOHkXmPaYVXOYUEZ85oORDp1DlAOjIoMz2BwbZQx8fQKNkKp6bcjPwFIe5O3P8amDWA5
ERBpe87AAtOSX7Uea7e8Gcpb2Wv+TH4MOGeAk7oedIAeSSh716u79NAgh9vDMQr2i8vxPrR2kDOY
H2tJBI8u3yLIUNX3ZWr1PgTNAmvucs/ktqdmxsGlDBEL8msl1I6yGWe2djIoglBhe7Wdel02XJsa
P2Vs2lrmc5sbT5M6hLWG87DL0ebcbUzrERpjcMlSfT4yn9Y2EoxZUEHGJ0uDwZaekriPdVO9IaPm
N7Tx1SaL8e0xWt8Q0rBNv9g1JHb2OiDn1DtsawqshYFHuCyPjmheFWUI84rsK8hWlo62NZXu2Fnf
R9f9bjD9IHD8D0XtQfL6peWo8dF6oyo7Xs3HAnkNeFJ5ppN7aepuiMoOU1NFsEa2QG14GIg8aMOV
2Ravkw1lw0FHEdbx6jYPW47TEfNVixtHa06qzaCyqDQb8KDfirk5Nel4ItWPGUh0bjTHYQIFrxd3
8ImHQ0/NclhHpF8LM7X8zlCOad16Q5NFI0TVdHgukaLapERGEyDyoneDnjyXmeKVOdkYJoMFzxRD
1P3U2vqpMNUfI1e3JOl3DddKj+tiX4h8AMKXxbnxKDsRtyqy9Qaco6B2NuXb0XxSjFunZ1ewswgI
cOKmEC/OmMfqNCHYH/ajab6BenMLMGagac3eSSpftdvItJFKdHS5Ucbmq7DnbTI0G5nMpzGX951T
fpOm2APsjJKC+qVzJTaTSbw5oZ6e6UFZQrsd9g0edwn2hXOvNXgrQm4KuelF/N6+0jEewHbr6Y8G
GAgjUb1c2D6trgndpO5Djlxrk3mN6KNOD/o23biDETpVFYyDhWn7brTI6zhVOHSwgAHMMpoVtfF5
arOD3fPUM1Vg8rO0FkHSSngm03J6KixN8TVc3wiTFQPDpgc1777wKY/dLH1uUT065G7CgfixAlsR
32ShejVJ7ga1hZN0ui0ngIDAgKkKbfIkKR8yXdm55rRtUcRBconsFEXa15K3jT9WSLtrKvOAUH42
IHbnGrDKaPKy9IahMcLBbO/nptgQo9ibDQuJovOAm9mtzSGfbLJBBfudQZ7axfeKZwUQ+JLWqZ/k
rA5Adgs6MgTtNMtT53b2ruplFicmVz2VjUizk+xBV6uDkasnPFcTr22b50mxyIaKHDzlIU6TbJva
CHZxhIwQ/HIn0Ckne49qxevkYNMV1kGrsZpxY3jJTMKEUz+39dCuHL+bulM+2dGkTEFB5DeYsWwn
W9mK1vAlq06g9j87KYz5mPLCh/7RLQAQ84AYnAKl079LRes9W47SK6t60+RVHTAKu1vaOfMpt4xH
bkMztZbcNx1Qt5f/ktr5FQM636uNFmRFV/eUhuG2Mk3FyxV9hoSZjVoK/r5imYYopoeny/vFUucN
3Rpkvs/7MkrgjUHhwjwgutGgabYTPSXPfaLeDGwIMse6A1TfJxwgAeikGaGEWIOYSO2VAzL3tg0R
MCo59xpePhakaTxDB0jMFjN2vaocM4XHSmcADU7dh6bRGyBHiBa01O23dODCs5la4T8q4kj5/Fwz
GMHoBg9r7mZbMHv9wnQ8IibU9ljjp1VaBa1UClwzerIZzELiTrFsDDFVoGuLpUQto/cmRHEbtZnx
PoIoPFbMcM07A9W1GViSYbwj6bybxPxMtDRMmvqKE+1g0iLKSi0y1VR5bETe+DKtv47djEwwo6WP
iKCCRF3OLNySaoEKTVNOe6XI3cDBnOw7yc3r3OTZbiSF9ZIPE4TdgJuJkiKj9ISYT35pB1MekGJo
38hy7Uu77EKutNYJz/K02wwSph56oT4LavUBFeOTo9PXpEU4laUmQCClMUErfYaMugdm7J05Q5gO
ewsMH9suNxW8ybqwMOV4DYfN3iOU6ShZNjQYoVMHmSyM/zWd0lcxqi9KnZ2aUXWeWA15u4hl5RAO
qT081pUN+UKAWnFvO6LUfNiNDscxhYOGzfMsoE2Ny8Yywlw637PJvANqp4QpegkXX22aNmUNlryo
2B0TkPYfiQ5pIiRQPHVUxUmgzgJBvRb6l5XLH1oqlDkqXD4z31Y0d4/ianafmYOiBOWgJNZezXpQ
v3gN9+6JN5hJC1NcQFbPVXJ909PqQa2Wa0HJOqw8gwWpamae2Vaq7rdAFLve2JXS8mitTC4Uwtwp
dX05TIQH3TwW+gGtuPa+z1wNaCKpD5tJL8Z96QwHvNUg7DtSlFoam3mQyb8jqP1+HRXbzTY51+EQ
rRkkj1JXwE2Md42LC47bulzQa6bl15BmgwyoiVALM5ai0pnNWWQNWj1fWZi62xwJ7czXq5pk26rP
yZXKpAt1scHcoQ4u4ZROU6PC6TjBoimlDVk6yocrJe3HbQ99KchZpQyZDb0ZjZsOwJC9m7EaH0XL
9iib5ptatbRvOXUzspQYnXtZ90T4uWNCQamqO+PVRvfD3pwHVMcVosZlZ6HkapoCkMsZ5cbKzvJQ
GsXoQ9k06E3l2PPucXSm68ZMsP+n8rsY8gfVADgjNRAUgclTkpuWdcdcdF5tjcdOl0FfWNdDmRVL
FAcDTP2kTbbXc2MPgnVESf3SExql0xTlqjt4sG7vwH4Q2VLBS1ut8EoDkLaSDZrfdDmelra7G/QO
3Me8KN8MnjRxpuUK3ZRJDo0hi7lBAoU/GCRhj1ahQZ2MRpZo6LVTqOAv8l71siR5LjRbMYLSnSjz
y9kdIWWVdGkecLdSQo1YPPFnW5r3zmSlKPnqqXPvFg5YlhrloVaoIL6prLtQo1oeML96FayeUKRq
CznUqNcwcMy2xmgDoUCrSUHhfU7He20aiguPtrPpFxvKfhpy10Djr9MvjswshmcbTqQNQ/jpgWIG
cwwc5gQJwuIqDS4p0J17xIFZAzAMkDeAaK36WPYGCEMzwmKu7RXF2shpX6nsAsLt3DMOAhCwq3+v
O60LbTD2ZEaJ+fEd5Slxb5m8//Vb92ye09GhAATSlQ5w65I9+/B+w0mL97xZ41KG/oPiZX5+t+h4
gcgWZDeXynjnWjNAewK3E3pDi+3D59YYgeWDWwLRpm2KE2zdtmBao77172UjzsEx0RoKhtCzBlhp
nSuYNQ1E6kz0yOHKEHlUZ/Hs8BnqC4ZXUY9rXlX5iQfN+ig7CmCVrb//zv/0AVaJLOYymw3QIvdN
9ZEV9x04FeWlCTyT7YeGBIrNwElBHW2tDl60mYqYyej9jhiHkdl21JmOuHNmBfaGkJz+PtMB8Vyr
25HRSWSBGlI8qV0HOW/Z1JoajK1peRk3lLAwXP5YUtI8aFX3f1CMe58K1DexSUFpWiWHJrvrmToC
yyVepS/iKqw28lndaJG1zcJLZaUzm3OZ9z8bW6XZNAu2edXSWKY9KsOO5KUH3PiFXN65M8eA9Q00
FAD7NZCj/7ycJzKnXNfBJl9qm2pQBsUbfVjEAwwwFDmuowv88jPH6qf2VnmjUXdxhLYF3FST0tNk
65cQ7KbzmzPLS11bduLqBP/U1Crrm8hq1Hp7Bi40QpD6fXzTQmu3dBH40Nt0M4TFtQXcvQeWqJN6
l87Wc4v648CuN44GAeIK8bWfVXB+tnL4T3KvSPd1e7Lc/0O6+VNXV4eSkEoz4LGJO7V76pI73Xn8
+2fsxwbWJfA8yYVIKjRgA0EQL+pd5i3wVoFyM4dicwm4/36sraYOOW0cd/gDm/p1FnZSWpoRidi8
hWpK8yJBfxruyoCMnva9Ft7kw6RgCw7RZYnZ9bSZiyEIYJTI/kJbAro3n/eDaSWqlpq5wLWvHVha
HeeKPfKpC6AiHXWttf31wK7X6Lq51Sbn3HWsrgMMJI8XYmG3XfwXLvdqfQe/N6PDgcHBNWz+pDSL
KKxKFNXmviy2M73vnUuhy/I5P07Y0gDOKvhU4n8BPl0dIwpc7UYBGtc77sN41MGhAa8EgfgmD2t/
ev71qK2PxvfW8MiAG/PiurC+8XV4eJEC4E4Ep+U2baEkL/DGL9ULkctPhf1VO2tkeTcMzGx09Mo4
Tq/JJug3iyuSOQQdnEyw+OxgvlCJPjdRMD3AewCAFgznqvRRN5lQ3dTivlZXlkcmVPZteEH6f3/8
PrayfIoPEdNAp4GbjSV8FclEzqIZKcjJvtCVc5P0sZHVkrByJiy4VyMsg66YvmV5nFxydrvUxOoy
MXrkgViPfsAewstN4buNRNGrvzBc584EvFoJLn8Lmm3rkM+drNmQWYNNmt4O9Ja1zw5yH3P7ChTs
ryfmJ6jRsuI+NLU+Z1lLZqtvB1yLsRkt0HSKdEcaL8Z45Qbo0gs9+6nU9t6eZSyVKNDRfnpyMAUy
ComOSWKvHcSnp0APCpR9nWukvJVHdYO676O2TxFc9hcReMtaXp8ZwAD+2fbq7BssCTzjhLaX0MPw
6wCv8usBhzuPq2jc6xfW47mjFnqQUPdDiwb+3+dF36BsqRm1CUhaLOJiZ8Ujatra9hLs4tyaBMdZ
ha4m0PFgn35uhhNVCLKsyYyGiakEfLrj9FJB+6fa7zJvi2w+5C2gvIgj93MrnTBoZWYYu3dl6ySL
iU5Mr5EihC3YrmoCrioomcHsPFOCX6/Rc0fUx6ZX+3oY1TqDsBc6OOydDrYql07dZYTW6+JjA6sR
FMXItGLGbpYbsiNhtcV6jNm2jaAVGgkEbMp1vrHCX/fqJ52v9YiuokUkOaZBWc7E7lXujn2YtnhJ
Qh0hbCOUiEDIXKBjl5g2Z/f7x76uokSweScHvAMB/6V0W7+Tv4AbP4D5dXMxqDo7cQ4eLjbgn5C2
WIU2eGyok7OMa79zQFkaj/pTftVt6QGq6MEweflX4/bCoJ7b4lBnRmAAXorzM5kusRTcZ47wx90c
aeGiSJIceCAjSIXsrZMa/7q98z38s7n3XfPhXtMLJaF0whxWxZbT605eyAmd3dt/ded9Nj/8/h55
ZziF4PdTrTnOGgp/5Ka86AV69qCCFhZ4AgjVfhbKN9RGUShCUGOzWDspIY3hTHdZWeXs5ECTAXEG
Dgdcbp/PEINDBmDMlxX/rluPVN9xEYyxkDkBWre6rFt/vkHHhWwMMXBErk7gyZyRDNSwANsw2SCd
WO1ANU4CA5LrWqCyf0OO9/z+gpTB/zS5rJgPM5a7w6wLtItD/12we4cUgb+AmZqrSwf/xbZW49k3
dJiBIsRiB6ubbtldB0qgGi4itZcCuJ8eSMtphVgESuSaDbmtdSZi5I6V9bJUffUqczdHUmxZul/U
cZxAhFY/elBghOCRr8E5+u/qvL+3DXAYnmaLJMAa0lvLvm7mFm2biB71YfaE8oUz5JQvvWp/yrUt
Ldm45HQ4x4H2u7aHGeCHbSZw9PHTb8uIQhsuoHFylXh5SINL3Tp3eICJANgM5H9/lilxUPouCqIL
HwGxMr0Yqen9+nQ63x24lqAcoQHstt5wXBZtVaEYBefdRQE73b2KsIkXKHTtX1ohZ44qiGTisYd2
oGe8fsd2MFYSiPjwkHBPVQH6m+ZLtfR/3aMzN/WnRlYRHErw+TRA5cc3YYqsqA+sec2Kp7J5+HUz
5/oCMooBsdFFNWGdBGUk0VkOIw+/VZ/1MeqBxyHqy6/bOBPjg3qF6N52HDBC1loQlDomDHxQquyy
PkcJUIkNsnC+yb4sh6+QVL2E6Ty3GqDNjScFXLAgFb5+xPK2K50kheLFEFFUxhDlAKrlM7i/+cK/
fGScWd5oDkB8pDbAQ1nTlZsSb3c+Yq6q6g6FIw+KjP9a3//5Ov1X+tZc/ytEa//53/j3a8OkoGnW
rf75zyN9FaDb/ej+e/mxP7/t8w/984q91XedeHvrjt/Y+js//SB+/x/tB9+6b5/+EdYd7eRN/ybk
7Vvbl917I/iky3f+u1/8j7f333Iv2ds/fntt+rpbfhuKePVvf3wp/v6P37TFoOw/P/7+P754+lbh
577S6uXby/j204+8fWu7f/ym679DcQ5ZEWhuLEJOBPfe+LZ8RTN/X84BOAq4QHFicrDya7gIZP/4
DbzO3xEvWe4i5gZ5MNNGaNg2/fvXNO33d+lTQFfgtYFYTv/tfz7cp2n6a9r+o+6r64aiYLe0+nmD
YQUCfQvZFTDOXFwqkOX4fEtypwb2bIA3Fm1QV9sOST7lOQdVFmdlG6SkyZzrPhm7Lkyt0ey+NWPL
K6/Rc9BhVcQqsEGY3UnND6PuVHOsznrT3hgk7dzABmm320hZ1HxDCuxt1HGR2yA/0sZsUcdgFZBR
2oQXRVgRqxQBl44sArtUJxKzTjGvh7xQk1fThY2Xl+Rdal0rQjFQv1Qz6HBNQuN9lLjOJENdaYwh
ZB1wFjuWDiUPqKxmzR8TiRotTCNt+9BltYASvpLMyhH6D8CH87GoxF4DFTS2oGPsBhqrAQZijims
LRkqCmyKk6vZxtAK2w2KakQZfUgKV2xM5IeMvXAgjxMrmZKZX1xlFFUAPElth0yCobrjE/jmIT6H
qqD2nEtCPJFq9KEvuszeZniulUhjdRh2ZIN2gD90mAUXsDBcR/tGUXc96KIeoBEtHsapw7670MK/
5YYORU0qJvA0Hd5ogAESMk5XrtKYA2IrCURQOoxZvlcGCR6Ap8xtDSFQqyDJHkT7gQb6BJbr3WQD
YBLnTm6SQA7FpAWdzfshgkA2wYdoOQrZM0vcOo04tHSI5VmwFmLXU041SGOogWplbY9SLXdFxITR
JS993riAEtLGYwbb55MA9gr27z2kNEhZAIlVlXYmrqbBdiGcqw+GeW9ittieF4kmp7A1+4HdV4VN
p2coe1YFuKXJZMY657DS41oGTJ6dKpnzggl36zvCNWhyec1AMgj4GGwW+0k3gAAa07oELtrqdG4R
WCai8TDnopWbvCRUCxUOdRiAmKwWr6EsQXZbcNthGyfNTba14C+YA1U56ewArBt4u5U+ThSmrsls
ZvcKN/oh0DvoE55URgjO8EJ3K+Z4lGrM2NdEa9LILe2x28xNCZ21wGzNVnusRqdtvliWQr5PagpD
GW8C/qIqPavXhOqRdk4QuZFcb7cGn/s+5lbCSSDUDA9vT/as5XcznbMcQhB8GO8HIwWI0imTnkdV
b/HOI0kBoZusUPJ9bQCbFFlOMbZfBqbb3xF/6CUW4jgM4jQaVdHuaydBcoe0MGQ9Sonk4A4cPmxj
jc2UxRyLnu86XgF5Aa6xYcJ5TRpmBqXpsmr7JzoO1QhcGGjvz7oxummctuj13nRHgnROYVUqvFLm
WmjPJWuF84IF0/0w2qYzgqmwOpCImKNPsewp077kSLQVu1YfBzsca432gJPpasc9qxAjfvUkJuW2
yMTiwTJxp72dCxjRHSRwHGIzJZ3gsHh1lW5jUBP7FWzHlGLgJ3uuNvVUd3JPFb3lW7XuVPeaDWNP
Q1s4KRzX7DQV39MRkr3Un+qs1kNhm3CEhYHgt85oE8Bjm855mCkkfgIX+Zdxm4jktpvBNg8WPdLD
WIwUJktgUeTA3hQpmeKWMJO5Husg3AyoRSXGAZrNvDAPkCit3I2ZJ3V606jlXB9ytaIA7eRN3k84
+mg7BsSe6aMt6JgFhkUN6HtLMTaNr3OdCMuDFVPXA8xmd+7Wol2W/MhmpWU3o6squV9Dh4g/KpSJ
FmDSuVRroIIqgAsHobe6B/W/HPIhVU27/x8IINJ4DwQ0JE3+90Dgbnz7/vY5clh+4F9hgGb8Dikc
C5J3kFXBRbuYov4rDFDJ74g9kc1DfPvOg8FX/ggDLPd3qPGh0gFJaQIXjwWi8UcUYCJ4WOQ7cXkv
7yNi2H8nCFDfiWcf0m6LG8I7yABEWqApfgoQe0tOjjKU4JaPBBhtBSDOK2ArIxVM5Y67UQdIpCZe
LMCG4DOnqkHW99spqjy94xH0LiIJXLpUPNQRowHAV1XQjZzzjWrjAAde0GI7iJxu9Gmv2Ww38BKH
ihKL1oS/mw0I46uelbEeGRnE/HcTwOQV2cIheDukzkZrITDQAu5VkAhBumfAaJdLNYwsv+3rbT3C
RZrlu8axd4Vh7GdcQElOQ6kWR2mZxzLqTe0giXvQpuJojeI4Ea92kNjOSWzk+6FWDmlmHWInc7dJ
0CpanJEhpmMZM2lv06ObgneSQFvInTbwxd1AlhP6hbAthP9dLQF9/iptuNuTbq885E+lVYQ9bD9t
NyRufbBV7Wjc8caBhB7UnJ3TAOAnULfbZjC32JHx+KXND0XchYNab5/mnUu7bS7ULTC/qLfCIEam
8VzeZQ6E9yoWO4THgJ3FIz5ocVB9Ek3EOk7Ay86xQocY4Vw8JO5W0WoPIpZ+Y6n+iJKzgYEsimEz
3lvDcC3d/pT3bGfrEW+Kq+loD8N2BFiXm2oMJJdN+Cab1J1dA4x6tOpuP8zGPgsRvD1JMjwBHPbE
MuUxf1DS5rS1DP0ouit49UTNk+hc4LLayIBavp5kXmbVmwnmQ8ACeYy7YWcdrBK+v/EwaifoQhyd
cIaYlwS4kZhpyBNAU2HzC64grS88WXVo1azfesh2ARyMzAk0DiDftObCT5owZJ9oKi7QLiwnKyQl
i5xGj0SgW4Vnd2YwdgB92+N1ASrBVMJ+e4RsDdzHMTPA5Gz5lMbADNp9FkhnuoKzgzbHuI1cBa4o
7p1a5L7RAZ0CYG0C+J35Cgg8OlY4fkvqoDxQA2wm8GhdZJZd7ZUAPwyGyAMF8SHDSrzizGe037ls
ihT7W1K+ZeymzcZT397SytnlFr8BcvnWkX6XHxQlKlvT4+mRZbftD/Avr0snhs+zbxI4qZfgqxts
B/ETnytPho1sQxlNUMSDt0uQAcKZl7vikSqpzwAzSq4rGZqqvYGbrdeoz3OLTQ54Ln1irhVZPcwl
ZYB73rcQRQwqcJOEn5h2SI52j5QTrLysF/zTqKXXaQhtdMW3r4RxO9sxL2ffQF0JUE4UQD3onuzI
iPOi/NEBwqOYXofBd/hLF+mIg2o4d3O2GQH8dYB8TZXDqMUmVHRK/RVmFzX2G14WeK5rUQ3GgwSA
o5r1Y1a2BwBG+9Tj9VY206FWoNH+RGRgpFbotKk3QrCkN2k4OFDYkVuOBtoebJRBbnSn2bLK2dby
VEA6ZYbmHU+KrQSsUgCpmTRhYzpB3d+kAEojOvFspwgw9POVQ9Uwa7yyq7HzoVDkgAyQlBstGzez
Zm8yNd+aAC/b9EaFEI2MrPoNjsohYwKJ8TkHtwF/htqJyY8CdtsILFE17aZ+6+JPzqetkQzQwRFb
MvFtxTKPUdPPvic0HiAqI3dGmUEs41tvmnuzQi6u2pamn4CD3gI2lh9ZGjA8xcwgoVsYsULRxg3y
PBgrB4jzMRRGFpqQKJ8RsNjqDlD4/ZQ5MegzzrHRUZBodCD2cVBNbswcAOOfyhmRPwj8WN2zkVy7
+KcOXiWITYUWoxJlp7d6lQcEOUHhkP1AuFftFYjat3Pp61QcM5wg/As1sS8c7JDpS5WOnu1CUt9N
Ymjrmtl+KPFow8RN5BGwd4Gq4As4YbeqJa6ZXp+WVaEy0+sBLVeUm9S5S1rPsqPMeRwSKE73/KCr
T1N5O7YQQsofldq5mY0AhtwnkZ+g6XCrGezG8WlhHCgd90XDdwVzgpm85XgSgD9gHQbnyhqAHSc3
BQ4EJXuws+YwjXdzjlsL+6ZxT/0YaClwYNAipJXPHEDbJbgCybVlgolp3FmTEejOphWFV4OrX49m
YKYBLBoAAN1DofYwfCmKu1aDeFSFFX2qW4CyPfD7vfpLib+pEZXyWuVlyIQZSI7VKtVrxTzQwfXH
7J7AmNvFNMEQSm6Z9VDy2ECxuH5I0O2uvwFvCxyBLTk5XQJuiJ9zA7iCbAOYt4Jib/ejRORJr0eQ
HqgeyxTEsGuwkri8hcHVkZniJmnnfcvCScGX+C7ldjxUt7Ppw0s9JGP6Te2CDMDlsnMPKXlx/x9H
57XktrVE0S9CFXJ4BZHBOFnzghpZEnLO+Pq7eKtM22XRMySAc0737h0y42RScC71YTfNiwq9K1M/
x2BAZWUKyDsc4xdpMf5Qj66V34kEhlntagncRrDXp//Vlm8hALdbU3tISbQeazRtkQIPvho9aPJO
tr612qXIWrfbZic9XuqnPmxGAdu8dNNtGnu/SoPkKi8sDWUMiYsJ8SpylpnWePk4lE/lDgubu3w9
qXyxfXsrOuV1Nt9EDHWOEqJdIl0KnJ9UMQO1+CplqBLWUxF0n1XhqrfuwbqqdO6JgvSLTXz4T5Dx
jin9RUTPVHeeMWzeWpreLlQ+CqHSelWPX2blZhbuCfXiinJoHjbb0dGMQVNzfbbrLrFm94swv0kl
Fy9VbAnnKzRf8+zNlspu9bto2Fp1TzmEQFJcvYlyjpUPkCdHLr5SJUwrEmkEn1g48JGfY/pFR3bq
h1g/6EFg5Vcn+KRwmcjl4YN0yZ8eYhpawcz6awAWiy8tP52zgVyquZftLPsA6FmH03bPBKhzfGNF
Pm3Vr1p8y/nw1nbfqpTjMdLfy+I157yj7S+7V3Vt7N38XObmNLG+B+UFrp+rim8dezwaMms5HZse
EVKslYVTdQ9N+50OvxuLNngcr9IYIdn4KpT6UZ0NBoYcHfmYu+tcQ5NHxvdRdnlQchqbOBOX/X8b
QTV4k5ndaagWOy2DSf4Y6/lttV4tAqrUA3XX0SJf+VEP2TEYXAivpibdRPEyqHTuBuI5MTzkpx2Q
4Fnb66B8lKVsi311z2VMv/KXlc2jXsmaSn4WQw7SpnRq2YwF693k7idluOj07flLPf9WiyOqJ4Qy
Omut+uxmk3/11nmylQqpCCiat9GcGmMArXXDmu4Ld7EI+qqR+o32d184IefRVxIo96TnNqKtV7Jt
7Z8AbdRktpCu7t5hVpTGYzHYy7lR/hT9fOU5urVsNLViBY2w37X/eslv99YtinfcKiHgKGHb/m3O
7YzCbjPjTLwPEo+8KtuNEBVj7s9qHZVaHQ3leR1LezShn2iq3ZqgcesaMuMKD6MJiwrbOev3NlwE
0HhFSAIpI1i4wlV0TzxTQKJlRnt22sqEhJTuLO4uz5Eqf0i1/mnKb0u2PHpZI8GuSWZ/m0ZfrOBT
WZ0PApVgSV915BVq+WOZipcMAMGsH0uyvS6D0xYDuszJz6UJocHsC7s3fmhfChTWXYiwN41ECXe9
qURrJ0YNyV2b1Jxqs4iKRQ47vQ+9XX07MvmM3i/Wn2aJmOONWRaNLbPPCcuWIzknWn1uRMERKmiH
snFVD3eUqvvcOPzAte+u2ANyhewGRIWI+Oe2OQVVzuHYusMM4Ffq3vIntfBpHxVH/6srXlVOoTqO
kZDU8WJ+VzkFsa0ad2U+WNC613NCrPVdLc1726yPYk0eJU6C64oI7VeZ7sF2OLtAKSC8MCB2UBAH
tdoFYIWSVPsAa34x34UNS7Q0XscWXAcQ4rSq9tZSgZiWP/6tXoU20PfxA2nWdc3/HJLF+WfL6R4n
whY3wxoL+RSbDYJLtl5FPiLZaiPjqmsWch7ZlnuaMcXuirdRdfQsx7xvtdM1sNjDRX2hSbwUjpZ7
TS0hELI7y2vpuCQ1v6wLLrP0WeFxSLZcLK5XKJmrkpMuBRO+iPhBLq15ZoRxXbNwr9bzru/kRnCu
nCQtJDqmab8S4aNRVF9pikC3uiAv9iBvfiv1pWrS2yE3N6wWZzluXue6O5v1762XXrk1pb8b8lXi
42npOeuctpRPZXlFFBH3fXlfDv02rc1tFIJ+GgPRcDWKWXPCYI8vB+Uvo8RLG3dAaW1I7+s+x4uh
RYlq2f3y1hqCsxc2j27deiWCQ8PMaRn79r038DbbfxvTiOPkBTkRFYX5ZiCk5g/M+kc23ETR/Hla
fBTFW8cxyGGNMaN17ubNPvryVZLQIhaHrSSIsm9CdR7z8pTHuvrIj3dkdNL0fPZWSUG+NXiV6K05
DizC+zx+ILE+Z0Vtd39qANb+V5U7KnKf5o++jbGMIe63mC3uiCKqlKl1F5YBROn+3mV+mz023PjW
ygjaF44ieUaGB948hXqX2DzTOGcKr3xsdj2W/MF76yZ7JAcyyMxvpkAYw+ENpMAWXZMNyoKK9GrJ
6Ku72JyrE0F6x/zVHJ+9Wp8ZRKHbpODnGWx8pcRoMLvU23t6lC6MVtxADoqgNxWQs1k0nsJgN0+Z
KD8dLnyBfxog9A2Styxd/M4KM7amJLmaSuGb0sVsLR8GNrvF94EOjA200dDWg6d1OGPOCBtb7q1v
oN1D8z5Ndr/Jp6lrEZ+Lp2TTsWZ/MZijR6nIMb0ggixttcj87tw0z0wao/gWtMLePImjrhNLWhSk
h5kW9cceH0V7PgohKMVLtfYwRtRLjcGhJX1Uq3nOcuki5c1VW7SrYcsC9a8RwpiMn/Xks4VMr4NS
v4+V8T51w0chLB/dLtza+pU507usYrDT59Q97dmMpGM/S7URN61p7+rsUqJP5k+TqlgHnDIFJeF/
tRYbKv14unidgrv76tZr4ffp4GfJ4Q+l5jdZFpQ9eujOq5PKaRs/Gf8yrvK19rEh5urHNDRXPaS8
74trdpRE/hV3WavYNN7zn/Fpa7kWL4YxvBTW8KLK0XTuxnDFSvK/gYvf6dNrZsG+S7j2zQ5Gw5LJ
/NWIheaWypFWgOq4/E1D4b5d6tq4UouVqhAPknSGs4orqn7BvzXPnm3zGbFeWPZ1SL0V1k0XpulX
subUkmXYlHkoWT5v0H1cEj9xWfiak/GkWOU5VbUvubuq3wRsR0dexiZ9xBbJShVbr4KlhRKehEut
B/mq3+hhi0308bz1wek8ZjregRsAtdGEFk6hmCKinUGHGdJ9rGixO3X0jfOuSe5mZR6QSPE+Geem
exf+9GNs9oubXVLJOLc99zh1im+U+0FX/rfbDMKQ5glODiUHqR8FICW5ys7+VGM3pZ96iMrfFUF6
K5Xipiao9qSXhtFFcmpV6278Wczjwbl5q2W68cwukyFeekcW5UuiMBqimUipAw9hDdUuwQn1+0A7
CA7iK9NloaLsltdVmqie1De9y1/UF3H2NBTWeQc5bJnjdJii+ujC7r+ZhrnCH0vewOeMd7NPXSTc
meqm7eDID7VyUhoazDNjKU9iFI3nXGkvm/m+ecxsHLrChfb1sqVbaChC0GRLMLSmL3hGt7CONU++
1Pjl0qHvNYkM1a8V+wDFdDFL9IRZxXiz8SkQZWPyhFX1xIzmf21Z75FZ+2qxf6T58alsnwcGkur4
kqbCtZOUWxUejYy/tBX2H/SxTMXK4k3WphfKR03+15KKl6pi2POGvOWhHD6WRvtYMmcyf2ezr6TH
YzNow9+TDVFnAZh1yZBOj/fiu3xVxeRWdj0jj/XOl3LVxDhppAIpeVjq36MpXpMrysZsvqubfiMw
VWuGkJw+oLMLPgOP3qRFT3tXyxcGSiAqy/czZC6BBZZtgXTTbCttI8Uu1ljFnjgLs7Aj6b6m3mrx
QGiGzb8wuIoKscB3fw6Mpxv6xWLlJCIjqonykNJWwJz/sh5pmLA29qUIWRFhU+ThpA2U1/RrRlBu
EoXpNiWx0W/UiU6i8f6cm2/GKkiscOQ+pr1enlcejk4uIxJqWDtZ8NnYDi/775bo5eVopeuopvex
KR+b+F/9sCzLN+qCOz0Ec78EhWPy6EuJGhS86l4PWGusAX3+ULL9ns632dhJNzab4wzOlqVvO1L+
qoXAlawvq3A8SsU8iXsSlUYbjckaipnmpYarO4n1l7mLl++CCwPMzUBuiNVzWqCnyQ4FLE6WsfGM
09T/HnXdIwnnIoz1bRq8TcNzdq38lpeksPjSwg+V42VkOj5lvXOoFecd+HfT+Q0vmTMrcZ4F09JS
jbdStMx9ZMwelcjxe15NP9Mtf+Od2a02NH9saxCs9tSKor8XfsctnTw0bi77fb+e2zrOfx9q45ez
5DVr1NNozH+S6SM5mPlWwbiQ6siUc0wD5gl+inKpccsBlff3U7LMwaI270f7Xve+0Vd+VWhejdlV
pWWesomucbYAgay2cDca10z60JZ4qE5r5eCCmrKgSsBFVY8zqLbma2lgJgO8NKWALoFMxjsuOl4G
Vt3SNnxME1nGg2bTpQiK4JXL5E8Ah4z0A4UFkS5w+sxgzQafEhZn8lCOZPw6suGLuBONpT0P/qCn
gZXZK+YWiRiZ7xaeeLXsikMOGFtiniLv9BCOuq5xsltxlWW2LM1eMxAsPKvnLMpvh/j1r7vUVXor
Skzj8QxOITG2wnnUjHNF8t0gwHYp/AOAX1CX84iNxZZgEKLI8YAzZGrPCZUGm6OHx4wjV5zVqZ/1
9qwydJAGXxorXxAsT1Fkr+smrwQ/rTPdxQRDxK4jL7/UFOCaTXtMkS/m3nPTHWp31VewBR0Fc+kB
pakApgLgzrzvHkeQV+aZr2WN3XD6mjqAyBRVCpjq7k27cctkpzbzWz0rdttdG36k+kQKGyFsWlzq
W3uqWDuWXVE89Ed9y96cXHAF6ybkKTmDDcY046Vu/0Hh8QlIZ0TxKs4vlh62a++SR23UdUAMUkCp
rdlZM2LHrWB3mAYMZ+w1XU/gWvoj2z7FuXRrQzwp4WxWl745cAW5YAQkTVVoGr/MgjRH66WkbjiM
j42s4QoLbVOlnLX3l2S818YvfZk9Ua0e/aTfpPvWaScyjChcqMo+Sy36AL+WehtHoxMRy36uKR4x
GxN2HnO03bKu9xS7tMuVAe/srmrqHsLhTnPhNT3jJyH1e9fkEg+pyEc08AVfnDn9VZWKH0u/tMpw
CxEnWjweJoM8H+iQ5bowQFGDas2Chi1hS7KTJcCDxfXOXeRr9WUIEodL70PegAkrBXs0R/O2xyB3
qcT3aV2ueWRsCrC6hZD9kpPJIOHcAXAJl0+VPSzKvXVtvCLr3frTPPWxIiv/R4+MM0dbcWoDCw5j
CvItDs7U92Fy/MIhO1j6UBkGYBFPsDbXOJhOTLm3MWMrBidrzItxa87iYOvWHvXWHFazP2WVUxVY
A3XvI0kN4yGFDbYvRRUnSxHLpRU16V98JIxfa9Con/RqtjSj7vydvGxteZe5YDlSgRIGcPZLt1J3
Kq4TgNyxBP3yN2/oyJb86uTm2zE5UybFvc4xI7/KUuq1VhE2xsfHYnG0dzWmTqwXot4A2dd5B25z
9ge2IO42WuB85W3dT3pz3U1PAYxbOzfNy3AUaAHFLpCRoOfST4OurzlPg3gadtEdaxu8rQF87Jli
536nGxiOLU5izA6MCef/JJ3dWwlNVPcAKyhGBoI/Z1Ow52qgYCVymH43T+GwvVomDY8e82+mVESC
fIYq4C0Og3C/Fgtf69MTZzKqK3ts1HM3mRRMGBkLBnOvusF0Qf1R54MMUR0jEXxfWggj7wBBYZl0
V7F9+sukVwNttnJEStJGmWmGEs8hVAeZbZ+EA8lpGcDr10YSb7pQXR/qVaMAouwK+kTnxOE0+cES
C6slzGdM8dQlm3f0tVczvaDjd5OfxDq1bOQVVjRmHxMyYG/jGKytcyQvyi/hrS97e1QYRxRt3K0n
ATf6cpFvTjwlTWzMRdDvpzZZfPHRfJWz5ibv1NxmfRUy0PPT5Em3MSsdR7qt1udK9Jy+PmIR3fdW
30pZvJOURfUxzdtlAXGappZTeomywpFClalKzmvrDIc6hVxuw+mq3bEs6ZR3r+2kuUXaeswp7Z0d
rHsWca550S9Z2Japl2+Dh1Ojlx5MY76125fxCr9oM+CIX/ZILuk8XytYEsMLs0JTfY563Ewx7n2g
3S2giIJxbYIvDjSXOyDR7Q9+CRM1e93q7NeYUGeGix05yx7ojV3FxJIlkdwqrUBIK1ybxGvFKFPO
bwY7vkHQp2VksTWqkQoErRh5VJ0MUivUnKks0Q0Hhph/FiWLIcZFbYwPvDtb0h2qyE2UiptcSyfT
SJxacmG/XLqlOg8zcHYjhYOX/+6N+Yaj1rrKcWnKp+rEE0J2xqdqapFefknPFF4HfvRH2pjv0ry9
ZYWf5dOtj8kEvNTmxCaA4ZdKZd7A5eJB4XiXLFfBJL/bJ89odg+Xf0+fBE83MsbWFDOv3SZ6ZbHD
pP3d+HuuR3qmR+lt/5wz+S6kIp6Y/Z3h6I34gRtwejqpIUSoi54JZ/XKuNCwhbP1Jy10N4UAzkj8
+d+zRHPMiQoQ7F7xdRnPpSPUJyMQSw6UrYrNWjmX/8CDZCtaTx+bBJCCD8yGb5QiUQ12hK6R2zBt
TLWfBbisEwaOgzO1CZs55kB3WAv4gtnGrajbczfsZ9yKiuRiEmNWHMW1lmVHwNm8/yFEQxBiIaOp
3D/1wfQ6sYm7t+pNXvvbnBa3p2eZtG/UA8QRhMPOITPlETfmXzHxkJrLq+SVVzKDg14FyuQRxtKt
R07V46RSH/tbDWco6+nybGWWPtW2xmfsvbHe9Q2kBFc9Ibm0pXhWo3xn/CMNr2mSvKSB2G0PnsRt
ARkTg9aGt18lwkVi0wEQbczDe0IQh4ITKgPE6iRhl2dphj+Wlk8LkqXCXRXrM/ZdqnlaZFtbNx9u
hi+QO6LBv9fphA+K+Q3Cps6BdNjAzqW+2FNiujOFb5bdxiSnceQW4eRaCNJ15WvV+ana42nBhr8W
v8tWPOf9X0NkCVF35CkDLsOetJevLCMHF8PAsSjO2MmfS2CCdpzsvRsJtJEv3WBeCCC/kNZrtyID
PlvaZF+Gu1DSaghKEw6yDX4L5F4C3ybV6vfq7kvM0Qu+gs4EtzybFonlx20d+f7jEVocdN2QnuKy
IAljKTwwHm+VNSp2u+ZYrJ7HonZ4za56Zk8hyxTOJHk8fe0nlRyZ6i2vSwdXNb+THbp6gYtfadgh
S7Of6Hs8j2NcHA25VFncXoHzlF+dafi7wCmWzTbVlF762UA5zgUzGcwmR+uPIp0mL8niz5bcpz8i
6wQcSRrbaBmEsAIzRj0OHaPQMGKlxMF0L9bTKoAii6+uIMVKk8THnlGMcgXWuIO7J5QiVXF/1Qfj
WqnlrZ/7WzaON9OHWXuphB8xMXk0149K1oIk3Zys/q77CbixCMCb3brr4sxSIhVDvylUjBdlTi9N
poKqTdFNP6mMG5J9xlIu8WkNjHGKPSiK4d6l0SDiWcREENvtcx0l/d9nxk3OcOUqrCYpEEwI/rXp
196ufrGMvjU3PkNokEvTazLRq43BE8XkCY0voSEVboeFoHmAoc5SgIIxEBXQa3EOhgasI7GNyvBM
UfetSiTxjMCTIlWCo6cCUHT66t5PNhwHg7xLLpW+8SwnZyzybL64k2ZHbK5apKYJdVIeyi67fi4W
5zEB1InH/WfXC18kQgVjOMmfBxzIwAeJs7I3abBTeHGZdO9ntMLKidAbLx1SMoP/JcoY4dwVcXvg
K1Nh+plyTma+U635+6r7A63pyHxp3yhSdo5qSfY37BDzbvXbZvAVofR7I/EW3BuPxMEgytO8Yloe
eiPfcsgzmChD6NM7QMM+Ee/oM7xjgBCSTY9RLz3DqB21mB5LXjzaUrsTkX5XNLDvRXDEf0dG+AjP
yqzt/jp66fhfx/M5Nu7+tJAyvjYhyo2E7n2w5WTlNw3eSq8maYK3Ag4sgAM4i/pmE1vS4NYZj6Ly
d4GwsK5vjAbexJNZdDGHsqymzH/yeBaFKOV6/iyL8eh5zA4gWjLMxeOyWOZZ0v9CoJbKs1AUD7Gf
7rl1IgGY7ql6KGAS4yWnfPmX7tXdTATg7dYe2vQqGsp5vVrct20QwYD+PZ8AXW35cKk/WqfEoCDY
0d9Ultv1MIIUf+2Zo020BK3N81fTRKbXTOuvmM5dt127FhVn9BRRY1zlGrWt5LWa5EOZ4u6ON+2N
rHevl4kW2YV4L46LurD+Aa1bjXtQmdhZ5b7jaZnyqHr15fJVr/X5efsxFz4+skWK03E+l46SBQfm
iRjF5fBciA9KYzjz9rjm/nh4lVm9RJbgEsZywknTqN2OHTHpzUufubaVncqujVReDdS3FOpbNrMR
8jzyllBJmK01I/NDW/UMJWOcPTwMlt4/DGnDlAwiwU2z30PWRM04hqn5ZOTgOmOtwVhM4QSjXMYt
K+nBEOySWwzvKTKK+iwY+2U4Abh5yyGeyuSxvPd/SoZTndG6OLE45X44sn2so9s60AimwqRXwpEF
rs4vKKw79YlFq5eOWdBNg7+QsFFpvb89w7YEnBVl6v30XLhH20Vio0d14S3vyjK76mdGvoPoJDqM
68XR/lpTFUvv2X7SYCT51bE7eWM5eqD97XXVn74FyO3VcMb96zL5p2YeXXiUbrqbblbmnloULi6a
ugweuYtY+akeVqLN9jLKxssOfaIltCtJYRZZUVKcGCeedYMpKOEx2KLGgpafZUm8SFl9w9iD2Coo
mvyk7qQ1v2Wj9nVc67BSHH9WYM3d2Xcr6uCh/7FAtca7iBUlhXCCyxs7Ew+qmouAUsmJnLOpS9yq
3eAC1K7whMHw+yN38Kiu6tBg79piaHhSlZWT+VTnjlAO9moyb+5sye0N6aS4FhItczgPL33CRCPk
nT/K1nkrHnXpDM8gg5UUG0PpmBaUfpx158EFysIlzcPk2etZKXu309Y0roX2sOj8nBgZuhUH+l+W
YJkkDPAnDaAmaM8LTkVaFRYRJ3uoFFaooUUzXVXZQ/FQw+5i7vEmrGd+NWw3gDa727AkKeGQ97PT
Kk5WLkzgz9OmBkk9B+3MfmO3+kenUoanVqy9M39q/c6kqQhSXXFUgqaWanMmoXFWo3RKi45qlHFY
pR3yOjhSdjZawVobTnL8EXd2pdY1eZj2vI/VTo+TrTlryXJmfNXVF6oNr6fJTdXuIiTNZZpLDjn9
DCCLNjfUuvwM8W3v3CGF5g8TBPAT2qbCxcSYNcm9kqQdQr/kYnI152iNiC1zfXDl9B1Ozo55f/aZ
zeqlT6YbqM0iiBdNX174ePkqv2+a9bErAgPo0QX+vzX64jKmOwRPKsebkQ53wkL/mQxVlnHza0Px
RewGrMVd/2Ea3fxlaubIE2MnmPUL4M9g/SQZaIb1M2Odim0lJU2UXASQhaYu4/3kTNAX6o+2vaMs
BcvmQCoEDrxLfyhXyEBA3rkEqiPXEYxyW6+1hzDILipoB7jxJAn5Iyvf6dIoN5vMSdprTnxrItP+
NvD+mPSPHzXxu3VzlZoG89QtsvYprNNHRot16cuw1a1QNpXwu3sbfygTVW281n1yYYx4QSRyXqFM
Sc/9fzQap6nOS30qDniiJy1zSI31WkHzmPuJ/WnIXH3peSqaABJeUFck1lXsq5bhmxYEDMaHEii5
LkI9dui+QwiKwEsS1aElNlgDUpdbbPeGqbPdMC9a58jInEtZjmH/oxoOdo0gf39TXfBLyPUSpRzV
bfszwjtm5OxUw7N25rToGACmRiyDy+zFr/mjPU5yyrCTon+vbOs/lbkzkytwypL9xDgad6may9Hg
9ywqZ34ndXdSdo8hZIiantP+CuP+lgbli15FxX2YEfKszp5+qXUV4OtbX9VxvonHyfoPGnYoGwp4
uztW0TKZF6WTLnt2UTFVhfwgedtYMnugnDwqV2KsZmVX5hdV0rxgJA35N9h/plBMaJGEJrxYUDdy
tIPq2dwGZ5iQ7mz00nHzS92TC9l+lz7KcpacRrnCxPY4CYoK3AmRejlJZ2F8Q6qchHlMxWeagg9I
XzDU6v7JJ2loPdyiB0qn+kQWZyIH2bwFbVsFLSNjaUpPkB7yZ9rkghk2jKHThBPeFk9Qvr/6xjfK
bxLlURzCglw2f4KtsT4Vlsih0nf8qkeMsMv0slTpBQfZ6nOEvFFVx32amnvf7M8L2nTXPM2vWIlf
utzp1jzCvfl7FV77a07LL2nBRntGGR1UyRDwU/TdI7UFCmnrjXPqGenvXDrsqt3dnj3JkjK3xFNC
h+EE/ZgS3YTRkpujKw1vFqenc6TDFfZ5y1JAdZJdcNvjy1MN1SN1/InUsFiftKhN+6hO1RAHbzyu
aX/396FggiU2RMStc+9OlEtlYFF4iYC7R3HWTHpw27wINWSX7r/NwvKEUY0MiQmL0mCHszNPbBbt
FvQfLTYlBtMFGqUankufbe4suFxg2iRslPlrbwgzpLTuwqMlMby7pgdg2qkVujPvxDhzbOZbn+/0
D/qSE6veOYxT4rzu4mUq4+9MEaOM5reahFAR15DaPSfKkoo++SfkFoDp7JUcMCIYS+8NI9TFQ3Zx
wHdr5ckHPpxZ+apge1lwF44MriPWpfDInWqqsMQ1HrJOy+l3U7hLYXGvaBvypvZbFnkKDUGpDVjL
Dj6ypOudS6p6HsNydTXYWzFPSMmjkC5mNLPOdQgmsLY2RyDVpRg0P23Yue2a4FFrGCLCbaruvdaM
N3PI3lZuTla9U4tusvAgD/FetsWNzuWC4IvIR/NH+epq1DFcN9bq/qo8eywhv9FdXDVxvuqKTi5l
w/42nVcpnA+3e5vJaINIiDFJROCh3c7ia61TqK3T/Ridb4nf0vwxlOJueLXsHxDBJM+ooJg1xeso
Wg+tU+5mFcjEUOkmkKY7cNpPKc1Q/6iWyv3/sZA9E9n7K3aM166zrspX8s1QdeF/2KPdIOxRdBRk
GdqTGI3348LQaD3li3ZT1PzRLtVLbeWvTSu/9scN2FUcr92+vkkHL8/AEqA04suRJhEOydEwXAYo
EwkNnWVDONlC0RBDy6RHV71Z+VXvpWselGWEbfpj7XRoDixe4mlvmPIXw4Px5wPVipuNhVNb2k0c
havKSu0E86yBPlU4op/3vvEEDIPRWNqlwKIomO0wJmys77aqTmPP8ZB+7lPp5VRla3WtZHIkJLfB
zzFt/wlm/d6qxptgNm9QSmmzDzgeAo/SZR49QbwnHAKzPyq/+p+NEeGcnI1JdlHTYCJs84fGzGzf
KyrpDZq6Z+2Zm4gBXnIwfb7TGn49mQxsFKuce5YVHqV2mtgodjaKSs5ci/Ila05m7VSSBs9neD2c
qrRcA2wYH7yZHtNSoHTiCW0Vu3MQxbxQ3dQkVUUJ4r/yYFTY3pRhvA14amxNnN1hvNz69LGUCj6e
+N1PlfiyOIuq3ObdupGVeEO3cBOVN9X40jPjnFYUmHzuXc7gZlaPxTJuei9ejbSyi57qTtbiTPDX
fLOHEcZ2lC1bVGdH1MJJGSrrilX/rR6zu5O1zT1juQj/4+g8luPGrjD8RKhCDttGIzc6MYjSBkVJ
I+Sc8fT+2gt6VLZHEtnAvef8sfxFyjQSs+muHMINBM9onlm3PIbuuFuN6Osj2uMcw86p3NnlaohI
DlRz+57JV945UwcukLreOGtZI1L3VyJUUTN/NX2LAmkLucvDlncevrWxWIc43vCi4SeEMtlmMdyP
PPoS3lJwjn3sbwb1tLpUc06NlnSrMvFmbv1t3I0rS9/F4MPeFq4S09ckjtmD/5LSg3k8v+LMZSGP
BoszsF8QtjNLEPDITj7xlIzs5K1aoC10uEvVFCz43Gsg1WkWpQkwNzjRzIigR3NdXHaruwwpQ+YA
rmqnCjKD49p+50kVaUMZ9Zz/REaQqZ+dRtnbwVstbm+gtEBCUKja4vLMfbccxEtNlu4x+fVooQlH
AIUsXlYUhpgafM+me9Eud81du8n7Pb0fovyWmNYNy6FqU/J6FZaTq81CACyXVq6mqo6OVK5XS4cm
gdrNhfoGzEsCepV63QKdfIJZ073SbD1tk90UBnseE7en21gfvsmX9k2e+GGOFEUN5KYLiTcLk6aK
NkIGUTtMm51XnkYv65m4+AwB2wJRYWDe+EK8XPW/9u1w1GUJNDp2jeajk6UT7lfn2MdzJzNndm/m
yCQzA2nnJrnR3Fkoh7o/e6r6DWcvoho5cY5a/JAHtxyLYEzHoEWLWqpKkNSOogl2Zf4uaS8m4dSf
NPgJPkuCg7guLFCVuMEdxrNI4d1lQ+vUblqkDMB1eR8OLFZCD21Vox6fLcRMp0zOMK6mIU2pkUnV
QlmsF9QovRxvRX+tx+Q6fqxGgmGiitqhxaaKRRkyUnasNrCMha9fqRKROcGlijpbMN0D9LzqS696
G9nCUj6wSyWd9OrOD3Cq1BioYYbo2iGUisg0HYjywNibi/Jb+7E2tDfK+fOo407W3halfoeyYHxC
O/aD7+w5LG6Ni73ZrhndBTrp52zy8nBVi/MW9Rm6hHKKMcdcKNaeoSCWlkR601PHxSPrn1eD0ss6
MKrk1u0choqHhLn82I4lEJcqaJvvGRtpOYy+djX/5sLGIfg7QSrR5rovbU+NVVJWoIhJ1sRdRq1F
XWWup55FK3HyZHb3ijhv3PYDN06+/qDm0DlWzTlJiLBHJycQ1FYHJZy77EKue9/HW+0VeNuyAxJg
u5nmfkcx0ZeCPwHepEcfjNPKQ+CpGAjNwrZZ9RNcJFt7zb7NN3W/ApQVrDfmx2Bdqd9YECHwJ01z
GvCEkV+vXJOtc9phw6fymhFOCYAMDRnMThpO6/v+tWJ7mhwrri0a/Nh7OpBXq5j8cgJ66KtrhiBN
O+2t/kPd3eY7KWc8PYjtlRyRgav/MQHMC4rBh5dQ/qPe37QiqBF2Sx3ONerI2RIUvkx2APgpVqkM
0bSV0UIutWcNn2PHQrU7GbS8pEu3WoS1kOh/oaZm7mSX5OITRi3QReGxb7CZnGejW2qO5iXyRejN
0KodU6LAekCVfR+nUP7DDPxZY4RJlMzudT3sVBa4hzCZ4cBt3pcf64orEqScui9PwAs9v+DI5IS5
mgl9r/1cMJhLejQfvjL8tdgejKkLtE8LE1It36Azr0WxXZK8wChV2EeMQ2vrx4B4Zb8F/6kslnoq
dxj2lZzbWna6dHI+MgXMQ/ohi3SNzKdKCkHlhlQ/FYMAYfjfap0UOgUy+bQPXzuU8TaVH7kZVMn4
IC/oKVnTs0qugllFtXxez8k0h+s4hC1mKGffi6d+FE8W1/WIRbmPqzSP831n04FDkXC5qMhXGMLb
v1lahsv4V06HqBXbsGDWyJe3rU/DVg/WvY7Hfbtqq3MoZZzU+WPqv5vtZ77W56ZpfFle/UEXfXW0
l298sF4idJ4V0pCRS6qTy42jGFxQOONmSoLwVgbcBQYwiUlaKxuPPH1qlsBbh4WKLdRCk243sFNL
6S96VNdCYB3+SEQBqkE4mczJuuli8MU3nSflpQGDIPPhQ0AvzNCiNdQZkUtsAjzhMVvPzVRdIWxI
+ZYVeMXmLiMhKeZYrXbGVXsVwhKLGCCJPyD1kF4WMUAZauIhdY5fc83uxHLF9irpacg6bqoDFoAk
+l7zkwVVld4X9GqwDKl4nS+zjCJGuhbs+ZaZXUtFOVtceJvwNqRSsIxdME0qeVOtT8h/c8YFpNnI
/oateoJm8ggrw+mHNmZfLdD5gJABi0zCSKs9qA/0lF2Py9qeIa3KLuCHop9IObltXXVfmu4uVNNd
VfgZj3bPw/ATk9WK6KUW4pVeAku1gkbXA3X/kRTSu5FcxeUIYM+DDolaN6r+HBBcPdHf0d9XHVIo
PzmCUt8w+dXovhxRKXyBGAV9hgD8B7NGyUxgMf7qC/8ER2BFnRhf4ZFwOErxlCR2WqE00NQ4l4cL
qsakQmR9ItAklvnBMpoVuW1l85Ng8EdWdw9h/COZViDSjYGC4dS/6/JEM73gIwz0hzT1WSCQ/lA9
d06y8/GUloNDVMfq90o2nv/ignQyXT/rsOiLzUauD6lXgIPoaeliGAMJpeJjhTSrbOxvLfg/WhgF
3ZCQUEc0szHuV6Hr/QxWFYjafJthyQSVbifQuMouPmG8GBZTp5C8XBn8NUHSYOlAvNzOw9kSvTWB
tp1mX+hsS6vtmvO0Z0WVWFFrowwogQ/UlW9qm4IlXYKfKFiERcFGO58ZHdL3RUHLrfMXqwRnb5No
SIQIroX7zIiOUqbnY44G2dO/9rUHmXDRW0ly6GjdX4MhWNiyL8vDoSM/EIaSzJFeaz72bn9qs/ag
c72uXQs/5n4GGfevxydQbTX+IA1e+Tf0trHXjgGYCLfbFpeiY/MOR639kl1rTH8oWGuQNY8eUKzH
J1cGJj8WpzmVM0zIWpxviQAnNuhBs1qhOqI9TgtIAytWs39aOvu67JrLEEj+/N96jBdlUS+lwUut
FedFy+OXoYtUtLF15yV1O8u3dPpJIOcSh5wTIXWsmyki4GfmNL2+X68Vn1aF4XTbZx7m6ppg/hFr
BOAqqiJFuSDMl600ZBPNDNVVZgEyrcfxTg1I+7amSGYHFRIOOjragqmALKfqZVVZ4BGRpL0tIOMG
tPDak/JnKqjKEam2/d7308AvDGjIr1gT68/clG6d9VG+sGn+anzhq4w0XuiCyfTTwqYbWl+wjAWT
xVzT08VADhg0BUZ+ElkK9kU+N8YUm3piiwMmepD7NnwBmTUC8VXeo8oiCq+yS2sJuxYbJcVzlOON
n3FldgzinaeGr18dfGW4KQCBvN0ptsQjE9c7KmxTtJupGH/a2kteTFt16cc/AANimT3yubvrlYGo
3kkWDTqIEXrbtMv4zPTMMVCViJJTIkl7qUAOEHL0Tdlgglay8Vf/IGADHpKH8Bpvj1uW4zE1k3ua
b4+dgqAx7CxsVXr3NIANj+lrX6wHWGgDdDkE8+fB5SRo5kU0Vhws2aW5KxaDLLSofth9P1DalDCY
n/ZF9TkZfYksjkU+8BaeLDeteXX6Z1Kh5xh2zEmpNyQsL7PiJeR1l9Lol+GMI0LAY6jmCOi37EfS
Tj8yI+wgPlpGQzMhPBcNTjN7lcztP1VeMqevLiJ3S6I+TrcKuQe6pn2PDXWN95kMhMjCTT1hCBqI
y3wtkdgyxdVOtOwm2F6NQEsekD4qJl7mzQVBkASsZA0AxrQ7GPmcBEQd0e74H67hz1dn0rvZKUFz
Hh9pD7BsTwUWJxkpail73ZH6Sjf4gqR69a9CN/zGME4ockEBTq6i1++ksr1TF6zWkbihXC+nCM1f
RH1QVH90c4lvSgsXeJQBASfWnKx+IzvlGSQUIxjX/7Kti7EjX3qE6rKoYVpM7Nl6rrga17uFIVwK
p5NmSja4m3bhIOl+/rYsP2tmv+xAD/+MdikndknHT5H8SsYs1joEEnt7Vxb5MUAArz9yLTok+bSy
EwkQ6YoQTEMVACYNbCvai/9+5Uhhgto9q0dCYGmehQK4NE9TuT3bdHmufnrrVjVSaimqPDxLxb0Z
MAStn6PSX8bfI6JejY+hV1Yvg73YptQzV2b8diLkKnc//5LtS1OOZ+Dp7eiQS5wUVVhtmB5qC7+V
tiDlRsgG6B9v3TJ8zsnVeoPkWfuIBZhTEbNQIItFKFWw5PAOzvxP+pMicVhKtvl4hBu28g4cfPI7
VCYc38qRgYSZUc+JMEMQHRzfWGicBoRUHT7VunGRtziStIUVu2vxsxTGa4mQFsNstGs6Ywvmv2KJ
usq8lFp5rffpVjr0GQrDVSFVLJNVG8xmmGuyMeb7mpv3PisfdVritC8e2CgO9WrWGoihXyGFOa6E
lYUkSoQSnHDzNslKNOm0PaPul74Sne/JMXblbMjoBhAhdpK3HDLpNxr+XNkrXsKN+8s2lHiclaP2
kMrmkTbSvdCZgarpTJSJ2EiOlsEti30EgzklCKpjceWhn3J/nnMfspz/jUiIzK47uvVgutczamfq
SRZ75I2aLuajr4H9DekmW+gOdDoWM9Gvi8Y9ys2vLvU/jp5kY1ZlTS7RBK/Sz2YdLum1CAx4aVqk
vFHyjqmJiOyIzFSO1h4bD+psgN2sAeQtUPiJ7a1hXV0q7ESnVNv9+ej9ceevmasenwxILmVtrgF0
VUEVphFmmvFlXg3LSY4yfmxEiRC9NmAwFGp8Pi1kZq7YL69AVeCmUhpivuBcWDes0+Guk/WgLCR/
iskSq5L+xAL0fwSpv5r/NA0N8wrM5+iteEW+GG9gZBbwv2iNIfWZYRzjma2v9VVK5wjo0KZJza7T
KVRcvh1ykEfJuFoHnvbWuOQj3/NAbyLA87p3QUU8VVcrUcMsWIbJ6lAO6ZRPLiZY9Fp9n4sN6ikm
Ii6otiPokiaomVZzplVoY88csOoP/9oRMaH7eypKX9ATTE96MNQKJ5ZapsFkLQHe9lN7rGe5XxCt
q6FwFJEmdEwue9TaaKL9fl2dvku/6H8MDhBSDakeu8UZ6JvbefVl/OodHsOUrtA+s82GWWG8Fth6
zhmOULPOnXphgy4VR/5vtLtNILvsJO4PsRujRdCjjptGXzlUyN3qGZrWaYxKA2LHQONjRDs3YNYV
pHoWQba9NWzAMCSncdaR9iSeyWvcTbV/oKAaeExliDeTxWJDNm6c0P01wLUt00rd+YvQX4cEF8pW
xUqzXCg/igbhpSQyxB8m1b5ijkqfK2ufBNx9sm+uc6AoZaj337opOFjGJMUHfX7tdYA6Ih3lY7ya
xlv/ofiSmPitUgVNXjjq+lMVv4j7spUVyTkXudEY7mrubtk17rhKDsK3bUaQZU2RxisrHdcandYg
TNH2ChzzhPmFR9jaLEPJvSgE2TXEzR31gUuqRHJDyw1ZZkzvchGsMxG8oGTSmarNPlEutS87ppC4
Wzm5ufE2g0BOcjjUH9O5WftgquVgK8lLUbqwmLeQnvoFtEJmWOLxb791rIwQpTLrWPU+SMpZUD4L
ZE2bhYYRpm/DGAloHPGOWcb7pHRvYO33mYfAvBnuPGfesCwuhnO3Bv9rzn0IERaYLxnFckPRRoJD
tmWBSaiXJhrBO06k0e8yUoLcpmoQYm7M268UGiaFR7oqF00Q34cFkcs8vwul8AZZYS4Vh2cXK+I1
bauH/Nm95COEBRTZ7GREQyiKcRaAq2WtOyPeYvu6FC2C3bpwdMAYguecVLYYvEhNQkcqH6Kr8AH8
zPmc1QJ1EI5l7ZYMe7gVEA1Hcjt+iC1pRh/gaMcwftXIovXV0yXRdhF3oYT9FjaGXEm7SI15+Z2/
fHLOOPZOZx7Ob6tLbHOC9wa7ncpLrw1xLS/X/teYds+2qpkh+X0tT04J1jHNpwznrOL670F2VpCd
jMtqwCyyoMnilMZwZnf6Hx3mTLhpVsLDYJ7NKnVnoQaRH9xMP9ytpmEy5SNxuosFY6IuuZMOK7hG
9a7lsDGXnZ7P7TErj37W4K7ByisR6BXY6a4Y7S21dBj470XKPZrzorZbAlXY/WE1XnSfPwIcEnW1
uikoLnTB2BSnaLvJmKYjabumBV332nShcReUA3DLZbusvfNwrsTMnhNkWFsX5TmSEzSvI7XQKlri
Wo/ExYr2H2jEsyYY+Zq5NHfzlmXY+4zslpbbdfQLT6ZOzxgIyx/KJ/25O+FmI36Heq18BWdQe/Ca
9G6XJMHcCaE8mhH1hlif0hu5KU62Ns/yU0F668bHQL0r5RruedMBOaXdyyoNUi9hn/hSji0eLl8z
NZ7LGZqRMRmbWVhzzvdSjFXcZXdIIe8Ugr6ECXUGi7pG5ZKNcyOyuizK5C0sldrZpz/y50v8ZxwU
nBav8JzBbQyVvB1KMRXdzXoL7S2v41sBwZYaK2XWK0v+/4XjDEru13DectmdB+Tnkzeos1eOulcL
pb/hhVvYXtllfKPfL2gR2Xu0ACmqfiCtKT401sGR+UYftWhkvjE5aVtuA1MPqgNmNCcGDIGigUCx
moE0DmhrC6kWJmY4WeDvzWpwvPcuxq9ofFAXgus+u3b1howOd0N+o4Pv2sEtakV6XbQ+5scyfiL4
D7qluR4W8s6ehtt+xTHAqbr5gnhg85cv0omDvsJOX/Zu0u64MXV3sDhGBmQ+BtGsxn1XRU96hQfr
mBEnMZ4ObIna4JWdFWdvh4ZJbMGEtjEJNKjpst078DQZCcWCaVg1govHXSkGp18wzYJoitG6GpxR
K38QrJjGaeAhdP5b/CDyrOzQkVDB2GRkSx1XmpTu6kn7NYljWK4ECwKgDda957fcdAGI/LtLNKdF
a68wVgFuTXAveRlKI1dFq4G5GcH0hgKYm7cb+kff5rQ8dTTl4rQdS5wc7A7W6k37S4plf9E/exIG
/Ue+zT86Vfwch/3DPQjhrKC8oGrF1OmWL7esVr9/ys5gZvbwd+6KW+lLZ2MBUg/Ub0V7aYaNM+Jj
t0bN0Z9+dZbKhoRfin270LNLPfD24b6bSykY0WGQuWAnE+kqHZu7TU9p5SBm0lIv1SCaesFLuwSt
J+p3jbCoKpDHOSAtrCOKRNaX8MXYIZs0MZAI7XUDtFsd4ZYN3UlmvbuS/tBIsQXip/cYaoQl7pQi
Lp/WyfqiOJWY0vf6KicYMob5lvfCVUGiUHWdP/U/D7SYm5FdJH6yfMMwevQWD5JrJYW7Mc4RO5FV
lkuopzdImJP11SebDptAj01AynuEj5j+V47fMzU3IEimm0F3HHrm6TggFazHABJeiwtSp9iTYmiC
AP4D0XaTYEv3ByqKe5MoLkFPtiCL12Fd4+VlimPpJtqBTH8XZe+gO02Kni3B/LG9/qxGoqSkW8KF
dpIV6ZBGma1FTbWIcR7GNqcBA6XThp2M4DRSCFYYCEVM30j5fV8G60OkGL6BK2+Sb5GAvIWjfJcS
dyzJNcLMU7y3/B+kJf8xS2D6sj8lqqP8pfLrLNPNjaUoJfmKqASHHlKWJ8upeTgzMxbJ/jZeVck7
ar6eNx1KrXhr8dIQYrELMdWjp0P5kwzP5CP5IHQMJx3/WTZ/c4vhWqazFPQ320XPmGNlrN3tEJxK
k0HBcHjm0ll7xw56nmi6FwHN+KzZL865qHjpv+5sEmlz2skz4FcPTQVgGfqTlUxnQoA6+uHbs55S
RAbQonek/nB/9j0QiuI2MsFD+KC3P2Q8ewW6AlByf1s1X4Xl410iuCDtcE+gZk92FOwo9ATkJWJ1
4GtyVMTsJJd5s1x4CQEOWOrWejprfzqLImKSGPf2tpBMs6rP7A6ZL++cheDNBwfrS6ld/RDW2h9f
4qFeIxtx91RbQv+8lewV5KsMxXm3cr+PMFYBij5VAodIAXqmeFxXHqHasXzUsvmB++icV/8ZzfuK
2GHszfPYXOkNdgDHXay1uWLely/SRABlZC8nYaEjYWHZgHHSORZaM9bK5rrSnASEY/038AZXryk1
UpEfcPdWXcZd2xHx9YmDbxUgiHVfa1EmpSw8mKu5/ypR9vOsC7JS40AkpHLcQgOJhkz89AxvCYLV
5mhozs3Rx+M4xqbZxslUxVhKW+B1ksCDOtuDuqKs1xJPM4/vXrAP9CS0KdVlzX5W+Rie7b4T3IIX
KeWdEvI/DZ5bVN8FYR4YZsUaQAGLOJbT0Zd+5sse0KdNjr+RLHdNGO4HVqDJaMipw9N7iVK4h5fl
CuZmoSKhbP2VVnvk40IxYlZ4F7I3fdjvq5Q8ml9Z/XJkp8+2P55J/ZWLG+LKjMWjjvMblc/QosLZ
PjBkm7LhG1hni91tTdUHhfV6Qbq3ZX/HS1l84P8cOGPXh1KcZ/VWxP78Qp+qzhOs3FvSxO3wQpb4
PwmEQpNlOeXvlcdcqufTip9PMSy3T0d3luZAV/aQXOZo79CI2ymWkWEKSopWuPXdSR58CxJFIE0D
/C/IryAKIn5Nr2AWocnaF3Lkrt1CWhG5f3wVpp9IGlBf/X9hwGoIntBpnlaKHBGyvRAt3OpCRMGv
lqWxWiMpRRhJ7ngsL8nZMlab2txYzJTYULY4SdrXcm3Keox41UWKWSDPlIEK9IpV8lCiGFsAv0GV
AUZP/kZsX4pwS4V4KKb5rLXcgTjN2WtI+tDQowE9hGhFivUq7MoNycpdFNYHrhlMJiOZnNZot/JP
xE/kTiRvs7K/Dxf2kU7EG7qQt8JVgZT/UgztJR1PXaDjSZhkQA7oKwvRxK/1cwUkf0G3vez1O4GH
Ge/1i/0ZCbTTz9ybWnZRCYNZuwMvqxaYReIbU+aPxrXoWBQWkgHONa5YeODCm/cuTlkW8kSLpDUJ
tfMrkq3l1kMEvAk1iVMJeBUyAWRoBXFaaCfnm3UhXngbb2d6Gwfk0riYOYvz5TOR+DsjfG2cv6Nv
ZlQrQVOEpHYGq1AE/bj6pi3dU/Plp4KlkqXYeMllrVcmQVypKQPvfN9t86ORzmXhJ3nq1iQv5piD
JI5D4lfg5V5WntI3mAC1wU+gPUBTXv+w1MFvENqp4g7RIfkSnrUKmYgod9gbjPuQj/cpU2lZJ3Ip
o1eYQFNi7taj9tIaS0WJ5UhsXW0DgZn+w5Z3GgzSlVsEEFGOTlUkfIBSTqeV8GEmf02YnUL4Q2hW
CKoLM38mZTRxB2Doo8y9vrkmfenkloSfCF0HuUfTNt3e5ow4TKdwlI+pAPLn2qoI8UEQFVioDQqH
aiVnXSu3sxEZdYBi1nAtHsTghaWZx77MRGjul+0Vb4N5sPsQ2B53pKVSJCSINOU5Ir56KuNeMS7q
8VtmGGTtjNS1xrCHL1xCp6gGw5oHQ4OmsTy3DiXcqXXSubtqM7XlmJcXZ2OJaElH4HY2JuOWxCLG
2A63iVrLT/MhvB3TTp9danaXbdgvmI2vh6LGGDpjkwkqu86aHpRSLIrsVATTow8+Hw3qeRnTIDFc
bYrn3D0upNyFopCGS4B0gGW2P91+dxJGw1X11+t4UhGbrZbm7OLsUDvn3La316KppL+mljx/rYD8
rjlA0Z8XzJHiJ+8QEB9m5SPIkg2/kOJkmOiJvqnXmu8jnhXigUW4PItQItTVB8JeZsplK56mxnIq
V89iEx7u2ULJisN+WE7CZDykaniYNSGNmcOwGffX1P+/bLe3PMIBSfof7hJ7znydsbsg1AG/Fot3
fd6fBHe1RNtMosPGk3vEl6l/5/wndqUb5t9bfTTIpc7tJgXWHTCe8rUMVE4NJGzLGVEidY3sYkdS
rZxWRARKsGkoBF8q5pqh/aLvzEf9ah/zu15Wbg+ZODWWW+IGVt7UX2ymvYPBmeSp2Z9G81kK8vu2
1p/knb+Zk3VLr6WOdGhHWEZazChGWqJHBILxvIl2RkKGVKoPMoxQmhOmSmhnzz2mEZ2A8IJAd21Y
Ed9mXg6gLarEc/yecXGMCK/aCGf3K/aX7YKypKnJLtt2pdE2IA0trFSdnDblcl6+YBEvgBVlPUYH
Xrlq1a5fa1gjDtlQmJHaNfTCjdzWOxI1qs2ZBdqYN6P+Ft6UugV+hHuiZiFptBAxwFY5EF4G4gTr
oSpp+BrJgXXbb0PD5/iZPkcT9rQV3zSsOhY4nAAnqzcLZCYSQG2+cGTkn8WItkYmSzBZ76pZPoaG
1CdJj7CM/Ed6ovxLozIA0EOVbaFMyLA2fSEDqL4NDACvsKNOM/nLou76JIwgKevAKgow5daexTqs
mD/S6+Y2k3Y95Its2LWwO59rKFmtv0xgQ0PQqYeLWZz4TvuvwezaMuT2JNXq+Gx2Ik2NGaM9/1Yi
Gc65unyOQM68VSTaYW1mapOQJc+Keu/37vlCAmqY45G4fUoJNq7eCyFReLAtv0VWob+C8ZXKLWSC
H962+1r1/szsIQBqts7nOaqP1BWad5P5Q5EFl2PW2xu8hAu49JIG1oh4HfvJKd21G2ZNWeRmm8IV
fJsOBjSXELus5U0HM8mHI9cC54Nyref12m74AP+llRIrhB2nkzuyQU+Albjq0+3ym6QcoArpT5Gj
/SSEvM09Vhs2yMMD9PIQYAv5fcMnZMEc1+dy/dTu/wjC/ThSAUYWg74p9Zc91SNZIajsOMIEvfVB
tEwRWBdFNxksUCnXt/MYygPZWRIMXUJNw5QGYr1C8FFEUIcTGkdqTRgRCYH/IKGHfmt7Nmwy+okI
txcRdZnsvi7Pp3DMb/L+xIt2Ie6L9dvSCRdH0zXPCGddmW+ZM0Pmall1Wxg9bJYecKGdJiQiwCgT
h0QB0/8vvK7fiEhnWkBTbjHcWM3Pr/JTF3evItprAhKegYRNpfErfYCJK86F9peSdJ8fMuUMQTlI
joK5qkOzissxNVlf1XNhQIh2UlQCPo2VDupMZN5+sMVPEctZdWADbi598Y6I1Et60ibWNTS5NQyJ
qJ4NR2dcjLj1iQOd9I+G+btfe0ch4iULIkM6XNIxTtrGIEA0GS5Ft0Z2SM0HyaOvgvvVW7hHpjTz
o/x7yDqfZDPTpp2xWgrg6/U6bdq1rQQc6ExG5IPh2JZhknJd4akZr2Rr4p5YWe0PTEtrhVlNXoMJ
fqboUXJPSAVnF1wwxc60gN11jca8SwrE1NuSQPyOOkS8HBtd740CJssywdZqlHAh3fdWIbsYJrsA
H8rWJErC5m7li2dllTeTyFflkztMAuzWtSIVRNNYIlh7uOlLeQnNHJgf3M9sdRKvngOBZ0bPQTJY
N0ybirA5+gNkkF1u1hdfY5fDCV+i8PurEw8ndCMr2wbwwMyAzEb5qk8vfglsyjbVxkd5IhYx9SYx
mZa5xjaP964nkUqZqSaRZjw0EFUWemgEuqZnEXGmP3n+D0Bsmd/uLuACNwIj+VvuxQ19QmzmVjQf
C0EoiM7ZzHrnc8HqNjHyYIokf6UljOtgCa0J4xKUzns9ejWHa6sSqNC9d6/g466jw15jFnJHNjjy
cVADOZ0GvJ291kXZBTZyBxQLB9/f5mbsrTuERo9+uauGe5Ufd+q47uJmngl4RbBIc43p9NY165gD
dNLESMHOQ/OlycNtOSB3LnFckrKKDb+3kicS8vWzbtB8LqSzP3HM+dRzEJ5uvvUGXODRhRlyXBVo
Qnj5ELZIqZLIfMA461/MtkDvSFUGxzKRzuyeyY//RVPwQnsKXwecIg6XClIlV0Isqs6AZaFKDK/B
6GrBeYxa4amEf4FHdajUjS8I4PfxILLKy2DO1s8hsPCmUH1qEjiFoWI3x6tYrnEh7xelmSP1W+pJ
5SAv45Xs18xo3VK2mOE8k+De9Fg0EFBiDBPDQS+DNBuRavwoFutjkutPNes+UXJ+Nu/ZXSFN/MX+
uIlXzV85+bQWtQxF9pYcFvy9hKPhQDsAsI04SfXNajshB7OVesGxi5+uw1acI874sJTnIRoeiqSL
YS43TZPvxtzH5niZcNSaj71BSaz8kzHTpAPpSjuJ5mbq7weIVmkhpAaPC0Qu0EWY71+IOmb9TApr
wiUky5ZvWN9SOwWYB4hNwooD3iE/tht7nEaKp5V6C0F0AnFGqqb79ek8ceGoXDiLe5bbTzNd0TUQ
A1X6BfYpi4TtzU2vuqneBavGG3c8OvU/sySbCmODXE4PZMgPhXT1xCRTKJBAjxRhACXI/HmVvA6v
1dYZrsbLLcCkSIuNxiE6dNUB+HCMoWChZY+EztOW2dMGg5SHynffKbXK9AmATH/Is/RUlvaN46Pc
/8fSeS05irbN9oqIwJtTQAiQkC/TfUJMO7z3XP2/9O19UDETY7q7VPCaJzNX3giLa+yTim3MylVT
u/taq49eJ9JhuBHfDZ6w1WsasuwHLijd7+yCPpH3t+yik98Yz1kunuO7N+KWNHGn1qvmqkJzH9eT
1vWfGzTOGOTo0Bsfm1p8mGr56tr8Ob4I5uxmKK+4crFwlFsgY06pf6SG4orT6JZT46oy4C79v0QZ
0cxV1tBQGLQgq8IWS1sx5+c+7th8VWd32Rdnk0toBVFj9fX5/Ka7LjNcvnE76llH4QVWEQM8VMa6
b510XgsVEsqW+JP0nadqlI/VJav2SweqlXe8Htm1h53bEE4IVwWzJjwSskeiP2/cDSe2XeyOvXno
e2LpKjd7eTlSE0iLXspGOiJ1KjxoqKy7do91Bl4itKy9vrTZcGYd7lTRUxvAPws4DPozBwdPqQX+
CaaYrZ3ACZ4GwD8thJihLRjjANmcsU7ZhBQVELlTcjbW3K0VLK6vcr20KUySQ/09ML9SDkVaRtmk
XNYiv2nExZuFJMK3RLRhO5HyP9MUFU0JXBvnO45vaO+cs9yMKbHKXF85tufK3hxiaXdzc3pD8Hat
OMrre3I3HhvIGYgYR6IS0JJxl8FKN1F8Ki1zGY9UDTfCwQIdJbLRToch5WkEdVIzR5eRRv4zmtPh
x7aPsP5rTCw/BFafujBgy/WhPIUSYAcV6bxqsmDnspL0KU0leNzJ8aSAm/KTWioMF9dAkSQymNJp
X/YzSLt+kk5WkYeJERWreQHlXK/XCSoiZI9DPK1u5hbZjlVBvCbXmskUOA7TBpfFcKqDEF4U8r0k
XC3fJQwvuI9M5UoKPcyxW9SRhpfkv3DloxpIE66ax/z3KGG8ae/OLhEcYx6hvyyjCXT0hjl/yuaC
wWk/b6CK+hKj3VpdtWOlDfxLjBhZkMk8JnwY5VCdN86K7JaYJWsNegx4E/jT4tJhnMX23lxNQiqs
HVeRKMmuXdLHeVH7gxaS7TnVxF+Khnzc8LsmI7itE/eyLKwLVP+KjDkCvRBOL8lIghpBOmnI4hv/
jKE6ptLiDRkwxVU5FmPviwApMdyivGbcuIGIs2GemzK7w8kR9yLcmzmUui1MBDnsgPdw9gshAta0
lVXbWTNIfFnl4z/dg1QIsHZHbIt9PS18Qu0GN+OlWHGSUpG1pwEAjF686XH1SG1HjHu3TZ8m4U9O
aFV312b2vBw86sKe1+yPZlQeY7Y+5BwHF8HLKZfvlrsDHNRHaGPp5EzS8kz09b7fuPgqGR72Jph/
DDWpPXJRQ+uIXAjKnanTM6Mhh0xHvrta7BFehh94qlmV3x0a3Cy2u2aLmXRM3rcUjOiJAHqBXDzd
WlrD82lYobV3J0Z/egsc9a+E30bFd1Mi9pq8F2+qjMC70QLIiXnqLVvyqkXyCff5NSHRHmAKO0cP
08KQ31fvm+pYmI+Wa6IQDqgwDeX5SXGXh9J+j9kANhJjrGMs07FGQ5EyBH+ZSVmGZbBSAuBWhTj4
WYlnwNuq5SbF7all2xfTJYKv4OB/fO3uepbJVoIhNuTakbi8rEb+Jv4caiqXOg1iBAHmXympihv7
uiOazcGCSwNLBaTAtrnxwgV6A1PV0Z4t6p5hQjrNCGXwqY30xNSWLRqF30v/SoUGQvyM1WYFHK5J
YXJhmP5IGwN/Zt6FoPgTxwdyYW72b9gsnygZ5h/U07TGc0Q4Iz3GGN7yoP3/+VRIKn7buzN2pBz/
b4f/t8uGoMX/a/G1EhifZWQTvQ5ScqStwBuvID5gRdKt2h8DAsjSDseEnB3VfAfksENHeKyUBVey
/EHMnJYSQVBdvrHyM82wLmmKr5lbENdVmPJCaPmPxjqPMdeh3TplB2Hej0OvHM2VW92c+PsvJNBt
drEy29wlL81x/9ohQ6QQ0LGQWYVkp5Vgp+gxJkO5moWx0DOQgJprNES1G4oAjf8KQwrz8yfqinSl
DdCoLltjXWdzu/dx8dTveclob3zMafnM4/hp5QNTWY6hWAjMQrrv81Xtp7OGqWBvgslaImIERn8R
SiYRo3mp1QXiCuORj+XLgKczWT92vv+tw2NSmEErV6hifVgiqJO7L36iCByXfLsYpEhY/656nvpy
MtkbEUG1Xq6KVl0Trhebq3KfJnRPX81m3AskLFMobJLy4nLpCroyQLtTOazz8Q8I61AhUlQSplQJ
COYJvDDaLo/0E2jw26rZCExvWj9RyN0Si0gH3WfbskZYXrHv+0U1nYkHswR25wpok2sFpdUDpBro
kiAbLtqrtXzuavzq4/JZSLhQLo3fwHysAbSqOwjb1tfGFlyKwgfN698CBxXnkJKadFQ9ui2e+1VL
RI58kqDYeuQKULXfzUewKU4Kmo85MBsEQLWB7KUyONJJW3CPyuso5RqoI8kUBSoozJ5pic/lyhg0
Q3up5ZMX1WZ/EPiwpHG+CYz0EURHNLxZDpdmC4qVLGykEmnjwXSysTuIWLSqerQBG9lLS9BN4pZs
RPRpuoMIY3XEc+uOq/hVduv32kHkkiGIFcMPgPqWTIJ5Y72CNsvgQz1GGnDFWZUuglxcR3YVNtVX
pTdRWa4npsqobe6kmF9Ab79yNfuazeqzfZlqEvSCjBeYaAfjlY09XeKYCx1kI7KUo/YKdl+J3rwW
x2rYjvRIqoPflPxvxkYUk4vrXroxndbGGpMeysLJJvwGWDAZsTHSoQS7karaw1RX74aRSAZ/MTOG
ejspAO7T3JHHlIEYxZeQCF/yLtjZBVZ5aGFuzQTGo3gDW5MtyU1IbNeQGXAWh/1A1oezxDrMjogY
1onS/6x4yOmY8TTE6oHn0uS5XFIOzcUPkujOKO7gZUq/v4JBIStLvk6Lh2edWi+vpt1FcnJyOy/W
hHJ+iH31zHueF526n+Vvc+zN/ZWSndMWMHz4YgrIly890c/Z3wfosk/dlF6tYthZjoOX/YrogVYF
2PP8Ot8pJmGIBBdQKejINPpAWPJQ4bkr7bM6cCHFo1kS3tCATc9woixAuMmbX4acqhwzLuIcaBBX
Fb5KVNWdrwxltUVZ1VBWYdh6jBgdHdl0AFc8PC5AhO+5wRxR0/wGZ9E4Mxbv5zODTzIAoTJjf3Z7
zjoKZx0T/V7FITZbxHR/1SK30HdV7XiJrcrvYO8ZCwNXRH+5qbz3E7tBZjRD5eeaIVTuAJndOM9f
qyOK1cfinbVUeZGPtVeMlJv3psnDDxHRSrrtpQ8Kgzu8DWvh71iQqjJzQH/GyaXuq4sC8bJtq4tR
jRjJjcGIZHDns/HHkOl8oIsAwx09EAklfdXQHNREOixHxYgJ+A+etqQgWmhKcvOpvvQAWsTyJlSs
Ek0G9p39jtttk3n5d4qHIe8AMSRfbU1Ofh4PayKTiDZJ9ebUaPVeZzKwFNi8Nt3LqtirVsQ99UC9
XQIJ5k3XzVXjmABtQS2cESB09lc8GMZvwzZ3EsyH1ewfjENUzlbQlvgHA/cowJpYh0zfxFSZ7qmb
PZigrQq4TIOZBc5EY/dREgBMuGL/y5I+FxSnJYH13FXU+v5c1cSJEzBugnyVuGHVUx+s5XJjPb8t
X7g0OrrnmgdMbj/xlhMym59PZKBFO/+wgnuTaF9bs38udn7E7kIbQncW4j+68C33+0nIk9s9+dWl
LJ6m81ZRG1RUDk5uV+ZoCNBL4p/gzU86/gYRyKdu8jwwXlsc16RzzaxvJ3jtC0uQKt9G87jNw0UQ
iufEqmh5FtrDjFdA4oBFwcwR7NSb6noUUTTTG4NzIVTRVi1MAFhVPEx4OpmzdP1/JgABE8C6M/WF
67WZsbc1yPxm77VcINaqhj0rHmIOPAIHHsvbYutcmPolW4abtn2+74aZ2j1NY30N4vAhQHnmWnvW
tsXB7urXZnVqiMmKVF1Rp/iZHRiPXpOSrsp8vVIPl5pKBLrWBgsYPlK3jKVj2e8g2kTyOdEwYn8D
ylQIZ1yxZxmY7caCqAZJVJewgaHYiiSd3+3XMhDjBiNTvdp/b9XMfbXWudLQRaa6JoNMdW4PHUct
Q3c3KL0Ljcv0Y2FVB0YLQqH3dRCPy220Bu7i5WPHfrH9TO7T3JO+KCKsfGdqjc6ySB1gNOl1tGT7
uT9tEm0TysUAVZREOANU6chA72g5ChReIormX53Qj3rYAHEV6+zXrvyxY4hejls00JoipWtUQCkj
/dhivE8e+WZ+aDIJiELhft581eL8pVfjlwmrtstJtUCYzD/7LP2gm6Ay3vSV6gHdLhzF6jR1wyfN
mh8NadsiKif1wogrWqrhrNKrR6CCG0yqMvgTX3vCqs4oJpdUeJG2xXSvpuHEXBhzQHZVme4pJWnq
FXptfEi5zJLI+GdAvWh3JrXk7VEPLwYz+sVpZvUKMMuJIfSUZJoI5AfzFcbwOavSS7yLdqw7WvEw
VQEhFeCaQTRVXw9WzhrE5HDB+QRbwiJGk2TMDx3sWhUwp3HwsGkJ1MfQqOH3MzhyzjZDkgR5UwQ5
zjHUkCnxR77EXDgSygIYhbOJBA++cOk4djuXAA78JOqr5LQlXMig52gXHOvk0carXozXv1RrGXDZ
VaXj2p2cmnQO+y4NYdpNhHl1jJANnmim49Z/SS3SaICtsu78veam+DGHug59kI7QmMbFUZEI/bmz
QaPKwIW2f2LwZc4xnpqGDRzm/AKgVs9pvRAug/BHXe703OkGQ0TmveuJoM/JGPNTxn/VCfR06WYw
i+9OtM4zZD8nTkjnzIYenUBmzkm7JFiR0/WiwqzNmD7tlpsIDwugrfY+B/AH25n7UXaDS1AYJq9n
5EqyKf5TtoID3Nhet8cyY589jsJACx9Hs+TGt6tmxwcXBHv7YWvZa2VGkuOJag2eVS6D1fuGikxy
s7pnY0lRY2rnIwJWwDNueCLxIzWwDkn8d6HUAPxvsX13w1XODxvIT/uxAKDlV8uILWpmoOlVEJcV
Z9mDPC+u1GBrzFSCho4wo0xsG+b1Ichzsn8B6wH+yliFOrF9/1Xeca1Z8+D3OqlIYLfFy8QuO3BK
5uUcqsgrtlc+Sc8h4g54oLeoxdZOSWywS4XbpX973rSRk7JEql+ZFwoBR3+qeU2L3i8ygr1krTIW
3JbdeYGE+YihoZeQmvfCbvB3SJsRcZMRJ88AYTe18aVIsmvDL2Zm7iogmhZswyM2SPWVFJB0SZAx
CUDIni5bQiwW60wivKDsqYTcQSvdi+5jm5GdwBS2eXnounOCe2DJYVKq+0msBVrAciCAsNiueho/
8l19rTOIbsoqLN5jZbM74QnVB7AHzCn6kyZaOb7knDQFyTZxYbqbj9749sKqy6FKEo+3jWhDJ5rc
x+eLbJrXiRIIjrLA+rKnmQE02kowe+2VwM33NuU/tn78sefpD00av/fF9DMMKlnTfmKEAZlX3zSg
f4Hc/4n/rSgtG9gP9bOqcLw6HmdrNiZf77AJPngxAxi9oVEqp27QzzxdDHWzQ+nuq8yjSX1A+8CH
FAppd9pEFeNUdk7N7lzW09nY1jMfW2mRFyku7OcHVRZ9YV24xRKvw1fD7YYf8DHB4LcZBzJclcys
mjoMgtleOkOSARGxmaKnDQbkO1Lslj26UKyZ4rkrw/qVYf363ffxse0JZ2BDMerVxzSESdAXBd3P
R9O3mqtRg6xPDR/TvL+bMp1dstNTEMNisMjPZpMfFJvduX7cLI5NUyFQcZe5RjedrBVZmlR7d1Im
/m4ZQeWAIJHJEOs1PFv92hOxUjL9lkMA2z9n67XNyS3+0UT8AOhhNYMHLBmlP7YVt1epOop4UliK
g1LOoniTzxYiqRkMPLQKMqmFTLqpJNw5RRe4ZOXLSEFU1xHxLqbLoE03wFLn9zl6EXH4U4opQ+pM
3nB3Zh/gLszAkFvq8lbkdzNs8vSkyLA7CH0zbMuAr6wHCeqpXrSsT/VdJH8wiukNNtBVEsuLzmct
nps9Po1QrXGP7wKguSHqXOVnSWcpS6U7NHRXoekYxKwGd3WKvQ5Eau8oSiPIaxaUjF1hknNT1xk+
6zo36kW/wMWkqqO0wdwDU5kvXMIuSiVGWWRsBuPuBWEno4NMOdoPSnGLFpZK+tciXamSrtQx1ohc
O/R+OEuobJrqi/V/C2cQvaQ4wiqRhqzTqGoUD2EGoOqIGVlRqaGog+SxHDHIqPcUQZcYOPJscSbZ
TOl2QUC6XAUAT528clUCpzNsn22hfShAEfTVDCtA7BmDk6UKdN4LQci5MnKzIfYyyRNL9Ks12dV6
CjQm+9fCqCy/iHpy66ftXrdCVOmXEpMpQHNJPU28HsOGrs0JlgY3v2xdpWMhmRsCTiD8CmA0VaTX
D5E2ug5/QjUMZ8GR8UFJfX4qi3sLkbXQtUDM/w5ydxQnYGgNA7hhZoLG+Cd+GVMKhHi3pTWmI6Z7
SJPy6Jk3YsMTpEMCp6lBT9DoBCiXT6MsjvpOF5GWouGNTEiNIDtaLVaTBpWEO5PwNrNKni3ziGIE
6q8pL7BM12fxXnQL6t/2/VfZNT7oJJB4pBpuGXc+tx8L5+3lTpnvedvflvWiAAXQVvuV4EsjfA6G
/DWV5Tex235onjGNIXeBjTjHOtD100GYmBrmEEjdOUNWFG0DB6f47oKgKaoQ/og9AG3HwvykRHku
nMW1PNcSb5DD748zx5AXT+e9Weis69SD4dToG2Q8gbT2CK4r2DAexmcmCdEqjNeBjpVuDeXtkiyg
UYZwpO4uu81+HOj7t2F6GHJ9vdb9B5YKQU6Pqc7wXlBYqf/xx6DMz2ztWpZPGQj7ta1DbR0CE/FH
afAU1QGfrTmB35+g4i1X/uQzBFlimbeeylGohyFS2H3oPvZfjNH07EI1yEXyqxnzd2jnHUFuPbKL
n4O4RW3Md/zMn2Va3WWmcW/iDfvhTPaYo1ICUgSdiMZs0TP485kDcwyqXve19iQFRzz1HY/6S6rs
cYOoldh/dR0rRCF4E35iYt2Nmnr7o+B7Wg/U2D2kqvTM3KAHaLQH2DH6a3qP+arVzXuohtwNet2d
+vKQK0SicH2pTeoN7pelNJdO2a9ZwO4bQdg1/7PA29jSvYrDieZfI9Xue0igTy7uQqs/hGJ67TWn
wpn2jCD/1OrFq0CRQ4iTkMva8pJzrNXxKCRo1Cvk6Nb4LnVSPdqlxtCiOKwiFw2LQroRmKOSMnGY
8E1ZSPdr35HgQ5IT5MwnwwP1t4kXPzRPu1UGHGEZn4RKQnynsBD8BNaePjLGOTKk8doTkOlX/LtF
8hwjkXZFJTvnahG1PzecGFRjG7JCHnB0zZVsZbcGeUFiHo5BXEDGUUbYOlLIyI0sSTN5Ske1Qc1F
ucSJTToWAjXJd2+Z2CB4nyt4zbZVxwdjlg6GiaeNqAXcW8IBbt0xzyJl1kBWwvYFxGHa5nfE3FMV
+SBRnCOrVJ4h6/6sNKZWhHwfYv67mhrGI1iBRv0yUns6XhdRvrxPoIJ0H2Oy/sJvRK3qOO5LOMBF
Msm++4ZpuhWWaYqGbYqs7LFGmrbWu1ZEakbVI97XovzeORqbynQCvwq5LFSM9iRwjlaIl1cZ/rA+
DUFiBGODs91w8undZ3MH3kOkEBlm+Jlf2044VyZojWY4VCsW14xqoRKtwOtweK+DRYESXNTOlSgm
FucDt5PHo6PDBAcGusex4QnnRNFlFrYKSqDza1oZ0WiMZ1XliH6+Det3OhCFbXBKdSZha1xs8BRM
AhrQugZa396TUvJNOGNEbDESpSNVAuhLN+1Cpgf3xfIKXECeVk7DXVh7Mj+nYUcfwC/KbL+adN9i
3VV+lQIWoH4KllIMgv3Um8pHcs9dOUnuu5De+0UNtiSz24RWeZYX8oxKgbRHw6PcCCfW63OjEVTS
s4hxUNQxbSvOq9JGjVML02ObN9D1J1GY79M7KtJ9TWLzUizuCJJxa0mKvKdVFKUREJqw0BMvqb0S
vIQ9Kl2Yo0eRW+M2dhooNB2SZw4XST50dXWSszSsmRs3CllcBD9rBzQmn+dCjcZSumDr/vIEQ/Lm
hYoXq2dEi+UFuql15Ezh5cSbGhZpwD/FamMfHJLsJGJ8Nzu+wA4AO6WPK2pVSFbZIxGLxz7E94SC
qHyPD5wFd0NHNoPyAolju4wY+5ZGAadQoywpiFViWGEe6gSAuBtFVeMY0Wzd1g7d9o7Ibxbzm80o
RQqcg+H9G5rtydAq2yywRDnvfSSlRaYd6zAxtYAhvocOpiyGv8cdb2/miHQmFTSMMPNpF+ohENny
we0WyRVaLAXsFgrL25ddtzq8yEeSUiAPukA4YKA+iDQ512geGz8Tk6MhJqRB4d4Ni6Fb60ARjxNa
kExxpNWQd860I35U3+4PksU9SG4iWf5HsQHq/nSRa+vS01UlUVggzd11PeTEURtdxw2B0gK3TSu/
lmbBTfnbohXMSvujaYCCRUx5K3gEURTSmiXDpWIcjo3+UOpPZisQabgUY0bDdJSU1K3SGhiKTX3S
qCDrMu2cqnMUP3/QBun0MUFK3SkIVAesu07zW+kNZ+vcdr0OunCenXL4J6FAoknZTP9sgaja+A49
2cZHof0SjPL4W1kpDloLJ/83yskdK/jY25NlJ2J/GMHgYD0d2tcshni2/Q0XZ5wyHbpgaHNYdG6D
hN67eps1X43SldcOVw4EBGCd+LlKIPxrbw8jUEbeW9CoBJRkrEVSqHBIBjE8cvxHeuk4vZSZr0Qd
YflYPZcQh3qKeHoxHJTxtP3+vTVcDzBr/m+XmukQzxtvR98mDHQFJ0YnJ42uFmZlCdwtvYk1Ud9X
Rv0SPYWTvLr1LNiFPkaGeN/7M9MLd5xoUsf91DHG6npcGmR8tswZsqiZf2VmiVm4ewy4tnTi2Que
tE8Jp3NlqJgM88MMYXEf+T+ngh3hJ1FXWusA0JdQBVe6MWLjBDOr3m59nrGw5Fl2Hxv5Ljbqfc63
+8RInhnFbmo3MzUcGGtC2nNe08jB/rNGxvG4OSQGFFyUKyN+tYP2XOZXvSXnqVGZqaxdB/rrUlBI
LWEFFhpqsT5VeXCLiK5to76XJutLS94rZbn90+y4mB0iZ7t8wp9ETJTvaP4cC/NCmcBol7S7FQRV
tH6FdossO1wWHrxlszdAuRR8xtYfim273E3X5NxJKRlPhs+UG2vFYXhvCBvxhVS+rnV6/UkIkjl3
Wldg5006skG5qARF/GsFV60eUr+Aq7ZWsAjYdw1hxPA53CQje0iG9sy5rjLvinC12JnIdcLKvxJd
/sINptXdjRHDLR2ymymp19QVSxrDWtRzkFwNdhjDyJ+zNt7V8YeOHG+oVUB0vh9QNI2wEDmmanym
IpS3OxtnkQfE57FufEgsHFv6YSZmkBqAZ4uCJerJ6NWGJnsuhPRzpg2uaeSAjvmx1U4ThJAGty6Y
vhzoq0KpCqwJooUWuP73YH7ptf8N5scmoGXWrbIcTaEko1sdLQUrY+OmBsq/t58Au/vvgUmzUFWi
tr7Y13ZVoMe1fWDHtMBb0baGC61aWE1yWpPy5Y9ODXFOLkNlHsXAi82Dn5+lHqD6Hdr2ue+mV9HM
mz8lZnpTPoTG2oUoVqC307eRIpB2cA+Hto7vsboBdV09MxmvU2xGaePaUD8PPZHX38cVpKEKHHGi
Tg2NEvpWJsKMCQe+PWHAyv3OTbZgIvmaEHnfucmFr3duUoRw9Q5NWuPiDNZnucNUtWJ3Ud1JbjxL
IOH7a8EdvwtR2V6lmpKb9q+uvPJiPs9KymrnDCsQZ0rMIasqst0uiEoSTNAZOgiVoeCgIWJAFovz
NhLNiul2cdJ4Ygcmp/QT7CV8MWYiXCHYmfqiO01Y4v6AE94rzbUoNoL43qo1XX49Wp706LLsucSf
DBE/xozHL/U161Wl49HEs7NvZwNrVpe/rV1YFRe44sZhnm7EgIIYV+kyAYFv1LNk5YDmfhClXEv1
nFvaKW4YjrTPRJWRu7kFGp5MQo2lIxm6ANYGxjXZ5FQflozyyxwRPSySQ2pepIu5vkm95sGq0Ipw
iw/AZOLqko7Foe8gnFeHWPiJXN8sZFRH7sYcStd3jhWRhv3B0Cvv7bOkixFHtsORraB5MnO24YeV
XVUTcM0sBYI0BGps+iLBie5jpRcML7VU4AZOzjIzQGxpriX/1UpnSiFoDL/U6VMnTKqzqfZETBQC
nAQORdZxdT0sHUfCCuTi2AXKFYtfidlyY5yjfvcDh+k1D0UN0xSYTcI2IrUayzNjf1DZbCXOdft7
OER8p27CsuvDHbavRs898lQ/TWE6T2FFri2tPJXkIfByoxN8qC0+UtNZnilLEXAXDCNZcuEojhQu
NU+Fc4vOtM+orUPqyATUrVoJi9zkRMK0QncGRT1pOFaq2ROJrqcjNxei67Cao2TGbRz/quvtoIu7
/eb6p/dZHq7dQExuMJgyN9G1V0xKjEQoEfEV1eg699qnuRafGRB7AX6hUwMK0ujcSoot2NLYfwPN
JjXMZzRlbP2/yE+Fkyah5qwuMFx3lyUnBbs3wQYcebJTUm8MAUftVLbkmCZahmGiDBPmasyU46wF
bcAKd00EmGaVU4DAnMTqjVr5JGryqm+mpj6pSVoBReoQCXKuQjqAJ1M9qg2iIEDOYZ3QhGFs7udy
Q12eu484lj63nbkwPP0aXvv6UjM9UFYjKFJYpwYBAeOcNQ8h0cOlk0KJv1RMIme2Jx/jRy7ADqLP
Wk02L51uiWEGEoN4nMwcFMgyvNPCM7BnWeLiqjx+F0cox+gcJMCW1S/e4EB5PQ6McVJnJKVX/h7Z
N5hQk2LjHX+jtHdIdzFNQKPsqoxuq8M4CpE4rtexiW/y/9SJgyx3z6Jkn9MrDvvmSyrbwwCAu4un
U9eowbuZUix2lrBzTRhnNumBaYGBf7g6iH+xOeyQYc1p8ySR0DFKRbK4qjQ+Mu6OXI/1Wf7oiuRr
4laMP31fSngMoWgqRwV1POEKLGFTVyj9qhvGL5QozTkcJjjkBcBmCWopm7zXzRzh5l8DJScdDHre
4qGzbhtJ/k7k1r4HwlAjCMUzJsQRKUQdzovSR0vXXIYxvpRwqMnYaU+hzP3CRGepev89lS+VkRW9
dxJ4JYox+sB2pdGIJm4pzE2qdwzJCsdT6pXWgnvEoczVHJovC5CdNd5lLX5hPnlqm1vnJpmDITI4
f+0QOKmasaVLAYxJwTKYMBkEl3rAQsApPD7nUxXqBurNetBkEL2cZOltvUpqcu/htnNwXADOVZZ+
E4qwyeqI1iAFFqeIVRpqI4abOazFMVSFxG5SlNMH6zLyT8/EaUPYmSSmBpKHP4eSz45xkQnJP7Oe
rbgeuzVzt//eJliYT5u6R5lWXqahO5PbzYC+WvF1yPhlF/jFWg1ELjnQltQrE/Ew0RsR1SdEdVVi
6F9+zuuOlAL+f2Ej5jLJFarnCqWM+/96nHXO7DkfcXEf0gyGx2c5cwGXnKZYbkLsZLSYqOn6mIbk
MVn9PbXWW0+bYjI/ktY6FianJCYj2SPdvfFMzzhI1NU1OFVssBomoIjb/CFS0oWH6lAVjSuhDbXk
eVYzPhmuFiRlcpL7LjQH3Myi6tOIVwno1D6xgWK3E8wRb728Ilwj1R9lPAYCDzNzN0jsz2LhzVKm
49QQrjI4SJwnChpInjFMJu5I42qEF4lR+3lgqontohYJeJbLqdZ4PVtuWxxL4OMymwu6bfQ73pEx
SlvhcxSNr7WUX7jfNuT9tLlbQn3f7JKSc/kkkwMBF0Zak6F3cqqV52riizn9mRgZyxL5YVmhsDPz
SybN6iUhe5rMNVqOcTA445RkG5VWdKAJAyV9t77Px0+iV6ih5ZsLSonAXCF3FFiXC/5Li8Z0cFDl
vzQA9kOWb6FAXBQohIOk31BVkWSw6uWcQoraZw0d2ClYbE1U0zLcIcG9S1IG2mWyQIsbB+zzD5DI
zjT9YQ5vEzdHgRZPk7MCm4fSN9wWQmOMthucCAYV7i7X9LOrvKoB13nIPHok6TS/rw+912yiq26B
MT/ffgXuv17aW7gSSZ3/M54ZldT69F88m6fGaM9RkwIC6uPziE5HZDH7IChuzh+RuhHIrp1OtYKY
rwpeLN6jYF8ZkxJ/hoiyxBZVeJTOBvtEB8S+B4WJOTcfmCDJ7LYJgQ4BiPqvXFOd/HeLmaWPx8tu
xNe+n+6jqDxIswhz5Tbas4G7KKyfc2PAYODNf8LAbttjMs4MqTndqH5yMXP2YGLrOH6C3PrI+gGP
2hyN8gpWIiWPij6V2bSH2RsJZVHfgLWAJ4V7TycH8xGYx03Z0X0qnjLma9WMwSOnaShh1LNQSF48
SkiqMRU3wu9RblGesVtUCBwDpSvtcaH+WqaKx6DvAC1ZwsgkA5ThedQVzD96as8Tmis6yo6DsFOi
ihYcdfj9BqajNL6TXH2oUubIetyOjYeriRC5DA8mUIG0argf6r9kKk+JKZwAatiqKAY0fYTqcclU
f6IjeSb6I3Bw7cH0iVR8/h9N57XcNrZt0S9CFTI2XkmCBMBMKlB+QVmyjZwzvv4MdN1bfdinH2zZ
Eom9V5hzzFk1edkefzXfLlD2CuL8AHKP/Sf+6QFleidfhGY4OWdrlUO878lFETt1rPYD8rfWBCxD
BgFTNnBVocOVvkvQkBrDtrvBKvD7oWKpp5MSm177wxU+6EkFtEX46QYFzWWuiZZGwasmCSDi/D7V
6j1U00dfPjLjCqf9iFnxVmv6tQnmq45MpDPfJED25XOS5oeiZXfj8jcExc4m45CDYpcVYCGHlgGL
GltOuT6afOSR8qVbgwx6i6vA2qqeNpdb3gknRAPJEKcyXApfYyzc0oy8UH+MTXTqX8jlZgWLqXo2
8AGU8ymju3foaVeG9jaGG1RxKGq8w5GfBqy8e93TKzzRBKEQiEiCOMqczl3FJBl+/db+Z4+Lk9II
Trm0bTkzfqj5sZva+oecDZ4wQ/BiCjAKp1OBO7VEszfWflI+y/qILn5hhNmrv/SFDGqMITLGkEyc
m/4T7B7+PBLfjd/LDJ9nbrww/occk4Y0BwrEfKOy/V7nkdzJaC1CtBZGG3lKTABLnoLTSD3WAQPy
p2oIMOF9LCbeLWkf05qlWe/NcuwRLBFYNIixiX9YdhqyvGVtI0xaHPIGanKcjywkduyrwID+ZEQi
qaZ1GYCSz/G92gtEnKmJ/eYjIVMwJKpNNsydVGboStC9abbDmhRxPAsRQHROxcQwkOtDtV52EhkL
xfeChappDwuvNbe0zceD+O+VItZ8s5la2Wvvmz+hVEkMx8Zpl5fdkbAGeMe5D4mi9rMZNZ9i+ZTF
/tyEx0oPfBaE/j8G7yzOmKsTze7HSngqrOnY8k+dm9j4YsyF1nP5Eo5M/wSdB3sOiUyqwNwt3L42
qfozZwTfH+EjJkt8n+GlTNJyIwLiBCY+bDnovi2/jR7hn71AiGmdFL+qOC8q26noOliNP9twlNir
fQrO637Lg4Ysb5uiI4hAve+yV+kIbcTiy21q2qStlge0+OSoVubi4pR05n52jejdwMTIzkiM2kUW
0zUnvlGSzP0sxI2DGhNinr8qKfySyeHKIaNk7Noz1yL3oSC/Y3bs0Ca6yLFhdSypfKDzTR9BSepj
xFJiI70s8BsNcJkBxHID2i4XOoDDTxEPwNlZ92tip536VWrirJSnvlkr1sVRYoq6GTC9/EdEGtdi
dLC/MdsjXksOc4rBKRgPSJcO8UzgKiKOOf1RVMKypniTPMEWZQcBf7jnFZUVWAmOZl6ix+vJnqIH
3qtoRKJUBtP+aK+h2MgtTmfEiYC89klo7005XNlmrEP89A5zwq2j+GgDlTQN/JgyplqHapIdg2L3
G4NrqgTcZaTWIUIhFD8McEsqZUfJ820N5jWtzEtoKedoxLMc3cLpIaGoJMxPYT2jvgt66oUFzVK+
8thNghiPpKdVVzkhgYQZwn5cQ81kF7ad2wArjkWBewjSxAD2CNITAWFST8Nd7ICu7wcTZdtXnrPz
bDZD/dW8VdKvcaUlpXtiuGVlOM9cOaUMZHYOx60aw6/Hj2li72B/7ssa2S90sEBAfEFukwztIzt3
IOkH4nchwYT2NsM4w3i+kFceDDuIXH8kQfMGf5mBou2ORe6hLO29itnTwhimezS9/lgG/aF0C0a9
eaOwiLbmxAk4sUJCi9B+SnwUp9Ab1TdzpB8iB49qD/idUt6bcJfgPLaIJO+RbGQMvHE7JxUHTQbi
k9Ef01q9QdjB3aT+LZdpS5ABOCWMDGwFwkfNsnoA7Fsk0yN7r4Xupsl1KVpHZeOcq+9jRjwEpbnE
LYGW8xDiTvsTHUrGPVFmQVg85AGBVGDWKBwuBFD8URRlszN2vUFry0NtWMR+bWUA2NnxeCTMxV4N
9RnpchvlWo/wy3i6G5ULXme748RNjVH4KJGTHAAcTDPA8s8PJcYEG9QHs7hNbXQaRkH7DOdVnGcZ
XNF8XRNVlR5DnyF7uwZ+i04ThrhZIsGQpDqKboyGCcLWnuBgQzqcp45uFt23Dhc2rT8A0mwWKXQj
BhZceHQyqS1uoM7uuMTvXdzcz3zn9zixuU8TOligpR/kmMH3O2vl5mxAhZfFfCRJ59irEmK20VdB
nmdm5RTDa5GFG0KaYFY9rDhew0sly7czwxWLL4VQ0qFFGt1w1dzEvF69VRMsMXpk4rRPaF9KQSzR
U2XqqDGZYw6KevtvHYZIqwOvRR8mmDK2kuHp5IIo8uCpPGBCEm7BBv+CFPahEyivpPW26m4R45ey
QUfKjxfbLHEIkFLCM8eQxWzUJQSSpTRpVry9IbQmbinLmUPuqt3MEr4PHJwi80ys0UwiosfRzbT3
kX0ujU7xyDaTVMqFkxGfSUrY/MRX2qKAcMofcZKRyCHI75LXBsIRGMdc5+Ntt67IMefBjZykk3oN
4JpXfeGXDEnnaEJ9Dylt+Cvm5pI289kQRBGtSe3qdBSSuuGnYraCkJVNpfyWYJnJbjUTxSMm+FNE
2ybsUInNNu5QrnYj6JQI+phUfIT1LwpKnIC6r4q/6XaCfi2oxDnx2i/aK0EptvQq3C+f86Y6krO0
w8s0KExNFfk6Z+llQDz6vijvM7Ycq9/LEfva5butSy8+245e9A47f/4u5SAfMLcQBG/nbGvLkmir
OY/eMjid8aI/o5bxJETZrGjRb8yPuFPuUb3cAq2+It8oq21GsrYaVbfYSu8ahbuGS1qCxmclJ63T
UeAFj0ETD6baE8M15ywM21MaJCshbWTNqbmnDJ7JwVKN7lBFeBTZjtSATPL+76zF2/xTOkmnTiFi
7dt+67Xqbi8kV/bJVvPKYxDx6VWEN96fyqAfc+I1GBHtxoyNAXeciY7l3LtWot8XU7sFvXmtw4mU
zueA3QTYugbQ4yOAqNRKNY0WrKEFBWl0GDeVGhOqZbkZ/DD9nkcgLpCYKF9/VAZH5ryzVxDTwdb7
Mw8seY1MPGlTBxb36DbRDZ6Eo2fLoRk3qPj3ZgDp2fyC4bES2aRYEAsZeFG5OZYDJ424WBLSbJlE
RMJNtJSBC1NToDD0VrfaTu8qrPxhp0SxJ6fqRibAoyXfzCglLvWzbdPJw6mKqpm5iXaVgvRKft9l
VpZzTt8h1UDxyZFvFr9/fOtGgN1iPurvxJZjvpMgRHZ438r5q9T1Y/2L0UOMXD/EZVJoDFujs7Jp
seYkMwkrSUp6WHqLMigw38gXPW1B1PdES45Ec2pb9L5fvd5sm1KwlM5glzmppdwWVb7G4kul2P0K
trXa4P9EugTJKee51SnhjfCnBgQw8JQ1rGA0wAPxaZADNP0EVUaPsdSfyki0VsGPTN1GirLts+Q0
BT2p74JSCurLaMy+OuV+ExlsPvC7bTrQZg2+XZuq89yTxdr+yxVUp9AFmARHEb7ziKegr/8DdxiA
xfAqaP1Wwktp2+p90adn/Y9Boya/xWb5UW4+Mgm71exUJsOsXXAOMB/LIwPpBAtGwrmNaUpwsMsc
6gWHesihTjarSCbGq2Zc3WE93LpyuHWmdSWkEejpif34JaEuSIca4X7kMYyZbPlcsKozleMrOeWd
OMaNdkJPcB7l6PKacdCzPyLsTSErFxbBxBSb3Ing3vwEdnfV1Pg+/cBLui4/w083iNOswvzA3qQ0
/cWywysYd/nc/8s4poD4E26L6AZG6C0N80Nj9oeX8iNWKlET3aZ9+nuNeeurHTQbjil2tlpjbAqW
tr2lnm3SThBbDkj7mUpqOkmmrXB1P9/YIarKsWDbmLqjgWpCmO6O/AAJ41MqtnoVu4ghXdnvXt3A
ThcfpGAlfgYH1bF5zWJK0QzwbC72OEX4la1jE58ycxd3BKug3HLBxxs/IALRnnJtJKoftwKLsCBC
yAYIJv5LZAS6jXmqali7/ZH/FZF1UyfBjlHapWuu+hTs0AFc6yS5yjw3ayeOGnBcjcrg65SoJ3gL
+tRAa9+Ic5AQkaEzD9l1oXxt6/4qwuQ6hEhFf7PTr5iiUlgTCxmETyhJfTy+WBlA6S1ZNP0eeEgz
8w/rkUtRY+HN3EEQ6phAuEx/2YRzCjV41FPztMP5ySJKm7EjlLj7ivYtrKM3KrH+H3wP2vwsR26e
S57Sb2sbFbSXkPra0pId0oupik/6hzSge1skCEDCz1SZ3aTJwmVNqIn9qKtwtWJxQMxI8nV5UD9G
lfBrnE3RyTC0Y6AMR4MLAC+8Yyk8iUCLVa068abshSY2VsIl/iRNPEKhWk8I24gMKwH5zYwPPnJO
yWtxOscNKlAScJIw9iZivehuSRzZ55DYkzfjp54xiP+DAq608yt8UJ0HXfpuzDjzsARr/yq4F9NT
9eX5V2/tumx/fgXIjDPultFJWNZNwFsa4Rp8edEnHiI/T7NT4PSplw0RG6aT/o9j5RH9wYtMCmYJ
4qiP4/NiUVvhXTb8tLSwY2LBxbeaiIznydqpGKiZ6G0660Nuhh1woYtMgNtUgjMdej76IGHK+pwu
8RXm4UHJQWwJotK7E6XiRxRnfsGOQiwgn5GCbLPT8oPU3z6fXzZTt5iHrLQvlvYHEOUmAZrNzis7
mUrr61N8BFPD1uA9/+CAyVlhZeUpp37kB2IQUaZOvzQFSul2kH4Nob4Jk089bTepRkQNigpa1I45
Y3tOaBY70C9HRU3uJi1UMlzYhp8+NA4CT8t+yzF8A4NJ8X/8zjmhDMDERK/btDp7kaNt9rcksUgj
Pak1+x9OELu1ccSnXNISMZYF8KXuYPDQy7BaQpsRqi9dFfheBcg3C16NhfUfi/8BFCO4KEKQ56tR
vgvS6QPlHiTxjU7+olXqSUaPDHKkDFOiPhH7zzjodSxpGKA+XkmVPMpFPBeovXp6aqr59JrL7DxH
xb6fFmT0+pnPwDnIgnND6DMxz+ikdqv120ABn7/kePTtn9jCdfohp92dzvhuFtPN5gwmhujCsOBj
5KmHaxVox7S5ycTaLmN/Tix5FROdGUl7dfBMKcrrfKeMK8Kt9wOg3DUHk0oqksIFSoooeRcLhLos
12769I5yGr0AUmJvMd8RLu97chxVuz7YHQI3jXi9pXDjaXYr7qg6IfwLVW7hCRoxlMDeUKkM0Te2
gd+vYFiYVG46RDd8kri7wjb3lqbEcpGdgu2fXhe023yQvKM2ye7y9RFFHG3YsYevnun054jpMpCP
Yd2tVmBJgcDKwvSDBqghMncyt6N82Mk0bk7zY9fJuVnqy4ugk96W9wQOYce+IvZGWJ3cMu9YKY1j
QiCnBeyd+c7IzOmBoLWYkhSQQ0yyVkfuYmLLA/2KrkdbKkfhnm7K9GgpCOgJITgH91FuLyZJTWok
X3S72kyMe+akugxxeFFhFaZ6uNMjnlYcJqR8DcwpH9j0cPuPaQNThGMZNxQhTWqESJx2gZGnzCs3
cp9jYIOwiS1w4le18Oqu3KY0SPTAU3VdevsyQnUQ8nIWunaSxI9RZzv0SygLNbwLJUEXYOyUnRbu
ZAhywOL2s2bsSWgekQTlgEQLuNxqDY2qgg+N4BS4ErZFZOWr1NOv6wDSXn1O5OmsSiqKdY2PLANg
CQq1NztrqjI44KB/ICM8zmPxXEhVXuPH6emLwasRqI7kjeNialGy9ECBLKBAWqu6tdTt15OzgVgK
uX0yNXxF4w4rZTR+atfJRkO54SMVe0M6bGun2YcLppFKc8wZWTDk3deOfGmfm9WfimtZVgB9EOtC
1pmWBPvU7I7c1fZz5ZvJQ7yvED6aKhpIiLeK2JuchTOCl9k57noFMf2Aq702XIyPJgWtpQGhAg7U
QEwW59ox0LiAOebeKOJ2C0l4o5n9fSYQWLgqh5FpTHwaWfFQjHHKa/ofBHhOy+PVB4OPxZhJVs0k
C0eLi7PnsEZDjSEemWrEzYxi8jQPYEJtaTszax01mh4OXa6Q6VkW7bGX2vtQWfeql+4yE/IEvRst
KjtSuDj7BVHrgjF2oseYcQZWqeWoxcCm7imZAG41JBQkoP6p2utChCYG9TCLfCVVndFCHED8laKk
SJ3ITiO8014LyKC4FMYtZpZtB2tkgP6f1vOqYyaeg+BkdGcQJB0Lrw2wZiLc6hGEILM0Q9ph5t31
IEBT9OEmbsi4jp2Y4YoibTsL1sMGndhMezzTkESTO0qQQCCYNIwk8+mXGDApUqAm6seAF55Mt0sn
sY8OzrrFxpWsuaiW7pVJpApYbyPJnkZFIH1P5LlUH87Hfs3KsRXEkukJHwn4hYw2Pt4vL/zXPnM+
yH1uE/1WIibxE0RI9W9FAxj8KilHE9J/9QmYrf3sJ3Gch98c90XZvJMg0TCVLCzCk8DrFpTZrcLn
sJrcAZvr6EQNz3XZuVrOOnmjEUtWzQECJuKEVuYbUUgw2mCOb+hgtzG6u4m7h4/HtmLggqbab+Ez
RgClVXv2B2ETLzD48aWH4Cr5fAI2CLTqJIKuVLr9BMqoLyAGzgcLEq9uz+jRsHfkf1bGrTwC3O2K
h6IHTwwp75Juf1jifbb1NUzqNavGq6q112i9LEoxfSRXhyE7OCt7Q1NAMir/J/qW4Ut4VkksIxZi
RixSX/bqCAzTkXDuW+z38keh8aiT8ZUZvSuzbCKbK2AzN+zJDcU8kCVrFtVF1PZ13raOyHBhcpsv
fMcYOs52n1zaYLmAG6fCwEdT0H6hWao4PwGWKcAam+mJsjUiY2nWZkS35lFfxNEYlM05USguguEj
JTq1z/VtSlrNhNSizZ+1mHdmjpKX52tgSByN7cFgWaYjHbA6EmHAq2jgVfLxWyD3HxAtpkQop0z9
Gw3/wrALap2Qp9TRGPyLltWBiDZl4RcBlGriJrKwpfOiMyotxpI32cQTg0XEClcbvFc0lZvIjY/A
ZHVQGG82SS+t3KNdVjfQFciJEMP3hJYmAPpNhhqzr+IKbyDGOpB/62P86L+tpL2ZdnVPg+lGeJtM
ziRq9T/j8q0oIGcUJ5h3+LYwjPYhyQpoTWWbNqA5GD30DlHzOwwnCsm0Mws23h0JtOrWIiDOeqKo
2tgr6nxukESh1eHGm7An86cNcPcWxpoI3UBeMMut4SOHqb7N6vOoRHRGxb2dH3Kqn5b8t8poEk1s
PiKXjFrsfQx53mW98QDQnVOo9ZJbhATxiZasMb6e5tYdOlTe6W2ehVfiWq95El7x2G1ULYNOOxH9
FV9yTFQ6BpgRWYX6DDmC9IXs8qrYSONhItYvntC/oj8R/4rek6UXyCjSMSgK2mOqbJel2qAl6SAZ
pit4SwsvTd2c1WY66bJK+2354XfcW660n9t/pSOv4HxsCEX9miE8AZ3HBbCHjg5X3hW6tYUBEK/W
m32zclIrGJpL48aIwkfqVQ3sUE6IQ4x5oBz3IfW8nZNMTLhvGs3XWHYlOz2VyXxdOxMzpRdX6uCw
QAGgFd60TQNoUHH7wHSRnnoq9b8tUk9G8hudRkIxmYrY0+RrIxxT7lgUnb70kvPFl5mBUqYqI90T
0m9ETIStS+DbbXVftotbmbdMOLjWdu42q8qbjB40gaKDZ7HJB2bRmAtVBj84MfCJEHjJbj9Ddp2g
2wE2pnyr0N1TXtKu0yI3rpQtz/8jXfAxqxsl2fFfjRJ7Mx/NZNwMDWpbQaUEC7ptnzPsjB6NrC0L
RtjLufjhoe1DLsqx8nF3ptZGk0bUa45cxSwISuJA/sJ4YN4uYVZFYRVd+jyCTzQMn4pArcD26tXI
H9rUbaOWAO9LAx23U/gloE67ZoV6qfsBMXWNmBq9/2FkPpLmu4wBJnwLh+oxxg3UBCSF3eFJjZBq
Z64/k+tP4/rrqukArSEkbMjY6LT7QA5dYyaBDoszqlcyoIkvno/NLlGUy2QJpzSZCUL1ze3yzvpg
U2n/lDTZmgqbzfX0/r9WvvDoDcPuX4k4LHHyqMXcYTmyiE9jslBa0KI1hB+oPYqSmRYwtS4G92FP
P2uHGqY7/TFvR66yJg4p499yAPJ8/TOl4zngFXJWW2pyBuBrDQQFG1sjzJiyWS5KAdcswboa6q5j
cRXvAgWzW7DL8LrUmeriusekRwDGxB0FzCCY3ILPRn9kI/DWyP2zrD+JG6dXp1mUpsMcr+h+uj/y
X6qIPC0y3lUWgipyefyFwfJVVTgrWfzXDuA0cPNQiKF/tSz8p6RkMWFssCi6MaUGirKdTLuYt5Kv
hdOxT5MTysNTzeVIPjoH+pEMW4im2yKS3XUzFFqVr/Ia6sxvUTQGZCnEhAG1VHOztia9NCXgm3of
fdWXci6eYL3u3+cp1a9TkFyIeWm7j1THsYYFNeC5TbD1EQtoKueEoXvSfclM7Xg3nYjNCmjOvW6s
HwYTpmTEGkXpUX9QW0pk36IFxFFUDPwXj+/M46snXme2BImGXj8kXsx0U1dCT6Kobes/ckyHPinu
pPRuvkKvFnIJ0EvGvEnkAAA5mQZ1vweXu2cfihJwoKQoWA6QebYfAXa2foOeRpLxt6uQUuET0bCY
HN8DsnxZYc8GXUI/KPy75SASirwD1NJQI1GOBlrrLA3RaFbK0D4n4gAfAVDyhVdKbFoJgGYKCazh
R5nzo8RXHen8qm0zHHqlgpSZH0BR7adYRlJYMPoA0cCyPMHhHm0JghO114/fbdftuttkTHtFRQlt
UApwW3YDaUSJyXK0dsdwG0NaIPVqFpdZ38ziVo+k9zRnhYgYs274eJzkPn60eF2g6wPh2k09+X8G
9pcBPyH7fLpXluEJNiHcGZ5FzRvWn5bU+y1mTzaJkItCeQNyjX2aDLUjqmUyJtB0xQfyOHeJ/XfJ
xWE060OMlQLEv9JtIZJiRC9vkTepTzl+G2wDMIDA+MmvwoJEDMvMSJhl9zLicslUB+AeokgklMbO
TAC2skTXaohyTAxkChfKMWzk/cSMi+AaK2BVPCvbcBxP7eIV5ikpUJUmMZJxR2m0Y0s6i+QVRulP
1QaEA96W7cCfVrDms/gwLpxxi5kiKhOYxk2A2iF5B63ebz+CNGUG4iuEGqv9hyZs1LXxueMI9bX4
Wzd57DUTBjcS9gPEG3kF8vWZN9Bi127gpDWrOc5+rV5/Hvy09F0A+WzOsv0E4mQ9LqciOedw7Rln
FGgHxrHhoQixm4n1iOKbzloGotqtHogmwd4zklHVOiFcmZxqUIlP6lLsTPrE/8/dopR2e5u2ODPP
M+M8/Pbuq0e+w5wY7VgE8g8Q6Cby6phYbgmAxqD5Ev4WbfxUuRQUtGhqB7uTMXqJbhi9Io7nBblS
9Ygv0DGX7sNKTNfIcUUwHOojnNEY5laFgog+y3jdH6jbKvqpE4hwaHHWcRIRP/KRzTyj+/CqivZG
4yyp0naENy0p6JMBTZHsMSefmfrBE+UjF9mu4xCdcUjFwD5emOOxDEeQ1u2sp0GjGKn/EHgfVAZP
0fScEuOULd2zlKetaqtnmtwzRyECam1XJQE7LOOlS/z9lfy0jjAxErrRcCji/ijYfC7K9F+CquxU
2bgjEtgPqn9mm246UgaqarmHCkRfnHYrTxAtF8H0DQXKZgngrZdYHBbrrgtxtA00l1CoCIdSCIcy
CIda3ixoqL/4IHjJKlsObQ9Ngtdh9x9t/KE6C6uRldwA8pwdKGxHFk1BEIApVvwsGRBpbWlo6r44
rSk2uRaeFs06DqFvFZjWgIcobLrzmPw7OKyGdmnIprMMaaUy3wNWJtgzbJwnDZasRuOE3+lczVn4
wCOqFn7VfxkJFVbX/xdz26mfM97AmXWoxUMi1cYuQISc6Yg8FMRVjDosaEaT+R1izDK09KCUWIJj
DD9rtnl9l2VExHOCa40zEJMZorsE7o+s3mdykIwY/QFLqp7wcmUYPZPg9wjJmZWirJKuPRmiJuzC
PnMNxdi1KkNSaO8yu1Jegn9aM3iskhXQN9smGx+ZjiMkDcBIApbkDbJ0nmDe2I7p+JDwXHCsVhpp
WzaK7rl2gmprUbFMQNfSdY80e7IAkyDzrWUVxQozRIEPqsQ8MO5lHkSDvlocMv7X6Y4u1Uji4Cwy
muhk3Hrx+3+DOfuPlXFA5ZzCkGRGxt/6NG0Jc7UJRLHYZ0j4+GqsBWNLnAjWgoE9iMVgetk3AREE
/l6zm0+YZS/5X1mGn0smXulF2Zs482q1Oyw2xQE0s19i+VVJymVgOBhbQBmtQ9r8oX4n6uIqD/mm
QEEQ0eWxADkULDQieWtGJFpLt6mpngFaENWU2bxIT33SnwupCxZSo/67LKWLnfcIuUiLSd6snyFq
MIvPm9g82gDhreotL/6W7XfKbDeQZGCMxr4HL50S/NXzHk1cf6na7Im8aLqXbW8KMpyio6RMGxUX
dGWMn5W6S7v+rY+zzyJBbSbQLcDCi6P71JxlNT+pWzV8jdOPVRHLSGpRjShfZ/uk5L/HiGkbqW0W
DXVzK+V6K/cTOgn7btVAhn8WvwTjaFAeRuq9c0Jye8tGPm6Lj2gkWBI4XFbdwjk6LTCOuiw64DRY
P7P8FUkX84Mw8PlCbPLeaM3fla3Tp0iif39JIjsy3j5GS7Wb2NWLl1pR3cgQk4pnXYyPttdAdi83
RpVXDvXNFOKt1Gcy3JHILXelCHYVIrhFIsESIVStfY9gz2vssZCIsB6A8wEhGe0nmXKoJzNcyQ75
XtCO2VgFJlBm9cpMggmpIvdm7bNJ1gxSiUio1HZ17Xczlh5Iay+PCs+YM49djynAYMmWGykUd13r
/mHJPbzp3XQqCQ1qiUGQEvmibAP9XwkwtAzM9YC4CHO5pjnEF5I7OGdV8MiGFN5b9gkpytb+FN50
MPBGOt0uRsNKJv1YoupjyjbRIxAoVt8UPb8yA7nMag0CqduExbA1LfA6LOEgKtnnxplaa2OfDwxf
U/WPHaCwrxkFm4yq5DPz6Esu5o3cTIccMQszLin4jLLoTTScFslXEEdfLPHV11ApjvhRfFLENogN
t5FmesS8YdIhmhKp04/Y1CebJeuQgi3d6mz7JN7mLHwpXbWv4CSOY+/3TFsiyDqDDv0wdfR9+EUM
AVYqg4hAfEfjKQZ/3IA/lrVVQDUf2wYksvHe0QK3TkVeK5Wbg4Yc1QXRTgT66R1iIcp03drnz+bM
InTfSrAojigL9h2aj3jf4e8fA9XXIVRWjeILfQEl0fljR6oyCsveu2fbCFBRPOiHmbZxEvHhLqhJ
MDReVUW+RA0Ml3oETKserXjaLrwbavs7+DtdxXZa8AZLCYKWZCcfkq0CY1XNnKiq9yBo9l3Gab2r
QIMVarvPQINlgP8hgbFJ7cR7SCBWEO4MuHY1AnRJ2tVYbrsgcI3Q8BZgZIiIlbfUUM+NMry/EiJz
0/dpD7po33IcWIIyh6Ng4NUHASK+Z5riHuBV2ekhphgG1V4DJIPHGFIOJyHz67TfG/QXCWbNsetu
Kcm1OXn39RvCdQAapxZVU0r89oT0iZVH8EthwTxuDVpZIJGjxiCYwnQE0MAyrEacvqq9M8mfregs
XQtvCgbYgsgyYRR3p4Bh4SQTnLrsz3Bc3yVreC9/z77sk7DEZCtzC3C7gsnhMrttpru0uRB1bXco
qBlQVdTal7mcCUo62FRLEQ1VTYu6sg7Zmzvx7z4M3zNvbGlJZsPV+N1xPG1CCSwbS9mFEdBaoZRa
dGlOIffa6LyYbYRJhOUeeJ2Zb0VCRMyAl4A94GSgqghilDsb7ZWaFePpctMSgx6aDIguRHPm3BA1
6vVhYtcGMV7d8msFXae9O7cUgYO6+YXsnHBMSjEmwb9zfpYBr1QRmPmQtpZrj+itdq1GoEXC8NhX
iNNgZgXnwUoIxSJYxyiOaVIwn3zPQSQr+ICI3iI/1CjhlESXMzKTcbXWThT+lL+kMoO4zT8Fa5Sg
l5+j8ks+SHvWSyIbHIFYqtNoQBiOEUaS/uPaOSdSfqnLGhEJVQz462LZ8uczbWYBCqMDL0V0HMio
Xk1NVkA8Xf4bmOOp19jFe8OOqw0X4cSnAnaIrwkG4XzmQj5zFQ2Y3tDLBjhGpQV55qsO4CQhaS+Q
tI+hcPBQkHBSOxNos4Z4ARFBsuNXoDluSA/qkDl2SGGHY3MFaFwvgKKCW9wHF2Iw0ix+at/KMSvD
q/adJt1BE+MBstpBrbRDHf7T4hk2s3IYFbITYCI2TPcCHMro3uQkR0xVPsjiuJv5g5D1WkSgZzDG
HrkBIoxqdHhMJXJ3tLjybB53DYRC6BDuri4V36M4LPjpFQZaSDlOMRNFKARn7qKoAz2Cmitgxzzu
Urt5G/favS013t5+o9u4O4L4IDwvVLj/5tHXzdi3MF0n/bBDgcf9C13VMVl9F4RahQRo9gRoKmwg
RrToOZ2pWAdt/ECY3dU7TvtOY3fGKpcdoayEG/k6ECA6cmDG6mO2N8lS86XYe876tZ7BjlYzQ4Ti
NIO+EWDebM/MiqOqAFpmTo8gf8mDU70gVzwU1o5kkC3fAdpI4IknE1B8xQWgm61fwJT/QlTrSGXj
M73B4aj6c2n4lcZ9YCK8WG8wuO48LaTTVKQB4/c+5wSXW+rKeEpOMVl8xMSrvS/yeY3eyGq/bkKf
ONKjDN6xoKtJtaOIxxMYC2wIwFlwLCe+UeTsJxAV14mnFYtnP6uWHPVRdwZWmoltHoM8OYVBdeIH
d5LrD3uYDjF9SEWsLbPbilCCltacRKC+uum+2uQvbP2fiRF/Rtajwbn5K/pTkbkuNSiw52POyiDL
3rHpznALDIuFMWkgunTYm+pXGNo3szL8pXsZ6XKLuuK2euLlRrrMS3bRrPrMTwmBZ77ECLGyU5Yz
tbVvNp6pWboiU7z+j6bzaJITS6PoLyICb7ZAGpL0WU61IUpSCw8Pb379HBazqImOaEnTIsn3PnPv
uXU2uynLs8nWrqj2UdFKR0xcRoEdrNLQ2EOwh2xkxiwr1cu0mJfC1C8Ry0uCeTlsRFBzEPSm6nZ5
8egNwleXZGfWy41412sfzZcVTWl7JwPphMko5TUu7oZtXFW4ckprhUa6Yx6Uwx3QkaQU7XCRWxmd
Ezw87vO4q72++ZIEm5H+R6JTJGHDKSCk25gnsfIOKIDKZTkCcDmuUhIgou2Y7aNLInAmLny5phGZ
kvMWF2by9Bd4NjRXhJm262aJHw6txHe0JSrJQGBba+hNfVN9F2D4JaV+mujBsZze4xVR5ugeI2+V
mNrucgleUAp3lgzwgU1m/29aUQuOyr5Ya2b1aHUIvi2i7837htYWSsoPWwHBPpRTIBhTAycOoXD1
NUYsI2NjqmwzpBI6lPnn6NO8kiDb4oSw+OmdgXYIorCC+lO1z9MQnfNVO6sSeRpU8k3anOc+CscM
FW19+Ja+UnpYY/1MWAhFA1j5DJKxNB5BtBzVwl0HSj5bOixMp6x1PiCkMhjZsvhz0urOjGtkh05v
Zw7tK80TDPLdm2qxvglo3Gf7MNrDmZzLi2CnnYqrHLE/4IsPdZr/L5kfh4F9p5FqQSx5VrHKk/Ud
A/N0fNamYESd3KM03wICt/Hps0XXg6bwMEJf0xl3wIHZ28VmDSW7h18/0nmO3L4IxeqcUnwo3hLT
eSMg9j1h9cbFCwUQ6pczvg9V/D5YYY/anOk4wH6qMvbZNLUcUMAEBAu1RFw6BiK9eBj0fjViNgWr
qMUBpOrmmXA/ogrj08I2osdgN1LO5f5HLv9SiCXO7ZdNtB++RvDUyDnVLtqpXHHKZJJI6tvOTnKI
8QTwsm0SB4kUn4WbG+tb1Lh1tiUBcgWVuBJprI0GMC8UEyt+rjr4afE2Kb8geR1IgaRbFafBcS7F
2ddX6aAmPU+xZUx576Mk8L+YFT7KPnnG2fJMUOjzXjy1crrh6lRLv0re67ZwN9gudJd8dY5DecgE
0nL+HFP8GQvNa9smIL7dZ3XmEk7QpdBN0AkWRnQfhfQoPzqkZQ0OMjE5bkIzvzJHNnXarqY+6YVz
sIq9QocU4wpnFxZV0smR2RYfUu6hvMZ9a5ihsHhVRi4IUlcQ8Vw1o7n2cKFN8Te+GpqJSq47kLx0
oDjEnIwFEDp09rb1k7qWhlqRhBHaPWFoJzuZOOlQN2r1bpl/AH23vI6OEr+WBsGzJgfDTkd8PGXK
o14LZp+ER/7YymEtsUyK6p611d3SLKzzDKcSKmVIfsNbuUlzcNzXBJc3jxgGSpWOV5l9KqZQZlo5
8lPLltHxp7fKHu6Wg638Z2WdIJwZlHOS2lBS618auo98fEeKSqxSQY5gHy+7ped6JjagibyajDv4
k0EbQwwbUElgLqzYfWp7mkRVxRldZwHpXIGNpU8bZEID05ATw4JchOarb/2Upa0GB2SJpLBhpzVh
C7FRBM4stUDA9B2gTOmU6WAdMFwqCxPSvAhaipxZvRcZ+fSgRKiEDMkdoUMq3yRyUIYrvgwNvXu2
iR6uuL4J+NC0KTTKDNIK2mYHrUKp3NIKt8j6d4YMvzTs3O9Zrz4MqXkmkvRclubV0aG0q6+kxW6h
d+2t4SOKqacqgfP8LKb/EvNClgl+szngXLBpkMgZqlmWCJZoVVcfYf4OKOtTW3HjzuB7Eu3TDBmB
Ke8GnNFxzJ1wj1DqG5ARB5MFsCGO1VAfuaGJAtsSOR1khRnQ4l/1WoeWFqF8OTVazjc+uQIJvyZ4
FlY79cZIxa2Y39NT1r8SXElVAnas6B5lqz82GBW4sNZSSYlbbnYUX6zat/PomqX7LrvPyBlgo0QA
aox7QLADMA4bC2Ep3nMzua2auAJDa8vVj0bMuywiLJbjE8vxAvRfV8W7eWh3zKTnsmGJlO1TjWT2
tWPCqmEYjQ91jgizWnAIagfWIp0DIgsXIYUmrLOrIslXlLacnbAL8dxPPAlR8Ah5EixokrTadXid
7YSTh2Vj5s2uNJ9LctMTnk+CubIoo0eJnZtiKzpHb11dw2dYj9Qvh05jvxFG/Gf8MXZMJfr3P9i3
lj6cH9wmHseMWyawC81jNaG+dNWbCrNP7mkcINch5aSnki5gYocZRRL9meKYZ6ZGF5b/lzRy2Y7o
NVAQqJwZdeilhZy/NAn1UnJpdOliPKSCGtNWoaiqN0FMe57VOwttks3crlrdNJ5vZs9oESMm2szS
rB42y4sIJxwCOCFml7Q6hP8Stzl5DJhGJGLppz/kalXtHDpNEg7QJapFpfAzUvb/lsrPeqmdnPTj
/Jb8EfsIXxfDj71YIf1an3XB51Ev7F6QmGPJV7Dk9xK3ufFy8pahb3rvNtqv+ubGp/g7j2u+Nnso
MZg18nNVPBxRv+LeeNbV7CnJ+hQRj7MLbfLrMWvo9/YznijjjfjyNINKAF3ruL3ak7wbR+LHy5SB
iYFzvT+tmr8YBfdBkCmwmOuFFrUmOIcMOtcu7iuRDmODLixiBQpxMAUnEAFvxB9JoNYpH5RTik0z
Yqmx7x0EsJl6Ye52KUgYUJ340mivmPcmWkmIixoiMDf4swfxoKvhvGe+NVlBxDg7jvF7xxpjqCXA
ExBMrLDz0jzKCanfeCTQLtfGHGoi8VZiIFBWcYFuu5Z48JitQTlf/TWCPd3ZaELDch6eDuoQa8EJ
X8SYGbNQ4Gay8SD086XapkUIWrus2KJHriqN44KKlOaNStC8L+i6+lJ7tOi6bGRqyV1VGZl3b7Vk
v0BWLIW4Sk71XKrkQU7gbaCzWuqz4tvqRd2NQZQ8qGIzgnJSGzvNwN5BFP78SkhSCyDQTZVrnH/P
TXFm7jPWi2cImHoYH2EArBh8slzCnGgFsYEUGfJeglWf1FA+s33U14eY0IKOYrWKBRJ3wf2dxl3Q
slKQVkbEDFsQb/f4s5M6BfMbg9yTgpzoFxTFtI/y8M4j9oRp7/AS2yNkpxi4mw6qi928yag57gkG
QIvaxhRZJQFzq8EYkE1yW3szahyNODQ1bGQ6Wmb9zN8jRTop8owfNTt1iRKo3mxnFwI0d01s3Ifp
h/wRAuiVu0h/YO7lxh1DJKmQZ5OWDmSjlPma9FAIjbOoCBd5p8KYROlo+JMc78vRAXtxqNYeqhP2
uPNCTG7Ol3UbA8T/LEiroBnPJut/41yl5pGtCdTuxW6O5FUd8s3RDcRge4TFqO/Vh3Ts6uY4S9/V
oviwbxNmWdZWPn9kZ4OloJl+xrPq298TCp1yXKBQxruhxT+UF5um6GZjTCqpDRaoIjTRTOEbFcrT
9C4R3GZs0J8ev99X/MNv8rtx4YxDnVcZV+2GRPgqr3xJ0tA05bslLegVp3y4qbJxG0RxbyemCEid
kV+y3EAb2VvIAah+dX5mKu52JjaRclu0OJGYAC/BINEolyYnFNtDJT1u6GCnjA+w4/exxnvuabTe
Uu2ZICBYw9gkSRmvnr9xyyQK8tnkS5g243h5b+b+gxvl04hJM6EKbrsKo5vxkWjTm4JVYp+v60Uh
yZfBMVSJNRT3hqijBKdbGRagwCUmgC0HbrKJvcJkfJPs6NBvmTUmUC4LBgiJ0QyzDnaWe5C4jx94
M6gF4WhR9EK/lIhB1kQ4gajORX6SsD6NFWEF9xLt5IwylGwT5jstzxRcDZ1csQCD5L3WUdlFhnCn
k6x/bTg6Cxlf47Xk/tZ/pCbbSfOVZyGLM0R5pKLMrqQb+oe9MtCfSPOTfYETrw/7UZ3ZOj+S2nqU
uniq+fLM9H/SVIU0n0+Jtd6I4yOeNtwCYF75ydT5AePgLq3OtdS6iyM2d57mI1TDxU9kRAoHUPCr
e8wdBUKiCTOBpFdBTtLZUjKNzYLvVkh8yeDNOeqxviK15Ql285lxEgI9A1pdsuztJ7WnYs3HByRZ
THfJxX5C2WLr1yoRDtQKUpDjOxAue5A7anYWFgnE42VwFqatn2Wd+Gw3d1kinjRBGSOohrEtr+cL
WtXVstUrMhTNGc+ynd0WPaj04UuW0y/rl+Z8MEJxizTakxt+dqT63GlqSERurxmH+pNRZBvdbIB8
fhNujRg1PbF6+Zec7IFZFHjWV+LXAC0UfL0HFz4UCTTKS64IgIEmgtvSc0hlgyeCkqKWD4ZOASH6
YDoRBB8KTLArReQIdqGgwkM4WUPEkZkyWOkNVsBNP9kSQFSWgzWLQZufUUJAWdNFf3TQezOUHilr
kKVEBkhuqzKTiEAog63vV6zFkALIwbrlNF/lESRxOVtnhGZe6WRBlCOXwbfZ0u1tsucPZMa8q0Tc
7Cfq7ZX5gWERf0Q/NOMLUxBtI9KMLkh/44V1T31bQTwWbJ+YNfXpsdKzo8bPBFhp9vMxPar/tvF2
gj41Rx2JlmvqLopln1WDWVVMdAz4fgs49ThJwdwivtbLI0JF4pecCUJ2pR4klTV1/9l57L5ABsda
Tvp2dDUdhmXEELb4f+UL4z+3iClM5S9Y1pe3jKV90XywrLGdV790rwQpWVVHD5IUpvnQfiL3WGPh
/sf2qv47VjkpNV046UtooBbU+LFU8HTcBTDPQjigoeOOGY48JkajDDWXMcy2SYUc6JqQLBxeHgHd
FYt6lNq7sUShy6Z4Qz2IWt+VO3ZW2sqcbbJ2GdbBVR/g+hGMRCIo20nNKhlnYAwhRm6blDbEMzE4
J/5DNVhj81NlPFmoFEu2gWBlUE6YooR9I63mNydDN+U+bdw+UuK9iQKhTN8WLhpZhctNaCm2hZy1
UpavQbyK08V4oaiH/8o4MidCgleTmBgBKnq1JAQ5uDQZ9pfklLBbGEx28CromPZ3uYLw6HYFcooK
T1OKh6y1IiiujDLZrXaDeXBI9i40FkIp1S3uCxNNJyaFpsz9ily+ibdXrUWQQqWMQcB0K4NY9Tj9
OLKE7qrzam29ShUjt1tsT/cqlZ9S9j3i8NCx7wPqDAy2Bcaf9EfHzZIOyKcGPsJIvWhzwvyVp6oK
oGEcZcRgyDsbcZWmO/Sthjc9RhPZZeHNKoGfqslo5ZPNeNjqFIQa+QlZoIA2UQnQSgk/W2Zqvogh
GxejKXny+Ef4mHDqXYe5WAKFT1iUx1TA6Q7mwN9kWg5synGvislVWuHhlWOj7jpvrVYxzk3P6af9
7OOTk/5ZU2SyasdE0LzZeuorc3tNc7bo+pbRBg50EcdUoZAxvE0wkqZvKN9t2PYtJuGUXFfb20qA
2fkr1TG6Q+JUo2+c4GZ+lEvrUOSCETdDzPcE4GML8JHj2RqD4n0IjzWNpQXEEobGe2dPL+AXrtO3
YbQ7rp159fEYAWMFd4rFNlHia9I4hMEPKlttV4OWaCJWbVaFsYsUjnT72otFCVV4gy/1J8Rl3QRO
v7ECqO8LCwUNX51WPbXsOxlNWuoBYAM4F7LE5pWdW4a+gPy/USUOrnxjQn4Ezp1xPqjWJUkXRtTx
Ie3GWzbld7NY7lZi36c4fUj3dsyvVOCX4t35JWkvqyjc4TfqXvD3qs0UOR3uTmDdgctd8A5x2Axn
O7+gZmOwbaE0MQKbkty03CjO4BQUQdxHx44YBdT5qzkf1bzy2qR3cXgTI/gAl90hPE5rP7Ywj5eB
IRmQ0P5ud7xsXTs0SPkejPFMQEKDfFN8yYdWe8qH6ksCma/yJVWaLyabBdrPioFW/EGk7XHOZ5ok
QjYmnltNajiEigsFL+NZmAequrCmkQ82u50Os9hcQVKVeYaA6ipAdTlD6WUE1cBFlKA4z1LAnrG5
nyygfgKlKonoARy+EExNjE2C1eUCw3/LPZ2QP3Vtjn0PdGtiBOP0UolMHwguZaq/haJRT24LxQo3
anLWRjwyWvkYv7jL0cwR2WU1vol5wnC/KiDDNiVf/hFhDDKAaG24XtUtMuOgHxjtokwy+HMzxIJi
8LJFoOA0WPoCDOyfPLBxtpnPyS/oUazkkY0yt9elz5m/amY+0yZDKmOHDuObZujCheFNnE8nAhW4
jXlQlW+8DIUP9mFeLHyFEty0zCwQ3PuaQPg8DMcYP6UNeWNWIfX5lcZ9db20ybMn7VohkTG7NARU
6aXjZaVyiWONNjynhS3BtK2XpMLQ6ldwJ3O4kypLkqmhYSf7pVeuxdodlJk5UlrTAsFbgHGUUCd+
mDvljpM/IBINwx1Rz76qBh9/wWgcatnebzibRd2wWZDQZg4pM+4p+kMpTOmOuD1XpiAVRaEMUhvF
hN9Cfkf6zpmXKoe2GSC28EdslS9/gImfCGHSsVs31pVgJW2KLKhYvQwMadEg9cPMNl498QtPFpay
UlwtXi3ta2inK/GhsL6eiOqx0bNxvBBqJNnqXXHKR/SwiQ3IgMR3YXJBpLPXSJDoTMEEX9rlv/NU
cUuH2TlGLuSLJfJF1IR6vO4jWN7VV72kty8V6wUCPIgMSuDXGANAz5ZFQq04w+2zD82Els+Cq4Qe
fSHmrfyrveJZOhQAsAGWIA4hPgGwOBMD6n0lSGbzJMuHmhVBhnWL39Ua10zWbt0/i5taClQd0Xaq
kkd/EozMEUXjjxp9hMCOSN8Lug9diX1b7t9TNX8n+L7sPtup/Yit/L1JeQOi45z9VPcUW9lmdx2u
EBtoTzyJSkVdlUPEypzh9GWyqTWd7i7jJZLgurBIt/A94suyBirzyvxc9zUTVlPqn5VRPe3Recwy
4GFp2NGK31GCphyS1uxcFdLbUKCw04YhlyxB3eJvXGyyv6aj5AoSzQuuUtqgoZxA5xvInwIN5aua
ir1DRPCAXLdVKLxKaB1iszDsrGm/aOW+IaZ3Mq9bPSJDqVy67oSMmlItxMYDFH6/vDtyfTSEeiz8
qsUdz33BMgI+GMatcD+XittAvXQFFvvslTasHk0Q+zhzFCQi5UuyTDCjBt9LkAlSh1NAtck8ryBB
ImRA8pIiO05+JdRMEpaYNhtcMxo8pV1OxLKdzAoxii8uSwc9bn4uhOpp77U6vOuK/VZ4WRs/wXxe
E+ZA7aSe689opzB1MXU8xHsnHk8P7Rdxd6QnqEEjZcyOUZXjjh1xpvBhbZp3Ik+nr0SG5trWhKZt
/fej7ewnuFsbUmhfjEwnilOeHzVUU+YaCKiDrYm5O0A4AgfR1IcnbIuCPK5yhUZ0yfiXk44+v9xA
SWpoixk4AXGz+j3j4pCGN9ib9yTPr316oMgoaPHAi5wMvPjsXSoijlWnOChiRkbNMSkG4+iYvycD
fyjH8NhcuCJxr+xEIj8IJrhPtU9+rxvr6gl07cPwcfAInCAaf0syQxLMcBqFydAyCgahT66Nzv6m
yEfmP6UPIO0rZuNcIF3rMZ8vVSiR/5QOYzjvrdw4OyXY7H/+xaQUpkQImQGgLMDrYi2h3FEe92Qq
zb60vCrszoTIuIpEKkL5yyAlN1qSS4IBVl6wC44nOHehii2ujBFS3+IaUG5pnFv2ckMfne3Dt8V2
F6Ai2UHGbPmmLvspfNxpQehQ5yzVUGh01XXJJigcgAD93tB8DgwvMSuEZ8XJmer9HNPdf8+4OKig
XDyFZ6PL2L0mVzPakSx67tsAzsLTplBV9D85N7PCPgosGS6vgWJxbMt9hXkx/1TTldBXxumrfLYb
6LwRSndE0JXS7X3lZkuUXTG/tUzhCiDitKqDhfOQ3T2jruifAP0JpnYvb7rvBlz7W/FOf3FSi4sg
2HAIBzo8hJertVc4SCsFHgAH6ECeTApGTqYvwwwkW7/Up+EjiXag3WB1n7tgY3cKSDebszHG2WhP
zW6Szriy9kt2tC+aqyNBNeVfDDz8SerPcreGDX1Vc/hQn1EOSY5QuxWDfkFpWhvcGEibIPqoCnlo
M+R/TP3J5gRvblnDIGB6oVxiqxIbRdioUE8wJurs6m2HXT2zk3mY3M2R3w5eZMmkcFycRQtN1jkQ
kxXHOeFxPbemcl5y+WwNyzlFY2IYf5O/a2qR7ENzDCJ5ANgs+g7fDzvQkHjivUztPk0XAVVteHMq
TKaAMKwQdR0R7zvDnALuXQzkr948znwylsNrgmpMYB5g0oe6IFQKZBAQhlQaAD3BUnnO1em1RtpD
bwgaYy1L11mX4YgXll4c49lWzbeB/Jgh3WpwCRz8PRjxzXnBzIUJcmyZXk18XXEwt/JnZzafkrUr
+vxakxGCI8nh07Sv9vPBV+Kk5UPQfPa6L1tU5HkoqvQcOj6haguQc/QXI7FGthTg00NhDRZJ7Thd
t/gtVuWLICFQHIw+PmS8nkwaEjwGqvkwIiRBrELKlhOe1e4c2bfS71spXFYdzNN0kck7MghN0eY3
FZm0NV1Gwuy0pr+RBExl132QMOHrMNJHtDamgZ1TwlE4NIcWuUs9Jm4vw3lbrH3Zu/xthsR1JDzD
EJomTeYDXEM0c/dGng71vHpp/rUOwQCVmc0JhYCDap/kRWa8ZWgRMLF0J7se8fTcKc1IrZ0vUYOj
9hxdUr6apFP9gys+1sOptnwjr89Rr5FlFCHsynyQMaQtjpdpAA0cjbR4zAv2WKMeRI9ilup4DP0d
GRi44gFccENcp7rrdfabDKW7BFOoV2bKMR/kYBJs8FnOAc4Jh2k9j0N5Sd1Jya+DYl7BpE7tzXJo
kY3GLd5MpXhTG2pQBpAasfFj3ZFiF0iEzy49xvVgRbw9snw2P4tc+oQmnlX1Idec0NNDRYuRb9a4
o429+dtaUR+x/UgccaxRqEoGmlP0skl9mAXpA7d22nhZpIEidf9WjemUSA1SJOCqEzyIUT+RtHTK
SVQayJDoyZDQIMG04y428FuOhwQi7/aetGwLrLrfg+PdkykN9ettLlsSD+6V1cAWPZH8UorbIEE1
itn8GBVjroLsuThsdhu8ssCpBoniUBuW15WuP3wuieHL5qnJFZiOEADban9qTzj+NmLrEdTtvrHo
+jNg87L9VMzQto68aOe8vQwYk8e4gcmBxv8fsbXTZDDCjIPaygML8eGYdsEyTMGMSa7FpMA8AJQI
KjQIfxhllw/qgK8M9YW9Dpjc2Vgil6uxNdvYmo2G1XdL7qz+pnmz1tzWNL0OBbWAja4oxpQvVC9d
JPwCjINQnDBrTkw2jigXO7JmZPwvzOnWKegU8rS4GRarC6RgsOBsmOh6+In5aWIMzhrLge2rSPfM
qU39MRtIecqLUzNSp0k3d4+58iJwWHAnGGUF9ZHjm/gOknOkZkQZ7+yts6nrR6Xtjm0UHZbtu8NZ
kBYXdYVZsaGiW7IHInJPff3J+ArI06fBbrQgRKd/GFl+783lGvZFe2mQmFWUddS+m3VPc/Tz5Nnv
0trtU+b3mHn+bwmxL9IxIqcgxgmh2XE4jsA5ClaBzgF1JjkI55F2Z46rC8jzjnu+Rv1ZRDeEhKHG
xAsPYcixc1jbR8zQa+zzsA3SlXUD2B0EpsjZB9ch2KGd8R/V1n7uRo4qakYkIwyilVu/t+3mMPKm
LgLFUfZp9zhs0MYJ5chrcxznhrDDGT+AFgi2ObW4q0qLdo8IDH+W7J3QFBJF1wDA0rB+OOn84QSN
La7reJGF9jQZ4tlLeskg8nnpoB+MO9+reyY5V3v34ZTswWhAufJg6PspT2166BjLRjUcc+mj6M0P
fttsvAaJhzy5RjQ9Z2d82DugAwj8mIxnbXOIZUSG8k4BTepHXjIUN6tcLuzPVzzGgn1/+4wXOQA6
ADx+pKY2dlOX7ieShaE1tnF1BfLzMrAgtjK7elF72oJirvovbsS+/kCdRXE5d+Ux//k2Ml4okksq
yQyT2ArlfwoVnThUBhE4gu0mm7WIf4Nsw0DRSWSHTQTFe6JYvGttiN5Ps+4J5QgFzbZTwOpwtFWF
loqQPaX0ZbgI7UD1xKviTydJ7VyARuhIqru/nArYaRuEcRArhV9xjaA/SC3rcemKLejG9u82+0v0
spT23NG6sCqBylUhsrH5VUx5GyEgUUDFTT0xZ+8S62QpecGCf3cIJTAN58WTjXF2pHST2W4CHT7n
sa/mX4yZDyv/wR38t3Vi/xyGKZauUcbTfJRCwZxc4sQCtCIx9GRWUcvdTquYQYPtInRpJnQJA6Dv
12McRB25f2NY79QLuA23wu7ey5KfcLQhPJp3XdRBYCXBsYhx3aajDb+XYcdQE9BIxC8hcAtpOkxM
qLxnVQqihe0EcxSaLLkEvvhpWc+lPEUQqmMN5U7Hgm7Qj7pw7mPd/kq5cFkWqVc2kqmrZ3LuW5pK
hCN5NO7s6Ng8cpiNuTz87habWjdj8c1DSWZ2vLSpdZesntH00MKMv7ONciq28CI7M8FqnOXW7z5x
1xlFLhTgvGLaXMQPs0i9mQFz4urinDc/5Xea7/rOUyHAguXFGtJZi5fDIMIv7WAH6rhBZCvMNS1y
FdIOhTgZ4I3xlK7i3Z6J6n3Y/dlmbnlumUbhIsDlMPHsyVmoEIfKl04tPXAlJDZBQYg5X4qc0+le
5aRzmSADCWyoSQalmxOS5SUjm7tPYE0nO7uuefKeRy0q2HdcnBoZjFX3mZufDl3bMLt5OXgFyb+T
mD1Cvnyn/qJw4E9y1fSvaWBDRBs8a5qbplBAuPxW9AAl3VZdQ72LckAsNC1vffmolS+QbQdr+Ys/
Jq8/leyntNjtoMUpPohryphOpBrjbwwpqekbJeQJHMnEMUotjjtcOlS4mh25Kr5WPU5Q8Xh9iw77
XQyn0fwn0t8yO6nEjCEnYu6N97mzG6bj1OvuJNGUDWiwkRLjbHfN6Q0fn2uSXC1ktA4Eqpc0PDeH
TTU3yPSlL7wjtNQLj0R+pMtdQ0WIH7KvWBB2iKurn4F+AMsGKTTWt1E1nq1/ivSXsOIzZRcCVGae
E3GV0T8D17TIFJ8dq9suvwu4zG2Ce6Vk8vhJFwpsx7NH4SHMqbkUAlVbXkn8i6TpCV9VjwtmcnZT
/z0nkLz7cdf0zWtg3cxfQMkMdzZufFZ5/KY3q0eWadR+C5n5/RbslxxrGRgLAMfXCEcjos20Qeco
iPjS+q4SEUj05tC7rEEq2Ue1Az1aZcUDfNL+7k14A+da1/7ocnSN4V+IJg+q7bbmNKkH1pE0Tzis
KmT1ppfG/wzB5MhEbDGgjPayakpQBC3bFNlNlSHUh8m3o+oCXz8oouZnIsFtteOPgXF4F//rYnIJ
5nLvdOi8yE4s5ui4vXYV90RU/FHbZpeezOiD2wXu3k1iVzRk9RWy7QUGrz86CsUbCQSeXev/SQ2I
45a+tNuwWiaCqVS4GmV4iXfRliq+nvkB9o/q/Ktt5kEsgQ3qAgx98LqwOWWWNzYYnpqftXwbk994
EkAEzCTDjV4ivnqh+amGLl2wpIAzgvxxWXE4Lu+yNLo5hI/e+V2yXen0FNf5hUxTVyrZbueal60f
Oidw/F8JUtYktmEUrWulbzLQbmOT7w33nvTI8do56CWCGUf9lEJug3rd8Abwbq/YnKaBiOU7QRi9
+S0666JItt83NpALuC+dhl2eDFyetN/J1Yej/CRb6hfthI3uCwUukcT1Zx720ru6guV5ZdGPU93o
t/yK5XTG6+8gXM/mCv01mwWQhJL+N0dBZ/8xmQeQv1HeedgkglWpa3A+NpASIHfKfhkHaf2j8Nmz
+Evk6BYX9LPJ+ieB0ZBUOyPB/A9bqN9cQrXCWp2adCme0R6pZjb9ibVP05I21oIHvpGv7p9RZVCL
bJDTpgEDaw6XYvwLg6WLoIH+Zxe/kBiV5u96W/LQ0aSM6Sy0E4r8sOu3YbnXBRqoQCGSL3nT6eq1
HeqvjJsdeEQZrtlXZpwmlOkRIq5DyQiuvObmcRw+DBDeM4BNjO97TuQCu0nu879a5pUIU8yTjWyG
NIHOIyc6ZnbYuMlLQgiS+d180il1tZ+e1cAIbu84oqZjM4V1CAEiLjd2uTN/5SPMgAk0gob7jBnc
u+V4vA4iO/VwVHu/UT8ResOMedcgqtiNzWf7LKXv5APxFhUTgSNMIToto/R7atlXmd45a5CLfpKZ
4uvOf4Kxm5UTSnLrpocx/lOrOhxpjDRXXr6K+Nc8w9QeMeBNWCoa7Ti1OjGevwot/tDtD5vdmTX+
ZeCFpo/uF9f4yj8bnU6m619EIZ8VuCeb280R1ndc8KFJsfZUtG8lMz3FTulLPmwyZRgR+qv5ZrCm
Kqy3tuaNsNGNtDjDyp9K4ULg5OKt4D0pWSutnBzg6rHo8D0z2eTfBO+9g0VfWhU/TdedHbfupYmu
jsPC6DHxci3MKNaF+0Ee/PR7lStGioufcHrMfP9r/VMb/nGvHzVJJWSAd05KMJwqJ3oA/mNsxD1X
tiO+ZZD02hR75tBeh7cO9bzrEJeT65AxBOqc5qDlGLV1snz6V5Wcc7I1zM2GtJUUuD01QskrVO12
35MW/tVvX9iJ5aP+Ls/joRlaMFn88cYdBVfjNH7J2W+m1AzIR510clc+f0xswLEgeeHtsxB4wz5X
WHNlXK7K+Dcdf5npn80Px/mrz4xVpr8ktAOmI2BNYkwQK2GXhcP4pmb3Mr+D3DZrKA9BHb0k9R/8
AkwRqDW1k2L+N8eS27a/mJM00rXDQ1ntQHR6DJHJNfeJQo5Q8zmpb/AQO/SwRprtF9P2kskk7BsK
IrkM/OOs6l5coJh9QS3DmW7uFgdhmDEGhMQincHGsAyMQ8sdgcBeipdnictdBvRn5hNajGvBGSaf
hYL3UMv2E9tpJ/ppEIDpHavY3j7WUA85VXsFkVfCi2D8ExGiiBHDUPynLDK3bgG6Nx1zpsSzCD/P
WOLkqetM6EfRM7Ar826ygp5Fxdj6UzJeEP3rfxydV2/jSBpFfxEBklVMr6IkK1rBkoNeCDk0c878
9XM4wAK9uzPdbctk1RfuPXcsidf+7WsAUFxcxvRPaK+gLRIrpzBrcPnWMA7I580a1lMmNStUcta+
BjZEDnk0at0gV7aeLaF7LpMMegXjEam2C2WMXgek1DIczi1miCJMlgZ6OfIWVob6agAcHJQjLs1F
StL9p1+dKxCljfmrF/8M41+pQp11frRMW+h8pbOoNFfBCn5QGi9MQRPUvDrIX2sbnuWHAaFZb9RF
6KA/QhPTgceoTez2PCBmjCgrYWzX7LvsUwA5M1iRMNUYY9bXRr30celm3gTuG29DCWuef66TfVUQ
+tX4yCWyjivf5qtnx8WMbeQHqEsA2R/UW0X/j8+zJAmvDS8VhAFUccysVfBhyVYaN8du0CtcR/8S
yHfy3nr9FtSfdf7bmgjA9+R+Gkx0NBm7LfcpYy2m5R2zjFx/qMhgS6BQ5pqnt0K7QRhe7x1Me9k1
m8HGsfgx6jsvP5vaZRxPaCRw0dblmfrJUc9Sv3U04warUmVYaUzbVcd7ndn9enygi7h1CKMWPtj6
BNysmIhhTQoE7A8157aLUufekwrZ2OCAVLyUfYzzXvLJa3sR6tuh4cNlHGWOUEYTmJohaTcBSnxb
fQG3r+ueO/B95XA28QVtCyNFF0yM5PCmTidYfSRfdvGJYjEoYZef8mDbZkvbQBr24lRbSRePwDK+
FmRWkPczv60jbLtaWZFmnxjXCJdYtUnKTzAmSfg+Zc8xurUFo7tHJXxXZ1mpsbE4RmS8R9+qs4dK
PeRHC81jCSsFB6cgoFH8dOVnNfNEiLetvgc8b3Pc9aBgGuQFp9YW0Bw6Huwu0xmK7GR9COFlI+zr
7JNpaTt/eNTRB7kHYRYsUgxzfvaXZF+5GbmxmSzz7BzjzhAeuTN+8CkcHMT4gclJZ/Rvex9i/Mgs
OLulqxlk+SI2t+NzTZ+EbJd81krjJaR6JrUsUb+78QftUVmwGjoJqB/za9SgbDiP1FElNTKzdcvb
h/F+RJhzsmaNAL1ltI6Kk4KHIcYZExuem5bfkpGbUN/z9j4ZEefBv4rq2AYXEAvQ6CEOfBv6CLaV
ji37wNZHxUpjl5WbYnj18l/gAl7sLVIJyI+0h7Tylia+b48PtQZM4vMAVcZV9uBJSTISPF85fzBq
2W4xaf8cYe6t9Css82+vGW+jou1mCnIxOcsEYr+eC6BOn4YaHSEWPAazzhYMUnXpX1RkCHk2O2GS
ZTslKFuydUSmXtakP4WprUf9MzSRWxWEpmrGpk+HS16yGzHx6kUIxyDwlu8W8RksKtFs/ukhR2Yl
6zdWnZjsfDLuibKGI+ZkxN4ke1YBazzDh64ML0mUXfkadj0QHAOWc8wpO78B5HcZrKkFWEotYHLq
g3aAuY4KGa+dQDQWB7za/odtY+bygxJvCenSmjevhhnrka+kuqN3rvunlT74QgeyM0IDYLezH/N/
GTjwqtmGw63jPvR9NqjaVcaVaxmMx7Px0PPS5Fh6Z41Aw9nN8LpUlUWjxIuwhm9MQjdPrJk8NUOB
2pI/45CkwwD4R+t8xo1FJo69dDIYO9hYnDo9++G4rqtHDJHWZtnasnDmqtfHeNWDcbWjZs4mcFUF
WoVwoOI5oKoP9jC+sFDZQamB7m27VieguJovRceyMrFPds7ikZI19pOjalH0JJLQntFVPtgx3TGO
cVARP0PHkwfRrhv8DScHKhttOU3Z1uNNU1J2SdKCbviFT/ZhFEwepAOUhX72Z6ByStD9LbSpeGQt
+cq+c+lIfFDV5pr6zVnmKCpKZiMj6pyq+JeixLOyo4YsDEicStxhRC/zPktMGztAaQL3yKDEzNbe
8NXYP03EezHni2KuaXJl5UhsO81npuA6+GRuuexgmhnIh7vwGuLpcBsLwmepOVcQUDQIMSM9quOs
fjPG8jtkAJ9qaFYbD4R3YRQ/9lC+RNlnrVV7v2VwwC6IA9vEgBDochvbzjXOup1HjKxWxxQq3Aqg
ukLCFlJ6hC4V11i3kcc20XOQ+gnCTOG20wAYL+HuHH5Sw3v/EyoIS7Yrfs4+yGY4pxR3bRj+NTQp
8eiveyU9Sb3/x3ZqFcNJkwF//bphvqLU5FIN5L3YzpZk1tWtCgfu1Gpthwqr7v5qp9E/NRt+4I8c
VAXAMIS0lPpG6wZ0U4y5NPYocbTu1G5rBjVzUR8hR7tI/Wqp91j7EWnMn6BkEJZZR2V03tKx3Uee
8ho4uFZqfQVDfiFjwlfDjnFH8epRrJflQwiUlMRLtCx83M4fgGGZ7TWOvQdW2ttokphQ9njRwGNh
PLGwui/ajhqgGdlGYRGb6BmJAHhJJgxvSXWz25KitjuJuPtOuJm44s3BvLUtik6KiVLx3p06O1gl
ccJ+3WBJ1vea1D5hna4yIwGWjk9nQsKF7e17jPuLD+uWHg8eZzJirpwj7miLU0wHxIFPot/kaDOQ
3XGMqjhUG2OONKr2iXEcdOcjZAa4iIm38j0JKkgXd+YNF3Pg6S/5Sv0w2feMFZyM49goSwo1y2IA
5UHB9LMfbETnIuiuHoiKKmZ4gY6spLlUA5LU4veG7xn/4cs0UkuN2l8gcVZlA0TT1mHIvoiq9JW5
quG4EuJJicijQBfHnr7Xd6TqjsJjSOQtJOcNlrzRjtzE9N5ak3Jp+CBVdRlhRLVTFsqFfteAUuAI
vUcqqYnF+1TecrHzyr/oqwRRmWs0onLd6p8mbobyXRU8aUHwrVsQfxudw5iA5q063NJ5zubPrl3/
2Rv9e9ukbqr8qkyDyn4rsLf03VdK/LLPgjuAriJokx35iNGFdSmqnTK95jZJCF64qNX36WXC1AR9
3fVwHBdjwz76V9I1zNkj/Ix8gwUkEDLCFgRtxBDxBw/xKrN6tyrEPP6lCQhdozoGBAT25DeZ7IMw
+R+n9p83tMu8vPOmv9o+2gPCHobNDeViEt+KrH0R9oUtoTkx4uFg3Tj5LaQ8EN1HqOX3OBNrtHtJ
/5ZFjxL4aN5abjw9Siqqdtn7bxjBCENL1wo5pobJIoHDUIsvbXmv67uuHcvMoZ9ql6kYtgHIy5EZ
fh3fic5dDshjO92kwfn1SmcAuGNgdjVwgEDtBx+PyGtR8c913XBHiIia9pvZT99aDuBeYmkvRpBJ
Pb2RPVD4V6esJZW48rZDYC1yHFy9vhEOXNyr1bhqpt/TeUvCZn7WQ9ReiRJOvY0IIcyLaahkYIMI
hu5GVjFtLqs8dVzasPl1VCLFPO4OCThBuwiTxTWovYJcXkEI7TwWqrqvLYpBY8vD5A1dPYQxG8kr
79oCihLNiKQPgM7cFxuBdy9kQBzm6bLkb2CSbCNJcbSPLr8PvgXi4WMql1leUP3qqzr+FzinKMDn
t9O1T8c8cQKbBhohIq6ffv7a+yYi6yNHHSDyilfkO7kJTSyNpD8ZokLNca9SfCI50+8OqOjGB0TB
85Op1YKYQdZsvrHwygPQQ+CUXcVsaVP6FwdYTrNJp5VOKq6/MhxEsuWSRSzlKU+ktOjpUXQ4rm++
yrk7Y3LKhrbepu1V47EMgwDsC4annP3apeNi/yW9EVOnmbvAgfHHGO3O1F+gtpjjzaMxDS03mq23
yFBe4hjgTY8CAzXfVtsScWKm58nZSbZWFsuCDaM9AnN8ehDqP3NJYiC0eyf8qrkrrCNuzVbFYvQC
jKQhADywud6a/VQ59wh2jW8Np7CxWG/8a+BH13w9mJ0L0FKy++79LTVU7VOQ4rxkbb1MCxRM4W89
fdYIl4YKnJCwXaPFCl4r7q0IfbeB51uwgs5NtJ+3Ck2f+jbB9jLZ+o3YuFRrwORZLoOYUgLBRhnB
L4y+BNIBrt6cx6VwnulwN2y6jOzTadNlUOBKVJh/O+xFfbYmwZ+ONyiiPorU9OaPO6NCpYDm8ydL
OQFLAmGYcSCbXagK3BiHQ5X8OsQk06fD84edCH3uQRm7rTVLrG2imnTsjXXw6/gHj5D1Zp2VbHpo
dHKQhek9NC4AqANVQpB4VfzhqXQCWBZMOXNXzUvo3nLL1nq3pMVd8QQVxyoK0Q+ULMyqJNwzXmmx
p8yJBuz1xcvUIBSeFtkptM54PmJir534yr+HbFMyEt2yucQcBptw8oGebKsDfWDf3UcvsZdVZ1Or
edsiYBefKyVcIi7U9Gr22ZyO3HaovrPX1mQbNiUGQkaV0RnZMKQ+l3p69Hg1IwkVBQm2VPSLJA27
H88BXvvRy5CA2ihjVPsJzAtPMLuvSkkfRqr+Jhbxe94IUoTJjzlND8zhyGCLn7KVPYuTdliVNs8E
t3FUya2dMmZvCw6mGD146xACa4XPUZZn6c9EnPxSh4bJRcX6FxN7lwDesWKu40GcbCR5lrxwiZ6q
moT0zChvA8fp2ObbZkj3dTixW1YZMKCfYLyvh0xZGhBpVMYKS92COVWiBRcTWE02VjQrqdzPkdcN
bhsjENdQU76yxNlphvHGBfuqJ5gqx13DEa4Z9rqiqCtslbAEUqOCc9yyth8Bg+RFj4JiYEoBWyCi
QqghZePNGOSdpTgFClqh3nKOgS0PTNEPGcPBof9AhfzKsgHlk1wZekPqMdNO/hinZoI8f9s8C5r1
lzO065yfxvAXgsmi1NA3srLzp02uMbVnagDGc8L9Y1rTa0ygcKvmR4F5mIGKo1jb0CS9ivg8nya/
Q1nVwR5JhxAcbrRJ4L3GuFAG/5FDmBsiBum1zes3vqQNeR5huXIE3mA73pPUsba/TBYwltkfAcMz
WAc5YQcvY/5mqo90eHqgkGq/d+PMekVgvhjVrxyUjtmO6JXS3ajDZBxxTiAx0LQPm8nUiMoyLdJl
1y/UXrrFXIuaUBVJmcv4uRSWXDWiW3VxvbTtVwK+8Jyrq5S1Wh1SgCU96xgQ2IPBuDxmcQAhP2BC
ZH5aFvCHmq02Kt9S0OzIVYvgD1oe0+hpQSt27MlSxp0vlFvF82GklJ7BB70H8QpxhcOZdAK1X/oY
awTIeVmbG2IRCMH6zVseI1btDdM6+qGl7O8Im44NDSCF9qtq1HiUt4CzEOGoVIWb/BmGOyHuZJe6
KgIDR+exQuMzj3yBBEB1EEQcTnw8ngIiA0l3QZ1ZUg0Klm4DlQcdFY2CzuL/PHm3adPAh9YkEFAZ
nRC6IqkFQjGcp16+hlRaPmuONNaX/dSiLy0XTlBwQxUQTCwYKtSh/FazbBeYN1LWhy0sL0NbTBzS
dUpxO9XOV9/LfV4jMgYUNfZyIcbRFUw8W98iBwqjUsAY2Id19a4TFCEzmPbw4dvyiZByocMrtlPn
aAfVevR0IKtnRz1EOerWHpSbpbhhwvS4n+++Ar4KU4/xU4uPUJtdf75xGazEUnBoP2Xy4/ffhaEv
YqvbYVzEjUP08GgvKr/cGwHPcKXQVozLlDYhz3p3qE5q/WcOYqGE7SJk9VXyYkFEcQPL2al9CqXk
rCZogrRlxzY3YGIMZHTlOMV6RAapdptqjJcG5wPhNI1/NsVFUCg0ZFKVNGxOo30Qi3MKyeO244+k
h7kZMrrjwctYcIyWoPQxFsDi+YveUgr0iuGRsDeKoNlnyT6FBovxYxxhc5Wk8qXpymSM2H4ruEU0
HYyBLk5w+lwYZ0uyFfFesKmnt5i+rKFeWFq3HXL7NcYPjs/itZ63xeMuzhIuSwdVI2M7HWsrp0fT
odUKc/p8OnVoS0n+6VEZ5Py08lasc81bq8x8pVfDewMNxHlp2PT1hB7xAVWDzsYhxxGNuRgwgmRw
OCrvlo9a/Wlzj+YoU0reKjCcOHr4Fa94V16C6K7ReJdclEZBe9zwTE8aL4Ib+dWxS9t9AXXJF/42
6QMI1uDU4bl/aimDSMIIpx4g/c6umNSRcF6MFrLldOkgZgZhTpdsnWJqGT9Kzg4xpcvSV1jr2eOH
AqRzYHFWwsDDgOqPlmu2Da7qf/WsYTHaR2pOLP/JJaZ37UySaAs6aMhIMl7gPVj2MTixomRfq/PK
G4ecBEzmRBZZ99sS+u9iztUZINzk4LiUKb2UkXfI/41U4UP25ZhorGrqBgW8PEyxwsPvU6cHMpaB
OmeIo3pw0KSFMZvTc3Y3+S6kdrTHr0LFUzLg4yCRVmtB8HFQO8L4ygVfiw+JLu0l9tiJfRZa5+Hh
P8sQJURwaVhoeFApEA+B4JvfaSXZ4cgEp6OvhDdA3sbr52NapF7ATOtOYqNo7NETtugw8SeIoNDR
NJ38n5K+sY6Yj0ty8RjdFgQEUMPF3x2hAsq78wwt+9jZjLN8ozwzdNwEnNttezTKsVsISBdSFJ9y
Sk5+J/cNW+8OIrYxeFTpJIiRLBBxrzJEUKbwVUXOaocNgmiJWDtliUv7YH4NbU0Zxmq0apm5WCz7
CVGg5WMxO5mYPnIP8AGVkgVypfKQghJwrpsHLZ4LHeuDrnJjEjBZmM2h1AKoUfOQ9FUMybOzuqcW
B9sqw5jP16TjGnDyjT71qxSdp1aeGK/F7Y/ZX636wxGJ25lzYeHo304df+WevekCNuQ+Ck75YuYO
xCtr14ThuRT2c5jzvvj4vb5j2Gj79wC1hpHijEVrr5XZZ1dWJ43hfEfz9Iv1gkawWMXDV8g+yb5E
PTMKQjalx6aPRgqFoYmyz9cRyXeq6xFHU7RzkAGjwxmkEUMZN+hGUDszyAjy4bUM8gt/gmuLdpnh
KMURtfLwecYc4AkUUyzn2NhYMYT4SzQGOSYrLN/co8aGAhgup64mph5KeuisWwMj9PCn9IzISPXW
qoEB1xlpn6sg44iG14gEG7T6LAM7bEbWqml5Mstp4wiUwZRb3pgDQ+dh1B5mm5EHgWLMLvZ5+m3P
8WlzqCvbCgepSVh7bqElSD1vdn0PwWw5zSeR5JkJ++qmyYfBywnkCzkPBK3Mfre6H435KuN2fjgG
xBsH6mcw/ELEA0qusHsLVn76jGwfnjDrzrw8TtB2xmMLGLwgZ1IlLN5Jz6P657FdyOvPUkH0wdrT
k26WfyvlvyaGthann40KGsDrXAHN3uyrTWzVp1GEHqxqt/ZQxehYqBQinEitvUQGeyqlxXWQyjdi
D5cqIsvJsoHmky/PN61kZz2rX1jz1R23YAexKgPBJYAQJMTljjT9fc8HDJJ3hBdgPuYmKDYtFi0e
OwBfsu8oQ87RtrtaG01KxH3OZW5HjDlUMa1eMpmDWqKAbDlmS+DtxKkU+shq8U9QVLDt5Su9WypV
PgewwqIyMqmi2NYkTYCexn/4MN7impoC267PraXo31o9LCSDMsVZVvPad4xOZi+eLXm2AWrz+IWM
xpVkVjdN+A9KvCYj4pAen2DMkUbulMIwQUGrlV0i0g8HH44YQpiVgURNFFBVY+QRlLd6j6/Afkz1
2wi7TnhEk+QxEAakC5F8xigts+rDYc3XrUunYvX8IakZiJJwq/YXrUWEvSFHThxmh35Ok4IBw8Iz
Op0pPVew1AF1QQ1oYepgEVKQglUOPEt/RoeEW6ZpIEOo8Kz6xS9QIvvR+yTYslY0rLZS8iHJxTxi
5Ew18er92Xm5inkSLIvCXDJK8eFmzCeWWM13MYYXlgcphN9PLUpelKTDmV0vq+jZyxsSPjad0KMm
di4RGRb3mslh5XdM+AhrVe5JfYvs37p+lBRifodxnQ8epxjClmTT58xz2MFblsX+NHN1hmFqRFnf
5sfavA82AQijcXcoYQFuLzu1+lfDAMEQyRpDL9yoZh5WI5lLzKeJccKrPwYMfuDgLGCiwtXnSPbo
bAa/FV3aVq9oAcjKapEbef0lwnmkn0M2vnZC9XFVU3U7r9r96uE5JGa2ks4So7FGDWzaR+SzzULE
xY+lkKSqbwrhvXYVfoOxf++K9t3pDx75r3SqcfKtYad3kKllBRK1gCh2gaiEaQoWX65o1E4BHlUT
UNxQv5V0CZkIXgoSMaBcuaIyGVcMjEM82pc02BLTaUdvQiEIM6uIwF4waCHMmX+VL4lPRW7sg2Np
gAZoiiHlhLXYtFqBbBXLUe+5jIZYyvHeVzX50/Wy5Ffbe8vNzzmSIjJjEJxzynuNs/nmJaTEW0w3
/09cQivULiJyAceQZYc2UKpJ7aVQ71Xfv9k1+o+2Tk4DWJ6Yn22BGqfR75b+bLyQuAIL6VFPrFmx
ATq1p2H5Vr30HNTXBqts4mm7mjQeCrntMEJ1UsRmZnpSElsMflPVpytufnHpfFvmlzDQTqH6qQ19
RbDoOqMNiHMOjNIzaGZgzqPzGzL8yvVSH6y9DcLdLp2rPWYXkU9786a1002Y9T5Rm0URfPXGR4Rt
Z2WQEVowexMK4yhnaajnztmYYl95Nx+JyKCZn7Lx7g2i3S7i8bQyFJ1LQKF8lNpJqZmeBD+EmQAe
srajDwcorLYTjJGJPChH8ZdtgKKrZFbEYEfvobWg91O4RBTlS8SsidiONecYunQcEealvfXq56wT
0vxgCSRg6ZAFwcTFbfDDdkQhjSU5KKzE4ajRvLF7qr91gR5FHMJmm9HhqZSM8p9ufQuG8xbhD7af
72qFnyokwjzLgSBkcMvsXS3lO+igZZvfiMPJ+71VhsvMR2c0snSvNmKsud+LlcWtlfLTrcxdl3zW
ybcpX9Ey3oeS+yZQHznaPioyl5DrRWEpjOtxGsf6PWAHrZGOZlZ04mIizxU6VaetOxPX8MijEyCC
soVxj/pZvKjpPyGJP76AKaEjGsPN04XsfZiVlGKX+O0LofHTuOWtMktGkxY2opoqisGxRquUac+Y
FbbuKcSTJPtg7ZjTTVH7XTeBSJuvEdUc/0IfViMLphyloe69t2BfxBr6zsIjNoggsf69ZM6IX881
YeezfePq5ahfKm2+SlVCbiRdJgqmXjFdO1sXCIc8eY4ldMLPwfkK9DsKjohlFwtBi4jw9VgFXPcp
tyfWATrqBL4EGupd3qR/vcfPj+UuIuh2RHqLj5lpwyQ8QMWBsu0zNpql5U7BtGGq1ZsB22fEfWRG
YWQtUWl5p5G9N1Evbq1fRH00Y8XV2sZNRlpwlir9KBYBfYqRdiQwLsi0eTElxrjqnNI99P3S6GBc
a6uMFRO1iatx7UuT2ynvFkGgvkwkh8ryx/ohqZCbuXeJ16mhM5R7lARUX4BSJ52fKe5lVJStidAu
ZNAi0LP321gJdmNqgGtGVjioqwbTco0bQRrb0XAeHggi1GYw9liJ9F62LyFElZq5iEZzW0basTEH
5BHKsu9448pvHzy54Vmvpd5dGqNBbuK82MS41wUUuixdpjWtmQ1RXtRskJDYoEcUaOPjLlpllAHm
kG01ZPMTqOMPuMcbvQjW3P47D/ueIIXbUEiRfU9ZPCP7Sv1fOK5uKF89n1U2O964O+ZcYaV3rWyx
nmV+//9PNnxq96Xxo49OJcGH4linJ2gFrsKTowgy3/xZW4oKWHuT/rszrHQ2QjOXq4T5AmlmKsJl
WBLpAt6II4q5B65wDc7QPimqpULZ1zPODlpmhf/GcR2H1yY/i0RbmewlENPtDNSTOlqUkdBKZFts
NTQ6OFX7VxCvrb+WxcPjS7Cj774+BdbXmDx17becAjLtKGEY7bV8chKyJR3XalTLRdP+Jv1PFn9m
3TsDV5hswl4PDDnXcPkaQI4eGhH12lHJRdYDHIXaPaKYzI1tjPCcntRz/gRSQ394MRl8TVGJSfds
qbuKH0vON0MUE731G7ve1Pj1+C9TtQo8+MIblRcbDwHKcL+4d/q9Mk6RcUf/F7Bhcv44zzvZnLMu
QoTwrtp/AmSYNknylEGnmssiew095I0+Joa/Kv/w7WehfZVNT9kIZovzKODTBkS4Tuz6Kwokmo1j
hh5OffG16sIO2/UqcPEPK4dA2Z+m5o/vZajMRZMcCQNcpJDRO6zOLyZF4sA+N/rR+4vqs948zMN2
6yvofuv83oc//2sKkeMS3qqyCRnzAwQjB9QUBR/cYMqQxPlqy0dADRMr165G/tx/RbRqsjkFBQFm
7yUHcYYfUWd8L5yKJhqgQQGx1thJkkMixHLklQEPCPY+C4a8fkzDr2dZ+5oNhoFIpS98ZqWDh87s
jj+PMx7qAvd7R3RFbi/10XABxUxa8uXIeVFj54eRLnMWo+HirlJlrQHhcmg0OMlkeJimjTfLvZh1
MmhvngfB+xi+9M6/PlqOEvd8wNLPR6NlaUSMsoA2Pqbs0+j/JhqcVt87GW40HIC7tKigtGI9GPWD
M8x6O2xlv5q1I15tMH8UbjSrXLXjTtEmN0dpxF5zbu9thyTAjkhEdjU2b/5cNVb7Or0OXDwmI1aC
fAImvA11h1IAg6PaD4GhsP5zLYyBxFGsGnT6luItZaxuE/54VOf4y/kL2fCovVtM3NeSw3AEWsCZ
ZY6d21v+sddVEiLZCSash0hSoNEjjZdYhR7G8zqTp2r4rRO4iXQaS2ZsXP9s0zNvr4EjkjTAveGw
RzsI/hoPJoZeYvtmR/XW1/2q6sJXP8HB3f4ixF+o1YnsLc8+Fg5Sn+zd9N9j/cOGH8z3NVFz2MGD
qPGXqG8XBaqvHPGUqv1p01coXvmD+a79CCVW/MqQNWPxxiRrjHea9c1UZ6Tmm64DpITzwOTWgbJX
5x0BNCWgNlTvKRJJ5tghR7qTEOnI4RXG3yxRUJR9mgcKc792FiGkEjmx3K8JM6otd4gcdF60ANDc
jea9aP55+kfIZyVG9lkxH9kjChE944czLUmliT4FmEfFyrRgWuyzSfKDZ4GeqC3Q1JESpDM40SBX
/fmsdQDv43VgltLequGkZecc9Xuh7UT0xroP3AgKYJa3Ipxcfpw1O5sQPbjDhMPp/ENbq24wXkfO
YLZzA/FWufTwrptoq4NFgtW9z5IXBMsrQSYdYQE10hftYHQ/jofzBzdpj1UUjBO8VeawDtV3euA/
CrPtgLuofY+GA6RCwyHk720YjxoQOz98NRmgZuqXkdPnb+PwPRbGIpBbqDMolqk6GTmE2ieHSxae
Csgh82PdqXflSX48H893w1c0OWCVeGYqUG059wM6eufTKjn8Mx5tVGbBG70/ZUXUgadZd8aGVb/f
nlrTJZYZfkxirPBOSwc1JpEEnzyXSnyZ7C9b+UHKyuxi4HZiexu9ecEtxdMZrHBBeVnrSpiZykeN
97vLhWuzeSYsaZWUCpUpmg9YhagN8aE7YKS8xfSd6E/GnIJ18Rw+fvEYdUIXdzVyqxlrmYD+1r1g
7Le02DRZGQ75IVrgF8LgIoHb0IeQUABxvQPhiX8ZNF7sj5uibEgNmOs3fRViI2JL1IrXoX7tdci6
H0r+kQ0TMsRhOczCenJjmqVIGowo5E0EOalUAlcCVvA+ObBxohfxr7X+0YW3MNpnxUrhgmrnITnS
rumFcCcmWZZ1cfxqY89mEN/BNEuKjPEg4Zaq2xrfZtlqtgKGymCfU9sJMDEfPBNrlBHcSAJg6A0E
pWesQvIKawrepgCxEK39PO+p4YBFPFeOf8IXJqy3SnuyuncdUb3Eg7Pq5v8XobLiQFXe5QjpQtCv
ayPbTOo9zVoUXmTiQUgtOAthXxcfjU16LhIbPlBm8s61FeMlxb1fZvfR/ucD10fOYFxjof/U1Eyg
7//Ygl+HD13uMuvXnlmoASlyFseZvQij75bf3IZYA/nbCg/uQLzgMsTigDjdkSDjPHVdtltLOUiu
kgpcT3Yy4WOnvwkOAcxtRnCiGUT3KVi2muRcp+glDYAKLSpP2DSXnPNk9H5Yc0aWQxRuvRjmBVJ8
tMtH3R+T8QchJ1XoKfI5CCiQAN8sR35tovKUjZD6sNuC2PTZod5UcbZnbGiquLmyhU+PBXg9sixW
fg0uUBXxkaJIppK+m5twQVRE8ynE6IExFApWVkkT84U4uzvT3Rw+G3rJdD6itTcc5ZhhmP4K9i2z
peWlD86YMOzwx5OkbP0bdAQOSroJ1G+TaUnhfA0JwBwORBXRI3z8uWFkOmB9ebwKwnio3h+ywES+
KHIvCbad9HSRSAIxZhfZxPTb4X6oCFhz/proBrCbGxvu0qor32wj2VXyEeog7b1/UVqx9r+p9gFn
F0qvTiCSTDEYIAW16Cwse2N0L1OrrCufVX1yMZW/MXxX8chn0S1hTWQSABSRZohWcOAQQIyXl+8a
v1WMs2gz3JgtwxESFHOmH3stwGFCDioz+20b/FnYuiobeh2LLRky1IzacytZzvF6djefS9cvrtY8
GNy13bMiA45p7yqAnpLuerHHqOn1G78/GsZDL+aL6hkmNV0CNxVZO/2mCA7ksBBGUXbXdLoj4Cb+
xkAhKytKsotM0Hxm6qomrsvD8xG3V+bkarYibrxEzSEQBDnjcmjYBQBvICqAonGUL6h22gLXVU+Z
s9H69zxnKcGULosvaneJI4Z/zbg1yF216XlnC2OFoU1wjePz6FYIrrPfBq+W87ScExlxyCikfIts
rI2I1qLPTleZf8VLasqKq4YiokbkMymfUAMsB+pTci2av8HweebZS8F3xQlrDNcm/ifsD28COln/
4f4rvLPkJ1H3+yo7a48OPRS2aJWLvkv+qUyC2/RLF7+afxzoAaX2LyPhu9d+W+caKtsweOcYwmYT
AlCaiCPVubFTfd0TkRvFb+HcJBXIfLisB3Mpqx0KlWPXpEw98bQ6CHzJebCxsTEI40iryZtOmycY
uW0N+y2jAsvIEk8O9lOr30zEcQUb3H6ABXxislbh5fMDD5RQBDsDHSyoZuN1NjigNycXZmGhPgBN
sAkDA0tgsPRBoTN2lFzwEwekRP8iqMzs/mug3U9ZzNthcTA4qIXczqMszxf4ZUowXahe9n76oomz
YW7Q8WtkYZCVI0/ML3F/IzthTirEk25q0XzHaUywFP11vFdsc2eBTvXYf4G+kidtJD2kA9GBooYb
hL2ItjeZdbMALpz/iDqv5raVNYv+IlQhh1cSzARFUqKCX1BKRmzkRvr1s+CZuffhsCxbPpYoAN29
v73XfmHrXpiBHl8buUzR6H6LPkrl7pT7EhVzgc+7BEYmE0vjvTUuZfGZ9jx8vl39zWD1KPjfdYFF
u4s4M2XK8Imkl18S7ejxDT3iuHTDtc6zgs10h11s4sEbdi+h9cU8xLJfBEOiarEukFVVwx+CPDYB
SkslQ0IEYeQTr5Qkql3uawhGjfYY5zvzfeoUn3iUpwrltWtSxUT12NnaL719G7yfqv8pht9W+Sl5
5jjheW4vOmfcnKE0DVJ9ds77d2ZrrQLO7FT2Pkt41HLce8a+lVfPTbaUaHLaZqO7Y9zN1sdg4m0a
vA8g141qo9Em5413Nq6gFQAUfPQOAu+XBAXZ9b/GEG4mQqFYKzS2YYryPjuE+bn1YOivcdnm9Zvd
fVgc9zwTru4iFPAtpdVRcW4V3TuIz1hH9hFVRNgy8uX7PBLowIbpxB+q91q4LwStDwlxurKc30P5
AY98jK7JTDkuTdYMgGIeC0t0b5JBNd11nX+QXEwV7jPjjV1varFM9NyGFKDj7ZrDE6daCfGt4yut
LM6lxJnkb8ESrJxLUBHdZ8PzPOtfFr3UVX6a7N3BzdCwuZL7CQVsNIOkx8B+mrNAju8WpWvWcURw
Uqpn414Bcc/t9Dmvn8eC967IkKNXokCfcb+SmRwb6E4GlL1zRHUrb8a7pZ9Fdoz7FSk3GR3trseZ
eBbcZFlI6bZ2csnzUqvLrYWLcZOwvveQUEDHc14rzYtSbeb8PQTQ1z5Zw7enc31gb3I69uPJq6Lv
o/B3kh+hCfur2rCX7shETVB9TL+Zv0wO+Lxp6viuo4ap8JfSDLzxvJ7JxS+7Y5czWZgRxa64tbGZ
Ik8j9nOsWpluIMR9aXoCS8GPMHYPEjSnth26L+xp2bAx2ZOI8LdN/ZqrwEGlfB3lZWQ/PLJX7nnr
UZp1ltOYO7SM1wX3RzoCpWMqiiu85OCWplTY1c+N1P9EeCEyJgBejdVXn9Y1l7HN90TGB4EwTuIF
Zo7YQoXR8BYCR8Xs0eAgy+OtkYmrldKwhyINs8ea+OI/He0D2IkvnYeKgKJX1trZRN7fio2P9zea
kUbZeCgLGffTs/Zxfhv7H8Hlm/HZctDOSQzdnslrJcE7SXq0UJIndV8JjTAn1fARS0CNE0C/CQTb
hCl1kf+WfF29BB3wZMzELPivWTiVTg/SgVkUQ/1KK28FvhVYgEnGgM4qxYuSIO6iJVN4sUI/r6KT
l/0xUYnwlbEc4KJlTeNA1lZgdnHvy1uCDRiIejCzXkDcxKqpd9Rr0nVEbqkHbwtpfIwJrvX9riFM
bnELqRPIKOxCMKzHhI3ip/Q2hQJueUvpwTT6TPs9RsOW9mB+tCJalAvNd7Qvm/srJSfeuoxluj8p
0wp34CZMPOxi1daWznbpLYUMNkrlnaa/fTQxXal7P6U8piiZ/+if7odwnkuMqZq3xHqVzXKeHzm8
03Y/3khjln+m5pKHwD+Wca1GsiBiNrzF6uZEH00TcB+w0XU6CkrYqJKKehTmfXZA2mMmpVehBi5B
FmEiRp0fi+nZdmhGreNNgzU4rV4aKli0Ai3E3KoRpvQKdvmJNxKb/Skf+60GbMzTNeD6ivHRNTUP
8Ws8oFqV7LYaFZ+ZgojqIpQTEale2ip+Jy+qaAyfW6/7UXuOpmwCU4MmEMzHaUPEpyR5BkK547nT
GEPAbk4U1jb3Coa03Psuu9KMrEBTDGgQ8qFWD4f1sFvOdzlFHrBnMV7TxbYxJOT9Pg50B/SE/iyr
Gk6YtjfwFiJH7jl4LHHjYYc+OsoHXSIknIlUd8lLFDvrkkGUNN4G+eFMxMWwQKPEAMVi8k89XDfd
0fKEQM0pOuAMGOXN316yVa6HmuZWa7FZ9SagLIdMMDwO2n68lEwv4Ur+Ml9cwwkiYSeegxxyQ7Tk
5KBIbNRsqPLBcjdNxwfQwH/qsGfigDYsy+zeYpuMMuPZXSLDCh15TeluYnb+OTA7WZTvMfShMWQJ
m6pznocH/YcoJ6tIB/eZNogQQouwtwaB6sat92pR77q8w5fO3DyOfEYO65RNnBGG5wSe3Nj+rRrM
T8v4iRWkRcxWUvmhMQLXWairk8sDuHhjOjBOd8AgDIZM5TuhBpN+wS8FzWfSzop7cQYwcVsycRhm
22CMNizuyFE7p0MBSqhsZyWgbWw5zfJMWLs/NCZFbLo5ou+ZO47GHkO4WOftPtIJprFhoksjY9Ew
rgOVi+HBFLRgk+AnBB2gvstH+Ys6g84D+XCunpG50cURUu3orjHYteGEbLt0n6aUD/PvXrmyJYfx
PGnfhc6olfEtQUxRPizIBsygqPGBok2pBfpQrXSU037SVjcuj2fu+gm00HgX7msqX3POe3TBAjm5
F2F7nlPb4LCbmMd/v8JOCAyGOSIpyJqHuDo+Yqsxj570zOO/Xwk6JVmVq7o/4rlvVUU/WrQ0sJ2v
RuPoRhnbeHZXmiTx8e9lrJRH2YKHzC2orsD+SCRViEY4XDr2LHm1rJ88aBl3z8Mjc6xrC6tnW1k4
liEtPpporJ5qS9cPRUgYzYS3cak8/RsLirVPMa/4dj4oD0kexvSwAwyJM/Dm2K+RZA4flmV8z1mX
q1k+Oz2qTGtzXCpNEOlqQ8OSO2cqhuaxBNLAXt5o6z+lmrzMcRSTesJigPXf3isVDCXXZZnuW1qr
29RstuxnSImDQ06oOLlb05yuezhnUFnyaG8XJDBFg0VGbVpcQwrQyjGqb7bBUQ4H1FZoUXeO7O4U
RhSJz2k3PaglopMjxKPG3ilaJ3WnPgY7S6i5VRzy8R7Fq+5jTEkM8WcmQyyVWjxwhtuhnstrpTCF
mDsdx57G2KQZoT4MKmnIhlkLxEioLJVJGjU2ro3aGlfPAiAB/Fbfh16ytxBtVtOUmbDVoV5Cp/2K
HapKin8fVSK72JR0I76oAh1yIrJ34fShqKuO79JXO/NvvwAU2noUz1rrgWPtxVMpzAEHIEMhK9Ky
59G0coSgcW9CflqJnE6ugujnLhdt44tpW3qme3dmc2AnxhXf50DdNOo2RNVVZ68laTpEVFHJ0mRo
Xiu3chzVt3ps8EkyRA7hR/Rax9rqxqSBtc4MJtMwA/B5UCrz7jNefgtbz6OBiOfzTX/CEzCDUVoG
QGV+hYZNl6TrUhev48xVEdiI3GMiTQDTzDXsof+85JqqBstZslwynEarvGtjpAbushsSLm6Kefkw
1irrQC79nAz6HLQGMqJQidTkzPQneDHl51zWQJMbcwrilhevhkKeZwj7GVtGamy9U2bZCZCm5I/A
7kordJcsBScVGXJO935EuODf3wxrOQXhkBzGFs9wUtljMFUtbn+yg5WCLzkUNkPQKpuCWSz0YHGs
RE7hcuvS12wN3Oxp9lD1dDDWmJtKl9Tqv0/49zIXauQbI4bZAZJ4PJePSgVISckRW2KFcp1RSeAf
Kpx9SyyxR5vsOK4IT2Nm71eKlPdieTGTXOwNqhtCh+dj07QpfMPYQb4dvwyDZ3U0mvnRzrrfIQ7D
k8hISNOtvbU9nGMVWHE4UssxQMUJIpPqmbexZm231a0J53eXphYzG9H3QauEB83twgOCdRu02Rj9
G/tlXsSUYm4yLpaqgwnJC+duDUKHga8nTAMH9zo8SWxv9pBhoZ7ZkoX2rx7n3QXRYt2aZux3/AzW
Rk01OHytTTs73yLSXsOO0JQSqe+OafU0JUxfnme/zDKrD4ZpDntbzX+NNjGe9AJit2hxFHTtZijZ
w42G/oTDucpjFrECwE/Wan5XlhOLQ3XUOiM/6fZ4zh3rnjvqwcxwpWgeJpM6kgp8g/yEkzZ/xjKP
wRY7786b03gvgHNI4Tk/CTSpRGd2HuJg67SaBkrP+s343dIU+kUwXlKdamfXOkzM6VXIRrtPMcDI
urbXdpF4AUu8GGe+hz6vdgn9O006hpzTQ7Fj+eev5jWFrw3I3HYeKaXUANiBqOyuatjCvO7MS5PD
XhoiFV3CQqU1KpUjD9lPOuEhRy2/Rfizu2oJD22F8wORb8azAyMtORcto3MVFJqXQOxqZ2DGSx7L
G0DYAofpuabbMOa3QaKscQ06fsLz9DJYaxAW2t6yhvfRLNqL7LzmEunie/Smdm9ONMum1cjDS2V1
5Y/6ZG4ueIPPIwxd1Yqifdy7yJ1FYSARE/9LZrUGg0uZnF7wBKvHcLjSsfpTmjXhDlVvz2WijVc7
a9l6Oz+Vk4efxH8IOPAde0l8IKdXXP+9GAnnJyeuJoS9/EcZmORwcFEDgS3rxDbxpWOM4RsCGJgW
i/6qe7YkzzNra3sBDPcMGkJijP5QTBH8AAA8da3GG1Mfx33B3UeupW1uep4ll6XjvVXq6MBK3q7s
1ktvEQLVVGf06nmpeVRd8ZkP5ZduCPiu/crVqPaSwE6hFjMfD4vwLEre6zahUq+xiNoVyht2z2rd
KbAhY4X/bd+7R6UJ9XNdh/ZTmQyvGQExswQ/plZcmn3xVmm2eh0hxyj1PK1c09A3GKCBNZPF8UUG
0mHKueecqW6OFmfyVaQmE03qi39AqpSxuXQQRtwRvlP36pO0coanOQm2oqi6A+RAoDFuyhUFFXI1
pVP9Wdra1xTzzVReOPhlrtYngiogcTwvWjtknrfEByo/rh1n5comO5FJyk6GhKtg9CbFBzxrhdeN
p1i01aZIsHI7zTScitBl/tagtC4f9XUqYL8ZAicjtTVkgPuzMxVcLlrLpKXHIyL6xPO1BNNqqBkf
GnqYGOLxjEkRZNPAwZOxifFp6SF+GA0/QNfCzoDY1y6KgGe0fKGWPtw5Od5bZtb9OMqvKpww25Uq
LRVTCRspzuMdWzp1rTe0QsXMz3ZYXfzZMOqPJsJzbWQNOV8Pj7FOBZOvuI35NGnOfpjhWhV5S846
dJdu+F0pW/uguOjLCkVPtsKPXElxolhEybHDdEyGQ+ZgFqS5PHcPTqP3BHS0F9GLaaM6yd/QI2rR
m8kmWQa3nVUlhLiowqx0wLxGeE2ZFnkJhnI974tb5HkTpDQaEdG3cs8YT1rm3SYnNE8NUtHNjjTy
F8sVrIadcxXJSrNbBklAGvNYvtACTpIX1IEHtYJr8B3/Wx+wE2peGnRRNi0cdcOa7HPdty9LWXUe
2Th8CLVcrFwv0W3RClQTjSjC/JnFCqFX5pt3slAcgTl0O3h8PjDuouYU4j3yMpvAn+GXilEERQqH
qdK99ovlEUD5cbbt+ELz7PcY4daHJ1fQ9tjmLIwLcdFYIBhz/u0RO2rMxYjmqul2lMhthlFN+7Dv
cz8K1ZfI0sunKRS3uZFvvdRJ0kQDVTKO/qrGav9oa5HvBl37LuJG96EiRPdYm3mkL81BsyJvojeb
my1JkmKKfjbkZ0eB/D2jXIak3cw7ErVQNXO4HEnz3JgLf2Aqv3qncc9h1n5GvTod2RLTfMdeASnO
fGVVSTllOy1Qs/C5bkNnpbU1qUeUPSVPw7eo54ytJ7HB+E8yDG4N61UXQS5jtojI3rwRdIHzdCEz
OSy6mlruatOClBqW/X3GyF92s0PayIOGq3fS7xSsJbLPm5NdWxdLG6AtYMrYZkutXATY/v9fdnUF
wDsaKjxAcRtfrTxkQCJigKgGnZR6bSGkLs/RkDc5MDuTyO5zGvfj2bZy+ocQCtKpSLY8eZsr2+8a
YReppurLL+JRqATL75fLi+o5xoGJ5k/R5pz7bO9ztrLo1DqOcvz3kskwBHzH6PHfHxi1XNMXemvb
Fjjh0C9rNSAN2pSydewV7nGKFIekSv9Iazls2WSEx0na7OGSc+O1OlCapsu3LkyMfmi8Y6jGf63W
0DYsW97Rjv/Us50eepw5y8f/fRnDSmCTa/WjBxoAcYfSBlPrMSSO8qZ6DQW9Gu6AmdkG8cqVq9Ok
AY46WsG/SRfsRDD1SsPeqY199r8Wm7WtmO2bk5vOYbaplrLohF0oM9NeGRHIMbFw0w8qgp8gKwWQ
Zd6mNfUhI/2wFV0Va2tpdQn7AW3dyD6jHHhqKAvT11Xi5X2tWOfaovpozEy2OwNXRQR6brbM/kkX
un6KBq7dTjO2rTtiCDBx1IWcs46ehn0mSmGqjtFLDD9pCM36qZLjLTN53oTQCHZJxTnYkhg98ggP
kxZzI9G3nZjaodTM11IUC+5dn5EcQCbYA3NTyF0kgVatyYwzyYu/TVpPxyHKpK854ChsE+LEkO9l
FuPfqVQ6hpCF5JMqKx7ZlWn5o5YMu0yZCmLASn+OE5qxnNBOt+oQ1Y8MCnGcmdGmq1XQUq7X7W3T
IufaC0g/RZTv5o1q0thRp5+qEXrnKp5fLNsQ68JsyGmyb161qORUUqGgetkhjcrxddltpEbbsbdk
B1gURD/ortGDSLWNs2oLprCkozRVpkARE7mrOSBJfhKvZehEexUFe910XYYQOuuvQqtP1FVY7xHR
clvjUTJ7gySyKYcjFNCUw+8mqwcyW8Itj2oaBXlIDjRVMUyTGMsY2nevkZE2r+qovtpeB1jfjIeT
rHstaDlVMdOK757Fv1C3E1f73H03ylsSNTe81+E+qdmPZBK3gC3FyEk6j89xfkzwlZHUjykxSGZg
zzYPQ9lXv1YFcTjvtzJ1MIfTZI3hXkJL1AUg+qJGp0CMnmuoNAkZ297GmRY5pvJDdRry4syiFkts
Dcw3+CHHHBDV8dJbPSgMp+uf7CIH2Npkd9Mc7WtumpSXjDhHwOE6V5dpwgzrCWbEbeRapScja3yt
hXRQKWSDwsGuCe2TWqqh72lJin01LWpUNDHBTzQe7VDRQZY5aWCx8WXztVjddDMLEqoKIE2Dd+kI
0+KvQUDLjIjqhQlQUm17gj66p6Jy5luoezs1z8Z1NyfV3iGO4cdeUqGSue2uiXEUTWlzDl1JhFWC
ZwrpvR2S4mWeAdGpFiimgnv/3Dhvjh7q4NpwN7aaAAvTYZ/kKtEQONpbKMaBengSFIU+nnqzZLwP
woFE5uyta7vJXryWVYM76lJoA8hoHQVXFngndA+LZpw39IAZ2PBTeqi2VpQqG60icqmo2WeRxFMw
phAiI53SulrSxyxsgDKDbyeOfpeaST4c+1zXp8nVUjEHy5KmKTWPRJBxWt8mXoeopM3FKVMp+R4g
/yTLC2PheaCUZnZVz8c67+zaSfuw9QIO+fJCzYoIpiRiI9DiKlM7YA32MDHLcBO/iVuelAYVD5Ni
HApmB9Vsk55Ox/97gdpiHyx6kXTH8E7jwLn93wuYL1wMekSKrlmaf3KsObbj/u+Ll9B0Z/IYQApK
29XQDeXecdsg7unkYKDFjFK0Ea0lvGiGcslMhQamLHzvnGw/TypDWfwV56Gw1R3M1nenl7h71BJ1
WE2Yls8gD6gR1Vljw/prXD4auwJYLUFm9i78VbedSSj2nbp1ZrSFKQ6hwlnonKbrTTd9eSH2jldJ
Z7ymY7jzRkO9/XuR/9ywKZtp2TKOwkyt7VutVI+Zo//mKY19UqHxJ7et8dhHbAcdo3LBgHbmAQQ2
c05274dakFaQsbS+M6rkOUD5fT0Yb9bMqYy8SbVi1gNIkXbVwAlBXbJLTjaVa0DpN35lMhTfbht9
wwy8sBULL5IiHAe4PEs02quKFQV94m8HY96qbHmwXbLJke1ae5kjiDnpdk5z+gFGW24BDnl9qfzx
JJK/RU2LSICYThmlQ0riGDtvrNHs5kpBNQxPCM5Um3kRrHILnH9dC6LljKWm3jZeGOaQiiy926Ca
gE5EPF8N+q/KQnMA5zoqh5HnQXOSR5ipq1SL6BboLhJmzTasLRquZGZgezCVlWjFsJ0re9gOMdFX
s7OQWNwF3jRq6RtNYtB38vcUQUDzjLesn1grw4U/kGEWhhiddZl2s8PJ3jSu9jRLcHp6OulbRavF
pbH5rvv6tVFIEaO3YwHAFkFylfxdBolJIFJAUiEt1iDhKG2yZ1wmTh55lVq9Qpvv/lRdxiR9bvJL
p9908S4yjxBUl5VXCUmxHNB0I/pGHt3E7KTjcu4VRkkGiG896XG4VhVVS17eHBv5VFh2ty+soT/K
BuuMK4xNL6Ch8o0/vMH9dhU5nwfPQ2OtNbHmHO4g8WV3aygAOSepeqkc+Nnx5LxZLaPZ2nSmc2lI
glWt81topn4bB3XL+kX6uOFIklAtXZE8DIoZ2T9ntMlk7aQ7MySMpFjFmnFJbVETLmGdRUABJazg
WBpspiv5rOYHkm8ISEpCgqtAp1EdnJgtNZT0mD1EaNGnmuNBn+uZOSMWcV0j5IbA8wxN4eR4anup
1TQHtNIn2KCRn+2vIWXwq1n5PYJX85654rUTQCOyunU2ZFAXwAnBjr4eGTaT8luNmBSZLJI4j3J1
n1WJcRxy788w1gBM9XBjcx8Rs4hpzCSswBy6uwhIyTT7IKwiuw8BpEeQbRp6uKiiL2tsv/XSUW6G
+UxYLD4SLgfcAaN5tN4qHQg+yfZhp+nQrc34MKSUJuh92G1QIpkG5PpaT7wJpcLCxy7MnTRpPetV
Rl620mUb1Ebqc7WUi56qHihPSiA1VHukZtJCiyu/IEVquun0jiuLxjeVnzj1m1vZ4taePee1d8rF
PG4xti9Al5eObjKkHCizx5zuK2ocPulpvzMgpvYLBRRxNfTdxGlu+YB3ZMhxtkQFlojR4CRn20Fs
5jWSCec9tnrtLtXVdDOSvYZVkQa4YikGYCc4Z5CTPZdDpFVq3AZGSYEo5r7JsXhCVaO6NxJIIQI0
cxznHg6F/mRJd9irQ3nuau3KmQ3PbH+XZNz3RJ2RR/Qz0V7ki4ICQmvAczlLPJBh7tgXGe8SF29Y
5daXMONr6bsy0DX1J2bn7Yd9YcAdgXOkKP0Nq4d28NhhvBSxtx/xzTe1kl4r1AXflZjjhp4KwJGy
6F5PCIbRUL9JFKltohkruiCkvy0b09pbAwpCIrMjIY8c0Z3Ye82sFZS/wtwl/caK2TyqhINUAXOB
dYweipLJsdoTrXYUTFhSoVmhsivM8xRp4Gsd5FGxTJTCDi+aVbzkiGgqHQsv7eiRmVIyClfYC9BF
63C8BHzkGgrdL8UmH+BsKNlMwqwQ11SbnYvSWXeevdPnqPyqHAPwnTXxZYGTVSPBD4GhujLjH9dA
I7GT4VN2c3e0FGomGMqLoz5Qx46o1e0TtPxtRcIsEu+VDn5FiXILszVtGVYJVmkq+7WaJSoPJ2/H
aedNV6iFcvHi4FD5LSbd5K2COmnplOF1HURTSR16xOC8CdlhSpu9v2W7xcpRUu2FlfVQJlGgaL15
GfrySWFqcAKpLwV+A1XYb8nIImUOgsSkxkpHBBtLX1c9yqn4LKfm2PVluhsn5wGuzj1GKlh1xWWv
VP274JRHSCLXSulQCaOJTD2DeHDRtoOmRW8IvQDpdRxauXfNRjvHdB5hzF6yr4sPm9ktn/kEIXw0
1c92csNjMeTKkZnF61RB3VEhcp5cZZo2ZsS3pUTWvAXTdq9KTuHGhDo5mQm7p6TUDmCC6aYnKD4S
DjOqQbA6OlWA+gOzsw3MgkbsGgNBUOgLRlOj/RM6qnuep/mTCxZThWhQvApCSvCr0nbduR7WxfpR
VXMa6F35TJuOVzA3VTFJllb+EClQ1LxMeWKW8GnjTjumqcx2dkduQZ9r+mAVZR3/MUOnPdMrKPR5
5rwFqZLmD0OqBzxTqmq+qjmBrzCSFz3BjNnO8kr9rWCf/ZuUhq/03YvsBjOIKNDtJZmmebpbM068
VORkYgd4MnX9hT2iIcUafTh6Z5xa2TLnpLVgdixB5ZLxndqqzSi8PPFexf5UtvV7hO0YO35gGcb4
oXVchDPSGcDFj9HTh7UXsm8FB7RnyfOl4bVnzo3kZJsN3zxh2kFnrpzo+zgiOulW4WMGihcWcBlU
jDGEGAzyncX8bOQc1Lm8CpFaB1izEj2PLR2Z2oEIfDdgEEHI5Sz9npAUPGiU2hPd3giAE77TAQGo
B3eXdYBViECeIw+DdNV51TpX0ojQ87wlk8gRekhCmmI1QIQw9HpS433NHov9H15AaJtl2AX11D3r
Ovm8Klp4zB5Lnhi8Y2W1+xYPKo215iuRUszbRpwfesd96iOXtnMC4YVj4D6aOQP0QF9Mdt956QXs
c76bYe6ZoWenpuUBX6ft3Q4TgmTWgnqJvF/RK8napZZWFVa26xNxYgZaPeUd2825LcnTYOzTrJdk
HL6neOPt5FmeR6XfO3lvvBA+8gHxg5LxNIzJmsu0iucTcixPaOFrtdrvGOiQrWoK+NtGiR9cSido
oupVTYmtF7NHAY4ZQsMmdMCQMvXZ4pBOMIxL7/I2wYgEhNsg26W1gzro4HIqEwfNi1MPUotGrQFq
Um+F3DCOQXfHBF7QDxkDMIIlHOAD1Wwm7zBSapBh5GOTm29Halk2Xhzy2322CbviZPc1actxmnYO
xu7Go9GTasXngWzSE6T5fWnGf5OGVmnOtpvcVm9y6MjtJGN+thifrpMek0oTWrfGWXHDc/DEH7Aa
O7lNlebdyXT2X4vnr1a5+cTnjAtk2sXfMxackwls00/ukCUsgoN/6MlB+GAbNmsknJKSjmZ3QNsB
TiEZUZPcrhnsPlf9w9Veq/KVH/1QBXEU0IgdtYe0YxJ8JwetkEERP4JqTGqaPM5KiNRLoUk2sz1A
47XB7zndQpAgQRadlof/uK3GwySCOjc3lH2XxqbqaC7Fuudb3Xkon+r6BqWfYzs+N0RdQouU11r5
31j8TpiD66/U+GMDYF87YrUqb/YatxmJH4Q21mNAawmHWrSYZk2AibajCG/8JkMLQTCbDoQcJTZ5
Zu76ExBfz7nMI6HFa+k9zeXFC0J7P9mEH3Y4iBxxIBwRjjvSVjwNaKVDyLGwt09rGF9Z6g/jkfrh
WXvBAYi0CUaiJZ6Pquusij3jiGYzKNvK5MC2odtFdxHatx6+uSuFPdLl1qc2UTxnGh8z3Ds4I3TF
85xdO/PZI7QMoQIDAoIaHRB3/W3hUu95j70bEB11X5+gweJhflrQZad0n5E1ZSprsu08Y4GqgvK5
Z7NIgVW5ll/jDsrqL0pJU25RSsRq+Io4x5qElrBOs5WDGLAbH+aW8xHPQJvFf94D6VK7o4rvmwp4
sHevgIbFD7aQadVtAFk4DePGPYoUbzzzAN77aHxWRlb5VUHsKsy2FYgmPGHmBhARPxfUBHGI2s3j
yOzFV/1+w3L7Dl86fo1fjV18AdDss4CqT/Gr84fWoejg9T6tUEcliC/KtKHvse6OBfIWX41KoGfF
I3I+2qyiVLL+Sc4dJHmyULfwuXf8+BN1iVuRv/wKj+Fv/Go+OwHpD/OJdFQnEMh9PjumgXul5+vu
77yu8aRhPvvDfa1+k3iGEtX8nd6TF2PxtG6TQwaXYhv/ZQNWfmMGqr8JCQf6kzhrRy9ezyzfvvuc
nHk7rD9YzacrqDtCLQ07hCMOUL0Kcu+ZwfNqekd2pJ2gbTdLAe6mCcBKfCMA8LZZyRtfF+9kgYdl
LR5k80jdsnGQyyckBiYr5lp4ATCxQVQgcAeDcLiBwvD+qJjj63dPQLJYMYWZ1t0rhJXBH202bKtb
zIqLOznaF+45qo9RCG94UzDuaNIrKIYf6nrusv8r85vXb0Yacv5OGu0JLNkwTny5BoDH+Tiik6JY
y+6qxFdNv4Ti0m25Eu/Tjjqup+HIiGTFxbidn6t3+tfCgJ46GkfTw/iOs3Zv7vRd90Gpl+XLlbr6
ax2YaNFk12z/9ZcdtYN25ercGj+IoOvI/6HrlG5rLOs+8aIrXAcf0vrao3N9WPc+KIxtRqXNWaGL
Nt/BZ/7AJ7POg3gXbjKfOOEauBZtfSDkNsrZetGelzPpl+UbK3w7R7k26PZdvpY8+KFGcVPve8KG
V+1qX8yL+KIygTz6YaJrYUNF1HY6hn/Uo77jrV9Na7FqmEfrh1lh67qm0m3ksElslrb04l29Oc9k
TFR6FY/aD/bbQLxRVezetY+/xhUCwZuS7HKHHtcTnZvQLa2XJYZ3DeNt+nDvxpVddeSrb4ovT2Q6
TyHfKkLeiSqED4u//yBi6LsFh59r3V3DBjPCR5m/l/rD0k6jMuLwPc/Rnh8WKrIMlkbUc/1kP6XH
gVDHyUvohcD1jjke9C6bEhaOdbF8Wp5d2ieFZK4Gn4S3XqW3Hudiirs9qY7A5WuU5R6TwRamGSPp
yL0B1Vr1LX+C6b9lkt7SVjORWe6euj6IOpyYex1wWoo2Gv8W7XYoY1/LrtB9PWzuxV0bUPV8hqKM
hGVL6eyGsYi+Fef4dfIV3zlYP8wdnzJiiAfvQz2B54KHw7AU/8kEl3DLYPwA325nrZug3JgB41b8
VO2++JVfza98Kd+IaPOGYixpwcL2e3uDg/iv+NsebUibX+SbMXBqm56R69XcF4HNm4+LoIcus8H0
2lpBlNCyCTDpxSR1TKc99OsDj01tM9IVltBXvipP5EFcBGqCbytvzw7deiGn6n7RzjAGhOb5HMW4
FOOxcjYmRz/oiuYOYYEf3v9wdF7LrRtLFP0iVCGHVyKDYFZ+YUnyEXLO/Pq7eMsl22UfkRIIzEx3
7712z0nmpGlw2riLfKNwgFtp+X9i87HI1w3p+tFIP3L687Iv+IQsIyVTsoguTAscoYMCggpYqzCs
UXZIXNIdHI5PWXZNADRQAQ1f37zWX35yjuCdi6GwJLrBSb+MfwgpABAC/8yfHTD8kgBiPQmL0rKj
rmqWM3EU+gfl2CkFWATby4npQQPu2XXscqmPYAFIw6DE9dcIsoasU6J1wKbI3qzw5CJDIz1o1O1O
e3uChSbiOnEVLDRXg3v/sq5hIe+mCbWSX+GDl8lAOkurPbOaseMiGkAXyk5BtEcKugDfKqC9xGUo
9hxsgz+WGOUdwXMTvcnHY5TXhQtrsijCtHJoH5ZoFo1rWb031s9EXHOS4Dz7Xuu/7IkCFNGZalja
ZWLIvqY+nCa/fYCDtbvP1oSC5UmkqEjORu667K+mQ2jV2tIjXPZP6zVhAflnpR02Eu9G5Wayvau7
QfhMClh/kCd3yHyF2VXpxZBVXwfSeBr2wx1kF1P8KwP9tHCTNjTNC8e77T3hs4a0tiOy0uDoTCqG
00CrpnkH0y5lq2U6GZr5i/qeTyjpr6m5x/s3lC/df4UJLMTmubmvcbrvEMIKiEDZszkco34W+DZI
5u5kwK0G6I1/PN/N9NTu+xKTmSPipP7/5SYtqBtwf/opdnFc4uauaMOWmpPcB2f2xWyXfaK3r+Sz
DGxqOSZpDDEIA/SRNhj1p97seKjxj0lQ7QQHVZZgL+sZU3pm+FseK9VtG0M+FgPBG1sFUIkvmkSY
+p/SF3IzK0bQYVIhOeOuOubP9gsoHhdt+zLbw+hags9zKRrPtUfgdDm99dH2S2cWTaJEq4uzuzw4
1UhEqm1OdvE7v3FKAV6zgoogM0s9ItxGocp3Uav9CAU8KEz6POloOXbzpX/LPnlLMeYAutxg6uAt
fehQp5/fpCw28ZVUzWj+IEZx6rJTBvV2+TrRGg6qlvU4ZH2xCef9bybuFU49jNfEKTnPGC/3Dk2K
jqAA3xN9Bh4Bwmw1j8MDjbPJL1r45tg1vadBl3uYmZGX917HptJ7knwpzQ8tOXV6iw9BQ8wlca6e
5GjKEWZ0hKeu8nT3SlX62ob0RzJrgucU7NGTcDDy/NZWoMKsBpkXll6p/KnRG9qFpLL9q8jekMPQ
abtzkJMWojeRYzG8Rn2LNKkyAYndRYskViN/ilvpliRd52JmvaTMPDzlPoXarMQjnRQSguoX4E6p
bZhkwJvItrUMtALzZ+cJSacrFq1TR4hjP/+mTL9h66KIQPgKoW5I6NpKOG23lRsybQsWCpWMN6NC
Vgzi/mLoKkf89qoRhruTi6nyCT5VXk1ONOVAP6pVG1AeHAtkVjjK5uG0rohD9NUX+PAfD+1rKcrP
Gn/zZKh7neW6f5NszqPAJl3hUr/xsP5WoRTNLrerZ97wk7xQm1PbxtoFuVbIxfRFhxy1UHRGmgZR
p7F4w0r1ar3SPChNJTmij08rYwrdQBMAlZzv9ETHkr2RrFVDgm+lD0E/Wg/re7ohbEa3pKmWL7f9
u4RAJ5QRqOIyL+O1O1sw/seP6f69bl+ar8IL2JbyN6eAduZNoBEv5f8S6Eb7m3AY9hRjO9F7nRwx
zI9iyCbA4A5Q4i/lqsfvuLNczs+79yo+xovTOZjQHeaItnI5ivtXLB87joinTzLhDsfFk3d/afg2
EFn8/DNAZ3evprvxW09h7x/bIAsnZ3VHG8PyMXWxxdDDd6nrbYYIHiIvT/Yion12SkQHeqff2h3w
st3iQC7ZQcLlVdtd70YbPxHG1x1nffu1cWFi7Hg1W1bfxjdQHS67yfFbiti1XW7KxGY2ad93m/dw
BX+84CjvYp5GYNjoDjUeFNXrHKy/k2KzUH0/HjY9zWajUHb7wdNZT7PdcTGDSYk160jFqcuxVN60
x2mQzvyJsUCszEqK3YqQ6ah3J4faXfuTA0YIu82BWBxLF7AgR+Vrjopw5XxtOOLmUXWIXOTk3IRW
BBjKY6KGSNgxoiakkI0YicUGCtX7bRNO1WN/1wKkCcPiVzNkEOgYfp9Fae0orGfldYolv+bDHL8V
O8r9m+UcJy+OSjvSfEI9uQJm5TGlUdWAYGMhPyYnnaDawpUYAlfeMgQcVBiik3Kx2shO1TU2WxeU
OzZLSDBwtzhfzd9JZePjtPsAPVYEB4CPhsu/u4Hut43D4Ny9eXeG94jih+JofXsmpbV2pfWv3bgC
LmRcZc7Zd2GwGmvJtf56lq4NWb7M8O3klyZonNDr/MS52mEke7xKADDFjv7EqO+HdL8U1lW7p9c6
2V4K6ZcBy2Fgg5Y7syeXYPURNZD5Nm04+kl8ie6WK+aHKT01CunfZ5EjEwwaI8qATa4BHBZzi031
NDyuEy5IphYYO3vuGqPnWcgQA27/PdLozs+4vWTGSSY9+EEE+yGp4DC+orzrMm/Tvrb1V57/s9qd
qATonbUJsRz5fS4gM2gw6G8GI8S5psdgwWRbP0l/mNsZsBd2+UfCkkFuGaYm0P0o6djqOcLGo1+8
6KO99E7zX5kfRO1Z8LPtCdlfk361j+8UiMRW1vgMKD3RufhmH5CBrYDs8rCVVy9P7iQ9AAJfRcc6
ANe4sEfCGyTeKmUJIhbPzUgkf353ilt+J1ygXM7fdC0ovOn97MYDwAj3/l/1zzpiOsl2AgstMkHW
BuFgPt8EAtYUiDstGqMizq+8MjhrlOcEJ1ulM0z2JO8WAtV2Uyx/PDdUmt7zsxcADBzY9X3Zr+Lh
2fjmdQaiX31pQ+fjZC/tw55i9RfYbDG68uZ1fBftmvMIaOOjuUn9rj6YvwwovPRNDvOr9fr4e3bW
3u63/M28NTEvkL8hWkfVxYbcMevHG2cvvxMOWSku3zg44WEQDEJ4WC6Gl+KFtKJuOE3pdxV24fRx
x9NgP1cszS7fDP9+46fgSeP3gPzP5PiDPGR78bK4fVP+RE8Z49rYJ2eZZYZ8aAyMvRaKXvbJDl1f
ecEX/sX85dn2FueVXpVNcNdOs/n8Il7WI67MFlgqcbLVbCW1K36k3yImlz8rQonCS3Uv6XWJs/P6
1+o74YBJMb8qkeyZJ7os3+KH7JDPc2Rbqt/UX3Z+H7i4/Y0pIdpY+nfZS+chNLxwCkQU64Ou5rea
XRZ7jvnT7+wyFnyu227HSs8S9gsdSeLEb/i9jeFzz7K4G/ZIK+zN2cLVpbEQPHs7n62PnoRaCpk7
yw8nfGqrd4oxpwi/7/YnoUC793L3PdPi6pzCrnzSGzgWw0IHP7tTnY1OSRbWb8AqDiiTPDAycupu
kz2nBz5n8rvVBYt9pYXcvnX3VnMibE86Ous7ih1Qu8mht45LjTSWGcVvP/zU8ud9faddliCgcDn0
0lvO6Jzg1Q+Nev/ARSXEmISwdyUIdu1Mf/JVAJonLDBCivNnYi1lpuaOr2owxPV3ce48YojInwAM
mu1SOeLtM5SWF/WkXbiltYtyWD7GP/k3fRt+87+UZ4NG0Y2pL+pL3GePC/9p++XRZ3UfuMMIjbiq
3mhXJ87xFJ+v3XuuOuaR0q/8Nx5WH33hZdsLsRA76hWbzdkKK2+KESdtH8OHfHpcOBQtHNQJ+uMR
b3aPA7q0/N8qBCj3oeRCSDtY/iMq39IjdPILKQJefky/76f0SqLs4X7jCWjCNGAV4J5+ExgP/pYm
Mp9dWvFo2NYBvouffU482mK8OVJUvMgfs/uJP5UqKrh79d44mv8lB+moHAhgOWE70CLO1nTYtt+h
+KL7Z1BNbqOfGAHwrcSI5HcolJSkLOnND6U0mqdIdrhJb1SXiS0G34NjfYs3qhgwYCEP3Ds1CU6M
sGUMBIFoj/hZvCjn2r+fdK+AzWHDLyEDOO42B8T2f8NPRRYEuUCsQyyxqW2ir7k2+y0o3f57dMWb
4be+2bjIOWBrOFDRph+uPcCD7E9Cvn+ifn9uApiRvwfLl74TOPBZwHQic5S/JUyBnOwrLoV6ko60
k5N/4NpD4QKO7IQyPqUf+wwj96igvPGNs2FUB+IZ8JF4zkLTm95p3+S0hC/05Og7VMzqOQewEBHW
TDvF9BrNxRzO0R0bLbUmy8rQOeapv86vgFaGxqFA3ALc1qCZCYJ9ONlJDlS23A6w/ZsQlf/aA1Ej
B/WFQTwotvpnjrKX9ZUeSf5Vcg4pf+Tp8DhmeFzdZ3UU4H4udppI6eUjihRAC+zSP+XOgBuB9k7l
fBBn4Yhobt9cJ87Gdp0ckvP8b3zL93SGZ9/85YeZ+oCu6xAPt4mDgA4v9N36kj8Mn7WvXbFquUQK
W7uG3Knd1DjlK16a9JXqAdHOJx+hfp0/xQuXxFAc5YVUoeJPuvUEWCm7br/BGiHhleiEf9V/nPSE
c9W9bPKz0TxCbOQXIWeBpt9g5+lNw3MoRo0VWNKJc4SxvdAZ5++tRMGkf6cctjvlOVwkvc9rEQlg
qW1PYAOBrNB2AoPGm2fX9X7k/zCKqEWAAzdF+kijRHAwIyhimKInsU5Vd1nUaz7RnVXdwQj4Wag6
a8Ii8LnDUaYVi0An6HPo+6BPqmdztQysNBw7XGbneX2hMQWSvnEMuooY/+iejewixV7U/VF0cyno
QrYiuswoIYh6pzSdmVIOMZlzs93SwgB3lYXQhaCHPnSEYh5jOqHbA5dn9IblBElAIfhEWUw0oB7Q
4IJu8lekQjrOUIEqFjoPCT5eMfnMf2nkQXxgfrXQv+qHD04xN+4BUIhDidnJFvm8kwP7KMf3FrEW
WPhjA1fVYmAKzs7pEsj+jT0YJwXxdfmqcRgbWshjUkv21mD+FSQRcFos4sHr99yg0rVkygfxHAUR
xnRHugrf1KprMO6fQiYKAAJA3D6Yg8wHeUjC0y6LM6SpUD2Ki3TFt7tSlC70523OO63id5ClVqLl
R5FmbfNfYtDRW2rcGLxsqqQHNAYEyOKe5gy7OeJNYv1TfPJ+/j+b6N3Vfv/8bnfm7t3n+EBJdDze
bn/f1EBeZP9a9q//2YQc4CG38wTnAX+3lBkrUIf8TmaBKljM1BCi+/9rl8r7Zpu3yUDfEUHtakdq
eQwaB6BaLrGWpBMx0+Sz36HcfMeDQ5bzfuIiX1JPc3nsdpkLCSD8Elz46xeci/v0xke9f+ahfnJb
+SDUXcmXw4HpR+IbdnqyUi91iIDg/KaGpZM6/TsSGswaHumwu+yLZ/hk3ehghhPUxXMbCDjX4Ujt
hGMJmSfQKNdmu7GT8J0e60Xcqafns8xYm9VdixT3/j6dOR6crAu7A9Nz9pgpLAPpQCOK3RRSEPFR
k/2gVIiYJbxyrkk+5+N8kMFNNP728IqP9ms85lc5ME939giWiZFb+4gJjINrXL9loXRZqV7kHewa
zpzTbxHK9Dp0jyDVM0SK0m3/VZy3OMuBNNyDlvCzEMv6GwIjnY6MyI7VcwU6m8fHXz7rn3J/j9s9
0JXr8Ny7KD1xnzpQHe1xr7l6+DycWN+pl/lmqB0Ln5uPqQEkGz6AxzsTe6VxSFeYmCQE849yrQ66
Q2Iar4Kz86AwC6cj/AMGzDzjRDaupKE6xFSe9TPoABdcrGeNWNDNEKCrzUbvrUHyD5lu6kkBw+VP
3OkcjCCBRgXtCuxkvIJln+4U3vrut7H1aAyUAz/NAU3kpT+Pp+aS3xBCnQo+q0vn9yfMEdjZ35sD
hFqYlqnXRc+3WYTAZBfZVTSgPQ5Hp+2Qe0x6B1v+Zpq37x8O1AP1E7WXhBlr2cFOVT/HH9IL+Hno
nN4a4qwC9ZPAeG5im8UdwR09b7SINukYkLrQxbFf7FreTXcwsDakr+rx9Dv9p380sXJpPpIwPYJ9
w52NPZ/uerhSOJj/8VpmyM9Sc8ea4T2AyR3wYMYUKfYiOzIl+AeNRP23/K7fhg8092XOH9DsguGI
EJL2EQC7OrBpw6hCD2ZL/8Q4hRf8ASKQoxFRYM4Q0wh//M3FO2ea0pGfHcDyWLuTAEl0t+yZn+DI
A5DFM/WRvMx/DMsY6GGu5XRHmYPHEymWobG2hmVr0xOAbKn/MqvcSlyLNrs3wTYUVRPn7PxL/+nO
BGacG8qHIS6/82/5lMTZK7ykhxxAa0p1DHWu8mfRg0g8sujrb9GzNrsgR01yWBHoXDe/G+sVAoPV
02OKaxTgv+m3+rv+6SeKr5lFCxzPc+Gk5oWzSsv8e/urnfRUY2VlfrhTvuAcF2R/6TbSzwFMJUpX
hKrGRb/eZXIDFPROJ6bF/Susjr31yUBp2VsLci4fwKfs6b8dIqfdgwYkmJyPmY7ZJd2LpcfJXPqr
7rt0378uP/AW5IBmPp/S+EcjkquRcD4qzvMVDOJ0EnxGkGIXkIzAyYrKdH9XHX10jOP2yR1kOczf
w8Tn5NfvlMUZ/6o+pMHjMJ85cOt/6uHDH5nUMCbJoy2AWkfXo/9jeu0kLnZUxzgofhWrN5PUzV3F
xdLoRcxu8TK9ZP91sfgrnzAz/bTB5DE5vkj8pbk4Dw+z/asd7zGeltPKYjF8YhhdrzANwzXIDiTd
sCIkfh+s/JfcE5CE7oDt8VAp+3kPhZX5DSvKGNzP5lmlmnaKCJ5LwBscO7ZLj7hNVgXGOMNODtHZ
GW6P4FXmyj+Rn9z5fI4sRyzWvn5+XJXjhq/s+vxoeKP3B6drdAXK0eKgTFjs3ZZ+Br+zQZmEMn0w
zdV+tQ/UeTeEZjxB+NB5gJGP3ORfGpAHgq4u/R46E+rkPDuNBMM4QMkcQ9wx+ikd4iq5eXeyW3sI
xtihdIej4X/yuX1nX8h8YfIk9PDsw4Nfi7O+S8cVwQjQLRDEZbJ+bWm576b6H5Jvg1KdynSW2V+Z
V6z7aiXoCeEQXRHhjLy5o1KBbhCVL3NMBA2JyZcimr4f8Rxix3wXriIJSZdltRtM4SoZxHj27VQV
uX6bpQdJIoUiKnr8aua+zDdtt76IdUWiNulKQ4WrQS4QAotoZur57mto8JRfQX5DKf/k+p+7Fh1y
bVrtfhuAxiiPDhd5kdHAS8GI4mMn7oP79pHTEnrIm2yLq9bFgyYlbpYG7WAJR2NGqgV0hhlo3rd7
fdSYPzV3ZBQaI3cQQa4p/1fn6K8nQ4R5mjD2m+88m61A9tsAS/ChreSpb0qkN2tU9f3oWfW8N9J0
3WkPMlxSQ5zjZmAqpGdqcRyBn+N7FWSKVvB0ikrYLDZDOiLA4pklrqv604jAblrodsZadkcTy9Vc
wPJsdBxSJDxXeEiOuik+wwz8eUOcBS0VmalXk4eQ/vz+0m4nA0DjSFK4CHQEZodE7B2R6oVZ3ZRk
+nJjgV4HzPOCAit8qCSogUlYXawZIfOel4e6+QWVw50SexIIiSfesqBoe1SVDwXGz4wrNGZbTxDg
Ic+c8orf+u42nG6re+9mrLwVJ/7uU9YLm0CT3dq4fUm+10axtoN7YtIjgOIxDThPFokOsmjlKJn5
dpO4JVh1YFu7qvOUmbxtLO7qRgoPm/CPIKmRCpVN0oAurZe0SxxDuFnL4mlNzRzFdLUezZxWuYIC
6ZmPlQzdOxevfrlniHmSLJC3B/7sMuxbMRTFNOIRAqWSS6C82E3RJQSAqeX9XxqNk3nBIXO1HsV1
nJIrskXO/iQoecWoeyWmjZ6JdwFpcwDYVBaF1933Cv5ftK4u/8odsyTrcZjQYb4X75iY4rErnVyx
YJLR8GbOpayebGFKs3CnKTL5GjL5ao+4rh8xFlqekw0dhkAD3syKUBHMoCBUuJe8Scg8i6zJKW19
GqT8tg64Hq+nRlsCo6j3+9Gbn0oyoN9IJBWL0PkH5CUbvkVcscs/zTCRAe9Qc9OUOHbYP+br3gJi
r7VECawJpwdHQrwEKrFEvCsJD/qfvg3YC017GUBpiNRNCDLDCLuW7haq0rWW990z0GMJBnGK2sQI
ly6DzkeUL4T9hxlWverdy1O/Sft81OPuFqEXcPOxQIjSe8n0AG6KywN2Z9q/aiWQpQ6lnyMPgjfj
VVaIFOn5KocNdwp9k746VOZyYLNNG/+h3h4F8y/tfSv1vY5FOPFqFPZKQOwR8KwlGKcheMwMuKmk
kcIOQfo6mF6VyEFHxFPSFYCl5jBlEiisgqvPTEBxTzY020BaWWsRb7p12B/kL5OgHJIeyYzf7ISI
m7FznyPQdcbA14WmkjLfpzN4orfEECKyLIw7FWK79HuB6jCZ1StDDkSO3AJUqnVgLFnQbHf/riAs
ya8TKUBZWvpH3UMndS+vRmedyw1TSEdkqS2vVpSX/5kyHOduPsx9G+c6UbyScNqcQhWjaiqjTl69
3KQIzkIZ7CqXSFZcLRndkZxboyXkCH2WiT+mpwG1KkweDWrLdvNqw0DlU/otlnIunC8ArJ+NNOB3
wmCwLWifOdbcDeEj8wiAfab8OCjJVfkdkefUBK3WBqJC+DmhfkoKW6VUfHX9JVPUrofO18KnCgI5
ILEv88QZ5/hY+iPChYM2U7Ozq6Em/Ll11GKsomTMl373IBMj2bPu7/m/e92S9wXeZk9Jmlee2QGW
vnYnT3Gj9EbLZlyMtjwyqfxQWd2GkoHKc0TJna5lIwgdUE08mQV2B3VH80WbT/j7LwvO90WyXvTT
e5kIR8rqIRleSk5E24jUz1JfhcvizJaA8TyNcwC1Fl/z24P9fsD2iLZP3W6aQmcMtasBPIE4dFuv
DG/FHtcbCJqE432t/aY1PONNcrOVyjBrwoKzFj5OFCNmkH00QKX1oMdkjCTynyzSLhwfR12/n9Dx
FJeqnq+a1N0mfu8s6fa1ur5k3poihSRpLVU5HIFBiAVZIY80j5dyotJKuVmPeKM7OoPEGHH1fbl6
BXZr2/gfZn/LqkAbrKDtlJDe8KMPK/keavThjE20q4VLL3LpRXXfGUmclEUsODKO3tOfbix+xwBF
I2m05avQv2q4uIpyu187pMK1RH2fKHscgd2A8Cq535C3ZHn/Iqb9ixXWhwki/SyJmHaW1yVwakD/
tSy4wJniAYDb1lMekixOCCcoHSEG4ajK7sIMQam91HAN1lKMTHFSfHTGLt9El/hcD1y3UyudMy7k
Ff0aUGNVeQ4sQJpQitYzc2jIF09lKr6+9j6iPWWzArZOBLZAtMTyaBF4zQJvz2A6YTArFIFssaIO
a5Sq8FNNnw25r05Wrzncsw/t4d+NW5IjtCdwG65IldWhgHi9eX/0+ttfghJbRUqq+Hr/AN8GOHFE
J0Uq+QC7JR9Lf0SMl/tiSidzfD53hY/a647erkalRIJOQUwy61HJeiQpbj+NniTU/kU4W/3m1H5V
jwfKqlaZ93VPPxuQKAZTr2Iv3SzVlfLRbZ7bDkjyu+ToDf340xgpUOh5BlRpL7yeu97A3keUBQ16
E965ddBvo6qB2VE83CfXyYkraFmumzV9lAobM44VU5qiA16iSzdWGLHbYCQGmfg05D418McykMsU
kajhE37m58wKC9SDIxPytfsn60ADe84tCeZ6rH1yKLRGUGl3rNM1QMhjuxouNr5QLBX2mmUPdJwb
ogjvxhze0AHVd6/rC79vPQvJCgYZZnMzkH/gy8X0vG+ZMT782kb0XftIGcFuAlzPSL1VYwgue6hk
obaWoQXqvOBMnQ6afUerL5C4coXXZI9GTTad5Q0SOVszAZt50K+Sn+5Hc/SFXOdogWpRzQnlveJv
9nh2TgLI7nY5Ngm5y/RCHoyyJusiN49LUyAs0/4p6RbW83RKA1Pc4kiIii6/NMpwIrqx18hLXr0N
oc6mNkE3FyGj1O5OjA01/aT49aMgDKMJOHKkWjCmSSgXddhyG+XBoJeBVtR8V4PqTXBWrefJoWWZ
556REaHe3+Q2DY056Jh/luq7YSyvZjO/mEZ+k8GcaGYfTZNncMvx/HkjRlXOFBaP2UrFugy5nxD4
XJV/etMFA3xW7XF8HqYH3U9pwK3tS61YL/lovab67z0tsRNS5MvKUQgSXJciyQ39KCP/lC93lB1j
mXkcHAv45k3uZVb1AsP4JMPorXQMyhQGa5bdRmO65fp0u2MfFurLKFlXDNRX7VN+xjjj2+obVLz4
3avVCGZ0TwblqggnTstNR52ylxnub8JP25HKPj9e5d1IXF+VZX66ktWdkpa3AMgUXdHiTTPFHcs3
qRmi1i7Ux74zcf5WMJg5oHWJFE8CXagVbkzXcxwLrJDJjAgPxvgMWgYH97wPKhWVCNOrhZBFfppw
XDa3wgSB6MettY07WoO6nbHHVl55mUcDojPHYVKeepWdVwPv+iz9OWxlJ1Ot/IEvi2d95AumjZ/x
VbWCR5aqwVPj6Pf81nVJYIBxahtPFPNTRtQUGkXQbm4ui/7K+mpkG+sOr2uAiVpkpsrP3NafWWnp
0E25EizqHRUKgGBcUJp86Ni48kz1pTdctlEOne4eGLUR9GkTJCpjec3yZJXzSb76hMrnkPZrbbet
AknBvS+lOpC4PFiHOWi4UeUp5SbFksrjWknUuTRByKvc+oNErKMKS21FOvYAk0AmhJ8q5UlPSQmQ
5aNeVnwBchusuMhOUwl1afxbpBaH7q5X57MGwRvPGIuBO2OlqgDo1mpFWJrgVNDPxml0+rFwUhkV
INK3bQOfajp1RBofDRRc/YSeMjYgco7cI8w9HsJNXd3f8QBjkYXV5zX08w2d44Y8eskDb2y/+YqQ
BmW1Bfh/4MfT7n32J5EOZvSDUiuFDUaodrYFZiUHSmkFhB05hHtfC7UBYfBm6cjRqkfEKPhFrerL
fanPUF6PeIQOrr0UokeyfP74HgcjlovukBtsmvmhjp4/1rhQYTPw7rjXBETnpFOtHOBJgKadsKn/
LIiX2VLxzNFUqy3fYunt4X1bzC6nUFz66HHX6RqTvpspwMeLQLM4tQx4LXtX7WrKMahYhC704eyv
B9Mkmvvp60oQRwiWr78/RMJM3lMJjWEDu1AzAoAqIRZaphJt+DcvTVi/Vml3mXlgsSOQlBZM78u2
hYOCSJdKptBQ2Ob0/7GirryvJvk4UyD3BYKndjTCTcoHx4i37BFMqMDXlQrcrvYgVOzHeMhKJSZq
ksyA2b6/AtrPiHyjL0aginTaLv1vIcQG0M+sJAbZYyChCp5c/VszXIKzjNtX8OsYO3SaC2Fb92Sl
KVHbnGBQIutessrPjhLszp32i14YAVuak96Zt7aiAy1YdSRnTNoljsZ8yfrmk580l4dpkvx78gE8
0FGawz6NC3ENrWKK6j5YFATHA3loixlDPYOKSfbi9yzBWjBIv51o885fQIDRB2sN001zjNIy20+9
vi+ELh5lK67tbYCtI2wOB+pGWcKaHI87RVWtSBHQxD29VaT9lfLT9AwUZdquax/eRSNsxCLK1DHq
En5Nf/yXCm/5BQhmj5XsYPTW4bH5EIEuaDSH5QhqI5Ix18p4dIjJ1ozI4BS3tfq+NstYZnIwItKj
WJUKPTZ1I06cfJyPhtwfVU3eExdcAkJEeqOZWihLA+w9WtXjEszoR6FYFu/NvtvLEwkY8wXG15Fo
k1B9yojtDUPeSXOcaUSaItOoVj01GQ7bg3HohXztHBIsPOchkHqaiMvDndIeWEDqVns6WE196lkM
tvGpUmcmInGZWPYXSkJl8hHxIFeGw06vd1riomPhz9+3ufGBrZTVr8QMl2e5Z9D07+kTHeJWseK8
nA+jkBzTSGV3HY02kFaEVcufiJBq+cm8bikicS6iZUqj9I5I2Dev95EPZn7sqyHfm+IjMhxYn0YT
se6QzIB+tatEv6UiyMhB61MfN5i3TY2nw9pQnj2ngIA9r1k52hQ6q6vZ5QE/pFh8jkkLQZIajVwU
pWhYY62dDOyNJVfc2Xglg45G3CK6D830p+qJVkCqZ8/qjLY0TPe4TleTMRoasDIcWED7JErmcT/i
FJhK9dCq+rGmQKejP9yPOleEwj+B2DceQQjwT/U4L/pxs8TjzOdN5yBa9AgKVvfOGqtrp+YB/G4l
vAMnFi8yraHQDxHROb7YBli7MRRO/RQrYnEoLAp38l6l8AG6o0ytsE0SUEKGVzJxE0x0ECr3hRQa
YXnYlv80MrPkmdzQubouinXuuL/F4F4lgQY7qhE+ykTzFLixX+XHZZA4C/UUrqvoKzrKAixbiLiT
HcGusA1zigiWhGOzTxnb0+smUMCp9pv4rWCvz7hJpQl7wBA978KKoJZh7j06ip526x3tJhnVQfbx
nC2E/8INHoTKA1ftDe3bEyhmorAbCeIs9TgfP+m6j8RnQwH8LglKwv6KgxTnLIN19QBvzVNN0aNj
A0J7rZ6uwJ1MW8cuc5R0rjT6U+/N3v0rM215oAtP1BDm6W/BOlTovknBYsqPZWIxqAHA8T4Fn2kV
WFi7OG8R0IC0p8pBAykRYY77epBoCeBIHxBH06prG9yUzxEeYun5anzrAlkRtJ8RZc6GbzRb0LMN
POo8qmAYT9p31417qxH2D2xBLQi6fF8GuWpGdcsbdd7MxiGZZ4LgjzqH0f+WMnVnFpTFwsEPQa1w
oNafpBLTU0dpMlbne7GdlRQaT6Kfl3Q7w545J176L8ctURlfNH8mNW7RIiicEMoNCtNqxX8lUr3i
mtX6pTOYZgKprGnFbXRk7gPaaTWSVKprqQ1ldOI/4v8IO48lx7G1u77KjTtuhODNH/o1IAHC0Wcm
00wQlVlV8N7j6bV4NVJooEF2d5RlJ8FzPrP32ndP3eB4V0qQa29Y6kNQPOmW0t4TQIWcJs7fM5wz
2HTjTfWTSdsTA/2QU9zJhFxZNmOyoBbngD2XXpFM2xlP09JuGz+F39sGp5PwYbI/Rvoci0QMOP5z
dnhrEQiTNdcbm5M5tToellihoSMghDKoNzo36pivJrJrsSGun8P4W7ZgYSoNN+ZLMjTcQRpLVOgn
yUrhx68mC9c8t3l5HkktyoiGWpgvZxKrXmJ2VtbtkerU/eIYVuVAWkFPda7l77lzpzy/iTUwn3jB
dlI8QJM/iOhpKrsUXrv1xr5+ALrHDuwbKvfMpWPh7BHZpcnvvaaeW6W6qOQnl6Z8URnzREmzW4X1
Eq/VRcqjs2XDjnSZ/K55B2MXNau8L2akI8V41NLmSPdRUYPiPejXn2jewqGskSuTDlGrR/qtLVv5
HEkfrI6UliQnrxByFAajA43XLortXAriuY7E89BPxIzwDcBM0YVjFYdps7mygqs1D9Rx9TvlXLam
AwYl7MicqBteEkOyqyYTDh+LiHlb8KRQ41PinCcmBRSAYDkc3jK88xtdydhYrMXE4RnZjK1Y/MPy
oFqUXZkoHkninvYAs0iuMswPU0HGf3lyA7MR7yH3d5wlYF0g/YLZn8rMXSkLY8pCFpMKhf64MiJz
p9gHTuNrVMByL55USzklsnYyUvk0K/NJqisbhs5eWVw2ZEqD0sNUPbT3PAaY7Pcz1X1iHqfZgiaF
kktuj5IQhUnzRix3myKtaHNP4fwrCQGqR0dOG9TlOrCjme1IfphZt8W6p0+EifZIolCNaNf5nfF5
hnoBWrMx1L5YoUFhZotv1CoCidt85TY3i8TfmHBQjFc9MiH2kPqBWjwpR6fTadFZvaxJaKnf29jv
FSMjmehcE9gsELySnauVj5CKCW4zjuYcH+c0Dic8g8brKJDP7VXsxKP4ocMuW1LQVd/b9iErXtRu
rkToArJ3N5aZMRvHgZ5viZBxy2ztLMDbzHPEX3HPYJ0ZN5MglWjMEv9vZi6Oxmkb5QD60cWjSxo7
2tYHwLVDp+CrM5AQsPcqFiNQ8LSJ48Oc1f0y41xdofGhMmcGWulYXLPy1hQQLUvxZqTzrRaam2Ia
18KdMjfXUEFIh54Usc7FYKNBFShph5TDxGdzxGinmYunJpTttGvywECEU9A6Lhr30/hYpigocVMz
8a553BrkJ3D60mG6qO8S3+3iq+MVwI8iUzW9Yyvv8dOZNFk1sXVUJ0hlHqu8cNSUGt8D3qFDVq8Q
SCt/wXWdtj6Z40xG/lTGi2BMeB7WRrOLCv8LUl3zPeWoFiTLWSRk5UOP70k8SExgs+faWVJDg+ov
6bdnyUfiNKkQS34i4/GkWbzbfJqU9MQiY+iPEPqOm/Sc+c0UnDXVYiUkYYZHu2h6Z3qmFPNb+nbz
BAOBlQzacthDne+k4pIb4jnpcoQI4wnaBPkkhNAtfsYAvdDPY3ycUA1jM4f2u/wRiH6omTKyrTul
KShRk35R9b0V7QNmvrVEP021hv9qZkrdoYgf847aislUn3s6Qe+pRluzk4b1FG/paenxSqDvN6ar
umaX5RPgBkiHoCRoscMzvGAlQ5+sG4Q4ISbnagJGktYEXg1uZM4U/9zcfMlNMMPxSnoaqI69blz5
KXJktpj9Ud7uAjL9isSKXvzWBhXHIPWXloRSPLHairh9/IS0EmgkDjMRStuUHWUzExEKZwBgKIWW
SuuqyItdDW5y1E8mfWrOqp2J9lhdZ42kj10fwGcsnBEBuP42zJJNcvXYx3x0NT9WsS1s7LFRyqBk
NdhRMzQopYLQFqfmqBCTgziBpbVs2FLc/r0nLt9C9UyV/8iq5KipWPgd/QSLDZrOwOaaDg1L6FML
M70bYo6lUSKMNudwl1gVfWWTZqvG6A+FhvUrC5hrouga0GubroaIRU+x+KJc6ThKOpSTpMkz8WKQ
SDtEmgbbY9lJMgTlHDALsjqrngGv/9mKT4XRrdQkTvRW8UkiN1BhVN3sG/KBoGWXh4wGfpxIdDUZ
NH5JEtPuzm32VUvAUePRDqkQtiNKwOxLDLmWc5bZzVHu98nTIjlutM2SeakNTPtgsZQOg/4YX61P
WoqXqXlTlgDQWqITn6qdSmJ1W4J4CG5cGSiUMYNBYmDiGfCFhaAJI957JLxJzCGQNhLWRpTJXoZT
wOcy1tW7oqAKMBsIWzJr++kO8RdsyLuWEVr8GTfTjrkqpARiWRhTO/uKnDeMglR22bbtcgKvE/FL
XF+4s/dD7gvEqpjPKeR7B0zIchvp1Fpu3Gq+UEW7VL9DeuAH6u7GUiiReE38KPi6cSKthSBaU7sT
CZa+9rGLCngtDknU79X1YN22Pdv5nVD9qWasBQBr0NU0j6cvQserztOYnJcnCJoKM8BfYL4kasew
p6WjugggL41uwIEx+IZFGPOvluJFyqDWImMahnOSi6ehfSnTRzr58cmKFgQ7uDJPK9f6+tG0L9m3
QEyAmp4V83MiaespOxnOQLreRFN46RduWtVR01B5jjSXlbx1HMaEi5QQg/JbrlUnDdiYqK77UWB7
6zQatgb1ikyOKIFwnJHwHkSevjW9Fgg7qm/tXCrv1Kr7uGkuG34P0ThGJAXLKfo/ZqjjAnKYPwME
a/YsfnB0U18OXvwG2mVfJNqOdYE/doUbzcahxbYqWgvLzNwdeQxwI3b0qWhmEl6IeG0kh0hLmwwB
DWH+ZzS+gt8ssu5C86qIvBNVF8LRDPQWu5bsZWaPixY9vQKNYAW0rE85Uw68qZgnp4pYYbs1/5LB
TRBVTxlvzKHEnIRwzkPbZudp+cphmXQL5L/oSpIJJmHphhgJsolR2IJKaFdDQ1qVvqLUO26A1Iaf
lFTceNAP12sE6Er9wRC56FDVztiJkvaBKwj9U7PKtsAIgYxL42Ae0wx7Ssv8TzgIyftoBTRGe/4L
YZT8wnIOaE5F4lmI0Tc+Wm+R8Sv2K/Vg9hr4xz2drmU99y5MjZA9v78rKiwKR38h2OVJm4PNcCCV
4KAiolRG/UTsMzmCWcRFVGTHfu2O/aI6mY5Dof5cWtIr2wyCgXQoix6xV3SKEgTwCNZKoXc1tjJk
srgWuwBqaFaX9KsuULgganblaQkX2gK237VU3627CePpN4No4vOmELcMzANy2fMzVQLGS+G4WryY
ifgdjrNiRdGpgQbaVOT2brSNx5+EAJZGIFFKQNMmhFKJpvGvQYmYCJ2PBn/fxwJk7s2P0iIgSpdj
0X/ieqpw/YBZUeBeSCYhGMDnlbRbReMjmygHMYz4GpgGiiz/qiUEQxwOcRnqkR6wpA82p2MTk1iM
M7fiOuGMVcoGBKcajqsVVA6SD5qA/lyRYJvelG65N4LxQvqUG2ctXkzRE+KXxOF+CExuerXBd6Kf
xjWDHl5QE1BR8QVuJxzfadjK0ffM4iOXmZOfqZfT9X0NG2TkVNGsBxPmVLO3hnmX+Gub+PHLRr/Q
zRPkFN4NTJL1s/CDzaoX22HgiqD2LBFzsVNmHCTA9aclM7iwItkfzOUgKagzPUn3a5n8GGygChq6
OtYCMYfqo7RB4uSN9t69WfmDwxKsPzuzo2VQ1YuRJ/IC2w/ZFD7Wfp/zZOrafEJZ8Zkt20fRG+9x
vT3MqXjblDN4BeE3y9jmrdvUy5REZzBLDG21I4XxJvzU6SujNuruFTWD6qJeGHe6ozvk+HWSPxim
15GA2Lgdd0LF/Tel13YhD7gMLaMLBmv2DX75wAGpXFVEqRp51VpFiDOaYiVxBXaHqaAcoCYfiKQQ
CfWmjF/TIVyMJPQwoCjp8F73oVnUL3Gb3qENNNGdxsjAqsxQRLD+JmJ8nulQo98EmWGt7aPXQuxO
pA9Q5HTsmVb2TEY7wrRa/JoCSfm1SESAL2uQ4b3bLMgSDVP/lIK06BHJ8W1cUrxFsb1lwcD6NctL
yqHvdgV/8IjjlzlnbIrHtR/So4w7LweJQEMb6jzhOc9KkuW+OHmQZr87FkWMBbrxmv+JIG8y03tb
pO01YXFlCm5GnmVF8Lbww0gSBtXTIkf0VMroWcKWazZfG9F+Kpr8wSwd4MvSG9jTq2KNl4zNXiSG
LYmmnUgANY3Fq/VMlxQ+qneNiNKo+ZKFH6o8JHYEQ8O92YBDS9j2jNuEbabOZQgFvNq1YksaLrgx
oaxGlXZXpexWzdlF0Au2HLuEXwxWLeb5zdjyqsqu4k/ZZowd5S+9ROSZlmcCf/EOf3Stq47EZ2/u
qq37Ri1ugvHJBD4NMz1Y9OaQIf/BgP+U3HJzJPMOl0D7NWUofcqBzBzkrGcDgxj70/xkxBrhrteB
HHmmpiqLhn73R0PZCp0DhI66x7dYfRsLSPQoHDMHw7eOC0nwJcXETMtJ3rz/J5gHI1eV3UqBa7nh
wmbmQb61QO6mbDy4qypLuvXcxc2LRj7o5MgmobW/VREnKJjimn8hfFSWq4rhNbqvZXMZhO0Uz7xj
u2yAFOjxH8iMgdBHCAz1GQHymon2llykbvX1UvGoLxnRpVZYhNuZcDb8BZYVXkdpPJVk1WpJdJQX
6UzUosgYRsQBh4djPFQt5tOeACzKGDbTo28+QwQz1odrgKdRi9dnMM5LPS8HYdbtVdJfIPkA3API
XEWn2CSYoB5P2Rod63I6moUBQRvpKdrtfS+YR7ExwqFHwKx0PgutYIipetNA0K2jlXENM4kZzoBW
L7quX4aGJ5nRZ/Fad64ZqayBtzDlq902/g+ynZc0IvImuAZl9kBI9WY202vLxQmrkUoBWo2RK67w
O3sOniL2PERAZTbaVMkx4RbPqe5ogo99NS83T0OKDZOp20ufVo3h3YEU00GLLHloFOs+RGRym0x4
7aj80LSEGFjMJBkOCIYAA8MhI0ZEuI38OxBxu8XYtrvl3KxqWFps7mvKmx4DU+VbleJbRRlUwxrQ
fyrIdjqCm5g5RLx3wgxljOyPNudI1I+TVRynP0pvnUSoD+uK8c4kh0Y4LOmzjy5dmaUnpMFdo1+z
mcfzjyqhaI0+5wVxQ/kjFHFA1eA9bT9bkQWkIgaE5AWlzpHZfy3tXRWIpF3qqyx8AucM9U25RxqX
Pqdd+WRNsI0GfzNEZ9R2Ex8yqcor26RaZKZyV3K6HfVjHCJv0daWXVkn7CWkuJHOSAjXQFdKeF0S
VI0zYcdMHi0JLzPjUN24bXHP2vdzXFGVD/BAB1nS7JaB1LQhzFy76pit/XHJtz8xmkcJvF32JIEi
NRmpjzvgCOv0V6pkRpHodZeZlJvf+lM4CbB/oDSeXxShP69LdZJyA6CoyshsTA/VG3gKQ0BKti+W
0yShepPu4zA409T5Vs0AwBbK+HWx6tdZNO4tF7xXxh2Zjvs1gvQem346vwMaR6Wp70kkOs7rGTV8
Nv5II34dXJLlMDKCZeLGoGVBj9BJfJubs9G10z5f1U9Y8OnOTNBHboqFswUbh7iouLPF7y5/stBZ
IhP2uVKR9jFcIJQVW6TYMq544lKJEnNKq3b0jpl3kXpDYcKMXHw+Tkttr0EHps8jSvklx6X6A9sn
lzhKMdQe1i7dDweNtyRGqxLFkJ+E1hVF8kYUw52hKufEbGXoQm1hFh9lChiK0LM2Lt5FyXgYH3og
lwDyWszwFowXUDmBBXM+jOTVR4aRFpeilZEvK6hX2ZbjZiVziLnh0yk/dlSLutty3ujc+eNyiQmK
6qtTyYBOt24x39BcOq5mepL1k75loSigNC4Gtg1buJo3ok5DYVJDEazRdi/Z7sMIZVWB/Q+iipq9
pgqeTVNy1wLD60beUwcEevOrNfUxOQ6N4jXDZ1wTwycy+9s8WtuSG7xC/4fZb2icOJOckYxHzgJN
YBA3KrbI9qIrYI98i+pH0dyiDYpajpZ4PZP25OmJ6m1q7qPU5kjkjZCoPks4BwTJTfj9/i6XjrTE
5FhL8kkw3Bzi0ChvgdxXQQ8/C/HNowZ5opULmYxf1Z/WwlcFx4EtudyGRtuHSt6ElKpwm6lcUcuN
Fqf1MvIxzoIEk/xGCGQB+ShejFtbGdccznP7J4GWQHCQnsFbVw4KUlQuPcdIBhSwM8gocCvZ3xUl
AnyDZ2b6NDh9LDsj2xPqlqbPkdrWh4phgI5tJj9ITL+2+P6Szsq9toQ7AWovoi7cl0riC0cxxQgx
PTdcmoUonzOml2kfykhNIFJ7CXtY4k/vgq0w2Rz1cz1WLNeRyRvjvdabW84GjUJV0iESJTrEt9GZ
NRkwyt8E82m21yJ6HVKvhdQh1bSn+kmbOWzZH66WFsjt5ChMb5vnJlQOUvMwzaKbbr3f8C62MfND
FdtBlH8g5T+0FQHYFMIze9FIviDya7ezrCELsCZvkXBjy6s3RS+dEd27Ub4/Bd0dwHcLW6C+vMj6
4Mx2VgQmVKQM262Gn753lWJ2R4sHDxTDDNdcrV4VvJBq9KXGbwuufzlKghSvYtMOfPYhGwXR3IbF
ZIbaOh+j1Tz2iPg1t+a5meNfIxMgzqQZv2gu3jvt0OnSpUdirip+msrnNR9MbyEXuRCzYMxNEQLQ
r4IHDhNQrQVTc5bN3NWCVJTejXS8z8xC1vwR59Gr3qwvlmzdajW7xmQvC6gaKg7c1Uk0y9GkAe67
gYqjJa2WcXxU8IjvJLQMFjPV6RdRL07/Clb6UCqgCuvVkS1STI/DKB51XOb0qp3lW+0aKn+osSzr
iPzkPLhL2twhttoDs8ElJxyR/RkSiFMcW2fpZpFYZUKFk5sRHUt/mcriuvBHm1ZQGDRIDcwWFWBk
EUTFEuJT9zAoVzRqikDrBBewLDxSdDzjL4JBdIgUqNFhjMOyI01dWo8WEBQi53KANnTDuXaM44cc
TU4cz49e0fca40R9Ed8yYUUFdRp7UtmM7C45eiNcl6S6DHenbbRjglW5lJKjgZTABwj+9kxdZRFP
p/rgfKZrnMQvPLlJVO6jj+a8rcpBN71CFpiQIvHzwbD0pXjhKVIMMzwHbYIR0+7uaSNeJKU4Z2Gw
KfMZAEHPK7TVY9dVWAZz6LgViaXFb/TTrrEQVNMMEApqPtjK4RlvF4u/9Ty/DBsz14aj/EAtE8Pl
iYo3ZSP7jONOKIUHPq8KE+/HS36pzY3nQ4U3gM5QNIBY6sGLbSIIXzhnFWsJV70JuxE86UjUE+cW
MkK295tPI3ca2BnldewJ5CXHK/RYdhqEHDPjnPSC1GFGMxSWJDg4qYhuHe6mLmsHkwXA2tGWopgn
3l0Twswaj9NmAl2h/v8gdySST0lnngjuOacyfLM5cTQefNMXxPlVbJPX+fElVDjdWbKsUAhNvB6S
7n5VvbUrM1RXH+UEpVDpXXYshILQMyIEdBUNbKbgjmRp12GGIWbzFzpK+OC+uR938l0URaJDFb9U
v2Rc80nC1Oo9cdt8O2iAYjQbUhVT4FdE5k6ywn4wUk+8j3tdzY76uCHEeWbxWM72goOAzF/Zqpmd
vuhjxSQGQYHxKyWjsckZcMcwPBsW8+s5ASWtNZh/WATnL/lg7ArjuxqXQzdin2nFENlVWIk5zK34
sJIZqPt5DGazdIWBrX2gZxYIWOgDjI46YTmAyyrRfiWTRw6cEoEQVLyt6z1ijdxVnF3ttUBIx14q
kqTrQLTvLL5NJE7Q6xDSSEgDfddqcJ0xqY9OVkyoGn30rMG1DdgbMMJuwdL1oVA9BxU7Ixd24vCH
Xfh++myf/RQbVksgYBrZN241LJmqcsmW8YXvFgdF6cR1UKjX2DyojNbz1XIxgtBbw7pneDXUB4tR
oM7eWFTZDBjMrHTPjFqPj3GWG87cLY6lXDVUByKTiOmnh2w1J5KLRs5bzEurwBbRGEZr38OE10Nl
pvA+MsdLS2d97nrmjqm5eGr17bxAMooMmIJWqM5HKNXIEVLZPMiIgGEgPpf2fyomfJLa23LJJL8S
jtkmH5uYjFe7auNrLmWXlu+2gq2kaGhiStYU/czdDPVGABDwM0FfnUoS2SgIVUcpcZOZyAcR8qLR
BjWedFWoLdPnkn0roy8Pf1KGsUvzZVHoWdbvKPto81M7rzzYe2ZwBW9c/h4lF8P6K645fqE33nDh
1RQR5cWfmRTK2pcozSS4dns8FXYdj8euVcNpoeiv82Bviuz68fXny31lawOI+rCVv1b6/rR9IZYv
s5PpdTSR/DH7lZ559Kw7RvWLAJIdmTQLYbf8z4oYvx+leWgwJnhs01lYjsO5ydw6z92atWXCo7iI
9QGZrNXOtpVcERQ2FfDRTDpsJGAXDCGsuySQjAdahfqQcpx4h4YfYAkmVqxlGC/ETNabgj9fcHk7
OBXoYvC1nvMEbQDHm7FLmIpzOZDAxLyIYfxyN594R+6w1HCMbHSijayroCj2cRoddRkYVXpEJGHi
fd1j8FHxJRDcZybdBXEXT8DIoREWXKIxl6N5Bu+P0B4fQe0huR9qOFMNxKFhPRhPcCbjEJJcWR31
HfNI4o4ZVxJQ/4+1Gjy11Gt2Yj5Zmizgc3rr8pEhFloilPDojQlji/qzWH6p2t+mNDzisvE9/FML
PNBKD3laV9Dps+Lvms3r2FZjoe+Ii1X8iWWpFed+u36k4ooBdbd9EDLxYMApsdimkFHb8mNdk4+B
OW4Q18mrNTA8boqXqZrvZsCHAmdTUb0ti/fcueiQkecOuQv4L7VwdYghW6yfCr254OHhnOdhmNSb
aYIv0FkFrOuB/ymnmW0IB3ShkPay2R1qQlC71P2nIA8Lu131HFUPtnSw8CUqOk7r/M3SfkdP3Akp
I9wkR4XZt0K5+w82mDwya5lXhWNpGxebtdAy1LbC+gNd7yVr01syA2OA/Ttmwj1tlRPOLnKhLqwI
TprmCCnpfq2AEUnCwTM6KIKdCIwcowVIy2l20vdIUzeOaKSqFFpo4cqzOUKqALs7av1+EnqnuyeK
xHFjwS0lLlZBNgXsOkGhtSq0f9Iut1Elme+FI8Zf42y9AcJDoKfh9mS5iEYruTXVckVXewH7h+rz
z1I3Z5hC/6xCQSBZRKnd6aQD5lBLRp7FND+OKUqwkU8pXnhidBVgiXtJ/pk5hXqwnrxOtmDk6txZ
MCrFLREpFfTNh+4lQAwsO0AmcnKILsPfNkk8CELSwPNxM4E6rc4/uSmQ/yqglU9b9lBW4XNtB2Aa
PZJLPDW3m22jGsNlkkMcZlxzgkGRWodk4F0dSNvAADhhAJSZX5cT6QU8BJWuB1OtwRL0t2K6MuW5
Au4DLXntlo9HGQq8aM1SbMCm8PxWFyZwnLuyNB/C4uOZVJa2cMJk8yTbGmghYwEOu8hENBiXVtJv
C86YlbnrIGNBFvVHlETvkGvW45IOrlpZATuhlGqx16EzSk72yI8WvHaZR7in4FA20Nn8NAEOjHoo
yiXDzR4sOd7B6nbD7p9o1LosVnFccyl4EQGdbMsZnBgvPaibeXtNl7/iBNowAuX4uxcl/x8j7Q3L
RDJgK9/t3u+q9dpm+U3Ix5vcqDcgAae0B4vKIrtDizTqh1hJfZQeuxz8ybRofIJ3M4GFsVoGGzL+
xZf5EvDZR805p5caEcUjsJ1Gk99KSExKcGJ9ICvdQU6AfLN0ZGJV0ga/MeJjPpH//tf/+F//82f5
r/hPfa0L5NXVv6qRROy0Gvr//reiy//+V/N/ftz//d//NlRFlvlBUxQl1FeqJCn8/M8v1GExv1z6
p0NFlEwSPZOpt/8ZLcCisSbBGZ9H6L6xhZqq127VyJY3xZV72iTpmZzY2hWkXhxuuwa+mwyaN3Zi
EC1wBy7YPbzk2Hyo+d/Gfn7PHPjPUhG56ukxrt4YcOpKBC6Kj6T8bEGR9/lMWgUg0AXjPIssDTVh
jtGINCtbaZbAkmF11LIjk6WaDYnTyY+y/Sm6GQ2tjvImDmaFpEV6qbwtrnMxXI2quxKZcVX/pnct
vVe6vDvp3MO+zb0qIHCB2za3P+icjYH+KicS9yxn76X8CmSPe2s3/t36yK0x8RDp4EkZ4lZ2YWMF
HoOl0cyXjIun8UeLsA5mPMNEznvb+HVkeWLHhKDhd4jUX9HqDjJTWG6CbHIs/O89f3N7XBf9uJbK
Oe7Vqwp0YlnOjAzZr444s9UrStbbYh3iVXkRo/q1VJZXPJ9uysJlYQGP9EQtGPGhcEkFd8nQIzKP
MIqbntYAOABma0c9Yt07vSrN+5wYhJXtZeV9QR0XW/g7lDFnC/ITwcWJUp4/hKQUzLZwz2EKrHHQ
JZ8FRl5samJ6anTxaNVWmMwl0cNzQGyQ30GOYzNgFibYmOEpfbZzE5r2AO9GoC7dEldq3ovxj4zP
ChcshQWDMNF9xv0NYkJtz3EFOMhiHExRPYCd4uxlNHlQSVPPJQ+Ti7/d0j1teiAa7b6IttPEZU0A
5QRFxJBTW0fyIM9GuFJFSB0B4L/12oR94EeZAYAEFdG0IzQMc5nOIKzcd5qxH637dr+ns8qwGedf
f62NkjHzoTZmHy59EcYpPWMXqF3ldCDVKemo5MC+QBzTv6PWFjvrIJgvgwGvoOwv6SBclHi54p5v
oUMo1R3JwCYNb+mU4mQ1kMDXET+ekKe8hoWVhkUxB4YAf6UofKnEsvw0q68LyCMiiWU+5jqNKzOa
n6lvGJvDF58VNOid13ITZhuQO7TrSan7plQFxvNwJnJuJV5hrMv3HPGmPZuSk3wltxoS2PJoN9Ut
ImIpvOZtwj7zIn4P4DsATTe5DeSCJDAw2RXACNO6g6B9UesKlk0ZCPPsoBLEQlyLoCQoQ5Oduqo+
SS52vSHRQJYq9VKglh/m/Ce3+57LFrDQasI7PpqMN1Weyhr3TjyKpzUXTjSi+L318Q2d/1sqCGz0
JJrL6DW282I41YVw7L05Bs5B/apboBW3sAMqvN7HXWeQE6lPt6UQdi3xNVISEl8XIP7jl+3muXTF
/u+Cka/cICUD9fz/HJWirP4/Z6WiWaJq8E/S/izD+L/Pyg0H07ZgJbJjHk/zCYCiG4fj5ijcQY1d
Y2nIihFJVB1OSn589E6W1dgBuYRRPncK2XQoVXWk9+b+OcHrsrMMADzUb91HVEKL3LzlQlQUPpTV
beHXMcC1SPCGCi4X/akbANrJNLnt2Sitc3NESKl1827tTZuElTAzxyNLtVNDGgACoHHfcRG/mXv8
W9qAzyqCKA0zPAZBOQk3zPYDzzYHwTHnz0lYJ7xFfxq7KOloP5ZL0iwHtoRuvayu+ZVj3cREK98m
amCThcYYKDpjGkyPQ737qFdmO+gGmiPWeSk6lHniysHyE1a0ukUOzVAsiVRYaQP1oKrzsE+hyDHp
nPgLRD+BEauOxa5q62At7ZPEICyT4YNPttw8GCJ5ZTF4Qr14xk8BFM/gC1hE2GooWXQASkbvLLL4
VJbhRQC+VE62Ccg/t9ESupYeX/qV0j/f1rBCIGro3oKAk/BH5D4TU4EI0clZX9Go/gw/Jn+pi4Z3
rE/Aoy8jLIiK1oMmUreg1mg4IC8zbiEYWMjlzsJLAl9MQhaaYOUXNhfrSix6mwYSt1Q9a9M8HnCQ
Omg0DNnTMn5OHD16am9dUi9mitFP95ipbpJgj23YBNL0U83iqnTAtjkznChfQeRDyg8ZR/ZBO8qW
5sj40UpGQiiCMckCGew6L54hh+CCFAkZPSQiq8AIYVFkHC09hQtbnyZWRwproqoeTvHUndTMjT6J
vrOTA7usuQJuDjwc/OQhqbbDrNrETBI7CzQ892IcMPwkk5/8bdkN47XPrrR5mfFtPIF9suUxwCXC
w2+IFrKSB6Ph9/yXTHvA2+l2aEAIVKBraxNpp9DyGamNzXiSpdN2mRDpCM1zmDQ66wQQsE4OC3HM
E0LJovON5jYW5kEhtjB2TA5eDSO4yj4SazLlXNcCCECN37IUGTJ/yL8sjaG3tGMuVR21iz71eE5P
Ms1zoUG6+S7LArKBDvjn2TDEznwTJ3RSDTNxe4ZoOAbdQVxEe2xNmzx5hwvAmQ6JPzHQGrtdJyNH
9+nSezLEFl/t75JkI+kICjzQZIMFps4O9jBim4MRfPsoaLQTIE35em4H4yyiszEMSKKU1Gr54H16
49nYpQWhBENPxQtyc34Fjp0U1S2Phfs2KTcSlqIsMPPVnyTTIyPLbvRHjPZjKF12cQdDeuq8LXYZ
6FVPnC7jpvDJwxv+4MmV0PVmnc1AQIe6xJg+xUiC1SOXD9GKQCIu3U4r7Sh/kSSm7k92nwo2lTcy
5cPE+0S2TxvixA8BKMz5W1oab12WPlDM7DaxRWXplfDwcdvVEiX53xqUABebXntWsuPjwBxmb1rI
BFgQOzk4pMxEYZzCxkLZMxgHEU/PauD0FujoBbYkBz525qlfWkfmtcq3OXIs8FC+qdvYVX8/B0X/
mRLJJEQCH0nTa51cRmyZUoq9QTjiU1tdlZACo74VKrzX9GstUxxAkpePv/QFrTlseX07LTXSxp6d
yCDYk/k2UIzPmR+djBo9MC1uKpFK1aHeGx2FgtCg1yqwc4sUhXSdCbxlnCf/m7HzWm4cTbPtq3TU
PebA40fEzFyQBGHoRYlS5g1CqcqE9x5Pfxaru09M1Uz0nOjONiWTEgng/8zea5/krZbvcwSCNSRo
wHyqecfJZ0vpRzbvVlZUS4o4XD3AdO1xDQ0kfrHfhhiT1LE7Uy9ox0Fh6S1f5Iz5sSVeZoMdV+ID
zbRC+JcNjLn69ohhK5M7GeQQCDNvQkCqr6cBsJXE1deOcpA0IrAvJ5lYv9K6sTZ8UJ0QdAaWweKP
IvMntg7aJB8yokQ6FX6mMgcoYwHoKMshsoGvg+RCyN9bKpRlri5pQZEKYo8gEZP1DFMntoxK0tPH
ZDSI6LGZtrZ4XyQ7OuYNk93aDp5LYQ6Xxcdd47MS97PY9IfI9JMYuV/GSamg5SXw2lVlJgOcFWH5
u0adL3dHcnB4DiBJp+oYuf3R3hiFeZY7BFglOoAQ4KJOEta9sWHCadXN6MVLpdev5L8tqy963vbp
wEUb8xd0E5lg6mYMV1dDhV5pkmvpTgkcWtmFb8/L05SOUTKdMReJiFQCFV4jX2DVJHDMbIYYQ9/n
8luo78ePEVyA8kdAREcCumTvcxRJOvM0BWgn24n+qP2eG1Ugn3EKC6aCAtVDpsEDiI2DcSc/pG+4
gR+I1a6T1d1Mo39Bapkbt2gFYnQwhHmQLOR6Okd/Ljld0+ME2JGX+DYvvEi7/JhGtUcp7FVQokYJ
OVjqc7nhzMfnDiR4PyN7g/jDixHJW5sAz/EZz7SmruCe4J1yDR49a7WZMpazkiACeJfbyJpzRAXW
gSzo7DyG5LVjkrU+tFHA+KyZ2Vqe/qLH5q2z66tsT2cVoif1RKfvzY4Oinh2yVy9ficbg5/RP6Tt
HOQycS2kA2SIfxZJOYxoaOQyPcLNyIOoFyyvh/NCtR1QdHxMyfTxnZBcegqSv5KxvLMeihKWK803
gyhQFriYFCcoCXvqfa9qEeweJFarqd/Zixf1totScz+8xFv8CclueGmvLZu+eRgp/kMHufvebMP9
ZIyuFnErW9Cm4IplToM2K0WbNUbwvdFmWbh2CyvxF1y7MXX1qqLqneh4BmYf93xOaB/8dtZd21Zc
jl88Tcyjw33Eubl0RMI2BLeJh4UAb1nhdRiqs3yDudjOR4lYjuViSPnZxIghF8esk135jlRoZnwR
qzjfX9eRB72IDuQhwHVtd1j56Bh3VQGqicMotyaH8E+H1GMC1Eg92tjf54m22o79HFFkNb+XGhxp
QcStRXQYCBsUHkGXxAfjuVWbxC6KPY61Y6XhWdWsg4UuGw3kNsF1lLNbXUCKqN8AvJGYurdQiXUY
p2KMU2DSUACx6SLV4csGuXHtvbBsCYeroIh5usESAPgX5JiEAB+lBpyN4TStvmyMelRG2AotEyJQ
5RJdQpyN4OZgcFU9nmFlEM8RViSFOE0CNOuWklX6Pn1EFKscFPRyhE+27jSPZwVwiHKfe3EmHTrj
zMmkQ3WiJ85fuzx6k2vtlYCPV3xId3ygPI+jFDAPRc51ciYiFVXrddR/CUFAxErdkUn3Sm/vYbGz
P8ZZ2YALgEZBTvZV2z/Hi1xVjuxY/GePgf45YKxUxiGhjJECEiYZIQZ1Q98ith+hda08NRun1oh7
g2YwQDNgyNQj74qxII6xX6A5wdRf2uiIRsrWqw42YBonfmdzj+g9Z9C9RNMeptF+wsXAsK7cT2uQ
QoMqZ274n9WtK5ZDLJfHnBhHnpU7GTXhTErOUEKFlD8lQReoV6zz9KNtByugq4YjL6dzzeL46eOm
4qc2UGCzDRNmclJeaGwOsDCZ00h+o0ZBxchqrqsAZACObg2X95zVWwANtKJc9TPLIng+bZfukvFl
4hiTYgT6GHjVjqsEX0LZspopvQxNeOMJGkljDzNkOw2PsAsdSnQnbJND+ZFY5MUjo6iRUSS4rfXU
q5/REhQc/HwHyQQthdhpcE3+BeyW+5AzvuS8I9UlbqlpX+KF2nx+Y0FG15Afw9TTXcmLLR75duTZ
ZMyCdvAMan5VsHHpftgjoTn8onn8yVbgkLJelhlaC+WzUpyOjKU2RK4N50NiUdUZBplbS4Bx7qAm
+SnsuzNFVp1viwIkcOda9uqavYnWNPYqjV95aLB+QN+imP01yo1/ki55UZ5pdlT+FhMwDYqBgbTq
klKgjYaD0YNF+ijORgI80CHjqCLYGCS+0kAQ2U+5csOPdGtVCGEzUSNZf5O+yldACm48lG5TxW6/
2nvIe076O+c5SJMNhntJJf2QQsVgeoVNRm4Ixt1n5w8tFZuBxT8APUJvCuOYkfgZjRaZ4rQG7Aya
6AaHaKPxlGGREQzUGrNgcxe+s5xhAbStJxXM9Rv50wdeTZPZH3fTXqteny7dtZr8gSOAHRrBwTI6
2HvbT6+aTni5fBJNjvjsnWG/m83E8YafC0S9yMDf/mC0NzYzsn2P5NSDtpSHTJHwD2iMOSDr2rYv
Ca9jVroAKDVlMgWF3/e3Yr0MT5JKbZ/VQjr34AvqQy6fZ15dtPs4rD2b7jCyt/lr2rFk+2rqRxi1
rmQOrjGrrmlBO2HTynH2okfpfTa/JvZ4FHfNKgVDw+XHQ2LRsGmC4E2GA4HERET0gT2AzuxeTZYe
lvVirZ07j0FDdKigJX+F6xNoR+2LomW7s71ePasht2y5x3lmIa2ApkHZKDN8kmdOD3RZJqtsg43A
J6PpjPiCmJsLcRWvC7XVRc6Hi1BfI6sLBpSN9Yn9g5CQ3Ngp+CHFLfozAU+5NPkNDiUjz7yc+tpA
W1Ra+rGYL5aGB3q3vORYztMcNVjhh+J96BevwdFtLx1e63NL7RT3WBKAvNbaMWJCgRA5vBoT0Q3w
5ak2TQMW13xZ8/IasldjPcqYe0Hox63LQQnfxDHdR24I/O7M/rpzbTVXmQlHwVB3kOjpmumVDHg1
rNC+ioOVV8eFDilCxsHu4YlMwtTwkAFZytaub17bjvc9Vq51ul6j6IPJpr+uvT/UxG+BA581w2N/
jpobdMqCwVg1XcJh8ySH3wWWPmED1EuO1SyOAuKsYd7fE6+KGRV/0UbRKi8rIgB87DyMJlAk5o+4
1SrJjY1+p5UfTTtyRWpe0Zk8TZDfS5K3/pjeRlG8aPqnlavXGVkROON9DcnROC8xnMwMMgwkNOyr
ktBOepQzgBCXSMgXAwypjrjBHhWmgOhDavKAWXcOjCuRF+vXVdM9xj7bMe8d41y+z2l0yPQ8mL5N
+Pl59bbSZ45th3rFAJXasFxdp+P0bTMg5Eb4G9I9qpI/I1DW6++VTrVLu5uz5J7iK/YAZ7R5KRLQ
W0BP81Ts7UnaqPDEmay6s/yMPnHUFDwxTpveIRVuu8IJ/fHSmhy4C47AaDw1Q4tWgIn7pk2Ho9wk
ZNQSk1Kc13U6NaN61GzjMFob9ALo7lKsEJZflyFVQvh0WnlLrPpZKweaXmzpQ7bKAkSRgu97nwZt
uDj8znv18hWhm8jRTfydEszB9lMvtPtY7bo026+cM5lGHmH9vcmSY1MTghMqPrbUwDgpsH/IKtrN
PDyb3eqO21UIt2YDAWrO7xf6kY+JcSHUEzKFfpG17bLRuMTdEfAvg1ja4Q6toeTUBI4N3bx/p0aZ
LCrGo31q9HXfMpOQJipr+sQwctj/uDag9TU6KeYIvGRnRonv1CgrTNjor1gP4NzW1jchI8l+ZjRG
3sxIVYU8IQDN3gnPsClUh+cTgqRYnC8RZeCM7WXUzWO3Q/JQUNSX49vzbw0JtbKV0sut0TPcOmI2
TBAUFKWd4ZJGNBDvhppM1qN7+knQxTtuGIVPx+TsCMjVmGKBvcdAgZuvoWKJrrrHYQeRuXzI9kYr
7VvW6i/JyDYSDk39Dhk6epVUeIxIgY7LPhyU99E5pu0X/15/kRKTGxo22s3TGIcYjv+1ZcsMWMAA
C4smmz+zI2voegmFgfvj1gsbmbPOIbagCFgTOJexO3GOFfS+yjjt58+sXBxBtvgnqN2UYRpjVP2K
qyG0mcFrfAYC+1hWmFzt40U+6jWKRJ0nWXtUI8OXubqa8kIr8VJL6z3OvLFl7dg5X4Zg4E0RVuc3
cEvXos6uiSlfVDO+cC8imQIQquxNVA/4ZIDy7EkeaEKeqxV262SXpshHjOmA8yUcFdDD2Bgv7E1G
JkLgnHa2eqEIgjPCJUQkGNvmnCMS2b0NxR1himAikgNaKdkzPX2mmYchQYcwliwfZT0fIf0dwIJw
wVSU0yGXYmcHFabWDL9XCocuZspjpZw0pGutx+4DqrEKxLp6cIVWPQsHukmLHGtpg6FURqaqQnCL
6VxRDVR2tZuQ04iRtu08kYhRMWjmV6knUuvUdV93AzdkT0UUbdMZrc8zsCiMPI3Qv9R8BkaifiC2
r6jAUSXxq0UYNinehAXRNvdlfl1YgPaT9ZDr8l1QQs7ULL3OJaRcgfeAwqUlcgbim3Isk8NE/xVR
MFQYkzqfUtofC3JJJpKoooKhBhLKzElSyDAW4zxIpSXIj2+KfkmYW4YxhKFx5OjD6QRgdkK4Pten
6ESIVRPjPCVvrdUBrWyRAocpXhRstBkUwc5KkFIB+uiMU65apDPBCOFHGB7TN4soZWmpfXIB2972
5Sg7xKBel4VH53Ew4RkqyW0o9BcEtDyG1LuaJ2/hffjGF+QQ7wwuwbCy90Id3Hf8icvizitbupgo
89HwbPIiO0ZO3dD7er365D717BnxjsLQnOEgIabcTzw6SJc2qJTJdUaspjsZk8FIYNSfm0OiQUzX
2dRBgi7450q7f9f1YmcsPKnVnXnB1ddADgbLzO6EAc5yyYikJgOlUn9NwN0T/ou4zpwBnxI6a4jG
xUE/XXT2LlrIKLf4FXgoE93QdzQ7fYO3u94mk0UceH5u4xbJD2Z9S3xX6onncObo0vjSVut2XvtH
Q1Euln2h/6KEJcpIOXPtEO82zZwDKD2q2l+kzK9t2ytCCLPqQPua4nmXkRxep3R0tz+BeQBZcZon
QxZDcs5tDQhWX70vI0ePnbg6ZMl6YTkb6R7PGRxkOXELz+0A3ngl289bKsyURynTIKBGftuy8aww
RoIcXUCRx1pyQdu4tujieRk7XtLePs/QMhpaAwLrGoRI7Xri/VkHaHI1JYhGuY7EFk2D/Ql5sIoc
uzeIeuoJHDcJw/mcMzY9if8lUuTaMbwVSEaSvS1/aafGoqefz5yht+krb5IdNtK23fNMAWB2jOHk
RAihaIa5x7JGec+OUDY2yxc/dyuRT7EQCZjZ20mCnUfUodL+qAgBz6vrbE+3tfi1yqYvZ0nQlnTC
RN3bEwnBMuZRA7AD6ZJt9VN0jrY4tl7zNOFp9R6Vkm9oti++os6vtQSv3rQrCPlIEXglrLUBH3jR
HFJNvS+dT07PWkL4qrE1F0FTbL/l0Q1L3oMs8R4Odg4UmF2I+laG5ySyDqqmHRzEBI10mnYEaRDL
Dp2U6EP7rW+2NTYRYTlFIruqmDhgXHJmdOZOIEBjE37lciBcRsO5IF3Eh0LyjS3u5AKQItCz+JFt
UmP5qVdnbrXXotg7E02pRlMatyut2feKcNuBIAvJARUe5sYb5HP2UlWCGP4a46DuKR8JSjB1/Jkd
JeC2R6hGPiGCpkry+SZyXnvEpKaMSIw0KAk7o1xn5YXltVSplfnTLh9DpX0UjfYR4UBnPMOPpiRE
pQOcmx9Mdo0P/M+dndGbEo6Y4gdXNbpgIh6FeKvSNylZXqJBf0lLB03UzGWUAEEsXWHaryAt31St
32K89I2C0QaiL8lBnAqAvvBZ4salERDO3td3XevvPFZj3iIhHcARrOd8vTy9x9vkOR+sLlE/uzbr
GME6xkj9LGVRr76uvwZypQl0w2oSEivL5cb9/SCasZ2ZSMPK/bRJgxzS6PQtxo/DSLRgVbBwBXZK
6Zf24K/8fBTIxOpsFwaO8bMJp1XRJvtikp6Oxv7EL8dm+5or9kWSlMsqezx1umTczxLzMkw432vq
F+QeUUiR8Lxla/yR031ekJ/zLMoYXeTwyAQT4nbl2niePZ9m74r7fEs04VTs7ZQjAgpye0ZEn1UP
/esy6pSQKsmKtpdrs68saVAxmOzX5AApAGeZ9nQFh3TbuIKlfIeG05T2oYy/K+3B2m6qZ0yOU6B3
q8nTztXXiYduuaq7Iw/L0kDCkSbButIR9M/V+L6JLH7WBNAqBRp7RTbaDp6BkK/KhuEsTAVZWkmy
bO0U/UdDLh/BaTzajW7Tsj9dElBDpC4XY89TE/ciXDtqppVYkCOQop3UR05GdASxnlV3EYt1aevf
s5jwmP649PE+x5W3NPZ5tAhG6HNqu22aTIRmQK6JZDfiM6UmPxF+FppQCVfQhsjNCZWK0qegy7pV
LAnUMDuaH6UuExSMVkMFYR3F92IIzCg/CgKapYjMLIIuRR0fsC/Cd+NuUS49iJxaVTzrgdKvQIss
uxDIXKNmfL/emg58+qJv2uIasfFokUaqZFaXNXtV2OZdbO8n6VuHl5ipaW86C1QFs97N5xhqVsTM
tyQZECMoa9PaJvGM/Mhw9HUlDqR+CQYVlNjX36OsRD+cs87rGnGqOxuKqH2rP7WgkewgisIgE2ag
NUaQZ2sQrjm1CJ6tVvKzkah6xyZxKqWFlHfVNdT0l1E9pZi/l7ChyNt0OsRCoQemVyECIDoHIG3E
nC4cITcosFWXh8IpbhXWtgMXVSfgJ2tWjfpbtqyPCWDFWvXvGlhiYNk4uMSjm7s77rloIR8MrpMy
7uEk7Tu8iqGlOTu4QvX7bGzXePCt5yfgGB1nFiZhhVu63/cqOPgjAiuCF8Dzq31yQAV6VFLiSzPS
FXmOYCAvTYvqN3pNqxd8laMhezLZ9JTw4Q09EUDtQ6fMu2qvMsfE8LBD+4jPmBhzoIoDmi6o3EsP
MXlAZ1niFJ4dhUI7RvzZITHgkMqeE+XVUwG0qktK3GaM7Wm61tPPiXWPQiELQ/clztRb035P2Qqe
KRGRuwZzr/sW5KQQDiJcm2fM1QqmqguHwO09wcJSqUveqo8CkP9qhLuBgrhfuNniczceekobMy1d
3Q6WdNxsIPckM19WclRpvqWC4AsZf271ji3LjkGBcksFm0i8n+yr06rw7efB9zA3SR+6GdEXawKz
Lc29aYD7Pb21nId5Vu452Ywx8Qj8ytgPRBNjbyJWmHZuuZy7cStP6DExvYULfjhIHRKSefG7uY7H
cP4AWnCZxug85C+R+JVTi1C9WIzE22UrlY8BCUY06yfF7TdtP/p5u3hdsvryoO8N+8qD0dJnfCLR
jb7gJavrux06wm7fKRYJXZW9XnofOxEULGO7FbZKSBBhazAw0A65WA5K32FdZvWryUEfFoEgcU2m
FIHPOHvNtXwRWu/Hgh9HgU+3U/LJa7TQNWVeVxMaDcFZ8i7L8DgxKDF1Jkzdmwq3zdRKYtu5mUBg
5sY9adkiAcRMKdpPvxKSZDulCexyDCYL95v22cD9UW3K6pHI31T1JmR1bm/C2pAtT5KBCvQAiSK0
7Wr3EqJ5teMKCfVp0MJTh6p2nlwbYy3h2O/rU1Gvwou3iWV4VSP0xvfEIPrruEtCBhFY+J69T96h
QUNkAwkoVhgSshTGjhJB/FyLYCfR32SKjYKu5mHL3IQzRatxkBB1QD2rMhQUWYCC0wC/kzIpGPBh
MYyS9Ol9Naf3sS/fV01+gJlhJMhkEJDWxgh/jTBItZL5DOhbqUBPmu6eiq6UQqQbSQSpmOL2QO5g
n6W0g5glvy9kTEGTI2hlm1Qqfa79BzYW5l5RRJfWyC9y315q2L8W/VI6ylua2iDCQC+3ZylUThqv
gL5TgKVHFeu+jianWPcrdoxCfKsN+gAsIJDlHOsVzkUDA9DMAwImN+pa7m82ZDqClax+56DCddoS
KAHSZwf2YbgS/PFFxQkcctGIiVl3TWmjAC/ZMHFXO6OuHSE6HIYqDPp43ekEpK0dMLadWHPYZXEg
SqQD43CcTdCnsKK6HDVruV6iZrg+DU7a/Q4wlMGVMIpDuWTnpi3O/YRLtSCJydwCuza71e34k86j
u0K9gCuk145HBssGn/eM2jvywaL5Vs9GKWW/MdKJ1gNM3dEHkrS1oEFwxvrWhNYOANG6i3azKN/S
rIcxjFqSZr24pEIjO1QB+ti1ETOlcSMzf+iK4aCVU7DoEwKQ1Rtl0yOlLbP3sN5XXQ+kUTmIbqB6
qtnFW6d8Gc+qRE+SfSW7TFpf1crrP2uFx1WMfpJgSSjkgcatX+4t0MxWszoMHdHeQAicdeo/CE4q
AL5+y+A4W6fXOG5ecyhLXXmluSNTu6fEEitLJIQlTin1+0Run5Fc0YqaezJdiz8Va5uMdc1z8LKy
srEqltvPrOEyqc9pFB1xVzsm2n97cIxlwz05DIEqX22tuPDuAkcvFHEcRg4WEyUmFShGBerJbklP
IilPedfhFehQ/YabaVcm2knDGdkZN1tsCWDM0lvc9tesmyi/pvPaPbq29la7OJa6CMpS8SfwRMPd
Iu2OuYqN2AYqo8XQWSecM0Rbgbwt415ptci1cCK2M86VfYMzYQxrwrWwR7Dyk5Z8t6r7haQT+b3U
1WNrR1AdkzMJ2wkOKktxwJVZKw+mQQ9sSlgnabWXtW4xksFfOjMT9AkK69eBWDgOC7ulucHzlMZQ
m2vPTFeX6APc5CDk3bgIaTlRdlmgy24QAev2YA4TxpWn8H3AbYcNrrN0qO2Ro1O7RbXmSGO6L6hh
uXZkrF6g+VosNBYucOv3UlTHuGoPRd0EnVb4/1qzqMr/XbIIEsTQsWprlsFi8y/ybvyZQlQxJKzw
p6Yhn0GBP5NprVxiG1WXgYSgxZGZMHMmU0kZcifW4N8wzSnUW2qix0XoRs9UdzA8sYXXgilTz7ab
J3dW8s+jiNgsJkLj5rSXSmpZLlKc0kS4Z5Znb7KXhUs+rNVAX5H7ymd74qV9xLNxTDxlt7IwKRAA
CAwbZjXsm0w4bKTAte11zMDmDj+9sw54VEpcp0XCIICI+IYhtoZcPnLzXbJp2fq1tFZtDTjEitkd
ot2DRdzVIwLsyVsP0RPl8rZMypu4VkyLNBZZs+f7TbluRrBGoywemlQ/dMbnY+6buM9GiTJTMRgx
wDsqgxjKnKYS7YMonhm1VJouPpQtBx5poOja4xCiQLb68WMpJ1+9aGPvdvDzBhoJXFne08VcnFCN
ntatFs83osO7vL2OzsLisTsaBctf8SNXoV2pPaEwravuSZwyjMvcDpcGF+9GwV/S6/YFK+n60AHQ
9ySnnIeo30ttD+yOnBNeu3J2QgNcO/tpYqyyHuMzrkKTDu9JnSYiAaR/DvTNUnC8Nf6i6n4aJAoI
ckiIssea3jdhrcqs7HTJvnehfZfYcEfHorcP+LzYn7JB7g8NZNFFWQMBVlSmXhNk7W0imC09xJKD
4WsiOyBcVs0b4ItXAcDEEIX3uJEf5oeQZ5mR7bo4OtiK8b9c8ool/1Wlq5uqYiuKLAtDVy1V+bNK
1yiHVgF0tcJGefZlegAhuo3yQA0HxH0kDgLhSQ1fUAJoAztE0tyhINSsv3vawTY0D0JbgEvcRwlb
eXX6GHezLI7oAU5PudecsW5YLx3jDu6qdtM9wfLa64J+RlZT1+aOiCR0IHiAYyV3JKbBLckDjjGX
+PSTc3fOx+EUNdGxoZGYAOqVpX5acQjNmr59jtHyYw/AKDSbTR8+9Q1YYgMFjpl9kjgYQ8jiybyp
Bkivp+imCHYQmhf38bsazQ9DvGpADZqBrhO+HcbOJmLnK8UbowZXJB5rWR41vJyNdlak8LiRr+ZO
LNW+wzpnQ/mgjCl6fd/s9J28skBAi4IJralCFJzbKmZcZIGb0KGGXLJjmKGRQMakyNSlQ+zoLY4k
KJLY1s3VurSDdS4/lTG+Co4XhqSPvFre1Dh8xVZ5t4Natm+tBDpOYRsuWUif83O/7VjADEV7zM3R
rUtcCrl2md9yp1qKs2yVl2j9fTIWX8uim85jNKuDEpJUE0ov0gwbT+nu9u7epAtt5uNJh50oNVdV
9tjkl0PjdutL1MfB2GueSS5yySCSoBaNJRNT4TCBcqi82aXOQ3AnPxWKCG1KYJ9Suv/Xz2ZFPJ+9
f7LeGLqQ0ZPrpmX9DxdqNsI/a8wl3WUE0c3XlJJ/sZTAMn40UuVXy5NA4C283GmeIYZXDtYYH8tw
OC4jJVcw7mKNTILUN80P4AIwUFBcr3JgEbAdqjdiVAIh6qBhT9AJVBMhUAuZYI+Oa5sBRUVPh0gt
J1PIqp3U0NFIonE8arsUsV8q0Qof9glwgNwi9sQziYl7gq42KLRTkwOBYXJjeypWhJqnSALdpgej
Ly+8chIXisc6zRuwdZI9dhBZddYIrRmrJ4JKJ3TCOlXRz5Q0kFlLL+YVV3n9htxYpSAlyZVqVToq
2FhVbABsJwdp0y8MpzlXZ4tlmEHwL2nLehCak58gqlzr43JRLXcFGd6zT88Lp8kZqT3kor4z463t
6m2OZOhE8BuICmnlw1iznXQW2mS46AsexbR+0/vkTWzOUS07EiSWdUq8jvBBO7PJfU6veZ5eWIqc
M/KqzYKRPHCs/QjtZGyQV/SYGguEEH3r2EjuRxXL4dOwoX4wtthEus7Wimw4+F+aDJaESbXtxQ6C
U/YSYGipXPFi+YlxkWXEatXg4070SSk1iJa52IicWi9/oydXbILbRptZF1JSnd5bjo7aNf45SP21
eS8lYM5VfUE2e06LjLCNlwcuduLD5LoP/vUlrMp/vYR1W9F0oZuyYgubltn+87PWzKdWK9RE30ZT
fLJCrLNehhr6wnH80T/tzk11SX3dFafwNBLvMBDvYAwpfv/1rAaIqpl7DbD/nuZtFNsw2cvh8sHC
MVqveijQa3UjYJntzuqYRB31ikHvmWUlb05xPpWthhevvEXg6IYN8g7F/lEaOpBGPPFdhZEooYFm
lFQgXcOSqNO+hKeEBYRJZIkh96ciLS4t+AR0WJBQUrYt2pQTKmQ69d2KIVOwasvypwdvnzjrpoLL
7vtKrJzNGkxflFwWKb7EuygYVeIseZeZy8FMwtyuQVvVGjh1rE2R1Rdb3zaiR9Kar1Za3U1jvMXE
nKVKMHyLZQI/4tVLjdZvvuQ8cWeAh0aZkI88e8WwffrR2R3F3Q+Y2PsReWceKaThwNBWXBvFr6Uk
BzHf7Qq6UFpTUSCOVeathtA8tmzMoQhqFBZP7pmEKIXlnvJej8sjhNK5kcfV52uy3mDUWR37aD3U
L3NKIoa8+p9sJjSGRYmbISAn1k/WSD0AyVS3ldPR1A5JvJcY4U1UFDUVWb1tJMWpMGp3qHL6k/4j
ITO+BiOzk/vVm3KSc2cNEJPmRZfybXqXuON7Yh3aO6KKTfTcyWKh1IcQf52O6gi5fktBVyPj+n1Z
W3fY3HIQphEQUQHtjye/3DRBM3d+5VnHUsiHP67x//Mni2T3h2Xyq6qhIUVx/5f/+5+n5KutuupX
/+/PL/t/n/bnL/rPS/2zvPftz5/96bP+62f+6Qv5/v/4+3ef/eef/o9TIkZZbsPPdnn52Q15/08z
5/Mz/38/+Leff3yX16X++R+/fcHV6Z/fLUqq8rd/fOjp/aQ0+i+3+/P7/+OD58+Cr9tU5WfS/vxv
X/Hzs+v/4zfJFP+m2IZuGrKwhC2D8fjtb9PPf35IV2VbVTQaCIFZiqakrBApYShV/01T+IBtKBRo
QrPFb3/rquEfH8JxZWmIlQ1dV3ic/PbP3/3691Pz72/L/2xsVa0/dz5C53sbiqXibxXPE/avZWCt
61IrGQVNRsQcX25rgsIHQtpJBAV9O1G+YtJv5hk5+wygTLALbgamkkJo98Z6xgImLa59irCW/mP8
rAjCVdnxx1F8HOCoir7eWGhpTf2rgZSitPh7k+Qjg0usp/o2gXafTUbQslBvmeOr3XxD2/NmKelL
X6W7miTROkqDtRZuW7DIng+roOoa4FTn6m1tPnXiQYkkpLCH8cqkEb2aHRM7iJtKNXDTF3H9Ruo4
6NpcZjHerr8shRmVlv9qKxMp+IIUrdPDbjfUaZDP406W7lrPT4aEz2xVNKPIcM0Z8gTIfRWSYcMI
PXrrn9nXWXaYFHWL3X+/8DsprFdBecSwZfWo5KHGat1c9Ntod/sqPSXD8Dqu4bcEBqAolWsoJ3Dr
iu0swcGciVkY4GE9l7IaEEPLYKVcEtbI2Fp71Npngm616JQvY5LPU9mIba2ov1ajfqhSQp4nWUkb
TImXWvBW0eteS0XZxxNVnDUcKk3DDAidzp70c6+BBNF7uvIpe/qXNwmoEyt/1e3yloAaW+B44JNe
dgN0MJPwC21OPiyUEW2HAGBZviVp/x6aiZtXkbxpFMIFtF9DQvVkADmJmKgsHyGnvVbBTpcotjI7
MDuWRtDbB4LMEiFtZVbVFl3qpgdqV8jk3T7X5hXUFI1h7Yx0JV7Dl3SqmQbM1DVMY+bxIDUo3bHI
TmoLkGy62MjwQ1SuTZYDu1y2fbO8xLTDKUMZDZ51NBMrpmlk4QkEOEQbzskxA1HcZW8ilsFqVQez
zjHts8vIsl+DaNjq876TqQ0fPqL/l64Wu3W4+191LCOTZxgRcq+kMqHfBGJMUsKm5+mgaORgaO/s
cj6WlqGalINqqqV5kwliRNvI0wmhQZ1/gOZCnFX9lFOCRJlfK4oZjKqrualk3ZUlzdFjfts6p4RU
k+WXFjeKkyOR2Ux5+TI9WTDheYjZb3IFhKDF/y9757XcSJZ151dR6D470pvbtPAAARqQNwja9A5I
pHsjPYdeTF9W9WhY7PqLGt0pQhEz1aaqmf6cvddeJuwST+qbZ8m6HlOTB9SlCQSqDKPIdlgZXVBV
TKIuT1NJJym1nQhHTGWZT0PAkzHispJ3zJe26UiUT1nLb2ZoLFLo09fh8oQcgJvdX45RjIo6CSeV
fmcc1ZilwSr1o57pOyPioYWm9XBK8MgO+ygj1rxG5iFBMiry/KBNYvFT9o3MlGXzU1Pw97Jl6Yqh
6rpERfVFYxp2sBGN/iy5sfx4wvggi2sHY+BPK/nfq+Vn2f/v1kaKOZljsE6LyhdUqJTgxEQVB4ly
Xk4S4tTu/s9HkH+tDH9eh6qBOZmQZyXW9F8rwzELzYveKtjcGTJIkrDu+2Sj1RpuOvgvTW1FnR4Y
+s3Pw5k097O1P/flPXoVnkCRPhuFGgKRSehwyBaJM+iCZGRoFTo2YUqLyqoPZRB+3vv/v9ez74KC
/G9jiH/s9fPzc/15o//xx39u9Kr5ly4r2lTf80qKlsKO/XOfV8y/DItUN5H9WrZ00+AR/73NK8Zf
iinquqmDPPJHJPqCv7d52fpL1EzqAoqHqfEFkfwPtnnpi32FqIkgPaaiyLxnbPdfJdlpm4VWVoyo
jj38zh1Saixkhs7gI9qcIZwjxN75dGe+/XaMfxyR+/HZMEMs26YxyY91i5bhuenEYuP++QjS9I1/
AgZ+HELWTN5urO408ytom9WnJA3TTxfVszxeg/JOnxNGBY8V/qRXBZIAGfCbq5N+XX9+Xh5fq2Gq
KH9kHvivl6eUl6Koox/Hxv7dg9/Uv9YxtozcU4V7apEqqiUet/a7Q/+oP3+9bklXZRWNm6kpomkp
E7L3yYvEaK5admrFwr0YSp7vc6mKrUf8P1p4XfXAmETA0fjUnERbGgj8vdo56HZDKM4Id0uHs5rV
qshmKT6aaS+JTjJZnkB0TdTWgaodRi8twdIZwVsIXwGdzYJpzslqz+jbOuJkjQagAkR5ODMJU+sr
uoFzPOgoE6LQhDykhOLJckVAcLzEywyPuiFN03A3ChfmXIAuUl6TEZ2Apc0yXFHPhNSnsWHSDqbt
xSIUts0SBlJCh/lVZUpX+Fl4Hk7RMsVGFoVSwztAHXZVr/bn2/EUXTIfLiLD4wjBzzztBgP0VxGx
nK1MQcQmrxZL6p9a7o+WYJEfGPckKSCSNdoKs4tYitDFqO2ldi7qGZqIR59EqLUb90Wa34yaBAZ6
PV0G1cMgOJ8XhZiby/wq4SSZWnkFNBTBU/MqtdZylBN98RwJ6WTzey6EYS5qeqotjbC1pNtQHE+m
12jW0Hta0ub66jqM9cWx4p5gwp5RCxD7cGU4dMGJMrEs2ImJ0QjxTipFAQefAjjYbQsaDsIluHnU
vHKOD/dQZRS9Xd3XmGe1goWfc6ueYSLrzQVqbB+X5VIUK3DwEmWCBWbWGqVfsmoUjAnk+hKUY1gM
gNzhSMpng19szfRY9KG+6cS0lT223IqYtcU8rUbVdMsTote5UeBa0eX94lwleInkai49JEjs4QCJ
TU44SIYNL1SNtm9BkASlx2k0k0jbNixSHs5jOQhUamE0Psi6QFhXRcgjVqvX9mQAQFspPJiLdN2e
RnoFj/CFAb9FqYD6YpwH+MyiKsnFR6GUWUt+ltZRDpWjADV/uJKOUpu5XMPpBXSYKfFJFbGZHUO8
VArlWgUQnRocpUMh7Imwu+JUE+oWlAAop2bpjoJ2KdyquIrMQIVYNx3xmsp77aRFuXvRcRGyoa+O
qjeoCgL1UD8dBjmuwvfzRYiS+76yKlL+VI2R/bmyMg0zJTOZghLNXLi5arBLxURgpnc1TfLmY7I/
E8eqQ8x9WNQsyMS6VKNpAMAQbE0uxXwunaWTBJKlERuLrZXM+2ZkSYH2QR1xnmOwJaPVFUNwkPOl
KTe5PpgHifNAjAwLA/qhkpNGqxn8fEcaa+uEJrS9gD2MdXGv9WUJ+iNEEVz+qutrV1YxCXJa4puO
0knMul3L0+3hycniqOKj0uVPURmndFqGNRX+WvfDOHkUzRslgR7kGybYDM+4IFPIYph6niJhhB5s
ElHTOlQnj8jzuWJEZhI/egVYhkbhVHGvvckFbVGpGpmGkYsGDw/OGOPpFCcOPVC7zASIQmFwfsvO
ppV6XK+pv9WxVJirse6uBgLeMYm2Ul8MhnsWC+wAzpx26OhZRXlvREVyV6t1VGEzGeLS2iWnBq3v
hcbr7FBsFs+JWJ914HgVL8xwfo4sscMIn1/kp1LkW8OJUMnGy34sNAmamJHXQ3gfRjVObE5LF833
JzeNATNdGprwAbPx0Hgb0dMyDxEEzsVyxgok+eyaCbhaf6NLZRLVS/wzmuw1bwrphH1pKrdECvdy
KA7VU3vl7BeCovanD5WpogXjIEml5kZJ5XA8lFI69o8VtYgwrIWL0sOGrq+aXmpo1nRpqP2uV9kL
UQqWFQmmkaLWfboqy8Hsx90IcUMMd7lgxi1ZxXosQzJGNyCL+smuVGlA5PHTVOv/l5H/XZPYkv/r
MvKAmWnz3+xnoJ7/+T+y93z4XFP++G//BR7Jf02gkWxKVIB0IVOV8S/wSP4LcEhEFUV6LmWnRmPx
L/DI+IsaFOMdTZVESfsBOf0LPDL+Mg3RlCzKQeNnLfofVJUTdvWpEAGWkjV+GoQ9keJS5R9+LUSu
Bo5+167DjtdrVumztmXE69RBuypcZYll1mvv9F7pCk/qq4QbbzfLD30gfF+MfWmifp6HpYoabyM3
yZp+/1NBJKqXayxcGSxYB9QoTv3UL5MXwkt9dgj8epwk+PS4flPbyr+W039f+KcDTo3jpwMCSMqU
NRyw8eFEOemNmtjyLqrc6tA8yLcFWvNncPqgdOWHEX91iIsNlmV2+vLnE5GmDuGfj+DTmUyP6NOZ
FJLGQ8o4E4LNfGTCfrjIg36pbdIFmWgAOyho3N4f3etNQqRQGdQ4PVbbcKksAeZir5khx5mnXrgQ
HNUb+df52vLJa/ALN/R0N11jEvxiPZOQ91LNNbeYjy5b2qqfK0tzjjzFJYXSxcH3XfJGB/9nN3U3
0LMBtllPfYC9TbntlqU3PudusT7tG+fMJrRLXch7y5Y8d02xiUSFu5mSb479+aF7qAJrjjWGbQXi
UfbD1/ZOetQTXPYiz5qDMhQOpvQzPG7Dn0vSLyD254Zfmobe/24p/vlg9V9vp1jlg5wq3E41CPek
LQXpHcChk7+BEn3zEvGV/O69Zf5uyVP7xxf+pYnoTo2WCRjU8xpZWyySA3RUx5ND6l4weMUuzogS
tEnZPW+vOIIySUNgO1ed8mm8BsV75oiBGej3Y2T3b/gz9YfLXYkHKbGeKpYeAQXTmoHkwlxHT7jJ
RLbxo/u7eqPLJ+FOT7B/C0Ob+lU5Mp+EcGNCI8/HuXGrpC5+BrDkHkRfcabHBPlWiDbwWVEoTI+w
fafAetBfiBsypKPgEtIJAoeFR/gaPakvpo8YHlDPhb8LidZwlS1VZ/1syS5Yighs7DKW/NAo/WVb
QXBlK9brGV83LGc3w8AUG8UGyTkL/cEIuEEYCeMWyUQqRWUXQG3xJCoUW5S2XfY2qg60MPP9XNqK
z5RjEe+n1z68mZgk4F4pFI0czjVHxabzQyNURPKKDiYYJZrb43CukzNnQ9c2notnUmjApKE/OrPh
5KAN8GVGYjXc1wPwpK0d0fL2ls2vVsPY0lfejQ8Gc/cUlqGj8bKEbvV0mU8qFAh5zoAH4RPtUCBs
ZQId7PNTdndZlPlN6Ip7cjARJxfvRCfnB+sx9clTAGIFXXeEpTDXiZu4wJB0tGP6nGvctFNwRZYM
2WjW3SB+njc76VXcx+4JGyCcqDaZz+w4dcagONT31NyuyHxa/RgGh+7AgdUpesrM2uvvvFtu7Aib
YXN9VjEN9OejLcCRRPhMTikzLFKw7UtP0wgVh3Bd3gt4ZfwMElVErBG0mMcWHQqfUofoBaiTjPCa
N+GlxvTqcLrPoiAnYW8gAwObHIrEWRQGINZF+qR3rhg5HaykhLwQl79RdRxiG2IJHLPcVTV6TRup
tjttFWc3LOAU2yiXc6fLD3LnosNxrAN+aohfYSTuCAzkZt+aA6HQiF/s4aY4dlCG0VQj58oDHb3o
myX5Sv6iacQOuOfUrR+ND/TeT90LzeQOAn3oyptYYGFhIDH62U55rA+wIcl60XagoYU3YWwxtG1y
jb0TVOnM7m9xc3nodKePkH+jYaQhdypernzDLASuV85Njp0Is1oHEiKxPNOUs0YsZLcuOgr/4vV8
ilkOG9s54fj+gZbPS1YdAZrOKG76N+HVfK6Q9+AZhZwWC2couo7xwPTP2tAYuvgVzFneH9A2t2+9
4PYoED3ZQaNMqQsZ6gRiaGMV7Be7J/1s82ZAYfQV/8LKfyZ/28bQpHVRPEgzprLKi8k2NjrhMvPb
h+umcEuCn+zk4kxrIGmZjvSu3eTMMOyhRVJHlC1QvH0ulxfNOykfieCNqI9I3glxtXYmdyzu01zY
pA6i2uYZBmPlJsviKTwa2LAjjLk979Nb/hxiHwX7XZLBIP5hgA0pKbu5EnLeY60cNMkeu/gGgxzI
FkyWFP7n0r50ocPaZZKJ2+mQj7kx9fuEiybO5X18aB6MvWonm+f+uYS+kAcmHlHgQyg7bzWHRhIX
fvTvuHGQn4YYQXKumJl4pDUKeYCqTd+SunTf7fTbhjTN0hWTTc9JlXvRxK7FrkNHvkssPkDkleUz
7k5ucl1iPy8SVZj7BKRB1QSbZZyzqpe1h+e3y2LbRyhM5grdrWJjZw5vfLqvsKplUhehHzNfCPcC
n1rAZai3p4g7r3yg9CruUxQ1JliGo6AhvtgSrhHqSsMAdI+eNPqAjHnpnFCwh8de3eLA0l1dmcjU
dzYO9aM1Ax43SzCMQFQVWLowDjFxD3RT3bZgASMQz/DwhvvkjO4FU6oMj6nEvQjkfiEmrikfDNNn
o3ns4Brx38R29lqmtvqe75N5xwpJ0uPJgfPmikfJ0WoEkUgwHJFIjxjhiAsX+KF9QURCYqN+OzBB
jGw9RCGBtskTZcZzdvMhULDgljylahJDKUIOfSzfuz0vpepoJF1AvHIAqT4w3cHZOUkdrJ8LcmOe
I0dZVkgwiHiWbdnDbIgvDLUza1z2SHg2kW3EyGziZezhJjbH96hcQ7xxkam3A6w73PntmEqGvS2I
4SziZRyRzjlFcOKT4BYbET6DgwxxgMawJkQLbAkbY4fpUtf5Ue2nxtbqHfPikisaY648pYa4GUYN
xwgZiRVEJd6lls2/aTByRD7ADyi9KvT5mvBfM5Gh4R5ytkt5FY+bkIoaQ8CKRp2XfduLU8glqa6j
jp3LLAbQ3IrsWUxd36xDsus+hIMcFLcwQ5gjupfUpvjLU2/AR0ZCnGlTkZ5m+u0Z2TOaqCukesfE
SPWer4DB505+VRv0/1eu05o2cZu3TLqHxi5uLtzC+hZFW19uJL4K7CaJALq6LVPG8B03pPKxvZfw
p2in7wbXkOa0Gy4LZn3Et0lL6MaBgWX29ExSO3+P1+FqesntPhjfh21yrz0RLCYIGG31CzTNROqg
MXZKZICJX7LLWz6AGRyh8Ix1dkd4gx1fyG46Em4FU9bH2GDkWhbtYUg9c/7Ki+koLiEl8G/nuD3M
xPvrWryfFrRujdlD4w6a0y5VhGy2+CqxkdycZtrNaLjJ/ZXtPScp3YPdxt3F9FwuHRm3iqG/LTp8
mmYRZkysPiDL9bTnNEdURTfWHHb9DbIa45VN4WITE+C+Tp+Hm6+HdTtrFpeAiKb99Yn4EYVX9rXa
wez2p3dS7yYTqLm1jBeJxGcR3Vf3Fhmv6j48rZmiFeSKWrfM+l+jGtrDtI1UNRHUdvZY4z1sWxuy
7Dpfx4nhjQySPHS63tZewM34fFsqD9fa8DbEXqLj/Wzn82Gey3a/4NtTzrZ8hRePjdvdaTXppm+L
5VTM65FbokEbYYmhLz1a/CSsy2SsxK5z/PAKQmUL/DoRYjrGyykJpIvDnt+VTv1euLVzlpwQKQw2
oqxfV1c/NlROits/9e8xkDhaAfBdm8UYTVJbLOvIZWGT2f8fruxiqAVQ3dS2qD5kFkxomyrEwlwh
xR7HL7D0JDUxtCEDsjDBQkAH1arrU7gg55t4qALAigJTBGH1eoyVC9xwF7XOOu9Y5FeBx5MQg6HL
B2ajrAzqK5YQswRqsJM86LUL+lZ8sCTzIiDFqtGe4t8QUQN4pn2yTw98vIYG72AqiTdkG8CB0uEI
BFlwdU6Z2xluj1+Q7DPsvhY4rjgY7qrsRhJk8sBYhE7P/DXIP4TbpsOm1dFwKjiCOIEDoli9xh4K
pxonC8ThKNmN2bipp8RDjzmyCO3U4UGTSDF9z5D5Wo+1yoG4HYx8TgliX9wNCOU9Ei++lHEatpMD
pU6OY5VNFCzVeCjZGVR0x3JLrwhwW9829zJJ6IJi91tYCu6UDJy75FSlD+mI7sfBfHhLJUzUaOtf
PmSMArBr6OCHukRLaCFRAC4iu4n0yrS6sYGSZzBRrdIpNuxQ4GckpqLZOT0QM8Nvmw4n4aS++IK6
RN+XH+3mHIA20dLxa/4CE8rwJLZpSmJITgdwTavYw6bI0f2w3NuXOZF2t/ivqDM4rd1D2mD/53Be
U2GaBfGjChFwfNQWpR+79cN08rILzzBAo7MkIGDBTOS0ybfG/LzW3MbFQdtVZ7lLM1PbuNvY5T1d
ZaBv+MhtbOT86sncGIfuIM6uM9NG7OjiE/FiwSRfl8vpznDqWJXxmjqXOYRy97IUZsjueCe82L+y
nXBpLkIUJ992s/hBceiCHdK+aWQ1lwxxh4LJRatInvNSe1TX6TNOsk686V2FUm5YyBNV0Cds7qOe
CS5JPZSOuM3v8A1+oh3Exu6+4G30LRfKH1v3Ib7XvdCncfAL6OO1p7n5xUEHNPVhnH0gci40JsVd
zfyE0oPNa1YeRq8JhgeD4gHbEc2J3esM70zI8SmGrag/GjqJySTDHvbavFsS+3XaZOspBpy2Xdgl
dOOhHaUBDjARdilwCxI/qhz1IPox9jweOQQxTksuK1fis4aBFSiOxjYWSNsCk7/KPW24JEo/CLTZ
TWzdXshUt3TswhX8zlcGMpKuEZx8Th6Ukx6i+p7lhezqxbgHaJjDyvckO3+ahpvXaKFUi9MNcRjO
uBQoXkkUGmCuL8RmRV6HN7Y7gy47t2uH1UTZIr004rk2zjHgfi3Ysm0ikhei20OL4X4VN5DvKv1B
kpdXSmweKv70pZ8n26jzpgYxfggju+aNszRHqO7kgrSLJVAJyxpLlUPwCJuJW61QbO1x0u9jUleR
Ds64U6jGiIVHSd/dqkfJqxYVVShmvjHFl0vmp0mwDCl5wbDteDAo3twSSqzlYocwqwWnu+VRYmIu
LCA9EdVRP2TUx+9dOb+adnrE7v0Cm6OYswKNOyox6xYzSIcfwA7rRgttx3GM21Fyzyo5GgrcQpws
/Pr29DpdjjEnNYYOtbpDMAyUNkOpvysfOue8GmbkbVI7uh1b2h3JfbGfrIUg96+zpUjpavOaB6Vn
8lKZyyowaH9zXmxzhUjE04gN5b0hAx0DBhVLneXp7KKkujjVhjvhCovcr4A3EOoSqegqO9JiP85P
8dZwIcjupzWFgtUpAjhJ+OKRw/MS078lKyRq8Y77trDmlQsYcJ01vrmJ5rCBI9ZXMqOdb/C3L8Kh
n4CRJE4jDkuXpkn9r4BRVwnCtWqBcJihH9vbyQf4gxDimJTebfrQ+6fg5NUeXth2Mc/3uJdi3KV7
aPoXpydrhj/Ykv+ke4hfpsG87NGa3eDcCryBQggEhzbAg9iypkmDWh4vsHyevZqHdh69xl6/jPfk
DanUHDSV7wn++rbKvkA7UAaCQyka1Pw1s0MPcM8ejtnB8mizVpeVQTVs2mw7M1aDcF2asxbhr+7j
ea4fLzsddxsmxDcdOT6e8c3cXvkdbCwxvcbWgrtm/fj9T5ilUuKsULfEBl680Sf6bFFn1HLC1uBu
6Y40Q3Di1k/gj1OxzufbO2hF5uUcOwjfIMraSZbjHQs22nSPNeo7XO670/vySItBxOT4Qn+ESfcb
GRKutQd+CGABc28lj+QlV9p98x5NuOJX3PHzLfnCltBVyPrmhVvCYsnCLXH92aFZpo62JofPIdFh
jUL94ZujTlfyp6N+wR9JHcKAHrofK0c1J95nDpFhUTvtrF20WPbIfsnnx8fzLYXht5cLKYaxhWgo
+lfWk3FROr0TJdkdFvpdsmqPnTeMTmz49M910PDIkQg+qUd4pLJvPENMxSLVw1La604uTIZudv0G
+ZV/f0qGBAnLlP7J9eohb1ytkyK7+A1sIgd4bi972a7lnuRBtoQJub2uGgfz8jsqQooKkwIBrGA+
fvMu/Jia/OOpWP8+ky/DhROzxjSEyuPm9+SB3WYunRbR4/TXll87+Gy54j3eqsHJRYC9Jq8EHr3p
xnzT3av2AZBxg2LttZybPnUXbN43bUFlMheoEXAnWkR32QoLOQ9nLLdYpbZCqm/GElMf+Ja+Wx9/
NyiRPl3Ll/GEOUZdIkXq9IZFt80cWM+tXqw1miY28f+7L/fT0b6g93nZnGG6cudQeTPyiBwcfqb9
3wiGFUySIGPP+PYSfzeBmV5k1VDhdilfh0+FGYZhUvDpZsf0Xng9P14pcflkG+BUUO1AuBMjqFaj
E1HIZepB+eZ9UZkt/uMr/nwCX96XlKH9idgr2ZWfpoo2eZRVu3iLGgcRXw8KIs2s43VzcdLeDm+q
l+QjuieL+cPciq8DZhb4wb5OWkZ2LmfKXbBrtIxU64yrpHl1993q/2NH/Pp6fz7dL69EUWlSZdbT
6QakCIC04J8tYjl1X+0IDrprtvl+WF/e8bGZ8CSAPoNMSuo8HiceCBUyEp30TMwFzSOWBRXY1HnG
WnXUUULZyg2X5Gpr5UY8kpAzq9UZSd3oAHX4P51t3IyeeNvcJaUTKnMmCiZIP+Lwy9Lcq8vImzqd
P6+x8leG54/hpCHKaC1VRZOlr0Me/VwVOURCKgTcZCKWd+hOMsBv5TYr/aZfiXcgtSCD53ms2yCc
Z9nmjwGZI42p86l/7KhUP06hLfjlMyBevBlXSAWpCYg7Zt6Z0oEou2wdESLt1KKNU/RrCTHbQ028
Jot0TSX344vo2WrNs635WPH48WzqmZKd7GmzmNqiYT1bsfu4+D2tgIWd5IA3jZMH6hwC1QSaoaKX
aOnZCVenbbyKNgb/Hm/XQAm0ZXl3XgKRrcYJnChBWHQXijQbpugOdNoQlGgmsENaYqnmCB5OIHRm
5R2JJWttc95O40Zci1xqlVsMOreFc51Fm+vKWlCf3JBG5E6LLUhnQAiYgzh2pgTWzdShnTmGiXSs
CAQNjKsEdgCqoTI+vcb0tbNwXbgkQPYNaOLMfOtBnV2LqgoLtKlz6Egb9/MDjY2Lxc0ObTSGUeG8
eJZbLBnt8hFA9eqqPsOdm2viJE8C7Q2pXYRecGGFlx5YYhFgOlSX3y4txu/GkZA1TTQgVEryjwH8
p0rpbMRNfBlkLLmZN0HZILAQS2VmEOFlAurpVkH6PkIwRQri3s+lW8pL5iR9v2SAyCAn3OB89hjd
At/5wKPDfbRr5sxwZjg3utYr5RfSJ6YCmLosz5AmI5RK06ireitxymbiiONt74K+wzQv2ZNxFaMK
OjAsAHzC0nTcCJs2cTLyfSvWlWbafrx4fsK1fKrcDOgAnVe1tHyXEB6ARlc14qGwKjbJxgTxxpEz
chnQzU++FugUrGi42OqdhqAIm9kDqW+bq5/yTuC1tjHnyqxfabN2eUH3rTkN79KV4fMwTzZYS/OE
A2GBZJEfgCIUTibhGJj9gOMQi4RjAr0RogCaWoK99tKzQu9EmRx7qqsynshflefmJvL0DVM6IWgY
Cbr4LAmsCYi47lWqbIAc1b2UCDO/qYm/qLF/9hGGacKj4GmjCPpSiklaGWqdobMq3kQ02pYd7ytX
3uNwEa2tA0bvXv6Urod7tG/jrmz98a09QuLRpoFUvq8XDPd35wed1uKRAUryoh/IdtybTNXfkwfS
Qs6QQV8orIC6hkcicc9IFGz1oX4RX7Ay3mNZeDBfinsJ2Dc+YiGh8keZiFkL6WaCl9BROPk35acy
bUxfd4JP1/yVx1oXxJB3Ndfc8LbgbqBR5KTLbMuaYyv8gzctP1Ob33uXN3k3PFW76/Owydz0Tj9Y
e+NOC9fh4+mFFZwgXowqgab+vHqrP3i8X8/RhFhiwZsWFUn/8lyuWm/pWsHUeuJXyHtcyQMiKTyo
LjfQxvZ6IDtb2C4r1OJ+fdPsqi2SWirocN+yitZOus6f42WKMp2hSuRXWDrhBztP7+MXRrK3SaAG
pEVuJ1rFxVaW0tHwjccETEjxkRx3H7FvOhp1w1N0d3qusKZ9uzwwjsKtlZHvZYHj20YG3RY22fw6
wxZmZW1lD+A33ksu4VvzciMyErjY+aKCQjrZw1+wDxG9guB78OlmSc69gMEN8xvc8/kVtS9raz6b
sJHUYYTO/df2Z3w9jid6UsXJDsye76b5OxEAnuW9dn51PwY9JBKGbxVgWy3BQuGLZ53FiGdDtPSC
32EiAZqtIbthbClsLIjSolvdM/t5ZvqIyRJIuKWxDitecc85PLTuNIgCJQ/0bfFA9RK/s3oD+uKO
dr2JDnAG0rVa2ecH3CZsiKGLeJ342JUuhPX1ddgyVKw87FrAO8jl8c7sVUyf0G37U2/MKu9QRbDn
38BetE+rNnKQhj21OGs5qm8Cb9rq4Zw4whPOSz4o1xwytMTKVNEAtuDYSPt7VqsFpBe/ZXBDOhZb
JWnJKwH0D2Oy9/PThbFi6DRcQX1LuhGeAdhSTCereMbNeSOtiTfaktyW32uvwjwH6Msf1Ml5O8jm
51tsEVh8UI+vSMHxusUEDoJpvULCyO3wmeqgm+Y9DLyeGR/rfDLA4a8NSS6GDdHXAwFcRbfWCkAJ
aARTwjm4S+IBV+NHzbGGGRyL8YBSe0MizEv2JOOgt7w2jvQ8mUfqdnecADBzOTIaghlgZ8+KFz5O
peKxJUrwAwTIT94jdvwVt+wFRAbOzwSdNYF0k1p4SGLMzhUXzyeu/hWR+gJ9obkhyMEmDHth7gGh
3ko2b1yIg8Ljnm4wrT6aQOogwt/VnsrvGl4TxpqC94UqaT9+/9N+Slam3uCayyq7LiGErKSVus7m
1myCF7Eu8ZM5YRpLPYhnxkPiG6jdCidc6C7u0S9kz6x73Ggzn9cPgz3ouo68ZPevT07+U037X/KQ
fiz3/1h24O4hGoFe9w8/GiUiKkS+nuhGD5Xb0anBCVq0WAg4l9429sQQPOEOsRYImuBFYm/e9ZR5
qIObya/OE2/CbTn7bi38zXJtfjqnL32Gbsb95dIyem9c2B6Az20GbECONtWefGAODW0sYqdXt8Wy
v6VTpVDHHPz2cqTdcPQjg4JtfHvFnRDDNID/8CA+aY/Zdy3nb/oxkxBx7hkrtmToU0316RmPeGfi
m8tpdhSzI8gNNYufMJOLMcpkjTECrGcau73DvNKJFt+9Y/JvarZfjj+1xJ+O314vVlThgOvKgxPt
JDf1BK++ib12KcKuwKUmBERA1j5LmBBM6P+3bfBvoIxfzmCinX06g0S0yBg6/3hQ0e3EMBEwL5yC
R03Wr24redAFiIf79vOSfvN5/XLgL29I0Z1zMox+3HpGC9COZK84lIvE1+fKEwF0brbAoVD4lo/5
u+/6lwN/6Snz9tQqRs2Bq+N5Zfh5ys5UrmtXWaQBPocMW2EpiR6EEkfdKRL9+cRZmirU8wfjTos9
gpqI2QwMIH2fXpZUhutwzyyLdfPHZ/QfsZ7/n5PAi+CRf+Azvw+v0XuWvV8+E5mRmvGPP1Twmv6X
bKkqYk0RkTlyKd7Ynzxmld9BV2lRRJn8jTR1OH/TmAXlL0MSFei8poxjhimqvG5/85gFSfxLRsuu
WZYI5oJrl/mfyOO+VKLIMCYcGjo1ECziepD8X7+YJk5iFSkVdAvxQZXybXHCFTDvo1spt550pDJr
SbXuxDGH2ZowT46u1pM4id9xW10ZPd1YhzfuVeiWZgb0YObqpric1ucTRJpqbwzGxDbKEztT8qfY
HOanGtylFw+jKjxJ/fUhTTDkMvJtJPMzEzm9PxME+OmR7H7uHX+gtmJBYGIWYFm0F6gAeRxfvpEh
wdyJyITUMSFWNWKyu/bNDHtisoLIMwszPGItMnzUR9Rnbo1P7J+Pr/y6Kk3HxwUForpsWCzNaBF/
vcfJeNarvIuhSDbN5BhQHgotnZdCiYYqnIeZvGi6xG81baXGllMqCYkXlWfi0FeV2mM9pQJStgyh
5ET55TYMq6WczaMC3UiePidF9HTWmYpX18v6ZAwfl0uGNS4Td6s+qjrA6anfhDVkL6p8vMmGp7pF
BBV9fHOR00X8e9+eLtJk6+G1pKPjhf3aLsRNqQ5onTDUO0/p19pzX4NKXbBBcevOCI9RhAn9BU5B
iEHkmEfB2CMvb29LrEPHTiODJ7iqDOGMyTIIltWZtE8buQvsy8q7RIBBFhV0XQCfJin8i3ITK8Ox
M84BmR4wZW6q+pjFb3ITffP4ft1Vf1wYQgTVAhyXMGEyv7w96VlKkNdwYdmUnDtYdzrp2KmpQRXB
fCAT3Tq0VkrWfmOdM809vtxPS+G7xAqDo/6jLUadnyC7bVJHTxatdi8zaO2T0a/Nu6t1dnNL/aYP
134FU39e56cDfu1JMW8KRf3MAc9XDdpI81oQTqCYL00dvSOmnMtp6WASQRpAqM3U67rNa8PB5u1G
6jHca04V3DrE3NDHTjBkc9FyZVaFGsfczCixoM4r+xLnxMLiOdc1roFfjAapOqyBrE3MrnFYEvFG
IwX5uhuHY1JWC9Oiw6q7XS0YDubm3tiL/oDpAx28Gmit9pwl1xecjraVVAYibAm1vrhaprsnsKo/
v9///IaRm/77cShf1knD6hHHmdwdUoPk9lG+YgM4qEEDMvbnA02v0x+eu/KliCowy0zVgQOJ+Yus
G64FFQS35G+e9lSPfD2KzjcLaG/QFHyF7o3MLBvy4VPnJF3tnmFBad38+Tqk3ywI7G04SmqAv9o/
qlHUZWUXmyQcTvhB1S4srLpn455prDtFfJiL/wM5zG8vi74Blxhgf/WrN8IZtd5opRwToM85YUZK
0wg7rp3BroTeBWrWwFP4Fq78tfr7+emw9pk6YiUdV5np9z+VnaNiYh8dcTdj2CxxrjyGJk0k1ihN
TuRkuvnmzk6vwK8Pj82M6SH/N2QT2f2vh0sJxYi7QURh6E5TjsKHdzxHeBOUPsl83zRkX3Q208X9
erRpofp8cee2CtuSo0n9g9nzMmIG17U3uo67x2mtG3cCLLVafTtDaGgxckk0Y52ryH6J3KxzSMex
DgfjTOJAVMz+fCf++a38empfICrLjASClzk1gaQzjvK/SDuv3caZdF1fEQHmcKos27LlIIc+Idzu
buacefXrKS9gj00JJmavOZgZ/KFLrPiFNzSI5jvZw8+DnJ/8r4M4srg3v3y/19YSMthitiseb8Q9
lRhkvPorVY2Zl2aiVTCdakeeXDJe5FWEEgxlwMWBseFiAZVaJ7rVkD7/WP2vwbu2XKy0kRoxOlLe
IN78/LGzP2Fy/eiuXNZoIfK1SAr6o3zSK8DsKMqgACsh2elkz7l/L5tXA8WWMp+Za0V84dnWJnW1
8K7QdXk6A1HVGL42Mny8BzV1HW5oeoPM0tbt32pm86jnDx4L+2Wsyad6dhZXloWSv31QPqLbhK43
Yk5IhK8QKrYWXPXAn9WbGizUX30n7+aESM9vje/jiwv0y8YqgrKDHs/4oU1lvq5K7HUqoILqyQJi
HMTK3Pa6eFxUdLVQdQGCMg3RWrfWC2tkwGqtX8HGzY+iVJFS9AQ4uWv25i7YzBUFlLMrmRNjUMgx
ZYPQkMTl+1diomGlqh5QNOoAySX9b7PWj3Gav9YesPJOC08DCgV94Dw29oiVx8AzDim0X0ZSd4Cz
/F9PAsEcuRXqEUIQ5AyA0fmK2rs4XS/dLH4IrYbqewzkUIj6YSglgTE37WIjKxhnBvl1moLszuRd
gt51EBnI4bQzt/mESsqhR8VDyJ3oyNWZGsig7xNUJZ0ZoC0Hu0Wu16h7gVswlJXZ2yjz5UuM0XYV
ZHsXsdw6IU0P0k0pP0h0uls0b1pJgtDhwMKWie9xTMAFE0PsrRUoe+Tw7+ImeMRrDQlIZ/vzTXG2
e/nZZDWkVqSj1qcezNfdO9iRMniGT+k4RZ2nfQvNhUvfxDtp6X99KQiaINxWrj6dlHkaexWSYRaV
5XnLFjdo7Be2Ncjasi2OhvPmlP6xt6q1H2Zbo9LxkCzXP3+ocXZsGN50GBgZG1n9JBV//dKg8GNV
KTqUCbBMqLH7tTTykzgJAGvWy1rSb7OcznIlQxOBCyDXGchoKskF8miRviaHhxkgnQrNXqXaexy/
VQgWDSTInYPmPOKpCyj32KJZC4V+vuEdbTyHzUY6VKCNdZpvSfwayr9c66RYySJ2XtTwI0C8MYNQ
hbzyohaGHVTtHQOhAyT6T5JOlgWNwLN2RX/XZfqT3yMAAZYcV9R44J9FeO/w8yxdOOdo8ym6hvod
AZg6vblLD023TG6khesOKx1xZdt4VRtkI9Gjz3o00Ppjo4KqCstrCy0Fi4ZdBKq9SY2Z0PY88GS9
vv6Syb0eeaXaJA2/RLQINNHlxUZhFcGe6dcWDePtf/+STEacHGGnb1WvqhhRBGRpgErGQu/RDlia
z0iCb9x9utPvpPv+Obxuyiv0OegdzBzH8zBN/AaxUdGlszHqmNyzaBjGaezW0sJG5mIZqMFKgS4Q
YVnkGLxo8tEN7xT3NCJ8Hyb6E6oO2xhqqFboj4n817dcnGLGRYVWuinZM0tylkLDxNaon3P/kz9T
aPp+xWmFm7YyfjbwvkCNjc0twi7YNfonw7TWct7d4QC0VDGN+XlPnkVuDOugBCDyNhSDLHGFfXlg
fWRHWp5YaYEvztIH85LUwxLtjYXjzSTrF64IUxR4UCSyZeR6JoFo1cZp2iaM5A+PQdetdEx4Iq2b
GeXSzjYd1pkKCwIIyrQUMWSZh6ceNdshk6ulHbnv7nhvta9ZYEPnAtrjVvV75Nhrpcyvk2680+r4
tUzk48/zqp2vJ+8mv0IjseHJmuY7Q577dWAJSI/br6SK4tmgYd4Bsx2MeCq3qyHE39ofjpGEE6MP
QAxctAfbtcerGnGWe0O7My1gpc5zpsNfoymhV08YIBpCq4k2RUjB3LLWjee+hCgaeaqycY1uV/ry
PsY419SGO0wflkn40APIMFO8XsuHoPv383eer+r3z5xkPtYoS3mejHRP7GYvgeE3fSQjcff8eRhF
/Dnfgl7n+ziT3VNYFnIyAyFS7WHdS5TR5skSrZhF4T8B1grV3wEGQ1aLuEHVHJ24v62D9t0Niq1l
OK+pU97qNvSfSp+JldTz2O3bDzMnqY9v2EOSSyIa750nlD3WlXaVOhjkmQPLHi6HBgKbnm/KyMKj
NIPL8VDkf4fq1ATA61PoCAnOqIOqePDh9cU4apA/kyeUkbZ6D2xF8k7/t6mclrNboxyDolYgLlIA
4KR3z5AA72C9LdQPjOfpQ9OR3sj8r72cGVpc8j+sojm55BKj0b1yYGidJirV73qBINu2BF5e7LGj
dFdz8McL18H35Zk8O9Gg9FXPs/v5sQJ0EVjo26FVtvd3nQSAeS6Yv3juTRIIzVLwhJzKzqlWVESt
zrmP995O2UVbQaEpZ9/TywfCtKikmKaGesTkQKAkGGMkAIRK0MSNDewIkIrROlrWsKrLFcTrbbfT
6CksZQuwziy34cJSCjcUbjhD0YlnJvveojSvlyVE7mrdYTeCFgYicStSEpAM+bL73b/9vHcuXDTi
zQZIa4l+0DRH8pGYq8sRMleCMgS2ZdY2KOfKOJe+idgM4VAk9EyKct8fQwn1LBOdDvFNw3r4BZJE
pNb+reBC2Ndhv5yLii6tIgtIiYoHC8MNU9wuX55fCQEpRcpZxV4GAmR6yOKOJxXmbmmrO9+I/hgq
zraAIXQNp7dm2ePoqbhwfQIqhCBzcCu776wMY7E5/NWFYJV44MtPEwvy5afVyZBXaW3/7wYbUbvd
RQdH5PvYHDMfRQodfbZKeOE2JQhRFMMmJqFFMqnuZH2ZZB6+60tTuJyWqDvP3tif9IHJJcQYrKNM
FE5xY3IJFWY59J0kULSmseyoycdNtTVjdZkhpmK0j7EXrob0uqwffRdMalTvwuS3j5+SlGE279kH
2VnXtoor0gsmXttq+G0jWw9pXtYzFgTnBadaxIa1ywoDFV2kPZLSWbWSu/Kt9iUqKmmtVq+ahrtf
/6iB+dH96mHQPvQBO1oYU7gTbtCSTxxk1+xFPv7S6Wso4R+DYmke6lsNHCe2pfJNV9q4EzfKo59h
U25CTcsxuEaLV/VxkQ2yQxv3i6b7pzX9kz1aDz8fyAsv8rdpnByWXNUbLCsNbhswFL2q32QuIs0D
D4oW4b7VgkUOq3IuhTqPV0WU+p/FmxyYaLR7uYolf+nfmFtMu+/7nXFrh6BEdarXAOv/Ih3OfM1d
68qF++fbwJPjIOeKVcl0dXlI9CtBvwqgTY07vK04DvlVeQI3NRNbzI4pJuPLEdSbsFWcgI8F8PdR
A2913wpr/WEuxItCSSH5LchzPy/rhffLNmxR/qKIgLfK5F2p6q4t8MLCMzXZZaX/agfeosubtTWG
V779VNjCCFqbqzOKM3d2Jv8zqjN5TTqkFTsk6AUAHq7Xi1Ahkk/9DuGXfCMooe0STKqCXOBCgyce
L/WD8zT3wpzXddE8+/LpzuTyKXwFdXT18/p3t7K39H7pe52WQfMELBYVzpufZ/riDUuiJ9uqQs2P
NsX35ZUio8ycgY/+hEz1qzoAle2unCUdcFgh6kp0YmYDlEshEUAGg4IjDzeyaJNdxV921b4RhUXi
PwEspWcs3jmBovc+8m0286xOOA6ieoeGMVc69U2Rmn2mSl+2sWW0edE44pF7BWQa3Q7PzRa5dmK/
+oUcd+1CDS8hO2u4WrHIw03zmG7nAhb1vBj37Vd8EmW+/IqAZGwMR36FunWxAVjgnAJ8vVsHO2Do
KJMEV+0LkpYAkW5QIBgAKUIH2kab4jcB/ErazCz+WRX/+6Tok81me1HVllitfa5C+Cff4NFxU+zb
+/mQ9OI9ItpuFoxKkFDyJMmvLLNr+5oVx+JAXsrPMOJXcJxpYPwT8O3oAxfMzRwi8PKoti7wM9wm
8BO+b++k7uU87BErAlgqRPMXWQQaMEW4BhoHHprvuI/A3wXrMpN7X97hNrEx2u+yDrPm+8hapAMn
KTjIIfyNrbLK78adaFXkQCYWYjVnb+pL9xch9/8bcfIsKQikIvvHiFA1qGy2u5g2fpzejehHJe5m
ICmMgQPjDbg1g35rS7MmhZciJ/pBiD7TjVTMz07Ol+2dpHoZWzE1e/M+PRYogwlKlHZt6Xt1zVO1
JrVcCk0vnM3xblxXT8Ab4QZtiT9+3tmXHhAUsBVT0WyHXTeZfCnQ5LYw0XZNqt+kSCscQ9dAq7Yx
GkZByS7PgIfiVPnzqMpnQWX6hHwdd7IE+ICamjuyBEMMs03F56mHVl4iSavAClERAKq6VSQNa9cD
e9qi5lLIqF9Im15z6RNkHhwabyVrPcLOFETTZAWW62qUSQCkN9xY1ll22+IlaD1jQLEszXtLDw9h
1WwNJXipc/uQh9A/6/iu6qx9aqB5hRZaQJUmg9PS6te0TfZZgg+mi7frgFBHWWM7pQXXGEeu4jZa
xWqC6R3s7KB60+Xqo8OIyAz+Vc2bWWOWahdYdGKdjBuy0wd/MiTp0I9eSl2wqUYYIbV2HfpluigC
+b7Ulb91mBwxjdmUOIvSPdlawgfXl+8zqaX29mHqDmIsuIhR5FSxsQxF4QGDdX1UnhI1e6gjxNBw
GbPKcecalNOquzxRj6MtvSagXPwGo0TvGTHRB8vUNqo07ls6g66CLkl+NKtxFal4miD0YgpKTZyh
1YEqU/sR80/1BrOSVzdxCcsghxRh/HFaYz2WWFP4kFIsxAN7dZ35Dp+M6oryu1dwrU2WrvHat8gq
lOV756h3wyj91r3oNrfpAsTmsEycrllaabMuVOiVpnTEzhZiT/ISufaTPGLZHu0cHN5UL0M6JaoP
bYWRCT4vVlKttbK4HkidE9xGjSh7d5t+1erewTdBZOGCs/V6fTvKCbKC8cyZuXBjoe9IemvrFl0U
+o7fbyy/a8O6VMmmuyt7G+2Ml7peqJB0BD+g/YsEy+yNJSKq78dF4D9gUUO1J82b1sJzbMtzxeP9
qVdYM+6VXX6NCziCRe7655MpfvrZQNwFAvxBkdmaBJQ+0DMtyoly1CyEJXZbBWRSeQWhZyY3OH/g
+SLAnlyxxK2GAIR+jZbNEUDW2DFQENdY2RA54cas8M6FCqYv/ZyFwYVuwvfxJuGbmVF5qkoSIKkO
N2ne7yQLBpiEKU2QLtNqPBm4jjj0sJIB8ddyLZndRqciGEb6y9ilCyPERykzHiKtfVFtbWbaL20p
jSoU+DC6j8TOk3kv+9bt5HxggZuXfkg3Y0rnDA33zOreug6RILneRx7KeUV9p8nIveqqjFS9OnMx
n79LwrlEZv2B/YDtnFzLWpAnRpISe8TNPlPgsKrl8ucNduFLeXq/vDiT1KzHmqhtlc+4vXge1gS0
1yGGVagyYCaIWspqro5pnH+UGBHWJVhVSl/2JHirrUiC192jYkgLmSvGRhpFcj/a6uC0f3MXS6gS
izbkxEoR9gzWLtLyp6T5V/fGaoTpG+E0acjGylLTfat9VOpeq7y91MDbLJ5aoRFn3Fj8ufIgHWMJ
nZbxxa4RgFU+RgVBXFPC14BWHVhCP7t3olejqheo2XMz3XpegH8S6qN+ux9zdTEIb+sQKV4Tgq7V
oTmYlngJo+CQQeKq6is2ytxtdikaEv1N+tAaKz6NbQvdSpPQbETpyN3iTXiABLJQ7lGMQBNJe/t5
+S+uBS0W+kqW6KpO1oLGe4U3FoHPOP5Ti0OgzmGTL+8vQ8PQQwZ6YFuTLVy0foZkPaKk7i+KGlDP
EQ5sQKMg8oC8AkEUDJyfv+lCbYVngBgHBIaucI98v8oAwmNGlbO/TPcYu+Mi7QysDq6VPNmD+Oi9
fGa8c0wRCHfKYTIZIcUVFu77gFJfO6pqQnJr9b9DitqpdhzdYV8k6rIwoOl02V2OARi2Cps2aPY/
f+2FFfw2+GR+zbY3g1xju5hINwmXBlr4P49wKbV34GnCsrcoKoLm/P59sh6Ekm3WYkcqm2phXRcn
afmhXZVX5d+5NrNYnO8PHnMJGReXDZx79OnFW6eJG3RG4aNWi15O9xZCms6M2Vvv4jACsy9DdEBH
YLLvPZVSIzEdd1ApxDDhpoShsYi4afVGv9LQag4a4deOajJMWJzn0fvPF7F0NJrooGrxy89TfP5z
IFUxx5ouBOnP+p1VHsiuaxDByOWzV98146PTzDzw52g05/sYkxe3z4GAmw7kOnnbQ22NscZAAkhf
xbfH9lroDXQQv2Hm76Sn5M6YySrPz6QYXOOgqyKhnbLts16Fc1fw3CvY/bV5tNXCej06qP8ZcOCj
7t6X09PPc6pciJ0EIUKXyZ4daC6TbZt6vqvjAUiiDmgC1tytuUwf7TfEtpHDXeJQjOXiAg8QZeZE
XlpMWvV8Kc+qY0wbIWmVOFkb8a0DBAPb+9ciZ+16cy5t5+eeoNfEOk1n92KyOwnYoqFum8Hg63KK
xp7yF7LA3Lm/NIFfh5jsmNxpOtW3RVy9hJMsHYR0hQ+WnpKikLiK82t4vrsKVuRMUAKA++wa4Oss
k5uACFvQar5fOX3jBf6Qia8b1J2k1Oj9OousQ6kb4E9iKlfYYhI0HJQ4/VPX9b5uukVcPxYjrG1d
WujyP16AvYMGnGaNKwepghIT3SYdF4lDctBCaUaCs42bo4d1SeWhYlHduIO9LaLkJuy0pWVtc+Pg
5C6OvliHpHg3hoBs/OQutsM7bpabFq/5qmmvcgMBDwUhIOOOGHqbJGTHQYKDS2+uQwQjAkugw081
UPsS4b3KjzZ4725yV7qrWjLMKIuXoVPcGLJ/cvL0PoZ9SusBzt1vVYUmp6b5vtCce7v9CJr4UU8w
ekc+0rG2kT+iCgsRh+Q0QtqUeuhuZBvkeo/nNsJ6SL8mZLphYNJJT3ZxdB9FsDRlbZVihs4nSjqu
xTKWg55RLQZCtr1qpg9hkG8lbYB/gPkNVr9S2K/dcVyTRW8kRf0lO/FV3verstvW/nH08qsx659H
Dxt3/amtSaNj9y6y3NWYyqsOxYcKlk2JWHsOAicFO+Z48l6Trgzbe0655hX+DcO9zSRjj3VnDO7X
iNAVUo5W1yKfhzK7qdzIdbOuwu4qp0BRBRCwEVLPYVr6ur7zkMc2FW/XBPgyQJrAgXrvyMn1oLrL
1nlsa/fes98bGxFodWu61e+gLQ99/WCox7r78G37udRuMP48GvHbiKM5Fl/NQgd7FyeERIBuJHOH
7c0ud/wDf8kEC8hPRHlcGRa1I99GZr4N80cF+tqACZIRn1Q82w3I6NgFxA3K4USlvXM3yPZKiQtc
HK1FSDQpR7eQrOx3NUTNKEN7IDAWvvsYJMah9oJt3ZHBmsh/aO+QMBd+juqjcu3U9tLv6s+JrLWj
bd63kP+TZN/k7xLocbmkEIPofJTduFA7Uvc3PAxqJSiuxOZeHtVlEr16JWK648nJTlqOljk18yEY
kEP+a3A07Cg/6gmlvjDwVzHu4ejGmrVypaojUhDsqzxYuBZKibV003gUJMnHMulXZ74HsbpJve7a
k9xt3AFRHFyw3QDlmmsJf+SC89skiC6wlyJ/JRdsC+T4K/OPn3GYhKxg+SLr6VXWOZsx8u4dUKZN
ce+U0rZtY/rxvxLX3qgurHgHTYbOWXQGtgyD/y+xszsvjB68Sn7wzORk9+1JQmPPHo+e8aKY2lrT
3AfXbfCexu7It7DvRs1DpvPoFJjDavU2s/2rsXrHOAKsk3GX1dIyLZ6r+MlWSrbcKfGTdSd4Hoij
FkL4E28FoyYrN05i5T9/YA/ZhUJMZlpYHqgrw4ai4aYHWS63LkkVbKZD52W36oCKqOVvcwpkEZsp
75Pr1vL2dn2wSIV7+V/vwrgwu4e8KPchJXUcqvelAwKDByu2imWHRy4u7E2bbIYUru1Y3qpKALAH
RT8DYWsPbjTGtxJmT+3YbnxF3tQFSqoa+MTQXNv6765E2klGq6cr962K4Gf3Fm+N7ADes6e2R/hj
eMUvJMYWFtWzLn/2axOZCXXvD4DIo1MyOHvNSdeJml6lnnSNvdgucb110ts4a3YYzj15442avsVJ
fjMq4dKT45NnuAdM7+6N9kGr71zkXLFdW6ggzrKiXGBFtmg1esA2UWanr0tNCFI33SrQ0o1q/RP+
wH4mryqUckCpEUjISHE/DtxzgL5vMFy+igoEKVx7UVI4jptim9jBIdXTxWAJrdA3ia2TYJrr8Qf6
8lWV50hOB39HhB58L9gX3pNHi16z7rjF4QGyv8a7qNeXWha8tZF9tF3/JkCnfMTEbUDcs7M/lJpj
GdXXFZKbo+MuCwSgE7d4UFJa/lZ8Q1NhJfP3XZIPzUDCBKe2SjKPreUCxFDXfvpHs+vfXWfCbHzv
MEbArlwpkSYmfKipeQ6smVpxkpHXdqQO/7RqVyOOHoRveou+voFGBormdi1Dbqw4taLo6l61DlX0
XrI2ofuvtqFE+sBcOgQsJHVtt+4qjavtIDfrtr5qNL5Mqg588KrqB3ziwd8Y8dpBpDTOlHUi/c5U
JJdL5T1pM7zQUn3VjUhl6M/JULIDoOLhupdg0BX3ONI6S88blnkb3fYlvKyBjW3SCfX9pw691yHC
hT2XD1rp4oCYYV7c3WB8t7K0DRTTpQfjsopcmv/j+ueI8EI8863GNSnqmFUbZblKYNZhjZdKTwVM
AFW6G6z7n8e5kBBS3FJhpJnwVDEfnUSeo2zEGWhsRO29d01+NNNnFZJLlXDjOzco3a0kO1yaGRs8
nImzL0X5QDN03QbuD5bdnoSFpqnnQ9KIQn6xSfzw0UpzaM+YlKI7H69SyXjUNWlXuLw2nY61A4+F
2qd7vZVPUiEfMzU4xc6tbmKDgSsJrobrUHmdmZ7zCgfTo1mfOFMhUjSJKwPQshoVd3K8cOdukTUG
O93RUtjS5EGfah7udbFc+2XAycL7Skneg70gRJzgodlKD82mfdYRfZ4tDIs/6Xv6yqfpGM7yfQo6
k5NsfMxSqYBu7y+9EjJr8qBVT0BRceq2fANeK5LWlfGSV0+N0i2S7EMdYB03zrXZ35ZqsPHgZqQR
smh2bM7syU9g4k+/TETcX1pc2VBFoS4qyVX6AhFkKec3NZwQI8dAxnjQCRF6FcOHslmAwV/lDVro
1qF3Ti13gNGbm8D48NXXFhMh8JoLv0b0yjVpTB6H7CEsURNvbq0M+U7noeKvK7QCQJwuWxVyF54b
RjdsHbQyqsZeaT5AaYnWUodwY/lgubi8BLiN1+9VyLH3YTbS8ciMX4H8q/L/5N616Vn8oq1JdcpR
7wtLWTDFC5WIjIw8bO6G5JcKOXJmm17cNWgqgGijC3vegnWiOqtySgJ+2N40PU5NhfOMrOtNPfx2
wuLBdrunPmqWAJTeZoa+kNyxjf4z9OQCGXSSV3gNqGwOj0mWrbuIQnnTv9bWfaD/k/RuAYV92aJv
71to0RXJymvxTMDl8//nh4B2kAWkTyYZ+75rQmvUQrujPlhn8rUSSke7w5XNOfrazgiwiJCQNS/R
WMf6cmG30sqAmxHX0L/COb2wz4732Qb+8lMmN1thj5lixCyHAik0JXWvomwtd9lDgHEAtq2IBfW7
Rq+2uh7RxkQxTKsO6EUgEVAudd/ZGuomHNB/boQKZH3jhHSuBgQZx4efJ038kLMfasMMUGUgcmdK
SM3AOfdcrrc6fZOdV90FkIJPZ0VQQytv9fNgn3n++WggYYB14UgnzLG/nutRwqswbpmWelWXK6FS
tRFVfM1GuLreVdFGFF2W+UMm9MTn2lMXANw0KOi5yVSvIAtPgaX2AMKqrxg99x+GmOPpaccKskCB
nFKn06wcXoIc9yvUKPxTQWfUtokDeOxb9BYipVumsrwudZQsMUDroqcE806S+NugOvjeMFPQuFBU
4MfyBIoyNCjjyamKsFR0almUoiUZmK+0kAx5FeEPNrMkF8b51o+cXLUq60S3k7pJib6UsfH/dNvw
McfXiNt/1a+xTejRmsBYYWZc8funW4FKEBVoE+oc5bbvW6GpuFFLnTp0v/GrPbDmbYV1A15V/xBV
XjKohzHW/3HMyYPXqH5gpCHFdtEJVVbxqlWAxiCeukQ99EQmOleNvhTEQb8nSvqU8JoW23O+vwkL
MWCrr2OAA5i8yYqEOuts6+LCOoIrxgQddRcK+2e1aGUMY6UDjNEtsU9zdkhFUgErqBUlC/KmdI3b
0gt+XH9m5lQc2ek6AmgzuOwg4lhnxWkrSAZXaniccaQQGDOV9ByFpeAeWVDlliR4D+jitlyaytqe
YYuaF24vepWqJdhG/IRpa7uU7FIh/EZJK0ZKL7xWk+YpDDnZxWtmSddJAsxBzosb0/PvJYt6TJ3e
Opn54rh/q0G58noyX6x3wvjUauYetSzczPRlUwGPwwLbwRLFJ50R0AoNtZE07pH1iP9qBTYeaOxL
SU2eaG1M1bkKfe860ftDFWN1FWmYtCFSGlQ4exTxPyuQHnwFn+sKuKPcIevnrJP2SIs8r9/sFCXu
bHiRWhN7lSZDJG3gH2usRSvJ2Ca2m5AkKckOHTY2Ve7uk/6UgK5TK/cuHbJVTSrVx88/L+tnzXKy
rCImp6fMf7N9J8fTjsbUHUwVNIiXvPpjsB2iK0vC7QgIoRXHK8PEz2uNcAniJsO9gXNVBXASLBRl
HW0hBBIMP6Roni6svLjySIvlHmdITdlE9ruuNBs7I7F25G0s2x8uqJYMUdXOsudenAsnEKQF2hDy
J2LLmTzEVjc2iVyUCHuFEIYcTCJCdbgxw2PrjXspUbA/QjWT2FKujFtT7l6GUFu5ZMShSo2ykx67
IF3/PLeXMi6ERohSKITjwHuW9kT2WKk5V1+lX/UZQki5cdM3mDVq9crHkdJPu1+0+/HEiPd55M1N
yfnNa+ugdWj/fdKsz9obQWF6QY15pFnHT5mDGZWRnJBNe7Bj+xqa4N2oPpVNB2bduZVC+7rQANd5
VrCcmYZpZsWigNgTzHNaLXTXJ1ssjktnHHNKvq1/Aq25yGzkXu172xlXvbxGd7jjjfbMB8n7N3Zz
bK7ptcXg9Hh5YD+BOLxB35+fyEvV0h4ZXFL+6Gq/LBJrkXSPxvjuDvodSmX/ZZw1HU9MxpeMplfz
WEPPgvq2U+0T0KdF8h4j9G1Q/OTQzwQP4iH7enqno02mNlMkyM0to1nhg4tG+BjODHB2P0xHEL/g
y/e4eWrXtcIIXqRxsRnhQzc4rzI0RqokR990Ho0EQW4tf80deeP1xzDDWIJeXTguRqP5NSj6reu/
KI28bKVyo9bBNsW9Mm7fjf6jk+8Hmgmumayqolk5WrwZSgU7SJy9rKc8KWe+ZnpJTD9mEgOZpWlS
dOBjNOUmtB+G7n7M/lKx+nnDXxxFkBuRPlPJ0iZXkQPWrg1Fi0Ojak8Khy/WCSjbKlfvfh7o4t7+
MtAkyvZANfb4foMajGJYLU9F7u2TVsF/saPsBWHEnXktpoWEz/n7MqD4+182g13r3cBHu4uGPkeF
QLlm5IgP4zBGVTBEd1u2xo2SjTPLduk7CSDh/tKBR3lhsmySm7R9XAtf+vLOkuQbGRhooeCbR1Ml
dWha2bufJ/bs5hYfyp1Bkq2QvBhnt4bkZkmW6yB9EGYrTFy0sz86ZrOyjXmW8xygwV9n/0L0xr2m
/JgZ/NIsfx1c/T7LVdalnScBYdW3oY6bVIfJ4LuwAwnvEhSOtwXlbLxxkO01cc6ei7XOsDGf345+
lYAtgoma6qVopT+opaEi/5uHD0Q2xWIoyle9fs6DcF337crXcPmWS9wFw/F+yP23IKivQzOb4X1f
mgab+TdErZLob7LZzDFzXbUIXRosKIQUHl4xOvjVYddFLV6z4X3ZKWsnijY/T/+F08uoVEnFFAgN
uu+zH7d1GLmV7pCGq+uwRU5VPpotpSk1mnmgbbGQ325vyimf1ESHyJaNNrko0javKwPE0KI1k0Ob
hAdAX69KqP31QhS9lYbcuPTsPwgEYtcK8rxxH7O+6SCAJ/rSoRO9rMf8oMbvo069xQtvNaXStm7o
i96tAYYgS371yGVkak8rjNoXd1KbG79qvDQTjP8kS71VNNGvUhL0BMdtlyGaP5yyqL1KxvAUDOHN
aIreWwdiyYoHahQWRttjsqR7gZYdxme+hrHXeOj0AG8w4ROZ4CoQg0xxJeLabl051q5uqAOV5S9X
bdZNTtEo5PYY3bWQWfcUZ2Xlz4jmHZKy/GP6zkOkPhtBsMgx5O6ccTeUGb0MpCPLtriqLVocNlT/
yLkGabBLoN87Ur8NEItyBx8DSW/583444/RQS9Bx+VAN/fM/U0xDaULjh65LBgFQo6YjPXon26SE
mMn5Xef+NdOerfmkFxglxABuMWEOmwpnReDYP/+Uaeo3/SWT+95MHbcG9AQbH7e0CH1IR6MNNnPH
n999k++dnDu6EehO0odfYNa9k34j+b4078xNffCvZsmyIvr6fgKYW1zB0HQ0UWo5SyrHtvKVlL6k
SNS7WzgdW5TyEL4qT3MYrvN7TXzXl7Em16reRKViA3hArgSHd4xmIkxO2utgaW3jXX3yZ6BNFxfr
y3CTe8SOoUyECcPpMWriCY3cP3I2J1x2JqMktgRpD9wMMKtwnKeLJdv5EFEoWIS+tDYaDE11N/ud
DF64G0zM42Jcb8NqbZRUvcWRNY1jL1Fl/MeGv0aESSgTYNIUafi3Z+jJ69Z21Mxdg4ekU1cHD1Sx
j41ng9Xxz3t5mtF//nBbCOfolEx4Y79fs4ZmVyEMMn54Q4Hf/uhjKoOeug26+qDPPSXqpdGoGsA/
BnKFJNd0MWS9s+uWxRiDulzrfb3tHHodw6lNtE0/eleI9NIeREoTOK+bptcDpuOW+tRV8bYvRTX9
SQHKm+Od7SM6W0j+OlGew76javcrcJKFUmu71GyuRqWd4xSK3zY9I0BVQVSh3nVeubXDgGY+ANxF
tY7wkP4jpNrMVbRvNhDbeKVxCvh5ac5eQPYUGGiQt7xPMGQnzxJRpDQM1Wgt5ObdwRsa/OWi0UHI
Ee78PJI+N9TkRnP8rsdNbLCguFg3VixvSkoyevAnDn/JUOdRSNY1koYwOXQSBPWQhfIAwJjSBl0V
rJKOli8di0RbAF2mk/vL1bV9p2PYQN9etjA9b7DFqXeSa1wr2TG0q+tYsdYewrtenF6Phb4U/79I
H/zsd9Ejzamj9Q+bIaP6Apg6b8IPiE8v4+i8yxUWKtXbzxNw6ZL4OtWT49tatdVbJt/f++9Jf28D
Uslefx7ijLQnTtqXMWzRUfoStKeVYxaJwRjhvoGKgjTXteht4hn23mM1KCMlMVf0vfxZovguVJnO
pKfHpI9T5FytRa4cm4zmXYyAzZ+Z7zrLfT+/6z+DiL315bs0IFlVozGIMH/LnGWCGYGM08qSRt+w
GNehs+52VjNzOM70Hf53Ov8z7OR0DFLSa3HE6eg/6g+qGd4L5KN1cEU1DKAXFKt2ja3sEcDHadjN
Hc2zTvrn6LoBLxHwNuH5pJxBqUnThuTzo+1ttabMlbzTWVmyZ6PTeEt9Yx88CZssDSNicDv7nyf9
0pyTH6DoTqlQP5PbAsfU9YWH/EhX3DgDLIlBn7kSLm2dryNMVvV/ODuv7Ta2LMv+So18j6zwpkdl
PgABb+idXmJQIhnen7Bf3zNwb5coiC1U94sEEOYgzHF7rz1XZok6kXVOr9E58AnVFZK5Veak/69b
Z24eS0FmTdEH6ZfzegZPaX1bU6dOoavruNLuwzJzu8CDjyjP1bG7j637P5+602r+13Gc1QfRACbp
ial9HhaImlz1kmCA/eyzW26RQ8xCW05cTTgEUKrXTEof60h7CC3yZbpBtLfqM7KBjryP1Tc169d1
OiKBg4qIF0vSewJ5aLJGNNfNrba8sq3HECupzL5LNbRHip+usDc6xFb0bFbPYRddD1K5U7zanZKN
RSo92GqwaiV9YXvWhYD9bwXioLtJzrKPQs1+mkl+7Zx66TiJGZtYCd2ZK0udabiuI2qr5ti4N8vJ
s2/Yn6zIN/ot2XJ8q3eX6+J/SwSefoXFrD958am/6fbVMStG32JML3xc7/WbvGdtGYAF0atlECWL
ACliNF6r6E/rAW1lfJtQPuWHWLDEeJZUUMEza67K72ZbXXHienT/jt7P1R6DFoKlf75DvhipOWk/
f+45gGcE0F9NZXCMaNNNOK9e5IdxLS2aZfba7Ivb5k6v55e69IlwfnZfsiqSMZ5hrKYi5mxA0/R4
rGvBSdIRvXkBDt1d/ST03PUzN8ZjKDb8Vd9cF0a70qUrNcNYiBKjxpj7yYMM7B4BlYlwxJJBRfaP
KvbGKf6uww8VfJCtJfMxeUpZdGVOPGunwtHh/c+n7Ys1MKMe/DmN1SubtPPQf2TaA7JFDsBq+oMm
YYjXL+XinapE5KiHgSrYSL4N+7vKejPTYWnbUMZNytfDZBGjNqIYdGn5OFrn1F5FJCYH3NDaY4oK
siu5T5G//vkHf3mdP//gs1UPim5g56GGjzOgJ8UNF/6Dx2gNrkGZoyGcD7v6Sb3QI38fuXWKgShy
0MgJmOTwfu2QzdCZumgKfZa3eyScxFu7CyM338R3nN9J7HhOW+XJHPtsciqHsbWVSEb0QC5S6Z/z
8kNRg5khPWQWyUL7W1kT7IX8OTbwXIzQ+9YM2ovGYtr2e+QIeB6m7xmK1Ny2Zx3apDjEUo3CY6cO
9nzxinLwuTMaa0W7zifNJNKbLii3sLA3qpDXsZIvm6G86VpPXmresBizbI9AFCPzoHoQiVgYBRsa
s+w2KDLXogzXDYrSomoeIj93Latzreher6t9loQss3Wx9LpsYfoU6zITxY5BckvZd324kerJFuCN
8uxF6z1VE+W96gACKLCcgCDG136co+arD3VgVrOubdksBEcvjeZKbRIn6I5wQ2e5s6mNnSy7Xikv
mnjAxxGBJ8GSrs6Whu8h5+1mTfvuyWtZK+Zmjbw93ptdh9zkyvLe5eTed64F0iXf3Im8cMvqh4L3
4RDe44Mx06a0HjEY0kALyXOWuXyI/W/CIHyC2ljN3/Pie9eggwryuTQ+RdGuKtZhQW27cWcXhyx7
7BLvUJqGqzUbVcEFreSeNYy5UfaIptS53yLFrJ8DlaCQcT0GKw/7nDFcCLQ58OC1Ol1WxPbR+y6V
xpynRHScQnYN3EqVwFvqaK9kML2+TR04OdY0u1PbDxG9lt04K7CZ1FBZjxEqXFwv9XFuyTsp/IZb
iiaZc8/kACNOCinvk/TdOEoGhm3Vt5ZiitQ6UG+37LCxnLIPlJ+lJP116hCmW7GP8m0lqp2O5NLr
3vLxSiZRbyrX5fjD9/IDYh32eqiorftEp76Sh63O4PEt1ZVFphCOHDzXl/tpAnbrSSWav8jDrYJS
zAYlZE6l8UgH03Ihe9E864pZ3L6H8YtonrXgo9eljdYymnKXj/GV0e1yDXMmkI4N95BIsKALKBNB
xmrj6Id4u2Nzk9ZPZD8x5LxqOTlKd2lhdyra/rXz6qiDLINZG0uT3xJlrd2WCHF7oBJK1xyULDpK
Idbk8PCYBI362hgT8z5UmwApUwWrqtgqtn2s7CJdmH17J4fi2lPt6zZSDsIp36TAeJT6YCdkc+EY
jT0LNVx5YT3Fs6boyrkpYkoLCpPEuQwFzWdNeKvL46uyiZOQxatGhU1av04/ambrlbq0TeAWkp9v
0P8vLQPin5SuRiKNif/Nare98mBjGeiH2kKthi0p+56Cqra4puxeZOF1gQ/xzOsVOlGzCDV7Hmb2
irzkwosanOeT8B3aYzbrNInlk0qBgj3PQDwYfGdmP2QsxOAi9PXDGD8E8feRqGqIqZTAki9DFmz7
x8ZE3I6rpSaem0mZEHDLWQAY2BTons797WAe9C0PV2G21So8D0E3e/JNF75SAzobrWbf44AXxcOq
a/JFa9SERg0YDazykFChS4CxADNJ3VbsbY0+nhi2M0s4azOv1pUjLwprmDcRrjnRW0mZfJB/NHA5
UvugAakmqrfo7FsWgmZNlYaxtTTfrf29ZvcArK9qsOuW1rhCK9bCc3ZCATLYI39ttUPVSs9K42+h
kPYwywPB7VfQz7WcuTKX6JXRRm+ymaOk2AptI2VtlaObWS9yYix6+d6KESX2jOWEtKvqSrWtQzKV
z3CWmxyX14FCh+AQ69hPpvgxO4xxBbXstjYvwD37qj33iEqlgnKijjOUFv6qTtS7RqMIWQPlXgwr
zWTzQzYgKaO3rDNXZavthCW7URS4NupyvxpnFWpjFueuTPmNWTuLSI9vqF3pDfN+rEfG18j1rfjZ
SVh3WeFyhMoem2IWKs8ysAid2JAcoYLnlJYoBZgrcH/QZm2FnwuX2coeNY/VrXoMcp6lLILG+D6D
o5bL9lzt7IVlYrdu34FoYNiqZva0DvfxPIJhMdTqjac+1VZ+q6a1m+FrlnnNQhXRPKQvIG1wUwsX
Xaw/wdcJONK5ecDJxDUzc2GG+8H4SLBNIZBfhx+VfJ9jXCnEuLSh1+nl4Hr1Skl2Xb8y0kOlYh8s
r9RU3XjtRgluC5vfG3izvghWznBrUF2qZ+W8mZgiAS7I9QeRyxS36DijXg08q8I8pVfPSqyQIXpU
kmu9fxq9t0xeDOIKbgF9UOLWf/H824lWl1r7QK7R0Bx1WOWjB0uBPKEB5q66qgmrUWsUlW9a/pSa
j9l4y7E4hGkGpLhC6LMkupG6Bw0234ikSssqxshipnoUR1wr1VPFAN418OLtZlGIEZ9ULPdCdS6z
pfIky00COJZy5PZ8WCSkRYpjq2N6bQANRtijTzVeCWJgSsESHzJvjM9wYi/7MlkmHoOuoDCAi2V2
Mpy+dGfG5EL0uwYzlbp7CUuiKdlLxgLTIppYVe8aPyeIr8ADUFUWLg11UbDLE1p628nUfd2isUF1
OM7ZHbGaWFXOk2fZaGjxB8K6R05vqky4qb7y8cSKmG5leybZLwV3bthddbqCsrlltvxeEdZ17GNZ
XZneo1pusvG91Pd2sNOa1E1tMkQaGXV81a2ngtWXrgBmZbGT9alrhJRl6XeDxsUwv8v9vVm9+UqO
6/rWtldN0bi2BavSj92ifa5ilfUAFU/lDwX3KV8+UlJjts8jp1lm7q3AmbVWuFZi3A9NDAAbwOvF
A2V+81pQN2Xa85z0lpHdpJLkBqayakP/pTIkHPmoAcrxO9LNlZBfLKRzlhKsNP0jc14Mv1nkeCJR
bAXmHYhZ6q2HMV6H4XinD6TLWmTroDINgpJ+ma3TWiyF1tKv5Lk2POYRcS6Y14btkE0Tb63UO2i6
vSXzDiLc0vw+9NqtnKavatOwtGvgKwkkqR05nSpmMO6T+DoUHuMTrnDFSP2WFO0Z+y6ph6fo3tmU
C9qE2VamJEOD+/rrmlxJMy1MS9bLEWDZejX58E4YwEuZj9+X5Tr5KZs1P20hSzjb4BH61sayaVm6
lSYrW38zWpdi1L9HbX5t4mxH04uA5GRBE/qhmbzFF/lKu40ffugzZS67kJKwSLi0izpXwpMU/uWw
zmKnUanIg1bRZrARmxpb8XQ+IYAvn78vQn6/tGSeRVADSS1VraQl4Q6TxeVVvAo+MBH+MfH1crc9
FDhc1guHxc//z0Gi2DZJDpMI/m1vmw52ASm4Jo4igqWo5W3h9TeKX7q+mq2EFbGTpeQ49JZ57lyA
/H2xTSVo8qnts4sqmUo1lgptJ+Nd0VLWUAWuyIdlTrEriq+5pVOiOvp7E5N1KasYOftHibSu3rNk
1uTFn3fNv6cK+DVTHIddPqqAc1mCpZddF6QVZ4K9kh5uqqBF0yVYRV90lP3qzmKimlbBhGMAnvza
LyOzGgdroKlsz9i29oiWGytcVHcX85/Trvt8BPjc0tkpVtTE8keVlmrn2ZQX/UgBrNhX1sEKulkA
U6uQPkrxanTFXDV3LP7/fE5/g2hMfehz+2d9SPbTKMlJLhGJ0J5ZtEHzSw/Rh7zMFhgdX2KgfHkJ
f57Xc16j0ajsBqdLiCfWzNEfok6ft+33wL90BU+czT+c1/NIhB2Oo1WWtKTeRPfZvbSs9uUaaN08
XKd4wkpzdue2+2NYUteDgTgp4PQ5OiL3WXZUAc5r60I//mp8/HSedfXXOyooMkfoFufZjKmCqO8r
1ZijUb7QyqXLeU5JVEsAc6HNYeur5rVZoRNC9j7Owxd1jQ/4hXjPFwn1KaiKzxEWNZCuz/OEkR1i
9hDSmnWF/wdhLLTBh6lFZ6Utkm/27Z9v1i9yH1N7xK9AvtDqeVkHCWoSToiAODq9OB5GRCwLf2G6
xkpLZ6UrLxuSTegu5/YyWDgv0oVJTv9qHv3c/llqorasMtR9LmKaONjCvY+UXZvKAysZyqavAjRh
Y1LMba1yDYqkyuHRsV6T+EedfDjxisqPBWtvufHcRm5nIiVwgJF41twObBozVigtMdMsDJ7qkt7h
9WxZmvxQtKQB4n4+eNlMg2wgbsxam/W5tbAiaTVI1rohnpZQ7TQSBdJZoniWdeFCXzrus+HQz6HO
pQahQ+wtIv+l1y8FRL/sHZ8u7NkoyIZAHmCm0zvwb27qdW1+N8RwQY/xf7ldgZMQI4ZjeR4BbRVq
B+yMVtj5WoQaPxIXQ/VFvWz6HUCA+WXm0xdSmumO/dnkdGY/pShNW/b80smnhcNfjKJ2N8LMShbh
1SVbhK8v0s+mpnP8qakojAf8Azg60OLzwihYGFzQ402X+XxMBSeF0omYD6Dh8xbiOOJ+o/tlzlWI
hFukQOrZWZCAmhdqu/pzb/9y9fE5YH127ki5V5Ftc+4Idi6nILlY29dcLFdfRltvnq/9i2nrr87h
5ybPjrDSROfVHU3GpjwXBoWmF8fMr5YWn5s4G0OcfAxGPeAyBZupyLhfe2ugJ7PYrS+s3i4dy1mn
DaXQ16SQhlS2vsOQuJXZuH++RF9tXz4fy1m37cbEMKOSJv7avog1MMTl5eX31/fdz8zF2RpF1fxI
FlO/LfNHmXjbKB0qQiBl0c4M4lF/PqYvR4lPB3WahD71I6kro8zH1Zl4yKHYaK6/VW59WppSYzP1
mbjdiojknxv9avz73OZZ3qQbmtEuddosFBzW/F2OuYCjLP/cyJeLg8+tqL+OEFXQU46LqHnWLlvX
X1vL9Ma71248iHc5YZDrPzf31Vrvc2vTyvfTeWxNNRhCj2PSpBt/KFwVjkpkw4swLyS2Lg0UpyTw
p5bkXh3SbGrJuYvux3236tdWPcsPxqLcYME+YcitjfH258NTLnTkU1LyU6vBILW2OnI29VVM9b69
6bfgYA4EMC/cHMrFps7GDFMVf6fuEu+bIT/VhbE1MkLBuCWoGEep9qtirmr1Xngs9eD7ekSYgNPM
2+pFUv3lkLfbHMCN47yG4Z2SPVj2j1DSSWZj5F0RGpYRC5QdolIBcPGoZwqIU3vdU8yO047rBIMb
I2GUI22ZkCHuwytrzODVjIQ287tCe8oJvAn9TlPzhePfGd6DHN6HA2E96TXuoxk518VU/ZNIYpHK
N2gUER9oC4UUoJRfK/ne0l+0IZ/18TKvcDb8JknhUxF38Ei0eYq1ljOCjBHltWKUt4iBN22REObp
DmbxRk5h02XjfAjFYkqLRQ7lRSR7gPEsSVAdosacFaa/0IvkDZQ2ET0IXjPPIfgUK1Luen296pTy
uon9d8BoyyZH/0gllm+jgcy1l1h7GiGoGJzNcHzIy7uB7FhFCmvQ1C283XVW5Lt0KN8v3F1TX/x9
rv3vMU89G70Luba8fpompmJLcY8Vz6paaFssBnfJ6tKk9IVM4pfc8LlrQWs1peKM9CBMRlBrwEgg
WXt0rtR5PRvXxEmhLMYr5xXaSkfEI92ItangzZG7ZG4Xfz70L+ctRdEpEMdXDtXjr+NGYQstVFp+
izSIeROTB2wurOO/nLZ+tnCusrBsTD90gxb0VYUBB9S//1HU7cvtivGpnbNRXfMHFbYx7Uza5uha
cyfb2fImXHiusTBWg5stioO+nCb/7KJDw4XTaJwN9ipZURiENB6DHI+93DWoGP7zlfpyXv50fGcj
fFFJQlenmbKp90Elz0xfxQXyzm8+EFP+uamvZ+WpjtL5sh4Hpkxax9hTzcSP1rW32roIl+SHlZW0
qra6QMKYRRdWN1/Pl5/aPDuFJjpopc9pcwKMmliMRaPLsmBussYxcFe8cFueZozf+vyn9s7OZ+o5
hg+kfFpOJff1Fjv17+bKgG03P5FNKfnBVsPei0Xp6pvGxdh9mV5lh0uYw4vHPd1an2a2Jg39qpjG
HvPGW2XuhMY1XQWzZG0R3v0dm/7PH/3/8t/z67+Or/73f/H8R14MVegH4uzpvw/hjwqr3w/xX9PH
/vttv37o31fFe3Ynqvd3cXgtzt/5ywf5/r/bd1/F6y9PEPuGYrhp3qvh9h37BnFqhF86vfN/+uJ/
vJ++5X4o3v/1jx95k4np2/wwz/7x90ubt3/9w2Hc+c/PX//3a8fXlI8RfxHvVH6+nn/k/bUW//qH
ZNv/VBkEp9wAUV9TdrgK3fvpJUf9J9pP1FoWMlCqaifLvSyvRPCvfyjWPxH3UIaOcTC6QHnyZalx
BJhe0v5pQZiwUeNNRlwm27f/8+N+uUo/r9p/ZA12Avgb1v/6xxQG/XWKQtlnQZ/Brs6ECaOSXvj1
Nom7NG61MaNgo+xxuSmUclbKYq0F3a3kfKQeUQ0o2/o6lXIy4WM+q+1kI0XZQ1dguuWVxjHymyvT
rI7ht0xywo1wxisvOWJTvc6HdC/F6Xc9se9sKctnZQPp7Mrz7adMiahCUjE+iMVjlGXHKM5IslrC
R+IioDiTMw5kdCmB8Ei69to2R/Q2Iwnijuzz48fEV9+TVDmAYVwGjb5Igy7EqjdsUeXgl1oyrLBK
Tih76Em96w++n6+TSejihD2mAZMPoNYaqyTL780B0YtyRx1DMCNuASFSUay5J8a3Ezvef9DN7Efe
md/i0KMufiVUhUSolMxV4d3ahU8JkYjKWZcmT7Jf70oT2z2v6FaFCsbMV/PvA4XDY+3Pvd5JwViS
nS3SfDZOrmR4ms+IKFJ+rxlwSLWcBdVQL21N2pV9896YzcYrhOYOhrIubf1NwpEc4fxIIVZk3A7I
MCylfAnz9ol6MRiApH6bQd6ARDg6WWBc6VnkbZVQIOdBChG08odsGDs/dPAy6uR7/SiRYZ61MQpk
paFGDcMIqwSfFAUdwMD8kMnqBIzqsf59VDp7ncqxss9MTkAZJZHr2b4ADxTiUzlq5XVpJAJD+HVQ
6xaasWiZWCzomj5e1VKSrxUBPacwY8VtSpZjtvySN0U7M2sdWpaaA2xJoAFGdUaOpFCqueJ0YiNN
kFg5a1lC7M1Bk05kAOiLCy/UyL0zkMdoyKTMcR6CDiOR3Jv8t9Th0CfYCNd1+SzuWxsycK04z4ke
4L5itk996+8kJGkRNNVZm9bS0lj4FXU3nUd6ORIbswLn6ZV9sezS4jaUi6MxE9BXVl32ptuAtSAJ
gnKVgmw15kGwl1Vn4RXVsotCZ92VOH/IGLpY0TclsWpcTbo9PkubwGtrt3KMPbL6aub02l1jhCjN
U4EZj1Id+8y+0sCeSq5S526BtUfVadtaN6ivJ99MsYShYVAy2hT49Wlw9GUBt35ZPhoeyflcQvBE
9Q1rk35s5pWO/gDgQy4LPJU15y2t4J9Vwa3XRBtRespW8zCK1zGdKZXoBY0TXB8vPlR5fF2a4fHO
QJTQGEgjRGOv8MgAiqgT6hBKttULadl48p0NyVOFP1iJFz8NDy3Ok3M56uRtma7jDCiNUCTCTBJg
Tki60eQ6wsZnGUdT7leLnTkzTbJvqVAVUTbjq6BN4b+6LqLqxQtGvJ9N/SAFpbJSB8GMWYxPaQF2
gZvXdRB/aiqLWB8ZHFV8t6lSJ3Ozspu5VtUUliq+PW8THcZKaOyqKBgQ4hkQv9Q2WaJBQTVe++ky
7ExEOVLacdPRr2wVgryagcocKYykYBFZgN17+0Ms2ldlzO9AhmwsOVt6VvojodoS4G6xVq1wa/fa
W4sCh1tdACIMGoLIfrZzQjQgjfM6DoIIMYrRjdIiydEjG1wPjP+Vr2CmFqAwC8SA/luTV6EaFMSO
Pc+tK6vB5bBd2c1wZfr+o2c6/Uyls7lmVGBJ5indUnaaRVl3S38Ibg1DyudaI20qT9O3VdyG1DNY
OaZx/j53NPQUFIiRoB82YZQg+0uQhKDpfR96+wfjELZMPi48mWCkt2OlcUHravTQ5jZCQ+X2SWBj
1dMsdH2Ezum0MFAhUPsdHqdZI2/hVBDutseDrwUH8pzxwQiU9hiE0gKeYXdThKiNhqxsNw3z0Toe
CqSNngeSIE6IRCqHRvf6l7ZKoUr5vnRdwGZZDUWYLRXbv2siZ4SRizLH7+FMlKHxGMYjg65UvIuu
X4LT5a5wEAN3TflRGV68q9gDz1pr7flV9OwBMd7l8RqFeDKXerU+SH5scE1Cb24JU9t1VMjel1Xl
Ks4ARm7U3zNLOfboc67kuIP/S7xgZhhJ9sQ8iZeRJsfrvgKvMpAPwHYJMG+DeJFYxpwUfrMcC7Pa
c57X9M7KzRoV1Wc6wPKv0/DW1+R2lWfO3IgMjHblaliy00BNr5Ew9BXhPNU9K8iwd977znIdNf82
dHZxGweVihYo1vdSbViHMASv10nqo2fI4T5V0301xjCU7ew+LD4CG35zLkXzsUd+0ssNmnTEZS1d
XUqCbNEXzmLIiMeGw83YgnNUTYbWMIm3XtatzLTc9ikKoT7RwdMOgJAOmRlvNE9kc1VFUtOlFFyE
KJ2QArt5xTkqRVnMSsW4ClPnzseEwahUEjyN9tgMkEKvvCjbBlJ6Iw3tbQ0b1k0jlHCB5oNotan1
ir1iW8TGHfag9a4fDXuS7MRzLcMoapACf61ZQb8vMy6E5wVuhJjnMWbcXIhUfirBJ7uK5Q/fILjm
Qsm/5Z48zmoZkxn02o0LDVbDxnXI1n2JUK5o1G86vNXbNojvhCLG45h0rxQ1aovY8cLjWIO9HvwE
1JVmE3Yo7eEugSytZOl1Sz8/GKA4YV/7xLMd4BoOeNGAaV0agaT2kwNUMPrHUPX3xdCKA1ZCB1LS
0doZInlWZDnZI8cZVsxZlhsRlZ/llQ1WOrS7FWQhtwy8VZsH2qbM08dei8pFEnCHSGb/UrUdy7Vm
ZFzERE3X/KPqdMoa45vXILbSnR1C6rWVUCYaw8hS+vG95pDp8uu2PiZCLRA6Ve1G+NoI99BgHZFL
405qtB+Em/trFmIcRJBdm9Zw7MfwYzSVJxynmg2JySVBs/agCYTGw2Chb1LD54pYzbxVwAUTpCiW
DhUIN4i5CzSOY/8KXpZ1JIXkN14Z+3uFWYVx3ritJKye5KQzrpvwUdRDtzQ7gG9ZgT46AD9OSswP
d3TQe/pOvfHTgYRBVH5j1Yitqe9oa3tU3pyE0HUc21uUdoOlFKsy2hktEyznek4FEU7aA9BoCw5c
psuvYREcAebIs7iP75PKXNYK5BrZia4NfFhATwaHqkzDRaKPWytsGctT9AmoNkVo7pxYWYHq5j6x
XT9Ai1cVD7JRXRVEkhQtyZZ5bFEkYSwjH3NzZ3J/Zk3V87u73jgUpTQfzPJ7XuooCb15kQDVbmJC
0SO0ghlgJZZG9lVvqldhYM+iSP+eKvQaSS20hTwiz2oBZKqFYbt5WTJkqin5ruqu8ep7ttzreDTc
qFXW6TCCOhiObC5cs3DowFYVYlVLr6jz2h3z/CVBuTpTFfjskZDvwyZ/p+6/R+VWVqumFeDAhmav
dkazcoT3iG0fvq5euu9FJlZhcI9NYrc7/ePkCFlmnmiA+A5RDMGAV/764+lhkOvdJK3lr58e/vUG
FBpHfCnV1W+vnL8/90JaUbWQ4lz77fTqX38qUPd9/uJPfz29qxoia6Mw6OZDWW/L6R/Ci/X29PT0
aMzGz387e0sYUAZJOpqP/Pzc6T2nbxhVmVXZ2Wd+fu3/6OVOyctlXEcWgkoj3bY12uJ4zBlvxfTw
9PznK6e/BajLR9/bUAtvoaqXymz78x2nR6e/NYnubNIMIiBzHjmkTKDijn6cvvH0T6624OdOD02Q
53xVq+YuSxzKqnUPiiUeqW9lVZSL2NayrWj9fGsbjQ+pVf3md36xaYfx75/YTL/i9FWeYz61JeVt
0kDny+FSbJ20T0Gv8wiZE488Hzu5HDqKImnK9vSPnjlI/dvq6dRUij0ekmGUfdXUqJS3nJTpN0iJ
X2PaLDAX6KtiG9Rgc2bCKhIWx05YbH1AL9vTo9Pr6qjz+umPp+dWY3RrcP3zn2/56ytOzz99z8/X
83rsN3WUeIvSbJmdGr3YNiEVKxFCf3X0s9VgCpvSzekECFsJxnlSkL8fShmO9XRJK1/i9Wy6mqfn
p0eV5LdExZP6r/ecXtBLBJcao7ybni6HnmPrq7VI2tNBbdcVFePTOTj9g7b670enp6fThOxRTQTm
0lhSuKerdfrn9NrPp6f362GR/3VBi3GaGU7PT6+c3hgpgzP3lKNnAljD7mSRSD21H1qzdCq4+KmN
GwKmS1Gn3YEY2Jsxxd2ld6Urr6GjrDPMEEsAeXKmYAZhr/x6WLOXXMseW5lYWgKYJMp4HIfswAR+
xGaPIUC5pTp/XQGkwjFol4WPVgxDU3ZWlpRvi8DfFHr+Gt3IkrqrwmENqWxl2t4iqMRaGMDwUSZb
5FAwTlwS7C/jJRUPyxhHLYbBq0ovcfX68LOPegyXqe5vYCC5kPTwUOqOhW+vWj+ZLuRqCJplGStL
dGXMsNEiIYSugZ7lYKFCVpgZknvAYgZeCToNqPRB418PmfQsqvKFiPhN2z97sr8M2fKSctlrjbXE
imJFgMHNWmom9HSXO8VubUZi10f1NWCVVa5Vq1jWN1YacRDsYLKnztdxCap3nWasR6/eEkJa57q9
p35obQp17UXKjz4d7htPf+nCYD9Wr1rTYx1HlZUaH5nQrlC+siPody3oOjO1NhHxQC3rFkSV980g
1goOKFXes1Dtl42Itx2avyQ5ti1TiTTvlfhW7qQlVVKsA6xbb7QhLeQ3dposiqBcN+wfZyJs71gH
H+IUmj0HoPePAuGomaxHgORNb23ytHuPE+UOpNwDFQ5XWShfq56KIIYdGDU5USBuic7tMk17631/
I9f+Lokb/s+uCrs5FCjNTQGjwaIM3V7KebDpRbmSO+7J0OAyLQTBmHyhpfY6UtHLH/pW2xoi2ZOr
2iSSuiqscu6V/rqFa+hpYmuJ4tFHL5KP0QJDZldXwpWKJnzoj9A+dmGkrvXUJBumEFHpEfUXx1ge
qZRJtqOUHZye1vVxZ+P9Fq9yVgGwT7aS8RRkwzICga/b3kFKjaWQrZ1Wa3exWW/yvFjFyH8kf9ix
4zkM2oPUIoa21Z3w5esyHq+aKFr0vsnBqgsRKpSLBiF4V7jClWwsMDT1YO2ZPRdGhusB9NqR1qPu
bRvD2ht2dqi0ZJ/Z6sZswkNsGzvqngZ9uPI6sne+tdJiwg11+NwkwRMJPUDdeAwOyabR1V2sq9si
R15na0vbeskkzaUPRrMMvSY6inFbdcQCpLnwrB1FLWtL929z1drEzaPef1cHbRPWYm+F/iro1WVQ
MPjUjQuo36fWryzraznzGTPDH3moHduM6c42N8J7iKt0I3c23YClZj/sjCm6h2tApxGh0HdyZ91G
TbOITTzzIv9br7ZHg28gfIDNgvdi9MktO+qZ1nd7jyggixcs/MYbqba3sR4drdR2ReTftCXK/8Re
F9hR6DBPe1I3Snm0K/EoF/ZOLq1bksDbiMLWItfBE1U3kh3cNX6zxhCStda6IKpiFoxWmb9ihGJT
2lwHQ3yMs+7VCj5GoeyiMr9R8noLGpJTu5a4+czRvwma9qWM6536v5n7ruW4lSzbL0IHvHmtgsmE
KaAsi3xBkOIRXMK7BL5+VrF7Zvqc2zd65m0iTqhl2BIpAZl7L2swW+oFu5tk/A7io1DldyZzIhZi
tO6wq5gA9aT2wsT03ufbuS21N6tu3kuGUqE9JdDsvokLeK4F4QRchPCwpYPBg6rJCBOB0HFAjpmT
mlOMRlskmsLMm/7K+fIwa+TiSDKROmi6C9NvpBCdoDQ323BatwjlIJd00ihsfoUK02SGHWutEJ+q
0ErbfQt9sHqp3iphSuQaM+ke8hR/xSjVglfpVAGBsbQ9QcK/28p4kgR065Sll6Izp+lQWoP3Df3L
yM6xokKYzjNsNxX4XAVOnbyvTiNHLNFiXDC+JqlkPpY0vakmckizhrT7RDIB0l20MS2VcNMqZHr0
ddSnlqfKaMqYAXpMAq0Q0NopopumSHJQ0I2xwRx0QTEgaafcbwWe9PkCYFSieZNdYBk76Y1MdlbY
cz56dQpAUiM5Rn6xRDzJzk8lnrNCMk9zWkTlWhFmaoiamREcX0TrWqKNVo8Fobkjbh6oOFNdQw5a
DQyg3Nn5Rekfxdrbo45FT9EcUWSuKmckTRkR95Y0ihUy/i4MC1nrc5/ufiebXrrAfyiL7s8jrlQP
1EPGrIMXiS3HOXPwSFK5nXHKjI6+lDaTJncXt0jCU5AuGxVBa2nje2rmt2I3nE3jFEA6NN/NpS0W
qrSit2oQWQojna4l08irPkrccW7C+1VnjZM6bT0F63it5zVA+Pilz9VI11c0P02kalG5kb7UVKMv
MezlSx2yJnOrqvBVeGvLKX1qlvqNzt+nnht+OjZU5DyoDYZnusPRXV/2or2XQBQrU3VFs48a5lly
0Jc3UfMKGDyt9Wx+GcN9reI+ddHkrCHgGu0uGUQG00dvucbqAU6TjZMqMmgM5bixLhqbAexKcTvr
l8pqzz0qdQqe0XatsZLItoQ0tfVowQ+XqTnG+BfiivzSzmzf2lf/Vo3A7lwOtWL3NVMI5K2MTJwn
2zaPL1gYGUYvWQ1kmoivWAWkJsMlJO04EdLdzbUWT/ICc5fs4DM21O7D3Js46wtXYsjHrAAhCq6s
c5pimkg9bWrDAvXTE20M3emzCB0yB1WfL9Dk4lrCiKkuyB8pYk29DPJ63M3R7trKYRWUsmhdXmVE
HQiNzUdOsY8RXQSzgNgbFchljlN/qkMRrZQVSOnKL7hO26W7wDx8yGq4u8yrNZh/lFasTloswIKg
ipVrDq849aPcoYSLPTeeouZZPFg10ohymMtrHgCYRlAJDuD9uOpoRmtwBci0mbeoG1S/X7v3Me0/
sTUzhOOiz0crxAOazlCuO/evM3xzNtxoqTW5+gLz4SuTqccV3wuf2CadwjhXbHR7c0TDVAMcnLuM
EyYxLy0QkIHRLTX5sa1yr2cI2VdR56ti/MronOOwm1tbkjti7eOxab5MBB2UEnoHgZ7rMszOShWJ
6QCP3IqSNlgrGCIiXAUNEJ121kcxMMDRtFpKmwafaIrFOUMLau2lxphoeRXwFuTDxn/N5X7RhZbu
0qOsBn/LJa+atxui6kLdBDALHFMv9SNcS0EuVP6gWgACNMqy3lF2w11RNQMEDDDzKd3VUJ3emqkL
4dvEeVRhl1gdViMsCYvRBpQ7FThtcTUOBs6U4Ww0aP7tgWIP6TFDggFyrw58itcdWkq1dYV8I2Ax
UGieor288mS4tFUBx3d1RQUtOstTKmZNxHoM3/lgA3C6zypo77Tx4GaOWYu3H2G+7RRztXtyMb++
MkS4nrtg9+Agg/9t/hjlxV7U1Zmw8PS4FweUtqWbr+W7s5hwpIuYlHFySJJEYV66D+V2FBGvbyDT
kPXQRT4leaZqmhEZ/k9d+Q00z1bEOtzKPFDK7ZJPnbtnPMRvCCol88UMr0plV02F63P10GzjCIOX
VWAaltHNW8RYGCgcsFZYKMGZ6QjBRxYIIBwHT5m9ax0wtd2pUTcE143bzwkDll9X/bHR0SGh8ECE
MbEyV3euNFubUHlVF3bViQ6i9THKQwWuop066+8tLiO+O8W4eEKmI3658XizO0rJ7c6o8CTpYcmL
QH5ZehpvWdmxmkZ3EUVX3A1Mr/mV89UdVtxRY+MZa+kVLcqcJT0R7qzEjmJKvlmLgK1nb9bAQCmY
8UeK4xtgb4r8MsUWuD9BHDnBZr7DitOY0Ovw3p7xhTf75qKg7CC375XcOQpXHMMMNHQBMUF0qqZz
UPrpgQtbcjTej40PpNLl4NdURA7q+ARzBu/32tIMOSA7SgOs1FUY9M0I1S3U3X192Qy96ubcUiZO
fv1HsdZuOsaphYg3WfHGyeuE3lONgeTCcs2l/Nm2gFk7MUafhm9huG07nOLYGrtKcPoNwocFs/rI
XQ7vPYM1eubMlbYbNwy3l8EFjcj1h6c3LdH9VmPBGfBFLIYtgGScDeZsPfNUK9qGiaqYFyWcz6m6
x3Aue0s1eAozULM4eky7ZQ3/StP9Uc2WLw7DW1cn82s9EpUrwwA/T8C1rdlPxS1ekYnHEe6gcTVu
1TLOCj3RcyhRegFORLxAZRm1CA7VECZfjzmO9jFQFeVD6EuqQ75qOYOEtE5tx+RbeoKleGCcDxwO
T2XBEJXrXrW+jjFYloeNlKYYCboFTIPZuoApacLZjhOwKdGErhTOhvBLzCjhoAbSAP94X0RaB8ZX
Wg6bJIEW0J22X7zRGj2sQHkhk0UevE6dSDdWvrQNHkca5w6lZpFlXsYyz5Q5Fhf9AhCFQBSIW61A
yL1ClXxD2KXqQsjozoy5s6i5CBk71OtHaiheJXszYvJmsAaIGjitOH4bIZp31S7hCZGRz4YLa59V
d5K3YwGn8aADlZEVojJIAZrWLTsgqAN3Xv949STYrbUetWV1uw4djfidjRe8s8x+sQCjFZKskymK
VHChTk43i64mNJ6EST9d09T7AX/Y0JfHbgSF2E4KACgQUq1foM9adH6++/NN/vrJRm9M2xyUCg6L
CgH9e13j439+CVKEF/2QCruj10gtKAoRJmm1RWJqkxWyt62G9wN//AUN+e+f+1coSrHkn+OMT0Qw
ZUzeIOtfkkQRpFz1MchyRbUV6NB/AWg9cPljleGg1BZASdLWUYw03BtHFa03s+H9HWFTxxGwzA90
Y815VLYvDdh/YT4/Pw8HNHd1FIfbYis4k9Zx0EraadpqvNfDaGLZqNcnUhkkFPt1yHddSv2e8Q1d
b/3yzFvLpAiLRREmW+qzok2Puk0FADsYiRSoF9/KLsDYloY7ov4Ps1D0QZvm4rHWF0RR1QIezKwx
/J8f5iCPKniDH/3Ma+SljBpeAGt45qVl2lrPGP35sClTPZ2nsP4gDpbn8+wOYozFWor3dXq3VCxs
ApMqOqZm6dWYoVwOFupp7Lq3DSbNsQ0iMmUt7sLL/9FpO1TCUKwyqTfouOzU6rBbDIoA3+rIMK/A
rj9la0oXU0SknJQWYVcudAMScBURB5GwrPsqmhX8zW7hpahXuJdRDIEr7qRpbeUCbaw8CSgFK8T5
0OMrPEt9fa1WDemmgAhkHRUJnAs3ZZv+kNcN3TJSK9s1ilsHKU3fmWFCNjiUyGAxRdIyaQ94vRhg
3Cs7S7GuTlJnT3IazirCgJXU7nR83Tj4NACcuQRotPpVbY/l1bBigasKJXQ4Zj6iV/os3MRDAcNx
QZcGiZteg33nhZQel9ZJJZCnsWlCi+BMkgaC293WUEMARoodB3ohlOyVTgdVQSvg6lFxYFiyl3UN
0oPl665vLjoafEucwF/i6140KrZ7UnUNoLKNbkO0QJHBhhLpiwguf8lyyt1R54kWdetOUB80qCNE
aBdSXxav63sfEQAsbUEcl7bKVjozaNIWPAuW4LYLGi/ZTCXImWVrP5pj7ogDGTvZ2eXR2WaMKxKx
ONa1pnEY+P9sz93KUPx1zIkA5KYwTGcXB3cBpwKwFlDgRupl9Iw/9FdRQ4UC2PWR4v3WpjFBDsmh
2VvHQDB9CvK2rSxXLyDkRF9diXiZXCgoRynW3I12m32oEydKj/oxJAohm8hCyRmY4Nodc5yQx+YD
XoZpgGDhQ1ESgBzae52+V6DnX/2thb/hVhWpjubIeQsyCShgUdur3NtCd5fkoFOiFHFqmeULm8PB
xxY4nXJXrQGyua1ZuuKt3Owyvw16gs8Ffw1jdefWUx5uuBB7DCwrQDShQwfvdYI2tJGeZfFSsGgI
Y0J0vG64E0TZ6fYNhvXIhNyW1U98T7pjlmbIhRBOq3qXESQCodeQvWl4r/yizUm3I71BNMNG3myl
NaAO0oWDbHcl1OWWgUkdAb98orxTv7i5+cCtf2OhQpWIKYWyYt3ZaVXMUFMFr0K8MrpERml6YkYC
vgKIsR/RsIV6lPQ+SfErGGGy0Jo8JBtkQZMJWVT90SGyhRFtbY9q+2zxl/ka8/MKKQ+F4hqCjC0Q
6SV9hVK/QSJTuZId7BWUZoOBP6UFVCsw1TbL+VxJOxhWJdLrJ+zWeLOFRDU+RMwq7RJU44jNAPkQ
XXWcsYUqyDdpCuNmbjKtsyEwd+6beo+Cg8Lbc4MsJSRmORpfWqCypkpbsO/iVmOAUyJLb29qq2Dh
Zo4m9h6U6udMXok4Bq1qQZEuUrSQguGrqFVbb+UgAXTlQcERytxuZDjK5mTrmeVafDkY6ArVsRl3
No6ZSiUlRj79OOSkgEYGHHq9Y7tG8eN+XeavToaJwJuGx4LDNDu/Xm1J9hh6eRcTDWrQAYg3qD2Q
0n3oToZwShG5sNcnpttQkBW/0Mi4XtHuipAptSOaRCclEPRDCxsEuxfmu1mioPSPEu/HKCIMo6k9
5M7GjYl3ZqsPBTYO9HMhxMuq6IL5e5OW24YZvZwYGorvyrL6xYgXV0xdCLncZZLBkkCmnsUIIolm
2USU2aHDhLEIqTsWhfeCGgRVe9aN4FRIB2sq/bR0s6O9aygpgqUyLSFMEo6KrEeZPEXpalLRaGOr
6D/9VRXvkjF8QI0JfnQ8dcZ+UioxbFUxAFrT4LZY5uE6DAj5WQUP60fElcZG7ZMrZSskMxqe5vI0
Q8uwQI8A3t/uCqThFJ07mxdWRnONg3xcEhVM/GLc0SL+Kvq6zfqU2Tgcv9NtsC6mso6+YSwcR5gm
fqLCTh/NmqjCvGHJk1ebDbUW1jOg5VrfVUwCBvtlGSE6ZYsvqzNXXBr4gBX15DVvEb1Q65CdLxrA
VhZZuy7/kgSMLqslSKCKhyxA66YO0YKRP0100P58hN5DjoNi3w5583hXzA71ZKvKjKCeIcYyZJRr
s8UwnAksHVZ0VCsuY2rcelMWT4q1XfW1ODFEfl+sYUR3AnJMQc93/Xs7pXQrreEGsJxFmYj2oGZR
+veKIcOlblop3Ec5uxu76C2b0b3nU39FosXsGcyEN5Zll2zShDOAW92pG9puOTJ+GoFdh7Jh12IM
RJ6j0ef1M5qI1gCO7ATn59fYopthx7JExI2SSkbvb8ZiRY3MsBa8vodFzYpGXViQmKZ9goH6mjGW
Ty7bS6QRNT/fipAsBeNmFB68zzd002bAioZq9c3XNz/fy4TqpGi9RWahWTlu8+X3sGVgJ0t4W3UJ
bbdqZ0F0prR/dA1AuE0UIDdV5LB7ffPzva1F8gjLWOtqQ6tj99cgCpwGKM6HAdqQworwXABZUJfN
x5CLo2yfUBiNQCFMuazmYAZAFqAx92LMmUorEP/HpV6HW5NmCy4awcNoN9x+fgoDIF1KPsTIfutK
VIByxWAADPKN/vxQFiTLrbmFpsvXr3bFdPtRPf+v9N+3tsZ/f5V0/0kK/j+TiHt/tC919fjX3+r/
oDr8ZZb//6vD3aJhn833P2vDX/+Hv2vDFelvmqkbogUBNnIwUAX3n9JwWfybpkJOaaFnDzmhivbf
ynBD/JuIyGDgKMjah1T7H6pwzfobPlI0kD4jazD14pf+F6pw+JP+JAqHwFwWEdKBjHUL4boqqjn/
Igpf9gY3d40sFEROGR7XidZTKLkO+UA0nQg9VQxkJ/rl5GsplGLBYtupdJ6nizxdVHaFuHrXf1n6
L44+ZynZ5i/r8KEJEZQ1whANLJxojkIWiSAPSg0lFmZ9YEIjMFELQWg5lQu/saFFRtlSOeKP924x
NJYFJ2BtRQTftFRQQRtRTaXZ4TaboK3C9k6R/htWVmjUkVmdYNOp4m2OG7Stz/EF8SrsrJln1tkl
fwAS4AF6g/ryYSZKda61xFBiEaJpRxe8gnsHhI8RLXcvDQ9xb0waWASaLIcEIWikWEg6g03xLh4y
AIEe7jKRZ9KQfTgmiYBJI4RYwRz8xOtncjgkkPmFVQHaj+Ini2OPDsXaMw1vKQk7eNw8SdBFgSen
mPc1yQ8dxZuV4wZ6eyCq6Sk7wZ6DDg3TIKVIhgcEKbpJwYv3j4bf5ep+cmQeyIKvtcFmeUhF1OPR
SBbrPCNO77RqJw3qd0QPlLHUkrT9pDe9fGQHWq9RsUbmEqlLJLFINcINVGIaCMjVOg3T6YB77FBE
epHg72ZD3DEG9sLLVBsqeahrDgeuRv3P1wYRSAPZYuZscQLtWPJLqIn4LZWRjnxJ8CtmvALxdNWX
/3Yrwl0IX0jOdmKHsNnpsFMHSbMuQGcV30Jd0mCJjRdUUwmJfkizT235lNPPTPh0nLz/roxfPDvP
CGDgn+nB2aVIHaJWDbU5ROJdFmA1wBQjThQEHvAD2AHrntx98I4M1dW2tp15fiXIYcxoyekxRw5z
1LGToZ2sOd60eKiSdkmEMhGSvL9r3X1Yb2J5w0LchlsaGEWga0CCUXMVpNC8zBRolc68uiR4V5Se
bn63BrYNzYe80XQIq+0gDE72ABsOkG9tgsCexACTRvBoVY8X3oo5vXERgQeArEIPCWIR3RHPiIhw
QY8PpMbLh3esvMqe3cKePXnSfMDHrD8fM4E+KsmM6vOdQOzaPtbpsmsXnV1z/VLX10m/9Pqh0Igy
oTXmy9x/FW5axsscdzNY51iY4gqPhorWCZDPJ9IjKLMNuYQAwaDSkYfqj62v1hQsZDAfoEj+1hts
a4QLRAGJdbDXw7kEy8me+RRL77pxwx7aKnFA1i0ct1DBbwaD6LvCgTT6kOfILRajI4hL2za0Iy/t
bTqV5cnSQ96Akzx0Y1wWp8DW0d4+BNuFJ13h/dNR/A8vzD97XxTtzw7C/zzl0Niq6aYpq8pfDLnr
XLYWhLmjk5sx4jGB1kncrX7XY4gwv6o9aU0MDeFoXVf5Vqz3xroDJuym5z49jemJo03Oo/xbBvS1
u0YXf3Q7do+LMZ67DErCE9dCIw+LDeghNv1w4xEQegXbJYx8ToOtt/ayh9kkWneuHur8Ofa/NO2X
pfyxu4P5pU9fg/BZ8M9Z/FDm51a/aewuO3V7VaazZMTjfpbqm7QmCI+Tni1E04AnEXK4vosjAno/
eGDtF2W/zOtZA8kSwU17wWH5wum8riMp1iUV5mAyqRCA0KalBTisxzS8SetjWh9jdzeX27jAynGU
68sBLLIMGzIxIOFRDp0a7WsIaUlNhIIkMmJ7Iw+s9+oNkLogltDwwgkC9gSejJ+DDuoao6ApOCuD
QmbCK78Nm4pIO3EktAbxt0l4q7e36jayD1BKlvGc56cxPLB+ZOK1n86KkxUeMwC1uNiosdB1BVlQ
yby6OHc4ncFmA3LefNHwpyoYp2CRg43kXdjcvWxPLHh3DhJZ4RaF9a6OOnDIZrgf6CgHuxBUcmCM
gXDSeg8tqPl8WstT5a3cH97m+b1W3hbUE6ie0XmF4SiGC8urvTVuZ9lIcenTzpHNqJbCQfS6kkgF
1QoK608x0GmnpgEwAUf6XjvpdURYMHN5FklZpIgR/73I/g7hqOwXs1/ftu36giEeO7/vwtWCgvhU
SydxjCQzUJwRstUBn/0J9XyQwRmJ0l366Qocd8D5nWA1nFREO55l81zEmR6V1UlaoIWJsHzg7cTr
XM1JqsRSCWn0SVSxNoWLGMzoYLeD70KJxxFbFmwZtm0r32djpltNkZaIRVgmk+UvmOtjwfBy07Ol
5Yoch/oQwO6tcNfu96iuzwXU80i+V+7X7dBEIIUyLWazDXG8rMa/0cP8rrLnmaxjMOq+eQJJzAQC
Ghxy7OrLhGNjjDvtKMKUEpXc1wTak28EHaIOUWtCQwx2/FvEmRpJ39L0b3Jl4Lr7V0OPhm4hCWFI
yB9/RQX8k2ESCuUxZa+hZ+OOaZyUnuw9XX1Jh6qWSgY1Rl/1ROlcahdw/gf8RWiHR117Iph1sOPW
oUgTsHrKelWKO6O9Yds8Ni1ngjHh91SEQxfVv/G+j7jsR7yXNnA3GHHS9G3Tnw3l+6lOTwgQxl30
hp9cf8tZZKSR0UeZhKcLfGs0mKS44NQZaKmGkOfuW7CjxxYGrtzjORgZ16pdKM+G2VlbB2ntALHW
uDUh576W9W1Q763wGJonL97dy6ydjDIe57ie46GMRfWEB9+a8OCjBGdbyB81dAGgMqGZoBh6VLoi
Kz5CHEAwlsFCDBPKlOflpozH222ZAvT37qTTo31GgHOkaVEdCeyp9G/0wlKbK2SRHN14qvOXKn6g
XNeeBHfHNTZ5ZklUb9vi3YqtPRmFxK6mr878UqevbA5B4nOoHZK6T1YwS8Jp609rEVlqWPcB9uYU
iJo3tS6ulO8itcU0wBPTI92gOHVoVBA8HY8TTAGFxxHgzI4d94TCq7+CbUqwas2qpxRgGsDputkb
7mAo4YBCrKL3KI8cs15D6kDIA23wA2gkt+gBgxr0gNFYB7UQ4q4Xz10Tq2csdRGUyKyEPi9kfcTo
Zp0EK0Yqdd8lAwLhlbDNo10J1zxq59CAwp2FYxekgBuSoY/h05fYvVov6rEUfCFWDGIYBL1rWUWr
ivYiyZMWXLIJxJtYiFdiZGZElj2Qg3//95dsPT/rUjxM0QZwx4jN7axM13G7VU7fXagEauJWD3dX
rBK+JJuejEAVUTmN9XKlg0qVhtaw6l0U48yrszYl9AD1GrKBpbsuX2GflcqzR1sB4kCC+XhpCIoD
Ku4h631tjuztgtx1dCfDhNhUZ8vhSgwEoZqjWgwW0W+LkO2R0pzeDvVAcBnAvofJBvOKQdYBtDcV
djqDkcB/Npf990QYMDJykCK1J08eiHegwiUsN/vr5jg4wh4t7alq476NzQOgR8/CCEuzyS8x42lI
8w0qiPx4sOuBogfQ1gy/TPOrwyNYfHbq+5A/h/HBsxtGkPHgH8vsduoYRabbcCqVSLMcA9AH5ICA
D/HCIj0GNtWoI9vPPdeJXlOSxV+Oh+nQmaeDA4FwObg6h7kMDakepKSr6eHzBbmQfYZWBRjm2qAH
kdYqzm4P4oD9glBaDzoS1U7wwwR9PjMRFE+kBjo+hhCGRPQ2y0f8WdYQgsCByN4sQj6GKbAmqDwm
X099qwnCUMMEA4H1Vc5w1XisQ5DxW92+r1D67x81+3DeWoAElb9Xfo+1zSsh10yhtIlPiohewvdd
/xj0DxjutGjXokN2qFHvHgrTqV2iaomQ/zulgTIEO7BiR7MCpvnePuIIibICJTJR4nnoknWH3NVA
pbfOiiUQrcTTRrSNWhtFUVPXBDWAOzkMcS+mBmUPKHhZBZ6XZCMpRkwHANZIZhJQkgr+7PCIjBEb
FADDG9QlophY3jycxeEMf9jBSlFae83wb6Scu/w89zGoR7C13MPIr2Aa7wnPqcRpV/g19IBzcIWX
JyytUFkjvkZH0H82kHPE9L+1zVMSn2x9F5Imgm2nXKkBeyv6DwQygmWBrLzzTYWimCp1vtmRKO/z
AaUGQav76+FbXh7fQNjKCVXEpwBL5v17Jp1AloWcoSA8o+xP0pJejc9oV/yQgah2b5V0h5hIrOkq
kwdkHHFRxLMaTXqIOsfVs+UL2GYBseu6Y4AY5q/FYI8XnaQblUWvPhhmvKhQPV2h49z4Y6m/VuVT
aj/POUSEniIQsLGiQiR8DmcE/uL+r8eg0H2NNgs1UgI5cY2dNdEb9IDQACvKe9c6xctxTO93qfWg
TZDDeohXM9JZDFllrl856HrhketvZBWOI57XKYBWG4oWMgMRrhL72mt0z/0C+Fzn881vDb8y/Mzw
G8Bln+S3jqLR+tmob8x6mBehvQcoV+6RlgsNadZQfFKSgmgXyL+DM56YsCwCNCiw9d/EoEnGv77v
DV03FAPOd+MvwRAcjYXTqq0/932WOsVvyLJ7LbCfy+QxE2A65IcIm2zCYaC1GC1ptOM2PnRQU4MR
eRfa99FAg/Jzy54pe0Nejq7eNFcab65t1m+rdpMdhlbuzlNSV0cpZwGROukQRgVtkJ0V/oKe9d2X
q2DHtDohVzqA6bsF4B8uaDxvQ7EN2+NFLAOV++Dw+8z/gxoNRTlmeqTICCQNHNUKyaE0baDHxbiK
LdIRjpeLbj629o5DuUgvE2i3PLbq0w4tiLtBkY+cwQP+BXPoumLNSrrxUnU3oAG5bZVkX+5/H8gd
KNv9QvBZC2EpSikgh8InEgBgkI7l8ABzk1b3eb+m5UXKzybePSVCPImKrTg0eGSxk7LE3EhE65yK
F0z1Kt4DgmbjFlRGRgWBQLxsNpQQab1N6+3ldpuTskzYFPfT6YyXDgLRfrhWWDPeje2JNwZ5RZJA
oewbhyDogUSFFkhD3C2rf35gTMUG+u/Sc2XxzwlYP1siGnUAhOmmroloH/rzWMgh8S5n8AmOybxe
hLWM6BthAIU8DQ0o7FgjURfdqDhbB9qYFBx1fQCxD58jyaAAB82K0GuylRghCTSceknzkbKRNiOt
cauD6QZpYhJZJPpvqz1Egom3m+oiXeGzHCnshagNQfld/FHDO3No5eil3TcDKPr3lKZITdapzIIc
pd6vpwvaQN7DPQTuwRerANJuRO6ppEOCQ0aLjOYq7heiC0RTCD2ky+sRUhcCb4mlei0ku6CtegBb
XKEUulEPZmMkht8zKRCLYMXfPgg98P9hqfkHr3ybYGnIXXF2tsGRuHNAp6InfDILYhdIkv5xI+IG
x42owkQH9i+pmVvgWZPOfLrkpzeLf8jWp+bxEgpvqpRUg5lvpNVIS/z1jLSr6DrSXSSbSTIoUSdS
pJDsIsi3h4pg8ZCAjnMKathNdxRM270LaRe0pfXoiR0RclJyomXUQlmMq2uxqMXTD7jT6Uk6JxLq
tOZERf11Bzn+7bvCItzSM6nFC/ld6JGxRLnpzOJBZNHKoq4NWRt2UjDiISZF72U4uSQ3R3NdDveu
I7b/JkcJeRz/71oCRBfKXxW1SPifvwR0LKuFhKtaGpwCfXS1B9Clp9Po11DCasHmyzVuAnW86NWV
8Ssr78bBrrvvpb8BrBCP5XbttutYg9GH7f+iKmdNSiwhRsr/dh+wWhdnVsdWeh71q7U9Nv2tcrTx
7UY5BNAoKYEXEMlAVTIsCfsPwr5rR24k2/aLCNCbVyaTZNCT6euFKCPRe8+vP4slzb3TQmMECEK3
BHSXSpERey87Bw2UnI3O5wE0mpM3zS5Bs04IXzchMSAeMwMkWx9T5M6ZE2XSwIZmnDsTxUgUKE8i
VBBbmkV+lllPFhwjmiZXUmxAoytLDCNiicS55eIgD2SRff4idjgEkJVae22nol2Ldjk6CecAJRWf
WfnGPzENAC8oJhQ+PIT+LvDXw1CuNpkGQSU7ElaBgNzosMulBJJoaFvTyw7LzHZnh0fKPPfl1cWv
+kZRUeJ3yhVQHyTCPXcJNaTfJ/hWWnj7QzMW3tB8LCYq3Wim2W2OJB2QlhzbYmyDdaEyLEAk/EJ/
TpP5udFtUT6H2BT+uqgiePTfTgQYgyPVG73Twh8JQ+junvtumXEjKecZ2wqIbx1CrPudY721cVd0
gDQuu/rSFkDZX9x7DpMcBrOoFKKhvHDrZe2uQnftcTYg2dQbVWOwmzaeVPuM4ovNsYNtIMmpQDYY
6CVP2D47RK2krusy4iclflbDp0S9p/k7Lz/56qEMeOy2UecTyMjO03pmVKRRSChR0vNnIXmVHLRx
yAuXwUjwNoigvrwNWGvuL9OBzlO8Hwe/Dg9NYbAwGzTHvEvCW4W26e0ZRd0SDkIQZ0Gf+eXoVbkG
8TZOTtnbRnXqH6qOhVVAkgeAj9zbC5eoe03gYsIqi0uNq81uNZrVkDNjA7p0TKmQU+LaElGTwR03
Vdrr6Ohg6gDGFh7aoPaKxLr8kVOPZHw2GEbT07lDOoIaLFvgfBbLpchuBXtXhKf62HoTm0l3qAOI
o3KFJWDIdnpc/yxirQ6EB+5gIDwesgjaYG8DqQ1y2odAJ6e8vgPJ6tIQdKpnOKhJXZKRMVtI8KDo
kWBvQiK70aP/wsGjmpV+W8KGgRETPTvRNlwwwgoP6Djuu/DohQdbPRfk9APUbUB2uHAGyQUQFwB4
LvoCSmNMzD4BdGaMK7AuI5P1GprPSQeEi/E0570y9xC58ZXyF4G7DHsEBxmErex7O7229gFLkXhu
gQZU5v+GY1n6n1GM3w8tKCyZ40AFS9DaHkFl/4W/iCjg6cFY9mcKi2sf2X2nAQ3HZIbjjbSRBVbK
k42vS5PPfWbz30Nr3ZEph4jWhrKnIyLlaNDYWPlic9hsAiqJ5OIitFdci9VySwuHRbSNcpMhXD3g
lDcNSi6UW+A0N+vv0wwwZS+dfLdnbHYxgYoEr0xmxuCe4KgQ8L5b9QTUxYHHrXtP2Q85+1LWLxTm
wIdBHQ8rJjMwK0eAD8wweH5Z9LSuy71nbw14BGRbbpGSh0UWMJKuDGppZxRR88zfMpQPOc2xKp+o
Uec6PQNIDJEt8iJ4HbkaCFak9A7eSdoIDhpmrtR+0mPxzNDHOUa3bX/O4zOsO9Cv4c1dv7dmRLcs
TyxbmUyYwipZq2bBZVkDdRxLGnLl45EdhuORnQuCR1ZAAxsCoE5jfXlv1WZw18wdZbsCBnJieo+J
nVLysjWo9C4Ot/EixtcUm5wpAvaTxGAXg3oNtzLEXkVH3XBJk0vOX2C8VJNL7QqNg6zIgoJe/NhI
sD61q7U0VmebX1NsC5ldNcA9CbCxAUDS39LZ5H+Z+mUEVkkSL/IMg5qsf56yZOBieJ1YQGMZNkFX
3kj/BBKPmNgVntscM+Yre4cwW8H029j1arsogINfEXthHyZJqNOg/oMUeBTtD7SvKwHsHsXmYMHC
Y9Ag/ukBggh/Eu77TwIMMLMnwbp3Zryr2lhFMbxw3pwZMIUyTTg2VwoFotuZxlw/wcMf1WiLYmHc
tAtokmd8mxyBQUrWpc1uVKLhyyvm99ZpqKCkAxo/9yGyeUaHQb5I9r5m72n3ct+m7mvVGmiBWr+i
vDrx2sGt5mNs7HgLo2Ll1Iq140aR3Hrx1iWQYERCzNG5nT0aDWy53ws+udYAkUUXcF4COymg5BLc
LR4KJ0LdpgYxZumOq8PWzpbZZaNFuGCp1sD1mjC6GqG0Ea68jdb5K4e0P8LDhl64MW2XHxQKMSvS
52Ge+sxbDv0iPsSKxWcOTK9AWi7Qd6KUqCBNrznnEi//6MSsM4/O+YzMYMGYRmsbLdyugIkW6rhd
FdaqJivnrE4hkwJy2saYsuVBBsgfsytjtwPmB4wE2s7hYSA85jwdLG7ssEchWJDhseyj5DD46o6K
sgzmSimPpX5tyTuq7FWVRcqAaKPWQWSPr0VKXHiYSgB6py2LvGogzIlpbKmxYwrt1vYyWexk0Qop
RnI6p8lVliKWDfbEH8EISf5Wh+J4ad/KzmkVJxbdwq8EskK7K3gi0Njcrw04ojjQN0gnEwLT3L5X
+bg2xdrkEXq5Gsf8Kethx74vyavkHhN4t2NvnjACChbMH//7iualf72iFYTP8QKDQg3xjyta3pDU
IdNgMoFG4GIGTQnG7BeO2+IUHjhumztwNvWdO9EufXq2k/Ecu3DvwgPZ3iWkt5giENuozaI5i5gs
ElsvBrgVzgwq7X0MI3LylPu7zF/l+lK+2t2e4DPCcieSjAYEY+e0060urt8Sf2lhAYsTjb/Ay/6A
DiDHe8hfUv0aybzX5v7Gexy2UthFcoyzB4jVf5PblKG0uNaNetLLFD6687qeh0JHFZHd8zolmP0a
7HHYV9edv0mAh5jngHJJh8KG3jqD7GC3XtVc21ur2iwxsdoWvhVrSywKYS3gND6yxqkYWyV76dKS
EyWqSEXkKvWPvX8QEE8KnML4vGo1f+/6u+72eZQAvO2CsfN5xPKaDWd0qs4lAaL1ms39qEH66KVw
65vnSr04/l3ZP1GxPmVf4/oFZk9SXogqkUe/AdVTPoUGdFhUS/Bbws0EklfdFssgORJTQMYEtOjw
r3V14q8uu2fzdUN3U7QPwWe8gHTWDSx7aWN9/oB1B05zAJzDhAG9mUjw2UEAMBrqJ/z1KvrPEBhn
9N+s1xk6Pvt7A+QQD8epj33WAqNF7W2qi+IZilvVECRvV4KEj2bmipbrPWCYcEmjab046wlaCATS
AuztK0iJ1Qdesl94Kn4JmObxkn3jqeN5Gp5d8+KLN4UF6/xGl2+S9JSSJ0rS+IM0rJMrSEOF8fG0
4Bby8z1ES2ys1ztEmcaAarnWlCDM5M0ZchL5PBcBBH2bnfnmBdL5diH1QoABguZW4DwGkEeZWpjn
97y9KexlOqb7Az87qPA7zaFU2GvQUavYla0tgyee5Sws6FDTKC5A8gvro7RMYN2993jhYPAyyYcG
AThTadOJo7ROqjgsZCuzPnaIgvEaXLyC1jAfJYu3RDM3FZ2baZYjwuVzLz8QwXXKeFgazZ8/680q
N6trLWW1MOfhZcVTtH+/rIgfb1UNgW3emHvp7MIfoyVaaUwTrpPJVJBEd5eyu9Tchg4Lzz6TribU
FXp9KdGxSyeFvnLwTRvA3uWAZiK5vPb9LVV/CosrFV4ye63gsfiY5fAsegzvKYGwnPCZtOD1w39O
5IjWAKLCTA+IijJCuwNu0+bn8GuozYHHDWfQko64ocq5ayMgVXxDMx7VxTDR6NrX+tKgPTfDL/yG
Nsv3RTpeSHw7//fFJrNHiO+vUNMj4/PX7MlCaSVxHAfZ05+lCMIKIQCMHf0Zj26Vo5uR5BK0SNYC
E/1PUFQVnu6nhkqxVYdHI3dKINa7GWcEwrtuwdxwoD9rT3j4/2TAOQSmZ2G0ZGOlLLqxG1XHzxxl
yY1NUdCLWCuML5WVQqBi0tWjESCYuJRc4OMuwvYZiF3UCzcI79kVCXb6k+lC14ZshAajIdp77iis
A7+9nLgZXiBdbn5I/I+tfBQRPXyyJ32S7E2yu9ZGzGEHYZVCIPjcGJPR6lZdpJONQLDYnGEqx3Lc
Glgk5U6HGQhzNnQmIL+gNQGErIIWN7Icog8r+YmYDhsOR1J2BHWpYC8hrL4mOdbu5/rMtjd6+JC7
z1b8XFBqcpu4K42vo7RShdClJdMHmAUnjFiQhDFxzUsTQloItkXW5TM3rZwxtSeWFLSV8basOIzq
c5ONZtndWnZr4Oykc7qT9IEg2y5klPcVSUsmHhRJBScsn2TWb+sTPhfT8iNvEHgT4OMNbH6woTjh
G8sEM3j6+lkLgQwGHIYm3rVDITaVCSoWY2lhiFTjH3V9miXQuSbcK8p82Zq7DX3zdhZUjEDWwsBQ
YiUifk2T1HsGriw3tftAG9DFFTgiSBViLFo4SMC0c/EOsnB4OoCNsWJ3gp55LO1WrZdTLrxUkCx9
5spHsb5T2fuusdSlhYsLzMVsoEJPFvW81sVEn7GkniTBrEWCPKp5siXkZ+1OvBx7NJYV/p0tPrM3
qbUKoO6pFSdWdO1cPE595TYnvFVphTQIJ8b2tzkTZDgYTxmbILjH6TcnqstwnQKVqApIPzXCr7Yb
gjPsBQ8YGtY9ZvTiCVUNDl0jYcRWaktgCYIds8Wi7jXCUJ5YtU0Iw369qBDY40XlxeNFRWtFf0CA
G5A32JQQEgqGfIhq5SK21/OjQGJcfcLBKI8dHJc9dnADtZz2sIDAI7KIE6vmmM1po+hNajNFFYmc
ZHrCh9HuZp2TqScOUL6ruAeCIcq3rru+jlrG2+tVltb5kTV+0/hpG9RtQIU5d+25a9FfQRwBxF4R
T2GnrV2gqSGxManViCUaSaWYtMOmhpga+4hGcR2+RUY57xzWHR1xdmiPbrBqVoCnhjbsiwsQgQBl
zQujGpxiN4u1BHxvsTOGTvBcrvoo44AZIsfBK4aVbPh+xZwz7zu/yLA+cQe44VUIHqAfqe38zlSG
MIDexnuhimq1XpLu2u0e+HzxAHqn4TbDVUu9JP49Lj7r7atJf8TJj/XBUxFfR1sdFUvYovcYHEF9
PPlrDWkIoBeDhYhm0vPpeI/xF0QpZ6XT1TjT1Aj6xrIihWgmIObUIDbxvmdJNOiIuYAIysLfMgKM
DOTrrK0Ja7uYAGg+txCJE3459JjDDxqdmvwFtZQJf4lfpORNAM6wK5WuVLpc6aZYk9Tf4zicDjV+
PQJxUTC2BKPFV8chns3NMUOmPppva8WWNhc+SSSPDC2iCEyZuUsQmPeEelMHrWMPKrHp3CV28/ci
fadmZEOrUomQE5yPU1tdFjHyFhYR9y0Xjly4MMHeBUXnC90hqllnBwWrHRA8Av8NusnZGl+l14pe
idFS48FYJLDHERhgYRBWbiPUlupU6k7AdyQtQPzy0PKBvl9seQHS7rTf4GTFOa8Hv3kj6P/NT8Cx
OoC04WTgLArQtmyWBUFSTYduBtpsVXw6bnQP/uPC5xH2fNk+edPgyqXTdnZZg0gjOY2x0l47hzcl
8SGNbyL+4vfPYvtq0x+474r1K/yJcHjkWjGnkBveePFtQlyx+CZRuL2cZPut5YtRuPBErtKSXRsx
zE929bBNQNh9Fuwg6mNwCCeQYLiFTJ4zpN4SJIN3mxTmYITM2AgJThpv3TzYZmmkhkOT2CM2CelO
xaE8pC4JayV44WQDQstKK0ujGIzbKZGhBPEsegmQ6T220VJeKf4CrRC6yYEsf+Pw/BTQU9DnAZ/5
Ke+ZdlG6E2IeY5vtsc+wENhKOpqxUgeaxfWM/36ODJlYpwoDFn8MdEgYqfyp8HlA/DMSlTS0dvNl
mM3BUIYsdE+JytTRXEcAwOo6EuYwjFcnjGN7ZnBfHwCuGEF01HGEmghsiVKtjzmiFs88WtFRC/s3
/SGj/IvKWuZ4keMhwBahBf+jWaDZ9nWcUrE7r5igRbOW4PonpYPesQTPq4l93hMqh+XteHPpkN3M
bCfwbQuDNaA6eDeb76lj7wk2EtHGOLCMzjoZ3BN08EmRjedzUy4se43ZK5ffeGsCp0QTmibzQFYA
PgWhC5KPpq7RSaiopUJiGo8zhhiynef9ouTRyGLs8wvO3YEYQOO2+NBll8cTxO2Ik3WK0osLiCL8
QfCuC1SvEhL2LASAEMLxMDshbYeMPDhLAdkRKj5J701+p87y9Cq7Bx9M25Oa7ipPysbiJ0JPZoPN
7H2a7ZKCEtSTZV9y8x00/okTUCJMmJ0I0IjA0MZog0yAAbxEle4OLZ1Cw3npqsAH3vLxQzIU8VlK
T3Z89snz5EBiwKDfGuNCTnBJjG2wttBgBCntn2W1/A8Wy9PY5N05c+vZKVKb1WD34TqbTR0cYk70
cIb7LayYiDU5hDjIzoIq5sVtb7wcbpuT+YMcgu6Po7h7FMtdZm5Fft3yEzZ1iI5iSRdqHV4WanSH
vzGV/8oUyZxIo4pWQMMmx/3BVFItEoOkRenOSe1ph2CJdUEPQC2sueW33DSXDRaKFT1u7tTyoOqX
xOLAILXxbU/fl/1N3N+glRZV3U35E2YWCsMtssS/j02P6Q3/DDKugKoRaSY4OOVo0qVZg4ubDV7E
m6IXZtfZHO7T3FJkC/YzCF/LxQO8t0K64q2FX8z+9dp175hbGHtKrS61hF+jS4Icm5eQvqobmG9g
NkPjANGHdz67bdNr2Z5sALW5tDho+l6OlmQROICefGOkENI7R0AVmjgUF8Jxxd3334gnoPgCQ/ho
QWoJqOhsgOjmgFW8tfM7NXxU8kdFkvY1Sk8Z0t7kyfJ3MQYfdFHmCOB4702CI+523h9HANWda3kc
AUgeQDSpqXoZRL/AAKCEjRK2JwS+XWPleghIXrHyotPXuj9jb80RWeVmpTuszldYFOHC+ZM6qcW3
5KOBqAjF0tFfQXXAmv+y2HAiLCQQNAqSRP9xJvZKWatRELoz2+lQHiNZCiDNW1ljIw4mCBFdpj90
4xCNLzmiDggY6oo+GGpJdTlMTzEikLwt9mp0RneeQrmoe+8rfcTH8KG/yeVj18BQg55mvw8CZlfu
P7OrCxCjqMx8gaTBQEDw5gqlv9ehxEQ5dWgRO+rOCw/4IdewWcNdDosmWlVlsBPWll8YSrs8GBBN
kvmZ+0OCDi/5zeLEmYF0NLGGSEhNP7AVffM4v9DvTlOz0VBuiMDtBdtIh0hugDT0tb3WEC46Cyqg
v+W3bOdKtHt2MFhtjY8M9sZ/OSCeWZmMNFnpAxOfvjHxtQC2V8GngjzUzWYT+/208bgO7SS1lQqQ
OmkmU0hJI5JbygMod+bV3UuPLaDC9VMpaGAt7Q0TMl/wnDZP2TRlUy8ltyWIO+B2E61NPITxbWIh
WEED1hAnr5179NkdHUyKA2x4A+/SXlZ0wEl6POr/e//l+X9DxXlOASCuIGNa/uZm/pt7aXNlUmK+
x5N51qoM7j6LAWZ0mH0U0ex2iBSsCZnQDFBFCxuXOjGGK0BGHE1nu4KaG9kTGIRq4PmQ9toLfowO
eEMViogWpVqjlZTWwlqwJSOcqrMFTg150MQHqhJniCQCWOdJkzuY4Tj6MAOkuQd3LMzYX19FbGuh
PHhV4TZ2T0HGaUwbBBJWJdgK4+QOHBVTbTOLPedONjpb4vJQV3e4wJ5b8WCpR1Y+uO3xHAunkmzt
jVrtpLXzxK4TW3+r98syR5TqCkifS2y2spiRMMjwh1kzM+mUYPuqD5Scnf1FCvbq/0OOyRl61/Ib
IJcEFwD5MsOF6AiwDOUIs34Z4ukoEHW7xZ/rkGOij6r7vbtJIp6Yw5gDCS5cOXjMC0/5ls1us8sC
pizhQACcCb2WSrOW+xwHM0XANBcyYLyTsCeLZI8bbiGb5o79HpkoQ0mk0Xz7QG6JVtPH7rjgqcl1
ZdEXwDiD0e1GpmIVOyGlhVev/jrBJOAg1C5HjLi6qxIPXwApoaWHRMlXeIKlEs84lkr8/XuRXsAt
w0NwRJA0HC8QGl3ZJVyWUAUGAuH3BSinUj737iFmd7G5GT9+8a4VaAHwmJLO4/H7ZqtQbib5RRJ9
Bo8AiQLBAwlqtI8cAym31ADrIkD4CYEF36IRyD7hhOJ7c9Hn7Q1z/ha/M+NHQb0ry3tLv/UyYD82
jwo2SPsT9NSmGJvJbAbRUjtDhtuBxFwwZIaS+LMCGkcVFQsudbqF9d5lN0/YfAFGozZgLHC9mA6w
bnEsnu2bmN+E5cZwV4W71hS0+QrjJoPbq94oawpi12cDeRGIAhsRxgbuWzwjeYEpz5WmZJbpwT+K
YKZePSG3LRX12htATJSWBPt3QUrYEUazj+TEiweXhZt7tm83JA32p7mLqO3Kb/ekeVbUa5DehOpj
xMi8wJ5u8oIJJUOqWkznbMiykdxx9i+nOtx/DEyEadsSR1VEkpfgzLGTSog+8PrTjtE7vbDltQyZ
wqaR14RLljouo7R1FgrCLgcQo4Z0fgg7oAMPpP0pl0+6ewjZPYQgYlFL4SHxjwqeiOWuaKx8VeYr
30GAGfbQnU3kKyvCHcys12deUricKg/q/Y5PbJYjfFn733fWv487mJ4ZEbZHiYaG759MHkUh1fMw
vZ5/KbG1nnHusKZUfppEcCYkgzO3LvYVpvaP6NYOKuRDxNdikd69DFJ7+MV3jz4hJaGFe+a14I38
YpQPgfZGtCl2r07NZ4tnyKyYFB6480jrW6fznD4gJ3Y3hNZEEGvekqve4/MjetXsSwKqcIJ5DoQy
3Msw2pE644t5AFieHyFJ94fca0BFIKjoazliNkIxDcrBMwKhtrB+B9Ecg8H+rbVKP6AGntvDVAPE
HWLjuDM5XM5YFM5lExgPEeJ5gANuiYcMGQ/wr6Gi4H2I3+fxw1O50fmloqVBfBdOs9l1a/cQnCMO
3V5bO5kR7m+NJVkUs68Q1mgcCkK/3sNavHDlfRQfSwuwAzbPt4J/z3SxuNb8QebS/WXqL80eQXe/
oT5OCEJzze6Hm/pcbJHdjr7CeSEzh0mBNXPrbTD2EOgV1d8oKfmf/UW/kFteFEUcAIaWpT+7sudM
4TdFwdu/d2aXEcTKDw6ydlSIWrnpvEJnhLxAd6FDrrkK0k3pn8iSaryy8dvGz2P4qPwx9mksA7Gv
u8sUUVkEMQRWoIKk6KqF7qwE0o8YJYNuDB4PebD08IY7rezOl366fPjxPYd4Yj333LnClHVqF4+f
fb1D+OJvFQFcrQrUeSJhZCC/dmWh4QQOb12XmSfyR8r7OjwwCrE0lvMXlb7k/QnvxI9VhRh7fkCQ
X/eXVQrbIqRzNBoRBbFPasQUbro6AYFFE3PT0r+l6astn/N8n1UGWhgVlgOszecEfDu8PyfS1qSF
eqNyuBR41xnjuQzb4+IRGC3xSX/v2Y95++oQLxv1NM4u+l5o3OnoEYCGIXEIkTJ96NQBPD4ot8lD
/cEeMfsBOFXL4aFVsOgBvedhrEe6mR5EYJaMHxOlqtGGcWa+L4NfvxCSv5JxOtMIMFnPC76QRR84
PY91GOSQLyLMXjf7pDuVWlV+kmV9CdJbEdaFf82rEK4FDpClHPZlKAoBKwQqAm/6R93DfiC4eD5B
U+MVBk3dQfEMbAlCdQJrSxRB6ghtEVRBCsiH+TzaHG9AF5TC9XVCeYEqo4aOPzAyMGD4d9anqkDB
DZ3egDzF/TMp3tABA9/Pbr4ceFOHLmTTiIHlWYhiIWqnaJ4i/GneSxpizTd+eiLkJlFMBJJVMpwE
QaPNALy5M3JdZk5vYoS+I3HamETjhGnGGdEy4copMiCgNfQ7jAxtNIwXOr5mGqiqMSF9QuqEjNAy
It8JgpOa/AwHhJCAhoR7Y8a/MftTQlhzmC5hyEnniQxscAIdc62zcGSJcKs0VYHrSEK+gKkYKYiC
AiZFtF/aJegCzkLV1siQUwyky5EwJvHWEJPUHiuzWwxlNxCmBwh4xSpudbKFZguq/S2pp0X3skH2
PdriiFQ8OwNKTdkiYGbZqU9mz6K/w0b5CMXYPxPMHa2zqT8ZMQBMAzGmAvwdYi3oRqagzYOK9yFJ
kur3hTlrcO1QJqxidI1UXYMLYOwB8X2YRE8hxQcbCACIXIMtRXsOUABHgW3R0gZ4U2D4GXifwluE
WLDEQuNFVpPOjqtDaA7sH9Gad/Bz2N+vkH9ycRSaSfms5ruJdLLzJIUKH3xBNNTdivVewy1EUoCd
35TgVpMR5gDO7DgTZZuipVz5VAdhlSCnxljwIVgNxO9Q0NhwqjACPjjjB9xg2j1LTzaqp2ytRLYf
BS/jX7ytyOD4l71PQKgAgwY5maP/vBYRj5ejBLvt0YriuyH+vztOXXeAAXdxQ3qe1TEW3EoY0Idz
s50z5bJB+S1DPWpX1Rn8xlbZC/K5bvUC8vvVtPfaea7Jeze/K9JHLX+gHwit9RnmGBmzK2RR5kIf
riRqMDF4Q35ak1r4ct8Y+rhZ4/bQy+ytz9CHGqUe3MQsZtiBEIxjFSyoNlNpD9s/LshMdXfewe8i
FGDFExWTFlzl9++mT0X0YymgkH51mD4ve3xN+tsCjeN63z/2j0SF6skdFjfXgIlXyc8t+bGkX9mP
JTEJEfAYTUH0g8/u03yFp2fNwwAfWx0yAGioAIjv6xkyK3o9ZFYGXMgRJ19UFYJVhDDCxATOAyam
loKf20sUH0H1oOe+PeqOiO9Tpk65Axx4QvMTe+hUz86Q38blJue3rLh1EMz315a6FFJ07lUU+GCj
9JbEZlogTcv3XEmhK2hG+KqRw+sK+rVDy5a+70aMOgYEyTsDlOfgK+D0iQlTkrkyWdXDP78np6GI
eOTQp55c+rf9rT9Z9BoMbFRb7KJnsZ5AjImQQmQhiUaFNIUWdthDk9/xZonBHupw3jTLxRQgzUch
Vn7v2NsmXwcE9G5RP4fVGIDaHl8MF/xllPsuGfyDflUEAdIRiWckBprWf45yTankrVCBTtj6Q5Sl
QfWEfokTBVT+vEPEJ180sPsaprp88yqAz3HAQj+eRl15mRu/JkV8kYFiR2sWcVnUceHstBMS6h6d
6s6bveAbDPRdIez3NIdA43YxIKubjvXI99MJ4hqM8Ya8mlN6qPyEzqplq/UR+9rDLoN1qLP4zdo2
q4eRRbIasPQbkoyBCTk13BpwrAO42p8ArCA3xRsYoG23ezDzXZKuZXcJfgzr8SjGVzZABROMxDh1
dLDTp19EDLgWaLFLVLbpPYKGRwNeNnjjwHJBVNrn5AVPm8JYKWvB0AZLxrB+G9pW+7zv5ihp/Pcz
JH4/Q2lEUY86eTLlg+bvynqjQS1I0dwHwqnnjBwKLU6nocSVjLg1u5aMK8khh7PK3ZIl6FUPQ0+S
ONgOSggT0IzTPzqUcuDn5Q43E9x/s14C8zPX2TQP7BwKvq+ee4R2Il9LXKFybR6Z5IkJr6Wk7XwA
Xy9cu93yNzXft9T5z4MjI02XhiKJl5U/Dw5Y+4WSkaZ2bgBYKEiZOmb+5cTn5i9bBiByMLV1FwKp
6IUIxHyNRBIQgNChHRxsjx+9u/Yun7ol77An4T9gFuY9nzoWgDImS0l4BK/BCwkHrptVAXyVykPa
7hhNrh/0elpcBqanDp5siy9s+Cy7zJp2S/moazc99jMPgmfSKyFDR5iequSCoSo/DLL4PZ1CNJME
ZowkqSUnVuXGQgD0C3FdatNEsPHPj1+ULMjbjbEjhr3FkLbZU46gJER+WPwrqREkhF9TY1CnjQXd
8kfaaCyQkhciOAJA58gM8NTPUYSfMIJj04DLEmkUV57Ii7HBGws1YqfXplIeFvakP/YMcK01MJ/B
YmMLFlQh4pQLGNaUA8naflHt17lVKdotendM3aF3Y84Zkb+ByoP6TM8qYgEha8Z9BSYLtiB4VRQT
zrKmt/oTAscu+Dw6tOS2J6vOoLcy05SUyOKAGVFBxJOXl15T+MLkw1fWoE1MQOA6QuOuVXFd1J/K
6Jc3CPD/H7X1ZUKdM8lXLUx5aF76+XWC+ObQMCvo5iDA1CbwoLNZnrByvWq0ySPdQ8gPAwg3+iJk
5bwnp1BbQ5jg5sizgvwv+tKw4sIvhWNxX5tbGkddHpqTCqs6m6LHwuOqvx7pw8/xzyPN0AzCfyRe
kpHxc3S//rcMus2gvauztAPHRXJE7Dhw2C+wwFLwuKAq0EDWR/ZNt9FWO+LttBrWGlirh6yEsrYG
a5blunkP9YXL7P/H2JnuRo5dzfaJCHAe/jInZjLnOfWHUJXUTI7JeXr6uyiVP7urDdeFBaNgtLvV
EpNnn9gRK7jeQj/rs20nbAYBsXdE8BQqZgB3xMWPpIoce1m4KW3McXMTGQND17DIA+qqnJTeEW15
/iHn6wEJbKq/0LPgDGeY5+H6j5JSvfDN/ROnXHUK+jOCb/UWG2959t4p7yACq69ceavCjtli6dTe
2vohP5748lNn+QmgO+xQZG1lC2R23Yru516H1zfBmccIDmEBH8Fi4Yvu3rbUVRKsYUFb4jlpb7H9
SdnXkboqvHbda1oTZCK/1I0O/18G1NBz8RJ836s9HDGcD8se+wA7W38mhQ4ugjBc5sXoIohMhgOE
mVUza8NLaV386JJwXEeXvjhHw0kMjxiipSUU05flhIkzmWDQf2aLC2b5degY/QV6ub9XEuJEp6a8
WPotMd9M9f05o3iRSdhxfH5KYAIB766o1euN1WmiJhuG5lrf6PWW1Ei2FtD8yAF+GaQVabRxpaE7
ZUod79MfrR2QPFwPPPbfFq/STXTwFyuiJxR6DCUA401wg/Np5ojTE1qDXprtul7uFgokGmwgW4Sc
iVtPor+uU6FdkHt3Q8EJuBIJC43d25q0PJvWLiWj9QeVWRmJVv94tKmC55YugZfCa/X3RzuUqR58
KXDR22Jdplu1YyI8VFOO97Jh8rxK1K+uiLZ+py9Dw8FXJQ+/fFW4Rp+0zkCa2LGYsF67qdseDMAw
7IAwuhu01axBIGYH+UDqRSZsbZ2e4UX5KVtbMviZt+uHHbRob9gF4s70ttQWvBSMRavBWirWklyG
cVSfByvfVc8t1qJi5cWuisbWbXblpEy2Qrufz8E90pDy5U8V4L1Uh7TYsdoojF2AbgLU4Dyy5Q5W
evc7Tu23OntXlPdKee8cn7QWOQF1WfucKvTIf7NIXu0m5p3fbHQ69eKNbqyFiR/+lNN3c3ourHMc
nTuOAswVSnT22jPmCr3aecuiOOXp0WwO0DVeF2Fic8nXNAKb4yrVpigqnIY3MVjo5N7FmWHNhM9m
srCIiqjTCqqDXEz4PFP+EFEosZH5EhwhPCM1WK9VTcaLtQSyVbeQANHpzL/hz0p+p/EnUxxh8upW
fWvzSS7bCV9Irl7tKEcuz8Qa2nQu6zN/LSv/HqdlWgp/KboK/pYDgCsVTHK/xaFT8ws9+MVhvQ7/
Qp+tvzzgr3Kmebnd6w7FXhsAUr1/1E8UotxUO7+z1TFeVwQwLKHPCCfnjIADwXbs4VAEUnyQq1yg
z8idPcJs6wubipdgtgXpcOr705CchPr4vk23s8lQQlqaaM+N9dwk8TqPQR+7UFANCfPuEpRvOhcR
dnOibvOSGoESzD6mI+ckbUL7PW6PcXAwii2m9WKloxbtvr2SdUXMytaNN1/+IQ8/u+CDUMNrzGfX
1iOyHtS6Wlf6VPx4g26GaqYsW992ZCEjLXKu1BvmzDZf4PcW8rdD0swxd8rD0eNqP/YbXzjrDPkk
JccGVVhfl6NNYhr9kPaSsKApgyMwdA/+lM1jom1SgyamdW3DHxlvr3RMUgI7/cvCaxRelXF9fdZB
TNWPCVflQzrcrf7etDwdjq84TgXvy9UIvlfdSlSW0sMsXFVbTfHbsQsQHIM0Kf/N90frR7rkuC2I
KTZO1YwpyR5wztTjuKw3TyguT/d/3x5k8593XeB5smHKdKVbbK9+81HklVbJtV9lY3DIGvmxO108
eMYkTB9y/f7Kf3qvj/m0n1DGoe2oRfJxUFL5Ia831/4QW7ZiLITckYOllS+9N1wOdt1PCM9J2SGD
wSqd8+ya0SFpnUT5LHWnBusRlTa8h+3A+EWDEuNbe/Wbo+cfchst7WeZfeDDwAzKRjWIudcuNf5s
Umc97tGfyVzob/BJCS6q16dwmVs22V7+E6vXQr0qAV2tW48nDMR9vX6Z7vPpfhPyaC9SFlk+bqae
Ot/y6hW7cU1TKu5IFGgf9QeuR3dIuoPfHfT2EMcH/Nfdis8zH2zGRUVZvppxTxI0jrJVl/OAFc5R
bh5l8yCx6a/EEZC97FBAaHJtnBekD/IGKuZtzAvjscz7BDQ2jbvcVzKM2eOyRqRbGgBH6PBpLA2H
ewmJXjwXZsFWZxmU41b1RewZrSBayjScrzObkt/xmtIV1yS+FKACHS12nsqY6cV+R6b324d8oZoL
8t2WYfMlbEph0z036TZfzmbv/GiwAMLTwDMG6lvLcaiuK+BxmtutCLor4kKBjIY908B3TOQE69Uy
52udQpyq7utJP2xT8ND0lrmh4WIJjLCBf1kCyW9gCXwH82pRUeIT2tkwy8a5yyz7i5IwBE6vOXW2
1PNVNazoVqp98g9rmlWUi4gm4V3RjcriJhIAC6+RfKGgWlkeDqWJicFuPdfUVlY7Bp4O1w+tXpos
kxF3c2cqVWhEwQ1baRzOqNsl0QGS+A+fnf+SbpctEcCjpimiIevqb9NmEnd5+8pfGSEbB1Qd4bkg
deEaEe0Y2f6wyvpZSb/IOHYO3ArwYZ76DEDVTSjvacUjjtjjvffVD7P6UQnv01Z+GNGbylXIIeH+
LQ7FqBfBpEJvLB1VdPghmfdMuyrxJTaPBEdfJ8RyhWVZ4lDrZ3IdLVaNufo2uqZkx69DeteCR+c9
yvJNsB6S9cibhzctNFJNm6Fbm+laBVSIfQu5uzl/gqN5T/0HuSRaHOLgTIydfawW3cV0MgTnspri
HvAN0OJMm4tPbuZNPVeOBnZGDPvJznwdfGgUO6/frxcST/Uqk1Z4CHKsbYNTwGPUbDU7G83Fw3Wq
XMNt342EBL1jkeZSHj2mEtrsYU8kEZ1mZYhLQVzGx6FeJyQNFmo/IgoHuj5HTJCDjENda7GysHd6
46Wo0imi2/nyJKKmZPSVSN2BNF3abgJK9ohW2WVyn54wmwz5RbTOYX4h8dweAvPw8dcBGQdVFUed
ClBk9+2o89SNUm+mkBMPXMjNSUQKynMG9kucFdf+OP3I+OynTjihisW03Kr9/3jc9P/yqrZobId3
it9NtqTRh/AfPoOgbao89NTX7GXtA/OknF7SOQpvsnYXwjeTWXAjQrznuqm7TyQOYDFfrrZMWXPK
68eyPvb18Rkew/IgSXuFHDvQtnlO/1NBKHhjDKTm1pW4DsBJ74DjGTeM416GD3ctt5tzKVyb9A4j
L2pnPe7E4WBVVNhfROEqlTedLPhC/KKKsvXO2yVcJMxrcJFMogy8ENNlSbRHGePEkQ88b8FmG5Em
db7v0JR3kX5pDrb+IXpOJ48gnyJbCFePkcFYSPDohqW841rNi4kLiM877WpJ5zW4sUvh3R6VrZ7s
cX6igHKxiNoJ0RvZ/Cx6ZpBJmztqxXMwRjzNYiYnOy4zWrjqNEr8JooxuXHPEOamwY1sgVmWKxIe
1dpbAVgqASm6HeVVzIW22I4+mMrf4IPpv6xz+GAiYdNOeQWqwooIW6is6nrV84WxgDFohkJpKavE
W3bgkaQxUs8imk0Azu3kbMXXySSZJ+AIi0vSX+v0boj3rH3ggVKah7DsW6Tzr2jK952GlKTPGYrv
HZf5FJqOSFhJWIbNUv1C0mDIr3DLKXPXH9tGV5HtYo3yAKigSBjLdsKCb4SuQdVYYYu8Bt248516
n0mPKXJ1NVKbq0+j77PPZwYE+s35vjVBpeCX1wA5gTwyZujIQH8781wnDpiDbK1dBT+Mejbs+WRg
gf3fr9vvDPPfL/cy4RLd0g3TsPDp/XYDsozMVEWre42AuarfP9XjMztH1xgPJ46OCGLHqqBqh5Cu
sMqE1VtyLY1pJD/k5p0WH5xZlvcOXkZ69P2b2rxL3rvIb3XLHlvNRo+WKG20gkp4LpTrYdr4W1gh
c/yQh77Yj4xxcL0kVWgVdWMRgyV4C9Dou+W8rd46483EZSD98KOfmvhDjH9I2lu0+GY4aPy4FGyS
rNHHiGdFawce8jOA3BCvgTCCHfb29+XDqj9I1xviTK5JQc0gwpKu17oxBMDTqsMQHDZPa6unu5FI
eszik9idQu8k52cTLAF/6EcIonBKvq7danno850ojTY8c8AbrRRXOLPNvdX4XJ316Gi1u2o48Bz6
w7XxJyBdvdcSCBGLa/lWU5tmrIYvDFHxQl89+eXp4PC+HNqzZ54r9CHvKCRHTd135a7B8dvyYZ1r
bG3SP1yApf+yrJYtTTQ1dO5xVW389ut/5kLqZ6bw+kVzutK6zivepgGALPGBLHKP6hYi5BCF+EIs
+9O7YuBBud25KETj8QtLhiqrWP6VpbSKpYmp/JgyTSrXMr6lHnMHL7RTnZ6s8tAstWahPRfAGb79
QMAZ8AMZ7TyJFyWFW/oCsnKV/SIrS6wV7bMgHrXytFzGDT/17Uvb4lDysHVQjtQvOsfbs00196/i
TfMftXJLpYu97JVTPByPoIhUYzYELOK22tgfuA6zGYIMjwspQNw/XkNIhxWE01l4cta1tVHMbdbv
Oro4ACxCkwZfkLp6uAbaNlApqruPGbYcGrZayq5y1PSPkLz+Gepx02EjfUTizU8uygzyF52sYeKm
HqA94iobLBVEN9ZdTNHBNm52Gm7zSxO57ByJqDtseHnfjUvJmtDcVAnHA/PArLs1gx2JOaHegLaV
Sb547vUvbOJwPqaHVHASZVRMxsOSDV82iigDZvEHlMw/vC+MfwZuFVHXLYgIuqrKxhfC9j/Oy1ZU
tCFJotdMj2wMDs/sgA3aPxovSn9nMCnx3UUh49LUBVNzqeQrpjxdcwtUQxl43KbJN5q3UbFG836f
fVt8ZeURmXduGGG8Ng1XzFxTWVF0hco94HQhgDSlZerbN/YiLIgayM6ow4jikPmQfRTjX4mPb+8u
9rAB8Zbnk7jrS7XnHJ2PkG5W69E2j3q4N/lNaa6CcT5CFvJpt5Hm/wbFYa63UO9cy5rNjuUDGacg
nu6W0ponfJIkD+hxvDegx1FLubYpHWM7wkgfD+N2pORjMtBGsyRAWmrHIT4R/6i8ExGLMJjU+lHW
j6/wGDwXqncp4wtrfJSeeNlJTpY4r5b/eT7EHAJOQjfraKcym/FhEaK92ewhmlbdIZh2/l+x/5ch
fKb+p0nby/9pyf54v027kQJkGvOPTJ1O3ErbEzJ7QlSutkq5q+oNEOOkIL33B4IZy9x/6GkM7Yau
mLxpENT039BAwktOxbIS0hlJjWk9YaYilF28zo3E2mcOpZ3HwypXireiIAqyi/na18JeyA+6sPeE
fVcccv/QzwZuZdRv6rC+iczuI2nnCVufIkzT1ScUWZrDIuR+3DlFttS0ZT6sntD0ZmYGkHAtJRs2
rnm7+WYFmM2GF/5wfJoHmC25tl/SoOFNOruzx2S0v1Lwgm288Kq1106+aObZ3Hc2z/aNd0dHTjqa
lerWYGdTo8tvI17P1R6bBuuz6DWHm5HgaaD/1rY9BOPW5lZ9nh8Fz/WmhAoK42BssZlgO1G2orAY
skUdLErA2hBOV4sjXAL2buTT6G9Z2M8nEcI5USdv/kwWFc54hNxgGQDpMpbdpCJiFtt25i7GhQm8
DRCX7YN8Gyu7lhGBF2k+z1C5GL/+D7ihqfNfOWUMi9Db4VSKhA6GEW2I7YIAEFQrayFrH6XxUxzN
Zm9q/rCSG5UMhXaYhKNtj0YJbHtGvD9dcGJZxUUSrpV0LzDHvEXGW5a9p8kPhKSCL1w/w7105dQp
1KkTtNfpXwXy4oS80wmuNn3ZhwPQwgjdB4lOdg4Eavtjpu61qSXO6SEVxZmkzO4Hhi6quUjkOYlK
pdSCWjj3AxQvtbpQUdNojhe3QmKamunUnZbZVzyoIRkaJRQjz5isAtDyzMKEAbtfdBm2LTGWWJQn
MofKMpx8gB+2yp0WbMtoQx/lOg5cSnnFP2hC0ldg9++DFq53LO/KuE3W/tFg0CWeLwoKOfKi28rW
OGj10hmjg6Qe0YVLQjHNJciveX5VlKtmXeZ3iiGluTq8SdlDwA843ATv4mtnwTga8l6fDNoa75Mr
2LtdxHGWzpVp18F6OlH9lVU3EUBA9Vao7wMD1AztpcOdBPdR2zfEmrCyV9hbdwqL9G6deW4bcMit
bPD1a4AYErAGcDYJsSMHrAd+EPpd64mt6ssBG8ZXrkE/PXnLIqcYS6INQDxDNCh5lbD2mZnRWxS/
1fHboDxeKEr+3QKdXZ5F6qv2wXObhpsGsIEHgpRs71Qh3ZYeVlxjV+mwiqZStJg4KgKsdBxzWRTo
zs3ozK3SaMdtmx+dX8XJB8PXHDDifN0SS8QgVgeOgYLUOAE00fZgNQcJ1sBoyhEBnuD4S8dm5j9I
For4T8efYmiiitBHNbtuyL8NUVVSR1mePeNZDZsaKCo1o/0WeAt2FpnUpL9JR+s3XRXWjoRDUB0j
EoHUCK1iYRyrWZS1NEziPYdC72oM2YP2kRk/G+tHzzwx/c4ysP79zjKEtHlWdNDN0CZCXFbjRkAk
zKKTE9wF8d7sDvNzEm99hoxoR+VEwHS9lWoiH7sg2qb1Vg1Ro4DAb4obPOW8WfqADz2nYEmOVw4M
hTh/3gD+EGYRvLVeTezwthgTUV1CC56TCAv5LCTb3NwtuBP9mzA7JItv+TuVFtpClq8m8Z5yVgg3
Qb+31T327xVEBJVxebiWF0QZ75dNpl83gnse41kvcnLk+KOtGW4xr5t7yTw34VnJT4J+wLenes5i
OfaB+3Y5/m634Y3pdQ/Ctvacn7xOSZN+Oxg+w5z6noNe7PJuu69iOssmSuJSuuNBBhTW1PKsF4Kw
htn78jYBlUzWtn3t5Be8sZ218J7vr+Ddi9+C/BE/71l/wTRnqQdtAvW8fm3Udpua+2/gUAeCIL6S
Wg8egfGm62/W690q3sovWV1Tbu5fWMUixUkblOkFi2F6yF40bdmhavOmYmWM6qHthYABdIyCUwhC
WcESEmsvU0igUAQks6OxoT4rdsopkjtXt9ZHGlWS7gv/aL3OQXO5u10LgE+VxgNWJ7fb8Re5cWPr
/UzWMcCtn/uEdL6yVviKRuCzcCcwRFJRVik2G+03terk1Kt+2292PtUY3rSGNXsqA7xay8P3TCpV
u1TdwuZCxNGjzZCu5aOcLEV5jO8TTAQy1P7hqqoa/5RqmCssWEkanDmCQ7/Zq4OklFvZ9+NflDkS
ZIDO9U0JatA8AQlAHvT7GS3V1cjwbu5BuLS4m0ertFrVs2qa4xorfwzaz+D1Cf9MO95z7zQupcW9
Ie7NbB/kewBKkbA1CN3hFKAZdoMhTAPUpm0yY93+K/7JL6RNqHWfX/mpjecRARhgiGRBbB1UVnqp
baU+t91xiq8PDBXy8ebK1tOakXjKqhHQzvfLHUstjol0ll/X9klL4PjtAnoy4HZD6n56u9jbFViB
JwUWtrlY/PTLn900oO8pHnENnbXcvPFth5C54Yhghb9GPR1XJ1U9yMW+e26tdpvNn8ZC7JxMc8C8
sjwH8kq1OJDXBB+NOZPxQMq8dNwgWyeyC+XVA4PlPONDq+3j0ai4yypAGhuhHdfhJcAPeSeaG1pZ
7chDpFhK/fKJRBYsF8YbDryTFtxskAZjymnvVRPhslATHOcvjPDjpEzfb23ZGO2Wekn2rUpdS8M4
spblNY4AYjJ8fWUnZ2FMFm9m/szilWcSiF5SW4hsKZOImpcETbLRMl4lK99bxsqiKZm40F4DXhoQ
cj33yKkHPdl68C9vHhj/rOhAYId/wX9B+5poE9/IbWXP+effVgmLhlH/QK1udvuEnhoC3EZLXUEf
raq9OX0F10Q+iXuUXJsbDddEEDcjexyHc9ytBcu1Jp8Jb6diYkonkFPocII/jzn10z0tFERoq0kl
TnDBWPtFZVNua5YLNXdaCOQGI9ko7Dapm9pHkLn2J6mRzwULD0xa3wuP8QUnzrigMO+lz0lMb4e5
eH0RzAMDGPmYSn2NVgxbDn+hoYYJfDXuq9hsU3BqplOJDmSC7ysKQpqyDp8bg4gUf6ixqgHpWwM3
BcS2ZBOCYYvwoSjviY4E6ZwFJEwwCAkUKNOfGy+gmxbDos+4ekCGWZFWl8lAR+yoDxEeo9fxJeIB
O5oDTEu2fd9FLS1ITsUZ2VHcW0nSUYE9x1Ggm+c+PEfSRAmuhBOpWqBiHH9LVe6uLlxAAtBSPQKo
WS+GjBqyEzMGlLuPUtkF0qxhqSnOgZ+Skp5O5eD8MW2UbRdsC53S2IW4lTfmxE+dazyRjUMbHZRg
T+gxucF/oflG5mcsYojtcOLaTKKkObjCePncHRq3IyGZ7k3x0E7uxBbBTn0UnmNOWHVC/1PsDwq4
q3TdiUy/qyutJYyif5g2ZOkfIW1FYrWoj6hN3bK0L57cf9zA+zwRDV+qoxm9UcpRfMOVY4orL/kA
zNYOm6Lf1v2ubKffEXhylB0McwJyZXUk7vZ877z3BEM4dffteyK+vRBSn1NpIDyZ8qHqXZr7IKGU
yaqXljkduQmMFqk6AGWl4QUo627X5nNZmVflwsC3GdAD6fjPZdQtY7z2CJvLUFvK7XJ5lv2TrJ5a
9ZSrJxqo4UFx/W5Jnyo3ObhiEUjzk1cfModbEXYvbkWhOl9jvWlszPCLcTABDGmTLfhWtPnL+CTh
CqtsnpJNh0aVHXL1aEjnprkwb6TRbSaXd0VnGf94LY0eEPX2Ze2q1z611zrducYkCNehv4nyTekR
UWn5aVm7NcQzsFx72rPxbg6ETHe1t1NwZ8BKyHagmOqVNMmFnZntTHFbwE0KNh3oOgLZ3lK2035p
mpgc3EBck35Sm20f7Txt99fpCdcafO2brrwzE0wAeEIYsi3rWoXXCnJTc9YpsOqPgXFQC7dja8i0
GmylBJPa7MCxYtA/CW3EvlKmY1cPJGgzXtx7ZeObW5EJ4ETtEy6w6UcDEiUdr/UiTZzlX/H9fys/
XFV+v9tzc5Fl2tyoMWXGlcdg7388d1pd9W1EF/Av1Fp2D7ONmG4Fc5cN+/lU4xHLSK9hKHJfvU0E
Ei+3Lx0a9ehJ5765qM+JxpFxGwLThkVD9kl+bdNhC4nPGtNP92Gu4SmZs32B8rLJ9LX3robE4TYR
ZQY7+kSpGcjIUm+VdGfVNjlhrRhzwvLgbIA90FwynQMiYkcjyOtQWW/mkrxmy96/9uprv7mnhpNz
260X/BOH5b02pvepos7uAft47X7nb8HfbG5l5y9MQWlOQhGiRD1TrW1Dh3a25yyus72c7a2fKbgM
kueiI9K8aRcSyYt9P1MNt/PpYh+Nvao04o3KZDT2Dkjc/0qWhHOpHZMlz3JhRgu6j+SnIz6dQXXo
ZYWLXXxxsf1ZyQItv6TWWTDPtXJ6cuFJj5+SsiMHkt1S42xph/51SCy76Xacs/BfS/W4uFXhDQJs
PbUlb++dvossRGLzbKVnFMXaqjK1P1lEmPP4C8NifrXLfUdMwue4SIcA9oXthJMjd3M8MizSGe2B
nWWv7eL/7oVZ7ywsa5KB7XjuAnPnZwdwaaYy+2mP18Vw1Qdru9HsvV2II49tbeMGfY3eHNA+XXDm
/6gWO5/KgMleetOfdpmznV+pp2LY5P226MeP7XegZaiORnUUY4BQ7E8+m/yjN34OiLBOEzvbrfec
btmUvIgPrp6Z20I5BLyYrFgUBZYj8QJffmfKGmUh26K35PM6mYAT88LRP8Ph9aSqguTcc9lrS+u5
YiYuFDeFJtHO89SW2k1v68mGblfnSX3pCEcU7ZNop4ex6SlfUf1J01MXkTEe89SV7H4ZUSC24W7h
i/NudKF8nXfxAn9y8UUYLdGfXlOsMjqUnv+PZTrBw//6mbVUVQMhZiHc/v0zO/iqFlqDEs7UfK6j
DVWLolrcO+wl7LA0V5PWkrVxN4Nx4YMpMx8371SLxR0GavcFXl93Td31DdfqXDLKL9wX9H/liN4T
mmLeGGoWQIjUh1DfC+GSiadIO7zknWzua84J3lSujyf0uZbSTWPAZ9uRooqMfbSiMzW0YHTLPIjN
Ptf3TXz49hiX4T5Vdw1ZGuIa6fIYEukzSFod5HK3+AzG8yCULkVwthdPj8LEkf0Uy045T3Snxp8K
azelEcR9yevgK4aoLRq0FZOz5lrlV11Bb71k3aUzXPNlzzz7Kb5FyVtl3hPtOqIFN0Wz3sr48b/c
lOCOu0X/lVrIShgM12QeTScrRp7VhdEHBlMzQJpYeD9G/1UxQbtodqpLqcezJwy2C6ayCODl1Kgn
gorCVO1/FuHPIv7xonTDsPEu0Xxhec4Ttyh+R5zP2J7FP615rH+k6amQ4hkAukACRzXF33TZtjUH
sw6rfz0H31cn4BtZ4TwN8OdLBDZ5jUxxZ9sN0o23udDhTtuUJG+4Mjs+vKACg9/yfs/Q8blD1+9F
z+m04pIJk1YI1/AZkpfb4DqgyPIFpTZe0XePu6iPV9DVxL+yZettY3EL3dmATb7RpU3EMarS1eJa
gZ2TRvN3m7kVX0DPKVOf+3Q1ArvbGHQKvwQnwY+dLQN72UjHeDpKHdE+TQ48SQaoBgxGryOTvjel
SIBgnf7dIfDVRFF3Y4eAdoyli5WdxPpA8nqxT7rtz145NpOBRsPQYYBGzsKBi5zVfXXSzGw8uFBd
BGy48sqePUXIR8tUXGbicpY0dpBMOA1PlnwWv3aFjzXRO3tGjzOdkMLNntUkk7IPU/2glve1TIpN
XmyG50Z5bt5nZukoolPFDr3YCj7R16J7jcntFtfdHi6jJ45cxmRKtUznGKOes8vbfZ8csF/wULUj
aFsvbn1yV9SbX9wa6xpAdGZ6zk/JDywVGMLJOADs+d+TgPTVQ/I3KZOniXCDOb5UTBnt6+9vlaQK
gGUrmIBCaXTNWhXGtp07zWc5cAEm0HQ3hYWzlQ9ACYE18Oy0Ax0UmwyEeXNR5GvX3Yp1Hd3C/lb0
t6G/GfesOL+9dVNJ2PgYKLJdnW8pltC+iiViyCoTAAi7uVAtia0a2dIcVsmM4GoJympYh8ZG0Deq
NgpeYr2jpaN9+O247+mej2hTq1ut2sbaRgBrcsNzY1f6aDsL/BW2M/MjwRj4BSOjAikRbLMYL7h7
SkER2MeL26jJZyX37HV3qOqLZuH3FNPxeBKIPeSHdWo/5YOaH2Tt+AIka8/kYetnuHq3ibh9ZDYh
THhfjYIPGPAsVNmt6I+8L0Bg4uml7IPXwUzOoNzS8qLot6p7hPm76Azy3NMWrff4pmcRhUc4am2H
/krrC/Zfwfs/ll+ea04UDAvOFAgvEHW8198eLvryIrtrVxV1OtoUFQlghxz+oakOEeaf5wxhF82E
8SNqhqb+ZnjsTU3ILUMOwMGBz5xkPzFBiMFSPujoA19LwQFRwwzG/c/dpczSsgBITOO1GJ0i+Sw3
Fz27zu9McurgoCFn+wZFRhhnLUGkcXWXCqMuE+87EjGtem7TU7Ws1UPl7w0W8eHmx4/EoaX+K9Ks
D2OkeVlOsBP08Zamdi/aG83e1Pc07qKE55dX8FHU20aakHSh0Gb/DHdE4SN1y1aI5wQqb6lOzXLX
qXD7x5oILplgjtuFvW/ARMsOPVJi7tiLn1o61eIZ5PPlciGEm8Jy7Sg5ik8+fds43e/RPuR+zyXF
Mk/Dqnj9G8JmPyzo58MO1ovPvutdGnYmryMsyuu45rKy9iIa+tyGeHy9ElZV+W93QTFRlHldYqpZ
qKDvNAeLAUkVLAYnZzT9YaZQXHBQybBWKJUkEdZuUL7ZgDaPaam/acVb+ImGR8hE5oMBipV0crdW
6DNsV7XttrAOv3QrJgX3WuakDQ7gLGXlTw/OF1Hst1eJpfMGUQxZJDIl/vbgaGI7dFHWPGd4aRoK
hxG0pRV1NppO19H4tJSzbzlTaEc502C25/4WUdW5njK2OJLhaGyziKRRfHe+0yyreieFovjkFDXH
pqTFeL/ZsVrOUJGPyRNPN4vGrSlTuDmGzofnurR14BXFqh9WteIG+Vqx5u0nlc3iGNoUsjFgB0Us
NkaKGGmoJeQwRYcnFlpnKCMV/Ik3yX+oj6q5SmN+KVLAlW94py99Flw4YsVVpcF624b9jkvw3mce
BLqyCa2tme6SYhrrIztYjuhrfXsE8RtOvUahFOLOdPJaZB0Jg9NswsSSIXkpK7NeoXqV1VKtnJS4
JQVea/25Dnv4m1spBiJ2zCWm5fNzNkSuQp8oup7ASPpdKcYluv2c/JXJLijfb5NBvceV11Q7sdrW
7IjrUdANR0MeD8K3Ie8PR8hXX/c/fu+a9BUHRsLQfjtClCEp00J+0gQEHSM7YCpB/QpwjqyGclXd
o9e+lw4RETlQk1uTxpVqJVUreD3zULmO9LDRjFSsxWqdResNwNnCutxhA18ZC26vGMLlpe0upXqG
GieEx7edNlcpM6TZ2d1RMhPhqM7dMoUFu9KhuK78dhenBzHjETlhEdJvvnTvAlx5D9oIE3MtNo9+
wBl856ggUhieG+zx4eETpkCEgOgOJe+Z9bfZl7wu6HhYT22ye91Bu8jBmh2pt/efRyM6VdZp7ZMw
qCchvFzQ7fhYY67xx2ZWVvenf9f7GxbkYcZ0wPXG9xZ+ZovJpIfCqs/F5wK0izwVXgsCuZOR9USK
bQKtRS5Wamonr/Ep0Nt94B1kvGdz/YcRuQIPAS1e2Vr8kVvzyhwD8E78JAP6EXQfSf/z+fm9L1Or
PaVvBWl2byRkoGr9UcGS/ukhQb8XDcUSNZMiK0n6TUkotTDUPM0g83Rifxv3e005XqeUtpZQtaux
X/p+F3S2W+PA+TSBAq7AGDfUllSrTfx6pM/3Buiffd94r22QbUmVKcP2/xF2ZjuOY1my/SIBnIdX
iZIoUvPs/kJ4hEdwJkVSnPT1dx15dt2qRgMFJBrZ3ZkZ7hoO97FttsxA154L92/VHlP1QOT2k6dG
vTLrzWZBlFJqRchMDv1AFRHKgZuhTYSSUhgpozcQF5nLjPl4rEhOUoZ2XpSf6bwLyR+t1XxDMqbp
NyIZY4hkTIgiKahgSuL3ia8QPRk8dmlMFGIx1Z3T4NgRyVNgnkDPGY4IvZM/cEyrxuNKnJINaQDU
XGSIVco1H27rmxU6e/yXHavU9/hZTF80Sb6229ugnBPKnqtrz80FyTb7lM07p8Mku8GFM7WzWZwm
0UFxlI5KwRWgHx0gooq/Y9OYAH93JBiB7UTTANZOdg2Gq6zfgvyu5PdEunMCMB4lWznZVvoGyCXJ
jOYNuYyWfAgesdAy43zl0AAeI5/+l5PAFt/0/zwJFEg6tqzIdJkZsvW/Su+Cl2R2mVmGImntX3FR
6pU7ouqx3b/W4z5tjvwNeariufQDvOckxmpiENpR7k+EIrQjJVOjctaU813/Te5agp6OZO0BCbTf
4QZNAs21kqlDsNyf7jKoxrLzyhfsU5VyqS8UWQSsxmCtZrsg24fVcXiSnbmcW/lu9R9W82kan6Rh
e3Ts8hiXRwue7R86KZtuo7MTYhajgb0WWadEXVlnqFJ0oKC1GK27PJJpDbJjH+1hd8ifdHPSdUd+
CY3FQEF/V6NMl/SotEC9rWVTu0u8G6guFJQFMv+J6Vp7Uun1D3LKQuWvXcXE1OYW07q/dHPCAh2B
ovewqcDDkzdWvaF3fj6D6+RtrdfNwNdenmJ1r4BhWglPt+a/hk1Ei8yvgSu5scvM/WMmmR7WxIY8
eeonHBqJHzRYnn23tM/hQmn8sWGh6FWUVpRexOb4MS+pGUS5xztRFOuY5ECw2jiw0QXIZcr268t3
yPr9l8/M/yFraGAkhF/btHQwpsKk9m9SZC2r2tgrWuAgksKx1yTP7sgI+PxPh0UTOTygvFOYMZjp
pQP+o0Emqe9w4YVLz8JJnirLeynDcAOwemqV8yO5lP2FZ4jWgyXtzTueC5jogTXTtWs8XuLw/EiP
urL/FReIewL+gLJhqH5LqVKxSYdNNSuN2yT+CJpP2/hMThSeU16q1Z9593H8D682SOux+MrSQ/Fr
eNyU9kwgFMv/K18ppP775ePBCL18ja6CnMFRQAnBP1RkVm6Fzy6+j8F7+wO/NUqDvNaLbVsI9ENe
HSTqfXHYlVu7pOp3K2HDfW2D1zaVQPiumvos1eeoOAEne0aHPNzTK4uNtQQHkm8f+b6ujm1+HrKr
1dwo/3jqzoTudmXOSrjrV5KoKGHs/oc4QrbKdoaJqPOEOfJ45+slTfiX7Xg5ac9Vygi1DnWPpm7/
KjD5zX/jNKi6/X+MEsK/zP9D4WFiqdL/OkAi/fXUnq/Gcl540GkBoTarXuiDyCfzJCGfzCdByqav
t7yCjUiq6KtcZISDEtci3FHHM/NNFNRN+EpeBiS/8IEGp4gZzt22OJCIAbziS2dd0vSmDrd+Atf6
JpM1Ce/Mmma4JJQVnMLJyaK9ST2oC1NxQvwT2qGs93lIQdjGjEB0bAJj28yS11VPPhbx9Ff+RssX
GJ9Nwsw/fdiv5lYX99gTmxPpDoA0YGHyTOiKOpeTI45W5DD1uR/UXaluG4PiIjyOz90TaxpK9+XH
9EDBZr9f/qktwxGrW3WmBGzrZy/z96ZXWZYdwuiQVbtC3urhduzWXeQn2ZcZEAbznm+9jo5zYyeZ
e9k+RPIR862mncz0HA/nBe3s6fnF3xP7VE8aXPtu0xle5HAWyoEAHBmx/ygJpK14BoJnf+SrqhWr
4pfhwF5ZJ9a2cghqceL9pJ5JsJAJIPWMdbIdF1gny3BpyZsfEUB9iwDazCghRFDauMAMCirjWymc
aGZRA2Gcap0t1DFTjak2zqoqJsXJvZfFCe6iWUIGclyhfcoA65sp6cQeb0W6wbBArw3xKmPTu3Xr
CM4chmKH5gpK9uDAqwCORMUu+SgMtgRg5PlASRaUYI3Ptws5NyDRvIDLXNHe1s6Vcj6ZOGo9N1WS
f19G7oe9o2vd3BiKaTCzRidZorHeTMpfZuwcMWkGTOPb0lo86UXV9l1BBepKpgAAsBE8jL/yidID
G5tt7b7kKY9Aumysk2xeTFq4GNKIzk3bfEUW4WkuH4YLSeeniRHk/7BgfnLoeO9nlEZk5AvD+aOd
FcFmxGFps9gw5ANLQdEoPMXdYBfrCYtL3cNKhfOEmnG8HICAFHObxBDMrHodZgQ+p9Iwj99VO0xs
P1U76rsyfbgXa5mG1UtIgbwsWqHIJWYn8onAULid2dV5GMXlTDeO0pzYv0Le2V5kcGkBjJUOVteG
s9mXGriZQDtFSQIPGgTSgBzhtRFFb6bDamiSi9CmyUADBX/HPuy5qBcghqti34VHiYs2Jaj8DMEt
MJy83HcvDjbxq6ZfsjpzIli81q73CGRSx16tYnrVpcfN/kb73xv6Z2h/5Nldtq5STpODWz63ksbO
WJ2Q6lsOiELmImOVGCxiliL6VBVPE708GzCMIXIZd4CkwFUTb1JdRvUCpM74HLEE1Z+9/ZF0H6Z6
ow8eQgn8BhORYZu/fyNL8wzNZ6cWsftAXHL6YK/p04avxvP4HE6Gfeqqs/x+GeXFSPsaSIkNxhT1
YxiWvHl4fRMo1sqJXCzSqbnAnyIXC5umZkoS0CvezsmfnzyhvY5Ue+1an6T6SJz++2fHbKcP2YHw
YEhiFu9qBKfpCMI4nCuTWVDc88lH1dwey1j7ohAmXBTW2so2SFK6uUaSopI0aBfVL9FAqZye3ZmO
scOBx4L4vBMl+rdqUlqbHFdhb//cOgUMzlmfvs3JLEOwHw7bbtw/Q5FIQYd+t0GKRgtAUf2M8rH8
cc2GW0GjOAyK5PJKLp19MfrL4Ex+Zy3cdJzEijhE9pPHLkImUjYTba3lHuaYRCE8vy3MXT5Xwpmx
TWRfBs3Qe6G6+ikTxGNFvbUR7cxoDzBQ2WnmtpWISZ4chROQHa2x1my/7j1aPiglQSoZ4JKz7vG6
llvz3OCJOu5Hdl8Om/n2BUDfCU3nwRM6m/IO8TpwgtClzT+Ly+DnW8WjK1LZk+a3XF2RvuQswD4E
Kovv+ezKMsFrUdSqFbfkR+B1C7W/afKHwVL5VJu/GoSEv0+FpQ4kZ2PLH9aten2eVVt1Zr6xOzFT
DMXk8by1jkWzjyc4r8/988YU2DBOVl+p8ov8QP/RBB/j1MrvD+nugq75HcXfFQWCD+8VegNIGKQz
dfrqVmUhzkbCB7hpLYMr+95WMBhufrhJABXKYE+hNapSxwRs7voZZwcdXb7oA82DPevh1D7ZJ5DP
LHB7xHfknHpFiqQEeCytMHJ/UUv1xIqnfnx+Ek/O89vnAqPK7AkqZ1Ww7COUrPHxXxfZ+geZq82q
bl2/fLXzQqQsDJCWJ1VrxV43M/gAWEwNQf7W0r2UCk2wN/bJwyFp9W5UMVgZk81GxX7amAD2g3j+
Q6KmKIwfi3DLxAayHXw8mk/IERDviJqrEz7GohANUwttlphamsc8h2pLM7E3maza0jNw84VT3pFg
ZsTnoZjR3apZH0F6Tznc4rN01BrAcRvlMzLc56KE0Y6V0RarO76u/Jra8vWRbOAYwSpO8Q4mguD+
+uiAAlnXFryi5OMR5D/cYEqPIMgSn9q/VN7wS2Df+llZ7l+vvSUfeiDJNj02AIfaleNQMWMaKx8e
94g5KdtMzLX7V4P/nPjq4AUktD+Y72hNwtIdhe63m7b7yXdq4Okmjs9vBmmV7h69dWlJwob9rBzn
ak4Ojv9oV/yXcaewuu9ntePo1s4pmFiHbaTBNXGL2mUHbwExEgn5Z39iisc1y4oJ1ywOAeioAb5Z
A/vvRVuALwxet+LNLkxVip2AZhyk/JxTLgc9bMVGNsEIm85e/ZzuluGD4bV7fGWPryQHyfLF2T5p
P8rntMa4/8bqVMMamDP2fvuYJwfJ3Bbj3k+nNCHiu4ieS0w+vtPlx0zbU9CnrHLFhRRSFUBLEvAK
8jlRrklzHxYmfasvUf7DhwRBkg9J0iBduINjZosFGGenn4EJewiay0xqF67DH43Kpkmzop9xZjhX
ZuVA4+q1yPFA5MIjKMpXdnG5By5GVy739OOGGw+7uXzKQhk2Mc8uGDGNx0v03uLd9akeHvXpnbAF
ezs0Vf+q4LPmFSekM3eGfCdJB9naNfX0qsOGc9V0obBdcxN0EpPqBW8koBF42CObuXVQcFDWK6D7
gKvLxx4s6SvYaTQVOIHiKZmnZcz2q1ReTZpVAIX/6eqLUF3G6pJZ7QHl41wWHuR9FsEQe8CW9Hg5
tJEvkJcWft+seaOzYFMHm81dl53JKcF5awsIai3tsVqo0p4/LXjsP6kkHxx7PMUADdRDGR3IZ48T
eMaziHBQI9qaohm26Bf3boavROTJHqz2G5En40/N/KQFTb0eaecg93rScrzBIl5ivfvt4nqr0J7q
yxQF5CKPSH85B0ZXgL3c0lj5Li9X0nkAigHwOK8T4PGg8ONSbMrx1rLzXBjm7G5PDnJ0iakhoiJv
N5FFRs7cUSUvd6tvt8/uCiJxecmrUzsFWPGi4mYW6xsLOHGx1iX/if+tX9eSrwG/jqAN+jycE9lx
GGS9R7x+8a/xM3y3U/qoWlIybipdosmU1Y6Q57nY4HnT/HSyzqe2m4ObTEmRGC49HuSz9FMdeK/e
D0BOgCXnjozPFOqsvdPrFVlO/kqZyb4eCpW27dQt1NuV/PU4HjlVKJSUxps13gg7NmKThQiSwEep
hVgxvPvwbnQdsBQnjvc8ZhmW4SlwOBNwdXXWGP7AdH0ET1E7PMCfyDyJG6mNDRTS0WrGFrTtli2c
yje/OqDM1ZjX0jycEbJUpPXsohWHUDmy++jEIvR0AUfNMMIkBsXG9EjRZeGsfDjV823AeMvbaN7p
eWZyRWn3zS/eg/q5cw8yEzFGyEPWH0xdgDzBgvycbRl4OPg05qIkT5pMCaPwcOZeqatzx88055sO
niUrNg5ecJ+8C8wzVSv+6Z9/lHmGoaFLF9x3GQwmK59ZALQ+3UAEgedPmZXMRrK2fKkXftafmL1j
vpsOMKTiN1996KBvdzerEBEr9lAsQA+lLzfhqcjX/uc7ip+ZGdNYhv0lsy9P+yLhbVjnBtpnT/Ll
u5xupL9AubLbQriaCAOV2yqbcpX94UznwXZCCRVWSHogHEP9kHX6xNJpjBF3srY+w18dPwWp001F
ZwE/c027GFZzerPI/e9oB6gkcIzbprpJnWAsY0CLtP1L2XLCx8yaXowdP8c4O6OBfmjnurVpiv2V
Kqp1EKwBObz7ybh8kwhTEUUxhPB1kj0+2Vpwy6d3HF59ub87Ne7FeiXXqC2iw47P5w+2xMIa8Mus
nclzdg1GOojcux+t7LXvKNtZtFRsR47pBHJU2FuQcyEpGHMq5Xy/H+aY5h1WLq6IbjdehmNepyF1
Hbw2XI2gqqS5c6enWXv3NOOGuWMmZJuLTy3S5zw8rGMb76r3pQCvJ2wFCgfcLD8q2zjdAMQgPIh1
hcaEWYWLpRN8WD5WL1W0wvl+XrjUCf6EyV+nhrNR8t4T3/UxmeoOLyOEaCLjaof7xrFt8QO2zToM
N5ur8gbCpO8I3chxV/iEcGt7J7/2XXXQoyM05cGP0jWnEWuR+O3bKZ5Apd5kuBVvZru6XglVNeYC
X53DH49kljfrl3B64J9j7caS1un6m5x8jjWs8KMJrzaZ2dE+vlWURDdbrrjILCkt2OmCpuLmOPSn
Lr48qkP44iM7cezQax4eYQEIwDFNOrO/QffnEX1rr18BZ4fhNS5JRBI5dcr355OJE7+Vgc4QnVwM
ySs58lAi1dEj50iZWPo7GH9L428W39Fw1vtzCnQqOWM/jxeHv4/sl+1UjUjCgh1jCMVBzLOdd/73
s8CictejKxvN1pxyfyOvoOzKhtZA/hfuQ5htSJKFmrBYmuYyHadPov+g7eL9gxTG1XowAZD3+P+e
Y86Cf9XMNvPo7aBx7haJaUgvYoP1NCktcQFFTbk6kQdAJwCxO1ldfc71VPcOpII85qKf+bii8MzT
WJQjUl0n61CeI1MVpFyUVRK4OHt73qGIR6YLRpxWxxHFl/vxOvicPDaPYPMMNjgo71hIAzHYqdFx
0PkUDJaYnhfO0/oVTb7S9hctzOO8e845c6bPdsoxxYmmbTTCrek8drroDzvB6LFmI8iUj9Jrg4zH
CbXxZ927KIalgF6sbTphkPNgu1FIRbrTuXJU5i1ufEd3RmmuTg6WdM76Wy5/UOTSY4Zb48Gk/0Lh
L2ljSZtExH7/5QtCm0eYD2XRwwjo8vOTLsooxGftya1XyqtGZsvqVrKrzSI89PlCCQluw2eZN+T3
bUE3/0XZza4oDiD/ev2UOeAuLVLUik8z7oqVOLCp7SshPU2B9JJ1f9Jua2kaiRlUZRptp3VMekh8
dwn9pbyBlajZjCGrzIff/fP0mBnF/VH8ivi4Lsepqxr7ejhMVvW7kTXrV9CutWKFGApliumftOPj
0iZnOThO1rVGptPV+kWpu83EsX7hL8QvCNSUyoMfv+BP5cHkIwlP2OO111GGnGkepBT3737S7Hga
xmeHM5VZAQfHCztWdwBf6mjvl569Gf5SaREmAjaP/tOxP5WdK48h/qIatKLjj9XJ/ceYQ+m0F1I7
0/BWiyNPErNMb5NI3LJM4QHiZywinVL5qCa3ysU90XovchiAN5zR/lWFv14Pv/iLP7Oyd5MHLQoL
YEe9b8U0EYso1WQT6YtbMVWD20P5GJSPMPvEEcVsQcXXu8IG2FLLYJyuIDJbzpylp4cRggJ4LFYv
Bk9FDAg0Z8uzlDbOBslupVguI0JEBXGwrIIl4qp19Gr0vdMzPigUI1fH3HkYJ0O7xOW9TD6c08Ra
j7kAGVbGJgpnyvBdDd/h8J0kv7NZKf2C461Xn0Z617b0uRHoeb2nKSt2C6Zhk5jgHLULdQewh+hE
b8trpd/FyETs4If9XXci0IUWyDHx86C5fsuFcFEEBbm+VTkH2MCtigtF/l5rXb/N8R5tuA4CFnEG
sP/TbwKwL6RGg+N7b0acOQCOmOZm2YtpYaMsYmpEGuxqB42Uz2SrhVtKAkcmoulcDxfeF+CTCyZF
z8tRvDMEUuJXRMfH501LPgLtK8l+Tyhkjv5E0Z+y/9O7EzJonat3bvgOx2I/l3hMo3RVS8N2eFiB
ECBJSYaCL3YawdSaI7PdCY4e+HZEpiAy8UxinVKlJxxdDgzPezNP8dRL4jwyym2N+ynY6uWuwtXN
8p4n989ODksgO7k+8xJ7JXOr3RG3+mmD/6ymQjCffjblcvyqu7s6uUBheqoEXQ3EcOZ3SoyKTTmI
XosODKu+k90+nU9KmlFvqX6ztNvqmPZu/keuTx3ZUPMQUlXO2o6sAXDtR0X6+BCsnzyfe4dqKXJh
FuWvwlrQKh7duLTaTLAZLPLHn6f5W2t/KcOXZd2D/DbqZ5PyZpol5k91biYLvRf9ADHGYVzckbuA
Rahsmq0a+lLOllpgC9rcDRHPdn02HyMONxxkIizxeriR7lrhyiwFxXmMvHhOhmd6foFv+urtNSHO
EmLaAAfukB605lM1Pjvj06p5Hn8m0UddIdZcn65lrKOBMnvYtt6+THALzGJtn+PfKZbmU1gvh3ha
yptnvbGnn129adp1366zbG1Iu4oHHYttP9aQkVYKhSWCNx1ls+eDWJuoSXEOPO3VGraTwNq8yJgk
LHFs1VHP/YM8wuG1L01kQwH25JaST9ZXNuEn7id1NnOuCACscWNEeEet8P7RbAr289HjnOHF8fAe
83+zo7VFB9fUTyn/7Ze+r1OfiJLW4s9jNbPyy9dmsDcjQBKEXMepG2/RTvkn0cbp0/iBxzs/DzNm
brQzRMs2F+k/ixpchuvG44M9HZt1raz5eJaU3XLGoaZa/6OmNuoZx1AQCMcQV93J5nOXhNuU0Xf6
SfVKlnBMMB9f8QGHe6neSgGVTdswF1tiQz+Zwbma2VgC6ByETQK4klj3ZVBO78gxYmKFkp7MeOwS
AfxZXbeNuKFn7ezu8zvysjr+c+H4zKkwO1T2BH11QnKIn3td2eYmhn2hLdbGP29CI3sd3Z7NGs+M
tUs5ouhO46VDQcQoukCT/3kFYJMDIeXcQShyjDlsf3gPDJah7vvX2nlvSK8M4hnxbWs3COwprhu0
OOfOoiBFOtxhD9IuGnaBgBDLE/tyfz6c7P4sg/x8R7CpoacVCum3WBs1BhSfeJamzB/VV/xGTL5A
TIZ/eO41omIBBaarhQIjq7fyhr6edOdgOBY0fL4nrHZ0KNLmdxVeIO8tvYSvDY+09L3PG6hfAtNJ
svPNG85TF5D2OGvH+Z3mgimXhefyqqMwJieOKCv39Xi98YVK+n65GEUe1eYJXoqw72NLbbv+HVff
L6xhd7SWfzdDo0OmHtMvMW1nw+Wb9A3jEjegn8UiOw9+EBaLT9hr6+bvnU881DC6SJFVoswhUoAp
PItd9usY88xwZeD91VdD5IWUUTw8jQUTS/Yl/YxwXhi4cuKXMF8an9U6eqFLcB0jjkSJBNsB5ML3
fZQbJlepKBY8eq4GPKD8pPnn9+TThLRcMb++208RU4nG3K/Ni8+7U9/xTSTaMeGwJkxO9dVb+Y/p
RBSiT/sOyI6z3jqZ5qUnPlJ8jLjNhJr1IwBheBGRsZFyq/hrgj/NupMXq8bL54Lp7PV0h2AZ9ctJ
tDSei4QP4CEJnYYt2yI5U9fI7VfTfN5KLOUm2hOBcWrBlt0C6Y9hRZuP8UKrT1J9al5HMnn89pa2
gfU4w8nKKjnDMM4NjmepJFZsjOBXR/72LZCPbtceeHgvCUr9bH8dDpTK2trjPpcP3I4gKDJDI6du
vtn7kioCqMmFq/fNeD3yGNopwd4XYBKuobja4dZwE9Vh/ry1ndHwbaJ0FzO52NN7m95ei6F2Nk4Y
bdKIFtpNE22o03o3TZiNS9NEk7mSQvR9OXRLyVgoxqJ5LsZw8TTmbTnX8bvV85Q6aeEzmbK62naG
6HCLR9HhVldzIshPuDBv35rSHZGxm61d7VJ3DHdKvu17FLhDaJxEX+F4Vax5uYV6Hfp669ktdeCr
agqak/dF3g7Nxog33cs3UcHfGhyggCevMXvQfxqTg6+Bal0DncjhSc8AD3eDTo7XIGrXOwqerKXf
LeQHzW/b3N5q4w7lMflsuy/HYa4H5zO8cT4d30QUJPUDPTiDwl8gDM97J3psswduHSwoW/mBq3v7
koU9ZRa/9SMmmtdkq4RbM97olh90nue9qoVOtJA4aUztWBytX/a6GOjQ4WwVTbpDum86qpCzfhP1
wMI2RrZ5Ycca19awLsp1sgzm6sdfBnIunwzkkHFc9Opt8qdIrnRHVDj3+hkT2PeB7AXBC+KjFXyQ
ZMouhtAoyVKJua3zrz5aWvJcckL+hx2VeeE+wakzVUiyNXyz4GY7mvJBO0KJXI5FyS0t1kPfXfxt
h25IIDL6LpLfrDOlx1zXZ5qAbSb6ni94GO8abcNSQBuwY+y79ynPM8FIvKfTZbMNCzjqjIeavkN3
c+8RTuZc+s3elxNRsBupomC3msyLDuz4upzSBf8EtJSsc6HuBY/rQ73iidQJvVTXtL7q6cXEZ29J
qxHi6fvKFcqiKJOSd6hc1ZTwo19Rir6smbJLUfmOphoVs+qmfnzbDt31uM3HxzyYEyKuVh3gJuge
IuVBf99V187B61Q9Dym5rtkkWyVIvWTNUV6r9WPAVr2Z6NvUKYapnCIfzDVpqrGR+VI7UWhac0iU
mxqi4OrByFd5USZ8zDp99Y+1jmGR4+2xHqw1/kWOzmIZ5b/U7FdWfiX15+HvqH+yTpHHexJfo6XZ
Cpok6XtW6Z0t5JQ7VBXv3mGpGgHA7GKs+82RX+lYP85qfIEhKo1QrQS9HqspI6EIzW542BA0RIdi
NTUmKz7lbKe4XJcT2rVgY6yD5zqmYyAl+OnXIxsyOPamvLcJixJkwOPPuM5PsYpzv5PWhSMys3NI
XXZ7dg5Xe43i+1fit+H3A4M9EeXQwJDBQxz+9n5ErxL1ePrenaFXBltRcRcc4S5TLRDIlzw5YxxI
xNaU9NBfJds4bjliCaGuxLcCvzTYdHnZgKMa7PK0cYt4H6nbxFiPbAUoFSs8DgAoq+qwpaWMWeva
j5t2VqfiDODyiCGTz+CDh8r7M1hOr4V50eybMnyCUoAU+hLp4rsTZkiZKEBFtggVUQGQTDzCQDAt
n2Td15267lJc7d7g/GAn2i8aexW4BocJUGEqIO4oovd0CjSxdtRxz4yEvU+OL8Pbc6MPt3HC4WvQ
nBne9fFW1dchuIzaeSzIFx9eziiLTugYu9E4K+vpop4s7BaI+vEgUtjoLeAZMBH6DpFuJZsLqVUT
+3vbXPaeFDB+TrO3xMEQwxbYmjECcyNkHsG81MlreNLTK6oC+AS3ndm194wx50Ma2AbWlk5gc/r6
oJ4B+U490/KUzPjSOT4WWgGN5F91xAp5hQTJcgdvI6MKEfLnb9j37yIF/guzlNO13CdUx9vzwdwn
owj6qOGp/lNHXhF5yoMTxPsR19RQ7GFPjhHMgFxTs3VwSvvjXx2t5AuXUbJkBOaGUPuug9jGLOoo
ioutw8ElhhDE9oYH6SiJ74Z/1Ta+kzfbIN+m01I6dOW5L6/c7Nh2vnld+O/RnFExGf3ZXgD4iMU1
l/H2iWvtwM6vksS6TEc+qVZolATJyHwQTGf/+zx2+lFn6s5OcX56jqfOOO6Izdq/7BjATZ+5P0/M
vly+ouWP0sMTk1tIFG2rHP/BjMt4y5qB9CJrHMeXtpgun7RJb1+7wXC5Y3TmiuVG+dfgo/kGbOfl
H9An+YMJakvlBHI3RdKkC6WtYU4D1h5rp3WRsNnV9uEHpa/QmI7fRUeBDZFaUYpWV6IULXuXxksg
zW998qFoX432JXqW4bJRc2mn+8jcc8cKrk/9RiFlm98ppKRtO+/FV/RgOlGyT54C6zKmm2/28jh8
AtcHTiWUNPxdzPdo7ZAcxD51IUw+tYs1o9DmFkapcaq1PG5/NpS+3/VeIfmSunkOW6HL829XEF25
WyYuLwQvf5h6ekNuIg43SSV2a6j/BKPVGfTLA/Pgz3SDwa0n3blsyj9P7U/6+DNSNWn+LsJfivZR
SDd9keWXsZlOMsq5/ZQWNoSgtyaXcL11uOlio1ajJaSAyZrIN36VmbJk53V3mCLt/ubYHAmCepRP
Y3lpHH6aE5jI7O50VXPyYgwb3OH4NvwMGxSB05JDizxklYRExZfR/IqsX9ieFY8LLXQkikQ4Q9g7
PluvtvkpmLYm9pJPkipDZdgt+BS9uuXAAsDAXLaQwkUlzRtpvhOoSStcRKmonq0D0ROisj+JXZVH
q8d6b7UIURbe3fFU4NId37Y7VMMu2UWLYDKVkmuTXFXrnNMpm8NbnK3Ud35sYIjIV9MlcKLHcx8o
tOduln+CGF131u9/Y7CYHpcm9cKav5/TqZTLTlZA2b7SrktlU0hTo30eZwAz9cU9u3NA1MxuDiWl
b9oxMV2V23KzlibrGDu4vWWx/PQc+uAunUIt+E1t7nL5YZcfP5Wh1jj93LBOJ6UgoulMpArrZkFV
xBlhqR7yhCWTTRdUxXcTcPtuAlaiUz+eH9olGq9m4HSaC3c4ZebaVum2a6nxpE9oM+ibqtv8gahZ
ccSVG4v6+QymyUHUIu6jfk+fEKrFxDrEw2yR9m9OWb1tzG1j7QsntvZZQJsyTZ7ntL6ow7Ubrm1w
DeeRBpnYNVWcDe50ABPB9iSZWyqNRsd0eSTya3hPWiQmKzDGtu1r7UH6RjQpKfp7dwBTPAjCauJq
2DAmIvmp4Ul9XHgulOI4AZkVFYj885aPw1s4LiusM4uMEa9ZdsbyaSwJlA6rxRm/Y9/PSYt17Ywd
OtYxK9hj9YWpgvfjrWXFmYe/vPqfeCtaFv7yh0312UyxF00oYlf0q7Q5Hc2bNN/EvOHZocoOUrvn
UV5qO2s7+Vsqe6XaQZMKVpoN5U/0dbv1tAvZfOGB2j54yWguPJmwpQbWZyQO73r/MZBIiT9OPYb0
k40zNLs/7WvQXQ8HszsPEyjOgJipwd4O7QZ8cNIdkmbnX19MGz8tKs61sX1WxPdDji2T44CJRFws
ec61jxn8YhRiXZ7+SHy0nhEieqxl65+5K6YXJIPsuXbcR7/qtVXSr+BYmYljdqJpoX83LQDZownq
jVAm4349cPAFPdeFqTAVxsz2S0x7/vWn8FBnQBPEKLZ036TOOAt5OnMQXlP8SCvub6xIit63K4eL
SImzGU7viDcHvfO9JeUubI0uQcPJsKhkcIxOki3w8EBS+jHyinhyNgsB6UVfk+jrxQXW9Ck76OlM
GS6adoZL/HSDzF1oUP7L5aL4Jh1Rw1+IsFP8kaPvEPHH41fD70S1In4nah8Z4TBxOQCwNG0z4HyU
xNmsKCvcO23i4XKy25IHbzuNkjm/IFdUBnx+ZL8nshO73G15RHO9rdxJy7L99QHgZqJsnyrvtHct
XRRkdkAIPGdwrjBprgclPYTtPllivc+6lRnwL7rwD8mO8zf0Ro6PJbsuSZrZa+7EvMqYWLjClIkr
Gy5bppe5un+r2dFxfH7OOF7xc2JShSmGxMcKi8UgzhfeGh7lVyf8e/3WjMPhqn8bLN3ZCOOdfi/M
rt+FuhXwRGH0X7Aeo6FjssCl+nb28XF6OLEMY4cQIXcdAD5qMWNO1ZJDwT4jZv0mHflBu2J9PYhJ
mF0cOzxNYGsxdaGAGekGko5/oLR6eWA/ozWivjmRmGnXMnsbPpXAPww3wD6Yj7PizgiDpIjixxSL
086wtnQsi+UoIBDYe5JQpalZ7jDC06wQEEH/cW8r2U3WSMRcArzb3fEVLJN9tm/JEW1beh+4BL1v
8j9PFA6S3aLuPCljsGSUXiZ0AdZ4blh06b3P3+TXu2/wGDvw7I3fajinSE50azzJOQxpE/hauy5p
IBv99my8FnIuSl26YxizO9tOqq09OFY+S+iw46j1k3qd5dvZDI+TNV7T8m6Oy1e6FE+xj/yN3YQm
Tkl2ld87TQTAJ/G1+tVx/L2dWnBgzW+wRtwN6F9h2Zlx322mmYGESS7Jo8V0fG7RWkwHR9rPEp/t
M6OI+PoJs2FQr3scAcVWn47YAfCgwDccYswlWrEdfsMa6rR5arKKFZtKNLcGqMQU/RVHsHjys1r+
CftiH0U9MMp9NdmP5HoZJ3BQTC1s1W88BvuI/8fUmSwprmVL9Itkpl5oikQrRA9BMJFFk6kW1COk
r3/rQFa9mpTdHFQmEajZZ7v7cgrRNM4oxlXrL877NF8pHiZSbjYNWbzecD28SAlcizhxrZX2y2au
JnTDE46THl5l7qsIG6BzObMV5hRTGhSlCkv0u1w0PmfhF44IS0N68VBckLNNi0flOCnEdkrdkQRq
hOWigpWa4PUa1/lWKNvqrm/2XOe4QrmFaStNgqWHF5i79W0HTqhLEVCXJW9vRjjc5rg3+nVkMxAV
Gfo53D7BqxOi0ivbeucYUezCZi/BP33RPyPiXfZJu9TDVR2uRna1Ckb6S2Sch+wU3A8h9qSZUrvD
MaEej3VxDbdEcBHyiMaUcZl5VAuE5Sq1KV4ZPY/3gMa4I6u/fs3Zoid/+EWerqkW2Qir1pKX2fA6
5/IyS9f//ALjyy1dFKM5fqv+1Z6qM0RQyhvMgr9YaDvV12NfHXmbDUWo09jYdXvMANWU33IBopaj
woZv39ho3SHG91OcJfUcEb0VP5nandwsPTXpaUhPyUBx0qFcm//xX90NMrEwVzAOeHGw2gDiWejx
spje24Okn3pi8cln/eQgADhbUMAtcJahc2+8qPGk2tMTL3JT01kkbvg80lLVd0c7OS4WPXZkwBfS
uFe8VvFAuUnGEkJ8gbHfLe+rFu1PXTT9AhKb7lJKGFC10R2MVzpvqFfjGUhJyDiyNqE9qtCn99tM
OuVI58Xijh9va3/TrFhGh4zmhifI+NNDO92f59Bw89EKoF7Rr/gMi9sfSOamjoQ394Yeysn++cPJ
Oh450Z8sXPYa9R7ioc7VzQ379pljGqFToGfzsExeO0ut8FFtjR61FtU2HDZQAu/BJl2nd5Y4c85i
yJcIwTwZ2fBzIWoHo19Seky3sTy4KKGo/LTShH9iG3A5YYhd0e0qY2vHW/s3II9kHVkJAuPlOUB9
BdZM3uyINRxqRwQBih35qs45X5SDpZEVmj0KToQNkHpzwnqWTrd88txQeu/+8h5bkx8WwAGZwIDj
MdmsNOkQJGgbu0EhcLvsF7kr9kQcQjMvjVZEFh8ULb7Y6CkQidvOyvfg4+7hIZYFPu7dNxVOW6qD
3OEx3zlsiylcJpcR4OuIqeHlSPzr7RIawNNdb41ZsiHRttYx/uA5QeNnF0+lralvVH0TJiICP2By
JdwPh+7l7dK2OnAle2/TTnXevd1dbEcZkXjKScS57SXKguuaBLrtjY6AMmfguK8erxvLd8nc8CJC
m2EDreh7pThyjf1lQ0oGQYnESRj0JDzYTuXVtm+q3VDtWCMZU0I0+yTZ11+2SQ+wCKtHlCHazvtI
zGHmbX4wqBKrRLrJ7drpLqfBm1bq9mhle17CzFhYxkcaYhpLRSzXbDHZe7TLBw5caYUPFXo/78Zb
xtPZxdfvDwqPUGzj5K1x+/DORHGapSZO2wX1dkp6HSIemdfCIK3L2CDmDARADESYubF75T7r0nSK
8sTKZUB4e60sBzjTvKEVl1QOf+W74grLIfILrBw2R6PvrvoxRt/+9Bbu7HHefnOIKz718HL1jWhy
5ddTnW/7Ivy2b9dy3xCWVsdsNUsYptqKrZIMS61aDDkWpd+H8asZv2wT3GukOypDtKuHvlH6dulH
lV9GfgvbUFtJMMF4cymQqaZJvr+Ndlz+oXvPvik0a8PPanSe7xhb3wI9wUaXRhQAZlv5VeONJZOL
AJ2B2Q7HD1InGwn3nOhY/Z3+mIR86d5AfFCb3L8iAdU2LFf6EwUTCWQdyzReAFiKR6KSisIeU3Fr
vJ2W207fdK0OTSr9f0Q3Gc8cftVscO5/b6T7N3lxzPNxrZ5zUg/nOJxF6yT3SiCvAHeeno18cZ8Y
tGp5j4lmeobpSSb6h3e3POrUaZC6Fx5eNPLS6s5Wd50rhRRywu3a1I8x1LsHVFwYZ6hALkk6WsOJ
zSg745VY1x6mWxPLKo8SuI7yGOQbJYMWS5/nsC4CETG8deU4eIq+qqjwbqHXaBDxlrpNOm0RazgS
5l0wg6pEbL28T1OkSo2Y7ExPndunDteFEheHeEHsYFjF66sfo24PV/3OcD4tq018g+O7jdtDVJ80
WnOUSzQBsGSkayT07AhaSReenHCaGgsZQZb+SloRPyKDZeFHXH08bYHHiYoTeByCPQ/10JsCamFE
6+In7cHKr+42Tzv8Ms0FlzW7CJaexqZlmS/cEERpmGzf/sG3RqJiDUrHyrbA5dWxJ508H4S4MHLs
Rsoa2yrlssa8NBfWQHGNNxpWOd27Tz916QEhWVljfdO/HrfvGC0QaE27sZrNg1ILff2uekisFWa2
Z7AnV/E/NAbyIOwfmXjxajLr4l6MqgXGb3u5+5uMJjRlKxy+zGWH0Y4uznCZhEtSB5JJA8PrZ66F
0QRL5tt0j4tDNTweCYQdQgrbXmGjC3jLRQ3be1iI5wCXRzibemSRRjhg9Cleuf8VRdgQMioyeVPf
E/pDiZt7hCU9xLi68S16s1fSxqIDWZsPzHgv50ku4z4XHikDy+Js5+rFR2dx+BYZUfnhcgTV/lkM
WZAqGwJRiNNJudOVnUyjAQ+62yy9TQdkjNFcp/C9mWvZHG+QOX3UY82Jwg1kBixj5virMo56un/s
b6L3Hg8GuAVer3PlyYpgoXO1lEvmg9uut3fF0xmervTYk6eXj+Y0UsXhPOnn2imqnYowGuB6p9bW
eeuH99UIgAgRKXfMMtABX5mXi9lWzXfm4zBbpDQzecqrAlaypjbJRaD1jBE8QrCRjOk1jm6zscbf
/So2Vq0FdSPK3Vs1yhIqrorvM6GKVoBxweIOsq8jX9/cNnIjxb8rAiX1nNzXimOyT2KHLXpKZGqU
TC/W2I2uSiqqGkhlS4NpOxMuLiB5AC2DYFPIm0hafwLjEnTrJLpk9Vmuj0W3t6tt/Fw/r8aAR3Ve
RYucmntjAZU9wJKZekvEtEM2keFxFfNAn4/0uZ4v1I8O6ZLcmb6YH4ZUVEv2ivO+qEN3rnW7vt0O
xjbxeRwNwbqU+SiOnK5uCCa9wJrIVCOT0ENwnvAyz5cjaWGxJ1Xni7Hx3BOeT56bh7wb8/KAnzen
uUovF1srXjwIgwVLHauhU1vfSfH7OZMDnxzQtYu+iu4rjr8UpyA9AE5JFsAtBwsP66cjz7y62NjB
upfXabi+kSEgMzTy7jrOskqbOcvoNv9yumEqSROUrdFwyJsdjbqNRpJrkz63GY0LC71cQq0PWxqq
BHEnHVbhAHRyTEf0o93cnTmUBZrRJIaVzzL6LIaLNDrvcIpuwNJ+5MrJ/Q2iqUP0jVuCYxsd5b+/
HPADMEPWRFrZ7Tz+tpVDW29xveAxlXux5O0c1sPuOVeW+d3TDc+sV3nol7Lfyj5e5fsi0XhFXjJ7
htuSP9M2Kvmt4j9d8oUfQfrhUy76RbmArolyAbg5XbsfzD3p4KsvBRu8WUqx0eR1P4nv7MltV8hr
4Wej4e0ktii8zC4On97F+459gxdj+6+oiD1OSN1SMGUjzYclp5KQOu3Xz/uGbRqHKUah52jm3/or
fjoeMgOa2ti/U5YC7AVkJW+gcRZ8ZTXK7MwIvrTR90Mds/ll05bpTiiPHy+abyZ7lb3kSPUOo2LB
hVVTMD0fqhLX0dyfW68oGomdxPZJvRSdB5IxMrdDsm2S7bPZEAeAfmTq/tzF/GZgfpJElAnl0HVZ
lPC5747nIZaF0qoU0XKPd6rIBIAfJrDH0YcubFwhPYOA57oJBCN56bpMCu4vSOOO6ZDmCcNR9//7
Bvln2YzCCYu5V2i9n4HkQxTCrwNsD/YJSD4iulQu0DYMq8Y+GKPT+3zYURBhnyRbHKLsy/121doL
1YVGdiIMHcMp8aQH/nwR4zbuIJJ8+bGBfa86HCCQ1eD4MbQGW/9SqeemvhAZ7NVPKb0y4z2zq2ld
ot9IX4F31C0BMzWmqcIiROBM1UmAo2ESqeBQ0XKJLQsTVJBOGnbq+inpz6VTBEe9PFXaKdFOVvcn
53H7a0a/lfx9y75H5dVOL8njrFLZWwkIK3Jq/AJ2oKgSlfqZXtjSDPmGLY2Vb6YWi9MxU5G5L8y9
FYvpOKlp3xLL/kxZqyaY2aOhO6N8Jo3b/NDHu43gt203Ed1gMWacae7RHH2zXXRmtptjnlDFf6S0
2A3lvXhdhtPOnOjYrKlq5Ru1J2YybTCvwLUeZg9ItDS4bMJuK5nbjMNOuKjzRY6lh/GMdip4x92C
LYbtpr1of0dY0gMvplGOTPyL4z+CZyu2ZyzxuDP+N+FVYglZJUSz2cA5AWHJXixP0PyRTBigLxdQ
zn2OirBVyh0hLO0n5zg/ZaS2D0WyApDEzcSpjjPS0XeJibLzOJ/j0ZoD5kA5MVHon//dgfnuPb1m
LwY0vW0cQgLTS1mG4lugYy/0bgV1Ac6T8mGQY8IjaITYjYlmLGDlZC1LRCjy88iB6UmaK40WXeeq
LMWfHzLMZfMSFZ8s1lTrkgwfmn4GWp8u/CmnkJA+EYICu6oTW0xKO2CONZtbQ9eyq0tT0v/V34Rp
Fa34b9dPgcCPxiuwSAHh8f5Q9odRiw90Hyb7pybcsJYM52KDdyQ1VqqbGTtGyqIgEL9rzEOgnwbz
o3p+RuXXfCmls2ygcQwjxtzu5tQcaB2pRd5U5W0X27uAnNtox6UQiNL2aToSH1IB//ZcZRzeFS+s
qRoGs3yjAIMkpzqXWBSLJ4Ch4nSk7RspeSiRNw6cpRC40EQDQ7Cbw5fmzLB0M7CGiIcEUwubMa5M
u/Dx2bGEwnfGrqmhDjZZ5IkoF2c7U4wW6RcpuPrmWvXEL9VPLb2OVBBUV2XK9zXKvbAQ39f1KmuY
wXc4d+xFnC2KhvzaPL3NsWPdWOU20xrQ1bTm/IFb20X2wvuDBVXS57Y+Px6V5DOjd+0cGB+BjA3u
knaf5uMTvk0ymk9dkn+2Nc/qBX+63+jlJqqzYDXUMXbJc1ZDDThUerCMy2jw62p6L47l48R9IJTs
rNwxTD4p1X7tXoMX5JljW8RfVy+wztWLol5UZMBIDmIIZ46T50kz77N5EggdD+2miCfWP/UGJY/s
eCfWQ2mwCrK1Tgws23Z/sKN5WjO/gUkrt7m0bqU1NYM3DEWwkiqkuzn5KeClCJCwpPjt6i+Px8CR
MvCZUx+aIDO8lXKQV8zxprqoWvYwu0d0GtnsK0HC+e8JWc5FHDhXd626u9CEN+cAwxcnU5K3KBZF
giy+BjT/r2gGuRZ010thZ1jHXtG4zOoUYOF5NV6bnNJeY2QknEUKLy62NWq2gE7zji76j2f/0WbC
60ByI0bIqo/p3Q1wdeZrc4YBcEaAkwQtiR2cfCA2X75FYlSYsZDn8GoBKDop6tkac2ElH4/60uSf
svoJIQfTc5gttUYoqz6XGw/it0v7QUVABh/tUN8Oz9c8oGo7Q9laNJtO9PvBjHamWJJyevCz53bU
7+TokE4sbqV+Z8t7rT7cDHyc0zcjpCKr4wbJuIOkQ84w3yTFRg7WerCOy3U4196gz9vSlt0CbNqp
XRoPnp3YvgTo2/WGEPelBeaam8s6Dd1HkMyZdcrQr0ox6/iuCNu9Uo4E46F+UFZoZu7jh7RU7xat
7wl7xPxvoY/vIGBPUnEK7aOZiIqBiKs8nOeSm979LFuXj/VgrDtjI3+rgevMlfQndgtjnRhrG0KW
vsZGSiiahrU/I6CJDz+YEH5PpDkZrxYLmYgUot1OyWWADOCIxeFQZ00AQtGqhO0WCgCXADvo4piN
TnryEQQfLqUH5HeeIpEbnt0KJDkDUzwscEYS7NU6Lza9m+nlzYrm98eXKm1v8thiP7d4MfoIhfy3
NDd7xYUuveUAt8HYwm+Os5rnAWOSKdOc1fzFf/ndcj3DjacwYKA1pnPR1siCcAMTf+N49x7IOPVx
SbxzRBqXxwi//r0SexSZAIP2bz7oMDuFnjTubsihi4c9Nzjh42WAcW3NonK+2RTVBJT+KkQCdopO
3LNNt0373a3Y0w4AU6bXD0MzLrt5GArOXs8L8auif2z4YKIx4HqwOR9Veys6ee5b/ZHvW7RA0qwX
t8ULHfz7JT2ncnGOtHOXfsjSR9NjTf7osg/clD2GZGbvC9eLmGiLcD1wynej5lI0/8rSUQMH/awF
/IvP4RCl+1pwe8ZKvuJdQEw0bmk02QzaejRJnPkvMTaUnMb15sKj6zQaNs4Vpho7EgkilBCTgNXY
7Wf357TrwRjM3gyq+/2zCL96B52GV35NSKr9elrft+JXwJPVTx/54DUHIhQwB8aDYOD1w0IeFrzy
+Q9MyVnlvnl4dLKWqvCpNdKSN/loduFk+WLrtumcK7i4fZfa19+/sXltqitNG70y6Ro4b+Ng8gj2
pIhSTXQNeBSGswBFkRFWHtKRzNO26pB5ea8G+cTCRO+aLeZBAW0td2Wzr4w9YBedkG9wKPoDYBef
3+//I9e0iAWHlxZoEizElv6V2Hak4srdPJV1nPgau/4HDCtBZAB923yMlItlXXPcR8mvGv3pw79R
9/dITR/v49FuMVa74xuBBBG8zMEAuSN9q9LcVq8ryvkI0AxjelE4W/MwLrbutcCwQt9342pHhcDa
sWh3XbV/RhgPpviDwX+p6SF6HnwMOrO7Mm1bweOIwXkKp7yHyVeEdxCTOHS1jnDusI2RYxpxxIFB
Tf03IhF7WRTMmWzI7aDitruUGhD1UJBvueLayvBu6eQkHEYgK1xG6tTSDm11aO77O88fY0tKUfTg
mTu8eb9ChytuwkaGMvUeFHHxwxDhMc8FQcof/eo2YVcbpIcOrz76/dgcxsi5KFq1SifurHXqueVi
w62hFHEzWlM4hHOP6SUmlUuXBickDQMtsy4xnQkCe6wIgZ04PinTqPT7fM0bJj+bM7+idhhoWjxh
KTCMtqm6T1i6LfBmUiwfNJ7ZeLgDMDsEPfbF+Legz3bsHgb9cKsPmX7A1j2yxmTjCmkvW7s23eXf
Wo515XC/7U11gw6JN69+1aZVNsLS+ilNxdT6om3F6YfLyASC3OWbQPBXEBGFmpcFy4jFSP2PElHz
HuidKPiSrG9yPGntoGnqqc94hZ2Ll3KlrbNWYINK22UuU5gSMYz121stSvjoKQ385+VCDZ8Un7LI
RbOT62/L+i7Mn1Hxe/HjyHd9Hr2DvDXkrVlsp/4IpJG5h+Q9qXCU8ysU+cVRytN4LJtjM5s3wQw7
AScmOAhQCXR7InXTXptSYIr1CAuoL5zh3f5Wb/Vynw/HW/ihoXCVX5lL83F4/6bv63mWjQ+JDQKc
xgmM/CLbwdtq2u2CBIZQvczEg0X7+KilfcuAbe2sZnsDSjVmuSdqfF9RY4DyYH+qJ4mrqRAmKfoe
KK8mmLJwGYwIAPQODlf4K+YsCWfvQ5n1Q2SHlC93Cys4NvtkHkjVkLVIVsjb1Gy1Y5VXjT1WWQ0T
H69F+8y7neNpb95Hlss56DalvNMO0F7ImEB7ie1DxXY/XRaNaJbGKEoFXpl7LSc1aZkdDTbZhJh7
T83G5QaGa36JR1edJFvC5VX4h0e6fbabLN3ayXak49KilnPDWT5zRvvfv49XKW6fL+GS3JQJdVyP
xqUYhVpHbBWuSN9CNCV9K+V+8/N2Vlk29IUNvhI1Z4AUjaTIBHLygcW7yD+RQBBFqoudXMvHV9h8
44Zl280Wixg9+2+shCTpFYGzJ8V2f2FoQkZS9u0PYbbCLtDe5qQcCK06kEbpx3x8RvaZwWR0RmoK
ywPcL7Qp+A1a7nfPTRgIA6zMjY9UAYz/QsyuGJ2K50csffCmiIZ1N8JQ+vjKm++++Tab70b6GuKv
4nY12kuMB5jzt2sP06bZBYoIDlTWpiz3BAciilNwVree3XhFuBq3fnCfSUxi3KDDfgRbrnPk0REf
8e0SwggtPwTuMXGMbWntuvFu9MahAdrUhNXfkmZv44aXiJiK9QoxsSTn2uOSY/yofp7Paf5KIok0
QedMEU3Y3zIB15HTuPOMsrEndX6LIUSqXSjdYgRCOcJf794d511EJ7n4vRMw1s7OyFcgwgBR4nAW
QteifM1gfBrvFz6bx5kDw5qASPGNz90z/Lnp85zqqxvw3z1wgP7UsjNwvhyaKFUUbWP1BLs1rjEj
JtOsnFbaVB47tkVzLe+5g/Q8Hg6huaEGhLx4NYtfCR6zWM7nD3WKJf1pbmUIQtlOMraGsW1bYfAq
mk3AGZc2hCWgL1TIBtKYWwR7QNrvb5okFpMuI+FDRO8NIj0QFxjVNpq96R33nXEi+YaOQ4DauRjS
VLiM2uqfyyi7MNa52CMmTL800GWXkF/nc4qnGQPG6/Q/dIdQPfpe4PN/fsIIiPZts+8yfpwxuQFC
LBqxIXqJR3NOdrU8p87mLfpjGyzHvloJ9OVogF8LdYqraPz2LEG+EJGcV2br3cQF3AITeeuADSMd
C/KC49MZKxFLQPh1uIKJAQIp4c343n88ODNjxsbo3aGi77pUfFArPpXZgcx7VAjKVob5e/qe7h5i
07GyVCH9oerxwf2n+cNa8NZ+a9LXlTyXV2pLIuOcgq/X+8MhvGfcrtYwjc9vkwWxiLr8SYtfQ/+N
wL/040H/w5hgtySdfkb8PVNZP9Lcc054VnDKzJgPXc72mDqYQLFQDcJc64bntznkNohMxkWh7KX7
5O5NvbjxrMQzuVlYFzyXynM5ypcKxM4E/Lx4GwEawtHkduPffzdROZoms/i+cLXt7w6xutM2Zr2O
Wh/JHCzYW2skxJ1P4r/Y8ZFY8eX1L3hIq+yYA4t+2nIBUu6TjVNjpjdrGAl3J3QPGf0qoxVRgLhf
/eWmFjsXY2tqG0aDeE1cgOet4nTq6S/EwXZ9943uOHRHVGpLFAywsO/Gh1LeR+EBxFUSnOXu/Hdn
SOPD3TGSLdJ5h4sx5pm7Qz23XQiJqrYg/SMMOrMon2JiEMg5i7Uo1WwNC8ZJhGeam914xeGsblE4
Fm0G9Deafm76BQHKdG0avmz48907wcAN9O7KsV+JaTBTwUCvwUwtxCoNcoNhimgpPnYUWRaxvKoE
xgTzEm+5d8qNpCVUCjKTTbBEhbbGHunT4ASFBT9cdcGeA1yp/Bua8Mjw+zhlL5bUb8/6xa8uijXJ
rV2c7rAfkcT7ZZJQMYk/l3W+9HZqs+VL48ifpv7c+wcbiUSQqiXF88JeWcrq4ur3rRXuvdFzgwCP
lsVYJSs7YshdPxaCs7nWaIfW/cFcAfEScyTgbQYjHNIunY4Ox0hOxzxIMUvjT+KsaCsrld7SlxuS
J4Y0bNkeSOXOP6Nn4qQQn4FD5c27FMLHhfpfTlxuu/yVPWDphE1Ll9ldCJsTDgaIKL2wM4RfbCcQ
2cSHUAV6DrIdq3SIQ4XhjDD88aANtXmN+24V2OJZlMC2YNA6E54SdXnti6+SUhEkfAfI5E8ecTYh
3zOudpxP+Dyxkt08nM6Yv/mRmG+ZnFEvCeW5F4a7+yuxKYY70p0cNp5ALaasKCo6IMEGNeRyWLbY
jYg4J8TextcQT53l1SKamBHWHT5u9fkbJqaH43mGh7KuVqxEpTm7OlYKPCQJd82HDdv7d2pYwGJ/
SHdg9389mDh98Rvi9MW8zXwk1ik11DRsfBvf65N/nSbt6zimKtABxgVIoHbBmO3u8PZDQmMaz/Ml
l+tu5/5m8RmDRkp/rbqppgVKwdsPWi9x3/C8syCu/MdU9uZ7kKbPSiHn0L+XfljPD1Y2USNqXTmz
LvHuvyt3KEKgnwnLLemj83PLjwzXhuMnFhWMeI8pl7fX79zU3mK4RxrE6lFNwXYEt62aHCqX9zCU
1HihjR+3TS/vKDQUe3PY/5JyeLQ7yxINpcjiLFbwdombC4wYwx6ONs63tCK+rftkhPK/tXK0LVb/
zoWFJrwi9AsWbHa/ZtWvX4v4Ci8mjxzfLSn5unmMXv3g4yzKc9LiT4Ue72i0MbQ9KE1JOXMrdixD
mDjFHlw8ibmtYVZyWwP8YYuW8cVYC5/L9V12G0GaIiuH44NYlixGdqTnZPTNm6LBKfAakag7TPVP
1ZGQTvVVyoqw8JoH2f+FYcMDYrGtR4vMpODDCXKnaeG2cWRYSTcf1xmdV8UcZzwFbYU+x/yQ6PO3
6xyYPPpG/pVW1yy7/BlLTvWhaRsWpo/PR3YRV/q17S+SfNKKQ93uCjCjj0PLL2vSh5MJOjkpft37
CZD52l3Yb7V+ISvjjyJe5PUyevVZDdgp7c0INzEtJ1e9G1ef9W09HXfxoTBO7Yz2ArXY35vDMzsG
5WnQTnl6DtOzZPgNCbKWmXlb6ZuawURbW7qvANoM5n+ezxWN3yprz25pyI4O7vU+naFeOuM/urnC
a5/T7Yv+p83yGAvprH1OZ0+TvZGATxdsRu/rpuImP97U8xB8pDmlonZxHtKPXjsn1Kvq51tweuKw
hT3dTCg6osdAfoiio5je3Nu03e47/cMoP8al83xsO3Nbv+rARhLd8YtCXyxYmHrCSbmkqUHGCn9t
+XceX5r1nZmoG2PSzbi/m58Y8eRlQ+JyxIbUO3LmthXczMqlVATxjzMjYkiWTdEM+zHaJO/0dBAM
PU6P1pxRm2glyzZ4ouZEC+Z9LaJykvfcQFfEOMuBlcU/Djemg7wXACnW/qWEN2fdvB7qpPIHOo7+
3q9oDcHgGvApii/529APKdvUbZJuM3NrtltZB0izpXGDCuXBYt1yYEYEA1wFe9Xcab9FMmli2pyX
ePRxABY/wMiIO7UIEON3aDWn16qbASfyYMfR1/BIZkzCQBrfxKn/UkmAePSyIwALCRactUVLZOK2
o+kAfbS/PEbn3jpK2d5wE/4OrPnTKIEDsEx1/0HWy1iWvZA0MVfjHlNs/9GvO3y8wCEWluKyjpIj
p4YdY68rVDvIgNi4kpPcnTrtWKWnB7Tx4ZBZ+xhfzPS901cIDTWwfBzzTIl504pEhoqsBpyJNyHI
XywWeII/PY1FyCzymxFm+BssHNy8SwBW+OttcxHfJtYW5jg4TMglDKYg2djgEBSHxSyvpRiGCmY/
DnpB778xpBRA78z0kKvHcO1W+q+l/TG0v0/9j3qfBZ3bF+tnhKyzr7WdGu4UZSufhymrfc0eA1QN
+k0r3lFlvdII/r1MmBHVPW8L5kIrfYvRVPEzDGfKi7qhrQbXJvAbb+Zu8PxB9boZxNqZoPIViX/O
MCT+gVGPQ10kC4xPvh+oocCBmRb/N1GAU79wgdzzLdDYhxYhuH4C2TkHFvCOWeC0hzhh7tg8m5Oz
htdHZjJdkjlkBuCZnU98D1K+XawKBzQODYfJpJSOGKnu5sfbTT4yr7J5ZWVou3Xt4CF6F4pBMuuo
OA2Z1rzczYqZE6AK3zBsCsuWSoAXaXPeGfO2QCRb3EZiNVSFjta6THzPOTjOe/ZzGNHPZVLOvA4A
MQlsy4SwVJeMQx6Nt72+RRWu4qOGrfCGPXt298ZWt2plz8gnWb2un+v80vA4BD9DIHcEp3NDv6UG
wNqajw3j8nSMfmPBr5Bp19oa0rasgBDsYmWrOKq5z5M9ouFI2SaskEKuDr8sMB1OGqdt/oVt6mCX
3o5DdUr7cy3oxlVIO+OiIYH7EnkhPSHyEizPLJbk6ilVT3WCFQ5zMtKtTL7k237BcxTp5298u5jl
R5ScpfwkW+OY4Hl5qK0x831MB1kyZkIjZP4vkPkGsv03DseER/aecRRVkDhc4HfBR5R/NumVDEsK
h2G43uMvjBvhvJ/4ZrEGgNtPyDFk2WkkHbJ0j0jThkKk6W5r+qmC3eN2VLNza37QnneMcoSrq618
9+lPShobATtfRDkrpW+8GxzgyGTw/DCL2RsxhYCOssy0BpyEqa6aIgNMWVESFSA0pB1iNi+jpY3/
xV7RgBjsqmydb+Ts2AZHQNh2fQ3Ma9GDuZvaHAOyraj+c1uLNztI81XF0S70c201WdkP1JlTjtNz
9D1UP1b100tfk35KM452lrWzVp7D4JQHJzM90YnUWvvQCexFkS2eyry4zRM+cjC1EO3ZgeDTPmfq
JTPXTUgV2HfsKp2vpWucgXq7lgm16euS/zD80O3Jl4XiwIYR+3fXKLwqhHxPeClwwueKfmciAxzL
mMkRdQeT5LXwtoySA2cOl3kPYCJ5G7K+CrUer7mWnQdfJFlYlArXKw3I5qsumMi1IAve1KP5OGmV
GGpBCJAoY2/JSAt/CDpSn1GQ6QTa8Z7sy3FU03UzJyP7VkXfGVmeoF0zNZ1E2yrWpi/38XC0+7Ou
XArpMyi+Wn2MFllecIAjEpKPQiSkYD7rpzoZm1nH9QA9s/5Inp/4EIHk6tpXdvvW1Wb8X5oxmQyq
HbBG85jFGl1agON6oRtgh23rtSHV4yj4RfYAW8uFQDJkJOsY2rZKuOdIT3qbxoQynbcW3T6iNOEa
FKwmN4pNWcWmKYVT0ApwG1Hn5BcvhxKYomctkgdvNZgfGjVYf6U6UYN1h/RNiCUvA/s8Nwzkw4U+
gJda1k6LFGxty2L/1iCl9Njqh5Dj6xiYTb8M+6WMx54FPFgIoNiPxV2b362d8ZqEaFnDnv2dlR+N
cooBlps7Wu7zJ+nbbaDtZz2AY8RnnE4pTULT5DYb5NmNu7Oad93HCK1yIofO0Bzs4Jjpp1gimXnu
xc62pCwGy0O3i7Iduy2RIh19UucbBPuaHvS53a+sflVzVh9x9BtLyoS0ANVOLa2K68oQbfZjEFxL
0qb7P2WytlPfYHKT4dqQ/F7J3dL8GihvIP8UgF/3k2xz/DaMBR1GpFoli+vKI+vkReFKVr3EZbzK
Htsg2RoY8uj80jdGvIn19c1p+bbZQelkaBAPoexNmQRH5iSYNq5V+GB6W3sNf3gAHLEEk4CCzFkM
BfmNzcKQzqvI06QlaOBYg4EO9Xf5hOA2AYjCV9jm/4AoXLqVOUHOn25S/p37NOL4RZTFiZ7CT0QL
BlAlzERV/dGNJlU1owZjPFW0LzP/isxry/7Urb5BlqrO4LrgFv8TnCAEh8+GOOGw5VY9u3jhbx7/
4/2SPsB+Q50BdGq+DdhZxFnXsUs3Wt2wqPQOMv1o/EHy9NqzFNbqzi36TIaLNTqD6Q8qeABCQohz
UEroCB7IjzmRi9z6NH4JOdACjzlYCvCyCVNYnf/ADWEYZTQFW9WBaxVTlHrzAqi1IopHuR3yLsZZ
JVgSrQc3wzycI9JwPKWax1OeLJGILU7LL1bht9iBLgFv66ESz2dWsuBfwdqPIN/Ne548K0hZHODz
v6P8/Cb4VBhG+usz+oKfjs3v6VYFC/iNi0d75Ex9ODO3cmtyoyUztrqGgvzjsW+BGJE5kgqd2Kmi
39Hw3eduWgu0piUtxBH3VQzx5ny/pc73WfMi5kNVn2JpYUQUaa9ZW5zBCcK34kD/xHmXrNxzbCxv
sE3hF1eeeRdpSWabnqls/H9cndeO41iWRb+IAK0ovlKWpEjZUCjiRQhTSSOKVrRfP+tKWTWYQTca
WV1AZqQM77n77L22l8cOy52b4jKRj+Mi0fdRtcPGG0dBfd/kLSsB+jIRaBOWctqSd0RdzKhRWJQa
2VVgHCxTlnh9ptUqGlfH2Y09M9hEBzt4yLJ8cNFsq8HlHOqgKHQ2Gdb7IBoLrldvQmsJiKrYA5WR
tCwLhRJze7CA0XYc1tyr5yijixcJkNz6HJ4fXOV+IsAD6l5doRiwoVN5CSAusTuzAh5yUxzLshBl
dGkH5jv99DmaArUIOLI1epo4DTfgQpoChKzb3CEmOA+qhR7r25rt6OTrWh7q8aQ83pdLNTpKPFrm
py3OeUy5vdMaTlW6WemmW+3ErR/99YV2BIXFDo1lDRYyVOQwaOtF1tkENroKeUvcWmhZjMFvz0Ya
2EQNzvvVuMTqx638i4zxz6I5JMxFiLLJdyGLr3JvRYckPljGgfkrt1XbmOX3jaG7t9ZLrhspDeIU
VNIuHfbx3DQCvl+Dsa2NbW5speeiRkl24RxIPscKjoxen1NHp9Wfj/ozoWCr+qy7czjHH1uW7/M1
+Rzc8Mk/UE909g63/b4mqJPYEKnT/A2fuAL/PbL54CTT7bU6YEfPumMGhlY9y9gqhlncvlXq+cy2
gZQS10FwrIC/FDFXcddDnyALh9uK64dCBkGk4dr5vdjxXtE7aso7VuowS8YbNlrLZqIfnr6Hptkk
6WYchO8haV0mU2X9OfAcJ90AiYGIpblKyjVLvmwOSaXcRKgAX9wMyKFY2uxx2yBWKbBQcD0PXk5Z
uebmd/fTn6grpRX0C30iTvYW/Ze2k3a25FMBl6fO5pW1XvphaDN+KVBhwB8Y6aYYPRqposa5DTgp
XeOG+gvzqLPn9/v+D00Sqg9cR9/02kph94R9r19Th9N4bzSkrJpTZQeSvLXKQK2Jqm+GyJMrN9X5
cvrX9/Zmy/xH0byi3EDWDzlfFgLXm/wClEyif8pOpKN5UEi3b9oIgNbd9iOLrDo4/6KWcmsm8M3D
Aj4pqWKN2vFSRJHv2Fug47DWICWAen1zYarTu2RC2xToGbFG55ce2yT5MGq70tqNW6RPEpR3+09n
+EXr31MgPpt63bR/MXJqvWMH1e+QKFm3b4CnM6lJ0WfypPjzpzKK8dSlUhQsiZCM4CqJfINpX4hi
YttjY0rXSIxbBDPeiBZMyQiaV0m2gowFW0+iQ/WBwjncuBTOQbRlfpG5Ta0QmvKziUKwqUNBmBvY
R1+69kucmPi6cGhCxKmqOXEIPmHVdZvz9Ktt3CIEanl4Z4VfEQZiqiA4Ol1hcSI/9V8hxu0rHGc+
UtQXwSkc0xnglHHX5KAgYLUKH8aFnY6FkaFeYHZ75VbwbJhzop4c1/wdOa4JYc75gNuh7Hd5wG+D
8wyPmMWmtsBw9jp44EZjCOXg0XNhCAXGi02YrBs5703IzRWNiJ5Uao3qjXHsZmyv8GkBwBEu1Rmq
DCYVIZZes13/Ax+Pv8iFxiFQ1TArHvzhkAql6ZblBbFX4nIgxHi1OlmggbvFxbS20Ym6h9TEn7Lm
tAZsgrbPefqCTXuXl9P6tYt+ke64mE/X6eDny3TcU12mhxta0qBt1EtMcauIZiVI7tGyIKSeLyZ4
NtPFD6hMhDhZg1chhDiFNJtTKe77bqDQCBxJZU8Uul38bggmjKv3RTZltcXq71Qnb5LKpgRvM5Pt
W12dRqxvx6w9pNE+DCmD3pqqT6OO6qjh/MonStnb/eCMCW6JWd+8TVA2s490+Bx5vXxK2uoxGMaA
Cj8Yaa++aCn3hsqfLfrwoupnmoEVxwJ+mzrdYy2l6yvaWbSqoZrjPOfnJcsyrjKYr/hyQaCHTrXK
0nM4nPP6Pcwu+v1Cu9L9fnno7wgQTybN/A+M/PiosrPkGcLm/qSaB4JXBR1k9qLnGFLWrbImBJEt
qsQv6FntoDRt82zfKQQYj1n1NjsO1rLJZitHo2a88VubvEuqrVcO7Zf1HWYHm25CLG4HV1dd283H
DmV5G7GjmiAkeW0IEXORYrpPF9d1AQLlD12IKvBAZF5pubGvuT/tg8mUvon9QlNO7xt9u1mRw13Z
MoUcT9iKkfg/Y+bqE0dmf4D4Jom3LbKCxto+Fo/Qf9/I5veGdMi083Bl2ApHAU6G6Uqerj5s5Ex7
VaIs31c5d+5kvXrnvSf5RqHBxqbfedhGIwQwkBO7abF/XyHSphKBYMtatDNp8FFDHSXckLm27v6g
273+pSnfj/EnGX+u0a+cfpfpd2F8dsmc60bJZUpatfoKldXgpKDdZbJYEXtc/Xe5kHqbakh71VAp
9u/PZZgz6a2V2OYF1bCtre1ic+MRsKjZk2RkmcGubjbvLcOGtBPu3M88+lrQsrMtih0ZP5WFyGdP
ysO8mOFlSi9u+mbRADjXI6g1SyDCLSULt+U1WZYUZkDeG1cR4Mrp4pnuYTHPECUjgQCrXT86wVNO
Oj+7BWbrK5gggzphVQTlb/YY1l2JFL4as50a4tUWxZWrCb0Dx8cCh3c8dezIOtbTN+5d+Asp2+HG
y7mruhmLHa4NwH2WE7Cc4/uNI1oGJn3De0h5AV+S5U3b3G6bxcJQVgu7AOsk+SODFGB+OMmcrpGv
NJtw9hoc5RKWhs+lRuhUkrJ2S3OlF5BE3UdKh7JHdFE5PIzjEW6mn7gYxSe8cbefKv41kp9u+LnL
36AIyvfai6AKKt4a5f2B16+8emPsYU2QpMPLM8GI8stF2cGLsJ4DQ+36zf5X1PzcHawn7A05Do0G
76zY6JH8amxYZDg0Mc/AKSWVcUPSpWnZYzPGEHxhvJ+sCdOT7aGr8pXtwe9KuI4Esih38DD10Bl8
df25Vw9rVkfFvArBa8yu5dHYQcBbzwV8Q12fAbHAWC2O4BJY4j0vRzzHiWqbH+voSV/1pjU2qIBH
fBoHkgFQ2AWagHHjRY9lD8a252lQf41M9YK2qq2mwWmr8PMsz82MmiLW+tiLWC6yeAWKzyzM9owH
fisqLoBomyt5DzQBNrk8zNTpMZm+Jb0wJLdz+PVYw31vSq+OwJUCevl7TnM7eq12XsXf4zKb/OjF
7638zcwfMZWp93m3ILQ0bQ6YlMNoj0n5QSoAUEU2v8kz1jmzERlsZbJmtBn82HUiqA0zT79uxj4g
XpdRwb0zCtEEiqNOKk6yeuqTNyAMnIAqr9H/wjMwjr2A/GAu8nrD/JyFB5ZeL9wVbwvjJu0VBGo6
9eNzjhCkU5QHzkmjM8MXZgdMPRhOn0lL3msAyVTwzGLhxgUK+uxTINjNAEK2m/mdoMDtmQK53dYm
lwvxg2NHYmBV92l8uDWHPj5o8aHU9vQcn7mq7M+oVFaPx32nKwfY9W31Fi1k81O6f3fKd3L7kcDc
dc6fP+lktmYQ9yEG9i0hoc1+/TB2+/k1wMXHp2YfJYTrdvO9WdhoB1QCYe0VlBkybtxo7+/qwWyc
QV1XkAo6wZnhLaankDHL97ATspVn8GbBzOCNignBkuwoOwMsZhd/VDeaumFTRwEVe81p6H96fX0x
niSrKy7Y3JZDX4EsWvpX2ecTSIzHvqjdm8oG+vrXcWVIvmmtkl92edNm06cbKF3D23ff8qab0So2
l1m27MqliD+kq24UrrstmZ6t9MDNivXZ27/4oMDcIaZ04zc5j0pl/OCrjJESLjuNoXkmVvE4xljo
Q9ttMuJCzx3T61LRW78hQkkpIiAvqQ1wG+Y6CLf48THW4cZnYStBEyHh5XK3b3ugay/JJOznk8Gm
wMznYlXEh5Z8C91G1NaF+1ZBx95OiGCN1D0eWpV75FaZC9es5fbRJkbY7WDUCNFrtPa0eWm4MZ+l
B6ZEjGcTFpsr7mV+vaK9aRhFc1MukTLkeTxZUMRyI0UnBnMK2Nn8dvIHvvPeFOQ+TDes8kX3FI1V
UbkX3VOTYsaTCAcF30i49aF/YaO0Y9XyohRxi2ftrNmgYYgkIwLw+eWDTt3Y6/JoRof7FzCuXVvu
7+qeTzDRFpjw0IFJl3SyI9PvQkEAv745iBWQNWRxRzYqP4z9h87+3gNXjvynn2VgoVecNFSLsDhh
tH6DfCWXx2Y4oFpTm0eFJpACJJkbuxV14saF+6fnMzzHO/lpUZEo+rAfn6/vBc/86BOu2LB5beaw
cL02cwPuliSgsdPCIrdQDPxbFi1ws+it5quTfrfpd0elobEam499RftI4lW9CzpgumBbKizCIIwo
iJnOPJIIAP1n93dA4DPDqdeh5arY2u+n23gu80tbflXZ93T8oYeDW5U0N/MvXNvAslMUKOeP8cBD
sGrNTTqjQECYj7EnmieQgEVnk0s3nrl0KP0FWN4nwBalgiIOhQIIw9MlHChjsUd5VljZPQdxbEwk
qm2wIsC1QCHj/fWabBcJYvzpjvPRuES3zwF/3lWBDnIYjQMXjImyAsGO+ZaHO3pqvQH+I3VHE640
XpdEOLTgLpA8hbvw4iMXlc9Xd7gKfzgP6rA9fF4QDjGtA/VD72Yz393nNzxoVwYfKnP2RSgWgMpH
pc/xmSStoPPChZKLlYeTmaNGO/W5H04DOTn2+WnAPPAnunnhw5tSGMpp3cyxg5rYdpRZqgfCfQVI
2tils182WaC7enyXjY99BWAXC0We5c8VK6gxXo1zgXQ9PfY/rPiwD/MEgKmFDt+5RDi6mWZLHkji
Puiy3R+pdSy0Ip4elODRufKkLsEqkjbZ0xe5v85Itb/UCgKImjbn9yAG8ort84TE/gBXWUT/tiNG
DaCUt6NVQANMe1E+LNiJCDhEZbVKHADNws+FP+4UX49KecJfPjk0nHyzRNlJ1T6t9zwxOPSM30vO
NSw5QdtMseWzWSDkEyExPTcLr9q2UEE/4KulN3+/Wq+Un5o6pPyWApfYawtII5Nx1cWcDeuqcDRk
tFJoyqbp1hReF4aTlu4pDTcJNoliA40PIbsf/jJvpomNjD2Ea4vWw6eS/Q+b/qDUadkNkpQbA+aD
WHm2pueuuJN1mzj2yH8yjypsreZG9X6/ngvYDd05T86IvjBwr8euFphK/H16dFHmuuIMqROh/TJH
z+P82D/2+uyusrPf5fExHE9X6Sxll/rx+TA/Y1eXL0X8kc9SDGR2vMgmK8UixPZ972Fd7qvxB9XP
1ozzJDzpM+3q5AOhBveqeRNr05r+KIkHYc+gwGr8c1p/3/Hfgomipg7bMEhEkn4ewhGGJINrtbwN
peAmBbHqZygs4Lyn7FXX1y9ZdXgLwPVIuD8E3V8mOHDVPSbp/Z0g8bLQluEVgoVQM3MM45NVXKwf
qWbn11N7O2dYO5JzhtN9e0+2fORx44GNeHXJ5T0WHlx+Rba5G66ar/OnGz+M7Ga6v3f/ZOE/WfRr
3r7L6cdwu1jZW9eTRZjFPRGtfT4VDcOGjerfzX4BAvGgwd2VrZruPE2VeV4hRh5ITxn6Lrw1K9JR
ZrdHOzfbxbT7jZKfXP3iaxZPbQmQo7ZeH+Nu59JdZNCmo3VsMAIF4pQhlnDSM1plsdmAM7S+5aKW
hAJNKpyU+BxOT3l57JJ9z9HSiPZFbBfy4Myv43efEZ1ZUPbU7idcBme4mgKqpgzrzN6azWs5Pf2y
k0YSAQbhMr2H6xcxzzxRVX+rPNxqrAMg09NdcX37D3iOfkJwLonZ7r6ntdBFm0UsLSjL7v0iDSwj
qFZ96HS5M3ZO3znH9TDx5XcgRTpJlckubnfTZgehqP8l9w94hEVwzOd34ibaUaDMshkODFbFJMPv
+Vz75X84rmDqsEAEsfQYdpEuYgnVHA9cu2wx5T0FWOaHplyVN3ZWu2u0fcTB0P1t33iY+RobFy4t
JmwaD0Zlju2OrR+DOKMITjUmyZ5Lh0t1XCS55vQtHxZN5lXJBnMt0xiPbqYxTAzPgSvWPh7AeMxL
SgxLFy7gODyF3SGa3UvvBpYy/VuqOtE8FdpY7xO5K91JNkdzK+ZI41QOIo2PTExggP8tHOwf1jJB
7BiDKQJ5vmUqqa9BRxwwW/UqnJDexjBSssI2Dzd9r86swbNCT5/iSJnna84AjM40opJwgTiarxP9
XXBE6CoLJo8gAQOf4q8gzEkUOxNuVI4P8HdgCQl+jwdwV3eDFAXHj11O1wvCATvTTU1vEaRBvyjC
y0tykfq3xawtBRIibSE6eHg4lAAhhIUXCY5FfFsa/4iJ3a07T6FJKfTvgHZl34QayONrltoPCpOn
Kx3PNeuDkgBB9DVEX1X3xc//ROS8gDxQclrNVS0EFydRzBm+KG2Cw3MJ8qZhR7bUrJmSLvp0IVFy
HTtG4ip7rXnTqwtOMP7cEkl7DPIxoL08J74ACywwhMq41a5BVAY0/wbtebFoy5n9EdNTUK8rwO3T
dQF+ah4ERbN5NNypTapvgHZrboOhMnVTxQkfjnRz3MUVFtxjbaXr5rpyA4ilVRVYKMrRpl9l5uxB
eGBYBCu1Wut0lDMXmOvHwhw+pfYrNS8FbS1fevopaR9Dc7kZZ2XBVkeSAksF3g+yYi4DRJ5uZz9Z
tkvqQ+ta5sxmjHQiVMtj2XkA2Ph73kp/sULXKfJgzDyC4lcsLZvMXun4YC1/Y6tYydmnccVUXLn7
q4roVBTgybFWxfljYe1nlHFuxsdGe2ysx8b+sHVKFcnMzntuFhaU1bfu9pZJx3w8PiD5RHt5/uKB
dFfHJH1p5+bqhfPRhIAwDkzGiGintHqb1LOenUfDK09B+ToJHZ58sP/ZpU/ozdXEg41LiPpl4G5/
q8OPKD5PZ2De1H9L6LhDzOmvGfy6pyN5j9nraga6tcvh08+1mhsVHjbPQzGATEGJRSK+WUzqVHni
bX99g+8Z7wPMZQ1VXez8Tb6EpjMtZty/MhYepihT9C+YAOZeCHaO/4viprPIFT7jOEABgd/Xqov5
9SowmdYTm10yTUxva5mVqGBpRTu9+wppqACt+XGDHSO9KfXJLLdAk6752U812L+i5ZXYGkxFxOAO
eX3kVk/M7OntZaHsTHAd9ptMoYjDI1s/PnOsWI6xnPGY97RcUOzZSY6KB20L3GpB6u2taJnFZvca
++CmJLW7bwznNpeeWz7qVR6R2w+u/lz0ZSz63ifqm6y+9cWbnOCKPJr3Q0gEDWtm8Y63hdH57v2+
jHbzuj2jiET3gwxppZ3FeFNKceWbV1iDaV7FMs6GFUftxdPYTuBkVleMwrCTUlYDPAIA9LAxo5OP
R8DyNn6a0VebCoxjPL2MzaW9L1lJoerL1fLefhnmt8TeRewGi2rfVvs83EftKqxnaA5ctBFkMIKx
ng72cNm9NVswqcVMnOSbmBV17EkU2M9A1cMQfxWWc9vZEysuRQTklfJCSrrVBybNSXVgrifVkIny
QFyK6EnlE4pKGc6tCJaGTXKUuF2zoB0FSUosPzyvQsJOkSpZEYqdNQxqVIZDFL/NxRyORRLO/Qsq
TMn8nPRh261C2GYTppplBL+GflqXaSnsRhtE3t2+tnOuhy19RUgjybPqPiTKyMVjAPe41wCgf/7n
kexs1Oln1kB5TjdYJZnmJ2QXevZUy/gKXV/k7DF4w8OS73/DNN0scWikOgJHp9XAGHbTjvVFiRg1
xxwYmQtdFhbOkHzlDyVXjfgUMArQ+hEnR+WI+DFy4euEgY7ZiYJs7Mos7rErg+7kDUeT4w0ngw6/
wb59z0Ub9/7OYS9/x/J3bnw2jwAoMD8k+TjKErFxXtdoa5gRm2fOMcx+Y+UUJu9UPsZUQo+736r1
aMXmi51DcT72EPqqS0uPrqtmwo9K2wfcO+5VmSbaFCz0C/35L0iFm8mmef47GScV3CdNLBhvTPW1
3RoLNsxRtHqtGWXNNS2nejiNsjYe60ZbgXefUO8xKwAYbC3HcgAUDakAFJHRpNlG5fm1EhHSAsP+
C/LjofQJSDk+GElEEVRm13/VQXp1+vdHffHJJ5Psa2G2P0Syb4A/Jbm66k7cnp9nEOwKsfy0ZfLd
89cS/TJnI63uJQgHDhMh3QIMoxveYBIGvLOY9N4guiKSKpQXWX4CS+gHmAbyEimNQSyg6ItNHfrn
QD88Nn5HV4C0ZOdLXxTOg7t1VG2TMrZuhxkMFggQNumjMT9NisHvZOjsId0DBrKMXdfsprAuHwLC
FqcAqzYC2gsgSIvJ7wwkIRhEFhIVo/uUNoEHlvVA1f3S+88yR40XxzmwYutZpgOt2kH71FFQni8W
IqQFcPbtkXjw2chW4eDsCM+s6kHEw5oIgiq7TfEak/pBRoNIx9+TxSA8OjKcT089BioMt3PfYpKT
Fg3wyAtWqqnsA3vCSsW+GtjTiDQWYQ1sphdQLnC75ehjXSU/TOiNGLLxdakoJiWbLWC8fwPQHFQx
b5nzsjjQaEp+5kEBpvigAmCDEcktFFLTgytoeQoPmnaelgiPm0dra7c3+pA4GKQtWXua/boyKGr/
3m6aqdeM4AHn6iJp1om0outP7Q7qXfT7jautWfDeLUsXO5esec0K430KLS9DRCERFERtYHHLSbah
LV/P9tLof9tegIWK4ceEFsWNZOAncUqSaiTtal/U9XnqmVJv3c3uG113J5FzZRRZAJb7f11xfzeJ
eLnGdfusvZLh8ddLqxckgTB995Xh/dMfzEsTXibpu16d1Vmrb9SCaB3LTCqkJsqeV6VJj5pG5bGw
tOEEvmEDfkK31MifiPfBYriFeavvH+ouD7fpw79b3m3wsWgylgGF3mMhK4fTctv1eNvWceTce+cB
Is9wppxrA12BWOSrVljk71w1JrsBF3mzK0CZlrbcrnOCnEj9PR4EkhJ/d58UvuS9/ULPrYrKY2Nm
6cRAuWsQ+aCWhjLDYU904M797HrSZKCUn8bkMz3SU5D0Z7M7jxyi9qEo3LRwm9CtEWnMBXU4BO/p
WS5W/yWMEUEJaSCCMns84DNRCIGC+KCa2Djw8vDaRKexxBl6VJu3+Pr+4BH/SSrroc2GGU4VGVu3
fX41ZD+0X2YcZHBcG0O1vPTk6Gfyg9u1N6peq3ry07TVSKJcbj+rJrOqtOM517CoJ0G4V7p9mO57
Y5cA9aaA4yPF2GW4Cj2qjfM7aja9xlnjc4vywONP4z1fOgLxr6jdEsenUO95kCD14pQxj70y5xtI
7A9OD5QMKgGgZDymzvCHBDMQBhxwo+RSUjFGCy23LX59nxudjT5USWv0ITikxWK915+iu2JuxAx0
5cnvXSuvhHmHdyOUxMSDlkifMfBQ8AZxABuOLygodOAiEAqQbwHqUmLDh7kt5+rT+BNdXUwKVPfQ
0E0eW82CbvZKvdWkuGNS577cb149fdfhO1be9OIY9cLhiwgG4pQiPr3eDdUMina/ZZ3FzYqrwnR4
ryocNW9xfZJZEuv44ul2gqNYUCF9XcbmKizXcBThBCaxu3bzK6Tso349xfrbhIYH4z0jwa6/ZysK
EEy2UwSJHzaX/OKxJVQqxQFSHOck2Sn8dOTVuQUP7Rxh+pkinr9oDFUfENfHnsHuKLW23FwJa3Bz
DakGsS8+Pp5XlycuHpgYAJHRY4ZipxLwvG4RYcZiq8iBldtS7UQP585++wHlTdD+rWilPgC756oj
8TWc8KZyegGrJH7ByMJ7nUz/Wh5JGk9+hvwfxgE6hpiQXuVJ5kMYRV7vQAZwnh0sP4LoQqVVN3Vq
0C3ahk5dfDPQnp/Z2WaJvxfhzosUT9F3kP+vNf4RQX3gr6pa4q8aFYJMkCtsr1azvcZCUXNq7OdI
Kgu8yev9fbqcLq7Jfu2VytuAeT5GKNq3UM2Z1TglbSnfl9MjwF+tIzY+x6F3zbg/CU+XBzBhzs9J
SQJW8lEwkbAic177fi29UyfSPy7m4wIXhQfevbbpECExRU2AxURPjPHfjVmjntIS9BjlGLiZLz5M
CqTH8lQhU2qnXDt9zhMo5qtBOxUMhD9q850kX0opKmY642TdXkdAPe7rydF6Yr7Nby09tdeTejs3
t3MyTyL7doMB50upr7NzTn3V3Iy01X7c880htM1aIBBGjlKY0IT+Q1fBESqtBxwn7frB0rNYqXx5
nhBv01qYdM7Mr2vbHgcfawYXz4Jl23dUuq3pVqYbLrTCHQu3L9xJ6Pb2ksJZydhS3Zdd0uxSdh8h
NRwCZ/OP1f6TDD9az6J7Ls3yZLU8qAkJQcidHj/KdY59925uqh5ntHfAlzdL5+bdlzu/6/wBCYzo
643f3A9vwWG0M3VBuu62+D8NNfdetMXqIYUzTrnSh1X91hUbfMPGsFEG/GXMPwIxbpSraQsUyGmk
dSmtZUbeEtq53Qz7PDrmxtFBetiXta3PiAfoyraNAhhOtL1WzMfJkkYUY309T2Z9v1OyPboFiFj9
M7H8Sb8FpuRLGROUmIPBPMR5wLXyZV+lT4jsXUNVYrKhez7ljj35we5GEKaqhG2ubETxrGp6HRuc
k9weKnVHX1dXBTEz8ZXd3XaSQuRmusZ6f7gN4t0/CdlWVi5lb6cS24Av/f59J69w/x6ZsmkSNT6d
unNG3bl3jkQpc+5GGKqf4UvyFDxFdKlFrmdvx9c1Zr/AitwCeNS+Sd17zypXXNemuVg+j2OgjQFS
1IBooiszNOZPdsphRmPwAWhNEu5e0Br0LzpUn047BGEJKkDspqtY8vCQ0kFPGqfIl1zbbsrsV+83
UuNPLcQoZCmxy8CbQMf3e9Wvw8K5gjrArGq6+sPjTAvDDZH0m0gmREaQQqvy7VR2bLhuR8s6touE
6Ef6WWgf49PKUY/vVnUe0rdwZkkBniNr6qkR7mUsO+niLROYFFKajg5S1Uaevh0glw5RMHbbarqz
ouM4nBo81isl+kvEUzrmQeclXkShA3tBNl3S39See9mNzahIuF8hjnAZZVhG49SbnWbsakjq8Rae
KcyV1rCI4p3IId0ff7q7XZJ4WcDXyoUcYtGhxrey42Lyb1dFPj0lD5mskb0Hyj5HQ7TX4fSTZZie
lbQiQmQ669W7pb9TBmmIdqatuq4nK9J192It6wA2Sao8f+5cxHReOEb+FOrzeEyw7MEKCaeCzFXV
n2QyAdbpfjuF83g58A8UJE+sD228tOOlK98rc6Nmyuw/CV2uINu5heRQm5GI5HKaLO79OONIYiEE
wAEGM3cR7rpY95jtXxM6YeriKbTcKSia7glvt/Bc+UnFCd4T50hpQCyzS8yjJP4I448JjFH0c7GN
p2Kp9ZuU8OqHFZ95dbrySBXw/hf5Yop8kW3KG2uXuTa72mW9N8rdVxBa60wR6lwKFzpflbKga2MM
wyuNtD0fU082Mepss3Q3gNPv96p8iOdTWmh1h0o5KRR+aIOHZuhSmQn3MOtOmXac0LwEsKf9reKd
GrE096kNwm3O5X76lJm7WX6lmOVAF1U0OxsnuT8U0e5VHQex1IZWC/oMHRhV+mGSFbNhBNCinL3M
IuI8R1Z4pQqxEEKfZlZ6nyh0z8Low7F4mU+S90f/jrvyYZJqFgcMsNA73YuyU8sOtKk2XHt/wuo9
Tc7EG0fMGnjPyE304px9IZ1emIoXr/Fl38hqN1RO1/j90hukn61dm59eV25qxwzr65UrHZewc/2L
QbbeEq7NsuDDHtvLfsq65yezvrX4S0PIOUypO/SvJVjA7b0KHuAoS4/qCh7CyRrGi/Fs/2xUPMCf
pH/0FVHxsBSj3Ksth2kO6SHMdi+NxlTO3PmAEFhbc4S3tGc2LlIAjouq2EwkLylE9aWZbxDIRv5X
+TsumrgDcRn5YAxfwghJLrICbMJxFLE2lj0gX3cc3mQ9KTWEbRhOjxfv9Q6hJ0KcY9ZmrtIQ63F3
Fj7bH7yixLdfV81y3DbjtitwsiswpMftTd5Or+zqAuqyk9pX9JcB4yEf65giagbKmT7CnFtXxvoe
4fN3rxHeftcw3evtPO0+lPhjqD/HyScx32m7yGfMEDhnucZmDqwl1mm4sCV594kPhBXPIW6EQwJO
V+pGgIAtYRXwB8yXpytPxeaSGuf80Iei91aeenXp1arTV+4k9dRyky2v5i667ouHOAqr62k5KXFw
onmdaYgnJz3hI6RSAvp2oBjCjlPP0NdoKKZ+lq5vbU3g+aBWu1QN5HtwX/T1Su7F3ywrnNFwenhY
o6vevGJkA35M0hNYO+XGnu6U3U59dcylw3We6ts+pnOCtRfw48v0mbMhZMPNbOWEPQ715ZSuMv6J
W0bj37JNSCIB9an1BrJjll8OQT2XJEhzdqcvmvnDnWzKxG7p/9PQChbxZFP3l93013Yqi0vmQr8F
jwl2jIAWt9stqBps+aLFTbvOGJaqiWufjHaZAwLx4mKZ/5OrHllrG0V7hb7OuUqieEaCqliGtFnt
NGhLBJd11o1BqAdTdDKAFfiYt/dG4NAnkVd/oAI8m/GizCFgvnJujGukM9h7rccM2/9KKlYxPSsw
26WgCoMm9nO2LKWntMLHvv3rficX3FZiA22k2zHb01r8Dc30OZ005WG77dIFueM7H5LogDkIK7H2
w9x5796a7o1Gmxw4BH+E/d+nBVJXww0rFWE7/iX/5V/pbkI+/VmMO0jHOjtKJO6qXRlu60NR4X9x
im5RdP6d6OpyHW+L+jOqP3N2UewVKoAoJFT2wuV1kiiRH45Je4BjHqu7TNlew4Bmc5hjrKzW0R1f
22ZiAq4Jmsn2Ye6SRTJ5T5SLfGWY/FyvX0Bh+NQAhSftn1dGGA2cjLCKZe/fq+LUIC/0Vy6n88gD
t0Ji8/bMPyftAjAPlVz4cniuwJp53sw7c3aW5Mh+WRy4pxgUwufzmnQyqePWiY3VJAZLjCWYWuXw
LmqVuaPKqc8dFZoxd1R6fokq564hOVbjSBvwSpXswcnB0oBdkIJUPOwyxQAn9IAUJ1bwp+UK+aRE
DSTVpRV3Te4nHABgdcpkNh1t7p3kfwglM6t1kzkbZozOT0s8a3B+u+nnpJ1zA8fsBARiS/NKRO4k
XmLVyVYdc9It+LOX8g2vVC55vFImf5l1XfOVEU6cK0f+Cp9m/tyOhw2ILuEJiccfEDlkvSKVaQk5
3LtOT7CkXg4eAWsihD7MZap67gLo4c15VMM458cD+30G5bnVzUCDYUKlq0pWGdUKX163iNymPup8
4d/05Sy4J1/m9ELu9O4OD6ez1g9aTLsVG6SqZIc4W0g1hcHUj/rQ6qNCeMArnKx0c/BryccGW3xY
4SU0zsUg7Lpmjqgyy6ttawYLAFac90k101WOiCDn4Nzm2mKQ2Eb81ubPVfpCNQy9UXMnljMqIiA7
eaz16+pG3VwG5YSxEijm8tVuiuG3mxDXIv9nS3g4RtrjfJbazcSfNEHFBQV+q7ECnZxvjsC3eKl5
wXoFF6QX0zORu/s9eEkKdAjjIyia8zYHUH4o2dtzBslAj7jOA1I6nwnJkaNCZwFrRKADcZOkM1ww
YE9XWPeFYJBCN7tohcjHSlP6f50bVvlSdFhb1luiz/CIaUup+AjZPLFPTAkC27g+7jFsfl6dbTa/
3wOd+wTP+8eMgPRclhbKEmTyjaiNJkpMJfszp3KW8Ftz+dSpE7VglzpIA1dIxLTZP9YxcZk5p8gj
8hohhbpZtcjo6doXGww4OFH/h6rzXHIUW7ftExGBMAL+IiRh5JDP/EOkqRJWwgn39Hcg1elzbuyK
2B0d1ZWVSljrM3OOaZwa4yQV56g7Pcy1Gmxh5jcMGfKtNIMxytyziv7NPTvDRukD14W1AVwXVi9M
Bmg8wPR3w8ZC1cufF86bmKmN3SswQ0esQ78HecAsWK5R+SbfXnMfXchMw8sF7ws2Q+aY5C4jaIW9
gp4Ya8xfFAW8/FDMbzgPW5BfgOpQTtl5N0Y1xN2o5M5U540wY1FW926iuai2B5p0ZLlutiDsNn89
DiK06M+pgvHXRvz9BrOhdqBojEO3V5yn4lA0PtDgQaViBfm/s+x74+Chm0o2cyGmHYINMkgQlozH
32cARAqKwFbvZsCRo5gX1IWEhnIQElookVnxRbKSTvLtY4ze7MK9Go76MxUV2oKBQpycJPk4sMKv
zVQ+vOlMmoCSQqDnIYJTGjOOMR3heIOg+R/RB24PMBDkx6w9YW0jq4r6T+mFeczKn3b+7gAfJjxr
7fCYfIA9FQGbhPso/x3PoZ+q/JHKn5DMYnMBPOxZ/ErCnD0oegWSzNR4f5d2T4ZjMjfsqjIXJF3f
e4/HYUHl/EvSwzM6TsC7hFv+Wo9uWy/+1s1oZYKuFwUWbibU2i+fpZKNIQT/fReE+7KG03ZcAsTa
nZvg3JeXiJfeH1q/btlh7RBEJsq/eVr3XJMW8xgDn1kMoi8i8hyqK1HJKPyKCgr7wUL0rOUISfaV
ccChDfOyjE9Fe+rb09pCBS1Jx0d7alsayQMuPqZMdpT8m48jRIYQKWs2dPDHF3NPvKoTAVHqnKBL
watZjuYr3Gc3w7cPaTfLlzF577PJrM7GFERQDM94/0YxhOVmWq3VWS7OS3EeCFZVjnbOxphL7SiA
So35QzjmvV+v0ym45A+JX9GiATFD5JCwFibrPBpzO6LBu80ifNCSw2VL7M40H2N3mtQrYcaYkXAs
FFb7Z/ou+3BLtmiPUhX8xLaKtxNl01HM1JtpZt7zE4C2EKFOcfAzMjr86eTUNUfN6lgMv5YzvM13
l9BAhnSCPG9fBG5jSmCzc63mmC/XTON8LP58snyQ13WDjpmVTQBmAhUooLBp80ND2YxJHg69CAJM
4yXAFPL19RYt0C2p0oEvl9S7tJ1htEeVT+PFxrT3cW6i8KkZRLeHOjoV+TlApRQjXxglNdDDSU0Q
HlsduFWwmQYQtsXqp3yFaN3uF1E9hun+bSu9Wy3YnGXqYP8SqaLMa0CyTjp7xjPLZ4VpvAazIL7u
kRezZAVThRzfhAUFgY6NLXsPwpdMDvH/0pu52HGaetGZKePbhcas/J0jRMQH40Vm5W1i87YJ1Ryh
HH1Uanxrwpcofkr6VcoulO632zbAQZWt8sYLZyIW2Cl48Qft7o8gfKXxl65fY8PWoGsGDrkEU9Ip
hGXOpxk6SuegRlPRO7mpzlmPZJglzQpsE5sHfTW5iNHvg18nfF1kZbiq7m63T2ktKCvOepn6E3mC
NsakIqxg+3qFQvW+n/h2MA6goeDbedsGnz0aD5ic8pnLSSzOkwUke4mu9EXH7zAmwOsnk/kpf7A1
6uf34QJeuqCV3Uv3Q1r7kxtAxk2tr6VTI6IEh5QSOsyTVCSWNZtjK5O9+jb+/fHJhG7Fqdu7TCZv
5pbc5aDZStquzfcyBC0cdFgRecRCYf1ZWw+EXIhxEYK0GEoWwbwY9vl9X2n+EO1kMvCUNY/hrfTg
eUR2zrOrcXIiLnlmzjSzI3H5RDl2JesvfVlqUyy17oAMv0QZV82Fclx8txb4TnQpxLy/R/ECgiQY
9sOW3II82D5TUwu+2vaLWA8LBIpwDMPnTCUnl+0ivGnJKaQxrhADCxsMo0Zw8W/Xwhjl9vIOAv6i
8bdSvg/YCuN4BR3L2xnJz+A9EEDqSsIkgDQeYL5vYl4h47//HkT/WYOwr4W9YVFEs2uVHv92rRTK
UWmbq+pnbjaxqxsuxKfCmcuY0REtwINC22X1xlZ+7FZz1ecuJTMA4hwCOtYLD69g28NiG3AtKlb5
qMrHlhaAiNcY+Ygfl8w3N5IVSo4K/LUYT6PZrK8gAthdR7qZE89ZknS4M9JzlVvIqAj1wWDwdzUt
bHOX5P6jPZgXZFDVxKpFM3xuTEeA3lRvkmYdMiDCtk5Ljwrk7mqzJPKW+wfAScG5NY4Ei2A+ATth
ZuvaIN3pYxE8P/L02jRnWTsmIJqJpF4FIfRtt4jwCKwSuvx+22Et3eTGRutRge7CfDdwLgiotXY6
ttGNmm8kYa2UayFcV7wxFqI1lYmuOb1t5s390Cj+6UusSd9eahmgayfjp1vYpP/Ki2e11ElKyEeX
onBzUO2oDAOsB61z6Laaiz3fdjX14FoiayPoO5OrzJxd+5Smozs8mX7+tYh524ryVyX/08aPoUSM
9pjy4eMAVML4x7LhLZGf9vu3ZQ6O4062IWKhuHzjFa2RwEqgUn9A6mfM7y/YaxLAez1MwsMtO06/
w2FMuXovGe+zQ5T5eefHnW9wzbK/Il/7Zg/q7vHcYbEGuBk2o0Kg6Fa/Xoyki53aUpN3Q7k9Y6Dl
QqRJ6CKa8BV2hLfEk+JXLxb/0HnpzBum9jlCpZPNm9ucKKUZRTFLR8oVMpPYdZHVQ2aScGAzzcKV
m1crnU/VBDg2UtkVX84JK9ljeIexgLJn/JecU+wnRTY7Nf9e0EafO6TJ91iNQ5gmmNeT/YxaHOF0
gbIeO2hj9G2gmOCuvyWj/XgUoOOlL6bXaNOpsxpOhDT1fy197iOnZQ3FLBa5e7u0SGCcwT54VV4k
T1N54c0nHYWIJMicLFTfW9SAB/1avl5jzoHSRteOIajT7DU9+EJfQ8hh8ATUUiDiGwLLqocLZJ4x
SScld/iKQjhzGOIhAFyRycQlV+6R0tCFTu0QMzdCN4NRN5CwGSlMi3hE578jP/Bfd2hRcGG/1rSN
tWgs4fGR5x+d5WVsgG776xl9T8mXV6/WFX/KnM9Y4/1zq7uHyA7JBpmZmsmV9tbRMa2q/9fRzWAM
Bxh1pdVcswbA+bm79sYBN5kKdXacHvI7VPSmAZt68CRbki8G67+6cVJst4v6tnuWmy4DE7TK5lLk
bheSDKnOli3CnBrQzYdbdVKE83NyDdqPVPusSH82naJnJ+G+ITf33I1fK3pDdoT5wD2ujEOauCOe
1HsIToUFsVtE6TyuL+3kGgofYv6VHlh7JZgomPxobqy5BNXeuN5kZNi2RvW+UZr5PrYeS9ZeXWAZ
yGxZwaXrJ603Q8jAu8Uedpa96TATyjv4i17HGS9bTo0xMFyoFHfRfGfq0T8Lti7PTZMotxsSH0ej
DkIayOxRZWa3aqVVLq77RU0y1ePjPnzG8kcjf0j5h4x/VTkPI0RQlZZt+P+JZSsslqE5ZLsyOpTV
qaovhxPlNek0V0Vz5Im74gzX7h7QKbn4+ViF6mKeEt7spOBszJ8BGmDEnneRh7MfLduJ8l4JT4Zx
MVdYfxl8lYvOLDpLUM7QtUPxYG3hR4bDyI+sg3/8SOiRYuTeLUF1NOAculvI3oKfjx+RkYJtmphK
45h1x1AmD/nIpywwbbsphzihi9hX932DM7beDfJWQ23Zj5ZFQMM8VWyheYdRHLxzm++OShYnToh5
RddPlETO1TwwqwCBiJEQRBdYKim15C0aqf/7SpNvOartwj0GfDAGz/m/rJ51CXxo2pwpdYVVVG/Y
4MDZpfSDmd523zbs4rb0iNqun2CefYMhcrV7D61x0k21GZrBuzLmTd3JcKEqDf4FQiXatZ0TCB9t
oiH3kmJqWjozoP8Jiodtm5/YQoggWZCV5K78WkRAHxc8tr3FskKFoLAP2xAYZSvE6rZYf0+j3QZF
CzcH1fQYzmUku950pxf2lgaAx810uibLJV+TRVgMP8LHLfgwyk8dJEX4UQ5XNWYWeHxTF2/s6iyF
B15dhxrnD7qNJckJU5bGHGOc34I1EfaNsO/uezHxn4mvyNso2lYKBiEyF4AC9zG0u9Hu5dfRGb+E
f8rEMcqY4DAp2YbzWjhrKsXnRxV9hO1HaxekU4cfSnolGjYaGXGyhO5nf8Y0uXwm60JZYnnKWx6N
cZGphl7JTsBhgnJnv9ZYb5cdqH34LCwKQO3DZ8lfUkCVQRW+drdOvPqBQXXk17HNYzF2/2O32RWq
u29jHMEKkkoL7suGCKT10Kz7FEUoAq3Vnbhs5AnFQez3xpEznk4eoTKwSZEIv0UEWvg1vuEGG28q
ZH5LeJuI2tDGYPK8E7++4PaBOsG+hkwhJjgT3WHcquljOggl8pQylvf6kmSXOj3xxc0yMOXhMjRL
/Y6kZXu/ge/bxODr4DgEq6ZFI8LUbTemxq6dxb3dZdpO4V5myC3un499IOw14PUkm0w8x1Erj/Pq
Kezb+z64z5yKiJ67Yzp33uJoy/Cu34eJ31IIR1iRMNC5j6fTFpbKecRRVJKE4m1ZnA9jWFaX20ln
YxVK253e+cFjXxq0PLPIf8uwBLwe0114CBh5vNbvfLUFK/XdfiEpmx6y1jKkKQauBFkJAeTDbVAn
YDF92tx+DMgXd/F7f8yUQ54cHXSy3Vnhx2M6wUczWBy+EhJyIlPNbNby58Wbuwrka71bTB3dCYuL
qrHKIp/dM+6uCk5JYEm/QzrRdOeBP/8cKBddsaBylOPmjJb9vTnLK0r+0XJJv9InjiLasKDutZ0G
S3UhSJbNbEaDWyWOs883Tho+IVM7iM00fBQGrCGGtXCzsm9tB+y8lA8axVW2l5VdU2154Z/t6pF5
avpRdNuKuHLVBaoV+xOifNl2xQfR18o5TOAxzHpB3zF5rHHW9fddRUphRKYpRbSf1PsS46FxCKRj
NsyS0AuwYph389EdBpjxcFjiU3KU5LNanMPyXAOaNTe9bquindT2kNoQ1UI/n2zFyUZtVqgz0C0b
DDQWeouMcBZHBKQfVYht9ytbEOFjkn8F8leZfQu7KvX/zoj2rG4gP8dozwn2NsnrzSxbh0zKrYDp
J6fiElgmBEH5hXxXHm7JgxDPKTufiERHl0psnLXHSY+OvzRJnRvVEKz9399gHp44dNXHCTpk2PgP
r+0t/yxIGz1eD/IOV61HltYrbZtPH20aHeSLRI9Hni5V8ZXuczDGCCHyedE+La68cPyYlREniMn4
TcjGYYzpLzd4MZy1YfKjl/5GnfX+4ac73kQUjWV6krV94CbEeS8sOdz0/hM9PwkaFNeQPZb/Me0Z
7PMNjpk1r/ovufz6yPculL+xdCD/5vyOOQQZyWy8WcOEIhq1OQUiAjO8ewdEekV3zoNzyCCrPTOW
l3Sy+/BbvVy85n8rTIzXVOzduDfXmFs/F7aHYkqziENmNmJIDBnWfCxM+JhCgFtkBQ+cH3QPK3gg
GxMXkTTKFNyU7dQT4lGZotREUXmokEde+CueCG20/HS1p0sCdWRypdc3Sz+F+Zq5TLwydJSpfm1V
wSXAk5p8Ks1X1BLY8yURLSt+lhiXbdISADRCuSO1nDA4Pv+4Gl8zbM3MBEjMY2RNv5o4gz6+Zbpo
i6l9D5bwnkRQfyjd6oVyW1RQ4zvimxeIcVRQZpeJxgh+80h3hTYePXfDVx57AH6xReUgK04UusFt
1CgpoCsZuipOd3f2f9rYqxFD2fsI/Ojs37EjO7XsqJshM/fLut/f1ka+BPHXmNMno5h5j4N00xg7
46RlPO7zCfS6kT+KEXJ0OBXPWciUMLHnF3gjrC6U217QD8b6odkNnh8+htIJSX8imgjbdWMVs+8k
nR8jsxSOQ3+m0qRgDapPY/oJyK+cfiJqqskQ2Py5EYU4F4dxaJ5Ja5aBghnAC5wJJo+J2ctukbkK
Dr5dglwoxszzMsCLK4Ng0+kmmeM9+76RE3pbKLNmwILIGtbM4pmS8dda3Yb1U9+Eww7cPWsGaiSw
5TI5bNh7oc1jtLOYZfTQskyJ1GkCvfs1/6x8YnrAu9LOzkQYNPeFp88ExDOPNRx5wjXAbsyEbBul
Zgz0RbBRgz+Ih2bnL9t1Y+PyY45PVBjzeHRI2isgNzfJgSULQWE+vK1lsyCOdN9BAF9idHbAFEK7
mjjSnvOWLYlsTgsPEjv6EpzakKjInLyTnuUDRE9X7z09yXBRvUq+dO5+ATpUNrcwcCdm8WBNxToo
chKBfhDLRkF3BUVmck5wcMuz21kZ1sEp106Zei1AELAmvXt3glVQi207Y6u+pAeGvsTOTVIIXLGR
ibNH2Ye6eZSe/sMcEhuUzqqDUJ5ca5JucLjoY040qVCG5EnfXft/dkgW2sEXMqXnptZ8w7obY+UT
xUcqH8v6K9+/mpc3H6+PsvShToz/TzxoQ5Q6ewj8ljcnRN/b5Hyepjbmvn9UhvM0yM12otpJJzaE
JBZjEJJeoa6SFcsIBABfziaRLar2jTtTdR7giWUvlYkzR3N10Np/C5GcAcMCWl2Y7ILn7kWro2ee
zm4gadahPqcUbTjO0jUVEkwYaBHYFOKZj36VMakOVQUBK90vFduNOGCkH+VnYXw8bVkgBaBln7gV
TgV3p7jUGLFRsWtY5XhVg8bfM+3lydj0T57qVZeZMQhegdzQmZzZO3mjg/rGvILrhqqLjAJhAYB0
iG3zUtJfw1FLreXqocxXP1N5n0+Oj+jExOFySz6H/rPitMJwvNDNuXnHbiT5mcPyOin9qvRD2TeW
RnDQ+0Mw3TO/ukm76LZLy01QrWOT/PRZHa+bYAUKqkV46xv5nklJXZ7eiKlavURoFtz8dGNREG+N
Gqjo5n/NyBuM/FbdzCcxT+fJ/03Uz7xBZg9T6zx5Hh+qe/Yt8CIxTn+8CCNmFpfmiMphtcxeyLoS
WgWNwpqAFqpcyec1fmNcUFlN+5nxgZrMt7uYQ94li+R9/faAe3GvoAYc2w2uDpI423Hd7J1vF0A7
4ZbAA0ss99QfsUJzeinvH1cLt5w0GZGcBlE8W7FHi34NwPcaw5gLNSze+TMBIvZyTRoi8kZ8Dxzs
zerzM+soGsY5dlGdxa/Jah1PNsNtUzWrevDKBDPvYaIcahIP2RFT6DrI1LhYMT33MmYcG4/bVFlW
NktA7jyWgKRJUj8M0cZn9ARO7vz7O4l2Sc3A8yI7Y1odVatkPzk5XmEx2Mj1U2kxJIlG39rZql9O
4nZybK6RsQG0+xoEQW+liWQags+PaQhoALiEjy8LCsxJLa/kc+QjQfHKtBfowAClWcNFCOr4XxQs
45sxWvzlBuyssbsDvmjlxBvcTzDkCRTsduzFCbceGg9hAFAfEk8U3++i3YxTMmnPybCfRttAZ8dm
M5PFns0DgDkbpv2bUUQeRbOi0FPUVZNtjG4WTJc9UpBu9kCi3TlC6Gqhy6xO0lzRa2Ce3RxeZXW6
01Pwk6c8OuTVSZ5emu5D+Y6b7SEhAoCm9zDpwCcckf9RxdlsgWL1nwOdLVD03FTq+j4Ge5aPBfM9
rbaQJbtT2fGBt9OEarv6ZddhxalnjvXbE6ijANk2xVdSwBnt2eQDSTd6dpKCJ09H3PS4MIgmHs3X
S5KAgTGTJPaq3kiuQEBLjQL/tSB0YMokv7FiwYXFh2sKFl9jgcgA3NC+wA0FD8NjTOpmq0BSN0tu
SgzAcM1sIpnIaagr3gW8Pt6fAarQiu54NQm9IVwJ97U0ZYyzTUBpA5VZLSLzHviT3GrB51hZfwyV
U0HyFzosqDXPrbNAyzTVV0+kAPoK6mSU7hJtF80HzZV6t0DrBEMu8ULOevqt2Ns7d85OdWsgDwIs
/B0LnjTxitjLSEXadc/CTB2wg9k5Ozfat6H+tPmv9PgzoZ34Z1fCJoNdiQA1XfPE3PuEN8kS4kOt
rxUovBkFLAXUp1E5mm4blFKpXQZLrVk+KxNl1nNe6pOZXu6UDAEgSq19NdNy69ZYBKDTMnYZMc9z
Xp97RF4N+sB3k2+IC+v3nRMPKZ8Lk2sfsxOrPGOL3al8OVe67l8wPQPTh7koIK4Svs40UGLUkZ9R
KBqBS50pubwpqmYTmiww1exnw//sveiC3xGf0/4zl8yuOMrFUUBKkKz61CR0jL33CmxEqc7xUYmj
CyOsl9ZZJzkOXSey3smqum9kfVuAvd8a+YhQvK6F+PPZfD3n0wHuI3ko45eFzjoeKncHDihso3hd
N2OgAgpkjkTOWAY7wJBxcHoeRRIbIM+bykuyVVWOxDGEt1jA/sLbl/0FJ9m7uTJ/D6HASWKFeBst
nnPS6IviDIUKDSVKRwvCeTGOn1GFdsp+3VzZEr2dVYx5x8PE9LDIktqL/R+2U1IcIGyJ88hYVsG2
D5A7bkNS3cVtK25EkSwIE4GzoRwRvyBzmcFcNV8m93oArEuFsp2t6rMuspuYxzA9wQy8jOFivIIp
z2+mHEVAfacZoiUCLSQ6E94X/mEOXk6erVjhtFbAxyW5kuAiItNHX/y0svXKDvhlLJ/ZQlun5lKb
M8lUpM1UXbXdRux3imlG8ASjlZKvjWE9N+PYKRCn8oV07B4j1k7E/yjxBfT4FKBKIwZDAEUygiL7
agQbk4rdLCHwGVPYIwuNBHp57EkHeRGabkJHw7hZ2xq9r0Dx6o8P5dRWl4l6Cef30LYPcvIDuAgX
/9uuHphPhcAvTyMUXHGFiaOQb8QZ3COb1p+ecse8ttaTbc2boO3Uzk8M/y9t7P06iFeWu8lZi8+i
dHpKJ31fNmsNmg21Fidtr7KrElpmyKj02AKM8Q0KCQ7PbfzckiHOh7JGJxYDDXW5gGHg3W9j/0us
GZqP3xeFRDfYjYyWwncm1OTQhSysL0RCJfddzcJ7kwRjaau1B1h4sk4e9da7AvWFxNPObs0JonVe
XdlDkEiq+1CkX6tCyuDJsYgvcXVNk88rEeQOLTA0fbDkCABzR58sEe8lc5zg99lfMg5nhA2OSX1/
D3qz06a7w0zu3UpzD24WLMJ06R7YUMXMcHH6j6yPpp3DBpLPk+RCVBc5Iervh9h5oebFmndD27HI
DEeqwFXPwsFUdFuArVDbamqH8lIKl9Nw+f7hAo14/3DvJCOPqOqoWpafCeieVzA9qfTEC3J6EUxf
vy4zxIAkH+YvMaDGAAjbz5JcOeS+KG1wh1lotQ6KcfzbT2aHBA15+OFTUsjCyBqgIRnQ02ILhKBc
b9nk/1oiTc2exjmOoNCNjTPzRNlwMxUT3Qop9wuM+3+Be++AKSxCl0m6GMDsJcuSetRpQhdPwFgr
W1Maj8c+fvDqUN6Of0nkQOLdwe/G0VPJtnIfq5nfdIY0TFGWtt90y6eJzW5VISlkuKy6xipT1gDV
FexPimv573yX3qc0m4Sn2zlvL/1sFoQLCz7dTYEfuiXA7reNjwjUI81HpNfF5q8HnTyegZ4ZtdWU
RmPF54/eKjy7pFkwn52u3jAcHsP3KIWtFE3V5AahccQSIM7KIZSzPIOXwgI4IWjARSBdzlliMeuE
+kZkJTBckNIv0koB2Q38wqiT7q7VdyF91c+PWL5Qb0b5fIDNFe6eM+9svY3Tb5CtZ/XabDBctmIV
0dwWQTYkn/E8xyU6eZt0uP/7k4i+eLD/S/lU3LferEtOiXLM9oXyoehX2OoVqte9Ie30ciNbk2oE
NjWqXYQOwKZJ4ZIDYNTehJH6+eiIiacg8gWtII3rHgD7hrp0nBoThWJnDIpvjjOk/s1t+tVNX4mP
VftYGUz/kf3FXsgO/aOXDtJ0pQBTST100qm1QOFWZfaIAE4uEg+MfM7SS2dl3anil3AohwOyOEXc
vkviUF1NrBzUJCyZzIM6yoyJVpt0plwaSQplMFpzFEpWYwOHgsuwvzT9ZfGGJETMTo5i/keqfnR3
yD4/eZnOAwLtx2EKMH4GumqxIPo0sgkaSiFI14sOPpo4b+R5UXDOLjJewmrZTeHo2lFnI/QWKR9v
uKse3ayYHYslgwvUFyUs4c8IDftSNsj1wACiHaIzgLxR80CO2nsn4zOfvIcWzbIujZ43fSm11AYM
FBCSEcM77lMJOJBWyBOgHQePjWaYA+/Uy3QEYaNeISJsXj/U6H7Itb1a+UzAJygI5n25WSxYH6Im
q/ys3PGTve0wTiXtKtfZPG8jnd+4N4CQWGRfTPEXKQdROajJMWiPZXJUUMjN9kJ8JHNi35kGMvSB
dyfYp5ovKrvS08TTzlTblQl6q7m7TeYtl5N8ufsTrESCovdKu3xGywkb62DxsxToA4XVpbgyIKL9
jAc7oub4vBXrbtaxhWR8OxJqhWB3NyUAAQ/8l7tQwte8N8CTMcTxP1Zaa4m01Rq4ZV/Q/RtGcLt8
PYB3hUH3sQr/8OeGLutGdVkrDhMusjuYrjfelNxRwf7zT1Jf3Pd14k/BUCwmeLAeq1rwHPCGLkZl
HZI/7hbZ0eiVKICohaJtTAzmd/Br0F8+EHNY+zTwGJ1DFI68JwQS88+zQfa1G4jpma72pvA12YvP
+eTBDns+ZWe5rGPXEN3GLTQnC9wSij5qNAcicGdWsyiyU2urRO7k6bXFqmcVZUnlaVEiwcztYoYo
G73fJm020nOrxttU3TZY2p/bBctyDLknFd6VfOgY/ovXJvq4uRFyn2LGEvFYgShKtkenHqjTSEuZ
lbnVTNdtskmn6xB5OvMQK019CXFCvIuVrX6fTZqzoR1TnDzK7g9mOG2RIFN6rWNpDZ8LgaEjQAFW
hPWs+iFYKSRtaGqrvtaB5f+ulN/740+xKssfZfojEMYTfW0+UqIkqp8ITZn4OYTXpyP3p9jc3GZE
05tVeygxR0DmWTHgKAf7UlidsZMOP6nZN95lNz5fNTh9iAxro9uWwW5uXmrnph5vjwNnGJlZobdY
D4FjLIYMYcoaox2p5/ouDvyyPmAOjMpT/8TsszNSuBt+h8W7YkaxvcfjQLFW19mM3x0tTCfuV2yo
syWLH4wXdb2RsaiZnTntXMd8xru23kanMr0q+rkFeFEciIS4sxh2lwWSspz40uWTZAUifOicKxfa
8hIfng0pTlIO7HkJP69mME0oZqDaqnjkxuMr52UI1vmwISWal1zEJzWCdGJxMxD6IIxMS6NEWb2S
iKmVuwPaAJ3Iqv/RBhSgOOCPr1Vx8+ysR7QGbarnXqb875pZzR1lrnfrIN20uLrYhU1njC7oWdKF
Ip3yx1evfnbNnN1C0FtSM5PM2PBq3t1sE7bAEXdEMXW0xPWhTY/hPDN8+bEf1cAQ8cQ9qCxp2N90
f6r58RovmAXbOfoFaGb/rYxjYhzLlrXL0fZHtJl0YoqHYtHzYwah6Hzvtg5WLV/SWbEvBBNzHo0C
03RJZlIH544t+/JNuH3LvK7lA6jPgYU+PvR9nR9r/TTRT1epn9PgABmVfBh99eiwf3NTyZh5rzSQ
bhvmlr7wRiDCxPkkK0jQbRTcespcBQV3+QtmIkR7nqEmGKPmaMYf62e7JWpGneyBlx6b/gyQlwB7
fTVk6yZbs4Kzks4cxv9NvvPhxzmqtjNGLBXV6Zv/ciHKiyJdCt90RaAb+8fuCliNaoFYTrCNFgYp
zRYNxJuH0IlXkwnhnyYQGcScdHPocRFtA2sDYgbIy7jcjE1NETFq7pmXwsWzKfiXoau3f4TbHzso
D8qwl8l2v+8JVAM91i+pwf4jHbE5p76Ne/c2rqkRuzX3fdj6PrOALZEZ2beuHa1Z9rIS/oadS7VU
Z/ug2g1P8ojGQJyUSLluI5OJTOzBv2AapmCAXkHPgF42ttxZQI0+raT+zoKD+/iQif0w3Ge4IiaC
kAiai5JFxXRsLpRv5rOMYMr0DK+BEWt1v9bqRklww+5V2S83wzy0Sx1bha2ldhUs9cXXFx5WiGDp
jbknFHDnOXWEwZ0V4UoE8oRGsVg97utHu9Brk2yRGdHB6sZ4bkkYKZMduu/XkhuycUDbgQsY+/Pd
YawWL5nmvLkHFIPKhtU+z+b5t5BR9ubKjr7/F2k3pY1LUM/w6+EUDrcPYyf6/wXl0gOnQGsWljU5
WB5Zirfvd+j1ewZOrYsAImKoCFUE4UWSzV+5qplZd8CRPvXJd5P8zKBVSNAqMFjgt4Raaxfdb9D+
xvEP0RlWrq2e3YpxMgpNHqC73cRkCLlYbURGtajZmXh5HokaCCd4rd7zvq5AROx41qRBvnNCtjTt
Pr24AKE97cfsmRvnyg0vXSf+89IxSQu2iILfMIRIWhfRSKSMB29Lkkgaord9Fl5xd/E7TLHMQSRJ
N1qyvU8xv2d+ZI6Xz81Y9Yz1W37i64o7Z4qVYfWYmU6u+7Hu9+ru/tw5+1q2c9nGpfeh3T72Jumr
yPQa+4lFU1nu94Zhmebk4Q6yo0NHyucSM3ebKTe1hiQuohn3rSLPhWIRQsR+zoqrSJaauKz05SUd
7D6BtsMGZVGpmyNAmEnJkpvs0VmiWQi0+tkZGC5zDGps4DnsBdHvMjRmL0iNirys34h4xwZoedt2
2HYBtLwtOlX1lw1eJByC7BBr+yz0P7eTm5c2Lnrr2tFqG48F9gBR9ShUmcKf+az/Ezq/Tb8MfN5Q
kMa6BfS10Pg2cJ7l0uL8zxFRvs7/G9r5Y9/AK2YEv0vi9XdFzMJjXWSb43YqL9p0KQ5LLbfvKh+O
04F/Cd1ipjHthH0CAaWmnaZ+v6OcFLxGGEt5qvYm9e+pP1V3XH1vEdjDpfYhaAwcAiyEKZEagjn9
hQgNSOtJGN46DrxaM6nVRajL8fPaPSFpmTGNZ/eb9D9h+n1TP9Fp8OBaU3CW0UeRXW/ZVSkuN6CW
HCsy/Z6pWWk3vlrdB5aE1nzWJr73ZmwG4Va84SfsxWK+b4FJ1gJTiTDdJRm1M+nJ+4gke/k5vsp5
+1Hf/oa3v7f2j9T+ynJhJk9MxUi2PpXkGjzPYbSLl6T0/TfRCuWJyVfGXPa+cIZ4QH7BkUHlN2fo
yrEGCo+RKzckSTMM9wEW9IOtz5g/MY62dHWrNDt5unsrPZkPyK2f0APR4B7ZS7+lMCzs02iHuw2O
F3g4Xj6ClMTYhcrXqmR5jsmykYiZh81g64n7EFfcy8bwWCjtrun9arLP1YOGDV0+PeUTMxcA0/rL
vdavusfK12JahpEn7HOZr3SgEoEnBrT68N4suNHBXsv2d/kCKWYQRsj15GmPe8R21ZYrAMjmZPdO
PwVwhlXN4LO2yE6x5Bcyhq51TKAmEnswH9xCTvAHJx6Qp3eSoVo4tzNHHdtz/DHoJkWYIAO0MPQ9
7rX6q5Gp/kKavOGdPNtZsMFpEOdbBtHysSmPvDVvbmdU7t4q/sQOGWOyLUMseF+JU5hD74DzF1cN
wisJG+NPx9HjsZdGwAqspsZtUkEaMcWpRdONchTt96QeIw/eLhQ04dq2o98ovg4hXE92+cQS/T+m
zmO7dWxLtl+EMeBNFwA9KVqRlDoYOjLw3uPr34SUr6oaeRt58+hQJLj3MhEzkBSX5bwP+BM/EeuW
N3xNdxlxN+zmnUjdMaQ5G8E1XWpwjhh4J/dAuFvePUxuQwn+8UZx004k+/7nrMZKaL7o/tv5rEFD
cNE98NA52AwjpGrD/uyyBjC+yIgkKpjMGjyRkLOY+MuEZ8XDEa1WqO12d/BfqOs5N6gQZ3WuLt0g
NurE5EQPpUbAziNpeOhVY+GklDMbPYMF7+J/Dv2zWZyIaoPvrxVHKsJcPhyWId7SkhXbQYf5oG7D
lInUCuBQyirPZogeqPvgN6Pq3WJ/+aVZ/zr/X9E9399JmjKsTYomXVrHGBJJR4dJoCzI3uPoX0Lg
IrhqymwUXiggQL3gE9IKtLCN2zuIlNF68YxoNvDI+FGx4ehXmocaJ74jKdOiu4EsPbWDCFrvL3KR
r05qYFEiO3aRl9vraOc+Hrh9U+wHcy+PNLGMLfeBifUJZIP7Y3VrPJwK2BZ/VvvJ/lulPM5OadrR
1hi3V/ar65ZWET6Fz8cw69qgbDL58t22pbx/0aIXaLB/+VCZMc+Z3BKW0go2CMN/PqqWXA6YnOTn
zQxe9Ha7wlice/Vg9pBEZ7CDu2ONhQR6Bh4wsSR2fI7b/Y3cY3Mxo5r5RHXoD1DugT/yteeW9Q5i
Pl8qOjSR/NiF8C5BYt5k71pUNzW9YjEM70p/VcJXXGW/WR6d+lXm3yHB6Tlfry0yR+o25IX1umjf
iNojo05VjyO7FH9tHvvyIIkHD96rcJhtoqCpSZu8Lpy83WrJlkW4iX8RupG0ZhFOWaXxyG9rb0P+
iRGuX18ap3Hwfg6MskjPS1a6vmoGVo1rIV50rzE08r3yIaN6IxxjM+obI9nlwX4YDlNC9Xa8zklg
Dv+Loaqx9oyEo+RFIUQxPjISZm0eukV79NQjr1lrjvw2IHkRbVotMkklvejRuajJdDsEAcmYC+9b
pW7kmy9uxTM53eNKIz2Ccuaup8yEDdmh3OIMpwxjq3i0jBNkqmGjP+RyEdhrztOyuY7JTRtua2rv
f8Gip7fuD7k+R9N42sHgoVNdUTv0yaF+RMJlzSxy0z7MR/hrQRhtZ9SPEz+3uCTFhcFt/QDJ0RHa
CR38946Ty4fXwYNk0hjH54qLR3lBp4FBKoM2nYBP3OErgfvCDvPszNSR3/GrCPDaC4+Z+iIiv8bH
T80a7oyvtFjc19aGVYfIEOMgE1B8GZADgeRN1oO88r1Vla+afBY2k45ONHqJcFZcDEQlC26Bj9jh
RkndqrwYI9f93cyeYfQm1O/4JMRwCf8kWyWUZETzRC9IFRBwQaU7jy33AhxZ5/86donSYwUG9C8C
RGEs1ljT5BcuUKR+KDyZkNKDsXzfDcaKNBrgrWjhmX/WFWmaLNdZ1pKRgSy0XIf/XPhB9G7CJt+x
y/zfvg+bIzkycbpifY+SJpvJ4baf7WqQvvLemw7GOJdiJKQh8heKc0HCoHaRretsN7ioyTUar4l+
OczOJtyZLUHHWGaFg8SbJ817QkZ54IxAJ1JTKxvXIhhQvlJTbHmFfxZUxxXwzTK+NOxYeq3Dm7Ac
whUUafE3sgPnPF50+FqMrP+3SoGF+B92nMD3fGFokDzxqd4NN1SOpnJQbkY4w9ey55mQsqFf0duC
pXSpFG8WqPQ1FfuaAg09tmTe5fBmLgokIHc4btBmh1WdA3GYjx6EbalyhA1KJg99RwMKmS/FqsBN
D3UJzcl82gr6Oow2BRIr4nvN+UZusSZgHES5pB5cl1ayXNyLT/oGeU0McfsrF2yWYrWHsNqbL9F0
gn1q5IzZj2iIDJKCVi4Y2IZphYjodzZN0d7hRZbmaUUoHSphljaIAWJBbpBxhnUeSZ+WtzE+bExd
uNyEBRa3ZO7DLRue/kUEPHfCdmjNu8vxEfrPRL2X1b208cCWypbq0pMOQX3ouJnIamEiscfRmO7Q
E+WJC9YOaiazAp686ldkmqcrSncE8CwnxgVM4XRcoIif3xAq7/wkMkH3Hia4mPE9Cz6mpazPual/
8XWpMcfXgRlN/F16oRJLHH9cYJlB4ZRoDmS5v/4AdM9ff/CnDeueQDEn5dFKr5hdpFfCfAgiCbeA
7YR4Z8Q7Qd5NxZ7cynDp09aKT2BZ52ZgoZQmN6l8bcrX3rr162hcOUa0W1/z4WsKvnr7RwQBxXWX
z0Wd8DUZC9cETDY+B5MAEAZIrnsmHB5QFDVFvU69HWCHboMRmANHN/4T4Q5o9axFs/TTVYvkmn3B
r+9lHv38ktxw+xT3NH5gh4vGh39hiWjutHLP/q/TX9j/XYkTmABFxkcjPsndiZOUNZjHHofe+z+d
OOsm7lNVIf5mVqbw2qNXtjulOqddGAxhhfUXYnHQEOYl1+bumsArumtErQJogd7mImX9wpbJJdFA
RUOOIh66YPeGnp6tM5seVP/MQNrCkciyCfdURZF/MYLX8G5Id1l7ZiE876Oan0oMaOWZfba6+Jun
PZGdAOJp4Y5jGt5R5nKX8Mzko0MCD2trFzLDxePCEM6zBu5uVTPEkfwn3IrxeExzEIdLfv7si4K2
CKFpuqTmmQwvTvT+9nVOaweUEOvPP+M68IozyQ/ueZeSXKeC79iDfzIwqRyj8VQ8SVmprAP7S75W
mr0etRnfNJOL0bdYK5Fbv9nE1lp0BeADHjiuTdyuPyYSwllFQEiaVoQ92GLjsP7YehhG5niRQ0c+
yWMY3sBFedpR704imc3JufhuxlXmJIOdC9i9NlmwFdUNDj3oUf2ZGRDVq1K9G29V8PU12pA8KK7+
SB7uvBiktAK8+BfozSoOPgbcEKSS+lkITppMEuheun6BK+YAQ+wvv/z/EUeHQdmJbdI75Xl6N3AX
1NvB24pQiOeKVpsdUoANwJA/tdtIKirR1OrOSxZ9QQKXajguvvBzap2yxGG7K7U27xriWnfJ6g2D
Fas3amImpzi+YACBCe0X7FIQWgAOzKpbLFwz1Wn5q6PLVJPvQY/RSS84hT1zl6a76VcQmpFA60yM
7LWr5N0s5XVzJDsJr23tH0vlUI6IkY9CD88KS7GHwSnfqME20zb6OGta8NcWxrZ8jbVHUz1whOBQ
em/NBWuxmID0/GO58ay7bN3T6D6Yt6yxi+g2GbYao9q5lcnd1x/JkiyUFi+GQOAXQd5lv2GTpubz
Js3H8sT8Q1kH+VrI1pfUQc5vYALq7uTafgjau28H7rBWBSyLm4n9KSJeslP6O+xVnACKMjsB/v5w
6bO3WmXlytaxM+MeocIKTp+B2xN106ISOxYweg6CY8ff5ok1SOlvMUFkVMr+NqWTYUXfrVNpOY2u
tYgejF4+oX+lm28s3acG4Jfl/AVm2p82E5k6Qye3TBuIdasYuLzOcH9jq3aeHUM8ikdJe47+R9N9
COVntwiUm1remnqpmUsJ04M+gxkHO7buZv6qkgmF7SFpWUOTOy7CXiFgGvEe1gggqPAKbCysCY/g
SQxOl1WkEn20xMEK/LnaW7Gt0fAkWFWczFUEF3Bu0r+Ig2MA+/3VSjfW2YQEJV6QUisfg/LBmytW
75G2sjjP1IdRPmwfK/19IHFYteeJVjyPVNA0tfIO0EpmA+TYk/fSGAete5niox6ftO5Uvvr/5Gyr
pHQ5JwYl4xqN7R85K9mPv0ZoWlempgeXI9oyqHro/NLfzu9vN2Bqs/Y90B6K+vhLKmF+juN/t54Z
eG17slyUcdSNMvC8cqXHcEMAhYKA/z+nj7QhPGYHVmPTkzyewSufGxoWy6m2Ws9sO/opmliirZt8
jspqpF0QIYPfkmCFMY+VOE7NgfcZOz8eIxR17BH4HbWjuM5jB+nMwgzfQuNdJ21df0/19wmxQvCG
CtGjCJ+BL7vEsW55sUBh6VpfgriTKwYVgeYW+ik7ANgJXeHU9t+T/80wFqQ2jIpZnDnsuS9on6fx
GXd3xLOIAln6h/f7l6DvAe6t7wgeZYKAcKdX2/PfGgGWGaUB2dUlp8/vyAVFPukH/Y5AMs4NBhVg
0fzDUM70MPCA5Nrmc7RIBpFliQAfXf74rq/Ku6Au4mSrmJuS1QH+mV+O2DTL84PyrUqXNI4tmRC2
Naz+2BwTaQOTqxYLPbqxCSFMpjCc2lgL+dcEt3CDHm/7tijyHfGSzZxhqVAltdsFToM51FIHegBx
yuIO2BjYb8SNZ+NMscTZmUIA8wcZG22ztpK1iWv6l96X47GKl40TjQdLf1GSUwi1LLgyO2q9eXaE
7gIMM+pHjNPFbJkroZUyD1M3Xw6RaJB7gcQSdSXcZHT+8ZnqA2HOMGwR5vDOK/i5AbEulJM6Urgz
c4aHXBWZ/efxIhOOnEN3h/EHLj7dQIrO0VVfIIr8BquxweBZgwZKWvK9XPjpYpL2nXUwJBvxAkpf
9OCLP0tY8+tJxIuMVqydw5ZRjs00DJGgBBS0wgGIZ/OM/acxPtTkIXmvEYzh7JrBhF0owSrIQNMv
Cam0Fm20PRQuzjcq2r9ICQRwqY3nOZr9L2P52f800WvnGjEh65b6NUt/KPl/CTqIXbInSg/5hRSu
c18wgzuRFgChrlk25AL8+x9/CYwnfcLk+wspSvnp8LuaUykpdvoYI+w5NEtmTR62nceH0dp56raz
UGe66B+2gYEmFFm5Q8khZ6duGb9JtHOTLeOjzsHB8v9tF7YonlSRXFZz2Bn5TvtRhEWmIEjfRukc
BJM2m+kj9kGOHv3mwNYuqbgWUZ/Ymv7C4i7Hdj+eE9zqzZUCjilE+crwKlReTfl1/VNVrxrM3Pf+
dzFClILfnSBp6nz7WHeqRw4X7U033/zkyR3z0ZpvCpDkh074VnBXpGtsw5iivEnE3f2O2Zo0UCQv
NcCv7KX5L4bExujHkB2vHxHO5DeK3asJq0neRxj5lHuxAdRH29a3Fyu8vB8Gdp0z/BxCn1/f6/GV
RW/XzLCm1mAGfy6W4uuxxn6xN32y4oiDAxxbB4emOjDL+p+8ddSg6pvSPjNtFntglen2srkT1a0f
bQUkbiUjRuIsX9BBgMRAvME4g2VeypWP1mkVWRTT1wLwDEMy6dSUx7B6Efhcae0MZgknRKC/AZfD
G/X4UB9R9EIIJ8ZCnaHMnD2Me6E8k1LQPAl4ZEiKUIg5aWovmVhW0X7yP+ruYxztorx1XH570o0I
gAf74FDFqi/O+o9kyseRx7exuhbCBSH0HHSlPPCNnqFGYrdx6mKxLaVLYF+VYI0yTOsxk6wROP8N
vap+I7hIyANEHsq1ra7pdOnJBlFxLB/xt6pwZmY2W09KU7iWUayAa7FO5rsw8iSfa9qgGnLeFY87
i/G9Hl+14gZBBjmnxSp1xloRsUn0s+mtFHa2XPcMZobZOKGW29jcymsYYWZ6UOEY6wevfekAC8Yv
ANkQ2ZnVlS2kd8ECsObr8xjXAG1J+UIoWLYv6x8DLisXDE0FIxTh4rvXhNys6RKaZ5FsKzw0qLxa
wF3HuHlRX1BtYZrbAfSZyXOgafj18sgZR7dOMY2uEwJ0yrkdKhcxul44cHsZL+R85TKRF4oD6zDm
cjMVBDXRWfHXSf5htG9x8iTuZTRuQXox9vNZt/kbC/DT6CPu7tx1jd1T99XPJmS/SXQ64en5jvTO
Fmk2oLV8R0a6hXDU3xFqUH/Kw4euvnnp4x+xAKyMdGkjNXMsnQgqvVybw/rmkprgw1rwrkwG+wXD
DJVB3u8wwwsOlbonpMEYd4JdhAjQEcaREHAsmxfEqL9OO2YrJHGgQ80XuzlikpkqX2c2EusuAy0M
JChmE1MT/IYvVsUfaUigThH9kGihocA+VUizw6MM2Zn5CJUgaK5uDbQqQ+KxW3136iocVtCyFWPp
he5oxg50ShFWF1Ax/WVMTvnZlJ62N6484WpmV109+0wbbHJEkHLEy6crBHsrP/Ti+S4rB/jR3BJV
wdIByRsaOtajZYBw5QAgSLOfDCZa0l/iazZco/KmIiDJcia9vXmZ/PlE4swZ42shSbkTdctQuW6+
PfnKcbURUrxmm+94+C9LmxdJlrbIxtBaWOUSWcUi8RZRBfIa2DeyFmQbeTWLdG0r3Jx015eW/G4J
UD+WJQPQ7SW7Rsw5KzzXlzDE3LKc+Gqc+9U42IOBPRonx9HnLfCdFvT+sKnDbT9tEdO3h0F4iwmQ
jj+HCRj4Vxh+TcRSmLf4VTPsbgcR1OqWYr+RHlm5aPEbBdtNLS9LjqXwTbPehuCtnci3dcRubWXr
Ml96LsKVuSyuZ7RCbOz5rDoMIogHhpX4CzMPgiUw8wbmRXRt2tdGQpNvaw0jj/2fwo8QWPjg5MDq
bGDcQfyX5h8bgXblpxy4JV4nV8Mh1TlxulWwUUnzXkBqAKasItxGjKZGd/iSLdS/s9wBN3R5LrfA
8U3I1yxdhkO2NOOF8U8PsNwttGYBFKG+7OZ92zs4umiPWB0uQbXENcyHj9jyry6A48MNQl0wOmH3
wcy8/YF6EkOA6HdCuPeZpu+N7BjkRz0/SeRCoDB21mV8i+PbpFwZ5dKrE9FyPte4q5jBbhraQHU/
mdi+t9nCaBA2OS0WAHiW9ash3OvoLRbelOLj51r4zvbKJkGjWTbYOK0zot93wW+AKBMbPgv1cb6y
SJg4faKXgQZtw32pjE8YL2c3/sUd7s6QmNnVI0ab4Xb4mRC9YCeYv6DGLHphhEp20k6RHfCWHlnT
xzvmXd6HeQznQu5rtzOYyWMUuoPsSaYTIRCmth2JhIeOp5CnuC2R4zmRwzQ56c8jqX/hCSBZues9
J8HBEN6kwk51ojWI15pXhNT3ijCvoqqQ0b6EaL8E7NroqzgI3j1N2IlVZWIyxCOBXwwuKutjJXVH
Bs5qVXzUOCWBVWqmei/41wE8/ayiqisNV6FSZ50p+7pr9pC4GCBFX0W1EppdVuFLWxE9JJG03QqO
DNti2E2c0aVFVkf9KVZfQgNTwbNhXATqxpBIX+5MOxYQtoX3gI3MpSMllXWqf+kdJEgEhoQuj7I3
OqNPCKSNF6E84MoNnkbpQn4REWbGNqnKyKOKel3qhV0EbuidEFVGwUXWlhYZncpk7a0Uf2vHJ1HX
VW37L6I/XqTK48b9VMdjYkQtsTGlU+upo+fqp6Ww/kg8NnltBLWozYVzjjBn6BKGBaAA4+qr9ctg
R7uR1BLgs1a8j0nx3U3RsvcRfcPwSqIwdYRslBapPKKtrkhtOQZWrrtiUSwDuQFwh19I7/md0elN
/ewhTQ2guSxx5SZ0RBQg1ph8dt60apR2ZEULEiMKadSCdCWlccxrVIl5pb+oaA4L2tqupUwzvUen
EosqEzRUopVSycC1mpj2Xs1usbiuq54FWcA0MfqOKn2w01D3+d1FfKiKdoT812gqmL1OcYYsf0op
7JAodrJQerRDd4iE3NFSobBNbQxcM9Y+fLYkFUhsLeOHySIRM/Fk+SRrV/e+rA+11tnBxPzfrzdF
1LQQhyPfDoMeITDMVH3YTE/T7N3AqLBdSDl6KFX7LhW+oQIYn17gbfJ6g9piXBQ66U2gUxLxJSND
KJqWVr3GBidhAKSNpjG12kcj/VDBWpXmBBBoTSW1ww6nTXDRE8sh1U9UQltij93F7JD0NGGCWoE2
axvvWWWMLqqXDDaj7H+P04gnusReNETifYDdnQo0k2qlam6jTK5ueJId9+My1TWeZvijaUR2YxO6
FaP5PHLLNjId0+8AseigT7NLKqayY9adZg9t89RBrXtNgEbGt7uc4TSSO388qVa+yBUNz6mGPwRb
UofJyWj5yAzZP/ilJ9sdN02VozSu0kWkJOwmfeBgiWHsyCCJTesjCYzS7i0UxhCZikAkGhnl89gz
/DGmleC3hyouiNXMS1cVo3+dGLd2gTO2nvRL7VuntCKsJMjYa8zZBPKrahRE6mQ/UrNTanKIkIdo
EjitOH0rQ6frq3uXBseS+rlNtJNWsZahGM1kqcZRLMOBg07d9OyrsItpPCUENOqi9Wl1QvbojKTg
kQHVEqhBuTN4SxxQ56om8lVLiYeKM20h4nBWkXzP/4wo6BrcYBpGVCtYCC2ndi/PvmrpUSLCKLlf
urDOCfdmhPo5DCnVrN081fdGLXEdjEtdhY4i+ZckbH5kg3ilqTh3ZYZBu29FJxtrPteQtO5Bov5L
OGnbzq9dMS5/VK25GENzDYGHxHl2lbqOZXZWelRX6DByfAQxqJIpBfUa+qjAxyNuKLHVXdnABMR2
aRlrRrnIYbjjLTCV+DEEnW8PjaYtJr8Wz0UWzI4dlOIy9sexgF07wfPnDwGGsIbLIA3c7GV1tYxk
CWPFjOA6o8nogRrXbWA3ykXxL371KVW3ztxG3gotpMF3Bvxh3ij4nWSGCll0G6b+0TO7auLOSSp1
oSXTRpo0W5K+peDSCokL9BNNlBVQc6n6Om9j/GrWUpgUVxNhMg6+m3SKm4uInluleDViTseUKB2/
JehBSldVl34XCSbtxK91iqxxEWJIspLO7qAqBA0wh6l59VPVKQGzDVRElV7b2ZR+i/1gYpEwUL/5
Alj26imZ/0oFeHXegR+ZQ2l08AJ+LDid3zl5LzuBcm/mM9cQHAtndlaXy6yKFgPU04AlCMQDI8TA
U8aIy9SMpOPMy/ZCl6LOG9t061el5JplDAsxQn7VmZ6dqS3adCs/1/nYIGiKGQGPnmYrFSHZSW/U
TLUjUm5b0q+HsC230byUNHWSUkMynvUxc+vsy8tzhx5WbS9CXzrAbA9p85HGqpMVb6byJvaur0/7
ZmBJ7rsmKgoUHOAiTM1YxITqVK6uFCLjfFm4WZDCJ1YVhPT2PuOtdqXG4XSt9FageuF9kVvLQVYQ
KOlrMfRwPnk/fA1ceiO/Vqqpb1W/WnVpmBPZxycijiHCGeMpD+wxvQBRGlxlwUomp0NyWnTlUuR1
jtTIXsN/QXowgnjJaqKFLyUJl9d4M8yBE6QnfzpV14NYcjRd0/F9KF3O3nFcEBaD7gidSKJCSXFL
tivAIDIHeaixygS4W+xpmmd+gcvsE0bqTpvyW/wmvhQJn186HD3yMjhl1+ht4i3j5cl2oX4pPLL1
Sp5uRVI7GnLlCB4UaUEIorOrGVwlkdFjeYrixE00nb9FnAcKpumUPlDkfilieFWWIqFIbFKZ4gnL
SvkewbdOKUeWMIk9+q1MlEPHjGN1wdY3GNHDTQqUoUd6mfTAaQzAGgNR3cs5vJGzs+1QAfIj8qCy
pVpwg6LdlthO/ThlWgF8R5NKeaHTpcpVxvxOEGc1sqG4YeoqyqWxbG08ZdqnpuyHaVkoPLHjJHib
JNH5QQaZKBnPdyDbqScGV6DFgQy9b6g4ulk8IyJOEJ+I6wAZnJFmbkDIciXbQZ/qC8us8m1jsoSR
xUBk7pkRPaKAgvln1FtJf534BudtaJc68+Y4TJVL2Bcu11r/KupGeK6Txh3gbwos7YwUFoKh8atM
KeLJMbPcgT/idI1M0lQXiLDX/Gta5a+CJ1G+RUnpZKxRVQmDRpozqBWMCjQn73NWp6iVn0nfm0ur
Jbg7TzdRO2qOlbTRylOm/aRWH5z/KbabRV0WHhgYzc3S7twr0Cd6Lfy2RHKVyTyxyZOZPDeTc8fD
XXYGYn2pfD4ycgngqMIEhIlB9chNUPPo4sPntGsdPkgI0OAwvHSFWbCp3Lp3n2FP0Q4zunSLzEEZ
EEW4txy6FRgBjPox7o66LUorEcIvn3qt7diDqQYRVS4b5ALeKDBvJv6GKzQOx7MnvjGubFzLwL65
r1OUBU6HA8GzAV1Vw04aIf1sx3RRdHZSUjItu2CB9kUXFNWW5RiDcUAdraRe5RiZHy6MkA2/Iqrj
UoNTZU3Ec0xjtIxT2O5pwdfZOxsptZaoeJ8K1Yxu4kUyJB/AaOHbVVVDmjHB5066JNhtzcol6vEq
qbN1IEg/vILjVxCy2LF0nrEp0fbawDJHMpqdykGjSnn06psk1cYUlmWRfyZpKDvNhLE0bX3NDqvk
xPDLNMjpEk9Z1HGG7nx0uQjxmKnI8q4HbAuYruGge+uVXVjuLYJTBZ7DgU8UxGI31Hyrl32/8IZz
58MPIH42tNHD9tae/Zxa7vz0kXivYvElPceI3PDwtVdFm9OcGXTKicOGWa4Z4RluU7LuNhPQCKFP
hSn4EFVMLvdBmNkdA9qDIizueeGHdlKd1dHuRJmNGtZ8TfNOWqyL7pAbsiskOJXJMhk06yb6kn/o
WkhckYjUVBMcciWUaj5ORjGx04B48cKUPDsmJt4yFFAXbQkwAX5PU2EKtsTEd/qxZHwzFqqjqNXJ
6HgwxFZkxdoUxNJ47cqjD+mjtMEnNcV2MrniRz8uRKanOAo+pO6TWU8Q9HbS2LwUDXKvskhR3kZY
Tt3Oc0tZslXK6ZLpxVskfkSeq34gnQT5kDLS9C7Eqmnqe0BpQlTOkarVD1zds9ObGC9lvkcg4UCA
MU49yYjetIOe7bW5f3NDk09oFGMmJFUJiDwNPVuWNNYwglk+Cn1aVoM1XJuhrS+JaW2tdFhLCX2L
VypkFoOEtQwRZ7EUmbaql+pDkeg7OjF3+5LxaZV4b7XxEmoZhL9RFmyuWLh/MhvTdAjJLU+C3Gkr
TJ0+LAYhDBaN4SO4QurRASczvUjYpeFAp1tXq6Sdn8lLEZWuPink5UE09+mv5aCc3ENsiOE+ChFq
lpPwrhSa+BM1C6UNlmpTfKtdJ1/0sv/Rwkx+kQzmQCIwpDeCCvAZF9YSa9rIp2FClKAQQiItJ7Mh
hGAj/ARG8pHTEk0JAJ7kojWHXDVtAi7lir4fAKjvGOmxrl8ERaZnOJRCb0cFA2CV5arkLX2qUHOC
jiMTgzXZAtTK3rI2hVbuxCFxOmydScUXGq80rPtTetBRrnBjyf5TodaVqGzR1t6kzJ4EN48O0ER5
/kRlpyCMG2OSD+Ax4Ibydt3v8/ObvNnSe8CSyJSLGFonbSCRgEiIqTVgRRgtkAOGQJHWSzce1dqp
peBp4VKYClF0Om7c2NS9ZymjwytTKE4htMwpoIHvK7FCwSNvIjH/ydB1cTgFJTd3H2ZOo/YYmzJb
lVlBD0Xt+lnFK+6s5EFZ/EjCerLHsgTZ24Wci1PzaSW5wqfrR/T2nqulncYk02sX/tCFSJJ9Dsg0
50uvOklQ/uMBCkRXI/DG4PtPyC093Fes2y2Wq9wurqo2freQWAyuL9srbO7L64jFYrIlnFuf4xMn
uAbhwA7fu2fy1M/+unm0msO2ldWitPdflX1/GSgUluFk0/N6GMSIdr+FWYvwJCeeTym1VW7CzVAY
oRCgVwcrLdSRG5Dqk6eon9rwyxvQ/qUyuCc/y0APlODMG7GSIdr2FZHb5WsRSaath2nllIzem7Hq
HLMB2SgF3b/onxAyp/aMdN1EBYo9xQ3ywW0aeCnYD0ZgFoYTxhGXfWNrxueAH1jbmsjRYVVExIjq
oWNYAs4niybM8771aKEx8ql0Hwk90t/Bc8oafJUn2I3E7p1+uZ1A5jG0k2gPkhbdalQ3ox32EUtk
n1VXDpPWEL9ElFMiceJoAEO9O3uF+U8odMy4iq0k9TPuIUgpXkH2ZlcvxwkqltHSKAyd7jRi6lqM
eHVJ6hmN0bqZSbsJY5JnVXb9vreMzNSW4uCHiXQab1t/GcTvpX6SdeaGG0n+sIbGrYjByGPTtSyp
JyOudTwzcivyhFt1k1AotXy8OF2VCiXI+NmH0PAlp0y5S0ZCttY6f3Vj2gOXm3+gC7UtJlhVV/NI
xHbUDgutm3c0IW380aghla7rAPu7aosF8KZIcvz+nJT4RmGGfioFtGzlVMlHfKaorAtbaD2q1A8U
HEX8rNsjwhMpfib8+ba96eaP0tS20tBJdXdJzClbyE6Vqe8WRf8yWMvZDQC14aGaBznD/uok7bbq
v1KongikwmVdOmnMVvQgsudLPyBRGgTYKfzTpaTO0WRqIW5DyKbdOTHw9UVA3CeWnBB9kltdsHtc
6dOTqlmIlmG67kgV9eACZh2P9gIFjKnYGt+/YB5a1ykHldzYvYzIl1HESraciK+2xr9rkPcZMMg6
cjMVLknAxdpV52XK1yy8FePaC959kYjfY44cUn2MDeoYUFLxeZJfwRjnjL1xQ7GKmmWji0omVAIt
IWXLNkC+SCXs87uTSLsuiPAbvUvvf8vRbngg88DCnfgMydYepW5g/QSRHVTMKvOPTHgTeLw9YkOq
muDJxhmUY1OseSURZZiqMWXgoyj4EHyldHNJq9HJU3cPhC1v5OroYRrW+K3jM3gczUdURu0UFQ85
vcDeVD3fVsPdMAt11mJPtgEbxelz4lskxfJ62iVTRaADFfJSzxo8CnHSsbmRnqobtPAoaKFDAmjb
bTFg9AgeYuVKFE0LOXgRSA3gsahNGgsmgiFUOlfuO0Z0cF295E0rGjSOw7/cC3BqF2jc5SFeK1TZ
tkEGYAlUPhd/fOi1nsYcnrqqy0GcGXd95tKdaF43fVG6VaM6HAm2XmAwo1D3ArvlP/Ao+buwWkjT
v1aQXEsT7CTNHRFJUSBTSgeGXStf6M/avFx1MvFuBM9BdPFal6fXCHNXbM/i+GRXIWuMaEY3p4+L
4Pik/4+p81qOFInW9RMRQeK5hTIqlUre9g0hi00SEs/T7485J2Lvi1FMz3SrS1VArvXbvyDso2x4
9devjMd88ayXr9G9VtbbsLznoPawgAb6ek5u06f8ZiI5lmN3Ok4lxhYasvuPepPpIX1qJ8ayM57r
ZCU/7+wWTxl+DoK1BiIk3zP71wqRjrznZG/I4RkYjwCgZDkplgcwefMhyb9SUi/6vdUcyomqKU7k
uBpjVg8v2KE4SgM6RlQ/MX54mb/LTL+6A5G6NWQdwFNWUS2q6ZiGlIh36XaKb/89zOxHxVPz5Dq9
c5nyc5pjCP/vSzOM///fkqnTV2Ey/Izdau1l4XU8RypOr+I1yct8lzgkfOhx6NBFzvg1ApFRBCmY
rX2COfPM9nZVNmAFW6YfobyHdYOaupo2scJicKxKh2mmg52s3NK97wPsmNOuvUtVpFo+iBiz5D57
cyGXHhkBF0IwjIPxqqju/GKuNDrWu6g0Y2ygL1BnbJHTR8N4tTbkGV/NzduaxKbDdXHtz7i9DKLE
yQF+wGpdoodPrxaSy5LfoL4p3dhpouR++kd4b+7QRYfAoSMYU1tSUw/has5TJ4/ryiAVb1BYaTli
C8MiQW22oM0xYdgqKW6KLMjuEremMEqaL2TkzuOBTb1Ybxzd0Uc/PfW5GwVjdRqb63x5JrxqFNad
KO6S+aOZfxpbUMnl3aVYceWOMOFkCqIk+dMLxHL/NwwjxiScf28Dx6BoePMp0e7ToyE9kiCJXX0u
/epaiBd/+NMOjfSK+A3xYtMYEPY/XOoGY17PSTPcdNW+knR9ItFpmeqMP3AZnjuf7baEmOu1zIcT
cr4yOymoDEDrzH0sAPfGGC6PJ7E5sv2X/4L6l1TimRC10qM9Z3hJWEOt5tbucmgTy4RxD+W3rQqX
FIRJxr62CYMqVx1nrRVwZ0MDLesqsFoGSKvrFCfX9qUJ2+ZO255FQCz8jw7Tc9lk412la5BjNXW7
HIatddbb2kZVsTQFXlDjECraTDKb+Lf//i0p2ztP5oTAGXX/MBa8ZqNf288sgZPJwl7fW8hEmrDJ
9sLpY/+9teudssuG4LguPEwhot7WALIt3WXnLzbSm4pKAIdMEYdKAoFlP/StnK2SNu8ZPWkpUmIq
+62mzcWzINwBPrzhdAei9YemAACYrfuxCW/nLGEfdjklDNG81B6A8VIkBMNmPKWkVebgjAPB3EuH
rhiBkzHW9ruhvU/VOVmsHCEvKlEhYyXDVAYUD/9rU8K1lWMRBpA6oDStgUK+8FYA/oSMl7G19d5L
6LxxfLqmgnI5/58vJVU3m82/48eWjC4KDZI0fLbXeiHMm7GG48R1Zu8+zULv3hRT1NYkhtmyO8wV
kdfu7LM3jSV6j/zcJDzPutwN78pkoJfMSg+J6tPr0Vbypt++SLvwopqY0R6lk+PohwZYh4WR9JO0
8QYSFnkk2JV4W/zc54rl4cP+aReufiwHkezMqQOlWGsZpQMe7wHLc64s+F5tfC8ClBggqT+qZWa1
WEpvV2jcLSVqucSH/3QLdI4ufO+IrZc0uhyLQmImDBify0war+se57JLY2coIGXuG1QATmfaTxIK
c3Ss9K7Og+oSVsadKbn0HKdzCXkbt6AoJGxDHlAX20hW0t6GhDFg8has7N6S25GjACNwRbolGcRj
wpuWF3ZzTHLjmJQIs7IwAPgzM/mTW4dwAZDtXKu9LYVJrk6B0qJKN7hB2PjSFSrBrBBvhWlPO0W/
pqvL67LRydM25MGC6FNqys+wDUOKAHiKmPVU7JuAR0bjJ5ANdoK3spLgknnqUnNVY4a22cLrrI7C
aWzX/SKsfWFaLHbJMsTSm8kj87YeFmLtnDVBwhzoyNAKByUR6YkbD+mDZy0esB0XaraiHndZSbnR
WBlqoiDgj3VJjmgqMlYJk9/UDAkRWVZ7bfdO/l4V2NWY52M/k+6uDGtar4Z/vs8kW3ndHHmGjJMQ
KpWkZHGuuY6Y6xKapDgzeqHe6EItPMqWe1DHsOYuIPO7HdYchXl/rAxuNN2PcS34PbbALt8aY5zY
pPI500bOkO/ttyE7qOL53bomQUl1cJeKDyFNnEdheB7q7F621nDMbV7zf9j7f198o/Z2JexYpBeD
Jo4GEDlR6xwvZrqC4tXHVCN6znPChOvaaKAakdyLEt8fxLrDEKW/JuptCDbegsrfA/3VdVRSrsel
uG9NL3J0GDk7B35IluMhDBg2+f9J73JBU6v6qcbcPvRLMD6kqTTjLiARzq3H6j1YaEJWg8KjIqgT
+Gbxn6jQJCOON/LBzO8D2GvRJjdtNxB7RPRUifM+6/ubwZmJNa7NnvwynUepkBYaivekSsHibPkj
bIa/3ga9WUnMS/nltQ4zNOtD2sXSoMS2EJIqsZ6e+7LGTmWBq3cttQDjALxpIOVBHmJ5+Xe3ePat
Sii+GM20vRktkbzhRc2y7tmdUMXVmV9Flj2ZF7mxt7Ih+RAQgqxDjBs8riNl9W91CrbqXgUyJ+nS
gIRMmV3XNX8N0/KxGLcPOmz3jiZVbgztXVvXIKlJ74Avs20nYcPAwibsQTn3o/2b5Xu3LXl8mjn4
NrAan2Opkp8+Z+wMMmBSa+wcoETnKjf2umZtT/NXD5qj7MjY7Jvmye1oZFA+YJXOC/1a2S25kPlt
0NpqtwptEjVkzKJ79ktM5s2MSCVZ9Y6WqvFp7jk+HfKaeVJceZaR/C3FcjATooi1M/bRYvWwvC3h
Klk4tLeG57u4KdguEo+nUWKNPjdBgHyJq3xvWsMSB8VS3w4+4vsVxVfgEFOvaxfWrKviCXObWi3W
RWMVXC0cpMpcPzk5MHKapX1bcncESuq7SSd3ciTiri8JkjFQJpzSHAHF9qtlRHgSOiRkjKGiZlL5
PONpBu6m7Gz3IvZ8RSKMPdKkoxgihq5EQbcZAVDTNQRWBmq8lJmNFENhWAzbORqDf3JwSR3me9qI
TJva3Q1Z8pjhk1XLNq1XY7fLhPfTpAbiG6ZRw4Zq9727rob2mAaUF0MK0dYtP4Ib49xmWWTnBpCY
wvKUJfh4wnmJ1bzIgx4sVHhVQc51ijjOBlbvRzKVSZEM83uvDtZd6pNY4Xneq6+VujYy7KkiQMTp
0QpnVkRCHGprYZv9yiYfaQOpRx0p8UvIderrhM4iCiHaIH8acxg5PWaRg5JxGW9tbXJDF1Rq13lT
kpfAGbFyHL5XAcA0lOTKazC8SzTX3kOSNixSXBOHulWY3YSNacs9BmMxPAwS267Z71hQ0tvFzVnG
siVOSsgyu6HPmGC5qWVdlyE4QBHkUV464X0pauvQaxqfpKBBha5o5X0t2mWzjnRxSlckfNUSBQgA
UpsVs4SH4YwZHaR85wl0XYhYphpnVLzInaqeKCBKm+9QI5xIsrhopyjRABcpB0tPA9385qCcIZsf
bCqoo4EtVYAICO9S/mouaRHXCIVIhQh3OW/jfGyGAxt6Q9p3ExcEqC47XkadxWt2SFGggHn91Ubc
EyxOVWs+3Vdthhy5rfYSca81mD+yriwAEZ7HTRBe1rxD4UT78DxgJ86Gcp9Wy3KzwIGWXVD+ghly
a65G9la7BsO4U37kpSSTsvHwxPBIuirMjB7qDnwhL1EOS7kTtZOfio5vaMssey/yYIlas/9MS/gi
e2B4rkcyvG1biBPXrvncIH/Vw7b74wdEia8m/2CEVxMkzobJFOzoZf89Ec6qCp9IJYPprruawnLX
2VMcUp5osuCFIFWkdDTX4LJu/Z1wudVDQDwZSIffHuesZe5bm6iwOIx5oXxUKXjrCMxigl+weu4L
3wsQnYJTL6sXpVRmNH3d7ELxxVSdp14UBlNcIxNe25HsXtRbmurT7iaBeEnDabk3km44dlu4aG5k
O6Fbdz+VGQaisn3xNCeeuQLMeMHyy/CV7HPJ1TgYBeSmki89P6fFVVupcKTqQD1ZVVqeirW/XpBF
7drESz9DmC4z0bvcqH6bYOdmbzL49IqvAavZ+E0oiW99OuHjNiP6D0yMlLiq8ml1943gZ0ZKc1Pa
b7O8LPYtMa21eaRCShJvEjy4VSyA0oaXSR5Rz4ay+JWd6na+14qo6xWAZTeem8DmYgQX99t38mU8
8QScWxjUr925/scwR1k5RhATzoQPmdhzepQZB500FsGHUbDC1HewtB4dHoTWHmtqPicUCBNa4B28
AMZAb+VE9N0vm4k56gOV79mQcAduzIW7/bdJjN5h6Lt7J0Rfk1uuRzkUzizX+TA9hsOVWKSekWmG
B2NyW/Du80SYrJTZt4vFQE4r29uVsw0440OJA0/lm6uJItMyF+YuX3lyOn9qSD49dxMmhfMpdKBU
WVxuKgNRDO8DDOAKMmwiqJynr9xMvdhUUKPrWuf/7AC2ds4mOJANGA9KAsqTipu/KQFEzEoxcRGJ
Va/Jh0YD8CKV2DvKMR9E6b6ariYDvjC6gx3o6i53OvJbYG6WNCGhGK4QEZrA8VPF/pi1cWZM/NwJ
xHRpPQShJKdbi+TOYTO38/ozG4T8B7iBSmxmZnIEzlEvreI2L4MrptJL2n+FuV9/zito4JYujoxU
hYRB83yCAnMTi4fLR7F8A8tOBTb7QxNEK31ijcNHfTHHfSjiqT4mGKu4PZyXlU4uoqmaV8FAhlma
SC3Huq6MlzJADW3up/U4yN2cVBGHVZynzwTDsf/ZKWmh32PKJ7UXnFDVSzp+LSZokP4zvZFioMtU
/xGwMQ3xlL6bNCVYPXus+WcIxKV7gWHXJNOE8iiY6iCl7PEh7Hlxv/X8zlYj+zuRnDG56+RfAIfV
9ejfcKeO/8Lq82yO3wq4VRjfZv3aiZcsv4GUt0DrwDkFpPPBzk9u9jyTIWju0pnF7tW33qzpeyr/
MgcNExNeARjWvnsWBP96USU93lFZ0Ry8T1GfrJubXFz32WvrP9XdHkdrF+6YCwrvi+BPgLuOv2Q6
Bt1vsnxNpopgji2UitnbCKhIdFZTnEmlNXhEaOSdbD5/oQ2X1eyR8BSoxxvACsIuzji57W/bBHp8
MZyLycdUHWSOPe08p3sqU5EfLgWi7Y+KM4i/Q55rOlZqkIDyhgRf34ZQDGL9wSUNjJ1OCEZhOqmt
q69msR8ubYwG4bu8cJBvWVHGCfFzhwM13NnUjaPIK46jOtkFgptza1n7vKTeEKAwGNAKkD4b9xYo
Oqw4lqpTmO4X/9zUB+i5oLurBa1R1/OIopIw85jzGO1Fn23C3tz8IIgume/IJKYScbV/HfVThY+O
/+xUR9uCQVUPo/lqO/Glyndb/Ed5ZaDtNe/oHA/EoUJ/jU6GH3d9shE80y3gfRX2TUpJOfy53I08
msI7VJCu3vfTdW5xIYIpEQRPQAan6xa8Gocj+s0HfodTH7t6TxGtPZ7JapjE3iW6wJoiq5mjnjiz
fOdnt4SatfaJWsmQpbG4yoCoMbAaqDwvPq1Oy3yHHQux4rScaGjPMJkoLrVXghJAn82ijYsJaemp
Kv4RAwPZJ/SOOiC0Dsg3coKeqShb47550N0+S4gR4Y3b0xYJeartb+eyDC8ZDnZxJHvIDM++Ryjb
FjZHi7GcdkNJke6pCa9N88G3Nk820awXDDUQq+N4pixgkn9kz/T5LeWwmdhh4vaIyum/6gTp1hlh
Oc4CdmpGKWQ9vn6C2qbGmhwjHnbWE622W9Se92V656xDr3y0V/LiqTe9qgVFuNG04kh6l8YeXZC2
d4ZPbN8nTy4vPQ0NnXlMx/isTm19C9ezpADqp9AmhPIJakKXF2m1kXNS6sWEJLUfF3ToYYtHICZy
tCFEhpVY5fglv5b6IJLYKfbFArO4I1TSCxipJXe2X0ctbuPhCvY6qnnDmwlKwSdyZ89FrX2Qsgie
h2Oc/Ele8XQlNELdl3XFaIKq4J9fn34JUws9hsIJXwB/GEVuxHsDTYD+SutT6R5kcaqs2B13nLh8
U2ypWOx7n9ZnztXtmJ6R2Z98ENDmlnUL/Re3wxcCPadTezO4DZI9i0s/Up71ysmLeo2pwCre+oBn
YPVIasjWRVUfNlzEo1mdwaU6GP72TBXGATZqfsc9zwXZYwaA6s93eKmZ8Qj+oGJ4ao5E3vHH+dy8
v+m3VzthXbGaNdxVScRF4tq06sXYa7ucID3SS+AzrzAoEIi2yjhnPUBak+5tYpYyrtaDg9BreBEo
FOV80SbVe6dlQaT/aQH6rr+TfR2gACogvlP76No/KEo5FfgOXfWLLbFunz16YvZs+yQDUL0z+DuE
QlQsz1gySGhhMLTiRb1V097FppVTXHqalovX3W4Bc2A+J8d6np09Hy8hDlWx538Sx18g1JZ3YkSV
905w0NA8Wc45V0j/D1gnDYSXiAMoZ6fR0cUXPj3hrbP8c4BtUBf/vJ4OKoxnb818bvVX457W5W2a
XjyfCCvqJ29Xt8POc0OYBMfb1A10MreRkT3aFYbnH57ApfMvGA9aX/F+WPWPi0RivVhAJfMMUgfE
b60Ljlkbjc580ps78TKEW0JvQrnPjfMwcLWMoDJlUAAVg5BKizO3i0y9gqdf3P6hri8bpxfAIr5k
96Y3JCfTC5qDM0LRNmlQHGUAy5joDNk+IUCjyQCSdCU5Xm1pHWxraj8CuU/Awmp22nukpK+mV9CD
iU+5l306xHNp7n1/3M92br3IqnqrZ8ZfjYaENGeLTIHKW89mYJaxAxQ2OUF5lSClIJl9gUv7saqe
kIaMt2o1QwSJDqpmSrePtTVfLxuIFjRfCEcht1CNHIzONR5yaiINDYoX+Jg5wobLAEDi4PnzsGtx
8WeWx8nDmtlKbRL42p1lqfPHpi/LnZGK5VAV5lvrKu/cOWv2uKz1q6PCNl5NejnTPkCE3DWCkpjw
KMV5taf08b8vyCx5WpZ5bOjUIQ5imm4dFghrYkMrpVt8BFtBJCBOBGxYPNu2RsbeezeyylAdaOD9
arGC+xkeDzIWfbzX5vZVWQNvuvjAJpUzE7ImhasbcPaJg7DWcD9Kxz8rM3nxpsGhkM5DstuJAlN1
akRKlzV91exzfGbU0DYr6Sf9c206Domi882IDB0K1NLHdDK9y/9+6dzpTocdZE8N29qOcNSpdzG3
LxmsqeuTDWcXlntx1wVjVGMhJ9UTHPWqYm0mHncxX/77fmBZECrKf1Qw0tPiOnjJC+fy35epsFY0
ezlIWz6TIjrUFYWGxn2bO+9rDsmVBqhQSm29raZPVWlZ2EvkhoG4TNkKXEkunVFZxBpvf9vaLihO
OodchkUxRFUqN5/aApqW9Z0nC/kvzLbBAT3NqNo4tYIvBPwc9UFTH4t6oCFyQnLSUaEeOjZZWEoX
uM+vO3+uPpJpdJihMRAvviK6oC3DFw+F7FAubwI0AWOvyK98h/1X1eifEqD2KKBpIHUX5ps1iUh9
7nId97j2J7N8zun2FGe/L9EbQNE82W9LM7+2S3DUGPkL8i/7hW4mw/1O9UtvrR+Wk0mC3cHeJZ0H
0qD6ywxHn0kQUq/1UNiCb5ar2lvMa4tW1OFVYteaIPW4F+tJ/i7ugscKCNB26a4oPLUb5PpVQ7pY
PQaHofGJzh9zYlcCWBmJMF67mGyGybss4jhW9kNbN4qa2kbFiLpvwqqZos4nYliqmkjmLuXRsnHI
Q02uNWe/ZFfal9t9TE+IDL14WJs3p1XfqVH+rRrGJ58Mqp+eeh3EkybRdupNlq2RWDEnaG56yaxX
CyxF7VDd94a4nRsYoFKan6py1ysT4CMcrKeJWXVteSCaLWu2zzvjMN1XM5hbPZsvJYrJJG0l91JO
yTdyc6OVX8XSdMeigpB2UF+GBkmDdY5iuffNz9kdCA/LIERkxpMDhag/8BGOU1tELQmOubgu+uaS
teZPOSbXvdU/UOIpw84CkchcKnz6kw4VSaj1QSeb9dDN91B2BwfzakWxBVu5RMm1fKdJ3e8h4ghj
SQJCGBoir2kdcjLjzmi+ZIE131whWu2KuGCJx3zql/5oLIqwMAjGeiLFpAx/RoNxhoHkZZ0a2DhS
tsvawO3Rg9FhM9KyJHNjfdQUoYn0xp1InCsXLLg+NhjkAVVUlnlzaNtJ4Bmhl86V9VXeoC0iZGlu
FSCu2V0bPtmbWUm437gimdTM8FazXCQzlNZ0qxrNALLoBXvfoNqqd4jBS1130wUiwurmSV+V4qGV
dXE9FcMbxXQBeCdhGysAlf2v6QbKiv3+Jvg3jIBes1ejQ9HJTvioz1VKwUobps+zX311k+HuO24K
PoyU+IZlOYYNbgxu+znSkENDqJYrlXgvA9rdhGjJyljZ+9fwKrAJEJTYPeyGKztoyIfFmdvN/4aW
kxGqaTiimm7KLDzbcrh2Vq848PFrPSeQBzzrmizATNdY5bUV8KQZgwFgPmQdLFyqbAvKBlD7BXHv
FeZJpmuyD6cfx6LHNeHQhq6/qWazeep9dznYulohl8zbynLIoBT62FZGXAgKrU2b4QarA3hehSoh
m3gmtBjI7SBt79xR3wQdRm+haI9LZWFjDkX9FYbJxMi2PGijIXgn23SoHWBOJfrYqDZPnCjbZ9es
+JC94D7PApxw228FCEDx3xr/phY+tiroOHKXxj+b4CiAaKdFp9NTkI/+k03aYybHix3gCHM5rW+t
MMP2nFbru1128RgE/1YrqE55Y/r4dSYzqtPtAZBTiWsXifz0A/QI+RYDPbzWpaVIy6dJeqr/TUkm
vrD5PCqCXcwANVFaoDPi1kMTmc2NcyPHztgbVNHrkYdDG+JbmTellwKYS2ogM37zrK5sAZw9u9SP
yeQ1ROCt6sHam8gFz3JgvfTR8dgEDqmKsGLlT/Rbl7cleB1jbLNGZdG9jO7SXfn91F3aUXZk9mcr
Fx8I7LQs+jIZRD9oXYKIFzW8c0Jy8/bFd7bSDflp92V/IZ3nvwOyTlKawKzmJLbj8v+dmRyGI5L7
UxaAP9p1cvIMZLp1MlGyJfJgVwWZe1GiWVB6GA3ZPfl6KRqDQIqxrQ5q++XayGe2lkatOZnpJYLN
aWrevSSvr9Iq7PHWNOEuHRxULVANXWfjPR1xCCSSDOhWlQgWMqmul1p9CkttIZmiPyjpjfikOKG6
HlGFyjU3wJJEzmS7kec5MFSnZaLeIsw0FXneTChrOpKA6CPDTcUt5JkX9V6JBrxaZgR6/Yh7RBJI
lLfQ7hanyWksm/RZ5jnvGwHVRlu/D6tv3FdmfpHBMl3zKts4ERp/fe79tE3/O0rdXitB+txMlLxA
xO8qg7Vt7pB4iyTb2x5MWeAQUKvlpwhJH607aOi+k29O0qYceQR65xo9R+PzoGCqzxLcRijj1o9q
JmBJrHd68/uR+c95cbIWfWVf1nW8jD2Trejzs7nRb/wphSm9cSGW4M46gmGdYPq0MRgBWXD26itB
IpuoxN6eF8J7mpsU1BehhE/iAOKfY5mqg5kFBF2iw8GnW4S8zMSmSs8Caa1vLYPu+XU+OTTPrCNS
g7TDPtBnt6ONXaPWu2FGOmzl3xbaDmV5+6HrTwnKwQpXtGyeffk7zkM0+uohZIMr8uq2xf+1tMbO
UCOF9yvTI5BUo94DD/Z59M/CWN+kVx8n+7bv6d4NjV2B7cdvyGgYxQF+dmc05CRQku1lZ5GV+MQ+
56m52PSdjMv0NFTlo935YLJIl1sehFWd/rX+dC7Fr6u7W22Mt1YA+2IyyiWcQD7TfU/MSAIapYj+
KFfSrpxz4c2vpWX9jpP728GKKfZdZ4hM27v3jPCMRuA2E9Zlsax7h0Wplr8hN4gNPYE58mC2SL+X
9nbsw69Bhi9lpQ6BgO2wEd1XFMaHXwi1dr1NBr+3HCfBVrNtnmEKUp8Ck8jz0rhHtw4OHgemnMFA
oUUGuoZ8pCP2a5lOu0V4eFqw59U53jqHBE7jOSWaoZ5uknlzG26RYf1jAOKdeeE+NZenvjkqgXZa
ou1K9bXy07MgSnnpa7DNdSeHOjYTdLlVYcDUAmKZ2V+QdH9TzeLmOBwr2BSwEYl/K96nsYN/CPXB
HYgnGfTJUdhxjLbAxKfCl6lBoaMWD3i7MH5NvOCySL9XLsOqdX48WVxaGxDCPwatRaFuh9lAXOWq
I2kg5MxGaJOWu/VB461Ra/E+jaHLb1lvLBVcqe3M6TeK3zGOBU+TRYPKAc75OSV3OMTzcHkcqkuT
/WDZjswsjWvNp+foY4deFbkXhRUkhyBnRIrJIxlzw3gocLOVtgayhmgBPxsmziYXWLJNg8j05O2y
JEncafElfSSaZkCexAp7vyxrhG4d1mDtHx3n28dcmYTbMm6fJgVQngDgIlGQCfpVq7npUvNFQ131
qDllRwnRAExRfUgHZ6u9Yhdquw4tnmW9OyZ3tl0Bz5UEAVT3tludA8c/qpBOVlE/qyyjfbb6Njpu
YUmIpmwY9RowH+HGY+Mx0xh7Ar09ewap0d9FEACddnTxujsvfbQ0ykwj/+mGlsi96rxUsaw/xOac
kVwODVJMXbPV5pB92KAXi0dL50QawKVKdsyXEbKcK8ev4w6cqXHTze8Q+7em775UtRevxoKW2cPW
XLJl4pgtcILkaOJ3o/2Z8zBN1BA5ASmTuK4cvoW9+FcTxiad+jvF/wt6UpHJZTermq5V73VJ+BGh
yzzTBZvIToG9Q8J9coYrHGix47c4Fc2UwySgabh5Rt/q96/KsEh3sa/hsKKatAIaWMzmIQzocyKx
xcCtCJV6nBBkVn+JIz/VyoVvUEfBuHW/rQYOovX5EPqKv0/fezymqoKICdd5k2iX2CoeEMLUzLIh
6VT4waATx3Wl4mEETPkKPe9asAhgVMfKVHSXvDl6EGwBZXjjDcPlrmt+aWUxiNGcf1xMOi1voq76
vZGiFM3OrgoIM+E0SEzir1wM5BupefYK52/IOoIsO/gd23kdG/vWM4yHSuqdbpjYDiUd9ZNTwThh
wQln2ucYKJWzknuasLkHSJILXDpG6mC/pMLR517aVHLyOpnrk6lNzuWqf8mBsoIE3jI7mOv8hgbo
YQRX1VwF65fEhFl3KcH4XCguqdL1b+5Dz69M9gvlCtxXLl3ey1jtJn4uw8ohg819j9HK6t0rcAEq
OrgNaQVzPfMAx33VJmHMpQkLEEQyxANo44QtmDIAMYVfHRXHW+ZMOzTPIlCnzijOUrWXXFj3dQiB
wgLhraDvrIPtaclANDHWHk0MuDsflhz6F6ef+88txF6N7UcDl+kphCAZXhQJUW0wVs7lQ0+JR5i9
CDH+CUmutrneNt394JqPbZqVgEYmkp4/DuZrRW93kiAZXxSlY2SGiPqUTTT5FSbUyiZep8Q5Qbu1
nb4DzO3KT58z2bvWM52ptO7o+i8Bd0t4rYrGvNJgQ2//REXzADR61jq7BtdFuT1nK7RT4KkjosGw
fEMx95F4mKPIfB0jJyULFQeQB9WfWXQP1eJoY8GdsGVlknAs1R37Jr8ye2gXEqospiQGKKNIon6L
TJnsu7VGG0PtK1To2n2F3BiIeVfrH0gfGC7eJGzitkGHBDWt8xeLC9LfW4vPOjk2KoHFdq97F7U8
l6wmmsMtSNFcdwsRBTUaZmGNTwRInPwa4/CdtdDH+O3nl3zs92tT7jKrJuuBZwLpOAsmsoxOCdum
yDh07pEw7aU8WMiFQ1EcDTeIJjwyvT1eevimdHuCel9O50OJlPHsvc+8HATjjIkIjdN91n+1bIOC
IKMCMqLB8akR5uGr6rXHXcxlhrK8LYBLNUqzZXyh+WsG7s+4PjoykpG48pCI/KagjS2I0s6C+VwZ
HtbYpYfGAfFLBnu3/SMKiUgsOImufwmGem+Jfu/RhjaUfOY2iQpO/mS1/l3XGBy6zX4YwKvVt67+
ZuT7lWWTfXasRglWOb+wv+6mzAUPpzVzK3onQSNvh6uFkr/BofN2uPH9knBnXNlIDQ1JXZ3+KbH0
ONLZr/1PZ3x4fGqhUcZJ66CUz44oRXZTcN1g5uzyhSp0NFflFPcZ9nHA7ZzzoeAOsybjHqHlPuTd
8hj2Ks0zWuPAC/BWMut7ot7bjops3iy84hNPzhXDWeJ+i8XbLe2bcr142xQVrxkUFA2J+R5a7b9x
zS5kwfAGs+Iwh6cTfmdN5DzP1haC/WfJg6iy/4ej89pt3Nyi8BMRYC+3LKKoXixZ8o1gy2MWib3z
6fMxQE6Qk8l4JPIve6+9ihIYGET3S7QMsEX4R/OKiTs8S1vm68XGH2RAR5jS1TSjBmFnMQDlmhnC
Y1VgbR7Va1l5+fm7I5+MyrxHWsAW6t+4hSiaJ782OgoYBH3rSYfBQ0uswKAraioYLcrAgTDgGXdK
i+v2oxoWgyi6LbpJA9cMKXufYNVu4zTfz5KOTgdGSWpMyz9SsjRzWXAiCi3jgTwYj9NIt2MeQSQq
SBMaJx5rd4yqFYvXDvvPpordPE3Y06abSdhWY8iYQ02PDc2NkgkrbUbkdOcC7g09dhHGw3+XYZBO
MgL7DCKFcpK5ESG9QCT5bWi1GBFZWAYCs7paAW4SiyA6VB8KAI6icyjnniaEfvzmB6Dg6BV3YF80
3cnqvw11AW58qXADbqkzDJgTrRIfRbzaZOiXL7pwdRr+KaoYtBoNYFm6vfLa9AX4dkaIePIbdQq9
R8o5qDu9erL0AfYlxN0MUzbU9G9dRI5GtRZiWFTmDz+uV73ybEvcy4thW6hgeBqiuSo5mGoDscUV
9ali4znGjJkUcGZys2ViSDZYRMIEDWM+6MyKc6/FHD5KyHgWAOXLmlkFoq3iXPeWX+sRrwZypvqm
WwKaqbuXSwcx617Rd9Q/8EnvfQU9KMzxBIEj+4jcUafjGY+tcBSbDzIneuWSo4gZquQ7Q20yVIMD
+m53zSyJuynThMAxx57koxJxuAGkg01nFwOIVkLokoE8qMOUAw3w+AutAjMVBrWG4Epx6VWSuo/G
4QNOIIXkKsFnuILTeQ0NgEgtC5ifxwSVW+I9GlpH4/ibqV1dUTmPt7m05A7JCiOp4iNGOZuhQDQt
nFWKh11WpGufMkZ6Agc7/UM1odnGO73F3ZSW6mQla8AFGOkXQRqXw4hMQqDO1Z5yRggonFDD52ss
QjMQFXMzqKbdtv1npGBi8aC3xJUaNMfkMWlENoq1B0FsEcVgueNenEtoSy9AiWu3N0CiEQNZiUkw
w2sRiy//1Z/1+Ksw6iPkfEBn4ztOR/wkMy62dKF3kvuWcJsuqs3QPzhfwU9UGebMIQWejrjNFGwb
EVvU1zpe1B1INIVpT9BW0cfO68ElLMQcdWFKlIhlfje95b0IqjAtbOCub+MstK3HnGmAGfvqB3eU
3YiN8Ci270ZaVhAmjKHfRHVt2JgleL2J33wNj6eBNcLlU7LspOEdvHTs0FKqxgEdzX4cE4+h/u49
7RuM17KqXzyi9F6oJTRXxIdIVDBpgQkLPb9vF2+9RBCVex21tGBEboqYMHy39HWo7UeiO+H4wfqq
yJghygajKOf12nOCoHBPnByjCosSA9dNKF5JGTP1eLuRgB83BgT9bJmCz05RpzgG4QHXK8cm0hcx
pPeGhBEOQRBQxJZMWBMnRTotI5HQ28iD2gjkzDdFFoxt7qCqCKYT/iguioeI2wUzPqvmmjwrUtBB
yBMcSeOQnm7zEKfGr05GsWdgfUwh3aZfSnvSrYuoxrYO10ahktMAZI0aXQLWcVWIK0Uue3wK7FCY
O8bQEnXWmbCXUdCOPcHU4wnvYoFWTTAGL5tjhPNy0b5Nz3xlN9ngMhJuiTNg2zSCoo/iBc4wyrGe
2N1C+Cs7OIMFCDCkpqywReRjiYF/BkALZmCok00KHlVYqOy5WjgaRGZy0kbZSUmRtObr/IVLWnmm
CZT0IKIT7tXbwA8q0IX+zzRehUAcvVI4rWguRkpNsF00F7A3/aY/Vph9o6Pnqymoc0pV8szJgjMI
vazgMOiXYsd8vfiOFYwlJEibn7l5rOEkRwduSqwb5HGX6xutuSRwmJMWGBVrWBKX59zgZ53dkVSD
4eyKaPuGeATRKEoChdGvkl9r418OC3NSBqdH5yqby7h2ZdaY8ZT62eQZjxLoh2PG4QFHk2u/ef/F
8Umvj5b8IUpuOx10fsXkpuigoWfiV4Vhbb98mbY8bHLMA1I6CUF+iq8bApk02XO9RPgXW4xpqGcZ
zQt2l53j6iOfPvnDM5IvMThJwaNAdBym5CH3RrdvIzBRQkKeaeszJCXEL2YpYP2NAroqcZQoMK1h
lqarGDEST59OgCHZhXXZcLHqb55CSo2NzBq4cS5q8d1x3lhglFyuFRxL+YGYW6u9NvzBrIkGEhML
GtDVewiwJbGbIeiIfkRxQ3Fttpad6bjaCw1nDlu2fFA1FJt5rKIDlOhybNes5THtHJ2nNdB3JqGX
4ADUAZXrEuQWrNdQ+lnniLbTiIPstRSnxRiCauOOBFbhFcNP0SKrkK+5/kvSdzuuyX23CvYMb0hK
lqXxk8kfr0TbMCUkXi8NMPGwTSacVXpW9b8yxcolYp79QY/id3RZCUmu/dFUv3Jdxq7lIpDoJePr
1BHpqM0+0F18i3X+P2SoKmRIdWxGCzoB6Ck5XvQ/JnkE+a/5wIP2zLYNIeYCugQtzL0OBCCThUPF
kaXi4i2g8fYhfPYALLp1z8FahuaLKCwhWsa9ryob4XU22F0z7jc8OkdkHGKkf/L7q22OL2PbwbW0
iosYMZlmvvMaIruP5oTHmoeUAkL1pcb8409pERsy0WvZchkrtaEQfdFj5MFoXQy6hqI/iW/uzw5+
ylbF45HTpwcU0rVAm3yGtzNwCl2V8FU/Tln0bpI7sro/lvpXI+4VyZ9di2Ahm80MPbBH5rBYTvi5
tatb942pWpXcKPHcGGYIULkdK7xgkdHWvTUvpLtP4LbS9iHuzPe+Utepds2Ez1fr5ThwjbBA4KDg
yyhw3wrg0IikrHtc+VEFo9J/ye6M8aNqCNEPKIAgi+yfKEKs8XQbQRCUWbu2flTOaiyZXlhFMpIq
r/OAmoZXwSEHEwIwfQwSD7qM18kCgnFeekr0K+BQJZiRO5k5IXNMClQbBcWiaogoHDc5w3bFU3I/
Kn9f1GbtPAyhAxghcsgSxeJvhPUNy0sr1n13kBihcNxaNWbRG43aqWH4ykqf3cIBAGpBQcRJ58K8
BNKW3z0YsI501R1Dzpm0cdXq2G000CyOKKWM3Y7FUWW7MHq2IvfBdNHEYwU5siqvartq5Uvd/xbZ
6WEdafUxxviSRq8rJa+WmFPBB8BDUoxvLQdGzf9CoTlOELFV8edhbN8q/v4eS98UL6YTZd9W9j0q
3wVdbInlOMPGWmQ693Lm9KMHJD7tS0JsSiAilTkCn+gfw41D2enwomLYaYODxYEBJvY+i+aPYh6m
cN9DPmToToBxrH8V4FwC0J2UgWxjNGXIcIqSj1K+YMfi/C90qzCoqVL3hdGwsRr0T2taPTJqn9y2
jM8KD9linb+/KNlpfB7dodIO6PaoOUQqx48ofkb5gjtyCA0272CPtoR2ByZxv5ipxxnVKACU+N4q
HUzYBX+J1pGgkEoMqtfnZNzUYon4xEYPy0Jfd+h8h0VF44dIjItP+dNv1jGkZxYBItRiK2nEb6f3
zNrVdeLp+UcP5DeeaZDtvDm/GNvD37WFgjSbiUVyzx9PkIf5JtHhauJw3vMmadHS95eS/2O6rimi
+6gefgQz6E0jDfMjfeMS8m2q/0bpoCGHrtGG/LRIwTp4FeEOESeBeVK2SZo5ebripwcRybD4b/X2
1C91nYqA3OkeD0uGKqYE9eRaYVe8rtOP8J7I2zrcmdNTQ9zNJsK3wZi2Gdl4xa7FmZrXTA+M1isk
Gg+ubms8x5E/Oz7KzVmEEmw58Mgb0xviQ4qr68vL3q6uctN/V+ZG52llN3LQZHIbFE8j+zdctWsG
s9WcBPKk8tYF54UXjLTyh/ZiSs1aRJeePA7AcnnrAV/FEjKTwsleRDtj1NT1WAm4VYX2kgIitD7q
x8f4U5UXc3q5BQ5MqbB+MQVjougoPYEzABepFR1TwogIywsJzMF5BXZh0h9ReFmQnGNoAoidyn1q
Lgdsqmov7s9if37N6Cll3JVos0nwa22Vtv8imfAKpjwnKfkctJvwlXPtC9pNKQ4FY5Hq8n5fm7K1
63bN966ZKVAvvyKVXhNul/IrTcxdiM/jIDdPYn/TX/t3yPDAkh0BhgmZkrIJeX7Al3KctRFYR0hl
s2jFxhY54ENhU1jbQvrLk5ue4FbUTUh/Z+8sDGTUXSvZiQLB6EQuY82l8ZpQtCl4WWh7xCm0lENy
FUEMw3LJ281QSPdBWn0SD1qk10I9TsZam/ZicomLfXSyCAko/5IGQCP8DiOvRw2Uj+VWlSUnjtb8
N/UrcWYhgZyisq5PiEeUx+YF/0xIblaIt/A1IlzFRDomZve+MfY948Ue02mNxS1IxwfE6q7eNKXD
w32WwvqN5zX9Haf3AywYtoRZ/k6wKqfhq2NmTmtqmyN4uiIvNTyoJYakg7ySaYVeJzH9MgEJs+wv
Ddlxa/3GqDBD+GWoI5om7FU6yR5xmErKp1Cg91Y/CEUdHn+d/hkaEbAXxheY+GvLXAuo1QwArs4t
TkW6aigxa8xRO9MdopWQ7MzuT4lWKStE8zJ+lsLoscOe8UU6Qrp6MU9Qk2+SKOTyWLzoAz/fXD5F
/i+rnhbjED2XufePsBqkYpfnELPIy9330wGdSVegltE2Au5Fer2SxK86XMvSQRzWQvmrqYcSf7gQ
WPE0vi4Yvy3eVrcsTGEdAS6kOIll1lyUDbIti4YJuWUuMTHSKJU/oBIBEzVqVE1dhPTsAlL+CE0p
mDpdY8EV1NH1THstlByt3PX6v6T+1ZjYd5jP6ALx44xl0SbKBvHPpyz7Uci6YNAsU0sEGnCz0MGy
vBh55fTWd0o0O1wuA3BMlcB7emiQgO0S5ntpbLeumrEcVunjKCKs0iEp64XCf2UQgYHNZoZJGIuk
Bk0oNo++d9rxV/4hm/pRL+tkEzWnGGJ4k2NiLOx5owqwSAx2XD+TlOBFvmtY9YjHreWAizj+pTgo
4/duFeCXz5J2O6HNLig826chjMgcgZnk/8FtY7qTiVxDHCvTli/3mcAmFoGMWPe0kLi347ZhxPXc
DKErIS8i+pjaf3WOZRuULWhuNecwynA3btyOqrEFLsRrd1noQIqAqKKOmVaf7DNOvvGuIvutCWqO
FT6T9fFo7nlseLle4faFTnnueBOFEJm301BCvCOMlTRgMgudHZBzjL0TplOoWlcUfD8SKSrx+6eC
yYRRezT9K2M0kvxLPDO8AYpTWkDPMhZ6L3jGC3kNBW0O2QrFn9d3BYgt+oAXE7BIDip8XjUWU8s9
WBaUnoKsAHd7MpITxg4L62H6EqL1nvZIb6Bl30bxWgEliam4MBN5wXxYyw/em0AJEGh+Mc7Iyyup
aMqzUp6reJ8oZAJzk9fKKqpNNwXV1C3LyVR8965hqAKKf9bGFj0aSgGgGQNpN+gEXTKgd+chRCe0
jUkpYkxEqo81OC3a6jrbPxBARECuA/tSRk5cNIXbcrO8Z8nsO0FOHCOcxCc2C4HLVboUBcPQZyLd
tey35UpvL5buFspaLrbzIimblS57kbEejJuAEU7qKXCWMAh4gwt5AgraR7mcABq0vlqIce2I/D6k
IsDlcbLhK2bNJmXCDS1bPYVIFBRyJHDGoomTV3m1xWIK6fHkAtk74FcwLIMmv6rjoR2RswYZrKsU
lBuLki+YP21OFQLfAe3Gj1bFyA9Dcmy8CjiHo6YZ9222H7H/58rF3UZdRI+DlQBULLN6EbYIUVaZ
wBB8kVokl5HDBokXyapXiH4r4CFPju6m4PipfubGTHsjx2DX8OSM959SL1hqFMKMFCTCc4OKlhIJ
E2Z23Xps3HK8daPbd5+vEfOeWRljfsvxRpYYc3YM4ZEqSqC9LXwB5f038oqN6idtmT+/mZFrDNQ8
nOeZHOPzpuD81ZDcwICLKgP++OJhbeWeAI/n1Hzr5t4qnwawDqCy/v5OCkIukCa3iDNUdGuI5Tlm
FHAnpZfdF3K+Qrv1r01V0Becy/A7ep8tbS1bW95mka2b+hRa/vRa1vI/EUNcfHVLXGpHmcYVxp/G
W4mqH1lYKJDkicZ6eL21zWqiJJZvim4AWKxr8VUEPqZ9l+1y/8A5CxVeslLPM6EG8w7p2EgfVcxF
0l2sWV4cCEdYOBkSArSzpEHjA5YsB/Zn5WEnZqZOiXGI8gmCFDUkJYBZ+KFM7g17f/7MnXnuMaN7
MMnfWiJmL7jB+mXt4gumsLRYwbEDBssPgYltrWha4O2hMU3gPYPmlVtJWkWZH/HM4NxDxUHXmmz4
pPQ2GYr+ymlB40Xc6x0ldoYvngl3SoTGigVB5yXD9ScNjKPAK+pNGZ6iF4XFapiWQuqNHwBmjx9q
YlhkXe8CtkOwmApfJf+ULehZ6f+fxXQEbD1g2EGs7l3aGECBdFxEsLabTW1epuTM1mGJ0nkzoOQL
Q6pkhSVcEaFJmtGsk/iX5bsp9Rj1YWShJUvVpI91gFjGD0AdMmHpp58McqfvAfyS0ZR2kpvVpK+t
5JM/ppBppjbxuMijE2gdSY/vGQE1Hyuu75odbrhFgn1zUHLXAcY9oaPNztTqDL/zshkMtaqD4cLY
rdMy0HjyI86meEsATi5etTfb+yhYW+8b6/B+HJiUNgSHRqwEvl10KTBLimgMqrk5CCJMT7XmW3oz
J1ZvjXTka6ayK4M7Fjv9sWorcp1CJ1Q2LeSV1ONjGAjaCJqpN9iWM6HghoJ8Vk8HCPBSvREM0HWX
nvLNhMRVvnoF03bvEUOfXFXNN2aRdljRLuL1umiLLc/301IXkoELl8s5UdRAzYxwUQe6FYgNFHna
mtR/hK6swP9ye2HBd6/x5KLiUDiIIDoy2XGIdaEg0xY8TX4f75UaSvh7wM4ir4csLa9DjM2oYlzA
5TMLV268mvPJgMfo0LAw9hs/8juIDhJ2a/QQZ4YW/GwcOQKs4FTsYBGV22kw+eGlhg6eIitZToaj
4o/MLBi3V4gRvzmOm5Tz8jVj689IxhLqTXPhFTJDVSsX8FvEuEcg58WtD/DbmxNSIhkTSfxaka7g
TUNT83zTNECRQN0P3VTws3ApoVC+tooHpoVsoEFt9vAby8GJn98vcLLSe7R2eFY/QwySN+kIKYoE
gd2jx5LMA6M1oiXRp7N5V+xzzhnICsN11V9MSgHmWvUyvuNGwUacgljDBswRUwoo9/Ve9Lc22Yim
P1Yo0RcYxYTAjNr8SR6QpbB4NW1TxX8Dx8igIvasJtzbR9L9gG2Zei3Wzdg7LdVoX6pwgk85yt2H
H0bsoeU7XlFsDiIQFZPO5dC52KKMmHeS/hD9/1zhMoUncMjqFWChyiZ5Ublme8p4oXOhx/KiJZr4
yFXSWW2FESAbOBM8HEylbzpgtnnzHQ0EeXHbeD1cbhOWh11MHtyMiOUCHoLqlhlvhlBvCaBN81Qf
HmvQ6TUvPj+0DJhLL44XmorABltin6mFiM3YoiPGQXccwjtftwT9PSdasWxnovmu1zxTYK7L7PnU
SX70x+ieUX2p+zJiZbKR8vdWi/Fh/ZDau6Qd+Dmopk0o2O0Gx6QeH/WDDnPa9LSX92Ks9Y01Gnit
hhqWUvQfrO43bxzwG+G17JUifuO0lkE17qUXJo3+pNFkkGy+U62gGi7VYwfWJsROTWQtx2tGpo6j
XAZ/+KKOcHrsBoDR7jCDvBYJAh7ihNo7nDNIhGIGWIvyzpWAFY5lMlMOmDnwHKKCWKeFlp9afdvX
Z0KhEs1FQtAwO51WY7xoEt/84RjjIxsM+ZnvA3EstHSD2Cx+bduKWK9A+M1Wwi+aMekJOE2Grmri
20HfsnyQIvWYn0ERLljo8mNVqssEtUA9b4As92nruoysVRx+R+P70eA6iBhVfU7t99u4QWio3qtq
8qArYHQlNiu1uOt0IfTytE4eYty+XD6qlVku+35NtcI2ZSQL3lnA9VJ3/TpBn0RoxOS1jY8SAn5K
IwYJ+FuNycnqjfeQtQdej5AiX8/luf40elyfF9CKmcLAVQfBNGH5thvG2Nw0WGsQ+pX4BIMQjgO3
GnSZo2v4esngbtwMNw1zo146heGFsECNnMHWS9+brt2EvympqQ4TIzqIx4igxrnLAyVFkGp/Mvwj
kiERI5xETESMNYeDckUuxHrF/Ao8sV52r6Usb7gbOQ6yGoh+0cg+r5lTI0GDC0zGPdnMWCzrXJ4w
vPBCGRzWsf684rvDCntJ5GSHiyhlPTpc0IPC1wIEc0tWYuX35xEgeuHFTypjkUES3n2A0qhSOBvo
eI/FztO+9N/oj1kIZTXlHv/6wcAAXgi+3LnDw8jv9W99qPf9B335eKZalkXyxW14bSRF5D/ZvxF2
G6DCk12Zn8Wf8DlukEbDFmTAuSC92keuySSvXJOsezGhQM/1hUjFvep/GHPxo39S6Biv7YSH973Y
Ev+8RcOaz58nPlDQb+L7C4tm3UNsZTpJvUCVuz/z5/+DzWNizqpSUbndvwjp54njnh9v6Gt2okj6
ErJbLuKHC+ZU/xDZqzLPZhWknvX2JF8lm8aOb1wj1XdyjFE94cX1+RA/q5o70hk/8IHEFv5x5rXB
F9OkZSaSRrZICkdrXRrgES5rGhj4XYbwC11eVAsE98IcwZ1HTeQpPmw6EEg3Kf0aEvjBSZ+cK1hu
1OOnzsWDBTJAJU5SVGlz5fNAFImJ4w2+o8adw/M2bEKEyU+fa7/ShxETYjHVINrlPMTik74gGCQf
Pw3sI/g7lPq8WmrkCygu4x6ksT3150LjDgBBms9G2Vrw9+JfzEySsqtwOAofGJpAsLS1LyzC1mbm
Mi1KMOi2R7eyubHl81N1zY9pp21hpCdL+UnRax1RTf1Ihk8Kqt/fAGmwTAGxTr4HXzjwH+SQQ4u3
W4eu1X3BQISWY1hOiRsIpK95drmqG1eF6goXgtXEJR5/vLCzB+cPXYoKi6uXo3Yeyy8ZKdQM2knO
AQYjmiXcJhytM+9hK1c3CBDMglvONHS3yglXBvpzTFQSnh6Cqd7P1hjlWY9NhCwNGcP7rDMjY5X+
1tQS6+GP8Xxde/yZ0JeKEyMEHCAT05PX5nL8LHHPA8GjcADHz+1ZzHbl2U60Fd8KrMa/9MP4VtfV
6rHnmG88YiK8zBd+R8MG0v8ra888xzzfFTbghLpKv5QEVKbon5nJ8L1IY6HRaT2GBhCzkN6QfCgf
p2zN1+r+cFpmXMU/goSTJ0Jo343ql4rvxS5qL3xFi5uqwO2GfwkL0GZipzgImhAqIi1MeCdIt3Mq
JNfc8zP0PbSvYmUlzJXdKQEXtHGAsKULLvisKwhEzS41iY6yh6u8MY6Mi14fJQizbtMPEWcLY4Ys
g3YubGYIaVsdR+Z9n3M55wwjb83DDu2Bj5fpT4iKLsRWMi+WvfnA/h4/WBjS4NE9v698DzjHr3/U
b4K6mohcYn8izPtHPotS4mIa1HfWFEhhyKH0+7LmZ04FYXxNvuZBfgfUWgynySdiLYAT5z1I8jO9
t2WDJTp/k6f5pcsE7A/k/EmDziX90x86R/Gra2KTP/DDq1y+/lrHZNSa2BCr3mgmHSwTnjxXbdsv
LD+x/+CdB90d3xqUTDOy5OsL8YaPNui115yabw5OyN8zqZyMD4AFB/8PW/gH4DnyAjLbhMYYEGwK
555LvHfqxKeDjj4Lg/7PyeSlihMusVU3cf/+FBJHS23xMJyoaXmvxjrepR52313hoPBWeKv/ph+D
DYpmB3LFIQfe3MKguoU2kpS1sQ2ZrzhqYN5xDsf63RsT9i6LRA2aJbTADSDi4JiEoPjSzgwwv3CI
gztXTwJ0frRD5OdeEhi3zAVz9huqI/9jrx+RhNvGju6kGk7kRddCgE8EVhRonqDALkNvT5wBM66F
Vrjxl3pnjzefSCSZXUXNzthBvRbhafq6q5z43lW/0RgZdZCtscX3dI6tfffFgQTKNJ2kU93b7e11
aA8cBZT0Ii4yCNENPLShiqEx9uALMkMqrqyPFxPQh8OsxnDMzmFnwtCwkM7bIA3Rrtq9d9GVQ46j
ZWDX4efxLwabCawt+x5X6chRz/WvbtGB2bjvcuRUfyXxWDjn/H+ATqOjfjYX5jIsXTqM4f8js/xg
h3Cc8PQxbEL5lx1wL2H8k8KY2MY73LNO8r1HoCnY2EPxaTBE5sUyDJfmMxFEyQ3Bh2a3Kfrz4tiw
gn5w+OMpIv3G+jB3oYG5zNPzJ+4EbGzSxbvPFFNqFhTlll3+6atuTZUt/9Ks0b8x4RL+tTf21rjn
ayRXDOfwqaUy50emNxnFCTDi9X3VjunN8uMzWAbp9FzTtuTr53GYAQ4eNdnfogTvwWF6lL1t9ckP
hu1eAEtgM/8HijzDoYygmc2twoNGHG4boON49kH0Bb+v/XExc9oQ5WxQ8/CXN3nvnXEpbxgCNfOr
y5/m+e3JLqQTSI3b7BNGLIqGa3iwAmNjXvQLJmhLDhETRsBKW8GwbJ+DN66pS+K94Stfip+6ya5x
rE31BP+d7sm/wsf6YdUvCAg+Skfpq/s0duYeac3GPOWBRWUrfFD0voNko7mKJ93f2zxmLsYe0rBI
eiY76wMjMv3y4kfEPy8oFHSYawOCGRz5heVOZ/VL/MKa0sHsZwfT99ZhCzD66ukPhR7mkLZ5aoNi
xT0xaDYaJjzJmETuBie/ceRUf9RD7ad0n+5aMC6ZA7lhYDgsdUgH0/EwK9IdZVt5bPQdrDsHYN5m
uo0fhyc+rWO/kPfiWdmpiiv/sqyGE/qZDR4MbmSrp34tOcZRXChHie9wFg8vJ3JJ9XFqR159EN3k
GF7n7DQ/uhqQpFc4ty6SzxNn6lNcAau6liNcO2dYia09rOIg/Khdj4v645vxAR91/jCvgI6F8c01
9LNPci8Ww7packjg58OvZGsOP2dYQr5i4QpXsuuDs7X5Dg+Xxw6apZsDjbn1PfVpWlz5aM3LnNbQ
F4PG9qLVTt3jS8Nq4JnpJ2g4rrw9UkHB6VulG3CMn+mIRM2hY7TVY+MGqfPv/Zk/CbhyFCcPBodi
dHmKFnT+vj//DrCY/b/6rh5Ut/KS3cGPFuBqN3PPfHX3x6TjmAfwVPbGKVsjOE2RbNj5hjs+utLv
xs57DX/Vg6ruoLxbPBwmabbl9u4S8uqhXC8LezN1bn9v1i+vOICFu+2CJQVibHMqcqtQnK/wB/Ig
mtwRuHmf3/S0R+5D1WaQ5r4CEzyXT8Vo08Mux2//PgyPOxF6jLDhMkKbZ0u/OM7fWueXReJ1BKH8
9VwUnCxAOSUBEgfNe2yqdUtdhXHyLtwMx+zhDUfV/TcxoDzth0UWmKtsMQQ556K54Yl9gVGZdIGc
DFv88H5fgX5/LOINWAQFxNLCd2b+9YIkIi4BaadvoGnbu+hf8XVXfMvHwIzwGh87q53lPRQbEZX/
gr1NMbJl4OnAwkGffoL5bx6wXdT9cks80e1lH//k9cPJHx43l8P2Bgtk6+u/nDuB7kbnPSRzd9hb
m9Ir7dOEqQow8YmiAPztiqg93bUXZUspER6ML/Mj3YZLwZN22pfgc13GoL5f1la8aV/NUtghR7q8
A3H3upbf/Z9xq3f9tiHJSA1g4hm7x2LyuRbpdPbivVubvhChPbAxsMSZ02lxjvoh8hLLmC3MEoBd
d2JJxzzC1O8Iw3Hosh0CXXnE8+76NG3NL7zHgg/b/EgnyHCEbZtb6RwhE/i9GTaZhC4PRto15Jk7
eBYvB/sHsomJPoR9oMA83oFXueMvlYN4mMuHPe0ZJJm9fubEFbZMeZ3HjkJsn1yH1WOpurULtjtj
EGT2uOpioDJkvWKn+sGM3auf0g4uslvYZ8t1kl3pTjsUAPj34jRit153M33z8EMt7qV8r9ihrXHG
xee0SxMXZpf8CxFzI+41Fmm1xs/Q0feSn1qUx7ZE/oR9yH6EK5+DZqBdsGCGipMFigaZFri51i5Y
4eHe3sKNGHBd2PIJD/eluJiXSIWq8B8xwF9o9I75FagBLh1rTw7Kp8jklgqG+SKHgHjq7Z12pM39
VJeNx70cO+P9+XxfP02YPPyo/EkuhsQZETvx5YSGaomBnsAeU/7m49P6BjyMXMyzthTevMd2Me10
F80AsVFzffZzE5Y9BwrtNicHJp4iBQTG7Grw+GVMMfw0THU880hmkIsyVL4/gphCZjpiydLaleR/
hgcgD7vEmN2mktmlNvOlpb6Dw8nGYeEccSJFCHFAiy+djB2X2DL1KWTyxtUD4YSJIxCgU/xFS/bV
2QjOlAEMv1z9N71NJ3ODyBMUsfsDhQQfcAAng2aDLm/DkNWFJe1xtE5vyiHPCijsAyAdl8KegmQu
aamzuds1LgfBff0QcGCfsWC78c2cpfVrBYzefvWNGogBsVz2Cs7D/Fs7p71rpxZwznn79ELU1m8H
4IRdf0CxUawJaNkk3vxr4Z8W7JiveGO6f9WrWGKWgFTN1gPmZ6PN/lF2RYoqh3EwL0TZdVQzn+GK
PUJB3qONJMVxT9ZLTVv7AWn5VBGiGzDl30np0tzEqhv6KnxUANypcAq6saD8SFbzsDpbKId5hM+V
jQ57D5/39TnO9F+baPRl8u9CzgLcEYcW0TsQ28LwlpuMiTnNY2/nLvoDRz0EFOyO+GtczA0XJcgY
y5f1vUKT52fXdJGcCg+CL6G1TrzQ94nX3LvEDp3pSGdxrPwHJNOTMFPlZPzYntOp84QLvncHrvbx
IB+wvr7ON7V2RGCa2/1TPbOVl5DdqRUorXzldzoLG3YfIocjdWpCLfMpF3OjXN/1j+RHv0f7eewY
cmEap8FVA+mUU8Q37gjYcdA3xed4sL7FPUMEPiXOEgvBb1bimQcv7hkssZ75c6QjFV28qZ9kXdur
aMu3uHzi3blW3WY1rBr7AAFw8c9yalfdc5x0XrfNXYPkNOdt2N/tgpUsn4UA261dtp3/FPNm8BCS
H2Uruowg1GfNRbhMluAA/4MHnF37ysuu4p6h2I/8kTrsUBfbI++D62bXLqwv/KKVFVPOdX+TFy8+
yDQPEoCJ2o21pdrbUlEJW22FRu05P37jSwYtQne9Z3xQb/CA2U4rIAI4h4HhwwPg/juNwEvqfFSt
x19Wpt0v+wUP26HGsVv/hMcwjvuLufWCkbBLjpDJ7cN/JJ3HcuPIEkW/CBHwZisS9F4SRXGDkGsU
Ct6br38H8xajmOlpSSQIVGVl3nuu+OaonG7bCwzzC3TjfnNqfOedQkH6yp+xJidmgeZ54zKq5thB
3WHyrC4Z9rCqglV0D+Yl3IIoPwUb5U4Rnqxpvz2S/Yw0m+dwqASXlN3vVAbe2uZziPp9dCCKnGrz
kXxzmt1pC22HbOXgzSehk/rKZMXykSMxe1uNv9GiyOn+tPYgD730bqXtGzEPQKqUMHI2MUg++tUM
QMwQ4ZUoUochJqnzOUSMRTfQ8HVN0ojJRR9HEFpVJZul1jvbxoULEdkNgUh2vSUwkHmfABfkzL1z
MIHjFLVHxxoQ56jWriQq8SzwJYe5SjldTeoZvf1UDgdX0nsgaO1ZGN50/v+X9k/PBAwm0UtcC+MZ
d8+f8FLgXC5fvKImIFQLOOlYrHupgIbblQ7+Es7RSzuq8oMbzEIbKfdJwSgk7TvmP0ZxT9S8W5sS
oHdimvkWP8GmtiNrj/d5mIjdVOpuOdiWuTdMzipRiWRB6DNRykSSrrW2igERWYjWuOM6cQF3DSnR
oRWNuQTRBZh5fNqBxyfh6cHKqvG5CUftMFjjT/3v3yqj++c4Sb83Sy04RNUzMLO/TsQC2B/leFta
29zQWWgdIyKNnt5X7WX23jUubT2G+7YOeP4dYfD+UacviPfC9lUP1S2vnBgu8WQBYD4aCeaK3rM/
usl1sCAxn3G8GtQuU6aC13LBT02w8T3Shuo3KKp3x+yre5oxHspj57ucTJ3GnEJruxt6FoFq6pda
nBT7uqM9qTrMlaa0Y7yi7kWVr0eI8ouZlMf0RpScIZlshpWl7obCQNA44xW6TNnafcI+rjfsKho/
MBdjCZeLhPah6Wf48og4EeeKG1oeb91eBEgCeuc9DnZdgUyn+ubp0FTTOsmgjNEZkxRS5bSrHMf5
DOompIg0FvhJbvg0aUY2oTxbKqb6psWrlSuuedWMHsycba1sMxv9WI2njaNyv4cQR+0WjaIzuvdB
gn2etPJgklsWetMlqwIoSQVyBvIbb+McL/vflzImFi9Dem4ieMBlBP++cJJqa5OoGubVDvcTnI35
/2kzEKiKy7XQo+zUcTov41HbwGM5BLXJCX3Cu+PFzMckok5v7lsmFUUvBTsAFD8rRbAtwhRQOgIz
1nhTE3t3/sZQVc8F7GZfQS9Qa8h+5wfrvy8FMQ0zdQR5ktHFCP2ZLFtmr9FaK0ir6Uh5nfdWu9GO
uKE4CGkBhLTWq2nVxMA7A43uVsiErckfTW22lwg24so0aKhEVUZwW6z/1dx0GMx0hryaoEz16FqM
WuScDQdwJRjsoKrfQ+QZ6VBEe3AkNuryO7cwM14vAuoSh8pjkM56UHLtTZUnUs+Y/FOjwVinEyN4
rfrGlQ4wRqBltGLF3KRvYEOTAlI0vfaox05sSWqSfqe65U7Y9NXdAncIbj/3ZNpAm5T5GyoxM/p7
ij6jkssMXoxfDs4O+3uBH90h2bbMU8YGw0etosAYgrbdE+gQUV+lgAl6XEZE3rlH2y1DbmKpHJMi
goGe15eysqyDXQtGyDhsIq1BOGszXDFAcGBLkv9SXekXat3IvRljyR+mxEUrwmJrxpDHC0MiySEK
RyssdW9EXnoYq/xLMcpbWtHirVKC4fRwOAsSV1H+JOeuY7TtGDadCjkjII3oYCj6LciZcAQ6IpEK
keWezCyHhlEettFh8vZolafMSwAUxtEhnf/QMNggm8xGdMmKqUZBfhiy6JEFCLhzrQetO/9RhbgY
MVQrzaU9CH0RiOo9HdxuB7Lo2ao81wJI/q6K2jdF1OLS9UjXRJ3cINeLSxVG0SUbRu/QqsiKrBjD
AghSURnNK9TrYeMG43XQ9TuEAMzQYXh1NA+T57hNWprBbEacWWPEVcqydfhwyn76hA//EQWquMYa
rpYiQJcFc16yrreUH44JITIRd7Y7ZQtwfrxiwmo3Qw9xBPUml3Y3pk6F55HRd1RYpNGO8/wmb5CF
ttFaN/kQCyyGKHnO/32ZSNvYdsH4TlZRenY1sFui8/ZVabFQxyNCWgIIKBE6vDhpPfxgRZbbqSVG
tk/it0CwIRKW2f6MSUcVrms49PXK596IrGjnhhM6jHtjJdUZXwypxwr9nAGiY4fG0gFsdksQJeqF
kmNkwYJraW9sRlBpJIgQEj8DMF+rUkvJLYqstZu3zq43x38aS+NNulO4acYtmSKrDlwinpMY9UHU
3hP3jtV1cH3YS7TlxKJMH0X2VSjIvwGKq3IXVRAgaCgfTfia+XucbY2IBocOpi2qH02jzr26uLmA
F+2wMMICr6C1s72AKb9pwwkInJwDS19ha8Y4LumfM9GL4yOpC4XObrgx0oMXbAF6dcZFWgudjWNA
ba1oK3LRBI2j797g8ftukSSgK2fO8+L8tg6k9zWPhWmsB6boLpM7u7nD7uYjeEWIh0BOY+jD1AXl
IjTTc4l+jYZ7On4jZhRrQ/mJoIkagEJvWbdJP5yQMcpec6WvysoPZPsJ4W2pcYTTUNDn1bjt63/C
dpZ6wI5thb4KoXAQ4XLw6nOd4NPOUNAwg+bJQ3Rhr1w3vhhJsLaSZqU16lr7jRP4xXl1aPT06FmY
f9XyMYBuSAZyDQl5C9R66xRmgxbaeK0aFa0qN6PVXIqA0RJQod+y8eaGtIVHgWQcMGgvSh9tXTdg
7pUey0h71atsV4+T3xMe7+seli0pT4MKVnl0djNuQLWgaRY9x6u2Lejsduaf0m2brDknaQkU6r0e
b2oX+LNLwpoe9NNH2mrjd9d+NsZHluB9wStRR28VU1Lvz3ZODacfwch8jeXSzDaxwjXQxHWkymuK
8hX27xzRqsCnaSh/x5YxPHC4hPZFmFxrQRe/QLJWvKt9+15mTOvJQnaUlHAdlliS45cJeiCLWA+j
P9Z5u856hGA5YWGVvZAMljNTB7/WovURvppWv7LvIATSJXSDj857TVizU5ZaN4abyrDSQwunUb0h
dRJU04pifAa6BhA/t6BIdqvCtvZ5ew2RKTB6d/WDiZwpFOtMU+GzvWYZTVxOU7P5Uab4VrbUI8w6
yefG1V/BlQcTXH9VNSXCu5z8CMtUc8mDfUDOhDja4SeKZH1c1TZ3EGbYNdL/mFRgccqeSXyRw9Ua
GWC2w/IfuWB4flA6wqzBWet86voXXI6dYYV7t+xQCKOp89xN3yqPNIIWhQaMm1t16AuAdXWwIEdA
dLzmWbnjIkIAYnFlbO0b+OMyVr9NHnpTe3fRx8BSQgRY05DScPwS/oEu6CscIvRb+solyhqQLsD+
0g3vVtete4G9TF1WMH0gHWBgZJqOT5nRYr2CZEK1rPNOdQwZ1470AUR8FinzNihy+o+zB7BnMmrp
3FE7AkNVhus2StCAMw3IozcyrAngoBvRll+eVl4Vm0QaNPCt1/tG2K0oOmm/YBMqLpXznuOvdNQ/
26gvZJyvbc+8ehSSTfgThBzUUWJno4qKCe9o4OdttqpzLndmrNLMOLga2/U8kuh+uRldCxfk0507
kgLxMtlw7r9cnPlq+2zLi4kjKlF3rQ40Sz776rsFCZCliPvTiymvepxeYtrIuMe1YRXwuiKoQgFd
u4ncbpNYjglBCquYx6TRedV0mqmltpVV7xNAuASa84zL1wixQjYCNxp+ZnhkNJiL1ABnwOqc4ZPQ
yIDVv9oYVTKjeKp7RHonJ7qDPi+aT4qaJPgz6EhKYrrRqgVfA48bxqFpa0aEPELeDmC23cLsBA+K
ywltfGEAWGjcGX8ya0rR5+EbGREr2sQgGBIwuGpgwVpNw0PTP4yQvXj6nggIolWHG70NDzb3Pk/c
0H4q3l+gbxQ2Xpj6aoWSU6dP0v9Y9dlz7yMWx8LPTMKV0TdUH62xRcWNTTj3J9bfDo9DAFt8L3n0
ExQN+YBDlwF6uEMWo6Fvd7ZJc6ju2bUNFmxx3di9FHSwBR1ZcgaMf2h4XYI++6xZcCljW75yft1R
FBWv7MK4JHbNsJr51/ERyI3oOPIeh5FuaLvpulc7KikzHo6CR4/5cYfRjMmf+9Vr66I4psVH3v6F
XPnc2tVOiIioW3FuGVGRcyAukNjyeEUM60T8LY0PFcaaNe8f+kc+3oYWbbf2EtJ1CSXiAhh+U7rS
NA4vN6/9zHKM3vNFIV0wRTLh3W2BDRL7IFK13YhNAf0Z3JIMw9lsvmQZCJxrVOw67l6DY25RlRQg
EhXoZ1x+FOWzRKAbEg8w8koD5aESFsoIflCAp/QBi+Vfw/IxERYCcJzfj2Layd7d4aZir9QLf8By
Zxhko8Di87RXNT7G1hp7Ze8xmOQ/ilfWTBe/f3VWbZC7y7zZV0zFgfaR8gKzmIZIXC41Kt2xPhn5
MfPIuUch1v/l3W/n/bb2VbXfGmb3cjZNqIuIThoTqehszQ/kdCu1dzVJVhNtbzvbekTfDW+pfDPV
amGxTXvRegp+SWZ9yXk8qLm3pv1m0p7Pf7zmbcgwVeBk67x/GrKjNJgFSka8Y/o6FstfIU9S3Tft
sWY71rjJjqm51muU2PqH2f1E3W+WfVXGyeWDM08OohrBwC/DY4qgLSMHKPyEaAHniieL5DP48s41
x4qBUwo5j6XtdXONNKknearoNipbqKMCkmuXjY3ee++U1k6L9/rYLWUar+rvmHm0bnzJWaXIblgH
xio3z0l+U6v1kK29caMbOOpWZr9nU0pxaXq4TDmpv+j0u2nvOhEYOBfJIWoHp//UaXfMxvgRRpLB
k4X0FMuqD96MHC3Lt1R1Y1vuquMZwy/vWMjosTITKqE0dEUZrwEIL7FVev01ts7dcMx7ygGS+tT6
dWLevk8hQ4BMpj0AN6zdakDooTOa4o2oM8RwkOUUrCAjUY8pyvoUZB1gTXWXIFcfMNeCbYrwYGT9
q+nMeDYMfyxvWONHpAKECCjqQYg7CQmNdwuTv4r730Ta5WHgGcpjmv216qcb1sdK+6eCz9CiQ4VK
u/jpxotKHwdqj1bgJPzV6z942thHHoX6zxxueYyBSll7GOB6ari8+TMSOArhknpqVB5g0mCAJhuU
cR39QxdzSMXpWMJgYEdy3wzzlUAsD0zpeO7aLzoj0xd6IDyBKuP0YF/SjusUsuc6SA7zs0fVLbmb
p+6axlcljPjIaKv294IjD5qYpmBtQcyJQ4h1Ia1eW9RkDXfdUi94O6Hk+Wc+4pfxoWYsZhMyUKDJ
o7TrO49z+TV3f01MeRnlZn5u0/dR3oB3VLA+ieDqN0P+VXOOEUntj/qXVsQnk5FXd/T6DaHdnbGP
g62X74twIE65RJ39NSU7vMtKflN4sJruzY3OjcmiKtuLQTtdmAaSsGJr6ziVxZ+Fvx9lRXsQ+jUK
dgpWvnpXQg6KgnAjcbdZU/YCupBmYz+wo3JHTpJgauYlmNN5mKccaFx0t5S/ILmW6LRG/CQaL0Dd
KHxrwI8qEe9MQY2b7oZkdXIPqfdG2LqfBf+E7tKTezooLNvyFamjxvwoUPa1fBu8P6+iKmHR8aZi
4yTopEwGVizoORiiKjrEhD83yyn4062n1yGFdD7t9q6QSSIjdkX1S0FRjJEz9z4tCuVQ/c4oSnvA
em33z2NRiH5cYoDFhRcM4MyZ7f8k/oLqfdG01wRJSE0T3hoe7vQus/cRYUZOmB65k75wqYfZa3XS
Jm3YnaRZBAp2TMA1JuFnlvI7pLfZUx7yGpVtSUWmaq0/0f5ziP0JF3198uiK23Mm6xm0LQInbzkq
MPzQ0IbibDAQj5nk9UenfPbxcWbUe3DEjSDwtW4/BD8ZbmpDuVrpWZGAyaJDGDHID7KVnu3A8ynk
A4mz27xbuGAS/ddWj+N4DsE1h2gNcCq1xKmtyg90vtawpBAZeZIwzlLnClbehisYUPEJ+a2xvwcG
02FqEse+OHQaEVt8VDmc/XH8q2AF0TP76SLrppjjvHb8K7J3nW/WTfUqvJs6YDYsHYVIbdAixUdJ
1TpS4rpzxNsq4beBJuHckXNBjGtIVa/vJm2rKy20EwBZA7NrWPwmCqhS+5L5mxPCyzjT1MCQAsqS
FbJh6ic4ahZEF4xWtSS3jMQNlNs+61BtiTfPRvTdH0gyNvpPT/p6BAmG4ulopK/QK6TYtNYzZfsQ
obdxan5jSDwhE/vh03B9Y1qXvLOm2wSs1DhLUOC2HKBo+iThTdeazQzYUVUeKc3geEXIRzUsdYCF
9Nh73n7PoQEEMIx7P8g/uu6j00/cAo1xUqOzQJg/YTWzOIvnaA5lOG5YhJcC5brVXUmPaRXotOe+
43i6kZ6vMuHrUGvYI5oiaOL9WnJgsDHPH1TjOIfzYFjGFXfBoilhcKN31L/Gb/xYFoZaucsDWCzl
pgr6lxnhoaBkriskT7icVe6WlBiM8OTRG2zSDcppPToo4k01QA6AosDqtHbNo0MgrfsZxNeeFkz2
UGnken6V7sTkD4xIilVDenND5PGhtTYp2pySo8xK8DwJ2B/sayjaiC91u0ds+EPOq5RnlxPrSD1M
K983h2+N1x58tfDhMTPm3KIkItXJUWgP0VEBvxAtXxaEAm8l9GMZ3YVDnsxPFT1tPHaKOKn4NjT3
SO1jYrXEJDkc9PYeNpe5OnaQiaSHiXOGOxnc7ri4+KdFb+xyX1FBuGgrvJveH3RcKT2vqMsY6QjQ
3NRhKeu12TIHgngCQIcElddwvDUwCdwuZGgR4uyRy7mrKryXycXNwTOqRuWCptmOoIck2IVYwqzx
QgyraN/EvMO7eCnY6grtz1bozhf4OkhK1940NBl995WzTyXM5mFfv9AxXcJpZzW0CPCo1x0OSrf+
EiGZfaiCZhU5NWvzr1LvHrjmmBaUB0LSQWdXqcCzREq6NEN03Bl1dtePevCg8ziXveMMh0CtKDCh
9hbCc0q7BA1CwIuvGLq4AAl6xMnapScdYLoNMSliS6v+hu03uqgQkt2IrjA+KRHLqFxq5VMYJ0s8
6+RfPm/0sIE6LoZCcmzcP8e6Zrmj3529S/3DCu+detf0HujqyYqWU3V2Z3F6+4vdcll20amre3+s
Xu16zw/2WKJ17hnDOXSWx9qI+hnMEKbQGAkntPb6Og3LiT5qci+H3xTYdrfS6p4CF8UwUN+KkxbX
KiZpvNNVv3PCo8XBzXZI6qKIiIhHzxm1TICf+DUxrVdDYlCfS7MY2QpgrVqd/BElHmBvggQIcGPq
ThN7GRSuX/O+QirbKFhYnMl6VsAqvZX7Ms7oueXb+bYu59QK9omxz1Zj+y8DchDw45txZ5fE3aAo
qX5wPqjOLhp+VUZL7vAjRv2gw+pNCqQZ1m5kKJkdG30/ehkk8L8xeyQWXkyGw462DsHyWvhuBoYE
HQRh718Rrav0TK76V81+Y5SPAFmLswEz3GWAU9rFf+t1qqwcsg0JlhxKJAr5wcKQMHLMlQR3LbQR
oghNG5z2KSyAfMqX3ZBSwr1XQwBiLaR64rxZYfGiKb8fh9+sfoKwWliesnNih4whmjA5yTQE2VcT
XRpjo3sV1DfMNGygBWJtIe8h9PXmHM0juf6zrRH+KbcQQlRTPmNMAz1hgoh+eYSdqx2dh/wwYdsg
Bm9kmXIjpv/RT4VFu/sNnE8CUQoHGAUOrqsnf3pEzClljg2a5ZikX5JmOYtLj8XR83A3/DnOuRM1
pe9TV+nEwmpQqys1paxp+xwNx0T13n0GSbFKMBdPJDfVGCoi7AiNfJrld5l/ZN5fUqHyCugmzHlK
DnNxUTBGp+Sa3L9Bvaec91qT/qB3azxOplcwh5H1XlpnOC+08qJqr+VXF7C4ZdOLu0Za7afeq46A
Jt6M7qvZ6US7u3AIZoTNTjEuIxuUxQGfY62egzz0/np7epExUV/bDtpD96y6c+Q8mUe9lOrNgw9Z
a4tQPTTFCp0OZKngZqS3tLun8SPuf+r2d1A5mGKPNyyxbGig9DySDGzZ06kAk78h+Qqdz64+O/Kb
RGKQNs9GPyXFUaXeFzG+kUlZKyGTflpGrfxI3LXd0ZemiVTluj9gWGxupUVFR7uUx4S3M81WQlw6
gbUvxM2aL5vk56Tjy1wiGVzvCMmQx84o8V2TDC9M1Nd3VvqU5cvgRSQJ9i9YWAE0gng42wYAjT2D
RNX7nFB0Gz2mvg4EAigB11gVAS1kWlLU1ciyPPw2wjwFOJKT8LcvwTMiZxMfGpJ3M14HY7Bi1rzT
m2iVNO2GRDkNC0Sd+LaSbysx58XEvsNaqCKGyfhkQg5KEX2zhItn4retePgdtml9hME4d4f17moG
zikE6mVY3z0NyrhCKCzV99LVj4bAvkZTsqCd3ZHMWNEsaJL4SJBwg97Ue2amtQXyRijzUulVv8yR
ikTOCRb5Dj76NiXNuYrWDYVxwqqeo4lxOag5SbzkuDtjPWJMgOHWHGCvSSItvkzn24CN6wFjd6gz
DJuhiwe81+IDZxEcCbjE6pL0mJjaZx9eIjddJjJdM5RsBPi+cgIGAY2CzPd4RNRMr6RkFAPW1i2v
umDfxlFQgQVsNna/InsFn2i46GxEcFT4AitxgpGUelYfQliGMf5VzHFJr695GcBUK/kdxogC86T4
m/CzzjPd0SIIr2i2Q5AdxgyMEpA1Grn5E38P84FQf++9zzp5SPMEOjdndXCyVccJQSHIt8GRoY/q
UtIDzqB3Dtw6dYALB4ZwvChC3kd/lzZ8nC15Ri8aieTFTQvumXQWiSgOIrQPkz3+Ta0Kkp4mYaD2
O9ee3kLYRMleC4D2cyhPtS+GDnyQbCAYQKYGAW5e4ZrE+7gVyPDxvpmuuYu5MLKLIDWbzNv0naKf
hDWSea2jGtHRtxvWe0iZpY10OVs7OOYkARCJAXWUaRSbumAoMYfJTY35XhTM6Nl7EuG8dFzmrAvo
jqpkidQPNUOQYp4qhjPJo7QJd6gXNlE4dguvh3z0UanBCZPCUa9Z+SkIyFY7BOpbgpk7lg6AL29X
07OlgXEmG4tuf7tUB1btngBYJ4BJ+8PdiJ9ylav9klZpL44B7fzB+W454ncM+jNwZpFqrCXRDSJA
Fmei5qdrlNJPVmf1HsyfTn1EHW5eF1gc0KWiurS/EkWV8gnWHx9aDhUGZfJM1Cg7v8TzOg7VemT0
OUQV9FIWyYLGo8z3mfgJKDm0yjg3lJd2tpxoLrXSe6lDfWM0wXuv2Q+lLRZl8GZBwdU2GgJfKLQd
4NqE1+xl/2D5RavO+sjFZ0zNr1ONqO30Zr3p+bR3RuBVpXeDFoLvy9lLhk89miuOkkadstRYW0lg
1yJNaQFpxMdZQCbadqlb8Brtzzy3vjPZ02WLzlnQkvS2jAoYbbW18aJk1wNCVlU0r2TuWWRgEhoa
e/lFj+X3SIZF0hcYfLEFm85LHfA56l+1/k660VLyyfZzJ79OANBz25R9/5qr772prdWh2w4RDdMo
mbCRgpljc9BJPWExaNneg+ItRyPkROT3eeyzE85J7p3xdTRxg/VkV1pk9NHKMhlWJH3AGUOb0zU2
ojYI92tRn3SczrWNw91sbtIBuxFjqEmjCzZrHYjE1BVtw6T11dkGpJE5iCWAi7EfVUju+KtANbBs
C8yPKX2I+jW0se4I+C7UCbks/EIpl/bsYhIk4uGoc2miqSHzneTbUcoVzWG3PzAtu09jf285VSeA
ymIdQKZx0OPiR2QspbXhHW1NOY0QNFMstx6NMKV8VhyYp3S2m96c5DRGtMKqS1Ry5Ls2/PqixN/H
AGBTknBpid9MXrRyRt/PGYvOa9/yyMmg/rAQTiT2V1mXu4gSxq30gpECMI1SRTVV/QtoL7gaK+Fo
vTfJQBzpfUpLFJnZUjNwYlM02g7Z1wxvO7qYgYnkC95ZSk2oYMQt2L+q+mkA71FejfFdiVBghvwZ
8xFteJcoOgyLYFR364b0Quo3RX02OMkrr1kLV66l/ogbCiwsAhXNEvqXfsWdQNux5V6aaW8yCmCo
lJw+/wjoU3U/685Vi0p79lNXnT8arEyIde4KcBPDqddpCLzCReqnRVsjrFal5wBHZCEaa3yULnov
sZRU41Y7+vd2kGctbMD3xo4vSKotXTCx1pLMzZLyny68QQdvLD4K6j2otm6BcfxDWtw+0vwqM3un
ZABJgn41kLg51q+BiyMFmJCNi5GYZ0knppH9ItNyv2ntEVsber8MIJJxNBXcsUhC0pZ2abBsCJeO
c5U8MOp9asSgG3yMW3GxbrLWt+CcuaM8l1z4AKMHxb5az3yJ75DBEB85yC99HoiAlA8+BWVf7DFg
k2SoMivvxprcqmIr+Uhiplm4ZKv4L9d5PSG79oz+YAuBcv9SOdnS9eA5E+ktwRuPg3O1NKAtG7sF
Sl1GqLRD6IfqXMlJmDijEvmx/RzHdB8wAGeXHwjjjStzLb12VQ02H+iwJj0JJeKM2QV4T+k1W3tJ
2pnn3KpqH2huLZ3Kfq1aZ9nVCJWZy16dxvRbvdvUoqS3y15eMYCTTn0u3Xoj2WaIHmAYQorokD8K
Cxea/S/Pvwl9sOXwYmO9Ce1HUM4KkH9ivEw5LUXOGQ2TJOJ/FXGIRH30aMEpIzth8pU5wq9MhTuv
2IcD3E19Z2bF2uV8QxoL7R67+7Ez9+7mBOa6NLrYsVTzSTp8amOGZ5V4QHsC2vje9W8EE72IGleD
pOQZ1h51vjOXy1n6rbrF3mUDsVqcJ9kzB2rljVQVegOqtl+bxIXW7bSWneNHSbvUbGpY8vOi4RQw
ABJAtS15odPD+w92QR/douGvsRScut6qdZjAdwxTRcQQAZdraO91Wz2oWn9MEQm5TY8rbI7OzLay
bn2PA0k76zjsyXeMlpYiz7TAJJIjwVDodpCYDaW+wZ9axAMJcu4ib6elF+GJ7VRAcoRKzOffdmWh
pjCoafgJy4jJcOxeBVq7AbwBFG8b0mPwE/Y0vDdtyeiHgCdIYDuT2PhQhQbvhjje8MZZlTnbaq+F
wUER8Q9JXBw1GbwW5rqnwdEK9ieM3XX8OXj6d2vz6bic1Oz6I0I0pDDMw2V/ThB2alMP1m+jkfNm
D+ARGIqqTMlap/vSOT2okXsqyCjT0DkTymo1oLnYwo3U+SCxZ6+hcG7zW1oFzOUYEk0zLSJHQo07
1qMPGwBpwEpekzsmqhnEhcppoAWI2QolulQRdaYmaNkG0E+3C6bopOoEjUgSInQElcjheU1tPi1r
Bn9Ki2Z0Ss6GUTx0OGWwOpletscQqIScoGcwpCbeE0GbQ0rUT/JgdVyYbfydu7MhMLFuBsdrqVqL
dhYfqDoBwAShcrrPaIYYCbJADQGywe7BhGLCPBPivMe4NYUD8TGaH5pkJyjJzrO4/F0dHUCFb+qe
+bl+scFQ9o9RPpsGy8w0koJkECFSr0Fesyvlxqdqp7i/yTBBTZPiOMzVjvCSz1JL/MpGcqhADCMs
g+yl0m7XHgE3LS2REey/R7UtY28R40qLHaaQLlJR61FyZut/ohqM4xRfQ9bNhlOdDMZdGQj8KBin
MouMJVG/OJpBAty6/y8BxpmI5CtmN0DCwxmyR/Y2QqLMAWFFhBZlfm21T5V6z1T/eFhBrtoL8OZR
ra8azfInQfum7z/s0tG41uTzmbG8IBTbVqp1NhP1pRCo54G0eCMWAtNENDEPCrjUpxxqmGgrutLq
IzV4oAXeUrNQNklCXhYLsJJxOEX6riAc8zhL6XSgmU0XTFQa/U0qnGc4aeJnjEoBzkeZxwJwVWij
yi9FOw/K3RAIdkwGlzbMOTcnDIdDgZqs2wFTqbszIoJFkEKZTbXjAVvnrbcKc31lEnqTTtpLnD+y
DGZyF26KKF/UHbg/dGRCp9+gcRFibymzZN+Nu3kvNnvzJIuK4CT3ZIOVtVmylPEz8cJtmKoL5MQR
JyRUrIvO4tURKFiZ6c5Vvsb8qaUAksx5hkXQTn8cI+ITohjnFhosdWMwTE3ZtSiuZ1BzmFuzYBm1
Au5wnDV22PuD6GDc31E3bS1GSZYAVw0HYY4kqXS8WvV10M6esTfx4Zcj8VSYm7L/dq6Va3E7MyVq
iww6D1LjBKTuBfGdr+Uu/U9qbPaKUkf52zUvtsu+Ef+l6TlsUeqX9NHqcRlXysIUQJ/Dcq+NsCYI
RU+m/6ShoLT0l1x8G8lPVZJUTuOdxr5CORUy8WbcLceHRs0gQgjVqMBniKkEhdDw7XMsgaseov4y
BLrviIpml3fUgminMgBuyi/X4uHh5BPAleqVd2HCpFVhSDBemazNNEUradEaQ1RdW+TcsoB3vbkf
a++zSqnERtiefBjEznUQvarNPwuRkMsT7TQ9gC6WDAZJFLB+xCmgA1SbxDosb+RyTboY+bxjZbgI
yEN6S5FN24JvrRngjpsxAD9ySS2sqejZ6e0sdHznReOu81p/selse7NED+fxRK+40lEF2gouIBhz
a5e+7USjwMZoqBvvItqZj7rezHkXipruWHNVlM4xbFvhcbuZwzGM3ycH8wrgiaFiLKuViyb5Zby/
MGp7o9fAzGSzHjjb5UUPcuAQsvHkqME/zBTLCko4gh/a7ImKfGvGIapbHDwq8gQeKidHu64B1gI5
WOMOn6EAzYMMCQYWLOOTXLmt6ddEN/RV8682SWwvSOOLJj+sR0auJ0lbbGCqVjp0f2iwMn1kQcIQ
zSFBY1PoafKwbCOAItaMboT20ZrEmU/mJaIBXQfxzrb7fT456zH9JD8WtYt1irNuXh/RzH6N6XN0
b66L1pC5fFXmF/7+0cpIQPhsme9LN0bQz35MVEUC5aOQ0Adq1+8lUm8UQn34dP/H0nktt41lUfSL
UIUcXsUEgAQzqfCCoiULOWd8/Sy4p8o17Zlp2RIJ3nvC3mvj8S5jRiUNvq82ZETMdikWDwXntFiD
C2PCWA466NFtPGZuR6BIo+t7PSBjRUPUOG1bJFOFFpyAewxRcVDDcW+YfBGI3rr7Lqhuw4Z9AW1/
SPsx0jtzgPt8riyr4blUNlhCDkXZHdP4fSatZSZlmeEY20LTG/NhWwV/5P2gPqQ42vgcoSoyWHHO
71E7wDPlblDAV0wMfVTj1JEEWpjisWoSV0R80ACSCCdXwh+UjdlR1LRblkJjk4RPFVVqw5Kk5n2R
MtDfE+eDNmPtR1hYIJz3jYTlGA+IhP1O5rycRuKcKhHRZB0xsm/g7Y0dFi7KikzDdN/AI80S/xRb
yE6MVdFrp34AjZ9T38lzc4xl4mstE7KeXl0GMuUqrurQiF6tJeIeF5nYjCOlAF1aVGOqyQ8lPdhb
bHakIXTqsI2y8lthY6PN81c5D9YKqfAhMZStmok/lZB9tXqHxqNggiyar6oy+Xb7EgCqv1Gtc5AQ
yhdql8asHYHErowQxaorPG46RaTcEwO0UxqHmk7U/WjmR0K1+5WGHp1R0LXBSZLTqBYhNrZK9J2c
H7FqAqyD0aOVPxVXIrxAY2G81Yy9jsW+dVQFKpRBQLt2iS3+hmVnc85OGc9CHl30nkElEjbw6WR8
jiRftKqGu4Y9N3xMa8D9FLyETt9NsfYE1bhS8pYlO/Kq5hD7kjt33UvIj1LLqGuJKL9o2n1QDxmn
9b9uBIwX0P0A+9KPRI9m9OJOn5ne+7g/GLU3aJdMH2vZ/NEmBMOta+zjIjILWWG639Js1/2ZMcmq
Ev4EHbfHTsB7Lmb3qLSoF0lpCP+GiA1qZjopKU1BOa/NDpIJpHWgUF3ykDogOOgDpuxtZqcSfyJQ
AbtBsZFI1EA4XtGs6oB/CHvZCCO65gdI21Mj3nMdxnu/aTijybBd3TJUkyr7HQka4cAjgcWA4eRH
Hf2kC6IuKdYim5oaLUdhXHou3fBP2nGyhetG/Q0Rosrq30qBV+X3J4HhcB8ZDylt9hYzWy37m4se
exhCVcrIDQyvJlYp+oxoAfV1ipcUx7i8DuDsMS+G7YaDEmao6Op83JSz7GBNh72gcp6LxhKBVcgQ
IGBIrKxwQdrcAdxO/S7NXHYKww9LGvjurI3ml2GsdfHMhwMPF6N6MgugY3TRFXyYyfqN9QuiVEE7
goxrm+1gjesRLy30gpQylbUdSG5j7QebrN2EGTK470g65yKakIsKxR4qQnVA8aC024GgMmoxoTXe
CoDGFqFnu76ACt7xdyj3lirBKrqTIRMkcw2EVyJWDE2IrCg9rgV0vl7Gk6jtoxldKEPTkyR96KbT
G+t0Ooni355QOtIQ3whygCc7LQKf4uFL7w15rRYC6hrcT0F1jlZMJf1QZgTGJ5XGVV1DcKc0G1EU
jkhjGFWwQUgjJ1W4ygMEw8psBxNZhIl8lRi6l6ScBczxx4iILrooX0wcEVVlJI9riWiUaFBOmobW
02KFIUA2PFVdeCAR7Z5gEyFhBi0Cd5veeqY/P/qFTXRVLeT6dokYaGL+GtcI5bHomfUpAZdXoBuP
6J0TILhSNJB6uoZyWmY/Orepz4pJQRliUnRn1URKB2JvAenXjD1aW0BR+c+CQk1TMuaAyJskVFWk
2qbQh4vBKfkndTuxgR7mnbZ6iMmlWzaEOkZ8aBcEzm8DDvA+uNFukjtgJl8F5g29VChCP8OEJTUq
CHkbtdmjjnBqwLM3b425Myg2oWTBpQKfl3e7JLmz5r9ZI8nGaBADVyzNI3HP1tiBEfydUm9RHeq7
wHekEq1V6A1IaSsdkRqKAyNkvT7EG4nnZ5ZzG9HzUQOR1acqslN8lJQGVP7DD8kla4tJWMzrIgBM
E2wxfI/ZheQmWt0qu3YZMEqjWhP0ITeQacxhK6jBMe3Zj/WftJROOTgzBIBU+Gmps3pteLLXfbWB
uk5Rxs3jPR+dRf9BmoLPLRJ2/svMTUe2HlOL44PWC5xtIe3BvivPzvgZOjf3bxMnCwmCJcF0Jfmm
MlmmSUQowYy1YKEOJO9yh3GFeNiKXBZ2zAVHZ0LA7UhMq5G6KrZX/M9TUmwlkuNIh2k0NFlcU0AP
QGx01p7r9RqorFPMSfo7TS3b9WlHiYSn4DmHgJERHmXkz1RJ4lhLLRj217pJzlJAj8qUasarSA1e
LR8FOJ59N6yFMN3jr7ppI3oGVmkXnZJQsFSgF2LkhIymOZisdzbpeV/v+Y52qUhlq8mUmbkOIUwZ
7KhFAz8iYm6WdUBjlylg3Ca7CSz33saERWtn/pmmydGYkmUaUwx59BnV8AGX5b2Ayk2vNLTrDZex
4D8HyowW0Kk26nfRZwbXn+Sk/5OF/QlH5S1JCU3nZy50EK+VeewmdilWO3ltD/nAZ1InCAOdO0dl
NexHPbTLkHYu8b90vbt2AQdB2+gYnOHayop1Q2JrVYrd6SVaA3xQiX5I2ANpJW2LhVPfF47p1O39
ybolNK4qEUVdiHRIW3yzXhrUa9/s3jChbLSwOXdi7zCG39YSmItw2Ij9iL4v2zSEm85CczLZ5cz5
+G1k8W9pDuwH2IomTEWjcXsbe+KPGpPULCTODaOIQvSCrcJmKZ5MZrMD31FLAEB6ajph04j+SRzH
30AoH6VpnIW8c0aEh7KY2j+p5j/98TsDXdrO48yTDUKM/fVJaeNXTPQ72VPKVco4IkNpK009L32E
KjRxLZ4pVPlubCLZlFXo7iUZLeDPur3Qos+U6n2UfxhjtWP7+039nIO1Ks03rkCbaOc/WXNTaWdU
eEuiHKKblaxrY/CbsM5qmt3oqubO8gpaMZbv/iOWGPq9j3TdGqNQDeRrqGRuCc2tbL+t8bNQQJc0
z1gh6jMPDqoPRcCENM8ToPKOjxE+6txLyVUQqvJXGNFGVgpGnyUuoz4T8nw1euFN9PVL0XVf8lx+
ZQbr3YlFxxgn35rFaaiXPP2J2n1Nn3QY3JvK+JlVoqukmSNxqJKJzFguIPIyhpDq276G+aWvHnMz
Pvx3RR8hWGM/t3resthjxkKoNVl6qQn+M7IbQd0JXO/zYOCP8SlHdNdkCGtGh4W6riPnElPoZ5LI
whfJhJWtM5LSBspis/Nto8dawEq5/hLCaWs22TmjOjJzyK8KUP/W2Myd9cFU9hJHI/KHl6gJVKiA
sa1zhic9xGpZLhh/Cx8BRZE5H4eaGicKjry/25Act54DWUl4d6SrQJnVMVwNOQZTZ5YzV1f/qvO+
QgkhLbHb/klRP83wVc3ntOD2k44ldi1dIisOIKdawFUwoVPhbX5mHfWGCXxQUr1w0cAhA9UsE7pB
oV1aYHc57NOpWy0x8FavbAJhXsuF4CRxfu2q6EJy2KGgLBHosFDHWoFvF6ZsZzOZmEOzqdTmJkVM
99Jg/psONgD5nZlWz2mvxMryjapNHAHy6i9lqbK6Z/CgB5jSPgpd2tZq/B1FXIwIVFpmEkqTADMm
dy/THFlFNAeDUsYLkIg+M5bQq/oPuZe8aIKhMJvoemdHZ3Gb5QPBhOkfQSXhS9tDNs/HgezKiOkb
shgs7yt1kcW014KIt4SFtx9iF+0qp0PqKeK/5mxDvkSfaL1k7buDXd1M1QoVIUrPivY9W5kkQWpd
4GiN8cb5gYCSaw8ZmJb9KnwMhvAx50+NRJrOeIlIwBoa47oAbeYfBRGFIwtA7o/TGNohsSv+Hupw
SdzfiMpo6s6q2LLD38QWV/+phH6YELb1ja1IAlmn0ocggCitJ0OVmt21kZwrJV+NKuJGSA5MjmpA
/eN7ZhIhIblUPCtDdAPRf697xTG1JZESuUUC7CymR/kYlB9/RCjFCxHnfyEzqxGredGdRwJ2qQan
MxhyS3JrTiWUiew8gBpS2lg4BRmmc4Xz3zVeglfdPXI8S4b53hffAS+qAPhuJEtMvMwxrqVvydqb
8Z9k/hg1L5b+KOiJFZ5H44t2bY7vYv7Komdi/R3Nd/LE8t+yvRqJm5D8x6YmLNBo0+VY2buCXiaB
e7zTYgcNfzJvFzMHNuX+RJqKHhzoJ8JqCxkU7faY3gxZdCw1gSmsOQMdvtWDb5MR7/nb3BQhP/vM
CopdleaONnXQ3iFcz+xBZ9GZYpE3CJMODYspsvowQQLPJtBd/SGWTHNpAjkPndkovBFuPn/Frk54
kXUZ5gT2YKYnZmgdyxFMDCODOSDBqH8U1V0rzzMaV2EJ9BLUrY6Rsrr41klv3TR9l0SaPptjs0fu
mBK4COo6BGqyDeCXJArUm68OBKwqrGXxkCWcJ+Q8p0ONdmVfTNQlSO2+W0xS1T0vz1b1rKTzrF7I
EF0V7X2ybM03UdcfDP1Y5fdMOZeMxsUl1OOXG16u3iVcSGzb05bTW1AQHECGQq7RwAYsAA1KRW8v
5gatwsSCYz6DtyIQEGaQUT8mIESRpVj8/7gIO1So7V7gf9S4VkVqiVqfGMNnjEZNJlr4BhguqOm8
m+V3qzGZx3lie9QUpBIwSIf3XCzffOxQkkYhn5Nz333rbHut8tfX/ob1T87GMAjO2fzeHUSdubG0
bA6ZFh5NE6XpPNkWkpqOeS+Dk3M6IyvWwuPAMItQES8cgBrzXCc8GDMAcU2HYUvHJXo6lAZ2IU+2
BpsEE1/B4EqiOTMbPFDo5KwAaMJRnX87Fqx9gxdd+oE4QNxUynfaly9ez1kS39xakld1w/JqGNkq
wmudKImgr3DIFsBuC8KBU1L7xj+9yhbW0EjF+Z2KZjWK2Wbs/hSdaWuBYatDuK5mhorDq6gXRHe0
lfphK4pMQ7xROw5wAiKchSPVTQhQvuf9y4FwqWS5pXSlUsCgUkNSYAHBSPVNjwvSCm5C8hxkddWx
y1AhA/R8iPjtqC9KH8omtuzqYimworUVuhW7tXHdKvnbzCRfDGFvn3XxKPb0uR9pRalQ/5U7d/mw
9jC74vw3mG5wz3l4l6AcKt/4jPmhjveCuCcjFRkihs9Nh8Nn+FEA1S1iTvJKtOg77D/F/ieSUpCV
4LeQe+G/XA/MqExuQ4tFE9aeRU04sPHVFu80nV1pIRIqDop2roDulxC057HfQZ4QaK6X+Ybefph6
84Y9AmSv5eDsAfNrvekM7EQVLjAwwfZWcNHLfMrSHtdISa4O8LiKm1A3GEIsKXjYCvjjdZLmSJDA
oHUMTOKIROh8UOUR5GNoZFQpMEAYDVtGP6q+I1XGNTavZvriSSR29ksS6cOmJYgclijKD2JpR8nR
5+Om6cg+IqG1lsR1yLww5RtX5hNZeQacodZuQbrOqI55q+Zvi7opLuBgS6Q4vNIF+G9GdoXIMDHu
Knz6Sb9bGvumsVmXxlM0o624OKmVLz9QcKMg1zY5gw1W+Rl2QcUU3rFfqA0gxbneRa1EGKS2Hfi9
3v8YOOkU85kowROnVo8RRKFUD4bBTdCqDmifkuBznj4WdRCxWzkQjP63JvxLOemJV2Dcx9q8yPt8
PH+49lIY7/FHNV4btOGT2a31GEsucJL2Q4bjivAETnKcIx/LH9XMvSe/h+26sRjiQP3AyLM29EcV
E/BJrPrKjxw5cgp1Swbw2NmRxK27tdARkeYC/qungdtVygsGdT26I2rg3A5uFOSCyrxnpYJNJ32D
IwfBFZGLPIwCu7c1/0l9KBFAzLR93KmEo3fPJAIbf/ThT5s7rfCC2EZ6OMUffc8Td+wjeA+OaW0U
HRkynhl3gFZANqp1bqR7GVyFKF7pCMVbgnBAtOBd+DZGwt8+e/Fv7dtWvk36H63zSgwUowa50Mc6
wOJR+GZB+CZAxNFoLQX5PRq+s9iddmN6TXnmNGa4rFpRHvBUqCFjnPAf/pvnhOnniNnGPwkU3whx
w+KVMjQT1/S2urlLNSa8vwlZkuoqzM4EcEb1SWi+TRHk3s9ErTQThMx0YqOhWlcWlSj86JTXp7QA
bL8iCJEERE2PmvH9s49syzwYEtkFhGOUKeX3qxZzjGcE+aUk4irsBSq0lw0No8jlUjQgrfSvWTtq
1Tkg8lkVqdHQUTIRBUYLyWNtmcteEAvGpuiPTXzKKJU4CWa0k3p07zgNNCIwUoooLfirjPdoflYJ
ctORmwebfyt6jRmcfHJfOVSbSWIzitU5e0RcJuRXiP64DjiO9ZjvquSKLT+Y9a/oA6F0lywoWTzc
0+rVVaBH0BeauPg0hEaqqto+GSs51knJ+q0gTobESWAHTVH0yfi5uggh9fLxb4AJiTjZ/MoknVH9
i3JNNVedxYi6HdcVAUdtXBx99t0+CdtoeOgZQ1eqmdSl3xmHR4/uO6HdaYAuoMDHg5NxQoeg3X7b
Pt1NuMh7JX8mfvXilV70Wp7CTCGUOh4fXgLalSjnvW91dOq+zr2llqETBr9qoVPdsg/k+M07shAn
npJspryv2CXV8BxE/5iryjfe3nJwEfGYA4Q7S97mqPwyEfo6OteGo/vTD66RhdU02CY5syhhvsYo
Cwl5IR+PY0oK7UykCEWgb9VfZbEJ4Nqa8w24zKCdxFgj4Q7fB7OTtrpNbb8ZQmXV47SnQBbblhCN
ozF9BMGnpEw3O0cyU8dng6O/YN9GoqxYERJGkRyeEvDr1fSnQuHHUbNWKZ0V/1foSb9Og1Pl4/U1
gkMRfRrqu5ojThORXyNQa0N1LWQksbRukycIoqONHN4rC9jKVSBFCqpRwbw+eDUl2ntmyuapGk9I
wgt0GhqdLIEwb9pw7/EPpeyJQ7ygi3exB9TTDotRyNQ2Bs+2xbLIlKy1NL/m6lcC+zs9RhobODnM
hTO2PDXN96wvSHqTgUYNch37UmGrmddG+NOnA9Hmq4g9bq3d6vQZm+AIxW2J1V5/BvVGn37EGq6D
9NFkFz25D8K+85kAF9Eh7eDxcbe2LUJ4hmzDcmAjAtM4bKToR895HUbPLD7MgmZpeexgw+InXskd
wypwTPp71rzLvoJn9M2oHrFP3mUSPoz4SKq7O70HpC8V2MT4kxDTVivyGzNNvhhmgCXzPKCT7oNg
nzIdNnpG7D61c+XFskeFszElWF3cfexlsJSy09o0yUEVz8YIljt/YH/iQAZUIbaFHSsKzRdpiWbD
TnfRE7HwJNcMwRw7NXCVEk1SA2cs2aRfcfUiF5nJBnljgBMQhgSXOPe36jjvJlQ+KOj1P0ELG78W
+NjkGJhSxGkkzlpSyTyNPemqwW3bZ0xFlUGyOcMpRxiJi8GDsQxPEuq3Dk1y/ET25CNr268u0kg3
5a5vfnfWu/McnzscL1zCd9WHZv6Z5zc9vhbyuZdOoeIJ/YEm1GA2xiaRllxX5ARYgIiBZpkIBaaB
URN71bZcV+LOqmxJZzLqJAlmdnf2XWPYdxvuReXWCteLTUNZxmc5OgmYrlVPTryscAlKqvdEVACR
wV8zdqDLNsrbjx9fLhU2/MBAXgR8o/NAvMTw+nJ3qg8xMszxZObnZjP45zS8RulNKO95dffluxY/
wuTBeE2568o9E25oxXxhM8fXalksnrL6CAmj2he5G8SuZbpleJhGvAjHTAfPOZYXseHcuGXy/WMP
U4JjtBJ4bJ0cHgvlTOSAAO33hnSYZsACRy0/icUZehgCinkrpjczvX0wIYiudXQdkXwpl0q5TAEl
FQ31CSUHKAGU5b6MGe2MEUJhlB/FrCTsQdz52V6LDns7iXFLsPo8/XMdr9Ckp/HRlvLXQK3iJ56S
H/CsFfMfE5s5zEV2kddsJH/EIwqDR3znI4cztnzzlrLGsXMog7uhXor6pGVHGdu+rYzQl5w8ctvZ
ZYri0xnJeze7DRj1krNIbrF+tm8qpNvxp4x+cFfpXyququIQCfuLrVnPuTjYU4aS7qNX33vrGQ3P
yryzGcBtlV1tJHJOgXZNsGnXsuATPAI+1e5NVJd/6tae91NpvbnbxJw4ls25pvU34BtQhsqQFMWn
t04tzxxPyBDD8GrdAoLEZjtc9Fagam0xduTYEY010XjMN337shahW6wxa4jxJW5OUosCS0k/h8kx
RbfS9pZ0kAngK45o5RXrBBaDAdFVK+5q8TTQEkmfZfIl96/ZfzFQzW7kX8iXbhlXX/P4agYXmZJA
OqmrsbUjZSf0u8DY1uJWIlZx3PbYU6t1e/rDBdGefP1Y5pfYvxThTUrvUf2QlEc7PnG8pSBTLmV6
0TWE4+csPs9YsBnZr/QIOaM7Cc6YOd9OX7it4vy9ls2KfJboqfDD6de6+lS2iXoxmgudntbv4vA4
agctPAT1IWLNNUJx+jT5EO5GykEa29JLyCIEiGLjiwfiQ66U324j5nvClkcOt7q6/5mkB7ULlWbh
BooD14LHnX8lID8MHSgsbxgUyrVTt4O67bJdae7YIvjx8oYM/IoZUDha7SALEdhrgxYWnbxxtutO
eJeF9yD4yIIPNoiNQw/vAe7fxgJ52iiLd8Fsc5FFsYOCqZcP6Xhjnu7teXNnUslvEBDHD4KMMLm+
IVXDlvacjLs+XveX2nxisp3Pgeph3dV0R+KEh6CNnSc/W8HVGG5Kee/ku0VUWvWsD6q7TspzUZ47
Zh7+iSQ5Vk2k5CmHBoN7etDJcgxgC7hg+EZ/B0NjPGAWFCF7/+nggN9i9b2r3o3iMaBoENm67cgJ
QGhPLEKM0sWJEydNHKLQ68QhLMsn+OlaoICqjlQAFRzboxV5mrlXVLcFVuvVA7GMF1nCJYk03W7r
RzA9uc6i7Tg47eCIqpMPzoMvmuY93KfM2CEYe8vBBuu3G+3WcCApdiLF3TxnRNHsrCUS0xYGWwqw
NTgK+6zBqQonDd3//iy2b+HgWGi2GLXvaTDG0VULVywAfFCm8emys9y2cXsAc2FKy8Ox4zgBxfHf
ccJMVPx3UKfp6tIOTOMdH19vAjpmWwooPnY6gyysxyUXoI253cD/9PT5UYE8ZuZtNh6DRnrSV9G/
NONPUn939Tcb05Bkuy9d+dSDj5LbOH1I8227VTpXJUXBiVKHjxxvCR85HzdJu50Q7W+9OTnIUL4j
ho+HDC2wbULKVa9xvRbyU1ycLOvEG7721PLZJYhF38vpfZzeU/VZ+o8p3/TSeunK9nRnIaWSetFW
ZkuG505JYYXsEPFjTh7J0Ipc/V3vj7iYYf0OnqCfNf1MRHI6XgS2WPGuSnCD3Grhms1X+1JTfKTe
Zd337MPtkpCeaiedbT5hZXbVwRj9c/fz4epQRUw2U8tw9URcyrx2eK9+59pWkPPMNq2sgcfoIuBE
FrcjeZkLbcxWYZuGO0unsKWMXmXRDgrp6jhLJ8ILGAaJYBI2HXGRFmalLQqNhHSuBAbxEi5H9Blw
CGwWg2q3gRNtW1rP4BY1cLy2NKjifO3mazpchP7S7DGmt3zMjLu4fOJ6NmDsH21SWPBGodwXiXnc
IpDCniResgy32j6UoaJ6VUEM+TEtIKLskIp7PeVp/QGP7Wn9KxFEyVX5tRsl5Jzbihi3IxHXobc5
NO1HUX4i0SbaEPk4BVUquxWbifmY+rBfTv58lPzjUjRV57I66+UJyRGJ5XPk1T011R4p17xnAj+E
B4yv2UBo8ak3zuS6lyvBPIgUrYNXIrPWvUj3TM1TNe/3V4Oczq/yEQ73RvtqSXoO3EFxcrTBP1JD
kkR01Bn+cKfyw1OtiMVmgWhWf+RxM/IBIDCNbl/YTtlOQ/Nm7hBHFWdjPkvVRQivg3z5ryIQILiH
b2uYB+JO5M3n9Zid9oMvq/kaMiqT/7/18rzccSonS+34sdPgHmYx0jgZjOvEQVvn78zuWsfXILyY
1VkVjkZACIgdvI+gTchKixx/cubGrX13HqhLD9Aw5Oc4vq/Nfu3jL6GqxN73WaQfbfRM+7u9Vz7Z
A+fLU4stToh2z8vgLAK3dsuUcay2ONsa7OTzTi7tYjunRzU5oZI0+/NKS/Zqu9fkfYDDndju8iDi
PyoOiG3WjDTsjswXO3xjNHYwzI2lHYG7otUtyjXTjvBNRLUaJuzaNiXIz3ob948ASGfzUcqfwvSV
z1/j/CVvp/qSSWemyGpJC30iOL1rvLI/uK9IJM0qAPwKxmAlhJesPgXjsTJOK946V5ldSJ95dcDQ
8F+9QwGO1g1oEPuSCXGjuwb7RhiFTNJ35VrJnh9odbvx2JjiVQoIObuVj1695eotVG+UtRcSbOS9
3OxDelZcGYN6wmVMrZbHR0Ym1GOKyFwO9a03dg5OUIYzw2TPlWMyKVG30XSa/PMkXWLtWo8307pR
v0rVfQzXSXbriVWbbrzBCJtCjKUH3yB5eC+8FW+89TIjItdM3SBzBaDMxC5YZKjZjEzC/diD+4QF
aRslYyh3Nl0hOCx4lWOOW2o419kltS5ycR2Kayxex/e2O5bxKe6OkFkdpyFqTdi/bVN54yB2/mQm
F69b8cpSE8+34YQsBlrXzPeh4Op8Zl9j+NLClzp/BeLXLOMYAor5gWrMQ6cN1EIVv3TzY2ieg3Yn
vT445SFxQYesPhTZ0dBPLKh76RqaLmSEOjjk8yGeibEkzcuTJth8G/a6huV2GlTkg1Z6se+JUD0s
G8zIVDMU3au5JxoeS6p4tBucaXseLjQBPFxtcr7ZUnfS4xOUIys+g5wwWoA3R96pINriAlmt+5hR
mftDmiK8D9OnJHiJ1b33b910GzPi8nja2I9YvxZXOkdN4/ms6s19r7qoU8MzAFf3IUXumO59SGl8
/6OXpkdNO2bsf9w+OY9cFjq95kXQzhqYq/gM+0mIOAu//OSjWOTIqucPh5HnZXChrTBr1i9+c77M
EDmrm3zNfl45s/APQ/8w33bIXowVfiDwosq4gQwPr3wm5CFbAl9H5Dm7lF8JUwlbQsLU2AaW2dn2
T1qCTuetIIbLcOYEYZNbPiEnl7K72TWlV01HCY6gYY+zE6A2MB1CrrvWJdS3lV3JWFftR42VNtgR
K/bGH0DHbFonoTiz3BnEsyWcFbY85Zmj+XMVKm7TuY2FRtM5opct1c8y5OuffXDHnTnUJ8U8p5sy
/Xee6LtytG9x6AghrB/QjO6c7MdkL8n7GFlvt7a5SC8rxMmeqntKcpyTI9s29gbC1Zyv8oxE66oS
S7Z0SwYRgSQAHJB2/kDf8K+6foFh2jRH46Aru0Tc/fjNsdd48/MrF53yyWFPBeRngI9sbjjYQf/d
byXpScm2ossVts+nXh/wBnhPqXLGxpUadxz23lqZzrV6Lak1+weZKjVk4zd9duJw050gstLTp5Fd
j3Y+2unoAFuQQraJjjK5Mz4Jg7LOneyoBy1/k+YdWmKiV3kh4k1Ce7rCkVsxvXYFHDE1woP9XB2G
3KsML1nj1Wf4jnZiqUdaol3Sy2RetOFCehqrjPgux/dgvqJL1NTz2JzQKlaAcdAe7Rp9p/2rBoxp
x4dF7s9D//8HFefifw8qkAGe1ZbPTP7KtbOuYA09CTm3wNsCASqM+wVYs34w6eYQu7t15+yZyqUf
lI/iOkCpTVXwr+hL/PcRV84xLE7rqfmTlT+G+pNrP8JJnL+25V/K3KBwzNz5RTTpoANB28CKqBVs
LKKUUaB1wpws0stqXY5uOroNO2TGjrxL+wVlYGxH8h70jTyBQjrxhlTJzf/S6g9SH6TLlNzG8m5F
D8XcdVg90Iw8I2HjEcrXun3LNomoZxdVqV7+WPp3bny31p9hfOHNYnU4ORE46bc1ERQYFLO9QBzF
JiXU2Bn5DnsnUZYWt8vtHyNapvJM+OXTpHg49ke+kY3sCfny1VK9QcdCqcD6kYKvJSN5tTc6R+kI
W98xzR0uUPQANoF94XkyQPLd+u26J/gh2ZIVk71dwML61+Ffe69FMLS28796fOCQpAqXDvzsvnWe
DWi7b755y97Y8hLCy3rnpMxnj9RrtPvFyVvzT3k6adYpFM+5E9REZf1o+nfQfHfMpMfXYrwQjsJM
mBOI5H89PD9gSFpATvm4E41txDIv4UnYNJPdRJQpbiG5Obd3jQyDAYYjzrRwSJ5cPXFHJGyta3xD
pjNaVyAHSXbTju7BVUl+dVKmIsGeal+znE5iKehIrZ1lNrW+4e+MLZNE7oiz8KH5D1W9a8QytZdw
lWYHWXVRlPfhQUPpM7D/O2XpGcZLHn+ydou3mauSujA46EeYMWZXxiFIHcHuCZ+YOMGOxN/owXSf
3YDLwEJVljfU3BTmpyW/s7ea0+u0NMJysZaDz4jNzL9CyTrwjnOCNJizsKMiae7tqSbOFdmj7Wf2
CLp4WslfApfklg5aMFBb24OrlBe9uYZMrNGPxZ9C8+XrX7L+JRQvKiWtOPw3X5GQEBJpEO951qv9
SOLIv0FKhBhtefnpT6/8xYENjpGPB58NMbf/G/rwBPJUILiek2fg3yvlkU9uYu069W9Z/QT6j9L9
YTkaeRbOcxMjAd+zIwDTonyw0SDjmCm80DgOpsvGavQk/ThxRWcXiFDG16S+RnkbTHsxeZTqnYHh
3F9ZHBY7hTRh0uiD7T/5Maxb6oD/cXVmO65qV7h+IiQ6A751Q2tw72puUFWtHcCm7+Hpz0et7Oic
Iy0p2VGSVYXNnGP8LQv3EAjpaQWfGF+N8FbWd2N8lFZNlkRvMnlxhBeaT2gdGh1WbFKcjHOSnufV
CU+xxNrEItzjILOXLOH/73dkE9W1BTJManICTKptRe79w7NyVD8vTCZ3Jlhd9Ibae73e29DWRNDF
0yJWUi4v6UZVDk1A0O57Jn9RvhvG7TncnspVni4zGgQKTRJUUtv2nA/HLYzPv8sgXdhkDLAJasdU
P0kjW0UVLaMkCd+E10FF8jvxcTAR/TTzD9k2wwbH+8lIfVJsNKx9vY13Yya4Jv5QlLehX0Zvwqc4
CnqCRH6/PS3WamaLHboT4eU+6TBOXYMelv2UXFLlbNRnKTr31WklHpUqEBFskTF1zHjuqwUSwJlN
cAamhYzyrmYR16Lkr5DhqcvmNxUOmx8QQ1GgaHISXBQ0GhU7hSzI9BxWb2EbjGTeXs6VTODgjUxu
D9xjTh5lf3uGl/OKncAk73AtOFJ+GBMPnTCQzEo5sRTR/bky/MeDabfGjDw5feN6XtniH8ZMYK81
5mBnmJfzYXq56XJCcApzBDcy8QWuyEEsuIqwnA+J4mqcD2vnxaEgOSQhZ5Kd2KFsSbFlaObUmmoE
iIWEANGgqfP7plaK33G2QuAUUgFVW1FtAj6iw5MZuDyspoMyHUbal6ZDOR0MRvjrZaP2vpT6Y+pP
+gFVWi5/9eUeR8uhKg5ZcZhwbkpblejy5DQoAfxnjeXx0M2+YQRSfhyKU1udX2CF+3iNpuYxKw+1
egjrezXeM/U2CVdxrzMKZW7dOvXaniS7YwqBvwvNG9mEVnOhM8547HaF5oqKIwgLFoPDOj+Aj/+F
WbLxmEs85X1DQ2Jyfzo18PeWGDtKLGoEvsvSqNXsaGewKfzk9+f63iabrv2eje/V+wi8or8nxnuS
veH3Sulwt+beGmMrJl+gNQkr5Kefg3wODHjUHb+Fzu34LrGOs4unBOo/gGUM4UqyWG3modtjSVlq
B/zsZbPtatK5XF2y11uneTWF1xqSNzCCTdzuuzIoJL+R/L72tdhPVRxGyzozoXhBRQ26mlxanAcA
5rtOxFN9ejIha67aPyLjFokbJGZwFxqAaO+UvSOEpJ/YAJrcRFJnC4eocCtbzBzYOm7SprQE0gVo
I/7drukjALEMRapVLZ6UVJNZZ1fkSkIu/oKWfzfsZ+OkjVM2PNdlvc4QICZfL/Wjzcz8SUKM8/ev
BEMdE2vSl8uvHs2ZapP2yA6IbZTeB9A0UiYMDiwO5xEACa/vXsFXkYNVI7+7kv6daideNNaAqtkC
GNX5RSfEj6pJ+mZkU3oFRhfIXSDQa253pRtdaauWIneOXKLs5t7peydT7Jnwi5Zv45HQs5oWPqyD
2SFOQOcPjQF3TernzSgemXhm5axg+If8NEeXjrFIuk004pEPBb7AXlATaO+sdNt4LihDbNhoxIuX
U9JwLC5/iHiJ6YfdjYemv2TquZRPLHE9DcbOyuSfDbi1ntRLm0kPlJpepQVuNzKvIjFsvRGSACu+
YJL0zOVE6e7vLjGyTsgudh/1n7b8R9R/hO5bEY+NDjx2bqWjLAWowbPWL6lgN7jaj4LObnGp2isO
R31w1NVR6Y5bcJfyoBgHYzrURMtI21fmp/xjygV36AhzKu9d6i/hPM8TOCfpKJOyvFvVUnG8r0rI
B68hwh6siyCfiO8rXysQ0J3NlaRHKHS9c8aBURzC0GNb5PmjM0kFu+xtQbAYQJmJuHFJHFrdFAqT
n9zYhctUPKALceCNUsHS9ADBBTuDMprs/SA9Smsl0oIRgfOtattnQiQL+Khv/mD7Docf1hXGCVm2
//uN1k20A6RY7SbiF+SA2WsMuvo4jKdCRm9xL9q3WXqv2894Pxv77YScYf+fa0yz9SPKMaq/h/FH
pfn1K4CHC1K0dCsfhnT3n+h1K+qrQKlqfqEcTVptyWlWa48zHR5A+kM46TMk8xlR7k25prWd89Pu
isx6x9epfhJkr07gmg4G4z4/FsWJ1wvxP0cCU/nOfiWoyxbzfq4uy1eJ69yTHG+1eylHVgY6K2Fu
PjwSNY8EY7BZ5J0vrr3dUuxsPQEGFxGDKV7C5NxhUm5YgjaoyRayDCJOxXrnRXzLCN6agmQdNNM+
mT7X6y+t+im1n2ze5o5Q+Ynk54QTk81vbPM1305HabCbOj717fvPIXX9R9+diQxV68vM73ksB0/G
cESXeOXXoT+GfjkH4TrInSK8YjZEUzlPVzm7Jv1FU86CdNIxSksLAvNSLK2wvgFi8uVuwuedU7Yq
tWcJnoa8P8NcTOa5KWh7gOAJ2ViWc6bZKZpGoHZUZUvgabVWGE/sKV8GPr5h9HG9uKIJP7Pn3i6j
/54vAHQg8zwn5Q8izD5zFclpuVERlF/+AhOqcHMR4BhkrttVa1ehtQ1JZNkjajHe++xNSxmGr2Vy
1odjPROHiKvEzYCaA0Is9QUBb2PEug4sYTm7OPFixUPiMB+S+SAZhyrzBUol5PQ8GOfK+B0f0Ld2
p/h5apIj5kNmBvn6x8AwM5DJ/cNBaC8wzOpEWja7JUcaNDkh5JrbzMtZ2OnnMdVs2jCf3orTdEQQ
76pLAHsQUioNAD0eonZzbvXDEu+GpA7cYEEq4SeWyr//QbOwcU9Am+Ick2P0ura76vmm5B/p6zOO
v4r2u99ljUnhXk0bx3BlN8zlRfHB3jlBjZAjINgFijIc6XU1AWAuakOG1uGMgLdcnQy+wMhUaI5M
/XA8jPqBdGgOZcw0Yc1KyhHAGzwPbDpOJtuABSd7VN506smWmhWsD5JygvOUn1c53YW6iwIypjHm
pGjLFi7yRMlLTpd7outOxBUrdh1B89sk7uxgi08CE2V3krtTEQl+K1za/EIP0niIVwhsh7tOnEQ4
XaT+vG51d5Rp+7vE6okgG1jqhihOe8gQBXHE2gW7VmjJyBNjS9dM1Pa5OWiI/xYOAYew9lw4hFox
0cnDIfydJKERlklStTvV3tqavqA1U+vNsle1hBV4ExIPwetr2EDBo6WIxPSu8UIppSvyOb+TYD/+
Qltp3Vt8bgznOLX1ZM+DUvZzvU/CPZFAHJgtLOXv9Q3hCAP8lxiB/p0RND4XwrGAauyRJQYDWRpi
MAq+wp/ajxIfa7PAK+dRp4FvRWqdec2vbddUN1Z2s51AVBK3NtwMUCU6gD/qYI7UrOAfc6bBydA8
ceWqDrrwZMC45S5d58nHYOxr1X6aCu7ekvIz8tjcsnTzRaHpdABJxeCpyY9YfaYRTufHs2B7oZ41
DHoxMCR62P2wOyQ9P1xjeCmIbegYqaOo3/JwXIX4yq4r9R63b2yxa0wGCwCLTyGJHPO54+ciaxYJ
pXFBc5Pp0C/HWqYpNDFORnmRV1clvAnKPQwfeFOmV6DUb/T75oXzvCax7RD+0pvRPm+uhnDR0L/e
dPVkbHmDQt1sUDvE7FINLKhTvRGiL6t+xNdb9KhEmGSneoJIvaLl3S8Bz1l3yBVlf60/pfoziz+w
Ev8SivEvnPY/QpFMWY2Ma7AhSeNDcNElStHurPxLSEed+SAzYHovkDkDTprzx99Xh8sn/5HEf8BO
sDgyzfc0VkLh8jJwU13weQzNNUdjt0uo/K3cTvrGuhNn3/3zZ6RmJi2+QuPjlb6PdC/Bdg/ksRna
uaasQg6K4RAOR1l5BzXqpUPu5m5C7HAV0HIiBWEUKP1BjL1KfCTgz/EBnHm1dHGZBD14KKwRJoHC
QQpG2hFVcT5u0E3M5ddcXArxEomXmHj/+RLqrJAUvZ7QaqV+V7DcbHrysFaWsGuUr0T56utPGiIq
olhJdfv70Bn9gdR+HzscK5efhhWCPsjmgIUGlqndRRFlOcHEn3VAXoFGjYkceEC0wdz5iECW5mfK
V5b725jPTMTwTSMX57Rdp3b9lTc/ofCliJ9J/06jenPuItKeAihlpP7lcDSGk15envtGumTttUtv
6+ouVfe2uCRmND5U+U6vsEJrAbWllD3aaFg5mnCQMPeql6Tlst+3z0BAkvLy2RJXuOyX2mtAmJRz
KNrwB/RKqV36ngRzhbtVx4/ucgbwYVMjUKH6fy8QKDxtLPH0rXDfcxJglEArXQumUDnV7Cwpjy9X
ls4ZIaHpVRqvI8q4MqjKgLVjKgMZRgeJ/9eoXZ7PS9pbR1oz5g2ZD6hUDZC7LbZ+DemgBV4JkJXr
PDG3RryEYp0gE8o0IdqJpq58sQjQ2YZfJaUn9xE8UzWrjH5I9Px2z2ik28XTSdltl7n67/nEbvF3
rma3+N9c3WLrEu2ZS7m149AaSDfJU1OsfmiAiQmOH27QyT2h/DLW2OnA9YI3p5Y8IVnyfBXBySqa
qtdrkzuPYC+QkCw2x3rPydm+sLqavclUhhYLIFBveDjEY3nrwVOehwzvd7+6yOm1PuDWWQs8TEsj
RUw0MwJHZScRrdUfxDSMaCLZYf8IN7jAP89/RPmLrDvS85ptRT1xSQy5j7KM0qgXyCsE7oycZyAW
wKlkW87sInH6yhEoJEl5cXu6etCfrhxgfX7ChhyIWz/e1DWqrTsSxWR9GxkvLSy5xH2Hb/PsFp0n
RgdhZuiZD/H6gKVy0mD8AxWeqgu6LlBJ1sqLiTasA1okRvQZmS/VMr+wGa9ZjrTwJd2N8gowwXTX
Y/CsvsNLhLodERPX0ZJo+fSmYuF5AfFU7mko95Bj4E2RA9CkaEBHwCLWBpq6EHpRiNOVp8m3wAZx
lSI7TI79k+96gCprpZPggZFb2PbSe9p+JuY6+x6z70T6VsXvOf0WV1BhHxxz+g7hVso4TwhfSmIt
Mf6vgNWvXAXw+a2X48FuPHIjmYtGsuR/dRo2MoSieO+ED+SDmvS9WCHKl0cty6v11lR7NHzCnsgu
qrkaptUpfX81cHn4XEaumEvdn5/JiXNvpe0jZL07pQc12dPNNIrHWcYYQetgQKSBXJgTJb4Q4zjz
mEt7rh5SGa3au6wg/1WrYu2prJdkJpJJqSsOmY3Vy5ggTTSuFlWRzOyniu8ppzfocOWAjz3dFEvC
yhsJCIXEQwQd+i/6xLllv+LhCzPJK/kidjTJPsXuvc3eiEVMnQywJLRKxboHtQIeaOmtKYYm7iH9
mBsnJb4mAnbER07m0uptSD5iEtIWWh8FrtL7Y4/512c4S4sDghXtst6xSCxA65nf4y0jU3B+V6u3
1cffL07CF2J01/EPinbYjSi3Z3qDBktLrfzdi2ITKf0Le6hyKfV7vUjGbqH/Tg75Aiv4u47ziGAc
WDU4s9Z9CgusVQvubEJ1FKJtQMnpP/0vtyA+GP0pyZTuc38D1dfV+owwbqFSoDSa3RKllzS71IIM
wZxypVohWp8nbyTrlF/zFazJr8bOsdlGNYPCI5HvSn/D9vmv4ITD4c+Zc7jufHUAGvCosh2DfDrt
3tHivOMPtTwCuLZn1tc/gO+cSYzrBNF5veKqaydrYf8cubXTzH6BZ/PsFXPiGjFD3VfAhWGSp3Nd
Xnidi/QG2nxFPzv/jMkfyjCeR5TxazDOLqjVoFj5ce/zikyAU99ybP75I+l71Eb+U+ccOoDT7v5U
NlcG5xlnESVbjUvAu3de7c7e3BzpbiCcLMPRg9wq/S+pmEsOEqvqqIOANn6CSEZ1RarF1+6qOpCe
kGK6OxlrBAPLzyiNy5GDNzfBEPz8kZ4/jfiN+QAhVxjQzCKG2yX6a9vIu2GXd9+q8FVlnymFdoKJ
66n8D+Xz2uZneJkiR79g9plFK1yhbA2JiFlXDFlTXBI1caa1mkcHUPQ66FYLGlg9jPU9J9FRvWn1
rdIvpXoWd5LkTK2D3ggZ8Zcg+012oLlpPNXJ9bW669pbP37k1Zf++uGh8mjjFQvC+NonsIQGEKb7
Q3HtHjN11Foa8BdYa+XE0C2wkrlHctGkbNVjiUhct2sEerWDMQXOqdumwh6TTc4YWNCje8zwLOkM
6SsGB6S5gaoG8W5Wj2J7vBDMtqahOnaV30E4jFwtglJxDSiP3VDesUu+GPXw17NezN+jahHoyalA
UzOngSQSxk8cBn+wrK1PhEaM0i0uSS7dU75KGxxpMhFNMlXC/9Mb8SUXjL3C2sPHo8hEKVNXB4IA
oLYdJE+R7k3PhXENMZiEkFCsvp0Zx+Z0NARLxIglWPJgVeyCISIoK6xsmfy5jSQccDOk6yDMj1JB
w4pNkhV5ORqymtpJGqcVnaxxZLMpP5LuHf+eUj+a9K7NV8XYRZAi0YlFCcXTSHiMyR0FZZ01Fimn
QmxfeQGwGZLmaeeKtS6WQ2quTFz7Q2NJ+XVAPfMvOdJhdiuWraoe99mOhKV4OOpwCOVl6gPyT9bK
Gfu4fjHAwOoTBmpxdeCipRZcD/T0VG8H3S+1ANZ3jdsWUiY7G8ZZNaB7Y0zKyldG9uhqyb4Hw6fu
avMijfKXxM8cMfTjktj1QAbhnWkUDibBlwV/wjJxFqVTUhE5Esyy3/eHYfbKHHFDZXIz7skRI3eW
76oiscJaaMsMW0rsMXak0SG0hjetfRueHxkXU/79QtSu2vF5X8S7qfLlikxv/yX4+33/fCuad4QD
Gpmn9W4uTlzZiMTI+S6wQXAUH2VcQTMrUDDtCPsuICM3sm6VQLmabVSIfR2jWd40JffozBBOWnyJ
kovQXtLuUncLM9Iitt6hGzPWVkh6OnmDvdXFlkTUVGuOADLa/o7NR032M9KDcd+v9/LT1OyEv+ln
0u2ksVWwUKYAEiZTbJ1mj+JVWLQVgkiaqBW/7H62u10v35YImhzH9L1b35Xhzks+vO5TfZu4CN6E
+iGoUEqXZ3LOZDo0g2I8ZcsmzRoNJ8Ma/Zd/R43HGq0DpfUv4uxtEaDGYwbAkp0yBpAIgmb46Q02
2AN7BMgK2EORHCfVnwF+Ra+s6b2kXnBcrkbHLZRTY/hc0WXhbhwkYn4Zemno9Ss30fcysqDMLksg
bKvf/hAfhOO8IXXCa1feweon7KWbUXYGFLTHfn3Sn9couVP11jE/NujIfewRhwOdgbJhGQgVqdae
7fW8PLKnaO9Jdt8ZfMZCEQjrQJyDMgxIiiy8cPQoosJqUSquCO/bua/W2W/l1SXuLi/t0neXj3Iz
vA7Qi69f87DC/nOshX+1fbgpXJQQKdNZ5cBTGj4F1HeCqtPjSmftujzj6/Y68FaYtCmBWyoOKS/8
sh39Nwjs4aivBYtTZiFEtTrm9X+PxtXsHNDke69xObZnzTvM4dur+OArVnjN6HUjDRWeAKPx+2sI
tMgS3fOI0rsiXCf9QmSZUR1zGH+S23ZZZfcAC+XyanzVAEIO6YBV6KBYem6+iE7oJTunOEextts6
XS4ALbRSZAM7aU0trQlxR9MR50sJ1pJvAoNHkh7yzWCA2jj1Y6V5Y+Ex0q2K/+eJEqRWnRIJqiVI
VgduQ7qbxdqlCrpHK0pFNoHWJBKbLHQjLYjyt2hn0X9JS3U6TDCc7PZss7jWJQR6mAaJNfWT/GgY
x1pC5Wo38oHI6ZLAKuSd/0oyOUxA9Qnh9KYXFRpEuXlLzBDUHQR/5koP1qf6JFZHgkEV6Vi1rK2L
8jk1Tqp0qV8EcR/6+p5j5hv8vtiSlY26h0kYEoQxgvh5ibIFiK7qrV4/zmeFRtV2U60+maPl8m3Q
b0tkYXMa8VIUPk0aL/SDpLmHroHAg7CQxlWuXjaT9xgYPv2ax/p9EM/pcF1tHmyWu50aHsRxr9T7
d6wCq7W7W9ESdc5QyB/YgqxVBV/rYfpYSQciwF9F8O5N213X3dvhLdt4+RSM+ZEiOYeg8u6FE9OJ
ZBd1XCEzr3uaxQaoThsSjf+SK1jtyEKHffmfwFODd2kc4rD/qjthX5D4Qb3Ioq2KNpRhc14JRwSe
SR0QyGIYnoTwrfdIUvPznaYF0nASsnNGdVJ7VUc42pv+ukUP5BjTCmrqIFMbVC+Ma7bx4ykQjCN6
FGgJ8PPwHhHllNwTHa0Lv826v4rdPQrfRKwcJEY+3yLhTdTeVfmjxGJMEZv+LiBXjd4Vcw7veXoP
hWv+ugz1aYiOYngo9CDf4aqRcixEwQp9aHp66SxgZxVcZCsmf8bxTxj/aaef0MmG2/i8raJNhpSh
t3HzNwLSw/rYFz4Oz5Tsh7MaXyeCzGhmjN1KeJT5uyq+P81V/TbWb9EGhN8SAI1Wp3DXCZeyRmR+
rl/nzUV6nQXl6CDstlhaLIzIgh0J9ubC3JNtzbiExnYl7hb8jJuHx7ypxxvMqRob9LjYE1pIawy1
s/1k/qt5eDyfd+3pVr96oCw+Yo3KjuWPRLO9ZnuUK4Eqb5jLCTnV9zWapQiZtQXvhVqn6JY1fRL3
O7w0Z1E+tlSzFWc+iLHC0o6tZ/MgW1RY+Mv1L39p3LFX8q2l9a1Fq5vr97Z+75+fqf5NcMHTkWpH
wTRhOKTPS4bTiI5uOLRqk5iOIN0ps226dhDYRBIwAPGsWGHtul1YCmnXSPYrQz1ixYxLzPWpNTYW
QT0mC7gVK2QybBLdzPGHb5OJFDSnDhEtwcYcH2gLsGfLga5gTzwA4OA11iZfHI/6dGrVywoNSbA7
AxcgbkT8MOuoOBnBDqnkzcYDRHFizyHqHYbwvyIXnBQVZa2Omjl6Z+OIKrCaNZ+vcge+2Gmf0aIM
obnYgGlbe/JN6nfDaURRo9mN7mwSEq1qW0iIsXWQLjLyoGzENim+58Lbq32Pyg+5fV+5Gjyzcq6r
08hJ+TvvTM0y7/wrm2cqYDID8kY2n1aLbD7e3HvjlHTX1C1TT45wfR2MXwWiqPkUDxAG01PZ9oHz
o0PuV3700XtPiKye0pz3QJiOqfm1dnSCPyiEgnUiEdv4LxMj7TkUITqH1aFXaW0hyjmQ0lOSI7bJ
dH/oF4W0vDpiR6360/N1gjmGF1HfWjbX4bFOHoC09l/9IMMCLgThtHp665ElaCFOgFP+L4lapNg6
vRCAc6UVfaeJN5zh4pb+a6fIwGoIMHUqHBFwtv5r2nccndDbeP19VGpkkW+WpGCSoraY+gnkhk6O
pPM4XOHcWjO81zQzPAHC9/raRx8A7ZNYXbqL/TlfZNCIA4Ei60U3v44P8icfLPy5cWwpCWSYT2xP
WzI/TXL5Omf41VAhiCOLPWSbKU4GkULo57FtMtWRTOxn6WeZ7wUJCrnbrUo6BYKSwCTj/lIe1BYK
Lhe2zB/B5ZYMEZMoLnMHPs4OdTIBsdTHXvlvHsluUcD1/A3uqAyAxUl0h2JwPT/Rr50g5u829DW5
2tql5W6F2Xntl0UQYS1BvG0y/QFndDMhD+e6vTAPPoV9HETte6UcYn4ewRSjvTD7nObp1hiuGtY7
v6r8KfS5PxnGGZD6chnGDfKEglHyNcHPUPXYjXoQdM+YPIYHFKDFtYUCpaB2KbCl7wUdKHp2l/SN
emNtyDGYuKT4xgpm1WLLsMiteXJsPZ2q5phg0TuueIrptik+1Ndnkn7myge92dF7oz56RpnQejVY
P67J6zLJpzY6DgjlxP3wu6qUlckLgZSIyRXlKCaShgyNcyJw3lLltvmrJ0LV1f9KirICJzcaFr5v
EFZo6uwZKlOxw+4/2u85sAovVCobtQf1Z9nn5lugECMvSBBbIE4px824X2MpfaKpW4btBkEyfrDa
mcyy+EfI/yMU/5TlP6vqj959V8+veP2O2pS3KBicv2BF8muJGVOrTewZ4W3s1Nuywlzm52nQ3uXC
WXdHKhPrF1HJR3TgEul+jlbRNeYmkJwMEJh8z7J4GcQLGuMYFYawaIy7N8YQypMb5ELqLuHDVT0R
WyGpOgh+X26H1SL3hM+i4WXxa0z0U5AVR2LjtHabU+jw008s5E6OVjL3KmVLV+SwE8vz5q3fzpZY
OUgCtkXv18btZcUSDQmUq7mK4swUbxIB9twY/bljBPq9LHsuF15nyn1ICNuW3xAQ9oq5t3cKjITG
Y05u9DusMIOKUGzmKO6fGIoK0l/xFxD/S2q7nxYBoT/hVS1vr+c9He7Z+h6dGvipTXXYD+0iQCvQ
gDz+t3pFo/esIBIDHTUpvFZxnInLGpfx+P9+25jyRfScOIfXzLxOsbaZfEey9CjDMtUQ6ekxF49C
CN2S9pehoa/nuMbEIvvwLnLs1apXLNs203A7L9Mw23ao2ppqq5TjseRddfVKZbT6uuWDPaboMyw8
cENpG7//rfXgrJAVr5CXbksLGX7Tn7L+FJG988+UHshVUWg2jQO9P1S9l8NQL39b1Vj8bXECnfP7
txUOVrbMX7+C2E1qBvSPsfrCXidS9dMe2FcYedlXRgqxI2/8Rc6IlBDumXgNMdD/yRU3i+jeQ2Lp
sPGkqQNS8MxssHre7M6JKgcZVmJLqZfENOT5he4XR2HwDQ0DRcCXNHwe2+5YdsdwsWsL+gHKuS8O
xnhoJQ+Ed514qE7Wh/WNZKbMQcACF6TvhpCJxjMyhzMVuX5ye02oRqfnudI33ZYlb3QxOaE2w1ia
orYwzNgwLYQgjiDbmmDlFFw/823OrFIf2/WJo1B5uit/ExZ+sj0pst2TjafLRy3Gam9bs24Kkfkz
NyATR0DgEhUUVRDk/+jmidaw3CHXKuvtPrepEg3WMEQrfBK+sIYTJ6eZ8ArrNS7f5xAFa2fO4j6k
GqnDc292L5PVzVrpQUpbLQOa/ZTcJyAAeDLNunC8zEmHeDro5JNIXgKtuXKfr7NKVMlGICZ1M0p3
DdIvPho7+cPYEai0p+iA+uli9/fvVRnSdJNAHBVVqbiAVmpNGvGFOOjt0uA9mj/0d7g08vwDzxct
VK/hjIrNGwdGnpH6TJFKZXUQcz7IeN2ZobY3UHkke5EEBIK2qZ8ZTfX6Asm0eDLkZP2iV/xl+PwH
MMWW//VyctOuAeaotdahwRvuT0sLbLDCAV97tfJJQQ3WD2nck7+K9UPllkaf3FopD6bHM7v5Af6a
ey4uXdyr3X5DHEY+HPjIQMs60HrAKZ7lxRisiWNSXD41fcvlUTr5+rsYvzDsIHyXFdD6h7w34rMm
4U/2hyxI9WMbno0VgqHbjSgzW46cFBMCiqJjTAFtdyTiYlvDX6AEEECxvUQGNfAmKAwCOwh59rKn
V40u3mZhmyp2bPjRcGR7aaZzsk9ZUfWTPJJXfa5FonguWXEJ88ur4Gt7Au0+UrUAe+nH5l+6fYhc
6HYSpcvcYbZne8i/a8VZ79eQWh2OAZszg1jywHJqxWbFkAjaiWw9uUFfCHi3O7ME09eIEVuASp7p
dFSVi1rQ8/4I6/fNm6bf+dfB7OrFDUPJQcMWDrKfuhoeqNZtU/fVud1hvTKL9TLjxZKzIkHZsFWz
js+ldERvo1SnojoGmeBXgl9LlEj60tb6ifhQ2ZUYpNTLm8lv0aHs21JPt649ha8vcsfpW2BqkvnR
uRrsmkyhf68O9Ui2xMqL5IP6e8/Ua6x/aJSOz/L0YcgP5iDu1I2Knbq6GT9d+w6cIb3e1q+3UHkU
9Q2spfY79TGF9yy9yzN24rF5sKNrEbZDb0DMiNEe/j8IT1KzfH4N/+lI/pA7K86LmonQtiCFeNTc
P3m3PEZeWRlDwMtc31eZx8Sk/E5MzCykvVmbZL2gCSVV6mfCWVavq/Z75TyHe149hvWd1x5nG313
6iOvH8aLR38DDcWa++pdANFoS1BFr1hZYi3aJMD12GlKpICOveVf20/xl5Kgem9Ib9VfSoK0kbK6
C046WTY5S4vFBELl70DyV00Fa22f4bCl3j4jdjaQf3PDtqfVn1QJEpqMF5eB5+3yMcjy0/vig172
oMUHTZ0ZQm25Mj2P3iKkPJqPnXddOcXsrJvF4arQmT54jUYUhirfSH24+Z/j6Bka4ibvxYAHJFZ6
BU4pXrddShpx45PhDJ+5nPCAdr8nfKS5EL9N4f45U0Mdbs+wlli2kV9zvMfcHt6ZnDlopF9uncgZ
Ijkm5wGFvbCxpPE17uMP+Ai6mpWyOFCS2iSEhvAbS6/sGfRzdjxKG6R2O2Qe+VDJyqtLmviC0Aia
4hSGbEznVXzx3zFt59qPuPW7+agXxxgXJv9mQzmT3+6Q/cF8EwH2u+fCSDPkj9EOuR5GVFqeSCQf
A5nZuvuaS/I/lvQMlUF6W+523ry+7Dya8NhS/mDCdAmt4VMlbpDYbyQIpyE+QrzWMNbbIdp4Z23l
kiAyZcu6sGRJLN8ek2QBXdmnwcdbWzzq1TtnImU8RKaTrHR6GgTqtKZE7Tp61JZuHXrY8lM5+3oe
lNOxLk5A4ggYMV+D/s62gjD26UTN4u2XIMvf5OktnN4YmJP0rgtXWcfWe5Kxax4Qh+9WoF2o7zYo
pyh0BF+uuOTBlyEMFDPCCHafXttpF2HBAqY7hZMHpAkyqMBzclrxzRmdEY7XVNG3jDYZ8H/tYgWk
OalEOtCLm7887GJJ64Way7IHMMyyl1pDvnilMEsAPRCSjRkEASUhIA+jumb6mceKZ6tvjjsbRXUa
XoSOPOfja8Od3v037oHuWvAHPQ4I1CDYhX5rsDQxPynRBTj5+fZs3vXNw9CDfiLvClxjkWZJrYVr
mSAI+E90D7+G9T8T+bi9B3YxrvlSPDSkwOQCfPKRsxy2NC+d2vgyx5cuva7wvabXdLq207V0XuM9
Um+VcM3y65F49wDXVa/dBa/GvYOsjnlGEhw+cuwcpWBBzGJzXmYZYmH5LfsEQuAYIUv9XSD/4ijg
i9Q/cpWPi/uKurUdDS7wKehb6G8iEH/6NftqUOiyN6JpKg/adJCnQ24lK1JYTrJ6TJ5H7BpyG0xt
oBNGQ+wNWdjlfU3G22JT+6sYRBjM0wf14envgAxv/4ep81puHM2a7RMhAt7cEiRB0DuRkm4QUqka
3ns8/Vmguuc/ERM91RNTVRRJAN/embnS+mEBggOh5uwVXR6/ObXZrRHZu4dp3xDvQxz/s1ztaYf+
yeeJ3s/nidkdhF+/uMz2guAv7hqIAjhp2pyeql0wbFMGe2/TRItLq85sHFok6AEy1jZWmoRTHqme
Hck4nAzM9kKH/3w7dbyLFF+4sOrY/I3iJVCvXvumLezfCDyey6A/+NzCtAPGk81mwJwuXF9Btxrn
6yuChCMVS0cjQAGebSMRLc+zXXonvZxKdNjYKaH+cPbycDXyfUoR+McNfICs5olG+yORZhwfT08j
mgcSgC3jaPuUsJyNM9FZSOqlaxCPrrcIDhBfjXovyqgch3ZJY0ZrupnoiuYs2Zmm65muIrorhmfK
LYSbld4YJMaaKMZ5LKkGP7SzfgbyZjJxcV4bLFt8HcYHLRGkr0oDh4ZnYm2+Zvns1ZrgA/It0rg/
nTdLnbwd8RD9bGhnSTvT25jYfXS/mM0RDyOmHFypTKx+PZ++c1hGr8UF4vWOOML0wXMCYT1t55TS
BTeYtOpTKNyzm+Cx5Jas6XxzEF13XXEYyZHeTOnemCBinrHwBJsSGu+l8Q6BW9l/5vQsOt1SFM4q
CVsR//3FK85xiXJ4MgoMTWk4OwqFcSf4LHAXU700GjdD6tE2BA3b2/dpEAlkberXBpjQahXtJ3mv
yPsOW5N4sDy0iwNWqoWhXcP0VujXsSWNMdv/fWdYkgFok9mrpMrOzLHU158npXNo3EzEdYR9019T
kyJbKyI4CgSedYb2CdE/3HSvEI4GZbl33d53ZXgkwVZT3TjY+oSjVRdB2U0dFVy/sJkwlJFmg+kK
g6CGk+5m3ASXrbUvE+B+2NaPensCXF8wtcfn3Ib22p7V6CypJ46HlG5Fi8V9EHaxvNPqnSntjIX6
CiF2S6oHaOFD5cmJ1e3yxYQ/++D5h8wNg0On7MvgoNBQ1s4wGIoRO2SM2SVWUcd3CM0db66KK52B
ak7X+/Kcri90l4CL7nbtroYKNSOkIp327LOpn4MUxthFMi/BWmBuI4PeEPk+YQ/iKmc45yL2tyKj
Sz6f9zTsQPk2ltnE3zONNTdLHKrLeWyRzsnWOY9sYZ2kjm861EWx2slGmsf4Hm2q1d9R3PF7Jtlt
RvePxXR99KV9kqFKnNVFbBs63GNu90clOqyuE4ka5YZcb4o7uuhGJuMPVTlggYSCS3i0WqJnJIBT
JAfjFvduUFfcuS3rMP1RNR4B6rGLaDRc/sTmuuguOPlpjtSoqnF2j5QduFjZ2DlHR6ZDYuCxt1p6
f62Zt4db5wj4HOpk7a2wt+SrRMLZdaishfLD6+AJLgI8G6g7dSzD6aONoW/iRxxtZ87IxpRPGky5
JY97Xi/QIoxMyyZaDXgLQ4cfhWsN30ixDBwYd7RSGqcHG1KMO6G+LQjoMp9x0zLWgNSUYtEyDPG+
t5fwucOPHxiEyBb1FpI2v1Q5yFKGKCybNRu1dEfbDhLBOMz+OsK8SsNSHCDSolDPkU1danMsNxxL
Xn9D1dMBDLrm/6JI0ylnFgGdwgOl32BXC8wVxQ2xsPOF2bGW17tY3/b51oNxy83F38QlXJilUp+G
8Ij7hP4tC4O3LYCB2eUVoVKXnCMORBak2JFwSOoHXi4teQLCn0PWjjfPnzb4F2Erde8TxJEdsCvN
zp9Bvo4ttI894rIWcf6DuVeDBt4+nTij9mk3Tea6It9LvoMqmWWksMIhNTJrxkG0Yeluja4VbaEl
OmHIPefQmEd/gsNy0dVrPNwQxsX3Bsq4Nm0+qNH8dx1Zs8qzezIHNLq7AyslMBLyNuM/aKzCtg3Z
+e/RWNt4n702KlGxY3GCFylLt8Bf8SI10gbobIycWzB5rAFbjgfCmXp/1oqrvfXS9a/BAodC/aLf
qNGaw1e0wk7YKbOdMLH2bPSjcaMEdCm4QEEm8gyfqKJQSaz+YEcrSqpwfQ6HtqNiC7TWsdUhIa7x
yeNdV5LNlM8+eTVwtkF4kfyTlB7L4ZyVV2W8K8iY+pNlAXgN8driTH6BdXQkKWGm6lxIFd0L5fZD
/nODAWhn0Wf9MgTie14yfdiaslhuZHU20e4uGBNtfJWPsHRMqu5Y36jnpR1Fq8sDyzxTyK9lnicJ
30ngV/iDBWurhrPvkxJEtgLSVmYb2WN05LPe0wVodzQkyI86fgrDk+Yw5d4qd3ozNFAj6S3trl19
IZbX5g6Br/IUBMdG28vljgcJmbcqdHwVkO39F4mw1IJzvLhZBNr0MzEg1a16NwDfoLpRT6Xv1nhx
pqgkJKXM6WgO8fvz6YjrkMejtjRJKnnWbAPtLcCWdwpR+jn9S4AkxH8ERyrOXNLnhGM0jnvej9nD
DeFYwzGIswx3nuCURMkCYYor9vfdQIpaipGN1hRIeB5sziqD4AZAB+uzzH1OJaR3RHcrzRv4J8Jr
vwqpUBwy79AyRVeuGhMKcAmsv7crfmHGW58xP9kSXZchBdCynTCsfRa1K4qkW10AVBZVc8z8WPzI
zCWbT5YML62taTgIOgbYKn0tUmfir9flAnacTLKdhyc5IDCnGxQ2hcInlDRzOyq7GHi3tU+Wgnby
ORXp7KiXWblKh4s/XIJs0YAFI6e7pAewVI8K1OfuQF3NstF+6vKnI2ZPaZsNMKD5bsxvi2Dn2Fxx
IlMGFFAiUJwzylpQeRbT7Tea9qsA7w6YdsVoizOQBz6g8k2XHrm+gItFKzP66MqvJPlTjz+K/4/c
/y37v0zSeb6B32H9az8cy5u56neEnPGFGx12/dkXTl5Jf32la9CnTbeclNlBpeqOWMD0IGbnmrmb
a664wNNk5Fcpv3Imuw2fwDO2b2K2qOzuU5u2VbJjiS/PEA1PBNsjbrJP9an48GaWorVmW6rL4Age
MEEpomo+NeL1FCPX3G44M24MPNc433PnSG3CfBkvNcmVpI3fbureyQ0HLGJfuJ7mpuskcEcg/eXW
NLbqK9wCh4RwC+f1ZhfFs0EXuy0G3Yk9yYsfw1e8hfn/4ZfUDrwl8g3UgLUnv+fzo68bbr0RHCJn
rOzwW6ZfKjhTtIyxd443AWBTXD9zPRlLJNVwDl2d5EgZzoyVApSQIrlj2sErOQ4takXSY3Y8eDO0
YGmdnzmP7JjjyCMqHwoXdvxMppWUge17jGSAbkF2G6NrOMc2z1l1rDUeujsaJDroyuVVGO+C8PDz
d+xbtfGppd/CPJP8/zHBPjnUT802TLzVW5igtUiGiAe0vhFGtzVY7m979hzaro/2zQrjjDZ+RtOn
CtSNf0I7NZdsxsb2nZclO+3LkGVO6y+T+Mu3bH43k60cVbLr+srz1nHDzcExuJ/om7lLA0Gu2abV
khUcqq6GsIsLBgFsJEoAz2rrcVXyLY83mo55HgECiyg2o77dwp2J4CMR5m1cacUuDmkhiQ5SOUsL
wA3grAdUIusn87vHN+HdffVNgZtQPzO8xBVv7NPHP3eBGw7jWaDj2GCRe4pJWEC/x6va7zO9ZL1c
iwOTMTDzaLI0exgcOK/WMiy2jb8d0GL+ozf8hvw4bSBykyECD0x2j8zNb2pNm+3gmkUUSwW3SD2m
9om9HosL+DUF34BEJwEHF1FkcUtFEWjQ9AXuGvTMkVse2IvO8na4aUX2h/0WYTdSeZekWL8HByi1
2F17+Qt7/Ej4FXRxQj2StwoSmpg3zWfZ4tnZIW976eHmswIg7DJCutRVu1LGpaRA7Z+w3S/Gj7F1
M3ljhbOzm0aM6SIqy4E+wsxmATghoL8ssh5QfXVr1k6msYm2rX4/ejDoN5bi5FwHhmPiz6TthI3m
P3S3cVdbl0uJtTjT1jaBpEHVRPlJmxE56sjJpXXXrpsWKy4etpXJtthawj/S2Nn+xz+S1LWUOtYB
f3mXY0oivcYMKe/N2zMc1xQe4OBLEl6vEGafjbalUKb/ML2Sx92671wUCtwhKBSupDkTwa6NFlgi
7X23AoezegvVG3pf91eiR2/6brOvJpkeMDtltovM43CDuJCF1Pis24vamV8ZLet5t9I6b9HkW2yx
/jaemMXNh9ne02gV3SbueMBGbAaWhohcvWPROtT/LlqVfJtOyT7Qt/zuQsHAuVEJu0OK4SncOH5+
b1P1bxs9YmBCtyy5y+VbOtyp6Y3PhkoXz2lQTxV05ciJcWBHTE4HNIfmWLNIQFXsf0AitLCCc1Zu
O0XYhcW+Y9UikNLbqcT15gDmHoQ0j5mpxhk3zyy8qDxy/sYILAWVPnsx30f8hqWgYFKCoryNdI5a
rlI8hQIO5Npc4vHBOwqBi4bpbQuBmB8Lo8f87Wj+yZ7QnH26dQi1YXAM9t54kQPAW/dkWdtysa7h
qMxpNjF+yN6DKFvssRt+dv1DuCK+MCxabAxfoQQ0LLb6aFiITa131fSLyYVW3CybY/osuPx6kilW
YdXvYa8jSFTSEj4bS8klpPXKoXBjuegHB32VxjIqJY10ocUXuf0Q4vdMevNLzYaT3bQeZlYgHKem
Pltff7j6Vl5n10wRUN0EYjnce9ccrIkYGWBrhJNfHbX6sF6b/8g2lernEZnT3yH61QcVkFiAYrUV
2l2xHjSwFW4ekobl0LGLOZ36exFS3eIOtk0cLgJ4J2r1SGGxtTAvbX9x2W3vW6ZI9D5vR53nITb2
WD6p4+oWs6wHr7uvTwviXI4cOohOKFx//mpXHD4gyIpbFF3y9CTCOpulbDgCO2fB+j6p9/WSBT76
wsrlO6Nhy/6Ing5fwlpw0NWawnH+oi3Pv1z0EAa8jdhuHPWnqBDxt0GKvXoLoLyX9uF4BJyXIdbJ
HE3rfc/iYVzI8r7FC4FD2DsQYsUk/KuPzJu6NzV+M6t7BZMa0q2MVfAIDcC3A9ERjpO+ZYQu/a23
rKK7S2g5ejTmHYw8SiJZFWzoKIlntwI4LO7Of2k6X9DI6CgMmca6z1C/MsWV5I2Qbribcjviy5AB
0ghdByDfPqEguLAd5srZcoy5nyfQYt9Tv2k6LIexve5Xvw4j5PFc2K4WgXeLlLtZ3iXvtioWZXEq
MVgva5550yrJscK8Jf59JoxW5045mMmpsbmIJQo+6cppsRE4aCtY6QfFFZBsc07pm18FFV0Vka5k
lBaYQhyrau3J5wxJEGrl4UfPxV3Y405aGivekQhBNZ4dv4z3fCbcMKtgvmeKTOBU4dhCdKlr7MPH
ioeXthA/suZssZpPvjvzQ4rhdr0Ryf4QbAwGFN1pkW1dc4X6i9vYXZrmrP94SBku4iHKLq9r/MmH
ddBQRLgMh/n7FZEDbNf6SwwqKWrYTNGtYhdPmJewfmtrK5EWinA/CHvZOtTLGi+u6bB1V6sN6YmW
A9vLnf8L1f115yMLZRisOMiJm55jNrOlf5lKNmD/Zj+GjkUWm3CW7zDSaFiHkda+GGmRfoSQpmun
gPKi+QTXyTs8ZZzfWgRKaSfXO+Ocit8QzkbzQy2eRBQ5g4H5kNmMhM5wHpqZ5GVUK/FIEpNUorDB
hQzuzGZQF1WaSRZgExjYcFjVRK5AtCL5d9v0I0FVtDby0mtcDtNa4NKeLUbrUuNEp9Fy/pJwuVPo
ZAUEVA7AttD78gC61bVIboZ1w+6Se1S2A4o8WdOJLad4MjBU81JKGo0PVXjwp108wTw10q3NXxTI
G7Nwtb8pA3Cyk5RdZ+2pun8RCeuO7fWMzSi1E7YXmGvZX3+pRaz4cdrQX7UHjEqk//d8aXSH33i7
OnC4QEIR03dNfSZeRzILBKC+8W3EC735V7xQ2d9X297ccpIQqVAHwqUf576jLelwGT/7qs9duHTL
qT/0OiUbM4CVYyZzwkGIjiJmANswVk1oY9mv/7Psm+kayz59DXjzEFVy9ozntL1RFrwgPFHZN35E
qJ50APl7i9V9epDTOSjIH88plqCgwPD51eVzxtYPPqIO//qzJRXY/FOO1z66KMYDOmcubx75NyE/
uPTzQeoF3kFuirHGcdJlgy3bfXZMslPtnaPgmj5gVRfDLQIUGb2VjxQr1z9x+xMY1dkYh28qnCgD
+cDDqOJevHkwNtwp+lOK31b2JZsfZvwehY8yvFNITOMhPL05metGBByS7DM014AiOCcy45ta8ZZH
/o4aBQnsGKj67ohDW2hPhI3b7px353HHOGB12GbmxT1hMaQDMm84qkRvFyb1GmhZQyfuAP7srAj1
Ip+uSvsRqeNfaXzvXgAGAa7xwj+RiCOxNUVzYkuV3hjdS5L6IWoFIlwSLbUfeGdIS6RG1cqOn5ha
1Ym7jBtYC+jrUrhj2IZtX8voMpDjcClhvv0Bt8IA/yuAsMSLDWL0UCNmUQa8XaCu5COAYfojzKuM
uMxBjCMzv/cXNvdaDaZYmDF58cy+Uc7MeN9FK8rQWNWjxiSHhpCEZlvibgRe8pGSbaI4ZVuQTfK3
VQcZyJ0P39n8chJh4Ulkk/9QZadlX5yx24X0YYDKQ+DmjKLPvydsMnyt8yqGlQU/sB7ogGlfCAXJ
WFBEUNCQui+zI7SdFqas/5ARXNSO3znhyuVuDXgTN6owHIPykhAzTua+XR77bwGcE+bBkawk+x9B
eQr5W0ewybtSnoaKgwK/iCiGNaSPPP5Uui/R+5LAOPVfbfhFPJLOO+mQhIcWiNIIcnRXv67CvN3I
i18Rkeuwwa0q2LTHybA6stlMBLajg5+8SStMhlykM5zTSrbMZO3eY3BrvltlT7WXWGdOV+8HiYvl
Sza+ffO7NL8LAacru2n9IvinIMNoSiX7iOUbWBqvGc3H/ROyXw/3EwXhc4ftofUOijV7xCZbzT/w
4JbFh9e8T/57U57LezC+1fVdWsnaQ/PvjXbJyw1lcNV0r/wnNZu98HGLeZDAkiaaI6srIZv75Mhj
KPrO0Oc8RgQcWtfdAefwIN9ZBNE0Z0kfWkbjnvzwJ5It3hcvXjS/g/bbblg+KtHTgEWpv0vyBxYu
KreYW9uIR/4SA+K4ogdTZpaVtvtK3+noT86EDc08IbW4LayYHcdTnfrnZBEojwLOV/zU8FMkz7h6
9MNbrd7FVRV9hda7Iry1KkLWQgwvA+VBWNi0N994CmYM6Qmyg/E5qF80bGGLxxQfTX8wxdd8K72I
ZGj08Lp5UT9gRxiFa45dILfkb4njeGJ+KxbsJTX5l4SGDJPNePDVNJeprWo08P9IaJP+fyS0ZJ3x
B3wXHm/9T+3/EyCEdtEJ9O+oHuXoaDRH7FhBctCzvV4zSdD51Ciu7G04KfX40pnaWMSzuTEcIf3B
ScgpWqX3g7vj6FKfzB5AhHzRo52stGzneVsSNeWwk9g+6jvWu2REhlUefmnKR2a+j9OzM8laOJRT
kMzSJOE4Kme12nIQtdqIFLU5UlKnOmggSEoFsO3JSZV1skyHDeYjMI90LCmALTRX2hTjj8BSyv+n
6P96bq8tpfoJq2PyPvL+w+dheAn1swlNJTobbO7n5jjY7oVbhtt22tKpHNzS8Z5Wb/Jr1Gi9R0pR
rvXIoQ4nLbuXQ9kdaoN4wz6Wdlq1Q68p5z50fZsedPAvxt4Y9ghfO5yauM8qaFMMhmzk+SwbYZks
G4Ol8inQZ4FIYrKoqPkpvhTlq1G+Au72rof0JWxU7jqvsSb3NwwijDU+zm5jzTTDUQ5TmYJwYi21
IaOXZub/4gPDBIaNVHKYgDlG4ByTOXBHn0X3hSe5fy8it4lcYwKD6VpAmMrgK+q/FgO8L6W4DQwx
KbvRq9Sn25YzGRWQE2crSGXtSqejE6PHWS0vpXhWvS/+9po0zHgocDhtsE/9L+fZLPJwz+m5XKaI
/HhOtQqNw8FU3Zcufj20qJJw/LXj6YPMGkMb2st/W7DfwdHs9rrdjoe+p0ruYjS3SMDB8/D1J3EP
vrgCKiY2GtaR59w4V9YFgnUnXlP/5vu3YG0x7LJIPQZkjsMT426g4dg8FMNeSurPiNR+uNN4mgOO
C13fcAVxS9wtKxI7m9xqcnGZh9AVxxVtNHeMfCrGyZ6M2pwgy8F8ESZFdFqhTbNs/tPZc5hs0eHA
ZhbYBv90eNsIm8jRim8KIl/zZB6WmmMKRPEnfvudVXJ/W0KRw6nWbUKcarQq2EwnE9iRaKuI23Af
NsusWHntv0FWfJM4+YTEqaKN9lqHWQ3wZjJtqwT9JaUge19NM7S5AuXqnbusPphYMro3bn4jeF3h
mXK7/SfT1pqD8VvMPzB+l8mnYCxl44s8LsazTqKcHpnsZ/IAbfOALyoujrIC7EwS3uu3XXzoxR3a
0bbDOxBtI20nS/sB9qH0aD0C0KHDLpByS4YnzvliVtC+pbi6JeIwNH9yr9ec2HyoPzQtWdolEi91
ftfCZ5p9aO3X4LO2HsXONpVrI91D+RHW7xNnQFHQucU2dbPwRPovreh9amks662rloK9uzbtm4US
HoynwTunwdXXru2yHm55eW/Le6Lc8ZEJbJOqu+DdWIIqto+TTL2wBu3LU0G5JUK0eAuVc5yevOyS
LoP0GDOWJWc1vWTFVfNne/GkEvALbW2o30alRfBOzp40pwCSV5xYJLyQC96l8aY/ccD5hL3I69Jn
9GJpNoHC4NOEH4B33uuOTTVuGgta/k1q35Lo2azMnoKqhVTQ7aSZnG2dUAxwHsfL3+9JxfKcSLUC
uQEUWDivfrj/siH9zTZ77N/0fmm11u33y4Jop+OMy8nu+EAg8663w7zaz3+v3HjEIg2JXmGQVI1x
j3QCFacCHwjck6BcFc05r1GpD16wn0jx8j8n05J1AheSzBOBAloApSrB1X0p7lK+GSmX1b4R9rin
WK4l02awK3rKoKACGaZh5VwGVySHZq9jNfD/jQL71SGRDk2ABXIIDp6y79q9YuwMY6coW0OZEWa+
bTz02eke7lN5b03zNs+n9QEA2wSl7IQkbn6rPAWVe0AGci4HsMWSBVMItGG21j+FcZOUw8pIj6l5
yv3rYN5Ui6IXhyxog3eJ7AmL+Y5o2TljV0yGXFRWpXyjyX7sORi5EbuBoV4FAFlIBOWEkQdrV1rb
lMYyXg/7ONyYJ5ZpbXvIeXPaVQxg4UxrXRFdWLFEv39ivB7RKWl2QAWNNsmikD6E4ROSe0G21VmR
WwogMIJKmdxpcmOXBDzEdeZJyqBbDFDfzPgDPhY93aO1YrxGayWbgnvSqq+VdeNkJe/78sCdNqtb
O/LOSShfFVoQkpEO4ksKllS7NslNHm4JFv/yDv6dVmADYw5fIo5tiOwhmJb5FcCEt6Qt8WyLEjlq
CLcpt8SKvQcux/mW6LAsTa6NfFLzS2ISC17MN3zejnicP2+o8hYr3OBaNNd+uC326nhcPNtqg/ET
Tc1gG0Pkd7uwSXR0nIwJRVauSWhSdCtxNvT0cBeOjmo6KwIGarQfXggFqdlzcsBqT7q0q9cs9wX4
VCRzWIWIDtuDiiAl5jMMfdsIdQ6g94oEd5Ez4BMdorEKY9fWfEWAjGSOHoONCBmUAW513/DvUvMq
VPNdYD49H+qeEz31ZSvMgO2yNd90+ZHzcljlbAhLEw8qa55kE5jN8Rhxth1PgUC69aKXl06+9EvS
EFSkxsVJ8Y7sgBjVOa1n4aFP3oZVdrPaI6CFUDt2AGyoIYjmkxcni/+e+BjJZzP+y548L2/atdxe
yp5umDubIjNcBhqSZfbWtqi8BFcEWh0h667lO69OGfEfz774p6FuDWhtwCZbzKQrnfMnG/MBizaV
c7OLGM2/AAr0yXr8WRMMcfCmE3yCx8B5nkskw0mwr/+wBASf8Hu/mxDDHPp7uh3foEkW6TLfBfib
sqWSENXkYLef9GWLyyvPcBezzC/8VSVgb6EbEevyuw/vQduRovK9Q8qlHc6hmCSwhUqmDf7IK6DH
gI+WtduYF6zvW0RZcsl8xa1F9Egrl7N64/k2X25ltPn3BrQ4gVtgohDWFBosOb4uROwM2a5/V+Jb
xtuCZzt8E/SlIt2r7o06PgwGGYY1G2wNMoK67AwbIUG+cUU0GBkv44mbRlBfCfUM/5UqRJIz/qmj
/SJ+/Qz9H8289eGbyVmX56WQHSFMtDwQG2dssxVLz4rGgJTF+zWsV2BCNHrNArsmo90Uy1Cx5ZvH
QT2xW5rgj3j/o38wouLet7hpJSuVeE7+GKt3a/jU2dJyJz8r3E7HdVYt8FDhkIOlu0cMTp1OdDoI
WWQ0KflG/Zn3rthjADeGrvUWMcgxMmAf58ZnrFk51t1z/ja4XNWkCriZC1/JU07mx+oQ3br2bV5k
n1IMQOWlDa4NsbbkFnk3K7kNq6nAaoEd+NTjOitOVXnM/WMTHojqywfaG2NsdueRB++hE4DQHvV1
KN4E9RLIJz896dmFJGUp3BVSvIia5ZYiBNHYNvGuenGMfoVVSNSsjToMj6chnlcciK7s7+JzpJ9V
FUvmYitN3KR3SbnHtoFeRXA85umqHQu7Dj8K8T0xV1G/CdN3Wpk3ijCr0YOwQY02AIlrEJ77FQhF
auXDyqmTiwWbzQGwG4Lvy2aqfyYA8pzxmwCyIvpU+/CutBelQgtnd+rxAASlocjrPsWDhU4geeKp
bwT4HMOypkfa6nEWs52IbY/dHDizJ88Gnmf4mtakTAKQxixGmROqHZkSYAXzo1XeYPua9TKAqqwF
ZoQJ5AtxRpjwCScZIsGMTsr8f9FJTNYgFmDVFEfKmqlFUlhCCQdJOljBIQoPFiU2biJtpq88XLas
JXMnF9dKM1f5sCfVXd3cKn8LBY4XoaOTMNL6cJv+Cr4bDVAPF+katb16+WJYHxDyS4QjOIbpVblD
1VI9se+YYQysXHM2c6SgphiNlhjEBrsMbv1xBsz3jbu1SEVA7mYDj+ZBswXeoHlTOCi7/60nhHg2
23Tj3GGWzLeaeWcoNnP/hy7sVEj6xV74sEVO+EQSpNU/EJ5YGw4dJs8DcbzqFwgKJkahtm8jtPMO
1+hZ4HbCiu1xaW7YHkMG6btFREUQ2bRF9KJQEWSjX0rMT7/9UoQxh9WKU5nJKqCmMPmzZYQaM7us
T3FIZB6lZd/ZVXZE1fiDDHsR1WtGeU/4Rv4UDb5d4hg3qoUC3q0bofKJLuSZAkm35V2fNU8hwtG0
7QgARnt2DzzDW+gdV6W52iH28fIw02nEndleZHimXLkMUy+kDa0v5IltdtNcvPNcPBN2BB7nZJH3
+k/72uxzWJDUHUot9IYho3ye0M4Z3VMpbNV4K60TS/e1gvoo7McTB0np4sGa96+diR2EWxpTw5Yn
OQ9V76ZorFnJ7YBB58YjtjB7bm12Uqgx2Gr1NZMYyG0Gg9/0DDEtgCl8Y1vjLWDLIn2I/pf8h/Gx
Ec6TcE6rS1x8cFipMFdXl7y6tBXpsrnRiSYvaB9Y4/XoGttMEGhrx/EMdwaqcrB+oTyUeRCTAU1L
S/4/1ortPMsyQAb6PsDvzGzpyMpCDh6tdV2IZN6C44jZQpnDXE80QoMjJNxUfD939TTiior2I0KU
f8Dqnz0A5HQm7//S8w4wcvoa94Edg+qrcbwtOAOwdSyOVTEHdifogntW9crak95Z5ETytzb9YYuT
j05EYnD4yR355WjtQUVL+EbnC/5Xp2S8pHB6mdLqyDrh1/4ph/M6YcDYjoosOIWhUq97UNNTAGKn
LGAiH8gn1NbJ8s6CdAF7I2pXSTjDpuAIsP6DiMBZ0vlDfA0JnrMsP3FV6UuR0mjDWrXDnAyeRCyW
84GzgWx4ykEf6QNoJVL7J0p85k+Iq2tm2YTxW8Aqi4yQcIuymxxdMQ+Pb745s2zK6jTSGd8Txphb
CIXqDXNQ5eQ6Z7FF+AEsB6ih4vSU9enrkk4uuiYTOybyZJCMf+fqW5TxPo7PZv6F90cn2rDQ1aU+
zFEuCxQfbrFuFuJ1/vuShudfraqMFnq1nV5DL99IvV/V3PoxwiTHrDtGMeVOJ3/FPiAgFlrdWDNk
+YZdT5RvOF0pw55lA3ub38G+RxTwNovmvRmPSnbSR6hnh6KcQc9efgz5fKejNh2tiVI5EtaHMTio
waFt91GyNw1Ysbuo23qTXcRXVTpFMqi91dTYgV0M50C+quO9Tx5aDT/1Qwk/xPpzIh3oYnfGuYXd
2SM8hQQOyj1z3asy/mnE7zz51swPZ91SHYjwwu6vOYnKsQCXQ6Jzv5jP34R4GS1IRJ6vvw4K+bV3
Jcm7WAjpTiehniyLFZNGWXFS5Z+uxDJ6mnNrCJXNqo/euv7Ni96s/k1T7n11j6fZG3RcMRwLykXh
AXb1mwso0KE6ggLF7AORBg9YnV2Ky0SLR3Jv+MR5ftskU83opCIYaKcNrj7X8rc9KZa5EDkutmzC
q5f7Bb41Fj5QSRSr4BppSYMTjwAHQW6+RknRrh+EezepQcjBBcVjvdZUv60XbbAsw2sfXo/09r1S
qF53I5CJbuogn5msZF7mDwBNJCaRzzinDbYmfSzOLKdHBj+05j8xtvoVxKKBjwEwJ1Fy8E7MHsYm
rmfy1/86OydxI4kbH49pQ36PE6i+Zj3Z5c6Ip1hf/xpMqVekKIWp8LdeEYMpnIiwntHI8brXXC3Y
CuN8rAHZtsBKyl3jqorEEm4DThL11sbsJm59dbOWoNfD6VqacBRtsTmPyqkKzzIgVxg5jJsM7aML
vgYeaYOLb6FySDGcEbNg6aIySGQkOMj2eK5NEvqgjbDscoOM5gKe5AUjPTxkZ/mgHYmGFLVeaCXw
31Pdn6Pxwqva2KVJfHEXrQB7m0CnXjUmwSWQHGIXFeeM8tD9w86dSYydexrvuXKzRdhumcVCpAec
YEcNnjFBC3XfJwhwu0TlOI4M24W4Fc51ewvSh4pWEs/AK/07MtY02XFq+A+oG/bHCZwZ/e1PFhDB
eNVeC0lzlNeEij3dxY7AmRuBRd5r05yoN8cj8IVompOOFUWudpfv0rs3roE9IGwAewCMgLARIIgy
hRwm8aC+DzGnj0PEJCb9m8CkakHcVMmmSTbQD5AcR1hhL1YbHzNFNnzM5LgIcf0SsMGBJCt+ljJ/
R5iosm+4fEr4Iw8/9fCTsBj6SaI/5vSNiMzZUxRWFG7BLWxCOInQklF02D3qm/dIRJRdcSSdgOep
SxWPW3zLi3tRMGY+YXKWf4yOrjet+DH1P0H9p7a+u+GrLz9sM7+zvBRcqAMqN5vwOQwnAcN+fCsp
t8qjxVjcy3DhCcTxrJVF8+d8M3YYlBWKB0kKTJvfRbDIIDXNWRp4UmRpVIKtrlTgDzkHnN6Lk1av
S3mJYhKJn434CSneA+x4M7qZDeFXp7o5lJCUjLm8Fnk2f6eeQ3io/4+pM2tOXFmX6C9ShObhVRLz
LMAYvxBu49YMGtDEr7+roM85N8Kxd8QeGgNSqSq/zJX6t1DBhqveX5vuN+6v4dhMyH37NoUf5aJd
M8jlI+3v4lPl5hHotdfNw8URIu6bfIrsDqdGx2qCXX/KAL473wFg11+qc8ZBofC602E8GAFiRjrs
S3Jj+V42ibNRPsPyhcAHnIIIJZut8YOk4z+beSr9s5lzrTxxCAbwWhlYDkB+/jBas+0/5nBSx89R
X4smCjP/usunPD8OaAM27uY9JSBYJWFrV0e9PnW3z1tPAd+yuZwTzBLbN1P0qZ+U7A+1Hlo7626z
Bd5Yhqop5v+SAgQRHgNhr6cCiUL0ACSKQbtUvb3kW+a+LTTeaGv4F6JcTDTHHFlkAmWAV4ExeoW6
o4EPJcuJT904XOLPOQFuUfYoi3hX3ucEjEwgKJ6kThEB6ANuuA62Kv+PvY/UAwPp4mBvkGBZCT0N
SR88v/kJ4qygNvpl17TdsJmHEFLwOv+HWKOlqOXTEj/w+FQt7hcyYzudKKm2SsNRsXA0LPjLi72y
842w73HYqW7bWx003f7WHjvGOqjInHIWQDEZM/aPpfYQ6wj4Fmsk5WvimaZPypmEgaaJlLOUjUwR
PHCswm/JfD5Wjwo+F7nRwjXinZFNmssXL9jZG0lmjLCv/V7ZPUYxVjsUcywprww//DJi9RzDidXj
JCUyX4Mn3Or7LVvpt4KKxzStR8ouA9iKsxSo0/Lh7IFghLT4OEdR6NyMfx6uI3tRARbK8NIJ2Wdo
Apno5M6SQ3kJ0nYnqfTioT+IMYq8KUu31pklcdeNzYwT9rrotiUjH/YApAdmTSjY8sV9VtPOrM9y
YX2bhfjlb7NBmjbS9MHJE+v0bUq1sQb5dDOcEYGVDhqxV8kuUyaNLhJPvQRqHlSP7TPayFvMP/IC
+REpE6AAxhvGM+jANEUOpR/9SS4e1RJ8qrAH0s5j99PhVr6MW94aXDdThDqQhFAqmONB40RYQZyZ
YHniajHB275qJMnDQvprRwxO29yFFdhorgsA2KBaC5EJhUnGqEl/J/B9VwuwfObkSW5z3ZwNnJuX
z8wnMDYhQ9LGM8BNmZi3YgXggSzUQUYw5mXuvMa8PHJ4nct3aE8v4ahVDxf72FRwsjz2OBKpZGej
P7eZtL2JO4O2FF/N2B0FzgTBj8cAOiHMn7cJGAoJgl/sTIfHVF2W8Qh9VLrT0isabYcLC3sRs2M8
vDGWKgZO/XtQ/tzSH4nbMfirdYcwPZTVnlK2J1SWUWShF+6IDt76HdHB2qblcBeiI/iEB9Nm28S8
202PzzJdtQAaoZm6NddmBmJiIiHNoFKHbsWMMMG6tizV5ftQDxbI+Q83kTbEF17g8ZEuka5MV+3E
nDp5qemj6rHU8c3RbVKtbLfvvs8aMwTkrHAZSpCbxNZISOJyUfrExrgHOB+IXWFyH78/bKbcfNhW
UswQY9kTQUPNZJF1RoxtZVTOmYIkW89a2EX2FCIReyLs8zRFmOOIP2eExavvxUGDJw1wDiXzjRVg
xbs9ASBWfMT9Kb6fH+o5en5VdMPG3712lga3Zz2snTlXw+2lHN/+MkpAXGVEgXyJuJqC0DGEbTcL
V4+RYG3S9ICAXIlfEbH4bQk742aDyXH/yaRla68dEXVj/8fWZfh/1ywHu8vGhMVjCT4lN3RMhZg9
paG9tqdmTQwIorjIBsDler85ogHUa1ODkWJTuY0Hc/ToMd4wqBm32lhQX6kJwtCrHYzLXpFGpV8X
VLqD1FsPT6HQRR+dHjTFoRvfhq/m7lY4YwQa4S7QCNFlJJUCAwKF0pIn1cgq6IF3OYshvoMtQ/wH
W/auSCIU1YGOvi8sVQCfuKCRr9nXtKZ715eORdCF1Rep03/g8fQsGmRNikG5vsWoM8tnjDpbkrTU
DUumq4FN40UcsCJiwBM6nIkQPLbVKG+8Uuf9CbE0Irb1JPf+nBLe+i8HNUqBX0AodTGqmTgQlMHT
nhBlRoxELci+yMHmLHsG2IVjCtMIXRpicvjf5FiL0RzxkckVkpY2TEty9wNcSONT4hgBCsv6wy7u
EfBct/u9lO1v+b42sSgFeRIMPvq5Rfj19aG9Vf++GsPKgB/S36ZMpDAesvLj7EQo4Pgb83YMfRGx
Cg0ADDZ2ARkxSLI940G5h+x+SOpxCGSBlpROnHSb6nCT9qkV1CRUF+wDETHeEwbGWsBouqSnV5ny
XBSGKw5oLMx4NOFfGGRRmIzQP8pIql08gVQSAr5Mq1s7Ki9TLWe2My1Nzjb/gE8WLk2axKtxd0bX
MNRNr60YbPXECka8KGN8TjIqfZH/Qc1iiuT7eDsiWX0tFmB+gHXN7vUMGFjHYiRvmmLDnCGEHhGv
mIKtbrbwBBoMh7apuiahdstFQu29f2mljxSDyIzgO3V1S+rQwW3W5upBn67JIZeQ7eqG4YAaGDev
TrblYg+El0+9Getfbs4pzsIgBadfGXYJu7glabkkE2m5FHJos2kbUbacmR7mAKbVWAB4qjN1qF/3
NpZ8BVHa425hATcgrtTsdVqxYGFkYADARQZs921j4F5+PGJMDpLbhT7/Ppe+4PHy5fAhlTZefzP/
ZplLCjg1W13tp4j6KV9XTIm7teyxvykLLsWeTZcxVxvBUhHfyi+UyUH6F2w0tAkLFjra5LLE19Gx
cYcXFI0rABPstnEA9NAhpmxUngNmdtvvGlbbU34/ajjq8il6m6YvmOCHYWBZns0JSYKRPnnetg97
LzXHxPZsPAfG5009Q7unX9okGuMl4Y6XrImZngCxhc9Tdzm+3Fjve1tYSAsoTWIUwdZ/0ANtciE4
fzsrw9fbwUGPozTSdgwiKhB4yUlndi6IurYRJPn+0QSdGcQJo2xMW+yOHXmjSQKVnhvLnBGhMjId
ct67yCBo9/+MGqzADBP4luJyVYW9C277fR2yC2BdQL9TNajELCfiAG3TFLsqUPyV1VNZpfryvTop
BedD3oOSzw3bL2kbLEV1NkMaRSC+vPBsyZvHfQK2OXX+ZP33c5TrS40UO5PgYtHA1fi8Pz6LEZTw
AoIpwvd9zReLNqn82yOgyb2tRY6JNp75S06A3ZhT0FuKzbWPp2dyVnixoRszqLRdXAvWNa/8NN0m
RORb2WMas8pogZn1gchGn9OGqqNSpWwmvp5TqGSMTzbQIrtwzZDjki0r6pgvzEznR+InVYxtUOgt
EdUfCY+SiYjI9BSo/tudcqXfhAxKcEkz2IXd1uVtw9OCwrYdzjYUToYyOKoIImix4LezGx0uc4VZ
jiL7935/2eeX79j+w8xbHsdCmvP7uxNiBJkbPCdfGmbaTBSygIiKXby1ok3arC75sgHJPeG5yr0H
uQteUIVRPyKpoWIhadR1+pqNV8zFyBbh1hDXFpcorWnPzeMpbMfGcwOoDTe78zIdg6uDtFCNyJ/z
dpGXQntmTAZYAqGw8b93JAz4sRhyQahjgacidLMbur2kHN7DVLU/tdKpfnyyZP5H/L2VW9qo+ueo
RqCCmvKhSackO7XRSqp4n8dnf2z1w+O2l6HsbqMQTX1Fhk2PyDks62yjmjiBq2x77xgXMW/9uoA8
RnOFxCTnX7F8spNvM+RSW17SZTOAXFhE0yEfKx90pjW4s51pkU9LcCLZxHpOBmPaGFPwzVS9RtnC
SRcljUfFkmjnY9E8xDwCC/lw8ckKX+pT0p9jv2UmnPuXfgEdOhKq3dwuNs/Wjx//DmcMNWNFPxod
EExcQtgmHsgZjACUYWurnadkSerFoBZp30iGn4oOUvtcgziGOIZZgUBU8qcxgJSVPbrnMFLbAymX
HGeItnE8bGE4/LGFwRpjJcXggCQMFwxf+XtXxE6ee5idPOEF2ZrmJHBWDI5UsnQg2F/rkshbrdTG
o4pDe35RxeHAiLyN4se0yk+RgVXTzMcA7bJpkU0leLYeX2rHyCM9PdITk3yV/Tu7F4CzwL35cajv
mJUCuNmFeGaxUHWFm5J6K2gEchYRzAJ53jvEeCxhaFHiGVUKzBO4A2x6wG7sYxYcZus/qn5Vimtt
XOkwbqyfMPxjyF+aB0XHKgXsWrEXbf9w61yAVAd52XRkCTf2KbfnbRFEYJHdTOU+iAM1Dsw4uDeC
n8l2KqFBghXMnobO1MqmlJ/pO1PdGtX6ma/jn+eXcAY1e6cbOda2U4LW2A/ZwdSOffpR9h/F5cMS
0TFAmsD5INRQXs9ot6Kh1Y3ZAjJhuowKe281R3tf52e+Ex5wPOIVex/bRywGanp32Tnfmbg+MXAt
iEXJ0bEZ192eiUuufPC/6HsTIXZJ0u5h+vZ9RUjHGckMt7QvnrA88N6Rplu/ISFCVJLyZ9mDe/4e
ljAGNl48Fcb9rBdParNfe2Qio1wKYjmnN9aaRrIg3rM9LmSxPVZrMS3je0Yhk3Jfd/H4mOgJ0LB3
fOs2VerFR5WehnGv7pBoi2+3bCCnTifhKoPdgU2IYSejxu+SdFUyvzjz1oDH4eK3Y27kvNhfTxD6
IzFzgXKCnxwS3UPQ6dg4VUGiHOoOoeXsNp/QvvuxGypkCWatx0IZvch//GniMgEBkk14fG8JXyWR
59oHuTlkiRedHKy4OdElpn40v3oSeQF5x8fIB5gPaw4e9YhkKoEY4mntjiRaIBEkH0h6oaF7xPUI
qln5LKSdkWktapQ1JuyiHrBV8IRXS7R2Jv244ZA78CncqHGKN3oM8p5leNHmM5h0ZLGA3QGluzQM
eTnei0k8B2/WBUYyUtC9gltPZVQ+Ni10IX2lpCARF+zimeXzgRZVMFR3NzpVHN5JWEliv3lDIZow
IiYui98L10Lpy+mY5wcYZH2PcQErQaqPkAZrLkNu/Q6j9CJ7LC/qMqSaWzrxaGWOFYOhK/oNdqD3
IbE1XGeYMiIaUZMGkvo+Np+fTvb5LE+WcgxmNZZAWoIe1NuvA5CKOZAjXkXkCbkUf7eMseFeg3Ls
JgrbcYjXWJklYbl6s+uARvAsl4sVDhBaIB7GpOsOhHQ/LVIGLuy55MMsjtWT6dcyg43humb2xzK+
eqhnw2cmu7V2IrRWxQdCazqI2pvwQTbx0jIp6vA4h2GF7MBd1MtwdC/dfJhXxXwcqMnPkP0B1hLP
E79Lt2W6ZQIVkZ7wxmk4K8EWgIS9zcavXwGmuOOceedVdOady9QsG9vHwr7BUSeickiGoMLlFW2Q
DkiUIq4yo+fSnN8uW2eFejKy9+6EICxxPZ16BpfvRtlpzgn7V+d8t+XPQIfMCUww38Lw+DQfn2+q
mHo5yjwxRF65kTbeuVbEUPRSbJRy/SDt85q5U4CAgYGsnkyH8oqSm6HbFoMo4kkMDPNPKAF4Y+9B
cQ+6qdXRfzlVDPxUX8NnbARW/cfC67O/Xfa2i838aLtL/DmUdeDQ4wEeRSse4CBpX2I6587kpaJI
NJC/bFN0najbCt6/NK8PHJVkKECvepOEaYIzNamTBJRymTnZ7OFhs0+e3nvwK0nbjtbyCSEBkcRF
mYJCbqRBj6nivmvMfexu+vyAGT/bWvkuUQI73Nv6XkJ5OdaYA5zDDBBgug5pyjJwUq8g+3zm+il3
PjTlyLVBQK2EAHbV4N80q1hepLgT5wxRywIe/N5QDpN7sVteIrLhgoPLv4ZeEiK/kXhdahwXaaSa
Fc5+OaL/Ib+f85mzY0dSVD999eNUP7L0XfTflX6uos/QY+vAG35vHahv0FEVX4WpU4/6F1SlpiYl
A4JlmkQMhGeNAUgWdq1Ka+arf/1JwaSEPZPTv7AAPhh7fRm7qvNR3LJUKG4cw5lUvbs1gDditQ2a
OFC8dREJA6WpLbFPXkDcoe9bL4n/TrcNmGQexdUsQr554bJuwCptgctC0OGZjLKrjstDelk+pcMM
tOwiL5cbN6TZalSap7g/hw9hTKfr0iFva5xMQl9Ebk/A9RvKqrUZ1kwz3s6YvLcXz23FMjD6VZtV
0i8zetNVdT8J2iGo9e1w5mBOHFA/3HLGzdPgVoowtzubzKr2o3V/rcFvXYiZq9uJpCoJb1zupBW3
v9gp9QOMInGmn1BEN0ViyHFPkZ7caOsbKfxXhBErxsTtGIPiP54w7wAdpoMTF75RsNv4RpX7urzT
0C42tPR5cCTiYZXOEDMKynbC3aBsZWnTS0CIdZ1Cy0VBZuMy87z1vV4l7TL0OnV7KTePRNRWJNb6
QjNKEcALoCVX+QQjJtVfj+J7qme7IaNFepdnOyy/H6V6jDiEJgfpUKBVtDN/l+FMhO2EE6Fw1Zqu
xibxrtf04fo78kkgXmiy9a/8ZTFNYf5C9zBW8RMnpkdVJoME+g3KEzwYbUvUkDgTkSq9wO3rX1v2
iFgI4sVCX/eyaIzXDjnm43IcEUeW0dQ4Q4vu6S7/14T+rlKt/9bDV3b5hoVlfjbVz91dSDgEOYE4
+6w8VOVBS45qh/f5oGuHC47RzzA/+V9q6bV0qOJNGefo7as+W2eY8wlatltwMJdsZ9q74Y/M0NsZ
U2ZPbdRt1rl/wdRbxMpf3EKjn5O2An+BmODvk37ndDujAym/swmSPTZMTLydoq/Jo+HwuWcrHhHt
VL+JzKX4oBaSvIB0gI9sCu6FyLdnj64qvZKuTcsbXV2EZGFlJGQ1L15hLf1d0h2k6xDzXfo9bof7
76D/VsWv4qlmELWBwpiFIa+yTZRNVOHjXzn2AtITBd7GVEUnjQWBBJBQUvIQ9fiJXM46hRhYUXnE
wCoGJzvP8LQVcwn6TTg32EOAOuNj8GH61VTav1Af/l+rnU138Obo9MmfPvYlwnqFsiDWlnlX+OiA
xHAywfXEjHYnMqBRVDlVzs2r7/1GWzZm+tux4yB3IMNoNaNFpO6Va8inY+LXZ5Fo5Sk/g1/Rqi5t
ahjTVEgv02wpD5CQFrJ/412Gm/AhTlIPfSH1wvv6FC1T6rROxm8qi9PNUmMWA0aP5mYxj+a36NeS
AqlzrYSRxEEnIszcRVkoilCH7rxDfULHKt0t4Kp8TZ283IE2oEzkDDxlq3d5WEKpLh3Lf25PgqI7
Hq/t3R+SEdsKfInkNfC9amDJx64FhfoueMFwGYDimh0fLvbfGfMHy7tQy85axEcNC6N0bcFo3Fjx
BiROQzHA7ZtFxrXP0vPPsxhVfIbcNpogAGsBohDQBshWCDi6f4+E+TFSDpZzqv2WI9p2e1mG2hqj
pXyN+k0cBuqenbypfJjVp518ef1ODv2UX3nLho5clIiHXN/O6P7+oVafPHGz9tu0/uTmTzsa1bHL
sNEmyoelaalqy1uzNJmoH/SfAew6enJ3JK3Qjzz2axypl8Tdiscy1pbPxzKJVoTzZI2h/A5aioMd
swnKBMTUrjddB/EyDWTWKWX9YFS4ofOn/3qYeDY/+h4YuY9BJ3pO7nurWNLdbdki6Ft0r6CvibiK
3pcDYAIvT/IygtN7YFA1zu9TNftUwJn52Wpwk+RKKsC++GH/C/4na/z45tpwiPUNkwnFS51D8tuP
YnK+jzmAFkoY0K8HJq/ueag/m/vZG5GVR9bGk/EStuHF48tWxy1Ihw/O+E8QjvImmj70XR1uqT9j
0WXTW0+MJ26PaRXN2n4ml/PbE2cja6QS1FAvTkU3Mp8+aw5FaIPN4usSOYl9Qz/FVMS80ERU1QLS
1Nc7z0n/NFAzb5hqZvCo5BsgLvKkuyScX/Vy314AJQmm3WJ3pzzvwawbm/bq2rj1EHxcjdn17/v/
pRu8Ahh8tfWVYy6n16bcZ+2O0lB66YpJ6voc1aH4XMHkufZoASNT6ya7t4n07myNdt/cP57UuYBn
+JSSLyf8rpB5tMNgziuTess5a6XUjjpiTRucNTS+KqwnLab1Gb9BwZgQtpJXKqN2wECLFdIfnn53
kpdhtDaIwzOk5aw9xu+uSSPm46pME/T4oR5s+8i+AHGf4zr4HEWl8WDuWD4GCkYkhkvMq5O3sry1
ZZ5021jayMXGLDZxfQBX2PxSkF13qzuW224VmWR6Vmq7ehIcBPVRt+fy+YnyotMU254v7NZXKm+h
PNXs2u8+dI5cGVMPKiguM5JjHF0xj3PvqHtc0NLRXuIo/0k9bn3CbpxtIXPff5LEQ8biCIGMxf4R
nHo84o4nl0A1Hnkkbj0FBxS55TkDT6zr9sN7y8QMWd5NEjL4OQIqVPNWs7ryuRtDZ6KaW8feBbEL
cFymnGiiNevQWJs6Sf91MGv0U5BPhtElQhZhs73QwsUFHh3xwtrNonU/i6hm1heJvarJdwJxWtzL
Jb60yPrnS+sMIuNuqx3T9OOQgm9KNvzhMLUB4FOxWhAqtJYBs8GlO+PDnQXA67N64dIHvOrh+18W
OAMHkYSZWK+NlJgkBabuJkwrs487rguDePa5iM/JuDW/7OqLryCJzqGr6340JrayIPvIySrCJDc+
ZPmO92xku2e2C3f3dAT05rONz3HKznoRccZJFlaN2WcOYgPii3Wfz9wiQ94HBr0MFcbO//JNEA8A
PTCWfh3cM4u2pSDvhOSPFEXi4z52wbCA5b0Rzdqa9SZADJ45L6gFZ9j65oU1lukVNSuo6m7O7BlA
p7xjK+vQXtNsgdcgl2KfbLUphA+FYBz5bvAzIUsIR9NmVbHdfKxbiLT9JE/8vFmFt6WizsCb4IBE
Cuh6gcBUQ5/JdvlSS0GP4PgUtiZMQZdXbKb6Uc2fJARsjS4wjlhI8oCqKMrc9V5YEtnvGpqoLohw
YzCT97Cawg76fRaniocvftObQJ9zRXLgY76H9Pae77Ver7AJ++AscTM/u/TLTMUgFCTW5adh0vQa
rWry/0arnKbWHnYLFKnyMa35YdbaTuB+3XyM2wMbgfGggfcZvwFq93qSxNOhmLbH5rHHlnfRjg6Z
1eqUGCeHg1F1mqb6d/RFIcuUoeWr+1Qj0HI0AFe8eskVHAV3qpVdaJqLyjxF/XlaeHk5H16wabqF
svRfuzCbtpsnUoE7NcP4uS2zXecievDvIzeXA8lnywP2L+pmzgv712JmEGZ6jjs+jHWS9AT0rStb
V5jFjYue2RNWE5BcasAX3seuzwM8blDSXv778AIOHRcEoI1RPHzcbUoF8TmphC42TekjrDEwc+Nd
gecovirDTyH/kUahfhoSP0IIR0foqq8oAmUC+8h5TUfxVJPwAvv0Po1wiTC1yYyFCeL0ubojuGke
s3bpS6I+53UKew9DWRjBkTBBfnp4luuXbJ0qxCeXCiLPbYmSyehdWPdZbhCwVE5FSHCjnk0K8HVp
+uuU+2cJKXHHoai1zgRkfzV1iiCErITsy7KezwwMGunqJ5HdJ+ieF56K3xPpK03dSjsm/QfyyFM9
pr9l8qHYB4c9lYBWJfQoaBw0Saus2hOF5IRqmgUh9br8xpispj8ljuL5zZrHqbjBezq5MWfhage8
8fyTGV8QDfjtynYXrmLdt893KUiewcPa2frW9u0tQF7syzIjwfuSyAImWiILDZWu2qbW1lrQJD7/
uAI+Vi3ClvXmwr7IwBXFVz55uuHoWc5JbWuLigKtaN51I0v5I0Lo8TWOrwYe4DsRnK8y2cLv7V2n
X9L4ytojt4dq+vLaSMWpvtOwGdjalrWwYEKKfYhcOkojUWMCUE9hkYfhE2JWIXEMtrXz2C2iwpXU
Az5WN2ch/Zack6LNgL2y9HEuXJQr1hcZi8TgNjRfoUxLnzaskYzy5ZOTQfMBdemZw9y+fBxC13os
snBZH4v6VBsnLf9MZfaCE9BV6KPEt2fUfyYLKjAiDgDajK+HYgo+HJmdgb5Vt5k9HnLI59iSJrCI
iHXdoFlGaxUNRB+DMGeDhE1/z57STonUTClEn+vdnDfL2spmld9fPBP5oWijXyMi6q2I4wIsIuJo
3K5xNTN0hIjpLSGWIey0eH+dlMwccYo56vTFCPJX2eZg0lvLLrJOEMh3DkQGZW2oK9WX8rkcLVht
0IkMlpfZI57jE82bxYDh7bmE6/L40orvRzqiJTpOAyPaURjF9OzuszbhFy75IjIerv/aeDhJ0A3+
xVqFHs88pQmXzFNuvUu4QFN2XRQ4O8vxaDLmQc7tQ2SyxM9LzK6nPitoUzE8erZizoDizPDI1rzq
Q8/GisdbYa5HX2yZe14/utgTEjHPv7lKfjJg9Ncb49AUbxg7QZgECtUx0kpirCSN2N0wgiW2UxDg
W5NkAqfDWaUAcggfkLMEDx4h6rD91J6TKogWHGYayhYYWWJplwWWBo8obkYQgv3WSf30LLfu20jq
gTcM5XH7+N9/deQ8uOm/2JonuHOmnKUqF3rJv1DME40ID/nT5RWfMfaoafz5XuXbp1jlZXeOnmSa
E4tosHhRuZ7EjJh7EvizpllcCt9svfy+uoGjfcD9oFdlDbNJ+Ct32Vyl6srYJ9WxmDzADOrTRzjb
Uy5qKfRZfEnFt5L+9NjR4uvQXyN7KSXsAV0I9wp6QocotQPJChh2U54yUAfINDS5+uY40SYwqHCo
rFI2KWMOdSxjtM5c9WsH/AYv81r6TRKRRSutmfhKGxemI7I9wVIEmnc7Vk30RhqZ+6Q91uqHcTmp
HBf8MA6e6q6OgyEWxb5tCG1315ZbRuQfnGFjdQvREZ4lREetXCTVEqIjvuNsAdJX5zK9rRxoRu2a
ZBimBLBNs1j3SGTaRKS8JglsZUvhVP266i17wTVf6Bz3cx+rSy8O+1CD75ijS+qQBVdI6VYcM0qq
NQhu/IcudKHYPBXsopbKroRL27+HI+2LQQVb1XdBkfNlfTEfhn/MbUnKVyEH6D9EtNiolmARLFql
bREPZqqKaR86MqZ96GLcuA3WHo8fK1xJuLE5M76EP11bFs0SCPprPPNU/1dz/DRxtAqfOhfn4y6Y
SVht3y3HGJgZgbQb6gVtZ5c+9k12ePYHpTze6TLw9/S18fRGsOAM2JyUdjTw99fz29Lc3Fgl0nTa
cMJYWAwq9LUdc9Ze67jYOCgSHl9VAN5W9HQnmzLZvP+brD2jWSVg1LXpdaopi78yT6vko7YPOdO6
aQ9XKD7EA33XWzofpcV9oaubxxk2kAPOW5tZy53tyRhQtma18J2rPRKXHo0GzTQF5WMx/3Fhg+Mr
I3qoiI0Dp7qMxE0LoquON9a1Y7dBHwenex8PtrEV3H5IP223K1CbzkZ77tvz7i8gMKPzHmvV1b6N
wZWqH/A2nLtxepFpz0cPPImxyG8Zo/ZPUsydgGdUfl8OQIPYpvNnAuQQT0AP7CHjLNGII4yY3pPF
dSNsp9Sg0yr6sq7gYRLWFaJ9lUguUztNchNbbLjie37r72+Bl3Y/MgQXnAJnNfx2CIU7GyvynnOs
Hq35WYYTxF7jvka/X0pUq+NdLZGDjuAHL2v7vmkv6+dlfZfXUbm+4H7HGBRYF45Ua8JoeEUGfHtQ
HVBXWNvmtGXjXy6x4buF8aVra7Sr0u1PhfmlV1+5lx/zyd27MKNdvHGQ8Bx5NictC/a8TQ4Wqytg
SJ4ji+pPoU1TGMiOb24lwVRssbLOrCDvXzDLBY5a9iuCD6lvTb4OXag2ADPAdpgzG+kXMZPPmfqq
2YXZeu09m60cTul74rE6vB6rXedJo1jb927O6WBaqaMmmvcKUIBvR/6TUITOkSD8rXg3+ibW1wzX
VKYCuHKxSW4fU8k6UCUPoUGrJo/skLE91o51eczLIydZ5wPEZKEeW/vAwIu39E5qMgpErp4Y6ack
H90AF0aAOOa65JW/K+fMblMF5zRCEjdAe/WBUW8r4HpwPYYlGTx9FukzuWWej/RPLkk0VuFfYydV
TX/fyBJIC+z+Auxae4zWE4I+C77meBJgA2hd1PdNFm8cAWsgjvhwe2fBxoZG2183SCe/ZJbP4RGR
nQw5xFTO2ujptH6zJjMyNH1GwszisARi9y0UEZNmJEzWw8SWKazy+AQ5IVui0ht/j3u+ax9GykXx
QfKeSSj7LeiPBBLhUEgfQ7sof0R72+vlONoH75cktn5b1BTicLZ/oWrwhMfe29zJ6R1r0bNeRvIq
k1fafe2OpMsJiujjD3OW52vO8rS985lUAjbU4ruiVPxsJyKUVmJ+kfbxNbM/k+gzqT8S41B0gVVt
035d99uHJ+Fns1aXdHOjR5VWMWdnstZXeIKDV4gYX1qTEK/ZGA+hr+uPdQX3SHP1IWjbXRFvE22t
zHJjfmtmH7vG89HrUxzfhO2bKStQQ4x4AhUwPDWyBwpdsyZ3ECjNQuVDnVvpghoZUjRxuKyK5a1Y
UiNDmGGB7wlBuYn9cE4CLHx5vce/YDv/21jHob9nZI255sV6rTu3sA6ksglaUdF8X2EqSKaqKZjI
2Hd56MZLhxw9kbX7Gs8m8fdJWu5cYNfzzJ1o2IuU52oY1sqwUe5bOHBzouoyUVMB+lqmtF1oS8Py
kWTIHWIJIneIY4BBCvFKPPPobRMe2Dlay23Bzbn+dR/xxk7XQ/rBFA4UK3yki34CxUp8j40vzvX+
NuOkw1H9LcOWLzL5+6KWX/iQ1Hsy7dGWmClcCkbu2s6pdgm8+XKb0A6uQJldrXTPqg8xMLDb/IJ4
uaVj2BS9xEXB8Hm2KT3ZPN37czZuLwet/2h78ZtInSA1ccc2xRHQ7KM8yTHTJYgyo8ANw3nAqZ0S
JH0L8xTApVLsJ9x0MNBmF4HYies5oQMmVxToJfOfH+s4kbyEZzpnERA+zOS59djDt4/tDNec93vx
bd88MwxHmnbHxWkChtfnb7lXWTt9O666tdlu2m6bD4SpmLnuk+zgpIeE+bLCHG8Vpz+MpCX1W1G/
3ZvtPl1Snt/PAZiuF/n6/ZvTUO/OIpI00TXO/kTGV0CYg1kZD7F090x31LCFxwtY14D2kEAkgPmQ
dXnh3Oa/Dmfm5bBN6rVjrTWH6uA9FhWFM0jAdDNMjhg7X1UPb4yQ+/NwFvBDdXvV4gWQdySSLEUk
klT1I5HweCBCYw1iLozxv6rHnY+gO1J/wG0g9dLfgNSLkvju26WLx/rsw090br2emfzY00iZGvhI
VCFn0JxAJR6uoAvr4vT/b16U/2xejt9Zu8yf7Mfoh2CMrEH8afaP+uhQruB77MtumWhzYF9WTcja
ERTXVGHMygoaQFwVsCfpQgm9YlrUX90iGeZ//1JJG95nFrlSmmhz9+9dWlDAQQZP4Xmw0eIfgvyj
q+MD8H4YHO037B/yBz3WHW1OfmYv/1LrjCX2b2jDe/Axrjai2NH94S8scOAcsOpMBOji7fatP3kw
wETmcQrGTRmCLWTnMlmY5yL7bOIPrBOk3Ux/+8uhP6QfQBzr0EJRkdxt6v0SLFnl1pJD9e2y+N0a
SE7wGhC5OGrOi3x2g9ERz9xJhitM3Fg/M2BSCSZXai3kuQQd4gVYlW8be68yAntMLFIyoFmMQMv2
4bDP8n0z7C/uWXmBSpLyn4F4IKA3gHfGP/xvBCbPh2jpefEPDw6zZIM/jz0c/2TLDPIeNp3AIr1J
tozjJqb4V1TkPbiGJgLmBw56QaXyDEOG9QwcWAEpZSWL8k6Eas8Ax1KPinrMvVhnWNNnKxIu7K2S
enG5ooCyF8BQ01I8g4PmQI2NkqywySeufrW8CIBCN3dwWQAqdskN6/PiMpOzWfd/XL1Xj+Jq23X7
i5CME/apDRibnAtOLCq0cwanX7+HYb2PPm2p1Qere3VVYbjvK8w5JrrcYOG2C7W1x6hIdkK3B/Gm
xCcjnhIk73bOeOK0E8e2hcaevPOIAiKJjBMD25MRyo8k+rFPmclctO1WkbbKu9XBRmXmT+e90ctc
3CwqFk1jsygPJ/cm+U6SbyF72EyedNJ7m5PmHuxOuhrAa/eESlIwcMaHT6OPvoB5c0NCs2LzhPpm
ZwHXCWChzD8+gQ9BnS744xOgDATI8cx2RQFKYz8bqj85uq9Ef3icSjzAOXicZXKkq28l7gE5eOTy
DSmtQODD6KyYbnWKFVasaMT243MZLNR8kSBybG3dd6rCIWOuB8NBl3MjJvLyjLAjXjx+TbV4nXRc
FismhSoDaTTV7zjC6d6bDFcm0Wx7OKP7qbJbLCe7KUE9j058LDIO5Zk0nv/u2VowK2w9x5PtT41O
KnzxzUp7PDLUxOjD6W8YDq6ZalHBhJssXv6DJZG7ldulZmwym5jdeLIsJ0t4SyDq7PrRFjs4Ef7e
8+Brk+2xpqARZnU2QGJpeNJ2RviL8E7eI2srP1TPo/oNchqfq+EjEZ8T6CuJ5668s1X3HF2yDxHl
yKJPvsrky4ccol+Cc07IxvsPqdgQc9kH7Za605Frgt72tf0k2hfKLv9mxYFg7M8O4gtA7/bUtCwS
T2P9NOJNTyerTGPI6+Ks6KxUnEX5Kpy73p/g/TX+rxv8SBMuGk26SvWlQlDlb2Vb/o1MBoRMpNCi
A4HiK6ivdTPgb52PME1jdclK4BuwjWdI6r4Fh48LzIVFNUDiA3PC4A3hYGO8CPFFainaoDK56lCL
MVgPy2MB6HZAEqT45KcMEZlul6g23kCrmLkUIp4HY6kB7olLBdE3LjobKeMou2Bu8daCPGPbgtvv
5R1kA+pO++Y/+iobi4FpQUOjeEOv3f6H61TbJZomYbDslj+4W9F9q6MHy4BumR5YvT/QiS5dHIiu
jSi3h+n4FuUyEmnv/3PhIs724//8oorP7HsU7VAdyIIRkF3QreAXl9oqNf8F4Hfr29SUVc5EpzFI
c5wupknukMuAM12j6AHHNxoW6+Bpq6MwPrjxqSzPenSZuBcfk4PN5DySF9wbbmoroBnfUeavYdlN
+gJhJuy7WR5m3ykPZpFQf2inHj9MaqoHWmMQ0TqG3eULMv7bOfGkM3SnLuIj3tymT+zkisa2Rys4
snWEydPJ6eVvfQaXySIQrARWkUFjTJwWkKHQSnn2tDOI4KtrrlwJfZftkW29mAORCDFIJkfB9TmG
rWlWX3kz7TqLtPl8JXUrSou6W7ULNm/0N/opa06FdCSVvLg33Zc/PrtYSU+SOEg42w6CiyMjb/RN
yB//CaPiuUJ8eQA3jGGoA3cNsCdTG7ApL3fAU0O8Qif+caLg2Mk3I+Ge1V/SAwPwZjwbLn/j1Zg4
MTrocXQ1oyGuDBa4i3FmtIqJOZ+y7RHfo+amXmhTBWsj2uZqgBT1hz/1FwJ9hZdDBMpuuZhgg3wd
pVuIT7po03bOtV+6bzUY8qNZyrREvi/lX1fc8DGIxiux3eDYeVc3iARbRxjNoQUghkWzj8PhMyqd
vEel/b+nMhfdB4pOEoPTb21kg2HgzAakxGeL7ge4ljixgPr2OMqd1oFIBe+Oaeb/cGu9ieKII0y3
WtJljbBaDZrMwAAoT1gKyv8UNm63BbaWCLuo5oA/PwsGWzLlKzonWrvyB6SnMu//6RiMy33u7eGk
xAdEgUzBIKUgf8aQQO79q1+mqYP/G0uOPmNsyAAWp5rAADZfxO2iVabDKfJ+Ybhi2I+hYUL+ZTUi
6mnKnyk+Ft38/ExYiYf5OebMt5W4mfvRMKVgEcLFjk/wfy4krB8hWJ0KPr6Nmw52Aj5BSjpM58Wt
T67j7pxnx0TaMYIi9KcSD8LoBJn0eYTaUi5V247+9PAUoSbpkGTtZXlXSJtYXlO8ImsNIEOvk2qr
rdrJnAg8tM8I9tC267T7K+W5EGcED46MkWs9EcTiMPJtsbW73gHnWkjLwvSZAGJoYoZRWixiAYS8
CKhGWBVuT8j8TkhPmT1I4uM1WW0D/Mz68uWusmQzUbfqZCdwaViZevXam+IyYXqM1buaPUL1nuu3
0cydsrTQOEFkNMKGyiHC6Gwyk4s7AjdmHqcx2THdNsp2Qb8IccpgDultTGx8NLNbJ95G0T2P7218
Vydf5evrPhf/tXA5vwS8QMnV686afPKagyTuOm+Lljedh+28rqwneoice3IR+HbS2qd4TEWjjA8+
QjP5nIzwH2JFWNecg+o6VtctLGzMy7DB6zUbH6ojFs/xkLzOSnd3YH4F75fhFakrLz6TDHDftjXc
bpgEKWuTfK2kG6A/Vb+bXcEooq3DG8TMyZuQ5M5e7GkNY01iFuVZ0R6ZV2qMt8STHJ5L6dRLJ9Km
IXBiBxkTfDFo7QRvIwVrVPsv/wPtJ46NmatXOgisGEu3VzkcltBsYD/sVKISq9oesRIx0fi0i8r0
FEMJ55U0r+4A0IMjbOU2+3LJsSFv4kvCNY+rYxWm6yjejNwpbK5OQSQxZJTHyjbEr2FrFCSNnVKT
pLYIdWa0QCKk2n02/cN/TRYDDM6RuHimCxkuVwN7Y96gxzUl8tRDh5MLBTgO6vCIjwkWLvh+b9qx
a3rv6iezBC2/9vuSd/SdNNl5NoWiqEBy+lBcdikBf8Ksaywc7RxoWsHK14r+XsSPhqiNs/GSQRhO
SpIqXKbZBzsihXczktfeZNUTsMimrBzaPUiA0ConJoMtj/bX1v4m6b5Qj0F1Rs+s7eQcY+Ux6E5B
eaZ9f7aXmLLO4QVgFpETJUa1gaYEQQmyEiyVBg3cQOfl+A2D7YG8plPOMIqx6aoiTOPAHAgdOm45
dOhEa7xDNPgpXN6ZBNcO+2/OOOuKLn1nsYeHPdRbQb7HCqe/zmpzxQfnjqejzfPbzrufWnwcMJ+9
dQLh0jtz4sPA9eph1kTRNrXsbjKLzNy7uf5FGx9Hwd4yYAVg2nsKhDA5ou5wtjb5Ok9mYMt9bz0j
d2gOyhvoVvelg6FSccV9lEcmPBBqkh7w7m4y2o1h2Qk7b7RNRls53z4LVKAfNGQ+XpA8AGxLD00e
bDg9UORPw+nktUGL/NGIuCGM5U1Vr5FxtAaCM75X5nnjWe/d7D8adHdkc6bVe9SqNZpkdbX7Qz9o
GCgfWEE2O14mdKvwwHIkU9bKCqCEoSC/K926b6ES7V7ywUIdDFN6ctBeb5xxidqdW9DQxI2rrHBL
AEY6PI0PclQ88fakLx1TNxU23gSwXMj40eCwWpd3GemG+VFkmr7qsv1ogrbaCECZGYPqa42KCmBw
fH3F16K8tKTDjG3B+rogIo15YyZWCBCM9Ed1EZe2PrHZ5+MfKRdf80w8KdiAwKAXl2YGVHq99L1H
Vn2r2W+Q/a2J1ICgPwkAFRrK9ELK6+aJN96Y8DZKDID95BS3L7tkqi8MWQsNlhVK2kWDvMkJGY6H
K/hM6ZvPNHbXE5fvtZ6CyPvL5b+x/Fflf1jR1Pk6jRguieWPr39Lo0cj3Dvta9Rfhe6cagdpmoj2
tw/pG4APcJeWcA48AvMUFb87r8yigAu57pTpqyUReSMqA1VKIC+DA2K11hAMk0X2lfbXILmW8Tnw
WA0fxJLR/qaiep+33Lj9MKqymzsi5v7keVc/+3o970/5QT+ZgRMQvgcJ+2Uknuk9anre5pRIR6U7
oF03/pR0GJoXreUGlv+kWjKQQYJX4JjY7YgxIk91xWce9QmFmm7+qA0AtLmxa24WYNbK3zE+iGLT
aoWhI5YNaX1l3OV8DJTE+BjXBNhAuJrBSJKNrlnqyhI5TAEjB+0/tH5hDSRHM2RK88nP8/Vdtg9z
VnistZaSqY22rIjFaj2uWeIvS75IwdWxds4BuU396ngmcwCi31MfAgcmSMTqDauy8Lu5qWDAZnXO
50fI+YSuBG310laFtko0qqJhvs98PDmLyq6BxChv62BLQk9lMgKmLgh2crVl9mHZBbC/yQrJVP0e
C6AHbd4kr8PuGe5Tf2v8oeaMoNYn3MmLnQU4C241ODlaqR+DU5ylO6c4jIxKGs7w7Gfc2eMQa8OA
HLgOBkkgWh0quvSGdhPN/XsajlbOHRz6A0AAVhQAgdlMco8FsZkY1d8qTLaRL2aY5Uackq8n90tT
kh0TzcVc/4sVo6VjYbZqmI77Wp4/8KOEodIuc/eSMkTPtT59s/mzA8XHPADcCe5h0C1ic7RmXLhM
emPjSghLbBhYwNxkC/Krnf1o7UZvt1G/m1SHQffexWYQDn+biDBnZbXKAI3k/5QNa8eWkdXTzsWP
XtrD2eIj8r7UYxNw+hNNCCtp2T4QiA6hjEEKQco9C903sYxrgrEv3SweGQUwDa1wZqoYBhuTHLEE
+JH4KF639Kra1kEPTgdoKxlAwX2p7RssKOT0bt3nliQxHWnuG3GGMUpOV7WBZcOwsGMbf/9T/7Ot
4F41qF3R1Sgr3uAFbkwgFXSGDhzMtho4mMAbrz95N91Z9Cyaass61/mSwCqswgLGfwZfyVZKd6p3
ANAYiycGn2gfATTOUiwDw5pjZuGKEsMVOtv6uUreU/GPzvaG4Y+xAR8TPDuT14NSX4p58bnz8Prr
DwEvgLZR7mgvcMY1EPP1LYiO/KTUyP7PMQehdGFv4smXvD2LhAYPl4gwWRHRNXaXcMJ9ahgk3ooT
QhMQbT4I+rIWnIm8pKeI/zWTsxH/A9rBxhyXvGH535zz5fKDdqjpnBDDbvGzZPIBZ8vVCHtbrgb4
D7P+lJbIhUS31/yD8hzs4IEKMf3Qvw6KQAj5QJQS38ZYcSq1U5Xlnr8MU4Sg9uuNBZ1IS8Jm5EVa
DHt0bwJWd9ND50TB+NqWry20MgNtve90udMw2/McoG/oUwO2G7Idm1L6aLQhujDMUPVa4gZx9/6y
/yyNU0bqw/FPoowY7l8J+ayW9Fz3x2bf7Llt9JLg2CVWKLxVJf63IUelwR2DgAAVC3uqC7mX8d+I
4hClYEvR4ezz/Iy3+oJojkYTg0xyHcknPT26tSFPcZmiEh2SCnNzZqTKMh5eLRoxA4oABGlcN9nm
qW+SbOu5W8AZhFVqtqjZLaEgcEA1XAy2rswLFAw2rAZ/xnRSdFartMEZqffrZ7ZByZAhYyDq2SUi
aNvmO418lGsiX17yxY3Os0c22mLqom/DzNUHg5krL5aYuZ5mwREvzQk7rSqLZCMOhmQjq9u627f5
gU39pD0l7qkvzsGUXNRG249SGN8LLTRdjseIOMOdJhEEbxT1pZmcpvv2lrIdFebTCzG7xWve75j8
OQGKpHcEPQkOk/l0ShDPk4S8ElXxktkGlQifMZY+kcMjwbasWS19Hxc8B9U5ba89FpnKKOFEJ1b6
tJJ/EUea5oiUY0Dwh3Ew+BdkDrSM3jpx1322wXHY/UJiiksDGJNhfOR2PAbMetaVyZI1uKMH5+YA
u53B+EA7iT9WeK/IUeF9ZLsQT94Uc8npsi3ONbU4MboWoPonxx6I8wM8WutDE1kSYND9eA7rk1S/
Rf2Xpl3+9O7AAFaWjL9nfRlzOHHuEI4nMFJ5OwAMe0ilTFgxDamUFhOEYQj/IXIAQTJVfbhCQWdG
A9omn5E5gFmXyAgkAeHzoHfMdIcjBCaPzgJfxTZ5i6Vb/+ZddugfNoG3CYCSvVaAOXzClBNCS21M
dJN5Dzqut1z6OYL/ELcrtskqUTGFGxZfBn6EeQrDZ55LDfcpCYOhDLNpCEjFpwk4CSGBaljNeNpX
h3DgwbOOT0JmM454I76N+BblvbZFjfP2Y3L18TiS2BwD7//h9Wb0Qkt3NQCiorn6f5ioVMrCO5nv
lhquRDn7J7zdMq5hwGpvQQXpg4bVmDGurWenuNnVyT7X9+Ecf2VZ7yp1l6g7Ju7NpX0v5lrtxB0C
8Hw+bEDZGeoJas9h5jOanTrPbjP7yaSX5ag8GDLhYpEK6c26+tYgKUeaAEuuonxGcDk8zxegg2oT
BDvxNWwv6Qdgrag+cBr7ml7xxT+bH2y7TGwSuF3uAvcZQmPw6PDTLQybTHFWUb6Gx+DpQ4YEgiRe
AZhXAseXYsxikuQWEB1Ya0DQJDul0AYA0cqPnVUsIqA+oi8Dv0EwKHsNub7hRizBgvGdEWD93AbP
bVHPJHndvDD3TKPxUMmx5cGmnyFq7dbK8wxbZELySglYcHik9JPc6TvhCBECJSNGZyYx2MD98Nor
X533gEWvEBptwWpFpa+MGH0jYuOYyeQLvFcQtuf2Uckr3mmscEIZ1bMtxYygF363UP7IN659jGLM
9hy8S328ybZa+R91L8r/o+61zYLJJwEKzLH1E+yruiGeB2eA6SMLRdEd7fdCd5j8Yk+KMmc/FV7z
yW/cDgU+Z84YkTK8SX/nhYtSXXR7fUjDHDoHN7Bj7CcDmnK6JpuJkNtQPoT5KcItD7dTswJijMuF
pBuVgDbbDu81lkTEvDjYB/QN5deH1llVw8TppQ1hgEyc6njRxsB4BoTjh9QpTot+OdLw52AOH+40
KV4mUI8EikfAcUa2HfKjA5ctgMUrUKgW3MHex6OxGDcooHM8wfLi3wxn7tiE6BB4y5jdsaAf6iHx
M+p2snRAU49edYdIJtb2BHFmzT58ET5KBeVeAuValldVv5TNJRTPas3m6jgyLWYumIgbtKzTP200
oItkQOwyKXwmpQFCE79aRqYdEOHZDvtcdMDklqIXporN1NWkWP7sCA6DEA4C9k0OeWSY31AGTCxC
YsZ7JrZFVxqcUCmfVBD/3Hz8p3eNDwqTGl8XqPEnY4s0yCrYwAlBokJeANEWcMOKKaylATpg7Ih2
AtNGtBOjfUIBUNBPyMwxiHU9y81VTm9JdBe+uvb4Kk5GXlza4iJmhjA3aa+DQ8tEt/xJ9G8ss6/k
3s+y6iSiAHruvXLb+KQsrMuG2THJKx8mqZDsW/h6qjn2jl31Hyx1NAWXOpKO3hw7WXiRwss+NV/Y
xg3B4LA8bmjXAbuNKWLQFAypEcgbYAySGqFw90jYSVb4KqufDdDWgZ6Fi9l72pKZFVuFENZgHSX/
dTMvH4r0CpixgmbW8anZN2JN175lu8A7wkySfWccgb6bOJrh3+olpQ15N19acOsMQO8/vf+H+Si3
+E0bts8hHHiwStNUOYr1TiunsNTAjcFScw3NqGe3Zgp5IRegvgyjVMrSj1EgocX4bsg3yXfdZDP/
Lg7jqe8v3cRRYzuC9N/ZaemQRYbhpDCVfhWn65G6ljGb1IictpNwmHH15O64l94IDC2yAtLHVCsF
wdos/HwhNIvCLEsrnHcFjfs5KoYNbNVg9zyNcEHls2c+G5lsnm5+cf0Lp1F7quHWYviTjnl5/KjD
peduzCDqtRYAjwnLghIDrBLQ1P8zQpBpAHsCoRHsCVrPBDqaMChWon6D5pO7vO636NREd+vJZgjW
15xxxILzk5UDGDB0u8kJp5xmNNOIqGOJHxQH7e+4+BX07yx8yAyaq0vtzVlUI+F80uvWy9IsXse0
Oh/POoMnYHu+3bZ2GjiRBpiE/d+ypapPv//xiGXDZLO8ZAFVA2x5OZuNL5/6WS1sVWEA3SPccTay
sEnF9ebh3UTSzZ/E0+S6+SCtTPQ2nhkpq2ex/CBtQ2OD1xK/vjfevGAdIbgr+GrAUOxme0YNHDDH
7s9ZMwiLAc147++uyG1AM3nvRPNnexNwbBgaPsl3jOU42tTRJuTJwuhSEA0aiXp3iW5GPRJ9s0Rq
hs2r2n8/00f4uqmvy14f3DWsd1lQzDVz3FgUezn5YKP5ZALWy1KMGJ4wQAg+K4AHizWHbY8XBvz5
tO034Wj9Ikcg3yTEm9gNGB+guUCdSCbfutkOjgvTkaVWrSpv3XjrDPlgeEnl6x676ZfOCA9P+7Sg
nWfdhD3TXbIzTqplCZyIkUbmjNkvdgeVhagsnJ/6YdmRV/HaB0CLWm6jgxSsGoZsxKS8oyiHf2Bs
mE8D/RPaA2tW5XSUA9ai0s6wlb52OCiUGXOQMcYL9h7vWJtPcRSVtnFVWRK5jG+G6n4QGue7gvgK
dzvb5JMvarTo9SVwe+aG7M8E0ehZM0OfGgyy0XhTA6oqDcyIzxKl2Lp2VyhEUYO/1+d5D+LLKmwW
+gcxeTNQfUNtIYrvxHw/jo4RBc2GOfC6p/xN8dcsVxi7DGKOmbXAGR85kKzYAlkddvzuWHXHjjG5
OtBsC7hT6JO5WZYad88bqqyPCVznwQ6j8tKUVGx+26P5adE4aEhKTDiv3lRuMdxOkY5CombGPVWa
wWo8pix57RYLCfbwaKHUC7SxC1yCD1fD9IPPql6IxE21FoIX5LdYc4il10y6hOkSRVzH/vjM/vpL
EU0oluB0mNBVvjmGCy4fBCRDvx6rBH1ZNsPfTYy9nrCMXS6XWTeNv0bLuOO2PNJpBP+WUwzpLbRs
Ruxbv9/5/mEiH9L22IinZ8g5dJ6q8XGdQA20X5we0Mbo9xn7ZZtO3yi6UaND0uxK3I/BFennVj+v
7zIKwtGjJ84kuVM7xOeUdMnJoRV3MNoLiZy09Tje5vOOWFxDTGYayW+a3fzLehaXux47gLsFxmCE
fHyF7Zxrcve6NPF1vW6j1Rhu1GSZd8RxL5/eMkt4cPa9dC0hs+QMqOk8Br2vzkR9NgrnRCAco+QS
iF/y886G5l0bu9mhFw4eWq9Xsy4xUUab7FzNon5YDT3hooH+ejqB6ET8yoAHLyt+XV6op4c4VB33
R7oYjyw/nFawEJBrOS3a9HRdxxuhHlKOpQinDmkpbnSSuTWbk+sZqIaheUX+LOcyEXYiZWO+G+W7
XBgCXFLiPGbPhPyXs5QQBaoVN4k1rWtptaX5Fvj+Yq6cUyIpTkJxqt1jUJ64Tl/fs1S4swEo1z4n
L0bmd9JHVTujsT0ZL5qBhhQnpBIT9hGp7IagQi1FzD+s6OENYj4GO/sref8wEhfNHyv6+vKZwXsW
MQ1Ft9PDYxCcqU3Gt05H7fGT5r+u/Ktkf4zfXjo0ud+RVby+wuQadufYO4Wsyspd52+ek80AybWD
0iHJSWZNjFG/OCTZ10Sb9dHUL1ahvsIPoFwhWvqEx660yhbK6ej5XQUPN78lHvtEMzVe/+djxrPc
cpeTT4Ugw7PYoXLRIRYpOucjbsLUTjeTWfV3V6+JiixjoJYrdccSoCXPFowQOuMD40h5aj+hFXBk
vO2DaDSUNwRy9EdWOhwbooEQidMBD2i5FauoMSmbFH9gAtgLrUmHCjx4hNYnSoaO4pO+CN144M1g
iqOl+/wD2F5pDp9DjhWzIMk3SRwZjVbpQD2CykQXj0Vq+j8aKR03oVfunAXVC0bRL+wkV5pOTNxt
Y2ntE3ZikhDZAzMMrwDt8slUh91J3l57RH7etMeJeOIYC5MjpnBIvP/YaCAN41uA7c938X98QvaC
9axiZtBveC/iwcWn/9aHoB5EHzIhretdbueSE8TnF3BMJLFLgQSudolfnD8nry1lEPByEt8ynqFD
3KRu/LCbb+coV8cQqoCM7vvxKRMv4zfHpZs33ZxIlXoWnPKO7FaTzXlpTgQ0+UuCAItFFqxYc77m
UbkoZ55NchMxUqxGEtbVQyo3lnx24ADUtHKAcUqO/xCKPR6jKDhAv3r5sDBnY/WLeoZMIhye/mPS
3xXpBnIhPEBcGSHJWFHjUYmTNyBaY5MGhnKQlTl8tQ9aV+NuMUNtKV1ws1pwlYcphdg4OuqGHSY2
utw2526fx0sSnAhvp4f/rL6qqcAbgAn/ZxZV6xvhyxsxWVwizvy8vHBkPy8v3H5ePl5e8cUO036O
YcIsyvECKH1mtc+54g3Q20ZijzNvpTnQ2+M5EVZAPjQiluotmKnX1MTPdXT81pZ8p/fJAHLwsRbn
qr1E7YVpoD6EKV8q8Sxqp1d42qML+zVDcRmT9VFAnthL0dEncN0CdJNHA+hG22rVV0Qih2BbULV7
grkFMwnYdzr4AMgAgQmOBXGIfJmPvAETlnyhkuOJs3vliU947iGJLbhCFtWEOPMhR8L/fxA4/MOK
QzNHkHLxK05+/Ppbkm+K/wXm3YsPk5ZBIdFmmMcrfR12W+auxJ6Ro8ogWcl2WC8yrojRDjFG8Jxx
x7cm+V0TFmKBrXpTRoHMjVqSa/nYxtNX5YTdLJrMGLto0rTzd6pPtGgOHIPcnikrNp7uMPBl+Gd2
v4U3DcfQLzBHMSndJDWBTHgg4SQMYkHZv8DaJvO2WioV9FTyGJwnkqbWkSQ7AxBSL7w1w2TsjuxD
WH7ApEwxb9hch8KAHf6Y6kBts/XxcS+uWAmQKlZNtWJKqEKMpvg4LG4JWlhlOn/L72ZgWLGe/Meu
9E0h34MYIkLg2S/I6YAZTYQAry/MaCIEeAkQno8tj6hWLmjFUMfTlOTZtw5MI7nBWyMgLqpFxBZ6
wEMGO2bROPIkb697e3iclNO9uK7rFRqWd/hCQ/wbGfb6DMzMU8LGNm9bo1OtBqASqk55oQoM2tgL
EUpjCtFKjFZahOZ++cxxgDkl19nYbng0m7YyOPhW1ZSfmiA1dPLp81AooNeMXv2iO7on8T2XbuK8
fMBHikb/3YxEmxXVOq2ZWaCFFWonRx6F/DVwxiy6ilWvr7h6c7N8F+3q+Lvpf9J1yXpYXdMCkl3Q
GQvfqCEoJV//zrk0Z+BASsj/b+QCLmpVt8OnC5feUTAUzy4tQR8QvYFit9FMdG+aeg+mQnXU6MGi
kw6PPMUM7cSTKXnW3VevHwtCXSDTSZDKz6NmCO+JR0cKr9HGF5HRrIEbgQRGUR2zOowJ6ChZNLir
EbWDOiSCyPreG/M4jgt6pJDxf76SuaW02T+zjpbVc4nRG+hlKi75GOMFH6Uztx/MZoU6y9AnkjE1
A9j3Sm+N9+gm35phXdGPtSQQvoMaoUXGlL6YGMoFWcTsX1Q89r9t/pspv53yWz5IlaMogTVBv7Vx
jR63ZW2VGROBOcpwtvFkRPOVOFCrXZTtafL85JLvYXBm7O8B/cC5OeRM4DIHKQ6fDDz7h+fSh1Ai
baw5+xZ3rxL6ba6F6BqeXv39Gd+l+D7Jb88evuWljc9aekSaULOsQ1lUBzNx5mboDOZxC99lEN/o
KhKOReTbc8jQ5bnuLmNDkR9a9NNFP5n/BzquU9nD7jN19wzmKEUxB7M9QyhkzzNpqeVcDysQGiL7
z2adqutQXc+NDxfioIY/rfAtKfencofxj8EA80KNcYoW6S0GxQXMFcAkOEjPFTvAvtrhvV9yfLwY
upD2lszvunHvZu3LUYVF/FwIUC1Fa2S05IbFThY7VeyMQIFBErilry/N+9LKizLX6YJIeqKCsP0O
SKX9RX15zOpzK88mHZkr2zzbhu62nqba91i6RJt09GhHj6R9ZJyi/bWgDz8pwHF78q/tkJmsanuY
6xmqcHmcG30Vtesk3pQ1bkmS3vCjbqvX1nPmcXVVgnn1aKd3vzyNu6NuTJ/lKSN7anKQOCLmo+NU
IkKC8Q4CqtLOYZayGebUqZjf3fNyP/lZ3yPVuCdQN1G3XDNgVuIt6O9hPDxkftR2SsuxmdACupvO
3aTCpiSYc7TWyzXpfSHrwV1hhLV5JzsFQrN0g652S7SveDcqqeZWd/7UtdraCjjvDdlcd4H5PDVg
aGn/e/AujnapmOnGZEfuJuMDwT7gY+fIdVG3zzDogEqbd+sSZ3RlnSgen/vxZEtycNSfxCGx6OAn
p1d5pnWJtqJy9dMv7OWJ8OVDHdrTNfj63Jt9dCesa8GHoOLimggQdFFVQmLDwWQUcGB3TbvvssNY
2ycwACHiNCAv9+401QFqnrQbmmWmlDZGaCM6I/wZMEzSAuGPbVTjZdY6hwO8BEm23F8mkN2woo24
5NkE5w6kJbb02QpngzKe2UacLeR68fIGOgBaSaBRsi0hsEVHz+phkMqBYPDqGzbJ+B3IDbKDmqZR
zKoaAG6jB29lkJoAPJ8CliPr4xfDUTEkGAD5qI+w35gUIzttBvnQzHrla/YVuBoIXn1NJ3tyPBMI
3YH1gxsCjxnUjdeZgTkHEQNz2LF68VOpPzA+BoAE2A+RYcAbffsOWIBUOyIOBZus82HV4lmBGuwa
m25KUq6wmAhDMMA4XjguOXRf0ejsCccmOoQG19MpN7CyW8mYJ4DA/6TfyV95uQ5RDaE62K24+lBB
Y7ciO046acTvlqcNGv3bTRf3voRvft96kLk/ZC6436I3MP2VsS0+ucgXpeFQlRGkNn7OoX84Do7e
DCDcvIalHyxM57XFdJ+ti2Y4xkVylshN4VEeouRbjQdyZoKRaGB0XfAfIONqVdhHQ12VN0OMISGG
LOMod9luQV5h44FCld165jLY+b/qObqnj0icGrOniELQIZZCER3i187twJCEn5+251A+1aNjXR9y
eT9ypAt7YiwDSxGfdu1kO+pLkkslgagVZOfnQrxM9h87Sks2MQlgM7D2BE+sYKdusK1GfDjzzYzZ
11AhI/CmaB7DMbBZ8MLppUElUXV4XehQSbOsi/lYmufxYJAHO5C3iyMbRiOcBcpC97BRYT0Z6lSP
OnWZkFBjnj0VML+N9v59lT/bdxcdbemiZfSE9e4JLpupm4IlFQPYJnttWhnnyYDkg+H2ImRoMXl+
B/q3EDyK5F7RwTuOVHD0L5gijQQbkAtvJJxPJEoMaOG382kc2xUd7vMdgGO8XhYqAZ33vu2+d8zs
01pC+FBP4roLV5Tpo2sMHj82AW1jzyQeIhUd7sl/JMn26fAmS9Xl8CbrQODv3k0O+lyvGsQq/KvJ
KU3/y758cTrwfRHKtaTT0trlB1XNYqN8twJKb8aZFYzOgTrTmQk85/2F15v40M/rjW2LLyilg7af
QZa/KdxHJV0Cf4riuYzZPEJjr9qlwvu+XfqT4UvQybE7ofXR+h0MClkfEC7ZDecKLVIq3eINS9QP
svKzX+sJK9w0/SZ1N6W7IYiT98Eo3yj+egMfPKesLS9ZfB6Njll08EyPvB4YDbhSyAVxKn9FnyLF
Gy3aRlO43N7zGM4i+lx2wpY/AixwoRALhEPM1HZkkuAkTItdJBwJqPX8XTPZqsCQueKH5Ts2+dw/
RlPG9+HMxe5fb5Ro44bbEKvGaFn1P17/I3Y/VfdToMnXZgEOj+zAZp7kBOczfoDLwPghv08yE/IF
9IwPfo0OKjy2e+KTWJxHLDlp5YLgni7m8eim5nguHtiQsATa4dN0tZnqYfK2tcZufAePc8HvmJdy
B69gTwgzQVQ5B+9WCHd+uPX/6x8QSQ28WjAqbLqDJX2B8LID5M7SetyhB2TmtS8h0+Z7wsQn0TFH
O4hE5h18hLJ7rJmZLSnz2er/4+q9dpxF167dI0ICTNwFbIyNc6qqHVSpCQYDJnP0/4Vrdn9LS+rZ
Umu+oVwFz3OHMa5BJk1FGua4JR0VZDuVWvnzrL7r/rP9lMq9Bqd22zFsC89CdNDCPU1s6jJ5l3py
+lzO7RVpt7i3mniishJhRL5lQmbxKwMIXCe1lvccbHjBEE1WBHrIUFAA/yguQriodDEtBw4YFWWv
ohUsP/r7G+QHZTN2vhGtAYA9lIXYrs0LL9FZmxwA+I//Vq3R7Y+JjszrCMad9RqWdMWteje81IFd
dTZ0rVGd5DdwooGMmeGuNiEb2bRKsY2gSI79PzRsgcLjsVMI4Mx5zYYajgk/CwfdUt5sRnDND7uV
d+wF1eQURJfHP4afwslXL0V965P387lsd0IL9m2fZIfEqadBIOXSoU8PdXoIVNaGIqgNS4iBYk12
dW2P4HmSxY/1Xqi25IdtsI+FrOKxZSxcvXCtBeJkvrEyak5xjZ0Vh88e8iIhYvPhudPyw8M4jfmV
RTbsX1x6kutPU/T4OQkHAMXQsmXhJ7HxebWTZVDwG3dgei0eHvcTFCTj1Mh+EW58X1OORIfd5mhc
wBLeT0FxluQz7ca7H3VTlsU9/ozEj36uv+RwBEmCk/m0FQSD5U4Jt2YMVqaMiPryc4O4sJ2Auh54
X30Sg/NyNU4IXnc2z5+7ltnfcxW+TSH2w7lPrw/09wl9lNR5Ve4pChpzr+BNULwK7wsaAge+5uGf
Gf6hjvUckCvNRK5Myu35QaV+eXZnMTmbATkdMFv39y8Tzy9ZXQbbwqnfehBd81W1Wy6H8cEanmWV
JzoF1oXwbCoHI9z37FF2p6qxsJTFbyWC2nWxqrBMUMe8o88cRZsZHH225v/FITFSYwgnHSrdI6Kh
ItDqtYGtw01P0iz//qf0XfIMPXDd0NCxWRDX9ge752AlJW20FVIfeiLEppVAm00rAWl2YCUgQgq9
JOG5uh91aQel3kh3tQH28YhWOd0tL09tm6ZsK/vH15IJkwX4/gmvlLE0CSAnja1qfy768x0aFF/B
nSgHmPNUKzfkDnMX00cH+czBWDD8iqpTlyslWrFArEJ74QWhZ+ZeoXqp6iXlSkD2VUwnEdQSlWC7
7bPZkmsQNVOa/UNFwey7RG/se+qVZC6gtyVJewEhAJkfdD+Gb3KDdGeeSSeUmIyyosqnuNsP2U7N
flBD8JySmcB0RdFZ2U6pH+RV8e4FGyHfJqyoxv+LvaZY+JRDN+J6CC7SiyRJkunTuvPzk3ZkmTLV
+svsMJq1CSTAmg2HAUtgeo7Sq9ZPd8ODqlu96RDIuytPTl9M/N5/Hy252ceDn6NZnq3b0l/+tf+F
fQF0VI9utvgLACXDsCyWJ0QG5GaHj03cQd8FfDcp54x/w1IFp9Q+Qu0jN9/T8U3La/uevlXtNWrP
Uuw+VcbD72q9MSNfMDa9sevsCGkErtqEtS+LFWIlJ3rwQUqsYP4XU476olKmlY0pLnoEGPgKoMoE
86ZjCElX7zwSFyhK9nWXqbQ4pPYi1E5lp8U7AAgpaYi2UdwOY3tQ421ia5jQms3VUXAaN16erByA
7PMrSB6vwvmgOTV6g2RlDEvFvNXJx5uYLOvnFDv6oO4gSAzu9KtJGxc605b46GxUkq5rP535MkIp
P608k18AAo+Kh3+wDxnLmfF/DeuQT5sVEv+q0WK50mpzZV49MC0AeaHEW5THBsbluNZbeBKrRYUg
YilGXqp5Mu4f+ym8Engfb0L8Plrnp2CX9p/3AQlSfr+G4Bg5S3PWmjMiTIzpqym8BwsRAk3pCoVN
QLAOICCSEIi7CNwZfyuJcZGL52ixiTO0crbGkxUB/Nw+UDAjJ1oyGUjV5WIxQl2ah4S9rVWH56lN
vnPxK51meqtY+lLELyLszXcUkw87ktdytRYceMeIIxMFa8Emv43o5BMLONwLaGM65UmjptEYkaIp
qLRdoe+5NzZxfaqC85BtSKIsCtjbsH19M/dVkH78G1rj6Dx/H5gkh1UCTTRZs5/VXnZIUZtkk037
W6kfMdu5n7D7iStbbmMrB/0PymUuRy4llk3hR50NdjA9juMhyM5PZO3yW1t+QuUjoDr5KcACStHv
U17wAdPwn6z7TXByqx//8MjutHoLZbBQ90a9/1lGcP2l9c8Sjs/PMrwfliDbEena9/D90CbOAcyz
XRekDny30W8S/arhbwIbrgEAsE/tf8x+FWm22q9amNH/tPnkSW6ldZKsf4J5jPRNspf4JcWvITlX
OFpZabKwqdZ4lAOAQUQ5zibcB3vO2b6z8PrvZ+oem5ICana7dKR2Ca8QhpDUnkWWFPg1nYov8YEZ
dVHy1f6U2ooErCFfmYInMbm9bwJz7fDWEIfCV22BCXnAi04BUi6da4l862mZLG15U2LvjnYVU12w
mgUroVu3EFfNkyafBXKaG1tPIJxd5NmZ4Uc0ntJ92H7p2cfipwmtju6+doLmmsXnDLdws9Qrd3D7
7GQU72b4FmFs3CFp6eUNkpb6SFALxT7A/hdfLHPqtWxc3QWD4kDAouCGeAz+Dcrk1oLOsvneh5Jz
o+8mZQvwGrmO+fmWBHvwa3vioScuFS4vVoH6ErX8vzHKpL7QbfwnzHrcyXEkWXZJti7NM6uNmHdH
djEZmgDOvO2qlXbs0i+cxy1eodn8WS60bpHyDeMDae7d4V7mSQ/afZkd4uww5kfZOITiEUevaJ4b
85zdzzUD0AV5ZD0PAkbOmXcAC77+JxO/cNViRZY/I3zdOE11qzauh0NNEGKzKLKjVu1Hedu3a+3p
P81Ngalt/kQvTU+TgA71CXCjq+rXncbb4m+c1hkXWrgJ6OGLrQGyRtgMxfaDUyPYxSLOzd1IOIO4
jeXNowKC66sLTCE6pD95O6tQKckADfDXwmy3qi9e767easpEDH4qe2b+bpZukO5Ks23boA89AJrV
z1Vit/E2vkNotvJ5j3Ne2T+rHes68i/Q2X8Nvd/0vuPABhd1S32v7gex3tOCMDEavsd2bs5upnEN
dKhGx5Jqj0XpQtweOmmue/ziMd5L1a5UNjn5EK5WWf3+bsEpLrj5F528DIBnZVxzSIEPTb3XHU1k
pMJVg7h7o7KTXUz/930hfujiokBuElo8nZVC8ouPMPAsHlVqfDtXd7EB3WT+6JY5VdmvsE/CE9OH
6vRHJxXorNiHszEFIIwdAJ6rnd9JzIairhQrmQNyWHW3JTdWqjAXX1LrdczGxeMzPKXhyRSOzME5
QnXF0dU9AgdOzYLaOV/NQMyr++oLEEGmctmuAAc70fMi9leWVOLz1n3xWxnSsyiL34mmWIpfveHf
M7Lz/MQgXtG/D344+EXuR4SVPU+oJ5Iz72GkOiyBgIXdnT70qEsNHBKKFzswUOkttfEIWvVQ4Sca
UXdZHd6tZP53kGMYn35UQDMDe+RWbzfA9EgL+0oBTLLPQVPnyTc9P9bhiQY1Lxj5M5yxYPJA3iBE
hJEYBTxLSgp4MHrav4UR44LZ07oFEiudBFXlMC+eC9HTiLOlIyCONSNy7LFvpQOrLfk8ay+jfJZW
ODWhFmvptrLv8SqHK6avwtl6Vq+7wheEtTr43i7TtuN9Z6o7Roua6iwo/5YhN61T0mmr27DdaUT+
kaRy3yeI3GhCF0WzXVgsqwJSbpf4TYsL6aCHNj1EO9JYCvYWuAZwdIYrUF4ATGGyozWTFNfKKR3T
TcGE2ZvMl9mUfDWhfTNssDtpS3TfN643Jd+kxjbibJoQu1FxlZIJsft8ZY3G6cc40osw3yj0dUIi
OYF9DD9Q0aCfMxmjePY8Drw6nQgDRkCRMbWrdwzEhbeieLROTNUSS4y2Y7dL/2/9REo125kkJHb7
/VF+po8vcY2G7BmdkuHcoM+/XyP0gSrz7SkF8XHf28tM/3iSDfEPR1iXHmYYHNZytij3zxSTgS0S
qHA/Kj09cyf6UbbNKOfTPQBhCIPFsv8lD/svXqAFXhP6Gb6V6vRAHonV+kC0iw51CIgKD7Du44m4
38/S7JQKR2h3krSo1mB3e0SITjAc68Th8QtuCC5NUsuCczZcTcpd8W0U3+7xe/fFoCO90j1faGcI
3ZA1FJMW2lJ8pZiaQfUobq9MwgP4dt9g2zya85Q/wIZMTb8NA3mS/uUTA5nZOJU7QmyoETgt0G1F
RHqFTkHfUa9DiCqSXSr4PtYGsQf8W1oziwaqIK2Lalp79CD/OW3A4qKbwDL7Hj2surJNZvXSVy19
9eyi5k9qO0zQkwSDwTQSDJysWjtZeXGy5sKyape497nwJibflPAIlU98LKIbM4nGXIHkG9e5mw8r
UoKAxZ3NYXKlpRkptn7d4psgbOszpVRnf3pLu6spXcT2zOBAYYgB567e4cW2e75ggg+S6cv+b1sT
YCiYeK3klnQELWIdkByG9My+e3Wlo45C+I0mwg5Eh5a7fwC3O9LmgETFd9tejcIKyORJPQrNOnaU
z7RzW6TV7EArqjFXXWapmxJqpblZD/56qYSeGHpa501ud2VZhl4eeo/cS/Ip2Ajf1kTfUax8w/sZ
YoJXdgwaGEGUdzI7p0QdI6FF2dTp9PoB+a2X5p2D8RrKp645oM+aQqWF31hyrJfJ9082gkyF5Z4P
SAETDU4NoC3REaeGbp6i4FQE0PRPDLypUrYqa+JqEr8yFjVJGCMmKHDl1v20tQaa0WrFjb3/C/bT
W584CoL9kmwb4FTyqGXKVWzgmWCAQwhfpTjHnGEscerNBvAVZLxS2DbRm+ToNH3iqYoPLFfM4CAx
AF2UKdx2LHH+HWOihfwL3+3+wcJFOhJYDdK28PnJZ8X//IjPwceM6HlKvVsc+6V1zjrQ9om6M5Xd
GZK6tk85y5p9xknn1AZJY2d2L5WyZ4pCAvEmJg7ssUXkoK4Ba62YgN0XBIbV+FynV6N54cH/0mWR
6ECBtOZi8qGYnyynmUsgtgIFVCSLF6VIJk6knChFtU7puAbhzMtDrsncgKtoHPL+MBqHRZVue8NK
F7OlnNuS1bfbc7pQus1M28j3rdlsz3eyfWYkljtsK6Hvmj5yYV3bnKuNObuI92sJpZljn2kbYLJ4
4jI/+x8l+uHY/SSJcDTeJ8lSva+pVaotOnT+C/btK/6ZT9QsTDvv4ILw8kFK9CUAlOCujhgMlfii
pXbVW6lyqatb9WuIb95i4F4fWF+vEn0laKt4WAX9SmP3FADB9yCVhIYvYrKaIsB6zEVHntVOOA6P
Iwc3XIB3hoQY9MfZdEegreJ9w6CPgKM5GPrO3ctnlbcdEc0zIa52FVSAJs/Ju6lg0jl8VFbZHQOe
N7uP51/0ll0+b5+wC+Z6ssiwOweLhDQnzMG+hGANtV7LUHnbsQlIdjNGwE5SOEeWwlcE1h5//wXW
i/bx0D5aTEftu3UMYH/jCN90ug/GuqDZytmrGfKJR4UTMylPLM84blil/arxC09pHUUYpZx5m7uL
5XXEupLMXcgje8/4+T0OWOF/oToyQ8Ho2U3hJce7bTD4i9fJFxT+LnahZKDr2k9xCTgF9G017COw
oNL5LhORdegt1oa85awNJ3xpnvvYDYJ4PXnmlqTfQd+YUGQPHxeqj98w8HnCoSPRISk7WJ1jYhf1
dvpy3F9wmDpognxF4hsjSSLlwQYABuDcm7ls4zDiUHu03I6T58Xiwx5jXhFgREyhtcmdzo+lfCO5
G6mNxS+/dK+0PzKzXbzLA3lcjy3TsYe2a+Cv3L+1+AfniDyXAiei0GLBOU4PRSYDAia+i7UE6ehr
+GoqEmMclTblRFK63FFQkpg3calN5Ox8vocig690b4GSwTiqvYyjN5gHtkutug0Pg7IV6m2XAA7G
9rjJbGz8KPjIekaABPagialAJ6mxZbm/LN9by32suf2aznWJo8ZoG93Ucs1SMMRgdGBxCYz6oudX
P4Z0je6pRDN+vJdnvFC+kfiwbBArJR5Td9wtZeURDoA4DGuLZFOFHBv1KHKmpqf3udR+kqeGOWAw
vhAydcLn55bMXe252UrilFGrltuhmjJqDc7IiLFWd+2Sq8hwYV8hBd9Xw6G0KyIUt7HVDAevstEk
BIUfghBJ9I32sr0rza5Wdw8oGa9Dj9sFuTBkjBbj/lJ4cLssGdA3/QQZ/Qv0ADLKDxrbLvN2pIiM
9w1tYgj5bHDXyImecxHxwGQ5JhidE4EhABk+eEzcSnJaWxiWjPlZBU+Bka9VMC4U+16t9Ix6YPLz
gpCH1oGOgn+44qmNid37X9gP98BLaMlh8OuGwtKUl0/FfSBitvUtznEeawrmOUw9vkzXA+dOiCrk
LPp1bb7/viOaMid/aAnDeG70/BKjPWBt6Ge7Id7eGT6wOpn8ZdAx2VqwjlZOz2D+lFbUOPn19muq
K8oLp4ONH6xb3GxG/P38yupJd4KHj/k8EH0yT1xz3moHzWF2rdolHR50Lnyu+ZRungzTwsH67sC1
YvQBf0S+J8J20PZ4/prp+sW3p1jkTpLUiJOb7xm8aIzc+RON0Kqe18MHoSZjfdQ5B7PwqOVnnrln
cJu8JcuGrn2cLM/Kd5dc5OQSoBfqLoXFEm6OA1zadMJmzsrcJe7cOYv9uerPM5rt8hLO++W9+sCH
dwZcj7UEiIqy1estQ15OK+DHRYC07Tnb8ZnazufZ53mShaVBWhffjgdIEX5j4PSci+gNbiq4i1es
x/G+ga/7C+6P2BN4J4K6An8K72SUGRAtu3eQBjij5gBSCtEdiXh7gYnYsWNzZmqtkjMyTAcIkU2B
I7/SAANabYlu9dxkx0zhhy5V+4qW38Qie/QBTpQOfxC+uj+/NMv6kbeXfT1uocXjfguqtyl1Wn9L
w7c6fBuUq9pfZrZa7rd2Y3oDY4wHM/kbUL1cPBUxWCZLjh2Jqu6sutH9NlfdBME184FzsIPsyTjr
B0oIbp7nd/BtQEd9a8M3M71pwUWLrSLekDKHNOvxkmYZ5lKP2AxAc8qc/iOdvwNnJkOJIOtgE2DR
oGrc5sKmEja1tCm9ufg2b21grQ6bnufc/GiDfT136QTVA3t8vAcCmYZzF1+jtuOT/m2MoU0/LPrw
lZCteTmR/amC//81Svx9gs5JR7tzHtTwH/O4wubpl9N3ycKkg+4P4xJnFjYmLX8Hgla/mWyrwzek
Z/h4to04MadR74rL0lgq1VKrlttPxYJV4Puzato5slQy20vn3MYJub1gpj8sWI+PNlMDlJuOuMju
vriY89j+/6hTzJmgTqkwq6V/JIaoLvJICNMoaM76at68CFn2VhJObAHGCDHw7skxJFeTOINw7Sbx
o89nfazU47B4J7l6Jm5CvlHT1/tdkAKWXyHQkshUfifFT5H/khWH+1UJ3ZhHQP8GQU9e861/Xu/p
RR5PzVl9nMzocGeDNdto6U4Esi4dx+HMtKLdmpCHmh1tYWEb2TlzQFeSmxdMHLvH6KarKF4FOrqK
NSDTvvADYa0N0zQ33g3UCIM/e81zmXaO0rqspmmn7jAC2JvVbhbDo9mY/o9Tv8KsdEd31suBRK32
DFi9TA4MMqrt3bqK+RwXEDk/mAIXmLjxAxUIm5P/OTPjxHNkN5RcRWVwOJl85hrQQMEz7IyBVear
0TpCG6dabD57GcTAaosc8zstf5Lqe2y+BodrCO/p43jHPjCsL3XO/BiPHaESEEPUi1wta33NYJC8
DaytvH80hbzI/b9P5TjMH+rCT54WLCHoapb7nenX6CaFEK7g8groYQrXtXoadoIV3v9LNofAxrkN
wQMsFeiLrNw06FfwmI1bOd/5Cis4fJA8YJ+9ts5lS6ynT4CORRSm7CtCTqVXGvTgYGgoFR9DQ3Hk
yweH/fdn6fkWPAp8mH8f+h4HdGqRwTmh+K0tvHiyQfGh18p7YWmyZWEme2vUq1ad2w6lQjnb9yNR
NecivOFBLH11HlNgxFeupJqaC08USB+ynfIJb4ZsGGIKecg6gBoSNR4Wq2j6Ce0kUt0LU1YNRvXJ
dc/ZHHsggvZco+ayzJbDzJVTd4iXCpAsoFqqJ5OCi+Ml9LnhDVJYBBrwGZMBkEl+ae9ALO9IsyDX
z98tIvn4zM69cgF7Rp5Y6LUl5Mn3c2kDGmMbWJQTNLW0PToL5dVZqA0Eua3xCsxi+9dDen8Hc16P
x5mOnXOCt9wTMFDbVtnwWYE6Ja/AllpfpIOt5IfEOFF3vO6qOsCsdb578rdUfr9bbWTfG1sabEsz
oDMd2I0fjNYO9B1GBKTX4bBlpmVITOkBcZ5a84SA4WGxHESsUBRb4o1JuCXq9S8ejNHplr8yH1D0
HdnNitK1Vd+i4UMzP2/AH+5oiYkeZ09Ubh6kUejLtPsM408TNT/yYONNHJn8OOOLXkbm+MzA3kIA
iJTOVx3AwWCBIB41eI+2lpCOIIYTsY1i3GHQZ48uE4g7I5hmKpFLcGKVi/2frw4F/bkhNq7HY7NQ
eq+KVx1OwHT9JxZNF7V5mFWnJjx1GM2VU6ycROHYPk8YJN+k9C2OfvTQWvTPE11SiTNetBTVRipB
BRPFOyzyUucLM064qfgFEASiy7JGVMHzP/zXH8IOFWDFjQ0SIQUCPSV9MasggoYtwNSIyQ820Hjp
lyLrkXAJqAh9BuV1SJbrWLCW8/6Y+fLlIV8w+uvHYXbL4+sYn6PcoTa82ygQh+/4hbJuhrdfLwiO
hX5I7gcKh1m1zV7e5vHpA1yIGpf1CBtDPfFlNFCrvl+P/VrM1zIOEAEbyyqbrZC4xtkql7xK8hJz
OdbLPnCjzoVz8LJiNXSnEOIOrWwXyC7JVdHcXnPbYhn2S1VZSjmotwn+O3TewiIZjSg4dBqh98yn
0Un5yoRGnaMJIFLBgFp1TvTobUj2eL0HhssCw7mL3J5l+aQmh18gwFP+MOtttP3k+iDBVzSPToed
yt6iJi5UghWQsExRKIoGmtrHsQGppng9fAhLMnFfiXtzmMfChqeXO756bnocmEjmFT+jqjeWcfvW
CJdKPD3UA8KERqZtXBTmnLmkDWSbLAjmE3uhZ9i4uZerGfv5YVXqq9YgtmVrL0vCPpLr5NM0LE5R
RlOue0dBbGLjXHVI4GeXQvriw/e8xdBcXqQGiRwQ4hKp/ueM+qs1LfhfT0trBIdWCabWSG7OjAF5
zuCeuGV4KpVTppxmzxPPZgc2wIVh2xsLINoYhL5M+ZOsp//0p8QhMKtjxNhStxMpR4CM9Dx3wump
H1EKCNtB3qSq34/rBavpZd25cmWZ6W4WwLg5ocQWhetdu5mMBIN3SI/QmM9ZtEK5ynwvCFfMneVw
xcnE3zjkC9z20eJv9jjFjPOJqv8b4dEK1zTtM4+GtguW49ElCPTZ+eQNNu06Efz+sRX6HVBmSgq4
c/lWG7YxKAVzFxXTT7Au9h1pny8lo1psyZyZSRtdmm7HhvxVp6knBSMWOy2aLHYIGGNkaoBPTqV8
XC1TwlhNf7UkAspego0yiuUj8p7TIKwezo/0mgpXSb2Fj7eM2D/xTR/fKuosAt9Gx/TEHUgaPOJP
7zl67eiBoDlmxTktrjqqWCcIVlk/sVuxBc2/QYGW9wU+GgT0zGojMCJrfr5gy+EMZ/YxE47qLXWM
/vwIzuWd29sqZpdodlFlGvazbpwJu0BA/PD+olV/PfnxWRvvx18yIGckBniT+JSEPnVPv0hLzoFR
rPFXriRj1VBMvmThobal80zJE/1CRQ93Wxi+Uc6f+3avpwdAIqwOALuMx8SAJnFoZ8vceEOwn9Ze
NdqD/tahYk9v4VLR1324HsN1+GRlY7e1x61YQXbpXIwX61JZKXMhcgtaqn7RBwtQmroGFGxa2yNv
ufceepdHuUpeMzeGVNmdmdjfRNiEl4mlT/cF0l6AslfrDqBTe66CI/RlQKX4bpoGmc2CCeA0/ri/
kaUmFCd6uPqVvRFN5NXpRRum3hgESYn6sUOABi1vQ90CLwdXMB5liu7kAj2THi2DHLRFKBw0Ns5m
M1unT14xt8SnloGocRhla88VKfMiIWCVzx8HBOzvj5sjNZu3XLKv23PmkgYB/d8ozvCpHrR+xICn
NhRPUomw9cgUxrLf4unmC8EQrju5eTFoFc3LDFPJT+MTWSSvcJXdSXTN112/xsdXLcO9Xvu2n0iT
q6eN2Gb6oeKj/u2GNXpm6Yqi+Wk9swMHbNUfVOPQG7AgD2I3ITO8I0cL+E2eoZIECQspxsIgCYhc
DnUjzDlk5GTOhihjEoLPiRNXmGJTSPC9wxuhP0Y+Xjt9f9SmqZ+R+aRldMFHIBzk6AIMuVffNAKw
lSMfm4lLw+dp0Nd6f91vdUcwZcEQIvzZnAGQO6zeU3yOdNvYnBAPz3PZ0VDeMpCpJtgN+KdBnesr
EWWIuOw/4Y//RUhp1Sa0IRCAAYiytV76io72ZzqMs25/d7rsoEnQ3hcqHuD8OKUlQr19TJtC1tWM
dIorhBNmQCzSMQnCmMOJBI3gl5JwNlrRjdkx93YCzCzbSY+9cEEFY4ZrLVuptae2tvgSwMgvAYxk
LcbCa+IVKNxHw9vAT9XXs42UbWDqKgxHlk0HaNBLFJYjzOuWOvp/yOcN79nm4ZfJZLL40+/EYH6C
E1QANd/p41YYt2KwDVDkggmUNsMcKzQvHFZokWs49XTU2YHL2yZuSnFVR76KH2pHESq2u0e3z/X9
0zwwvC4v7ezymPGAMz6Nw3+a8HfW/ejj129oESb0d7dgbAvMf/C6Tuubdk6aziM5CM/t3di5vGUp
2xT/v9Umo7WoPibplIDUOHNxWMxHbjRPfk4mNVQKlO7oy9FET6U71xg+L9PDmGmKZG1NSm1WEqRu
ypldgmYy7TH8Hy8/cwKD1KG1avpSurVtQ7nE9a2V3kjBk4inKT6L7EvgQkvQlNkk1bXFFU6P0t/a
OYZlnc5R/an078H8ypJPLIeieoWK2tKKeoK0DFR0S1SSNV4sHP3pPpnr2m0QphVjIH39Y6fSG0z+
sfoQtQ90Y4P5/oBqrmAch4ih/KbFL701kCCtO8G4Y7VrYrXFgPfyOCjjti+2DaoFYcOgkPZmnPPk
ZvXkaNDxBSHN0Ba6thjrRQ0+n5gggrSd/0QZCb0EByT3nPBOUFwsfxEUFy+Ulw5zYBtP4dd5ZBPr
XKskvHMVvEACNKNRuHygMmF5py8ClkfwcwqLYJz7rtam4HQrUlZqtuLMgTbWH+nsmHHR7WDj5TIS
hz1TiVCeSqQ42GDtWzDuIh4tfjqNuVPG/VBOdLtYdphE/PfD3cKJYD8BcQ5X2n0xSYM56AtCyRG5
UThsofO8NndtDZuMee9ivG/IzxCLBU+mGJ6Q5tZrTv0U41gNOAcZPj4Ojvo1YPKe6IDFDD9ZDb91
ChnHKGNAd+p9EstjNy3Abzu/Ur030c8V84n6ZHf6vGonAmz/IsCWBJWh3F/KCJo2A8rdmdXLU0Pw
Bx+rp60kWS2Zi48Z8is0NT5ziT4IwDIH/vN/UzzymWhQ4pAxIGK9aT5sqIgtj7k2Mf7q2QFfJQNE
cSnJrmHVV+Z7jIs6fJeQPM7P3hmccFgPzvDcTNVW7MIYYtBI08IOAfKz+CNkE+IIiWrpyDv45lbc
2L1q4erGJ9KB5RuXkLFwgjJWvGEF5YFsTKszp+Z1z/8GRqLN5NStcJr73Hdt6nSxL09zYDbBuv00
cJVxv1NcENs5aRcwB/JHoi/q9CVraaIDoECJG2ZAhZUJmxwjlrSRkMggtjzo4QEeS4jqZNoylcin
mC+Xh3dEPYmH+3eKeTY8VBFM4rIWuxKFP+CknTDuCH00sYCVW9BgVJfVIfl39Wi+Vo/RsMkXRXms
sjMV5WMuze8stnIWeAfteSC2RvHbl7tFHCa/zv0dvwSOnQ4btYWGeZaBH9zz+9XhrD4vWnWLk3dx
HapEj67aDqaYzQaEATlcuUJdd2heMLclE9LyXm4g7BPqNrsz+54Pb3APROWHy3gU9vCKK/56orlN
hF+OONza9FYFl9k0n8x+QBFCynndvpK+Lls3SpeyMPUOKgpwom2FFf4dUgHxAqww0ys4eQQ21jwF
Y/WNAz2eNiU8B2xKGOMziSCVm90evKeL6/7XO4IYAIXZ79IADdExNU8P+ay3F6G4Psprm9J2+nB6
hNpPGl+5+8B12GVXzKfjcqNZbK5ukfY2B707iekjDB/Ig1mS9VPiCyNg61ce3ogJIAaNsN5HAKrt
5WgG59rA5vumVWHxGA77nPQIdlX4RQ9P6eBTMnI0oLbz6vuKeThmmb9SpXFgcQLWVzDalFdYnDiV
jOe51I9zGWdRPZ2FGRiPlo84nYU44EM70Rdqvbj3E5YRuxCFuoa7fplEHgqPerZm+Lx9mnMJvx0t
/KpUbEEHL8vEewrCCpz2Zc6u119B7w3xqknXz2aN+uTOftUty8/88RXEP3r/M/Y/VNLBez18s2M2
3/94SwUDbESYL6VFsTRQtU6CCFaBsPwQRCQcH68ItmBBV/VHbOJGWwrNqsH17BThfiZxNm06LL6w
YhG6c608DjiJpTdwxNjUHUIDvZH4Tr+YgUx+RvMNkAkO2D8SSQC4+L2+fzyjzya1IvrQYku8AioG
stWW5ecQbfrnJlH8oSFZYj0b1irMR/RFW0MGbeJnGRW4b/SoCXYV+6aq9Nmlpg52WZq0mBsteI8P
JTrbSWMkkY2X++EcUyG3ogwrAY7oWqUgWfMbiwcqqU3J7holUoIG9o6/0hZlLoqDbhzu/QHMbOSo
ys6od2y6WEyASf9TBhCJ1Vp/evMpcP6VR8d+Sk/n5AhYj2VNf7wZiXDb61DbRrajDeb1DYxCQriI
MUScR5SH5GIUp10AVrZ904NdXeySvcD3jSdcRyq1JtMOPc9rBJHNXCN376wc66nHiGxlpH5ZlpFH
gJmEnbtc3ceVQie1Zv7Q59PwgX8SdJUN6rtVPuH6GToQQ0QfG71HJOkeevyaI0ErlrUpBlbIJ7k5
Gs3xmRxViWMBbvlOsJ7tKpA8TQKpvXyWkxg60UgcWJHQwvdxtu6JRDV9udtIGgbobQdVykHisvCG
166H5MPWPJNd2l3bF64xwM5bnhRsE8pf1OCRDOZUuqRfBA9ivmmt/Z4kKhKqaSSMjZLtXMI1qg7j
q+XvRwubUv5qwJkP9Tc+yhi9V91BOObmNZghij0Z2VEA2zzbQXdgFyYpa3PYfDN0Mp3ufQq5Mp3I
YNrID91EWQZM0pwUDxI/dEShE1V4WtXGO/DrVeK2gHnUa04ioHGMov3Y7/XgMApnnDwvDM/fGjlx
FlF9KtIpoocZBWJwV7QraSNGGw0EeuNTBI14vxl40OA4VMPFNUhubwgETDotBHUb7bGt5o9xH5Wk
qB4f6rHvTxTJY0miyrl3/h9VZ7acOrou2ydSBCDU3UoCdfQYML5ReJY91YL69un3ENSus09EXVSt
VeVpG+lv8ssc2cNb44HB5l6LmyLcRtBx3FK1h5m9mNlCZQuaFfrWknh7Zq2Jg9duXbtgtNC5HjMn
5oSS72AZ+aXeiHdWJlj1dnAbAcKIVGKsK4m2QmAbTq84Cp07vjsDriZ783gzGGLpcGTPdCIXdllO
tRPAFjHkx/9ryFeR3DkpRCdBOhXNqVtNVsFtSCtDvh9nu6rYPZDrl8ToNoKuFPtnuHtQMQntGIxU
46WzTfWFoYZ7xdtQE3AqfrlMBmxEqyb4W3a/YfdbhT/M5o236kJDBg1LXWxpDPcwjvh0bdtz3wpy
K1OmaP1IcbpJTxd3loQRgN2Ir1vLON1aZt2WcOHsRGIqCc5CeV4Kp7cTZJ4cYVi1kxj5ZuK8Z/2Y
vCbHAbCUpWhyEkw1E9WzNZhs8v6nqwh6lM5qwL8wVgfUZJ44YvXzhpiLvMlmnvI08QVgHIGAt6ri
3UACqMXgd8L9lmMuoPHdINDP+canm8wS4sJQw2tIWzn9ZCYEQ/oapq5OJrh4BmavngQ8A4K4ZsEZ
7IISv8Q/JcuDdUoY4IhbrJjFROOB6+ozYjb0dxJGjTbkh/K/cBQb8vP6wNkqohv9iwd6GtYFOLyr
UwSEdAV5WmAs53SLc/GgbhDYyA6pXC1dGI/4WW9NeAAa4wP8CUGMTtYP9Asg1Is7hVPv7wZ8Ojej
YFKlpeogfGv9H4B8mrf4maLC3xTo5M+dyNS5XM+tQ9e5iTyNetlnLUW0ONfmA2IV+WudKDfxndZY
Ai2caLOcwhNhvSoRzpqLpt04/pE8atYkwGZeT88jGrf5i3dOMARSdN8U0nd4pturZpzAvWNHe+Pe
H1gRj7is/sElZHH/R1jBxP5uPqBoAhXr8A9DE84HKP7wc2ieyRCfTJD486+aTx33UvzHb1baRGUZ
npMcM/yUaCoClqgtWF+ss4SgZRvmZaM4yWaDa2nL97pAd7AGmjEjOgR1Th0+J9ev5hMDQxJ5WeO8
eyjogp5zUsY6FLHWMtveBeN02MW16WIXuMEUSjA9UAgIZwztR1jfcNq/ockEyV9tb29m0k1hHr8e
H9PctlOtbj3Tts2wa4d9nx04IjK7bExoqxbGO/5/mBo0uGpnUTtD6mK6T5Pl+wIRcEtgBVjdoHdC
YKxX3ZrElyB5jVm8KDkZq2gH8X8jaF5OCQx0kG9+bVGwOnD44/Y0HmtMDgd+Hr/fKV+YR1LE+l2Q
HpT28Hwcmx5tTiHNVH0tsu+3AapOP8f2OmQXSkrq5STUBEszWB7icN889hHQDoVa6zM+rWiqQ8H0
wN2PuV8Y20y4AAiKDP30go2n07lIwClVvIUB6lgxA8VLmj+9KcJ6Gbws90rUPopbNhSLIv/TNOPj
nT4nLSbYkzDHcX5Iyl1ofKnFrnaaksPDLq+3oREBsKPRYXQJDCkBLVeQbzZqx0kjQk1OYOleK//K
qUD8pgFZkL6e4R0d6mHEOXLAJHkSSk2EV4UvK1A/jXdi0al8W/8NiftMjZ2EjUjl0m7MdZFMJ12i
lLipBAVLZqkritpC0qivpQEbUg/NSfKCasWQQDF+mSYMywOZz+UkgHA0Z2Gj1QrPCh/P9IAHlVvI
4I6cfziTg83GUIMhMxynS+NmzX+gKlf+CAp7WQ/fQViWv748jdoBuwl4q7mwCYnSabt6WGnSJwWE
3PfSVyRx/ookQscHqkoksV2NEs0iYPTpw6ZohTsg62mOM08npZfDbFszseR15xrLAQuiMTShp78S
WpPWOL9wFgoDexctDkhQKPHCnzfJhgN7zLSO4BgUVJgwL2YTmOVOdRgyt6uQY46u807Vkscfyo+W
lJOkTRie/iyd7htcQoZmtDwybAQU2SEMIhh1MbAOj9rj+I+0cGA/YyB5FKg9/xqKMDs8megOO2nY
l4DMXmznRp2g72iDeeqWqUsgHyRdM02GC82pNOe7J1B5WS6mRtRauHVmEZ2e3wWjQQAOjJp+K4yf
43bE0ZYRxGaw5CmAljR1B4FNgHcnrTsaejHvy7J9WyBghYd8zc7K+VyCv7PUi55z4nmeYjEGFXGJ
jv+5sOT48JYdKNV9cObBTqN+dP5peJwAYFutjhsQtzG1OPz+eYn6l01JYwurNuQBLNDOPGUgJObn
cZhKXgl/0xsQKiZ9EenrESgTF63luGpdLugAuthQ4vzaLa5d9dlk99HgE+GXs1QdfjkG4X1aXlcY
NWbcV4Ut1IJQNZVwK4TbLN0suRDkXta6JefAcSKglqwrkat6+XgcuFYvLy01vvG9Ub7G/Lt//Ime
7B9uQ7I2n6oEEiAiS4yFDhGXB/FxhgrD5w9GxNijBA+KqNA43Nx2dbOVOYqKxDJNIVoRXBH1IDQ0
UPp4a1+5K61w5oqjVVPuajBKgkyl08FIoD9B5Ws7c9WpMLLs6JH5HGYTILVj5wyt6n8HM5AlqspK
V7RT9aM7JAY4graAzfkIdmX0/8BKxfrRWSFe1Bw6Z1a6Y+r5wabXNg8W8xabBh5KHCDoXC961yRy
YnGHlbbikfUZD8/XbIq84ryrOOmBoAwzmh0pcn3uNgwacJPJYNAQ/E0sjLnwiTjMahDnZwqpZukd
OzmjvNcXISHOF+HOzhdBNybR1QAnuQgD1ap79qQgBDC6mtMU2H5nPPd06mg7iHxE/GUUQ3/H1IpI
LXjq6tiBwxL2sFDf2bJu9FRuGt742M0Ytvs34xbWf7j7xzuIxTLWRBOWCqWd87/CfDXrPhhVM0Wa
ao1PjhAga95wnWIfnZxetCdDD2bnsU68sxY4qUOCVQDuZ7WDqIr9Ifg/JPTwCh2RbUPKrrl/U5/3
xszT89Cf45fZXC0+KEBtym021bL4+pLehUwv0o0OEuZPEH/PVZg6N8wYyWleHkBQ8zO4hlboCxwG
LsFe8OB5T03a7kmoBYByQpJaXJ7b5TmXDSGwq+TDNuRqSmwOfIav/BkwEPJnzxafjDbzZjjYOhoh
bGgaqcvL0vKYpe5KFy7xX2ACtJPAW2NiuFHbc6JazZzd90bbzCL4Vqo/kfpn6X+DWQjyPX2Kj9kO
+oUKkHfApKkzT+dYiThAPwBk8CKaigFAyOvRzOPE0TVYOv81/D4W1+micm+Hr2RyOv3R362cup63
F+mYoDZxsPjkK78M+206MbyXn3giSX5gmWAoqJoCmfb+k2eN214igKhgSnpYEkfIjgAsWNqX0WaW
E4DcspTONASLi5RfE/E6Jjdx0GHsorfJPjPa3VtvK4sddjc+w+FSBx+L5FSVe/fC+HMqLuQt89fz
C8l/dLNIJeFpyEw4z+nKpzho9ZZfhMBJe4fksU027PXfVJM2k0Zwa+0gd+LeETonAReF7XL798ll
4yz555l8UuUTIuuk3UVcbWhquoHymVVTyF+Ygx7eFYTgsL8Y8GOE0D7LuAQO+XFQSIO47AjCTcp/
Ounnzticy1bm0UdbTJXFRliBq58+Jb/cPqOtr79hqEXrwvBZaHYEp7QALs+qEL1QqJRXx4w+x436
ojyDFYnMVDLLblsHf+Pgryj8go1LWCvqAMyBXWQOPaT0VwtoS09HRmdnbPCVaPdw/KS5HqperRf8
6oqzR/2PaDdP+8eopH2aHCJpT9j7ia9FD8y/PQe08uv491Gen89ToUyxQWEjbIjHkg4nLRnNdPuH
VtJl6Zloqw0LLrHb9zNuHhfDKbb6mB/QLEkbru3Qte0efolFH4zX1V78Nc9Og5eYSnKYJ4eOW3t6
fJJRuTblTdGuDcqC1+midq2IMiKkR/sQK2mzFZtt/9w0xGOI5hhP32ZKF67JR84lAywHN6mAQOtD
c4UCrMl2lHdtyuHwQPdrzoHsBOdgVrhd4SrEnBdebmTA5OFgYXJklJt4deLliPqSuRw2Yb75e8YO
UdISy91I3YSDa0OZ933jDMFFwpx8SWgu6th/Ccsc6AEfxZ32QRrensG5eg01gJBTlCpY4LXLyHoQ
8GHX5ZkZaS7rEHWrTQTpYbFJWzNp9EC6iPKNNalcHul1qO2BKZloITMqADcBy6U0KFo8exMxYEfA
u1QOgPY8gIMQYFd1u5mS2FlwKMtdHm/7pfcw5Ry1E1UdPvRmibbz3MYp6IVdsufnLYlYLSZeX445
vvLeKXPqxIxnupKnEghfIpXlpqmXf6WjG48u3H1WmXF5H1el/g3/Z6pDil9dJlk+bfZUuhfjzdD6
i7L8ENrTfAWSb3wh+d6ty1W5ysRVra0MN+qBbPNwYf245HDp9tgfB2nfkBJc2omq25Qr8HcxaKaA
Xd5WsNhQ/Sraf+P+I17yMRgSlUKUcsMTo5vw6Sw5SWfQDKdPwDZ94tpeJbtPLB2ECDn8AILdLRSd
1GugYlo+d/IxQ5J98QsWSy8Yt426E4ZD/4/PLZvTK9BRmmpGu2fWwJgQoiUZfAwwrsgo4UelR/YF
UxA/Egj3KM4MPfAfFwALsGvqUQrUYd38IX4O3rycexG2zN6d31WGOUQWwXzmjHDWWC0Ffx2h0p4T
vZxDa94VK5OouCavvPFAXcaDK3IE4saO8QOsAnziP2R8JUZSPi/zkaLipeg8nk4o2GlrA3YvltaC
A7e+xNDVrATQAeVKESeadoI1IDDFfcpYdEJqq8kZpLb4j8p59EP0pwhzgatoknKlAxH2BqHCUGZe
x2aMYNE4nA3MHIbi8xRLB215aMVdH+0e+BNLzlVP5HBdAEa1mnHctbGK1SYJ1Wz1lqYCdAHaTYV1
x/CqtrZmWlt4KwtUL5DzNc1l6MfgWTGtx84nsWuT1jtGg+js5Nk3zN+DBQdP9j29IKo7M7JwakeK
uDvQzWu1kd1INqj8heQMhRuorpR4/D6O7Zb6CJaC81y4Lp6fSnef+fe++hKy70z+mrPcURixuPyl
h0evar0eP49/FWVlI+zyWD2dGe4DzEev5H8LL4Abmf2Mrl30sexP1Jiksr2gN2YjtF6GYwsRY9iN
GhuLuwSdwj3yO4FrUXzMPzXEudFRwL5MA5ddyLBc27UgB0fgmPv0YbR3iawRsLm94DwDan1/8+A3
GP5Rkj998SUsGDZdsAasPd8QQdXAYQ97S2R5IXvzRO9eqRqz83WJy+dZfmXpZy3eFsqH6FCa17uz
B5AgQp7OCA/PFufnoiKvdaqaS0yuPbb8FXHuTty/4R7Sh2Lm4i3PLqJ2ksSD/yuYWowv0VssLvP8
knYfT/GMyYX4Mu1Llo+sLmFV3856/CXTO+c/nLC1laDWE77oSOnnev7g6L/lRaFpoInteMP/mS23
Od6+0GtbT5QvMQdxhC1SHeO2M9rnPRm+gp0ZanpjiFypN2nkeUeCq7FlVspxUR9KKqqfNniTei4R
7cflZ5ONVwuP5qprImzqNU8hL0R/+L8vw+KY6CTY88rl3dzUHFO+2MYWohMRhvRtvnORU8DU+LRe
Uhpfr/n26jm8w52m7unzhebs9Hh1ok3JBHogo2cL0YbF3VhSRBBPumrGsMRcxLe2+hSrz2e46rlQ
fGc6ByPkme4i7Mnea6e5YwZPWzIzT8RMxpbhPI2J+SEZAk8mo52e9nn9Kdhla7ML86m3eIFxRCbb
8UDAnkw+n3uewL9dZ7joZhbfSwUX4Cay3waQlw6xwW+IZ2WmmUvWncjqiZFwSXy5vBPyIleRMS6V
JQP3zLWamol2fiw+5Pbi59dcvMrJLQi2YQGfchuPuyWKwLhrpi6znUrizH4A3iN3CYxvBoT4XxEb
bbz9VpQ/qfoHPM1ztWZczg3LU/JjGp4CTubaebH4UMlFxHgOLzNjXdJUlN6+OGGeNJ12CZWitYQ7
nh6u2nyd4Gr4t/llBr5+ac70hqyrTAHXEdRJKJ3H/uNsLpb2jJ4o3Juds6iMurvH3f0v/2AbnXjJ
+uu7JyYwNVJh4JLn005R4yrp3U50VEBfhJ4cHiQ+lbGzPLPSvOZBJJlYw2mefXis7+UnZF0IzYtt
Eu6EdhN1LPmGPNsk6jbu9pqCqYfihVyjFXcrJDtlCtESmQKCtKeoJnAbrJNgo9cQC2w7mZ3U8bQY
T914enbHGThOPALVXjElwXlwyfVt/2Effzh1KVQioMJYcHzYeESZYgtLKuwwOLF1+D3kAES0kxCY
PHyI+mPJYVfqHIbLEUupJXYjJFCCpJN5oFwCE1bPQ3Sp82vT3+63ojjWPJrSaZ6eM7xbDJP8M01q
JHS5tgWfXJlU/xIGH0C7Zpvl4jAG+3rYpiQHpo19QbNbsSYH72u4MaxMZlXwZMWdJ95QIx1OZ46F
4HHAShce3bfluWU3EU4z5dgkRzE6iEyOot2z2SY6wdVrmV14Yrk71e1H7J8a1N1wn0PBQOzup3EH
93oo0Mt1t8SgYlFIV6tWuy6D7zV3krNJNeC7PWGgexrZCnmCye/C/dzCVZn358Q/i9iBmMoMZ3E4
y5TFmW9YRxFNsA4BYqzojo3ba85cc5Z0aey7xTaWiB5vlNYdcdaB8Cs2FZMMaHgOTNfH6GoENThM
BhMiQYkAZqDi6CH5AA0j6H77yex0ia3cenzTf55j0+0PZXQuq8tUaufC4xLyTTVuKHiZPbaNTL3E
jpPQLLOhCGLnnIV3Nf0kM5tul2Sr5l4wpymS0hX3kbkSTTKvJ5fUR16b8eP0BCarH9nGX9QQllot
nOgdg2yaRlhPR1fQIogkfnUYuk0883xtVSbrYjktJtL5mrF2KtZDN8t/jsmSJ8gam9WPUk/8KSXb
CgxKQZfJi81QbDcGmsEy+CYZ/2J6aywaTLjKLUVLbbgdJ29GUB3p+Z4xURJ2xjd2+bdugF0e3WAo
pwJUsdg81s3jY55eS/mWxPcCaxF/nakca8TvYP1gEql9LOki8k8h12zZGMNfufsFLlT5pthul92P
Brvzzu0B/CE0ACRKGbDAJhM3GSBwXVy4ISkOxSu5pg2egLlo7yK+bRX0vh0W9ohs52cD1IRTd0d9
y0E0pXwa1iMHD+KUGKc7HDl4ilHfcM1VNIK9IvXrpvoKIXKXX1V7983JCBTtezKIDUreZAQC+O1y
Ma910PX9zDXWkuTS/431H23Yeive3LJRvGeOXg7OTHNTCSMJ4XWDmi10f3T9LNP70AgTm+werp+p
c2C0V/iPWNVzo5XNw3zmIhcXJtWE/yEKb/RYBtle1qYeS5puGswis4M8O4Daye+c4ImdSeVVXkMb
bI9VdJDCfcTT8dhYCE2GuFgxIpZkNPAAm8CxL63l4DqLhcegXhS8KN98AOPoDZqjGEhrUDwGd/pf
kkPaHvo/xAAW8cG/A/T49g9C/IE3IZgYLSds/jNmXdUu5DBJZ6w4MRFSiEj+qY0Bbe7pw2OPf6WC
6Xhl9LXi4HCwdDIGgrKG6DhFeGN6G6JgTTxB+5Sk60L6EOojah828Ce3eF4FovhXsZps4EN3Jyxt
5stvRaC+xqwef7TZn2X655F9J+WXOnwKhoMnOb+9kwxvAU5ZKRqQU0ycDi5dhHi59SwUVWRmlXM8
XRCvljW1mMh9auVC7tM3+d/braWiz7+li/uQfG1WQXTRsmsSsuAfVodePaN1O6it7yYJPlJqD0Ao
8ZFKfKpUOaxXK0CuPMV0SNJeNs0i/f183NMAluX7dAYpepczmw0oKJehVZeHRbF/hGj3GII3+WPH
zZHTUbj4uFnvWBRzgcR357GNvXgjE680ouIi55eXxRsFEpslFm8USGyWWPjJ0OPmYwiveTy248xF
Qm7dWsChvaXdtjeYEjB6uqNSj4csPEHQb/pzuHs+KZ9cC1PfslNz4ercSnAsi0FI+3DQo0XROhSN
jXeToSAYG9kOR6fBvLk5oDPfaChz55InHjEnIyJBk+2oAsrIVljpws4gPyvOxiLdmDA/CA1BOzw0
Q2C05+YHyncS0ZJJmTF8MBrsLj4Rpg5XoY+B1VUab/3hi95S29SIOFBsgHCPBPklLB6Uo+0rtAMu
pFBt4kOwwmYRmkJ3XcTXJr5KL2M7F1OgYYH9X5T8ra7+MpPaid00K66frq4/5sxRScMvBIc0PHY+
aYU0i4SLaxcP1aFYnOXmOF/smSAKv3Rvhg8LjA+wTZBUE3mZCWD3j6ae6/ZCPRSlCVQSs8BG4kam
NEHcPMNtGRL2fDZ/8tnXOPsiXFZWU7gMDS1UKLFBiMVG46iau/mHoBgZMb4sH37KyESxn68KS+k1
5oA5tvzps18t+11IP43yD01qCl/0mwbrmSlGWyHV2bYe4kFRD6rK0dQTtU2lbPFhHxFYwvSgtge6
8Nr+KGPjVo9xdrJtQdCh3RCcKXQDzWeRHuHdFNj2M4M71lwgmDb1TYnwmaSDD0VCMmwuE1zrF+jA
cDwZ0vi2d8w748cLng736Ox1j37QdeJwPU5I7Fau+vAq1krs8Jd0cX3SGLK4t2aUeX269pfboxp9
cHLG7Pg4zC/y4yMCYjz/9JWvxNTo6kkmkQohqF14CY0GC76YFeyNTjeehrq4dPYMgYrrT+vQpgnB
dJ57geFXRxiSGWGubiOSYrSk3u4kuycsAE6aq2gzdcqVFgigzGf/ujyTayBexBjw3/XZfRh28NhK
7bYAKcOkqrs0yWRCG0x8x/jP3nRxbWGNGWGEdUJ/okGjHbeDF/X7HQ6pufWlVjaNIdC+amJ29/fQ
VComw+zbL2pt5q8y081UIq5b76AK5KeatfgLxshC+15K/6TCqly4kfQzo9+LTs6J49DGhp7EAI63
aT8VzuLA0d/LrvP7ZsaR20haDLcHP9zRfY0zYMAWT8N41u9uT+h2ps6eVzTTskmQiCLunqzdkvyk
nna/GPvFdEt24mEpybGQDvxzYSW/+M27bE1UJMk2PSFyFG2JUCajUIcSD7puwOq96PABNrMp/c1U
nhDvm1lKlJnQdk8+ud7QUZtld234Wq1KbtugsP29Nu4ZffTMci/LEhD2eUcbxUf/pF312LKA6sCK
NVB0LKN8siCYxJUaTzC6jAF+RW2RpYU2GCZNXXHShcMU5VM/6NjZcmaDH0OcsiP2BM+XXaCKS9mV
IADlrsoDHbhHxnyuDXD5v3UAZo51iBU+GaIqW3gHoFkdFc9IYzeCVaM4+euct/ZlEWkuDTwMTcfX
7v9veiG/3kUMR/659s/BFLJmPAm0XqLQAYt75Shw6+nGqu0GovRHSe40PESPPXFEHliGUpHbIvWl
9Iu70eUpu5QEO79k+kjoDy8bjYUhnbC/AoWMF1aY8n64nlkD33m/4sVj5rlgL34nvZgwMYxuNJdy
Zx7D/0qgpdh+wgKNHV0PiIrrh4Hk9dqfE1v6DJIvom7xNyugmn08B6wKKX1u16H8rExgZeFeMeIp
CpRjB1GnwEj84n3817EaYb6DvnZ8IZVBbQE/Oo8g5YBfJR+UVD5pPxOnNKRgkEQMxLPuUD0/LvfU
x0ikUQ/vRhCdQeYxfqF88mYq7E0sHkE/gnY29fV2/E23iYzf4TWgwqfdzbz50+XAhjUIMwlcbcrb
TzygU2CtgESUn2XxAGLSwEcRcbEj2zlzVViDc3JrqCK7p94yJLIUpASMDri7FZuIwhhPEYXRkGqu
iDuYTY9z8bJxtyJDWsiZ63b1YKgi3Irh9kz/j+tXOM9MYspdaK1+W8BR9SGO9lq145vFJmONLx7L
0FnwWCx2VEhUB52occ19t51ML63BJ/bPP4A3KODmcINxZw529UPMrgRnuxvgYjjzcfstVX+IVkcE
Y3FkU5W+egq3qP6Mlc9SYQJxC8ZbVzPsM4Ll7hc1aapeCXiwIHE8ke0glhCE2qcFccWtsJwKM+rQ
+1PpbNYNMKyZGxBgKja9Agpjl8r7wqhHhumb9air+fcjwO7pgT+q0MRrL1kwWPfEyhtlV53c9RPQ
BtowJiEZUTLaz6Idf+Yw8yqQRNygae2ZmypL4on2l1gPRbt+wjRhbD6ZkPjhmbrK8InXA17BfAuP
BHJNdSryD+v2PrD8F1R/T9HYntsVvmwSGBzJfZEh/CV/elV02WTRhUAPrJ3kzGFs3l5k+gR/lsuf
1apVTOO2mfnuvTJxz2O/IRmMv4aMgoByZsVzC0r3AlB3YrNLIyrJn2p2T/K7XH9GzedjvC39y7gC
qy0Ku1I34rldYHnBcdpCzx7qY0oLz+OQLagk/1hitV3nwweTmMlMPnwJ7XfZfY8detGXIN5nzado
ENBiWCWILsOqMXXy0nhwnPOc3+jS67hf9ZOGjaf9cEhobGrfk0oMxW4oOgXb9cuRvdRPnISYDqp0
0wcwgErj4GDT6sM9VPyHU8FDBTauOPHcfRDoALzAXMQg0RBRQpMg4tKqhDvAXdZTtwQoUuG7Er5X
KyagONr9/bsVKBRoi9vFi20dbRcp05DH6FHI5NcOPQ60IVLINDSeP25Ko3v1Qy2JfjGodNBGxG4y
3oNoNP6mCa2YZ7XZ1cluaHYN4XWTZXohT4YDeLj/qe2IhMejCl0q1+fNPTXw1NwEU6T+BDNrwOPq
mH+RjxdPx27Cux2Y88CVWvCYztgyoLOPBGASTjzw8lZ/e/IjlZfH3jRHyyYRKuZfwsdtHB/iNNBA
vGuWllmolCyelxSPRDovdrtp6NKh+TN2ldQrQvDi3J12iUn8yJ3pHG0KfKfHef21WH73k5/rK1h+
l6hXBH2f1MU2U2vFIJFvocRqm+OkG00OSctkmrUh+redWzdOSEf34HwiPhm2uch4UfWKMLgtL61o
P4+vf+0Jsw7/qJ3iPUB1+9bmp+PbRqIQHZmjP5BZfmSz9vlf2dTW6ephRp8XQhT+psIpb0DLbp7g
j7ehvLMvDTPb3C7xUeDU+iiGay5cz3Y0+we+YQSQewVOJTsVs9Nf+0mIWd4G8laVgEj8ywltlc0x
WIe/SEdYkhxGomSQOGUGps3f/C0Er+PGfqOT9qldl/PLUUBw4ux5IHs6X9ua2bO1ifYRb9nTaV4/
EKM9wr32M/2zVO/Hv3Iz8bHn9cTHNu25soECio0KR2J2CeKP+nGKjSBzPVMRb6nx4nm3jBu0uw/G
2DfS1x/rRxN+1Txq0Q4oR0xwlINV5PHfwYrSC88b4bJz/g0AFBsh0rvx40M7RCBGrUD0x0rQHJ8F
Iqkr6kxJHpOk/oDfAUzYx2gqbKGuhMW1Eq+dyTWfu2LYm5piRsIeR2ia3OT+1jO3Fm5x8CkPNzEF
73vx4QqSQU5qRxExs7oKwHvNDhhS09Ou99H5+bgasT5XJ9vOwoQMOpUVL3RwvXX/L673wU1pxRrb
D384vXQQYCNrwC+Dl4JlFLOnzvGQdGv8JE28GatNSCDQ30bj7oDpgXsJnkTuJariSPO7HHyPrE30
8tWTf+ThA9fdLaLvccVNx+emo8OzPSrFIQoOcblbmINmSxiI4Yyhr/d2G7kcbRiq09nNy38JIT2c
yqMwfMjDNcg+M+EemYyFpOpLxsiXfc+z70a7x+1rfB7gpj617bGoD7NqF90a3fNCy/vRiKG0V68r
GAfF2GXnSH3eUnIbZncbsXEAPbedhTAvF5OW5verdn010SxptqXyItO9ET5HqeeMc/7zbov9v1Im
Q0hQK1tz9tzBIDY/n8vTYv7xVOGyXmvSBgXD05Ncn6LmFMunpjnNmlMjHmneJbBVbvN0E6meEnhv
03+DCo6vfjzJmK6pOVuhVpPeh4BJrFa0mbjH2vWHaOZp3h5pQWACdPQWJ35UyZnI2DPD/BsobrD3
UVv6aTkUkQZQzAO3bp3UGP2TLx+JzHNFeG4evmeyehni/Yc/LNzi0s++feMBDSrdVj1ZL6RIXgrS
Z8CfiXfkHknZEifmPhS33YNiDL77bdjtH2taud08cmvOpSuJBC02CuvgPAdmkDZqRMEb85zUCEsn
8gNCEj8NfQTAwMTJ1ISblg10jjj8sPhvE85JVCuK+8VPFJu6sorEHfRAv50oJGq1p0bjcGqqfQuO
TtzDxCD0AWnFPHXVXjN+ORH4INy0FQ5ha3ZHc9Lyc3rDfToDcdDYwgtsl8VsjKYP8NB/MBZwV7/L
qdtx180JNFILi+vSajHfczDABcn3eTgMeIcPYelZhBOxNukMscgp4gcvYULEtoSb/9UEgUESPak3
6Kru0SizCSKV00w87uf5AR+NSteIK75O+5CoiKy++5A48LuRASCH0yZT4X8zd5iuR64bs2NrWG0J
4XJLaGsgLLWq1ggPcLWITM/LU4DrERjorTduuJmj5WHxk1Y7aTXdTvZjwGyPAg6LDE0f0kDFZ0fB
N3laV9w+QQcV9tsx2qwxGk8ksnHa1wc8zXx/bldTruXKohFGKI5Dc1fym+WI9PO1Dilu5NJKWfFh
hxxcm3Uj6rJEQS5O+H8sMHBIbdjN+frcEQZl6smA3CR3XqrfZ7wlK7H4B7QW2CkcxEDcZqKZ9nut
PCXd5BCTu8kh1g9fj/CbIK6/fRNhKmGLt43YI7k4vIrtd77b6Wr//7Uh0QKyeBWjUg9UO/NVEHrK
A1zQFNdVJVv2aFOereWCdAnpmwOhvLkh5Xg8p1JlquPpL6Q6sqX8ffJtJNJGUqdgeE4b3uoWbQoT
bUbir9jmJoCr1CTZ+lZpSHmi0vCbU5LpN6cMq3T8ascvcfzqkkvhQLkiqhd/L4q78rgljwvTBfDB
XXPO1mF0DqtLvMIqNW6i55bArPaaMcjbeTKVyHMqoFg9TOjCwMvwD0PIdCsqm1HBDEvNMs5jjxmD
KDAfk8mE5pbAB+5guaCvGPiA7mNdjFC/mRydg+ocLs+9cCqBDbeseabWHrEzw+BFTnw4QmM/uDZ2
MPOmCT/mpqfBMMekZIKJs7DBJMdcWGDKEnpj611jA3q42ekcOtRp9Uo/c+Ax9075IDd8/Xl7HTwz
euPHG8KvzNYPQXLu5h/V6oeTTHtvjJ9Hv4mwJnbuk+uXR9szx9SG5I3BVKNSCBVvS3Uvf8XdWVQu
IrxtyqWNAtoBYWlqncmKjZNFoqAjkAxOvru2Agu901BwIHTG0/KXe63eS/Xej/b+XhiIlBl0kM4N
qnXhTVOt++CvwKNaF9j0hLXVFpOD+Ml5O/3SlE9fXw3JZepOWt5pLc79VTiA69aFx658HprgNFfP
GHaFr2Cid2gsNAT1p2Y5npcS3vX8CEASo38PkMl74IgSr2JyI9voi9e4vLY9VQYoS72sjyMavh34
1i5g92vwOWEU8irqMiBj7NGNS71Qt2W3b87JbOoflSlmTPA8Wtk5hf40/wTDfmGC+LZOJU9dc6WU
K92Uk6QTIputp6ZgjHvaqiayNXGyOfoRGGc+yNiWJhShQ1Zeh9pmzgwl4V79P1yd527j6Npsr4gA
o0j+JZVIZcmSLf8hHLqZxRyv/ixKM/NtHKCBvTEzdtsS9YZ6qlbts9lucCKW/x+fzuUl1P9yXDUB
cBwYdCtsRMbEURIBG8PD+D+/Rz5OfDT8Hqa8Sc1TuXJD4S1KjqNOWr6YrcxhFT/lGekpz0wZ28lZ
ZKPx+TX+hQ3ajCAtGa9RjlEJm0zYxPwJl7E/nwlvwuxdFe6e+sVU7GnSreNj0R6j+Og1R8jaDzxv
R/2eUUPF96S909jm3S4Fp2BYFOs8KCD13hQ6h5RrSCWXsc24pD7lRdwUgOi9sz6bV3OabLCv47OO
WRYlFxDLq5/5wbhWmuGN4IoLA3+z2L7+FYFdGC3VNAzA3bM+h1yobTCwqa2pu5aNrd2YZ/QZsDxo
1LG/hs+qEpmY4P57Idr5T1doak6eX0LGYj11WZMXwewPY6uk0AE4uCNiiOa74lX8h4nmNy7oCaQl
dpr660EV6+TFW3ig0sgKN//URqe1EyWOWK/FOQ5K7YtW2bCfcs827ART2PvBXmm3Msw4K4wAhV7q
2ami9SSdQJrMfsTDskY6JZ6ou1284X7fyZulb2ncw7hi4QAf3Mx+K8jizkUN7R4WTEH2j2JVqCyz
o9YcJXgV6sGCPCUTAJGvRX6to7fBOxvzkFa0e/VnAI9sfVecWimXwp5dLN/IYlYBkUfH+UZwkFG2
bYa6HkHF0dV0d+kYwVoN1l4HT3jtMzHQuXvE6AkTRjkGd69hPTvI2PB3Uw/zE4VEDzMs4im/lDoz
PrDoB5uOfJTggP/KE6Y+YFb+eNUhqvd02jq8kWgQ7YMB/UqBj8DB2SZ5T1YNOEw/m+rMjz+dAvbj
ldpIiJX/qHPzSvxIiVxod1W3MT/DYWn9YYyHuioVF15lbMHns5xdG3mqeeRY8gPg4O3xDUmdH+u/
LJosLhFV4dcGVF0bB1M8lfGlCa9gbPspmSJ29Ds64m+v7Ib0UC2xn2fdBVo7x3jmvSLz8aVPhg0o
iLlHbVUhH1m0Ykc+LMxTVBwXQnFLvWv9pfkfnnpLhqs3Xlw7E/e5NeEgW3FiQarmqkzWtPxWz5Zf
ca4VUwO0T6dfQVQNpoMbkAg1udKPydFLT5mE7+GyXvRUAmcrOZjKyiXTHoB6LCiLpq5cRhNh/NBi
6NZuV1vIN1077dtANdm3M+KwhtvRbrzor/A1VbiWlq2HayVwxtBVRrd69fWZU3PT2m6E+dyii7pB
QkLkLBdAOorJpPyqfAosNw8cVeNNdh+ju7ZjxscaAHZXYNIAMYOyH4h52jzfVeay0N16cOndohj6
5VgJofP6f1CU/1EnksANAhfriO67BeV+aOe5i838ObnQyEZManPFN50/8u08WCBoPP79Etwm+CVf
GoTh4yU6h+NZayd7rxccKBPBFsDkf8BM41DzobwLwU37NeG05BjrKGGfrEJ+usrrVYQsufj1MZlz
L4XE+uyzafVVbG0e9dxf6tKmjTbYL0t/3aR2nUx7DJSJoZ10SEYWlHEba/OJeKcLE4FKfTZfKgvd
mLNj1HbIhjpjHrBJg+1/jnvNWHjrztxJJxzl9K7PHgcG2STdvPEYikevOIXlqZtDwHCgJfvVkzwq
csecOKBUznjWO1XtJcalBazHIKPIFn1wQxvla1HFrS3Ziv4RI6Kpt2C4xhR21M4jcWppnaRr+0sa
JqqabNG0yqoPOpFHItmQCpDMbcH4a0bTt4dhe7aL2z0nqll0wL1crPgQM9P/QzybVWM1g0IOuvEt
Sw9AiCjgE/WrRUveXPXnzFGtBczBmhkF+dLpqPeiVJB3InoEUfNh7SnPXNxfAz/7nku7Pth5mCvI
2TfbYdiIPj+Sq9nKbBkSE3hMT2fVTM9/pSxmz/EFsylDc7hZxXBr6GS6VP42g7sybnFZxdQKHtOW
bqEjbXnDr4iF9YzruTBO4b+e52ilaBsYssah947pVhh3fYblca+Y+5zhynh4Ofvv9xp3LCgFmKtT
3mLgqp6+f33NxncM/tdFxyCCR2NBAKgK8CIzXnYYKErFloFiYC5634a6GSA0rU0mb5ljG90x9U5l
cEkGwKmvvVhpDgUk6vhokoGKjrJ6SFb/a9lEuUn89UBILqRyRutcqXNz/FRfs8cc3imUU7yIOGP9
YoFVtr2vs+TkA8vdhsLmhVP9PSVMAIl1jNHG0K1TZpzAqSHtIRPhDB3b9Xqt4RCFPFXZ7bADuZeM
UFz756pU52d6RgXYjDnFjGvaB2kpSkKq2f49K1Iu1UbYttlBdgUVN1JG4PmgskfzUcbeDuaiIJE0
zTa1cDvXwtZCU8hU0jArit/+Mznl5WRyEulRfZqcRgRTGWaXK8tuzpx8Iy1DacFnuuHyv2ry1Qik
PJm8PRWl66EjYKRd+fO2OxUvW399EN4IU+kCp3VHyq1as3V27CW1Y8UnfVyzhWCeBeXYyvusPxjX
hPsAKjUS9bPsLY4cjLz8RLG21D036UlmbUR8OD0wdAzoMD023qqVrQcpiX7uLew5q4ZEqpz0yjM0
0+HCo9galz48vzsmPr299+3dX+L6Rr9ASUW/4P6BL/LRro1Fri96zjfPsTACmfK0V8dcuhGtJ4/x
HK/nPIMf2HG9WvrcKPtvNhR1OTmRxRWymWYpjTXfzEQXN68oIE3sZrmNH/uqWcyVA5mG1p0y7BVU
/OGgmaBijmZBFu5IyXjogwQ+Tb6cBc1fyGxgf2y8bCLeKhV34f/+NZ3L22KHwonjpT/eSpuxG3Pi
xuev3OrGdISs6BlJd/baGLYyoQT3sfprx/J3MfzSMMvi/toPOspyOLYGv2X0E4rfQvHZWFy1pHs3
BzS42DI8kvX1a0l8tXCxJAIr87U/3YtXNn85iLCbcNTDbgJozNAZQEHfnUBjmbFm+QR4ptgeSe6/
xKWLJXyjka74TfGEw4cIXunOeSvwBD2+e+n7QQEL+tIz6Q+3y8QheQsIyPr3On+fSRc/5Ka5jkSO
mvC2GQISUCUP2qpLAqovf1NjwMqmxWZVm/uUZvnxkHqHwjv0+RGxw+D/Twz8xlh72BTrdZuspxYx
mTvCav+lFcchgYq8oHBiZuz6Z56x+airbYWReC989t57IN87Jo3tlxxMFNcCm7ZA6DW+trTckaOR
lpEwoQ5pDGAU+gd+OM+28oU7SDDuuIMG4xa2b0cPzVhJrAGf9gznLwS07+HxBX+eVoA1ZFCgL4oy
cfHVdipBx1gG5U/fOkV8fGCJUp3sTzg7pkxpvqjSCEsa6T80kcv09BLtTKCSpKqsM5U6DFXJ6Uri
4g8nXu4QKN/dzqM0kFdxS+f6QBGVQDHCRB4ECJPyyR3m9XCOw2MbEPJB4FhF/YHropy9qfr1/Ujj
MU080jCxOUzzWKhn6zg0Jzi4UeiU4ol29TG7id37O4r/Uikm9SqrJ/UK86g3A4Hn5N2cUWVLpvhJ
ZXpY71DUS+kNCxhX0epMjtcv3hSZafO1Ma/jA37nQe3wsCAlTRAWlc/HYzpV/lkxdHsdeIdwhXnh
hYaatGLCmu3GZ9vv95B++YsJJZN07/j4CccZCuqxlE+9fFLkE63pYjm1po8+IKa6OCriQaLzwN9f
e/UUZJcoPJXMG7hmhGvtyrWUPbFGaVNgRq2SccV+owXrYCFX70Z4vzCvd3QfBq+bag69zD3Mk2tO
kVMMkO8mytcxv0bdmwxk5Ll+z5FKWsSriIjhOW9P1LLhswKZS/bb1YI/a8uzyPspf6FwhdHU2jpO
SVFSb0xVKGZQt+yGcvtPHDYQ3RTE+ltTv4vRfaZ/eu3xQsphpjlU0gO76gGTlBP7FSi1oOMRnGZ1
HVRLhCiuXjU4vGOf8nE5BexISy2Bff9RltfINfMvLf3O4x9f+qalGtMc5N3si+kGmYEsX/TFEunc
dR/wTiA9hYsxWdBtq3KIjpZit4xAZdCTd8D6h5tXP65tek1VnNfqesicBnRN57QcXTvHnqcqws8z
nKasPd3KOBhFh9eu5yF/TSVn7Hs4VJl+RGRPiDIM8xPJkoILa2RHApSHE3GTQTn49R4Bp6JZhM6N
1JGUyao6Pn3vLUlQlotySpCU8lbyXBy30gQKrmabjj+kMOLtI952Zm4lwlcefgnJZ1Tc0+AjB5Cj
LFKrWGSLzW8IY1JeG8EhanaNhZw9PAMwRepo86hzu3SzaTi+TwbsRLNNUM/W3HvMb78K8Cnit08/
0lisixC7o5tKboczfDXDavdTfTNC1I88LDX0C/8fwzm+/5caVvPk94uHtLb3o+KWqUuxwOOiqae9
C2KsTxiHsJashHEla2uXgxwxLVzxdBVZdqGtU42Yo9NN/0xMT3p/ysxTJ54pBIuriy6cJeHMAWYc
PwL1PTBvonTdrFvlnTSLhhVhUzLAeP7sgn7wuAYgx43HUjgaz8N1xshEPjUmn3+HzGjOMMb7SuGA
rPpksplkphPAF6pYcdfYTNCCKm9Fq71GhRY7cWk3x9nDkpMl+fma9H7iAljk60x66Cpy42vgxUU9
fV2EY2OfaiQgN37nChyyn7zMdrZ3r8NsAYSQuxxWnJZJ4lMhAkFYjrmttnvmhwy0VQ6vz2hh0p/M
joAhOov6PL9xNcHsH+1KNIdnSEUNljNERPNcRCetPDTITxVD2B+TYRetIGDoS6eBRE+/sL+YcjvA
42wOWCaLj3fI8mMvHgPOthazxXhFdTKnO2LAJqBtmwzjTP7q5C/Zv3vxBw+z5sYZDXpORVdM80YC
43bigS+CpcDK3iy8r/lw9tGfEqYfO2P4GcRvf24w9o3eIuVCvJIxIHKLAMivokDgyJ7HHQrNjTsU
3rAUoZt4OBkicnY2oag6XFfPUNR6gb6o5veH8TGM+LGuvnjpYuZBxwITgJMA47S54+rmttOJ4+zL
9hDO4+urBUjyJhSM+TQwGvOpGpQxyB+xOlDZbkIffaxXq4xfg+iLMAkWrN9YJlYWve6+IlmZso/I
46RbTCUruriyaDHce3kNrl+ruBUsGI3Ib1RfcQow+4VqAapoUxIOq54kMCeNY4B4gKcvOKvaOWrO
8eyMouodfIGBxYHRvyrPBf/0RVX08TEtp/ch+ZTze9V8JFw4rDz/Iy8L89v3cSDf4/ZjEK6NeGlD
+GDHMWYuM8kISJz84jHVxe+XS4idX7Vye7rC1/10hcfauCa44Uiqlcz25Eo1OGOzY92fHv0p6E+V
cWLOm08GgJGxGN1TbAMPJxKmOb/+28tAZE9GddSDfYGD67k0kBXc1HOjud4IMHzckorHyuWMH8nb
4m9CKsvfFf6u9XYGtu18n/LH23eLMKZ403lwMOMibe1gS2WWbkXG97iUijcdwIt3kYYLXH/QsfuY
mI71YVTbDzM/+fU5/OrhvPQXVcb79JbSiaG8PQA/9kRjri+mdmYlrR16d5qIudLEDcSKr5lx95MP
gsSkArkPoMU3VFXxNGwNE/80Fw34HNvqQZXEdH5OtY0ubTVzV87HbqN0m4851c8tE6DSMUZHnS64
16K71uZ11l39/moobyMuvJHqHOvh76twt/ys+vnnTv8YFmloZ9Yu976K+rujJqX+rr5MVPfCzhsw
YE4oOTFrTwwabl3X60MdrMJ8oQP0R24D6Q5rGocVM+Mq/TQLu/NXLxUz6udVayFkNqDxniMzH7ir
xUTSVKYVV2SmU8Zz4KfTukNnZAQP1BpUwrYKTiXmQPMh2MSm2wXbGSOVbi+1B3o/8zN5pEi76MXV
M98EB7trUgBevaJvqNQL3szwlhpvdC+2OCFm/2A5tcyH8jb9LAJXfWJgkpPKpXUvjO9CnoNR9oxv
aiTuYORB9kDhhQc8OtETb5rTPDEVRwxWMDJVvCGx0XQ+PpvOG/1cq6cK6t8iYVBp320v+LoX6p8Z
LXDmtYivzBxK4ZI8LnJ0zuRjTXe8LfLflxMCIUmPtF0+J0qt9mbE5+5QdYTI1pPPFU0LNJ04xzkY
w/xqkH1seUNKfIS3Ht0va/LVyFyBRTp1YiaI7dFLTmvc8vc+/2JwZ3nlu5x+NOnHqL7zZu2EdjLD
NgwWgF79j8ifLrn419ql87DvXev41no3v7+p3e3v3844IVAI+iIAYB6fzHlu3mbStdUXhbTIyYi0
p4hSdFBaw64AC3AeGt6Y98c2ZFTii3Ys7uSMWljkyn1js8vbajC55lkWUmIXRxoGozsu4VD+Vscf
r/8d+l8h+B2D32RFzN7w72ExbaMMx/yJgD5l8xrLgA1k1Y8FsW55ZdMQd/XKt/ZxwTDs20M5NxS7
8Vktz21zBhwKajp7w6gqf9DVV0xMyrG4Geb1xaRshQtMSrwPz2cz9ZzJjyUuVKwTREBf+IArvOlo
qrJBJzXDHZblo17uveSQjKeSKvrZRaVkb/ZeSx/h/JWAN4wT3aPUJ0Ob7rvT88XzKWUlx+6v236F
9kF2ul9BDTCFFRFCAbK+juY7Zc/QJdgtX8HXGvHurHVTbHA0rvPp9XyACmH4lR12XIr5/H544+5j
w1fM0k0595SV5rFlrTKGnLN1OE7AukFyNynjPSsJCRJMWVl23oTN13MxccfZJCDsZuN6sJE3+Lbm
Ydki42xqeKVQF/rNjgPe8oMZ3auJGXJfxxkZLCXRo2Y7fUU5nya/Dnlygr/ZgDeNifXG8EjvbmK4
nNmkePxuhvhDFVmezrF59HqmXEvYepg1snQBo0X6IEYJHjB5W09Z9ZfZF/yCKUxSkKpMWXVNsF6m
duOxxvKlqitWzxZOBrUYxvL2m74X7A1OS+iTgSUuPX0vm0cuxfo1jN476R62X6Ibxu/g+v6RJ8A5
jY6iOwJOd8mdPdg9ouKt7ixPdm40t0yp1zo9dOIpHqyMniLptlkSiJsXIN68d93CV1LPOc9Ez1eV
V1H/DmY/gvpbar85q/KnxhjSAilYsODqVh4spv9JvK+oZcY+/4ANaPYX2IBpysTmPLJ07bvHQjmk
2VGUTml9zpIL7vHun7VdMq9sLG18fa3tNG2M77PytjStoF53HPW8Vd+uqtQlQe+/6fpZkY+Df/jm
VUrX3hOUKQBPHZaKwNuC4Wkq9qhNkrcOUb2GuJtLu0deO8vPsl7PEJuVlQ7a1v4cGagBhGvdhAJC
TjbNZCBlngOdrLsavvP2KaWfQ/Ah2/9x0g1pPQuZ7jiz3ukNt7JFZZOCJX3saMN8e8tnBz851unJ
QcvJp34OtzStmW5XzF+8Y14RelfVLcEbMqGQgllCAtTA5CB3x8CC9uNj0TO3Ub8bWiIme1k7IF4O
6xKkQf8GYCKL33zsycI5oFWh5cWclPi4tj110kBfZkV6IDTYgjyMP+n4o0c/6Sy1Wv8Pvd7G+B1q
nxFywIcZTEXwZXMCdBSRKiSRPKzJ12sWzw8V87FhazhgPXqiZELk0fRAvm5eHETRHHt+npynqtsb
4x8/2xU0VgGdGKYZy0vNRMpMslXh74tqt49VqCjTZbaqTp50xKdDavJf55hHk8UaZxgbhpgTSP1K
n+Nkzlp1ezCZpKanOD2VBIeSa1HOQ6Qd8TiIxxGZB2HfOzzEQy0eStLzTfrptx91dSsQ4ud5eEpT
5OZT2lzk+l1ysxZaZ2bXs89Z+WlCDVcP2fjhT9ZnX5usz5Pxd7YdzQ12kDbdZB9w9h6QEsxFgFPI
tzmh/BcTBYT5EFyldrUak/BGJms1uW3g1ezDYp8Ve1/ekRI9mNAQHdbh2DGIa0jT8SNUVtJWNube
DL/+kgLqh/1NtAPE7QZDs586y+ULvhvqF02Y95cRpCWPaOFq+TwLgS/fm+LrIf6UaH3cDlxFRX+d
hp4GRSWMdRD/SNK1DpUHpTJVHkh06D3WAv6LfgWicaonIWyELWk6Zj9tSR4ITdyBNdvNdhS2qrkj
UTUOB9E8PIRjLRzvgIptgEn1FCsit0msCE4zsSI4zY9mu+ezc032vvltLxhH093+G+V/Cv1Har45
cKvxln4vsmOx40NHqd5EPsrBSZIOuYJ7YlvbTNf00bX7ZBXqmJgpIsfGRKcSyt5jnGxMbX5Uc+qb
imlmkFuGhXEC0lTO9FuVtz07dLHTxV2mBrY4+8H+S81c9bGNyKmG9Gju4oH6JohC/HXHIjhTodn1
F9PEc28TZVaLN1A/NsDVL6AljCTLNJ5LxY24DbZ7bhSgoYzwHEfngYj8ZNEZiz2f5ryF3TApMkyl
APiHk6FQ6R2vmLISabN5KBtsNEx+vPlYgIk/kMLDhqzYeXDSCbii0HjWqJxE6QglSxL2sr8fWlvr
59xuJeztBuUOwy7S95FxlKWzpF1U782Mb4J3e9iltlcjEs8HXd0rYzPHUsy+Nf6blnptLIw3DJ6/
j1qF1aNLF497DRtrtIZvhq4fo8DHrii5quQSN5CmvdTP/n8xXhzCaY3VmOIr/6yxfuoKFTuFw2o9
KltF2Q7wvp0udkZjzfKdoDAxoAWM3a5GRnvM9iia8Heatws02iitSNiJtppcMCl+ftS4BFxzPBbC
sROOg3zaQUhy/AevoD0MdvXYNIfqUs642J8fqFaAPuqduhX1v424dL/uafjF2bcVP6lQE+cqegMn
dWkt17AdV364emDf8Zbk+/XD4J1m9QULSG7LKUD0syqeB2xJuhv0Vq5eIvViKhefi/LkYxyfPkb8
zOswIN64pR9rxkV+HaKuZA64Fs2BKHAZA9cvXIOP4UDGww11Fx5Gd5K6U0gFDXXPDZ0+B03Z6ywy
VoeHWtyAquBaNJQUbGDxATR1RhWs6uMY/MiQuqkpAjnFoEI44QWN6W8L30uqnuGbvegRXJe4K+WG
U9P7i16SuGMtbhTohnQCNm7Ai0BVEl3aVlI5qXJPpV3Lax7s1GC3+1SZvgkX0/qUlbsP2qxyWKlY
p3xp3Zo4eZOr8bhQd/woD72xy9Lj6J30+gJrM1+zQeqZ48GeZoSsOVXgjlRDrsWUsJ8rD9NzZRbT
cwXSQXxsIJ1kTFIt+GYWItOs+42uWdfOg/ZuFBebkr8ZOwX1TBxPmMEdRCbrHEtVhnl2KE7e75d2
E7WH/7SbcM7YYxjImG+LYctAjlOaR69OtFn/xdWddKCvHKznf09yedGkTcdaDq1P15aYrgrRsFkI
j1M56qubnG5VGwPmxMKkIFV6tie8GiPwJNJEzrM9l6Y9Y2WEK32qpFjKv/8RwbFqwnAcaOoup0BG
S77oQlVt34JCueXxO8DHdHin3xJZNnkv1FuL2Up9K2O0ztoJzXUurTtv9VBgHK8mdDz0ywUXHKNb
hj9mvVWmLjqR9w77LoREdftf8oKTPjeq2oEdWFqhMHma5dwBFDaOLrQAHnGaN1RuUqI1UnTlvaUq
Bvp3wHSUtjfT8jE0e7MTidlNNnheMCaX+Npx/8r0NevzBkclggXluH9CfAGPszGBfQ5aNak2RIHg
305R9Q0FQmR9q2Hv+WdSZw/DfkgrrGZZdKWNqO2ug3mljahfVAiryr00Pur0nUFvKl6InkByq+1H
bttXXEDiYkzXQr9W+UVKlkBygRPxDCdDvAk4c0FFpOVy2BYpF7YJwpUxv/XDYBGdsErArnrEm7Te
CFinqg2DWWgpiV3T26EeCPw3NRS5n7RYoeM+pCWG7OopsIFx0cMFOVFmqb406SydreAoeNCieRCz
Y1+ctAK2BPQK4EMnRsUodYyK1ZQyoYNBKaBxUbMbvK0huYbipalPBX2e+r41jmFzKe2SX6EBbhbr
vI+QeS2oVlpzwC2WAFqbD9GhiQ4KRAJ17895smnupMoIzzRoRG3X69tSh7dKVdJGQQhHgPnHqUi6
9UX56BjLAPWWf0HQVNLJg+4MmG/BIT6a/WRWWbstpHBkH0AgWn6qFp70FgUc/h1Nvkn9e0MqC48h
fNLZOd33c2F470j7IxKMl06KF9UzfVWO0zElYHS5hhP/mDlw4ivyM8omhsuAW8+SHh8w+sfw3j1R
BzLeyvZejR8z7y8Zr0baMMQqpWsmXzA5Nw4k7Vc7cjVb64OjR27J5cUiexyRbns6grfU++FHy6Rt
AImLnsNlry77dKUymX1OAinF7iqS1KllGBsp2GTqJva2XrKPkkMkY0hdSulp+SY9iP/s4wV1lvDs
TZ6fDhjcDp49RZQFHA2Sr9QB5IQGE6ySp8Zf5yIC4AFvXNbNo2TpzwF3zWBl1IeE6wOyxS5MdiDv
SGek0jUybmyxeXOKxVMPTEvBeU9g95INhFic8uMXMIuOIQi6Jn6LGCbjhBgKPMR6YDNbAVaQuBOz
fSJbA/INc4T8Fik37SdQF3nO2GoxJ/awBC8KyCFjNPXOXxq/MxNPok04m9CmheKYjYNvtSVXka90
/8Z2zyRfo9h5wBS5YRaBmZV/+Dr6SzNOAtNazcG/JE0ibIR4mDNnUKCCgQVWl0XKmNXiGgO6qC3X
BdUtT61upFemWmTtKqzY1TXba+hjdRSUtnq92CMxPcrbQ31D1QjW9C55gL5dBlDZU5xoU4aCFJEt
2JTCS4qjB4icsmn5cyU1i4VqNiOZh5+WlE51MeJ/bkHT1vy8BWFRaiiW3vgzt8pckDyvPbN8/tZh
dKmL+Wau4BEvN3U36Y8CeWIuPPMT0xsMxsRkMBj72CND5p/GDnl1PJQ5V41zxVJ+CeU3tOdmU6/S
f51ZL1YNrMIXq2YWA79mxAkhmAjzODhZBbajqdzHA34tRFtbqbadzMF+V4s7ikV7LgrmodJjvLOr
AcLOczBKtzYIYQkgj+hg/p/C1Qvjh9JmWZj8v4GCsYwIl7unGzExmV6g9ODc/piV5jLPqCk4DsG5
rc+j3QpHSUD1PwU+CKzT82SO4l0JB4adoc2z5u9yni9vJ3s7CMTKTY/fo+T9Zbh7qYH14yK1Z4zr
hDFv7FQ0xBjlm0aTonriyG72c7Ga00ykHBtlQYbwQKYGuwo5P/wC+WEQ92A6E3knqxASWbY3yKAF
YLmD1E06EyLT9BZXVkQWVp6cXLBTZaRBmgH0iZ0az2eZI2Go1JzXgaodXBmcr+4mw4rnT1rv9WzF
dkdpKqOJYBo3kknbUyCQYvTEZRnv8wZ71Z4NBLz04cF0VPpIQKB96OG99+4P7y4gypWfdXAvRjge
Sr8dvYkpS3o86Ldpvi2enYGYRPk2Acz7uL3XMHWKd5jkmFHBMSTBgei6yudk6ZEYglMOMNtbCsmK
UAORDJjVOWcz3DZALTbshs3MpjNDasDp7MMYiNG+13a1RjU9PZp7UDrPOigBvom+NfEsAk2bDKN9
s7ecLvxNw19p+In/QEXp5S+j+ByGjzC8EarvowmAMio7ga3GHoAEmruCsHB2ZDSiSzTZnQftTBVx
a0nZnCqCtrhos5MfHsNwn3ToF/t8wZNLT8AitjkR4SEA4Tr2nOaX2MsFntYnWh5GGU25bCr9/7UA
VtT7dVecQsZ32XzPwq9SvdfBR0PDHITW+pTNsXi3xdLrmOut2nEVoUX+oVfopXYiPYvzJGE4uHZh
BVKHQxrFTCjCWdFtCcx/V/xOvTr2TD5K/iH06EpnuJOpTERu3CQV4TL8e5N8KLtszhPxqlvDlO7a
EBIYHKbPZrbs6STE9mnOuDP3toLW/jR+8hjnxZLcPsPCAL12PvO3pbm9iMT7rPIzju9XVeNe54QM
p8vAyf5lCMZNTNV49T48PrKhIrK2qKIrRoa2uOkIXE/ZfJhDD6qGzZfN5yiihAVP6Yip74xzEFjG
FSQL3qC9XWLFn5cWOZEZZzmSEMN0+umZKxlur2wM/FS1uQ36XdPuMz4kOO2bQ9scAnwiq2RwsW+S
Lk2YZC64ynJJhlqrP1Ya8nR6qcDwc8FUimNRHLhgfjXVafGg3MvWn7GTVMApsc8FuEaTXqMmWyxW
NbWsqwhyvDIZ6rmUYyxg2mVIHp5mWmzvqvqVPL4hzWZ0wa9b4tdcjnzuushX8RzH4JhTcrzFn7TO
Ofmw866VYLLqad26JZ/gsxo5WTZ5AP5G2aJUpziuZ/KrO7ZNRg9h6DVH6AMqcB1iXplBzKup/7kB
m95N8m6J9m4yMinfsX0NWzrOUWpraQP1CW8a+8Kco2RXI+LZLzfmmGscwTcqhsbHLuElTfY5E5lm
3mp7jLEmUKwGlBtPDvmzF1uDeQ5EqiE6q/UipXwF01OF/2WNcxRAFA1YL2P7K/YTJE5srrl5pvEX
ygDDooQchgPUWwysxqQ3z4mbtWypFeVhK6VfS71jzuzoscgbnmy+LW332KmMai0vF60yvZHqcOFd
fLQEzU5CccQeb2g3jCAtActwQbeh+isLK3gXvb7EiUNLNWYcAlxFjXA3kdz+u8h0ywbiG42UBrSH
KSL0su17aFhWqi3skTP4vsz3lJPjxZEowZZ2BCqregGbnWuHZ5GsX/jFPUjfzfJm0oWln4OQc8lB
SicEcph/UDcLbJk980EjC/bm0QWdImI8Jptxvwwot6eSkehporfGq/KTLj8bbHaJ8MqAHsuIdui0
AwGKcgZ42AvuHmfdB6Piq49UekPq6ElnY3Julz5FvZYvzgOdvp4Tpyz68qRvhE8t+mkjXCtEasG+
FhTGB1ut36XdPp3zFHEMh6FWPBlqQ7qrux35pkTbhxechGsm2zRTxAstngvl1fgWCI7Q4/p8oNvn
xQP6b5zuHitcsER9de3YqIfqG+yLGB6SaI9pABDy7xyLMyMSpiMoqG3Chz+7aiZ1cz7TLntMAbYW
6PjXR/v2SM8qcDV6nzv3tgHrincEXhZ2qikJwkUGh8J0kZm5OBTILY8fivKuHI1vM8A25KqkWwa3
hXBQb/gSuL3CfEpwcwE+ytqOC0STwNXfcYHovI1yJIUpg5/oXOYCXb76xcyB4okzkITUgfsRTSU0
OXMbBIhtlWxWnIwJgJGhxh9h3kP2zeK9DW99ZxHhBhkqKVY726blxgxBylpa9+YvO/7DHNjdvEs+
5PY2dtZjZpvHYNHoLqsbYwcm0IRgUqANO/jSQNvghsrRxA1lOFYfmYXkFg8gl95Y3UrNNliDYO+0
m2vPmsn9wiGlMNccNlmpiBmzUiX19aUj16Fbwd2GT6yw4E5vNYjnoF+TKUKtwYJEMikcp0tkki/z
wnrBnI2ETXTLOjJfm+Xn3wlANL254D3UQ14fdAXJb9eD6iBe/WShDlyBq4Mg72GZYxHaQ7mhC7Wd
CNoV4YxwmoW9OIzCRvyUgs8OyJLoZtrGZJ+2i8eGMf6s2j6KXfNXpphhYwB9azdRju1tr1mbMCYx
wZf+P6bOa7dxbNuiX0SAObxSkcrZsl+Esl3NnLO+/o4tdR9coNCn0KeqbUsUufaac46ZRyvFWXHy
SOdJzjr7+LR2j+yYzDKb4OApTC+gksPxphkfYXbv5PvyjFe7iIVXW4rEVaqygNJFIN2IZmRtObT8
L1L+PNTkM1svV/Efz6xNomwiZ7sWPNP0udXSz+QVL57eFf/UVi6WF4S3NhbCW0ilb75O83U1rOf3
oLn71t3up1V1fFbHkkSHcqhLIHKwq3adv9M5Be2/t8GDEyMijWh7dR5IvLs65c+dmvRCIpgkbOPR
xSUl18o+RQFovdqacGPQwB7jY8FDwi7OCwr+kMexLtvPL3pAdYXI3Az6Uu2XTe4VuUdH7QWj3TEt
TpZ8gvFSTqTh106/Le1PpHw/ku+ucU18zOE+13dUNWE4ZPrCcOgB4+vhdi3DWfYrI1XMbRZAxaGf
UZWieVXnSRCXO8FqxjBMCiJsgcy5LY9G6oYnD2XSEjhxjqN8qimekk/Oy12lZSdNnxrdElwwEupb
9atQT1+SX/5gSbHgjekHcZrkE8rKto6ID08eAKaGbgtJIEG/4vi6wuMMLQKyNSaS/HXNjRlJy5iP
txe100Y66dYx6I+RcajA2F2ZomWY9yNTtMiGNNQNOOyUOG3YDQ9e9tcrfFpkDSN7qoYuRCBu/tK5
tk6Ffiyqg07tTbS1A0EwJZCRXpxEoLEodR31P1r80z5/ivDXB7XPzUdZtx9afGvRS8fnT0dVof/X
CH4LhDYlOynRFD7SExAFK9T6I6dlvp22xbTN7mr4WT8+Ywb0KbE7m5Nd4xq8YsOqxCyUuWW7e+o7
h2j2a9nXsUqI1jktLecaZ5Qyw87lKmCHv518Dj5U085yWblAtArtXBJONyY1uyDCJ4MQcrGqyHQL
P0Veh8OmRjGo4T3o5npFY3i5SNM4vpitsgW3XvbBPu6dQeCZuAJgfEAdmy4BvhMIlBC4JRdOh30y
sENYgliqN4JY2rrK42+Y3EsGOvZUOYWVFCwfjOJAggkwrr1UcE/Ly7BZDsmSUzJRGDJKPuTeV0Kj
kmdtK/JDJDTy+Ztj3Q1ewmupu+1Boyt0lWRTp1hn6AUPL+8X6V8DptSAUrSq4aAzG2pe0+wSWBXZ
kog8MpBRLETOZfpef5ZVMEXxqsNN8dzm427TuGN+kcIP4HqHHC+l8MksgTK8y3ToCJfA/yjZVAcL
5v9x6u+o+ulmiXap/st00KHhSDNhvdI4nxxjS5lmCptkiGg1Me3nOsS8bzHahSsIJBFM3zUWBJ0F
cNbvjYTX58SoF42XqLqqw60dbgwQ8SUhKRFfeGPhwsbPk9UJ52dZqy6zHmsPErs+Bn/UlmjHagZo
CasZWUnIabGh2gsssg6FaH3jOvkPUMB7STY5vBXquQh3mjeqe9WhpiuY3H4HE2FrjbUT1YR7sArn
N9x0BW2XsnKJi9u6pgoaTP3S0U9kP8oQWWLXQoCiOTJt3QGhKuVMY7rMKdLEoDHtdR3xtbmO6jV9
3mCf81OTn/yXxyLv5nY+rfqjiijZHoZhAcf6+La45vGxA0RQ8dhY/h7xteM1YtTgB4fKfXzqGGn3
j2Ae0Zzh+S3Y89xaDF/R7b1CA5ZT8zGvuTfiMbejnRrtKoMwElwVOhE2sHkUY1XqIL9OcnDwGzp2
seCP1sI1qFDY6Qp2/rMJZ0G59t2lfJye0VE+4DynOYjGN/R6Ddfq1ug3sApw1g/p2qk21XOrI3+v
KiSASCxDgMG2r4r4qNix6JDbCf/UMbKqn3nyJVVuZ3HwmqDbMMivlfFU9xPCiWlIb9mu7fEwLUb9
0NKSUpxt7YAbfXAOmsWE70btwQ4PbKuBA6QkPqQFZkSqpWA0UdUGoykKEOLmqJwNeQ1nm2qhm6Iy
OkjXrhaflWDC4Er+B8mc7zzjZ3ZpGgu5afwLH8pRGivCoWezuKQRkPNrUU4yV1v0cCiz9f9HL6ba
Bo2Uh5B5Asf11g4N/6gwv8t7q9yVB2UW9SetOhgvD05jU/uML+/SQLVdPIgK0RkJo59lczkfXlbW
tF4Qdhb85GoRvPjJT+zo5EwL+D+Y0msTv/xOfoGJ2Bszr7E3LrrtVHFuSXRLimseXR4TRWNZApt2
k/OEkRYOakW4IMDXYFtoFqSGsgq7zdKPoMR7Nay1htpFIQsG0mo7tZwV9PXXanxgy7CJH/RRz2uk
kU9BEWaoxK9KFpP0JKfZiAaKljl3iuWUHQA/B+lH+8OkzyfEHbbEu6D5ntN7gJZwLnDzNQux7hmf
U03eAuLjTqmJO2WoHHLlUJQHu9g30q71d89w+7qbwDn8n6v1f1+CFpbr8jkss8CrBgH8p6Livb0z
1HUw89Mjzibgk6191FDppKUFMz0+5u0BiM4f2fjS2k+szzjEsP9SjGKrXoMmpu5Y9T+ufcBB8Btp
e4OqE2Er7KcOq0wBMH6H7WIQOeNawyTYwXKZIe08usW7FAppJ+S1ThavUijecqe68pZTPUBm/l09
AICbAe6f9x3ByE4POPb5NK8nqTLphhXES0nyEpBKj6XDCpRaSTpR1B1m7VBIAl3rVTABTQjkc8zm
/J6GhHwLRebtUgKIXacLgNi4fbhz1aMb3+63PD434TUvbulNzQ+Jp1SeQVvaq+Mqg2xARS6HRtuT
Za/BxC0LoRfN0JSXD1kIvWqy5GqtIeidLP/ASFemh0QVI92Y3NLVJSbiP+8THJDAJPYgVJXuIJtv
hOrkyVnOzYdLWWKpuoz9heY7sxOVr+OTEuuP0+D6ybfCZps2zvjuyNcFlWXPl0k4Wce7h7lu4o1D
YiwnCbJOIBVgMZna8lfW3Z/SldeF0WkCxor6ASfbBGwIQLD1UC+WPlNIeqROh20AvT+g2IuJ38Fj
3rGVBjcnQFhOtFtyihIPFfEfIbFBKIH/SMs70miCSM7ZDXC2/08pUgqtIVz+qSqoo/KIorpKeqF9
WuHUoTOBj2bq8r7G4w+DIHUZdXx8cuMK9xp3MeK2cbxV2U3ZzCNfSfvJ6QrzmTLeDS+KcdihPR2B
cMTOBXxGWmHMPGnsAXk2QE2DFoWwpcCSVUWPCFcHDI3YnWJYox7i91hFh0TfoYNRm8Pyhq178VqH
MAYRT32/APz4uTrTDUIJ82oiBdDPL1ox55de0+F7V3q2P15azmTzK1sAcLWyk28fTev4prPCpjf4
PphnO48DkY/DmWU7ZKpwQcsD5sB2IhhgHJQkQL3DAogQEQ6OVGo7h8FhvHISRDgiToDZZBrphzTY
O0vU9FWdelW4aPjMPXayLIjGeU2txKax14W+sv7UND+EGi8zx4Vdn1/jVaB+q/HPGP7m/FrYfNS1
JQkuRYPLJNiVxK7gH4ByLnnY2nP4lHaGlxSZmIfTzJr8bxfKFq1CCUkXdGyC2KZ3kEqrTmEp2G/8
kA5q0Sdu1eaUPyI34o84JB2fS72ie1ywEroZjhQ9//SLz8a604kTvtLE5uMqT8HnFso+q3ZJtFVw
lJBttrelgJ/huIetoaBg5RP8UPp3t/Zk5tdhleIip7zjVBQk2biOlhldmTP8Sw6DoLOyKjHNlXxP
EL85tlGu/jiQDtluPupoI9UA+jeKv3XpXocBlrkbShZ5EIblsQ5OnwtL+Wy6P+XjT9V8T8C/3y31
k4BCTdjPy16had6FAb9As2RV9h5dLYLcwUIOFmBoib735iynmJfU2DlJb4l6t5qvUv325R947OMa
hAynJlpdNwagdZSjSdit0m41Np4x8dFmwsVEdXcsqf497qrpJaqvT/OjGD5H64unzbiqrRXOjRS/
BXLvi6TKkuK4DNsdlSPBX/I0nJAowOE6JAXKdYhJleuQHCeWX13b3t6QF6VfhOjdkdtCDObh72xV
mhenpXLU0IOcs1RcppAjXLTP+ajPt+vMn92nKGjtOxlK3O2OPEa+6N2YPA3j5Z3Vw7Ih+QYmA421
8szIy2VRF9hyvKrFfbSOOUjjJmSzsYyaJXh/6yRhsq4Oub9PGiBJrmYv/P6a9tfKIZB21YtDcBim
EVkGhfQNggvQasYJddvV295e65OnfK60wxiee7xiuGVRvZs9ZYdytZZCMGS7nlLaj1iG0XbTrYt1
ad3nZy673NXEyRMxq6cuRPBLsoUZUpdwLq6xMwckDpVBrS65FbodeXSNnEGzDBSRySFjouVitY4X
HoZZcAjz42CeQ+Oa53cQg1H5x4h/wIBUH83jRptXXn1YjU/vjFvW52zCxi2JZzqyuOyyKj8axjma
5f0hK062fKqrRRZPQQdxAAAdVPLPqU4KCzKNM6Nr7tHjaV7gazOnRv3HTdvP0L5F4aVsjy7v98Zo
AtdPT/HkuVT40nhK7vmE/Py0XJSlS493GPx9BL9y8Du0hxYbfn8xUHnSE5iK7hKnp3SCOuT6FIJQ
DarM/p4sItIDXJIFcKtBnP3n1IUa6HMow9acSXTOuAlcmS1sKs3ZwgKtYwsLYz1Wb2b2mcZfxviF
2Ozy97jTxBOXo9kincR/8ec5MCW5mj2VTZh2zrOTTmRXAOZEpAas7M/fusdd5pkY1F0o5ynJkHRN
WacG7/ac2lcKO6hWBLn5EZn3Ov7C1oYtTy63Zrl9lKJxIa+2NC7Y2oZUKytdi6Ma5kV5l6nbqmbC
de3oYKB7k0J/bUdyiqwZ+thrDaR58Hm/OmULfs6XYLRgLL0n3Q1KSINU3m4VvkuYXeP9WXyo7SUw
j/KDvNIcMBeYWNEDXZ/oLEjceYRXju3wio4A49UR8Mg3jbTOJBCza1VZG5ZLonbqVfr+ROKLwi+J
0R7LgLiLm51IzgbTwZ+N9NQoi4Q71SnBg1xcVJUExXXsr3oPU/v6gFC4TsZ1wS9/XeJixs3mo0iD
DW1XD8xTjlcqGKk8ycXEs1GSTfJcDx0rTC9Ul07hFYr7iKfFnISz0s99UEXOvDEXPnG7YDkGSx1h
g+Viz/MEE+Yy0umT9RxCjSL5JKK+I+Y8DJmT9K+AByfJsY0OwIOZdaKph4j4c3KiS1Kd7QdgnuPQ
kAba0yDdEfNlPAUse3v7NHn58D84NgRuT8m8JxVU2r8MZjg+tAxzyfRS4CrdjX5uBMsuOop+boBN
w16Tjxv3P+NOaqAnH02ds4e4tnLqP3Chdrz6sIvh2G4OtJiXc730dBcIM5TayU8TrUxAM0Xs/n+b
FEhW8GNoC+Bi2QRIHx3A4eYuN/fc26W10ExqZJPY6/7fUwOBhYWH3ImnhvGCl7+fGtnsPSb794FO
i3sEmBsm2f75JIfkBuFnQSKEjOK06G9pcS1eZbbyJ59FwVJ+YH0AREYLjKNt//I8JzbMuoNTIB/L
gXnGn0OZhIrzTPEo7Z71NiB8Vq7LbJVN2/SQhucH8854c7J7Avyx+dLTb88LCNb6nj94du8py6r+
0GUKX+/v70Z93o3ygxx7CkiQcSJV1npI7/3KfNV2lNKi7Rc/1KniLwuqOSXoswNonxaYm3NI0FSL
i0NuAIIf1v76XuewOeVmBdX2qf67nqMWlfUcMUpT2rIuMuQl2iYizGz2iDdFsW6KtaKtmnSlKF4N
sYanyfzhc5zfm9mxMM+U5kJ+7ZDCyeFTan6xmR9LYteX46Qm9TKutPy1rRSPUoA8J/15YmFZsEOE
+fB9pHkoMw5WeOD8aFGEOE30qVqDM3KJZfqTMD5BRbcVjp0b9KryZEsXCK161E7yBRl2m0V6dOBD
7HqN7rk5XGjRnKBGpNxFv3Ws77jHOPo2pOu7D8WlH7KFTTcP9XmMJcEC0HBYvGopwADDk27VTT93
mK3hCV3eyJZ6EMgWGCgBwhzcpAfpy/KAvglWj5sb+iYpajy7CqXyK5hTVuKxglpdAfRUw4yWIihk
yQwiKO45bApBuUE8MHruZoJApgR/wz1PoZz6FufzCQwkyE+pfSTI2T3pBm13Nku2lyFoiWric3qg
q+SlzKavLsLpP0Nxle1LHV1qBAJ2Hos/DzpZjk55aMu97XM62jxLIGWrXt5U9CaVpxrErRa7sn41
649l5PricQeqSM5IeJ6egwgd1jrhMVEH6mBk4jSEw2AqNgHR3tF3752pEu1qQ/Sv0fD58iuB2Xxy
haYnVAoKBeNAJHbgkXZ8NCTBDolepA7VIJowAdZRqf/UpPIoklGqGcuAaBCpafI2fhdO+ufewquN
/eOx02lXlHeOtP0iUeOnpttKO5xjQ70dmdEDWsxE4MKxV+mMdb5RLDNDrPN5EGTHSjklzdkeLsk+
E+ws8X8nxpJVv4RQXK7UYGWOq5abt/ER+xOlBjB0r9MPeVbqx/K/oSkkgpvRF4jet39Yh3rCZ1lY
QHBCtnt7PGUgme3bbZl/h/XEjrcOz9GHOLQFVH6Ha+nhwTmSU1H8xqovdav7Y1w65jJhHYJqanms
Q6T3OmQdv6hH6T+QVkK2AMrN2vMsBQ2ptZsayIRogAh07EnTIH1pwYxLodD2LbBpgfuqha5Q289a
dQVl3GPNjKfp40KALYlvDg0QE4hzVJEdaQzr9raxJ1WqcW6m+0/Etu3qjKOWYrAuO7WMI9uaw1LN
xT73Q5aN3uKkmUepPvyceBJQl4PDo19ZqtjoYlfRpwU9OhhWZWLbS4mfMvTANgDWBTJnLPKGBc6/
mLkqX48wkXLRXWvla/s/nptMwlLBai1kb3n6h+UWdHFF3RLQ7oP1pMpWfreu5U1UzmPjGqj3Xvps
sm8r/qHti4ib26qcoWeRSh1z1fyJgS94MtZnCjsPpbmRRGIJcPimBEGnbLrnthbNB8gcxqoHPYOA
2YqWmGpcwj3LArjKrmwLUulI27yDaf/qdFeOOEr8IR2b55fy/Hpqn3bxyQcv/aCuDICm/4KP0jfw
BDcq4gR9uVVA1WPakrepJIalRtlC6SReK+98f4fhbSRaB305nb8xYSqKpQB8Gq+NtvEUoDDzucG0
UVCaumsMNtI0F0IK+3jnK1ToPMUtHD7a+t6on5UxD5KV+RMTo3+x0N4LL5ItT3mfMZGVn3roymDc
KS7CX4rMMHn2pzTAK3/KnhRL5/NJ4ELRkrl85pOzTiAHwDIsohOhT75RrFvHt9N90DFznR/VWa3O
tD+dME83+WaC8203gIGzL0Z3kUfBp0CseFLt+Yqg6doiGLlfn6OcVPa1w/XPttAWbagKVjZrOZK7
e510EEa0v4X+t87/kfS/83tB67R/aiCL2Fysc6a0ZyX+Dkejzlo+rSWnowja8kyqvFL2MKtzOKpq
ICg425fsmSpvJP18tKtbPl5z/1I1lH3ue41x5tDsW/NsJzej2/3G4cUOj7dpWK3bDPWXeIV7O6rG
1/IY/e3df2x9n/5Hl1A5HXbYkLb09NXdLzSeJwZTDrhUNwE2G7ftQOzkyFoswBT5yG+wl/GYnrbs
+/vuqqk3g7UbEf7nJs+2vMU17gX3/PY6vKX48iXFUxODDdlWKFtfOcMKLavX0P8Na6ZQVpNN0pdt
Bes6TbDHtURRe3kexxOoIop/51H95U8z0N3/OoM51A4RxjBxVEPGx6yQoSHkp9g+ijWhMmvNldVM
fyfja4dJ1jWg74IOinb7G23zl/CbCCCr+ifOYn5Ddrs0vshudxBrKL0ZnQkpBXRu01QnYOVxm475
wAofsPDALaafkDEw020i0cbx8UjvaYha53RbM8FbS9WlIMJqMFjRk6cRgYBrX+NzEeHn1sQOfRid
Y1CcAk7tX63yXaXfJWyb5Jt36WF/GiPNiWa8jYfN9De3578tLlEh8RAo5xBPzPTdYkt7spRdeW//
y0ngdCVIgWzdT4pi+yyODmSBcdbTunkrISSwJ9F2sr5VzI2JoBMdE7aA9V7WKM2GzeCSdWrKHwJm
Ui6AFtgoQRIShmaQAO/rj+uYX/6aux1wVuIlI5/+C03wuipi0D4IMNQ5C7TZUTLweqf2V61+Z9Fv
OvylNhqnFimdpN1LuAiafaPvMn3Hw9jXNFdw9jSEG8HZ45tq6x2OcnVHsWiHlyeZ8Jt0FIx97dxR
J4A3w1zaTELKqujPkTW6TjmVGSXZS3H+fbLDsRc2fPdxz87BxYsUbkq8wyDxdhaeMJemaZlZqvQe
0cqhSnXcF4S8SioXSG1Oh+FDTs6WWbl2mE8NvIBlTIatpfOz5IhoTrKqW4KJJbCH2TpWD8bN5SYK
xvNlTHrQMMZ4Va5jGkIem9cCSy6WJcD4/M7WRir+OOl3rXwH8Y8W/fTLGpwSqZxyFswkk2H1GMye
0i0aPo0XgaZJv/txoys4hF5B5GqBMuz/FZ+mJzhVj2QtrVEhvzI3+RuwJBh+teBXteewVmk06Io/
DXIODeL4h2gj6NWrxf5HWT8QArGkukW0qJvdo4/c+CXCh2x0nZpScMR9zvgtiPEfFr1MS53zz2is
7Ozf/XqknRyyOS80S0i5bLgw9GDGDEXTKjNUKgo5/pFELmROqbHNmZeVoOJWLBBeZc1dum8n6I0x
ZRftrIFvjCW5nemEa4O90myVnI/4ftryqXODBYYSp1+FmtfCCE2Xocy2allj6LW8tJobbvqB6MiF
HYTrXiX/My14f+XV41pJ87LeyIvneKjrEyFJmbJX5aqGF3886fUBZgKQKWJL//F9IJEovC6oiiB2
vwPMqAWgy/C2HtrPNp/aaKk2kuVc4oAat8wRnPzd7HFgvaj2rCsmFnr1f3imKF0k7k/pbPNsHzp7
vzyC7KLBzEjXCdsKCTjENiTV7Wbofm6MnXiSxEeEO9PLSEjzIzEBvGioYTQjqcgCganlf+RwTLZg
vVlv9hQK7fGlhkAjIpZVV3ypsnMNhiucM3gzGInkkPWQSxQ1ePKFLO4SU+rbEmNvvxYdI3fJcJ8y
Lkc7elG7W95dYAX1R7u7NOuw2We0NOpsUzc1g3O2YrRSuLltK33eNvDixFKYJWs9VeQJkxfFbnBr
OIEPrHbaxyntjoG2x3DbVMJwqwx7ST7WU0vaPFhlKa6t0PDXPSYq2znajmeezCU6TSzaoAgkfj28
DiCndXzGRzM88K0Eza7iLpnx7JnkEfLjqeyOYXho6h39iBGC7R+FqlUstyS6sfaalOjQAA7qt2NH
8a8BAHLsmM2LJR/kohTMV0MVPuLH3Gb17M9gZGeTqDw30RG2knh3hg1ftGFOhlQGlJ7IEQgx7rq4
Vxsce96DamXW+hkN8XOVzB0L1XWPeRc1SlpYtZu3R3p0RLEL5xlamAy+sLZkZVF8s/qSQ7GtgOce
8+hD8nj995JiRmOfecyaw0C1U7QNosmYHyU6Qu6hs2XUa3+Cca/VLjha80UA04ujQEnObAz9FEj0
U8NgoUXLJRDlH6ohqZSAonBIfSymS4eFlY4MtnYyzuqzNlyY2YSdvjzeWWeZLWUdBGYA+o3FzVFv
pfQhsQY9l9pF8ReVOs2qi4rTwTx1EcPYsdMnJHxJmRPyNYIF+V61AaIhAsTWMiqXg7GsCi8NV/Vz
Fdh8oNdGs46wJ5KaW40cbTDokEPkCI7ZhH3zYlCvhXodKMLE8vCR2fPT36qBH7plrVlVa/GS8yOg
mT9YBwJbXQ+p64bUYqbYAJZZO8fQLf8CMSkWlXSHqUOLE4pZz88oiPmhhH9S5Grye/2JgbzJ2EZs
Yv0ktdfxp8h3hcMXW9G+Ls/lhhD0PJg84XAm6/2++9WmI3+FGUzlBLhopIsy3krg39Kn8fgMVzKn
Y/8cELDE/fQ8ychUSKwGb7y4iJud6+I7YKkqf/LNK6+2KfnVNkXZI5/xIaT6q7R46E+MLam6llpf
CxiUeFcVbno7/AoG+ggjFD9OcW7GKUw/M5zRscWaUbUWFlXaEMYHQQ+ModtUS91c9v4spH32ua1o
onIo8SGl8c121DZ+uuI3yITHd2Px8CddLmOuOxBetijYAnpti5XLbqLfyR7vPjFOzT45IAThJMtm
nBFgrVrE3hAd7bv6/CjGa/HkznYwifw320Ff56x7NPwScyeePngq4mBDnMaC5OrpURqOJi41/0wp
NabppNhIh7Ba1FOZRVYxYbkm+o7wD2GD32fFgYZPxPF3xREZeB6R0lk1Zg/gdFyKtDGWe5zldbop
O0w1sbUQtJTCe1uHQput0tpsKGlxSxL2zvFhH3NYYPnJfIphskFi7JZPyq/rNVzmVWquQlIbfvmh
x9sj5+YEzKtGPGFrz5TPgoUwHOA3nI1ETU/5jHBrbNbHintUxVHIRdHkQfcslw0k0WgVPVbmdpDm
U1qztbNCJRPdM6AIz3oChPtiatdxEAyXAozLHCe7dBr7W0lpnTQJwco9SUfsZaT8rt/W6RYyPGwY
Ni4ml0q3HZMtg+OrABnBN2GJHK7fz09KhiCLqASP5Zmaz1RcuTx6q73Phe+fYGJ09LnfnOpOuBZg
RiC5N/6nJufI/C8EzUs+nhJuXtWeyATRIMAjS3JgeH0Lf4nXl2Ahdl+ACfYERisvLO8HU4vxoeOp
atZPdc2xQIXEKK0jfs+KG2vvYyIjTyFF0F5sflXVF0VAI9IZxwCqZZameYy1fV0D0t4AG9HHLTZr
GF/C/Ub8CSAJyCV0LEaINKDOHuTJQkZD3g0wxC1KDCfFVhkXz+ECTCJbYJAGHsaIPmWek8T0BAC6
/8j+atIJWRoCtA1QTDpF2QnPkelMOzoXnJPWHsNgfxs5DU2OVLdggxMjOcVJrLhpfHhgshINR4zq
I0IcVSXmYeRYwrKtdNsCb5HnHJ7Jd5F8Tw1U7fGeK7OeR9WURqbwSXnUapBcpOBGHD8MEwfOhmaG
CB249AKWz1O/moNYGRpUIsHLw7zAQZL4ouU6ov7Yw6kCSpblFCjZ4kV9MdlPQXceaBtiZbGxim2b
7/RFmi+b4mp8YpC0mwPclQCrtrYD+2wsRP5VW2JSZO0JKhXMxohX2BQuZQzl7Q4HF1KjVH35SJyi
+Asf5kMTPkxYs2+VUd9RaxUt8BfSZcFRJcZ1R9uiUL5TnkVTq1ty1cDR4aoxmR0RnjF+ss5/LHP+
/ZyLoUOhZtAGXevjWCZwvhjb+RGqwjUsZz0bocjdkcuC+VPox76bFA32eoZClzuNGWyicdtM4IL0
8zfLuYKtcC7E4mkJZ9wvhDO/LIUzH+N4MLPke9XzanwaBDXD+bOn3GrpCLdpTBtWLW4COWl49mfz
X44IK+B4S4yYbDzrj8fzO8YyA2GMjwBlhsSjwwWGYjphUnqkunRm8NTfG+PelwVJ4klITRVLjkQk
1ID36+FvjTTf7h/kjLG19oJgcQqmkdhg7gpjmyRbe0q5Ysjn2GAdxRFMdAOrFyub9tYizC9hvaK2
tuBXveHm3gWTJvpI63uYf8IiHNEvRNF4oGyLYDtyO+/wxhzC5wF+XLEEaF8mMCQXsuI2SwXDRC6y
qWS6JFJYWxNwKiPEtqc/DIXU2tTRQpqw9sNB/Zj2zDvfA/5ce+6ccmnJ2Ir7bNAX2Yfdr9rIzb7p
TRdlOHW4C4C/zsEzJydqgHKg0eaMR5d9YYuVP5Y1gdqR8l8iZU/KT4qPsPO6gkou7MXKXGlvjJZd
+zvKvPlHX3cl5SozLzEJrt/jZcXwp0ABo4LQcgDOnFJcaoiB/wgH54R2L9HNioXuSaMhre+nzDwi
Vvp4uHpX1UkKuaYw9JMSP1FIQAdjhFhFQQSfFxO3bLhWioUMhYM1lAjtpmjpEVexq4papYfJkVQI
oQJEe2nDg1H/mxCPQmq90v3TOYT9OQ6vFtFdt+0u6eNEds1nWblxJglLZyknZy76Qls+H/7ScKYo
1v/pjCz9AGymS7YSljxx4DG9bK2UITACxciAL7YgU82AodgOyCmsypASSF6Mx3hQamaPc8Yl010f
NlUbN1JaAvIsjM+UVaCslA6yiffuQR17CmbwyRxj/2B2i8+3ZgrthEc8mqmvbxQLYXJNnslwYaIY
/lbyhbIKeZ1BQNc2/KlxagO2Yn9QXfzCJfzV6htoJBLZTZhMol21S0mVn0bpoiU3mncGwfFRfA+W
ebyvpQl1JGR6KCJnmHp8kkh4nEgZ5BscxyyE+WRylA2inxyCJN6PfC7H91L/Aqg4TNU0W5OlzhSR
RY2jDUHUmC7ocjs+tu00lQ8sOEamG+idAFQM9QIDZbAnJkl97cLZHuwflBVJhI7e00Sl7B11e/Xp
RF1DiXsssBnT62Y9Ma//27SCIxmGrHTLzA/OAibrZ8lj+ZzhSp2+31S0Y6RjoPfOqwQW6VgNDoyt
oPI8cuSPNbod12qW4pqkUo6z6kHCWGhsKelsrY0ybP5iDMu5Uz0+/Zns/80npr8q8D/rXkTYhbuw
xPGD/vhlLyol10W+OnjJd9McvCraw5+pzqV0qrNTZ2EAvJkk0DGYAjQI9iTM+URyFVmzAhEKO5eO
mLZ+LNvSK+vVrHV+EwcUAk/z2UObZXAiKtEdNkrzxcZIpjV8oPPDPz/0c5AeqeNY1NkCvPrIxlxa
2eQkcANqLA9WneOlikfGAak5B7bBbZu18cIKFpwVbCbseC7184o2XxZn5iIMl+kgiBvGi7gRGV4f
rMrFm/Fc2xvfIIy7jpOfaNqUs0vcCXPd5eI8p30+wWQnJUcjOT6Tow2/zTjoxqGMDogeJ/mFB+KG
BR6I10pOTxyyKH0N9QPpVh3+uI/99PBoJi5kjICzSIKLjKtMIC74sV2Uq302iM6sxj7HLZ/LRf3K
NQt024x+GFCw2J6SP+lkaHaWTpHUlqroDOcebe+u6bFqHKd1u+UYIm40sh+KM2ZTrakHjhCeM/LP
Hjd56U9fLn8W3LdCgu7O1EpEM9r7LXh/L/Sfihvi5dldG4XYI9zfD61nk/jFyv8z5pbfbOyf9JK5
ZH/PgUYg4OKLDuTY+R7ab5oCx/KzOCnZOW6OoA3bYIcGSrHHlu1CqVJat3WoelLmf8kjbEeuWGdd
UMnGmps4yuLJYQowyqltoUXSPbp9DDsrO5isIetTPJyfzrmdkrijqJTEncnBYZZgAcJKKSrpuL48
hd/Hnlx7sxVcUiCsoXTN/ItPQ4anKEsf/R/wZbEgNDgI56z3HDyMBaLwIKby7NJJQjty5PswLv5H
f/+3DQSr3kt+XL4TDA9Uac1bTuVSUH5DOJPqOf5mwIMEISa8dNivhaO0nf07slczegmna1VedUAx
JMC72+n0vdfqU+EibbAoxUvttdFPvKC8qKul/oLZmjM6AfnYpHed/LQjxsPlGmOjdXhM2FFHF/gv
VorT/1Cuqa4Evf/bAa3rLutfewJmcZdYM6ZabMoymGlhJtuoDAL12gL8xIKAxJIqkvzrNUCEEZAE
w2dYnaX0BJ5MFzUEx9+2+FhT6/exZMY4MFirwwa0mU0ALlwzp8vG6pGtfqcMaT6bEVLg6Qb9z6F5
6DFj4sTwJRQPdFDilIr4WdFBpzglwQGSziPzuu1yjCErpYGF839Mnddy49i2bL8IEXCEeaUFQW9E
iXpBqKq64b3H19+xyOp9T8R+6OiuXSJFEFhzZuZItpgLnYmOciJLVE5JVMX7e9/f00be0ZmB0/+9
sMcyCU0RUT1szybbFR2716lku98elg7HeTbbtKLyxnFAUsXg62txBGOPjfeXUyXjVuktdg5Hr9J6
EjaLiAW198tyeCKSiAllRyKPd5M75mwPzAVQikBGRcPF7C+UWIBthawCjxSXFQyjCLdeh718oxiI
v2uPOzmNO+v0xQtGc8aEToAbEQ/fxNtYqFnCOU+Q2jvPlIscXNvZVUlu/nhLx1s73tijzlgYIC5/
dcac5yWtKQRGg/6/nXl7YWdO+hrIzRvVTGW6FDCjOhFxUwwc0GvghXNAJTFYxDtsfkH8t5GLWiwu
ZsYMcTFzINS2qWUuzPaQI4vILJ1c5gqNxcTx8a83iP5V/XXZLJn+tkO3xZgaSZDYBLWSX55ebHoN
1k584MO3PBhwDFUXQKDAFqvKQVYnbYx3LYofN1MXcWOv/IyiB12wr78rzraYC1nSYnLl7yL1p6r9
msALBD3QW/D21EKAtzqP4Odrg2+MW5CWj37Bnh44YlQyaFzL5DaxxPRuwXjjRorQOuy+5NihZhb1
Nd+pAC6p6vxJ5e9Yf84QA+uHVt8PONudYq5XrCKIee4NrOcsZNYzhRylcg5gNAAZSByjPviLqTrq
M8IpxxClerzIyO0M3OXKLDZ0gg2mYOEpnFa1I49BvKQcpfCStv7y2rP7ZLNpLzkZJ+lWhxJCEUAX
uZLs6uFep5RgbwBag0f8aqCsXw2UlDJwxNDunCvMV5TZTm8tGLVaRJlnCy6HILzE6pH8MPpJVl7R
T9DCWaJzklCwen9R7rEccAao/T9l/0/j/yP3f6T4V5P9VFiig8dk6ytcKKzNVbyz+SG1jj5GVx+M
h4zPPS3m/yMqA1qpegFaif0DUNdEKPnkF8NXfpHmEX7NWMn5Nb+t5IG/yym5JRqHU6jj9g+rf9ts
h2ATyKx917K/LuVVw/oeb722mkXrlC8IYBVAENUGa1hlbLICXT2cT1TiErKRoa/89YYXDb75b64G
YM9DTPpiBbkgl/fTcEAV2WSh02ym5GylFzpiaK6iXIB246Fkq31HE/F8fdVKIhXMWXCsd5SjMJg1
A1s318HKSZmqSQqf1dpjau+C9Vi5eBrMlPxacamQjojjVKBnHw2Mgm95/G68nxZqe/NL7X9IoSWf
CTxFx8a6pQhwcqo4XuIMUFygJ5vr9VJ9SPI+fPGS4FLTf4LZJf+o8K4ZF5vUJoulbScIQU6En2C2
q6Q53njeP/++aR2p3pTyRim/SuuIoxafUAqsghTCkk+m8pi7qAs6dssknz8qvtKZ2yPKpv/fnRvZ
J9U7V7CmZtdkS4GMHe0DKvCMXRHviQMM8T7/z/GX+bse8gxJTnub2U6J72dNuDSsz4ZF5Z0wfPkQ
oXVhwjdY28SH3I83GREuM1/TU9lOV9W8oHl4C816sA8hE5KDhEeL0eutqs65Tx/bL1bOM8XVrGTJ
uGsgeNBIIo7YZnJrpFUFTjPCz7Qf11Q2RYmrWtBPKDXa+vZWk7dsGekKqb984LZLUOfhyzYKBwnb
aKo+cnCGPc1thIcxpvgHRZgzYokTs1vluy4X5gwt3xmSqyx6MtP+rpEXXuVGM0xRS1VbzqDEnGf0
FiDupoKnlFE6Ibt9uG+LA8hHuk9aGyDvmYL12RVeTXDkdxasyEVNr2asHOLxcZyOmYffeEkJM4SR
dhnm4q2qcBR78qT0a7lGt+skgnOHdjzW9mnkv85+l18ZZ6HiHlsfM3CzdKPiwHKTfNeobi25mLZk
ydUlt3uY3wCgCIzxTk129bFD3wTOv3HN7wGdR53OFA+oJQiTaxpee4rDb52HLM5uGxjHc4M2MaP/
NfiOJJ8o8k6fZhudtLx5ErexTGdbuM+hVhT93sgPGbeLeqUkcD+uU3yTi7vWfbRLwnI0y/O75bXt
n0r3M3o/lvcjNb+UheIRb6Jr+GArhySE4bqPHOwvke4u8DBfSlgbC7JeuiKyXrlylGuWkvuuZF8H
SB+bWQlq+9V3GXprn/vFhFjgaIIQIxw+U3xWjPNgnGVMosaZh7WNJ+FOjJUDU0BuhHRpc060Y8gH
WZM65pJs2LtxhOOZFxNZkyiFzXDd/Q5nf3Tjd1X+gW/PtaVoF47u9jYMl3KHaPMy7cBp9DZSvklA
JFLaZPHDhV0/Ur8g8RPUKvdd9qsd/8TjH73/J/L/DQf+4Y8HLu13l/3gpoJ6VTb/NtGSIC6vjHIJ
DAJTfyBHAmNOpUW+5fgv6uRxjTenqTnpzXHEkV7eQL6pRHB+WiowjSWf4RQ5n12xKVSqf5zS4PG/
LZfNfGAzcpjRLmSQpHAt221mOwp7rEKs8b3xSFZlyVnDGugZAMC4/Qw3hXmXZhfN289WU3T7DbBi
r5bLmN2D/CUFTy14ytOXUn7a3aOy1k2x4rAE0yC8Bxrp2vuonY19Em6VcbvpVGIiSy8QXiRzofIZ
ksdPYVWLb07JuZeS8cpc17zSCHeAyzeYtYrvOeMfS7qc93NATa4skYkU3qb5xtNYIB9j6yRV13Jp
UC++j8MdVdEINqyIJlblgPJi0bRcpBtSJyHO2dvgmsN3A2ii/K3qf/hoe/0fPlqgfw0QcXORjQtC
vEW4TU3ACHN0k/3ZgxpA2BH53zrR0Gy/LF50w2Lx2gvZMplv+AmavEkt0SjMjpKyIQXtGh/QRq8c
q3KUyVFNR/9tq3c9ErifSbuX1T2RbkF2A4sCF2xtTZ95yAPQ1bIjQi/wobS8UPeDfINtuOWZ2+8+
V4O0l7KjZAmyrD6ds4cEG5L2kPDq08jH+5n96co/Tf17WlECSL5AqtfTigqLN7wHEtDQiITBm7ZP
NJKjY+lhkqDfY6M6XieYwWF/ng0X0fOKJRJ+3nbg7vHdaU/6LRitvHrLI5CMvy7v5Bmux/+cwWm8
3kjtH66atiWOZQCM+QtBQj0iDR33+Mwnio8p3Yge1laxnv9cR/0osYDTTyp1DgyxklN3DgsNuqyI
IDTBWkZQlNf0FZFUIA9AX1HdbBR+71AlS1HS670eGftqFUwOd9ScdkJrK8bbLjvDrK3jXWEc8kVi
iDInsgFDcvFfbto6OufROY1IyVrakalUJTXbnFPtGMRQ5HaA7J6JeanDsxacfIZs6KJbizpjaaP2
m/PGLDgCXILh5OPNmofNhi5xjOV0iRMr96lKW8eMOoScTCc1nboC0PaXGwOqLDZ+K9InjZ7ln9T8
DRlPIpB9KzpxrntrT2yL0J4A+3Y7GbZXf8SQpplnA0EkuNXJHa9E/HsK/4TdOaTyNGAA036mSKBU
YOsBUlkuEXAakyvmL/IwzYUBomIjo33TOr+4YOOool3PokAVDTNt69IwEymi15yGGShmVMxC4nE/
q/pqWry6j64Qxd+gm9nLNC4PHovw1khxm8Y+5YSL4W0axIn4qlcEyxYQdHw9q6lXLBJ3DJZvUgJu
bKzYYBL4eTPgzhYWaEKpVHZbCRThnWYvpgm5TFQW6u2uwna55mZvxxvrFd5NDaC4Toj7lRHf306v
OqSm38ovdCl6DCROf62BLahukO7IuWPlsgYxxlzCddAfElplER6U1b+Yl4Z5ujzG9QHoGkkEQjmp
U7ywt8BxZ9p69NbTtLEK9CknCoTiyHz1Xv8PIDUhx6yaYl8E/2Q+uFRQ4ZSygch8jZZY1XD8yBl8
AqI6K0EUSpmIwm0QiZsIF6v0OoisKHQtCWKYyxEw88Shf+o/gELbdLq4nuRGGpZIt8c5xePn1f57
BGqHZZS0GN00bgP6b2sStG+dBFx1sbH2csNdS9Sz0TFb69eyuNcWjVoP1jsWCq5/gEPNznWReu7E
JwzrNBOtX215kctLpV7i8EodTB9e1TWNLz/BaZhvfdD3LsEWi01394T1+TAtGgnu9ivvgysh06gN
Pc6vGdIWX+iFFF3ykCPiMTT2JfZrEJTWUR7Psn/lxi+9/LLeyy+L2MHhD0P6u0HUmu8NTnvRniR4
FBziezt+Fhyqq4dkLZLrkK3C5APanh9fWxUoOsgrv3VgSgr7FIItQ5e8xzg3GEcQlMj0+2wQNaL2
jIAq7iaQ0jNr38Ih4mLo//ZiaNwjllbyFelitxMjLXh0qO52FwE/CE4UU3WzhcP+xA53wSCICTIK
VetY2qZkBqa6aL5bDiUOMQoD3l7oLF6ndCCynqfzyCLj5QSmQzKcXUnsxLFjUgVtOgrGcNMxTSeo
t1/fDVBFirjHh1V/htFTggO6AozcvCpsfROxwJX46YMLISjuKBMmR7nTnmxA8l+XC6NLjf+vn2PQ
hJU8z385FK4cDR1Q52F6JsF2GO+Ypcf60wifGMYgFPFLYUh/ud3N6KihG3WHvtyI3UDu0qTlZ1uW
JcmB8O+FPRIuSf6TrrEIcGArRwoda4+guy//TGSXECRslNC/tUtsnka4vcB9MfoMR806Majo9bVZ
diwG5UMtiwKeZjpOkyjg8ViQDAerASD35g+1E3WlorWxNw68VKTqDKa3C1mkBjFCjFPfAoBWXnWV
EJrkKgAW6MpwZEfSmFizmpMannr8qgSHi25Vl7coPEdYGwfXX9ud0zssQuBJvIW5UQObvTU9pwFJ
0rsN8ikIboGOMF6VZaa2tNCTm7Otgv89BD6ed+SMDfu9O3PoxChKwZK0xq/Guou9Hh/zrHLkSTh1
+Zh1vvcR5kHg0k1NzmFvcwvgFmlTY+PiyIcirVmOaTkFYKZX48Ks28C6z2RhH+nl1Snlyw0JEFLx
4IyDcMMoVMBYbk1zlKPpKItO629h+PRIgfm27LdRvu3se2bfg/g+i+5bmM1cgp9NT4nMIy4+suje
jcyde7xs9cnfRL+89gIVEZkNuXwT0/wXXKPwqruV/g8fkMSKctFJcBT/eO0vX/lOwlU0m3cGu/sH
icVWetIIP1YbBK/00BqH0ji8OVhBzPrk0HV0x3FfPLwT5UC18Aiy8URvV9pt0jzb4erLF4pisJzy
L3nepSilLJBmn+yPpKWeCJsCPB9u6Um+L3B7VeIL+VgQ1PyD+/WNZxgzVwPlbEPD3Kmb3CkJoMJm
D3fD2VFVZ5A2Pb4e8tCgRhAx2OwLTBS5BcpJaZXDXzcd6pypDhzkiaanxDs1Pjm4k265crsDZw55
jftmJ+4qsNeYPNruXJLMTy4ewbQlnmXMgXiWId8QpaUXDYtBtg24MwZpjREglSc0d0emHM8Zfrrw
sELssFlZCyz1q2P7fV5j1fc+r+XeOl/H06PMvyr8Y3MOPDSMVrwZjc3NqfSvg3VL5h6mFcLL47HL
0GDwC6rh3leFXxBTEuEEiYEVLYxCr4WvLK0lITcq4tEtCLlZyh+OMzjzCBCSjRuybY0shElhmRC8
8a6yNp8Mt4CG9ZyoyrAuen8JcArdqula4n9gytfPQXgaw2NtII7iUBXD46y6qviI9FXwQGtYJM2R
DILRu6i3vPwz0M4sX0r6Zt58vmVMe6US7gRlvpxC6qj34cf7dSBvIvCihMUDAdsNIcrIWxAefde1
ExJ7s8QJiRnDWrt4BEEbGpHWOnRY+VJZQlqAL2sOME2caFw1wIX19Qb5xX5lzn1Az3jW5FWNaZoo
fnRotTPdniH4LvWPD6LbEtXMUn2lTQ1PZjPOJ1fxVrP2p5/97vU/hv6H+qcm/9ea/TH5iszfSXuy
of9L2kvGXM7nE0R1Dki1CPUdf5BF/US0TA/FbqaxNBNJ7t52FuwLYfzBctuCbJOmVXfUGxiIRN01
ZuIKYW8eLBu89PrSAKoQiVbVdnAVDCHaNga1hK1mQUBMFLY8ZEL9GCppYcc4gheleRbaSeBUk0P5
kgmnYY930A9cfyUVq67Ymsq1H+/xSjJd03Q1DHf+XlV3eSFQrxOrNKiRmEDbM2nXhoiAfpwakUTD
f4oEj96tKMTbSHTvrO6pvJgU0oLcZhidG7xI+Eb05YhoplE1vcDECUPMgO7/OUQLhW81YKKXvq9M
c6mnqwRIgvAxpIpgDVStQMn39rWqzxUfrgKi7Hei/uTtU4c9pM2z1xTLsmYOlScdjpsz0yFwVu1w
Bmpjw2srRcQ4l8RxnSGOddGwUPmMsxPfEDsHoyfEXgxtQIGVRTAs8Uiw7LGFMl78y8YKq2Tn4sW1
D+zz4/ICS3s+2j9d+VvW/5hspVWU63/k2Z+p/DPVv9HZX8Hvca+kS/KcyFYjw5rsULJLHpxMGwAr
7FwUgflnXz1yBlYOFNnA6KNAsTlU3TJ/ltqZCFsAsuOgcb4xTp6Mj3hpmLA1Tk1yzsYL0e+Zf5Pr
26Tfxh00whEZufgJVhipxPAAu3aVn9TkToMb3Rc6QYPhIWOlc1T+uvTSFSwGbzEZ/e8YVkC9iALH
C3hlYIeTUWCHbY1j+r4aBHZ4RHHnyMoWpnfQ3WudhQ7+qNmxCv5J+icYSjV4crCiARtYBO1j0aMr
Pjw+qxdlqh325EjsO1SZpvwIyUbe9OrG4hBMFcC9Yo7OaEg/ivzttQJh6LMzxhgas8DacKpERZ1v
4OnH+DNIS3HGrNbYH+3IlZmesTTN+Fbsg2Y/sfYbv4fkFnm3cLwN3q0fb1N6M4xrHV2PR1Kh9otb
mkLWUzeCnfvqfVSx5O1xIMb5oX2NYt0rGVSIX1BcuqPpTqPQWCLGAXCXL/YagRlTcnoQSs1ZrU89
bY4LaEpJuw6Ya5FuWE7o6yzdsPXwVvi3hf8kSef4WGBbvmXzyrqxwOHPsMsERErQag8H57VGoQ2Q
tAatmfY8waaQrsJwzqKAYKeBSnbs7CNWx2QSxc5YHSl2Tu99sJWQvyc3Y1OuQcUFob7KKY6Lz1p3
Vo1zhDR8UZJLl1yK5DI4ElxJRvQ36gobUUDeIm5OXshG6tWerNtzs2YAhZ8GrBUCmrKf2GB47sg3
xDqW9kmeziIS9sjiT2v4jMfPevxUx08QxE31mFYoLrWOPLyp6LAA8+uFcyUUTz4IGCCG86Wmuxzl
7VdF6cKdXv029G6C0u0Ggv6LCMZv6ZqM+Ys6Pumz0zg7QV/AOwdMjxobHPHmzs53QfE3f5KkbJgg
L2wDYiYdboIFvky6XzuA6q/evQnmkb2qT/n6lgkv8KmWzzPpPKxIsoUFxhIRZhuUA0hXO2VpVjJx
hTTAA98VTnHwi6To2EocojWCBgEK7SfRfvrqW23ktbToDDfNBTDbQz71/pVU4fnWpY0FkptPn8sD
ptyby7D5Te6aS4aV1nyQxc2Ka4abFRunpMAIqyxnwVOafdf0MWF41NghPXBeQXHl9skdElewTEs9
zv1wq5Zik1R6ALUzuuPs4x4vwrsKlCgdvoMeA/4LtmIVd3n2W0jurNdpEvOOHC8n5WogkStfgfRU
CaFoPwpey/RXm/+AKksOo7n/37sy6Q/OXTwK9mKYe9LVA8CQXU3z4i2j6taYF5njNGNiBjjDwAvL
ZHUMsmOVnU2o/wsV/3n4QTSZ4Lr6/Bwgtc/ZKk8LGc7mNjToxhbEhhmGP57F0SiexTny6TKJHaNy
NDrWeR+mY1DMzjwFbrgq5qlxHVosmEgWl3EJmbHrrlp5NNa5Ty8QJyLhL8b152IymX8c6/JERKa+
q/EVGEc/nIvw5gPjoAdL+Yp53ryigPK1rP9GAblbESItiDHjPjX856B9lsqHSR23VWxmr4gw1tKy
7B1ygJGyR7SKc2OTcwMADt5sZFJFROeCCK1bdBgg4IwL2b5l5X2ZhqQja+Tu22jfCixG0UfPbgBu
OPXVbjIJnVxvdpC5hE6O7zknE0HAChzzy+ykcHTC8bjU2LHVOC+hU+duBJXx/xgAYHASlMrY6quB
skQvIsWbQ+tsYWOCBMKhsQK0iT8R4ZxUT4BVORagWhHcqcxhPiNIR3kaOzfIB6yWwz37KJG2GVrx
jnPouEN6GsZzpF+j4t6mZC311bj4lwcCjiIGEfUjwlKqYplaMWsNIhYPyG7LC6iJXfA/6kZ6doNn
WmBVzp7RgigTrBH7bi/pg0WXphkcXRpRGi25oJvSCYYNMLVe39iIIFQDi/wP1cAs8DCT9TbUaAEM
JiOmWyOUi30Q7mpXz9XvGi8DFu0XIsz0tEtHeqZ3gUJVIsw4sEJLecRDz0BC/wtMl7ODeARv2FDV
xkYasTZjFRWPQ9hyYGCadgkXpiN5bJxbuLg2YZdwra97SH1zIvVpsAsymknFs1ViJtB2Xbn/j+zM
05XpIpWjufqr9JdYFAvrGEnlfLKOAUcU5UIll/pbh9INhx1BpN50hhBQ4boyEK7vfXI27Uuy9JNz
k15k+NH2pc+vZX61J7pmLsIN5vY+9RLbJttiAYtBbWROlzlXECsHadVzZ+nunJ85aVrM0dGRw2LG
FIbfyNuRgMmKFfcxc4Usop8ZHdENyEOw6En1K6TIkWngQ1MuKaRe75BPx3o6/vZh5ZF+HR2Dm5Mp
skgD0YRs9zlqVz34yI1fiUIWZdqQHIJZdqZbZz9nvrgr5e1tt/rHBHfLGZC9P1G7CUM6z1U8VoTG
oLQtWTLJ/U0OxeLS4hlEgZD02TZfdE5YDqxwlV6q2skSp4KZb28UddNSl/gycWAIttL15NMxt4IS
PoWXaHSCkRCD2yXsI4tk12i7gsJBew/8VDYI9gjo2b/dYO5RQEpclcaekYQ1+JtbEe5tLN1XKbyO
2iWryUieZOlYzr/N+vLO3pcRFWx7gvddciqgEyMyndLkPOCHK65csgPCkztgOzapzdspzS7w92Bf
onUSL/x5yQx0JXm4aHsqXrnXzFMkJB8S1MrqDjrjMglTbtObGBSc9exHhNKHlA9Lfn/wuph3lFf8
g7wH63N1oIZpTu7toM8oMdB3aDI1XviX+QwRJsf4AZN6U8KyTK8FjDX+DhZ62qYpNmayIRjPByuT
+p+2m3OUbnPaTEMqFgZUxKvCuUa5N+QqaVch8PIp509rdtV24eyWePdorZJrBTQs/wp4zMzncb/V
JfQDa3Cjwr2yxAeJ0dQLX113LZNDsgheMLKU4odx9mmnXzmW7PRLYcK5h2453DUbtN5d7cUKpNdu
0SS6mBSSfNpRYTFmUKaMN6aby8mVfJRt3nrlMY4G8dFtFrsjnnhrIZFFN3aVsWMx2TV7uITutCDg
hNVxpu96RZzI6iXEsCQ/MwgkzbVIbt3rsFlw0lxa5V3zbqOBkoA9+gq4wqdCVjqywu727bRTvW0x
AtXYSeSaaAJK2FxysA+SXT4+7NlnDpraWpUwCHJBe3xzdlV9GwRuX7jgyjUiBfo2JI3AzI6nhjWD
JnbPDz9gYUfS4bUxZBdhic2d4DB3tKiaonSauy2E84geMI86MY0g21GOs8Vs+3BowMObng0kYDbR
AmMVRrHqVRNDPrxizzo6XQmNyyVTi8IcOZUlwIiF6XzV48JuFr6RLDVsoIrbKm5JqriaezOiHHtN
FfavaW3WX57xlZpfdb3WfwXVx6h9QG83BZcsG8W6M2Dh9wp/s+rT/XHBG8CER2JAedItgVj0DQF5
5AuGa/I/46RebXEJetW2ehkF4a4xb7ds2FKBaFbXVEosnojmlMSggNStOy4BZMILsOS/gEy0iKLc
JcQVcU2HjoFtMHTfRTtUmEf/ogui0svZiefflp0+elRFoPJCvMrwXNS5CGPBKiofiz2ij8bar2Io
4fTCzobLin6T7Qhu4MOg2Eu6scy26ktVnYFFB+YcgGklni9cD3kAVRsLL0Utp5DpDM0HS/3nGD6z
/umHT4eCdkGdCa0Pri//x/d+ngmB0mRhACjod9gmuGRpnpwaQVXttb1pLrvEDW0U7K39SmcZNTOd
UzYOdWq9WCp9cruc+PiuJXcsdn/htdCwm19GhTLJ3bjXFoN0lP3jDAV/Eg8vzuuQlpNkKV3NmPmR
ZeH2XaYp8ho/XvkN5CrcjOnVau9ye2nUk5FfLJk0ADf/l9U6jPa1us9eNTuz/DgtEGr3T5XfWkyV
xxaeDzoSng9EJF570jS03vxeGcHPbPoO5G+K0ajnDlbB8g0Yi4mFwL5V1t4LSViYc+NOxs2i9eFl
RJ4NK+y4cqiug2yHHA6VGfsVyBXrox3E+4+br7r5Cvyvwhe0wdZg5H2hppnU1WntzZnVpxyb8Zp5
xQfQafyFTVvRGhYOvrzYWzecBbYFyOnJrUuXsgEakPpGlA3o0q5Sd8RRYJRIpKSHjbIYtIumCc6t
JJ9K5agL05lPksoGZ47T6jDRK5fPPtr8a4iX3BoM/afYSPFv7AUoULb/z0Qla/DHl0WsBMdM5kDN
BhJJqoRTm0KEhu3vK0hGED4ztzOF62Qp9eXCEhK0tsK2GVaUGrfz2dIgl2QSp1iHwXq5482BWVuP
PCmwHZbrh/nnQnwFyiZGKZAwniF6Jk55fWynZM5SFR7OW/uQ5c0YOQWBI2XZNqRiaR1aZ9oaEi96
Xmlgm1x0/zQfxlPLlzZpt9rcD8M+JrFS7RIUiNcDlfiCSobfTs9KdDMCTsGfffbkep/Vv6Ty97Qw
Ztcn9v4zi01abrUXhCDyL76CQfBc8Jc6E2I8pK1oi0Nl2GWY99/1ghEM8WU5XaL21sPUK/f3cG7O
xG49n1yp2Rm4KWfbBBDuC7dWcV8yRdTUi3AOOWB+r3F+Fb1n1iWZcdH9rtSfOZPPj2Y97eKTqqFc
O2q10JbZRWn6LpgOTC92BpD3gnj0on+BT8E20zdCXC0l4XOmxWqmCldPDiaGy9IhYkF7PSI8IRCY
Vanre9u+2X7MY+0BhVLWHob2UOhMFjBdFopvOCQw3fdC0V/MlJcfmngfnHN/OXzHpUM9TEXcdI4y
hLZpB+IyvVHyuER2ZV/Am55cLd6Z6k4DxiGJy7aFPBwVojyQAsnkH8NaQ0Hx/yv6Tpt+wb0Z4VPY
OnV8AVvbvxjTJ+gVfLHNRfXPY3AszOOHOtfslRetg/limC7odJQG4gVZKOU1mu6R/ykDrgAERYaB
wOqxEx1Vp3zGxvKE+SUp9xkrqE1eOFhdxWGb5gJ/m/2HNaCVkR2Mhn8325IKgxzyHmj6+WXi33eo
3FSsOpclfwQhOM3/Evl15ZdCrA3EDlFDCCTJK2r4dgq25LlY62db6AfdSnv2r5ga2bMJ31RPNqN1
Y7rg0ozXs2kZqob1I7Sf0vj1BkbmQCRq8z6Qd+oixmuCi9tdPPem+Q7KeXsmzgZckp8OCAS5GtQs
0w9fYzJ2jDKaJLTBXRXudJXIBwk+8Z2lPB1DOaVzvrfiOTg6yotPoQDenj/s4YxwSVfJ2ziodktY
HMNDWgb1d9c9u+mrB1+SEV96mcmt6ALeEpuvBt1hR3AV+c9+maZ11TFbB1pD11605qDlh8fSqyn+
OzAwJviGhqNqn3vXaVoKADFqHSWi5tq156i3jNSHNftK4m91/PYI5ubNLxps4SJbza+0/RUPP6P8
bbZfcvqpsA6+jNVZmXb6SvYIuY3zLthXMjrbQYpPeULO4mINF4sRZmNz3KGttKfrENcWh14BSCMF
Z3XbhFLDWfnphY+Z8iGFdyX+uicvRYw/FdLYuVSqWy1dNfPydu4a9UmqkUIP2A/snfSKsGDXJvw8
gxno5BwvQ2pA+SKkh5Frsj9QSkbxYRqLUjJtdkgB1V1m8UUiOd7T6Ac2etlgAcxhgGyafW7MVdw/
+Ln/8JE0vVu0W8on30gSyidrbCxnyYePeZ0V91HFNfNR98CCPrplHzusfgsAm2cZpDfpI4/eqVMo
UWx3PKiLGnOafxm50QWbjC2PcS6Ti8z1FJ0vZPIl5C5nfH0BAt1ajKHoY1Fa8nwHLr0oFtyjRahT
NEbyKBMvzDS2yzC8y7j7O6xqr43GQMZkCHm/h97eaZW728X1kds88m6pi3SpjjfH2jSwH8AZUZHQ
uDPP7fsljYwgz0iVgjyLcJb+kN5FrYTr+PpmAu/Iof5uNbIafI0WtQUN59RndObdsgv1taX+4Y8P
TsDBynrdgWQemfmeByftEfTTaggfr6Dl/62nwE6u1eukuwb6BUIwzU+AcZt7E16U9NxSKnqZKwkl
ZJzhxqOGqco+fQa4cbIdiDxg9WF5KL0DzgwGVmwZRdgvJGo1WRJv9ATBQMyQHSDB+t03xRTZJM6K
MVJ7bfH7QJwMWFRzMmgNqB/YJAUlDyw0h4NKW6egTrbcYrOJZi6rWhHwm7UfmfepZk+OXgoMy6s8
u84SdNVblt5YYc1aKrTT6Mr9VIOBL9ETCc5onwL661yUBkNs5tV3IWAmNvP5jYYjtgfBKizdhj1p
vEtiUYvkY3wyXJ1fmrKYop02/P8wQPFfQUvSXUZvoQ8cycTGiLAyqxD9GnR8chuVdB2UCj+ep7sH
y5IBRGxD9OeELE4IoMyOCXb2mrbZQ5gftew02Cdzog/jbGJu26YyqWRB8zWt7ShvVXlbv+qvx1hQ
0S3ZyViNdItcWgz5tcqv3nSVQCAgMAK6ji8DgM7gI8iW8rJNPnz5JgUXg7ghKrh9SOOIDmFhJrGo
45bcJ16CWzvcyhKvvggvve30xnijkpzW67Z8DunnNH4sFm194NgPdUM5VtEhq/ZOlR7N5KyMl3e6
nlY/Qxgneu8JyZBiRUnHPiYY59gm/CVxZoaT/xtnBposzlHtIw3vuTMT1BBXMbZfFNi4Vbtdik3Z
mxFmaKC9xP2c3IzC/XzBHk7+4geFa1H3BQ0V/LbE/2+LbYHnGV9nQEhOnwgKfwwPlVl4ge0LSZyI
DpK4TYNGZT143MySaxGc4dFQlsMOb6JxKgKivs4DWoFWeDT4wWn/PdG1hrtodDiGDc4QbH2WrWsV
jOCrCwpMIl4M0YacJqe2P8dLNT4lKAjd2Xxx9bT0F8yhVvuZJb8MuFj2U8VDX3zqIzWIuZu+3imG
mYEHZb2BpdRBfuYEzii3MYilSYscnUL/IL0AKJ0+m9Z70mfjrxck4PF7CNQO1+ErMv4eANm0khqn
vYdzBlEUhaMZno1yohuXVg0CLO/oiDoKHlBVXAr9Oi7aOXFyzrQTsOW5FS+sDNjhEb8CZl1TGHAj
EFvIhBffvvw79aSg5/iJi/rbsJ+j/dQkmmdxCM7ZfanhDhH7fUAl0iuFwnXbafBYhjXFj3hEEZYz
nVta+KFEn+XwWeZPse7In/l4U/VPbylX34n9rJIv3XoQng6w9UaXCBj9fGO0F0V9VWXOI+vIc6ix
nlP85ecfQ3ELKU9FzUQXkLgDi2wsWxxMvMJ22CMZxAfT3qntNpXmZ0jtXXTXylsAZR7zyuJdwm1R
7HFv2fgMjgIlsnQVIArroN7YsKQDBzCvHAhDiUqWFjcolUnF/n/CbxpzvJ9XnJBGGFM7nn1w7Elk
vRIwLbpuK4Kg2H7Rz6du+XvDSf5t4WV71EycLrW/Lt33K397aLPJWVG1+RgWCUW+9vEdBagkcaQH
7wdXrOex9LOiCHtczpLPHLTf9FlKH1Rhs6/3djXtwIlIRg32iudZw/tJNn69cUkVCDK2hXsyeVj/
j6szW27c2pbtFzECHdG8AmAL9qRISi8IlaRCQ4Do268/Y1G277knwuHtrbKrRIoA1pyZObK/ar7b
87qmNym9B9yk7WYjEX0wPEon89yrAk9p7fjpTkeuSQQNoccTJvyvWXHaLyW7RCqbgSJRpmLGo57Y
utUzDKHduZYvZnDqAC++dkgqyQbMGJ1YILX8RfRtrsRvenEx7Xqm5PzPnJUhSBkQUPy5yAf9Cd89
FtM8JGQSbcoJzLpdR6O2dtK0U26dawVdhOAYHSqSgFMH5BbKbY4+FW7lcPsJNTfPQqdqjoFfQx6Y
wXOBR8xytAe0/2tbFh+WcvmMV/m/pk1Ubwpum3Enjbsao/64o0DdyCGgbyeL/7MqxXKZ2TLHidMU
quVdL4/Y8yBeTQ7OTfLXj4Ku3DXr166/ab1YvyaGmKf14aYmNzyvXXOPptdy+L+V3+1iqgqDTcFe
vd1h7OcRJtF6oR+U0T2DL4HKgQKh0nQeLePn7vk8xNWplS++8TY9HiINsCMyl1f0O0K4mUwrB6M/
OJTbVH7X7R8+p0YtklolJhzN5cgHcpsDH2GtmgubUDPWD63eRvJGbt0HzAx4OGyq9eWBokEB+gEQ
0HXn25cJ/bj1DGNnKk5/tKkYZnuYZ9fH8z2xxVWrDIdKhq/h3G5cwGIzWrgsqQkggePN2Yj56ymW
hmozKJuq2LbS1oBW4USKm+Q7DJptvnvK21LeDuV2Gm410q6vYlZMswinWnVM2o3OpkpbUwq8diiP
ITAR8F0hKaCNSJBnvNjfWMmu1XdVd4iHY2MdnWHiyv026nYjW2ZxKw+HC6s31tjxR/64lv7V7K5S
d62UtwnPWjSWsV0x9vxyBAnrcbedNDPkyPBL6jZMMM4z4l3Z+5/G3/7fLRr77GQl/ZuRIBW82zG9
Wo+VPOs7t3EHoOr+NphsK5wJjTNbWLE4A5XxzZjeMdDTd1RLW83fxvmOf4uPoz/ueC/M+9PWpt9l
9aVYfwzpAyNs4LXp+sE8bC1HogCBPaq8OwujX67XueQ4nHaFu2YIPB8Prb8iGpy9k0LH/0paJo03
pGXq2Vj9+UUZpdPvDSHpHSJyio7s7ypJZFYmr8yK5MrpDRBBYZ5SzEEDXJ2jP7lI9W3av9MQ2B0S
4yDIQPuOKEd2SiUMbacwO/2leuAuRTAf9Xj/mO4hUxb8Q7xvoZ7UgkzJybyBGf+KsvrdhhxY6XEG
j9JVFTPOsZaR5vUTkJs4YckmFKNj5wTWrkMJnes7/eSnK0FCwQU8WbTIdQjIQMY4FCHnacKd6HJi
m0LQoWIWHCd2KOAS+3RyUIsj80auXuPhFiS3D/gIhD/hrPzOgSTjfudAfvffOdD/7KpDM6ziaj1p
vVevEc1H+FsBHkvjSuEviLCPdYC1t56XA1Wh+waa9kiPyaxoVyHi3nDXJis1XWHjMmYAtpAPSB9B
nzKLJemK3yYsapnZtarWrXqKcMTUPxjycXRYUnJTCYbbdHLjplInt0a7yv2bNpfSjz68D5O3drTR
lTjeY+gxBmHogd5gLDTIJslHrr6rxn3CHenVxxonq0q+PlQH1WkyTxvH+kAY39jlwAEZC6xwuOcy
IIAzCS/gq7xIfLz0UpRYeEQcXTPZlgDYZcR7vIWTM1nNATvwISr2Tj+YXIzx3+DxPA03DnL+cyXG
Hxb06j+bCBMMxQtXA0tRmyL4YBwhe/AQ/CQtmWmtm9PMIrZzU9SZyXx4IfsBThskaMS7/TShV9KI
sVRMu5gQc7xqz3sQvxvVh69/TFa5do61c4qXujw/J3i0T9Azqc6ZpICHvQa/ljyzOA51gT1FR2bF
QnTlA9YwNYR19B1H38PwlcRfjfL59+lQhVgNm2p002bX2V1zoB2zrEWDK1ZjQ0dJ8LJkdHu6GEHD
NyvclVc6T9c1run+z4MlPgkUyrkQ6+qFdyWb2MrsuTEC7B+vSG/9yibe74kpXpkeOtHojCDd58Nj
CRrCAvCurDtQlh+a+v4w72l6i6prX11SlTTW7Fso3mLfI4ZMsUFhEcoGhUWoyZbV/ga6hDJPWywb
UY/qQ9Y2hFX/UayDFx+S/WjnZDQiUF+CtGHu7nn5AflySRyrs8/N6E5wqOywTFMVVjH+44RgbYnV
XybJ5pEqYwSddIsxWtBj2iokjJ60CXmun4IvW6CXuy50JhyqGpRm4DNc0XA7hJAMSzTZKcosEPrJ
PwdsPzk++yMNRpH7FxF5MuXB4rTxlb4WFCENG7qYqJkNpgxor45M+oamB+ScHjmnJE3t9dNDTIVR
vVehj3GqyHAC8TlE2GEh8Ru/5puljxP1YeoY6iElc4UuaOxCaL7+LC6Xhk6cxU7jmzK9Z8NH0372
Ddi2Qykd9MkhCI7sJmL5kEz2jbSPv2Ns+rACHWBMKEkSaJ9+Yc7+UqTGNwm2hbCPQDTxmcfR4Rtz
g3ub8wQW9ZfnzxhfG+WtzN80BJF2Bkg/AXiFWWAKY7k4+/rR/caYwE92uiKW4U6w9NIoGl1ajJsu
Br/Xe+96+BtkCZ10HtEoYscOuT9ttLVsdoUNH299Y+deW6D1wyXT3s5nI+THI8q2x2B1DifXB1zx
BSb5eCqw9EuY8HzmGff4kWNh9v4m+dtEIUV5AjX2jUKWT2wq0dZqI/I2erqMSAoX7rWhGNTj67E8
Bxtv0VNM1xtFJwzt0np7lVNSO1ax1EiZ8aEwVver/yLKMySN4Ztm3WhZVB13Gxkuska96yB3Xaji
SaqPsX13uSafC9b/evd9PBfRnOEL6tRrrgdB9yv4ARtzuJ0LFkIGSXmFowvfNNkg4WoABzHadBBf
vwdMfvqSWFsM+mDpumHnwUGNFXCiGFOK/KqkM0ZMORKJ30IjcDA68sqnc49u3wkYh6ybIRvAc+XG
xUD78AXJ9fe2JVMgaOIl2eXyZij+SNKx4TCadLeUk1nz2QISdGvtOyNYXs2D7G/j79TSNXnN0i6X
dtDx23rW8yEct99j9pYWZ1m56cb8v/fTNHYFZiKZsj9WkOa+msm6B65Hw8iVCyRhLu2VnG+beuwZ
R+JN3mwmC+YB6FLVzp9utFesVRsOWkCx9HkQ7iPcRST5Bhx4AdsfY2kaS8Jx2IveZzoliNm+eJEF
cxZ0L7Kg7u/lAn92s1ZfcCSyVYn8CjpZy6Zeyui4J005vO0CYqT1ii9NkmVC6qgj1z0vAIvmzoPb
fIL5fwF6jOzRI1+FdjU90WwxJHMoR49NQpsr4tWymiwKdjHSQnnWKyytTIOk5Bg+1Vgk0PJRJNCc
RRq9afaCOeLwJHv53GfWnmdpVRyV8CTXZIEf6mZ2a9lev9D1tEKkk3X+QtcTMLYWjIBUic6TlGz3
gqgptTx4EvGg6/Yi7R2jvI2gSgjPzFXE5AF/6sZgIKMuDuPRFCFjlaHkMi8Lw8EOjwQTM163pN/3
0jF8nK3mTe9uE/bElGUNH4aZ278V68AiEULEU23dvxo9fnXb33fXoHxmBlY+eGHlh2Tzy5TX65Vp
LR/9biDEDT1SgjO0a562YTkZHq5+vji1rxGZ7Cgm8f8yqR1bK0tzcGgpG+zdyPhieeRSKqI9PvgY
deTLk49xMutr2wwcvecQb2fV27w314PqpcVmHDfVItT3kXFI0mPTUyt0DI5K5IzBoQ53ZbZVk31q
HnL/GKY4qylG8clqvNBETbg2cjT1tQwaz26tI66OXsLffI4BbFzN+Corb7Xy9uh4zNEsd+ra48Mh
u2FZ3nMq4GQP65sKmmBzWATCAu1iXRfe++yiy9eAQ8Arezu8UuthtostESfVferN2jfbZsZ5omLP
nsPMD5Z5wiL/OARE0lfNZIkvH0YbKChJIz23G+LdhP6+pTShbfA4RKJhCeoFMiu4YQyhMMSU1jv9
B04rOAOEgTuU/4yheExwIA618N1z0ApUel7nj2SOiA/9iLPVGIuzFaL5k+XgRmYRrl6qxxtpyWAU
aclYO8bloaSO2fvPPxW//FOkM0h8gQlFLegOQ3qsrKNBUWxwToJzVJ0DVxAV8zUASvZJ0Pr69r3A
TKneJua1pD0nPOnEauMTbRRG6jJwWbiwNc5Em1FeAcgz/gWgToY91kRUY3/rsyum7WCyBXlO/6yt
OIq0D8mvzyzcbx+6eR+nVym4ZFPA6zsUT+WkTi7NIsOhMq6DBEcu3UqbJNiE42YwN1NCMo3iyRMv
sHHf8BiiOzB6L7r3eexOhk1Hfs3cZPy1MIlomZuEr4HbI9QhlMcAm/gtkd/IYfgXurZCE0vFjKac
ioqmVttEpmcEXtmuA2WlWsshXQbDsnKkcGV4OfGzERHAu+yTbtFTR+ezMqC2allOya6sin7Vyic/
WBkIbtPVEAph1MoFgxdhtBjWKYYNQiJYTV6WHYxlhroCXvuYHpTo0HHxN9uyVCiIFY5oSH4YXPWS
9ZAHmzge7CIXRcq6beMQG4ix0+SW4mWIhEYfvNby0cjIg7vPRWUxuI7ZdsY8SfaRg9MA/vDiFJpC
ivEBruwCamUMEoCbESbec/3b4FFJhZ2gV0A+0JeTt6Ca/QBoTiGu4gqM8TCvJ+XmN0aTjgcDAXtc
Ogu9cA/wH6JoA5r7dc/VC/EthqRdcbDJwixEOQlRgsfynfZIIOPrBK8W6/bYY0F/wL1EfRWFPn0j
IsgFhmp1Z6UPR4sOwhTcryG/YZ+1wV6vdBqZkVG1xci2nYg8dEB//hWRUK8IKs3AfEHjnp3ylp/X
PdJEGl/P3gblLOtHPeQ2v6vtx8szS+j/wfIppnu5WteQjiFE8BBwRWkHVpxgqxTbzp1wt2tOdSM+
/rWKO/fI/GJIe9UhfvJMiNIsk3S5/nyMXvnqAPKtZaULy2KfiEvOYb4bQ7hwl5RWnWGtGMId39QC
23pWdBIhu2X5Vimzki4ayHPh+m8wbnoTR/SVzU5GHvPHIOVb3R7xu9q9q9VHkn8OfwA5cNz9lbMy
TQScfzmnLuZMMTUbWPouItrXHo3w4Dqc00PekOL2jK5p8zOUQjKl2hXJVFWceDioqsDVGri8nOKv
QV8PcD/2jeNOt3a+tVOz/Ra7FG5e03xH+xqoDiakprxCar++VlbWTAl9sXJhLXsBRyi4jmRB62u1
zr9Ycyzpdgx8YSsk1aE6UrLRXmsampPWtP6eYaWN5YGYt7SHYZ4l16B/D/XEabVlFaxEC9pLqwyz
1YRE4nNFYZuEjIca3Iq6MqCAqrYo+kW08GF/ITEA1H+5xVkKs1rlGCBZlqOXMx1Yfi4ywFV+0TgC
KOD8r/XkBkMFEF1JHFM71da5VS6T5w+7yVH3VN0zdK8unDR/b/L3bJwrGgld3NXKV5fty1GElC1N
w3O0/BXCCnPZo9uQaQRzI16vYXhj7mmBx+YUaU+yxOa0MBaKrXW7SXJwHMLdhEg6K+UrByIVfX4i
UjHtL0bxNhZvKS6w6kwqFXkF3tbveZvAyNPYEBiBl6tv0j+DfjSrAypkqC9d+Z3vZnLMhL5GUu5R
gWGw/Us+nEy31Y9qxUC9y/t9FpzM7BK2kMFvaTL/bz+J36fDRsZR+43nTFdeysm5GM+QLDPl4FDX
AI76bYczZ4rqqmypm6qdaUIDFinkTjmUwb6Ot5/gKrvAGwxY0Oe4O5Hge5aOqKnudml/SIqTzKbN
RufbTBIR3iGLleziGf6g/zqWcXKTz5E2O2ciLeUESPmCjkhiQf7qAVlvy7aKroBJ4j6l7eymdV4X
/9NHupkB1MQYRbgbq1cDR1PdxM3mye7LHWiY4gBdUCgnsu6lKUpfe0ahyjXnv2tzmilaqoZf8iQZ
A9bmVJZPrr18B+RXQAamJn0z+5TLK3WjvhA6gZ5RPwf0rK3nlT4rJX71QRmpn+8Deff5mafrrF7p
8wiJTsPpug9elWrU4rKiUHmouUlCffK+/gGj20TvRI3Yx1fpvbOfNAkftEZc9nANGI0cqxCOqEe6
GUIvh70TMpBssK6MBSekN2dNGj6S5hF2L4nu1C7b9t0+Nw9GeCbzXA3XfHIN5btDoEQYL6fKlrw4
yrT35DE0rEADtp7WrkA7cs7J1aWttJe+ONun3PdA6ZNlUzr8gisboH+iCweblh0T88xjauolf8kb
Svn2N18hWQLrE+YiYjnV76Fx50pKy4vWz8Pr/2ZXvIOldwx/NswH449VfFX6lwJ5xvh6Vl8+6Mb0
Q5vjE03kfVySYd5OTC/hKVlsTGPbbyESgySQ7DVWZcUtYYGlXJycLy6m9ub0+u356nqNqFxc5eH6
Ga5BJAwcMLXVlNQ0tkF53mebnh6PG+kA1PNIXyc4tuU5wPOhEbma149JZ5M0ebeqjzL/lKicyT4J
G/EfZhvi570s/ssQmgS9FwSowdPQIcSBX1lR41xYoveI0iPfut2p8SrcVFR73AFEA19QT3EHSsNF
OKZnmaERf5n+sLOpHeMPZ/EOVIOna7mqRoAmAKIIiZ5yOuRpp1Iu9zvpebbQlgjnEmrFjLCTM1JP
eE9EnVoi7UppR2rvsiUsuC7Z/EK4qFYmtUj1sq2XNSt0AhELsFzUDeSQRiYujlb2mV7S7x7PQ1Cd
Kh4U+XHy/PSfS548MRuux5YTDczlZodHGW/tR6d/gJhtrPfjX86Vy2UV75emtgEal6WbgOXSawn/
JuFQcbVY+N8EvKgS/jcCAzIqW7g0iS9yPuiPJV1T5vEh/xniPTc/WdtFr0JeCohyY0N5NmCtyFPh
EqvCjesdxQ7luSSfwXKFHQqtQ7SXs9cqCWyBEWvJP20Zhs3nIVQ2/rbw0IDZQmBfj10kYEiVLHnY
QxB/HiNR29aEDm+5y5ll/bAtYw/Mj/JVGVsTP+aNwi6gECGVStq+KGOTeDNgb7EpUsivY7Z/Jod8
uETam95fo+r2xKxKY207MwCFc0jhz3xvkrvSXhsozJFMlnEOgZEJeuIS2sQrt1A7Gvk2hbVWS9h4
GU6m1/EvZQUxbvtsF5AhgJzFqmxN85fE/jVZv2/KemMEW7PYJuGWh1ec3EoUQv9t7N9a7dIYp1Y7
VuQqHYTulsSXscigNYD0JiY+4rLzJEyLpPvPTXLJ/MvfsyoacD6JMpr4J2ZBJXKJJFb650kysPod
tPrgoouQPfkFInZPFHqx8gNSzKOBi2A5HOwDhFPByWbg6ec2gi1wInQ4ZM/ZAXLKLMEHdhBKYQ3E
doGs60dO6GTDip4/X/ViaSMlOyq6inZvTfeW7Jj64RnaevWR5Z9+9vnkwzf9iFohIrNaV1P7FNiM
bWB1BnzeWMFVkefoIWJqi2BrF+2xSk/SIUc2/7ePJQ4dS/PYtE8wiMnXenovgs/K+GOycRtXFYgC
aC3JWnm90/4Lujbzv5Q5Rdy92L0v9XA26d8M7TJpT5gx+mDvOH7gWekaQwNoDugv3gO7eCiwHL99
Vr+zWfJxfobnIbkkH5Ps1AfnimGXSU07Q9T/fbNdpk4P5AT0xMfxd+uEDclqZgR8JvpMmJE4RuF/
C9xsPpjrpvGe5GesTWBsy226V5V52u6Cx/58zpJL219065IXb08qulbTlwnJaFfLJePgyCT1vywc
RPX5kR5pPxed7N63Jr/Jyhns/iS86vmZOxbal19416tqd5Ij0Tvfzzx2rXXkmeSWU/wdlcLtxMlJ
gcVrGIImNi7BYwNQQXyRIu2c4mn0iYPFhnVcpvGKbX6PsgDw1lz9klGn9XpbbtiaqZta3fTqJmo2
bcUBcW75S8iInEtVEkoM2Aog2f1IQmg4CPfWSJtrtzDKNT1Wsrx5kpibQrkfmfIPkX9jEUcB3S+i
glszCytsJ09v+qKzyvHGUjY6ClzvZRjfMJQGnIjFfteVnE455tHJVHCd4GRUbfmBGduzbIbcr5Qm
EO1Hy37Ih9pBQmh8bdS46NchLnuu1mT9tFa0cPNRkyE2QfE1afFepcl6aq7aaik5IDGGGYgJNfpM
tXc8lYNHiDiYT2NMLa8WOH1t/oMgocye7gbKTlcYk6DZGp0Is7HvzXnWTuYK3V8ZQM+Nnm5T+khD
B5bCuZ2NkhAV83yXtbZPgYk6IxJpfCA0wU3ovlj8xQrE45+G/h1joW4hV/9ik3nMwyDDN4ttZRSx
pdh0fNkmuTR9gpvCVvwoBdxndrOaz8b4Aw9pcsgk6kioCDo2pTAkt8HxSdhglo7nuqVJ6pgGh3VJ
6cwiQXzh6jfmSGZTaxb08zJZ9ONirfuItnODmkWnMf+wq8tsoFdwhBK+NIryRXMPb0wc0Q0RgPxv
Q5lzhHTYRyYSxY54Bv+/EyC3QtOrRNWkXbwjfFHJPg/yi514J18AvZdMHbIqpo6TAXKOqo7bNLBj
2FK+R/kMJTL2Tyi/TftTXx2wZi9s0rCPSjDm9GgzhaEBHHHYReJeXbNiFBbtjmFImw3Y+tGsbGZy
W7pX/TkrLhtVv1ed1xAAVUQ0CKfkazC1eR88Ld4QDnxVIOw2hn5/x+5MQTIsKSV0GcYCzmheqQKM
WpcsaeRVai2ZV0v7jUBx4FjZP5vViO2fL95VXV8kkfBwsL9alPSLrPKUV7pQaSYxFtg7mnxFAUTu
BMm+bfe5cTD6Y+5Aqr1jCqp8UfmwTIjk8J5Y16K7RsqbeYLMB0mXVtSHj9jM1Djv34vpelgYLkLL
Q1uAU6Z4QDlTOYLvS1f2Rrop5TOfhJoXaIguL0zuK0NZLn5C3npgFy/YgfmcB8bM/pH4XYR/B8mU
COamgofj1fbPz+nEluexaOIZq562mS9+/OZiJid+uwMdkh59DLEqWrRs2AscOeY0ARDeMqqDuZF3
C1DUImp8OPwizip0MkCs7J8LKIICbGYSFUAx9re5JX6eYFcWTxtH/e+azuRCrlYRfDj+Dk+v/Eqt
P1r02aQfqnmvK8q3L0p9nDoU6gCtSNLdpN0P3YHnbRyek+k5nEHyKoNVoS0hef1dJgS5tNtfvNeh
4uFT7GOPkhQtvnQYmQi7JPdvHKu0uPTrowvUseNR7MYZWl7ZHt1jg1R+nCg3ig7db7yuVrS7LtGH
XJfjKXIBPxrXBed0RMoDlU0qbyWroFS33gB4Ij1p8REsrvwetpcwPV11CpaU5Tc23K3ebVLWSP5q
PPs/crEk/aTFIv2UkfiJN7WySYqtO8+snXtvBpv76tSC5bmHjeO7qjxHncUlQGYpSb6MkLTGz/Nt
fC54RBlfFUD1/rPX3sfwHqRvdXaG9dAugL9QWwysL6sWkr4YMOQBtdeWuRPJJ7M6GxSSPi5Jf7G6
i9pdpvW+4ejmmMYxBltfCwkwjr6MaOd+8xYQBxknq2/r0mKEhyTK5hyyhQi41vTQHfXBLSGvvFYd
AdV+rhldjG/1Vf2YRB7a0NTcluaeE7ozDXdU8ZENGbZSj8J+CLLdsHahmpvAKMtlMy4NYj7fnBLr
0jXsrTlyXG/G/TDCMNz74z6S9uS2+jmLFIvZhSqSzpu7EfQawIr2fTohInTpGFNR8R1fW2BBgReN
2Fft5WjXE7K0PM+V8nOvHryuoUIB5vfG8wr9qKjbBhGFu+KpMs8UE01t6BGiycYcRZPNFtSK8KZO
bSGm3vBatt27wFVYop762Nzos2mhm7z4WpQFTSLPwKwwWXnUtPyesQnU6LOHQU+qNYW1KroL3QaW
JB5A+ISvF+MG4ZxfqedJMEvTxW8W5tcn4YKYOkfKJVmlPDbojDMW7jeMLejqxySbB48jlhq8Fhg1
dYlywxmAMUJdPq5r8c3U0RUwuxFeXT1imyEWIUa4w8lJhudp2S95dXE8do+jkICHO4IvP9iiPpjN
99Tl088ZRbDbK4jClJk184Jb3RT5VCzXeKIeIaPqxiWoKUiE/LlhqKteQ53Lw+US+ietRpB6ncDo
XjQi7juwsk/4a2Y1dAFtjt+EuqGnuSASWIB9vz6r2RjMRu3Ei55Eb3p+jYprrV598BAIAMdSPxUq
YHOsvEcJos7dLxw58KB0j1j7iMZ1+9+UDihTazYHP8ltYhnmq0e/0hhvizUF13TBpQ/ItdRLztP0
MPogH89dcs2H637V+5dpf8XHD7rwEA3H2jqqKCwE+Wkm185WeQ5d/72cwg/fkDyNjTXEu8Dek4Eq
OMAvG14IxxiPOgljBV8RvT9xvovHke1g4THHCCMB8Up/aaYi+o69v341jl5T2089PtxTWz8d/yoo
t9aFUic/doLH5ZFRAyLEZOY7kI2k2JtsXakrxOQp5w/L5ef/sOGmYccTuXt0Vr8WB5yrm9xd9x+T
ayHOO520gDXnAr7nh2ryfPtQmeT/zYRMGzu0mIwPUX16EE/tz3nBjuMSpw5e7HyVYjMfzlpz8hvc
h8eaSNC2AG0Ab9/BLaLUQvFto903BjeKx210FBYJ+HIfvJTdmNHksHL/Am05uhLL9/qgqXu6oTyQ
k9ifs7VK8wBNwFQlYLx7Facr6ijCYkDiuJdO/TkfrgLnGrRdEWch2kKsoEoX9d3/fEiLTsjR8rk7
quXMS6OV95s+cN1IcFEPwZVlwaT4Z1kQfPbKppFnPqEjgoq7o0H4Cl2e0+khtVwfIkvtSK2rkPEY
t358hnDeflXyekteRaAYUjvLduJGTvMLzkl3ACzH0vqEDG499/qwN9jxXEyOk8UFhwLiYH7QoTfm
BzejYQHWBo9UkduBRfArUf+q4v7PIz6P+PyGpUeAuD33uLjWBjSEzhvBvTp8SsrE4TPTmvs2p5zY
8XzpWGvkAWyGBC6m7dSu7wbdn9XM8xppLePAmmziYWd+MKiWIhDk3mmNrrtzU1KBd5TkI48i/jlp
nLZc4hrKYjxlK3fb5df7Vp1+TdWfuZQdLEz6nFOVo2HzwfruyC4nXAhfufVnMvnUpY9l+QPap4ZK
FO/Zc7AIei0oxnjHgmIJFH/nQ4n+w5Ik9b3uddNgQDCei57FoLQ0JCpFP8PwTkkHRA+yYOwJncfj
1JcHxTVMj3VJCB7Y32jGNkr2ZXIApdzuztSBP5OdMX0lwTIHiBHpb4BPNB8N/ZpGI5O1nHmRFDZ2
QK5YBDQ02SzafFEb87i0Va4PelgkQeGEPCmCjquUWWtEv55Et97R/+UhW8P+l79f5qRdDzNm8XMB
QyQVgYGBphgOSbDJdwOFvdFWNj3MlmS3FbsqBZ26tmYseN50QkspNaA26zh/uNLhW0zeaX7OMZpJ
58Ax5KUF49Gd9EslZ/u4ZgdRNJ4CxoNw7VVwK3nGq8GKVqNp9/8y36gmE3ewf532ffaZZ5847a1X
wqzEzrWJHcrfstJTbSF2GpOTUgo+CeRGitGwRB3D5I9afPw+PL6NqSPHM0oKBH+VgqKM1/KCPCk2
IYBpD2p33WExnszKcdZhjiVOaHhixb3BuPt47XWrcl87r+U+ucWl/io4khPgODaBFzbKSswuSkQ+
f1deRD4pCZ7l7T42DuCogPP7l0J9Cx+UbBA3P+OWZBzvfmCpYshs2EdLW1TWMBcA9c41HrckIVVw
kwtAw+vOR727tM8z6x3FzXhv1YMRMAYfkujcTC6jfjOf9/Ny+lhAycpWcrjuw3UbCmxTy9PCWJPj
eOrc4N6l8F1P7kNxk63QVcz3rO3+8Y4Rf8c7xlXMM5/MBCHaqzopCePa6UBqUVgg4QbK+bYfxC1D
BqU6y6cnbg4Gsw3B7IpNWvj5jD6t5CMs3sfx9qiuY3WJzVPoaC2lml6hIU9uNWyc7b7uDqpFFdKj
+IyenKS/n+NX0NsXaVg/jphIHLcaVvcnLerGjmlfx8Ufn1lVhso1rO6uBlsHXr3b9SeDBODDxt6T
c/wlJ0EcBdubIXFUgeLuuN+8tPQGqaaIGTxnkkSHuctm0HfCLRcxT/7fi9g1nawRceDrt3Fxzdlj
OBFzjLRtIZ0H86S40M9V/ZyNV+LJfIqHV3QUUYPoKOWNREd1cBX5Bo9BRzhvZT5XxL+U5wrQC9lM
QC//2yT2e8YqGrHHpOp3pVGYTZudsSlwlUhe7DA/8WysOe9FCz4RB1TFjsulAvL9gSWKgkHSFcUt
7a6NeRmCeK4Np7Zla3GIVdFRIBvXiXEVdJ5Q/BnsHastTduv+9Fv5NpZm8tPNA66Xf5PmIt0PiED
1BJCBr8sepLefLYTQdKGRj/pltSix8kV91giQq2eoh6y4AvZOLK2NdD88YBTdHqvgk8sx9Piy4QW
l38nxXdmfE2wcR07GUelnS04gtBoq8fUEKw1za3ht+VrCZo57i2adqMrtb8C6acdIkd9rmFttCwO
pbVtp8BLX+QN5nEDp5WJG+Foj6knQSDioSq79gHpPWouYB/LXtAjR/OMTR7GOE0Bun1DKkbRljov
1D0qmI58iZgAfABjXBUmBbMq5kjrnCgXgnKzjewf7NtAhHGL8R9bUawc/ZC9wSlsTnlzapuTGZ18
mxc32Ro0SfrbFhcNfUFeAQgVpAZKGFabXjkCHaAVVnkH82hGC5CTJeXZOOeydZuuumap4u1WZ4Ad
ohXYdOAkOnyRh4C9UW+76TnRc3Z7gbS6w5ehosNTErk0MIcMQK2F554X9bQX3f0GhOZW+jdLfveD
T/oOEzoKdI9COsppYX7RL8G2E9zAVPoHlQDAD0rc5ycBkU8fOeMwwvBQoRF5RYueQgsF8v2yXBNB
4bYelWuHxS1/5Ep+/YL0vIy0tbyUQGt6Ju1Ug9Z6irRT5FbqW1m8+fSs529qBT2WniGAqWjcL/hu
ReCIiiWej+D2Mp1IGjF3/v6WsbgJOUKPyFYOz/iO5qXqiCxZWBjL7DzYP1U6LaN0b5Kn1BckrWpu
Cc9tVN+K+D2pP2TW3HPQaZjSJ/FBR2PX9rQNCFNvvFt60+grUD59NLCbL73J1klW6Sjp2YkBdRlI
S5wG+SIbg01JKMzUySCYqe799/+1bvj4iP1POlJK8w9HzY/QXOYVA9KqeGBYZvm3VKRlXC/VeaHP
G4rM5N2WD+gq4i3DLVcv52hzSIXTc/Ha3/KsiCyO5LOwoLD8Esxp3G2nB9qg4hqxQszxFS0kpTcO
2T/yxjPmpoOSBHWbMxxLpoq1qZ0Ns1i0k+1AOg17Tj8Y4avJQV8U2U8GP7/ncPNT5T+j8fXLus3b
O+6Fx0klbFjurG737A8T+TRYGx9UkLIHFMqtqRRn198YH477Jl3kpGKpBGAYejPjWwDyRr+bL+hJ
mb9P6vsw68tLNTlnz3OqHZPgkN1YIbXPjYh6P9f/w9R5LSmOdd32iRQhb25BgIQQHtLcKLKquuW9
Qzz9GYL6+j8RFW0jymQK7bXnmnPMXlxmLESpxxXpkyGdK79mfS6MzPoBaCJgJ3wqKXHFLHBQmErF
Yy8cRYGV9QlPbo4td/Ep/mvqSLlGfSXTSEiHyLZX03yCtiafxud3jyG+mq3UxQDg/lCFFJX4+bAz
sl2rbuuGGX4Zihs1x38AhBdK0Oo/Q7pINUa+0bpNu9JeiQIVCsMr6znJJ376rjk97IcdYyhyR2fO
8qkuYvub3dxDcVnICwnv0QNSPjQWGoP9ck0/tTmPRGq4iwsUXo5GP6WnQNsjeo0+pcXC4Jsam/i5
tBggMF24jmM+z5JwnkFZ12wjZp8a/g3pFpI0hgASRnZp/u31MbUTddMQumN3SrYxDBI26e08+GcA
2Jj8GRcNyR4kUpnBlgBzjBeShiOdDO0uwB+R7qR1ySrRdDrTEYkCi06fOVGwSYJNX1KFulF5nLu1
kK/fVUditqJJZtxHBsmj08QSHBZ3c4uFux7cE7vR/Uz3I923NAZy/5nNpanxTeEjYFd0VFUrIAv4
d4uELPUWO3bovAOdLPM4KdmGvFd5rfmh90AFrRnAQTK7YbE0lWS6/G7aS3Dey6PnY4ER+9tjbn3x
ejIE2aV95WP1+ho3c90U4YXXMSSJByxAe9A4jTCjccjIUtc4onSeannf5MeKef1YB6dHdGlAxRJv
OpAeIK8FDhnmGSUF4JAtrF+0Kr0YRKSJTMU9IY186TOdvx/utNbNZLn4yB2I+6CPiIPK1lL8tg3+
wUAdCiid+y54LptXibH5kphgCXnddIzU81MA14UCwbtpoXpKtZZrjGTX4HGXH3P5WLwW9e+k/Y71
7wrqQTbQSfLTA38UA4+mMZPuzFdAdQSin89Lk8rWqWxDycaaH+8i+Z9m2hOX6ctjSLW4zDVnZmKH
/bmQ7TS/1Pll0EHbnMVlXu+TcJ/wVRp2B3/oKdhcivg7Lj0ND6w9buQEZhNLQLyXFg1scsVCX3lL
Eq2oWywSI6KSXKT/rw8tjkrK4v+OnVQ/SfQY4oqriScgaLGRlXhwl0Xg99ingm3NA/rwWMq+n1S9
28WGx/bIZN3nTBRniU6LqcQCOekM9NbRDBJtrOf8pE7h/KQ2/er1pJZYqc2jxettunbqLZvuuvah
i59gtdruW69+1PxXJf2iuODVq6Frx5nH9QgI++60wKsBc8deDMCNzZWr967aO0ceh5VuS5Md7N52
JUC8b7sSfS34irM+2ajSPxh0jJIM2kdQENjLk1ub3ErrhgvUorMo28IvUkQkfrpa5kAczbNYZeAX
aZkzXtN/Elyqyb6fLarmcNLQIdqD0e6L1I8aL0ajsTC80owDSY8y44LuLEKVkQTX4JDUS4xNAmNr
563T6iyHl5Ef6qVWL116FVlKNhcaM2GbhE64OMM9FjvWgyS59nONr2c15Dy3ouByPlLdQnODCyW0
EK+zi4+my4wRUe0XtKFq2WpHV5m7eSPvLBJOcB+IJ/xKKRIzbLEjeo9wJBzT8FSzM5KO8lIijibu
Y9kvWl9Td9nTewzbXHZnV6onicAA9pp+eI7HqQJfeUmZMaKS//dbjv+k0T/N448c/cnEX3H262F+
qfIFn2HxQbrMHrCvxU4Zu+rksuznbcijVSGhwD+8tPI1GG6RdStF8k7Lqb5r1s2Ogtu0igWIapdH
wgV5XcSoGOiVhG/r9ZgxFpHcOCE6itHBfOJue5nwKjrJqX1YmKsKyGj3mCkjMARMhlfesU3vZ4hg
jUdOHvPC/Y8CSxzmRM88jHIUHRAaJ/FkLmuP8scw+xSulQo46O95OYxbb+DCYBDimlvDWclKTbE6
gTbJlUMW7+txdw8RYF5dgnKyHdrtp40AjcW52yDkd0wHlKm/1B6ucupL5+lXZrplHcsyk3XsuHqE
qv2GYnJT4f1LaTer6Pf79z1npCMMpDxbvv+tauepo1F/06HHmiAN2QksimwN6LO6C/K9xZA3faSs
WcOTWs0RGvAe/jdjEjMSP4bXjMQJw5jE8fK0jeScN6T2DrGCY51P2paAlFb7FQcpzAosMM89mQmz
2muCrzV+HPuhYzw/OuH27bNopXkgslyaB1hJKF+den8Et1G9Pp+XeqF3ixndn/ucsrm8ynFu5nOH
+6shA1zEf+z9jmyoqRws8jb67g9yvEZ3QZHYU75gUp0V5hd4Bg181q07MB3VSouP8OVG7o0pALW5
m44FtTIgV3Dqb1LAriYosTUrdG7bfAsNNvz0+73iYk+wycLaP4mqHw2rLD5Kf8g5StLcD5mKXO5o
vpjOWkUcNdC2OhhcLDL0I1MBG1LUq8x5yER3LOAm6UL5M9DCPS4lcyU6D8I96cG5aDLnugf7B85R
9WL/QBmB/VPTGGLsSETSotpIXkKji4TIZMwaPQJ9ISyE8DdgPNgG80hB0IjuKeBfEnevOc1jtNtn
sFWCLVo/L2gj2X3yL9p0HNuzmF6U+IaSEHxIBZrDTxb8hPW9YEITtj1DR4kNfKuXXkVLD8LLysw+
tOA2BItKs5+yN8hoD0Q6vUSeSWKZ33+o9by7eErkMhFfu4531F64MiBa92d8hzXEjRvHV1t/POI7
Gx7kfDr8VIvy2q0V8DXzKOz4QyBIiGdXFjklzsRH7VTkggiiSluEA1P17FloEOhOaPFF7vjIp5QR
vtpOsgallqWcGh206/jCgtg2BgkUccCBrQgCYIsN8mmtAKKQ0s/xnC9qc5tkrE13BgFEc8czSID2
ke5Ru/QjbkCz50XuESGgONPIPWrMhvwfII1c/PBdg7ubkl3RzT4gkFi71W4MfJr42POTZX8uh+e3
HJ+rHz37rvtPIfyUlO1swFGxpBHiwbJHOqZZr4xlTE1JeJZOSrFf0fJlqDdJ+DKM75jb/lblxTBt
IU1AAANrj9ed23l+G6bfKX3i5Am41Zpfm7NloAH/+9C3QJ+1cksr/FNxKeu2UGI43Il6KcTKSKM1
XLNW1eQ8JzeStm8Y3dvpVAa+tnngR6aD4nmQywPpIp2uR21lPQ+JeAimj6fk011aqjutp1yHqpct
t01LcrtlpvhmRCrAH7ODQGfwsL9RjlOptEjO3HhtOBAHl6mUWuXyLy39LWMsMlaT5BX63B7QOUb6
yW5ftc5RcmK3T9UV2LUoYS3fN85yritETOjj2SQPFt/SqcJE7jxQg0g/2VifKnluJ+PyH+rnZvwx
SGpOl+Qc11+ov0l7F1tq+c7KKuicepzD2qzdhwjIhFvFWx6PbqLf18sUr37usG5Mud+Mc2FPNBKT
XjNT6phD1UM47eauPPBrj9NoniawAL9y6VeBp0Fu5vg7fA/i70soAQAEbUTJwNxSEirdmmUbzH51
pla0miUQjN0SvAndKaU7OXDIKO7Vx79eYnLLsoOU+DLDLkGm6ehbmVco1CnvyicrhB0P6+TMpX3J
YXqV9r2V8fdqh5Qgt3gELFZFc96WJ3QGv/DKAPzC+oMb4/vtxrbjiQ0M5jv+DlIxfCQ/2Ae8bpCY
Ev/0+gmR9kA7NKlq4ljdhp3PmMw+yQA9hNDqk2U9uY6twK1FIN43X1m45c1MUL/hR+OPkl8uykWf
zocO3p5G+1OjPVFQIPwQ2hWYgvhY7B8tOOqlauDJcxoipfP9Pytv6mO+/7MCanhi9iMkNgLTLwlg
NNplCUBCQpU4K2CUeO5fuVp6V+5jfBWyMwYlENg5g9d0TKVTzWJjSL7L9tdY/465dRNojM7tKs5t
oV8kYB9fIfJahmW+lUz38wEP77kU6qseEIC6GDpBCQadU1AfH/VhXS9EyR0lJ8+RujF4cAPcVM3K
UFb1ClPCAhVWOVvl1TJuPTiIxWdhYWY/NjXml7P9KW4/UQMma0/hSwk//8evop9n9NOOP69m1/Jx
ezbXgkOyuGgtzstjHtKU40t2yCcbvWehZp5Y09+5m7J9qu/z4RBnd254V9KWt+Fxb4N7Htxx6CX1
nCGz5FtmXUX0ngRALRG32Xl8zvRt/tiCfGZ2Firuk17lbbAgXPr8PH2VyeroatVGJsBMvDT2eukS
fTzo83h7OJIP8ABYHC3H6pxq3MgZieiN+nBabtiaq9Rz4oi4Uaywdt5BFVadeGsM66Z089BdkAYS
t3aogUHxdRLZNrdGAE7cGglrk3JCn5NPGW/S+Pywp+f3SD2g8pWbn2tR8vXI92W2iDaKDtOKYG24
Dz8AZQ7zLeO/6l+uGO/q30bBv7eCXK05lub2z22aebni6dVOrna6Sdkygy4WofxXnP7WxF+C/CMI
vGrGk0B7gR9RtOMLOSxgJ1pC36doWIGWsJUYbYhWvvSjOHeicZMa60Fcq6tmfu+6U7wdzO3VH1lh
lJdnR+UZdOJjGl8U/WDsrMgDWp5QkPCKiDnjwqJX+6ts5j652uD2B2uJuK6yF3Ah9H5HfwVh45GW
XNdm0d6+Bl6QT1gSItWOGYmJA2PHAw5gLBS3yc9FvE+WOAgZmtKGIRc/oUKxx3PBHKSJ+F1CW6MO
qWVi9WBGYWUIliZsmH529fHKmFPFJETJbesLwjiFDBvSJYzTkKxI/q/ZcdI3fTWbRVgkXaKFSM89
JmPGzYOB5ePyHM4P3JrSYcBePuKGxxGLbKk8XAn0ZXVWyKVQySN9BnCobA2DJrBL8WwJZ/V5js0T
HhMWvZb9vkZjS54/8a8XW+7hWOD3afUfcb42+nPenkThoAtzqSuauP43MtCzTClXfbNq6XVlJ2Q7
+w7uNBBs86i9nPsVy3vhXkN/IyZ3LR7Xybpq4/UxXp/KJW/oHz6XIOjxhbA4p9UegPvcI/6C2jN5
yj78+r/E+/+ZBPFhsUMHpCGr0vYxzL3I0gFKccYC9TGtkQgFa2vFu0zeWXj6GSOmfVUenmuVdoEE
pc2xaBcgbpK6GVqm6YwsNttZxeRmjQbUDRtV5jDbaGvDOIcxKcpDP1EfcmiX8L2N7pII13oZ63tT
22u01moHEVPvcEyGI3DryFb645gcp+7QdoeiGq5l6OSh0z420SvK17GImaifCPRVUejrJz68OtkI
v2kRqyy3s3hrYpfH7c6VZja5y6ZNSr9Y8nhN8ZXaOkbWua4AixN3/XJVTxhHVwh6YELSZk2lNIIe
JWYIeg+TKyrwJzTOS0DNV7nI/4Wrgb+5WxOVxKHYQ1fqFTskPLg3s4NcsPi/5OzdhHvC6o1Qh/Of
57a1ro6TyOvQNpRLI5y74iwMJ13d8A0aFbf1/qSvBEKL27d3R9wlrwz/m3ryvOBFt4I102ObOEQD
iuKA5o2fNU7ciQSe6YrYZrttCTY19LkP+X6NodYmMKBal+ZldaiVK4dH0Vy5tspLId3JTmpuu+wv
ZkhKwSuPw1Enp6cfrZEc3VeZXt9lkunzbCBH0TBkzr29dIM7Ng4xzWYE9ujNWpRDvGDDlH5w6bDM
f99GMUZePBgjFrpkq4R2Et+S/+EwpyWhhYG57nkwykO5AHNRvAgszUQ06aNQIfHcrPQm80m1AcZX
EhxZXzU9AUtfRxfJAoBuPhe2gpkpRTQ5dOxdP+3qaQeTlSuAWGH5WdAQiIPpRB3ly7PCIkGJ2aHp
xumtxYEHoGJBnquCWS6TLKqhwUT2aPwF5v7/9j5Q2iMi6szPJ/I12VKLm9IJrE2LljRsOvKowJGf
3BkWlJKizcMFoE1CsAtMQlu99x6+Prdp+rUxVzLCt1DS41Au43DnUAz2/ax+TOVnUn4gf9dU1imX
pc0ir2SRV7OIs5XqGOFltdvmCkIqNeYgcLDYk3Fq+h3b6eSDOjBjOXW+Zeyn6WhKO/VCd/ajQT7Y
pY8PK/h45NayL78U+S8IRlrKzamUGAOO6JzBCwEuxTMLkPaNzlnuI8lRMofOTUiVarQR9HVaICkS
MzLJdRkHcl1sc6TmRpwJWDthpgvW8U/1xbBLxq/iH2HkxJ8XO7MuPV7D5sJCMk7nhSSPuXHNcz9u
L5pAVSdujlnQ7jOfy+afEytSFvcAM1iREvV4czRY2qYDL0WnhJ6R1AtD3puKX2xGvEsNYogXofkh
WR9pmQIdPJoO3ou0cx6Zk1JDP8fJntHpKR24Jkz5jpoxI3K1GIf/VqEd6LnLKLd72S26W6RdKh+M
TEUWU/n5t/snWkncgFKvpA4sRWnkOuspyAKJZ6OdnmA0Zksn6Pa15ju2oR2hkNbIZPGBAxNnmQgH
GXnQIYvDubxQ8TyXN15y8YSb8TiJy1J2ui9u9W9fGWTZWeSNF1Hj6HSnNmw+3fQuxTdxuKXph/L4
YEiVvzLudTDAq6/iWoszfqSt9/MSY4EPXTqG0qGR9mbsC4v1r0Rci936AdP6sVqXXMNq51Wp6NYg
3utt/JpBXAzT50I6L9aqcNc4foSvwvhOaI2BbO4kqkM2Mx0dHZaw4pj0+Az8F6dGZVGxoK/YqBj9
0lD/kes/kvVLfjBZd8jndPsOu+bpacM2wwCj4WVlm+JxMAQnRTr3hGezeyrcZTyJROHEz1Jem+Nc
4NiP16q5nNfAbanmC9zzYxEuXNLfsNYD0sJQOHlUCrfBPzY4Eoh812hAleO51Fw+85QsMnIoLiL3
e4Z4bwiY3hG+ZHGDLZF3KfgmlXuwOwB2eM7jd2eyhfvr4h9ZQD8j4o5XpMACMq11U6xb/LjVj5vU
XJ/2WLOTnO8OEWqkXVnOupQOT0p2qLcAFM8OaWuYJNGoUZsnZGUgujl3UGU2lEFxdBqVvLOThi5f
X0FxLMXBhc7XNyvnLy4gQ76+1GpxEjL86jPN8Ii07BPuVkUEgW0p4D+mfcN5JHjTKR6Pl5mn3uVV
n7nvaZhvNw2aTMN95I4Pd/2rXSioKOf+W0PkI53PjfkEGxJX6lNavDdDfACKQ2IdiEjw5SkMhy8O
YKKnspxCXxShooi6Z4p+Jvi55NeS3zU++65qBvSyDEhJi6pUOsDf9IJ8Gy3RawXNMSq3aLbPHhlm
N1o7VV9W1JZIbpu5k8TOp83n6V3BV0CdDScIFM3CwXinVhcO79JYjIS96CbJlm/JCeWFpaN4muet
YJ/U+xhTDw98vwuX/4HYUrjUUI8ec7Gx9Nx0S8uCtu43XFX0uf87MjDHnQLzFM2Vs2K1HattMm3/
tYv4j2x9xa0Td59fK0v+6qPVwFnAyrD/LJ8fgXrX1GvwvIh2azkFWxQF5MiG1i6SlRKXj4rgM1C/
vLUxVRAcfZQbjollVly4np20GtHz0EpM1LSHeZo6X925oUc72fCRiprM08PdZaDKe08TAlo03Fzj
KL0wnUylVXkWWCZfAVyNL8DViaR41c15PVX1NffJJK3sC32XiB4Cske82UX8DQtvAocG/h/wh+hH
1NAu/FD3fBKLafJhe1yu+8RhyUp5L+n5YDXy7XupwjqcKjx/wjFpTlVzAhSYut8mp6Zw+B/nrkVF
YSAMNhqnYrTJi3W3hMlHeZ/x8CV9P+mHh3EUrZMV4oCnQZTJ490gSuS9zGaCc5Mc7X/TF/NIrqmr
OyfLiQ1DQW5/jlfiPvI8pfRTc48Yxw66XAnYw4xlgoPWmHl3mrKVJFeTXOiVZrApGI1fU742o99n
z5m5TXtPqIB57fDtZlervvXKnL/+lw370jH176j6YZ9a0LrhCDZt27w60R74xcCU7/FZ3ais44U7
J5px7IGGlfPTyEMUA6qzNfUS26Z1TdI7B6BM1VO9kBUqmf5SqjwgnEezOxo2++0o2bzl37exGEYT
xuIQRgPyGJZqw1UOgrTTiCg++fPYn0Q0g+Y8/E6DY59ehuqqxdCyZUrOsJw/5zAoc1VLErQiALP/
hvVk58+V9amKLoOyggkhWDTxvAx/q62dsEVtfUb0id2a9JYKl+h5UeTFw3Kjzg0zBFQnoKtR2Zjl
JjbW61/fkIp12gIHdvMbiYD0tgtcA/TM5KiRKy2eePtIuoe7Q7wAtKo+3MM6ks+FPRiQKw4Sy9Lh
WAGdBVPyONElkKyp85k2FJkoP2L5c3bF8Wol1165pH6m+WNitxRd0e4yOB1Ysy8ZJ2ZJqc7JdWvt
49l8hFjSZt/ym79BK2b//DSVD+o/8QrR9Tokp6DBEe5D3gF/UWfLPF80xVpV1tJC1S/Vk/KbE+lg
SgynlpW4hzNrXq8zjQAXFslLFHMpDNwtsgSEIuBo0pGFTqjOUXxoYSNExBnmpi28vFnwaJoP/LO0
ocP5Ymp8oaKtHYsaFQAY1p3XmhWCoHHBRpKYt+TxUeqfGFDZZr737lgVELF0tu+g3whQzFEzuNF8
L5lu3xb3PMXxcsJ9wYYHXxj/dc5qOCqsX8Xh/9AqFoIA4ZR4kdff5EIk+vDOr0w5IruDu+2FNVPH
6X6Huwi4zhqWb5UNZ3WF0PZ6EaCy4baw+Z6Hq0+P8jZBd7w1SYJp264CShWGH1Z4mf7b/4xpdTbd
Mtu22ZZQGwsXXXRN0f3+NvNLOZy/uaQJpqPTQJU58qoSL1J3ynKKeI9Ff0nbW8blO/mKV0NwDfhY
pvfqcY9Yaif3Mblr5jUAznVXJD5WFzgHSEWxtB4WcsBV1Gu0LT6Wn3D4CpkP2bEnV7epLzH3LTh0
LSsBf0OQiNQa2xbZmf7gkyX0k3abhlQgUN/ZRjVMzlS7v4/Ua9ENFQUr2jVruj09g0vYp1rNlcLQ
FbHMQldMAGzNzfGrVQDztF6V0WV9rRHgUFv1DTdOR1rkODuYK8XFOCODoQevCR2MxklQj6x/yuGO
wHj/g/Th2UV70BVIMDZB5lxkzHVYe/MO0BZ2rxGBQPOm8Alb853tE4kfvmX7Gba3mNp9Jn8ky0FE
PAVOA198q+LWq8GxuPVrw/dpky5/u2d4sZMFMTYt6ukCHyf7fnycmLxZ/kUlIvshrI6YwRk45eFm
yXdk036li34o+Qnau+QjpraRP0ac+Wl9bEV4mvux3peyP5k2NOje9IrIaxeoAAPhTIOfcMmii1L5
rPfB5r/KHO62SAWD/ffTIe+l7u9ng98ST6hn1wlGH0eNITW7nx5pm6k9qyf98Y3nIe/orb03+kdA
Te2LUE6YZSaUm4vRmRb/0mQBML8XvFrwDMmL6Z6hKbj14GhMn3Zo5zRWbhI8Gi+/fjmbzN55Ujgn
Gj7/pe0kkAXZtQm/FZdieT5cq9lhKu/ThZ74ZBEGHDmXwLqSbRita2ldbWxkZJHC5ACnXA8XYOTp
kwcvT2qVz2dLKglMdLKcAyj9nJYoM9tDErdP2bi8/7GlV14O4wMfQc8GxKGDo3MhEfIqkXQnf7p5
urU9YAIe6utMC+AjKmEcqO0H6Qz2g3gpBCdU5lA2VMC3S4ZfMHkpasx5IPZy7nxuAU6noVF4Y9OD
0ZwjemOh3+EQnxbEAuKnK5TXnFXYriAXQOgdKzIc2vIAboCb+2CHyldRfT2qr6z/7DouFT/P/DvD
KjbdZPKBe3PYWdh7g53J3kU/RMWJm4W7bo2jSaSQy7t4zgiffEgYVdSLPK2i+KzTtM5yFXV8vOjS
VQdDav1IdHNO60wAafYPGYMJi+Tzew7e4zD2/Tf64H3akeWQN5BhZwT7iVYRPlsQFgtpHW347hlU
op3tEzFo+lb7z8dPrt3l7Eb6NI68AJbJIqY9IXZk7a8DvHg13jEkVMsSF/u32l5kdizpb0IgsT7v
hlXNF18mrIexk9GrweWQbaBQvtuz0Kdt0XMieODqvO0VjWW/vH/q9RpnMn+FAlqS8eg2w9rOwGXV
NutFBE7GGAIRMyyetMTzyD+q2aYUr17f7HSgbjSbJlshP6BIB2wWCcssSDazP4A/ayDlTQeaJ3r9
81l+hcZnqnwJCt3K8zr90c4b9fRsEVFUv8aItcJNXfKt0gfWmF4qbhVbMJg1/zopcDIY3w/1R5F+
dc/f8ZybhcZ+EkfM9CcjPaXJkW5cVdkPC1ePPRhO50XA7S6x1T8Rwftqc0yXuG2B82QLkG6z5yVR
17qyIo5/icz9ZvnUbZKf9Vr5jsvFugn36+a6xuQxxn6LLZ95mPMISb9yVe5QnqAf5Ok0RpdRuxSH
2NrRSvLM/U73pV9jcGcOCIYVvSQBuYxlgabASZ54nb4dH1sotFa0PofqIq1uBYuHnCXKqXGi7lhx
gGvkmvaNxtfS/02pLfY3Zlto12SOA0zgD1uabR/8EquEoM4FvCN9BT3rzRWpHTJwWM74iKYtDqlb
CP07+ODtqZ5mN4lx6ww4u9sHsZHR83zxxNublzIBPxic6Vx8gMGL/Ve68HsspdgnNlr9HSyz/quv
PpacVUgK+M7/S0Fx+yHD8+n0yZXmHLzzyoFSu4d8EfUZBkUkTlnYxDV5nKKJIPaMHYFqSRoQ+Cfm
SbYHB562ztriHoDOyvslGS/3BHA79rGzvqqjgxzsep2fZF0Z6pLVFShUWgtS3gu1Gw5s7ltaEqUF
59L6D6ty7Ap+/Yfqj3eD5Fv9IglBNuQN/4CtA+S1e4Ah3TXhEq+aiZcx3WNCgCkyYJ7jnbnsX5BX
TZuvANxlQEO/7zIJ5EoqkPz3x0mmnfHp3zEB7BPzwDDcmwDyHFRcmab78Iwj+EmK6nXu1YWnc3Bi
RfiNxfG96OrKw6c9lUfKOZS63w7qnyn9yH/i8l+sr/73gAX24Skw7QwPnqgyx/xHwxMNzHmeqGzb
HMHVbdsFDjw5vaTylWhSKAFiNRekpnifittSI86zbXyFmp7RJX1hwjeixXQXZP7pkqXHKJ1X+xIq
UQCDzG7VQ6buSVIXCUG87clpyl1R7og9hvyYF+Dhl9lT63PRY7K+b3HzHc9snXsdLMdyYRJUrvb6
c18L/ij4ouDLaxriOsLI+ccw3ZLyksUnYiJdfsztWpxvmRDSQZek47G3TqV1GkVqINRpJ4VrLm6I
fXNZFRU5vILajaxvotgJtXm1srQrxVtesBqnyxmbRLz8+/FYRs+NElHnvUlfVbDP0SHcPLdTsW5T
nb9tHoymuEVckQwEwo3g1AgecGYY7Jmu0180LA2vkGv3RWMF2nfSkdOYtW8gseXTLdMtGwy6Bdu5
TzF8LmN5P5p+aRyE6aR3F625VWjMNGzV5edIfbP6w6o/xmU5TwdEXUW6J8i9ZJ91PdtkcR6mHeEu
vyh2HJOE7f5HVGBZwmHJOQuxApgMxIrHb0wtRXSOtLP4Kiv2I+he0qntzp12DoOL8LhkEzQ4tpaX
9brtfgnBj2X+CsafLP+u6q8+/2D/FjtFd9K5+iu+Me4z42BOJ4Xf+UdZ2gQgyT3Cmie0Ir0wyj1r
euvcRQj0BPo3fJIZBfgkpnC+pa1YeIpkZ4+L/UljslVdlcYt79F1SNiv3h7WjWtdl97YTmYf8gOx
9iY9L2sUku0kuaxMtc4pcyehV56gD4YElpSXOL839O0JX4r6o6e/ieJojz8kcTTVlTAxq24+umdX
qrZxtdaT37oCOCH6U4i/zOLnSYRI+Qiiu1ZdhPgkhOsYNToH8L4hVQ9MsNHO0C+EjAzWzUhuvOTD
k1nBezoWwmEENQbBKNx3LX7kjdaiAJ5zihMjlyZ7PEh2GLLIPvsH/l6k56kB8MM6gXb2NYQeo7r2
q4G/Mx+QwPbRw3+VzW8RALZ1w72XPm7WpyL4krxI8VMof3trKvhyhUOkWdg49lDe4vpSv2x3NkxP
2/i3bU9GfdzOrRjblSwd0xo+YNQce2lvyUwCu9LaRs0uMJjzD3RnVee2u8jZNVBuT1TbYC4X6JsP
XcbNee3GK5n+uLmwVE3TU49BT9lDEsZL926mkbPVHfv7Ul5bHN/hZ8JCQV+LlP6Y57Ej76XOLEJv
e3tslsZ4MIOZfqVld9BvovD1KH692xGjVR18Fe23an11w1dR/qTTb7KqZbfQcyrVbIVc7mEXhLYk
Uev3zVpvkbKkuYzhz46eThUe6krC/QdvqPTCq+BH9IjSPnDQNvDXEp1r4K7qdqFsh4xui+YePGYu
vSB8hPk6fa67H60/l8lZqZeVsH/Ue2W5V60ZU7EEDQdnUaIgaYlCAyVPyXjWnf7S0E+1IkbCsQGS
LajszMRZcZY0oso3p1sq0d9GUqSxbHuDUaiktgqPswYHuqUXPL9YqTeisOJBsLsfFgCAeqDzTTBk
WBj7betTHUFcxG15I/zsyeAr804lO1OjqSxX6R8aCAzvqfDe31KbANYc6cKfVKr/PBiQdFNG/Pxb
s3PL3pGx8MNIfc5QJY7YRZUfxeBkdhdRvUF0nIpPPZ6JjvGlQQmKnPhSbNJ1FkFjsluOXjxpRGKl
xT+sb7RylVk2/lgjW2XE2YMV2BXLAO7pygZu3y29ItFPma0tqjtx4ne753LEI38UskuWX1r9POEL
Sc5GyJvlyOOZuUCQTLvEZBo4hgzXZLMAnusipYQvKcW0dSAij9lToYvriLXxvBxYVypqu/ePXN56
+RL0IFwODcZ42ZVEsLieLO3KseA8XlAlqiEKBWstJfDJaHaseAGZl2bgbj4XoAwrVf2zapGOE5cW
ykh06aeFmUE/LZ2mqy+Zg7b0oiZcs8rd9cluIMEKTKLY1PU1Uq5qfR2UKww5fZoBuGNyfq4k9SsX
P9KcT9JZyY+jvIwJnLc3S//I1wEQK/U2LbascXqqwNLZkt+kx+J13iYY6tb/aaWUAeDDpwxAaud4
t3iGx8b9MyMphi3R3HOxIs3fv5xJ0B2kCWiKNt/dSyDX0snGtWXypz0Y1SmWNm15hGKgB0srPCvq
OQ/9kTouDWB1kNoEYkACCOaPYWEi/OlR1ZZRTiJYcspgUwcbaCxs2OAmcugO5N5hEjVbs/ck6pke
fsJnYZcW/nLL8llR5uUzeJwidpqHE1dAyN3UpjH9Ii5APtNvYsIWZIiv1jwUc1MkzexkAUVS2c6b
NlKWrqy6aT5nSTKdirdP6fnJEGKGi+UY2JCoQPxYe5zhUnmsyAbVp7A5kVD7+hLFoy6yWDrObB3b
THdPw+uqORvbvLo5G+wnkrPVlsrrc90tqUi97UlRKEugkvgu5PqQR+yoFiEdmZF7SxbP72SxE05R
s3E5FfzHL2W8D/KtZ204XFl1cmPHFytAA3UXnMSrorRDaWbBZNF66lc0oBOMw0kPXXm3CIxN3qDf
zpig3QYaT9csHtqncTqGwJ18I3H+H1dntqO4lm3RL0Jyb/xqDLih7wLixYrIyHQPxsYdX3/Hhsxz
r66UOqoq1ckgANt7rTnnmDZ3rNMjFC775/CZPidkxZZ3Wmf+5ByX612SHKsrPuWBE/6nOkxqwuH3
bT9RuSaj5Q1mbEjFj2gLupZ/24IsNv72pSCdPvqYju2eSLy0GYcoIetrMsmioIgCGD0KNgWg6Dn/
FEzZaJK+dMhHuBi6lWGss3DbyLtK32ecoj1OjiAMjZtb/9LscvoxB2oqYn/UJSXk1FaMcK37loG6
hlfkCmEOBHHY+znxlNJ/I4ivWERG7u/fWCkgp6aUoZkzezS53pClMZG699G8EfioeU/hI8OlgvWc
fj7PIIVS+wtGOLPGHI26Awee3c6a6Wi8foQbq8YV5CqMrta+uB9wqlNBRoF5qn4Vty9A6LXwhXoN
rZSqWNyOqVKitaBk07aVhYjjXKtly1v3wmhJk/GcdBhbBdk6mtImLCkR2TzLtV6um9daiZlQdp7x
HB2zg73JrQpnUDV9qNMbtvvPpj6Gxkf8mNTW4n7/CrNf4+TH6n/C6LcnSiz9Hrw4s8jpqRyH8ph0
B9trzIVnx83Keqwi+ASbNkE9WQ3sp7pFJwW1SOV7mw1dZ+wKudXRvMRukEzllScmzhkbit1UwiFG
y0wxbydJeUjLk5p+AHKCnm5knyPlclUv0wlM0rhZKNnCeF0x9yhoXlcM0UUeSK0dS1zjgdb6CQ+k
l2Mgkxbl9k47mWz7YbSCqajE4qkvKmpd6H3ju38b+xzCu2iBWdQaL9JtZ4p895WnoEk7dmBBkMPX
mgY5o8n6rUZTVqKDjwZtg87ERyYzbazb51p+rpMSoy1Xz4EnInfba7u7IhOCDj4+6tO4PuQ6LKOH
Il4ft6ZCWgzXJRxXbjX4GWJIh3ugPI9eQHncP8Xz18gxO5wvNDRHVC29iBl8BDSqXb1t33rUKmWq
+2Mpe9hDzC+ZCEBx/mZubSZd6WTUEy8U7NDG8pmtbsZyaGcXYGBUwHVHs+Ph5EjFgufn+yMxsWi/
eo0wPHQ8Q2x53osiMru9BiRkk9ipaVvC2IywUrnEN/2EbEK9eK9z340G8XM9tcd3p4YCseQGyJKX
404kiQodboBFtR3DOyCriIVkm983Lb6Jcs3J5qGQDxvdhY73pjm8G6igOTBfpdxILmPtK1G+b8NP
hrOv7unlIulzkjrRNsVtdNL3dhl7ymMfgi7PTzATnggb0jmZ/ach0Qvyn4mCgAl2/1pU0UIDMo6Y
7aI+2aMaVQaTEkg5n9JMBia3Hi1GFnYgbFI4094rZXw5GL+etd/JPvCNeoqR6N1dpP6S6ylWIsTv
RvHbkf80fjEIIz5gxR/zrAY5FgURtVPc7V31frljvjkO8ho4EBI74L8rIbzs9/jfpMLOoExY/bwU
AyxLZeV1UcUMA0j2b1oyrrbKKy35rLasAZuzXHvvhYuike1HWPuIi2M13uXxRnWQhrEttFAme0/X
6T0UbBrrEVxL1+hcDBPGHJz0A0o7j8UI2IaYVbjwu0P7LdNWo+7zas8y6JptQaIY8NCBpaJQzM5I
16x2fk7OOzbBVL7EMBdRbHufMQM6DraTLTuYoRQkmoH7IcgmOqWShTJa9KNZe13feVzyrIh3SwfE
SN7Mr7dLp1ysDPLVp0ADdrffxu23rP9I95+n9S31X7yH4+LDnD1eWPq8caXCVWJv3AsJ7TH2Z7Ac
5j3moRKPBfxr3Dhef/N0bAd++0INvbtnQ22m6XYMd9BuiimxT+sDLXeQL+ezogcVVwQ5GZ5yeOLy
WQ9rzvqy9F95ywl0osVTK17GyZJ+93qbQX7+kiwPpJw8RbOuZBeoHDA5ZHTzMZv4iNx5Od9zb5hM
rcoe25G0WtWo//JSlZcrnHUfdMqaQYgXh5GtFI8/hUxg4fP448Bjtjsz3iYVRr8luqw5zxD6X+A5
GmkwpuEvr/HoPvYca0aXkJ3RKNqnn9zinCPN8oPuTSRqQVzqu6vee9d1m8NcCZ5ZoAJPi2NKzud/
9pG8M+p9kh/K/iBZB+5GTF9hioFNUIF5QEY+MB93Lw5FN8/lp4WiEE7CKtqfhu842lPBqjxFBass
B3xpxTtPHPjXM/7dR3+a7veIeMeOvwvb8ILwTFwuukFU9MIJpqKXf4mmnRezUVGp5nCGWXw/lfeT
op7G6ikJj4/+yK4hOkc6dOkvcB74kx7V5havFPuhLitzlfWbEOAZi80VQL5RtkH/LwpR04n+L423
Xbo2tY8xHxTGvuGAY1ffR7Ao8IwIhz4BAnm8IECQdhz2ptEYUWxplUfaH64tq+GP2x0MRm/rxQ6G
3DsrFpaGjUhJVxNoq1I+WTTb8Ey9Cm+Upa/+y7ne8G3OICtjliDcjIULYoDs6pM+XbbFKjPRoEXS
4IlBbGu0k0fPXzOFA8rVS3de6cA8tSKHaniMfWln6+3E1AnbeE9opnlgPhfqcwEMq9i2lugEIZGY
OocRWs4o0EfE3BcteA1ozLzLo0CkE/8XY123bhS5rSYg8dbTRvFTCCHGs66ZqjRk51O7AZxTeGni
0Ywoz+zf/F+EJBjZt85mYT2vgWzw7yZuzLOd4C1fUnbFA2ZRP0kX9pQiGbAPum7rw/pKWPH1gLCn
cfdF7EPuvprkC1ILTRppSPHgPKaJCyMEd456Pv+Ff9vOyb2qbvsC1DadbXaLvKKiwL+mPsdZjY7s
1JXWvTZ7ajMbsXz+8fshTTZeWW/adH+j9NHCBUZY7tu6/SQhlakz6dUhJxku6Z6e2eR2CruP1DiX
3IGGzyH+CuOvzqHbL9Emjcn56KsAZ715TKl76fr9hfnsTRam1u2ysDK/jkmtwvQgQ+KHDxFA7XNy
pJ5C2w0//PjUDspz/9S2HYRhhaAwl/ObfuP7z3tQMO3QQSMGmLYX1G6uXDP2oaprpt9nAaGzxGmk
3U3Uk+wHfR5/sh21UnuML5MUOLSd1xK0ksFsOyw7iSz/sPB+saBbWmh60fd8bUVVptJuZEM4WMs7
0JS1lW7UdIMSJ+Ml1lYkwSyW6IhC/jieGVxcRNVjYcX5b2N9nY5kFz/gtSf5Pi36fUYPixthcDZd
A+MzKUTJhf1fjF17OmSs9QOKU+FvlmXAaoHFRpFMn1+SA2T+9gw6+nU4KsXevRL+wiTm3iXzkhNf
QFTEvuJNvx/sCffUPp+rz3mVUFUFqpbH3UcYHmN2Ln5zmEy1fp/S4Bzuo+rQnsYj+ADwfv2h8b8+
Wmt1v60lPmMqB3yZnrhZN/JVxU8af6QAePbDiormRXiOGKXgYRbipcKnp9oi5UkTzke3eUnQ+nc5
LH1C5xMfSpM3WIwn7MgqUGYsTNbSdYsx/TkIpDx++mpJZjBxWHl8SwHo/vGwYGlcsePmGGpMQvBj
LFxui+0fLKyj5BQf5eQUmocfooOnq7J/Z2JYZ6poXFw/M5FwPHFa4bjAkpfFJq4zo97FbDWXZnJc
OnrlDiDAHMmcge0LfztkYrN+fQ6IEYHewwPGsF7/ixH19Gg6RjEvbFS1jskTiuqMIZ4lfWFLPhGY
vjo/HKX5ut9/wTJs727ITdAOfqQSYZ7GOmozssRziNKLHA3YIHK8qcOXCDyQ7jw6N8OrR/XcSHTQ
acit/zroKkqERPsbFRr5K/9TGPiCgpgetHDGr8svqQjRPeNMajqtZfNoZltQnGRzGmZLUD9QVN8p
UkcYFxGHMS6SROS3BetYyg76KAHKqjxU46Oz5N8FS+6cn8+NEk/4Ij05RtrP3r3rSJlezBeOIxLP
VWNeLaVHMNi6uq3NXZjuSvCC8qp4LMuKcNKycK5jwTSY4N0at8Lve5dm+qRU1hHEFWNv5SdTPj8f
oJy+VBbqM/JnrsvZXIMJD7WlWY1S0Qwop6sajAPPv+RXXU7BjF6HsxrDi9aUNRL3K1qpivz/+7T/
BntkhbAm8Ptgs5AX0nNZ3FZI00q940MEg4cTAnbc+9iqIlbTLKxDkjvDW8GzcGaLxK1xikmFKBir
l+tDRMEKRXicoDlLkwclZeG6G01riuZDEHP8VqsbfkFlqU2s1zL8losUFcvwBDCUycJ1jn9pxJAV
L2RaeQGS0/1trK12o/TbFNfCEltsup5lPR4TX4GKP/jJ1Ljt6t8VB9J6H0s7k8OmZje98zR38WMr
OxnWr2mRTOSL6YyNbfYqkK9m187nIAZai99Twn+SeK0wfaDV1eOVcd3c5a2uwbbZN8qhSo/ngYU2
6ci/5fJQ+2z1F1Cu+qwwRO/CT/V6qYdPQrW3x/fw+M5WKiFkF9yIYpONNLoNywZ21MRjqP6D3UT1
HyHANvIaKlhunsZ6KJukvUA2cmiC1ziGcbcahbv6tbR2OjuMZ0Tkoqcj346VQpMZslROKDyeAeXA
lXfrM6gWLvs0ucdgqJHZhE++lMagdDfxfSsV05YPTN/1VBvMl05GEc/rv6CiVIs0Y5sWjOEDZ4sC
4c1k80ZyK2hUHza2buEW9TRaVotJVrgq+JFkzidWbFplh7k0b0Avfwz9pXt8FtfvLsMX4b+NcUZG
fbz99sYZ4WqY3tgLRwFciBtwZPls0ckRXly37LfKeIsi+SokeGqrqFn16erdxpKKQoJbGDyTINB2
uPeoIDiF5Z5rPQCA5amGF5wImATBkyFDXUckvzuGWzEyNGNYQRtzj6EP1CKSPQSGlRBFulxw09Jh
v+SLEUi3AIvNcknlJB+uJXKwK+odtJBxRYq2tYAw8XVeYcKzmOMBeY0D+hwsVy/W74h1OBak1aE8
Yd+5QmusPIsdbI31zGskDxIRf2oW/VOC8OQtsqd97UlUC2tnRwPYa+rTXlNfVAa8S6TMnvgHuS7c
nJIf8m0xQOkZ+xiWMfjKh9tUsqYmZnEy0fk8yedxPW8ZXnSvYgPZux1BRWPyfM0vDGhd56kao9kz
OwCZGKv7FsgETQPmtsq2tTzL9FlhFzZqW5Tvl4BEfXDyhOYjuhjgaY9XYD2lcFPFuzPbqb/GbY1y
tMqh4ujElIm0Ef3u459o+CVfvwAnUL8pjS+l+hH80OxrFLh6ENcr4aTqKOwMxSE4J5xQr04Dyddk
zq0Xkw5eU77DUbhRYb3i3UDvX2b2+37+VuMw5vDQqqcN+ZLViIDCOZc5CaxBqajJwhhRVrfE4/fA
fPa33+MtZKJLk1vNPQOQMmlV3n+DeMEC01+VCYQJX/10CBJGqFJ89fXGr0XU00tc7QR1OLN5MOAT
Abgq34Gz/q/NoGYC6/dlIhxI+FIcV4ouSFy3EjQoUid7A4I6eQdGErQT0CfxBIaimdvn061fC85o
ajKrYX0T7itutDykGTeVlCyYO0xOoPXJSZ4LHiccPFNhoi9AcVVij5C+6mvbh88noWs/V+33U/ut
6z+WzRnb7/G8bpD5LOypOD22gdPRKpNPM2krsAfAEwi6Y4O27KwgUCBwxe8k5hl6J9Em/GjkfKG9
ZGAz4Di9cr6RGZiICTMz2dUq6vhGljeESUQWU8F4fRO5NMVAjxW4l3qHiZVuY0/XJnwASvhxN86M
6Wb22RDtnHa3PyP9J7z/lNG3SRtNfA6Ho9btlCmpUiTSOp+2azYQsj3TzeWwvDK78rmLPk7BDaCm
gg01CW1H4545icW0xblpJ6Vbje0dRQKDoxeL0yRU59B+mh60L2qkJw20J8xJp3S83cD8Ub6fDZFu
A3KpWOjQRGJcf/AzjGEAKAtZWTgSLs77spCWuH/zCLiqjQE4ClcYgImkKtsxcXRs5gJEZZWX+/h8
Lz6e6IhAHHPvbq8ZmR5kgu2yZv68RZuqwn9AnpVuE/Z+IkWvdRvUTIl1+Haw4C2LHV+tr2NfyQ6j
7kBMDDVdebHKH2lQGz72c9GME/k/btQIDHcGXFlblun0bwNsI/puMM2McUIF/JrY6NiuYD5D4Ieg
wAdMDI9nn+kV5YnPpjbO7e3vCuWddVFnLRtT1lDX/eetWdybBdaMdgj6KEDVbgr2Ip7s9IfZkqUK
zmRtIodeDOxEFErSUbZ43Jf9famHSwyN6WhJRLwEIbjvjZ1q7BR1u1yO1Utj2ON4meeLWZ4KMLD+
ytOMhqCNnQZC7BRADVtqkCXlSJgfH6HdFjPhf0zI2yiFH8reTJZXrb6AVfKm1ETdWjM3lrU9dOYm
mTajU/FqOHyEl3v9aVqs9C96fu7t3o5BcNAnzfLW8GPDf9C+QzFx6MbltEntORh8KPddgkdlWpm2
LUj4UYqCIlfwP3eIOLdJb4f5t5R/K5rzVEWUpH7ldJqecMUcIH4hz/hjTdBUmH1/X0HXJoF1FfSe
Qp9U5dzM52y77HvnV4M3n5eFzQhKV6zSr+xdKb7OayTD+IoPbH5X7cfg/Zo3zfJ2XfyeV+Ekm/zW
yT7NegLdk99AcU5ZCzp4p9abjc0/bO2gHebQ+HVsopvo4ZhXh7qYTrZt0s7JxrB2mtf/ayyNaPLM
nXbwktqPugD8gvxklTG51xhWBJ4/U2x4hrf4iy1vPayU67rloAES7i6YjFh002ZHA3G1TNPJ7e4h
s/I3LSJEhXmWzd/ZJrI3JjXlnGvsHJmb/L9T4vDrF30YJLCdOj9/ARnRA+Jmxiw+n7cUF3AEUefK
3S2Sz7ac2Enr6WxCSa1wd6ZyYDS/Ecp/SSxGv0KnogU0jI/sElQ9oGBxjxk9nhgahDjgCtNQsxVj
FZOZLbasP0bSLnU4cVKrao63d/LI9GVDEe226Vj48IpJMtpRhUBFanlMZebJjVGvd0Lrae1iQmNq
nG1vQudc0YqQMlK8XjGqj6D9TZtshoTRsmW4g+3exNU+uu7ybGvvYEg9yR5MSI/1pOgYFVvh/ycL
Ys5YlVpIgveNROX1fa0rtMwKSxRMUUKfd/FEuRdzBjKETwPDPf0rpkvMZGiOsy13yRzYkOLBc8Ur
1eNqtofRQrWW4MZanuo3ASXU71s8oTf7TDSlTRe6spAiBIcZO0vAXUy4MdC4Vf5pYrHKNo9MTP9x
RGb8AtV2iC/t8/yz18F4m1sFrry+gdrzpvCQP2/gjwzdwowDTPGZXcyqdm1lG74coxPl1+PiXErn
WDr32odx/yit0xbZ4n71iKG78kiMe2rrOjk7hSjf9vomTv91jDdLeuVxYRtTHmeuw7SKi+kdVuI+
X81OuHHJsUBp4j7IGfHOhpybu+w7wv0XK6e0PkckjaZ1vlc5GgOp40A8CEORVOyv6U6ZsH/nJAb3
QX9+qPkxeaX5a9zlPKspTaa375jyVZjjL3fSJR4yVV2BD5INDKlQ1gOSqMIcazolOz9SKMqKfR8v
UVe5JD5E5HFY6OyJ8WqIUFMMTnqCbSy8cjjah9SsAXqNPqT0YpifkfKN9pP8jPufrvtd9D/34Rfn
rUL/1JnzFzc5t8f/KFRqseBuX3SfhMyA/7M85xRXDGvdPnEBAGKB6aT5XRG08sLhsKS/DksnIR7g
/Mp8HtaGOC29E88MdyAyoDkSYOleuKCx4psjsvg+hpLDU6JhQby7dNrz7p5P5xPLAFOn62nXU74x
cOQ8JsKM6JWRl9PEocyu8z/4OFze923yyhc/brvreBrdpyMQbcoxsg4GUVbUU+H3fUP0kGLaZpl9
b4G+9wAOrosrrF6UMkGCnhGiCOh+QDKsffL15r98fTXDfUkEn2IkAvhG7oA5P5cGLZDiJWPx5SUT
LHkwEvM/aTBcax9DoaQH72f+mEcmIceU+70npWQevULy4JTVEo7gSfh67isTpoVRtX2M1swK9PL2
0Uqf1RR1jXdpvElv287YR8VJMT7aEds/PN0s2ibgoX6CrvwozEMDerbkFjZDzhAcqffXlVfHS1Hm
92zPFqJpj2H6sTxjulwGpLzz+hzfLqSLRrID6isN1w/InCUsna0erkfhmrgAEcFh2miHh7mrtW2r
bHR5dU+XEJoXMlL4BJrIE4JNSz5PZCWZuMfGhvtfBkKcsA9EPu1Ds06P74a5LD1V6eFJxue+35nc
rPNlTBF3GIROOz6wzz2o4YSb+B2UFYg1OdjNEcIbi3LsQ6wdtezUZacb1rvwhCkBt+O2ID6roveK
DCZNQP9lMHVKadtTTC6JwhmKtPzM7VVHudKItc6e2xHiHeoB9w/CCMSf9+/GYnUQjcXZeEFfcRU6
IJJ4ebWdDWhh/uhDHvttI7bdWb+MTU4sK0lno7KWP9rkkicXy7oYzzMVDQ6hMDXI2YkTeCZmzMJl
/Uzp31yHJP6aVa2tzMiWSQTdbTx4sKZ3ynVngDsoJm9o3rOFx+Xhp34YhLT46V0O9XfBz87NZZGv
Kt5vDMIf8bSWvxP5W5O+n/k3c++VKK6KmQ+DnotmyxzRafNxKRyKwMq4mwfswry0FRMVPmWZ1kjq
JW9Q/QLIadTYEI0evrPRJKl4HkyTWaKvx9ragiH4WDvXiWZA7MEUqvZ+FeF9jbrTbXzo+EiLXZ4i
8zKnOdkbhR0GIPZBSBoSQdydhgMo3d+nz4ZJsb8A+Wa9VEf2809UXh7mOXycZVrpfBrTUxnHqGdh
c5Pd7uGm6nyFAj41cLDuonjTFhv6ppBQjOGEgJL3l3Tbx/5xlPi02t3iRTq9l16e+OXTD038X6ha
PJOY1myjRaSF77UrYLj/SdSjQXSRU395vNUc8j3E7jflUqH0jwCQK7oRIJKP/yAxshi8WZvH7QCM
lQGLe90gWnY5/HP3Ix8j+Y9kETQTSPTV+Kw8PyDQP6IDPsBUgUCvsFQk0Zq445Lh7q8exsZvz8o4
UEV2wQQo0y1rOKv4j/HGw1ltl892CTbkCPpS88DSUmWhtsKKWzK7qsKKizONnIyvVMvwTBP49JYv
rGYRUkoWEeoQxOdC2N8A4Ju9O/CDMS3c/YIWOjVo0J1siyCt6bPirx8iM589gojkvAKEeJJZh6rD
1rXXL+ltMQLv89j09VqpV0GvbSyKR4jJJCsSUIivb+iusMmDkeD1zCVS6fJ5CIWZd7CdhJgrNplX
s3IcC03PjIQYJcepjXBXdts/3X1e3sjgir5OupP0kQdnoxeBnHmKECL0XaA0ZGRhNCpL9ifPiPd9
ntKZAI7KFOlwwhVMtcSfb3bA4opgTLktY7GwuueiT4QiDFOZcOiJYa0nK6NwQbSzse2kLdBDQoo2
b6i9Fc17vL3cWRCobu74KuAGPIx5w8E5cqeBczY3ONI1m5DiKkqKOGo4BEThu9y1ucNixmaS+g8Q
ohrTuqAMqBm4pl3j1cnEgJhjdSIZRFM4OuALl8BaW5Vm+JnzM6wdfue3rZptBB/oOrluDK4imcAP
ynYn+WDuyCh03UKrbdk7PS+kifih2UepT6DoZ/Hsh7wZ5yfeNOdE3uA9xOHSJjdsvNJazG88rpG9
WOMuH84IW7Z7y9ynyfbgdp2/iTKjF1Gmm9LBMjQ7OlgYtcbRljQ96AI5WrHsHo7PMUHnbWaukmRm
todnuPvJJ08MEAwgMVrWkrCDpTr99fhGUT7ugF84yjA462J+ThZvqBMHjRk841ViraQBbxZzGEUS
6wLqVblhPdyHayiUkSR2wwSMHsZulFCSteUFDU+o34FUBmrEx8/KxtNkdxTOI9DQHA1mgzorZ7d8
en2F/lDrs16o9UrkodbHujfSPJPeRdzTOGCwIrlWvtQxI7RLBbr/jX7IBTa3cRLMqqBK1kayamF5
87RKwDL+9V1e8z/1Y/5MXQax6Z3lAhSpbMYwgUbYFnNLmsfy/GORooEQ5PrngWufXpv5VOURYq08
issQ+SCblCwAKSGUvB7Nr4fP/HWVPnPtksdnujH4PU8KAOcWvU9ousm/YFQ1odbCpDYx8ovIh7Yw
dnYG5mWAUNnSsoJNxCohyOvg1vuPm++lkr2DNETOs/BLBnEyHzgMbOaHnNcdzpTn/J64Ou9XjOXD
a9kU3v1w8GUa1NEHTbYJgW4dMJbJFFOla0Nb5dSvEJRIV1cdyz/VCP4wnIHmsxc6xPIESIIg6BMG
HcGY7cDOehkMpRgPlW+wCtO82CEe7EV42tbKAywRocOVxxoZdGQoPgLq6AHZPhm2YXTDnMJvZ031
u7DFwuqt8wkmPDKirzddeswtyO6T6cDBgaz8U1SrZA/xfkcjcHTAIEg2JzyCtwcvMT5MHun7GJNq
f4io5GSxbivah2LxxIHNsqi+6wnpJq1xZOIxU2AnMnnAm1N29ruGrKl2r26w6JRW4kwsuLMALYYr
6WV6N1mejUiXobhN3UgDgjWnXYjEAK1Ikn/XYXoutKfYOuvQzay1ib/zbJJoVS5xeSnLy9KCN3LQ
1IM57EdsQiY94RjL+7ymX+PxWdZPMaFUW3plDqwuSL6o0HEgh3/F4++6+qVUvwwf/upVWkX3lc6j
AzZaw9EnYGtyh58UbUyZKptFeVvGkwfEbBvG1D1zSaNzFS5bik64GG1gKJDZuy98B6TuCLA056L4
SOpTEbEpJiW4MehTIkyzTKlaG7brdVasSnZV5mb4zWD8+NaoWT8l1QmHFftFoxBh0lO+IEY/+NSS
dftxc2xAxunoKAA/QuiBGREd4Ps+lZz3V3aZ2KBF9N3rTohIij386c96eVgq89ufcyWIn9BO7/Ek
1XbUmnJ6B6FL02E9PXXc76e85Zld0uYl4l2MwQ8L55jNSzDcN7gJjeo/cBNjTIsuv7qXK3ZRUrmq
5aVMSKFiXF4oAILcgbZZZT5W/u7cMUAq0awjj2lb9F8NNs4egz1puOzh4IK/fa5A4Sp0x0xDfQZU
60/uKcrl/vyUnp9kNvXyYkRnNI8essjVqyGrxDO9Ow683xGKME6WoFJ96Z9pB88qLiB57Dz1AxiE
/24JaI3Qy6oJJsUxR8huZbLdwu9BrozdxyYKt0Y1Z+RSe0HBKCedMd+nvUshjdV5zO0RFzyyGQ9v
zrztJFY4xgBicwcijHyJ6BqaUHMzmDu6kuD2mNw9Qow0blh6d4wiedDSCg4p0wRbdCBV1j+nby2+
l4XAHQd489LcKznxQYFQAQDhGp9o/aZr9jf9SGkLgYm78o2nR3L1+jMrHbiaHOYAsAInkpQpOaZq
+SBDYxMuz5yrji9R+cBZw+QILLgd82WelFyrpTO6zSikWUCRLtlv413djO0LAO/+ftIs8v3HwTEA
9YyF26djCSvtaw5xHKHRJYrVYzK8vBJFvu66DevWstzpL0slwuD6cd91xUEbKI9Pe+7YHser7O6D
JHobPkESJWuclg4DeBv/WMkv7HL6xkWnK+QJQFxQWPCd43T1RMI2tjQfgut6blzSqsytoKbBTztB
2iBGBf1G1OJRwl78lStaKAZXDt0BZOyEjhBpqd1WxGvIAp/712aG2txYXbBOZSlTxMvHAlBBstPK
FUfOY5sdWf2r2cI8o2QgtvFr0FaBJli41Ovp1bqZcIBg4GcL/BYc3sAjDhCPenoOJ5XKZLJ0tF2b
bB7FjtaeIZw8m4ss3EaOMfD92NID9ajXD7r74nlg6UGnnKBe6fFE6mk52yv3A5VWKv9h2OsF3MFt
TZDp0NM+8erhelYrOaRNbAnZh3QceJhn/v8tV8Z4O2LaXiN169oqa1advkQTBG5PKd7tm9GIrkmO
SoxGdBhywoSr37+yvDALoRawNxncqpwVaxwL8q6IbWyfbyE2m13NTV1skV+LdTn/Q86pXZVHekFx
6g+YZjUPNON1MtI3z3TTaOv2sf6RPijGehvZwNW8XLb5pMM9ebDCVThajuRlo03Sq9OB4XkGuean
iqc4eoSCNaVh8/9BE9tokpQe3y899os7oGbx/SqzAEPx4KLwR8YyzlaKLkBdVbukeULqF86fWrLz
ZYRW2m0d4D3bFp+ZToJnYfI1UBcpkDLW82Rqpu8qtIJuB6Bi0yuDcUcH1t5CG4l+biM3Ad8WBmYV
4E4vWFgSU5qr2XK4LjbJsRwfNAX26TZ9cDh2ftcqOUdh7YIAmjczY9FXuGhhcogsAEXjd0dujkP3
IV0v5fCZhF/J+Ps+/lb4wzPzWPZHqTrcnvu23RFJSkr7Ia8VGeMdLmxczk0luG24sLsrBu2Vkq0J
GmncML3hJoz57IkGFggM/OoRuyDnzOL7rn5F6tej+qTtUPlKq88huvTjU9xINmT7KoDNAfcS+jck
QBppJ1AICRQ7gGKxsHmGdbOjeDIOhWAuXYXYSAHffRCsVlylcrwTD4mfkfbzQFHTfyoKWtTL9Wip
e2pRTWWWYfQ5jlhj1B9a9dGRrdc+ouojT0+Wsx21B7nFRLS7UpuJySXdEvINTM4P4DcbweR1sPiI
7PD7LI8fo4c6Ywdqsa4YdigLkA9np+PcM5rJIERkUaQtV273dKWn25suayhO9TrJIzmAPNSmOOx2
QWB2PhzQ9tIMDt7gIB79yuI1vJ5mMjLXNHJkAxZil0ZAKz5S0C3JF5ZGf3lTPSfVsXd21GFVWyvd
Wo8s0APxwZklL2UbIae94xhbKPg8r1SDXa7SebuHbp7MABrXLy8DF1D5at9KCeJyPdGKcvXakfvz
iET91n9gl16fsPVq8Ie9Gs8oyKLx7P/u40iHa9NTa2KZd7keaYEctWJ01klY9QuMnvS1Y/R80x5A
RzB60cx9fbQ2fTYZvVSgl/QgqxKeQGt9j8LJkEjQn26L1nCRUlPLyc6i+TadARGg2Z06z3oOzrQr
XfHYZKK4edg03qHiEhGOFG3pX39fwbC8LJj0ufeRz87h2dIj4G25QLte4JflJMihNxqLhxQkOvYq
r8xmAdMen7bjEjjlh4m1ymPk1QWtBC7gAecWbDVNtKGFVvC4CunSKSVkKS+AUIF0d8oGvDTiORHm
08eMZDxhcj0OJNCieP9yh4q2pF6w2l9Wt4MCrL7b4+xBKVdeZ0jtSjdPwCHmfCZLpZvHUcWy/8yD
uw8ag/zCIiZAhRyOZJct+mxxx3E3BCV/UP9E6wzGHdRw0tiJi7bb1faV65j8OnG6ZPqAgYwRRFmo
jLFvgEUYfijDp+PgP8E3UOSCkdkQ6T+26ml49TtQ7yBnR706VDgbHUY+Q2XbCQ3OU2S3KViyCHIe
t9TEJXMP1o/LWPdDtIzCAxwSAQ8mHhPt2m5f4zXCYeGnmLJDYUdC30ex7m/2iCZAHFkCOPvsIaNN
9BtT107LD6P+MLrzxESFPyX9yehOuHWTTGBf09GuMbcu99e/31mKcEAi4rynCEel9KGcS+gKKzJk
Ayg3NBi6pV4Fyil5496tJnkv7u4qLYAxQRO/MaHo4dEBduwP3xJ3isbB89gh3HMgJQSgCNenqfgl
E/D6ymYKg2kb/C2O12DFabMc2NMkp3uLzifmo+lDFpVkSheQ5lOUBWk+6b7UuEynVooA6zUIRXPe
L2YGlNsRdifHqmmjn8XqWnuAl1lcr2xAv6VhU9ES0O2H5Bh/0Tf/P0Sd15Lb2oFFf6hRBRD5FQAD
mHOHF1ZLLSHnjK+fBVJ3XOXyw52xZHeTwDk7rC0NjC1PwB26GBLdjhr6OnLYVHdvH/tI3AMKodA7
paqzh+VlVihdFenepJ/h8NWRfRlISQY5IMbpwjzQyBvmlcOV2Y9WokHvfGUSX1rHPg3UkwBimTSp
ekQ6jT8S8z4L7k17xWCFRaupcDvXTIh07FMxtcp3WF+AF8r9RWCr5sbjqxaue3Edp0d/3GlOwleO
h2C5zVn0IUeY3cXyw+y/6r+BepaL33X+E6k/jfqDAcG00hNeKTEZ+vEIN4GxleNdiKDdb7lFPEGH
1DqldAo4R+iIAS7JovcPymxvWRlrFFTRCqYfsCSYflU2lbRdbkuYEwI6l9tV65z6aLp5h2t+Kkza
XEF/KfqLCvMwvhgmnjf0T5sxjJbMyY41gHg40D/1jJt9bNJDmh3Vx7Hzz41jRd4SUEadHjvvLNMb
Zt7YYgav9tiO/d8IAb+gMd9TTY6/kuaDsLte3ufCTeZaGq5iMiNYgyETWG5KsnReGK6EvgLYaPo/
VKVbYm4AnRhRbte0R/Vl12/ajM2HpSHbhuEWFfqIO1TIHK4IodVYmeIqhYZyoWaQ1DR1DkjghJHb
TQwivCPvyMRWjUK9FBPZBi6WGvgNbqWj6WyNhE+aSdlnlUrXMHzv0k8pmQeG6z2+H/qvvPw9lr87
J43fw/Le9jetvDaMoodnyT9pBXrs4HpYJhjOJO1Z3YYVNTmae41Z3c8u+3xEX0n81bK38zg8iCPm
Bx/CLZeU2a4OiBhu5bmqLQJxIXO9Iw3Dj7ef508kP4MR+L75IqiWpg9ZcErtzZ4Hkpx0y/qhuLCO
r0MLGX2bl8z8gNC5G+WHEX412OrvsfA+479A9pnln0b9USU2+WUzfgcNt/5uxVUMkKtagbWlLV0x
/9gueyjLGktaCyNZVHBfm7kSTFDbooQBm2J4+BehvHXDHVa22X2O3ecFcB7Q1+E9eorg4uxmGFe4
x8Hv6AkQ5v2KgolsNFuZzeo+oqnXkzP56LaaybKNw4GZdyKSBqEkkCqEkoh6zZrb2L2zUeZ9f6DQ
TCQynqqC7r5Cnv6T9+8symf0hSGY4rEnLJcndvyw9A/WYHRhN8xlhRna24saIM+OL2qAGh9SMDe7
FIRffFRB0tEZ8S6yaPFmpNhLkqDeD/Ihl/dgq8xkK7m4Ybzz4DG/mBSonRJJKZYY25vAQJXz+NCb
X4L4Ne3Z88E6CJTOk22rbHKuF8leio9eerLXUoy4c0/Cz7D+ypfssPzNu93EQGkOmMZsh2prNdzM
tDX2iZevDWok2RpelbdOWxdd12/xoZecL3gVo+u+ZHIGXjoX55JnOsOG/pevvtMOwcM+rbInBIsx
NSBYmcbLZ41l04Z8fdlYv5XKtUwvsi3nGx31D385dhVzEv6Y6mWhLrRYdaywquRNCLhz3KrdTup2
QbsPGJ0DY8BZdhXQhcnOesoC80mJTiAO1dQu3tG9ieDn4Z54s68D9brgrg/Jx8td56DhBsQfpxTx
MJVZ9vLzakWKmG1lz9HaO4wO2DZpciZBNB4N0mLy7s2X/ChSUsmERmzFwqavNgUbcfy8rODZ7ppV
h87E4TkNydF8cOO9xlzB9kV8jLuJQdUWJLtvY38v+3sIYc5BjouJM8mXdDyDk02WvjOoRxZHZ/0y
eYKOJGU306ZmaMytFb5zhOg85YKDcSkWNM8OsVNSOY+OfXss22PcUjA7qlBeGvDmvEi6dg72uN5r
NX1tS+oWfaIAMyevdg5FJ2xY6Eplu6o9V1aTncYaR1P88i1KFJq+i+JDHR8V6jB/Js6Bx54SfsxW
G7azYfsiYNPljpKPUnmPurtO+DyDXn8zgmueTJBhp0mszUmLdmP6b95WbubD094FSJj/boGC6e59
E5IlvgCmUkCNhFOqj+HsspzYuKnhOhgDVEWldfLXG+bgwYZqC+moHSABRtKS+wA6P/cBCLySvkrp
aCC5uIbialxg/bUDGcFlC1dwfe3I6Xn+Uq4pZWYo7tH6fWkOU3v7fTnzb1X3rhDTe1fYQ/O+ax7T
H0WzHB7fnfErEb51ijZ20C55Su4GJzoyUppuIt4O2kbSNsG1EmheTKCBzokjl94GDzmw0PPP9Hu+
NeNLoJ1ZuB6bs/Eh6B+m95En7wNpCvHSENQGW6fv+dj/fssqPUhM2TSdpdGc5Nlh+XtM11PfxmVK
dXCO6lwoHajq0IEY8gxSVjwIMaxJudUr0slhBzZnieA9xMsmXlZs41paxBgFaP+1Dj6RB1tAEHG+
2wisJy0iuvrWah0HKzFfBeqKfj+CzzCbp9BHHWAZGleGYNVD2qT9RgcjWYj+kneGahuLyuGdY8Wh
y6tz+1blw6iImfhwstOoQm9aa9FGjDYLtbZYbm7+HVpfN76OgaLf/q3s11DpY3uD/WRwjN40wsJ8
vspsxRrXvc1E4JnVXCG783e8yaUkRUKl4ra39zM69aFV6OxuC3HjNv1aztb9cwKIjQ1oVcLZINFF
lGkpvXfNIYqOgsJ3/oAYL5w55eCFaJ8kWZ7GtDpur+7sv9h9pB+5N3iXsbpcLaU/LSDI1eI5oqUn
nBX+lZ6H9Iyw33hrqufmOchvcchMLxGDo2UpwZK1kLbCAN1q21eMLFU3Bu/8womoBheMEyPso/E3
i3Y2f+1wZN0u6nZeN81TztpdZg/jh3tW0Jy66e8ROQQyJUfF3lsdDovRXHX0+qmL9at8UYzXxJyn
uwYkfPbdl19C8ykMHyw/KvpVNv94w5nBtrRfA/4vZBfuj2yRKFxy/WR0muunxGOcK/OYnRD9S+9M
dqpdmLVNB6SzDZvMjsaioLXRt/jIzBwInS2UX/SndLjrinUaKTxSdxXOU2yfeD9wU4dnsJxiBW06
de2ciAEzR4ZtlkEf516r24ziIZfn6HUOypVzAsFOo+V0YtAni3ewY9L6gIrYUHD5G0CQZaCLiLj1
+egvyXCpBiz7yxz37TM2PmiTmmivGCJuZK7EeoUCS43Uwxn9AJjzIgIDzGnjYz6cyvz8qC6Xv1p/
lx93UbLfki6WVaV/wNPlNyfNWWgy5xg8ZuIqj1UXWhTz9XlabogGGmQp0NJMa4swZGmBY35j0pBl
NNdmSVNwy6YVoDn2CC/qPBMo+SwrbTVMJf5lBIroC91IKLjBLDAg0spFvwSZRzy+i1wmLiRw8vFK
DayO7moFpuEgE6dRoeewUmuDlGQIoRNszmODQjhi9VIeIp9I/WmIT1V8SmDmCVYa/u5m385fFk0f
3mdSvDfSbfDZXJzLU3LixE/zFuRz0gEkKBryKL9K8tJHL5i/JXKh9EUamI58DvDM/WPW7ytq36j2
71V59+ObJlyU9jzzTzPpAFi7PPg9ag74irMyXLv4nsFIkT6KZa+v2bMcItgeNk0VTDaJBuVsY4Ia
m22g5rHgBVHXzsovDlEzJow/PZBO6W3JNbs7T/YdsBwAgzKop0+z/ugd/0eIv+LiUxo5aN4Kq7A8
yZ1Frs553Fg91o1/ypjuk4Bf7jplgg2yzgRipY55hBM8ex/a+yTp7gJpLgC5VbaVQqdsQ1m+OGje
1Kzvi83ajpkz+qCvNquIIi5fiG34P5AfTNqt63BOMCO3L7PuyH06qy9dfE2oWnwHyneb/DKn78K+
LY6qyDts33LqbrcNXHrba1xPW2EqKAbFus1j3Kb9VHiNwF9f9ehOJnBYwU5A4RZ2Gf/CFWA7s9zp
/m6cv5myP8r9QzEcpVwAILWgkrzps9RIlTgXHAKaj+xGcghgreawBGraPixUGqHYLuLcQiGiW22z
342CKZbz945h0MdcLhADrqTLB+tOnCxg8AoMaPEc1TjEXIyNG2mrMPukuKTDLWMbmeqzxyzMEQbx
Rq+WGiyhaBKr/caJC5K+R0k4tqxJkF2msiocJIpqp8fHW5XKvWSIhem01pI5U3k+XN7S2jOMwOQf
ZjO3BLit7ytbajYNR0DPhsNanUGOVbOrOLtm3a3E6zBvEjMt72hWDIWZg83O+2iDmAgfexATD+6C
D2yqPe6OBhyPaixxsEMqrd5m49C39awzHc/a+dZb9qjbhzGMppOSDaDsPthOEzt7X16/BXIfhg9f
Ehx1tEB0LIvutqNw28y9T3FcvAWqFhZDrhtO66NPrASmCwQn+/KAf1tCf28z16PV4S+HeqF4XHLm
LdPqdFcg3T0WC4l44+xc2dpwHZgl8C/U9qYqtHd+nYocIKcrCKkfkZUGPIB/4meoBAPCqCafAgvF
UNZlT11qoTEbvYtNItPzsFsH4pJUQl+4RDVmJ7CfAk4ou/Nof5LJ8PoejJDB9Zpb8RZdLsyvVODI
ZRi8ax/vTIo3848BAS1jum8/snkdffnhzeRjwI9evndzZ5idouZM/k8NzgiPLI1TFmqKoyIeZnaR
rIcAvLxFpf5F6qP2pXYruUPPXL1SkJe/Snjwp3TZdBDHPxL6NRPGXEGIZpFkqpE8U3585FIgqwLL
UfuvsvrVT79nM/s3PKiMe37VMjevfC/hZdpciYrwO2s/pOreHBPsjwmjx5KAo0xW+kDwiW4MChPF
Ta79+mqaYfmdhbe0u4kLqJyOiZgKPgZC4H/Z9UiaVJfwXRBZWJiwNi8NpuY0askU/sguMj4FYhcY
0F8RodvfVz0cMjYK+YtoVSiJPRJBhcRJhmBvpLRQbADlBrNHR5QwnVjxuqjX8WydUCKckWjYdHRr
DXvwncRbzntCWascTUtf6Seh2r6lo1rrpjKYTr/yyMxvsTjops9gg2Os/8MX0m1gFdP3HdsDr/i3
iW6+cgU+Zlhv3qirktpnptNkrKVVPMPboxcdDdrMzXEWbpQagvXB7S15dhOMa0KKiusKjej0uxo+
NP8eBtdUpx0wWyk/hWqPSANkfZjjjrnCLJE1LNPmiBZkiGC7Ip0655xl83DNrOEQbBvWz7iui//7
VSC/vOBdEjrMso/eZcxmnDvNFU0+TKS3wN6uM5jld8O7iOq7KH6kwWedfJBaHNVdWVsPpxQtmeKR
Ax1Q8j4rw2ET2veOAWvy1S5Ptr6d07Oie12ulXEtypusAAK2Q5Iq1rmPa7nACOGrwWJdX5yG+lwl
0LAX6MZ0+hYfRIxYrwvGQ0yvs4Q1854P7/EV/jiBYJH2uumaH9Lii0pw813rv/qFUJJFT31nZu4J
HowZXf7DbGSt95Dnhzo/VBpu0LFl1IOvDVgX0ofPftOUqkILjW4AEb2P/19/8GwTCIpxBtBFHtTy
km3lb/CQgHj5yoaxiQ6DugWDbHvqdxz/rgZM2j8ccYhEqp4rdG6kumg4NdGgYa3k6xxBtqUT6mJZ
aKmrpO4orLAsOI1V5C+bv756lAIqExYCcKHsODqI/bn0+ZFaNY9Axo9ne0Hd/r+QQrGI61zMoCIp
LPa8lhXh4Wd+GONGLv/lh5MRiL0DzSd7YAqpe705dOqhUA9hdKRRrz23J/2Ck84iMQ/y4zgC10o3
Eo1b/ojR1UGecUbnK8OPntFg3YGDpT05WPX3WxUK5dCrojf/40e72txYI2OKyVZ0f/Pv5PEDW8SB
xL/TSPVx7dh2jMXdNwyDXbX5j9ytcxQL3tO/OCeXXMK7tSCCIV1Ap4Ocx7i0THefl5QLxD1dvb9p
bSFHYd5584if3gQpvnMhMAcnyRbLM8mhPmOqcVG1p5Sakm0lCht7tkgZo2brTvp+VIcDOVnALqeK
Ki0/iwVmhMOv8pZZdwPTSluFJedEwkpT4Vg2lnSE+m0hlfZDo3y1koFwA8ZqTCdwHJ7xM7zUZdNa
mrDTpR1HYwKp01JJU6+q/0rXkmm/haMmqMZQGo5g9TU71wpLPjC4jF11or/mfw4sQBt3Ubfo11IM
hKRkG/2C7+6jcHxeDYjd5iEzuJ4lcR/LlaY53NBCJ4smVYLniRIeJWV6mLxWvAWb/JmkLLmE558g
eGbexzD3WlLAX2U71d+G7OKZRz9ls+leyAv1Rd4x1pB3SCUPOY+OrckAlzVaUn83n1zvunyXfWVx
JU+doFWGx1E51PDRg8MIj4FOWL81Rdslkj0D8MZvk/hS6sx+ElQn4HaBi5HbZdeiey/ST7P5Vskg
GLeouNaKrcisZ68FFlmnTJFITLGhe5LAcxK2vB6lYdqwxjD0xSNrJRinj6lZ+6pRpFfVW4oAb5Rt
12xpeA35hj+vZGK6QE8+9x07BTcNvOx/7iapxdnT3TRQqsni3v6Klu+7iRNkH4Xw2elfifL915aU
yzTVx4BXd9X5YefTmzPIJz8u99ZkgIlzMszgnPiNEZVuhczRG9onFVjuEAzGyfdPhnAwi71S7eaJ
OXF39u19z7vBXNZMymEKWIa3zON/Oi3bY+i0r/kxdNoHY+R0Sv7TafP1C5fZGeuq2dgac17MKkKH
PPfDNf9vYTD3V3WynpFJES92acEhTMSFvU8e7iv8J8lLe696h1xHXLLfBDEcuqh4aAQQmWn/XXAV
+awU/ALn4wdDW+Q7KM/hMWz6Q+MOzNPb7f5NrkfdEIpUd7x5GB6Iu7G7q9aE/pnwsjA0uECT22PM
AUMDIEuKC0ujuJkfRbwe+qSYLbdZd0ujW9Lf+vJK9y/Vz1J1at3iPG2xgjwgxRtN3zXib4Rd42jB
OLM3WBDtuWh04SolM8drHy9Id33+zHod8Wp/IgJokZCBEqcqIGNGxK8ypAIXZJNcf+x2I8ER7ey1
57I6KcUxkg5eudcZit1QjvGWHAenKr4BAlLko5YL3OgpUkwVbvrTNFKMdNluE3m94M/DrjBWqrHy
pNXo5NUuaaeFJKYShNoVzJU2LpN7qp6pzq7ojpeImNWe3owWwwRfcbwfYgcIAlZ0uVpAEM+E1taM
iyFdm/yeJM74DdO+tAAyUGO34tmuqHazeBthygKYeiIX1YlB0n7ZK5gPCNKiNeUm3GmbOt54zQZw
EKPAKqTqYRsw1XkU41MXn1jmWbEd7Hi5JQn7ifr0sjBS3pD5YSZOFkb2/LuIMSknXZrIIdM0otU+
haqVbAefwHWozZGnBDNqLfW55fIQ8sNDdIu6q9FeZ49z057M+Z+B4ZIJHHhIgn1ubtS5VYESCNxx
qZbnWXaVs7ukflizA2iFhbeN6ZmRe2UsArVyXGUkXcfJUtIsqw7cQnePv18rH5pODZh7vJuPGOBr
D6tzDsWQZedxVYduH04R2VAE/TJFZGuysr+94BuQCrQ5Xf4MKoYC1yzvvelhJw1SUenOY2SIbYe4
t5rhoMyWcrvkdHuPvGsZnfXZ0cScHpxfVEJJUr9AFrj9j2HirzUSB55dPR7j4pTV5xYrTl0wg54V
91jYIR/YtkC2zGmLbwarpWFZs0aJVlquSJtqjTWqH/HwhTjq179sHveNIyo/D+WnUf7E+Z+x+JGb
XxKMMeUTsIzEeux1IJLqUNqsY+ftUUV6IuSFzuaMndjF+FEW7+dFRsiWXJPlq8sYUwUGk6tEG6ne
9PVGnKHqZbZbWca9d3Su/MmX1HyomM8bv137DxfNc5V0f4zuR+2sFXkEAhKMXgb+J5d82bhr+nUD
90Jk4SRxSMcN5g26uV7+jsxfCnc48esbrxBAmj9/y4JEDPNypjsVhw5KNE8pzqWruwX8lDL+PoGf
fMV1z1Cg/IWYT58jjsSPBNDtv86jEDKIaXEP4J0ytyTiI3/H5QR/oiDA9KTIBOTC8BZNsaCT6dYl
r/F16G+5OeIWsIqXH4bC0jwiHtNsBRSq8ik6evNecYPOZV9m/O07/vgbX2opNZCcFzzoK54wK3Qk
phfEE/lPjX5zuGrL1S6kg8QR8lKThlY3SWwhvzH49AqavLpqnd1UWzQ+ilaqf+vWd3Q+mAONeCqM
yyy7Z6w5KnMnkT6T6ldV/H6kfxaO9iB2taAaz/XDlIjDWEGys52q4m+60GCTED488EjHRjgExUF0
EuFWerytAN/ug/yzlD9F3v3GR/ikD4lOYK6KI1AjWDCPdhla+wA85cNtYxdm85iyKj5nxbYq5y/k
06xbiN0iANc+9+jIa8tCW3K9tB+M/d1U8v/tWVu8daVR5X3iG05NdMGBguWz8JjP1X2pLB/dUgyW
gLIaMLi6zdmhFpdLi3+mMGNMTiSE9K4Dez+aOmT9xQjz+7EwoqVZws9dpQA88lWTA6bZdh3EDRKp
kA6YItnpLHW0Oz4rw/assiugIChRPtqH6s6Pp4MI5eeWL1TwpCEb4mKSYsS5ac5RYrDOY0vkn5VW
01ieQEBoabaOHkJWWJfpJgm3erUVZ9uq2HlXjjT8KcjNsr4YMOa0ubZFDtp3zS7r7EHbVuJmPFf5
Qh9Da8KZ8V8JggYTOes2cBjtU0+pcKpG6MfWwGJoAXl6WmdsPRYUt5IO2q+/xo9rLd9imWme2+su
yJa2odoL+bdfrWCfs+RxMLnkBAKTg0gQhl0zP0MRu8O3tF/6cqJPgBa5zfl7pi32xlZ20C14m7bG
ISJ9AUOMNcBq2n9hD5j9lxmEXAqWvNq0De84jkIe6hoOi+iK1AkqN70S4puORKxWJddk0dTvJGyh
+QH0pCk6+4Xb98LLvHwgYlQ0kF73m6a8sDntUrdNzbuQ3dr2KmxfZZ3GMmy/PWmzA/m0IN3LF2XH
F4JbjVDbNCUZyuzI0FxNHG/iKOgh/bu49pesPwZssft3+rg+FDLOFs0C3lBFKEO18vYSlZCnL9nn
mBCP6f+j1mnedvzjMToym9t2a27Dfte1+4JA5jIMp6tb7f3tWFQApncLuxvqgK59hPrHy1nvvY+Z
wlf2VlRXjc8KuyMnQFpdNoG0XgvPgLTa2zBuwykU/ab6neBJWoJclexwI8f4RH1SZLl468cT8C9w
3oaol5RC0x9O49n0BOnqvXqCLuKYKtlfg2aR9y/NNZIUCn4vTOqmp7Jwt5Gp+H/ryfwtl8qgbgwE
dc45EUmMgefIfXzcPJoya9QhslSAEwioPsmBZQfaYqtZuGkqQJqeI+Shnl0N48aj+0Eji2HAaPE2
1FpWjiKg/Mjc4n8WtgwhSTt22pEoTRufXlGaejJBeaecrXJ0eLs43AZ6q2yOknGt1a8/Ac1xZspX
IY6X59aqq5Bt9VmyWoeL2bAu9XUSbWIdVP0GyrESMvW6btm6umf5TWmv3eOMw/Mk/i0fKKDnHE1G
v3YBkcZDn8DbW73UkCWLBMcgQJjZ1sZeT4+Be6bmXsgEene9uVGczD9KnDL8GzeP3iZAtuJGEtg6
xX6bLM8SaXk5Qy7mQf5MKxmHdq2n+y49lBlW89H/ljiLAdYJFTs2p+0ztZq0cC1y83qlcHh/LA+F
xTSrYCk270xFckXgc49l2cGko7i/6lUiZnXuqsW6GvEJN7W3zb2tyES8sV0E61nwg5SZRMcQ1p1y
MASQ5PMJykTIVKVMuSbd/cNSmHygklxrUyWZTz5HYucEu0hKt33AGM1aw7lkeGXnOKVyhH+OpQTr
ZvoElUCF2d2bRiDJYv9X5qpwW2CJTwkMkLFxvc7jRXbnFA0ylh+xO+q/WqduCAVOG3av58THNBaq
FjtfQNvfOaUzchGBOWDs43HiQAU1Hf8RZHpMt4QbNVNzILw4og/ROid+RvXHeVmgCQ4mn4YvVheL
2dnXbdEh1p+g3hLxT1YFU0nsV2BjqauwdQY4LKorUZLPz7QDkPGnvrfDHoNRviNwsj0j9dcksv05
Sed/RUV9TVExnf0b95UVeoAwi77U7BufIsG1+uQqL9heO4kh4zOI/diniiV8spwdZ2cB3AAFjCmE
iWL6CmEyycWlL2ViolmYAeAktyPKXFwGvIDwVD9+FPYtk+LSaHBwD8j36jcgvv5ZvaceoJr27DJD
h5CugQ/O4UQpSUvMBbQNVVy/LExIGC8Fk1s/vHbiP2wH9JyIMTPJtknLMFpp5UoaV6Od5j+yhMDn
qtmf3HqTe7USs5kEApYsW7/W+rV71rKFJ1ohVtu2ahasPxBV7bGgAqnSm5KjGUQdhWf/CmVRPrMU
lv2VhYVB4LOibLo0U0vNdhmkr8cxkU6Pr4/etAb74j3+m7JX9qU095hXJE46N/MLGKYFEu3LABkI
eExYCmb30IYJikknHS4gh3YUwWjNMgWus9eMYaJxjKitXCWIshPmZ+WTCb7WMtulh0P0PNb50ULo
Fq89vmaJh4677NvspTAG/5xCrooF0yHI/jGuOgcIZ/iqxa2c2nqwyWAl/LDP4fzw5iS4ZAjfmfdL
48gLoBN36WQskmTb1Dujm0CtYXGGvhrRh7nAely9RV1khIWQmk6noZnR8l8Z/NqLCyA3ErSryonC
Ldisa7RtFm+KVvlyYHqAcpza5xsLWn93pRA2rtMG/tbGyLeBxWMHCOtBVg9kTAbtWGlTxoQnrDdv
Wu5X18E4ysI18t6hCoGU1JbXX0q8L7Q9/8vKm6Huq8perSJ9AoSTMQIQTsZI7dfTKHq2ju3avMfm
PcN3XD/sInfU5BfG2UP85TH/fWomKK/O/vVsSqC0+UR+pAMjQjtKdn+JfqFZMpqq0nP9T7MciiV1
zX55ousbU8LzcddXo7kpEey3Gn5VfxjFU9ZdhOZmbT3/rCnn2rz4+zdFTMtCi+QASpyrdJ+U6dRy
mdCLqS353YuYqDsAckOyNQyyrTazBqEH7Z4VIiaY9pUHj4F37jbxN8bDegu0pozatGZkY3q6SqkF
B4RTQSBaxQbON0sAUnR504VBfJhDGs5fb9rRJLJjNQUfM5vvp5HsNwzOGjHRIqbBlt24F8e99PdN
aaQ065VBdwrFiQD+5QskT9WYxfqoO7ETK7dAuMfV+7RYmnx467CbOCCAJl8jf57E2tmms81gC1ws
zk8hODHQnqgU8pY2hfpsU/yPIj/ab63/CKN25K+MpXlfbnJyBd3WvwqIkhQ8t1DXZ/FO1klrWWZq
v/VpMJq+0WtOrc6Nx97/IUoN50iCqNesndRjOHxhFMe6oEu0z9VtYf0S223vbw6/UmJ545LUs/uQ
SfecJdgC+qnAFZ5qzArz2fyK+dZ0Jz4E9ouB/BcelXfJxHPwXHnvOdGq3srJkg/2GFXmSq2/rF/5
HEf4EheYO5DeGaHcCJVVQPtJXClZpYGr2wyzIX9Q6YgNdL2j4p1nJINzPuy3x+yeyPf5NrXe9Lyo
q0SWNMLZ+zZxiVmd3YFeezotoQTCqpzJ9C2PKlNi+fsfWTtp7DuMs1WIDifaiMANCgmbCIp/xEWh
VPJb6rbWH6ooWEulv3hg2GTz32J1CNsfWbw15jk2j2J7yY29YB5n3nmCAB0HYe4/oW2qP48qq5In
WjrIwrR2U3PFBVmiOZwvM2x0BE4weeSS7V8Ho3cn96PfecV5rC/VUljJ/k1l8oOY8bbi1Gscisdx
Q5Cft8S5My5eyw6buGyemQ2OwaqF+mlKf2kYpqX7CkjyCn2BUgBhcoECmD69zRnQUh9rXtOVtsn7
6TivaUC+6g9DeFcJh07yb1Dsk2IfBYDBnf2M+lCyEajb6dOIM0k0LZkqas+pCrCRnOv7zm07l3P9
q67EZwGZWTnwoWB+KPE/YQqQH+ljS51NHOExXssxCr7bmEyY4NgdHuIE0i/b7WhsXiUcpgbMwspK
/v/JS2zNaDn+eR3GVRWn9TBYq3xZ/fj6QqaVaM4D7gQQhXHijFqMw9bQnN48CSPe95ozJIVijpGc
IcPnMVLXeNVxhWdHXkJgFFadtyLMue6oHj9TEdQwgh99+N0Pv9m2stxWObzEEYH6GvnL+shHIWHQ
k1qFpcgoGhY5lJcxRiY+6TZttRWErS/uLEvYba0kuG0tINSkA6pogbxtWaCs0mpbsh5L0t9mPZI5
RS2YSFPhk9TkVQeTUGz+b6JjaRHoLsxdf5aZoTaPQXeJghtFh3D1znqYBfVqQA76Hkr0r1XxZ8zX
bb7ObFCblGm0ZfN311W/gvxHV34+eu23d4YF2cT07Fz2ocdq2odGoJQRL+pJ0Ho8BS0wjwakx+c7
M1oJOVbKJJOwzj7izf2a+RdfuCbx/aG+X2lpEYW3tNlmNtuYT1a3xOvh6xEua7zQjMLkSgivPcOP
4bWSL+featUv2ftcul5Ifm9dZmsDPgNF426tztwAh+CP+mGMX9KiNlZ6tfpaoNGW0Gz9neLv+I9y
4Gh5mJ+V5AK9zSP/YnsGF+uNp0xdfbl2iWUpc9mYTnoeR2qu2sN66kzyOdDWMS8JYpy7vzKUdzb3
RnKB2PdrmkFCNK+UWzTcBWNL12t4dr0i0qIklGa3MryLXF7CJS7wMVEOXJACSuX7UbCEZlf1/w7a
j8oqg32sbZ0f7Do9oKi/yEAoeI7JLiW/IO9/3joOASdF4q70h1LYxVBNDDYTlQ7VtLBNbTuUKAEo
77i2IFf8u+lvpOxUZkBpVq8Sjd696+lnT0Vq+uYPdon69XOnlX9IQvukN9Mps6mOXBUrtKKjKZ/h
TsWN/bIGgSyS9IR0QfGqNlgM5UMjPCZMXiTtCgwI7mxT6AGBX5rt+4z/mWzCHjc7cF/9c48AkQvc
V66jdrkjXCLuiuP0R5F2HA1XrwHjLaf2tFsi2MPe9MoNl3GtsjAspee+5n1DP0yjcvuEL1OglhFh
rMznrrTOO27y28DbUUQFfEwRVTPhDVOp+ceMBZw52PShx8d08dAfSPnsFgprCLAo830/YVWF/t2I
3j8UtlK2j/9j6ryW20bXbftCYhVyuEUgwABmiqJuUJJsIxIkMsCnPwNU771PVdcqL9vdpiXgD/Ob
c0yutnZy7KmtkeFBfD0qqjcV4yqOHzfxrLen7vrQ1nphPVsXZhNoql9mEzAvsfcq9Crd/g/jFbkF
vSHjpq0PXJoI/xhgjFNyX4sPZiJALQlDQfiN5xHjDdMN8mju3nbG/1SIGMp6MFZSB5Fy0Wt4rrFl
T5o9xqS6WoJkfXoalBfVz14lCDrJaQgtrGY4/YJWC6bQsgbHa1O3G4WUphqg/nLGHiZYVVJjukKH
msppV4V9A9hc2zN+oIKTqJjAi0tqtA5DdhSSc2+cDeldGS4D2wG5gbnV0rw7T2euFZoHyH+9hF/C
OogRB/2KBX2C3aWKN4DMb+bodgABq9RfW2a4ropNZ2MTaOo1iYgZgZhxEz03dK0UjN5tgjxxHFzd
x83pMr+i18Uk73QW7Uokd7kwkp+x+JKumXdouDGcHzSCUtYIhJu8gA09YnUjkvsHwRBTiYVepxOW
gJ9vWT8hlA0Xzx9ZUKlcVBT0ANHfKRgPk7WIodUM8AB5bLRAI1DfOHtsZ+pWynbPbmfmexnhwh3y
fcLFDsSbsuX7uCsbusKod2aRNtN9zSsFp6Zf5xLklNqjWV4cfZELLDtsvezDJc0zYH8LG/DhmKxY
0MZ2UQBlyQ/CHXni2NzfK/VjoBn7rDx34XGsP9r7lcMMt7huxjh/T+mMKe2LV+VMKe6ebjOD/n8o
lH0OvrvcJk3Q0w1Emad145nBwnjHprxc6sYH1+PGp1oM9fYuzBGG9m21FY1d1lpvRlwNUn5rNEdX
t4v5UHyoybXtr1l/TR+OScG6dO7QFo1T7JTsjKxGryHdgXSQk/ytXz8lc/Bjmt3r7t+bPbZXJdkJ
ya5F60w2nJyY9jDlFxVkegqGHal0vGkXexImLjHNLBRLMYOe1+XVMxaScpX2feWEintPDlSpyu9i
CRSe/vez6yb6T2l+N9BZCCjFPjhhVfFzwmPHIjy1w6ktz0/rUPcLHMAVrRehI9Z2egtMcGC0jVqL
Q6YcQ3mCDN9nh6e+b7I9H3YWb/UMnMTM0h5Tmqsp/HpwwtkxzQ7d6VZtsjRQn6taWcVAgNO5BiWZ
HP2r1bnFavSbu8CUaCGjkH4kUEuPI8Z6JP3WescNFjGHS1m3QeqUif1LtXPgDTe7klxJspl+rWuY
2tPf+n/J324eMobcawx48HjFX9MYtAvYLJAVDKbHk110Gif3fF5ePfsPP+YagMEkUNvAcMsLSVR+
DqMWOwk+BIl0oD6x81Pz8LwHCV6zYlNww+dcz/GpmHYkAYN5Tnzandd+Ex6GGL6wsqOS3pADMya7
bKU2oCY2M5IwWrnKc9uR+vUsXlXzEBPDrqsnHk/dryv6FG3czeDBfsuBSZvSeA1EmG2CwYanWiD3
Ca4pg4/CwJcMYjhfMmDLBE0HyjmSTcl7JYLG2bTsYdMs966wa3gCHjqndJsRZ9QxJK93+9c4ps8k
3W+tjPwNowFtg6c4c3pOzvH8ufmbUI3c7q2fbLZo7pf2urMmrwOcmFd2DypmfzsUlyElFLrdgXlc
91dS5Tij8DlVIxThyRusWLv0W2lp1Zz0wF+HQpnbVvxaj7JiTfCPPCJ52MZzF6QB9SeARuvv1K/o
/S3I5DLyl3xT9uCcGuR6CUIOLl60Z7JInwupXna2IL7fi+ts+BzqbwvvpKb8Ee9/8/IPHGN5XbRr
2X5lHh4WFk1xquxR23Wbr6muDGfbUtyoUoAk8SxXs8F+y/XZ89Hmqurw/oKaSR1rMepr3HRC8TWW
n5h6nxB7lCABWmg6Od+HQL6M0BBZCtMtTDDW9YPa7SUi9/FW6H/yoiVvsOhkyF+Yk8nS0UE4ixbp
MLmY7LdnU+ZN+7ypDkhXa/32KMyuqXT+f9hb3Yo5jZgTQj/JHKQy3o73W/gupe8hZgJ24GP6PDRc
Kjv3ZkdWEzqc0E31MzWv0fOjH7xenOeUHN7nGddHdUKxKu3ioS6FXXHpUuJeK/rkRCLD49TXbMaO
sJdRV9JL7VLRSDwlUefDDhPm+4NkB+ea23cvfmeUm89R+OTqE30viq+EwvtmYygBx62OTjLSGaTC
HX+mQ4Gy0r/tbW4aH896ckzIyGa+nvgau7LGkZveDevt0cozYehKlUYFYEITENBMrs/wiuu61Wy6
m06EH3J1e2u3VQoveZqBkwuyDnq2T9L/atWfytRD17566FRXV3BfWhgHEtEXIN46YsjzTvKXWQ4T
xKFy33u8v1NKDF5Ge00a+Cnrlr+e+D0jW7TlKpbACky2xgFd8jeO1ac2lDAhsjCNUuQWPLqg0tcj
DIZizeyE6L4DNUR37qB7vxV8lFNCp8BI9jJQstHxE4M4bXSxtnIZI83flFiSVT1RNGa2q2e8Sm6r
TlgXTnRjDrc9wU2kI/XpGTbveOgbie9g+76fteSUjAf5z5D5SrOcbJYAXtul8dHFgRgHahwk+VoF
IvFYfb2pD0kz4lFWITLgigaGsBjKZfJcSpAqspUirUYJfWGVwkwEN4/d14QBAAwgwG8hfkj9FYai
7TwxHcKESSd2mpL/vT0DpZjKCR7m9kMS9+VrID/mx+cce0hLzMEb7VBcAgwaXE39o5Z/sLVWhCRz
X5l/1fk5j06SI9WBbKx6DBfVsrI3NGWJwPB/2nwuEhy1+jIgEY2P3ASkAntaDIrN203L08aoNJWx
1Jzyr0+jtQcXyNdbIoq98XgwL73f7TCdtmXpcUbnG9KTEh7Gbo9XTcdjNnTeR2rDltCrpfo6aQIn
wvP3O3jG80cnuasE74TjkR4EryvpM5swveQxB/oavLye4lwQXm6WTZb2mSEv+7A6+NvdQk/qcEx5
SetqFoc39eZGJ4xYzCYtvMHlvnXe4iQKZ61kpC4jG6YUjF8LbYrOzJixkn4LDB1Bakr4qOHqt9QT
RBghYHzWHyNsAv2kmAd88OjANDB13BsSWx7nN/lkYvninSd/fVkF0j4gl7e6/3s8pgYUUXo3xemG
oXLVoGEtLadrwRAGXAtGu5aW1WzqsZOkpSZNftBEXir50sF8v4pw6WgcjOfqYFPMgwPm5jw+ZcWi
NIVWsQwtgaSBAInx6YVwgDjirKpyfS+C48PEG4NHBfwhpQYGS+Ce8MJa11fMuyvLXN4bKnenale+
al+4iCeUbn7zk2L+9qxi0yjjnFUZ9OUfZSEAMPbl1OESaRzexHsiJvcm1J2WtAsRfnkeZh5Dbpm8
96JSF1K8RM6Yn+RVsb3T86p/quJ3nf2UyR8l/emE7xpoJ1rOKkKnrVesodTfFQdT39/6fdzudAqn
mw0pLTqnBCZdtlR4ERqVvNTyZQQ9/WYb5jEJj2LJVO1YVIHUf3XJFyAqlo3Jav6cV+ugWADys2pe
EvXAjwABmJPhroSrV+4Zv0j7R7XHiA4bsgraaF+Ju1HYzh7bpwMgQEZxCGbK+l6u5GhHKORmrjiG
qfNCXpu6j7ibGj7miQfBG8EfBUBF/ujqVVApa6PFajjd7cG7C/nCEP0aZthzHjcf0uxS6h8yAQSC
zQpBorNGJsaWiZNQy8RtqliCTe6ETRxtbkkQhLDjNetGVbI5RfVK2aNIpBOmqB5sOph+z0lKN8g3
65/34lvKfoTkTxQd+975vR9TlJjlyxEOcb4MGJ5tQe/HWEbCjZCDINiVwlRpLgubsdy0SXDv1lm5
qg/G3SsgBgBtKOdx5HTbpkZJ9jJgeKs03FfNkX0yqc6Jy+I1Ti4THaRlMjdjlxzSFiMZzQZYjnjr
GcUMsRfTimra9JHcEzqTrex17oLUIUt2nf2L/nW3CULMYLhWV0SW83XAwJwbULFtHAG/LRhiyi4f
dqVMzUJkmcfHe/tPl9ZKRAeJc6dn1RKbQBmDgS6k6ABDje4zKza86DlNBJEcaxyjL1J31qzv3Ork
tREFZjnxoJDJ7//ax1+Dg4z5/dupoM7Od8Fm6AkEqlgO8TohzKYHrXfipM0S4NyUfRrtxHVvTPa4
X4T/HBUnnCtPr7Y+m1nwnAWUuYPpfzr6Y9uX6NeC2yf282anUML4+oSe09BF6HMNx/KHrFFi5Rjd
zlF53bDRo02CquAcMb+XR3g1YC0p1IzUJYBmAM4AFi0qyO/hXlaPxXiaZe8Adjr1QpypIGb5Z3iZ
Aer+rwiJ2Mk90neUtJQEPQOYozkuJXEVccP0TQzMVin7DbphapHhrhF6eL8XCjR2jq6m89zJ0wif
/DvBkN6f/mtdf9LwdQDmzz+Q2Jm3P1zcPQ7IJQBDhkGlw5yxer8+S1ZaQRjmxOAW/xgrSbld4caG
pQB5BIvKsKqHlayxGqwelptTzK4dNCIi8v76ZT42nCVt9ykGpKFz//dUmRorDdYrJlvoSLQ048y1
Bm4AzaFqDv2LqeXq8F9ElJLPvqFxeLO+RgkI5uPvf55kbZQe5GhvRnvan+N9FO1kzZK1uS5RkuCG
sac287MMsepEs32a7G/ShslnbqxkjKhjtKJ/XXBEZf+sdom0qUaAj9u+2MvxMZmdtG+tviQpDFjC
tmtKlIvbJu63uTvLvJwhOs9IYeFI14ajdadm8kMAQaODqPghdG1+krGGOP8Mhth2H/dNR6Tmvg1p
ez0x1yms+J3i6PTdElM/fTIu88sKdx2jeGORGQtoGW0DHo8RqE0wBFCKiNKWWKP6B9NdsWm+1H/A
PHCHW1QMZpS8dKspWNp4meHVFcKE06Ky0MKJk0v7CLc14scx1Z3//STII1nsDtJVla6GlZxUiA4W
XrIpZROU0ntdf1iovoj/827Z/lSuN6R8ILLqc/K6eYi7m3AZlTa79oP9uabVlVBN9PUsf5R0PYCW
JwA98sQfK9ir2sFsD7d6/+R3HYz0MEiB4OTRlqdroXSeyBLTzJ8oO6NTXlOLVAv8X8Ku9JjX4sZM
gg4GKB8wrt9nyvTNNKhttZJ4Nw47jIpzrGQw+GKysb2XMw3f6f22eu4r7ajn74N2ac4XQKXMdnlg
MXF/pNJVHj9brr0gQuHxLZp3OkbVx0bihcecq6xvnZ0pbq+fQ0p2HqRvDrBUCstKJKJjjWTEdT8Y
Dk4K+NpGIDceF4DO8NreyYilStZMW4mFR5BHfeyImoZGM5q5UuZuzeGZLWk9QOQ211JP4RuVl5vS
fvq6uNt+DspacBOV7M3BlHYGAsHKpPQvm4N6rIFj8Sf1DmMxBlnaVOVGzhZnpC+YTkVoN54ox3B1
oT7nCUy2QACwYleP8x9iFUOxMYepWluvD7ABcBQ/d+6u7I9lci5wlAyXSvvgkQAikhK79DLoIcJW
Dzd5uXk8Vm9dZCZJogiGI/xhFBH2WK7cN6Fpb3lbMvb8y2gGiwgpmEDOAoWLRbJi7v7QLQdJs1dX
eeplpKsaWOKBQsEILKXRkset+9bfelEdGwQ12swGC6sQevSCEhkFyRtw50qHLa4tjHylvNDts46k
IPD2sttq2S7Udoq2K4d9Nuzhq0cuV742fVeN6RSL/k+wi3pykr2UkpCLJNiV6C4X6A772sJqeWag
bfzEN7yAvFF16czCtTJsvEup+fzUPwMULqaSZIEWu6jD5eQExiMbY+XF02uPhqdU//kfVMIvr0JH
bZxbhMCUkhvxJNZxCa2XKqd7JGZtNc4b+FOdNaNKL9phO4xJBkQWdji5PwriUipWAFBLjFGgltN1
Lq+lBt7dco7zmTEpDbx4WLDI4DFnADeMc9IJCWVAubwhq12bq4TRDTohVUfmUk1IujD2hXCShgFp
Jpx21X17J41EoMkpIPhXe4VSVBSBUy+ftPCojkfJlueM8czkTB5l7L6q8KtuvoGfPmZfYf9VC58P
6pljBieuanqGGHDeaQCQjoQonFmzNMp36KD9152jn+FU5bW9XYTB4VyhwDitLWmGPSnEtaBZYbnR
pECfw5O+EvglWhgd1NZT+i8a1O73qbGKXhhpOu1l8p66oc7Azf+Vpl+K8TGo761KhPZQSoCNIUod
CIkq5Ts9fPXrRKCa35H4SWAYse5aWWw3v3RxrtTlvI3XPXvAaHHgehmy7zURjUVbs1osBMZVgq8L
fgZogV5h6X+uKVQ/NPMC/sK8E1wZmgzvJiQsgMOMAhL/CMFJmHMWrwS3bfGfgLqfNs+0R+PYST5A
w/osD9eq/MpYcdUNC82P2n7f069b93F2UyrjyJ9QSx/RVLzCx5tYGuMSjs8mUfeFLqDmLMSMMLE/
E4hd+FwEWEelV7aCTzVqbuHWd/i12O9lu8wOIuHoahP2cEAJaK7vtKtj8tMQ9KfSX3XYP4e9aiPm
ks+gmRHGFzukQanBVM1pNEcV6ioWkdK3hJdvrQNta355dgFmNlxe2BlcbzSXfbL20KxGjjbu74bE
BseGRJxLOw7/Yxjqjf8zDN1YUIX70ObdLOMzp0T/XNJWJ95sgw/WTW+26I8MHTLYopsMu23qzCV5
oqSJDzAfFHoC1V2V8ip8gHGzZTTJVY6/91OgaOT2fcddkn/PpK+y+tSN68y2WGKe03XRpRMpiv7V
0d8YU9kuS3cxpAh5Y9ohyjalehusA0Lq3m8OJDaWxvir7r/S5GtweAbHaD+IO74zTejXCLUvfbF6
NXIQCqGOI8JtwZonrZ8/I+41AoHG5NEeYD+9ZleUa3DGj5iKziVsaB9Js+Z+E3bnJwY3eG3xsRlP
N6aDWJ27TdZtxHbbtdvEWTbG7ihZjGtodKX5dgBMG9nF01PS6ZFKnN6RmzU7UJ+tC30FGyttv2Pe
F+Val9fQEiJQSCQyKdxdyKL/S/y4lX6Kc/IkNBdtdiVHOJLb4CpKRr3tNoT1BHVbZTupm7811S2P
w2d5c7XU/VW6pf+R5fGHzMqVUi1xOj0efu3FzVEZTml4Gsvz3Sa4hTeFdo1RuQDKBgM281t1lyrb
jMmHwjRSXoBfiCZh8DXweaVLwxDymTSjDGIyUCYN1fPc3/mNkGD6KbnxY6Gz86vojPzpDQFd4l7Q
GxqafEYOONK1fmwYxNEzT+NdiOHssaJnHl8KzonI7163nP7uzZ7zupkLET1ybtW6AtTByu1NV07n
WTl5wZ+GJXkNiUBwNCUH9OosDe+JA3wGkur/bzk2u4VOLYNohxAFF5UdC8sbpv9yXdPBkW8oFTaY
BXW7hy1qO0IwUr5v832JM/cspjCUdnm6i/CtbHWex2QzZgGOyntIrGkS5EgvzNUxsn+NmK3ka4i+
tUe3Z5ssKn2B/xGQaHbb40c01ndcv6/q3JkjalZcrvqOZXIBDblwizGIPt6SuxKLxZTUQAca2Aap
tsYvH38nVIXxdyOcDVYHvDwaARLHYwfRvncHgUK3vSnsqCnL8P0LU00ZlyTFFm4Xk5iQcZDXDcOj
ZB+lS7OlP3JdzEOQAIrFAzWo0xN9V7fHqL5o1cWZKRdZuXD30KlS2Ug8wSBK5ia9HeaEG6xyDxxZ
vpLr9RNkYGCK+6E5PPOjymkz8430nGVnWT7dxd1bdZOMchxE8mBWjALSLQaRRrhPXIEpswBtPqOR
aVdi/+m9OWcmiwlxa2NQpzK49HVmB+OimXPfH0HvblcO4EO203pJh15OuAtrS4K1az17TGNi4b4B
M6luux541b6JD4V60Dx2bq6o04CcLOwwx8yKJPTrbv+tFSTBxSOpcQIijVL+kWwnR7jYh+05fAah
YI3Z1uh2IhQNr94KOlLXpsh3N2D8bh4FOeNpxs/3Tc2sk68WtOTnpnknQoe4iQNGl8g7ksubmpxx
wOTigtQW/xs1i8j0v2gEUK6/MZZK3ibyRtjhQ7Y8BcP+Jq6mN1jqsCLXyRq4Ce7jx7i9aEcMKua2
ue/WOzOzxm3+DJ7GhkzoW270mY7HR3HGlNeTg5mv3plT2j0xvdHOADoVq6ry18Zw7MmSfCFMvrVh
XI/JQ1McbBs8XgpZ03TVRv44LFuMGuXUh6Pqp2c8N0Ee/6J4GbhAOyV6flHI7To4TfdaO9FaTDko
+vXOY3iLqM1v6qTF/QdvOt0WX9zkn1UwdUNuoMbXGqMiC2+yIXt/HuFUnagVSwFbVIBZrvYpsdJu
C0jQ/ELR4N+Lp8ZZQg8LPEcUf48KEdPtQPf346x2J9rtO9CgyZ4SK04FmfVWjnVfGlLIXMLg2V2i
qWH8KUGf+3W2utNaQrOLM7zqdSRlk7YbIcUQN/lMu2GdeXGxyDofd1FCLpewXRAPa80hvpbSXtrs
+H6N/VI7eaZNmJFR0uxLJhqLqtmcNSPwHgJuwk9p/KiNd6M9yfB0fP3l8olZIjTfRKqhoU5wymFa
3m7l/MbJG0CsMVWSgOSikgQexqy/ZNpHyY1g/ATNvMbN8MDQgPxi0R2qgXF/2dB+V1L11R0a8IX6
z+aDI90QphzinIJ1+coIm8QFX+wxJbq8RSlwiXOGf2OaPlF95MN9th4UIitontzpwDc+Av0RFOOc
96fSJ+4Xja139tHfQDSKYEvThrkJnId6aO6M3P6kyt9O+dtMH/EJL0tftfpqG+jNRxt9gDesf2ga
KMptqG3r2amyfbUECmY99jL4GuWca5conTCDz5re+8+Q26nqUTfeRH8j5x+2RAYgtiYQ8Dk+lSMs
+Ga2kcvNMwnCfP3A40lHz38usQYOV+0pD196+FOQF5lHpwnI6p8r2/R49n/hLgm64USVBCmJDA61
WrVdOInkb+vFI7E3M656wCYYDWAusbBZ00qdQK5xq5FkfqBZNYnySwPS2PwS628QwM9N+9wo9y2E
DGHeZutE2Nz5x1yg9N806TaQKGwKKxpPUXWuZjaFdXxLnpQrtmvb1bJzvXgz6tuoiukduWBHxrDt
1lW8uhdLFvHaHgSuRtRWbjlz0XHN2VfzHppXEKx4+IPiC71fRosbjr219lglcEpCGFtEzDuoBeE6
NgJd22pg/E3erONNPSbuIzxVd3SqD/P+ddM+a/Nq3CyMUlq4olvut1RHnk0AK0pzh/bE0FeSFsrD
4zGSZCw489/ec5HugxyQk8MWzdWstDvtQ8k+TXb/dSOfsupUVyf9dsw73mvY17u+3Eb2/XaW+4MS
WzQxRcWpwLLsNcP0XWPuiAemOQ82iGHGs1yeMyIFht1XOMx8Ip2ARNyLyKWuX10u/cdbN+q1nE9f
Y8aFhcyhH/vCYWYbDuqGjRUcAsw9ZxTiJYkfxgju/vxEVVgKjCLHU7NJqTJ4b7N3ubowuQTjsqpU
L1wI6YRMCh2GG2Pnc7mK2nXSAsH3TWVjzqyI+eKaEVvkwG9XQbhHy5Hff1/uVYbzL8QWpfFP+aK3
wW8DfF+RuamsXvITEBnx/iFuR5HykyCG1xVDgw26T0PbxggWTPfK9VumtOY9yzuV5Bdmc97WQ1kc
jA7YN9TQi6hz0a4mBwqU2OdHUV4wb0jXIrYUgzPAlJTLb0HYBUoHiXSOl3xx6J8foXxRu3fpfjbd
rvA5cvy17oyDEQagjCyANi5+c/sVxV8z78ca8fOjiPkgGaR24YnqUsLIyJ8+J9VH8OaezT2vljYe
Bl9ga4BzKwQInAet+/dHBE4/ZftnUAga35iEInJ2zBsnL38YzfHyCwHPd3Lb8HwnRM63t3Eidur1
UVOOGeHv/pqHU2XaM77GzuExW/2SIRVqTms/bWCzWQrQieEgSNt4Zv0bXliNVkb592Nyo+2c29Dx
9jyYHXC0vU4qxvrjMxYOjSvfnip5r8sjsYAMb2boO1DTISq6+0q+ZOI5lo6qvKvJhWU6iyDWdgd7
iFkts+GAcwzbHM4HnM68fvdFhq7v01E945GaHYbZoX4eJH3Pn6uxfyTbPyRDDnm3j+TtLN7QoBYJ
3yOeK+az+LiqzjWqCeqN5QGuG1UOrQ8qLkZaGdwspFObodZ8hKxzQ2T1HlLFFe0fVTDvzOCX7yvc
duDdwn5rzvYDcWrxHfgQjJPfqis6nCXCN7RdSROjMHgyNQdUz38as1fM5lLNzbSzjPMwkHraFcqB
8r+H4ZUIClwnnxMTvtN9Yz9cnyA7Qv930krDsyGcYMvBToqypYpDqlipPQVxaxEZRVqTqSSc/yop
ZwD0S2G7ZxOFLVBSHBxn7WELrxaKKmWPo4dCZ3YDXZ1iZLqHsbKvAtUCpjRi634ERKsDOyaJUwA0
X2ikDmae2qMRzSfuOWVaxeL3O/+LgEf9DC16zhgxK9Eq461uputXx1gI/pOVCkv7jE7AtU4orJoF
tthXCIq7PnIGiDm40bD1EltpUAFfSKM7Wi8z48oH8V1/ZACAATjFX7ZbSBNRqCNVjie7oznm65Z8
6ctktqWvaseBKh4PowyKYafbfwEbJZShU+KxPWA88rk8Zcmm51I78+Y7zCi7Q5I6dWFHOtgDIqt2
isGsXCilX6mQUFg3fc9oAsvDJId33gh+sMksDG1hAZ+3hJaFbtWQM8o96weTfTIjmo83RePfx1Rc
c1vZq9R0mkByJvBzg/qvHjjTm/mRTGz5p5+BfLbk3JUqt0oWv8eXCxfu6YWPy28+i0zJa7q0i9Ee
tz+NBdqhYOufzPIQ+DjsYD5s+5WurtR63TrtCyazxp0nXpXoi4hM7Xa9k3P2fvX4MnTupP1bq+dl
nRsMzVtgOXVvWX9T2WeZ0sCw06nGHKWdx/G05uwsXVrcQh8L+X0byfubvM9ytkIno6aEwh+qM/Ml
IdaZsZh/pMRY2d6p0Xg9emhZguAryDhzNTw3+dl8HhVlb4jbFldUvs2HXQb1Iig/cxWf3DbJd/OT
ggOLCGFlm7SlvRqv4WNgwmo/utulsr7qzuYf8bbUif6ZfjTzeMbMAeInd1FIz3HuMcZouaXEfvmg
RsAX2LpXUBkaIs0s11ow6wJDDZQ8wBempxYmYjAj/j7v9xJWGPk4pran0vnEP2yvUVBYOzVdzqgr
TEjVTmhqZdyEI6WgtAE6b6r2kMM64kTczvwFxK0DOq8K3H44cLTuBVs+1escaMrh7Wk+hT5REw68
Z4JTKObhHgJqGntpZxtLmEmEnVopUJJAMFYq8wkJT/ESsmJIs/1kA5H0nbwq803M3kUpt3ochxPM
5f9ViKt8n93peHqvpDMDiOsAPSD/6MrLgPvIK+KD+NPFh0o99PlRZxQ1Hh+QJ8epwZvSKkbMpH+I
Lkic19elsUpKusKXsX17nZEGcPvH5gfLg/Rqswdvi+DT4I6fDLuL4EM0PGe0W/WjcVjLPt5ZSpzu
RxUZGthEg6UIs9Ta0AIFy626CVsYyHmGCDo1HOrpSn5hm+mybLWliM2kiv9IoR1ucOdxKcmVjRZZ
inhGVZHnhBkiPUA+IsyQOEJyffTXuL/K3dXxTXU3Mq2/FrODoO/rbG8mK+WA2NAr3h/9BfZ957EI
nsQ7i3XGnCF6dX5BAqX2C4tH9dONu/cpAA33owmEegPsM1Kp0XXwlLeWKsxJRNO4S2nBuJdJUmNE
0xeOjB1u9SRmgCHG2BTmVgl3UmxnmU8HibQEDqKvc9x9E+HZaHZ4ivcCwKTOZWOEZ/P+5zaC8txx
DJSn/us57BJi5dls/WDg3FrpesX2xN4kvLan1QcbAZI6G0GmrZyP3tzk+MmmxVxAiG+mWw2e7i6b
rgymFfTln7H9Nj+IlOmFTa9RDiVtQc/RyPh4zbG0E1c+l77W4hc392/OUzrpbzbMx4RW5VNhwK6m
abbd72fSD1X0OBPj6IA5Eb6fo4MM1D1jcFtzHsLjRllL5gDkXr0BNB5IjaeBk0ErLLaRCkbqqJrH
GmHegXH4oHfnuZnpjmrYnOth36kio7QsQtz4z+fXictaaGyweTf9W4X6KB3vuY2/EIAkD+40u2Di
yOwCiC8UE6aNMOg6l3nEwFdk3taYC3ypZfXyaBWfJiPZfMJFvsaLd4lLzk9ucUM1TrfwkHGz/y+5
xBEL3Ra4pCHZKY6mQ3I/yM9D2+8JY8vwaSdf7IG95KeQvmoMZPIlv3Diw71oLbjBs/XUiUdqb9x2
QN9ma2s3POxDn0xwBhH1Dde36Cg6Z3tfsbyUU/dROXpFaiNX7HaizMMUdLaljsEOYoXlgZqyWWNk
9RM8ZnLGBdQb77q2T+UtrmRpkcF4RUMe8W/96CM3+2X12iaod6+ewe+WRBfBLBjsy/pGRM4Wxs3D
3LhsekBmKMMMlzQd3DlavBbAlkyAEPTOXfsRtJ9Q+3m03y6nJeX9Ub0b2ZmmsfqUNYvH4U3oqlqI
IUhC6KFI9axKHD3OujG1FTE/U+2ZG7m54kfuTVpl0mpYKThnp4Ccgp81Bly1kEkqY/4rLZA2vr4D
gl43WJr9XqZrx9cKP494eT0cuANni9GWEzjrvozDJ1l2z2UlrzjlaRfaTlUuvMb6TY8LbQgl0m13
fQcCwijR03C9ug6kumRlSLC2LRTLe7aO9dWtcd/KWQs0IEvw7yXvg3766aib6rhBuG/Z0FX3puo1
J+L2+7IVPXA87TWsJrRWZkt6K3HO4VekvbKOl/d4SY1iOU41iqiNSsSVylbu87/zKclf3yfxXmmv
vXzBBPm4JHeiMhO340nGDRqFCTIUC5irVC40DOYQNQcRcwmLg4yf5Pdg0lgp2KJZqEhx2QjK4AqR
sKJ+9SAddXPNeT0Gyvl22w3hXkWzRtkFsQwTWt+1f83nTzr+gQ8gE7qGt8XHi6YPmQMdVxYSxcRY
jHBAkPca9H34B/abtQiVHXQAcv+FEsTfd4GQ6GLHMc/rRl9rbE0+ELke+0tuHi9zjfgFzYbRpgD7
1K1z4nDXZ3aoLcrqvVCDYDknUtwL/4+pM+ttVUu36B8KkunhFWNjG9w7tpMXlG5jOtO3v/4Okrp1
r1RSqU7tfZIQvNbXzDnmhBGlj+zkJf5SgAZNvwof60f+H6CBMWw0QOnvnbojqxkoJLuCTcNdKLup
6enpFrqC1yObs9CJEgXqqheEtsqvTbQrvZTAldqpohXZQS2h8U9XUV2l8nzCPrbtPRbJUdvwZm04
EaeqV2JSx3DQO36L7RHF+TG9HaH9HKh8x5ax+orKV3qu5GZiwgMhRpGNorSrKyuMt0bhXjnAuSVA
B0TBYnBAtoUeFwPe/RZa5hH+qxGfzfzyjF5T0gOBjPQO1un0E8wALa68jnj00koCz55BPQNB5MSK
w6XDrdDquDfW4l6ia/cPqkWv5Ijk0SqsHt//DDWiyNDwZGYT/7TxbzW41wNiPxExg3RskJaFJ006
iuGJeg7DLdPl8lJoS1WyyQUiG7dt3Tr+zxObHZtxmw+7apjytPR9Wp/q/qxIl7a4bMV6knDNpI0i
baIGv/WmbDa5ucagRAQF+B7ofYJ3r4NFS2pKusDdg4kSdw83I1DKu8rz2tTYPQB8iQAU3Ti1q+Hd
rz6z+rM2PpXyqxY+4v5jmL2jYpvtZgUeia2ONxn9W7uRAW11czqMDIgpvfhObPdZd3gMx8oERX9u
JjA2Qcq15OaSG0wZNQvAWr8z95x5Rbgi4ucPFW9k64S/sma/gC2TODl2Hxij/3YfwkEz3/4B4Yop
fz7F5PORfcztNL37vHAcXG80mSR15IDKPW3n6j6/321Fk5nMzQYlxHZ8eyq2vTIWAL4pcCgiCFQG
Xi6Q8BW6PXphGDry2v1OPysAivlkdavxTZvut9sKDoapSocT4NjX6ndkC7IXq9f1qCkE82znKHLw
0/A24vxjXhDa4B59vIxz1wAKH5BcbH0f9cd14hlvj25gLHW7f3riAaxNeAs/KVe1I1EHsfUdk5CD
xn+lpt4f3aZYILfojN2dSrVaAO1Z9cAmSMxgmImQGct0vImBoRDOZiWhZaMo27I/MIcdFQnreMFw
4DWCs0I5sWChCJOm8wJ5feWlnuUOxDm6ypKfP7ddWbbJWCY+DFm2WoPVadhMkOdJ4sRCeTfJ//MP
jML4ogSHsMSX+aouCvvvaE5yWsqXYNludxSJuZW0F3RpY39/CnjpGDs64OB4ilp6qIZVFTJ82mjv
TMlXxCk+QVQccKHO+dSCkeU7oO8gRxs2VLls5hk0jWZlA5Krybn2/J8G0clyYC5NxfP6pId8LCkN
W/J3qHK0VYkohxJkrQ5znF8ltu23fniX24/FtFv7emPdhSYcR/gcWy8JC5W6UADImLs3p/O34IAZ
dg7jrl+U/nnE3TScxfT8QWbECoRdviugQAvsibYWYrCTWZ+i5qSiehjmab4FzG7imRGWfnv2nDp1
nxSQ47Z47snJGJST1/0vNNj89b5K16K659q9apzsvU2PQX4aZ6ciOMfqbkT7CYNyHaNY6tYq0lVh
1RMCB0u1XTmmscQzxKemIQbbnkKBw/2PxR+RYHYotibfuvDqC2zt0GdMohmVBUfNi7epCJs3cRZ6
jtUw9823B7hqBAPYdNeRzzExTQLQY3mUapNrNx5In957ieVpoPsir4qmzkx1Akj6cAgzt2AskJEQ
5krCRoMjCCcQoTiQtFPxOMQdSpnpMahbS5FPxBtOVHvnRsFlFOuAfI5fop0uQqNxw941j0q5BmY3
GGuCMBYLUTrqHJdzflEP1YseO0Vcsf7rMGhlhIKSjGCHiROxpxydWnNCgovj5NCnR9IWtOxEzLXh
MScMu21L3oqlJ1sRc9UwRVOFP6W24X4ds00rr/0L694mhNTkmYUbktF5lHtEZXsfNQfjyF+LIBwt
Q3d4RKpmJ2BDxu0DDR7f8C++VBsPT0AmKUaZu5KhBrNiYVsIMFO3AxqwB36krSksMI6bOnLB6uEs
qKEPQ4GujDH/+XWH1AxfOArDmPrYX9Y0IeA9kkW/jfkx93lymKVHLMH+aCuzUxuci+pcKmeMp7NP
SP1G+JrP/hNkZfjkl2XVKmFIrS4eyS1QruJ8hzWhWAvyJceRx0wgOs0/ajzz1TZqQQu5ubL5S6uN
BrQgloabfF/6i+e4LhdPxkqkrY5WPFfYHmuTzSPC0cLsUPa9GfmPw4QTsE5+MxVIlPtMaJiy/HnH
MTWWyrIQYMc7SADxfuf/5g7hBz3QNATEFeq17UsdlqU/qykYK4Eqe8N+jokG3hifHPX0M1wOOFVm
5WwIDQpdDbOettGzKbGjaNfEm5nSKiegXiEzwZFmS951BZvONOGS9XnQ27I8bXBMy/7/CZDb1ib9
RSQxBuEFXIxsL/8GMr2jRtu+E86Uz+bzj5FVXHHqq9ehvjHY125i/6ZUt5eHqSRaKAeshQlJLEAM
kmEsEolMH1Vul9I8I9NrWQlvj+ID804JmC/fhJB1zxXRGtt2gx1ebV4dTKiHaQpmvwh9k/fjM2Gr
guf2gYLEoYsR5KX+ChDgoXwUkktCBf49Vo1UIFd3xNrKtLtfXm20waHglV89bxByyt/cSyadaccV
EVuUXv1XBPrYyknPCucd0aEVgNYhmTeMWwEt8xSitT7sHwTpJeA3JD/W26keb5W1kb9W3QVqm++f
gueJNUTxa0tkYi+Fh2mj0EWupi+0t66fwtZHHH+/vxMBwi7YIJSE9VYcYMFfmNjRN7a/9MuDJTFi
94Bc+mRbMMSNNx6kMqKQ9k1xnBXHYUkb+Uf0olNATSUBpneW2CxIOgE1R0TTPjAOwwNp5kX0L+GC
nkBCPNGtaQJkmIdkjdEEKDQHza/kB39H3hDrve2TrVW0W1bXwuLP4KGxFSJp2P9tHoWpX1VoPkkn
CE63L+ZyibJ0fgzPaS29JAfiyPqg6Tbm0y5x9yYOve2vqZw5DcIc5jQ4qdk0MqcBLfjYsfzvC5sK
D4d4wzmbOtypQBFL84N4Cclrgm3H9h+rDfA6gfJlZX6F4TweF8JXPqmE4hvexh4Lmb9yr6HigF2p
9nK9FQycH/3uOkzUhSnoMhoOWnnSH6/x5CXrn2+YZhhwbmJihqlZTBKQ+CfYivNtSgz3sCM0aoRs
s/QTpzMPOL9rmKAeEexF5Sm1PidAtTamAFW5XDUL+PBIEMopZUnhdIAG8mxN/o383HW5ilAP8gvM
DqFwEIujtAFFrOqre4bl+DNlyGN3C2by15pKZdiL4yEWDoRN0hhK5TKTLrLxGhTXWXyrBexcmdVM
0TEAtlYMOsN4HcfToLMkpKP7MGWvaYDOQXOG6czQBI7Ypq/XdbhAkPH5/k5ELXta4dw9z51Cth7l
OL95L0Oa3e3TRU+i8QG3/OQ0/V+Xe6wss0W2ELV1b27a0Cvz7QM1zjluX4scb+8N+RT2ypUUrtMR
XuamWtQ2EaF/Kku9c8k80IddauXE46Y2wz/A5QhGCRghdtRu72E8PcWBJ6hPBw8rBDae5mtTXJf9
UsOghp/sH/STTtr8GYGkzE0o7xEXyRtjUzf3d86Z9PyMTqVv9QDbNluZs+YddDw9gE/oIJjuChD7
orxAbwPjVFiVJQdgUjloXQHuqbkB2ST1jGN3zHSLBcjFeSBvAxrf39v1aQ+ga/PVU139Ndzw7f40
B+JkVwMDmeU0YCAM5imSOMcqzUvA3O7QRXSusN7368eyUG6hctPC69BexNQSFgZq0tkc3JAwrz+5
hTFWJRXpiPZMtxXh1i0Qi2bBvVauBgMLc16hhl0qBJIKG3wr0BDG5bhUzLMmXcYls9ozic94CheA
Z87wVKipS5fUisG4kXhHT7SUfE96l2abGtcYlSciHOkIi3F27Ia50rxm0Q0XrHTpjdcGi8UYeTI1
Tu1FWEGcmQS/kXXWUSyhqB7/+PqPYo/UVB7PTySQv6F8ZW61/GXyR8wpj6ORJzBXhgHrsRKtat4a
tGY4qb3MBEzLpNcqkQRYn5DJ8/EaI7vdVOQHyG5NRh02cCLatYkEisuSiYay9oGxET3/XMu/xBfV
n9ehc51HyWf//GiHe9Bej9+9cojlvS/zUnv2dZQXsmVfUXlf7at8GaS1/xM+5qSxyOWi2YhnroJi
2TKv7q+JeuvKWwb+HIxWdA2kV39BYgZG7ON31B0rl9ByjfmIyDzp7IIWq+Eba17E8IHjTj9/U4A/
yQLXVg1VfepyYigCyHmEH/XdLOz/n8Y2HYPEiIER+HwaxLd+6cbnKHyo4UehvAnNfUnO5FupXnmV
Y2gogaugpZMmu1TEgoSYNXhDP0Juh9ZyIIlhRp79LkgPoqWy0xrwa50K9VzMqaOhjeLWfcqvj3Mv
oCvxTnh4bf/gP0/9eNL1oxgfjSmOgPpmnikcyVvr1GpHstKkxy419orF7cCs85fCqsG0h7fCDHm0
USea9UGGvESad7PFRM2wUCs3/vIr+qRsJNX0aw1tp+y9H0atG6rwIrxO2LtTUlwU1MJYXTR36YrR
u2x++P6ChF+koJCOWCKR7HEnVs02VNevPFHyVMmjLonka1pctfimylcMQ1OhEfevf+MDhZCcYJeF
24AaznfIc8Fm5q81lJhTX083+MxQGeyzJ8Art+1dDWPxJF38E9wgXXwELl86foX5Riwiw3zt8da2
b+14x+KD8VZYZaj05NXqO07uvXEtXCYk2W9UNPcNl81fGtsTgkYyj3ECiBe1saYDD4UCdOIEjgfx
yp6EvPZU5yfyAZOLJr+2/Ibia9hfVd47O1iawgRhDoYvPf6EBRDXFmCAiEYmP4/NsTT+sQCW3rWJ
rzQ7thlEdXGViZscJlTz0WEdATaIzEN/7cu71r9X1WcP06T9COtP3WIUY4EnUJWTwGWHq+/SZhag
lepTYhBV2lX5pWpf2xlwVjAG6Lo0/V4PzqPb/htWpEkkzV5DoxUdamUXqnDfLbA5jBhWnAuTosQc
HKSRwZR07SuQpVbsBC0P3DVppr75YRZfVmVu8X7EcNvE480yCLtAWBXPKTZ6gJ2ax1aTGF5yZhJr
EL15OK+0VXYf0BAAhreskg7+jU6kYPYPGmTGWbei4zXDqeP1rNo8GO1ZdLTsomfXoLr7z7dxeK/8
j6j7CAQY1VgXL2/KF9UUCJM0nvhsJoi22JNiL8WA7lXcJNXatxZN4ELkMExCZNeVuXqmq1bG6udI
PN1d2h8a/1gIdsLWz4LvPlyz6C0Q3uRmj9WFXWSLKe1IbyMIu+CxK1KOvg1mr/OiLa867+2iUeaL
BTVoZqwKY6VVK8KDsXH5phPgPyXCGKX95aOfBwmb3dmalcMs9Q7WUKxkOpNog2opDC0Qi4q+xgQR
1huMNLBRpyTbqSn7Kx8X3m3hK4j3p32HLl1yOK98IDQXIbPRuwiZhcyNkS7/6+qFAIr1YgrnMEZp
cTDISoPCbZDNsS/npP4cctjwy4igYkepnDFk7r1q8vXz14QbGlhvYQxq9cQYDIOJMQiHFomskKHS
twxlLynwCQDqrIfnuhamTBRmmQwyH8GKgbouOEegm2RfwlGKB+q2wzRIqpuVynTa3KSqOxM8Vyo9
tafjXFJk2lUIxvIHVzehuGprQ9sANs8i48zPT6AG5bMI3l84vN0OMyawBka/1YyqY1lQkbGP3MiO
mE6kTcwmZEnn1CQj0p3JbNIutOwNw06VvwXNXQyQV1+j4VUbz3yOlaPKIvmxq4xtjRpjOCo1i8zL
qvPXerL287UcbvRxI6PtH72kJxmLZIZX/R+xY7OGX9VKBNAlOQMmLW2JtQ5fA1G9G5zTyRQkRiIK
HTZR3b0y8UCFmQMmUbqK/i3N3ob4HdZKb8z5j19sw3JbPrY0tQaqYFJJCCNms3ZKlGMYHBAfEWSL
+CijJ8q2BA3ApEUtzbRS32Lai6jZLVxhE3FmucPsJfACkk4R2vXJUOYVDj1GFwgsxvKaJq/j85xy
4wPVJTUgJTAAAbPrP7lwd+pkaUZ3PbQ7Xd1lQN5+he1JfBCiA/LOwBajQxsdwmyFwNz5IjLEsfpq
V0qr2PBCqK7qlodX3B7dtTSgkZ3XPjcsbAgkVSyAJ744AHy6j6eyJEW6nh+yry+rtizsijbLLLdm
X8Wm65dHjnIpgk/yq1zizxM04NF+wUHfFJ07VsAhtlWGGI614d6k5MeOR1YhMlcr4fvRVtbhQT4Z
owZPH7ZgQAZ4k+Iv3S3bTAopC0UW4inr4PMnlA1ChXT3fB4Otzbhe5F2w0HUd615sJwqu6jhLRHf
suADe352AJijFEe/OI7SsSiPwbicPSj5jzkZT0WIGEtIV0OHKJ8h8ob5k7PIleUXuaWEQQ2i9VUh
eraYik1R5aB4yIaZnojD6Me+WcM3TquQLmXmqMNkrfobL3E8MF7yuvskcKw3ij+NmshcnU7D7YQt
0u3hcfqv7PuRgvRYxPWi0U4z7QQ1xfk7tHThLOmnQSJpe1/K09Hw+qqPfOhwG6z6fi2p61mB2RKT
gAtQABWiQJd9/LLIc0TybDEKA8aMoEVH1lnPZVzUv8LZwxyeyoyJbrGO4o18LPKLFL5K0hVMZCnc
RuH21O+z4SbiPdqb/m6Y7QSup4+XJlafs8eYMk82ScG5c41BPQvEiXo2ezrhqYrm7hEaiPstr5/6
Qql2ddHZjKhjouQRWenzfLGoeY2IoQSP4cjmgRB6AiqsPyRUMk4uM7SIIoFJj/lLZhTB0EklARK2
8aZwfLWrIpgyzh5M6EQXFhGou+QQilPvMYNjwQBiRfWAUg2Wlybz7a/MeJU2m6zZDHb4/ZLGg5SK
eWfYqKd0+SqYr9GhaT67vYgM9Ni180d43PB0SvDCKMNV68WXIknVA8O0UXBvZBG/EBnQmzVkzYW+
xy3ZotA8Y+8PthSa58F+sp1RF8zctMGtwb854seLX0iiEUnYyhgfdqaX6FufgYeF7x86Xz1hxqvy
ChNp5SLU5r8JaAFb1x2pdLsBEfIm+22MbZ5LVHtisJVxwu1QGSUfcWmndEWr5/+eqfq4MlmPz1B4
MtucTAYvfTBLWsUgfPHBaqNYL+XKiXSnxT/2WIvWvuunvos1HIvO7H3grH6+BdIbzrrGIZ7P0USU
DDAM7ml+1SL6UcJkwOk+5oL++iexzpCoUkbwXf5rBYDgZ5Mg4ObIRL5kbQLbjJ3Yc8cAQhfRTrC4
XG6RXmgkOnbug7Iz3xbZjiY2yfamSRbiXo5SDHNvSfJeyG+D/PbEpZvejPJaVxfSWNVLbpx8DXya
Q3p1W89nj3UXbmbjJkvcDJ+dk6RTJJNsR/0O4m8igVglB/SqP+/kGyLFsP+c5TNpxdole+yzaK4w
tcZr7i+FFbAp+HOIMrKFyYAHPaWx52KMZ2/DjDG4xY3YsqMHhrJ7YBum0RhoZ61IPban7Dn5Pdg9
4agrKqfGah1y667a10o8xfU5OhZYgZOz1J/HeQxLtL7X+j0P7sLT6VQ2ItP5H7QbqbXEBcNaXBKl
Mc9rdikwpbbA4J6PrdPwt6msvSdRfGRkMyso16ExJfLhvWZWXtLMg/Sgtbf12kNITeFV6m58UPO5
yrmeIkBwGokjiXKOiqbIEH7+nwe08MSjJgISgzG4BA3HIBW1HrphxnYk+qEbxmdt7JCjMTybkyA2
Mylr0T7uGkrdwTLOrX8LsrcqftfbD3z8xmf+cXsOoCxJIvdC7CxHnPIJ5hfz3C54aXVGLtE6MFbi
v55acIt6BGetyo+XLBcv43MsnoqcPxe6MNfdIWG3c3yKJ5+8Y+syJpMafBgcxlnPasXEEWspeHRE
mjqhDmuCtP9qIfa6fycEYb/ISHt551e78DM1PheJdo/iG0i/p8mWrJkbrFeAxY5bPkQvj/rpj/nw
xBgqzln9d4+NoKx1Zd0Mm6WobR/trlB3MgJmsKvafGn+Bp9V8X+CzyBNTlumhIkjseFb6itd9ECD
/w11LJ5taYn8k/zYGecqZbc/xYLMbF13xdw1MaD6OMkJO56mqWtybApjXSaIgL0g9kR+vYylYo/5
Ks+H6npgrKurapyV/hNYtum20qloTuNjEY3LgJuFgmYl4BIBZeA77wzwdqHEg9vGrbcs64lpytIe
oGlCShRhI1DPsJDNPCFa1v4yJ7xknPTffb4yUJgrq8tFhDxfWtlzp1rfYbWDip1NviN1OKjBqZsf
he8VQcBYdP01wxd+mIL87Y2YuH3hNc9tm+xkbW4N4WvLCSNdn8KtFW58MGb1XRluvoW91Gw+pfQ9
a+/zxS4vmP+7gGQQ0EE96m1exduLmIRZFYoP0wZommJ4klYmNbM9qiuppy3eNOMmadw2QNgP48sr
YCB4VcfO0yM4B2k3KDyp3WKtbOHZ7ZpoFyVUbzCiloHoyqX7aH5SMpl+ep0Gfc6Ymr3o7HcECVRt
TkPNhvRBrN8vOBh4zh84WCRxLmOVSXFNtOBEvYwShkykxIMDR+4eJ0SPHzJl78+F9ugPJJi7AALQ
BoCIPPgLcy3W+1zZzX4bQHbMaT9BTo3nBjgVS00CPBepC7iuLGwkCFhh+HjvYaeSXVfvjXCvYMDp
vbSa+wuj3qXqFvZqpHuZ72LJI+SAAS/SaHEN9yimmkFSVKzZ5GdsrfCcIRK4tOkpzRBzA1U5CfKh
l6BH7yXNJrB22OI3dBCIBddE4+qb+A4UMYlVgGCJqPqDgW5S0skaXY/yVtB3qnlI4nM7z8JXqI6c
FU/ctWAyN6ArST9PlIkgmde7odkK85huBeTHL/w+cPpyHs/F3R9gLprW0GuTvLPNs/ewousAHSYt
F1Jfhq7ZpOZCUoP3vbC1HiXnYYR7SnGBhFZCV7DVj3J+DeXrGN/SgeilubH3JS+UvUxm+YcQKjiU
1+BAbPdLMSITCosag+8ciJT9Eka+YnJSZIuOpf2SneADYF0MLcGSHnu2x4XpDqUXwVBpjFdeaUlf
vQwgFIw8ToDFRCygX7UaFt1CMs49QqzkILkv9azQn0pYZwsKJQJI7ZdUjWt5pvNBHrbVnJjqUXlV
2WKLd6wJrB0Ad6nKetIeZWABPyansPqO2Cj8OQn9VxWsAAdX8q2CIGaefii9TTwNb21yF9urYSMo
A+h8bPWjhS4LOFLl4oBTmPQF9NfLGJVMu/ab1SA4RPXwhcT+G1JResf+2vEReXxr4Ve4baYoslXW
rnyBfRsyyYMv7WoAxcIaAJ0Fh04+sScbUMq1FuQLH8WwW4C7RgUCCAcgXezFWKNXmtMXUE6Oj/AU
NKdEBeYDjIKVqTfK+EM8mT+Xu8CMjewnzX+k4ltpPrH5667ebI5nKd323bZk/xrvkD6qhChO2c4j
Ob3IVfdwvbJ12a1h8Cfd2nhO9wK5obq4pEhpDkq4n4X7Z+RI7CqYtYEnBgGBQ0Naz05CcgrBohcT
ksD4pQRBp0cEMm7ZZlRTA3zGHonoX0vJ55yUmfxMhuYGutvjOuNoWE9Zw/ikjMlnAaQo8p36knSL
tMYR7JoRhRBTOsT+bh25x3+kDpCMGJB1ilKL8RTfLST8FpRlTxp37zXW7QF8dkDqYxkmwSD3OH9r
9TstdDreBlt4oCXFruSquYtPxk5/3UMBk+T2lKPgdMvc7UDINJs6BU0x9cZGuhyxDqN2YB2BcaZc
FMgxIsSgS1JEA3/pl5PeOtMcyVwmxcfj+Umy8PKxqIN1GUy5RXljV8DGhoMRnCDZvlSR8KzzgQ+j
ErmjuiXlFsl0mWwd1JyrUpyjF2TEqU+JBUK+KR4bLlQx36TDROXO8w2+ynr4esw+JRJ8GzQ1nlrZ
uXCUtLNc37T+rZpTTae/3iOj2UvwAtV90h4e6v5hY9Vpa3CIc2QNdcnYw0WBJc4OYXB8iIftO7bf
sCCsZm/8yzhu0xPg52xhw3EPf6PT88e67ac+6zluDB07qhttuuE77n+07icK/nWfpnyWn6diPD1+
VeUqgtKYDIiDAgzyhLT9W8kW8D2R0A7HSdXMyiq0jGqaPo2SU7XTaKJ5oIvk2p0eP6OJ/0unxE0i
LxJq0KXWHWZWS81Tn+vty6hmrZyGD80ehk2u7sPfAGRSu0Zlj8sK3aF5s+0/tZoKKNxfRVNbppju
I3SvVyyhUbWvZauC16HPwa+HQDXu8hOooVtqxHy5fuSV15dSDkJZmhTvJC8B6U/TTSVC7FjjYmSQ
AdaxXmE/BtM/QxWhM6RkA8F+bpq7pwv5y483o3r646TpxSUqL8Ni1pw6+Tgs5G6+Yg45CbYGgR2h
GywJjJkpe+66tibUYecrk56Ku46EEcvNPqv2agpsNa9Qv9XmCBHViLaibLOW7HIGefOUe59vVd/i
O360e3zHXXuoWuYhqf8WVe+DCe3jbX5MtgiQ8XL0sznjl12leQ9s6doC9yn+lIc/oUxBb4nQXl3Y
mRBWGkEi7G/D2D0lAJsLFgeIhT7hRmk0+XRDwoNEBnGL3jwsfrJmrWlrxgSIK2KA0hPJ/uCQviv2
C3im0rlK5hG8Dgqj7nyz/OVLUHR1X2a9aotQxgWSrQwn+2BnipyPyb1plQ38PYugm41Htd7dH6kt
ibY67KFOv3SD/uhLyVfs3sCec+2rmz+7mwTt5d8slEL5WBHJHBwBp/xj/dHdBCJ9zcvYXUZov8GK
u6/O/hnqt7T8L9bwz8/Z93bPcOz5NixfxNmop2k4YgjuVz4kwGRR4M8Z97Nx4rkRM1LyOcLHPY8A
ADXEILiz3DXkzSzddGBwGHhZgu/4AexEqHHbZNjFBaQH1g4ig+xzF74lmNOyU3d7YnjOzEvdXbLy
HJZnJPSKFVXEN8+nXG11tklUdxS8Mbu2/kI+Nr8Y6cnCCGyxfVWoHy2G7ySnHxjS9jApKUOTwBqe
eya1YIO64ohXJuCOqdYvoxS3VV/CgA2t0VqSZkLuJBybfEZEsPUSCY92Nii5Zl90/y3tFhT9mdPM
7jE53jg+k3uTv/4YvzvHtjg7yH6K8zicoF8/5b0jveGERihSkgJCspw6pywwOQOXTwJ1/KVofca4
3Ib1DKJi4poBxK3fZG+gFa/9804E4MKUdn7/yQvuFvWByCE0+ij9iHqbyeRSIRN0j4CSMS+AXv7z
kZWBrb0i0LB5bURP76nKu3nJT0XVvfjzh+H6xx0GHD4f2Rzbw7FtrFY+Vc1rB0ggpat2YEKxf/d5
De+GOJEkbbRl7tgBd/CC2ut+xQMiJt7Z1j+mmISSjWlMDqGIjDoSQmdrmcwEbGr1CiQre2EZwEvG
BeKgBQ5J/V5lAYKcfS6dgvEiJVdJvMf9W1y/B4vRCv8h25uS67g5z3X4mhuvrMLH+wOW7Yye0CKi
sR1eg/lOHV6H2dlYPqWJ3Z1Jp064GDfjdp4j+Ez6dWxjije9aXcQISQOPMLbwtHLH5thhVMohqrT
bp9btd1KMOGTbQNaZYfrbBAmBoEJAMEuCU2ojjPxMBP2o7CbBTs9nCCmEioG9zVgGamts2VeLKWI
o3GpMkSW402HaJbGWthwn/7o2c98QVSqlLwL+r1r7iP/y17sCsVrFG+nyhs9d+V0gslplf1Ulzmb
440Fv304VLBAGJIGwUYAGiKtKMisnzKaYhT5/5nZnvr+RChbgK7AYZpGhV1mV+/wXwEUchsDJWO5
9CDRavuRqLtHVMpi04xcIoTbhfvljy9jNqBmjKQP6xRijVUOltV184RMkueqVhy+3OFEkWch4JtG
cSrqfGhYkcNZ2TZL47n8mqx3hyzckf3Wg9sDNqXNRXb3EleKHRzXa/rjwAKKD+cUrRzjaMPjio8G
T4Cp67sT1jhhkBYfny0hl6egO4Yq1gjkhrPOOj3Gk9IerdN/Q0ylNy10tW+TykzZBk/iklzrLxMH
rTaatpkTlCtFW3mK9YzPsngBE5b1U+Ekave/rYM374vr/IuT/SuksDL2enmyFtg38FA0z31q7tOC
tN5j+2vrkze+aVFrton3GN14Yg6DS12nK5TtNMkmGkB5mWKeH51Rc9p8peK7vCXRm8nhodqkW2Sr
C4WAf83UW1/e8vJ2OYXN3j9g4Wp+/cRyez3RAf3I1aRwEgtn/bCFYBFKx+zKZhadim7pqNvvdfYm
sjhJ3s2vikktOWuzXQC9RNxCiKgVj+9RYsYJ0XHdmisVkCQqXI4dRIUF+U5GAvfk1NbnlKbCYutn
F3PswvvgcS6Ty2Q4I/9A/ijSz941aERrGkku5n3s1NKHUrzL8V2YvS6/Zm8wsjX7FOu/IaHP1Szc
WY4/c61TM9yNx9UQzzP54My+0Tp2rauW3vjcSYTvVRvCQYfOReVpASKfY2wobHmr4E8xZxfLkfbY
97dJ6aICVLNFiaV5L40cNBN/bgy8NaKGyqrV1R6UzmWsb6TRx78CTYlo0Hb/1PapfijNI/LVvLrx
U5LQW4DD5BInPJh/89Y2rdrbvtflsQiOQFiz4iDNpeprdk3q1bs0Z9mzSLKlLjjfx5E2qr2CoqcA
T+iSmJeUyI4IR5kYU+VcNb2zoq4f2PBh6lHSY30JgJZ5ee6dj5rgPvJpQ6dnXkaqKRMF0a0qin2n
Km7s4mbIksML+uxG3cQh9iz36Kpr91jzEJsrQSdwmjjfiY/rdcfOawiyq+C5YkttokidzHuc87ZI
2JL+ypGO7DsQF22EjxkJz9oFVY/6XMLHCgm18ya4Z7lxEefMUWJDj8EabfivlXpVKq7eUwCbUN+P
W71fh+VmHBG5sAefnPQdwpFuK3bbsy13W519UrzTGpJiSXCdui1An81nb16j6PrAEySdS/8kkYhB
eiKCEaQi43MyTJC1mLCfTW4yo2/lwrZP/t31dY9djwUZT93xSZGfXGvtlkZvUf0+gsP6zH4TCAN9
g5Hw35l2Lb4yQfgfps5ryVE0zLYv1ETgzS0gCYS8S3NDZFZWY4Uwwj79LJR9Zs5NR3RXVxoBP5/Z
e+3skHTz7ovNV9y6rD7nsUeyH5+MIxeanzuekAQI8oenWz+uhnVKHbcnwfZjvPMJt7OOYn/jE/pw
gyIJ0KhTahJpdwzU9DjGe6lYosyfFevGqkcYcgVkyAiYOBcTx/g7nr0hWjTNxrLmObbOG3QPPQM5
rVx6mTbz30fB0dEKjrdYuCUFk0aXn7lo3aRa8GODHh/Sw6/5EfC4Zd5wZa9nKtbcjdER0I1N+eL8
j9hKWjRMKIJFBcrQTE5Zxc5YnZLpklgLVBOtzW38Qcl8FRtS/mYus/n2z2g2rdQVuo48bGn/tfS5
ONFwGuAqItygdlAVQvmfPdUttcjqFIYe/BbzIjj3YU4BuNPtWqf4zXgsVoR2ewqhYN+1hhTCr9pj
OAXmY/u2Qv2KvjsebXyoyRX0kt0UJ6ACNkc7wqtUXwsaahEnSuev+WypLZeHvyqw/n49pcfEOWmi
w0refB+/IPeKup0yT9GXwHuR1z31mWmlJYsGvTyaoxT75BL6c5TPguyE8LVrU54y7Vzmlzi8pG77
Sr3gxROv0bZDgELbbkJSwtYueE84a3/l5CbLZ3yAD/VwgNpAR5ReDGI2mZc9NhVSC8wdxiKtoKCv
7Ht3jJW9VDusUrty5Qt4gNzGdOBDYpzhTZnY1KVIv96zIvhlhVNnNejKbx15u/p7/iSOnDOfhfHx
ER1pPskQ4wQS9lhe6mj3ubSmtwfJ0T0JTow/MD5esqUJverhpIMjo+UlnmtcN+WaZCQgGcd/4Y2Y
2qcL0fe7vH9jWomUr4At1eLo3Zuz1V8EV5avMUD8OYSwH5kIkCFoE8HJX08Y6MzW0NAZDNR5G6HY
QE3wfvL2oy3fOIEkfWM6P4GSBKDuQXcB4lX6lXskC2OC71u3x+lx5E5UbJj4P2vwexoQshd+b1QW
CeFnygssSOzobNkG8WbFHiMEofdk1UPGyaa1eGH8BHcs3Tg/xMYBkl9kQf4qM7LlP4ZPbfDDaj1M
68z9xxQHfUh6FYrHbfXkvXBYcQ/LfhFgolumrtEwRv1hrr/+px71ro9y/tcxtSlOmAwSToGUNtwM
TB+Jc9aCIHXOU08sm/ePPjbDI9cLzeU+i4VVERGeSglDKuVBHI9tzFlE3slVzm6vO0vLLoNFhD0O
uMuonPUP2CbM0QT06odRmfHhvb5Bl96brKvQbu3JGLMuvlITwTVHOZwgx7HVxGIhdlTCnqKuqoE3
84r0KrctNizZZY76mjqCgS1j2x1J3Q8dgd9R7o9pfhy1g9IhX5CvJ18jpEv1T3G5bqJ1LwWY+Mrs
OCYH4tL+2oW+fgxrhnm14vPgMsxD5U17OqI1lx8Am/byeKjUU+OyFsIEfV+PAG9wtDIVtmtzGxHu
wikgz+HSo/JcEoF7N3dicVCikyTIR6s8ojpF5Z5UDp6xRG0Wt5CQQYdxt4nqut1a2iZSl+kTCsRK
Hz0akV9rj9CsxTV7v/EeMLUuMayIKybqAkkKhle+IvoEbBDh4r13pKhbBr9sClTDLFKqkQ2JCfTT
JvG6LQ4y3uAzJkDWEHW0qCM4CiOcqsOX5lQk1MRBLbM+AVJRFUtuTTwPv4f0/8Jy6pXZvMXDhx5+
KM1nXn61ylemfw71p55WB6H4ktqPX5IJjlEMWf2GLS3gkvf/DzKC/gn3azM79ayuIkPh5WlCII+O
BoH8IJDEt0KZG71EufcMAqA3Gd6vZNlMfXWtC4coOgriIaoO9+qglPuHMNPR4T5V6rGRUD3t4MEb
MfTsbYcepD8Q3JrfhOL9gp22UYJyvE0cnIJ4CtWzrJ4fw2XK5ls1zy4iN59QwVibD0DFsOMPAPBx
djIYzGbNp1uRzgb+Vt803H9WQCpm6BTI2V8azXn8CL6HB05E9ujRRQ0mTo4NPVRubvR8axmbZJw9
5oavIM0nakP6qsf32LzdcofYEJR9YoFnaNWrc6oOrSwwwFF0JPOmHHrifowa1m6+LYyNBQpRDEQN
TTLwFp8ID5JNELcqgXPNc192I23O7ta7dTn6nuI8YTA/VozRns+l7FavQVrTzq9N5pidNc8xxX6Z
kD4TLmFfx9NKgV/EL1FypHnxeq6NF5XxHZc/qvozPf6O6ix3YvM0uiJvhnaL5n71cAR9bTQBQcBj
GsjD2nqsNQXZn//0hsf6qfg4dk2eelgW/WrEGsrCT7zdkw3JnDxleFbk/ty4Mq9HVl3I7NBJ1JvQ
3EoD8TQ4UZYYVlZvU3p+2jI5luFBaU5hfy7li9Vd8/5aEvlk3J2uWP1pMeBR9N3/Rpv4uyEQFEUN
g3pjhenXV9J1TruuBZieWA+38q0hrkx/1/R3gFIksU/Gu8HOw860HyAld+NPY30n0fegfiTimyhc
2f08ve5kbjCZNxVir3UUrh99YLPrXSOawq5FiPI/xWj1Ztk+cEpzts5UEV1c4sPxFGVFNBCRJ1KJ
LBd3zdpfJva3tazWXYzpdpv3OyHbl/1hgvNYnhTxVJg2zJQHkYvvYfdhTu8Db2QzxcwIj2/bGuha
HpshBNETxCIJUW5n33E1QfsFo87reXHCax39FVMirv/DoUKfUw8TUiWKGjuJZvcVcMCSJZ5tnLIV
opK7cjZGcL1sRr17N09qgKNEqxON7V97kq51dTbFIFkV5lJMyc3dMjnxZ7Qc8X0M6JSY/PqT+aSL
Oz3aU9tCoDg1X2Z7kpU5alET9qqwk9mvaqBxgtjR4UnUGyu4x7MHgNEwMoMbFsR/KdEBTMRcOlbu
7/PbqbUhZlL5d4Vj9ZCU2FoLhBp2vsLeb8csW1ihuuEpIp4KHB0+Rb4cgx/WcZAaAiTw1trg1pM3
Vrl9ugYGnT/4PrZukm0hbKcwIMst36WjJm5Z6kMvtXnoE23NIYb45HGOa2oHccD2eRNrVCpvYn9j
Q/GAVpjP2ifaa7RPSCO5y9A+zaNkFAXjQrdFeaPKs1aFNBcDHYq4TQGT11v25+FsbDSFrSFtgXdZ
La6aIOVTcRDEpfYC6d60MOtLO+E3w8Z8iIMotddf3XOmFmsRbf1izm87NO25bq5pslZL9xzblYnS
JxDKTct0x2EELGt7RsBVd5izx/XDPGBuMTihB95qxuIfGVxUKTUMjRM+qedRr07Wsv1UQyfjf+u2
Vbyoso3w0qwa63+UhmCSNmRKO3FmCb4g+yp+GooQfaMhUlYWopMjYQTRaSEfmIVejK/dGJXYWzF8
sPnBHjSuJ8CrxvpurL1/JLUtpTbPdFdnZWojzVmxxARIQVmM7QdrK5m/5VtHavFw6poD+Re6BycI
dS6QYctagLXA52b/4VEEGbGxwxykzr6E1Os9bcQQQTHXEOzceCrH0j6UWHic3zxW/b5RcI/mDpI2
5Fn2CvldeEeNRQEPvyEB3Bak7JxkL+k8/t5vp/AbI5gg5ZoH27+zchycv07T6iX6vOPGwWo6vG1W
g+wb1jxUf/rtfa06lbSP453eEXYXfH832CQkfjKvj33NhFO1onf/NTJUmT0IH6LuJNZGz/7Uqtc1
rvIaHJKxqrjjziQlzTqLuNPTK/C+5BTrs8RB49FTjnFz7NnrCHs8KkM7R7bcJT99QjLyB7qRuyd0
qBtskDdh7gslCGOakmXdrDR9JREgOXj1mbwkMwvULJBYz9m+pBOH5lUOB5gZe8wdBzLNt2W3G7Vd
M3e+eyq8yH44E9t8G4nGwr/E4kmHGPJwxvSPsKsAqFNBmB93p3h4OTWpbBDkS13wSTIgmrYudDrb
J4Ps+RZqzilm5tEecLg0KZDm/SnNQJufQdZlxXzYJYiUkMkTWzasyoBWkFSgPF7if2T0Su9ZeZ3z
945TnHc4Cv178HifEVTcpf1L4W1zjJv7IgQFSkbz+WPFxUTq01b+w/ALVHh8iV3W860QT+0qgyi8
gyCd5PGCzVF677I9CbM+IDS2PThmhucMQntgOH2eiAjNNlyMsT0JXBhSE6SDLu6fUGxPtXzQKnJW
t6htN8OZXcLQzxX2ZTkiP5sxnv+NzhCXLC99vkv0Xdbt1VfopKgfCJ3kE2Y9WJvHIp8HhXV7IBHs
fyUDpPX9MHLnIOeZQls4ncTiRK7PXTvoySE3lypHXLIzqN2cTvYMZYVk8lR4UjprE95OlbVWapwX
24S1rouy1XAeijORF4EIjmiPl24rD89qdTFtUDYtx1i5E+vth4Si4WtMZkq1OL0RHSXsHhLi/Q2D
4p0T3pdStISnTivfvhar+F3lfknrba6rliWxCwGV5wuVaTvMKybphboxPnvJtTeqtCE3Iahxx5Xb
KJwzQonjIAQjCUmXJaflI8s/N1nj3xtcjX7T+DULZ9MbiQfCOrzoWDjmMwO+e6ymxyoCL8EQvlg+
nTGGrMFqYANYYdJ3rb7vjIMwHPOj+u05Y35p8otWXevsdvbA/ejpXkz37NV7yTGpIAXPgpTbeaiN
SToH0tgNTD3MBYAN9JcEOygs7fK7nahbghwDlPAnGAEHS/mozff6/vYcr5l4DoGESh4dY7LKONOG
RdNSnOkeE+QHgnucgD9ysZlefEbINySE1swLk8cSFagY/uAAp9NC9/FsDrpwTM0zOYFVMecEsoFe
DJTYkzfifsMYiMYMW1/jY8sf+H5fTYKrb/5hMu32EK7x49w/j4hdXleKn2SwFuurUe8ag+gUOTzm
OiU1NA88mud4uKnpbZCvd4YZB3+wQb+UL9C02s1UlbHzS8VrKJmdAjEogXn9pqiDjqmchdFTS1GT
X8aaVMd56Ug0CeXfCNdFXDXmKtYIHH+Nq8XmnXF1t1BKUjB+hJrz/juKvjv1I+vex7lSU0NkfIh+
kWWtjBkUO49+gKsXMQLMz9aAWrkru32o7VFeMGJX/L+jxFuc2w5YzEGna2YoR6IaEmNM4MKFuOpi
nOOqi+I9sSybPLgesRvHJlLE4Sb0N41CALyZfCWiIqL/vZ+4dq/yKaTwxcj6wtshPOYF0/eIjofZ
689vNxuyx8Ju1RF+x55ZEiF+xZjZJ5l06SaIc0zL3WUEanw/sU1ASaI+URnPpu/OAQGVgs3OzpxZ
LPmsdZVsYCFI5g78YrkdxxlwJFt763GIy8MkHO71EaQ0pce93jb1lmSTltlbtBmhdEHCRHPg4CxU
hGAaAUUHKhxn/ikFSFWfu0Lbpvn2OWzKMBiTQCjWxNPiRMbZL3ZbitPFAzCMxH4c38UmNDb9Y9M+
NkCAC/IJprWLQw3PbHtMX361aF5noTPdHY/gyRKdKqEmJmM9CT6EypyphEHqQgynnbi6w7BHy/Xk
KGAbJ662cH7WOWZPYDYCav3/i8GQFKeFGMwrG2cajPXHenh9vTTkLkbd1SD8Urb4dLtits7RZwdE
uyyBfKUA/2Iu5zLitzXAwoPERKRGa45IjdZcXeEb1er/WlSso9hiaVHD1F9qtgliatzp4z6aAGrv
n6nbK+AiSVBJketd1IH3MTNgF04J0yKQIMCSMSRH7Z1lZKntCAlPw5th3VoeH/lqdJe680VGaTIK
78gjCBzYzg8iqlmCo1wiFAFPyGOhBy4zVFaI1aQ7Sv56D0uEcXJ537uw8VlN8SG4wYx6gwESgkMi
8wfFGb533nsTjtOdUcAkOtyFg1IdiWIT5SO8i/KghHusbuXuiWmy3GfCLo92dyB9Tpb7lTQnZT1w
JTErx/FAiT1z/aacQIMAIVd5ErUzZnAzu4lkdmasWpbpMh9uZnrzL3eSCT9wBXJnRTadxmFqD/cV
GYUP5WyNpxwBFga/Zk+P+bQC1S1G1zaIG/0mFdkaTmJ8EOrdYTU+tv0AGcedViveFU9Iv8ki3zeI
b1QwBMRlHTJMIO0BKYik7qvHV/6YR0x/c6amlqcnnhr7ue6PVLZ+WcJaXhVL6hzNWhaJq4Fu0jbT
FCiuEfrqlV9Qwur6tGxQpL20RqOGv+9u37iBZu/dc5XXnqXPs5rfKBfDJrPld0DevyD+jbRG6I0Q
WstZY20Ioej2FNsPgV/wmEgnLTpn+aUeLvnAlDJ6+GHha4InwRWBO6J4EgNoQhTo+NqPzrwx2paS
Q5Tse3WLHXASVkrrTfQackMTtgMeA211YtVvHweRxPQ1IwMsTaqK72orDORx80cjoyR229pzRdjR
XVpxdxu1J7+IDKwtw7MwnNvwLIbn/o6c7FymJ105Tq4AMFHeWs/FFNrlFNRxUMn+oPsGDgzu5mv3
fFOEj3FOwOPVt/vNh/2tCgWVC7sfQfK47PN8Cf1A7wuFj8027HwJ0hRTe8EzfUu65ublOZ6y7nhC
4kZZkh658vfxAA6YJeZMCMmHPew4LONPqhtkLPRgIklo/7LkXCmfGFhI81bE1f0VozXHcj3svdbv
Ylx0KxruTt/nghtLu0JGBrWHcaI7lb1Hco/v1Zclj9Q9Ah+R3VnaSTG/i/oiLCGct06oBjOZ9k5U
4gy3MqztL5oHA/osfBsgOyIQ3ojwCH0FHcBzVgOM+RqcemHNUgBw6qgBwKmjMK5DEhVXVPSQwcTn
cgl9+EICDuiqeLfftynZcNvC1cLjQz9r6rXVEYXMyoDU+DSUryRyYms5EPQc/9QvdZjgAIGQSBBW
fDP0TidrJ5T1/BoxmLx+xN2tTC6xfgzB9Kbnrr2ChnmiT1wayWXSj1ZzyJudQMJUNezqgn853Zna
k+JF1ja4pV1BXny6GyHc5/MLwSw2f+crVZ2LhzvES0He/4mfh7LZ5cFfBJPMfyoWTfFSphpvFzyl
kF+pvMdsmdZLYrlIMxYNf6Fa5PixuojA4sVeXno5Si9P7lm2g5L2YJAnkR9Fsyf7gSZGoyuZTvXE
+vvYDuue0UXkJRH9yso+Mc1rKbYYXkQefST06GkmACyRzq5Wv0HAYKcfAiPOFVjZjqY9XbMkDcDl
tNY2HcFlrIiGsl44VJnQl2g7VltF3BIr1Kb2L6EaXxht51i5LAClUzNemvqaCTczvFWrpvxKyq+H
U+HpPdT3Y24xrzhlsH2zw4AyBTHmXk4PND8WC5YEihNjzJ2wsLJtOWx0yBZJkNECaax8X2Y0EgKK
O+slbxjn6VPNeniTu/3wca++GNkfNAsZ38y2ZldtZZcM5F9/wT8jQ767EsxOYVKI9mSuLfWaPt8S
ssgDsdoMBSqPXabvYn1vdAepO/j8CqL21mhvefLxcFh2c4LaF2H8Y6qIDYPY5em12CWmu6SbFeEq
exIxUFms2jiyT/COHd/OBHR2c+oBEem/eF0GYRT0jfX0wT/yrC4GGDXGMlbpAxh/zsYxLfErdYFz
ZZwRgjiLKqJ2xvXwbUjfcvLDOwQ0WeKIEb/hSYZolZwV4SLTLGi+8bYkvw0XT4bGcB+TiinNjvRn
ePn1o+fKdZKfLjASM1pDI/kVuQvlgvcROndq1vgDXkJk3eYpFwGigQKuCOPi7D3Xhs08ayN5UgxP
AvvC5yFSdqu/CpmKyluS3CL5TMtpJu7jvg8FLvVljE7W3nxFWorOu5ZeJ+taZPiur5p+apmcLfJ0
0cv734KjJ5ovnTXxYTKXG3gl1JWINt70H/YtjgGknrbvY/hWZJ9uwNueN8uvND2afAnlQAg7NnhH
B3fBlVQMbxGegceH9oDL+VGWH7wW8GCS5pH8l0CjwRDizZDOS9I8uRntBZc3bIM6Jc4WUcL6l+n6
00HkA8+qEv25+XH76qynyJEPMRSi5gB94C6uiKkBjcbP8ftm7ItA6YN8Jq8A9QayodW+mxZ0Zweq
Dfa/erbP+kM1beQgWXLpwFisn4N9X5KHVfqt5lcVS5C1Nq6fWVBmsyiS7RcvCbTJMwrTp8sS/98r
8Ykt4bVWl9CrpjADU4kDeq6xeN+ZkWSDDoRGwa5ltpeIPCJu6TZeXJwM9UCWh2Af01We7nQWGBmt
ZEAcgP3ACspiwLzkjixdq+m7CSEngpyFd+HXUkWPHHilm+tk8QSlmz0PbbxHknYDseTe4mIDJJdF
CAR3KgZqCh8fCENFEqv1ReOBoculJWsDj6uRgg9z3a5bxFc8yFwMQViFTryqHnMdLO9YrSh7ldV0
g1CWSnLGy/zG3Eu42dHhLN1n/9Zyujcn4Kvgw5eQYUYnfpR2Ezvz8l5fDMlMjYioHe9B69QSCC5c
o3sNg410DDHsvWZHOnnVlnktENU4iXIR0mss7qrCDx0tOdyTfchdhwebWSneruTNiA/PYdEl5665
5vK7/l2ORxT/8doa1+dzbbEs3MY59tpdRzhQu3+SdaXtBVdJbyJtUnmN+4v2ZOU2IMMKKP35hOHZ
CT6fcUOW0cy4PrMv0nAsdCNizCXQHrhKFj2AHXJipB5FC3CXqSztsto24LfEbcL0wZmmXVPuLJJ0
QCdqqi2VHwnR4NObEF7JqXuciMFIElSPOyUOdPNQJdC8rqr+xmmqqF+DikMGncEV5fAz/dT6N0sK
RlbfDeql9V1fM3imulfp0nr7V+1sdHAlD52y46OW4fzVQSvjVLVvJhbH0ZsqHgcfqUwJgGm3vd1H
uGOHojqCpeb5roqdOuyL2nOjfNsMG0ucC/2n4LuPp30Hr2tivn5/GJcU2h6+vODhIoRmXJKxv2lW
6NArnfLBuyOw6r2e1yXyc9VD3h/3i+TMg+MRIcAjFHHTErU9QhxgkosRx2E5NUhzLkdCwMRCarfz
wVC/ZB/0VUx6PK31Zg5jufrtljJs4cZqTOdi99fsp02S28k319WAs1cAgtgIrbUnucnypoq2lbid
wq0WblHzmuOiKncGWC+fcuiJIPKVLjNmvmR6W4wAqCPTZFHzCILkfSXKyGoQTf8VrPzEKcLimV5K
aPfDLh4kSPDBb/Dna6904tExtfdE/hC7L7P7MsKvntDB/kvIP5luQzwgoeJYv08W43/J8AWyzw12
NEyu5x+7WWBi0vYV7jtWk2By8MMtJvZ1nX+tiR2exd2rjHdM7IeaD3X3uQLuTba3c3++mcV7+fys
jM+OkheFU72FR6H1voTIghlIvJZVP+bhiNZatFaitdH56A1w4DWFzx7wToGvOQQVaTwAoSdSnKQO
VbtAJrNNFhiMsS13nxv9C2KsL9DA7hsw2yvkwlA3Wt91wTEGs8G4sVxD22QwunGcIRWnPxE4DJlA
rJ71HAZEtjFgLFpLwdybWxkjK+kFcwQED5eoLhni19xxMxiCcRmAaCM6IvQUNw+u3xlvpDodNm8T
p3wRiCjj9aB+brKXTQimRe82+FeMoMRcOQa7zp73U8DkkIjMc5bMYTH3IIyg9diGwZNIpdkcH5Ex
64TWjJhHxi2M+0w8VOKhF9liHyyMlKS8DUEyBpAy7lHwRH3fOWPhLG2/A+lQ+PXb+Cr3Tie5+mzG
d3n+0HZFtu3Y3/RrOIhZyStsF1l7iNbQIlHMDm+YHJvHRzx9JvnnNH2K+Wdok0E8Kcfdrm/8sZlj
7aXMVxxruIKnyLIZT4EpRKf7hUURLjNjlRB8EPuzCb1aj5nzCwpsreP/UgJL9RwVVHybSnUI73u0
a2K8KstvLb/xiaJkEqnJK4uzO54jHyNaDiaRlAfolKHHdfulnw1+qVGz7ENehyDly3lgI5ub0STG
mCSxbbSoTmLu53ysiJwGTx/8FjqGuY461xTmZbi9tAwW2XvBWuoP5zEe/UuFjyMLxIeDIFPvIep9
Gvpn7P72YzpEjMJHlUE/NiieVXj+iW35XZhlp3V2tFiu7QXMjSrrabsbXTMOIAMYCA7K7WYwZghC
WZ+melOPTkpUJLa4F3JOSPxH7YfGbM5tWbADnMNwPw5vHwUEsw1e7g4TFEsvgli/Y5IORaaWdvPC
wR1sPFTmhWwLg3QwK2BRbJ8QAs+LZmYOzt+TXWgrqvjJnXelAB7C1Nao5CAp6etOXxMNKQ5r3HXZ
C5EHfSLZDRkN9CZLAvuPqrBDJeqN42oesE2oKKIT4zVBukgEOTq6vNlQCH4wfKxtDDRS/RZn6dJ8
fOn1Z19/xqhWUTKGPBtegsxjTbyERs5PNo8iQngUrDAo+wmjtIleBi/dR2uLnx1GAB3wa+FqCjNK
wljkoJY5dl/wwZwVyv30tH/9FfU4B2Qg+teljWwB2dgNjtF+ddUfhP5Z6+gR+qs99BZxhC23L9hq
E3NEy7ap5eM9OT3qoyUfcwUe2zG0C/QOxTlWj3V8/Prqkq2pbnJCF9V1/4N3GxpmxAg6XznO7zB1
ZgM4hJokINHnTJNeOj2eZ9FmQnBEwmQNl8SVm3OYXdTsIvSX478m8TjF6ZEsFWY5/ZHYLXyX5Bok
gDfABeOynqd+rjcVxMQfIxYYDWWf17pAXo3nKW5PmX6Sk1OpMBg6atGRBUR1YNF/Tjv8lwytDoaw
M6Ndmm6ninejzuI6UItjJBNrRLxUENID5LdcuN3xu7vwYdJsNUBtSTxR81CqTuu2DcpqQ9FSRI39
UK+FcHsU7xHT3uV9uOXhTUpvz/T2kK9Wd9Grs8LlQFUbJ5AduXLU0Iz94VX0K05gg8FK894/PtTH
Bz2P+vfDqv80xp+p+XMn45aYXfFt0i6ya0iepKyEgVgx3ylIQkPBuJHRAeQHoTyNz7OOdC+/6cPt
7KjJh8ePD+ZIn9Ml+3xOlzS0g6ShVcIgitBrSm6mcSFN9/Y7cXwygVn/im8wHw6LEiNaem6kS5W+
aXb179N9x7OnkbPxJqSfRvQVPb+b5/dgfof8U/hioQ9uV9gmybZTN5/a/VOO36FxscZJZ1ZdxjiX
M+p++PUshMItfrznwodZsvX5ihb3csMYmeOFAJLWHSTniQun/qTPaqZ3XXmLwoET7k1NgmfrjA71
d6lge9wWTLFIQZnhwi+yZsUY576qrdxOwzWGjQJW47joruWnFvkKnut+ftECfuJFq5brFCuD7eWZ
7XnArhoUhO8V2Qz5UTaPjocpcrxvRRTvh3/PmWk7xA3ukL2xEx+O/I3BHu1ZbLeIeZrXrepjmM//
Rsue/4pk8Ii8NrxRw479rSuvlcjHAThqhlAhqD264kvMY7B3e4l5UDWI4gKitHvTiE6Kr3ryVqef
Ee04kgJUZC/kNcUOpOqiQ6d5CmT5v5KrTlZVupasNflJMWHxwubp8tuLzSauZrtKh7iAjMgXNVVE
97FN621Rb+GsiuSuYDvCa0l686LMgckETxLQy8XUXh6LCdFxvwZxFPzId3+YC+3ZKoOUWjOBK+zF
I0KJsg9wIyGUcFOstNathFDnHFEMtOqeeY79LwBYGPlo6fS1RITr0y66WYuhy9ym2DIx2R3xSM+F
o/Qgt+yc3Reaua/CAzRFBzbdDaIW6U814XX7ggMqPjEqtpsFfzrjwhDk8i+QVtXlHS+9sInH3dCs
hcqvwD4irnuJxiZznlla+6f7sN2o+xqM763bZ2eogtZZ+uNu28duAsGpOMzl79PeFZ3/054K20y3
FVJBjXdm/Ij61lPh/Jh3X31lPyHtpKeD84qg3P2ZfjL7FlYBDS9KuM0CQdm0N0A75J+x+pHG77W+
bKJd0yCAJwoFtQATuBWCo7Zg4vbFN4L0ae0s9jEPFs27qNzfy71CAIg91ttM3ZBSDydFHWfAwf2V
JmXGKzM6ZMNuMA+ZfCLjUBxv1JlC/3GP7fNTtfUN2mS0OOTFbH6T0exesBNkZ8kNmBxDigZq2jwn
B7pq7rTioEen8nEYHB0719cmgVM+7u/+AoiCwJIDRsRzDSWjpBVv4Z6sUD9FxACyhlyRKoW+ehZM
k+T93+AG4g9AJFboLOt+kVEbOykvCVFfTljsqZDly4MgVwvZ0E20rkbFbOI6upzdC0IMqa4gaA5f
YvVh3N+S+5XOON2u1whfwpip9Pz2UZT57WPqK9IXm7MsnZ7jhQOaw9wTbYBfmsz4eR1z2LgRgY5s
I7CcMRa8lNEbmdzrlsTGwTuTNHvTXx+dGn7ECzzx4vs9+Sic8m/WHUKCotX9r9+yeLEFIm0r4a+d
y3ELDbjsBW4IapCCvPWT6oxmHgu0Uu813ddJq3pBZWthqdOXvlrTqZ6DzZ6G9x4IT4f8hXiGyD9c
IEwljKUlHHVAkbcfUd2iKqbHsjZsp3rZr5dit5zDmvI5rEkEmm1sTOziO1T7xM9Fbt1tkQSWL0ng
A3FNsusRXlvBs18HP+yVp/I/SDuDJcYeN9dIFuTK3RBI9oz6jmZ7kNs5Ksiav1Q3Ax2w1QZa7vMG
ipy+XkwWZtJlh3OHAreZZcokS6UL5HRuPR6RYofNLMU+J6700iafy1XbnNFXF+oZ7WC7tw7osbOX
XTtU/IfIunseO5kLDtGGXFznjsVDwdHBObX1pn4mPkhwIAWPrJOeWUkExZYCaflkE/cCVoNPqydK
gq68mS8gxoDZW3iTn+86dKYcg3c2nSNHlQ5yc8zrQ+QYyTZWtqkV5DW7ljzcVGhD2bhAOZXsBwJf
Ss+5In3UXgiehD2eMRNjHs/14q2ggSR0w21FKouDTiNirf7plSGMIrnS3Uojhhj1NKuX1Y8uuPfW
/kdUjS6tIwOdb7dAbJwhf3fzEuqv01HRrWW8ZP71nymSpVSuRsPF5YS1q2sZBhuMgVTQnoSVwwBY
1LXX1V71LysmuQju03Y0IetQERx1RCkx3w6q41rL17/EQIOHyPRa0G5zTstdVbMQG1uSu8l01DEv
7cX8ZjVvlfSOY9Nf6smPNvxkyY8e//j+8ErKIrZRTG76wWz28XMGaypoO1fK7kkWAY7vF0aIdBqJ
dbwTKPY94L0cWgtay1lZrNqdDsX3kOoH9XVjpX/pbLnwc3ANl7/wU4FtnNcAT5XPvX4MMuNiasep
8qqExlXAmbZMBTzfqx8+qxZPTjiHPhiVF6sLc6eOp647zimKb6mjl+gBiAzGoL8IkBtsTa5sMauv
p5JhWAqdlCnX4n+oerMdt7Gt6faFkgAp9rckJVFU32V3QzjTNvu+19P/g0rvOt8BjI3CRsFlp8TF
NWdEjCDxw3rUmOa1C8IbfEraCiFCM/v+X5NOz7F3LJ80VBN1x/zS/mopNqjZIRW2pDfROS2KdCGb
8G7CJN9jdZtXDRKST35k9BZHPCenqbmowxUwFSygeJMbG8oQWwNSCSlpussd8qCjkwt7sTyMwn6Q
9nK99yEXpbs63QlAqN3qMoU225LiuS1haDPxXN14qaVYqI2vrv5GfoourEx+0AkL0Z2WkUHpxbrr
VqjKJMBpx+BZ/4FPT90Mnx5XjPd7p2UQyI+jecSRHuTrQjhV2NT9fXrv6WdutrzCY+oX7kF8O/9m
08ceq2IXOcvwY+dGsS3LXp95Xbvp002ZMQ/OHEaDl/fMF7VtHcpUCNIKT+reZUNHRvQwynNCdPFM
iAqeb9GGaxDarg4hpJoQdwsJWDvpPXA1pQhgbg4YFtNhOXTWY3LzLKKY6gRwE3EPWx4QcHLjM8U+
uKATACsHMAesPHhC5UzyJZh77Uz853EQhJMhv1KKQGe2L3C7J6/lhtIM2NQgVz8fl8ZfG/1a4z1j
28Dq8Qnz3wXj2OmbRQOax1sMWwEXPhusat9VdLfsGfY5ord5u41Lp+iOSQcf4xjHR/g4hmpT/oAg
QgwGb6yu3yJyNI/YeQCFjb/0xjJNJP+nDcQXQ+oxcJUSA5rZ+xxAisYyUb/TH1RPFgCZ2QQTsaKj
B8z67w+lWLuRrDeeh3LmMEnFIcNyVaDfH0VSQWyWYRq6meG2oqswWIGXnwnzuxGkS7J7qcdQqNtm
1J3cdCTog5m1PpZQpo89tDgsOrn7MkRxMooF/45+4R6RQ8XBoWNxSIYkomoXo3E12CFvwGXGVpkH
aonmUwweiD0qIX2qQlb4HDEl0V4cYlBbQvioG9ykp7o6tiit6g53Xn1Q1V2mz0IsbYCP9qoTB0tf
KzuJfxchHMJNF/xthz8Ac+vP2vxgsC6rt2SND4a01ukSl8tNZpucs0Qxo5MmY2sm0aH5RIFJyZrt
afEh2H98R5+zjnbTHqne7jEkmqhg9RVLShYzZJ6jPcsiLXwls2mklx7gBfpHflLky1wo4LIbmYLN
WGxwFQzUNlb3rrpn1V0lQ+SMbnjEtwA6c28GlgipyNw2xpnXWZCeR/XE3dGgieI9j17NjlV3Y8sE
nNas/xEofnwgj265SJcOYr1YEy3SQfR1bobRZKA5jSluFRt/FX+XGIcpPwXSmSGJlR45f9enZvQJ
KIol5zeMPJ59mnFGHKSWzBTrjbCXVYT7myHfMSw34z/D8iBabN9BY01Aj4iJnOc1ZmJJ6rWv73/B
akjvyltHtMe/SdW9re7XyRKq+yDf48CGV0bMv/k068+Oz0SxEvon13l6mrK5eUgv6Eg6v5SyrjSG
1NE8Rv+qdk0fr3XxHtPGMP1r3+0VV+VDGWeRktRQmdwy5iVu+HM3CLz2Tft/NsePVVZg49mO41Ya
2VZhSiJeBwPdM99HheH4njY3Safy+axIx5ZMjr9T7njq1aenfm79TU/BxKx89A37p9z8h92BkyU3
3Shz9dUCIYOVC2UHyw67XQWndWaJ478E7LSSwjWBuxDxklmumAN3UAuOlSWLhzI4dNFeV3ZJtX30
XgHtO9xA+xsOhnYgPt+o/25rnb+t/O2CldAs62ArzyktipxY2jm/p+oKU6rTrd/+s3jWOQPORfAx
XT3cSOEG1qVHE3Hp1nznMK2MG08xGBvOFogHntSQ7+pMwgvq2de1AA8U7utuJ4Gj+SVmn+V0BwGH
mW9LQiTNuZRvutq727U8G+Qyin953xqW5p89ss7Lu5d110646QJK6PsEKCCv75p8HxO+eK/Tln2m
UV8de5jvqUuWoTVbwe2vu7d8VId2sfeVef5ReqB7GzPytG5rS1xyJndxrJjVhN0Cw/JEKDqFSAFC
5tmEU02Ht9POGqTX7p3KE6OhDGXmhfq4PAEGxzuWgv3y0e4aeceGWWTITXYtVI2F9dJWipY2OTHQ
aIk/mVSzKWyjMzmfaLxpw42cT19feezZXAbqqYsdGPjkyEEdzAqvzgCreZtbFF1Df9V/M19CLqNm
yeBXzli/zcft/p39Un6xHSBJCwxST5Dwo3fBa3JsMvWbv0vj9TfPvY10Fxb338INnG/y7nevpnQl
GviziGGyFYozypzBZ5dbGjsWLgziBq8qGCKb6yZ9heH0uQh+qdV3XH+DJAwXnJAIVhdDvTS74CQa
X9ntxVwIyWR2ug6hB0OZu7AjyEXOUG79v2YM8m+uiHb6+E1Q3wkBgyWEuaX3U5Eu2hwhQT9hZhR5
nqMPk9jTYAcLSjTeHxVcwsTBmnyvyvuP9ZAjF+vh2BzYjE51Aa7RMeu1WWzUYsNvZlX5V4kM+ivF
O77hTjUaG/27BDIAeCUmAzknvBO4Ns2W270U/o5xgCdfcvVJ6Wb0PCvHYsUepWi25zPpXwYxHR+3
cEkelxaoS0u8iPDUsmRhklEeNm8YAN0gV3M3yRkqxLVcueisDjTGkxpbfx/xdtK8TqP8wsYLmwjA
tF2+bCp6rbo1NFenBrKK7kticwfBOPCif3k84qYZBEOjjKGWbeGERiDbL37St2YZ8+2qgg3mSNgD
GNpAwWIRcJt0xgaKwIugoBC54qB4rMxszueWFHUUSzFdMiyPp6a6GNNNml5xzyePs9ASQ3Mr01b4
1MiBrQOmQrwQNqdP2Vn0jI36nbzg+D2R5EiPxM0Zwwxznr4WQMncqQBKx0lAOxNIpw3iEvIeGK+/
LlOt3jPYavQPLvZjtKdbSLUPEJvTZ+JkDKkhCnp7Gd0W1d4fcUhcm+ka4OwTDwt6T55JlEaxX0RN
lFWjoDFZYZxXr9aXpLoMBGbl0ZuQLIElTAPwtjUSbi5tkaqDD77uSXTTeUDtxD8yQE0iSKmT5h8l
W6dewrdeajWqo7oyFSf4rCfMrv+AFwQ1c+6io5fxlrNpqoAx+GDgXsyCkZzNglEdbRSORZx+u2ix
g9U0p2uSWRQAjkw19WzoycF2QZLQPn/Ybv6GmgvJJzMz61AK8kG3oQ0b2HGJ7xiPreIOg7tKAqof
mTdcA5eB7Kqy6294H7VfmtcAv+Nn1oEqsMK1aV7SaBu9afE+W7hMH6+vBI0YiLaORqyuWsFGjYNL
PFyVgj7Et3enai5peat68OKvXMgTb2+Tqo/5ShJvwlaaEateMmTQG4yNrAsfuOrwGmwHmW8+ZFFI
pnR3nCNxfq6S1MNOphsbqEjQhvyD5h964kPSPuDk7XZRzzwRPzBVe3q78SN7gcdC9/JpJgQI4xyU
VkevpfLxyVHj0WB9jcbP0hGFBeGBJaC4arGyjJbzY1nHXbgo12Jo8rrHSgB3e94d8peX8htjmpEu
a9GVGEf177SCsoJR4DhSWBgckBJGYztFjqlZqq0HK9tGRRsVTKan1G1fi438F04UXWjy3G2VH01u
OaTHePvZqEMSAhG7qAUvLE8B3Sp48sJDJRphf8bae7n4MKdPMfzFKyHvOCguRnRBIZicXjzW1oui
hMOQqAHTemKRI0nPJWdNd8KbnmNoCjAxKfuOgp/glgyY7argSDcNt4dIP0ADyf055QwNJC/pVj7K
/WnsT5N2CpY59tX+Y+o/6vCjFqETFK6QuyBgSmxfLMr+h4CJwsSyfOXUwwwuZz1yhmtxmxY9sd9i
046l21gm1ulbgmoQA5z1EEb3zT2MV2E1e6BKEOG1RtHSLPGBjAFZ2jdcRIG5zoJ54LbBVpS9JvNE
aeaa6OEah05Gs5cCWu3/56tIsCxks69C4YuPa2wZ4TaqXKypBjvmhmq6mWXUohFNXDrnEfanCocR
dgD703qLBSPsglK+7Cprl6hnFJ0v9W111IOD5NTGZThge3y+AhJUfWNTiQSZNoMI5o+86ubznf4N
XW3mDo4YUi8A3mQXdDvlb60u91SD5TBM1/8dqDMPMJwPVO5fHKgiOTft34Ha1stSXhKPSbDTr1Tp
ooAG+JTipb/ENA0X8L9v8yP6920OseLkB43G5PLcLAE10w+aaO918rmPER8R3vmbsJE4E16U1Tm8
GGsXOboM7NcunXzWYIZVJ0M8EgN6NPuh33FUszTjkDC9XAOrKuf7Ud9/KdNyWGJzgIENoeyXrn6r
yu96QTU64cltHm+xj/Au04WN9twzs33Hmw1LA9BySIg7diWGwQhBo6SQST5i8K2UdZxZP3GZEe7L
uKQebpFbRHiVYdVwGbuJeFg/5fBdIf0wXELzhC2neLxiy5lBA1u/3arlbl6WGmSsdj+Yp+kNQEmY
kP2xC8DzAosVfYVFkg3vH6Jx+0qb2/jIFOwoyNsy4akDX2f8uHJ8zsrGHVkOlOsTkSFKpcfJHTS3
0TcDrgo8kVSJ/bDLjWFbaluN4kJaL2SucL7upqKbUzkh/n9jqmbyblvDAOz6dU0khyv3k78I8WNh
+Zwd6JJhfRC4aRvbVvQiJN7emU565sb0sqPA+9OyjOfKbOOJck8WO/2xT/z9WBzsrDjG1EQ+YLKd
Bv9ormMwXAnU4HlIfoiuzJ/kSSAEP0humkwQ9Edy0wj9Ha2w8EntsmYII6J7NPWTDCZIvYbTjTvx
Mw2q8boZ3Ml3cBAD9TUuFYOecC4ftzx4k8YPX/8EW9EwPuEcv+QTaY5byalUuuUa3MJ/3pABXoGC
oOVlUEzxQvezN4TvAZ91Je5i4oCGq+vvcvCu0KlHym0rBltWKB5ixEuZRw/JSBtQELzHhlM3LNmD
pXYqXx1fXXoY+bfpw3oJe9nIjGYBfeneNHSduEVG8BsNaKXBDEESHd2aHgl186i80PA0WpLbrbbY
duUu8irCIdMugtyTbwLv39tb2IKrymZQR3kvil0Szy/bvphftnK2eSzwcyMT4FDMtbnuoI3bpREe
1PZV0nMII+emocGbIJCS7VKRcmBPyraKZRZOjF7oVJhkFfp3j1F88PtpSQAZJ/vixPxFhtL6j6+n
TlvFHvjyYJ6zAJbr74vgfWGTtj2Z/jH8zdZtAQvquXXzEVpmcKqX+xTagXfQbL2hrPEch6eFcYor
pxZ3teq2V4qarGrxMQkn+MZKZ//VO7Jl71C1Ywworhjdzm6Nb7ejCG8nARkKPiJKP7lpPPHpsIjF
G6tSg4mSXZLARZ3k9GzEYRmJQEBomsSg8diECwdkPHdnuQUm6OkqmRflT/GEugJgejj146rGl3Jx
GqRjGh4erE+wWtD+wNoBu8We2CpHzntYn/P6DMDpUZ9DxeaNsYJZ314IInIY50sQpiyf9MrCPTY9
AQC4x4x6DcVUCl0yIagqpLldzEtcMY1oxVTy9KfwVMz+FEcu5p1ZQsI6AO619OMZagK4pID5G7lT
6cajiyyrFLMsG6kb0W2gzN6NGLfzMe9ws5N3PI4szFqwceh72XsHz3Txq1I/WZawm4peBVRK7Yy6
0tmh9/ifdZAiFyDOUXysiQx98CyQ6cOnRHsNDzDVJpE/80Nrq1NfDx4agFIdo3Y/ZDtbTHfQts3M
89tNOrlauZEib2RzSX+Ov+IcTZdlRFQPgYPalCxnMXto+tm6OKlH/vvZXClyCLqNRB7zfaT+y9qt
KzKI35SDZJCbog31F/Slf9G52aS/DH+FMsZ5RHkCq8qfeVb0PW41T9xivphxi7XWW7QDGeGvOgfp
rnaiUSfkqfGoy6ZjlmtQz1mLmolOc6hsyN3DycRI7nAnCdJXcTxHQ2T1UF76c7W4/w0xTZez7AIo
1+S6JW3Z7tYMQjP8rXf0evXSllVTaW2iOsTcwuRcykfWk9A7dauWHWXJ/YeoAZQXfZgpL014TaaZ
8qKMpV0m9l9+QxTffvToDD9X5kcUfkgyPLe12AJRxxUMe+CGeKqf4ukMIFb5koNrbyyXnMfQHZpm
+dJ2OpyWtFX5Y59S+ASbAYqLPC/W/PiVxRpudRWLj3z1nQjsntP1NwvjkRgfkj9EniqbuXOTqLrF
duWh78CgyLEl+lueQ/ma5hc44f+7BDS5CyiAyytxL9wEQcouCzjY//zKCfBQtIGnX1n0hvI1SZAM
38AS0Yb3iOiYWjbpXc3JXJx16TiFXAuRadzMUcqbFb71wPRPSYOfZx9hxcEYKPKRXHWMo8PbaIPf
AmOxfDHVOg26qYe8Q2jfjRCUewKJuN5XBr4CvPBwm9J1tgTdloWbZpxP3oAX8LBLSRPFHrOBXNgt
Ni6sH2+L6EN8M2RbBtd7Cvy7hX9l7g3SdJd3a5wTZP7Cb6KEzosQNf7Y66DJJQLV76ys4aPqma5W
KgrURkFDhOxk589cX6LvoNQZg5clm7I8MleMIBL2TBZJtK/haQHv2GrNVmm4uzJHYJNyRMzYcHR+
KpXGtdOrJyE6DZTIg551fJzHlPjqM0Mwl26koBUkqjjS+0wcVMe0sV1FzBP+RuJKPKxjhxdLUO7I
hhEzSIUtEciWiZDBxSatTO3bDLgIlDffeM3siyy7Wj9702asdwxHYUts/IFE9AsYTPe8xpvI3M+v
cade+Rqr8n0W7ijdI94wfLAgmplFVCeyHbtsAuXqq3MYrVXgJx6ZD3jjLLr9gDnM/lIRQqH18HJs
ebTQqU94bhA1i8eX2J6o4S67/ajtXu3FjFPY+YzExW7hbzEz+ST2mDuXjbIfJqfFp1lgcmLHgcyy
xfJJp0t4NB6WOdhyAcd1Bwrv57IY8/Qat5Bv/3Sp+/Pvs8ZGQ/Ncg5CgefMJ3fCVf7xzTejJmkIm
6HH/zqYSNVpjKiniM2jsH22YHkJ88BVqqr6ulkjV0eC09XsffwLai212RRCZMR4avdcC1D70xkkI
r5Vwo3qhqD5ahdH+XVuBUiEKzqJOPn1/y7jvVNNZoN6zEeMzWvOLK+TiGb5/IHc8qQhkXb8tMbwX
iBvSx2D+EvZkkD+A4g/bF0maGkNsACQJ/EFGb+ZhCtiRF1sSmeZNj29pfRVIgdmjJfJdy2erXNW7
F1An2Dv5t8On/kIaRcci5o4WQQ0KcRj2waghVyjCOlWIBM0UiY2anH2HZJnY30Zr0bNsOmEVhebJ
WSvrq/TZx2SwCjYdH8+mk6qvkXoDnqu/U3aq09amb5tyOwZbRfZC+tnSzaNxHHhFrH38fUPIQvvW
FoTtzjrZu+AiJtdkcROiu4BsLb/2/HIqRvZw+QidmMG9PFTlRGsf/3kudy6BUoEb8gQW2etSmkI3
8GONJzxWRbxKiPJ/tViCuc9yp6xWzut4HI8BjCfjuNXHgzEeZYTi5jK+Vw37mu+H8jtW/jxqcMhf
ASRC4Vcme3XrEObARVDsJDZyaO2tNy5m2wc/tcchwjYvEGnaq9IeIqsOv3ja1gcl3cXVVsi8nO8S
lIrIWxheFCKvj+kJZ0Bd/oO09eMtH29ldTdJXynXh3Bp+ZVf1I9HvzmTZUTpp4QtD9xm+5slqsaG
gbgLarryDW+7pEDpRlkchcODw/LIfByb8jiUR34ANO0ddj9VVv2MhPWP9s6fDgWeGqvif/hXQyf0
D+JKs7Rvw7LkZ8g9ajYUAC0/oDtjnyr/LLk9kTbfsyj35Z1vWQFOZZvffbLa5eJxGiq0czDsF6G9
pM/dghZdDua6In5k5ZH9UvtlWud1rKPvURT6Gqf3vLlp/WX1GZEc9jFOu1HuOq8uuLj1HPahYM1y
6aDax0v+pFbV2f0ziM9aliA+i2AqX4Jm0+zAzuwjG7cnp3Uf9PQfhA0N1zTS20liCexRIeOTnS13
rbCtnwclScq4cMvuhI9gGuw/qKb3/Kipb3H+LomW2mG2PASfJOeI76WMfU+CUJ7uEyaujeGwuACf
QVIL6yl59Z8WM8yk/TKxAbWVXgt7PvDS0sOwKqDs55uMtAqR0a1ez++MWN5csnyXqmTAeHzAe681
ZxzmjrL2CVg07T8s9Yi9gR6kDBosAGnPR76BPoh9m/BeQC6OzJjhIJ5mpMaUNakxuVzzSIbg9Q7T
nUpXE+FIcWWqWYk2qHPbQ5pbU3FpCvj6l6C4jNZFirElb6NLNP4qM2z/BFzfCvWmrliJ0ZGUI8mt
CIjAOUmIV7m87RruqOxU/rfQFUzoH5SpzQtdk8Lb/+0fuKZoRGjpUZzlnwI6B8s+cs+fZY139dhQ
seafkspuaAMkIIrD8lllm8u7Wt4NaBfv3ClG/rH63TXffvAeAQ+Id3Rl1QjM4l5GYH42T6uPA4dD
HzqfGdnTJZsIKbro/CLxwGGQcUMkl3RO1UtA8ctn6/+S/V8hJZPr+AQ/rWPenpZGcfDNQ+QfzIKk
wIHNmLkWJIuxQ8yWBDcIO7zG5U1v11JqY1olLtV4WnZIWME1F7O49SvlQWP4oTJRa44GfdLlqRUB
SpyGJQWmPbWVnIX6lob4PNiWwdw5YTBQrfn7q98tJp/HhtqBZw1MR/Es8WffCwXaSbYtkspGv+L1
eSajIYyTX/P3snIJx2sY34MBijSOAZvNxyZu3tPkczF99v4v1g51uur+qvHOZG+4ZDdaqNyW6QPH
NGmBAgjEfyiAjhK5d+Yp8Rwk13BD9Fqr7QX3wC/SLITC/D+LTwM8oXShPzFAPBEshZStQX0l3IFz
N1y76F4Z94KL61h9T8pvX/ndKH9YYz+O499G8PoCWL+nsfNagNtcBdpvDL4TMQecDcH58aoFJGXe
+T8GarS3Cn/th80vQ/BCZk9Q8J0nmiyBl7LyUYhvWXYP0kujrw3JCcmBFqx293l5qMsDX/byT13+
yahEII+BhDzr/FR44kvCtj/vMIzGZYMC1+Rng8K0RosCXBM2KLQodCfNMcbTor9W+p12XXptYneo
Z09VpfMPGxPzH7IXxAYcmkeWJOqDfsL52P1pvSutQ12/ij71oaY41w79Svx7B0mpvmWP6yK+KM05
oOBz5fPne3Y0LsKtGO7oaOwTSxPs4HvSjvGSulJceNCpUvqqgJwF3K3xkWnc9YTtNO06YVsJW+RE
rkCShBrkX5CMEmXTBx6OIuxENfVYBDaBe1uRT/fzReooBqQ87lUe77JwpSpSCmmMPuXyfnZTI5tu
HhH+D2+Ut3k1x3V8bS8vVjk3BQAcW2mx/fnPR6t8WFbavryzJdU/c/hjTzQ6G7Mi2yNnMQOyMguu
fAZtuH9J6qkO+5pQzicXenavPxf6OJkv9GHlUGFTOO0zXCX5lwAhofAKeSOiYEl8DlYiptZQXhOq
Y/VrK70S6Rm8zqpXfAUsXgZGy7zqDY453A/Ljr8IlVnjrq+3NfdJ+pyAX00bcy433pKjfkC+Og3R
GivLv47a0obb85IVRtCmAvUYDyttt3mR2+Hje260VlErTjw9VE3sAmMrORPVNca2BuRN72W2aUlH
kef/TueWc28vjse+PHfJ1aFB4pQUJxnbZcmhdMH8VzzNfyjBYn2tJFu04nHvKd9IQGXJPdJefiiy
zf7G3yuPA7gKnt9mN73jrJm4NT0Ohr9fGhbvfF0DI7gdheWLuIiMtkwMeGSaPT3poKBByaEAWudN
uBxUioJutDa6nX4azXO68hMa2OxqWArxkYHncUIg5KbEHbSlcHFNANQJnLbfJ+YHeqO+EcFRnqLF
obVbCul1rLBnrb2Wny/SoGrCNGD1e4iW/9ks5WApqJZO05EqVKKZZjPfb0/iuaPSL2PL5QYCsKrg
2gXXWzdusiyxYHFHEzLGvVBuAmUf/aVTzixvBOuINZD7Z7gG5Mvt8Vy3xyE6OiWOHAPd3FLDs/zT
8lrQ3nMccowNlyC7JQ7qnxlcq9J5aYVyiOOWIoaS/seZE186l8T7j7TQwN+CIPfM64vKnNcHGZhh
HdV3vc88BcJFqsGhzQgXih4m9nudo8q/evlXKv8yFynhOle6DuI5s37Lt/QPY02PK/U51shJykS6
ElkF8FhizJM4Wa0fKCbrd8bu3y7uF+keQQcgXeNvxXqu1tKQ8hauY+IfR+Kj3VVNMFy6mb+ueOHy
DIHKFam3M6O0HSoTlRquM3peP205oBf7JtpTxqaAwkGzmrEnTblGcevsLHb5zqxb3IMUX+0AZozk
e+fMF+SG8Wjg+GTpJp3NhKYtam7FNU6EADtgZL1MatpOjUKNKV08ir6MCFJ5NfX1Jpz4nzJNDCaZ
dBzaXyJOtZio85x85MPcmak3cYS3m8B06cOmxDaV1/Yvjt6FswhotAe0vcFbCgCetQrTb9b5i2Ex
cmbE0lJ+wmdJ+Qivij0Va2woLNcKlikruBNEK+ocFrTohQOPhQtCEyC5QsfSG00PUbh9eShRNOoS
bk8BNj1rgeGj9T+q5jNoPsWxsblkGc9LloLFcLIX8TX5W/lLZ/+KmXHKOGl35AqgYA82nwkLEsgW
Eslg3j/DNrdzGv/+Ja7nH6gwQ0i4rJOjlPw/HURxGFa22xg3/Qk1N3eUNFfupPoWAD5YRkNIV4zm
gnmgQrvDOyqsHtn6RRHVWq+0+eHimgahtcSFeJNiUmi3h8IdBdDF3KIRC3sck/7gKIatFbyn+DnA
ZLeEEMAi/hdvHN2XJK/T2Bz4eZoXmGZstWb0A1nArnclZb25+LVFr1HGCvM3layLLrJsAkFTMFMR
WVC+yIGaT0WgaA404EFfVgMYfSsWaKbhwjB3RhkL5yUv9aCSTNpXSY8prSMndgLXPvIEfV6Qk1jN
zkZxAfBQipdYvOiPi5FfBJ1hM4lfjf6WxZxZOiifhxMndpDgaAGmvpU1T7iYErirtxo2g++05i01
bwI18pa/2KoiAbFrKpAHJ1n0n5g1HnV6kvV1alpn8FUmkCuiIoz74QoTPJisbK6li5pDQai48WTC
EW81t73+huMWEvea+Dn+M8pVKW/jN5e3EvinpzQULkflKiY3fbhlEPbqK50zJYMbTXw28xkWXiNd
7cBgcJJHwr4Q9my61d9S9Vvtvgg3kdHpIPLEVyW853/9aPcimYWZF22l86VacUaL773/kQwfBh4F
49y8QToylH1yHJ9CiKhsJmVjBrMQogPrz5a5tKbucuzqaP49mILU/rVTOAlpPaB6w39NiOOQxRle
SxmfKDtJWlGqt6G4E4DAcxWRxSNi6vZJyGZ4JruPtPcty/AgQmRlIKRE+pgtu2eHYxC5qCcawd1i
89NrSWu59MXqW3wvjF3Z2g9e7VSi1jNgvdTWYujGpUufS/I68Mt/DSkcV1c+IWdhLwj7jDxdNzt8
ja1fbrXMixabKXPbylVLVFzy4w2asQl9+WOR3Ar20ZY03oLmDfP4sKcIraZfIvwjjr/zwf0J0kn5
RUvO4b2bnbs4konVFxtwQT9sBHBB/7ERyOQgO7KGStR9l8wBdWNZZZg3Dz4PFg5kayy31J2NmTe0
XDdcQs45rXA62FFz3GA6I1/eXLk3teYuYnBND2ZyCJfSsEG2cq9BeuuVq2uPfAhYDGuKCY4vUiMu
klzmUZH7VWFLHSR4f9pkf6Vf+PFfkocx1VVZ8HVorpJgyfilmHPzyBxVyecTztabTd1uQZDFLR1w
S57GDKedA6wpr73R8ER5W1S7aNxHo0v9qLpZ6DdMGXN6oNLmdD7JAhy+9EVnLXfSCYcfLof3InCK
Cp1v/RLEj06UEwUPPjqWclQoCZ/WzG1PchTr9PQspef+aRcQMeM0xS8IlEmL+YOKB0v9EDD26mf7
jK19Xrjlbsf+6IZMK0XrrSNvnK0qbCrlU/5TB2/2mFhcPiuBYNYtlb0X2ayzrAkEzpIPyLvUeQDb
baW7FN1a7SwtqPy1ZX83scuB4RRtyuUwbJrsK8q+Ljzsmse5gV8tZgdbeFXgyTJDMBi2B/UWNBSw
zlJ6uOtBfFgpPPTxre5fyccqPt3vM+y8Zx3O5hnCJ8iR8A5oeSjPS6X2fnyvpXTzpVc0jmCvk6bH
1iQDFF2LcAwisAjuKluO/rnMbkp9F8uVsSDK8i5HHz9PNbERbsjJvGPw4yU2l2aYqDa/sgNh9vqx
7T9wtrtqsdez43ti4UNoUG2nzdh4TmFc39EFrkPxGvlvk/SBhK41X6nGWuib1kBMJs+dGG9oOpWg
KLETg6Kk5MtoumeUuCzWC4WTmJrN10r51Sbf09uCTHPzqdaf1J0R12veHJtEW4rAqO+QEFjUauNO
jpca1xV0B8Q7MgsylCGOYH3VAF2w+XzPbe/CYYPOQedUr9oteCwaXyIHwprTs/c9D8meSlCXCBzb
H3kDQXhA+QSKaRVbucNmceSZTl7N+HWw3Gb8PU3fmfil4lookLijj3LZrLL3xXiQ8pM18QYtDi3Z
LCRs9lICTNpl2l7KlOjRtauwbt2M6pbUN8G/VpuRhnc6vNlgzE4cV+fH0BO7WycA9ACUNk7IzQqv
SOfplf0S5GYSlhXOQejd1gooG5CgfjHLLpNEwcOu0ndr/sDb0Z1oLVk1w423dWg/xF2SAX3irD7B
ZmtncShhq97YQ9NDaLGA2cHRI/AId5kUn4IgdNIXB3D3fNyCtjFsjNBmekmFTUaLGer3058xSzP5
SdRtv1ppb9BfCihskzfoWIq8ArM9b9gWoNZW5ptPYIGU0GWhn53c1su7VN4FEk/nVFlFAijzPXet
bEfmf6rc/wtlLqlu66jS0ZcmMWFlbuigBhWDn2YcF+VZb1gYXYmrpfyA0iD34yAxDeePktt9e7Ig
VqqfdfBhHQuNm/TRSE5ldo7ZUJ9b8VKRVa7t8WMMXA0lnGtNM+/1DRHR5pKmXwooXBlf9pLwtDGs
Cqoj3x73l/jR5FpryIaTroj3i8xTlUfvY63PvY+gj+JqWQ5rMTvE35DVVkfE+uop1i94Gtf8zFf7
yqAqwPMzrye6/jtazO1pnJMDiYx/zUBRtUvMHazx3jw36zTYhcHOnHZ0TrHv97i6SF+x9CWLX2L6
dZPlO1pcru0x8zA8+TPY76t7mgLKpylAqrxsxNJM3uHgd0eNqO8TbJWLlxnw239QYaXxer5TTE0T
ic/ri+he6P4/ps50x1E07bY3lEhmhr8YjxjPY/xBMWQyGcw8Xf1ZOKo/HamlVld1ZUVGhuF9n2fv
taQ30QuySj4FsM5SxXT64zI3zqp06pIjFsYiwzcl79KpryEg+vD8R5zfRnIqZxaAKPb/bfXydMmP
zuSt7iGoVuqn9Ns+yaR9n2fNPE84QoFKBuU8RmXAyrLfpcgWPBegUiiy4dtgIgrMWF/THZQlx4Bw
+T8b0RM0QnL3i5uS30xy+68LgaoKmGe1B6/X8nJEVLr89Z5CCmfNwjNfIUgI0VEoH/z0c92kePfD
x59/4Delf53Sg9UQE5M/bRy/xBnkFjb0Hcb0uXkit6UVe9ubPRcm8Ar/QdWpGK2OZ+IG/rtJpdNj
2rBWC0RHKRyyXJ70X5arwuY7PPpkzgSJTrncHgv8AcQCEtwhU5byeXIupvBOJ/HIO1WafZgcXgXf
Pnh5xFyBPJDjW3LwxmxDAEjnEpLOUdWwTotKxwj53kDtaEuiLW7VburG0QxXjln1y0cpuJTtrRIf
Gw+3Ix+/bkKom0l6eMYuw2ForiG8GY6yfgjqPSaQZzgiIzCBdEVLH4yk5YL8TtMvmRbH2kb8MBEW
UGXozbVQbFr8QT3Vrl0/7AVgJ8GxmeFyfwkIYJxaWA8vpkZrjXmavJ6xsv4MEwAeD+jDMNNF8pr/
84VD1fjjyalaVlIBSPKGCuNsIqhibuLoM3kLGLonIf/aKgEFgVmnketYRSvmusasT6bwBtJTff4z
mKXvCyrlmZ7o35ym7YibcTppU9MVZB6QzLLXTjO3KfOz187VLea3ri0Xq0uurdiVDBdA/1scasVr
n+eH1FqUwTF9nnyuGK2oFoOXm/zi7SqrHGY1SczQ2DJLB4IFb/yAnMGcwAjT4haPjjqf9NadSGo4
hjuC/w/43YNoFPfyPFKvw/MSTU5JAoXC8ppN84iml0w9pGOELIG5PdmEhquxJW33sR1WU7irw4dG
IoE5pfEltJ9K+JnnuAdupXB5vk5atfpjpFIb641m2pD1VCh/MVw87tSzmgPBBrpffBWKGyfzho+R
H1pxPOOKo6RHSd1n7dXjUMLIQiCvfWqaH1lda+ycQUqRyjUTYJewSKEoLLW2wGi+0nu2IjMYMSwL
K+ilyj4B7yWd+Be/qD8zgMkwB4TbSbKhOiaxl0CXRVnZznhM6Ff+nKp8MTTXF/eMc/HFqw1eYcH0
Q10jXVLga7xm6tEDyzyNywuatCfI54QDzuH32c5qIXkd1eLUq7ZBysunmbSqiLS8VimXBKA+TGdT
CwjzjP8d7V7Aoc0znaCY2ryyI71UVFZWEbFYm2hGl6W2TwiRantY5rQ/M2UXKtsGIAaCiweobpKN
6tInD8VHFxZiuIzHPNZS8scLyWhKvyKiwz6oMVOZRpUt/hWbXa7t+uRQQ+Aw6eAwIZocBU63qH52
ov838/+G/ffyp/LHy7vGRz1fcJyFFQFvoIwOerGLGQ+4HMukfnW1w8JyEnY3JG2THU60kifXiHjT
OWjoY2SCZir55DsFfnEMjnrqGBwVpU2TuxIfg4mL648/d482iJUgXn5B5J6K5CPyFVqx0rec1tKa
a2ycjXBUvJkbYGJi5TpU+K/GFAsZOIJM4PgyhjXqcAVcLhfXqtXMtad9V+nvWvYVQI11aliLNdt+
CSoujZ1fefRvToGTAgOqQvAthlSFv4ZkBmEteFdROdCh8PmxWTyW2UxfiY/f6HoSjsVUKv7qOxpL
edS/6jGEYEYlUroNTFKEe1WALg9fhNokaZgR9NlWI+hTATu8eAVwqZjcCPM6+a8K3hXLjCE7y75i
RSeg+fSHD93y9fs/U7kJtl58lJSpmkcX2XyZVKOrkEutM83JHbdLjSdAZ1n7vl3swfGMBnEenGFl
K2cenVG0rMKV0K+gmfp2GY7wnaTfwn/ppmHOGPHwUo+1elS6U+qdmnfSv7eD4hoo50w5l8NpaI65
tO/E3YtI3vRVL6kcyeGay19bj0wU0lCh7kK9CE6pShksBT4q3pkWvPSPf7X3QLMVJF8Nd6QREG3x
1UDMb8v1C4l7QepxLYtrySMj60zuf9LSFLNW7k3CJ+ZVz29+dFUatGqBtjaEFbKYiTfeUXLcuHFu
dU+39ZfJP7q7EB+ygpH0CqMygP163G8VnTPM70xARoIMEUMuNrE25arxfw1hYvm/ybvXm1qmURTu
p2k5q4CvhRZ8xYpPCS18oBXGzD6EFLFpb+szm59P4F4Usf+/FS2bZPazZjR2dV7lqt4wpf6NoLXk
MteD7tCBnLwFx4Bns2QhZlOE9XoUpJphkmPcMuEqvaN1LLhq8Lv2NSSZRwXVD7pMmpJgUeVuxKI+
i//mZUq1iDVhjkrkxS/Ne7GYtXsuBXeLcEVe7WRkLOmmjmZ+YgNx7vLDSzoQQY7IKsjTrmCotcEW
L8obpf1RjHMb/Qev8aYlWMFyG0Lze5tPYKyl/hEQyyrk50nDV4sEYphCKgdLB5PyyY5IXwVECKt1
TCLfLoV9LR2i4oBUuSkOiXxIxX1F45dHO8m5qfwwQSdwoq+x8cK34QRVBmQA8WvR+kTBnof7IEKI
s+04+/vHvj3B5+0Ar7637xiJKdxaLOFrG5L9N3Y80vOviQPnmfS8ZLIOmn0vmg6g1R7vce/P8uzc
iYdgMmZ+42Gro3VNok7QZJGfN4ZuKKzHXcWHYIKHe0ChEZ93z2ZWqKejboxxIeBS4weexq+Kzyz/
tWjBQ9/2o1nEerEgzCTgjib2NM/TKQqRv7xFAnnV8NqkAb2U33v21QA499HpH17yVYlfWfsvV05m
ccJ1VgtHVT8M+lhQnYR7QkxaOs2doDkY0k6SXcn1oyV8BLlbUKtRPCcjyMIl+rXuGRbF+elgV8pN
ep9No2pnbGtdmrZQfpPVz0FoDgAlaVVJ8d2IDh4WgO4oPwmzz7FL2ssXDFPPUVGwxNJXwHH1Q0y+
2AbNsqnYs+wejfVUiUKbCdKl7q6FdzXaaz2x/hht8TJinVRiFM3rbM6HDYaMYVEl+qP6rCHi2jPt
cDosl8b2Tz0RBV+VG/LQ+tTmh6zk229y/HCa9R81fCoGIUQBguE6kXoOW8ymZrzTULpFmvs7PtCi
bc26YkEZjRmG8row1Xgd0hr3yPy3fZnMpND1Q8KuO2UMwRYUiaWp9gGAcNA5u4FXzGArVsf8eRK7
U+yd5Pzceqc0FWaBck2KqxozTT/ndXCWUaNQt4D7NOfcl/yTDi2eWprARfpQo4++/DLV7wI03m9E
h3wO0QGNV1CeLALyh0JwCaSrx2e+kpzGAPg7hjpfK4rYujqX5tFRwCYjHxvx7BsXP7DTiAImf5s4
0rpkRU27olqz7oMC+rxlzxsm0NK7FPKaVCuAOG70AOK40U+CRchKt5pTBghKbsy7UmIZcg4sRspz
r6VfE9ek8BeKupxkq4Q2cMJ09RK+7ih34nlIq4eM02fKcL5Y8iHk/SCZJGdK9Tg8T+rzFCQnv6T0
VkuJLCRmioeQLb0wevm4KyTTwRoNCLNzoa7Q2RfY69ZSv654+i2rYAbCQBEfpvkJiNMMJ0xYFkZP
7Z90LBQVOBc2ZebQ2LKE8PdSd6IQEARuLW96eRPhPapRBjo8Rz3LXMfPi052Q5laMMxKxO5Drqip
ZMLr5o+qqheNreoEidYTykESAbt1Wq9DeQ2/wXUJL3redkAALLl56HYQeYyxEmWWbrGvS6sstixr
2SEJgRNHa9abg0hp1dVY/zOlQiS/TyyqhaGTtexap6lGjIx5mxPJ5BeYEK7lafFk5cNjbfUEEy4u
W2zuxDqnRI6NwZECwHxb8S8L9IiQvQKofa9J23BKPZ7A8DipSFjjLxIa9cMypgUKSAEb9Z/cq03V
bGrBVuItDeky52drpqyL4uBJh1jmsHbgKeszIyRkDTBEZS7sYW+lbP3wqntS30NuO4lfKHqkD4It
SPAVbpybloYLPUp606PSfKRH8QrV2R4Ah75oAULTbZBM+VNjwMW9FuYsmBr0C3SFbEc0j4x1XpIN
DEXN9r0dHUEv6OLD8z9L77Oqvqrrc5gW15oTaUBOM584TboeJmtBAVfsMs/iXfbnKQel13c9h9PF
b+gOpBAJn2Ey68if+KgjdouBC3jyVQw2X9TT2w1M20fJQkDoIV6Zlu2a+XmS2PnTIvtx1y3SMMOw
98SDUczRZPe7xtxNCivjDov8ypzLRDIvRbGHOF4d6mKH/rKwIagIkLzN1eeftJH1tNQrwW7s5Yls
14SsrhQmKIBf7Sx7k8fpBnIvpPlgjH3F/rXpo5GHKluC4Uok8LIDCBDPJVE/jAFoybCKNVH7Bgc2
sV/uL8HnH+UVGpoel7ypBItLiwCCt6ZJ5jaTL252Xr/jRI1zouXkwMIaL2K8DOPx4Eiox7UpJOuc
LF/DMtWXOWrEd2/Ax2/EJ5FB1KLArcE5YT6h0SCy8roIwok4BpyLSKY3O/3MK5pRLLPkcEiUIQxm
WvylGVcTySzqC++o1QcE1AIIzG1fuxNtUxToF5IpIk4TZpNK7YY82Hiv+jHODR42YqNcx8od+oVe
BJS3JqIgvmxjnD/X3YJ/Dk8s1zXep9zDiAPLrzEalvHJCnbxczrBBsmvt4/Ko78KZ3H+qYpf3fAd
ozqdheXHYD5ezSMZ7hN8l55TQU4oHXPGMs2khGcLXLCnFf99VPxl+wRcNwfEULYrlngNWyQqKiyV
0LwqWwAdv7jy3mMtRMVZxLJxSqPDAq7/eyxuyLaxKZlHVj/YVbJ0i1ulzw5JjQTDxePWcKh47YCj
qdMMsn49lyZO5vwdPEqrU2pu6eerfgj1NQ0ZLZipnToUqTyga1N603rkCn/13gYzQcwav4xx5puj
sbF2Kmdg2OwxOFzynaUQDBgqW0iTOZD08pFNiNlzKGAHMF5rSyYTlHfJSy9E2gX+TJ+xPs5ZAD5J
nywI2nql3SaQxQ4KSrJTVpCifyq7//NBCe34h1py4eYa8cjzVVKicF83dKJz22oZtXhrPXEGYTPh
d13YaAN+CZiBRFfxSo0zu7J8J4edn5sZLy56mS9CuJjuhTXos3hLlIikSSLeDTgR2gfb6M6aD9pH
gTnUfCTNYyWyRqY1j4lDm+LU0E4hAOmJbbB+iR6DxUb6vX9jHBqphH3hXo+/0O8vwfke81cvnxgp
/cUvexysCXs5hJswBrmTTI96/9303yVD1/QTVXw3+ZKlT6xig/8Yw8J8y7Q1a1etW9dvDDymmmTB
plxrVliKSmG5Wvm55dmkzsdYBWlzvblGjA7y0yLtj3/5OXzRrCAsduEvoUvQpR2lphpKcj5n4vat
WN8LmGuhaWV0faLlk+DODETa4juh32fsCJctxEXcnkysC9FNSx9db2Xq4jeioT2SDtfgNPdPsX86
llZUrAEwtbIT5xsC79BIsDvkFvNc/k79dFQf9AQigAG0s81fXbXdSuTjR2dA2qC6jzZxtdGljeK7
w7zY5A7VQxhmus0GA2WrQcUvcSrwO6abpSOIr7IdBDvEHAA8+4RnGXK1Uyk+JdKZcVfqqMqsCK1W
c7h+KRq3bkDfYxpwMq0nK9KUtD1JU3a2HMzczkZ58TRXH0I3AjvkeT+T40srnJrhlGNv3eLAy1F6
RK6Sg8fYJO/1gqLvRSu1tWwO7EZl6JHS0LHnWn8QxdEsg2UBZE15S8sb/IJycp+Hkcu7QsaVzCnw
OAhn37910aOsPuL0K1/gNUInMFg4T+M94bHXkdPL0/ZaMgJLoqQNgxs7pnS1Ex2kdtpNDx/RPF+I
uLpHI9A+nbfhmm5Gatcsy/1NwsQCiGTr8pL2rRxqF1203QvzZGiH4vTJcjqkEbdWATNDc3d/wB19
Vc8v07bJUbCUZa0uDV9A5vC6MtSVeLa+1k4uM/7Z/h9zGwCk/YOBVl0Z2oGFiSltr0y+IT3xHz86
MICuubjKjLQtojUMpiEVEoVhVCPnq5BV/Bv1yUvFAp2OtWHOe6UgCGNQssQGTMF+JNQ1NgXpJSTF
X/2u8ra/cLYijT7XLbkbJTAE0ov+NKdHnR0i5ehBl8qu0Im8vc9puTrSMNM4PWrHVDtW2rGzFVJ5
8sHwD3gHs3xn5FsjdBXiTZQ+wD1jQ1mzdM8xqlk+Mrxsx3ntlW9zDtXZ36f2I02L3pkTlb+BJvUr
IHUL+XviuxLDJZyj0C5DaAYiP2G/XZWYf4HoBqXbKZsBppbvQDpzJcOhJvi7M2GJScEx0ac9QvAp
F52iHbMGED4NCNzKKsqtxG7hQjy3I/NEccBh+Cvt3WOL1ZU9UISUHE9wGgn806YXHP21ERjI85ox
z2l7DosTqoTDQQBz6wq2iY0l+s6eX3L6+fOcBogNGe03Y7kNThxHbirVq+cdYpepraALgtVqSUCN
OMFEdUxxo/ChLjgSGN2xC/YBCKFiTWrHKzbNyC/HnYy65xeDad/ZKjSZaxhsD3fta+8Le8rMA7gs
wvLfVbZpGAqWPGlPusB7HlnItYiu/w7/QG144e4VqhaIQXICFBlz9gw+deWAw+HP5GUT03/6y8NP
/rw34VWGOeHRAO75JL7XEMmKSjlaIZ4hWs9s5CjgvvBmQT+/QzHbv+LT1eav1uw3wBw0l0K61rgd
pZPD7l8IR2wqcDhYtgxXFVDzY18wnHfxtnrHLaN4q2hrgkPZP7DRTbxOqjXQaEuzwlXHrW0r9juZ
3zDJ5PzgFwdZOgQAy5kWHIFrSvM4OiblQcz3wmQ3iKvsKJWuP+UOJdNfpFFejBXGLJ+PuEMGnfMi
59u7OYGNpAWp8Hhg2hsse4v7MRGVpl39+6fV28m4zfWKkymfGuEIqWRJLQewgtiNo0b5EcknPTn+
/MT64YdqQ9Ex0R7JT45tQE8meSpavnp5VbdaeET5pyZ+teJXMnxHvMM2YmHtGzwOU5JjebHifWBp
RKOfJ967kcTWisnfqrjeHhwsaxzvX8/qq9W+xeJ7xh4iQ72ovaGk/XBL1Cs/bluiudPyuVEzJ6AH
KdJjXHXsBMIlF0UsmDCQATcvQ21VhZRAnIll4OjQdn67z5NDRUkA4Ihl0LRLLDl2+/SdQtUtyCq5
sMiYu+koUwfy1YyoXm5gbHVzP9sr3ZhK7ZIFvxl1O7dkxQ26jXUMDFICpFUpB2v1cmFpyPZYw7xm
NAcUG2rYNxwgax/2NOhON9zKv7+QhArwY4hPt1uWMgZyCJHW0WaG1HIV05tFy1Wt+7nQf1Cq7IYP
IPYaF29uItuncQfQGpVXf5pXq0pcrpFj+F9a/sDqPIxV79+YdF7PlHAUZGfdeHSnIvvryP6tyOJY
eFdkVXWr17sm3ufq7kQQ2ypepCVWAu7Hd15Ofhu7SOHUDG8x1bt8yvJbYF6Bd/r1dmAO2Iz8zgP6
le0/m8ImOA6DKVIDvwZY5tAsgWAL5S7GsWONwQN2oF1r8UrR2zWyvNBR4fIRjduwjYQZ7W+UYVNM
De9cFJdIuMblzUju2eSuKrdOuUUXYg40JX/+Cf46vZTvAm4D/cIuzKvHQdg41/mJJ9BkauOI2T/l
rVC5uemwxwwQcOsLOL2QDgEHwynrZj7TyWn4/pyHzQXzc1HeqUiL8UcyfAR7fGFVfxL7ERPBLNyo
vrJk6lVWO2wik7qR22vEvZr4+pIvvROeRWmdkLf6G2V/h/ynN796uxV2lTACRNoSDuqmyB3F4yC/
kmiq4YQaF+i04QHimAHjahZJEIKmWuX8yfUomhTak1p+6M518H6vRUYVyJ8rI9dLMmd6O1fb+XzH
FEmR55kGR2MtyTzpN19n0PhX75OXqfPPqOiF7XK+80w2qSGPOS0qoVdvah/6JYTptF21ygrqw4Km
lAImG5Rp6G4z3sj2bGpm+3SyIzTv9bfwJ/v3bO03EzfhO9Wd/kQ0h9JSpZzNFEmnnC7s8slOlKwI
GuFk1Oz5S2pnz4GwniWWNlE7AMCUfA9PasMheYNjKB9y+UAIN+SAm35W9aOJaFtSkz0k3pRoHwtp
tiysjX0gZDgYJs6Pw5M98Rz+Mu6bKtyT/gPazE/tmGnRuHT8L6HD2JwvgQGXTQc11tf9F2s8tbSY
UXOWreM5n0nxAEFQIkSR7CSpqUiosCze6MJGGEi9sfxxy3lfiFwMNxkI0zaav+jItDe+D3/M3PMn
SqH4M/y+KipDe5Qr0ZUUHTp7nK2niexiYps1rJSFeWU/XxaqvSvyaOlLGb6L4G+Yz/54hSREEyUJ
Zk99HZNMg4nWPBjpDvexJMrlHHRODcPjiXCpfovI6018DEUWHNYk3z/zXSpudx9KvcHHyIBEWsjE
ZoLFl2vqx0mx7/1dY3CylN/YI4QKhbF+1s7AkRu9jYkQjci3QKNqR5V0iM/D7cj6zx+bzBb3To0w
DWBAPjc5NfB5f9NabOFX8vEqbkfj7M2IiiwPiNaolSu7MQZebQN6jNqmSTcll28Mm0eOdb/Cn1/G
qX0vbClchTHrsGDUjW8cuxEsY/b0jm2EIG/XVZwqLeqBv0xViW2WZZeqld3jAbPZ9o7v/JSGF+/D
yKZRcAykUUEpXbPynkiPIf6Ihw+xXsTgWiNsh64acNDsj90OY+YYI/6Qqf3ncxEtgDB3ncBbOw5n
S/ZdnEd8cYGVRyzGsYXOl/fteTe3ZyyvHl/Pk2aeqhyw4LkEBSW69dVb6EA6BXoRI3V1MFeiCVFl
GZnL+bzLd/FSOlLfjsjRLDgdsYm8YoXpxuLPzPdm19+p+a+YJqsW3kV8WtI8GW5Rcov6izGcovao
jJM5S2XkpxP1p5Eia9uJtqOkTmFR8E9KeWq6czDjfJQpp4hZvXwit/Majr1+KONDH01fBkHRI3wO
PfjJou+W3Gb32vj96M6h4QH8nXoHoT8uVqS7DP0gxYf8K1Y/yMw+0fIa11d4vv4Y5Zboy4/zNK5i
fW4eOEO7lV8QT503Tvg3bkcvsxLue3n792/3GrUWOu0CiYzpzepwIkVcTjYe7WasTuRMqk9EcP5r
xJRZC6ZsbP6ebJfC3aR2JQ3izYYphIoGnkkh6bB1H25EYYNnj2PTYsZA7ikuemPxjJdGsfTL5W+R
nGRI0FxKOyzvpvjwg0+VleXz4+ELn90s9e9t+EnOXtzzlA7zHU/pDvLUc9OGNgkgleL0c9ZkS9KZ
7Kwn/ljVW5372mYjdojgRIIt6KbPYkH9de5bkb4maKZF+F3Wx/R//UJijRa/dcvcYhE2WmtQ3UZ1
Wwgb3abrNmYxPieIDVgLuYRh44YTJw43QgdMHPPbPleOgnHCGmMvrBdzO2KTs/3qF/915Hd8/fsX
L2LYLKV3N5hBDRORhfXrBBE4lbxnMbSGW2KLdDRkF7PJr1pXTbeb74l+kdqblD4KDhsI/l7O8+XM
BvLGp0gec3lhcc5XQsYTZg+Lqly1vQMbMedt9mYjrmfh203cTuYTb96Ox84/4VMfmqxpGYM1K1k7
QIHomjm6hEnx8YQz9bxTeoGBAKFmPXkfwIjqaOeWXjzfDXtsZE5zWJxnSHx1+5C1j5gFj/nQKcRL
yyd8knQTM+nqba8cb4ts+l79kk0fCXE/dfj0eh9PCRuEfmKgzz+8ANSeLT1lyS1IaP+jeUw9lM68
/dStgWKlOxT8adov8QurFPeCP8XLmGimUYazjoc3x5DJPSLPehbNMw9nuiI+nNhxKkcvoSin5vNO
CztaNKUThXPCGfDNpbnMGM/gCXES2G4mR5lJ6RgXofNdC1ZVbePpMQosUvYGwhSJDgvnqHnT7sGL
cmHvVogGKn3lyujb2fr2e4b6Zb9jRGyIh1D6j/BkqkdjoVVfafjZ2deUV0xl+1/+7RnPlkE2h6pH
hiLwT97TpcVAyqMd7Ru+/hGReKt3wYG+WnrJwCc1rqa6XeO2TwBQG6hbwWtTKDZruwCUHXIXgqCU
qfiRsvXzsK+TFckGIKIcpc9s2NOjN6M5M2LYODHSbiL88s76s7YTMDxbhgxib2n2oHajqZDuw+BI
Szn3INHjDq6AAi30Nx1dpQwwI7ab+rzwXfVFBsyOqq+6Ize5qhLbN1bBpx9dNOPSs09JJDFQMwnu
KbacZIqcm2J9jFuTioewCFkCZHTS54CLu3IPpS2f5VJvJ/+86N4fRfbnkMBpESSOHDs6QduldGPf
Hfaib4rJJJixPR78fSBtm5dbt7tsLlEv7CDab+V4F2m7UN8bGqyIg3Vu+9H1GAaj65HxsHEgNla2
Bzk++MRneJzhVVNczdZ+vlfEIpO/dGvjU2X36l2PPlz7eqVlMjLwXyjRJdrxPLu2ZFf4ArWVbK4L
TGccH3rFSXG3IltL96x5qoUG/p1cwXuc3jNjF4sRYMlKoVGPancymGjsKePSJdYdJlgBx9WMIQ0W
wHXd2XBNGoNELKXRzS+tPwYY+OJcn47nbhthL/nBCHWcjV/+uQ7NVWKu0B4AopbjlTAZQdQU6EaZ
FauUFcp3kuoaI5x8OWAqP0Csj587XmHj4VGObnV5b7S7KD22/fy3Wddk+wkVO2KtA/pFYwUxj5Xi
Y7EI6nmSTrtj2Y2LJk8fSfdCP1aejIwp2lrkxWDdnrr9R3qZpRBB5ZitVrrqSo3LwyR4vAaeN4OF
XraTPz0mV9InikZm2Vy7nJqL7mv9tzDOTFRN/bA6DtqaZkzPD7zP+W0FSpQD+2uJPpNyN2V/loh8
fJtl6I9RQ1hjJAzl5tqItDTy5hDJu6rceioVot/yovqRQrzU1xzsgvcbQtX4yfi123I5dJ4E4N+R
EZDOg3QRJseMkY3kKMrpfG657gJCcYUEm904k67V7QvFNolVZdtNrN9HkEShSVhaLQXfaNaM0SdO
oeNEI/NGSJ45sUOuuybDtnAmzGmaQaUnjTTplyxnnYm8422eEhw0HT3ZSO/LERxnTGpXiKRlHE/J
qmU3n2C/eayY3/TvleL4f4Tya3FJ1Juld0QfyCmDdoZU7Q/hmwnyot3xznlWKsFRekCrkBP9e8zC
Z4KRRTdr0G1083vLh6KFZOC0zNTSbZnuK//YtKdypjHvI4yj85tZd61DzVwZ+4uOlo6RJRriJESA
8ElAdYmHIFfcvDQL94l+KMYWFTWn/6SMQot1li935YuzgUMYgVdeWtoD24Iy6iUA1ml4WzU+SKtf
AzJzxfa1DYatZPLRZ/Vg+RoFpZ/s0uWXEGRafonNs8FEHd03OO8EcvMcuygVwSp0DGl1HXkpyTFV
7Ou/BOns8DXINySUyBSs6J8kWiX7oAVQAJhLwmTWSEswcAwhyELJHzwt8UYQoGmShXxI9JXQ7Ypi
7l9IsoZMmljdcKIqpuwde6a6GInl2RPBHAkSdBMIJjkUpY6lvS5HmmbzZKr199a4kmhVu2POQzxZ
iQn/ng7YMOkwb1yddOxUfRegQy1dde/2tCrvlvNFUgFSTCuZ4KSKLlF+xYEy5FcDFIoN/C70LpFy
rpiFa1aTUUlzwmYtiiNiX8Svjg+aK+4MvLHWBo2gJUU4m4A6pcr8dExQfsNmjhmF6lKTusk617Zi
vGP8j8Y8YZQDhOt/oASpHUEJHMfhpNS7Dn4WIK5oBwMCiS+VUC+jzImsBurPbALm6YJYIN+nwq6d
sKzYFv62Kl2Va/jglJZejf2lENzfIvkHTJG2xdO2C+JAG9JVxodG6/jQK5/c0obwZ+LZGY/0yjEf
WY/dev3LqGJQRiaPkQd9bjJ5mWL/K5SbKFjlV/HX0z5CYcrrLnGFxiUesytTt0JRbDfiW31DsEb+
XC4V89zG55zDhQDjXskes1nOBaC7WKwTiVoIr2uyCapjavHToAG5FuYxewuT0tidJZmH7MeJSKVF
NPxGOiEKQ8IIw3QLQOSPH7aV3PU8FQWC5KPIAfAqFEw83u7dvtcNV7wbc2+JYs+tnSW8ppHmWuKU
CcVFby90fQT53G5SgLWwPv2jRMkpyHSzSepnOMt9Sw7o+827kuXEsu2W52CapgcpO+bT3W8FjUbA
U12xAqMRoGdjI4DWiuZ6jctjWlZdxMQVqKFuw0ZKmILN9SDKAqfmuphCXRnVcZo31y8jp8xS7G84
BCE4oxUzwOI/BmkmbHAiPvudldy52EfeuKfC40NZc1ItuB/0xXKD3W+/mLwupXQyanbsuwWIgy82
maUwc3sm8r4r566euz6kKNHNCvc5zNWX5arpTup3uNBPQnbOosvTvOgM60Y1qzBsG8EdEGLAmCno
1lORM3glGksAWZW3+O3TS+8erGxrMgZ21h5AepYZA8ts9epWRsAGp2m2WbzTmMZhMYv3T3VnRHuu
IIFNAYkbA53nUiepuKkQ+IYONwa8LIqbYNzJHbHYoO5+Wgtrb4YjR3IE/uerXF/dSKVJPWtp6iLp
vhAPC6vWlnSxan2VkAbnyZpy7nQCyuqEv22f8ImEN6Yxt11r847FhDtLKFeA3qS7Ijt0OXu6ZiQH
jI01dj26aibw0GF8v6yq5bvc/Lu48HOHnErMISac6cUqM74G40ucU/EYqU3sa97kQDwjBMF/PSPq
t1zOhvnwYgy+64iBbDmyuPBGPJhSuxBk6ZsQnGPeKMcwTB/yFj9X8bE7C8l0R6MafP1U52j92lDv
hsFN6GxgRoTWwXN+Dro+Wx7y7qfuv+P+O5c+n4yN8uJ0+AejoSwdaHBFtz60Fha0WCMes6ZABdgb
HNVvYQpvcBbNQHbHyqIJF16FU4NI3bI9lOn2yrtri+CmpYezTaw76FOQIeGVnyMuJ+gQyE6Ts+K6
sgSG5v9DhyaK46rDR6fFA9g8FcblDvgj8lz/s5OuVXfrtbum3WP9nmYPs7q3/t1f1jUAzc1Oqjdt
gajDMXpXINejX8ij36Tu4wUs6ftuErpIbFAlOqgSzs0m0g4ulLtisu8me0+gs7QPxH0k/D+mzmy5
bS1Loj8kRoCY8QqQBEBwpuYXhCZjnmd8fS9I1dUdceOWXbZ1ZYk8ODt35sqztBt1Z607S2dtb6VP
UnvuPA41AEdjvxxq/PVJBqKtYTRGkVPHWx8ConQdfufYwow75fFJT47ZeFAoe1f2m00CEgnyzcrs
B5M/ZXTbAHPq1WjOQUt5EgYq4uCgL8zaX7quU4wX7dEB/++J1S6gIW9D1pAyQ8qGyOsOpzRjAGU1
d1+s/S9y/ko5ZL/eH2iM7Az6v85TdZXpIBavRXQbKIZ0m/JN0V7XwasqP4Oq2VtW29/q8JoBnV9j
D4a+Ksn7UvY64SCzKlNPlHnTB0Jl0M+PsPa4mTGr0TFzk3Hoq9e4vdi2qh4E5nOLidaw7IlLRLkc
TiQQv34wh+j5Yg5RhO0yyAqAsSVMCWeZRizJ1iyzYHXCoEuKLYcDsAHyXf/uG1I0aQNvmCNXZBbc
EZDfQhjlZrgc6WxK2AZIQGFZjcDDaz9180RehEoEAWweTq5SIPZ1lmm45vnGajI9BBYBhzpiEcUy
8srmh3dvcBiR+cYjRIuc2YWtyEagk5HoI4HX8fmfVXCPULeAMJUfZV8mbgtatgHM9dhN3G7usnqr
4puBbau6dNXZMuvK0uy/Bs48gOZ+afhnda5Xp2B9GmQrX5/D4LyCdZAdWuYV/9AMJ1E9tzbskiQ/
gqykp2E18QY2K0hX2JhC5m7Jl+SgiaJtyMyz00TyMghmVkqWj6jDRU0tDcLx6sLvf1DFrsqMWQu3
FyQQcE866L1uVzq9F+pX/KmVcgEIJcysADkRjoBrq4NgHB53f70YJQjFFEYv30enLR1Ndhqb7pa6
eZmUl9kroYEIr7L8Emav+Dxa2WrCqwCD4ypDu2+CR20ng6Knq+TQGscEN3Nxkf1LRrhRuQ3p3b/G
nS1M2/nVUxkuaYeozQy/Pb2Pv7CksmLOdopnH/eaf+SdWFBgeTpC06CuWTquMzjtx7kz/1ojY90W
qZ3lD8xOXS/lTxpM3OLsF5ekvFTlZcbQxu4QSglkYDOibWobwj56xWMHbAZfTob9mS2DySokb5dV
SEosiEgCFcoYTVus0FLwEfsfjbg35G2rf+qLNfEL2DWg6zQ5rM6aSZSl+gcEyV/vAxHFjggXYRaO
Ti+BhexKOCloNBk9v/Cgs/1NmCihrVuF1zi47PQjR38acblw/HgxhS1re410pqvgiKdAwm2l52Gb
1F9d/cV/H8pZ+lLLz0NNFOdRXd1jjnvxst6sg0sjUYDJmthckRgcsE+6DMnYiONmr2+RisC9wxKQ
zIlWN4vBQhD2AS2Gq0MqWeUGSQqezxZxgknkT3ittirDvomsRHyPEwmP54zHm5oInEvTOcXPvWYp
fsvSe1rho3k8Vls+SACGKj9LpC+5hZTHeal+PqnTf0hTnLj14SgiSvk0gK2RQq0V8Z7ZTXUoePu+
pXQSssF+grWHedeqxc37K6gtQhiw1QC20Aa4obaLh4lCBRhzMYkgibX/KYb7UnwLG7F5rIebH1wU
xImZrckOq56KWbZ9sWBF9zOfyS8GyY7wC/tPavIEabvN7618rYKlBVrB4f8cSM8tXXTJywm9Q7fa
ysL7m0UfqfDO2lHsXpPV0wRbWL+luHcu/cSNBG7/VW/vWv3UIshfBXo4nLB9j0gsZ59x9qmlnyoT
cP0uUqhgBY2nKvvOJNXzOYkfZATpJCe7gtXp3G3ydqlM1gLYG8c0PJbhETaRiqV2AwfdwVZncbMx
f3pxgWyqeLBXeH5ck7TIbIvh0yp6maaTjpMkoKPyd0jIlXMGVKA7+29+fBqVozs6Kz6dX7RCSmbj
CKERxCep6b+MINGDp7S6+7+3Q4HX6nimpqsa7rxLNMekyT1fEimRexP6hc2RBU4SYEe3sdon6x3F
kmsBhc+0hcv0lnu39jNeeX9PE1jS3GyJhkRsTJjLXTqoik362Sdk4BZtexTd3voBM6fIHuHfUecT
BtQEI+ex4W+Y0x4GdJlcmIL9B7/ir1WOdJjYg847rCN3Cm5Z+ThFT235rClmEG7jDwichKypWQiB
Yzxyox82/x9YnqdLr9Z/geVNyGG4w6Hud44iWEV0aocDCWOQLxfQVRcBCUywiG7M49aolqrMCutG
a3PFRrgbrcY4k25cra9ggSEO6sp/iIPDJm2+VET38WOq3gZIlNlTTgFRtM3CS77Nlkj1SUov43Rt
2nut3OP6aQDRyobbWttsyxvdXsVLhGXYJQe5WR6Q8uBlNQ5dKyWvFB+U4IgHe9o9jP26MLK6jLaq
BW5WvE48W23CnA964mMDF/kVSvQQEUQTwqxLp/eD1GuCHxbxYk7cz6gUxLFJ0XtBwTeTXNlJKTZZ
/a5Pr+UnO2yYHNHzIN4xmobFhoqAjqKb9H2a3+f0Xdde2+51nF+y6Umm5M/DwAMtQzIcf+3UlSNB
y4j2a0q6Ttp8SLa1iud2037hVKu2yLyIeT799jomBKfGFq45PCPaDeWZT5n/gildCT5y/yPVP3tu
A181snMBRNgNFJf2UBW6YbnPrXufME+cAvUIF3/uj5NybCAYSW7j/Pv250+FMPi/+GPsPzQaXf0P
rf1Uho9ceE+qNxXj9Vs3wWyhe0KQDzCnmwuzJ2/GzlqvmcU+iNMo33313TZfSfBZBCcG+idxx9ZF
sx9o8ilXaUjLWP8oB4+NcsUQpJ0V/xp+RfgLU0Dl634fLv1ku3AwCbNwWtnyr7nEt66gljrekflh
jhbU0oy8jzeMmO41Cq1N5oGgJFhLRxhdoIkpkdFdlJzVrozRoctN0+30LfMPPkC8gzsIEXg6oPqL
1TL0cNoLUPP3f3EudfCCcallqpGPGJwf5WbbKzu15aJAndE+/3dg16s2+4dkDKRG8/GvmioNdeFO
I5AVmgZ6Da40HMTR+c9svDK4IK7EsyQdlxSOzH2RT7K3YLSIkUPtTMgzqtzEjANLEH7dvqjjW6jw
tf+qp28x+NcE/4Lgn4avtDhwekAOrhlk1H2FJEnrSUY1McbS1UK3rLKPxMK1Wbb/sTlzkqzzfZi5
dPJJmF9LK5hOvn4euZWEt4gA3XgvuNFtAGhUrAk6lt4H6GnsYqq9P5EqsBh8peh29Kkkpcl6ne6i
07DFY8c0yGe8qMoB603dBe2OimDgF0YPBjQFqP41GQAwlZjqdCTtzNQYc3iidxazjRI9rfWnUHru
lmf7qHKr+IqaL0K02itNGX27VXB6U5jyGL/V65Ms4oNFi+Yevx2JrgPz1HZJZ8JorQnta8cpOWOz
gmwnK+epv+Rca0v6fMJ9U+2NaS9o+z7xZtEDuhBt7k3rybD9N3GwuMbWq5sEeka7CmCNWirymC1N
bAXYwGLru4VxNN26+JorFjXchUY5wD7SIG4umg/mKMNF74QgNZhX3DBa9Dz5ZK351lrG9+bKOwuk
Sh9dKhDY5h/2gTBn/pMZNgaRt0M/vVf+h8A1q3FGTBe7efgIhXdDehO6VxiKYMRC5TEs7kN7bVks
LYBa3XuYeikRE7+JtxqAMnXPK8KEOUUq94dvWnWY58Pwk24qa0fGdlHMfv2gJHxRzAawK3QqVduZ
VVe5l/s3o7LTmNbXk7ZkHY9F1JrR8CisdwOWP+26iq89wFkeTfmhrT0l36esXo5gJTFJsJa0Xwpi
oQA3Y5ozOfin+L1tPnO46DFG8J8BRlt8AmpcI75Gl5x4tIqd7QwO9mKL+rHQzy2m38UNtb2U8Z6F
7grsRmgN5bHnyuLy7gQyr+SevfVXu2HHI2UE+481U7kR7CnUG1n54DuIb765hRkpRyYzFuOUfUmi
RX3nGRXKu6S1bbAXtxu9aYDXO4WcWpbf3JW1YpvdbLSImdwp2aoTSirslSkhv1nK+tTQNO3j8Dk1
FreYwxh6FZ/iEtpCxdZJO98pTYn21EeVHWsUiEiLi1bKjsNwxMfN2aseq+SUcQInJ6E/cvVA4cqs
Gse25EYBexJ3qV3ZGViAEEcbe63ayVYvd41dD7h83HSjtYvYYhZmkbh94/Y6rjYQhxhSAzpTUCRg
ZbjOJgoONaBxqqeQZTZG8JPVLzgBhuWUpzIsIXg6HjYOXi26ljHRYNP9/vXxlj15D+A8AMbx0fB6
7kCj9QvKmI9e/tr8tMh2ntc5+j9ponEvslSwNggltKwKBWYH99vRk2vRXQL53ERn6KuPQv8ckID7
7KYb1BS9+2ax9ndgYw8V+k1TWi3K3Lg0SDSZnep2qdtMNBWPDpwxanKP0jukHenLaDf/V+7EQXsb
2oviQi2i9CkGerKXi/2Vq+u4tARgVUSB/R5MkWjivDgeyBAGkCg65fjvutgbtIOMZwgWcblloakr
e0zN0PdgsCT1nT68LLkO+KPMK3CdfH7Vb3l7xrFsQMcZDw6RSfkyhBQ+WFlzkrgZ6kzcV9w8EQk0
//LaOGhNbMjosLP5Qq8Rupj+c/cb/wW8aH4+77H3vRxm/yVXX8119SXL3+LrYZvO55yZ7Qq1WhQu
IZSVl0x+RgAm1YzZs+oQcqzZ+uOaDro7UZ2VWSITAL0W5sMYJGWdSRKdnmsHTbvk6sbggKYjgNLZ
pPGHqr8ODVy+nsnJ3aWPSXPQlvSHaQSbkouLU9bPMkFgyH3zzqfzjof5ocYJDxR38pqAWMe+X7tY
Tiu4P+bDum+HUoqBIVQEmz02naCcynKvjwtTuaGQi+bOgbTnU9/xGzQHbMTxqNES5R+z5yZ2N3xn
eTxQQ/xvRc4DyWxaJkuLcFF/adJrM28q+tBWxanrbOWqg/CjODG1Jm3hS+tkqNDVGrSVJbzcNC4k
sIcmS3IhSQgQL+2k1IDR9LaXaZAPaGN2srNjrVAJqyfhJU7Mhy4TV2tpDul0NTX9WhW3Xr8CcQtM
F5NC0r/1zmq71q72aKYK/g6+3uMeK4ciuaNv5a0ZrJyV6NS8UWT7iwWK/SsKYb9Q2WrhvdygFW1J
Nq+MLQsZskZ+eAKFZa9YziybRXYUHAHim1IvUu5KdGFvJpZZda6yFaF4moalhieZ11l+6YJbvUVa
sVcfl9HspDuf1Rw/QoguMcRp1B7c2FxmwzWUz+xgYXKee/kImiRdQk9Ce2xNG51Yq2jCJrMk11tW
S7m/ZZNAiJJlwpp8Py/wZJ+gAWxfNGbUrWSH68VUEyfOf001orZUMxCcXH+20oeafirKO+B4wid8
KvSQ4VGAC/v7Vap65ht8M7+bSX/DPvY9A05GHGV6pWesN2+a9sj9uY6vk3hqiRmf1qSf94GddMcv
HbeepW6A8uYWX9ojuR9Kb+vfWw4/x8nYnBXpqPiHctubRJQuEArZ1RKLmF+ScB+Eez3Y179w7lRe
0jDw9ldWQhCXzFK+tEPwVW9wOWUO3l3HJLbk8hxiqBTXh8tsv/zE6pV6w/WvXMdfjwxNzpaWFwI7
psxSppuc3er2sm5OP5e/yShYmXxCwq/eHjICmfQfmYltBu0ZF1SLVp8fYE9R9qjtVtIuYmmv2TRA
K5EraO6iEPYWT1fZ1KwaZaSmSNnhUShDzElwOu+13DvQ45juUhzjYrA1LKG7ahauHgnNdLUrGBw0
4m1LCTwxzGbDiygCJOfYX3G4YzlYJTvS/EzSg6dT8lEefVSNcDMZH331lYmmRKmZ1Ypnubia069d
CApA0zm5cQGDeDkE7dIrTTFVjEiJCY/lIsPhjvEsflZrgtrvdf+xaj7Vr6F6FKtHTPXBXqNSlZNs
scnERBQwv7Alo+jid4HO97m/psTpBc9NwOCZDWlCWh4Izx6hU2kk6Aj84FmD/o3PIQGZf4w7yyB6
VF795oYVb9xt2t4bEAWvIUWF3TIkrfM3ADZCsp/6pXFchtV9BHZenAOfSQ4s9Omdyi0kIGIplJWx
+zUqB8LALtZhR1jsxav1o1o8s5rAjfOyjt+j/mOtfVKuBP301M/ciDEDbL/jyBsWk4ae4i+xxcmh
8QxWeJLsBYwJ/n6Dqz2z1Q6n8kv6C//WzF21hIAXwPo6vGnhba3cNOUWZfcRQ/1XanwW44ecAG3b
rtjuNRTePyrJTd6u+n3ce59QVJz1Bi6cEWL62YFoVlnscnzO1eIH0ulHuqrJC9d3wxQstDhciUa9
WVFCa2PVCiIbq5Yi4eKwMe/TvVvsQCsJqj2pdjo6OhfHwGWipO9IBrrYURd0KYCfJ5eN9R+aJntK
aaFpAg+EpkllyPW77MHYujpDRe5Q+izgt2G3Xu0wBy7BZFYeOLQgspSQ8fh1JjYS1FRrUnxnbnRt
YXhK+Q5wuydou/HCfgFcQWlNwl6vD55nSLfnTU/YuOZ+unihMtM7ykePZpVdtvwsx1rb8r/y8fj9
R1uZNbtXHWTW0HqOowMwpuQ/Pk/+uC4s4SH0R9ydm1R/ysxjoHpkc0ji5sWyJsnoamiYMZ3cWi0v
rkM1LXUmwcq7cvmXQLKiAwTLZakd7TBeMhHcn6jUOTnrla0MS0+PZGorQmKuluCTITYFJoqG9jWU
ytRV1s5asvdrHkDGL9mLxDuxFptmZAHHoUL3lBsSfwv3CXdMS0lAlIFSdWCbYUOTT1V3SsATdifn
n8bty/V/Tfcsa9i8BFzlZBuI43MIRJhO2V9bPp2z+CFYGLBriU7f38sGZkua46/H+4+jmnKEPfJd
4Ko2avaAP2TzZzNC26z8i9zc9OTeGXe/f+ooFDKPry0T4f+Og/9lGsaGy7jaHYzksNmF30ZgvzN5
0bXjYTfKsr1iUP65FFZLrSNbRus0mUOS3ezxt/8uSBuG/dHpxmVBCpo25Y78PDc4UF7D/DUb3vx+
4V4Ii7FnVPc/OHe6ixhfOPNVbh+yu86XM7+nXeX3sDF3/BC1bugXtQ46Bp5elT8DxsgV6Mva1DLq
xg8kw2j8bin1RbS8EWv4pvQGyRJyGzNe9CietPBSNCz6JtHVSEVv+Qqtq6V2slkv9CAIWqjorLlX
AHl+C4WchTOx3I4liYqwU5ccVcPLqJZYgGubDYr40nITAJ8irruRByjGnvesN5ekOf25UsD5DvN9
0m6zjNvpTG6YkKZ2suhOvTz9dX+x2iHnw2qHrq+qXxIdghcZV1x/dXHz5xsdLPZgWlgQcPh1PBXW
55Nl6b2th3bMe6/dFZs5tRUYTcQEQrcfXRng0iFGrzIpL2yukrW2JuUbEW8wPqP4Y94CC+CXh9bp
fJrUTqIGuf6irM+1dLQCJiiQySffTLOXdFo043S4BUtJd4y3xQRnZx0ewqlNhFwzki372p4D0yE+
wqWks+vgenpQ+3AKjXWdEQ/0ftzFQzndxJ766IsWMmyc+uGghh61UU7qaRP38RNRNHKLu/MKf2a3
Yy3LnoORt2J62r+irv3vtAGAh2kDrxyL57kGxWm2CgLGndgf0e+OqB4GgugeNk/C9Nz/lPNW6j4V
4X3e6qvzQ5aJUVepfGIDYwRmUWJ+uH8x4bFB55XhdaKHo8B/Xg0LzZfiv+IKOzCgI5tY4qPj5y6h
vR4S7vBTDT9t8BP/8BYWNmh2+SfT3EMxZ3GrpOtsO5oGpOd3/IrfD0MsjFLViDn3NqvV96Rl1/N/
4puSeoz7U2HVYLxawJUW3q2RTD8JfIu0GsF+VozAGWKXdftmU4r0H7xIXzFeHuk5w8sjPTOfyDAe
fmbtSzE+503fXEHcWARFVo8pb7D+IIeH0j8UO9nfCY2te12Ih/nIi29QtsllpP50J+sOHF4F2gdd
xRAlgAmKKBg2LCDszH5ovlwwatTzscnP9XR+sXFo4G4iV4XAO9Nb9lj5x4e6rQbBGOViuxD7dyhl
A4a9ecEvqiFYXyeloeLFF14xB4NfDqiA457C0MTKZhP+GNMrCJcJx616TeMN4HMcrF9a8lnpbyvx
peb3gmAswJTdFMSIpzcTT2KJnX/bbpkz0JIPCM18n+u5UGayXMYn+1r5iUcVAQRZsEUuWRepvFLy
URl3lFnj3G3b8e4b9756fPWuG1KBq0dGaCrUJWnf4jV6Wv30VmRxG8PI1TX7TLeTg6R4UkPm+VgK
x3KFQgdYmvy4+6Akq7yPU6Hctp+V8axy/PR8aW5cyi66tNwoWTCXn0OxkH412W2oFSg2AkVyBW17
Jt6FgfHYILC7UVCz0FoCR5BtEW6YRWp3kBxJ2yLAWw9jkUvtpEvlFiiKrFgRja9Yg84rkLf2sGau
SsdcK9sC0pTzcxuGq5ZcUzJd1O3x6pBcpiCDkomVnfFSQ2oJOH3kU8n4BX64PcH7UuaF9htgypyH
n5wXffBThN+jGWJSvOGQ7V+EYB/JeOusleS2cON+zbuYpEHZMQAot8uNWQI4xoV/JzIZ65MmH3Wi
JWb+8pM8/VC6c2w43Uh29W7BM1taLNYBz2bK7Evk9B2dW/wR1vc4ftSV6zNmQVEwb8LbH4cMWETn
5qIzVE5Xub5T8embP67YuwYI3d+P+IMp/Ze415sSlxyLCZBt5rf4Ro/sOr4atDVYhgUSfA9EDqbd
kUUU+0ec92DbkCe1HZtG1dj+pVnk90beed54SSDECRRu7bLaBPDFbabe6JYcno0Dwjehm6G5+NkF
+8tMpcXp7+qbc72ftiBqeRfTAhR8pCj4plZdB/Eqite2vuKkRqvfBTtD235bxXTA0IvJBfnVcIgO
hl6e06TNBtlbSd6UHzvtmKsY02aOIOFrQm7BF/Wv7LBbUArjKTDeedeA7Z6Haztww7x+EyTlbCNA
qhzX6H3IWxjMQXixScMxc0VJGaV7CDUWdMBpJtDw1IEv3YkTEsAbxZ3lzQfIFHbwoAq/a7aT4MmP
j9H2M5n3MlBTcdfuEJTlT7RcmHh14gmN9VBIjRHWaxZQHdb5cum8ZGPMRiqGXDu7JCs21KHMqiXD
Zg/NJ0P3xHq/qkyQPGoWWGJ0qBsshxSGcaUyH4xW1JSs7YVtIjNwUhhFHsUMyCCU24dcHWWhXWMY
XVmtdDZ/KMTG57EmYI0fZBYdvBnyxf6hra8btV0PU54Hk5l0b7w6qZEryB9K77hF/oQB9ADbd7OO
KTL/ba4aWae/BxRwAxY/MmN0W47kOn6ifw3PKPQ2AowQDjvshZhmRZoLbFweyVEWzwPbV3JqMN95
UUyQJK8jQJmMG9Zye1NEoKvbQaRO7SIvacFLOngdIqtXNAcYaPoxw3Q0sdo+qySOy4vK3HBSerfL
edQ6KIxo2n+caO4nyIBsP7ix2CsiDSBUUT4g25Hfb+yZIqZk28FjAqiDo3orhWefzXl2mOsDC5Ju
uuTNjUQKLkXFozZxVl5tJlFcTts/DfmvwicHBhMTEK60TxlEVfk9Fz9G8QORf9C+KFV+KBJjasWS
sgnMgyTWfYsTZsS1rSD3QTY2O3aiSc6OeNkrAj5e12tl4mdi19xIHXXdEUb5qjFx6WjL//sfhIuS
bpVxC0EWnp2k0mYK4AgYWQJ9r9m1MDfVaxZ5rxE+m9GrCm8cPR1jTuEZoxeNm4yX9fjUrO7tfMcH
tz71zTFUDu3sKT0JOzfBcyCjG78aZ14amwiwhEBS0y1SSsg3Q/EjWPCx3/rkvWXZPnyswo91+m6k
7z3LACgIrqE7lXmk/2tl/lJYu9we29ckeC3lZ5hjxmcZfBqAG+jZGqmLeyr9p3Hz3g0f4sDynqfv
e569S91rqTwnBDH1W8X9ntMfN9+d9OcfN0AJ9nADNOI6vy8B5Y0ujCx+XGe/7qwBcMydowgm8MTu
Tfq/DuAeM49uL+Qs60rDI465PyaHBPACtgsPp8GVBjehO2fnIEB6nbYnfz2ox1TZjOQftGWzEmj7
f07d8dDZBAqc0fO/4ROQiFX2Zy2hxnIzK1ggT+NvfS7Fu+R+qc8l90tQRY7hht+gFSgyED77u+v2
3erM6lKedyplSmZuclHYzFazAcr3hytT5v/DlcXpvlxtY1wLCdlrBzdzxSXmt4WKV51kbQPlG1Ai
v2q2Fer7lJuBBgEjtLSo+PrzS4vUChLYHY0xkyIGigRl5lzyN+nOCQEbcu1LPcYUe4iIPDhIIi47
AbBw7ARMQCMn/xoIDv4P4RcAposLAEykusXAq44Jz0QP0AhY/K4qAsleUeXGQppuz/bctCdRJgd4
mAUvjTz2YZnjSanpY16lBCk9aKVHlfcTlUQCzIGFry4AcxOcDFUUyKdvUwpXeikiieiq5BWhnOkc
i4WWSGulnbeNtJPT57h9KeO3XnsXyo+q/AjMR7aFla01Vsx5GNk8q5h4WcOmYAAn22C63Ur/6u5T
jT6GjNf2a7d64sHTXgPeorr1oGh9FBd5Q4G2ulM/1r4bZ2ctv9J6NJ9Zppf848rDRyJgJnn7/6/f
lXgJOSZ2wv9y/IORHi0zDZbpMsn2ge5Nto59UFt6kqRfRaaaXfFXkVH8/VE9UlLFUM9jHmL037Qu
WLy4AxZQ+k7nBzOJCacsdmO7wRx/VVyJ42/lisS7811nQskXDE99wmVDoKB/5LIZ6buisgEY8mGV
TRG+tTFNhcsiG1ihJnjSwOtsWWTDou2l5a2kqP95K4UH0qlqTlOPC46bHBv5T/WpjkBR2z7qZbSb
vHAbnXnLhqGznlwcjKF5G9Vr0QLgu2KCRr40PrI1Yd7j6qnRngzjJZp2QPdbfTwrckkP3NKTVuIc
m53pNVRfm+Rdm96nkCAkXeA8+8LqDsKAuxJISGBPKQfdtt3/N3WToUdSOdUcrIt4/jLX4w2lsKXw
q7/Ld/bqE9daH5Fpnz6Tw1QxlhGZnZ2oAV3s6L+FvlG7DS68x8KR8ql2VsW2L5vtT7IN9w9jVApZ
rvJzoUSbeqwQkG5UUBXBPQb2Id+FFSvZC1FwWbITE/cppLtnr0k3RnEVqH9wRwqHdlVyE7FB1ac5
O2Xj5emhDoZWKyI+LmBiWb5gmedqAsROOqnSRtH3bXrWtYtQ3jKuvV5LGVt5iOdDFfIuUt1ZfcI/
rOQH8dYWOzJQ4AVgqAftpfAYoNvK2+OHm704369Y1Eb4VfP5OoTmQ1MKQhivCQ92T+r4uHNxTcOq
16ZDAxiDRsgrSxNtIyTH780fAQETWsS6CbCgCRTxKQgwm51EKNVG1g+BMGsQxwqunRzJoMn2N2oj
4dke8pEnrScMQG7dhFTH5JiLevvFxvWSNnZJ8PJpnJ6l/LVBtcwt3pj/XcApay6NLoql1ux5f4i5
ZwxepXrUPXZb4uwLt63ZGqsdkJ38gOutgfDt3zP/rgCu8++qf0dVXN3D+V70t0i+5q3rp3YfHZJ/
xMSaGsfJAa/d+MH4zBnQN8/r4FHmEDBMubE7vqp2TGdNfm3De9HeB/9RS044um5IzJj5Z/9SgBVv
b/VyJb499HNfz5JQlVsAnnSWGbRw4Q0LngmykE+gQcmE2suLF4Ibd2f8P49A+n+HY7LtWneiUZPg
lCqfMNULxaEgW79h762tn0IIztzLitWtwhqArEkaVT6W1X0CXOAfUNg2xPoTPEHjPi0omlnYxQWo
3sbuLfSHST+nPuXJt3rB8f4a6n2ZeCqFmvPyRmB3colWboiPb0dz6Ro+zUntXWz9dJfO42Lr12qP
AU/FcXL4yiwUch2y/kvtFMolajnrl+SgrI+m2rlgWnGedIPNQjtHiWUd8dsAzPoLJMnF5yKwUUnf
aOdWvEXzYxTgHHotV2+9/BFvwkUkOkl018fntiP6hV0XDsyJj0WHjGJRCzWabFuEjsfTKn2V0lcd
XM76acAgVXi5uOnra1BsqLVPxnMa3Br9vgGkpAwvWv6WJ+9Qlc8l2czyeRxflliJbnXtZzN8lKuP
PvoQLXF91OpjLR/q9CCXXiDv5WwvpK5sJaUNGO3bKKnmgOTDU3vcCIIjUghi2AN9lNDk3kbuMsWd
PAtWkml4Ul4N9Ss2Pmley+5lfNOlq1pd2uoc1ZgbYKodVr7ZTE9Bce/bq4S+A43/2AxgAK5ieBeV
eyk/hdMz9+b1Z5d8VT9xjB1iKZBXLSrkjeGS+tcmvKvJNh2Y1J4Aw/fjMwTZ35ok3NrKc9g+yhYu
r7xbMkW5uri8mtSbJE/iOAED4dXBIQ+Ww4X0xEDccuDufgg36vCoSnd6b1PuJ9iASb7Pp2w+q3bY
vtbtK7e9LHhdTS9YYNVx6ebtxKP4sq6ewI6s4udV+UQhkOwiOE64ZxlWWcLKrjS/Et6cWZaH9165
5/WTlDxHm8l/W2glCKDvmfouypBuCD7EXh3zxt+jZy9xiRsjXot1WkFtOGftCcFYHw4rcq/69s8i
YHyzRu2VFzl7HbLXtfyCrugr7yHOEu444ZsmvYgA0DV6usLxsfM3/nqb6MvoOAExyymfsjgnfv8T
vnReSycO1ikzHTl3BKZrfac05zE/YNhQ3qfptol5y8ZY9I8QJbJiMwAyKDYjYi6gO5hXAF0lHBGL
mAoARMKSD26OHy7tE2CKMPmM/k23qP4iC0LvBE6ffkUVkduzLWdWYpJUnam0OrxhQKJ/Sa902vbs
+sJdZRBMOLXjkkqMMTdpAJj3gCsSmtLic6qcQgUYwjlACNyvg/1IbvQ3PdH3RGwWQT6kbWyD+IL0
EhRs5GxutYZ6ibIldC7q10G/pj/pbYpvQnONggtSaX8oQcX0+6hyY2Ff7lFmE+HQjsea03SxOVXV
XtYWm1P9U2sAtR2Fe2FEhMDRGOvjPR1qOLH+wwL8rxK+9GPkrDsNzfTdHzm/TVgTkuuqBcNKwrW6
s7A0+u+2gwx19FWGNK+JPNuNf6mBP9BNaGnH+bQyd+Qx38CKil6C3kn1CJGJ2OvB1GNxKfaU4CEO
seLGrwYMUqA1ZFgABHR6thRZW3wcEfck5hE2EsNBpLpR30j4r9hjZG5N3RC/vXIa0piaS+KX1oQA
MH9zCKojzcctceB7mzjxjIlm2TWOUJF9NlL3wjeT+YV+wbWMF8UuDUrfMeng//CwNJJOlGjuoWeb
QITX9XsppcLU0aGilO5yCTtq6YkWgjy97D/k7L3qX8X/Iey8ehw30239VwZzbeEwh42zzwVFBQZl
qaSqG6K7q8wokmKmfv15qPLemPEMxkDBaLvdQaVPH9+w1rNml944Frai+lq/jfWdPh4i+oqEgAfQ
7sAshaVkRWwCImdA2Plk8+Epj0UIMGYK5tuU2OF+SuJPTITx81d/nZlvY/+WszOFvwhMyFoP2R+Z
40GNwUXQNmK6hRpGSOtM2UINu7fbEWZEu8/7A6ZWe54zExQv65Gm5Ve4THpHY+GRTzdAb7XCsSAz
ATz37NivU1AuMpezuuF4ImZTHBJo+9zB3FPO1nT4mHuaVsCEP5H7wmJSW6p2xnxDsQTKVJbcqpvO
nAQFpjZFtMa9F4g+JsXN9VeNzQKz5LBV870W2r9FjyFT46EtFnTa0zv58rPyeHbw5eMURRaDx69w
nbY/k9AkicsEPZp1VNMDDx6eg2HhH7/AZEfJ+WvCKSysxzwojiQHVvUpq08h5HDlZKAU4YM8IQWr
4qKbR5tkM+0gSDvyyayqtaOPlCQLlG8zUiIc/MniK0qOhDAFRVBAcEQ+be5YfjGjBWWGtJCyvnxZ
dlPrgFF4Rmjl1e01JxJcU/bm8+7wW5QHM7NRqmIxNHi109BJ+FOUNXBWSJ95POUA8mxH740PW5xU
35aDQIYoxF7f1/o+dZNxspYQZN4Lt7twC2lMlWsjXVCqYDlHOIE27NFNCNXvkapa4UAiqmkor0p7
nqmHsLHV3Nb8fYi20sVIjuSGnhLVhS479VRNODAPhPhNlSfNQd1OmgNz3serTp+ydGfZCnIn0gJU
AmHlXFn+J/tOAdazI7oDN/kmum/MbEPmR5aRQzWt7JmBMpNF+EK6wXM86skhjfc4iE2Km361SthF
TzmrXwlZibsm2UnK1nmyMKLqF+a1Ml3G9IdsfDHMjatitMHKtOJFic9jhbJ1FyJVwavbYnSZEiuS
IEbSKxeb1NimxkkTDiaj2OK+uB2kbIEtnTXw92oDUA98YSg9to3hDjkTK132OjVfLO6RClUO20nU
2cGhYv0tuWMBcRCkja2iHZTd9FgyIsjIB3bvohM1E63HQA+f8SyZtuspZZuX3r2wIn4HhvC203aA
OZ7mIV4A2xxesE0SbnJlfSY8pQCpx6crZTzlVLO5fI2efnNnZusDdJ1lXCwbQErJCKMVXCuiGb6l
YCoSeRISgakolVUqb79gExu9+x2NQYfyLSdCRVSnywd2RWi2xiks36Lh2tS3qngngaN4ftSPeQbx
+rmoUDqIm17caNFmbLlX/bKb/07YBbdKq224VSSqvZajsTVhI6sb3I5IA2lWEQomL4/VHaTwknbV
YB7wtDAN0XGReDI8HM8jVaRqD8GXKULzeqwVNvo4hwK3yL2eiAxEpC+qVTB8rtdwKUu+O73DxisI
KACRq5IKOrHooASx+M62Sro7zSt2l66mrJXCUSGqqA49r8a5K12hhJowcfvAsxjGIV4mB1wMf0R8
VpcREmvxpamfo/5Lb3/OXmne4bwRd+k0wV32qp9Xfko8H47yjE3hIVk8xGPcnE486c1DtCCajcny
t0Y3bRAAeN/RbAeElOwpe+tOWuV8XSS7w+8IAQZuQo8p+hNvYDnB7bhHWA7Pm9Apwylw4I5uoni9
3td9jAy/7vfS/ZC98sGLKS51p001965nyDVOqdwyqOb7JukXEcB1+5vaVBM7/R4Xl9E8VvXemB2U
7jQy41WOqnG6G5frirYcP8ggrGKMESOPQcwFVtHOYSw2i1F6S9KrBvNIu1V1ahXOb00GAz+OtPvi
iTbYYXJeyTCx/M3dephbA143RuAENc/CHLfhc3ez7+IiRMaH/ZVHNGZT12jdwCpml4VlMLiA/TAs
RAYvuCl+a8d7qjePPIfZ4g88f8JTHE45ERBQuA7ZHYAZ1lw0VFQG32WB8anMHIOufbQrY621R0k+
VPVBne2U2VYNtx2gWJwlE++uP1K9w7szk2UP2RLA2BPB6CqI1iYo8wF29JQnBBogXtTRRMcVgcDE
jseIBcwXHoE4mFgWaEcSv0S+m7uYcKt2bcuWFh/eWMJ/VP0m7zdCtwR+SP5oQJbYjGNPgtOk86Zm
45nBA+PbocCUEbUEY686WraUhsKSP2nKSiOZog4tHMGf6VU4MqsvdOY8O7E4qN2p0S9hcO2WU5H/
2jxrL+g5N1QH8ZHYBBKwShLnLfx05YxEYM9OW4+U7LA5AfSacmWWBCNKfLOMNTEKyEkkoID3ZWUp
uHYa5q1Llhg9Mi8mb+zu4h+N8NEZN6LBH0w+uAf8O/babhpUZKNzrxYmaKn3rJ7nguU4JfKqr6Y6
5c9j0B3K9BB8rsTwHWDEQzp9cd8Le+PuP0wXE/4AdwZlO4Wd1/cQIfxR8nGPd8LmydccNWuDG7Hc
F+gyZ4aR3OVMyBYEBjOYYJm5xdbHBNuwYnWXX6h/AGF79miN69/y9i4aom7ypiEVJPG8BLXqTah0
wnkZn+mLkSkcs8Z2jQWqLa19ud5/gUBPfuY7pV8LkFf7dYKRdf8dfEo6FbtjzkRJrgNY7Wb0A93P
Rh/RSKJO41k89kqzYwP9vM06Kg+/Dq5m/j6OH/3v7WwvzPbabB+GhzQ8JDgUML8KWKb1ctfOtrW0
gc5oZn4ZeTKbHb6ta5ylcJMZBH7O824zT5fAV9Pl5VvYMwudgHQS1Sn4yq1KteXRjdw4v3XUA/H7
lNh3vzXmW6bZd3uoL2NznTUfgfKDrZwcfbGTG1mirgImILjj5fe2vQXKWz5e8vCsK/gF2k8SE0hf
UwQ9W4DygzEnL0Rr9kkhMUmka2NJlncUXNXDb4OR5vFsHJKFkTD7INpx9bwu0c0pOAxK7zelr4J7
H9TRQkY1UtLXufWENYLmJZI8BuigffOSxE70xSCui3aByBSuh+n+FoaK3lUav3JsoHESukAe1mTQ
/dYV7lF27tHLCEuUicjYNv1+Fi6tTDiEvnHfmZ39jT0plAXGdMz+MmKybR9DQfDvDy/N3YQZCD4a
w42tjYI2uXGQEZnoq4B9nVjish+e0kp1fBSXTkADpaxaNsHQJa0MxQg5ghgYZdilW/bmOS6Q032G
0fkt0a5G/E6T/Ajef6vMxMy7eIgWrXJ+2kGKuoJIG3TvBi6cOXAU0qbA08u595soqW2pDGq4gAP9
bFe6dUsMR0rdkl2P5LbqUnynOzWphjBN/xGmPjAIseHhIRls3GEO/Pe3Op4VgSwZ4YKSMKRdZlXT
zoclKjXeGHb2ubS72791RVKpQUe4hhF+KdFnDtIg+2kd5cK2joq6b1iW39EV/DTyH2P7rqe31VEi
nFK27r0tvGDL0G24iRjuYX+e8AzOOK/U45idSJh5QD71w/Ir13815s8WsVRkUXiJw1Io592vfFhk
i2RYJBYtA2SiCUIY3A+KeZCmwmgeqd8cwoEFP9ziaEEaVrGrA7zKO53xvgAkdPt4gooLs24sZa5R
Ga7hEl6GUsAAX8XspG2S4xVzMePaX0WhTSpjMJl4CZCCqBI7qAmrmk+OF/G5WyAnn5ImrBH4QCT6
xcQVQhzIZBj8OwAGbNOoX4jJuq1jRAYBjYHNjFGd+YhgEYNgXRF+XUmTWfnyc5NZ6FHMZN08J89h
6pTpOqgmrGBarxc+ux+TwKGVD7cVOce6ZAOdOCyayFzFrT8OJ/gp5nP997/9n//3f38N/4XeYV9k
Y1jkf+N+2xdx3tT//XfRFP7+t/L7vzuf//13XTZkRRdFQ1FVU9ElTTH4+V8/jnEeTv/7b13Zy3dt
Jug25piPQbS8tyRcoBYj/zGyGnw55aE0rZnpmrHfs+Z9btK3VNhUARiTbYNR3JzUryb6xnIH4nXa
M358Y07GaCORXtP6lIzPEcCHtyPye2fMtjDHG3ONOKuVV/dyZTxRjCFrWVdk8iz6J4sqL3z4Rjkx
RKFHqs6gbSptA46IwchkvkUPIiq7VtkWRFfgCWJTu8UohxSjzX3LAYn1TUykk6EN+u5kaIM4Dc0+
iXfIpuXeJ9wy7Zm5eibEcJj0SBcsYrLYvj0k378WOklB6ysWWPAJuENxDw1z9bCwCnlOwRT+EMwf
s+JTUj6JTNKFzUzYJCDXq01bbURcxrzo1q/RvdkC2M77NcguD+MonLXOHckPMygqfOGlkaBgBSYN
j5R8j/RX//wF6DqKP+XokwBkPf8RzCkYfhRwxsjYrT6iL6nZHtaP69rGellQ7c84fmuPVOxjQwFR
2HWzpwdS27UxJ6wg2hnyJtV5Ms3/4vDoyr8eHlOWDcFUBUUliFf858NTGHetk4TM4HOUBR99dTR4
ffG1Sj48lrtBfPBQXDhRsO5H58Zn63ZIlY1590vTlSr+ucnyXVjsW/HQgRSc2zdSYtT+FEW2UU+B
ieBzBtg5wYTPSWYTPmdcPO4nqT0a7TGrD01gCdKKsWwpbsV6g21ZxLa4aYqNCPnJ2JfBgTmsGpyz
pah/6OLPTvyZP39pya9B+NmycFU/Zouw47tDfKE/xuRWWEe6qO+uOckZgfjHZ3owMe7nFG5/GCJ1
rJiEqEwhITJi4s6zUPlUzPc0ZyVUiB8OWrVggEZSbEYVh3YAMLS+gppDlpv14BOVnory3HQXM7lG
s2tQ32bazfgl95d7emkhTFXn9HmquqNUH7KKZJ5OPZfqQb6DJT419aVtrsLsXVN+zGejC3ifJoBi
rm28NZNlREwbdttxCuxn6gq+d9st1HN2QwOHzw0KtwwJo5moijNSZieq9XfTDM/4P58RWdb+3RlR
RFUWBdHUdPVPF0w1G+qsyh8M4iyh/hErSwSUMdkGLjPRt7e2fsVfhxcu30h3YpGHmmd7nIsg35sl
w4ljnJ0k86RI51A+5w6z62eDufP6PbvOssvzedK6Y3debmYWOYGjJ72N2lK4u4boMP2H9FHpq2BA
CcoW+PwIr2ry3j5+OMwu3pv7YRNVf8ibntVBrQ4UY/VjLwk7ODOKP2S+GXpN56qNo5rrhvY0ckQr
MjZltiOIwzQP552Jg+wJ8tASSI9rp31f+fQ1w5cM/8nVeU7AaYFIeFPhG/dvpXQJe17MicFH2b2h
RwMmSdAqMElMwDhtUZ82CUo7F1kRYzHD3EjjVqJE2KAXWAxwIX6szAvFa0mGNt3OfXKczMz52LAZ
xva0L+vjfoWNCHyrSIi4vqQ0CqI3Qzz9YhtLIk6N6IZyE0cQYBOqpSJdtsNyZeUCHyaWwWuNCXFv
A6zWyo2/hyXDf+MmjFIwsJK8oCAbW2v2mJz6KG3YA+PU7yfPJmkDYBdCYYKp8LTStVui3xZsxo5S
fMyIwFsRn6PF/vcz0rdE5jisv7dJsad3QMMZHYd5iz2dAKfK0YA4CU4pEJswubIahK9T6O79zmzi
vVDfNO5U4RTLDLcFMMGdd3JVntyaE5P9QqODfeXavxIEovzn+LpYk/hzJE9qhZ8voxBKDxraXwZG
DZMYP8HFk9s0eAQCep/peEyUvZodgRwif6qWT/CTMtAvPzHBxYJV2efJRHT7NhtS91T8xSuHGVH1
mhGhjJT9UvYHW27mU8rDNiU88jknb5nk+f8NWCgQZU0zYMHSIw7FuUIZoV3r/Db07zH7dherMGoW
rMIMC9iEfEvvH+omh6Qqeup443OMuCzp6DChAb2JPNZaBivS6w7+zx9oUVH/zQfaoFjUVUk3uP31
f770xbjPuqqZJl7G5iEoMAbtx7juHo6UTJVTpfwSnrDLlmMAXumQqEdUrOJwsr8rQMLJQM6U2+EF
N5MrQgr5KPnoK9QQNMIiul/a4lTKQKQOxfMMuraQl3xiTf0js7V0L3d7Sdvr2SFlfNMfyuxwX6F7
mc3Ze35PFVFWWsdvslk/+5ymYdxy0rohl2u2ktkE4rQnLfP9CyoTwzEV0QduUm0iHXK0+2GJgoxz
TSGXv9CgjDVN9jKVY+hoXdyZ6BIy0Sw6hN3ZCRrFfTw9tGMPb6Q9Vtn6EVgAR7vjTD6E0r5/7Fzr
Htsk4N2FU6QeCFhr5g+uj36a+UviMcjOd+USDLgl5+ApYrumxFF3tLGGwtxzFye7kj2Vsm3AiekM
LvdyDTxgW7LIIlSJD3P58huFi+6959MuLP/iDdenN/RPJaJpipSOkqZrPOalf37D61GIHo821W1O
b5/AV7R100Xyp81809x8C/5IZ0Pwd1PpdBtIOH4cbeR2rhrOxsbQrxuw65zvrCNDcOSaHsZBof88
SfNlIKyFbK1krN1WKv6B14hGCbEgpWxLDZIhPd2rcjK7j2Z2FoOzlr5lJE8A/3FbZGCRO7BI/x9n
niPi2miIDPAG9UNq32v5WhcXsf+llyuJPkl/dYcS+sqwO8f3476GIvraRgiyXSOxdPZPfV7jIt/K
+V6CBpueLP8bIgzu77ssHys+xozxHbx2yRR5O0scjKPZVNRjrEN8uxaFddiQQ7wWpRXplF2xGqNV
yFYHyfvK1Kz285uLJZqLins0mAxT1XM1i9YYpqLhD8MUs8smopdnygp7I1EJE98SVORkzEBXMkb7
BPXBtuw2RGbkOuYKbyaAygRJvPs8FKT9ARDg+t5DTs0TLh3Me9vxhQKGTwyHtYv2f3Va5D+fFlVS
VUUVFVGe2gpp+vl/bCiCMRWeAdLuyNgl4VF+2KroP7HgAzDKsZTZ0iqCwulAp3ukkzoE9VQyEHPj
mYkvQQxs/DL1IQoPqf/QvWz0Unb5a6l6i8eL/jyVKXjrrTaXqq1Asqm+292RQgZgHWAD7CoiWQAn
DweUPrH7jAlMI2KgnnLWQgYSHhsOSOraa8MxqbAZmnfOiptj/QhBdfE9XaWP3Hp05wyvObgGqmc/
SjdWY0XNXgJVY62U7PggJHHY9/KxadkVXRUrmLDBcBBNc9HN64cTiW6UcwS9QvKDcorcFYvtAo+F
+F7VP0dsf8UXIkC9+Cofn+LjM91DQ+qfk7MleJ5wtmjhXq+2sJAk1mjLetdlOKa9xvSjgTXKVka5
SI1ny5iMi2MsHPXZ8Y7VGDa0fmDFHl2+odmTbStfV2Y6T4qLJvzgAZHfj5q0U6OJAC2eYIRbjGXV
eCtph1DGAWtn5A4JPrv0EBKKDRfdjLz/fEok8V/uFFUyJMEQJFFQRFOX/tQ5KNlT6IshgkRVgBLY
AZuES7u4M1QlCweHySssYdIK/UjFFUAv8NN8PfEK0x3PFoz7Emf8nZ4gn21YT9TiRojgU/+xnmgc
SVoN3aovkL4s62YphEhuF1XL61w01OZMMxPWEUvElxHYYkBIS/V+OC9pQmtOJyKLp4s5BGcIMBX6
z4eLfnwmzkGZyFA/JNLavAJN1/KBblhaFCnl9lYFOgqIP9sUdBSF71hZ6UaKY4nGuUH2Oh7r7gA1
t32znEFZraR6p5PwhvRA8EgHkpyvHEVBtAv58S4ZuE8PlXFiFBQelf6UEC9nXBY5Kq2tXmyvuZUK
+/65bVk87R/Vwa/exmUnARpyx5kr4c+UMAK6devW5jTg/RHUzix1CGPFX0UYq16sIn3JvfvkiT1x
9DR9Q05uXzoGJs2Hm2TeiSRk0UptMdtOMn6mMd1eHA4oDBjBoDAgo1jbz9S9SDoBASL7rqH52rWT
JG6jfyJP7GLv8DlBMm05BqGxsw/R5UlZPazwN0I/SMrLsztDa0y6g013c8zjfZ2gC54SytMXQu0/
nztZ/je3kyEZsiZKiqbRsE7FzT/cTlVTFM9KlvDA3OH3HtQT542dH8kcMjtMcTVgoUnXarUmyMOc
yhbMN3f53MpnJTiFs5N2P2V74TnffEA1aX/aH40IuHAfPXaotBEa0aw9dundivpVd/flyC/uW9SA
Yk9G3sw8tOopHM9lcHaWcbZP9T1EQm0VWrgn3+ueUD3WehFMbigacPPxsuoTR6wWveNX2zlHix8R
Be8ca5RT8Xk2HOV6j/sEgSWN5ncNI9NUb8VhhyuFTQ4R7fNoXPgWMZWmcRLiS/EAzGItFslLrlm+
VRJSdH7D4xgf3zUaZWlhpOyCdxBktcjFuSPqbqe7derdUy8jj7NYc2v2Dovq8GAKP4+Okuy/V756
vLOOT51IrEnqxgG3jiJOxAREgNXLV7od696doxHnDFfshNJP8YoOK2H/AJef4/BadwhNUguNP9lW
WnTp8RZBABCmwVlE2OvtWYBe3ksPwuiPaXVo46MQHyV+4P/4TkmGMaGlPoyJqpwYE9XdNTPrIW6N
EA2GLyGrZOLz8NVh89S2bcRO78D+Lm1O6nDWH5fn43KXL4F0OaxJq86/xnhJBvj9p0xiJmAC4/1x
rddAQLroc34ou/c4epflK7Qfec885hjHS1Z4XYcT0OfQrz0d2v63SqeZrfkpXBDczBVfNH3pjRRy
+OdMSrB+fmMEwUT380TyIzIKRkCk0+bs2ztcl/vOzkdS9Kww9NenkakYFcFLKhTbSDpmyeSb6boN
vplG9/uCxT5WPT5/zIdArR4OeNgOJDZNqqYRWM2wsj0pPr8dHmsmnKs1Ss0pk5E8hoFV1uRIffPK
1vnPH8J/M3Pk8lc1VdYkmftfEP5UIszysNDEvikX4eu1miwM7ft9ytsQRsTpeGDBWiqv6lIct7N8
p5oTkLIntG+ZNTe4USuzeC/0W7Sv76eovWnZlfpAUs7UB5tl092C8fI0jiWDGAyiCzVZptRY8jIE
k1yt4ueq0lZY/sZoPSjrjvC2fl2EDuKLkDyWNSmpy0q+PM0zUfVp9FVcTOniLIPZpMpwGB4tNUIq
c2c5wnlWP1QcgOltuSJ9RE03IioKkmiueu8DICjAw9PKdwg38P9tVigyUUYjG9wio76iOcIvBAba
3BkmMeOLllI5movCRn3NE7tya65gp4iCowroZBypnpIRTGENzqn94y5352Ez2Wb1bG0iNOimm13G
fYvznXkx1cy6i5zn4OQx/kB3hlsCuaBrqDup28sa6FOERyyLm1dUQ1itQgiqGQFPvqz7weAfTFQn
tdfXgPFx0vbWAVRP9PWPMGMNt1kw2YhoRtp58AOVPN2ttvirY/MvjSfHRpN1VdR1XVR10fznu1t8
xk3e6Dl0DtP1UuI5ZwfmjTe9mXPNVlbQIVB1R9Uba9/u3ZDEh9StArfPSR+afPiq5JOQ2dla98O+
4U2CkJBox7o9bpYg9jT5HSassE3CbSxtws4X6UofXsD90TjLpWF4EWr7ZVeR2k3ra+12UeV2L8ss
oKwWSDSrKOc8iYQb5kFfpfQzTT776KsNf2/6r6j/qqNPLf41Qyl9EJt9FO8Ajq8gN+LfOltfqGuU
eAuUnI8gmQlYiqodRDgwK5hv6VH0JdMZ8nJHbV2Hx3TcpvVicK+rsXYJO+leeX8+qUQZKke/hLdP
hrmwEdjIv9jtIm1ZtDEbX5J9KfW5IheE/JH999gSKHcHRnED89/9lJV3QX3DUH/puBTBTKMu2Zja
dsazKjiU0Skaz4w/Ybb70k+WhwGvNPy9gBLG0XdxW4csRbHJI1PEcfniBnx6lKCIdjybWmCY+o55
0m7sT8YU69TiJ3jgT4QGxBXVnK+/ODf6NGH8p/5VlQUuGlFRTFXUBOVP/aucxeLDEO7FogrtN5vZ
cyX65H0JmIeBLflZO3+7lWA+Dom5kyBoPPewH9Sj/GtsoEMfg+YYacfNrUr9sPXvOoEuhJx75K+2
sjvKrjLPuhtmKPz6TtY4EAjEZl1gS+9XjbD82StTcq+hbYNuJ3x9w9nh4lUPV9Zd/N08WvF35433
4JsqebGEfdcTaw8GAUC2dPWMd9wsSrtJBv8Lz6rx+bxbxzbe41iP283/7s+z54YsB2sVt3P/V0Bp
jz8jvpbiu3Wle8WnkWHU1tdE8YluELiaRQdbDGSVeKrmCYMX6d47LnBPRdCElCn0eOSbXCxOLrKt
IGNtKhwTiDLFanv5TmC4XBR/RJe1eugrQlnG0hEH52FM90wpe92lKNd3sHH9Gi1Lq6wfxSRnQUWX
Y8qlZqyhv3kUj0yk62saL5lJzz5FzH7vgQK70yfQYEnsRxhP444Ug+IL0cgk7q8OyL+MqFVZFUxd
VAzVUHT1zyPq2GjFrDRrfvuXqsK2RXn/MPfwxO4vSEwzA5Dga8/No9jW5nYztawkPdOy9ppX5KsS
wlHjZiR8S241QwTsPmeujN4CMA/cPg8aYZBdjeqtoUKs3yLhNKRHPdzLdtl5ceUvv08H4+SxPMbR
qcGqMn92e10l985Ss0Oh7VHVG4WvFD5CQDJZHtMS11cD7xh372V2U4w3VT+nuA1HO1bsodkH5y8K
w5lDQtrXFwYPfTxqCuvpHZFgySsSrO88ttavGyV6Tl4bIOEDq09tgoRH2/S5vS4afHXYZyaKfy69
C+lk7gHgqz4/yFBNjFsU3TRSIxiR45EKnCpzjIas9tUDpW29utCF2gnxyoLPzEqjGYPiskavYCBy
HJy76gAiCR+uUbrd//j2vomIjDlxYl3z+f1+W6/Vx6WWL78j+jYIs7FT0juVa2m+ad1b8RNKIuUM
rBTW4BEis3zJvFYQFnQU1e4vjspro/Wnu4RNhi5wXkRBFsU/9a3yvdDGpsO7K40bXKpsR8OU3IeJ
xXNjwHuMSuDYcn+KpXMXHalTSPNNr+PsWo7X53gd7Juq/QrrX237sx5+PG01uIQZOpm5qh+N6JAw
HWw2Omz6YZ/bE6cgACg9QQqoWKRobfRrBCnnc4H+5CMWb2P/XsXvUfB+brLDlPTV7kd133kpWJ5D
lZz74Fh0h9nT4k0P200IwyP2Uf0BAMvqo7VH2b34mmEG58D3E+KzojToPPPSkVtDvEDsNNwShSWL
LnoEQAZQTX1Ogyb5YrihUPlefKbVtPhEoKId4+Qokr2p+K2jzHYFTVEIKtZX56UAcxPwol2/1EQZ
pN+XZs89FeraTWJ3Rl7UJWB1C/OCOSjJzMi8roWyzsI/dLdIqNDdIqGClvP7J2Pwb/UJD5pkFfB+
k8qDNe6TbaljH2LjTN6n7ZHo2VfeG/zwftKMgg0M5JW3hpdCeevlv/7ihKj/shPlMtENShRTllST
kuWfq5S4HRtTlHm1CQkZITCmS5pc6wVw9k7y88emFpCmbmJCPoKNTBLFWO7JoTCDKYcinG1FYSo/
HvEGlXt9qKt9W+HrIW3If9wnzwgpKCBwX2R5ZGrnrCQJsu92GXOvedNtJZVHBfmGOyjVSJFM4qsZ
htpMIlDdQkJg5kVWXPqKMesQ7ZPOzizMeMMpBDVuJDiP0TixpylrMS+mFEktfEi0k1bwEmrdY58H
DRzj4qwXb1p/JQJxGD/k7kfU/wiCH9KSeVZh/pRfcBPdmNxZ8o8ZM371UNhF541cBf3W7DCRHzTk
khQU6uk0lyP3/nBH3RVH96G7Weoh3zIx/zIS3ogdsWhTRK82+NBzcoCIEG0OeeLd2YnMHHRR1KDK
y8ou9yt69aflHSQuuQAGL7Ac215LE/wAs2Qjo+nY/Oc3XRakqYb4072AdoJ3WxJ4jEjSn2pT3dTS
PH2UYPmrhSpP0kA4KeiYoOzdonELz7F84rA8NMjKy+BIDC2hncEax/unx9OG9KvUersnrtx5b2+y
5rRzz+yATM0jBrZQFe67WjjcjdNTv9xkC2zDo7204zxhoir6YrmhiFGtNMeDQrD7BrISKBEPhvDD
uQ8fUvGmT0npkDBH+hd3YxNaTDhpZZuPaRSr6g4IeZmigMfAHMMUJGNkQTzDXgD5gR9Utgxvx82o
nJguQDQL9vWiV2/Bxi6MPwhpUCPq8QNqRNH8hPP/caPAFn7nV4s8CpH2spgD4KDabbRTmFKISxNM
Zr7GuFr2MF2cVFoTqfxtienCKagrcd4IPBldQye4103JsHhV92D+43BDQRn5ubb+DoTvgYmi4sk9
ust5/Zxmy7k/uuquUhZQalBINpXTscR5Tnx8FJLw8SFs4yDTmp8ZBKnnAlfwBzjpMznPeX3DcTa8
/PP1W7cMYakEGwlJz3Nr7jJn5BO8JcybOYhNbqiLkEqd0gee1RrdDo/KiYUjALp2HywyEWUeaFd2
iSOtGttDbA1l43f5MTUoLS+Kv3Roy73HzGkVbCJHOTCMal6wbpmVQ2whqvK7X6T6LZopaDCakuTv
v9u4VQfRZ165fox2aRN8RvQsvI+bsB1IL36bLRmqLEFvkQiLzp1z+S23op6pbqwzi4PcMQDWFvT8
HEZ6fr1egb6+71rXFqoja135WIvnApVCfbsl/oAQbf5Ws6Gn95iUUb2LSp6ACi2Y0iNH2M5v4BtE
1Dzamte3YemPZgrHNCqNYTH920vvBW+NCW/v3uzW7V/uKBDPIymO2jp9Eo3rkBhR2aWfgdB3yWQL
8imTrfTTH7xxQA/S5242WdleSDXGItyhMnE+5f5OiH2JktKAkbZ82k9xj1ditutn22e4lWIUAjpg
MMy+qI4w/eEWjdeNui4ip55DVNBMHiATJPCc2eOXJN4ezcf5rDcWYkFEFhhH6hXhNe+P+WNOAY9P
WMAafIqyc6+cCDjGUgwUuKtOncc3Uv+IFzLV9UbUNlK67RkSuyDb7gyeNoQR2PL1J3+J4RQiWXeR
8z0kt5XcdLt5Fu/TfMPCScCrTn1+rfusAT/Mo2pKkSOugQweKlCSMvLBqwaPvQn8iEDz2JuQk5GM
UxIj5nXDzaIVv0acsqPuxKY1WMdWMyxMbKIW0iKJvC5wZg1xUU44OrLB4tirSVLB2XwqxnOkXNTh
LaqvhXodqqtEaondme+wTJvsJnZvOoGr6uCnq5+dPGmpc0TSp252zptrk7zz3auUHxHuUDCZ/WYg
LZXZ8GSTjdptpW5AZ5I9ZbBgWKw67nBct8QY5Wt9scII8svB6BJ/dKcKodRAzEoLvJEMN+amrn4H
M0y/dqiEY04QqU15/P8JO69eV7FtW/8iJKKBV8ABZ5xmeLFmWEVOJvPr74dde99zdkn7SKtKtUoz
2BjG6KP31r5GbBs/GVHYEGHQnH5y3W+FOdsa3ocAfV7qciex1lb7ZbijFjZFGxNMpl9kbHK5BwvK
8pf6nCBJvCEC019XdWL7RfYBbR6gy98G9iuuc2Y3gTv0rlauy3GN6MOsN4XP3kjoNYSBlcAzuWtn
Oz70DUI6YFurFPH1G9EhVKex1XBbTn22Rp4kBfn8Js0QuW8e9Isa1zEvsBeqxwR1o/2WzyGkLvJm
MWZoD+eF41TyoRpcGNbFkoe21pdQJ6H8uGAAZsmyhPS/GJaS+4BfLys7lkXO3OvCoVbdzUjbm8s7
8kuW/VFzhAUOGhyJMp0uizcBbnorfqYoHBF8sECNLFl4iNd3daNZ+Rz+EKEms3KSQT4mNiJnQ3Vd
m+vZY5sT13x2UHo5jsksk40OhuZ92NWwDUbkLSIohMWjXzxgXgn9cVROfA0h5p7M/tYAvES9GRzq
DxJq5J1DbzInzOk0ievpdkyQROO+YQZOPA2NNkxI/VYSN2whYe6UK3Qo4VLVF7dwIYKV2xT2ndlf
99FXn0X12W1m30z1Hksj3amzHeBDGqeZhhd5b6p75qirojngtuxW3bcWHZM/sI36fCtJ0+8khBz2
VfLM7UIzHn9XxscQv8/E62y+IYdKQQAI6B1FKlxX2qjqxNmD44DerkUjrbOYYrL/q2DF9dOlvPfR
SwO3eubmZInNlc0K8BGAwKLd0IPynZZwR9yLyo69cJg5qnkUPUThA/Keg7qjC2Ra0oHgzTvktTU5
LPQ21YW4FDbcSs9LTy3RDG5UrWH72Sn52LOps8oWqlnhwxrzXWjs6Sqr3IhkyKEsyixO3KvNI17k
6gLuJQiWaKtvK30BMJD7iRjLzQ1q4wThKNAGVWthpZzf5V1dOjIMfSREiA2lyeY3HslQ1rfe3/1A
EnLvi1v8xuO9L5S3LGe+idFveeN+jpBx261mx80fgVJAXXq3Ei6844wKIMWV4iIJHLPpYy416IZu
/eHB1w4V1wYmcETYqNc7ssqks7mCp5jpRD3aOHDlPRRwjfM4ZlqXV8tbW2jKsUgPhD3c2T1lRo5z
3isHfIBZvFeA4Q34j8FqcbFV6/G+1rvNLrI7BAgmmGrLuN54YkRb396SaO5/x9/ab/hNVvgpsu92
0FPiwHBedfLKEX1LQlPXrFphWeMZtslXydbECIHhoFThY95HAHRODUO+4ahG53Ju2CLPJOalc87B
9TkHsJ2+dIp3J+lAmc6FLUvqs+otwZPaFVKJS1ee1ZknBEeJy9Sbp145ot6aV6YT1CTUHrXcE1YN
QJJFDlZ3RgXk1tWaEpHR0SHLDiEN9Wfu0MC7wix3Sze8TrSavE4+33I+ZEfJPwWuY4jrAPL2s85M
LePzvZznjwVxR519axGnGftkW9NDXDYPXuxjOvLQ0OeyzsSJw841rea7FjNQS1CTseMXIw3y95Au
qxNH5fvuseixCk5PB3UpskBttmKjo4hjo3tvMaGcyr+cx7AHF0cL36LssGnMdFxLilFUR0AYIehl
xpJCDwb4X3q8GNaNzbtQGSmwFHU2kTvMkNC2cagFrrmjJblHZAh/FPEpXNNn1hJWTxOjwHCUWdke
hccrxJA1JVezyGJr/pdYzHEaGHUccOVViMpuz6oNsVcW13K64fYdCqCrR13wquYabdEzEr3Sk9O6
q2CPP+c51C+wYB9bdbYBfRDvc0vFml8cm9vDWNXG6sUmiBjUMqB9TrJR+rekTAIAnwxMsr9oxHnD
YgEJ3KYfXdd20YF+ONTdMR68QDpp1ZmwXzLKLPg6mUq0i6XhJKc5S6+lWAvF/K4d0fRX0XHiM+jz
orbIoJE22J5QXEeER7/RWsifjtL0T3pVgg9zyiMPzn5+iuCpdx7w7dMpwOOznBzfujc7/lH8j5qM
u7pcsuX/uWO2BUfm/2mere9I+zyldruRCiCUwcKEAHkyIqr/m4uU7ukrx7grdh7kCMgYfOv9o9/4
xtTzcoPJV4PwO4oOQnjQagZfbFaEHbOnbO+XMF8g3iU/Oe2XM0jA+uJ/qm/Td4qlCCtJvRIq+HK7
yZIe74p+MqM3JF86pNuviFwKyuUrcqkI6MpNljR5Nv/DuJ5MZn6sD/0OKjvKMRPdsOcvlzjqxv70
84Ktp2g5/Xl35Hy8PWJkPS7/btKSYTg3wjmgdOxty2XMqUWGxW4x77HNlAn6OSGDVGzPb9rc34JI
nvciqoLFK59J21kSIuJm/gDam3CynCf3ibU+vwebJFoL6pTVxORqmb+PnhWFxEq5b39rkiH7lNW6
WhTzLEDWxGrQWR0Eghj5p2mH4UT5GZ/JV2PivAJ+34i6w5NtG6y8c4VlCSxeDCAcyu8fWkRoU60l
w1pkqgxrkakSi4uE00F6Ns+BMOwnyjztpb3RgklYq45xId+QDKQaSBUEyBUYiX/h3IxskpOqzpFY
rN5Tne44HMCvZHgypiwc1So2fx48a0jcQB8j9B+1NdWZ2FzKxhPdyYEs3CZwzQsKoMl/QwGacAkU
QHXABRVnIfTwy9JoXyB67fnQ+gc5tJeXIKyAf0Z8li3Mzf3JZdiOmxzHuBFuet0yXAPCg9sTP7GL
lwKgpsHhtQBzuFTyuY28+wOb865aaKcmPSEQelT7mcbvenmi/acnGvrzhvQufa7PiTyp4C8WGCs2
x/ti5BRXcR3XCG0rB/irsizmJJgklvuQrujT5MLq7ivUvQMphNVSPiutAy2dSMeO0DbHKgqQ0Mvp
hpkZmIIPBdNFdJgHCSMjoeey7zSLUNxoKowCu02caqHsdFt6kt1D+0cNHUZP4PWmJ6edw2pjhOwV
UDirfTjb/sguYRIupx/2M8AwwK+HVW1ZfLTjQKRKImxHb+KEbukV/ZBOQCCB4mQ8TEiZk2ZxXJIV
MN1e+xlKEW88hfaULi2wyfEkLdN5SenjhIjaM8/QztVwiZNbLNxYeUSWnXkSfoTiOwOZ76pxIqcC
dRD+pldc8rAJCDVuXRHsKEHhjGuo+doJxdxaERQBQ31LHm9m+RZHNwI36R59B079HV9zMInYc5lS
keZD1okzoCxrwThPfFDsfUQCfEvDT45BQP7KtE+r/p4SBqLjjPBEpnNw4gFES+Wb2d4k6TrIZ2lG
AOmRIAYepy/hVqKnAnrSr3sKldZV7+j/VpFKib38KTGzPfBgJeUyKqdwN6CBNVVQZd+rQ1JPznoo
PWnf2gLdUus5KFSeg8LH07CCTkh9rMV2w+D8nsyH9ATl/i6DcwLjMP8D2wcMB0sVdFJ9HrDAP7Fb
PJWCItv+rqH0Mk/qjBMc8561cZRqUBA7Pd4R+ouAmLYg8gTIZcWkGkcYjnvu5/FmpMgT9nk7BSvo
1TGq9rq+B8AYklgYXh/z0EZQ+/rql4y8JFmtnuxo5WP1Vq9bcZIxVVG/Uiqr06cU4TZ0MXqK1fpe
EiY7gY3Mais0X0K6hObFl4l0D0gEoIUTr2k9E6h176bW84zoDzM7pvrA46REZFAI6f4VZtF051L5
xbVEH4kgPIEjHMcX3TXMtQqpnXSScbJk1eaetfKV2sXYFLqYWhisi6yR0EBGDWHXNt3m/o82Z+2S
+72IilHyTJ95mR33zLWeOXvNqoFVyTaTLGUei8S5twgpJlV7kmNjJWaIdrlIq2A7ZvtgOKTjES81
PasQAMeuteqAhFv6STsIxuV9JGrJOM1GeUFUxywEazw581+B6w+KoidmrYN+dv5hrUdKUL0jWkMi
YQ0ghf4oMZGgRzI6svDQNLthhkN902dsLSHWh0uNHCGyi+oo0dHpSqT2zgh3p9xw00g8x7yCwuPy
EeZckqA+a1BUZ8Jkr4Y2UfprGLWvmEHePsMkBZdiNr19TATtFBTvkEKL6oHL016mRKbqKAf7oj/k
/qk3zoZ+neECP7/Cs8lmItwhJCyXS03ceELtCBeOC+jfQTK/0ibK6VYMod8s1Nm0CeocN9Nlgb/Q
WCrRCvgQz0aYb1OJUDRelM9CcF/xogRlWXPvJ8tisMufoG6+jL4z2OoDjZS5HRYfgtOSN25wFih+
PFt7nz6VnBFWLzHfRQbp5trl3u8Ng3rMI95Mk9ZqvLizqnIvVWv+KuwUieX/1i0QgT9Nli9JeMAp
O5/mqSAEcpTBObnI6EQZvJfEC75DlRmiqxoBTdxGpZ0hwvLJTFMGW7VmklV2Gz7nkndIhgTtoCC1
JQ30p3xLIXQZUBDEHmA01d/fdovhMTkJdc0irZAUjxDI0+e4Jn6KZq8qWkNVWq+rzeWlDfnkdBjc
q3TZnoJ2Bjt+vRbLYIHnwhw0anpHFZnMQlpJwDathnJC/qTA9ywuxRsc7Uy+KAVoqNsYv+XDm6Hc
Hsi8lUvpIiWQrTvpSttE34TDJh02SbGplXWvrGemy1HDqYY3eXgr1ZsguuNoh8m1zs5ae1ICL1lZ
5nCIxkNUHMv7QRSPEvDY+8EXDqVrZksCJyXC3uRL8tUbqodikvVhcLVPE7dotqke76qTctrO1o25
DsNPQT8rjL61d635mqGnFMWJUxKkfyviYBuExMLqbqI77Lib5A5EG6xMLiwTQNzP9UnACIoQia35
jGtTREY3rno0qCTVRK4SuQC1eQ+4UsxlZmFNQfrdVH9Lvwdj1cx+QyiZOmF5KMAmcrkuuYq0qtNV
7jxmzrp6zLHUq9E0BIvvCx92xbgMxqUSTCPzmMx7Fb8xaRAuA7BwkWIbB3cFcKf7I3a/ACLxfkT5
lkMhoVOwZWLcjfcVBhV49mAUHhPUhCGE/phH0paD+QfIxA30oJW8HaW/B7RSsjRWHQU1T9CmErey
voO8Oi47WFLBCoc5qFVRXXW52+RujxK9468u6nPYQLDAYAPBdjUdRzUuXXRRy7OWnhSX+LFxPTSb
O4CyDGcdSFLowgcdZum67yAeuCROwNHx0csoNL+meR7JQcruDooq3VdgITYP2/8pDyQzdwc187IZ
2IdrNK8kIpDP+lOmJ9cWlKGD3x1nLYN6L3TuT7MbZOlhQycHugbGiYe6bydVFuTS8iwPp5JLKc8+
E+g/qht0roBnJHMhFAMvh1BcAtaarSkZr6abkQh0vKsHJTqKKr3Fia1UFNcymricRetF4ZFR4gOA
B8FYc9QCcnRG18LjsyKLBJn2NakPZXiI6z2tvSzbvmJdzCnhAY7o7b4nhwzrPP5N5pdgvTfIZ6Md
jcTsSzU+CDM/qrGHbj+CI8BGvbXrfl1t7Aw2sQ0RMiiWcbgU7wtlXI4741+MqSI5wqPbRdV1ouXG
S6jYWf2Zql9S+h1L30Ly7S9C83I/JflX8PjEO4R3/QpdTKGHVTsCWLzvIv8iW1f1PzYknULyiyew
C9pCLdoTfIa2EG0jTHjhYjrYDl5Zb9gOhF/NuFUb3wnyk56dkEjmk4CslaYOmhAil+CXuHLqlpFN
YEWsrQHDLnv6e7YP2R2AEiRgkgmgh2z0Y5JvhztxX69sX2OfJu91eIvaC2imaqMGC0xfC8QjIlj6
2Roi3TQC5qEopOmbgLTRkeGhUDDB8szNvdy4tPcTIshfHVrVQfhFDOUI2ZdsECFsxO9heyvDSzjz
yugdbYU4r6J1DRG1zi+9dMODtcDkhIXVSCO3VKIC/T9IoU1cH7EwqtFOHXYJrGwmjmO3Vpp5+BbR
ziaanZHWq7FBNDYUdQWY5JK+WkCVJJLd2GyTd3p1Hce4dqPhsV5n5p9fRpsPrJo56TwTFkCWp+4Y
o00aWb90xuitxYCpU6sBAK9GdpTY9eLO8WJbrUDFzmTgVFNeDr3dez31XHkFpr7kFRD5DKn71Vph
hpAhW2HutiYvmukD2pUMZw4/fhrZQQzWc20Zip+EJf2VPOfXpb97lNP8Wrvv+nFfFnsoS4TU6u/p
vl3k7TXbYg2caMUL5j4pMUW7m/o5HjTH5/xuOcQvkGz9VnGMam1wKbg+o6frM3CJeiO28L5YrVNl
3pzxO5ACoRJmq+/MboffYdT2Hb4oSrVzXJ2zP2RMXbTuYtBN4yJFl1W0M3wrgfywTwFhNrsKOQCx
DLK6/OXz6bezk0qYD0pkYvf2ar2Ptd093pX9RNJFqp5z7z1s8nVgvU9akpVy5Ja924RL03WkwQgE
8AaOBgm+HQpflfA1hF+R+qE271k1WREf3Ul2fIpCEPPs1ckysCI636tBW6GLmpXrHLJEM+kvS397
Xo2+S6tv9W8pzBnhQ2HTnp50vVdW/leDGq4SuTzQ2si34eTcTjT1TFiBVNSUN4IRmaji7ODWhVYd
HBXL49+QBf/7hFtTJ2HLfwy4ddFQJFVSZ7KK++9/yxo6bQjTYRaIk2a3HVj7PKQuFR2NnZP6fw9H
H/mhz0HTHPT8IP4llzejvJX9NUaXm1v4/Gp1Wz/RnKG6Lu4ultqkWUkXGStchsbp7FfkYSRLNC+h
dRmSYzV42SKaHQTAn6nX9R5YaycjFK+edOhQAolYYxH116q/fnHFpkgeTv3fhIHFNPsnFmAaAkfY
84AdXaZOJjfHc+qE5duXNkO4CfJ1DKF1GvdkBJEN7pKe/RlmP3SLP4/Vyfq3WKJWp7MRfBEOPFSm
2lwsV9RJSrRuqnWWbWLMbwilou1l8R7W35nxLdrv5LHrFqDchY4o6bkzN/R2O0xEy7Q/MGQVkKBX
22aEU8ex6tDkEF2PoTzlbrUOMSqteeVKmub1dSUzfOH6SZxrlVf4x9Q/9NrWHDdJDllxrybHxGmS
Y6cfNWKdKCz98yUO1/hXEkdMbmb1Vkrv+v0jcoTEQ1g2JpOJ8tUJfIACVA88QY8lWQcUNZ/3x2cb
fGTBh6G8MeybTFEEoFzIydOVnZhuQ05wK1KqHcAgWXNEy4pIvvxU4ndBvKI+wytVhrfw6bMbgmN/
ooeBiJUOBuWVAEMqO+D7hXYS1acsOWvmObifI+XSOX80Ou8bzHr0gajSOQTEwnQIkFgyo5VROo1p
zf/Qu4vxVtMtQpmACBkL01wj/Qv/Zr3cWhzdcD3MaF+sTW3zlliFBFN1QzlLa9paRsVNifDRYEfc
Y4vmzPRSa4/p5ofv943pDEvsXUSCALUyioF4zZdruPaLW6ncyLT/QApn7QXZyxSv9b1GOu7Xkzns
JI9vAwuCf3lYYWQhmdTabW6uRXEbWKCL68WXbLq15EaJK6KqTFekqLGjj+WitrvDWo5PNb6iQwvY
Qz4Jw0UdaDe8p8JHpX+uKM1csrmDuV+s7sUa4j0e4WKAX0FGd/aHQOKnLaezwKvM7MIekc2ZF9m8
NOYFTv6Az3RFCkumWt4KzkQ3/CTRj5Z9JfZfOrERwUc/vg/EkVue0HzkzHmNm6xffh0N5A7bk+Ay
UZpdiSvFuFUU4FfPyXawHXxjR7U+Mpe7g+jbUQKlJwQsUTuPbK8WLMd7MVKn+Vfqeo5fWzePgNe8
3ju/kFpf04wSqaf1ypuAsoUnjCp2jCdPWCsseva/eolgOD4rxYVYC8G4OjtUHQjtgOoil3sW0fkM
rMgqfBbRY0dcyiQhmyhci/Bpo4aRxtg4PwGVt+RiPfDn22znFW0hR1L3YbM36n2u7Uh+7cpl9ZZk
J6X1+vBoBMzTPAebpYplNGefd6dxTDixZlu0uN0WFM7MY/rCXofBA357H+H4WtlTfSMSeuGgSQta
z2A+8H+t0aBb/rlGG9LkqtO0mSQp5n+IkMJK7u6pj94Do25AmcOcJH5YjQ39Hccusg08FVoxOXb1
YV8iDrcN7x2SixzYg3whIiRD+Gdewd5rv86nmpyj4Zym5wcbJ7iN6JRVHnnasv0IlgviM7eFCvcK
lzlT9XVyR1HjzqSVOq+JRXzMazABsIyVBSrGkMVuJBls9SgQYhGWtupQBPtu6U8p0jjxhI1fbFs8
u2jOVr0lPc5u4GR8LpBvrZBpfbONjY2OQ3yjpXZg7/D0NU9bH54+BVzRweSc0JzDirJ7kh7k9adc
fBEOLL5X4rs5LWHnu1uqbyQfAeYeWsDcKAPEcNOgCWNMCBxWX7KaawNJPWrpLA1H50YlYPLJUuw6
6/RSFPBdEkeucerMys0K91VcTbnsNK1F9+1PRT/B/7Fg06r0//+gHqBlRA9QbVZWF1nw9Yl3Ye4p
LP/gGlsaIa6zBUBO44Mwosc5z06nE7LeqNrMjigjXr+tI11IcULoBMGGIy5NoNamuUyPLMOlHq8l
0MHMLLNNMdukOAosC5DiFN8ZkYMlwhIfBRxR+8Dct/lRyo+R7BWy18oeq8DXfTJV7n1xrxV7WSBk
eGc8dhUfrRVjLEk4B68CAumVKeaR0qYmdmveJ2/142ZbyMPxFZqx65t/y8MB2OMrlJ1Y3t+7fd4z
Q7QrCCYqsRDd8pr2CyLhQmBa2qrv3SRcryLrEbgzzX3YNUqKZKqPtAJN23ZAKWNsYejZNLP/ZULo
B6+sz2Jyqe4XWbmGC4TBxTUG6jL81NHPI/kutc/B/1CLN8f+t3r8AdvBHp5yi0IgYGKp8AoohQe3
r9a1cwM2gj5vkDzCPwf7fn/DkjTYOyce5uJgE70JCqp4j3ILLGV2R7fEALW5HwHD9n8vrDNtl1zb
7tIq53A8GcNJdxh3B+FNkM5t492kj9fy+QsLFhEFnWpmi6gYV9T5JJwwUETCqLO0TNRYgZhfYnvs
zajSTDsI9U5L/w8wi6z8006jIE81MWvDgJLlp+3/f1ghDbkcHlHQifPZfcs4VcyOin9ybq+MTc4M
Wb10TEggC9QBN1QfqbqInvCr+C88aui+cqx4pYfuq6tPvXZivfBPTXmjWhHMax9ftfj6uJgQ2XUa
x562UEALzhYd+aLEXYjztpmL5rRGaN0io/8BZG1GvOaSNYLi5ZLMluXS149R6pmGpxjeiRiQHU7b
E//0lttVn+ieZVKVzQ/jI1bfjPCWGRchvLQ6fJYFQtYZIyBEetn1lCpvaX49HcH90Soc5VXF+eg3
7ayjGByPz7TeP/xfmkA8tfTqj1R91pJPG8evRc4SgzCasqEdSkDkJmvi0qrp081r62fIFth0Xq3v
FOEBNlKQsbS+tzlh89rGaKy49JrgVCRnEYzcNla2ubKtlC1+xYDjXzOZcUbW0UVn4n109/ssO4/t
qQ+8VjqkwT7o6Ftui3R/Xivldux3NdjYljyTY5N6qenhAQ/mqur+dS4w1nozwxMNL+J/Ai1UrRZV
OMTz5uitutgz2KDDiXZSqruHuPG1tfZYcxZVPzerMb8+5PONHAoZHFyK9+8FFfE26sm+jc2uJmvY
3CDXIREG8cl/P2JI/6RJcepg55qU06ZuquJ/aOvDRPRzv886whlXDyakw5SxCIEXOjo+6HAi/+cW
wWE31JlR/lERdP2jijtD3CUCUXd4lSgFdhlU/nEeqVv8/BVaTzek7VavHlie2wkEJ9YLMsnLTYKw
I9jq2S7pJghv0R3H1NNF+MOrR2w3XDgcKzSrnr5AvK7Y/yCPJp4P0PuE/YKue43wnJMmpr/h9Jo8
W6c7w0SIAgSC5OExVLBNb61AXf6RTkKGGXXKgxvKlb8NTSx3+zuwHsnbvm3Nz8DfvTGz0wmoHfYF
VDVIOvmx/avnHZLcZcXxFpjFtuR9SrsWEhaLtBvAGfG9u3RUCH7w9+isX9FkQFMHdAuHNb0z4XH1
2RMxC+Dl5tCpdS4tPYNxOzxc2mDB2vTXfyUNpc9bq77BiTTDm0P1OL73ylubXwv5vNmQpyuIC+eG
gI3QJjJdHY/MsHtlebFyMOW9c8OwjcDrv98U8tOQ/b/Pneq0Ps1MQ1UMTNv/UdP4cq3kd4FzZxBu
dcFjBRrEZWAsM3CHs1UIfePcq/MuXncIR819kTNrOVTjob4T9HFAFVoUh9l6RjxW5Y7GSjFIo/mb
NzJMZfkyEumpL+CNQLV8iRh11iMnL09FeunVayfc/JQk5Pslkr/v4a/Z/47QMvtfMfj1ox+T6O1y
WbNhM7UbCabHCrR5HVADlBC0quhRRRthPwirPnNPqLD2XUROhk2G1a2Xr9ZCmq0xe7kLdBBpcT01
nEzzrXUSTOf0xwACXFgEu+dPhLdOmiAje07NBTDWqbENgwxwTdwgOSBg9D6vwzeL8RbJaCw/abTF
DAhI9SFOZsChsROyH41v6fEDSemLHDxlS4SdEW8lfVNYnGiC5K1IGJ7eJFu474tyn/r7ImSAuo3H
TaGuE9l9WLJsD4pzRfwMjXYpapPz6xGuW5gJzabDGLgq5e9m+I37P63/1739K+z+qN2v0f+s/hqi
g67uqbJ7dT9mJ0Ii8JXOaHT55A5Y/fDeI/iC1d1cfCarjPGoFD5FH9s1VAGCbViD0IgJoYO8ywfI
i9Vk8g8iQiMJkfQj9FqFtN0YETZn1jkkJuLkLIR/l5rOf785JfWfBbeKG8jED6SrJjvsf3g9/CDu
otlMHufJjLvRNc01iXi02P4dfkNct9AhEkSvtgVvMi5k3bn7JGv9EMudmd+m8KWKn1XwPmo35zAT
9gbXut2OwYZk7sBc14jV+p2a7E0Ygcmxh/q8MOQJQFEVWwAUp4vae0Pv1eJpfIsLUixOYX5igTJ1
j9SZIF9F8tXk6GE8rJRATH8SShhkzLQePlNK3/K+0jh92j+IIKIUPjKorXWhbYpqQlb6WFSWYb1O
68kyGAqE1EwDrq7f9PlkGMQrqPMfBaPEtdisoxRrpasulPTNT68VAQfKsR29njWI3oP0bq+l4Cxa
3XDjNm7hZZAYc6CnV8THKD6a0RHtpd7ZcrILh+0Ex/bq4isqvirlK5x95uaHH3zQB27aWwE2Qj6b
zaQy5ECKzu+/f7Sq+k9PoArFBquXosuGQevrf/e7jNDXM3nIxvlLANmgfsWZjfcWtRXSd5VWKpZK
OJ366uUqICcyhQsVXatuOkRF8TXsrwbM5O8c0RUNdh5gpiPkimSug2jQsR/MGVqARifIF5tfVhWL
KvDJyiCnZAz3NXKliMEaE5IlXWS4ecjj6OGGN2Pm/FsgN5pWUu42i4Clol4/6klJnlvvgvZTzH7y
L+CckDmTAmcrMjMz+BIIvo5dVfkIyo9xfAsrQrAvaXfSqaSXEVB91kNalzzX/arrV03vXi5KemFF
DCk/1n6yMcjNfEZaAaMXyZ0ikO/x5ms8oG/R423It2jKtPBwAlutHsoa/OReU3doJcYYTleh7mCe
xLRcZXeJSgT8nIG/qSGDa26WC6ac5uAOEjXkm9l/ttX3TPupi1+l+IXLbn08xk9kb+FJDU89++Do
GNkJKVqnHZmBx/UBSGNsZyiFeeCDc2xuX/r7RqNZvc3jyWhLwAijnwqP9Qar7ThDUcTMds3zgZ5M
rnEpTY8IaOEXP0/ONXs8LRfhMKGDcqRDpGUJp3Y86YS4hQfkJxX5sejatZ1BEwAJh23mE0My9tew
xyzyxI2LVp79kN54sBv8d6oTkc8gdtmLCuLKIW+3S/kJqZXntYY+YSMFDE8QK+/H2cFMvUw6qfEE
5rjPjursWPaeZHj3zlOZVUBBQy23MY68jEohP+uU6R55Dz0bc7XHzWVV7WQNzXCZvBqYr9G6icIu
8lR5T++stUaVbZVk10mSAh21M08P+TA+TnJwjbNDSk0yHJT+s0ffgwxv2UWTCfAub0NlK/gT/VRc
7AlMkWjfxVd/PIc6mWKnWD4+pEMnH4v8HKNQ1Q+VfBKFizHchuhDBcrZAVyegPVNSiUGs35nQj7B
TN4yn5G0Y6sdZfr4nNYOwvavgkCjaFP0UxRx5QeOiYXKxPhGdnj0JakfPW790ZbmBvTsciPfXVCr
6/rk17uIwjUAMwdNPLWL2VlLbmH+nkcf6AtwXfvbRwHQbCMOWyHf6vlWmcy2sV2/TnSPc5CdGkt9
7lPYC++p6/T6FshGwGw6mmNC+2XoO21kjBjpOTHmfNkWBYRKT/I7zsVKJBbhZmpH8oczIn+wqHkh
hflv9Z3YRLq/JoYU2onqNNgS+hPRqOF+1m1lc1Lw32E23hfmavjO+18p+H3w4ph44QZu/3CRGH3R
mWJcwXjyjsYByKM4eQY40TFq+e8LJI3/fzSb1BldJtGcmfCDdXlaQP/H8VFJDLWSBBHH27lHf88B
DmWCvjQQFyA9wOMUt9cNsHVx0ebeq5Vngl3i/A/vWYX6tqSVB/n6uYRikcoMlyX0Hq/7J7o+h1pP
Ez0ni+vxU37J9zPZxNVP3n+16adqvJPWNUAnj08Z/QPGoTjUCbN8/hlEKn90nqvWZLp0UqJTZK7K
yhqB9EAOI3S8nCz5EnV/t/cZMT991xbI3v/ft8oR2mWeXp+j9PIYbrlwe2TvKgkrHflESGhjJoLF
+tWhSunbLjFWPijveLMrcm47Nxh+pf738SwTY/oSMtKFDzrjM/KAS50eGapwPpkpLxbFD6pQyrda
JV1rIdgJBWG+rpVJPjYpWwjZ7lDyLNIcMhbeqmEllu4jsHvMepNwZKyQGW16OxF30KHScV+Ne9DY
BpO4oyActeIoFEdNmCfSvGfqisBSs1kCjnignCVaMXc5+2URtUtpkTWV9dKhEaIgIOo86bLbwL0M
NseAuhHbyxE5xKFg/jMwI1jH/Hqk2wTRuo/R7RaJv+NlNCB78cqP++C+z+57RiaoKEU3NF0CQ0Xw
f/wxVoBMBHEKHRDkpQq4ZLZIxYVgOHgR65NGO2F2ylIycG0lvf9IwLXtWbQYr1VNFP0iSJY+/i26
BMUK0IAOpP8pmahA4T9DM9AYZDtAPmZxlQqEN5eMtXE49a1X1cfNype+mXULzoRMi0nLWqSVbU6z
ogMstCbeMbJHXy6vEgGA0XQerWlj7sxsqzPYvmZoMRtvIDIZ3d+drrQdFshnvu/yV8Sm23yEyXtr
3FD/N5ecnl9wJDR5A+edvvfjXOpeGHuxBNfXlivoWttA3IhEG18dKZyymAkCxVfzfzyy5j9neDyy
Cmg+HldDV8T/mOHpQyvHne+Pc+O+3fT17q7vpXP2pDDTAEMID203689ReVHli3AQ41Us2anuSeqx
rQ6xuotm2wfSzcDGZaQ8TX5i6OIFwA3aIwc0z7l82RX4BOXtu6NHn83w6WBiK6dSJNN+0/L/EXZm
O46i6RZ9oYPEPNyCbQbjeYqIGxSRmQUYsJnM4Kc/C0d2qTvV6iqFVGq1lJVhwz98e++1f/IKj4+v
5Pr5rN771FHi5a1jouY/LW9R2UO8nbB+zKOMNfhmhEBNcHgDjegY9d737jfNg/KdFM2U/PcGSKuQ
cXXMwcWqeVU3LTvF/NvNCAOXBhzcpqq4ePC6VYurumgD9zsWH6fbtsHWORfaxfe4tBNd/IK4rAZ1
EW4frauIblN7Ocw5UO/1jP2awsv3htFThvFjpRJM7lYDJTxUsQ3I5VNL2RBxy7K7OyWDAd5l/HJM
lhSmmwVy5YxkGsDpKXSdTijykWeNckZx2ZIR6ZalENo2dY54rHUruDWAya/jpnpudTtzaKm4XlT/
x754rOJbiI28nWVYax/2mFPiypYdZsPK/8r0g1mfjsdEOBb5eWgusnZB8FM+Kdqrej8tvnIcINvs
FyVN9euE1rUEx529Melp+OSX7T3YpyfBsdQPZFA1OXMakGmvHkixjB6zrm9fOmpc9pp1pcZEFxHU
hdvfNiVg+mo3Jvt2jqJXVUcUPb06xvXxEVZcxseDIcxv8KCJUAKxWclqWJvLLPvs420Xb6Qo7Aqa
ymwBPbPfMu8FOoPvZ0i8ppyJyulB0yAdJl+e1+rbm75t+Pq1bY8Eed3W7cZS1jPaFGhX8Q0wTdcZ
2jtOgs4KRZsuBvn2liMwZVsxeveYzM6g3KGuRRBIZkJ8SLRDGk1ymfiSywo+KPPIbIBK1BdsF8PV
z7toeztUeOxCgL6uzJlmlfR7RQA5IavLZ0WN4Gw2dMtOCltrZeHAuAjP5c92nIhfP3djvSSh5M2o
gDExxKsuYlHGuNNcEItmAEx4roeZc/OA8PXvCmTX5L17vv3c4bXKlQP9SoB/f97xvuCe4QKdx9jI
Z3H+du/OjJTvp1w+UBQjDnt8mIRSKNAQ/wmb8mI0/jGa0XVDtlT+ES3Wlf88Ady7XL3JkTHOTWuK
rBEJvBcu7a+VdHw7J80cL5EbUyKkz3TzMKSn1jyl2UUaLrr+JgsXMN4FWVCyf4GaB2YepBLIAz9p
/UzyOtipxHQRHYxFLS5MCumyhajQ2pDqs8WCyV0chZHumBqpiU02Z3x3N7attZPEfSfuS3Efxwdd
2O+fiFmA0Lcophf9ZQsXrfOe5PUPTfzCFy5pH70RCnx/5vHRU1dSMsjPV3Y00ygc5D1oocUdhvts
pIgdd9OJU3Ui2r96q6TTtHOL4kaHBE6yvVFcrhV5nVuUzD3MeA/ZMxX3vDzH2NnnQz1fgszW55M8
lyz+mWKj/TGMUBWJ+Slfh8kij0NDnw5s/3Yg09RYU6K2RWIk3K8zJ/oen5Y9bSphKYfcEhVcQ0J6
irpTypye70I5N5Qd8tHX52Y4fagyIePpC6kfwTiHqqZEJ6hq8u2QtzuJ1zNZ03GqO38XkfbKEvjV
3aLFEC/N+pim5G+mCiWN0iqFKnt0mM9H+anQXyBOqZN1nMEuXQ3aVFPOpOuJQYxVx+EDoVZmstKT
LiBMgog+g3PEvOt283L197Dr28VJWEM8wjaqKNR5bofaViaS0UVu3sb7u8kPK4typLnRolK4OFy7
/aPZxTKcxg0jsvtBbHeVDMRgm6eHh3CUxzMuuYOT3RBuD3JOseixdOjhPOT1ScrOUnSWudbadM/T
JsZ9JaVNjB6xy12eq68+MQRktOPqVdQ5EbBUHwIWN33KQuOgB7rxL0sWJi4sWWT6SNz+781d+pNy
9fr6YeyrMnBLzbSsP77+tFbqXE/uOs1MYOonGDc0NBzE5TEtz0sskKulgiuLcglfexUza9juKVrS
f8+m3uLbHCaC1sI7C4Q26PPpQcgtnzY7/a/hEQwWl2YfWg058kr6nSPfbDbivLI/8JWXzUpTQylx
5c9GJUPpC5ZnQlJlVrgoQdg+KdJzB8ytAxBEX0YAPnUEy52j+cDEsuFyXA1HyTq2LL79kTGCTjSs
PkTRvjZ2glMPYQ7KJcUgGZSF3zy8qvJTQo02qSX2adzT2tVzqc/Jkj2Xa2k2bd3fZSrS0+/KMx7v
4ep/+3dZKDgYC3R/T8fjOt6V4qYTNzdh7cyBeEcW1jy3vrtzqkcXjv0oPuKO1qum2oDAiq92cqWZ
YtmKgVBB6FwV/TqbJamHn8uIffwZ1usx+UYbJUFFKZS2ibXJTUpL7TG6Hu81xaJ7VE/ushSicU6I
4EfiHVB/Gwr/9/OhatOg/N9W6+/nw7RUTYJQIjHc+mN5UMzYTNNen5aHHqMTNwjD1+zznWZclRgR
GhfUwyk/nl1JC0/4hs7AGxM8bvTML1H6Ik551a5ANdb20/WsHZbNHZymc4/WKkrDfrBcMsz3YXOL
97ceO+wImx3XtTlhVd/eROldij+L7CIHiflVfMYGKEdA8U/MCNaaq2D2kSSf0Pm06FMd7SHdp8ru
ruzGePdBR+yuUnZivBskvrTfRAeB521Gsw+bBJ1uEpHo68LqF1yWO1sXLmn8ZowXvAtJvOQBppPx
yY2w9aPKEXUbFkJceFeNcig2ID8mzDl6hmkrOWUfzB8wtjjjC5JJtJybdNb/KEDkyD4QFIVgtvpG
DNU+py9rJY3GxZzNbtZzwBQWRHdv0qwt3gmgKtTNvnDXlKHr/EDq05fKj0Q5WwO850sMvNK5ZSdT
OT7rY8pa2+HyXd8a4o1OT3sWbovKlrTztT0K2d40IUOpacCZT4aMjkESYkW+rmLYvYtbtoFZSRt0
W6x6RnOq/WHBglADaWbKYGXDxYqyaiHeLjZDsnzWge6kRED4jfttQqWltH/mAHmPknK6ztrnj+Pd
uZn207txqeJOC72NR5v2U2phX9ErufPIXWk3T1FdiQESsU8G8dICsDraaUyzmry2jCmiQ1woZSky
T3iu5qIxuRYGB5ZtWx0M0fmFZqa9wntcdrX7XCLFU/n2uCW0x6U3iqihY+1wKmPCbV/A1U7aB8rs
ZryTkt8o4s74aIFG098T/F2zxAtPlQQ177+qV7KT4RZ/N3Kh3LtJUxpqoGCKL1dR60RW4OZTowWH
/i0hzFKzGUbSBMCf/J0FwEVGKR0zpyY9hRdTCuWSSP76Zq2/8Z2tsG3EbX1fVuovUf1lAvfmuhN/
0SBZdW+qcNKc4X5IrO34OHTNKc7ejfYju+IPtlt9oXOkpTi4CGQ8FxjUdl03w2stLPilxHbKhZD3
IIaQd/pMiDAFQAvby9r+XQMrHir1gl9UlcO+mqBcEVkQcVUAx5ZWrbSS0cK/zPSzr95j8SKNUw9R
oWw1c9s6xbCN5b00Hp/azLTz4ZSw3cu0e2BonERo2mf0RSdN9o+id290JXAnoydRdxuoXYf+X8JP
rSxvsE7KUDBDzcTdqrDpF1918WWKX/GMWlDc4y2Qeu4+FwVCKEzSNNBJDPbbItpRJ65Gx2x2j8Ms
DuNnaI5hYS1SKrSJboLd4Gcku0JvIEASaJE7q9sB3R2B6jgT5SldQgfs3v9RCPi2Qfy5blJuhMaj
WqJp/kl8U+NRKjt5ioqQXj2AjZZIlI1TTditX4rakqMu13cS65adipQUcImFMpnfKeDd49DG5oVT
Dsdsi7mi7wR7iD4azJg67eoTQqOK5kW96OlfhetyowV0VlvEDULNZjJ2hxgEr+jpU6QGkYntOc2D
fn5j0YinDpxaPXfRSaiPdODwnouf8ryT1gIrx3NZFMuKgTXXvfWzX0hI2pM5tMKWZ6ziHFAwlv7N
+NhI182dbMaMN9t4vdkIlT3Vxv96s3+1S9M8CwZa6IefCl7CNNOaTRamzEswsWhKaCkhNV9JHg4j
a1KQIF1Ffuol4mT2IKsOWXG8z5tXXB2zB9x1DGG0bcLi1ROvLL2hnGlfT2x6wCiOSX480ne2izkq
v5EBbYs3/fn2bd3S0/PLulVF+7TbfRuvIEjZWHkxZaFniQ8fPctKuf7Zt9HRMPhQLqMuaCiOGFjg
HQUxhF/Q8CODGnHXoHqq3ffaXskP/axK9z006XRfKrtnvGur7ShshL+mZkwKwjbXGlcgHDYezWBM
JoS0pK9rZ+qc7Shh2JjdlotlhwUj33nVLKc0oAGmN05Kv4bDCNKAuq+tQ4pIlNpcjh/V8T00a380
/dtnWa4B/qLv88qKwkpLVoUaKo+QbnFxY1RrsVkNXfhIOM4HMUrjvNDxTFX5RjO2AQGZ9lUb8zf2
5NZ8CPVHf6EiYmoDr05JdoaeKMonxtCkJuC0Sr2DuNo93suOZI+7+wlHEe+7Wbqo/RPUJN+TV/jH
QZQs/jE7fp1FaIZAX7MsBb/HH7Pj2rrmSi8avAMgSeABAEcuVw1xKLS036Laask2it+zmXc9GSfU
opCwwmPessLhWISPzIhRcdjooRM+19QAiOVaL9cfM6XGeuEknWsRC96Wwmbk4xOJ26zHdNV04S1Z
qo4peWPh3Wb1sZKnY2tvLr8PrUnlt/QHQV0ZvK70jXI2ImvnZIqWUYmoEFj6infnmm2sK8e56d2B
SzBB9hZV914931ILjptbdXN7z6PK9vb9oA7Dvro5cA01hhRrY42tEA+gjhmtdB83R7GWV21iRY88
Wg8i6dNGxKmWvCPDlZL66drva39uRXMbYtK7db1wlpVrnxISsmhx49eiz5AVWnTT+H0zDVnJoUkZ
JZAetOgictEtk10Tb9t6chQ5YuI2P/HmqY6+MC2/zH2W+VvhscyXBkBkl2W+dhoc26knc2rXPLma
65frwPTYh9XH3MTK3Kh2G93FcAvA7zbVdGLX5pq5jsgNAfKfbMl9GRjxdDsq8CrHgdT5afL+rXYI
6Rq1Y8xWFjVWFJTTwALURcNFy/2d+Qe3P8H93wdhQNH/5SCskWRUFFOXLV354+F7Js/SlIXEmKnq
spVCYaBKZ4Pw929F4PEZvE3KVIAACuaeCUFOnXFCvSg/fhltHuVWZKQebYRo05WbVFhX1Zpz2zVy
cQOkgN7dIXFVfTKpJrdFp4PpQHWA9WoZ1B3h3dqktoGajy2oOZD4Vb327tck7Xo/B5OLwfu1HFOh
ShQXSiPQ/bRfkX9/jj8o4MzyLwo42+78K07PWnlw6SilmoQrtr1tAEs9aBz0SElyPyLZXPQM9cLB
UTd2qG66aKtpbw0nMU6lWVCZft/iuwzUNlBNH8ZxIFH9seNOlFfbStiUwjoS17VMqj6MHSGBCL4J
AkvyNcmLiYvzeGiexpANFJYZFAtRozERZF+gGgHSmiQvTQHEUUg1dY1Z4VJgi+l3jQlEPzM5ZO+m
nNsDBOnkoqb/lbH4E/pVP9rXZiP9E6tRejmG/tzQNSZWWIoU3RSlP3DQaiK2tf5AQs/EHTbtNluc
qarJ4/1dOup3BiLoBxMEuq2I0lCa4JJ1yliYy/WjpMXFhoWI1ISGDqsFqQlWC1OfR079rdvxtb++
eVpHLD6JeGod6e/zQZmN8E4VukgX49O1BCet9nlBWf0pH8+6drF4U7jigqzy4uGIETrjFboSeWLB
WtWooZjq0SOk5bZQDma6BRaupxMwIAopcc52tbKBWIG7ETrFgK0ZcCf3FNmzkW7YDMvUl9g0QDWv
6gGa/jbPDk+cdbfl2C+bayg01Oc4cTLn/ChX0/kRHUZ+L5V3iWTX403IL4Nuj+OyaY66sdccpBra
oTOebHF+OpmRq+Dwpgxp8NqXl5cCkcwMslmZrw0OGhBJtU2dbe/dNu22xnVLztB6r5J3gqxqinv6
Eo0zXELnpDxFQKh/ROpHEb8nBA9EB/frknXAa7vJQS8I9BTz0E03Mum2KFllrv+A86Sd5r9sUJqm
iSZ3ZUO0zNes7d9mac/nIGdyyXBR032gPgX7T7m6/8U9Dvye0EyszDcSyf2yA5MFkEgCYyQd+/Js
yGdluPTCRRWmM9qK3tK9+Nhfr1Nd5Qe1MDjnH+UvIyMIEsH85vq2EfRtak1d9HSqxCI+wb1BbJxC
q36XOxkH3u74jPbMBlRcmy4OYX3Yj832PGOW1FJdZqwr3CnqYrUECAmbibY+DjlP/2n4b8CbXLiU
0dV7PKd6up7anKuv1aAZeb6JGT1Mgib2x6x9bbz1i5GJFPt94IzzwLA7pDuTsFagmH71mT7nzAsT
y2cyNFLsfohvh6rbJzKwW6I86+y6iq1l4nzbK29JKNkYLBcLgdUhB/chVVz+iSsvYwVAYYiFxBpD
Vr2pdiG2GdLC7hBxIeKNs8kI7crHVnDM7qhUB7nYl+02v4zvLi7LSR71k4Q7yb71S+1caMfc3CfK
djTWhAHyxxQGWBzrw2bxTXhUNP+p+YLBrWMpZ0tdXl5nvHRGOhV7IyYNeDv1LWJS99hiXAGaC3N2
oLFhIuP6OGtDbCUExni58HEyfypHr2EEFZrK3rwfKS0nsJ82b/YD6726HBK7qNAvj3J9uo3nanCY
dplkEYo3dBiYXA98jCHe6p+5ctF+yvoukjfi+kxObMJ18mdAyBQnv0/3A4mNEX6FKCQGNHbos+XZ
wC3zLzm9sNFDjoZ0posQU7YsTabsdG3JTpE40NywS4pImLW3mqkGRYRcUhQGg/Dip63PKElOOEA3
ge6FILyelJ7jbZYXUX2QaJVimlnZ0LqZaj3pIpvX/dxzhiQYbbDuzzHoxoAQzXeyxkSR8IyWht01
pXXYI4gf5dpBvliPTZttMXoV3XbmfGsaXfeu5m+9fSCGpF2q4k3h3JQuOuucyifhftLkA3mVyklA
pvPl9vs83XE1TdY1EwXUwWrvnNTbasAjAwA53wrDrrJ2oriv40P9gHkcjgL+tFC7h4VAK8Ty0Syr
BlLC7OdfSudJneehF9FXpKurXnWLC8kep7iU6VZEFryuEGxmJGtn5YNivcvPn4XiA0rN7O+sfVQQ
Xke3WcgfOLMwy/f4wQiMvdK1fJpXbHP2bJQCgHLfo1bpGmIDfLz68aYSk9ru5xJifbQW0OujtWV/
NPFb/rx8WPb32KupttBLr9VmeNFLRWQyKATLCvhSscQbyJzqb2/gwm+0gzkcb0yva7es5j72gTPF
o9ebHeMQzHeAtYbHlphfTqvgylJhucbRWrlDIFnrzw1/g1Jcx9VaEFYyZCjMTKExLttmdrXspnSW
54xCoau3mFn3FanFc+/0Yavb0vDpzK+WA5uiAthz0cbT0O8dp1Tg5a/uM/3G9n5ImlPaXozRzWjd
snbypTA+TOXTY5ePJ7y3sK3XsaO9bMyVFjJc5ZLVJ5x1V/T0AARo3O9wF4QEtP6/w11eYosQy+ay
tumybdVNDxi1VPpjKz627XXLvPKUl6dUgrEXYNPBucOk1UOLmXmkvIgB4/E3zw/p5O3+1vVTwsqp
DzLx29H5djY/Zm9sArCW+4ChJu9gHaZ/lZADbxvB3MwWbY8xKWxfhO8uWj0p73klpFd3WxS2usCp
e1fEuysXEmnbcyEpN61vPC9NQyjzmGm7BRZVPsCFriyanDSbe0+9ZvCuJb5gYzMONlbLZA2Yk+QK
0s4qUe22RT4G37DeYYgyBP9+yaKlIi4HUFsE0x587SE7GDuEOKlOSE7da/QbF/OBtulQBnKL1M2M
61V9FSP3Zx6YaCX+7LvP4gVx7qnx84oMdw5ztN/HHcK8NGBZlrvhknS6NkfxdkjaHeK9WGPqDJV+
jYkkdxt7oT34pGyAyiL4DIP8/Dyb9c/QcZr2QKonNVbXfH3P6KreVPJcSX/Kw89UXxndSqVMrVvt
4H/fF/JzL932KqYJMDfpFrzolGAYpkwPFMkimXy/YDOXQDMJ3ePW+J5vm9eACy7kGI5wG1Rea3cr
9zrp8fxoZkc5m/KQPYZ/PfjmCHAj1q52LJ+82V37eMTvs103vuFzJy+WHpcd6fp6YiQyZOJ7KF5T
cgDbFOWZLovr1fBgAzCywcwE0Lc2/dlblduk6/uchGRZ8zejJ9gf+aH4MAuwi+LVfFJS+9WZX7nw
2QmfqweX/2bRdfYwwyVIwu6WhyLV6bKTqbubvJWqTUMvoH19eFeB19yTSp8iGquCFLuUINDOypdd
CacC4xOffWoWzxt5iRndQr7kPE6ZD5Z0vAl6AGHvfl3iWYjjAABvZ+9zCol7N7/jUnKhj5UeyVjM
R62xMKNFCUuRw0Xqa+QLczs2vAQYQj1lY+274TuuuHHtBtYoHwrQWap3kJi0ZQoaZnQjqs1154gt
IVqY9BM83VJ3qRu7ven9+9X4IM8TAZ7QoZUvnkfz1yYyMCS9vwkl5Kp1QrjXWr8tbtfTlSh0dR6r
s17BxjnF6vGuHvtPIzrp6lG/Hep2pzpD5Ed0USR+XQc+2VoH0PM4eDbPErfRUIkn0dLsV7hDr91a
+qqldZwiEm428ChSBwRV4Rl04Q2EBoLxhBPlXoXSM4x6wM1A9xlWySRL2QCBQt/gJXKsgV8PdnIM
mjGIMwqKghgJ9et+/xTmR/7Xd/XktQxwtfU7WsUH2y2pFJs9BveG9n9179KUWrLEOWLWXH7Mf0T6
nOpmXFed/cJ7qRx8XCKDsrhs0jVEfmxZwN3o8CDz/ERt9+toyjSqPXZslhesXP6VW0DqcB28pb7r
kj2pX5cBIusNX3LLWTp3+Y9gQcn6QLXhnCVLvQ6223b0XZ9aOfnYwO2WfWB/mhhsaSNqNv27dqWX
Pbxkjhn5tnt7IeEYxN9L0kZ23YRQ2HCP19aa3HWk0It2csPhueoSB5tY1AQGSkgU2DZNRdRKYKcx
npNvXTCmYM1dm3BW8QmeGb9w087krZq62GdeXdlMTECbkbsihE/2ocoWfJDoD6Vru1pN0eXs8Wre
SjXnb2tdUtPouniQX8O73brjjytEP0ZJ9zUD9DqH0rRXqYN67DMaofT9M1lNiMUXcorAOQYgoF79
0mhCdn+nsmy9moWFuncTKiviGbN5qnUmhlRNQzchzLINqV0qiOsoodFOSa/rI1zPH8STmJpccLXp
FjFQRJyFQA4zuOWBIgOHCKIfd5Mny9ZaAMmbigsxR5LeIfQqze71+nlUafp6ssqHRTF5F589g4h9
BQHqLR7eo+ajKT+z8rNWPq/6x6Om3n6oLoNtP/PV1BcD3pBh+QXJXSf5yn9mnF05R/+U+nBvEwrA
4DRJrESVGCH8cAFl8v8IajBAkMq4bIF/28flMe9OAx48QOXrp7VuyNwwBnlupCcu843kPITVwDJW
r6xkVamMPJbIG4IS9DTMbD4DBpmFFo408V0DaEjDREKKq9ktgIWEq0/IXq4+3X3ymW8ePzomwxvF
XLQqZ7VNTD77upZfdUiTduuS/bftR7OpejtWt7Dfmvfihkk7WqjG9GDr+NzIeY2r0lyH28JaqeaG
Z7K9gsqbaFpyO3ULujaJGWt1PFY5RRqMyPNFV+yi+16972uqZOMDrm+NR7R3pHyVjFMt44NaRv/Z
n7mrVOWpvR4FR1PdRlrsryZn7gUW9DvgE5vqyPM3Px2HvH0nUrjUmqUpTRVPycxPcB1LBC5o3Qnu
cPnItXS+IntYnwO4FPxGfcXfT3zMc2tmuz/qmEogl7W4+kEr+zP1H9Q3cCXdPd7CH+hWYBfUIvTj
61rKVu6e5eB6J57tXNUVywEZ+asDWhNOgu0mX26abu0qnWJqMKJuCxwW7gVVDHJd+LS2WX8wHvxq
l6J5A39QzX741SuIJL+P6lZCfnuPySoo9MWt+3E7R0Sc/y2xDeL0/n0zT026BwKM/dndbhBGpSkZ
ydZANImesme84nXIhKASAkrw6tk7skgwjSYw4UJvn4pnbm0YK2HXTm8UMbhkz5wqtvxnHhSWPzfN
r1H4nM9bYwl3rCyXcMdUQBAnsTmi1t/UwKi3GnSpYVtXVCEhNU1oGfyhREq7CS3TEhDQNuJ14/xV
im9cRgbScNa5EtnQfueTvn3fGukZEPVU3XHnpp3LpeyO3But8PGTZqjKs35iYCgvwu20e1IdSUJt
pduk+xKRf4cgD8txWksEbSnKoV0aM/BxoQ2ErW73D20PAmNu13SQPr0MF/PTe0+gYnuP2ssQhAyP
qZ2BhSMLmPzO54Z8VK+nWjkW2Ql8oAnAxE50Wg4APP11LX/N16oQ3HHzzGR9f79OaUGt+p0W5CUU
n0vNwXGn5pvSJI++51DW3BCE14K2rmPnyenpvtbH9Vx6fREyZ1x9ieV/aEOFu4wS5tSbBkM+dc3W
uh3DrmQO3Uw5VpMjo11wN5c8GBc3xT2ti/exmZEEZ8ZsKQsnyPE0D4sBMyl0gNKrNOBnfpIG5lfK
V1MQrVxr8jLjAr/Wr/TZYBfb3NzrGAjDFKlJ2UvjYOimSM1V8HZe1G5BbqXtuiWHMe1+izvZXXLG
9zll9eAq2twpDf8J3hqpracghabWaDpfEO82vkYodRYcoKAp2ALDNwqQ8bWBCKcrhczPjI1NWODl
653FDHY1qdThzWrdVe+o+azH9bYkGH0fGSbju6EfFfQyG/JvA8WIWYBSEIo5PZjWTBktY7ojxnJA
u8VVCEpCYhAE/Ur0H68fUQTY7T8yv8+wYfi66OXtlFzUZRcW9OJwS/ys9EfNl0GHLQhXtE4NhMpY
5+ZWl/Yx6cX6FDN5aC7poldOt+z8V6GvwHn1X0xfaYtm9or1OYFwZtjl1WX8ivVZAW1VTtM1jtYY
1ZZnGgFms995OrI7fQhdTsRRG8yi3MX0v8SsHMNntwIswQl/qF8Tr+mdPZzTzImViyKeumFPX/Zl
S8c668Ejnt3NDS2GkfQLGF9ZzPMClOIK82hlbUQ8XU5X/ciFS7Ju77/u2s8cHiOIAT8jIC0SkEbf
cNYZdynQObtR4lC8LapJI9NSum+W2md7n6vp/JnPy2HurK/l9LiRyDVXY75p8PWX+1nAdXKSLl7W
8Qlzp3o1jvHYp/BVu4xMI5hCMYuqXFmacykAIKbIB9N5KJtcWWPZvorL/4sH5SFGlaDN4NglXoUf
cV1mG52B52NTQqazrdK+McpD9Lj5Ebnzm8eqkRgwFCZrOz83TGTv/5fGd63U7/xBzxtzbzdpfuMy
UEfBZXDc7LBg8JcL2uFMGrkt33Xj7YOs0gk0gcr8tgklOUQdo5omsVzM8JsopVFyU17X1OkNvR2O
1Wpui+MCfGFU+2njZ42/nudEkCgUNb1W9PTGMxsP/9Mgu3Hk4n9q726fuL3/f3UfqUpdNPqEzBU7
HzhGIXg5VbIvIcvVfZsEUXZfmMn5x57gAgeXTpuP8wd7uBIUexxiXbw2MPv+VMS3zFpkAABFEpC2
IdhCu9EB7tYfcvwelRcMrKZzEx01se1RWEiFa3JmM9158091XfqU4/tDDdDoElVlHVuUKKp/2KKU
aBC6UQHJSFGDWe+RIr9p8v+uRRLwe9b+2xuB41vtk6Li1QWeRsLM/l5K0CdrvCFt2McTHE2qVv0c
laiLcNng+J7r5TYVN8O/hKLnrFPDLg+FcZmpAfYjxfKm+4bmLaxo14A7JB2lX+7De1x9wm5vpS9y
D8qnT5fP20N8E4AyFW/JTHkFh38bz6GMkEuKPKJrOmEC+ghAdcueobic+uUJ2itZkwvH+BBua7sW
jz/M+0of1hyHbtJuQpDSWxFYxRT9NMCJ17PEOnTdSZXPZXZ5Onq0ioVVJqzuwooD3ncCPVPDT1oi
zWZa7SP0xrnZ7Kp4W8Z4GFa6GIr9OtI30rhDf39JhYxvrP4/AJfeodFX6axA/xrdPCU1/LMafwgz
YlMmb5XiyQodHyTkeD8BYnpSkjqiArLRBxrEugSJkVUet7Og/QMjQ1L+29OhSzruZt1QTPLn/2ma
667poPfK7aUVmeJEArxRcjXPOX7kh9E63KrjjBt1gKNytgQoQu9u4UZX6GawLpcR6P8mfMSr0Ukh
/v8rl94qYav91LSfnfFDsr6esPF2kbhRhbVMy0eHiWfZ3IKCOiLHEI73+CIP75ZoA0KTLPxAu5u1
SywMi/vqvs/ue+W5T8gCst+AsqYblipjUpvTlZJjaPG6UqZMuj3cWISNoNB/I+S1YX6RyxsKEX2D
YQbv/AZH7fQopuL5oidcO537BO0tu79r40c/iOeS9K8Q9EIgCgHHCpMDG2dVt38EZGRazxC9lL0d
Gezuyp2bkvwiM3NbNI/5gx9lPlgk7BetMp3yczJz5/763rYfD/VTK75u2Y9o/PG8/ohB5319kxmf
2OWfaImvMHdOMqb/h28Yn/p/ef9xsaMGy6akUkn9n9+weZOKuH9ok40c2w4VZIW1fVgIbHuIoock
Pa3OLAUUS1QoFFffHAlz0gd9bsjKj5cVZ4cluET5vtT4QO7LTJmc7M8H1zm7kCYze2IxaXavOaDO
rfWE57WDckJJck8r0qfafxbix7V6z5I3NAzV0QjEvEhKycNLYAilnqR56uAXc8mgE35zJKW7fKL5
tY5ehlqxWsT2FV6/+rvDGqOelh2H7BirB1053DR3yrfGUzRFU3xwRrFA2sojGPOMuSi05Vzd9uY5
ehx/3aR56v5C9BhAJd5COV3uidUtMPRZTxtKHpQk1EQh9bQ5HPi/6cBQUph32Zf2PjOYrcrewiaf
AquIa2PLlDpI/rK1hkmSHff+wgexvqdnapciC/ZnEAiP6/lRngjRWvG7bp4B33fZCvMh6R5tuxDK
2XGRyHt5PD7yc6FfMulN7N/b6L1qPvYpw5ep4iLSLv3dyfNjnlBXGCqkNnpMRG12pI4rmjX98VYf
ClLxCfm82bPdtsCyp00RXPF0sRrruUuLwPRmkMTj5j/dG1NmZjZ5eMd9Zm+aeHpYe63YEpq9p2Fl
rYBHJidgy2Fud4FwDTppKmHmVE8y9tpO9ZgiNxuHAJx+3yjPzRCt39dwdOdX2WW3pSMxjr808f8J
O9PdtrF12z4RAfbNX6onRbWWJfsP4cQp9mIrdk9/B6WcfevkFGoDQZAKkIItk2t9zZxjfibtrROY
jb8h+pvNLNr7aK0WZOVtOtMZFVcNtn2C+2B2gZ+UgWB64pOyuRwvRYRU+EGT35NxKZzO1RDsW94d
qhUMhkD8CYNBJ5w5YLv6S6PlDKjwwxBulGMkLjnObOjbYpLbRXMWOSKexsGhwEaugW0duUaLdONH
SHxsC3tjTZg8pFdwmMgRSFNKvYAhjDMyQwRhpDvzuZ87r3InpB7PkmMbHcyFATemcqEdEc7zsKMr
RZQ9hwgLpRUirJhtyvW9mffJLg3OQX3Wx1PqvSAAJo+i7x6PgfUBjxbjv2y8ad9qPSMxFnVJ9YTe
+fr05Vp8BfhxvKqlxN5CpU3xwlaurE2BQe/rzrC/lfv2+7t0jy675ePcD7GK7YZuKuTeSSUE3prP
gab60fHfJSeW8ofxbtI7aYYoIXbiN1OU/zDeiaFgdXrMNfLeKd1cHrzK3FcFAJWzLr09GCHF10hA
Fv1KgGuISxQcz4tQgIVer2wVZZuxi0m2QrJtB/pmaV7rSwl/1XgOupNYTa65mniobh8QAPKjLpeQ
a8VyERcnKTgr6rlVz4V6DtVz9wMppqhNnxIgXx7gkp3TR0gm0ONN+XbHx1rN1vh5oLf+9vOU89hc
MbyeQ1uwKhSX3p0vfv6i80wK6Ijip/BIRqAW6iRoWvOQRnVcRxbfnaMSKIxOnHC6asmZKUsrluPL
20O4Vg1LMC8lcs36/zvmnE6ymifSBPNpKsh0HspCk9UzEWjuQF/v24q6zdvtnvQ+L86myzIiNnPe
9IeyhLsFN3TCXJJiIyeLgMtFXt7fEhPVLp3bil8FQ7Hh1ipXY65Hb0V2evFSASzk6a/XJm9+y++H
29rC9Wfn8hqIoREB7tu12T4ucG6e3Ruh82x/WPm9e0DESr5twB+kBxQehWAbT4WgGHiGDRHCBIvp
8EfT2onSioXQMKOajHJyr10k9H0/5fZpvZsQFA379PLoL5a9jNpTUx+TkSAs2lEnh8NmsVklHg+L
7RqhXlSujAhx+E+BqGVjOXu3ZJpkT79kLimQgb/wETOrS/xYMjFMTA/GaUOBdgKsRIfNyV83RGyB
mzyGzQq9/6ivDbbZnGbdeeoq5iyF48ie39AIZCs072HtuO+iMSN6As07e+nkL/adZrRBk1lv+c51
cgOMH5X6XZszg4+g2YrNVm0QSEB/hcOEFi1BP4G2YFok9eZk0e6JUnK0B5H30Cum7HSlWSv+KiXF
lWzkTbEMhjX5f6a17Q24EbtUmOv5ys9RmxBivFxCJXMaH4/KJhnowDZixLbFFRW3YFxACt8m6hEH
bIYQza4jcGIYTlrMi/7dj983rfVmFhdQ0spaopHJ6WsY6U/1Uw27MV416z7x6vsUpxAJG22BJD0g
hlFzdf6wkSbKl233QI7pmI+HsjvXc535t3QEIGSdBcLeLuXsUf42ZvbtbghD2+zW5AO+4IcFgnpW
CKId9WSwbYKF2qEjeBsUrEfn5H66syRoDkZNpA4jWcSql659Q/s6xsdkho8bH0wJuTTaJMZGyOCX
uszX027ezzrsdjhe8NrVt7LXdgOo/3xfQ0Qa96qPNTzwL12FNuEtM06peszlg1zuk3CXMxhzyem9
+5Azdka7lwCRU3CGZ8T3VCC7OzrXCcNsSj+6ETfRT3P42cYTQtS4f/WPDwND6kcJVmMpLRR92TTL
Il98PfQFS79DFLs9aLz4SIiPiTRJ8TAHRvMDSUSQvfvTKO8VY0cwUi1NyRmSuWuqpTTMLK/yr6F+
Q6PPh85MjVnYSPaCOUFZH1iWEmdmM0cT7u5CkI7aSq1vmn4LUS/RKN/EcB4dFgVt5o8FsIo49Gqk
nAtD+cowwypfdf6VV5/BeHsoV1UhVGRj/B/jGTTF1YGR8vDMJknHjZ3+xRJlsKaxRU64b/wpW1/+
mVNZQgA8qz70GV4UzE8Z1W5NHYaB4WmNY3UUbPRuI+OlIHMHqLOKJNIBZRzwiC5a4p/q32u6Bj1F
P3FERmWTPtQdLrl4OL1ccoNW2arp4a3QRGgg505lRboxDaIGnNdHET8TKRTdFZdWTJzK9IvSo0o2
oTlHscIfU/xKxw/YYubPbDhX2bnPmPjivjuF4VHHA04m1CQatfJV2v8kBabMTpE6mfT6kzVLpIli
wJYKPh6jXpG0AR8W15RTwaqFN0NAwPKMT4gTfl7rUTNt7BgkXTJ2mNKEOg6deKqekKIxE0WKVo7w
9UK2Sk6aXAsBteCtTe1Y+WiUD824ScHNt+PsKlTvcfAWdyeFuW6F0mTXYGdYjb0tmzBd15Q4QbFB
rIouFdXKYDgPw6kNJzOcBAIMysTYfVUuDB+BxfcOwFsJBs0GLbRAFw3DCrEZk1ZZ/fzPPZHwbf/N
PQUJEsk+yd4MXzRGH4b1pRhAn99xBgjRVqy35AYP+Y7cYNXa9ex60tm4pG0gDL4frgj4oSQOwa0a
rykE3F1Vv41zJiScgZhn6N+eXmDY0WzvGWESAg1EQK8moeIzU9yqblb8mbO80ubQcZF6BSQ/saGt
yNBFnG93ezIeEhKinrxNGJvErBejg/CM2a70mEfxMiRHZxNUx49ZlZ7H9Oz358oni+k8DGdGxsLj
NLHmv2Y+tnRPQ+VvunrglmQH7vDAXZwx3US0KuIqL9ettRhKu15NjOnoQ60/s+Irqz9T/bNB7Tfe
kD0CyolJKPdEGgwR9SF90iYCuIr3bxkz5jFWCYfqqmCf2M6JlynnRGnh/dGGKY8+eMZ2BA0/Qx6P
9aO+VfKHhFBx/LwrH63yoRcfWnBTZoKEomf7tQNrRhhl9f5IL4F4LqcK+yEhjPJkDrmniH8y7+Ez
YRxzSLBebIO7Z+pe1u4iJP2EqeORiPfBFL2hIgdrvWDAcOWjaTvetYOuoBPZ+zOgDS1oBMJluv8C
bcCa9w8NqqHplm4yoYI1Ntl+/yZF1Idi9BsNzRcKBzIrx35ZoIrn0sF8n9pkAlNq1QS0OTDwGCYT
Cfwu5Me4O+uPSx1fTQ2/+2ccfvX+1+u5aLFBYozSb4K81QMvCD2h9HKOxNB7eTkU5GsfD/PWZddE
e4vBeEXHSt7V2YFBrTzVWGL6XupX3L0UWKHxibs3bkKSTHf+h8XUJt5BWs9wR28gJOYCs/912a6D
AOvnJHdXSt0mlk2Ery+i61umKhIIzD3r7Mnb5nTnEENTMCZOzFJUcLLnZuj+lbwJQE9wWOWMGeW/
xPA0Nie9P5v4Eavj4O+TAnwAMt29b+fCfhT3prh7BLsx8lrTBQiUsmO0x+zwoKEU3urmGqdup14a
4f1xv8nRR7ioo4/E/9CeGGz0qR1mJWpj+Xw0phH4PV6k8ZxBBDPxf+8RpH+yb+uirFqGqukijP0/
BhG+FidV+AgIT7PL8jGTWJj1S3JdGSgRbinH61dVzQzi75agAbt3blNgGo1T43im3X5MyQ1i6vAp
p4j7U4ZTk6/eMteQMPV03TxJmEbICnHy1fu0cNYCzSI3VQUYV2clSBLiWlDXBtTLbrqp6m6RQKlz
jMJRMDrTIVZY5mIoe67M772j9g6KEoYMDxJh2u/qym40Rl+i5lN2Yxd+t7Qc5DX2Wxu24UtSmeZT
KrM+L8J913iCsUOXHMioJlWmsG/X2Dpn/fVBtOWpSdagC2O+vfQMYup1S1mPEzeBsGtgFNae+oRI
ACgM746VbgACDbgWNn3kPExn1pFHHK3bfp2Gm6jYWKFTl44wONESjnqACTf8rWIMQydFwFE4fjzr
hYcHtInpo8gzTdGygNbA/JHyu+lXrdAvX/cCgb//neX9T3MpXVQ0mZmjKVmG/MdrLxV6IBu+pM1J
jHGRfTKY7kgwm9NnyPVWr7d3oG/wvA3rt0FBsfZ+fuiEA3qz4DQgLGJIx3JJRhg0+fkri3oX7/b0
IDCTegEWMoWonxWABXVhdvvK2JMRCT0kfU/z29B89sanT4F0HtQzxuzNG5EL/Mj1J9FS751WdwCd
wUkorn3wIRXXU08u0dpWSGYyP8CeNQR2c5xulZNF30G07/OwJ6BS8aInpJ+XXoWPixQHRn15aZVL
ebmPP5v+u4t/ZvHPcJ4Xl8p8G/wTcXcruEF7quE08cjCg7EiOqswXjfR5nAA9Lsi/4tMtoCdvrHa
HmQAKporkfZWeIx3sJTtVo1N2hj/0LYUBj7y3safvF0dSMMMs9XrECKX4IF3/IDSyRjWKJ0K7Hcc
rbgjfCcgjvSNIDrEHayipWZaRRN6FT4xvgM6EM8IvfwpeVBp1BVHyhyRdPVlGe6Qa9gyrKqNEDla
6mYYyOhq0l2qE7a4T+a+eAqdJGEBnQaz5CmXR7aWTHJ5Vd2zzxmbPXLFdTqD+4Ft/PtbJ740n+Yc
RuQCldYhJQRrSCJ4uL5BPn4Qa0NnD4AaXStP6fsRbKs7J7MI/eLOdaXCPoqq53fEpLhDZn8/bAVD
jr6Nrji/yCd+J2sGR/6pWoryZq7GR5J7xsebqdHj2PEAeQmESRDac13DE+Vh74SJBoiM4J4XiMx6
c1PswcLKlaO3NDt9zw2ZK9VDv8y85UX5//dzVDb/QbqvS6Ko6RokDNNQ/nhxBKPyuS0TjSZvQiaS
hrzKuVpsBo2OLzp06zIkpoaeF2vVsyeWUqKfiQCBEeMhpHYq2qjOrWQ8mAZa6NVo7XWYNvDiQIEc
4wpk3hEbCIDZ6uiv6qcrfZQOYnmIpZ1Z7kIAfqbLeEveidkuyw69f9Sas1pdkOYxqixXY+bVnUc2
fJnsQuSOnIxggR5zwSRWyGvPQfau6tdH/5GUX4b0I3LC+sreZ0IQa3NZvQrltbb4wV7k9i0Wbaty
g95Zbe4xVPSTFh8hG5HQkXbkTu06c48+JtqZW4zPRNpifCZyFZ0GZmeZXTZ+Z/L/NBEpq6toLnuf
Jjn3zvBsZ8byZ/8X7khgXIvtosX6Lx9xSIbKEYdkHxyTdoaQRInP1xY701p+izrHUt0ViospoDDC
W93vfJMqyUZDRZIGTVtkTrYjBAwF11Tj7K5GjIttHTIhQGrKZNRc9+J6FNdoFqrpZaLq5GXSyAPJ
SGTbiNb6cWCnAIh+9goICx5kHV/OfM0fuQDQLwP3U2xhx7fmFqDf3QTot0xLm1T3v9Zjd4SKfY9/
/gUMe9dQq7RTDNB3WRJqOwP/hXyAdyC9b13tscaFhgVyLg7zI1cdGO+9y17A+8YU6R5JWsuHuf/L
JfCbIGjymYqIR13xcBa5WntOuyvrovEnJbkRLHBUTaQf7o44XglgQKSlCzKGuOInWpldOzKsKRrq
398IiKX/t4LkjTBUxbAUGajpBIL/WwV5l5JIqh8lPUILq9Ub7jvLRKNAztadHAuXAELJ+XuwE2Yn
E47Gnkxqc5z4yTjcWnEXBrtI9j5pRvZiuYP5UdoMI5eeZq65UmSECekanjKIbV9fMqb6hMoQGb/r
i9afvE/duEqidWSjdd7xu6Dv7/OJsceWK31vMIPLZNT9xuz57Ue4bPBFPVMgusCR24mwR4FRt+tf
J/U+29gn5b6WSOD+yNq1yQ6qX8l8ro8pNYYWkyeTFrPO35r8fbWopLdAfo9N7OKeOeyyfO9b+3FW
hl9x99V0X0r3ZeWuLzhxAYqdxlh+OK+QlrzZIGAJcKGwk1/NHKtwayzOpONaGEDWWNkTHbOlM0uf
QXWi7STi9jwTUa6nuxl4Gf9+S57RLTjim+zHQ/nS0h+9MIma74zfgN5GB3LQtOzUq4fvufoM/OKB
ehSrMuOpnf+XJ+IZBPLH0luXgGlDkcHgJJt/QLV9fzDNrH1oc50kOhatyzmTSHrUg1tOY0NKzsJK
bcAVBsMOBgrGxmUm7FsL6lH8JBUDW+SjknN756xE947+ALpQKXpxsELvHeBkHnfGT0v5q87/+vRa
a0VygnRIygNqAKTv8kzCQATpwFqPgJ6yddjRpmImW048ijVQsyEhh8hpH25Zbmu6st7Dd/uma3DK
dsBi8K1nySHU9hbSQHW/ObXXwD5VzHgNW413ZUsHR8wq9h1CQo0KDZmDzrFlrkOOcbf6yfFIRUBm
5KnQnLbbrmxORp6awnIFf7ud5jx+uSZfgznPVpkyut1tvfwpDgdBxEdxfhRv1wVirAI7VbXp4812
kRbfi20TT/9Rm5tY3NzFTctpu2pEluMbaZYnF8E/G9k5ME6hivfqYAm76kR5oM1qVPOlW6mu1QOH
ZlRw8EH7SyeIF+M2Gyc+ap15ue6FTz6q1nom67YJI47vHPyHx+CiEtavCgCXXNGuBy7//OKyLFzh
E4PZ/l/ZCJI5WWX/z3OkyRKBMxbIKeWP5yh9mJ1+FwqWJ/zEVu/vCbJLbs13y/Tmc5byhFhgqxX7
heAK63dIimq6IioxMs8sAKZ6thl24A46OPflUcKPtkM6MXJL3Zrm9jBuZXBjPDL6F7+/+MIZNoJ4
LbKL2sGyPQp0cMFV7z9C7YtsbCr30gG/Lg4Oru1Jh10Cutjmv8KKRAa4hcuktImChsgUgNqbMp/Z
HGbDhPIM2CMV09+zKbUYAd03kmHTtb5M2nStxL1YSJgU0o126f1QLwNEifV2xRHzUl6DwgvHSSfM
HYcifmEj9bsqQFDNy+I1AVOrdcvTgkbYWGP5R4Fj2tEw9TMf0aGW5+nubiAadzl+7oXbKs49c3Rr
M5sJRIs2ayHlq1kxhivFpcZanUD2Rd/ti5L9xVlULyWSEaT00UfbfQw/xGhZwQiHU+8Jkst+bnI/
6U7bO5DiQtLS2s3RxUrJ7RMz131T0tP7kRVZPOso2C0Mjw6gm38/dtR/7GkUkUW7qaocP3+qKe7p
EIflHVflfxYUMJZwJzyHGeC0MSo28+9OPwq4+BSPdYvSk8vDVk4FzopGdPq6FLxIK53nCCAMVgNm
38yBE6eFT26dB+Klp6ovgZoiroZnhZdWG1Q7YTRhmFdk1dWMQuEtmGRDTAs3oBodhYg8NUvmKhR3
gLIrcWcIHhdeQwzOg3QUV7BlKMPnAaejvsASFbCvBgcw89GMcvGvscJNWa3/Ax4NCFggUJznCOq/
sB4UHOFP0t99qs9rF2b7FpQou9RpP0nbDIH5sW7Ae89kjwbEBuELv55oSUQtZK+UXGYTsikAsYon
f+sLW3SLd997RR7E/v7u7z/n/jj9XaK7qn9VwKHJH6b8IY7714JJ6N0bvWBE4m3g1go+FkdcNOkF
z0QDVwhMMzredC/dcXifErS0GPn3PWq25KC0h5B0jPQY9ce+4KIOHK5mYvfu5MASovo/kx70YNzH
yPR5Z1DsF48lt7GuL/zmDTuBaDkolqWVznB/RKVGjPxetPZCfG0lbdmbOzCyvX8IATabSCe26XON
jiFZL72g8mLJyyuvX6jpZ/64WcEt0t4f9ZtvnNiZzWrhPVpE2nno3+CIIQHoA2v+JrTLlAQqYnku
d4U9K7Oci4od7JdobPv4DXZVPPWor2jo0697ehPRIEzTVxuAtx8dqmiKZkckg1GZlL1pZIGqKheo
4AAi0CJubNuXzvWD4/oMnPc/0gjVJkCYsbaB0JnrsWKWGeGYBG99yZT3h/LezX1Gct3XI/pKss/G
vLU93e4bMjdFwjwHIQjlyXsXvxvm2xi/RcoZeHrEAnbXJB75eBKLUiwgE8Wo2sYjzHw4BYfRRw1F
+7/FWrojS7oEoJEf1PF35lMUTSYHG44/Yp5x1omHsjrGwTGS8FMeGpHU631f7pQZYzMdkZrp5uHE
0RbCTV056hTNa0ygzJl26ZRFVS5foZ3VuBL1VVesYyxri6a6pMJ7Xl+D+60RbzHY5OxWqVdrrhvH
4RlCg4VrUL0pQoRCWwhd1+3Jtbg7Jd4qmSnL3CQHEjrO08tslRuc1yLLZMnpl014umunB3mB/Tn3
z6m2yEIanI/M/7jPiPbNzWPbHc3k2GgHK5oEwQZemelg6xka4N+7/7cZ7ZNX8uc9qEiKZkGTkA1N
+WN214ZJJuidrM1fSAnxvguGfb1g5UpAiWFTUyxfK1OTiYJNoI1enzAAtxdFfr/dhmqp2fDV2vD0
SlKy+rOfnovhXGdnaYkZFBjoSrsBRJOqo1ZNFLQGLk2xD6UdzlB1JgRuRcT0M0+T+gnqzxA5relI
tlY6JQP/xLVIJQm2Q7F9YIvlWpxlJKrG+ybeFw9YZjtZcv15F+/Q/wgkmfzalDFRD86YT4kRwkzE
WhGDa1mEKnverfVV3W0z+alH31n4i0OhVb7YoxnaZ2h9DFDysQDjrIx2qr5tbUWeGNZ9MTG7oHkl
xC8aq4g9ni65j/yIuYREswavL93qfV8rM8VfGP6BRR5ZH9MkmCUfLWNHvIHs4JbpOa/x/iT6qXmc
zAgU0IyU8GEOwA9YRRlMsAo1ZZXkyi3BaAC1ynKCVChPSEXB7OXBpp7MTQ7w7n6zEFW+Hp98Ftef
fftRtB/38cagZVoKXVr5zJ0kRatcIRWs28ojkX50Rz/9/nvov++retjmgjsy6MTW4bMQcomRxmuq
tr6N31TPEKhzDaxMX6bYXnF//fvNKpn/sCQwwbBLlqyZisK64H+3eJV/j8ekqtS5/KlRXBsreZiu
xuC9/YmNjh0+v1n50YzP3py/54XiyuSFus1RLmJQFu9PFqTtGr4T9u4AqgOzf/EtFt9B+R2iUySV
4dqrwDAv6dPwGTcQkg45C9xZLU5iRZKUTGwDyT5PDxF6T+v4ZprbrvOaDDyix6TDx9X5BCYzams/
svHmm++tdAGm077bdQYJ5WCfzPvykJvv6uON9DwkizYR1OtSQMQq7Va/RgBk32i2pNGW9c2YuSHK
g8SecM32wOo9OWO/iq/wTaqBH+TXNvL3DWFA4FroZ/19jBiZ10bY7b4osuqAdK6pyBqlCX6jN/T6
q2BGVMDsUrNZ7fbWcCSyBCl9rk5HmqRdxXXbrWfHh+41CVJvboYd0y9KcaZflOJ/Hf3g44g9GVg/
FYEzORPA2K4pyAmDfOCjX+nPtBoyaXCt/vtzoP6DXpUdgiLqoq6hWBXVP1r9LE/lrlZVODrOeE6j
yZLSmZgnD3OvI/lU3mb2kkppuE/gijHe5gg0AmKTpy3QzdPjjQTpwSSRYYNORS0OIdeCsK/FfSbs
WFDmT1aSOkOKgmabkwegIMNjVgjLH4q/HOvVD9zqa/WX9FMkaxBQuj1f4oWOil32JKjMtccsaFyF
7B91F5BsrGEF874loFNM8bEsozHjo7KelSkBBqqxJFZK0Rdz6JQvi83D3AnDoZsBrGDzdTfWDTAL
5sHeY9ENn7ebOW6e1tscsCmEMoGcTjdHpNm76JG9gBqCCS1cPNxpyoQtGx5bZZnfz5l6zCrWmvuw
8foMmtlME+ehicDS2BndoSg2yTNI12J33LhS46oyFbSLMFS7RtrEFib8ZLPRw++SubX4I9U+Ubq8
9eW5A4bYHIJVjS1tg6UxR4dECfssj8iWG8XFmC98IhS2/5Fj40izipmVnIP4kseXdpEKiyai69iY
7UZvN+Qc13xSyhp+RTNxxGtl4ojbFmExwkopVkTn2isQGbI/AXQ7YUUkZbSjaoirCTXO5m2Fa7Re
VsXi1wb6WWbjHCUj/M0SZ4hXPszHh6hcSe89tTYKf0QR+L0iBWacR9skzg72aE3/ozZzO2k7DdQt
t3jKZF4iGbN1qfLEwlPtMTkPtMv2K7CShlo2NtvVSOcbXqzoWkkf1V/IJmHQqPIkm9T4BcOw9KKp
2JPufFVzTSExBEXNuWpPYk0ayn7AsDsDV2VFiENiaRUm6275kl6aTG5xlBFuAvVm6sQZMMaTCtPP
pw1hJu6YL0bfcbmzJC+NPN+WCmSWbsJskWZcWrckxhtoxYimNEbnMoNBAOhNafdFehAttNonVTyh
qhvcvHHXZ7n7FQd/tcGvJvw2kJ0d10cyORqC6Aui/659fjkyaJmCrfzR/hYeYIUOZ6PzIMYaBzjD
Ei5Dk39yerlyCCSor0AOYeMwnYw0z0w8lIti5T40VnsAKBDCrcjVeGUyMsF5udHphnCjwwIxB68e
ZiJmXLxg5sI/1d07WUNG+yaXZxF//32LFlPpnOiqPRYWUVr++v2Yd4AyPKab/03+KGv/sNvURUbx
kqLodH6m/sex1Fr3SqwFZvIj9mN9DZXERKXGfPjx1cDeyg/emnk9xYW0fKkdXGZm836vZ7vkfsB3
1Q6HnJKJeN4audd0fjXxNkJaJm9l9DykmG3uyqQ1IyCwKD1sMH6+M2ykRhl+DlfIWTlUKeiToDko
8u74znf7d5Xje8bgfQGLsSk8qjh5P3dDBnJMy1dpe05oMu8HDP8h5xk5X4HkBHdYSBMtBb5tJK0S
aaVUcBLWVrUepzzVtaLMsPfb5oiR2BPghPLsjZD893XBPmAvzh4+e2k7SNd3cacJniVA9/JadUJu
jHPs6FrtpdmUBAZJxyy3ak8u/G64gKKLyJC0tgazjA74Cfg0VHGz6EsyL5l9414PHkssWhp6+2Qp
9UsoJLHJ2Dob1hmRp6xAeGdnfeGZXpY4CcIUay/nh5BWQD6GwPPsOVGf2bODhm6E7mDbEVdVxYcX
cKJudtLD42kecVlrbEucJNxT+P5ttCzUq+ROd3eQIuZWk1SBuBe6+yTe8Gl0+Q4UCkGf+X4clo8F
1a9WEIl8EtRTnqzrtRq93YnEApfeTdJGrkpugKrflXcCAk5h8casALAKRQuoG1BMAggLa18Kh4dw
4BuQZdYZB4/tTE024mCDNNElr7Rv7MVZh8rwrPklLLyqOlo/K8zKgtdJnlSh6PZkroPB5YegIrCz
uRePpQ15QZ2V1sz4CNWrFr3H06bgL0VG97qFMhMX2/vFUgm52mWPaSRXg5CnGjBIl+Tz0423aDix
f+NjYhTQzgFU1BFOgg1D1DEgJWnSZnKXAV/KA+9R486bIe1mpZHxg7xk6sXQrqN2Pc+70oGrpiSu
yB0qT1y1MLHlaMlXIMzvl65w4J6A3+lU8GD7mCtW83RSGmfsNNyOEayrRZN6W4MP9/1KlX3Hu6pR
65j7W2LziA+YWIxNb2x46zSeompRmjtrOCgFaUXnOy1s/NtoxotH+WjuMTlmw74aD2hQstTOmxOD
lOocKF/3WX8/ycbxiANiMu/cg7X8jDp4bT+QNyX3NR8MuBUttJP4LFVo8hY33r1lQlzPBkI10lo0
Vi68g42KyB6sxN3l47IsL7N26gDMbL/ElFrd4uArfVo4i2qeZeBabAQTPeQaHt/imiv73M2evt2U
9LFnTcFh9AKlR3eX7xaOy+AfivCUNSf+B2OJKPKoN6focWqj0+NxgsnzUI6eZzKWULZSsq0Nt8lm
WgTv/OMR3h41Bg4/PHbBvm08I92n1QIbG6kdCJz+d5Y5AUhCOQdxIK0mJfFKSg6ztaGeX3HCaXk5
cyMMXATm5NNMocpNiu3WmPa9nT/tey1eu9xxWUwl+TxQ9kpDYs2MlAGUv++CiGVzqHe8QtMkD1zQ
/TCg35+yMxmKsfksVKQ83EeT95XTiWpNpOZ/gGifkjPnCrIim9lRWnzgNAwfN391H6+G+l6lF2M8
y+qRNAC1mvab9ayoHMl0XjpXZvUbaNQM6qG6lzM52XE8bRTpBzDpePwps9X/ZfizRoJsvZXjOaO1
2nRTWNTMGOxXAtNgLTprkSEMwqxO0E+9Sk1H8N8IM8kEDFi3mPXATnnAjsToC3GGwnXXIjBJvWx2
f/ros96h+NGyKXmb4kfsVqtf1Fxsh+6PiRyh6B96xbKVkGqNnC8k7bsgred1cax4yCeu2d1mPgXc
+VqLnX3XnJHUpK6yC+sQmuc2f6+0mxx/qtaXVP4kcWwOTemZKevDg797LLeqOzDgk5W+DaqtJm45
69kwoOOzFqhCO2WKPK7KAoCFS25LypwWbqa6xuv5H3UwwXqogzF7wt0O5xWxvh3PlmO1bieAAyQ+
c1/nhyGfqOxGeJL6c5a7be+OvSv1rmXjB/gyx08r/czMW7Uxwrn++FHaXvuYDEq9xbu1eZjz4eu1
hkELooLsxp/Fx4sW3EtCLyZkNvQ6KubH1oJZl24D4r24ANcJTGh/RUbHa98nN5OWqFcWwlPymkP/
wafyFBLVKz90otHRDGdI3Dd5JOhpRbJgqq2hG7Wob+AUM62fWdGHXn8a+mfv5uXFrz5Jdk7aD125
MgFQNgHf+lOYS/yp3v0eJ0gU58buMUzOxh5+o93V+1T1rBmdYh5DhiVz4rfAbITZw8wBFWpiLs2Y
+2jX4YLgoCZvMn/GUGCUPCNwRV8L0GQFC/0WWO9qfunkc7Sq1QPPy4t7kpqcPQeZw7s7HyxrIZ5b
cnv7ZY0noFll5opNANBWu6l+qMZvfkJMXvHw+Qi/TP8rir7EpRgu/J/QCywRqRs78Q1hWKG0ztEU
+CspBwK1zBn2ByizFkHC07LMl/BYVR0yz8RjtQKQXxOWDRrr0P/Cfj9Kgv2K3mPBJJSHZ0KJaVv5
L8CgD31dGrjx2aGDXo+f01fiVutZq24qdcMkV7pDS556i0pZN2tUxyQhvrTQxX2NRSWekzlLWFKG
yj7i21dOeniJ42uD63MKoIfUEPWuCmpUJ15qksfMrkF96xPM4Tvd2ofFoRShXx36Alrg0SoO0oyH
ovKk4ChKB0Pcj8KuZwBOHuToArTPmJtuI9OrOUtRkVv6FWZ6UX7ha8qG7yL81XW/xuAXhGnrA6is
Rlxx9N6lJdyJt0E/TnduvaPOw8Vf1OEcXNDk8X2YZzV/L/2r9IzOLJJPuf2SCfJCRgfmEAtK+WVJ
VJiHvtmLEeo0RqGeoRM548Yk9y1Bjb+gAvOXAox6Pqt3bB6afhnp3YJFasheVAdtdusXmNaV1AGL
8LDw5k1G2bpZs9G5W7CNXCND5LgRsH2Fmxy3WQV5xVXXxB7V0kl+hpHMzuq1WkmcBtpG6Tb+M7k5
DSezloCz78XWVTeJunm4MfgNNhMzIZ3TEbFz0qu1NE47J2S+urFGB86SddyZI0EXxv8j7Lx240bX
JfpCmwBzuGXnzM6SbghJtpmaOfPpz2K3Z7BnZuMMYBgD2B5LbvIP9VWtQlMjnQJBArQ50TVCnRyj
V627rIVFz5j0hDWX3nNHVRzTOATe6SEhRS8Rtqtks2VEOlVt5Bagh1H0IfUfW3h2S6GY6zS0B++J
+x5m0w7j4hrY0mNaJ19R+CPsR8kQh1fY/aj9H8Hjiw6lx1ibyZwWWAlJQ9hFbc3NbinE+4xrjHda
fPuJE3kntJ7AXVN5h1MFgs92i/EeuXsLmR+RXZa3NcuWt0hJHHUbjO9RPBELKGWbcOw37j3MsqMY
ygUeqwE1CYwMyYU0xpgLiaJNEG1wNeJv86dh/Kbld7+9adLV/UEdH1yW137So/0rix7zJIgZJpKL
/M1vNvXClBZ0YPT1icIJeSJ7LP+OLh5Cad/KnOpsgLDYgoxmHfdT0kvWUp6xZLIl4L1kS2DJrIeF
9EwJNHC3KOpOV8SYWh91dJX76xgn+zJq3/XmfYU5QrHey+ZderyxPvbBLW8uXjOrf7aRA84yaZxY
dzy+6CWagcyxk/+wSy45hEmXB4FEzEC9y0Y0mGiiWaznl/YK3gqEYEXXWn4to1scjSEZObz5mPzH
xvPTitIH/kcxZ+EbWZQwHLMo4K0rH4QrNsSdOGQLmjbJ8ZBWWuE7peJUnKm5E0gHrxivNLq5UdV1
2Gy40swFe7jQoePNa/qR4FmG85wX1Z1Hj2daQmeKBA53qRFupXunXYFAaPsFv2tBcsPLPuX009II
UL4Hw1uIVJteo/yjLdopqWd0xIKTLRvuk5vzyjzfRSeYeMxxQtwkm55urgH7yj61DmOR0MQXxmKF
mQOTAqd5NayqaK3bDhUMBp+yuWjx1c89mckui3/DfcU8y9TSm9fGmHrlUu/uQX/3HM95CQ1pdrCy
vTsnf08Ao7Ppd0MruS/q9OLffJZl2i+kSULU9WAiBMy0YRsmYGKmjTCB0P+ImIwd2vpAgVVK09Vz
dtXI17i9MLnS+lNoHIvK4Uij7vxoBwoMbs8CWBvlGI9Mhz668vBugDLp5saHJmz1bFeke5bigP2F
WbQwjPRwVgCcCpCfoYd34gqrxjMhkro2G4okLjW8WLdBWjCxyvt739/321L/trIfWf6DEKspfBJi
1Zhelbfae9i9u/AAyBl8pnOLJZwLg7uXsr2aQljZ6BE5rk3ubaqMFvN1J60kabUu7FBdMyfHPVfu
CLWo1Fo2ky5e+Py1zGSjJZr7OA5Ibkr/kdg9jufg1BTfWvEtTfxuOtlW7dSGrO9ml3oKfOs1M3xp
SMwMVY7r/k5CM7wZ3TUuL1Jyhqqw9OOZCtPhKUnBJGMLq2ZQyei6jgnm6Zt3hyLihOon82xJlyq7
+RE61sWGh2jPynpC8GuA7OCY+bHDE1gcBfkoAnqUnH7qqduuZi5nUwcm04vgAR5dxWS7JWSlTxVP
0aUKd6H94mcH+h/87HrTD1tJn1TQk6HYH4bIqZsRbBk1Tv04qk+wpfHOqKEIaZIhej6OGmpOu9wy
CCseS3WUmNMQBehU+A7SojoGc2fHKFlV0hyDH7EBG5wX5xUKTjivYP7TuBIM5B2XoXy5pzJ9lLuc
SfKAKXtvIeViBUsP781oJBxaRjoV3vKnCVeckNIgEc0AcngOcL38yKEQwtG5D65Ndgsjmu9GIc5k
Dk8FKA1vGBpkejAmg7vBumhnRLCWXYKWSSSdzc1bZ+qoczJY5iyS/9Y5vWocxDbqLk1GvVGqoLQe
Tt8V4+Z2AftNF+cVOLlyz5mPifOTmYWuSqt0DUBIHTNJDZpGtaAeBtdz/VkaX2H2o0h/7h1SfaMt
2AqIPB15PSkX4zsk0TR0v52S2YzqmUx7i71P0foU0h9J+rNLf3KymkmTXOAYCc75LRjuorhvPgEn
2tKvAnYUZyhvrcBKSWtbDMcqaJJ341D3tIqvLABi6DB2+69jqM3YhQPjRZhx7wD8zurG9K1ZGgnr
4IJcYpgvSOWTvNITpOkZVTYgHUheycWYvOoj6NAse+9IrybNntbeTQ41xmSOHhTjjG97cRPHno11
Ru0bWQG7z4+47GecTXt6lwiKtJ9l8OnFH339VsT3YVb110g8C+TACrpySf8tOaggjHJQKSZZvq2s
rdACKt9D0tLqw1AfUu2QTALt4KoHqzpofHI7bJdt7eS1U+eo+jxHhxyEJ0WW3Xa6FAliylcjnFrx
FOdL6cKEOcsGY2zHKw7VJEk4Ja4NqseFSbTioKE1n6I/uvY6vo+EMNkHL9xwjoxTiIwvO5r/RjZM
l52IG167f8yK4BxpV02/N1TSqZ+EF7WAyR1xsKyeLieKdgdKkwbvXvAuNe/ug4ruu9vwL1WPHW5J
swqblc9gol6+OtxcYo0FfzG9L2RVpPWjRVOrn8YMMl8oXD3L7HBo0kPNz9OkOJryscLlU80QpeLc
KYTDKDXNBXFP5ms4C2DVoRwWewuypiVM1XqwFfOgeacBVcw6h5DnEDzJFaO7yOKO+5mL364Yg9Ld
FJMmnpWXSdMvd3hWBvAyHiIWc+GIBt9T6QOWnC9ZJITn9xAA67GnBMtesGkUl1ok77bA88zLLG+N
J3ZzdIlaPLnrKQbp7IatRCrfZP2tQV7gRpaszEnaU689iqpdulPsTSSO7WK0hjzBWT4XLuRabTPF
SRjyEBoArdaPJ/bqNZoBQ1xwPCOAqAMR4NZKoJzJETithfUgBfNTrvCfK8KxSi/FdFomex2M15sq
Z1yBndZ1kK0CaV1rm9h1VPOM0Xs40DuNlyYlmvwL7zcdXCSboaE3fDXBenLOFKT5bTls5XjXY8XW
d020X0bwxt4NTjzyVaIv2Ly4k9fyil/K4vD3+pdLlojvWOgHqPSRrZAwWdCv/QO6k0eEuFkqAmA4
RGzY9LU91hIlIy82CFaAtIIFHwGF3L04C3vnthH8LShl3JYV9IPqHR9w/GRu8esbPi/KIrlmYDIm
fJ0nUK9XVLJJu0Hagd2Z2OBW6PaInsQVcCuiPxYod9WcTfdH0c8oYn4xKXn3WYCblJ2YZEhxnNxb
0MTiTjaWj/ymRHf6Es38UvdjX6LKCXZqWovqsSwbFNpFDf2JhAjX+3geiqRDZrU+o7VgKj1mJRkl
a/bI6Y3Djabn62JgSdmECjv8dsh+uxZlbpjlh+e+q9Z7bb0Xw5uh3EXpahqXjPVLH6m6j2CT1av/
NK4SaU2KVZmqamrBfHdjM3oal3vP9sb82ohW657E4kdAsH1aMpNZ/EfxpFoWi3YcIkyo+305dMhv
n342MCpU+xQIJ9096fEJI0OD/WUt16tCXmpsVVOHP4EmxEz5CwuFJy9fFgp9WNePjZSRmad5W323
4lPRXLjx+Q1i9Zj5yVhsObC+mdpMLi89HirPkaHO2bI8ySX7P1JRmIlpaNoUcjy1DIW2ljD9rv14
VYSUfW0oHKR/+VijEHm/wjng2JB7CLmknuYm1A77AaSdMHS86KoRY4xcOB2KZTksMbG1IcOet1Tc
BflE076RopUbVTY/tPRgeXNcyazS1UTjnG/NKm8u+4uYErtkLuqccVa4513Kx/K5atr/8erE0ECZ
4cxLbct+G3rq+KCu0mz+nbdTfEbierNxI9u7YasjjgZPACSO/5j3HIue6OO2PwyD4wmci9/U7JYK
991b1m1kffOItlm09YxNbGxSY/PoNzlEaCE4ddOeXXVT8yswGz3GHpE1wVduyCijuIvxpr+6pJno
1OJOofDH3cUlivdG5obsrTDd0fatq+yuK7+dWTVAnDttNg21UgsfAYhXDemkm1u5rcrY3096eayk
w+R9yG+mdU26qxpdXbpx92JjA7qBvhvxiPiOEe/z3in6CfupCO7lG+V4klaEHGYj4oYWdWasPfNp
ejIoHiwyPpZT718j9bvJFXi7ubXzzH+zeRjiP/y2oKhGSpGmKKIsm3+bo7VVY/W+Z6mMxljfEh2g
9upVRNZI0xAFXjq6EXzrscI7bq+BQpPm1Xd6yj9BzFvVG27avrjNoXc5VnaohRHJ1pW4/rYF1wc4
ChMvXEfqJhMhqLAw7uvmELbcgI4XJt5dBbJy00JkRMfrKClhAkI7DbWoW2imvKH2y45tGkx+r4p5
acKL7I5WfUbIUbOk7YizGgXXCN9kKF3+jr3ddntLhE86+zM0vrAfvU3SXzDOHL8RWlPvk9ULp6CW
OrPEdlH6q6/c/NKBtI43loaTjLVCSZO5cYIiK0clLa+W2rNZXknHx4G6EuOppFWjjNaYDqERobi2
/U3FAdS+G+VHln1OfvneJItmvTShQtoS8GyOFk6jtfOSQODSS0cj57F8tmZtltFjhxrvS6OLM8pm
tGbBTQSuAYxsiqF/oNMSyY5W8CflppchOE4xY3N4+Bfjh/FPJ/YYejIkRddlxZSlvz0ZvmIIuWYK
6pRZZRuuLcsC0L4utY3/3MqrKfiq0SixIf/EfKcGwDoOHzgEWGcrwBJ5C5WbyF4Q3aPHPVRvwCuB
+exd63dBAKX23Ygogey0COR1KKwTUrkptq11n27EJ//KEriKYNpfEzQMyOrAv7KWKW2x9kfx2GqM
1byRbgWd+/KoZzr3rxfBXINovy4DlDdkcvhW3cDFfCu3O1lhM2O21dPPtS1xrZmogVuPSsB+60+R
JErNeXk0O0Q/6ASeeyrCI7g72+liKtNxJSAB+F9ZP81aHKlLJVsNiM6jNU6mmyY6PPRDbDhZDHN6
2qBsxPfuca2kPaOF6pjR5j2ru1G0N8Lfoj3VdR0EL2KyHTcPii+XrbfqIDJC3kJFTUecB77zpt8W
RI/6bSjQkrotSvzim5guC/A965+e3ZlHFP0HpS/NrHLoH4VfYmQrORj5JZIt2V9xsU2mCCKuamtz
kYeYVI04/2BWu6DyNEzmSTKqR/EMnwq/rXDnF2Y3Y78QGV62LUKrwq2X3lIkU6B/UC5InyifPj+m
pXAqk9MJiLHiblY/RXUat8dM/pTzjwFhIThwz8oF+/HVxszRnteNoh6vG7Zt/jVnI+sjgDuj9dS2
AIYDsJmxZsLa5rJVY+UqSeRuqnIby1th2KXuiNzO04Ppn1LRGQsz8xt3ETIS8Hx12+L3oh3rGy/a
kjmThHtfvT1QUR/3apgJycJ941JtGJsh22jKeoiBO9ltM1Ek8jlWs1X9rd/v2PMwjk+r/lAjOgsO
N5xhwt8YBUTZTxnyXHBKlKOLmdI7KpMXAaXzjy8CSh1vVXH838TTJD/l8UUprnp57/xftFNqfLL1
VPEnnujoWDaJw0F4LOeGfAyVY+UdEdpFYWRfq8XIvmaKdBYzGMRXg01RGY9b/uNu5LecGoq9T2lY
vndJjdbbltnKsHmo60lhd4/RhiIpCyVYIggzQdEXwHFTbZnRw/JHejmahsV1iG4FP9ybQF9fusWK
KEjz+isSmPf+omGlGt7KLwb3AgYh+1fx+MrlTzwlf0Y0B2EFH4uu8oyciLG4Tatmw6F0Ss7xQ4TI
lt2zFKVvapHiPlT10fBuRNMBEXRPEAE5ysRcvGCZsX0sGpompno4B+XNoZBUv77PecNap46PQnrq
xVPmnUPvnBCA/AmSDMuMFny7k958T5S75d8s6eypi2WI3oSu8HirghvZUa8/Sb5jkbXaPOBVeqe2
B6wTz9pssTSmI5WsXTPXfn0nerzkO6EnY/qYNClV52elZk04/P9r7v9Kv7DmapJJ57apGKI4mjL/
K1cXh1HmNo9OG8kMTF0hM8BbghA8PM9qHXkP4kjEnNYUFwouoqf98GeM6Fg1GdGp6U/oXrm/g+5l
KNuyHuleqrFpvI02p2WbgLb7WFrN74B2xsv+R4UYMToFWnK3TOaBwtxtVWgr5kYk59p3ufxQ9I9G
/9CLj8J6NyA9qQcDCbWLjoYyusd/hsXh4Tv1cNTii/uMeifzShhZo17y1Qzfj+Fb67878auEwzgr
5M+OMLdyF8TrMFQ2QHjC12qxRvTJhG3U72vmkINjqzajILN4QxfDfl6ggsjvML2BNxSMJfme040s
4LtYk7GzJ7zmLk4CTHoKT9YUCm2E7oi7Ulyq5Zj+1P+4hCjyonxeQlySQTgivHlGtg9S4qGKHdWF
TnWRSA/q97B775A6uNIvTFZifx1SV/QK9MPY8TjXrKIynubFOSjOCckpbivGbwJ4EB1c3NDtyv/I
6oMwfcgbLdyMvSCgeLo1DHCwdigBZUieHIBvuLCeCU6mQeScGAjBZ1FT+j51fNHFBDN7Jawws8PY
+pfHzhjN5H81m/PY6bIkybKojdmrvz52SZw0fW81fzx2Ht2/6ggEgdL1ytCUs/i5qZvNlStBmt8G
5WYpNze/zaEprBseSGFdyyR8Rs6cBLeSFAzfw+pjF1D6on+LxbdlfiUWGslobaDSNQymIkTbsYta
4bOo5mw/iPZsjY0yS/PfWyPc4v/eGhlVthjndvPBjrITMA/vt/lc6bdDv40IZfVPPATLVroFgB+F
GwD4UbceAfj828ESKIURclXWY5mh1K9CaR0mGzfY3p2OQjt1pn1Qbsj2YmY7D9/XKLrsTU6IU7FY
VsNY/4zQrVL4+kxceeUqJRUIJYUYDFPwJ7Y8t1YvhK1rkzT2wUdnmxzfeLWSHkB0qZlfyqS/xtHc
leCLkxsLPuTOdKL6d6tRJ715wjsujva9aN+XMp4sfTdEcG72yxwQo3YII8drHF09yCqVhr/NOZCW
u3XSsTCshHrVhHalTV4x4n8NAcvWP0m2uiRpkqoaGpAR3fxbLL7K8phn6cFTI65hm2fZ7tHvyxk4
CfhFpKLASZQiqcI9Xt2Ou4IdppeR510s5WAl5MwFJ4T8gHybBVHFqeRNZXP/sHBXOwQy8uqkZAnI
yXeVixp4TrhMwNQrSuo0fTSKhTHtXWP0XxTXYrwh/ddZO+xzU7Bzr6o6A/0dpnK7iVkT9A3lOLEA
AAps6eTNyyjidRrRcQWczPJwIHyP5BWLh4+d6e6tN/jockSga5VUWG3GJDIHJpwJfTUmkQcq1XhM
jQmtE8qI40rKRb1IOApqq5c3gT44vAm/7zcteQuOmNjWn8dNF9dNv1UFO3GnhktKAmdv37+9TOrY
SXz9yHB0sUBs/lMufpjnbGYvDKJcXL7do+ifMbA81Gsk3ETqHuM3b/Z4zui02ulDx7NV/we9npWM
je+9TEGSmrc0vcLRH7NJuTErcE5TBwL6IrO0o9ouyFJELdq5OVUoBUQU5oc0Q5mv5xlIO0bUCEcy
EgIXdtBMwUo+ZO7sQeq1hfE5NZ4VEmMcK1jdR5NE+QQwZfEC8b7Odj7YKpRj60C3eGPt0/TwGA5J
5mClB7SjZI7rHnIAW59p/FHn76V2Mx8w0k9+ycnbCWFwrYJiDby3UTYhCDwqveOdCn5+oj3bYXk3
fG3Pge57pms/aOcKPh/qu16/JeXNU+giWVftyePuahzSqdnOAQfHuArLRasv6mxp4pNR0Y3nEE8t
cztEmyraDPKm4koqbxJ5Y73Llc04O3Ii7dDaEwLY2rOSPJW++uhiCXT2kaDFyXcqh1PYHukOUCun
Uxh3/KxUh9OOEojTV7nD/7+E6//Lpi/JimJJomkZovbsR/6vk0NVpYnpx506JQwrUypuXD33Xs6U
5IAX0xgcrIx4MVt5JE2gG+92LaZRXG1nLTgNKHTK0fSOksAN7iB5+5G9NnpFRXWdi2vSpUxNx7s1
9QmHx9QFGt+t1Gc8llnya9adq7aPnlyT5iZyeDMqqlq2uMUwdkbddhN/Hcd1qVuzLhn1ajoVNVoK
foezFPtPv7HCiJFacm/Wu5PjMasO0jjPorlm7+GZaLc0AyTtmhXH4yJKq6+ujiq5MnJXA3Km+UbT
6TVYV99Cc5aMq9TedY1g36wvv1r97QEe78cD+j/4l3Mdn/nOXabrytFAvRAOeGTFWeM5bbFXtG2W
krY/BKajbcwdJtjOXUPWsRWqb+GzICAmVB0v1Gf2AvsfrkcfnRt4jnkgTpCUM9RpXbpkFi02TuHu
Svmy481iWbtwfHP7A2tSkb5PSRFPDHNBxOBNMZaGbRxyJqnJewVkq8HufZOju6Lc9PwWgB3rrql6
ITc6YKkd4wWBN8YLmnircFExd0F7KGFYOALVZNIp1c7Z46Lm1z6/huT/Zha9Z8MJuLdmHHPNadsJ
AGO3hOq/jyaDfgzKg+7v/WSPlb/tndw76dWEqTZOJzW9mOCj8MaKydQnlU4dKOWl1Zq6FaZ6+bBP
vQUIG8h/BGPbMWJ5VJVJtsFZhXUKkw9ANpCHqfRTPhvdDNIhmOdOfA9dpytPuQAsrbfJF7pNNqtB
rKBKFtQNLwskVUl6T5pPd3BUaSr0/Vy3diICbpkc7CD+hKM5sWYDgTDlAM+wye5ifXFccIiTeBK0
R6FyNOUQVvuHS/JwLCB7OfjkizHTiwPjxpLJlzBvJsT7tWdPklXuk2hH5iGa2MpJOaEyoemGrM2s
hGBQgdnG1EgtZu6cYwNh/oJeTGl9X8SWjcjHMt1MvmXaJuzvYOJCjWBMuSbirQYjPMi1dhgBg/Qg
f1ORe6ctiuH6sBdoJXP5IvezHLFne4+o8Nr3oK8XSNZWcHkZyUR5H0wS8KocXnobhXcQNt09Vc9G
cR6KMxdxE9vyElBay/AgWQYevUQLanzpTwDRbRM7HT2L3zQQTBYMD8Nx+hdKpHMvMK5ODSEB/yBW
GCvgdh/wx/Dh82Fgc4sLgAezLVhIUFqJfJHxh9OIdiKSP9EP9r2hEusgjgH8vdEfLKQ1O3c/i+oL
yJpJ5kS5KMpFp+B1OGcNhbN4w51q76tj9fPrZMToumim2k/wF9KwLs91sku6XYhqGB2UyOmYXFP7
C8Pzid6oZsUvAr9B9OH5n0bzqbqfWvWltZ9M72Q2rCUzBwYaHPc1edGlqBgkpOYeB02273TWFuO8
obNgpL6ullXHbXj56H5THjHBKf1a6tdZtEHEi4RJSOox3LxAj6K+1p6A6JBGrX1c2Vk615KtBYOw
+J07zYxbQdFZu8C3jfRNYceyonwsW9zY2GtSx7PkLdOpp0eqsRVpuxOmcYbsN3bQEPZqmlWcrIh6
QTxqWoiu47Gnadegk1oeWZggx4KXsv1oGUQLeN6bucaktrYNye6fIQJaV/vwzoytn4w2pxnefYW4
KyP6yU2GnxXaInt4fMh67GXnRP3O1FOWjUvWy1Qf3/TkbfBW4G8CLATmVkeD4ggT70KThp9dmE46
dQ/0ZrKc8h+v+FXY0K6cUbz3xCJPKd+AUVlNe1hSzXIzfYQ8iFM52jWcQjJgeOMIC1QNhvz/f1OU
nxnFv99rkLRVbdwQRxTeX+81aeVJlVAqKoZ5uv4cj9iQdGl4YT/K8qun7Er9UcnShImCTsEa65YB
LWPj9+NEgUB7gbPCYU/E4FrnP95qWAsjV4jDg0SG7xQni8yfSvQr9WfftYER5/G50U947sWPR/6u
DHRc3UrvUrangjl3CwoN9H4HLS5ft9wUH7DTn7Ikhv8pQxs5PbWEjSP88eNCbeJ0T06GcRRmhvce
0mubXjv40iGXVt/BHiWmu6Y7WJaTM8/NLlVzDTiD+vAHuYsxmlwb2LFybHKxvzoE/ngwrfK1N6xF
DjYVwKrNwfe2lrDR+q0kbML5C11RQGzPYNasfXVlvdAV5nsLGzgghdpx3V6Z9WoVGNvM3bBpFJtG
W2uEiFhYk8R+BdYJseMMpa/xz7h6NwGvmUWUTS2DcmnTXc/w+oh4VgcnCYKOPdv35ko2R98Q/U9c
1QF1k5+goaveRo8tVeEigapmnZmbiBRUdQxH/mLtUxa3q9pDDAp1rz5LioqF3y0xN9Li+qe5UVVX
3N1bDI3QBtVVqq40boTNqk5WmbB0uWz/vjfp8lKWx5E87CUuTYoYT+NqqYcn1Dw1P/jKTkAUpCyP
SsCtbux8+1pgTeZmmnH5WsbzpFuW+sK3NW9lYaR90gBdYhTg7wV5knSXJL9qGK7ai1EE2+rxhfR/
ZPqLGb/ZlXd6SdRu2zVUdUF8/Q20H9wlUj9rR/6vQd9nHcXfXxKF3KfO3d8y/0HuEQQ1aVI5YQJk
LEhSkZEgEgGHFmAZJTQNDUD1JGZpidrp25GIV/FUIRoymeUnXcWk0FtxERZLbxibihnHo1BBxBgx
ockTE9pMAWIo1ciTFJ4wyUe9pupbfZCbYeC6lMxlWI01VA/UgGYUBCR/IQMtPvLWyO1BS45+fXaL
a9ffauktmMXJlzR8pyRYyGD+6L4o0Zufgmx7WiXgbPSd3kCV3vUNbdTb1thG6Rbvz8WVz00/osy4
c8LdZIszd6l5oH5wMM9hcx3C+/a1OxvDTu33Ws8x7pAkC4rkuKXYYGB3ar7b0syYG2MzIyRfjKF4
tYyFJO4iYk7FkeGRrP50tR9d+S3UX8qETc7znLAYfWh5TEXo2i9o+kMJJv8HITbrj2P+rzxb6rnq
Lmp0oTw8uijtJYouZXGOi3NtHJVmrD2AIQHjgwDTaYxg/BtMRdH/SfXSgcVaqqaopiqT+f7rcul7
he66+aBO0Tp5Eh4EYp6RrVfTN9yBDAtjMaJOujl1tMBOumpUfYCd8NkCOwlrkOC/xF+b+BepOkI2
EmdlfUOLlCZvu3yncCiE27Sbgn+iqMyV1sx99IVhY82QEVVwdFF3a+/4mc6ypKSywjbqSVGuymhF
XoRe3IR3b0ahOeIY9Uqhd2I/a7wTvQdNcM2zm2br4VmzQ3ctapgyx/5kgrz5U4cohr04QYmI3b3B
YWvYP8S9JOzgshgF/dRZ+Omab+rEVC/pmGkEVxHs6Ma2mvXhYFhLximkoOO9+3DmVr3J/PFCZDX4
EPmj6KtOZDhJfOTS/Li0+TXPr3p7eVgXK7yUytl1T/EEzhgwE05jMdhaY64Zcwh6WMscxyFoywhj
jz+5NKEwwBL93cL43xUgASUi6ozmJHhAlkAUnUsFVIy3xzMI0PqfPpmiJ30jzg7QzKiDHNEJCJVP
5z0nnfLAFCvEk4hYh9GpXmcWZqNVJI1SR9o/dlb8kYl3bxiRSFIwNRXS1nOqbq1sScKipL32qXA8
5mVxtbpbUt6t4i7Fb6Z6fxR3K78Lkzo5dQZ1LI7E0F3B0zB2t5g+eM0gIGe4q3D1YXJMOYZKR9lg
lx19ku7T6q/zkVXbAPOOqu5w9sXoa3z8tNbxA4wfqQZxiU+l42TnLsRmPNZxpsOnImFImMav+Xw0
d1uiI/MUipO+6DPOdEvDQ7Edl+TguSRT94GeK6wetMao+7LeS+q+J3aPfwRdptkxiK0e3pT0eG3n
9SLVv3kp6M8Tx69nEPkyVn2J+Q0q5vj1sEdQU2TIY00RvohIHGuKlJl4ue4RmUHWYxZoT5HPt33M
6/OQb5vdtbD1B4bxTf3DjU5q5ywL+6GMRLhydLrOg24u0d1dMqej3Cg/a9E0GcYmU7Y3oSX49tux
MLSrnHIKdZW1q6Rdhe1KGJm5q9H+fQIr3UaEzhxzIuhbsNJptAMrzURDcP8FxyQ/VYa/7yWqokCX
hQyomX+HBQhyL8ZDWzL7w/+ZM4Md83YGYYAwuArGtXXvgeAo382UYCKd1vJzEVED3e5N0B53xZul
0dqtPxvjS19Y5rWN7p1yq/q7oNyi4tZ211IFaK4IhyQ/uPk+1NCA1qq5QahIRXqSRpuBDjOiGW0G
+WQuG3R0Hg/K6CQcqUOm7lwg+Dhyd6STNTpcLvDyX074wF97/tr0RgZRB9SVPX/qC5umpL5xk1BJ
k66bdE0hkSYDC8x5ZkiAvyei/Xi85cFtIJMZn2yahcV2bcgrPEG4xQHZ05D1Atkr3WinZI7JlcqW
wnGKeV+08UErtlp4zqQLIZ+kP1B1fIo5gze4F+9RzVzmlgj3Rx7as4rVslpLT7E5oiJLXhc6UVKs
Iasez/fStRaSPFqs6NiTuOiI844EFU0IONfFGRgKukf2rXEoYLduZCLoj32m78OHY8FjgrhSTztz
Fkxzzoby5pcPj2Hl4oPpVpK/no7cOHSxpoViMXLjIn3nsddqyDs/IkpOl65LJfZ8CJ0+IZqWbl0c
StIGBoPZBLaPkqOMJZqdvjURpoGeuPnmXw780v/yLAA3phNHlBQZS8Jfd7C+TapCKlyVEOnuFe2t
2jPlas99oJ9s2mQf+DKo9U1vnoOYsHR5KqWLmd5q9z5Yn/WsKN9SGFf9Rzx8tMPHI/isvaP6KzDf
CJuqW9PYeObGVFCc16a0Eh+Q/RcZ+hVVGS5T5F3yOPDMpUQjpZPOXBKf1kWEQKxcBfna0DnX3pr2
loGMwrqbbrX8rMZje0VeHjSxmMg+eQEe68xu3z1p7j5OHf0VmI0aCgtWtbtcYJgWFs7oSbC6LzRZ
4Kt0TenE5J7wVbgljMlLkLwjJsoot8TQhpOXcg9c/GltGF3P0djR9tDW9ikHSm1tXhkG+CeoPWW2
y/t9B29ylGvVwUkExy68XQNHYWGaC1S4gwECKj8SvsKB3RHPxYD5nIDEFJURenqsfWm0zdDaGkpj
NomAwMtFBW1O4UIzhzeHcWZQ5jlpzGAZBktOzizSZjou0gSTGtIp/TrNZ9nPql/3Sz/D2whRYCul
Wx4vSdrkJDPDTVjTHvRHGyZ+Sdow6dJFiSS1DlU4q5OJAGgq3kQlFkJ4vAg0dBsd8KPJ2wfztIlR
7wzVUcpDZP/qwk2rrzsA5OnanfiaA44f6REYv2LcxHZr+P/y1Er6P/nCuswVVZYlWdJpjvvb1Dfq
Ou2RVb4+JUzWiiR0z5pxRT4kBcLurr8hXBZSZz+sK4uhxuTNuj5cjGFcIC6FcdpZdvUkcbODu9Gq
MU6Ju0iTaXNhYmE+LR4EYhr68rpZSWKnj5dZvhT9FSVwyZQHtmsdIx4fWNDsXnMQEVkih6rRXHeE
2nmNE1LvJzdRitRjbdTS6uYi8Q9sS+qqYwbajnE/txnjfljs4YgYpjFRWyx5WLX3Dw3dGAYURXHQ
RCiKe9nrcbrV7JEgVSn+xkqOLw598RkfeIVj/o+wM1ty28q27Q8dRKBvXkGQBNi3mcx8QaQaowcB
osfX3wFSdrl0HeUoRcWpOrJLlkhg77XmHIOTNnnTfsZ8p22/Kv+rMr+p445WCfTLl7uVVzBFRynh
1uiKfOjPD5WIzSSLzGpyzJtHtks7nneTvyMCdTx9wHiecSvruQyHq7v6JemHVj+I6dFgYm/YpbYc
JhjwIY0Pzh8se3P02vGa1Fb+GSE/w4NFQfCPoftpCD91CG3GBzBEk9+Y5hCozGKZQO4kfTPNqlka
gjP415O6/ES1//aeZdrBCV42DMm0lN8GG5ElKWncR2Sznu9Z7mxg/JBlcWfDQWxWG3WpjYdX3zyO
TrdFUn8rzG8cre/KpVMu0SnpyXkAArhk+blrT10ILHOfZW7uvW5q4mw7FAeWYpG4J/jCD6Lgkjjx
evMDWQKEkNXbEFyG7gTmPRSOSnYRhgnynjovyD9FsypZJivvkgd0OTaeDrJpZlTnIThb3G1QiCWX
IkEpfL4Lp5anK39me13hILa1EXdONbAT5m90MByS6VxpHPq35Pv6/FBXJ+UYMV43vKhmerja/KyZ
bJ5CCIl4YnNXFJaL75ywD8tRpvPnPoolhnMuKc7S5oMWoMxCtv38rOGXzuFnTKW/OD2zax8mA32M
XRMEov1hPiMFGeEh5NTJZiB6SrqUYQTah4R5hWtxg03d7EfYTmmb61yhbYpELFw/xFUX4j2kt7+T
WgYUZXcocwgUHhI1WTzVwbmsGLqd0ZIWKxJGtB9e3QdnHI6P8Fxr58a/SMlbnbzd+7fUfwv2cFrl
FOcwFGwAHpuHtI701dTeD5f3+yqhapl5Y+M6pT7lU9SEE+YSNqQ6hQt8YwEOxZyFFCP/9Sn2TIr+
/pkE/Au3VUNvqpm/EeseuaqIXRurzgtM4BihDTXMKl1CvkA7LGmjUujhtUIfjz3o7LZtQFOIrG+3
SbELhW0q8JHbtcAznDBbLG7C/eMzF7bQNMRZphyhopMxbYX9qwFJxrTC2RaLi+2exkNxKNiuO1qw
C+Ktaa7Dju82/agNBDG13Ut2k+7GZF8ne03bj+2vRmOfHplgvpNrPhjNwTOVcyOcCt6X3bFOjmJ0
wNfIFvTOG5Ll09JLaoc1brjommkx+3piUQSi8HQ3l/r5Xs17WgPy5t7MTOap8qWflWQjECZAbiEh
8afqVLmvZ3N0OMzC0eEYyvGLyNalzc/SWyrtzWC3mwnLcc5DbUynT5f1572CMD6HudWKKFqwN4J9
t9e7nZAeDMYI9fmMZT3UdwWUuVVo0x3YG82+40HeHogLpPpBbwg5HCxnFNxOcRs+dwDEoV2D94VI
Gy0lRolLJgxiMb0/u2MUz/73EU2SpH+IDciGrisaLzxT1tXp//+3TWVVFknUlZbivGj6iBJ7rFz7
9nsaXZ31Xzu7avhsGbFNHw/L35YFRBrgMl4Sz4blhItYh8W2MSfuuGZH4xQ/dW794zbGn0H7pWjf
m7lpnRP/nCkXq7ykj4vCb3d2HsBzvXHXN06lvVDl5ehEDx6Ue1/ePjIUgJjfFnjE9028LThDdvtU
ws7pSjSntTNX3vycoN6empQtS+Bnk9Jn2d7szXqPq4J8FLjC00IMXJyk4YeD2Dsg+MjWsmTpaQlg
MS/cdMphTtpdwwafnA0InTLNvevWCR9eM/LY5Gy5crYR8Hvh4ANknLYBFeKb5zYAnNnkkzoCXTLY
B0QkpvlbM7SMZ6qIiEHz3pgybAgMiZbzsq5n4YJSDnn76Pj6dlrKfKT//6Rugz/hvQFwG6ykCrTJ
iaRlb070IdA5rGtz9eCuH7BeOoh/f7aVgEUJoiN+e706OzeFI5ZP906Zxj/LJ67NCu5MVwP0elTg
HIT7TGUvkN4nl4P/WOvaKitI0j+7GkRyGq+Zkf+2+aeZppxv+LL2cox7fAV7AVKu7r5yxniQnRvr
7bYDpPjRB18sFce9YO0zUAAkCQrcZQfDn5Ic0mKUnc9PPSP8bxRHQz2B+bNsZz0CVdXdF5fG1x3N
2vbDboAcez9kwkErj1Z5FFmVD8QWdq9n0ihMNB8z3Bbwew1Ei3abEhGabNv0ocLOvouzvHFFeNU/
1avZe/tFmTKZmGJ1qG9YmSdPbaAIuGKuVeeuv9z7S9RfXjMiUTnjk/VpnN3C8t0+JYJ7byfqbdQv
OfKHIAOi3XfOgNWavK9SH0jPtcaltX/+XHraY21CIy/YmYOYR4G3pKapMMe47PnoNr3L7J9ONr8A
uBj000eMhQvp2yWyBfEkB+exOhvJhcRcdWb5TuaeGarZkiuc0RjqfhCKjlSwUt8E9fNk+3zeOBk3
Hv9jg2ITDIFzzmWXtuIGzkg0l8OfQ0Cw9Q8RjILt/VW8ZCXZ2ydKKMh9mEu9eoyw9+PcI8vPVkEI
94W6PdhCf7K5+/B3vvOhe25c78kC/YN9eGS2+NiXDgl/vz1jy+Xv9qwkSsNetTir8H5gY3NgBlZt
YhYylTfrJ7JAGW+gwc3D9kpkmDt7YmxURomF/ev4yq+S4ysYvP6JwYNWwVTghx7TWF5x948YCSgU
nz0kfmk+sULC94aKD18Cwjh2DY0qtPNsaS+V1rlcSu2svXOSlrR92x7uycFj/16VdMmv2CGb7qLE
l0A4BfkprW21wZ+wQV02dXnEWRceYroYItugS7/qHje0GXX1Tda+t/Mqvj4o1XdX2bpKmWMtqS6A
AP6gt/YxLKhjNunCOr6IprMNvIKO+pu+FnSESutgWAvYpIN1ONoDbhFhH0m7IdjNvu6AA2r3oSxD
Tkn1ghDbUhmXNavY2UAhs9zc821ibJsWucieOiYyGcxFw1tyv/X1p1B8AY4QKRWe89m5k749oFhS
Lh++D+I3SzkPj3PBSzU/He/k8fRVwJ+94t0xy1d2mtidik9hml8N3/hnM5YjJZPkCtneUi5BuMwJ
t00pqkFeN/KaLdX9OmEI9IPUHNrmgNe5e2PNrdYQyS4cGr1TEL/xEWZswx9dYA9PxcPP07RBe/b5
7/IZUyRZdpVz0i7j19rs4LYgGm0Xns2zXCNPp+7RT9UyXey96O/qp6zClLYTkmiXydsu2r4QQ73v
+YwACu/bomxPEpd0DATU9YN9oGwDa92o01ggm4/58SWleKjXQH9/5JB3P7Lug7ExC3j+dV/yVUmC
GfjJ6pyp5+m/4/qVPP9Rx+ZQxoem3o/RPop3lF+UZMs0mf9oKjuzgHX2nt2v8iFWt+OpogGRrUtp
831oj5DNr1Rmco4x6S2L3viNULfaibgHAwDqvsyqvtMBm75sfI3Jm6VrrVwY5SLDCFcv30niQX1U
O2ZNU7ktEZbZLY0wEqyQg5KTTO136dgsROMqd++K9FEPnzDkndeJh3FVfWf6v0LubsjTuCpWqNyu
oJYMTJ0pxlluV7tD7cpOJE57eaZULw0Le3ki3+zlM2hNyC6fY08tdK2O5ow7kNNCpTL1gklj0QoW
YqIZe51xAIGwlWBAKLSkhUgCQnFdRyuuunk5suXT90QTqPz41p6uQBmiQHcMAabGgVFZupqzs93P
bFSmvNGnXzLDjBKT7HOYkUrTMMM33VyahhkMav+qhDHKyOcC18q/DNvjJsm3Vse9d1eatuC/tdp7
qr0L6vudoB4D826GBhsgyduRU/wLwQVITTJQVUY7ZmRpNxOLeRgflNoJoT2mGjJiwvsHrdqvj526
/PHjCdeP/DVlRyqh/s+hIXl77vOz6GTtCrMNIsW/Mv9j6MEqntGsjMtJ8R1URAmXJe+np+I7Yrqv
IrJxS9VNeVepboSpTXGtD9jX0cQL69ItcijZX/P6Fi5S7LgmywK2a8OmJmr7pFNG1VrfZSbdDcfM
PKQjRuMCKV4TaZ76q820tXn1mwukt93aIbfpX9F/iKg7JWek4V3zBJ/35ayzloN+6pXj6uMh7lNh
lwW7l5StxrunrgbSPbZU2avVwFaNpBa8uYMvnTLhUqdvMdFtrO7RR08HS7Vh+kjBzyL4KUTfj24g
X5X2MpRkUI65AQR13Xerupkatc7xFzscoOMa6zTI+WLpHLlWRe8dx+aGHMby/2Qp9ztdEhRngSpT
zhxBsg0birSx/L8s1uI2TQLVERM3aU6wTyXrWiTXPrnq4TZS3fwa309WfuJ31dJmQ+Asl4GFx47I
xUGqTvPlANrR2tn1v8Uh5H86eZuyyuHbMFnxWb/d0OJY1VIpJA7Rt+tE2ORdOYuqk2jSFL8K3ZQR
0W/kbZVkGn6mNIuEr4fwFfRfefYpz8RmozeEl9a+spIzJAeE26a6VWXHFqMUUNsQsndWss9S8prH
R3aM5pDVKu291GcpJVTxpjX6wi+uVUeVcHoBVqExy5aaeYkfZ7q0PK/a+qCE+6CZiOCqVc+CYG6k
c1OZ5wRN8fYu1SldrgmrQJkMdGa68tMVBrrak8n035ctm2N9IYwLIYN0NS+J9UfA4+cch4jNAoAb
wa2kS4GU57zoDmN2JEdu3k9NgOz2HDCZeJxDJ2CDQp9K3Q/1PiHf0vaX+MkTIvHw4gmRhijkiScU
j+XNGLgr7MzhoBOXs3+NXcttH0yd6Efm8EPDoGzOHmiQ7Dh9j9S3zL/qyZWZvdxAWITa4vWSx4tY
9Jcyzm5ChfYEyNcZbAEvWvsjiV1wdDtL43rXVO9wo30I+OKNp1+THivfiekYNodRO6Qzq/kYlfeq
fYvbiyWVdvQtfbRUHhb6EzNlRHMVkge1x/hajDPj8T2tvuc8Ot4kkdvTrdPe/OqiJyfZjjiWP1a6
uTKUtWJNv4aXrzlC9Pqh+h++/inqn52CT1c/ABJ5jc5eVM8w3hH+tJp49khHQsTbIt9kD2bwgKRF
HiIR+YIVPUa+Xa3v+pnbd/9Sb7Ukg8vk70MJU7MkWafXYOI8/e/LZqIJZfHQOtWhYQSyy3G0euY4
sUStd08NmqI81WNwmTSOX7jM9uH1QAUsXv0envXWnFTrGfyudFWB3ELDY5EvhXnqERCHRWSYblFP
3DqNBeS0j2JhfM9Xe8EeUq+0qc9NJvEMFhdPSkALM61baN1BLU6PGjnuJXog9B7Fk2UePY/WduwI
1gVVQ8jCwJ9BXu9g1orHhpSC5HTarYUWUn0zy+/ODSHvrSiPfci2FbrXwmBxrtmckMEhEDVbvmQk
jjgbZhqNtutocqx6N3q2tXeuK2w+fzANjJPropsrptcwx3da584uE5qK6HaiK4qg+dyKzqu1LO3R
4Z+XGfMDqHntEnZ1wmheyltLpUu5Lst1KYPt9KIpMFxF7kCZqPDK3uvLKXakGVPsCO1nqE0Lt3u4
UorVCNT8T+8H3fQqfsvZksSXolxCAwQ4ERPxaFeJ7IWzMl+9HjTKnw+avCO1dojmQ7h6JIAdrrVy
pSr5aAFCTQ+413iAN+2zkUCSpQomjq/0bH0H+XyAaWocw2dQW5cfszgg/vdrUFbC83xakrk3QwnP
ZSoxcFRAJfJy9FgR36uZPw9BjaEoV6BW2rH5lhMzL+Mj8FHxE5QytPRonGjpYCWsgsjJKUrPYXnJ
4A0QijFcAg8CLZLYI5GCO2TTOj13T+aQVAqjkzLuiEAguCf/0FZ8GifBPXkZwjLKIgEyDUCRM32A
MA0imAYr/bIfUrdvlxI7aH2xUNIrql15LtWEu/dCfsybc1bx3Fla+aztV4h7un5ThM1srHCL1Pvm
iaUTOVTzMV1RNyp8l7rRCxbBjObuH6p5+7wqw4hMWOWWx0o+5oyTpzcddV71vuaVaFCkJuLzbZjL
wS2Mv4Tm1mtvlTZNi/vHXp9BN9PLjdgjn8LaVmeX4an/pW9m+L/6Zub9q6e09U2Tv06LHF5Vs4+a
yczVqTsrYj6zCwj4QCI6NNGBGkPEalGjUa/s6NsrzA7CXc6g2JaQQSxHYXKX0D4gLSoBuCyPOk3L
eaJswnCbcqmH0qtsdGXzAHNirOviD9TUZbppUqglU3VHkDwZsxgU74WhLKb65Ltcg/GbXg/op+lU
pMxjkYFoqwC8AXQ7oaPnMNHtJJaLOWPkT/JCgj8nMrShQwTVDoARBD2sTRD0ABgRHcoTvKBeZbrE
CopoFr9b8XZU1/59ayV2SGviKUF/AYes2JUfbgt7cuT/8Pib0ZbRDFuAK6ACw1zm5TLiWGxSo2Xg
vBK4vypezoxmDmXtUZ5HNojylPOFsibpjtE6hnhEepPv0/sht5fCgxfjJLir/XdL+nghckY6BJHd
ttHs5beLxc9Y/YjD2117i7VL0Z2UOUGMWpzCtQ3P3OchvubzWoF7XVqhWzEPKX5lFzqqzZ0HaElY
y9SvgR7DbWTRuY+inZxR754oqiax8fAZEa+Kixpd63nZnyWi2zKUQfw71yy57sThnApnANnFXoGB
M8PY0UacRzZZOBk7rF/+XoMEi2NFE4jNNJjm8ucKK3GVeYhAhpqCFlDWlU2VjKkBuiJ9XxkHvz9q
3G7FUxmcWVrcVZsSDxGzqYhNNbbf0OBJq5nFEG1XRivhW+qU/ZbEQaDvDI3owaFvDx0X1vQY+/n0
F1M4V8jO8hf7eAQ2tLgDWInz1y0OwZGvOLJCCQG+WWYflqQtpyUGgEBskIbqGFTHYYTgzcuWclXa
XTBfMLnAmMTi7c7grXVfbmwi3yR+yAs3JDHdTFg+BrejJQyPASdHav9kvcy4gb51X/TzguLOQLjl
2a7OftK8HBF9D2BWvhTrPMIHCraGuA2l7Xw+1hjlKdrZONJH46YWH1b67qtvmnpp1ePDtsKjMvdp
9tWLJJlyLA0x+XGZRxiU3UibItZwRu/axBklYt0YqxJqpwuhOH8y6xPzWHfHVjsU2iGG9TQUtht3
7jwCDfdMdw/QB951/8r/oM4otz4mxPgxh0D1nEfGfsi37bYPz4/hkqjXUHhLqvcCqcKefR6AS2dg
cXkma9cllzK5BE6wP86gIgfmUU+OCbu/Geyy27Gz+Y8PTlR8z2sbzdbxR6q8x/erY1a7/sMkUMDo
LYeFdn+sYSLf49VorW7H+/rtBwJPUNQMNFPaFXwdqoPjJDZhIqs5Cg9as9uy35MDX/+gAwr2CKsL
GKXjulWpjnCvf9ZnOnkfo9yI3kWdv3g4NujB0GqLR1Jvr9A3FPSW9G8yiYyY2AoH4J1+Zsv0PPKT
ahxxI6WzXnkvojdmrQ1BjOaE5YbQs/ajqHBqfDNE1Mo3WXuL6otZH1OmFojBsh2ZWlwlan2O52Z2
lK1jqk0hRc7CZFjBa5UWv3ESL8+EQBPNRZ7D+3u90zAjdRu8SLph6/Uu0TgBbkNj8+PHgJQMp6Ax
b+yWQrl9HKRr0V7IihNVaj2TzziLK+jw6tbsNq/fUeUCxvtfVhDPe85vh0KFaxBlKZS+qmT8tj1V
mrTQcktTOL9soD+F+fRiSzeJ/67Fnxk1E8Lhs7q8JMrFKC/h41I8LsZwFnR0fVTOAb8secl21AH1
RQh0l+AZj7xmTgMktvdFuy79TZLt5PRQzRi9hoW3uB9jE4/6OlLWbEMvdk37XzwhkszA7dym+U+M
I0nl5jMNn1ibk9gwo+9D/nVvPjLzbUIyTnSY0+k1AR6YjCbHodpT6DCbZ5q1mZfWKos2m2TGT8zX
ufsTa8tPWxLnfuXUmCsnbB0pEd4i8Centwi/1SdEGn4Em2pSiEnJu5W8a+VbTwTd5T1EadqveFfN
VKIy/vJVpADeRJGCSBu9aZ71ajQH3PTo5/dF/7lK2nXqb4hiJykbT9hYL8C8Wq8NTKzBBsC8KqwZ
FDINsdAOH3R9dS9WBk0EfUXw4lWLljrbxwqVbN0jO4QMKYngdQTgEF0v2Uisj364v6tbeceiClaW
80NUppUIHyFNWEqszp4IrRpnK6Ev2+HK8W+foSkL+/99hgwJ8Q1sFJnP0n9fLBpfHXqxTlQ4eKx9
p00Una/bOnqbvvGlp4oTVDurUFcCniCC9ELyYyvIYk8evdT06E2byep2i7ggGm7dv2vVLaxvCAVJ
vz9z0l2K7mGRP6VdPR++Br6R9tg+1A1ShwTwKxWFdhXInslFfEadX1UWsjLhOl57h1gjM+OlTtAj
0t7RmdbDCYvN+D/5LAv+BNdFvU7rdVivgznyPYL/KE87ZFXhRwal+oN9vGBcMp+S3LFgOm9RYnfv
JXjpqfF0UIbpXcKp2jFD2/5OnjPAw8XDIyKtuUJm+Wo6mfl+A+RtAz4sF7eNv/3YTLTLpd/YczYQ
SwF8/GMCCxfmbDC+WQiizVla7ITiBycpf08tNIDHIcyRLMniri13orpJ2bbPutrrLLfO3BGPJRDw
3m1Dz9Q8xHgmtPY1Ri4/286gW20Ec8O0iaIAddE+2TGjdgebT2L89BzwCuKE1LORWrFsYzJnciel
H/DRKu959JbK57t+jPky7zFIOiVa9n/7RLH6/MdPFH5xS9Go41u/1anjokwE4U4OH/ZDgU2L3xWg
sWDWDM/8NALHoReJqMSZitJkmH71eBif7CPDqSF50a2goW642y0fpvsbeWvgVjQOrT1WBdA1ARLp
bbDjGtiyZ62X/DVopKPEvd1wHzlvQrZP/ANvE6ODeSdIG/9aPG0Jmp08FjWa56ddlUoph38qpYk8
Hf6plIL2N4sfo/ZjKH+01jfhxqic+4k821rlNoOTQqz1eZGBGkWd4sGjJfG4W3KXaVJ3mPNze3VS
YloBuVQy4Z6POgurs2aXGfrBY6SfR/VanKVkbyYHOTnE2dFKj0p69Luj3h2z5d/ZynZIRfD0oDcz
G3O3zV3MkVqxPEnatic6YWyUfvMzw4cIj87lZ5DF7qg9Q5AioNhtOHCzxEHE2Ebcf0ANewKWCGlF
DjvU1/iAcArhA5rP2ewHTxgFixbT7rtrvPPDSfrsp5/GKreVDOj/Pq83ZJrpRd6VjT0f4g3/xQPN
DGm6OcMg0ROJM9lMhtpit5vHzWnzoelrwiYfs4iuKPDXWy99iJat+itYNkm/bsHZ/MG1AfRA9AxI
p9wZquna0HJ/sD+yC6k/borVJD3PSYVWUzA0qZyce9FSmT1YYFTbnit7uG4OoganfjN0OwMTEZih
1b2ZvjeY7PjKjCjl9S3fl8iRn6ele3LRlHOo0lZbj9IvL50a2PBSdJh7MzSjzYcgv0NxinYOB4MF
LAvrGdf/309gWfyHtgJJYxAEErQUSXuqYf+WI3hYYmnGOd8XHOSZsFm/haDoq5WYOvdnzm+g1JOc
he4st1fNvNYPBxnFTbK2XGD5DMuTMWjJHVZCdVASlsFSc6MqEI87xyD+ew2tKwdwUCPCxLQYBUZV
k+slUpgVr+SZ8piiU0Y8RaeKHzRWSNrBBkDJAMVCtib0NKOebJ6GG9naPAzysuxc4KbsJeLH+uE+
uxiM1vtjMMdiZ2hbsd1Cbe3t6v4VtaBTbA2zGlse9qZD67LjEuO5sUPu7Cw9ssg+lJ12yiK3D/AS
S1NcyD/u3erUyntA+uV3JcYdemVsP1vaEXRjKHz9fvO9LLbtuO1nAgbqz+7hPrCNGYRBZhLioYfH
TZKPpElHFGFkf8549wznfm48Nea5siqUFaubNOP64CWW+zWPpW0ubR+4bsLt/dI0K7YQ/IwCUNfz
ZyAZht98L2zWi1m3zPoF28UAFza0GfBDhZctfOt4l05RfVb6i1Ze+/KKuCpagG/lQmu9PeK3BJJr
e6FieTemHkzMBWfdsR7O+bXbSGeMDDPA7P4vA3PU5f/wSFZkyBf84N/0CZ73t49Y14VSEJWcomQW
YuoiFRZPnGkbzDX7tlay/aM4vhqTw+wRb3y+d7ZKBHuqu4wMmsqtgKmJejSKOIlYE7rcFLVmw6Rp
PTachiegWUP7IvUWn2m5F+dWdVTKffPYjdpGEzcxxfPuhfLmMqpkRy6jhnjqgnNdTZdR4XH2EE8c
1Pig1xC29pw9lbPpn0zE7zXuwzS+1MNJIYQoeN+zmWLYP7XxW+22wUfevuGFVvZSf+rhYjaL5QGz
LhJMcFPiIlTJDC51A7be44nkwdrzcJuHmxguinJl9DLTK5kamt44C8dPKL/S+Cmnnzp3weBWZO9D
epUIJe/0ihfHOuhgVK4NrFMGEfDduUn3andYoTDBMrdXQTn1R1wV2nnsLyhrohBdJNUIlt2Xlh/K
2XWa7k3QZu0zWUI/joOhQm71pCZbbgylP6vU7QP051RvcZxZ2s7jmV+xst62ih3G87T7t0Pgk3Dy
+yEQAZkh66apYb3/7ZX9qNNCiXJzagXx+Ns8bpaxTB90XMs5eQ6BExaemWm8TNaHc9+ditPoMZkw
XH/0NAY/D280vUqcfgx87ZZ/uVXG8Z1thlLP78Hl3rG9PuCD4U7WHyT/yLxMUq+l/l5KNw0jAuCs
t4vXdV5DEaS0S5YCKHKzmzElSboR1NmNJEaaHmXtQOjpOSqgHc6ogHY4owL6SLwifc6PFM1/nJZM
07JmO1rrqFt1h6oHN+9Hjk3YnBQmYXOpn/dHuPMVayuILfdD8UdVzbllrAxwKzmL9zWw81GnZLoh
ODnnWehRnSGPAQ2+n8f9VUyu8uNSjue+PbUhub59EiLfw5IXipMlT9TcOsJRNr2MEvCvKxaV43NR
mfOzVNu/k1yjxOlmKk0YOyEyLkxgRU1wyR+Jiqu0U/4IxME28h04S7JCzvujbS9tdmLnB1IX+Squ
vZ3luzMupp3iZdIcsEzcLylqU7Y0NqKxKBxd+ZedhKz+Q0kBUIepGYjrVFlRp53F354qtCEeSjMS
3r0PgEaYSHtyvEIYBdN4vdWsFRY7VZjCkuiohHxvDlO6qZlz1sJE9ohOvnwcH/+R9o5Ol4JEXury
dCXtwZQqNi5xiEq1Pg8K7CoMOynbX8f6XRM+qvKrjH8Uww8Q39GPMvrR2+VMRKv6xCEG3ZbpFDhE
3dg0943QojGNbSBoD6yPT5xbM7hN5Okxx2UJCLUr6C7NwI7ZptYswekOqEFGd+CW82ehj/l20hoT
oDW+5mxBFSK/Fxmt1XYrEKmi3UujoljX/7nKhKVX656crocSxB+B263UTi/P1IHgGLc7odndNYxv
e2Jt3CfVXQr6xbFiYn5njn5yC9MenZzbEmYk0mKAULt13SrNmDfxz8OQr5kWioaszVL8z9p6g7Nt
01m/zA2NHNhL+U7Gg9/5A7B+cP6adEHMIMtvsfAOwB4bgBVs45Da5/YRbttwayoUZTdY7kquT7ei
equDi5ycGuZS2SGPzpmjC7OBQ0FxGjX2XxcjeZP7t9FnbvoOHczchCYFkmezgd4/HCVGqNPFiNcz
82Jr9GBOMS+mJF08a2hk4Dn1Sc8aGrU4wsjq4q5uAE7hntSDNQEAgFNMrQN2tPfj3VjKUDELjy9W
O5Js4Nm/jq1NBLKXpy6xNIhvw4paHGWLhPMrwGB9pSqPZaJ8KTnh+vjt8VQ+MgrjG+P/AuGx7+jl
3b8d7v7pzauyrmN3p1NIfbKn/vYdaSo5q8vQUuElTvBRqfQeDuhRnqa1egosIuvTOotCiDzZZm95
dC3kN9Fn1XwDvhFvusnbeOuqb2VqKygHiX9x8lY2cTYLEi80px1XDh3OdLVqWnMJlWuuFHHH0xNa
cRIeedYJOxpm5pODU9GknIBPoMn+Um2V43LUl9XSepJWEu0s95fQv2jWJYa0Ul5b0Zbj9UmAvwTb
FTOwWwZUKKe5PAGcCg3QrijeLTayPhuTue2xWWZYm8xajYfoKkfx/J3BDSNjqXXmU6AgWmIk4AVN
Gm4wvqpyGtZCyHx9hOERmUv7u7KVL8tlxxRG2EAMDod9y+xcOqb1ibF5uEPbA6X7pe0RYi8yXW4P
DHv4wbDHrNyAwwGZYx4m7bK9L0VnlLdGNL3Cfbr34qoKNwKfmm4n2tc8nYf2lFxvmnXb21o3l0ew
zFtTZ2EBj2cvvjc9+4Mpum5ZbxWKNvsPcdgE2ZYPO+GR6Bke0f2pJaaf4AdMaWQxn9ZwsfKeDadU
PWgXKEKKx3t8sNZUpCzXaQnL+S4VxvHcHf/3R0965o9/f6lThietbjLZEeXfDn15qKWakAP+HsQV
BX2wZnq+g1XWGR1qInMJ8v1FvgWYPXIL48toeqiCuSp0RJ3k/1wVaNfq6ZRRoF17l6ZuTiaRmnFb
fykAYZyez9UzoFD1U0AB6F1CNofjMQGFx7LWl2romkRrC97QbgV0aV6zByNNSIBvWHXDqvpvuveE
bIC6ysTyPEULmctGlJp2If1bcb1U71e2PlF71MPDd8IL7MTZIkSeNnhWINuyuVcxAyTQw89KS2Bq
GggqybuvnWqUM+NOKXZgSAssJeJhEA8EB9hY8ULnCfRge/V8AmF2oQtLZp0urPgEyNOFJbOuPFdC
d+d+P0r6ORvfQvnWl19p+j2Of/Thz3z5h1ysIhxK1RpIolyt/6phpWKLdmRSFMbSWtVWDctTLyAO
zT/Bv72blecf7n//4dNc1UyRdLoiw+f8LSLTBGNRPUao5Xm2D2AgIumJXZ3NRORJ8CySlVCt1CUD
PJbsVOABH9JceoEP+ZP/dPQRQzN/0quRrknndLppG5z2kJRWzPxcNrls1tnktub0yAnrabPOODnJ
HVbt9Dvym5zdmuwmqe8P9T3r3pw/mI46keNbH8T+1N3fKSu5sanwnYhrYKdPmlbfeBkFK/DXwjGj
ZO0flODkm2fIpvcJpE5OIJXpgB5fDsqsmRyUvWNEJyyUanDshT3VWr2cAN4dlIuZ1K7iZso3PoBz
Mr9OZmK67srNYG1yY5s6LwwY8npOaqHHun8sV20JGWD9wt9hswYvoghTcNO/b4I5NbFCWOvgraU1
iIv4cK/3j3qn4BsCbUBKXuPl7KkRApM1vdgx392Zzo+/nmB5etaWuHjAfGbKplQ2H+RfQRDUgP2I
a65AxYZfzGCM8ZMZTNPcxBEMxVxtQHh85uqXpXzF0reImMUCF2BvfTTjrU1vpvmGpjotz2181BJg
JNHa94korkL4F8LGyncDPFJrj5tn2CX3Pd0gf59Q+5zK/EHgsmfzGowOT1YKG9YIGb1nPntIsrA0
EQs+8Vc03exf7LxOd+n3Iz2r4BR06yrebN65ibPNHcifcHB6XsNpVvKq/3+Mnddu3Gjara+IAHM4
LVYVK0epgk4IyYGpmDOvfj+kZuaf6R6MN6Buw0bbVkvk971hrWftstlgP3fkk4Ttp1XM0tdH//qQ
s2dZP4aFH29EixCesRs/bLj2Q3Xj2UTAmRW9wNz4hNoPaZIzWlKoCnZXe7AWeksk4wi/I2xlcFyS
4Hzw5HBQfMyP6Qa8ONo9n+XiwQ3h9lIIM2TPCTS2OAVtnsWFqeLtxb069/uDbx23VrRsR8YTj/pK
keb4w5jPr41m3aPBnBArtGtso4VVMmWxA04D/EMS73du6h/O8P+SDs1rjAFdkWQm9Jb0lw1PWxkv
T7UEbW4UTHO7FUS4oNyJws4E6bXePor2WgTvhTzGj5SUDPJTl5/J64O1VH3hdVgyMInGF7YUxxqh
n6QwvLCWhWEE/xHuc9Q+4CGiokRKs2iCRYrkwDxl8iWZK/pkqbTOeUbw41Xs3gSIHtQFc59h7SRi
8ENsgkelGkUM1uiNFOu9rO+KYltTp4Z21xSOZxrYR45xwCZ5F0s7C5enT560Opok2eBYomOEPDAj
lbRa0JHzKtCRZzLDmU0pjJZcRd7gE/9Wsf4LSuqhUWZhsOpB9Jvbttm07tq0UCitc/SrXPgdqkoh
sLPMBq3zMtjngV27tBUaPf5PbqhZyY1/selluvZWThPBQWH/fnkll5/k8roLZKIJYeXBBFFW1j2p
qfUKHPTck+zQiVEmmEvP5Iu9/FcoCaK0//0UKObfsw0MxTQlQwFsIyrSX5+CLonj/IURiQiKffTP
45DHdFAvXQbjY1//ZjAI0LZSbll/t1iALb3iVnbvDPdE4dpPvsjCOzGP0W1gNOavoYH8gtXqFEQl
loR5EeBFJJFor8W0TIdUfXjmFXdKrj2k8IOk7P7Ddz8F4ysvfgzmFwzcsv6CgYtIJh4WUn//nijG
DBWtNfmp32UC6anMEPv3zISOdB66UyVfDAEp2Kqo7l34fC2j1y0Axa7de/ExDPOqWSANdseQSoKh
TYCZMp3tMqygjDhcXx1Jn20WEAnjMPgvpsE/kR8oyIBacSvAl/A/vfYzbT/7lizMD1N55uYDgpVK
HNMRFAp1MJgFgfvAGtMcEHuSXpDsmWsq0bGLcF9kqzi7NC5Nz62BC9Ihcbzhdq/DW529+5Bbj65y
4KyXon2b7PR5FzOv2IRAeWejwgNKKNt+4AbrmaMHDmCpcpzGlw3RzbvQV+2+P8XqBTJC0aAB8aKP
AEOw+0loA8w31/zyu89G/BgWVK/snyeYu+ci7BhXRMW0IgpedgQt5jWyz3VkKBqf8brViLHdYOvo
nkb2KUpfTfzlSV+y+GXKn0LyObeD+GyaZ2Euh8eeMYl6onh3Bd1WwnOMa1/ZB6T+QWwT7sj7RKa8
oMmN02Cd8f9LvP7q1aw1u1YnXb96DdEcIH1NLk105g9DOpSx9pS24cTxV6e8zH+ZVgWMzNhVhWUY
O2D4vtNmhWDdMEcy1zEvfLV5yeP1920vBIptOe0cHTslhl0GM4tMFSRj4opKH6z/GdaRb2SzBMYm
ggHAx+1WJjl92lBAXQEvITADZ15ZjPQthrqBugtQQRnbQNa4lZ3v9B7QEiyAie7JGUzUi8omEkvp
VkSSvfKL0r+16rta3uvkAcA4WKYcZu6aTCCq3tTZvHfSSkVBjzxFWRqD0+A08dcd9iRbiJxwcHxo
5D7fnBWydKVdFd7azrNVuAECqGs8badh8mz3KGr0k1yffN0eME6pd7O5ael7417mGpvz6Kw8V3Ow
o7anfXQVSv/17TzyRJUZSwOuozzgFB6hFChTh3pdtQBx/sBEkbRxE/zXknISoKqKNnKVxk3yv7Wy
ilLLSsoCY+4lh6Y/1YyKp61anuCB23q5HdLaevsCwfCIRwrEdQxjZpoJttNYUKTMpm6kwDZHVpbJ
UqcaWVmo/BS0fuCJ43EJrFmrUHA0gP7LBhoZ9MTXNlmix870Y2qc9A5px4iYy8RLKF7WSC5Gd7/J
Gdbv1uvQ2BCqSk6pYS6Fw9qbfe+DRW8EwSEtwkeTYYFXVpeLgjoBDZ7Km7+3QqKGiGQYFVuuv3PN
vRsf2+w8lJdXegitA8YsJR0DDRHckRSFMcsCQDt7fkcmZMrZK89VPrqROmF0IxFVKR1VOKzaLpns
+9gVhNSW+rOUXcKFp32Grx9X4l1/CMHPK8+Hl61qdbQtBMsETGO0FcKxi1DoIoAf6RtQ61xJDe8X
FBd4jenmDJaUtBjcNAe53eE62GEBYFeVX8UQNi6Go/3/vongOPz9GWCIoauSQr85Zu385zOQV2op
+GGjzyFrETufay7REtc+vSnFQ8TFSIP0aZZfQfGjLH6oxQ+v/KEInxaRzgvE7SwJPnBCw4Y49gvd
2Er91m/wPaD54c5Yldjb2axA7gAS1C2WifIPoTtJ5wjd6SM9pFcc8bxCKO/aVerkm9LOy/flklO7
0P6h010GsxivYLfKu5kMv7Q9+HYowvogSOIQ6AcNbAMhKkq8H0g4gwHT7l86ntwDYrj1G8ncHeBk
dYX7X0kx+699bV0i9PVoVyN/I2WbhtlSNuJ1xqcKwx0B1edUO1nKcfYKjnJw6AEUWdsu2ZTyQXeX
MmC1fiXqq9ZgeDweWEOybZfmJFcponup3BakoszqOStZV96Nakq6l3EsxwnGWK4kBoNpo7RnMher
4yFGbKYxhXz01fp9EegLNbZdleC2belvMzrhAOrhdqQzdftXncwz/Cz60WtPecw9fB7SCxo1Qbgw
Lwlouo5ZdIpRT7SzdxsKFdQnQoFafdGgtSHSAq2NsixsDremW8v5JkBHzwMqb+FpNtkuqn27B2Qn
fYXBT1H8SvHLJZ+y+TSjB4uiQ6DtQ2MHtake1fMAJV6k/wizP6pZFOXvahZMIRDcRU0xpBHc9J/P
pycYslGnsUnE6JLcCQ13MJo9dEL/jJ5AKzCwLESnwrIwXLMGMJahu0KncJtjyYZ9zAIOf3PyLr0u
aT8/w6FHs4OoTeeaJ71s9AG1IGgDh/DsyLfVj0xQZl0+TpJzaQM0HkgPEm2g8ZyE3M9woPiWV5to
UsMgvwcu179GcKDJwMFaG+WoRUd7j1C8GOX3XoxQyHFTJ2LemyxDbvrSqUpW/0T08OSPFthKW2tf
arQw+zGkOdgMynvR3XL3poe3Swom5rqW3PlgvVUWOVdvuHJr5Rono5hgqE5C0dp4bYGoa9kVia9r
HGfAZVqBpRoOVm6UdCU3K9xdFUyxvWfsEAXXwdZKKMTXSGc4AIAKm/IhaXdqisflqGih/SovdwKp
EdtaHAjQRxYhOt9oJmaXWru+IOSfFSYfdx9YLK5B8WEOD+H1UECtLV6s/IJjVo2U4DWT7ul9qpg3
o01OZ4QegDvGsCq3HDuOoCyt17TTc/h8PPRS+ijluROeRSWW12tJS2a/KmMsS2oBQfvS8I9+H82y
AuE+bcSajDkpCxbf2lNFdKSQWVg3iniIQEXHg4gnDjL79boiGS3RzkEbmb/QhgeXrr5UCnzpc5ef
vmPZR5andMyKQ6nB/99WdobUOdkrnDTNsWxPSA4t76qWV3/RK1iobpl7q8WZkUL42hvJ5VshGtSj
QjQNjt+yQfoJviP+E+ANVSezMIUIz/Pqp8oKY7LNw6ANbdCzuOa47wlSRLQpc3YScsUBtcctkCB0
Ou4ZmL/VrEbTc5ayNXqG7RWImXoOhJzMujA5ei+CUDb/Isy12ciWKRl+pP/Ay3j5OE1v+k0BvQja
nOO+9gIkYAQoxs6kQ0p3MD5pkua/AyYkE84o1jemv6zNJzLJpHN8ihnrMqaf4PDv4gsXVFj++YLi
Gvr7BcUaU5FNEd2jov4V3KZqbiRXXmPOSWSQkG4DBDbDqx+8++i/5yyisMbr6aj3Tzw4Tp+S/xkK
n0nw2c0T6ZQJx148lsIhlfd9AO9kl+Zb305DysjdK2UePIohffdcSBcxcuR6HixMDJHlvQqerCuL
+KGT4ZjfU+sm2FZ+ZX0tqqe2PP4YReuxsCLOFz+8Ofnhv9UOdZCVMwOUUeaQFqUtan2lzmS0aZwn
7kaD2Z4qtp4cQVWBDY/E04B0FmbMOS/ObXHOPEQHpyw/DeJRsWmJ+10fLxmi4EbF2kngtBc4OSk2
hk1jrAQb0Rz5LOawi5M9GS9k0xJwkIwew4wS130KxQePHdlIlnI3xvJSTla+R1uB1IF3bpnWSygM
L/z1Fvy/OXI+drtPt74N9Zup/WGKLav/pfc1REmyRJkwSHrcvywZs9grCsVTzLnc72P1gdR1K+lU
Cxu3gE2j2lp/iqQzApkhe9tqsyVxLmQ71M4WdNaoqETIw4FROjE2g36lTVR+rRwZ+I9aekPVWID5
2ecAOHokxxdJveTWVW3evfa9XWjufmBgPBza7FAJex2IgrRXpT07JDCr71r47kfvUvWw1F+h/lMz
fujdZ1d5NvhNRbt14tWozso8MZw4s3v9+hpunvyo888y+dKjH37/k7TK8sOynmMikf905xA46wP6
Li9UZohn2/BQsn4p8rubvis6U3HMGql6wKzhcpEqh7UojVS/10T1MyclDRmMcOHjaIBkkIpb1d9G
wS629vcTFIImZ2yq+wtRs5mpS5yK0V6Nd0Vy03HoWZtE27rSThr2wM8ztoPWEakWR6DFpiqHv/9G
onN/xRldz9CTiSU3mR3XNqM/lYtPR4S5k0ZBGH0cHgQwMZimNXmj0tbVmxKlSL25WxDq9AcpVK9r
0F/540r9gkXWqi9pedalU8DQVLVLHwXC6eUdQ4Wo5m01Sbt0/Vg5ob8OpnY3Z1ibb0Rj0xqbstra
yMa2/Aj17zvnomZAW44z+JddMXAODzFfWGiYrjdjNfNKPokqSqQlIt6+uBuAoFw0hrckvLWza/lP
GSUaSo/IbYz+yZqpX+hU/YMsLkO6FvUfHnZJ/y/li2EoOiAsWdFkQgv/s3zxDSWrcxaJ48qGXIiS
YPrk0NomnPjhZLqnKj+3FWvXi6Zd3Ne1m5N70ZLZVqOPuSTlGca3IYwTvQHA5mg4G9x1IK+WSx7F
Qjn1wzkd3uJFRSre4IxJegTqicq2ZQ/W7Usn09Yy0VD5RuagnxYz2F3ppvx8EQCBzd7zFsP0W2wb
zY0tTCuTOzFuYSRlX3YHWFQDvgyMHHLjX81XTL77FDYQDcZJxL2ZtzOrnLH6I3oA7wenHdEDeD+4
fwnopkKbUu1fkhNGK71YmcXI2P5e8pnsHoyx9Y/NFZJAlnzyUmfVWa6K1yqoxjVfPa35oEWCKXWn
LCxaeuD4rjDHhJ8qC/uFeHlJ9Nq3a5z2HDFGCrW3HdvzMTB1ar8ITMU17k1KjJeT4+gpt325rUui
dzZVtyHyGJG/ioaKhksStyCtU0jmbW/+TgOgnmgva9DaRNYpRz84xC0H7aHTvm6ovEwbL97/V8rl
f2HvGQbaLsVURZGdz6Qy/LfuPPGGoe061Rq788IcrZZNe23IWj5W1pGVSYAucNqXePXFlei25+Dr
m/FkrxlhZ7MSl8N0uH+HMGMzrYDPEhChArByRzp2LzrmKORdEQcC3KeOgGuDbj9h9eM6rSf7XKXs
Xm+ecgZz1c119+BxleYjay1nxIzSOd+m6kaY1YqzLItTPuGJDHGXLQ33nOpXisXfQ/vmIvZSCFe4
kHIdzra2yVK13EKnawC39z8gweIG+Q5TCTgdoSQQclHvgRq66qbGuUkOxffrM5+PvxJvG2mXDvug
P0bpSeY98i+Gu/GwCJQPXX8ExiM3Hkb1aL3HoN5cytHw0zQfg3bzqzcdZs+iqOEUz78N2Eq4VNrR
gO1G434zGJxMJ2Mai6nd5jM/W4k8UZtKHxvLcAJ5q81e0faqASV9fxkzYX1O+hiqazt1lv5/WEhB
uPjzPP30EE8OD9m8ca5L2b0w3tTXpZCPVbwNiBYMV024OpkEDbGkYwQ2TcHCxJ953fa+iIP3CJts
SSzDI4nn3/H27Xz4ksNbJyMy4P56E+wAqqa7NYotyjrFeFbGbLbWk52CCyjg+Fkn8I2UU8oOEUFg
8QFMtqePEC5RcnF/It4U7LJ/6P5tyK5GcJbrdN7+27apg7bnQjhy76H+yOSn0H8kbLT8T21g6DmB
UYZrmFzl8FL51FSw/Q9GA6Bu2SPEF8xTE1zT4Vanj3gJ+BgQvZqOMPxexW3+WiDfa4v16EZEXD7a
ws+ldPzowkvsn32PQKyDVcJQ3yXWJiiAl7CXLknjdpfp4MQD1IsVe2lFXa2hCen9JvPBuJA8f8w0
nIPrkM+AeECstdWRW9ef+z5xb/emuSnGW2r8w4/2zRJJu2Uijo4BdVY+0ZmRqoJZk5Rj+Tj7ZubC
Nf1m5sI17bC7VY4CKeIsRNdvE2AbvocKtPTRBLg4uOBu0m3g0V9vRSDzMeX53MKbzj7KFuckQAFb
lhuC2tatvvbFjVyPrnbbjsVdizSH/f7U74cLJDFa9xa5b0POHvzdlZH+vEvZ+/n3i3+8ahvKELO2
RPn97odLl4xxT159SryVNKHadf8Yktvi2vS8pAiAKzNfi4ZJbjH6tmirTQ7vaQyPZEqMFyj3vyfx
krHK4/mgbPThmkcXqTgpBQsYRuFHJquvBbPV5nVL9PvV0u6y+xzKD3yTgUAM7IdHOOQ/eBxIKirQ
gNzhHZG6zPXOeTKCUTHG0Lm/oiWKVs6mrHLoqi5+M7YVsvKHuZei/b2tMGWDnkLE7mAQI/yXuQKb
mbbWGlhvZWZ3+apRLmX9rlr3Bp/VbJu1Wx8yrzqSTkMsC/qjlp+PpgK6QeIAe6vZT8FnDcyoa9w2
ltgPkmPCHtY9EVNuFQ8BEwNibUq50VOjJ1sxu5nZDWp0Dbvy0RIplv6iyFTzn3r9RZhHxBMRb1Dc
JtZK0sGXknqLcBoTk7c87l/luRWupOWEl6x8M5uL6Z/TMSbm/9KgevZhR73/R/pan89EdTbMjqwY
NXUF8bL11oK67tsxuLds1yn+1B9K/6MQv1rEP6Ej0IR8VN7z1dz0+o2b3U9WzowSoc/eKRFofRT0
a+oJNwIwn9C1ZeXkUWHnS3KYHMCWmfHW1mct5rG4zJxfpBC3rUPmRsegLB+lQLB7sTpjt2mXsHuT
2WzYDLOBoUZ4jGrCAg+9ehCqQwa3udnHPC/2r8Z8StHDEN976+L8+g70SDnE5NVpHBSwonnNYpvj
tFDW6k8I1xTKGKuhSdZjQcKLGwnLvHL8m8pCeFg5O9xmfA7mIR5OXn7GHbJXHDxAsUOVkkjOvyeB
sKDAN+HuI2GfIi+R9j0YSOZ2/n6od58ZovS9OwubS1ki0z9BR4Sv6Yck9m1ja1PZQr7Tuv37iqkB
aQqdcSqyiwtOAZjHazQq2qs43gfx3mhwA0N333n9zux2OvipBaWpCeVwZoSLMyLSZsnvxhx6NjQ7
7BYb3XViBLFExBmOl6/qbK1S6OWb5NyHz6b6qNVPI/76DabzrsYPVqJMRftd2o+voCfwxI6vIMCr
uT0/681ta3HoIGQdwcLY1RIkAizZcbeR0JTOMxxvi9rAb4lk55ihwI322purOPNb80QABSED+swW
iPzsfG7JmeObsPz5U57IjaxSX9KyrJfBPQ1tODuEC93maviH9xlzxd/GBJasG7omGqph6Pz7L4V2
nSqqphEUCt3AF5YcHwji/XJRa1td2MWzXHrT0xvuaaLSkq3VMoaHbb7zlV2P60XZPZYensrwfZ9C
ebs3nHOkgpc5e9ec3Ij090v/KZdjN2iqT027JdWbsZRAtNs95BZStFDb6eNAL8E60I3Gyi7frI/R
4IgRwXc7IaZROSTA37VDrgH1P3rawV8GEy1svbagEyMQxk8hrDplJaJEwP3jraoKA//DC25Z8Oaz
AjBG577qv/vh/e5CDiXyTNuG+pYpM+ad7xgQuAHtPMqeCygTTmfT9CEMIS8kzE6EhbTiSRVPWnYC
cigerOygSHvB36PNtOqdNhEF7M9QPfvFSZtcbAjeDyUgo2abubuyPVjN0UvO4UKOjklz9I2ToZ+q
jgi9c2+OoGLkc1362TBzYMmR33XpXUnfE/ciCWt1mrUqzOrJKyN56We8ZVL7h42G9feWy5INtM3Y
byRQ6/L4pPxb3ezFWm55AU9CzsFD6fg7Nq+SdHvMgW6LrGzIjEDJPcnhTRYeA+AsTGVJctQypOOY
hvmZ4lZoBpF67eJqVHImMsXSLB2OSDd9c5RYafLNS1nbbIclrIymG3OalG4bGFudRefsweK+zW8f
j2w4DEuZkA8MbnjPJrtFLe1lf18jL0aiMRXTg7oDKUIx3UAEqNaGhWvSmGXazyj7hXWts74sYe+/
3l/lm9pcwup8DF0YLvnMRfEhcaaSKbNjumzeDJCPE8IimYfa+/dSXjE+WPiCQGzUVd+uMnUVIdkD
N61CZFyNQLeCsJr+Ry2QtniNhAs65VWljM4eRXUCb0UQG0oiiMe/mpmFqUfbhOmGLbmxsJQRAyG4
O0wReJdOxGYo0VXM3gTsf8MabfDuB5IitKBY1WSmC+2WJxbgYVjtFrvcv0TaBUmsg1o/so7tcNKk
8x01k3fhjymsa8BYxoaXii8ImdOQnlrmfDQmCQrXraJvdwtY396nLCx3+rU31rF13L1mbnbWZ3cd
y5W7ITwHGgXdZ2uM3WcyW/jRXeROZyHzI68eZJjr4bvH1Ech1YZxiFzs9WKMMy/BaLLPUjcKTKkR
0yC666RflwV6qu0Bb2fZOlKw0joiczENgfKeid2pCK6R9q7p96Z7vvJPlwTO4UfU6LPfK7SPjzhf
yLAEooXQLPz0MrRnEpaC6O13OxuKD795aso9yO8/tww0YKnhRSeHCW6Scu+ngPLamDG4M43lFt7T
W5AtXvX+9jO0W/X/IEZ/eKOk/3a2GipQXN3SVEWd6F3/9kZVfq3HCUms48ROYizgnoD+VLglR5cm
5k7EGhhHEGtgHDGKdVMgDhrP1Ax43o1NcjXxbUi6aXkJskOcHRJQPY+hesTeQ3zdrZmHQ22RqDa+
yyC51s1FKxnnnvIChMneGra63bdH/CURIzfhzQIylTyM4Dm4TzJWTEqhS2WezeRy8WaC9TSLj7x5
BqgU7Tjclt3mVzdTlbs7Z8TRTyMO0weibufwCDMnDFe0XsNXx/Wb7i7Lf2kCA2zhM8wDTI33UDFo
9kQDoNtOckfSqQkleDcOIkdHSmHNWwXfMKoRZW3ZQ7sT8m0Rj0JBpM7Ehi8Ci8//tNi5+phVSEJl
F+FU/l0hcvlPUR0xLqhXBxGj8hjjIvJhjtLViJkI6ueFEt+9+L02sdufKntDXIFmoTkZORbZC9+/
8x1XEC6oOLIMf86IRqDigCmBJkqDbjYPinuD5lnf2D5r6xF0olMZfhXR4htCAaiBILJ5RnW0UbNx
SYDkPrFdGl7MgNq+fe010bPj4UJ+S860wXs9spC8YPwXb7F+niv9ozFvhEK52wLpeDIuM/7wUP6X
WFlLweEkY3TXVGzuf1lcZ2pfRpFENAF7geFIpMuAEt9Yy2fyBpUKWqjTcP2ZjlasjGI1GCvYRjiV
Ju9KbhGNRAVOQgT7/VPC9n/GUmycGfTGo4YM1Niydx6mjD3U9iCz/PPxo8iPqu0OCxBatbklzk5y
1x4qockQgpuyARIDXOuG/ykMn/CCpK+ClQvQQhxBsCFJUuzurbbME6dDn3XpCLj9p12mZN4vkK7E
oM+E/TwljX03AOj7SUhAiH10A5vZs7UZRBTqY55Hh36iH7V8pnet0RCp/q/a/5V7v7P2lw9i+L3N
xqkAtfsLzzGCiPLowyZYI659MoCojLcB2Fo72HIEI8JfIuiBsckMj5J5CFdEa76QYi19yenNcYYH
0Ac6kDbN8IwQUM0KOhAzPOhAzPCw+TLBw9OLhcnYUiB/7zAq4dAyvwxw+nPgk3JK+MYcLqVHVz2x
V4jYECf2Coku0ZI19BVM3By9fmGRKbbX9X2Mxwa6nMYg7pjw4UALt5iitj9NYKT9sp6X3b1jBK0/
3PTJht1j/aM8DT4mw5+lvmXemx+cNTtRuIp3VXzwOigBgD4uSAez4p2/GKcRdbK+f7X73/bvYN7I
26ga45XpqEfRRjlOq2oG84Ex84eH2Ny69D1Am1H5M3YTaFGpMGhgt9s/Pu7Sf/Hg87jroqzrsjGW
NX+pbwdL81B0xvp8pK4Me8ggZgLyKsneSgwnFCPCPeUDecQ94hE2Ht1cntQ57aTO0cXVC57pa0UA
R1O+DR5riJ2Mr92dUcOy7DeIyT0HwTWAwiXcWunhC085+ywibWbUB6U+dPUBITFIDJuMcDxYfj/i
hepJHRZ3m6DbzLqZ+Poa5E/NfMr9w5wT1I2DndivD7l+1sr9Jb1H8lWEMuMdG+ukF0Sg3GkpHUDe
owQP4Q5i07DbVdQYCYoMR1sYPXGKqMpC8o22lbbVhJ02heBV1qFdKkjcqw26UiTWswWh3X167AZS
jQmWPvriUXMPgnsgAFzav4J9Bpms37retkYsKK8FaSVj9oIEp6+H1zbwd+zQXh2lFHSkwwo60CTg
+R4igx716aDJDxEgeSDwX8mTl89LVygvddWp8M9Er1mGIZqI8m5crKkGE+Wlpi+YveIWOg/MXbqd
aW2J3lD0hMSJkqpmW+VzGrD8rjZ83d/N4G2lvb5IKW21D6l+ElIa8avZNQqZAYTOn9Wo8t81QOOz
pRiijCbZMqS/+EqkoJOUQjO1eW0QxnqDQYgmdTBZO1we8zYehZk5SIruIzG+9vOwdjAyMYLOToDN
G/HEMMMQT4J4AmwemPMAYy0alwkFAn1wGFnk3zownTXaNmm2nbjTOzjex2BW6ofWOBHwMsxK+zub
CPh39DoorH2cXjuI9RH1D7wQNBKFtmahgULCR8tvbFKyQlmLneCv6RMceYR4T0kvQJbFS51evLPf
3bjD8bJTH8jtWdVOsY3S32zQ+JQqqthD0ICr2xd8X8RtO41IG377JO88/epbB3ZIbzhmvnLY3TGY
YECKdkGz9WwGHJy5R0P9/CLDU103yRrzKj8d1GOlwqw7dtVByX27CI4EG3VTsFEUbD3wdcgVSGYW
n8Q7Y3YZw6eZGIXUBqA711GxLqLN/VeevuvW5fSL+tsJ9Q08ckFeBc1KFRx23TTT06CDU7tLI2r4
owQmzbzmwXtnF+lJcE8+CwL/olUXU7sE+iXVL3gIpBP75ZygMmxkxFPIe1Mli2Jnu7MIh2DMOfJe
EJ8SXfLiGMTMtM6vxchJQ7MVOTXrFX/V0XkAFmtXojruWfgAk121a+yuI50XbnqLbRihSHElcL5I
xkIhSqrFC5cGOne+/TuZ6qkccftCiy9pHdq+cmC3G7l2rDomBITR1XmbV5p9WyXmru53KBQGYL7p
DrwDqjkUCgyhqlOrHGFeRViJhtRW8g84WAbza+syTwgECk5xcPwGF5Mt52FgKwCV6Oy77ZctuBfG
K3GwdG1Usl0zrgQrEoA9fKUrC3PiFKLOymGi/vtHph1G4DDNYOkDOuI2hx6Vwh1GHNxu5g23i3xV
6jNW6D8K9f7u/0ECocqqpXM3sDyX/ibWzFVRi17uiPXJ/4mGmoPPpHydvK4vXNsGBsKxOw3kzXKu
ZjcU5GJ0T/r7ByvvGkFntVC1JVW3xS+hE6c1BQJS7ZLY1o35EO3iGgTgtui3ebZV5NFu+JG4M2xB
VObQNgE84uft0NqmTp86cjeXKEuhwrZOIy6Xe959cyKs4J39d2pKB95vKekLv1uKZB9O8QMSu7op
fkD31hpbAH/T+pva3xgZG5/NsM15fyky25ULLiy59IQ2IksOaLCOrDmU+y/uEsaCuX+CZ8ZhJZ5/
zMR8lS0YONJvoraopE3bbgHsWwB/5N3TFJaL0zDhfqJizjpsE/jzQJ7tRgI/IxSS4XHPKgBxJ4hc
rWBs2MHFhdWPlawt1waqV74UUz2eVquF3Sgb2VrbC0v8MNSnHWNpJSiNrPkxCwW13aYg29oZM+9g
6I2+V+LERf4j1LAA5zR6xzXrrhmCZRDj34LlZEE9T7gitdF3/JiZL5o9ZLrvvDvyoXDEIuAhgKzr
N7GxCXDEOnV90GlUwgO1eclGnPs53YE+kZ6C4BjjX0er6kAS1Zma/nHm8neVnqKg5qAzhDag0yb+
pRjXXctqX7LlLcKe3fHF8McQDMwMiPPYIrBCwHstDZENutYT199C4rYK5q9ol0S7Ktp10S41xnDr
KNumGQOUkJwdJu3poU+J5DxW6ZHlg6D8itLfj3BK5HlVCx7bKZRHiUjTHZ/awts23lZAj4c2dURX
fNNPfAACHmOfySUbLg1KWlvP2ZaXzJ/P0uwLSV77cpbkt4/BKi1r0fNRfx2E6Ji+TmF7CnCia8O4
U3/N33z46frejQ5hdCy1gxIe8/rYhEd3LTbPfngori1SEFk3Z6k+LyRzjyNtrhmSHUhXRHcwWbA8
dDiCQ17DtwULcG8xXgmyhKx176cIso9degrpTm6R+6lGH4Ndm1+jODmdMTF5iP3d7O+tejvYlrjW
y7UWET62wj9jYLpXHGWUs5vN7FMT9wEBNcK+5KPYt8UonEdziiH8xZm6VfiKN5uFLYonJTt5yDWE
YzY7JLLTz9P6UQ93obhRQYct9Nez5B2BJoZUhb/U5OzJF5tF0roINslrG+LA81iGsJndde3eR/k0
EnogWrX14TccBGonhTEnA86pdnJZGnir+SrO72dG6B+ISwNqIKxu8/lPWGkU1azWYaX9795Rsv42
0OBxHckpJtsfUTesvxQ8Xpf0UTKk/sJ0dzW+kT2iOcppwbuMlGKSoCwoPOkphQGHKPTKZFi0H2E3
jvsejz7aZNWmmWv+qNuwuquvX4r+WukXtWZ+dkZJa33J6jPlO1ERRvEu8Jjt2/FnkB+cV+CI9OlY
CfJV7q8l6u/3nuCF8JlWH1lkK8FTBJPRPi3kQ+3Mw/jebcanCMDTttLh4m6kFHnoWpgyP+RTHDMt
OXXKPumO95l0cGYGAezx7t7M8v9H2HstOW6lW7cvdBABb25BD5KgJ5N5g8hSpeC959OfAaZ6/9rq
iK1QhaIlVWdlkuBan5lzzHCrZA5ySmuwdaKFFioinXFtH/ts6vVYarIeWR0HxjqfYe3olkPMtCKg
QCS2YsX4+KftyzAePdT6g9lZLJA6R8zKFjuHuCyMj8z/6PwPI3moHsvpq2yc84Y2KySHpJiYOqK3
JLEDWwtMnSTYOJdUnsEzXozNxcs+1gEco3uZfWjiR4ZYDVvqp5R/tdYztp7zmdx/a6Dx52lEusSh
Ut0m+kt6/JMwJII742mRCTJavfqVpywD1obb7XwrF6uhsFkoSuK/PT3v0MP/ZZtg7oCWRwPvhBHX
0CaKxt/GYVkrFarcSOmCTeX/rBruH0G/Zdmwly73wjzI4mnfOoLl9Mzn5Z2PiyLnNJv0PkpwtoLz
Hq7+RZVWLQT28ip6l88PmTraI7DuUIoHxIv+dJqlqVOmPG+bgpTndK14q0Na35X6mplnwT+qiwFh
d70KjJWIxyXY1MPGD5305VwPL5IeLGjiIHSRwtuswcf2wOIBp18nzaiYRZI7oiNmP8OfAj8Zaymp
nWJlJtu94X8su3Zpn9XfxPccjeGMrJidHo8NGmAb95arDm41ef6yiQB+1S/Way+gilMXnQVy8LBb
RDI0xHMcnqP2/HwquNpCm+7My6fuLC9gci6S/1B6k/qOS1241eKlQXcwHG+3ATFJvr/d4OdVTvlW
/Ii2k7GwzvZp7/b6gdi6YDyxVHv5l8AZw2csL6p+7UNqDp5t8IzUR2TdRekmPWHlBRAajtDyuuD4
fx8o6Lj+uX2aRlEKQyh8FGhV37imvz0SUf2qWDPXyeJVLeRhWqcDwWOd/jOL8qXVfAvQbzZUCxB6
yNhZthfEmOCcalYY9xmlsFdO7Fiasq3SiXsHW4X5VFxM86laWHSg//2TzvlcHhmjVPfBu8nCRQIz
oJ46/zi+N8HLX6m8sSwSsTdy6EgmoTA7g8dg2C/Raw/etb71wdpmDdCo/28N4AGo4WxW1ul+DH5H
4i8bthfi4/s4OLJgV78i7bMfP+xvRCR679iblMYpcvV275EGQspHuJ12sunm+CqAMhkkBIQrgE0c
MiJUCmvxI8q2/9CIKQ83IEuSeFK3kKwNkqfQt08jdy3LXXAcT1cVuDmuKmlGoGFlbPNxmxVbCi2U
BzBfXtLG/ZLCCRL3Bf4lBYrniIjFk20p7l7D3u/drjvE87GAyjGlA2vjXxxfPDhRzIJmqpaEbTnu
TrPohDlYXbf5Zj17yZPOMCiWxTdu//U6G1fCXIn+8HFm52iHnnHykXf30bgKyXkbIpb/15Dg/1YL
8hgZEBZliwpf1d4hwn9/jCJ0YIEAu0IQ5iFL1wRTxbLiSJuXLE0kEKXMn93cnsuSA75wnRhr4qoJ
Bsgw15qbAewfSQBkQ+zUZmc2u5eCk2NXG9viCt2r/aKyopx5z4Go4V/dVMODiW3JAEdoMIvlQ5uy
YTkPYJzAe6bXNuGseVSmzfBmE3/tmZqWPI/yKapO+8o7iK8DqWUq81ds5+LBfOvDIn/Sh0mstOZS
sguh76sOzyWyxXDceLi/lKXwkAAvImRed0z+hjUqBRE3Tr5BP+XbV4QKDE7BRhHi+nqHuDbqRqO1
XhJ+sUFOhU3nlW0kaWEBBd13yb5FLoDyqVhkLKrf+uxE3ePURJsFiZZu79fqG4fn2Q48ujmIkw5V
mE2SotQcW8Ulwqya6NbHXnbb9PAST2l/EdpbFz0E7UO3h/EzDb5EeNPNr+fCA5RfXWM+mvDdLll3
ToKTUB4FwZUWfrrDr6Nj76ycmUOJn5P2sVPXeUYcwkVPplmjFt8rFRvbbsCv3B1LYCOXzrto5qx9
Z8ughBS+CLyYfanSURcOGl9Y3iuLn/JL6g9UXkJANunVbx6J/ggW2WBfZuiolH4DgOTdjQOPeoAr
i3roDKPNZNMcie4hDmT35zqUFwGbcrBcKNP6KZDdczVpUkQW1BgEDANpGnaBtJXCrYbrm1Hryz7R
SU0BAv9ydkpTb/CP6xSFo4rScarK9DeU6m8PvSf3qpcKfTLl78jjBlAixKl7JhHSqZwb49a84/Ty
7BtGaOPt9dytXuyg3NhzS8+NioNchDZmZZgm6ptp0lkbq56YJoG1FhBIH9LKlRGh0VKSukUWtbIU
X6ue4KZhndBXMZ8fNqpPGuw7g47JUmM4heHEmPYMx5Ib25AnraxlTlpZb/7jiP0+S2hII14Usswc
u8EqJf2yKjZN0Z3JO6qZsJ8m7xgGmLwToubvGxCUy1reQoZKzUUsbzXcgPVU19XvL6K86zpzXkm3
IbxW+kmtDkn0UfwNf+6FOxpYkuJyb79Y/fDvWhAQL56TZZAfO+nEUjVJLnF5FawLCrTex3wzJw6u
+TUKX0+eMA+kcVDdc/KNULcKl9Y4Dyjt/KMuuQWlAILWYdGUS67cwC69ZZKsRH1FSDFVW+l4hrO+
NPRGqBjigxQfu/g46MeKPLDumK3Ag1jHkPDSHmX8TequwJGz7kR6EjOTViXiYvJboQHAbzXqzwpr
JH/cBDAkaUnx5/pwD+uHXk2BVIr6YFVVvr/SEM1hrSTS1qxQbzhVev4t5w60J6S7AepdpAWKrb/s
kJ0pVZ8yFz//7weVSct/P6gaz6kmWYphyVD1/nfdV/diqAyVAH3f4ibaGekB7I/JetgOs6OmUNXd
BAmJSWtL/fRNGBxw/5HulvFln7eQEdDsRGuDYljE9biX4fcwxOf2nTM/FtUp6ZQsXCZMZbCEzY5a
hnlv8vGTGiJmrj8e+P2vYxKcA+1cDZekvHryxAMvsRPOUyae0jGhgRMOyypt59r4kJPHWN1H9eoJ
lyQ+99VRkFyLUEjTP4jmMWTsb3fCNZnjmAdjm3aHRNtY8ny57AUCPt1XvReSXYPczcP/6xjt9iAq
q2n1zcHOPVzOLNktIrvn+/a0xe/SfAryY5qtTg0cjg22IjjrfiiVvMlgqI1u+wp3lbAcin0zuqHl
DkQkEo4oHMs3t/djmUxQVKwJn333hegCVcbPD2vKqJGv4luzww3nxevU/bnjmABwvylLbKifnrDz
mzNzvnATVJO2OWicZt4Wd7m4s4NrhQf75258YDfh5GAFPS6k6poY3CbnRAa8emD1bHa7Xt1eBdTv
0+GRvAfXPrHdyUE0jtqUIpWWX5b0Sw9/F68/Jh0F0PQh/dhs6mKXFrtoKbWopcBNTTl+XFSNttcG
oop29rKpHvmM5ZXJnAzxcFE9dMEmaMaQFll/T4tbEV2H8Zyjf1QOx7OmTlGM7LHFaPvSHSF3jNxJ
fYdxAlNoiC4d8oFJ3zu2mxoNnH59iY6gbhvWJRgOskNpHfLyJEgIIyBxBIyzCAwiVw7o2E7Tt2U8
RUgnxjbiIfKQPFMgbQn8oiMG0hPemuJOusXb0c+2pUD5Yj8b4djJp7Q6Gbxn86z4ntk+Sdwcy6Jr
cjW+dy5Cu2PnUtk/XHamXATp+drshUgDZGB5lCaTk6Q+jfTRaVeJFBbX6A9edpoJ6UOMzwzHtJP0
Ook2OotemJuFbc5/BH8KFs52MhCyKMKTWxCmUv6CIm8j2SUvUBr33XAoi5OkLjUqKZuwTZkeLZpm
gTqeXH+vTYW3HQ8O8sGfr9YS8QrMDEWxGc9VBUroUh6WNZQDFMn1WYbZG95G0Bzxo4sfL+FhCI+n
relz9IUrqT5K+QJ5MBhKZVgkIJqHpXAL29mPQJjIZYaMqInE/ejtLVzoKCEKt/Bc0jJZXiHPaoqj
LB6HhSw4MJjh3DbeBc5tl16k9BJ057I+edJRmYWd8+XW/tYkaczalFiGC9v4TxhgfdWyRWUP2SVs
Tj0yCuBq13hw6+EYhReD5Am0C5vk5QQvR4m30OCKeQ4bzTrFzQUDzuBvOn8j9dNQX6UU6zc/pYKA
Ae+qKJeyuoSvM7QRpu+tQrihG80ab71dh6hnCKQjMkIm4hkN2xLNSDHpejkD3qf9/30mS2+z2D+K
hyknQdKBVlrYJf4xePSHMW8UtYinxgt7w9Yg5mpwtzDf3Do7dj6m6MtgMcCe1AAtEKPX2iBn+4+y
IPThu9J+k+gtuoOwV/hV7TPGYi2afvJXt8h6zW2B6eadpLk8WEvF4KI9xa+rNd6Jkw+DC1FnxZeX
/rKZF/V7NSbtBSPas60Zrn8iQwnm0hT1icX0uLHZEMndtCECbwquAF0VIEjwpto7F6g+rtBAT7f+
GBzr9GAQQOrPu2LGR9j4z0fY8o4WH+HgvIOBeaheBzU/jN6hnxfppdXPYXR+KSdZOqoMEUrMt8vq
ZbuzEiIDkRDBKhWXmr8U9UX/toBH9kzpD0N5jlvb1A9xdmqlc0OWBlig8ka0ewZSZ/6z0AFhOo3u
AJmy4FSmneernzG9U9XVFm/N2kTuiV4ROl60woUln4t+BkQniObqcCZi5F/f+P+e4akiM2cMhGwm
RfmfvlA5agKvH+WIDKkZbsBC2rWZ+3EHdRMVp4D0COkabQRrn1uuPh5MKGPFcRR4ZY5jvq3v+w/d
dFFsM5MxpZNi2VUyxZR15UkLzgI7M+3MXK9sz7ixhPBskivMBIT692QJh0pylXrPtfAKtuZXntqH
peWtfHElhuuXtl7W9ghzAFJssdFADfBBM0lU2ErVKrskS1+76EhyIH2JH533zLwnfkEK0G85+N32
UOPtzRlrBlEHBal5pCRtf5ymobDGTl13i6G7b1Yv89mOH4J4a701IyIsYm23a15blftjVaKkN1Y9
7ZW2roqNQrDZyznw7HHqzoipwOI0ymh2fyy7KXbp6XdvMFMik/SO8zq+zPvX3ps0fYf+zdQHRs7L
koTn0ZxxedbGh9V8BC8kBx+o2hnkA7Csxkc+ybnq8renYc04BejWy2NQHuSZXLod7DZzy/eIbiZp
N7FIeDiqUsIhtnU5sVTLhObdLeLDiAV1PZ8kx0N4jGaKvtOtbRKStQvuA6ERH8UVGYw1q7/hLBn3
XvhQl72/9VqcM5u2IbJwjUg671dxNvPLjcY05L3hv3HUr6JipTZXX18b73+tKVsJatyACHYaG4By
mTJB4ntaP2CgBv4MG4OhPuLq8bLuUXQHE5Xs6Y+m9UqIK5XEx02dblhXVskZm241CTTmGLHptxw8
AqAaFTs3Ly/jRpCLkj0/WOUXPRKAjWQ5Q7jTpJ3PlsOagr7V1Uc2PPaYMayj0F3UFs40h8xswC4o
naTg3GnkmUHJK8JzF56l8FwCL5bt0T+hWBpREc3JmwTcB3GXpDVyYMibJAcGnCOwS4h5Ju7HrWnt
OgPluZvoB6EjqM6op2fyakizOl435VWJbhSUSjWPzAWzEHpEYU2mzpv9p4eHYbCbASeOG+sHKz4G
izK5xsl1PmFPpH6NZAICcjhXLXqqm9JfQ+tqRte4wht0lroTLmT5opOFwaZXPsQ1AuNtLpt24J9T
aLb5XSTfKetAwZO34FREjpBmkG/hWA4kR+dbrEv69mdxFBvbfhFWd0ZiVnwDjTUYZwFwi09KFWgs
019GDLrLZcOVTni0vpJgVkJY0t2wxES7U/tpPsrJ/aNyeTW2H6/8hdUelfbYR8cpZxN2yIwQnY7p
nbVQMiKMJgQrjkxcO96GNMWAMkRZVdAkwCNEDy17hvITbtWLKZ8DpZ9v+YfSbwh/UfqLcQszR4Fx
2qzFtyqHUYxI1g40Ozu3GRMPSy/7thR+/YksLWTt86de/tasXw2mA8BXy067G/W1Ms9RcByGYx5e
Au1WNI94kVvvya8+/WQvqtJm/B0xkf6o/T+rSRgG5wTBgo6M4X0dQQvkOiJuwq5XP7tYzXC6+pHh
Ief/JH7gbDN3sHgyZpgCYt9tL20RVqJIsBahjUij1VwjOuR7OmZQFYTYymQUXElPPQ+2VK4Ge2Pg
PSigLPrDVe2vunL5ERp3b6JDHx4BEIdb5jXymgI29dZ/8FI+gupRWwA5b8IMP7TvE+Gz8bvNN8oi
7RNcrrBGDtGwRFJXK7tGYs48DwBW4A7B1VI+o3jfwGzBipMz7v5DTabEvrj6jPmG1O4q5jfyY0QR
O/4yMU+CcUoBZkzaeyNba9m6HlYvdRWYWJeWG/TOXTrlTJNVdrT9lR1ICyndoIH+ccuSt5qMlKxH
2Iw9PXrmNiQuIaMLzRX4sBUUs4Nw17ydOLj2akWUirjs2wUZ7SM7kmG5e1kQ47fg8xBDp5QqFTFf
UwRCBVe52jBO96T5Qre90c3zg+8dUo846PG9sMaiAhkLTTYUV9L53jF9rTkJ8fyGWfiKDfQPMZca
HDrWrIwXESINXr1iIaQ2LE2AigtRmrZTBR1bvYpw7WjTdsrQNno+Q30j8HEeJvUNvSF2YoFcJLgR
hoOdOAXKPDo/eyqITKT5vaSFp9gIyPXuJE2eWRoYXkq0YN8b3rQYvCawumFVbb8FeIJ3Lbwa4kzt
HeEd5a2kTGRPQXbcZcCISGsG8I2kSp02pVYz8f+DdKWnHP1uazFUyUYMrPYQXYr8TvB3EDsrBsw4
2AlFeTwEHK6IPwmzNAjXQ0b0EOuPTn5a+keOSeNOphTOxWa4qdW1fl1aUhC6ucXI5c2PR7MLn/hR
KmdvbfODMCiU3uJeNf8061UHcvwNzAzrRTq6xUgGJJ6xGSr2dt6Nn7n3lZq/RvMX05eezGLxs1Cf
6pI9bdmsKcvUbirLLB1GzVSWMXfxoAj1y8yBGJFwny68DIDdwWITXBzB2/K+vV3TsbmuxMk1rb49
07zXyswW86clP9Pi2RZPafb31UryDkC0KmxIbrfCmWQa+zQ59P1x9syQ2/MXAXal8NWHX2n6OUPb
VB5JtxZFVxcpLFaDzrz2zpdJcoKIcasdXibJapeovuFcHcg4XkTpgvyu7k1/hLny2LVo/el6F6yX
WvbhPpuDEkNVu7cWHRxPGDztu4GjXf1PA3fcoEztbIq3vw4YfiO9mQalkY5CXZXTKFrZo8nCoMlT
0PWf0ZuEKlt7MTsM40F+TRmaWARGXE8zeWQmcRhoqryDVRwT8YAckMjuBXOwm9HfPGvyrCoEhERn
yz+Z0jGQgA0T47lP053fO8Zgd+kxl899em1Yor5268pO5WPgHwTcXhYxNR0vqXk0i2murGGOo0Rr
92m2ixhUzY6D5hy/g9ecxJ/coW/l/PrhOfDTNMBXFRjnNhxB7BM6nOPi1FU2vfrAqnAxzBTNHpDA
PPDS00IOld1bdo8JFWEusvu3oYEghuBrDL6q/isOv9rwyy+fYvsR1HdpMYT7aC0xVNpMmnM+YVuT
wFmdcC2wgLtYIZtkR8ZovimFfc+vas9LYQV7iTTtcauPW382yHsj3PevLesamK+UwVvm2aKxj+dp
eq2Su1g/gI049I9i5waLiCtV34/oI1pXbYkddpPY1VQXwraabV7Ym4R1I0z9wwQiUaeZV29jdOM7
nERmKX08g1mMuyD2/Z1FBtY766frJ2VuE7t/5sqNmiIob9QUc7SWGwsDzzLKZ4Zgp8jY31TXSliX
cFmwNj4r894aV3E4z0VrawXkP0ArO/nxRTNuNbJ8t7OmXX8qHD8+fCwKuQu73XMqlpQ2tBDL25eF
20KYLty9PBy29x+nBWKyEV273drClYF7Z+5Ebx7HM6RqJnn0XFfzyWyHpwCRLNyWizqetzzCD/x2
sXktyXhPzxQ/ae1q5h4/aV+T+wUrWSZDziAEoIYPs6WAhMtW6evM2ICjyjyHxGC13oGjClqeH4yb
G4VQ6HdghxltPiJwfOLG+uNzGB+J+ldVFNTXPrtQFY3SAQJuig1wPtRrqcLSPw+L++g9Ppj4j+hm
j7lN9WLYrH2mSC9P24b6FBqCXwpUQEP49NsyVaK7jXnP56nITsg1c3AWbui5xrTadUfPLaZcYF3c
SPXEBqTO8USaF2LwVp684r5RgtX/RBKBrq9xkc72bDiHeU+amjoLxUNXHAbRDd7LpDrc5+ZWmuOQ
Gt4OKZZJejAtOcc376KeKetyG+fzJJorTT3jhTUC6G+fP6jRv0jZZswT189hKinSTmmJ8EKLxrMg
XbcpfiZhwxBjQsGuGZrNZY1SDV0NLqyZnkIXW7XjWh2ntwHxS7XQrWMJShBaa3fLqrl2c9yuOr4q
V9V2XerOXMjiKMB+wmb1aAnZmIcbEWXFYnN2C+wmmALhgNMHEmHyeP9nhvkMko80vHvt1SguHroG
fYdDhcqiZbykvGxZp2bb5v5i9OdBSt2L0m0NqXU2Sv8vJGLEsW0dapKjymn/bjTnxHPFZdaeO9pZ
EPVrqoP/Bm28dA5vsmb/opLenLFz/HYz0621p631AjPXxBny/F1DfcnHnTtiCuPS072copiPFKRE
O1T0kknUzT6HpN/vLdJoZ6AeVN35PftBIBrR9E8gEBWULIPDGEES7N+n32vcgkp4980rbsEx4Brc
5QR36bvXb7QdHEysgYWV2Do4YdJmrckrY2KEzAo0xSAoUsdINnyjiLnTylHgkvVHvXTQJE1pEgo5
9USjzuLXJPIv2IP5F7FbpsAekDkcqhYyz0FoDihN/AhAwESWESOJtm1aYKj6e4HRwpDeT9+Lvvj/
klBWhyS2okV1NOq5fmJandq5Bd1tRpzV8C+JPsp/Z7MoqqibkmiygsDh+o4O/duaDCZdaplFjPHy
rTrpSSc0sOBKb8GBP7KinMZdUXHtwlsn303v0esfUv7cz9kqAA4bLrJD9gnau/gN8fw5KXpS3jAc
vSGe49spwHo4qefJbzCeLIjFRfDassIlLF5AhNKujQKEhANlRrIpRF7Moi7jeC2T+/WqZB9C+JQY
Z+ifG7ZoZbzNykXbTvI4DN6aemCFG38XHaqZbceusd5qcKaUSUlg6rvA21LIQ6HzM0IcePq2u6Op
7aLMbUk7YSOr0IasFmitl6ax6qJ1u9RcG74TtcAqY/ObT+arQV6D3ur7SbRNaYbzvE0IdLlltGXp
Kh+Xxfg50Do4OXKufLIQomSyVvqTSTr66ph1bUdlefXKm1zeym9q3BAwIq2O7mi6o7McHZzad76n
XvlFH3q8/vyoLAxfj1e33KRT/4i70venGlvHLoDYTZkIfDh7EVbA7fOFM9w+XT128O1CN9f5SG2p
eQUGNuPaGDdGBIAOnddd7R+PkVd9Zg5Hsbs07S3TPvroU7S+ZO2PJP8eUfA6sHHBMlX1ErVNO4GZ
cmbCILlJdqgnUaBvrX9EgWa3Mjl8F4WyR1oDQDsxj0JBCtdfAO0hx0jIZO+dYQQx4+14oPVn+vdn
Nsvj61hdCuFcZOeajrF9ni6j9xzqz1OXn3/ykaHfjf29S37Bi+Q3VMqDrCtM67b8i9tRJnZ2WTFS
oP+7cZy26PunAqFsaSDdXtsX3T5P3p88yoPEX0OzYSWGcQlR5zMvH710S7qrCVQLzd5uC0XmyOqJ
a70Z3DI7pozoTSA5unQti/tHU5yYZFXFlVAWz1sE/oqsPYGZjb4Tg2VvXH//BvlDUnLUA71yMfGp
h1KFb+Am6FuQ6+s7RdwW4daUN+wW5+i/5795TmZ/p0b+y2TT/C//8vRBt1RTVhVLkaR/RrvJTS3V
mpBGi4ZEZgZ2Hu517tnVOK6nCNft3Wio0XYwzqyUSHE7yu07nf7aKjcQ5K0aRJSjkgg5TBb3jlEe
a5SHGT+miuCq94hnvmIVDPPjNQdQ2TVrL1lbPBfMi5olUa19uVwGloNqAhzBnibQwplyMNJTPJ7w
mcn+hcss/J0H36b/HQ2/6fEzQo5at+z2RbLv7I2qPFTzrhnXYDyjRkynitc+V1t8PslHhwmou8bp
eYVectPI61LgD57pgY0Rsws3SLehkNk2fTHaMjYvBpQiyQ66m1VM1DyFVvh1rNgUgpU5C83ka6ja
8+sNcVSoIMqjZ6tLd1aVbu67JXNanNX4CRBXrIvwlKbMzU9pezGSe9w8iuGZXqgx0asSQNBPuN5U
mFHORf3e1/dat/eJRdx33X6tl49QvhGJ3h6FGpGNa6r79Rzk0phNZgGzWG2H+nD6PVbAQ+asozNh
Cr34t+fjv7VmqmhKJmtoVZNk5Z/i1bQ3IlkRlXBaeSASQmsm8VK9cagYddh0WJcyd9XxoFmHSJwk
ZLJwNOFFoR8b2fTuVRTYZ1Had7tQ2tBhSvs03PvdThi3S8Dsp+poyhNl57VhjIxWFXGhwMQs2LTD
JgwdwAbKuiim/Je2X8Sn1t+QAANMl4w3KDv5d6d8ifmXvfFURDVu90uiR2qPhYoNg/RwmoE98FHB
2q4ka46f3EW7MwwTtQiCKa1fC+38kUMyHc7RI9IckxGb5QjVbvVXbNBP6AYOQY//5hDphih1gR38
RbJSDJR2S6vRfDRvVapU3b8WqmxrySTEJ2R0pJfNGdVPkHAiotlGAglvqwVEsaxcqv2EE8Pmkr1W
61i41uPU32j9k1h2/ZjFx7g7erz92rGkaJtr6rwGcwo/fqaF99/omefJqh7/4KzkOOlU9xURB7Yv
SCxj7ettZbBMmPvPp3mqTNEDPXblCpPQPvsjtjGFMd7+l6dFmUQJ/3tBxtPClkRCTaao6vu//61s
kPy4eGVCEvHTbaLakQ5bKT/t9UUYLOksFMg3+hqDgc8YGeHlrZHv1fCQ6g8VN2X+lJZNsPgwbLog
RPd0QRVdYjnr3lpnUTkV9Ukteb6mPCov3ENnkqx10oLjXcnBRv/O5LM3XsUEs/EjEZ5h8xkYny0Y
e7zvGyHbpHyo2XWuRTpCBQjPhL3o1flgPrX4wwzuSnGBLqdFE8iee78fXGImGJcF0GJbGAEmttdb
K98fCyO+6AUbcxvmfNLfcuvWW7c4ht5zgxavF5MTFKyczwpC3ZEvEb7+cgFS3oLRzCbLRQ3H48XU
fCUC734bLgQsTXNTO8jaYez+krn0yalMTmJ79OdIUzgRSvOq4SqP7FMYn8LwgBwFlUtMAAvwhHaZ
/Vu6oyH9VwYZJnwdman0du3p1j+UKFlX9qYaWOjXrcWLjNloXYDTyBlp3jWw3Q46GvLIVM5T1KQM
EKOHSfwh7RzZ68N21AGQT7wKT9+aq7z8ndZ/WMJXFH29yqc6y9PVR4uagNd5cW+xN/eOBXgosWvG
dMm0y9MVRnGrOrqwcYXG3APUmR6iwfyS4uV0Hderl7G6T3kq4nbA70Zz1W54KYiiYDvyE2wvJ3/i
W6qwhsy2VLIeph19jYfJMDaM/bNm8jCRUlH8DtTvSv0mw9lXHDgciXVrrJtk3fzhJi1fwt4vXaLH
/XCvt7vQ3HZX47WsOqc8W51N+onWOS055KEj31rfVmwabmKIfmqFoLjyzMvRo4EatyL5skFESWyo
uckTRzMpHZ3AIjF96mQVjPjxRnt3slWzxtmocYZs0PUvMdCdyMH0Krcy2Luef1IwDRiyDNb69Qu4
Wb9BcYugMWPWAnxJXqLWXpm+UzBFLZyRGMhuY2ENEagQ82/hRR0315K9aez6fFfmO83bhhEDTafJ
6ctngWizK0aU/ZIPJTokyc7WXjdbHUliU0liu0ogp/U1Megln/mMqdbJFm5IqzOsmqeFLY0Uhw7D
0lDe2Y+M3JZmVWODgH0S3iJjbklXFB++v+rrjzZ/6vFnnHyatt6S4OCDRhS+CvGzEy6YWAv/2RUP
obhk4bVuTyCh1O5i78aBXfjxYcsXUrySdLVjEbD01sKb8qzBbQ03frUpYsdv3tmcp2b8tEmNC7It
qYcWwRqv9RBfAvk6QM6S7wUuGOKDH5rwGPm7Oev1swFgNDoHwcn6kxElLqtQmS9WuYFVy9mdVWuS
rOegobnFYAF5i6heCdapkM5DcsVvaheIscjyDhkKs0awCbH1x5NfnEf/UvNLvQT1RasuwxqR3qsm
3dpBEc0uYu5bu3DxK+vdF9T60q76o0RMrHimNhpqFNmX/PtVz7AZZXOcREpzacdrpt5SgcXWQ0in
nQonYEBYKPan6+aMUqDungOrGo9+srEDdPdt8ktYaM3kTxVAumaTP5VhopU5RbpZnVG7AqHY9G/d
a06iTbVNZ99sUkATI3310p2NQ/Sa6CdjUctTfpTxspk5AttuC3tAoFIuB6gsorMSyzlJF+qSuTeN
UuQ97GOHaENE5c8fxWajGtcxm7huO8ZLfViip/kBe5qgW+NpEtnWHz/QPit2EnGTJLiBnAo8OrK2
ZB5US97Yn9VG9mflHbX6bMUXs7hmduMDHd4CQITeV65HVrKfLdMNY6MeQA8k5Ni9pkRfCeBOzGzC
ERsH4C2qB0QzYXF4eRPCKODy4Ryo9+JcTz+t9GGNLB3PwyccLkLdkvTuRU86fZMGcXvZpTBXg3Op
YSk8awTAUw6RAV//hd1gf9K8Q+PAbhAaNyRTaByThp/QuBAm2xxLuuEfenZu8tkar5ZAlMwzGp7w
no3PUP1q0l8R+C04+5HdBjsVu8I87t0qAdh7JE1YfxsW2vqS1hf0FdpBV8GfTYMHM4RM6Pra3owp
LTGaY9v5SqpPJiT0Q2q2xp2qQQxZFMMKtBYCCw3fIIj7diHmi1g8lZrNiVwzh4fg0GA7qEFf1S5n
r44Ov7sk4S4XdqPpQs40WhsBhOodq/JUsFVuznIC5fWSjRccXR26qB1ONkKKMwwHpDZuFBtqoMZC
c9OO8/mrd05I+eYtNDjSqSDABsRtuN6391VxQwvL7M3g+p+DnSBW/ytszmlyUfFUeZdQuWJ96ZVr
NoWuFqK7hOfdfYmzLQHp48yceT5AjF1sp/yY4jJNN5G+7v5/ws5ryW1r7bYvdFCFHG5BkARIgjl1
36CUTCSCRCLC0/9jsW0fb+9dtkvlUlmWWqKAtb4w55hsHg78QZvH8dxORrKbbl7zoZRI3nzqiHXl
sPNdg2HTx6XqmjJW9jDtNsivFTKAjINEFGZ1SvAlfZRoL+rPh/lJnjMcNsa2OIw7Xyv2prWrjG0E
V7/e9BpVbJiD0HwUCPRWrbx4ej0FHmyPk2zugMBm+pxYXZfrHjL1Pxdw3Ov/VcAZimzqhqPpmmow
+PlP1Wk2jIl2Txn5YcvXenHT3nJ3pLGdNmwBLFC1b8LgO92P64t0v/JslSLbO0XPVIVNFTraqm5X
MW0Qhdbh9V6QJ/K0Sjz4U27FK0Me3RTBfmkv7/pifC2+kzXaEPs3L0hFGOcpjLk4GPrgnhDPMZbC
YGRmS6NZmupSxTjxljsCkEWgsYTp5/IfDGk5u7kPUuMnurWtmTsIlb9gEep+/wheD8EifD6C/YYZ
ipPv7v2uz3cA0UzdIyZYWWCmIpAC5SR8MkBMYXQaEYgnhEJx6S6GBYIuuVjeKf+bVTu9EfroWe7t
8Ustfksevyn6L2X2tP1OFhlp6h/uZbQRgEVnnwyUAW7l4xJ67QzF51huvpoea1ZWq+KBwWhzs7e4
ILDTMGl+VmAvAbpZ5hzCGw/F9Dnr1f19PL6aSw7Ac1xY1uct/6GNPwaa4zC9E+y1mrkIveOZg1Vd
WWLhQy+Ohc94CAufMCCwxE7Xv/Yc8AAIXi7rbGlC2NogL9tOxA3C8DYo51LWgbay0l3sepRhIi6B
pNWISWe9qEjqIWrWBct6ydF2gnwjV9ZPCFRMA2XEGsLwePdq9oyCDd5v100em3gUO2T0hnQxwyG9
H6BgTQHLNurH6xaOt7BcmawV5JDDluGSjXo2X7zyxZgvNI51WYyWMAvK64z2Wl/RYaflkhGsjbeZ
d5Q9HSawKXBmuZsBZ3ayuV3NpWGui3VsO6yZ43gVnScVBSgdYTMkn8GkFoQhNfqkpRADy6KTQ5lF
59dSm7H1KPsiYW5jPzdAZSpVgAsipMn6ohdSH9U9fb3vJLjzvh+m5ewb+6pFrwTPXCiCOLkd/7SO
3kOwye9LPtWLO5rPVWyt7W47DrsqPug5ec2nwZ2okfiOkp2/wmLb6uI45647O57j+QfHhswf+vdN
4lntRmk3ujGPezdjV16AK95ouOsaMhGIrnT1bAeOwBaheRt9/fPnb5w4f0td0KElYcJgGyY/FgQC
pa+AiBKrFa0EivIR9j2IfiGLeiyWft9+TH7CL5eI0WCbrs+9Xaoy1Nhr7KT0p7B7c+ozqv7nA0mV
/9eBhEVJsx3QS5b9ThT6S0dZPZSuzZv8No2wsA8iIfzO64jNMV1V6gqTxhPv+YfnfeW7EU+Kwr25
Xj3LCZVhDXpJY5+N8E7aNmQvochb9G8QGEgCUM0P99N+x9KOTjB8uw7Tp0jKWUnaCmEy97wSpvXv
w4qYqV8UgMuLJwibkKYbpCA4q74QwiaU7FG2Tb3hFnDaNA9hKMJZFI8wDHm5wwR/coztcQ9dILZ3
ZberOfGTra6tQXVUVOfgv/Bn0Nr2bL+BPwvnLb4hnLcmwc9T5j2uZeCGFVNnocGT5u0fU2fOYG9q
ncp84oIcXmLToLZS2hNbU0dgwFBiV83ewLN5uTXXR3PFSGs212i4vKqzGp1k746yxy2s5RiLhKBb
vuqG5fobYRAS6dDK71EQjHJTCN/F7IF7YNpzwb8nGIdTDP5gXPT5sipXsosOk0H8Kl+Y9101z/Nz
jGWLnoQTGDmBzoZHdj1GYPI9bDph2L6bYYFk/Y37opM8wcgQ2fVF0PpJ/PHIr4p9ZgqLnVs8oNl3
qw2AgEZ3v3z+y/WnvFvZ/5xfCJ8tbE/xL92w/ibwjZXudS/j9EbFw2xqTpBXtbceguUpVVePB+5x
C8koC/sojN5byMdz/YjWvZdXIY8Oj1OZX546XsYT/MR+JAli/1K3TrnBszZHKqlFM6Wev52TXw41
jvqxXeKcBKKfW0D0s+F4PEraSc3OCIi74B4vvnxp9G+wZLCjgZPpC4F/KZFoan52E2oq5C5EvCdA
Qee2PNu71rAP7PfI34g3BU9RG6iteGy2KvYVOAehi9Nznkx6eQp7GiYd5bBJyDir33qhzZNyN1Jd
hw9j3+SHaWXMVjIFbH5Qr9kfhNoGSO0fhFoLIoL75/GnNyLY7qWJYDu5ni+6Q+oq7ycGT20+gog+
SJx00vmefkTRh1F/Pp/fJGJB1ztfui0wivm/tW/b5F1a4hWLomVZc/sunj3Bx5F1hN3SvHZFsm3d
m73zzWy3y9qtlWwtb2Bkzlmm+k7re56HMYR4VSo6spn++XBS3pjXvz8uFpNzDGXieXlXU385nPLa
yNpc0m7Co2NWgAhClSCQ0sOYE5pjOJDVuJHf2/5a2rZvwr2p7uDbhzK6qODTUxBFZCtGhcxJBUcs
bAiuH5bOsEz0RaQEhFzdNkMKn3id9ltU4W8QWzkBxRbZ0yEjomnnyHutPpCuSLefZ5M+O0IpdD5U
urzxSqqvWxC7fvugx7OmM/W1o2sjzqgglwlt2b53vCCiU1Z9MD8In4YP2jaZo4UPrEFI5koWCMVd
7f2pFOs4rnCCvpVimDu+0PCDzbR9YdoBN/fN4S4PSsEThOxwuy0nk14hMBtvLTaxONTalYxYM4BR
AgrCuC9glGQtf++Tl76MB4giGyXf3qLdi+Y4P7LjbX7dCxcmW81sDHO+sbltvtxagAWl5LzLHj5F
nxHmoEuAGxcriVyF9ySINEPk+cUKMKCJQGWOXNU32Kxqc2jk//w4qPJ/JRxqhoIrgLhdcg4VXf3b
6REZVVxE7fM27XYYry07HHoKn22j71GngyclvQ3PLKuzhgt3WUiL8rEMr3Bei5db1ICVt0r0u7f1
gSlfXhOaVn4446WBkSQfQnIpFgDqRxE/qmHW3ZXjsbxdjPTj++1+bueOUMiuU3Njvba2uY3vu0e/
g0bFVUTv30hIWkXkdDzDdV0Zn4ifNHBfj5PS7+t4qz92bgkrCsq14/XDCklkq1+a706yUZA6MIfW
NtxXBGLV1lQ2V5azLLtFrwaFj0c/IYoXPKfNE7NtzJ2m4vYKi2Jbejha/qrUIh0LQVGNmMTyb+B+
p6L0S4NbLfrie80IKXDmdR1UWYBwQCFx2PZfBKm/d/C0xUM8J2EO5g3z9C/FQ9VPi6mKTcpdpO6i
T8PCWj/tbR3tJrHbqXtVOr4yVzIOAONf0OaKq558tNFHhWnC+XAwQhnbjpVBun3eFvXlZ+eSXtSW
gNAm5rBP6M6SrRpvvKXseFGNgGL2iGeqLHpgAnUpSrQnjbMPSEp+giCfZZYb/Xp6z2xml7OCz6WZ
Lz0U3D9ZzK5HVonkxSzpZ4Hj/OvCRnt3aH8/k8htF1gAuNS2/bdp7SvKCsuw49u05TfmLO7G0iKW
1eulWWJ5UcjGJsHF5nrVD+i9qBEQeW3jTkRcPdKLQzGniH0eMHloluABDLD8o68DYUwDw/JR/UhU
ze0kQ6IHihFpYQZ7y5ffXY82g+KUsLOqAa8xtNzTsX6JY7hP6dEp0trU1+4fhb73rgkSPubVB9XA
/uU+mbrV1/zxMTL+Gz8NDNCTgqlbsv/0Em3RYD2iKXCCz9m9OBjpvot3GOckd6aoaNVZi4QPqIL2
1lL2Oeo5/UR6o/lcqc+VbiORwQuwyrowImY6D29Tq5zvb65Z7Edzkf0ysl3cbo0XoVu5fcSv9r0g
83biZFf49E1yTM0d92YrzFYotiORF6c7CzlZATBppdlXADWdxXRupP5qZQB8FynpUAdQwJGnwdYI
H1vhooHLMMA1q87TyvO9XTio9KK9SzHIXvPl0r5KQN4CBNIlkjW3ek4ZtAE11M2Vi3bY/cUiK5u4
kDVRFaN4vmsHozx0L8TE+6zZPAnzhGpoomQ7kHYnqPX8BUKunMNKUOUZQ1GNVMgJj3uQRQwamdHN
smYu4+BkgicXsxEX6EMIhdtMLEQrYlsEz159hs/H2jWHNe2cUrkoGtLH8o7c/LGcTscFL/Wgrr6a
ObmE1xo6chgroTPvCXB9v8zcBtCseJn/KqgZuarMWf8GWDUy6o3pY8Ygy/5TwFSL3ZgT+/UT7w96
Kh+3WPcIaoI18TdRDjHknrf36/1+rcBvpOed8Vg5yrKHR/X2l+fpkprBkQKlmOyklfdo1gyZqveQ
SXMhGTMSXJE9iA6XfKpDPtmh7JPZyj++RXvfq7tz9TzV9tFSDz93dD87z8KJ+liwUqMK3Z1ZvP78
ab6dI+dd003ku8vezf/J/g27hhdNxFvwjlP911gJS/8vlCJkGEWXZQNCp4ZXWGxu/lJ/JFJexLWq
Sh7vOtHu0mspSyt1DgKG6iNHTjisedPH+6Yttt6Vo0iV5w3cUhHBY1giguf2DZ7DMGGe9MR9gd0B
c+bZqUTubgkUGOOmHDQMK2sRvTtMndovc78F+UR19+ayveK5NM6MmTy5R4eWb+XErH58emkUKj9I
/a5f30j9flQ/5IlxzaIpeUAMC03STlIOEx/knYHegDeAySyzk3m3OPdYKP7IBjHcoV7x4xEsB3KP
ST7tlsgERwyVPG9leO1+GzoPRSK8ri67mNnllgtXUHEsjlcZHqEKbDd7R9jbg/sg/CL5xgiKrs5Q
3cY4l8ZRyfZ3dWNOMFw46YyQF8J5shzKsAh5YY7UgdQ3LzcGrtanZH6m6C63Eb22vrHfyS4gbep0
HRvhfSKnbmB/dDoKzhPDe/F2Dvv9rybBHIcQ/46hgP/rBgYyXWvv+G9eamYvRE5CHe1A7JfB3RLp
FTjvL329r5/H2j4pz3OkLTIWPsbq5hAomD92zv2Y3M/V43rcaHCBcQNkExN1IjaTadqtIV3isW6U
vZIf0Rdp2imdOdiDDZbEqJInLQ8yArkEy3336xa78rhXCuC8IhlJVNH1Rktw3IfOqo0pYadwflHR
YYHX2NBNSuXUJcfS3HXqhqgx7OkF7nKbqLECXMirpDpnAMxcFhs22Qg8WZWfdF5zxR79BQ6kEGLp
lnEotnMr3pvN/tbu7y2xKHuyn+KU5cauw/gibxwmtWFZHJx0L8e7+23T/PyqiY1O1MTBd8NCALyu
863cTdvOU4wfloNGR/yayfvXbNt9xT1luk610+EsewhESY6efbYYgqUNVjEAtbEhALUWkWec7VOp
2NXmQXqzssg2dVa3Pgxm/bhykB924WiGcsaufY3j+oUaZWN0DOXP/K3fuqN7TIrveiKy+fC00sCJ
bZzgiWiFcMEgy8KrMAC7LxixA71majmPkjm+jweDm5+3+egs78zjML9XK5lup5m484c0T+W5ymTU
9OsfGBHSzrNLjwY/K0ls3tGmvfKDkh8+Jla2qIjMa0R83kf6jgB25s6IOoNAatTI6+QmBmmyvspf
q8U6RYrxXHavRcdjNBkO6wXrB2606VajMMgOo3KMn+f47jn1Kmb2WVJCTMrYA7Bkvc/4XAn7KR4A
y7risM7rZaYsZW2NMt3GfTPp3V9KfhWhsjVKKGxo6AKXyPb7Fb4e4BbslTJkbhzQ9wBDTjZ51jyj
4a9Xcpy/yCHasXS0Jh0r/lLo60orqDBpEXHTLa16Bdl/z3m/o0cFQDHkM4UVbvkzsX6Uzvcpn+3b
swAo+pn7Te5HDhrOOUFC2rS88odj/9jqQM7nJF2ZTE8ZZAQdBrBcfH6MItkqJe3CvFYEI1g/nPZ7
rHw+Xled7aZ8MPvti9YjzO/ramI1M0NoOTw+5im+NnBcnJ+oxSlnOX4Uv4PHFs1PLmmp69ukeK1O
bLZ/d3xTQ4BeW6eIjYgMF24OTNvEXPG5l2cluzj4v6N19KPJL1hHkKW+sZCUxEruT9aGRkQA2e7A
3MJ6qyWTylX0o2xREew0gmW1UMnnH39+EmhxbbAczpzQO5w6k4gWvl3l9tK+ocBHVdy/VcUPG+Hq
pix2Y3wYjUMZu7G2bFDqbAc3MQJYatWkiQl9EUsOXTu9snPZnwsihCFozBAsNOnWszq3Ss93luH2
8WHjO2HLNF5tAO4OPpyzPWWk+KVnYqSogYykesa7LU8l2atwa5bfEvV7PNUE0mCDfk/iaMX6BR+a
7xihz2KkuijOOU/P+fMkA9m3dlm2O/+WMuU3tpqxRTHjeKxXnATP2iZr1j93VbFvM7JrJjlBEysT
FTzbH4qCiIYGcR5jJm3uS8W3fIJ6vn8dexUv/A4xng60Z/pQBIUb7qpWbf5f86zGVL0T7Zadnkb4
WlLGaR6aQv+3vPX+ub8031yvv5X2qmrJpooB2VGdd9bpX6778TnasV7xxfpNcY2cKe2FDI4e6/gY
4i+uEWHBwJ0VAGpqcT/Kt1ApEWCFTomkJbztIUOb5ez6056auDrfLYvxph7CKmbkk/p1EjytwACX
VPnn2tlar4Ph/sQKSyx8svHwXX9q2z8rGriz8FQ44yX/K+mvfiPGSLQCPaZpQi+mmh64J6JRkNqV
pB56kknzca8o4okdXhZoBiEUlGEtw2oJE6Zp5USeROYVGVDfi73dWB4pK+RJmuyxTHNLNMn+QbtM
1yEqE8qS9q0kVqBRNuJcN1Vsnr8z7bs3awqmvT6NbHRhh8I4NXjp3eBZ7NTnvjMOt+FoaafxHYCd
9mdaA/WkqL/jd9zjoF8Gnq/II7fKYuXmMBM94XqVDuprHzc7mRcsXkfELEM6DWwlUBWG5MKdXRAS
8AwkaXJLDrcaOchEgof7gE44u/sPLWxwMFprqePz3PXNwYiOqX5S/HTkImJnumJs7B7r554+Bhuc
waa/P1rZ8dYf7e6YZ6CBGATunfJiwxrhNdI9i9Ewvw14yEA68AfzSjGZZ/hFdldBTEGQvp2jjA4s
sWTbgIVEaidd5J60l01lbmpry8d/CxhjoyGRu8A96hEin8s9OsMMuZ/058mwjzeX/dBs1ru9EVbU
PahoLZKkWK9AhVxBBpGZCzBzMKdfPZNcTXPiakSCXVqJnf5qTIIp5IaVzVDdRdaGt27YIrFKEFUt
JDS1r1MWuAg57tSskPslzALoNudO6tNqIAPomY3OshRnzrmGOqydYVpU42edf6ozR8V+vTDyRe0E
qRJYGZYdnxO4xpkYzY3HvJT5MN5BFu9QgNfnV6Yxdiu8BkW+TvO1Amm13dDOjz8YEySzOPnZDT92
NML7P3Pu2NhqCSjMNTvphmkTbAotLO+ufV8X9ib0DWvKYT/BKDllqBFnO83cxdqG+82FMyZ05DZb
E2WmB6R57F1I9K9qaU1fbLUNTEEcyWv8Bvc5kzdWbKKzzAkF2jKZxSRY5AdjDtSjxQAzrvVx/QFl
BXEBc5RKFnOUr8arAyY8ibRVdM0bN5LmwTzQ9sUlOv6aw3vp9G1/d7eDyZ55+eiwSQR0gaXflcGK
T36UEdL0qT/FpbO9aLmnbmzlbFdXS/moXt+mDcf3Nld3FVyWZG9h5/ymjZ8fxmMZSRhol09tEd8X
6R0PBfSXgGkeyUG1B0BoInVIEItJlcVucpsqKMwX2ufwOLoXvm7dzDOGDxxHVLAfbuG21xzzDxCi
/DA6MEOObt3OP9zhx4VpDKoat8LQ/tg4w0Z6bPPntpW3MtuedlLcD839IJt7idRSV5M/5fJjMM6w
X06L4o4EkJ88V+s5mIKeJMgFuwv7JpKt4z78egoSL2OP0e90PLtsbezd2NHm7cp2Gwmgt/baWTqU
502TrAtzlcpL4Eme1+08NGjq3TfpIlKCoXxgB7irfhg3DxEaMD2EcrCKr971ylFLKCplcVEFXhiX
YFH2WLQQ05WjH3pWGYz41QjpjBZat8Q0ZeGbemPxOnWnA9saPUe/fDXA9+5sJWdffU75AoJiajeC
YjpGv+k3dzdwO1zs7nyIo7PlnKP9Y/gxpt6oe04xyZgSD9effkWi8U8VvjlOMgMD2AKJZJB2pAoK
chtCVLX7aSQ/bniisVOgtZ+bT+pFcW8vO1e6i4HZzsNrF7/TkeFLAXQDMcXMDIh53/7LhlBX/1vB
TlYQA1fNZAavKbrYIP7lVnS0zFGkGwxDiG4igUtZ3IpluHzUK3kMHScktN1yr88q+IKVM3w15+Rk
9Y9NGJqqYA+MM1mFmOHbXBxYvBbhJ5wD12vBmYEauAw51dfJ7MU+x3zvc9SpDVy7CW7YP54BQ69t
qmLLDNtu85zhEWOdg1aLBoeo+PA6TEzQRqF+C7WSOJAwfD0QQliAwlMRBwdZAKohNEW0gBryNNZ5
+eJLCyjni95DOw0r5vlmxXw2gKpDwFN6FshTiyKzXWAhdoJXE7yQlkbCUq2iehvneu+7mwHDZzSr
R/Kr5jXlmksIwmaGQhEwA+l7mTv7jPgaXGp1cMuDFOll4/eRkOe3gkhFGFIZrV7d2jA36CqG5z5v
DqjZUskjOAGFW2+KFrl6+givZG90Z3dSXL2MlRV+ihX7T2cgGA6phwBPJfYqEo0Q+tsBusvLZwR3
73Z9tksaqPqbRPjfJQsV8OzJhLWdwje6cTr00/mPWnNzYjq8brv9gV4MM6sNygO3IuNkk/IjkHlJ
VnI+WQmi9VBsKpJ6xy1HJl2CrK76W9jL4QrW1Bqw8Hw1f0XbbuYqxUIOLIz02p6gu7q79JO2+Ohu
3wrXpHSFzy9aAnYc1vyhusDa254uZjk+lma/JGaVg46Y1YFuyEfvi3xLbaYt1BAh+8YAz5h6uigS
0WxhHEtiViGRO1n1PFTkBLeTKTY5NdlP8/zysVJLYouP3XCQIhQS086Ywih9dy7TqR6LbzF27vZq
kUJZh7q+ysZlFqM7shKKf8RqwbdJq24nNjyxGX5Apmksasf32u0RzdKcx37evRMV4l7M0sY/yEt9
FySz4nbIKDKQIbTrAS8tDW673v1m4SrCT4RE5yWWstB4sLv2b3kYJXTWuH3n6jqCqimadiJIytkQ
zW7W3J8oUKfd1M2p6XvxH5ucLbb/6v2vBPbMwypnPVf45HDLsQ7GKsc6OO/EOpi4En3tQ4vExss2
GJ9t+8YACRtv4RNutH/Se7l+07kopheKhHIh6FRfYcWCGCBe/3Ptrdj/Y7fD4WJbKBFs9n323xJx
2kwmV32wJI9EB+O1fHrKzWsXBrsNaTbc50B3UQgxWc+QKGJH88MlJgl+LGLiZs+JLeO0BwfFj7y8
Xv/5xZa35K3VThzX7E7P7NRUx4d0+HTcohSGmdmniNxz2Mmsw+65VLVFe1+oSjD78k/Yz2WmLziH
9DyQ774eB5pXJodROga12z+uUfMpF98f6c+EPuHUaMjTz84blvFST/dOjI4zSn4C8oTKF3P8EPlx
4UuayCDRQpXA4X5WQRgBzX2b5sXysh33zeBVz/kPTRaj8Pk8k+bur1ZzoaKRMqJDmLmTarLq3tGr
arEZh03rmc/jPT0lzulZngtSms6v8sz0WyrP6V7B+7/O4Qv3p6g6duMBTSU4FWVTVUD+QjNesQ90
zDXuSu+OF7APWnAQwwLvzCYdd80nnlb9bbu8tcv6tlKevBSrwUdn8Axb5Xuc/QCq27Huyr/H1Seh
dkB17xeYREvip09ZeaiRqlabluzcbvXPzwxPxn+L6ZjKaraIKHgbaP7zZrJR2NWvhyZ5I4JBuh+g
qExSf/dVe8nox4iO0qCqguu1pqCdJIrIEOMRIkPsa+uiWb5JTDWshqVtLj/liYOnMHjWovVhqMWg
yyWOoIB5x3L1ubwx5xCydOO2VHkyzq9ml4DZtdZGsbtP6zjoMNW4sz7YfDqzz+/WTWTlgJSxkSuB
4yh9BYaUTfjOhI+9XNzzZd6ScQDpaWXjjL+HLzM8wundEp6DuK6+kSp0sPWDlB0159g7rJ6Zdd06
oVFQiuBX8OVGvE/g54q8mnfK4699ml/L5Dyk7rNBxIkBVhDktRDPhSDEuzZS1gomI8rv2QBoVJmn
70ywjy2PJPUh8jOOaxbCQrkdPcN7FAIBV/D2PDaNuog2yqRvvlvN91r6Vsif64/eXHJuAx5U+2Vs
iXP7xoZdnNt28m24f97kywA5T3MlJTCbnWFvyVUEWdwHeHpvMJWIGuhmCyU0ZU/T3geZKcLv7oYf
xwFRGcCfIdlZf8CfSws8CmiQpQNpVdgZJeg371OM4xMvowgiwG5oxOQDc1y1sgt7LRWziqbZSNr6
Z/PycXoRpkH6ImEaTEaUYpYRsvZT/lzuBpRW0B+6RSMFNUya9l9dX/+jptJQgcoylDtdVt5P9l9q
KuShT7vtOO1INV0ibngmq+uSpbmeI/K1EZ25SzkN2XCzWOhve4JVF8srlRcsXUByKcfSsjaWylOo
IEDMcYM6awxiL+/WnbBU1JwAGiUoQ6NTi2VGOgzTRA3LhCxmkUuKTDJTRXVlx8EsvXmbmYWoKF51
xGXlayoPbVzFRWh2oWGGrcglvbadf8cf9g4yuJdukYv0pX12ejCAfCQ/b+Up+miGH2y+bV6CBTGN
oxZA+Anm2BwgZTxhMuLy92QOwtZvCVgj3MVwcx6wfp0krm1v6L0uK6kQ1NupayP6v5jJKs0W+jMU
2sJGhDrLNp5i395AbCyky80AyyigiiOLEXPP48YK7XBDUmzRC+2+fVPxXzRAVvbY+Wv3G0LNufXe
hwHOayaYB5u3eTDST6O1fZ1q6WOwPh/6t8GHFVZF5wl5SL8Nlyj+kOMPFmByeaEkf56y9FhFezXd
9R+Kw9jnX4B4PAL/42izNAtBnow9XLbEZuovD8itGyRlEEW3ql2/drtYxNntor+G2UAzU2cLc4CI
ImgXsbxFf/cg7KItxPYG2qoWLcIrnVCKkqQK5DGYRayH1A9+yi2040m8+lL6GW7TXdSaVK9JT/Bq
/f0qlZ6nDNu63pv2obBP/cwzKAATwHfii2o55riTYp9i7exA35nklVgC9RXzOuiUzMppDZEDAtTC
j2ozFWYkELODYLwwg99l/8qKudD2grvoLX+0OIuDl8cQLZbCMIzk8B6HnxpMhkWkL1tp1TtI1jfG
RumW47hthlkee4zu1dVIuM+73o8rkcRbIpaKQzUWSbxpvhoHQtqX6WvB1Ggkg3fG3OiL6ldYc6h+
r2dQJot2XCT58q5B2V4VoziAZdhYiH1Rzi1vnC+kaKe8ikvW2LD78BA/FoYWQNRX1G9IPLr2o7XP
VNWjsVAFxzgoVP9Jfscb19qZRAIVnimxCnO89mFM4u8P61y3fmYyiAetr1kzHHEpanuHlfkMtP6W
ccwWb5qnw/CZ9fKc+QBR51/QF6BHBI2upl8IpIsRXuQAUNnMPJbyUtIXnbOok9VzRKIj6EWU6D24
pyUhIdqb1K9aVCGC1G8UYmc+Tmjn4epAUKvzc2JeBrgrzOp6XIPnEpp5dB6783P0XrAgpuXzJE2t
19n9a1BgSmToa1frmEzXGPukM0gH/nQr1M4NalJngc8E0cpdF+TZu01g63m1UobNI3Eb9aiox+eZ
Ccurw+FBONqpzU5DRWpvLW1u5WYs140aVnhX7aX+WiRlgLPY8JVkYbxHCcggCZWU0H7ma2/hGOCe
To10doxLgo/B7zsfbh2ud6L+hOsdghVXg187x4wxn8fwmilDxvxaW0uJEI5E3aqXl5rLmZ8DDtnx
auOP44h+kXhvMU9bdpOoIMtnfWcq4mVehzosW8cM4w5tfajAQNaH1JzUOaS4Sy9d6uaqTKDxVKxw
lFCuQoJ6oPEQ0wONp3LVG4BE1AzLZ7FIEbP122dyeNanEiPzpMrXjrEus82YbZvsL25Vj5F8VF5U
+/gbJxFM7nbY569dom1u3Q/ukL77F9mm+mZh/20wTpUlqzr/UIbLfyvO+6xNW2U0SVCQdtXjKGJ1
vhAyX6tuTH6suvNmAWmnnbIv9h4u7+qf9M2Xl+TUOsKDV+eMH+mDWacHNnO0vR2HCVmO+coaRFWF
1Y9ySXN8xTOdyeaTvtmx/aYRznbrNTcx+/IqN7PvM/t+UW80dF5eQODaxpNHtALnTA7hqwPcS20P
yKI6Wf3ZjM7pbChPSX+kQM+dY91hUjlE0f5W7CGY8e1V+ExzI24lsszbmWoKQ1WNEVveJd1h9VKg
mFxWLlKORkcIMWNqaMhigtYybLJIHCYgIJjOmcE6EIulbwmvY7UumbkmK5ZqtRU0ikgvcyip6lXz
FuUb8xs3tfb/y/WqFwj3cjxMptLtGoklk85V1uxeYP+6+WSq2Mv2nUaQy4tF1PhlhzYAzCykIcRt
QZEsGqAuZFcPx8Xg2nhyOxEvlpQLBZDtsGgGkf67y+R9DOBhngNzMd7hl4CctDcI1i5E+CWlUzqp
3wKL5CF4mOW7CKoHH3YRqnX2NzfyZMvv8WrpoekiZy9DVMPKlfTIi1OcluRag0+8B2BJeSLHn101
+efiH8vzf92QpgItVtMMmYuSdc3fbkjo5I4Zy/Tt+ZSQFod1SDW7DjsKJO7jeNjCoWdrcgbqZCJw
aF3s2AbRIgAf/4glQOaOmp1BILl7E4ZZ2WOt5BOUFVRT0SBk7dTN09sabBe8bTAVOSvk35nmADv7
ZJ9oO2UGr1LLTiGAx6T6YfFu1HcMT6niDfO7u1P1ZSKtcNWaxTYH+1nvoZ93zoE7zxH7F+iX4n3C
v0y+L43axamv4ir/AkFxOf5VKlLVQcgY8SDf+XmSFHBovdVudTzrP74ABVQL98o9d0D/WzeGlkga
Nka8MmAY5fRrG8/oc8fv4gFCG4xYFejss+0gvH5FgTA6m6bvQR+mHQZ9Hkoq+u0AaYgoLsKaG0Pa
Qi5FVQCOQl0wUntJC1VFbrfIW54WkduQ7ZnoYdDLOeuXurawtcXT8b935K4rftXNzYlRz9mSDNjB
rIl0iaspcELQuqm9yLTl7EiAg/IIyrlpXNLi2uGw7D6i8RqjRMJ18joH+wcy5ldQLeMfr0iYMjMC
VtbQXhycGoZwIQ3mVsl3d3MrwC2O5t8wg2l+/vB1Kn8YD9BKvUBvP/RBQJqIaGgLyN6/V6fsw+2Y
Bx0NsGiUel0Q20jRynO3p3rKfNlhS7sfUqLqhM9l9cSTeyEMhys2qsUVG2HH7fEHUTr8H2lnth03
kqTpV+mT96jBDkefrr4AEBFcJe5i6gaHkijs+46nnw9UVYkBxomYzKm7LEk0usMXc7N/uYRKcdFI
UIAuJukCU5DmzMSEoz/n1QYgjQ5ET7/sPEXjrD/7fr5A0+AGIrgP1hwqYHdeoAgvu716Tsce1co4
/Kyeo6mhYXbfL54nCM+Ui0EKEJUfVBoCzHeRNkIv3qmUq4ISbf45IbmGihpuOdim6mxBoI1b5yaZ
bl59JFRIX1hNaHuUQNnuBw3pK3Q4HnWnboD4XcuoIdoLNk2gQlEu0oUzR8eNLt8IGcmZGxRqxLNa
fi6FZ6cbB9Jyl2Ng7gF/WyQ0K/K7n/MtVFXaLlPnpEBsHCzbyYT0yKunMxjMxnSOz+tFoHjUIxFq
h2fKrIOOoy2FACFtqdGNxqU/QdYgmP3srh/vbqC6XhdIDEVg2M+bPzmzjQ1EaUhWMSWVL3QwEhTp
U+w8LxP16ssXCKSOA/818C+UWxhW7U6Rd2HqUNSUpS3ksbNyOguu6Pow8+iCUaZJlhYZv8uvFpk2
AUP6GvYv9E2gOWGi7VNMsM50MlmKmTGNqHPhJHCqnU+RvBBaqTGOT1BaKx0HArhvCxDAeCrmS6hO
Jc+wCkDkhd5dRjJk+ut2F5Tn8XhevVlDJm9nN+/d4u3JG1gXvnmBHt0vwa2gvOD4jXdl/AmKqZ4A
DLykU1aiVPJGr1wE7UoJFB5kTjv8dPlk9/R5r2K4O58RTZvt60taI4DVQE9zgxsO+DRPttwivwmS
+yeUSC7r5x/LT1FhnSZQMxxZg8ZOCnQT63fxVZVttt7Q3JHnoNGNZNYvJodQ/lSaDX0LDx71tui2
1ltnwnyE73nJX3q8fIpT9ymWnNl0CuWTEV1r4nIIL+X6QgUmcp0OnyXK4cpd1d7L/oPQHkdcdl5V
Y1dwqwWvkQfdul0qUllAAsUr0RmT7330w5++y9P3EAX5f2sTirvI925//srzwnhBJ+qTB3D21oNz
iwEsnFvMTDImydyAjDh+Tx1yJ+SesqhSmcKWTePtpffuJRe3dhfrQROCtVpeNPSuxs2En+M1jiOA
17Xgzhf3GjYE5ZNZImTe0ko3LgWovIL2/m2aU4i7MZu78Zn/7xn8Pp24m8m/ycO7fLyv0nuefuau
rx4QksShTSURxP3lFgVpTOhVJDJlKAJs42sjvUqqSwUgEjnimwu9bG+qamtAbMeddN4V8MZJHsqF
1rn4N4EHBVpVnBv6+fahCV+V4bWAuah/KrEnjT/1xnXRXzdvci+RcrkFv7KcW03riQcyKaBfz5Af
2vg2sDYGhNS3XkPGeWS9jDWSxjzXHg35wUf6dbpx3Ka8BtfbTp+n+Qa1OzUkNbzTjburDZIB7UaZ
Nij4L4Uq0O2/9p2GC2l8zr5D+RUYYn3b1bdp5MaQQoPbvOJNvDwiXBeROR0j+qVL3UGDTc/QzbKw
ynojW/3Huv6XPWs9nuXY2GJdxUTc+c19V++q0gvSh8L4nF9P6CAPD+PA8yGSFoclWDM4LC2sGe28
0RbjGormmF+aybPv0rbso0/TcOX/y1zs/3wf/zt4xYoynYIib/73f/jv70U51VEQtqv//N/r6Htd
NMXP9n+Wf/afv7b/j/73c/ma37f162t7/VKu/+beP+Tn/yu+99K+7P3HJm+jdrrtXuvp7rWBD/gW
hN90+Zv/r3/4X69vP+VhKl//+cf3osvb5acFUZH/8a8/Ov/xzz+QQHq3w5af/68//PSS8e8eXvL5
JY9ePvyT15em/ecfuvwPXTdoIbDhEFTSFjrj8Lr8iWr/Az8qqsRCRYXLtBfFvbyo2/Cff0jyP2zb
Nvj/DFXnX+rGYgLZFN3bHyrKPzBxAxBk6Co9UH7IH/8e/d53+v3d/ivvEJGN8rbhF7IWfsDvt5Rh
moaia4atyhatVPqqKxJLPpqBMZhNRX4OtulcqlKT52JpVA1s+IEak2lF2GTPWdnpTt6aduvpPVUD
yZq6FpCgFQATTg19/DEHI6lJUI+QXTJ5xAZHz2QbwU27AgzqT3Mb3du9lZVf/SoJSmxDi5m0qO5n
/Mr6SkdEPbcr3/jpz33bu5UhZ2XjmElt6Ze2X1vfZsuWiis5tyrE3LsgqmpHsmcsfopprGl4a6bI
VcQriwwJlr72JycL9RzzBS3zdepztkprdlDaEgHsuv1imEb5UJYRBcEkydVim4d69Cm11ARKTN7K
gWsodIslY54ummEqADP5AoyK3jQhIhdK3cuOCDDXrDS/qIEbBog5KS1tPrP3ac7UiQI4uhwlgHCh
0uIeFY3AUypjAt4cDuj8Z/VTnGUa/ukTjLkiQ+1OpBhi1UoUu5JcG+hU153v6orIMoATVQGSxQxQ
6p2loetRyU9LGB9x/tJVOk0mkQa3VihCZNv6YiipaQXtNjXDKcSgc1EVMDTw71NL7mhlM0UjU0JI
NheFpwW5uNT6uRGOHOJtXAxUzJu8oe7j6/VDUM7KdtJnnF47xY5e5FRp7nRZxNV9YTftt6rKEzyC
TFHE9KJy1TOLcXwawjj8FFXS/D0zgBxGA2e5PA0LdLu2+9YRKfgdXk0SJZ/cl5WtFXRa4na1BLUv
kTIdWFqNR0mPdzmirbmpf0t98MFabpQ+kpT5CJqk9iMsTaPy52DZOQldqMq1ow9jmWLQOjRIVzZx
T30gILXU5Ak+8BAnBVST0XoWpRm/TNXiuTFY4bOWpGHmSJWlZZuyHAdgRUqDOWkYdDhBy/2FPrBF
nF7FgyY325K+/5CQOqbZiFpTMeQ3fh/nbjXH8ybubGWbWyG0mF6Zeyc0R/uuCtHIzLMSCcZCkZ+t
DAJRpiB+IMtoCRuzCXZHLAaGA7adXT+Hn0zJGi7KYrapEdo0giXJ7ng9D37lRHGQf5/SAExnm5n5
s6Z2coTilzAtp0lFNHm9jvOdG/qzgEgpOqnEOqOuUSgZo0dbqzXQekActXTsvwpF6iXgOZEa7mw1
CL518Vi2tIaj3HKkPmmgC4oQTIqP5oLQlXLb9CP8RTXTBsXNpU4zvG7wtRABspFikDXr9W6eY5qF
0RAWP2Slb1IvCrNRbLW+D5DnsCTFMeaIbePUY7tIusiB1FxYIjTQ9W8TBPmmRhrwRBiKAGvXLElt
jMaaLniQlTxHmrIOUIuz/AwH73hsxoFUJvJHZ65QTnWjLPTv9KIUGkaVYrT+7KMZoYapj9Cdm+JA
jmhBmBi/RXNud64y2NXghFWc8BDME7BsfFB5VJxJ5AWyv36qgyudwPdLuq7Obh0MRvMQqVNo7tKm
S0irrUDUPCgylerPVEmRF8SiWxZUmqoic2olMH+IQZHKFyuf7cLrsxlFz0bJRo2/FKUg1ttBmUpH
ziNeAL2mKoYnNJl0yTBTMiC7ySx1O3WVYcC6atsQsFBSJJ4R6apEyxAJ14dBrRFPiOTQ9qq2HkD9
ymFroboaC61VP7W+VdbGLpv6QDZhjyuRtRkqHZiSFkxptO3mKO+2kdwNkpOIMYRCVqb+yIultuYn
ta+VcHI4W0W2laJRl2JehIWhojNsJnlvTV/9nOMaf6i+TczkzB/yfk5geMQ1BuMlx4aTpW2vdk5t
1hq//FbkMfrmkzqDs1WVJgdDUbbxt7CdNSuCymoOEeqhSq7t+kiPqFqnqdn9qHo69+dB0hfdn3ko
uvJFngpwhJY1Zwb6pqOfe/7Qw3/qpRGDTkMq4slryyEeELHAoRbtQ7tGz2cw2toRklLTeuuiEjEm
S9dxEQmTYERb0q6cVhaVBSwl6pK7bqjocdUtdpNPytQUPq1Lc6AQU/lA8Yx8CqsL9lAkeeZc6bhO
hLOfOtQ31Z+is/PZkYJ2ityoCSja51mAVSL3cpE9TkNUNZupMMuOdnGuVg/mPJcFAmRxHPF87aXp
sZ/KDgFB2zAar7drmInxrCXRZzuuA2QP8hiivSKGRjYcJa7kGntAWY56x6i7LvbS2Z5sZH4yDUqP
No/IpdqaNsuPvukH9KSz3kJ115d6q6DQZ89cUrpR1UEO9NbI2BqtWos/m1CHbCW3MnxDUQdd+lj0
7ahcqlUwhbGTldYiZp3FtXIrYtmC+DPY8fxlrKFNYwLQayKFqRqpWIJVsz8YoTumUc4e6cK0GCon
1rOQlSfGMaJklzWJaDm6OWr655EDOJS8stUFtoZBhitaEiozSG4prWZH4WSSQbEq/SYajBihOdHY
Oq3AvACSUFUxCi5xqaDxJHemcDixEBjM+2Q23MKM5xJqph7kD12c54Wb2llnfyrKFhOGaA4jc7tM
X/bYZX5WPHQoe4/bqimDT5ks+4C6+nn5lH3WczPHpTlGsdNMvJrqubbxqbGaDo9UmmvNazz0U7ax
5wKd9FQo8/idNKHodn7Nu8z1Y7nKXE2P9cjtpJA3hpCS0HCauRgTJ0yMGn6I6CNLIIEVagWQtd7W
oJhkQ/sqWYU2qG6FVH/WqdCFh1ID3Ztr0Jp8SctTL9YUWtZm3Iw+YpC8D5E1kmowCWkMG0XtM70F
xt2FxtfaVMn22rLJpSuRjXpwZrOUmTwlULVPeVTl8Ke6yqefXVgTR4U9pMvqDqBxluwU+Ws0+0Id
vTrLlitYs6PGMbJuNPFQCaSUxVPwwI/mcUAyNYxTz1R8NUEGFNFaNmeaUBYVA1zdWvMt3MzyxJ7c
WujZtEnaNhs3ld2S3yV9lFLa7Ro4SErMqvGyYshs1445910tDdB7bdrJRh25KvxXWx2R9H6X7/8r
o36fQb8lyHsJtCUbQrd13tJ0I2x1KQy/e1B3TdE2YYeCIYjXcxXlnv7Muobw6eJ8dyZ58al4+yRA
EvZVvFUrti6mQBRlXzpxUqGl1ynnssnTcCFwJhIEGpDGuf08SRna4mblmDHt8SjPTrDfVz2Y5ddQ
DNVa/qfyrkEscn/YteyPTdAnqVM/hzc0H+9niOZV7AGM2swbNEOui9CZvtFZOVHC2Mcq/Aqs4WAt
48fHbK8L7YMdBSIquSazUQIW0fcdFbyuTKdqUwgLbZzj33eBk+5/XsXgFabhAmhYqmKuPm86jvpQ
dHPj5IqOUQGdjW5yLQUL9VNyqvvwoV8Dex9p9WFL8mBzCPiwc6Ihs8O1jLgavGu/srdl0qqs87l0
KtM+0U/78ALkpWny3uQVKPOc1FZfspVKOTRj7mRd55MZ+HrJVemKzvekpnvtu+H2+Iwu3bm9GX2L
Z/PgFJalqPIqXl+aNc9ChVJghM6wb0Rw+5OgOLFMPs6mzCWuyJowbIWRLcvo3bYslMAqLYmloZcD
Ll68/s8Cwza8MNUxzw0t30lkav2DjHrj8fEpHwbI1nj/IVcDbGIG3kgj76/tvFU31S56hRvm6dts
G3jCpXlxYo2eCrjqh2q1r0WhTcBYGqGCWhehEX87PqgPi2Q1ptV0SoUcT1IzNDSjte2cGyiRQNtN
Qd4MljOHqXs83Mevtz+FK5B3OZZh6OuMKAybF2XADS2GX8N2ePaHgI6E/lSWzffjMVfCt782IAVR
RTEMQ2U/rL5b3mZlHFP4cqAA7srz6DLfhtvgUT6XvgZXPZ6nqpNfx4+4hJzC16x3BJP7PvDq+xlC
Fa3G69PpE1TYVB7OJ7CJhxYI15NhcGabEMhXh5hfISAx+nXj1H7iyAqeTOLUOfmmzLW3rd8G8TvG
6vhqi8nsIosYLW5Vn7Sz0JtACuMwhIDvS7Y9CVo7cDBzCdmmgW6TwKVzWbHvNngdJVrYdUbi6F9j
1fF32QaEd+spn+glhU+ocmEGYOQgEV0EOo6vlAOrcy/08ufvQk92NOVNTnEqMDit6bcIK6bMVAYq
ubPxuQuKrRo2J27cA/ced64FSk/l7PxwoJXhJM/aRJ4RTX9a8osvOhc09PGBHVgnpqUJ2aRHoAll
fakHSasPrYx6ikolr8aMsDAi73iIA58NYQOWoWyz1T7kDVk9ZJz2vDKk2XRHCoM8ws/mBhoDAsrH
Qx2Ysb1Qq201RkoSdwmZMxFf6oJGlYUNZJTzXPg7gYRpm8ICRClW28um+KiZFm/2SJD6ywFaBzOk
oTADsHk80ls2udpljOl3KHV/6flD0etynCYO8jaRk/agdDyUAibb7YqN/SW7Njbic/YQNHB87tUM
iWuHB8T4GN2LzfFfRTn4JXngoojFYUkKsf+rzMt0VF2XOEHmyT9rSjSe+YQIsvs9HYDNY+nmwC++
HtB1PR75wF1kGSrlaoEzsym/pabvtt8gSXkrZnr1kdVQnZrzxKU0+SIV6Z3S5tBIYMYej3hgw+9F
XG94DZmdwDBLp4vAtMZMbOjyvDozcyxh+8mzRXZ2POKBnbgXcTW5dlBXzVwzuaEBJXKwhDM3ZnFi
L54Ioi5mEO8mUopiubYLHYRK398UZoI1eXDi5jm0Bw3LXLwBeBx9OLW6qBgpppR8K8gQ4ewkU+4O
U3RiAx4cCOeJIBIQnLcmx7uBmGFTTapP4bdM4KM9Zlr6twJoJh0XWqocwvszNQ5qL5n2vKgmouuo
fTf1UxnPoazRAmj9nxDLdns3hjb2A8luuc/ACe1Eu20eo8fWUS6w2b1UvwVYcm2sv/P934VcXaGF
3hW2UaPvI00/uxluxIltox7+Lr/HtNo3bWMHudSrFOR37bnxJbvo76ONvQEXeI4Q6ydk6r9is8jR
5SQ3iCRcUOtDIQYd6JOv5n1fk7fcDvAyRxKfD8cKc/UBSyoCpj8xu2WnQmFXbvrOui7QmMm74l4J
si/CSnalGeEDXSgnpvnQHngfe/Vl51HpYzkgVzaEEnlyY/1o0K+oBnN7/Mz4GEfl8tEtealFCPKi
/RVU2WFnaClM24quhA5+OLY5+sHwHA9zoOKxH2c1Hjue2oyHau10vQcQpzSutCjY2UnjaJNFAQyR
bNTku+0woV6vBe7l8fjLj9+/ApfwAiEkU9XNDx1LtaEFMJkkKVHTXM9GT7nHLyqvTuXRozOU/K1Z
/R1uWePv9qVZ2mZQpgNql+iotZ+r4KUlCfv/G9Lqy1GMnIQ0NOTmU1JtWiWjRdgUCc6tcyEih24p
tgzHQ37cmkvLF6c3jStcoP29P6wE7cJWSif2PmBdP6t2PgnS8RDL7l5/KIv3vWFDGzDNNybvu5nT
9CKfjTIonWTQNr2yeFvLULrGtvjm1/OWO1z7NAG1Oh71wC6gqAAJS8j0yFkn+wOT5dmc2p6b0/Jp
UwWtiL0e5ftQDU/sg49pCA0YVCF1sljd/KXM9254gVFFFhV+tkH+s2hpP0uf02F22+RLKz8fH9OB
JU8o7lDLFGzwBZPwfg0qUze26RIqGrJNPj8JMn97zrErOXFdH3jFLYP6T6S15kg0jHpSmkSq/W70
NLO71iXy8yj1hG97iRFhxhZcq5bmO11swUkI7ut2fjk+3AN3IaKaSJ8gS2+QOry5mL2b2kQfZnmK
4SuDED7PveQrGJir+OlXBQWjgAxngOMhP64aInJkojit09ZfVxXbJq10X2IHdjZaNIYW3ppighQc
NvqJva6cCKWtsi67MzqABIAPDUfc6pmXe9nX/hLbYnfcJLEzv+hncE1PRP24gvbG9wZffjejWutr
am23iYOeqVvzqtOGr4G5CSEyH5/Ig4EsgC3WckYb66Wa0EgKg5lahhJPQHXa63pgPptko0rZiZ2u
qh8OGAb1O9Z6sRajORjqQCwdp0jX2KJydV29quNu0B3J1Z3p2d6hOXc2XdK2l30386LBKXen1s6B
C5EOgMyJQ9WP/WkvB+G7ydXjwK5CEWFitPFDF5H/Hd21FxCcW5T8rwNPvzs+x8vP2z9Y9+OtjoNM
n2jPzEspAD5OKYMLhm4EFZkC0vI+gWxwPN6hFft7fLxw98dHl9nue58bN5wCpDiuU+3ZDx+Ox1A+
ZmgMSjF53FqWrnB07weRfD0a9IIdqO6gSp4lO5RhdrETYUlyPNKhFfo+0DLad18rkqrAUjsCacld
Q3Yktw9m/8NK1RM37KFZo6yn0x0BAqbJy+/xLk5Lcp0qSlxS5150JTCpzjfV+PP4YA4FYZtR0uNW
oLa3mjXFDuOJIhg3g40HYXUVQ69Xq+TEULQDc2arKg0uMmeyL3OVLfi91U6V6DJHWcAM18VUKuQl
k90DTWRCW9/rMs1HDDbvAeGAHhhapreI+QdFXQK70MppPAuTqIduZltYFbWTMWJZNyCsS46I5bE0
WjI0vNCSVK8aC1inhWXi0zjJUdt/lkMxNi6PpwnX8EZB/dCS40qBsJTWNNlqKQscRe261zG3pQBp
tTlx00pKzW3YtSNSchQrwIgXNKrRaS0j+cynOVteH/8aH1MCkHRYF1A/Yxnr6mqaxjEmcGbkThWj
o98ljeo1pgx8zA7syJGlzHgpfa25Px710McxEARVhcISoE21WmitFQ9jyO6XZoBTo7ic7W7TyLY7
w+s7HmpZTquTh535O9TqpMsCvQEPUeBu1YIYrL5q4+PxAAfWs23KdBaXZhvluFX2Js0sLVPJGgTt
sy9NjXb1HLp5ldweD3PgZWrQq8UHlQ8l2KXL7/Fuc7Kj1KhryRJrD7E5nCvx3MAYBml/3bWFg0Ox
F2xMr7gKdFfXN+hMvhQewpmIPG+O/yofp9RE0ZUDT9XUt5bV/m+SZCKmeynQOMvks3yOttJ0YrCH
Igghy2xgxVBIi/cj8CAuJEsZAd3U/bY2uBvFqRviTet8f2FQ0EUNXaEfTAV5vQanoexiI6Ld1myC
M80DgpjWu8S8aQ30ghwtdrPRwbt5U3nW7XSVbsJNgHBAvZNr5M7E5tQZf2DIisyIeXjYtObf5D3e
fd5Sai27DBYs1VR6dtu5gXmitnEggqoqnO22MJceo7Y/qXSK406WSFGtDh3X0PSaWJw4dZfvsppT
laSC3hAgYtbqai/4fpxOukQZ1cy43VUQSUpUlRdSalwYEkgmxazSXQujNR+K3V9elCrQZEEvgNaQ
vH66qcOQGrll5cC1iqdZGW5UKAMnhndoBpk8lotNHxg74v0ZrIw+0PyKV2EglQ/gHu96VT6x8g88
Z0zUW3hFaIInmrpu6dXGXFR2oIB83Eyb+HvyVXiW2298Z76WZSc+MWsf8zKiGdQ53wJa6xSmLkfL
1Gaguv6oai5V6ghFefWqTuILU+a5xjvedHJhFn85P6N5z/h4HyqgMdblT5CASS+DgXb88BmFYXi8
bX4i5TywFgnBh6JYYFLLXZ+XXZBXbRUC0QqekCBvUxytBrTkoSxJtZuMsHoa48QCWe6t1frXDDoq
yKnYnCjrBRL5dVj05lKiiL82QeVY/c9U5k0m7rrhRBr18QrlAc/VaS8dxY/VEKMeTFG3xNAHkW3a
JK7uijqt0NaSx11iN1rmHd9gh5bK+4CrizQH2JEOA/OJToBh+psWB4k5/Oxjthnq4ZmozROT+XGE
Fu02EmubNcpGWCUJtVEUFnkC+DHqWLr63LSfa7txQ6k8EejjDW5pbDdAgtAJuNVWp5bU2DbZDyod
ho4GTtwCH46AYvknJvDj6UGYpRmqGFRFPtSv1BGs8tBzeiQGBmaxeWVYyQkVqI/faGm1WVSMSas+
rnmr0nO50Vh/WuKjAgZO2ardAEHkEqjeoGJue6JgdmBMZNhwhwXvZtpqq4u6DQMZODhTV3ZftMV+
9RRY7cAiYBUoBoVT6POqvvo2/RRbcjKZuTPp1bQLE6W5B0CGiHGQyl+KuVVOrIWPOxh8GPmFILmx
bWWdZfVJUM/jSKmjRhwq+TPDMEbVX7XwpxIZ2+Mb6sOye3v9LDgAjQLWh/WQmxS9lQb0VFS/1v2N
0H5mvXrinFWW+dk7kQgC72ZxTKTAaKzBYHGUFKrv0zCToibTkFccscpN1PzSbJB96vXevtWGXnIq
chJ3jFVlMw417Y8SJPWJ/OPAeOEB0SPUuTmNDweyZOujnPBedjIVBU6gvcazVo8nvt/HWpWt0lKD
XkEWQi61TuvaPKtA/ZDlGKnbvPQ3GpZlbAIDLVDNzf5UHuPb7jL5cvxTflilS1ASVcoBAP0AC+wn
BpKR+LXd0TMc9LJyGl9iR4TZZN4OWhhey7ScTwzzUEBhKjo4kqVYbWn7AUVitYVSF/RBQ2zLDMSU
A9AjHfIi3XRiix+cUcHLgzP4Le1f1VLs0AAsbHW1kz2ZFIxurS/BbUQPDO2IJ2WTeKnhDcgdHJ/R
jxWqZeFaHCxC0xfc3WqEypxOTWRSMfK/0qgPzppdtsu/wOreIAT5HG1PZUIHVudevOWke5d/j0kx
9CH5K53FL2YYeZB53N4PT9wBp6KsFoqdA2C3ZqsBBLpkw5hutkuJ+sTkfTiV3+aOwpQO4wLRkdWh
GVrJpOUDT8WwNjAkVGZnUgrz1NGiHjpa2Gv/jrL8+bsZ6xOqL2XPjA3usNFdbuZtfYnKDczPYFv8
1Rbaakir5VA2s5+JhIJlhYuN7vXRfVsiZmucGtSHmt4ShwazTN4h0ypZDco2QAhHGYg6jY5CUNEj
SW8bGWYFSjbi2h8DF56KJJ2CA3xM+1dxV+OzK9ko0xksWti5yOdtQy9D8ddJHXQFPGBh539ne70b
52q5J7PUJaIjXqnrW1NQbM6uO713JsmT5VsTUIzyOmrzxkcRr/ft80g/8Rt8SFUYMAcYL3yeayol
qP3VY2ZaMTVKWjq6Ci0wgWZtWjvKTa5S+KnbNk9R/nx8zId2xbuI9uoc02Z9spqYJWT555lhO1N2
qm3+saawPyh7tfEqJQtlf9ASp/X820C4wsA1ytHdZIO7hCsDvQsWMXGPMvvTfDsjtTo9ZNv09eTp
eeB+eD+762XcDonW1SN7U6c0TfTr8sG+xGBlM7rhnSRQY403KPppJ7bPqbCrVTwbUT4X4EKdKrdd
E4xtoN9RoMUJMTtxxB06SN9/zNX67aYwDYqUvEaOBzcTX+YSTxwIKX9nyXC1U/Cy0B5YPUH0sc3k
qmY8Zl7i8as79nhKh+fg9Ur314TTLC8489WJo7TCGAyILE6K5tN3sHHYRV9Et9F1h+yqvsGwhI5M
upvv//LQ6HT/Drv6VGlSTaKyIzDtMeRbQPuz8tePbCqiC4KXliiE8dUnym2/Ly1BN0HCwD0puFUx
2biTsNI7PpIDS2EvzupOzbNehIUCPJjnsFv75WWDII+sPB6PcmBpwxsxLZIRHRjC+mEwR0puKZJU
ONVcegh4QAbFPSHCQPP78UCHhoNrFkVr6MjEWh2MWjz53AZ5R5kicJtW24n4Mc6jzfEoHxvWpKza
goKEb0DrUyzjfXd7B/UoyrJPcCn1eq+6q+9DL3Gb5xHQeLwZvuFZ9tfPBupmMnDThUEBBHo/oDRN
LZwoxqV1GPYYmLaj+6UKfxNm306M7cMjjrHp1DMp6y4NTns1hTpE9DTn3egoqF6iNbxV3dAVphtt
xjPdQxjpQg92gVu6p7vWh/JWhkgzgNodoOc3R9Z38zrCnxWBstwyaPbskDvfIol4I99T65J2mNVv
lZvjoz1wre0FXC3/Hg62AXOU5nzyaGlf2+Ev1+qYzfcjWq0UmRkOqpy7xKx/1kLZCYjCcJ6948M4
tOwNrI1JuUCDfaj2CPixua3S7o+C+NKK50fdsLc69ifHwxz+PpT9wYrzxEf5bH8ZFlqF2oNEBt56
sjt7qZd+7nEs1J3mqt8F99LD8XiHlqLxLtzqEFSMZIjyBTqRxabTkzcCqMN0A6WG8XMjqhPdvANJ
FcUL3vo6lTON1/b+4EK9LU25iWtn8FOvns1NmWR41jw01ec4lp1cPnX2foRUszhAZGmg4xc6ob3a
1b6s9slgEdG/jh/SczSGzptdgY4WrGvjtt+EZ+NOPtNOHPkHZpWNDeDfptq/PPX3xwl7KkhTPweu
jZVQGMP5pmoX57BdIOCM4Zfj33ARL1kXUQj3VmVd6mvrKpei5PrUJCiXRXGE6Yalx9bkdbGN8pPo
rasyh6v5WZ3VaNr65lhetX66KB90NnqVKgxTHM8H/writflnOfX2fRioBdgPLcJhPCts4bW9UmzB
+9fUUoss/zrrtnyLPt+E7Uce+cGnueiVDGa/Hw38PyItdtOQaUic5eXgakGToYegNSNVslCluVM2
srrRZ6n9IoLaMhE96eCnmkaQIAtkUkC1q6Km3mkEVubWVSJ/h3kNIMWHEIJt6hhDIBdTMOswWAUh
h7QtRu7WfERHII6bu9Y0/eucwcb4JUXJpdL1aUyb2ioK2B6ZWjhT3GS908ntfOoiOfjxeZxRS+LL
/9LafHfCqkYlxakOtgPFFqfABB3xtqwTsKI1mvEnbuMDpyvfG6gcXUI6nmtcl6+HWuBPrKreGtyW
fazb9dnx5bXcRqsSHdVGBZAv9D8Taur+Yo7DTK2TgSnjS20nGMFp1J1lhvLU69MW6IdD1/d2mqYT
9/GBs4KwKOgoLG1drHcueJO4DkUCvop2Z838mRLK7d2I3ABuSLl6kYWn2oMHznhAvsh50KDTKOus
zt4kj9K+1IB+xL3mThE8DK4tWTlx/R/6ZEtbxKILQ9K+LsYNQ63ZvQG3pVZL+UetRSM+XKOa6SeK
7afirO5FowiCStYptlf9Xaa+StqpY+fAujBlVM7FG4JyfZi3sdGSSVkJ2jvD5PZ2nF8IRHI2aoLn
019fgu9DqftLsG9GUy1zCkbxeXTGsXI2bM0tMom742EO7dz3YVbff0TYBoWV5fsDxdFy3LfCDE3Q
S1XCXNVqvOPRDqW4kG1+T+DyAd8dFEZtKOWcMaq5h/EyZ7nmNlp72XYGB5NafKn1+keixsiDzKLY
5PniDzZs+6Sd0VqLAoAw+fb4r3RoyZi8JLlNlrr/GrNpiCnTFJNS6mw3jqr+LKzsxK4+EWEN1Qyl
aZRznQih+FHlfzb+KdbkoT1MqZsyPvVumvzLN/6/7J1Jc9zIsqX/S+9xG/PQSwCZTFKkSGqWNjCp
JGGeZ/z6/oJV710mEpZo3bftWpQWMpNnBCI8fDh+zqtNNUs5isFJtW6wnBzng+lwi7udkHbPhnBd
r2xI0A85lhgcVHk8dNQdqSaU6Yfr32LzMNIToRVnC+SA+BGvjBTRklnazOyB7eS5Z8yZ5I4aVBoS
KpJFD+W2XS3vrpvc+jgWMScZiWBQW3e96yhusyiBWMIZDd8qgMBZexOElywHwLle21jtXa2o9WC2
DX51aFMG7EyYTFwodtrA19vGkLxoaZfk2Q7C1PlgSWlSfuhqp0wIKNS5pZsczh87Oy4d5N9C5SfI
6tI6dHapF3eNpo/JwVi0XeDhxVUFKKczSyRmVJnlvNgZSMimMO3V/CUqr98VfvKYyS4ShAckvuFZ
BgK8h4FdB3Vrk6uN6spWsRobtpsyhv+9hbFXMJ71dfTJTo3dz7L96UlKDUgs6dmsio/xMkJUA7MQ
xfLog4rSMGEyFcHb8r6pPenG8PZhWlu3yBJdP4ulCuKJ8wNe8/CH9dSCGkV/wWn9LAoOSzL/sUvT
FBkQMWgHZklp7Z1bCQxJ06eBAAmapOw34WPwOWrT6Y9vDlYcHY8p0psLTgtImWDaktm+XnOe6yqA
Da58vn45L1IZi848ZC0Gf4LeuDiDRVObcg/5DDVT7Zh/d1wY0e/COxjk4g9k1x70WKgD7WKxL8/h
udnVOYz7cc5bg6Nfm9bBasaTTsm4C9W7ykm/XF/i+hCuV7j6Vu0sdxVD6LlbgilteAVtZ6//umPC
Xp3zssN/FBYo2jDMlkNU9po/2m28860u9wzuOBwpLxBhM8Wk80M3AYdeSLdKAkhE1gw9ieCwMyMk
6yB1H5x5r7B/uSqyaQi68Kw83ReEI61qVxNAQjQPA+O9PqPnCMym8K9/nctF8a8LwDJ1RibF1tHx
5MxZOdtAHeJ8Gr7DqIJC6RLrnr3ojO0jMnPd3No9CKfw2pxY86v3j7Yyo46FAfQrQgMlges8N60f
BjRv1+2s39m1ndW3qoewTKaR5HmWZYSHGz8Y8ltDDej6FLoPO9+Ovb11iW1+tS4D4jNdqaWCeTQS
9uiLTkYLMfL1RYnNeZ2z/b0oOA1oXfH/dYd1HmW9lIOQ8QUZ8NzQyb0XRX18+p9ZWYXlVZ1Wkq6l
DMSP9ZFU9K/Arr5eN7Hh9TgGKtOXGlJKYgDmfLsCI+8SBsMhNGuAFMen6jG/QVDxDSMZjmc8wzJ3
Z4eu2np/mgy8PEpkZ3QAATMzFH9u2FrisDQ74HjRSJU21g4mtYMx+TqPn5t0rzG1cSgY+RelbmZd
lAuilFDL+sWBbdRt9Ahixtqz04+J0+wE3xe9HNYEzgYAr6VRgcM5na+pAnrVQjsgWuKTP75ta3co
XEim/PYe2VeBldBd+c0eHvtiEEWYFUQOAkpJdX1dnxpUK5YUxoB5uaQvFJxvOrf3l0/djXV7/bRs
beMrQ+soRukDs9TlkEqU7Px0qsmArAs5Nzna40La3ElK6GC/BXEW1YLznTS60TGKYRYNTO1o3Ael
V36sPjN47ZNvP6VfEiBgnrKzvBf6gNW11qnwiRlMysOwjp9bHZxsHlKb10s0RdBGeCxBnSRH45ge
RHtEhvqeC3Go+DWRO76pd+77xgtAFMxIiBhYAd6zfjzTdB5pNFVu4KCNNScnRR/v4q54Wyfmzgu6
9SVfm1qdVLWbkzwa6Eini+prLcTHXyVrb3BQhC4X2/lqPSv/1em1kjD0SvHMMZ9sWzqNjXLTZsFx
bGFNN/T3y2juFGUu6vviLrzOJFYxjh1PFmy5hFONP4NK6W8Ypj0ZB2BuXuIiwvnz+o3Y/GTAcAEL
gj2/IIeJ1c4wChG92V3nz4tx1LXg4xhqp6bYQ7hv7iYdYlYnBiPWnlrPVAmeX4EMrxLXnPzeuRvU
iVdbgsL6zmn3+j6a+Dzrz2eTsmjIxKjWxRSGPoQBpxRvhhbXl/w7FWsvPMQfi/fOwXlwDijwPti3
0afsk3YXuKqLd/MqP/qguYzd+tSzP0a/VDiTD9d3XBFfcPWzAB2Zon8DT9pFIxH6ZGlsTI2v2XlI
FEcfi+w4H0wPrRO/W26Vyqsz0X4Yv+hfQk929xkNX1Kni59ggBLSGNsWyLhzP6HMoSYBmE9cS3tX
J1AVP6rP4rTVKKIUqGSi9CsxU+ZKv3Qa7PQCMx81Geid9pLYjWsM2leAo9kHZldXHsNsZ2OsNT5R
Vz071ZdGq45jV+64pS0jMLez5cyPMDK68sVB2zZxDaGvWxmME0W/pYZS//Th+mfdCBOt10ZExPUq
bJOdOMsjiXm9SkfL3QrzB7rX3rxkP+OkgA26Hx3/usXNZfFeapTcAKSu2YAqiHrr3oJejB6N6kc5
2qBZXSGLNT9dN7QVYzFQCawMXCqB1joTDwo5S/qIcBSBu3v1oJyCD8q7KfAGD5Z5t/GKX9HHCHXh
nXBEbNnqlOIrYGmFA4aEdp0l9Y4WNAMVHrediA1Se3BQ0dN2FrdnZBVulyEpV9bjkWCcuRmYlHQ1
GK//g5VQpqOar2iQVa+xAykk6iC3OiGVbbgwC3igcnZMbJWgGOMF8scYvyLr63i0tCkyDE2dELsF
N8vgFdCiqo/Zp+BxOUAXdTISt/x8/WBs7R0XFz+GMBxMQKu3qi9DIy87TNqhEDP8Gfbvrxu4gBXy
GrKo/7ZgrfwDo1iM/0hhQom7d41wccsOqdtuOJTGX8xzuIb2uwt+h1nvFrAhy8vxuv3NBdJkgjfN
US9nFmNFKeUmYJSdwS8GvotDIf8p1vVlhS8kSkAHBGLm3G+MlhJQrRzZwzEyD7lkhXAhhNUey4Tw
cau7RO4gxqIVnvmLarE2dTZ8v1QLERu/C1I/vov85lSc8lsoHhRX/qwkOwdywyECYUfdljhQnJDV
4UhaIE22jEVTb1VX0pYPky6/0Zfok5ONEM3b1g7QeyOUITUSYGthD9Le851sUj2Dc7nJoamFj980
3NSM/KgI/QRBwuvnYsP1Ui4RJKf8B/Jt9dFgKWfezKZ1MEryk9OhEboo96Gm7B3/PTvq+ZLyMe7V
JHqJYIzjUh/iO3QkDpQijrNfHDrmSfz2856z2txHMXsOOwAjWmsA12jJmlPNFIucMXkgZ3sO4/lt
MkTfWnitr+/jltOieWGgy4I1bsHqkChxP8m1zgJHbznySpL7DW7rj/5yUF0h2ry3uAsGC+4bL5jD
3D7gpkvaEfjk1UE3pNQt7pd77WQ/ZT9oUeq3ATHBifkDD53b+/qI6NtHrfO1n+OddR99vL7sDbdC
HRiSLupx1NMv+ijSGAYwWlK6z+yv1pL+KON8x8TGzpJ6itl0B1JJOjaroEdaUjnIZUK8+bnzw1Nx
hFxY+tIcJjY29aNfzr1u7FzAy2Vhkqeaq0fAfdGRX8JciwbRhc0RAoSe07T2aB833gNMUEaH2s4g
81oHrjAPlOa0sKpC+1RQ4pHy7lA15aPVVL7ZSI99z6innZgfUuTd4gYOqVKGqfz659uIh85/xWpv
47DIHD2FErKEdIWh9dEfpIflvr1Jb1o//yAb75oS6XPIGf6DgPnctPgGr8JMSVO7RjYXXEBketbi
eBxmN7S7nSVufspX+ywc0yszsjTnYWEArmjU0p9023WkT9c38dK1nS9EeKFXFpbSSEqF8Qu3D5Oa
FUTHMibpsbT23XVDG/nWuSXxUL2yFJnoI1kSIwKCP/mT5GZ++SB5yk34wXqwn4KfxmE+ilsx1G7/
Zvrjyp2YDRATXQTpXMN17FxbCUjOgRzKya3aa/Tk0EZQDFYkWDvrvPDbK0urxyKtJSNMOiIJJL1l
xY8/Z/d64ypH06siN7zT/dpcWKjh7feALlJalVRWB+zL3NoGyiiszTJqHRKEF7j+HXyDR/0o7+Iv
Ls4MZhhxJd+x6ApelCdRGlJKO+eFh4bU9KuGqF3Piuc8MtvD9c28OP9YIvegVUIRjx7k6vwHgCzL
jg67O5ZG72XyWFAgWXauwKYRmpsMQkMmg6s+P5h2HmhlLHE09ATpY814GqVc3jkVWzYI+V7eWEog
6/ASRrvZqJyJCNZCUj18Rhpnx8LWR3ltYXXsGEpG56fDJSNa4SoQ4UTwk+eJsWNmbyErn4v0EnQP
8Nu41MLf5IAE50bd+egbF4ji+r/3SvyEV44ikEEs5tmcuEEl3VjWcWkDV9M+IdPhXz9dW1sGdQeS
kASqYK1Xaym0wXD6koQlNhCHPRnFXbDHi7O1Xa9NrNYCV7cawjZIkUmOpuFYtcOM/lFQybsTuhdx
PldFrASSGgYyoPs837UkcBbkkxLhdlA0lg6m7akEqrqffEc7VX8cfdlXke4+VL/2WjAXFUVhmmK3
yZ/QxK7D8EyxpSpJeUNsp2k4fK0xn6hrSUfKStKdozHqxnzheBqMZm96cPMTvjK9OvVylqV5kHAc
56Y+Ke3opaPk93uVq60TSXQs4D1MbkDLd763bVLGMYunTlctiNuro6oxJaJKX6wsCX4b7fjH2ajY
USgzBKe2zrjsKh5vx6loQ72m8dh+VJJnHJR3/ehfnhb+VYqxNm0kgRgVK351x1pkh9pSJm5K2uAp
aL+pTohnHbxhAXyd/XGJDIQ8o9rAOkQjBozHuTVK22ppQ9ZEN3/y7fExGKNDtDxfX9LlRxI0QmD/
KeywoHUOU5QB4oMlySA6bLDQn5i/9Ebjd7hHOnXZUxKNlX8bWnevkCGM0zjFkPkMJir5GXmNqGfC
+9+JjPDemm5TX7qNbq6v7zLcxa6gE6V4gAo7ccz5Li59VqA5qP7Ty0K0rvhiwfynR4jfwaGISveR
AperD0/Bu/LHdeNbmyvGN9CCoaelvqRzr87L5AQi8KDI6WRR+GgguoPcn2SqsVtPUfE9alVrjxf6
8mqLpvi/Ta68c0vum40aRZ8sQhlTg0Zp1pMPuirtlez2DK189ChPuh5YBgDEdmau0o5/RVlnuWHV
7XT7N7/g6yWJX/JqFyUnLNug5wvKd/GpsRFp9rp7/ZA9xjfdofvevM0O1ng7vtnLti8EPiyOzmvD
q+seN02eFo3yd2Bo/cjv+nd66EHUNt9JXuzJR9UfSuLTW4QYI5id/vihZYpJp8sh3Bmd2NWnVOog
ygyTT1lkgVfnv62F3ta8Y0R8prPSGmuEGAXaQYcn/SKM6ydrdoKUnkIqlZ8yh5k6Xqxf16/BZYB9
bmO1j2jrxGWkNZmbVm9E+x9n5FUmyo7RG+R13SKOD8bU/vyfGV15T82JlNSAYM9FBulBreRvM0Rp
loLSloncCAP5na0dcjPf8Tdb+0lLijSfJ52IdWU2z/sYmhRqvr2WfahGJXLLGazX9bVdEIuIk6nj
TeGgpQfI23B+JRDUTXDcwgqVp+JnJggAcojK0UcihD38J07FgChfYzhMIAJWPnQcU9WqQkI+q71Z
bq1vSX54WdD/F4T+Xy94kP/9X5LLF4LQn34Vv5b+V/b9TBFavMJ/K0JLhvMvKsJMAFILc4RAFX/1
tyQ0/eZ/aVSSCEfgcwGsYXEK/tGEVox/If4i2ilwK9FR0Ym9/lGElv9FlZmGuaC2Z4oLWOcfKUKL
k/bKfyB6TJpJbQBqJYqCqE+fn8Q+15Hn7AbD64Iy/xyjs3c/NtX407KiPUCWuDpnpsArUa62qKHR
9+XlPDeFWqBslFFgezn0JJ7VNT+7bHo7G/lDrTO3TR3p9vo1W91laP+ZCAIUTbJO+OqsGVkTNSjy
IGgML5q64IuUhmGKhMrQ/JnLwAw9DeYSREAOTmqNW4LYNIPvc9ChK4X1M5nm91Gd7wEBV6EIYSSZ
GvxaYJWAnF14jFA2c7lIStNzGD1bktp3ytLrzU/mvBPzrA/E2tDK2et5Po2S1eieYkA21H4fgZKb
RAjXP83WcmgX4owMmuIkcOdnwaom0+zCUfc0EzAtDSD9m92ivrUH2t1aDXVuMTsNHyBcaOd2hkoZ
+2zpIPWUaDD7Y2aPX2t9QjVGkprl2/VFrcv7Lx+JVh0ZBlVosK6rbLQuo5g2bIbq20fVcJv74OO3
5agfkiNO/Xf12yJeTd52h4N6TFzh5feYK1YpKfaZEKOcIzNPKhDlq9XGYYTaZm4xqVNp9XNYGW+r
HMpoTfamWp+9TkKzYVqmr9eXvb5mwioBq6AjJBABv3e+x3przWIwWPNQkDoEi/SkdsuOicvPiAmC
OaaxOfpA2M9NpEFqjtWggUIq4uYwJ/ptUwXWoRjanYb8liFR2gdoAKqByOrcEGzGi13EEKnEltbc
Wm0A72bWG937KCr2Ju0v7wDKJAzG2gz00+K1VqeFUZO21ftU9ybUwx57I2mZ/rSiJ2lRZq8u5+F0
/Tvt2VPP11bYVqVHk6SziQ5K6kBFjjFK0EMXn9pEVXfC/k1rQHzBi8Kue4Eyl+KYOUW6JZ7Z20y4
5g+5YpykfrkZrPr99YVtfrRXplanQy17Ji8B+XimE1aNFxkWhfRSlSL7kNLo+nnd2tZxN19ZWx13
0FUL/Mu65oXWUp2SqIWfcjbq43UrW2uyaO/C3KfBQaevPpYRM1Oll1zlMoaf7tCNVaccrGoc/2pg
Kfv1HxhjmtWCipmMZd0mMKfBrtVqhrPLzPtjaSe/w7wtPCdGeeG6pXUMIHwF8F5HxBxoR6srDxVJ
bRiKkWGvHvvKT51YutFy/ceIkI3H3NjXcuwO1y2Kz/E66vjbIuV6UawTNlenfmBoij62jmp99iOQ
8c2qlBzKBTQWQ5Szy0RZxuw1E8R6ZexEBpsfUQxZQBNOIX9dAeo68owpMDVvkiMvao1bRQnvMtve
2dStq0YAR0hFYQtSKLHprxJspHB1Z0Kg3oNAyNPV7kbO79vFONX2u+t7uWdoVRGkoRsk6K9rnt6Z
D3qRv5mkeGCWcTgoTrHz3TbeMiGwwDQRp4U62upS65ORlQSnuifnP+EG15raT8AW63X3xTZu427H
8W/c6jNzq6VJhVS2YAF1D6Q75NXzdzmkb3F9+y4PPwxXuEK6xyKMW/MFd01hDnWiaB5Q8Dx6Y2SB
6OLSCordEWa2nknBIWiP5pjF5Bv/nZQ8/X3cX6tWX3w4dpDKKjA9AL5kDWL1r05INUZy1feq7SW1
HR6zPmu9Etlxz1kq+2jHi7Pz8S4OvrDHi8ZVZthVXnuvJCnDAWkq3cti9cjlelMWMpMDe13HDTME
HCTSPKNM1VorV6xMYJUYVtG8olKz0iMfyGPPYnL5l4KwwJ/Wk8jUsPVvc+vxrHYuFEANuelF94Mv
udJnsIh+pj0G91AbLJ7ilX5BYfI4jW6DlPne8dlcrQIqhpTPJGxQzz/iWDZTtTgG0Z0ZPnexErs6
hKuuU+6J+F3cBTJWMfIIUpr6P5nhuaG66symIG/0siU6ysv8TS+Xnejg4ipgwobtk8sNXw3tm3MT
SzATciTE5XWXtM9zEiq+1SzRfeQY7a1RpJYvF2G7c/82NhDQFFOdJGwiIV+tKzTsJLQyNnDOAjdx
fsow8T/FyMY/X79tl3ZI50WzmJI8i1znneNsd1Ev2PhQPDL8BDyJa8RJe982857oyOWnwhSvNptI
A56n5nwfwZjkYbrMvDD5HN8UktSfYGv4Qw12gaPjcQEFSyQCJlJf+WKzSjglgS55tloAx/4yave1
skepsbFrOjV2HmkhUQbTxflSxiZSHBgAJQ/yyPR2qe2PUb44pzatP13/PJd7RhKBgCngQIhDOAjn
hnoGtvSlaKFnScf5Ew2G+I7R1T0u5C0rCGCSCULxLJgNz62kBEKdPdmSF0zDCTnRB0OyT9cXcrlj
QpwFsiJuK35hjTk0J2lkdIkEAlxEqL1JcpSIb6auHkG0G0G0l7Nvm6OCCMyKHHctv9RXdm3UMOV4
TpdnH+PYKe2bAJaN8WNcGfoeSe/aQ4jDZrAq8QdBgLXydsuQNukw8pWm6lkdflTtj0FXbiS5Zgw7
3WF+WttiBhE6JA3ubxJMEudVjDh0ijHHVql7c9Jo8Am11aeolfJ3baCrb6y8SN6PUip/vP711gdk
bXS1QJju57HWUZGQo/RHhgTaMciGvZmzDSP4b1Eu5CQShYq/f/Xw27mhphq5LLrYkGRLg2+p/9R+
/5r+T/ir3Igt1seCdcCER4ENUCOd1XUF0bAGUtcBVz506niECj64aSu5vh9Qrbu5vmXizryO5V9M
MXgFOyedTn094lXJZdN1IauZcuO21GtGzUb+Vyv9KVl28ISbywJ7Q7ENJCOKf+c7Vy51a+W2SggT
OdbJbuXgkNt2/wRdYnO8vqxtU2I9FG7Qp1mfBH0SLyTDypKaxVQezDK+S4NxWU4TzDu3141t7SFQ
CZoB/HhBXni+rjx2okoqZei840iju6Eb002lLpFvjLr+XbJHx7tucOMIkvIBVIZxStTgVn69KbOw
zivy5bmM9PqpqyULvWi7DpTDdUMbtxi8MOQwEKnReV8XibKR1mlX1NziGabhqUNQTJ5u52qY4ZH9
av5p2ZfDKMao0F8FXSfKmOcbqbWDaRsDnCBz03itIIjT/vxc2IRgYkwKDAGsZecWmsyWa6Z5CW/L
6caZ6V7K71pIxK5v28bpI65lkoFZNeJ1c/V9uqWdyiTqDI/wto/dIdHG99UUh3fa0u9Rwq6TcfYM
hhIoIni30LaUV+7IKI1otgr2DGGi2/5mgCqpvm1u+p2HUfzklZ/ADIMomkPZkODofOP6AOwKYjmW
ZypFepdA1VyGfixB2Pm5U6IwuE+zfpoXdySgnm77OEvqnU3dOItnv2CVmQACtpsiDR0vN2e/mn8p
Y+cX+XubqGkY9tqJm1+QsIyhaTaVFsv5cstZnjWFt8RTtAntJcdVE+ZVgmgnfN78eK/MrD5esJTd
nCV56Idvgzvl1PDxej7ef/BkARWEKVA4KCKb1akfgeQqYxIgqNPM5dsSOLaHfIS0c7c2PxCFBRUN
HZCWxurJt0NOQ2VStIYWvfSXvnmKysJwtXA69oUaenm1N26w+ZVeWVx5ebmpp6wpc80zzD6DZJKr
+FR2xvwdFrRwJ716qaOtbwDBNByqDFrSXVzdgFktiq6quGj6N/VOpbsMmlp6LD/lb9NTDER2ugM9
Vt6rvdfflo/Zw3zTPhY3f0hZR7LFC0OLGxgENx6+yfODGTRWHk499S+ziu2HqIi+54rVH4zcVHYi
uK3NBUQq5L6plZK1nlsiW83bgQ6jJ8fJ+1kJ7h196dx6/kPk3cuKQBrStqK3CFhzZaeMC02SF832
ikG7G7RDkXcwzcc7h3NrNa+trG5aqynxYlgR1Odq9BSX1WNRE4Lk/9EpQf6WLjOSXyTGq1NiGZRN
rBJylPYQv6vuZbCTy6k6Sq56pzGvnBwF47qroEH8nZGYU/s5OqTv5T+tCYtTwpQdSlMOKeZFTXgJ
43TKEF3zEgKFg6p04UGigPSt6LPwW5UrKQ7N7vYmoV+K2usr8trsavEkVkmmNix+OOaf7Bvzzvir
u5++qJ7k5t8CX/1pKzDkuOVtHrjFAeV4L97DRwsT658giBIEQgDxE3t1Pzr45uqiwnGLV0JC1Ou4
5DIUG5oIaoNxr4C1ZY7CEdkA7LYCALy6JEtbGQMM8x5Y+jd01B7QxHwTpLXlVmaV+tfDijWvxstV
4Q0G4iK42Qlizq3VjpyZ6USRUY6KI32mMHoseD28Yh5PmZI/mD0AQtyz7MGAu/P8rkd11sbXmYKa
STV19kDyRm/w+7fpXXpjPNsuFOc342nvKG3sKxOGRJwiyIV+aHWSEmei+6zXFqVH9efY6N/1qmxh
5pbovdbFXhq+tTbM0c8iDRKojZV3KExwe5NKZdzI5+WeoWTpWx2b8nPFkT5qdlh6s9k4HrNmkV8w
XPwQUxk4pUsWlV5sq9ZOWLC9ej40HQ6UbtYNFsVuVABolek1lnQcCtu18vhkRamnaTv0FFuWyPyE
TKhhUFZenaiq7et4bKgqV/QAxltVnT7bU3lK6uHm+tnd8L8UAf7b0Pr0kIERl5QyFaJpsaC6lgNK
52MdB4o/B0my17YXH+zMDZD4gd2jBkHIwwTL6vyYaRiPdtEbiD44kU9JPfSWRtpZ06YRaF0pe/Jw
4QDOr2MV1HHUIbns1U79xQyQW8pS7c9tAFoSWBs62jrQonMbkR5UBrqBvMLhs11PAAWzHa9y8WUU
oWkqVHmYL7ysAESSPlkWtTXPckZPD3+X6n2g6Tve4+KcCSOCBB9GJwq5F3ViaoNOVo0iUptR7GvL
z4NZf22rDu1iXdor619+GIZ5NUIXQJy2mNI/37RBtiu969i0pHxUIkRkzD0twEuPQY2Q0hbLwvkD
+VpFLYYkB06e1OKpW44KtO0ppGgP41E9djfjjz9ETYuZT6wRuiMPK7rJYsGvak5hr2dUz2rDM1KI
Mt1ycZrvTmCn7yonUSevj6w/PnZIBwtSUKh+CSNe1KxfGZSUNoYUnGd0pAoktR0clHvpwuW5I7rk
OFCdViCIX9+eMdTlvoXazhsl7QRTYHQ7L8h/JDAh7bjT9ezsy/a9NrW6RH0Vh46xFKaH/M29duyf
pzdV/6k9lrdidrbs3Lw60KW/7vFWR56U3BCjHkydQS1NjWb1zerQlpe2D+mSJ9r8ONIMvQ1SKfBN
dVZ/aPZs7lAC7NkT+/3qk81hseTaCDpESYwbjsnHrIvfLnn8l2TtwbBX9+tiaav7NepJTCeA+9U2
EiOyOdiXsC32fPgF+9V6B63zFRlI9Q5l/xJOSu9nw40CpItA9T44H6131qEEL3IbvJd98CkTHD8w
Iby7/gkvyJvWv2B1cNpQGc00qUK/+zIwdK2cckDuCkJJmpcdJN/wr9tbXYmLfV2VOIzBbhHRQ/h2
MXqAla2V1b1rhlFxajtNPlw3tnNe1kWBMOx75Eu5f3qYDO6gjbda034JaBIeHGfY6d9dTCxAj0/W
CiUcWQfQ9/Xcx5AXedFAsUdeFH2wH4pbkUHXDxESUM4DRCpA3Z4lP9h5di4PKlYd5qzwIzIZ5ur7
kd8lgaHx7CS6/rDM8lMX7127y29GUAO+x5SRsCZQXVU9isFJFSUAfiPZ4fu5DJ+arEU+Xvl6/Wtd
DAuxgWd21kup6yxZzDFExCU8lXfpNwl8sfdXD2EPCcBz4aWKl3++blRcsFdRFOcRm4IVA6IRGPnX
bE5hPA2mGiI8CEz2fgFajDBa9bUs6tI3tf5rMkBeeN3i5aEkZSWyhxmR4Bd49/mVj22tVMOKQDyu
QrfWer9rPWOyDu1ehrxxMs4Mrd7vGkR1SsD/Ukc5EYV/bbP46fpaNk6GkN4E8ciEM1VT8RNeOeTe
dGInaTgZsjN9hPz0lI3qR0Q4dp7qTTPEVgSgoDlBjZ6biUOlMmFYN7wi7N04PsWa6fZ7hPwb2wVf
07+NrLYrztQxgfAfioL5LQw6XpkVO1d1w9ciyfXKxGq7Qrj3IX7roHe5bW7Lu9KDkNVV7oSvRXXE
/1MBR862A3KIwwZRGf3kVU1UMaIxsWsaXxl0IUuW+Zae+T086L0eHq8fhPND/VJ0pd+AGitwNWpC
a2R2qwddGsfa5MdxfmMM7TfE4pBSzGwM53u9w/OSMsaAE6CBA6aGRsoldLiNtDrMtEjyiimXH1pV
bW+10Ixv4Cgp/JbJ1psyk8xH3cwdn5LYHlHmucsQ5kXgSNeNxcJAuO6FQSBVz00mBV4RV0V5TJXG
6dx2tsLEc2Zzei4pRsV+bEvGHj3g+RH9L8sURgBjgX9aT9+D/LTbAkFMvw8fuyw+AeI4Xf+OWxYo
ugrogUpauZ75aZJRGULHCbwgnJ7ycna8sJh3VSLEff230/17Ha+srDPljAqWPihx5P9dZ9FOos4S
wPed3EU7Jd7Vq/yPLc4+wBqOJgnTue/QEyhNWzIK/29yygy+XQV76W10ko+CqxDE6m3lX9/Gc4f1
j1FcIn0rwc++JjU1S7ultGMHnpUFTCqYteHaVV65SQiP6XVTW18M6mpKoIwnA69YBVST3bd1NKUQ
2w9z7LbGmLrVmO9c76314EQo18gwTKhrnmwUfwrZaEqM5MOXpNLvw3y4Ga1doO/lzeYVYU4FZIAY
5l6zDDiz1k5TzAGX77rbv5tFfKZTu3PKV9mS+D40OaiEga4FBHOhLBh3yHN3jR36aFlVt4qPkK7v
vJWfxqPiBW/So/O0F+mvgptLk8KDvnoqR8dpgehT0VTeF7fRV+dY+OVNfJO5xXf7/eib0Dc51U6o
sXpw/jHKsBeQJepfFyR+TqMOqpSyn8lteOoeUY7yaj+/ndDlFg+O8+H6Wbz8fBQ/oMSkNI3oAqWc
8zX2IXR3HW10zAV3xTG9GY/W3b6mjYgDz90HZpgKw/0yo3PBIiktBayYXRDA/z1+lMziSxTq31qr
iLwWAiBgxlHnMrewE+tcXjTcIcsDZw5egLfnfHFVl4/1qKoM5apT1L61xkAqvXpIgJ1d38XL90X0
1JnZgpWK3Hp9CcIxK/Vsybhs3VySgWVl+hU2CC0E2OHErWelU9l5ujzr768b3vh8DKaTugjIhX4h
LOfIiJpF8RBx+1CwvTNvjRuFFsYeBcbWqTyzs4rzwzEKwipoqDOXbnBTILw8DofUo/KHSK7+A6+y
d+FfyG9WR4YKIEMlyJ2IoSCx569uXxtznHqbpQ1H7Ri+MT7LB1EmKfzlpH5V3g0H625iSN8tak/1
Rdem/pGjAT0Vnr6HJ91cPiEzwRLdQKon2vlvwTWlJiR5kV8flL9CobLuNaf2uHjWXccY7+52i8B1
tXaGkug64usE66X47K/Wzjj0oi4VuurhJyEaHt+ZXzs3vVWg2ITs688PL8aoptGgoh61noTO8jQe
5xFGSMVhrIzxianXDqVkxcnHaZpH82DZrTR6cdk55o732fLqoLpJ4ixU78TIyPlCJwXeKnWuY99+
mHyURJ6VH4JnYvK038K9jqe9WayV8s+Lf2XWhsI+sRitjPWnDJR4yANbi/wYdrPDcms8Oo/dbXon
HaLfDQTYyTv1vn6/Twl4EW7Tm4ck5G92fYTTV58Uit4SkUAn9Gstm56NWdaaYym3E1Ke3Ry/DRtN
3im9bXg/GkdiKBJeF0YwV3c2HbQwQrok8mGgXwJ/mRUzFRUVew8Ds/UVzyyt1iZbatNrQx+/BGz5
uyVwcUVfUw8miC9J6CKfG+4+XFt30gQciGFKAfBnrYyadd/PSNHEPgQhyYf0lD3mnpK7xoMQDG8f
EySrDted7arT+ffZYQiYE4s8n8yLeX5au8LoqyIuYh7L8m0PD59yox6ru/3DsuINeLEknJ4odBP1
XPh1c1EDyBtROSzulWMPvb64E/Ut7A/+nqPdtEWOC1iLt4sZs1UIoE4DDMgqcrXzncIQ63QKju39
37yYe5WvrdsH7BYYKQPO0LOvb98Y9DOdozjx00/T4+BPfuuyjwzHPPD+/zYfZ7/zim/j571YbuOB
ZjwcMTaeFJRIXvbglUPNA0Urp0lLoOdBObJWIDQsvMiM39S2RQV3t2wg8vSVAz+zt65MzOCXnbBO
/EX7lZUfLaU+9syg5QvzipXt6aKL2vxVhcFe+LhhmNaPQl4Jo5zICc+PqJQozIw7ce4v2TAyc4Qw
Zq5kN1JgHJgWelOU+bekM5WjVVV3fR48X78hGy7nzPrKnRtWbVfGlOa+IhdPzTw8KIv287qJrePK
mD8hD+gGIH9r0jwGjJa8R5fBbyeGuyn+dI+FoH4ZLFSsv5bLZxM5CBilGsXaSak27r/g/YVcA+wK
8eS6jCCFZugsRZajx/OmMZ4M49Sq9/b8YdTfGTFactn9Ah7g+novtxSCzBduYwhmwDytQo9QkZxl
UYrcH6PWbeXPSbrTbF8xVwpfc25B/IJXd0NHnGyShyb3O3855m9FahUfnDch8Z3+vvq0wABcvnd8
jUn2vZbNhhM/t73yPcw62Fpe5Tn1Y/vGOFawieuosqRPqvv/ojt++Qifm1vdDitv6MFqfEBbuasT
qDi7Bc6XVh+/F+UY7aT54ref+wCMoU9Co9wQ+KPVZQgjs4r0tOSg9tm3RVnueiW+qf8vZ9+xHLmu
bflFjKA3U7r0KZtSSROGyogOAGFI0Hz9W1mvO24pK7sy+k7O4JwTQoIAtl17rRaFvf/ihvyxzoWf
D6veclnFado5z9pZAApZbuzk6sU/i9GerQpCtcv5O5QPnElJlCLd1QQ643b1Y0mMrVzdCnyvnc8f
61wO3k2tkmCSrAjQF+Jb6WkAspp+DwP2Iit9495fe1h/rnXhzMN+GjkBdikNtL0yPOytPf37YK7e
7nN4AlYKwFwxl/H1ZanQE3wZf38283NJWSpOdOWsoKi0ZGZcp/4tyNBFc/J/3zLYRwJoqaMWCKaG
ryu6AaYkWdif3/KYeTl9jPImDx7FSa5tnFmZ6NW5jsBP1v1wU2Hp2hf9c/GLiwjazKBWXUtSiu4/
s9x4nm51Yv724+fKyH/2dxH0AQGEuvmIJZgcwWv5ag4kidol8SEZVZX1jZd1pQL0ZbnLSaioLxcP
1Wmakk31swySLoFyQ7Gvk+p45vJl26lLRjO+1eG6gCz+Pkag9hCLwcmAJPEyJcMhWrSxsc0CrZn4
PIVqZhOLVYeiV5CEG2fXrtx4TMkSO208b9wdOdyK1a68RSgFAPyKdw/49KWfdVTLRMMF2g+Ll+kF
Yk42qjXkeRqe//1MrlwbLIRWFAYbURm6LPc6amShO2KhusE0TB0TU9+wX9dWOAPozmtgAefCh3K7
ZDbtR1zM2XivdL0DHDT/9yYuOOj+98iQQ0P/BbOgSNwvOjeVAcrsSEl8rm3wBHzpBoeXRqf+7iyJ
BfrwJQFnY4o628r7+e+lrz36syYs1oR1xozWhSULMFFumgYlv9MS5mXjkhmA0kJBJchKOy7vvRf9
qd4o6gf9ARWwOr91V65ZOlg5SNMC9w6yn8tGemH0bd27C0nltynXUG3t10PupkM6p2dVkFtxw2+m
gwvfikk3AOnO+so414sThZaUL0GHQFIOIvYHicClOPCNu7LyJW0zvbM3MnO29mb+wdbWFvCnsy4p
/ikTnMCN2/W3n8cTxZkD4IsSOEYZv9rcQjRONKKqkGrwKk/dxqEI1Nq7fx/ytUXw9xHv/i5d/EZ+
/RGkaaNBPXHCIqMeEtN8ceyHutv8e40rdxiNWgD6QIoH0B1W+7oT+FsoY3chQdnJ2/gPAJfQOAAO
6ZdlJhCM8iHrhlJ7SlbzaijSm4d6vqdfD/W8POa60BuBHO9va/zHHouJRrJfzh8y7/dnd1ln9cE8
iAPWSpxttLURggKGv4nWfIsk/MY5/j+2/5/1L6LDoQg6anKsL1MrJ6v+jW3MDOh4lOC7b3RzVigE
AUZ2m9j8ynXGzpGZolWOKu5f9b7IGXqzW0aazsmcMExY/uwe6EqkxR1KjbhN+A1FWm8KlMZ0Jp4x
Z64z8B3v5APoLI3nW4TA9tlT/3US//k9l8YMtBVNZC8znu6qfQHWGCJxSw4s7mrOyl20I5B5wGhJ
gkn3lO/MjRoSjf4EqoYs9ndGegtm8rcr+vJ5Lmd4ZkRqnWnAtoau5j4m+qugSGmPedcYUPf21WgL
cWss9G+fgTUBX0B6dB6E/6syGXBt8W5CJOWe4DKgAXSrp3rFy6PoAsZbtOfQe3EuRaHhUz2DdJyg
p8o29Fiugx0B1e4vCm2lTf2AEmXS7WcAycw+hg6D4abkcLOmdbaUl0f9x4+4DHE4hqDqMsSlh0ol
jhcSwYgxwr21tRI8t210oyh57Wah1oTy63lcCHbmq4mpMQQCB4Y9G1CKkvzUL1FM9Z25WGjMeLA2
N+zmlez23HtHjvubuQ82+uuCkaQNNxws2GzqdQ8uoO9Faj3O98EpWHkvNJ93zgYVRA5zNn6/ZVJ+
Q2Avvy5CuPMYJPyUfVn15RTyYvWCYkUkROtsAE+Q1WoeLMYh2tY4MHE902+maNoyaZzJ73TMeFRF
68ouJYBN3KLjXQk8RgvaUBl2OVap9IaW3Hm3NVmWn8vIaRdburHHeADzdIFZL78b8pI2jKUOpKWb
nWC0k2k5hM7zDY/xdzyOr/uf/f1lKPowwoHCD5dI4aGr8c2GwRSHMAUTxgpDpt7nWMdF3K/+S3MN
rlOU9NC2QP33ItcxJ7/GqOJE4C64nQZ58XlWXkTRAqM8Aib8s4RcfARjfjtPvdKcAoflH2tfpjr8
/649JmNWraZ8/nBSb63tWOZsU+8WTLxkkABJInjN2k6tZPoIaY66xv+nXMU58MRPgbAtgi90xEDN
9/WCN3rua+ki/Z+iaHFQ2RiIlXYYaX8vC4fdChGumUWQAGLyDtVFxDoX77cKhNdS0KinLILoB9iT
3Njv0ygx3psafTj71fhJTree0TX7fy6gnGXnUfMzL06a9pPRilAj2kOE5er3YVwtjYzlcIPX8Zw9
Xr5W8HoCfwXSAVT4L7LLdqIcZqliKHNIxLDtCjFs3q9uVdyvxHIYXzyD5gGbgN7yxYktUs5uFaIs
YNaa5L0BVqYOHm5FC+Vk/36gV8wthk0gRnwWdYaTuVhKDEZvE+HjJhpN0lcqiSJM3rUaww6H1rkL
3Y9/r3flenxZ7yKEcmjTCukXcGlm/6Mv4UcA372VlV9xWV8WubgOXTmWPtfYlMr6vd6wdOrjKCO7
aNXltIqN+1sHduVe4CMC3HKWYzuraXx9Ym6ogqhYsCtRiJjDb2AY1K5/su7nUny6yxHU/Lf2+Hcd
H+YFrxmjL8jo/pqoVbg8UkCT7VwYBS5DI50yVu6a3aQSvXIZMcPzWx8Mi0Fk/OvewBNmdONskLQy
nR0VZlK6SJbml3/fi+uroGDvANCFoZ4Le4neuRRLj7YENUTsjH7sDl0KQr78v1jm3OxEdwn5/mVa
SJrGRnu1Qv8hUEzEjM7dM284/IJlqBtrXWlEgEPxzCeDGbUzpPH8Fv5IVzAXQuuaYE9mM/l7IMas
3Wy2PKV+b269ajKfoJHtJMNi11mvuP9jGpjOfNH0Ny7LxRD4bxeAX4JpL4ArAV3z7a+/BLIdbCYO
7idg7Pf1muTtke/9Awaw83qr1+WKfTrbccOyKvNjdsTQe37riVyMHv2f3/BbRhMYApDeXXwNJfoi
7DS+Ro/kyUcHIWSJn84woPQO0IJbglfXDA1mzs9BFeqc6Mh83XIbONUSCSw3o+jtQ6vJvGVmrl5Z
7ARJACLSv1B6vK2Dkqiz6dRt1kc6McS9Uaz/fWGvbQN/H7Pz0FNH1fbi9YF+Y/DkuSHh9VvlzTGI
b25cjivNeXjOP5a4+FI8rM0eXCzYh8w9sWGbACVhKJMBUeanEiAE3ItxXd/y2Vdqp+d1AemwnOgK
ficqF4PPBbY2Jt1LDxIQJLQQfl62837OMTkIxelbYLbre4XGM/QiYTvBU/z1Vui6itrCQSur2fQb
8eChdpHwdcHiPmvWbc6yOuXWDTvg429eBA1AX/1nzQvTxkav61mL+IsOJ4e8G5xloX/qInv176ty
a50LJ7SEY6lBX4Helak/C2JvXRrY4Fps26Q1bhEunj/UX5tCEQ0zMbApiBy+fsi2gerZUGKxDg3k
pqvSiU3p4ge5BZkb1d0iPb/21oI/ljvv/Q9TaikUF7mDJDSaGKql/dTuI2iwrIqI3WrKXP2Mfyx1
cUXkyNQclSi1gM467v0NI25us4+g1DeoOa6VkzB9i5pwcCafAxnh101J7dpjB/JUWGVIJW+kBbLI
JNgVv+vBZurul1P4vX2S7/XNUtq1gAXckSgsIDc7BxFfl4Yr6nnZ4Xua5HN2n72Z5abzSxlAdfC3
QU+J6dfpv6/ntUjzzyUvbswZ3I+uBXYLYPNbV4Jml4HBJq5GA2zXXrCxJiObBf/271WvdCaxwbMw
GFiTECldhmayMdFkBes0Xrw6nvGrdG+sJErct1qTV6/ofxa6nDpa6GiUNMJCutjS6hlUSnFV//r3
bq7dzRD+DJMfsJno+n89trmxPV5VvoCGKskp+k1L2G5tVxzYUt7/eyn0b675nj9Xu3AMoypDY1S2
ThazacmhAQl6tQ0CulhQKa/pS9SM9pxTY2mCXNLBmdZDoNtvA9XTdGwXVCjLtn9vGmk4mxFz7E5W
QWnzo+YOmePRFOMSV+4wi23NVWGktvDUG7E6myfK1IMLmSy70bvWgURK7IBlEBWQMOj1ybRVWSRG
H/Z15jSjM28bcOey3K9C1QDAJiLvmc/9blkcUaE82obLpmp10VJgF4XGehMQE9vFYIJvHR4V0zaI
FtGs55YPPFPBVEOqi5sLwP2B4j9mxs0UGrlDYtttP+RDi8llaFc4SsRoq0gn76glhly1vdBJz5Sw
E9fnIogJCy0Ezo4Oq1jRiaFaSuqS7me3tNlqUT4VK9z/oYAUEjTm0yjg3vM8mNX4wzQA+99B3ZUU
264bIp2f1UCWlLu2XPbIsIWfOlMElkI+UNnFtbTCbk2V7497XrvgPdMEjagMRR3McvXYHiC43CqG
3dBbdZ2IEJi/jQmSPkj5eNaZLheIQzBHlxDQjblZmXVGeUDUflRWjzK/0A7FtBEbAoRU3fhtGCMC
CSc9CpEp1VhlGZd+Zcg3YrjRJwZB/epttqA6eqxpqdlTJPosKLxxzSzDtLaOOqOfKAGh6IZFKFUd
OCBtXjoGTuMAfdUGDKNhwGInHPkvje1CNzitofH8OJKkr16WcmJOPLohZ8+6D22R9n3dREeDNVO/
CaoG4cuZa6X88MDq+RxyDG/EQYMqWjJFoXwacMQyNntuDIe+M7z3khs+zglStuPKbS0C6jglgECv
yxKsLLa9kOdZTw3oXyo4n3hpBRlPVtTj95aRXc875bU8XEs2qScDMCu5WQpDs2RAL95+RoSnVRd3
UH4yj6C1oMauC+05TBk4+k6jULaZIoJnYitKjcBkEjYUlmxvPqOzCCPhBsPm42ESvH32SO2a2aCU
uhelLI5TpVuIRNJpaROv6qqT7xSYh4jhYcwqrw1vmoFkmeenBoVCO25A0vm6oH3G1hOm9vXamisG
mItsyzGOfOU/1dTXoIpCvlRC9aDuk9J2a36H9+cegCGQ1ROXi9FvoEZCzKxuZuGtIFdGxB5bctGG
mMqyX4/CMcm6X6A6umkEvkvOoGtJVlST0U863EAvoYr6JPEIp98CUYc4xNE2eeJAkd76HCSTZgce
kS4MUuXMxZhLB5Djh65HeygBg6es48CtI2LuzrjLflrNkjWQanBEbRxob/ETSA6bHybj9L4yiyIr
w8Ubk8kbAwTTtes/cdYOv1yxVCybq856qIupKFfd0gm1D6sgPAuQc/ND2ipswYynBwDc3VEfKszP
+7FtLvWjMKcl45S4NLY8nx9D1WIO1FKhBpBjaZSKOS0w4q67Lvru+kOg9hiK6UAaBYgRLAZCg5M5
Vg2wGLM9yNgtXGVvNQ/mas+Upfuf7mBFIo/qXuuElJ786YMjmWdhNVT4VgLKQalpQV84IZ4e5mRE
4TOK4c4tE5yY0dyk1gRgU1LJ0RWrGa1w81GpIlRxX1aRTJF3wuS1Vju5Of6iAFB2FPwkQfsfZTUV
fpUZpqffqN8569mwmy3VUhyVURtvCwXHTg46/+VHGc4Di0XHAsjwiQHyii2SYH9tnJ+Fy+TAEqiY
tgLDi1HpxoEfQXw8oAM/BY03fNqtNw33tjl6KnWZz+wzA+ZQYUS4j34ai7As0HtrBjM5AdLxgGvY
IYRfAFfMAN5sWJshEbeHOGRLc++B5sLEjyGBp787DFryqIGX5o+Fu+Y9SP5DQExnsHo8DrT33Cex
2IRmpVU5wVb4XhFtfad3cVVBU4a3OIOsMFaFOalMT9yeY69159c+6sdhJacZvymEkI2KmSvcYF9q
NX/MnFQyM2sOo2pNqnxmUtAflSHsKAancSQT4vT2fQlvNm7Q6ClAyVrayotH3zC3TqPLLh+cEB9U
o054vxghMKFOzS29mapRd+uAu+SgGfIoSL7pcmMvdmWKOPQLTWNoB9WnFv8KJADSV25qtsvkbiYq
G2M91EKsi2a2vNhdao2GbR22Q1ZZzhTsaC+qGeXTOlwNcM/beVBoOijSmM3OqW3D3lrw5XYsyrMQ
XGcHun61uIjsu2pU+kk5vPvVceZ08cJ6dT9rn4dYIKDHyeb9cyDUMnx6NnoW8Rxp52UqwoUmBD8G
tVu7B9pwK0OvAwK1HaDK6XW1LI+OGjr/LmzGedlQUOuT7RBFkxHPRmBIByfjlGrrlUMJuHVh9V2u
qOWPR0rngB+qvlQq4xNhZkIpmNugOQG9w8znjrCO9Vg2VIGMSnVqX5p1WSeFEYbUiefA61iqNR8+
WjkbdyjCARoPvnWauK2uTyCkJo+1q70Hzg1pU9RPcRe8XNOhAcqOlo7F42ASFt/VPg+M42KrYY5V
aTK5Nbp6kGtXSYVTLcD+F5MRM7z31Jhgb2Ladu2c1yV0NlM3GppmQ9qxtR6kW0TlBhJuYfFYz7Ov
kxZEC98CaHuPYOsoaZDyxRzrx3ksumPDHfOxqoPhV+lAgR4ysc3oji/4T+iKEDmEYHTnzNafYdmS
8hto0CVbtx0Mx3r0yJyOnVrcuMfEPNwdc4HvgfylauM2ILjsY1DbdUKajoUZ6vJKbA1nWYKVWYMR
NZFicL0jmy0TBPkAy1bJMjRzFbusN1/p6Dg8n9B/CJII/BHda+R1zrIHPw21u+1YD4WhELWYtvQT
apZGm5u+Aoe21ciBx46tyyFTBQ3jblLaO1ajo+u7WWDI7Jk6dKxJZmjQ2XIhupVLzIif5kESj8BT
6z7umH/sYJni2Zl/2ZWNHvnUtukQ9V3iuNW9MhqWgtc91xWINPmkmsRvSFL0HI1Aq8PDtEEBpzx/
25DqNPnupnPsDYRayhVkZdcltTfuOJp5bYf7yuvhlAUsCtA/yHeGQmbUJRmPaO6a6NmaXuXko+Rr
O2QKIWPLcmJ5u2G0XhFau3Gr3FcK1a+k4dO9sFwew4StfcWOnVH+Ckg0ZkUDAl/J5sex89tEB/p9
KhpgZaFtH9eFi+lt0LVDEWqnFJd4LWPWmeFxaoIlprVGnGCW68KDaw917gZyq/xiM7fWwVzEwxiw
l2UGYsbjYE7p5GOk4dq7UOzblr1EkzlB/LU9gOf+FPTFPUMbcjU4xYfQ5bOCpgqiVO/VM2cZO0O9
7crpl+eRx2Cp73hJP4amXlHqixiyaT9HNr3NbJBZT6CZgNLeFoiZle2zVTMvP8HeuXJlXee9JVMU
jIH99MGpNsNxJv5Ub7xRfSyG+R1XpE8RZzfZwmovZhV8ZtDpYadG+gTClyFFQvHLrbutPbfLKioq
62xA67iOLKSilfHed9aHq6xMg6MDHrL7LGX4EvDoAJJz/G+lPWRlBFXu3tJbRYSKgczIKg+9Nd2c
MLGDB4I2bjyG5toq6AfR01qDTlTbMkcQ9C4gRwTLejACDGxMuB0wnHPsG9DiaMPBX4WN8dws7fja
z6Edu7MlY7A/Yyyh883Ehxt5mlvDPZaN/YOgHz4iEVy3lWMnhe3kPSkOxG4TsAa+jFO/dqXI/W5K
Z2THcUNKmJYJxDeO01ix4zHzNBNWQsK3sJFTuZVldTHpxMISjdbQOeyeco5zm0K/Q6uSGvyDe1YL
944Aw1JQnQ5d476VYY0UjfVZFeA/jvABoIEBCUZVTRsw08dGa2+sQu2Lrl/xRqWDU2a4eEfFyAH3
aU06b4WoZMWNScXNoJ9H3713avrAxmUE/nrCXwpzm/v7SQRbdOFWvLfiIrDvMDxP4kGYYYpLfKTs
HNsZP2W4vFtk2RlW+N00y09w4SduQw4dX56VwR5AAHwXwgaKeUgkgk5o+6YhbR/G1vyclnA/T+2Q
No7bJog9oEhYNWBCbpEc2P2OdNVawkshJM6FsJ+9Tu7HsMtCYXwvtHNwIIMaL0W9tYQVjx2eRwgj
Go2TGXNQ5act7TP0ATJzIfligufLHWxM/8Mz9I2oEUHKlU2Lb9IEtc0kV72N6nLQnbQq7trCGGPE
WzbIfdmrsMQj0dBgLiSNjWDaFQVd1VaQgdHugEx5zW3rQD3/yezdozTkbuwQrbTOG2mig1rEWvdy
BXLi9ThaO4DS1p7US2KbzR0rbSTl1SYS06p0NYDjUKxT0zFqyA41mg3jBkNeQDdsZBVKRihQ1XPS
lUGd9LTK/THc2NF4JwKVB0W9Q+aadOD3mDo77YaljYsJFGS+ixcoxydmsxeUp++CrnitbCOpmjmd
iPtmzAr9Jr+OqVl8OGfapIgkVddtXcxRjCbwemaYD729Xopy19psTG3NHpqSGGheutvIkutyXlbQ
F9mEQ7cbfGBnpERcAopRBjtdbs1g/kWkf2/rwY69ZewRqHnfEb/eI2DFsCH17xvDauKe+kdpRZvQ
UzK2nfIxrMAi3Ysj5s70g6rw/NF1Vn0ylRXJwAYD5hfPoLGmZN+MI+Jd192b3fzeteXWIgO4RFtj
N/YAHM4Enf+eQbImgnASVfWj7jH4h7nE/VT6SQmZwtgbHRRYSg63wBo0MmwjJoHaiIBtDOhlrpgO
S1CFog7hmupgQiU7LgpLpMw1Tz11zDiqB5WQyHDzzjNrG8R/Su4p90EhZlCnf+UGWcGobd2oPQfR
qL04uK/i+4w7iJs8Pc2ueC4XyBa36F8dmgEISla/kbJ+nMhCU9sn6KWhKnuUi8/Wmpn1M1uGdjt0
rHvlUTDvrQFwD40zIrAqcw+6EnDSr52hFd6bYIvyVkRZRvitbI26vEPC59JH7tbziHtoW8jYSyX0
C5ryBfI2K5IT+azqyZ5+eB1y3UcQWzbNDzYYEtLjgyWc3UjrInoLw67fS+GHU2aEUeGsz9zAb6Wl
URkPSt53q7JXM4srE+ozyE4Gz/9oQIlogwSaWnyvDVBaHqnbiOremqD3lpbeQEk81r62YhBRhBj2
Nwrx5puMHjpcWb7unWJZ4jPxsgRJGz7UMXLnmWagGEc8SCvueWntjpzFs4UGSIxcxgW7LgV0Ig4d
bdAV4CzdCZSJHkstoZoxBVWUmLNm6CbjexD2CgOFjiyMzCykgED4WM+Ypirmc5pGyXICpRqMTYv5
MgomDJMZG6cz3O1iIUt6gxoe7V69qQQpqYGZ1PfQ7d01Pp8m8TLo8I3PGjaXygKsvz0MQlM78qGP
DPB70aoArg6tUzzhECcZg62+PUocWps70Avd2cA1DGkVLiFPrEpA56wuZYL0/BtqE+ylp6FaCSrC
51D1ZIMQJ/jQ0WTf4Q+oNSel/dFA1+EYFM3yhPASGUGNccEUeCU/sWefvUA6AEWLoXHWjUv5puJS
7usO6qSDBVqOlI/alXEYsRoUHbbTftid7qyULYjuUzR+MaDuMqOa07pAOowfj9BseLMDiJEvjS1j
glsbpecaK0sUd0WV95pa3yrLZ3sxUL6SEKZJBuH4K8CayLNARP+uwPJ6/kyE1JtlCkALZloG35WO
dzYBuk2CUVdvLUXGs0hUDicZECdHS7H+RBY9JGXty4cZelMPxYzyauLqSGw6ptsFG4dQHEhp+mgz
SNUdK+Y4L8oV38zFpCQRCoohOoR2uSVsKy18be8ROtenuoT4y4HocC4yS7pePKP8ev5kQZS0iqJH
42JmJyPS7Q8NkUUM82JVuUuLSiTUCKvmMLUFkWtLEWsDARbnMI5d9VQUxHjEdPT0yQfbYjGofMzM
xmNe2ahipOiJWqfe73/MQYhQp1srTrayDbpYiulIRisTCF15qNdBadxD8emlpRUFvo/dI0F4BFVY
4vQKhgu94XYGxLBgGURsXpUf/bC0Z2+W0s8GREFTVe0hz320h3KzoCgYS8wgIOv44fbLCVjsJ6fx
MOZbaz8FWeNe1TN8QflqQnovGXFzn1rDTDU0B0sTiN2eZ6wOQClX891gNg91Oa6FNTno+4xdrFnw
XXoYfPdm49EP6EvBfbyCkN53wmPxwJpMcDRvbOIEcclGIw5mC2VL2+FHoyhhY31m7SI6b+bGvHd5
lJmErtuh/zSUe3SNbu3L9hVVIaRujdx50kvJSDGBCjrhp0CBoQXVtBBllR4H5ngiUaX6hOBaVmn6
symnHZpxr1XR3FdnZ7ywwU4w7QVynLnLtZAvfmGshZAkW9oicQLx4vgNgo9pDwBvTkG7scMYx8+F
Ypqko/UdCYDoDsYJUQ+uXFxr/mCM2CJjW1BFfaKul4N9IIcIO4/taprisW1PDdpYKFxY4r1eOnLw
Fox486rHEBg0i2LSB2nZQoPTIerBn6skRDV/h/dgr6TN8dtDPy4884Cta2RbdvBkjT+mEbK4GnPi
FJVr1G/ilqJ+q8wxWi+B26Z+QGQaDHyKK9Id6klhosGTIvFLhLB95eeOIx5F6e7AfXToGrIP6Jwo
j67NYT7N7fSgze6pq/kJFGgg8ux+nktCqmgxCF/o3G4ImsIdIlOz2hLf3ZZUvHhR8RyeC914LQez
C+9YoI4Yzt/XHOlwK4tVbfg8FtrGXO/Q+4mFkFH7UZG1g4vtk6ZcIaXARZsccI707boJQXpdWENM
i+ARasK58pcP0spk6uSKTu6By2bv2Cy3vOZYK6ThIZcHSBhHcU0ikBHOAFWWmr87qhnywp8fwBsk
YoNg0mFE0RfRFrCfHkI/k72XAre0NKxH251+dUWXWsy+lyZ9hl97lcgkOjoAllnYLzATKxY5T62j
WBwq76B9zLP71nNf6R9FGL4W0JgcqiKJhPK3kqHaGYSAkXZy0zZRQkKnSQSZX1BiAH95rY2sYXa/
Jaw5ASfzGkpagAx8Qc8zCuq4WjCQ2KIQtWLIupxUVh6y1C449yEA3IW5jfC4fcRX/ticmOIrray1
MDFjW0wPBUq1cT+jn1i07ZxqgiRZIM1pSpRR0Df2Dr0yToaHPhZmzo3Yqgto3SAnJvihpN2QSrzZ
81gnU0AfXQIXXS/GqZbFAXpgDmqxiMlROUjH8qc7vSuxIAkIkhocfFVvovg8PoMS7Rt6FGlr+usF
qGXTpMmCFMyo7IMLzZlF/QAWNS6qDxvJUeGyzcIx5terB3C/7EpdwUdDS2uKTtOAIrEMsxCvT0cI
pheRNF6XGwhWzxrZuIixHWDEX3Z71tS5aKGmqwpQBc/Ovnbq9TTO6NbxPHROPWQ/vEglLiLBsBOn
yVnmDHeexWULIHVU+Rg8Gr07VC/5EbQ1v/oQiVrk1mtv7LLWd1cQOn4QHs2KaNghmn5B2wfg4w9m
qhT8vUhSgH+sjNznPwRXCF3MB9Mw8widhDO1vNMSnlRkTI1JrxR/WsbxjtAHy7eTYQriwQPiF2+M
gwQ+8KZP0j6V9ZybxZ3T+IdoKpI6Ml8Ks8VI2by3R2CGnb0HNUVzbpDGNWvDPEzsnqMA65Z+WlfP
6KPEwphiWzR7ycqVwfr7UX0LxvtwfBXTvHeiJmHtg6TqeRzDvCr6XcBQkUJv8Ozsn88Spl79CHMK
5ki4bqfaeuO4a81iW+ohC9vifzg7r924tWxdPxEB5nDLIllBpWBLy5Z8QzgsM+fMpz8fvbHbJVZB
7H26G1gNLECj5uQMY47xh0PF00syip3Zk6wpc3CYaWqIY4RSl7kHi/CsmgnlpRBHW1/j1cunk/C1
6Z7TWPV4o9tNJHItiU5OuUk24s+hUrnU907yWDiiXDxqRfqQFvlJEIXXUp9PUtNS5tlb1bBXSlio
1XFIg0OmtY+K+FOo7uRu8IJxn1rj2YoGZ2wmrDw1p9Cfk4YUTAi/hMm4o7kBKSI/6iY8jfF7OcfY
oOvgSXGKCadDL1EcCbvPXV09jom4nwT9ASS6R+Z4F/jBfZWWp9qvDlHSODxh9iGpYhxghdDzSBa0
h1gDuoDlhp/CDug0t6x9p5dM7vXhRKdrHzek2xXLJRyKXa5UwlkfRtsoIlA+YX6a5XM21S+pQcNx
qYNKwuxpY/uoaqqj88G6RtgPWSW5ilwaO7UTem+iqvWprxPthEzhSZytV63Pz7pISc2nE73PhMAS
qZYnCqVbemB2Z0TiPgt4SVR6lThGVcrHLJWeEl99VSKSdx7ff7ooXLAVnxvXXC+kvvaWYShy6hL5
HzGdOo+XRXZK+yRwDGPMvCLOCnFHVbrW7RkPvr1URCMkSJxJTkmZ1rRr43J4MsRRpHk9FlZzJ7aD
f9eFI+3bmj7zN2mGHu40o1/BFA2lqbCnVoG9JE79J53F5KUIEgLHpULV2r4S+kfy90lzgQ7n034s
C990U7OhOa3olZeZtSNEyl05VMnTMBXq0Z+q6ZAkQr6Xx0EZnGYo5yMZgOIkSS0cFzvYvZqT9KZx
W1EYrR7ntPnHAqz32HZF+KmtTeEw1mP2OZg7jk4+BMlCFE33mhUnh7lVLFcWqvo+MHjT42pDvbQ0
WW56UHzF1vZAGiMpD2WiVv6pRYJDeJSlSKT8M1Ev/SIiZCJ/KelOjQ5LUZapP+MJqj8XxlyhQTr4
g+poYpY9GLOQZiBQqSizA0aJR89nS/FLUAWmmJ8iivwFqzRNvZ4nhR2GBi4HqpqIj3hPIKNHmYZK
0Vxp6j4y++Rptko0z2u//Ry2hdLtdAottAR5x/9i90v3Ra3Q5Me3/A2Kr1/SobAmRB0m/67vsvGN
GNlbFYrzvaZPPMubgnerTgZT23QiY7dvq/lgxCOnoeEHwrGn8uCWoq/DgEpG4ww0IX2cWQEv1gIc
lgWcVbVSaH/RO6x+RtM804fITeU5NpYnbyi13XNN3/ZAhZejxUeYLdp1gUEGObTJU0JHk5mPx+hb
OqCMaIhlfhCA/el2T532FzAAyuqzYXlVHKsxFctU2Ov0SpbKVJWd6IqUe7Fqs8NAd/0xq+T5pQqD
xNOFfPFA7H/jEP/WjtKTCXLIlnWeuEKkxk6o6QM9Rj9wRyQZvSYGIzLRdT+bQ59QpgK7gXtL5eoy
fvNJK/1UgoEeV1JoPG5GhMHYesBmQic2E9nVO5EDLI/ZsCNI7brpfuJoUR86MqldH1TjqfS71Iva
UNiH4mjR7TaOadMbnLPaa2cm+c4EB0dmk0aO32iw4wIIrQ14C1fOQpwC2UlTp2t2QVv7k8r13R1M
vUmie+SkqZbLvjnuDCV9VEbpzQqn5xBvcPxBs5mlQ5PZyiDJqwI1zqhd8lX2vRH8lrLk0Sr6eN9m
9Qkd4G43CaCNWutlDOkblAjL7CIJDVNJ5Lmu+89hbxXeMLPPax6xM9VTg6eOJscRIiEKT6SMFyX9
yZiHCTgSIRjf9NRXnVLMKk+RO5ypwwTYWB7cx3CKoVhIv2pe7w7Ox8nOHJCpDGcaJT5FRjtTcJMk
NPQbWd6JSc87uWzGw6gYb6roT/d60B7LrPlHCEvJTau4+0reWNPBoqFNunUueSzbyNHS9vR5VunW
+G1UhDcTf1A8OK1/1UA4pwlPFnMO5p3WA6uwLO72yp9NO8qs73lc+neWVakuj03hTpX9kOch9gZh
ld8VYXTf9X7FW2EmOdHo4cVt+RuNmvNskBprfazZNHZ/jH1I/dDo3gAS00fiSOeBMLwoZWjaYuKb
NP0LzjtdseNZiDyxhtZrUNwPquBeaKWTrvXfRCze7LSPf5LMGKJDbjqae9NMyYFqQSwRXEDkVr2b
ZAEaYWM5g5o9U1W6l3q5tyXwELYajXs8SR87qZ4crEGwcwNcQ9F6SuyWioNSQxMrq+e0VIKgYQ7g
cdldOUU9uquyfEz0hpb2NEGj0wL/q9RM2peooj2RTwVvUrX61lGheMybxHpNx6Hfzwp4iHjqjHCX
Z2nKBxx5+1W6sYszrDxszSxGitG19Ypiv763QPA4Il1q+qvCSH1KrHL/SDMu8eS+ElwtmuJm1019
+6z0vuimadidFt+RXTO02iES8Wvwe9l8pq1XfzHVTP8kq6HiRpy1O7qH1nfNnKQ9OnjIoGa6Gv/T
ycNIsCSaRpuCl29xAoYlrxy959mWyVLBFzEsjuNCtLp/SjUxT6aVDl8jVdAm4AuCDmhGR2BXlXSV
Ww40d0V6EJAMVJUGgTRSsnNMff5bKM+66qXhJGDhUyoUJK0yUJyCAu9Y2UErid8qAU91h4YPjWrc
syO7EKPqR1uKILR1K8jvUm2uKPDHobYzYb18VyxBOhpqGbh1PQjf9aQaTnUrtJ/kyQjvpURUUzvS
p/k1jqixM2eSZ4UBNdhoLsFMz+bXkdqNkyEHZDMVzVetApdkFABioyKP93P4TaPe+BMog84TSOGc
lnoAKTazX/yTW1EUHlH5ojnLJDij2uYPHPTzUzK3OGwF5ShxE9SZ6HW4aZyaTKzPRh4n+5LODYXy
3H+Qo8wY7EBuhXvfCtN/49Lw77Ji8OleZOFZpAX/KHSN/D0yBup/mbqfyGP2JeCEY0l9DQQvC35Z
vqmyj1u12hk9Fu1QMEwvUdToPJTV5MSi35+zarDuS1b892kejNdcm3nA+UOqHcS0UR7jXKt+NZxG
JLe6+CuYi4ScV659N5KhMNkmInC7yRzlHX5IudOZAeKswtCcikTOfpulovwapdy/G3nKcr+Qm/I2
nXlRa4BBFuChVU7S5yaR5UM20nAr6KLeZ3SP3pa7LNmVkkkvXxJio3RmU89qqq5qd+f35ng0oE+a
5rOsx+YoebFSIGRNwXw4V+S1Okg2vTxmZtcCdhqDdnKm0vcLWzWE6WhmZomOYxPWz5VSU1udZhQ7
7aHrzAe5UVit2pxkXgtd6ywnsfk44t/6zfJzqkbtaAmfK5p035q8F+m0jYr5Mill8yswUUCnTNuh
mamWmvVv1tZUhZOGHeuV7FXepH3cPYuq0rz5uYECm5bE4X2P9KJgl7lFfSUpy+COJCyOXNAI2mNL
Pqzujaxp411oDugT+9iK/chls3mqe2lobKGghe9GYl12LFKA/14hxw3l4pkK23Jx0p5YRJfzfQ7/
eMZnwVwM5vs0Bk6nYBu2g20oPkO39GcPNFsqfC+LKbZeqkGwxu+hj8XmD93oa5LIIQ48bcK92/VL
k0JD1VkTk1WWetsfkjgzEy9UBE05Ql3F/7ivGrF4C8k78x9gOQea0UXTiJ4w+aKIc5ja507ry9z2
Q5QHsxtbfYN6PFLoWlHYcmeBih2MvgwPchsG2lmOYS85ytBX0udQNqbWRYGD1k2RzJn2HZgTVd6K
G1g9TH1vNA2QGoUyaRR1mJJNvfK1iFCascPSlGUnieal09skHXncqCEErgmCLuEgms29M5lF6u+S
EWjceZSwHBVtqeateyh1ujduFNLwvsuAzqlOPkhzdCi7mJazHswlbRvd6GDEtTkFejsq0rF+LZMy
A1QETkUBNzNx2DfFpElwgCnHAHSkAOONqMGjbjgYjTK8TNLSf4njEABGXYzqtOvLRHxNKcD7RzWs
gnyvhpCM6OFG8XNvAdu915KuRziBrLW6l4J4L6qDwQ3ti+03rmmtOEWCMAVPMYje6fgxvFhZKEdr
AoF5AWVeUZKUMooDvZl4rhxw1XBHBGyqT+N5cSXiejzNx9hbXEtSW9qJTut25+wcHqw9L2eISuik
POtu4G0pTNykbJkQSKFdAmW01gZuclKgvJ8WiCPteKeflIPgLlIKwl48dFvw/5szcBFrRTQAFAtR
UQfrNuwgRCmnxPUdKtmDFx7GdL8tInGTbwAPCxkdDSlXlMzfo8eNpk+LThMqB4R150pO/ZyNO/PJ
dGivuSAnncKZzsDS9skmOP4W3+Ay9Ar8L3GAx5MWtaDwg0O3BxrqNTjGbmHwb/J7LuOsKBUTtd9c
UxmiuB/cyV10iOu78q5xhH27txzcwjbW8c2BIR8Aw4zVDJz2/ZyWcCyaLpZaaJj/M7Da5fTZ5HDf
ZM/B4ObhhDkYarwrLH7c8RgIq7F19H3s2/QpDG8+aG704gt0SO1ycyr//MWrDXoRcbVBq1KLxdTH
rVizsQOtfoEZN7zeI7p/ik6m0zjjIqzMP36LfoKbS4mEzpZv7A3dIHzXdV2URAaNr9Fqk9TaGNZC
qSwbchE6RnnwU/t10ZWWvcLzDXvrBLjJecDRA4IFLoYkse+/py8GlZXEEpycNs0+G3oWfheresvW
9YaDAcNCDAlmraQj47osqws+kyWGRS92c+v0WNj/rI/aIfu3t3WAMg8UmZBhM1s7hY25Nbxby5Vi
8mK9ravQIlfDk4w0NAHGds4iB76IhA3wLwFTbrAWb7JuLuOsPptPUqmLpLLEgWe3pxyI3IPu1ZtU
+Zs7/jLSil0HV57URMdyZ1kg5ombBFcvtz7Qo3fQCqvAqezSDSGgGzScRQKJDHYRRqFh8/7r5W1e
17WAXNis/7DQV8tjfdfoRwM97o9vyVviJDiTaFA/LRhuirGaRwmIoYVTE+Ik6a7w3fsF7v4KP9PJ
drw5h5/TY/5D+hQ8iYscL4jEjTvqBmfrXfjV5Pp4thidpKSONKT6J1U1qNoCHEIgdyo9Bcq73TbA
o9RQ1zZW0M0phuEkQZtGZ2fNLwzqqhctARkJNUi+dj4PoTLBDVgmD5hpQ3w8zTeHeRFstStM1W/E
JGeYEaRR8H1KDNRsjjwNqD0cCq04DGIY3lmA6+eN0FvjXH3g0qhgDQgTRox1dkZW4zFMBSc2pp8Y
EmypFS5/a3WiQ6zX+I+FUD3k6PfL1vQzNRlrFhPQXuVzFzZfMFuA2CLCl6iDikdBpOenj6f2BiuO
c4YUcpHWQ9Z5tVWKHrFdJabAmVU/jfJ1kMo9qiPux0Fu3RLvoqwymzBsqEg3jKxxcUKC1d7sjc/J
+b81vLuVJqIrDMVEUrgrrix1/LSgAzUgvjCFdbMDU/QA/QjXL8G4V/zqPhLDRw2VUhf0/n09xT/6
otvIO/4kFuuPSUOYngTGpCq79P3HlLUh1BFPXrSheqdvXX1XPmf/wuQ/LOQ6R9lVz/hMHK23GO8T
f7fl+XfjIuGOBIjELMBz0VYXGFcX0JtFz29J6KTDktBJ7n+R0N1aPyRWIgkW0mf4Ub4fZoT4o5Tq
kOzTsz/tlhRLcJNhl0mO8G10l6QDY9HpkyhuHPE3xkffnyIFHDnQVWv5gJQHf2bNKN0hlgPWFN0+
/0eHnFgQUb9vwOiMqdso6cZpcJV9aLKJRILEsadixr6m5YJ0qAvKRANKl8ERuK/Xlf2Pj/fKrRAL
8ZeVoyCZs6apjiAWjT6gLTuUP9TsnI/lxsxdfTHGwGbHUwA1FFxYV6eMJoRz6kNroqD/C5QqNb8n
Sy68j0dxnZ2uosjv14VZWmZTh23/59pvPueeeaxOsaO+IRwGrAmJaMC5j8njcIhPwi/rrGzRY68W
yOoHrA62RAdbZ+Y6cUj8E7e41+4waj3jQul2+9gBVLojXUWZsPGUU+7m++quHZ3Y9u+Gg3VOTLt/
+3hKbs+7Jf854a8tzODilv4AdMWxusEW1Ltx/AcI+8cxrvPWP6P+G2S1HbOgjiRc0QZHs1K7rN6K
vPaMUPVivA8Hmsxg/jDz+ySDKBes4tTTEss610q/+uYAaiPbWGvXT9rl91gG2HUZRZGr93qf0AVU
+qlHxMvcx8e+ty0vQRhvUdVSX4UTZN3zYsDS3W0dgDf2EX5xKHdDkFwe06vvbwhWZ47wJZxxIaFo
Pzel8q9ua7jqlwFWd1pmzvS3kyXA3FDkF0BUUZg6QfhCiyMfYN9sHQ1bEZcVdvEoyZCUs/TcYk9h
k+Hrr2X3kLatHSifdWtjsd6ePdwycbHSJH2dimi4ZIC5ZrGWSX3uaAIB9NgIcT0a1FZVg7MIYT8c
QFZJXTpYhjVq3ehk2mvaRP9kXBQBrjFGBS3s08a+WI6bd7cxSj+XwVa3MSbGKYzOAaTuPjUPi0ls
gcZddh5Ct/mFI4+zEe96s7+LJ6+Ov6kOfXRQ+xIxncH1oCi7woP/UqGnq3vi4Vd3GDdm808+8cEI
/0gMXSyOBHDKkMREzFW3/pkfaeUhe6qfo2GXtna/40np5N/0w3TINh4hNz8kdU7qcmgeIP76flnK
/SzMaqqO9OIQS9bML1MzPPA4eLIy9SukoH5jcq9S8uVb/o23VkvOpFbB13wqYXxHU3sIlLHKXA02
vnEnk+5JR7HJsnRrBV3vCIWH5GKvhCCIeK3wWob5NPlc/UrgoJ5L8SoTqYNCa9mJ88OikrztM3xr
FV3E/CMAcfFNpVbO4ADWfFOYwEGIEwhNtAQ23MZqXc7C9dpZyg3oPiNLdlXtGOpBmhAhBHyCSiz3
IhYy0h7cLQKi5W5bsezWVF6EW2sm5YWR4FNOihOCSw5B7ZDpbazJWzN3GWKV5ETQ/rSkbwG3TQ8z
ZH1NdElJNuZtYxzm8u8vPk9XZcEY+iOdrN6yDXOhNytbF+hWjNWZDx91moOexb6on06Dm6tHa5ed
k6dgF2iUMXmEZl83DTw3FsSV8g3iB0M0MjIKYM5S1avgMDqVMzgBfn82aAPf/XgNXj3x2dQojyPE
JC42YuLquga7BNK44BAJKpB2mdHm9iyjVuTnB8Q4zuIMxi5K9Y0veOsouYy6+oJmCcY/q4naC6kt
06vvVMuuMaLp5S1f9Fsr8iLUumBiMp1hofl8SP+TylXnV+VO7eaNdX/90n4/j38SxIs1qSNsD5VY
4MsNdwuQe6+6gWs6ifm4vDk1jg9vU4H41gVg8tbV6debGm/d9/ugbAp9TkJmkR1GXwsWmOgijPtN
cK3vY2C3mj3vol8AkhNsX7dkym7O60Xw1U2L1INoTDHB/foHiLZpfEC0b2OZXBcxl1m9CLJanZmZ
4z08ESQ+TrvqIdy18EtOhtsC/9nxmHnOgx2cnI+3xI3k+V1UbZUhdXMZhbIU0yyhSGt9jU44bz5A
R6ThpSHevVht9fctdjuHNt6Ibd24ES4GvC7rh7mVWuA5IF7u/dNiBrB4F9b7re7M5hBX7xVQQQ1Q
iqhyavjng0qtBtJKI2FAqxceSq5uCBI9hoNJRgX2aC7djOWl4smTKa+IiOMBHXwPBeOuNZTDxvTf
WFnw1QyRi9GihLPOa/Q5tMxE5aNDx9XRQt4ND9KBw/fVBGhkG5+qlwKR+XHj4XrjCUdd4W/YdXoj
UriuBkAuTjB815SeUoP6NNIaXwSrtOl7nP0Lw+3Ymm5hmHZpaTvcHZ/qynwk5/QUAJ0fT8ONlWAh
zUWiTpGQ7Gf1hXorjXwB7SjHMrsG3kl4F2raayQi8Cb5iw7QsUh6r2+sLRPp5Q+vkpJ3gZcfdnGS
xVmXG4gPjSzBXnbSJ30Xe9ZDKO9iAe/OxWLKSO12V+h7hIAC7//jXLkMv24cVpHf8RkIjyDFDlVc
0ECv3axu3e9LcvzBKNcS8qXcFXGFwi/1M/2Ekx42ep3THNvtrbbxIdVVmp4tpLYwZV2Z8huQrh3s
9lNp1mAOX4b409CGRymAddrjFEFVCPR5l9HmCp/FWLqnRPy5S6uDKIWf9FTfuPu3ftnq/lBBgdei
yBwsoo/JqT38Tytqq/l8fU1h+4Y+LsYYOJNfZfBiOgZGOPLgHJCwTaVqN7SFHcS/Ncgcsahtfdnr
cPhGUSmkPEnd48prLpKkcBH1xCHRzWUbQVdw3L8Vp9mjIbibFPyVwPf/8V/vDtrx4017XQCnh3AZ
fLVrG18zYrNgrEzpGSGPg/bN2i9y6vF+y3f9ugemoddLf12n3MysrlM3C5Wdtqo7bbkcXfX7fITl
1t9ZWB/MFIBDF8MWN3qkjcn/2/KtuT6jF0NxHYFljukFFfL+kPDH2sqNAXUlFYaLHsg7I/vqZ/rG
t7wVhVK6SbFi8S1cN/c5iDpFnRJIchCd8jLcZT1UNCHZ2AfXIAKNOcRIYplJBevH1WjUCT+AZox0
h4LL6OS/uj38VtTnUUT0v24DTm4NC6cjWiTG8upbl5q7SRWHKZuRpuJNm2jSFxkIlZ0iBrORTVxv
BSQ0mT28UbDQlY3VBh9SlqoAPx1ydv9qIOKHtOTwlA1Q65XgOQ3mDWe4GwMzIDLL9CbRnL9qakFr
SZoiFg302hoXgwOE7xA3GLZ6ELfDoOq3CKzK4rqC5ed+IQkaYbDMtEV41C3wbSHbyj6vj0dmD0P5
/w2zzO7FRWjCsMjLlDBa3Eu7Gd47kOJSc61iioDYRd9yTdkjif8ma93Pj8+R2yNcRNOBJYkslPeh
ZS1NJbMktAjFR1NmUI1FcV8tUPWPA904sHQaZawRIO7m0rR6H6mLSiSYkGuA9ItgkT0jozc6Avw3
5GmE6a7vTZW2a4eiZtj4P0cjEV8QuAMtmYjzhuPIrUHT5sHjhNwP6VXl/U8xDRIbKeFMsSLYfsO/
svy7j5StE1rmr7y/+Bnwsj45tGQ6dcuvuPiqeSdS+2SvONpj+LSAhRY/Hul3bccck93W9K4fuha3
Ho0yDkm8H6jqrqK1DQqVURzGgIUWKzqQEdR5Ss8/dp78ujwkFo3vLXDQunaxCrqu89TKgKGFqSQO
WggFV2zwT26M+42Fs3yNy3n8E8SiZsCNjtrx2jBRjo2cnY0argmzEA9Swwvc/iC/GN8mT3bK/dZr
9+ag/sZTl+968d38ppEhX+iJ087RU+wXX2Jl+LIxpuU8XI9psadmeQBouHpQDwMyK6qP2fHAAx58
Dq4o8M733TE+bSFI1ot9mb7LUKvhtOUMgCvWY2esT2b4zc88HRmyj8fzp/b8wXjW9k8tVRalqOHF
Qk/eB+bwSD9gsuV4VGwty0F0qOFzncj+LkXnio76fgzqI3SP5wbZUmjuUEfEqQBMlhd3PYqYtioV
X8JRfe0z9U6bkFwPAoWSflmVGz/9qqy+mh9tNT8mkJJQoGDp9K9Y071Ih4zszXeowt0He57/nzNP
cITSDn58PGdXCK0/gcHV4IyzuDusrUyiQQrQbsFo27/HpuU+2/c8DIqX7YfBraNB/xtojTpNmg5C
rsaCNlvYM3kKJ8avWnwpQ+kwBca0kUtd1VL+DIyjHntMUg4Qk+83UJeOGXlHQwLlSp54D3IA9X/T
GbwIz2DOioLe1k7wNqbz5pa6iLqq9KmCFJWIgbDOLVsBfkJSgPGNXX8Pdv8FKuLWIUHn7D9jXB23
6dRq0dygRmNOuxZImGfcoda7q5xoH35Pfg3/xWfcCrl85otzKddiVcsLzoxR+1lBLU/a540pXJb6
1S6+GNTqii56ejIY3Cx3yODGb9JdcA882W6esMI6bB2zyx/7IJiyesB0kxTNtCcTp8KoUFHv4/n3
aCBS8yWQtrzeb26Av+NaP8H9Ro+kuicUEhc2LxkkgGioHv3gbWMCb561fwOtX+BSPIyxLxJI3GPD
7BSfy2cts5X96Na2fEDC2ou8/587+GIlrmuzSFgjOZkQE0Y8Sg8tpHhz64zcWHrrK1GNlWSAZpXw
AEwe5JPhVXvLpWr5WhxFB70nZ3M331odJIO09heTGLwb3i/2brbaVIJ9CaxA8gS7OCWfik+LuaJw
b+21HcASb7jDqNXZ+IK3RnoRV1/fBsiVDnBkEmf0hOp+KVYIO//Q8/meF0BLI/PC3toJNw9MS+J9
zQuDLuvax9fUQisfxoAryBtcItxJ9nzoD+NucMyD7sWnrULJn4ffevNdRlydJWFQ1roAD4sj2t+3
j+Nz6kBAhQVSvqRvqScYtvzUuhaA4fIhc8JTsBse8YoLD7EbnrJH41ewbVC7Lgcu18blb1p9crSO
1DILkYCBW00N/rtg94/ZKfTQn6Beph80zR7x9sRP5m6rm39r316EXu/bKjEzI1jW9zBHLgLHJ8Uq
Phl9/PXj1XVzUf/9zuutWg096rnloiebPWuQcAfhNCC8mcjKnapZG9fwxnSu92xamWieNQRD3Ibs
JTTOfHPFzgeo3YM8HBRBpooT+1v38O24lDdkUQKcuK5uI8HUiVbO0kpS29wn4AUXu8qa1Tw5wb1u
L9h6joyncr/VYbz9Ff9GXi3qKZ5jqegEMgw5sM3xXl3+kW9UrW9+Q5lSlEJWzftudW0lKhrAQsBe
rYYYAZafUfStb76UigqAd+MFeevasi5Crd/mYSECDyDUHH2TtN+J+rAom1Vb/Yib0/afMIq4Lhvj
MREmCMg6mYBcdzoJdpJarp+IPz9e/Tcz7b/jUcRVkci3fHnWQJM7sHvPUm+H1Pv1p2g/flrweShY
HstdfQrdrRtS/vibKX8sQC8yJ7GerGbSA2DXz+mx9RCz9tSdeJpctB7ofC12L93r6DZH+W08LaXp
9BSeZhf+/Z2+Ubj6+JvCcHl/r2nS8tgo+CljVT1AZN6LuXkorOpOMBFq+njCb95lfz/smkkzaFOk
pnmIJ684uCKVpWqrg7Y1scu/v5jYaa4yY+6JkAmZh5rD4g1f10+J9KVov348mOtVSrlGwT9zkaVk
660Wz+z7rRFEI3SEBeHYoQykBCRT4WZP9vodgQejzH/xFuYqXtvVlFVqRbNqwgdI7QlQ99zydmlP
xbFwUG7auolv3P3vwq1LtHVayFYpEy76AhbvKXfQZdnDOD2h/+Wm/2xnGzcm8nJ862SYklTOZ2pK
R8znXcED3QhqGy2XrUzq+jHxbmDrO1XtoxzRDeIADvD8PSJWlKIQZXfafb7b6hJcL8QlGOAEXYKk
duXF6Gud35mIqDqG/kOSUZEEQpUUpV1ADlCzjXP59gz+bzBr/XA3Isw8y7Itof6rn8GUob9bi6nd
99H//UHGsOhGyPxPo12wutHyqYcInzOs7I/F93zQHRwdXnjR7uCobCQMN+fwb7B1gTbArDvI0q50
1CL+ZU3WlwH5X0n176tcOydRLW8cT1cVYQsZSB1PKFwmZCC8a6x9OdZlpbXYEgeI2GHv0xx7gH9w
8ITf5P4v6tR87uPk65DmXo7Aji8Y3sdnyq0R//0BdA7fH19wmaDET2Lp6PL4qA3C1wAFVTsczTtk
SJwgpW34fw+4jBYC6cJbW79qmjIwkmaxDNWzh0XITN29iMGzAjv/4zhXIKFlai8DrbIUUwmwV1Ah
/Yin6GDgp43N3jG2Ffd58Vve2n1XII91uFWm0vqSInfN4izppefgwf+UPYRvCB47nJw2VrbF2X8s
WLbZJq351l68GKixnEIXN9AwcXr2OF446TT8avoQpTMTy4d8q5p/a6lcxlHex0lQQEQYXSudKlXo
qM/WA7L9pxrVe1T/WwSMyo08c2tgy+V+MTA/yHuohwwszDnCalqsrMYRE6qPV8qNMBToKEAaGv0n
fX3CIMzW642CZ1oYflfCu1joAelsOYFuBFmfLDmkPdwtaP/Tb+kLUMQGWvwYDBSqN+Ny0W5cPTfD
GTCWuAoMmFmr1SgupgLVjDOiVRgDyGhjIRAVCJzZyeCnbx9P4I0yLmS+v9HWEN4EDtjYUJjmKY04
C52J4Fgd5QMfbON8vjksWEOWIi3NK221BPNWCMxuYlh+/FUNfyuocxXNphfp8lfeVwb+cBP/E2V1
cjShkPMWbUCC7qIHlIXdBJh58M+CDlP+3b50rvOfhWC6WMOrGByT3C2jvljnORwL8EfjRJqA/Y4n
2TFqza72rXeDN0wCHeul3eqVXeXg70OuU64+xGCkE9DTsXoJNdcWUUfQRS0C9Wa8sb2uQ9Gxoh2n
UNmgrbg+ngx0cASqSZPTBMOu66SDgNMxBbqvsy9t3C3XzyvETC5jrdZHY2BHNC0gzfRc9jZF6eF7
dBj2gas9tKfpZ/KiIiJzRoTWC/cf74GrJ/8q8uqsqrNJiSwrmrBgMh4atX2xlP4wm2iFLIr/Qjed
FOwKN7bDsovfLdT3Qa3VyY+0ejIpyrjQv9qjdEj2yVGFedEcPh7b8ts/CrOaVSTr5Cqtp87R5AFe
exL+W4XzFi/41jIBOMEWMKC1k/G93wRUYRoFvwsqxi1+ekjQ4QaGjs593r18PJrrnItZu4y0Go5p
VMoQVWCWhlbNDqh5ukqVHYtweEIzMbHDuj72qgwksdrNVvMkFvHGfF6dYssPMER4Flim4wG8Ol+0
PoujZAwnZ9HpldM9ctADnn8fD/PWgrwMsroBInkQeyQMCSIWThx8K8JfjYHFUPCqwbFQt+r+t9bI
Rbh1G9yXRyzGRI2dR/sJY7NdUWy1MP481lfrkBQZthYsbhBYazRBWk5NA0xpdNpXhLlEN3ObPd4J
++xfFXEe2dP2yX7hAOmvSMnvhDf5YfSGg0DDYeseurFYL3/JeuOlddVETcXGK320Uste+Yzngttn
4bdZjY4ff8grwJSF3pyiWgv9eGENrKuJGn6rWHJwqC1yQPIOAb5n3/mZHdND8rj5Fr81sstgy7+/
uIuQAEx7PuaiZIGny3xu9sCR64P1z1L6Lx79z8LZeJrutupTV7nlMkYqGuwMrkKeBe/DzkaLVetC
r0ottT4n3RTflWNLzy3ycyRyTdTXmmGrWHpzrBdBV2P1tXzKZEwanCkrvaBW9lg52XmCbqS5Nb5b
N9PlANdrtyrzfGB82FKczW/6Xuet/CL+Ez7qR2mfQ8vobBTGTkgJLk3NjaPgxnnzLvZqnJGOd5o4
150z+hltjUCuzLdZQipvH9fltNW3uh1tIXcvh5y6rlJZsYA6WMsu7ZE9jIM3S3iIpvPHe2Irxuqy
KENyKWHktMHFDmDFnRwhjatt1Clvbzz9PyP5c5Fc7AUa+JkqKMxb49bH4b7Ym+fqdaneyw6SgPXG
ZX7jBOUr/Y22GlM0lWCbdKJNtafg7VBZWyDWWxGWop4KjlWBdb+KkBt9H0qjyZdJv9XF1zH78fFX
uX4Ds4svAqxBZSgYT2gMQkiryxchfTRTV1ELLJaQPRTHvY5HHHnSLoiVvc9V1CKnqMeZJw+pJ6N2
koqTh/WJU2eGvfHDbq0XjSHj3gW+H4rj++MFSRGtzvMMSydPNXeSk3o+5jIIrO802vuza33B4c93
1a1ix3URYpmRi8Crq96vkTVBtn2AYzZ75Uv+q87tRRTEtFHbbT+FyWY19dZQdQlUlYy2E19jde//
P9K+bLtuG9v2V2rk+bAuexJnnKoHNrtTL1my5BcO2ZbZ9x3Ir78TSmJxY7M24lReMhzFWgSwsLDa
OUH1HJh22M9ePpcXMcA5JRVDUaCiEmwp39PPXqWFHI0p2+JyAGI7pGA0xu/O6hRA+krtyJ30g06J
b8fjRRNquyC2Sr9TMDakY/BNdKZr2mwCSsZEvhM85Dp7UhYfEAEWyAyrHDwl+xITnaPptC6bBtad
EVyye5YeFNVIBSJNbs12QSUzVQcMCM4ygEn3Wl1457d17R20ZFkF/oYMgAO+EGWotDUnCuOZEuLb
EtCz6y4ALwdoHMF4uzOD+vN5gWtLWgjkbdyMJqge5LOjV0jg3gUGaGl+OS9hTSHh7KK71mQAdfzT
XpRmgdw0bHWQ7qrxR9rJoLgRudTvs+a8b7iUwr1xXZr3VtkyKY/TIb2WvoW7+KK6iUDk4AYb+yZ8
x+HptgowVneS1+6yrXp/fqGrb/zyGziNVNsKXLW2ST0zq67jOd0hVHVJLG/yNtxJhuHXrfqYJsBE
Vmi/m6d51w2wAMD83vWIj4lNN5YSocs6zgSWWXAGNlffRBF16imDcUga+bHuJ7CxUetJ6gxR6ei0
qwJmYbEHPKbCnIPHiaSY6DIAF9E7yvNIbtv0Afy328mtIp8CWDM+qLcFkMKAB+1qk28/GFfgDmxA
PTh58jfD73Vf3+Sb0MsFyi7aBvXYZFA0szcBkGe8MFUPgxXf97oKSmj5k0ARTupnbBMUXVYVDNGf
AuuBRhWj3zEeWklGC6iVNqwKg9bWsL7QRvtiGrLruiM+GpY3VtXfDIH97fwXrC704wMszlCNM0is
wiIF0V2DNvNZ2QD+HPV5QQ/5akBmsVoTQHxUJF7YZyxMsKyDcqqzsU79jtyMr9W+P9hbycFY7HW8
AwZO7uyt62IH0HNQ3n5vb0FWtZEBPWPthU1LK+GuvvwU7v6ToW6LWYPhZA2Xre0hlCjwzOcICdWb
4rX+pF6mz80XxPeSsPH8PUF3YnwW+8Bd/LI0gYSrwfio4P6I5AFuzHQNUrF7U09fk3p6sub0R0cU
jNPYHrKAIOTAFKitjwc5Avl4F5DvxZh7lZZcxkZyq+XhV7uHh4IH4saS4SmotHiVRnqQO/XuvKas
2v+PT+cnAFVqzAHazgewffUHU2+u5UjUU8m2/szu8INFzFGfCVCSPXOsb6ZGY0T09rUUWpdzHrTe
+fWIhHFXPBqUOU86YLoEdprAlTb6i9xGe7VsBHtqlaJEwPr2oZRFDBB+mxandobRTjKNYPIH+6qL
VCeLRDk+pjunu/dTgs3pljE2INFQavgc2ospDciemu4UTs9lrb/kg8CrW7UbcD5MQyeEzcMeX+gg
SYoYLIfUM/r6Fky6X0DkdR3G5OX8ITEf9HRNH2I4r1ifJXMeOlxRTQK5hE4Cyy8iLT6E1qMJYgDX
NtFVnE9gsE3bQtqdF74apViLRXIesgrUe8BUY5GzMW+KsN7Lc/oaJdZNCamGhKg1TU0vnQqMQJfT
BpMX+z5u/Ko370mSX4KM6jEERKFR06surgVR4Lod+7k1/Dy20sREpTFMiWwA2E3p8zszbW/s1L7T
0/paI90N0OFF2CiCY7e4HbGitiCJ0YxAfi42WgQkX7PwDOPh/MYLpPBOCMo5SpQgHvKKSFF9SxuT
ja6XtVsWnQiYULCLvBcCAhoQgOsQ1Zat04+tS5LJjcAUDPvf2ein7ASlSpFAzuzkVjXUVdQCkkwa
/DkurqjR782p3OuJet3pB0yX+ud3c9XyAEMX46iqguEJrhkoB8l0ngVMUWpQHdYgUlRTgTVYNT0L
EdyicEU0UuhIlIMx0auDy3y8C+2rui9csM2cX82qbnyIsrgAfWxHDU4qNNBok+sqiK/HsD1kSfV6
Xsxa7h813p+7xjtG4BdGjQHMS55CMjpsDKDB3U6qNj1Ho5Zf1ABI+CHXsfEDycbpVsW8weSO4DJE
qkBqlbfzH7N6gjrGJxQcISBLOGMLEqdxTKsALksL6tAh8EdhWHRamWWe6IcMfr1BF6Dzz8ixr+UN
DV90AHQFGjh/sq1NXhVJ9WgCSvc8FLzCq0tD3RmQdBjRPunm1rtBadSimr0SzH0D3g8QCbTO+e1b
DzU+hPA1TEBGmHGlILeSXWobCsyS2AQFodPs7bv8NXkpNkBi3MeX5bfBNzfouQJAy3Sp7wagdtMv
yqG5Fo8ZrT5sGG42WUOBqRDOHSgo7SiCaB0FOcx4AZDU2Op/BW969bos5HCqA7Jp3cyKQfOiPXqT
nsIdKKbcAYMB1UW6l7bDdtqJch8ikcwCLnx9IPJpkR5CJMiNHb01QFUCXiY6CE511eYsVsY9RTo6
CTKrB7vENPROWn+fhxbVQKCS09tBhN95fkkqj1/XyGTOxhYpLFkOLstkQJdXez9bxva8oq5fhj+V
AnHS8c4lNJMlI60Ay1cN+wDIfJhuFjyt53cNnWTHInop1KvUkgYAxt+r1X1kzp8SuXRo34GvR+Si
rCY1rZ9nBCKHY2lTVkoqeE0ZziA6qy6k1g1Ld3CzJx38J079QLxq2J3fw/8gE6AWhiIjQuKLYHMz
5hZYt8CA6iafrE3sW9cqoAbBA7ZBO9d+DAV6uG45rQ+B3FUGzwtaqTIs0tLBhBlVAEdJK0NuQe2r
ygcjJ7UHz6x8xsMPdlrJbLw0ikUogOvLBkaRrgCVBo8Efx3A2Y2MOihxWFirPhqtCyJmp9wXvvp5
eAN5qXt+n1cN2Ic8PqtrJjUFbAr8GCsbQEGLshgw30n6eTZ3PUYoGBJnpYggBta010Y5HJh8eDKQ
tjjWpzEM7QDkdoYXhuqBqPW+UsClbHzPpRfDFBmY1arOUhrnOE1jZY6ALWV54/y+3+Zb48oC7ch7
o40wL7HmFy6E8ehWoGCPpIpAi7REdqogBzUZiM3GBlBPs6dNj4kiwkZjThkfWy0lss1e2GlUYLSs
aJCjboHeaAKTc57vTUByRrt0M833omdh9ewUGXgGNvAbbN5xk+O4VO0GCAbpdKNmXYRUheTGKsh/
zdsorv1fV097IY2zcxZIjqOS4OwYUGB6SLfGliF2iZgj1h6GhRibs9ijrRUaSIdwauXwTQnmN6rP
d0oWv5xfDTMhJ0f1sRoeWlEdTErnEqF9hnldM7Mc29qCtswNB4F3vXar4WWCJcJGfw3Kssc6MSoW
NUqM62K4rtkzt4QRbogngleT8Es5nI9glaWcVwnzEdA4h44k0DViqj9FSWb4YTvBA0I/v7pC0Q1Q
Y6AbcfROWP4SLZX9fKH+nYG297zDUnVIqDbIrG+sg9jRWzXMi6XycXoVmnGo4jK/F/bQDKX75bZ9
afzRU73maroQ9SqsORELeXyIXpuBGoP5DSE6chEOUuzEjdIq9c5r5Lri/1QUPkSHwS/KcIa5srtL
O32awBs7qwJfZaXdEXr4oY18cD4UYz21sMGehnZH82C6SAE8Ej/BlLrmMyhWUWFGtCpmMhc6AS65
qshNoNqGCugRqsFPM80rgkxgnNbVHzh6SC4xbCOdfcdCjl6WTdeyx7o/9D7zyW3YeskxLIe4nR/A
Nypv0N8xbGPUn4Zn2/0eHUT2eH13Fx/B+S2qFZhRpuIjOs/6ln0HaPDXYdc5AIndou9LexRXRVeD
avtDpMGtu9LRbJaVcBpAtL1hF8G8BHYfWBF+HbCOVZ2XorjV2dmIrEQBk2kD3kwxYT+AlqOASfz8
PVi1IojKQVFkg6SEB8TQwqkDE/P7O8MMprlnBvMvEGoxX+PkBVjI4R4ara0ZeSA8H+smAIhpsK/8
cv87IrEQhZL9rnOyuLdz7HMyBta7xRr9CDCLX7ud7iguG0pIveZNJHDVYn2sjfcM7MDOwNoIW9Jm
t6AYj0pRD/O63i0kcCuS+lA3JAV61ynJvWKaXtgF13Nn7MEB/bnJQ0xQZ/lD0OqXYdBKjjT39t+x
l4sv4DS/MKwI7cYwZVPV7crWBBP5eJ33kSARtxqM2IAORv4JLCDwko8tC7LwMVqCoI+sBRCltZtw
O200X/zMsA8+UZIPQRq3oBijCHpNKVirWrJLpegrXvRdVQF85pcvmMXiuHdENmAHck54lIBWqQYF
KqhrtZepnTZUo3czNa+lZL7qy3InR5IP0pXH82LXnu0judxTgArUHxVLBhk4e60T+91Fu2EYN6oT
+aqghWxlO4/Ecfc7oUqS5DOWGYyvklKCJuYWKMKCvXwvoHGHtpCClphj7Zg0EGPZdokkHzBLCKqF
IHw+VLeal3gl4kUGpUsOaCDZY5zgfn5DFCJ6dVbCnKMv4LyuaVBqUifsJkrKZdkeEv0VPL3IvuMB
tJVN2fSb8we5EnYsBfJly2IeRy1UYVysvnZkYzNlT5P9lsVvdLw/L2ldZYiBDDsyx5j74M6wMkJr
jC1UlhNU+wFST2UwYJMtTfrSqdXxRQ6a+zBJ/DwHMghFs6wybOQkuYtiIa7AiklFW9CfnwKojOOD
tolc0pIBvk9bc1tfAwwKxwtq9cvB1/7SPOSq/i4Ectc0lUjeTEDq9Wgfvw55/GmOss+jWfyNDlUL
gZCswpaCzopPc7BWUj2ICSoNLVolKgk4ho+MI/T8Ua5t30IKn9zopa6a+hbbZ5qD5EO/pi91npff
zktZawNCogaFGTahpMDIHZ9SSVUtUILS9EYDozWu8Y1hyzMMj7hHMWHDIPBUoLZJ++hxEEJ5MQPG
2YKlcD4uIamuVNmojB55mDfaBu1/19NLsJO26Hq61UV3Y8V/Qbc22G8ABmFYOl/+HuQwaVPJRrZ2
BNwlYvIa/RYlwcAZUEpU9HkItnZFH5fy+GJ4M8lTJkEj8Q7O1i7YarsIeX30khpXvReABxBUDiAs
9s+LXdEbAmBIzD4iq38K5zEC8d6UM3hpdg2EspaZ8cE9L4L5rfyxLUWwY12EDhmhTac3ENGr6abW
rsr4W2NMHlDDnfOC1pym5WJ4mNJoDItCGbGFZmlagEWwOqeYgNhlyt87DOFv7CLpXDO+HcLuMirN
T+3QToJ7eIL+DS/+6Bu41WpzoGpxi6oUugByD4Meg1t2QXo1jJN9qEGi55K66fwUdB1em0gOWKoV
Lyjb5Cbp5/YCLSSWk0rJp7wzfT0vf725HCYP1KTIuTJ4Ey5bgrg+y2jBjhsEUqV9W6HHnM6P589h
TZM/hIBX7vjA9SSWYq2C50it6DNthwsj0zbZKHJA3hkXThRLRTswaJxQF+C78aPM7qs0M4k3ufad
/IqJfUaDSl2gqBgAhWuuwWKNCVSRlq28z+iI+RDLLW/W9K7PKwlwpvs8BlNCtqFOiqdqdpXxyfZ6
D5QCDAivlL+KYrfVnf0Q/X4BFlcp6bKpBSchHsnS+J7kgMgs5c9GEQp88lWjsBDDrTDRQi2NCnVE
nwppkd6NrjpwL4n2kTkXJ8cHVH4Z6X+gLPAJGTCp2XKYI706HdA2605vpYvEz6sNpuNmK+0lgeq/
+03n5HEPvtTFZWWWkJeBUbF7KO8AzQiWpRoYxkgisIer26aqj7cLjRRX/WeRI7lqBxfr5XY1bmma
lB3uXjfXbk8+VVbstCjXd9Hd+fu34rFi1PaPjUWfNbfQrBuyuapRPC6Dz3NmuCq5qYCvWsgvckw3
CWo65+Wt5WWOBHIrm9TENqgJgdoDsr3VvtgMeCaBzzj8GGN2nK54XHotbjwSyvuuIVHBkIliQB52
h9m2n9NA+TTMVLqcSNPsyhpY/1FDVLePU+AGZGBfECx7/UABD29a8EtOcmJzZDZKbwLtm4TAyEvc
2jdBig5ukchhBHmxtaM+5hMPf2NmFSv/KZf3g8CO2c+RLCMdS7TPLW2/jab2Jljb6uVkuIMsSwRS
Ke6hSIMk0Atq4bJcsstpXcwXjG4t2qHLFcPvwnwHU5GTy7mQx8V5oAEHRltUmF5xmdxGLgZ+H2N3
AuXp/PYXdEewundEqYUdDVuJql2LHZyJ895ggEnL9FLfzwcA0G2SRyKwPat2+2N1Kre6WDK6VopY
0WVqLtF/eBn2NpCHwq3g1FYNNyBP0LAJLjd0Zx+/vDQZq6qMDPI+bW8fIheAmMyLZINd3X1+01+I
mLrXV/YhkdMTOqX1TDLL9CzlyQxbJ6ufaP4kWNbqi7tYFrd9soy+RPrnsoZP/VO+Cw+DGzw0F986
HwTLnv01uRJ11K8kSgnKtn9u5gmsRTuOspHjFZRjPOZd47bSTk9y0COVHkFMEE+jm2qCvnPBUi1u
qWB7pdEw6khpqyaA2r4NI1IME14pAI32sYgXQaAvfOUlNaSYWvKM2hW1vsdy8BT0VJAmWt1FdDIB
s1wGISSf3lMAAT/nE8DfWdtQux1Qn2v3MojPBDqyFq4ZCzlMURdXmnYY9pnB5QGvLLtlJMbKXeFo
cMRiz7g9L2t11xaiuFumT0E4BrZOgGlEMQiiOWKywlU1+BDBx9ljLA8GohUknUA/OXxvGPxI8+6s
2Hu5uaGutJViN/H7HRGFa2tNBGSxkzq3PMkOLKtJkBipjBha10UAEEOLFFr25axyMBxSeL0ZBV81
Iy4v0f93KK3qqyXFuTMVs6hXRbDXfHkX4YpFWtmAL0PSzEWfRQwQz15kYNaVB+G3DF5ljHGx41go
TxVUpDaMCqP2oMszn+YdQ0ZWAIpabUXMLuwCnzx06L35QxSPQNvSPNCKBBe8UWavkuEoSMQ3zNkZ
pcw1ldRRJeqe19e1NB8xMB3K6ANQKCdcCrOkSpxJGNJCagEAtITsVJ9hjU0buZZ2Biok2VaIGbX6
xP6UicHU4y3tk1JJMECEoq7bA/RWZ5VQJFA6hyX31Z0IBn9da9HYb5k6SINPCBI0CwE28BhZN9HY
XTKCegl9W6F2yZg9AW8t2tNVlfmQx4NCZHGjGAPBOc5B+tIEYLDSrAcyj5ey1BwwmJ8eqmzo/aYq
7ou6AbDb0D4KjnXNZzJB7YEGa5OA64J7K7SaJnlWgJVFv+q8cFds4sf+pUUxlFXzNIHRW3voF8Le
SYQWVyQvaoNUOqonkfldGlsUJ0u3TJ/PL2ntti+E8H6ZmddaKMkmXj8abK1SQUdWaYjgqlZVBYxH
QNxDSxboXZjqLpeC6MicKuxb8Jg/BVuQ9AAhdMyAXVh6kS8K+1Y3biGNO6WqTUdtAnwZxmhmuBDf
5+Y7Ekj++Y1bsyqLJfF8n5Fc6zBCFjJfdXKwZzSfKFRFHVRXbto2vi1UMjqGhu7282JXzwsdfMgn
ERBlve/0Yic7OTV7jHlZ6G5rHgZlUJ0AJJmCta2aL/NDCt9kOhNql2Sy0ZN59XvvQeDlI6LLwjHR
6RO4xqfzq/oPCvJzWRoXQNPQzsOxhBoGtPBqTConXX+h58UmKCWnG2bipmH+UM3D93Aq9kFDn1PF
/Ft7C1QUsOoAR+eEZqGyMEcUNNDSqH/Wwyd1fDu/SvaM8w+Rufj9nF5S0oStGRE2HT3nDibr7ySt
bp3GNN7mPBYEQKu5uoU0Hqx2AmCGGaaQ1gHwPXK1HXKz4Rfbq3zzufCtBBkXcit6a1evHlhldB1J
bA0P3/FFL/MyqCeFWt4Ym5JjafDl0YGrOVHbfj2/mQJJPEqcneW2osP6e3ZhHwa9uzai7Eciichy
BGJ456GoiE71DDdBm/sQA3mFP1fGRRoposm8VXuCQTkDfY9ANuMDSVmxwVQ/4zVFYSsCk4ieuVkd
AgyRyhtTiy77KLykZirM4K8+aR9yTc4RiwNVzzoKr+FPPKD8brhg4JaF37z9jb4zPJtIHmsW6+7k
K3MBiUgU1LhhGNdzTPUtpj/Oa8WqefwQwBflElmasqRHmkFOukNOysvO6F7Pi1i9xR8ieBj4QWuj
fLAl+McGdZGY9iPbdoq69u1WEMid6h4o4MBmBEsPBp+T0h+VB0ps1AS9aIxYSOwPpe5msWDLTgMf
RjSHUjQrUOjopTu+srWpUMTkugkpdFuo07WaTMa2VOp9V2v7XulEKfV3ZJhjO3gskank4g1TzTro
VKqipOkGd+EuvS6vh9gvNr2f3GbfgXK6UTZx6KR+vq38/rK5p77hVtd0Sx97L7uOLuoAuGp/gYTm
9GiPPozvIyl6zAR0jQJY/RoZnPqp7r/0tN7Eorqqfqqmx4K4HQgr1HQrawZAASn3oY7mBjQ9PBeq
DrwmKXFbsApZ801Q976UHBh8aE8wJZo+jxMgKOrOJSVxG6pdd6pfK7eN+pWY6GDWW69QrsAA6/bh
7HS97Wjh1x4Pt0ZeB/oyaLEbTXvw1m9n+XsWf8vNZwNr07Tq0Fu1V7b9Be1VL29UP66iQ69Pj+ev
zopCoyKPlIShAsHjhIMka3KqpplqeYba7LKh2U1F/qboIlYIgRjeZmemrAY1VScvnh6V8Xsxv1qy
qDH+NBixgJuugNVMRpCHcYNjHVYaJQuzNLGQrbW3LLhT98HNX4ORXtHKI1FMmRbXRbOj0NCrJPDk
dHYDJD/sQHdDizpFeX/+fASSeMSlHh0huTxr8MqrJ2ofCP0Ss2lXTeQ7r5Qvjnbv/X4slpTp+pDX
OUrSxsMEELr+mtqgNUNNb9zYDnjlgakZgdLq/Or+g1R44CiQWmD24ywdyRIwhOmx5VkWOl4Y5046
3tWPlo9JP8+8SOgOs6jefymU7fliqbWcaUVXYKnsfWUzFNrXtHZ0TwblO+LyYhu8xopopacpQLa/
6DXFU6sAR4Bzw7o5a2hXZwEQqsgzuZF28r2+RfJjU6Ru9bn9FtILxZd3gdtsWtkRrfmUvA59Kgvx
/Jxoqcxtkw3seCX5qkxGd0KJPUyAWKGDYYjWrgE+DN0CFLONHotGdemcbyUMV8+97GKKzu1l+zLt
6CZSCMiUwRffoeWsJE+5Sv0ZNAKCM2LmdvEgYbAUt9hCNMf4A+2TETTdiIBk12K7gi+t7YKjCKDD
gNAEyjH131trJIFEzv4zgWgdMt8xy0FWyFuPtG8MfTByoIgrb0ZyHzfCZMmaBDzoTM01hibBuXWy
Ao7F2YQEnDvY1AanuAmBVnKN3u2NuSHAhXuIhYxDnP14X5bCZq5YkMPwwo51HfAfHToRElTku+Gh
yxNfDeNrO8xfpEz79OtnBiYO1LEtQlTb4GvZElGiIsuJCbI/hgIkG57kG7611Xyj90BtKbhS3JvC
lnYkjrMdkqW3+dSFtgewifmqq/rgdZRncp+oMxUUJPjo+0QWU9eFyQgm1K0SPbY9Cp6ApIo3+Rje
pnT63IzyBamyT50ueblc+HI3vBia9EMKutcuFTGr8PXek+/g3rgujRGpMC0d0dZGTBiwpPBUKwd6
puGpDd001m2qfgYQkmCz+XTA75KRKDJBRwxoCr4HVR+gXOiFRhjpkhuMtDsTUl9u6qrfot1QuqIJ
Lb6N6Xd56B9mnKjgEuBrr8FIlLEbU5tNQG8r4PzM23rfoP1LXHfl3O3fRaFOaBuWzYCO2MVdHO7Y
dPFQK43lzaPiKGygIzKdGRA2tO0dYyqezt+TVb2Fbw+3y7DQGc3ZgYGkaE/scCXTOrpVw/ZaneLP
c03358Ws3Hx0k3+I4VIbZUCAW9MblieNtWOkaB1uP1UNkPzUUqAbK4YNI2dgJjFAAgyAfe4iDnqV
hYOB/YtazU17vGVG+v38Ytb2DAPJGA5GNIRGGW4xhhGMAAfGnhnJZSjLTk4eASUteAL4/My7IqAH
n0V36A0DdvOxIrS6MgVWErH0udG7duPMnuKUV7bXelO4BX0reADJXhR8ra0N0d7vAR+SiNzaJgyj
lFEFqeN0NasOGZ/G4PH89q3ZLyQUcDwq8HfB8s0dUVYaSoEAgk3NoZm626MGOWxsT9s27QYkUNsR
EMrb8zJPtcJGhkRjXU1AvAeE4/Fm6mC1j6Jy1NAYYlRukF10DBv0vAzef8SJHQvhri5gGtvaziEE
XtW3CGeEcn+cOsSXvuT94feeaZHTenqxjmWy81yYi5BURV+j28dTo055KWcawkoEc3QgJv4jIoFQ
gD1zqiBQSrjHQBhAAzXROIPR5LFad+BV92yVDlulbzMko4ILTGNGov1cWxt6tC10waJ1CkNux2tT
4qapqF3onrqt9imM7aHaRc/RhrjGdvZBHTDtCNAVRVeAn3B4P0fEblifjvgNfJjHcq2RUCs0IJdx
NdamF/9gQUhQO+8wc670Om2CXbkfgOuC3pS6cqJDKYof1xR28Q3vb+/iXPss1xWla+Bypqyt28a8
VuhLbj0exk2C6ZHY678GIpATkVDuYrZmKffz2GqeCWZTpAscoj+cvyMiCZzrUtNQjoykRpZZlx9j
db4NI4zWnZexeg/x2sgaYFoVPKPc4EJjzKVaTTg/fQteYgtT6ZJbPveeDMAKt9ganpgOa8Wmvc9L
/ZTJbR2UKG4JGn1Anwr/a5954RfWei/dRTt5lz2Krj3f9v+Hjn6skdvIYazrlqpY47CZ/KlFMgzj
6fgXImR904HGo99Vz/PjL2M2nAjmLqUJGKjYYJfj9+6RdKthKF4VkhWzO3Ycch3vJ2dLG0tqmlmG
GPnAmlSaXQeUTkSkvkBXVm3MQlc4+9naUtn1JuQ0XpG5nUfwzA4PqIzDm6SWiwzuJn6ON6IQWLQ8
9lmL612PIcqD489dZD040U48I7/iKB9vI2etq1A1tJk9tY0H7C4fpHfqH/SuMFziAE8oj3MfKDXC
MFCwru4byG0xGQYmUuULa3aD91ptRdvIft2JloDDA0O6wDKHuT7eRlRBkqkce82TJG+qG29oX+Ti
NokupfxC1qjg6VvVlQ9pBmdXOquJlVGBtEFvu83Q26NTpmTwjdC8GnQqeAJE0jiLEujlDBC+Qfci
/alN5+s6Kh0SVZ6iPp+/A6u6aILxztZ02UKx/3gTAQVhSK2d65403ZaZn0mXUt+5SpVu4ab5Y1W7
wfT1vMh1E72QyevJJA9ovp6YFelUXDnGwmi+GCkmx8tb6ZB7464VsXOueNS4DCwuYCkIA6WR44VS
oo660Sg6oHScpHTSJ9q70yvjSUxHJ0GX2qu+0RlgrHd+tauP3kIud9lVqwbFO7B7PTWzNwXKhBI1
BSJWvbKFCO4M20KVJ1pARJSXhyrVN0atPuZB/en8SkRiuGNrrSCvpgk7qFUJOi5Dz5r9qf9xXoho
u7hLjcpIPI4FdCMevlD1sY5EuZp1AQgFZODIoN+Ee8I6IqGkNUFAMgKrwUmA/7TJgyAW9Oes36sP
MewzFjYewLBzNYya7lH056TFXq4SzP8aBfrKqCvPw+dstj6rub75O9v3IZbT8jCMdJQgcUaUTF8G
g95kRN6dF7FqmtCH++cGcgqd1nJqFSFETPkDe6NBnuTIU+2FxfxfLobT6wFEP3ouYw9NtDyOJHQs
URZLpAycSmdJ2E1xDwlx/pRKXzopdc9vFp/tfveYQPIsA2oKBAknbDOJYtRpNegsnAjv1avIB/ai
O3hAZPLUN+tr6AOsyQB8NDhZMAsnO+ODCiMkTIiuLVTDViGUAgnUSUWqy8sopzE+Qz6U6d4GSezg
gPzNA3q1YxJHbv0y/gvoRqumfimX00dpGlIzZUeoPMTX0W1vOv3dvLOupRSNh0nrAHIvOYhmRdcM
lYY+E4xJgLvvhJGQXYA5TbBY064utQo5GthFkOIIznZ1Tz/E8B4BVdI8R3+V4VH5wULZpopi77z2
rC0EpBOYqEMuC9EFp57EHkmaANUTqKilM5RXAU12GUn8/04KZ3JBpAAyARtQSpaE3rtB30tZ4Jdd
+DfsxmIxhHOg6GS2wyQptqdokqv0uNFqetnTN10VdcusWailJM55UiZrSkwGWRnY1gvAQV+1TDok
VTA74Pncn9+8NSWwMZWDDmJN0ZC3PbbzGXPmAxtuYV1mO0RHl/ZsClL+JyLAjS2rxEadxjDRtc+d
j03UTIl06JmKfGbxMtSP55dwsl0MNhXFEqQz0XSDZ/F4CaltzfnQBEjPwjWS521hgRFouIht0VSR
QBDPhS0HaZMocokYC6QIr01B4m044NLgZOAa6aQUdaufFinY0pAJAFyBoetANTxe2lhr7VTmGVpy
kY9jE9yDk+6TvxBrndzUY0F8a1Gk5LHVjgDaixi+GtCP8HA5+vR2/qRONAFSsA428a8aQAviFLs2
i5ZYtWV5RSv5kpL7yiiIctbWsZTAjnDhtjSy0TUoAMxeH0duNXwLzbdwuj+/itM48X0Z6KSEaQOC
FR+4Jah8DEGPiurcO0BeKACeFh7ma8AS/46x98v532N5vKGWlaKw5BHbRmySXQGfR/KIbok8vvWt
+7kqHiWb1n0UmyNWRSLd6cBQ3sxf4vhXbcHxUnhaIENNOvRrTbNntvUndLzv87AVzY8KFsKz6Bha
M+mkgw7UvbLtabnvaXtDATVyXg3WrAFYkP/UApNTtbjIoRotxBjad0owGze+1XLh1jQXvKKrt8Zm
tCHImmIylDPRsmlM9QRYFY924IWh1RZtxAJv/zQDyM5lIYOzoXAjo7LVWEX9qrlUvP4q1p0ci7lU
wLmxzbaIOBVR4/z5dWkyty6UBsJsTDC2Utv6QUvl6ylv/84Z/VwWOISOzUFfVmM/SxAB+A1nNDe2
QTCAZDqklwV5W2aJl8kc5EhRYEV0Di8ZJ3LM76L+DwaabD0LRoCHAgA+rJTWDdQhck060N3/BFHS
Tko7oHbfSNeFalyStBISqDHree4TuMciAeiOZQ9R4JUWECSbz8rwOZouwJwy9vdy9K0EjUPZomNF
cKXXVg5YD4CXo9nZwPD98R5nwzQQbQLlbbJvMKpt7xu/3ecbURmbn7dH0zVBiepDDrv2C9OeTFpT
6Ak6xcyR7Ozua1h87cBzGZQXdfokDYYjyarTROodpa9RbPjUqlzd+jTaV3H1RZq/6PWjYT3QVBU8
OSePND4M7VbAdkHlEfRq7xWZxYd14BXuUgK+ymQ/7JEz3MRba6t6v0wuzHbgSBCXNo9VK24tpe89
O1Xs3ZiG42uEUSGBn3tiC3gxXIZhmuo8LVMcqHyId2oEQoYDqwbMfucCVg1AmtLodL/aNMQLZcZi
sYmthEZ69M32Xjk8FnHkIywShDv8s8BJ0Dk9nSwwA1XTGHgJSLUn+bm0b0r9l1PyvBTujNIkHGLM
2wI55Nnegn7mTfks3aduu2HI+onfHIbHaScLeql5fH9eM/jeRiwNrmI8wXzfzRsVqAEAgtkqHkEX
YOuiQv21eccvjF3TKa6pG9wk96ELlOXttEePnosynWio9aTGw28Ed6DoEUEubMBGGA/mVkbyIN2h
S8vvdrWX7g1fZiWDQ4oE1vb9Wf5/3+j/hm8lcrhTWBbtv/8Pf/5WVlMTh1HH/fHfN9Vb8dA1b2/d
1Wv1f+yv/vxf/338R/zNP36z99q9Hv3BL7q4m+76t2a6f2v7rHuXiW9g/+df/eE/3t5/y6epevvX
b9/KvujYbwvjsvjtjx/tv//rN3BQLnwP9vv/+OH1a46/t+uL8LWZTv7G22vb/es3Vf2njX4EC6MT
2FRUDfGOjm/sJ4r5TwVjVOwftCyg/x0/KQCsGv3rN93+J55700C4BJg0gqjst3+0Zf/+I+OfFjAo
FMTrrGdQxsz4nys/2v2P0/hH0YOO7P9z9SVNeuLAtv/l7okABAIWd8PwzTXP3ihsl1sISSABEsOv
v6eW7+06OtxdZRDKzJNnQMbR9L//gzL+/zZK+L0ShJ6hUwZ0A/oCSf6/Igzfq65L+sxWysu13Awx
11ClnwmN77SxD/2SsLNqu8rl21zGs16b1Q4HJdw1GOQKgnoAywYmL4mWrAypNrV3KUfXkCNwnI0H
GcL9ILy3fXTskLTZ9BkvtxRkS2UNL3faxcjwZr6aQsgYBt9hrknHKqSzAkoAk0+LPwDz8fcokbqe
sgw0sLkrga52TTr32COrYW46lXWYKi3aIb21Zb7De52DsFCBD3Jah7ZFKF/SlWTzc52C+5RLhGh5
6Oxd8G4QKdov2SEQrW3aIvklJqRTMYL4ZL+ACaejeK0LlrZ1LzdficC/iPWNJbiBOeeNJ8VbyOeq
i/smkiytd2zt19XChREWF2VWiEuiEIy8mSg4SmnnOuw3XgkuwHDObrJvlyvh4OdOYNIXSJhjAvqo
YDmt45ZdBqvb0+qWr3x/GgPPbrD0boakcCUInoD7Mp2Wm+y/1L6c8lb+U/PySpYN3nOb+50pHVUt
3dKaYBTS678cVArw2dq2kvNvzQwmlbT4j0XDPY4hJFrDdgZaJGoZh8ewa4sy4zytptV1kIeHXzv9
q0iHoq7bI0Ho9GUoTLkHeNtbfw1ZTssR2uNKr0VXqfYSmakxdujLYsv6UlIDJHdyT0aJAykoJNdp
m1aDHcuhm7PzmmdnsQhf2WE0lcxdHbleg57WhlDbgnqyttkTcQp7nM1/EGRxlrstbhzdXrXnU1vC
fF8gsH1nSL0eUAhT7Fy35U8/kv9+NjZVNLZvs4o/I/blrMCZUn87gkqJL2NuTJ43G4tnOHrnYaAv
xXyMU7MeKLz2aih/KxtpVXZzaHEo6HsRLG8iKB5nI187q4ZqW60utRuO2Up+qcCtVbtkUdmHYxNT
CcYDfMLKcYa8wanuVjgPH4G2dWUSb9d19Kqe1w/R5/7c++IehKJ/GM9lvT/4gWKV6jW0liSHa1Ek
CN4oaEBT+mYSqW6jt3vZHSb5GLs/3Tp+t5MNYXu26TrhcakzCzoX7CCPG/V3MvmKwzGuIz1eTAhP
y2ANGrjsRyVPl6WR81Suko6HnUcfauB906/TWG35nB1AG9TVNtuT8A5jzvInz9VjnC+0jsDM9HOR
Vogg52Vr+TENvgtIra7dNOzVPoZIseX2vU9XfdCRp+Wa7cEhbod6tGuIlkLEtViDvYzirT9lLXyQ
tU/KaTZtBXGirswOR0wZnJAgq+qtgG6RFDKueQoJnsoic9h4UVR7Qf+khXxhnckPsJzsjsrCjy3f
sBWZwHPxC8ZAurX+EhZ1TMh7ghCt8zyB/g8+WbNMSDTudfg0r/1X2HYNrDkFjlJGKgX/tiqd8rAq
8vb9Rx/bIAX9twrU18LzrmozJ8p2zX4jHAjJY+0HGCJDM7gUrzxLHli6dGXr9KGQwCPa3iGSTEQa
iC6e8s/xXveojmHidJgUMk6i9T6bAliIb0FwIh3C3cb2EHXHrM1V7T2SbfsFWrze9mCj+p/bzJSR
RZZFv/cFTqelpd+WcyLGX5D6JBUxm2miHIhBHGT15pK+GpHgjmy4aayXgL4FZL5KBya8h/5HMOQf
57mpl4Gf8lB8br0Ani9gnJvq/MhiDvQGFwUGqKzERGOu8+pva6hcOXiZNX57nDO23aR/k4K6g0U2
axXlf3aZdiV4LGm5DvZbOKQd9NljGqqvrA3ORSTtLbfJufUbqcSk8Jx8QY8/eckVUqH4KRHtm0ts
B0Ykyw7bLFXz5OJur9K1wHmQEXg4gPu9X1+RGc2Qldb1pSEzfCriJ6uC+7UrMJ+LuCjHQLwRbY+8
x4YuFyOa5z74iFR/7PGRcoj88/jTxzcCv6dKZQiaX7O/AHu7wzyflz47BTO1CP0OxzLTS4h9b/4P
alAgzum3C6Y7MXtbTtl0v7tLEKdjCUTKVjJUcRn4ezM7DO9sQKxzPCflJtYS4OkV81t8HNM1qXcq
niSx4ijyCp/LZ07d3gQcX/XG1eMQ414gKdclqPefElKHOvd70+f7UAZLhsX6kD+t83C2UOE2jvQD
6NrtUa30ZTMJL23OL5Fdr6iTn0kPB93Jfa9Mh/WSf6lg9w1o70cTG1O1nRurmbWXkeDcSAboEXY1
CBDLRFhJ9cna6CXvHK/9Eszl1MNOEv5YP9eJqu1onuNt0QjuqcjPJ6xCWe0STwzXAU4sXINyOn/z
NIfGJ9MetfLvFo1IOGZwFXZbXHHG0tJN/PDD6m3zDrRet+KyRk1XK1wrpylJSxOkJ2uWU5jMtkrW
DR20m+6iAv9DOC5+Q6TQzIaOzbyE8P8Xg6w6hcsxZZ98F82m+UUY+RTjVZbG+ls/9G9edEVN8XGV
7TZexpmRUwAWA5RBwyGO1IIH6C+oTm3DEZb6k6FTOi1OiGRP65Q6jahTxsuhWHSFleVU5gtCm1uE
EBDxEuzkX5F1j4aREq3RHR/HzySHSWwY4yTKYn62AZ5baOo0HR8W9An4CtShaJEfOQcVYtJ7+KHM
rFLJHbAO22xhb5EsaaJqzX+NVO0lV97Cs6j9I0jxkHG0TPu6kloIf/ZyawQDo7DTrByhvK0X09ly
7ccvXAfVAh2kpuF5cpZWK5vHMh7n54nbrUwCpKEgobxkiH2aBD4akr1nViflENLj0MYzrK72tG5H
sZTUjJWbnj3S4g/tEiHzO1rPQ6w2MKYt1lhwT5/T4DGYZ9z/Y3TpXG/KuEguoWBds1Ecml48w4tw
r7oJQVZoMQrCsqpvG8VWW8Njs+mRAVJlVEJpqNiL3R3+vyRBmoRLkEu8NpIF5z4f4vLnOabL9FEE
ukMlSsspX542mMMZJGSiHw5rM4+3gO3PWzYfWgSfwts2/TusG94zYrtYF5UFQ1RgLsCQ0b9i1T1E
E4yAiE1vAR98NSNwsh79ehhSCI1oGhwhDYErHJWXPOmhJJPDNWHPCcpyle3eQGuEQZ3HyD8aIDQN
dHBX7PE5Yzil+/bZh2bGvjsO6uTnSSx7tSYru2UUTxZgLILhNwXdeZxVSzdIRMQNYUHRLY2komQH
FUq3ZRK9WoQ23/VsOJGtXR724FeCm6rKOX/PnT4bS3c0HE7XMFuoin24rb5qiQvK2G/fP8ZeQzE9
F1HVxy3aiJT9k2TiJVz/XgqbV2lwWD372uAX3WwmuAyBAJbjoVpa1yyui8i8sAV7l+53r4etnMju
scYv7jva3fetOo4yw5RPOjgIwUczgoEnT7HTaJf5vyIeG8oJPjcZVoFZr+lM/6AFQ9faThcODV0T
DxGeZr42S1zcVvZKVQezLMQT76Q7rCHMZrLtA0AV3D1IdI9LkpQg+4IupoDRqrR/HX4XivzbWrOf
CpHNdTuj4mjkK7P00DH6giBrUbE5ZHU/5CfYCe5VrneY827dqaPBbZ5GemrD4ZNITO8EQZze4Lvn
Q/e3iE2zqfaXND8CATqigVbwpVq3GBfh9EoG/aWMYFVQKIjfbFw7kjXpDjoUbD6nGqLY0Lu49Jj4
Q/A7mj7O/sr+p2aaekCQZOWn6Hci95d2xjaL5ft39xWqDNpaOKiEGe5Ga4AFz6mYyxbu/QBSpjuy
sus0gUsNGdHFM55VNpaAIH8saVn6b9V6vREcoPO0oCxOEMdT9PwKjE+jcDUEw9+ch98pRn+ELZgF
dBYANBx/bGOuiUQK83mh7nPZiwNoh6chJGG16FY1Ef2DFTmcxjF0ZAm2vzJxEFNriyo0SDhdoZeN
t9bCIlOpw6AcamQclRufQABCAlNF6i2CQJEGWjRR1t6GIltObl+TModYGC89OAo36Wu7XlnmyTGe
litPtwKPNV2PSWcuS/zaDcir7yKWo5r44aj6TNZJvv9OtwHdtUW/aLC778Kotkv+QdD5poI/LkHa
gI/ky5g+gdHzn9bjS4AYcBUXl43GGvMAvtFUB6QcO/Uw4S38OGZl5aIgepZ+OZh8+WZBAssLze5Y
iAznZcLDczY7sy5QyAvAxWqhqqUiaXQvU+wmGE7NfNtyVi0ijSufF1sjY7FWBMNlK7qnblAvXuEu
IEOn62zOXvJkfWytfpPQER2ifTnndACrO7yte5GUK5/X0svppLS/icLcYs2vXZLedSZ4nbIeScHi
V4yfA8WrYbAojSBHPGjDTlrSrp4cvo1UiFvqKS2RYyY4BU1Gf0/oJSpsdl9yQppuyg4dRsSRLn8x
+OKelsPrDsXEgUr2Z1yyP2u+0jKW2duCG1HOw4yxTdULxdS9FsADHOPypOIWkXDdNbXTbUHC7qnI
8d2LpO/OmaS4L8MB7uM7ANaNzzWm0/i0p6zsd2EPBf5+pUHG2qGLuUanqw5k9LCe2uK8ghs1qh65
5cZlh2QawmZaRbUa/zjz8R5CgLTqBE2bxea4Z3RRLRkakSDXpUhDuA2myVMkCxSCaYRxlz72HoUn
aA08hPodx6qPHhJszqqh479cbHnTLwuGiqWDTsi1dbb5r7gv/vAPQhaCvh07aViVfCYOHQ7ig56i
sfdVNhZ1oTd/XmMME/2yw4gzJLra1/DKI+Ajfge9a5apww/Eieg7/xTviWr29lko1AwCaAK1eo9p
NXafOPB3oeDvCVlPuXAP0+aher8SQo6tVHcj0oo9Po/2OWYgfwwYyXuN9z3X64hl9jxUuP+eyfZQ
5CVi2BD4WEbT2oSONFQVp3FNT3fnROa87CnyGHZ2nqLg0f5EBjv/tMDjeqIv8brfgWF3x1P3H3VN
LvgzZOsdmP+UlzQS531pD+NwyUMAOnQwZ5NLGLLR6W7kxavulgOUXfX045ENgtFnuA5/WNxVwyDD
UhCABAFmIdnFqsqD4o91Oeji7NzF68PSYxyOS3yVTRjbKuSqsft8Ldb412yR34pR4MmR9ap4dh06
+l+B3jbZdWNX2BDk+ql38hIYdfGLP0uUQ4KecC/mx3Erqo09myz4tI48ODX9Qxd4n2b9lWf5I4V8
skT+3zvd+Z1Y7griz7DQx4TbHoMweLLmSlAHsyK74Y7bSmNS1L5wf0izZSxny/7CVea07mjszHgF
WH22KPwIVZsOHFGlobt6rZ9taK8pt75EH/xbD9lHlLRPwxa9juh/9245mQQTZjL4rdzyICzhRpbp
rWz35Wp6flVoEuR4baMjHMPBWRnyoyY/fJkE7VEc5FH5U/9GKIjLFu5c6Dp0UI4hOwxJnxyY0LSB
HTg4AkCHHf4JLXV3jdjSnYZVPus7XPljDY7MLVmeyW6BQGAAz4YZqqHsrePYU7J5wGCAslUOQjCE
UeIYjTr4E4rge4lRT6kBbjDjytvpt5vIjQ/rrV2KQ+CJr0enb0sf1zbkpMpj/mWS+JKy+NeKhz/0
Gebd2KEKb4dWZYfYzv8yn5931V/9nBw6/FQLO0Nf6P/2EABOFvsqDPArp3bTJewu0uc+kkhuj9kL
WrWrmeccjyV6p/IabqRt1ii/o1OAZ4UOqmaUHbUpGh+IJyWzv3ob76M+OGNwOzCae/Cqki9QBM6p
K85qrzTVb2viGq2kK7OANFDoH7d2fwR/5rQgfwqoAGRH0wdPOaaicDkFucHs47tTkJA7Gfzb1Wfe
PktCGx9nH/C6WRrR+zrYB4M5guaVFwJXUJi/xAbIpCdPbZEiWze2TZe795Xy20YftTc33qLlF1TJ
i0qPkMHj9s31+84CU5GhH/HSawzRutYsr9poHCqCKSvczDEntuRF/xTL4N1PdeqPdjOPsNFi5TSQ
+DQDUBJJ+F/hKO5im36MqsgabYHoAoPHjAIgaGRAYfL102EajvIJU7lauzIcl77h26SrtsAYlfbm
5KJiPPAd/SfmxIPstqSSuNimqIB6Cf31YOlxwlmD6rX21vmKDnt63tfoHKM5KIsxq/L9pxQQex+Y
CA8Y8xysbD6oTU/wqx+wdl2ejXaHAYyHaho2/0uy3wOdOby0s6eJiLDMbVr2HvPJpNCNAdZRsKbJ
gEcWZGhiFfd153/LNV1/Au0sLtBKEOUOIvGAB0ZwS9HU6IqAcjzp4r53GD5Z+h8glGuItBXEPcx/
R5hWjRyWmjxBN2kG6qpi1a5BHctqNzpE78BYuB62vj2wdcNPcvwP3SfA6mIASITXj903frVh6Ku+
N9+RHH91gG5PqByNGzfcYLjiH1Uw8Vr03e+OTI+UYgaQ5NXYFFNoCIxbF9t4tl32wfttuYPtR2lT
TEOCpw/TMPZXzHqJiTHLw0myFfdUkJ+CLirvzHKX5kMOqxD8KlzH+tSOE/95Hfd6lfcpXLOqQBkg
y1iCI4sGgeSzh9lomsraR9H2EMF08DSF67cAJseRqnQYJ1TiMZ3/kAUYqoc4qIom81dNjhwFQyzQ
bi8Tmu1H4/HxOhX+ikfxZ9CeVR42cnXcFd/apgcb1UuY9xUdcWcEFENdDpwIbJrxPkjQPWsHkn6M
vnbqpu8tjF6nCTcXo/Qy9LmsQ+rhvyVnWUYiqWaBD2TXGDBUhxqSTisrFcVDTUdHGyVwgfVwiJwH
gl1aT4rSMhY1Xd8w2t2hQ/uv8z8jtNwR89UDyGNs2etObxCTmbEDGZMh6q7I8Y4w1koAFEerqSiN
XNACibE2A0CTRQL9X8MN4GNMVFOsO0VAEZpc4t8G2SZPAQ642e012fh9kDHz83dfETASBhWA1aqn
AIYCoDLHhaBGWOOPwQxPUjv3FOOOLiH5pAfF6W+eiqMv2HZQxvzGkr0iIX7WvhHE6orkn6NGYZqG
6c8gWiw+Bihz5nhvUiNeh71Xp8GZDTZ6XpVxHDbDBqgBTnQ1mXAinXJNIvlf27VhQ+h8QFoGqSaW
7bXoCIb19Q+V8NyIuXRN70JXiYRUhZcILMoBfdAOV6lN+EOuxREc+PiAzwuHcwNGlo7w05DBtlUY
m1MMI9t30fMM3Rs9q5hFGMQxFcpMngEt37dYAADwgGw8kPB36jsBmV1X9637Rh7bHRTsD4tFo7m4
/kxRfW+7M5fJLFi3q9nWimDEGfbxfoK7TF0A4msczW8W5ml5Fz5IhsZvGuW9TkNbdVkJ8TfcWSd8
1IB+jnhAcbQnZXzSg2QHioGwDGY8gDXg7AAzlUdil/vBwOF0hL49xw2PSTbAFrsNb0BV6nE1H8K6
S9x29Rby8KfXLk4memIPIYiWj9iauVLhBWIdZV6pzkmt4PcL0Dm5Dan8C4NyMBaKYy/UBsL2k7CT
L0kovgKJ7kXA/Zoh/CKzY7Xs2XBJxX5hs7WV8BQ5lCryF0tDiZg1wh+inT7HXSQwnk1DCTApOk+Z
eJrhnlrhwJQT7wFZtr8E6++HYNluQ3SVMNK7R0BzORb49GdQHLAuC8Yq2iCEL5AtVMTDfUDTuSwG
r5r4p1XN864WTNAf2JVU2YweIhrt0bm+qDKB8XjkcVSlDpsjD6eOWb1EAixXcGEuyKotDVDVshV3
0axtBWY7GOqRvMtRvSR8Lq8bvj27YIwWFqh3BvC/2tFGp8EY/mBnj1Mrb1OiFvxnh5zXe8TkMezH
pcLWrsWkZ9djF+xtZT2+U9cGTynBt+r7GAJYGhx8Mcoq9VimtjL97abCX/T+Q0BivzkBCg+0aD3p
cDz5OIT1ebhhy7fiVyL6swi2MiBQmPj9AzkbstJ8hIg5zk5JQLAowCEu7aoetJljlKjY1mv8e8ck
9zMa/JNInSzDQLWlwL4ipCMmnsI9qsT3pVoGV+0WCOm6y++8Xd+M+LnJ0QTKDDaYHervOkLjDjfJ
09ihFU9n84UbJQBkwIuGigK0f9eW2WSw55U2qjq5HOYkc3fegU6aYkmiRM3Xy2xWGBHJ5FOOxBz3
PYI2MlPloLewXLvxoRiwfUBM7LckIjjOmMBG3f2zcc8ubDxHVgb4yDMMeQiJKvfNFFXEg/tOj7zC
ctUcl7x945kBAOhJfnAmbKDJed7o7FGOdYExPD6w9mc46zLo24f8l4wmDHcMR2nY2rBkmby1ITMH
rCSB+Y53LoD3WYKMHnwLuI11314Fkj0MoIQqRYxYx5kqQdQ1NfcJkusiPMolbxBmj39hPiOKagDb
iHIgGCLdHCJabpz/wp4JFisAOQHcTG+ChcBkIj6Ue7KOpfNrVLdotLAxxp7SU6uvHBsKPalm6+eo
THOXQiGPUQBntgpkgrNgMN1wAPPp+ESiGEiH/SoWNb+PgXuFmxdGeqYPwqF5agWsXEj/s63G13ti
jl1w6mZAkj1FdZUVgmW30hmsJEIFlgpF51VoOGQVNIgO2EljdxBiVpWK5Qew6V7GILjQIaJ3oUn+
GdGCoJiRrARl5NKJ/iWHA+nJxvkvr4DM5qlHhDKDNA8BSZXcqASolH1NaGCXfHj1ij2kEaaiJX+L
Oywpk+2tSNzD1svnrC3Q1h1g1g99ZO6a0DOwomH9BkgVyg9V7PfM1oWhzzz7s8FFBgsYTMiBEM8S
Dae2gE+wSsF9sTwWRSNGdHptoNNmy/ZDNsQozpn7O0zZORDDm8zz96AHUI4N8JuZ/dXt8hqp+dnr
4U4P3aEo2pOd+rs4Vg0X+q+h/r9hGr+3yH4Bni5nur/EQO1LHgDTSuhuawvI1fNI3XECaNDA8WA2
A6u6xfHGxhEGN0wZ6Anm0lrc5hFWaK1KgBuOIjwS1b13rH+SIX9fd9gW5PK6jNuIRcBCyyl67qwF
pUmvKR598S/De41hq+YJVhoJw2ymbXj09h6w6ouLt/CkKXrwdQ1iVGciy8GSvfEzPHcUNtOV1QaD
I5UnkblbkNv8XBWyH4DJLGCddjQ7twSEgliRuGlDv5aTaMXrZOMj8v3CC9G+aEiG5bkGMvUA2Wdc
D4HJK7FuCKxs85KG7XzPIEMFojjmp8R44F2ZFA2oRZ+d7OgtU8lrOEh90ih91ZiY4ABhVXHPQ1rh
X9UB+DL3SMSs9Dwvlx5byePstle1J+k9LogjoV1/dlz3ZVowdhDFzwYudyuSDvfp3ElzINA3AqhF
K54Rvd06Me7HtJ1/toEhvcvCN1/mOkJY4bZ+ZBv6JMgVoVQc9DO2RPsh3NMfZ4zkRLHLQFM6HRA3
CEuxdjyuzl+VMLYcsvBZtpjjl2x5zoRAclQ6MpzKsdmh4KzmSdGDc8eJYREI+B57KqiPm63wM8gr
GMoxO6w4ThCUBaUZg99dRrGlJe1XjOYoc8UIpB1fz4w9YYveMjfUlMGYQFK8okMlugcVAV9mrdD/
ViuILk2cTB8jCzxmf8B7QnIQSkYlDzx3nwXkR8ARAxw+0T9uwwEIUv/iQnG2E0FlDpk6rlHYX4t2
3Uuov3SJjwJrcFSSKnNpcaRsrrE79aM6UBHzV87nD1i28GO3JBLiGf80iJ0DLFpfsZQBDIMFQt7L
g24dmDpwcjlRJW4LWNunvKfbNbZw6mu1QXAd1+8D/xfQdb84odBk7PYYLT0m3CUBjcAsHiP0Dgi2
aBsPfADeFgnYp6Hacd0gBC3MnT3lmzqvo25GVOxzzuNDxhzsIYOsavM5PYyBOfOV2RMr0LKOjjwb
ZQ5qyubbAtlWabIWtAUQuACng1UEL1XWcInN3rjaB9bpqLTTtt8TN6xlYVl8nXdU085F+sxpdCTd
CoRg5becL9/dgn1asIfHdjg6CZNKrP4QKhYFQF1GgLODXtbrOpjXcAIalQJ+uyjWVQXlYFBtCsiZ
mrD9bRE32bbdQe1nSUhwNv17yta3hRVvxCVonnCpR5wUz2BAo3jHLK0WOgPRml2V0iS4c+gdVDdh
MIE7UM3RJZ8kFfeAsf1xbfseAdWYnTvkeFVmbM0h3RmSidFM6Li7xpHmdxok5FOCLeut89l+4x4M
rYSEATaPcr/4AdVfJOsNqfNJQ5kDLDVhY5718B0OF503Klw+tQP+2EHiCkra4/rTzkbTNDaEbG/L
iAUEs/NLTP7RUUJr7VoEiU28O03QfJR9ttUqCaC2RJSiG4Errmz7kjCWaPBduUO3cATXoEsOdhHe
lMVMplH2gdeeCpy2U/QRZPn7xGl3Atob4PMHQu1icfZc5SBCRYAwgPps2D3Day4+jPj80fjTI3wQ
UHmsB81oSR9TDnv+tAiOissEIErNmI/rLXauovoBF0SHP4ZfPGBpViHvxmDIRgPr4WamxQzX/Tm6
ZrZ3QFPVfUhZaf2cNXtIz7NDhcOKGp1FvgFQDkDWC4fHzIY3tvS/12hqyEbPK7YMWxKctjybTkN+
I+gIQb6afu/mh2/Qkt88QmW2SA+NbH5ZYzTcP51hF3QfWfpBiwwoVXpbuVwvxCQl9xZJSRwdaPFD
O4nTKawRGf0nbjFA9oofQ+3eEkyUBjg4GfhjHqx7Ey34XqPpKRzzhmagOpgFNBow8CHNSqIWCvkl
tgeV+u7CUZzb3hDsA0cEiqnhbepMOe+xKKkjDqhfXtQKW/xwCIojtlMn79azyj473AxWcJQRPEKc
mnrYEbPRdq0+F5ig9gDcvxjJJlXnRyync0iJs/az0ChecYKtRDqvMCjrMsBYMz3C/e7IQHGrWhE4
BEtuzTIC50qGiksBO/Mg+kLXb6qFkf9C1edHnskHiLKAg287P3eB3ZoUuAuguD7qDiyhskb++hGM
HRj79DihoQCstxtQwzwvqjUMAH+lgPB22LK7bsP6VHbuwuVt2bb0hcntHimhJ4xeaGK6BxBveD0O
4QMJQcGJSHqRRAOnnmUzsukRayI0i+b/yDuv5siRrD3/ohzBZCaAG12UQxkWPZts3iCa3U147/Hr
9aB3P8X0jLQj3SlCERu7se1YBaQ553VHKUipzhcpVLry5t08iY8MAgPpDx+gn29mGRjUbW69k2bx
2dnqcShChFwSIdyvUZVzeBNlXnfou9S3jLo42RnqFcnxEOlXU2Xtl8gAI01LNoUxScoJ66wb5Tsy
oRAtMtLs3FuCOONrBtOLv2O5TgMcb952wbEmNMcLtrGbnmyZWduo9zTv1RF+I51Xz2EVkMt31QUD
M1UUqWPaRWfmhkMSFC6SlKoinLmJ7o2wdDcLtd/iIkDJKCdyYiHOXsPMmhIYlfK0rRE8NfGhj9fU
QqgRdygueVWe+VtpSXdu2imd+UyWDhXFVg/T2fXI+lzr1j6RdJLp8M3zqJr6FG4OFd/GyqNXt4PI
NxoPuk+0MXKIoUbBdjBb805EznAaUQ4ygFVcavASCo/qtp8Smo5tMKXZmcmA39wsQa6Q0Ojapc1Q
gzj5kntpfHS6iWXGEWDkEhG2q28DD62DmQO3WLLhRtfhM3Vxtc3tFpK4QwhQd8tGaqKpreiHwZxB
NISlH1tfMie4muR3byC2bNQP9eM8GHcZJ+oBbvpsA0ttU0+0e8c4B722dp3BfKHFcKmqoN12LK0f
XQqRS4f/rQzStya21Z5isYdYoFRa7Q47aVPoCc/aJwsSMg8W1muscr94XOIeAnE/C+xsM9JXo9e4
rUAKETSA5VYe9FoOQlAY4YPOncQvGqvdxV38YtZB+Bq7xaNhwRRb0bYfmDZsdHbpe7qvABh57XTi
e4WDn8OsCC6LhvVs7Wiiuhm/pk3NUL7MUFte/pohpsbdTEW4HUp2WZmK1I/IVsm9cJvm5XKDFwj+
DBUcPeWFUoUI+sHqCaEYSIuthksbbPMKSRr5FNdOpsPBg7FQc2BQlQNwm6H2p9Hbt7OB3AaaIO27
nRWw1yoTmroMIrWXpYawSQO28bJGkVTqNnf6bFfYS7I17AwqY8pvKaSrXdYZQOTJm7kKjVskU1r1
R6ZDXAVa7Q0U7J2XV9N21hSNVYCqLk0mtTNl+a0QwbxNfNgF0yz3eeNCNXH8jVo8SodIMUfZT+mC
YkxOZgSgOOijyMuLGTWwf5y0QaUvOo6+zkFd7aZgfM+WON72KSLTiZjTZmTUqVE/yPDWCKE2isl7
GDSlLdNeUasZSLcbO0T55iUHEXZ+FXwpory+cWIQEnvI7tK+NLaxCbkGYhKn8r7q3I8ylVfYd4QB
mFJ3ukGDO6drdEYufKj51J+XDHVZbYE/2PvJKp8bMHZUTAUQKWtpk/UGkoc5fO7ngMaYmGWkMD0s
ktkwwdm8l/0E5xDOMUM9epwVunqobNTDYZz6mUiYXdmJ6rY0OuKLEmCJOCzelUMhEXseoh8H7EAU
GzO8kmV5mqv5TZn9txawfzO50RkI7Vtbz8zFauJn/veUl/X0tYg+vRoZAwOtvtqlu2zs1mWpeu1I
ids/L6geTSQPMrX8zpgqKnbLXwqNPpkHjzpz43SV2OL9zvepbewAvFh9vKEBwd1mMpVf6OjgTss2
iopjs6yCpkZ8WjY5ATkFj5VdvTpjjS4Nt5/7PisDSUu5c8zpR6dbVutIJ2q7n5SvXwM3Q0AH3q1s
ur9ogQ8jXbD1jrMtHjO0KxwEQbmtE4aHDCNcVIOLysugkfLgqSg4vxNh7dBf/BBDfpAhCJeRsLPW
tt6s5KnJ6709eaiHB3LuwFRyegLvWFrYBUqE0qW0xXmOizdc6MNGIPFRUf8isgW5mplkaCOiaJfl
jX7IYCLFtPIcTne3OHsnkskzHLyHqDqkD14qtA4oDLTZdUyzjRdOdqqMvMNPGEY8m9a1Bn+0NDLn
IrsEqb6Pe0DpMMyzQ9DnV1l0HlJb8aKz+tBrwUE4k6YxogMF/bCQtRTbEsP8Tk+chDwis0EmY1tY
lnoXyaBbc4SHqr4pnfDTNSryEj3jTQjj4EoK6qlsf4i8O6TOOG9b03lfym+iUj8cgzosL+B0yPU9
2mMI8hs197ke3stG3XUOGmRnKB9bQpvQv7qHZFWIzEgEmqxI9sCbXZnJY5+/dIPBNR5tvC5Er8CT
3agEZW0799/DRjHXwBuIl5U/synlKaPd5hc20Spvlgvgn1ePVJiKep5Q6m1aJtv1eFJ99Rnr4DbQ
1Xy0lgmMKu3vZVzaJ7d3kB6E1ZcV8WnHbJdH6ZYhkccxQvcaDOlTu4gK7s1+D/gXR89+GV0Gg08J
xIdXtPOmMLkl0wKZgSdjgrmZsYed5pTSR/BVKXLcyX0OkmZvLNE1pKsfSxT5ZhVTT9rOMaMDMuSJ
lVshjVuybaWbb3MJ57NM3ck20etDNw7H3AzfxYgbAg0ARJf9EaTT+4BGICkrY6tS+5LUzQ8mc7eb
nkcH/WNeksx8QWzg+G6VvURiKvdKTGc0APGhtWG/RUD4mJvNZ6mW185Mw8NgGsemMdStO80nTdoV
irv40VX9Fw9d1i4VHljBEFd+2vZ+M6JUbGaRHtIUFjUVDHzsvfmug5uzhbZRMQJRp5NAB8FuryP9
YGWl4TupVx8bq3Y2QWShr5coFyvyV3YlG7psERWiMWVs6wyl55XtzmiTr4wduq3AaggO0B+yM2k9
qvindIsNkxmU3+YUX+5Y00Msz7HpRlc0omCNlbwOznE0xXNeQlUHxqMYm2hv98khTChgqhBTTUvb
OgGyQRFemraqIXnBhAbDD63q1KECnQck53OFdLubj0F+O5XF89S53ytLe2fNYin5dZWH6gjduLbb
xoUBqogR7fcRP9Ou771XYSzJAT8Qlxm8k4rFLW8ASbq9+FTnNSTJ/M2Rw30+Te8eUBEaHvSgShHg
rPRNKJBTR7nzzZqHsxSOdTYmN9nUwpuO8Wh8VLKkipy98BAxf0QKL7npgncrUssh8JbXeI6B6lKS
+8xwPmF52y3iuoCEjQEb17Ujur1xOUdVYhwK4WTbFBroEDT1famcf8Ub/F8Z6J7LnP/8bpX73XL3
36/x96Zsy8/ur3/qN7vd/xv+OsvEDPrf/svF9jd/3VOMv64qm59/dtj9+js/fznsTEP+YXjExrrM
xbPI4sDh9m+HnWH/QTD0muVNpDJWOUyl/3bYmX9Isjuo5bXJrCYiVjBA/tthZ/4Bo2eb/Bb/TcPA
QLD/+mz/Bw473B94Y//lg1zNg3wsx8ZCRCa966CcJCbkd+9snsaqxlhe+OMCMG2r7QDp4rXR7Fes
ntJh0qXXePVBN5RSUyZhQNzqyS2XCzXDbkJ4vNjI3IXaTi3XD81w72U3bQgbNtDWdJk8uPT+fogs
VZfZZyEm/okayJiuhNF69oY+F+FLggVGZ1xN8riAY1QsfESrxTapMaS7SEBIOdnafb5todnB89TG
o4UC3TTHFGF6uof7OyGDTFMTzU7+7k6Y9ZzAolnAMhIhxfdy99Q2HwSd387CjbeVgQEpRPwbfk+0
KzYpbfjI9gAIQFfEeclRDz302LjWgx1Ym6JQR5x8B8vpd+tHXT9MXUNDB2K/qO66niOti1BS5ew6
tcV4ppZuG8TuYeZmphr0h0I+KFW96ax8KjwqxyDsd5IerxuL+/XfEkhQmbfwPlSQEcY318n3XEF7
9H0PuBCvev5AIbYXIsP7BEQb3yovAlZ6meNTaD923D0uAjKje+yQDM0o5S3nZOh8Sz7rcZKPtgrO
GXyAuVysKHg2Urvwawa24PyQ2WkG7lbTtPU8Tt5ayuP6duFnuzDxy0AeUdqA+lMcA3eg9IAtLazu
LQb+jeviJgLC2Mxj9bXtP0rjI+VJCZOJ3YjmIvvRoMLSucYr97h+cgNTgClrEGC1lUIeVVLeDx1I
7vy4/tL6ata/yNnsh4b0EbXv1w8jbLQRLThTHf7QiXrwgvZt/fODCK+1FG+pyLeq7q4R0juR1LSh
vNPFCIhMtvAouDDqZrFZC3E+pLbkcQaLVabexsZj1j8yNsZg7a0vYp6C/bogjJJ14Iht8exxEzE+
xdeEoyZpdFn3iYXNcjSdg9PrA7oYOPMakMGPHXVaV0wvTDhF1nC+7dBwcBIc6ooWM7H2mghN5Z10
82P98U2hfGEBYEIf6xZvJhKCdb2HDWIZg58BCo++Mm9gl+nZV+pwGR5DZijmqULZlt+jh7hFdHmt
++IdreBNG+hjPznPsMqXGVendC5e0v9aE2kdHkoMIKUzfanddL+ujznPrqCGJiu+7/J93xGI1gS+
7YaXkNotj/grThnhzhRn+FkfamJbKH3QXX6zuIW9sbvpysG1aoo2XTDtM5fvWji3SEJ91fBW+Jaw
G/s+dQ/rW1vfaNwF8Em2P9LAjBweNcE+szVc1x1TIaRd34PnIQvJDFiC/cChMWDDzIQ+lGZ+40Vi
P1UR9jp5tE32NkpdNkdvrevHPQVu8TQk/Frh7RqjvyIm2ptSfM891ntc4e2UYs/er6H7Co1LgbXD
/6UHxwqCuLTfLWV0gcI/ROHtnJI24+Q3TeOeEsngKxzQCLfwCcfaQaOFMQT8Bf1l3wCUpasRLHHe
g77q/SlnVEV75GT+0QYDfZFj32gvvwlxH/h5WWa7PqCD8HJ9Lvg7jELUsDHkjEQIrWwLRjrXEZ48
szmYETFeVcv8u7JfufTyNhmxXTaRA7Yxlxgdw4r/gokzC7JLq+rOcoNuA19wtOrxY1jsU2VmJJis
fzYw45a+MX5GEnQfyTTyDQ8rn0X8fWt5j0WOFtJFWbZTZJVtw9i6liazYzkNt0RIFnivQo76lo5r
SvD0OfK+4GwC6rGOQ0vEvGnEBD44KOuqrN85Uw5aEkdgfnzJX5+zU+c6MNDygEI4GT5RM2dw5TgU
n7qADMuEdc3MMT4KRWltBF9tNy92dkRVTtFEdqXiuun7s6ur6uCtlFLXFb4lYo+glOhrPRRoHNA/
1GPwOQ7LhMbaQpFfiOOQwXTnevzIWsM+9GFBWvVEtEM70JrMnMCiX76bS6cxWYav88Cdhj5uN6qC
8V8Ie/a24qdN3qGq5a6KJBVisc3A8UqGpOeNecpt7GRF8MZAhn2Jf8FYJyvlGY/kEtTJSVj/GN+y
3tJ/u8UZ9mJK3PjM4P3LLS6A82Uox9KnjznMNUcuJ4hT5lwmHBWF9ZCtMtfhI5TDLoAKYkjM5k9V
z78riz979c1fcyX/+hmIv/dsy7QIfFzLmT+ncNg0hE7Wp6VvetLPvepcBUBUPXZXBhDgieA+5v7K
AnyoP9Z7dEKYvyQSiUdjXVM7+SaV+SXJrQdRlTYK9unLmD1UI/2OUgACNjnKtVf+tHyhCZhSpn3X
LiSlcECzbZ2kvndy1P/psMkX5zbupb/+kFUHYuTPg0HjTbUA6MXVsh6K4SKwmyBQn7P9epSvD0ou
EA4tsxmq4ikd3GclPwgZ2BqvXeaeIk7biXUPu3YqHHzH4ckZiveRU0m3LPBhRaBxA1v6sGAYL8zw
Ug3YGYiZaSaJuEgfGc0Jix7snTS8GC7TrUih5AxMpscG/FoX4DhjsYln5zRkHyO+pKb/CDFHm0ux
KYlR0InejubjuBZdXAcOvuv132CIuB8EGeZ71NFj+YTs5lPggPhVKpgCh+Q5nPQt8M5tzaqFZlRp
T9cxYeKHVWlqNJ/YtJpc7Ns0+xwN8FH72M3yiAocdbNPJXEyTQN4EW9er1QNVr/s8M0/jx1Ly00+
QaW6fWwxfS3wfLksX9ZCqs4AJnisExp+RrLvQxXs16/SUB302T7g/F6fFMatgyPPg9vuHF18tHmO
ian4WqplL+UHctlb4apDmLv/sGLXiKi/rldtakNrmAhK3zWb6E+pMYCGbcaktdIfA3Q9hQcWOkQV
B3q25+NEIv74hx3yvyq1HYM7VCGgU8Qd/f4DjRZzeri4pa9L57aP2wvqqo3jyuMo0ndD2g9yMSlD
GyKgen+9/IpU+DPXGVXyw3/+LGr9cn/98o7hYoUkUc9iRvnvnwVOUhZurEt/ghD/VW5QiYJs3o+o
OeY+JCN9Ne5RJeiziJ+ySJyX9Mawuy/Sym8SCxoVNl9lDwjmNqV78sofc0HNOx5GFJe/VmX0vVG2
r0exz1CJBiNDyJ3bWrunyZSQts3ZtcElJHYNfao7kGLLta84b7ZsO2E5hBvoQ8vdYKHsGaIcBSZQ
APtkGbcNsa0FmjCNY4A1Yk/1U+Wd1+I5DAAN+Aprtf2fH9mvhMa/PjIMeQ4tm0Mp8yv66E/rpTAt
C9yghAOnrMsCtnZUHUdkqxKCbaheWdZj9rHY4WHdiIHfh29GNIBmU0Uyl7BrCEB4dLx8P+ngVzk3
JfK4nst9SJtOcTZa8oDjcUhyv32r5bTr52Y/Rcst1qwtYMZu/cFwx7cWzhvhEprQDbt/+JL/q01B
qgbNpTI9+295KwQNG6nsuUh4CWvHMc3S10j/ym5tdjjexgKpLVQsrRkBGCSS5BdLfbgpTUr0AYZM
CL2Jdzd4NJrsJqOCTie2Oovr1yusHtdXtnZQWdruXcyec3CeBudgqCt6D2I21Gn9XeIKDnP1T6/Q
+j3G6V/Nrqdtg+FZnk1A7vrt//QK7UrExagmVn2SfeAIVyDiLgPQ46YHiYv0iVCnM/XsxqHR4vxj
bfXqJ/b9O5nTFyQc6bPYgxHvLMT7g53d1CzQ9dAuAe6W0blUMNH/+ZX8Ohb+tu7ozblbtWMY7vql
/vyhs9pGHd3yoTn31xZvEsPOxQU55vK4HlszBos0BwnG2MRMkQpxoG0yA81zbm1iymV2i3XjJCRD
HZK3PmYD9vrq3jXTR/wSBOhkedgLnRZBO2gZHvsUqxG7f+3lxzS6Bk30peTWnBdzMxCkMRV73bGp
EdcWC7miDi00f5TxJlgfnAMs9CY0+bVSHeayfVt3439+ItZaSfztiZAKYjiSgsf99ft/eiKZXoKV
WC799Sms7cBallu8BYWBYj09unQbb2IK+nFU26YBR80KQgEoB/iKRvl1TF7W0wpyboMzeNvTs/3D
R1xzzv7+ETUh6yQXK/Ov6cWqqghzMvmI1aR/tSPcCgym/VjbwrUHrXiKaw80Txl6LjRJa51Gz2mr
CxhhzSv8BQcojkFubIEbgSZpcmgPcYv958/6l7StdVcwp9UggNAxFROHjL8UbgtPbggWdoUdXZbO
fmTc7R7T1c5paLS47McQYN1AH+34povYsUOLFvTX9YhNu1uJytyGXfiHD/X3y5IPxdtlMhufDbP7
76t+rK1AzI1i1VNz8cW365MDCN7jgttBiezXfpvVuh6cN0tV3us6vIhR/0M62q9kt99f5O+f4y+B
drUVTnltclGmS4OvoiXvQ/lhDgjjPvI+sYISEPR9rSALTQ3Ha1wXoiv0sX0AOMcgk8JrSMyYatsj
qyMYtUxv8haJhb6Lpytr+ey0H3Beu24+V/pj3UvYlTE9tH6NJHNundsAIdi6BdcvC8kF3pG+9+D2
v575/8/g7brv/vfYrf+zbML425+R2/Uv/Au4lfoPx+Ym9BiawUBmw2Zb/Au4lcYfLEnC0ZiHyiHK
8In/CdxKIF1yQE1XWpoORDss238Dt9L8wyCHlWFeNrEw0nbU/w1wS+Hx+wljaDgmAkMRaqwj17nO
ft8g7ojpKGi7Zh9IYxFHC7Mi4VEaEY/IJFS8txQVU6/1cF0WiKpKGGTwExvm14SRAtZigBZuZ+96
NY+b3qv7U6pne1MVLdFVMPeHPDU/LcLeTnqZWl/FJEnUliwOSWR3Z3dE4AGMu1yGjFxUC1zQD9sh
RzfvheRFFVX6sqS4yppFwJHU2XBql7DdW2OMxCQgRGRuovqMZZIRXwgb/DygrpMo7w5jG4zPBXTJ
5ziLiHxBriiedL1v4lkc6iGuL9OAag1RA3MEJvp95hVSSJed8+kNLZ4tdh+ET1zbq9+B5sIYvi8x
U1EBDdYkOSdKcQ16xIa4ZBLt4pHkIooCtZEWZFVtZdkp7YjAsmaveWxsr9o6ZNcQL5B5mFGT9ACk
NO8HL6p9bJ5rWgky+jLGNugmznjAYyj2oE1cyKJ7K52RTsgag3u+Jp7CaiG2q126w2DhvrdxJflV
wmNT3ep7N5DfS0JN7nrd4+kr0V+5DW7OPCP/Z3D1dF8OWF+rxXN2cSi/ewnaQWlkw61J1hNuXdJt
YjFXO4dEoE1shN+rYYYRbRISs/I7aYr4JOtV24b8aRsMLoyt7Wbfh9ypDoPdtXsTVQMUlhK7OGqr
g7Vo+9hbExaxQE4YsBAAkiIw0umlWElKgmJ2qq+HfSYXRLXWqgB3J65WBQgRRuPytQWrqzYyruVz
O7TTtZsL9161kqHGYTUZ17zVs6aelmjmRezcu6Uy0kshFCCigESM+nPNT7mIoE+/KscbjynqwLM3
uvLrlBThtbdg89pKlV8nq4ZTbnGCOJsySmLG+HQAyqm32pum4I16GlsWiwo8YuA25B1mhJNRCsNk
t9lDCRly11h9ik6nHqvNbA45gHNRyvPIJNSDE2fj2R6tELdTCsEBP+1ejUnkx7nvrUtYRcbjmNfR
1UAlc6qDobqf6yI5jGUefi72kOJr6XD1kZCaPRuBUTxbuesygGcsvxKkH96QUzteROEsPpa2nEg/
GNpbQuOnO1IUQXSEsphu5pGf1C4MIckMOyGAKsuru5Rg4JOy6/nqym68qV1tnzUZGE8EurV+l5jF
eRRj/DTYWoAnYMbmH4vKeecFRXn18lrfpZ3hTFv0ss1NYQwjRrnRHil+DefKvC485CKrsTK6hU8M
I2oPRHz9mxOk2YPQUfYaoPMQmyIi2mUigONUmmjOlqAe+g2WufjTbcPpQYyLuAePdP1Ek6NYD03k
O2HW/6zyCOs1FqEHqFR447ao+uwoptY69w52CwDiRFwrrw+/m6TlvLjD2B3coYXmHawcP5ephhnh
Fk+5YFB2RXhjqlT/jg46fICgHv3ZUQVtfuwUN16ST48WvYZAGtws8W5K0+ieyBp9n7LREL5q+8HJ
WnFoQSsfEuSaPw3VEfMzRx0/MSDB7C3JPc/vRjm/ZbrUTBJJXLM+y3BERSF19510RnGMo9R8T8OJ
xURmVovcMiVyCfUQYPRk02cRlF7goEb92aBDNzCThTIevlV2hiXDWdzmGzFl7rInPKQ6R7kxbWo4
lncrx87hZrL+kTqTvQmbmBSTsmqRlXqJ+RhmzfAjS1yF6d8LDuNgj8mWVmVIt1HJJPtTFoHFl4gq
hp2pI3ckNI1wmNhrBfV0EvnNbJRXna4B9cMw3XrsnEtdq/pUC7u6DsOMlcnpLJT7AU/0Lg8j5+jJ
NTLFxZ75Es8qeujNZXmYEWSspiRU1cVSFSe8/rNLakFZszUqKklNHEy7DbvsZM5mfSpg5LyN7QBb
cKIL/cSPkkQbFhqhZl6O0ZepccxvvQrsQzkY4uhVEr/qFEfNMR8y4wAImZ8xoZrR1qlHRLhZUZ4j
aarrnLvtPlsyg5xLNxa4TSUyQSZ+keVjENURFagX901bhHgw8G20neRIje0BaiJwPTDebqrNa10O
waHWs3nT2Y3xSARgSFhFE9+VUxG8TOZa8OEVjt5aKYfLMrT6s0ItdGrKZX61cA+BG+iZm0OY91E2
GKir3WL6EEk5PCEdA6gGLyefr61TgkQ7A8AsEzI5L5z57+yh5iu/k/1oq4WNFc7efR1a7sYjNY0l
H4vynLiDeV+PBQFMThmMO5vAOrxRnefg3JE6PmUmMz43I6GGr4lKELCKKrrpzT44yqmMn4Dh5T7w
bPm9E6HzivQS2qlNSo/gcTe5xkQVvTEIFZsRFqyvZt24b3mydA0soJMg2LbrQ5RH7WMdutnPzlKL
z55QxwJZaomIr+8RsADwnV0LwUSPynub9Vl5jG138WMGYWA46bptr0jrDkB/3W3F+ChJUFuyCgIJ
sSlkqx4NipUvuEStQ9xqHoVUdX0w3CC4rYQmMqdqLdlAZg+QjjM6lxHXqZKEQ8zmweiW5DaDaUEe
YprhnTGp5AsZgsOPqNPYx9VQhiNZhdaE8rAXn13qksbSuARjJDny/JGUuOvoxilLwFD2hnE7WEnK
aMbgLqoClRAxhQZiTLSsMptgs1rt3afeEhK8SRiB3raNCb+tvCK/IQPGvpFMnmBEL+kwHeIirncf
J0ZO1GlYQoOmTkVJUlh1gTSnCPHe2bP3gRYdtXatdHXX1yWTWLtgIGYmy8DUzASMaFd3ZOqRzuP1
SFAIJYRybAMXr1kt+vhOFxPJbUQj6h8UTEztlAOXaRuSBeS1aZpfFp5Vu8/7hedkzuV8K1Q5vo5J
FKIPiwz0bEGj1ZrzVhpEzjSRfSjc0YHGdLu0vGXAs8SA12MmRrUeevjQg6mz90GWJeQIGhk4yxrP
+rRUH0XwyR65wlSw5NuNpcJvC+PMsWqgp3EUgQVp/b2fmO7W1LuA7FRU3oxrKW9XC/7YPjXVl8R9
GcInZ0DyGpMfGG0LFlU1nWfnZxs9mhaDQZG0B/BtqR1Bn16HRN/GzUNbPZWexmDRfI+sfjtSvXPz
AZfsOS+wJZfH0XiaB6TC+EGkqO/ZU6e5zl7tvn7JVX9xOvOskuq5rtSL02T+XDTbIFz27fK9dv20
mAGIMFUbongvjfatkTUVU/fcpGNDCtTsnUQup68YCMTikeBkbgyUi0aM6AtmKybrxo6Dm87qnxDo
HpOm3muBdM9MJrwr5viT+O5mFxSz85J2df2zIywn49x2A2v6xuLBIxA5d1YEfOBVbXru0AHfBHW8
+CMxZeQ52BGxRLgLMI0SGMCYzBQlWZU9xxqMLKbLPpD2ZGJZIyWf/heVfBa8u9hZdqjcftj5eF9x
AYKh4K0Yu+rQqunVtfv7Lu8ybLCZB6Ck13S+Ds7Yaeb5gDYJj0WorhlCxIfOCM1dN+Laj5YW23GZ
eftsWMCbKkceWqf6EtYIc8dq4DwTKt06cR8dg1kieOoELHgbdPeDRnSbGlw1jgtG0rU87wrPSlXU
KL4K8NJeAum5U0u2QNvy84hkDdCeEYYY1S9Bpq9TKR/KaPLOnl08VnLU6LG9aVeMBHj24/BGsfre
LZ65S8vQFwkjWzxBMJW9bLWBiSpeZlL5SjjPvuG2T2NgqIGyIbOjV/zE7qHxuNHjOGNHQGBtZEQc
bTE5nPR2/7qE7GpVihbza0MGjJdgdpuwxTdyJBPCxmWHqNNE7Jlmu8Yzk12fV289ic6bUtvls+Pi
jrM7/LEh7rZNlTsfy5qTkFZTc3SCBALdQ2FbFcryDTIVtrFnfJsQ95MHjYMWI4W3UVlAxhkZGCcy
/PFxMbIIzr1Tb3jo1B3RWQ4OgXRqP13ROw8qmqOLYHLWVePUekVuuWCoo9y6QTPoPU5kAXwYBRbI
cBnRIMu8uqgMIzXFXKi3QjewCCHKxVRIcvCaCD16X6Dz91v0uYRbCBRwhqCOZCzpQPigYd7ZjKi7
wHzjYgy6QL+MpVWyonKERcTJ8tQsCKZ+CLjlPTMIcMXF3hqnnjxWFt90tIMU/bPnfmD7D65VoztC
NtD5uDDUrwTEzUgve+uGHJ0ipseZmx2rP6HeNBkMPVpzBZ3aOf1dRMzg61C2y5NQrXUoprxx8Ios
8gX1rffcmkgEcw4PlMQ68dptxf4+hENZtrdeZo9vzWJ1894rhGXu8qlIEAlyaa6f30LfG5MxuhNj
Pp4wGHTGnpgjC6K+ZX7nvjWSsTpRjFlv6A4sYGgkkaQpLXmxnzpLkEbiiPfBCZyfRleScJnmtDqN
NpaTW3WU9I5TFk+L8HJ7Zzhj8YoOR51NUgtOQZpwFwGQH8251clm6GvUprNXYnwf2k5dJ3dhm1sW
yD+OTESNjnDHQ7ImlHiWOxwJ3sBHNZM+2YdRcCgiXDqmyT4mthZ5wmILEn7K9mTP1UtrzJgWgqb/
dEtz8QNzgYLHKPLTsCJiIORi5ZesbYybRhlrEFMUVpeGev1qyg75rzt0UHS0PeiNOodgZje9s/LU
/pqQOLPL+zn7pJuKb3hoyo847O7M3iDYNO+9S45Hu8dT18/f3SmZyYGaoYwiLtdda+XZZSEc9Q4b
urPHlTk9xYglzwvhxhvpWPV5mRX5gG0wD1iM2ACqKNpdYkfzXS46Us95RDfa7Ul3rIhznpOkOtSi
Ng6ImKrxFDgJZjo1O+1d2I4pVE9N+uwGQ6t4idGQPBOCiu7lf1B3XkuOI0mXfpV9gEUbtLglQJmq
MkvXDawkFAFCq6ffL7LnnyJBLDHVY3uxF2PTZtVdzgh4eHi4Hz8n0iD2QIU8bX+1jSM/5nZVvffT
XmvXlqkFMaPvhbWhI6DtAzDXG6uDHNpTCwjL3GhI/GeDd0LOPGCfbqOxrAB/wN6/RqC4CtYB6HZ8
1hpsEq2mCd8pSQ8P66mIEWMMrBRUeQ0150t9IorJqgqityvaoxud9NiD0Pd9ntpPIJgCF1wxifnp
tK8ZDOMdAF4kgETbM1VUPvOECYGe5iuvJbUMPCQDOA5QWT2esrD4GLaN9oZhOaW607QQhWvjVD4c
GTrcnBoGM8Vj63NzOsIWGViF/e7/SZ2T6uDj1/Rn9f8BRhXtult1zjswqunX7H+9/Pz567zY+fqf
/V3tlBRT+cswNVWj1I6KFk2mv4ud/IH2F9rIKNQojkVV08TUv2Cq1l+qLFOhpzxvaYquGxTH/1Xt
NP+SNUShHFE9tcCjyNafVDuF+bN2ii3qr/RQLCC0Mnol2hTfEjOskDVDzGxMN8LnEJUnhmFcqdZP
/J8SwxhbwzcB8+FGDqL4wewV87m3GDuzuAtN03oDgFshdzBj+psrctSmN3djV0JZBdn9UMRbljIY
H23KLgmzqWU9gHTIlDax7wDZA/1kAjVP+nWTJfop3yT22KffjRhEOe+RqE7Nwfvf9amqmemOjs9a
3CFYMLamDna1gClcALYCGtwm74rUPwIAip2YYXAKjgADUz/IX5wuaTYQPYxwUIK23Djwyt6pCVgb
GkNhEPJMTAbIm2SwSDygBNBMTTTCoc3UJVQulBrINImUqIvy3/PvJ4b50CWt6sriNbCqKJl91Usu
cKY/AdWGUdZ7HTfgsC6OKsgOJncUMt5qUEXpK4ZQqjvBJAvZT2q/P5pG++0YxeHGSNOO5Nmg2mMN
PLIouDFishqrkOZjkfdwV0SWOvzSTUHkoiQ6E2VNdczfn7nwm79bMBeAIyH98bsz8+oTOkAKlEhg
DrNx0MsCuFrVErlAlD63Gx4eXrwxf4BfizrXr7Ykgo0Hf+uOqXeGExyQpF64pIE66UNe/4JJbwh+
crXXbH6BtDPXSbqFmGTH9Cgjpl69g9td2UIaoD8xmbQedpAsbox9+/nPY9n/FU1/oV3z/5uujXmz
dbMvfx6/Zj/Oo5n4D/4VzIy/6PATfWzZQDqWMTG+zP+EM/kvUyhiOqpA4FiEu3+HM8P4i1YPqoyG
6OGIBs3/RDND+Ys2rm3JKhJdBkh99U+i2SSYqSqQfhA3YPf5OzX7teV41r62s9HMWyv0V7n2A/62
Rv51Sp8XDodwvbPDgQ16HoQX/qeb/NME3ETlIU51iQJ69qn2IIFcxx5EGpDpuOrmuJa84m7B4GU7
ilbYpUFrAm5SSlWuTQuDpVej8ExAck+ufT9stHW+rXa3rV2il66NTXpfejsGuc0I5krIxmm7dtds
nIO6W9LOnKqZvS4KnlHLZuCCW0ebHHCm4Y6KXJUQV2zKfeVqH53H8IO0TTeBZ6+dN757e1mvwxbT
r3ZuTzTFzzzDp0YnWRn2BhfCZtdkE/297lnbkxc9La6ONuXUR7jPdTqJisGt/4qWObMGF39ptlIa
uJC9rcP72hMSfOYb+Q1X6iN8b5/gd9llS2Jtc4u8MCt+1plZWbfixEa1ykW6xoNuzyWvfNA9asub
bCvdL2zp/CItnVEa1VRZ6qW1mHlFcMFY69zTB2Wju+CtH4+e7+UAltaDR2nJMz6b6wWzM8dBJa9g
cof1kLdMkEZKHkBNUhXCrLnV3czrd/69vnK2p4201/YL1sThmvjNhTVxVZ5tqV52MPrAXO42iGKE
hg3EEvKwRGFCRNqVJ8heYDZCKYf5YefUfLpt/Tqc0dU+W+ok1KSB5pean6MJR9UgGLyWDITRgH9g
hITNMkRKCarmcoWhpaeq0VFqVx1tDyfk10g+7Y69uuAus2s5MzM5gEPbSDFP8QD1k2+FeW/Xa+qB
q9tLEX/H1ccCAKpbjq4JFMHlUgKghWF5ZAbZqN8xf6mmC99j9oCRqRORTaSzHZGVn3uDLI1So2SQ
m0IctKXCs3Pc1j3tocx1A28xZs0dMAsUAm8GBljI0y+tVeaxgr6ez6+Ct1+pWwox0pO4AMDX1R9R
xsgfNRc5GS9eiJYzlwAX+2/Dk31UEtOoQuF3x32wA6+86zb6BiKHhcP1qpM9/V6I2mn4HYOoljPZ
TlS6w3AQ3H1o78B54+XsonSX7dV1cki2cHXtx3XxHnriFXT5G0gi3GBNlfJZcdEOe3t0+8+3/WfG
R0lpeFwpmnh9aZPQcuIs9kwZ8wAvI/cIZx/KC0GyIMw650Q0BkyqaypHTp4mKWlgBxl0oLwKNv7W
uRt3FNZlVJT2Jw8kAoiRRb1ysY+TfYYJjekF5h3J26ZSf2BSA+K0zdz9lnLZLllHyV1+Zz4NHuRY
qI1R81w4iXP3uwbojQCN5zqkfJe+m4aKEo6aDDH0Ot9Lq25L0THYwgCEBGu8Dt4qfyiVLBKKC4OT
QG3pjJYPDQYhyt3rbr5BtMFYtyRl5ibxsvfqAnxtcYWT4Ex7LzRVqCL/vUKJkv8WrrUNiI7/YIVi
AdOPCFEHCGnuPsWZglWNqg5tyYc8oS2bHZW1zLNHAeNoso+dBhA4TyDWyheO6NyJAJYNCEgHyw4X
yuVnZKYG3dlM82m+PdTlthoe0fe7feiUmTCnnduY3Awol/zLhkiWpBUaOvtmm3L8kViyV+gIeZEX
b9OPC2bF97naT0e3ZQ2SO9Y2ia6B1oMMBgu50rflXvle7hPEtlbKYwRi6LEiaaq3zuG4Pm7bz/K3
xQxRhNBb1ichFq4/vaaR+rf3oFJ+h7uK81Hsq6fu2+LpmP+Ovxc7+Y5VmdNWSjHXudoneZ0eTg/1
t+yu2kAcuVfeI/r1M1rY4Pn9tXnXUVdiXH9yPjSJBpEq4zrx3t8aO6ib1tljvV26RGbufLzn32am
r6OTlEKvZWBGrQvpXeSo0r0mKam74C1LZibe0vWQuTRiNRq0wtROX0S663uO6zykUGt61KXXlrdg
dP5k/F7bxElOWtUBzMCovtU23RbK0TV9FtdyjW28k3eGNxyc5bRjzld43iuKotkWL3nx52cpbwkD
N81hfKX0tE+KxxQsvmLfC18Jd93bf+ortupQEFVl5uymA2563WsDYHzhK8Gu2UKwsLF4dS49buf2
kyFQm8yGxzsQ9suV9UBRM2OU8BVAVdIPIF9uVL89Ws7Ch1PnLlxwpWQSJItkUpPjZsaRJPmCiexI
H+pXf3ShVvb4gB7T3VuI2Dnm8Iw+1ut+7e/6l9O+f0w2S+4zcwCp7uqcPEZrGDmZXMH6SRtq6AfE
Ux4B9K25H7iZMLO/7aXTWp24eS/sTG7eNKVJDTEsl/zr0/q1PvETgbJDKHv+G5gnt8Zzu5Y9Jnc3
kXUAqhcuab3PfNiLnzCJNUmTJJGistRq7W/j77DKhB7Utoijl88gvFbZ1l5n26UNnjko51b1aWEG
vJU6qlCljtLwxY+KnaWB8AxPwbvbO7xkZxJ7DKOVCj9mg7WTUDLjreG8aHH09r+zMgk2ZkNN2Q+w
kmUw3oEjgVCK+vnCWl77CZOL72LTJkdD1htGPgc+VeeKGkXoBoYnZpjQslU7N/tobNGYWcu7Ztd+
NgE4UESwH8ulArPw/cmvMGSbNJzRNoNKwmRLc9rCJ78nfapzY2tWyYuK6Mkx/GhUHWDg7uWPt/bC
2mRrc7NwUoYfWbM/HKKwu2/65rFN/c1tM4o+sypFvE9th3MPwP4yvrXREdhbj0Mmv7z+E+3sLcru
q3LdOKt+DS/I2l7/E4uiGozCOdh7eWKxsMlVidwQDsE39tx68hpwzzbfqYg9rjsPotyNv2RT7Nb0
2ym/bSqTY6d28H+fOmx2B3tbvSQHxzW+2G+FNXkH5drCEmdiucFAlMPtRLedyZnLTS26AvUktSLT
NkHWr+Dc3TAedT+ia8kA7lo82pZqXGLXpisk31YsHdoYHm7iO5/dwI5UFnDJY1KkpuIpjHjXjux7
d3tpc2aY22LIgVK5eXUIFFhW1TBg2Ec+BDugzDttK575S2bmHrzGuZ2J+wMVgLn91IjoPPyyNgjw
bpFy8hgu43D/eVC2yCpNGgBMHtvkMJd7V6IOlSohDI92a3ySwLIV6unQ1+n29t5dH7VLM5NP1KtV
DEVDijaS/uL7L2268G2uX3sWXQyHJAwkAJUscSecuYCv1RRyQTCzDDgUQfhlISo11fdcjp6c/AQB
3D9Y0LlBccWeGRyAOTeNFYVup5ueKcWb8Vj9+Rv9clGTjEQT/EtBHkPseRg30a7Y+vcwGq4CiliR
t1iDuE4KLFWjr00IwsevYpN+DLqa4ZsT4j4fGUbw/WgFN3EYf7/tCdeniIySHqmqyXT9+efLjUNn
R9fgfkQJlcNabRNKANW+3C69GGccTuMlIDNfCxEFqIBLM6M/lGCodL5PenzTjslHvei92yuZKWnw
889sTJx66LqRHLliKc+gS8QHklx46z+FL7L3n9QZZyLDpcGJl2uphmRzhEH07O//jgzSg+LyDliD
DHcXlnd9ccDIpVH+UpktM8zpjHIOV/6xHv3QLSHAccXy6rsWDq4V4Fc3Wsy/574YdWiGi2UxTXZV
LIbjuIRZJXdVKNHXamCziZ3kPC+sSlx3l5cFq4JwQFegvgIFNzlUUmenUpkYKDE42eeis1bV0EFX
A+njcazug8LYN3H0I1H8yC18+CcXzM9uKjMDFseMiT1r4v6VMiQayChoRR+atbhGRqaj7kdX35Rb
kGjfbpubOdMs9re1Sb6hZOpId5LFtidK382dr9RrwNzHaOFQK+JWv9pVqkMiQVQFxdzlcYtBVadQ
eoQgYTjW2Qb4A2qTGyanaPEupVEznkKJhMEh5g6pPeuTY9DYJrD+Gk+RlHtb/9j+gxayGET+bWCy
mqghYBhHmWQbZNx9sw03uhd+cJ5fm3SbxYM2ux6FxJpgBQHf9Dnfo0xeG0zxufIWDaVNcMjvJFRO
v0Kb6Wbr7EH6EeR/nhWyxDObkyQD+RbVDwRptPwcmKtgl23Kj+re+ULX7LF8WHr0zgR9qqFU1BXE
dKgTTg5dUEKXG1dII5oP5qHZSo+M+LyBiXUhC5jdSJsxVJpNYCSmXmjUx5OeQkXtDkxhaxQms4Xz
NGcAjhYLkURSWzq5l26uqUyh5yWnFyp4c+wYNClXt0+s2InJQYJKQCW95BxZluBbPM8rxgANIbg+
mTZVtqX9uQoeKuWOkUurXWKdmbu+BGsBtUYm7ek7TI4RWC3foghAcNggQexG65oxBd9jSNYT0UhV
3y8d3LkLjAEnVOptnYSdRONydZFWNHGCiIVoCB7aJ/Ql3OoTYnzgo6Q3S6nt/AKBEmIMdkreI5fW
ZDk+HoGQ0gCkqYJutQsyC7b1deUJ6ElXuYvrm4m3rO/fFqfVVTXoLOcIi5o7PLefgOG39/km9Oo7
+QcERgDLKRKu9I+Bh4TnbbeZectCQXFmeeKZ+tAybDVgmXHMdZElbhfG+xD4c2PUP3wQ9xBCbysl
3B3t/iVikq5wEJdJ6L+o0fuF3yIc58qHz37L5CuDV0c7xDBD5qmtjPa/L5mgiCvr+IHSX565Wpl2
qMAhDC0xUfihqhhilscjeuQRrB6xA9+UL6EZF/a0UeIgjv5J8DvfrElyqFSmJMEtHaJhtrKeoLvb
pFsURXVl9YpJAvW/ZFH8jdMtIafRRZed9tArpc/ZcyE3daaxcsKttBs3aEQd2lVwDzh5JVMID7xw
e/sTzH2B17qGAJsIWM2l5w+D2Q9UVOF6bg4OjMqR/4xA/ZLPzXk73AL0ZcGjgbqdXJMKlZ8WdrmU
hnu5N55Ou+y+3p+e4aXZWA8hMwGbdNN8XDzWwn2me0lw1CnUktvQbbtcnO5XfeY0MoX9tzqXSXTw
vcKLv4rubLjWX27v5OzBgowEoB6tRE21J1cXwydIsejQLDNU8jb8gdJdsvK9/kV7Ec3Sdoufmgs2
524Z2wARSOGdkvi04z06R6uHMg3YhPZh7L44/UILcenvFxt85owZ07JQ5/L3l0bEnBejSsoSCG8m
ywby93sJk2+UWybzVSYmkMw4pAeGMqiVmHd0Jt3b32fOB+lO0K2n26o71uTzyHHFMKPGYGzM3Jam
vLEMa6WhdhkzUXvb0lwOc25pkrmjF9qWjJwApDoIqF/y0NB0qbfVwtbNLcghaccUHALgQi8/Th3m
w9FOO1iCGCikgoGOj2trH8rgH+RKPPY5R4J0TZ6+7hhmhgoilCHPYgIGbZQvyFT8vL1jc1GIE0qO
AdWcSjP+cimppES53SvoCVNu7N7VCNaY8DXcNqKIfZ+Gg3Mrk4xJb+yyrnpQKKDE19VXzQuI58V7
841OTVVbn/boACCB/RIs+t5cgsGz2ETlhuSWZHqywEgyyn4sISCTy42a7OR1tU1dlPfa9+M69YKn
5bLGzJZeWJws1rZCrR2qPmCi561U7bLTR3mpmjqXpJncVWCD4erUrgpBWhAwAWQNSFJ/yd6hIr4u
Tm67qzxmDhR6Ukv1zrklnZmb1qdbWIri06s5SgwRbQUmDGrJXDi9c27CqoinOrgeasWTQAE9ieYw
lZW5lN4/jRvkOFzQiPpKchnGWFkwRnspBfHA+7UUomY3lOqqLKuyTWtx2lk8Fs4IwJVx5GpdtivT
zZ58T0w2fA93KdMVK+fd7SMxE0KYjvltbxKpzCpnurOElbaF7S/S4NvYyUyBhObn23ZmIiI1Y1EZ
Elj063f4EMRlItSBBO5NFMSNrbJe9vmZ6+rCzCTNcMaqaYoCTnPlmCF1Rl+vXdgwAbWfxBCHsR6O
spghov87yZesCk4A8xWoeJ/veS14HTMyWwGvYdAlWLfMTvw8eqGnvFhf7JVCH9pmYP3OXABJXYcy
8TOoO9hspsmeXgbMXpM7tSrAS/YI0m/VHkplv7TrzZjAvdrKFXqucQxbErTrf5xyXFqeuEzQInml
HLFc5G+k8blqFlY2t8HMZskMNQjiwGnOxoQ7g1PGCJzV6teJpHlW9/W2M16HEUc+tyB+wVlSYzKq
CXMWFjTnaw4HhFaiuAIlwp9bEQAohykzlWRe/IozK7BQ61KSa0AwmWCEcwCxOI30umFO97ah6zNM
m+nM0MTpUXNRaLpiqAy504B6wIy3ilrBJlMvPVuvzzG2gMoRMuiEUjy5XFQfGZKchmbgCjgJqoIk
a9J2eYhhdkm/zWiTRmR9DBAl0OCBaFJly7wswpPZnW+9ZEupzcy9jLoFUhIEW4FyFPM4518JlRIJ
Lh45cMcn+HNBi4076YOopgGmfF7G/8406R36yLBCg5EBvznNA46NqrS+TAEP/hyv+SB/CKMVA4Br
bTfQXHbhs/Wqt91n68Gkdh6vq2/1w1K/Q2iBTEMYcRjIra7IoOGmRcSkGAJkv5OIS0Z6ohW6PnrB
2vb8TbpXvfJBTIosolbVqU2Vap7GFWBwGICtTcJmHcH2DY8MggrPJd1z+40C1hjY7Arlx92Sl15f
oxNr4tecnT2j5YNXCtZgLhg3NRgd36ugB6Z8VIPqXnxnil9/kVhO7E2yu1GtKOIz6s/LrwNtXTEB
oz2IuYlgszQ3cRUeGagHiI8PmTJDBdONNMzMUDqFZDwMvkrhR5hAb0eT61esMMDQiaYyIsFbaXKz
ZFobwm5h0NxDQGubvogxrHIHI8jolo/BDzDzizNLs2ui1EE7h3IfY9WTzxU0+qlWyP6HKP2Ua/Kb
Ovp0e1VXAUUs6szCxP0sVLgLyNPQa0A5LAeBl6c+RDpSwuR4flp4l10fsIm1ifuZqhxAWiNRw4aU
2EFzwB/9H0qY7CWF6yxbJbvW4E6ImhVjRR9CpdhxPjbMGKGb6C+A4mdXzu2gs3zGBF9/69lRQBNQ
OspHVq50UJprneMplv99KLsEMTB1wXlmP+SZsclVJBnosfsdzonuIcO8SvluTG3v9qec312eoyaR
hOr9a4Z2tqKikOssUU65S0W9+zWsh3W1isDG+Ds0wxWXsuAuWcTGXK9M4+HGcAEPArLzKWpAGnuj
hFIB4kfbK6S9En+4vaqri5UKzvnfP9k5rY4ZfNRoe8gH2Cx20bYDXS//g5N2aWZyuNXG8fuwxkzX
Meobv5PshYM2E3ovLUwuVBsPk5OUd6DAECW7vycqk3e8ub1gs/ReurrJXneNDoho0Yo36GXgQH18
jEqHLo5v3clIPWf5XdosIdquT5AGjg0AgmhJodg4iR3ECEh3NLSeoiyCUqMan5G20eA/P0b9y20v
mPOyc1OTwGEYfiZpcZa7GdpKkKV9zdrkvzQxuao06OhOHXJRroH8m1/b2+60RM48vwrCKUfFIOpM
nAz9b6fzey10EdRYvVJ/Gdvb+zRzSYlv8tvExMtOZhinSQhaxzx6ECnydl2nro7YBDkUUjTtyvoq
74qP/6XVSfZ76qGtkxtxeg7Fh3avrBD9cwsPZWlP9uqttIwYF1/jMrE4XydM6pcODmGDPg6FsMgE
h7ymHbDudyYI3Pgx3uVbc3GgSXjYLYMTZx9LC9XcQmYMzhs3IpMJDur+u7MVbACLzfPbjkJn4HJ1
rTJqRSmiUQ0eXozf9XfD53pV3WfriL0MD4uJ2lWxmYDx22+oxV1adLg2ykTD+8dhE3Y/C4RbkqfA
OG0gYKyUe60evFBasiqccbqn4EdUuPCpflzNtVPclBw43nK3kWSFHpffrwaVMNU1qXaXFbLunSA0
9k5Gny3Bt+fWyyic6KTrEAFMJw6C0CaD7DBtdoxUFGL81PJMS9rlGcpjtfRNPwEoIdmL7G7hHT93
owk8lahPgLecAlgT0yzRCuHGrBzN1YrqRxPKb9nqfV9Bclal8RvGA3ZaIH9ZOKVzZ4bdVkBHgJCg
G3P5jYPeUKTg5AuMp7Zpn8YdQnbOQ7+mw7DK3o9PSFTdtjhzC6GY6IDxIyG5rliEJfxdKFRTtLM6
874ejGyX+AGiyzKI/Num5q5XHqkKRBGAggWZ9+XizJNSKHJDjwmm5T1q2a6yk9YRYyvmRr1bqrfO
hdkLa5OsBHI1fUQMHBzrc1puJKYt1mgsbE3oCNHx3bRrBaKEpQ7oTFQQ9Rf0Jy2Af9y6l0ssTVvr
fdHTSuEozB6M/Oef76FKj06U76gzIXZwaaAbUTs9QpfJC0dUd1EZ3LUHxidX5ZbmkLtgbcYdgZmC
MhHvKRMej0trRdNAcKomMLFu2mANH6Mgful3+Q4KRoEdX97AOSc5N+lMbo2mzx2tl3HIdtOtGafa
KCePGopXvVN39qPy4/YKZ/IjFRgo2iQC63xViuwKCNCsRrSh2vdycX+smRGNdjLqlLftzITRCzuT
z8YwfR1nR+wo4Xut+iinxy3Es0GF1My2rJe+m0hSJkH7wtrks0Ef16hxhLXx+CWBy1p/H1NeNau3
7VJBdfZzQaOEkzBdDxx+cimZXa4VbUJFlQk4MaQVMvxm0vIfPFhYF2drrktQ8GVpYvDUosPBd5uk
Z9lY6tWxowsGwmrbe6Bdtt2j+qF6qdziYfjcuryhvjrP+n3pZlv/27Bbug/nDrjJmC0qVsw3Kcbk
QzZVfUwr6P9gug/3jgGrvLy77Sozdw94YURzgCnzUpwWSXq9DUuq1BQUiF3O0VmFjraug189tP9p
9bHNfyrdu9sm52IlTwQmJsHKCYDN5NBBnWjlLZhlFzFzMa4Rf2LsFaXAmmkp/8n42sHLvNhXnNtK
AgtmTbrAV6OgeWDHQ+3TqjKcJ3X4lJoL1YM53yRrAICF4i7Ny6lvFtCNKqpmERf3og9WIWe/ESsa
PO09KKGFysnMTSqkIYiWTEeCq5yE/iRqj7BS0ybyA5TjGygzd5n6duFDzQTkCyOTrDNM/VZV0Bxl
ST1zUohmpu8dF3W+coV82SGCPny9YHImRF6YnJzwPIkLxaH0T6JLQF5b4+aImJRb3h1XSKiYK1pE
JhpzLqqfS1Fz9gsqXKNcdoJLZioZ56f5YLcxNZn6e/gO6UggqryRmpVxADXN9N7tpc4EaXCbDIco
qGzo+hQrYEZm0vhCGBVMR4fC1PExiGzUQuHZPZU/OqN7pw3Dgs2ZQwC7HmJAUK2Ag5zesJ2iNflw
ouuXdOODhk6UkDq/vawFE9MbNUkK49QMmGgZ3Qvrl6He3zYwFz7OF+FMXD/re9XsKixEH/po1aLr
6qFdgrwIHqKYq2Jz2oTrpfN23f6AH+ps65zJWYjH1KpOJVZFruzcOR/7nUArQcAOKnAVflnqN896
47nByUmQyyE4OWIjRf8johUcbe8rBpbk3dH9sbClcwcdSBSRy8A7uAwuMy97bB3Hrw1wK5SioHw9
etVPMfHV3MNGrjKXsATPnskZ4Gb7bXCyuKSAuz6MMZgO+3gs17V+fxSk2vjMYD3fXt1cqDy3JTz2
rAqqQu/qZEJP1smfA+2u0X7JysK5WjIh/vzMRJilFgzMwQk5vGdqeqtePURK6d1ex7xHnG3a9I0R
QTvZjSyk3fBQRNVt56z1lTaspANSoYvf6LqBL1z+zN4k/alzFeW1CA8UXXtjc9zY+/FbE1B0DZ9M
r9vQz1xBIbaO8MnqmwQbIzTqP4Nvt5c9dyOc/4pJDmQFhVRR1kQ7OA1XpVKsStAER8017IUrdTZy
nS13ksemZjCkqf76ER8ae1e2/yhw/TYwbd5UML8zVMn3Q4dn0+/jT+iHezbjZ4JEL/r+H3TbFpb0
OmFy5peViaSFf8KifKj3peoWJFj7oltVHiRiq+h7N3px4i0+hkW4mLwIcBxmnEwdokZy18vjYHdH
xnFU8cmMlbltwG2tQVa5vZsgI4W+0eJDeP78/TY4ORklDdV01DGYQsgNAyOsSemqLr7e9sT53fxt
ZXIebP+ky4UsdvOUeGqI+pXRrW6bePWBW1s38XYdgR1Wgw19W++1u5ChdP+tuYkPzp9yoYnDTZeZ
Zz1J5BV+qoeZwSeVzdyyyFeKQtK91fJ/smFnNiaLaaRaTSDCP7lx+qVGollpdwvbJe76q+3ibcQs
AoNLUEtdelopoSEE2ZpowQ5r7f64gQn3hFwQkch/TBYi0TVLEFbobjDablOfABh7aS0qjGOVoMTi
+g8+1GvZZ0EH2x6q06rYw8y3hkfbc/ZLieJs3Cds8OqlakZRdGrWdjoVAnGRl2b3/jbb+Pv+2Xru
1zU2l56c11NnLJKJQdhXqPwYV0VB3opooiNGQgY+/FLX4055TPfxTtwwS7bED59+PR3iVRuiM5Y1
fTKN6imOlLrn2MYADsq9OagbjdJB98M2/IXbcy5EnNsSh/ssFA5yFukng4cuGsRebHyJS2t1zBcO
1WxuynNasZDvI12cJtgZdeuuR/oEf+zWnQPDZ+wdPyL5uDp51ig6e5727vYZmFsYiH0HRLBAh0+L
gENsWmNg8O5sECsujX0efSyXeDleHyPTL3VuRET8s91T42OfVz0wo85VNsEjZQK3GInsWzV8CzT4
Du3QdST0cY6Py24yF3fPjU+SRaYtHXXo2dTWildR+FIUC76xZED8+dnqSH61gHknOPeYt9wDCDuh
iIxuwH/3oSa3YqHGcgRkNHNz7d4yHurg2c6W4uFMOQfN79/OMLkIZX9EajZgq9AhlI1VDaiHzlRB
861/CfbyJv4g2DhyUsZnw12GHc+GKoFLURWoKuAvnNhXndHSKoVbxQA3rsL+qnx0MGjRFSvfL3XF
rll/CFXn1iaBUUpg/Shsor+0q+/ze1EuDp6Tw2vd5WDfw7uwR1SKUhKl5HW4XnyizcUvm/FSOKO5
EoB1X/rN8TTELSI3ILk3DHM7m+LBcYfC62JB++PGd5QFXcTs3PK78vm2L8157LnlSa7aRJEphzmW
Kb0eZDv9XKfqu9sm5uLKmYkps1CYWGFVKORUQQo2V/6YMI4/yqZ328rsFjK86GggdE1IBS+30Mkz
DrYvcSikh+gu873OeZJ+JcZCe2/2LWOf2ZkEMN3u0TY3Q0grqCs1bvBVdkfPfC4e9bW2CYnS5j6J
VhawQuuXudEOzV4FcLc0Szt/Ps5+xiSU6UmoyxK0dG6xlt3TC6qcu2BvbZnVBPm8CF8Ui5pGbcER
LhBdlnE9q8m8qNUbR5TQ3w6uIIbwPyN3pG2tw/HQrfql0s8M3kjQ4FFdFTmlRtX68mMaA4O2eYA9
kmTyIdl6yk++qzR9BqL3TdOHBxMRQGs0D3ppupaBRiul4N3RAmmWHx/SQP1027tmjsnFD5oEiCCv
QAZq/CB9qLdJWD8xmbvwapxrElzYmAQB+dTZTmHaXB5b9ZfhmeTtjOp7Cc+dHmG91XiHPNVG0MUm
yuq41R+4qRduFrGvk+9MCsVMInB76tvTQ1R0kDxkPRiPo1at/N6V9TeK/faoLSx1JiLQJlYpHTIJ
IagWLj9vrCLF0TWnE6+stwk0gKgo1jzn/viTiV60IShG0ByZ8hAkkd3qRg27cAXftJM8jwhp/QML
ANRA2AJuvRp1jMHXIsDJMtQ83Mql5KGjtL5tYvaDOAJ2hyY0ne5JVIvzJhxrkw9ih7i1FW5GvbiT
nepXZPxL7gZxh+Dn6c3fX/lcKGPGxW0FzBWKjXROr0bOemcMI7Otwb34+WrMHjv/+fZa5r76uYGJ
fxeD3maRGYWu6aMz7bTuOL6jcr2wY3MZ5sU6Js7Fcyuu0UcUiCFlc4IEdRccRL9enCLnV7yqOTc+
6eei4ZknpEAIWFAhEw551116tRXnMlJ3UPSoW8GrFRyU5xPBP1x3q8UpsJk6KzASZgIc1HauIckV
hB7IJ3fEo4fga/NBJzNrd8a6QrEZqvrlx9ycc5zbExfEWWKbDOCfu5hvVyvZOsiShy5Q39x2jzkT
gomceIBc0BV7Q1DqgRSNkFCVhfQ2RxZsZaTJgo25a5N77LeRyTp0O86qY4+Rvwn7Khe174SCP5rU
u+ab7d5e0pzHE+AUDpSIddP3thyP5OkaAWIcUIbrPyM3vGnthafiTOLDaw2oEZnyHOV9WZ6MLuZq
qhFjlL/E+pMe3w/d42CkC/FuLhidWxJf8MwJqmOgnaQcS36NmFv/fWjoJ6PHPIwLS5o1BF0rg2UK
vckpnGiUkHsTdCFuaL2YdrkKlcMIP538jyrhFK00kEvQa/HQngSLXrE7xAmREBW9EXmtrGIvRWTi
tD+uk6did9sdZjwcDSya8IDDZohhB02ShkwRQ46tuorVvdZ8vm1grmrwOnRPADKR05pWDaDeCdM0
BQDWWvtYRV+Fd8zaoUl3Nw6wJ5RufPgP4Dbi0EyyBprHFJSAnlE8mA7GHdVQrf0Yq1YHkwVIvzxi
1rd/19hPuv9R4zXfF/o3IV0o5cXacn7cXvXcttpcjdBS4TBX8z0WbcK0SUHwhtmzb+/taKEhP/f3
M4IFtz+uqPKSuXR7A6n2Rg2S3D0dKXUP6qPSmO9uL+Ha4em8gy+jWwy+/gq410U2dZGMQIH67hp1
1sa+l1sYkeOlI3wdkTAkRkIZtRWd28la6sxONaNlr6QBDrkfp3JdNksvpOu7Sdjga1Cxx9Y08Ro1
qzrauYCjA6AdQK8d901JZRjdGB4q+5CmIKwrq75cqZ8UHtkvALKY+zr+cfC9/BmT67gQY+9pd4wo
sj92+WYQr07LWQiJ18H30sjkXaBEWSi3Lb6RWaVrpXeR9L2VkWrVVnXdLtgS+dHlMbu0Ncmfsqxv
Sq0CWBrQv0rHwzE/5AztZ/5j0T5acrFgbn5peAmAcvLn6VBoYmipWdiwlBjRvaN9VeK3Y/OrNd8e
A2vB0kylWKzstylxAs8uFtU+lgjTvEKumdB7jCAJFaUe1asXSY7mD8BvU+LPz0xJeZ5pSoFzyuW3
cERrtoL5x7t9mmeyjMv1TFyPEmepjmI9/oOyEcoq2V3j5VBDxvCtLXXAZ4L+pbWJD0IflfeDLWgA
vo+b4YMQShI8B813i0HR7BBsjIX1zXoGMi6Cm4JHyTQghpI0Zv1IEJGj8XCymwc5sskJim1vD15c
Fm9vb+fsJxNEKzRnqO1Pp3oVq6zHE9m127Z3Vc+w/K9I/n7bxOweAqoyqTgCjrsa8XMqX7XaMOCV
sKnvR09ZIcGeukKqJX4RyHirWy31LOaOs/IqF8PdQo1j4omoFAlJNpZlK+/M4g1xGaaXbXp8NvIP
hfr+9gLFCZrGjnNjE48s/bEtK5U45SPdPWruGKoLTjH3lc4tTLzQCq02kEwsDFLjFVZ/Zzaay622
ENXnfO/czCQI6pEdqVqBmeYYvqSS8ZBrUb8yo+K9Fimbqhv/uFSBM5x9pcmF2dP/NUuB5h/G2nCR
MOKVr1NQkPvTEvvk/A7CfwkIj+H1KbeMpeeqXbcM2dn6HTB9K31UioXEetYEBTweDFS86QJeRr9q
OKlt3yvM8GgnJL727YAARLKwZbO+dmZEvTRiIPZZK8LXMufoZlG4z6VhISTM5UuqTAFJEKHAJCjW
eRbFW8sa0EVmCC130En3P9jZk0YLSf8nOcS5ncmxiaqydWCRhxj5WO20Lj5QdtkbWasv3IDz62EK
F+49RvynEguj4sRFL/Pp9aTcjJT9HQJOU75EUMXdDgRzHgBjLOUwgst1hQ/yzCxSAizJ0YPtG15e
pSsJrsTbVubX89vKxAVa9AMcY2SkyT6+UZo3Y3kvIXoVhgsxZ8mMdukGlhLV6J3/H9Kua7ltZNt+
EaqQwysCQVJUtCzLekGNxzZybsSvv6s951hgsy97rPPocpU2G71T77AWDhMvYMqNtGAaWwxAvoyd
6II4HXu8sDffjSr9RuPUqetyAHTXqLc79+OpDOLH8Ub/jiKWp3no8t0vWAWRdtc/I8+SEGCxfK5r
6KCzEIlkXE0D9C+Np5X2wazGu8kQ+TeeP92IYDERIyXP1X7GJ4ykMYwa8sVaMQGvRLsxi/zVGAU1
QO6NvZ/IYhwQRknlWa+puPlWTr4TfWcbewkj4tc/HFfLN2IY/UuMrunAEtZ4HVEDJ9N8Ha8pRxPN
vIvEMPoXm7PuyANOUyQy3ralHzmlm0ui1hZnZJSWd4CjRne6MFLBxNaocYa8rrL014uKYj6h2LPH
cKUrhRTBVxeskfGPhUQLTVFMqVxkJlJUJ0uDrzdbx0pf3QGsOZHQougdsCkJcMZRpKA0YBdQail2
yUhCnzN04mZ87sP4B5oclJwP6KZgHRM4Pq4tbcQxBkwqqSsdEyGjkO5N5xjHgtDKv6SNAPpVNx7C
jpxuLCdUQeqO4oz8RaljErD8AWrx39VkhRKpsW0kYkNBUbsBR8oTzQiTjiIQxbl26rPW9pTIGfy0
BfZZMbTGKTRSvHTm0g6kNVXcyVTjP8UtBO3Y9j4ZJbUGbV6MGNWfOb7DDFjZCv4+L19WEfJVqCWs
gMVdjEgslzXVygjggQmxvcX5PiVh68AM5NssExgBV1+wDIcNdFCzXvSorJbIUd2g8zKQyjWzz6BZ
/4iTAqI6aoLAE7zAPDMn2lKi25qT85C3N2OsYkXz9bojpOnphZFtZDDpMknLOlpkvA3pFKByk4aU
NklMvsFz64ASUWhd8xct9rkmWlM3tmmHPEk2aqw2rR15Ajrs7M8FsG01e3YExsxVfbwGdZDmIlEG
RMC5wHJUBjBjQxlyF7CtzcH08iP5BmP7S09d4gGo4sv1D8mtUejwVmiA0zcimzqb4EXoLIk6xV32
MIXRIT+16O7Ie3FBled/scqBfUzAtmHllHlzWGRq4PGxB2eDHN5JwjWjTG3+9QMJhLDrFVYdV2Ni
4eNpFgxIG4951rtjbH3opt4Pwy5ZzOmwdKmJGGnc2yF5oKAB/U6jgH6gVN4V3hJePxdfNQAUh6Ys
iHwudiPBK1FmCU0xTCBABhOIef2+dlrftmr7R5aUeNSjyIuQvb5Z+moFiQ5sY2L1eZiWGOtQFN0S
FJA54wyYK9/8JMYK27hb45Em3bTL0GLkTWv8PKCEe4MfuX8BNkz+F3DXvACLNgOiAAhrMN3EBCRd
npyub8HlMQ4g+tGD+UbyusD6TFlL050I1Jhb9NqKY6JRBL7WQi0pp4enHpOv2r4G3KYSgq/7q3iS
j3/LCAbYdQd18cW6oQVOX6mtIC3/qewoeji2aGKXuPEz+DYwGG6Kmv288APn9lsgk1IqC8ISyFEA
Ht6rGI+smn2mjocxXmXXJFG4lvpD20T768qscqRiu516OuydYyuQCaqlXqEslXTwOn1/7wA0QZ3J
i1bOP5Zq8RtZ84eyfyAVWGHlCZBHmif16mEowFmhjse2eTXNZGeQ1TMVKVDRA0qalbiL0/lVme+b
1rgZDeNEpgXY38pzLbcBdoX+PMydHYFR/qVM+9jM4Tg18/NM9mr1PDiCzwQMtcs4Z4NuwjQ0B9Nf
2Jo8jweZnEWSggF0TyYamE+jB4AdfEU5st0tZVS4BZl8uwLa+9rvp6TYEyfZzUUfKoNxklISpKQM
iT77kpQHjbH6kg2gqKTVToSkT1JSvayRsp/kNtQU+auUq3uzUZ8w9RwqU7RbsVzrgpoHnKf2dDTK
FBsf5R1G+jNXtms3s0YAoCnyU1rkd1NevC1m8QmdIDcFVbE6VzdOWf+VT+NJzdTHKCpvC8fyrVED
Z1G6H9ufBQingCxp7qI5fpiM5dG2lFstiYIVcAC6kjySpN3rJTjblUoJ9Hi6AY7m/apbN5a5flLJ
egDY4p0k2ze9puyMBjx00vg8ylhUT6QgseZ9GpnusNDGuxJWfXu0pukUV0rsWm3kFRMeGBJA1Ux5
Zxgx/CPxYtympMz7fDBDG+ED2FC3Ugt+Qin5TFADNrQRaPp6cwAjw7Czs+4JK/kv102D5wGQNWG4
HO11unnMuDcJK295lsM01nvpU3k3hPg9wFMFFo0UArj1oP55QoinigZQL+AXgC2DSTkaK1LrPIcT
b6zVB0LMK7Bxv14/k8rJo9BpxFCUitI6HBsjYxhmGTRqPS1DazsD9AvqDcLSk+RivOOL7lPMm/Hz
sMcezFcgGO+cZxnpXBIsX4rWFXIKc3wPCL0xwg/8bqSnLCKkmY1N2ix4oOmPMkC1sRy5Q90zAP7F
DSU0NrHO2t0VWLcORIQkvHK8gy454CExV2Xb7NhT3FhKb9v41uqjegSV+i59pE8p03XQxsY4pRjW
ipPuO3ArwB9G5RJTPIw2DWQiGZlQtBzNb079pRkF6Rbv72MLAvzB6GFQVN5zB5ViaDTTEswzF9rP
NHsbJEGedZnOAWIdQYLC0lPgOUZzRrOr+2ROS08ynroSvPLWK0BXBa6ck8icS6Gn3Lw4U02uyRBP
mP5A3RjEwVgmjXwwL/vlM6LveKToJPJeMQSHuzQLKhb7X2jzY0KNHUusRhuk2kOJhoxlunOyk8td
ObzOoiWgS4WnYqAGQNSgdB1M3i3J2TDUGsTI0sOtgd67vNyVdu/Ob6YIUpJ3XcAlwQIWRQm62Lov
8mkZGgUcG2iuYvMhGwrXEcH805h3/vYDkuSvVQ5KaAk+q/PLKuJI0bOmLbxWNX44eYU5mnZ4WZQZ
OKd15lV6/XzdfXFG7yARhGTYwYEZXcBcKEB5IoZjozKlP1XIOLNdczN+oft6q1frAdabpLDD4yy6
E1V3ONnnuWgmy5DSPseQlQZEsnB4KYHYlXskoN6RUr2JWq48fdyek1EU8E8NixZBmN0Vrtl+nsA7
kAOUrBN0UngKuZHDTs739mD0ejqVYLBV0LMziD+Pa2BV2mOmgzYM3ZHbcu4EM3IioYynkqsSA2Um
LrFy7rPx2TGeehmr6dONkr70og1Pnh3AHeoWxk5R5GZLjWOvdVKm44RDYu+WeLeq087pBakCvY4L
Q9gIode58VpqWRippeNEY/c6r18S+zEf/5rlXd6owTImrkT+vm4IfP14PxVjeXTJuGiIgwkYAMln
BHUQJfVVfX2WReTcnLIE1ft3UYzeRzLYe4YBHxDQsStoAIGl7AEL64DV1Y8gcp4LY/R+rkqDSKuD
QGzctPVTXgpqqAJt+LXTurkoMiE0E4K/r6WnYQmH5nYRwRjydQEQZRSljDYQz3WhTLsliQuIoKw4
lFlICZ2QhMIM5vLxTT/VuxwmUgJYbokLakVyGN2m+2KHgv1p8JEj/wt/dJlcnAuj33Xz3YD2Nswr
WqFe06QIJDHWJBxlDK8r9f+jau9HYsxoTrImy2pIAa56FFLMpNzrC9DskDDedbvr0viq8C6MMSGr
J43sVPh+SZPiUbKGyFMPZV7718VwMxraccWSuUUjP+PtVCtCzI8RJIFj+zdF7lpu0yAyPINu8NBS
6aj7+b1oE5f++guPtJHKFBOKLprKQUEAyerMJ3biFngPDvYQZq3jNSIsHI56ABMU88EA91flC/Bx
kMljuzmPM28dWlddHppapBocbT+TwJynm5OoHApIcPb6sdll9/hoBwC6A1/nXxC7XD72kUhvzsPY
MJnkISvJVPwar6IE1tW+PlDeXXGk5yzlnMti7Ljrp1TJlCTzsj4wQf/Y5u59vs92VrBAZ4Ix0DwI
Xnayjwe9H90Bb0rwcTnxGKfFkxDg41hMZ6etInnCtq6OLk9cRm4cvZQ9iNCkI8Al1/jJ+PPhDcx1
aaiqA02LchwxdqeYy6AlKl5eXa67NEFdk+8Ck+MpC9o3lBEco/7AdTj3VuVaOlkiEYzwHAfszDUA
ZgJG/XeKhK9/E329XzGDMTVMxdNNIBCtAkuaCZBdYtaDnJa4wEMU0jU5JVQB7CMJ8fY5HgszFSC2
BPuZfFm1t3VpGMqJCpKNfZc3gSUpR+xTC2Ikzw1v5bCFeyd3IicFgRZYGqPwv5kuZrvdf4G/QS3p
4uO9n4kt3nd5PGKnrsQWLlh/ML+73M5u6dV0LVXdzaG4rstzVQDIw8gVwCgvCyANljtVPaXscdXX
ZIBfbJ6uax/3ljBMiGceymBYsD9XvthaZOoPa8/qbjPjPja/W7oggebfEAasadkTe1TsUkG7mKPa
OkvpNet3OwY+cvpar3fZ+s0hq6sR3U3kye3S10Yi3vXTcRJPVEF/S2ZLNp252qnZww8v622s3qTF
cc2wSdzM7nU5nAIN3MRGEPMZ28JKMqdbSxT7swE4VtSwoBbW4g+gFe4fIDFG6VUglpO8nUmlnmWT
5+gY7+mUSUo9XTLcVg7mDlHTeHWw57C0+NdDVf75RuT5QZlYA9gRudRUHDSxQ9UObPXOmfyk+oBW
wt+CFAoLtsrFw3kEJ0qclLi3uZieEyI9WlbzkKntT8G18ex5K4dxhpGtEkej+tH5pPMpEhPZ1wV9
KZ/KHaZcH3LBjfHsGSBxkAn3C1wJ5vM1rQrahbYHV14y+liA8bRaoPLcCL0VwUToGAVqdUogIjss
hVs+URC3cY8eGxpQ+vN8pC02Fc7ROijf9dfqCcV7QWWYV3xApASSKDr2QMBk91l7bDF2cYmfML9O
QQw+m2ZPmd/1HS3S/vlSGTqb78LYR1K5yMBkNTvYeF3IbjoPr+h3fDOT6nBdWXi+BHC9CiBZkV/A
l50bm5FHZilTkFc7GZudCi7icF3G6jhKSu83xdAIVIXnmel0N13hwUYW22BPm7hH+x3yJqv3lvKu
wea3PQmZ5rgauRHD+JBlQQ9foxrZ+erxtjtgki9w0etY0akEO/pn0TAV7zMCAge1DQtGcNE2cPS+
z2J1wLGGJzX/Jr1M0rMxBNfvivfttkIYG9CqwjRTA0KKYfob2Nh+H81B0paCERzet9uKoT9j43/r
eUU3r8EVFZhT9pQ5s721z0WMJqLD0C+6laJ28zyYHaBvyptefnNQY4stQVLNiyTbkzBprtPlEuks
fDD5aOwo9wdaaQD+FWWfoqMw/lZetBkDMRDjxEAuKPeaBPY40Ug891bQmUalEE24i5S9zcD/Mk0m
ytb1Uw2qxK6U/evqxXVw9i+EXZB+YN6GcePRvCZ63S2ZR4biO4w46HO88OpkN1lGKCX16pJmxfRI
97lKolsiJzdSLOJe5x5z8xvo/2/UIiLdkqfajFACAlkdjInzFFw/Jve2KESzCThhlDgZj1cUspIN
5pp5io0hAtkBHicmJybRHhfVLTapxnLrbzGsByo0u1f6EbpnZ54O6hm78Afi9aC7nqo/777TR6OC
yTyk1Cg8UkPYfDXbTIusX3AmQ1n9Mp9fFrxObAx/X/90nG7smRwWirlbF6dMbOrmvOZk3BNghDhB
+/cAVNOPvhM2x2KDU0JKJPcjxLXSFw3lrmh5un4grra9fzeDuaTEyHWlHm3kfcq8K/X8MHWiIhDf
qjYyGKtqV8uIHR25Zb8EtBg57tfO0566YA3wQAXfgOBhwnV6G3mMBa0Z+toFjRLZAZCAe7Jfj3TY
VoRwK/p01Mw2KofxKzDUOhAj6fZTjvIdNoD967fDtdTNSZgQ0di1IcUxTCgCtWNXtm5dwJwakcvh
VQdhPRZqB3QNHXkQcxRiLdJkIeCZ2lhPqJ3NX+MK6oZ9ReU0DtZ0qCYLkyKA8/W7PMJ6sDnnXtVa
YK5dcnOnN7O1W4ja36ZWlwXXPwL/O7//OOYjWFbXpnopZ8ipG1fLfwJO8LoAha8w7xKYKFktlkOK
BG5fBWi9DM7CZKcfDPhHylHjBNab84hw46WJazRuYgediNVbeAFMAMVuh1R3MX6B4TYn55N6/Kfl
XNx02OYF1kXpZ28iu+RmbJtLZ1wmNovUKqG+ZbJ1zBGpvtHbfq11gIYWcb3z3aYDFHlgUmBylk16
166fW3OEIleYYVsCYCajaep4ZX+sB7wfutDxZYFn49rORiTj2RaQcZvxDJFjUrlle1KAy1w1n6+r
Dlc3N0IY14ZZR6OSKoQdq7x38LzURKwsvFOgTIQZd4p/cjHlGWHb0OwIoFPNpZp3fV/CzWCJ0yd9
2h2un4UXr9EswoYCtrNUEP+eO4E+SSULMOfIetNIdtu1AXagnqruhMmn2Zg/m/OP6wK5WoEOFYAi
QKpzyU4xDIVJSgOpzoSJhz1FCG29yNc11yoDKSRvH8F3oQid7xLpfW58thqTOR9oTpItrdcSx00/
ktVvJTBfsdOWkhROkns2IEALFMXicVfEy+76p+OqhaKgqAzkJ+eivLd0rTm1Q5p7tQZ6MB3LJQCU
FLHTcatfzkYKY0JqCg68AVg1qH0B4mD1hyf6hIjynWZh0kHx6t20HyvB0Xgm5YB/mnK+IM9nxzny
uJcXhVRAfGu+1/3RLAV/n5uOgCwLYynohIF9grmhUh/UqDPxMlYf19fxpIHlqPUN4z+T2qL1Z+5N
baRRL7zRONS7NLMvMIeCXeHCzerecivDDjQEk+sq8cuHsvn29lxMFDOsiCREwbmoWt/RScEIUKqA
Vtutd/bgokj/vQqq0PDTuw6wqk1oCByI6KhMEMPQ6Tx2GX6Ao6KiXXkSJu2j4vH6MbmhcntMNmwZ
0tAvKVS+85dA/2tUMWBefHHewHaB0VvwXOh36b30fF2q6OOyIyoTco81pmcDBToW5wsfi5hAnSkf
bd8ITGDOmCfaHMv9xNVRstpbgh8g0lq2gWsC9XcaOvyA9T56bGGIUtAFtQra4dIXk0nzTf9dbXXG
9Ged6AuiNo4CIMTTeJC+ZLs0nGElDhISOv1mZa4iSNy5HYXN3bJlVDJWa5r1DQqMu+K5DGoQr9YH
4191PLnRbnNAJhJoTjK0s4oDjnnmDZjWMh+L6odWh5ko+RGYBdsH7HM5SYoUkmbjR9t8lvonabQF
xs91mpvTMF4Gxfuol9b6n7HL5aGMBE6T+/d11HzBB4QSH6t9Ri1Zmh23OEP2pNqfVW1/3b74N78R
wOibli1gQB3wkTKZ9HeZpiS+OWkpwmfSu+qo6SE2SyQsn64AgJHGDA/WpJt3a4QemuCn0G/F+FFk
qTZwzADWol3gE2h5YhOd0Oofugf9Ua5Cau8UX2qOAsd4Pf2aBPH3Qm5nmixeCEZFGNULNIwBBHIe
KsyUFJ2ZIDmp7U+phHhLCfFAqLM8pENI3wBiO+dYAaXj/i2S+exk0XOtrSGyTbow126t9os+Wj4B
hpWRCaybo0NnsphcubakOrccvHFaHVy3hg/SNcHViSTQ/9/EWsVaiqzVaenMlD0NeOVGKpDAseWz
M9D/30io5QXY8hHOIKHQKcmfmml1e/sDRSZIAQ4tXcSXkQOdS1msJCGJBuBrtKN7lEx0PEl/9R17
n7ajxcRt/A/3WyDba2kkCW/PGqYEbkQQeb8NIv/E/24oLYCmFO9sdtxiHInephW+m2lOviR33uzc
jYNg/4wrBG8kLMSjHa3pTAIUNeokgyYN1RJneugrrExm2cOc54HAQVCjuLBTrC3CR2AxE3Mz59fj
kFqr1jJpMYs4+/ZLCwSd9Q64Dy55lA61wDPyrgabbVj3AWelpVuMTid6taTqivcEdtVjuEMVy/fd
0/UTcWUAfB8L6iqWsFh9q8dBsYxMwaiFpUtPy0iMx7orflwXwrsd610Iq2POjHUbp8STJSLfovpN
AnmRJcoNBQf5FWU25vmrOFsocYsszVxcG8Rruxx9L4zyPS61ixJH7S97IkLgFZ2McaKA3216u0GB
qmxyd8XqXK/8nNGnuP79eBkgWBKwFA4MJZV2gs/VDsgcUZWsUG/tfgowoRU62DAtMRCWBRTp9bo0
zpeEMBN9CBRssAjM6DiYu0Hts6pQCbsubiN1Hm7T0Rbhp4ik0P/f3pe51sqcQko/Rq8lIZ/W6QM7
FdiPhT8A5AbwkdlmhwO09HHt1dIzljtsb7umnIdT/mg2Xz7wwYBsCOdj6Zfoic6StNXU0aWKaU32
XWNafjp1okYb94Nh9kpHqdamo2XnH8wYrLElFiy1q8vRneC23Kr6dP0kfEXbCGHecePY13FaIYyq
Se7cGXPaBkmR9PfAvppeelWFWUV6/6Ra9fK6TrJ5BJa26XYdAKqkQREVp0VHZoKhUhFzNTSlRDO2
+Fpoc+lWgwjJjisDS2CYOsT4KAh4zj9rbXfgVCMwrSQirmJ/0UWoYRxcHaxpbyQwCXplzfac5Nhb
6oP+xbwdwPUAgEhwPKmHpHDHAISJnv5NNJ7N8UxnUhl1AaDy0stG2nomOZna3TJ/MVSB3vO1ZXMy
Rlt6RUdC1OLblUvwq4pXBtGhw1JRdLQBWAbm4w8ZwUYioxGA2rKcOqdeYzaCbFT9DwDznt0WO3tI
UgBVpSM8Ogz9e9zVdxJAT7x1VL+ktSMYNhDcETt7aACsbMJuO7L+9AtRXKP/aX1g2HWrBiwVYxGB
XiAGBp9XyrPXYolHiQ8f8RkOoNYwgGpgnIaJF/qazZGeQwtQ3ac9PsrDlfzMXv5dvsqrHAP0Bfaq
o6OgYb3s3GAHZOFObWBnc74n/j9D+tpT6qUHihQU70QAVbw7UkCGBIR6y8LyJPMyA6mfmnUJ2tgR
ethYQnBjrcdasYhWhycGmOC07An65IuqbqZ3Y1WbJtwQumtxtXrDMrva2PjXL0skhslXjKXHEDvl
7TPkn/2EK1vvpu4jQWR7FkYh4mbFMlAP4g6Kjiu5FK1TutN9B8Q2gBb8/JETYXWXrk1ergBaaebI
QCeovLoMk3xnSSetEVRA+B/tXQTj5jDd0kfGAJjY2pEBrq81d2PSYBddWgSDz9QnM68L0Eq/C2K8
G4DbFztX8OGwBhvGKaqpM1aBG+1rhxZzE6XhBz4dJsZVVDro9BY99yYFa8s2L3ICRIGy7G+LRfus
Wu3ftmR/vS6Ge6qNGCb+rWDiUBGKcuxmWL6dPxLZH8bbJD+2neZdF8WNSJRg/b9Hor9lcyRFisZp
7lPA0gIF60B5iaVgxrs2VLwET6idKB5xVWMjj1ENO20iy+4J3oPmuF+kxVut+bO8ToJAwalLYSQJ
uFDgQgDQCbvSpetDU8l5m3stJsWI7jn9nWF/qkUNLG6qguVj7LaCAEe+KENpzeI4eowXp5O4lAWn
Bj/UqIfA6aH7rdg/AXVZchw1F6gJ12+O9yG3khnHZEs6kA6QdKJLbEH1O9dYsY0Si54EvP1dayuH
8U2Ua8JMMsjR0e8H0olHqeoLH+wZmf+3+asRhCAJtByBEXDPhzcwShPA/L9gnqvUVpraFnHYsr6N
zs5ADi2iFOBGRg1wQLpqoop4ARmKgqgEdD0sthSn/I6yEcZhe6LgjTnKh6Kpce6BNsIYqzZXU+2V
1YJKRk5QJZqftAQoGUJwJWpBrE/cHoqxaHXtwWgxQA5YAuXbeA9GR7/4lr3oO0wG+0GNVpBPF0Mk
/wNTyKhsA7sMUNpY1WDxBixrVDANnIORU/lR68eomdxyEhRGuYbtgMYANCeorrOgLrm+Oou14Mqa
5rGYXyTL9K3qG1AS3evmxXvlADfmtxzGT+WxbFuVATkOLZ9Pb80qqL9w1WEjgAld65KAKmgwc0+V
TgZql3H32sXP/9Mh2EZcpE55mstQhQjPTVC6eZnzcl0C34QcwNWhoYJxUzYkWlNvg+wVlaryZ/tC
G8R5GB+c2/h58QtwN/85zDjIRiiaBUb5FFQqmGup0kxZzQ65rNJkb9I0eZ0in9YxPgxKE8zavL9+
PN4lbcWxl1QSdPSBvOaVa3EzJspfTq99MWaQHP9PclT5PAonvT3NjYXEop5UX5PjF8dajkqbfbku
hqfUBgjY6bMDH5EFkWvjGbeYV0D16bFnVzf+WgxP10XwvA9QrxB5sZCGCRnG+1iTMkRaDxF99bMl
DygkzcmprU5mlPvRkn7gu9HdRBDYgrJFNRl1aJp+GeMGHBm18Ww3b+Z8QzTjf5TB6MBY2cpcTxng
U8ZPhnOQEuwX/Tl/LIaL38/BIu4qS17ZqHhQbGRgV69u3CyeIWIY5inzVgjzMAM6mt3FwEkHXNNP
Y/T0DgtnIgRBbj4JJBtMFkMJQNLJCMEGM3rFQ5d7zSvxa8xVlN7oVos7B6UvHlHiisMWLKhtgGZy
uRuoq3GNsoMGKPaw//nfBfQRacovJEFRgOPZD4UTA3CehlEfNvg4ThIbUQI2L80Zkid7wKuzU+JM
4HS4PnUrhtHq0UnqasjjwtM+mWG+T4+2b56stzFQfXmPkrYgSlAFZhMGIM6oGCaga6rsg31Rst5q
e/CGjTs6SVmG0w6QLMJKFP+uNnLUcydnmZPdEAAtYBilf6HMseD2/WZ5Tlj7KnFFE5vc1NwEnw3I
lVDzwEP3XNywxF0Wj0Dntiqk5sBxc5MCNDM4ptuUQKqakAUBs+xDDUI0AxRgM2N3D50oxgXKo2LE
FBXMU8hzDGJtORGFC64eAn8W3BTYYsZG6fnRpNka4tICzBnoPlHZduRbuSoET2uet8BmNEAQKHIP
sL7OZRh1khGzxikAQ7CXuzZUrGjntCLIZ67ybcQwur5IUtXnFJwK73ekquO+CwChuv/Is9N0MCYH
MCcAtV0UrZcxI2QakQHVyuQu6nCaW3JSck30LOPtlqNx+y6JSfMju5+iREPOJSk/isLLMfbdLw+a
ChaUducYuVuBmNHZXY+6vKx4K5S9rCTrRn0aAH27Vv7aHM0mDrUiTIf+A8FwK4i5LnutpAIjlAAe
GGx/0tQ7JMo7a5WC6+fhKR99QmDfBhDCoNM8V74GWK09Vl8RDzPiZwqad3F9mprocF3Mr3SRdX0W
+LUAt4UZygt6xmqpeodMyB/6AIT0L4nu9W6xW7+RfeuPUET9fjjlr+Uu9nXR3jL3iP8YMOpwUJnz
IyoYkpPIRJ+DUlCPX3tytKIfguPRa784HhgIgFuGgHXRfC/Xdq5IBaRnvC+mXy7QOBV/g8gm0Nb/
eMD5TbkVu0CqBtcEMw5KtsCgN8hr7mnoK6vKvQbw8Q7bK600nLQ4d7tW8A7heUTMwALUFlCfyASZ
tCNZu9QA7ioEat8d/dZuBOMS/C/5/veZ2CVNXWub44IksNQ8eQDYXf+zlxyvk29NXSCLG/8BYQ3a
UGBZAt6OUQ2t0u1mtJHUWNGbGdKNbNtfunsFMLqIWf8G0oQrklZAKKQeWM/ZQWKrVxJdkiyI/NS3
Xg5sol8zXCi+YFnr31RDeBcGUm60PzC8g+Ij4yYbuS3yKkYysCbjo5wbpywTTAbxfCIKf7ZNwxdg
RZivaAxJm68aZedoyFfLBOWVKR9iFeadTIK3PE87bFvG+h46bRSV99yWgbTvrFqu0ogPGKTxNDjf
53zftXdx/iwwae53Q1OFksKgmMSigXZFbSSLjiQ+OZjr4Z/uEWDtDJhzVQXAHndjYeWKt/MD3Kp3
ofRHbYvEnbN0yoI1/eloHmliTw5TSJkMiBt96ie3PlV39a4K7WDai8pmvGvEiDt9TgKdA6CujOy5
VOQMZXesy47t11rtX7UE1UhDaiegtOWakF6Zd5lbgcxhu3aNpTbBTH26Jt23cpjgtuShelrXYbwp
216+iXVT1JThXSttp+PFDBW6xERIiqqaSJN7mfU5Xo9O9fO63vCijQOgemyqaJTGmx56c4PqpKZT
jXTOswFWZEieVD3Eo6Dmzj2DhtRH1jGCBbzRcxlLYcR5vOAMRip7BLP70vQBk0bf9LcE5mrUspPl
uIXySyqmXbOHvDgm623UC8yZN9BtbeUw9kzq1R6Bi4WTuHnrNQ/K3vblgxFiB/OU7SmAg6hpylW6
zckYd0jm2p5iE98uMZ3J1YvvTrbunCYKk2Q0XK1wBJkPVx828hh9KJUsTeMJJ7TUdTdiuDQriKfU
9u4DaofqOgp2FCXZYNJF7MqicEjFNBYYv3ysqFjCdx4NvWyuAZSN3zIYPz+A/3XIbXy6NfbJaQpr
T/KyzjXv58Dw5L1IHuembPkXjB9WiRAqmUwD2AZ2N1HI57YvT0Ut7cyu2el6eohmCcPxQ/SBRPFM
IJN6IG1N4zUBC0E1y6afZhJxJ8w3gmG5ES0xcSz4TBRjwRVRZrWpcF1ZC/BS+WbWv17XB64ADMjR
vhymttk3eaREGgiw0a+N+9gd1M6dRVBYHMVGwothHUy2gruZ3W0HQlw7STOexqDm2ktFcsjj6GbN
Rft/vB0XQCtgooKOgNJBtnNnl61KTsoRJ+mDXAJEoDm7y5FiHmU74y49Lb70076v7jCqFCZP2T45
SoL3Oe/tsv0FLK5TZWiVFffAgANAv4dyihs/WZAOPgdQRzSuEtJGVunntqs9rN///B5ptQjaguLK
RRfG6pFK5gnqlaP+uYzuVVEHnKcn27/P+I0YkE5qXuDrLmS5l0nzqYubP49WyJ/ej8BcYNxjjm0u
8ZJ1JuWQV1HYloNA23m6uBHBtl/kVcKTpIdXKOMkNPL7BO/LIRX5B15dbXsS1iON02iVq4kMaViC
jATzodhJQXWjuyVYPSgbjaiYwnOB23MxHqnWM0VPCrjAHOBR7lrLuqcCOvAoz3EdTj1QnRfQEvvX
VY5XWDk7JuOc9MWqMdGBhtly/AfjjqLz6KDaEWWcXOWDowCDCOp3FyRkUiF1cZSDZdExI7cAnciQ
S3vBYbiqsZFBf8MmH+sQ4cja0CqRFepHDfBU0aH6BKRqNzF2qwfUw30SiMrXvFceXVb+fTL6qzZS
MaQHKMcUUlHuqO/J4NGKOdnrn2bnk/SoBVhzFLRr+cq5EckkNhhHlexxhEj7FtQPaLFbyKFsl27/
fYQkyTg7H5PVLHI0gGwMzSdJPvVRN+5JghpSpJa9QBm5FrA5FeOf7BwcXV1U4G1ZP2SJ38b3kg6K
jR4DaIfrmiJSFMZNrXolWUsJrW+qe8N6spBWl6UgrRbIsNnu4wSoL7vEaXRLdtV2fVUK28+0VOBx
RepnM6nTtJAKOD2QY9z3L/pLgjE38B31blq7g5/sq7ehCa5/PV4TYKsRNuOqrL6vurSD+in3oCUB
LZDppUEapicK0loE+WENSCgCMOet3Z5JZVzVkrdAeVqheii61e4Ceoz1Rm/ARNS9wMgwLJMERSiC
uxfdIuNSNFvS2rlHRyNagPLtpMeh70MLqJLXP6lIDP3/jQ8hSTVOuYZLXKvez6xby8735ax716Wo
9BMxWf3ZJ2T8xoz2hlZUmFJ07HneJ5H9Vz/rxqGdY+lImqz3e7UhYbNoSaDPkuzLZl3dOkP8lrfL
fBPTKZRoNavJNWap3EWR2e8s0gyH0ViycDQS07UGrfJWopK7lDSpq/bzKtI+qtDXDsH4o6bsVb2l
zm/yJMAftWH0gEGJk7mr3j4wvX72vRiPpJpr0ckWVjfS8tjOx1l9bJXP1+9EaL+ML0Iuo2IvEb6I
snO2MQpOru2PFBPbA10ZkI7BDiRwtPSar3xBdrg8H9JejROIVFKjcrsVjC95bbmrLXtwWQJfyw1W
gFVWsa6mGPrFIg/wqh2jrWG3Rncc/dnPb9IA45DysT4sB/EsJLVI9nBbcYzFWjHBiFGx0lmmEdv/
gAgCqxIRGSwvVqGHYgN+GGAy2CfEr9gYrIYttrkgwBXPx89KfBqqk4qBvTLbrUJgVJ5v2IpilDC1
DWhHb2PeqCcuWCyxQISHCTaBrysiTym2Yhg9hF/L1CUpcU26E9+uWfXk5Jq066sh8mKrF0Ie8cwY
L0obTKNoHV68WlvDBmFmBXmRoT906f+Rdl3NcdzM9hdN1eTwOmkTgyhSFKWXKVkSMTnnX38P6Lrm
LBbfwqLLKj9YVe7FoNG5z6kOczrcWDXwbVvFG5XFj+IR1CnyS7xOX0gjqg1xj/sunl0GLNZpzeNc
wrPropdY05/1gjhurCxPpXDgiassGN2jZFNYoWTT2nLplgyTs+ASJvPeig6Sgoi0f53WGXiYHwmC
gWeD8Us0y40Lbh1ZsqM0W53MGxs/AloC0uhmdiOQOlF8Vk0P87uKQm8IYlLeGTdi2WGbaDDTQlqs
xkunyk/mY+nsazAVSXHjZqVoIIb3JOiSLTrP6HRcjIyAE8aOFkVuvDW6H8H+ZmjHQYR3wbMjWxnM
s+ujwalSBwqiYtAmTsN+sD7g9NFa09EoRcHjYvC9a1IjnVu8AFCE3i0owrp91YaYnhWg5nK/Fgh2
6VYMZtTYMrVVAZel0pPc06tuuFcqTG4Pcpfers7qCDwLN0jDMNw/spivpmRr2muzCmM1g2MXMFuo
ngB0Xn1SHgqEA4/WzsBwiKh8yHvMoDADxj0WvLF+zYaG6VolcYFWEXhGwzHpdgMwndwiUvdrAZLo
64aSqxggGcWcJEzhRTFMwuLPUoGizgP/YFF+aQsh+RdNDVgXZgAGC302GUU9m3Eu2aBirzJ6WyLu
D/ljsjN2WvA2W/wBmw+MY0o/YMgqVq/PvViVEIsQAtdCKhKq2YOslb6jVw9GLaqr8SLPrSQmZRjt
XpLlFRMpY1geHFcHskridX5+9++aa1yF2ByMUQhrWjADPyDmKLXVj03N7clLYi2unCsf0YaNJCbc
SORZqdUB2XFWLT/tOO/9Go7kP94TfeGbaMMBgEuElQHk+5rtJtJdXf1sxx+OiNFX9NXo32/EaGXS
kGjtwBdB8ruoVU9Fuh6SSnupiWgDjNf9RPvxXfUYHZc7NSXmbGFq9ueCwfnPK/Y0oQtBjsU91OId
t4r99HMCklmKvkM+wCyGzqcDGgkHDfPLEWuHTGY79yi3lfpv0HpKa4nCmxQutig/v3zM54KYj2oX
pJXyCbXz8qZGgzc61EHxRKkV/zxZORfEfNGpq2vLJlhwUtsU09vKYZbGfWpYAqo0Th/vXA5j4slA
5nZV8OXSg567ndvsxn0UIukH/kSFCtTwlygJ54q04FSwo6VwGOk1o00UY8XRJm8AKk3n1gBUhAEB
R2FghnlG2/PedSsvlMlYLLm1LaLnmB6Px+q7ikFOU41/jSTf9eb4StbmqMltmBZVUCXSzlBq33TS
m2IlQWGL2i/C38KYM33WokXK384/+3Rve26AOQbiOGwKzbt1AJiaqF77Nop47oQwnrj55oxhG0GM
kK4qZOrgRcUANajfwXvyJbtFJ4SCDWu/m6fKn38nj6L09DJegWTAKNMVJWyLsN2moVXiZEjhlTBZ
HQxzctOhGTR2piBSfpv/vzjhuxwWSXkZUF4HfQltSI/+eHBkF+vwwJ2EZyder3jJbgTEYORGX9P5
oEY+QQtvN38T6Bn/tJhPcEyKsskOUYINtVqHiCYiQbTLTL8tb3uQlv/W/eh+Dch4SqYwH3z784de
FcaTKCSOgzyW/c4YjIA6z5gW6v0pSMHZY+26L8WuDdTQaFy780sEBcI+B++8aCa+hdbIhd70buNk
emCerXk0groSJBUpSLLb6UslIp/jFB2orXiXwhipYarnMVJwNnq3qtehQEkCK7AQSCX3IoXlRL1U
mo7xISCxAp6byZ3jfAD0sBVR+zT6Ot5n/bh8GX5TE0VLombtA2xxEOgv/4y6g51jE/thFyvoepY3
oIbpgUuhB/UB9FyAAeplb14w/V0Gyz4TJSx8iRhnx9I7FtLQojwPEJwYCM2JDYnqwxRQOH/ts3O7
erKf/ouVd05lzKRtYGwRIgxGR56JTjuF2Faf1BSxIsrfduwLwPFNL3QIofo3ew+XkT26D9iueNuO
lC/az05pzh0pixzXqB+7uxKQa9adfG8dkdGC1eQjJEwQiFVrsLaAM+6i44vU1lCXBifUga4tpbdS
Jiq+0RthbNyZBOYddClgrzoHI9NYUFzc9UZxUXABdRBKtbSPnXxgXfH8SMxTALZApE9xD8q4+tNi
Py/kFPeCUc7LUgMVYaGagglcCkh0roVJEjWxtoJJ0MGyjW49KNn33gAKGlCWiQgLViSL8YJqn052
PwDFbejBMJl+aiOyk7vX0pBdUxXFHBzTiLqhomH+AZpvsPhKGNSb8mRCop7ErQsuJLAv/chsUWv7
MsrH59tIYQJSvVxjWx9aQIYZAIsuYqu6I3I5hW1aL/tRzb5fd3CiQ7Fh6VpnvTbhUXXW5AM02B0j
c98RgRvlPl26t6HqGuwvWwEYgbpX2qBN9erpbtaeDFkQ9fL//xgNeeN3Vtkum1wDdiV1usJbtF2e
EddMHUEiydU0wF7/vwQm3kzTuC5UtYI1R1lwjvJQbxU3Bvr1gjpXMv76wK0AZuht5RMy6a1tvLAJ
ehkNYy6Fp1gSelvlQcpAa5t716Vwz7SRwqha0yfYv1sGcKUX1YtNEEQba67eJXKt7lZryJ86e2m+
XJfJc1JoNLwfjVE4SQXcOt4mfKHm0dWr2LefJoQ22NCm4GtzJPDD3Pe0kceYWDnV08jqIG82Oncl
ptvkQMSOnvtWFnxOXpyhKnAV0BIKk85i3ESjbCzLircUfelelZZiBmAqxfkxRgHg5cECWjzmnvwh
g7GRythAzLWTXuvT3JMk55gn80GetcItEudOynLRLgz3a2JFCvVrGmiwoZTsZGRQpRbH0JTuZdCt
0lfsDmVzTSMPyog5vevqwjVPyDaAM4EIymZXaytg/CQdycCuW9DJ5/u++enMAi/MPdNGBqMh9hDF
qHaAwbeM7styr0UHs39ZnKePnAQAivAd8uW8fNItbY6kDVJA2TOk+b5oHRj1WKCE/A/2LoZ507ED
llaA5RaelgP4z0l8EH+6jSris+N/s3cxzCsGcOaso9CQe+bwBUn3Ir8afZjou+vfjGvWrXcpzM1o
8tpndtLAQM0A/qcVeGEERu32RQS2EcEERHoKamxLpQe5XcO/KbCymwkJNF05EeV0/K8GbjzEy3hA
7CKDTcyS6BWiLz2ZR6hz8tBp2a4rx5spmf94wIVKeZfFmIVONs1mHaBvvTNLPxSF6L7UWZXbOGMj
uCZ6DZff8F0U460yKYoSgPXmXoNlk/4+Brp7Fb80JPdb+2SUgmI1T8OBPoPCAy0+oK9w7htrMkQI
J3BjdhLHOy0Bw2yaRt2uHx3RyBNP/wAURC2PTPk1GFFWnmCBS0MbedUp1dax1AVGgWoX++XgLFDI
AdEwEmImVk6N2R7VAezebee4eXcrFZ8GGUs0mDBMn8gU+9OkhNffFPfzAbUTxAlIaS4S/KSWpaxv
8fmGKr+ro/amsRziVaQXhGQiOczbXXsALa8S0oDRvs/1H9H8NZ/214/Ce05gsNV17DoBApeNkvBt
2q6JJ4QSChBdy1+lmvhSAnhVdJeuS6IXfXFPG0n0l2ziMWWAikeKiTxDf8njTz2GWtM8WOInRbQF
ylW5jSRG5SiQRFdT7U7U6rYvHHdczA9Yhu1nY27GKYEdFU8oE2AyEmTr/qonQZ+IPDf/IFihQpsb
1C1sMNRXXWMPNeIuVZv8eQLjaSOaXeGqmIGSDnbNbPMC2gN9Zoy5tVAxIGIon7olrlwzn9KbclUF
+QtXEuAWYANAgYUY7/z+a0DnK5kMYwr2P4w/YMk00CsMQzRS04g6EhytxtYZwLUo/zOa6IwGxItW
g5lohq617ghi2pvYw9pZaATL/fCzX9wuceM91lc/ZV+vKzlncJBO9qsOYle0vbEVeX5Kp9DMxCwg
eSR+s+4rCmxf+hVwhKefa/TJwci99zfZgsgx8kroqOUCOwCRJQCF2W1CWZsjQ86QwAFTzMS++MEK
CTibPVcdXMyY7GmPSRU03jkaqhsqNlpsQI5T6oLz4+pVVdpyj3B9nj4p0WM7CN4ZLx84E8BYDdRH
mmFSoJ9W7FokWMDdBah2Eth+Z98Xqkv5eLFV7k9EYK446nommFEhea6XpIxRVhqdo9ktrhPdTJg5
FagL5/sZuC+4YRlvAq328+9nVOU09hmgoiZv1bzuR4wqruRBbyt3ftVD1RVX5DgHOxPJXJkEavuh
6VBHACGbK2n4iK+KaNJfdCzm1uj+bqukGYJOcmqzF0nIe8lLgc9OwVyPFdeDravA+iXPvf83kZty
Fz1S9CgSmoHgmjgRLgwwQL3ocjXMJP37je/ChNeKhA3A0xRoc/WzIPpkBODl2xUhKHierkvjfryN
MCagWdVpbesZH29o9QdzBtVmIjoQVwc2Ihi1a007c/oOItbmKdEUd832pS6aG+ALgVFAhwt9NpYD
ak0iuxxUGPxVB8VCHZbSjWQK7K1IBqNoNrCJ8qmC/UFd0TOM+0l9tGMRSgbPsuL630/CKptkTtY4
w9v3/uhHr+qXdY/U41knAHvQ0IaoTvYQXlcC0cGYAMNOFyDvYpcJyBy9/dlAhO4SKc7uhkWdBeku
/y1tjsfkb6SaS2Bzoy4n9V70oAPshgRoBE7+5Ku+2ADx9fufr8muN/VmXClpCgOUFEDNMI55IxjU
4x5IAVAZ+BywigNInfPnqk3Z2JEREvID2Q+3FCfZfrRdiuKf+KtAGr0JJq7FONa7MNY2AJy9NxQI
a9s4tLJ5n5rrTWLMoFCuH3tZDdNSoPScFT7zTCRjIZKhXtopwfO18+DNzT9IIKuCerrGsUpcZ2e/
jZRMrnCLlaeWb9AqDnJ6ymJ6/mWTVNXaxoAhtLWnUTvU2lMq6n2IRDDauAyklzSbiujNnVWETgcs
C1G9iqeDm3NcrK50SZkOyN68MpvuG6UPalUEqMnVC50S7GFCFVihjNGITMtsyZwjHFOeB8PyKusU
ITjrUVpP19Jd15frFoN3JDodCFQzIByi4nJ+NZGhpk5do+lhzY96/qNpBVpHTSmr59v/P3P1naPW
ZpPiXsbx0em+Av3Lzey/onERxURUe68JYhSArEaVOTUEqYZbPVN0p2LXoxp7oy2uGdJgz3i6/um4
Bp5utSNTwEixyarDmg61vOZQhzRx8xvzobirQekHGoQ8dxXPeRWjmvG0YyuRMVFr0lRZa6AsZxlN
OCfVYzpnX4shhaOcgnKyd6qc9P71Y/I0ZCuTsVR9X2LpRsWHbZ3Ulcpfbfbzvwlg7VIkFU5SwRTW
gIKWyK1EREUE0RHo328CsRFksGNiQkJT/84xbltpP/7bEah12gjo217qmgQBRU2Mdt83S4ldqC4O
rksRKhwTt9BlQ7vPcI7paLysPiVlpV5KB8IR0J/jgHyka41Ro3cVZ8xDXErmsC6IYSw03xqtcXOt
Qvk0F7xe0QUxVkIyekPuWnTdem1I3IIMq489Y9FqBV8KFm6QeGKMWGfUAETakpZn6NcArPSkSNl+
Movd9Sui34O1QnQ44f9FMIpQZENUt9jVRxNgdKvlMGuHNX0k5HkxBDkuz+FtJTG6kC1SZScdVG6s
vhkGiF8U4leTCPKUq3I6KnwoEVBowwua+7Et6zrFzRQAh0fzHSUQyhcQzN40eAYt1/co14tw7XiH
20plbE5uNY3TZjO2iFCPc6yfEQD2zfXz9bviqcNWCGN30Lru0ErEXZE+d4fhSY8FyiASwOjbsCqL
0+oj5nTAPrXYr8b8gWezPQGjbZYMLdBotSFObgb7ZQVS2H/7RIySmXPqgDsWStYq+i3CBG+YRBzy
3LAbZTdoF0btsQrE+LTCKJTSiZBHOI90dxUV0b8s8Lbmd3a47FdBOZEvDYU2wHmju2+xpROiT3ak
zPBmAHMGW2znxVgjaHw5xGDYX6L5N64CbIQx9zPZqxHVOdz1qDR36ooNxqSOv16/Ip7FAdwNioca
4hAMAZ+7ntnq1QmUh0jKFexIDoab9wQMkZnfg8ZNEfg5/ufbSGNOJK9ao4wWpOk7LSz9eW+ikvFF
DsH0s+/25Z9DxABLFbCFmHdFmwFAT+eHa+LR1FqCJ5oQ+WbS1r0RLQIV53+/f0SYdEx947oRgiMv
GiFCHTE8Hanfid09yZN2jw3J0F77/fXr4lo2DQE3rfJqtsZYNpQe8tJooe1N91fvhGlyKPU/7//g
o72LYOzagtkSUnQ4kdzNCEwtFWPQdXVPFEk0xsL3DhtRjPLlJogjGwenaX3jJwW97XY2il2Gp3Vu
588oc9S7xnr4b5+Q0UHi5GAszOknLH+Z08EAhFU0/fqADDwrDbweFCmNCUisWCcSmWH4iCWH8ZQf
yyG+a43xIx5CRw9Nw/MFgy9j+3p7HcsxRgaxSnT1zJ8W4VY4VSg2IgE0MAZGwRZoO6zCDdHcS0mO
BG8OlbAIQDmOZv5Rx4IAHfppS8Fz4lsIE4BIYGPCTJjGPNklK9pGN+G66dr2/EtxsdCEPS0lSAb3
g4HCuzS2KpQaGlCRFFQL2yGLHvFsC0BKYCrdGafuI3e1EcXclTU7SGYNqISZTntnTMIoE/ENcP0F
OBERZqFxp7DfrstbLY3KEjFdMoH0RO/nXVtmpX9dt/mv9l0M+9Hkqcjy0UGDsAnWUPG73TI9JMDh
1sN2h6lK0CtUnZC2kmv4NkKZzzc0AFaCJUdp0rTdZvlhT3mQr4IWHteYY8CDIplqmB5mlE8fm2SY
6UxJXsZhPTzmQG3shr2e2u6Qi0IJakcvXta7MHZTesrlcoYpor6Q7BV3atyxdzNQ8TSHKnS+tY0r
apDwv+E/x2MrlFlKZEkacLwF43oYMGo/5yJCOp4IA0MRwGDBNDs6g+fusExQsNYcdM6MSvOkyXAJ
AaF8LPCCXCsBslQQtuEfTI3Si9x4XVNdLXm2MX6B0sn41onJdvLjgFHEJvxY7djAYiM44nAy8Puc
S0Mmqet16ySehCw2Tb5ORSh4UjxdQHYEhDLgVSMYY3xS77SWHUs4z5QcRn/1pa9xCFby9XbwzVDe
R54qSP/4XxD8epiRARvFxRJALdtzC9xjDF8/LBHWHHSYdscj7YECEQLNKbh+Qhrps8qOSoCBkQ90
si4ge03SwSM28FRahL2GKXOlVfZV6ccq4njh2UCkmxhkV3FTCJ6Zu8oUWUsTzAQWXf3JRmHc6jLB
bXF1fCOCyWqyVMICjAF1qKMj0e+y5lZvBTGY6BSsxukjCANVzC/Vzg/UD92qFq3687ZAsFHz/qGY
EKUzi5zgsnCKF8oFRud5R7d5+ZskKwlFcF5vediFBgBI8Q2ZV4WJOL8YdXEkUsX4atlr9EDfaLXg
6aaj17kglQyxtYy5232ykwx3epmDeZeFIiXkzUkYWG9AdwZUsJc84m3jWMNAe07Z84x9Igz53mUU
w6F358VVAnVvf46D4aQL5hXeDCtzdkq6BoQKW0MXmp3PkE2C7m5MUi9b8NSKt0mCughop+tfnJIT
sp1JY/STONhLmXu0JievVEGUTb/qfCwO1hFTCztRksoLB0xQQ1HyCKTgF+tujpKTuEhwuPhmWQ+j
igpPdhz31m393Cq77sbwgPAkMCecJ4iBHpsu94FNU2UtcqkCSqmcMGaiLHejeTuDOqwW+BiOCDrZ
h0U+BNigCGU8WVOMWV9T+N65TT+PeR6iCRXUH2gJQQYWzcBkAk/GGn5LK1WSSIAwWfqQKDd9/td1
u8uz8wCBgdEFkRKIA1g+VSUjmYSJrszLrT1WEd/oW43v4FWbgx52XqgNNA5jVN2G8UVGAmAiHIuJ
03pnBeJsB6CK1d7ZR21P12mtAmDEBdIFoTTeJUEDgBEIeIrLMUySj6MxyyjH9L4MlPu97hmneY9J
Fl8J6nxPPRnGTf9c+XBhSIbwaLEKyU4vWt06wbiA7M+I7YO93juKEXaDCAmJ4zEBBk8nPQ0HE7MG
PfomxJGbuk5qgqMBHqwDOvUrGdfUVaL+fhzi0b2uJtT4srdmAu8FhW1Ko8IW0WwHGJgKGuRe1i2O
axP90zo7s5tpvV9mmW+m2e66QN7FwVxg4x3jrNjuZE5nA5l8zS10JrtSuzHnL6vl3JaJIMjheFGg
SL0LYQxhtBp65tjIXTPzpC4v0iBYmBMdgnFpoxobCgCWMcKQfK7bz3PpF7NgZppaGfZiLMoXZVk2
AHnYDF/BrNacLQ7QJzFUQBlntB2lOxLtvHJPshFDXcpG2dQpMpSuMoDV0IO5Eg3wU1YJLoPnBEET
8X4Upq4UD1M8D9YbzqDskZOyNw8z9sBzjESKKue84yCWVmkSB1weFhhKntep6EuKLqgvX826+zWb
0smURBgUPP2CguEPOG7xhwmhyjQtZpWiC5KxfpoL/am3FkEgyD0JxhyReSB4uKjwlINVyMYMEA2M
HIWyszyWWNzRLPtw/TlyT7IRw9w/aUaFlDYlwjNHVyl/LeYH3jvcnGJriL8xmcB4U22ezaSwcSOV
+n0Zlh/90nrTQp6vH4ODfgKzjAFckOPA1aGecq7HChi76nJRyzd/gGaT4iunbJcDsdY8JBiCLZ70
xO092s437xKBr+XdFR06Q3yHlBS4P+fCNVIZYM+COVDmNJjkUymXrpWIWmqcq8K4BUCSQCUO58Bu
TC5Jk5BZwk58X2tenb9WsihapZfN2JwzCYwyyKBfMKsCyAl9SFFwyVE9mBh5BT8wPtsHWnXIeBEU
w+mAfZi9sdYxyVQuc+2thRTktfRLk8ddqYkUnONN0YbGCjAtYWJAmzE+aU8qzLsDo7t3vrTrjY4p
VCd+Hv+cgpPyTb2LoZe3saOOVOmtplPmLsU8tXb9SRr7XRMPf/6aHMx7gwQPkbdpsRHIMNdDNsUU
HCkBYnqWYlwzHaXvum6JZjY5/sdBrwt0TIqKRj5L/CQvmTT0KgLtclVuakX3EI2HBYrZtVx/K5c+
yPHqXTJNv6+/ZJ6Wo1pAO1IAKrigANEGB0vo7QhC5QEA3faNMSXhRyQgNgZaESDB2AgkdhYzktQ5
9Zpc/xnp2aOc/vmCJ/aDEAbTbj5dP2CMnoOar5I1E0TU03iSCBhaxr5+mFcr3elNLir/Xur4mTi2
oGgsSrTII040Ibwn8n1dtq5Vpa7mCIISTlJBEWyQgdEuKHAymINled4Med8hXEiPlK0wO1HWJzs6
aMePQY8Cgk6hXDOIFY2L9Ya5lSXsLEaVl5htmE/r0Y4cwTwlpzRwLoN+3M3LLXLMC8eGAzii3G+e
q8419slDf4rgdF37fkIZrrifvyShcIHisvQHwdhVA1oM3TBliWgsU5qVAj0Wr8R+wRusn/3NCKoB
3grU196/kHj5tqhE5C5YzsVGK1ujBS1y3mYyAS3xo41/Ve4KinQKcmInmMuQHvSb/Luo9MyJ/s6E
sqBATlRnSz/imPrOPJbhvB+PNpxKC1/c/XHMBFFULVEcxmgdax17UixjrUIUlvHdJT+11S9J/WML
fC6DUZd61Bqtsle0xVLggWtho0fuIhoL4z3o7UGYgALzGFqVUSFGcqPGe1m5Kc0wtYLrhpBGqefu
/vwoTBSLniHwZ4iMGa32CLSiTgE+Syr7dtb5df5TE+LuctVvcz2M8cDaF/AKV3o9muEtHYqORKAA
XPuEcoeJZTmQZlisJVw1KZbHFCLSw3gYZjcOUeFDrrHelt//BaQX70QWOqQOTD0a/iynxYqFsszW
Chp11qpLwEcX+2YNBlcXy6ehvc98x48+sMUDjJaNVCZMs4xIMo28S70OuGXoGZRgwZMlTPOBLDZJ
3XYXeQ/XNYV/TqyioMxHkYMYfazUiShG1KaeE/XuKimuIarec4bM6aHeRTDK6DRju+YZPVSghJqf
BMXr8pqcMpRMTX9sXedtjU4FSpFz0AQ+gPfcbI3i4KFtcLlgW4GcOc+WBUVFNQLfz41dHVX7L+MD
46ToY27kMGc0k8jMJGNIPXu5H63HTEQWw6nIUgFYTMYDwPD0BZHVQCIAFvYlZdLsfZDghZhTQnUf
CHOdr4bzTlwFvsx9zkUyjzotAYxYEAtTWE1gaLfasqsnQXOWo32KoiDiRaUUT43dwSfpaFVjCzvV
jdZznBgnSbLd6wrOMYVnIuhP2AQBdULyQpNAprLmna8pdwvA8hZ7cas2GOy7VhM4EfpRGMsLcSYa
fogSEQAwtdJJL+MqyXEiujGi7Pv9gh66mAGHczdnYhhDMcR2FauU6q6QGjdaHoDf5pJeVN7hxDGg
skLwABJLaDebYdnxqGRRhxKifhu3/vAMcikfUINAQho8OiyinoQxBU8kIiYMQ+kK2gAsWHyS67Vj
SdrfEH/jfX0fh0rh1kF3KH4ixQ8jEYIwTz+2ApmXG8/gd5Q68DxM1Vi7kZb8Hoj2UEjOs96Ay1LN
wlEXTR1zrJKCSUNgaWDAB1+WeVkSiCC0OVax9B3nYEtwmsQDwnvsYVxnPcpSIyKz4Cy/YlYOKANg
PUN871iswHowjM4GXVb3OvvJvgW8dNDtJC9309ytc9c5opT/9c87OjggUllKFYoOu8wk6OsMLFdk
GyXI91I3RztuXp8kObz+vjlNz3MpzANfJN0BQBOkpIdoN90RrL2SQ/5jDWigPbidwGSp9GkxL/zs
VPRpbgxKp+Xp1JmQp++UUPWm2QWnkNe/Vrd0RnVAsID4FyR8lt8FtO9vYuBNRPBCvfLFb0BNAgEx
htbhXc9/AxZuo6mg9CG4V6+NLT+rCSJKy53r57z8fP0Lc8A/8YVRrsSwGJwPRuDOpfXjYEykgDQK
fqnedcEUWOGwk4Lhm3XXAFJ+pz3LoN/o9tGXCYMN18VzHguQBh14CfR5Tdijc+laW+sz5ufxTess
0EnjdmQ4DN28M5xif10UL8hE+we74KDuo9T2zEk7ZymNiqCkmSxv6+HFDnZV/jWi06qCCMAUoVRx
/B+SYGy04sMiBNMYb9Esq2KRqqg9XXvo9M5NxyfBiTiOAmVsOuSChWMEeMwsq5XpdqJbmN9KimBY
XDqhmyJssL5klZsdshs5pCDzoiYeTyoSYOwWUi5sUGOe31k5JHFU6BgEntWbRf+kD7tBBEf0NpbN
vgGIQCMN3ULZZCv1tjzkMaZuQNF37H4YP4ej8tj7ceTqXhbEvuNhDbnxscTYP4/IuzugY/9d7RRl
+7w73P4OxrZmbaoQyQI9Jhk+y9HvOf11/Qo5Dop+yv8/J0uzOMWx1RMD57TMn+V0XACnOPceBrJc
ExpDzB/XxXGGOgC/hSI00NPw6lH7O787xayLfsLGNUiyFKx2qO4UYCDwO6gJdqZv7IzXKQSjIwrH
8n1+RwcBhGgl3Ge4/QnMM4wBZ1qNBTpk+o4u0GFrD0Fuc8AYQjC5wollrrJitdzBfuUbZOH5gdPc
7MYpRh05xpyW6lkhSiY030OCqYHDsvkVH1URKASvdoKv/C6UCTuGfmgUvYfQ9JB/Ko72QXebG2lH
zagpKP6LzscoqIQRSECyUPj27LuDXaoFY3yjKhqa52UomxMB0+j8M7a9HJUVVrI9rfeyH0vQeeBi
BM7Vj/Z18YdDEZIwkd3rysr/jDrokiiJC6bDqPPYOGNbTkyzsPA47Fu4pqDZyZ+MnewXoRgvjK+V
G1lMqrysVj/WJmpsFH26OKZhfVrvZtgWurnfiMwKz+2hgoghFZCcmojCz09WZ06KR4iQTV/uFSP2
6w4lvaI4jI6IpIMb0aC0gk60imePEW1G1JwuCIPpc3tIYSWxaPMp9rQTOUZP2oN+MB7+hi2e9sYh
P9o/NU/fiwD5ebVaCH//DVSJNxdZRXra1ivCcBnEV6sv39b36z5GtjH4coU5Llq+lA6ij8yLo7ZS
GfVRKjl2MMEIAiyCceAqC4ZMfzG0/tfSyequnMv0z+sRZ8dkbhWzwePS9TEo+KqnWs3dSj8iOw37
QsQPzKu6oJmEF+EgtabO//yDpvKSqDYA0xG0La/xNw3Yc+Bl7fcI+KM90IPmAB81KHfATw9FWRzX
4mxkM8bNVqQoX6nujtZeVk9LdV/oh+svn+d1KXcOwNMoFtwbfd9GX2YEi2tsgD03xwBb6sopOqe9
EpXfr4uhtpENMmjVGfm8TnvQTICG6DtpzSpFQFikh2W03bF1fAl4gbld7XN7+Ixs4Fs9CBkFeF9w
K5dxws2SzSiZvbmHKZhsX9tLn7EzBsBytzsM900oY3NCES1F80INTUG4SAl7MNfI6Ezp5GjVLJRX
F9FFmlua7zTdozJOuqfE6U0qSYd2TR+uf2KeodsKZZQFzeJ1LScIRTz/NW3TfaKY2IpTyC8r756v
y+Kama0wxhfqydDXjoqAuw/1nb3TPWAC3CYAgdJd212fQUOPjWlRNMxNUTdS2e2KegIiQDHCzMjH
ZN8Zfpy8Fa8Xv/dsxZsir7wVZU3c9/F+lWz9OgK9tKLVUCBHUW6U1NqR1d5f/5hcHd2IYHR0KhzS
yzJeuel8pdl9MZ8KEQ83r3KBbus/KqkzoeBizZmaVThHdDveILpvP9G6pw1Ydurn6x+o5IrHbUUf
j3GIowF4gLHRkTTJxyG96aXP/+3LMc6uMPMuaR3oQ9aFtXGrzqckEvVLaLh1Ybk2H45xbUXcgmVh
ThD1pWOYSbqbDZ+r9JTMLZbpsRbqvMRW7seibEWkFIwJcUYs7pcNvS/lSPJTrzwtxcv1r8cNxOh8
KOwUgiOF3W+te7u3a9R0ETvTQvi870JKAapCE/DfBOUHrgfYCGPuSjXttilaeOz0kKCg26KgqwTy
B/Bw4MM2YpjrchaksoZjpp4Wa8oz+pDTZ6lDu8YtZ0c0w8C/I2w600EMFOaYh5ugzJj0ForHzmi4
UndaYtnDOI97/Zr4dv1dCvNy1UIrko6yRpnAhmjb/tjbRViY9nFxGoEl+h9m/V0W82AHgFxNaolL
GsP+MEoeNgCKLxL8ZXOYHuP9cFMG06k5qaL6zf9QxXfBjHbUatNESQOuX9PyyoNeHCkRhukjwwJ7
n3IQw738D4P4LpFRFLmK12KJEfiU5t7cJXu001AM8NUn/b5DAtl7CTqTVXD9Lv+HB3uXyjzrulii
Pq7A8ER7eCghheSLLrnZjXFEBcC3vvWG4NkJz8mEBUk82ebiIH7VvxfVSfVMzJdqe/I70bBOt65e
u7r9Ttz45Zv+94MyAULjGABzSpHFxvXoxXns5oUgBaCf6tIw/yOBhQjqFyWJV7pdDkIsl3T9TnJy
V7UyPzEccPDKoqujIeqFPGo8VGQCWCpmPmQ6Is4bNKqit3RBBsOTtyNKtmaonkQjx3w12chivl5s
OR2pOsjqgvwJwZU/n+wnWn5D6e1hOmkHgVpSS/W/z6axNQe7A8G2RGsOtDINhH+MvIDT7V4NsUi6
q0RWRiSNSQYWYilNo2S1p91TackxuXU88556Hnkvgqjnm5Z/viUWCHH2TYaTggSyzmnPJgcZXrEn
xzqgQ0t0wwP7D4LnxjXWFNgfjT70mFlKWgWYJH0+gnnP6rDym5CTvAIzyz5YsREK7kwkivmKrTMi
N1QQgq/3AwopeNPoYD4ZAdFdncIgorJYNq70CzN21yVz3d7mjMwHnbEFrGRL13hWdD9bT3kZVPG3
6yL4VktDIQrl/DdqgfNLi6JunooJhxtf7J1yk9+TL6ODXTRaQcGo7WN8nCW3EsV63Ce+kcq42mHS
mrFSEE8C/DVE5c1dT/mpOLxxFwueHNc+bkQxnhYFNwlIPKC6yxczcbXcAZxENQpemkgI41UtaZXM
voeQsQBkEriKotW/flFcXdgcg/Giep/r5lDDu6TGGk5y7utE/tIk6sN1MaKDMG6TyHEitQp2Ps3q
NFuRrye1wLyLJDDWPTK6SJYHdKxsZ3pWGy0CD44h4lTlx1cYz8DQK2JGDOCdq/XQAIDVmM0MoB6Y
DP1cBEnQ/iUBFwCUE8DFRu483SdgVlxF3V3u8QAkTOeHNBRgGMEteu+VbXco85SVjAxTlUG2J6Lp
eGuCXbiRjRTGMthggVDITBBrjIU7d0/9/5F2Xc1148zyF7GKObwynaCjLEuyX1hyYs4E06+/DXnX
oiDUwV59tQ+7Va71HICDwWCmp9vM3Ek7JvPPvHkgcpjN1wZGQj7hGxujzKHturkpoc4Ao91pSX/V
5q/zfz/Xxak4FgUaaJisf//NJqkx7WzG1i36dCtN02XXOSD/r3bnzXDmM/ByQRMOSHT6ULeZzRuS
zDZBIUoF/ezbtHD1yccsW7SjE8BWMPy2vmQvzW/Fq2+kozgf5mZTG+vMLq795EyVhYtrhP4ucIN7
6DpcTBJanbrc+q2qCLI3msF8dJW31VKH3dzKVg8A6qQXAN44ThBpx3G91NdAWQ5F8bSiDtKKrku6
fecMMp8xXiYdCWODNOCghRItfph+eaI42/HSkoAyEHxObt1gs6FMZKzyIY8gg47PaaODg0qnFQX5
iLOnJJ684GfYQVbcq6uIrZPvrm8by4RKw5KkeVVyhJjyq57cqzkajtCSO786rhForoPWFKJQKttU
wbAVRBAyYAmkBr1hY7rTRsvTStGoPz8N2NhhorJVqqm0dgm8xL0AxZIaUFJd3V2P5vWf3ql0EH04
7kHYmKSOu3HMetHzMsnx3Up1VwOFK+WQ+DOLcFa/VrngEHCj8pstFvjd9lJUVzFCS6ZA/dTpTNlt
VlU0kUCP7gfP31hhYr88pkaPYe3c05STnoDPoERfVv/pmH4a72iaCKFJkffzbYIUmY7gYLaNCSe1
ZOWNXSAoS7KvH/N965X4b+/HUoQUPSDuKvK38s0g/fPNZ0uUTq3iCYnI3D7Ey25MBBkI/xlhvBlg
4odeNKuxEDwjKGyHiqAZsbvuiA/s+YXzGQJc3AYbc0z4aLS2SJcGGzgqrr6Tg/bY3PQ7SseQd771
m2KYRd0mbkiG8oEBhBCgpOz0XNEPA+bnsEJQoV7K+nI5xetVn+QXHRTs0zq+XBpbc3trFQQTkV3m
4iOjPqxThod8hV4QyfuLybDdRf+q9+U+AgmGAWyWbYgm1ekGfjwVb6tlPFTuZsdGAYi22Q8GJh8r
ZXAhaOQaWuueD5YiS4xrQnthXCcDqWVVOFforcUgMS4PWgJmUaeuluC8NX5oflsX46fluNqzseAg
RD10jo3dst7UiSik0Lj7YfOgxYujDWdB1vL+tKV1HTmFCleh4sNAteC5pHryJdhLvfRUniijQXug
XdHy+/nV8Y/hK4DOlEGrwQYWC6yceZtmOXg53SUwvfUCsNbBHX9T3ZHlQjS3yq/EUL4mDANpmsP2
R+sxS408en0SUpllKupMM4fed3ZFkIaSYGe5YcxBqgnOcKrex5wFS0nxstZwI1gYMRlH8CnrqsAd
uQ7iUPwFhhbBkk8Tl02krNARLVMqbF8u5rdEQw+j7/ChZudJ8KlEhph7J8FMRG3UeOyAru738qLY
ro0mk2fiEd/cVVfQO8//i4g87+rRAW98xcupaG28X9/oSCRPFVzgRnX9h9XD8SBWaSUYcqGQUrRU
BAGMC9kBxzugjkB6wUeYEy454EuTugUVkfsJPKvQUqeBGiMu2usQP51x6bRPfEaqPau8wrs/iEj2
kBsgTjOj99XEQbJOOwycToMgQeF9QoCOMTEBRBfV32b2slp7EJXR5709uKnWgMRBf6476/m8q4jM
MGneojawPmEtazP9NFPnEoKCqSsrjaDAwztd2+UwroHB7aiV8QL2DC2619TiVs4W//xSuAGDak3R
CAzOEJnxhajNir7vsGUKcWmqFd9KnmWFSFo9zavpCEMdnjfJ272tRfrnmwM9q/VgOitdlQF5Iilx
jfFLkn/G37ZWmISEDI4jjcmKoUgMfVRRGCmKZ4kYi0VLYfxtKlNrWAhKBNGqlfsUTfGrtoJ61phY
anB+14QfinG6fokwtx3hDoM01+B3Bw1l73GPmeDZ+/QckLrdQcb70qScFwlT4x5pBzeLHmrSumUm
cAZesrEx8gGnLCda1htwBqm5lpYM85emOxp4Uv88v328o7S1wwT3RY9atc7g5l2dBE3f7PShE0wI
iL7Qay6wcWzbINq6qLjr5V32oJ0oI7/u23j5ZXvgO4XjxqIlMRlh1iMKStHaektFfijGmLlxKwmu
Cq4NTBxpQFMpeB0xPlA76jAMHd5iRo7aTg09dNGcFtcB3iywHYixUPopzuEADWjsIbVu+toU7Wxt
Vl1tFEnDCJbD1jPHYW2Saalrj9gXuXE3W59Ih1CtNEAyRgUR2QGfSRqMuICQtzdV2uJZddL7ZE5E
RWz+loEUB2keBnte/XDjZ5ZdL52l0VU4V8ZyijW/N0/y9PiJEwPOtH+t0L18Z8UeM7lHbMvKbwYa
okonwNiJlsHcA+3qoPDTt7VXVxf68pKrMbiPb6Km9s8vhJf8g9Xn70Lo79gspFOTyVmSFV0Fori1
c9OTU5FgHrU3XK37CTFJQabDd7I3e8ylUJRo1OuDAdLteIndepDxWNNF7V3u5oEakE7pmZbOTgfo
SWnFC0labzALFy8Md1EupPUaIBzB7nFfMBAg+muJiZxjqk3znPdgAsYYiYMcgVJX1T9k9ONBO4ew
tjv/ubgI1q1B9k2RGPEYKWmLyud0TK+MMA/QTj72u3IHTmfLcGlePF6qT1Lmil7Z3AsdKEiMlThg
UmWRkKjfYSbAhtObdfGw5hBRriqkJnOBHRYsk5f3gwfjrynmPi+lTiVZjTLCckuvcwLSTvmrUboY
VQXSqNspInIArl9i2MEBn69GX6Pvz0EzQqpXGVFRbsp+Z5q9rxjm4fyi+CYw8UfpGgDqZq4LZzSt
uZ46sHuo5Slv5Is5agX+yHV8Kpv8xwR7XxhjMqxLardeDX+M4nuFrG683lnJ/7YU9qpYosWOBgVB
diHKt2o2rlFIEqV01JPZsgRIpjCDD3ZA3BpMpBgldNydXgIE1iVQhexdlIsx81Kfkn1yFI2DcA+y
qVK6VEzTgbyNOchplzmDiZcKVZYtW++VZeC4yh7kbOuDcgluZ8GnElpkTrJRmak2mFPttYv2VErZ
Db3VbSO5zDrVK5vmt9yUe9MpXmQr8YdyvnUmnOnzLkld7sMeb1bNeP0EDbpsXUekLumS75ta87tS
tyHMlFe3Rd2o17WDt2LftY3bFdr388aFO0APzObuQdtI0tE1gjpy0D5a4bp3PA08qjHAU//hXU+/
4Ie14mBAPwCYQTzu31tLbS1BgRtNMa2qjyjHFn5Vd8e2j5/TqLqHZCcGHnrT8okB7oWBVF1QryLZ
I24WDB5qgAkNDb+FDTN529eFpCLTXjwStHf0thi9KZx8WkhvdrZgyok7CrS1x2yxBA57x6b2ipPs
oeK1gz2MOGZ7ccWZdztsTTEZy5qD7g7qAgAbrVDutKLvjWGFZjUK4oLIDJOwELslq5pidjNTfxPD
j5fOrSVBaUFkgwk9WduSpmpRwkgd62vRrcSL0/w6mcbw/Amgu//RJd+8gbnl4hYKB1M9Nd6sqO7Q
gpF8bgQnXGSCuXQq1eiaVoeJurSujHW+kWPRpSNyMvaZOoDRrqg1ADq6YacfNT8+2g8kD51d7Re/
RHGT+21QTwX0F4OY4Gt7f4yt3JRTucS3AQ8ZBHzm9lnXTeioiFCsfDsY1gW7EshvWb4+jJ7qc1R1
eNwB96ANV73zJYsF1yg/AmKG5l8jjDMXzZS20wryjT6YUXqn6tTalbbTw+yIiRqBV/ODz8Ya49aD
vaADTKYW1nIpSFeXjj1D6tufpCNtHYplR+jf+MHBddQzwU8EGmu2Am42yMNNAxVwzAy57TTu2r7d
1+p4QkfsMh1mwaOJ6+wbc8x1lltSbQGxh7KW4hzrxX7po3R//shy3cIALaWsAxYINdD37pcr5VyR
ZUaGRU45wXycdkL33DtvhJfGoW331wjj45OtjqRbUIKuCQTr1LvFQIvQ+Dp+BlK2tcO4XwRiJanT
cJYqHQCGPN6vreCL8FcCqihTh3QqEqz322X2eSF3EaYShmV8bEjm94sNoK2CIQVVFfg319kMQDXB
MQPlBVYRQanVYh1XJKV5j2q9pbgZaBiW4g4ds7ERrIt/ck1MJwCBBe5qk3E1GVTF1gJlUU9ep+Rk
SRPYG5Xe8RudGF5Z4FbKS9kKK4IxlqTSfQuKileFBqVV29Tz4Ly/CH8N45W1lWaNOuDXgKdwBEN4
foFQEpgdKBoKXPWfeQjiY/5dPOOf+KJZbmUwpxYxQA4nUl6ntohnh3vSNkZY52wsYnUU6TB5hepW
N4obB/Fl0bkL2BlKP7vMAoz/++d3kuuvG6OMv5ZJ1a1GjILbohw0EizTgYACLJF+fcaMYUF/TMVd
xlJcqKVc2ngJYgOVY2ndlG3ldtMLqQdBIOHvIcpgkL1DzYVtn7Wy0q0ppHe9KZ4BWFKO8+gcSNK9
nF8ON+5ipvaPmQ9T7iQbMW+uwMyQRY479qDx6/JOBKQ/vxiFZdxPo6yEYiis9Plel1pPMkOCksD5
pYiMqO8DljZ2UObKqdeBjF6bwrHKXEsL/zcjTPCo9WZcC/pZ7MVIQF62XK5qTQLAbkU8DlziCqp9
g3/AEImC2Pv1VHpZN+BIq3DnJzfGQd+N6muiUXqHEYUIvw9X74oKZnS7W1ErlbuXG9vMm7rqW/SY
aEEZ0qiu4jzU+k9NpMPERZVtF8h8sEEvJjuhLxyrchePPnISPCjRXdBWsBJSSOAC6gXIsHziE9qo
gaFGZWHajtnXCI3Uqu0A8NSQC6xq6er6XSbSU+FFI6ROILgDfADan3SDNw/k2hiHLqGyjrHx3JCr
yt73zUO1fCYLBacCiA6pvgkqpu/NtA5w8p0GbQ7zkgTpvt3Z/gopOg1zv//hHc6rOG+tMY8exLrJ
yXoLSdp1dAtI6hrimrwfbzLIMvV+t3rOUVlAS1P6zkHkkVxQ89Y48xxKQfXbNLQGF7c3kfzFBHFq
3ySu2ULor73RotMMbdiZfD3vLNzMG3BtALGQ66NhxJhtlnKRmgliIdMxfxlH1wTyRPJaHziG+oGe
PZF7cgHI0KlBARxDFw6eSu+/aV9ObTE1OApxAa4aOinWPGQYE04D82AEySMoT2LP3Gd7XK070egh
7+BbFiarQA4gWwDcvDfuJIoepWsPOFZeH3ttDJ2eYGzBFJxB7vHAExmEIBrlQGWOR0bQXJ4rBTXb
aLlJihjc3fJBnpaTnZuCi5SbYVkbW/S3bI6ioi9rmveo1k2eElLo0IypV901jhQ4JDr3QmvM1xuU
ZiLLZEBFDENVRpgeIXsZ1qiM/Rd8J/drgY8OLNcQ5nFsdmlGouWahAiaVLJbm7GnkmiXJkIuHF4B
jvLe/WuHWZQ2x4Wmz9hCdTccrAsKIaUEA/KpDC1RSKPhl314bm0xQWYCXzwpaHEV/HcQ55ECCtkg
/2X0lBvONqtijnas5WQ1ZhztIgU7munV36IdVWdOoAe0PINGcPHpyNH4xfEV0Srp3XZmlQ5zCRW1
bFWKhmZQ/9t5bsL1qXDQUs/uMNi7d/a1qFfIvWsxCAeaeirx5bCi0HOVgy3HxkWBu9ZwqY5tUXmt
Fwe4ayntcOcCGPm5u3Zrlj3nEelaTYVZR/k1rj9MDQOoojyCF0u2NphDMElFD2kiq/WmqQ1sZ3ST
ZN23BYgoctElxDtvW1PMORjm3lKjHmlRgr4MSZurLMZYWh4Lar/U8VjngNIJwiKYfvFGZRKjbB5H
YHwx0E4Ag7GH74OSBXYX7UiyS5LcRa8fedknWvxbm0xi246G5aAUSHNzcCa1z1ZxPH+Tcvdusyjm
ZqnHOCUGrcr1yyGNb20lcaX6M7F+uwrG3/IZMxKxhK4Idij5R3RTgkjUgfLUD7+EPV36o899Kcb3
ZAVQqTEyW0pj3AcdJCr/zOz+A19qjv9Bvox+iQ82oXeBQiqkEdHMxZ9v7rMlMTobHGHQzsuOFcRP
1n31JDmYk3D/ACtTXzRpyl3lxiLz6QBTbXSjyVrM6AepcpKL5/OuwQvEmNo2MBwBsS0QlL9fkQ7f
MxcdUaKbszCNrpz50Vq+q9I3p/ghVSJWcpE1Zv8IAaZI76PGa6fyGDvJxTjiaEVOmJL+Oh41n5D+
/vwCuVkk5eKzQUMEjSR2sBtN5X6NO5xo/dvg5yaySMUd9xhq7fwVtFVxKJKXElpkXnAdrYLKLTKs
Vh7vtRbocyfeOSQJ9WYIpRQamqRx7VK6XoG9b0cpkLroEuoSrmDlXN+Byi4QwCbQq6y4X52rY5/Q
1GHyhhpjdMoJmew3UH2DCS3FjCWQwMIUgne52hubzKlcLRUaJhYmo81L1BKjnQ5qdky2txAU/C/s
oKIlMrfCCL7FXtKQMyNohwsIcKRYqIXLyYqgSQsYK2pB0G1ieYMiXZ0HrQU8IDt0D3RwaASAu7ir
jiIqXs5t+s4Qc9ZrNa2aPkdioqVQ22gXN9Ghv5o/pRjFPe8anFuO0rVAV4Qyucps3153iFKOTgop
cJCcVGG+I6G0U/efWtDGDBNcEmdalliB4rjVVk8jRNaqXtrLiVm6UTYJ6ti8U/duTUxsyQuH1DGh
8uZh9aCMLrBflI1L2zWma4DkA7iichDs46ssLXMhYLyLyiyg2gC6A8b/ikUiSHWwkUOoxUFx0xwS
r/B/Jb5yKxV+5MqgIcD7Qyhhx0sqYRhhG7kBJKVYFZNqGqtaMSBNP3lW4aUQTgFFRnrr4MUTqxCO
dUDf0l2KLl2u34BgGIpIGOF2WCFIR1LUxnEcDBpDvZO24bsAVbC9qGb5Srj7YVs3dhjHkdbWLtSe
gIXgaPiDP54qNOIVPw8ocSwJlTtMvJQ7jIxDzEKBKg0NLrlPkL733xdhWYATZDBuAzVkOmyDtx4T
zzE4mGgWeNfQWEKZYyYuEVWcqZt8XO+bBWa9UQuSpg7/h1em1X2cFqjkpNAuV1Y1iJQcEuZO/OV8
BOAfl82imONCZosAWAyTyjX5/Ufg+YeCnrqHNioeQlJ43h43tm3MMbGtspVongf0NJfRJ7/beS+t
l0sbnDfCqwCApRI1WwNDPZSC5H02o85K3CpKUXjd8x/d92FvfSG450tf8g3BQ5KTVb8zRg/LJhk0
s6xPjVRFIaX+Og5P1kTcNBbx+/NgAlQ1AbM8QOWCN51Jq4maj+ZcZAWwKGA48ef9cKwP6JNhQaJc
kxdU3tliLm/SzcVoxrA1PNf7sQ9wjf8p2qg/lSgYbEhOUZZm6UHw2TgHDEpueARjlg4TNq+/a7OT
VmvbJRDhBUAw++bQhFRtyuihVVOsHuXaphNLwsVSB2fOHKR/oBtmAocKtAITujHsmNSmhAOAZ/kQ
BzSdp+2/cnJb1P8eVuh9i8Inj/zinU3GPx11TvUygk15NxXu4LjO63yWfdDQNvkznWVQUIFwsJV3
3C1A4oEJ1CFy+CFyRzWp9H4sscWP1UF+oaV+x0sPIEWhkVOsvcw5HO/sMRFtINmaDwZOomw86+sx
Ao1ZIyoQ89wGIBONDiZStmHmAGZKWaVZjd2E4rGvKr/i9ut5xxQYYCtFkWIVigZSX5CEdW5aBM1o
iRIIvgkb8i46cHRg0HsfRDCpZ1lJjKxludWPReNaEKiOwvWo/1ChrOGnYXLp7M+vinPZQC7WQEqL
aT0MdDKRP1YGwAps6vjpF9J/KZzI6yUvUR9LzT9vie/vG1N09ZuDrRjFXPc9zlP/Wwv1F+Opeap+
z3crfNwOi9vCk0Ljq2hAlut6G6NMxJw7jHHLHVIjBTPNBARe1Y1h3ZxfGfezbWwwkRJQBVLmBWxE
UuwV9VHqc4Fn8L8S5mDxiRCcWLpgMOSRTI2wdXl90Qz3kfyYr09T+2NJBU7OjfpU7O9fS8xRLQtA
asu0QxZpe1PQry7IOl6rzOiyVncWuFFBo+WJYiE9nB/C78Yq44W2Vem5RmCVaq0QAPHnoxoOO9GD
lOsMkF1TZUz7QkiJiRFWWVWxnMPMGOPVEe+1CoSlogIeJ7mhmeG/RtjJiVlxMk1x8K0IiE7U7qpM
iG+212slKBTyozjg9lAVobnUh2HUFcN6aonV5I/2Lr9Y97mnQFeguQJtnCtW3+VN9WJhb/aY+2qZ
emlo1J6+MtKXCV3OIpSCPqwK9AVksH3HvoiHj9d6f2eS+WBDrHRVTT+YfKsvQfIAaoILUGd4P1yV
oDUNrgnoGqSqSzUc/ktewHUY1IvAAoHWMRBR70OWqnWFXRV0i8f+So2HnQG51Amciv//AKLKOp5w
FnKeD7PLbWmoQ7VSv8zmi6rUws7WvPMmeF65NcF8PKIMdtxbMBH33xvlezL+VNRnhwgQR7w4tbXC
7FedV1JkGLCijrqfOrU750c1eqzBVZfPpiAo8sKuChEawzA12ndnbktFkm2pJPBHPer3TlKB/rr5
cn7XeG8IoC9QtQDBpYJLknntlUU+4ESAFZU23AwIB4zueFSQh1KoZyLYPe6CNsaY2Bsp2kL0Hg3n
RJIfxk46Nqsu2DOeQ2/XwwRaNdXNWIkcVOQGC2y2t/ZwWdqiwi5vwurdrtGFbm56LV2WYklnQAQS
8GFotSsbruyp3nhPk/lYQsBwOlcxXDXEnKQQWMJ9Jm1XSXdhY1+Jp64nIzZyjQP1Nx3wGvcG+mvK
jlIsExHgiYcUwHoBl4QsL8ACbJhYTbKacEJUso1Xead5n30fZHeZXPVAGXFoaKKdU+OQ/nZuPtEM
21pnWZNS0NNMgFmjPqKFi/VoSr6pibCafL/5u0KDOQfJkhcjoTXCwZcU9HO0vRPgihvxfQMqU2IH
y20snEDmBq23fTWYA1HH6yI7CbDdRvnV0R+zCmWs4Wcx7wSnnHo9m36oFrJfnHOq+c4ER3QhFDuz
8T7Rgd6hchZlvO9/jMF0oF8u+SLsX/LjysYiEyijTFEWp25B3oW40txjOgndXwfkuXRuR8jjyf16
jgywpEKF3dh3hVkua4+CC2UPNY/QZd+bkzt9hVKXc0s7zrlfXFo/q0kQa/hhYGOW2daoWzDGTOk2
M6MgkgvJTN11hm782agT6B711nI7sxwf9CIu7uOR5F8ip8/9aIqifTRTsUtDGcugy+b5ZCcyxsjM
8hGQYOeO6AMRXJD8PdJlBVsExhJ2WKEaUwUIGbyJ+9m+6Mz2ISF2OHaFyNfoSWF9DYTCVPcS/4Ki
5/vY1OZOpQ6yTceJaJsSzGN+/oBuiCfmnOYm81tbzPlJ5FSRktVC1/9fYF+coSL9CuybPRvFFAD7
xCpt3Hi4tcvcMnJlOFOBMXJUNkgwPRr7+bt+oHQF8aW2m4Pxik6oyW6xs78IFbB4lygkRYELdvCO
ttmsoAJjhqmuOMtW8aVxrrT67nyw4PnJ9u9nnHqs8JwcekTCqDX9rt83GvFU7dd5I6JFMOGhrG0C
0hRcYINxyvKnxhC8WLnx520V0HZ/74Vz3Ed1IsNAdlrDdI+5wUDZyWHkln7qi0igz28ZRpLfGxsn
bNWgmeATSFR3ln0MQ7qLJUieuEYAlsM9TEUWWTFJ6NVKJJNQO5HkR8mRwhqTc/kiAISIjDCJDSoY
fVdLBYiNSHLqHPuxreJLJf/EmDMA7W9roT9jk7/QefgsynE7VGCIimWUm9LwvIPxEvWtBXrzbiyA
3kFtAXvCbrVqQDICSxD6HJcAEQ8io5/5Nmg805lqE8PhTKYOHVow1wwrmBic2GvXY4+LgKTB+SVx
z8zGCHMwa2kcUmJVaJjW6otW58dlqgRtRe7n35hgjmVD2qJKIwPweb2+jbvKl+fxcY5Fz16BGRYY
Hado5RECxq5GTTzIKYWdPh9sSfr/A4Hwmf9+FZYDuVhiR+9yZK10sizPbzJ9CElBBBce19M2Vpg7
KNdLaY1HnMtGzu7adAyheOXFeqjDtc1BENe4BYPtmpibB3xJsqSlNBdG9WpFj3D+Lt9Id/FJ6t35
KIMrB083lAqyy/VntZMeNFGVU+CFOhMhZmiyOtVSY5CzTndGEpqLiNGI6x2aAcVcXG+YemSiablO
vTYZGqpy6nA/tyREYSGYOyI4TvzkYWOH+XCk7LIunpF8S/tol/+O73SP4hQxy/5Dv07u/ktjgrt5
G5PM14O0XO7IM75euu5yaVcU38+HCNHWMR9nIZOkyTMYCob2YcpyN9diN81EeS/v1QJZm78fiP6K
TWztoyXtk8poPbJc2/X3vH5Y8m+WLGoGihbDhPA+Ax6+JvT7lEk4NTe5PARa+3h+x7hFv+1imNAN
VPwiSQmi6giY+jVW0T41q1IHdTTMIclzy02i5ktcpK2rr+CgnPviae7771kfPdlm/ato0swX/CYa
yT+k0JsNZiK9s5BRXSsCoCmGVVQAyVESvDRW37DAfLmiL6m6deVOT5ifvllFX1dknLkD2qmQ23lB
1MyWX3lnu63+ElVHhexiLTDVg2Cp1OPPLJV929cW9LgzFa2FPmjiXb7PwgIDxw4E1q0lID9Bd+Cd
tyhwXvahr6ZDV40KwBZNc2mRozzPbjPvDRH/Pt95bZAhW9BXBWTm/RkppDSOxg5tp6k2d6iy+aW+
3ExreH4xfO8FOBPvTAAaPxKgzM1KFB0fq/OVMIGAsxO79iGFcAwVVynvq53xIDDJXZkODl4Zjw+A
2pnTjyJiLkU6lTR4Hl6Br/rXfnr1y+EFdISgvqyeRSBDbtzc2GRCgVpH4xiv2E3ZUS+HNXIzo7w+
vy6RCSYODKRXYwjx0sruS0JePsPjYGmbJTBnupkhx1A7eCPY7Q+5PInf3dyTtDHAeFxupsSW6XUG
4F7tGmG/GwBYSk8mmgc1et6iAV/+/flm8MPRdZx2jjsaKA60ApncY5R6zSCEg0pP8whuq12xU++m
SdAW4h5gTCq+crRgcojxP7UDZrCHlIrnoBgZZ4Mbk4dCuzSE7SduYrcxxDhd5JizLVd4aI9hvJeP
ZtCc4j1kL3frlfSti90h6K7UPfI+yf2EK5omOuQGrcobTJagGnNcodEA3JkRhdiHw6SKZj65vTVt
Y4Meh80dvtjaao0LFlc9q0fFd76v+9QjP6ydFoAXzBfpsnJP18Yc89Hiae5yx0KBrs33q/KFjIK8
mBuUMJlIGT/QZWKhejKgXVnZNni3xneR9CtB3JtvP/NV3kww6WIEnjiztVBrkqwuPhRqVYddbZTB
eSv8U4WPSuk+ZMNmURiZ3LVOVKJMZxBXrq4cYCXAeq085bvc3mldKDuYFqIAr89U2bWNYSbtHjNk
4mqGmhaa8W2glOggZzZIGPXamAUOzj1ZAKyBGIEWsdg29Uw6CFESUMvO/UB8ozV+5Nk6unO83ifW
upvNVPAS5MYMR0PvQlPB3MbWzPqxiiHPCyR+lP+ypcCOG382n/EvwcK4br6xwwR5U6pUhESazYyq
R9FWarcT+Ac3zIO+jc7RY+6XRcgt4ypNLZipKAmZPPlLQAlaJG+9Ldb9HNTA0AgDPf3ybI4GuWh8
LAVoQ0x2vY8VVT/aJd7OgExUFxgT943uVNRxeD946xw67a3t7EZBHYr3wUB6YFEBd9o3ZkKgnRBJ
wUAsnrnTtzQ5UOQmuCcNIjjTXDOwA1gxpH7wiH+/MpB4lzFklHGFWfKlkr1UmnaZFtK+nCbv/Hfj
BSj9zRJ7WfZTkTaNg17uEhcyENpJkGZl5A72ZxqgW0PsMV7lmJQNXZKCKwoPZ6vx01I0bcHfOAAY
HWDsAAdn4vmSOMmgxQQ4TXv2m6WFwsHqmesVyLA+caR0Kgr3jyX6SzYXld7pSqu1cL5JqhN30OYv
KOz6n/k4bzYYBx9J3IABATZy89nS9050s8778ya4BWlauQXYAgBMzHe/XwcaJqMNDb0/BWkrbHcW
CtITQPMlOPFFsZwXh7bG6J9vNm1RSYX7CsasurkHieq9XLefcOitCcYDyswCTnyFCRk179VK3Awh
L+4EWTnvpthaYb6+kYCKM5thRUIxP2isQXL7sjNDYyxPLZlOjoEKx/kvxXv/Iu5oiHSoQAGs8n7v
jKTUoqSCa/dG6MTEnX/SaoCdu4qyHySBW/DOEQBACo4QDhI6s++NEXUa56GaCw+Nd1eHmWsz9qU+
PL8kkRX1vZW4XWy1riacVscMTTxGnexZz+RgMkWQFV6Y266H8fK5VeZ5WWCpL39pIEmlCq2m4AoU
rYZxbpQ/zakqsGdT+TMuereRC7eJZ+BHz+8a7xBt18I4gtaQGjI1WEtZPmXKLZHvzv/9or2i69wc
UqmLdXma8fejCOpO46koHG+RP7MIiqnE/YbnJ5tqJVmjo0mKzdLlyrXHp0RE88obCsJ8zF8LLBzQ
Kro5HVNYGMMpQBO8djGMELug1vJLTz2YeCA9SrvSl7+LQJXcD6SjDIE6saIAmfJ+AyeIcavg14cj
RNHV3PRXpr0KggH3G21MMN+oGmuUiVWYSMcuXLtLrb/BHG74CUfAnY3UFE3dD529BWOEqT2OhdcW
wP/XEBJJFUynfv3frNDd3LibrQ6tlqyIa6P1XdIPefql+AxOGDnp34UwHyQpR1WtFBo6486VilsJ
U33nF8E9+xsLzPfIQVADxiBYSPTVb7UdMb6rZu8SUf7JdS0MxQMTCU46MPi836xxsVuwVeFsLm3v
qsrgDalomo63FBtTIBDm0cCXwALTNTOZzFgDm5OMGe6yeCy0xderzo2M4Pyecd/6W0vsl3c6As5n
WMKs+kEJx+vVjXz13r5eXkWRLdEriHdp2wqdbAFURfvwvJtKG6V0R4a9+UtBoiDKQmMJgc53R03w
7uemVRtbbPSpC1UeZhO2ephBHUrZ236MECQFFLFbeSKDvICwtcdc2HUuR30b0bV1p9So3Uw6rbMQ
b8dzP4B0IBiBYSgUj5mEtIR8a1VVqPpYw3yZ9v1FqRnBbE67qbbv1HqGSFxySdraLWQMBU6Or6ul
N3b9hTzaDwLv4a5481uYN+2Q43dApLCgsimY0rMx5ExBjmYVQiHooXNR8w3RDhGkl9zTsbHKvMwI
SNbM1VZQBumf4zGcU38piBtbAtzfeTMfWenKGtE9hhmi9IFdHJvxxe6uM6USxC1uof7ti34gposN
vLgnE7u43I7PA7RnWi/yc3AGu8YtnQSI/VbQy+eewr87iFHu9yGsGud66B1YRJrhS2vxoqiVa0bF
pePgnrYM/7yfcF1WB80lSvAUZMi4bD5FZDIW7OSM//DbXO89a+4ERuhXZysRdDAVA6pgIUMF+P2a
urLPpLjUkc3s6BBnvptCPSyFCgqvPN/n7DDXTJ0TvVMKjcLy4yuQ9jiDF9+NNzEIuTCs5CcvYEr0
8pOtuHKoBWKAGX8z39bJbKZWWWnfJlinRnarbLmzLnrA8y+FzVYyx9ouzbiMwIyHrTSe1xSPDzpf
YXwzOhBW1Yidhuha4J+BjUnmTEtQXXSUGbua9IFFr1YP5EB+EqqamwOyRx/D5OZzPCbWxmtY7uly
Ak29RrDU6nmCGmqFiUvJq/b56bVeJtZCFXjpK3p7k2kNtoVbr4c9VOlIYD2rL1R6w7iKDvZpCDCe
GyZ00pPiUisvlUWhhhvT3rb59crcmDfTrjImgm2ung09IPWF8iwHdJh89BrbI9mp73x6amK/fvpM
DPjrtmyNo03rKNPpB9ZzJLCgdTCyRLA67m20WRw9OZvFNWoHGpwGe2vLX5McJcH2R5H+OL8MkQ0m
ysx2CrJSaFV7kSl7S3GlkgL++v1/M8KEmFRZGqUH4y9G7GtfasGolnwpEys8b0V05ti5Xyg3lCYG
bihlw/zDeU4AJaBY7P4HFT1LLj4bukASoYJsA70YpgLQm80/oZMo4yUpmgsAsESpMz/rQ6cHeqS6
hsIJk4XpgzOqS29g88L4rgzqne5D+BSwCNkVD4q/IqM/3Ab/R9qXNbmtI83+IkaQBNdXLqKk3rvt
btsvjLZ9zAUkuK+//kv0xBlLEK9w7ZmYmHlwRJcAFgqFqqzME2vCTZr2Vqoybi29JV9iX79zInsX
h/qdCdpEBaRqSWgFDmpUURZNX9ob6yF+UAP9rzquDma4oRIMCmuuxH3u/KyNk5paZflB1MrH08a9
BmArRzorv3SEk8mzP113oI1g4vDSPxh1wEeGsd1zk27bOZbVAO41Dd8dUBAP7p1ZHNV1leR7W8C2
M0PCJhMFkBPWwRA2dfEgAQgaWmAaUO/zy6iyQ5p56f1wCyWM4Gj66bG7SSQnciNhAjcUhjRBHoT+
iigm0620WsHUgpgds9oJYjjvYXQ68Pngh+f+hF4F9dTO+nl9h7ec2UHCxPlpkBdekJsM01wtbgu7
xW33Gh+zI3luQ82nj7xr/xdIijNjQthxE7VfWM8ftvWrOe7sv1D2RIVbJS46U6D3FAuaMc0bdGf5
q9ZRd9CQ3k2Ldj/k75I9424nHEkQFUOJycIwAyZdhQRJJTWrEgPZpp73gWHuemM/FaWXNbdOUgTD
8qMrdnYXqVLOjQ3DvPOG1hQoU/k01Pl5aGhM6xmtYN8Y9R6tUsw+Oe0vY7Ke3b6H4PpwWPXuflHx
OuqhFrMUssRt40Dylgt/WGO+1xDjq9G2o6LoSJ90KxmO6Df2OyfXbFR1jJfcBWT/+k5v3IUQ+FHB
KAbEz6XmEQP9G1myGK8IO3ugFibaVgdqRLrkntooukObWCP4D8YrL4ohbta6VWEgY1gV880kACSU
yo4AgQfO0dlTMdfe1ZWk9r61NJBEIKYByQjic8GH3JYRBor6ElXxA5QUvLW8V2QNxq3D7Z4aEdLs
HEl82iQUr/Md2YH5M7JbMJpOAZ8pM55l4Cye/QjHwv1YimVyWSzROwtixZhkwwXRuu8DjVZ0zK67
g8yAED6cIZ7UxoGBSbuz1a9TJun3fOTGFysAmg1eABFIcMCcny+LgBkIg4b8iiNfuN6TGbJ3Pkuj
BFIMzEbAd0FFyqMV1NwupuXVuaKVU4A6u6e7EnQvIZelWe9VkEz50PRaAha2r5xP968adC7R8FQG
+gGyJ4Zw2yl2lpB5aUs/La03a1kfGiqT1t1aHVRHMc4OKAkwiEKkIsj7lGbg8njRpB9V7WYiXlk9
9H/BS4LL67cdwSXABNujjwZ9E2VOd0np3IGrMrrudVsx79SE4BRdYnfaOMEEdODLw1g4t7myDLdr
rqpeqZcyDM6Wk+NC5mrpLtcjEVLYxrWbCcM2pU+bn5n+ShbJcjaDwqkB/gNOHjFGOhlmm44814ES
B5om2REF+QMJwTEgnTHdCnO4kVHF5or2iHPnxmZmYgaxm3GiMJgGbRHwUGlZ8Rdxgc+WmkiFEE3F
AUx7XpK6r7GiRYFEjGFlX8tqMCTIvy2PNnnr3EZt+RLFY4x1z1AYxHk1Jp8aNysFj+QXq30aZPM8
W5agRgNSfR0Veozen++ZSaaBmd1S+g3rqZequddkxXGY9PulNQ9N6UpqdTp3KTHsWQaEDNEKgPac
mNnP2lgYs7XCw1/jCFzoDyAQD/FU2xkBZwsZPVBsBLPfv6rBsuNEntkD9ASun7JNtzz9EeJJrrOi
HmP8iK7uEk/pO0/p3B0DFsJJ7SfX7UJrVH0lM/ysB4lTZe6tRUZKv3X2IJaAjAMJuHHB1Zg3HZtH
8KX6OTCWbGcB9SNZ5bYFiAwjpcHNL2J+EqjmGoaK81B/Ybp3t4RdlIQZVFaC2rvn+ClZKXvbIEgv
OJABKxJSADt2jHy1YDCdyDEG11aTyrogvB114T6Awv5rQvDXilHVYg5M9PHnYpx3+fRo2kWA0ZwY
Q9BFFZH+qyqbR9s8JL+NimKJjbIAeF7gkKSV+gr2jQfL+TXl6uekT8PYkGUeW8PWLlJuDkHjDy7x
PuvmGHNvJrwzh6bz4Dku6AJHI3ceaWzbu0pJISCS5u3yWCeT5bdJwj7Zud2Fi1lNu9R02kcX7KkA
oObpE5sUxqDFXvwooC15yKclliAOLz863idoukPL2sIEm3igFcOeiAsdMD9nu268sUxJ42KjsIP6
CkoBGjAqGAkVa23oPdW9bdZcqG0O+gMGwd7Ux9lvDg1G7FHa28u4hS4vYQcLwqsH0qd42Ymo5LIa
Z7OMgRgm3ZNT/oxVvHQcALK+XD+fl14FMyhwWLh+Tc7edh56Ydp0mM0pwrI0snIwtlmvs2qG1Nx3
rSTsbtnSUaPiXd6PXtu5rbGz8r5VsaRlNluMVaI82sTaHOnGnWXeOKx7+/O1ndoTAmxbtJBSbSg0
p0c9e1jtuH0EcTLxwOac+1YZ1zcY0E+C60Yv738H2fTvRfJNOEk2slxJc9doal8hPmVDqCxRI9e+
2PIOFDBwO4MOGbeYmDOxBiMhMWDLBi+KYTDxJjuiSZh66Ssn0Bh2vNauHGomqRttngOIuUFfB3B2
VAKF5XU0didrAOHLvONA6XznPKqP7j1nfeZcKHru07/5igBng2LeASetWOLAYLm1sAUe2jOSBiYK
ch510s/D4ipenqRPiVwW4zI9wFAx0gOceNBGYqnn37AmTMtmDbvb9xEDqQJH/NamZzxWFShmkA0E
5Oufe82pRR7fTrymH4a+rQm6ynOFaD713mDaQVvpktuYn+bzi+t8YcIjZRnnTisVDYPgRuI17k9t
+OU472V9rPrbsTWgmCR59G8Uc88tCmeQ2ktZrQkWxnNvXkMFnTYJyqfsM6+Mg/KQ195ar3hyg2af
fkNLPSh38XP6TUpacllKQmZJXHgRMvPLSk7RLEBnmvglyssccCJl8Cjf21F6s+xlYjtbp/PUlPA1
nZimc67C1FS/WsWNknceIxGRKTluNBXPlyR8znqYp7izYEd9sn9gKOgIrdK7LGoLMJm1EeAMn657
6ea6AKCBVDMG7S5GhbG5Oe5I2GvpAgXW9AZqW7fm6EJDdHr930zp5wei1p1xJYwg22GoSDPFG+J3
1fpV5o3kSGzFa8tALEOKA0U28b02mklM8MzB26P/XjcUFYLYM0cZQnjTionSBzQ0rUvldDLHE9US
E8dA1fcpm8JKU2wA7HUJkF9mR0h+65kaCjVhpzKrV8xEeuDjjMAg+OfpFo+OXKjUwlESQbv4Mnnj
lhYAh2lyq1LzsOaySig/I2KoQuUV4kdoERBH/C4FczOrSfkMIos9BlO0lixi6/h8zPyA4lzDBJD4
7Kz7BCLPCgjHx115w5m20Nq6w2ECCPljskPGWL/xcRyQ/uBRYpKNWZKOFA0bOE1uvGgPmfK21M2d
PsoceuOQggwImqsgsSNA8fNfcXKVsHFJnbKL4QJ6lGIYHZCpdvqqKT+uH9CN5ysw1JjlQL0LLI6o
H57b0bNqsd0cakN9DvLoesfxNYPrORrUGNj/j/IFP/KCR/BkGLJ7yHhgWUg9lFIp67xi6OG/cv5t
bZ9F+sPqc/7tRI4q2LIGXk+UpFDNuUz483pabTYhgVKPcbQeeArQBI5XPvKhW5lnbG7mqTXhxtAT
qlcZOnIgx/7P2qzD8rVvvRFbuewL2cjjtj00wD4kBoGC5ZfliZPYypKRbmqhJXgXR7yjCx28XfXB
eimXmdnwez6JoSJpdKAHIfL1dACiFCar8OHSYecAXtalt1T7fN0fN1IbPFUdoJMhCQdkmfCQoYkz
qeWIFRXVg8Ge1f6nBjS0VUfZSr3O/BI3krxUYlCEuayqvuhUa5g/k1fDV7PHnjwmCsSPTDQcHOal
AJv9T0sUgS5D6ZqLO8FimrVPlNYe2IJ2XZZ6tjIEC+mes9a8rSwiYduRLZSflBNfWTuqqIBlM0CX
QGMHFBhXQ1el/OX8+IrHG8SzqGyjSI9ilBBP+j5ejNWCmabAdip7hlrU0OxSe7zTMkl2se3/EO3B
HBru/ovxoLw0c7AqwyXZ7XrLh4xVRBKAQnC2hxvZNO5GlwU66yfWhNPdm+bgYoCV+csxe9bD5AiW
23foh6PTIe2ybMatE1vCNrqdQ9MsRpTUHjh2tLkzAuWOC0hx9JOs1rYh3um4BE8ztHS4GKqYCKQu
OBQXvcNfBtEyl6/hRMsVgMAyS1sx5NQQv/VOnJDV/aKiAIYYspiY2/lVpLOX6eH1A7aRc6BNxLnL
cUGjiCTcMNWUm10F2AWEA9/n4d1NJBnH5t8HggZjLh+NMCHqFqlZWClDlG96KyizV32Rvc+3DhE5
sSCcVbbSInYdeJpaJGCdhMpP9bNpweOyV1qpq21kGmhFcWpvFMUAPRK2K7fMUdMHbFfyPoNzHcyK
sfevzqKj7NQ2WHRwAnLH+/N8GiU4gGSIhXl9ghrIuTs4DMN94BDFoEh5dCwsF6xjGpHE20ufgxFw
eBoYjHVQVxTWR5Ix1915hLaiUnyv4+EZE8w+SxyJV2zMoHPWAR04GLS/LmsqcVw3sVX1fKSHdXvl
B7R2Qjc0HmgSxcB7N4feX/Z/3o7nRgEzAKaDzw4INQ7WK5ShSof5c3w7Zk3h6Daeifnw60dqg6X/
3I7wpZQ5KRuXwQ4tUAEAhXMK0if7fiw9FM1bT808Lo3phOyHKnkLXZ6Fc8tCJFyNrnXTGZanMQ6G
FNTsKhS3m2c2YerDlqTD/GF1fnudGxPjk+pmttnDmF6/MqX0Erf2SFYFRTwFRb9zZT3aLd808ToC
IQyiFXqBwgFw11WbwennT8Yne11DsLV4YLuSnIDLE45VGRgVwbPexptCSKqKumsyrSNQUq0+JcP3
Bew9pL9tc0lheOMlBjs4yJxPAsg/UVonGbppSEoQdYENHVVFjlJOoiZYoRfURm7QSU7cZUbDzSFi
oWnAr0phWWWxTqTOGHpSbn/Xzt0hgSgsoLRBggJAY4x+otkRY7IBuo084MQuSDKFMad8LM2kqfHR
jMj+wrlaoVUeVYf1LpO+Xy6vmnNTwlWTWzMZrKFH7FqbgNZdpMeyF/qmC/67i1iNcNcYdHaNOgYr
dwE933hXrRB8jq5Hj03/OzEheLndxsZEdZjIUzOyxzcb+K66br1kdCSFys3FII3hHBkOAJjC+U3R
6HbMDOUGRSFePYRGu0AdTxIMNz/KiRHhQuljSyHKACPawsJytAM0yK5v2GbMO7Eg1H/KfjCcynJR
R9bd1zwZ3lR6q7lH6hxHtrtuaiOHhovhVccBeqCCFnEbgJClUJYFA9JwLEaPPw0Uv/dSEGb6Pdjs
ZVf+5uadmOP/fpIB5mOnF/OKao1V/7KSfxRFFuw2eht8QcBxocSAJEp8Qg6jNedrDYalfpfda4F5
kzzpX5OI433VoHjKXqrv17dwe0n/NSg+Ias+UwuaQR9VZ4odjX3e7hJr/nbdyJZnc9imDbdG6fEj
+zjZNztesyHj/ZPGwZVEqsBazL1qS0Lq1lKQi2EGUQVvCUqp51+nGNwpbUfoWGbVTT9mHtUke7V5
R0DNAsVTJC0W7rxzC6WrKErWgdFLaYdsNwO2cNPOLI2AwYk92hpO1EJV0Nc6/XuvNmqYFMu6L5lJ
g8w0p4ihMBH8xc6e/CIhZqxVT92G4POxmR1INr03sxHaMZO8v/8fK8dFBVFEVFt1YW/Npcwyy21B
7v5tCMvnAUxjUCV8HgLei1puZJgQqT0h6kKYJR9yZNe+Dhk9x1ehfZzuMt+xD1kaqDsO2pDZ3HQf
kAVx2hE+0ybcjEXiWPhcIxiDXPKjJORxmPrD9a8lMyHciIO9KnbhAOrSaIcUmGH36/W//9H6FFNA
+CVQRVDcAhBBiL2uMzbVVOB2562uD65YtEjr3Qymr2XX3bJ7HWNeblCFErtbqeepXSGbsUjfmZS3
1ZvuVmn3XRFwCnG/DPOdFdjjCjCT6ZcVR8ECXCkf2Ni8CE5+gCV8vMoc+CTiR1pj/WLBuh/38cuy
S/wyqO9koibb1gyMNAOXBtlhUSabLlXbjJ1LIQI8hPNtF417/RO9BecBRqxkcl9Sa9yrTqJnXqQM
3xqO2QZzoAW8a5hBTUqJ2ijZSZGKmz56sjYhxk2q07SxgzvOfsEoVLgeODsn+25G9X3rGTfysy4z
KIQw0i+KTc0ED/Su8DpyA3iNd909tzIS9Nf++7mEnEejHf+OnACUYt7X1ENzXnyix4lXleyt0qeX
6/Y2rzubAKkDNjdUJwR79tLobgnyIj/vG4+1ockWz6CyNGvbCvBRKHwQDef93C36lpCeOlBOd00G
D6zpT/DYQA00KVjYIE/ZZTPVX/vSTUPXbvOHzuqVSBmXl7qMY28BzN8jSa95ZWcX+7ioWm+qreEw
Jsb8eXRby1PgdTfdEvcRncv2aSKx5ndrWntry5JQU3TcdKvTePaUL8ekXModza3k1h7HGchga/Gn
FV3nvLaU0o/X1nqx8k7bNUvfPTudqt11ar0eqMlywyMjcL3DWHfvELlRPJoB6ggiUv2hoKZ6kxAd
TXuSm703pYq1V1S7fsaAOrsblumd9IqqeYvmlB70QCZ/HcfFY26y/FCnNf7RUac5xFPSB4uatn5H
0hkynPnos6KJ92bG4lejK5QAQvTpQYNDcDI6FuUQPgU+oZjRzyaT+2kmRh1Wa88ZgtqmlXjo5hkA
lO/fbynEbbSx2rmZQeHVVlWgZmA0NGgusbHpL1D5BvUx2C10ca4LYzqELobd+KAFSYKpIhAg1YY5
JCO1Jb65bYqXLzk7/sVclWY2aTHryJO09LPiRnEy+G4hGwmUGRH2jFWdU2cWjJgYDM8BqeptwKpk
pFcfmc3FlQoAyb9rEa62cmQLSGJBAml66afsFwSwK7Rp0Ws8FG/djidA43EM13vtqQScG40yP36/
Hk42kyGcNQwAociJBExIhqq0d7IP/Q9UjaaQ7osX1x/94j6/B74rkOPHN2+cU4PCjUMda2waLjjS
B3EEjuEjWwFG5rJPKIXkoSzz2rbHJzvBv4KHj1jlrNekwswoArR1Z0XZTXcHwjz1pQ+tnb6P76V8
19sbyqdNbAyCYD+FDa0JHeJZzZHq/dOFXLKmCJwD+F35hOwcUSmfIr/CBB9CZ9VGRwkTlar58XtO
bvCs6eNh6GGPxp3voMa0KN8qO+IsFNddZeNMoHqLVxbaIbgWRGjckFmlnbYFaDbbgzLe0wXsT5JX
1lYF6cyGcO6QO2McXIWNqkw8Wk2gC629gkZqfacqAVNuWfMMqQp7/PPk+cyucBDbRFvWPmO1T+rJ
65RXran+ZvfwfsRlinbcBcUhMjo7hzoTCuw29Wb7m2YFRffz+hfayJR1kLxihNkyMWYnnuVlsDML
wr7QAwCzyuC+k/bWmfZE+8QZf5NUhn3fuFjOzAknuSGMEdpV8DzbCJCuBM6QPV5f0abPnayI//uJ
c/eKsq4qN6G2t0l7O00vdba/bmIjgTtbhZAiFmhPkKXEp9eW+0W/GxKKQvq9Cqo5JZWVFDf6iRio
O1mPkFfVuFeaGTgP3xm/6ZY3o2ipEPAnLVGH8T1l9vJ89u1J4t2yXRRO1WzZFu1nLLFJX0btU256
1iBxPdkuCgcomTRqQLYEHyp9KwYI+XWNN8Y75t6UluzKkixHJGmKS0a0UccmujE96Lnlk/WmjR+1
aYFy2hSZKHTXaBE6kDjoaBJYSutlzHozGXlR6mV33X1kP0Z4dtcGsqu1xsIT92ZImEdmr1VkyAiZ
EaFC4q5WCl0YrJi0x2p4doGAVGRMr5v3yG/XFO+tNM67jHInGdmdnhJPM76U9YNrZtFfbBhgVR/g
Y6hAC/cjb+pAXg8SobGTRE47+63VHiiRMQBsBqcTM0JwMp0s1ZwUOPVFeWPt4KsQtLy+kG0LaAxY
ADWqeIudxyZ7KlNXpYhNvd17pVndNir5/L+ZEGJTOo71YivYq9w0diaZD7lR/Y3/OsCcoQ0MPU4x
PerIbFi9w02437rxKRsjCq2c68vYvtYhugxMLRIwyxY+htOVVV/zoQGXhMaRoP8LWrUkdCNnR6V0
S5uH5cSY8F2outZxWyMRGpLdWr1qd44MMSSzIHyWrEeOBwE1HJXm0FqH1Nj1MiUTmQnholAXLV6q
hWdzqGp3S3E71vedqUvyLZkV4WIwSaGNuY2FxProxbQMS60Ox1oGENo8KSdfRLgcqIsCXm7y/Rpv
eoylppIbYTPv+f33HaFA5zizE1tcB6l3P5v2MXYeHAOs7JHSHIZFMjUqsyXEe9ttlW5M0UQZMIDf
9bu+yjx1fVSye5q/deMcSo6O5BM5QuhXHRQbiInzCU3KPnA9F9RaRTDuwfLY4X04R3LOHZlJIUK7
5pDErobtTLQvq/WEssvo/rq+LJkJISBMsWPOGJaqQex7o1khFEyGTnLPbAYd5NuQDAXGBeQFgteN
U2WMpMSXYspu3dm7AtNDQWn6dlSsXhsN++tL2nLyE3NildgpV73pE5jD/kW6WR1VyiTOsOV7pyYE
39OZu6L1AxO5VX1bK+NZL2mYNN1rtoyPsw1muamXlf23vhRvg2J+Ha0vAGrObzlIU2sxyyG1UXXf
s3k/Zd+K9vPf7NxvE0I4LWmSFZTBRF8ANL7EX8v8zynZwR0D8n8MT2KozLaEnbO1ogMHK0zkKWYU
SjdQ5ia0TE1ymfJfKr7FNaC2DA3MsZABFMy0Rlo3Y4Jag9vTB3XuHxx9DiBe/IkameRO3Uq4T00J
cSGdnGKwcasC27RP9LsJNc7CvFHojwz0+de/z1ZJA7v3e1lCQJgaCpE2XkKZ/BmdH4ibmRHt0TjW
fN4sm7TQtiSuvul2JyaFAJE1k+pOKkxWyR1bfjkWwp2s5Sqzwf/95HHp9DMYhR1sIcZGD4yAW6yc
QnU0JIFoMzCgu4nOGaCXtlixrzGTNinpDKfQUm8djx2YfiQfiH/sC787McEDx8lKlLrAaKGNLs4y
ZEE1Bar1YNrfG7MLaP7srk90OI7Lu+0+NOzpumnZ4oQgm5tQxi2rCd9pIJC2e2uJZPc2PxLKaJjH
JHzz+Dk4WZpe2Fm+9pDuiNcu7MHNjozb0/8cGYv4cGJF2MC2VYe5rWClJ7fu/MySl7/YppO/L2xT
p5T90qz4+6pV3ccJyB9kbBaSfRJzoLiulMrh2iPlWt25sbIz4/m5nGSBdDPC/V6II0S4Ii0UMKli
Ia2t/8Os55Gmh5LDAoxWEks3PevEkhDgQHwwdsMASzXKCRN0r52/++gmBrAw9g7WHL7WE9dy6pnk
ycI/et69Y9ThqTMWSejc/iq/TQjeO1fg/lptnP3YTZ5iY3yae+fYTbUEQiEzI7gv+lpaVXP3BemV
pwCeog7QUJHNY8qsCE6sZDQvdG6l0SNjuNOdQx8//805+e9+ibo2VUuLmesR+ZrxM9HkSaFkCaJc
Y1yVmMJg+PvIOyc17NvbLpb4rcyE4LdTA8lzN8EnHyGwxe4c50GJX6/v0rYJThcHdDPG0wTHnVJt
qpYSZ51lLWa1U1SDAJf1GZXB7WSGBPddGrtNqY7tis3ay/u7cUZ1UqYQz3/txeX1QX73n9UIzluM
yKUYDylLVz4U8fuQvqZDdx/34fVdk9kR3LdhGk3wqq59HeJC7XADdLjn5Cp0WGU4SMm2iVQmWtpp
ajvD0gp44tiGLU0fq0Jy5iXLEXkDqrK3GoV/mynrb2u99Zsx36nk1bFlbOOy5QgebXSrgllBWMqG
zwM95O5bWkluedlihAyzIZ07aDZMNBOo/ZVQ6e+X5LlIx+C6D2zNIuCi/+/R0fmtcxLzXYhrs6TB
0WlW8pbuDkCBPfbD4lft4JmT9kXX8r2WVqFah0z5RiC7Nv1FbxldLBQM8SgF4aIq/AQ9bVbVTfET
En1fQXh3WW5W1ZRcPBsbemaEf9OTdaZ1m+hjxUNETL2qB2tPCeBCez8MMmeXWeL/fmIJo27MmCZY
GpQkSpwv8Vx7pUEjJnsmbo1anK1JiEbanBqNwTcO6tr3ZMd1jDGJsN4oYRvqu+bWPbZ+/kS+SlyG
u7cQn87MCvFpmtS4cCnMambnUfs4qUbQOZCkGe/d9GFUD52eeRZ5rdcIQ2SSoLXBHQ/quBNvEaKW
06T5CBVDdIxmj/eTyz1HK06Ye2aQ3WD77msfKpG1T0PC/D0DYkZyZD6OxJX1iyhezejT1uVx0yhz
Tzccbxm/95B7KtgnsGZ3TpgbP1b1vu5MLx5vmTJ5aR125NhOt2sHsvkYHMftV6vA2EH7yRlNr+8y
YFb/HAZ8uk8f1aATNzSaTJlVDftkG9/RImkanOm/SBjPbAiBUO3rxFmA5fEbE0RCaMJk007ibDx/
vrbZQiAcldG1FwYTqmXtpzrzypZ4FcGkex8041fFQYI/5L6GquM0/rmqIPc1A3NnyCpM/O/5UbaU
dbCXVsX6yn/S4oEOKVq6MuatjdvkzIhwipOVxhapYKRijzPYSfAodv5cC4svBIhwA5k9VCSE6Fey
MbZXquHGYoCHslu9eFKlzBo6/6WX3+q3FWG7pmQdUnfASkoy7gfzqR9fZ/XGxHAbSt16ceAgwJ48
xMb3zoxvzPKmUdBkBkO7gakV0P0cyRS2YP1wPUV5dtpjnyuR4wIn4q4eY4vkHMt+rbDv6exqyhrD
s2KVoUCwc/W9WqW7Yj40nWQyjUdEcWNARKNjCNSB7rDYU9ILp5pHgmHWkjRAqluVaYXDGGe7Iba+
xz2onOux0FbP1RX651kRwBUuyBaBoudgtHMXrtq1GJwCpt3eaj3QLWqenq1DBJk/jCO71V9MbQDl
A1ZPDuzmg8Ln9ooEwjJTOmBGNCOQctaV70WtTpL5MR7jhf00VLBSoU/PBZBE5I2CwggekWB/4xPq
bPefCfU2ks1vbZzMMzPCRWdSDSwG7oTRahDaBWrfNz6AmOmDW1AZanYLlQXlSoPwUWT0Az94lU7C
tc5Wa21VLKn7xVFguMnvISMQVJ/YUU7QQDaiKsgfsXEu7qdLbqSeAajazJhGbsFhSJT9SlXwl746
FrJn61vCXio7x+R1VOQHY/huscFT8mNH7x3juUi+6XoZcJZFEHz65TTfGc1xhLI1IJwxgko9NrvK
ejfiL7q5N8cXwzxcvxN4Pnj29ZEiWuBVQQEeHVRMV5+7WDVWdQaOicrvUJzKsvYIvhdJtnjx5bkJ
m1esYQij7kKSoY5FMc2lCy92EffB0b8eILvVBgBWmn/acuSmwKyC/wODC77G+Wr0jCZ1rMcVuMwP
o/1iK2Etay5ddn7wx8Heo2uI/ADgiVAGd8mYqkJS208xtV+D/SDeu5HuIeOWKpHzGC9+HE4wiII/
H7cUTSWGPqhrh475Mi53Gi0e0wrP/qEJ3E6V5QY8llyzJTwchmHK41rh0+DHZPXoPjlagfm0/tIw
j4ZD81mmwXSZcPN9xAZiAk5H30kkEFqmUVszU8OEsR9H03EKIYgGHUYnaIJ6v/4ifh4qB5mkgMyq
KJanFRqtFQpn5AJsTmT5WYihBNCcK58HKM20UfNmhT///IydrNQWyppllqussh3mW8RawylXskjR
ZeqsW6fMxhi8zjuSl3fThAJwyxT0NJKsvlc7J3K05rAiubu+lk0zuIvg/5xdUyRI6pO8GzIDblKq
GEJ3wSMx7N1c1n/acnzOLoWFoDQPvvPzc5z0ik4VlqPMpfcQniYoQHD5pxkiaw+K08oYhLYWBaZC
kKcY6HNc6BQ04JvSixRgmxUlbVJ+sbs4KCEBeH3reCgVTxiGCFFYQ2QCz44QanWzyCbHxaIUEPp4
fZzf6Ix9SrIysLP0i8V0yae6xAPihOF0qRhgtBCtxG+19vkIhpG08ldlDKB4nI7LLiORE79b3aG2
D5b+2VLfry/y8u4VjIp5K1N0rc3RfFefRnC9NqC8yW5nHxoz0N6TJUiXzUOsCmz4/L86eM7EjsFS
xhg7JmAOGHdjoPv2Rwgx79ej4+Ue+yZzlMspV24PZXWMOgPOdCEZ0hXD7K5Flfnd4s0BF3zJX7LG
W++LwmOehv8J3UMny64vC0swqyMDwAgn4VP+gutgtkKx8wqjTe2X5P3bDJ5toA2sALXZZbdgQE0+
U7hxAs8sCukaXUlsd8jYfEP7mq093PWOAAyJmrDkVGwkIGeGhCtbNQdDU6Bp7ncaubf78sGQIsT4
nxAOHphPcayhzQ7qM5GRNMOxI3OGqSZcbXv2kEX0YHFomOR1sOkcCIzgjwMIG3GEh5mTtFMbCZ9g
5Pjbz+qxPVhIPGPwWnvlFzNSov6uiOj366dta/OgB8J9EQcc+du5RbboMWoTCFyOomIUabprmvTt
uoktRzDAkQGUC/rLePacm1DrokrsFKB5Gr8tVZSP2qFU2mCMJZfk5lE+NcTXerJ7mOdO2namgKHS
3eIn++mZzwtSHw9tYJnxpJWCajbCPiaify9N+F5z35RG23BQavnJ6Ayvn577WDaGs/mJOEc0Ti2u
TRG5Y9PKQHkPiH+6jDdx00WDLoGxX1bxEB2QSoFJyIR3g3HvfOcwNTZXdjmAG/bFNsL60LwTzFrG
QfSofsl8M5qQ2EDyawlK4CmkIZjHHvF0nVoX7mpCp8pE8xkVvGgpvBaUYAiKAQNiBDI1oDMoEZ9o
UETtP7K3i7Z1sEHCB+59vF84+PN84Rkm2NXY0hj2lmt5q371jElMNcygD9nvMc0b5GgmPvDZXQyy
B39Mq8X3HeKe0JDG3AVS2XPzZUWXokxAa2SxX/owBEn8FI+y4betjBUcg7hVwasBQkUxFxr7CWJE
Kr7uvMMrEWtDB/6+/Ez97KBEQOj5jYqbVbq3+tZnPTHL//3kOEJHySAphVk+kK2/DpgUJhGf2yqO
YBzyrweZrZPIh34sG6pmFnb03Ni6JmBZVHH2xwVjtK57k82NZ6itxMzWWYQgHSaaEKHBmCN8MLfT
h16JgWSh6rfJzL06lxzFrWBpgsEceBjAnYHdPl9Ho09cItlmvp1/A1GO1+q9B4UWL3X/ub5hmyvh
it8EvgHsnHBrom9ad5abIvDrx8aGOroEiLoZjbm2BVJ8Fe80sdTVkd4suhj0DF3IX2Y0dO/rN8PD
bG3EQDdt/ry+nq2NOzUnpBvDlEDQY+ITHqbplfOb47zGFEJKWXu4bmjL0ywbo1KIFiBjFnNi8NRA
io3hxqTsdcpu0zpK0q//mwm+1pOTA2GSOS9crKVVy9ZrdEI9u2oeet1+uW5oK/LixGAay8V43sWz
ZczaPLNnrGXQTZ9g0JOZkDxp1yhzJ9+hvSS/2TSHnJfz8wP4Kubasd4TaEFhXZWBXpGt7VRKFE9t
6GGu7ZcVUMHry9vyca5b9689IQJZUKZVK1Ax+5Af8kCdcj9mmeRTbbv5iQ0hIgylyuq8QUXdGIxA
zzQvnTT07cO12HfVzsruTPq02m+ZvdeVfFc3ktfSljeiloTMnhOEXQgCzI3qtlU6VeiJ0MDs3jqz
DQcpVTOPnuIN/UEfC10lgEfFqlhTmm6iG8h/JzTRPkpW67P9NIfQBJROxG6uCFQknBkPsgPiS6Vq
ymYC0VTqp727eLGZHampPyoYtrzuHDzAXazJccDipmkYvRWLigPUDInTIQCmU+N1fRKNTblz0tR3
Fg0KRPqw0/6PtOvsjRvJtr+IAHP4ythJamXZ/kLIss0ci/nXv1OenRG7xO3a8QMWu8AORrereFPd
cE7eISKnHEe1ZQSo/qug5EF54tOmJWx7iDKSoCSnvgrt1wQ4tf2SepYcA/iq4Bxy6zJxiTLuEgVH
1OYvPUmW11FlaAmclTHviqIJtMlw5MLkdFS2CgUYwv6Qw1jaCAJXFMZmwD7s2z2N9CpgTxavC3i8
LFvFU0hCiASaMbIWVhXDuFVKMmGiUzxoftuBAsNyqpPkSQBe4IJefabhQYK2ksYC45T9PGdyhHBc
5Nh8L93mWbJBPwOkf8rUJ+7l99kdKBiJ5FicALoV0OjKNMXkoUsCjGOJLF3oAEeCOqMxuXmkeZOV
O1qvYCJDMf5td5oeU6IspnigAWSEUZMinazRyqEmFljtEkX2ljF0NT3/98V1oILQ6gMOBfAYJtse
5aKXRzVCmFnAXNIqBz1DKat0rxv2porgzvCkpUtjGM29VPqxJVkrpYhmcpA80Po6ABTt7qUL+An8
VrEK0fNDFg1Bq1BtDMg65QVIDMN/CFkEp/+qBbqfnHt7vL9+si1rXguj/3wlTGxQo4ioMMUKquQW
ULw6rze6KQL0iRSOQKREQZciaqvAPkAO4EKxH4YbI9aTg2DmM6i28D67fprNagc+EoIW0mk8fhh1
qBPa0WtQkyJeX7gEpbD4EXB26LJFd+AhwXuL90rYFokeFdw9rdWyQCB46GoWoWUw4hnvyTF1K2Dm
geTZq4Dyim7bTuPk81tRBsBh/whkHGNRFgBpFE3qGKNd4YV7KWj2+YHnFjc/20oMo/JJFUfGqCKz
iqzRTVIFDeXUATSbd/2Tbfmk9WkYbVeGWhsGJDyIzakHyNw9aaH5QnJS6ujhuqhty1odiVH2GhiB
4MHEpzJv6HpUE1ge2E4CDV0di6sY9IczyQDolHQMY6CyrptsMjBNgPUxB6h4vfjpdM5Lzmk4f58d
HO5mJV6qCH+/CB9j8iDy4IS3fN76AOzksFnNcqlmSEMpEjhFaOl9WjrBC9Xh6dpWyotalCKhZG7h
+ciijmMAyGjzHFXK/GSdpxPoPO8wcga4WN0vHvlg01uacCGPeQ6Z+mz2go4ConqvHmRP2pmuFIRn
CnDGR27lSmO8kjoU0xxrtEDvYd6ekvKqbtU7kye7dQBuEo6D2P5yq9tkHq55NapWT+ECRkd0AAlg
NzehbwSyOx9Njvluub+Lm6TeahVA5DlJDUDGAiMF/MylWwXA4PUSMArovnjMAbKmchLDDb9EW/Yg
ekcDDBiYjBHrZAFxIXqXmKYC4D7Zj/lbKnJYlLeql9id00C5gpo5limZmNVm4ETMzSRBDF581SEY
2AgD4UxBRrxkh5z3QT2D7C5+6G5N0E3pHNvePONKPOPil1Aw5ylF/6ER+r1pnaps8FXzB8cdbkpB
AQ8vZxHdbrbZLQNQuFJoTWCJ3BYbFB5xllfTzX+Ryi4BSIn2QBC5C+95yxHLdrsXJW5ac4bGgM/g
XvMpqqHlaYH0TT0PsIh5FwfdH8lE9gEeEXWDTbIXQqsrW7Q5kxezRboNqpln5YH4GCrUfe1QerQY
zB0j/wwgqWC8ZCWWcTNpMoMNSIePHvzuRMmxJxfN/YNyO/uSJ+8i/HeLQQbeAOtWDfpCLuNwgAQn
qoRALsW9Xc7piUJsxb4S2So6gpTXRz8PL/A+zsgHG93ITy6EM96niUYxR5GOHrreS++1O/ntvvQT
hN0TKGmeer/eUfAreWd95ZXsNgPJ+sYZdwS4Tq3AZhDWXQC7YB5UEOEAbcYAwOPoUt1qNU7KyTkt
OyucDVauAcyOCjQPPW0sowIu73il761oLyG9lPHMMcDNxDikBDx/ejEWibOYz0a3YBb6jeMN6Gdh
85W1BMbnZKAlLmZwwOKzCTsRmjrtE68I/mbW6wDnlet2gvAf8ILIpkdYHY5JNaVRxKptCtH5EMTL
g5DtzOHl+vF4Iuj9rsLUUCQWaAtpx1DcTfkXkn4zUVi7LmMz7soimCVMSggCfuRLIXKiTmk6I2MS
D8mufqycBK9EctL9+KBwYvyWPgC/C08dtHTBnMVYeJb3M1kojsUYP6rxw8RTh+2/b2BZgw7UIBRe
HqXWlTgBUSdiw3zbzSeRt7z5X+7qQwDjGs2+0fpFwTcHG9eh9Idd40oUhBUlF17ZYzNHQYfjn8Mw
l2XWkSYiWaYRB3sh1BlhhOBOucWy8JPsVkgweV043vUxPjCCbhgtHavRZ0/tzsLIKXvLW25nfSRG
1Xr0dJNMhQA1wAyNowfqvXCW3Ore8EVYMLDbneVIixSiv7S2Bn6iyaPvnMET3fA7Zrb313V/y75W
v4d9jZhDq0nthM9poMLalM/q9JjwGCQ3wxpKq5KOcUoQS/12/isj1tJWjAC8SaF7Jb/YlfvhlB2n
nfq0HNWvtTe686nN7PrGSG0+sO7mCVfCGQ8SxYPaInWBB5nehD6xk+iogxTs+jVuPhXWR2TsTixb
GaipkJLu631/L+1CzH7Z2Sl5omiRZuxz5FHXynr9tTzGDLHnIoNkG6ZBvDDo7qg87TZ/QR0NhGD6
LW82hHeJjCUOapfnbY7jReNJCo+CFCxDxbtD+keunYk1PnkJ85k+XFsXnX+Xdv7DfepPsId3+oI1
j/G3ccdLujZNfqUfjEUag1DLClVOS4g8uf4iSTxUCvot2HNhVg+Th5jx+jx5OwLWsyEC8M4BDRhH
t4Ve2Z0YzOHkXlcKnhxG04cqL0hOK1pl5kdJYmN50Cbmgyzx9gI3rgw7E5hSp8OHWEdnkpqhComV
Ur9ci3dDei/xvOSGk7z4+0xKoxqZIJsd/r4aDBj6a3e0ikrfF9fviyeGSV8EeZBSvcOXp/2D4pAF
o6/6ADzYXRez5RsujsN+l8mS54r2BUcMcgFHFkPCkz1gEKm9LXyuNN7HYTxRXfagZ5BxeaOTvUU7
yuGjpng/iF9olE786JEXNH+vQDAKfnFAxhnVWjKkDS1pabZ4sHb1F2tfu/keMO0Y36kCwwNxt6/+
6BDUELYre3iJHEpNxzPlrVfExQ9h3FRnyk1VJrhpNaBc7Maxcgqn98Pzgvca/t+H61+Wp0CMwyr6
qZBM+mKiFV1p95cC/cG2iwKE1JW5MR4qmiO6n4JTSeVZWFwAeQu8AfoN/74WwaYBUzEVeQ5Wbkck
J9k8xcLdyOscf4aQvjwGW5dU1ThZBBpD0n3ykD3oL/KhfKL03+336V63Q1uM7TfUE1CprHwT0/P/
emuI/gBKk4clVYycs7l3245pKUSYJu7bxO+G/hkgEbYxixx737xLihopU5oQrCdepuDNoBgd6Qzw
V0lnS3kryXup8kIKTwZjcXNo9Rahy3u58SMGOy32cm254o0bbvVyDXl1FMae5mqxpDqEGM0Gr4qv
7LIb+kwu77mz0DRkfHIhK0mMKVlmiXFbyjs2g+SX0uCWu2pfodDBz/F5d8eYU1Vm7YJFYSSEBEBA
053cjrZePF13DZte+OM8bLdYBC1GX2UQIiooyk3vUvQHpU6Kbg1NxrQ6BmoZNUuaWcp6OuXUuenT
4haeYctOdky80K29/iS78SGiJQ0AyEXcacWNVONCOKN/vZRZExA+8cwUclvGZBJ6rHY/HtPl/vo9
bpXiLiQxKigPixUuFOz1N+etk59pLMl2y87y3rUgf6Clf2LaRs3JRrc+4Pp6GYWMG11NfrfROv17
F8rOtHDzXZ4IRhHTbDKmQYR1tcCXV95pfTp/FW56n86Ypl505j32OALZCm6NIpveFCAR7DrPGH8o
Wca5tM1UZ3Vr7HYS4F6kIqcRsbYwHYQSsauB7fGogjqzvecPCG29LNfaYTCZIibM5yK1IC97EX8p
J0paaPjJQWsdUD9jVjj18lvJS+8pIw0PK3SrFHIhnMkfI1DECCYFpC1Piq+dKDF575e3y83/wOzD
+3T0n6+e0JlEXRbNbNJ9tx/AgNOdw/2AcZfyNt2B/cDltfa2cpv1l2Tci6WYGAIhcGAyNnn/qo+q
4CHglRC3xmouLpHxJCUmEUvAA9I+VPE2e1iwDSyUeUIXGet7s6fERbKN4U2uC+NKZjxLN0moZdF+
BvFA8OPTB2fkCY7+lcAAC4wdtM5s50584gW7rQC0vlrGtWSCWVotfbsP7X0iHwvpzlT+IAdZi2Bc
y9yoJaCSYemRrGEIUAmsqvdJznPOG1WI9cdjodzUPmnUiVY9MBO1+OFL48TuYOf2WCGdG8/8Dslv
YgA2TwBNEYYBUE9XdHbqOg8zQTUSqGXriiOGvKjFR7vBB+lqGDsqHldFUHvzFw2TpdgKRm94dpeb
2OOOj1DtuPZDGIPsVXUZ8hY/RA0AdAvtbd4wK7VLAvCgzMCLLr0yMNzOHSOej92+9I8rYCwTD28z
m6lldujTZLsUiy0gFt2HtoYnDj/Ubz6q1lfOWGiYiPWcY7UbJwWdxjtlS42/U0RNGVy+9v9wtSLn
ahnDRMak6LUCgXJuYSZ9p4inKL2rZHfofpbpsUqfq+Xlepqx7V4/7pQxyZrSpyYE7FST0u6SJLsr
ZnV/XcTW3h2M5UMGY5Mh3fXTZnw3DfQ1E7r77V8tvfSNckuj/uTGHq8h/V9i1D9CVXrXq7gxz6WO
8S3cJQhKsLAm7fQ7yqKZHlGU9K4fcKv5vj4gWxZK0ikvSlpPofuTi7sndgJWZBqQvxmegtUPL3KW
G9l/O/CFb/vUj3MyiQBGRNVizPEBSW361XzTqX7a8KieOVqisgG/T0es7OEyc/29qO/71L9+g1sN
j4sbZJzKFI1VV9L3VjXb1nlxLb/0aUwibiH/5gxMuHOtvItjvImYxKVFRpypVGKnygPTCG0z4gyw
/pdY+/F5GB/SafEMyE9IIdD89i7zhp2Idk7sqy7U8UtqY2J9tE0v5Dpq+pev+GmVcSZ4I2eRSvG7
i/ZdkVI70r26f170fw1jhuICRhcxeIIeIpqJTE20F/EiFyhyvDVJtqQfevOtVu/l9A+alVjRstBJ
0TUVq/nsSGvZALVlIBlSpBvJr/0qIH7ngU8SV8jLAT/rxqUoRh3NMB2aPAET99TsUOuyjR506mFw
Xek/G9WlEEYBsRycmFNhpo5QYR/MGpzhX8M2YjVnfWOM8oGMXQPCNWaNu0z2sPm3A72v12fZscx5
C3Zbh6EcV3RuUJKl3+2/lbtNClkgOVozjqE8Fyo4jXiGxBHAMsqYWloJ6YKvT4eMKSvl9KoYNm3y
0+kFoQOxKa+quqUFlIeZdi5UGegulyGkCkNMRNIGiSktt5Oe389k+Aomr5frerARqjDOtJLDaJva
GyZIG5XCGQugx8E5uHJq5xj/8FElF21e1XrrJjHmA+J5LM0oGDy+PBaYHioRY+ggfs8qv03whuLx
3G6eaC2C8QlzavW5qCYZHoj0MRzuG7DHzW4XCPzH6NZXWstiAmAO5MuobjHpPh6ULwWdoI689mie
5i9A7TJtysmn3/I4+baEGiI2Z4APqQFFi3GuQDeQ6ikDItEszsGCFYy+63dmUbnXVYMnhsnOzDKe
OynCfs6c7pYwyFRiRxqnM78ReyVxfRYmPSNzKWg6eD2RKVln6J/b3GSBFAzwrbmXH/6kDnkhkDXl
tko6QjKMV01mZsfFTQsPazYc77pRkbmUwujgSJSsFeq0ciLgOzjVrYJO8fIw/JrdyhVcXktt80vJ
uqhQXBL1085qD/oUfZSxqTLKlU3Gc4hFkonXrNiyXKDT/COE8eeyZqWNUOFLCSoYtTTRnmLuI4ua
y2XagGsDtqACrdZ1QDBceoe4r5s6mXFtxKvwsIsOg9162RPdPudXkj7nKBBmSdjmBaIE9m8YM6qq
XsvrEiGwCuObSCXHUlY9PBc6W821f10ZuJTF2JIRLVFMKnhzw4iOpJ7fgKL41GXCr+smu/HauZTD
mJNYRGBRirGFPToSJnFzt9RvYFOOdtu4dFtwqX1jCv7Eqa9uUmecem2qHakUAfon3qvWqY8Kzut7
U8E/PhW7HqVOVSzWtBc3K/INUF6fSK/dmnrHi/OfH/n0+rCzpFnYj/2EOrckdWOB0rd0KsOlwbA7
Gt8Q6HNbOpC9euw7W+bMZ287wJVIxqxAS6RruD1gAPwCuYSnAbVLHO3Qx8wMpStPfDXlzltRLfhk
ZiuZjOYXYSOMYQ1QwqrP45/9nIO8Vo8GX07Kyi0MId9H+UDACiGgwC82quJdV1P696/JZ6whSmjr
mpZVk3SvRz9TXfFC/Jq4D51m4jlHnjDGJCpdUFrRgpnXYobV0psh/NqpyG/arxXAfq4fbFtPsciH
xBfb6ewrQdQjrdN1+Egr8+vlVABxZ+BEzC0R2LukiJLYN8Ze4qWLbGiDy9Choj1dsMvV8dAkCxac
s5frR9l0JWtBTGrT4bqwiAtfPGK12SWLR4HWkqBI7PqtfCkT4EFRr8wzCN75mBAwqXkFTnaCsR3g
gITNS1qAFMX4wjncVqBZH47JekdtFKWwhdUN/9nDaHfyU+vNmHoW9vLyB2qBJVYkvHieALyCUUF5
yQa0ndCyCEcUFOC2xugEShHn+qG2FH0lhc1sFkOZIyLgFURSPEuVc2H4xPoRNlMAIAGOBW8mOGth
jBq2uSqHgM2kgWZwsfJhk2dzn4A7C8sBAOzliNvKPdbSGF2slGFJhQrSgCTma8KXzpw4EKpbyQDA
x4DEYWJoDBPJl2YlmTNmeAukUA1mIjXBxPKtYFeJV3bV/vpn2qjsYmt6JYrxfnjANkRB6vG7t5pj
O3YEzlmKatPoYjwn0H4kPICfbZv6OByjf1GStvM4ohpTxvkhiWRg/FSPaTpwYtl1MUAdubzDZcyH
hIANzClHlAQX2Rxt1Uhbp6wBXXT9EjcVQsJONgUpAFA+/SmrF7+kAHsyp1FTlu6z/Luic46yaUur
v89E5a4Uc6G3ULyoZTnAL7CVZcFTq1psTc19uVDc6+fZVL+VPEb9shRkdHUODyES2QE+sZcI34pi
sK2FcCTxTsZoX7XoeasskETUFCWmzPwZF+W3sUFpTlQwUmCZ1a/rZ9uAP4LCA6wHALIAr/jUPRqk
TI8MumCn3o8YSlt2ZWfn3+NfwMil7Zof873piNwJ001tXEmlKrRSkWGMQVaZ4KCJEjmxsm+FFlDP
T9fPtv3dPo7G6mGkzsCNwJxEItWnyKx3Uz+/5zHAgeMsuC6Kfhg2aVrfIqOS5ZCJ6kJ9YFKHthpn
d105O3q99IDTrwBSE+p2VdVfrwull3RNKKOXSTpkWZVrmSMKj4n5feIR4vEOxWijmlljJBvAt8Qy
fOJjnBstDGkkrtTJi7sUw7IvxzYKxrr9+f87GOMSFTLLAljPgUyDUxl+P3CQFra9/If6sS2gSsqG
KqE3F/6ktAyUlNPc6zFKhpOn7/j1ws2y10o/2D5Qly1jlQg5thhOePqhXRidqn2El7PFbeJvmxYg
RYBtbwJcign+S2YIQ9Nj1i7rsmfA7qFlGBO7lAXvTz7Shxwm7AujYGX1DO2Qw1txvotNzntv2xd+
/H0m11wADg2yVsRF1SQoBokS6PfAIKdry72AfVZPTEtO3Nr2Fx8SGadkgkK7RfGpciQlsaXoGYCC
aT1jhouj3psnQxFFVQwQoSnssmoiCEoyNFj7HUoS26Hceo01BXKe3o8g0Amnf03agGK/+SGPLeui
5NCkC6VKJKO+N9SstU39lzyknPG7zetbiWEUL0t1c/49zFpb5amsgFehARe+su7h1DjudluUhnVf
VAN09Acvw4chp2FrLmHqFFPoh5pbJLKfYKRZ5+jgtqMAz/nfghgXCKaOpEuxrYBMGtHRKbH3at4h
MjuyX6GbavOSwW3V+JDHeL45RCat6cjSLMFvqpM6nzXUGhrtNAyc4LjpJj5OxrrATsrrpFTBElBZ
oVMkt+nwVpgcP8uTwWhEby169Bu6cjHfIsBthEZmEz3iOCLeR1IZTxQX7RSZdFF2eh89ICAcBYy6
LQfRp/NK/Ckp3qkYx5QrdaaWdMwlJelDQZLCVnS8TBuDc3scJVcZd5Sp2bgAkg2b890pad7iGrhb
JAyqXHKve/Lt6LTSBXriVTZW1TEZjBzUxHIQBn0AKozAxLQShccgnKfc9uWhfkdRjrDCzohCry7D
KAuiBuKHWynJ3hRzb556n3Mk+hE+5UZA7f1bDr3c1ZGaaRLSPhNSR6tvcHEUSTryYLjpAfxxGITw
Ehed7+tC6Qe5JpPxSo1umkJGB7aXHoCwg36YO54r/10nuCaDcUiW2eVpI4MMoyQiIDGUQT+W2TCd
6kXHWossA2Q/XwwbMGCanUuUOiwG1GdjTuoOKDztcRCkyJ4GFTkORgCOc4HXH6DRlUNH6kixe5PI
t2KeTrdVaUU3k0qEByCAN7ZkFabmtoJ2IwOvmNhzHWMOsdeTvWXNUmUvivAnZXnQe/7zCRlfGGUz
yGJM5EzEek3ML8U82VrzZw7+HyHsznu9LK24lMgE50MDgpA3TB0D2naO3A7oul7ugRCL1zzetGsg
+GHXGZzcqGdfqmZJykIUEoRjSRLQ3aeVDBHkW8EU8rRlUyFXklgjSBYAkNKHayE1HhDOTyBV31/X
+U17XolgdF6o5NpaCnykSBoOeoOSo5R/F+aW8+TfLniu5DB635JBjHPzd/Mpeph+GN/paDG47T3V
j98whWvPu27wrp9t+/oAQgjcXDyP2aRd7YU0Q3mhcIBw7nRo6UY8xrDNcA8Ohr8lMJFrFibsjVNw
iyTLDFsvo4dK0h+aNHqYRyCX1DMvv9j+XB8C2dhlIaCIlK1dWFovLMvvBGRWlk6C6zfHE0NvduV9
gUGIpicd4+/zX4vWA643tIGK5F6Xsm1IFgYw0FoFDwPjIIZlUIROQzW6G0nQLae++Gbqz6nFq8ps
68E/clgfYbUqKcUaXykXi2fQCXa2mfBYov6Lgn8IYXKlvEjxn542IWO7PJmH9oyVSMNegggoIxjr
RTROziGv+M25wt+V5NWHysKWSHGJcaZwWLCBG3paORxLLXUt3fKvfy3eLTKqJ6mJ0rYC0pkeiyr9
L316uf73uTfIKF3VSyTRapQdKVQUIpZb+sUNEHvp2gNFpwKhyr3K7YpTJfsUkIGO/h8l/P2rVjdY
GuhgNQV6+p0e+Y00+6RvbktZ98ylPmqTZldN72hKbauyYJt14WFc0htAzleT3uuN9GBpaWHrVvK6
mMsb6IgIJyvZTo+B3gZONcBKfqJN6AFsiYk1NKWIB6iByuuDbpeceje7a+5QT6+feQFu80pWAqnS
ra5k1NXeKukWwRB+kxdHLt9iGeCSBnFGyycVeGaQaVz/+BtD8Hjj6qDMwYwFgprGaFeXYSQ7h8PG
6tf4S/TQHcaKRG5jM+qcQQNmMC6+k8S2Alp0wVXsFKy/Rly0/k2HvvoZjA5OvW72poX2gRy19hyD
clO8FapDnT0CcZFz5k2DWsmiTnh1zTqyCy1faJdnwiysZA/Dn4wOrC+V+ZCZHhqCleM1KoTpzswA
jh9Gf+IV8ID/jU5GST0uDzGZZhNWagEY/BRvt3jwxfnP3gIrGcxFEczlWHMNNNUWCGgdXYhIBacD
KphyaH4AOqfkWsBm/FtJZC6uLFUg8onIVirdfNQq3RtU8Ysx/EEZBCgNAIMBjiu2qllqwSI11NDK
Ma9npdOuUAQv6zMA4Sqi01nk53ULoz+Z8XMXspgEbJibsR9QIXOk6VUb77rYj4zErnhFpK3eJaAT
Qf4JkFVFQb/tUiGEqh9G1EcQkb6NHkU3Mzz53GPSu/L5uzObh1oJY/KvrBTHdqTQQ+ZSxRi3Hg+G
ad5h/NYBwSrn5bs1THJxMsZFSYkEmmxslDvVsqdFYJrB6gmWugBkc1qcCAws/36tCt+MEvVhXMbA
/zAZkkkGqelzVBotUh5DfXDkXn8EQhUn3du8xg8x7GYvEK9CzaDcaCXpHiup8Caje5L67Bno2rxb
pLf0SQ9Xshj9ANW8mmkoJDnhc3JLCTWHo4X2bP2yeDI2b3ix7Hdy91keZboEuS6qqIzzmKyqEOUW
NjZTciOAO3VgXZF9Pnb39iV+CKL/fOXOJ0zBASIR1eeEPBgqzCwDV3NgJJwL3HBNQB2ywOwN5Emc
ikawlRiZNOMiq+DoEKIJT6afunaaS17GzBPCOAuMbaZSmeIs7VgBKL7axaPiyxlvRWnzylZnYdR7
GWK8ATT0iWpsaBhK0IoPy/JtijmFuK0Man1nbK00DpGvyRYCyHzfU590jN13/fEv8h0+DPNGXL+Q
xmi4GstjNVAMd7SpfIk0DwBJ3v+BMzcAC2pR5IdPxLdKpwOVc0BZu9eOxXJoa8UGEeoIlbsuZ9vn
rQQx4T3SWqFLY8zmy20ru4us9V8jSXxM8zk+VkCbBn2x3rlIUadbszX0A/xIf5f1U3ebZ9qPOLLy
Xb+EwwPnZ206kdXPYoxaX1QtF5Xf41NmgAEZAIwhIT9OjhVgsLmxeauRm590JY+x7bC1wGpgwg+X
ivWyzNX9ZPBMjieCtWupMoc8hNZEbQd+hhtwe7icW6PR8JMrXJ2CsepybIQlTsUCG6azJ9jaLtwD
xwY5deWO33lXtulCVsIY244NwK90I2UyGIynabZKNK06Zzbru+un4shh93VzYo5FoU94dxPtNqlR
Re3iaF/10dt1OduB5ONALL3Los4Aj4pgClOWOkvitf1gx5ps590xUh47FZgY2mLrKq+rubFohiTA
Av00ZbkCzRXjTwS9I23eLaijevFd7VKF14CrkATLrXJbe1r8e2913lWvucCx/43n0IVoqlGrYCNZ
ZJ7JiDd/14OkqT2T8Fs0HszKE2pOgXDrMwIPCEsXMgUAYQ8Zz6IgiTPeEYIo3FgiOecGqtKJvjic
z6iBwG7DDtaymFNVXQTmI1ARgq2xdxvTtOUBqcccu+3ypVee8qSz9cRywqJzqzx7UZVHuVXwsDEc
K/+iWgnGyeS7PtWO1SLZYTTa2TA7gpIFahhoveUmg4qHg2qH1eQsTXaoTWJjlOReRrPTKhant4Yg
T25Gvbqr5uI0NEbnhMCUqpuvpWwE4Wi66JLbKCUCef44DeW+y86VGaJ+9VpLyGDGn5Zgvc1EDFB2
TscfuRbeqnXxAo6SYzPGhgNCLMEexMwf5m63JMUNaVMU38tfS54fJm3wejAVjoACSNJ7Ra4DEhs3
ch/BdmrsnifqTq12ShO9y3oQm9FObbOjjn9L7BUb88VBN2XPU4nBnDlRvlbll6avPJIZu9Z6Ldq7
XIvup+yNoM7WxIei+qWD1VzGG3cZbuL+1TInr4hA9iHeJZFwO8/NfSUfxR5VFk3bzaFiS9oElP87
rQVkiPTcYa6jr4knd29i1dkpyjJxmHlVvs+nfSOLroqUXCLmyYp8tY08sVbBwmjZSmnaY3ljxd+0
bgoq0ZeUPpCU2hPHlzRNETpPI4pmevIzmvUbjeT7Ofsxt4kbF1/aODumJRot9QgC32OY1fuUvMT4
nl1oOYNWelMje2Aw25lT7XXGHMTRjww7L/1yiouv9F9NZAyYqV+ULLcNsBvOVeuY6WkoIhfV9Z0w
xrZEYg811r2JPnQXZnZZvRbh6wTSUqOo7UZ4ICWgHZNDVP4oxcwFRPyxLiS3yCrUL/E5zdGL5ec2
U30jH/xWAr45SmSSCRi2UoBOVtgqGu/DTLqZVaCJmDflohzaAZMXmugLwnKK2kNnYsUyxk1GP0lk
emZj2URKD4oBMHNctqjrJyub3QZloEnAkA3eqdNAdhOUEWmJXU+Ft0SyCy40G8yvjhRqqEbHfovb
Ueb7ZcmCBoR1besYc+ULJN1j4ARDupofp6jCGovbhjt1HPdl2Xhxp7hGGbnjPDlpkXmSiJghdm4s
gJap28up5dT6rdQ07mKY9pItNqm1zM7VyKm12U5nIFmjMGXhhZTA+Mrp0HVgRunPRABBpiHfCMMc
9EJnj0btNqoI5szz0uulPbTiV6vM7UghXq6SYMi7L0v/pMovU1rZ0kxN6ecggLTJSpCsDjm6ktbT
kBjoxgkH0LbZslwGowoQdms+DM3olGX3XI/1gxTdp3rvyMKEmcMffUjuIsUsbGyrnM0evfTiGOOj
psTN0/KumTookAD/gXn6Tun9qBvRhjQ8U6j9obPsSHpV4ReWdAQWzc96SPB7CPjziDMlIJNU29Dr
5c7VKuOMMiS8WeVO+ddaOcbJZKshph2mxSMRllXacY+M/jzl6iFb5mAevurha6+O/mB9j5v0Np/m
X1pUvmGWYT+GWiCikh2L341GvtP14XaqxWcp01AHxHBtWR7FAY8qvbX79j5Njrp8ExU/h7kFEWoU
aOD3KcraNYpzOp5HvfazydyjoXWszG/ZGGI8R/WV9HvRPnXKa6fVB+C3Omr21ibPofxGGu1pMX8W
DXHFMPLmqN53BQolyaLYWKVI5sqbBVdr0m9Weqt2eNYBmCzGjPYAP2WFv9r8NRnAjdOl+0ywdiLK
RTD1dzPqz1qr93An8y9B64k9du2+IsbBnEwAt03Jc2/kb8aSoSs7TW9kFk8Zqh12mOjf+rJ7GFPl
qxWjBDWQxjU6YTfE7bMiR7s8q0TYRvplGeXHLm68zhScRATCuDS4uaq+piQ7VmV1Wxt4v4mmXUt1
UEnlIa2nAB/nZtItd5Rjr5TNwmnm+iuJRo9MeWvnffEsZvMrmdKTHIcj+gvSNyzOvhN18pSi2idG
dOoTS3cizXpsidAHSx7fG2IPVAYCLJFe658VVa8DMFAD2yqNmwCFnMAQ9JQq3mgTq3y05Dq1QzG5
BcqCl6TzXp6s7yhMYzo3a29StXSLRtpnsvgEoBu/ifsbuVuCto18YQGuei1/t0ryLIhkp8vFPmpH
vyDzU99JZy1ZFtuUSyAXjaiaKHhaphp2R0sjsgurfyzKyJcl4sYdiq+9bPS2Mglns9Fv9Ml0ZsD6
2pocwpcKxHQGU/fAVHjuc+U0AvHOlfp+N+lKey9WY+IhW+8ReOmWdwjHYYaq13cR7BZLN7HS9zb2
q4NS796Lamz8MI3PcVu6aUiOeg8KUcTELOyfhbI65ZYYZEO3x9Ty7OvNcBYX4wRipKMUYxKr7+ST
kBhuP0v4daq+bxLdy2ftTMspchp/HfME4VV3ir77Nnb/R9F1LTmOA7EvYpUypVdFx8nxXlgTdkjl
RDHo6w9+u7rd8XpsqtkNoAEgOCEyj6MugE2bvQ4xqPik9q9rDJlD1750Nsl9Z3hzG+eJ9bCTpDed
ct1f8Pm1OQuH+x7b/iGOSjt7J23WIvKwUbFLlwBtQEnV8mmY3O0ggvW9FfzdG+mrVt5ZSFenXtic
yB6hqMC53UB/t8VLXnPn3unZUcj+wE1X8pCc691LITN/VWa6IrzQhQBBq3RO6KGL4eOPO7prPNxI
5JigxHeO8wH1LPZysL8Sx/EjrIByREpkpHX/Syg57a6H+ArKKm+ie5FMf+PUvgrb//REQxTt4p5X
7iPR7oUlunQ34WYR26BRSGDGspNiC2URa7wDPgYmXUO0am5AnleFZKPRww58lI/B/iWWT3egR4jX
MyvMU0DcswMRxG7mctucyrRQ3pgozJnmVT13wEDx+mRu3rDwxm8HKoM7wMEE43876jkGsCL0sT4Q
QR3UtHLLcACSVCsoMer2HPf78ySZTjds3K8GO9eNn9FhPCEYFgk722u89GkS7hfYpsN+QrrVOGED
0pAHv4WDQuMYKBOZe2mGAKtM7Eo8DxEbrCukFz83kpUOun40H9gOGjGhRcHDLMNvt57SZkL1ZslD
vaLvMfq5Hflrvw8BNGdriq82Y84Mrns2eSLafNJRnPZ9/QcH1Ts5RS+bDUnKd/XcQqJOO/NC5ybf
AgV2y+NbOsUMWnyGuOwancg6snTs8IEmyV5tYXiq5+bSx0mpb4nNi6qYnzxNnZMh6PesnflACM+x
o3PqmF+uzvQUWXHo7FaRBgsLtYzaygkfTZycdGerdpQHvUUXM5BSjODYIJ0/eC06p3VjCms2SWnC
9mOXcGlcAgfGa/vzkOyvolePfB8OoUZ9XWJVAQ6IU1gTXkeHPmkEoyoalfMAH84u+OsT5zJFeGKW
MbV0rmjE27JLWpO6QrxpTzapXIZrbOgl3hs/n/n6H6jIdAv4i9xA4yeOviKL7TTS5J+1dZdHdfDG
wihz2+m+HbynqLeVnJ0Tkm0PNkYWbG0/AjG/Qt1zgmvmvbbKFGiS73YKoCvEhQA46o/ho3Jpj41Y
Jh5lEhTRFDxPfPrzehWm+7AdETxD8T1sU2rHEHuSQ3wNBqvv5aT+6NJcQjOWE4kuCHouEw4rHNu8
bj5B3ZTsdYbwQa3im/T24sdz6mH5wQTRCSTuMcA5C/cdVUL/tsRANE2nct6WnxGjizeqdBD0MVLy
DhfCofHwUbFJ/8lor/BGUhn3dyIZn40RC75TAtQHWy8mDq7Ybqyc0X92N6iUyEpKv3ZPXTCfAiVI
aqRTuEt4pf5emv3WMbrlGqAfWiIsHvn+NeAKYg2Ghn/qbI9b2GxptKJfClFliCdoSoYBU6HfvWLP
WRQdafJYQimF9r9aGal0i24Lv89/jQ/CK1mf0PZ9upF9bfHQ4DzFv33b+WlNZ50ubLtLnO7dttv7
sK+33aRiGKXFcrdxUhgsfGsuPNho+qVQw1mOzXODmpCasPnXtMOBiLpNR4Ltyij4YgkOTBs7aQuS
IB0Zf2n6xma1atfUlUmh3aZwWIL+hVaJXQ/h3CP9eJ/v9PQL0zZc7VvuiTPvzcUgGqWR96J+nhlJ
9+SjxUU4hq/LbNOlvhuDGAPSi1Brhh7P9x9Yx7Fx9LgqjKRuEcyF3gufFhZT3DgcLVOZZWsWzM0R
ZtoVq/U1CN/dPsrWuho5YpgoUgqxiYqZirU82wIfTRHP6mhKeyIvM+0OPLhIPqVtgEDKBICR/miS
S2P/65MGRw36DQcYhI3uqL4fFcJhxzY3SESCP/g9ai/8E/h+R7diCM/oeRoMkT66KnZi/p9mn9HK
CsYeprWi7ffoPQYojB4wsK75lehZ4r1cw++5f5yn67waGPq/WPGCcQEFM51ImybJZ9y+y+hFkvPS
KvRamEul+BiNPngRTyPzs6Gu2Q1DADrtrT9tkzhKXNeJkc8NPBZFh2zZKyF/sXma5WGCUG2ANtlG
XrasSZp0AFidEvq1rCd1oZfL5vGUQX4IkV7G5t+tfwxcKFVrNMRIBjV+CWl97rQvXOwF9z85dEeD
vxdB9KLXVEHwkqxoD53KRRiMI4pVGMweX/P6PeAJ0bC3c8M+JZPEgPPTRMXu1tmknxekSoozU04q
6qdFlRtGGMnPs3EQ8oocie3SzfVTt7Mz9u7TEZMsW0sC7tIxqUniInKv0fAa8UwPMmfRChyiHAKW
ont8TQbsG6yYIeqzpeeWt+ncXBUumr7+jebDDcGoPXReOP/jIAA240se/0O4TiqTQ0gquqM9bbxy
hWfG1ldyECflUp3um0Ro3/iPKTi6zOQ30gsU87180e6WE+yi1LLLMCqkqlN3cRAd+A38UJeh//WH
69QO6V7HcF04UX9Nvf1Em7cZjnT8X9J9zjQTsFVJjgTP0r6EaePjdbaHjn/55mHSZ5uspy5UucAx
HYeHuIlSDVuFYG/yKNkOtuU/y1ZfRxZkxMY5rPqrGCthDl5Or/bL9ie5+xBN9qpgrv+A/fW85Zg3
5PrW6mTFHb6fOpmgJMQoP/PjgFCaAd64Lv6XtMAJ2tPm5LT20tZ5V33liqOzxIc46tN5xEFlB78/
jfYQ3Ap8PeBlCA7c3RKaFK0mVYcmfGqHHNhzagIv3dmx9p4X93orKh77qu1Dv/HC8ALXvOsVLNyO
uwHysH7ftMbeBq2KdUrmTjnD5RntR2gBqiREBltPs5gjrGMxeGtN1mqM+o1b1uJF4AWWaUk51tZr
TPoJSB9k75a0+UioU9LveOHHEFeOq45Ri0XEOczUnK/I5tGFpbmJL/7wanipeMXWu3At9uVfgNPl
qhAQLcGY/kp6XfHtvfF4xof9NteV04gHw8B9z8osgk2YLysb1ZlPjmzlx6B5jOdv4ixPnT4J5Z/R
eeQthMBQfmazI510G8nJD+Dp6e6FVvUVslC0Iy6QkfHc1G0ZrecOCMSKzGPpm6uI/sJhOSH/tlow
XakEdR5jhuzNm5A6l/H+6OOK4N30KTEpyUV1aT8nuNNQK3ZVznikbM3T1U75OKMY0EuPJwnhZnlc
nx3xcRMTJbUpR2h5Dep0u3aZ11aS8sPuI30rEZdh217I0h4oCgG8AQA3bpU/vGiJnMEe07vrFvt6
EfQj2TGHOeJ9jujFxYyCWUfJsp2fqW2yboDDiv2ju8IHgZW1fiik46FcI7OQ3AyMAZc1rb168PoN
hD41M6ARCE7M1uXCP8ct4llm4J1ArMLhZUMR3thJU9yieKDIaLMAGzRcrUcisPuMcDT/uWvIYz0v
mct1HrBLPFY9nQ+dv5YR79FaxGjzc6UnvCCMbcQHkojSdm0wjQcXu4FHBBS2o6A66FpiYAB1kkI8
V4zL07S8CLRRy7R/WH8/mQRo1PRpWpa2FONn9+wkn4EP5AxnNhZTSvHNz9GSMQYBs3IPHSZEzJ07
PhNjX2K8P3fvznDASdUgy6Ezh27Afez++s3Rd8vZ3zLpIbMgKhPAPkOg0hqRP/N89BuBeaAY1ZaS
nqddfDEry2hY+uajh9Hwdt0H6Iz7P9aOmF85hP0PMf2z9iEUJ+J+ruQxck67js8OeyT1Q6KwZADM
M7IorN1FwTlQy4dxH1K0zYKADB/nU+89aGgtl55nje0LGx2n7Sooew79w4RuU3ritrKAA/fER5IG
/ZaGE89cYbPBe3BmJ2vk2YAKrGGhZqJMU5E7YXKxHqzOUcNXN23Zv7hRRwgkUtpeLZ9hUP8yzm/E
QdmwX5DynDF5BHpPXe/d8attvcikT0NcL1j5rExcReNrUxeCjQWfIFpPqmm894ejASrXGh9QJ+7O
qS5D3NQ9Oc5uh8db59T9RgNSJA2Wlgeo1HGQ9hDeMATQbv8zLOuLi0IXrFMOxgGT/l0DTDSBq1kH
JWNHDnxFIRSAm+Go7yQH2gFIatDT3O3u38o/Eu4U3vzja7e0y0+IH9LgHUVy3O23E35KXCGLUI8s
/tBQcTFnyZTGSakfanmZBM+CPskoHypfNk+bUzTDkMVSptS8ud6bN9cZnNXyMQ5OywgbKjJhKMRO
7pBSjbsc18JjS7mXjv5Sct8p0fGjrEJ/jv3R1LH6ddezAHIRPU6TdNOFutW66pdoWf95VHoH0d3+
mMZv1nXmdGohXPfcymwxUOLb6W8+8R69HBrWkw076MQG79ck0/e8L3govClAEfZeVQjAQSV96Sz8
NQrZKfYXTF+ghGtL/hpnKdkGeKaXX7v0YDalgj3FLsG9v3qlN1D0Uq771UbDlY3+kUTRM+vwqLMA
yeBL8BmypVr35ZODaUjaW1ShIP8C/MKI99aVUP1VCUAsFv8OQC7vxW7ySzP2k4jgiUT9z0xWeYQL
JKAUHLp6ntNNwdd1CB4GkEHoica7uGYPsFTs0Hl0d5YDIG9jiakOg6Q309Ky6VUbZEPKPb5fpQFK
brw+7R2kX1LyBh/EizOyIQXd2OSLCl9QtCq5hU8y6K++Eb8Tk2dV28qv61cR0oeI2W+6Oq9JHz2H
vHsebjHX7jRkS6MqFdYbng00X8NAH/cIe3ftcrQTyG22/IltRUNp4WCwLj7J5rW748TP+KZxTajt
H92jp3rD+N617qu3Exc9UHgHBfQdM3iLluBprGVOIDEDdBPlkXVe9W0mZsg/73xs9TOXeakcTZXs
AZyI9ZCOFDPcmsSPMRIeZBge44D8F/TwG9rJAP6g+6Gi/i8Y2we78joDmocUd0WfaLygSHLoC4e2
XjK5Yjwl4rH19//CDbC518aP00afE+Vp4G3me5vJxWv2XGyOSnsG52MXXavZxaVh3KZ2re/XIQL+
Ie5hBbkgwD0BAD6Jf91q3VuDlM9J+77qvhK2fTFOe3GMD9FwvePlm99hDFhWJ/Leq90SDiylcYHk
74P3MUfqeZ7Vn8Q5I+H0gheHRR4Z/iUBNF0TpL/MQXZjiFQvG4UPiNPBsOJ8zdabM7uBMkf+sX6i
U9JUXES6h3bTE89yn9hxJw0BeeEC4bHNcB/OmDnIGrCPQINkoENvcT0Hm/5xfIt8TAcLe6HjbA/a
QT8S4AJ5ihyG+KG1a+TbaFvs5YRTu+cRVfVTwP32sHYTuThYqr70GB+POwPZQ9wJQ9M8d0VkMRol
OghPHszqy31adeWPpL8GW5TQwsAxvPBGIz452eNHAw/2Og3Mpq6MCp07eqNf9RY1r75Zxtdh032+
w0Moq4WLHcMkZqcIU+k75ainejP1C4nCqOwCupQOrp088Xl4GD13y+aZTfgYLXIAg4kX4YJpksVK
5By+GQVvffmJtO+bBVnUXepuXtMxEHseyjE8Cw/9A1RW/N3EW30WCSTJYTTuNQ5H4J4DQ5FcOqp/
/Q2OwCCtnpfI9J/jAjR3BuhSdAwEh9Oh+NcGGDNsW1DubERTrX15IrQNrj4f8PFArmowkln0DH5r
j7CQTb5c1Ccn1/GeHACktTmgdZmN6+z+R9kO3FEkASLpt/W/zvQALBXC179oMJgESKl97XkSvSW4
TMsxGPoKVh1ADqahKV058cOk8P2zmpqU7KYtxVbfWGA8bzF1TYbd3N+w4/+NHn5cztR8NdLZv0bL
5JJqG4AZWNu9CjyXn3BW2qPrrYgWVeN46DSQZjrJuXAwAN6xsNeF6/L6sK47SSkNRDFuU/K5uD0w
uVjuR+gm7FMIWPQzQjkpJrP/KeIxoJKh/muI7/nZ3ASAcvzVDW7GarrUcOw/rhAPz03PK941wWX1
+XpwO4OnnpHNe4m8EKUmhINNSsIBDPS2yWJc4aWEjFK02XpDDKtom3JQiuUKm3eZEzY0pV6IBYYa
YPe2+hj/4mkrooQsB44bqUoMw09M4551eu6zzvdltoZmvaqx/at7SdFkaTDmg/LueSzi+8iG7hnQ
I8XerxIFGwXIGVgupW7QsbNzG8+daWrrlIsZy1R69T/hu9Id+g5N3iQFWoTAgvtbdLTm4L4+G0vQ
gHvMFMJt5IV52IpR8/4BfYH3zw/q4btdQ/YwC8fknYKZKP4r7+FAm8GO25yVq7+5JTiKAfKkfOQY
Yv7ygSs1/vwhYl8X0SCTUz/XcyW6qSsCsfHS33sRppaxv9a4sAxv9/HUDv14F6r4yo12n7dFvnG8
ZSIoHv2+CI3KAKfej2tdgK3GosaerfBDlp1zhCTigPqL/gplHNx4KqXziUiLj5U5j0RGKQUrDnKt
NGibjWtKlLYCBlklbdGuKlVNa5jyJMHU/ET67aQ9AA1zXY5Nk6Q7cqPTxshj4q0vFks8vrGXDqet
2GPlZ0qteaC3HND6fmBQe6SRv+WRHgu//YzM8IZv/eRiGPCMvVfu3mehZPgoJvY41O4Fusr/AIV2
6egFP7y7XSZmSke5PQWhozJUWcy0fCmVifOYA7FgDj/YmtTYlgO2rHT0xJq9PsQOq+be+0Cdh6Sm
sd+upsXEwMxug87Bfh61T0mOMLiPQMLDosMyd6vPg6SZWbtc78/L1D541Pm23fwd7c2T73IgWAvC
4hI5Foyowk6YZxylj34bVWHbOamewdePAjkojCNVa1tST3sVvG4rPL6VBr3ku79cQjzPtyeTdIWz
S8gIvLPBbxJEuoz2+r6fQAM6WFSgALoagB2Qt57qZn6BePNl22zere47XbFeJ/wUP5gJhW4jDC+9
8Qt39b4WJ7yM2DjImgbD8+CkUg9P01i/C6syDn0EPtLL4G8qn7fgucfca/hWuIJ+UxLLFKh40TZB
KtHc1w02jsAvY7QYX2aQd86Iv6nWchhanrqdd8PMunfHg0EBvszn+cYA+QnbstalRT3G5YpRjHC3
mGus3sTLHWjlqt5C9AcA4qyc4D3ljeeRwIxKeTDoVcAR5Ixhgi/O6zixigFUYDTGqo7OrJv8jANW
uTs8mM2MxmY2J5/h5+IoLJTrlkMIGU2bVNuyn2XMzzvWS0I3OjvB9AVtaFB124i88TcHrkABbHT2
GNytPPq+z9Jh7Q9TG5yEDW9qhAOpwzfuRE+oq5Uz91HaCnxzsn4S3fDlOMvZgH2GYrIEbFhuM9DP
vn3YLXlV/X6JhuCVUPIZz7ubRoTBHKDldbEphmkhZABcGUhVmPh9wkEIQ9FjKzD/JCpH3XwBgf5W
w2uPEDoXBiKhCIow7c8P4doUfnRPu+7OWdr7FnMabFHgBtR+Tl1YDF2Aj7CjmRc1z7Whx6CPX9Ua
FDG+CTAICsYZ7WFoBMoU/0Z7fVonegcC89tgqyNdOEACFpqh6IPd5gTSiBjeA5hVKckmFfwbqXty
AJnBiuoGuOJpiqb22w1/YfX4Ewuka8GlusKhrtMhEgCFzd+kODjV9rQn/XqCgeOd2dvbVGbRMuhX
jZ61XH0lsprHICiSBEPq3GP9Wwj087Ods9VAj2OZM91tOui+1lhA5eDguz4OKxuqJAjO8CO8q2UL
9Kr76gZyCeIuR5Jq0XbY73aYymNIoTq3u7azebDuBJhwDdaH3esiDJqhug6Dtx4Gd1dg1YJmOzUI
CwPrEkA4wMgnhZAh2bznsScf4CrwhI8M9DFSHaRPngZJnrWY+nRHUQUmgGksYGhhTTLcJb1Eaz7b
8xKKumwIw5y8oXosNHzoZPMKXcSnsfaITxGdLAZwDea+nFYzpJPnNQVLhP8E4ApBbxET1erJYpud
A7OgnR3K/dJEW5MmczTnkDt/TrQ7obR9JFOyXOPGWcHkmCva/hxBqG/92sbY/9b/BiIfIBbCR4Ow
6DDEbYN/GVsImYvrYBgcnsULyGrp0EdhBuCnMtjQSo5PKglPSgCXcttLCxL2Ganzzo2tUVXYOJ80
8Gzeeu6rEe1/tnYoKErMVLgkfym8sXJK0fYt3ZDHOAo0jGvcnzFLd3B56exijzH0UT59zZvCHVA7
/TC422vzUnsJjpw20MX02zMcMPGr7I90H7uD6P0+1QmQz9iyvykSaGow7TMeP/SeJQDW3TaNNKbz
gBIsFNX9f7PX4PKJ5k8ZbXkNvKrHVkI69PL9pipP3T38Y8F+slHymWg0O1uwYn/M18+909W5BHKv
FRjnMFgubNjPSbPKUhj2aGZx3yfR30qTbyeBiYa3Qf8jeUyK0W6g5Ubnq7P0naH7njbJsrXDTD/M
/nodjAvHKyPAuofNOoOf0CHuqBbsZj09bBv0Fv7OcY3dnn4nHio2QPs6hs5wF+wTuU5k8Y+xURMA
Gr+BYtNuA6nEMNTXZEVOoVrVWKqgQ0aPxUpVDK/jUpH5yatbEMQcIqOpqR9m28hsHuLnQYDJge/t
ZeljAX4CJqf7fKGJeI84u7NN+74l04dctZ/2Ae4nd97hpjDN8NCGtBNkxdbkbjIsyD0hNo+X7Rt3
flyErAvuUWhPYyPqVE0DLygFL9I7MQAdjEgzhfQbCwIzxQDsb+0Ff/ov6PGdhNt3HUFlVQdoB2Mr
w6z2op8h4hFmXQHVRAdEPsZ9ECtjczWDRaM6up8pu86NwFJfpwEph+S5Ac23Jf0Fjj7NaYcqstgp
WpMgmMV5RvE8790K2Zxj3ae4vbHpVv3z3Vm8AliOczHSU9QAxXFABXe8A+DEDl0NhRwVCYBX1Hej
CXgvR1ROF5fKqys3mJ/YNsGpaLcfwwYFRUDPLoRIlMtnv7F3Ll1ONcwvdm8CTK6cN9iEAWMM3+oQ
fX40N1U94eExff9Ft+gj9sFW6im8U0Hy7FmI48K2h9tNSMW77kbw3EA1EsivGv8PbrCfYzQuj9ag
PiGh4G4kqgwnv0xmcxePfY6nOt9GfqNKvmPeQFBBw3xefDQfdnrWXnKAJcxLTdlFk/CIo3LnTQox
dqMdc7tPVQizhnJqcFc4ttyj4AA5ZfygQtlkzNcEmXcgbjhSh6jEEOBs6KWx8HQ31N4/IkxXucPw
H8PRniCbzXymTpPBcuQEDW1MbZ2JOCidJroQcERk5U8bi4oWW/lQWPQ5HeuTE8nztkChT9uilRD0
+AIYMPmbGpo1fCh9jIO7XTFHRIc6IEC5DR7MZr+P0YoskNfGjnhU/vY08+gda19DPvY2H2xURZ6+
FyuYf19luqHRWUYTvbQYFvMBJSRrYkIKFozXJu5MGRN1wEQ8Zy3BxpMjizUe8iEeYZdSu78A4R6x
Zf9jQwU8ELQtX90SCzH+0QaQHRE3gkQ/vqHo64Y0JqQGgkrZm0fG0B55MUI+oQVx+JarYMmxwQEQ
RuXKkZVseuCRuiAgWi1AxyXAtMFVQdSvhb1zGq+QxQ36pccQcK4puOud+Q/AEJdqErifHF/+OLyO
7xxIDbKQugfrAAvHRi00AhAwa7F9G6IwiC9OU6mtc4GRJzSvE3tPJBZogYuexjh8ACBUrS6ymxeU
roJ33dsKoh2Kw/nB64JLEjtX1iDIZ8VzvkQsb0cwEe3fIt3MyIaUEC3dT24HnAwxONopR98vGVtf
UAMnfB322Sb9TzSiGnfL/TzFGSRpJd3DMpLqDocg3zGIQJRRLGF7Dw3Vf92CcXaDIliAyjXix+8b
LNMFAB92fwXST/UnqOsvNQaV2zQGm0JS3mD6DZ/l9Ewcc4UsDHx+fbSeRJsdmjgVW/zjJuqgiL2E
nJ86q6CWYeTK46G+x6bgv9bOUJDhXllacXChs3GIVffR2vnFbDDTaku/O2yyHMxk6h+RhJGTuuQ2
VA0iOsqZ95dJh+41HqyoArXz310F9IOTRpUt8f3KiW1/04Mvh6SmAnRr6BG86v4O4oSlxFu+NcpH
OS4O+Cum5WMQrljiwT4olrpXR507d4kqg6WNdPMtUCIXz90GX5wj4VN9NDeBcyenuVSuiX/btkOZ
AOiQdaM7X2Pf+Mch5P5DCN5MZ01nRNGsQ5ivjEJb1eN44gtqYQqNyLM8DNj2IKNuFGA1Bb83SuOq
E34OT/pnM+oOOpaJH2MEIrBUhet2lLvTVhNc8U7tYoIjI+34kqwrpOxWzzN6RClEyegQHpV1ezi+
Uvqlb40DOnRVrYBhvnSTDKd1rYFahX7QXePQ/gSJVh980j+DWJePqEG+FKhsO9DUtpB9QRk9Drk/
u/P9OhnAwwvtPJH6/UQOALTi0047AoVIA9mOO43hN1K+PCysD86+Z5Q5ST7vo3MawkRD/hysp43W
w9FzTP2AXmSH/hZ+HucpworlRpbossG79lu4CAXvW7yk70Of2o0GSjSzArJzocfmZtbvnLdPSOKV
D5Hr9P91LodYPbzVObz11IwJTQdK/5IRawVicWzucyEIvoplyTF4IP4w4DhYiAhHZxlg7XzfoY0G
hgjubY73zFLrZivutnOi3eXMtA+OGIIezKpi84pGtn/NFrUY9Xf54fRgOpd6huUE2L+XVaJ/ccWG
RoR9QkC3fPMOJgV+7fHK0dytpNd41TB6MEijCa+ahm3FZOuXdumdfAYc1fDdLSFPBYS6JDHeUe9A
+d1sGOOVB1v66XVyqQLnF4z0re9dCxZnQTB4g67YJz52I+r+C77oPI8QxZT3cazyoFV+2e8e2B4X
7ItUeJqn0HjHQXXwcfQAITpEvQ2S0aOAXP9zDhVoYqTUQJy6N/LTmeOt6noxsIyhK/2OhijARcS9
M10m7+AGfXQlDReo2DXgwZ5Cuk45CwDkrOx7GhvnoUm4Lf/n6DyWG1eSKPpFiIApuC0JgJ4U5aUN
otX9BG8KQMF9/RzOduL1SCKBqsy8595cpLLAibP4TTHvPFdlx3BeY12avbhuYOqOtp9d8WKbcBdu
1hgEXyXZxtTkeC5Sg8LXpAYR8NeX0e8K3sASwHA1wemymoGBXZfoy/QGIf7udJdNEthk6W9CeNqB
F5z113NNly3rMSytBfXWih9L6Cv7xSBIfpfqNMdmx/ZPxnAx71ZHJKmUdpDaUp18joS9rntNVAxG
urUr6zvuJuvCJ6L/13UMf/zYzd76VRJ4n1jVTqQCgdzIxXGoKKATM5avaRJPn5amG/9lSjBzEVUG
j6oqOOpSf/ictAJtdGECN6F0mutU8BS6WmTIQW6Eqq1/HcXLWdpat1u8PGFs2MAYO6PK70vh+ht3
9QpSJt0lqIy0v6gkTo7StETY6pa3bmKRx9hw8I3Dq3ksyCFzcdw1djMGuS7qS94v6aHzHC+ku/QD
bGxF2DuC7cDtUNyrGIS+lEnhb8pWB5ZP8jxoK8vcMAIpntxJDJ8mLL6+reM+7fZpL+ObpQ/Ne6qg
iBZL/+TEhZVbbDkSTj0VR2+RbeiPVncyVtenkhuNs2WlCU89I9Zdq1lx5E1Jcqmtrv5Av3LkpvYJ
g9wscNVUB5794xuCzfCLinnzGU1u6imz/kMnB2hyMrkf1fwvZlTLlZJAS9E6svKYnMxoyAn82hBt
CqU/8bKN8VLvcAO5x2r17KOdG8XOd/P+ajalfimTuD0veZn8tpWLCc0pMpCgor4wfX4bi1ZwCEpz
b4vVRih3u78tb/wUFPGqHaY67p46ehhEbWPZFzKrPvBcTU8OG0Rf095UUdkQ1sEd6aa3siPe0uHA
hrRBdjQLhuUJQ7NTU81OAETRH7wui8+qH7Qn1uWwHGP1m71mpL4TFGO9/om75X20p4+1HA6NfnGQ
aPNHlpnzrxD9fhjNA4wgF7dE5haL3Met/cQ85jSMyT4vvG1uG9GkEJ+xaHz2hcb6YuQxId1AZByO
SjG997Nnp6aNhau/EAe6rzS18pj03XZCGy7kcGTfEBI3kt7kRm0Lia7i51a0cquADqxRo8tz43Cq
b+0DIKK6ib3KxPRUbitYHUP9Mv1ekdLszYPaKpx5S2sVZoYeusMnPBmf704yZi+Sil/0HQUzGDJW
9hbFoe5CDx25h7wCgt8kjC8JUQ6M5FviAtL8+IWa4ttRy6ZqC1YoZOc8KZ/iAvVN2em+X3NG+KWz
bav1MK5t6KnpWvVm4PImwQ8ep2l4n1Z9y9NibMHQ2UNfELCd6AMHH4e3MS6Yn4okzNMmCaw5riDr
sv24Yi6zKkA/Ux5imvxdN3rP2joqqB7TDBp3ZtxWtTdviJ/lRJghUd0322Gc1Ui6MGnze3GSo3Wn
xdGxc8oClXAnt813nsAB6ImFcpmZ9UvpyBP6iX3J7abFVz7ku4L1I/fW6dtzOlbyW5bA4IOpvq2Z
RqRKklM/vvFbwCNj4solVu5NM7sfhT+kv5RV5LzhLlrhJxPsSss6YI2hntoOWZlchGH/rtVwqrNi
l9v1IV3cM57lq8QYgeS6r2ascnkLrdW4jxkXM6aNmROTotYVtqGbA1J3gP7caWvNkv553dlJGlV2
Cj7cv1B0wOR0cHXx0+KzxMmKZb6ZoRyn2H+x2iGASELFhqPdsAKxDCtpf8f9ww9U+/sx0bdzl17t
vA2r0QvaZLxxq//n++Ko0alvhO4fEzTSrHSu7GxAOHNhIvqxDDS4aJXWX2VscvXU8ZuViQj9ce+X
GSbtVN4duPANyyORGqbBfSvLbu+wF0eg4oI9APCZaaFQt/pXHXdPJtdDYnV4k3QG5qrb4W5AIFEu
+AhDaKvePe5axQQqLs0//ioxHkh8Qc1xlv/BdV8xJ7zR74KAlYHICdrqRkofps+OEGzXGwO0pF1R
Vt9klyGyx4wRzdUDVmJvyMLpJ4aQrWUXBwgMHCDfeFykiV1tY+E+JQ4DDr80QrSzq+SIEnYkWwTp
yr3WgxX28DgQT3IbU6q3vXaslhUOokPmlMvV8msemGUNmix9Sd1sgRKvnlvdeJ+ZBLB3rt+OQ/k3
//9LJpCQ1wWWJbcDv9O/W9m+qSq5Jdp8be3mucjLY0UP2jFnFPoAPS+L16Zhh4236H+nBOHLSV66
vFx/ssfN6dRFF6QFZwf7Sk/CharULa7QtITxiDN1qZr8opd+mEgSh9hT89SanRMw5rMxSTGbyEx4
idx6TRfrrbO9NlqnFobfO5YdkxY+9SOmmMtk0wbjOkJ8Q4s1BvCgVdHFt93ekPNZ6bAmlGE4XGvG
vculXHQRERnpRoy1W7KLvac508yNb8Yo3J4Z6ZW1btqcK+mRS3yME22CXNI3nTm/qZ7P3q4c+lnU
jZoHt4vtw8QxRxF2Su3e2rGx7WcZKn+jDJ60PluuvmlwHlg+WJG/vKuCowVldZNMj5QtTKl5ypw9
5+hyE+8KhENiucj5F5PbcZA1l+UxKtfbR9hyksSErkxhMYP2Lqn4nVvCNJN6OCBwQBNZ2c4cxClR
f42qVptBq0DyfVqCmI9p6/V9E7pe9Wm3Wccrx8ktrKPtD/8mQa6VaDW0j+VcKSxZvTw6mnHuC5MA
fY1UfaTnZeN65bSRrL3drJX5i+sp1BNG690KoFPw5DZ+FLOwaeMpe4+AGPEgfngAjs2EmI3pZOPj
hSta5jUTO+vL8QZIGglKMT3V7rllHRzX/iH6NGTYuGdUeGJkWFrRZCKCno0FXpzup4pyQGMgaqPD
ECuuS/HtMjjxRoFTsguK7FBxaZiMZRud6O2WCXVvB5qnBS0xhbnmc+19xsO0H/W9p8xNnQxoeAUE
7G/cIKp+qmEXD+2mVpd84kEzEJpIJjUxwzV1i+n46DKHFMyCOnd6i0V1stP54faL+vaWTf9sP+wZ
P7TUPYXzL1+6cGUTK0cNoCQfpEzzQLDIO+U9UrShDpBSyqNepiyaRnXXubraTh3kat6ou5ECmV6j
vsrys5/1tz639zRY0OZpEKc1VU8kXS+kIwu0islCmgbeup7WNn8ZZ+1bd94GWA5cP2WoHk5sj1oK
oCzBUR/P/U7zinsT++9uCVVRPPX4ZqxBBUoLpKT0Wt+lxrCG23hora3oFIWiy6eeOYHBH22wF9xK
QPFk22H1IzTMEHgel7CZvK07xldQ8AheIEgs+gUOXWak7cYz8GOU64uAxrBYz2yv3baDPY2dgHUy
vCYJXlLd3BhYMabi71yt+HuHu2FVJ0u+CJPtkaMR/D/nKF0v9tjtGO5AYK/r1cHTZCrMilelRKhX
BuqEduq1cqNY0QRXkC36u47MxO346OQBnBDLNODxCYOB5XQX/l40RRmM3Xg1Sa8eS8ytUkWam0aa
Xh59pKbWyn+Tks4uuRdD9dpW5KrEMhhK7R5rOhMUk61v0sGP5u5xg204GFhr7jKNzLu911IfsQ1j
1Z2gQonFPnJPJivQOpdltozx8z7jN50Cu4DDlM5ypxIOFZkjm1gt9LKUe0sF/JDANrLNoB4f3EKg
JT/9fF8XcRV+tc8bbIO9ujqgbboinr0G+86gmEp/+Utdi4Mk25Uxvi90BmPNIjI+9hio3xJt+c3F
8KPPLS+HsfEKJuTMkRXqcNw/AFmXHSzVgerly9P19z6Wp9wsX3E6nY1kDdPpPLYP/pl0KGmkkT0X
QZdWB8+mv0nXKK3/SwFkmY6fqGd2Wd7uZg3GMv6XihOLi7cdmlMD6vKQ19zvQf7ObrWt4uESL//4
erw5xyZNa3KVRhY4DtQWY0CBGaBLl1AH5a5M6CxFzWkFq3OQtI1NGeZVF9CuHIt03dHI0WoJZt16
+nhfntzS3tHM7OblJVmyg2j6MM5YZGO8dsxEFu1KHOjWpeKrWGjbPExcRv/HRwipyu9ykZRAmG1T
B8Q/8XeWaHfaAg2tVUHWkn4OiM5P3mpc0hKDgT6JYGBO1LXHOltCT1q0E8Z3C4zhYTdLuP3QXoLc
PveieSUyEBAkCXuC30iL3wiDNEBs59pUv/oOPVfhJ9AIVr7FdO5viBSKUm+OMuPLJT8gpcPo1U+a
1dhZvRMLRf6iH4Ze5mx6HSejZPRQwNcb3I+654Ii8RTgz8PXhiROJ+7pyTEuP4oiphBDmUr5G1rz
2AogNMM9gjVmm7LRLg9/zOBmkWuqZ56k3WPonja8l8hsLQIsPe5p4AXra8Wbx1RdeS9tPUWuXX4P
/Dbdw39Oldcnf3PoEo92O/PcYHTbu2EMP323BDYaAyzH5jFynngQxdCddf+thjPUnWrLt+J0NIxM
14SlH7OmD9yFfX5HS+7sJgu6R2eXgpH2DO99hg3zWzbtewdBn1HWWBoX1553vINgCPTSK76Uctzb
vHR55wd2Ne8NHgn+NFZRRLPq/rkG16HfPQtj3PdZSjvYIXDjIOw+6/TDJ7OCzIiNljvX2Z+4XFJQ
BfaBrlW9S90hTLPpAGFb426K82HXUYowbQkWYswnzBDMWx+kLY1UcZjaaVu1K6ZQbQen+MejZbaa
jE5c+6kbbW8bbBib8TzMRh4gfH5YDWKz99PqhF+Dp0E3P8pzfw6L5S1ttVs1ajtrdY4TBLg3vmtE
R9u6us/2X4CfJ4+oW6BALXSXiad0DdgxVm1bYQNqlsGy4M3Exj6w+2vEbTnH3GhVt6Mm2xvzjP+N
I4YGbB6iZf5jOeDODKVN819cXg3xz0m/57raGoxX2uWjEn9TvBO6HgePm626Vlpz6XrvyKSD8dq2
Sg+m9c8v6405UNFzJk7t8yMsYpo+DKqGzHlBWtwQ5g03Wu5jl7VuJo1wdq/cIurT49KnUes/DXDL
a+liuzl1j1lA/F66b61gaPMz1HUY42y2Rkwe9nalwzRdkKLYChZkYaMnzwlO/fHdu7/MZDUHPWLd
DxJCrXoxaZASrMUNhik2soR58Uw6WVgOe2X/pSGkDdzPcRzAas/9k0B1GHqxE9zVJhScOiB/NXza
xrhzymdh7qpShmXWBDUXl/TLk8SFk3H+NevRaO6GcKKW0YhBhc2YwKNhgA/mK3mzpnOPz1Ykn2pE
dr7m6h1D1NI8eFqOffbOuz+19TPgW0jlyyPXdQa8ZQEKGNLf1PqN192UUv15H7P8KeTJy95pcrY1
aQmm6YXS0r9WmwDUDFpLf+I55LjE8QSHiHvAxa6V+m+Jder9Y6t+Vh3FRIZ1kgYkLt0TIzuknM1u
8jYOcxtkfd5T8MgD00x2olF3ZN14GiaOq8z8pyj820HsnGnO9qoaj9qQXkEv95OwbihNv0MuL8m0
fC1cmfk4gTA0Js9XPm70eYymHnWry0jPoP9sxy11A3FFK9Woo4fgjaQwoOjWKOKNtr7MgL71kO30
sbwpx7jmWXoAf9+1ax0N1XhQvg/zVb7bpXhelTgoXYTMgCMo6BmYoH5vu/KUldk59oxgKvAlph0N
TBulvtyMq4XVAOazZNfiNm5xC9fNkxtnZ92rnkd2IqAshMP6Vq7iJVl9c9ssyxoJibhZspJpsz58
zEJtHTVEzqiFZbe8teOpz7oDS5pxVaxHPyO2h7PJNuJ9YdIFONClTQ0uxTdds75Za933tV0oWpkQ
CmQw8PStaVsXVXUskrJ2k2Zd/Mo+AURsvMS7YBWHdCz+aHiF6sz5o2r9o+HrIxKW9VpC/jLFSAgl
GZ6NYQ6nCUnF6HxnAx7UByP24K07NLesKrGNDvWRJNH/3MU5PUKowc3WL6zge41CL/GsrdmN2GQG
OwvtBplfH3Eozy26oeiwJ06GEzJZS4+yQ3aH8QuH2tzl/fijKm0NhsEEOaeKq4TxmqftRSu1wNSq
/bi4O7sq1i25Na9Y+MM2XXZ1wgOogUcqWTCOsJ5rq79OuQ0+2qPMd+mb7a+3jDCVSrD9QCzbvKjE
RjjzE8DpIQFm3qSeD91D/rDMKNyXDxTjqFu6yHD76wrCv5b83ybGTeojn8c07xgtk4pgme9wsDvP
BzCwPte8fe6KgkmDswaWaURqMD8Kp7oiagSt5/8IA/OGJb6AprttYc3PpsaMjk69K/gUFlywzDFt
ceyn0wOHsJaD56+UCwRTeAf+zUYBw/X5t65fc+YXgne9tl7kmu+c7J7TxzT9V42hOE0H7BN50C+H
cQD6ZJReM+rJU7HBhtvzzRDuHyCzcV8yW0o+E9Y/ImPg9kfz7TF2WYKyrcE/9GnHp1SeZ/7COXaf
GPdvZ6k/we1t6iWL2EwZEiv9BPWxZUB4dhtxN8p1k4/a16Cl4ZoOx4rkpNSwoAqhNBV9r0kr3GIa
rP6rVX7w4S5Ntz5KNGgg9L2VUSsvenvyhRaa2a2bTgXUc3m0+v9sfEWMSTB+qKOGeBai5vGNdhCZ
//mFfffpwTKuXeaHjSdfnf4ltpg5IwNmHjk6JI1Avd6nYsRNWeItckODRRgaPBiS/bWy9F1GwzMq
fDHcZAA7oVYfUUUxXt3q/DNBGcoHLKtxVEALGebTgv2pXcS2I/siXj4a80cNn3V8cpl4jEwg+f2H
h/4L1qzcv4/mpJ2eEu8wG09JM11jWqiK307W8dlwup98Pi/Tczd/p2YIN8oPYkBpf/T+X3/aaf5Q
bdjRXKt/+oiNjT1utVZGRB7ZS/7UGnM4VhkjdCZcJOwp3zmMbrptOOpYdmR/W7m+az1Q8gYVrEqT
ELXnaGsv9bSC2wPrWTLEDbQxBhftbQ1Hj+lwXzwnHs8c0mQKTdybVDqZfIEPJe5uGer9lMMTW8l5
VHGYuNpeqiVUWXONs/zYGo/QFtRx2kvPH/ZdY4eK4VI1oY3hF1sfJqxObEx/CuvKJZyGJrYfta1p
vi+Ei3SOsVta523pJkKy5wj2TMvkxuYZHOZnR1hbYxGHwi9vsmsJV8GR11SPYWmGA4ucJX54e0fD
5b1qnUtfxwEA1Xsp1B/XNS5s3aUmxVCnreurVXaMFKR796vlSEg4EWVdDszjf2pz89O6XWAs7U+u
TPo7I4nkqrZ9kXzyr9TWN7R/zLEOcmqjpWyfcqS4vFq42Qg2AQXa5g5drW9d65RC0OTKc0cQUXS1
qfbuvdFdBukRSiUO/QJHhoMnRf2u6TRoh5b17vXMH0eyyWx5rTx1ylJC5Edv52ralniUb3DiY4or
0lH6G+vWA/sBHafwD7Npbaa13HUp3lC9uK41b1Zb03nnpnVhhLWrx4q8Ki/y1uwa5+3eyhnj285y
hFAKHr+RUBYkCGuYBlxDY9sojPrqa4TjzK3lWJRsv03shJoNb/NSUnpwiU0lAgrwau+rq4HvTtPy
c9GQZWnaXynrUctkjkw3Dxe93rap9pMVJNj09ce8NIfCi1+SlsPlsfexYvqH6/5qtOaXXpVE/rQP
8OfGn0HqGCMupc2BJ3AWUZyHPlNZYLY3u0m+TbumNptPQ9kcyevZZaWb0NFLMv6sE9sD36s5Cei1
gjn1Djoz5EJUZjAAKQHn0benAxYrqlC8KjGZiKDE/o0wkbM9xliKm3Mqx51aaVK0bN+QVYOXG+Ss
KxQCSo221TjljIPEOQ8cltti7Z6rZLipDJEMMvRH+HW8mbPhMCh5U7Y4G2m76xoa3qLIGMri5yfD
Ymv25KAZZmDWPUMVhRihCt40Yfz0awu0a31VOOQb0+939mJeUUvPbm3+qcbyFZUT57eAgRQRd+TL
Q2oyHBB/oSSFsEY1kUSu0AAtnWe976jM3fvQlAO9mRkVZh5paRLBgR6RAL8wHv2dHJSP2V8/SpTe
kMCjaK0ICmAOcFodcy/WtI6kocVBY7TcEX2GuaB8zd0BWzp0xnbwAeN8pgV9hmFj6tpDWmNNGO2c
nAYMlKI4yzjn7KDldz1cWK6MGsShRMwXePZPSaYcqh3DUhdR1Lk0A2WFYx0GVBZRJv8qXUb1gMgv
4FwL+5NbZptpA7ZOHxlsOqddhblgKnHIAAZOTvbHNOZNp5s36JOXrtTOQJpjOGMvxXe6b9P6YzCs
JxcnWYD4sGD+ZO93R0EzGPVv0iEBTOXTOk1qk/D0WVZ/jM36zR+J97fBmXWZMtNonghYPGbZsC88
60+v5rtI9XdfUei49BJadbMKgm8SLXkpOWfjUZ75eK+OBpQ5lzlfl32lO/4ZfP9SFwRUaoLBI1ZJ
a0r3qWviB/QJioq3iEQk2RT7kf9tarjgMEtdZwKfEPJ4abmDPIJQXCt51VpsFHoS2c166XLikPQl
O64mQDEOLjL8IJS3rt5+aQZ1guFon7Py6bsGUtGavnovjPyqrbEKGBTsOiWuTS6LZ1UYH6szHhss
6HrNdc3U3SByzyjMiEbxj59nga05+8kjN5FMr2ICb7YoQBb56vIsqS5/jw2Q2RTui+MqcZnAVYy1
PY6vDDId1kJS41nYfZnQ4ApIws6Mt222vlgS+nhw7Fs1Za8mSoZQJEEY816fD85M/1dWz85j5qbh
JMfSPi514BT+xXJL9vRiJvCaTzAJ3KPUe5VzdFPtW2lk8QFxGbDO/vgPKeTLimPiS7yJtro/KEKC
RMKwCyzrZnIqZE17aEjERIQJBYEvJktdHXZL8O4CDdAACJzdDGaePZeTXZlRDpXnzF8cYTi8GKAh
JDEfm6J5Tq5OHv9JPe3DWtOjIrRuFTfiOo4tiSHJ4N30mYBWVRIoNLPKwtK0E2/wT2PqYoM3aSbV
x4Z1lSLsG4c3sN4rUMA6rcNRMiwdvCVqyeskNem3xthW+Nq+R9GMk/FsCf1uehxOq+e+PRQVbRjh
LePfpWteIb2dTen2T45G0q5Pt4zjeesrI0wehsrRvceSl5cbmAstfqtJtlw6SnLDmg92V7z3TMp8
zz6zEu84J8khLte707m7YXqbBdUEQ/xinffeAyjrHJJTeBgx9tUYoLZ6b7zaRnWcUj7JhpFeqd/b
IQuTGt91W0ZEAx1KkW/TemLOTcBSRyS673Dz+9kO2pKqMAagrD+dYnx24B51OW4NKh+3RqVjFEzf
vFUoKjRWTKxedKO9jCA8WPegdcjQS8ic1JrzymUn8OenFXGQcx5V9fuqiKmW869k1SgC/hHjzN6n
0x14mbIelVGTG1D0sGt/NVL8fHv+WLmNuD+3+Eu/rGx6SfvlZ0bQ2cZeHYqYP/WxC6KY9w4BC2gG
wTKWWMy/cAlvOsJBkkdkIrqHcBqGNYIUthHDaH8YLP1qVdDGo/Wms7pL70ln66e9juiKPTJwGQqv
cL2LWiF5Ka68KVoR+zuCHbsJmoeD2OCDmOpxDhyIlCr/XqURWHWF9LIDTcapkWwtaZJekG2z2Q5U
4W5XggT8NA0HhXefuYTfUjRoQ5TwASbK2i454XjwBDOD2kyY+wUHND77vSQpicqSiIuKR9x7EfV0
wF30r3ark/vIKFnMe0oiiGa5zwPiu86frTt/+oYiyflUVUkIpI/m6BNebb3inN1laXYoy2IzM5m2
2+eJYj5lkQYgXL2akegRMYhESTgfUm09WAlzNf+ZNWRHthW/KZSlZpD4R43NwF4t/H5bC1sS1Sf1
/O9CrsIwmzeJD3LO4YMHbKrJ95rTjfbJTbdRQ5bk2tDtaLN3T/ziZzYX5Pj43RM4/7BEvGRp8jkl
mEn76r+2cu61LSAu6PZI0LAN/1kSaZrn3Myx3FP9RPgqtitxN03/uKkJEiHNDp0BSaZGkmi4UQ1b
s86+DjPCh53749Y1sDrNk3ADMCYZWUlCo+Yc10xFHJQSeeJlzEyI1HzXl2SMwGrYRn1XbQdJqgKs
qJtJLwk+cuFqGKZ270tPdENH/sMQwBp+zQ3RwsxRIWG2ysCnjs7dSvKvlLM3DPvQMFhh8j9OfE2x
CYLuj6ReWf2z4GhcVovQvi7yGE8Z2X/YcfZL22ytyrkWXvED/3PQIEj8eH4z2+6pSfRfUVaEacSQ
dyWyqEsxNm5cwsxMZthpx/HcjpQ7vC+edRP5QmaN4oVtWvtqYnHumHyvKH1GPP7RrTGssO/phXmw
MQusHhNEfho7nUOWApzgRSKXKce8yGedqVbu5RQpdVg1X3Un2Ro7pUi0661gIudGom0lvXPHAeSX
HOe2x0gj64NhauZDl+baPnc1FrqwAOc6rPW9S8mAiFdCvA9563Grefu+xmKjq/hh8jlmD1WaIBoo
6aicHXr0/s6jHqiW/0itzB3i1jniZT03jReOFqOAlgKsTNp9qvVRiaUcf9U9znyygpr1hJgXosSd
CYyDBc8jv+R6JteHZNkZtbIKStk8FR3wBo5m3tt/CWvqKXeClHQzMq/+mrl9XyvGEIn2hDeEiyI/
S16dVktvjp9/G/H8l3iI/URcsoB7srvPQhQ/01TeBVunMqJxWqbLWEoDXCQDySgARN6H8B92qIzz
DGRhti5anQUellI3Ec/M5x9NmTxlRFQxgKQUjIllcF4ED3WRuZd+Mc6PNaM5SoGWxXS+34UutqMD
ZtRUrzPftp658Mr6sanFscFOlNVE66oPU8C2UDgpzD3pHBGDjahqETmqVog8SAuHsQJidEOjU7nr
zk3FeUp0Um45F8Gd8Rk/x566T4/G9TFoIkoNdfk1YxqlG9Z/VtsSyjcRX9yO6d7t/KvVOy9+Uk2o
mTjLLFFF5WMvsC9RqP7IZsYQ60y3VTqvXSzskGqKKwgRUGG6TJX9tfjNFbYlyFfG2E37oTsrKc3e
Xx/ir5TGeJW9+5suRFE1jjq6CJis45VconERsU1lt6b2oXe0Hc71hh8tFT4eVkdLUjpxDsyNGVrZ
l+GiF7r052hkaTV8jXHHzTXxPLsbf/X3UzY+maohaMHmliwNjvqFShtCjaCVzLp4inTcx55bWsQB
TaRr8UgQZCIMAvJdOqAkQ1jy+IA7Zu12mpKVIS/Z4AlmUJ86VwL0BkYbHjB17fPqrc7c4TYZ/Yse
k5TcyvEQky7WsYNho9d6fZDUFdtuOPTGYzKGGNgb5rQvZh9GeBUMmCsfaJ2PfK8VpRv4Xgmr1fUh
ZeqM0C1IpHWy04onKJoTREg9jTdgF21IzmkCk1H6H3JMqrdxbBy2pXnNASeHEfZTE4fkXXbHpcXw
GpfsTpt0eseS1B+6ntqHA0ik1HZepb82Lpd+4cuEz5HsMTIaC0oJ6ob6Ewf6eHXMZGRWUD9k6RT/
iUPmDE0RH1mqrP7U4AX/WRtYY4CM0TrE5CacXFlPf/zC5G8cleUd2jUj+IhGCwa8Nw5KEIrjU1hM
YzG9L7PpvoPRDHvkO51Mk67css9C26QaVE6F7mFvPdEyBWTmkIXubNn7PF/+rqvIjxUt9GapS5t1
3Lo5M7vvDapgnwDmiulpsTrc2xPM78Qe5Z2y3YmU52R6sWNh7acOJl/Y8I4Z5G4A9YrsBjaG46b9
p/ck7C+T4cF8UUFDC81bt6EIdaw1YyCpJWTtIgofyf3mTC4I+ZLZROa19xD/kqFZTuw7rC86US7k
6wxfDV7KEIDbPfi91R0ABX3CUuUc9VPHvFdhMZsaA8vDmhgHrxF90JPHWwEKMz3K8wf/qyCfDdIX
Q1ISCGwcnYyLsijJRxL8Q/4TNEkNr7xCmcf0TcRZGiPlbSx9fiYXLVLH2il01MeKNDIOm4sodXxg
rZ2yEZ7uXfSs1Cv1vkJ1zQjapx+lmi5Jsezkuhmxt8/v7XLoCfraog81WPCc6U1MRXaXqwjmGyEz
moLxgrZd0HR1l+JfkoukDR6aKdhOdWQgk918g+ydLC+6e53o2OaN+BF0JZf+RYsX9zbmk70fZvyO
LFp3LyS0FFE3qexqix5gD3cjEcfcsVpTVF9JbhWMv7yf2u7SW+6X8tquAuZprIgRJVmY17nvn/GE
rh/17LyDA89hNZdaqHGPbR03/mEDjrFd/0fReSxHrmNB9IsYQYJ+W947eW0Yahl6AxrQfH0fLiZi
FjOvX0tVAG7ezJN8/hdK+O5edDlJ1RFAj82Hcw3eAp4jDuylTZx3DX+bUxxYAeB+/9mRvcG7TrLw
VkZylhYQ8eXQxy6hLFu9aZriTlGycr4YZltOe54Eks3DMrUiDNm2EmigvUi2rYfAz6wPpd/ujEcK
0OSZRETEe7CO6RcH64SDNrb/5d2LAqXIj2SQNerLiQDJc9jUx5CHLbaeCYs4KQlGZqnHq8l60RMW
ZTnSms2Pk8kNuFwrn8oS+F6OUNLVBSACfWmanzWDnmbrq4T/WSQ/G+KR5H95QBjGPU8Jxd0acVVE
IJ0xYSg/sKkhUD77qrJVXHzUxV5Pu1UYj/irX8bxqDOdUgkWupDjPlyWcWaA1qT+crROlHd3nuFd
f8VheTDj5jPKrgPWRIgpAc8nY8VZsulY7fdoUVUGadZ/d8BaSQhbpYdXx2tOodQgUa/I7n/YlvUT
q+jU+Tju9Tb2V/Axlm7V7eL0vYfX32N9SLA98mA4t275kip5bJxHjgg/VV9GcxwYZYB0LCQbfCIN
3K3qW/ryZ+ztj7hDKapf3dy/h0WzNUGexxANY2wsJDK14aWQmIwNttK8ZCe/vxdcXrGXnvqEpW0L
uDa0iecVZBs4fP76hjuAjXgmWGj8dqBUh4szLzswGSXWcCsjHkAsftpHScGQCZFs0N6m6KoTgLCb
9CMafgTvR947yLbWEzCqnB/SpEHQKcjpI/UPrr9pmaF9o11rZKxb1sCu/pe5D5JpOCQ8LLV0Z2Ip
6Qes5GpcaN3wFWgGD0WSQpVGzBEgX/IG73qRssyw1FmzHxp/W+FU4MHvRqhhmpzOc3JLjUdIxosE
PZjiyrWyuc5kctPBaKbBW5X8w10AdZBeLt1Zt2CJvOKRx/0jimaLrLVIjMMspVoJAEmcutIwVqOF
3bXjy4R6arEpsCxboo4Hp8zTGdQqVn52mx/8wEEz5bfBo2oRlaRssjuMaFxKvlqbIT4y9i4mgpVf
HGev01g9m3SogG2OwvLA/nFd1yczvIc1kFSwWOVg7NllorBj8I7zvd+3q5rBcaruhMWj9mr1bLX6
dh8p95lyEdAfGORK8AJVcbRMPCBdaT1iKRcZvqyqqy5jM6EkgvRQ+GOL5rsY4HPGDi+MCQvzvcu/
2uB5aG/MNjv+DU8pmj5WhMg695rPTGVu2nhHSmWFrLt3uVzyWAFz0NctsNwYrpURctjWxrIt5LVq
0f/LBzFjpvIeOv/IdQveXHvnUp9XSoBxRhBcO410nU5JhDveEitZBVD2RuJDNTYCz68uOZmJkNey
b/f3cQqvUfbXA7GNa9A5fzpexFx9TelvnrO6HjdMvKPQ70FvUfNsrFiLEXpIPL66FTG3qf1GiV4F
gJjMil/y6LP243ANHMKy+XPWnFyRH8Rsv529mW18stvZVrLIbWPdBe2pLfyH5c/MrD8+XRQhA+N4
kfZzTWYRaRwKwisp+oNwgafoXre2Zf5bG5hOiPyyoEuHT4BgTK9ib0Blrwn4maT+CNxC+aV3fR0Q
4Xb7r8kd+CjRbJ9xvbXtZyKzLcHw61iRlyqbp0KzEM7iVZpHB9d0PlQCIBS/aeEO75aTnNyadodw
bgLZT9WwUA7BynNfsr4AP7irnXIR6i56ULvKsYoQTlg2FtpdSruGufG6YjOg6iQmDaHWOR/5qAq4
o1oNsQZ/ylMCBawIWIIG2CE8XA11R/xDYWWCv3KazVpO9kfcbV7WE8CIVygKOGyXTvIZ8j4EArcE
l8fswoxew+Vo5+uO+lwEn5VTJTdIcVyoa5OmDTKlEXJ6d4i9u1L8BHmLqOwn4IVEEFr7slUO/RDt
1DbM1248AOBCWkZaHIeXZI5x4HZCaf8sy6+U0Un27XYIT5GlE1EolpFFhjHgijVpmuVNS6B+2FUm
00OinzT7zUALmyWi0f8nUnmpR/6AdOeB9uzFP97vW0WIF495L5DzXPJosGw0lp+J9HFQeQ9lcagM
odgU+ZfW/hv6cySZVVryFmnBAJu5rxqzo6rpBlAk3HLvoobsNIL6ZT/N6ih8JI2nr+IS94J0ogNl
Dms74WOCpdgo1DIpw3WMfbJFiAmOMZn6gIBVaN18D4O3fDZYFJrVT232+ByghChWV5N8FNyuXUN4
C9Q3fnlwQ7zZ8V3OCoC/dm2Qp7ZYuvxgsKv4GsZI4hF9FvD5i9eV8yRx6vf45kavIGTzJByKHRgo
hSxRZ3E02mS89imyg9abJv7sU56YC6TVsIxK8vaUD5mOgTyEw7KTR54obwMpGAh6uJExesdad++6
ZllUE4vt4A7S4mTK2eyEhOvhFfIs+ZOxJSagemB8WIU2ZKyDy8pP6y6+9jS1L1mx6YqXHulgwI9d
yFPDe43M4iKuPxPnqzSfZXeNw2IRT9qHwR2oaZIhHafZZDrv41Afi+yhi2bd2i8FrtWqh2vjuf1x
0oZlzGsyCU9ehiQWoW0HGYJyDGoRlVA/NvRXBFY/h1qxSHj7WtN3jVE9VRLwT5QDvWEktav60xja
U4Sf0c2wnQTxZjTuUXSsbBcfws0Z1LGu9TWD3iqlOIUFFbmRQQM6BZO8qjfVOJ6dDFpK+eoGfxq/
jspDmCbApcWMN4hgjYWFs/rHDARSIVuGFWaW36h+CIqE4CusCrjVsv/WJn1LEg1rvrNMSAZO0sNe
5h/xCqqMwM/orAm+sJn4zQMdANElZG8KoZRxBgmY47Pne+uDarelxU6k2JLkWUhscRK3uccNa5KD
xqm7CWKbTWh6HlgoOaisNiIdigDeHP4gFFJv2HrtO4thlB826sWmLn4kdWpe8A/+DUrOK36afROe
h/ClpqckemnY6GrDNhMnle5C+s4HDCsRC9s8tq8uO4EJqmQe7vzS3qF4avmjtv4IZxllQpiH8FG1
TQVZXs5mviNXX+OxH1GvtMvtK253oX8MoI7aXi4zDQ9R42K2WATRSeS/dnL1u7NkLW59dY0CqQCK
d+eU3+Qe2JzRo5IM+4kLpNjQhRHI/fisW/FK8QZzWG5lvC5ATj83yRM5BsNBhSExlW9ktXKCFo8C
q2lYmxCrfzp3HeRXFNHROTnNfpr9cSG/0Uuinfru3D+L9pK+R4QrmN78+JKPN5vYa370AnyH2qbC
r826jIETVrNXAEZ+8wQRuOqV3Rca/4yuWbcRjlnKqcioyuQRyLVBSraV/6rwrpMPoH9m3AkLpxj2
ofjNzaGUe2ideyf+YCCPGmy8Z+G/2ujl8iks4mVG7yJLQlbDlJ+qr+TTAQRhJ9kiHb9NeBziIPL6
TF4qjnYxgVWAR3q/wG5/sN3srGvDu+8P5cqfG1pETmGIFmsbt3L3k4UUNoZPJVZkywGzb6cfpYdv
8XXArFAO46c+mTfVrVPJP1+HzDXAKva0S6MDmTCCN2nTV4BGmIWvffAbeNnebe/Sf4qCz1jtHQjA
sdcjSLUH23uPBQ/VZ7YwrGqgcmVnhdsymBiLT3UHaxnLf2ghT35QZ8LwRckn6fX+1VTq3Ok4xfni
8Jso3MPAo8JndyuptDJ1Y5VlL7X7RLGPP5pQYHq+SXfuJKLWJEOYs2JH39vxh/KSDXG/c0PQXtrc
E0TI1HCcTGM7meVRZAjoiUFmylspk640vds4/UEzma2ZJCM/3XLl7mqgEAOexjDEnlIdJ/vfQBpG
69nvwR3D0zGgp2ryWWE05zo9+eZdo41hmF5oJmrpaGoeRAJcKtxieDwRobMhEftab354a7Xqw5iO
df+L1WHXjMFyctUX+kOwLHzi/wW7eMd+MQnKjAm74jYlx4aRRh0hE1IJRkQuWSQ2uZHvsvqJnG3C
m45nYWp+Bzb0JPFjjdXOYkkGCxNi8lLj0guBmvHxpLvGlKs+21TzjwUwNCQvOTpLxnvCt5JVzJaH
MeZuAXDL+TOyP7KtZJ2xKDR7ZXwph5AR2qQEMBSYOc/rY44c4EM8aFkKOYhM/SpX/qbGbN0G2AWb
iGff5JobKx/pXmnidx8IrOdwyj8Hrs4lRp5vDkcFOc+e2ZbAIHfIYqj0fIsAz8f1OdYN7PCxd0jU
qfLEGdP0RKIgDNKVAnnnc6wSPbqylNhksPltV21CA74PTmIW5w2ndh38wkmukn0QiUvU0RIkS8tc
2LoFE449VaWyrzqqCcQk1qEPXeKloX8WQ/zPrGkA7CqASQwh+IQZiYdNUhBOafnlxd57WFrHIOg+
/TRtljiwx31syX6RFJISOp3ol1mbL4VF9+kkME3P5UAFmLXCWcYdAEzQZy8hTqppHE7RSBTbS/+m
KDiVCbB5liLDShXqB4HgbxT5dzumAAWzP23sfjGDcBVOPTYx0XI3JEyQRvvnj8nvJAjauvVx4Ju9
8dwcKEH667Rty8aWM9gKP1x63TJ72A9xgESv/Tqe/YwBvSLlwqfbYwh5yYBPwCngPYheCdWLo6Pm
oAhkdg3tHheZd2yr+F31rPLbMk8XmCpxkNAvYFUdr/nE2Q1cdoaEulao89CVby2ZYt8ufsMyuVCw
dzIbSs5KjJ1WICgfhdvrvuvpa5bRuMgSIZYWUIR2h7thO3ADhWHNTzObV6o7YU5QfGrkbPsfgVuP
fwQRJ62qT7xmVxqOFK3pf2rDfOi2+WWVwXEk39agiLNmojoiJM5GSJGHZQPbv43xMPTJs2sFOUrS
+BixyfhIi4uWRiWLd9PCQXAXgPmHMXgTrlwlmc0X2twVQX5uVfLsex5PbROfu7tUljwKxz1Oo33F
atfF1rdM9Ccd3p/SrGcz784pbWyVi0GuSJp73IHrwUOy57w/VC2gSDcoyQdD68CBCOuW8gGjoRnI
Dg/KHV5DwZrdrjEb2sNLaNj4PYOD33q7Ucv/dX6pUWeWrcOJmpDK2Hp1tSXf69Lp57zptB35Sc47
Lh43Mu0vxeTQhgB8Z0yMcKW0DKtn/D1lwb1F4GoUH4LGKDv8ZUCs0tg5h1Vw6aeKpXCv7QLsGIhV
+tbKhm8tb7kxtGJP8vCELXYbyQY6ZpFxadT/sp64Eg5YFDU+Vxo7H9HgYxvrswFtAJveX2/xaAhJ
+JFEjuKDl7NoVPa3UDYPknIVWhPphL5C2uBw82pILt1Q0NBYHmq/e/gWu+QeER56liRNAQbKqlym
NZtDtStXfNFvVajvoR49Jb2eAyRqL37Ps64X8BPIyKm5oWBwL/TfIanTzuCU7XvJ187LWCBHqjug
ln/HYXOTPGxNMJ4kHGH4tHsnwQwofP2M03M/gCyl9uUJtychP/aYg71qVXQI6PCBKIK1RhDsCxES
s/SYx5CjKqC8LrejhLq76FwDN1cXIg1lOPikc89cGviy+iimbC9AUpXlcIh461s6N0EESoI40K5o
WWJPaUx5DcDuoN7LNmJr5uym3MJwyjeoqvZuNR1BMJ2M5qeYdOI0uX0izbuQofkuMzq/8K6LnGN7
7OSWiSVeE4rSFpKobFGxjEFn+Ou9gu86qldVdfsoQ+Vro/F1lOFzU/bfHmaRVCtuAA8ebuiSw1RH
EHbrImZCmsroI+7HT4/mt7JOLvnwD+7wLY1411rm1oGg1atiHQbeV+IqUrP0J2qi3+IGOwQd9WYN
tm3TgxoYnGSoHaywJQyGg8duQFmyXDVB0Dr+6CB5cfKMPu/tttsY/Xghjbe20+oo+VQv+rmBtIne
C9CRxfhi0Ubd86zij9yJHDSVixHCISHZcu2WE96i9irpT41NnpgsyYACso9Cft4Xo38cA+dhKlra
gHGL+cHGqmIX1/rB8KJtnfyNjIugmgm6Zk+aoX2BEGDj4oh1z34yasKNx6Tlkf/vPPfmBT4tcuEj
CnGwluPZsOKbqJprPrEp9nkgJ8WpBK8RFVT3pIQF7Ey7JHnOhty10I/RO5ygWmv2V1TxLejSCWCp
P6PaPoXQd5wRwCOGox2kr1hGbpoJEgxjV5Nax6oxH1I0m8Q7w4k4m5O5bhP9zTZSfGr5FofXexdM
q24gy8MQ4hbOHujk2U2jQz9nB1O6sIxhHsx2mq/vzcp8wMjYljyS866hjzJS5Ge74kAsxl7qSUnm
WSD4Kt65RBG+mzhYsy4Vng1fii1AVg3dRRblvzwARh5FApS6jX0dHj/pvYGna1ccs7D4R5L6gI+c
GjSy1TyQjtUE471optdY4E8R80OUoOuwsVL7YXTdV6RnN8NWT5noEXaVvEqv3raqcs8TQzuwLozP
UeLyQR4AOvHpfC1SEPmFhKdNiYyb3onnflmuAhwP9DJF2UIMSI8DcIiytoZl2Q7LNLBfdDNBLCRu
ReeWYyzzKd8ofAKbTJohR5V3i0csFFFOTNql/gUZNnKVuPiqevYT76IFxjGD8fPQ9ELN1k0ghGGs
r6paIwEe1houlTDewqMo9lYUJye6Huo1xCxrqwhZLA3Y7QWyqYNMq6ZAXJsphL0EFQbXzpDzMEeh
kVurnxMMnkk4pIa+o5kzukLRJgsgETqeLpT2FmCn2SdA2l7xN2kz64HiC5EHtAJ7L601uUC/Yv9W
N7GJ2lBThcvu7cgPowFIyOecxXB1NPMes33uaDfk9RgwvEZ7R2/fQtuisdgArxcnFDEqh49BqAQL
OcpdsCtiFhpTr6dfpm3XgB5y+i1GqPQuyWxfWtpXFrIi1DU1bWyZ+bveiLWTWZcNm9O0uAEHcj/o
ktIfZmNV11oA2imCtEV+KrqrVQKIan36OXAzTvkr9RYVV03M4sIE/zXlnOJYLDlxe4svA34U3rko
NJJ0ztgU34FjVx/8O1G1BvTl7GZ6tWq1uDpPki6MIvOjKx2j0WmAvX3UFa4R1EwqRqkkWY3h7OWN
tOjNAgaJL5k8qdnXGg+/sdokMkFCSZGxYGmz6GPiJQpbxz2iUZHuY7DaO5Y0ctnnhKX7LCM+qWHd
tFlHoyzDo7QEymWj+Yj+cTBXDftwBZVT7CcPd9XoZz3uOiPb1NHUvjW6a/DRKk2QKt14T4oSYc6h
R9dmOCNqGshLZyfnqoMvkMjcPYyWx+UVTPNRFKrIXLM0ZDAlRHhN82A4dIRr+UYHzZssAFEn/miv
9LbTD7gTmlVpUjKdAEHCN4r2wuoiXsGtgW6a8JNJPMIAbYWAICP2j77We4eaYCr/lGxtZmKdhza+
Et4NFUvNrxjrEzIzYZVw66GQWuwsCoHZ1/n06cceuvXoP/n+X0f5BbRFnKABCHLsk2is7o5w8NZD
mpum7FwBvPA97mPNenXSfp8VrOU6R7AcZqfCOFjaLCXw9EmMObpFhQTfs8Fdunp+L5EklDLZxDOO
jiTEaovb2GYBeq7MvyH4MZ03cOcvnQOxtlpOtkSppLx4+MAUy/jdbLD0IZtTbae8U8HI74SvLo7a
Gig+/x/+KJegNrHATYtWO2LucwpcIqZlHMCMxDtMDKijPsH+BgVMRUwW+TaDu5LzKzLDXytrri6F
gK5XHnE0fcUOL2iZWiyfTeRdKGzdnKyMF5VuT3S5lWBWEMYVtqDEs3/ikuf6QE1KxT1QNI12Tb2i
+ZwcmpXE6Kb7JIXrBXlFQZDBqL/qc79i0G1YP5NdOUyRI+e5IdzXTeBvDJ36SU8jrosN2iyNR15i
LGCLV81Yu3DrO+8gxWidm73OUCMIZlIOkk9HAi08rAg7GhSG0fOiTApkVQknjP4aohsYk8fkHOfQ
+vPXMK7wKv9J3o0C71EQ8SDr6fppHon8mAmQKf1BOa9RtvoPKym6p9JPwlWuZTfgg+jr2S5rmg3Y
s3VuN3eg7NdGR9C2H6rhE2E6OLrI8dGaUenBM+myOT1A3kq/2EHEbdYc2aNvyrB+J67OJ0lfm9G8
Cf/C6gDTMNqlIHsCNh4mRIveP83LhYxvbIU5kF4nVqhfivM6s8yXAGZnMTQP/OCgq/F5lPLJDD7L
4Sfzrx5sqUb/ENxYYqwObjHd2izZ8TZgjbKPW4sqSLkq+avP3/2URW0PD7EaLP6krwIro2ipjQtX
FqaSBrduT8YuaH56cHJJj5GbowkwF253itsSvGab3ALMMmEtBB4h/KMSH3SZxs4Hy0jYRDyyuKtz
BSQhupX6Tww01aaRV+h70jwsvDhVRUbJUkOfnVpyZS8DjmCLb5ouU9BWB3+4u92vOdxzSjX7MrnT
1OxWRBqoZzEryOlsLfAxH/KOFQQmCewist8NWD8qmBfCeS7a7jmdQ0uKdkqiTR4mqooImZsyt1gU
9GD8wv5IqwVmAzqxRb8csl01iRNlqvtRHU3hsy/nxz7wDD47aGphgCynMKck68atcBmlW8sVO1lC
ZUD208kie03F6infaXA16uIWTfayxXVdoGFXImQ7oxZzHs4cMtyutB3VuDuV8TLlknEDjG+E5dw4
2i7aYVeBFW2yXzFkMOabHY7uhT6LfkhENSr9GFurMNB3GLBLtBy6bpA05+cU6621OSU7RQYqNJEm
ykMpmlUif8KK6E4zXsCkLayMglxXJ3JHZglqQMCKMIvQbcg7aYZJ9cpPSBqhT8Bm8mQNBGQ/I3tl
iYGgXG9LRpSW56ofJae4JVoSBW80S28sPGvzNakFHtMLfsU8OXKmUR1jLEoWqSO1TuVwzWO4XISl
I52FwPxM069qoLS9ec75fRXMrxXX+5xKZ7286clJBzgrA3rXsO0D41VbXyBmk78PQzK0xqS9FiGL
6L6ExuyyxLEsLIhAOZh7B73ahAFDvLJwafdTIDdaGKP+2d2c1u6+Nf4Cz6Gb+NuG2fUO9d9aRbrC
A2OzuvHov6HPmRiMITkKIUqyeU6tOzD3ahv5Cuna1MSS2mrWDlY8XbFHYpYYgQR0IAsbuLT2PQ47
KFpALQhZ+JzctvgYFCWRvCy03vpL4U1WEya2RlEs5Q9nbtDXKSRrkcavouYFjO0HI05Cb1dvn01x
rfqvjPKBKXmDy7fRkaX1/A/iyUZn7mM3R58vup7ag/y+MrvdQ4skEGwUEKZ2901/8Jx18NEbmyff
I7Fg2MSs7XiLYHfEgsXfWDi/EVblSUOwR5KA2Twrlp1QN1l3aA3dk8cikB4WKiUzvHR+9ub26Gu4
k7GAfUZ8t11CAfMZaMFPS52H4M5grCQmOJ50naxRXzRopOzSDX7YFQlxZ+jfkHTxFpg254d1lJFG
WyIv2F72+66y0bPZMHUmx2p6mNuAQte7jdbJdIJFq06KLHUbt0jg3on0ANe0CXG2fon5VBKDAF++
ATJ0dU3sGBHPxNgerpqP92GkRKH8o7iX1WL/JiZzG1h4kR3jJ5LHkPa1Wr/SoYtbvqP5jhek1Dek
8zZC5196/hdmK1eUuHGUl391dbkE/b2weQEk07veoNvwvy8nf5/aqOAshIOYCjV/Vwm8LTVYj9aF
pRMEu9BpHzlJmnSCCelBMG89wgvZutHeM9oB+p7VS53tx1Id6WJgG3DJo+A4oRSnlLmESHB0SD1l
dfJZjfa35n0OI9/X4Wes8ByHcu1OTwI7REbk1jFYjUzUclJZTEQficPMeEJGOJDiQ+4k69aCBYsX
zURtzTAhYiui0l7jBMc55anvjA9sTBmfkzfniShjqGH7U8wCvdxSQbZknDrpFNY1jXccwmYtetQ3
JkCclaZe7WxvXOrKIrwNVgHBOCtbDFfmeszUvQPlVny1io2L7lavYxwd8xrdWjd+BuhpKYvioPyp
LUhDOR/MkkE2tHi6URYc8+Fw0+nUR4wHDbs7ESN+9c0ISXl6t0uxgvBXLooJVAmaf51toyD6DRIA
gyIZ+J2RhxnT3zZrQLr9YNhfZvosSdcsK/sDgWZWNjQTMg/T0v0RdvOK0X/pJvOIT+k5D5yX2vHe
LZW+aelJCZhiTvQvq/rnTAyrsEZ7g2JwHFvqPEr+RlwMeKHoeMSOBomeMi+Tc1xLPgXwxaEDolqr
p7J6RKa4mSN+Q/01R9KOKfIugulUKJ8EL+aWNnyaL4Cp/9XhaY/sgiTmDuDS+Sh2AoKqp4mt8sK7
SgiOAUhNcNH4mX8aDRunMm8Tvlnoq7wtcEqIOqTWsrUurffUzdVusbxRSLl3R4ETiN2dqP7Rj74c
aYWs+al1kJ3tglMBdhx1F8Y7OPl9OvIA7tGa6mQ71PG7SaSnJ/koAzzKKYFrosDEH8x7rItdlAo2
Nc6Hrd3IkJ8SASp0MtZ5PRJKGz5p8OBW156TrMBBy45JT++42reRI/5KMhuRiaiknGwZJzMwnLNf
5PqfN3UngvAb35c7esu52RkZwv7PLfxra1AsqjCn5S50++HS5JTFlbjFPEQWt+BPHc+MZNxQdBra
3i4I/olQf4ljj6cgIVWw4ndRpLfWt4+dzoOoCbaO/j2SVwq0HvP/eK1NxQlPeK59x227d2CceDwV
ly5VvHa6JpZH1poJro5+PV0+Ot94hCTphiI8e1O28LLoXc4BlsSEraebR/wMuNFnBl7gf5lkIvCM
0o2TnuyUjJ1ddV+qdQ+Om1SLvqUzFyRD1vxYZr+cpbzCeodSq7N1przvRGNOig3EY40eHyy33aMT
fORlfuIM5z+Uoln9ucb7XNAUTbGyQ4kO2dx3nIALaq0G4W3c/myTk/Mzj+YyzBRh9GJl1ZYWPaT/
YcEktiunJ3o4dpCbXmxOoJGNsTaRDfPUfbBg51hUM3jegZg6es/KxNleBMMmNUgrAJB3hp+eZxfx
FgZE7cjqb5lWxEebB2l60xV7UKnLie+6Y4mVR+Ru5HjMEsgkWfFZKGCnsfmwYnsrpbGySnmuS967
BDjjuGMRHjzlZcrRNpo3Nhg7BsLNmHxEwV6noTlQ2ns4iaOYY/W8ZTX9Ost+kzVtBHYSk9HMogCM
XZFWUeSbdOxAPQmJHX9F+a5kspoUjENaQ3w8JoyxF2m29wyqWMkzsWAdXLsaGf35pWwtrfihcgZu
S9uCpvUo0yAhEMebunoO6CZrGXls3BctSZJkTHcCXGEiXXDC4E+Yhw46iKBcf4vdF9FjAnB3aQF6
liTPYIcrUsSLsWeIG+21iTNLl/4qFldjLscGJzLRWeqjWzZ3W38p/Pxg0IkV4JrFK7uhHQ2mA4kY
mKMshux9CGHIDD54BtB35X+psV9BLdm7hvejSZtaqeocaBn7Z6v70ysOXb8kay/tZRZRwOp+0TUx
LcI0/jWq+GgMhBE8YX06mrWMnOGOEi1X7IUWba9zF5q4rXF8BJy0yP7ZZ++ias4rJVO2aycu33l9
Ub5hODcnqp5Ho3sK7fK154JGTGjuhhPsO5dMQSQ8wDj0yqd5eCO0Uawz3b/5A0kDnigwaoxk5+eA
TktsTyzb7d9C/KNfrLsZrfg0inJTOME19/jBlIaIboI6BI45/ZCZtNePyVpaJlkGbeI3PQUlZm6T
XUgtJeHyMFMwtm2qi8kfN4wfrnxPy7R8srmhP8vax89WgYgv+MANcfftagbOuKLDyuhXWkDq16UT
Q0Tl1+hBVmwMb+CIit89waPDhitite3BizSmaiLtPU5SWWOlrCfwaKoT5Xa08StPDWwDRraZsBAZ
PlAXcTZ0DZ/MdLMYf2PTZ2YQhz7FM0mUHduF4bHxct5o4dixcMRnlPrmptAozaYA8LXpDWBpRtFe
ZKbwAaJytkXpcF33V7/yjnnAi6DV+W+B1LQdK3bnJ6vwpHEzGgw3oftk1Vb/zrAS8pCL1KL16J6f
4POuyF/D5KyoKBw7vduVnmf9hT6cPqNs21OSjcWFugTjFYyNtmtdN/iizwJRpp1wwcoWbo0bsx0m
L61tFCt2EngyWlF3+VaEEzJcZrcvgx8Y28wsnG0nW3tthAWidmtUJ62zynssMu6qRkHTs30Hf3Ut
jrHl1bvIabNNnuXaZkoL3usdRHEV8JfPKSZf6l1lwgNMjGd4s/knzS/+KtG6/FJhw9tg97Nnwol8
awXjh2Pm7G3cvL00lWBJWYzqopQr2l1eJc6FeF1wyYDCgIGDNeI28V8djGx5GjVgaGE9kH70hriP
LdGqICZLN0S6PASjTiVtx2lFv5NG/iAu6TIsi0fiR4gejhbvzRkwi6McrWYg4MZ7A+9wmxEPjbAz
jcE84qesS/1GszZGA0rYKxwK5mHLrQV4grUcC0hIddRse8vhPEmhX0rFv4am81In7w5kTgjvLU+j
4JI7nbXDbmOtTKfwL3qCz9SE+D4PmjsZ+5B0wy7iLJM88thtQcqc7Ddfr3uSng5KOWB8gisAJs05
qiKsvaHFeL4UbVZRxufSDTnZc2z3WxE03tMAS5eK027chUwVlyzv8F6pqn3YPonfMVDZVoOBUpiE
A4ShI4oUmDkx6xSH0Br1J6pyiOOlBL9GVdT70nNj3BcgFnKg+6zSuH0iqLrrUKcJznFzufFk2r26
PuUYHxnLP7PlzNdMrsOAMuRnxa1Ryf5GbdVMfJutSB8ifmnloyVNRfo1IxMaWB5P62BpUf1ofoVZ
uDAn+uAeLPFc/cyOa576Mbfh+Gx1uqCcYxDt6uJDaDSPo7KbBV5wX9MgNjnsO0Tgm+y0kJXsgjxK
mqh6r3tRvLUk4oNGWvIgoprciGNRnODYKDFj/tdiDyX1jgHEY4TTJ7rAffDn0802Z24SA5rzn6Oz
WI4eWYPoEylCVIJtM4Ob7H+jMIqZSnr6OZrV3cz1TLdaVR9knlxNQnGne3T5XRqrOsNXsK1Qj/is
0oeYDY6IF3YENqynW9R+up4DkyWsbsEqC7NFYf6q+bHUtTOxGXPpLBUGaGRLrUsU/AJOysj2iqCq
Mbi0pMe15bdw3ywH03KcPBNJ6EwObabusQXz82QmBf9xOcL77gSZXvG3yG5FDgyu/pYGdg3CEWH9
D+VKj1koOWBYKqRU5H1xkBE17pEB1zAJlgwP+cPLrkJp3/hbY7hqmTnHIIIm8E/Xz1W4Cf143Xor
CD5qbMwzuztoHRJXbDdD8vJKfY4jLJEYF2VzQ1NvIwV3rV8BmtLEcxO1W7AUqJnyNdbehdtQiXy0
zU1JQY3+ME4Nk1/Ss/3o6uB7SvqrV2zNMdzqvXZoPRwoMF1+qgHGmzBXEQcBEEgHmwAMqyb/YuMN
oBdSH0G64Qeg/rmbkgH9NPJnxLrTS/8wps3wjMBnLOYRPzWzOzDdntnAqaEXujAkQbiAR0bX9t2N
R0/8IHpcFJLE6kOAtk4Zj9G4U6SCPIrmS6DBuBogaGgrDGeCb6ASWzc4jKk7rZsGj6a3mNb4m7SD
XAkMUjE2BgqngaG8r65LIk0gAW/9dIXpSdPwFnnsnNgyTBbbZhmCPNfhFRQu0IvhSIIVssSf0DlM
8RJl/OB4AgCLkFi9VOYt5qotEcNk4GB76qsJqVJp7wxnhkwsEcDOp1+nM6418vP6k9I+RyaqsXUq
GEgy8F96aFUtX6w6/WF54gW7g1kKQL5SoQFDQaBRjpgrw9z0xb1va8tl0lq7+HF0ZeGzc8NjOVkn
Ko2NKwB0xokuM7PMsfhAcBf7MS/YiuXJNtWZHriJDvMiBTWSEeZJYWU9lQqJPuTFeAtBpFwxH4Jo
EE5RdMUvObiOdo0kakwGWKR5syJz+f7c9qPFG8ObDc6VsnmkqrLPlGDzkP1PWV+siHnLXyfhX0TO
rOuPHuotDbhQj2DVw3hqHyt0EZ74FtHF8h94o+n48o1vc5y03H4mDu4GNgAAX2xkVBBnU9k5zCrd
pRb+gzuUW18oL5ZZf21xP6EsZsb8CR0JZhkuQdAmP/CHAnXfEFeasmTUI2Z9/SH3WczwFQAYLYOG
8ehVKXh6CVZeBLzYYFOEUZF2SPyORD2sOvbFUnbstLPiiRxhntufDgzl5lMAuEuUvSDQMkShqRX7
ws+XUbixCnabhCiMtM+tfFPqGA4AztL4i1wchErYkFLcbxyR097L2hoTNoZDYHKd2OZVyR82kkat
uE4w/FSemdDOxm45JveEmn1CRurymdp3kkYp1JjOlwe2B1X87XFw6yNURITkNqTZaa1EuMYiZXsd
ZjBH21Vc/NrJ1SJhvjuyup0VZs0nRAxPU5D8mnmz5PtFTOnKe27hZqv4kznGVI/+uBaviMXuaLwl
MCoodXFn9/9iQl38cJ9gP/DDO1DXd8AI4OGJAE5+CAmwkHG74tdjzWbzauhqQiMXz+soRHu+GcWn
IdgGCt53km9GIMuT7Yr09/Jfm9mbTGvXMR7Btine0rTFx+wAZECCSLxNwLtfZMPBH/MHUOY58a6a
cqCemnv8CkZW/z3wV7/f5+1bUDeYWXMkRexlDBc+TbrBbQKvkFTfWt2mMfqvft2P+F8anhcac5vh
jdN+6BYa3WolgAjF3ymdkOPfFPxFKtNpPXxHcpgEELgbZigSaguvErtR2hmTjQPIEIgqrlWgLJFb
vyU7xH4oxapErjVgx4hUzsYMKoSHP/WnHgNK9580YtcFu477RREM1jEs/R8bn56RyftdyBZpLdyf
aBqg6xSR46/HQcR+Hc3R6E591kUdUPBLqOamB4eK0Y42oi5svxuMi/wRjNpc8C/zfzthdR/hC2WR
dS0CfaZYRLUijuexqy78kd1keU6rfIGCf9Yov6xt1n7E8Bx8GrBwoy4/ummzA5mdkUEZchrxJnHn
ldnJC/jsUxLchs36Wud2h22N7XthW4yQdX5TdDxULXU2EmtRbXJx17GPVt2ubv90hpjcivyGWeLB
442JITVwY65sja1ODSKW6MiY6o9PheJRh8CgYaVlcM8TaOMf4uoXhSJvbq1vPH3PZRSMv6F/1YlJ
iGAMO/G3pUDLMUAagNF/R0mgUkcDWJuuft3QIW+8h+5ZJRai5bAx3qSgROGeZ6qOqaplvuKvKv/b
THejeRlJXB+/++Zh8HDQp2Id9lVnVRJE3CT4VNnldD5qcMBa9pbQl6XDawPIOrPflejb7Ee0G+N8
hLKv9ygSbVRFpJSPl9jNkEa+C/47+ypc9wJ7Y3bSxIVA5WMT3Mg9Y0dyNjjbGga6IU5oXf3zKXoC
Bix0GTSux7j4Cwg1F/gx+vGYuJ8lAvsY7nZ0AoliFRoX7xN3wrH19Y1PF9laPX64J7rWXYmbluMK
ZsCaLSyLhRAF2L1hGTQ6ydoAy9KE5NfR49kAx8bSnQPBQET/U4CfINHZUWgLAZDXbFqmA0ti0zOD
AxNwjvU3R30U/Zc2qmuluaNrmQWuu3IQlqVi40VXU6JWwZwK/DdqKLXzdUUJZaXiGYAQQZhJIAln
/UTTwBY/HjU4yOlJy9aRe68N7HAgDsl01eNX090H+c/q/3jJtioBzNF+crb4wJOClmbiHXBYrk0+
w+AY9MU/YSqo8LBDFjfHPUvjJeudrmcrkycpUA63LuHpt6pSICSgi0j2PZKVbNiadbBIQzC6EuLQ
3XS/iCNirAfoayqVaTuseFsRvSfUJX+aYFWvPhslBPV75JUzQ0daJ6nAVoWBerzssP4DUaf+dhgR
NjnUOS++AaYPOZSC9aD8DASHWYR2JOQKdMkp8NmaQRBjPtBqlxLSuP6eIIV151DX2Gys4uALtroa
bfrhZ6zOuhRLFISmfa0RSI3KLVS/aIvZ7j8qbeQMwYWHSipMWKQ0xLCXP1370QdHhsKdwVTamVk6
mtWOzI1g3cB3KI/EIbJl2+vwl6yYQopJvDQMyOr4u1zK+Xg7yVUSEzcxe97oJbtyYQVbA/Wl5W+J
glrTUhJYujbYsXN/JFq04onPp3zryjs1bC/6/qpAfdbMZ4p3wHhLmUm6+iuw32zlTUUDYU6S/OrS
eQwa7r2xDXuY0BZH1MYauP3Z0EsMtenc6LchG+dB28dganqke4bxo0SXyt+HzPIybiOmofNwfBAT
XyHOc/NrWeCKkAnqT3NfNS+F11Ut90ZwF0zP+3opkciAfS79X276GUgjlcsRrUcLzh7+sHuIxLoi
Yzl8711EB2cbRuH4FWR7v9+1XC+x+WMGuA74grr2x7DHlYUJynmGyU5VSY0m8SZ01FkBvSo56gVW
7ZAxEUopF1Gac+stclBYpBeArM9B9l64axlgc6zYn3xKC5ENa5RCXYWsNaRYRT2GU3Ork6jp4ZN1
XXi+7x33rn0kaClm8wdybC7NTwiCKoshOz6mU5SwdQ2I2KjOTfMiKrCO0Z2Y7yZTJsxATNhSHxUR
CATSuFWL8QYjy7F/R4aJPuiUMURV+j2by6SDATcArFAuifEiilWQGc62V/TbAQdQXB0CZ22KdWRq
B0YHm5DUCgv3eiR5FMReyugS4xjXik+X27ByWWYi55OQJzlZUCq1b45+M/FoTJvEGlR8xCcvYHWm
PZEpzO0TXvGoAjYirL3w//TilWjDUmEsqqNNsJ0ricczimLWE7giLR/vLHNNfWcwdFVxFuqAvQmG
rLEeDsFf6DLUWuhIBEr9OcA4hEPWKu6C2nnlF1snvGveLkVoEJbTYgSKL9suixRBVhpkehIBBBHR
+9Ndak1Jo14uhuAcI3hm2NlECYgYG3QMYSbpV4eRs6dASdrkMGVcAKq16Dmx8KrZb8ohLRjSWOnN
lLwQQMRgfoUeeT75LmhJ1ymuA4uAXP9UmLYjQcuK4ZBglAGVTylcH9jnLFsUEim78UJHUVy8SCec
Dy6OK/wrLoCOcNtX5bp0v6r0F3nZTLV2XKs+WTlmiQFh7euoZ/jXBjnNvMOcUN4DvIpE+bT5Q2Ne
rzp8tdwOBTVXKZBiSoaQB4lMtqdXLDAGOk+Z/PNhoOXKg7UjrcV14ENixDLHzdD+WMzyM6oezCCM
wC81yD6fsBlfvBc4fqdY7xKCkINxmzvH/yZmi2iFWUk5nU1lGywCxB2NyRY+v+vtRxk96uCS9Djn
kEhrmwYVUpccMvk5Ku+VAYqkO+I5ibNthVrFIFATE3y3sflwxN8ypZkkBn99YHI1VhPEOK9fLSeo
R7+Azr/mhGtGdaZkxDFBUumPeXSgprTcneGfG2XNZH7jsDWjkQ58bj0oZ8SHVnIdZ7+F9/T6h+2t
Eu3dKm5ji1AZ3I1wnjUNk6a9Rc6Hys+nGm8N+7naPnnUpx4rYi34FcluIK+YZCQbP7nvqrewu8X0
Nr44hw4mUdBX6UHCJ6nIWkk4a1TAfKjRdnDlh2Y9YPn1zYLSQOX3uUnyP619ByA+83D1R9UO5jdj
t52LYC6QXBznEb8S+VizSSPF4VriVY2jfB9CWSZU2RpYZNiQCXbSXDU6Uu9D3WMAxT5F7lp+8YtV
3hXLqMw3sR2voWxtYuqesbcBurQHJp/zgX37WFqLTD346afGCyAp7ivEWr11mAg+vY4UNIUeq1H9
bWN7D41GDLx1+mMqNuqnTRhgxGezREkc+3Jsahh/2JLsCXYFMMDYFfz2DfW9cn4VluuJwd9i2a49
E+fPtuEgs0IxJowa7X5EJ9yfczddGWTTkxa6lg24jDw918wYGJAV+sA8oloOw7nIqEf+gHKQnkfi
GLxlHA5LX9AvCjLLC/xknGjB2sCkT+HZYZHUsDBsMsjDMMKZhS+y7GFl+8i2v3uTROh2GWno+ac7
Y+U0l6wh23ajZWdLrP1Y5cxbO92NE+Ad9TQNof0IEBMMG+4htcePRDoKL82A9BCKZdO9kXE0Znsn
YYX9kSEvYrfVXCrOP9vfYRjujH2ufvk6h6hIFwW/6fYaY8BE+mWRGxUge/BFwOgcBZl67AQK2HMe
7Yv4JZTNWAoas3UvvyvjXmMdY+hgqo/URtx8A3GKhsJxTnZOtWzwta4JvJjp9tWjd4j8S2N/tUxE
Gt4p9uZWdvYR/CVy1xUXr0VefjAUkBD9o2JDIy59bc8G8w+Mu1Z9w3uy5KtoF26/h2JjKgfMc0Rp
CWPFW0g/xzlFApTyYyfE/oJhM6DhAju8BOymTXQNgTrOrAQZZLIw4q/RP6r0lwmluDvvqhcYerIg
V+zdsA2eE2z65LvNRkY3vraX7iYrX3Z1V/2Bh/7rhPQH6iUuvkp0IIAMfU5CpzE2ur7yolfrLmNG
KwmH+CBdKj9+ZHyIkfUd4049XvYoMFHkWspP570YazrthpbQpjWxwUotc9a35VqWBPVtTdwXxXfm
cKAccjzknUPqyXvsPGP5xlI57Nkxb2MA49reIXcof2ol+9X8XJhnOmJg6euQSWnj4JC9t+HaoZ6D
ZBxfNOXcqXetvQBbQhv5zuU0mlswXlyUdxUgdiV/iaO2YbZ01IjRFwyHKc/BJReJ/waIrqPYNt0P
MZfUTBpqMHXZG7AdNIVE71944VRtjnIWybrIfxsPkqXOiwDmIUJGOQI2Yu5R4i3uPgq0yyUp7zou
rYeXsFD+UowV/vAMIU6mnDTlT2k/ez5jdNCIu8P2XbesPeO3IOdnfbdqlcvhDcTPAv7JKukeyBz0
QmAsJF3cu1vjUcaX0HsZ8amm0OQ8tmhU4DUAThUEMmLT1c9uumB1qOAZVPRrE14AekOGhc93bOpD
XH6QtTjwUvn7RuOixiCg33IcPYIEq3WqHjxwvKg6yqsh2N+X/wp1C57FBe0Uspr+w+HgCn+VatvS
/Z2o6C2xmgKITow1le2Ehtekgj1Ydh844GAOgQY4uRItBHifAK3Fh1d/ufDJTeLVRotJKEWS2USr
Tp3yf2rs6QiU6iPGZ0z6rvOIKgDNdTC3LQfeBoQaTmYJYyQxnUtl/UNPsuksZZ+6H7Vyb9ghlv1L
MO7JTj4etsiGS0CojCvZ3LLDHj9Uf29IMvFC6kl89RHqWMtikICMHnzaJ2ebwonf9z8WYuIJAVDM
Ud6jtLi7mP6Kvdk+bBCHIj+G/nvpY2OKP9PgOfBN6lq+UPutRLnGzJoC/nfCWrAUaB1IT2iHqtok
L2RFJreS74foPbO1mVWx8IsStEckELPyaiRGsP4f2QhgMh6lHs9lDebON1aSWz3oX4p+s8R7jwE2
IV9syLRNbLEMzWdAmYm9QV0M6k85B/grouKOhMVW9xVFTjB8DtwjrnsClaFU/OCmUJOHwwve1Q/S
VGzmCKSGTtJ8kTxs7c8evm0AHYHPEE2h99bMZddtUkqYmmR13LR19cjZhsfs9jPu34bpmBJpsMjX
ZftbILeud0156DIAMotp/Ky4LbfGdSiuiXWooW9I/R3xgW04fEhQvqhj9HuOZd8hVE1PtkVAUfWL
rIBlMz1Q+M/IQeEmizapmXrspsCjov8ug1PVYcIxoqPPN6Y9nMpdkSxEaU3IPdjwPRNgNCoQxjA3
szZHtKkjxLdpKbCY0hcSm4VB1jDAQcRPTAUwSZJ9bKFDFhAPEf768RXmcqeypWAraw4HhRNCKS4a
bZDBaiOd8odBj4B3MbpDAh00ru92ekgtpl+sfkrgxBUaq5q9IgT0WZWe7eE1MBrQr4ZbMVqCAB/u
sIQFxKxgwpjFnGGsjwrQzkrySIyTLx+eRjwa0gq76ZeYmEb3Y+C/tVDpQiqxlJny9EHae0haPQsX
PNEJDOKL/MMg7RGlpTsmSwhj89T3lurwoTE48Tpr0fa4dSQrS+OQjIiAjtnkpHN+u/6k4Xxsld+2
g4Kx0zwuT5Z6gMK0sCav8aumJei/HIRgbf1j5FcfFp88S+KzWvVa9Ao80BSdX76UnoJ9nDwM8pwy
8m5A+OEB59fXUEadgmnDEp0T6ytDUuERkIEDttComry5SpVCraie0min+ve05ft0mCio1cqt91V0
8GDGjjSJ2TtxIyOoNPYOfMUA5Hz2Z5xJTCUaHzgB29pWYqFDbxK32tkiVsnfDWwoDfSwUJpmKl1S
w3i6ggSGC3aKace+G7uHLHL5Fhk4W6t4OqxaoIs0W02/NRvWke3v9K9sbHp9NspTwt7Kkx9iik/C
EZzqFGQ4naZoG2XOKLLoyexY+tP08BAAFOheEi2vxW8RJ9+CP+E1X4m5iKtursRfgXhDyRcUH15/
9lq8rZMMa5XFx3hcN+k5ChCjqfTd14bWUbhHoBZ6SMLo2R3O7InxRVOP1jkcM2M2gCE1skdKwdri
IFHCce5a67i7pWJc2dbaLWJWRjwe/9yrv3V9n9L+1GqnKcaikeE8Ll+y+g56VndiG5Nch1DLwsSC
OSQy5y0gfhnTez9hCY3mh4hP/EpQXqNzepk0tB05LhxaNGB0T0vV+LNcC2x+cuc1HZmfgwer3XCh
YjSuZc856VwDFp7SHD4dNrGB8pZAFQ0ASil8oUXIJqbJ72i1+4DBQr9xwu3ovqfuESeghGQyVCgC
oGBxOPUsMBMmu/6BGiMF4J9dovrZooWybYO4FQQ9yHsRfoKUWRsa4FcumiL/jqqDFPQdLDcZ2sPR
hNZLu8Syb6jIx+zOOuOR0TsF5lqj4FfZy8NDGJtDbFN26WunPeb2V53QcpJFOTJSwQSP3IlZJwo7
7RjGfGy2TU5SgJRl/jV0bDP5k2zW2upNA/fceT8p/x/NEQvmWEuHGVeTkELE3sE7FfZBZd6iWbeB
4q9wTry6/BFAE/nEy4HZ0H4kyaVngEPC+1zRqL/5A2a7K/vnABYsKa5evmYyblKUshoOmF1gNZz7
GYgdJneSjE/mFaDsZsw+lMnuXxzaas9yZKdhAMBINTfzdYP9eWaTf5JBDpHuwVMfkqojoQBvansx
UGkUpnP0IDMvm2njQ4FcZeIkIbeuDDQ2+EGomCIrWmSxB14JdVWprU2HUVgVkQY18iC7YcDPNAFj
3fFEyEGwTgfsPFnT3PDM+QtXb0CFT7ooPwioD2FqKP3S0CEzMQ7TVfvDNHXqHGPdmN69CMFzh4N/
KEwNxLdz8yNCuzVvKBYyJzpTd/S7ndNiBeqmKVS4zYXNCJTVT+RNyedkxwf+I0QhGURsaLyYAJlM
JPq+tOj005bDvvTG1+DULQPu0Zr1Rf7TGclX6Vv7EVxQyCrZat2zqBNcPsHS5m2toe11MbhipPtO
0F1TP3+0DeOVptt0jPDsEh4CWw+czE1JtrHjLhnHz0WK5bS1yVYBhB6SoGEMVMpx88KiRpPj1YDA
x1vaaSszoERr6aHrXHzZSFZ1x1rzT/Ka/wAj+BJt81cQymC2pCGxlVeaYypa7iqH6RjfuKr0J0nP
nGk69407iUDmha3MhACSpvaout1uGmKyXcOkx2t0seBGosFFcwaBjkKsrJpVY0Sb0tVBF/qYTL0d
ag6CXXz7m/CiRRK/Zd7kNjWPHrzOJrP/huweMkpO/KvP/EvQilbFW5FCuiu6ta5mS93Ul05WXSz8
qy7ZW0hDyRK1X0Wdn40h4PzwP6Epwd5GAJP4NiI9dqxASXWTzF0ovtWYb01Gx36SLYQrUN93X6ZH
AjTD2EtQcQgXclX4IO3w7umezXHwUGSMAZufHJCbqKweUXcyk+DN68ddEImlTS7EQse+ofPDK6js
tRAUUfzpMe1K0buEmbtzWNqr8KV7Gczd3l4j6tr69h8u21PDAashPhmRKZI5Ng87VBO9om0wVxJU
3VPRcjNp9r5qUbsj5dEY2lci53H4uIowO0FKQ610iicWcUAIeePlWwsZK9rdTcqgHwflqZQfgR7f
yA+aqaJFrOCV7N56PNxMcmBvCio6FX2CJA3AlMbW8uq97Ws7YHQrbdQv/lgcAzFuM587sbRuwgdu
OYg7wn4kAA01KTIFNpR29RtEd9kioUxrvL/jYtD0PTPhoKxvgQyOJKVa74n/B27kGsXdqmtIY/cd
Llanib90brbSRX1ErYQgc8pmqSwCdMV+COw1dNBfXzWOTmtS9nHc1c4PPtnvAZdJwjq8CZiOhbKb
ZzkXch47s6hs1tVU+hVefe1wtTNfKnz/zbBJ4RLjYQBWo0+4FPev9Dmm62gd0T2zRdWI7gtQDxdb
tR9WJie7Ihx3brg95i5z6WbpJmj9U0Eich2jIikxsEgyZVEHKH3Blww9jw2kihQbmBqPNUF9QX6n
R0sxAIlW2ASVIiHoMWI94cbsxVPUsrksd5Es90L9ykLuRPzDATkVOLz2OAMkUm7jB5kS6Jl258vo
rUKbbADAdFz1qvtoXkBP5giD02WRQmmwJ0sJm6Sx1A/ga+mUWVLX4atilOJzcPfJh6dG/0TF1+33
9qfGvKsiGIJXftUDphQiTuaJ1J/870aG4wEC3z4fxaXV/SdI+qPZkkQDoHhdROVtrNAns81M6+gY
ZeOr08ZbUdj3zs534DW3hmT9bKC8UrpvxyBKU3FqHlp20MJ0nbFgjHR5diL1UekpMFLoMmDpDBJh
swI1ALeUzWJruszTtD4HEDqzEiUBS64c7QreMrZS1NRa+GPlOEaDnvo1ZQI1dlgKRvQGosUXCpyt
/nAoB23msQ75QkpdbhTFXzQDXXVICE9Uo60jUkj7TJH35NCrLCZmJYFqKAPnpB+uYK4vSBZfw41e
VVZAdtQe1DEbb3xacB1FqPzL+pgEe0wXWT+vRb2NHPWSsn6XHqip6eLwOBXcdBv50UMqgCt5JWhb
iJ1fpI5yVG1xpYJd2p7O4axsbJCq4VfAQBi7NA+52AeY8S2mHq2YQtElVoEXwlIy2jikuvpZyGqe
ON0iN+2ZhmTaB+3iQBEvzX6Rx/aqxjiQ2nuXrris/XnlGVfXOOguY8GRwstMj11T024Ny7SNGFX+
SVQ/OUm9+uSugdhbF/WjmiaFRI629UhNWqw6GriIyQTonE1cpgfVIjYG21cLSJpm0p7KZDPl+tym
rr2Iwc+2GYsAQnay6NMn9rtjXlyVbCfGmjSID9MDy1kbs0zKuR6fFJtJ9vjl82JbyLYm46iC9iPX
ofQ6Z50t3dgIpFksjyI2d371rPD6RHW3biCqVeF0UxeUOmihS3eVqpRuJNWmobZuk3xRIetAFsDF
+g8P6Bwr9i2eolYxRFhD9hVlj7AUO7zmsE0wx6PakX3+Rc4LBjtFuTYMpE024+VYHlsJUT0MD1WE
GiZAIjorI/YuJdMfyyIpwxjg3CmCcU0tkk2AKWYajOiTrKd3xDgbSgpsATh+ZncViSnInDEgLoy2
eJemd0lwkyuZffYE5Zo2PrEnv5UCHWhjU92095ACIPNhBWea92wq418vPHJCqgqLhrKR0pghpsHC
PtIPQsYG4c5FRfVG9asUypx8tlnuYFdFtupyB8fpu1X3h76OthxDg2V+FrA6QS0QIzcucECyhGEC
RwtZWeV7De89JBYk56oS9LFQHlc1MXBqza7ZKDchK7+K4oRsr1UZPBTtn6qFC0tRIOIQL9JZa50N
gFDNF0/9UPIiGxqCWV6vuPAeNuOWNMANKn4xQNo8QNwANA+jmj+rDO64RqKEgcuy4kdd2BT8Ogla
bfkZFwxGOU4XRhpjEsHQnMp8NdRMQLuBQWFjwKKwyrvRw+lNqHzUjpGPiECN+8Cz6VaQOcAE+ARX
h9Q/8U6WVkL2cDeGDgeaFX0c7uqx3ql8vqbn4TS4cob02o79LibfJozrVWOpjEcw14J20aT28qHW
WDy8yi02ZTQ++iHbtaBGijFe+k7zksIh1aBhaGVTz180VA5WQyaRjxSlUlcdDOe+S9ee7qGy8DaK
m23KJn7r1OGAKG2LBWBm5PEOKsmJinYuBqSW5MK9D3r1SlEB6BpXg659O9Wjjtpd2ybfA1GIA8KL
UI9YXIPZsouHi4yXkE0NFXyJlAm/V8OyKWpd/J2SeCJAHwnBqxC+0FQvGZzQY0N6h+bzwmJ0iEIi
LMA3JgmJNQYJNNJoH4FGEYIwfhuihMSQop+9lE56cJieWQ4VmlZPicZ2BNpGwOxqRwVTS4CTelDG
h0q02xar7I9fJs5KbTyFQ03f4mHHY4hxdWlBId96UbrKQHkZGdQbjum0SD+lAWu/7L2PUHgfehVs
iorWzk6Q3BS6h851Ej9LyWKCCbREbqNnxnhhbXBT4+wReyh90iDaAN+bIEL67xjJGACwDtSf5oQU
ejrkILDOjaGIZacjcsTeODhIsnIyIYLc9dcxja8jmVGrLqRWJ8b+k5c+wB5yg3SzPGi0ygHFbT8J
RlSUjP4EVMltbgVcSaFFki5Y+5XwCm1B8t/OG9UPEmxJFMiJEVJwMc1K6uXRzSBSN3QkbYD4zcL/
WqmdxyLb+Ce18ij16ioJalgVdu5Mg4I30XjzTrhb9Ed7oNXrmmiSqswF3Z8GuFQHUIQiIsV7aC60
qYCxJirxiNxm1ZmM4Q1pgwxIt70Z30aduwERLjC1fOsLZdtozjKL1VeJpMHxbGQEgs0ZNEqCWAfE
M3a0Cu12JT10ZJXOxS5sLGDTuRUm12ZwgYfVCUlXMKUEvLBMNF+BTzy9q9ebWvWPsfozWgSUhuJZ
0gJrGdGeTvlPic0F2tVFJoY7ivdnE1hb13I3Flm8SNfPKJFobKkxTBw0NthI5qYARsKawcp0yLEM
4lfFd4h8Q/ML7vB6g8uAKOabjKtj09DSDtN7khLCjh7Hz6JrpWG0I0jVWjQNTrt++DVdk1cxMJ6j
HpMoJ9M9prqtEaaX0Y/WogtOljC3tu49Jfb5bNT+vMH6cYgOPA4Gz9ox2iNboaU2UGFEqrIYjYE8
rwajT2nTrFchj58chr0Z6S6zT+UgCg/BGyOYSkwpkirRuL7L3s0bmqUcMm8OqQfuchm+RGs8RNZP
kzCSvrzxn536SzMO9hnd1CwzwnEmpXINve7KffjUy4BxcpgsPRO7+iC7Z82MueiZS+dYIYakVh+T
c3lonSlTul8WSr8wgKSKLlp3OAvp9dFzkvJM5OmCCI73NELz4krGKvWISNBWmUR3w64usnslUV/E
rrmO26GHMqdU84iXGdpmiA6YHieoeDVGA1CkxY0RDjg3MhN9nR2ehzTcpKxldE3HtcPX5dr6B475
bWUETzcO971U99Ctr+gxT0rKzgAs7sypJ/Qs+8ciARXjuwClzb9OT64+1Cg1kO9kQqKqRxAYhfXe
s4wz3fCb4VCNjSj1Bkv71SoE6l66FVa2sTRGvD4hYaOMH4AkaTrRACFui1tzV0j0hvAxQmTo+Ct2
thozhe1/Qt03dmnFmKIbkOzZNYUpChoXg4cJlKXUfKLaDSxSVTRpXN/MCmeRNfy5mnkrw2IlWl+g
0AaGV6EDDpwcMVZOcGpyaUK4hCb9aWzQKaEMBiFJOeMvBQElrkiQ+ANuRYCdNemhVIstOScXYZAq
FysrXzrpNuubr0KWwJ7hfxj/UkP7GVrwCUlz8AB6W4iygbp+j2R8M4sKYowlGki+0HPJ30I5thsG
x9/ItCz3bJxpmOqQE59jTzk78KGShDlipkPbN+vVKCXU2/4zbEBL5mX3Y9rFJcNeBobbapETpYIr
SagHoXbOynfZBCEKDQqim3QTzavKhEinWxZOue2D/lSW8l+DNacyca8LDZiTOkTbTqWRlr1zcluB
NKu/JK22kKwmR75rWxkQH7qEnxlB7y211i3A/4GqMGX65lnV+6jZvHUBwFCp+h+D4RdgfRNEz3xp
VqDslTJhNuo7gDabx0Am1NYbJ1tGSiZw3zFD0SKVrtR8c0z5Evq4d3rGclovSLYYtuSbA+Zy2fjg
Q2tgvbVSO3Rw0TZAzPDbsDEnOvDaGSZCZ2wNPgYK5T+Ozmu5cRwKol/EKjCB4KuVgyVbzn5hOQ1z
DiD59Xu4j1u1u+ORKRC3b/dpfFI96wenssgNgcBtlMueiEtolFRPQVPuJwzgbQEYIoVPhyKkNu3i
3gWyCB5cdL+QrNjIhplejzLfMDI9yKZhiwjxie7DuzKL9oUEllJwbHZoU2v+KPbCZJ3nNDwmbvbd
Wvpe4rNxJoOBk9FhFcp243j6PbIw3dr4a9mr6oKBRJnAiRUX/YDREUMOdZVca/d1Ez8YKf+LpmeK
yZ3qpa5y0iE+vDXKA8nBYUfjTRewhPX9+WF0av+V87DDgEqvki8ySgZsttRp36zJISJbGIm/Tm2N
wsn/Px817lkFm2RI/RXtYPwmcuTAWOVi05vZLRfWvBs841JG+Skc893g10y5i2Vf3ezkL2mJK4aO
kdJhgLffCoKdBQ6t0922scpj2yTwOxi3yaZv0378JxKaofDEofnibq7CjaLOnEVygykFJ3rndsa5
tpq/VNLKkoWMggiV27If3vwpJQ6QljsYB9MKacQ5lnbOb5hNS3Znx/4xAPfRJASTlUxeCtw1fkmI
eASiu9AgPK8D3IXOJymE6u29Lo35GPY+1Vfp2df4dTX0KdZSVX+CLnbrC+Mrwh1jVvaTYOshbIRQ
3ukVdEXnjc/sFsbsHcrxq2qShnqbCs7opHd2K4+dEdAMY6yDBocr7t+VFO0H6VQm8eIwWpI7af7A
9XNr9oSEGoXR3FRGwC5SruaRqHQzIFQ0mzS0XqDB0O3W5+amkc1rVeYQjuSf7cQXzB7rzOE/LSE5
JSON6BTOgWkaLDrDi8HdtoZEiO3GrT/g1XeH19KtQeHaj1VBDswsz67HzcWeNNdv/dxFYje69AVO
OFkWGxQhRrESI3AUn2buqn9kE763CgbMNOR7ZDXQKxjOCAe8mQUeJQqhWBhdK25dZSq+Iqfq9nyK
Ym1Gsz4kRfw1JB0J5Aa7dm/z+sLY0U/WWUwj9RvT0dYg/H0W2D5xSxL3nQ8gL8cPP7j6VzT+oTH5
boTU19gZj1hk74SHiW4iSDXqK8yzT6NwTqOYjnGSB3dYuzHjNcUt8/pD7bFVpJmBGzh5bTl8NInc
wqieUM9nCOUVKWpAzDURHUKGMPkoQB2GawZw2qknYKN1eUwa/41CBhvpD+9mmnYnn2PvrupB61sz
B70kwzMY+rVxs+088CkMPgw3tffgITSAeAwTacql6zu0kk++hx9ZU5KJrHB2gkFOewJc80y0S9ss
YtKm5RfITX6s7Atcvr9ERxcvta5eox6zlApJTH8ayuodGGK8AuP4ELQ9zvMkeuJCOmFF5rju1V/l
ELPuA264tf3FtZihSWLMibcqHm9hn7+nvfVKu8ZnW/ZEnWWBmQKjVziNQDhJ/bjM7IPq7kNtfSa5
f4nmEmE9AqXPfVoP1loERADaqSV34uoBHFOM8jxtbCPC/pVuAlmAMDGBkzJ7ipAWKPwRkBQGgh65
9RsPNS2qyvmJ7Xjcddlyp6Bs5RLO1lXPBdVhGTsSUXbRCdOgs4Lvdi9wSHBiRy95wWWus2YCcIbl
nXPUjbNgfYEeZhPvWsaUJm9Xjm2uXIN1glF7ah3PXOarZdEtWvwgCuNZ2OBsET5ZpdmdHHbDJe5h
P0uWEFjIUosKP3sm1cfdprXQeduS+Lvwag1iHbO7zxWK/QM9MC8h38wNJcHJnR+GE5m54aFVzQM7
0y9u98dW91CRSpZFQduiOZn1Q0EocyJ37RCYXDHtf4aQub2WAGxDqffdjHRMVLU7NXn6oSipS+f+
BZMWGZWo/hf5WO7EiJnbZloz6aUiEgzHsRlubdK+exYBHqOha6E4dGV3ddkKVK1/E6wo2hbfIndO
HeqIdE72MwTmA2bxTYUE1ojulBLBhij74Ytu20fRfZoYD7Je4tvxk5+F2wCu5mSS6itx6OniqAwP
66qxZaT6LTGNDbK8zzrnr6IOj1zDzfCGfUWs2Rrb56wzMXSwXTMo023GaG3KgCcMgS2KISDSUFEC
GdTgNZSRr+LAuAdalB/6iAMrdXjTNKPJgIexl/3lgY66Zdgev7gabybgX/inQA3SdmxkUGvnmqRO
VRWHKCVymyAN1wHWaO5QGMyQSBNqFGFq2Un3kUHvEOXwOUPQDxdXo+GXh8r2SM05D5ZKNpWeP02j
29Q8RK9FlHyng0Epis9qUzoMNX37OYAZvGutwjgYIgAEQFH8nWunDIANQ0qUTh/a02yGrfbmDu1O
jeqzTxC7Y0kHjzdfYKPfdFZxCPl8BIP6Hdt5L5Tx7efaPpOjWpl9dSwMIisq9X5rhLDTOOsdOXr8
6GJrsfF2M9PYxSFS69Db0HQH98ef8vkyS3K8sU3YLC95oQBTDGCr5XnyM3ZsIXX5UGjnhap1SAQD
pOmpEVBXUYVKKt7uEr8XK7qIud1SvHIgT+5ynBsgdslE702//y4tr7pIfl9bpTCtzzDpVk4NMt43
Nb6I5jiP+bXOKHBqOMvLykF1Gf7RcuSuq4woc5qw5yIOgCelxhCbQFyaoRZWIv2W1ANjEB/FMe0C
RXYOa4iVRUiYXUsyIKljtSu8yj7Wac3OKHIfBPwqJjCk8TgsuQGoCawSZRq6mS70YL2SUMLjZX/3
Na/OPAfZ5ELEIO6JrcEtSq7z1lVU0GWpIQRdYb4R+qYpMrfXVU22rhT1fdQFR0eF/5SdUKxqbrsY
YMdMWac9njJq7ldxzmrI8tqv3g84JbC7s7StxMZqmTm8EBs+rZa/oQsENe2+wL1h320vjuyoC1GP
0BN2QdV8GyTDshGyWMkLyraZSPNxPvh2iDcw33oIvODwuQuRd8FxgcMaQ2wu60ObcuvFp3aWZXy2
i+na9/q3VNOlx84LOf1oDbxhlt1iteBz7PqZkkbY/tZOoh+nbsfqe9537a+rs8cxnthFSEo5BKr1
nWX1MB7yGSellPH8HMK1Zove0yrb0lGlQqKUKK2kvft/3kw121ry6ACIx4MSlYtkG5N4ITSZg/ZZ
T3HATpRcQIXuTmtFGAGmmTbailamXdK40k8/oItPUVAkqCl/Y1OEO5l2AwaR8Sia/q0yfS4ldf4M
NBz3VFC/0y361MSgc9LkhBL2QLfWyjY7ECrJ0RXll1VCWImqTeHwzR0Ejw5HATFLq0lPCp9bOznr
ZsCrZxSXWn9DcCYHQyloYJyNpTycwuE7P6/ekhCpOU3n4ZC14FbMlAoJVDR1cOLQvktafHf+3E2P
TVQShK2jftUKFngu7pQ2hH2purMep51DCqouku/eYSJka33Jh5zyuBGgn2k8jB3rHd+wBEGEjMc3
/R2WiGg78u84uClF53MLoFzTlya0fUeRwx9AsCyUkhH0TRf4uzTvToHLTTm272J4jY0zvvoVmd9p
ZMXgUMijZ+FgpeBiZhhv1FfuABdzrTT5c8htBHxLCZ+24RJ/DTdeorfcze5SUhY6xMgUxWffHfWq
6QrodyVyR08qq+fQGPPqqxpyjaZEAYTun4SCHVn43CCZdDJNSWz83jZQEqj25erJfELB5V1LcB07
JAnSgPqanmZWGdZ3dQ1awZEWKCDx6LNlnyb6t8aITz1mU6AcDqiiGKEDxeajnVJXyWT3RD6eMJgk
am6PeXvO3eZCnU+/b5V1nmxc1v4M30hKOMDV0O3bgNz24KydEBwkLV4e9omIwEmYluw+QTQ6kpK/
hlMTBBrLCh8ji895zt+mxhsZWxNUKHPbUwDSc5iHOcSSIn+qAkJenWo/mkWWL2JK0XXzG3BOQlm3
90FMbZFK8NMwJL+bNvuASt3Ho/8ks/q7n9w/RJddX3Muhk302icczV4Gqz1XWU/6dMjeorYQm2yQ
3tpI2/AnlEaEP18fs1S8UD06oEDj5LUwM0Jn9dnTdj/uHJlbGropz0i8N1t6w100JuajXEJUaZqe
LI/0PrwVNFqglD7AvqBKHyKcLji3q32ziARNgaPONx+GqXysPIsEM7PcTMye4zXe+mA2+iTAk06a
quo+fU4i5ghsn8P064eYMItuzLBmUmWoE9QjujjciG1QtPQJrmXPhUeEPeAVtWrxGLsc6Fwojm0K
h86HxB1m2JRsJ9mwmmOKregusBf1EyuC1VtgPjnCLV5X2IXgL5+oSWXz7NOfW4yLLzCH61UcGOV2
Ec56p5i3M2vZSM+v2Fw4Galh0vLGjS+g/8fEFCEfco99hRmT1SUk26G/+sbWh09RYl0JOBPuqqn+
K8zoUsn0w0xm7FR2gDuLZqZCUX6Xp4h+zdkiL0w3lg1Mcd7QS/ag62A31OExCDjQYEfeOS3HiGfV
KCB2seGhfygIehcdWk4EStIfj5mPh2ROm5MT9Ld5JBTl+eysy8L7zXNwJ47cjUX+4LrPDtYvZsPd
SINDasIxwOkxU0RjRh2rfOYHEdXhZgz5WDtsOQ5wl5RI5UQ2wZ7dvbCTteNkzt4QqCMBmKIwIu6C
tEBmD45ozh2tgPmgvdc6xxnZkYLTMbk3UBqdk761s/xpvXhnCO6tk4OIP9kNhQ7yl1p2VjndLh1p
/VFSgdxIL3483fBWXKOkv1JqyO+kwUQASYGyEV4vCfehOqY4AhzPi5tP68o2rzVhnr5k7RYTkVFY
w6X1MWSgMhv/ZerZjPZ8W0xzrXmskipZxxo7W+U/itTgGWbj6PaUZ30SwMKbSM+4GglbGPFrG8Pj
mKjW0CvP7/eS4aAgDJADhhaVe9AmQ9Pwvwae0lrUbOs63pYQumc3YaObrgosi8Gg7vk4GUfzkx4Q
RD2QP+AumyOFGIo3x3SeOD912G4Dldh8uRDZAiM5V9yAyDqp73HqqYHUIUO4Y702I75uUXcvsqLY
XXsn2TrfSUIaDqbMrOaD00QPDXjJAjMsxGG2g3Q0JHSQpBJAYeluramHW1//S1S1r6SkSYcbTife
HfNWIVJkWER6DN7jFL+1sF0wnb1lkOnIW5wGOmhQrlfDbN1nSf+gc8qVWriWQ4w9ymFDn2FtsQJO
G7ks4mW43MUpGE/b4rNepJvlsugZC1U7IDWirL3t2WTY8/DeoivPbst7ayHJR6zblLjveP6iMN64
at5TP2wCtye0GX5XEPqnTJ4ErGEjlesR9EUts7dR2JAMhs2Esgn6iUEZbHBofFSVf5FFtE6BUNOw
Z+1LvyYfpm65H2crN2FJ4DbUUJlzO0LEiEAJibcxWsJmQfgd99WX2ycQfiHZcju4KAAJ4YSlyCjc
LVXdEztrgm2QomBcA5ertjHgDadG9aa5bQxJY6IRKAfbZIm9EgjS08BACqvpYqIjd+HzAINTmPow
l+kDNOnXAZNYlalDzRJVc11cBeLN6VmsYaMOwPNFjdo3NJDMTVVxUnZX1qKgXtx/YdCSeIXQgo9J
RoQLRrrH3YJheJxWKVl4MpJwdYLwV2oympmTYVYigJBGxa2T9AC77gXIKZUW8VdfMbRm+buQ3WOV
8m9TlIWISGkr2my7mSWOeDwm9WqcE8hwGNqL7H7M+Ck9r8fuL3t+TpJ5bkWfb852k5pnpVAL0s1o
0QU0KDgZWEbaGE2plzi8/ADjsCue7GScVygkbImpeQCt59dbnXWv8LrxBVPZJauOxvHBuva2IQ7O
AkrMahryer4qeObeiiQGCFHr0TlarsD9Z2NAM9vgynQLxFM8tFgKJpetKuqNx7KYEp7cmfYY0jYp
iuWKpuIRw7S4FVb5DycaJE6M5ZqqyLVjE0WLRusnQV9jyghPSUj7E+VsK5X+72inmJAbO6mObupO
VAXdO3P3GwRLZr7+SPLvSFssUj/K5TtTsf7qMSCyHOpLsVkQSqWp8UFnZw9iXkfI3Ek36ez+Scta
BZ1LISP7C4nDcGGZjI59NUCQaH8+SZ2sZvnbuHjMY/YPECU8n1oFytdCIe5rlu5xRa0Ub/dcxPcs
612OL1oshGOeUHPmlTHaez/AA+u6TK0h/Qr5/YwxFzwYZTyWAA8CFwbADLeoN6s+DdBL4rZdfp34
DnPjUbMPgsiGg8sO5avNbiYHrFha2RH3BcePXz3IRfTIZ2Tqxl0K77pb22E66xY1/NedhvcQnyF9
SFs186rBZylcMAZ2Sk7dDB7tsd+7FGaJ8l/Zyr2fsAq3vPd86t7Bpq5yBfbAMIhpDpNxs0V0q9Et
/eA1pvKLlL6a7YcR/ZpjHHGDESql5rjNHwqf7AYdpUlXryN8M7KZX0to5cL0fsequbP94EKvoYHo
MFt6l5C9wEy0CjDhMIhKE6362VPOcTReqpnUER8bmpjZfLLMw0llbWWRrQaLCIZst272GsoEfhTn
ZUfo0qMGUSJRxGG1tjI2b7LZm2osNklGTsynAKAYhmk1ZAC/hSXOSZ4esyD5YTlMEXH9REgaVw0u
MWyDbT9BKBy2rarfCxaxymNVWrFOqNS89ZvhEEf/2O3Az3Ov2TxsM3tSy8O8kkGx7ZKPwLwU2F8S
CRgvhrAO3yfvpo0YbgavCF3l3FdG6r2BDoTuZ459uc4Cim3mb5MigNVs+I+S6GkncNajKl0gl5eY
jrmeKDsHDW6bZ4wkF3PBqk6MqWtW9F/CE89Gt1B/IFWYDr+fdsq/ymzexQW0IoIHfkm4iiGMuW4H
/XcDGIz/FFt3neBdALtL7psaPTwjd5n/z8LgjhLw3UwEgmO1dpKBEa++2i0QlCagbwfjt1NtyRmy
+K+NNzE0euV4C9ixC5AkWnW2EI3gg/yKgCogt6auSkLORzQfDayVLGNXRUaGVDG2u274YXr2vRH2
l7lInxSd10vTFshft77qsPwX1hGrmXzAKRYwGjXSNjk+mcAQ8hn/adLZMGp46zgw/buB5odOdVuG
PsRwSkGFe5WAyrx2Zu2TNIeeV5AUEM0UEhdmn7q+zrp+DTPcBtmo/qWWY+5ct4tfMJ3Qw9wH4wGW
VLgP6yA9TYaOd6FqgnsHpgv2+/5G3yyLHADdq9rkftbVsMNMl81J7nGPZ3RKTirRm6k05GmqO6if
EQ3UEX5JFJhftXxBepPURMtydoVCZm/IstHsAqLqHCM/3fOma1etCq5WMUUAkbEU6ZzgIQtOzbq9
SfcBt4OViB0uHAIHLTaZ3sAvIHFoTcOL5xfTuhH43lxXDmerxZWvBP68pMOG3i9DSeMAhGKnZu+d
vMQZ2JjjjhwQDlHHD+/tluB70GSkDxKDQCKle8ur7S/xEvqdxvTRRMZZAx0PV8nkvRpA73q8dC9i
LBy2U/7CRhveg8g0z2qJVNNp1e8cfr2rMprlprVxF+BT6HAWqfYgs/5zrDXBMcslK2ImxDuVVw2H
eS77rara9n7Sw1c/wCKwMMS8GflcweTEeOrTxJrFWMm93rA5hyO9qw1tXO3QKbbE+1m+BHR0VVMB
G6UekbaRN+56j1nJ7Re0mhH50Bet8dS29WtiGJgRcmxhLYPPOxM4dfKZ+mXYqfa9kwMmC4UHCreF
q+UINBQXx6cxyf0AsAg2TumEW9Ughic2OlOdLjlcTRFJ1DnR3q7M58QkDeQSCF9HyUSQDTsFvdbm
FkV7iwXzNTGJI+WDB1JctU+Om2qUvV5i2ew1b1LcEE0rsUyZof/E68Jeu3E6rcNYdVBKKqgOKaJ5
4yh9jHIX50pP5CaN+NLZC4Uio5FuecvbSK6sfrSjHRjv3Cb8kKMzclKEUzIr+4Rrn2/rYBe0vMy4
r9rQYdhiUfbCA+NlLg7XYETZjzYzpnnPNE5B354iHvEX28NebjoVTl78gr3CVCGl5R0Ve4Uporg+
M7jL1FarLqHZcmMyccVH8s+MM+7oxjbuRbyNp5xEMFBvjKoNQQonZCXZRpjh9Ecjmps7/2LN3JSK
VmrCSKyQyN1jFK5ncRyofk8HouGVT4NwkTyHbczwgIDOJVF04zGpFEah8d5UTKAyT3MIZ2LlODYf
YY2zkLdlT8UqBeOG9F8HP9j5cF4qYlU5iMYMimuQZRcnrvG59LhlopvtqJXrs2PSMVE+l7nH5ZVG
69tOy/bDl/Znpew/3Q+nuJqe04LTDZ8akIzkQNVftS5CubUwRgN8Lg4xezDFgjcbuLPZ80i0fLBW
Y+xkG5ds7N0EEi4w5M9A+zoONSr0OLIbII19z0pyKI0v1uxqbcFGsezwno3pixugS7b2l1nwNHhO
s/GaEbyD+utmyM7dnL1hj1hVYbLgAj/mlo5HhG4O9+SS+eWD3+klcsYFfsiYRFv5lkQYRgYP+xJx
0zsh0Pq8ynlEPviItL3zk+88DrcdFy05yafQKJ/A061Rtb9d3pYVxYPaGhJY+5F1YPjlDhfPQEXH
8k432ZdBSLIpqdukDO6a9+A/UFCLDl6zkRuXPnK+dcjWvB2egLbiQIS4GBHok83PpJ0PhWmJ3ftq
7HFjzElwzmg54gV4iDC1lLbHJFRspgL+XkVyZoy3fRVsQzk/pfWwn3FREm1jGvRu6bR0gI9oY0Xd
oMGy0ggGaFU0JtJNoRaKPoPBBGVphqvGvYG+utc5Sfb0g+Ipw6hfqTeFCk9pIPkOG6pqE6X2JU3e
qdSeWVoJhwdO+0QnGMdPLQu4rcn9my+FA1aRXG13cXoiUjKS/oc3GeqpyCmuEg2u3LwtDCAlNYME
4JpguIs1mt0Q+Fff0+PzYBcUPupaPnmUR927LFTuGwV5wlmK7SknNE5dM3V7gi3jhwqpO+ycrKPC
Cysj/FpodDkQ0iisqPD2p8/Wtrt7P4kWGx/Oi87p2ApVNgXyos8ZV2YuwaOLj9Dyu33WTdGu0jkC
Rh/B42Zanvd5z7tr0HZ3jurqz29CLuYYDncWhSOI2HMJS8zN6XHmFj+TjJCWc/GC8A+i/S30L2XL
FNEP5rvVwTPBK0eizDVMTqhInIwYya8OGUoE8hLp21Km/A08+YuO68OwK4cHo3TK/TzaEkJ2pjYY
az6Mtiy2ZqMfo8m3T0lg5cfa8DhyqhyBGFp9Q9GFp9KncDLdzVzMhy6J1z16KRlRvsMTpNqwzncm
2+wg8F7y0uQpDO95Bl6WZgdVi29KQ86Drz6lNTFdd9RkRcm86QvvtTQx+sz5qRmTnQ3XpmRh2EaK
7E58IuZxcBn3KkiQwFxPXptsaI/izeGue1pwCqQlzomNTHkNGPxC+aM3eqh3hWNCSO2fTSP6zClD
42bIPa90+ltmZbdsNp9NUi5tqS6tptuRXbcsMKF4wYMyabhnl9Bx644H2mXSAhHB49KVEhzmQN+l
wtt72v3ny/SJTpu1YAlZc0eD673JagrPaRPBC/JeB2pXipnOMeORWRuVT/GmLiXfgVDDuanYVzq+
HMCGFGuTJWBo6l2e8sPGLhfSkOgBC37b3fIG+ZwqutIGP9vTB3/zCc+u8OC77Jqci+HO+7AZftOO
n4PMTV5bL00K4oo2zG9jAWqVLOm6QV+NsQC/B9ZH+ptuaanmnrhtXRp+6E9g5cldyeH67e1jxVtt
YBshYh4jgwBjOZnfzqALost/HZ06ssbHpkEFfoY4xULs6IyWx9H19lpU72x49o4XfTgzC6gItbPr
Aiop81dKlQFIh2wDxpLTzk1YaHZn7itP7Vg8VMGSTTR//ISokQ/GtA+LTetM34JtvVyqL3JXbS0O
bhr8nohDbWaDEqWw50yjYYIj1XDxOKbqlGXdGv7JSxGZFN0Y3k3yIK7Yu/7aebX39fACl5kSZYDw
BMK4WtfN1i61xnc13Zam5BFL2J6tDMVcgouI+HASChzqKOMC7i5BoQ37j/4ONPmOMp5D2uUv4QyV
dMpSsDv5Hyb9e+qw9h32Yfoy4LkhetqGYWK8Nt9G6NOr3EuuTbkQcVm+uvzAlQN6vW/pXGlsgE/S
JIE0kofRJC6MdloHDn0EKn7rgvx7rPkgPfTrjq2GHgldTMrakCBKV6Xr7nzAgXdj3vPFz46xadxT
E3ksnZRYeLRFTN9V4BYMzIcKG9pmyBleAoi5sCynqtuWES01wC4sDEbDvAntF/Zny2wyXkpVnKH+
dmzjTGnvaObbhgIbZPfdjOJdgpKOUEBUN32WtGgVRnlomI/NDGx8CRra/E045qROr/ZgX8MSOsgE
PE1kWxl5l6X5wuoxHyIOGRPdDzya1fRbhHgQqQCSLvGJaP6toGVR87yJm8dZlg00Ckqwsfe5LU4N
xVV0NTHyJNV1ZlfWEClAr3VGGo9k0f1jimB3RmaQiO6T2eZXMbBib4IYGqJ5bRnzhh47tHvEurg0
eCA3WR9AC41y6aO4o8pvR63a1ViCF9Vgb8YZd/hTKdwPYq0LR+oniEqkcL2zcOXygBAaRpq183MV
1SsnM4+pHX0R1PZaeE5LzUlZnCqMxyGlN1nkflWqhCPFbsf89Vx8UreB2poUfbAGnDPxiVl4Z3Mz
Wvvga7poSYKFlAF5u6ivAKCMx3qqD40X7qM02kmHbRQXN/CbLRoFEisIhPauZA+VSXGgmC7x2IGM
88aZowLYKfwx+iki9+pRRZRroDo8Eynr3Ul8CfemtLqZ4Y+gfdkPbmrx/Af0lBHL4cDEv6UPSI27
ntEGunO+iNXTPrMpi8BliQ6DpfVY01BlaTtZJWX2k0LnFoxQGNB2hmXcW7x7S6Ufm2GxO6l9pTHk
DQzK4ESfremc87sJinPNki0akdPSn0nVHTngYEO/8d04N5vBeeZ0XrfBI7aJviU7yhdksu6xdH46
zt5j11Bhu9k2EbgkcFKyeyUMeRcBgLQIaBofnotF+8Mu+mNkv6E8BfoTa9Ap83jdCYKNVv5kIc+k
RDghlR7npjlm1r0Tef8o5eW7WGzS/s/FEe/QBTuqW0V/YFhfp6xZQ9LqyHsO2FhG/CRlR5zS+Rnc
V48vvQ6XeRhbGVORAUxUIPhD58jHZdbEqJk233X2in70apj3iGUvPY/fwBZ4fGgoJAzgs81u9Kp7
izQuEBaL7fnXJMJVD0gLtSFfR5SQaSo+vOQdOMc6MQU+oW4fE/r1AKIKV4NzuQqQbY08Q6Ba4vcO
cJUZZ3BsPgQm6OiQsAhCoiAuPrjOvUsQqwwvjsUj17wpphU3vK+b/EyoloArV8XtwCRzVwheztgy
otp9jKuAWo7mHOfNezm+J8Z9XUTvfnk2JkrcikMmZxry+FGZtjE5rp3aeRoq1NhJn9W8mIEvnJLr
kpLb1HHv+vytIjwnM6pPRvcSD+4mpnihEArdUwP7mbe6yNcjCylfnmqgAXBKfMYcBORDrIxnHz0J
UYny5XjVpg9lbnw6yFudF/0bjI4QWH7tOLTnDJ8JNwUvRYQr4EbnWPqK5BYgNg4YV4IGYAHW3ZFx
NCtjfFoj3ehESul1+Q4yTvzScO+M4RrA6FP840wQ1Z7RHMESlUv90Ehj18nU0Bdk+FfkxiEIYWuh
L7d9djPKFP2re2+H+l/dVvcpqZe4e1eV1/AwTbvKQmACX5mpB6CY5Pur93IYcJhhpmeIWeA7Hugy
aWW/JnVXVPkS5wRrDl/fa5/QBM4DEkcIhoYSNrJwSq5t5b17pHeMTgNVAbkUqE03Gzu9bGvG6PQ/
lkiQZ1LFZwc8tGzKK0axlYVHthwgIQvW2UssrKK3r27PPr+aEhzs1IKOxUkhDLjttvOMAW0diOwj
b/m75Ji8u/6KaIR9eMkzdoyyT2LxsUm/dTdpwYy/LMNo29iUkExT+WvzpHR9flb5SwUEGf8PyWrF
bwdmXWhgIGH9gZSUx2+9RfIePCOASRtTHt8KhupTxWYwjngx6D+PbyGn+Ipa77RSBJhTzrHo3CbR
vh0nqhJDOMf+sy/CQ+bwX1XREcVxNYcna3ijiGXDBvHUy5roD+gZXEBTrq8asnbuWA+54T0MBqZV
RFGBI5S9A9cPQt897S6MYCkMFF19dfn81sj4ScD8b4lE6s471UX3PuIPC6pPjxBinj+yCNya+BJl
rn9oF0JOFhvXOOalcZ3MTwoQYV4eOx5eA8Sgk1DVWYzHGF9541Sr0byUNXLlYurh8ODZ2wv/2ZTV
uZyBrHX9mo3hpoeTOfFoF259E9y9gwIwPEatsKYDRnn/hojAKpBMM/nTSfc+kfO7U9jJXZ2+4CSl
lPvdMCDIC1hH0ILcr7zHuIMFZzZfgqB+oJkRQsdy8cAuT0+SezZRifr03eUtwtWNlySm3mg+jia5
RnUsIEqY7RMoY+A/zwJoWgYZOfKPIqAXgIiYCupfn1aNGo+jyGAzZZxXXmTf2eT+qvDFZVgoUXWI
hYbrerJ2hn1xoeqMFDM4lnowku94fCDmuC2iH0QF0E36nGM6p7UY/wFTiDWvVZwhIsutPT1ZARyJ
+ZpbH/F8g7bPRZduChoTKu6EYNmcxsI/g7Unv4DD3RcRAAcMtYOp1gaU0DS+UWdD7JZgi4rpquY1
7c0YcrFVWIfAFYsvDld9QVCknlaGByK0yGhwKda2z623wGrDO6dWwRPH7zbzAiymW6ha29FJdy0M
GCbFVHMWpeREZPRlmG9Sqc3UfI/6qwKD2TfPkohuFvgbq4KewaNco82S65Uu2tIbzWnbOb4PrWGP
lrjPihsFNnwK9WPkkhgw3wse35EY+ERwh8nnGNeHmDXQxHVypMgzGno6b/S5kzSh1m+B/UrC41e3
3qsuvRf22mxJay6y7EEjNA3RPGUS0HKebAhE/UfaeTVXjhzb+q8o9CzEgTc37jkPG9vTNMl27HlB
TDv4DW9//f3QuiGCRZyNmJ4HzYREBZNZyMrKqly5VkE+ZViSO1bXhydfKvdhkj+0EMGWcCc0Mrek
MYgfINfmSolqcWvd9illgAwJTZmfJmx+h8oG7792Hewy49aI9CPviePEVC1nKL2igRWxurqiMA7G
LNSISqdOzWe+N5i2hppnVxfWOzXv73lM4qYRMolOkmEI/31Udp95Q2Q8AOxe9wko1E4vn/zLx3/Z
hpPq2UQFQNnMW/f4tW+ZIte7z50v7/7FwKVv12jWuElz4jYyak8jWOd/1boTdQpFJlpsj9TuAM5l
91/WwLQ0+kaZO7RfVO05NJ/++Y//+p//+63/P/4PAEbJ4GeXfyAG9ZCh/1n99z9V+Z//yP/9P5++
//c/bVXVFEV1HFvXFd1QDFXh59/+fKJHwv9b+VeuIFxuDEzR9MApDgojHrfNn9SC7xwXHanN5cZ7
zzI8kWlkksLm4kbu9b9AMVb+AvX1X5DKsBu0QNJdQ3WRrD4DNNkC1HaDPbfZ8tTvaHLtre11q+aC
UU3VbMdwaEHKjvXaqKpDMMSEIsND4OKS+EPP5UOLt7J6um5H0ZYMabJl0jV1TFx5bciUdL/VGqYk
Kxzzj9XB26onRpO24650pW10uG5vyS/dUkzSlYZWrPg5ZYbKqUK4QZWgi3LYPnqqu/KbN369bmfR
r7kh4atVFaqXgSrRNb6TD/rBP1727dG+BXyE8tpePsKXsWJx+o1ipM4tCis5KHoDKzAsssltv5U2
1cF80DeUOHt5E26Nte+2Zk1//d28vHdKht7gGdzLP/Wdf643xXN6qt146z2tRePSFpi7Nv18tgk7
b0BvWGExWw2AExh1jrgx/bqygEuhqFvQkfIP3TQNMea9kE6qMw3gg21z85NzE2xbboMbuLoPxT4/
rLm1GIy24hgQcNiGrApuySDVpQCWEM6De98/QzukljAjrGxlZc3M9PPZ6nmlnqbtBVgGjyU7uO22
8Ogdp39+Y2p+q+zUY3PTf7m+mItfbOaasJaFGV5C7ptQGptPvfJRlR/GZsXEr+V5E/AzG/ZrvyxJ
Ke3MYvmgkvjgASndgOvZGXvrGOxR0f3GheQ+dalZXMDELs8A24tbH5JDdf57vjqv/w7HbjWkNmt8
hfTDSqOjzGxY21fHv2VGm06q2WeMB4vBhQukMRUXQaOq9hJl3wVk+3UzyrRzryyrJpx4cmAOqKfA
makfJH1HW81FppgpalrPm96lud1uL4dx5WOuxIs2pZuZc4bGIczwRTbhXJgPbikclDtzdP6uc0KS
DIbOaWvAFO5whoH2mcHJLUqeLsKoOAXJ/Xb1+J6WS1xOQ9N0R9ZMUzZ0YZPzshcHiR9PURoenc+8
TP0Kx+oBLcqb659uaRENQzYtWdUMDm/BFKJpQU2zmLO0++jRBKzqU9CufKhp475xxwA5RdNddaDy
fP2hvL4Ny0HhPcSUJ8JsEJ8npTNg7JA1nZ6uU0rajRPkKzls0TOT3CwrMnx7YqaEbrdIQDczS+E9
qOUfZQL1CK9Tv7F8MyNCnqyCgAYWM8ZuzVuB9CEG/4gm8980IiTGxlJTaukhBUtO+xhtIJseBGCV
j9d9WdrExswXMTdyO1MvGb4MMs1YTf8I19xKtCnTnnwTCjMbQt4Lbd839RzZTvvOPqRHsENbdLcO
9Bymws297tBiGTzzSEx/mRJIvHp0qQvxfPCh/xCeGcW8Gd5pj9oZkaAjuJWP2ZqLK3En5sJUj5uR
sQBy4ePgwl51jB8zGIdugCtsAI7V9yh/fYXF97qvi3vsZWHFZBiZstfRuIVMqXnW7U81nZcBLuwo
+6z71lpGXKp6yEumbtjKhLEQAhLATxyXPjCzasfc1bv+FJ7Rlj8gH3VX34Wr33EpMC2FZAi+RwMz
JZjj7aOsgM/BChfqqGt+a83764unLlrQcMS0ofq0bSEsVbMiC1ZkpDFxp+tY5zJs9wQhBvwCD8ox
PKCtxoMybYdmP7rKbioL6OISs95KzC78JaoKFsayVAWXdSFXhqUeayH4e542e+jm0ViiSXrdW2Xy
RtiEr2xMm3R2cMpjClxH8ws3OcmfnHf+UTs691OR1x5puIHXvdzv+PeWMdhsf932wuZQVVU2qZg5
37geC6bbkKeNCp6XNuFFxjwBjnOH7HTdyNIaaoSmqstMK9imYCSC8DRUgY2BtgUQhBZ0mX28bmGp
PtY4LHVbVk2siHfdjNnFGsQVfDW3snETW9zz9V20BVD7XPAsXR6Nx3GnbmALXKnoFgpzhoBkk7rA
UQE/C/Hh5XXvoQyBUFat/EzkT2ViIZadPICqXylRl4q6V6aEMIkj3zahmcxd+WAf1B1IC4DIkEZu
u+1l1/4It8qXqN5eX9iF+Hhlc8o8s9BUSFZo/5U8iF6A4X6voDWrkUi8bmQhPjRHU2zgQ2wwXRGq
4tHK+xCRXoiTJqxhcFfBSn3dwtLJo/EOogI+c3QbAYPXfuQlou5+wBZr9zw5bq1jdlZuYE7YSH8U
JzgLdwyr2rsVowtngOZYmqwpPIxQaglxnxh+G1eMcXHyBLzW7uLd5YRisBttmRRxLR5WfyIFug/3
azf7pa/mWA4Z2tIouEwhKP1uRChpnOaNA+lHpMn3odfTeK/D5+sertkRIjKTrVgefZ/rDKPMne/d
S6h+2V28EvlrZoSPp8DFol+cJHMNwq9oGPWMs4YXU+/dX3ZHl2XZ4DZvy7ZlCqdO1jZgQ6UoA629
V+Rvo/VcDbfXTSzlel12ODkxoOuWLMSEpudjlFzgdYKntd5yonGLD7YDA/zFJkUJclNtwcke2XDb
HnoOVKxWioWFzcYO06CltNgQtiw4aTi+CfMEr2e9oe9DKTsWQ7Oy2xa+19yEuJ/VXi+VwCr4Xmn1
WbbRYTeZZ5SYyF4pstYMiXE+JENUS4CN++Gh83/KHQJyjJ6tfLIpioXj+ZU7QpS3TsD9T4XCvf02
uNMjYH2U3/fusGUY7uDtVqwt+qRoDldAxdKdX4+Ss4xLmxKOphYy1mpnDxvVjXccdxtpV+4gLd5Y
f8bbYwsWce1lYukEpQnwYneKm5ldXtOkEXxv/quGbHY979N04MhU/dN0wiB1xYva8TfemLBqabpq
4qpqC18wK4MBftOcdy2kTur2Rxo9wSm3EiYLeZjnOU5nKhyCXrxT11kpt40EH1CTKIdubA+lbtAF
CY4GmpQW4NGVT7jQbzAU1TIU23EcjfGI10vZRqMHNQsHdV/3P5h1/H7J0oei0neDPJ7LCjB60Rwy
3buL/Y8rphfKESo5maF2Dh7FFssR5Iv1oYec2m2fu53uVlTNww/GiEym6DfBE1jpQ472xQb40HXL
S2s8Nyxskrirh9J0NGhy5Z9QXTOx1apHOn0e5H3XLS0ksFcuCqsL6rov8wvPkrV3ZzDAatFm/HsW
hK2gwCjdaQnfTwqCj7D3M8Mar5SNa05MWWC22yqmNUppquVUGGWy3nzQmAZfcWM5FnS2tMNBo4qZ
vpcBUtnS1ARUfhh+dHSYoU6i7xlEl9fXa+lQ45P8x5KY8Kt4BOwQN0xjWq5+vtyGT9ODI2OlB+0A
29deO5v7Zjtd0ACvr6zkQr7ktV9RTZXKjvF2YSWtRtdL2SDix/KUtV8kM9lGXrZd8XAKX+EMeGVl
WuvZ99IRhdHiEFYK9GDv9V1/HA/GgXkMHPK3zcqJsxgcM5emvTYzVvcpdJgJr7dNPhySKkKrWVqp
Q9ZWzX5t4kJ3LSwuUPsmIwwrD3X1dRxXisNfX/3amgmVRgAu0pJ13Gj39Sk9gwBwx7O+Lw/2ynPB
ijOGcH9IogQqXZ9Av7RnqDM3Gn3jdOUOOy3IFWcM4aCCuDKhg0yTOpS1Q1Fku0YebngxZgRGhphh
bKjwL4b0fiXuFvfwSygYU1zOQuHiR55dwmnKC0h5Ug/62dgXB8lF0uxcbaN7eRvtnK2xEu1r6ylk
WCOQjFr9xfsMnKnO44MTSvCtXf6mmWkbzHxD9KAvxxxifb38Gqb3Ka85ebES58vrR17g2cGmAyG4
kqpw3DCqhsiG/i0umKS9jWgGwka0kmunWH4bHi92RF9GwytNm3zOsA2MXLDd+RK8M4rm3XsqHA9h
/c6yIMBKxqfrEbJmWEh/TGDnctCS/goUOjZ6pR/Ni/OnnejPkOmd4NNGAbOrdUQtUO+6bno5TF58
FnOiDg2IrU9lToiEKoCTPrU2rXfZXTez9gmFbNhbvad0NtWbZYOQVL8Yfb2tYecugi/XDU3f6No3
FHJi5WU8skcY4jni3Njdn40CSdN1G2vOTJ9zFvOSD6ihVMH0acU7j4E2JEQnyLLhfbpuZzksbA5l
W4eISqyrtT6yEL2bKDBltXejENLbzO/dqoIVr/UnRL2iwTmGcryzBgdZzpQvpoWURfK4tE5NNk6T
g1UcbelTiE5eA42CdhiDcn/d0eWP9mJN2OB+PwwW+ZHDxX8s4/fI9V7//ctB/vL7hY3teJll5AYL
WV2+qxPrCjS3o+5eN7LUhqG8eLEi7GI+1KhApTtdvrod0KBdsFW/NHt1D9X/Nvt63drakk0xOovB
0UqY6YxJGToiGwl85XIS/nHdxOJtYOaPsGfhu2UQt2XVYlpLAz3FXjldnC9jdq9na/fzNVvCtk1s
ryvr6bRSK5QFGEp4H6OAGoLoHtLn626trZywe3M4aNI4pKJROkbRGCu4/Pm3DDhCJYMAmyNdNNat
zM89czBIEV43sBxpgOAsmVaRKuuCC4x/5FaSUKoPZ/vR2o830g59rT+hsduuN0+UxVxgALxTLRMs
tXjzNkoJLREPbSrI3g7aNtypXxjVQw3p4Vv4wTpPD/JIdyKMDur1+4qnizt3ZlsIcwRoIdxFJMh1
3k9YqvhsPSFWAdiYWdZfhXt3zL5a4XbF7JTe3pwiM7NC6IdZYOtBwlbu996BR/OdenGr/bBn3AFq
iI28Uvv+ara9sWdS2gCuUow34MbECdRRnpr5MsNyRwSN3PLIXJ160u67/bhrP6mbYJfAHLj5vXuy
aVvAFaitbEeoiY3GqeGA4/m3kCGbsKA53yOK5Kys6OL+BlGqyQbIC6ZXXqcro88VR8nY34yQoP/L
yMj4tWNm0zPf5Wt3lsWYebElNqgZQY90hgAnyKSz7eDEbEdrY1nhyuk8hd6bbzYzIyycEmutOeht
7trVU84MtGXdyKrKeFe6drBMx981S8JhjK50AVkYI1r/hi/Gf4C9eKh3gIEfqBShGFw5W5YwkwZ9
Pp4vFd6YTbE3HFRc+kIPcfH2OYNxnHHQO0hrXfT0vjNUox/992sIvKVvNrco5P+otGNmTFDZRNfe
s29LK6fHuJL4F22YE3TYoYH0ppPTa3DkofKCYk59LpEIU22g/wwereSOpa+lWrZFs4jDE/ji61DX
ldwu+1gjYewGXu/yd9HeYIj0uUCJ/R5iSRTXDisml9IVbXzbVnhu1gyxH8EZkeT9dHfWRp3Jk+y7
F8U7x852GSLzFdz1jMEfZYjyef3BZRNqhPTp+t+wtLg6cCdUVmQTPNK0KrN6JCiY4kFWCnFYJoBT
RDoh2IiStRprzcp0ts+sqBcoi52EEZgRWJCh7iz9g+b0K8v59rxTHVUnV/H+qk+A0NdGpDGNTKWB
VKJkRgTFis2lhOuxRkkNAk9lYglcO9DfppLXFoVTjonevmkDTtiLzfMerIUIVjlfJciWGUZbgdKs
eScebVXk+BeFR7CJ+D51YK+DshGemTK/KTRz4+jK5npkLDpnqLZMq0zVNRGollnMzTYm86xjflf4
70uVEXPtBqbpv2dm2iOz0BiUKq70HtBw7bePpVyc6xxygNHQb2CrWHuVneLsdUbmg818EqJd7h3V
bE1CRGt/QAAoNY/XnVnIwK8NCIEOIQBioQYvVfU2OyIbfqoO1j1srpsCZHewW+ty//oIokMwu9nT
VZOmlS1ERRBLNfQyQJNJWrTWeQs7MhHVHSoIqTZMs52GLSNCe/tev1FvmdX6jlbtdZffbm2VNouq
TFUmkEZH+H5oUcWVU6SJq0sPZfvDiSskcuSV5Lz03eZGhO/GnTnLbJjI3MD8Zni3qAH9PSeEzxYp
0VBbEuXqUN765S13WQR6r5tY2k5zF4TsZGleU+QdoVf0JiruOsThh8J5lzMudt3QAlSFL2KaCs/x
QB+g/329o9IQUAQD7Ch7RsfLSUeUB+xx7OrvVegBTtOrpXe/ii58++aBUeAWnJuqaamy8IW6SkbI
w4K3UnPu1D8oCCBvIxh12jeb5lvL1CNcUAfnrqP6R39mFSq2uLwz+8IXtCFbdxqoHt3a+YgYUM54
fvbNKL+trO3kxpv9NjMjrO2od1CAMaHPnQpCPRddbdp5PgMOExBOvqGog1Pyus2lxD9fWeGQ8UhZ
Q2ngmT78Acuz6jyo0mfDv81CZmPgzrhubXE7zxwUEkqcB1KYaxPmCHIWS4fy41GCP/u6kYWL8Oto
mXyeJf2kDHNj0AowFzy5wBK9Dfb6qT+PO5g292sg1DWXhDuM3zajU6EAgpIRjFwMoMX868d1j1bC
X2zCJfLIuVOxbFp0W3gw9CRwTjCbXKuPFtO/7XDIuARet7l42MwiQxFuMtHg2JqjstEh/4e+5ZTv
pV3MM+MOMZZ+p+3i1am2/8WkOc3agNUxRJSOY1S6Zl7wk6nw7dTizlzNc9UPNLjVfbLrjoa8v+7l
4sYmn8GaZBJwYiN1TOQ+zNoqd2soSQJpK/ccpP2xXzu6V+yIXxBC3zzVAoAmDpxEkJEk5xY+KEj5
kCd3otN1pxbeZtgAL16Jnw45i0oOJdJl+2wfnD2uXdgDTEw/M8LcPfe7C2vpHOEmpmO3+y3jvFhQ
NmiGJSKWfSRIbBXqFjf+RGmsw+u/ZUj8LjsgefDRfxjh+UOj7OHfiXrtpJgSyJsM6rwYF7Z+0+kg
0fsCiE0BpxE68MOnlv8mpx8ldeV5ZmH2dFrlF1vCzlcjKS2rYbIFEf3GetY/QUGwazf1JriPPsWn
5htiKNNxdNnYO/OwhqReSjxg2ng5AYT4Ft9bgDuPRp8jX2XqX0vp0MP8V99d/5pLcTs3Mv18lkpt
L0s8aDbYkd5dCnsoXCV++Gd/WduHi1t/bkg4GZBXzRtgbaTRZtPsLg/dAYGhU/V8+aTssveIiGx/
xzENIOU0JgPE4bVjGloIQz85NgSf4VFKzF3dOowp/7xuZgGdqjq6/GJHqByi3qjH1ifBSEf9HACd
SO98BHg36a1zgMLuqJzMj8HKR1uOjBeb089nH63qfdOLAt6gakPZQThvO5dNjgr6ddeWQ+PFihAa
nm6YTRF6vE72PIRu45FY7yFoXuk3TAsk7uj5AgqBkfUIplUoH7ONzimwoHoFGbr4+yfoGK8kxgT1
fr1YGj1ctYE/yC1bfZdDBtnoK43qxc/xYkHM/cUQQE4q9TRlhl15OVXDg9+sNakXax6d9ysbJkqe
e8R4pjXXSkHDaW3f6Qz89jeO2+0h0v7tcthgYA4CN429I85wSH2KhvcUYBDR3chJtnP0tNsgHPmu
KcaVl4ml2mdmS+ybGBD3dPS8QZwOTIkGj8r4VeOxveoemy7Z6cld0Tz/9cCeWxQKH8tzJDl0ECBG
t3Nb1sfy8lCbUCiqu+t2ls4qAwgJU4e2zOSykIKiCNWaGOFVN6ggDih+1O3HCKlL1BTLYiUNrZkS
stClI2QYrqBpJ/VPBuyXcdadfFs6XaAHzsv4w3XPliKe26Gq6g5F3BvoZ9OBGSyctHQrq953crqv
L0hghcFKnbNmRn29dSHGhkInVpg5G9/RjdpYSF1mKwD1pfQwd0X4SE14gdex8ej5OIeyu7XW0s9S
FjXgcQAgy1g7jbTXPqQ9yDetLnKI8qDZe+/bu9a+D5vP1z/IYnqYmxHqImQIRylSJjNuTzmG3iKT
VskmOzFUuy+O160tfpeZT0JKRTfoMhQBZXyYnnPr0aifIjTRf8OGQ8zqtmrCASJsUqmG7bbIOL9r
56wiF6P+qasP100sffqp1QE+2jFU8urrT4PUdys3Okd3CiM1Wod/ll6wcvj8qsTF041OChBOc0JJ
ixOMYV3GOYjACdQ7btH/2qK4fIzuLzvYFNdKnqUkMLclbJdMjtM4g7LGTaq7LIDEY7yt9AcY0GGl
cq8v3VIEmBNtCEWATnYTlk5W26Aq7I6vEz5p3k2iPabaSpAtfp2ZiennsyJHL4kNGcIpN6ibI8oD
z7Xkr9RRiwvGqxpFtmZTZAsxNgQMcVs+B/elPpvWbRiovMYoWzM/qe336wu2aIpzAN5JoCKaLaAD
0lRCystgrCcuPjmIV4zeM/q+m3C4tdu/PvhFMM9sCW5xmA6yAzzPRdwZKcJkUw2QOu2vO7QYATMj
QrCZI4KMasuJk6nNbgyl24vZonHWbX/HDF07RuoNrkHTnzGLgtH2oySSMUP7CjUkApwr30o9MOXG
N3vUVBhvnGZ7GGl4bSOMNCNRc2yU5gk+543nq1wvPTA20j6K31e+sZLblkoeXlj/Y3D6g2ZORZdW
rnSJD2S08Imm496Tg4cA3VAkWuDJMA3m31u3VZxiZdsup6OZZSFz+1mKCLSCq/V23CMcteUBUj7V
E0sNTIsr1hZ3MPp2tH9kla6okCRsuOy82lZpAV30jT3qf3iauTawsfztXmwIWUK10aRuFY191ZjQ
QENP5rf7NOBxwh5uZT051mq7cmwsRv7MLSEkA0mpquaCW1n8PrFCt00/S9bKlUKdts+bmASWYXH2
OYyaCTFp5dVl1Bv8kg/5yfvpPEffkL3xdwrCPn+gObIZ74ZN9zU5BjsE9W4N9/JorVRfi1dbc/Y3
CGFaak7d5/W0tp+QCgGfQiug/oyy1bvilOwuH5Nz8Lg2y7QYM47JqU8/SrMcIWaMAVBMV5GSjfHm
Mlw2Aey/1zPKUkEG9dTU8QKcTT5+vflyuZNyrZksGFALITeUwbHmTHIHaOpdN7UUKRbkXY4Ci5dF
Y+O1Kaj2KhQu2W1J/xM4B/+6021vJUMuNmy4D6oqq2UapibEY+vrSmhYCgDEiTUJLqgdAno6pP8u
XaIPwTHdU320K8GxtIpzo9PPZynMq9Vo0CGEhbb4Uz3uL3XzKWNkiLR5vL6GSwEBYZhpag4TxpzU
rw3xSO0k1eQdnVN7V0px+bGzUmXlFrDszosVwZ2h0+CB8vhSXgDZQ3dSCtQN9Mda+3zdm8U6nf6W
DKXdhO61pn0/W7fA64HYRCSPetuCbIO7/AD34EYGYzYcg8N1a4vxNzMmhnpRDEY6ZSo0qh5bBFWz
otyZZbHi1FIOtjifqaQZvqXf/9qnQUvGLLKobS6RdFJRqHOk8EMmjbe8+bkyelpbc2h3v+Pai00h
LCIF/kxZwuaYW1sL/IspxWc/vfzODp65JsSFndhFqYaY6bvPMdJN7We7/3Tdk8UzmZaZLls2ef7N
yGGiRGSgkdgr7PvLSd1VPyQ3H+AASaCU369l9SnniAcLiZVkYRlTQ3n6+SwAgbhko4r+MqCTY1u+
z/P3ln+XxzcBPJzXHVvcuTNLwvERtYEmxwo7t1arPUy7t2G2Nl+wGOAzE0I5AzF62koxzphm/+To
A3pUyYccqY+/5cmvRsFszQZ0JCpvykGd1fzoNfWuyKLfiWdCAHQvJ4VhC3kB5ihbreDsdX0rflQl
dTdUxV0trx2vi1t1ZkbICE5hSLruG9zc7Xo8py1yZKYUqu+8on2MizI6q8lQMG9ar91JFoNhZljI
EWh9V0peUUv0qhreWGMV7xjJa1c+1HJ6hcpjos1UodURrlmJk/hhOZUsExgfFWllA3zyhBTSrkW5
YpVNZ3nvGuAKDSzCICIEYNUbfl4E2Lvcavt0lx7qMyTEG3UTb4uVd9LFWH8xJQZhpRdS28d8usG8
kexm0xnf7dWKZWGUXHW41cMHyioCShYCpPRUpqAuJp3o9/WX+leXtvjDf0QSVXbTW4XCs/2Yf1Sf
rm+wxeMXKkGdPpemvTnk1THR1TG1qVNiFckaVNOKcwe9h7oSH4tROLMjpPPClvusKyyKiQhFkuSU
e93Kg8/iV5pZENKrjA6IXPV4UiDqDWpgjwTB/dh7K/eD5UCf2RGSK/q5ygVNKQIPyPhZ2/o7yW3g
CYEC7pB+KQ9/nXqCuJjZEwK9kaNLrTAf546V8q3Rsz0SXM/Xg2AxN72YENsoJgzWChzkBEF3o1o7
BVVibczP6A/bqLNG+f66ucWO5MylX3t7ltULFBzzVsZeWD/1YHULqNfN4GzC0Y5CXC0fqwqAgveY
VMWm8U5Sv+LvcqhML0+8MimaKaTErpEaTUV92x2k9ogy3ra2kht5tYD+X0Llxc70d8z8tIIa7lYf
O8FJduUdoucn7anaToALaSt9uL6qy04BSeYuws1HvIwkZq3G7eBw6KO3lOufeBieRFd+ax+/WBH2
sddWWl0lWEniPwJ0EprddS+maH5TJNkvv1/YxfooydrF4PeXY7ZFZhxqf5TsEd+Nsv3gf4HMf5RO
100upqapmwITg23Cf/v6KynKoLZdL02jd2DVQx/doNoPihXHFvM7RFtcE3/9R3y4RfCnhUcfsRfL
qOWPXllE+0tX2cesiv2ndOiZzWgiHyR+Vx2Mwrlsbcnut0FdW4gVaPXeyxX7IQDs/oie9rjROvh2
ri/EUgTBN8aWUCzLZnLk9UJ4daRbXUgldBmjo3GJD62j3BTDZcXMUraxda4tsqMAdhTh3nLnBEj3
8In9wD6PrbNPIvjpjRZAi3OHGNnzxYl/o9PNexQwJJuTFXjla8+KTu36WieH5pr3s9Obeo907+/0
zGygvDonOPza4gOKxTSiltr4pcfBgx3pDGiFqKwo+vH6Z1pMK4hEQdoGfQMNfKFSyHzLa1EVKdy6
LR3NNZI0pUMXhOPBaQzl2CZB/3EMEOXqQ0dHPXjsP/W9LD07FhoOadmvxc3iB539PUI6rQzfCKqO
v2cwu62WtbAbHq242MT+TUy3vP8t/JyjGNBHA5NjbEB4Zm8l2Si4EnNe7fstlH97bxvVG2iPswf1
6O3gQ76+4lMGEJPS3J5wRfDtRPbiAXtNmmxC6dvFvLHxr/fCFUNLO3BuSPiyk3p4Zk6qTyXKtZPu
r5mdEAFfyeFrVoTvpeX52EuTO6rzWfO1p8YI3UgPVrb5UlqlTz0JCYBwl8VtjqhZrcJmwTbvYyQQ
kpOVm2s7YfHDzGxMP58dsPk4JkbV0UL2FavZFGOIHJN8m9rjAQnYbTIiFVEUP5Is/lI6ysYZ2zs9
aQ6tPT7xJLCL0uxdlK8Fy69q6U208F7G8Nn0Ain2T2M19ZR2IjcvQVznm0qHJQ/qtWSvdy0Nm1iv
TpWnAVNsmCg3zbG4SdC/XVn9xZWZ/RFCyA6WUlQhoqmuZJq8px0zQ9qn+qc+qHbX98biZ54ZEkI2
cbQ47iIMtdM0JXVbswbmWHwNB+n1nwUV4lVSBim1HEyU22nOO6HkhvrNPI33kwTF1GYvURZ5+g2/
SDCKrGgUBuIAZYW0SFAoHNeO8nNQvqO6e/33LyXNKYH9/98vDk3qkuG00HfxgZSfWr5rgh2AYLLz
sS8emub7dWOLFbcDYPRXPDrMjL3eKFIuI4EYTSn60DAlh4zHXn8wtxO/P+Dfz2tY0bcZhqskNHkM
TDOchib2a3NGGJVZkjFAGbbKJBvUnxM0T2NvjdV8yQ5oWOYWsEHBIpzrYyHbZZ7n9JzkL74lb/Q6
2dVrA4ZvI1yjNfliZPqSsySTFmbp/0JrJ22wNUp7G/grb+CLFgymO3h+4v6vCW701RgY4QR31RAq
66TiQc3ilZy/0KvACwNQps5r8Vt6NQX5uJi6ehqASE7ZU3efwFL3Lb4tWt5MIOT+shYDbzPQa4PC
rlXMwitHE9hcockIocpuWVJ9XL7ow9qQ4tLyMcdkA/VSWD1TKAfQibH9KgtSNx/9957ZHwPD/Mt3
BFLAzISQTiUtRuLAsJgzSuCBk4to2zZ2+ZdP/9dGhFQaV4NJiDCDZlyqg16GP7ReOjvZGoRsIRlg
RwcVR+0NSk6ku0M66HIpwceRT8FbuIGL9swJPRNUfdTb8u6vP2C8NiesXeNbymAomPPzBxMN7r5d
qe4XTtzXFoSFU1WpyAodC78Yr+/jc3kcz8FxnTNLnXbi67P9tSUhqBGv9ZMCvkBUKjfqT/0p3vgo
zDRu9cnaa8f2BsXWc3r8hQFDyYeRrXtEW6bJ8eoh2K0t7MLB+PqvmdLjPDNBmJhfRrAKnfvvlla0
N78k9UO5Q5nJlY+FvBkvLkP5K6fJtKGurcK09Wd2g7ZLGxSiuYBwICv7wA3P3m16QjTrcc3HxQWf
JtN4mIeqTsQQm2kylt04jae1N9HwqUn+HKuNE9y2/UotOR1Jb3yC9JdML0OhLs5WyBJ0CX3bTvoY
5Uk71kdI+E7rr3lLJxb3//+YEQ4TqRutJoXq2m2CAJ/2JlKUaGKufKBpS11zRjh/oZ9veGxFNlk9
hPfqbiI/q/bTW3zpruP9F9OvafIEb6kQMYmsSU3TJKXcIK3p5d+zSt7kxtpE86IFC4gQ6Z2Gvtg5
K42mtbWYRVP8y2NY6Du7KXfXl2zJBKPS0F1TRpjw1r8OaUkdQj1JS24ScY1GdX3ZjiBwVw7hpY8P
ENEii6uWYosUp5BYWZE8MnYOFedhzGuXyfA/KtQ9Vg6SpU0DaMtCEkUHayGWX+EQ1PFQUbuOpl27
pmqm7+iuoxLUhSjcm37iBqXarWygpRXkMYJGNMtnmbJwCmNEMtJ+QMyY4aBMOlT5ygP/YgkztyB8
o9zgL6/UvnCNTbsFKOZClNq5kjveG4ep85PfVcpKWCx9MZ6qaP7wbITquuCUF106M5HJdLn+rXcs
poC+hjxYX4+9hV4WTeiZFcGxy2Cn8jCdX5MShQkwoek2/om3FJAJaLJet7bmknBYwkzPrEMEENLs
QEFoX4Oxd5Pg/XUjC6+dr12aomV2RJiq0SW/rDRu+GfEQeEdmoNvgvLgOJQO9eHiem7wuAbEXZgc
Y/9CEY7wFD1IMFSv7YZxVsDSCaV1dU7CTXzfZhuuO/v0IBEse3Njf7OVDayqu/yQcGeEhnRleZf2
Hp1kpCnIJfA3Ccvb20oLIEOe7sPeESanW8Zs6Bj6P3I1ReHWWelNLu06DkeuW+i4svMEc0VcKc7Q
QOYNXOtUggCxmYS//i1/TUuIp8nchvAtO2hCPTnGRnRSz/1zk2zkX5QF1Y/44O2VQ71T97S0P5Sb
+9LtbuAaWi11loJ2/idMP5+FU597htEBS3ejVtr62r5BTLlLH687ulhPoUrBcIXGkr55me6YvrF5
vJnqGtnt7g0YVZCanDBCxUPwNA38MMa6uvunTyQu79yqUE35nW9kDe81k5rQ+bKXnlRpM3ypvqQn
FLvPQOQSfXvd0aWgmVucYni2mslFdwJTwmJU3TXSH9Ua8c/CCzXw8dlCClWO3HtlRKEw3TCcd9MN
I4RHrIZHQNvVH9e4jBe9mcCaDk0cmDSELRAofdEYsk1C00zo/4tbM15rGC6ZYBgCIO2Eb3ijxWIk
XZ2WGYX26NzZ8anU/zohzdR7khlToSHyVist6FPViCS/dNM83A1Dtmnb/DudGiRwq5XtvLSV5qaE
cINSXmobROXdIkeTM2C6btNZ4zbzzd31KFszJERZo9WUiwWGglQ6ymG+TQ17F6rDSrG7aAYAF/0k
3oHeaL/p0Vh18BKUMBl6zS4y1W5rhqV5gNdeWtk3i6cacUsQcGuWyRGvN46uoiKfmAHTVxzUl61y
bKKtp20IO7ffydsU1pZplj4JV7L8dGqJKWJud4rP2Yb1hka+yDAaM0lZfJHqdpvGnGd+nI1u3nae
G0XZLizDYx9k7vWPuPhYMDc9Lf/M9ND1F+niYZqpQGhxtGN8l8MOIt2Nu3SfHNYotpeOT/CZwHpk
BR0H8fEcQGAxyklUuhzwrqI+RslzUj0lEGHrawpSi5t6Zkqoulpn7CLFwxTELndVoO4ltVpZvTVv
hHiBKryomwETF+dsyo+d8lyFD0bnbR2U369/qKXntvnCCSECE1Rvpg2mID44J0W/DWXz7DN43adr
moSLMcF0N4BTLCJeLFTFhXrp5CZH/tyOzv+GwKRu4rnJz+JW3jbvwlWSmKU9TqfP4KoCTBPCs9dB
qHthnUkeHatgNNVtnDvlwQst5MsH216p35ai4hcK3oSbjRuhUEBeGlpJdUhLSRq1d/3/I+3LliPH
sWR/pa2emz0kuI9NzwODsSlCa0oppV5oSqUSIEiAC0iC4NdfZ3bdKokVo7g916ytrNMkxQmQwMFZ
/Ljr8Ojb5yZrTsb7GHqbpzjRXEDC9HE5gaWECSlaY6CqT1h2Z/dQt6eISsVtCaR/JW7z+DvQdEmR
bT7fJf+DaaBDIhe6V1C8+GgaKjM2HyeYtqPhMhiH1HT9SrfTavCtq8mt73verGXXrD23X+vMXX9u
/9SBwFBFGINtBPLdZLHyUGB8VRuYR98/KWdunALiF26eegrwWxmeGTM7uW/emVtcQRUHEDwKYc4Y
YJm8OCWjgcjluWN+8l5Ae2VGsaPRiVD841ONrHroKxstv/I4y8aaaE1mERikpU9dMisNg9FlRMJh
n6l8znHU8l54b3fhwvrY4lFNYLeI7I1s6SEo3R9hD06jge8oqVIBJr3P3+DpHRShi4DRMJRi4sUB
6cGcnnM1F/+6febbSUToSkR31fgY14+W/c0nftJV61I+nDE8O8u/LPYPw9A9+/iQ3S5QgdehYzZX
eZH+J+rBWncYtDX7WVHoHMrg5N55Z27xTvu2GTnTMNe0m9C/pv5d35+ZZzqZrcbvbCzeX8Wc35uA
+sJq99Ev9tt+CzVR0O1OK3moYshtzmXI8CKCDPe54urJisosaRXiHGCk8y8TOVYRgWwAhSJZYGp5
YjeY2wLlHcbLzeC8UvAiQoD2CgQ7m4KqtIGQGOhnUsSmac7P8aGcfN7zcBA2FRQsl/sKGWY9jB6+
S6u7fRi0aVEMG5fl68+30QkzDmCuKOdgEgQTGguXAAEPFSqB8ocwz5n4zkKxCrwzx/KcjUX6w+O6
VF0PG2UZrabOwVgcJsh0eKbiduL0f1jK4iRa6Hxyin4EZhbYJmvJKqPxrnFNOk0x9IL7W8SqD58/
vRO3IxrWBNAj8NNBi21e+btoMCIyC6ta4OnVN6r4HvqPn3/+ySW9+/zF/SACQLoze14SrTas8b82
PDgGkrxMlvdsj+6FX5yrh50zudgQI+jJO95jSaMYoDbbp438ZvgmHHhiZ5dBfw7+dnJzvFvi/H3e
PcLAQfk/LGEvarqkz58yiuDJfPv8Oc5feuErUQ7CCCPCJSD6vEXg6fmt3Rk9091NsbPJ88rfMYvJ
VPdl+NIQE9yVbBjOhE6n3MkHq4vgAuNwntOIeq5jqgj3YHFwDvWBfZXTyl/xNbuU23PlthOEXIBQ
vFvpckeOwxhMiLNRFDar9r4gW/Cz74I0frafsqf8OKxdmA5A9bc7N9Jx8k2+M73YrLnTuqRTME39
p15/ywyIr8/dticuvQ/LW+xOEfe/L697GsDbJjf0Irp5HVf2hh3I4Ry90anCjQPhK+RfHrhnwNzz
cXPWNGsw7Ycl6RU6e6laDYcgheffC6Bs3P3nm/Tk83tnbHH7Ue1Qxn0Yk9OVTb5EoALwzgSAp1KV
DwtaHASRM2MB2T5LmJp1/5yvh4OXDr9y9WZj7XHIP1/TSYNgvZoD+5ncdTlO5NeVsXWIsAF9xPuZ
vB/UYei6oZo/y8g1j/QcWdSppzjPoM5ixMA/kIU/EU0TFzyAy/SiYte3/dqz+o1Lz92b82ZeepT3
ZhaXjRBdPXkOzOSNm4jAgBwC4uPVnvvxuUc4b7JPTC2hUW7Yde1k5ksAk5pzPJ1f+Fdm46zJ4Syl
3vy1P7O12PBeNUDhWcPW3EJ3UvD5zeaCb6BdTZwVO6gj6EETC2pRencuZT/z5pZq53nLAi+b1+k3
t45zFwLCWGVt+vmGPPPelv0IlDTtRszvzTRfe1cnHrkCHFIP/4ueI6DVYHGYUdbY+gtn2Ha11Vk1
bpwIxdGA/hgKdD92NHwwEI/4fEmn8B4fbC2comxqO9YertBieNHFj5rvWv2ThBqAaJJkw5MES5fn
bz+3evJtvVvg4pyBYpKXGNBCT90XqwHsA11XYTh19/9nZXHMTMDdoZ6tTHmMhNg5hH6zDnn97xeB
3z9Bb5FLkaz12sid4zj7sioP0ywx7p5Zyq+2/F/Olo/8FFeGA0HlhX/X2gtQY8aWaNZQfLus95wk
7R75zSZfsa/gE9HuimzIToJn8dwWmT97aXueHkYVx0PVaJnZOE2ce3SA32/TqUpmyZYZ4DSUCUU0
IFfnjvKpeOu9uUXkU/YT2o5Y7Mpqd0Hnr/rxwKLbKTsOBT1zoE95rPem5n36Ln5kgS+61oGpct/t
nZ21drdsR84GN6fM/CqqA3Ybu+4SD8OIQFN8buHw6CG2j556mcQlUHZrWmyaqk0ke/p85596hO8N
Ls6X8avQmUqCaCoXe9c6iIiCfvcHtLJTBP2rz42davXN5EPAaHsRUKrLPrFfRBnm5a251TfijinT
TSwS0OgAA+euvpQX5fYcm/GpItF7k0u6PVPL0G1ymJwpeKcUKCMAmaO9fTP8MlpdzxzK3hkq1VPx
CKyixoD/ody3hMh2U8Q6m8KqXuVXDkSyci+hx3HlbcTGowmKCmce7Qk/CRbxGOUhPFvwVC08WGBC
yaoR/ZhYUggIkmTsxBrFxc9f4HygFucb9Wcbzf5ZpBCyTB9PQdtnU2QRlKAD59tErvNzhcoT1yY+
38VVhnlm7y8QGi7L2ndLfH6t2NqBJhCmIN1x3zvnZHNPGwJJ4MwhAj6/xV1WN1i2cmFo8P12bXVx
vinaSl/TcBx3+HbntEtOnGss7E97i2PWhF2Fcd8G9mxwAxhQX6xq58HFdZaj610MGBbwzjjjk+8K
rDJARKB4gJvg47tSOgoz3tdotJB7CzS35iwTy8k9987CIvhoNCbpCYMFRzXABN051ANS4Nw6Tr6q
d1YWr4pQhkZEDitDsOvLdQtVO8dG2tduP9/bp7IwAoX3Px7Y4h05vXLsScEQ6ruQv+TiGn2Yfl+K
AZ101fGEoHN1O/b8JyONSqYxBKJrtEFcBTKLMy/v3KIXx3mwKVFViP0ZF5uoOMT9D4IJG357Zskn
vD8YMUAWPs8egtxsYaZVos6GomtXHpjTBvQDnGCnqp8hv4za52CWQqxEImy2kh6I4MGsFsoty77W
xSXp1o11pt96ase++zZLVz3WzORmUnjT2eVgPZXBmcLvyc9HnOzO9ISYPF3spGlwOyODHnmhoalx
b6rgbB56IgCadZf+MLHYQxlwXlPkwIS64Pt2LzfDzv4SgOxdpJAzOePzT+7Y99YWr2/oa/DTeLAW
V/dzR7DZQju920Y0tTdo2G3O5m1z3r70/38axJjJR59S9OVo8XBe3i/IHN9EKTSZoeZAUntXrqYv
Z/bnKXsQ/kN7B/gP4IPmn7+LuiIVFJ1r/bI3a/IBF7SeruZoAekhEsN/f/oIGf07c/MGemfOikG3
B72bdsXjfUyvO+vuf7EeEGTNJOu4p5HWfDQQBr2GLh4mZ8RPmq+iC3cXoevgQPL31sN4Orplq88t
nnLRmM2Ao0JXH3QTiweYk7gy2gKExvVeffdBVjeVPhMTnIyw3ttYPDUtLWIbDtjz5CT5S3U1fJmH
XKIf4XP9FWjKFcbg5hrM7vOVneqIEQgcuPDZQOBFy3mKvNFZ5bQw24bhExiOrywMCdHArKnnrQVk
1a0wXOuuuxhjvnIjtj5j/5SLhs+0QR4C/4lptY/v0gadgg/9KgiFX/Njv/Y3xZqs83W8jh/4V+81
QOcoO7tDT0bQgCqhEQARwwBUCh+tOo4glm06DOGiMukDDcNTsZLf5c8ANCz+qoUGKz0XLJ2qMM8I
c2cuTaKBs9y2YxM4I7UhWgQu7guyhlYHTyqewtmkATTSA5N223D/+fM9tXPf2VyWowKhtMVb2a5K
v1uP6ATaY+KFPz43cnIT4XAEgIejIQfKj4+P0+tt00fjNGsOljcQpAQ1WZ9aW3lxPlk9vaA/TS2u
Bup6TQFwAI5JqVazhKKJ90F9Log5daO/X9DCw/QunWpWeMWqe6r3+lYeMS+F6xtQ3EonDUAHqbep
0nmjZGcOxKnz8KdlNDY/Pso+o6MzKUyeec5WZz+j6j7sU786V4Y6Z2aRgnSScC+uoA6Re+Su64yX
uHF233TDyubBy5ntceo6f7+m+ed/XAjk7x3oC9CmKlFxypwUfLoFlKmLb1Ur4qTyb9oM0OqqsF7+
jskFr/QofpHkt112Rfg5FP58rpc3L6gpMboKFAkG0hbnfhzRAfSnAN6uBOmhWPMN1D7Zo5fMVfXm
C6S5z9xVJ54zCts47gEiYqBl5u38x9KdvzfQxer9CRkso7aDyQJ+0Tv6gfbhtWMFZ/oFJ44G6vYA
xgDaBJWcZVrZl3HcBBRnvbGOefBI6Qs/JzJ+IvYDyBNec8aSYjpjcS7aHmrpUzPnKqxO8ug6oiz9
9zfLexNLLq6gsC0xceR49jbaoha6k7vZKdMVqD3Olr5OVWNhbYYTYU1ANC08VxPlcsIMPrCrYA11
PZbkQY4JhkPLNg7ZDPLAs7sK+oefL/LUm5rb92i0RCASWUIxS2mHTQDitBV60jtqq1VXTKu8rf99
X4J7HY1ULA2jLcu8ZMxLUNjHbTsL9e4sN0ucNrzTFvtqj/73z1d0qlTjEteBEhsQph6o0T9u9Cqa
JovNNQ3RmZ0VDnubhiIJLXPdkgIzGvKprPt1ybtjHIkdzauLuDPIlKZz8vD/wzfBbCjOHcg9l2c8
BB934Jd4pb7ydwNERuuiO+TMX8cUAuFquGrBIkctse6bfodh7x0e336w1NvnT+TEFYINBbc3g0EB
rZr3wLuTL0xUWSGYM1c5t6B3VLwWInzpZpEsZ3rJHedMVnZiS0Ex0wUGBZTx4AtfOHS7y4MmDGAu
jvObUoS3FhX7sCnO+PJf8eDCg36w88GXO39XDGitqZyPpzUTdSZV/SN0rI2dF2nYN6l2IFwbsCTj
X4x45eNT2a0FdLrKTOWJ01/X7nSjIsUSpz76w4/aK9PaveSB3hT1tSxuojz+hpg/4QG7n5wd4U+e
+0Dth4Ct+wF6PKBK8cNrq0laY6de/DLJl0afI0A94bQ/rHFxS1Rx4fZMYI1kcDeRspOKXeQWu5hM
deZ6mKOVz57mIuj3WDtxUDZirx6hMANajWjjgjS5PPbnmsknPPeHNS22oy5Y7Q0FfAGHkitxftDf
8eX/8Tr+J31DQlMaWkn13/+Ff79WtWlzyrrFP//7Mn9tK1Q2uv+a/+yPX/v4R/99Xb/JL1379tZd
vtTL3/zwh/j83+2nL93Lh38Ax5l35rZ/a83dm+rL7pcRfNP5N/9ff/i3t1+fcm/qt3/+9lr1sps/
Dc5H/vb7j/Y//vmb4+Js/8f7z//9h1cvAn93eJleCqa6l7/+0duL6v75WxT+A/NkKMmAoxBSQogF
fvubfpt/4gX/APUDakfAI0GuAvOhv/1NVm3H/vmb7/8D78sBsRfgDNB6J3hhqurnH3n2P3C7BxiC
B0P03J2Kfvu/X+7Da/rztf1N9uKmymWn/vnbvwRl/tyEAWrQiNlnCmj4bw/qfcsjPZoCIujE21qZ
1UBMj4agI0yIQKRxjN0yny6lM1nuodVANyeWAGPqSoN0lEMWL8umW11zKEg75WAUWVkqs6FbrS3V
HHvI3rYPUWGmMWEObcVuINak3moJgPyW54WK3yrOTbRvIJoWtavCo4bftArzzAn3MwQ0qS+Ub6dZ
F9fjjygM2/wushuKdrpjgcoTI+JlQRJMv8r7vPOy4dpxeZsdxgGDSbcs00JcGM+m0Z54RoJs2kxg
6LOhr6GheRP7TZt0rjLuK4YzrTAdyqzLDxRa38WxmHzq3uIcWMEO302FLIls4VYPI23kZHZCEGm+
53XftXVaFQAxpEPotfSnIFNTPvBB2/rg0AgAh8TOh0L9dMGE2NRILLvJbGyd4ZuYqQ8H0GxNdgBC
cTFGL1kI8tvUndg4fGd21OHXQWyJCqMbtAlmZmPyXXlDM+5LGrThyviDlGxj9b0tVEKFlg04PmtX
F2XSDAWzCfrMTTu8jkEeBOagGtLIrfZJ11zyzCLykMXjnP6HcuS1v65HPhJ3BZ0eUX01jc/9YjW4
bYPKQ0uDa+63b3mMP3wGpc3o3MnBjV48kQn3ggmvBCIl8HJBSUJKm6mXenSLCAOvTTnSRGC+WuEm
UJ3tHeyozMsjx/8PvYT4lWVtJxo42b3Pqw4riTKfIxfph7A6OjWVo0x02QseJQ3OA8hSsyCfwKwX
Q3Pua2A8yAfKbMzloYjcpt0Nurf9/QSZFgc6Ft40ZBeZhUEoAs2JQeHZ6EIQ+4cF/Jq3Y6qI6RfZ
ez1RaelQDOkKNtLyy1RN7AtwhBX0ywbbqXbQ62qAsgjp4Po3oyOibDshEu+v+iby2403saB91C73
zKGtWm/6gj5uO/0cROc0Y0JNZVV5CpjgYJN0guRADM3HHDHVZUSApd1pMI10r5CVsNzjGAAXdstU
3maPMB7LXReJybVXtIsVoDmg2Qf7iXD6OL6iUmXZdWkJOXUJSD4cG4nrNGUx35UWuLz9zWiPdXtT
EdCvrV0L2uv3bkCFEyc2kRFGaUHp63RBYjXt6F3WleNbclPYug8xZOX5UzOuBGaVslvA75uow5ce
bdz9jm5iwpJYEul1SWzXlp+vSV1ZrEkqQNcpGneGGjtaNwH3+UWee02zZ2FTCZBHURXHG5IHJVdJ
P/Z5vvEyfNQ2q/uiuAHhdIWyV4iOgU5IJSCrDonnXHffrEp5EcDhGukjp6rQJhm0JzExS7Bk97rt
xy7aYMIPDhGUnIPgx05lcX1p9ZSVW7B+x/4TkhgbxEVQsVZREkN1wwGOAGXgh1LgiV/WY12Ye9KO
drAxE7RWsDyOEc6tphk04fJITRmmD8zYHbksTH0bFijeRUkvJanqJJuq3EupJzyaNpWsw1U1hMDs
1tEw1Ska4I5MLcT+zk3FJh2uY+B6kyzG7Ny17tqSHZmFmdFHQ8Yec7jYdcUuKgWAnW7Ykul+bH3f
lyt0q1rob095n0PxzNJFcTlJMZV3yh0n+BMdG7AyFbEN/pdEFRkRJqGtTcv7Kuauvq3qprGLpIOp
PE/4KKAnggH40rv1ynYcttOk2RulLGS7SWCBQ2LbLB63zC/0tGuBsB52/qCDFuBd4PZFCtquslSJ
hVDUS9oaMGYwzTBoY7V+BSK4ceznlN8QRrOreMwJexrs0q5fjWisYmWFPEKm5ViljFMTkZxfCuba
bYKibIiKYGbcMNc45pbpmxtTZtASOpCOO1JdUkyFuvctdBP86KpuvFwNW92yzJY7rnkBJjNS+NTc
53URINOa3MZ9bQgXwVdpu/UErTMbfBYN1ax6yb0pwH6fvKAWUHooK2fX+jFv36paWWWV1Cpn+XUY
VJAAuiek5hPCtpI8+0FpkW6bIb0AzUfncR3vXAT6+dbEXJI91lKxby1GgadD6Umi1yMmHJrnzrS9
ewAQJdeX4FKCH4H+g41iSW0rd1sEKpKYjytc+hhltM2uyjYs+q/StRsgu0qlrKSGZoCjEtIXWbEL
20jOfly48TfXisCaSB3d2anxPclSQgcCMhLOcdsOg2fcA/4ThTIZRObFUFGPhsFcG19aQSpL6Nts
Ku2DZHbITW8dszIbH2XpNED3T2JwK7Alti1iAt8dw3U+DLjMiinw6hYlK27YXWZyET3Gfj066eDU
Wj9l0rLp0fMHr7/xKm0VW0Wrvr0S0rHV0aM8/Mk1LkSRuMqN7c1QySy+iKPayRCTVH0ubiOnzsXR
UDfHeDHqZWJXo3DUbYAmr/RXZwhYDtbpjmDGI9e2Ex2zIOv7h6bIUFazReiWPwjNSvMMMmK/uLEG
DrpJ6HtY5TZyzGRSy9cIlJnb1OyNuLQskWmUdtzgIbFy3NQ8I2EK5umwWwlCePwzhmJoeCt9p4yv
fRa51WVXc2mBCri2ZzpxyrXzMJYyHN9YRofi0cSkCS5iACr6JqFWbCk0l71RHG3EUmhsuLnh3EtG
3imI8XFRiB+gyIyKY6cb3j6WrpF6IzPF6iczRnYuVv7oeWpMurCJ9q5TcXrIBR9NErUtGzZx37YS
KunS9kFjRXFDtlCpbcEDFNiS3Q22ZU8JJ2XFf0C+yJ7FxYPMkgfG0bZ1kq62eXVP60m6G/A95N1P
UP9pu/7BImPYjndDOOL+MUxfxa0rZI6ZpcztVxbXGdu2o/CmKCmHOhPXzKonP43jshq3XdvYLUSI
ubKsNUY1mf7ejfCTt0i/4LSSCCp+MboRljLFLteN7W2bObApqM6O1lCF0VcMLg0Cwgd5loXH1uYt
/6LlCDEzxLJhtfUEax2U17VQ4kKBnRfcFLZnhVsNQm9/V7GysS9i7kX6gpGhUiYdM9/QLSlG312H
Hm/7bzqPAa73Qt9B2CtbEaWcxOVjkCHm2+p60vJCo2gJ7ucpK8WzhraA/1g2ftNvshGe9diUnazW
YTG1EDyOZ0bJympq/iWvkcZf2rrKwxsSaBklYRlzAXmvuHLlOmsQxt3gqckiEcrGXyZcmd5cBvYY
D8dG8qhIvb6JVx0vRHfn+2Ax3PnQMajv/b4U1d04johN+3yMqmdrIkI+ajjo/KELxmh4iJycqZ3U
havWgGVVoO+tR5VZKUYWdJ7mgY/aTBjaihwnkMoorIl3bxA1CKYrJlVIdg2NrXDT2SL3LnlT2fpb
o+142KCV5PWH2LeyfJ1LkLNvowlltn3ZFfPQYBlyjJU4FUKOQ517Tn3rRETEWxRKXbMHkErX1+00
IMZWCJT6AwsG1fipEmPor8M+U81zDX0cAl08NvJ2SGhnqedIuhm/yTOt610zYagYN6MJRtASznC6
nwqtJ08lbdzl1bZjEmS3myEOLI5XYsLyztOBP9Dt1BS1fzEBLWE/Zw5TztEKYswdbsKJ+Ho6hlXU
DdM61nTsyqS0vWpcVa5bq6/U8Xl5q2keTN/GAmCGfSCjAgK1fVfp7OAjwuJ7PbhTCxbWgMZHEuRm
ePCdtrT4OldMWze55Dq4ccrAAQGYbnSz0xkO8HokY6fwuNvMvCJdYvVVO/Vjeen0fuVfgTq7pNux
d0O+1hoeFPFQV41fdB0w+y1oQaa99XDTVpcRPGT/Grim0tumET4pAEVwANa0mBqKN5PnIxOJnpC3
TYk2WNxunFxuJX5QxP6FVXDHPGg442aTGSfrVsBDMPrUYGKEXnihydAhaWsxXI9yxMBihyix79c1
rph4h/i6Du8aHor2XrU8iA6WhblwxA7abyB4DNh5eAXPFSBHMIQgQizB6EwOwyQ52ZdKDO2rclWp
ty7tSYYepdV7z2Ue12JnKZf6CDyQPGAEtenHRu4HpGF0N/WBTaoE6TmU2UCH42pEZ3UBpS8zqlHe
1MIx5VVoxjEWq07WsVqpgoT2PSVUBkXiNn3O+40c3SpL69rYYNUK4HLuzDDF3qqLbDakkc56JKxg
VIX/ANNPva2bgXmXfaF6e6VcvI6D5SOUKDZykiZMfIFU4EYi4dK3JKi6uED4FTf1JSo0fX7o875o
nm0mOn7tSzTWvqCH1zQvgx80/l5U4Ak4RlkE4gOnUBaUWgvZqnQARaYFvgqRdfWGQFDQ2td+VUS3
vO28YVWLEQYmMakssaAB0COQmWLrBho8w5CqmrjXOWehPujQ5/3WL3nfXAgLtU3EMlpP686fHLlu
J0G02SK/1/SnGnnmQG5GsALJu6lVeOh1X437opjsfmNyF8PvzI1r583W7lR8sSVqf9lqnEzYbvOi
KFmX4F5GvmIwTlhsJsy+lT9H3OG5n4x0tKujiMMxXguV1cEFwQUm7L1LcpE/DV7R8k2NeEe8WUA3
D3tJC98rEiBxChdDnKzu1ZGapguew0BWfp3Y4+RZGwTetbggg8mbR3BJZTlDmtKFuDTAf9XQLCmp
22TPTRlO087SIhrkimauPW14YxzxOuZ1mbeJVY6a5ZeVYoFxj22DEnjqdg3Te8wletFRQO6F7tpB
V/Jo0QjlrMRXBtuolA3ebdrVUcd2dYC7N8WZQpECvOhW2JNVCI5xnMPCHyadb2hWcG81YPQ499cG
t3JVp0WAJPmVefDIF1nV5N4Xa/J5cMVCWY5vlLW2/zK64Nfb+5KqCKQ32dizbVWQAImopWihL+HS
e0YSy4IvTT1DEUMlQqvqiluYykjcYmD3mDDUPXIC9NTSEdlw+RQRvC6UOkB4Zn0pKr+w1jNjXFYn
xUB8usoqraYrhwfx8NyVLI73hMKdos/GJd0glGy8dGybeLgbm4GHFzJi5YxJr5qm2lSOsL0XgLL1
3RgQhEZC2rl9b6CO4X6Beqx0oPCc8xyJoUeY+5V7mjkIT/yAeUedjwoENypHC/67n7fcSdqgDCDM
laMYcQdiJXTdlEX6jF/mfmzqlNumnjYQ98hCIMTyaj8oGoeXUg6iuIDHofjCExflbpBuK7YOzy2o
H+mY9CbpcE35L50YAOAUtBj4dedzMn33SMHHh96xvGwlK6gZHSjrlb62K15Em3bIbbrmWA/6PqDn
msvoiJqvBZJadElU5NK1QJWSX0Q9TifbmCqv7Cu3Ri0sA3Svry2E6vGIusrMuN92AON2g9M9TC61
zc/elz30YvEJKCDQFrWYpJCD5s9BWAm/R+40SX0Lxrs2/mp7DYs09joUJa4EOkIAOgUZiE8THWm7
vRCeB00fOea2cNammvzwsjBVOa6BLSvab0XOs5glNbetXm+4p7j7ndRZD2YNiHrloI2CdoRCYxdZ
dZ3UINP2UfopHP81hoRlhzFrFdmtTOuqL5w0DDC+zxJWktYFkLl3/W5IJBm6ukyGilFzJ80Q6x8T
eL/6tAMPYbvnRS3oBfLTIF9j81ZTwvAUR5XUve0o9FkwBQo8Xm9ZhQdQFdK58KF1rba7gMS2EF8H
6N95qyayYqXWlEhIe6dlwafOHMAnQ4viMAkqmfqiQsGr70GLURuU5kXHirRoHdZpvAILgxQJ56i2
bErjeXI3wcfI9RjnffDoEO6zTYMWY71HkSloDhBEmUIr3FXQKg/9hDZD3cU7u69alT2RsqE8+Aoa
QVAJXiCyRv/1Kw8Mrelr3EhIViIdLSYP79wf2v42EMFI9dr3RCDqRzswfp/fZdAAzetNEwWVE/zw
RgxIRxsICLBgPVolhEJT11a5qbYBG4gzXtR1Fjd0hXFV1Scyy8xYrOJJOAXKKdhBFlp2TBiVVuPE
PLNl3UDjfK1tVwV3WZYx3iYoe0eu2scq9MebEh1JVScan9TWyaTCmF7iDQTdXRR3Ub8pC2mstKrc
Rt7bHdzdDgzFCN63Eqww8f27Qvzvte73te1fhBd/lrZnAUxoY7mYoJinKSD3ueiK1VZfUT1qvlHr
bAs6NX/j7ByRjHfObUuTLikTZyXXcuun9BHVIufH5/Y/NpJ+N++5v6TcMVe0xK8LPy+BlYT5kZSJ
p/0V0duB820/nukjfezuzIYw3oa+/MwxAuz6X5hGNfFCGTtig4zGfwTBHLdXgLOB7vfzBX1sav7L
zsxiiDYBCIXxUD82NVHcZ0GgMwxUEq4vkT7LZI6yb6LGgGycW+OeUowyfW70Y5PsX0YxkwjsFDC2
4OZaGK09IhoUe8Um0j5ukBF3VoeSeMYukI/jQihMiknJ28+NnlophkghLgWDHq6cjysd/DBUrAN5
QEWsfJcNY7W1e1KZBL4pu8ARYg9VnzVfP7e6AKahKGkDaB4B2AjkD0wsMWJtNGRCDP+Hu+9qkhNZ
2/xFnAASe4u3ZbrajW4IjTTCJJCJTeDXf0/pnNiVSlp1nN27nYiKmB5NiwLSvPk+Tm6CKrbCvXZN
LP7eFnG/OinuWL03sLv+mAbxOHwervrIEtvKopQQ4dUEuC+fg0uv2sGfb+zxceIKd7MdKD3vcV3f
EbUf0XBpanBGFmMb0LZUmN8gHPE2wDIhs2Vb2rxx2QtkqCwL/8DN4Dd3BiscxQSdGKQE85F/I2vC
Bh6F/AL018v0/laTFeDUB4PlcZ7f707X7hMQQohfB0u3GZJY0GcNSKfyb4Vu7l/ha6gnChhWo1O0
ykc8nN89TngKy3ATwp3pj+vaoS7cnoEnBUZtU/3dRgFuOhsjox6Y0BbWsKqkQ9DhwMI/4Bk8sKW/
j1AspHfuNzhAcBF7mBjaYKPu7TaYDAye1sQEhM3Ks92aP8M29Vx67O8/j5zH2Y9nezeWx40a6GKC
zPLzREQLvtjo0tEAnf7tcAbEjKxXVvRUXNDbUe1QqcZCJAT+4+aThDP3/vZffYHvutC7qwcoxeQu
Ln+4Yam9+5Vt2OBr7INOgx4LmdTIXodvyx1LXIcrR2H+52s+DNt/X9PC1UDluocNPyx5w1A0TXuY
IhiQxOqjWhHxPFbdB1d5GLbfr3LPZwP8DENf/PPzoyVmhyz2WkEJbI2ts/NZhJyKOur1gcRmKasf
7B4Pr/L79UC7Q7o2EG8Z4+fhegLLizpUW7Cii1uV844jqPrJsL+iBfPJVs1LCWj3g4Xnd/dowhPL
lmH5o2Bx/fmaqspaYdDlCBQFaVTOavZ08kp8iavUMfTm7QmF+Qf3+cAqM+83CjoZvJIBiIOS97gd
D8BK52JamqCBzHHJYcrsWI6Ix/AjF4f7t/+hvnm80Pcv8gPJaFtRVlvoLwaG9g6M+lUuZLBoEDyH
UOW2Lj/V0E4zKj66P/V3lwW36T5oVMhUHx6qPNIZnUjc391pQQ8m906fLjPYOCEbTv9gxfnNG9Tu
wduwwUQR9wufawBVe7PIirj7xu4lgNtDYzu0EdYzsHfrczeVx0dh33cyzE+PFbsvkn9MuC9AzvML
TXTfit6oLA0B1aL1jcp0YVTlG6h7/zzLP7rM/c9/eHsj+pJat2tbQJRvQokZ+cLsDzw47lP4T3dy
f7g/XGLa6mFFxMAR2Nxo3nFYRVoZADtnPuQ1LO+HD6aSxfvzfX100fs68MNFZZmZaqMwOTAmYGtw
Xo8oeBgqNU7NDFS/t4bbny/4y3J5r5YwPqBH0pD+9kh0rCprrftKPQJ1NvKmBl2bfpQZ/PtLQBGq
Ah5Gnf3wrmqc2yxrmregGe1PRiu2pJiI+EC69bsBce+WwPQGF7IfU9gOiuM5PKCPgLVvFAjsMl85
+yj06KOLPKzCDTHgriPdLzIoYXVkRmH5hfXBuPvoIg+Pa59BBigVvJHVtnenPtS3+zx2Fl58QOn+
7XsxFVjyAQ3ESvuwhwFo1+nU9FtQGuoQq1VLz9Kk/ncBC1jQv5fj//sqDyNaa0xqlaPATDVWOdKw
acY7PayLQnXJw21ubzj2VmdZoYdX0mmK/y/G9w83+bDectL0fQ16UCDZaGGVCjp5k/ZRNN+fnyTo
sz/PWtYdwzGW2J1h52uH5ia0ZDIA8f75Vn43MCBZt1A5gt/2i2S43WCEz21yBGO9XkFd8heFQhxK
PpBTfXSZhxfGwAKqxH0FrzQunEaWT7U8NQ5IF9P/4w09vJud875sWuOA3VvpEqi5JYS5WX/9+an9
Ujlh/P3w1L578f2woupMqUQHgDjoB+IiEhGiKSDsJ97ftuZymMMHJ+5fttyHyz0MBWvb9gaH/w2M
nBmn7XVO+3r2bbNfnKm0PrDz+N1u8eO9PaxHZC5GU2JUDmiFHp45qaDCwNBWafjrSo0Ayrvwzw/z
o7t7WJsk5Pdu4ErIgSLD1n9oksosn3sggbP1kaX/b+aUAX0BNiaEhd7PED/PKfSX2QHqwB5MY8FO
/TK20SS3H9nk/OYJGqhW0GaDsbOGhsnPVzFNOqrjuoFUSKYlWHeFeRPYu6dBsoXbLK0C4Z759ueH
+GuNe+/E3AWYqOaJRR4J/9Ns29ZSrHswFENI2k8lsAQdbluW7QkyeNa6JboazNZHAZC/eaS4rnU3
D8SRTHm82Y0OXcOVbg4oeV+r89235M939pun+dMFHkomLhXaBLOhHb00LVIq+Br1djC2GkgG0Wy9
/vliv1mnTDR8TOQ63MPNvosZfpjYs7qUViPjbmrpMht3zOcJINe/l6j/UKP/0wd94GI//Pj/KzX7
fmb9P1OzT2wUn/efuNz3X/g3LZso/wJ3GsczCImhfoWV6f+iZf8LjiOIpEAHDv1GDDW8tf/Qsk38
EtJpkI6Bg90PnGzd/BekwVjGkBmKGYg//W842YgZxZT9oW6/z2OMbxSz6PEj+e5xdh2sGUdyN/5V
D83ph1haldPrRp50YHmLOweLsia2neiOxO1AlCI8eBEq6E2UgxKZjRQVfRf36xzvuhyPXI1Jb8Xo
kMWqHnS9CKlJ4nk5YmDZsZGIlp/kluRGXee0GzK6UqfdVb/StwSgVowjVrRelidjqXKDdufS8BDD
eiq27ja5XDVzQpVTu49nyG3PxQS2oTR4yy4C+2CJbDSxJbZY23fwuI60BNo8r0nrgWUQSfUQMybH
e1Mmq9wnug4mzgYb6X7wld7wufJ3CT9GPURBEVJGwr5QQnDj0mWludlLGQLzgoFUEX1BF2rsM3HI
0GheiXnl+/JiaiEIkdmgb2kDJvAhtXnD/SdOYtov/mR/QxSKQ1sQYBc5PODMK0Lrue8LgBkOIj08
PsLEjXitVYYVM8LtKiRQdslTbW8+zY5wNIFDbdhBaHJ04SZZodzCEa1GhwEB8CQzzkuA3GwszF8H
okIU6xhFGQH/jEoC/sxgRdY5kyz50hVoI/X6VdS7PyEmZFbap52xYJ1Hr5/0q0T59fCPg75y23zW
CL+ZaxkMQGL5sp+JCY5+Y+SsJzDi0RYaggWEDvl0G5n0rI3Dq8y7N2Uq30HGcVfapsCdzpMAxyKU
9/5cLcZprKRQmYDwdCLrggOP6M4XbDbNqWidSnRP573OJr5kYtUyOkJjeKZTFTdVsgiawBeew+kL
2FNmdUD6ECo3TC/QuT1Xep9v6/XQ3VbIgD66cNd4UO1rIMtlcK1CC+xYns+0zrYLGOTqaW1kr7J0
IOTCoyXzflgC/rMY/gQKWfdd98fJRdCIvsfNoHtKEFn5uIVIFRi9R1vsXrnsqZcrsuFs20kyVm8O
jjOfbEfLj+JTu41+3+Hgn3u7KIJtDvdt8EUX1iB7lYwHdxKePJJg6KygQvuagMCAcCzceLjQSN/k
RPQIrpLByN2qpwNtZ3txTaXK2KKnwad6QocY4jgQEV6G8WsJvZPJeWQMNsCwNdSmKjRR8g2yT+Ck
so27L54kbfUOrntdT/1xHv2lkIFd2n67tUFTMmcCileyPTB3I0AcTABwPywqFoKYDqr6XWS+hltE
WXc7DOlpLLxtEa6G7moF7FC35+tWzBdRY3CY/UkAbQDxY0QBocnL9+gE1dqSnlsp9x2lBc2kVgNj
iC/lfpIoOLbB6kJclC376NfEZfp+KTrpat2yin1lzFkGEOYTEjK5j5U+tcblpH4p1Mo9AKzQMuyr
PmgW0zmIFO6kiey6jdjSRQY+w9pFx1pHcltFQ7yYX/6aP6u7HdiFDiugwRtJwsEVPCTEqPBgVOsA
4gt/Gw5fLpzm4JfaXk4Nh/+2hfJI7U5Ury9MNq5rvd4K7UgjvZ2dMbQYvZVEv/GCPdvq9tyz+Xkq
x2dlIDddFQ6SXLxprRz9ArsjkIxBEG/BDJGG4DAqcDI1v+oWXzFbv/hMJd1v5LRFZpT6wQFH/Q57
/TyKAUxBXgi8AR5n6G7+XPX1o1Drvj8Wb6JAuZM9LFBYcqF4e5NAuOFqU+dXgKpCw4A1JMSsKg09
bBhlf0nndzB5T3X3rW+KdHffrbxurWB9b2R6XoV5bitPIZVjwonCRh7l++LbnDtGOPkNbdwiT1dB
Uv1s3/R1y6U5VOt49DqnmD8f4xBo9hs0QXGtbfHxZX3XJDtfdr8Cdbh25IQh56ks8nq1z+x19XrA
TlAkOEh9O20mtpFDP+nvlUQzE5+SWGln7ylo474M/07E2tWTs2aU2GcFOPMwE78n38BPDSaup+Dq
p2PWx2DrhVxWQ3iohUoth90plzr8/eNVH9V4VpoTU418kA1v1mf4+JvZTNtsbJcUWgmie9twNo8p
HDYrMGQedIXuC6DqgHCDfuXhPSTOWF0dOSYqIzHWgqRUtET/G0SsgN9so8OyOoQA6cOl3cOOyGFD
XXWZg01SwvIT09psI2VmETO1mUh7fY4kKDzAsTvmIYHINi5zrVoje8dJXIyhWurBfpmkCaQo0Frs
NWTvbMFiL2nXybsQs4B/TLm4FWrxdlscKJ7B66eRNi9IEyUhoLdsoXpmaiwvmi0dytYTVIrU6ona
q292PmJ0gtnkbmE79vwZS+DYmSdwVdqRZAV8fqh9KozjDAmkX8yD15XHpUcm0lSaYARLwWTFoL9H
ylHGzdrEzdjFLC6fjUnEVL4U5z3oNRIP2f3fpIqniDlKybamOjgFZfVZOuKlhBcN1DhgmkRHaUYQ
8EQj0yLJRmAXSNT0MpYiwiauysobmUukv5evVq88V5Hd1Hlt+Aq6MuKg4JRiN5bKeIPDq2ENiTIe
0IkZXvG30u8pUaesUmlu3Ql69XBCI+VkYF3mkupvVROuhuLsiosOWVjiI1BvgPwecrGG+jyEfIaE
ZClD48mqjhdzX91mJFHblk9GW5wX2P5VY/znDQsl5C8blolZjkQ2mPdA2v+IufWEgw1CttEbVCUt
N5Ybn7gUjB7eRSOCHfzOOSheVEz4ckKeqzSf5d21FzXcZSmUVOihiiOaUW2wuYntxUYJGNJ6iufa
ET5iCf2aQbJbuQxvQ1m3sNP3UEOVOC4TCi4e2gXFuliFihW1K01pfyTgU89Q04BeFGuusWigcbQR
LbAUtEZQchYWDXQ5CGnSQaJreB+33tIvrp5SfwY3+B6Y0SWAVZO5HlJMnrS/PS//DDaPWmONGSXx
VBsxTOFjcMhjVbJivpoxg4VW3CtmdNRGqpdzyjrZ4/vuGJc5aml3Oqo5L/N9N1Mwvt1qRZ6FKsWl
jBCneFqYV+zgRw2mh2/rq8qMPdR0jybatS+gLwbyZy7g1wsi3IjsyUXMEZwJQxCFoUgxreSooP7A
eqNtvj4Z/j7TgB5zoCLTrarsYApbr+Bqbtnjqb9pk53PYjyPtnqG5fLZOqwziJvn4sIlGCuLr/hy
8SyDtVh0saHju/6jHIgaRAT0zFnEJy1c+BBS7TIKOOJbQ2BVpg9yLwQGiVH0GQBCkA+XyG6/FYNX
9HLqa7exACfdjOksJ9D+qA3LwI7JUN+4Rqsial4PwApxQPZxYAoVHnUX2uAC6c0Y7tMU/lViJ59j
OOPEwxTrU3+7z7emuVZYKKC+u/KTlKzrE9jHrmE0gWobvokdtiMeoGKwsJ7NpoiKmkZlg90aPh9T
E01cC2BQ4JrQPprGDdWIo/Ym6NwNRsLky+bhr7JAIBP4koFVD+gZrEE9H5DjELfSbw3KGGZWYR0I
Y3mZqfHSb8qLMk8vzOSnlb9sh3lrBv2JV8RZuiOy3FFb8q+WT7sjRJ4ohnNioYzcjzLoSxUlGwt7
6FF6C+au2DL5HFdVm+iacCe8drpI/oRiawPJGe8d8cxgTsl+Q2yfbG5TR7Ati9sE1O68J4A0+Hbe
Ib81G+2iVOUVMVbXEmpFcP2PI60XMzfXHUqmvwgKbF3CGjxgARq1dCYVtlGwkXvwzZcY8iyHMN1l
lhH+ef2AYPDX9QN8Xw345507Binyz6VCUbNa2L0GwL4dImXt40l36lYAd3KavYkYJE4moTGRgnkZ
MKj+lkoe2R28NzQVpxUrEt/2b/0wvoCG9mYq9RsRRShtjU+fpC/b1F/gmpyMAwjHkx5bSXPZ7L+3
rAg1nFear6D4eZJjoc1mnuUWe4TkVRxRu2gW8faqTji/ECsfyj7rlCM7wx72ZOjlBUS8K7t2Ft7G
5tgmUjCnJbTXI5x04bANsj3Txs9lNFPkxfh7N11gCgwOPbsUinYeijpUCHFqRT1ptZ2XsNuzQCBE
P0eYQcfsTIHYeShgEUETGZU+wuvQjvH1PWYVCxDaFryJ0kdyU2goY6Sq/wCsQxXexIaDNVcm56aa
Lz4CQa36ptnFbW+m5xHByCspE2SP8OXMZHYm3/Al+xIEzfYZpcRNGA3CGKFWSxT/8LmM00MrPFsN
27IN7pNIboVvkMYvTOIp3PBY0LPq1JAWJ1DTmZb92pbFU5OwMxNVLBdTLFQlJjXOz0j2tnhEb0ap
hpM9I0JboKxYQVktXPzPTkeh+9F41LyU8J5az1JTnGDAcVJsJW+UtN3MgKsWfCjP+9oH2wCbOO6Y
Q4slmEcfjcmHljZYOWjiAWI1cBaDiv1xT7OLYW86HSvebIajnahz59TyVVE3z8jTBnNzqeNmqHyG
M1fnKOdthXOdFc56G9Svkz++V/HMKlS1U9AehsvhK4ESlr7qoNOWkrisdned6u3ax3az5JDM5ZB+
hH0HFdSLZbMcPii51csZ07qssUh6eO2CIoZPcVcpbteOzr1ba5MtVHcrmFoSNNUUBoEyaIHo2b0G
lBQjmCELbr19VxJjZSkfjJQynpXTkZXHmBLZMawdbQXhrazLmdsi58giRUIXLVm6PdFKWBxOVTKh
AgIbw9fni+VJBb+Q2jqplyIr6smHsbZvZQYeiNYvqOlcS/mq3PWuOKDa8jOZyakSHgarEg4eSNeX
6tWGdM7esXBqFGVo7bXq85H4ttamrbqnoivSA2qz1V+L8rqUPfoOzmlF0WaqyQz5ADLfLRXC6C/m
Ik7ozZxmiBPlRc/sFS5tDKm0MPKEeCvRXW3t80qCptAZAqXIev+Q0IFZxqi3oa0xWoczIybTmkhN
nd7PWXJPMzmiq/ZM9xpHPfhbU5D2LfKyNcaL3B8vsty+QG6HI9dw0y97446UpVKH7oPC03IYkloL
jVoKWDkFfx6WCDD7dam0TBAo0R1A0954pGy2w74LQRU4KyMbUc2pA+miy3z5U9nuzjH6RZG1sxaA
lpOC65UJOuWS8o0TaD7sI2yJGXY0Qha4T7DPykp1egcxi7i5cT06ljBrTRqFJEiLS+zJ15TpBDT8
NNOsQaN5298k40s16mjJwXBc1j0lWBh/GdrhWeOQf82fqrG7qfD2N6qoxrIHlSAsbBqY+1TRiujy
XsMBb5UdAflEKbRwelOM6jbBNQEu5bNhoRKa4kHV8EtHQAsYtYe1AfPEdoee0WHYgtTWh/KuXgef
Lrp/4Et1sF76UpoUL/Tey0itvMnayTwPOrsaV82WnlWTvRrsotTtDRzbmbGknlq3UNQXUKZe6ifk
0W6dAw5CXycAbJMWNpujNKfj3qfSRNMSNvHqCO+AWmD0tYk6zhG907n7+Dw4YJOHfIX358HRSytA
SHbG+9qowQt9HX3ONB8nQqnHxlFcyGQnUneVqTca+m2V3KpBiS8bJ9VozzNbz2OFDg8UShI7gl0p
XWpX55KhA1XgfMZdalQpnOsT9E2S1VH/MmsejgT5VSSucbxH/Mh9yniz7dV65avwM6u57W3IDGOV
7MOpYbTbUKFK2E819EaWL30ayOyL98GTOh7omJa0MAJYy4WbO7UmMvPUJ+tM46b/puFcBaK80wrT
nQ6A2ciSgm1nPJdwU1oF1vkhnlaHVvQd0tw3LUBg5/CPJg9w3+kCszGS2o8n+mVH4GXjwaohrKs5
lMs5nFZANB2GqNqFY0dDkHVU9cTtIi+haCj1S6ms2SyradcoCRTSMfD7SPd1X1ntaNmCWj9C5LA3
YL5/WV0T542FLGGmeWqlxtmXShgxx3qpSrmYEvi5PS/vR2mj2oFsc10iLG7RkEmDlbAGyS9w1eoW
3VH62VO+AYIr0N05aAuPhTqiWxEK2wxlKoe6NuPg2oeSiT5WrwTz9CpI75qkBt1Jw0wc/ZXUfmur
3hDA1sLX7MOvICVFVabvujsxLbCgP52WBcc2Eq4UtR477cI63bhbt0ayVhBjSCPkYV2qbyNcoqC9
hEyC7gFClS7wKbiAWnZWhzd0/LNWRif5zdp4vjU0kCXm9KWCrUpLVJGZPYEMeYG4/wNuC9h+vy5J
wBZUoIjWHXh4xIgkm0D8TJTJ05HExXTHgAR0hp1VUcT0m1J6DRQBYqqDA1vhDMhbKlHn6enUzdk2
xpIE1kB53mpxNp0caYm53BS5vjUnu+tP5GhOvRCxLV9sa/bXtnOLdco9dqrs+bZmBMl8UgRycLRj
Uja8itoD02DzEMwRQogGlwjMStCUlRxd7ZO1TZdDBMtWnJwz6dAJVMccYoLTUqinxuvpcR4GPVCL
VxB1uple1qG7lCO9FJt1VlCSGChJJB8q/WsHoe+h8Xip5nMz1acBu4dhRaaOQSIc5I14Rlu68JMw
UbgdBw4S5wPRjLtyngm9KihwNZqN6MFLG/MNdK3W1ci5HsBtG3l1VrIHQE19oKMOdv9QWo2w1P1R
2aP+s8HOpcVDgc84Beb4RRtpipeA79RczWG+wA72DDqSB+cT12xFjkiKrI1gZRBstu5P6grIosBn
9vQtshob/P8h1BcSYsni0IhQOJczG8ZjbayPS7yallugyK0PLRagtiv75NbeKJoXRSqemXE8VyV6
KaUzwia7ejEvM/Q1+FEppwt8ZHxtEjjEOhrINfD+OKnVuf67G5S4MJSIEK/T1A8gUl3/tSMB5EzW
VRPurODlPjYf56HGegM7Dm8YylhegIAwp+QgX2VVfBgRL59srIcmQpN1fC9XnlBsBLvbbbo/fMNp
JNwaPayaxTuGdwbXCc0A1ApzlwrEELl0LIjtAYMKaT0JtDIJ4udtfGj3z93EAjJ0JMW+qgdPQL0N
UXvp57Wgt+XYn9/Lz511nFB0lQNGZguxo0rPbVyfoOhEnc+DRb32HFuxDkX4q/APQ43gXxIR0NS2
cYs6dJnEPkQ4gOobFmSeQ0ISMkA7aFJu2lObpQKcbmDDmGfjjGZl/bJT/apW+9Pie8Jq3EUe/N1e
4o2pCJ3Pp/mpHEcPgFooMMyqBWenM6x6QoFOaK0EDFbh3KlyyN7OttGfismxM9KYvvm8/oXlqy7T
pTo3Dbq4UO/UqgcuWiphq9SkGOppNN7KSIlBKwv5CGO00utkNYcHyLnV4CCzWE8dJPOmVwEVlDtf
0Xho6OjDzl7L69B0ys9lr4TabITyiEVZjYtPWr87Wpjb2hcNXq77GHSmVxbCh+4NgEggBBAegBzz
vIWlgbdWzldM0AYrgjO8QqsW1L0/o4+kIB+iX6FtbfzlWFNlUINWe60VKal5etTFM5emgOFNVykx
SGIlprwFE7wf5pVlVnmkaLgmyymnosiVCVvUJZCaOeh2DwC9N25ToO9SgAljHT4WUN8ECgLhYSCj
IyMtWPgUtxkMNMnmELoftlzU2rqYVXct9VPbLdkqtfcC5oIgOpjAnHs9ogYevVJcYdx5a5YOUFSg
V/ZzI3ktHGRW6sqaddbn7vKs1MalvhoVils0XBp8LEmPRUliq4EMZmYxspIdWtfu+MasNjm2L2LT
gKvsJ77wfIw63iM/V5zk/qWE2bDU5Cr6u211Ljicn1/fqurMoRZdUYrB3Qg5cZk6eK0EcwLsvQp7
3YBCtWbhKlgAzjUD5oQClM7oQzFHU5oI0rmhdqpT9VnYS9a/KondTykv1VTv9aT/XPIiNWGy0Frv
xrq/FxCs9db7PC/nrY0M7Z/NH2GzAH+lbJ9ZNtz1+8vqo0OJJQ/t4ZUmtJDiexfLKOW4m9Bs1RGa
9MItKMWHPiHiCziTXmlZkdGC1UC8vlzCA6YJrCtC7mugZSG9xzo16x5tyeDZAu6oMkrfaU33pYIX
xp4dQ5Ep8uYKDUkq5pqPr1g2LNltPyvLEIHKCmsadP56fDqMASmhHY8wPiPbhBwhXniZr5YALNl5
VgeB78BT/qR8thQR4/BmTjy1x8JBcxfgMYtMKMb5ooViXkMLrV1F+zTe1cpTXMOubPSZwIbTBeRk
+sXOgqU2/Yvuw1kPjvGmO24UQSwkCPFwVI8ou7eiZUjhE5RXgMzqDB5VdTwggkYGmQrV9YQGpLyN
qNi9GuVrqFYv+h4NZuyQXGn/QaXl9vK1R7tq+LIawifoVV5xxlMkmIWi632TXt62a4e/YVyYDy8s
Hy0e+ICFWgWwvHasKTHN1gMkDQlMAoFFQmc4t6D/b8gkHViRUowBu5BSO6zIVcYhckdoTo9SXDTA
w8kc9j06gwIFOGowS7mgkIPTBXwEypzeJc7Pg7blJpx/jDq1FZJxOmT6cOH2Hja6lOwbSzpjjkU8
zc+yKnnSYodwdIJjiB0dEBlsYk8kwdJ1c/tNhxWAAQSu3a0r3ckTbKoApZi32ou4cryva3lpYK/G
p3cEL78Q4TLF5b11NfTqurHyMjLjBFubAoeYcr8sf5fokZPF9kGrkSWCNUwE1cuUbjV6qBdeaR4U
jP6C/ypMHnBKgw57qYJAJ1U+bcDw5r10VdndWBvOEnoU2EkBT/cUjgZgYjbOLk83xcbxqjme4Hhl
FGkx9wnMSvJqsuELVWcoWoU9Z2RZUhgqUBwcVvtJ6uQA1igpGT/i3P5mV7bBx0I6twZXA/igPXAR
BZLR9g4hflgmzHySQ1LLTgUwo5OnZA2Wpovnyornfkm6vcZBPBWmmkN4jQV09aG9P43MPvUT5gBw
WjS8wsZAy02HTXkvTjhxnxgwNlAeWLWfwe08g7tynoavsN8KDIiR7BFwbN+H9u0Op/RZCwO8So/r
11HbbhsdX/odJj03cyOe3MzRgdFkbzqE0LZrQn2pd9ig5DLulDLGwdc3CvY6mLorbwoqRhjHrksq
9r/3uYI7DYSHEveFjuiECuZGVwvQx+bLVufjScNkxl+0wjP1FRZin7laO7bqov2W8ULOR6+K4Z3n
7Lur1wx7lQi0K9opmwKi+r2/d31foZyWwaSBuFcU07Ww1Zypif4F0tFyyUVd5OrQngp5Oi3g1Bhw
UZjEqcJxtsA7FssrBWYndBLodEug2Ia5S8RwxRbiWryVszlbWV3Y6EEVJ7brZ9QNSzvlVELTRty6
Jt5a+6QW29luAKwrHbJtjrzG6+IkmNYmrIs3Tlxgcu60O95aehZa7cYYw+8wgYAnlamejjKaOAIn
44pn6IX6B9oCBbAhgqMNzgjAq2sGzsCErvYh+2Mz+TbaTIbfjXuMBUCx5xg3HXEQnFHKeer/EHZe
O25j27p+IgLM4ZZZoqhU0b4hbLfNnDOffn86wAbOuTpoGFi92nZVSeKcY/yR0F5KE2v7IXbTWYaD
IMEvFK072Le9D6VX0GUCvaz3DNKmU1TDWW3Mcz8tRFvpUUe2v/Amnvmn+5y2gfyK/E0RtrdmkN++
S3gb5Z4/s0y8mX13L14ZryyZok4mZWnj/4j1vYoxYl9+9scYCSBPk9Cf8kIKVS83y6skqxeeU3kR
H4fYvsmJeiuVqFWkD7nZPtehjcgAYiuegETTdglXYNHOmMJmakNzKMMRcJ4MW6AaAnvjJWxex4LM
h4NjgcPbu6ccOGTiOTXJYqJiH7oVEB4I0PFzXRiMmtSVGxCUxDwNWDno4+Lm7pQnhqbnqAnE2em3
euElNhwZYmpWq3OS84bVY/gnAYjQTljrz6bsEBfurZjd/HurVNhsDz8Y+e8XDn7xxwaDYe7lqf22
HAzqcWBekPJ79hTqzYU8v/ORi3Hp6EBQWQVQbvA8Sp1vfChP5nVv7H4eW2k39NpSlcre/lVv3yUh
LqpLQYirdoWncjX1o+oBX/i9+kxJPqoSkHDdrmaDJtD0RO7DpYbIq9CXASwKyRD17h+JsMfabhV+
xI9s7T0tzp0/1VAEDbKppgjVbAuJUjjtnD8EcZ5Hd/DgWHoIKhXANgOwNc38QcCDO+ujb7XaA0rn
YVCqYyacQZi394/x0N4zRX1TDNGdmsbfLymZLZzZovLKdfRS/dMyqmCAIE3QaWkwHNUkO6ZwPNkH
RU4mhc1j0pWA2JhAKc95Knzt/uJt+niWvyX9BY76ufoX810oprNNGphjulljRb2URV2dncUD0nzi
4/1XIrrYbkJxp4nqgq+MvD+QIINpTSkkTyiA2JFCEHIIkugpQLFWfCEWhBhMW2hRsJ0lTtaV8FTY
SolXg6SSklfVNTLtkXXGNTFO0uBr6nhODuWMP4/Cllz7nGv9Sx29HP58JK586FL4dDlq98wll8PZ
CjkqxIXogi5aLwLRilvbh6NL3niQfTLBDKFagA8CFcyl7O9rNKaJM9WHcxEI08kCtW3QRI9BIawe
2/JBtZd4mhT9lHHQ0RlwSlrzJGj8+2hjmK+mkN3mTObNeTG6s6JDC3N6dAf1Uk6Sp9dR3zgrUyKe
60s7bVE3yeeNfL2yM7lKk1CKlfxwl0lmPqOsbOw9PSxH+Q5pBlZY2fqWv7dz/9E5kzhERi/RTWhE
WSVEalGyJZFOYuQu2XWBynBd6BGxQ6/ZW8pP7WEghVxCw60o1IrbyS6sEQ47D2qVnGVST9I+cA3A
vDrUMiUwRU/tpNN8qGHEOCXl/x/h2atj/MW0/d+iHY1CQoh8qnVNICNGov+XicuVerQqneQkdSP7
YvmSuXemEaEhTMeUegYT4XoWHwuyM9h+zsB2mYJNMtB31mFjfpBY6SamHq7WFUe1Z6bj6dVWjVqk
q10SeL2SMXUiLbtAPzeIpjMSvAr3KZ2EaBwuGY84OVZe70G7rBFS58tn0lbOZ/o5cMjkpGXZi+Su
BbQMskWlQIGYMzl4uzNzHVZICFIkBG3Gl6XGyh6L6c7I4TXa4ZqZdCfpxJdmp2cmp7mSDNxTmi1c
5pZWf/bd/lHU0vvW7vBlrwGRsJjJbsR/BEFBPIJnqiJIwLcIfFpByltWXPMDIbRr+B4qdSTFYWC/
aTLREQTBLSzxlrXTLUTESJAv3i+/s+b4mKzLms4Xdup0mc59yfoMxypv40kfbRJzGA1SjyvZnvzW
M/vaa/dwPpN1Jv4F+h45sCxOK5XT6shf04vY9yHipmxT/UkX/KpCyzJ5ONoDfATBWsj2OCn2MCVB
OuXh4or5djfy444hIEhK9DSnCnTZuP+rj2d3fNeSo1HscZ1DaVRthlNNIG1lyM4kz576CkWl48IL
C5dVQ2I4J54xwbegnhwqt7TF52jpaAPtRRkDE8WXuIluNPlD6Vdk9JRmOOXyiQgWm6w115SrqNDh
pMACj9280G8b69Yb+aNPIc/COhkdpRWfer0/IUNOIHJ2x0mSt91J0ZvTVqLrWs1Q2jOgMVdalPNM
e+YEmMA5eSS+Giysm9kdZMcmZCTIeEHU2jtkRIWmGQz5Fo4apyooGk3xbMBnhUNRwv7D71c4XjiT
M2bMkTO55ExOhjw8fAKDwE1qHcmGRLxa9zVr57acGE5YFBZ/HRNPzN5H0i0+OSE70cmMzdP5ezvN
HnqUaK2XZjdzs+fsiInoisXl7/i1SNUFKCwilzEvu6DERdVHvC/k2Ao8SQXfoxhtg+WJaB7HzDf4
UqOZMyLtXmvtXufqnmb9J/fU9P6S6I4+TjgdUWNvN10rgVaKU0bQ9G5J5/2s3AhydFA1arYxqR48
0oHqZEN1Uv4DrIO4I0fLqyAw820ApnL7CQCXxy2V35NpdnZGQeFNu9WUHBI0xKycnSy5ObGVMJLm
um1CfY7mLWdXme1C8msY2zrVPZUpw1Rzb1PRRr/UwYpb9qk3WCRBlh7jB8eGvzJD7usUqMHuNCnb
dG63ovChbt0Xmt9pMJ3dmAmxEXwQThtkz8pvs1zf2l9zwbUrTqHZevJSM6E5bJFDYl2XTA9b/YF6
M6rFHR2MybvwEldYbs08kAs7AWIm4Uao6XZvHwFPef/1LAv2wS5F69SL70ONgLLffBJGfIk1tiYV
dzg2wqvKcKu2EBFhAqVQndQgW8QzZHtk3DTzI9dFWz5/12N2X+vuzmXW2qxqp4RlYlyLk9EKYaZ+
HihH24NJdg5UEVyLD4BSamhLXswbAdH0ZaIb4gzSBdn9LJxSke7mwVdPLt04R4niW6JbjGSgUel3
9MMlH/wtbS/N2MdEVF9bNb9xGBhJdsIbapvUBllz/jXX9bdM1qdK2PJJsd2RjKStR5/4hxhAYi1l
1+q/h346jRshegEIagu8WdEGp3aX8rNZt3iYi2sG2NYSpTQa+U2e+lvZzrcSkYG+9rf5U0Yjrvf/
Tcdr34AKL+Sb5k8nlVjPJB69VXpAaElr1OrtJ9hocTRPVNBPgzM8zReXem1P1DN2Rsii9i+Jz7Fs
7KTCHc4MV85ifCHpjerEHkYgOYpT395XSTm9UEStuVUXOZ/CWUcmul93xQqJ/fWy3GaUQ/bj7mqN
C/1N3RuSkX/0kwpqnEDzDwyzmq/UG5KlMqz15MWe2ZsVq3Vuk7QbjUwtPNKu1BdxcfRX0ks7TY9y
IXX2uXpWp55coXEn+zH1y1872mrlttTNvRDk+1xQGKgKweZ+t6UaarLuLX18GOVJU9AE0I1oHj4m
2F+CkD9Ep7xSlhGZHJNC+jZV61Py/UQYHQ0sSTGbZz+3ziJfNhSwM2NygBGY+3fIf448Vq9rW2tk
L00sb9ErH4CYSBBfgnQlIy6MphKOaAIp1NNo7+uLNfTx5Bp7eYOQIxfr8lLfdMXozEv9XqT122ps
COOnXPMthF9uWkMkNqun7tspN6RznUPvKDo0rAfG7GXWr9c+Dyh7GZuIcN50RccIIlgC7JoAu4jT
zRgIxzaFPihMrAYX97Uj8ACVyXHlR74h6ryRMJ/PUijyy8rFsFf2sBPnkGyf0LLRQgUmmyj5xGij
jC1uVeWSbUlUTSTy/kBmB2RQhBCmofTdtn/j+TWLwAECbU4/dkPxZI7wPYE1q3+1IRF8wLMysh3h
DH58aSEPmmx2F+lwk3j7Y0xFTHJfvH0fHVExRfa+rev7YFrvwxiOcx5W72nFkq0jqkKM1JDaZyHn
2xESj9qFFGUS+bIo1xVvrOGL11Mt62EjMHivpTPs+tkgdJmoUpeA/pCY5BA2/pHVxb3R8wd6KVt4
I3HspNxE9bjKj5hadtQapfXQmu4NgNrt+DMkX/JZt36xGbtDRTSjVJyFlt10RiW/I8Fb7JnAyoRf
eA6ZUPeA6MVAPRfCHCB+C8wmmJTOG05MpNFKMnPGN30cgHWJdcqVYC++VDZo2lqRfdaXTiK8L2Nt
Wj8k9ghUePIK0StDYIL5nimvbH/s3OluPImKu2868jc9qAUl0EeJJ8GySdb1jszwV5N5woxJ0Y4N
/Y/cS15LG4Gox6awxPJSxZ1A9GmGFqCys8MIRtUf2uLJgJjkpwOPTiq7xBhi6bDbsI00EC657c8W
dZJZvwS9aPo7np3idLxi/IOlQlyLdUl5U+NmkGxDBnrZL5skxPKjY6OEy4hfZArPV8ecwuCv9d1b
fjhZtjANS7GfdEjXBBInWt4EMfGm77qSvHqpyXsbLsdcxHip4tcwtnuySOykzCyrmNt1763bmjGg
qATX9v8a+IYd5bQh38d/kyRdaa67bd8tFEifh7SeOCkxMwK0NfdY2F242xj+Zu7jY2dEdYS3vtI4
TcN6NT4FasQunCkXFiBo/58m54LWHzitlBNaUdmOrfWrKPOzxUdBrSa3taU/s3d8x1FL3PSBPJaP
k6l177TgaiqX+3izOJf5ortuvh2Z8IaliPnGCBZ+EWD2Pal9BP0qeCVrXtIipF+RPSaGt6Ni/7l/
coUBx/NdKWrcf2pD8d5pzXt2t+b9khuwLvb4WdelC/kk3JacbOvzy5BFoLJsXrSisYuGJPRavBR3
YSflQGfYJjk4e69ti+luq7SA9AOEr2DyQlC89xBZKr+0b/GfpUE4ED1m8nyOL68Gqb7rZ/+pqPg9
fIL6i2b47DfjE+GxKtzXXbCRevtqWXLV1CdCPO1t6t6U79QQPkQuNvSEhHYWgUAsInnAScLIXjKR
/Ptse/1VoWBXYHvI+KUXboE2dyWE6TVRaUw5KQNqurZBzqSe/5L+UHdAS/QZZlAjyp4linswczff
uClSiRdh/mcd9/lfhT6al++7WDOXg5MwCX5rwfwVQxJxYk4zQJyoMc5wwW08nBdZI0H5G3PDLj3S
XwlFA0U8bVus/HkdE5WfbdH/WdSSGZnEceo/p7Xwep5TkiZ4/NRYULZY8he4UZI+m8v2zacmZiiD
BXgFe/uCgUo447atLmg0BeA4qZS9xrz16+YMfo4L1xDLQNKPYEPPOXA0lUwgokb5FSnoBIna2pK5
SAEWPtcyr2Sxa+Es6CGKA+5tK0wNAPnZDIU/q9c0Gl44OehXxVOxC7Jub7hq3NQgyp1KOXXLnXTv
PZVZ7mB6M8wjWGssUdbbzu9n9lPsab+nMLUjhWCdVAaFgVeOT5kZmdZxGYQp7rMk7vVv7iwkptqq
XXczv6WvGXPhZWbSrSQlInQ3IjWcGhUj2mj+RaVOvrnT8BkslM9BbMFbEKG2UZ+UFF4NDzOfHk3e
PAbkEYYaaxCLM1QkLFDd/22phTiYRqmwN1WK7FMCOQ2U8OaBB4FbcoA0s8BV60htc0/pw5m6DRk8
blIrv8VeTV60TxJDUIMifVcXSUFBrc1BNX6TmO6qmcUsmwMP9WEJLpKVF6sWvYWXvbJ9+SwZy8fi
biMw+Jx/FBANS1qzBxHifhrZQlY8G6L5JqicumBLtbq686C73AhegtuQUQi57sBGOovdedCt89r+
d+zXOe9YvxTLrjUYYw271yuq7pgCTp+diycvv4q1uNIQc91T8ZooyrWTN7QDlWtJ/0yy/BQFCeWU
eQt1xBxxXY62oPF5EFCI96jDl2EMBH6ZDIevJ32YcAXUTtxlz8EMzCU96XxsS5Yd4W1DLYZG0C8N
HAl4TZMXWp2iRGISURDHCSmRt+2PVQr0ASX9Jf1F2Q+n+Id8ZNdK5TT2OIOutXDQEKFd1X66kLWv
18J115QrzuxrT8hyYQpOe52rxY0hFzblvGeOMaKq28BUMq7ixRZW88mqVEwr2/kTUsyWigs21Xjp
zdhiKR/3i+hYAwEUBz6D+NM6dCpAyKL4qIhcSTXhKYktDrkFCfJ2N2EjpMciaQH9kWB403Ux98tr
79SSBA0REdGmzptZXJIGOqX+QTWSPzRw5IscpL8iE7hEu+EpxAE3Y//UHxwTki3LKn1m9KNY1443
xLC5mDJoSuPE6meIvLEuij76SEavRFClJp61mE9SSe2dl9ti2jMM9SNbKLbLEm9gc7/uZOnapXAf
xdikOsb8iKHUOwB9FcXQETCIBbX8GHLzu/5Fm41TMycn1nIW/6HrfP0uzj3wk8xJNtXlftO2r3bB
sMDQbPzhaaeqhkqS8oTporL0yHyNJS0oLu8UV0p2lxfFQ6Pb5GIgajvMGWR1srlmdwVPD7TxdGQf
lZVGq0NVS9LfiT9+jNZ+JvSYeI7tbfaUSkAOV50ZRxd3MU/JY7iIu+o2p92ZdOtzL44v/AK2WLLB
t9GusJXVjkWMzWSWATG3OnKOV+qQzAA7IucAbF9L626u1V0SiG7TGMuL4drb3X2SEpbABdcr7sMZ
3wGrq1oiKuRYiWh8RZc+p26C+jrP33TiLq3FaV9633jm4N1fVbBO821I/02+QigV4qpAeSP8iHUg
Y4+lEwjFnwz6S7tAIHM6bt/CKr/uMysf7oels6vUDzxDD+xjIM7YnJ1yrE/9VpxqRfPynrMUNxbl
CGfCzc7EcUf5tl4INY8tmtzoKYI7o1VeV51UVJkHy7Mi5MQHU1lnziTUrtjU/k7k0FvdB9oPtC4n
haqEQ4aeI1m5CLPisyiPS2++15aAe/NjlmUYpDTaICpkkpvnWJa6q8m1GRcCo/bCxcUIj5FaqqBv
0TbApp1KaTypqWbv05W6KDQE1NrQzt0OOvS600efprfMBVWUFIXIGAuL5rKb6vnohotqODWyR5Q2
vOI0hTQsw4BJGpeGga09K0XPlaWzLP1QkslO0yrsuMYWbfK6CpRkkYCaJf7K/D0DauQjKFJsPv01
lyFoNDzMtFjTUEZafsOC1fOHnHJaLz1WKSSy8ppeWiQ2u/hroYZ6o5SIpV9n59h/z4D32ac+l67m
Yr6BTj4VyX/K+0Qg+LB5uV5ivL1KA5INftLdGUA7+ubaYSgXEA4g5EGoKuiZK5rcJsURpDj3zBrh
wqNEM7kNTCPnvTbP4lRfNt7ObwEt3zz8loOae7JUlniSP1XjOoifmvyS1VyNejsDxaE1KkvnZY7u
XITVoFlKMNBnyRc7qRWm40l3Ve4Js9DOu4B6mr98UQqbmOtAZAGX3nB68RHaBihPO2u2c0HF+M8Z
HZ3MGEXmMnLLnnFX31NXAwqmteo5kHLfvQRCufimJHFTK49m+i55eFepe7afCrJyOg8uCEvtfDVd
mTMhfa6eyf8WneK9pTlrdTHJ2KWPrzyXNq8SkBMJLAsYfDKa2+s9OS15fW4CJDLb+LFzyObjo5Yk
HxLWWYBcyGYDtFrvOshppQSkcAVm0QVjLfj4sNcOO6PrCrJmjyHeYHeerh1yjrwo0ZvhosxHv5RS
8LLDo3ENjYvuTcofDQ/4AgTdVE1QXVZFCYyWujp/P1ereUmhyZdvgUksX35p7OkmM6midUhTZ/Rc
CJ1SMaAZA7cnAy0FbN63qCdPEOPnRlNVcSlhj7P/unyO6JWOyg3erCLXYRZOPUYrE/ucSkdqGUoS
N0Y12/MRq/N4XVnlzdqfZSXYxCFMegX4sFK9VwZ0kb+Q+rpH2ACIJgzfyOBI8b5J1n4XzfJRkyYA
FM9Vp3EHlkybEoywDBCMC/uyd1UsoqdJQbMuVn5tmC3Qqtg1j+tOcr/lpiIqtHIvuRyisYxRi4RG
+cLhfsyAp7xy/6sRx3KJ9BQkZfB7mlUTLKhQkYFFVpDXLx8rc3F6HWRsA/ek425cGw9M6boDPJCs
eeUbFCALHtIStdVfcr5o7xBZBYazVZTR8k02EEzAgbi2dwvl7+vqEeTPSi9oJuuvxByok/o2Kc17
oXFHVrgZ+vfNRXxST5VD2QKLznmUebvSFC30t6nVkZxJHHfGRdqti7ZZl6EpUWbzGIgyhuP+krpN
0jjkxfto1K76U3+KeNLJSncUYbhvL3c8ey5YmR0pP+o6jZJ5OqdELcpK7lDeferDTd2vY6pe5BSc
B251f+yPcinO5XiRtz0YOMaZ7/vf0tCeMjTYiQymitcFb14IGUskQwD9OMemsxjQYhwolSBG+7Se
5XE5TascJpt46uedHi6vSmhtgFPWqVTd4t5srzJdGu3n99pquGwzeJ3zNpph0bWX8vpNaAU6tyYc
eYGseQWqKkITBepGy3JTBrvQuUpx3bLEB4IhuNp8jtFikhrAlZ+thVMEIxPywVzYB2olANmKfoIn
Be+ukaNE/G/QLLctEGwpUyyE5kfToBM0y7BN1dCY+5MZ/+/oPJIvphoFc1gSVFzvK+YUEQVlW+OE
rItLmhAnEQxlx2evC9kIQ40YAJwV04WQWm5tf5thytIlSBgurGz1xMZbmfN7pDdiNfsEvF/Ftbvz
HpVdjFrnIntliFjc37SL+NJzgTjorAu3Wz71Hmu+1yaCd5SwCbbfCmJo8LwxODSKelqk8tzcGl+Z
GPoLqJ+/k6q97dujtOTr1mcfjch3NoKyOhYSudbJAK6qSDUpAfDsImtOxNPhv02QH+hhPfxM99mF
0NsT5Ogae0bvArWIyx51Vmyq6z3fuuc262+mdEZ+edcx1X4JbCgvYK0wZ4zle6Bx9HQcPemA6YCh
C81PUNPvQj2gU/6bchHkEF8RCRdY5JFyjpRPsglrXKoSZJryZ/O7JL1RrXbTDuNmiMaNOQ5NlpZM
0QtsMOVzL2ynReGNU5GCUvW44QjcpXAgrWISCVZvxEByUey2hq+Ni59qcBn7aivCb4zbwE+XeT2u
5bLek2Z6Vu6ireGyf06oKv3KLbB9Ktg+NZmslF30ld/cMSRGgiVN2amWqtOk8/gNXwazTeq1bXuv
g8LdGvmRVuIjufMA5Fj2I8pqtul6Mu/jCiqxnGnh+FRlAXepRB7++gEBZY/VfEIeTmJ/LNU8nmYS
yXf5rgzR8y+pG0gt5nhOZacnx0EwdArWfk4GM1JiBLtX63hHd7stZ27ixs8OQm50v8EEiyC+eQnv
adiw7mK+vhWja+nDZbOoTW2SM3UCZ6l8YpSxa+sbURMg3OwtaoXqCp6WpsMRBlyDARdhwDuCPTq/
0BOvlGu/KTYSfhT/qFDXNFRjqnmkEOxAaOF5/VR8WWjjGJdl/TNXi0Bu5MhPQ3lv3kRQfzPXb4Il
48TmZdcbeFMSDzjTkc9uEFLSLf+aMJ1aGTtrLp61XPGmQ3YqfkRssr4+o/Zcf1E+5SsU5DTbr/7w
u1F80xfx2XbN48j0m+L9QioeCarAifWHvYue6xWF947evXP2Fb9J3RMLwM+3h/KWncqSZoCpcXUx
OXWOkysSmnFM5PU9w+6c5vmjzfvHHppG/yXc5bn5lgzoXGBzrlYzj7NyQSulxLnf4WszCvkdW9Pb
sD9qwXX0L8oLT02ln6YPfYHjrgXwUyNiOxXxoZo0L2qttxY19r2fynAf+aCaw+y2bv3yVzO/vouF
Gu1lEavIiun3ccxSQBwDkeamexod1R5pFhXNhUQD9m+rXc70YDhw5WjEVn7Azy5YTK+Ly5uU71/d
kAJhU5KktM68H5Fj3ZVlDCdG8TorQnlIwyJ+1Pl8Zz/C5736W1J4iowBlxlGwNM8lUw5JU/7by4g
LY17g032hIWdEMoiO2H594vCk3RoFNZRTMULQs+u5tQ/4p4UB+02uPoms9jMbKr7o9C+to7u1rj5
EISw+Yt6chpOUjef8t5DTIrVlqaG08ikd0jWyawRLzs9mar71areAJRsZcrdTlWusARXE4c/F3CS
QEw3z6rtHrtouWVGuk4tX8Wkjw1Zi1qXwqwIpDRO/wjaEKdKflcjKoHCalpCzjicltWJprN2OJ67
8jEU2evtDUS9Im4TwpIlkEe6fNUZbvlTqdXHrsHmYCdKEDMX0UGwkfBDOJXjEeYy4ORvnM1OevtH
UklYKWK4ir8TbrZRRyocJ7xOQuCmPnwgZNP7Js1vKbAn+k3TM5902MZM0VGJ30byFC0/KxnYXa6H
1M6GChtd058B2i/m8NRaADaubdMCWmhv/L/3hBLMY4OumdaoHCaPCi9bnPhIIMQ/GikS+Ri89GI6
i2/3mPsvIsaZPpMrSQI3o8hvlF8VBemiefsI87et288jHfai2UWjVEfWCXUAunIDmW4tXF7WpKXL
L4O+Ra5Fe9hvqCb74CXJrHDP5JD9NkTj0/qVM9scArGC26uWEA0R+5r/xslJx1RAAXMgnUpbb2FX
U+/FdnaGKw6w+ebmFXC3S+rN3eBIuNs5aG1nu4Lveka7eRSBsQCdk0jpeWrDytvzxekHL20KD57Z
qzPQSvT5Gg0VhJf4FceZjDVZQF/chPOcIVkjh2sGtqzlsBl0oDcjRLofrr9lyGCSG4IiU7J706mS
s8AXLBqhRLu0VcwBUGfyDqmQmNNwLYaw7ebGx/6nOJQuscIvjAAV7TLtobrqnGq/p+QD4JyQlM4r
dDM/0asluk3WKRFK0RptdV5d27JTSUJJMB3IKXfoVm4gNeurLnnyex0uyMCxoMjHbVqS3MFzhC+D
h2caFpVhREltJCAFKQd/06JHFaclmHD7OXFzNjPS3bpo6F6i4WVc3Ha0hGtG5Zsmpd6xaf1ll3fZ
2QsgJoAQe1WrAYVicdgpqR1EwvWbvaH+ciixQ89OGiJmF5irjGe3+8zaP9b8UVRWIHZsJiXK2qFu
U2fLS6Yjq4imZwn8a0u5CdW0izxQB5kaEg4cEZtms6+gnio4NJ9J8g4I7nKT5/pVedhMz8k3DBfH
tI3h8Jw92xPblcl7XTMO3/uBQJ7/qs1eo2mbXYjSeGz4LK5NZaJEaP5uWRWV6faTVgT3VUY7Uetc
i8tL9J27c0R7UzL78J4Ijr+ku/Rf+VtDn5U4/2pfdgH6UwcPECU9NoR/7WLedEeRtf+mCLZa231k
vHV/uNKu87/8s44QPy+YZgogZrt+y8Lps/qFDKEGHAyAR50h4EhIHKGzSSyTr5xDxn/bLf3C9C7h
/X1uryyy/andUcS58nNGy0GHmLy7h2Kro2z3X7q3dg4+q9HeEcHCEoVisON2umpvFuN8cbbcl2Hx
bt1HSDIDWI2lFKYs6s70et0UuujYeY0TOQSh4BdOFzROFq+hwQZxvJlIiX7ysFzkR+tZF/VaQoUL
F9OD3njjK7xZNzlow/p3G8qP8V9+1f/Jn+PngUxKuik3zJ34flB2JTE1DTcK0RykvK4cs5ANl92z
fB63c5HZY6w7QqidtB8mf7BAY2KxgHLcUWkHnsoaJ/j8V0pB+OrbD8yVk2upLKBRb71LoI3jHu66
O5xw1wru8V4+QYc+KRdVMaHAzkDp47oP6a/cfo8fqAhyPos21ArjFovYY8UJ8l3Qko55iTZpf/+X
BPQSp1WA5QiZIz1LP4xIeh8/NMi+nIp3NkDFNp6N8RAFW0TVKzlV54q6UwERTM7wR+I9tZz6d3qr
Xf2P/j05Ky21nU2EOyjCwffpd2RWPF4BOP+kP/I/VgrlJsep6tMn1mOe/kf5H1onjE8UmGPgNgPj
j5X7FYsDDCq9WoLH5lpm5MuEMifmhwqTCY7wBy2yy6jw7PnH+F3+pOP6E3ZaxaTREvbh6HxiaB/8
p7VYb2w8KaiIlRRQ3dNkV92pXaQ72yEqB5Mb5ajQUr8qnuCJV9OznlukTZidHVLGqAa1538ZHwkU
9V9LbitWUF4xmo3/eLaSX8P+nf4er/LfKeOO8wSbDK14/IuMJkjP1rPyAdowa3DxeubP41v7s//j
rRqxz+HZcelBZHVqLvO5RRwH/8Sjx6MEME0kxH/ZBS1VedYVKqxsJWyvUKxn9afxll77XzUz/z8+
ZkP9ooc1dw1bP4FQdzPSbNjBSZRxhEtm8XTxlyVO5eiLr/xAkd0E4xs7JkW7OCh/Kz9KydtWm+Wb
R1n5gd2jP9w16oL6x8C8Zef+xpC1fimSX31gfTPuixCuYekTx+WTeUFOSBPLX0UP3vQ/RJ3XbuNY
lEW/iABzeGVSTrZsy34hbJXNnDO/fhZ7MBg0IHR1uyyJ5L33nH12YJa4Ea6kgsYXNpvX4tZehnN3
U7fNiWeWhr7mK6b27Jie5e6Zjm/kFwkVNQP3HR+IjAictD4FV9xCNZEc4d/6Po2D0vpk7PqtCS7p
c7r6pqOx3HOf3R6PKLKQjHW37H9myZMpOY/wR5yAha652Yk95affkiNWwl/Cmyi05w88ql2knPyT
2MlGPRu7aINtzTPhE2k72rdDR2JV7KJnBfrLDyKfkyfmYB2FQ/4zfAKcOXBl/YEZpui1Zzj7k989
1K95zwzWVY6LW+o2sl6//kUMONjxi3akpsGtRdznf1ALHeZ9TrbjZH2Fggs3HwgAgvJ1akHg42+K
UvOmbIt7da2/ms+aBmjY5Ej8T811/Aaz/wG/Qi6bE6HtsKpJr85z2/zFfW0X7K0Lg9LKzs/RXb4B
db4IHyTIHnmUJ8g1z/hDvUl2fENqY4/7giFduVXP9CZoF84h0z/8crxyO105IhDb2bDEz90m+ho7
m9sB7584yY+QMwJ3U1/3gGmhpbLTApL6xZEudUeuktc47OiO9UkhM9MXhK/iYXnXL5ifeWcmi3bk
KfYMIRRq9bVTOc2U0cai44M7HDkoKdkXRvZSOAjMjqseewj1jC+Bw57kAvfYtV34Bj/ClrlRdrKX
x+lrC/MwMNrbBJ2rBiVooNXYC48+bBCYTqlt8vT5F3Xz+CIR2r7fv75Gr3N7B1oPcyp+J60j8+vB
p4hEhwnVYYeTqGu+QQ49oqSH3dNLxVbi0FVykWpoBpJd+t9B+acl2k6C/zQzIWTeEXH9F0eBzwmi
hrzmJU9vkN8iwdYh3PKb6wPoE0dS4w/u6HG6xW57YBUzifoWX6jukXywkyodKibxpVnRfXFjMhEh
flW14fb9RTPkoyWvqYvEt3Z+g2zRYcvCmYtHJfKfYdjM2T6MTqJ1npYrUBgFSYwS7rg0mG8Rx01D
lTkNj8UriVRN+5hiX1jcVCMDmXrJh86SgWOUlZ1gTDhjxtKBCM4SQCijn12Q7Nt4ZxLchQJ3PYTp
oO2gxvgEx7BNEXq4XdQWrOsdaqEyYGTpJEcJlcVw0AtcDe4QVFCxTMySGHBsJ8zlkMemh172S7Ei
gdGHXq249eiFKcTXezJee8ztot20Wxccjy3sCvJhMU/EwKBcLV1sCukBXwdvgu6aYNzjCYymxxQ7
j1tQXq36lECuJ4lPcOO9Kj1y/bUU95CucUHMqovZvZDTPDDRWfOg+ZO5XNb/A0oy+Vm1a5TUjePQ
jvTvmlVtzvc5dXltYEiGuKbCr9zr2TmNXg2Q4MplMD+TU9jjuenqyYcs3zPMER/B3/irc1Q0zsLm
dlAVrHzt6dY+sQJU76biEpsnXsZP44XLHX6BhhTb+K2S7PxtKF1kL4qLj5yxrVOvnpxwsYtd/r2u
a3b6edN73StHVIaXxxYMSvwbIRbZylF7jL/hS0KrGLrdBmrhAWvUeV+eS4jNAwnOCC4Y7Ng11vAA
ot7KpWKgAPn2XdpGiOXR+HnTBbw0/Wme0TX9Skx7fqvfkyNNM6pRho137RJv61P+uxy7R1U45inc
KltiO3mqQodPk78sW03ddIxUOnt8G+7mTRzckO0xE3mybCTYKraAwIcKgOUMamObGxTNxQfXBLug
8ZricMDp/JFu2TivyBqWK7fnWPH9MC3gLvtLSf3vZoGbXOp9ch/3TGb+EQwrntVb/s23OcYUBCtJ
Jy/cOrTh0URgQf8AT7N/+BkBUkMB1U6aZtfPoHVT1R1+QpBrMuL4lBayhU2xM9/QJz553rbVQXpJ
wQvB2HFRNByxQFFqdz/hL/0HHfppvYu/EoeLy1q5EZh+FS/N3xjsaVkNR93lv8SSKx/1GdOEV+iX
gLlPYH1bginlyB5sfgDVeB+5BqXZTyPaza7YgZB+RMZ+GJwQNR0GpHhWWpItzl/1X1w7bPbQLNfy
KzkuF/EsHI1/+jk/zBuLDQ3wEWabn3+37xVVKgY59/w8f1e7lQ7N8wHlHQpXFFHmLIoDVWhbNw5M
1704uvm7doE5cg9u0hOJ/VZ34hsBNNC7imO1m89BbePK2dmzsE1/pcBlRN7Y7MMpQ3Nhl2vw0+Sb
+RV/wxzIz4UfACZaL9qLHWIquBzSGyDitucZqhiBnrn4zUf8FkX28lFcdCeEk9gcdWTs6r466rf6
Dw4rjDfaFej6vR28wQvlPwmRDTD76P8ojsPvBRdVaj7rVb0pr/DroDJYwR66ACzwCgL1zvLTF4Oy
EsLOm2Gqhteo8iYJZ1cN4kM7tNk2bsBNIFpixX3UaWerUyEfhfEA7J/LcAy9yOmgq/hqdKrm1174
aNKvgtq0/BcbLlYWeOdM9WliZDK5cRVg7HRp5tdGedcjYH19F466K2LgOthNc4KTx75Vhr7lQzc4
LbjDMsPc65vS621xE21YlmuRk20S7PUGKLY1jRPtkYOc0Bac2hb3sifCx0v+kw+YG2z39ugF9mD1
MNwmf0HPRrS1Hx+4/atm78CoC3w3pSQtOE7hMcp2/Nd7oxefEfrbUNV5m/yv3gQbqnsfnP1T4pUM
2ewOJ8W1fLYC6DDeBOeD6tJFZ79rv8e/5aHyva44knjpt/UMNuYt2GAgeweoxQU3sGkQ4pfynN3n
d3Mj7/X9dOSu8dRIz/QbmdxOZXpgc+898gGOcIgojA3KJckWbOZBzg8qKn84in9shfI7Jnl3/mX+
htSH3CKMuM3wqTfhC+p+jFZNHBlt6aGf4Be7shN/D7CUtvl3fca+FSbWO5KMh+Qix9lzNOXvwZe+
l/fB8F0WPe4u5H+9Wxf2pQUceVzrvOkx4tPdQJijGGeP0/cM9PB4gdcxPCzFCc/p+/DI35UHEDQt
RPUo7tKue5gbTqi/8sQth574FXUPMDf+OvGXGtQ/D1fy8S8/8xvqdyg0MBfhQUHPZ/4xDLYUnHI0
Jwz+2Q2GtaMZZIh6dv6dn/GYwKED/cLs0LoE/BWoTgsqNbu4m6fo2B0le9jSB9GfpVvjwrG7ODBl
EB1ntK3mOfu1VrKF3697F4QHZDNu8s9Ck3fH1iL+GnCfttkSeAC4fQPybcAymydZew3/tIu4mliY
FDDYy/TvvAlKZybcxk5c1qN6OILn2rVCPWHQi0Y/VfQVJn9m6WDXK2nb1V40tKFm1bPTvtNJnQas
s0CP9QMozGLaaFGNYA/3PXGwKcDiiFZXv82Gk/7IJ0opE+c+rKWM9c04gKMC3BthDZqYLRnayvAP
n4hF+2rAB+ZNWb9hVhEVp37ZUNclxmWe7wL7VrTP5n9tTHXdYLbPqSBy2cXRGcx7t7xY6sWC7Dnt
xmmb6JDv9jrDzvgixtcKgnyE085JZsh/nGtsxtYKraFHMmEnB2PUulB66J7nUyY9y3C+W2H6UpbC
S0tZ2HFbBTTlFeHWSMYQbiqe+g3NA3W+HT0j5M0j1CR/CdzyK9TRvkqyI0a4NSzThmDuwemj/q1S
CIu1rQecVyjIrP/3nuKg9ZQL9uj2HYYqsgQq7C27tgtxwoE3SwnwL9ikOWVU5XeV3QkQWjxtOq5S
78npFxAgZAywmJGPMl8PM8hwG7y9UnhHB03dFjDB8WplD2G8sbvkzuUhb74C955uLosb/aPBtxk3
nat7/ccqbt023mNM1bcMS/ai8p/fH1uwCYH/2jT3AWdCOv2SXQsC7REe9uSCmTFwnI7qPnyBGAdk
6bWan0Ue6eniPjk2T6RCJ57DM4cRPAswh63EBqOzgw1+F66PkG6g13GidisQ5xLepOCiTa8zB7V0
60qA4dOY7r4ADmpqShiJSITRCLR40rKvRRSZiAEN9t0JK8/ZZ2laGLLR5J0hwPW3hrhOnS1SdYC9
HaAdlY0YebhtXZjdAAhQAGYf2Gx76EZd1f0h/WCD680WPNu+DD5lBB+VDpG7M/Iz622M3+FEszJj
23IubKAb2eN4Og68geRT1fMTnnVh7+CP68ZVbr/aDRMxBwTK++Ht3cEVUEt3hyuOyzZeQJuv+iRQ
BIg3cCaanx/pALKw/lTtQZVj2398scPwlFCPeCPQDMkMbv8nr5+Jz9buhUu7770fc8N623WIhO7d
QZ0vQ5f/NtALnQJJgztn5XNl0mU7ix2p+8mNR4XNu3Qth2MMam7aciW3O6VqPkIdfWktSvkGq/gF
vr9xjhTlUVmQRmYdVotegm9jTBdgVOsie7WFGbBAGjKn1HMCEuUgxnyXtPeFL45j/8HYihwerOe9
fLNeMc+pnfC7fpf36Tt66R1DtqO853zy4SHfOaPMTcEDpjwM+hg0VuqhtLwpzT5F9orQpKyRGf/M
k03edHuZ5BWuQNWjlrWNKgoguzCP6ptqXBWiVDd6X0x2Wr2Yuto76W2KgRwY+jSJivFCVKUAetir
6pmkboykhQg2p8ARQ+TEC5hx0gzPuYeXFpg9T3XsikOqI/QqJoAtDRbdBB2zpnIwqzsULrw7c+3Y
dNjHBCLrIyTkAkjei3TkQFoccNEE4T0vF4ruvvruZzBnXDFtzcKaVY1Ajw3JdIQkbx20tZnb0P/g
Z1L+dD0Hk3jNShoOoche5eosZSWu7HJXeLqQ/FSV+tUtUoBbHOmDyRyuDpsyxk+M4i2KQIboXXOJ
6s8qJl4e3bdP4lUd+cCWaE6VI2w9DuuWDUDaBGhDnAWOIFpjJA+QEWloElicmGNExl0DxFcEZ9mH
kAXGjf6v3GBjzGXfFZVbbNFq5G/j4khPXpTY/S/c3i7PqYfnsDk6Et+NBZFCzzpOr2nstGdO0vlb
eYwEuoN+IT1yFugZmSf9cKEQKo14aTmxeubec7LStAJNGI/s2S6YOtKGHFbOZbCVKVW0di2567/0
YPTvIXkeEpJ/n7YpwCJn8dD/JTm5zP8d3mwB0ZnDcmz9UdpRfsiVI5su5x9ZEe2XitM1exUllmTr
0s6YX+PumBibmqSF6Spgt/ipxd5KJNHdOfWw6m9FL2DDvrYMvhFzHKPxrIRffXRjs5q/ARzx1upc
LEi6O12sZtoDTCh4jwXUY0orH16yWeNPYqMLyt+E4DBKh3ZFlZhRuKS52joeqMkNJhVfi15lilzs
f7hkW/Qr0xGLNxjJGXMu/C8zUr7WSlhvXxSaTsjs96rcGT2Qrq1RkmFVxkgcW0dU/78LApcKVw07
eiwfyOgsE1n+jhnKzDHLjLJ3u+DQHeTuAurCxJXWMRyh4NoL3SJ7cep0wmfO0uuvvfK6cIAV8CeT
T9S5pkBxPx4wHIfzm3G9LCJF9q3hTsYWzrQVefq3pDqdhkX5hvid5Rk0CkNXkGkoujNs/k7507CT
YmwBJb5sn9PyoRavGgeQZPe9ixqkMvlWvpm9cFQ3yHTr1xJOj+T0jLHQyOQuqu0I6gs4ewQvxNG/
ZiSR/3e9xy95cqzuKhFFwk5ZbAKAUbid065X70K3bZLRRsDfqcd5/U0fve6ommMY5+fI5ET25dam
bw9hZKD8+0qjk55T68Eq2TSNh9MpAsqXRxR5zeLGXnGpdvU31ijVCMjo6KMtjydt8GWcP7AhrX1h
RphygR9s/sZf/91QDGMz/lfqTj/1Bg0hBJRIstvFVmQv+Gw3UBwySvABeTWYLrtJXAP4hE5jnFT8
R6ODIJ45DPl25nOA2Sed48ME4Fs+9OSfYuxNJkvTpoaUoDldfFn578TbO4u6wbhai/zagKvFYj93
yIqoeCBoO9YPRCb9rgICbJmqYNoOXB/a1WH9mRi9ra1J3vxm7vrexjGK08CI79ydKPY77URbr+AI
Pazr0jDs8oQvDpMR15A8Jo/jqfqhwxZ3/VN+Vh7vPpBFZk/A4kg4F7v6YPLzO/yUv93WYkwU2iHu
nO1JcpMdO8w+8S3IbIeRkz7AOYQ7Y0uH4DPcm7pdXMyr/s/cYaGNqCo4BVCLbNbN0B6IvLBKF/tu
edwFxQt7NYtaTq9TScOPR2b0m06OopD8MlIZk8mEycJl6a7d+oQnmIS1bN8gPCreM5F5S2KfRQob
B7ehJkXqD3i3J0yAgxbIGFyt5b5qeLa1bnfJ0zM4C04eNcw2wmFw3gIIsgGngvisHafKY/5way7h
iR+L+xNgFbBhuF2W4yxM7E4Mc9+q7NGEn9y8pruq8dXizriz95O4+lX+bD6GQ+5onuAMB3SbcLSk
jwi/IFul6U/fBE4CqETc0oJqt4MZfciNY4iy8iNxoanY8qeFAAL8Rz+CMv4Td9i3ZH/4aF2Mt26P
F2zR2ErtI0PtHFHYGfJOK1ycVAhSsXs/3fWPeFd5UNu8hWZhh5kPk/gf7Wxg/Cxex9HGq8OtvN/8
xHPspht1h+5m13kdf6p+BgNcTr/j/OCiXPe6g3YWaJaxjvMwuDgJjuGNn2Bnm2eITYzJWYvjGmxJ
yrTA5eK7uis4wRXNiDPsn5Ndu7/0885T/afxnyBF7YKt6cYbHMlfY1xQaFdtWjPe26C4+Oz90ccU
9jV7VzZPi1+bH2vJtd6mF+SMfETsUHbLedgH/vKynCtPNk9YzobxdeBOMOWsN7qIVM6PHZV8LQbx
gbtIDhMQUP5gwIj0Ngx/qHFeSiX61yYUZRkjZAJt/KjGRhli5VaqvHhyXhg3gLlmMsA76jjF6b/p
MU0qd5wksMx5aqEbWbimz350Z6aWcBYyrWzhHBhrY5n/jRlwrbuMTvamFQ6IneoBg2fjR98gUaV3
Vp7tSfN7ErWoWRtvhPv6HWmUyNVdXk4jqoR2P/hgU6LhMJrg8zwB6fVT+r6sMzYqB2SE63jwEv/F
fwrQ8t+a0RLZIQro07w34bNxQL/H34xmmfyxybd/wM/Lkw5pXlUQYA6MDpk7oHpktsf9b70A6d4t
5Ci7hO/dg46zeXQP49K2PiNZ6Unzkb8br/x4RfF9Wp4gb/o6K4BgDzc3/ZYeyhOsIJYxl/Ehz1oX
41Ic0aXj/7FnyjE8u4d4w2mi9iiRmQt3/P6m2+hf8obIeK9wM//yE9LIEP7lzfM61oSyFtUnZMlc
uoWhDUcqV7MkJwh8laYF/IDaYtmCCqClmHAnov8O/sCgpYdhfSNolZhH47QF7czYxlj5ql4VeeF2
flOgFaPehfWh2mwpUcXeD94M2w+HfIZav80rhO2fuHQ4gEcM4V/pIkKb9IteRcfnZ4I77JbDEtoL
dBCWfXMAW8cL7B6x9W4ZLSsf1QqaJ6TdhFRbbsD4RX0V0+ua1IN9ETER7akNCZZ7HaGldVib4+T0
Qsectz5y6nTBZQBGuz/SJ/gCdcmWISdiggZscd5izyEV6GLeknFPOCZ+nvnsZAp8GrcHKUhciUFg
ubMmNENbPccbirHXZo6h26MGEubzSnwMroN5mfKLEZ0D+RJ29MHU1dD+0WDtW3gc63PhaQqCBazw
4sThvnDtufCUSgDNrC7mhzcUVbCZtfAZK1+Z9qPn/yTpV5L+FpItJApJnSFGDPArufSdJRwX5SjB
wMhsi85E8STBaVYaen6qJ/LvfKYU+A3pNLQCNgc6VZxBqJdYZ04L41uZaqceuL7onZJ9Jv9LxlfV
pFp5UeQj2X945lvVaVxOUJk76T1NPjLzbbReW1YM8w6dcfRCv1pn06HE8nXGMMTpoL4vu3HffKl8
RyYAV2Z+UAgOM/TTp0AvJNJ3fEe1SFRTit9bilFGDEt+7Hq/Ggqm1nEJ9suwLsBvaTAmyD55AsNR
h9lnLoyWDfilkuHVQhC445T+mVK3HcoRaYs2Y0Glm1sSIu1cR+SkZz3/FlWHbMyYWOfBjuy42KuJ
MxMXKHoYAfwUsbADZDNB2pkj5D2+VPyrdW6FsD0YGW5EWHQJToFeLFcz+aZGCQBIZ3FNOyFxNJ3s
MTNaLHeZmF8tMw6m45wQXBinrrTKKrQkd5MZfQfiBELW6+ZdmFVsAMueK9jXIF4CXq3VZAwbXcV8
SF8qpiiEm1AxI56ImGZIoOrm7AqKgcZl9cI9g4fscNae8+VJpvNdANDO0OROXU/YMeGNl4Uct7SA
q2Eq5SafMT0hEvtXHoBoabt0O877F2VeWChxDpWDEVgipc86K61TojImhcswL2CVhsIRV6JDH0OU
8IZ5EZUId+SW2XHTqgiGQWSIrdkWo7VfLEC9OrTWcq+AHKAMr2FZ9iepVCEFaH6jimRp8Km8HjlV
z5OrBquOaMbdSY0lvxKaEDeVqHbUmo23KkX5aOriI1EV+uxR9OSiGV2hgLCWQvYKDTI2gkcazK2t
KtKERRdLP4UCl5cGVu12mTNgLQoE3mg352J5FUxF3kki1C58y5nusA9hJh28xaF4xX+aQA65xlmP
pI8upCA2En9QrBapOYQDnao5CIrTbMk0hpgG0+Ozx3aaoyvK9DnI8F8VwvzKtn4k5XrHyhKsVdR3
caQ8RQN9Qx+TJdbje2DKnXLowvCzs8xmp9X1D7LIc5pnoq8vNFolZPCXeeBYLU5DN6qncOzuSUnQ
xvxbWmnudEt/VWLaIyHs6a5J5SC49D2cHbVHo1GlocvTV8jLsiMGQ2O+fYy/ypY+UFnqPeZtBZo4
0ijjDvVW2eESVCbw+5IcVFzL3iqRwy21CthqF6UrX+tqSU54fUET45hhTjnXGB7RdRl19xq3pE8X
mfyNRbx5HCIcp4x0HBzdMhCOlSRUDXp3mpHLdEbGMLUDebByxWkh2QMHMGXv6GhjqS1OOCExVVhE
tMlJ8rIowuKrBjWzIcwz1P80OkyVOvqhVL3nYybsm9kM9qMqfpurmegVmjgZmwJ9NI2F0kb4I8Jd
ZHosFbhltAH1Mf1PHOK/FGWAPS3IxgBFtFNoFxukR+17FhWkGLRUl2FbIwGNRHMvGVjnDehly6QD
I66/I7l500fEWmPJpsWnga5QBvkLwfMfuV5LTsrRTdDHgd9xMTJdPatadFIxni6mUbpb2GpBCcAA
TJlHMjNaERwgkiGcJJAaO2aeE+PmpQ9Ig8gxSDJFUmPhfZO19RHB6keEDC0lBELPFIIIFIRtiVpp
Ti0X0TXKH/VQOUmqxhzic7dV1rADjNryPe45jLu6pdujKfi2FHl8qdXon5Cj+psqzi6OiKxvojO7
FjMZ4VeshPk77LWXVFpgKxc4whMCuEOozRETFZ5pKsIHrON0NvK9GWW42AkpTdOERaW0jMI9L5RN
Z7wWqAP3SzLiLrhanCY4yEMLyxg8FWtWRGTB2tIa1QG6mzEVpRlQCua2dUx4Q6s3b2Xy7FtB3jW6
UXmZBGbfa6AFPMB7feSwqBpVo3KhrY4WRvqIfiVPHwaG+DKWsvKUWwdjHHSsfcUfXBFYmbWQXOfA
+i1h4kI+zu4sAmkXhuOtnHW64KFQHnEG6KBI4j8U+3Q78eRmYt6cdZoBWK+ynBlnQUbbmg1x7KY4
JfnZAJU81JSjVYiohCcss4yXRhKkvVYp15b83qxImQd300GqGgvSboW/Jg9ckGgiyR9WZfec8mCU
QrlTlpEyKAmpgZTiIDYWFRi6eHPJEEhkQI7wKhBsCpgKL3R0mdhQDormqbb0zpYIJXVUcf6cZHb4
dMrb22AOeKEo5WqRSYRaO26MuQ0uGTGPrFc8QlUyNBjqI39ve/SWxtSpKJaD98AYqX+CUvRbMViO
VtbfNDOZcYePXexe4azocoECG+4r7n+nVM/ISJIScd0T8F0UutQbRdCuQcVnvUxzdaNY2lOJkcO1
Ky2wgaevDEHnTcnqq9ir0Q6dKwZkI0P8CfRN+1iK/polInr0Zor2KkaTpSHc9Kl9VnkFly6TanSN
6bbuw/EUaFl3LIosdXUBOfgiabljEstiaOSUdKmFK3fP9E4RvloSAvflhJtsAZjR9ZFBRgq9oaGK
DG2sBEpIHoJpTrPhaVVTUiNU7+rYVI8I46FQyJWt8RNJnHmJMcSbRkwyXGvwng0E46BVWfTKoeSJ
Pa6S5YI+Q4cgWwQa3PMgeMtalLSiaFiOaZB+mNeQFJQpOUWyme3CVA7o55OaMk+TDrORGiiN+xqB
mXZeS6eeNfpmiTiOgAZDLoY1VWoGo+IS74l54AA2JsJxRb+UVIxcWuO3UshvbVRjBmWDIRjPxkdt
TJMrxYl4xnSv9FKEMKJYG6exZt6B3hY2hdAvx2A0n/EivY15rGO8ljOggqZZauMAZKt327a/iBa2
skEF2KLERFSrIRCJ0AuP/j9OFCyDKByKt2rUarwVGNB0aclubcUbJadBetENKTt3U1XBmyj6r1m4
ghU7rMLisJA2OzQQtrWBhQcRmiBSPOTGcRo3QgRQ2mhg/UI/nhblXejoJ4xAzDHpVAlWTdVur2jK
Rc80pEDBIN3ykhHXTAiOIOOiapb42NTYq9fyLu+t7AEUPU1S8hGYc+hrnYZdVLRAkKj00S/afPTl
Sl0xQixshVoTeQej9i2lO6Nc3fQaqgTMeN6k6q7XlDNcHcNFNsAW3y5XFbU9TlfCLc+AovSoUHHe
RmszNvQpsQkMnzfZWTaGyhbD8Jhbg+BpzaQRvEusUq2tXJ5eXNymQR9UYa9RWbLwhfRPS/nWRdhp
20SMUj+AH6ek+jaeSfrNJnLEIxOFRxH8hS2HVCuFujOMobyOxkZGDOecJ1aM2GMToXjOxZ+khuZ+
iklwKQpmoONcVQxIOelkGPN2FvRoXHVL+ZgWxTXxI8gL1nMcm2jBLBw+rQwG7WhJyPKW0fQTJVTw
uo7nfS5h1RFRtTvmov22/SRiey7ToSQpqRlTjRAG6YzH0S/d/nshD93PdBrAKJSmTd9Vy21cX7IM
ItC8apcGnDWp8kTRJ8xDQ/VTaUdsy5BRi3DVMkFQj/EMqya1SBZc/ySGuCi2UQ7CYEUMlLuke4RT
xIDrv78amOquyjEWm8PPREWVIirCuc7b8Pi/LzLPczgoWMia7VqYlbjRdni5ZuqECI/kq143zMN/
L02WWQe1GdxeDlf3ixLi5Nhbh/9eJFKuDqqmEEJMmKaAnPD430u56BUmvqgkZkHZxTz8mzpqv+LE
jN1aB9Coxa4+Lq1KbEyobWvdyk+U2sVJW1+aWfrEnw5FnAkXcB7zzKmxfRqN4kQMAi8ijCNpKQ5M
WWDO0o2gXQvzU1eCGVqhjjC07+OrjoioHy0Lu71cQSUeSBjAzRK+AaPR00drI2BN0sz4yxfALQ3V
cF2h5mOXQvclABW0y7CTa2iIgQ6uGLC6nUZQAUmj6lzVCKTrXE3vi6xazphKq9QSGYRYyNMhGeAa
5hNJHz1HVoiWpO9IV+gkHAipWmEIyAEZGgbWF1BpJK1UTuIiTQyWi7uQcAT3CyoCE2uIJWmObdRj
yNGa7Sa2Ykw3RYuWflmN0DLwUUG2NmVlLLcIw4v1SuIjBQ9IIbwsmePs1OcwgFFFLAzh+vQ0y2p6
GtQVQELx50+pgZnQWMnbblLe2o7siywpyMuii7w2pukWvNNZGPV6V1Nh2HKLJ8lUpg2wvCwTnmbe
5qWBeKvtdYIyr+qUM0hRVSya1Um/4tz9YhQZZfSiDpclRPuQN8IEULdE7gJMo7RG+WFWcmGLCyqL
ugx/GxOZezsSSjbEBXe1LaiFhnrfD1FxCevxbPQ0pn1RTu96zdJaZEjfQvXbJjO2N1rnx+Tu+XpO
sKbU7VuVqIc6HqHmVF3l6WqjoIJtgq0edjehfWDP1z/1WDxOaA0fzZS8mEkOGttq0gn/kBERwiQQ
Hye/c1TQ85rD+5y3KUq5odlVIQGmqYGWTE+rPcFeSLtn5ioATaGogMNEZn+tl9myV48TqeMd5LI9
oOled/kRomU/c6r2SUT9NjHqHvWT3lWI/nO87hpFZlSnFLATUiYhSDhPjb7gl2XVxLGZePAE7PRF
Kk3vUUc25nrI5wo5GX0Gaj8u0xY7fkjyJdqGsQyO+oTSsqFfJvKxyDaz3HRurAu4JCxZv50CLaDL
t0KvFZqdWHb1m9KwEVutEfpmXI1HM+E2dWaF9lK3NFfkHe3hEjQjCHNdiYchjY6LPmb4t6h32VC2
U5gSH57U8z7Jij+yozovmVTdLtEo6FjESQWEdzRO2ypH71pJ6jv4DmM/+Bcmjg1eNcTvUjb90xda
YzkqtY3YCe2+G5ZbKSXNJYvrjdXexzCM3EqiZeq7Md+PQMAtKQg4dBuqz1OI10wvYMw6J+PFLJkF
BrOceoLWqYd6RFEfVYB41Sg7fdAi4TIa7Ugz9C0M43TWC8xl6yDQOG6hJtWw3aZ8Wvws7xUwXLEg
YUiQbcy1MzvTgnmrx7g6iTqduknlvSsW/aY3beInndOlNHPLIDSnRohPYwFaFU70hZa8oPZgcpYy
/7ZFKfiSrGYktXWiRpWIDhkl2JNty7wKXdBeipj4mLVl7f//ZRHfMZROd/H49d9/lDi5vLxP/5ZO
tPAnYBqhLRlWTAG3cG5YEIxGVHyD90ogjpTE01vMEP9/mDqP5caVJIp+ESLgzRaG3omkKLNBiDLw
3uPr56BjYmI2fP3U3WoKBKqyMu89dydpg7mrc0bgTVyyrI0kOorTRFab2L0Au3YEBR1JTjqkk1S0
k0QNkMu/l3+/MbbB08hbZTM3w09TJuo2IB764vu8KGKBpiaqn4o+oVHTgv9+XSA3E4IQDYhqgUWJ
6njoaeANmkea43TU0rG/+LPPBHwqMdZOOSdCI1Jhq2HYU822dSqjalZ7Kwqh0P3vBSBliQHICqQa
+xgzj6mr96NPIOsok6OG/xtoYjtjQcxU1/KL/srxK/HqToRINcxreWow0nUcsCVt8dJ2oe4q2TFu
FO3RSx0LAP0QNIs1cvos9t+6GRMZh223bnyDTlp413PydrQO0KTY09XIyWfMY3aNIodokind1zxL
5kFK62dftOgxxq6+RVPx7JOsoaRBQp7gLxx1M7rW1teY1TQpkAx2Vty85KgkXgZuWSnBPGCNSnCt
6fogXSdpuiZDnId2eK0z7VEYUuHRg1D3vTK8RQLpwUQ2nINUuWcj4jhjGKeN1bKiViWNohwvsa0J
019ExPI34ej3Ak4GunoJyFGRFRwyKlTVwfxN/ywi5n4HIZ++ZNM+jVBmMG+GxbGDpqRmHX1XsXiP
luU05zD4YUi4+AVsKpXamtfEj2gc9zUAvFE/Rj61HvSqYsu6WJ1Gmj1OTZM314zmnoMpBqyOtrXH
XywYUXOXQh3dtR58jOBSyrIdz3PUuaHUdotML8y06M4Wl/DXL5PAKqnXTBqUhlG+nkCtGDOB4iyc
9l1V3yoA3IWfz7xvPX8JQz1Y48d1TSV4WQ76NMCCQ5kOETymkg8lI+3CnwDwiumfPDCz0SXl3k+g
d/SpNbeVqiMcwG5DoANT/ZAEkZnWe1UyYYknwqPJDWTU1DDwmoifMMnOTZsSmwLDmZno8cCq1bMi
m4WbWOjjVT5Ouwm00BbpkXwIKRLvPgDWVpv+uvAb0aFdSHr1RAcB1rZxrHhvPLhj92wZw4tjchU0
eiS+0nBuNFqmbLMqwzZsm1uq02GQ/Z0M44xo8mCwVX+YLvkQIrvOSB/HL8/Ze7SzqLBcs0WdWIk9
U8SZxpnStP3BCIixTkMhQ8lTZgjnsbDWXX2NwwSX+vJ/cwNTQKI36mWxMu5TQ6QxK0yE3NfJPuox
PSTLi0WkjJ1JLU6aAnWM6JN0nAgU00VhVXtOtqNLCYFqpFOfkRjUX8XUgDNLKguoYUXASzu2W1MK
Fyg3Kzz+fPFcKEuLTAGykcM9cgR9SLxCr6d9imjJVvK53pEKjZtMldm8QUG5xIqguyRO2DNMGdG0
j8TTSKWLqJdvZkvoupqN94ZRCB/7I8pLeBbQlA8GuIS0MpnYWX19VNQBLIEYvlOoYdYE9reS22E1
KqN/SPyCq6nI9KK1ZoVkocsahilx/RQRJ+lKo+6mtJfPA/MM5FXJiyUbDQ1e7mCZtonfdNGpztX6
Ze4NibafNm6mABx/JGHqDyyFlvRkWa7KtoPeJz2GFYZmOcz6y791tE5kyy512pNy1N3lNDX3oiof
Z5FTLOKP4ocM7Mk1Iubk+gLC+PdCFRRuNaO7LNVGOor+FyLun8lqnCInCKnMwOuqBvaMcTR+Irkc
L4StssskNOLCWcQENCIgpxOirIPebE6zFgSbAZ64PxqHLprrU9ta9Ymdyo5KOkJTOe8Ga0KiKGXf
/35rUPOG5uPwTr9a2vSE2cftdMrJ9nXpMCNA8cP5VNADPRrhQ7MGwOpRoCNNaxgRG1Z0TDtcCXPe
XAQu27pdUBc+QHYxKutjYBXtRdEsfhMgGZfaQjopRhR4fKkPxPZSpV1LaaGeZh96RpII7WWSgNMk
I5aZgKxdl2YslLupKdckEpMo2hHWVPn9Tl++1JXGsMQVRG1jHeuoR/XRSjBiFOlqTOIjGtSbGdew
ncJ1kY/yyeQmbmXzN8xEqAh6At18JKCNr2ZSY/5k5H+HSQ1rPFWxOxKHh7O1A5wAzYliTrBLTfId
lX7oplwaAoZ2VXSe51ZhKy/LHX0cnoBGIuKkHV0CARqOEJ40KvJ5LCSsPw2GugZnWS6d1CaCGCDC
TVLVAXBzUm19S7+r7fQkDr7fBKH43gmp4fLTPJrS/64VkCO07piB4AFDUBe6QYC3s+1boEF/EDaU
1VTzzDWdiLgkAJTjS+kxbZkhGxkrjV/O7fHfizYPCRPvNKJGpR4c9OAQNEJDDqjsb5s+2M2Z1h/z
xMScMHQhsBrobKj+KtvP6ttI5AfjUpyfBdh61H6x7NRWMK3ShFTQ0Pf3zF5+BazvO8z0Lf6R8alA
LnbjmmrNGXwjdNiplCjNNhlwy2uxvLRwYQLUtlFvSo46zdKu1CppJxXw5eZRQFubyMau5ZHwUqN6
DchOqDvZtIUElUAadPLu30tRk60aLo1Dn0Momcs4N4BkFln63z/QZX4GuG3rl9zTVoZOrRAySEpT
jzClwWVY6iNZuGmxs4Zoa8FpOgaNOh2FhLZOXTSuMpQJopJoBvPKmoY+PfqMNeASpsbhPW5MO0mG
2DXhL7n//qZf89enosK6HhZfHCnoSKQieTJ8opQ5A0IEsecTIANhO42BeEzNOHdJpUWfufyv3Ajv
+dhZK0tg4ZZEYrDm6v9fYjXCJR0DeWgYj5uabOyLxDT3kDqYFMTqceg05UjrUAWfGX1VsE7cyAxe
A6kFYpu2Xz41K9wrsMPR8qXIDLVjJ7WJY1Xymw8he6p6jNWBIL51TXiVRbNxhmDBsjVLr1sjTVu0
8nk9Gx1ULszavZaMt8JMrKuvIovCVUcuVLzOagbwas4KVlEZpXWYbdooTG9Kr+PmbgUApU1xDvsS
Ak5jZZijWYnN3PjrgJth2eMN2HOh5CciBhA0l8QJG15WojcqhCY/RQb8VnrNz2z5vxnpq6cHISYC
K9oE2gh4S6vY8MVGQcpCalVTMlrKc8kNCig5NFTKiyrq2j7sxqNCs4O5MnzyosHjl2aAkztTK9wq
gn9nZWq978qHFFf1nTmxaatai6merfFVV7QANYBCHkmlavDItOkVrV8B7QzqcwZYL46N1SQPkTsL
dfUysrjSFO4wXyfSQYdBjcmvDTaGzmC5lZFI6aSSXhOQ4JVUcTiQ6N/NlkV2tKBHTuyzDY2Brm/C
FGmpGCIKZI29q0312RnwBHud9rOFpAPaIaqHUo2gbeoqroEetWY1d7es4xoVRXgNOxbtLNcfBO3h
gbVKDfXhaJOTK7wmQpqBciTQorLkb63DkVj4kujUmixvm2Asz5Gev1YauhewG6SFGtola+fh1Yjo
6WZlF+w6BQdR+yoBvYQID5Wlk1ATDhxcCLwPH2EJDvbfS4pK3iybaTvEkDpavUMtQpMcaEfrRMGM
NImrTQU4i+ourDJt9+9Xmjm/zhryV27Kxc6HHCz3IxT9TI52/35Vi92hhUROBpJQG8EmjMT4Cg7r
LyH9fcckaQ3PizTsNCAyUV0lAYmshdDGqzZ69WXmlNkQEfeaz9veasMrTBw7pTNMACi6mYLzT6Ol
9Tk3H0YwH0LYMz4ZFIlckyuMHT4l10KWu28rNAbN7tPkPnV4SupSiLf0+r8hfY7YSNrRjidwjaQt
yyqxuj2zKUlbG32anTt/ep0M1okgHTIOGrxggZVUdIQJoDwdAOpVMjugFhP1UdVHOLLrqEHki1qv
sPQ3pIwGPo5Nm6jTizHGwnZMw8dgoCbXYuw1sinQUPRzhLcSRXPsi+GLNfVv9TB/9IY+vhG/00zK
3rJ8eraBgol0mGlPChuDlsWL2hkMKrVHEuCMFamgpD7ubj6twn04538ZESBGaZLTKjTRpQEXheQq
v9YIDqFZcOYUiuFu9Zhn5XhAdtfE8EbSYcdD81plmewkXUwCRVrGDLAin/wOCYdS5vvILPPoHeRf
cTCimgDaFkqbrGjLnhAdgjmJDlNupfsOlZq1J8w0OpDgER+KTSUDmbLkWMeBKSBfFfDkt0p04J+g
ZuQm7/rA2gpiigV6hLwSjOcqk/jGddJiL6muY118yZGV0QPTxH0UaXahxCgskk5+G+UJrvmcIsdJ
cNnM5GeSqCMgVxviP1kSZhttSIn+tZVeEz5DrVlcW7WmHbS8aC5JGV1iORaOmomhtKwm8McDtgc2
TjTafhJtBh96PzBtFkNgv0FVMMgyDHmlwQ9foRfZ0adIvVSpmRwpg7SrkHqS3AQ4Vw81LJ5EuBpl
xzFbz0q3A3UKelGOvXrqw+0ydH/Pg8xTl7+gTiHNX6vpbDCwHYHR8qZCMJ0o4anBqtDpRJEQSD4I
dMQGZOVDEgjvlRWZaytHpFYMD6nAVpaOZbQXEIFZdfMqoAQ30v5llCLEb1YFNkEKpVOjoeKuayNx
/ET+DWtkdfCnkaCLAt0Mmo7oxt6TIETX56Mur4UkXpdz0q7bOp1XcQ9JQCQC+8hDlk0pyp4UbaWV
cOio5KrxTGPmO2uF4hXl4uGqZ/H876WWQBRYiKaiRvEEvmo0anZSiI+DSWJUZbYrAmQ14M9xiude
ToFBQnWKvNgaV0YscnlAfQ3zcLOWvxiNFaGqFNUdbZJABgArVEm1LhOsBMGSNCENNTxYXvT82wo6
RM21UO3+/V7S8PYqMfiMFJn5//JiRPHVMKxmVUspFGJzRtsmrAl9PQzgsjb6ZD60TlRfhS5An5kZ
dkzyJK7ofPIgc2oreqYMOEz1pemUwJWyheAS1jGxNwDugqG8ZjR+uhYosVL7Hz09kWVomJz7CcJ+
mMY6GG87159Gz8IIRr94ZFggqxYVjSVgKBW0t6nW+22qzAsvZUmGyZSK6S6Ou6Rl/qIXJUAGH7cu
uDlcWkFFlRJJO13dtzXR6U1D4C7oB5PkvnQROKHa7XVGoaUouU0yMCLMOz5NiW9olOLCYOWHBspi
yraqWk9f7GBXG1b9yKb2dUKb9TMkb7WoUoAjT+dknqAwIkNMZmxudLG5UoLaeJt12SbLIqiYDqlt
nG4TEYd+MtNIa1rkrnqIlK5tfKa+bQNDzlAutZUTizlVmjMYlCC5wjqtd5WG0JppRJiED0uFzVZ/
KpVEa5jtc5+P098/JJUZFMPh36+sgI07DGFkqaMYHOQS2b2egk4wMHwShvSRmNq4EltzIjSUwb/Y
kedQksSzCWQD2EBFQo+sDkzSdE3d+yiWhtkPTwoDT52QmawGc6KqyARikn0TsQD1oZSPdICynhDK
Swkex3sDuou2rJh62zZuVxk163cJEp3htG1IsFTZhyVy6zKIeRYvjdL/JtJ0nsCJIooMpX3R/RaK
NdMS4KUVk08jRh02VeNhhsS6PF0CCgJ4oBK9aF88o2ZhoKGNl5G20tGI843BfujpJg+jtczA9GYb
6oQ/NmaCuYZ07qqOMWNOqAai6MMgfOrccexd5WUIeWOIIJSW3O9KwGLbq13PDgfjdWSvJX2W/gED
HmhxuXBF8xUfLIGdC23ir7hGWKfAZSEM3nwVwUWZnnqcvPIAEfIw35Kn+okLLDjpx0rbJ2BxyGsv
7eg136NnFu3xgCccntE++cIHi5XBTt+7nXzKHsNOuRjA77k9bIBEsEGDB5Mbp4DOYDkl1n5IZTbh
VqENZc265e/j6nPcmPpBh4jZXeUlqi14/nPnJS+fuKX5TtDcV9OLYr+0a+TlwEoY6ayRtgKu8X8B
OtUqbr/Bnm89zaW/fCvuRA+ZdH6QzuqLRWG57i8zxgHcAd/Y91fpt39pDyAmOnvGeQ+0/kQcIfc6
PqFD6uJs/hr3uUsYDzFp38yBTuH61rnqGRvUwv15jZ7TmsjWd9weL9FjXIC0tvLdb40F8jr8YcUS
vfkcPbM/4dZ8pavOK47COfGCnf+KHEVew/ZBb6A5yllxGc6vMEOxOnmm80NZ7z6YARzCQ+Fle4hj
9nNAH3g8T4i8kz/yp8hTuVVr8thug7ESX5DImq/hod4u/w7OFBA0xG9/j5fijR7MBR4Yt1BueOJV
2UqOfqWrR/ThYAdn7SN6anfxU51tlvnuLZJ4+GzpRlE6Q1kYr+oPkxAuEhSA325Hlsaj+COzsNtZ
NyzQu/Z9vkiX8YIdx7gIq/p9Xk1XLO4ZUl6n3gpXdvlmHd6zP3gCnNIQ4BPmxgcwA++wU1a8/J7j
Fcy38erMHVV4jLoZQjjGIX+ff3wntjfKhVg5h1n6gG8TMI9lU+ivkQo/AB86iG9GIoSeyS9hcxvu
TDwJ6RuDjPk0wTXC4/mrXnSgp8jOdtND3CHdhjgQgvrwCgBhIVaVQw/Z/GR6PGzL5REO2h3fUiQc
5Jc5AKLrDi/BU9uig31DJAIccs3uytGK6y6fUsdDEvUHaIx4Z0w7OnPUXTXiOjWPn/oWqJ2XrcFL
H2GX0CdZPyBubwUbjeIGECW/h221ttVr+1G7FMwoY49nemZeswPBc9R+RMff+j/b1h0c+ROX8WjL
H+kzwFlp3Sp1xRkRMzh5NDaddvCHR3mH8W97RCVfUNnYeAE97BB4JWpP2wHkxEMBwQxkGQODk8Yn
aRymq/yp/QCGOcOPuJvbO6CKdgvcpuSQZgPBuiITbReyNmyoFbvCSbxCoeE5d7mXlRtpXqvqFNnG
qdxU7ttwaNypxAVCoLUTXFlnMLSiw+BPgqNfW1vpg+BM8k7XqGXdhtP0U1Bs60fZwo5z8DPkvUf6
hjs6o8PWtT68ctxBPkH78QQvF3hcg/0XucdRYkTiwtX45n6wQRBQWwp28NZtFOclfGWdO5YH8pSC
PwTSYLZ4ksgNtklL/iB+tXTGlbap33B03z7xFV1D0AUAV7ZMwuEa/0nbYYNZ0riwHN3zF30lfEBK
/q3wfPDHzDVtYVe5YkvDuKse/U8u9wvrNncVxbHuQRVijYTBysMe3sFc79L37PngJicdD4Ba6KDu
fmHcva72wsq6QQQ+UmL/KDwXdIPOma2vZ5AJHWQv3BTuZL8aF3EVPzp+uXSSKHKIcKw84bzCDQ76
jltGPCV/PBV/yh1bA4gGVhUOem69x9iluCMUL2gXpPH07/ILj8apl5xP49zBH3hAoWV9YbsgNdyZ
L7z4v5pLPMxJLjwyOmyRYKjUfh0AimlbGEOVy6GaXcsVtrl9EH/wb0GUPnygDNqS9vmUOW6s21W6
XZgZYLod/4oHbQ0//4CPaLmXTH447PLvjYeICA3EkWY+GOInkKyUSuBSHSJ2ij9i5/fzR3FmO25g
riNbP4Ecy9RtQ1b1EYjoQ/3W382bBAQrfYWNeAJTC+YCfuw3YBKcL/W2/SZCxlNX6dG4998MtSwW
/va1O6SpHd3NDW9Wv8JbnAz75aty/QMNXudjF3DHNrvS5ekI+UwZ6sFyzG3cskiF94F9/Q4f6p4o
5JWEjfCC9Te6gD3PneUW0c4Fn5HmCCvTsxjreMvKgTYeh/gOfgFBW9Vn9Ps5cR/KR3Ayqykj2pUb
hmRj/OEb+HHhWgc0oH2IO+gN2HLO9Gv4A7AA6+/gz4CpiIxnk62arbFuvZ1/xT7wgzzhBtteIrNM
PNHUXiagcNbqlXQpY7eHfTfZIoFPPDAkryiryP6NHOEV0+0PMASH5QRFk7CpYP55N/mb3KCV7/V8
rgLz3Bes0zi6eU5YR2/zBnMbF0ZwybjAF1MezlQJOAhZlAFlLHloMsg4nEWn2IPG/iGI7rtlb+v9
dBGcLeIZnjlQdU7pfRPoDT+H+3nfOVHmYuLhwTvhF462rbHO9voVGD3QAgswCqPEEx75F/2TGmW1
f5AIRiauchE/f4ozqcRE8e3puAHKfSk2kIgJC5upGjBy/SVvP6mzGR31DBXQ5elylFvwXP5GewDu
ITtX/UCAlmNcZ2gO87kv2Zg/o90RpNQuXPuY3nDCyWe0m6DyxM+K+G47X8App2dwpUl8uKtgYdJ3
IXKBzg8bblu28Q7UAymawqraQBn1vrI3EnnfiZzuHPYkLvvgASuIbJyCLPFEXxYPMhwIMqAQqN30
HT6fi1x7K3yW9kv0tuANgBUoTvuebj/hJFM5+M4t29b8JwAfh+nzEjFQto2buV5YMhAYr+DK2LSZ
YL/Ptxhywo+icE3MV/kFEuS9+SMGcllJl7eDsRlLH3rE1YwSw+mch3Jjl6/xz2KzgmBjzxt9K37I
H/1bsT7TLlHe9/jW3U+IFtARYe7Re6e+qnaIeK59wOYdbPjcrj4OPGPXPzBon7g2NlKaj+J9vIKY
3dSUn+aW9AggKvyAzxmvlnzHMOHfhXP2t4xaL3izuK2yo/xhrJiI7rQ1fmL6ub8+MCXrGp3CCzfG
qXsrv7VbeMeBA9aBgcQ6+RXRfznKJ8cSRzij/tnW31QeRJI6854o2j8qnfaQ7disZCpXyhf5Lt7M
g78Nrso7u1doZ29UdSdqF+y8HpDSvwYN5CopXP0zfw8vygp2BEMFSKx89KdgZ/dP/PXRJ2KGv3Ll
75LP9CO4gtogjhgMGAsv3EjAPLCIEY1TsKTO8Ed91/2zWOFYYTYNTxXUC3t99Ai3DDN3iROt8318
K7fyJ0/D+/hOUwLDnPyJh4+QlcWPtIByqMp5ZMADflJs852JGpZ7V/oJQI/sq+30HaOHwt1FFXDo
3grKZsPGXBD8kRPD3UtnmK4Gck5kvzh1xydCGDq2B0BJMZPg5gD1N6HSq1zgDipzRR5jno3B5tZi
iZE+/Gu+4/R1YF3t/yiS6hPkWMxcOZI4Wnwwox4Ml0Hg9IHLT1DKbveqveF1ZG0ZLW4jBxwDdxY/
h49GBes+IwAswiTiOgtoitMbIArKUX48PFBUruaIxBSzIcTlC2yQ3OYNmUwZHGINgGWVboxkjaqS
e5+YineZg3dtT3gdRLtEEweBMfO43NiScCl21+Tqf3LHi9fpWmQeoXvDZ3nGjAiWlOhj1mKpJtPy
wDIvXzU3XnO1SAbXTwG6aqpVxC5v/QABNPxUAcKsZq+L7J3gGv7GD2m3qMcE06mwXfSr4xW2D20G
21rr590tJBeGxeIvc3uMqip+Vv1C1bdWPpWXeefbiQv55xSvDdJ9Bqd1wM5tmo2yZYc07iNjWCzb
b/nO+FjKGZXS6yzsDfcveF9AvVx/5cKhETopxfb0FH7kekmHMtqlfkq96qDvDZZxwp5vCHOhG+OO
ehNZbdURkaPDBJDLzU8dvEHYquN1y1WVFq736AlrA3oZHkn8zkzPcUW2jZ1DxEyQuoKI0xkkhXb4
M94NKBUe+WBf0SZaN1wm1luUQR/qltme3djlVl1LZ5yI0Z95RADHviRiWsK24qBe+ybHw66fBV9R
3nmQqdE5swYUGtlfQ7ACa/fi/1RWME0cf1WyqnntRjhFHmCfHfBZQMW+sWJrdzkEb/rvUHYF7KVQ
zH6Y4eBA5A4RPwViuUcgR3b+S4kQU4hRj6u7WrBjKkGCe6koecKQqnID6w/rm8IikD1u4O7UvOYy
zkHQCHSkHa2mFenIENu27dvEg/dSYRy0Q2DPbwpQMcTRXAPMPP6Cq2oetKCEW3cidSGFcw5F4WRy
6AU54civNLzXlPscFnL0IChsdnSvFz0YWyKcOQ7QRNb1NCrB/EKcxb1JV2mpJ6gwAH/w2XKfcGVj
49U0HKVd83MUX+UFZBXfg5bj4iGhkfXP1asMeyO8VvFWuxWRk2KRBofDpwja1MCmaccXBhT8GPKP
fycIgDWcLyYPMBi4f2M0kZD6CLP04DGuevJ4X5K9tu9/OrxxDFcc65vLzuOZvmP2ZMtnyxD/gbfq
1pnf2DP3ieklyOE4k9wtEyLCYmduisvy+O9ZBkxsuHbU2O14w0XNwqKRFZ+y5RIokrOVUd+L2EEc
4rOi+IbKhNB7BUsWO7L2LljHsHME8yyUi/23LY9giBJ1pdM8MDasM6w98L74R1kQSApigQkicBx2
PzixTmvWRus4whCmFcHWqDksIxORFUs4yWfDAbdyC+a03BzBC7rpb4XYLY7TVC1fHfb2Ev7Dc97D
7SQ76a/fcjCQzuPZuHOIgLtHX0FgywaABnoLWxhXYU845zcSLhq62bJ68u5Zl2KW099lgGKteA2x
uQIeoY0xhMtaytVFc9aOPHBLFnkXwWBxebUWNBxrmfVt7E3Km9YNI+odD8sy4HtzXMOSYI4EREen
LEEB8yVz9MfvB20aGbPiYMEs5oVuwTlHeAN/YDDc+gHB0ZHGCVYGlgiLNlqzkm4ZqhJcd6c+3+q0
L0u0DTvT+tMygvWg6+x0tHMAgLMVAxDJQkW7smQu3x2OAvv8g76oAjc6epfeRqpqdvMX4RsTZPw+
c8ZhY+T5wlwO/04j4ij8aZ8NMEvfxUGlF6sFwgIiPjnAxS4yWN8RQ5Nf3hDNS2shydvZb+Hc+4u5
VibaZi7C2oBwSWf6SuhpRdeQHR9UpicelX119D9E8sOTI0zK8dmefSboz2JHB4lvj4993nav1S+q
QHJ82BHWGQnmq/QMcFH1qlP4LT3LW2/CHUPtBBWn+C2fGSdKlubcVniQVFtaHKu4R8/NlQ1P/eIP
UqRgp+0q5m3OsoKysRFqzPYJA+an/T6ml+SFr/smhaZTCmgvQFM4Fb7w7yPg2ckbb80aqgitti2J
3uXaEr2a8SoBnrQW432FdmZtfR9Jhx1osGL2HzyFNg0Mi4JAApYZV5P53HhwwIIwH10jjkRNXoJd
AO0XoGDckN8KrwYpKx8dytr4Q0azmx7M8qTo15EeLGdJTm4oAbOMhN49ujssxaCZcPEHazy23UP9
i4m36Q7k/7TdDpVCGLyO0lWn8VPJoFewKJynT9DgXBI5ZyKyC6JDtYR1bjFe4Mlia1eIGdxBaYEn
MAPJoFSrVnSP2rf6drfeWSABVQbFpUQ11u1UGp4Eo5hbCS42nTlx3WseMahJD8NdVU9AaQG/ADFi
fLyELWvoVjeyuCumjcHmgFCnepALTzCw8oGIFglyrXt8C6HdtcZ3WH7k1pec/6QJc+j2XlVPsWTR
4L6YQ6SVa+jU5BImOrAbIg732MrJmggsuBJwg69GsSGkQTNXlrqOcG5+ZWwvv8Uu+M0VKEd70gGD
7KpnB8JISwTENo8xR33IbNazox6JCAoB6udJIMw1V+rIqb71SMGLq0TLUbzMZHOOW0Hbjktw7F1p
tvoXPrHGxtwE98hAjBKRceHJjyN37/TFcBWSgT44q+kz26ivZe+0gD1oZi2JD0iZVwLndP+1oIjW
T725ZsHPTfSwu9w6TzMeEKcmsgIWpr88kNyOFrDYX96yrrnV6IrxNv7BsUVAIdfAgH95LSzMkBuI
PVZwYHmRdUfWLnL3oRh3HS5gesQpoFDG1EAsybj890AY5lpvr0G6swjAEbx8OsGXW0KfareX3fqD
NXLFNxqC3YBl6wSeigvBPcvNvrBewH+adnGF6GrsUdoemiscSEHxRmQGpKLghjHw6OD+WnUDsURk
H1GBeiNBLrTtsAmM2/CHckIc7fKHvBP00TL0kdil7ianMMlcDXyD6hDASrGuLdyMc+NfzHwP9bSH
3AYiqbnCTxr/HYQrSEULwszBQqETdg5m1KRdvs+iXd5tivrkkyuJwXNCaHzUwnMCJBbSyRW9FZjK
AZIt8cBosRrE09vEckRr2R0Qk8AfM+nECAxpEbR6QJR0plUJinDibUUCC3G2I7iC0Id7xdhaiuOv
py993ij4ZCY3t16Tcq/4jI3tIVqX1bott2a4IdCZNQGQppCd0ZLL5qk4UR5ob+GNpYOABJZXBdI0
Yd8RaIYNT0CqLu+EANbyA/N4EWxUykhrX/QejUrgOdNfDFEWWmDtynjKJ4+/D7yapL5rkbt5tgK1
5ess4y6bDc9p98r2SIt3JoMNwFD8Flk3ln3zr2wWnBPXlQqfQ4eIxonuEKmXd2Ej75bthHJ3Qfl2
6Y6wKyL4+JxDjaxd2hCO+qU/kCM2A+ccx+KstFCuPKtcuK7AnDppTYpL43sot9i5NabxtINtPmmB
HIZ6FQdrxCjDH4sXVC2GDZnvMX5BaUR5AXujox3BKZ5ksW4NS40OOn9PJMUkIj+A8PeVrC7ntxHs
J5GRNoBi4hY50xFGUrDlCGwNxleCdCtah5BoWGW+kZSVkFsdTmpgXkr5IDZX0b+g++LjIpKbOYUh
HSgAeUiBoXAxIFyrwdECptFJR52c3vkENlc2uHkfYXjts49QhsVhfi1xOqDul2WNA2HKqclvX+f+
JkgyDvODwYirfNGKF8U8T/FNqNxk8iZ1xUioZOwjO+0iKaUU2PPDs9TIjc2EHJ0pbyOWl8V2/AFi
xkoWmtu2pkjAoehZzY7HpEreuJxRsqMn3V51dZUFR+zuUDnK8U2ID8jh1PSG+BCwYP6jEorw3b3k
9Ba5aA+R9a1yioTFAGvSSc/25EeTRz1Lv72Ffa185AZsfeuN60tucV6+JD78Eo9HGF5DUz74Z/Dx
LtIuwqMpo9E8c2CB3kCfBTEe2eTZRvcQ4ZC3NJHvSTiKBA7LhZbDDyQ8JZoFD4Na09iQyC7Vm6i5
MqIiEpYn0IR0I6DXsVlTUrzNIfk+9vRpAPGDFCu6PYfl3jGIP0YbCfisORCcMS/pN7Ck3LRbj/5u
Qh6n8FQ4vJe62wDkGQ8VDX/JaUYKLDYbaiD0K/sJJAQzex4Za5vWR7848QMbxZ34pxZPR87Pxj60
ZldgtxhGR1Te+CYJjFq0ZctJcEUMR8MoydyW9PuZ93CkuI8NIbi7GuK2wp0QQUW48k6JyA0eKbwh
Y+2n6/rMhw2crvZtKjbFWgrkUvUI0eR2VPNTS/uyh3mz/IyW9kxhH2kURzoBUzpnD9QydqO9J9lf
3mwwNpeMT4b9whbKT2V8SMeb3n3V462XHwEt3vyDYao99xi0BhrWMr2qEcO1qTqT32HweUTlTUu/
xvC1l7nfCF7JL7mJd+/bZ5RcnLjZismrOb0BDG1PKkBQ1V5Cz5iqpp5P/88gfomjnaI/dQlalfQn
czApFT7uip6LxNpQ07hpDlX9NGvsAzRruMOQRJfT+0htxVPAZ5/tGcpawpZDNdy6CV71vp5XivQn
8HYDTm2t9JtKAAH/w9F57TaObUH0iwgwH/JVOWfZsl8Ip2Y+zPHrZ3GA6bnA3O62LVEn1K5aZX9r
+TXQD6BkmnStCWbkSx5RWW54Aht5YqGI8qOq7TiwkF3Mqw19uTV/hEEDh0CoRyONCefcPVvly4jJ
opNb5COfVJi985/Sxkhx9MarXX81/WdGEz0eRrGhncBzTr536bW3AE09hpEMz74bmeL4DO+0ozIF
9jjUGpfeuABR9+I7i+q0++kHkayG6pBp3ONcUomkFGHPaZwY0An0YRPxg008pnzOZHK0N7yb5Xiq
8486PghY7QRC+B3YRQtj3/tLrq6N+pEYvzL6LM2fkA8j3iGkc3+eDOUSW8zCxFJh8crpHQpWQech
oyCINjNsRHxBEB+QVYsHJ2SCJhDriEPERyHgSKwpvhJyw/maOgAnWkKdbgjIG5taEIJ8JzPOpeEt
Qsu1vHmKl1Ur3YWHLGCQScbYXIRnvSD9cR9hZAQSW0fwLtKWnenz6I6XJv0XU387puqq6JB7gvck
/Rh0sHzcnviYQyle5zaHBvZHZKfRt5jXqsFMB4iTaDG7QrM2O2NrOECd2dDNruCtj5YZQMfO9aES
ODcL4H/eILEwwdKM5Si4EBOgzENBuQGHRzpn41WQfKv8RyrbvsvG24FooX2CsTCwc5TQyqIZPGD+
Mc17cWYkkbGeOqE16mXkJBOEYunWH6H7CIxqAdBjYXD/7T/SuF5WXXQeiQ/ARQBFCcdPYbrAHTRS
uGPyD0WrtLkCuQImIajyzZ5D82cHD0exT0bJ4IG6sCAr1mEBDkFnLsC9O0w1Prvvecq3lvlLn80z
+IwNSHjoKqn7TonoMv03PSRK7q5sRt6t/WO0YNObaGnS7ltjXSRSsiGLMpPuOG8rzDz/MKqT9Z0o
lz9Fcel5boY0nLmk36uDrm7ybmV8t8OvwqB5yA9wR0vU354tQkWZTEqHK5aJ8R7UHKxT6V1pIO2G
M11ULDONYAtwIbuAJmPbnswXY9zOdfeUVd8tBnnNfrYIpnDYzHHL2sNVm6twJr+FoN1kh8Gf87U/
t2nHUjgro2+14jcD0K+dXJtGOe8cZecaJ2aBqFEjkjZcRNTiEihXnJ7EvyekOse1Amd8Zrpc4bkj
eI3v4slinx7VmOuXfSDUi3wC5DTvN2JgmNs/c/Bi3N3IFBDXtX85b3r+tcr3QfSllc2uLK5Yhgg3
zk33YrJBMk3jEwh5naFgM2+DWwiDLOeCXNo/rvEXmPqMtYb9O9Wv0t1mXKxLtKN257TPCNOU4IMp
uHvaCsg9Pro7t/0HA3sIIPUuKw4zlga1udnVj7iF9L3T4hdOUGFtNLa21t12iFUdFk/vX8PlJn6O
mKp5S0N6EG3OE53azyXXWRFxsPDOxZcx7EF/Rca/apKN1c+hu6X1qlZ2FpJNHSl87s2NQ+JnYTF1
QLBRlE9St+RH61+F/6UAkSu6AktpWJfKvv+l2RcphjUZmiZXO42npMOz5AtyWKV7VrUPNUXTiACc
aGT2zl70IsyEo/tIXFOYN2/0t05Sk0zgUs6Qodj73Ci6ojpmFpHKdNm0X5J3OLL/Beo9efB7qu4J
Z5s2FTe6Felb1V9l+Z52EOeBqW2CglpuDAkRiWB9hipkQT2vZwlDphp0XF3vc5WSjT3XUdU8Aa0h
DhTMNfrFBR3IefSqk380cWbwgaY8rkp2uWCcmyPLecpslvXqynDctWMin0Mq50iXovqLmLsMBc53
m0sdtFJOb2r6V4HcqNA1cu5EqnfXDXAiROSYWiRvcfkszL1QL0J+mCYGjp9afgT9u2Fx7ZqH5Gub
v9raqcq6T46V+zaaWxWyr3MvHCiBS61G1diq2hkglRcCi2mX+DxjUDU6D0bFEYRT2FNSMSrdYMr4
wd/ornbL8WjwyA/uCw06yAg4tXiOVCw+AvdRo+tVQKB8svfdR4xTJ4vHU0j8KtIoTt1mtC2DK8yv
DluLmrf7Wjz3I9MdXjtlXsV7Y/iZ5CcuknsVaYs0pk1/34GfO5Av4V4r50AyTlCfLhegSaX7MYSX
hqFvv2jDhWY+jfou6isRC170X6C79JVdIu1SWv6sxAGegAs9ocoiX5rD3OdDXQNQHX9Uqs+YmX7V
6QOyP+Dk7s3VnhXSKxgCH9+LsAnEdxvYrxEKXL4a5dZ3gFlBdtbloUObdlfUk48ccHGlpN23g6gS
kiS4qtm/uP/yOpj6fwEPdyKoiGevrHUWtwwH1l8zfkqT7SuE0cfxNbC31Bvxhnf1r5Z8tpE6j8Y9
Aagk+khWeX3nvZjZ3p1DcaE9HCrYhTzr6ocKYdEcjw6cwi5A4HwU06TaxgRorAwXu4+66qyFW+9b
ULQKg0Ur37T5h8ET45DU22julfWff8yWAvJjXQYsfxxeKXbsVuhnurMEPFsyoOYan0WLMFuF4U/V
PmIyjyMm6coiznXhVslZuRs/WSmAI3ni3Rn4wMurN+4GynoFybxlXqaLgL9KlYwgG6Qf/RlFD0dH
5kZ/00HE+jV5D7DmEQPC9qUq7z4ihizPpnNRy5+2v4OoxqUc1j3kSNSR1p7ldXjJgr+g3QVQY/Q9
wGgXWrqCNT76aNFU0ccDq55BNCpaTpvGlye/QvnF2F19tqg/7PXmXhFHS/1WK0JtSn2t02bd8ktT
w1ePF6anIkY5RTUN2+bSGz+tJicpci0kB+nfVn92xq413gwyYLV/y+1nrdLd6k/yteAGJ1J8BGg/
lku9ES9hrb9F2BJUpQVYQXta9YqTjY97jRQ/WEiFjzuHCL3dTtbLJpvbOGQGeqeqZyJfeoeK2l5c
wmMxX6eYx/KP2w2cCLZT/AN2PnewXdXWLwRAotF5uY6GQ8VM0iQGUrFuSW2pOohiUyiMdxpoV14s
PXql7BUNBDkzS3afsoTTiyFnqmaqt5rxpvmYxOjPK+Y8cFX1AxBkBgSAU3y91NRD9tcDwzQ2kAqk
Q4WTyvwEuxOQyzmhOu8jzXpA5C4xtDuJhVUrmvk4HFgdY3UpqleTvlcm6dNzg8tGObJTN/E7oZlY
+wgG8JRMGZBeySfMHZ+hTvSCwcL1FnMP5t4so6cIgwg6eFU7C2FhJgEq4q5zBRTH580wp5k1xG8E
t5ECE0rPcXYUKiOocS1Q85idJB7o3PghiUAPVJsk58S5GVnG6/5m7mJQl71XzyKu7zpHxJgVvkw4
OlP4wnVG56VQmUYLVFv8kHD0DIQVjV3Dy58di0ciuADzSfg0qKBkbXcNgsi9t5IcwaP+3gWc0tc+
cAHvbag/c4aswv3oA3/utWfKKQDtWcmrsqfhiHLpGJC1MFAgTLjmgY4H+8ayoNbfmvHL3dtzONJy
bvTUaw6LMtavfog9gyEVZ52oe5nJBepTp9yMBjJtQMuz+sxtfe6anylDQXo0QPASdFjzeCFlFkV0
Nws2tOHu8ChGrkdwGRdAUnEntdFsnkXxk5ebBgtgwMkKWB2RMp2KqfxviN5rCVfO/3FCY2kJSjp5
lSp7Jbh5FSBIfUhxD64i9J4IHvWOXSaODYbT6C8wtYfmZvMZiSsmcXDN7DSb54y73YrijkJZZFQY
dG4DKTNmTWBzQngu01VUb5p+S531LO0hze/MGi93sI3AJbffEKaWjYXJqOtId+AIq7BH4FotQaHG
JI8rBeolUo09flQqB3qccPKZkqSSSPlhghncZ4wJFIdD88IaQTKzchoGJ2B+dhQtxEi8y02xd9pz
igkpWDgkF6SP84T2BYZCqLam/xqMxziyr08jStrCkPk2iOxls5Q0huGVjl9C/pCWnuUMvo3+QCqk
wxoTUBn2RQqCNZdZNGF83buA8O0jjgTcPm+59q/Wsfvw/8DEmlXckGDUWGq0yorfho2DuqF42zsI
ID3jfcGwqvwntDeR5ZzNtyhfAR0GaBuUVOeMWCush+aPmZ3KnEqpC9TUZagyc7Of0gYpdaIUkaB1
WF1qc5M717F8N7TviIq6LP/S2ha+5OQJXCpIgO6IjmpqS9PHSMk+BcGew0nT0Tu8HpnbcoSYgqat
6pCxhHsn003vajuF8ZRgLMbqVbwSHoIWBndwksU9j1mCGTkgNIbyFnXAfPxdrVx9DwdSup5+9pa1
FwAOgCsDByWosdUUYfUZhdioAzZt58q/Xu2XQXpUw7dRRY9DgsRlDK9OeRkiBLIuX23iLNuIvZ/J
PUsLN345k/WpHW5j5zE5HrlFXMYOh5yG64+LvR3FC68wlpIrg+3A3CHlrvXTdkRlAM9yhcvCLt74
3OrqZ097r0PIieWntvAYwBDNxpducYlTwAcQ2YPdcZc6OF/kC5Ipq5w2AdNBUa2ZtRaUpoMbYUiK
MX4eQrdJJSIME0QbF4LtvkKTIZltL6ucYT43nUwgTVnXJMTSgmcirMkagqZrkRtqWa0RHhWNA3rJ
7Yr+PMUFHprxfUQwE5DY4jMHi3nO0l4pb0VM2pYCuQacJszmADlNlkwXHYwfUCQUjx2NNUt2DZ8Q
nhpUKIfPYsxopCBSqHfZB9SLVSDqfeCdxy46hWO8TLwzVKKlT7jAxijSJzgKyJCX2qbTsnVcNRQx
Yspv02UtMXXKbDgohD56i8jmiF7AzddZJJwMEweadrrz22aZijsiqAvQSYmXTecuB9f56v0Ub1+k
09OHog9YJ5x7XXKQFC/V1PRQRGm9ieJoyWRXBtVa9m9FcM24OJKAXWiowb5SHYKg3wyNvggyzj9T
BVs6fA2O+yWJuCROcw37z8q52yJZS15hq2DgjCrfwiHWuXHnI9P5JNdmkXtOdO27T7KVyhm9wPvu
4h0sgpvwIKXEq5oeAiIs71oDarrxDl1MZyT8M7H2Qa51sP+yX2ErpEF5p2jFyM1n01H9Ee0d5UYj
oc/RoqFEyZ+jzoyuSecweM5H4SV7QWklUV+cxGAPfW3VaY8BcTznK3oDmPQQ7HLAhIzZVFK0ZMiN
j1FVMbd3Mt9Scb7WXgQIWX1Pzrgb9RqPFnAGzTzrIfwqoSwK9KjMS3bR8Dsy6+PS7g4w/CG3aZx9
xxYmM/PCimIAQ3mUQIciinJ951Vi1ah5cYay5xiCpbeMvkCMLAFk5f4hth95cnOG62gzTvc4y7Qp
5xdAx6XgKGB/mCWiQQR1gdNT3RIXAvlgmAn2miE/1agnNWpSnt+NeKSBi5ONQncV8fQW/TlMsmXO
YxdmMRUfAwPfck2Ccq0WI84qH1dqw73FwDjiL1Wb0EWeEFGhcKWDvh6Mx7og+p/+2upuGJS1aeYH
mrGQ6VUmhBzOcikuxMbngTmeqQZtMAn1uuTja2yc6BciHJcAmsHq9NDxtHhIIkLq26xS/4KMzclT
16rKRdiIr4bfA3sMXq0/XsFhPXkse+UrF7eam0TWmlSpsuiUFFqHa6XLmbfx1RHgG8j0tk6VpD+R
nDuULoqzeSor+CLt7xRM16aelMCgsg4C/KjDzQi2UuCRYKX1+luUYFfXKJqYJj6C6LIuiayXu9GC
Mt+4i27aXKGdd+57gCdsGHCDDrCd03pCcs0KI2fkzhqTOxuhAyQy/vkDYmyFvzV4OvDnG4aaYBUX
A/RpkUOy5LBtVLQMEyBPAO7r4P+iplb4uI+nAKBAmt8Bu5WMJP2jg0DZdvCVYMwMjQGC6ZCwCHYR
Er6NQ4Kxs8oM14RbBjeBiUO9Bwj9sPrw6mCG8m3lTTrTgZf5UMAlLcR6lDIDbCwYZN2Z/Fw2KMvG
5OFkW05XfUocH2Uzsn7hsvbxoTb0jd8RsvcrsIIoxqO9i8ro2Mv6UzH0VwRjueM1CO2e67GYj8V7
MOC4z38VoIxdBfq8lxTNPckS8kZh1nWjjUenpeDikHMUHaZZCjkAaUVLDU49uLtFMUmG3AECfEEs
anORJAvVx8nLNbh3drrUF4YVsMabB09hj6Npm/Iaxfm1UhrCPO4V9m/ZhGvQmVQN5SsDduFQdjyE
2KqTha0BrOd7bpjKdvBqM2bIhtsu2lh9Bp1kjofkYG1djmiSg4jx05QERemAqnKGV5l7rp34rg32
vNGhcKAwNkaDfTBbBlr7tHsXWKbceoCQp18+8IoanThXKLMw1K3Juwjch72M3IZF6Uyjz0HEI6Aw
sHbHTYKtsH+2GNEKDgs6QqpEuqhKm4M6OTHc+BZyohE82fC5HbtLV3xHtA7hBKu4uv+PmMk+dFxP
WeXwPvyYQfbRo0IHNDmbkO8jdvjejTlyqUzfVj4Mc9exLwL+H8nVWYiDr1N8BkacufCqKrz2UVsv
jeqIryH1X95VmjiSeb970d+jpl/bzKpiU10MIrlJgVjPLaOx3jVh7zSINyEGKP+QWifVyDeZ1X87
W1NhEMq71nCPNXpMKzG7GGZTb92K74YTT8DKrui/XW2dLZWuSU61amecht44tej/Dv4pNdqksGJd
ZDqTZh1Iiqxa+rr2g40tGfaygaKCzzv+NrJzKHyh/sHh733kdK1DOE1dpKAG1H9MyArOVo7rQYdN
Ie1/qkb8RaAUAg5suBNJ4186Yo1b1tEzJF8jsTfp6MdxgcVCQWxTOBW1zDMydKyauUoT5VvJYIXx
wxFM5rbjcqfE/a7A1WP0+iX36VsKBcCW/tK22im3aC1rh392HD/7dp8M6XVSuGNU/YbEYwiPZIlP
BTzTR53qS6V1Pquyxn/OlFLVOG2S67dDpGJ1oOSKk4NyqTCOARNaca+8NH51rIZkbxUFDAAqDdjz
hnjVR6BlWC+lexyZb6cE6Wc5jInUw/bFiMPr3Y0L1UCNo31pOEvWAfbuyQzBchFqS08PGUySp+Gi
ZQ4QENtVz4Rs0PxDIDgcBYr886gKQgPgRdgk2Ofi8bvoD00dnnJTXscR8cYMVnG0s3MBpb99OvAt
EFGybRtluxb/VhNtnF6CjAa7bHLy0CJrpjq0J2UeGF8f6JqbvuuqxnmY7aWiAQEnDx0ccLyYlytX
EVunNBTMIHlrAqSe0LP/RXlwQGLX/LMOZks2kGkyB7tegNoN7SKplzk/l8ke6fe/Xntp0KtZEWnh
a9KD6I6WQvcMZuzw2OcXq9/mgz63Mgvx+rtXW+bz477TMbWiQTV0UikqQ0wZmtcEvcizzPc46vZW
K8jVlpeANyU0qYSiAoeG6dG5dGT3ZxlLp1fkX7jETY+zt2GsBUsIOehVHrarWLs2Gklq/PW8W7oD
7EHRcb+82ekp0cpHP7q7ImcDNkDxDi61RxAZTX0rpsJrXHNsigk28N4DPB7YOKvlgszvTNT6QWa4
931B6Tni4CA2BnfrkLGn4fTvLv9fkNd/jYEhBNfFSo1gQ/i0EqJ12dQnAUc7x9KmvNl6MtPhVcws
n2JHrudCznuO0w7abOwtiqY/BGTie1SACiOsFxazYsobe9lch3PT22iJqfaBDCRySN9pdTS05NfL
iE5VN5MdojfrYxB7H4Eof1Tb4FA0EwzimtyeaRSqtA7KtdHQAEYGzgAaBnftx1fDfSbwRnDUcEJ3
LSqJlSW9JHrCvWjpKxEYidh62fCkcLs32KFyxid+mH0QyWiG/GEN5caQ1inOqWviAj8dQAKEGina
c2f6n8K3to3eHtu2puXh19Db2zhi8fUS3JtUPMSJnc1JkYN0V4zvAbowxavZqdA5qYTxPp1O0dIb
1zkTLGLIszjECCDaFZc13cLGkgugGpJ6CuNep3KumeWaez9ENJZs9JYi+G3xRrnDzYviB3LFWmMK
MCIMxYY378NgA0SADnlg4DoyU0QNQOZHOAP89GXUUJrubMwLyS+FysYgqw7wBjbJSL8opaIxDqsU
W7MXH/tA/LZlefAMRFSwlbUT/PMbbF2cBjBs9sozggtPxwQ4ETxNrjkUc046osTALNF5ytHAZe0i
HKB+mJZPBtJk9ANiMh3mcaQkeO+AoaZoJf7A3tJkSwv5HIrFPuwZJ6XeRmrZP2wWyjjcNfjllVtt
Sq29VWNPKw306O7ACeFsOMHTVK3VCDBAZZpgU0kde0Ce43euEKk1rKoMNyJ036G219xLVsVor4UK
/QrvjOWSf0oiPBoeEVN13fukQPHq9KX/Ywn5GEEr04Tn5DkeHX7m0P/JasDRDQWaKSEagvYB1iOh
/WXcRULdvCSNecwK42Sryr4ynEs20DmGN6APUCecP6ex/jiIvJXhwWnw7I/ymE71k7lzk7LGt8RZ
V6WFtfGcq7R7Gt2ak8M4sx2mXpN/Q0HaNs60LWDdTZ3Et2bo7jrn6K4DV619gcLeWjZ0hxYYFADm
Bixgq63snAgbxi8D5xwEgHVrnBJbrlVlfBesU3EK0VAvXj0SpsXtXzgdvbL+8n/tz0lPgZdtIqdg
sUWs0P907WEVKkxKRhZ2s+0swWU13MPE+AHBwFGHuXErMajDzijRZo1I3ZtFuIpCpqFdtYsm2lGm
H4LS2igjKO2UUbLBZ0G4RyfOIX5Fa0m/77T/4tvOeQxFou7zDIOhr1xVj0sQ+1upgoZtxy/VyPZh
wBcOdXvjmysLFENMiw042X2Z4UqVVX8czyl/rPT1rcF2YKC1DAOebD7NUfhZ5sVi5E85OBqdXKwD
vGO2i3ZveLwKVZW+w4aD1ewSmmjKlJuzSckajQOd5jEN7yt1YWZKP680vGMDNhmIpwf4TsWOe+Af
sOtfF07RKW65diXOQJ+VGh6BiSoXr5CvRGe6luAobOLcf2jWUGyDAvxJnCJr1HXr4m4sifxN/6rs
uMOSBNolH32NLmFBesZvN4PdX52g1E59pzFEbrYD6ZzMGFENtcablapV7JxCXQYGAG2Z2liehFav
VJ2LYy8heCGo7XLYFWCghu7Id5ovyoolRWlbcs21efYNlEQlJtZjeRS68Bte1ASh1GXZGG4yKAN5
+vgfIaa1RbIKORDPkoko1lVKTkFnTnpgYnAlGrpHCjdybimlddQlwpEj4cyNqb81M3HTI906qtO/
fD3fpp5f7/7/T8Ow0Ou4Prbpl01R0CHRPbq9pn/peFSLMiYMpRgTkXsoj/nE+s6UgH6olq3Frrvq
2FhAAqOoeqo6XE4+yvYiGJlFZ6I7SQi1A/0bZ3v8SeDLzEbTGvZSNhjmMeIn3ltntfictYY7Bd0y
eGDhpRRAsHA+dwwIXDvDX+LQrEZ8ImkrZen3uXmwB207/WYJH/WujM5ZUq9iZrfWC7TvrJOfTUgN
TaxnL9tqkHHYhmmILVV+yITvEmcTiGGr4nAz1KhIxqgm24hZQVRh18qM4aV7KN21UjunKAz8WRI6
zZGPlGOFaEmp2t4z2AUONHkt88U+1+ICQit7Wmc6n5YBcz3p3eIxSA0Pn00YyQev1Ekzf0S9411z
oGhZihcW14hYyum35l53DXq1O402nYKmbetb/ADJIg5jA1NXfii5+Z6HMOq2o0utYlkL7UTRCaxE
Q1kobBAbViM8xU0J4cbAZTucSos9q09GhKImy+95Ig5KC+jSJMjodL+JP7L825EKosqFjhJN7jqL
CnB3Qg84qNiaw71E5Hq8ywKHqL4zMEQrmVzQTVTPq5BJqwIQenNV/KDECa5j++KWo5Zac4mAlSHE
cDCWvvJmVfIbMBspaIMzZ6vheuDUzv5ZJpvMbp2PUWzULN0alEJdWpDvTwfcC4jpWWpRN2wD1cVe
0N5V101AO5kov4pTvHcVPKyujo6Zz8VQablltSs+Xq03d9Ntb+0cJnG0MqbAZrgIa3PaQZuriXFR
Lqt4g4RWums861NNnTgGxAA5vHWTP9GosIPtCAZTUlRAGh2ONTG5ycK5slG2sVsR0wehYN3w4xm4
IFxzaWrrVMIs/dYxIeORSVfmuJwCHSgIoJWilWEfa0zdNl/IwoTd5w3nglMHZI2qxoxJCQoIdwQK
pOcA7gvtmCAS+8k1g0eFEYAHBrmbLEHun0JCw7wmYlHjk+UUhsiAUaayX4HxFtNJ79S3zLtzcfNS
NJMd7TaNdoU3hE/GGE7c1aW/ZhP3rJWlLzDMkjhhWErQxGHA2yyktY4iWBuM4xPiFnQbgLBXNp11
8YNfL3yjQyXKNqHO64Rihq49I+7AKIfhxGTGw10nzyg5eFlz7ZCSn+a4PZoUOFrfurgP6qM3bppx
a+EOqB8DBj/N4Q/jFRWbYYfZtwQpov9BK8RCQkctFCLOgMO5KFfSvKnNM+G+k5UCLQwdkz0uINRO
JBA+5ZYzOi7uKwCcLTCgufEed0uS+yTCQZIQbrEZCZ31/ycPeAhA3Rb9FOCg8gBvcmTDV1szHUXH
fxuW0YOG87U56eIkvNqpFrH8mWwlQN9HvHaYJebqdbqp/RP39uXeMc2R4xqNua0/6n7PQMG/+Tck
CSZwhDYc8JLaVnP5fNnsEus8JM2VcuYBmkwiyp4s+0SfsjU1MzyT9b3AgZYjBAENWri2Mcs5BofG
Kh3XZrx28P2Hu7G7KO/YT7VDcWKC5pbYVLm3zOMT9CPs8KY37KC8T2WMfA9IE8SmCefhv2f105Nt
xc/fhsVCt046hGZrQVOF84f6RZNSz7dBpJZ2ScQFvEDwXcgxYVsknzheMvA2HrSpA0ZSWzkE0QHb
j1ssmAeyck0+3uwauUeyACR2sUPivqSJhhg2j0j3r0JE4KRxM9/E9/jddI9K2VAs62XP3tgwg8gF
T+2+jM9IRpIHTBE73qCQC2a94ohEu5ni7xvSQv6ee6WWn11MTGn14xgPdNo5nFBRPDrvnqb3ZLhn
gLPHs01RbrwhyhEUjyh6ivFCvsAv5kThAu+IqotDa2BizTB8T1qBtWZabqgEpeeFRDaxNZTqGcx7
4V/E0HERXFXu0un4WDMtw9VLplWSyHAwvZEU+hmUTd3+Kf5HF1G84zIKxLpbJ3xB/iJ+LX0EcsqR
Filmf79dGmQ2PSjYqNFrwapmzS+Nsjbye1V/SJLZ2aILT/BGG3nwM+pz3kS5D+wdjbWatx/rk06z
CcyHiHnAynewgSItnMYKK/NVaVEkYKpP37AabozmXWAbdwk0hN0hFCtw3pvO5K+ag4cyBL09Bzk4
y0HtFipHtto5mt3NYfbSU3rjcfwL/G/deIjoaXhfMli2xVHoby2WkdhaAdDu0gWPYi8ROqr2UkJ5
dqFWWTDb6DOV91S5D91XpHyZmO2GAOlZ//CidyKOuQOakcXc+SoF6wLn5pjhcl5bCxt5GDGCx9DA
h8wnjYEkJ+KtUN/GJlrFDIPDDkVY7uGbpjEaGpaa/722DfFFp9mO+YMFhlxfj1epzZEhrr57gtjL
XaQrpkknWXnEZTPhe18CHSGTyL1KtlOp54OxtMWgXJ/j0A3gtXgjA3qLs99vwBgb/YqKuXmfYT1A
XHO1f9DgcWlPUaaIAWtNTrWNpqnkS2RHdAauKgkBSnnqxZacId8CZa4uOShc7OUCr3rFeSJkeOki
n8/ECz3wvQKf9+y38oF/r2B0O2Pyx7dZkF4NiJXhBnZnHflvm6jeimN/jzsDp3XurCNmtf4S33RA
+adzrqn0oeCW5LaKw5xQFQozwtw8goGAtMb2Dx50Ks5lPmnd8xeWada86RWxZvG/XDxD7ZGW39V4
JLFCIJRQDnBHKkZm1XBGAcZkys2ftN00g0XnJmXIWem3BUj0AKn059/De/RpcyuLKaWZURd3Vi4T
cXUfG5scukDNje9Yp+ZONIiFa3VYtMpMwDvi3vFU34t7TO7p3fzO/5zJCY2xclHIjcp8IaVXSElu
hsaA/VhUF5epBKqOvHgl3XOPKZAheB31a4WrOTF/3AL2Bk/ZyJvjYbdV+UIV20pHbagyoMZzAk5y
piFNsWz4dIzOSg8e8HslPaQMHfLPmN0me0/J4tLggQUCJb0sEJw/PfAf/mSLkgs2Q3PY7vlOpHZw
2s9WBXv8ktodLdNwwDYeTX7GCqVTLVaS7C9NHJgw4IRKIjbkNtWVniw5Z5DN5RsmfE5RDRY1IvgM
vJAwOl69PFPfLLM5uA4L1CJnoaUoGroFLUXqkRNW6rTklb6z+tCSo3LY9lBHUD9ZdKZHQwA9Msjq
cyhcQFWR/8NQ4JL21lyjYRMqScMVHjLZr0oQHpGMkd2v9QswIPRYQmdJh+OcYeYUoQX4xN6IcYcK
ZjTnAms7N6jpIyG2LdNhexsV2wr/uLokEOzgvXZWPcH4EWs4H3BqTRZuvqJKE/ET2Fc8t2K8f/Oa
V2rJETdBOHCuQXdUor2SP432yPjOV/ZzDxEwUv787i1y30LrU2L20vnWMEC1Duwrosfc/eEuYB8o
nJlBetNAzrYLjkm8+IHRLi0orkmTL6XvAF2jAYiDv9qQt8cDkkHJrbI3LP1K+qEy2nVOAV7cODtB
8QISP9dLrC6+8UJqIxxdIUhn2DY9UpEAbVP+MN7nRGOcf1BDVjBGLcyrxm5PeoGwZOrUK2vUDq08
F6q7KXpyDiZGOQpXRwaxogfv7vKEhIvKDu8qlknfTuem985O5lo/djZt2dTIQkbGGlbJf7b3HoJ9
H/jKBWNuwerEAxFjUaDogkvsR2tSXEbAP/1Qwk+n/hp8C7WaN3bikdAYFPItxDDva76F1v6W+p8i
pzA0P+tsSJQ/j+NZG0AnKe2O9XZYFT486LWvbgWJsmYt/LXIzwERH/Ky3SrrSfva3aYtmSSycS4R
kApnESj9IiTAP1anxmFvL8hFTqGqhNIKTjwtUZ7zFErC3zaFxPi+EE05mXhk+LHKsXrHqNlH9irX
PeORTqxbhhRrLvkM8BYJYquhM8cuk7kn4lxkx4yXfCSX4dQck/u4Lxm3Xos5aXiQJMRSGaIxeFUO
UBS4tJJtUtE/+IKP3DcRtz+xoOfukXwdZuR2b6TnsT859dMJ3iv1IfynJc5m/TuNgVVxqsTd8p90
w6T9md9hqjtLrFWbSCdRzzWsBtq1SS7U8pyS03fWTrQJenY4+cHqP4U8oCAkc5XJ2/9kD+TByVSI
25lOd47UujhpwSfLCExjA2VCNls+v5Z89MWGm8t/JJ3XkqNYFkW/iAi84FXCCAl5m3ohUpmVOAHC
CPf1s+iJ6amO7jItYe49d5+913lHE+tj3VF+xZ4CxEtfaqkjk8pEibDLlItNatgFFP1Jl6oI1lvj
01jAPojw8LAlyoL+XRNaFTXwzMlQSRDjWdTC5KekL169aU1/v8/vPU2FU37C6qmQX3xGP/VRuMt/
NIPS3H3PlrPGJWRIDs0EXy8ePknmkZ5RofModE6VXw5UZHDI22Fs/dAdeAUbVVoxG+euNe6QuQAH
OHaxUun/bb+iawzeS0c+zveVuWmkaxsemfxj6kvyfYbA+Jq1Kp1J0iJWC9JfRNe01PCsqj8NA2nf
OCmC/gGtlCkVTmtcdOlAtAMReZMbF6wkOJ9wraszAI7Jo+RlCcwb8FY2a3LPFadDzIgakhz6ymLk
lJsKfij4unGTe7tgWHxpQeUyZ7tq9t1Kv9wbtqJkdh2Nf0qDMXsdMULCPI75Ra33Cs92vC21ldr5
je6rb9fomKy4DfDmBfw3TWJl5r8KXT3KB0tqvviJbnaO2qWAJKVust6PqY07uEStV1FKZoqXAwTG
a4peiG+hQhtGD/TY2amlWAcpGHA+KZUtPzjOUooIQbQKsl+2gMgEYonYvMTf0wM1Uew0ojq0ppEU
zBBW6ScvSDJwxkQFDSV6FvYYM2PeAYdopBsZuw87N/6AhswyoYrtkBKhrjDjeFHiSvGe3xMybPtt
E9URJbvEp0Ig+V/PAknM37RkP1liGGrGBVBCNy/W+XcXz2kpf9de+ZWvsl30iHevS1jd1GBRP2P5
wt/NPW2pyX1yxZkJifqrHC3ocGA8WDjzCHtia2MVYTsDpJmr+4DbodUulz6enVNsbTClkWNhVeSO
Ej95hQiWSafBVTcCVV+Lpc9iv5Vin4ZP+5Nw/vxLr+pBq5bTiJsrNSLPJidZPI68MPQsyEuC0+Cv
FDPAx6GHpOWODnVglFmsFiJ/VQwWe1R4MwSLPb9IVqDdQMUBUUQQFJPVQLgP5gbxRxwPU5DK2I3v
g84mREy5ick001Qc3xvJ3Ly70wxfKfMEVmkkccAUseJWw0J/oWwS9tE/wznTIOU1QGimGoju+os6
OySYg5qBrqdluRsyJRGKPUvDgNglwqIgD8n/c6wrMV6ScfIeVLSl+HteHqoA23El7GbJoyY0LG6Y
t80D8ewhTKNMToYjuQdxFXw8nFYSnCZB01exRM+1p2bgLKNcG2zRnckNFEbXJNtSa4OVYUQqYtRY
5Z9UHkYOazCoWwE52xeZsTHixQZhOHsqAJ+KqlqolIjw1QxX7UKvwowwxfRIjglsIhIH1xmLV4RX
4YNnIct00mEYQ8zxVOIHCtkXs/bS5l8fhmWE5U8TfieMKX6d2gAnCf3g+h6EG+UFaADflMU42xwq
TmfL4amga07xKeJuzj67It2+VOLkLoqOkm1CxpDqbr5j6oz42iOwoGliz+BMzVmS8AM+rbHYkfXD
w0Bc3ISs8lm8GCsJsjHkGZyiBMgcOn2SKUX+TygPQXOUxH2s0JVnssNaEyxdv8WzkpmYWJK1ZVj5
SQm4v9kE+inldZppXhp5xEcCsnU4+6FUuZGwK3UkPF43AtZazItLI1HC0EMvX2MCbnSX1bPwJhu/
7cWtKC57+jGd8tV0bJA6JDn5IOk/auPXIpFkSI7KOSamIm449pUyu9vzVXxV5YYh7UXiUd9wtp7V
iGnwdo1dRHp42MvdQ2M/R/3Jiit9XR5wWNMyK+gbQWmH4KLzsLDqZtqBPs/kmzdmWC8Sj8MQIgQ1
LYUMVS7VK4GIfJBgTvzHo2GpCcG9RAsNTR30X2jRe5veQkAokETxxsPkZBUgcPeK1xJ4HjfRFizW
rInwcFB3qFqpfohNTqlKimh23s5ilyAfTrKIzfGVcmWDDQIzaVycwxq5Au03r86SsBFClxEyApwD
fIhxTurDI6IVjHZmLpg4RGCeLhrnZW56IqxG3I8JkmkSH4FqpJBuX0t8hDQOU8C6qaWmllTaTEwa
4NvNVuUwbLp3v/gMLs4jxMzhH+s+KcgYuQs2RoP/0yZcTx1GEQadIJPcAlvKmH+ZlJTpkpmCkEQY
3aB/jqWyoqE7LwBYZtj+lr3wHBUrHpZpb5t495DN3taMcBM/ZnehZ4dmSHOeTXZUZrUijGBO6cCJ
rxAWAkjyuvtpLb23DNmF8FAS79F+mezyeS1remY1ReYCsHb4cvGud9Gy7Jahvo+Fv5zlXS8ujfGl
p/r1RQXfj886cdGBFAk9lZDpsqHaR29lzvtSeFXLrm/J/nGiLrxZf811VyvtrDzm/b5EkaQHOxrz
krEFwfnT41UBpYNFZ5Jl9D0wEepbnqdXEa30X8B4fAvEuXn7JCYQ4tEmI2Fg0qOtP2f/cXCGqJfx
TMCcIdWtr+JqoSKlhIhsdSBgRD2+QFImAFsf33jQT92/+l85YTqa1wHLil3K6ymqUCyolbEfRfli
EuZx3nDjsM7w3kLrGLBovv0wOvVvZKLsoA9uQNYJUmLKGs40yZ+kY4+adw9UwUd6kG7l4IaY/eGh
0DiC1K0vSNqV/9JDtTPXWOCvOXiTe3PiA7G14kZ/gQbsP63NjGVG1yxGBs7yUmjgOph2Mlfafaad
DG1LiHMq6oe/rosPXcpPjR3xmrGBGGIYBAzLkf0xk0tPyjtmEX5wDZpdSgsu285m9GuZ3SxgMQda
OAsiao4iWaiCjBu6f/9qVaFvu4E+WJ3ewzFqCe0G4v6/H9qiAAY5e910Pdig3aBoMhzuoDXqsGIQ
Jid9CIBVqbBm6uOhFXGu5pOH9MPY045xkDRzej9N9WLzokz5pI2Gav66ibFiZZFKvk1PtHV5Sz5I
k7XGgfXT5o8Mdrwg6pOlLP3rPuQoGF6xekkZBfggMveDzbxrgDkWtBeYLpkGAqhyyqmCSUl2rAES
eWcOW4dhVZIOViNPoYlVxZG+2JGT5TidKIAy4WzkCAE02AEnAWOaQ50FbM/lY/DQ2h0sXMnJvWFR
Wcq8/ZI3lF/BPyLuPYETfrWDYr2j3Yq4/caFwwcaQa2dMpWfAEo85YkR8YGQdgdp1wHcmVd36YQV
qV2g0iGieCgwLyY5RI6wniCjxZNlyiEzs0LiwlbI0f9N92CiCIKoYP0cDgV2l7t+QfeYnPQc7NGW
TxykwGj6pCP4H5NsAOstULEX+lEFBs2/oinkkEpXt/Xa3Hc3E8YrA84XEcRoKKM33dasmc80IcJv
fr2C8Jnxa1VzLe1xVclHeUtAF88eGE1KzNnCXOb3N/PSoHaSvcHJzxhipNZ3B71On/iigo9nH0wG
oG5xTjcP+N5x/IXJPfHNpRMkaVvQfPDTxoVvhf4AKeHNWLhVL7C5c46KztPgaZyxHdBSKOHNZXBJ
tsGppKXA5yCEYi4hvFzCK2UfJ/dV7gNAtSJ/whQH31eTqmApndDGpm9kMivE5Ow7jzw0LwdwzwRh
D63WYSfmT2EECfVe+Aee/BamBxVrM+6/rc4tgj83/opH6sT4NsUETDu+9eJ6RCEp7DZ2YR+ye/HL
gWNPCuxShVK9L9ckScyv7sk2b5dLNJPiaRwl1Yr+kSQfUPL95kval0v9OB3493jhFVggrAnz4lYo
S/Os7LmiJpOZ1tPZA5oghfMj+McC+1nhiRQP1Z1IEeD1+iougCtduS4rGTwvl9YxFnVhzc4M9kSO
5WztQBsH1cpbD+oWypkPDVv65dEDRj1NcZogH2iCXAb1welXYOYNzJ1oKnyx0vHzMTeQCqqxlL26
lbzCLm3Q5wUXlyhT9TNdZo98+eLxDOfhnNcRMKqXuWDeFmilC3af0up/VPe1n1CH8R/ekxVV7kQO
3QC43zGoiUnULy/3oT/bRNzBvvNQDcfhSDMns8Mr39kkiTgsggvMfZ+d0JdtvF67aarTAjPUauD3
t46+4XNH/szX7XL9WcYnpuDNIBeHt4+4ioLlzBe38rEFf2ZBzuXVle5Te8gpjoDl7Nznq1z52m/I
+Aps//BWcK9ZG96WcuJLE+vA5opVOsIZSv5o0nypSrCxYPHZDiv9AbSTeEAG83H6lNQ8y8AVV+39
g4vSJI1o64+ecO2cEkpcTa0Nnt+YmRtzc4f37VxSzLkvv3HUTful/dKa8iJfWHLesIBFCjaeyPlz
sOlthkuUsA6AE15zfqDlyCdhKk7EXe33sJp4eHkeCFD45o5NBYw4K0Y80eM5PvEgAUkEmMvbFCjM
AkNjYhIb6o+PdKlvCiSPCdPP1JrTjBEDPQN65/i34btQGrjln7IDyOzp2+iieK/7mtKOb47MDopT
+3j9Pr+jU+TxBdEZO3XHA4vBhEkLB+pkDG4sbT80vZuvN1g/aCLwjGAp1BbeSnMJC8ABXNhYFJwM
ceIk+BPT4tjIB7rddqA43ARuUvMD0fNgbLgIGimM1dQhuw85I2o5YTpleS2/ZXSjc39XdpgVKCK5
bayrvPnjiVtJaHDcj7xm52GO0/fHOAE0WQA9lo/9jsvE7dXdwJUcaJk7EPUOM6BpfBI/6MHhHOJj
usQN6r3vwYV3AaW9OWOEpvlznejWPIeyy9yEuXbnA8124oHzKsISd0vavYj/IfIa5KxsqCa8fBxG
WTQ7cGIsvo/2Ljk0iDejj0c8+x7v1FMVhd0izCyaYjCDwOKI8CN5jPBPwkFSgT6i6mZ/snanXdbL
fpv4JQtyscXtC7CJBj8sFfQ5WV7F5KH/qJaAWX7zFMXf/T385s+l5hf45w8ECT5eAmgkm6zhn+84
uSHgdLyJ30CmBcF5Yzcjd/Bof5ofHpTwrzuY0fp15y6qG24oQ0zIpCTT0wTmea9n+4ZfPG0nb5Y5
Aemu3wYZ6jtl2tTmS41J/s7oQPJJ6c/swRPbod3eklO6EiCn0qCcFigqTdYSkf/YvPkxT/UfZlTV
5uUSc+jkvNALInK/gs+KTGcMcCtnCZ9hD9BIdxJjG15O+Y8RoLbhcms3pBDZWI1T48gP45Ow2Sgn
rPV0AbfF9WO3Tvuj9zuNRjKNl9Hc0Y8RfqjTt/ji6VHQW/k2b+VW+AFUz78QZh7q/fsOGDdZYMCt
qCwo26fpAeh2HS2BP/rPvEjZtvLVgzxbJNmX1t50fF/mSoofEg91iGq9qEVXPvTO6KByD99oIYCV
6mu8ZBADEGNXX5CARPQVaQrS/BwtBlPj7SdUnR3Qz4uVcCtmC1Cskt/wA0aAXwLANQW3qjnQmYZr
uW3O/ZmjEoaHlbKWbjzhnz22HOzg3T8ePYZAzTkb0P+ut8lvRoq3svgcYoE9zy4EG4ywhv5XfJGW
foMIzP6R0UfWdkeeIWpkXq8/fInF9+xOTj7/orLuCrs4QAvdCVvzONtqx4EZx7/gMLHNEsptETOe
5LoY1IChn9QdQ0/q7TT9s7fgtgEk69hR2qW6DzksAbOZv57vZ7xJrGTXnGI66L+tH4GfRWEoDxzo
DLrt49Qul1k8/jQ/Yl3/arz4mHvpN7wvlwDdjw7Wu/LMH15fU/aVe/2NMrP4uLgUwgWGqtQmkk74
fMfAg4XmwPeo9i8HK+38/+MTysWOFiCPyrQlTj8SoOOaXcm5XjWfjn1hWAxOWzJoZyXbGYHkCWvH
ivDCtv87MjikXbdrAum6x5nNG5cgQc7Y9CKsS+UcyWOpAimniQolS6bIImE3pWT3VcYUBSZfWtDK
8xs/T5a7FJYoQTiEeMe0bX4zZ45xDs7qV3oJJw24eJjP6j+bwRuXLpMHp+b4LrOZkeTXV/Yg1vY3
puJvNizA+vVDXfRWcAjaS3BgpgdbD+z8ecx8JqgU4/zJu/MdnVmaw29px3gVeEQUr8qJ9AIjaRdA
NUnBbsJr/EfbNrhQgKEOQZ6GhFb8YXhkOVamGTazHet37qdXVlwmOWQufhPeGZ4hILmNXx7739aj
rWAcpm402yqsDptUd+8xo/k1r84cA2CiPsin0fOAuTeuU1u0u2/ZYMGcl4cGlrJsTyfcC0N0eheo
Se1qTsuKZs1+kNmL72QfrICUuKU7Lo29Qe7A5kJGJ2Wt2hq2oYX+h1s12eNsHEM3qT16HIA4scDi
0PZgIcqZTXOiHOZqvkcF6e9vn5c93+PJXWE+JNTGYSlnxB8HG4zL+lz+61kMQCnui61oYwCwOEe6
ySnb6BxQVKtwpSXo4y8AuNZ4E7bppZ5h7Jgoq0wi46GkUXaLdhyhR2Wpw4ntJrzqTN/QY/9MhI95
9x3W80q26u/ktwJTCIWGyd6YXCJX8lM830dpCemeWXiWx80Ea5464dXYTM6a+AJD6e3/Z9nBkk6S
cRkfhG3ImfbEJ3jtRNCGtun0PmPW7sIJ3BB9nG6Yl9fXefSkZYib0Qo8phwtpaWu03ZcDhfFT75G
32CYM1vrywuYO0L98sOJjnFjsJypT4yXxZMo7EA7rF87KabZNc9PfEN9m0EJdaIv4YebANwCK3NW
z9uz5ov/yIklaxgZ0pLzNv0szqEL2L9yu6zo0tXrAstKNIeJIv97f+GnrU2aKFsOp8f8HB4xlAAT
Hv5e5wqLUrHCj7BmifM+ZLZYV3ZYSa3iED+a2/upeoYv/+KE70FpR2vhO7kFH1s5iviVXSowS13E
S8SQ9771xnNqS8ts064xiQ5AWZD4NBjRRH3O77X6a1gC4yNANjGpoF8D5QUMPFGwJkKbNbRLII24
Pm2ESGPVQBxX/xHmswTGToBLIYmeGF8mffjxyaBR1o75iKJLmemywrBWByt1URwy7Lp46kHr6ovp
Udb/pset2TG3aEko8/9LSvEDcSBfvpncpkCWnIbxsC5/KH1I1WO8N+lWXj4boCRcusPHZacpN0BQ
wf/GK+CcTx7VdCGySK9xVtO9vItXivItj/krsvUVWjZkBPYvZp5zfYGHTizJaUXBgfTF6IRV51Ze
tI9fK50QJzNxzricVu9f9na3dtOVxEPazTGNN4ZjoFwHw10jDrhOVyhkNJ3DOfnZt+oNyqm/5cDR
iEO4oz/Y6p/iqN/ZMdozLxbOCww15QrgE1/h67eizCiRlGE729GOkVSXHAkTZWB0Gqu6U8jLh6n+
HR3t3njTrw282THcpOThNriNOhrt/4IvzAvZ6r0rLqy+iFksjxmBpYRIACYQW6OngLxw+3zhpT6P
h/4Q0NNvFv2BNfy9lPc4hhzKC4+757Tssn+4FblQrdefqIfcwkWLD1EX1nK0lJ4EkrgbAnd+ejKR
TR0VHt58eNC0Q+5f8+rXh25TRfP6X5IuUNWc2drkO729NnSprcx7xBkQH1zrJ/vZnRatlPhEN9BT
Bwo8yaV3QeYSbjt2NV5Ukvd+/VCYsXownXQ72ym4YP6m+VY9RkG6K6TR7nWxatC36G/xYijsVBAT
8bcTHQK4iMZFU4Dw31QDUT++kIol5LG5+hfBb3bjVXt73yBA9HQgUVcA6u3fN3bFTZxaFCSUE8wB
ek98Rh20NxUjEA1qkYNxwdhgXMgL4hiHDf/LARo7xEDv4pePlvD8OpDlzDOFp/AbMDYCbd1hKME2
XGDNudRPnUu7wyuFCGjnbvIPRxgBTZSgF4B0Ks7cEotJZwnzbT0sOTSwxYnq2iCvCJLdxFVEmgbA
a+8rqLTzjLDLBDsiWsdOahfImKJN/hfAEcrNX3HP1w2WA6A2DUB/YPQyvGdWJ6I04CpcxVdQnKja
EdOB5k7hJcwFdLoloIN0wJdMtQYUPp30ZyeaXJSdb1S8FaktZonFEJ+FI/YpOoI3g01/fLLmsfc0
EIZOOIfsZi1/peFvjJtx3t5YWEnfu+KGh57f2zrx4I7rabE49adwyVEPYYu1uCb2UmKKc3BS73RX
XLS+5mQ2QHlXYzTubVyzG5X/WK6O+MznxJvAK/iJshzTjUDaAW2s2Siyp5/5J9nDOUKIiVKd0DIQ
2v00bidbBBZRtGlxmAOxXoXfwDAf9OCxC1CUYIXSXQqAwQ44FPGNAGi4zTJbhBvTlj3whJfxEBI0
wwq2wymHI9RRaMkfQs5jqh0bXvLd8iQLe0VzhEPqMW3JzQaYEQzAnIe+6EEBt03O1ya8NTKUKEOv
A29zfPkkzAcE140VIV0j3x8xv7C6j2xUkBauwh1DGStp/3wTu4SA/758+C+zfccpuoDT12thW27y
XbfBI3tiGQsfPX+uwUlybm6j1yb4JfzWQNWoFtGTh0PZwEvqbUm3ODxZsaezoB6Sq7or7yrDCEHx
NgviaGkHl2n6Cwk5efLuqHvmx3qUQOzOLJX/H1nQ+oC+MHW+zrhNhd2IwIv5aYluDxERhwujCEAF
8qgxeM8hi804y0XKHtbeAsrRRF+xJ+XPcgaP4szc3mrdUBz1T1Kf7ZOnXAQo+gQfhuKNy5AngOeK
h5pfiRFd3LPyScpDKDBE0Y5ZwTHE+NM1Ftsqfy6ID9ZsgbfkwpOYoM7dqz3rXggPul2wNC8//Gua
M/NBxfFIvsebycuK1rdJXGzdyt6QM5EB+BCgJtsIlpHhvApLkL2MAYtMP4TxPGCns6qXpcHux/L7
6O7GLj7r7B1WUzt0ytqthp9u4KLZugI8Ba7OAkRIzBLOh4S2igVMtRJ1Jya2N6puzSESg0K9eMUM
Rf3gQAG8Roeh/xXYWaaxOuO8u5ZXaPvSz4jgczceLBPqhqWjO2hnccsInnivD1YXOfjZOrRG1AaJ
QUaPFsgw51T0zzfM8A2OXVZM3Fr9D8VkPI+32ClcVvcF/N+NsM1pBIlTqR9ewkt+E/fScdiTXRm3
yiNlZMJPfyApz5dJmXaB1PF2Z9Sd3IO9djzGm1dgmcRbcPbS7pfWYQcu8TADMbwH0gAR4JPDOObX
c95YaS+XF5YQRZ0j12Jcmhu/1DtJvWj+25cljm6oubS1mIp5Gp/IuIwDkGni0der3raMksF3BQMF
3eDCIhmuXk616x7mLT3Eh6Tw0pX6r4MXz5aAP4t3rGbmH+MoU1THOV0UqlyVhV2FrTNlCdSJWLCt
w9m8Ul124yJ9Du1hBrs0cdNLe+tv0k1Za352ZJ9vhE3EOJ1wi1owLIo/PfYwRIIo4LjRCKS15oax
paeourNdcmZsgBPiWOF0oawLN/yXuTCAIDFbz0nLBMvpdKtJopyUZRx5Ld4Pux6eRWEZaGnIX96H
2Ad/GBN14KpSRq31o/mLpusVjMorlkyVGYHXcvahqRp+M0Wv4bxVzp+MDGYyqbCLv+VhxymSUxHP
Ue6XqIkvP/ErNk0Ojvhk/ilneTt+SZ7y2++mj0IYBL8DKhdKVO+obnAIj8JPfEz2IjVfaser+FDQ
lXbUrwp8EedD5jJ8sWBTQcCHtOhnHZjRuKocpkTxFEo7mjrz1npO63w+leHKjZIiXiFgtnaY2s2z
Vk7pJjpl/2KmGuobaa1wdlV8RtGGqFjfobJKMPwCxaZn6xNFJSlkWOW3umKkHnp9xRC60JrURITU
7XTVAXCiHrGVVR4meJuTEd8ldT7sdsFj2ghG5GPd7R2CUWhCT3zHy+ZG61APloTq5X3gTw9nMq9Y
WmHK/Iof+//H5IQXV0DrsQphOkQPglcCLUPW47S8BXBGNB2/M8HdB3h+Bn++UWdQhjBXMnWkZ+ek
9yJ7zEYBSY3Chd04/uOx4fnp7/Vfg+0NI9iAXwMxQV8Bpi+uyEHBgb4kfUgAF8I95hxEc3BkXCTR
chUWFlLXfCrrRqtfHps1hoZtQH9t+gIcLYxorWzfa8NKnAyZETjvD2tAhZjFHcCE+L7S6gxcoI1o
wsa+SQ8vbdP2vsxq2OzM7ciRpfXqA4KXK9hD6+W5p+7Fve4zqAjGceiPruR+HP1U/ZmPmc5wWMyT
OyVaBLiSsZ+danMXQe7A1bvDrV3ZeAi98idjiMVi+O32bOLyL4ehs3FmKeBMsodLhBfvAUsgnzIN
Y0Y+mJatjZ0wrxlhFxzkFagKrqhFBmNJSPhQbPo1OaF2HV9m9OYeSrph0W3pFNxYf1HkSDbdNLs/
aA/1M+9X2kH86QeIxlb11/2YD0bD7wxftYyzdpwdGYYJFsQNH5Q9MUeccJ2fmYfSDDfhhzN3zBfn
YkJ1QDtQ1j0gjH8spLTymDNxyQ7QrJgG45lbY6rbFzwcsUvOldYCq97bnjyY+EWslkMHxyhe2e6P
YjZjshCYehaRQ7wVdsx523K7MEP60FXzXbiie82WHK96dckdLzaQZPrYaW/xJQosQ1uonFGfZrpJ
3YbjPDR5ihyUA3Rr/A1zJrhS+pEiZCQag23/wj+mCYoPXBLKGYoU9TdcwI9D2R259VL4rZ+ClQJW
ImBHVChgqqMkzLUv+HrZTdpn2FXfc+0sbzqKZ+WknV4+rdwrj+oWWduXrHLFkWqebcytQp8MOUS+
EL9ZULHbJJretP6Li7qvSlfkv8gQBh/MLmQJk8DE4j0s8yVnHQwWvJS/Fb7G6ZTE8PkXnB0Uvhst
+BfqxAXTxBYw0/XtVb7I7ktxckL+KRiz7hHdcNH8WRaU+/tMweU1u3ITPjjUywRwE8sVqgWbPu9v
x5hbqssY9BFGVoIUK6hv2kN7mA8Sni2yK74TpiIcX0ewsk6xU58ihfllVjhM++qeeKCVdU1bxFaX
oq/91ZTdUHAJi1HZP2abCucK51CUfIxrbILsgAVZ9allYlGLsBeZ28yl5qL0Z3XkgLjqzygt75hg
AqHZTdIueownqfcOkLMWaH7DH0s63w11hUMW4ldIiIm/sTMh+v+QbqGV9PYGe/Rny5q5U1yy7B8k
vHTTrN83jEFyveNp1I6M6ONlr5PtjHl8XIV+BckpoMdoOqwpmC6GD30Rp8NCsSJ93jCpaw2yhOGe
zRxjOrlywJR2J7gBFDm4pEfhm3s4bvm6zUrkjOcPQA0PU/H5lUaWigLoF171DYKg2X525UlLt/KN
1DtXz8fsecVOuG3+urvEt3uIu4T7OjmcFsPeIBrEQOnB6lEtOfHQ5YU8eRn+KwhUFA2UNoGPCSp5
AdzS+TDIm5mhjHuqj7CLEdVysi8OKcCEy0rQ/M/Syx+iVPVVu1eoCSt4fY5wg566Dsk+ztML1Dno
zQ3TbskwMEDvRn2dcwjlXdaO7H9v6tZ+iZDGtgOH7sgbh7L4nxl5QDeWv+isIPERsyq26ZFI3ujj
hPkpIDIyn5g6ibVg+EpuzP32OUCcyh/4UUJvD0Rf8QNzgF8xHQtVhc2IU/9WA0vHzoSay/rBwg+s
kkVo8rPA/jrryLN7g4G56oKAHFtF5HC3n7Bd2xlPiF1QdhD+5QoOum8wICNYx+lTO7JSpWgS6YFt
ZRvBGiM2RNEibBnwHlj9emSdw3E2nqc5J4Vbb+njYTXWTvTdpR2N3kmQxf8NTAgMDeorrSZhV1+L
bbzUmCT+2o2cX0zosEgchU8pjLmEw5u4C1qOMXLdbhV111D2S4G2atcaitplXJpPZT2ux1uozqsb
CwW/2zxyWnwipJ9Em9kOnJetcSnMkANcDOa0lKiKwhom22eMXraWBCrg5QZn0qdcgRpwo6FchQpT
xa2Ako5QaUQaoW+C3eyTE3aptqQ9Nnlf+h39c23mDBKaEq3bDyPkw94d1H0ZYTkycQbt5XjbBDF5
BQ7sbN5czKgkFnnJOPk13dRZKHDK9V3lCpkOVg7swdsxctNpmu83Jex4oJNgS/RmMgZUVJnbrtqk
XvcUy/rUBEkKB8agnVW8nhB/OLNJOTQQ2sLxryggMvX00PuaU68AY6ZMpbX56W0tWLfDG29p73dv
dR1UsxUJ38/hzRWXU85lgcoRVSXdAqf+1dTIG/ivezsErcXC1OJw4yF7MfWr/jIUprA4Vd5bGsco
pnz3P50RrDH+rBWoDobpBA3zNgpoQV9R7HRxsEWx0DSiQs9PKB0rWdor3cjUHWoVsoTZyx1e3x2+
7tYdiNY215LLEWRcWJhUFRb2jxPKv2MPXA0T4YsqteEcQ3QDKC3kGNhsbjNWbvPC4AKnQRwLaDn4
lBlJXkPuWQJpYQYKmR5qqpbGrA4kkEMxtVDQR2v8ofVIqJ/I8CCfPgquR7FzCUVrg+nGmIbHYxGm
jhptWWBEpunUQPdDddjm9VahnwNOpZEZDYcaCzBSxFP4/ixliTh0tw69AhZbMbEWiY6Qw3ghHwCb
YVcT2/dSZCgyYl2AshTUVjN7uSMfE1xxSlCwiRlcx32CjSrnF0PL3ehtByaQI4zYqG2zSnfScHDa
tHZ0rw5Mx2BxBMSIbyx1ubj/PWOa4sj1V/xW5/PP7FoB0u2P8rS3hpe32c0Rj9KaYlrwxQkjW9mG
eE0q1AV2ZzK6E5uHS94SxbuV2nOWX/W8dyvjJAyeeFJUTqvFj5wF7if2o0/j1uLM/SB6RK0zAJpI
a1ujmgKbXpi/coLbGixnndZunQcu97HPrxkLOOdKLnzJabsmOF0fbexe1LzUzB1/Xk9Dx5yTS+d3
FwvxpEJZitDIqvhL78C5wf9UlMzV8tSNdqqwNGFNRer3LFEJjsrkLscrPPHysxMhBxSsKF2OQB2G
Oyk5D1IE83DmSjApIkTmcJa7+TOWSFvq6KZENdXYrSYmdAt2unBhyQHTqty0K12aD5/ZpkdHSydD
cPDZzF4YWr+wjJ2iTDm+9LcD8Hooqk3y+Tc9mFrzrw4nRUbFVTwqu3S4hxuk8MbAR6iryzfY1/cT
oJYlUEnoM3hp51b+bhh/8+lXoRhiTKfrg0dB0TrnTV0iRz/CzHkhiqUlsQVxKWQcEtQaMg6J8Xof
RU7NJAfzhQF1Xn91Hc8rkucxVzdxSTK06GxJtGXidKjzREcC/VrO0CkosMyI9ED8cZuEL8n2FhSu
2DOgJkeeChjJ+aUWtDuJ2qg9jPQkZV6csSb+y2BVrDlaZMfYjgY8CrBNvuCAeJkZeLXzQpp707uv
122FNF84o8mL805Xs+QwsuCkQW7vP5TaOSWikV+mh3goGWl/lGSQc/gZ6tzRpiORI6c48jBqm7NT
g5CTvP7A82AONSBEkZRJcfJhANGYu1rploitojT+JVnF3BPRimeXCWNkMqFHlX/z7jEVJsw/U9tT
1xIuDVtHOrQQXlSw0oSitENGjKiDdZOtG6Xmn5oTFUzcNaePjJIh6A6kZCA1tOGaYyVuADC7cWSH
mWiX0RKs+BVtroguQunOZuaNfrRJgMPIFFdsW7eVKldmK/vX42ksxRkBHjxfcKcMTfZMpiHFlCfo
RglsIW7gABpRJGUt8RqMEL1wTF90X2JyZTXtoj0DCCq7uFdrwHMZSZq4erkaGvNsrZg0ezLaOaCB
+iPAICth5k4cXdoFf+CcGRal5H1CHRM49vrEWM4Z59acRTAS/Noe0Z5bqPFjOenatKWZU2t2mm2+
QqeyYb2kJ6SUN4SRmTTzxwHfO0JW/sxZn1+szzFimoWl/oaqxPvBu5A/AV4XlgQK+CWtxSrdxpcq
jzxFoN1Gn3QbhgTaIxuxpEAVHcJfQ0YPdDlEqQjd+gcdn3bU7z8jAZ0xVC7kInL/H0fofibrr0nw
YhpQCVbzw0oSkg5832SUQekoNySc+sIxs+0I1vVG6T809MqTz8cp45Qhg3RcKm/4LFsjdhAEP9LJ
RXFUC/AJAzOsDKfmt4vRg9jxKgDQ8/5cwOcYMyaRERb/H0vntdw4coXhJ0IVYgO4FUkEEgwiJSrc
oCYJOWc8vT9subyya9ezM6JIdJ/zRztkPc4VXvg2LpIsdlRFfpyn0SdIzdP/mnzw1xPWOr7NdqWM
sAp95c7JXZ+YzFp+XZNw+bE5junV5QnmL0ziLEG9N3UWI9YuL+1TCESahvOOx7bXz7QFJw1mO1pt
GswEs0UU+0ifnt+r6I9Md3t2NExpPAQKy3OLWzWlDnF7is3vmzungLhcwtRNNYjkd+pjIYXI+F7J
8Mm7YIruBR3U34vZ3AaaWgMySQ5WcZWRzxAocwW0jYvVsUi7/V3ElKnWRF4zDrVe683QMMYuVXXP
nnL6vcAoYGkd2nqTgNiM+hExrFPj2ibnEZFAlrDwRUHVwk/k+9vqpjT97dS3CLPmWOG7JMuZDPqF
DXbENdl9SnQCZQHjxkn67kcwfGw53A3pR2lRoMcuWqjXxAM80AUyKWiGvArRXcRKQij16JRc5F08
ORka8rr+rFoStyWuhwWO+aVvlhs/VjQCRJWJ1pXBa7JifWTZk9aPc6ebD4KMH6Gf67Y7whakIxdU
RqcJbzK/P8ZPNmR5pUcJIWso/8rtH2v3lDCE0YHGzKWV757dL+AZtIbvK09lNek5RQvz5XSS0/5A
lUjSFqfuaL7xn00XuzpxnBHfQdxQCIJAwaIEb4Q1cLO2phi9kNzZOFyb8oJwj8wsfD/uknxY0/fY
ASfLX7UdnWLua43mH9wP8dgGDCGOgRUZWxmQonYth3NERMQwMnKHtBNvj08XNB3s6O9OMW5Wz5TA
Z20EKeCjJn/jFwP2jKqTTRILml5bpanQtGEqD6NMIIZxijRCt2HVKJVUKpgVYF1dpSMayeslQlzX
QdQlKxUiOhKN9vysEHQRgJiXCBhE6PYAiXO045iSf1kk6TeLb/XCrzjHkH4SYoaNqqLeTjpp5q+k
PQF/L6G6j7Lc2RLsJLD6mqBEDHEbTLGM1XloCAs1fyFL5C8a2GJETUI+moxl6VgfpvTRhJE7ktVa
5XtLQc53NNqGaO+dFPqt/MxWDudwdGmAGI0QkcE/dbOYmr1D2yH+xSKBK/9Z0JsMO/UstLNCTYdu
nGyMnMJHgNzzu+n9O6KoTd0EE/i6ktW2YEW3+Ad8iKMBCe7ihw2DANUrvFQ7ss7ZT8ERnOTkEEzu
yHgVg43rVueB8fcK6r55r8wkHf5Tjddw4Pjg39VQ0TB5qStd9nxMitpiwGeRlRxk+BedZS3uMdKu
YA7YxvhQ5ADyiMYaCErSF9GfgcSnHBaRNl87QZWM8UmcAM4cDpJn9tMdpZX86M1rH/vqEB050bf+
tYHEkIj4lPwnbH4Lm47i4ZeGKi+v38wG8hhu+GvJaIms38ChgXGQm6mg4zgV2owwfMpUcqSkZ7W/
mCm+dkt60QFgDAZldPBRWQb41lcTal7LjzwrMe3ayA/QJy8qa7gNd1r+0fJfUgVCqvqpOR/6InZU
Kg4H3anz0l1Ij5SrxNu67Bqnkt8qCDzegowfE36hjnFBNKemOKV4P+yQAEU2zIo0XJTLMe7L33nC
TwGuDgspKTU2YtjzrDwi6TMWSMeohs3dGh22wu2x8gGWyYbhfYNfftrVtEe0rkq5n5BxSCaA8lBa
Y69BU+M8+ROSS4qMhfItLzXZ37XML2TNN66RJTzx2ojRy3pt68IefuoWgyd4ElVyPXeNfsjo5O0J
TJf4UlbUJrLhFZXukdSHfLifZxc5h2m3XnUh9gGKKTzsE4NDuu28+Nxr5k2/mHu9/2mWe2YwgyWX
WlqCJ1B18qZf7MDm6VXv+qWOBz+zEOfo+D5zxOYym/tXao6314bdudZvPS2NGCFH6jcp1Qyzyuup
4krKG3nZXpytCB/rY0fsVAyoiVYn62g96eXnslgfnMCf0Zh+KYBf/db0ViI0Ka3PMc4+NWduk6Nl
IXOrcI0KMtAUjDg62qzYSxZa35F4l1qNZYCyBNp2IT7Up0iPyXLV/0t1gTzp0UKTL4/VJ6bwM/Wk
Be4bcrGkPVGTzkyKPSFbODDlmcf2N49j8hMH698IMWYv2KagHZKAEtK1ALRYtypBdL6Gusv6X2Nl
O6eWrCELjUTd9H4fJ8dMUo5WHLsie7R0JGq85kIBsUAJSz+ESvLm0CXeCFMRngy+5JAuLTmmGsY4
WZl6ImDPX9UXakLg6JdipTI8PfL+xXHn5XVCdfHgraPhDliQZvPHxnPKoKALJ6yIBFYiz8CaL6Vf
CSaeObo3+T9S/CzgxV4hSJlmSeR240fR/wozmiZY1gstkKhoi55SdaY4j1yDlMtZI/1DWJE7y+JE
6IUi6VSx4INA0jCVT517bFInh2YNpQPSlHkvoIzni40MtUWywa1K4+y621TT1R6RLzdWXb3lUCRo
4RMcEegiGCGN3xNPWo4KliORwzsieDciAKqgOILGxJqmR9Na3dB6tLMVtBHrWIXaDDmpfJtDfOYS
ErMofRWE0VoLBzvPcHQlai6L3yBViNy8h1L9Jg2wdPkHruFCmxzAbN7AGIAERwYRZoCin5H5Ff0e
9Sog/WJCn4jHG215ViZ7g6tFk7k7GidkNe6N3zYq1VjpD+JsqCv8NzMh6pUCn172VHT9nazjjynl
3+guE6gfw+ZIlP3gcOvLCRnx9o0Ei4p7FUfjONHiTgZOVBzwCp+asT4ixSYihCromfwQzFmLm73g
+5YbfgegAIhphPB4m0ggUL9t8MqOuWnG6GAX1w6n8DYREskNDUD1ZbbBD/JPQ9ZYj0UXapec4IXF
isn/sOHI1nVLtzEf2DbYZvcD8EHO69PHfUGG97jcdLAA7bv/WuzkwIfcUTp6EoBhG82bKIRLBK1K
9I1omX5ClG4IxlvklO11xpUN8wrRgz6LNG/2NrfBLW3G8t7gRayNZ5J4O0XKfi3lo7pKNDhRekII
aYnxi0r31IKeoqyIhgiWozsfqwwZZqHK/pwmRyiUqOrOA3yhCcWvL99pNXtZM3E3gqWg8H9wXKIL
SwDHdhrkYYKderNSj7Zw+Ns8VklohLgc3iTaY5ObnL4O0x+ymClzMc9ASnVxLy1EYcwo0UdTfcTo
D2oB9HIZM+LWBt9CqmMSRj+8GuzFGgDZFr3BEGDW87ns2IhVJ9mkOsU/htlJCgpCpClx1a6RolwV
od4s4KOxN4+9kR/z5DYBC90nNuaVRZ5QlgEapMfIE2VuxvOmhkHX/XBeH3lWFuyV0+LFg3aMCwxG
xULqK7GIJ1InIApiFOUh0Qe2LA4xLoItl6YG9sFbQTwMH5eUZzqhJBvJgD0LhEvpyz4p//JLZ2DI
kZYCu4UmxsXnY92AUYI+44bLthWeJZs1S2VrX+3ByXPgMBT0TCKI9AXRw4Lb6XNCkt7/ksaPtP0c
qmcc3UnpP2iPvLA8ZiibCBBcDTW0M1aQxqMCVZwp6/NrU/WVGynRzhJflwF+l25P8jRx+SbsD2b+
NYamH3OSJ8uBShEAR9T+fDXWGkCAKcw4Gnmtwr4tbElY70ObW3rCMFVd1O5ufWuU9EU9CnU++uTf
7phJKlwPI642dKtjjEs/AsijnLAGyiW+mZoRcEOSxV3L3o3TEbtkO38m4lWxfmxTB2xhOaNUXTsQ
9A/dZqD8zUmYXHaetb4yBfSxjAQMZitCj5/uMZ2Ri9uyhuNcLZ9bhawm3pXNjkq3qcUoqPJ6FBgf
kGDyyonGKkkGaGf29N/cTwyxZePTk4jrgh925sj87Lc2JZ2AJLJhydXoi8QNyTIYiZBifqO0YbU9
UrHqllFjvfJMqXlO6CKKWnbCnrQSqZWuWrjcRI9DW8GO+yrFI56DfRZp51JgsdqgdEL8SWGyZ+l1
LcfXtdBuIFcOIbP3aSR/Q0tvZXyq2vVYlyr9f6RG9ep+jNPLVtVcXpFZF6mbA7CLSLg0mJHXMLwA
XJ2a9p/TfhYnMxw8/nu+KWQLlVUc1J8G5alPfrItT5hCpUaVHBjeJgaosixP2L2dONhiqIkUfCXi
O2+P2fNcGCM3puUpRkYL/OCj3x/fSe7fw1K/xV39yKPlgUAw7tNbMsU3hUDUl1b6RS2EQpPeqIkT
liLAaaciGIgk8XcTnIqpLMl0z8H4Ze4VNbCpiaAUlTiyxI+awrfcz3rCyCiYfWi8NGnqLmHZ1DT/
CN3WFI/KwGVJkKO5lLdETQ7VNodXyTlu0RomWoBtwJZXd1IyT4B2UWwYKpBoukLbFgXgJj64nE/+
QW0UXr04ZaZ5ijD4KibKurB2TMS4um5CrKynkWJIbHXvrJRBSR4ecqvO9EU8+wxYvm2+FRZ6E2Pr
/yTKw+R9IzBzsqtjco4It9Vv8CYz0nJWFIPHPgKjIcHwcLvTPQON69o8lB31FeZOueQc+9yEZI4R
+Uu9TlO5FpFbBWtXojx17Y98jYJ6XFxUrPAQ6qMnFwy3y16+bhQsdz+FYKIvD/rDzngp23qFwB6R
edHtd51DFUeu0yqjnoYRyZ+NHM/NdQniobnHZv1qJMVN+MJn9VEmVxdw0NrFpNcu/a1E08ufiEwj
EuThPTZabZIt4gXJKyddI1AuOCSArIMIYDgFzc6UYKaVvIbhMkmhIVROlcVxKq+JtdzCB51O6Buy
dl8o2RVYELYr7zdPtuUmJXaZ+ihTqKTVB+rEzdC+1biKksmbPT2R+Jl9lEi0ELLNZn2pFuO8yOiu
6QAx5GCSXoaGTxjvbXVmOSF70QnH7BLFHdtj/AoPGOudbxPEMgmJs0X2xrXYmHWT6q1h+ZRgOciV
4vXDGSfPeRyclDmiWdHSkO0abiyKC6bsRueWBIlUs1ijkA2wFCEGt/dy/DQNutu6m06XTLtslh50
J1iIqneTbFfEU7rkognj/UEURLK0plBj059VY7zONOXAw71siblbGJXNj/ilhj/hs75viWBQUcBQ
d04wArK0R9VageIyOSfk5zYHm2AT5R+CzLEteJIh3UjO0PTPgVtIe62xCnSNIzixZfbYF2NaD6Bi
9qwRTYG66zaqnv5WgjKQp2uF6ssNFVjswMAkNhsvmQK8BKBbma5m4YHYTCXAtXFY4zDo1fUyhtWt
jo3Xnl6xbLkcXPN7+BORBjjgNKBP0bEg4yxX0ZgO6EDq0WSMVe2Qq+gsn4lS+lKOGlR2+5qewtTL
yAVCdaoTPidEhM/gRWPgko3xQPcAykVZyy4izK+I6XCKJOmGmq+Xpg0pSu6vQpeoupjwMq5Xrkma
XturhqvIUJFYwxLNlGBRgva26PEDqrrN2+uo0XBHe3G55J4YZBZfKpKpPeL/JTZY7fwpXY4kIDdk
A7WZHrTNeuoLrpAd73qvKa6kh3uh7WEFBLVT5QrlFprE5Zh3nnypv1nKGJDYeIqJvYxDVEYMgU1s
EnpLqNCE72f+Qy8E/1Atx4s0T+fwbbpoc00rYkIcIIIPfscSsR2ZBz1yhCJHT9N6dqV6phx62Vr5
9B0rv+VycQneXbS7rScXfbjWpErrBvdgk7whHgOUswvlQYT5o7SGu0riLj8WZF091BwxMYypzfpp
Celm5dnNBPstchbUNboM8R/q3lM+09kouyVKk3w42IUnCpSkojvpcnJssIm1982oEapEAARmGMjQ
DjNyiqU/62G+W66rNdCdjsYT06Ml1+5IbB9pOI3O1qvDzl8BXSi7mxBFLKFNLh0ftHSbO1PL0VCW
4nYtl+iIQtS0DmV2bCvrKMqrTQ9yKV5lIj9kjRqEGrb8zcY1bb6knLMqwETPUEojZNn9oB3Owupo
aVgX2usyt5d5rM/p7xif7JLA0MHrNg/smJ3ZHmf5V91jK5fwFRIKTCYiak3BUJVAFc33vsIdsnS4
CF05Vh1XAhdD5CwBG4Vt40z0OYzLFbyTIa2rMRv/zkjxWm0I5t0Gxe7uct95i0RkV0MqCE0XgoBr
5TWsSIox30S+4BE92whhJ4V9objo9E1YP/2GVAlMp5RUl2hWwa7kwV1hI7TyWZapH88sgstFj089
4VAQIIr4GmkKYxYtBJU9XtveG7BS2oGWGyGNvmJeaHhhTwfbYn8pr10vM+/OpLlcOSRmUE3NeF1o
FzS2T7YjwHtsTrkCfIniWutHGl09mYOyC49LVgRqhK352Ne4TprFkaPuAnOwKyf6SrTB4fB1ZHQD
sxW7xXcuipO6FE6Y/BW1chKzfoq+UeI0+sDnXHJ6+y21anjp/JSoJO6q22bPG2gaPh7tgQ6qcWS2
6Q+GlaADmA5C7tAwI0gR6IAlhccYgHwjSR0KydjmFY6ua6HNuK738t/t5pppKeS8S5VfG4ESjp4i
bOD34tF7I6kUSf/W1Jw6KGt1dzKr49wvvjGQ95OTGvdmQYtZW6y0M2CCs80vw3JGYpFLdN/d9Kb2
+EpQVwxgEVaUvlh4ZRFaVFl1GqxnF/6b8eAUSUvaOQn6jfqm8xBlpexP1O5t6Ba/L7z0FFVnWSoZ
L1AnlVJQrWrQRXWQoj9mZyaND7+8dm4TSFcTzL9MT1wqqxHye8t7UQTZdMy3HPR9setV9VoXFqcm
hIH1pOk+qLWrzkUGiE/+Qe1ORJjpUJ+h+pH3l0oqb9JKXfs9wfymoni4Sb9WxXzRZWdmDf2nDocI
ZdVTlk8KDT8WrKVZ0XUad85AQRoaoF7zdZI0CQ5S+NNkQUdI/HIvAI3hftkl5Uzed2a8b3GSKRlZ
C4T46qxyE0exUR45De8CI0vB/v0WmUjTXtIy9HjHyXPfqWb8EF8ioT611zFqo50/cfbWWxPNPPr2
8lurZxLQew9Q/mXF9ZhrzD1xe0W4nnTXKuz9jO8OsE/5AH3fifYYGeiwYHhF44UR8lfQju2zTsx8
C9XQMg2Z4g2nBQ+orIO6puc1PZMTOdEVx8zzkmn3GPWCfMtQTq8poVHdafqSeGaJwSUUQaHL14Zm
o7cbedsq1xcUYqZCZMNOhthqDS4IaMNNlgHPtimbfElzC/tvVyAIJDk9qc9zCs04oVDFCNsFyUp0
i4nA5XvQ/nb0cm3ctZgIPrR4DQaDGRL3jaBj8dSB2DWIazGeTPMxw+I2v+eKSvvqjwGLtNLsq/DG
NrzVHekiQIkTOgUBhMNs0pg+QWiN4U2ND73Mu46k1p+SIDPflSy+SUVzhVOaiEmLte6YF8ObYBhV
nWXVHX2wnVINOdHowp4/wrq7inC9phzDCUHLhGmiAgy/tYKgpmTH/6xg8HF+qyRCa5N3Gc+2xO78
IdTMl1bN7zTeEOpn6M2J0LwO0rGRG1qSlpNdE3jDDI3bT1+dppn8ejRJGthyUn7DWh8UciycMCOM
18lbRhowhGXBULPPdcubWmCe6F1uiqPebUdPQqgiES8W0l+dNNh9RVdylEbHcG2IdzUeXSa5jSAf
ZjEeszU9/hux5+IuHSZRvi7pIUQ1pUscJ9VpHKdzAU9ZW28CLedH3p205a4ijq7+q2C1IEYVCE9p
Ip+KT7JuFh5SyBEsbCDfqfsaaP+S1SHgSCWVJ3IUGR6ds4e2Pm+Qvk3zjdY06rMij+4ywATTCaH0
k9mdYNBL6ZNEimf6wXFmA0Uv9j9MLRI9keKt/Ch4CgfiEdDSGtR8hGilTNICkJfJEfhVYGguz0GM
h2zcmfqx9aBEEC/9q5aU8vHsoNJzCak6yU+EHPuqI/0DpA4tZYgbZVOh+9ksjnNrneKnTippf1hB
IvAVRB2+Gw58BWzfsG9ELEVcoq1MRcNMXTx6xPG40Zs58KTu9NA25ntEX+7Ij9yXQ91dKf1Jq6fE
YxeCnvdLccwxFgFXEek87vt4h+AJtg0J28tHFBsBUMdAfr4iBd1nKSFgQ1izEicl5B3M2277RxMF
y+rGCz771on8HuQvSQw3I9ZXMk60zxyWiITGd7n1mCVeFFcFSxSIKFGs6VjwqbHlsUs6QLT2cwJm
bYnK5Bdam+ynZ5ZSDgzUpInljmLRho08XicBjWJAqDtG+pgaUmOV/SzQCIXgV6UMQIrCBvhuAkoi
/OSAMptTz1GyhN9pO1C+eS3yXZgY3ISY/7dMYJlMJKt9raPm1nuRjaAoTW4j0TyWtelTEI7m6Nda
cg22kinlr/unEbNrk7QmFemLMpVei9OaHx/91PRaAqLY8QfosvfHhESlMnaejIcipQ9Tae7EBGTt
wYydUbccibM82y3Ih7bWyJzLF+nMwWRk5ihfDZg/oMwZp7y5+zO3EN9bBeKZGr9tUK32kOEEv2OE
o2tW8NMzeX2sAV29/2MRbw4MH6VMpXQDSoRjF0YYGM1wgprqQoKmgEoAAwxxNQiHaxViebhml0L4
CZtmNylHVJe9FJiiPkOFnCdKyTRzcivVOKeWhnZgAUhHJog/+GBM3aMQ07sSJ2/a3NzF34JSXR0r
3zT4FVyXUc8IiJla2xL9x0FET6OHGsCmWpNdVoLfYq5m1a/Vbc1yivENUd1ahtece6jnQyLCPw1g
y9ZtRwJ6fiVA32W9Brp1pfVX291wBMUfOQR3YexMBT02gjJ5Y5vS34ZZ78PhtdkIPgR1fRwhr3pX
tUNaf4Sl5lHziVOUJ3TtfsK3cMWhXqKc5/Od93c7mx/JQTaHU16JkymiQImoVRkoCxQYU7oHYIpG
LTFtP/DYcIQ5XzKuiTKzj6O2HosIxBZ8xE/6qzXJuyrHzU7vqCoBAM7E4iX8PUgK5Zb8EdPJLiLa
IaYX1FlUpTYy4l1UPw2DkiIXbhaFTqgRqYfuRCBUmcgrbflN1Ueqf9sSPjYUdFbKEC2rKApwXQhy
ZHUHAXBDajXauQFLOP0CyvLbrMjh8BPtYkifZgvJiZ6A23W5DaXshBTA4mIZvijn2NcNufFNfkj5
9wpapHmWp+9lq4kycZKQA7NZB/N/BXtOaB9VMEIWg45UR+OQAxMaaMpmhabJ3lVUAiz5oCP7OdhG
cgi5RJfJ5Vy0S54dotgAKKHNsczYfFmTOOgQGbGK+rrOzo1VBXCTDBp6g7BGOcgYZdljGBwvWYKK
OdzC7NQdx6klpx+RbbzrzHG5be11YCbry7rZEkZI+9nZCn4RXg7oGz9Pq+qdGvEJQ9qwKe7IjkNj
dcacHRmUwWWubD41eIZOPqUq1UWTGzOEqBqV0LYn7Phov6+Q9ho0yYyCPVX+U8bGH01iEvfaHYpP
ywgGmN4IsBtte0frWfKC8BSZLGKtcnBkeFweagW2vWGNkbf7g/O3kk/MYUYidkICYCLmvGH4AS8W
MBcd08pYPhc2KLDcW5U5cYhAmvsq+8e1uz1VjO6lnQSRTYAz+ZrbbcULWz6zrtiRXlKUgUapTNV1
Acm71CnGm8NRR/KxgnFzjGDXiWXpvojxVbsMKGJ63VWBvDQC2afsdx590efjj11ysWU5WMLyFNFT
Af8UNpAhzK6QA5t8DlU6D4VxYE+aDcXrKAYz2iAqJn9I2SVp6AbWkb20fvABl4GW4pNO8Fmf7ZFc
mQNQEp+/CCFbjV590O4Uu58m2IRFYQ2G98P5UZb8GVrsyFQPJ2hSG+ZNIBHs1NRSsdyDfO2xZsCt
uCvVOPs6/2eYj2prTlPHl6YhNn+iC6q7VwpabUgFlbtqksQLKbyETMHaxWiW/zZSc2SIPdUHgFQG
BxkBXV9zmvTkS+HEJOwUUgarCqeKmSOKlzYi3a04yznabPPSRFQLFAeJyk+L26LgonX4dhYI0pZv
ICs6nPYWjazbKUTGC88yGSn0qOM3LU/IkyhnHRGig71h+WWMpi3OwEmsWzeTZnBZZyd3UiQltorC
RctcrQsW4nCKcNwDHB4m7PHqxjHyBw0t9mSMysFImaNU3BRgBMvefLMnLZsuDb/UOOP3lfnmJuva
Ei6cY/7FssEuP4G8SQ1/VOt3SXVsD0lJ/aW8nMw0DVRVCaIkOlMGBUY6v2DsVnc50p26p7LqUBC+
iyqM30VBTJGHmZfOi4fGxBthldBKmIn8WOHbaCYwRgx7xvRBGqhE2E8J7pVBzq2a7fWwCrEl78TI
mJ8fYwL1h8R4Uo3QRtF7OBBaggVPJMiQ4iCvqPYDdycnDw3UdwQ0kTSFV4K+W6G+Y7x5aZIXWQ0s
9Tl1vEG4G43xXSrMd1tI721Ot7r8JL/4Yk6seOdafc1rxhnWkJxQmdLKT5wypzSrTzAnJ9tFL+yR
jcsBgaQNjE9TCIeAxFIHX/lm8lvpjXczSurZVRgQjO/NyrDFUe5Lz4aHoOcziPD7EUqBDzViZ6gb
LkrmNghpUhBTbxgGD2bdWxyFYijYUDL3IJzg8iwwzTayN1TPm8hkI0LkVSOii/4GvfXwnyBjaRkC
JpVv03bt13T1VnPa63CJ+j2Py8dCJK2O277xc3RDKlqfMAZVUHUU1n8QKi4GPn56Cmyyko1qckCv
rUZ6VRKSL/E1o7RUA1rUsCd2Ozu8ZT7d1oZMLWOHxJ/XEbfAW6gXCK7TyaLKZ6/9GYkdUXg/ihHP
CwxSCWdVq4e+05wqQ5KgfhlpzIRJOAfgzphRDocc9bMJNHhc3FsEn6Wy+TZm0bukmm+SCTu3virw
gcXJMEnAvpkph1KM80fnRz+h4R4spxhUJ9IaJ5IZxVakwjhS+l3b/evpcU87qp9I5C2TIihSa4fG
4oXiO1cTQIpN5fTipZFqdybNxiAVRDMXZ0IVFHH6Mgkp5W3B2byGDXaT7sKnMDM5x8WfCfGQaWNH
IPauUVS3NDdOQ1f2sXzNbgtKhD6/iIhCLwuOLJqI94X0wRcvxcVeERZ5gARQyupuKw7mgm3Nv6aK
6Ekmsc+GWqBQR1BzrM4kzdkGyQKa8PVCOSdm+UOr7I2o4q/eoiJCveW5/ABsfZil/BgQVyoYu6vx
Rq02TFz8SlwGjh7VflljgLnVS0buzbV3R4rv2SURjVAVw9d80LvSNUkeiqennhrvJIJRAMLm1Hga
FTzEbBdTygrDQQobvyaATkrtZq0EYz75BanlSQ8HQL0MiiX2vrvOAUP2vsP4FKL3twUNbLrqlE0G
9bj42TiQ8/FnLSqvxLqmdBcBoFLVKKQQh7JiY24nazLMjshO0RXav0Qb780BECOKDjowjoXOuU2j
U7bNOlIYBvNgBjmEhbSdlRoZeqNNEqmF167wLCU9doYzpMg2u+E4hONxnOajkMZj2rdHraihzcld
Cbv4bmvrXs7QO7byabKkU64LMiX6xNP5qoYEmVXqaRa5HJ36iAybVkzz1pfjLdPoJZCptm9IKlty
JfXNUgAVGsZB6vxUxgzBZVI0hSsS4ax649i9dIhL7CRzz+G81f4wXulkn+dx545q5OVyR6vYuENN
5o+a7mPTOM5EhafGetBmnJB8TyQYmYd0kAh0i167OCOeuHo15d9Kh09rySmFAHAMYcngBZUJG4yM
iJOvFAUbWkg99kJYqAKuakjqPSF5r9jD85VgWrG84nI3teI1sqr3AXpFfUcp84y16aOWzWtScs9C
zPL2ovOtuVqolE9NnybLLXngKJCpm1DYlIVVdL8X3GkUxrrWUO/V7k6E1zCl7jD31EDMbjNQOdvR
t5ceVb0+ovdoqr+N3h0V3ks8VS/SxMod16cGg07uN1p9LNeL4EhJFbLTZ+mYEUvHWV7gEOCQDTfN
QcV6DZvzV1288Y8i/+SxjL3OPsBw6lEapNSBJDxISLQo6Dw1Cw4NuiICYjCTAksh5y316qPFlE8H
cvJeTcbVMqybjEos6t74cC38+SVxHg29Gs1ZXnCotei/5LMmqCfhHtSaV2JPbMaSBUqLEicE4rdZ
v4chGwDU0sSNsBqkhxrEijyMsn1HNPZkB36qWB/Dpjvh5KRCIm4Nf+ocqUGxoyNaj0xnVX9WeKa0
m7C0L5P5tHCNSx/w3u9Inew4vnKeGTUPXYrqY6D2jOGht05auWCxP1Q9JooGk15ce+k0eBUKwgKJ
Zt+85ZDVS2R6xmfISVxkW/TF5GblCoABwzEFZmEEPEu19szD/KuIzGCwqJVrtc+W74BUoL/1hMVQ
V9FatrDcpU/eWp6DzNjvo1GDVlNLxSsapV9JsVz1RrrAUKvpxDXtd5zSUZF7SkHe1yFNp/exIRZP
LQ7xIt+X1rglBPXgYko1kvAslddG/ByltcYLcdczH7JvWxWOoHJvSshoXDOvFdeZgJ6FnAXNYL9Z
6WQTl2Xp/wPt1f+D9jpPC25ZAd7K+25nZGEk6k3YMrlMOiyJWId93a3PbgnfBYM2NO9QAGeUO5ks
cgvuS2rI35ZCN5kBroxj/SFHbDSBtAsZv/MlmAuKBOKQEodHJsr3gn9taIF2le5ejK8K8f+aYHAv
MPTD26QVzgjSL+KNRf+KODJZoSfIHI7I3sKm25Kxl5PfDEjSoKQTPNip8CYLu7+bFcu+YfxTVYOK
X+sFNCaB7O0s/SD7Kpk8ZXhSp/A4NaNrTa5CFfqSosGFK+kIy0Csrv9dStimFbmS/ZPjENdKfJRg
xP/S5R5XlRdDGUqCGl4MBunOejPR0hUpomwiqcBZ0Frss8aXcLOQNK6hfSyoqrc8uUFyKglXwvTD
9xn+TckOaBjWgZ2z4ZUqCxboUqq21XLkAl1idwGf74AD+JMoeapNCrJAHiCWIKUPOG0OzScfYvkX
LJf0y4A8SljROr42OwQgnaRzj7PKgBwwTVnWj1w6vOgZ2steEbFWBUNcjThaOLpGVHO87YdoqDgZ
nDDlLKYwID6QNG6trQcs3VGk1k8L9466N6pDUb1PJZqMtfcSImeBMhOw9ZRsZKx29j+FGPdEfST5
XhO6H2Z/exqsvxR9OOqHKce6t1UGcdpLrYrfvfFX1cSdA+xJ21Ihjll+qVZUe03tKu2Ai3IhSkVG
MkNHuQQyhw46RPnVooL8pxNPYU02Jbty0DLeqNkpsfLAlOdA1pjpMhFUbN2C8s5njAOXoGjZJi0b
26kxBv1Hmr9Kg+5H6exnHdydZHmWYLpbIZE5NEs62rAoKhuy/471JslbYHjFIxej0f5H03ktx41s
S/SLEAFvXtvAtW9a6QVBUSK8NwXg68/CxL0PDJ0zkmbIhqmq3JkrCQlXMDBo7eDzS+S3qaPs49Sd
VIareVN4bS27A/58tf5dZA+n/zdugNvXxkndBPkjSCqmYjC6kxqb90B4FIAtRpOFW3FKaZJUiCEe
mhJhBHbxQFiCslxGiShIK/4fGUdpiZkq0nYShxTNFJD8TRoPyHkRBmFGNXJYE1jBeowM9H5zmeDU
0yDFaVzFNVn5hY1d2Vj9aL6OlQiEgji6zetgNZqeFt3N+lFv1ADOlzL0ldK18V9VGgYP1jH7pR33
htLQo8mDL6cnkxoIWn13ktXvjdUJ6G8P24ndZfs6CfAfbITb3MaORQlhdkzHm95wBKXIOK6WsBNt
KNtSMPnCqN7i2XqpNl9ncyvM4a7/bUz74DBzwT4D6sxBO2vLnDJH6ahz08c6c56+PTGK0g/ab5t5
tYPhd/u+YRPx4upnl/SPt9SPjPNMR/VcpPkRxXNMrE2OlkI5GFBrc3u5r0Smp7ecqLqp/FuR5Rsl
bNny1Wz5rB4oNMWkEhXdOrjgmYs35w+HTJd9GHESSd1pm0q1wnKzgTcHfxx7xqJFfPgXydb8EuR9
pyyHdb61duwrCFLAgj4ZCyd8wxYz6HiTmLetJ8k5yna9UnwYBEDwNmaUVRuPnGKoNpcCm083fm3Y
LZsz1ODaCM3sLad3fm6MsO3R2hk+YS3m4tOzS6zJ1TkVyQ1yLqnqY8dcXVluuZF7vdF40jJ4mrp4
2Leq+mzqfyvLfiHoxPenQOEvyaKR6LTIoUXll2EbJwSuJVXC0VgDXlAmahhSzqK8pLxZUu3ZIFwo
xMUIMBVPBioRuh6h18Z0Ljwry5z5U9geGBDuU6wE7JdU9GJaJoR91nPHr1BvifsvmeNnquVHQc0j
rtjYgwCF2feEAl2BFNp5BkU1quS4HSatDgglHqAt4hrxwEw8YvZBQaX+rpY/E4Jhkj2EPh6y6CHk
aM/37GUSfNzG8uY59mer8GXxqzWZOjeTT0VtIXkL33tKHDf+vWT8v+y9GKrzIlhBInR/p+JgAcEy
IX6MfayX3UWeXOQqXq6PIhebBS0U6JQxeKPBr4kY6bhfJlU56pkSVrUegJljUUvbgrKya0PKTpd4
Y5a3bLNDY+YmccM0CLqfmFyjo5uJMmcMAh3Zz365t59IXExaW7vbUTtrxcQdxl+qnNHEtB32P/R4
ZluY0i+tuAVpKsy8Y0Sdwt9Y/lzx1DR5Dq//d9v9rpZviZG8sY20LTtoMxrYBHtc3S9Y+VTJQ/jl
RRc6dhYMDTcn90yxp3msxv62xcQn6IALHeq+whZdAYXYKi9ySbCdWyGqXqN2xsyskYHqb0eDqUo0
VE8STi8I4e7CBFLmxs4LzHplEVJW6yw7sOXMbcH50dmNsInFZWx9vSV0BuwsJr8otgxjNfhqjAHC
ep+jPsW6VDOr1ompgQ/RPmtlddch41Cwesx/fA10jMAAWgZ6spyrFssPyT9ZaDeJMU+O8TVDtJsk
GrKy4uIQnOnVf/aa0zYE13cRH4vdPjhVPiOFprA1R/Mw5fXGHy//il718A76/WD4s9MFhN3+RgKe
joVZAwN7Ys5BWxqBpkC4GUTQnqOaV+Ra8YOSY0AnnWavMRYKoBjwjb3XRmQ7pNzTk9izJIM36W0s
bfb8f0y4xSZBCX22fW20w+2Qnw2K10GZoBB1reAG6BSVRSXFr39oIXHVeHCN8oOIOiA5jCMLWk18
spMxLAlAZejFWnaZaTfOCxqRK+082M7FBv2GZB81sddh3B/qD4GMO+O7VqcPOOdu1VtPoXcPtINL
mh00oV2wldQsXWvO13KQx/EwE3vbbhsrphgMUZ1X5rPAXCF3MpaIwWX042LTkyglktD2Vx7VbYs1
sLh2jU3n+Gue0s+j2wCNiVZWvR+TO6o4KVSEGKEmS3O+uSGGazzGXmqCV5VEME24BlB+JexO07ac
p5o3b1lZQcIWqJGNpTOijBzt18gb12HCV2PXrIntOzxhqKUrdohKnFGlLqoa3wYu975grN1j37Z4
r3FLvMSN8YoBUp/w7stugsF+Ln6aCFAEM22BD7flBacOEKF2mVGcRqbYQ7n55F4F7385ftpYzUeS
T50+B8MahysnQHvVwtZhJnMU+I9lrPxmZMM04gwLiSmz6/da+4lQTciX6MtpbY3T0BmoA+rJnLBu
LCrqFlNdMz3lEnAtDnlQ/bSZqFwX9rQZt8l7zL5YJcRY1N9SeU346RV5Ciuzp4mCPQJU47ENjNkJ
KmMK4zg5Of25IMfTcWxlKsdaOiEdA5EuXvDR31cJyOGAg0nCA5Zp97ke7iMNkpFW35xZXJ3IAG43
HHPogxxwSicH6yvtHcPx5Ury5+NMWy4jt3ujOrd5bW+yfEU20785HdCZVlnFSbXZC9a3Y13Mp7ic
TzpfkTScoqU6pRuCcwFMRuSkKhn5xVdJcvxZZOekZAy0FGENMo8kQOd0p8X8MufRk/K/JlXSYjiO
JeFAB4+9CRTkzVYrUkwEl1M2NTCRS9bY9WDk33oD7NfokNJGXodUQS6TF9Vw31WQfimz8hLHzY48
k1KQjVsdADyhAymgm4mTZVcH4vhBz1qunvaW/KPbxKm+KA9cFO5CPDpaMObmQzG0+2CJWxtDiWba
gmAlEo9kCfkyLBg7CXsxMr7dAVtUm4eWN7elv3ekMArI0DiDGS6d5OY496SSCQsmvc6MdAjJuFol
8ULeXOAbcV3JMp5IYfnJ2vgxgGEmm4hdm/ebmhCOb4vFvLtiA8b+iM5WY15ejzqsFnnO3HFo3cSk
/0SgfbGh/wa3n0rH4/KdoYqW5cxSavgt9VBMRbG84RHUHZRf+XPoorNmfjqT6Y1re8HkcbG4d5sv
EMy30s4+iXt92rvhXaVC7qigODLC8QYETHZNdI9JAmFq6kIdCy4zWSYtLV71lp3vsG1QIRyYguQj
G1TpsnawYWl7iFa/I342/OQoFxSXvU9or0hd0Dy4ifPfpZV7Zcc2H47U1ABFaLSHZtlYvQFLZ9mj
BKOnSvkN3+/sXJUhuizSm2ERkmjvwnhf0SDHytPZMw5yHFgTOv+ziq45TPYqbTAbvBWEJxm6HePs
jWXd1StIbkp7KuRgyNcPKGkaufWp9c31uprTLn+1u+qjMNKTCttNypt3fE+iEs+mRKywzOfSVg9j
HW+EVuX0sEINnnQ2FFj2Onu5SHV6a5fyviqfWYPQH5OJcNNEfsVswTlZO9Tyc17ChTmCireO4kzn
7tTfhfKqVtLNoJlRe+xkKuuzPIwwcAIVYmSE33ddTinJI52ZhDhtnt+57i/r9uS95pNE/gfMw2Df
ptwGPA7cGpdkM/ygALosX8fqZLE1iFzztbdZ/ZTZF5A3wF3oEyzv7KX/Thn1lOzJI4gSM+m0LbkU
eaWKGQZBCp7I8s0Q91zimoZtJyAVH3taEakXzXPV3cW94zqAQB3lNEzluW6Xc8Pttrg2wLzmXQun
CbkjY7zEUgXWWnvSxqdxWLWSm0rovFc/MkYLtsl2bgj7X+qU7++CWaUIOksJpTfGhbBAyESv6Qej
6qOFZWex0BEA3ilmuHbutIAgzMeb4NZGEEbYy8rmPkgfSwUmT3OCWXfYMdtBei/HFaSRCCLUokkn
3MnSsasDB/fRs7aVM6uMaZbv2p4zBA8bUj3vFIDdzq3Ks5tylBrlLqZPlNhgcMxLJ5XY9+NTJ5MB
Slo/N7/yFmgmjcElJuH5RT0RVNYrF4ve7izfDBvCxswwpgChWN12u1p3wia69y2bEDx+ZtS91lRZ
1u1DzC1Lr+DMYQRqyfdebbHUmdw4QWcCgvjXk+UWORSAxplfQZ6RabLmyngy/J6ZBTh+a+jvzXBO
25K5b/zyopHbwZk3YliG8Kv3tmeArGoKQOlZ7hnY8g1duANuqWR5NpyvJvGdYPFeQBcBLWGPR2qc
kusoVl2BB9lp8Xtn8q5kwujtW/KIawGXW5Y8rePDCBheQGdGCh0w2jHyz3r7sJGnVEYxggxtz4Bp
RiGc946wT5Yoz6k0npNMPtuwiHH1LcbVXo1rkclUMfdXDM4gSpPsVhjFq1wkL6KfHhPNzVaCG6L7
p+Pki/LswpMzW0euMTGGFWoUd2hee1QaF5mXEQCKygyBpfaR/HwtQZEcYMzTFY+8IlEuaCgK01Wm
jtV1la0jsUHLyrlDc+Yye9sxvKqyPJtTCt43kYRCkoJUsgNtpCGMTziPGCIwGp93VpoHGkbKmIRn
Ut+xN97kHg8c56NIljmuco4pAClA7Zq+nLS60LIoMHyQLZN4U6OmjcrC7F7xNTo/tYUxTvwYawSg
baSPejksEUp3Aamav2MMLIxg/hhYiVm4otma4M1jnU9HRu0VmK79kNIWbrMwVi30yKfVRqeM1LbF
vldh3+vQHakDplsdBuwEUoQgeImXlPGcfV62Hp9JDa2GW9qg6IMuU/21nOo9AT9Cf+3R+kyz8enU
uD3qyDrKxvBmdK+JQKue+lOSAKASG1RfWtdATSPi8UC/Vg01B0oQ6DKzig7aiOEtVY9tCQJdHiCi
8H1osTcZgU5eoVeZbCtW0ClVmPZLOOTY4aJfHG3azD42GaWcVKto830dKbRbX8mxOzmXZmipH7DP
BKMv7TtoUqrYJUHgdqyO5Wb7RGc1nLDXkktqq5d5yq4JeQxpbQPkZ6eBtemp603NPxBtD5l0kZXB
W4eeBHjDVK/yAFp4Rj25K8OlCY+BibUrwUkxRQQVNzQNWp6y5Uy44awkSBoRSIgbVFW3XHNE9sw2
7zmg59GakQOMRzdKD3VwHijRDyfvHoYJgZYhpTy/DfIMK3QkMhWHkgYNiWEPfIYRHkNU6Pil31cu
UYongvHkyTR7dP0QktN+oI++TnlA7dovyeXBXQhQgQi8zIRLOmQKSLdNLx1AB7kxWwwHFlHP8CFN
aRznDKiwdNfN3w4WkMVXq7Oy1T+JVGCaOjoT59yFuozG8Ey2Dn0jvIHBJ5sHT8YaRD25emt06THI
1b1McUarQS/JaHriIIPBbSCd1MVRY2uoU3wwkKOhYN699d68/APp3OeukbZua7PbSOEltV+EMd1M
sl2TppM8zaC3HfUYkW6BFJ2pl+SWuWqqBWYmByVfZj6zEvQBaFSZscNA/GPQfInCjQTN8cOCK9TJ
CUlyxXVgh8izdJxwS80IwXY6I66KvbaCfAByhvflx3lLNRPYTQaNVNcj4voN5rnIxkAtS2e0nqtI
jFtbxQ/RzoGO43XScC61nQzL6hBnDAbZ95ncH8wRUuYIGk20yjx/qnUTRoYV2krHeq+fqOysmKRH
4OwbTJyccRFY47yBVkHVRCTCRAOXl2in1oE7mClnZX6HauYZDcUEc3fBIyjBCSfdU2b1tTTjK9MH
joxXOpc9iTPhvEALZ1eOGRc7T9oROELNxny4GeUMDOaJDXqyj/a4YCz2uPMxxaSuUiI8IE0L7Q4R
SvREOyMf4lDZxZBUJk9yMBgwaIjhTcUsGJiNJtYAe5rOaYr1XvETTv1c6l3vWmTcdUJS3D8oRgho
TrETID2UR7Hg92EnXNR3jBmjoB76dS36Cx6zNEg4Mi3sipUVSDYeaYKJPQF05HHRXLTha0nP1mQc
MeNCZMU5QV3N6nrso3clCMxm9WuAv5Ju/+fiYiw6mvU5k3UfFp/+CnVrJM/WmtiHV46xtF3Bytq4
itL6RhH1FYOOZ8j6bmIx4XfiQOUQ11g0ww2Kq9AjYM8hKYFTKuEn1A8Kw4nkvSMkHfklUAdtxhnK
U9h2QzCHDkujxsgXqJdE3nzuz7i17figi5epP5tEwsw+7HlEM3jda8RIad4NGCBint4YU0oFIo/U
CqKpsvC3Ob0peEvfcIlyxqz8j+y9YRA41vDclqPO2VgdKTLIJP/MPQ680NXm6DkQMxoZfg8kkvYL
zRgO9t86GbfvTFntl6Xo3tC7dhUtHt6KmZRL0h3xnhxLTDFS7WueedPyl4Zx68A3QByn6/98FLN+
qCjJ5Btf3BGPkeyCMAXZhxUglfzRuUnz4tN+kJifnfMidAJ7dX+oSSuO6r8Sd5NsoI/zLzQSh51p
xhQG8EkyHZb2omMJYHaetd/Lp0KYKflSMogky9HCyTxzHth3sBJyuIkKXW/8R5wLiLi8UN2+CwqO
Bys6/jCdzCjsENL7onYj9rBOecyq+EO0r2zH5LU9gR7ihtxsBgQNFS1+WOulpLpsdKsfs0BGG8FK
P3PANCrz7PwsvWn4chQJAMjK/LQYzkbOpeR0GWOM9dCBzZuT+XHCPhER7zaw/Wt7jpifqALJeuzE
IaUvquF6CJ2OJB4fpZ9OjiGdIswHDnCWBGFCK3/gANuYqaw10HVS9GSVBnDPGGRW+NJr/yedSZQw
cePf1lu+OSUHMdIFgJdzeWh8oAv0DQxR8/J73htep2qBFB3zoAUVR36pxx8iITNCPOCfmKSRhwWR
SxxqoydfhA8fYkBGAbx6sDMAgNnvgSrFunnJxPDuVKgl5J+ngfFq/m7r6yFhXqO8Gozpp+heSvmh
Vs8TnqGVx9BOlItm11eT7fYWg4cQwy8Jp9kYjUmlg/tPObCUPfkfNq8CVvWR3tn2MSnSW1YrEDqQ
QPPf5LPper8l6EZF/lLw8NvczLz93M3BxLa3wH00avQFgUK3GI5PAHJb5y3W/xplzI+LFY+YZ4ef
pYeOPbd2OCvpqaFdg6uCwXQQ2tlQ2NbMIZFmeEV7+XtVZIBjuDuUj4wqPJk35xVa1J2JkKKd7Iwb
g2lM7njF9YgEX0vBoKdYgkNA4TYRvzmm13kJsqgOYnjcDkf0c0HYT6q+DTzeqYWOedO6c74M+03J
AfVcf45NdtG09SoTtpdBq59a+g+hPBJ9IUU9NIcOy2H7WfERSFkY8daMmHDYKsub/qw/k5+OEVbP
W3f6v4N8CoKw+vkopPFg6G7JhfhZLYofjJF6GQTBb/uWq4w+YwyJy1ZvhU195tzPx2Y3r535KXPP
VAgN+kB3EttY9g++zVfCBrsVkVeBHCefhevKzM+wwKgVf87cbUv3ljbSy5zuTbfRxn0MtMjipP2l
MzZLIWeQi545vvy0zrqvALga2UtJwKC1cbtV7zIs6SxDYW6DjhG1JIe9iRUJPa3AYCArV4kPxeKn
Ml8cKJa/40B7dIBwcxxxGXeAUtH2FYV9f9xuRuGsCE40rzL5kLB+qbxxCF8xYWd2y8KQrXRVWIco
/lqQDCs1PbXau8FJFI2DLhcbo+kNnELHK0rnTuAIUDTjKypUoYpz1vNErfkbdkVNRIca4dkqmzcz
V177WX2xUYgGBaY3b3UKNPMpdFhc6CNE6cDvy8zW4MAQ4+pprR8dNm/hLwSwZNnZHYeS5HmK201A
LJaNg9zOp9T8B6lqXw8NjPE9mMCjPGSHuEtuDkEjVCTDnVdm+ylEr/reRu1jtIMpUi8OPy/Myf68
2ekKjFwKX4Z5ohlMkUBxxp7GTRcfuHeV6sfBzcQoYMp9DJwjkFFjeGb2xE55vpTUSuKQImhyG7X5
oibI05yKqOFmckdYqjwJnNS4moAzMlRmO3qEPTvIrT9HHIQ2+/AR26K/wMmwq18G1JkYTCv9eB9q
+ashVxKTKzEwicrVryqGeO9WssP2oAwV3lsW0zSwSJ7cVl5tsSPNGGJZuPj/NptdhhabAqQHmwzU
InfIPhzzV2PpbEyJovtEyv6yZ3FTxvYtjJosFxt5lJwMbvc+/d2OMFjq9FDy/uLmcXNuJkA1hF9+
a6yCrLQW2h0YdUFz1rdxs4z5YD4Ocf+nc24DSaidYI1uZHDIYvCsCTdLsq/o2UynL92TR4vE4U+N
b1WuTtkQAr/W5CqgB+d7YDqy8jafgcRLvtJAYedVPCdPg/digZAr1FfuM+bF6KmYnkr4KTk0XY3q
Sjqt5Au7GwKAmZKxff/CHbSjIXB7bQTlQKCNeXVyd/rsbk/JvdNwYj3Lq5xMQabxUI2f5kyczKGv
Go7dRV2zQBfDeXC0U9cnJzXOw9SAPiWDTBz9Jo88JAh52GCmt7rVIfyDgS6JNx7a36UjEwcFVhi9
UgJmdZ5eLp4lU03CObuzHA7JqIAG/C2a88r2Ldj6wpreTZAsEQz74SIt1mVc8muikC7DsZbvx54u
g990O0ALWqIsnDhzWsY7kLADPoSob66zuZzViM5t20TCFn5mcuFm/cHkOplejJRpAWJjvJ0Al0CR
lWBadH6lm8SZq7BRKpenjfKXto4YIqscd1+n+CvFvJoifXLdtdvYmV7P7ivjuKH+Y19dRx9yxAeK
vVT9B5XMXi+ziaJWV96ndYsX4xjRfEoWT0qavUmUiuKG9CsC/bfd1AxIKJ3BNGbytjUfuvLAsudx
xO3WhkPzjvkfeBAmOpVIDjwrb2Cw39NIfdfb5d0w/laauVdS6U6FnrQw4GOfcWzlm4heyN7Kthys
QgRUHaiql1o86hNGcyZhKzUbJnLAnJUuG6285FBuH5cOIKsFHUVzIG8g1eOPcsrkOE6kGY5jGmo1
YMy8YyxtvGBLeItiRihpfbE0eHyDEs4t2FWJFGPN8aDk5ZuGpBiqLg/6fFuqtvUyPTFVVBzztOb4
ksgIMCPrtaBrZVe1fjVNRV/ZHtzV5iLG17SKEFn5SPLm0FKIFLNr2mXOGozNJiK2fkFoe4Qi9k79
TSS+KZsAaZFW7MVxjhSkFhQGmR0zN7vCFyUdehC/pGwFvEt8a45kX0e7v0eyBzVq/ADnFf+p1NkH
5XhKmBWnLaytDfPHbnlWfRsk0aAcGmxHVIGwxjLom7WVJDX5Kg2Fmc5ldvEl17Q22C7QoXGw+jag
bjzt6LgDAdPR/L4UBMyL7K5Sjd25efHDos927Hf3jW8Fpl97rKsrv3Yk4KdDRinfuOzfm0/AiSXj
MQp8+M0YsHu60IjUHhXsie2RmmsAaN2nBoQJ5CKwNFKt7REgVwk7HeTjzHEsO1OWzVbAjcgdmBfo
ikkA/3P7OyI0Vf0+uQI4mPq3/PmclswXoX1RcHp8Lg9nOsmPlpMYRcHvNmXSS3ly2Cbm23AdeOc8
EWelsqf8pXOEWhBwCiDhCRU+/AY/t2ntYzWGRMI/5FkCZ1am1YsZa6+6Rx3vAl/ZqzniQBFraN4p
srMREensF2pXqSA5EfmYaQfjtIXRVDYPOXZwbJsI7g6M4n0zgPR+qdqWcyOnzj0smI67vm45ju0w
mBKrgpRjJBRwzO5ookc3yRPWO02DeI+ZaxxOtUVveiA/pmh9Tkyc58+57EJrwSeK3/Awj/UNq6nd
uaSkqMAxPs1H+pVBW7zIJtqiHdD3zflBJYJM/li+4Jbr5ciN2V2PiufCBn8KLXpSc4B1t7yR4z2I
BRopxE1aqFixEylkqTCr/J26WRKkXowz1Eyxi7ArlzQOTgGwF8/ha7IZarPUNl28501LLwOpD/bU
zMuwdeCoDdV6eXPU+rYxqsll0Wy6VidWRSGuum5e5AxWUFkQyNnpiuYO+Io1LJGYwnIORqeJ1URJ
rZtKFzFVj7bBrDbxq+Krn4Dz11S5Fng/7SKwNCsQE/vI/BApPRCMBq/hv2ZKgg3FkZhTkOcalxpL
/WwFGQU99CkYogrl7D2aHBZrQBQbYNeNKE18JqkKv3P2AXP6ppyAPGfMjj3FgjLTY2PEhTHguyC3
PRKHQbRo09MAKDn5mJmnjL8wHQyQYHOfGVS3zwxyq0Bjmg29Pz/hCdFetwnBDgBC47cGYB3TnfIu
wHqjM0hsED5UGCPVX+5ZQhkpqR528Bh8V2s/F/+29I5yXQBKTRM2H1Q3egD8c/GjL/Qi4/cbGX+4
Q7i2FPt8yqOvj8c0vSZ/IsUINmOuwgDK+iJtA7pFsi7yjf9iVpeIJ+slPdMXfWjb9iAhsAvw5yOO
qxpmDIda5qcEj/QGIW70NIyMCXExlADSZ+EEGm4g/YN/LUV3R84kM1yjlOATkqLh5nWUu0FCbDim
V9kHAyDmVYUhU0GfPDlAUA6JzxrRWUMktsNqgVedKmAwGiyKL4yP90PUBqag93AkDyzywCIGjGJS
4urRvG7FGzmyOEc0fZOKyM+tpZ4ru7nUFXU/UXxdyOG00bvivJa4k3q9uyYHEiZPrT+1lyVvQrvC
Wa8Ty23oBPLqS7bQWH/EYP5O2cdVlf6hI+eD8ayt6HWBZyqr13wy6GP84+CEUBm10lHPJ7n+EbKM
7mkFqLhOwZbfSD2WNNDSkdLyBOzsKVj6+K4XZDNl6dhxVHc2DAMwOvqJ9Ps2tmmSMFn7wKw1vyVu
StocmQzt0E7u3zjgWesFDRHrE5JJ7UFDKTGhstPApNPDvXixG5BqGbko56Nz4r1XEmxm/dgCw3T6
DPjWwO4f+/jZI/EUwCd7Os6YFCaGR6rafKF+4jKDdckkui++FW/aDr07hDacQkRcjibKB9JLJQ4J
qMjFbWWTudlhaLNgtUZ2L7t/lqL7YGsYNLyC9RhgkTuo8SXKXNl+Sv+gxOtm7acsZbxONbKeQOCP
GkYNhawX2P4egeuiAi3gaDlytMTQaGokVlO6pS5k9GPuLpSCU8ZerHaMw0iOXohQVsHrojv7qxZR
VUtyszpwNJpimUEzcCXnXJaIbhYJxc0qRk+a1V21WLnKs3mtFP1q6+qVlrcEtnHtBpHO1q/ApbqT
YJPk8gPB6zSJ9+nUYb/qABlJCL1tPvlmk/tMI7wkHz0bbNU0AQm6q1wlm3oAyDfNSYNRQdzAwFtj
UA0Kr+hKJySxz0EWXodZmLHlRrexOUfIf2H5MdAgyQmtLPo7YS/QwWgDqcCfx1+vAcgZWKhzLI8a
TB+OvtqR0AsUcml404TEhne8FuQIeSZ1Juv/7yllmaDhK3eZox1VzFQImUAl5b2I5FNafjkAoROy
50J404LnTHroaNN1qjLn5YBxNDnZqCj7M8caHfFjpsbdOozUs7opg4WaWk2P5lplsN/qN04SoTRC
jbdsBFdWFjngMVoAuczk0qlA0iSdt9Gx+dOPvwxKIafjmP+RN4fJfiLnSwL416o6d0kGXzJDN2s5
Xhj47GYrw8/CMg2ED9yxxT0E0baAVdFe5Jb8Fe+xQLTZJalOjYiek0IzHR5Too2xTh8JuQWTCZfS
PKcaq1mdn7AvNA1ttHhSMnMHKssgA4Qql/dApToXux5x5jzyC0hTeI7PYKWOsfPsKCMr0oCySSuN
zrb2na4qOP4Owu+Pym3LNNNdvvGsmtiRTAuD6r8C9bhSpdNIeBB8yb0Qh/HbHrqzBMUQcWDBu0Yk
yyIsEkUXs+0ug7/N/dqXkTqV0irCoT4EDVOFUQXK6TVjAyEwgr0L9UFxcX/BTbE2YkHGt0g901Bp
x9VidM/OjeIXRh+QfzBMIfx+9HwidYol8YErGfTw7ABIyd4mDn2Ib3lgEEWEt4RFX3U4iixvYMT4
cL/nybmNeXeXHvV5YMbKmDyyRi/hNO8gsbGVwJ+wl7tD3Fb3ehmvlhpO6QhZ0XoITNTW2NwNXQpF
ca7r+JqU/g7j/FFH/ycV1Ud+5hANKZ5Ujm190yYNOAUGG8YA/CmszBCwuGeryPzvDSh98YDFgEsr
QC7mpBw6lh9S46BKlCW59Gr6mHB2L05QwD9RBinEsnJqILJbf5wOfAnvPdNBRsI0XC+hgv1HzajI
kq6GA5irsh+q4tpgoSKOHMpJV/Qb9aPluFzkaLkuqXOhLpys3jW+6PcMjN1Kl0Rf8pYucLUfesw8
vFO0bno12LhRJfLkQN9lWHCmCdmTl4xIedGUlzgGMNOC25ebk9DrcCyYHr/b6jdm6Up+IyWQaWUw
t3HA4eN7mG/1J1Bb3JyRDyRdX8K+kE8T8NDIGS7C/Teg7hACQvgQWNYXXiD2RrwDZBf5015LiYAa
gwvIPiyAGxTc52v3xCIsTy/lWWOG3o5MvlGW9RQzl3ErUb7qi0m8Fhf4mVrhIQZxlECuk6aLqbaX
uqPPKp4PxMeL4tGL6h4lxa3lEoOEPuvdeKhkAgjA07rII++aI4Wq7CcaQ7lBfbrjtLtn1VELtzH9
rGvXY3HFjUsEthDERQsWXoxC2CgXiZr0yH463fCwc/02jeteUVG+DlYsuQVdqCO28OSQVRgQtqzV
iqCIXlNjD9JWFk12rzLRQSPMF2oojgNHfyNy1440JTYNhiMMuzmKdLVbmpmbOuYxI/svnA5JAe8e
/TyqfUhjPFxrRyFOemjdRqaYpNO2g3049rRGWlAm2+bcRukFP9/FHjDoHdEL14byBj/tLM4aFRtN
Tk57MQzMZgxf/TPme2e2H/asPRkWvziT9rLpndpE4cEUcA11rGpa2wWRVAYVykNDPNsBJJaxa20/
xKld9Wsrhis0N8ihUt/cBPeYRsgeF+X4C3yB8cuQjIOKbNJsoiSHA3aZpbmblzeu+CGJIldHd24L
w1swEBKJ+ToKStBaapSSz3YePudYfGZr8rkcKAf50ttN3pMDjeDX+jhmLWF21Z01PveB6hkJZxk8
SOXES61Ms3dzmF+xeNgg60aYALSyztzabDcXJhQVe/U5DfBC7DIQOE13asdXJ+54e8+YWvct26gG
4DRjj4GDiz699pUSrtP7XMSnCXYXeLm4GoOiCVMYZX1M+fIJBMx+4sGlnudJ0CI6tPIWjdktDkQD
VEfLAugV5ilDpVrCj3JrUIDHn77QPAmLNI6wDtffFiacjg5GbYlGJm0+rxEFVF9R9FMZzWmdhO/A
b74D5WPINIHcM07ac1Szh100NzRAkPo1BsDsP0Ps3vwfTee1GzfSbtEnIsAcbjuR3Wx2VCv4hrDk
EXMmi+Hpz+IPHGA8GHgM2W6RVV/Ye238OZEibTuG7x0NNHjuskFIArqmGAwvQsiC9RdAMDCVZcdc
2pPK1qtrEIBQadr51LzMJvmq7OhiDCe50z299q0SVCJaic3w7lxpHi5FJF/Ko1MZBJlTUTB5h+eK
YmlIxNFAsaRwfSnyJcmmvaQOaCfIIDFUtzIrdxip2pL+kA8SghVebMbGiH2rvYGYQkdMYRkQQQYM
/0qOnnRwLVWngDTR8WKRQeuDFKYxASxIulcwSiDbQFbxl40cXmCWJy8skC6YPfaJCu3MvCdEfEF0
1Myyq7eNO+GtXkVx84bW+tiV7ZFQJr7KbqkiNnyTa1Nbkwt0kLtuGyPvkxaksKRRoRUXJy1YCEQK
tf0A2J7WglqPPDNDPiVb7At7yoeR9hw4T0oXA5WIQeZ4WNGHZccSsrzG7/axj+LXHOZPZxtf7a+o
qnw7YlcGXjJCQNQHtuBQI1xuTW2lXq86JHOMOHS3AGnXFGjHmk/H0VhWLMcOVJK56n1AHYQr/xgL
0bQQBwSggwkpSwgmNfGla6wrvE5cYCuzWvlt12U1A1/OhA1Pf+xUx3QsTgPyIxbdDqDG/9VkM6YQ
u4y2uqqy3fnHKBzcCZULDVV6zgbjQs1+NWTjapflzfzp1m1PgmgOrWKS1/AI2PrFbjQWkJXXQCj8
xozrhkbfggoI3Wt8y9UWCVV6rrvQR2+2XXrA+ujTZ/ma29oJzSXvj3JElqFObmixz8tkzs4EYiSB
j8pzccqDmWqoKwoXze6HaIr7YBgPhGwVAd7lp63lx5j9v1k88lF7NHHyjLPsqSXZUy6VRwFjO3lY
wDmB99V5oIT9TQVwM6cw/sEJeeQoTUz5V7FinwUK7iyNqtlQr43zyGvdHb5uw3haHgu5KVSTsLnZ
Vxh70AeJR+tUxygGOxx7o98mRzLdQkprC0oCYW8dzXgWnnpIFQkSG17LW2tfUBVB2yV8b6D9inB0
URTTjMR4chmoCGb/d3JAMqv+BIn4MUn1e2g2u4KZbe9ZYxK0Y4QzH7oUbxEOKGg0Lhy9jPONsy/U
EtepeC5JF2iA0OU+nKgt/RP9uuCxkesGNyZlL7fgJdm66GgIMkFMQE796DRbZiiaCe51PKyIzGNa
AF4sQeVMB27mg8PIEXyfQ72kF9gnIPIzvWp2m1XdjnwBZZUOOv+pVT81Ap+fstMuFSOGG4286Yz+
+JMT8jBDEtpnC4u/JyN1aBvtgS9AFBOeEMzT8PMagP7Uj04R6OmfZGBqD5G7K30V/Xw+2xgUSHWe
izNJh5RJnNFycRY8ZFK72VOED1RWPw1yhO4z9xf5ZOdfKvl6AzO29JdHHWm6eGjEnaWB/WRbDta8
0R/DpzVUrrPMrq1aiPNyzozWm0vsgLnuzbPhgfxmZkXZmx7bEMiboW5WaInDtkQKZiqtRMjv+g/U
CeJbw/VMQEPRInZwYGI4EC4k1NGdGHA+Kh6kS3bDFQzuGiFXaxuHxuifsFIFZH31UW8uSEf9BRG/
1hmQ3ocTTQxKxC4mNGY8DU6LLqP1o8GT8QwlAGYmCPbW+GfljJnJnwlDSx5C+Gn0Jyoxu7ibGxmV
xkAGkI6cnmPF+ctia79Mti/2cld4TYqrlFd7Knpvtlp0EK1nIYKe8tyTXNbVubgbIE0aMHhS+LSL
BWu3c2VFtqQ3LPkXyTKDTGrPf2kY/MEhNa+ZSZahfaYzLAIpQ3RpUi+kzHUs9KxZBLWu8ZEZWnV+
b8bxGhEv42xtjENjAcPlFJ3jDwXvCd15kZY80CHST3eyP9Q3RWjHRSIc/ZdnkJMPluG8bXYfQB4Q
SNQ4GTlpBuXlxCwKRQei2ngm9NDqpv62Lqkwr8ajV+XL/3dCSsXyrfcW3a9IL8hMcRWnCUPE4iC1
M33hLOfNclLuILmZ0Z3yBmXL9CdWANstxQklh0ICxkCBKnh06r7xNNZctSkDot3KkYyhVPVGomqA
bS75W5NKT0kSz8SiGs2dW/noS+fW5+o1bevL6TJoxo5zuWeBNRG+LlYlf7chNBMhoq4e8wVnlo+c
t84jD0NWTCQm0LcStJV4KvB6cPw7gG/f6GcSdZWsJF78btCl1z928TXSiyjWvTbZ7+wrm4K2IH3O
XsKTQYmCwuLurIDlR/6hPSZI0zOL3xoIqYn7gEaW/TuualteDnx5dlK0Amyn7w2xzTrpUQxgahRw
LMJ+OrYMTQthjW5T/bVIo8zUdCdokiPTH4GnAmGXYqaGCJzVDMNqWcKWjFhsqTj2YbmQiKUXe+sQ
K4igpPl/gWayCjFoZlkFCRExIPBQZhAgD4hf8Ns2gtxnX4tSvkVFd0/2ExJthDfsci4LDVmMThY1
Ocy5NhpOjaX7TRMHhY6KSp/gzu2Nb6OOwKhG96Wa743b2Sqif/uidPzg/JaU8aSKQKFU7k37EFEL
Zja8WZbaxH/MV0WTCVic8TZoBEpTIULFj8r6qLN2nsLsGGcJJgGMxiR+Favjv6q9zkGSkOhov3sX
DtTGpKpGq0ED0R7qAtXyv2lFCu/qUNk1LbkkRLmkU4+WFhtPnqCOUDZzwnQMLe+kv+yZ2qTD25n1
rs0Gs2spSNlg9mwwNSLUo9mbddlL+FG3izd55HPQEUQVqYqNctLUv4WtQvHITjVAkygboHuTK0DS
L5JCcCZ2bHpReS4IHGyJ0CQEuyCkq5suIdVodNajF84GrHSNJ9loSM7LZZUrMjs2yXMgV23AwZKt
Tle0MDhTJ56G9NyAcuQThALfV47P/RylrgbN2ynDYwL/VB5rLzwoJFjMe7Ix+mEVHWeEupwUciBS
wh9m41tDbAfxU76rdnEB2bTcO8PeV+CnnD9EgE+z2zPEsMBfx5xxle2ZV2sreJzDcAVEI4FkgMOU
2fij8tZAGsuY56fjv8FRAvtfuIspNNUe349ZYoK0DgV6Nb7BB3SMXF24K5Wt9JdwW9EA5cS486M8
LFSbHcO5ZGvsB44lbVO12gn8pYaWqrqv6X+WykQc6iPTzchb/cnZBnG9JoqTHWf+qBIACLqjOM+o
e2LNTbbK9CiJG1S1zLdmye/WLeQszmF8U//JN/0omAQguiVVDnvPcSQamoByThHA7JAvMSrmUuep
V5yj4AOqrdGjSdc1BjCpF7OM5aoygDGZ1/4Xrxxqk0WS3pAD3dX2mMiIlU2/KAu+AANt70Nxu44r
+tcIgFbcP7DOif5vRaxNoXjjWMNievWzeYwqhMIwwgqUfxr4UXnt5YHVRG+CTns0MyJRS5d+RYyc
HQgj1I78HpTNgDTY42yZtHTzOybslwUY1enlZ2SnXG8ZyxUsS73jjg2heioW+fZbICieYGzmaGre
lY5Lqt0wDE4m7WSEjBt3BoYdQhvo8ycNlY2mXcXkXLHWgiAx8alXefKeG+or17MXK+qOmABOJ8AS
fYvr7U7EcWPtHCwhaOsu+lNV8H4xCId+nsx6QJzIRU0R/87pYczLm+Lot0lC0kJeRdyidavv6z5U
/hRy/KkN33OYXe0lfUNabVj5GxrBRwsToJDLC/JWsMkzYOjRIhNvBnoliWOns/g3rZNwBl8JLV/2
yAZrc0xexkeWG7sko8KZjQc2pwexEqZ6LRP4DFN5pbW+WDdJ20wtuxP0gCiP0RANHqAu5EvlzsRW
2Ss16URcZePGXhcV8y6SN41vg4tPzrFLMoV+mbToBpM6lsUlWcJ7vJ/kyB11r02cYzRnpzhOT0yn
ToKVeixR/obSMToM32HWvNBpWZZ0yytthew+AJ8mkLQ+MKnNMPxT4DLwE9aooQdQ4ELWt0lGwCdK
ZdgBp54vNjMfplFmkAFUVeuOxtfk0NW15mGMQVk0IPYxvB7b1CAQk+QnJUKbTYygjt7HbZhUvxsU
FarKq5P6zQcBMEl1M/G7qUaIlVU/y49dWuinaUiOjqcGTbFZZPs4uxrBQnD+P5fnUqSXBCPCR62W
79Fsv00p9M2NtSajqFtymfa9tK79yWZkmrz1VJEERe74nIJAVzDLFH9T/inP/gCkHwgdC729cYwA
a5vAPj4kRtuGpu7fldVhz+eKGiClp1j2AydKC8ZhsD8amAHM6Nirl2j85ebbIL8MbAobZhk/LArf
v9Ax2mJb7Z1zZzfesP1XIEpBZfEguzHAIWhoWPBJC3oxAAP5GMV7Dcqa6WwyWQe689WHzIkSquGB
qAB+iCxfG7/KxOtjSS6CfVfDe4zHwLV1giUXHL1M2kz9UBakb0QgcS1UC/nIPZ3uI9PY8Z7ujP8Q
nDN3S5QCzKBF1Hh1x8bP7Ep7Zs8inZ5mw3OyKK8SqA7SD24DXY9ZIBHzzWZ89IbvfGieXU3Plxe3
iucT3DBaqjk/l4x/JvMsrzRMrM6+/0+/LECbHWw1VTt6QoIlQugY31sIjJP8ThbodiTNSSf8BB3W
f/0a0KGZXvvj2KNPFORTcN7Nmr2Z0YLIyFvFydYPDESww++s9jNynjQlu2IjDoJVOuSufb8Laoby
fZFsE/uPKYpbloU3pxjvho1Qxqq9VTgfOUcjMo+/ZUDSjttohcvfjL9nim+YlbKVC0+GBq01mTfj
kLr3WKuitAZ9/jECR014bMYYBv/KHENnywtpMj8f72b/LhHCNCBn53dZcb+FH5Xr9x9slT4ildtb
xXQap9nHkAiQZkhd8dPsVe5RpsWotojSZAhalC6KhpAFBmsjKcMUupNFea7M5jwazXnR8rNJFs28
kGKl4zXsfcWIOSgKmXDEGN6Mbe205FLIZAhwEX/bPaqJ/hrK/UazE9c4NvF0sWS/IWgguZX8ahHB
uG19m+iv7KNW4GG+FGDWjRZv+l+9IJNbCD8nB2fkNF0gYGkxM44eJ7zpeMka4KslxxFvl/TScVdb
f/olqFSTRWBBTRyYunlLncvUNp7SKDh/MKaiH0abE+f1cRhxsQzjUedHfsm69l3WyRNqd+lwnolP
+edUZBrUMnuCZ6XcsKtTTByHgUEG2t0le2dh/mYh/e3Ha/Uv03/TDI9n7k2C4F/eFg3pg4ZJUXJF
xo6gFncyhG56kl/xfaq8hegKTVz3MCNRVqk/Olkq1sh3sNkL0/KcDl5KlX9agl5823aDSw69qzea
O2MGS58kfQg9eWCHtpzhRYjje27Z79TASv1VYr3oRBtEvc61Y78DUIH2w04UjKNv1ct7xMMqb1R0
DQtMnCwohcIAgGPSnp+kL1SI7yP1xhHKVtOSlE873YhvyaqPjZocYSsv6l8n3FZaDJ9f3duT+xgX
RnIRAyHYgwhB6tGXHqQAUePwmnxHo9eTfaFbCP8nTCuMdvudEW5nUFFELosP/ltNL4/4oNQQ5jLi
6mb1rNVEUg6LTxpB4U7JcFYax4e/YYBjrB1/HIkigGq8j1RCgbLIR3TAzoVTbMvXHAiGh9ImbVXg
A/qX+hX11x7s3IYQoE0SqNg1tPjZQG6mgMeGweCULL2MCFS8YeN2TG7OHksuU2gqqnkl2yFZbZFg
lYepsFk37muVJvBLxQIkvkyJaS81M4koYQofPfdSysepWkilB8PItod40AOimEmvD4nNOrpkO99D
3toJ4xSx16/ITrAIPxEEYtN6ZYACnb9wZTLyYMFHlyjIhi8dgJm5G4S/mnoY9jGjdMoVrA1w+o6N
1VhhppvWH6UBYotxTNz2Ix3NK5mVF0StFibLkTuyGVqWUq5eEmO7qIeGJs4bLE7qNCB/ZNcxAJ+Q
lCkLoOWUSTIn3AKj1AnAf9DSAzHDMoyPdZWcCFhgWOSDcBHnh0Vw1Z+cUT1eXCKUZSU58VT1HLcN
StbNjVgCjunBp/4leWGyuuPy3Q4JnBciCF5DGL5hTXwrtkqYPqP/OgcmQvgo+nX/TJ2qKTdd/WDy
sLNIZHEyeOaMUMav26jPF4YumxphTvoT79Qhu6iFEyRiDpIuCyzKHfymplUyP9sVJir4iAD17DPu
N31PyuTag7BdCP8ZUsK/G6ZwVfLOk4L5A+4MeCc6wxWnn/ONNoz7Dwv2xfwig20kaSlDtUYpHH8n
Ie75ah8Brpjit5zYRAO090kF8Nhvmh/52E3prjFfDTJzpMl79ckmVoI6QfzuNnP+dV+EqSvxmwMh
hKkNsKCyfZC483e+/SQQywdIRmgC+F/8JPRhvhoBCfjM+eXbG2lok1hOpm0d5RZD0hKs62N25CMz
Pe0y1cqxNBXPHD/X8ba+60+Oo5/0DamPZqBvbrm1yUl4Sz9NlepP7w8J0+MePvbPzd41k3opijYY
v+CJYwBbY2AnFq2bEj/TC509VQJkyey37HrXCKT/QiW6iu0tK9S9QGDJTf6pAdfcRMdsRuiXejkR
VFi8V+arliAmEK8YFwghLRJKtZaqhaP6HL2lHeGokxmooYQYLAwQsG+VHu38r1xtUqV/WbO5iwac
NpSS22iSX+EnicACFz62wALjBTMhqGc/A55mCyCLo5KbW2MJ/ZyhndrzQewn+oFpiG+Mo3meyG/+
MBk3sua3Cem1N5zGUzLdlHS6adwJTH4dEq50Eq4+NgYXEKtkoV3C6KFAzFLC/Sp5wJehh/1GTtkc
71lFUbid5Z9Za1GgL+BKdDIXJQ/t+po0lm2+8JJJp3zi+D+hUnUW8mW/cYB7DA5WfyF3Z4La50tl
O5nLlcuI1IUJTkYjvRSaOnt2cI1LeXmgfleke7cUXjUrKBfk/02Zhtg5t+EnQpKDhVnQGkwGdaVD
OFrDd2LpDx3ydVefCTkHic1ZJu80XMgIxNg8dD/kD8h3q0HKhN4cXQRqnDMHelt50b6mhBnZkCWy
BQj/nZbZY+ab3xSCnnI9f6/C9CN3wNvD0iB1PdtYbfIm29Xb1G8eUjLcIfKXSvGIEKgktP8M3bMz
nqpEr94G46bjnGmIdy0wAjK6omx7Nm32wP2Q2SXsfpjkTGNz5OXEVLGVQYeCf0WF5Sq6U1bsFQ2L
LWNw5Ee5ARM5QSgvQhaB7AMwbhv6bahuxgwhedF82UJkO7PGUN9KrugmmvYaTZy8Rf5yb8M/zHOQ
cmrqVg/i5AzRdZfxSRXy3bHkII8eBBxqdXwuenVbE2DByGYmVFFDI1esvpzpEcXy02xpRLeFnd1h
ySMnZdKEHfRvNpruiFNnB69gYGs+iiVgUc5GUl59fGcUu2Pe3/vMulEjlXw2+aN+qyqHITHCUYzY
s8EYBfpPj7ElgZ/IGUxmvKHveTE5iIoMtIww92aLPNSLPzM20YOzHyqyHOYJ3sZ0MUriMled4XYx
FKbU1gE5IQbb3LWSw/jqQxJ7CXGTnDGA0z8CLFLAdTVFoCaC9NQ5cBo5WLRqO0QZHrc+kLVnm7Ze
yLZfOjfZQooQyyGt9o1HvMolpY36lU24D9Qdt1bKNPcAygvpROazU9fCV9vZr2RUXlYWv7IXUWVH
hAr7qP1Tc+sNJKLpoPRRxNEGmgSx4cBd9DHQ+K2F+jLH7aKOxNUnwezEO5uoFsg7QDBIb1FVZDIQ
XRk3bbiMlfEc4lA/zQXrTMRYYImk99EAtgnmktYXMQmQ8YGNTwxKyiFNGwr3HmIXCTlMVwRqbVDk
skayitgBYFQzon1RC/7nUEgx6hmkKCAs4LZo6nXWeRQj1FH7iaY8tdxIfElb3YifcmbfE0vcktC5
ZPzhDdRRFjklEXHh5AkkO14lqg4AwjbjDjf97hlGuY/ONhAduWUeZMvgI5JSWDutikdK8SDaj+jS
nGgzSI9aR8AC+n6bV8WFClAu5pMkmtNgJyTxKMf6m/U1CQTOBR3bXUdsonfOnjrvmplMxc4pmUgE
Bp2mR8hHE/9ybVF49KiszEg9xnjwrgCShkE/tA7PTHDrsUEWiAGL1WKCyVueLw1noDLjcZkM6ALR
kfazIcGghm3UydouFkSWK7Y/xvv+vWclEaWySzIFS0fB0tGIdDdaJlfSKmzQiQs0w0AEmFBrZ6M3
RZEXOzhzyq31SyTxVXTSJY9oTQ8zCZNku99qx37iBdKS+C6b9oPot0eU7P4i5lvk5EK16jDpbPUz
395z3lKAslPg+iOwKzVIjFo5Xc5BIQmkavVNwiOAj4bOrAWiLDZoZyh1U611kcRz+5BlDBPV/BpT
t1lI+hB0HPCrPMRBUUJ0yvBlUtyE1PI24c1D+KggZCkxqn2kw5YNj7/6sHJoD6O8H9QLjOhiyY6D
8b/oJwYk59E6kkvpACy0/XI5Oq1G5CfUgtJ4W7AnOsJ6N+lp4dVXMTAHwA7ZHO8qGp2JfbZbv7eF
7rERdykH/yutL7hBJvZfcR4IhouUHXrmWiSEW2Uofv9gqQpypu6xTgjKzsBWol+nergNOh6QnGDG
lxrPfuXWCwvuEdBHjqDNMtx6IoYNdTskNraRQEf9zRBPD4BZnPNcAeemSQhMXaCU0XVa8AJ1BpSE
9kkgu3B+N6wtE+eXNAawYNhVmJGaW9gI/DFL1B/pt5VjA0ZVfUupV4nfhKSdkS/Eb+J1Bx7Y/4VR
jWH2ZK8OfRKK7QcpRnGL8HVyNXCIva1BezgMMytE+DYY7HHsrKHSGwI3NG14EDWH8+MEwDPCFlAR
3ItMe0JtKffazgLpOIoaVis7HWxOMpSHm+JSrVkB7Qq/vxWwTf9DKgSIRcBxOsiX3BzgdADZzsHi
Km7+nuCryd8LB+XQyWaUMAroHXl2r0YbZ8PBjJSrSb53kc+grKJbSxNtyMRNKcs+i6drI+eodcQl
ZGWQ3Fo5vWb4OaHWZuQi1t5NQ4JulLzrNVjmzGvC0JOfalHi4McNZ5zgJOzNET9FZ0DwJ8uJ+MXV
980Gsf3F82R61r1W33Ja1AVKoHPPjrhxN5h2o54P9dOxozu3z50kp3s4HzSyw2dWdXnaMc93dpH0
N0NzKZvkh07pscbEVYQq0w6G87teKK5V/2qFRRZefG4t6fS3fwjkWjOrEGPouWqhNQpc0cMTiO7e
qRGZGPMelJWZHxkuHvOiOAFWPVUi8vuYCcri5cnsh4XpUyrl2k41/5QhljVH8ozE8bbOukLdlNtK
rMF7xknLZ+TnoCWBImbT+j8BuVPtj7KL69sbNiEBeSlLuQhhrAPbfHnmn9KAL9y+mjAI5+Z7pMDV
HRbBjIe7vXqXiyUwscdC4YbrfO2U+3wyNpl46e67yhDe7EknQKvNROlM+XF1nv1uylXWbQWeInHC
BnBqpNv4KxhQSGMwydlFTpSLYTQbHiSW3DPR4Av03mUcz6Rf52w0dCZop+nUR3BXNwRPDVl1WmFF
TtNci9m6yug7xlTcFspZvc5PFvuK4TSxkm/fu1l+OVL9mGzj5FBJpj5s3YO9iENcEutR2ns6UoSt
rUYgjJSjRC4D8reIjpL4/0p8+E/az2HhTZ3u2oQZ0qijtwJFUn+k2Z2rfjs0fxKOuyYatv2qzKZj
5B7XCCgx8Mq7UGJfGHFfhauLgLvvaI3K0aAxT2A78bIhU84gi6L4YUR8MKKN3GUP86hqF0S8HFa2
nfmPWN5Q3y9pw0RucVEMgiI9UD0u1OOht6nUIShTx8ewYNxpwLBcRNDFVDT9IgQVKEC+bRnNrjJ4
wn0t0mvGmSMZ5yE57pX+I/PtRdouQAlM4MiJr6eBMuaj0xEf0Z9oJDR4g61KkO20RcjO1gf9eoF+
XUVnjQ4LgSURvcOllCW3JahCzNcOSrtZyz5DXuFcRBQk20HhJAEoqVb3Ek5CVa3tdtdxfH8CY6nR
6M/dIbTAm/BnARPK2WKh6sBpTWpMdJzM3ZrlpiOGla8/K4+WmTC/Jq2lE8PmwCQrN7mKKibmOcZ5
Ad8Jf0iNICOpEBxCpSZAGeVvp6JB+UZ9eMxjyH12cufYu3+tsRCXHhkwMp99HM3XCG6+hbmzyy96
WV76rji2xbOw9cCIxkCto2AoxFlMSN4A2KGQbDDERhWR4pjX5EMnPNWcn7J5TsirJTePizXju8k4
xtlSIvJPrurAWxPPhg5LqvF20otjKGoPszxazdGtvZYq7vCfUuFhRXJcxoib15Q6MFesh2FmV3Cr
vhTUNEebjR4df1oee2QC4Rt6/lkaAo30MKR+IcrdmqrxYTeAbJg1JYofT8zQWWKmcJbQpCjkqXw1
GoLe+DZHGvcdChGmmTam421Isi3yQ0vE4Mex7FdBC93Pc6B6oTqq10QwmWBMvF1Qq9HwmzCESAFK
EWEv5s5USAAscXVQfqXpLYcX0KNVQWWCqsNCAZEfCrQdA6zGDplMhFVREOeQVdVZC2uqfrcSI6O6
XTJBKu7PlgHN8a9bEZOR4nP7Ee0DccrXYL6obFE0dfrC/hj2DMoLPT/QwCNPws1L3o8T6V4FSsLC
gDbsSO/OSUjzJuziji7YdbOr1ghgZJo2yfOR6LpdXjQbA+CN3IMNl9d1xnXaMHtkE+1KMjbbr0wR
uE15uKaTRMyrlTA0mXdSfG15W2vmLQsAl3F1tfA+sShH0Vf/qb0aBnlfU/OiPDwv9ZNzMzT3vHPk
VDGN68qz4/jKw1QZaoJ8T7ZcfSKVDoJnCfVWphIGhHUEmnwlPmIKePjEWTafESylrG35dCFGuAvH
ckWGDdSi9tfOjCOJJ5sa45vcDCcrQaReGiebQDH00PjuEKjvZJv0gv5c5h3TC5SUWnTMH+lf3EUg
tZBqooJvI+WGdPuGBNk4GBIvn6EHQwyJ3pl2NdJohFIZ7bOuH/giMXjDsANtWB9iNTm0EdnJzYKg
clvMvo7arGXync6Kh5oRrRe1KKPLFgx1wx6pSFgyucuCmqL4Vqbw2qXwT6QSFPp0DXe9M185vgSN
eHULnfHqMJRPmjlYWzH4BmEXmJZzIST3LKTUNfY2kGjCCNjjIC1TLAr7nUE4W7UnTBtHCEkhNETe
gl4uQtnv5lay1x6s9i58T7JtBZOnUj8YiplvTLpT5GCgGlrPjXpGkDeDzT4Qey3fE/a8Mc99TwKk
mP1b9elycC4017wPC1MH9bkKAKTQU5L+bD77ju/bgQNYSzu/1SUfhiDbtvEDfXCPdpX6ty+jwziQ
WX5QC/MDOexnrxqfcNE/h+4Y1/JzaZYPPZOv2vQq5ORV4gYtj6YxBNxXtEEDiNmSLaNlMDMxaoha
+0I5IC7tyRTnHilhFOVZs52tya3I64RGeuDgRS3uNsCWNpL9waRIHo4x4+IiI2OKB/ag4e6XEJdy
yzjw3Yw/fJIw5nXBgqrwRvHWLurV0VfID6b7C4903/r6P12K+QtSyMNF7ihIqr3W/wsPnJYOH2nE
HY5acUHdNg972EJrEjz/lTIAV0mDVRlQ1rhKkDpkaG/YsxzIm0EEyU+T3msnh/8aVWX87EPBtdHx
/sUVzlZsP/8bIO8ZpnxABQ6ZYBQBaoaCKCCAqLH2sqUYoZBJneQLNOcxjU+MNyKl8QHjciiAa+ln
zUnPbc5uTWJXkpMBu1nC8dLpBoowAqly7YwjJ0PnXLcbsaW4i5kwm+LJoEnwYc2BVL6bRhEwxrxk
Z5PMrx80OiPtNxHjmHqREarY1JrWQwKO3ZZEazIJJrTYdi+/t338EAwltgobC2ETfrNBMBJg+DEy
9YFBH3WjPcB2QwL5N06Wj0apPmvElne1q58FzGY0QofSQWs1QUvqaziK9H3M7bgc2fTjx+PFHmLr
ZmfLDTfazcxeIBdPRKrg3VIYyBWREZhdFJD45xd1eKLlZ+gHB73+tE2ieZn8FbtY11l3071H7Tkc
yBxFwyDNfPDqgexSlF39ReTLJdmNFkTudHbRoYJAHsnS6tBWN65zJCEgsIfLoGdf9nDDwvMYLPPT
yqNPyQnfa2N82fp8TWlCPxzyMaavcBuaDPDo6kIZRBDa30V7RIPyHFp3jBAoGlhjnztl0k+lYp0q
efQIXYmbgZrJACFrndJBP7UMEXBdngZ/KO2LnRYXe6yDLmF6HTd74iJ9mcLRIRe6gUE4MFlhITtq
YK25ScSRrdt7jDlOjeId3tVMV261EhPBg7Nxw/JvN5G7AGxeAwZK1T2xGImBn/0ZVG/G6dWjFQy1
g/ZvME4Tp2Fq7WPC7hUOLWqbvVYFCbURxg5H/i0d2lguVrlmMUqiX8an2x0WiKIddKtigy0jq8Iz
dMKgtzzrKw3GVeyvtG4S7kJMR2KRPf2hAUqxxWbuJ+/vtJWRTaE1Qe8i6HzbZFfZr5Cxr+A4hRDv
6Qno97z34CKAe8DvAS/GAdE4pkDiGOwSXYCnxNK+ZGvZqcrALwTe4GznZT7LheUn85rfA3f07TL1
IClD7SwUauDMuK4J7TSRabKTGhJ+N83TlMv/PT19LpiUE74wMe3EwTg3nPIq7kUM+kqluaMnL7uQ
6UHFD1nwPEYw6+BILuGqmGeQS1u3WB4ExdEIGLEEIVrkXIl9yflXYdj8JzPTH1BXyAXef/Jh7BhL
DjPQ6oTY1a86Ghq2uhDKvyLSMgiiYzJ2BuRBR+mWK1ZA80bEEDrfNTj+aagjqtr9s1mvOQCreZIB
6ZK4jK/sqld7hYwXzuGZBeGt73dC4BJwHmyZad1IKeEpduzfaIjOhY+JLZcHvJ0hQzK3Vs4CQgGD
WfCxWvyHvz+VX8QWrSLEBfVGMXcnvfAV1TllCm/gH4FCBDPAwJDO/E6A2sVHn5+Ij7aKkqlml4xw
j/QlZ75bavR0Eu0OMCOvkhfjXP7QOlnBr7adEJK4IUWIiSdU3DITr5jynITsCciRNQlaGwPndYyt
qMcNnYN2DY+lfe0pUGAyMIc2uN3k3547JWGKNoRA2qYDX1TXhyNo5hPICzAI2XECczvvTQoXQZpZ
nrXvJQSJea9BBohy41TCINaI2Ma1AKUzW4j7ZRAaazZ0N5arHS+2HlSzxrAWJ4Dq1WIPUOQit37M
pUImr2YXnqwprnzB0OMP3NFZuynIHe5xxCyBPc74AnYr3LH/lJK99X8cndeupFgWRL8ICXuAV0hL
Jmmvq3pBdR3ee76+Fy1NS9M101230nDO3hGxIgUhSGqGi+9CeGLtjmZKlZiDRmRZ6Tyw/GjgzzUs
GDScYpJJup6luROi3/xbRgwbXDwHGiOJj20WfPa+RiEv90ecNz1m0gYzaQUovnfAD0TV9sSMgdR3
rEjex8Tcytemqvdii9+Uwh6LhSvmfou7OODH5aab3JM8AHNA4g8AVczOxxcz0B5fU/bb1LTUXBdQ
dQ9zjA58651GV/zpKjFoWBzeobE6KiD+Zti00eiYg/kkr9g3J5DLSxlmt3CmkHC59vSJAL2I0mJP
BQePHh47U7oLMDLHjOwVJkgaSPxpuUUNxAqZPj6vnZ0YHgPQN2Otm3Ssu9prZ1ojfII4q8dIQWch
UgE5d8Dw1CYuN1S6Quc12HFQ8IY0gjs/Jh9SQpvpVvL4nasLvtCZhgwQFAm9gMkmljHCcV+nYZwh
N6QxA3IoVC9SkU2A852jJ95PLD8p21BQkEQB01whHla6CkZE3nuTiseEFDTUbvzJeJZDnbWYNnum
Bmb+2pIOiHrrvITbKWaezZMbKCFV8fjJN7In5yMdVVtJHGql2KRsAWfMCcpBV+2DCW2amOaxNhgB
d3FoEVMzzx0j7bvWXPVQQeNXIUE7OQ0vqjJ4ejWcFuKxGGMt38zbfaS3RFxC2pCeWQrbajDRmvjd
IdeZo/yGLtNDBqK276lyYUEFd8Px53c8pVl6JDvN1e9TYVtp9O2hiAq2ptGBL85knk10qGBr/NHa
msIQ7jhcD7PhqPIc026DWYAB4PRQIP8zbCjPJtwYm4FkF4cUREz7pGKTLafrEGCoJWnIpqiTAWPz
TOFn16Nxz1VdA6aQALwL4cBRKLYH5vUouBoObKQoO1E42ySKOBK+wThQLfwwi7FTWVvG9bVmVbAW
sfWgcEdnnVcarwFNjgM6wiGbYwqy2hCrnHqcjVOHArQbbN+a6MMpT2GcnIdd/h5iy0Op2Zn6eF04
6qSlh8tCvk3hCcmCoFUchcAUsxIvc5jcKWmieuFg+wkAyFZDvBoM7sjspu3+3EDmokzKnh7IW08y
RJHqxdDLxp47ss65MBQnoqinWatBfH1lJgURM8/qXP4WA51RZFuakKGyB9kosGTqw/uc0XVssdEJ
ObsRfHaBIe30a0BfSurJ45OyQyt4xEnNZgnDM4UQkiT2hS1+0igiOYNzfjlwcW64lICL3WKma0jc
r57dKsFhY+tYfo8TWI56vrX4hAEOfNXmcNUq/CYtlJ6qZMcK27pMlpXgcaskjGTQzesv+BnjcKrs
23w1mFeicd4lzU6KM58ueyzJOw2jFZYhAFiTcQXscIPU794yRiJxhySPl2cl1SgYadvtqEsb3BPC
BvWEGp9q2OC569Kjm56pupaR11d7Bhfy+TskIsgDnIZj8hSEYPSl2udMHzSWYHEWmqA8gXg+gCcY
p5ozGsRMbXWTnUarOBfrhkuVSPfQ8hJijrBDzg8s7Vi3h/eYT47mz0zQUgHDJOlJZyFocTXvOF+1
RNk7yW/Eo537emPfLPQyQcnXBtCAjHFWZu1lmC7dsZQ2rIMPS1vkmAI491KBWT5HenUucECtod9R
1ilRqi/RRSUoIkiFfsf8qBFKhAEth0rXeHGxRUi8A52HoUIhGkOuJ73SVWxrSDwFvUwuHq8JECNQ
q+O5EzTu9Ah6Tmt8ztqjJ66uPrm8gFtJSSFppbYr1XQf8fWz/+qO4HWav75UhGQlP9z4qCnv5CCm
fIIJCYuPOynmbRUkMT+XdSEzfoDFkrOnkSX1DkxTDjrfLrKLau1T7HkwC8NUOsQhU+FC7h/8nXhO
jfAXjMOQTSAFmA4GH6JP4uxYgF/7ctgzERezG4GAUZpHnCPmkwiAK0USTY+R06DfXcwmPKfiAJSE
5cm7SiIDvuyyt/mcSiz7wuBEWeiZirDpMXSvPUEnyFImI/WA24rlx9SkmAq7bcDw1IKnrZHHAQER
9WfPzvNyn57j5O/ktV9dQ7yMZjkGVFzgIVbHqm7cScUdiR4KctAcb5Nb/RIq0K8oZtUxgCrla/RV
QkLt86sVF7e0h25CSYLSRmxHErJdo8XvYO/ZsNWIJSsR4AW2KFvMgDgOWVIet4Sv4cpHfmImBFiN
I8U8BOyyY/jH/rWwK0XhrsmSqyhABFQmzVFYo9LCG8xhH9ueFrSbChVNXh+Y7a9arPdaX3oDzTp6
lHNP9bM11K1BMo5l9Lbk6Ax7n52cato7tk9STHoOFBNdapop4RB6NXHnltGbSgkHXI5gxIzNP9hh
6qLg0qFtIEJTnojPUFoZDTQ9orSktI3rsHpr5t+y3pchb06/ZX/JL1CcIyWCWNqRFP78mSLT4rDh
upIY3pwh5U+fJRgmpChMNISKsoeK5Wn9mnJjZMgfg78RBe1Gj1CxVS0/LQvHHlsPQefUApLKg7/1
8OQNv3TM79pKA56d90gu3RZTkCCaiIGBd3+FA+xuNqZJ9i0WOcKFrMBeF5zCszNygYZTipMHsh+E
iHZn8N0SfIm0LUXJeE0hlbHPYBiVE9ON5Y+JZQBoHiDlHwNN7lkvdn1UnUVhbltc6oO+j39qYiiD
lG7thyrBbHGHGrNg8sJedMQtOuEOkMQ9RgVk2kc3IyFvlWc9OKAl6jB0HWupViHH4R5/zdFee9AQ
7JkSLFD4zTIiipJFan6aiEBCQ17airkTf6yfk/mK18wXkU0SGAj4xOAhkk72e8Yys8d2zMh/CoVr
wHAx6vfQisAHdBf8JsS4j8sEpHbyMNut4kZTbiJzundAgOcHyUc4hhsDClwSTK7JWxsOuDpRLjGY
8YorpQci9IYkeETUWjBmBpav9fVZfVG5YJpceXnkLxc6OZneMuZbJHZolhtCq5vpTi/PBmluoaso
bFkMOiNBxUc8unhDPY2LuU6kr7119HqAt19DNKPG2EPcowZnxqBh8/U3BzBYC6FtEAjMOrTcqyEJ
SaJ4oTux8y3nC14nhpJxM6X2vUiKp93/ywbB7ByjoHg4ly3E5kgO4UWaGygNRC4QLiwQEIww/bEs
1GO+XLr+lUXyxFVQbpCqWpgHsodwEgIWAapdwUilD8mKKZQMfQMNVEYBDZ4NKY0S60ZUErco7EtU
v9HYfcytz5xMXYZiJU4zOFj6pmAqW7R/Gae0xga9VyQCayZRpt1ng1/LoRZTHZlHXEVC6p3/dGW0
2c2+MnVwX5RLsTPs/EUL+DGX5c0mkpA2y3k21PfCtt8TkSNMNZc2lN50yaFpgeWjgPI8jgfACofu
EPwphHoaDBaDNI9bUJKEk9O/qPX5i5FqD11Bu8MokKfEl8b948ey3iw2HaMynH+C7yJiCxA63Fbs
HcBM3jSxCb5l0uSBUtyjTyK4NhOJdsGpaS1H8W1tZhADyLcJInC7nVEQ5J7PaXQKU4RFCqj1W3CM
kmjDqsvOoXQ4k7Tud77RN48SSppJfiLY8C+dudsGYXEYDt3nUkfv6Ri8qtgjNSIVbLUfMKzQM5b4
GMAd0VQPkDu2AyKl87ZjiSP9M1fpoinE7kt/QV3BTuVmfLaqlasCl4fUV5XCNif1pSOzmH7yBquP
NZHsBT3OVeIcqGIF5rcQKeHOyvI5ls70S+IOn9rgzc2mPFpfvWo9rCw6kRKn/Xh8RJN9B0raZE9w
2DzBWzd8se9GaZwMBJA1J9wMGhv/L1yCNV/1EI4l6ctMa55BJz8QaYf0NBWLtwQ0s2kT1mtPjzXM
ujh0shoFMtuT9DXRPQVbPguSmzWySjD8KaFlKGGj1646p+S3suHDMg+ILGhPlR3tUISnnLdBpZVs
6KbtXL6WmkQJaXdI3XXbHcOgL9lqrg8kwvq9ODKtY0k6IBcwDuqLcp65OgRRcTm7SGbu/JFBfYs2
ygJdGKZo/qtrULy2LqUg5xGX2uLadwvoxrwrzzHORaX+jPpuP5bBagM71LHlEDQNCidFNJzRATn0
ZYJTsTh0yeIO2t+lGVl58MPLd6lW3fk6USXb8vg35ZcETgMT7TvGlXeyMUQavsK/u9BMH7iAn0B5
XoQ+vaDe1gh72A98O1Zv0M38esHfDmBTV9ILXF2pk6D/OMugv8D+eqW+RBnpYGaSnmjqrnUHlFJO
AhkGgIgY/fEDjPhnD7jVqPk7K/l0EWF5UXQCf3HuG0gtotJPNEi4GsBGzCBheqMI6cJHUOTdEWCw
Fx5zxLLrQqFGtUsMonhcFyOjPGFN6DTKzxQKw4OHDI/S0armGUeP2gyvEzjYVjuHYeGPqeIrSeB3
BodE/Mribtvk6cYwaSRPBVcB5OqMZ0yf3aR9+D1DMRzPAINW1hGt8vdp4X5MmDxvrYNh2ESBe5by
yGrAwqMLjUFd23Fjjj2TaLh9X7HHhklSwN7HVFoMGeVAkl+V+kEalEMV8sixsdHFGMGr0AloYFHR
X8r/8y97GfOOWSo7odHVtfzjhhkk5t16EqRUbAQFvN0EhHtr00GKLi0WL93NbkAvxaBApOBWhNF9
xegs5TVIoitt5pcmqy6F/qdgFVmLxJey+mxEy0nbjj0ivVnC62M10II3y3HTW/1usPjXqJiiN7OM
RwpCJheIIE5wAhICAhmYbHPmCZNInVVH6Izo6Qj/X9DHzg0DK7duOzY8rlp+2ivOwq5QLv1BlJgd
sH7Se0rCkLZ6kMt0EsjhdJL0nS7iez9j7aABt2p26urAxVD9hr087F9UXTqvQ1MpeNmVtyWjwP6v
hDKd73OB7phtRIdkbVg3DUOkdM5shkHOMkDsZfhviKFdhIzgJ1Gy/jJTpCbTj7XyjIEGrwC3my3O
gbj+6IGi2+0/SrUboDCaj6ccb3fBjWJMd/SVeaLXqFdWAP+yalI8nftzr9OQx8csulir2+fJ5twH
qa/S0hrDq59Cf1g6vAHj//zrOlq9UzLUXZLHoICS2K3N4qWRrKe0X6+LhyYaMb6xxF8xOgvff1cS
1kloxWlKO2/I52P5x14MTzfXAjtKsRLJk7rqvLwOKtarMvItxfQHm6LHAHf5j4E+0vbhqSBfGGpe
5WP/lGuPiY2qkkPa0mIBvygO8peqeihDd21LnbY7ghxN+DEfxlrcjUK/p4Fxg3kzJq4NyEqP6xuM
32u2qBdL5ut8XNjTFZxpVL5rNA3wqdG5roTikKmz2wDNaCsiyJQQYKSHjkmLKd3rEk2o+PNbNzf8
EXhEbOiHgMIpyYQPZKtXvh1XgfCZUiirYuyXJi/u7NOQKaf+1NlvFUGrgbPPht0ZiJVPaLtm8U8o
hFxREsJR8eVJ8Qv6I8Mx2chg3VVHzWy2z6Tt6I8hHrEqa+jnEVdIthLyekG3fEUFwihLPoZwKQ0o
DK3IwupUQ7KHYq5JvIa7t04kd5mLA2T8kNtPs4WUnzcyxzdRJwfvIZxL9uMM4+qzz/pLoLDhxdFc
wlFX1Wqv42ITTK7S5p3bBntTmTWLbmHBj/xClH4olHNysQCg08Asc+7p1iMFzVAFfttp96wwbo1k
XHGCX+ys8jEJNCQha9rR8MHvqeIF2lG22qYld66gIQbvldeUoSdXgnbIwdGzbAtemoekdY4BaMpQ
sBsAmvFOttXTVCoQGOg2mfdCxJxZyim8jgdDYgCTxd78XekWiR16qkxpCAqjWV8Ua1NI5BRqmeHc
X2L9PbM2ASc+Ydw83xkR3wVy3Z0bZSNPSVIz5H7Hf1Jf/ikC+aPKk2dtH0shvxUspCQAFEjH8zDh
tE8OVHPvRX1t7UMptA0Q7uys44gG+ysyhAKto4Iu3geSaxBrmAi/rN3uqKqdsaXupbiEMpEyOTh3
L1aNa1nnCyU3eMQ6OrPqAyYBqwAJB2mqYz2ajbBKZN+2d7mEGS+72Liotcrc57kK6JVVKLTdEl/g
ObTYx+Ldl/p4DxM7THTum/LbX657rUSKe9W6L1UZo5Y+TVnipwJVH7GoAJdylJxCb69qVflVbFw6
QkCikUDm9OpH66LsppcQfpgtkZcb81sA3oAKu3s2/QxdyOJ8eEQFGT6mxja464mMq2/0E4w4YX9b
0rtOcKr6/D99c8ut8areKDRmIgtxgq1R/QGoLUGzMHZxu+ZkvxT0IkybREUwJmq0kbCEqPGxsSPH
DqSUlxDotNLPhwL6iw6xWbZ4fFBfeW5oHwcGbPXNMf3bloOnfFqJfEsicRswkhMM6EP5tjpcJC62
oRea/VM2+idXg5yXk7Zodw0wB9tjPDl2I//v/+areY6eSs5VapMV4C3M7N6H7S0Kh2vXgGolkFsD
FdNBIoYYn0YWqq2xHfpm15pi17GVBSO6S7S/LAmmR3WY68AFL5iTCudL+SPZyIHZKU5jeEqfPES8
vh7gBeqemmcnZigzFjfD2PNp5ZHmPnqhX3tV3tf5Z51uDUVcNZBD0iVHtx0+0x+L+YJZc+6UVzM4
BayW165rki1ON31JhCetzfReDNmbGLkq2XZ0z/2q1s/cXqozjoiTlo8nrSak3BFVdHhzHSu5hdu6
xjCuHdmD1rQwTZ/hfU6yk4nbUUmJRHS6l0Oq4RuW7ihpcjVCyT/sLUrQKz/Sow7Rml+HExnWlclG
IB88mhradCojX9jY62rzOFAK/ZrEeIrc+E4n322I1Fu0yRXsfCrra5knd8aZh/d/1DDr4v03U+Cs
vcPE06Hs5nyyyRsyOEyJjYmGmoRU3ePRP5gVuNwSwqR4Twtym5DZ+0F3agLImKzoZXI7ahlyvIcg
z0I4Yr0Bz/9HU1xgr/spx1RPwDks2ZKj+A1MtfiQx0Lbg3BerUn48XmZtuCXKt6qTaf2bzHvAKug
F9NMnsYFK6oiKrg+8e5B+8q2w4cc9ISbG7/OdG7MLjO6sSWKe1bDH3Ane4xP1cwdqRBuQ8eqGman
gBeLXgfRPwY9u6dWtDEE30rWTD5jIxZJxa3Sj86EATpzYdYoE66OIqL4XTkvND1B4Jn/FFiFEudr
/hPCwlAuFn4xBjdnPdmId2N2xCFjVYCxY6fCubgk944ICS7STRv1xwLOblu4j0h5rbAIydJexQYV
kzbntN8it1rUJMhHMns3+VYjvVpnrGzLw8TmaVv4dtDtOPCImR1ZPLGIxYMoEZ+GxLO0CN4A6cy/
cI4JRb3qHZVF+HPUa8/OmErhdtPvqqZ5Zm8tUavn2RqfFqUUxAsNPATZw8jZ57ArCEpXNAxkw1Yy
L8N0pddiazcPbBTrtvwrBTmOR4S4XFbtVn9dOmP1zM+O1ulu3mN1Z00bbweJ9mWiwxiKUIwvXy2g
LLnLwML2lOKt5UoCGR8dC+Pkpkk+zPZnetwi7GEgfSlbG6llLV5G4vYC0wy9Yj/rfZunGujEpeHP
uqX6Z1QuujbfMJogUxhsnQKn4nXQhuqBHYlfo82wo6LGCRSV2zLT8KX9g1aVAQ8ha1rvZB4ylu2p
025SxdmwEU5YSMoNbtHI7+xbr32JDnc7P0b0C95rwdxUQSbeyk+nQDxyuX+K6O/c1I7Ae64wcRt+
eO4I5l7ZaQ/r+vfVBPU5uPpTB6fYXivIRRG7m7hNHiyjj8q4wGdxpb8NtodubTVR7iV9MxzvZJhH
uvxmJ5z0rZaoDrcbdtp5cCKwdK65EP+ySMaa/9I2BMiqs2Wzf3HqXH60CnyjvQpEkLhkSaAk37h1
UTrbDA/TAxe+A+gpG9DuKmlThsgd3LWhMRxx9Eqvyl8u0CB6+oC4gzjIV/uVhu6dLWHHVV7eNW04
YMYB8Idtk1gktiWyWHjtscNBJtvG7JRsX5mPvGnlC8kUXr1ROyKTC5WbBA4yR31mkMdSMCUgpLBF
URqpP9FgwHTcynO1RaLJfgekdkM6zwr2CCTEOZG3xh3rMPFXkHwJpsOJrF/1y0aDlq2Cpfg1V4SX
A/TNGBOt8k0UxTtuIxrsg4TgP3Atmb8MPlwj/jjtl4pamho0/MHQGzdr1xLVazSbwWVGAaF3aq+2
NJQSDGukW98Xpwbs8DANp2GdPxFZSqqwLb0+2VJ2Kun6rnBqV3wBnEaqzibGVw0+2hybp7GaTnpP
ir5WMYu2B5wyoasF9tFk1GhDBtEAfQGaippl+4XVh45IoIVUa5Z7VkcNblV2ZgP21DKhLoQB64A1
It8kJ4p4WnYbCxZE5WjDI5HPoanuIXliBi2r16BpX7iQK/W1qKpL0BZ+mJ/tvjtYke6ZnXYs1fBU
68igu9TQ96rBLGyWbqNqB82Oj009HUNFx5ASeYPSb6ypdX7FO5ziY6wg8p2UJPQqzfQqyhvE61zU
b7Ho30gcvtl4LWky7FKPfok9+lSEDT0PN3RRgKA7x2PnWZxcd8XcmrhQrIut0fNVbAd9k6L4fbaK
OwKcDCOCEI55xDcZUADVhQfs5Mw7G5PSowDGoUDkZUVJFggJHiaRGj15Vuf2aZPG4QlbQdteLNi6
C46CHM2fk+KgJE5EVL2r2nPIeluu3hF1Wx7Z3+YmBGRJVy3tMy6lbPscs1H5ORO9CVuXCy2hcQ4i
mWQQ8I+t8WJ858o/8wVexJVykJS0pFltuHDc++RuYHJoJXXTO/F7aiRneV7f/rUS6JbIv7P1jl1n
ttoD/smPEtYHz4X3t8z+6chCmM7wxz6bFV86LI02CLBtPMJdccAU5aeUijelh+AFz1acNqC5ImTh
H5mUk5sRHaG5dFEoOKs/6LEYZxfUBvGPTaKhn+a7lugDQUz5t1FwfAfhPqnuCmvpM/KCUm/GTytU
P7KfSgNNNpkrI9FTu8Kr3wfAymZdHmk41Ip+a6fUB4jxao3sJAjlc3IOK19RgQtN98ExBZeYdX/C
T8A5SXxREAs2MgTkZNnYot5BVC9oTeHJgfJQvmcNAV/dZORXoJTjTZpvBUbo9PdEe/DO6CSncS+K
dpfYiARp9Exm4x4pmDy4tDsL0IoR+LWJJhgLfYvZfGtWPbx+8EJSc8xZhIPDtixxm6X6PpdYXZ8O
/W387xJ1CO9ihJ3eFCcDQ1TQ3wvHKRyMGA5NfWZwY8Jr8/hV8ulV6ks2BNV3j6NMkZZLC/44An8M
De5idOOlrIuLhEHmEFCpO0kg2wz6EPj7VgdCKAFv4UcMqe2ppGBnvtGRDQloCRdvtobX9mzsMWK8
1K3x0rPtmq38NbtolrklwRPFblJ/Z5d69XRjFrfIiBNOqKWjZGlHGUFOj7JjBV3W4hkD9EsSR7Ov
jpp1Iru9lXJ9Px8bbyA1q55tGnhnLT8UwMtTvski8uKvpq+o+5J9mZdaUnVEjO6UiuvaJkep4EBR
VyRvek7QKT+VlFj28+Q0SJI4WfsdTttMYPWKXjkX8H4ya/RfATSQIcBGHeFooHUxwlMDkhc3ScT0
sQ+JlhvBewNdJCV6SI6oKvorC+ZrlWCPnugES6NrW8/0NZWOTh1RY+Tn9FvsNHPezSpwyY7Z1GbF
uqEhDcm9xDEUMmAa7GbKg9rjcOcSBWR6NvX9NJJtqOjPoodEtRkqfmoOBtF5ZuTZbFN2bQoxY3GY
n5eZnIo0nG1dPbci9ulW9gt3bl25PFRTC3m3OmQWgfVwH5rh7rdL1sGy3K2ZVKgaNGGfatl66eDu
2+NDN6p7DC2nxJP4p58f0/AvybQX4vSbpG1c0udRMr+KQH9lRJ27Y9vcSxUrOZ0INtVOa8C8nukT
VSgsJiOuDBIBg5ECclbKC5sbokh9HVxaI7tGvEGhe6xfo05+1xNy7DNxUlG/TxI9CwmDQLWVgPfA
qUcb09VTBYs4zxUvQVeDrKbekEKsQb/arsSLsec/OQJfjcFoIIYzOg44ju6PRQFWvZx+sncbBMHq
jhZ3OXprww4SZ+vL3/KfpvtFgtIe2urNpj82b4a90bDt5jpdhZQmf8BmWK0nxkueTgTbvgx2STUp
nPCy2J+a8TNJ/7ixr3VVsfUhvKQmq2B9tHzardHyOszBQCIXvvXGwyJR2au4lOuJ47A/8I/KE7Y8
ky0EawqCXGc0QrK2axIjbwmdWQ43MCA5x6SaDolCl2CsoHD/a7X4pJInIP2yCeEb9GTPJ7oGJNDx
ZE81nk7VpS5Gpnwa3uAdZH2xl4J0P4pgN+TIwCfW6Pc8Juus7oOhv6pBe8EiFi4bbv1EDSjw6y81
wIgmogyihJ6+PqoxDzfJreP96z5NrdmCEfJIMujBcAiK7iDn6EF4r1iKeDax0aD5mrviScFKQ2gs
xxnFWqcKPxGWYE07LenU9JhrGNkWn7L0uw0vVKqAI9cXc2J3yifLqUV4NLtt1+PdkeODkPAPslqh
ObAaNkQVNoB+6d41HChSOMjBgY2XukZ10vA3tGKbVclOg8de9QCoBA3xvoAlt5QN2nCGRYhuiFxl
GAzIpQ4cig1u5hlJwQYkPexUYaLQ2ScWIE0pnYGmkjk8ZzqOj8lrEPgeuqrBf2HhW1NAAow3fM26
C6OWpnScIq1H6e888nFMvsIJXxaecuoQA/rk6JVbcOwlCfpaSa7SfOoZ/jEm1ci0XsoxIZEuXtpl
eqlBSc6M2ljxvL6DTh6gsckfmI70lLvQj4k1un1mrKXayWGSb02uc2NDSgN6VJ/6wHEVguG9Rg8Y
tmIZS2z2YVh/hrnyseJMoe0FL1W+bNrxrjSmz1zp96N6ru3gRNB+ZHN40KppM7fW6lqIMVgGI0FK
LL+UgR8sMnxav+u4zhHKV8DXxHAHW4mVTksp9A+GZZ34cw9zAbTFSXy3eGftwjwqjwUOrWAaXajI
jrdKuXbdfq8OI4YasMlVH13MvzKugry2N/heJLws7F/lbWGNmJv5I8IfppEuIs5AOBYPLAOlzfmM
nQYtPOhIjWMw4d7epjzwcHy9JwY4dQp7ecDbVFR0Es1ZdnwX0XBf21NTXlpN8wL+GrQ/ksY97jay
97zRDDmVGK2lXa53QOQjtnfjWY1Cn/lHRp7gYAJcQHLU2o5c4/nt5/nSLgLbHWdJZ+/ILe9lpGq9
QhOQJ6egsqGi4HqezZ2AO6SCprO+V2l3BnO3CGq7+Z4isBwnigl0zFEY1eHxMBLexpjGZSCD2S+0
epVWm4lSHfPvQKcllj3MuxQc1Xiq25ESrL8pyWhsPB2cMi6QqzuGI68p48OEwyzFmYe8MWDSKfmv
SdgACln2iThVBEWQFhM72zR0ZzY5Jpdgm9FiGyAv8XCCZsWfwt4ryr5LubEejWR5z2vxzqMpzf6G
k71TE/Ywg/wqjRqBF5ZpzJP9S1vMT9sb5GOMMjFKPryaS8FDINApi5WvstQchmlTPAbh0DtNpMaq
vIqfm6lSxP+aQCCq01DU15u2RfBujjLN23QOM6rEyvjO3vRjkW4lSF/pfTKZlK2IXqYcI0zp/QFO
yaG+3c7Jaw2yhbCMPuIb7uRTdrGcCCmvXChnSc8l23m6GY1HKuXQZzJ3Wa1HJoax6juI/pFf5DaZ
xr2rgZcwcKQEk0yJVru3NipJD4MisHH0AYmcydpurfiTi9Zie5VcnQn/O1ZanIStnxlKV3ikzdhY
KC9DTT1jSyzBodEWVmXiSby1tj/OF5yUzkCrck/sE9Kd+jMswcOMopfwBdjav76nHDlloOyiYCut
HV8S6sAQbsX01AUg+a5xwZlN0rilP5XYCHMEoAAVTEoBn3KtihYq1ZTJscX6VzREDshxImsJBIDo
EhDhtFDbIu6CMsixheK9qDoN/CZ18K+0A3xL21g7qyMxH6paM7ycVWNTs+HJrAdfYo4wtCMHczsA
d+Q8g3kFEIaRXnPExBTZN8AAZoOrMB5ga/BCEziw2bMq5zJ3+8mm1IUAnTRsWz4GZOFExYUveZZ4
pknNEJx8EYOG2ZdWnoWE1S/5m00z0++Of9ys3HfeqYSIYvEraCpCBGZv6NLG0zQawvG+w1YY5O1G
hzxR8FpCbpbpMRVroW78Wi4lfNytTQGmhSUnmD2dvHWhg7WCwxOnEai07wY/ytvEZy3IiHrqP6F4
5MY3i8sLT/AYbWXEllDIMe0ubl9gEU+R6nZozOGyu2RTfWhM0hxs3/SnIhHinc07breb5srtiwzc
jdGZz3nnkc1Uhn+2dNbNo8XKf6/gqRtRQ3NQLRQozN0z54aeyje7zi6jdaTbXLk12XCWk/CMj3Jx
TDna6DJrBkFcSWxjEJJiyBwhlX4R00yY6o7qZtV4zWvWXbRWFhUGxN7X4eEAAsS+xs29nOkvAp8x
y5TT0Iw4hY2fWbxu2TYcy0sgCC0vGG0y0vssXIMYww+9I6lNPOKU/wVSeVE+pkY+MXucRls6qSWh
AglzRh0QHTA4dqeTSQkl13Retbz6jQZ3grrEWkHTTqk5n2DdjLkNmUzgldO5tI17ktzEZLqttkPa
HNVn7WC35NcVU2zraeOL32TYL6rDU8PULmleXXblpcrlQ88Rl3PMhF7JQwAXhCv1dJMk1gesB8a3
do+9b9XeW0hj26UOwGeztAy722Jfa/CvX0lWOhH8WMGujzSLzjk1bDfmdRH9Pq5dEKAVyvQYHmcq
nTclddWkL+J1uOAW5heqeuiH1z5S7uFFJdLfb2mPFPcoNd4UzaWsCzb2TIaTobzFpkTWC62u/RjZ
0Fk6pc53bj9Wf4/s4WGqv02V3FCv+FmGdvJS7EVT9gjl9pJBKD9GxrKZf3F21djosufIU7Llk5ux
g9OmiX6CyKeGjdtr+dsQMzL/jRR7x0c+f7Kn4V+OuJpBxBxYw+rAnxhUeuxG8VanwFOOjyrbs7eo
OajG7Ak+5Rw909cMMrEDFVc532lPVmIe3LQI2eI8ooWxhL2HIeggzWlTcHV53iSc+mI+qgDsBdtd
kWS+aj3LmSUr8AL4E3uL08ogbxMSqaQHW6Re1rB+53HSJ0dJK45yXh2LI09xVUYwHxz+H6pt3VIp
vccMKgZjcB8flhRgDNXfuM8InzTTIU/MQy49m5rHSkA9AtbfETzxFO9T7MjtcI9M6RoVzaWgo/c/
ms6rt20tjaK/iAB7eZXEqi5ZdpwXInYc9t7562fxAgNMBrgzubFjked8Ze+1xxvErrBMoOA2TjNp
Dh0tYv2DkWWw6p015S36k6FF1upAIj8YhM16FrpfPPtT44zs4phbv4MvIdI4vBfydCqZno90LCxl
jessGVe437GBU7XxSDPpnQI38vCqf7XgFtC/MS4awRJB7mGmD826ZXkI37O+D3y3OlPDCS3icovM
fe8AQIOHj52PYU11kC9j/2mAi1dLNxZlhwKgVmJHB5e2MlOu8G4QYyTKu8NyJz/31LTdBYqF0hIr
QiUBP5sMLISyvs6QIilMR/o+qnPvorgrpgU1hELa9y7Tfsl35RqfVJY3QnXXGP9I0qn/VgfwcJvV
ReP7jebfsLckINv66uYYGQaW3wD7l3Y8zipHPmobDIGICpFfUs+SJyrpUKXIFAVARE5c6w78CvmV
Mzwlwomf2kTN1p9ajXvHtLx87K5c0KTZi/u5A6JszqxF5VMsKMctdFNhQbll+Z3DyNpvP1SIHjQH
i+iTRpthARyj0TkqV73mnmNzQoCU4mswM9KRJBjCgMOyOwrpfDTlze3E2gkeEEmqBZN3zVeyjtG0
+B7n2qtZh7dCoOljRoC8BkWVeJVtmQiJOc3Q7hBsYXwAJbKNgUKJcSeWBiJuM5wUGpZjTVmvTXks
G+tllYgYtKsWjbdkvUISezchUrxFqRyU6Ik6wpgHxRHmZ9ebgfUdXabBeB/Q2htkQx+wzA/6OVeb
S2v6Crag+I1AZ+Bj4RlcJDsLM7OQtopBdCk4iqI/NKX+ggueQWCMl4cp+69DyY4WT58PEThqvuul
2VdTwcOzRdCTFDG4EdQcEMhX1IaawJACvdT0T6rZGRrjS2CoZLB0gSVzrAAI92i2ioPVJEF1WZ0M
62OJ9TGvBW8Fj5/MEs/O4DWojah/kIIrjsH4QavcwWIcj04vtlJM2BDww8YWGiwYjjZkJ9hxNTSU
lSV3O90XhbIuNJ49xqWsRJWu56/Vy+Z9O8UfoZZ+QLHCNwu3TifUtWL9quWgvPvc1aOQT0x3Rn1y
+ABrDZrFOZK6Qw+CAQGvHk5++qVdGK/s6dZJzg6qBscemMtBT+0OdCYlfiGjTst2smbtDMJozK4D
tJ141QsX7FoHxqI9IapKQ/mL9r4cVX8VR/8xH0f4FV7MX+9cYK8iy7UmVmzIXRScbBPl7DNDPSeb
77ik+CIiOA7c7xBc21m9qE3GhbwboX5GCr8twxLzhnOihmIJtHX+qg3rI+mrjzFq3vs4fgFn/xHU
33L4sNSzpEDpFnaSYjodNRb7WxrNblNugOQWHb0u+N+ki5XljqngMT32WeShBfNWl9N73cO1U4zG
LaQf/AKKHSn5ljjD/q45kPC93HoWY6b21WCpIiM0QO/IfxRjb2cmYLW8ZNiK4iUl9xU7HhSa7XAs
PVYqIy7cAReuJMWXSmsuAhNPJHgrHvjZHYvJ1UeQb9OMGY7/b6JJaN2NtVtpP72SuuGuEvRAS6dg
6aFBFKM/iaY3K43XETC39PepjNyebOr1UDkKu8ncjmENEVB2CPkNdZ8hDUPXXSSH4ZrVGr8LU04Q
TwSUyfzsh+I8iQZOlf7SyDYb9FOu5zgd8Toc4nm3HEm+ipIrcPCr4M9j8xwl62F8RnCCwAWRh66k
H3xc0MPXHaYL+Sh14l3/ED2+Zl8HeTIe9WP/2zTOZWD9SNJ66jNoSvHuKdOgtbYq/2WwzykK+biY
HAvsZIxcbcWE3GSm36GRZk2T5No73rZURWzENopPn5W1yCfcepZb+QkrJBQqZOPu84s2KbwRg9sn
yjsxRXYDDn62cZznnmYIbvUGQw42Ru9eVtKlBfQWdB0EThsT9CrACY5RYkYo8Mw6zAUXBqXFWSyw
b2CCJB44qM7NK62b1yKUr25IX8TlvD2ESynUh/6L0AcjPlr9JTPia2++leoG6uUrXzb26gtgvwBi
wpB674eMJ6S9P36kydAFHpKQeMmZ7DdSzyKvJlRdL/7gLkCA+lkb0POqLAhPSd24xmYmim8mk1U4
PmRriM+Y0iOubgt0O1TaOORUonHhGT3kv+lHi3Ij4m/Wp9hIeu0Zr2xhZiZ0YTA2ZVD2i/8t38Rm
OkjVjCzxkrEbbRHlJyzHRWC3K7xIJMxRHjB3vCKFbzDOGWiiO3JGC1I1IaGSTB+wSKTSl7AnfZsE
qkw9XAiUg2TeE7tqtaMdEkvBujs8zF+SoN2ECJ1h1txCTbzu4MhBTHKHEavAfJBjeY9r7oQ5wrIO
HVSmGDS9iWa7xqTiqrc5qcnpxtrSglAdHMFgor6Lx9KRxD24nanErEJsCtGTYY7iueGWIDLbmYgU
bGH8KWcCJ9jY/PDnU2rIRPohDyZr18Sc8jGEyj1xCbWS1fJcfhkSrrXmgXn+IqGoOWskDDIivhQg
o7hOTqpvpmgh/xJ0YSIi0vhq6fTdypMzjILtbl4vqkZLs85LdPiAHgekktmDYfn1HLN0uVlW6f8u
BsZ0nN0aqgb8WzHQQQA5OZl02RyRcb7aTGQkme3SwwhnDOyMYkHQ6013byeHbsmNjXNUqocZlRZT
de7W0jMZFloMC1VEyuuR3sabd7Ka+AjlfdUEIcZTa4w/Rix7rUbiNFrC3hNs7tWvHxM/Q3VTW+T1
cQY5trxMMIIMmwczu7iCrcEOEokJ4IdcUyejqR9IWJF9gkSqlayKlW0CEKAHw5py15UvqmEf412A
sHbkNE0oFEb8bSGUUQZFyuZ+LdENtraxjs+MFbRSSm41pLay1B/hdXFCJmFz9ZOG/NZ0vFdpe4f7
R/B6rxtvTQ8jGoc1gJvHPm7qe5epV7VUd7Oh8B3nQYJTVsMIMYLhFFTlpSHWwd/4lmU2RBgJ9U1G
/hqJm0vhMDHlSm/I0Rhecgpri+KVwLF7mThJWR0lDFkGtlhAzIjmdqm0V29IiwhyeDOr5qnepo6t
Y4ITT7KBrtqyzyIA56ZkHfIvtq/sYb47DM76myDaESIu1DOMNwMcjHZP3SNfI2HT/i76aRTfTKQR
Vhax8op2HcLjKhFtYFwHUnYz8VhsPAkQzhfWsrhmuM6ECKgL6nEkiaFHgOCSH0kCuTWZ08NMjGzj
VQHIYXqjm7AaRaehpK5YSVVg8aY6IEhwmp0R/+1c/oVu6ZoSNBkzWGnnAMkmdf2Ec3WbDKgX2tui
F6/+HaFtTB4YRCBWE6Mc8N/NqQAqAlxx7V9Cae0lOPck/74EA2Nc2EFpA4JBqV8wT8LDl51zgJxr
d1P5bpJGtVfk7lapON13x2kTKvMB6hXDqCo2/UZ9/F+E3CuA7A2iNqA9KXR1W5oxuod1Pcfkr0ed
hQeQWDi806pivZnX5dcsLa5E8sR7RkVYnVLhY0vz1Sz9pEqcqX14wh5zqhqMXNp0ym6Nn0QEoN/Y
O9ZMd/8hdhC6+jYOw7XES93jc5fk9TxG86mK22Mt+yWybN2EtX5fVUJ2FNFp96i+C1uZwWQ5daKD
Pa3YP+Ngf6YM2+ck8te18ut6xtGs+2RL+VnG4M84jyReklGwU1Z6hze0YSqm8T3ibLPhIMJAAJiu
xhicEyhFPyxDQgVZsMYoNGb3BxFdX4c+8PefiTn4CMuujyEbSQqNFA9szXgdZ+1RvCGN3nGF4z2T
ZEd6QORWiIQsQy/Zf0sNQDjojOO6J5dCsohXAZBN0vAuBmiys1XjT/WL+PScUMkFlXrzK/03Qphg
f8lIGUDNCCcHA3xrzFdJ6G6Io7d534PC9jbUDcj6NzWRiXVJXP1ZLNiai3ink1fWWOOVpJWbOh31
55LgmbviAV07inXqBALebsuvNSib79XsCCBIE5bMwPj+5WCooRD7kCODE7lUc//UdADDlPQgaV+M
RkPoY3NxqpkCsqhXYxjVdHp8blipT91eK9C18YHJfGBNil5JsmxtonSM/xVRtyvMZ/+t8SpKvIoW
CeHK1oq0XzzL7waNjzYrR7qQUB1JK4gvEIsvpOde0IvsGqhmpWDa2shAEZGLwB46Vt/nQzFQg7s4
BvJbGe5K5m/dnHik5FDaY+CPGiz6MTWE5Ag1M6d02I2bz85XwBeEIujlpMCeGfmKptLK1YA4jYM+
VcfcAUETTD1OEhU8Rg9vYpiOs7QecbMx0WDDp1lMnC+zV51FoXR5MNwaDaBFoi1h66XQ32dDu1kX
ZcpfIXgtIXmLzlCEcTAiX2n6QFtqf75Hycn93nDspeiiBCHC/beYYdz/LSUfrotl68rb2+G4DHEr
EmnvZtrgFicy2XvMuyAZwUJhGEKMeUm75rpY6zXWsdzEtzVEN0b8EVE1JkFfLDqX7y5pnWhowYBG
x1gGBfyaP4Y1B0FKVtkYenKpe8Q2IIzk0oeTSdIXTYbbccgt1uzNXHYz5Mc4b3aVdkuTzDcuWoHK
lTS1EKOEHzGWR1FJkgs5m91wltnaSBPrt4gnL80dFSi66kfN4GGNGIMKl7oKL+tjlyyUcCXznZdk
Zl6M2QNhfyoyyiHYK+Zn2kjsBxyM4E5ZFQgbGl8wZn/URR9RRcE2USXvSMUZ0pjcGsic6NzZEx2x
1nCpDYds3InEL05McFAH6m4vjx6nAvslYFEOfh6Gvg2dHLvLPUbrRilZsLOW7vdWQ1TkBPA023Wf
W1kC/bzZ9IGMyciRz3CzaL+V33ncHbdjRjRcqW48G60eQW/C7zQk0jqC98LUeqHLQfiMwkPiBxr7
NRIR3nkMOUw18KGKA3IimV40i3FF15N5EJ1PBcMIzrdieYSGcmXGmyzC3Sr6e19KQDzlqyIoF8kW
xPxcCV/FJDs6Iis5wjHY6UHTZ6cMbW2IU1xh/j2C5MzL0/KZ9sWxBT4Q14hp5GvsKLpyJvkKmy29
r/WewVvBJyFbz2GstkjUiQCMxEL6YLxt8ELE+7wuAoIwfkTrazYjAIcGWSDdgXIQ4Or+Fn8Z+NWn
4W6hPsIAqS6yQ4MsMYORQIrRMly7UL4bTftM3xdoNfqiBLRfdm4+R/GTvZbezbzce4Qu8IBTHkCW
0lD1rYUGLUWfQOyTzOI5+yrTt4JAq65tXBE7ZUfwPSpZJLsqcYZI6IzdRDIS5sxDyvGsHrYjPNvn
H5i4Uehg4x6EweMMQs/QeSp4uPmkgjtYRIF6jkcH6BQa129LxkD9b72oohVUkS1i9sj/ZXCC8ezi
uX3MmhaIAAi57Ljpy8GjCvLr/ECtAZI4dJa/ZfaP3A48jQ5n/ziC/T8hWaUD5e3eUZdxdwMFELri
Sm+cnFbeBiIOVUZ9a45P8gznDk/XZsSNTfm8q3AtUYF06XZ8AW8aWPBMKKBWf+RAbFkPjeHMfggy
kclm/rXl2bCpEF4LAzmwCGBKTXzKhMezhmzBn1rT4oakM0gkT5MiOPyRWCQyZfG6VPD6f3q1+rlk
+TEhClVVBeF1RTkD29zMCSCJ7T3wmIh5lAEgP5rOxpifjX9GdMdce45rnCYiFOtPDV3bj8mcRUVB
g9o1B4AUedUkupN6SwFNdY0RIJJPDRN75qEs0cY50UrGNW5zBsgT3AbYZDaedrtA+Knc40I6yECk
gasek9cuKx+SGsFQmf3QYnEPgWruJw9c90wnhF7ooFowf7BXS+CrxCcRVntRng9tT+DiXsxNr5dn
v5Y6W2q/BvSdAklya3VRYk59IzutVb+5/FozyFgTlexGF1yq0p6fGPvEim0k/jhX2XZbMZpuiC34
YWivUWi4FXKiS/KXd/yuj+TFvXc+KEF3YRAtpxY7RR7V0RGqku7NJKRpwazC8mW/duFOOiOlMsJT
2DIAj14jXm9sdI/UrroM8In4xsLkpWTfqSVfKnZy7EMxrjtjiBT5aBia2/JrRQVftHSNEFWKj7v2
2WGtFDXetJsVnJB7sZyPSeEzsYrOVEqdBHiA00pmddhhxtJMxGuhbeZU1LDBDLSfO3Y6I7GoQxwU
IcNEQfZ/CrRP4ZuImiBGKWlcqPUzunaaKifNO8eEdN4eWz19WtAACy/JOHsZfjQMP0yQGAOE5zRX
z1FbYdTuYwX+ynCjX1usY7ftyjMKGhLMpqkjUKijryeiKs5In7aOnA09MGZ5bxqynaThZdci7ARi
bNRsHNBb5QaTcipmxZvn3NPfak3ei9YjAfAim+a59dIOmDxjYk6PQrMO0iOm8oshD4Q9yFmWTlbQ
z6JvGTCefjHBti2rcIxtFtMoDkgNZpxMrSAsNQU7Z/lO6t9TuxsRpp5wvkZv3AmQL0SNXE8ZGm/p
DWiFRZ3pM9OZZhI4ye7FlsmrOXW3vMc9/QeCWj1/lGV+b3cEXjZHdOo6qSchVvAGBWhMnHLdMGg1
sO7hxKx8TILB2P4ZaZ5D/RolW7CFjXeSxXlzieLsOggymd/LGcuhXAw3LRFvQ8JWIYaLPWQyseR8
9FtEmb6vlglJSOehZPeyls51zXZth7mZ9c7IXHecj3huguogwjgg8gyChBbUFaStgnGm9UpWWEjT
n7T8h1A6qAsSnpIPMe4+irQDxxp9jO9FOH1kgnJlc4Y0xVwTut/hqS7KXUr59tPlHIgjJ65dlngb
yhzPTmcLlJYwH/YJs7BJPw1JiEKKBMURM1P8VMRhx4XIH7yW9btg0fKqvV8ukLXaEj53fi2S7CxP
0RXNSR7bm20uBB2L0kipWKVHqMpFPGgzA4V+daocr4tgMlgQnLrEwLIEKSBEabHLDB0xjhtFc0P0
4Xl0NP8ueevrfv6F+twRlMmZPkNYoQ1sEcqIMuntRnl0WAfV3XIFYnRqzBnJBOXTW4dg7w/B91hs
HyFetXlMURH2LsZj/6NQIGyKIL0O4wrkyIRAOD9LaXkr5+w1dGDDKB546vcKi7ImT94xae7KAW1+
JuHr4yLQp+VXpUgfYT69t6GBlL+9U/0iIbmbQ3yVkcZu69l+n3cKCa6YDNj9rM1R/h5RJztSzQQi
5aism4T3iD65FrLbVLHmftexNdRQ2SlnfwkZAmgJf2PCy6ZAP1Lre9MTnNzg6qBW0ir9QWsCTj3e
jMgWbCJi41G/dIccA+1KXB6oS/4Qam9tNZ/MN1E+gC9lDwBM/R8fgriBPw8TGIu5fuiD/jSWfVbM
3koJaOTl07wyp2gfhkKMVJ4/laakJdr12A3DdLF1U7lWSgXXDCqhAGwCsWFenFFSfJZj8giF8W6Z
nyau/rUNr6F60zk4hua3/DkCLp4whW2DCgAMmGbwEWMAXA6GMRwk3KHRST/FLTQUSvQJ4BfEwtWq
YEWBOK2FI3JRkdYGi20agb7qJ6KopWOqUc1JzLE+c1xVCm4iaN/K8JQ77dE1EUYkAZOxvbKWmIef
MKEsqnetyrFDZLug8WHBjbL+6OvgkvC22762u6tg4F4ZH/ESl+ldF1LK8Gjzo/BRKiYnKhYeeyel
kn3bxRsNae1ZiH+tGfw+FBU6pTMTDfaJmtMyZQ6BdBTIBueM/fvau+VuNRWeuCX+U4uR3yONiCfj
kuvKZXzXJioHVjtCJOzBuhtQj1pnQcuBNMNp/8k1CR58c115FM1tiPwTX3YGVTFAV59pv1q8BFF+
dcVyierPHh6QdsYMg5H1WA3maUBlPzOroCKf1OFUDfN5mo6h8SKe95t6cTJec/XOONqX5A4ygxXk
4lmfZNe4y6vCVcOdbeDSEtGmwtXom+6oh/1xYDI+dNnRbElyEbn35aDzkywMBDYKLUW50Z5m3PCd
QLm6aH5OqlIFiHVg0G7lflmnASe4UnN+xLuAaWh9h2rfdXdViE5W/s3Y0Jrf5lpnTya9m2HzkTAF
yk/dUJ686FkBoVHKCAkudTLOR11kEy+ah0Acxl35VVL/Eu7QdOw7DabCiN2JG1W6y8hoquQQ3pnY
vjRsX3CFJbOwNZ7Mfqe+Naj10+F9peIBvnbr9BCOVOjeIjeW28MOMpKSrk6BXWHr8fop6LhG85Kv
jUo5Pk/IzwhKLvDPZBgOYRlCpBy3ynzHkIdCVxQ4FtTOPJUZC4X8ABD7HNGcZuHZYKffM0JCq7Ss
xASrUO8YJojmh1YXv4j7pebRP+JH/adYQBguh6SnvFKmw41UmY+lpDn5rKeYjJ9DrdKe82wvV8BG
lnrsIpF/YZ+SQFw0aJv8apM+Kdsus96n7yCyAGNhkySM+6kJkYtZ3U3xnXZAvjN/+R6yPEhR3A8H
XUq9CHm9loGgqGYP2I4XDzy/icj2VvS0IKZWsBCy6ncWrTqvfU9FfCD6axFtlYTs4XMENi5gT2XE
yziYy3ZALHDvMOWOtpY+R4wX80V4kV5zMTm3WIcvYeR9LIh1f0eoAQD2hxuooy8gU8gMSsJtUNJj
/egb9JSkgFxHqQiWhhjKQgsIKArUfMt1/5IpRBV0D5sCLw6DRrMzCyf40OMMi2jPicKABhNfdCM9
p2uyX8L1kCnxYQaIbJTrS8V7grjwbOqcauKDwi9ocfybxRggOgwZf3f8SpgKFKRnsJsk4QmNxgEL
aR1xK/aYviixUDspZGiyFNDHe893s2Nt3o2dR+Ygcw93PGrNSh3MAnnHHzLVr3ghC1xhTI+0QxrC
q5pDE4g8c7xHTXSbet6U7ba2bJlFhsR5G0KEq2hAIxL9QoyOWcHq2t9atGRAK4a5LCSLBeOhXWKw
KxThrIvMkrCBWFd7+pQk9uB2SJZSJu3BDGpwuLQD/CnJcsMQ51VKGFR2aCDcYNRQvHj9UskqrVJm
I1zbPLGgjqPBHwuInMZF1+1JaFhgviIRn4DKnCNirVIDShcdJeK8zHif2idAkLckpYqLrlHVvnOo
6ivwOrE9jW1/yvAM4rrYXFmnGeeEIY3HCFYNATQsnH8Moz9xmB/Xi87HZFk3MZpu2FdxbUe07JiK
iPt77aIfqC8RByyWLehUxA31KkaLWiANajcW0rbkccqcMjrvbuFNJG+NyIv/xj76J4AWt+k7r2an
NlDGiGyCO2gnDAnF9MA6dJCchO6glV6IcM8rsqWMG5ADkl46l2q/b8BDE2ZSBkT52C0rIgB6TYks
lzw4wTWN7EAU+6EW3Qpnh4q8ZjdAYEauKeH0Ca1jjligd4kVqWMMLaoVLGRn4yYn6ntVfAtWzxxR
La8J/qqOe5NIZ3JhURof7dUEvDgj3ppob+Bi3xTEqQUNU8EDIZ27sjyHv+xZNY/j2B2rPAxAFAUL
JfVdJVgwJ3qbg1+ttVP/riTKubykSXNqeizi6XCUFCFAhgyaHsIcLXvOyGzEFX9Q8f5wU20a6cHh
YH5YzMRwyyY/o6S8BqV7mKSJkjOaqe19NYbrki/npkzPsANUYzpCPMdz46m6R920IGFkC28mR3k4
W0iniRozzpMenbucAZ6xK6pXBLx4Evzw5CakHyVRdcy2jE0LgPN4mNgasn/vQM0mTLGwKpofxoum
V4GPzPoiOTdF9JiFHO3cDqU2aFXxLzPyfYpge57JVT2oBAm34FXHTfa1iY5q4kBakHesMQsTFeCe
hYIaPRbOBJVpFtdtRuDMjD4IFCAq1Q2bAf+biABcDoRaBRZVV5hcjVK4rJQEmCpEUrzY1SvN32hK
3KQwuDQIIW1GGHo0vWPkCGxhJDsPQ0cNd73i1fk5XqdAJLY8Q1WREfs2A6kyp0BVZy9hyMhfCPnY
wCuh11Sv9U1JVidmYs+9RGE7GMf5gTI4ID7rZMJmrq3wYkt3KkmVagfnAGZUQ51u4to+UFYw4j1E
PoQ1liMN6zGGARpW0r4LgZdBpvwvV77tGo8EDM/IVE9Dvyz/KtEdAOPollODUYbcaAVqta2sFev2
0dQcsSuJuWdaTGisiAo37cjrwQ+Lv2bUgScIzHkT3IKNYK/8CNRogHvB/AptQgMhRXFK9Kya5VSl
cJCTd4WgZzNeAqN2jZlNh85JbqU+GV5GF9q7R0PSbVsFU6UGShn6xJOYRAhcSLSS2XPM2XlXHwUx
vi9rfAV/zpVLL4aPXP7PVNwHqNRs13rxM5CZipocquMqHkC6yVxK2SkKWfMzxSK+nlSvFfmB0azn
RVD30aoc8J9dogkafcwMRHiOi/rU9f4pdr6ERJNi4R4Wws0ARSKAIpEPWgvkI0NwiCqdwTbGvw1y
qX820Xci/guHhmkG0M3ZqXEOgoVqvgZOEVc7m6f4Q9oCvalzM4u37dtSpGPRmwBYovq84B1idKtB
5BKs49Sm57HlbU69pKuuIOdX+PXEL7Ojyx1LdYqTXJK/wIVtb/Wii4HMTPEnz/VZpEhQudlGNGYO
Qqj6KzNOFvMF3AbTI1TLu8ZofeXEZxuk/9Xw1ksP5XHrioeJ1cjgQsbiBKARiZtdQyAnewgIZZn+
giQwWoD0iXHkuGC4yvXWksowi9gjuGtVHzvzgkivBaInE1Me+dagXOZg15QmiClY2jJDgPIzpTao
ETIPqg4QmOo2qY/ppRpqWI3lE9tKyBI4CbgRc7b93dWkSFHubbo84lbGMYVuE7lX406QBmpslDHS
zharfknFeggrTGcAeBjYt4ZlRycAs9vArOQBSUfsOegWuvKqVe8D4rGw0y4AoYRWodGwnBJpX1iX
bkO0TWc3pebLBaRZJECC3chKIDo1w0oz4tpCdRASKG6cumk5lWD/BY7tzmyOSUzgAIhH1fwmILlj
rGCmTg8SJUUVJirCYS0jTi1kwlQ/qH7Fv0OMAM9Yj7xTX3QcHJRTIHuJth7VkoMA0BIgTFQ8CZk/
ArlqMTwalTENMKsXsZx3udLvXbefvKJl1xLxs4/vE5iUWrtJhuDrF0TTfB+J+DRn/ka7tGeYN2Mf
zvcNuFdVdOKqcpleuFaJzLZudnljeag5/U4y/DwvgvReZjTebp2rNxmKocXXJ70+yu5guiEweUN4
+Iii7k1VihdRiYpZv4HMG4ntSzFz6HtVH10h2qpWzRMbmVf4Jyksv8Re2Bc8BeyuAIhZLHsW+s2O
fpNfSXaszh3apogN+W9kOdrwC4bBPNIYjnifIKAWK5LdBsyPcFSE7khAQrBYbaACy8Lvgl6lrBmk
Ww8+qmO2X0hII8zO3QCn27JnQrO9xcZQ5ReoQnfMRZGClTsjkewMdnPPbCNEBCaFuRuqgyvKhrup
zMDPoqKCb6k0REg7mN9q8aW5nY74s+3cXuxdsNLu9ryQSPE2Fgfzu2DEQSaPVrz3av/KheXNDHuY
p/HjIk7trQm1ixhl534/DoKblJono2DPQJkJPAxZc6zoylZDRmPFLs+DaXgaE346IjwHxbOWBfbV
v5osuKnYJ0+tWk9CuZ7ygQWNnJ8I/Mx76SWN85t+0R9zRt7LWfksjVNmbcMRFEnWYZSZuo4DXqkr
kSNgQAEZgW09hlnoH0WW1kV6V96GeXLbbdGAdKFdbmRHoD6+WqS81TQCIOb5F3tYZDUbkBkaVEJs
LKjt1AfrmWZH7DhH1gJYkryBmynnZopy1TtY18k4qHC/lso4ZBVaDVLUZItyYn0fYjDaQ+fonGli
CAkBLosVMx3mRhFHV/RkdubkFVfU5m31k3FMQr/HWmPVyHsi5TyH43kdurMhxAzOgJaoxcmUbtJv
1SpuyenUMBrtONJhK2wg9pQRLK5x8FYdu0ygmZuHSxQyqusTj/MFAMV2BjNh4JBrIY4u3KljtryP
a/0hSeYHNMcP3n4nYq0JlrL+A9LhA6sF4SIzknmGYY35GnH7ijizTM4b3NfiIFyFor6lzHJJuVdg
c0YvoVLe8vmVV+E5+tv/N50gGx1GfYI5rhsqSHQOnq5Suc0ZKj4Q8WvidqPspDKJcYDzh4LtNsws
IE02FHqCz/nnaHN+A1939o1iHKZ0OVgLFXz+mCh+IXEQpikeIqg36FNt+G4JITSHUD31BouYcsbh
mNmh8dN2PyO8aZEPrOED69TZrpxWZmVWh7BDWtK6ZLcwlF07bcDqyiuUyVtXhZPNQJ0keGp6XTPN
RnNE2UyxSuemIFwSuxku0xchM/yGsR4v/aSdy7Hbr2QdtjyHFSOC9YF+bGPchqzCfqKXygAxJUR1
vDLJvXDfEehk3PIPIEfrlwwXfI5AjjdqILVlADvSl2ewoVXndRG0He6M7vMGDZagVpgsOrkUnc7f
ne1bMUUXKiEA3jDo2J9FR3Y9Spp4opACthi4vyG+bGLSE4ZQ1sVADiN7oiqta878LkF8g7/JHJnM
6bcMnwazgL3Kzbbe6qJD0KEc0ylxZHYWKaSS9MLDrHyLV+QywkkmnzyVonvJxBUeG66qbhfiZ1Q1
Bht7qQl9pSj9olD8UdhLZnRKbIgfTm7weiTkTsy5O02IdFn8iyOrPJb/85HM1+ln9gY8U1PzKGrL
F7qFzLzswaZBNF99W3wsKac+B5dWsTR8awIcJUipWnBr1tQTJagibu72SglOIyYYwDIwy7+tMqvM
HHKH1gcpx3pV5hzr3ZTxnlO8YtvQRiJJEKMlYG5Ay5fsbjM8i2pNgGDuLWAwEo39D2rBpEMOqZ5V
vWGJSsgCSkBkN5tH8VP8zBW6mZ200kOZlkMvDr2+2/Wqn1Rb0PVwGEf8EJhpTTloitFjCpBPTdCZ
gl/zu/ojSjjYmwmIqtA3eYLKr9aDiinx3DYOJlgUXDmDKvRYB8zsByLtifyVIeMIhyU5FREKz3/8
zhmojCG+gVCHSKTYupDvP3qQNmmKSgoQOco1D6+ar7iRP9V3DKbuyY0Igk64SVKJVPqhcTBOiZPm
lUuE27qgACbIjhVjDCXOCrR8eeTx8Ail9DFX812DyloXpbNq1jVaUG7AWYX8h9Wqw7da6p8FIXDV
rn1P09wb7YyJUFRfa+ykpcDPQSQQY8HLYaReB55T2TdvIWPlDl/UcIlWE6X7o4at9T+WzmvJbTPd
ok+EKuRwS4BIzGRH3aDkloWcM57+LPhMjTl2ySMNmwR+fGHvtSe8a3iuITvO+BwbKprKCnU1Ck0E
rADiVBz9U6zjQ9vCKMZszGJHfMy6cu+QpespMQfYtaT1nxhROuQ50hC9NIUhaVEFdo2zbuwV1nsq
1LYCLYlzzlUPP03d+mLMCVDPwZqmYaKTLlq8ml5xIwb7I/4GxCmOlfSBDKG0EOJHmlSPORHuQDnP
nYBDHl1x4meYvDNlsYdY9XQ0wUwVoCg3DqPHhIghdbxsecXj1AwbYBw4ZpOoppzkQ+ELTtgXaBtL
VWSwG7mZ/VAclTR3evlfY4qDpLDsRfpu5Q/oCrQZ20ScozVceoaIS2m6UMfyGH6V8slm/9xI8mmK
TCiKQlBPaaBishjq/NCgos8q8JZ4MhFUHmdM2pLeBZ31OVvzSdKJTID2ojGdJNzsurtwJmQ+0A2R
iVjppwmSw1yYyWtAH+twMJrzkIjnBa1bnseXOrD2RIu9k0KJtMR0enF8Rup6lBNyN9IRibgQguwO
6+iffmudmLBPfYUZmEnB1Bh+TTptXOxzJtpHCxpJ0dmlMwnI//v4Ni/lHazXY16jhywe8j3GthsP
o2w8tbp8UePWaxhtQ1ilfQhbdEIBJ8eL21UR1Wsc5zeR0129GnjfVa1DfcMMbeOnZSzQnoS/kXAT
z8rFQLjT0GuYxaEugcmyo4ksuyN4TTKtY8m+hmGoocqX5u/8ozCz33DHYQeDYAkilQTTGAdqjThQ
2wIVZxA6hCwhgBzDuxm0JqmQgjeniZ9cJZbFDbvkxCUBlI8tACFwFKGe4k8OZ+lf5qF02MyCqF8C
/gkRnThe2DsKi3Ba8aYm9oAtntSPoy5Gd+iW1d+gcZUmurc9GdLidN3yW18Kb9Zsvnfm+NHk6geo
+DqbHwncn8nXMrzNJJGYZBB1NalUXv4+bwWwDwLlLAnVy98JC8TEW6AHjVtibZkwIhDIaYnbvSJj
n6Oizmqd1F6ylzydwJat6Cl6jzhxL4NNhTMv0EtIzVsWts0Ybv0/Wc3dXHtty1ADNsxGsPi0Dkd5
MY4LHIvKGVo9bGAZdOtfqR+pmxAnJirupfYamfI1aqJrULyqIuZh/tbHyBsJydQG41K+422FW7AQ
na2IbJr05RRToI/oa2dQ4dU+p6FEp19j7FZQO1pE0IC/YTdlvBu20uMvoxKfdzUiKRAl/Fw++vGn
7s1n285vhV5/RIZ+R6b/xN8Rkdta5Ug0Tz0Lz1dRB9ltpElaBRMz8V/YYl9DuT7GUnwsiN8y7TMe
UYabxt1Kb92KrU1BJavah6g59Ggw+sTtlvo2qkS3TZBLfqC0XVXyqKgSZ/gcRvvd9sN3JEVf0zkn
Kgdr50yaB5IW4RbR+qyVt+FoxFeAkKAjCxYB6xe1S5sM56ggkury1YDrSvHCW6wDLJ4LXxBlVUP3
WZRtbJ3AmyRkp44LLlWJJy2ERxABD600g1SJ2fcxzOJZB3R2RHNX+QXVy8LecipBwT2y1WDJ5w/g
EtUXovJ3ApuKM+Yx7SU1C9EHIJxZCTm8h2YEG8durUWETwB8jK4FDzrJuwaZSKYePxRoHDk2K1FC
GDF86RVpifQixJbjOkdDVpK0kuDEIpRlJYGTVqBUDNzi/kDdrNY4oQ5ZYLBFGNPBT/DAoucV+7Ch
JWBHdpK1hmittSouEdMZ1sLoFXcTVi0GiKLCaE5PtKbiGocrjfehmCt8YoPQvVnK9J6J5QdnjfYj
px24PLbGh47NyoQFEHP4xt5s27KLVML3XYpjOuComKJz1WnnRe3OMYoG6lVBc82//W+ywwChCNl0
FjYaGe1fs5SZXhIeScU9aWKow2RnHxmIsuSnp2FjsgZrICYbCW90PAf941eNA2Wa+PKJUyl0BHPH
bq5DhWnyTF5GnITYYgLLJeZERLxQUO4XJCTb8iZ4atvyYD5gmMzAEHUCOJXUTxTsrEgLM7ACNcOU
lChuphfWRZfSW4QJe6qOev805s/495jKtK+AfVqbyCVcoB04rXskI4MtqutksGJIm2uqpWQ1Iplk
6UUYLBZAAwCCGWoaSSnfyJmSIcxBsKXglORR9en0fciqtpb/Bmzsbmnqzb9wcA87aNiMg0pxqj8y
TjhzQkTArGF86jQKwyQeN4NsSuZaLZ0HlPO0veB3uC7AhAwdLFUZP+pRJdiBIVSZ4wYeXxlk318R
HWxXgEVVLp0mPGt+PuCeei49C3D6PF81mMgRPt5s+akgf6DtgvSB0mKLGab8T9NbOHmpYG9APE0m
uYncSImym94NtzVf4KhPNwMtUGW9JQ6TD8/81ihCcb7Q7JOdrRAUYhA2IMJ7pzKki4JiiTgy0B15
ToOkrP2OZhiw7VzReNXuDPNyQDChC9txwBaDDvk58us4eEkvbJAnEWYvHTq01NT2LqQ5b+6+asgm
DYay2SLwCfmaSLKYUvKQ9HpagxVnJDQ4seLZxR2fVOAhD2Dxh+YPuHxSOKqdYAvbzRgR7oGdQtzy
ldONDyj20dYf80I8ER7h5Etr66yeVYnVICzFYTplHCuqeiw+Mh334KElrpf4VTS0R/XF+NmtUGIL
v0aqDP3GW2Cd3cZI5w27gAUIcMkxyL6MBjsQERygwM1Y+JM8BWdE8SUSsGUAbSaXS6sgBO7ckfAm
BHCMEWHHMMJlmcTKkdKjHoJlY2lO2iHDVEkBKYi8kfw9IOMu/iL+krjziYUIp8aEflOc+HmGyOsZ
kEppAXqg8jdeOecez3zKOGpAmFjGgyea8CGTDoteKjLES19+N6boLmPmqaBTxEE9otysFfvM6v2Q
iaIjk9M1VxWia/x7LOH7FZ5uLjYes3eZ0UCLEbfFHFX9RWM+uQNECvZbA/DYGngskd1BpI8XQYbi
o9za1TiZosazN7BsoAjCdpGViEz3CHd0gasHUuyFyRAaapKz6zeTvMudIW/9Qpq0EnCuMbnWeCcm
7+RItlV8GrXhJEIEaOQ3pRrOUrg/N/FqTO+IlpmCa++5iZlWYfmA9g5AiC9Zmr19JM29ZHBIckXP
Kl0/VLr4hZv4a6g4MwEw5OIImq3YsmBeTF9JZ9+oWSS7GwDGeA2G7bjJNbbULKAJOjKdiw59OtFh
Vl7BTa8sqAuKHZ+nHolwOWoKwlMZwb7Upb5V/8ma+Qo48VqNxrWa0IGraDVyLuVxvk5zgWFvMuV3
hCZNpJEkJDyVtnig4fpTyurxv1wNbOXsh6R/VQbk21IyN6Q/Ka7rXlc5pvwvLnwCvi3FupOtcGPb
0K6TK+JJQyE3IzWAnC1EX/LCfcr1ECcy/g5WHoPMWqDm8hERbKAYV9nDu0urvjb2FCBDV8ZgRJI9
N8gHNQer2HHMHzgJsFizVOjIdiRC7XM2QFwCSsx6MggJPRLczDQ9pWaTbGzn5CM996t05gaRk+p+
gB30/9Yfcu51T0Hlve+3hQHGuXyfyGSfITK0eGFQjEMf8VvapRjeX8+NrdArFX+TYrOZCXyOeGag
KSk8qql6FzuKGOGACa1J46Ka/hYXw0tX/jDgmwTQ9BwMO7DnAsXaKxA7FRQfyVR7cbd4ihTqNek6
guiKMAGWGF0WXxKs34m1fnZO0LEjiQ66D82zrPTF1AqyyYKPCGspuXyKBimW3O/5V7FgkJ0+IY7c
VNqCJA1Twmc7tThlEaz1YQn5sVoS4TX6fRJFKu08w1jWTiN0DSOTT504nTCrUAMyd8bxjGaFF8kU
GrJjY7oM8E+SqgnyGVUTYdnCUH4JXpKHSLqqv8zxzFq4EfS18KOR+e41Ok4xsHoWW1r4IDjPVAJv
02X0p/pfsckonBc+cIwS4NFUXmsJwq7kAqRLRmLqKS3SGepkeNoR9rI0fwLltxkvaoudlAet4kTV
CPxxsAyMW+fPtLEplXYKhSYnUc/YrucmwlIZHUYjaKtbxxfYs7dpgTTJuuAyFISXkEebb2RMzVt7
pkcRu2DckLyquKCZ1BXLSUROAJZBRWSf1vMNeNmNZyFuYm2lSebCOvBfYuMQxL6u4H/8DvvrmHyZ
ffbGrRpHh/YsMqemMPBaZtSFNFA5HjkSW+3RLdDCkbZItiyJ4Tp2ISIfEZUo1wb7ag2WB0W9gHGZ
mSCt/KuPt0MkD4FaC/d1mm9FpF8aKTuzFF4qpyR/Il8PWcs+CtXi2DbHRJqPcsE+U2WTiWSR04fA
AgJjJZXkwceSH4ETkZgduS26uVGnW/Nyy03dPDmKyEgiMu3Z1SGzWsEhFREo8+aWsHMbN9Ob/ueM
1HFGrg3OCZyRJS+u7pJ2Sf2MazJp2y6otpwZM8FJBnADsMl1jvuKHRZhWcUk2W9uigBQlnPfiKBx
9O89XqG1hDgXi6FhlHuQ0Ql9HtJ8l4XgcxTblzFeFaKZetYzSpu+rVn8VvbKax3aV5NuT4jO1vRo
q98C+Udz3dxawbwYM0C3S/ZJnY8OKp0TJP9dqbtG4a214AygtSVuJGYMqJhPY7meB9xTSUyi+wEP
Q65feaggDCWnp92nkLuXw0BhpKIw54xSMeui376Xu/axjkGTu8kMpTaH0gnJt2V2bbB4G7PTpPhw
/FKTEcBYHRRGtySSsiWhO64q/8a/TZVrkeJwLgnPWf41GeK2i53RWCw8/MWAlTHn4a1fOetV2Rt1
9JNoQLKsxHeNx1CyGNb8YzDvzm6YJy9FUt/kpib8Oay7AvoOWrI5eV/l/sOaxU+UGMz1J3P2SkX0
yIllQqu5GYxvCVkGr02buSKDuWW+QXLbNA3XciHqiOQd9p/ZJjxXuXo0p5XZmqH8Gsgda+AzbuSm
MtRVI+Oi5wKQai+zel/cn78tFofhUNfZNR7tHMezsrcc6w3yyskSkSW9gIFJZIFAJkxBEhaaWxL/
urZbsKk83TMMFIlXA9voNNS0hhL04xbEkzf2sO+tlR6Cqb32IbI5r6niE1Pk/WxBPnEJ9o0vn0sW
Vml6llslJLDpvC6gM2pWuhCCEZTl5wk89shpUgDvGUaGN1/WLwDFL6EY32r1j4BPLmENZ1n1B4ek
OIKoOvLsnE3xjXUm6t0cx86eJ5kQ/ptUyXNl/afZ4Eo05sHUuDAWjOonVX426LlUYj24PpJicQeW
QaustvRsI9229DdJmnkonteJZqG6D6lx7SX9ni2/MAHW5LIAwybZsu0NB9GsDKolEn7BEse2eGwp
uHYvxB4doYpvCh28bt1ks8QnVH6Zh9Ud2aqj1yx+50AU+k32TF49XgWdF1ozL11oXavEE7zxfKUx
fJ9b6BRKgxO0O33+GANflk+EACt/7gFS9EYcArryVCvTPnAL9GcFA2OGZYBUz49YZ/JN9p7ArrhB
D/V5SKgtFFhoyB4czKqjW6PNEni+FodPuP9PnnA6DqAG69YwUBYoHmZpfaS2Akg340SOeCnwfcbz
+h+J1vBklwi2d1l5ahYpykjtcNFQwy5X4119E1rQsXcOPKdkiBMzgKwgGcl7juH7kM5XQ5Ru9Wjj
1ThABBdYY4NoI7YSOyQZsWjSfFNuPNPcpQ05/UO74Dq7nPOiI0Pm0AJYSVLxDCwS54ENgLg2/Spt
grnEzk02nik5giy8J9X6gRGbC5M4xZr4JcSWxv5DtFzRFh4CPvEGFniLf0cFI+WMmurOElmBH2yX
YVbxwFGEhzIN95oSUJoZb/bGmXblOeYTgvfizDBbqT2dpjgTFXfEPiIC1Tvk+r/qyN4Fs8zKjZjr
uxCZ29qu0XiqJrhiTuVZPsmYZ9cl4EQ7AIK0t4fGwZdnDLNkQjgvTL3w2sRcX9Vfyp+GnoIvskU/
p52yj4RbGFmBOBb4qxEHSfjQl4R4yQSHHn5p7gSK52S8xC3hRUEeNGNqH3faB3dtKrIe/nfW/llJ
xdk3OjRuBOOYi0sKJUO4BJQDl5pMZhOCpSITXFh2Nidwl5TXikTmZnQ7boW2no8kMugNJTKkaVkc
jqTQWVShe55QY9GR0pU4rJZBHkx89vEe5kqaNxIjdFL8Vtr4Chtm3zrSgvU8HxwZKXXUf1uqFMbm
TTRz/EqHRR6P/Q9hs0XEHsvvo/IOjgOzusl+dfqUdk58H8YZfwIRTLHqLwwhvHqf/vV3SKEWHEfQ
leYLKnZxINXimAbmqPkW/4erzDJ+JMBM0oPhiJzNxf/TEsRtJpH7fPI/uYiDxWKpP9c0weKeJvFs
VOkuD8UNDwu0o8aPgUFEISo9zM3kNQGArGj8UqdodQTFOT3ufDx7wpCiIRkJCM0VdFLrjr9RCLbl
h/jJ0HlHlE0qW9gYnXf1Ea3mU+yblxyvrzRdX9HPjlzJkbfYLNEvyYj5Zt/AHsSEDRMN9xbd47Zk
H7L6aBTOEFTeSlpqYfP6QvO+O/TiJbeypaIKzBJf4G4oQXVJgPA6PO5TvoVkwjDcS8MBM8ber1/P
EXKfVvqLM2AT7Wb8M9+T2rmrsCn4+hodJ/XMeEHec1l1jXPwvGGoT5aEyQnOH7K5s2zPJJ65NhKa
8Q70k0zHyQW6b2Zt/cW9h08PIY7TVHjLLGeEKi7HP+UcttKrOP2IKr9G+bA82qQLc2k46ajOtR40
NHt3rCiaet8q69GQBFpnxUtuLwvwFdmYbVkZXms0MsiMnSlnhAzvqzgLo3aK2BgoKwMi0rtop518
1oJGyfDjDj5G+Wn2chr9RgNlLyBy1H/rxuyLwy4zVANZbcPcGU39pkZgwWYWuoy75a9lYAgTw6oi
4boIoXmutlmNeI6pVKyCSoekqe7QyXC3z+s4vAy+NAaGDp3ZTtxeeKhSE+XklQ0VwXAm9b+fQ5zr
edi0nfPJEigdFk/8wvkSmdttwHCMp0v8Kvhq6xK1A1+leMr09WTwiuPxJDAY+x4kKKKgN6ioZ3bs
YHY7lgJ6ee6BC03FEK4EK6EQEPMBqQPY0wbNjiPCREyVKMh30SHvS5DAyeioNlX+zomTbccICGvU
9Eyf5lvNo5/sqF+kgBHPjfTL0+njh3V45z29NyXEa1QFmn5iF+jMykePcnqrT9mqnDek8Q36KI1N
azqibkPalQdbh+MY0ORKWhE9O9bC9DSjsZ46LYyQJhdhcwhlWpl2Wzz06bQ0HOmYzvsEWqeaYqqU
jrZmd+2JbTNpXtupqIHX6/m1OG6RiAfM4lgmlUXzTWUk0FzC7ai7q5l4rynLPHgpaDJGLyNWi6sJ
8zL4vX7DCxduQoLWd/Zitx9x91pmoEVykKUM53jLeoltr9z8ZOcYpHw1J2fGjEQqgYk+0kRxQxAc
xJHXwmCt+jppZFRGWEoyiUw4xpYZ+uYLPTPG0FX0RFZ3FmtKk32H6n2swMLSsgxQUPxOuiXEO6/F
ja9gv8nlb0vZnK4zfeu2aYbXlg5esOCCFWi49zhpJiY/xVNRqmcnsn91mhxSd1udtTsVbxh1aiA1
dbBakt/60j3VhetU2Quwrc4kzpWO8b6U/HtPYC5Cc0s0Gpss2kZ2paqu0TLpAPT9IqtPWrCy4TaY
JZQ6kKOY7ZMIexqhj12a0Zlgb09nbUhgsqC/i4/ofa07G3n997IJx8QTi+FYTY+iHnCxpXwM0lFE
2iyLBrk4566lp8OBoGCIzP+KXsx+7B9pMG9QnGN5fsWW9DC4NziTFVm6sJGyomDBfoGlvPMVBXfS
4bSOEPPJWgfcXCEbK4r1jNRH/yUxC2/sqEPowD3RM+dj56riK1UZov2x5IX8Y4TZ5Z7TMMLfSlBJ
iA8xS+5xdK8TLcyE+TTyZDEgLbREm5jIupBKewOxcRqxcZyo8npcYTH/TVhZUHGXJOhq84z6x8Rl
vXN+eWDXyMkAlA7ubmepkulU5TPJHVLOx7GYxyJMajgzWOMswkNq1OD7NVutzNcW7NgsIctd9deM
FPGjV8U84sfWk2LfiMtjXwJ8ackdT68dADN5lRAeWudsRVqlHOSuDaN+DQjek/XxttzbT81M3Gli
fIeTLms8nQk1j1UdrXousFWwle+ePCy2ZOFYbH4z8xQeA5gA30IHVhlJRGYee8JdyPSibcUV9TMR
7bN5d7m8KdQ6CIZX4dKoLkpdzBl5OKbnWPpL/FD70w2/mbfjNomT3m6OcKIWy+tlOIuQZuaZcA6M
KASrMzi+F+Amvrp4Plm/IwiRGVQWZA3Q4JWrTn5QPWrOToKqhPgNA7bZPxiJbSGz/LfqA+N3xNiA
713ATrJPpTDJIdq4gE/b59ujdaGuOdN0CJPTOtovk7wkkf0Q+xv2tAVLvqr+YcA5hHjNsF2iD8Fk
zqLRrn/2RTxkLm138AjE+coIUxk3id3TxD8HI4fVU/VHf7HG2Z12aZddLfNKZQg/2LVINVVLW4c6
YqLdR6PBlVkyaBlIEuqpGKwSXQPMUlbC6WFdd95WfdGYvzdswBf9khK8Jh3MMvV2c1+Wh2ZHfQkU
2ZZZOqvWxeh0Rtv1jiE8LDopW/jbyZZGq5JwUAJmQI3NXrywK0bkBNEbB4kWS/iopVfle6MyXBjj
HcFdY6vkMKKZujeW/l8fJmPVuMcIcAvZlwHurjcz/mmB92nt5Kw1httdLQ6V3DoIFg6RFc4G1PIM
IR4762gP0e1bxN8IxNDBNTxCkc3DNEWoPI+M3veMqI6pI0lV0oFkvxOrvpOcaCDFpUuESJrYoVuu
7vTGAxM0/WVhWkyBxvaoIqDl2ypK3oVWWAHBImLxid/UQnzqOcMp5W/WSkeNZ3SP1JrWAh4CoE4B
61T8thZIvuI0aNqSkoCtkwYMti8DSw4nyjTGyiCIcZd5YxJ7jfmF7xhzqORa0wwGKTuwaGHTDr96
Ny5ONrq72FyOGUoAmRKxwsiCcQ/+rUR8ug+LfaQ6TADLDIipyyNyiJRu2VKbt2Ea3jEUOV0v+fQX
8k+ZTPfkmiO5mSXdbpkKbtbElnIF0jL5M+PAoR585B0xUs+IEIIEROdJS+FRgHqA71DHZJPFB2GL
z/iKdZNYM/Xe4GwDsMh6dQrIUO+wuhtwdpve71rVK9XUo71zBdJcBFAfTLNQdtGTwZUeMLFZ4LJA
Ga1lGInYp+bXyH5Ig+C7ZU2gwn2VwFWgXFmeaKL0OcYU7oGRHg/MEUqbAYmLfAnVZ/1aN/NGcRlZ
yYsi5Ak16AGMUai6m1Wmd8XgoQV4ZznmtF0q8fT48B3vqUGaBK+LCQYTdcJ0SvS0a7ZuodagENnI
DNZr5lWYtqA5zexHJvzUOAsG8FX6LHC3wocbGrAu3J19GK04xstvXHhZnoQa9rhK31A/mJcVtyx7
0CUUPlK2QmC5D/CaIk4IT/xeINjJhulnc+FbI5JCFAkqttgJFSCNzeJ6XBIC84qI6bh4A5RSgpQi
A01Hg4/Y2u0VChIysFpuVh2qitqYtsKn2G2yY4nyCVMHV8jIer0ANY0DqTtoMrbwMgvOPy0a4Ozv
hgoYbSxNSO4ZyezBRtH5Lmrb/MYbJhGkp1q7Vin+GE5SRBSEei7EAxM/Jb5GbYdwQzsXlAq16ljH
TEEGhsXG3NAgbTIoK8AfKepbocchrj86cJqsELWFQp10TzOuGRcQQIaQ1kuiFHk3W4Dsn4hJEd2m
3CgnLq9LWte3A7nZdWpeaOmIMyLMjDhpyufyKzOvG9MNk/rmh3gd7pu6tvhTOQ0yFEfS/GtE3lL8
ZdF5YdXGPozEnSNTQyp9O4ZBOJR2hCWHikuHrjKkvTvsgx1EkjQdioWN+7zwJlrnIFCKqemvhqd6
Azy3z+rzoOvn6FUdqhnV1xeJm+VJfMnbDowVHxmlbbOE3sKh0roa/t1h7+vUZw0gx7yhDD2V4OIl
+MkLgcoSn+K6QewHj5GSCQEfYfc0OhaJqJpqskHgUc11v2JjQHlApDWXJugs4ksK9r+liWf5TW4h
hKbRGW6aJk1cQ1WQcoRWO+SWi4VkXn8TH6xQHRDTB8OK7fFHvplsb5bQGmsvYx3XZqi9OWU0T7ig
ZH1jgsTYzSy1j0nIP8n/aLSQdI9w0DM6xZou8VpJcPEIQumnlJhK07XH0q6xxKWok0/o0qpAjrjO
d6ExlYn+YByFulVHsT6zvgOjJrbPHrE9QzECLUlt+Re/m5IantjVQYHAjhGmmE5+6m0wREor8taW
9dxouLlmP9U3HnuQxgBzOiK4iBGtjUlekapNjtxpjkLoZy0NRwvNqlf5euqobzjdE7fnGxaPyafY
jycOEnsX723704QzJXulNhfUyK237RmImJokvcenxalEBhemD1H9IdbhIE5tUJ6j2EnN97n61qQG
PZwe8vilZGii80F9sXxOun80ZuyQo9mQdDPNbxGT5Vq7wDZcdiNtXt0pP7gw9fg5fi2E0HzHXSCM
/ZVbEvAhg48w2eBpK1eMMYzNZ+nvjuGXx4rzgRVlHIqwu6gTNNINms3/IfujF1v8OcfJAHqLFzD5
BHaFBQDhKsquaFAvgN8fGR4j+bU9RAyyG235tELpLwPjUit/NHU8jl8TEhd5IHsPrSLzDzf7rWYV
sdklKQeMRA3HrImOHBeG/yB4+QVGrFxsq+whv5S7jLlgQXMK9gwCxYLdqtmO+eaSAEIjKTKRO6hx
d1crVjIsU0vtYSjNUyj321QYy1uSNoRWpw+h0B4MhpuPorXRpubBLjItmHCkauev+FviIJK51MhA
i+YhSOIpEN1V6s6NsZ6wDnfZ2SSTz8LYKdWqXYy1LatimCF6qf8YTeGnhuypGYriFvHGH/1wJuWZ
SJEmmu8bm14UigeoSg8TeWamliEZZM9OLp7NZD0w6T76AEBIM/anci190+IDACNmxWH6LTQd6IHI
fa9+V738ZIlKarnsIuezLQgTHPGMmfP6hGefUw0vIwYkPnB4ZfyDNqhe1GMF4IKYj+YfMH/Hsnyu
Wg9k1XxraiNIaowgxXOkXCeuGBYx3swO9wl9AOXb1LFminwzOUxtuQ+xyTKdv587wFHhcUhvhuOo
cM4cz1Z8w+h5oGyTOlt/Y6vPwf0Ph6ORPbrhPhZksWX2kBGvGhFY7KwY3u76nwaA6ZxheXWIvQs8
flt9XFYQjvsmI8xGV8S3+wNntBGbq97KZNHmJwwFnFO7mnhiAEThPLYZh/141V/7wlXrlPNS9ZeW
1LWNkAY5Ee0NCDF9xbXdMJS4OUlPJkkqHD7giDwUqF4boHUkUi3Cz2TOS6gzpNbqE4CWcGRI0MPN
5TGIYNLNBCJtldGXowzRL4rm1Pk28k9lwHNT3iYhvUlgFOEPoIW8El+G5YAJ+HS4n9Hb47NwyLxU
mEOlXvbfnlxzOVBKgQsoOZloS4Wy9cGr1YtXWzSiin5PGUv3DEDBryDDEARShh+xYngjZ+3onLls
T3rCI7YloEsl7aTOFa8BnziiaZBhQcsNNdih1RinkptZ3dKtItf3aCRMrvheORJqO29z0n+TLQXc
J1+KrLy0ZEnn/x3FxrP7B2AwwqpdyjH1hIMJGdXd5BNf7+Euk6KdWNH4JGzW0nKCkFIUBpNmpqnn
qNKukzYj/jyst+26B60AHqfig7XbtwGDNdegM8LXqRW7sNUeZ4hiwOhW4wyFPGcBiu94IiuWoes4
UpN8K7jAo7KF6SWwqKI74pkdd2BAONvuPyulVYF6moy5lzErwR7QnjIgj92cUzMzHMTNxz0ECGkr
jA2srxqD/67STngyzxp0qOlo4aqLRvUpNuLTQmfOit38GqSLJgYyq/Wud5Q8Ojay+opl9am1w0N0
qmEAPWR5ClPPxMkxlLV2aZWPpM0IduWm761HvTH4ZzT+QR3CcH7+FMkpxVLm8gc+IlW+F6UF3NY5
5gzesbp8xm862sYzQ7FCZbvKXA5LC8Ws5WjoAgDd4ChfbhN40iRZ7pOg3hUAUJq75aFgFg65KdZv
ZqTYKNXUx2lPoB5Q4YyV4+L2Ksqj9Wowut/fAjAIPp+UfBU4BWA8eszRjaIE1aEs01AEGJboTQh4
cpdVhwzTDsQSeglUrAqVJ2NPb97AEzMeHNtvvaTRlFpXQh1EElt3VlaKr55IxO6q/eZOLl6pJDy+
+ekfOA1bIJZD97KyT6GSjlP7o0xCuOM91ok6EPgbGBOIDjgv1q+iKa5oLHhMpjvNa3YqQ/5QG5gj
UuxUm738ldfqKOmnkvG0ymsnKww6NFOCSQqCSYh7Z1xN/fzUNusxrCmysQ4X7njTPqSw5AEwqDVo
AnYp+fKIctIlsuKxKTE+CjZBYnKfTOYNdqY+lt9Er1CfYZWjLywT9UAecG5A4jm0DM4ZcKI6wXC8
lNqJ+ewmWgG9O5aB40ISTG8uTpwWMPcSJgCaHVfrVQEGsjYV5hqGd3N/wYUc129oxmhrkXm21UOe
5xvAIsXOJ0QuaC4LkmAjdsq4dm2ZEScd61seHe6xsR4igHQT5dn4lUgWs/1ul/HYuQTJEwg4uGGL
bCIcZ6Dr/Y3GryVFrhXvsHv9cTAZf9OfBJGo+TNgcStWP3U1/dy2/COWtbdmqwAIX3iOnPtOvNF0
X6CWrIqXkozILDV4KZUV+MOvVbFOa2qe10y9rCz4kDnKJ0Xq33NnIlUDL2eHyKAyo+sMxjg1HmU/
H2ZyHMrzJ/Kj/0oIgAMkRuZV70lwS3YCiNUhwiebyNrI1EH83sxuV463VFNuR5A+0VNEBjMQhIl1
rC8mt/tI38qO8dvu6TYbb8XRna1kMMZfFabukqeACaZ6dZg2PbSpw+WDYhEHGSrea2SxEBCAO6Di
apXnUAugNYSTgLuc2RRTIA5pLb4xJMCas4QsqeofMWOmUn2oHQg4sjV78ggC8VaT34IJDZDVkUAJ
hkPkGbDiEPkcSHsigQNmNsT2kwUAo+n0i4oZt+PI4D/rEd0QO2u9vIxbS5LxfagatjeI8arvLlX9
4iNlLznfK3FlwKPZw3HT05slr55INhhDEFZXjCEAczJEVxcuBvWWSAIioAZpIZRQ7PBze6k+Nn6L
ThlmWoe7Ko5eT0SIoaLAJgSrQK49xgFvpKs77IvAW/8ysTxbl5G5IpfUL+E9R0CW7KTezsXm/0LP
Lhe0/9kvwZqx32AMHEEucbSx+AnzJj/Fc3VSecV3JS//j6Tz2o1cy5LoFxGgN69JpqFLJ1NZeiGq
VFf03vPrZ7EHGGF6MN0t3UzynG0iVuA0JkaMn5HvI3vWQHqHl0nEJ4U02ctMYyTro9LyD5MkmXq7
C5A01RHOELMVMBJ2bKMPD0o591sl9sHsB/F3pZjE01AwYOSNFYoaoXe3QndnqUI/OXmY3L3kiNDk
Q2npoasaszyzmvKp40p0WKfh68n+k9fyCawMkULraUnjjTP/6Sj1SHup+lOMtH5UwTkyJvlvI3Yn
CWF4yMw/tBZIMabHQhUIR0N+jZ+/eVP+YYPFrq0m/WliOqAX01H/GO1Ulxh/4w7vDjJlmAlYBoPf
8FvtMW7T6GNhrPvs3LF4BdVxiXUwkviBLKdFCWO0i1fF1BLY6MqFaClkXd2SBGC+gw5kSf8J/KxO
s7ekC82ye5lgVGEi9yOrVzYRq5MDjr9I/4aC29w4aGviR0A+zI/ilYuPlDRArUXDcMJqnAflYPnZ
f2PBAG+znlZhPki18OTpH2D8m0V7ObPEy4RvPc98Zg9bzdCIlGFkPzZJIp7eYue/da/pW3trhiXM
JOlaaXuWSumOA6Mf1sMLOxkD2/B3TSAkaBP0BNr3vEvBHebOr3ZGkB1JHlY0VwbZIlIeRdK7wKiu
TriNqZGYHF2qCdNp+9hi8SLaK1ijtYhC7Adsj8EE1RM5UMeFaavgiNTYVpbcClm7SkJ7HckdQvsZ
rwVRlUOgDIsvHIrUPBsZ/K1IPSVmzGiTVHZ5wNXIErcjqKRFbov8SnoqVvle3WRGBjeYuM7m0O48
NLTlkmqGlfhpIVMfHMo2EntO+WfUY7O6xX90FO6Y/S7Lq8k1puyAMMj8WxgWGgYhnQwLJYaFCy5A
RkAHmJwi2Z+EqHlLI7gst/h/DUjD5Ug7cT9Sc/E3xcVNrptrf63InsKoCK2jQOmsC7i6MG+Cy6Fn
YMs+IGnoF8TP9t8sVb21i72qxsK/u92FCYOj0E5PInrfV+lFfpFygLgFFONsfmgyLx8TaxY5oblW
zpQGVQQLzLrLm8hF5SFmh8YgP+RQkQBb3y4mKQ/52rsGG5GCIrho3aQ1g9MEFISd/aTs9WJ7tmSy
vAE3L1fpVvopWQ1EmZ0MDlhNUM97llGEXiT91UGdQYPQ/u2cbTxEAGuZPJeMyScEN6lJKPStzzRv
WFu/pOLLyJQ1/pqcRYjBAxVFiIboUqq1oHHN84vGNjQY7UK/0s/8C/a6bk8NiFoBWutS4ZWiHTCP
L+uG3c+1bgNLOQOrLtnq0G1GcoYgB8RsBfew7ATa8BY7nTGEmDUi5krZptwagygKz9Cmz7Edf3XB
iob/o01dhgPQfXlXYolYoi7QmfnjgYo+DJS+nVGGaXHwo8nCUh65EruGTvoUe9N/aW9ta90yt3Mi
UDzKim9S+sm1/CGiYIWg6ZiPxmkMDMu8XfnBkZ9LZZO7CvvImctDeyGbu/ZN9Bo6QCx9i0/cgUf0
akbgNFTdEbZehCaNdRrKHmAivUZTXrpiufA7d08G7y4ifjdc2WGThXucyEuMCX6F6iehtz3I2AEz
dMkdaVFDS/uF6DLria7JfxFVgHznC0GDLZ3aQgzGTxSXZICbD/LaciTu8zT5+EnZZnZlHZDlqJF0
sP6suI+w0EzoeWq6gPVQBaS7KSjFJDCkKHxgE1rrHa8IvFavNScPGzcZI4gnCQNuhO0WwWfRouzV
/uFr7JgX8ZelVAp91R/kx8RQlZP8YQ4gISB/KXh2hoH4oPrO71w666OgILXqd6PAtziS8IVi7bhA
JmkzV+SmTch2MZhTxFeS6XS5cpRv86Ek863D4c6gVpQ/GkH9YKA6J6SaSp5BsjhpAd8WRghzLLn2
yITC7GPWj55BB0tZPtctnh5KYzxe9Wev+6J1VTnqtvxLZ44/ORiKLATMsg5SD2Jp2dMCYCHAATRH
erARGRTdJuufadn68DlW+lkUvdEjZCyWQEh6ZC52LQN8Rvdf2z4PXGHxoURIB8EL+yOB2LCLj0LK
0A9ugcVXH0kPoXmvyPD931U1VEmAkpMXtCO7Ae/gU/+ive8J+cjZ+akoEAa7oWxgWSEBlqy7UzP7
3DpHIe48aycZMlzluR82pNpx45ar5QL4P01rdqlyDowgimJSuw+yYJ4bVExKdWt/pBuJtni2tLcq
MQAbZ4GMBnnXrYGO2ygcpXG8kCa45UwjSCktlg4kBAfBeDaQuViUPdTrRFjbEua29Fh+6g+2gv2o
O9v3+mDgwVE0ERNDMvNBbzCml/7oceKHKsK02WbIPPrb26fD7YncPeQoA6BKcIs30t3a1li5Gx9q
y2wZfHnHOq48KLcI8B4aUW4kkUgK3Ew1rBXjlpDOzibAQo+p+bV1rcshiOFr9E0fruTWkSfWA9ZQ
SD2VspNMvFKHVKWmRtLpziymGyY2hgx1svVa1E/84PpPi/BSTEq/3XAR6qGktmH2zyiNu/hJAQzv
GS1TpKPefIrT354eb42fVE0gOg9rynMgGs/iP3FRmdxKmLwBcmAT6v/GDiNFzyAXMXIU3M9rc1xl
6yz8Mwr9Ek8zO6GUrTd95hXDyk3I8mv8Kz8Qt5uyihWv6zNOJEJFoUoqtnIYbeLo4EAYJNp8jRmc
zIQYBojSI2Jp6RizfKYFh0q8oDpNesYcBGhNEIIj26lBFSWWeelM5mlUNePq8FRaPRrZHT7yVlGH
dBhsuKUNLAGJy7W1B72SPjrnt8I8415aeNZ4DzGG+8MKs/IAqo7du8oWvkT+8m1s5SeYRFvmHMmb
+JciWJ8dOyOJogwxZoXK1Yqacx+xPOj+1QT3FSCiNWGzydPgpUYed1ImGRs5BXQjPMScJXlkOJWp
0UnPl9FARIT7VciOI2pkAZaWkTEYSClusZAYqbcyUNM7OtT0Tobjg4ixgX1VSm/XEDiswtK9jBra
V/0oWGA8s9kt9+hjRrpgCkuQ+RHvSQ5Wn/n6cMp0qEyWvQtE6p+Brc6gkSnFSN9cycaiduvKSy9F
J6Odj7Vfs/LUDZ2px8i26KC9i2TeyKTWAZnfDV+7JoU5Ay+G0GqXBBsjt1oFpsOOULN1tERdYa86
wrqxelZa9LYV8smkOYAJKv9wTmvxsWSCkX/OXCO1nQS5ZN4Vcgg3frG1PFU8C7CL6GQH5F7EMuJj
4Fy9rBAgBwiQWSLisoQTiqRel3n+9gqP/jDMtP8IGT1b94JntwrahBRPtfELKBiJ8I8GJ5Ss/1pT
OXW77GT+NgsW3Zad9z+9ykSFGIKCZNtdErB/0EBX8re1SZ1X4papagvIeUWkWhGmn2o+GcyZEgbf
nZafRyrZciMjCvVVesWSwm2CeFj5FQ1BbeAuITO7mRSvP5qIWzdNv3N3fgvo2uC88Qywu+WnIomS
8JBD3/2t9Okp8oQi16t1Vq44JER+B2e/OGSuxDR7TMENLYNrfWMvw+lZH8LcmsKlGBGHAZYnUkyQ
s9DC9DlmbTBaugtmZM44Gw5ffR+FiZmF7aG0TF9PVTxOjLhgqW5OTN4t/aJMv4ipNMvXq6T9NRFY
GitKivkXqEQbbitpTrzQSBGWW63WD/k8KD3xYqQg/QzCIYH0n5mfUockc+Avwc7AblzsiJnLmSkO
DgKbmfOVsPrbxv9ZwppI28ipt3DuUrstmbUFelTf0S4+mCqL+S3flCt1z3jXh+hmkdnb5152XjPr
UHdw9vT5acrSHTntNaeemXWOdCqz+cGuRmE8+o4okE1jdRb0+CJhEDLV0S1/cq6XcLYnxKtFrOKz
VU97+SXJuEpxEEjUahYTHxw1iTnhNR5sn4wONs4HR0r/IpIQt98oYQzWuipbqhpBcAWKPMNkSXs6
Kf7+MRljMExZ+Kq1Ca0IcAMyxxuCe1Bx4khR+Ik43WNOdjz/Kkx9BuwNYSIoAhFIQwFcWXVu7WVk
KTDvuu3XjLIlQuCuvMnU5AKV8EwlrFEJWwQMlSTkWMeF5BZVbwI1FoMmiHVU1egB06tS2EuV3XWG
CFXzoyOQw3Jzpt3lw4wJaeXiMpkZIu+GHIvCIhmU0PuIy/bcaSwUY+kizHhCfcoXJHUHgB0XeU5c
bd7xWSqviuA0CZplEe6MNnuX5NHhmFA3ya0+kpzkJLTDmMHYTIwf+EiH6b3q46cGOlRP3vC8PWVK
VUjdiG49YXRr3tdWbU5QH6lpJ+S/rEATviPIyy5PNeBMoOnFfSlsxfzjAI/CmS0j6J0Z39dona0c
RTeL1uQpvL0mbPSpKHxk+MchsinE2bbWL37pVFAxlPw3jTeSt5IdQQH5aOXfAw+vopKLrLc1vyzQ
QSPCBIFJshbrUasWJHlr+CdScqWwaMsbYSpHvxESb8Nw2bCKy1Fk58sc8N+rrFfrTf+wah4cnowZ
HQQmP6QGvCGU5DXH6FA/9JEZD9hS5W2pTssdBRbOaTSQHFAlZ3yJVOBuKTXDjYOo/2aBY5f763Ru
YzXgX0lj7Sz6RGoZEcrIlcpiPsmct4eOkIY6Ytd+wttMCPHylMn6waL3WM03ILESYGO4SJ9ZxYxq
pGFhrskd2TBHYD1PcKwRJAh7exgFRh3G7NKbhL+Cf8zW7FxyEQAKXSKGXIX1J6ZJ/8EwoRfOkGDy
xSZ3akw16L4z1NkNvyfR//ZkiUyOmAEVa3LSZo7x7qrnt6N2DARBCApXaMyL+eAw5wIw+NgJRdnu
rNT3Z2hEY6YP//VWeRwPVgBB5b7cC4i/CpLgjOdBcVYptcGrRwoyOSs+Yy7pvdS6M95LAjk2CVSf
zrNNlhN6Qxg48QAxE1cRCxWEHSNgYgNfMP8gJxUVg9vI5QMNYIMqr1OPiGFHFXAr4O31oIcxC9K2
5NGk5JPBqEz4tsDJtSvpPnRfCkwtTt1sYm+8neJBwZRr8WNPL/Ing3bDQkdZB8Eefp/kdM5KScnf
y73hSD0pwEyMQr5uf7nXqwPuakRf7ehyA6dTOwqXAqKBwQ5gwbOLH50nUw9FDI8rhsd1d9Vy55em
Hf9YVEhkGhAkbJfdqWZb2jsdx00BfJyxVIJRdCHonTFmJIZZp12TVrhlbZhTny6nKBxRLKSKysiG
JfQfrR+vE1O/TmD4fcotuI/CHMiy6MuHRY2CvGWvw6iOGHtsoSW2/HW4SY2IPF5+xGwbzcjLb6OO
mhuevARt3dINvyAaI4Y+ks0qE3bJ11RnGNFaR6zzaqymeIQxYebGOabVgoVnXgV930beCm3+MK0d
C+JVcP7JDEbfX52NgZOtfcOoiH7wWo7jSfuXIyFFvwEccTpOvycEZxlbz2nScRwdSC05pehgSJc6
MDg3UKmjD81FwW8Te1o73GjSkQf7qEs50weKg9CnMWMOkPGp1FQ1LoPR1EWGd1jFR4bPGQKExP/q
zTfaGq6tKFI98TF7NHKhkiOulnDBEUz7Q1Z5arL2v6+SJ+SnU39M4j/gDD8XlkXlLkKpj6F2aPg3
Ta/ZtmiZks7VbltmPDikEG1oF/1Ri7o7Ap7cXkvDcjOVWWpbniynfq/g5CEYpf2j0VCY21dcmGi4
tiCrkIJb7x3dp4XTNf+om/zTuhk3Zct51uTJadC+xkU40d1YAgpkL0PJVGKmgLeHHZaYUQYxZD6z
NjFP85Kda6qWeeP5RKRGcRQ99BwuyNf6aL6lxTh33w2fCwSrMwKNUIY6ASWXmZKFv4rjiP/pHPnB
Q3jYhC+VibhFt17zACYQDGjSMTaS9c5JKkvvdNJxAWgkbGWLUWRFaGB/lJvPlU0XDbVM/0VG1QxL
CcGIS6/hqkl8kqhh8x8F2lukkyXK4ycdhiXja1u+k0ggukYPw/yzVlOwjEARTLQemxm0OSnC8h0k
CEeywoFzrFhZlbjNJ/y9CWOm7J0JEHGwRZCm2iPntpXo2KXv8sfYe1eOLJx28u60C3d04MwrOgHV
kkU3JjdooVjovQTw3m1Av2Awnlr4q3XcyBsvfOeEwi2VZCd71xeUeVCSo6739aLxW4KdD4yhqF1A
hwgVYula5LFBAi0NByFnKW1n5LeYR+KRJlHE3f0PvtYMtqKFg0NsVA+UTNwuPQM7A2blxQRamcuZ
34IVVizDZ7/SEgH7tyxgtesFxucaEkFNycgJNHHEARvv4Wc4VT786tr+s27jywp+vDLWN3a503qc
Mr4axCgCb12SHREclj7cPA1EVBDJEqgWslGGz4aF74xzyOBMkiR+50NsSNimr3bMsGO8quh/jRy3
WRY0QKEkauGJLedKvCw46ihu/IplbXJ8hakBMBNXtwZ1bmYYSAwKMjienNQdcRgsphTMxGEzku/I
Co1EdqRIN6q3Vm+P5VOZuN9TyV0a3mhSTEvMUhtMGqG/9UJ6Up/95V8+0PwqVN8jyJlc9YZOgWQ9
nbvkA/uRCQInl6jPZf1Q8lVnPAsTHVgsC+f4qj50oGkqgwuEGJbkw+JkiQMsIg4zLol2gJgMvLk2
0xseyZuIGoHE9dVCZjgEHTvFlGZ/SEpMZiQ4GmbQTXWgxxt7WWeLL4Qc4E+y/BJiaP03AaqKabuO
pNP0hX77JGrqeZa4CDxjLt/E5WeNzUBcTUjZ5NVH8kn8pawsOfY0jH72J2HxH5j28NTi5T7zCJ2T
GSlK+6tGhGqKcIFGRuWRctLc9tcaA8Kb3Nz8rc8cF1Vzy2F5oWCwc/YHU3KvUdwl7Ssu/rPy8oJl
4CtBtR9z9upfs5dOqQ904rSZfyIKLo3XScfxvkEv1dvHYE7PeezeYuHI8N5rgpHiBGG7AsFoLt4J
NHrP4/a9/SOl1WPsENHjUZ1JvKxTdn/PFuumfNmcakVib/oWF8dq/jarKoit3s/RfupoPz//YXTL
SHc4Zfa/FjnigAVOxMpka6KCApEolSxxc+goUs3HACCWkoF34dTs1UETZoShdJVij0r+WD1CI9As
Lkt+i76kNPLbaAtU1ThKiryPYcI2qq+SCCWZ0MhVu8rgI1RP3bCZA0yfqjFceTipVUv1sZb6ozWK
B4uopR0oRCE9EB2ep2QTkK8N75F212zTK4+P9t4ziUGTeKhN9uTYpdSweJX8ldVLglNCpoZZnImt
vIBvYGDGW54Xr+rcZyx/mav1hJ6NKq2PcFyn3ZNd+K2leZpZe5quuZndX2K4MUTfxfgbpHfjLqvD
JZX/dBK0F8QZAL0gmAfSPSZLtgDFvBmfJnBJreNcJevlYMnfLL8Khm+ahB8BKTdKxNkTwCmWnmHG
vvml3GYy/GYMLtqtQpGaEHvGpCaAbeGt6zGXMi9VG0/rRq9aRY8wLnxT2bPA4T9wLc4mwuOUetl6
TRJr82z4JXfFZ2MiULQMRwj+FU0ftP3mr1zaaFM+zSOJgk0/HJR965quT1U0nxKxqnr2QYiYjNeW
scNaVmGqm8EMiF5hJYI/bqV7RZySa2SbTLPdEFFszofGoiEwTNYzv3vReJvaX93Of9KeJCPFBoS2
khaK2ZaB4pS43d2yIcqkSWwuO6gSiAcwCqAjtqXol4bmiblWDOMeH2Fv1WgN7Kyc/OQnWUUnnflM
LcgI3jgeFjrFGFlIRj1LE2HX6rcV0sEjOUwIsciQ8iUbPn6g0BACThIz7Mm6mlpzFpBg7drjRn3N
y3X3Uuf9IbVF3JUb/QnoGu1rhju3zvDSUJp0XP3Zp0H3GSNoFSMvgcTTrCDEZP5wyCk/eiy48SBC
M/mpjc+Kt6w5N7S5W/WJqN/SrbBO+xua3MqYwcVrD3U2n+munITLAe5XUq5Q72eaLpG/VFmdmOmS
QLXRO/qtY/+QQLyL2T9kK97bQ65/N6JGgKflrRjK4OSAsBI8q9W8WEY99G+dzUtr/tHp88k9WhEu
WvguY+MvD+SutYJTBDZbY9YPps1dC80lzhlbIG7aCknMF0oEB1sdY5Ka1xUdioHCRGwmW8YHIv3M
yR8ILW5fE86OkAEJSDEOSEfILbjMir1RIkHXjcXWFzuceVdummPv5EENfTki6i9mAoQ06mI8CsW6
JOiOQCI2n0RkeYlZ+AnZOIQ/KLSMSbADmrV9gIxAja2iXMMrQN4vJDQ4pDFo+a86wTjykIX0IS/C
bUHPNKLOH0i9eo/PiIbB9iu4Mkz+Prh0IGJwPB9yHBeiWV57ebvl1i0e+E3HDmxHD7JEx2WYN/eV
WkiM0gfnwqNKwFj1ml/FDxJKbvOAyQ3WWnKpDgC9zxa20gnNjv4qX1F/LriA6VwmWGwi6nNiSU93
wFbMXiZFY06Mfzs9T22Ox/fDUPh4ycPYw9Xr6lmX+V1vmtsYPSVO4Rlzv8ihx42alwxKcKUN/TXV
kZvCfNNaf7YA6TxwfrJ9bElE3yGB63qfcBzjP42IOIyeiSC/ZwJZNpDkNzvRX1REFJGYNAtyXXA5
67PkfE82LDlWarwcxFyvmuF0jD553/Zg0tm6jLGGHCQ2z4DwY3bTSVK9CYPxLnXprvd3g8Ue8fKO
asMKByZJjbRi1JmvnCbdOK4QGreBJfH775T6hEhap1bZ49cQViYm341KmAt9cjtcZDO7YCVvWHAp
k08SOuqLHLYXw0wuulr0kCvLnP5cFLgSKZEMMFUKEsx2ME7CsCKlmyGYKkRgrkVs68F3lb1FuBjm
KPEGr6fO39FRWBZq9UnaAJGqTOlAZ+aIVO64f+DzgCiMR7vXxke83QkYArOwlexgk9PCJb5xYMjy
4JOdGRTRr5xrbj6xtw02nSHS4b6hZ5q6U5sbDxzYDNjOuuQUfIdj/6p16zMulQc+Y4mACg3NVYVJ
0Cr8YiGnEnWb8TXs/Rejx4R9hSQFuVvMKwDPBIz7QVjGQ88vBDKDDw2BQY+7+THn04k4ppypS/HL
xP0lMFkinaGWTRdO9p4TRKIspuyIKFkRC9futiGCVu9YEUxmkDKUjqvJNlnb1cHmJWNOsNAHEc0A
FawHsiwxWa8liTKKsNy4lBiVznYrH7ZZRxiqn38f+3gEM5PqBOuhOarf92CaOS18QTLfp0tDIuca
/bRycxFTKyyWNEQBL2UxjTQqALV0y3wkycWPevqlmeR5w14rYP4wtbCdHXXWcEY/0BtT+lUSY0Mn
z74GekveNTT/KYplmzx1JUxZLlupycDvbYQxOTIcy+JwQkJNtOFhkppn9qeAQ5CQFqQSDPC7beo9
OqRKUSQ7GSyqJNgaQEmwVsdFcAoTD1iz+JSivmwoexCSvSzGQXQiyBzSUT+RUOq2GhJbOTovfXfm
mJSckXRaa66c5VzC1oYft1khxsZb1aj3wsif+vJfJP/7pYUl8vqK0RQ+xvEPgMLAaKiEfuAN8W0D
bO7Q1+Mc3ypXJwUDgW/PBjee7dHhW1mN4oR5rUNYHocKo1ikhuatGJUA+q/aNW9RI78VnKuVekkm
fKRqBe2CWMqSa6dpUEsS9i0K42Ozuclnh/C34diBw6h3MhtjXqaWymN21EVzyu6ysD5PmCaWwfaQ
8ZQdqSt98Kob20Cram887RWX7rSBP2g+F+Do8mRBPGMAx3BYo4xVzfEMwe583VjX9mHCeF/gB+dF
uN8x4ORSCQcPGmZVZ1cifhkJ3DLe6LjYY2Ipu0DTxaWX8iOjZCpTFlUNuizJTcTJFeAvGUw6MerI
PcNz42401Q1ADmwXayzgM+O6xJx3B4JF5hd5uBVOOtTZYCQWyZ6X08oQTGTcJN9GRWYq1cGTQfvM
16CA6jLIid6FfBtqfMSvtobqZ9obG4JqFYJqK+TyDbpTXHhcYZJIAiwCbrPSzlrEJlGSuSbW8zV7
5sCboyU67wYSCHSMcM9gn/6YYvZujKh5ecHryOuSyB1MmXrgD2DGSxYVyE12alpKng9jm7c8654T
aCP1PTGiD3XZPsuq/DWb7a/iY+7Mj7LZHGV6lqmT5jNhaDAmJQJddEJTutHJyGfrGcKm1uAQdali
/0BesE5YAR52oSqXSa5d9fJGzPGQHxhiEou0SDjnaWyzlZ5ZKPXAZI7Yw6aoeoRt833uYfuuZ8QM
NEN7/iHXIR7c7GPr4qepF48srRn0JjdY/nZKSz+RVoBLfDSQvgNnZ+0zteTN3fEOZXzXnb1m22Uf
j2rv+lGHKpEcZ1N1UH71zAkZ4GJOIWRF9PMfrRncGsmfcltTzVPUwWcwPTXYiuCKs0LXiu7DuCEY
METbfAz76OtDRcdRuBPKBKTfD6J0kADHR2liw7nv4DT1sGF54JyCxbOCNGR/Jj8WpCQbKct0P6mQ
X+amtiM0BhIa0MxFBsF0vrWu/VQGS4eMcLhIRCTMRCTAebjEsQEedDts+jfS/2SE183PfASwimiB
MUkroJKRL+uxpTSN3qN8flPtUaZLYrfe0fGI/RlqI2vi+CR+pRSaExd4nMDDQkLLFKbsgyTvPBQg
UDGskFBu0JYuyyj9zOJlKnGlsEKbxoExjkjxorspEiwBQoxoZnQJDPK50rmdp85r2uU+DvOtnatr
jWR3bs2LZql3ODQ1PhELmZeK4XbuR5SFk9cH+buOTJv5g9h3Xk8fLwAojeoxTHmFZf1fUbSBRRtP
CqipLB46UFeVwdmg+Bb6jcUXyy89QiWIL39evSmUyHKLFqqj25seB6rP4O5OYjY2CtrWLQTikkm/
GUlg5bEnOCwGNS4qc2bHKFtbx4omW33TELyClen/H1uU7HS+k0RExw2TU43BtNjnN+P7WP2WmG3D
4DxpqCVYXs4j/nhcQAWWjGjRrttPWiuPSnlfVO2leapqBk0lBqRxeil1n8FtUbFDX6EqiTgJmFcb
iW2IKbh92N0yWNaVlQIOxYK6PqYdMXGDzQg5VNSC0zGdkEM2dxFfR4JMDm01ogyWRRBIs9I8YhfU
MDnhQO5ZWafApohtoACGNIIJbBIfNeuQYojd/7FLkjBZk2tGFPBe01KT07h6yPpx3ydXznltdRr9
NenKr3QeXtzmM4LLMSF67Cfu3hNAckqt8sSLl15WHDH/YFp5GavkInYUHoAj09+NKAFYQ95k+r3B
6WZmZ8r0RscLmyGKxeCxmvNlqngQHzlgjWZa0fwV/hAuFp2UOfqWClwNibMRBz3TGHggUxXoGg+J
Am7o9wTXzLKIWS3AjcTVJY5IqyISsGQ3Md6hBa2QZYHgPQdhvU74usEzQbfJeoIQkm/Gt55DzgDe
ITVNXP0oubNV7P5/J1a+BIN7iiCfamgRIpDfXNIZQwCvrDv2+tSu+YyXR40zP+WeS4MWHqDCFsSq
7mZaePUoeqSy4bWmfDqpSDdN2L3IdKwEZZExPDljGfa0B6ZZb7PeQ+/C7rgIXk3H1tCxJUXvNjrB
tcD/sRduSclhDZmBCFzzz4HB40dxOJsx5yQ3PInyvKL3moXeACeICJaCybCAJETBUNCyJKHaRqo/
pOVZ57Zd0KlxCpy3HypihB7dFirsS9N3HEtlcDDOtNoBWpAp4tE7QZHz8rbw0hbFb3Jck+jdslan
aDC8a/qz4iuWIVnkQkmiF/C1ydF5bqm/DiX9AQsG9KXWucnlwyHlUzLCofjZk+GQXJuEskzlmb89
UqeniRQtsa4SzhpoiTEas5SENuMFNiis2lBViZ3C6N0Jj+RdNxYXdSeUXlu4SXUdTA1vKnZspuei
79DUsdAnPOmC+l0F4JZCWor78X1RAqPvb1aGFpZRKAtiIHCjCLC0jK9JBAK3P3RmEixj4lu8jro9
ECUoRJuvWTQI1lFVcZouA04VHrGyfURb/CSUI5fviw4tl6FLHcePRo1hDtymSLsb7PAJf71lU3XD
IR71/mJAbHnP3jbNfE9IpE12OMA7IZVcrtngJxICUCPxF132VIEPwRDcNV4Y017SZjjJ91ROCDuC
+8MUDIAgUjPExYJ6JLcA9zEpJTwy70Y/h0Yc4Uw+ZNU9gNE3HlXFPM60MPVEfDLiLynQ2baN9N29
Q7cjw6POZPWwgMmFXrRdYCQMiFeB18CLkZqgqz8lwsekM2U1yoESoHnz0/4veitVj4pVnCl+zsoD
fxN8k/GQd9gayEwhkZxkuhUaZgfoo4cVc+ipOjQXHEFKQ6jtnuuOm1J5ENV6GF8BS1MCeMiZQkZj
Z5SLIPjCNEjwS2Z9YFVoaVuBzUlMCuue7mx9ibeRgcvE7x9f95QnSdGY6clPkZmp+M0Ggn9cQrei
xCWbJdH5OCUnwoPAvrXWc7dm4xCzcTiyAj5IHto1IcSPhXGV+9ygthX566sZgvFyQVbd5dXbir2I
/HGb2dGWDDC496AWFi+vhG6I58MkOOATdfv/TlrG4JCMyrCCbSUhrxiQMsK0IsYvZ0w/LmCzDwxW
SXYw3LIH57JXnrLgE0MSSgj/9goTN9yhFF9KVYbLRUJIECfxe9u3b6UKPVtvHgZ+dOWSMxhIgKQ0
nQoBHArx36aIXLEc3ElZvXHHPLNyTexGaHGisIVrrZMMYm7b1rPaAmCp8ZWu3wvVi4oUEmDWZV40
dLGHMoN63adOmaSuTr/noO47mlN/nMiLicsUjS1zWUM6USOdqh5pkgixw68n2jeygapKvuSldcmG
xI24dS2CgTp+IqRUEWeLxkufLJ/CSJhrJYaSvKFOYtef3HoxvsYRvfeCArFSIYyZOeKEkbn6lJEN
zQwRNT9uIR2YTN+EY5E5RljhFncgA1QBF2n4iyRWeHoZKemIYGKZPMnRNpBQd7CkgoQNb/DbnEln
Au6apN4eNYEAH/8J3L3eEaae0NroECNfLX3dTPyuE+xaiu0qQt/V0S0hFDTAxKXRVbaqa69W4bS0
ZHMcsLIp0CgiP0uZ46aXnNzDWSPBCMIcOcWCQKYQvTQe1rW2pxhFS6SiWTS9FDXVB5SIfcP/6r+F
qXkyKTSlHxOhfjwllzNA0dWd1N4GkdozSyYgyGaPnELelovKx4eTkayQiCCTWOBqXFBttDN02ZYe
9x9pIwY4HDsXvhTbCulckyuW8ugoNJbRBXAAuTc4fEvWaw6XENm420HRIlvWL+DD7TxgRpGeu+Pk
lTTaNTqiiLCtla9fQlh7Ziavcjk/lEdqMF34rrOvvoGEi5gsmGwFyQpKDO//aDqvJbfRNIk+ESLg
zS1JOBL0RVZJNwipJMF7j6ffg97dixrNTHRLpSLwm/wyT26Q48/bkMrOQCxUwUAoO4o7Ob02Hmes
by229hE3tGpiw7lXQWwU+/JNp4CrNx2RghR9ptx3A7CIeWcir/XggxpbEuCC8d3wV17odS+QTQQE
24aRWdYkRPtljIC2fl2+lvzHdCsKJByNOcyWKHQG3nsKmrpu8KpkU+WZDgJF6VmPBDDAHZMbqgm4
8cC6xI0g/4h4eaEwDk13ravhSklPLZGS+j8Vq/8/FSvH1zSWOSbgxl2C6oZlMB+cnLn3kMFwQIkF
bogLCcXXrgzesG44TNe1X1zdYzhClijzJTM9MKyn4YtpOgemjCZBfSkD+VOgSU9f6dKdAH9w6+oz
ElSLO1O0m5fVDc4ChhlSjv21+c1Tw45Lz5XC3T9PblGnXsRHpRUcEH/RvXZeoGOBYZtae8ZnQegj
sge4Qd2yNwh1AdGYhMxmJ2TcGsbNazWFZyp1j1FWbmR9iEnrqJQqJMk1dms8crgtrRokMEgWWl64
9cOs745oVm2UEcypg2mPc0DZR6HpFv8K2hLYzQTEyvD8zlVAaU/qJ2ITMtK+jyRiL9PlqyCLHegF
ED+Supy0JFW6GDvQIEeR2zn5DhnNyJw9s6m8WeA4U3JZSFiYyCrF7gBKSzvovYEAEnsG0G8Lpabe
6ypqrrk7kRIa++wqeGRUwZAYv1qksQSTScxjyonW6cESHc4z+6bxBAnqKErtqkLhYG+P9C+TjMRM
j8ZsXFWAY9UuuqT4qRqZFFcmEl8a2PLykvGYE/2KGIoV+U6FYJRisRTqzh3sGYO4cxCeIROf2rKO
2Lws7MbmTkXkrhRInojtWin4GJAfBNAOCrGDkKtdmOFyHskZcjxoTlDvjsnAHp7o3mrQ0vhRiC39
DPYwEkhYycfIFAYar15imzKfIXn04h9eDXb+mAKqLfBCSJNPysz/bdmBFtNv8sa/rB2WY/SGfHPl
AQZTxatC89aoeQL7rIRJA3PWbqCsXj8XMEcMGlsXJjByaFfA/pdMg2mo+ylD63Q+GYwWKPThqH01
MM/oQnIxMM9MrDx5QxIHA81a7QUxcvtlwtWlv6ew+ew68XNzZLXTKTHrU/j4J8QzoMzJ6UJhF+ri
ZftZRDku4PlIIRnBSeNBTGyQeq+OFfe9Kph/StHRYDEJCdXwuKPkwW1FA+a2vqcTB4WavFd1E4Dm
Fc9Ssh4V4bnB6u/KD70qAyR+6sro92ASA+pO5UWCFG+o402JxwuEjuizO663NvQK48cGCssFQK9Q
OjLGrfizjMbrychJT8sr64YJpXbgfZFNyevLvXxZSc2xWhcxTVyx31CMW9ICJOI9rj4ijUN+jaBR
kMiLp6PZVcfV/qHSjzCWllspVLsDYdHrK3RCFW9Itk8Wem8i1uiOzmvO7oZM9Y5iHOZQPFQyRjAR
RUh8y+u/QZyxYjIhyhO7pnoj1zDjOJOQnCeJzLf8WzQBqEP/Ta9mul5ZeK5b0ROf8M2a8GJ4Ai5f
sMgrJK4IZRCWPAu6xILOwUv7GQXM9mSGnyHjAzjk15hemmjVj+jTxhYf+W6IccuYYRY2a7ClHEzm
Y0/tDFKIY5KmnasJnN7qWJrmLBgHMuxkicz12tqryn5x5Eh0sSgxakIw3uerSPfe35QprEgJ83Jt
x4KLWnMySAwzt7N43A14TDjFjwM+wCn6BW/LIh5T2IkRXXMMkvnbuKuI4V0bO2qd3iiSiAvjRR6V
coAfMWcZ4j9d37Hktu5CZgG93x6twhcF7p3GQ2JJMyD5TefaC28ZtVDNyESKwWaIn7vPjurMzdiu
oc5Zj+Rvkw9+mWR+0ine0HYehD5gAr2p0TfOCd3iOSE2WHtkYFo+WNY68C3Ruh5Mgo3WK2NUGTM2
SLOnIN5thpsFr8pNfXY4CEJyKlmAIK4MwJzotdJNO+MHC0Y3xvqWDzoBHiLyv1v1qsZIzl3oF+lp
6bNHSpe7TD6BBdPnIkLjYs7qEvfwpStv+mHyyGN+kAfRizF5puUhUx5RRh/4L3xakjstNncRtyCM
hhzmMrOVUAzn58q1MYFaEDVvIXkXbUVXisX/s7oLS3aimE72u8q+YjdGLmVejFDTjQezPG5mhGGm
zoWrTZ8eMVsbHAIitv/2cEg5AdRVvZt0OrlbOAzofzX6n36H9UF5uNwBb2NTU12I3Dp0aiIbzYSN
1vQlWBQdqxOu+mOOipVLqjOKt3yCQZqs1B/anYGhqeNKd9CPA+nrjwS3BdPfq8qV0rQ69GJSd3sz
S87rEp4GxaTPWvYVrlsT768BZ2faqd1rpXRRgXOHkxgfxYmlfG8lrP7EHCY61ao1d9WlceeKuXcF
2XtBOYWfVaPGu7lOOFSzKDLl4o5D5RFR1mK5zCZRdCmDLKOMzjjp1OTVqVXxxZFrtcAwC9W8a9gR
dMzFvUXwWzl3GHmEut/HBKvf1oOydEM+tuJ0ZEozJxdtnc4CZsIs498oGcgMfj+gvkb0DeBukgfP
ZHh/I+Ev1idN+WmNNJkxRcjTOx6dU1sY564M0nR19Ai+38pniNEWmEOXiGAGUNhJnBOI6zmrqk8e
6vhTPeiHfPqma8cuEXvlheOLN+5KXUD+CDDG2Gm7k6oQZ+gefIDdppEz7m9EjzB1GS6FHByyadbz
kTPtsSd5MD75UxahPyS4oPcRHQoSXECAx24KRXCxdGdA1bem3hW/Oatu2L+4/5UJP5W5xuG0PhTE
wJl7kA65PvPGbe3h2IeKu9N3xL125TbaZDCDhLXnXgvr88b18Ttu48cshY+ukp+w5D/KX9VAJUEn
23E8fRUTY+NwsJv/eBLlPhCpbcOlNQSzbvk4H9+tZnyYMza7vVpR9P01l8MDCMYFAX+Qu2uzSuc1
tk7c73dywcViYMVCvhp2SvIv47GyQhQwnqmGZ6rmmQJhQKae82rt9hAGOTHKBZJGIt6GZLlNHqXq
vCcN1s2U6mCLIZ5sN9dCHWBVQ2nekP78LnoLOXNtSCONbk35e/6K9OE1Rfot6k9N2Z+jmcsmpGaR
A1VPPC4CsKhwhOoOhhSfKy7AI0eebYTYyNk1YHQVArjpjAv8YOJgAl+MS2TRAfm+j9xbGCS4fbjl
BLcxdszJpVhCl13qA2bTb8VnUdXnwkg2bIK//MREq1bSVauLe7JID7GJPnInk/BroSs2OjTJ8ive
mLb8RkvGW2XwKzMKMz11I3Qa4jWpkNgMaVqFVWf022b8sIbuGTfJQ1fXW+L+7cfQhu8SRsSuwgeM
Oy4dsX3zJ5zZdFgjmPQcsxugyopx0/1dHRW3SY8PMxkRRNuYiUXJOYzVcy9ilM9YvjXj2eMQgLjk
6KSO8zXDSr9CuwCeozKAy/0+Wz3psQMYdcpU9nxmUATTC8b8MTHDYssT0TXbOiYj7XhMXUigaYJb
lGj6mufn5TsruusuECXdDmlFnAgGoLw7sH13VZzyjdz5sexbvG5F4g3xixqoiPepjXoP0L5nxbWf
vtVrESn3ejqYjB9LvB2h8kcC08EgVQZ2LOvjK5bll7kT7loo4Gw+gL6zumm7y1/EJLoM0o1cgN/5
KQzIfiL1oOPm5nCC/HJQ3mqEr0FOOQ3AfiMnqfqxqXi6Dj4sEY5y/1mXKX0BQqCYGrS9/CDLzZ4G
lLR8TaL8zMx4L6KCWiEVBAfjnUM2Ik9yAiaJEzO7JAUjAESCFXE8xwo4peLHmiVPil/atXuLv2FB
7tRMwBE929MPPV8OFcYjYkyRZfiYgv5/wQElt6edtQcSNPaL18OVWxmJSP8kIm31M8JkDK7xGY/5
o2f2uZ/oF2BZVCVCA7POgX0v9zDbHHVHZIbQkWbDVd3sIbLUOZ+RP3D1P4RER2Osx1DqfjJoBt58
aYTlLsX7+BfiljHca2F+VFDsmv8EPfla198DEFEmUQ3MQObCMl19G37JwDOgYyliinarjejOs3Yv
eKQoiVgpzjI4K0saZuN9A1hkllJ3gGAx0xDAtVwugiF8VQL/zAiWgSS8PLfHZZb9Hl64SCwXz8Ja
0NCT/RrxFqx4L01LcmYFP/uouL2Yecu8evU+aapDWKbAfKq3/Cl6rSy96r8JNb5G7G5ArqixAU3F
rcwBcIZFadSzXRLGMKszxWv4N3LR7RlxScWWEGfexJ4G/EEvHW7KjsAIEOdHJC9U0NpaIewzDkgz
WkkDvXULv5EtWe8SYkZfvhPzOk80EFHXiyKxaShteel1auvBkzfTqVz9iiIt60YlCjYxwV0Mf5iU
o/Cz4YeqX5MNU/IV5Y5OELJoCTax7DHdC7oZS7J8L1V0rwGgesMnWNQ+RT1/cSDREqOVcyDWuU8g
1GoTWiOccgu9cG4lEmUTwjzzTfIyYzU/T9+3uX1ogDOs7F+aMECeCF9cE/Ju06lPe8glQNWTbPYM
kmXoOzoyDrbkg3ZvOTVXB3vHXgo6t6RgGpynBUd6hEWtEiDhrTe16bTSrBl2nggysi3i2zxy4cOk
gutCbaqr+UTV+DGxoyrQUiBhWSswHqRgDlAzag7jtXOSWZeIcrQFPk8tAMgHk7fKzIchPI6AyWT6
FrKs2Ec3urDb7xX5piRMr37ZCY9bU/F64gKMuk+rTw4GpXiQ47P61L+7ANVwV/nRTSxB2WJH5In3
F2o+xvyMUy6g7zNIO0qk1oQIQ3GS7CTJ3dBQQQyytQOiX6uZMQ5t0YRx9eGpiya7b+3MCe5d8l11
wY4T6fgjY6+oW8rn2n2YTzvRE9b0JfY7ae4CqhkKZEZdf0nWzeys3SfJBQLqr//nkbK04tYf3Hho
XhXFh6JMejL+hJoC5p53nLhp+Y7K9E0T8CvCPZq8tGhl58BIghLN0TfUDuwXeVTbKr6F8AOU1Dxb
+0W99aSAEOQ89j7xFqsSt9rYNShsmWlTxb3G1j3PyVWUintGdXm4zIhylIuxEKxkr00CfkOZHqSW
sHeWH3s7iQ8gav1lQP9m+NeVmr9iYwur8rPRiD/6GjiOEmdhKnr0tyTMApjIE3ax9XR5ynH8LIUa
GFt/7wYAhk18XeTbVIp7kT6WbGJSZUDs4+JPe3W8Igm2wOb5H9HYBjTRBayD5HGI3ZtozThEvIlG
RIDpFeirQAOh29IZkh0UzXzKkXIbCgOnxcgu3uzNIj8pBXWw8XIyK6IM68qRQzqNMap6O9imkG1g
0wPd6F12Tg0xENc8MHKS+b2BbTf189/gcRisDJ50YRcGTbM+1g5IJRBBeDCcmkp+tBvClwUhHJu9
qHxHAIFkBn7YMglOYv2DcqP8+Qx5PZX1nBNul7YxiDPm3Y6UkURest2ZUJS4K5pPToL8qqClVMxd
p7y8SUzM170Fy0CCZdDxIKX1qY0MTIhSkFSC3U1c4r9i0hgdu/QA3E+itS12Z9bqPi2QwKG1h5eC
l4eTkt4nL1WaPuRceFpNf0sAsu3zqr6zP97qWL0043CeL0VEfjLubV1+5JK5SyTyEc2uJAshD5zj
WriVd81WuCGP5Q2/m6DqXmtWyH73imeJ67+6FQxt1TQTK55+5c3HslAr1bmTJMobVA5y1YU1QMcQ
4vNJ1vUfUljdJoBFY9DDxC7VKUhu9swdKu670xoVpzCEhexYwFXZMX7l1AjNpeSIETwahmzo9gwe
np+M8HmAAgK8AdBw9l6weSuMIsISm1lqwUxqqCIXbuYlyW5Otbucig/GLfIbvURxu+94IeNN409N
xnVxJy75komF4EDn6nMmQQa0fVD+xFBLBRrm0pSedGVf5JVjXpFd0Y8p71XIr3VcWdGzW0y4DSbc
iIlu12u7kgErLIKKqz2w8GCbqiphHYB/Gulj2yo4QjSCDGKfmAUbdE41wBlQRhIr8NigpC6E4SUN
Yk9zmRX9PE59UNxQrwLQ9gwpAU3+ZwCaMxpH08KbBupWe2En1P/rAGrx31mnWu6CPreOlmoEUbEG
Cs0GTIRPy+yuZkgh9gxY3DhiJq5jIahRFYCVsc5AxifUINpmndufBqExPMqEHFMegmFXUmYkQpbl
jlSQr+vEfxkOA2nQbLiqpEDbtT5yxf+exvLBfQjYMwfYzWJRs2+i6cLRFdHTV0iF8a81xn/ASCPj
QpuK2pPh1FOP16c5IPP2FYia7kFsmjsNKw2toiGVW9p6m6T4qrR7bTs5n0YCZ9qOgncSm781/UPr
WaO4WCExfChxGVTfGWPPROwcUv6OYaG7k8bUeV0bjnAyEe6xbq5tE9MTJYNUKTGbzRMwoFQ+Drp+
tH/oieHM8KTTX4TgDzUkKst6ViPdf24y+nqtOSY+eyHlrwnNo488gc6ylthvqOHbOIEGl0mkC+FJ
Hj+EQnAM5r9l9CNqlrMBx9iUMbpC2oZvqXIt1g+0hXElZ4fiJLad23ZZI7vCXwHPZ0T1YIuHQ00R
Ee7I3tU2bA3rczYrHGh0MrGxh6F9o2nSDgXPzYww8Om7Xmrs1fwTchc9CEpsSw1pImtFJBHsdgTK
X2GiDGNYGz1uM22XJLQUUxBXI/HRuEEPegcElvqRAgLBgv0LOlB0lKkCN4vwskrTURzPTdbYFjSj
mt0Hzz5T2H1nE1FesnV/OOCBo5LvuKFSSKqv+BZmnT+ESoENvSOtqYexAqRXiyKheskc+ToodAM1
Vj0LMoKk8QEsS83F5zSrT8kxgMZsh5N2b+1qf64orVT/0msnOZi3VyUwCzGYD3BCpCo6L5UYpH96
nTizDP035bwVwe57kwCIqMGkDRUO1ihuch59lC1gl5WeWDdiQSzJydVXo9JvBpt6uUz0e0S4hqiM
y6g5GO6Wjo21il+xU2kGrCTphKpJHAtmfLovJuNYTj2PkuDXwDzMP0whOQEj0MakEUOuKMS6f0Aa
TZc6uImrcFZ3oacVfygRC3OiqJF2R8xGCpXwDmM/uq7HCAA5bA1Hl2VvO+IlfXPW7qtm3qKU8bsl
n+fo3AoJM+rRrkrtPYTWG1rsRwgjeEgOuHH1hRCa2TKQBXSbM5AqgMCHhjsOEnHg/hDWgCHjWPIH
NdtnG9NvAlPTXtKMmxn1MGr6px7jfRthADSBlVG0IdSk/CvpMDYwf3F88Ohg8vAw1HvSCUS5u+7m
leyVFnuV+l8L9KTG3swLMwzYJnTN1dMd9keyohjweP1VXfDGCGJOxwNION/kzdqndehzSGS8MHls
YhTY5RH/1M5Ugd5ZMkgQRzFMFz2oVkmzS/9mlepXfhlerV19xfWI2x12eiih1vIaSSIMUErbtIHi
DJysJCMaOivNc2KO11lVb4zwcb7mlDJuPtaddU5NzhgFDa+Dp5i6N5JfhBJDfnjwB4OWP7xvdA3s
Bdy6dEZy3D+MVJlqU8qfl/h4qj0qohrImLlCMDE6Q/BsA+E4mM1ZXqrAilFZV9THcxUNx/Vscdcd
DSuowuTyVKHEDp4mKV5uJf7cDX4iI1vP02FMLF+cY8YAbB+ePkEj48ts3H9CMftdVNzVMIZ6p92G
k0Ezj4nGjMKEE390x65xKwm+HcLe2lK4stULFDg3QM0UCwEvhn1N/Oqj6lVSwGPQBrE+Ogbf1TTb
+FJl0CODFxbmpa2zy1plZ5M+WZgkjC+dsDxKJR8giHtmfilphBrSWlWcDKBbMKRKFQ9zO9C5IQZV
giyi+tEkeDGFjtrsTHLnJqZKh9bopZA4MWUdcZymUhLkBELK7D6G1QPPzVMr1qeURx9sL+dSfYoA
DUVV2QkHzTJugzDf9Fm/FnJKkBT7FoHUXia6jIyS7lho0HmwNUuUQtPSphuKA66JwI21a3CNlD8x
c8PMoIr5qJADScDndFt1DXsFaBTC/ol0N6+0z6o4iKMPe3smpqXx9W7yU0KsfUHrV/rsgRWqQvSc
q+VRkmPJPwVqK0KO84V46fLo0hkU2cOcKa56qm1d3ocQY2UraceOGfsonFZzOe/3vJL9T0mLbgUs
0tEK6j2WM/EQ7zwQFDA5DV5rAsE1XQLWXUt1v1hCPyInGqf1EVZoJvqkqcMmOhV8Wb16LIvluPDi
Vqa8JwO8K6bFl9BIxx7TMukOvfBNXrgeeD7zsoYQ44zermVe8g/ZEtFcYA40uluBj5x6TAMJ5ZDm
n46nChY/q/6VTJFdzY09I8SGGBFq020BPLZ5dtJq8RSRWO3RKdBOYxoKZoO5Onx0CP+KeCKOKd2I
KIZpoHJ8B6bVeR1N0ATX+g5ugJGgxMNUDneyOAcU+LXJRyIXH3KVfKTEHvvowZTquSGHcAZW67fQ
c1oh14Gv34cIGCwi4M5V8DXiY2KSHspUOOpdxs2/OI9tdQFHvtKVnaXuHBPNIJ4hpZRYFosrNZi3
WdXUwnAp6uI/VXT4ii+lVFyvAiqFwYuUB7AD0E7mxeNMacwen7G3PXLmXh6R5vffMuHfhToIln1D
4Xa80IHO+mcIktdGP6Thr1gFEfty6IR+q9enSAJCCOxpp8Odyvitk7NpAZLLppOFMxrC0pyvJGmW
i/pR0q9omAneDrgNY8Nrc9pt8W3Drelca+cFIBO9a6CN+FPNnEQ+jwJcYUAio/+IXsm51sRLRjqD
+tUl7q9bEUGRXXCKBfoEXRuiVT0sp9XdZLCdS7fQPsITk5JeYodELOGhU4HlMYrF8+vnc6BNWOT5
CidXkinv6vIA8Z/mgboxDzNO5U56y/GL2VwNf66kKmDbAqkpdqzz8JViCEvfrLPJgLHmQxrVQOpz
3HC4ubXkHAtE/PjvElDfYQKVscoBM41Cc7KeU5aEEc2oHWGv3wo+BlPm6ECJuJXbKTPcbT6R5rkT
6UE9TV4bW0ejoKvJoDqkUf3wwyRElsAMV2osrEri8ok4cjLvC5QuLMqS+bnrRSJWf2tPY0ChcDIN
QRak5CNYAqPTgiNJpp12lNUbVrrma+YOEmtfNfYkuivJtXgTR2SSTB0vwOq0/5bvkJE7YOfdBGA3
b4wLDRdboIOV4boL4UlgRSnpW6qNF1U/ezXMfIuZDN+HwDEuf3aLCq67gJ/ywlHa0RFJIUQh9bZB
IQR4bke69zkUejIM1DhsbH5f+ClH82lNyNN3XxOLnVR0FC1lNloGc25uZJXFBJuMeWzSNlJ9ieOn
qdi3AqF/LcfT9hzTbmxg28uYOpYEo2KUp6a+S/p0h3G7lAO3BZ8RySdj0Q+AB1u8ee2fNMh8FFkH
J8dJ4vwACYcg6yUn0xcRwIkJ4LTQc8VyJHlknBpNOa12jvyj91WwBP07Yvq9LM+OjbaTNVBfg3fp
MJmtnPxCLMpJp7lktThMJ+5W8S1SUS/n53QmcanbrQo6O4u5Dy3nQTIvqsRkxDOYdcgpgWlZ2jDV
tMDMbx37gczfWgjnz1VJP0eF5as3fAxga30+CBMPXZUEE+HqQ+rmtN+tLHrmvi7as1jirpI9ubJH
SfPfb9Mc3dmoPCoqmml32qR3NBa63dvdl/WRiPQ0XEootAf5MhV+dTo1rGu01Q0MxUYMCSl3MNGp
eymogMOMy8izS5qFuUMfgu2nU+OVA+vXCPgyHk2axFZpUW+01jXV1jWi3oX95OZ8meGeHm13Gm6L
UB+8RSq2YhrWenJTKgKwODr6VDqmLUxHzb/L5IdNTTtCM8JvPm9PnGd5FU42ndkeuV97gEYWHyUi
zUUrHI2niL+3YQabtud1Q/fI84HlowekZlG/YTCzVqoY/Iey3BcrudRsryIzq1mjbaNcblaBpGhr
+XRnC8sWuhWSmv6kEjs1HISeA1Co+YPi9Ssjjbbyq9/N51Sgsu9pH/1o5fhpSeVdYReLs3WHfFwY
UGz4uajaZCcUgYyYfDh4bAhSIEsrO1on/QDuunSYDyPRuenjJ6yJb7qPpCFovpvvsGtO6b9bxJVm
YOfj6Uj6w404kmXtXdpMhdSJt4C8bf1SfprxEkziSr37rvmOiKIvIyd+TOXbEDTbGP5A3dfyIFSf
MhcQigY33TpDhFygAlq4X44JxW+feAYCvBEi7Swd37ELTNtzm68oqoBt72gJ0hDeZIIN2KZrMCVb
cHiF793j7xMnriiMAgIJOK+yeXYahqDEN4j2cup6lFZIPS9rNjoGHQFu5f/ojOKVCL/i/DOle2Tz
ZJrMRgv1JP/J0c00nOnLQk0fhCVm73hw9pYaeWJveXqt+5GqHgdhOMnt7KOTkLLVUeiZHYbM4WKc
exFbqUoZ+LptpXADV7L3dlmvr2bSP4Df8COvzZe15K/2t+nPQn/rLHxxxi4rf418QyoFMO1pN6y1
l+J7VVggVyfhOs3k0KSQd0qq14rTI0QbAE8mJ19KX3lRWjE/jj/98dSH2HkM6Za2BpGfH7qxXDKq
rgZWfYbLXfWpdPk7X8yPNa2e5e+V9t9IOcywmHI9ZFbBgMm2FjGY8HIzhoanQxPg0OBe8/ojzViE
Vm1YMsdBRZAxpFN3uAW9VVHVGm9CWhpTrOLY6LmUJvLZcXWe97sRu2IcwT8d/iEGYftu1Py4irAz
is77Tvap+Mo4oirqZBfjZymMF3V8EqY5RjijlbrdqzHz8unAuWom7hEazX2IHxAzbiQ+yPGjDnpl
F4J3Mbeauy/1qyUJqM0GDw8yTsEYwvQpHaOhafcZ4I7YsrCV2D7Y35civWn3gKw/dihyfa2jLFcR
oGQpLMdR/qFVEYvFuUjGu51eDJ6kEu0rQ/cS+aJOBZ0+6+/lxXJ7g2hc+647iRuc4utsVGAH+UMj
HyXZm0SovBkfKrHqBrEOgVBEs+fqwBQXzbIFPwFdverdWTZd6W/JSqjjQK4zZrxc2YurzJOmm9sc
4c0U4qBDccHS1VYnVAh8Z+1JxDo24Ls38N2H+O5F4y4aE+Clqp3xfH+tdcZKqnJBBUnKGaHijDAM
71HG/zs1Lu07oEPx/rFlDb+HTwG76q/wUeNE46Z77evxEpraUQOKyaUP5TDddXgp1p4hIGvpYGmn
xTKP0h+jVLiVk5jQIi/j7gYtWsMd1eJbmSH7VnyyNMOiwptIH9ZkXMZm/aRkciFeGqtuVBpO+aDU
FwnPdOaZsUCNAVDQ7ZyfYMhiftJ1fMndHFSrcdJhFfb1fGhwm83RZZlGSMO7lmE0oRxlHY+hcG8G
5aATY8//6sArVwaG65lD2adWVnvjZ4NdiwzBCRFqRyRmH2dgU82TWS4wWV5d/MgB0+hGcqec/CgY
43FtvtWKH25PiI7aVXOH9oxFtg7T/WJ2GMeBnqndZTbjS6PP5+aDHDAu6BY++3yKZ+5BFihQascV
89BFIrsH6mEJwZ0EA8HfEWKrVVd2/1MA2C9yBqnogewnqNjVK26yd2rKb36SM0Mns9J8hIX+ve7J
0MZBz8FCO+YCdkh0kdVgGjgl3p5VMx39Ls7piWkYkO4XBZ8L9RQidUgVBjPaksRJdtSi4A2QMFxp
UIWkaHLEnaIUTjWtjlLj4emxneqEsEXTlZFGhoQ5wqf8u0cwp7ooRnfIgU5Fj/5/i+lX1bxpvFwd
XYBz97tcEI7j4Vy/1bg8D+lwFqKzShaMMiPoy5fOIuuroA8xgjRelRyw3tMYM1xaegwT2pFX4oMr
phZStsbCmS9EnjbPlfrPFGWWXP04NeWOGR+Hc6Q9Dij1Nc4p+0yQUFPciAYH+2XFLAIvThkWT5U5
Y64K2VpGe+Enkx+nRXjU8dUH/b9xzh8GBBH5q/DR/nk8hrU69Fy6BQaDJZ1+6VH8akV6hlYu5Qps
7OnaTg2KCwo4t9keTzDqd6rqZ9WhODH4BeWjjJ9VW95n89QmX328WTnoOP8KCakmjXawisTWcVJt
1+OIiyPrQA58bEmI+pNGqEgKCoLm5mbsyXPFEkB6bTJfrZT7Ji2SiV/j8J4wfuHmp/jSnMTjaKe/
5G8AhXNTU/rVkqCSIG1sm+JSkb/rjgpfA3nGqa24KkfHBqJSfREsy6vb2kc8KZuPbBEfESj0meua
KFuX0jZ+TXgtZS6gM09yL9C6gyMsr/VDUkGUXQZbqn7P7UoSSqPD98AMJQHMxuxI/5ZIijJ5vo/M
RkkgH0O+BmD5wAvC6j80i2LApBtC+B+BVVMOa7K5UHqJLXvG0L/29nZqSP+51DXYlOccuK4kGOwQ
czWoO6y+jCx33JghNNJpTIsQpfTMWHi04ULKd/UpzCklOlthfbEXucHXoXTiusdpaiFvutXO2pSj
0gxIAFcV+xN58Jm7/8o4xlio//EJyqB/Aptvb/kbWEGQzem5N/fGPazSm3S0zhpYWI4qY7uNmYc2
tsP6J1EVu8SMoXFkY6W6McNiseSHlVj4CTGQNeTXqZAQshtDaaKIVHnOHveyVmX+u3F/hMDYputT
iS8M49hdn5Wrroa3QHHzvn9ReNabyVNI4g/1e8dg0TZxWyvgqU32ez7WOzR/umnjtgcQUuKRN06R
q/o3CsQVakx7DCOlo1tLYGDH6Y/GHgHejQHHSAzVTXJ6gxO/NeClk4NlpWAbI0sKMWnZ3Jd4N0IY
SdyIcn62RUCrb5CoZAjl8dUw8WSwtpnL1n25y8Cvge6HcwUUc2nOIBJIypOW77szrJdb15FnRnGM
qYWR9orxlRNAKOvwzFpxjkwabLL8vzW1M0SoGd1uzYqDxqBwtg01Az9Os9QAFvilvIqDZRmOOHGN
7wy34OTQGNV+HnXPUnM/0RYqSy2/Z3pI/ea4umXLLHBFCyLAYLnpZEsTKx6y22id1Ew/RZxldQ6j
May8PGOy1s9uBD2mIl3UEU9IPqbDpltr8sfCIerYwdlgC7sJd6w+V1niWFbLDseGGayK8j80ncdy
22q6RZ8IVchhSgIgQDAHSfYEZcs2cs54+rtwuu5Ag/Zpy6IQ/i/svTYIGkEAzZWhBVERKmg9IQ2/
JSDVna66Kq08KEx/oJn8aC/voaz32vgwFdXRcb1rMLBDGRltgmSW53GYmZjYZUyOBkaEOWU4p2ZH
QWdbHA4BWs0jizZZnk/sX8/oNXIozStnuSDvO6vn3Og9ZBoM4HqvwvyWJphS3dkyfXlefA9gv28i
EBcWojsQ3sqpTUVMf9WPEZoSw03LR4+FRHjFTX0V1XPHqFvWjmMC+daiLfqTA1tL2iDMKnqs8G9K
16JB7QDypuHhQ59oIWfuJZsAe6of2c2Q1hWdgjfL/hq/KjlzNWTTApaL+IE5kBaNrCsuQ8XBIEfn
HBJLAYlF5mshjsNNX5lRP0ppS67pzibcx4HIkfheXWDGqumlfnVdf1um4VqOR/VM1Pt7xiqw3IUT
qp4A3O9xnKBSgPtgqdyjAEZkYu3rZbUtmFyltbOYh+jnxjGwsirP8ivsK6ctfgAu2tkGhqb2e+rT
g4SGM0qOBnoTf7XKgyojVYpCtyGoGzUAsDxEIwSliwbTDJtvhSwm1xs7nQzGRmiVkc61BznLDqtg
AYhdXXzArF9vWMguih/9FtO9Oi5wvVIGj+oCnLVgRtMXIEp4v/6qstAPzEeVn7sVhz65GLjQ4cAP
K4sTjblJTZQ4YWUVn1SYviZS5JAFnRed1Zh57ZALCWQlgTTt1cf8baQbtw08kviRs5a0WEsSEO6J
6uBnM+SR+4KAOZEZZrMPK1QhEPGJUJzosgppGqCE/QUwHKzqtR8gMycRTxncpFllhT+hS9uhnJTQ
M6cYYnq8JKCpzlryXva2wjsvoy2EKnAqcxOLHSk1DabL9iAeuS0K9Kla1V317Nh8lMC/IuMr7ZcT
LAbMKEnHIMJ4cVNc6Ds59iMKui/0NqPcXPCuVHGPicqOqe+KZq+vXvPR8AQV+XnmZpbDzzF+cJoB
mDbM5m6Wf0dEs7CXM6t/TLP+2NJbqHCtb172lapc8GNeigsbsry9K9AgXBXvyGDApw4W4GvkKDj6
smU3srxBDvNQL4XkDMyBUXZw6DB8Y0cmpIfOAIBzypvcYf3AwUceQ9f/EjzzrZqfYHBgjwrHnLOx
lcg5T1DA42AEoay851Q/qJ7aDfe6Sp7a2OMflt4pWRmZdRdroktwMoxz9TkYzefwiVX4jemIGFVx
nV5QawnOam+wUtAv+WZXeBvQFApQ+Y9KhdnljtwKpxaV3ZY9maJiY/pcmoyIlG+gp3Yl/CzwZgLG
OWjjisBU3SUCxlYkNGyX/QpLmkTBYpATo1W3WOjuhd6TdFoT4Y6Dk1vcxLKFAV+MSe1FYCtE1wSe
IrGAJRl0C3cK73OtfK1V/GIldBaXZy3Cd5ROn9K9xX2qFOHpJB3UJ07WyfANhI2a9alCGpr3n/z2
4buSaUoeBub4ELIU7zxCyalUBzRHKsIe07xiMIWWJqTWPa0u/YLFA2Qp96kWOro5nFpaXjilErAI
gfqcPKWPRBQ/0KK2QDYsvspoIkq09QjTBPdIGumxIKrQ7Nd7U/5km0aO426tjVObxJgQmegUx0xY
A/JmcvM01/yCRopfVNJgI0pR3FWzgIo/u0XNcJ+ZR9P9JHBWLuRbWnl+VxD5MHP5g3wHjY+/8VPi
u0ama51O3n9FPxBvkR1Nh00jcyKN5PYco4xZISbNdsRTh+gKkKKRkqRdm6zdZG7Qv4CiEf7FPCBU
94aVPK37oFsvFitvdM7v+letM4lP4r2SzLtl8++sOjqjHbkhY3KQOhMzwGasRY6ETlbFxCNziJGK
bk9+c4v2fVx5RSMyp7PcqrBcUVoPkYIvgqQmNTpE06XtqYP2pcIuZU1QUc+nlVOsafuz3onnXNHg
ZdiTKQe8mCXgQ7V4XhA9Fwv6PAsypzju+w+TOjO7IeUe80s2QnQnGbCOaqq1j1TSD9ZRUzlaau3W
V+nVqg6XQlPPUSWd+48aYISKSK8WnZpLGnJJO7+Y5efYLQ+WkImM9LGBzxBC0Id3nhUs4v9O/pCV
ZytWoCHNZ2k/9NqHZsrvoe9enQp2wCQ5eBF3Y+OMSn98JUc1J0lanY6QeMXczyaRkVf8HmL5FXXZ
Cx8kD3LxKJX6MqXOQbOGq7X9P44bCMjgZC1m8l88Y8ah0GCk1X4Dg6Rb5ujoPAwY+0lmb1hPfv0P
WJnUHdsOXMM2P+PzsBccbGag0RErIDNPGl5kJPzdvazJ1F+XLOYS8SWozLS05ZDcaGkZZLcg6rAv
7klfPDjsJ6flS0jUz0gXP0LkzCHuRlbIDeMrvkIJfUtNK8n4sOxbV+pCMEEVJCy2N5CxpnIGmvEm
aNzuNv5hLdp9MtwzobzDLL0lSXcrZfmqwA3orHJvPJJ5eJLfcK8DCR9HhOFsJUsJ4zFWi9AMD7QE
PDXQn3ahwUUiSSkdWldzbkk1u72Bx/yfzOqqNUVXmB3pfjPWHyoMaQ0ViNnvewIvcvDrocRlIm+V
p78hc2FcWOOmR4IuyRkt9ol1VfF1bvCVnEipAW+luGbXtswplB3iMj/ylDsIZ2EhqPuEJE0eynCD
pyLfYoLqTdE3LBJTyl01kt3GNsF/9rvZTFDvSI4g0iagi4+0gJzMY2ow6o4h+KT4/uVDiYZ/VI49
qeZWX5DvqJ2SqTn3SClGp9+MLkQQqPKGgZJ+Wvsp5W9iKWIuziY9704jrjIT1alW22x5VLuBAknS
PR5hDPIVMYjuSQAUyXSUZSx0SAX8qPpMVHIzffh/7nw3BPUoR3YvAw5KuIs5K6B8LdRrKvnYK+9q
IolgWO2En5mfoSAfSE/v/zEdDxcc5zu67rZlVXwod2jVNHKqGyxxKl9RRPTB9Ab2jaDWROPFFoCV
d3XUhhyNFjWBOmrIwoFtpDPyH2Z73/znk/jN+zYtpgs2+l2NYKtXwABl2CBR85pX84qthKQkm+zD
DVMpa9eT/r10Czh0gO5jsh9RPBSaL4MOzsrkuKPDFRgKGpdO1AO1bqimpEuVvEd1PC58H5Z6DaJU
NOx4eSZaJLnsGA5QDIEJup5mIBICOupE448QV4RgCAT+DQWfdVRznkuaJ+3NMg6UDlt/HShlgQnP
9OGE+uTMe6nSeMWIl2O35pJPGBo4FtqWdfDXkZ+AqbgYtycROZVsJJf8jnv+aOalHzsMUkkxq2GO
sEwXYoL6bBUWTTt1p5w3VPyrgbYpN8TZ60zXhdGJR5ODrj4gB9UTrEGYoSS8j+JBrsogXQnfLW9c
Xt4gMD/TXn9IxzLQoQoUgOmLXeiuj4gEGp3UVQM0+3KLrHX/SXYBfmQ21wThmNiMmZADiMWPoaPr
3QJvcRAiBxqQBWlQwVeGRVCve9JtgEDjGT8t0TfoAtmf4CEqhATMxR+tqPZVJwMQ3Rnvlpuw27Z5
hYzuL3L5m3Jqnk3Qh0/5CSza1n4yQf+TEIUlx91Vuo/7CbFoLI88gvg5xQkN7UwUp3mLP4T3Fs+e
nLqvz2ou/XS2fJV6QDZifzdAcgeNO0IwEkuoJn7Chri/tx5KztVtmNynAzAqpHu9dRsWpkrodQ43
DYrTgH6vZpU4VIUnsheNkEvr6BWFGG0x76/8U7YUu8OXslKOAq9PSIawDBKbsa0rW1o2rmsEnizk
sm31S3h1gh+80vaGxl6MtSbyh51KeNJEdkAPGJJoln31Tf+234nglai5xXAfd/p+GSCWdXtu+uNm
owXrqxUgyQeasDVAhxVE8y5dtWeiICHHjyz8Xq3ioHgUCSvaCbJEhsry6CN9UKcERo1G7sXq6nQZ
3yX2Uje5J/eVZrH5iyiBiJGYMy5DVKmx84uS5xyA3m+joEbGUS3G0VAI/sY0wTLXTjPdMWkghNVX
BxxDnlHsyoSV+oOWIFbtZDwXBE5pdEM7YV//NpDqYKNYoPJqjwwB4wfeokMaaoHyIC8NhIU0uIgk
nAZvf5oDYMPNlA/oTazwUCZgMdmV9KngqhOeRIWxaU4uw+qSGkK8OVBhIq4zNlWmdVR3UJqAhcGl
MP/AFkVez8s0drLt5Clnu8BmY+yZ4vV/cUipGG/++1/ANfLdN0PgqinAu7FwKbyCy5xhMZ3QjAkd
8swN/qAGXfOlWAhIF6pS2ZfFmJnWBzgi/QQUvv7NsUXwJbip4sRoqiU9QoxG7LCd2xQoe8vLuIo2
eG8gH0drXYIiq05MN0llRnclBSJxaoNXcujnOlvNeFvv+fUH63QS/qbmnpG81tGSm3whBdUQOOtL
oPxrP//Ou6jPDz3b1H7+ntWElpq3f5lDF2Sdzl282V7EW4rVnc+3H4pff5cfNcTtAk8LifQi0G1h
WP4LVy94JPRY80ven8wT6BEYXNrojfaGMNiFLpxPAlGfJUs9y6zYDcEo09kQHgXWGCaHV4fmVMNL
03d7a08p6o3D/5AqKkgVdiuidGq+DuoOozcnqebkHIJdrFCEo/kgBIIpHDqTxDBsfToIzeyoeu6I
FbEr7AAZF4uAfvCqc+1/EkU7w1rlLbHyaxUhsPOU2zc5YwjiLleOlv3Duihx6+Xg8xOC3yf0YdrD
gopgOGnznDpGcF7GK/uq234N77n5GRka4mo5UC7Efc3itbfW8wCsceCfX0UTOwKmO5wQA50sBfwU
we8oADDIbIe9KPtJVM2pM8UXds30F3KK8R/y+g1Rr0CVaUlZGp91fUvwaarsY0PuQvHJK1P6yfTj
a9pCWfBZqwibRN4yvLQLSBZsgGNSovQnnxTHHR0HAwm2u3xMGCz/aaBBn4wWdzDhDuuyb+B1LWQm
pWqMqeVfYYDBJAlEP+dtfpkZOpoG5NUiOoffkURNZKrnBHE5GDk8xhUUaVRoTteW54zgFwblNDD5
28p5StrllP+q1fAxT29RdU74QKhpKkrUMoEttt4yqgOZAEsdDr/yL8T/wRGdhONHRQsWPzjFDDij
vyyQdDlqaBFVhGwGBYqL6lWZBcu07K2tob00owutf0fO9GYHu/WrdCColck7mkHMPFQqW6hkVLrW
nfXX0H+wOzC7PSUEmsjRFZZ9LHAIADHMtUNzgv3pjbSoMSiLpZm9mqWMgRcLDHJCL0xK4CEhvw6E
jrTCr8KsToHKG49TRwfsql6/RW04iahiB5KNyBBwYriObCHS1fxkwlZY6tuKieFEgaGRYARwqQxv
PT7JiNiY5TvNQ6x4ewo6Ze4hEO/zmL693xccixOqGQzNCluyerGn2rCzDnamgo7kaNAwjOIha+KT
lOZnVSgu8UR4wamzmQipqKK7RwzOGssAUic4FuDp5Zsg3dMl8mcI270eaHHns8RAwvDBD+SLVuYL
E8eS9a7lCPmjM226FkuGXjF5KzgZVebyYDOnLIKY0h4IyzpoH0kbE1FIOEaEqTU+I684112OoiU9
64TtxM7WWkOjPclqe0o1tDU/Sp18HAyYOul++gzyxcl+RCJ8LCjOL+ZkgnJZsbj0jE+XE4VFMJjZ
MepqJ0dk3d4FtfP0JfbnhjgJpTzu5yp0M7Ng58vSdMzdTtintOY0HkN2U9MSnCYLkBZnN7Erdf+K
xvGVicVLkoxnAzmq10nnKb2VG7UNM/hGE+a85QLqZ6p1pGC9m0jw/zeTOcl4Ijo7b5bTd3uWg1iQ
3XDGp3F9JuNlwTZfNJxCC8Z31YameWjloMz0UzTexEV7KngONChUk/EQ5+IRglfsoa5laUH2/F3z
1VlyK0IZmS/NjeIZhDF2LZO4lrU5VOx1eHUQlkkoVHBG9G0TlF8le9Pc/BVTq4QDrRlTNx0hW1H8
W0B5KYAGGqt3jasRt7fFzO6Ez2lzcx7F+ZwNKyq99ax94bErxvAkshG1vkKB98OyknBpoXRG+5Nn
40nt0lNS8oGnLEBJczRYNpbiQSJ8RD5YrCYjtFRovICzkrFkkL53hOmkILSB0zfjGpyOxb8SlQC7
/ZoZfoAmEllgBEbmvJ1h8llrhkvuR7+mtWTnyUNGQv0od/YS7lNtegdIZJipQt1za8YHQrW7F5+1
sqHzf48ilnOKsuxzsuD14zbApZHF14mStuTtWbFEwg2gcqEb8lKVogp0Czbenke4IKlrucaEQ7I4
Za1JirlkYpKILpO6nOoa7MCI/QtQTGGLMHmBMcgjq81YR4QKIiADgqMb+BRyv7A6v32HU+XR5deC
TNP7v1m9MnX/zeotAvTqHhBB6ak4goTpw9Cnd5ckL9NaHg0DX9wADjNME9d1A5taLcGVKm4RfJBG
f1THzh91kfF3sCqPCgqBySh+TTIA1gK/UPaTrR/mBHf29AdCgCcNneriRqNyStiZj8MF5QkEHwFR
TXeMWSbqyC/U6l++5myGIjiIip9lOE54zIkwREO5oxl6Wmb6UPdRce7g+Wop8L7q0aVgcnThRrbF
bUVxu9Gdhm5nUmsP1NorT82WDQxNZipQJRJrkHcaWt0r0mbqMZcmyq3VRzrkV0F0I4DdouGOFRun
HQtAHE16qDkc/xUqF0b19syGLxyXQIpsiTfjzC4L8ducmWfShAxttqndcZeg77LeYRZ9Kt/Wte1Q
I0bpM30ll8KMz2pN4pptfDe9eVwwiRuW16vKUU/XoxIDvJgQV7QHotQPBXsdASlfrWI9IuJFWdig
YKfRKA7EUUVGM/gQg+UwPNXdEGywHDiVvMVx+nQ4AgxfIZYbBIFAaIl6wN4OBSUi66SL4kMH7y38
aQrhxdzGquWPUutc5o0c1joItz3nyRUy9TWp2XeIFVQ6T1oBR7ghJWGxc7uVatS4MDkGjsCxilj3
mqGkl1HSLxb19ujHIz7n7Uc03SJ9mpjaeNj0qTqbvXIRovKmtV8jnNj5I/mTST1BGMCpWxVI1+C1
lwQLhoXsgGAn9m9ckAI12P4iL8mxzFL/jXnZAN7dqAyTI0doGwdJTAkPS5yIRihPyyicmIcBFDyK
+fhoBIGg+/UpMheNImdsEJ1NeNmmm5o3t4xbeONngF+S1BXnKnwCk6hz8YkcoPsh+vKLlaeNXs/+
Xq45I3RNYFAG71DIQX6TFF3WH8aiXQFR39iB3ZCALLt4U3IKAPF3quqAvm6+9UHazf/QSKULA0nJ
Kcpov2A1VpPyNqlAh+pXoxRvLd5LJFvNsoUjheCUyWTUlRwndt+xFh0zhEroTvFjSc0+fvwA7RBa
2UkOs5MmCMG4Qvp6ZCbVmvBtiWRcsyEI6iQKJNC5RcnMvfvR0LF2ZJRuj7M0YDDE4juhZm2xL9EY
hSKMRAvgVENmMuDVjgm3KPHnmCaadQjaT1b/B4RoqHagyRuoKRLNVahpr9IjOmfL1yZuaZrjOBAQ
hKM9HrdoCFukhkyKiCXtnmSQ00475+YzIqYZnqVBhyQTKTO2uqsKRJrotWuYut0AeVdlh+GTEEfB
Ct9RqfFLWfGxipwCzP2K6WUc3ieYGRXDYAaCy4z1ETx++a9kjZIxVyoMRmYQlqSdyT8vhROuGLSH
QDpwjpEqJN/YfGC84fO7KFBdHjhnK/LH3S0Mv7+/dXvMMfgjPqM3rs1AmSG1774Rs0/8qkJGpgZV
Lot4mQlF+sHCmpTtkqV72eskT7s9fk5RqLwV/bnEuEInxKytcKT3Dwm8az0ivFP/RKSpJbnXa6Vn
UojDk/fi2Y517apm6AhY3LO6J6skTIEnd19YF1blCJImiCM5WIeGtWsw2ZBtUYqh2CGeQ0yZa46N
JwMUj7GlFGK/F6ADiQBCe3oEs+/9WiV5DHI7kgTilXwqHEbV/HE0+pONzbYNiAZQBU6lVvKx7AUb
eSBU0a2CWUBV0aqhTfVDWt1EmWdndKndRGKNQalWnTUCYXAP41lCnAsQkMxcfvUX0WA5q1nO4TtN
u903sQSRijeSAS491NQ4OuUn9GbsS8RE7Nd2ix/OaMF8onj2aS45EyqCRP4w03T/qeKXxn5Ioot8
7RB1Qo9Dz4218zRuwSmMCWtG1KZ8MmuEnoKTG+O5KaRzx8C+0dWzUa/YpmA7y9iScNCtEWEf1Z+G
bFDMMyV4bSDDtzybb5OtR+HHkr31RLwWyfRui+ZVGvpDbMp7mCicsUzSIBKsPzUBNFSFX7hvPSOP
fINa0ezxR88z+SvGsZNpzZv9igSe6RzWeUgqWnmsPfo7NQvgAWULSRgML5ALK3g8Sd8UCerNkD1l
EFrRoTVgDyZ2iiQSclfoOwdA86GkJ64tWPMCFERzwlC3b/OctIXoPthkhykrGkveKoSqQZaSeba3
UZCAnWzWX4qFamcV9j34VLLJglTRT0oeIfR/5su1+VLZbw0QpgSWtwjaZam5MJK+Gnd9lxj6rY/m
ezOljzTsH3kiB3r4q9CcTyKbg8IAaAkKPpmDeZvJciWEFlcfI6sEEal8rIzC5jFKvRXv/MKU9gS4
lTkiDWsIMgTAsqNRVbahRW7LzDtXTClb62ibExNHtFmUGyzKfEL2wEZiHRRFYC+ceDHr/V5ukRw4
svXG4GXXg+KasJdovfQafwqtlwS+yyRFouqZs9VeMjNuQWmoAqVhnwuxbuqCkcTodZbhkMIgLZEP
kC/IMLKyflkkFCL6O88jr4YDk7nqo6yHT+mIYYZKMzM8CQhgSYgC1IKG+9w1KBVGsCYsrLtC/g9K
s5LTDaJop/RYxjooJBjey18Sd15Utbe1z2+iBQLDLbR/M4OFCPMLUPdYptWT1hcUzecq5ffwxNV2
YyrQW0aiK6mZhHYj2iUgBsTHoS6I6Hp1ws8TwiUoxjJeZeXAY8OtSOzKPgZbJ+vWEehmYK4oLJy5
0GBBEbs+yfRiRz0yz+m/3Ohu8O3TEPkSewS44VQ9O+XwqaPCxrsLUVSfXRzriLN5Iu3/R7IaZ963
wBm0uPZbKo+Zhe4nZmQZ/z+qKGgYWDj9iGeTuTKfvy6xZ4a0ceWhz4AbuBhC3riv3nmnvFQWanG/
POqVzSaElO6sdMu1S81Dp6K7t3cTEpEFrD34mh0c1rNyqJ3tQyugk03E7sReNBgMj3Vp3dtSfiwF
GSEUaHh5nitrnvE0gYGPtNZRCN0eWr5TzFE5i0Fb1YGcavukJjdI3pXjZnNmZIlVWhlRH0UkpOp2
RDpRHvW2sr5qFSxbIdhZWzuyAlFi4SwGtRteJn5xCwvAOe+Pa0UPx8KVTlyeMr8hJRKUrBU9V25R
eR1srRtf/ag9Z3PrD68U2SU3GZQz9nvIW3d987RAjzEpVoRN6yzs0ETu1WnXy+DlFkTnZAbheaDj
jA7tJJERg9J+B02ZAEcBbW4+fhgxVNfsKMYfjdlwVLslLLwd6llSEs0ZPUEBH2UzUHxoF6ObnRQl
SrFZs+XkOJrwNSZMflrry8+SblBs7IbTXWEeJFXobSLcGOJRW5JgcvOPiGe1ZYmeIIxKMJRK8isc
BhunK6z0Nl5do7Tj2rQbplxmJDpIZN2E61kSeC+oX/HHp6wKlMnokgnpIZ0MArVyUaPpOoEsZPCz
qxTe79h5uIMoBPG1Dq+pTt6dMb6j20lTTJDSWDKI9xwE8XUSLeuF7E9BnrlWwiWL5Ms855fmlQjE
oaa/IulisqTmpX+p4vyUjlrAhT3xdiWOTfYXrQGKiaOTEnYxmdFLrIRAMlqEbcuJ0wCfpAGnPYJd
yNIQxJ1Fm5Pmx+1w1632BWqPdwQ23PD5SRwHOEtKnyF9mFeWXhrZBQ32GDDVGguiUrPA3jNbKfV9
1W9m/4QlDNvz9XfcqX6aAq9AMCxZkqcWmcfYUY5AcQcAXeApahgbMxIAcnOwlZaCjIUdhy8ID8cC
J0gtIyXyo25zfiZ05E+OAIDPAe5SsE0r8oziTLLVedqQBtoBO/ghV4XDvL1wh4SpZuwN2SmX8OhM
KLYduf4xVdtlST4GSXvh9wWCKPOu+csb/brmycXspBOntMemyclzxVkavCTEOYDkTCQdp31+MEuJ
4ZfsAYa5lzVxeQZIeZlBMEEGUNpHploZU61ZUw48PbiyOBQWRfaWr8yXGQlra3FNy+HKZWhpxgAX
G7rlLaiy08RA4kxSNoXoUSWMUYqSc2lC7siik2h3r76pg7wmE4qkjgLr35RksPRkzEPIS0Vo/ShU
/s4HMUWek88o/ghhLZxqJcyCYSmIipH6g1DwcbThtPR7jbZFkRSXWOYIAQkM5DSYL4zLdpWt872X
PvUaEkCekyEBysHJ1vbBpL719csy8V50LGIVL9w0dI5vLvl1WdpLF/1R8O9ZDkRGGoCSO4BqnDAh
vJZrRE7lcJaTg0p+WnT4xiHpMm91QZVPQnNkXSmB02FLbTLl1bkNoBc5AE0zkvMU6mh6QrpbntpN
vxLycJX/bf95yK7coY6T+RHsdEY3/lgXm8LbZyG8KytCpFB0IWNirWAG5UV2TfKTGay0z46zyOjE
p5h1j2jfCro/Loio83kHU5wVlX4gv5aWDg8jsubKX8FLtSakt/VEutEBxzrh3soUnSIpDtghWPkF
dp4zGeZ5DscLu5icGqLCVElYGpmdQGiINVwkYc8aRCCFEk/iTB6Mte0WB424ldmuqz+zhnWHPECJ
X8YMEJNpEJiFi8T+vk/43ZMwy896qmqNBz/oSsGJB/boI2j14mTqSoCQVa/H+wQmSAcTlGinZQb8
2jSnqjSO2ioFPP1nzPLUhQ22PYNpuIAi1TzWRRespRYMtp6LjsK+GgZbW2BwjVy5LjxLG70VbQAD
3mxrNyLD1agbGnCwqLl34vzcwgNznkphkok5PzLjyPv8IqT9XU7SO9vgGw8wvXaoaF4Sb+MA5GA8
0GH7KzVCR/is3ZDEBPEtMaFVCulUlOO5HIsL2i7juOb6MRHrK7ZoUgb1a7VPVOsBfubRhkAaK/Ou
GdhmVVsDbW81T2OYsQmEXqfPnnaZZhhq+HoYWQQVROLa6zvUryYJRn+zOHTLjmyvmq3rFJjAWTnU
ZKK+k+QjXmlKDIfIdkdbCZOzAjxytkmFLJJ30286KGMKyAniec0v5b8MRZhEiph1FjADSYwqwmfJ
u77PlFeJZsyUSGmlBKU5x5iUCKgjOBjXeTonB5914Jzua4LG1Yxp1ikJEaQSJc5Zj16W8cKzYzlX
zYg+YNCikWXYqNsz/ckm/AZtmkgIYg3d++zs8p9yuMnbFrc7fX4KQsWo4NtSIgrmz8hcyLSf7rlc
P2Jil8Jr/us0UVFaqAMERIctosPlizEHqSVhjYNB3iEuOxQkLuJWOTVKtBPQVLc+04YNaTfXXbDk
c4AnknhkzQlXTkoAIy3UqwjqlSYrEK/mFABbvd+k1W1ePjErP6dCfGioz3vtJf3D0j3w1L/YJkzo
sgBCysSGhzOdIeurDE4nP6EwnpeyPHeCBKlMsi2iw6puDsgdoxDKjtKIH8CfgIwkQEaSSdp35aut
+4NN3dq5lDBuFMJzWtZDWgu0xuzfzRvJrA7G1XbfrYzQMZOYk+CuBB+x0jjMIFrUpfKabD/gcaoP
mYCZz45wN0QFHK2WrRubN6HWvZ4vQxbJqbZ+qFrzaRbwUzx0WBe6HwKv31OcumEb44BZ/RSLCl4K
9Sd5NH7WT960WIxImNaDnqOQAwu2QN+Vn1iRUMtE0IyfqIQgCOXVaZPlrPIl1kAsc9SqDCpkOcKz
wkDEcFiKOciUHaHXHJ3xwyCv7kK9wkIFOfgx0vSbWQl3AU1EFs4QTOQBpCEu2j6QiP/MdQxClg+R
TKFBXfOd+Z0O5nHEUZqoQDClm96XN7GZrnmIKMVDXhVDm+bILfH9KQxJUGj8yFqFtE7hULD8EJX4
ZDYz5NQ4EG2xQ8eEVVlKnP5SPzppPgDIPeDzWvhWq4bDUfLmiU4LYd00eqKJrTCdTsXYn9mdNsc8
+xS/hJFk2ljmJ9aCltWZ+a0qvAFlqMTnWfWN6WOZwn1IQT50ROf+nHrtAfein9bAD4lOTY4ZLtYJ
hIyOhTU0P+Tst6b03oOEm/GOnX0PE+gYCcUx7HDkC4s9+qvd6NUBjQGjI7OhtGLuSZob974N6bUs
3NTkxR4n2HkZCZIfAHdjjQmpl8zDoECLYn0LV0QZQZiPPOKF6FeoXZp34hSIqhVMNMw1Q3JOGdo8
FthmefwRW+bHosufUwg5nE8GmFu9aBFxIGriuxxpzLNd0RCvTV9fBwn3shxdTLs4p7H2uYV/SsMz
+ttXgAe7NEi020yQ9krtnkFhnk9oLgOr24VFhdIHxEpQelrJBjLfhygLJERU2k+KW7+l7kmXeV8x
gINlnYf2QPvbfupmwuDLQAbNGJYRVnKYyPBhreGsCCj1UzqviAgiz8J3nfHYiSY0D9G1EBBQvMfD
hIPjr4IefFVxRCETZAcouToH63cyYipF3pZnnnlCrByRopoyqoHEgurke36M1afQ/5lu1i9cAAc9
/Nbba23Z6mt9sF/kDX0Tfol/tipDbslk+Zb/4NQ/bITRgqWM9UcM0wDcxqVgbohiAF3Otl4WrzWF
aImDBJ4K7Zv+zE7gm7tbEyt3VbINEqlL0rsqXq9qJOAwnxiCqM8+5CYmk55JgUkLmjB96FpfYPSm
rP4IqbJ3ECoIwVAv7IdDY71irdhrjOO6vL2xfLgJacdwlZyK4cL884YmxRa3GZEOlbwDRzVPvjiA
CTkSpnqZdTbUultQvdQD0w1TPE5orvQI3Y3cQtfmAoq7uNbs0ZhPGGfPerNeuAuvVbUcoogiB5eW
xnsMCxSimCVevJSlfZzLXnUuQtmZsxdusEM3dm9Jyt/Cw9dN4Yb26iYQx2TtpuRLXGisGR0nJTzG
Cu/+BDpfY9hK5FrfYoRfKCZw/Eexq4Trrl7inTz3Lv+Om+e4TNdvS+NcDSJtfllAntZu70c4LsCr
ZFTIKWuKorJF4Z9gqJ5VkxGs9V6k1F52mHeDDgqRIBh1OJddeVUsu2eC+X80nVdv21qYRX8RAfby
SkmkKJGqtuX4hXCcG/be+etnMTPzEFxcIEgciTznK3uvvU8CWW+p07nXfoepuM+qd02RXFFN0OiO
znRLdqSX8R3JB2PLseZ07Jw6QkjBGSkp5q1EtDf37TOxuL2LIMbOnBqs9gqyt2b1tL6yr6pYiWfW
wSibF5MGWZqxEDMuBz4osp2eUJBghyDY1hZjmlHyki2BuRl3g9He88aFu08lspyQCC4KEBADWNBe
vBU8niE3osKQvNULPh+NQF2CVbF9qehDjDmH9b/6pWkFcAL1Yji9aHTrO0aMEcRIVngJpkSTzk6/
HhYxu3YT33/BXHG1W1zNQBftFWtDGcrkuoJBE2QgFphZi9u0duBxkffg3hKv650StoWG09LdR6UX
mQLYWWI8kB1KXil3Xkp5RZrhsT0Lh6pT7cVCPC8BLmX2kvXvxazQ9VdHwTKOmjV6sBZxkhu7fB+3
mdcb6AV5WeqUzWMSnfQEf7LYnOa1OVlifwLhiQVwNF5D3r+QGnMN9/wt0ntuUncRNUJe5GOV4nuR
twEcN5LxqI1+HhrylKhIL+ACbybTmKGYd7wfAO4W45kEXi8dKPZs24mTGrsbnwnjO04wPdU4khhq
YgSaI7IgcqSsJGHSVk03TWIquWaU2PBhG2zin7cepNX0r39+UZIR6TQz0klI5LX4rcivJDHar4i9
cWtzLsvuED3U5TaE8yHnI9lyiUnSq2YtyFyBSyfZzM+p4oZ147bHDcKcHVr8ugiw2M0dJi09LH/y
UjnURuEIpeKUjJOQshJzvct4frkNFGo8zngx4tbA/QGLEEAMkfYqY1pBpdxm+8yGSZD4oBFN29Ms
nijs4v+j5abws5gROk21EJupPgfSd1YOC1M4x/mp6cyjorMVtXCIh2D2eHwBip9GHElhCYMbBJQJ
jxLiAJQCG+sLwAKUwtawCe52S0s+CLIwvSBmLm2uKouubUiDbtFZiWsk4QL2EsNjbULWfU/8RjRw
oa+7KHpY5AUxUyPI6EAOAyxdSCTpi9YkLf6uiE9/0g/pTr3Gw0fFtJzlofXHiuo5Reg8ppduGFjf
wX6WMewQqA4hss6ptEje6xf6Ypxt9eCPi7lHn8aCkrXKhFMTmzcicmc10H6PkTOwS0tpmENM/Ua1
V7EklIetD1+BZm1NeIeLDRTDKZtZjwwryJwc+KrqU4ZZArl3h4UJvEWZnPnLmaDQkI1jb9dBP1de
4sijg4CNHoWAtqzeLxKB1/OexRM8n8lh3VOx+M1Y/EqMEtWSlEpAodhAO6a8Gp5kK/DrdXEV4DJK
eAv52mNLP2ogsjZfDK+t0jGMWbSjpZCcnH1JkXEcfOUUEpRKgSdKfC/DdAmTCAjMGqgNNRRJoYMk
nnsYP1gGChpJiJcXejXfSPTAjI2rkrW7rNtoGXjbPCPV2f5yvDNIpEqemIJYtstuVB8ImM/3SMEV
K/F7kuVEiQBOlqy45DAkqlRDBqYbJLSKdQJ/7/YEiNqM9H9QMW4gYDKamyMvjNkcecmXigFggJfC
Gva3xLekf4DSw5i8mDIzmkUiX8MoBdMscSZaTP8GGL2h8hhRiOA3xQip5LjIKsWJPGbK9tQ0gU4s
Ilkk0gcjZWyK5vgiQJG9XT4R2plaO5rYXV+4BiAfBqdG0JKt2CO9FbAnsCOD1DDoyV3HkbuYrH40
DReMD7Ga9Fzyd6JkCOILg/jwO1Tx89f48x3VqN0xwzRn1m60BZnkbN8Z8lkaVvZGPGzpxMBQQpwz
CoYUaYi27ITDUFGc6Lw8srCXSV5EgU5et/zVlMipME+OSIWGQjsWFrbRmmDJBf8f+VVHCJ/z30aY
YKgWF0vUL8ZaX5lpXBtTvkqqei10+Wp5I1o0tWkpckHkSOp1XvNrlc4XVJmoWVUfdsi5MX5twiAM
lVM77mWqsQzdovgVsTWJkubWEphaR7fCdEIyRUSkY1uog41pRS7ptfD1hewE0ZyIfku1eCj/1tkT
4u3PCM8RB48xRieJRwMZgXwl/VO5I+A3M4fdExp292V8bZP9cpP5lH9kA9XGHERY5KjONoMIEgyf
lRncu5rrFUEl7//8txAbT2DLKFFl8ZshEZXeIGTIPj+Vlak5qb/ifoMzthrkophirgKRhmVGZUze
JuxhgaGM1dN0mjB1tEJBpJE7Wqo4qLB0kL0RcMV4lHcqzguyDzeAlAKpoyEqnYoCO/K9FbKjwRrn
Q78OnzmnlPAlfA3YRDfSYS4J7+vCTE65Ini8Vel4a9P5thb9Le618xgHOro0leYKTdp12UsCQwgM
8ClbZqPrj0pruZHYuTX0vaF4N7XG2QRUljdfFixLPTs2inUPglCHhV32wzQOEDqLWGwlmDDrOSeY
b82x5ljNPum+Km27VRH6xODm4I0PSGvis4fcZY7+lxjZ1tFxzgX2/taBRYP5p1LKQNNS/2fz+aMM
lOlUZzLKq6NWHULnR2KUThB4bSlH5r5hMweDw4hNmI6zvoeQy1EC0drOz6gLR8izGaEIGlefwlb6
wtB1/AHPb4Wp+0PTIEEZV2ByG+832WBAY1iMrDFYQjswMjvKZI9ZogmQgFNRkspj+q2ALNavxqwd
/Fe3+UJJqjd6Cg3cv0QCgGChJUG7ZqcfGFtg28BO3X6AGRIuUn624ZwvaTPbnu5NBqSZTaTbjszv
IC6OJpIxIYjS+pT353DMLoVBpmJpBc24BA+ynYc5fNfa0Bu5/0GRj+YvjGjRqQvjs4C6vKaGHBWu
N4NnNIGzbEHegr41qqwup7NMuHeDRmZOuGUCiYSMAtstyjhC5VIb135y5VE3Jg57gre4bH9VbRso
qtszlBe24cXDUFkl57z4Zuh3mDWRR2CNp6ChNlm7/AEJoAbSSTCAJ5PSIiuZa04vmQyTZWKjjOIC
PR8SusLzM/Zlv5C4WZzYXs5Gc0ZMyrz4KCMmDX8a4TvFF5+JG7MSYNCcHDvQpxpvVzHDZV4w3MU6
V6t0aP5MZurgyj5o38kU4ywpTlqznLVe90U7EvpdPUK2Ae5WMsdm8jCCrpswO1h4JeONiH+3vpB2
O/PppU26l4WnjI4sweHDnemH29dZXTBAMVGsn4MuvinR8s5u86PxFU38tFbjY6YTJVRAPQgGJV9/
ZP5Gd7rlCxuS4cOjldvGLdhdyTKu+rRzFOEzzuh+xEO6bWR5NUQMRfyD28YbkaZxaiSVuRvQ/Te/
uUZIYwzZClbWeK10+TZOtFWEXGkuDTWajNTCIANDmOuC70+Fgj0vX2vFWC2b0fXK55mtdjRirijn
s6yRN+eKcMsLYsLJe0bvLeNfk7Yih62EikLtCxGlQ309yQbxEuWxTr0W/nIm8EXvKr8SaNx/NsMc
85YjawnhrkIHEZOHPAwnBUBIuhgX48QB/UHg1fs4okkqc1qgwdE+RllxJtKeV4sYDeLkjDJhiU1S
N7bPnkF4bu7TwyCq/qouQRuyH6iia9NBwsc9l5CYDWlTXYRdwQ5DhFunt0FYShfLMNFqntJB3KtK
eNSbQxPB/s55Q5jT6d0rVY1TQvhWfNLXkv59tZvskU246vW3hgUDSYZ4Ulsr91Z0j4rBRkVfz1Dg
DyLO61yxWF/0wbIAzNs3K/uUOfSmKfSQL8ERlncG2hFsKl4D63aFFz2mzKDQKmiY9kbjJEPqDOEF
YEH3jisegnXTDArkgErMUxUvEhDXKLorwVGJwjQYYvVcafBlBVDiaeGrTIKy9b8+USCuocve1wYY
//SYV7pfplDde5Gqq/apC6NUCPhJAkPUgsjJ3+sEgdWgnkVMJ6ECo6JfPppVfAdy7BQtsUsNmRJt
fU/xJdA6TiTRLoabosgHb0qyOxRv6md7unXRHunDDfke2upRJp2DHBC0XWZ0HnfSPdaRXrridcJj
m2tBmGlOjCZ4XZgDKmCiI6fe/P8tQgTirybQZb6GgqODNtDQTw7U+dJX3CdkBkfZ4tMJwvFny3BU
8VN1JF2X5BIlvKvtYfm1ivKpgWUHKQMWS8qSVjno/FwhGauWLNoUjGbVe/NSn9qWf0iMM/Q137fB
t8bgO/2b5N2+oieg0kPMRbmitrEvjybYWvtViOlRSogH4cBHZpmxsaiYHkkrJgnPWsgbQERlCUFR
wMdacbwTr0iHSu7mjZ0v4cpXLA/sG+H/7VsVc3mqE5pAKpv1n8U0oY0yV6PbVUHGhdwLylfff5N/
eyS55Gw1v2N5M5Enu5KCRkJNlpuIhG48InAp1T1e/NNiXkuSDVRcDKTtHbtPtG58WwIOrwE8NeA5
FHEEs5XpZe61K0eJVN7aKb6YurqrPm8ZDW9d07zIezN619h8U1yfdFBGdw04ZF0p/FXZqGCUOhXs
vk2Al4RDl1Nhd1Lt3g66zjiO6tiNP6K298JY8BSXyCG481FVui4eBrRzxUZnQc6Ut6E/LRBkWqoH
sQlCfql5CbVFKuc76JUFuTMG7PRbDUs/ItSyhgPRYmtjh6xCGzi4M1uhjpjoA1M12CGC06k1ypuX
lOPC2YPF4zMor2aKj1F9xh17DVAG+d9w4tuYLxz1B0QMzzo9vqgZ4sUX0AFHUbEBADVsAXxYsD8Q
KDGDON0gJboShXuP6V9kwWy9p0xZmA7744xjTkD4sDdg6qfs4agn+zmEzt64BoxOi4Kh8CeuvIFv
dqSmreRiv3UCQm6eyLqNuFuSgXnbZ4yQpEBbhLNFOqnRt46HVFmuKRtq9c3C8kOofQYnVgAyrWpn
7FGzuF5IubvBN0S2jQwGNifxhypNcTdgL8ALFG6B2K3O50U8zt0Y88fm4GhlcS+lIsyK+E1r5Yf5
AxH9Df3ts8GzsIGd0QVM2rmSSSVO+M7w61qzrQiSfdP9zAqxXCc7CEWYELcTgT33YWLd2rBuRTHg
YvI4GLvuhwfPmBgQcpXMfGIKRDqazS3GmvMooBjCzbidzscEYzA2flf+haJ8ZJkxNHx+7PrG0hER
MoLpWQBgr6T9tTszLM+N9AzxzTe4GVcaOhFWj3wFQEfOuNUQePa34+NotNSekQyS5zHJ/9ngrJQz
7g0ExBXxrx3VaYJ/NRMPifaTf/RZ6mcNIwuslcUhm14psizWiGn1kdQqIAxOaGlfZU6CnK9h74Wn
M8F8Glf0vp6A0JphfNBCEZFwthhtuN+CVEw+g3p4R3PkxRi/KvLUgc7YuloQp6Zd5pM+ozvs/5PS
cse+RSv7y0KOdl6/RnUDXgIRLr5rEYmyABZKvSlRzUpgp0Qce1XhiDIkogSL0gyyskV1SE7zV0Ir
PNIIFqarjBGi3+9+to7zzORdGU+5xcAlDc/ksoJ5SygQfBVwNvInIEI5es6cFV3Q9HuuLonZi2l8
MLoP1HY4z5KGP/WZhvhOl1vYEAoTigFynYs4GMg7Ng0UgQBpegsTfymvodKfNZ47WWkfmR490WeO
MLkMmFzthzVDZYeS1WKmJASZnlZAAm3HE2J6IFTYLUmVBXUA69hQPq3i1vKyceNEyZeCD9wYLQ9d
yGlGvLVqxAAPeGnrBGcb0gltncnfIaaIzGipR7NpUlnHIoNp8ZgyBm/rG6CthT1nfxAAtYS4cWOW
0LhxWdvF4JxkO/MnhO/rbLPnyvkza0lws5h97/Kl6aRwAtzP8kBTuYQWVhnLvVlvFc1j0gQpcwS5
IDAG0x7TpFIlw49Hse0uBLVE0oeFFuLHev9pGEgIDYZhbrQflXKPdE8TMoGCvmwLbUOUbP9bmwNT
zjGg0KbhDzcc01xsGZO5xt1TQzW3sA41PrIm/PsEBqOWFRDgDiPqWQTWEPKBj6AHOgjTV5u8tpDR
BqoGFzSXYb+Ie0XGwYVG0rQayg/xrtJmFrFdGtUFT1L3afCo8NY/kWq0IClNw3obuSgZNiR9R5Rl
y4dTuUmYIaZOXav50w75rhaYgzKDkd0QRGQTaUETmj5j6LMgoxIgH65GBf0u64aX5n/os+2xyA4V
wg1kpBWeYKsZ9618XSeRzQcCr4qZIO6I3T/ZlvjLQKifZMYB6zByRXLTXxij9jhOmRUJ/8Vdz7XM
B0D5CbxM3Y2c7QAO4lX0cE6cJDk/px+vlTkOsPDDRO4I9tnstOOvShZiMwhIx+cq411lnn8YWdMP
xllUI+hotsixkwKDyVhlAp6tVR1yG4NYtPY8hJLZO/70UyYpy/umaE/8oNZWPmQMuhWnP/QAy6qB
xhjFUY0SNwYpUvXtuwquA5EkxKzuLSqXJ2AAXsMsGVkUm4+mSe+aTrc+wxUEfCNOM/gyxvJNeCuc
JQFZZNKwiQWgJXyKZLxFDWqrYb5JvXiRZtEfTRrJvThap0j3Wi3Czym7P9AyDwoay+pzK5NA26o4
5BpG7mGUeiXkeNLhGgozJQuUSggaQb4kUn2NcsUOmdZZY3LrMhYT4rBPkZ8XFqEGxAKb8ok4ppMV
2Q1ILSQaXixstf6RaNrjhJait5LjMopuHYP73OeY101f0kmBRjev7wWGAHP/PjOdbXW+o6sSGPyQ
kY8HN2nsurxnMnttIIF16tRyeaomCR5+eFK76pyS1MpPqQ3nDNiAvbIBYqLZQTvbnK+kIJCzGI7o
ZbhkIHoZcuyaAKrYrfREe61rC5u03clFhPFtvNjFrs+jcxmeDYTPSzuyYkjObdycPc9KfhUr2EjC
reaECNeQtpeWvVKJbUj7cwypVI3zM9p4YXosqXqnzZojfuLfbBRG2n97PKvjW2yFQTJZ4CNLtBQL
LozDCiTa9jTMVwXAZaMnuvZINYlTB54lBu3XnERs7JhlURwlUIcOWmDka1ClX5s8tdtPZecScoqU
MY/rW6YhvOJ/JWV8gmN4g5YJV0c7xFn0jpqGwdDUlrdCNa68fraIY1FZDT7ClNFDEyQWm3d/lpC0
MV4X2tBOlWDV1f3AbCVu1b1UZodlje0IIx1P0VS9SeDEVVuSSMkSvsb/K4mqEZ8bJRFul6Oudg6r
kjlTj0MuHEUoMpT7+5wtgqjSx8KJaA8zHIpZ9IaG3GE830L/TWKpP2AtRuG7YNGaaXzjZg1Q0HXo
oQ88N2/oxt8lyCW5co+YfIXNvfJeiyLQhJAzzkGNZarwXtYqvNP1I+fAySeQA1PUnKQ4+bLmasnm
Tbo3KJd8KJnR+1hlNlf5Xgn0Gu2nJp2LVfJnGYbfKY8216QFr1kMqRsJSZZOIWYkUQN1VGqnqbwy
Dekq8YzI2i8j6iuEwsMekLK8zsEkFHc9bvEU1nc6IUG65uLXYGBjMOnulvwiLR2p9SJOaPGsmipE
l8D4QtxhN/hr8yTbW6H8liPYVqL1pdfLp66AzcJLsSSkL6U4ouqFpe93q0tMQ0zqL4YdUYxMbJ8V
0BF0FlNifFbfRltdoovymCM7L9l5x7H3w5aPUgMAq3IxrLM+MJi5CF1ko7jdNULvpUt/TEW3RIIZ
giynlqtk64SzgCcz1cONQdtSC/fZU0XqYDSSlxgmG/bQZ9tMUQs2AEs4WHN4u2Sziyz/K550Pyb8
YNJx8yoYd7SgbsA2D4QzqsNhFCb2tb9D7BMjkLxwM8dstuQA/D32yY6xyG/LvGyX6IbtShDiy1Ca
5V7jNuuJOx3D5Dnq4zOe6JgQf9bioyEwzwC/P34MgIv0zBfFHgiY5oukFDIm3aY6a73P3jQI5hDD
4WXXL7nTPqzeeJ+MhDH56JNDGszSCdjJWNVO5o1DwnQH0z7D63kLHWuRxFP7CPxCSBItzyJZnnn0
WROAhLpUizFT6/ljrfr7ONY3LWR4wkLPzrepoayDfDQMxd+qC4V+JSMXPGGsLW0FrYVBFB21wKhZ
ts2n8GUFyOAxWiwYLULoggp0wRGC4Aw+DgO7qwochwj5R7A3sOWl2R7V8hii3i836R01BMrHOJiI
ODCroOzzQPlrMSWggcLYUgB9T+eWDO59Ld1NCJ05X4XMVxGRiYnzmv8yJ6akygm+YzlICnuIJE5k
f4N9EKdNdIq/AU0wK513ckcwASl8rao5IxkGGLjdqulwpQ9uXVAE3JPpKJhvITKb1hAvbV5cTE+4
0HQ9kaUUSfph9vNbXmQ7dQZBzdOq1tATw4OBA8piuEtLp2j3HPznSnagXk7YoInsXco9dIOqwd4E
sz4tvCk2vRwUCR5QcANYdaoTLq8EnV2zNruJyrCpAPkkaOeROGmn+GI11l2Vy0eklg9ZTB/TXo2j
i6w/NthWXGX7qmKQLSu+MKR+ETYMYFeKfs2T6XZf6jYwG0ACqtmxQCvbgl/HTwOQqj1j4ZFKBhYu
xR4hXxRFmeSroUGATCotoBOMANTXpTajS29Bwm5cucedgO+dVngcOflZBO1+Davs9haUT35t9OBO
kiFii26rEJ9ZsDNywnw5QN8i6rEgQFN0iz8XUuKEv6JIIW9ol7ScAiks/Nkd2k8U0X9hN6OqhYib
OfXMiNWyAiuYT/Vh6Uy/V6sLIaTUC75lTrfpE1rvAVGLrWAd5YOeQgemgBvhpZym54oOCGsXGd+C
ryYYmtLywgvE+0onu0m3y6F/19h7SWh2y4GdsYnnP2fNibClnS7Zm25m6HAytyTyVuIXCqqEGZ7p
/4KPX7ckmS77tOxseRFPM5wjvt2IgGbCvazuarZXdZNLQG4HGzylJWEwjFH3MaWd5N4UynbG9iwD
25DWiv5NYIM87iodqkt70HjXKFt3ejacNlQQ6zwAwleNdkQldzAKwXitVDVbBocrXQYmVANCAZoO
3sgDofC2Kv7NJ+ZYfpG222gKGABMnI2sUp6ZddcvIf3EVnTMowFuJcYHmY1c81mYDSZsxWO/SYCu
2Kz4cjCIRBRYRF8kJN/oS+NKOqRIwvpK0ufLiIGAIKEfE10t5L+Gv0bQEIhAVGA1hqQ77YsS4SEZ
SwaiCI19TDihP9EJwoS3o/T/kUJJ7WKPzDFnJFgNMbQ9ILfNfbFF0srAFVqAoPRZlGu2Rn82xho6
VSDKsq3cvQQmHUk071kE7Ag2i/orXkavR7MYtiJfVclOKXTFmg8hLNRTo8peLR9NmAjT7ZaA6LJ1
X/d/ZruoNRKCWMbwRK1MGCdWzVj1WB8yYN53DPV0XJrgxDkUYS+Sz9gEbts98uHbCKCKwFtV0dqX
U+pugZEa47He3ZmEUM2BmZSXklBzHfzi4sRlfVOLllsUNCmSsmpMbxMWpqKOAgH+MUFQtUZKz26J
lGNDevWlqup/sOJub3xNGKb+3kgDIwCjdoYRkRLLZGIZt9JsGpDd5dxaqvyfyugi0kN7+NECKX0y
S2NnOtsuIyUEDTBwvtGm4TnH66AyH1URpolY6jQyx4RD3T2SpEPs+/MaG9InS+Myx1iWzF5/Jp7Y
WbyjZI9y7Ms62wftR+Tkr03mc2hjhQ6pKlvsyOBt5FeKjqFExyByQKT1hHupdXUhw0W20OnG08Q9
MuzM9KGn3w0ztQQxw2LGNN75UZGTc4VlGyIcYLMh4UGDmYda0O1ga7UchyOxiwOSiKkwCIvhnUMS
wR7TETN0buyiMdIfAD/vUenbCueKqkJp5M4GypknNFEKr7+zeEpVB+aycsCjE902zBNYevtmCuTA
t61v/9T0tJ2DuLDZFwS0Jy3yf6b4QPDrgz106qHh+qq5vmDcxXj1WlI1FzVzuxqIDfGh0omBpiN+
ohyAfkTSAzGTd+S5j/wjjS0WLcvP0h5Z6byylGqPwUDDoEEdoXbv9NHYT9W4q2edeOcQXjyxkHgp
RKKSNROvH5cNI2auWsqlnEGkPtZ4mq8CBw8ZCQ6L6hN4EVgEqij5otAHbH+Cg2nkDuUtDdNpLf/T
me8uflVofm/EgblSTip+owE/CzHoq6avTosP+SE1/IoCJsSRMzHbT+bs3BEdnI1oy4gPxhXY9fEx
+0TH62gdk7pR4m4hMhhAv4K9lepo1gqvIGOAM0xq6DawVjYDpJHReahA6mBv8cWM4Kj7c4kMT4Pj
oebI+V3RqBy97l9RtLzCFsl6eu1D8aIMMVuhK1q2CxsKlwUmxP8/AE9S5HiCSIClAuVL4tF7DbTa
qQUar2L0YVFLxQgFhzfqIDjiEqtbgnCs77pbjrUy0DAAkgwghjThQ6avXIgpm94EiUX/kO/zxTgm
QQ0aJKp7pw8Th+jow0pWUNw50yQcyHQlih7pITKixMkx+fawjIlE3cg1SjQxshRIRZp+QvzRBQOV
8F+mrqz+RIQjS0ockO4QFKYQMORd194d88kt0P+bEexRJA3ThHMWVqruq0S10gQP/S8SQzYyVjWd
kqi3W6NDjm4EqwhfUmfZQ7so4F9vf2frLYQNOTNZKIBxJ3QbAuRYNXoY+QFwjc0IitX6/1dn/HVO
WdYOhwBzYAba+3h8NyBftuQPibqng4KGg7VFPAiJjP8R/J1gnUyweJArHUt4wfuy2uiV5/VH3dxk
k3AR9UMD3x3yYKG7AqSnnUtDZWZD2L2GQ1oAsxdXHpGOGusuLuHTPH9v9Mv6iSln37DG1CcCTTvx
kh/XcSL/E+2ZgU7K7PdzwThQP04xJk055sMQT9leSyu3zqgkEtmdQ801it/9smG3fDVdr5ZkXv9m
+DemPrkR4WGhW9eCqYL/J8Uh7K9f3bQ9Xin+9s5GZbiTgYGo+cgZZ8Kgrh0ZcnC2/R4FZzuqsPJY
sSssHPbVVzKIbkIj3iOhwQocXfTFL0gvGpuBKXjsdGVtw+yk/zsSNAk8KPGMiFjb9EkO3UPYRa2C
4tSmx7eQ5IV/2hdx0bimTgt2RoRvoiID2WXdh0aQaclBwpuhMcOCn0ZxIiPjLAV2OeAA1bd+foib
7DDdFH6iaBA+kp3bCdWxvnH4MIZ7zErYyhOxI6DglzX5oAldAMSHxKBnqzBRpwGs6f64TBS99cgw
e8AOPDd1E4gMoRvwhhyKMKbR4Bzn1YJ/Up2KSTyBdF/Y1uOOQ7iEBvPeAGCqNcFd0LwJaN96ld9C
kJ/TMLOiSX3Wi/ygwIGx+jdWYwgZ4qWsePGU7lztIwOISaXY7art3r/Nutu1JW1dfI4W8lZzMN05
KKWrDEVXPxjFx2BVcMuY+k0Df7npCnLHo6PjBSy9DIUutrRr9COtpm0sd+GdcIfbvJsRUaGE1LgC
BVpAnQMvwQllsF7ZWJUTs9NFQ2XEP69CcqBSzxMDGInuyM3VUCCP3F4zNxcyUX1VDzV18ihXrpQi
yP8QdDw+q+KkXIXIXWw4p1hSBBiy8LA4LQjlvKjX+GPFXi6zKpPWhpkJUpD11nOzVEWIOIONkIBQ
MMWIBY64v41wyxjjSsauknXibb5B7v6rEyA6NJV5zBZHxxSI3AfXHoOPzWIVf4u4HxMKv84lzif+
yKiZOScEArEHwApCCTGvH89psSc5NDpG/FlmjMScz0O714AJVNPuCFQupfpEHdvWMcU+T32I5dMC
fZ9T0nIVte0JRDb/OKmHd/+rFJdjqS5vKZbnz1muXzUhU2WsfOhV8oFE6Y1udRCfBSWC0M83GdTy
cJnQ7NFl75b6swEkQQwLc8v2PpG/EMc+AWIBeL8m9Wsa5fJDHQiFpQMsseVlE2PNSDyqP4RyTml9
bCA5RA1dmV6cDLK3s0bwJFPxxAmLQH0FvVvW9zGhBFzhLhXpVaiBEf8aJe2cNmCG96ga0uJIOCEQ
KIa2GJ8zZxQYH5D6MqE2LDHqEMDrGiVXdNmgtIGyAnW6nUGPa4jJe0SwRGSv4Iq7IvPUHJ+m6g0g
iXpkMGl3CZErWDUYj+TeuoNhHJsG7yZYI4Z4+5AEgvQrvstEEcN+uedaeErWn7I17/wpPa4tWWEB
g+bkV+lOGDionHRnbnkekJGxW7dYZqI7drX7SxIVZtnFSUApXAr/+HDcPfYKnqwQCcuU9N1B/QGi
/lC08IH3EFDaxAZjNrZtyLeedG8NXvBXUYqPQjYfHQsP4Pm7mi4qtOPHVr41M3s0T8zEIwZncIrl
Efk54DXZleqWDkPDIrSjnXSaMeXmxbJrHnqi6hcG+aI0HmSR7LkKYyDdXExssggo99DBfpKMmxLM
lGQ667QavNuGdKQqF7A+IHVwfVuWaS24IVfOpZwSNv5GY8MsRN3nlYatX174kbv6KTbys7JcWTKu
+aVIl6c+c+fUpFWykBhH7V5Uyk3lJ07myYYLfRHgj2u7aaJ0G+PNguJqzKWL0LFMpLqKQWdIQrac
nlsXSPJxEkPgB9FuGuKdbnZebBEbGX7MGdJbCDYlD6KknlKZYKpjnlmeDvlTq0YeU5zhU1C/97n+
nsrhe1h6co5qp/hU8vSjQVonqK9qHT6K3s7lyhmNmPZ41+Hha4DSKDA27xDrteViWszLzoZfDJGf
WvMJme5RRNL7IXlgaSYEBEJ80bDzhd/dKTfLQ50Q1+jQ50B+logskAYsjdl+OtWfkWJSVYFc8K0j
ENegd+rPgXKnlaBLGavbscfv9zKin4aRUWVdLN8aIJrEMLOZfBFcSxsy7EjMsf6M29t+byed75mg
q8gRLRZIgyPSwcNoGfK/GQOe2Gv3Zhi5n4rdgOVOhsjjrODfB/LNJvjpQoSssoXKEFRf5rvMJi1w
3rCktKCUNzEnKqoF49ltalfMXvsSL/2+SRngjADw9J5drq08FdnF8XiPdlE8HL7js5xbNEcrMzI3
g0+yajpudfBqp3wQzsWMGyPuLmKiHU26WqHtblqW3Vl13LOn+EKY/E/Uo+j1sRg4l9uHuPRPnJjs
VVfPZ2X4ldDjM9ndhFFLUxwFAnB6JOokExC9q+PpE47SgE3VzKAdFVLr5xE6se2cU8zz0r71CgUm
t0ptfsYDsyQMYsouz6cABJk/6fineEOIORhn8EzGbsrmo0RqeOUDqwQf+qrJXkT+F57WtvB1swiE
L/3JaBd/JR6/Auloi3QbIQWpFxctFRBkVwB0WSuPsAH+VpV4sFZaLJeDEu65QHMuHFUTlnTVnjG+
nMap80KU6fPjJ9+iPvjEpxKHmERwmgMhXBeDUpmvtDNZCvexezDLvmwYbBC/Txpt1rMTK2DF5a9C
v5T5Khtivg+ysJj4s9ueH+pbky+BqvSBeEWW/D80nUdz49iaRH8RIuDNlgRIGFqRMlUbRKtUBW8v
/K+fw4mZhd6i+3WVJALX5Jd5knXstEr6qe4PZJZ6nhRDWwKHMC9Wt6EwYMEwZvrYneKYAMUXperM
1wwi3YPzwDG9/ulHi7T/+qXxpOSrCJeZwYn2RsCBh46+XSJQYNgRrJZwCsGzYO8Kyi0oC4MqOSLQ
zi5Ll2iAHvsq5J3xHnBQ7l80PPonF2qCuL4hlpgnLulmAV+NYPCB64c3YqnPiThPxaNvPpF55EkB
ZwYsAsn05Lw71ARXtr5XGBiuGIuWhllNRiF1Z1P2CZXza2E0A/jrSYtOkafR2hZ0siBZ9kWk86Wm
cdhshyp+T53VdSQRSkcADsQFDL+m7WBsU8yRmCLhCComLd0VNhWy58cSzf47DAtChcVXxZ3YmOgh
eJE82tpTlNlrW0TYZC8oi1fi5gDRv43jcJ3nSKmlyJ4mj76vnTUVvoHS5EhW5My+HIugVJ0TANU1
O0mrOPW6eups69XonNWBMTXBsNHVtcS7hW1tkN4YrHDSxfukyD4TD1/6kZGBJMjOY2IdaUk7Cj40
Uxypvor5lbf01mZAqyIpmlfQuEAV8H6BMj1sDPA0/uYU+cP8ng4p+KcPft8zsVQDYbH4KCv7PNok
q/ruSrz3yjgl6Hs3gZ3DdFSQPt3k7uLg5Zv3FnMMCIW0YfXHBFJgR5tAiSDceVHXfRvSHX7Xjupg
iQZAc2O6zJUyXs7/9W+z4riaN2ewIX/jILc5Y62c18DWJjxFnNcEN7W1A1iAgpxQQyZxMaQNFVUb
VYQb+89YVHve14HvtlVILY5nunPOODEzmqA6E37RJKJltcPVVFximbt4MoL8VTC2LmSmdLKuq9KE
zWCGcIcZbwwAZqbzQhGUXXeXvlKuY6Peqtm8x5s7pX6nDyFO7nMakhqR9ik+xOEsoZGCraH2Vjsy
6pgbmMpWisCK/DlXTEaCtaHP8jll+MDAztGJu+TtxWnic3GbPnKqqmgmbFIXA++uirmsfOBVuKeV
+tY1gs0kQ3FqqYrCZNXfpTsUAlHu1QVg2Wq+KYzMQR5MZCWwNEyRqneRClQ7aXKMnTbTV5giI/gf
B6+0hr2MljhThpdkBZOOA+/DrKZjL3FMry7AVye6E2XOeAL+DL4JTyzjkc1a3Jzk2WH/rrmL5Ghw
5BpsJbABU0x6H9nfFNX3EN0VgzMxrG8rSwJpa4KixVVBYTq7uTFeZUk7DzrkgsXzi0eb2UC1bomt
eNTK7kUvnSWpvC4TnTMHbD52lnoqwHKLCaHVw4+jG7a6M7v3k7y6r5EcTd3KhEEJ81kP+0mnHg5H
n/Go2uZh0YS49cOBaok70LktOXVQr1qJKwl5Kc1QA/Uyptd8H435na53GxS9cZvt+KwPN8eabndY
InSgykLw53nDSuZ+hAoNoHkfWYEj+qjCbpWe05fl7Jdx2+IexJIRFMtJL3IGqwWVPw7zWb23/ZHd
LFs/tynxhoIfBfQDE9oUym27gxhjUUzTyY9aJwi+WveUxmlxLkH5xwqCgUVRAyKH9Z+dihMlI6cO
Bml2tTrwFwfMCzO8riNjZ5N0m+o9RAOioSNC3lCnFGmyHqXj6KFmC2OA6qOFKF5RmyZe2o8En9JQ
MlgD1MwVztumVgFFdXR/8cvFe4UUkjFeyigXKzlIatVR/uPE20lpfhrOwmOcXJH9rqcRiu8vLdQA
EGz/pKT9qIzh0cMaMNT3uk3elb0V7hVFf1ysf2ZFlUJnHOUNY6DeHDebCoAGtOTQHAogmPhO8mpH
K7bfMF7ahhVTEt2tKe0HtRPMC1EP7o1zE7X8icV5TvXzPPDspsplIglqyjHnLY5Q3YCnTEZNsC+O
OxZOqBL+n5ch1O1fLdnFHQU4XHoWObllbt0bB/7R6ht9c8NABqKl+CAeU5IiYHgFbLYMaA72Jgsj
G/HfBMMRwLKl/2AiexJio0ynbZxbPL66HWNmVsNJU+E4q/FeGhK3el3fvTppD+sEYpCc3EJlK6sB
XTDUV2V/R0Xfo6tl5DCHTfPtXL11NCmSA16/18/JUKgEWT7iqfww7PndCdKmdvXPKdn79pr4LVuL
XnX3iXHvWh5XPm2LXrqer6LedQoKqVZetTi9OmV8oagtoZnX2zPumvSAHU93N9LpkjO/IQ6IXDqN
dX2abRH1zhimlqczlcBSoXL6ATKr2GfVrTVOxQEImbWIbAjMJHlrhb5uRJDXCbo9TLNxqDU4o7p+
NODUpnQGDA66P0tDOfdBf6yMzdvTFiCcc3vUc/MmZ9XdX/0Rsagv1L0pc0M/sEEEhNXCkee64Llm
ZD9sJ7Pl9mieW2Z5Ikn2ne5r8AIVMs1tjaqCmDropCA34ugmvNOWJuaZ8a69K/PpnCwplZdEoNPu
rmn5y4BxEJv7b0gKr1p+LFqYR2Om2qln+FcfR59CeA+4kGw6t7GPr73hvB7Qw1Jj2Fp+oc+czFV/
YkHdaobQ6mm0oAet/Tn9TcdOHCyZSQop30k3ZnyXf9ItnvNIkxx8pHjMS3QUyQgdPIPquZCzs80v
bCqDWdd9f9y9KpgUZz3k6u8GPBAkG4i4HPZVMARy5uo1ZuV5c9facom/eTam/n5vQUtq+D8R+M2U
GIa8gGrEPGjDOJFEPTYfG6fNGvlodbhhbW/l4lz/LSGicmu7tkXsQjm/DK9hc3ZKE1AqlXnqjUvF
DT5n24zEnH46TvvlpyrzxSo/aU5L3VbbXuRJcsnXk5/D8wf8abYJnMSjBzQbWzeeu+Fo/etI1G3F
eBjqmolmcuBO1dt2ZJlSWFXGPifEXEpJIKuwrgY5mGEs5c0aYVHtVH6hI25GaGnKODxLcuXFteTh
qssvPVe/1m8qwPbJNb0TvCbnEGTiwbY7kT7p5OwSk0MbC/QlK1gnhRepD3BT0wgL78NVCiWSyBjE
e7DMAyXw4Bf2IOS4eFkIW3bqphzW0t91yc9mQorMvDnP/WRMUKQTf9ad4ziT4SLv+gmzlYu0v0oi
6EszcHJ8y1nhSWm28+PPzNAD0xpCFYFqflFbT3aunCZ6qtqj2nW3xvotf485D2gx3yWi7SCDOWiK
uzXvMDXdhyQ0qPpqf9saOE5DOTBWRNFjnnRcMrRfRpivJYAmxyP5RJ3qRZ5/gwecmzsbObEX7vcZ
19yYF47KMAXAGDCI7MsCWDjclZqrlZHhOZM9Fck9k/p905wZ2Zr0V/WkJSQZeY2jaq0FVlmFaryF
mCZdBmE7Vt/GOvJzfFu28lFvzSctfUZFdYM2h3NUJ2awbmAe+Bh4nsJat2lUX3dCJc1+dMB+FFJ7
y9FOrMxzMgwksF/UaL+WPOqf9ufa4BsdC9pQaVMnWMXVvEpdlEyOgul7Rc+t5dQfadKct4m80Vfd
Y26WLD4FO3x1sgLwMLkOfja0IyQvEqu5BLD1jo2uMocCfWovgQ7ecuDoRoqV/raFwGK/o1zFvTB3
lB5FXz7gXIKHO5k1hHy8Bg/Fk928dW6L0V2TTTlz79lnY1DmQ9ii6m5kyzbGaGtgywt4r32sUXxt
XWV58hIiopXZhfGSREu5UotKPwdPAzUhvPZ8a9QlO118qdT6uoq9rLdnmsvOtrwGDAuCrR6DzG6D
0fenfrpMenLpKvnc045ip9TDcPHc8YTFoeJQ3otSVi4ZIIydndcntjrGEnjkdNmvKelqyVTR4EJB
Asvw7Buj8DuVCmffdIZ7uvUXp/isDBPUKNj6mzOWtBrh2DDIfRJWrgDLGI5xUBHniX9NfYjUz+Fz
HuzArHA6oSttZCd7sLSlTjtR6S/JdiRvAssd5Zoi44Cw0UvG83CRueRuXW2D5bHUrgLTQsC0SCp+
LTAt9gNQCxuoxdjkh5qrl8Xb2qpuHiZMQgVN4LxYLJZxUoAiuDLM8WfWyU3FSD+LW0XOqJNv5qe8
U8Syl3ehTb7MROViTso8QkWS05rHMDZ7g9TvplKjbtOUsu1BWqpzYDWWX2oZIU1KsFKiCYSAayxY
OkORLCPUXq9+jxqY7Y1UY6dI7lr6LwX86hTZo9AMMCXNU1KXpz1Oz/lbU5UPiWQhCQI31TsMF+V7
3hZPhtMxPWwE5S/VnF2KpT0vA9aB1VuIpbTaZWIKotFq0hb5zlKfc7leZIWfn1wDJ2CYtb0N3tr6
mlTn2s3iCkUJqc64DkK6wACS1Qc3sphmL/ViVvu6zbEE0LotLdDm69K4ppp93/6KhGyzgt0LQwFV
ykcQhRgPDZ4NblD2ZVKYQasQfJvublrVG1NpWFCSq0+3VuE+dtxD7b8p1XxLFWDqGhLZpu/1bTxI
N0CwhnohTH/Bnqzo8JV43pjR879rgoNr4prWbsi5eIS5UfUUdupquORsyLwdNKYo4+qlRue2r/e6
G/gm5p3S/8d8TV3TYLTWgDpYuIoOXbygXfP8rld4+07tBQ6XqiK8Vu4m/+aAeBjoGNgmmI4X/uD/
FQbmOMdwi/GyqzBebh4Y40lu0c10byAN0dMkORETru51356M5ZetTk9dMOvB9wostKwoLMgqIJE6
zFfGr9jqZwO7BQkBGkRg8gUloirt1+C3r/UK6xQMovZuOCtr7Ss6rhAdt4oskgYlcpySHcIMMrhc
nDAE1VYZYfOlOGUgcjcN90QqrgPoFFJuu9bMHrnRPrdpeBfNr1JYFwB0y/wcR+NJuFwL81J+AFOQ
sTry4H61Rftejdn7i0RwmLAhFfNKXlW7izFsLSfoCTprM0cOJuLyavvAoHwKQPxBWo8FgHYVV2R7
doyO8cunnuaXBDhBRaWoJDlvnV091/Wnc+Zz8aD5h+sTwfUZt2SrRPmig71TInndoi7jjCdXEect
m3LVlMPu2qJRTJ60WYdkjb24CetB+D/dJ80DPBbEX2zSQm65T0pmDsrA4DQ9mm8zMbLqQuwiP447
sfxJyifGM+pVJr/la8t7fCWHmQrjpOjhg5XnSoVcYPxeyLA5gfiGQRYVpA4jM8ELbl8zR7rM0M57
phorc7OyuPeFO9VllO4eeFfd6rFCJZsGBup32fqtAV9P+u5mZuatSrN7RshStq+lI1/rXNtBGqYw
u7zS6V5xGunU/yb6LtKz4ybcSHuFIyJA45yzMdnujr93Mz87yD15hqkt4hyNlajdpegMMn4RebTP
FetwP5M3OTD+zfv1jePkO0ov0wacpYfXqEFqa2hSmGNka2fMbwkxUGsbPZQrTNjaqTnUod7Kr5f7
PPXJ6b21izPrmIk1u/3IzYGAK69A2p7negKNp0VjTEjKOTITCMxpieqaGjGZDakkp3HNfrUNHquY
kCmiOyfZGQs0Zp0uG71ZY9qM/bluCi9mF1RmKCvQHhRiIMVykHcCe5YhfdgmIxDcWRMjSxi31K45
yfTQv8eHERdv+MdJAie7lTNJqha3eVjvRZ48OIMko1/Kmr/wVxMY1PDb91A+zLjl/tEEFNf68+f8
nfzRpTnsUTE0GRCKg+I3PApX7xx+jj5SsjXKbStKS4kYeHJa9YS6ZCfCJPCXnpjbiFDRHestfp+3
8p1JxLPcS7bj/phvtr3cLFW+kji6jVQcS6Tah648bplxqADvuh/i1UGJeR+3kNthv2pfoBr2GyY1
ees2BNGHobhMpXNeqZqIZ9bMpXCVtTwZbR/Ry0MQ2FPfrASKkNvxVOsRd4FQCQycBDxKryAI0vIE
1Yi2I8Kaqky60bn1YExYhuQB65QiB46y67nig4A4nLHx1+sJu4VWOBeW3r7cL7hS26q+1ZUUOARi
NkpBtKDVDZwycJAwu+pR67C1A8SpnPLoDC/TJIEYUN2EbzZNUIgjg5/wNMsJqw8xo7jL8ymmFYQ9
peVQuaQuHtxmZ78w7nvpqvT2+UuT6PQCZk8QQ5o+4qz9YPxsK/VuSmZvTF5LRMzkcw5NLg9QmNfm
2gaK9frRiK+cYdbtZil23fU7m17oRCaD6Wo+N3l5qhrDu4mMprQ+7DcHp9NbYvCQrt3Z+1W0RMIs
6k5j9cMc591Uyqc8lt5FtS+38ZNGXQa2ULRj62oP3n8XlU2Ul/ywfbTcZmYKa2Ep5mWQOyu6Unx8
b2Q2ufpzKgYA23hjGq7+vAYAbjl8MDaLacoju3u0X6PTEjLUigdSm/1+MH0tAQJACNekf5teF+j9
fr0IH96Sr7JqqUPjtyN0Ek/QJWsQzlLCPhGhYknE6rYAjRaQKkViY3bR33SpPHdAC1bskXvAyTqq
4R5VGBe5got8iutwnVaaciy3BFwGJ2kvxBqwwgwA/9WSQnoPwCkhHOGtYONVQseOYO5I61xuLZfe
xXi+H16T1hQ60XHdm0ZziafqynhHG7F4QVhNEDC57s35cGr+YakM5i0nIQ7rHRp02VytuoikLI0m
1yJ1Lxt8P/CWsHPppF+f6j9KTIjELLSleKPj1vZyUIL1WM7TAS9IwbWNqIGKGUSx5qgjfStR66hQ
EjJ3UV7E0WaPcAiRvz1ZrWH4inNKE5ElY3/WFIqC+MOxr9PDl1tMoli1KpkK2tYnvRRrwIZcmdYp
7qOHuquxOgEOgGiATSkZoCL1UDKAV47MxajZLjGDBfWb5VDaW6R7IvePgsZzR8l8xbIuui6zyRvM
0IsFxxyp/ap03BSzKKPWS7GvrDmYHSuIKRDa8Kw3SkGIu6VSQql/jOovCw6O2z+VXDytQX/2Rvm+
URmaBboj+QVfgwLEYNT8umzcfKXJT/jxxP2Byy5iC5sLQQTwhtYtl/HEMcX0FTa6mbmsovvYu5Lx
rLOMODH5NMp2dZ10KqA2izHT2l1G0nlLl3hdey+ZNS0hNn+EpVfGOVWA81JcjUc20O6D4sAz7wK1
oXWNGV+bqztCzVv7mWTSZ+fkX6KEO7uMn3aJoG9mkdKv72uFOzWJKDYYJF8qZlixzlHuLDyMIiYU
mLfokuah5D6KWNAnGXohl2mupDgjunpfZAlmZNDo1hxOmoXinXHO2PXv/DhPkytPptyscPEkIwlJ
p/CJM7jamS2clER6S4lXvdaaaMSfdQnpmZMsO5K1/CaJn1aUfo/QW3t6ll8UrbhlenxPc26qTKh7
65hJ5fsojR9d0n/2Ivla/aQuAgtQpGNB5Wai03TQRvl4Mnh6CZSXxlfUlvql7jtpspuhv6TpxkSN
znUS0JgFxntT4aGazHCW21NGWKkjOkpLk6ijrx79jisL0xHpbsvTg34eBUvm8rJkUoowW9pRTCZU
o9jN2otZUh+k/yVV4WtfxQWV5H2WgxJru/pPwZiD2fWVSHxbMFxI4dgb4bAtIfbB5YSPkUqcxmIJ
YaRtPU3oQ1rMoJEpqy5MGjlpjM7fWmEjYXMLNDxLBunzi9MrHMphv1a/1SblZM2tPYParhFDHjiD
KemB6l7kHCIF7GjO71qmddniFaLOQqxd1MYK/Bo40mt/Gk0YdJOyc2aNI7d2qshpqg5dmovjChOv
Rl2GyaYRg3P8Ls0Cmy+Jgrksz4Kkhc4udpnKkX5W/I1zELo508WKz2ZVfJEIX+ucow4NlcPTsStw
GWqE/d4qxuAVopta9Zj5t2RGhaf3RIKJwnlckdpXddGBNrYBgXN7zT4OwMHvqTBf9VxUo2lv5WK8
CVjJmorLaXRbkbytdnvnOjRhFrZdhwxnMVO6F0Pe/pup2S3FmT6rgOgqa+ewG+RcHlParykyRNLM
F7RbZB3yY8lsHqxEvzWJejMJ6Wn5x8LZl6kMh7utMzwd33/HsQpeqiOXrsjxLACrEXD2mBfn9oSs
bkENS3cmLlQLF2rGTK/xV2BECV+jPVAZpuwLhOpMWU5KaZ7SzWF1hWnB2QffQiOdJpmWlWkh7Vae
Gtyppqy9OwpmsoqpKe54dEV0qvCnm/9W6vheOvFTsikpnryO3bgTD2KcJyiVxJFEaMxPcKiuBS9h
9itpPvARBGbHZFmp0UW4kSZ/G6xNXdURwNuOzchtHx6mM7VEba9SoKaO26bIQCQKYbkZOhMk+Q0k
ftLs//939xKanYaiKkME+ktESX8pseT+6/GQMyHx1ByahJLsJak+iv4TAymwj53+OpMqCJqN6kuc
L+OmQGb8nIvriOGS+D/VwNqjZaWBQfkcM/2QNAN2ZgVAy3lo2FZja7856YNMDydIOpJJZr0VLAYO
/UZs2jSxq5kZbTLBcfiu9wkxR6WNRkutnTQF6gyjqEZgX5en0WiPPlfeYurRrIzLSl1A1DBCFMzW
XKIscWiRpVkmJYcKM0wda6ZiGA0K6Hj1viu6/QpIAxHo2I/3RMc6Yrkm2DungUDQ2bui+rEH/F3S
dAHMNL1iNN2OrPQu0ZVoln+tJeter+zawcVw0nwZ0xi0VR7aEqE+JY/MaY6MfgUXTBSnOG2gVVb8
7jTDN+RkmTdU5ww+WQVCXLwtC/ZqBczJkLxtmXyXso8B2lVdFbd0Ka/shDNPxIDPSqW/L8l3Pyat
sjlSQNLYgI+RhLTfqSJ5IlHvhtPfYrV3R0aOrn2RAPJibzp3/XKKC+mgpviDhL+cuwPdFHuWl90y
U7GUdn7nWL4MiByhknhsK+uhkWaRZtFmuVBNzhOwGZJXr3qkmVZU71d6q/tsvpFSu6maeu1wtVLQ
EY+TO2/U9T7dlu8eKrlY+S1lH87IXChrbovlaZzmLU7zBkf5efinN3rQk1a14qNSUTfv7JbrTzIR
mAYujQkXuQUPBeEs9gDbIy51+MB1rVNGicJpPNa7SOZLEzc3Y7fpfxDPvHrRwvqE6ADRb0u8uP6x
Hn5u1+daMk5WIMeR9ETv/S/23G0sfIGejYAvZaGQonWwzrI6nwdRnE1TPsUOJYyxgO+shiTgayqV
jhY1IYsBq5E263lLCK+ttEIm/xL0CGDnfley7h/zvZwqXttB+MldgWWqxTKlHgseMbc998VNmpM3
iAtvRansspZHs3qo8IMLj7fysloMuBbgFxpTSUqNZGzPdeKaq3g4wnhbsmE3fnbUrHJSKuJLL/cX
vBFv0khvi0V8JOXVQCVWuMucuTMbE8Nsyn0RnMcqxd67QGUs/cKk9n79NqC/Jq8fhvywCAdnPMwC
XRpMCFmNieXjapgn5Wb20ba1jIUDdmukRbL3+BBongXpofP2jidbppqgnqMy8V/2h3n71pr3ab4z
VAd0tgfFim4yHlObrBnNknR5Hxzs+g2DwBSAYnPaxMzDyzc89cJvJ/yNKpPmDuOrfmOSBvkB034y
nIsSJZePgSAfw8/9pHCApABiHgGpXnHDgZJVkNWlJNuLjp9EPuSJr+Hln8kZL3TVnTVGWmiNPKEN
4SUb4Z1LcaP/zrJrAgqrpwc0AUFXo5Cmx8p66pz+a6pKnWecLBcORO4k4r0svw/VfyXI05GAXnHB
ZLm3q6DnsGBu88uaUi64TmRsCQRZLCC3LGsjJDsnad3OZug0XNJXwYwW2CqmpPbTloHKxAuTuxfx
dN9a0L7VAwVXbK4/YvrRRXYxevWU599oSTmUsoZxxob71JUk1xT/FsoguirKwM9Iyk9Zcl63bFfS
3MnCfUaXNzejnS7GQyN9ra+3TVB+Qotj7ziu9FPP6glwI9dtImMWwhv1FE+Ze1C5AMxNld24whK3
YewZMCkF21B2S2bBu0ZZ+2GAm2xk2KhZ102KeGKgNAqU9Ak3YONnqLpToR1TyGYMlxI9OcwQWuD2
3UEiDZfellwB9Q9yJ0mzufzq1iqKcS/RD1VjDUhJJcJMaoDLpX+saXR7OrXJcrQLUT31RI9SgnfO
0w0ustQvA2Mo+Mb7KcD2xhuc0C2RkJgxublwXhh+CSgg8ltPUYjm/Csdzu4yVlbrV1Zkt25DLeUg
YS078PNVB4aHZj9GoFtKiRYQKpUzKtAfiTM5QULqxzZSrBjvTZZ4ROLRdHsTQmV7zO1iL5vbDvtt
mcK5wfa6MSbBNbfDRyOZDAtojzQwTaY0tpv0rde8dIq7Iox8ONzIfiuas9t+phxcdv/OIePDLu9L
/54ZpAlMY8dmzaCW0OHfOaGDqh//dwaWPfZSOp19vzX3mTuxaM9w/ZrCjOKF/vp3KdCNszDzqzZ0
j5h32EJVM9vIrpMIsm9ogRmsBgXcYBWYnLp1WrZKQAM3py6PrbUcDBJ8A21MWdLd3PyMrsYlFYJ3
vZG4+VA2jssj3SlY6cjfcS4n0fXKSQ2UVVB8ZJMUKEzr2Mt4Uj+bWjmXKQ+VxsV0FBTVJOdsXU/8
yEu1hbk+RePzPw0XPQInLi/HW9AhkdRKi35s+Nu2USOSHWrUNR4obkiV+V+T5q7ODclYe8JLcENa
ETJ8ciX6s1SzAoar5FXY8TGWaElde+xwEWyMEG2LYj8YEFZOII2vBA7E+N00GGB3NdWLTVCuJTcA
fkfgQN6QZtHQyVzJp5HHWYMNYfEkL8y/a86/hvQvTf9K9Ubikt8fUEXL4cqV8mfr7M76HutfMLMw
C/jQM16l0MToazHzeN20Hiybdk9zVvan1D/bKcHXT0NVEg6dYE//GpdTH9s+H7WvX0rW0o5HPoVE
hu+IngaKkhpxSAeaYZNdnfzVUqD98XZTRXw12KBZO6XYz8+pruBG9ThqCD6/Cg3RtINChgd5s3Ht
Zx9JyzIj0RxDngfGRnbEWHyYVb+OfSSBo7y2Qb8AYXYOjkIMm0ysYXt21UK7ghH70xK/bynnFrEr
aIJrDfw12LFA3iJUUss8CCtsNdS2kkv0FLSSilzyJYsb8PZAuw06diKVbAwvXmvwLFHlA3jkUK37
FpzkotIGs086QlH0N+bgEmObnYU1c+W6JgEGVtFzk/xeG7zkQEJi+1Pkj4Q8HfaJ/3My6/YFF8wE
0LMm1fDi0IrUjYnZ2CPpAgXQc6/u1cE8NOkQcYPdFKo6SAKMBFqJjZlSdhgszwck5GY2tid2A7FY
p15ZohRdY7nqjg7zISO8K86szTQL6gJoPGlDpMgUppCy3fDyqPFNXbSLOavvZZAa8U6SufgAkfIK
qkmLtoeJiROF+s2SknnYXkUxuCTCjwYIJTLWFk1D/5iU7LpV348Rsr6NiUNE6sYJjxdUU8hFsL5W
JXvbxQiql6syJXeCxZyTcORIxPMBoDu35Grr2rtACrAohZaSFZGxeXSfZjqcF3k6URvrOs8OvNZ7
MVxiZ2BZF7hAD7GZ+SygRAcBG8jGIX63OC6nU9ClwHPMu+LAUqolmjlJX91yFJcZXY2eBr5XTiDj
y4UNn5NTd45Vpriuyrfe9B4KSKjDACSpuW8WTqmWslt3GUlkXktTwHyqxS0t5lteiptf7w1sLdSJ
7F+3GnBlJPbG07wjrxRHafzhSi4h+H5GT0dWbJAVK0JxfQqCjQlcoc3HjXIs4dteoxMBQy1CQlSN
0BxY1lrNZwAE1Vocqb3ebSVE6UN/SBiNatspYhecIrPjAirv8r/DKGMJf68rAwPydoDy7/ZLeMd8
MaIdx5DeqAJK+bd341e+OsCvQj15fUuQKfHd1ht2opKJDntyajWhZG2kBnR/wZ+53Ijd8bLowBe3
B6dzu4Q6hzXebmN3Y0Y2GZPXDzpND8lhQ5t2jauAkTUBwatPkqXeDAcXVbOD7EE2v9Q9i+cv/l39
yzC9zns8Tx0ITy15W9S/qJM+UDdd9A8tEU/beP1Xln7LaMGkue+cL582zZ6YWC2lR6psiC/uxL86
2e7MnN7SJ91vC1bu+K5v1tP603zkgtF4jxJemiRkad5epLDZfU1OcRraBvET8Q+7NRO3FPwAAc71
daHkEqeIGZ/IUZuHqz1lz1ik7x2uRZa0o72VH3zmRe2vY+O/kn7gljVR+LPAr5KTXOYUmnAK7T4x
zmmvnC1Ry2Q8AbRQ+aRLDosKW7C1XtRYnDsqqDgYHQzXWF8j90u16f5HBtQkhrIzhiOWeg1v7Uz3
9A4hjYQL5WP23mjvA3kpmRBmzWo38X5vX/ic+viYqlw4dJDHM/rwQam0+9h99J2KL9KthXVfK36f
Rc1IVblJpkUZbn6Nw8n8W9vkqF4J6BTkb8sQ2Ky9V/tBU9OVsA5RJx8HFgyHWmC9vozWozT2qUql
Nj0D1kXpEvfVJDTglmHztIkmmyhTGLWnVjuuvgRRVhkKf2nxHky/Yn5d2JTcjCtHk21v0g/zQasN
mpxDFiRfA5NaH1RM68YGmsvsu9WnyWmd9q0rUCVRBirYdNc5ldSvDb+cE8mNnT39UdDtSeF6WOI4
cuNmIO0OceWQw6ex4PBxXdwvCfPIJ2sTjE1Qx6XuJmuPUQZszo277fdL5M+4BssvWNZrR1q4IsiY
wOnuFMAPUHGObfLntYqoxBgpMad89/u1dvYuk1V7wS+S3mrL9uYWnLoG6Qgv7M5i3gqph9Hj/HLS
8eH9GpvyMEEKV1XFk7iwvqZOhgQmf/hVYL51BAdhI8rAGjZd4eXihRk62OCdcRlN7Cd28ezLMipS
8xZLxs2UlFufi9u6mlenb68Z12Ya8rrPhlxVMLNvNJ/dq+ntzXlCNaMydTiYhJk3TfUmqo0iJbgL
Fp7hf2g6r93IsWyJ/pAI0JtXJk0yvZFSKr0QVaUueu/59XdxgAtM9wwGM2qVxOTZJ3bECibOymLX
1YfxbglxaJ3oS2gM8Eq5OxxeIzTP8ENaOKAb9TDCycIvn/2Z6ckZRskbkETkC8RkF0woZjvVt/bq
GcoZao2b0Dk5c9UElE9T7TRP53SXlxlXoq0vaSPt9t6baaVMCkbU7TT2zComMxWxBS6Ekfjmz5qa
7MIzm8P5oBTlmeMfGWQ8yTsFQrsV4qwU5UdFNQiacxlSrIiDTLi12ExlJyxbRyHXjunwMIjL0Siv
82Q+1q/Zk1XpmsZuI1DvmwXomHV+G6AuhMQis6WwlS7ddQUlgw2u95yqO3olXKgv50TT92DYjzMh
Crkr9nXp16P65K703Mx2DL/qvqO1FsFVqnCy0npnEOwfCcfV9U9MeQH0G7ldvnJD/MJ3fhjL9RNR
6XPRXFkHt5aUH2tqPYuieySWbL9BCKMjM5m7HesZHq/sTMLX56IXSUeNwk4qLNA9gI7vqmm3/Cp2
BpeuEFWE9VsQGR0rTjiBeDEnnW1FmdyMi8AkXjTKPjcx4TBzlUfpksmf9fAy3IyYFwc6y2gFcJt1
RqqyyYlcrbkk2w0sk4uTCSMd9jCJCSUVvPiPRXYM8sBempRzIlC2YlNktI5/Dco6R3FxZB6nurwU
ynASQ9xVLpzG0dYIXEE1XSTcS536HHgB4fTpD1YCuAYwlRGXd6yf9xTLybe82GrR460HurlrRh4o
g8KkjuXQB/fQQ08lxmJ5o2X48i6CAFh290HZYIDLc00dU0hYEAyfkkxdUM5rjwjTZOsJv/nH0ETI
z1gPuGfkkEdWTsjOoF+Kl3QJ4YHbejh+CwbpevElMSPicXPJ1+grFBom1YGkGXZ4ARcvWpILVMbO
Y3InBa9nfd1TgxWQ0AX6hneTTpDqn/ktZx0eVzBYhlPVJBGn4mpNxhUI41J/JpL5GdbFF6CBL/oF
E6K9H7KQOxpGBckzBgbmEreP8DvZNgULjyh+0Iq1nJVwoRGpmIj62+AWL4PQUz3Q79XRH66HdJql
RyMuTkaJrNsKuAEaB/+XfOx9PWpPTZicjUo+d0lzSS35Ei0/Gm9EmbYWzgjhU6AYXYnES6oqFyqS
QragmwpATeW/iVS2GkGKN9XzHE1noIWTeWYXDE0Dy4Q1nZLSOHK0HpM5OcSsKga0i0Z15/uMTJXs
uYLbUbPsQIMESyse6FaFpSpI0T2KxMfwZageUNT4FUu/LP4DKKc3IY9E3JCbtxKOJqj62AuT9TKj
eMVrcuGXN6+YhyDNq79oJ/pMCZD/UQwCNWNF23v8MU36u57376pgg22wIyqxwKLtEDI2hsiTjda7
0AYKvVZSJL334vReGUdjxM2cKe5KAhoms9t/T/JO4L9gY2q3ybNcgUWh+eBce4Y5hnSzvmZNcq9k
5VFYxTuQRNMeMG+b3fMNwV2u1JajFebXoYp0OtAWMPKN1ykMr/QnDcN5uqxxSw4hqGkEYDd7Gjrl
pCrVGdC3IlKvF2FkRJynaVChS6nPsiOPlX7H/cf5nvEtXNAe0WlgLBl0PrxAyio4m/hjVhSaD06h
NhfaMns3JqG3mUHpEx9fmPpTQWeDK3APF/Y6f0nkLmjm3b9NCPVjLK39Tl83Xc2Teoc1U0fFhMyg
DQe3xUVjPt+KjG1YnNbDDsvMWUyTq6SRcG0WW8jY0nWdw3NTYnpAxBsTPPcWUjmjrb54Ig80OVoP
gC0fv0c8fGWqSXHgvia2i8HTJ+ppbhvU4r8WoK54Z4PYQQTQeKuodeJSBeXqQNxkchga5zbvejN8
b/Rrv+KFrGiC1c5ixmuPpvke3rvqqOJDaj2VZWtnJATVwXat+QP9VwyiuQ9YSpxkVumxNgFngxFG
tCCbdrTGcBzhy+MzwnktcV7DCoGv9BKvuL6Zn9+KVNLEOU6H3TIQEDJ2CYmIJeY1kYAt48tnwgsW
rUo83Qf/Vf8z6Brk2wyEwbRNHuKGMXNRNa5m0h6vxgAiAEcmt7f19dYYPf04aYhOxDBFLqp+x4oF
GhwjWfGVz+XnigknFfZUdqzZDmLRKRROJtfFTCUVbvIOTqm2NYNUJScgI5r0wEA4aPM5PK3u7A4d
CxxzV9SN80ajuyo2FUYjHKeCwpjhhveyFAJTieiAuEjF6DWaFaCHUsigBGPFbvhf+p5IxjvXho+C
If5lhNtlhtaGbrrEt3Old25860/hAmEOtk7kx6lxqwi8UHNjSywbydQvK22kqPrDV8fLpKnxXPAy
wVB3IJtF3NfROEhIDbgYWs69NeGGw/IFhU4F02ldxtG4Imd6tcQjeye62LRIgT8EKUGzk0bppkCl
BNRkyaYR6VeJ4FZs86MfIZM2izUpvXRn6sRBBsEThzjgYh6pZ5EdWdRKOPpByyQZmoBTN7jqcaYi
YIaa1+rYcuDgmUZQ9pzQ4Vk4UxF3E+P1bvhFZfdK/0godOwupDpMons5kUERr1uInxogMpg3ZXnn
KCbCpugLovl4hJSDuVrhr44bDWRY3P+LE/3oVwGyguZPHTp/2wK2WvmSIdQcRl/rM1SH22hSyd24
dS651NG083Kkar5zJOuzhZ9dR3XQJWbQVcNhzNhcu+Rzp0u+YEFBhduP/9JXyJ+GPQIAKcBeh6aA
SffP2tDDb2SfpFYy2c2VwP3XMWAxDLeXhPiuEX5GDjvpWCvpWWylu4yfo/XHv6GsbaFeTDSuYJ3L
ZPRoEvcGaAwUtW45V9+6yr1CtKf1BZOx86LDrpAz8cQzv2NL5BjaT53hnSRTS6BNDeUDHTiHseXX
trN+4fUT6D1aCGNo1/wV9ulDZl5jdbpT/+YiFqP5U9COv5a/SStcT0nAHspfUs0XamjucKLL3NZ6
kxqeLCh5YVL/YA0nInTbQUVvtuG8lfUcjYXZWzs9r3b0zYn9WU8KImYsk5P/coV6Rg3vZRUGFuyZ
yX/dCQPbyZ857K5iN53boQRee90uF5H1qUkkbYXIT9YA/7OvkyuNF0+7TjvWT5UIlY9uPJaGONJF
eCndP92ELUxx9PYcL4ykRqHv5QHapVYHa0bT+eybrkZur6vLQ5m2QdNM+y37TkqcjY4bgjUruXt+
weZSJ1JZOva91FVxubEpT2Dvazl4MzB6cwGEC3xY7Pj0AM3JMaup1nL158A+XmdKjHT92P6b2X1F
+7FJ9jpWARt3tzZCSZSYa6ov/qEgEYlwUgnIuBsqNgm2jX7XlzeNLgdoWWHTnG98MUhZUfCZcI17
U0pxHaYy51M39zaNXcOKePJ7JFhMocRRi18thu62Fj2jLrzoz8YIac7W2r+MenklICVE1XlbOHfa
JR+sHZzGzNKQVdXT383Rv+4KP46yEw+uNFPxBDqjZRCuDuipnvigNDTifPGdTcUpSAU8E5Ihy6fg
vEVxKdTFItJnzIWrJHW0ltChsd/Kn0nywjPOOjv9UyS3sKU1UMhvUfVRcMMc6+dMOW+4LXiMvbAz
HixW6A1asGT/B03gQDSkYxtFqai4xT6JKazcmMHlBwu/4Q00JO16CUja8Es2EFjLhzCGdl+brojB
PfPXTDyvVF2tXGWQmbQO/7svCvxpOZTkK3cDSydV+lOziGnhV4vS7HQS6vBLKUADzxdc1APnv2q6
nx25+w3TXSv1qcwBchbslDAXLrZmLAcFnB2NbYIlsRPAhU9oXq5SxzjzobCllTpL3qtKTj+rGdsF
7AWmX9+YBZ/Q2Vi9ND13FItEO/+rcoK9y9CVqrTK5kLwvzsWMprOli9FR9WkCvcwTdvz33j8J5oR
os58SmATRbCJGJZS1pQqd2oBc6gFdyzO6J+U3M0Upn63OkxclOEN50WobGU7NtCWSl0OU6HKoETN
68RuCpXh1NXfRqQ4RYNqJ2r+qtMH0/Zk031Tt7yOISPt+fhRtdro/TlnbjB+G3N8Lur7ZwoDqA7R
36X/Cji3aTe7klm4pN8wWasHrCt2F0dYNjObFBCL/QfZJ0cBh71Vm/Q7GngREsSdufJtC+MxqdsT
vZ2wYAY4lJvJU2wHr4UPSaLYH2LJN7eBJ+3shS8Z69S1/eD+p8lPYQoRifc+u4ZNWE5MiOUxV5wE
NV3/Bt9agvGKhpc8/5kMTwLyDvu/WZwYYWWi8GC2tYphNMqcDL6Gibd9djeXLbsExVUNLo/ytTia
VbyTErYzqr+gmKgZaR928yRTYD21f5skv2iTcs0WQpBKUFEavrgG0tY4PQ0u5hGwoDIPj/mkugtt
DTr1SCl7StOfdhYEvdE6F5SCooJM3UMEO4z633IMGalGtc1dvaexBK5iuHT/xIFJU/2ZorNeHvSU
okanw8OgT6ehCFSpdQoxgtYzk1S8Ku0VUSWC7S0AxGu2p0FxyMTwc+JKm7xoAt8txnuulxfwc5Mh
8MP7JZgqJX1+WsPEWvC+WE5Ym85wEOQdnVqeoLiDyqKWUBrCv6qzRDXoU2JbTneGsr1O0R75s4no
ndz7qhaIpwfG67BA0uErHXQ9P1Yd2lJ/qPSYpVp1BtRxxmDjyjE/5cqmsPsg8Eu1Ju5IxM5o7zvF
QdM9WiwZreQoTQ9AOTkUJs2sEYQrDINTdWGfR51NfbOsK3MegoqTiAzIxq5VmWhQr/ExJ1rBhFo7
tMSnauGo0vssOSPiIq/8gXWAqn2VeFB5sZT5aM9fa+OUMDcTJuzNEC1H94VxpoAixKE1pudiGI+N
/F4Jt4LX2tLaFLX3/NlkBmGRr69StkIoqaRodx06tzxMtX6QqTuqyfdG1ZcpGFAe0gNDBXVkFCdj
Jw8t+djO1ubntLtcPy6GfNR1+Ug+jzdaNJMzQBZrIgbIlPwEU2rYeLEaneNSPabhfJCpgsd+w6Fw
7A4Tw+tugu/ALi+NP+LvNvrHQsiVyZimJlVL4b1KlnttpndT6G8C7QOR062ZPVSrLxEgmtgcL1/Y
GVN6lyrR2GuiSCi320cIDnP4wGm9O0GLGkP6de+tq7KqsYYP+dc4ZQ7X4F5W9yOwwwgIqcmCOGHF
L/Y0TDW8FDG1zxzJBdp7zsJIi4tgBvTWGNfamO68Bx/mgBl03sWvEGC4cs+5/4AWISGN1tD9zeCL
kMYoMFngImljR9hA9nQ+pGx8RlqMepBdPeTmnqlHKviT7zAV2re+RL0/E4FAsJr2hllRMV4d7Ldq
iVvugmj+7fCjJRt6GXKesRMWB0DVDWcQvTU0hMuHrjyNmDomq3QzjShTLDrCeqcLLWDVay/zl4lY
EtLm1Cyds6bSrsDpbLkCoxDDawsYC3ZJ3gEqpS8pVh8d5FTmH14JWLcN7p31gp9KrnnTDJVPZbRv
hNEe3Oq++9cuXtTzp6YhL+Ezlo5bLJ6+r3Snt83dzKJn84zS5mj0JQxdJVJ3b4aglnHcm3StswKS
kfklwNrhaVbUU61iIs4v7RMiEaj3XWJHIt4PcmnMHP5UUmK5coddAPoTypvJkxu4zX2rAogXR9Cc
AFDzwFkx8HjaVPHEIHOs3GFNjK3Q940gU3uKh1hzmSZg43NOAw010/rWTjAACgT8zcEhSLLb51R/
nBY/nvTDjGg2Q4BK3fq7ioqPTFpfsasCeVh6/Z6mhWuxQKnUfQvXVlTU3Yxilc2w25HEEVlqfTkk
Su8O42fPT9Ks9t3fipmvMoI5Z2NzKS0njVDjKedVRncFIBrRKlJz8YZqoyE8AN95G8Cit7gueT8s
VSAp6kXqzUsSJdfF0HyVZRB5swtFTmF9J+znJpHuJB8h9jvxTE4wfUoM6yH0ifiZVOupzYaTwCoC
LrtsYDb3qmQ8LEZykHAPFEMelLWb83aWuCcOrMSz3uVnQHx7UzHRriN0VVqrTuhI6B08FTrIf5On
Yi5os4SmUik8g61+tp548NmMSpKT6P1D9Ut+OwQweL+ygbvOkYhdDOm6ek8V/WgM5mn0klemsp+F
i2lQ/gWljcr43qcgLzaLu6xRqktWy5GjglQa2VybkvR22HUMtY2yXqZiPUNiRI69d//6WXGi3yCt
s+eAUTAp32UqINSI0ioCKdvni6b1RkA7nLW9hhN3WhnHvpvJ+pDXS7IhECUMie19IyEaXbWLNlIB
k710NhWqDXvtFEJfrTtkvwaZVtuPEZpX8lUaNBJlOXYJYEIltNsOTjrzj0AZ+vr+FqkaE5YolE45
UvH4Z/4k6xvMahf0AuYdglUyzl7lKaowkwoKAZFfTX8e3Uz+wFxhrzJJQwtqKZ1rujZ5plZTGRi6
KQabuP0pwahIZELfZAI2wmIWA16E34y010XML12enDVPwL4ZH5sHTSPA9yTTiYnO1qRfpcQfHsqp
lzpfBOA5A9cSSsBbfbuv5V1X9r7YzYGZp4fSazETg33wYFp4qgh6HYSKpBWgHBEjRcgyFCGyBYz4
9xbOHdWrUGNZoNIDQ0m34EUsULdfSDzSW0Cb37gEooIG5ijGr1SsuH4Q+aI0qS1G97+K7Y629cMP
3KRAuJBJDLRPj7Xqxo45VinqQKUf39d9QYI9m6nNZO7l+FoT/RAdUiQDLFEA/6zC8Hvd4s5n+hWF
m6ZvZYaPqkkWb2JJjHAk0MICZKbfksHx2StYQka2ZdpL7WgwUWDGzbwvq/qUavKpFq1TP2dn1ARd
wh8iqpd5UEmLHGQigoXmd3+sQFbXd2naxeVMPOok8YutG/1i/SysitkJ+on0W4AGSjINR5ZtYNgR
aYzTFurPZy8XMzgA0aHqACAwftCenA4khlW8Cup4qnpYpZNXR2QF/3/3lX1FcLdhJsLb8WL/NWDD
iKvGX+ObPHYBKDI+RzmKxdiyaW4xQjhGXHnMOWkB2rphboWbmdcXTVl8pvUjHSP3Ps7vBpcRbAFp
XQdZlAeGRW6CLiXg0YWEt0HiYY/vRLR3hPBkVbjq3qVbqWSVdZ8llLx0XMa4igYH3SB7w2dEw6TM
4zsTwFqxjCesE6Vsn+ACQnGGpNL1NG00bgj9a0RojbvYN0BNdLfBlHZT1R5k82Owkns3YRyn03fD
Ecmv3CJMNtoWMME3PuWLOPKwMm/nh0wzjzkWGfEUT+ExzIpjZCLpMpTmv/SJCIC1b9nKskL2lJnn
dDB8PBwYKXO6SPFkLKvLvWPzQaoAXk14HkmwiP2+jRRfUSjsiGRsBVr4jfjcSN11tvQzI7qau6RY
nKlTHNVYd7QCS0jcTam6XD5rADeMVBoRTJZdiGif+jM3pzueW2fjAS+mnw4CQhGQbJEHwoxL+y1c
YylqOqYYKbsmyoLM6uZbvetoulY7X3qOiaQOIZ3H1yCoOQFSfT1Agxy1x6IR+tEbJpn8MEWtPZvz
ExcKTLysBSEPVayKnDYS3tFasHJ37xDNgin4PXe0MD/Gtb7Ja3nparv4O63kguiSfsuEdV7mgmo/
kb1e2d55y+s54lX1UsVfynNlRuNGkv3bbgpfy1drqjfj7uqZALNKt9/0WjajZCpnB1xlhhmAd9ie
1YPTG+Q5z19lD9kaFisgQl739E13Z2tJiS/bb2LTDGk8jCCqSORn1QBAzGkbmFN7BTlY7gn6LN6b
JOb6PIbFAmASt6JVY/Fm8IIGHSgzYQsVPnoi7hhS7KpPWPS3sbvm+bMU2CjXjavA4ZGTxpmBRdZc
nRVDOOqW7SKQBHr0O+wFJ6LwS0oPOtUwb1ouD7OZmzNgFS/7rxm7vUZivGI3FqqaPyy8bkViM+U+
h+XPkkv4DrkwKsrqpQES+F7TBxggK6Xqds+oHobTxpEYc2/tmJ8C6Fer6r21RpTSJlUTDiIBITiK
aPk5fG2aY3ys8MCkqYNZUYR3DXyh3OemvvqtkO+VGSXAI9xgPOg3lKGTjJMtTMOhM9NDfstCJRh+
M02xM6rATCpYzlOqAQAExoEIviTRuYYPANUN2/rFpFeQmy1l7YhD9FCbLQyuD6P8tJAD4z3BvQpg
YB1x9SJS474VRT5a4sR3TaSDLitkXG7rXMrL6CLL4SkC6DomK/YDT9HVq0EmWXCKsL7IVXEBi3/W
zfeZC6MVG5fVb7gUtsh5xXJ5E1iuKXAoZebwEpGJPT/oHFodwMuR3ovUANHae8s63Ji9MbAanBV7
kr7BDcM9a32yI3tZj29JkVz0ndrXh4WK4fgvRDIICyBcTtt6n+75HTS7jB2soSwXtIYGAWRTPBR/
61C3RwuuGj0PwOcYu3nnR3/ZtHslcFULHwhG1DanZpBCZBaEaMtY/vx+fAr7jruIXBxpoJCezUTn
3Vet/O2A0phXTlH+aW7ELTfmLcONst4JewWnllzxRFQvvmRhPmf5Uo8fRdkehlWBnsjqnfQ0amrI
vtQoX9Nq+A26X3/QsHpJ83U2uRR8CKx5pHRPqhgyaLrX7nqHjYYe7FyHG8DKLqzPYIR6rX/MlIMi
guPGpUxlqCkYQjeJ5iOCzckSIog8vNXs0MAmhClJ+87kGh9N5L5JeTbrclrGrjAelPXThJlsLjxg
6LyZwHYveip9/RSuuSi+KC945ZL1kUxA54yJng3JXlm+t2tLGOpad62nZ5aHh9JXhtLhU0+cFwwS
5Yt3Qe0fLsZlxs68KJ9VMdon+JDwcxXeS3X5Y0r/vRXJNNSp0cfuwCURa5v0rNJHapTOm6Amuohl
L+KBDwRXVbuHpm/T9UrM/0ctdaybjoqLvOl/KZei/L3K8V1L2qv+rtYGMMYPDf2Dwjh6TaFnChgs
e6caC5a51jEz5yMrbdZC+l4H2ssg5wsdPmIFkgNNCxYtfxQ+7qFi8f9FnhyLvdf8lkX9PDOQFpQM
l+XWaXVaHaNLne/5FInhqbEFmwNhb0GK7PqJXr57CyKk1FieLxiD1MXWTTqwjPGjt8aPqASSSN6s
fB8t6aQXT4mtPrmVY6WMRyVH+aa+obOeIk6wml9Myy8mC0fCROQEsDmILe/0+MkqTaGZbXDU82DA
IKc7CwLjMiIGUZ9V2OejCHG2pbV+HLX9rGXB4GJEnbHXTeDyZ/0BdVlKkG1rLVBxJbT3Jcnv1PPc
UIlvDW5iLoLqQmb4EeX2T0S18EybtnEylFuItev+j8vKkUL1I46Uo07wXUCuLjfLblEdDVLGOvHp
snwM+vAwIVGqpmCLGVVO+OtwK8X7MVVIU2CLkk0i/LuqwKI/cMeP0PU1PIMUopaW3XZkxtFsaJGC
wLs+qeJzrJJhDcr1p6URDh8BAI/poWsEAC9Oatkqqh5Ls/eORILJ20oFEjMsQYndi8PBl+B2z5BV
o1i36XDAvWdI8h7iBCtJm/fhCHlA7HfqEgP78ChfISNtXYnA+cu90rhGZzacoZA9xXBQ+QnBwkj+
CCB8uVHOFR1ICKSmddRzt6cpI4VFugWSsiPQ/hN+cOWp0X0gXRN+P9208EsQ9hp7WV0RgxI0IJ1A
O2OV9rNQ7vtM9bu08XNF8WSNHSkm/8VwS1dGXqob7F4wb7S2YUM7u/FouEMU44PC+PZdamROIYNW
cPGvOggxJHEsDiR2eftHyl/l0g+vFhRt3i5kEJBWKQIFH+NZ4BkI8g5/4XAcR4KT+N3Z20L9DTUu
BcdeHFHoq2A8WB/NX1RvreOuibOemG1z/uymp0714+CdxLlyFMzbA3w+sikEcTx2dTqyVNM+638m
P3TIdKEwM+k2gVjKgRbvZLF8mAVZPAiWyYQ4ArdnhGrct1BUSa8jFE0E4yrA8JCDWCObZQKXCaTO
o+kIeo/+3Ob7nCaEqDM4dP1M/AewQWt0Z5kvklzsqjAMZGyIlL63uALSwxrSLpbuZYZsCzbS8q7T
6lfxW5dsIad8r20cthRuYam7uFh3KuCquN+vlJGlKePAxKhIjSymf2ZkAOuNziPdgo+HPa+tgl0C
JR2xUTGUrcl6sGBqlYxqK1pAvlx7GPiFMrP3WS7hbO71n5wGDTnuXM64jI5CNAVatlSK6tjWDGef
y142HZPmO+b+SaG7K2HnU+jWNSAxz8azm2c7RNSwqE5OdhH8XAkJ0zjLz4xRUIyI5XcX40yy0LiP
2GrSHLr/wmhbnMxnFpcXkRyyxBBi7N/CZh6ItFkwpbrEJ28babcxKmwTgBtFofYEI05FpxRY4ojX
1TpanPsyu5ZWHkkmPYqtTue7YQddvt5MMQFHUUxUGsJziIDhrUx1YvQ0cIHmUnjFgX+r/lOBl4tT
6xXZs+tOLykTbMF7LcOPyI8VjOwqYPPYIhX0aTJB7Ki34gqekpCfPCSkJOKncdWe6kTICx5rV13l
NRAyzX0S7jxrArv/MTvHAqIp4XBaJDvyWL0QHgmr7H5ZuStyyOca+Q46pdgob9gKgzP8o6PUbcCh
RDs3K6DvGKZ2PH3PGUvKbSmPbad0NqfPRu0BjxFOoLeaHYPldzV/idwtjVw41DOQFydn2IjodNw6
3yf2+is144zTJhV1fCdgnljaFK+mrj/CleBZox0VTT0L0cCcs3gG4Y+JTQlmlqtodLf5rwb4YtuM
7StEHDPnonOOdPWmJMpdxvti6rcyZaAOsF5gOz5woVWJ1lLepzL/EmHacGhnucwvaWFdcOS5OYsa
QT7hXUjRjrzWwheZX+TyZw5n18ydV7OQ+cKAxs0V0bdCwYxk1S4a7CnItCtmHmoyJFuyDgbpuELa
cze0a8aveONm01ojHluuvVGfHKgAl/LmNPTzke9oZf8QLoy9JSIDWuXYukh45Gf2zErkBkVjuAnf
ndgSmugcbmZ8DN7Hsf9gxqhXKPQI1xxMF5AkF7HGVVnfqC6+WPVFwLpG5HqkWpxOkR3IkimUdgmh
hzl+fxQC27s1UN9nIw0GcQXHebwRQ5tOHdFBI6VVlSilDn0W5olhMdA5A2b2nr0WRQEur0Hrd8TH
LlH+Fp1yzNf4DPRr9yaVDDBTRFmehIpR2Crl9vo/eUr2OMT2HEfkl2s7YwYPa8u3xNlvk9xnDPJG
jrGiCV2roImXHwPvRoOLnMpamBae/hrX4c3M+0fRrM9ewnQEv1EJf4kLPgLQ+BNo/JjZpzuJSQ3X
IjmpvXqc+/QolIL30LfYcNOeVQJhUmkd5Sk8EMU4rCb1tBwQpuDP3NvpbaIIM3RbZysZ31CGgYbw
rlHxzfnXf42e0yx68DXQ0AqgWLt+LbV1TV6StDqyHwdWG59kinzHL/XObky7Loe6vGr2uRaKW8kb
tWFYk+D+8NX4V8bIaedLttMwt09PtFt/Q4iPeAk5VzlW0jn1jA7SDPo/UnsCABeg2AuZ8XU0peRq
CSS+jeoeTvlDruRHneVP1vyAzWZCj+FJU149VY/afjXlffL4zsPaF4vCp5eYbcT7oLfP8hZip5Uf
ukxLgGju493G3tP4u9DGhA1on+iA0oJq6WzxXMyKvw7SrqL0QqDoRgOsOeXRoTWnw8rB0xKgas4l
DojulGcliKrV7gp/s5flJxoYQTWseXoztOQedfEjaRjhFZIuZOtxcIQd4IGCCMOqQSzS9hJ/qSOz
gaMAnkQN0jpWi3QyFSE2u6Lmiv6Yu+nKwUh7YXP2tDU8Ek8G28MKxZFKmYy2xQhnXtQ5vICTU/SE
1/TKvt7FY3IfZOkjcativeAMuXToEVkUMWGYlza9zoL0VWvWZ4Vzq5d/lygJpddwoym4dtLlgUW6
qsgRWy6b1LVEWqJ2oAjiOg9qCteIfkxoZoKtMhyxNRhQ1EpyfBai50j5DW9ZCw7JRyo5VDXlm3nj
WBE/81llYUUy+lOMHV7sYjv/mshLfrJGYVuwA+Rvp/gT6kfdjntFBwPNbBuad42fdb4o+/gbPqg+
nTttOpcAdqbjILLlkjCA8f7XpM1tMh3MrjwUnRoINYh1nPjr6NVGTMYrWDiR6xxUspt00yEcmv8R
06UnSn0g3hUbBFPANwsl02fupHjlFFWvintdTWmKxWBGqGtBashIdBFOL6JpR3/BeTloHY1MYXW0
ngwwOrMGwgocambTzpWuRjefY51XSqzdQS5x5bhYQvuule2HdRWeOr20LbNG0kzeMqS/Jtp34vol
eRYx8q5aPnBEv5sxNwn1PWZvkIFjkRDcUuUFkkSibIK772r8tqDAcAOlhFjbSmoKj4SEl2G7NzmW
9U8qZ3cd7NCN1C3uK5KgtMyMjXljP48LXnUVkyxH87uHeyZ3nZfhnco+yyr/Aor2pWTdLyAU9bkQ
taemgrhRnQwmaqkOTyMrnolKPH28jat6DUH7EbmehmmP4GSnxFvHUfTlh8VDphDg+dNPdtzJp+hP
9tnMmEMIt3VZ7r0seo3C/+TlnNlsPCVIhHoOkw9VAF2UYBUZPBs/7zqcqx4boHVT2fkrHXcLh14W
TAFaiePFmna5VR9kzxR+87drWtF7t2BvX5X4Mizppe+pzMAHnEs6OPnpbEUQeac1gM2EBgGqdv6d
0MfFFtGrK5jOyJolYOSaFDN6mA+HRcd83UiypxieBjU5IdBFXZZT4UzRIW1SfUKqLkUWYJL2ShwM
vH25pk9FsS/oDitUNyw67i+Tq6V7K8z2a9Lv499pSbKiqE4Ax2GVnmia2AKDfzd1QCZkKopO/to4
YgyqTUVwUjgTB2lK466ZrIeQ6dxP8uFeTY06G9ceg1q8pL5xTwH4rrhNnIRdSDsLdiaCXVSoiVbk
/agAECv/6eng5HkdLFMfJMWOWgwE4D6N31Pajf+PsPPolVtLs+xfKeRYRNMekoWuHgTJIMPb6zQh
ZOm956/vFYmeZFWjCkgN8qWe8iqCPOcze69dre2xgqCqkOwq1OaAzM/3hk9TUvY9s4wCBj8/Oskb
/XBOZuN8VvYrWhkzmGcIzpX5xtCyQBj+yo3qJMQXKFMRHcKAcsBnEp8+Vcopl8aT1brqpx0vF0KV
un+q1J0NlLfNWEdb2ssjju45UQ/whQ7NTqlsmk0HC5l2rH/8wqmADxVjP4d0uDqbuMAlw7tbvc+y
vJNThFKK2G8a4kF/kKiDUEGQi7j64PgnhogolFvK1Whh7DsDTnwJh6TX+hno9MCvGDJOxHyLQKJZ
PIxUe7ZlhLA/mGwEnIYaNIKhe6kHGO8UlRKunYNCHoJJ0ERBRKUz6SvbL3TVL2ZOSlcl4lFFRe2s
TpTIgQWTzCCINeLfUwgbsZfNESfaayYUS9PVshJsBvON1FoLWuPSM9yEAKoSkCC6Fr5RtVdERDTG
5Ep0JaBOd/o2G7UbOJWrKRGV3JIRb1U+izodWK8denhQnVRTT3Z5TbS7CWFdX4MefznNhYKcbpOS
x9kQaauLt2qsvYnNKzBhrxGrDyanw7Iyox+Bu6Kq66UZKANZBVDbYcLYpOVvIget4iI3sce635zY
wJQXPtesazbfNDvp7MSAd/Inar5rJmEcO5abHipLr5Cf5SfO5yPpMehFTob/reg5mwcYzh5vnyFP
SLlWii4Ajfm+Ed1eG7DEL/I+ojmTVnmvoD2R5wYLz7VFuGHjH041RE0ayS2UIcqjnxhXMTqd0RTI
XiRRTBabxo0/Xq1aIh8StOghZopQ/WV0cPm/m1Sdpry4I383ZE68499IsrI79sCYDtvBVW3HynAU
6wdF/KwrZu6orDGdkrOyLXC7E02u+q2a+RZP+c7mTZqbjjlWd2D3hw+lsbbfpqjR5bVWZo8/Db6R
YNSZ3GmymFJ9Ey3HaPei/bDu2y2JvCvYe5paRwec7MIYhX+NsU/Dojic2JEd24PkMLCSTPQzHGxm
+jDOfdC//Lp+jZTKY+5ArNztChXW+kLzvu3wsWfkEc0Nuo6nihwpR1DVHHTyd8ox369gMjuhuvq7
4prkm3L5VBH5BWxlqEs6vJJGdmfruxPsOpn9zT2JJrqXw8HThm67tXTQCxmys9g3ek60oto27++l
5Xe071KbnvWbGkHClTI6/yHQMyRLwyNvuzfSP5F/IyTRW94WaNJrck2ld2rtvZo1N5OsMH0Ibwy5
M8zK+GOFU5B8CMSTxRAM/pWZgBlfrDM2G7NO33QYGEwa/WQozvF+WYivnDFniPacoKyJC54sVxmJ
tZOxwzNf7P+SuY6CSOVU/md819W6qGDslIqlFhC7aHloKbZp1M+xuRyyaDhQxh3QrsfD5hu0MK2O
Rqoe48Xs+ednD+3UQd3n2hAvl5Q2fxtnRDXPJnHDM9JznCEEV6KvqF/6CiJGU6dBBxd/LFd18AAv
VCD+MZG4o6ad2o9XO8RiBIcPrg5GDhaE2rIFeAFEdnmvLPUtVtlVFrywiXRfj4R1FogdC+OKZidh
hRNhtFK4n/RyY4OPS5EqOfIQBksMM5sDZStLKIM0iS+eb4Fsql8NYmxaGzM9wLG85HV2YyUAGbiG
jloo+o4YBScE3S9WsGYqQWUQ42v6hin4ZirlZMzmS02DbNFEfkilFzWQkc3vS/HTlhIyOz/lgrEP
Vxx0WCepPQNb4mh2fqddkvrEs26WKYYHQRejEwzFzijLefiGkCHPam5wU6GnRABQ7dPQbfE3E8Ph
D+Sw6W6OgggCykTm9SUGYSLfKQqYb++R+Hkx7Arl+m1RB11n5Kh7VDEaHBH+Rj2wJAY+ve5rdUjE
l+4izAuzXV6NmyqUnRRwbh2BvJ084PQtOn7txwq/C/iRr405e0j3m9Yaq6UJzfYmlqpSm+Fv91TL
2uhG40Xx58ow7PWNAM7YRCF5Bq9vZfr5yaKXkpzWKIkv+mSeR+RFiR2f66mD6ASxag2PiyiOCiAO
6TKbw7mWjaPEskAoxMop0nGuCbpai6vVMruDVow9mCiFCXEbKMo8MoLXtzAIpP4vlh3pfXMnOQKW
Qlq9ItQMqsFg7JkqeSEqlbje7+yx3PMzIWfHHTsvQNWrnWQTwZc+1WQMwtdXMPJdDigFMd10KTS2
P4J8S5XlHzgzF036dp71LT88Aj+2q+Cm49bnp2f7xvpp3dqL6sO9mJGAyoj8nKHkcV7N97Qx3qNk
pCMJnXIBS6PoXmoACpf6h22md5mdZUX5pk+0+nxZzDaO5pEDzBrY5LWglDTIxFQpDVmzxLlcR0bZ
Bvx/m4IxzZV9bBi7sYHbZjhDxLROIGQYWj+HUp34bGSgbWDKzTskngQi8Wwa0FkSrPbLJ07dFzAH
HghjJy/TmHnykKkygxYNm4b5JcTfEC+4HSPQq5nk9mw4DI0RAmAU8PzigP2eMJ9yX6Xavq/yA9Em
B6IoNwOD3Jk5EkJDC8hzXTyqZThrJSEcFtwm5Zj/v/TZRiUiHQD1pJeeCH/GI60Nm8ymOdaGtZ9Z
MM4DMiPkoj2OZ7ExWaboiDkMg2RQA9MNDS98wgkLX/UW69KbKVXvnTS+V+IumieV4G3WnhXDq1kg
ftTN90WW3whoC7GlmKAgMWu97tCeod4rucFlxcbXAn+gcrhAuvEo2+khfhn6NHblGVGQM3L7AW91
p90zhnbhy47ZMpYxCKlFw9oxvpC5pWuOv1ExvRp9oGyDTkHcpHyp0sqQJrKwMzemgYDQFY4SvYcE
aDDADV7jFgv9JNOpM5gyaZ/LxAERIsWxYdk+dufNXACX04XzzVbAmWS2ADjRS+hhlB2Zx7uQDa6C
4mI6SyXuH0f1MkU5mGlzAqqkJcd5Kk5p1hx6urgwv5g/n4VMMoVX3BC4Y9wO6RZeJWSzffWHbibs
+xQlj5XQYYNuZ1wQ1wtS2BlSSqzUtPheEyzbG4hrADALHSU62v81vbeTdJvd4pzKQLPAKC2baWku
1v6kZeOx6dNjJcAtNpc0bfEZNuQyTx66go1sSftZNoiTBwKTIHfbAjdqGNAmGsvzp9EJB1vxS/nr
YwMOegsEJqzrEs3nKs7xYu66GdidFxn2HdlqViVfImXm3Z5rnIxgCU99CuhtPM3LtK8/0jjbUawR
6xV0SCKRsvMQk9tmUawCdICMEQzDDW6JO2MVw+4eYJ7YKX63/ZVJfqoGA2yVBGPIisYtL3y9M6ip
e5wINiyhYZ8iRJ4dbY52SfPkfrSd8pCX+m75jQzeZ+VCiLhm3wRd2rBZ61N6FH3N7IjkIc5inZAh
XLHW8GYsCvGLxbZDmqP+LuZ2OxHuqEUAB579y1VM554x3Dog7ZRo3srOwyNyWsoDM1xXwU2CmAOD
iEf1kzc3hQl8BNbPZve/TYW9l9lH6aE3TkZwAvvjyXtCMQbidgGcRT+0WmUqE4gbYzBgSC+lhHyo
B+R7eu9JaLGphHaCfCx6Oq4E0+3+LqY4gqKQ+LEXcHmht3T9psdSp7YeOHVslRNcuvm7zRsxx4yS
FsKtUsBtnIf8KSL9mJpfTYT+i8Z5cOTcdhoNpgKkGLgWoo/vJNazEd90Mo1ZmR7TmSaWePrOK5Bq
xNVXMxXesmyKd71+h6bk9vkWn//hM+M3gz4+RlJ9jBEwMUHmBnFnfJzTYaGSkmg8Uu2PEeFhxpQe
DQ2GijHAnRSw7w3k9RJf82Hm99VeRK3/MM2LJpVE23uKeDNVB1oke5/R14jjbhK8VTagkzeFJGkc
wK6gKlqlylmVPysHSDcaHrNp5OOcY27HtHzap6kMz4M1Wn1b9dkdMV5lNMQYXB98ajEfekE4MeUq
8MDCN5GDhxw/IU9NiF9yje4T4vhFx2FUHmL7x2SQUYVk1SDpOr4vIykeBgm21uiZtNpV2R9ba2de
CCIMarly8/jHypK6RY8eT7U3J+xhGYauSAD46Ooo5GrBh4e7LI9Mvu+1l6CX9NcYLjWDN8k8Za9h
Hp5K+YZS1iJdkqNWRkuE3INxbpbtO/z4xKtNyJo47utnjka+Lb+YxlaJjy7U114/IPYc0PIbG33o
Kz+VvlYoXyEBCLmxawcbFR3+3788xJRprnnhatVfgoUELbi96Rq+Dv70rIgpso6GACWy4NLKvarB
sajQWyOCCBvgSRU5c9gHWjJ9zcCaKi9cZsfc6CYmE8PaOF3PkLK6znPpDMrXkgBVWjgfOfqop8a/
sURh7A7YRIYEy3xTkFn0XNvG7wCXDRPTWyDrCruzlZQFxOm19Mvq/4ip5XL2ykZ22spw5O+hYXtx
OGyTv2E3HZF4FCwxDeXPXM37yOa2Z1xHcTTtQNKqSGcr1Oa2MWPYAy2SYBdp/Yz38NXmY1CGKYla
u9cclkOF202VP3+S2xJwPYXW5E68S70JWYVoGRlCD1Hm6pF8Y27Gi6nDmvqBLC/tWIlUK50Q329O
GFhOji6f/JfChCM3nqxs2q9pp3gdscbQeLfV78GkrY0JpmtxUOQF+e9REC88mszMLF4RFUT4ABSJ
/BRStfbUg1JxL292JT3NFlhfJbAjLh/LAZcAKcvtKYVnvBz6ZsNlA+AUcNt32SgOQ904ORhMhBch
Ws/6zwIhlktosvwlp2HiF6Z6WX0DsJX/Ea3k2NpjlPiYNPamAEVydKmwk4BR9NsBHAPxDAKdJhYV
vweUiUXsq/nQmu/MCYsY4hTQLZ0aTFZ6lATQMUzSnWMUTfR/9zjChIlQ0LDs8+JPLYC5onBN7D5T
bG2pBKioWR8mR5yH1AHg40jGhOTqaggKkLC5CSawZYOrass0OiankMn0yitzUzWwSVUNos1toSsX
C2NfDqm9culj/KnLwvzvdxx+pB2+mJSH5k1Dh1ZziKk4L2UMAObwQ86s3cJhXVeUYFiDGEbec+Ur
J9MNxFVIAK5tfI5of3BO0ON+MJ7YmkWxsy6asakUFnklrIGHNPbvpXRtNEIO5g+8VtJyncUh/0Fv
RHhrHSlb3XqT8OYKWsXjrMpuhpyPfvho573LDzGqz0j/1YEySsMPVWNkRJaVOezC3mfHetay4cJf
aPyRN/ata57tQEYnZ3FcKswZQ51iNm43KcRp5DrmaV5RbYVg8bicuvopLngc1kh71lrnmURNv+LO
UVw1IaHEzSnBYMq/qlXEBMzbmPl4TFGvZiq39+hoxueCSix/2e07lY5yM6aPChVcVt9iW9nbzXjo
4QXMuCBiZY+yewMf8mIY8rVzBzTG5aWlF4/MoDcOHQN4XJ4Df3bD1ldhqmyfgO7IYtnUk4TXQCEt
r9z1srZj0bnXMCyljbVPhvKQKphiGOf9Hbn94uE08Drj4WPoXkofNtPZsbX2KsmyucY2il9WHh8m
UmXXEvU/IQIrdDW3kMS+JkYTgUk8v/xYTqj8SfM/epWyme8nqjxcLTaeqiUNxMvWi+JYUewgxzBo
Lk6faE9ui7cC3+VKjCL4ttVZqnxPQTINWKK1xovvoakG6aQETTcH2tIE5BzYS+KZcpCKbdHdmjwl
oJUb/6sffkhNE8SNEuSUQh0NZsRjZNjDDkTeP53zSWXscszi+ueqd85oNv5kRoHBLpeoCWcqI6fl
W63vfGOPkOolLdw6Dk95NZ1xqFpvqZkftP30Zf+Q4uegPCRppKozXBXISANkRC0Zx7CnlHvPZucz
7zQZKhBhFiIw2YrxJH7Mww9IFPF7wX1TY+ORgX0xZI64J+dyOqd8wD0+kKMa5dRiRD1PIG8IA55Y
Qdr+xOL45SoYMvYhK+6CVHmq24wwIp0Rpw5v6WDxJ4WIi/I/NhAeqpqYzfxIKHPBVZsPuhvPs9Oz
e2zBoBRct+TYYBMWF1MZH4nQ34A1jnhF5dMiE9UZR2/a0r+VLTpO6TSHj5iRKpPW4Zg0qRsn9Vkn
A3bmoDTCbZiZENJluEAXg7hkDSPdN00QNFSa/B/l0TWEXjWUqGOMAm8hJPdniRSnwSkYsxUE6623
H4M8cWbs7MrAM3JpsmnDEAtrOA7aXrwbtnQVK0NblKbcTaPxif5zk7Mpxw/SaQ41yqY2DsX0SDHA
DoA2vil1kuqLYKunEEyyFL8JqMbJmW6/lV1vlZJFHHlNihTzlH6NwT+etHtlzz677g7uEdEQpZOm
SGcNFa0+Xo/GQZKZUHVO1wRNHUeVBqDt0Tc8JMihQTgZ1ZGULuyfN0kjym3DxIRCl/Cy/IEfr+9Z
XqfH7L4Q7w04PGFs6qLADJcdiel5JO0YB2Qyb4pOPJAB3UndWHJ9j8LkYVfqQ/vMJXFtmfn+Uvrl
SNNwHN4F+ElE/wX/OFLYNTkslyryNyY0H1MdLPPfAoeF+tGxvZ30H1aCJ0Fp9tpi3Cd8LROw8tSG
tMjwydKDWJUD2BC1DfYNVv/Efr2PP1Txxrgp6/aYkrC+NiMz4pchnPdyFq4f+Vqfuaa+R0nQRL9i
VKpN2LtGMzjm62Ma00/2hJMw0Bn8iEaoSvyvy8QAFcA3AtTcK1HK8Ngih7wmxnhnJRQXxCu0n3mN
HYfxIc8IJBJ+4K2K/0MDx5hwa1dBr0ynLK2u/UFi1lpwbIAjQtSLRUvsoj/qYO67l+Wn19GMAMjq
eQefi+InkN/YfgYDKciYOBFdbxknoL5FEsv3mgCGnDaB5aQAxXsm9sJOdyCx+q9i2BL0Td/RuDTZ
uBvWU1s3R6yX/jdD1asp7zlWZfu3ilU4x3MaVc/lxYu8Enh3ygoiOxiJYGwPoaVJDVM0c78uZIBS
uL9b3shvqCrX0NobpPAL9K+IuTPf48pU4MDjNpAWlRyTBLq66X+LjFbD2p6U27GLnVkANlt+pdmT
6JB3vVPe2Ndh3SfGTs4bb7Rx+izoLqA9zjZWPOuZWfElkZazYA7Qim09/I2qo5R9ShSXOZOReD0u
HWwTzDBKf2EGcOPvyKb7dytg1DWO8mlWc9A0ZIlTa3Tseb2RJY41UfhSHS6bKp9vYz7SrdvJ9D69
gzFRWTPxw0KfZArQePr3CjFhtED3N7wS8UKIeV1gXqfTPOHqOKelfc6nBgYgWNE5Pa9srLaAsd6M
Pnkj5QxNjhxoEmC+lmC+sKMW/KXlDOIsgxIUFsmJ0+1oNco5NkZytmn57Oxuw1nNS+mZZfF7PYv3
5TDXIBSTctfY9kerqh9kplZS8xwOiAugsdrpnn8v0LnQYHORE6GDqwGwyn4tmx46sj7dTY6Nijij
lvd6rx0w3s0tTCqesuU6IMcuyK2XOPgkfHAS7/a3TG+X3qglENYDS00qxxnCnHxrKp5UBiTZwEVV
bmIfMJSCLOKbJGtyNce6vN3pBZVaUToYyfDJbCvu+04u9iE9btbfBUOsAYCEbcgnlEsSu65w/Spn
AS/xnLEyr7ozXdewg7YuEBeWb8vUbZCdPyOXQeNu0DbKmS4v3r5URVBMBfcBqecvdeWCXM1kCTbn
LvgHMGHc9YxsWBcGnb3nPypQOXIl4Vv+EfSias7qpsqKhYTWWd5a5bBJmIxONjMdzGHtjEOdEaEw
3ShfEBTysZcwvb9DMUBevBevV5BJdYyhq1vGY9kVBym5KYlwiCKGhld4afMYMe/n2qW0KBkID4U/
mJgGjOBjAnNQQLDaGDpQ74Fc8pyk+HyXJfzIZEpB0dqoMKdwMQBNiniJ5nNHtyXRYiP7QpcfLpx6
wj3o3VVVL7bgwt7W03iEaIMP9/so/7FSNl0/f5sgtZf4OXUsglTil7/W313t53rj2vZv5k4bKJYr
jn1NPUPzGX9nryEp0YaBCeTCyNpdPFHe4BSVVSoyn/mhP4Ru2mdPGMa7hIgpyVIOUvaQ1b9tBHCu
4G2UG8KWoTshkktS5p3QEb1OqbYtOAICwPgTs+GUDNQix8xQvVa7qAxiX4wC9TGnyXWSUd38TPHE
ppsYZXJJRnTtIDrtYdjXDBvJsN4xFFOn72hjXgdS32HXAmsLGRnYlUB+V4CFlbkNVFTRHH7xUx1/
FfKPCJIu8XLQyjlMNevvChNd9ExE2J+k8+egcgq8dMXhnqCLkyrxGDLJQ9bJE1Go4LuiLeX0ujjf
dBKlY8Wu162pVw5WqIIKuvkJ9pwZs8QR187f0bizTmcPcW5xxwIeI6DZrru0QwBHSaDZp04r+Cv2
zqQ8VAkJ6nj4x7/9r//zv3/N/07GxrXKl6gq/60cimuVAHj+j3/oqvjHv/GJvv757vd//MPUDcVU
ZIt8G11ogoQ5k//91497Ukb8duUbmtmksEstcgeFtI23mgUaqtYemad467PRUVnOI+mM7LMlVVcQ
STddmu9Lm1C+guDJ4mc9T88GjBBzaFU4p5Ytq3EpNhN7oulWQXiNj6xuwQNzEqAO1zY68sUFeIeS
WTc9qR68O2oCjhl2SZ0cEvOr7lMnI0yhGyDOGoRMOlBlbocMB60r6P1CYjAqj/TpU1dea44pDiSY
AtZVkdZ7QdiS1rG7IvZG4oZUl4O6FwUGYWh06CQmdtA7W7eJ/1jeToP32X+lGMrC6VJTPRHPThSK
jWPRa/lCQ2yCLceLfopTznRsaoPgNQEeO1KuMnORo9ManhL5q5C0wDUetoJ9EQ4rQ6JKMz1B+8mw
DZPiNQYwW4DerTHfYuF/lGpPhTWXTJNSllNgH5NpPMjiMHDR62wL1m0zmps8IrFVzd7iTHnmpnho
lnWPC+o9I2XvWPN+n4yxukhVi7BI3/dFeZ5Y7wMdIRgeO29KzDMlpT8inJft2kmX2Yc059tS5rNL
XHWIeGGK6Xva2ejtkqC96hPGCXYHCe580QSoynb2IY5nFvTTAeILCgeY1speVbJzKXSSiuoLlLAL
XJxUYuEbnUMpsEa85tVxKhn2x+pJk6nG0HrN2urdQTnnw9XIhmuYcUIxtrbl43iwoupcZ/2JNKiP
5K185cBtuIFIw7DTozoPtJzXYc1dzGCIFtZz+4oND69F1rHDxB1w6rFmya+kEpKcVkRm6tD4LENG
k1YFu/fcZXuFuSBoaatoUQ5Z1AFo3oCw6Du/NzPvDvJEBH1PNiKCs4Q8AtUpA9NRy8mbe4OvNOeY
ByASA1hHd3/Tse78GH6FkA/0YVP0uSdUhluhvNVya9vSdhdGDfIR0Sglf3aJ+s9SyDDNWm8MQ/TS
8oUkioutFxehGliq2jNcOGfJzMPc/rZm0t0MeV+NyV5hIcgWaQGB6W0krsyu4Mh9nxg9aMRZrubF
atPrq/lByOqvKPVp1fGU1JsE/FF4JOrnCNNqFb6FJktRgHPnSLCrwh9r3dGk47pE7iJ+5vMSHOnP
oTC3NpBYqMAJlrsex/smHqU9p/fBam4vjX1MBhw8JHPSH0YpP4oV+bYCLjraAdfrZhRHTBDl8F4d
8VE9TDxSRxluJ0FVm2kbmuFDbownG6fBXi+ralzC6eWBsi8wVAC6SOFHc5Tq91AiQggTZVXIm3LF
HaLP5C5NZ3t+fWbahby+q2DBZiG9GLLxqhT9lfGdggominwIBQnyimNeyseJD4Bq1UcjiOyR16OA
MdtAeyEesGslr1lULw3KDAU9XjYt80YwK0nG7V41FP5QD4vQLWpGV8rEUl5nYQpMeaVWTxt6U7Th
xEzlxGFqKaH0AY7pRr6VGuKKVrln5GCsTXVQO+0eQqQO7evaRXciFEFsD7F6I1N+WX92B4hIu4qo
GRmWsFbDjrT9kLU/nO3RWo7//fGvKur/5/jXLUW3DWFohiXb/3r8x3mYMCAsoNXImm/pB92OML/P
vj2ngWmugXWih66uvOrbZX+KDXGY0Pdk5k2XxU6dyChgCFMzzA0X+ThkfzsdxUMCyYF1HQMLCUqp
dXqX4/zaIKRERVWxAGJeYV4YmZcTr4nK5GmnKdwxuALVYg/s5H1psvfRHt8XVsbkZvMFMmCmJxB7
N34t0hrtFvpVIz8q0mSW1b5NlXHV408Lp2OTJpTNCzRYaQ+v8qDNhg/6LFDfcDZ2DUIoYEEqKj/o
o61O41UQlAh7TyW2L/GElcMAxhYfaV5SiKPRSEdbT05AqZgV4O0jTcsgR2YTukOh3Ft5Y4eHMeAt
GllQ47uKp2WXSKFPyLXltuPvFIXOYGYo8BJkyekuPwylvCdt7dhtyeEQbxvAIzBtsz0ExKPN/N3I
/9oD0q8cy7YIacIucQyVTqvvxHGV1q5ZDDce4T8jwQGZgkwm8yftbmNHk/olMNKCODviCuIruoub
ZvSsP4bgxc9atp6+WseKt6U2CwcZ0ylcmxM5Np4YiqAVJYl+eSCDMmdo9kRV/TD3EvyW/kb2E5IW
AlWxOYfGpVXNc1lrjPFGskLrg7aA/evfX7bPZgfNcD9JhLu0xEqVhIbVKuiRH7jV3Vb5zCYwHm4z
cJUQMazM+sFGfpXyay2UQ0bM8ItLmTtWqmzMXqYnmInZrG91ll07iM1Ej1VlgOMZ6h3Bdw0EstqI
txbAiK8Oz1nBR/I/vCWy/F/fEkvTbGHbuqZYmq7961tiNzjd15pNpDUgSObx1osDjJ80LGmfVHIS
SAfCzgMJk9sJo49y+aw/ddMR38M32Q9RoIlW0IHT4dneALa6U/t7I0VP3a7e2CQmFSPdd1jk1Xlh
GcF/SyRP+CKrGbPcqhZvCAbnLn0qBkCPv/avGvlKcs8q8C6WHcyqERTGEqhrEyxLEuSGivWOGADV
lT2ZynTcWS1o2xJ5lCv0WydmZ+4lEmZWtE2pZyhI4Mi8mhY4wyXB6zRb2OO+60SGJUW0N5HTLzZD
1U15GTFNa4futL4So8k96ODraAhf2+qACjwe771o7tac3VWTWKrolPxJrPImhf3V9rYYFo/22hyN
+9iI7fASeTNX0BlmiNQkbZgejJGoJfzI+ptmCqsSAKl9s0Py2TJynn5B7jQwDLHKnR1qeeF+AFZk
UCtj4Qsf0U6hI+9YAsWm+7KI1dxgBou5iBusoFqD+uDLnyvby75XsJwqwSI6SnAoFSOpg2AvSwkl
4xAsdhv8KM/h2u8KkA8SyIeeGMIXaLMpT1gpovUQ4pkpLOSLDoG+R0ItMJBah3+2hSdLwlHC0HlU
DkTsDUZyX5bqkX9Pjdf0m9CszECpiGhujAKkFsyNAXYuHSUlZHvo9oC8pi7+MNvuHavwG2/nc0Hu
goqJhLIsb7Aa/AZptZ1YpdGpkFsG1U/d/Q/PvfFfnntdtlWA9ZZl2pplCOVfn/s0b6ewJDncgSS5
w0Sxx0DUUipruyS0CMhisbQh4hoI3Sv0eT+XTOzV7Jj36Un38cNMB1Wvj/ZjcjovBeSnDdZdLg86
Zid51c5J11zkcNjp449EbOQayXaRUiBDMtUcOx6PetQczU841bIkHTJ2Caq1EO3WEMDHdCX6XBcE
tXa0V3nC+2dikcmL4KMoWPKNMWS9HapMwI/IEYihlmcRTIT3aMBf4GZDQTSmFfGf/4SEQ7sUlWK3
BcdOrwVVomsYR/Ufosg/OxXnTvXQbLJCotANzfozsuYPzO/v1o540Weawy06gx5oqAsZLdzvtZwH
JYKzjEmt1Ub+TKzTzmZ3TCZBhwwuAPvD3ixJf9r0MurzTwcafWq1vfowvHFcDtEO7URLuJPtSB3p
O49wNn3jJD866G+YIrdtjSkVjGelIU8i7nmvXzIdTK8q4MvnT2osVMRF/cg3R3uMdkc0biKW70Wh
Prxs172CHbBzQGxhnXHWtJJxXQOD55XNTYnJMMXaEMrdkRzSd35L+CgvnW/uyRSo/q75RmXus1y4
G5jtae81pc3yZtUxLh0UGUv56If5NuX6RejWqUlZs7E62zL2895EIBfcP3vVUrh/Ix+OFMZI1cPc
64mJLSsGiOrx2m0jpMITrHaYdcjYLCL5STzr20Lq8qLz8Bl+8De08IUn+SG3WAH1+j6qafU2JUkl
YBcq5IeEtDGXG8R5IrorWoB3yxMUo00PSK1DTjpOpFEM6BIZZgWxXzaTZ1kAFRnIs6KCSeezlxzo
Rs92YCJyqneWs8bVgYfHbRO8l9DYwcHKZOEOcfDfv3+Kbf3ne0dXDUtolmIJocjC+s/VmarWphCA
1jCMHddL/xpNwUxN2xTTI/qY2Vcly0fkFUg2kbMexBokc9jVV/BaBKG3dDgGMetytCuTBIFislO2
ZeFMnHZxk+ylxtqpIZrk+tBoFRyX3M9LcyvMZfsdAad8bqhwGpcWxRmr/FgX5l44lrzspTSGAUVM
T7oNGQSVyjkNxWUprOs6ipuZjfd0C9SL+cCmwXvOTzU7+RKzqqv3xtrsEybz49LsQ76wNL9NSbvV
rK1Q0o/RiN5V07PJ69K6Ep0nE0l+PxQ2/BUdWrB0MxQLUmlcF/bGyMmvFYeqaR6ijHgJAVNcrpY7
goaKwcQ1Uo2Gmwybs01HN0DSLrmnjdMA+EffdNshMm9WJx4fYFDrh95NbHm4E+myjPJPGlbv9k3T
w7sdpw9rI2/tCPbwcxSSL9NWTzX3Hs1Ur/cALtLNOrMXNMNtI3SGYdmWkgg3SkYO2EAMSssiCeuX
O7LrTtkp1sJdT5HU79t4PLROUNdiV6IAWJH/EWHWyFGgxkMwt28l/qqp4d22X6pxUrVRdb0W/zra
snAsj7JojhpWw0lx0G4itv+jhBbJqd8n8kuLZdnZYIA7ce6y4mzFPUXbfLQcucqgOJobpa2JD0cc
EOZXUSVn1DujSStAGK2RuDp82XIkxOAS+y/S/CYMdZe4nYBgiL0C8TT6CXD0YP9f6s5jOXIsy7a/
0pZzZEPjwux1DxxwSafWnMCoAlprfP1biMzqIj3cwrtq1sPIyOAl1BXn7L22Yvy1+Pznt9JU/bNU
9Z4X1Iv8oDn4439fFp/MFNXnZ3P+Wvy/+Z/+z//639//yL/8+ye7r83rtz8swV83eOc+q/Hms26T
5h/lsfn//N/+5X98/vwpd2Px+V9/vOdt1sw/zQ/z7I+//2quphFx9+ULn3/+33958Zry7/afb6/Z
kX/x+Vo3//WHZv7JEf+P/+g/f/7J+FOR5wOZblH11wyFul2GUi7gf9T/NG1V0YRpkULPv6jz9ud/
1/6U6bBrslBVy9Bs2fzjH5f6dyXwr/t7vDKo8OZ8n32oLOi2ZaiyqZuWIauHZ0PTr5VOtRNsuuGE
ikG1crcLNM6xeFijH4Xus741Jm+5ZNiO0c0naA1mro/MOVcQiOUYfbswkfkaO1AXgVSgLWpH/Hfh
8K5qkLmVSDSuPJPl5Ro6l4J+qs2LNyKcDDY77YgobnpXWmBqpoHdo9P0yQG3GJxHuqERIWoSBhxS
saMrEbgjQL3XIIs2RZNh2RYP/gj63ZPPbL4dpkzUUMD8pmo1FUyPtqbt6l7zr8uaJPI+16FJN+b4
bHhS89xm4XiuViUJBj1ykxqG2rKqNaaAJP6QJ8++tFAhU6fSsHs3vnHftWUNdm0s7aVJWl4EwlBK
sfSqxWpM/fiZbQmySqWgcS3ZieROwqKXqJaA7SQNxqpJK1uZasxwpp1vq8iE6hUgN9GpwvYVVsHB
867TiGBny65YtaDyJ8Soj2AJKQSCyURHZZZz1IQmPSPq2BYAqHukQnNeSIfRQ2c+zmMUSgpLaizS
50CtZ2oH4ayyp96SyV2vO3kWb/XDtvUxSkrUSJ3UK8f3Et9lVEvX/BWVTB29qNVnbDvwOaziiN+y
kK3gOh0IIoeP9jIYw7mYwjMzl6ZFrCFsqETwZjXsFRUReJ9GV9K+8yb0mh73EPXRlceed+mn0VuE
v9mRG7k+w4pfXHVA21DSQi2AWto5oKPmmBYioC3b8i6MsCKZTpfuRGRkTKg+W6c+BU86N/6VbN4X
j6ADq6qLlwYFQPrs3FdyE003n9j+YcCHwzuV1VZiZWH/XaSI4VL2AaYB2nqw70sJ6Etcs2KKOPeR
KI5gMceyXVYhv3CX+BrBSrSxs4wnqQ64jFvF657BKzzaIXK1sQ71e6/sq4suVqzrOhXwEWhRoZNW
k/Azh6S+FIqlY1JVLpTCxHI9iGdJg8NsBP65PP+CKcNs5nsjd/GbThkP3YQKjFfj3nUTuRBqw0Lo
Je1HZoDFK8oBP02NXHwE9cQnk4JTQt4AY7HWzn2lImBhxG+WR9Mb8IqM9g/ojKbQvK2VRMD42ZA7
Wpm+5YH9POiiRoEwvYS2nG5au6vPprrynZhA4LAPWRRCgVZLsUfyKjPrxe95I2XyPzDhcYNwmfDk
7KhHnqLeRwY4H318RaJz0avGfVK152bRB25YRTQPfcEGQAP9RQgEdPwpNl6Dmq93rNFzdBFZZVou
EITyunPOAP+QTU5dQoSuKnFmBT08XgnUo+LthZ/h/5onIbEMMnI6VeaOpCs/Yx1VJ7wcLQo2AUVh
orIw5IaXFKKcIVA/7BTgZW4UKfHbPSwcbaoXbR8ZAHuJnfTAqIHnQ7kfxypHIm7SKixrN2pJOEy7
lCzAMe8RsIa5a1p5zW1XLnG44O2y841NchYi8Gqj9jJi41aCW5OhEUtauMVYvWu3U2TLaTr9h9wh
32ik+qlKgtClgP9aJgGfZ25d1WoP+CrqntKOZPu4IL02CDPo5SMQWmHPaN+4e6/bAonkkCxEab8F
kXpPkCY0grbKqByDLksS7ZYe9Ughb1KRE9efSPVxBlTvzCtwoz2N5iDdwlp5jTrvaiRKr46KO99L
VYe8K37KQP7OONBBY1sIz3vE8eJx0OaWIbNoM2abcW4A1CWaZ+D6zQxfeY7R8S1aqXHVyotdEJDL
2Mo+A9u8rBJir63gkZm5XEx28gD7/ta31LfSsuGj0WpTJnGR9QCaZW6AaU3FYjDriyIydvAmnL5O
77WyUc9a0TBh0Nip035cRDJ5v03ab+AEvDQ6c+Tgl9cdbJYEtgOZLggo9fxs6KDJDmyzF22F8CSM
1TtWSwy0Zn/ZBeENNQqw77p+G2uR7EgGTmi7V2NH8WKeX5ERLTGF9w0IlLik/mCO7J0qu78tAlqx
1oSYoxntnFOJtqtU6a7J+eBbX7qeEO5BfCWqrSfWERJJY0C6NcYd/KcrkWGqSfCdqMM7Tq1nJrub
OudRs7Js8NldibghAqK+kOeiQ4QAIwp81qfohq7XCzERKFl6aFcEjZ2nkYaerc6p4KtZzXOtrvzA
52OyrSt2oAAump0X0TAp4v7FEOqPQWi3uhq8FlPvz2TbXePX3n1esUhPtbX3S0s+axMEj1bdGzd6
AK47kqAnGhppYB2+KGJTO7EyrBbZa07tUJp4dYj3uou4vkUWSdZSkJgxmBzfoBOoOfgRUMixmHbV
4FHasPH8ZIl6owWYwfyi9tdJ16Ebt2nGmr7hlInPhpsO66xdIP2rIzxTIzSqKXAg5UZ+l4TooOSy
fGt1ygWh/KYrpJfP4F+M77h+3Qmi0kLHlZgAWBRa6C+SIaerMjz1Ii+WUcg9LTyd6o6a3BUF6WSY
bsqcQNxxWvRGh+oCQYccu2NS3wRKjcJLCTeGJm4F1YspAzA+TSQCWsRTeqjtURygG0jxG/vkOcWJ
fCn6UXKMmgmqSi6DrBTLQTHcHlcy2AcMFxP5NH7GlB5Uq0xRyBaJ7+EPVIsuJww5mHmpyb2cZrgI
U4GUmhXKnqkLnRB0DsIPL7Ev4sRz1a66GnJIK2lwDvAO8HrQEHEcYZ+Uxl3L0rGufmZQD4J8SD3f
xsJ4tiP/rp1onvDy05BFbu/5gSvT+kksdenrE57wft8E0k2hNZs+MT+mSZ0DDuZ0SNTUtYmMiosi
JQmQeT0hwcrO5QLpBXRVu2sebaIlIj/kgCjZEhWs6XPSLDpRYXHf2pQvEtkMnSKDHsB0RuymFDqI
F1mvLO859ORHQ4SXzJbtiq36g2VktzD2Nhl71DKXHkGHrrMgR/Vt2ihNB+ta0WiKgkTdmb1O0RjN
HMoNVZVcxZA2FrrEBGdBhNgjQMSxjL1ogSGmJRhoopKKINjQKEfbhqPr2qKAtgP7wDWwlY3qo0zK
szCXsma5rUncgwwKTvW2Da47LUF3AqwmQpBFj2KPMEESj1OPN3G4VtLyzmOXyxHsJa+61Vhf5hbn
ZHum2+R0r89mNlXJUbWg/jKacPyADJj1BsLwoqIOa4Q/AtUnSuAhNvY1kKJQV3BpBQ5s6lpgWXnQ
sk/euDUdun6iRd4Ut12fuUbwQevJSB/xMsvYBICFXoj0Pokei/RaB9AmpcoVuh7Hp9GsCbLqsK1K
Q0omYnelV+TBV4Nr9rIzciCX5Ge/+wyooyboKyopcCewIq2unGkWfbiMvFKfXmFJ+6t7CNB1qzBU
ezIrq+exfxTdLh7fdYXZVLuc2EUBP1NB/UQ3CVCPoDwLUntdibvRfKfwykeT9Xstv7WbH5536Rs4
iOg/dWTUwLtCdadEdbhIgUPi9g+pNDUAW54HUuQgdulcwr7VPxWilW2bPT7RdVSfI3+O3SuczDfg
tL2VsuAV2PpBRUTIZwNMmRbVQgGBO7TowzqfvIf4rog7xMKEESXXFVNW/eZHD4O9hcB4JgfeWWTA
JKDDHTyFvCY81yQmgJv1eHYophuzm0WQBEiAZq7RTHB4R/w7ErN1z5bArft1RlpLBykcGo1XGPtm
9HfaPPeblAOZAX3TdxoVExZaRn1Cp9kRfUKN24pZoPXdSDhf8BlGrzpBgLnOI7vv5HyhqggvU4s1
TyxKuuu+wVEuftLhVhdKcGMEFOTM6SNmL1KD3NGNzzyoHS1CdzHr8VL2GgnaUnMuAa04PlyXLCuj
rnqLdGzcIih3usD1KmkX/vQa5ntrjD5UkJGGqaquKRVX9ezf64I7spnc0lMusiT6sIgCQ8IweiuB
NDmroNJommsY49rw87UqlzDlUUBK9hLc/qMXRy85yNYUrIpEB550rcK/TEi21ixC+NDX2ia7TXE/
EUBo03PI2QXwN10V3nV6CvPW3ubts2HeqO1GKIpTS+I2CfYY22wn8NnCDdYrEZnAUwk8LhsSkoyn
yWp2AjOWiJNt0lqbUSkQ5EjsvCaXYIazGneDGQdPASYMT0FYAiRn0KBCdILeZTJgj5Vy/34ucoGM
uvIV9EHkg0dss+EEerb9oNgs9h2eQtJsvXFa1UXvlOiQIxbRpJR/EG/36ufc38i4aIW5n4LsuU/w
z+mJ91AXsPIig0SVggAV2LLDRlgaJWvS4IryiRTjNYRysWs6e9sOKv2N5lwNEMpUNPc6q2BF1Fqn
GaLnGoxi1psX6J478Gos2yoK6EYMvlOifXcFxJyqsrdNG33ImYihYXhYFbTzXg+cOmaB5Qk7XnWW
2vdDlDtd0N/WtXzmS3P+a5e8e0XixmO2LGLrQR2rPQLiDhOYv+6pnMeKv8lTC5ImryanRg+aJs1Z
/HnYR/lY5dE/G4kfQHlPnZkm2qjPPLBbduNODqTSTubVoyIUpTwjfn5Brjl2FnS5vXcua9GiL+/7
GfSN9LqqSD0kzbKD/G6KCn3HS8E2LY+BH2fWxqozNnBUxVNa+eVjG1Z7TZqQbPGV1Ln8TPLuLLMu
aNhrzQJ28mbM1I8pxLOmqrdRrZhAWibXFAQ1EJBYkpPVSS4SaXTMIETKzwlHCnNy1iXXXkcht7uG
EY+WsVpbUb/DY7vUDJm8bqJEO+mx0/B0F/eTXJ3pOQQjYsGz2jvXfY7yeQuHjbOKZt5mBCAhOPKx
fCmN7XYQxGWdXW5nrwLWvCoAMtKSZVCf+765C3qOVAl76ByXbtplADYyx8eB2+I7BPfBxYS5OC84
UIOT56xEOIKlvoxyi9+MTXr0GVMD6MUeegvkyiuuzgkDedMFpMZP9DbY1y2FwVZO3xmk0wUxuhjj
Kct6JPJWGEKK8ajojPLtLJob6UBS1MDZ08n3QQ8fWTYNWmK1ts719zF70+p8aRBxDX6HsJlwHWuk
A4zaWgrbLbHsMOXIMIf9R4idAHo/cQQw+uS80cjQVKz4LixYJwbsTOjiibIBoh5wZg5Cki8SHotq
kCg2FIWb+uQAxhzJKmt8LKu2ujT9jvg0k2LUkKQ/Kqymiunvx3z64SP/73tckKX1Snv+xQtsmTtX
uLFFZnFfYO9s6UHctTIbHJFbGbAXYiEK7gHzRDUAQY7us3GkMKTE6bLoEVVLjUlSvJLQ++1Mp0pp
0yitY+g2r0eYQlRoMI4kqXbXK2BQQ43Jd6oKUl2JVN9ag3kfG4p0ptjmdZZwtK7Z5BWD/ANACXpm
LdzZGRN+hROysmjwWBTFvZr+Hid/TlTgSD7ieiDpMqxx/tX4q3w5uG9aAItB00Nc8HLatG01UgEg
0kVNE7ogLWySptI+SOtgA5oALtYNX774Uik9IlQ8UoykBGmhVDQtVdcs60CnmFJuLHtfQvi2BBrs
5uuWTeM52GiXvrfs/Buj6bqpoDuxZdnQqbJ+VUVWquF7wZDT3dqyl3b9XbahLLeIXZpBi9+PddDj
ocpqyFySrhvz5WnGwVBdRNnSKluVAmtKFx4h6+Jx0O+q4r72fff3Y+m/VHS/jzWLQb+IPTkT5ZAz
Gavv2T3K5zrs/N+PoM5SiC960l8u5+A5JaoXMG8xBDNVu0QntWivgxWRd0uc2A68FLLolGsscS6d
+4foTN7A08lOPb8DWdMvv8V8079cqGw3Fgo2fotxjTduFe6IhF6We1xTjuRGp0abr+nwmgWRx1Tl
dYN63cE1g3lXPX2cb6sjO/Em54LZDbse8Nh8q7rFunKSF5w5J8adu3+/DGvzQdi2ZhqUJL5fJIFr
mVfwWjkyNbEMJXeCPcGLn5qURI5PXRaLABvE75/vqTHnG//1xnpZ0UUhpu5ka6xwIW2MtbKs1vWp
1uf81h9eG8IDWTGYetVfOp+WUiB2HQxSE4muVp2UfZQLLDpaoFz5Ya7EWQjHw7r7/cUdHdQ2UDuo
smbTe/1+cZMQeht4ZGxEUNe99CaghNZJpy7tl4+Qnrdq6IyApMKSfyqyv9zCdADWIFuwjhDVOJyj
nNIhcfmCw+JOW8aXxBGeeGaKdngzD0Y8eD/Jb24KyW9Mp4F8w0nXze+RF7n9SlpXc7jZqQF/vnnf
nh4DaqoNNFsosvLLm9mzioMmsaCSLPv8TJGa1FW2GGfWYl1s1WW2yteEx6yLpXSOT0B2663YxCux
/P3jnHtk31+i+dfQNNk0LcHzPGyf550KdqFOTF5W+HjL7k1xI2oRjr+u3WE5TwbgTbqtdWKWPXq/
v4xrz8/jyxNu6DUIsEWmYyw6dyLZqxALuFGLedbjzZ05TSeu9Jf5zjT4VIBMC2ErKnL+7yPGsR9r
TUT5Tdw3brUlpwiJwyLdE8S9Cpb1CdeA8sssMA8nWLlMU6Ba0A9mHquK9boolHkjjYQ6oopJCpay
KlY4q1ADSFAU9KVQ97RjFiPIA+g7TuPQnTo596q/LJ8Hv8rBhKQ0fQLhT9V4tyUvWVQ+KP34MR8k
oojIaQbViW2RfdOyeSMmbqHFjyO7d70gmtgCythB+6cO0C4ywF1DckuiiBMsT74Rx35LxLcGy7yl
8jbON/TLG+HT+LcKMyUXgjcCArJT6gvIsKvMDVZwLZaVuaDQuirWGieLE5//L7Mad+jL2PYs8voy
dmuwI9RET06bQaofRZYHMmBPvH9Hx2ARsk1ePgMO1vcxhNBQ4vSgszFNMsPES4pEtjPw2Dk6bjlP
uLarn9ylzW/192mGK+P102eFjEGs+vdR+yY1qg4UEdOMstIuiZhe4JV+mz/v+Tm2rPexe/qdOzKv
sI2ScVpwjqZueNgYt2n/KOOoEuPEImgp9I5mNtCa3EXy57CGa073IuU3kmucmll+ndEYWdHZv5uG
KoyfM8+XZ2nlthprNSPXSx185AK+/IaIrwU1Usde8z2uE6d1vFMT6bHHaymWqamsxcwxB997ZA2l
J9OenOkZSI0Wk5u408a881H2A56lbsZMevKj+XWhnHers+7JZA+O+/T74zX7Vo0qMRq8VB5G86WB
/puED5f6QuWWe7J3V6cm0mMT25chfwoiv9xfOVcnBZWGAaKUvWPQQuegcUZzuNYlJ7Ou5mTTzFP/
rfv7zys1Du6vFyh65vsQ1jAjPNl49374m2SVrkMHLovS8zanrnx28gYfWzUsFesXJ5x5Hj/4fpKI
gD/F52qDfeOCBWZzjuNIWQcb/SxZT1f/xiRhmYC4VFXTsfkdXGUzmK1ZW7HhjNgYQQtTXdgWK1TD
tDiWTfNzd/6/eI3mH3s4S3wd9mCFSC0Y04TEGU5ouRSm1/4SylTPBiB3w5U4MdmqB5JZdqu8tF8u
8mAmzCqNAm2Wzi+t7MxPkdqawudiFUvLoThNRreDB4BHWi0gZkRXJz/Wo9drkbmH403BFHywF0ga
Ch+UPOY5QlkRm7eaPKd0ic5YyRQXT81Ip0abV74vX8w01BQXB0E6BydlaolAvDjzLAB+njwpq0cn
hC9XdjAh2D2EDNPkyrpVeqG46Y6gcsvJ3Jq109GvqiXHhQe6FY5wEF/ky3ndST6j65MfzvFfhB0l
my52XfLBhwOjwrbDMPvrIc/LOWVAydHZ4LEDOwtX7dmpRVw5ttYJ5F2WgihM4el+v89ybveZGUTz
Couex6mpr13mr/5ZuDMueoQTELYWNPmNh2AnfZz4cI9d7texDy5Xq3yKz9i8nBgg6/u8oWXLZzvJ
j+CVKA0H3BOYXffEoMcumLeXHbyi0TU9NKZ6IlJTn/ovswWqz1fTia+tm2aBDHIxPQB4/PmC9c7f
usNvssNvjtgjs4WtapYNzZ9j56HkXUhpKdc177PO3rUgFSGXb05c2TwFHE5IX4c4mJB4xHKRc0Jg
M0i4BHez/hyg/uoLe92tK1qLp06cx+b5rwMezEmVgjAFec787iA2dzgALfH4ruUV38paWv3+8o4t
oV8HO3hRxwDNAGpTNOs79rcsYkx8u2Ztbf/lYRSVL9DC46dQOTuY5RQ7aphoyZwZVtWWmMq19rMQ
cWpDoByZzxmHl1BVZQMFzsG7DzfKlJIelT1ixxtEOBsC2/f65nQ1Z/5BB2+FwnnZVGWFPdYvRaQq
Qx4RCeRZ/dzUViok+EHqk9ac2OqJR3RsA0tpkwtCVS7rLP7fJ5Op8KPWKqChzYtUfRFcSUDTVv6u
obyCPsN80pbd+Xh6w3HkzWdcqtUUOHSVr/v7uMpkRJBxIu3nMah/5Ri0ju+Jc+HREfh4ujJ3ZOL6
Nt7Bu+ghbYqmONYc079LCQ4Hqfb7t/DoQ/tyQQdvRx83tlbOF9SnA4rJdp3hKZJq6cQwv1a/qe9p
Ojs0lnTejsPZ3zTatKsTHhgvvMcyO1dRuSx1RdPl36mbMJqpGTblKSHLv+wLUfyILJ/r/WvrXV7O
1XZxpxLgs5rPc3Q3fZd88s3JNe7Yt/Z13Pn082UvIaMmQefRaQR0+JvxYi4Y96vhIb88NXkc2l7n
XZrGpldmAtEM65cC1RADy6ua+UAD52WuCvkvIaZpDOWb5Prk/HvkLfk22sGEn8uJV+s15TDEzk70
7G9Iad6ETvVQ/CBD283W1l47tdk+8ql9G/PgU9O9yPQDTuyMWe3ZL9BefQpWRH6tsqWcPZ3+1pRT
V3nwsdmTmAYk1Gzv1+ZaXrb4ai6mMx0inLROV565Mx/tkyfiI1/4t8s8+ADJulKbHk4TEe3ZuRCX
Bmbl33/iypHajcZ0xapM4cairPn9rWysYaL1yhDJtiIzWiMBKnB1F5E3+bSc98cVn+HaxLi2PnWa
OLbr+zq2Nn8xX76IUbESgjEZG+rSKnCMx/YiYK+LxmY2AzdLbUlDahPstY8TF32k0PBt4IOzWj3S
ZEWGTvAScr39vLOPVtWGvsYq39rnc/E0dk+vgcfmuW/DHnwpY1XYXo/LgbNLtvXW2sa+0RdI7C9A
661PXOKRDea3sQ6+kC4qrbDPuUSe6VMKUytczM+229ApBpRBB3f7d5H49Ax74p3SDr6VKiXrD8MP
7xQIOyagtLjBaUqLzCRocamyMfOJpHHBCtr7zPGc31/6qYd78NHE1qiA7uMuS+X1gAI4r2XCtjay
LU5sNI5+nf/8dLSDCT2rJgWPCQPZcumYcr1iTnJ/fy1Hiu1M5V/GONgIjkPViaLkVhJas1VcMrz8
jbJJnWYBHmmiRqT0J1bjn32gg63atyEPtk9GyspCOddwor3HFgrcPSQXHSMgZUD9aqIAGZ+/z8XP
bIl94CPfGvPXco4o4sS1z5/D736Rg6mpDH2j9zm5/dzHsbFfZLdAbheQSpfxqnw8MdqRnf3Xy9YP
JiNhBZKaZ1x24eJf2xtMhqMzuWDBHf+le4seJQ5lz8p5vKKnpBWnLvboivbPB33YdECQwQc7D9/v
UpPt6kTlM91bS4u6Z31ZrE+eQE98Jvp8979Mvkmt6uiluLtBeY0cnIByR3cIu8Tn5I7ThXJT/PCe
WHk2xoklRz06NdFfwfcpy8gdDqamOqy6oqJwzzQIwQcDEnP+hI8mZ9eg36KdvvQWDWVmdaGeZZ/w
Q1ibuhWpIDf1Rj47OVMeqfFwMvnnr3MwW/VVjoWlwpMl7/CZr7qNTlKVvkJq5Z7aKx3dRHwZ6mBq
IrRJDZIZBdfn/mMPK1YENfyL8unEu3zskqiizOcfEhCNw0U9oB/TNj3jzA0Zb6dsPDd2iBzeBLty
c2KsY0/zy1iHi/iUlLHaj0CtyXVnEZ8QHi1QxLp+tGaWIH0R79Birmf0+am+zLFvRrFkaq7wvRTz
8EUi8XzCwPvzRZJ5eWsHPV1MpaHc4iB3/NX0fOJa5zngcEb6OuDBqxIEgoJ9zIAqhDB/eg9QmyFJ
D80Q/0NBYDxJFrOt7/3EuMdWmq/jHrw3RTcYRd0wbgyKezu5ZJRdTht7KZNutJZ2qQtu5K+v9F9y
qJ6H71Ve5z+a73bU77bW/3M+VoO7+z8UOffQxurkNcbWm/D99av3df43fxlZJaH+aZiompBRCDRb
ms5f/eVqhUj4J0SJ+TD7D/Pq36ZWRflTVeZmMk0mCCuGzb/529dq/MnBV6OnjQNVMbHD/iu21gPe
nWEgH8NOa2gIKC0KOodlRSmdWjkZ7Xgl1bkNOHRl4tw6A4Sw16rapdg0kjaJyDDMRLAPZ+5+XZl3
gVT7+27swXuCGFKt8krFO7HRwvZxLCfZIWNeuHF6PRhi5kGW62yEUpjJ4tKfTOnJ+vhyw6/++p6+
Filh9H1fnLgOm2oAH7TBXeb2HPYgzbxM6gDLE7JBGXejHztyrYxwdRJvM/TqVaaG4BB8mjmNR0Ry
Aa6qVIZo2dfJUyR3hJQQ1DZ7RnZGau84JKOTHCCM1YMZw79OfsRA9c8IhlmYVSwj7azJFNAJmbbD
JykKSQnNrCXMsO48Bbka5XVM+KdBLNqtghsFBL/kLyIzzS5DTFUO1lRHIBsgnS4RTmtKs2QX8L3o
SP2yu7cwrn6URvMeaIrvGIn/odfGE2YKYrp7jD75EBc3IwmDCOivLc2XLjOjI/pT5G96rtdPkuju
jSfblMxXaZI2oUIEY+STA+KrUgBrFDI1OIe90AunMt+0mCRr2GiKe14ifl8ZPlE6jTL5+96M78NS
e8iDmJEjIiDbCeOsqZ+Nnk1QR5sraKqA58c6+JY5pJf04Vjv4cf01pqWAORzI0YSMd0N8Ahc4rQD
R3TdJp7SpQnjg1AiQiDtOomxCBJh5+FPFfkYrroojTEKBY8N1lm3mB0eymC+VhhwtFwN3GKI33XU
2huxbRsdqaZd4cIVCNb75jGoY8x/Y3yj7VX8b62H0y1UjbNWIq0A7tqlZnt4bA2QrMWIoN4eKxYf
sN39hBweIcccuwVTtLWh4gfFJdZrAqMIlQSHRzZE1e5rL76vrRRL0xLMebc3ewkcWo+TBQ0yDOEc
e4BOBPUIgrZoc3ynaYF1qAmRbwtSSQqdbAebOvTK0wIQpQqXoDc+IOXOdjwP2HXXwPSa8ue48XBB
FwLkaaSDo8quAgUIiibVxAwUTePodukqaTuTiTzVBcEbLIIOjKxhxCXZGPQJvHBXR/q0V+ySlHkl
7S7DEYGFkZZYyorwqsbJUktxRbZr0azzTiufzYYYStWMEK94lqsFnUZmQUW4W5qRckXyQmTmn9DJ
7mMpLx+aH0YQwG7SrjQkoiNeXpgUfrQKGxxH6ijnSytL4AaL0Et3Csjb3RTAPF3KOclbbQv8N1ex
hfTYZvN8lts2gz05VdLXS60yfoSKF5xB+l9TudpjVxYusMURHcR5Dcz/oqp8a0ugjUhLkHlhvB6J
0syn8BnK23mpmA8hGGVPa15MldhtyYk6smnhc5pVcj6aDoSMbQ9xYoJi3xr4lWgqAaXHeNkMBvzf
0V5ZLTDJTH8tdPm+LrIPWYYw3RbXdUTZqlGewJJc1W197zeYP4sEAEribZOMblwkE/KNYeYC2nG5
QHJ+34P07duJz8DueqdNxXI0rT0M7w7s2aDb13LCQwpNZi5DgYvUQJw2r4cwLh2Wg7WlhtsmH0E+
SeASMWvKdoqaaFAfVc6VhD7XNzUWKkfJsneLWkWD66DMHqpUuu6Hl7JSM9yAJFDDG8mx3KeZ57Ra
SoiYhmh4kCPLUZT8hqgXUjBg6/t8hUPmKducPDN5bNnyBhPRyOmTr/HhBqp499OXoOjXlQcEMlKx
omUL2ScMjnJ7xJMEpIOr0kxRmmNzRSwNcDyBAoURoY71l64vLlNYYEFdNNBFo7UUa4vJA6pQx1Gz
Qa52N0gWWffOAPAnbyEIm8w/C3Ps9xnh5wUzxipPirfKDPaBiuhzGK23foC3x/Lk9EWGm0Hob3LV
v1iW+Z6n0ZlVEZ5V56rixGZMu90g/oNt8bkZGFeSRxBZmNG4LS1QkVr9XMok+5UtmYN+MHlkfpuv
+SjBhkbyvanA0LtmtJ6IYrxT6+wG5LW9nMhecX6ujMg5NXILBgRgwoxXURGCLph0Z9KbgczyPHU7
ScXAaDbDJtAsmrSiFI4fS/4K2txZnkMki4a+u7VyFhFrrO09bRHyVYeANXWmp2LEUrrUWoR5S5pY
UaRYtUACSWESvKi9/tRISnWbx+2wIKplwaViaAIphMcuDm7DwaM0mfXSZoLKe63GxE/kCIhWJlrr
rd4quzRK4utYTbZ+XQxbISfpyuJqEuIHLoHfXeXjwOdYhNQYbO2eR3ZXCOWKj0nbx960nYxRu4Ly
uknLQrkuRFvh/UthIWadtiN/QQJrqWmPFg6CsprCnabV5dpqdJKXpOY18cTMPR/tu8DOLNcIuxjn
kh26dVz0l3rRzOiGPH7xZ8M8ltrxvO0KDQRCZgOtDzvil4rxEkMOjTdP6c6TpEs2gBemM6UVlhPF
9GkV4cU3PnpBZlMleGv0ktCZXO5I75GnXSrXzdK3zNSd4lzahZ6K3yitbjKlyvhSpbsJBs3Ue9PD
6JEvPiWyuBh0CSuxX8I5Ta4ko2qIGtBwAsKu2CgmUWtmOjs1c/8qwm1reWATLYVZdsCSuPSij0nk
8nU4leqNDJ/ZBtQxSIGHtamoL9NynJyyDSYAOEGwq0R4o/oh2Tdy2LtWpYDOn3de2IMQ7eFdTCb9
DHQAgQFC5JfplFaOrsnrrtKrB7nwSdm1tnpR6i5kgwY/flAxfcMwjSxy5ODIJn3oBqI6q8p7+BHh
Fpt4tgAVxgIQ1sSYDD1uKeGxuhKTNaXxUrW6O6knmKgqLnhRxVJK0v3kCdyOucWq2MXQfpoaurjA
iVJ0s2OW/kbT8gnqxTJryS4UindbwUQOJnsTpRG6kERi/b0wy5roQ3kpmfEGuxI/zML8pIcEAIhz
RYSk9E1sO8b8WbZBwZliaZd4+Ix2JOyHib3Q7C2BJxjqa2sBpeTKGKJtaZEmDYbFydSODNM+qVh/
rbdabfcRyQW+qryJgt2kXXxAtSACuPPwbJUEFcMHwGbWrDKZomXUyRSGVYL4gvaj0QGBdkFBLpDA
pRpIpFBDhqbkV4aEssIgFCjUzYawOT15aLuOGS+6VeKscSpCpn1O4k4c/X/mzmNJbiTbtl+ENmgH
pqEQKnUyk+QERgmtNb7+LWTXvRUJxk1YdU/epMyKJTwcro4fP3ttpNa2O5JaqMTWC7xto5QwMfRz
WfTFqm3l73mh/dajAgMNIVCB6xDR8Ukq/JbQEQ+nsm+f6yDc6xMcAHUNEh8fC1DfscJqnUoTBl7C
IzaywZrLkrX3avsRX92nJA9V4N6BB3kOe5MOCBtEUkmH+qHJ8k+3rX5iuQ0HPYwyxF7hDVn5b7mZ
SytJrXPIIJFyKqqvoxajirrrUdy6zUPZ5Mh3hPiUaNnZChEFeMBK0FftGgMtOfaLP0QBHqBVxDPs
289Nhpq0r0tQUYAgdQixiRy+9pLxoFTdvhyK16HKYYG7xhHqyzfxWCgZWujAtJ2gdr+lbf/Uy/Wh
KF/UPPwRxPyYyO6fue7cVdlwx6qtA88JI/3GqJr7sOMIjLyQ18NRxFhqs0F4ezuSKmygI9SLaBZX
bf4qVwEU+wwxnuyGD3l4h6jsZYRb2MST+LVQarj4qoLD+oj9dc3flQD8RnNAS0cCWwfCzi2R0Csi
WI5C/M8qr1unfvKShybxQTuoBInDo6kbD+HAj0SrVpQGzEZU7kTkR02vjkR4wUZVLB4CXH4J5n3a
Mbdx7hQRImDgeKqL27WFhDI5CBh6K3VMvmVSAC64KLnHDfmBDZBn1V0/TSfd4g8C4f8YihiOljdZ
/VjP2tCP90HEqZ9IXE7KNoRDU1CkPuDh4DaKtOursywKWGWtJ/M8b5mTt6V2qlHWEh+U1muttd62
ckOgWZm2HzvsxwX+SHZqF+dIlpsHJYtvfIqSB1Qbn2MvMw+DZoybpmq0zxGU4yRJX4MY18Mubet7
rEVf0dDCOX2NkUbeGLKprd7+1u1cBU+acCcS/+C3PuybtG7zddJTVib0/hagO5yOwn1wU7c52gkW
ImYk2Q/26FaIjNPBkXMdxrUJ263kDvDgWSl/IRzm7h8YTqcOv0wTxz5j8M5gOJobqQPzzZ6NQ3nx
VLa/4saqDrbSJRAr7zvhVU+yO6bP9mNfAkii+ux2iCaEuFU8g42qnTyyXr3CzABg4OzLJPmVAkpG
PReEj55KcD66mb43kiZ8fPszOFMbi7xYH2tYL+jwRLSglje2q+/tUMPJh4v5mgP+DIBp3w72q5kZ
9d5zx+TGyqw7MVYPrW7/qCaPmSLpvuSpzBEJ/Nob3ZIr0Sh/MSMLmTiFELcqIW85dNkGNxUX+JvK
BTVIz7lZtWvRK/GhGNvJJWyXSOXnrCvMG5BMyVrtpNcCQwSEyTmXDc3eo86XTCy807rfKa3IMSOA
HPIWHVFVykacRPopUrG7dfG0ABMylZgGTupWj9Ik0JZClnhUC+2JiNc0u8DRFcxCc2+dJnqLBQla
/TD1n8McGnYU7GovuRVx3d8PLnatcZO5m2Ji+7z9p2map7BpfquF73GOPWZVAvxUSNpBVtOb3Me7
+i1aC/QGpwYDwB6u6RKPYGMem7uq8VtsY3hTxXtxiNL0flCldatE/QN7Z7ouRvScEMQVrH1GEJZh
JJJnLXjBjdJpUxBRbspDVpiU7trNrOpnQf3RSqowEix1vzpFrUINJhbmCYRs17A2UkUqQ/Px64gw
4Vo3LUaOrWRqh7YDIaPhE3Rb6vIdtTN39pSCqfuMG9RQ3iXMvhuliRN3VWiR6lCoa67wUUj3jYv4
25I0KPwxFg1tqHyGnMS/kaKDBygEfbXwNeA1yfc0L39mIPd9NOWfp/tqIizKslp7vK35in0euOcq
8O4ApSrPCghxMNe7BhrZcWi8ducO97Fn37dq257cyQh8LBjZusQIjsC4G1JU70aO9qMof6ZjkO8S
P7KdPlKSTVD7hJLYDED8HQmrB7C4tYriPqfv/x5HCkpXSQ9CGpQ0rztxsw7UipiHSBiMUDcZcgU7
r6Q4efpjy9R56x+lB8XudVz+mF+WDa1AaSMMu9283wSx0Tk5drcY6EDyodDZCEVICWH6e2j7eJ2O
JhViPZQtfBZuwWLb5yQtfoCy6jay9Fwaz/CCOSgLm2sJlI6t5hX+v+dcBcvuUBOdG1AT15mMXTzB
IXyFBssxMx8nUEgfTqECuaei95+6MuBgHchLJX77Imk5IUIRf9YTlWgQcSl2WJhpTVDocNDhUimF
uAEfhtnYWDiNhp+eMUIoEtPVoE/SH6QjlbMcYdynETrL+BHZJgGDQTpgGq+DaDGFhe9tbQpbe8kz
Xxw7Jd63BOlrz1WPaeRZn4e43JNLVp6h9mCljLlj1hmSg+16ixWSrN2Kt6UpMvxx4NuvkjLUD29b
QuKr4al0eQ+r6/jJTH4XmAyc3xY5haTnUkuiM6AcosWsui90+zUvSZtJefPk4zS6Kg0/Wpc9VoxD
52PJO/YyVzLhr2y9ztkdFPMgSemvt99vuEr1IAUYoyWfs547TyAAGCl68yR8Wzo309pJRvYyP2Vb
ynob/Yfr8zsNJJCZwtVZ6qVT7uZoJspIgVE1PkttJx3LDJ8DVZNvQk3eBQBOz7A0vGJjtfgMlI01
rvxy1EgD8RET2f4eV/0x6kOs5YzSvmMLB50WNvopk54iCBP431UtFhPYPwu92ndWzG07f9BcvznJ
7vCzrnUZE9UtFw9rncdYpcp6lkObBZyD79JjXciBY4zmE0VRyb6fNl4LP04pVg6Vm/94+/bMs9dq
ULWHeCym2xmVsKMZ3KtFx+XTxpxusPDw6CE6JFQV2cpvXwdqIk/TQG8SbS9LuHAASxeHAoAFGK3s
JsaxTSaIftDGEa8vdWdx0G5VZcR7NR7rW7ePntVMwfoqGJpNlee49xSJozRVukZq5zmj0veMswqw
EEynH9Y2FLOCm0i2F01AumHat3VIspblc10zam/Tu56+DuwGHm6IddLoCfdR5Wk+dkf3pMHB3YSJ
C5yHWLTuiuRHrsMtutV8NzzbMsyTIQ8r0jHs8FqBptsISZIV8Xcr6SkVHmKcQD0YEX03nIq89kn+
aiD1MoMM37RLEGDlX6JWPxmDkR44Ae1zPP6OS03Ghcf7XMR1B8llMuwB7bQRQ5aBEAWI7ceAA9IO
h/Cujlxuy9o3UE7VndeTjSlV76wNMpZHdvmgAvLPpf7+bV8HTrct5Xh0OGTyTWoFrRNoHQD5aTG9
rRiJuDrsoke5dG1naEN8aOTwE0YiuNGU6QllenqvcA5BaWKRGY199mw92toJASl5V/0wBj31QBXz
oG0eUuin6wKHavhlnIMu1m6Kj61YQ2zqdK6M/LKVwkOSeh3JBMzfrcRvtkaMWZDpB8BVoYb5tcwb
VqVo3HwD2doWVuht3lZj0oCSgBYMBy8Eop8VeGiGKU8CSvLdGvpoq8RNsQ2iLn9VxREgfLnSMRt8
6r4Dm/cxGhRQUbRvSo2/bh/iANGZ+hfR5dURMQFhij/s3amOIpomeNCDkS0aUTqtl3+Pxla5QR+l
r1qwzCQlD/H0CdURp42au/+/v6jUdLwL1F2zfQsppLDp8Fi17FVv4Zya90Z1fOuIhYbYYXHeKWZb
ffHRbIDtwqOak4n3yThTjmEZkHjh0eBUSCTeAl32nwrmP9Mvy4995+Fax5dcyXhL3dawInahy0kh
wYrtw9E6JQJ1wiouTaQJHddD11B/G2nS3+Bn0N1Q5o69S4K7TmvqDSAsoDukyPBIENGdxF7xKOXl
TUSqsS217lx60w2f6/06LGV1zzRifIIKTkzVP9sHd9qzPF25LyZ0qeXeYvTnGCRk7gJViOPgjY8a
Bn1vwUuvm1+4qFO63+AkIud+u826oXxgSzi4ntrc+92zl2vyCykzk4XOCjJiyBtg+YcfUfdrLDOV
6pNcvk/hsUieLb1EeTiu1oMnZ4/+oJF9NxoXvnYOJzHaBFLb36shyKPWJMFcJYB/3w58JSucUAn8
m+C7Zjfp7VhZhDpYSK4kvUDzIJOdsZscIxsd56SYVPzR1ogMLJVUOnvdV4APmEvm+Cm75P9NZYh3
SoAL5Vh06W1SbiOlUM6Gkf7Eth43ZhGRQkL2DG2D3zKdG5rIAS778S6mqjUGfMqgA+YxW7ipkFZf
ylLdYLGZBUr+UEv5M5xHihMizJDlIRdQ5BQa6YwEi4lag6nGYU2+zj+lelDu66q5ews8h9CuTjyg
EAmMxHmm9LWq01tILhjlTtM89T37bE/Bo6SHMDo98quWlL+EFuTyyHOR9EbhXuqH4kcYc6wjOzqT
44dTlye3bHDJI6ZIMS8HYjNokfuZ5DsZ/VjdaG1p3kpV9wDW6j4hvX8ax/6H39nSIZBRX5lKZt+x
qxJveCqp2kIxTpy7Ja/Xib+Hs0UC0zLHQ6DX4iHMI5KJmXnbaq+tXdYPbhb99DqeZyolJKUwhRiK
7WmfjILGSADcv+VQayk92IHdOhBGwVhHinCaJN+ICPQn4nSsyN30MbG7s2QYyS5p+jul5R7tFt7r
29aM4xk5E81Lzh6JP3xEK4+R3BaqqG6wwYQSg9Fo2fYBnod6j1d30jmFlA7YkImVqsX6De8JLXnx
UN6Eg5KBG8ItcMru5oanv9hd9eR13r1HUvMUhAY3v2irNwA+3kKlyLacGKuYm3qnT3NF/8rb27nH
5/UU5zmvTP5wimweQ0aR5/dJGx1jU0vuOyhzm9qnFKDQY8AuQ39fBzmBtsHLS1IUhpOocsBBmjuk
lW+Ssf4ZmaNYvcVblOpthVQEt2midess4OpapSduetoulpiXbeU6idZgU+eemqhMdjhbiLXRyZhF
qQC9EVVWJCwhpFvdi4makQI7G+x8U2W7LraNfSUykibG1hucuFDK81vwjhrJ2PXWNhSdh033MG5U
NzmVwHm5FVa/tWxU940uHgO9pKYCbPBGxw7U6QHcpG7pnoQqbzEetnYKScF1rVWfKol0BtsHz6DT
WpOUzN/wSumSbjA95y2G5xFPJoOSN3hZmnVzKEO/XRuYjpqtYrxo3Jc3fVKX+8b4SjbH+JRNbxNl
RF5NbUVxaLkMOaii44NFsNdYXn+wEyz1sG5CczItgirCQBfQ3UEp8HPLhgcptvMvncE1vvUh1RVY
GQdhkG056/19E5b5itvTW4gLOpDX3OFWy3FFhZvDcpmi4awL3VMKiPMJe4Z6ofRrJqpDYqUYUHAp
CtA1ZBhcIt5XYo2ebYLCtcQWBcG+75X+vuTZwDCDB9/EDectFvU0+y6ShQDZrBMATAdyOwUxb79R
nq5pqjQ5MfB+RTZSO5rjacjr5LHjWertdf4fFYY8Z/jjJB9WhfyftSPvQOf/f5DNDcoPPqgIab6/
rwXh3/6rFkTo/1JQDRs2WAJFtrVJP/M/tSD6v2xDgbJDMQZbGur4/0Wcq9q/VIwNdFtHXEdJyNT8
X9Ugiv0vPCwQj1BBIpsGVjz/AHI+zZu/q5UQjgvNtC1EDjyFoa2blxR2fd8VrY2fZZpbxFY8YMsA
mZuFwsn3pRp/tjKrI7TkTLH9KIx2QAkILbgbgAIk9Lj45NdqQqiQ+bMzttCw8qJLkGjeLxKwTHLV
hwU01QGNiL2LUWaHK/V5XPcv1NBtKWWRNkulxFcapS0UiQpVuDJCvfeNki1XImhR0a70xb2Pk7tf
FtuPO/a+Vvrt871rYvoJF2WYaqOwFeEltdOqbjWBWEMJmFBnr/Ky2ybyk24+fNzgUp9mH1LtgjQ1
3alBn/IFldeK5u7jFmaAlD/7NE2Ziz5RauCLyqAJnlKiR1Awn9yjRkXgKd1Jt97Zfep4hoP9fU73
EI633V6/RW368Y+YCTb+/BFT3eLFjxjkkkeOjrErthzn98gLTmm6io7eNkDUoGwxdPe3S1CW2V7+
V6sq656lTZXltOovW03qpik8aPlUD7sGz2p4BdcbGLYTl8bfGVtLOri77jP5llfJsfbd96XiqSvL
EeqODpNCByMGUez9D8B3UZdbYpJdISfnPGg/QaVdiSzDK0ZdAKVMfZntLwK1gjUBvtQ/Fe+JJgD1
VU2088VeaU6Z/S3MFpb91d5cNDHbXPiQvq+mNZuLTBKu1ni/wDorOVv2Qmnn1WV40dBspdvgx8tB
Y9ySxvxaYi/dFFhmWciYJAI9Cd8lzcs3H0/Rqyvxos3Z0u+5Abj21LmIRFba3WNs9l+2MJuNRogD
tRLRq6GqV0XwNQ4Wqn+XujBb6a5bDhQl0YW2f5W628L0l5bx+/LivxYUXA4kyxbHrDZbxkFG6OTp
zOd+Zx6b22bcDrfxJlkHa/sGL15zBXvn1og2Cd7l/8n8vmh6mjMXO4iR1t2ojTRdFjXuTbK2Scv2
6xAq2urjiXB9r0IWSyBoEkTMFfcJrqmSXg4RxrQtLuPSOhufWzVbJzbclfGHGv/UNMByuJ/STb1D
ohgnyFtAUKajs/Bb3teO/88H//u3zIbUSpJ+gE6MwU+x0Y8c6FtpDbZ3UtZ5d0sqhKtbyEXHZ6Mr
psclHJejHXZga9sqNwblCrm1pDRbamY2kq3obSmv+L41F2AL1+sy0TdR3i+M47XVMEmOqRSVVQVo
z/sJM1AnmitDx3LrqvuQ91JTTxY2xGv71GUTs9GhNs0URk4TfrVX4f8bSXsqphcYsC2qcNd9Fi0s
8Wvf7rLF2RDVbeCbfc0Q2eJ7Q3ZfLx+CJWjA9P+YnyRY/iB0NxUuQfNC/q4w1KrqGB+5pWzDL4ND
7OsY0BjVhgf/Z9unzvXjaX7tYLlscbb3xrUNhD6jxQhfB8M9+SHNcfuOF8QuV6fERc9mU8LLajfR
PNqJreKQmZTJed7CFnl1gC6amE2JMbOg0UUMkEvFgxeJlVd9qZnfH3+wpVZm08DzG0qlXCZeGPIQ
Q+nBUHwZybB+3MpMIvm2+0wqVKiIrKI/oVcqhOmoUVOSc6LcE6fu5QKmcIInZf4U1KiYU+Qk1ChT
6/GQucHNx83/2UmdWH8K3CYmgjFV/V/u+LxlZCGl54CRgzFZt0MFmqjo2odYM0io/CdtESHCt8TU
ah6osVPkBmWWCVpItvasX2k64PVgYXL8Of/okYay1xBQ2HC8et+jtMwDS+onLxeJJxRFJ2kV8HTx
cVfmjeDNLbhgWjrqBlivc4CW3FXeIA8idspuWKeNmIqJFpqYr9epCQQUuqIhoJg0Te/7oRS83bet
QV7Nvg36G0XpjrmEQV38+eOuzGfA1A5qIrgAEzjCnAsPKGcpsSQIsP0Zo/uyV7a65Z6ssP35cTPz
bXxqZgLdEDnLKDbmt9m2jUTXayFuLiWV/qMR32lmvLMbDCLH/OSSbhwGaeFadq1rEyiSz6iQGphz
G6lGGtK68hKnziRK80r8xrNtEUqbf9g1lZSIhviMe7rQmX3vR8oarEavFUEz464txj3mSo6Hq1IB
Mrecnnxrd+GEmvEOmHZvTdrg8kBIkFqZ3Xmiad2Wwk8d3gLxFEdjvZUit+WZaUgPfR8bPwIDv1xN
CYYnDphgxyQzdq3cgNoxPfefTtXp1yDqAacCfozd7P0HqITvohExE8dow/sgaFKMEahsCPLbJGwW
ri3zg/Ot5yZ7lmVCdGXqvm9LyockDas+d2IZ5/ogrY2jnlMob1Lyvya5zKOg1+XOxyP8x0SaOnjR
6DS5L+JinuzTwGqVnNA0nJyRjOJsl660DfKwJpP2v5m2K2mfpaZmI5vXlV8KHmIcI3DXnoxXQhum
d1IZL3Tpj+3lfZesSfh30SUeMiFzxEPqpKHr3odeLT7ZZk5tRKWX8pYMfL60oS30bL5nFogOMMAy
MieIvNeRgqc1lZ31OsobbWFBLvVNfd83KypKU+Ry7igGfAMMX1U85g0eVL1g+/FoLcxGaz7z66Fu
OqzEnYiXUKVsjrraP9eWdm7agpqD8L9sbjqWLgZN4RmqUXwmfzZkL9HYbBNs41Z9k932frhT5XpB
b7o0ZNM/v2hP15u0yFy613fhDRbRaxNDFCrfFrq11MwsnpNIqnSD3MLbwIAvH8yHoqfsuIKCuzAx
psVzGXXPNg9rtnlwCvqhHZRsHgEzHZfJbgUHc6BmLP9BkeaPXvOfczM+yU3/X7Y820EMyEKJrsqZ
o/VUtpWW9ruSNZ7DKRyV0bW5JuUNlfcaq+U/vNLPuzzbT8owk125Yy34ibQNi5LypOCuic2FIfwj
jJ21M6fSxrpRN/HY8kh94G3XWgXbCeFVHRpKkXZLl+jr44hkEi9T4oo5d2qkmpA3Wj1zSqX77lOa
ufJwOEtGOduUZm+v6tHKKRrk0a2R8u8fL/kZoOKvs9f8u/HZIkwiq+qLkp7G431+0MCY+5sCwuhw
G966q5TkrggWZs+MG/Nnm7OFqFhpUuOllzrdkeLffpP+bFLKD2ElToTm8BtAbpDUQCvI9y5CVKcO
/blq/u7wbHkaVe7Vfs/cHdXqa5nXHm44ybjQxat7tpD1iZVGgnV+OmAxoSRxLlLHNwv90a6t8Ciq
gGQ9FRj4k4dSsJSMvLbrwC3F/47ITbPmga+CQDSlnpoYCqVUVeX3Lv7vg/74H0yXi2begHQXeygE
jjoWRpY5ilZTn5kauLJ7v0jxHdXR+sY55XQwy1MXL+ck3PltcBgl6v2EvXAvunZUXf6OWZRaRxYU
dx3Tdy/3vXvXM1B/FUqyJqLFvDEIENo1lIf8l72fHcVV7Y2136iZ063j8baJoMVTEOC0QCDVB5+3
3xXO1ws9vTZfL3s6O5S7KnNJX9NTJOPamcLQ6sUSbb3Qyh8XGgKoy1amX3ExrmNIjQ4qL6rY3G8B
xdtDhy+krJEpGNce0L06VBZO46UWZ5tAGOJVlOhh5lBbm/EsngQbU4nPjVHcVmP3oko5Zcrlkr/B
wjJ5E65f9DMfQyyTKQ90TBv2zlhP0/M5UxeyRsrSoM2OZnzlrFE3Kqbn8NXDnXo9ETXsNT7KskT1
utMd5BWvVwuD+Lb65nvb5SjOzuWyQhbdYBPrWC4eyWPjdxhfURuD2u3biEQD6918H5geWTP9U9pX
24/Xx1KvZ6czTNS2iT1uqDyIrgKDihJLW+jiwrp/e7+7GD8V01ulQ/1HCY6rBCtLlyhZaod+VzRu
/dD0LupWKftn3Jd/H1iazpUJx3Myw/Nr2iiUANYA39WPTJR4ko6wpbjrRbeU7rm+KP5uaDaAKNI4
540mc0IKRxpJnErfeFX7Mthmufu5itSvBZqqj0eNl/ArR+Jl92bjplBzqMcpi9/rXJM6rip9tQJ1
eMYAWv0CWqHZcCcFqySFcBxQIuBaZ7jWHWlddRcmmXCoL0IPy6MxTnNd9pBE7s9RMvqN5qoYYrWD
Yw3ia5viC6fGVKmtLDtuEMo2N3LhSfBWpC8gJF8KeaDEXbk3XcwgzfIslAGxItSzLFOP2JwRTEc0
pUir3CvvcOattrHewRGQvrSJR4pMxr2rbINknQw4rHkZSv/Ew2w49e+CCipdVqP8xTRQ8J+uOMZ2
WQkBAWdzPECjZh+UgYRLevA10/KzrPTPqpJt9Sjdm1lI7Z0ZrjQjPrIDIw13fadC40QF8N7wvVeh
JWceh3Y2N8JVatic++GOgkbwDQjkei/HYTlyxJCPqxyFjZymR3NonrFDo1BL20U67+iSt69G7MlS
tMR2cJ+M7c5SNKzNIidtwgMeWE6HI5ofFWIzypy+hYf7e1HX+9i1X/XKhqGTm5/Ctrk1THeNDPwX
eYCUUl7tLkSAvLLL5IvwMf8iE/OjRqdWjUO61sb4yOj3VHlnv0JlNJFlDJg4VtEjxePFxh9T81VU
uruvqAqMVIS0cHTWmY5zOxbA9qYr9acRaVPquocu6w+50Kgws1ynpxZ8KxUWlWDGTa8RKljVA/Jp
Af7DE8wkr962wYAfadybvIAg7cMy4UEqJeYK0iTFqrGGJPfeNsjgPGgLeHoRBduZCeAwCx/bSQZS
CYEr9zjW2KbjuoXg/4cPrgU7QCXcZHGdrMGQY12nSwbyF6Y33ggZOjMJFkSPrzyGEd4OMGp5FyfU
w3cW+XEeXeVtFDT2zkAkju2aRxeRYhNZRCiSxxTvTXyjVxweJ1OOjj2V9asub3ehb76mRrxt3e6U
JP6XWIkOJSe2YRXKxjOEdV+k7boDZ2Ep/g3z9YzW3LF16XEILAABje625brgqvBihKXXbGJ/1O/K
1jLUnZH70PBSV1dfKGPWhCNaChOiDBvwqRR4VbfU+GXilCqoa0uBqIb36FD2dpJVkjTorAE5QPhc
drgatlV1Q4V9sY4om3PA3harSGk6fC9L6uas4Sv16Ggm2ua5SqKK4l1MobOpLpxs+DfL77U1r6Di
Kyf4D3tsnoOhQ9JZRV6+SqisXUW4r69MtXLyPLDxe42VtR7YBpeY8WQbA1a7SesdwXZTT25Zh46K
cAPvyy5q0w2mxoVCPWFpr3yEeXcuRp0rUdTfEEGSylGaYVekCE564Yeb0Yq7G0tF60J6FDJAHQy3
ZSKSTS7bT3ak8oSXu+IQwmUnVWrjYN7hgd3hF36rI7PYtyP6FOFG66bx/GezrMnbNmKFqkscvBZi
HCIexMVR+1DH2s6zlMcuHW4VHlIeskiUB08bxTYoNUiUAGLWcWYdNYGSVfMnb1H93OH+a4zeUwNd
YfPxtv1Hqcp0R9Xw2eBZnRcintffh2xpJ9uNFBFATZhk63fyYK6DPfDzHexzCGjlZNoC1gSDr9pZ
xt1fPesvWp+dGQnYMC0dwspRqUu1vBwh4RK9/9ol6qKD87MeA3OKQGUi30IoRwNzZJGNJ8tIn4Vk
LoQVS03NrhN2IAqNGt3C8dgnR+9+kNVVFZ8TY+GB6mr48vdXU2cXiEbpRJb2ceVwiaCqxzjoFvh4
6dvAyUYd3sLJPoPD/hW3CFmmjBBYspjXv1UYPLpeQy4fu8XHMe2PRZTc5e60c8nic7gO4+CgwEcA
ULAOpOhWRexj4FgfeyTjRiqabTNb57L3SbHl8PDx/L2aedAEpCtjAkT9STkWqUHQZiFL0n/32r1f
P5hdsoP7sCuDeCupz6mH0WXn7Qqvx5o25G739PFPuDrqF79gNhohuhY7SvkFZnqSDWxDp41TxWR8
KTC/euu4aEh7v1TlaPBqAvGEenoMQPNNX7yW1Jh/3JurzygXYdw8CT4EVc7/leCx3CB5jc+T3wUE
GWOVof8DubmUt7raK6pg4Ykqk0nL9M8vYvEhs0e0p6zPMrmrx5MkqpNVpwvXxKsr5qKRaQwvGtGQ
wsaBRyOu8HUQF0jvbeS6aC06R5baOy8LHj/+jld3tosWp1900WLsh61btRE0fRmkAvqSg2nV54/b
+D8uiH9/u9nmzTuYjjrbrxx4YOZKfWlQQlUr7Tzu3XP+O0y3lu+UzlJ549UJf9G12aZdZkHdWojh
HHgmxdZu6htdgkUx2vFRTdHXfNzJhfkxtyuqIoNDNZs2VffVD8i6f23NBePVq038vZ/OU6e6TnmL
0ZGQMUQGkaqRktXYxxAVi77Zfdyb60N20dY0by7mRaoYrecGMQ+j+BQWwRog8nFysWs2uD9vuqfl
xPBS72YLrNb8wYSxxhlL4Z/P5WPVK9axRTK00LXpePsjb3DRtdkik32RukFEVkTUOTAixd/5MgbD
qYYA0NhFtnnUu/xkxOGTntYnHhoWjsXrZ8HFD5ituSIPQiEGlsMUy5TgU17CXeQoTvZsvJTHZXru
1V3lYkOejaUcSPqQCjtxIv9GLaSVW2HDan5TXQoUoLgtfN7pHPnj8160NhtHS246VU7Y/vsf/3a4
jPoVYnOKmMWvYPdPi97f4sKL1maDSV6tK9Hys7UU2lprkMm4S4nQq/vIRROz4WoNFf2sSodC/ObZ
N3JCdFnB2JrXyY+/3dUlcNHSbJ/ksm+2RuRhQhB9q7kA6t19JpqFAZpG+6PxmW2LXiHc0m7pTmr8
ttHqSenCkXI9Mfd3N+aQ3dKtezSRxH2mcuyoKAj6b1YAJavgAk+KxC/LTZhFuzyx/rvvp80CW4Rq
uSJXU+Sh/m6NQziV2VavH4/R9Z3xonfT/L/YGfWkyRuKoRNWb/ZCWT68uxUCbHAhIwBhxZ58jQ/6
0vFyPd65aHYeVZkSKOqpUEMJPpnHZEt6bjOKHZxCcWy/dvJqKYy72lFq3N4M4pDkzIuZ49D3g96k
UKXe6DgdmKtoH95N3khZu+qaNWLFrX3/n6xnuBhgp1EDGFTVvf+6AALbuEX14YwiWOmNvYrapVq2
q/vvZRuzPSOZCp1UizYaCNA7eQvtKgAGB7GPmySmLtaqjbaLPifTAM3X3WWrs22ESrE2dGta9c/D
OgnWxr74NRHig4NNwch62XP32kK/bHC2myD3RDjt0yAx5Xo0Hjrx8PFSuLZdXTYw20limICgZmgg
d7+58clSfxSduRBWLQ3WPK5qm1wadI9G4jNAHLLg+lpZgcyL1tE5OZQ2H24Rsn7ty3FHIxkmVI1i
x9lQKW5gVGEkURS1Gj8zD6t1Ea2yNZWP0C3XFkyaTbAhDfLx57y64C6bnQ1YHiqpHcOhdaxPLd5g
+U559fEtj87ZoV7XN8s+MdcG8LLB2QAq5ZBIPjb0jtt+krpfmgZUJVg6b64dn383Yr/l4y/2SyGs
yJeJVZ3EPIHKWGXuV6P+OqbfFr7eUjuzzb/ES9xCbTvty/DwSDNvww3kz+Y2OOInPHnBopi2eeKP
Fy2hri3tyy7OjoQe41s7tuiieYM5quqIXXhnr+ttAPYA38Ng0WpZmUZmvplctjg7Dcw6TLRQYeTS
Eu6DppEVbx7UsYTMBDNvqh+sw/SXavgn31BfwGTswT6TTJa8k292X7QiilcD1KeVFrdHD55yHi29
jy1MZ1ueVtnFwJu8RiBO5zd262FYKTvPWBXUW4i1n2yMo7qyvoNmXHpAvpoFuvwyswME69wYPgDT
oN4gn+ihz0P7KtZworTVD+qiJy8QUJNTljAlpfplYRZemQr4LmsC/2/0AdZbNchFpxNpGIM0CVPH
zFF+aqDK1tTQqxoT0MKRksee7rQ4Aa9MfRrFLFcxdR1fslmfG8m2WckRs0E2nwCNfkp96YtG9BWD
yvkPdql3jc1OT0ThrUBiPg1rv6HYChU4Fi+TNZAOZFNlb5Q2wfePP+uVjepdm7MNuXVDz/VStUBR
99RkCTYN3yCDftzGH7omrhLvGpltv7yERjj90bEw3iHhGHcAm1DU4/fhbnIw2tHe3A0SluRLkdaV
4+Zdw7NtOC49Oy59Gv5/pF3ZcttIsv0iRBR21H3ESlLUYlmSLb8gLFnCvgOF5evvgWfuNFlEsMa+
HdHtB0d0sgqZWbmegy8XKUcAq/z/TsYPeCUYhbdUBQK02QH+6ErpNjA3B3XdO6a6ew+wSgAW/at3
9PRglHPJwOYHXGKIt7v8/puG7AeouZ3chA1iEtdWwZYyiexv1QTOMRoq0VSKBqSK3VLOFIxsWCiQ
VMsgeVl5gHJ3MJwGTG8g6SODbUBsl3hoLAXoX4pi161Y5Uw4ZxpLUVr9qMAOAW5vBfpK8hF5WJKG
GtkW2vcO+SYqcm152TOZnGlYXVyb3ViUweRPuU8AEQSG4xj3rETuum9o6Dtk3d51jdqyx9Nb5kyF
VgUo5lZ7TMiPCXPOmfGihSJ7FH1KziwA8crkqcTJNBO3uQ4fZbfMsjuwO6L3CyWa3eEXAKFTwNM6
wnvdcuQnR+STWACKkSUjkL6wr6Y9e/l7imsdgL6x7OcKF6vtRCnClhs/FcmZS4EHWU/iEul/P99p
RfpSAfokK0GwbtYiOxEdjwtZQDSgJlaF4wHDUPYL71/vVAzyMQRKSGNzj+6F79Smiz094fqrTl7H
tlFyEP1AqikjIDAcHW/xe+KFLvm1Zl7p7NTOgJEF97q6boVLp0aicqGIBczRAfByCHTRiXe+Ly54
FtD6dYBujBkEwO5hBFNx59KGdw+dthS9maLb5rxSqlZUBRvFv6OCwuuqNSrAbSfOiILq79sGWq/g
1BvvCviGsNqBDRrwAvCLinNdjtlookUyO6OnGHbpqm9JoJrOBL6q1gZcW+gBIFIgddVSzgOfSeXu
mqF7C7OBVHKYjqvrBUlXcQRFFQI/T+SIttyficYweGqAUQIiW+5mR1AX6PUEm2EU7FFgcLazHx/A
sq8Qj0SOsQMWuUCZtm71VCLn5FtDA8fAqsNo2dpp+ppVmugKt0QgktPQ88Yy60WvaZJ7UFSBRiEw
cnfNBPUuQKMbjNsMEJN+UoBqtsT6mkDshlM3T6XyB1NNjPeWVQmqg96eo2+Z/liDfUegHiIp3HvV
dBPrC4azaYD+BmVdWDkZBhp2QOx2MNYUoXw2Y6TXEVnDxmtydjruyWLaKFPQgaDoU7ObYoLZY7VL
y8j9KIMovuo9wTmVDTMAuRLAcRRsMyoXQ9GSpscyOPoCEIl8B64sqFHc5LlzYe+Fkx460Wu5voa8
2Z3KW3/PiWutl5Zpco97xeIagDxqPFkVQiBMtn81fhEgtJSe7sC9Ar3wrr8VUbVvhT7A7fnnuJxn
T+phwMAcptzN1gPmjemCxro4tN8Anp/uQFWceGLe8U0zOZG5/v3JkZHMYpUA8MIgOziYsW4PhtCZ
bWrNiQjOvegxQP+7CF+xzlduUkAh3gPPIbDARPCRBZotjy6YVjBCAx5mpRDZiuibchaZpTHQkhmk
y2D2AQ4A8lkkJZKd906DpARuDgCNpjPgNyi2NLh/1ZTDZ9VMBTTysg4UqPMrlkZAGVkMV1zqkS1h
OYLpE3AmRSfdiHxOxfBFvt6Il25ZdyTiInclXbLhGXeDZWB2DvCVAsvceqBAeUYxhkHAVsrvMlsk
KjBB2ZbBPP6ozU8p+aE1xyW+z7VXo3mO9DelfSrBenFd7Kbf+0cqn4MpVgTmgBBHJF2GB/8WRA+E
Pl2XsXmNJzK4ALLqgFFZajhZRHCF+l3cPoBhqJ8EDcxNuzsRw7mabioj9AtwFBa9hO1hzkWPhEgA
50ww0QhKsQkCLLOxR/nYj0QQG23a9ckR1l9w4jrqhnYauMe6oBuxgTO/LQB7lS2gvy7aHmj5f6Vy
ADQHLaKiYImeO9AQYuRUNxvMddxmj7U/7WpvTsA0SeA2RA/dZkiEpxq77dhKw8AR98K2QLnRx6Gt
AgWE6kAZvMmeo2hHfhn26OpOGwCysdOCP9e8U5nc6zqxshjVFDLBsWFjcNtEg4h1n/0sop7dUvFT
QZxDmqdhrvIMgspJw8YNuFdNbQeUdk9aUvf6mS6QwVAQQnUa28pEMTCax6/xS/1spANCsUAe06cq
V1+JDBywPt/H1ARE8cdSDG4FrPA0V95bsGBgl/sxUmN7KLDOnOh22YOeu0MoWijFLgTMPksB7tn9
G+Pwffqf6KN6+Ncbf8pAuGUtpz+TeyXqmuixGWH9ylIw5LaA4RPA4NevYstcTkVwKjVGS5UwGXNJ
ckScHrQ1Wfaegn2plCaMXosqx6IDccqkMwoMnAkHqmkM0i/dSVgkONDWzuPZt+X0iKaYGdYXzNJY
fforBH8isHV9YzguJlBmjeVuAmQzQEB/5jNe+EwEdbWpxf9olsltcFtai1e9hfShRi8ctC8VBqVV
xG1tJZi9EtylyT0JuRb3arMYKA81X4bIAH1dJjAT0VWa3HPQA9TZAgMYopQeSLTPFiKSshvtCfja
3W4Ffi0p9iWk/VBQgWjR4Ti3SiNiYmAC2425NNtxrIE3/i+6V6d6Yq4/4eShoJNVMyWH5pdyc5vi
2VafFm3aj33nXzcxkUpwkWbYV6mGjdkKkaYJdMrKZqPi1qj/GCImeJGk9e9PjtSlTVkC5RyZEJg2
0h8DErFGxjT+9H79RFsRj4lZfQqmVoB78uUHFaxdlrrqRQayUcU8FuYbFan3Zt5hWisKD7ofCuEB
PJCwIguI9CpgfgzaEXimA6r1noQ9C9d8aZEnV6JMa9UqPtM6FcnpO5jgmgHFiCpAk2Dwwk8Qwfio
Ln+Fs1Kdwo2+CuvK2zf5zyE5PQdkTYwBJEgcHeme2oZTx3byJXTfZ1//nL8mbumw1+sf7/dw9rVT
coqva/mY6RNkaoHcuiZK5u60uOa3yKOODj4IIHIjVU/c3ClaO5IdCdyBa+4upjzfOD02fDVA04IT
BoBh3OmBK5/J2BCDZbwXaOQZdnKT+6Hb+Vic+Bw6D7BHaDmJLn3DSs6kcufHYpJZVLqBO2/9RXum
SYi5l7uO5KKXaMOJnQniDH+x1EQuGhxP6tA5pgMIvT4LrFVESW73+Z2VHkvyHbxazpKNQVL9GE1s
ew2i0bOtBQtA7WASF+TOukEN7qFgpQ4Sh1htAvneCFTFXXwNK+rNM5jE2h39YQbZg44Ni+Q++Q5A
6j8km/89vA8QUNBBU8hHgMdFGFlStFLcAa5iybE3jrWjrJfcIXy6rtVbd30qhYsswGzVg7sGUoiW
3aol2C3qSRShblkOjgJULoBkA22Z78bmYG8sIwbYhhKEwa+9K/vLfbkuTx+Kj8zD1BbKXjAexQaV
2pH4xC2EnbeNeO3sJ3AuvlVAbwAamzqgKYrMcdM8I9BYsAVIHwCM9hS3oMm9frNbRooYGVUCClTw
C/BhKTTAjtEC+wYUB6D1kWuMeBshQg5FBMex1USwTkVxlqnHC4umsu/BYheD21EDI3GErZx+OSbx
8tA05LXMO7+pvxAt+db2r4vxabVvIU3vI6K1gnMLfw1nvnmfz+vzVAcIgxd/9gAqgQbVWxNQD4sn
BzTE4xlbSX9RhT67BO4LkzZrQ5DZQpP72h8XEBtk45+HjmciOJMcuhr0mwpORpsOW4GlPZBf/z+l
4cyR6HSYww4SyHJv0U8tvJUKUWnp95I795CdHYOL9CWQ5UiotNd4yIpHxjD775ZGgNl56iT72Y2c
Hoy8lk3q7+KvtOlVQXFvGOh6aAomNM5jrak1StTWOuiqWnkTkd1S/zliciwcx7t8jsFVoHhdpwYp
vWNGgXcU+ytgfmbNXY80PZMne8DyrZmBUNFAuQ+MIde/wNYrhyE3C/DLBhwj7/VrkJlF/YAv0AAH
fSgRp0Xv0vis1Y1zXdCm5z0RxAVNdVZHgwFSsWDAQqYV/WRUiMYoEsHFCYAgL4xxhIj4SO8VB/AR
Dvh0yGtvS1/YY/uRP//F4AZGff65Pc4T0clQJW2CxCUvAT6ExSCwD16/t60A90wG719CzMylIWTU
UdCXDcjdYwQi9w0Ww7sEy+XFay8/aNVj0Ulgra1so6zc6z9BpCOcq2HjNExViV8AltKPwcz2qPS7
i5bfjZjoui5q8xUxMTOChGGtOXO2qrdG1DQW+KWneQB4YvmlbJSDNMfv18VsO+1/5PDNfT1USWmh
zRYYbeI05h0FME5hNt40v4MPyMnywV3K1Ikqf6mrdwlAslmf3ITJT1DsCCxw20Wc/BbORUhg/ZzV
WauxyAaqkFfynLvTTebNPxKP7Tp/cY6GvwCtMkh8JqyFb4Ah4K7/c+EqZ5aKNhX1rOLCwZEGnpLH
1PxezeDjiF0sqdiR+gBOGLsAotf1D7A69guffCKWM1VAeY0kmSU4/qocJ7dKFN1VaRUGoaWVLvit
it4GvR2AEECEFFyXve0m/jkyZ7RNh/36qNDh7OvkGxDLvkuNLvimouNxNtuqGsDdCq0PCrS9k+iu
w4R5OWtONA+7qgEYdiUqmW3tXJx9SM5IM0NtS6ovPUZ5QXfTPC+ksdVBDxSJ3vVN74BTPpAl4vbp
y/Xr3FpMOJPMhQnLMjPNYBaA2Y71HovzAbP1WzCso9sfubHg460O4JricBGDbI6ANzRguIvBvBKU
ZYs0oKQ67JoJzJOFvXJsG8mT4IgiK+HckpGbYWgoCr5nyA5JFwH9NrKV+nEy+2PaJDvAhAAtdPYs
0bLJendXjqtxdcK4bywrsgYILoCysVJpSpEfSZKPJVVHimv/+kEv9RZYqJgVMUClpKwMP/g5J5Wh
PpwU4PLWA/g1VfYlTtToEC5j45oj6DHj6Bkc2/eSbpUCc7m0SIhFbk/put+P5e1zsXkFBqGuBlDQ
UmCwqsSsMNtdP5hIAqc2FvaRrFJjQ5DV/a6YMNQZI1pwrwvZeKrPz8GpSZwsYLGz+iFoKxsDN17t
o+tde2GMuY21SwxuhroSfLLVlZxryJlMg9MQJWKd3K0ywf6yA8m13VSN27c/BEe7tDvU8DCJAmID
3ZINfiNCZ4ZSgFxqANiD4ajm8AxokhvgL0X2rC6B0YGzs+g/owaGmRg3tAK0XTXs1dx6LUl9K0+o
E9XRPitGoLWQ72EGjmTBL1xfKv4iVshoLBigvwYKnHMlWnJdBXBnBBBDYA18rfc1ZvDbXW45zEMd
VZh/bdw7IJctgOfrQGA2+CayVrRTqTY5mDKZ5Zet9bUm0k7LU4Hibtz7qRi+axzKWa1OmJcJMumo
jmDKe9BSBWlCZEcxuMgUsKuKRqrWl4K7yDORnDWmXY+8smQsYL2Osr1mt/V3hoJMHefO9W+2YZVn
kjirDDUTDHjRyIIOuGt995iG368L2MBeVAxFh1aslGWXkBBt21vAbc9YAOSjdXSCMjtlmOpmpT0R
e+XlQJliANySl/jDN1EJceNpRONQJTqQxoF4DO0818nQ6iy0FmMWpMza63HqtMpdOciuqTWPgPTx
rb66B/V5kOeLCw5AG0Xep+s3sHHFp7+AH6zQ1UZSWJ2yIDY/pHkfI2O4LmAjlD47o87FOkDOobqU
VL+vWI/tck88jORiVHZpvoIbndmt3TpgXwxFLXzR0VY9Pnms8iksclktYYHSN7kEmUDxFxklzqaB
kgx0aYRiHexcRFUtOgg/IWJd2VMTYFDZ5Dn1k1vQWGN6DRClwJkabVFtZ6ODfy53PfrJ0UIzL4gy
4U4B8/SzxII40ED2ljt9YR7qSZWbYUMRTMeCxsaG4Z+dlvuSU6c2TE2gK1lzZ6R3Y38LoN2mygRW
v60xJ7fKfThjSIg5A80pqLEvghr3E/oZsMed6ZggdAYGha16mIz1/zxbP79VzrHlcgNSNgu+lGCY
q62xGDQKABpEN8g5tJGUcli1uMGu9QHNdmgzLI3jPGPyp+j4yvlROMfC2lyzpAhXqBqSv5BwB+5N
L6TRnxcfzuTw0QWYJICQn0FO8YLcbHAL+Kh18h5MsVOQoe0EyMpB4FE2nrxTNTS5S6QRiH+toWWB
DupMg3QNqMi7W4Dy72KJgEjavLWWyesTAGBdd2UiwfylTvGSlQBDQS1Mz/CwroziSxh0c/igsugB
pSUYXraLi8K7Lngjljg9MQ9lI0tz2VlKD3MH+xmaNHZjAos0ESinSApXZ8hlgDKoCb6lRaND01FP
AUm9GiUCL8KLwRA25s3xXwy9rtzBnM8cq8xIirwr/BwghMz4AOt5Y2XB9RtbdeA0RlmF6Hi68f8H
P5/Kr6Z31UJiK45LPyrAdk2t/Jtp9B61LBewG7eUGT9Q8fy4LnPrYAbAKjXVpAA75g8W9taY1npS
+rU8gHgNvNLzlwRwo9el8C5kPRmqxUTG7rtmImw4d/1NNZd4kbLSZ5X+qo7keVCKZz2Vv9YtESgE
/4ByovghFKmdEyw657hEvXrJq/JYQzGun+bC10MGpj8wwb4uUxsX7fkBEE2xBqpkP3vRsXaBEBLs
ws+W27la51Xh72XBRbKLb9flbnwriF3/oQDrU/lbLKdysEwpwwY11ZwCU1c52I7VRDRFtL4YnBrq
GqYOQPMJdDosfZ5/rGVcKXG0sfSVIX6s+gKooLWtT+Fxql9C4+cfn+lMGOcXwyjr2iZiJTjcF+m2
BLGanytx6M+xLBoh3Lg+iLIomu0Gtkd+J7on8ceADEC3hgmM5uabMQfxsleYQDNEIrgQh2RJXS0p
RKSJ5KnZ8KXQ1Zu+J/71S7uoi0EBz46y/o6TozRDj7eyWUrfIGgWRkUHGMc0kFakxsVI932iPvaK
9EISwJmOw3eB9NWnXirIPxfJhTqgPhviDBCQfohtvLFSwEMFcNv5Z5XckbzySf9qANWya1MHuOLX
ZW9Y99nBOd0c6zEHGRR0U19+ga/ZBi6P4G43XJX+m0oT3V4kN/yGQzfpE8gQCLTfANv1kmCp6m1Y
kGaljXv9LJt2tpJ2/lvSmvuffMShTKJq0SCpysNbU0LDc5w/Ij3Bm2zclsYgeMI2Xpc1Z6QUyT1d
tzc4cUDCDcFcja8WM+yMktEHv9I+pNVtRzHsUkUAC9XCUhB+bH0w8B5boCcAhKHKG11rjJKcxJBa
juw9rqPjote76/e49cXAfKWCegg8qNhOPz+YNSdKbIQQoRXyrmeYpJllZ8I8em0+XJd0kcKsdmcB
NEbF8Bf4wvjUF9yYS1qrUuZ3HuD5akRSwLOIDhSbsBi0bB6I3d7+MW7Hb6EoxIKCwELayU9eTHJe
gr4chgWICWpbh2lfHAAC4WbH7Ekv3HXiQihzjWd4E1+pc2V4SvOyEESLRI/qsKp8DEm9y4qtPYMW
OQuYgxi1dOkHmFEECdTWVwR7N/QTIlE45b6iORkpVQHm7EvKGLlVGu6NLsRaCJmfgLsomPXfEIYo
BIsSxjrHd1nnimKTDFVT+SBZam0Spzel1rzG2uLRiomqXVvhAqZ/sL2tglgRrMBc8JjGITiqJLUC
yaw9O+2+8JYdADoxR6HtOze9Uz1pL5rn23iJUO6GymDGDF1HfjafUSWaAe1Y+51C3MEc7RloR1ks
GqG+mEOAcprg6Vu5NlFa13iLCNtajaJwWRUlflAxFsKctVsyvmqaR+6Tp8ptMMmH1ZpJ1OXb+oYr
3TtmMHGlF/X1jgwMpVFS+eZvZrPe7hYsEJlYWwLK9nW737hMcHIoMjHWir7MX6acZK3BMA3jF2Nv
G3FiS4juBiKaOd4So2NQDFE4Ph02/c8dmRRPUjOaLb4ZAy1PfAMyU1tWRFPaIilcjELZOBh0jpHL
9/nbbNYeCEk8YuWCwG7j88Bb/XOY9WecvG7VCqgBHr/Wl9Gm07/UKKr3wxF0TYIH5vI4gNzGm2ZZ
K2Glys+itHVWlTobsX6iMFdvj9Pw1o0iPqjLVwz1cHDAYPwND43OC5mltjemGEmFgp01o3xuExF/
49YxTiVwwYASzwjo1bn2pSw5KGm7gqPeAPdHcFuXLxjUVyNUweomHB/KyOefpUmKVKnHpPVrd/CI
Q7zVGVl7zTbsxQPV4o2Id+Gif4QQCmqAxTR53bW4CLvnWR+7poAijNjXxgQ4MewhKG5rD0VqzaEa
ni9hqfEi1rFgrEilkcIgp4WDPz9lDMoFGsqQOR8UBwAVwLmabDC7vM2/CCD7bmVH9bD9B+7eB6l0
RKTVFxVybRVvwDOBkhPT2/z4dtpJtRJFU+trt4On+yAO8Zkt/VhHev+Lw1681Zw0TnWiBWaoRjqS
a5++FzsMEzsZApL6p+JiUtwR1f8vNJUTx3mpyMzKpdaSyi/ha8M5yAiCx14QrF6+mZwUzkslNVUK
YFSu74r1pXxIbsaPyjEewt3kKP7wMDV2ImTCvkBZWr8bYJARY4HpFH9yIfLCEKpCdSqEdxmwTXIb
o0DI7J38hnmhjcW2b9ifoZ89BsTDx9b/w0fGQtmHIhcAZ6UFEjHuXvMkzyWdpqU/WcsunsG8wTK3
Dvs/fcswbQ5uKRgl5KCAwZ1xrLBcJ+d673d9qNvqnKBxUym60w+ltf/jEwFpEbUKXcWQ4EXc005R
k88ybf0cLRSzXtyZvusgD74uZcPBrJE4fjbqS+pK+3lu7FNMQT6Q5r1vjN2hiefcJnoFjnGTxW4X
j0dqRG9mImHSswJAxhISxVWsHtFQ2exNKxQl5xdvxe/E4D8/h29O5VaLxaSpmXxdeZ8qCXznTFDA
3pYAGlkFrAEIY7kDEwzELOCT6f02qvZWOe4bZgoC5A0jx3sK7l0LhUETM5Tnd9oqfTsMudr6Osat
pdB8rJLuG2pFAp1fle0szcBdnYpZg4iTIGGaFOw2EaX1y7C6D+v+XpNLMHGE3gLMeMzzP15XFZE4
TvetuZqMCgypvk67xpYi9T5HJd7NuuowDyRymyj59hcSMfNnEkSo6A5xWY2MpaRYSrLen5rcG8L0
kDeRTzHxZoBwTCn/5qvhoQULL4qTlA9TaBJZZVJrrS/pyq5dflVaaDNz9q6faVM3TqRw7w1beilj
HXSDsgbFnu64IEZtS9F0y0UAuerGiRjOH46Z0RRhNU7+ON1Lo25PUuHV0+RkqrAhxE9Cwe9DFNo+
yLItgKRyBtWxpSut0mj9dM+QXK+4zgowO9JDIyhVbF/dfwTxgw906Iam1nWYVZuCLXGwdQSuMhE8
nuvPvbAqqByWsvGvwU8e1WRcDMSykFJXhzhpj1aU74nF7jO9c/QcCxpa6GOwxL2uF5uOGIkLSiQy
dl0uUMrChOQxTKH1CWC7iIdKk6vtlf3kSAEgUHxZUI25WElZP9upPM57GGk1DF2FzzYC8HZ4ad3o
TjsoXvnVCHR/hQtDc/lgruCm5eN4X//4LxArtzTn9CdwHiVNUyMfQFjuh8mtHudeSO5hFY4R75n+
Iy8iW7fG41wxgQluhPHnR+cCXBVz0VbS4Ojl0TrQmxXMLwFixooOVPmp9+egqvxdcyZCEqvWxhwH
XZQXI7szstSZa4Gz3DoV0Ct0Hch9IIW5oBMBvfw4KVkOqpDb/tjclX7sZykAQRi24UCk+pw7uiqI
HjYsEiIxn6eoBC8qb/p91dVy1kBkIz1E/exmamubIFe5bhqrGnAWeSqFt/s8SkarHeveV8Y3nSl2
m+burC1uRD5CvXWuC9twnEjxZNDcEQtQIHybqFa1uE3BVuLH8bPSPqSL7HcmyLmGv8gEIAgNPYPo
gCbk+5VpnNayla6fK7q1AG8SD6iORExwd1vZFMRgRg/eDCEr4cy8YXmuLQvCnYEtd3UzBWlvEVef
m9d8Dp2+BsbaDIK2enmTsYztYXVqF1bT1+uXegG2BgM4+xWcpYM+zAqTKO79fD++aI6U+PXX7KZ5
ZjconK/44Quww423Vr8DhShWTv4ij8YPAJinjocdZDt8/b5cJpoCdbiHt5OxxTgE+psFo0/vIqzn
1o0tqgFv5NCQh01n0wLvkPnbWE9iMxoXWinTNVgC+IMuoZwemy4h3/L6JzYBEV6LltK3cr4ziaut
nkgkUpQNugKJLVJZQw7CQ4dCgYpBq08whukHeqj8caeLAvaLVf/fn/bkpJyCMS1MDLOdka4Hs+e/
ATQ0aD0pUHaiK73s261KhBQPdF8yUiM+VUFzkFaJgVRFqpYHWkw/Z4OBlbpSEqcvq9YuIwBsKFY+
f2ELTWy9EIU6W+4OkSHgdIH9gY4Jd8VDoY7jkiLgLhjdGShJS1ria3ojyFAuRhR/X+mJHO5KjUkC
NJBZrcpaHxUn2i2JbfrLTntIUH5JHqafFcZXcyE7zmVqpMoaUF9B8YnmhckbCYlyrHd3PfOVefAA
37Vjkvwk8ASXd4irU9btZrwX2ILjnsIpBEtgWKFKoAObr7vLidsOdu5GXv4GC5Gd3iGKp0Y7EXHz
plxdBz20qaKBx5eHWwMrdXNmVH5TvSxN5qhVZLPqUXC6jRuEh1nnGlDpxsI/l7FMxhDJaMZUa91W
/VruwR1zSDSb/gTaGgFEn7L7m+BCxTQpEA9XECHroh3D1DYi5Wyi7pJ/q+A7R1MCF52gIH15fWun
FeUIDTBZWGPm8gktRuHTqOXer9POQT1h12XJZ5doAtW/vD8M8WChHzNC6BZAU86dWDW0mDas5gGW
Vfycu+5GznrRiPHlC38uY/0NJ44yQVWFNRj89+UCiAXozJQrcyt2vvT5saYf1zVCdKD1Xk+EkSmU
lHjIBhCjotIHIrdX1nai1akNH3x+JM5hhAOIQOooaeCD04cxYLvBZy+KXTuYrRHER1sHWqMJCrZs
NKX5kA9F8baz9Ib5A9a5R4zSSPnb9SvbCFn+FbD8W8RFvGfmmRbNEMH8aGfuyq+x5CRB5yo+yqa1
bwiMdutEKOmh0afIloKi3vknasHXHktxC+7Snj4b1nwkc+4LjnQZwq7li9/4ctiFv2CPmGNitIOC
I8VH7dABdLXzpMFOdvLOesAuCOhktcEZQWPxnPn0QfTNtowXNVn0Xih67xcbvVaVdnVv4YTKBBDq
Od7VSb8L5VDw4TYucg2yFCgH0F4vQMayNm0w6JSOPnqe4BcPZWarGRVNRoqkcMlbn0lV35gd80lK
OyezgEhclmR//YNt3NjZUTidoJRJetXiJWyY8pzm7KgM46+lKYI/FqMqAOHVwE+prHWnc9UrJZTU
jUrqfFYDOdLMHDpYgSb/eZq2tvbQgrUoMkNUF87FNGMyggarmvxs7G70FqR+eTsiEQCS3l+cR0WT
D5OeQH3gH3ctZ+AnL2rkgyvxepXfmGNzjKgkdHjrO3CeEqLNC/JmRIKYI7T4HlFj9GM8ZQjnm8/8
l2znX8Onzs2eQrv0VryZWFAa3NA5zFagHYusEOkD/6zLa20Gk33EB+ern1vZwyi1oubihsrhXQUs
xDolezm/ai5ZEaL6SHwD/PF5nnvVpN8VhAr896aYtVQHP4CQga+ptoBgGro4Ij6jt1r9VhnvGhE8
4hvODi0FxOhokaIdwodacRjGjRbFYO/uVMzxNS7osUCXzVyzfGiELezfAyCcLoAtEhgjBvqVqA5y
RoSaoMYiDIP5Wh7FGTC/ynmfRqxxNTL8CjHk8MqaWbflYcruWFLKTiMnM3OleOljt2J4aGxK6XAT
jZK6S5YOJFZSDcwFA2SNUmYtB1rJMvasu96T2yK9q8xucJJUT39YWEnHckJSk11eD+OHUiW0cRJC
+/t2iPujQurSNRLZsns5BUeErIkgejZimbOzcw+/NnTjSM148bNIyfwmrbpDKoeqU8Va4bdLFwse
sg1DsKCjSA7Q27icFquKCONuGcLAQadveRr+qhLdve5DNgqTSAxOZCjn3sqURy0q5B6p8/+hdx/A
STy9AWCxGb+oka3ZZrB4AOkI+uemt9GIpilYC20h2O7m7Z78Ei4aRa1ZCqMIp9Xz8CUr6X1jgK2i
7L+3uiIIQrZs5vTQ68WfxInNUMhxFsP6C2qCqLtza7AwKv33EKmfTkvBu7M+Xxcmc3IwzmSUmaYk
VBckmBIFnEhU+8CzezfIvMdu/1Omdfuqnv1yYoLxclMXKRCnsF2og0ZLg/sJjS7y1IQ5RJ0/8Cs+
wcPu69IsexXtaVBm7fOkqLspx4wDGenbOIQ/k4nsy3kKv1ThUAAbkTxZjEVub06hTXU5wN7pc9aZ
mZfExY1OgGMvN2mOqapMtmeTfJRTe0+t+lgP5KFMjcjR1NxnSe1rangYafwpTZPhUEl5narxaDKw
MDcpevSF9GWZppXk/b6b6+/Q/+9yODM7TCbs79VwOsWIjHWwdiBtwWrPIr80S/rSYtV11FrHisND
qCz3CkpCrlFZr1WiEQBJjKE9qMhDojhBDBMZN2Vo3McK6/YL2DIdLMQCAmfokJ6YKUg7aKu4ehwH
cz9iQpONR8wxE5coKfPA6eZYGbrfjZICq7JQgAsT1894pNGykAnGiYf4sCQqQEEKsMUnNxRjD06O
JCzQdWAzNjVQZUZl+KxVq/MpYgUX/eL8BkvYtb10KTxkrbmGPKrOKFu/GmW4VxIV4OVh4yBjvCsV
rP305my3ani00vKuiLXEMQrTwzw3lpFMN0+B+K8rn60c3YWxAqZp/RBq7GgYzJXXuk3fFZ/JYr0R
wn71iLTsrGk9WuupUwMDc0iiX2qOFe3OzO+yEvD6Uka+Gti6aPv20BuyXaQkaGXzYMxlbmsMeX7c
PiJL98tMctR8Dmqgsup6vQ/Z19iqbI1+LmV/O6ofIzPfaU2/zGMfOcOo2RFB06XRXwetO0jKsthK
9mDFpkeAMuvjgXhTuvBOCpmT1Q0os7IZsNQEMuhertOXRV4CluZvfb8EivwRKfmRxUf0MgPLkFzF
IB4mOAHXQo/oZpZughHKkCTBnMd+25F3ZOBOMT+MRrpDPeagTlh8w10C09dVUmpjjsrVSsmXkuk5
D6ujmkeHdkn9usYJ89ZW1LtwqJxW/4FhDSdvv8YdwG9U+QMFpcMA8Do7yevazpbENyRzr4y6I3WA
7gOUeBPqt/pgeRGKxNPUHFkSO2EKy5llOwnzt7am70YzHTD58GWR32dj9mOr6FBYPg669Mos66ki
2KCL+n3N1G/IFByZhDDnzJEV4AFqd1mr3tDY8LL0GdGOC5QsgBig9otqpU7znyldvEFVA4bubl+A
JDSvnxqGvxs/ZtrvkRQCE3V221h+NYbqY4oIqIsW7Usx9TupNr6RCDqtoJjdV2iDW97c5bc1CtyV
cYfSrxcr5mPXUOpXRdfZ8gjQHDmL91oFroGIIFopqtvFxA5gM2GDTtKkgxX2Dm7qDg7roCzUSdXl
1prM77qmYh5iVA+5TAcoFGrYdVxru6y2jij2l46UjszDJNxkz4X1mKogMSkL8jQmskezpbZpBYKc
CEswThHFP7U+80JF+6rEXe5PNLzPlSlz2th40JjW2dJEwPUwIXayuuB/SbuuXclxLPlFAmQp6VU2
/fWuXoQyt+Q9Zb9+Q3dmuzKZQnKrF5gZNHDRc5IUeXhMnAilQgSvAicqZIsggpE9YOxPsmd13veE
Pg6ZAkC6eWra6BWsyNOukqTA0lPwoLXGPtEBVadj2jiNGqc+kIE1fJgGNji9Ku3chByIaDzqjSD6
NJEfS5l+lzJUriJ9xpwEsuNBCAOnHlBqMgTBkiYw5Six/J402QFYgN6Whu5QUzjWYgxDy4SuvTCJ
wP5UFYRjSjcXwUJcRHNmtZnwnvXqYxcXb4DaOhDmfgeX8HRQp/GuJ/UnVcyDFMqdJUT6hyrntaVT
I7eIDkoNFHdnN0Bfw2/A0W0rNc29QZJf0X16GkopdVGXmi2oiT4KendU8/ZBNFob6KTvQg4iLVAz
i2Dnb1S3EGpovEz6S25U741YAzCKEaSeqqck09+nXkk3qahUlpzJh3gIIKFg6pDFGeNPZJ12U+Lf
7s3glGjzsyENz7qZHEK5OgamViKlb329nN7kZP5sMW/ix1PXgSWzeBOUobb1ujrEaNZZc0l+Syrm
UAY5+Kwiczcl0098UjTS2u4l7trt0MWfRCI/I6lZPB6WV3SxFRSaPYeSW9HwfhRMMEm0iezk47wV
5uwHKdJtlWrEhoCZgxmCA1Gmu37G4xT3ute20K40hMwW9eRRnNsMVzHADe2SfVmPP/QgjNwKFRNL
ovGTMYqGYyjoxladliA2Dh/IRNCyJWgoZgnUE4cocZR0AHMSWHo8XS6Tl7SQAB3M5h5+2RSdWgKH
mxmXgjWR8r3PE/JKxWifZ4oBcW08L7FSnVAYfqVZ8XPKdMEjTVZYEumeFU1vN1EdPtRKfISUngRv
CQdbjegYCTpcSgagWTx7UtgfK0N5mBRybEGfaRez5IRRrW3IlD1EggJhFr1HtN6oO4TpHrCqtRUl
xn6ckJL0YmDjXXwVsHKzn17Nqj+SuP4Fnikvg1Or+gL0qt1oJX3zXk2i15rF+1BBlohodxNoxkMZ
SkF5GzzVYRtYTd5+0BzMrJX20LeNT/T4sUtJ4OqUOn2An5GFLcGmaYOVjAD35mX9Ympdg1ce4GhJ
jzrMXxCIFObkV2zKdySSR1s0oVZZ9F5GUgtwXjcShSepVfdymhA7DkzJEdPsdYQCsKAHO9IE9zGh
O3AUQ2Hp0HXxZlalpykeDnH9qWk/4PjsSZ8hGxwSSKjq+iPVFJsUp6Tr73pFqWwApXwI2yjWJJLE
UqfBy+F+xHJ4mpvkvpErv9Rlm0BebG4if+gQputGpdijiTPW4St15kGJdUBVNQqxSfKgmOLOENWd
oFYBJCNQ9ppKybADKXTVWPFNJbNirfZDCnky9XmKxe2kak4zIULBxdVyyGfO4RuJQrBoKgAxkv4t
C7WjqQ82SpbeWIKFOWqdMQdtl6GYj8Iw3AdyHtlDEwegW4o3vWpuIbWeQYKEHgS8HlYc6jY88FaE
n7XneHqWVelOi0srjsf3rkM00VakBQt3lTqTrKObN/b+PEp+naYHvNgIIpWDRKcauvTFAaONDjFB
chCpR0FrqAsCOheO3SmFt2aiLqQgQYCQuqCmtOCNMCdlOABhQ93G8GKFbnrSHiK1PY6Z+JC0r3H3
qso/gvwDI9A7SB87Uk4OPSV+Bz8jCu1WDtTTjId6pt2WGD/KQP6GGiCkSDLB0SBGPrYIzZSmOkTm
9KGP6r4W8XF1cyOmzSmY9ySI9sLU7gpab6Ik2k5pibZ39SrWuMOiF4biJulU7OiSxBrjwdSiyVIB
4ldTNDZJ3vyY6uYHxsFNPJv3vVbguW30zFVb6RMX9TRV2l6KYhsM07+yOguRhpu/NTN6bZJ+p6bl
Jip7D5JCO6UK9lM/7Wkr2IGMdnhdfCZxo8NBwjXVBPpqKMpRoBNFCKtoJcRshuwUN4kKlIhgkyY9
DkN7VGZxo9XjS1jRByEoXns8BW5vtHdTXeCYVuXezI1PcMmjLzrGd1E5gLu+ECwg2d5u57FrySMq
EoClqtBIElUmjR2DRhzNRgd4rZF+yXPlFtrkRkZnN7ny87apFegHongRQk3oBC1ZJJM9JpKkd3mE
lG1E0pa538C38dUEAP10q+fOF3Ta48nhXS/w0iiTRI5RY8jgyp08ZRrnt1w2XiItv5ub5VQZPCKK
lbIVQGaqYpgQT8L88JI/n+XHTWxMBc0U9J9MZS+U9atAQzcUJR7WZL2aZOoox6K7ge49s6oW439B
WOe9N0G9IckOamhu66KyhPoNih2bfMifeqXbycpgCaADbNS7IGuBxdccENfsB3lCPKih278Zprs0
fRmGX/AnYAP6TETZy0XqKiVBixPhNrKioKG4GZBklAg8p4nRZF6BaDXfPlsOk2+XYLYTBFGlXljF
uDHHBaHDOXzXUAfUa85MMJ/GzAAvgdIHBV6/aRwQgzfQRASMGBA2Y6s80MFBmy3XN9kpgfDxsBf/
ReX04gcwHYFqEEcF4mtAPcx3WvOkVPezwCnPfFXiryomZ4tkGgKzrFdmSnAs4hzolFhFgeJbM24r
/YVIQFfQJ3D4WFmX7ptUsyGDCeFA8BBr3yUz3caZL0iFAyYqT286m4JcVqqoLxDdzTPR71XlRMWQ
84s5H55tos1tXmAaB0j1JAKZEZJjtdA5VSSeCaatQIVAlWNRpt5cgHCedhvSpn/fhzHIAvYAWROo
P1lY/zBqbaG2kYQkM3ByUPLGmF3oecT2a87l3FUzC0kDlEW0qhJx/yDmW88S3cqtqbjG0PDwWNem
Lp0mcx/nvkFAG+DIZDp0KTT6SsP4kWAGl3cr5asS36Uh5lbSpNfaztTR5QZ5epqMh75M/aQlQAkc
tDh2uzLeKpH8MKs7PcSw+8jrba20cS9/AXMtxwJJt5bHk0edwY0UJ3eD7QL0whjl8IvPvrb+HAHT
D3ACyL1Y+HaQqNIgtOHszR1QrHTeVEJ0H4yzn8jFy22Xd33wl5X9MbXs/dljJKHErqGA06GyBSiZ
eEgSHnXd2jGRQTElgShaQkONcTeBMZmiIOBqFfFLWn3vjLuFV+/vVwFIIEb/0KxZ+o+XqxizElA5
AU+DqmV+FEBlteQR2V4/DdDJOzPBnPa4iMYQaSn1pnqM3SgetxIaFlbRF3dSUcd2H2O4TK0THrb5
GlgMEIkEECdaq/oyiHG5NDMJq6kROgkAqubQ1bhnLtjtUT8FE7tv2vLd/Buphob589kiHWj3K4x6
/X3XffkRCzviQnRyNQUS5WmU6W05eGK+lzMf1ZBTTUdORX3loFwYYXY4MqZJhThe740B3tyumr6L
qQTm+1l5vX1aVj7lhSHWn2QtNH2yEsIFprzpMr2yGvxDqpBdreT3jY65Syo5t22uXOkLm4wHCXIz
L6POBG6hfzHpQ1iKjtEBPIly8W1Da7uIkA/TC4AxozDEnJehMdWBRgTPTA4CsqZId5PQUysXh6fb
hlZQ/oCEgslB/ZrUv+qN1kLXkQKoac9QBrdRwdsoRHuSvAwqmhXkNASvM8jo0bBHVwYapLSyxOT5
9m9Y21VDxHnE1QfchQ2lZTPsYhkM+B6IQp0wLzDm1djigCQ5k/7Fvp6bYj6gPGm1YFAqexUeOEJQ
bYRkQAhm3NsrWvt8GPqTF6kQFc1zxpMJJEmLrMYlCAzRDYKflHykUeLdNrK6bWdGlr+fOX2jiOpR
WGogVQKX8pgq+lOZ1x5Fne+2obVsDvMJ4BGVlrEnUAldWorVKur1VBkwSDm5IYRtInVLv7TNEysG
HNSRPv4+AgKKAugQTV9meK7Sq3BoRgjZIUMJwnaf0+GbECWbUSY8+sTFS1yG0Zd2mAOhd6BFhV+W
vakrQfE5eOijuWqkW/ksOKT6W0Ih4K8XtiekjEC0XuVyNJsldVIkbKQmfDZReieb6V5FTYODqVhd
FS40xG5xr68G3McGZDjp4qfaBiRtDfTg9WOuGwDTP0wlZ03rp+PMmHx5OgQhbhWQ+koe/Zm/gj7L
bo/xS/IGFj5P8EtP/sHDzq805Jdt/LM8pg0eQBoMXliRvQyNOBClQn26cLK7ylMOmVe+qCgNWsQK
P2bDbre5V4Ee1i9sHgfgVwB3dXbOfsYSlZ1dQHNeysvQ/EI8qU5ufxBRlLsHNc5TuEOv0Wqf43ty
1x6MTfqE/378qwjzYh8YNwNENrg8omjwMrpb6mFavpeQy9Up7zlaO08LuaiOaWZJvaIZSM20wTun
YVTbWAAtauoD/+sZVTBYfROf9AySILd9zpoHxQwKprYxgHadZ2HExhwnSYejVj9bE//ZxBkHQ8Uz
wXy+EVWiBpEm0IFoTJrToRAOaNFz1rHmpDFoAnatBewIgpPLM5K1RT6K/YgzUmuJm9fxnVqaXqNC
nDmu5B+3N235xeyBRNwsLcMPCBxYsDKY/xpVUgu4lwJdOqBEBE60sLplBtirRQAE9assoGiqoi2R
ZGPg8WGIf6ZdbZUSDw7NMXJVKCgSGWAFXKt2mK1Kmu2meRUqDnx8fav+WYnJZtglBodDGVs1kPak
Nump6YTX219jLUBFHvO/m2UyfjEqkmSK83zwwE76O0n139XQOrUc/UjD4lgG0mMmZ7w0bfW4LaA9
1PDAgs+mULFgkEzPK4T4Y+DV2kmYoYgn3Au80ZfVb3Rmh4k96BxIIhWxfRPaqtV8DPVjxUtqV8Zr
lpv/ZzHM3anCZKKFGSveNBtvQqe9qYICLV2l/96mga8GCvjbtbcxbzejSTgfb2V6CQM1EgF9OhAQ
KiCxlxc3DftEpSOCUv1pcOvTcGxry/gIj/FWfodgho0RrUG0BA5S8ZqAybg0yzilNtXLVNRh1viW
PXen6aX/EfyK3vRj5wh+tVP38VP9g0u+tPI5sVhIG6iyomLahrkNeSwochaqg4dmYl6FVmBCUK/5
+8wQQ5kKARkY8k/gSi93tNdAER/rSD/rBKp9yYdiDOBe5WTaK5MH2EAEqeimIfC+GtFPU5LlUtUO
nqA0d0MuuLFhQKNKceMmfhnmbIv3bQu+8e1EyyeAnXjjmqtbeWafufV5hNZTCDSw1+l2ULgp4DtY
KOdV4RlhtnIGn0JMQkB/Mb8BJRMl/laJBGq2Y/z3L8rFbjLHMahVsU8GrGYeMR6gGc17XQScAHIl
uLiwsSz2LIyiogpiKQNfTNO3dXmaURKJcjcmph3+vO2R1y/12cdh3FY5SkOg5xhxnQWvd6aFuijc
iYMFETwbc95q5FAowmQ2cW8bXnltFBH1n2XYE60UNsMt9A6T7dMweGkOBsooeGgbGnPOxMpIK04+
JhmQM4FB64onQAVNqCRGHXriv5Wf6eN4CKHQRDfxNtwmb3XvxvZoo/Xo08HVEkv5dXuJa0cSiH7F
wPgwUa4olQul0cJBmZBIpfX3SOg/jSJ4ToFn4ixTXimlYR0YmwOyGg6a9VWVVEeoHPeyF+EBwpRK
O7iqMphAhelgvk+Ne3MYR79Q5TeMn482WmpOEiPvadDwbIgzt6oNcRlgNJLpLiv73soERYdY7aAD
H8jjkV95jxUJAH1UN1TwBbI4fXMAP0SIWQiPVN2bKOGlopo7p8mdIPytzjR6Xhem5MtrlCGYbeKO
wL1KWxBbWrlU2v/iE4MFC4NJKuI/Fkaf920ehgoO2GgqjzQQTm1aPIea8vdxOcpRCgGAHvVewk7V
ApQQBOGEkLlqj5K2i3sgyDmUGmv3EW87jhDq2ddkg2o0FKkYgjM1mOpNYJS/hbgrOQd19dOf2WAq
C2kw5GrdGiiEysD39raR3OvB5AzZ8+2vsrYW8L8u3XYkgygtXH73ATSXk5CnCPpHAlyPuC/amBOV
rJpYuJ8wsA6+ZRY5EEIKpOqmHpUmCOuMAAeO3N3imWBWkck0JHkUKV7XhhgW7+0+kv7eCYNvwMCQ
DvywdBV/tHnV53puyl6vBMjEPrpUcW5/ipWX7MLCssizl4yoRRYEcad4jS4O73kGRczBnAq71AtI
/KhK6WAMJvBuG2UdL/6VC2J+5t7POWmVLJl6v9F+B/HPzHyXlKfbJq5KPKwN5uvQKS9jg9bQjHBV
4AC92k9foGg7QZkGU+6uuAlsCI7dNsqmT6xNZjP1PM5bIkPpALwrNlXI25ypr12e3IfJvNGm4DvG
ih9vm7zqELI2l70++4D9HGl0GfT0pwhD7q1fUUuaLeqqGPRMoSLe8Voy7LH/j0EdbLJglEJkzFRW
p1JRkIhC+0eK2xza5c03aQpUzk6ynogxwiaiSlr1cShAuqEKIOEzKXZi5r4w1G+pDBzZ7S1ctQXG
F9QdDRxLNgGVdAo4SQfJqaTZ5Gbg5fN9BVVZTeUdyeXIndc6vhZ1Zmj5IWefqir7rBQ6yJhEWA+4
gXb1Q+QBlp67QLuMbulMGy4P5erX+mNTYWxKICgKZtAR+IWuvKdD8whGw8lOy2Y31crjRNMDBhy8
eRh9amabBsoqVt/OT1M7AOWMkQ7OXq/e/LOfw+THtKTgypuWG6L8XsJzmh5rMtu3P+j63UeopYkm
gq2r98VswdVaLxsNkGeH+v9wRPtStzoPiPGFRTF2wjvetbgK8v7zdf8YZZY2AI6i1Sp0QBow/x3D
k2ynG3B+ioJFddzHFERotg7VNMlNdqD3wW9wzOfbC1/92DjHBnjOkRGzM6pREkygK4O+UZHkVgSB
I8F4vW3hqvf2tcozE4y7QSNqHnQIGvlCiBI2RJZ9AfM9yEXITywMypQ8zomrksp/LAK5IoMvElVC
xt8Afh6JnQR/Q2e58kyAsrO0xhwBlYGRrVwSQ9m1aHw11HZSFXy7vd71Hf3HOCtoGyR1oY8ZfMME
7ORQ3ek8OYHl11/5BASM/10dW2ytlGakk4ALMY9v3ehJ3a7Wo00ovlain/U/RC30bq/oihiF2U+F
CfIKbTACs4LFZBtvGtmeRQt3Y6gs+jvakE11Wu5HAJC0bWp2+saxfuUDNczMiqAJEDE3u1zOSx/Y
A1KQSgHOj/4Etm6negqRaBzUn+EvYx+5yYvIyzGuNvjSIAtp0RJdL1oZsnttj7b0oLT3RAfWvhTz
txw9NEFOjxgWtuWe8Db66uwwlpetOHP3aFIveh9N59eTNXtI39qH0hday/zWQyPIksHVZDo8uscr
BwujSy6NtiIYXK/aaGQuCiFNoPKUC5VNJgSlRWcnw8Ptz8izIl8urQk7jMlTWEnnl0SJ7SD9GHNe
s+qq9EGYtTAbmExRDNkeWCkW3c/2NLwAnwjxGdMdd6Pbn8bUSWu3e5s5Bbm1D3e2h2wdNZiLOZJS
INQLg2BcFnrVAi+wv4oUL5emLD/h7GwA5NeKDWZDfWrczaUGuq7nGUd/wlSL1C4g02h7+4t9RTEX
joaxyDjuSqlnpa9wD0DvFNllizBnk2iuoNj1SX+v3d5ptspGcIONBI2AX+L73Hqy8htZkwJ2r4Ir
9Hn9kjA/iPFDNFXlkUp152NwAXPnNpiO412n2ao1OI019k7q8VoAPJtsVlilzVzXKhRxoVCznTBi
dRc4yqnH9KClQUkRqu/cItOa/zk7TKz2bzJUJEtyBGC53m/yPt2IkDo3e9luSe2Lk2wlGFYZoo/b
n/s6LbjcXZU5YCP0BTHupkC/FsyUKCfLbriTHkcwUQKo0nBZr1YcAkJn8FFB41hXMEh5eZ7rRFQL
ZcAjjbm/yRqmACFBS/12iDkV+SVeZY7xhaFlu88uTkt1iQbZ4s4baqUgkAD6zlErCOW0o3N7D5en
6Iapr7L9mamp6sMilXBHTSOxaPiem3u9PZXRyTA4X2t19wD/hkYzItMrqF0l5HSGohekYZPmoTKj
vTaqzzWGvDnR99r5ByHUP4a+/n62pFCtMWIF+SJfuzN8xcmc0sZwMiaBejfZQFHlRHkmOUv78vFn
FvVUBTxbxzkUVaFz5Nh8R9VPAuWMwflaV9TpeC0IlJnAmYNuMgZzmdciC8KsqlvIUAqIwft4+D6X
GEqDXNNnRmJXDDt3lrSfkdIeRjk+VUC8WCakDixZaF2Sx5s0bt/VofKnpHiXWt29fZiW+8YepvNf
x8Q9mNOSapSken8Mo40WG74c81rpa+/lxQ4wHlWfkqaNRXjUMXQ7F8o1ub1IxoKDFjVku8CIhAs+
99LmutW1mwJaOISx0OoBPRxz+wuTlPpEFtFm0n2G7fyc0ziB3gt4php5o4XlcwxcXivqmFyl9JNE
FXHiefbCbHxQpwAYPs2VU4DoMl4XY81dnP+y5e9nx69HHkvCJbfXxQZNXwlD/J3bRzpmtJ5vf+C1
g35mia1pikk7B32HDzwVn3q3l/WXIOBEXZzFmMsZO18MKWYlWIIGQ4Hm97jNEsz9Y7xXTzi15pU3
ayH5xGgDmpEAczJXCUQMcpWDYtsHdYGdVYD1Rj8k3Zv0x6BVUR/o3Lb+W5jj1/U9s8lcECCNM1Ge
EOzFNA6sWhb9VCX7Voxfb3+n9bP6Z23MJTH6xmgkDXYiSAJQ+MFGtMoa4+TIyTWB5/5W4ryLnWSe
K2HozFwa4JBocKTg04RImUWEuxbt8BJqw7nGyVdXPTwG5uADwWIsX4nRdFTVwOeBA0/RLYQYX+UF
9/ITQYADAqn6KXR4dY9Vx3ZmkNlPjEGGVUY73LBQ2zQ5AOrm9vYXWz32ZxaYPTThKSczRcJKBzJb
SiubDj6vCtRo+tqYlc55JGXOiticP4wqs5hmrAjiEbmb9fFsp1mjOEJMid0U00HLQcUAbGJhgR0K
GawkgBFCDI862Y8FFTdDpGHvq65yykydLHNEB5WWGd1KdQ5NzroGUiFu0kMxjGCmadKmdTDBSb3b
27bqkBYojwFBVxP8XpfeQgfdM0qbSD/1MXEb7FwbjM4o8/r6a5Emwb39xw4DxKgiMZ5CwaT+tOsd
DE3akRf8Uh3Thyt8UzhnYfU+nRljEs/MbMOsKSXEZBqejwCKcOVJyERbw1M/YwwbWKW/30ZoB6Gx
BxIuFLxZCIhMMgNUKShY9KipNdVbYG4FlQcdvIKAwPtdWGG8nzRKoJbrEdbKKf0oxKazJkF4q4Pa
DcrwZ0ImzJzHvtYrpdWP4S6LG5763XWdbYmfAL4E7eoyyMLW2dJY7xCDIn5qjPgNU0dOo0nbbHgK
g8FTy9AJisCrAKtIZfnX7ZO6Hrr9Mc3euEgbtCTS8N7ErwQEyEtVkdyjSU5BKmBNmZ0/Uxuki7kF
5HsCRMDHbfurDubMPHOCETaCZ7GGzxS0x/IRoB9LhKtOuSzPq0/PHzts9hnMygyKFUTfqPN5/bOA
Z84u7epHCt58Td6Rr35NL1ndj7/lSf96XM8sMw+6pIdhalSwXCmASiljddQMiDi29d9XTs7PEJt1
CiGoC6McEQp0bkDnVmznZnq5/bFW3drZUpa/nwVByULOqIu4KdAWBFQpBqUE6Lbq7v+5lCsRHdon
kiDM6FSolV83AogmOL6MsxKNOXaThOm02NA6H9yiVk7RJ9COkcET21v1mH/2S2M8Zh3LjZCDsMCH
IvW9KWMYk4TkM51zLxEhbdAMJTLN4u72R1p/FM6sMgdu0Lo2bher5GEEvD5zxk2/iW3MubvyW7fh
WFv+366Sqz+vAju7AuBHkowRYm+ItHSu8K5BgkzJreI3WDOem13l8+hurztMi7M8s7i4lLNTGMVk
mKelDTLsagwQaPBLKCWh2upWGI2zUi90eOXQ1ePyx6TORP/1UIOFy8QdHpTMKcSHvJhskxcdy6s+
6swKc72MPKnqpsCxNzI0r+q+dWVB3A+1ea9GkOYVzXkjN/MjCLpB2pTRt6lF9SAOxgcZ1RJL6pQN
Mc3ZyhIKPQDq6k1VbWIMHPjge0k1yRLDkyCjRAQi35NSF3i1tf4ITjreOAlvt9gPlIKBoEngiQKx
9EsFBC+D6valynF4K0+HDtQm5gsALoe0PLNdg6ghRYoR3xtJYFXBSz5g9E1udwBZO7cP+UpUem6J
vcchKIAiwDEQBacigFIEuYN/28ISR5/fIijELhUK6MQCAX4tDdDkgaDNojp+EWBruK+dl99Tn3tb
2ZXADmQJwaILVV+iXxHcgsK3kZTcVD1xpxIBQjnQTP5B0SLFMXHm7hHXB+J2vDzlKqyHWUxFgE9e
M/FGyVefqq6Gsi7qGRNhgQ+wphsg0LLUyrLoZt5jhhYv1g/BXXCV89LJJP7Q2uXbKIDYjJNiXMVa
X79FhQr8Mp6C8WTGPVJwno4J/uAFWTNjkCP72VIAHONSTSDwWbiZIthQ/n4c1eCgpTWv+3CVJX7Z
X+avAcJaPjnz9BRa3BS5ikH2RRFTtYGOCiA50TqDo9n9JwQpebt/5TBZi8wzNNbi1ChqMf/XIkin
ow2NLDChOZOn/047kAPZMs8LrBxpXUI/TAeFlGRc4UsjcIAJgVaB2SoxLHF6MfvYHoQHcU5scI6l
wscY8chPVk63DpVsBZU4QEmusJ6ZioHUPE4lL8wVeDtAJwOeyNpVoe9rM89sMJtZoWOE7hEIxEDJ
i1wkfBQQSYbuKLkhaOWc4E4BN5plDqDR5Zzc1Q01oHIuqdDvuLq7hlpVBonp7KEn7rUvU3JvaC6Y
sQgCpGAPVluO17sKJL6Wiu44tBlMQHXZ/rgKIuIWFFBoEPnRrxxNDAj8WNEjWNocvgrE6rc7M8bU
MjrwLde9CWMR3Wk5qAb/drTqP6tBlRS0/CBHY5NJpUlno2kG3IIxX1i6rFz4CEKwZfI6Cusr+WNo
+ftZfJJ0CRRv1ZGgy1c5IxDNeVZxjgIbKbBrYZ6+uG5NMJB1YLHTcjuWVQdAHJeov7LmoKa8mdd1
/2H+WRDzngtBrbRZomoYXCy2wCj6IG68azZ1bC1yJykAPTzgCW8Ll/WfbaFOhqDQox6dewpcFgZg
lYpTZuXtIHPcJK0F72sy4BrX1MkyzUl7Yiv0RRi+K21l337d2UiF/VzLzT5bDsCQGXS/4DNq8ZhC
4SQP4RGLh5j/qdhonLHEFp7yPi+MLsOnal3Ji94TJ7oDSc8Wb7uLNN6feTVW3tlg6dgFUBwMoP5d
DKYnyUnd3BYTa3nKiaV6uZd9Kh+3N3P9Af1zHA3GAwu5kLdlKBGIWCdb/WcIEYrA0Y7097LG/wOM
b3mQmdhMx7DT/zoOgwkYalOZNUUfITJIMQYwJdscAzqC/k0MHuQos6So344GlKmkXRkWnGPKXSzj
TDIIiWh1KRJI/QU+9ncXurGfbtttgyHlYc+LFTjXgu0mpYNmjn0C39XSxzYBSyG0XkyIZhPI3U8i
TwaBTRTY08o4FpDgRKU0JFCoM9Ue03loXOmp+QvN34CTpvLWxTiUvkXzV5vh/LXqQVYtWuzicTNn
m1jjZd9LaffWaWEci5ik9ZR0OJ2S/oj+LqgRe3JX0PswhErqrp2PasC7EKuBwdkBZdxLkKZ6H7b/
vfTSO4jLHOO+Lm3NlVA2hZaZug+dEMXhfbYDiz/Hua26AIwpQXNWAU/f1dCKLtUKpS28W7QVf7cn
EBVD+NM8zna9BUP5xtzyKmprr8O5QcYByP0EOkcNBud+N6rvZvpvzuW5AebGq7Ke6EOIS5dVsptB
TQcCCmjPZ5zLfQVbXc6/LOLoLSPYwMwyH67MTBApjzOB8mzxnN1LDrg1iV379Ynezftqn2+jTe6B
5zkT3eqob0vOD1i7f2f2v1Kls3cp1EdUNRrc9iz5MPWPpD5oMo/bZNWDnRth8h1TqdEJUbDI2l3y
ndYGkZIT+5Wr7Wqv8KW/rAowe/oV1J6tqawlTOpnMBeRH+oMZsN6sKYYjH6Rf/sd4n29r4WfWTLl
2QjrDrsn7jSvO5qgfAcVrSW8L99RcIsNsSYnfB9f9Vf6qSTAdd7+AVfDv+xSmbcBhVFd66fl4h2q
g2iPh+kIaoL4Rf1lSFbxurBmNp8hYHtvtw2vOdPzL8pEn/kcQYNzQuzUT2+069A3SSHX/UQMwSIA
st82xjujzBuhho1SChF2OQq/l3Q+UIgmzZPKuQnrLuWfm8hCY6Uw7KM00zRvENF2lItvRMo+by/k
qs/Efi7mZVDHsER09nXb6RbE+Ri2RHfH64/8lH/9CwGFqoMGFP+7/P3saOoLYfdoYtPC5iQnh1ww
rQqkU+qMnKTmzOOu+//Fgy1jnMszcGmsF2lmzBrWtag95t+7U4wgRbeFb8a7Zuee4PAIXVYT0y/a
iv9aZM7EYGRGYMR48PKOWmF6p4uvjXg/Dr8h+WCWyE4hvyAA9A9yaIsMPNKEq8nZrw95tmBmdwWj
hXjUbGhenFng9pWcPrLMCJx9tvaWQA22crPajnJruAt723wFOdXs8MhruXvAnKamBt1ACFm2L3bC
JfCOPP0k+WAO8ac9z6muXo+zFTMPVUTqKVIF3PimbB1NTH9WTf3OuR6rF/2PDbbpUxdNVCcKzuyY
2cITJvv83F8QL/veLg+yJ7naaEUud0hnCRbYeO3sLLGdoDyuAJZcnKjqV9vcHTfhwfgaVKls0+HG
SkvkcMsaE7q0JKkSY8IiF20gSKKmdrjDIDESaclFeVnlCwfztpWJZUpRQhcqwvqW0uvwOL1AXYPu
dbvcCjvlpT9iAPQ4fnC+5XL4bi2TeZmqrDIHIsMlFJmdvg4uujT7+c34UO9boOHye/2h3cqWuOn2
f9upYe6mxjgjPSgjGqVYLs2/xaDWV8Wnen68vTzObdAY99OOIDDKlxBDDGdbAHcO2O85bzvvqzEu
JkJBlcoSlpHM/bNJgLWFMsJrKQ+8BP6r3HzrUzF+JC+DAUHq1/kf3PGgHLR9eSy/zZvwYekdIlRD
h1zwjT1QHpjlFviejLdWxrmAWAO0LQbuxEIXJ78qvZ10VuimdnzQfTjx10Cw/w+S2hyzZEnkzt7I
qKdy3FN8xSb+TszXTjmU06/bB2W1WHzmXNihMDmFPoGxvMPJNgQPvTVvcls6Fb87oOxB2nmEDI8n
8IqDvIUxPoaGUqjGi4/JpgESNG6TQbGTBxlcjTD+eGvCuJUMIkmFshQ5M+le6E462YTGYQiOrTxZ
nE1crtONE0oYZyLUXaYkIk5oj5lFZ3SgL/SwzBN3zui2nuYLPjpGnuDdNsu55Fd9bcFoBJBagjSO
QFfhf0i7ruW4cW37RaxiAANemTqp1QpWsF9Ysi0z58yvvwvymaMWRDfO9dRUzYuqvBvgxsLGDmuZ
M0YV8rJzLxtZfxydbSMHJaaiSUtZYm2jY9qqEzna99zpbOvU2Ikd7euny/ZEi+JgJQxIY+kTCxog
PRTP1G4nEeGGyDE4PAFZcUODga0IOgfzeKDDtQn9J4sp8Bjd9vJ61p9AZ/vHYUcUE0U3gn+w40W/
ApngkUXVeMo6sg118yfoVgnAebWceXasTQ46IBLRo9T59tUmV7kqTkmB5mpbrmzlNrzprqGyhdBh
dKDH4bYeKCOuM3T4B07wcnn5gs9p8k9rOZU0aDMZvqV8KyADTfJI4KACLDE5LFmmMUsWWcdDwjxk
+TFKS3eZws3lZQhchq/MpGUMFleWboHsvZ1b0VZRt4V622ZfoygUvFZEW8b+fob68WAN86jDYRZI
ezVtb/e96AQI8Mpke3pmYlgCiEwnJlrKMtXuKG4y9WeNzI4qehqvZyDevd/k0COr+7QKGDKSTbid
j/Eto7TZ6XeVtzhs1hpvEnideswe5m3giXLFonVyYJKp0jiFDYg8U+iJLiaEQQxoNanJRpVMwYkT
uSEHKnPV9WpPQN4cZ/uw+ZaVmROagcDXRbe1yYHJQgPd1JY3MAG/8SP18Yrzqy27YTCNe/+/PNQ/
TQT/jlcNRvMKRcJPJDmxko1QaoPNqLTLQ/nL2FBbvyqPlovRqnt9j/yxuYEaw/YvH5DvlrmTMKnS
f0LMxu29yTUQ7GFe5Quzlt8Lx1TWv+C7Ne5Q9OncpBZLljWutUm3qCC6NLRTB0JG2Fzw4z0E13/3
Fni3yR2PPka3ck8VlJT1X9AatE161Q1fLmPXH7If70a4U2ColVlZEfL9EODbdBjjnLbWrvXTXXFd
ohMtehCN1ayj5btB7ixYY5myznvdhz6PXfavlho6Sn+VaN8KS5BLZS7wOfJ6N8UdiCmkUap3+GgY
NZYiaqdS6P277XuDuDOwjMoeMwwLovDaS19mz3DG1AWKUZCPKU6Y2Ewy4yR89AsWxvfgxDEmecoY
VpMr43ZBRJm5qKsd0WQN3Rc3wSy8yOQ6WP53K984is/WqeVZP48l6qRD+CLJPwNMwNVG6Sr08fKG
sk9y4ZOpXFye5IRiTAlXQrILNj1ElFhKiGzN3WUzguP8FiGdLafJdANKPDha1ngCjT5VjjT+cdnE
HzJc71vGQUZhYbahNVnSyZUd5hqsz4YVReCPJ2FOkW3MpY3jwMJsu0lpVVhr38oUhW+ArNiGhCBu
0vKEFuSvl5cncggON7SkI7Ns4UPp9ZF1UqemtO0XBAxdtrlsaT3xrLxvJIcYUTtplWVhafIeCl5O
vLfwqGc4Lx9E2ygAJ36QAZ0iMR0VmKrCR3N5jocXmSbenD3kxd8Vlt6XxU8uoIkP491tx6KfToWs
tVtAHMN8UPYpdEehR4wCufDSFACHxkXc4IOsQNb/9tVwjw07/VAUtnYn3/dudKd41lPzILo6BUdN
40JwNOwiTGX9inF2HxUVqAdBLQUd78tOIrLC4YYedbk1R8AnPUSHc9swsUKoZv7Vg+W/nshTL0BP
tNWzAX1LS7+f42ofFp2gkPOHIO7dBIcaROtbc+7whVov+pLfdfflJt4M+/JKcdD1astgxBV5hWjv
OOhYphjlCDS++tIw2qzR2sK4UmB9ufyFRK7HAUYhGVZZsDuLMWOU9EHNBQb+8Jh+3zoeJ1I5KaGS
ouNApXcFlAAqpP8k3MS4g38iyHioHobURrOhc3llf8iCvBvm4oxW64pxtHLlLSuOJ7NTd9+mbY2W
WBypZlOTrQinBNck4V7wRqrLy7TAS9jLSdtST9soXrMRnV3RHcYTekJYCTmkFh+NNftGX1lNA2lU
N//ZbcRTCiLf54ec0kYvk4mhU7IDaauvb6en8Khs8h1CKQcwfOi3Ir4W4Qo54CizPmvHCU6TPla7
7lRvWP6qd6HIqtoYNdj+O1fhp5zUpul1qM4avrRtH2dvPi7f9dzWr9Mr63l5iHBfizLkIu/k65tZ
V2l5kOIbho/0JD8uu+y++S49Lg55bu6ggKyKqAwFJ51weDKYZMhMkNT4dfXaRuimy0WN0oJrmnBY
IuWlGkYYV/azcLGTeHam6FcRYko/gMzNIqADFW4ghytFkegkGLCBxjH7Ml+z5gj5fkBfUu3LW8i8
uv/SRzg4oQP+o9PbO370WDNGdCJfU+AYik5bK7QNAS+KCDj50mXTBkYjZ28G0XXpVCcEBe24tW4G
qN5M6EqETC+4++ngiRK6QtNcQELbxRpkGXsL6e4XYx9vx4foPj5q1/Q4eFkLpiuwbV7rPy9v8R8y
T/9FbH4iZqw6i86sqlg966cBbHRQnXfQwgeFJDfwN72LiZw71SZPkvvzX97w/AAHyepOlt8qtrrd
XEknsMO7yb2NWj+7qaCLNtypW1G3jyBc19mZPXvwjEui9Yqk6j4aw051GLlTUt8u0XJQ9PTu8uaK
4nW+hikpLSabWMcUyyDHyJWUTrjRN8gR7f9l6MKXMvUmkLVIQuo1Dp6j6Wcf7PNY9PQVpUh0Dm0i
BXs3GcBsstF8w+kf/jmP0ib348LOXoUmBa85nYMcS1ItSI/AP/V7dc+oWQPX9KSjuWGEWiw5L/hk
AkDVOciB7m0RxCBo8jvNIfvkhngEXC9u7hBX2xNfeylZPhat8kIOCNHu8nXMCkQ6BkbGcd2fkswp
dqaf+H3pN4kzAHs0Ry+dYiMLfFQQP/GFzUDJIFxYw0XJ5neaofdrgKsozSBcHPf4aaclJaUKZB0h
21ReR07hJ5iWIm6+0zDr2b0KIzaB5/CFzYVCjLBJ2OHbk/1yxTyneNPTQMv1ZnyigstRcNfzxc0p
Adlzx+KZZFRsSX0JB1E5WPSpuAeRYgym1cmwQKtbNHnmS+BMieaG1jetau0YrAa5UviXz4PgRWRw
EcyiZDTX9Aa9PAFiwBAjMGZrj8uPy1ZEyXODA5auqdOlzZABYNMOoA2Y7snjnNmsiyd1wCxHfhTX
uQLWBid2hRDDXO9CwsjgICafIzUPFuwrMy49ta8SAt9yZ23Vw/+QnhJ9RQ5gNHmoI2VE1lcHHWO4
NRy9BYudw9oz0G6GXk/Q9r1SV77DGEvg/F0x/L/XPV/wpG2PEh3z0mxsN7JqHkKaCxBF4DJ8LTNP
0Lc7DQhJx7ixjeie0BT0fF8EHiP4aHw904yTpTPYfMPo9J7smX58G1yVVwGq7fkperhsTfDN+Lpm
3gRJ39Vvz7Fgr23TjbbpAZIiyBIFY/x0eqcVUNpQ2KL2swOlI3Auo289f60OvWYvm8WZ3cyL/eCO
fI9uaefOogeLKMLnS56x3plhw1YaaxD/lGK7QlimXafhse6JbdHEBm/f3O0NbTtL30gz2Zd3enWo
V33PBfKV0DhSu2kJ8QPIZkI0Cl6HXYwhmf/hRhJ5EIc5GCieavgqau7Hake8ZUud1k2uQ8QV4std
5EEcxoR1SM2UNbpO0R1U6lHgL2+6RrKt+IvVgrqk+z6kwveu6CRyUDPImRxLC6CmrqKNTuovEOM9
hFZ0KCNZ2Q7RuJnVfNsVwwF1qJewXNw6o7VdLMa8q5rxKalFcwpsmReglp9qM+oB+mEsMWVoh7q9
6fXB14lpa+m9OZV2bJGtwJ0EQQA/1abNFMrPPdyJ0RMCbhnT9oLjS2+7R1QrxXkilm+6tELmdWfP
izzKupgQxI+1WtokzRy9aOwQ258D6bvepu0I3VnLrhdRKkAVhK78eFsXRO3QvaW00ZL61oK0Db5q
nT1uUP5G1AzFth7LL7ZLY0ubbqOaduIU3vSY+1Szc3Sd3F3efYHTW9xTq5MiXS9YPznLzRV+umk8
FnuJYFOUueJn3aK215SSYYZx2+AkT9tuD5ltn0k6hcIXguD9aHERkRRZtWaOrExcK3ZSRPbSvGjB
Qz+JsFhwei0On1otnBVw0WM0uDVBNzMje3QYTdGE1HrYCsk0jPbLIDjj0g7EaIc2KHAiFfR1TfSa
piK//EPo/26COxI1mbSgY01WnY+p5hfwBiMX3e3rZwUcEfUpvM+/X/a7P9yj7xYZKpwdQl2jUgQK
ATbnTLPfFcdNBQ9860V9e3mYHms6DAYQCDqZI4K5P+Rv338A5/kk1oecMo9E8Yza1j7zv1g74k57
jAv7+Zfwf0Gedcd8t8n86WzRRdP8J7vZULv4AZp29sqaKhfUjLlTjUjkBLGdIJG0Hbci6U7hgrlT
YcaMFZvlIVk7vGTjOeJBtrw49M+yr2GynN6ox1jwmUWuyx0Q0OD2RT6jWiPLsacYuZMOkXPZk0Qm
uGtb69HSQFmDeDPE+xqshQGVBe9G4fHgbml0iIf1iDsXuX5jX9ygrOultd1sFdCz97vMq8SD1+zE
fb6k/usqlCua6GmSgQOV9en5iz977JlVbNlpRCu/LXr6C/aQV1ydotroelb9x/N4Iw9QsqTD07/6
TLzQTanTJTEzTQYblx+m9JgXuaCB5g/p2fct4yClCY127jEy5Sv1DqhigwdJcjLVKTcUFXjFgAgL
hmQrR3JFzU/rMdO7ZQ5L8s6cRwytY+KZYuCjwew/0bcFJHL7mEICASpMab27vJ/rkcS7SR5KdGOo
ZHaaJ/0uacxNH+ZelRwHc3bCgviXjf3hzfFujcMOdbBSKCQhEP/NPNBuEt+8C3egOXNqX7rJBc6y
HpW8m+NgowzkJQcDuu4nKG0loOav460GFYRuCLe0xHRE51jmX5EFQUTtn3uWckiiRlbSajkW+bvx
PfUa1WPkUAsKesW+sTxRYVSEK5TDFQxiLFL7+32jY5JVv4pB6WA+5Lv0JrETL/omTKRcvoEgfvjx
BlKaeQDdJU46S3cXg2P8yr5mruTpHuQYn5fH4Xr5lvqizLfg7gF14UezalqHKtoSf6cwx7t8P2zp
ERCqbIivHHPLzkAwJyoj/CG3/88H1WQuqmlU8NBQ9lLOrlis3R8ZVUZ+FW3lrSj98NbF9me8BtnV
xxX2Y9EVpslsPZPbHqrE+TZz9dINNgZuC8lp37rkE898XB6RFT8Ji7WXMRykYx9/wFSmZjzhrgUz
gLrPfqbectDvzGOKejQ8ehOeSsEh/cNo5vv2chBkSZDspeyjGt/6X2gX3upbNJpez4odYuJc2aMH
6gAmdr9wos18J0Cky/cjFFw/LreNddBuhriS5316XfnlMdjO/uxi0McZtyJ8F50aDo9iFKRzOuLy
6mLJbarQS4rQLWtUGRPTFiyM/VuXHIlDoTCKk8oKcEJZtn/aqQ8w05ZO8DYbFtjtfbZP7/MOt5gI
HNZfM+/fk0OjcVaKaoJSpT8uoxtpePNnB6KJGunX7xJVg2qXgsTBJw1Ra06HuM/gNoMfbuVj/xDe
Zk+1qzias7xKN3jnCnZ09XZ+N8hXjCUtNbTsLWX3e0gEHGLDU1/boIhmurtMEkVOnWQPOTOPiAaY
V13nzDiHfLlcNU2bo5s+AE12V3VOXzKWEggEQEjz8kJXPefMFDsyZ68LZZKXESTGKASkkte2aey2
qurrJaq0XVaesmz2Lxtch/UzixzotVJK2oXgU2qn/FoFs+BhltBnTl/yq+JuuEvd6DZ6CEUR//q1
eWaWgzqatU0PUR3Wl2LsW8dPveEAnhk0ObAxDFFwvH6NnJnjcA5Io3blDKhhfUULWF7DvYVpSQ09
PvX28o6uHsEzUxyqxUGLbmkZK8uW2ZmXyrbqwbYmkRLkejrmzA4HaOEwqok6wStrj2WxGQ9K+hA7
KPR5+SkRiAaLjgCHaGCHq9ORxVVjdR31UGDJfyplZ0ux7F7evU/82m8DHmfL4hBMaXK1nd8GJa9K
XMBWD+WXGW1KT/LXcAdM2w63qTs9aPMmOaqixpTVG+ndOF8bjsa+VUiIPdVqd3iudtBK31BvkTey
X+LCF6G1ANX4qnAP4aMpTJDkivvGTSyyqfvKjmnian1s963q01q+vby/gg9pcACTWKmGKIfq/mIm
9mjK24wckyqyIUIv6DsRnAO+MNyaSqylMyxFbegsGMTuwluLiq51kRUeR6pwzjtQy/iZ3sZOordf
s6h8WbrUEFxBq++ZM9fgEGRqhqYsK5wAJZftNP0xN55SvVjjrZGXHuggobaQCrCZ/fZPYcSZSQ5J
0O3+D7lYTV+qgjhErr5edgcRDvMl4SBNCqWjGErTTv2v+pqV7zvEKjbrSdTAVijtRE4vCh74QrDZ
mejOZjFKcIzA4VSj9lRtjfvoGt1Rm/x7I9hF0Q1ncIgCttUi71nskMW2hAug2lV+hKaIcsS4AnsY
TsfYF61S4Jd8BRiJWAqzDDC7clOg9iTH5M5ogp3g+4nscLGJuiQUmlWw07naM8kgjJd7wQ16uyrQ
K11l1yDwB2WnL2rgWXdN0IqDc25FGrOhs0p7trxhgEhM9EMSpQ/WM0GMuPw/FrgbJxwkoqEz3fDV
2wJkANpV7qE/aCO9tK50Oz0y5sJW2F2yGn5pBnS58J+ivL0Qz8KvvEs7q4SmvV/pvS8FsdfI2xpk
lz2BnoNwUn/1251Z47B4MMH2OzHSCnO+VqPXYH4KWgEIr8L9mQkuuks00kgZGxXOrWeQYaDJww/y
44Se+8t+uOoPZ3Y4GB5GMNEkjHYxmDUvVqUbyaqeL5sQLYUD4C6OAyuNLSTotGUzp/NdXrSPipk+
iFQIVpH+bC0c7JZRyjpVwH2oLrI7Rj+D1o2DF92S7CZEXd6eLdG47nosd2aSi+UsaRqpxT7Tb45r
Nu2JcNgtdwX6EIy7yxu5jvln1rijpSzqIoGCCo+MH8aeOOMDYyqOd+qzjLd36ks7UYexyDs4BMZY
GnoLAxUI3BaHeDAzcJ72IrpngX/w4020iCGvXOE01drXBF3tkEl3C9TZkVNxBRsoMsWBLpUskJ4z
xhCkqE+ar19RFH9A+FnhQoli3CgNCEDttMLkx19RGBBZI2hR0SjY7z8+ENMhy3qjhwDwOKDQpclH
Ux4FulyrsKSbuipbFBI7/EyaHBbmjOAemBE1dptE6HK/aaThbxDj3Qr/uRaL1Akx4IRK327GWXen
WoB966fqzAT3maBpbLXkd8a7fWQFa+o0nrZX3cZBwdoTOMWqk59Z49B86o3Smtjw7/JDOg27+Rjs
oJXSPi9IinQOOfRP6dNlk6sWDaKhnkxkS+YpV4JAiSeD9bLrYYA2A7qXSSV4Ea16umFaqmUpBKa4
+6Od22ysWKf+lFl2lxdOAJp2Y/rVt6Mg8/Ep+2oR01JMxYCSH5HNT/IUGi0zZW7wGBodtCDPdhfb
5rPmLmhNnBx1N31h46yoAn2jja0ZNmgo8GsEP4JfLv8b2N/P7v92UqR67uniU2Xy8wzy2yjKYEQH
IzOXP92nZy5viUP8ZeytSqWVhmqMdJont7lBq9ABzQGDo/5YfmlO6WZ7Y9scIbUwiaps/A3327gO
4QwdX/WT/Gg/yLSdlxqccU7n9pldfdF/qI+FzwSepMf6OXmprq1ttKdfi1thwYSduvNXDW+cefXZ
HkukRMqpqxU/G/IKsaOGinK1bAsJEZec9bvUMoMdJdJBT9NdXWaZaxrQbbm8//zRIZZuQmdBhqKE
zAJYDkYjuUq1eZg0NPlW8DPZtC1Nfrhsg3em3zYstCHJJrQSeVLJeq7MDkLWIGPXu/t8WK4r9Eb1
WvItqnT/L0xZugHabWgm4hh93FMNrGcWk4Tzy4CCYnEGm3gbXemzNNuVVW0vG1vduzNjXPggVWUg
ZQmU1rr+Set+FlXh/oUBqkKhFRcQdEo50JmNagSDiaX5ZK5eY1352Qm1J98Sxude+PZxzmxwXqjT
LjFViE77ujo2u6Gi3UNogllb7/L8Nq/kxk4pAUlkpLcQRdR6X4PfeqA+VA6geg02Egj33bhM453e
IAmdVHqM/8shZiXGAnpOdJHTn3kRLIsrmdPXzphG18gDzZU7s4Y+XTyhY0ytmi95mSMbacyLU2UU
jQFRQkdbS4pkUy5q/WWqquahRM7hOg/D2ck6PT/MoK++q/I8Awti3EVoPYnJrp9Gw80kvbYrM8t3
shV2d2FZGA7NzHY7V0V1Zch6dC3LPf3V6gaktf/mq0G90YRSDu4k7rbVCjUKGiXFkerJZka+M4Jo
+WUTqyeKUs3QLALdZD74qWKtx2ewRj8fxysZzbpYuV2F4UMffr9s6VOSgvmHhc5sCrJpHVcrd6Is
cCGWeggfnKpdolQ/0jBGhbPoNxFSc0t2E2WhC1KRTTr+KI3FAbWQnVEEtpd/xtpRs0xCIY9q6Fg1
9+ZBNUcKZlIS3wpvuwZtEBikumxhbUvPLbC/n6GxESRS1Wna5JuNMtjxCPJsWZ48OuleHg4Csve1
5VACZSMZ9/xn2eum6404NnG19obmFO1NPrxeXg3bD/5UU7zdCfAW2M632amTMqZl005+DbIeO23R
uVHKN0tWt4Jt+5RUYv4BsWGoTxr4LhbhLpBkTPuhJ4b2lk+afNVhykSRDymk3ehHW+u7WPGFv7Xf
TBpERXYC3MGflI7rqWjDsmlgLAn9MGx+5ZV10/T13pRkyAPP5mFJO5cokyAGXD0L9Mww+6xnPkKt
diyKFsdueutiihBv2n3xNi5VgmmpSdxQENmueeW5Rc7vI7Us+yzXEB1l3WiPYTc5eaQ0x9hUY2/u
hlTAcvYp24S9hU4QxceE6pYJdPm4xGKs47mRdBaOQe7y1NwUkMgDk6dv2emN5pGD5BYbXRCHrXgr
IEY1MWyAVmWVD0JCiFWU0D+e/FJNvTa5yUhpj/ri/b/PBKxQCL5BXVdFfMAtLdLmJR+k0Q9RhSYt
GJ7Bg1SY95etrHyxD1Y4HGnNsBiSRZ18XH5uomWvg5ls+3a4njtDRPb6KYHx9rUMmVDT0lXov3Lg
3KdyOWdyQt6+FvrNPQhHNIz3eAeqG4wVxN8Xwaf6FK//NqlBC4mdeCg8f9zFxFryfNTTGVnBFyW6
KWTTHdWDBikT+VoDV0s0nSowvi6xYi9y5nZQCBuXVzm9jsvBSWsUVEdRrVhlgRaHdmgmxjfVdISy
msz9plImtawGwO4WfGRger+BdOXB3Hapo7ms88D06yO5kX+M7nQdbZO7ZJufltcQ/OLjk/ok6g9n
1i79Gs4DApIZRalHEyKq8KdmVPZSka3RFYIrcQUFPyya+/axWveU5LhDspJep4F+rPUY0XvR/Bip
tm17E2LpGPVaLNGch2h9XNirNFM8z1E4+cnQOUX1lFfPMxEFUWur0xRLoTp0DQHz3Oomta2DlEDX
MNtBgnvbbTuP+OCjFYTwq3h3bodbDDhHpVHu59knt4O7uJpLn1kBObiRT/kOnmJrxBbPAK457LlV
7tKsp05RA+g6+3Va0tIlZtoc6iYlr5DrNJ1Fn0E+IHUYo4AUoODBt4oZZ7b50u6i0KCpSrbizXAV
Oc1JjiCDFDudJ7s5iHIrUDWLipOCr8nXd9t8lmpdfVOp7Hbt5rd+gSokZ1kLRiwoCci4uQBPkKv8
CE6WXvd5HRhIWSBhh/YGgplxmbhygnxJ79ZflGPiBaZditIlzBv5I39ulwsMIq0kaUB1hFtdA8Gc
wutHeiUXD3im2tncP1++YtaXSXTDguw3yk58ByI0yMK5kmIG+zN4KnYJRudQqGQJtsR24lPmiHrf
Vz+gruINymY5oVr1cWN1c2yqYJKJnyotVG0q9UthFG6vVV+VTL+t1FizgzC7ynVJtNaVUNnSzixz
B9TISFdoI664jnjoV/eHbeVJhUtlb3BGl2WYC4Jhou3lLV61aiFyRn4Z8RcfP49qoRlGSzU/jFEr
7e7iRdRLtWYBCRHU9VTo0EK+/eOOTnjpmnKcz75hPo9R4piDiGZ13QKRqa5C2BKqoR8t4AYv4wiN
zr6EidhsemTkUpd3ac3tkaKEfJOKnAqUMz9a0KQwKTS2BmIlThvTXdnpNoWGhh4+Rvnf3DtEQzkS
LxqY48vXZRq2U5yExO/RdoYEQHaTTOphiWohtyTzKf44n1nia9ZhJxu5mpazH0NDGERS/aFsR9sE
o07SbUPtlPSTQ9p4G+i35nhazHg3B99G8h0M2T6IsOx4eh2iTvBmXI28zn8VH5rXcp8m6ojIa1E3
tJLtOpv3kLkZbRCO+0WFIYFK3isd2lm667wc7EF90gfoO5ObDHlxvZB3SmKYdtxbD5f9YPUWJchF
6IhEiWXy8BDgcTnLJY6LvFed1oZGbHLKj+Fm9PVjg3Y2sKt48kEqRLMsa7B0bpcDhzIOAEEdegEZ
y0O1C/b9rSSDLB/89cuGbtCqFNnWAU/5N7VJYZPpWqx/bp47w6WuDKZUFejVnY1dXenfqgg8Janq
VxP1Lm/x6mF+32Ged6ytGtIERkv80azuBqV+is1WUO5aNQEtNqhiq1Dj4afO4XoRSKdxmtOpO3UK
2nWnQpRuXj1ZZzbYbzh7QcuJamZLOhN/KtJDlxV2UH/X6VYN7qCxZ+eNdnt521YR6sweh1BzOcgl
hi3whQLywyqqL8MUeEFH90Ey3uk5/OSyPfbvfUIOnAB2S74l5z6uzxyQDjRRNvQ785SR3mmn11Rf
BEbWj9uZFfWjlaVfhno2mdvvh96JBof158cY4sKb1l4wudnYPQZfi2Mp26JQbn1H31fIhVh06ALL
iOAlC4AnLdC9PTpG/VrXYK4qS0E6QrSdnLvMeNxKKPQSP9FAUB7vy6R1Rvn7v/tmnI+0VRFUWZIS
38jnxyRUbkfy2Iv4tkQr4R6FWhzGdT6Fs9/OW8nYJPSJJqKnOfvsl5yPu/ADPUOlh8Atkh3In2om
0f72bOpMp0rt/4E2cP00v/sCB799RhtjsGBQv5+dDv3KgyN7LWjM9O9gnnoIr1pMPIV+fwMVlnH7
/+0vZpkIomPIybKQOfqUNap0DKc1qQ7nQNShkW2ZyXaiCWrnqxD/boRXOmxTI44aCwACQbQ0LJ28
ulWquyYWdb6I7HCX+wz22zHAx/a1Mjliqv8BlTR3mAe0b1ii4bBVoD9bEwcfgYnYpVFwhE21s6fp
FPWi95BoNRxImFof9SnEzv2MGHaApF4x/2ybrSE3fwMQZ0vhAGKxoqxs2VLk8UEhmTP13ydJRBIi
2i8OIGhCl9CaYSTJjcGeF3D2CPsXRTvG/n52McZzkvWyKU1+lOWQKCB7MkdurU+bvP+LLDbODaoo
hJVkUf79aGoG+3EfT9PsowzrwhF2YXy0YuNYlaWrJsF1Up3UBHhR1gca0qdSxsUp+GyrwHH2Ezjg
CMzWWqiFUFYuDuEIeg4pfZbbwekXZC3Rx9GEpXcZ5Ne/4fuiuVBtCbV4MWWcL0WWXCOVkSld3Msm
1q/l91XxbCMJpRD2nGCj9gYXDBRu+aiB1TG9RZkggd6zU91NE3CYiL6ovAb8Z4Y58JAxQ1oVej37
0DB0zKJ5qTVUSOXgquib3RSBepf+IPMuG7Xt5SULviOvqK2XREHBl4VXfZI4ZVB+yfVibwaha9a6
11TWdZ0vooaptasUySJNJxqkLyj/2Kj1PNEUCeCiR+joNa4rfbCb7C9wX4fKLhrWKapXfEpZVxdz
7FQYibPqMEn6oUECt9PB+ZSJdBk+zR6yi+zcFnf2oe4pKdGI5yYjM1jARq4/01P70t6Z31FRek2v
mkfwcAS5U95LN4HgYKzv5vtCOTRoxq4l04SFLvNNTQ65AppT7eGym3ziW3tbIRg/CGqdCkFfxkfI
sdS4Xxo5AdH1wbqlzxHaOieb7CbHdOZnkDm6hRMKO88/0XIwqwZFBtmilkFM/huapJfVtMB5NO+t
DTQ/Pf0pvC0CN3WIHZzoPtlaT+Dk3HZ+CD1hUcfxapbu3Dz3WWmTG9EY43AMvrGpBvCALHb6anrG
PZI+fv4DmjeuLErJrH3Oc6Pc59TUVilUwuIV/SttJWeIn5W5FZQeREY4+E4hHzrNWjr5Wt46Gob0
9GwzE6E+LIsS+HgW0jZ4SVGc808q1/pizQuFFB6mgIPNfJ358YP+JtwWgSovexWVttauiDNzfKg3
R3lORi2Z/CXXHS2Xn6BG+Tef59wGdxDaSp0gdIQlKeTKDMi2jhaUyoSTHmu4fG6Gi/AWuRhRH4+I
30yp+gQJNc1rTIyoGUagOXE1Wb/UOZDtIpNbv5prHcKpfV4ewCeJBwqNjFeTBKktSxroW6S09Ya0
7v2qkZcHeZLLu8voINp3LlgM0WsoxxR5PbmOKnuUO6eRc+GbeS1VBM10Fc0QQPRPeklJEqckI8ns
B7pxVZrNQZVe4qaw5SC322h0i4h4pi45RpnbDSSAi+UuaTtbi08d3p3aLzXVbUunm0CvdpfXv/7L
NIO1rkIHmQfH0qxopLwdWbzSJLotjG+xehXgaZ1cp5Vlm8mPywbXjq+JK01RTV1BLpXDCCmdrZzR
vftVchVkhzBEKwEauy4bWVkVRapW0RBqonWab56Owjww6ggpwbfH6DEGD7HiJeIC3sqj99zOp/bp
tmsjc2lZOSsiTlXZmRu49GWBClBdu5Enam9e2bwP9rgTvFi1HIch7kslHcFWr02yN1Il8OVB17y/
2ELVYEUCWaYG39as1X0wlgSmoJpzDNNkT4fAboxTTH4OsulEQQJ1KkkQxWqrC4QbovmD4Nrki0tN
VmXGoCGYrIyf+gJKxmLuvHJSvDhAYnMAh6AEnsSuxt2Fa1T+3jeDHbD0TAcRyhwTvhmkRoavCgaG
lmEzWKYd9fu0UN2qmuxBruwpCuyI3kNj21GK66Z47roHw5RTu0ErnhLdjfloR4Wol5LdttxlQuWz
ZXGQOMlpK5lyP/mkuAnzxsmt2jH6zss1wXFmp+eSIQ7O8LRqaxoi6qgss3OUrtGdWkvI96kKs9PS
ElBMDjJxLrvK2+V0ySoD2bP3oyU3uL/ARIBZndib5slWmsYu6+fZUmxw9tvm1DqF1WDAVpB1ErkL
+/uZYTlWl2aYcf6i+G5uXwpVOSydJah9fBLORCj34etxsRRe+cEcNKxL9Y1rkPF90bvle380t9OX
9lv9f6R9WXPlts7tL1KVZkqvGvfo2W53v6jcblvzPOvX30Wf+8UyrWzm5KRSycOuMkQSAEFgYcHO
ERosGCRoxYklylaBAYbKzYh5hjxW5K2oEp9iEgBNkOKV2OdHOgQdAfchMvGoOcxuugsTGyTolOmx
xeCRKHzobIyhdJHz6u/JC3/y+KZnXX0AE32FmhISUsN9dxLaG0kj7FtpaCxT1l4ERbiS4vynpi2n
pV0qnpZtxBUmaqIYIq0QEXBQ5rAxHTjtFRCzICIz/Pkpd2tbHS1ZscLHV92aUY6lq/5NHgruHLQt
3MIX2YwKaPO8hC1FhJBB67HsKrMTefidDQES33F2WwnoOJGa1AKZ1P0S5Bj9VS574FQwDzcc3pUp
4CQxNs8BAEtZVtB6gqoXo/lZa3Rj9ZHEqPaF2FqkLXdpBcgRBnOFxAKXogWCEveypW/ZGx5RFBSj
6obBXgpSM9ZqnxNUacSzKi2Wah4MVMD/NyHMXvdKJInwJ8hk1E8Tenbh/q1Y5pXAtzZwvRQmDilm
CYg8HYpcl31vAc4RW6Cmu4n00TUD0BFrGOMngDLWqpqas4ubogEgBbAIjTbfnoZFCm6Rj6t1ArnA
JD0kzXVQPaJDwgrBhR8uijP2Pa9auRHomtJKKLOr8lBkhbEg8TbaGEb9NEY7DSSohgsrjm3Rwz1B
zsp84HEb8cQy25wWdRoCJzh7RrTXy0dw2XC0hSeAcUhx8n/5iyjMLG14LRbeg3PrTl3vHD3O1SVT
BlMW9A12rskDO0ZNW1yeGyDrAvF+afTdZeXfKrSvz4l9CLbLIJt5AGmqTxlS5AMq62CGLtFCkGAu
w+BiuNTvIrS7Gsm8f4HaMCVTBbxBRtcHumW+LnXQozYfmmjxcnmyI9La+chjet1SfvQ0ot0JyRhw
FzG7KQzTEnV6DqqIubbFsbeVSoIeFvteT61CXFxzvJYJF1VB1ZsNUfAoRQ0KDzA0bDIrQ1V0jiPq
L6XX/Eq1yS7+paJ2CJoF5RD/GffDebbIz4DHD8MTy2gnyvJRWMoDci65n6B/bapweS2B23MxizxJ
zL5WUiYNRUopOHLhZiYKOItQgA0aNLMVo/J6WUu3jO5zNwGJ+aonjTQaRV9hWWUpo1C07wEHuyzh
Y4bL3x8YXj1fRfQNQQm7DgAzI0P0nsp9dqeUenE0u6jz0JeU7nsQjtTWJBFNtdJBBZ+Y2cT+lIrS
Q7wEE4hFSzU86lKYn1upz86BMFQARwzGbiIl2fWkkiWLzCKGPZhTk7oiCUhtj8SoC1uQ6uEqmWv5
KUDF4iXQMOC1wWPWsNQpAK+tOS9ugTaNK3NWZUdCAtAyBswAT8AmY7eNqt8lGZneFn2sDnpjyHZQ
quZL384giCgxVSVshemNlGNvngyhSU7CGET+oguBVQOEtDhDnw+YmQAqhJuYNBjGJBfxfRMJM64G
NBfN8auuVA3nVLdud9xICK9k5Ep1ts201tROVBdx8crctGugV5blp9GnvDhuU3lWYujvK3+qZFMo
aiE83CJZOvjCd8M1eP3u5hvxPnvKH8b7+bfyL94J65XRla9E1hjlIyozbqHWvDLCd6V5DbPbywq7
1Z8BlozP3aMGupJBlCjUxRYeRrkeXTpSGaW0Mx3hCPQgWJKkPUfepsEDLoPuUV1Brxfj0dq4U0yp
xZrIfVrboNnH+1x/K+6DG+ISv+m8RfiguA25kw+3DhBtBhqAfYYhGqyekDps5jZaUJJskskfgQJP
pVrkOQBs1yX7Z57M7ahWgQKOBACCHgcxdUoJHV/L8+VN3NrD9UoYVSR9GMRGIWMP232y7Guwxkf5
lTRzxGz1CCCF/LljjP5NkZ6HVQhnpvpV3BqONkYDpUC8B24BpXdnicVdURYvVdB/3Pr1m+mOHoiH
8KQUBC8YTS+7mlv5PpjFwZKLHMx3jdw67XxPidowHe7fRAJIeiMtqClop2evaWWKqg7Bt+Tl7e9a
vcrJ3eWd39QhsKailEYMgn++WgsgxHJdoqPLyxpjL84dgkNeJEWfQKwGUZAyHsqyDiuhv68Mchmn
eBnxkAGKHx36vzSv8ITENl2UJ/L4RcNoyeSNt23fKO5orgA8AEil0sV9KzaB0nLoRiWgZVjDl5zM
q34EJw3krOIOPfuX95AGD18XqIugwUErDHhyZAQ2XxcYi+o4lPjNA33gTRyid7YfrvJkHK1qAiWs
ESa3PRJiHMP8fnJfpLI5z7xPkMoJJlAKg4wgCY69/n55WRueFBJUuDb0fRIglBlrGTsN7ekF+H9G
e/GmU+HUj+Rqvsne4Vvdyo94PTMbh/ZVIHUTK01J50TvI8DAQYEKullQVLxOdvlQev8mwP4qiVF7
2YwBX2uwtL7pkeUvdoEu/fd6/1UGVZvVasxWT4ZYTRdsn2ind2DxttKDsZd8RFBv/2CK3HcnCnmI
FiQgROEx2FSEVkVgkwjK5aMPrES4qbn6E02Ed5ZxrzdI1aIxoI7+wXNl47H0VTTjv1EPWiYjFcBG
hPlSqt3avXaljud8snK/xswD2VEqDz2o+uJUb4Xs8TSHWtg3C1wtndHUWaujQBODBVVW49Bibr3i
R7t/MPTjO8bi6zoZBRWyMRRBo6KBrM04YBKH0xxHj7Yk8ciPv/F/IOv+5TAZBcVj2ph7AtqZ/1B3
Zw5tnb8TULQOD3hKSDmoMeh4hcYWbqbEVQSrxxPqvw7Xvn4Eo8FJjiA0phqVCIPTZq+TdsyRUuO4
GRpBXDo8xn2SJBDjPq8WzESifG3tm1S55Gr0BL/x24o7tHIDofNlVSxCRy9bMB10kDcfNPnU7Asv
9xd/eK9HjC23KG+44JeeOni8Q912qMiZIuGEpN03sGJgFrIg9zX2c0/pu0nsUZ7y6AUlWr9s7eyN
R0y3gSrBWj8lslkMQzXygYiQSDt5dZv8yHdxaxU3oMXbK76hgIjPgv66lQ2WjOCK17G/7RhW8pnX
I8a8jMogY6+nVyOyhfHYgMFldOu7+tewC0/JspNlFGJ3S7pTQSoqODwAxuYtufoAJnwVR6Kbs6Av
HtC9tlyeh+aJo77UEr+p70oCE97kQpmNg9QsXmdammwPr/X77Op25k2/5T+AIWajs7yj6n7kdxBu
evyVaMbtZjEyCvVCYDnmj8i4Q6utraaPHZfPjqtGjH9tq1IfZB1qRNDQ+zw+FT+1XR9iDkXlyqaV
numwdQw2qG+qQ/M278w/l/eYt07G7Ypq0xgKHck8KZElJ52VaKMHWI+jZtxXMV3KpeNkHG8rh6hW
FvQ4nfSqe0jBs6hqtiQi5zc6opO48LNmgfQEJ4jcdktIjBHE+WAaY3le+mIqyUTDhfJ9cMYFEOr8
V9GBeX70zMwqdEt+BcrZBdkBD6i7ZSMUREe5PcTvDeTov83kWsGSK+FxSn+QkFMj2aja6MBm432M
QpmIKjazp0I3Ar0r1WD2DUlvy6OuVpaEWuxbFk/ZqZ562dGEHBGKJqc20brwOpnHagdeJg1If1H0
iyguLSnr2tfLirV12LIK9CuRJUw4+FbKAhOfkkX94knZtRRJTqFfZRGPQXHT7eNZAGL4jzKDyjjB
ZjTjUF6GxQMW0i7ClzidrCRHv/RLUl+VHXHM5cU4oZaOSvn0/C9WuJLN+L8Zm0YMypDXVqE3Ceou
S6urKuMRVW+q0EoM4wRNpJNbiRKv9tKuUc/qxPEAmwe1+vtU/iqWVmpSlnoGFsqJYKaPNvpdPDiG
/utfbBYaTQmgKuiXZE2wywWEkT3of8W0eV/G8r7Qx1/ZoHJSVFvRqrwSwyymKeq5jjXY22S+iPEY
W1JaOmPpG+NxXk5FiknokfpweWn0b7JubS2T8eAzGhmTIkZOMQIyIzQKe+4FTiC3eUaoziKtjw0E
XeLXM+ow2lIr0h6oxj56FoJ6N6fjXdvwqPE2HaUCEjFZJSpiKPa5LUrRoHcR6EHjzJqc7mFIvGUn
gJ0kaq3hvbhSbH0XuZgaqvy5vIdb54ZqiYhaoYSOXdaNxeNoyjmdKUfnPNCJrP8/RuU8HDdj/7Uc
JuwehnkE4xW97rzAb4CGO087YGuGXXuOPMrsYfopiPR3mIAA0nf0ziXcBq/tTV6tlTnMQVOHbDaw
VjBEn8aX9kpDd1ngyA9pbI2OedCP2OKf/zXPMX32fC792zSfJcjAx6ph6dkpuolFNz+EbvCwXOn3
xcvslF5+X/3CyUo/L5/slnUoEq5dyl+EL2DcV5cqghwYFMO65E/9KBbgSU052rNlHmsZ9BtWLoxg
wGwrm9jRpnzoSskagT3qZl6L6JYUEBmKWAZ4sr7NIhG0PFPjAdnvaGktNIJZgQAuJoC1Lm/YVtCL
VB7lWgEA/xsV1zKCe8ioJNQOUrTaosgVRZjupDVOXcq3evd+WdpW/LeWxsR/RhiVtRSYSOBrwc9E
7B4Nqwhv29m5LGYDP4UsnW4QDf/ShCUTp4SmHIlKjGYyIV80C6XmycLUOq8A8r9QFv2gtxX6KqPq
kC/Kj6YTeI2jW+tcy2cMH8wLvZYBYOvpyXLoavM9JBMIZ7Xmduhyn7PYrSNcC2MsPDfmUsmLEP0i
aRZ4chsGt8Es5XYXGcVdGYWYzGM2uzROYqcah9/SmJ9EVXvto3axl34eD32hCY7WpYJvLEV3DW5N
njJvoOeRsqL0L+hSUkBRyUROeD7qSzkjr9Q9o47iSU56GMddhIyW5suOKNjjNbLuHN3mSmViJoJs
BMa04dGaKXYjWwA6Xmk/BJu4oJPUI3QNSG57Lzg8iMbW9WIgXU2r8lgqe6/FmhDKaPpDmIiKfFbr
1pgieV0tePGMdh31jljKOyPrOYqw5fvgdQ2JluQhmVF6jfSJRkJkmqIh+kEqIEQ6HgxY3lLstQxG
sUfAsZdwAZPsrDuKZJWZBZB3c93X1vIjuzbdzpXs8QG5LKe3dDezZcDIusqWM7t7Uuycn4mhR8iG
Q+sPYpQfbPqJIGtI5LVud1qcD4pxS/kl+JkrOLw02uYDYCWNzTgtfRL3sor0JCU0x6BSu+9xlw62
YUm2DOZeX+MBFLkiGcsZFTBxmCP44cl9cwJ+t8U0ZgzAdUPVFp3K/gfpZ3pHslsK4gcZpBw6vRQY
iQEagf8ze4FGR5Gd3cePgZfuFRsM02flhvCAVBu5WMwkAImbDBgJyNwYeVGdjXjP0lBBu1OAy9en
q0yJMOYLox7M31UGPHtyn4y8xrOtlBYQMwDnoOAKxhM2zC1FsUxCkd7jz4AgjgAtvEZo64ngqH8o
v3rByjJMujZAjGrRjmeL91rfcBNr+Sbdl1UcMcbtnDQLKoKqKlmTvPxcanXfJH+aLLfEYXIHXTvL
OS8vsuElJAlxvaIiwP8OeBU0KWxqRRI9ITyV8RWYEzj5D+oCGPUB1gEsOyhmg2uU7UeY1Dzszdps
wKNb+HX9GC5As5p+VPs9Us6ytHC8/IZLwjAZNFBTmNX3XKyZDyopTMjTxuksIDchhKGTBdWdllS8
uGLDNPCaBA8nCKahsBrjbeYODz5pIg3KzgiRVJeyeMvXxZOEUW39fXHm3WAbQSDYfkw8jnBYEh5j
X1WkQMM1yulYW99Iu0ma3DYW3BTEqZdDiC0x9LUHhiQdXXYfs+FXmhjpnVG1hdl7IwC3qT6jQQDv
k4I3LXyjcRBvPZQgCSU5BLaDbu9KTl2jLBgQyJFz4z5uh12ijgdFHPawAr8A6xRoMOxl1h9zs7JK
vXTL5bpKQ1sF9W6ApGXQS84iqpys1kb8BJIxuAD0EymAXzD+p8vnwCjEoAcDHlKEc+gOVeKk+ZXY
FjetUbmX93rD/mhKAptsgCfqG9lvU7aJEZjxApYlIXHrIEBSLFkETsPr5ppkIlPWEhG9JkwsUA5d
VIO7aPAKEfzyuWzXQYF2GmBaRNEaBp4r2xCnwX1jFxH1oEOIEVcTIVt6jLr2BhWnVJp220ZuRwSr
BIZUMJ8ubyHrOCnVOhYGlBxYIpFjpVu8UiM5Hou+TEUCK+z2mWd8UNMm/PoSaxasHPr7Sg7kF2PX
KQS3vXzon+Zz4mEW+k6+1i3JxhO2+CcVWFY/PoSqMHmsD2AR9ulSm3knN+GHUDrSD/XCXf44WBNy
BRlYl8gNjwLmW4TBSmRiuixFWaeZZ7qdilc42bXxJ97rVnEngysxsEEAdvn4vgWRrEDGq8VhPw51
qBH0HfTvxgFu9AgCamf0TRrcKHc3mosY2Rn8+Vh6LR1i7he31Xkn/Ln8Id/80dcP+Ya6JJWkoKim
EgSP6kG6H5z8qrXB0+hp7vCb2PnJKK1sl95zoWbsPcIKZlxOWiQqMOsS8RrH8BUnPxgjGP8aF8xa
dnEbRhjodXmp7CXJCmRfQknX6UYGgegzkIcHKUE0p9XI4L9dlvOtn4YVxLh4mEzRCoJBtzS56dFT
M8iW5Ei72Fd+h5haY2t+/SAXlnDACM7DeOTdmN8qXOwHMM4B+YWiChusVPYlLzxqu2U3npddcFPs
RE90yuviDUO2HBAN+rxeMTbyYUUz/mKK5USUEqiTET4rsbybwEycxbu6Q5lfuEo6ntf9Vo5hBdJT
XzmoaswljP8NAcOILVSDZbeJrNIfO0e+p5okPU6qJThI7Fw+5E3/+5eLQjf3V7GZkPR4BcrUfilI
w9j3nnnggzQue0K8DL6KERO96ZVxhJggvS/N2c8UNJZcXgrvyBhXpAaDVGgRljKFy40elpmT1t3e
EOIFCQLNsOquPAlmyxuj9y0zzJwcW86vmv+zx/E2fzIO/R19uMY+HgLNkQASQuAM8gfFjVx5B9DU
eQFZYeJcXjt7abPfwDghQV5qUkuwlBhUiHV+zDp7mX4P7S8z4lzYnJP8mGi00lNZEuSqlnRcpMqt
Ib2T4fbySr495dilMF5HqONFyFGz9PJ38gozuI8PgVMchSv9ARVKxQe8xlJ/64mdTJb5cFn4ZpTw
aQ0fRrpanAarH0LwmoD2Rr2VNNJZXRG7ep1xXPi3uU/sIhn3UrZo5p07hD2zX+2XfXhQnfokAQpG
5z7xcJccw/goK6xW1XRRrDfdgKBgMAGGTXMvxTi/QTLuiYmsgyQf9E50L+8kTyEZv5JHoDEwavhP
s2ssGT13GpxL/BqKT8EycoJ+jg/70Kj1+hoyCNUM5Vd9WgL6D4dxcuDh2Xiaz/iXJsSbohQgJpvq
xk4koJA7hZsj2pSiIfUHcDFewmzVY2q7oVqAVUKxJbxLd95yNPEsLfc/NRsz549c78VmbD40cSWP
fs9q8xYRGedggLzpmTZTdV7vNg+Fk3jocnCalwj/b50F+anSS37xtnTT3lbCGTMIhz7MExDweFL0
0opHXTiEXKTzpiauZDAXqzG0gyxM1GHZYNOoTpRau7aN/XBY7hp3Rmg6uSHmsvPW9q1wwe4sYwLF
AhSQmUBfKNS029cf5NoSLgGuJOrd12kaVhJzu2pGFHUUS444KfArb9oNBxNDylFT5vqSbzVIVhZj
BZFqVnMyUn157d+VezqptrQFW0LlVUCI9JLe/KP0P8csWJbVQkflFyO+CQgN0YPgjOfYze3lDlDk
/fhQ+eSG5zQ3ncqn2rD4kFSVyr4FR9sHzX16oE6Fktu0u8t+krefKhPNB6NcCWiBoEE2MPH3yT76
A5p7Oz+rP7Vz8mQ8B0fxB1cq/asXNEZlLtm2qCu1HrGdzXNxov043c587B3Bh5fxeT6Gd3aMixFo
hNmCGR5pqPyt0tVdW2icqITjSNgJIlVk6EGmYD0k1kInEoPWVmsp85VSSTh396YoUwG3JjjrTDC9
f3WYDSZaRCpgEJ4sHYzsqgwO08yJgTguS2Vc1jL0M+mKBiHQkJ1LpfcDXbFAAXSIcu2Qt7wJ2zxV
ZxwVqCxrIQS44+P+bP3UbzDRge+m6Fd/1zkTiDNkesCdwsSohdqOOkZOI+aJI7+fE0cS82MnjU4e
8s5oW+M+RTFGNXZJkJJqIshfgXem7BQnmONHjuVuhlXapxBGEVRJSBU1xuWViXi0mUj7/25T8xwJ
2klWX8z+YJqCkxmxZQS/0rh67+SHKm0sscHIcjLtwhbjDgrJvvxVm9q5+ijG1tJkjkBCjIdWu/S1
HeulJ9Sgb8yNipOV5K2efsgqbhBIN7ZSjdOMzcIJ0yWyptk8tajDV3ngIFayoiZ5v7w4ngYxdgEr
kMZhgcwhLPYg+NljhltuF1P8E+Rdz5dlbSeUVjvJWMUw9CjoCNhJ7X7xxKfKs2pbuAseVDRiSvZB
A+df+4OHZuIpLt311a42cxlkqA3AVZoAUqVa9jOvm93/uDL2Cl/aNkA3NPEWDBVxyLOEUmvuy/sk
shEU2Rgl4WV+CSwRL6HDUU72pax1WhNFJQQr04/YIJh9fAoiXs2Ks4Uf/UyrLRTTFJxHKbYQ2fQA
cMQQrBHzsufsIU8K42FK0CJJQoulNA4GGyG1G93X6CpzkKTxlcfsrP3kBSTbGaJPhWQrLnJYoxSR
Y2EU/aXdS8/g71QQqOc2cKqylUwI0Qlnnbxl0t9Xm9maxRIN1JEWGH8saYgOuHCS7eD1Lzf6AfxY
iSByZWKgHFLWwbl56P303LhoL3NEZLt4WyjzFJBxIG3SLWDOgwMh1/WL6s4HzNXE6WG65S9yN6D1
3SboMgFtz84EQVno1UhZI47mRkS872B8iywUWZPRq2OMbkEGd1S6wpqLxb+spLzDY5wJcrd122bY
WaOcMYHiV9+dLwugn3nhRv/I366Obqn6ThlqaIcZaD+XRTolMbIzRe+MZvNDlQknLOK4/4989Upc
2qAvEt1eSHwP5Z9Y7a+DKPjVBpVuhTmP+pXuzYWlscAJIcnMtqEn1HRnNZGddNBszFK1IulQZYOr
GgFnL//mufiXHciMRwnVKY5bmsKjz8V4J+3UPWUjrXxu8L+pF3gw4WGNYbyoSX816qjsxUKmyVhQ
dpVWg9LQrvVjP96bt9psLS6F/PDeANum9ymUndyiC1WFbD7C5s5LHqTT/Bgfpl37lqJbJb+jtLP6
frmi3IDGsXhTrMETDhp4WG+Eh8s6u6lEq+9gotBGbcUgrWjcslzr2pXUgVUCFENwoJflbNrGSg5z
nPrUzhHK8BhwN6iAQIv5VZy1INMde69ZSldsIk7kt10tWUlk4tFQzLOwqAnxKJqrna30vTvR4eTV
EVOGFqAaml393HvlfvAjboF1015WwpmLArOKwyCgwb1W30bhqUtQH2p0p9eQaEkNRx5fL28vR4cJ
E37mIP8IexrDpFp6J2loOQJQVHP/NyHMdZEUdZSLJgzFiAN3JC8tSDkuS/iw6m9+ZrVvzE0Atmwt
6Wn91Nz1rm7Y0Bc7t2O/9VIMjYx+Ex/VPdxAga0egW6CZUacW4Ja+6UvYG6JMalksaMVIFM+RfOb
oIqWmh6lVMddP9tN8TMEQ8vlVfMOj3FASjmGYL/FvoILxuoytPig6fGyCI75seg+eQgF4GBQTmvK
0epTxeoxY2sCz6W23Cpx6l2Wtp3F+TxGFncSY1i7Ohl4QnfO6Eroyjd+Vl7ohufWodW78j65Ld64
eT+OLzMYHzNhHNAi0YpXbxt+dlMfEIai5g+WVcQxktuc09fY4wXx3LUyfmZZgPtDFgdWcTZ80cVM
YcjLaysGz2LvSXZog4PrjTfnjnegjIPBkNWsk4Cr8gJFbN0+LF+A3vTrov+pZYsvi9n4vxm/wXgY
A7QjoZFhczUQ58+L7M3t8Oey2nDswGD8y6IGAA7MMP6leuiUx354vvz3t2OKlVoy3sVUOqLVNC1m
zvdzifkGg4ERRHdm2p/M7DVHW1BE7rVC4hRkeOtiXAoJs6CcqEvRxNQP1aiwwCVzf3ltPBmMD8lB
hr3oNFwS6gRXatnqFiCwb5eFbEMgPjeQxXXOndZjvADuVLRLhk8g+CR2IGuzS2ZA2cIsRft0sySO
WdfVKSdpaNjiTBLdnkxwf5ld1uM/um6HVSrs0wQsPUk8pU9DMg0nsasiJ5RKxa0xuYBDy7oNBFpl
Ken2rWJlQ5lVyRCgWrUr2s1DhXb6zspPtCzQ+LHHe1lRY/h2iazEMcYiqJPWgGqMeGJreOUyOpoR
ePnMC6p4YhiDkUIilQYkeRVgRkpiGeSQdT8vn/n2O3u1FsZojDkoiRTWyFJcS8hV0qHpGEwAAoLb
6SnaYTCLx2Ou5p4WYzClGSuAL39cH4OjnZadjjbu1K7ccm/sKtXiReObxrNaImM86RQIlVxiiRWJ
f6jm9EBGZCY5+0jvgQs6wdoO+oSjOQAdNp4Zsx2A76e4RmRjZ2hVm/f8etvmBfG5JpMJ7CuzCeco
Q5V7GI0T/LVugVZKd8YofxVIf0Pq5JGzwM3S6Uoic/2OpilmSoxdFNrSM/CikM9i92vEeCBFSeyp
3GvdXSeEnH3lnB07SVcOs1CRc1RTluWmDDsr5k1do4d/6dwY14FZ1U0wdFhWAkiQ8qPblafomBx4
CKtvHT0flcTV9jE+Y5yHOR8n6AelwVj2NJJI3+YbMGBYkluAmNwyXB5aj7d5jAOZR4xdEjNsnmq6
Wflaxrzs43baeLUqxnskjSZ1mYK7T/4VPs128me+oozY6gPetwfaL5nshkcMOuJMGtoMBVdiGQ+C
Ic5lJxoVzfWAI0GrbBIkAKyJp5q8X1Z7jg82Gd9hTFNuLEogeY1y6sHWYvzIRh4qbfve/Ws5hOXQ
NFtVUqMa19fwvHiLQ47VHllqP3zsz9SH6NejMz1J5+qQXhtXPMjA5b1EIvfr3Rmguj2btPwmYZAi
ntW2CZBjHl8lMc+WOXcNhuV9FaX305Q0VB/JvX5I0c2bOMb+9aOdV7MxfMcvf/8vp0dENnjvJjHJ
UHryYmM81Tm5DszFLUV1d1kMbwsZHzKmRWv2McRgkJ2b1Y01dS+ikFlhxLmtqV7/vbP6Rhc9NUYy
JQK0MQr0Q0ySH/li+oWkukqmnJqx+RWLxtPltW36kFVMyKhHOMdGGIN00qujxhr7c90+XBawHQ6s
JDBaQapoljFKmObKqPZD7w+hP9gY2Gfpu9jjeuLNm3olj1EKUVqkXIa7/ni9CoMlHcMzOh2d5Nid
B5+fh992/SuBjHoYuVQvYTggXPSFjwlQoBHPH5EuctIbfTfv9d98bPymSq5kMtdNCKIKnaRwKZ10
1YUmGGv9QfwlGIV/+fQ2NXIlh37HKvLuF5MsKga8eANpbLGvfW0KrKm5yTAdWPyVGcPNZXm8Rx7b
ZSDGA8GoFZzefJA8oHH8YFeiapE6vGLQpucnaMcXMa7nO5ddPmKUXR4hMKibygNW8ofS527ZCByT
3gZHrpw/s4NBpTRyPuGktOvFk9GYJd5MSAyH6Dn9B7p4OW4EiOjreZFgSvORAuCSk3kd3qGh3AaJ
nEfuip1uJVfjqfzIwmv7y8fGveKYG7tT9b4vItwyQNc/yC+1nyPi728poYPqzM9g0vjzAfn7kf9O
uRPYNn3YaouZS1yMY01RM5CqzEV83SChImvhy+UF0j9xwTOzxd45LKRioogt8aB5yjH2Rw/gtyMv
CcYTw3hjIdAjM+5w09AGosJLfcUXfHnHK5pwNoyFPQdBEeniFMkAGPWWpB0l+fnydn3j2fwaDn9r
qKviUY3iEOFwcaI8dLVd2s0x339UgDjYjU1X+Hn6LMy5zdIpyUYsJkGLl4ABeGop2CBMc9SId5fx
jofxugAwDXkKcPrHsCl6PI2LkiofAnn5LQaq6a9WXJWYvh7nsCawBJeuIs3THsNYMHEm0sGkP/ej
bdaadBSGsLIiPW5tUOJyezjovXxJ5VlXsihJpFIsX+nONo1Y6zO56yzw6rvdI4+4cHtniSKBORm9
uSr9fXXPFIIoVnUFYfMhpPW784d9cXd20+mbf4nR6MavxCSpmccharlggX5WgydhxgB6nupvG9en
DMaGazUcxT6WcGV6rWGD62s49UgmF0cxdNXX2VGeZD4EctvvfwplgqxeIwVGIdMwztV90RYscsST
qfoh7s1f9Ulx1d+FbZ7Me14Evm18n3KZYAuXW7aAQIJWsTPkRWcrq8GdR4CXEgqX41O2reJTFhNn
xYYEwn/0MYAi8L3r0JAOvEj0q2mPXQbcQ+NW+s9qCe3LUrcbYlYqw9g8ACN9UNbwZMGjDsbuwmkf
S6tyWrc6oa59bI4g6wM1AHjzJAxPtf6BN9g2xM91M95g1CIlnimIvnwfXbx1DoaCdrXG7TJLccVd
y0t/8hSYMXxDXMqWtPByYg4gTtZaY8xrDODZIRMuhII+TdEAESVQ5RgKOaCNKjhNfcCr7/D0k/Er
aK8meKfi9EyUq6O0cXXxNRV+9E3qX9aT7ULSp57ojGvBC2cEfRwkiQeKQEgxCVYCj4zhDAfRwwgJ
F2QN50mwOGI3XzsrsYy3UbvAbAZ60YKX2J/2mYNUq58dW6CfM5f2a3JIMTgnpzOOJtTMAoN4EKGY
7Q7jLa0sv09S7hRNzrHpjFuR1bhRFOrOmucZNEmg0KUJtfyMWTwktaQIATT6po4JP5m8DTxYbSjj
ZYwsbEZRziWPJAoI8wJxvtNjM0Or0SRk5k0p6DU5TGMt36uLZByS0czvMOcSPEXGeamG5U8KUpTB
ErIk7/eqUBaYutSUjYfukM4eunY5KKYSjrvLesCxWZZIvQzatJ7NQPeUSklnVx0avcAXq+i7vCzo
b94zf3kjnfFGg2GAsKmFwgm78ko7TrvYBsHTAZcNGjR4XZDbyYPVaTC+CMOcE5EYiLsHT/Hau+5+
sQJHf6DQmu4WFCS8MdXbj/mVQMYzlUrc1Cj+0HqJeqAsu8DyCHC3lds8obEGNMYAg/AqGDx1Z7zU
pAeNjGkvKH3r4N5WisUiYmIv0nRvyvGec4AcC2axS7k0qFoVQJjozzalbE5AVFADMqVb7Sm0Gzu9
5k2O/zZX8T/Pgb+UhjBeKhQxLKGHL/bidy2y0ifpFVRgB21X+uHZOOn70O+fyW1xlG6ju/lEU4WR
H1zxYHC8lTO+q9J7OWpnfEVWl5YYvukYmxQ2E8dCeFIY35UZBZmmABmMPJqstu2tPMgsc845gcl2
a+mnphLGUZmx3IozDUzip9EV3QwnGQAzUdpzYrWOhrHjyxk2Cfwz75XK8wEsXmlQByKH1D1Ttik8
VJ3QJXeqQ4kgopRrHTwnQFiXY5ZKWQwQFz6RVxBqwSZBU//Q4xCdzg+veUHDdhJqtbWM1ylGdVaG
Eu8vKX9IxRj1ldmqljdDvsnTK1FF9Fk4UsBx4X+TPv80Esb1jK3aDMv/4+zLmhvXlSZ/ESO4L69c
tFqSbXl/Ybjb3QQXLAQBcPn1X+pMzNy+Op5WzDydh45jiiBQqMrKyrRQnMg3d06bL5K1GBZuTaFS
vi1hWviT7GCx+vdw4N5IIKKr2COtthHzJRz4a4jCDY/joTlB/zooKMn7BvIecRpk7co5kIcoDw+T
zpLNgLziZqz/v2BI/+f9r1lO9RLVorpgLM1dezTb7suF72e1C++38ZMsjgJuqxFkqpFI1Wf64+/L
cCvuX3OeYBDZ++F4qdp+Dr8J1r7LL+PumbcLfgcYqmwAQf6/KsdfRcVrxpNQvoYaIyLFIH/JEdpC
Dzde6rJj/l3C/2dFr0LRHEU+aS+XGQCDk5u5RZdPEJ4guUn5HWyyiw7wUldcxFT+/uR/2SBdv9pV
cJqlFIJcYFyLpImGdBO0Ni5zGRAVm7L6aVyX/0SN4Jh8wAsTA6vh47h3thfPw6aYX6v8lu7rjah8
TYCS3v9OJDoG6VUY+uqfFn38+1vfClTXFCjXNeFoBEKyyu1syS/2HWYT/dPq8OAU3N9Avm7Fqfgq
Tg3ULkOuEafge7RhJ7mB5+dWrJObZ/O79BJ9ywieRw4s7v7pE/+Bm4zBFDGrxItN471t9tRVN8LQ
dxnQnw+4in0Crn29D2gIslDmMSqdNRzAN8ae3Aycb57//Tt9uzv/fNpVzPOatuXxpauRbOxdvxlB
OPThBQRlvWqHEawN5+mvepcch5W96jb1qcEkubsPH720u7s9nHv5Sten9I9f809c/GNxzTSperrI
JzgGGgZ1SqdDb84M9uRVPN/I/i5v9rdnXSViPTe6xngk8JqyWjt+9OgK+H5OTZT745ypSWZD3z0v
1L4Vir67Zv58Sfe/kbelT+KE+3hJA8Vpkg0HiDf42yHvt+iDAMXc3UIxbq3qVezTjtNxHSjk1C19
MwM5iag8GPjiZkM7fHR+d2NlbxyRf1LgP77iiMlBokokKUq9QcjIvkX1v/U+lwD3x983XNdecCEg
0dBOaQv/6W63TJjlGNHYYTeq/G+vwz8/13XK1cYRZm3wNjbJYlCeUAj1z9C9XKJM/LYxHlqYdbIN
57z8/PvZvLVBr0JaoC2vsx28JoRqM4vpdQcTzsUZcs9dRzUQjc8hevr7I7+FbqCm5cRQGgSt7/pu
GCZpwesNh+LC3aFVCqRhzV6t52Dnr1iB1uN9dCa7W0Xf9xvmP0+9WuJS2W4UXbJaMTxYtEmj+BZp
7bs778/3ulrLyIyk0w34nnZZZaLqc2taUlLeeox3Obv/Dir/eZOr4B163CKJbTmrAbmyBi3dTHLn
Kj9nASYyFwFpkTF3oq9AgmY6+LkdHqUSB4D+K8gQ5rPbnixmtrWBeapwd3H9ipmeXR1OmY5g9uXI
O0brdMZGByciawRyMRs9As7WS4X+ZnKrgvv+MoL8P9Smv/FJoXETVCoAOll3bNVXZ9+FWjLbw1f4
xq33/Qf6z4MuW+SPMw010lY5DJs9UCLV7nmSX81Nit33geM/D7kKHE7VCl3beJvRhLlr+HFpxVYp
n6VLMG/q0ppuJH//KmQuCqvw9IMrVAJZzX/p9EaQi2WuUgrnCQbkyKTj5gjkrjyXJA12DJmQDebY
Lbne6/f856nQXITxVexhyvLqPT0SlzUJR9zUkp2HngTpMiQnrbH34bezC1l7gxh+/fUuD4R/wIU8
gLf9l7gNpS0umYt0uGwIhZuovk9qf+M09Q023HUWf/2cq13SmoQPcC/DYenKFNJAmbecF0tnUQO7
8PIzXPr87wHx1otdreRc0SRsJbXhW9pW6ciGB0iww7bGfvv/eY6HRcRVA43Xq2QkTqayjStmr3SA
/VC9d3RIo+r894f8Cyf5Z/kuzrm+50Hi/9pyZYQO9yxNoFYYEMwjng5p+UJgRP68bADOo7yt3pdD
fxYRqtxbSMl1jP9fzwawBecf2LFcD16yuvXEEGCLVGNbxBBYd9obNcC33yr4zxOu8qoQ9tezqaHC
baMd5NhQYxuXNMCI0N9X8bvDBbNo9Esg3w7ngqtPBWor+ItE2jB3gUQiuEA9CrbxF0Xc6p3i78/6
dtH+eNbVK3Va8EmMFj6YEHgnL2gh85Vs/v6QWy90lR4Cvw9Z2SVq5XfhryXwSaojVPs0Plq1fmJe
cmMi9tvv9MdLXR3igV4EhmG3uIq9d29wM6/8MOONZ1zfW//stj+ecXVuZRTPfkWxcNr11i2asG3j
rpLgWTTTjU/0r0r38qgArlaJG2E4yr0W9jIRtS0KyWkYQ198YU3WNCzl8fLmTGylWbulbb+ytZf5
3pxOAXhH4qc7vvz9G17niv/8iPiStgUwFovty7//cX1y4cO4QoVqRVuak9rZdZ6/mpv6dYBcoqbq
1Au0iBt+48h989jQgVZODKXfi+vw9VkgzJnjCWehlNZRlkkRSIzZL94htLuzF7CtCVBLOuRGVP5u
zaHS48DcDCwJG+Yh//26/bhUNfV7BZUG6PmdLuJYcsjcrX9ix+lQn28lqI79zUkMYUOEBmkMb+V/
BWgXJjKejGdn1Q3NR1ShFec0zYhmiPLkWulubPNJ281bJfhyP4c+wGA+wv41nN587l+sADqZISgH
Oea2yhwsXSfthA9NezL9NGLIuyA+aX/eExmMENNPMil9fZgWnxR1HA45XLR8/B9DmzL3n+btguHf
snyz7OV+6jUGIPvuAb5z0Kz2N7C2w1WM/i739hct6DUEwx+5gDVB5IMjQ932t7D8lR7wEwkafNoj
51qGZc5npJFA7TcBNDdTpHkm7QbnGS6bnzzyaA576aO9iM+ypa+cM5nyYZSpR0iF9qf+7fgcec3M
nwLqhNlcoUlkGLTBF+mlY2WWrMHsVOYM4w9TzlurjU1Ba6KLSCLj7xdxQgwnqXLgU5fIR0HEnV21
JnOC6m2eWVUEIzQI6g5G06R/SYIKfpqW6Fdl6VhF2cUZXBh2MkBh28cJLcam6zMdivfFE18RhVWA
P+o2D6PpvWdWQczsFUE/urnjdreY7t/dtdBpx56x4W8Dze1L1P3jRAbhODd0AhPPf+jZuvu6QPVJ
wX4HR96kpEuXB1jJb5od4RkGnm7pzfxrXAEBAccSKAL+C4u165OpYMTpD552Vt6Z3U253I5Heap3
HMYqQZQtsLNt382hO0y3BiW+Oyh/PvjqytLlLCqnVM5KTRfvyLIdz9LR8Y+/xzuYJ31zbf3Xibx6
kIANjpycZIAiEvWcTbRM9opOHJ4bVksSspqrsfrFasV4EcIXtZirFg7yTjsOrz2sopcskrTbwSFS
bChylo2LGL1Tpq5W9RB4KNhavUmYw/PFS5w0HEYvE95og/4buLkKwqlAetBsYu3IrCYRvQ9c0T1J
1bkCtVsgg9QWtr3VbC43lVadKPxaBGB5wy+AFUkrxl8lIKckZXqC6mkyqUltFswebnyfizCTNbTK
VhBtx/iME5aZca1mO8dRv5dDbQMVNM5nLBg6A9FYbyIzAGed8NPscEFLBnN6qakGsq4IK++GlpTI
y5HC99nCZCdT0kD0YjR10mStE/WFGLRrVgA6zLqZ3OZstTCWg/SVSIeuRjufTzA0qeyfqGV/jjH0
VCq9IQ3ZjElTpjMNPezicmsmuMyQmXaFiethO0wT+n2V82JCfhTN8Aa7v7ewC4dMNCaz6LRmFnsS
pX2+zF4m0EdK7aF5ln59z8auaI2zjqMlGywYaRsqn/nQoUHgP5q6WRMCg6C2M2+VqvN+Ho8u47+c
ajkqCRUKeMMv2npltD2XTbAOq+VzpGobNFafjjCKP47cOVWjf0dEeKatfQwNP1RBfzILIwgjPbwi
Bncd9BSKNVPvbidTt/nM/FXggcrW1sNrS9ttp/zfjkho2vPyXjXtvvPp0VXRb7+dM+7YWywPy3Q9
rWVZfbBpPi2JtQ2t/j6sq9NSa8jTc+tj6Bp7t4RdlUvq5jSysHkRLSzYnCQkDO9cu+LFYqm9EcmW
+QQcECi0pIChl9Tx4UZdyzO1WXSarCrK2xpeAjLxwcGyS78oLR1vGxT4qc/CLlXKETkGKWClUo4t
pmyDMZUhvyvH5Xmky/sch3NGGzLjRpqLJlRNGlIJebNZHWUSVXnC0ByTcfhOhdNv3HEut61fPbtm
lBvVsq+m5Bhe66y6gI+WKGJFGnCb/CDVE24BafcK/7eyUnTfe+x94RSaVSueVJ9Inj4na/hROTMU
kOiA0XPGzqIVdNdXsU7tpcXlIC2d+nL6jUu2cEos0Ugh4mDjxPjCp8COzIvXYWFVMEDb3Lk4yPb+
PibALxiU+hPktn7r6HRW4t3R5Z7NLZRSBBRz585/GoXTrOsSdHtsIRbLIorbPU9w9Y7xR8JUUCSY
+c37SkRbKLI1W6efYKHkdgchtVX41HyEsXoxQZzHMX1xdfgUWOFukuVjsvT3kbC2i4X+fsO3lPen
esLSotEHh8EeRrfM5WEBs9b9MI1DOi/Gzi6T5HediLwtJ0mfaq5WfTnkgvLd4tNt5QZHT42bsQOt
fJImhd0rjqGVGw6pySX5hSX6TeTE0pKZQxvSLLT0yzii7T8u3u/QjLuZTo8VEysckFUnzE+0OB55
ax1cNm+WMTjz2H2rVY2Zch0eEegQPGj76hiPZIsLjIaT5rNe1NpT8fM8QdFw4KVIXV23KXyMMYbK
wqwVKDelPe4wlXXQs/VrocO5UXTHCUOhFrYPxHaQwVFbop1stoOZ39uevavJ++Uqgq/VxVZhCern
TlXK3NWUr209IHr25VlS8mxHrUpj7Q75HHORJl2sd6UW5Trqu3gVxvRx6bwh9+Nhg4T8RziN2FCJ
qvFhBc0Tb3GycARLzLYqmtmOOFeIG0MV/kAGc/aDDv8yErPmfrMaOmddLeGDNvRlBgPRdszjMnf3
tmse4Lrz2GO0bG7rNXpgmOJUNIX92Is3idcWxfbg03xKyMbpwUodiX1YSHIWutrP7gw2pe+/DY3J
7WFZ1xVQP59tZkoPC3x6ZkJyW7hwWJnXnvFWIiFPUyJONKoK7YBtSWCL0k+wFGMbYfuXMe1CtvXO
szD3E7Y5LimMDrbluvbrncX746LjxyQRR3z4qnCZgTp9Re5Dbb93XX9nQ79KR/Om4s5neeE9Lsui
U02je+nWDbZRLTKHoBnPW5mRKvjs4+5eeqCHVaLcQNX1POGVPdtZMVdug2V5DxyZg3Sc2cbblMA5
pOXu46B51DYupwSBwGukWbXULYIFqsRh8ChkfNe4fTHJ5Q5iKnsysZxZ4lg68TaOktc6guV3XW5K
zwcRbii/ejJu585sLQ+TuxOI2n6SBaGVT3TJlIpw7YZ7oDg55dPb0sjmEmGOKqrBTEODOIUaFIfc
gO+m3AWjDly200ziu4W0Z2rpx4Xrk6WiX2wWOXXYymum+0g5275i64kveR1VP+CaWHAvFqmy0Lai
aiiz0gIoZk1Spa3lnSpp/TQxJANmt9pGlf/mQhsw7f1hO47zU9mwjz7hz31fP3azcXJZWSxrLL3k
JeBLJP9lnfnVBJKZbe7LUb20jpWsBhOuw6SHJP3cPS5+lzVu/CuQ3gZS1NAzIFDtaaB2QawXW5pX
PoUHxw0PScxzEcm92+GsUghvhe7wKxLJUdaI3s187hjdeXF9AuCRe2zYL4v34UXzOprFpgxVBq9n
+KsxmISWKINhXIHpUYf1EAAcnlTE8el7q+CkFXk4eJgSHKxfVcy3STPED2xo5dklCsbiVfxKkngH
V1CWjpyQTGKRMrhrWnClSnZuP931gf02S3FotNwtXQJ4vGus/VQGJiP+6BUwRKzTxQzoxlDeZkpW
2FIUrr8t5DgtoQoax/sZx23uKeD1IGuGYNOYAIou8RQiwFoVrv0AZVQnDzThPyIevtrIelJoU77X
HjuNVriWY/cel3H4WNMJZY2fnDtaww6JGgweJM4PMPedbJFLjM4agz4Nd7qsts3rxG1n73pzfbw8
o4MmXPCTEuyURdbkUMuEnhPop2ed9ttstKJjJaoFfQNOn1TcxY96aK16O7qx6tNO6x594cl/gkZM
HaZzZZKD5VbBXoZ6ibdla9vvYUPidaIhOJv27gAltx6ZOJg0LTNONnmLfTYxdZNMuTaSytL4xUCd
9rkCvXrnQ8dqZ3yCy1uhR7FeamOf+sCyT3MPA3rcHf16Cmq1iVtL/IgQNwqatC9aahhEDeWpLZ1j
pGlO9XgkjD4l2rv0P5YCM/M/dDT9pCOkKEl0N1pDyi0XEURLrFPFXu1mfAO8+7sLm5Xbs11pYK/g
1J9cM8REXx3CzjIrmxrcgYnOJ4ULv7ngKZKfvGU8xh2iyljvMHmLtMImEBu02Luv6YfVSJ1WvQxy
SaS1JpGrYbmJu4c13l7oEGGW8ZWsyCFyhv3k663dV8eulkXSM1LYpsYQTbkK3eqjjoYt4/ZmacZx
G/jeugewpNwY9j9udRf06hlyaF/I3ii6TH6ztqPaLXioeO446jngc5vKRQxpHJCdzVoOtr6tdoRV
a85xCBSqjaqaHuABumbLsl5gUJzacV9nSD/2kQHNK7DWME71kNAhcIYtX5teHt2lfsQ0SV2U7QQ9
EjinrpvSVxlc3zGvCCmtzJPBRz3KA+9rnvtJX6Vh1C1ZJYc5q0j1IO3w0LTqGQpzz2yxMsTGLw6x
rMfAsF0lgzvTeafQc9/iaNRFM9R9DnlyaK/T6ImGaGvM6JXmyzQMKTEYp+LNrJD8Lt56bMKt5cdz
hl3G0rCetpEmyzn05uiHio2d2yTOQ0Poqh9RopSL3Fcz/TlI9Sqsbo1xjm1o1/syQiSPlMGQz9J+
TnT8VTXiuYmmB7dGiK24OPmhU+dmMjB9d7SfqwqxVVf1D7scnxzj2FkQVEAc+bZ2zcnS0BiMnFkD
WBi+GqlyuJfJtPRF0fjoXzgewA69N7Dha8roue7jHRkVTzn4zKaun+VQbeyo+6G1/yZn+4W4yydv
IrSTRgiLTXo4BXJaijhB9oD8ESlSjD+P/nW8jrR5ClkcQ2I3Klzqy7Q2HAyzCCHQUdGhRyaD7FjW
qzF2zNYeShsaMwSTg73e9Za1qhpUcaCI7N1xQvLurnQXTXnH5i6NhrZJcbK3mIxdt6iyNKaZHUtt
hI5+CxdoqJ6cxx55js/tO97IDWv6VSfHvAqjJ28mzw0n7y5LVs48oIow/qVU1MchcXF19Hs+kI3B
tHk6x6CjxZCXdcZqNamxIJW7a3vkMnV/9mQj0smaf6JiYvnSzKiaxH3f88tGTjKdjO+zibPaGp68
BLGJNgNWRZ/YWH/6drXrybzyqYAVUvJeOuQIMZV3NdqP01CP297Ra2+syXOvrRAWdQPIVa30Pt2Y
/ZbJEqXCVC+gk4DQG7oy68yo72WnqjskU2jAxkhnBjq9Ool6Gso672b+c0kgpKQ86wDu+Cc1497l
YsU8kMfDqHmbQkz1eEHzjOKqWCpTIKPYVsD+aAParA+0KWzFcwWvxXzp+H1NyrWfBF9yHL9iGj7w
djksUfQY9P5DOLN1vcS/XYqR7Bp/0szJkxrCx4maA4EHe6pqZP+VO++tssxa3uJyqL0VkACZL2R+
1pF7p/CvxnG2qGPXXdsfJ4yWZ4RWcHdwbDuL4ule9tFTFzB7M80IEyyCfsnQlc9EjR/z0D5awN04
he+KdF4iVuJM6Tr1OkjhoYH0TJm8dxpRtNOCdAdOAPDg7Mbko8UMOxxVae437YuSzV3M1EF13XPY
AX6dqmLCjxLEboHMjb8cZ9otS3106mRd1+JpHu1P3EdfpTBIGeblYI1sFze1SkMnyDlPnh1EK2i5
dRsWYYjICZy7dhH71g9M2jfIUsNwM+Bi8vroITFI5ZVYDREUeptx2nemPnZDjYyfr4nHVhRb5oJN
7qiTZF0FZrW17HQf3blLtLU78kGFifJ+ilcibuOXREjvUbQeGJ4KjXRHYYJqdNW59/VDQr02d/uy
SiPVrCFYmoU91A+aOv4FJeKd8EroL0UQrh48mY0hU/kCpT1ERK/60lP7FZftz8WxfjksPEOn8hUo
xmqg3bM1xAejqhz2gjHk7KonN+hBeRJB2gILNmiZpUIpJLmmvmPD/Bpz3y0cQu9Q6ecsGu/aMZ7y
KJRR2jLvgLNxr6QUGRvsjdHJXCw2fg/XbRpYQZmOMduUbVDU/pzTwH1VQARyroaftB1Oi22PKRKY
Jg2q/n5Jxh7CevHJ5hIRTzR25iv/SSj3aI3JIQrqdUc9NNjm6KlU5bEsIfnHraPV81dnbh+w1ien
g8qpoT+QrByCys51xIA9w5C4Y8sjATxSVU4xMu/Mp+krcuWaXPwlu+hu6no3HytAE1Hr7X0k8n7T
7SPSw7G4jrYwSXz1ufOTu+2TVyPC23CFJIncWaF6B7+8SmNPnwRqvFSE5c9EVCvq4pKDnO1b2XA8
Q8mTjf4qcRXGxyyxMjYyoDhZ6cR5cQcAOrI2L7TEuvWeevY7pTK7jJ5QE+6h6/FSs2ZtUJzHlXiQ
9bjhPUATqFjdD4BzufZOSROgwbr0aWIFGzpqVAKGqozMMwIPVgnV85pY/naByiUPKVyorTvPBEdB
3YNfL0WtTJeRviqzeoz3ITzDRdKuZw8Xg3DXOPRbC1fwGPP3qS7PglrFxMRvtCaR6HWoEmbz3Biy
n5d+xzogTmPXFVSbJfVLmyDhjo5MIYDHU7WLBvrpTOW7csCWd0vG4TOl3azjFpA3IaxfMxFTZsPQ
cd35zt6QFrMmcwjsxm+DLKTj18BgpDZaU7Sj0J1Km0Df23OJ3eM5OzlGx8DvWwgJRvelTn7oxHuW
nv2kS/cE4fBPiywPA+2fu8o6Dpxlvt1iW0wI/+bDkc5HzNzPBoln6hn4kSMeKltgw10EXKpNbJxX
S7KfwBqO3NdzzonehS092BYUC8f5BS2EbemzLNQs84L+jin4ROJGXBQci4WFun9AZRdmI/zuzdwd
Ln0BJYI90vdN5f5CzVf69yH4V0q2e6Ru51YkBy8pU0tD9N/cBXG1F52PdjO0WK3oAqo9jqHZxTre
od8BkpZMh2goEGRSCMCvBxKnAe2zhOjVLN+86Z6qu3gYiiUa1zEsjJV9LxV9aAL1W80k2Xr2MqVs
JFANNQR+vY4ZV63Vb0oj3Cwmbp07uv+QU3nH3Gpnj9Yxjpvflo+QSkfvSVt+kqJcegxNXBZWJ6rM
cWS7UiXx8gs/SQXBSQcLMB0RFQsbTg0g1IhdRJrMsEYGXVDmPUwcWVEPVKUZwJAcP9DvTHU/Z75V
bRpRw4An2UwAI3El36HMfu5DuMaE1SpG+w/7HjUR4McmCY/jwjfMU6vJaV941Z6YS+6twKxdMuYh
o6uuhp7d8mC5w65xpkcxANmyBXCSez9EsT6B6MdhER+EmZrFo4TYLkf9FUOJVwMJrDuTApAsQhCb
qzl5dAB9QNfvjY8DJFD5WlndMQy+dIBuQOhVWW8RTFsuG+PXqyVo7tjiH73F3yKFSReXwszCZIya
Fu/tbIBv3vdT9RYiewtQpiXRh0qCHy2DaSE28Jq4n1NNoL3vpEo4RzIJUnRgk3qoh5O63jryNRb8
I9H9PdRz3yfzJSTL4ngsRMV+JGH5Agj/dzhOGwT7VQeQcDIeaF+wMyU48ot/Gtm0NQI+1DM21aVy
ba2NV05ZacInA8x9mtiMDaTOToifPExPYow3ftI88EAegoV5We9SnCGymepmxawRY3Fn3v9ukAkq
994GVcJDZaBHRGFXlCjen9BBA6shThUwN4mzIxrn7oJT6wmgexBu5CCByr2jJZkbuymCDu68zrhT
WPeYoeXEpzV4SDnIp2h5qoegGTPpOwdDwhy4Zo7+LhqMI6DBnq4Xx+y9RuyHcqvbPpuXOrXV8sWR
96TcbnPMCNwFyJG7yF7HnswTgYafQVR3QPu05G5Ymu0U6ndHmMKCMWmIPNf/EKq9J37BAI3yQaXV
8lCDq2mjRvTw1mhNz/NSDJ2bxu0hBpsjjOARLz9MDbHu+N2ZnZRe3lHGmeqHbIjAZMfcpav1ug69
fd8MqJ+iYo7Q56ce4gmsmUZU8z2s3+EPngSP0/w7rkimO752av/SVkjrmiCuI9HXBrBsddQ1SMe8
yyYg7tzyfyNS5K7Ely7HZou6fDVMP2XgnYDyZfZ4CM3eGFRWvg/0s90Sbm3dDlTD0fm0yjfA/4Xu
rXzB0tR8QjtmyEKFzop0sl4vaTuN2bAAoqd3DFmV6QAaNfBuHlQ2hXxHoy6Xon7Qus7V4KR8+nEh
NBAbMsYjz413EL3ZlI3Cx74P6COfLjMNoDOyqX2jXXPSbdMjeb1APv1pKHEafO/Qsh+hnp6GGTN1
rZPNYFpHaFhNuLtrD43sjuXA+jKYLK9cRnCF9Oumw0QefN1JD2o0Os0GRF9P0YIlUAIZKgAz3afn
t3cAOV6TYDMn+JTo7jSYMgULbdfPDmrFNzRmcltG28ZiB8aHd2GPRWuxLWvwl5uvJoHhCBBaf1iy
wHc3wXhfISqOIfRUiYU8wQMb3N+F8quj1rq0H2oebVTwoUHcHD3ygiZnyqoYQ0D+vovMtnXjFL3x
AzyVN0A3+fRIm+p1cZvVZKms5w/xpECKGFFK2LgpNXxzIbLme/Yr7PuKhvrYdDxLFp6klROcBxQe
iNZxdxiaV4siTVaigJ0otAV+Lt5Dwq1UjF062P2TpzaDGGE8gHjf/nRdB3RTTF+T4bOMglzB71lO
4dEN1ZA5MrmTXZQLewZwSzdkXvbc9TcBGdbOctThTkGpLInWE7Xul+oXBnhT45wagd9TrWWLuSdn
ykb7a1Fdbut5BZYHxgcr525YbI0P3L4l1Yi2lOmGfQJMDBkxcUkaVjYw85hsZt/4+JZ9nM+CnlH6
+Cmp6iePk20XIZNCm6kGehV9kLnzcNEvJwud/JgnBVdJlQ1uA+22zv8R/Q9H57Ukp7JE0S8iAm9e
Me2ne7w5L8RIo6HwFK6Ar7+r79sJHWlC6oaqzL3XzjS2V8y7Y1OmLxP2k8bNaw1jLP3m6PR9ZDMB
d90AYPKUJShZZAYyarr0Z5ZbSGyHaiePNDNA4301SxUuBki3o97KTO4aZ42avNoZiBZcSMO9LUcl
Nru/0skT3RHcfdolrb4FV6WJDkS9M7X6finT2BqRyN3dKBqumW2vechcrrX3VJFYLQJ3zopvP0t6
2upsXv6m4xbVmhlW9rJbUElzpssKM72YVp8obpHQroynXo3JFMy03Nov44XOxlgcPeSkrReP/v0Z
0hriEoXx5qftyeqyxO/FjgG3TKqyT8KXe0Po37gDz232bFSPvrU82Nyifm0zYc06ih7VJN3iWfIs
k9wJc18mUwqlqvNqMovtOciXs9LLQ6n6OFuAQ4hqPGpyPFVi/jOq6mAxn8U3+xTpmdu0DqLSevar
+dAa5aukaRamdbRN4k02526AWG50T6VPk2GlSLdrKj43S1xs3bwBLyZ6WkT++BMYMlpW86Np3Wu6
lbsstWOnmo6dkSWatjcWtpe46tV0tcRzmsix1mevsZ7FpOpo8b3/IFiOksh5hRTuutVDyo/1Kue9
bK92z1im/rIV+nNvmvu8rHZNj/XJ7ZDl20O9yUSjQAneNvdDA9tCDYvUMMfVYoemTS65bSPT4GEb
BNpbdmpG1uRV3cWwX8fAPBpOHfvaCw2JWR36mk+Ua8ye8kSTp2IUodc/dC3eWxZay1Mg7Kctb/fa
iN7JLGcj92kYWEncpLHwvniaYojeuDQ7MhXVESk6qWY7Zr/cjg6V7nA6tNp5FOax7V98QxxF0+9Q
JnFMk60umEAtTvTgx2Ed43XSdtpMV6jGqEy5Cyr9TVXqOPnrvxULEF9258p8r+vbKS3kcVRP7Z22
HYzIlH8HVEkQUhxi9YycThOvDobbHLsJKyEj+Fq1ici1E3sS0P9Qj5jOc1t7cbVrSA06dxWs/FhW
M46jH7XBVPM6w71aWcvJaRd96DNjPGCZQbV+bqMWp43aO1b+1qDCVl6Zsn5K308dozI6BpPb4yeC
iR9ZIntwjGpIqkp80ZUJNsp2QbuTenpd3K6uwwFEaKn+SX3W/xmeKA9eULynTtZFZqH+yE5P+iDb
V4X5nA7zW08YFKsO+XwIlr2uBeexCOitgCasGu/GmHXesPm31nRuZJt1shW6RWflIAxl7pjPSymn
W2sZ+b7h5x6qacBxt9SEFAxQZZ5UaxuJO1MPuTlTz4twa8+WzSdStWFW6ZHKv1zYk6Afz0F+a/ov
SvXmVGFMB40dtf5fjfZN2+bQXpaE9Utc5859zH9tzpe7fV7Iv4uJM2FhtIOCpMUU9u21kH827wEl
Jm6EfpWOc2wQSWsVxNqI9d6GOdfH3JosRrAjy51OmeV/ANmEjf+k8mbvSgAXpNUBopFztnPKY6Dp
cW+uyEjTocF5keRyp6WOiumdd0eOFBzlsKswizmxrWgRk878Tc2PdcfEK/fSYed3ckwK3bcfGqPH
3dJaAIhh+NWzrXtJA1aBMVhwim22noWq6uVu1Kh6l7Y56Xxa9hj8E3MaPGSeE8DSe9sx3cTy0Gr1
BEqdaqEQEquymbtTVeRVrBkGwOKAdyzq3I5T6s6Qv9YYW0vlP7ZzzZbpvtcv1bQIO8yQ8CNs8Omg
ZlvtTb/2L6AJVihz59uoy/+yvPsnc/0/a2qcaGK1GLhbuyZ55ppRK8sn22iG0zLodE4OZzTuzHqY
t7rc58s2HCtmnT+xjEIiSlMc+YOpLj07MJJirX9zOVlPA+fdvmvKv+30hF5F+AMGbua5W9cliJpp
ZAmc+vJKsbd6+cFmoAtbf/f+mF/Qq+gb6EeqJT30XpbGVa9/sII5DZ3GSmaTIB+bFNyuPwK3JpaF
EFWUlhHPRnctCkRDxzV/t9zUDn1Fmj0N/gb6Tq7/PGVGa16E66wl/jTv5yq4acZGSqm29BjN6wGl
NOrXsg5ri/GdfOCMSndffNM5ql7u1VoBT/SMFNmiLnXjze53Tvtn0piplZanLG0e7Qk53a8Ts7W5
EEVoLiLsOxNpaonlqI5gd3E1ZDvNb5+kNz6YnXmRYtlLNh4DX2FtIDgX8CJaRzLe8M7BOhwo9aPc
u8GC0KJZRyfjxOW33jW7INcRjV7z9i9uGZI3AvpwvzJuzsTsXUOenOXslzJst3/siv+19OnSiDYx
c1I3Bu/aQIawnQ8ooBfLYaFoRSljM8lBBGO4+CIpaWB40BjN2u0VL5rkUYBYC9cC9oUXfViK+O47
KFv7LnRjzwCpeHDXY12shy7rzwAIiaodts443HLi5FCzaUF+CKbmBv25sxHEJyUu3WDe5t7Yu0iI
ukCzHoio2fITyTsNDTt95gk73ldPVoElw362X9ppuWqG+980p5xtP7pAJ82GDyYEhYNUx6W/M1IR
gsSOw+4EA7tbpixRGpZ52/WxK5pDsaXHbfvjbWdpTucOi18OAUXS8GrO9tmW1WdQ0RzKm5iDmAmh
cW5j6Aj1n9HKc1H0T4VRfk3V9Obp5p4lA1g2vvNJKRB3A5Mo/Ys25u80JifKgcS1YSYYeCP9nWkB
ubVYYG0dmU1BPx9wcOo7T83/MNweUu9v76pwzGjEtqdNz1v0GRBbkR2aDFz//4zefY0I2tgY2jZ+
BfPuw81izEBmkH5z/s3apeGFlXwqjP+MK0UhUA8f1lwwWmJgnZ5CbNe1zwWqM+15rko7cYqGy6E8
NHC6uUOn2eEn+fZOatVpIEy7DPuKmIJS3XMFr6EAe2u//HC26VDK7cfMfWZYk2wU5S6dP9xVP7g1
mt5QX9gutDN4qHtfC/1OXEaK2MVCKrXCgH3cioji6Hc4lXVUCtCW7lPnvdW772l+CrwcAtwgfWZw
b36rJjG43PMsWfvmxHS9h4Xys0A4kAAryjzk3XVA+BMq516LOg2Xo3gah/9My0G+MmNz2b6Zqf8c
LBDDbY9Kq50DlNT8r7Xh7kxUpGvs3CmK2Yx9DI0iYxXhnB+bXHsigXq2HeTVhsVzbFYgazvHk9ZF
ATKPYT1uWoDCp637yjDiGoOO9gk6RV2DTXvMsu7MDvdotI3Y8sjatd9+s+wrE9+oYZqJuFbr8Mtp
fspIO9VbF8seJMamQG5ORZufsqB4oySNAKlwKT371gUWdixS7Jo9tvmFF+t2D3aj+kc6s9UmdV2c
XeUydXti4bNhReViJlaK4dXRC9vsqZh43i00jCo7MYfq4G5u2DXru9/88dcswpVAVjxo67nQH0Uz
7FGVwj4t9+7Q0xl28dq3j6XFJ4eWLNKr2d7Q9cNhPBaDxXV7B69Z9mn9q+7fhjnuuYEjq2E5EmqW
8WcTn4vPTGGw1blrKTvxQpeOXubTKhT0kR6aTvHbd1wA9iuwYWx6YjeMTuzmnChjELva9tSL+W9b
WsfeUvvemUIprRfL7p4s18IC4wbtcsgtiQyyHgOgl7bud5Z57Kv6eMfOU5bvQJ468TBqbrwUwaFt
qFgtCyoGPshfz+koIk8URy0N4nkoEsAW4DFsqwVFLbd+Vf1A83ctpcGdvPAgQ7LUaAGbOIj7eCmP
SV7p8p6RoJxsFW3DP0F9SWovnrXgmC04yAbXo7+Fla6jrfx63mfK6I66GyMCA+Hc56Hp2dFM5RJQ
5HYNmXfLqfjFn63X/2b1unPSFyNokSzmY10tkcWILwSIa9kHpwWCbZyhcwc/7Lpp71lUWQiQq3R8
Xpoc1YF1OYKZTBmC6GC8+Pgwq7D7KG3tU7a1ceEbB8eVlxIFml1MJuDj8mVlw4NL4DZlrattlVdN
Y4EuWu/eMrwDlNsbdMvZm1zqnCle+e8Z47/e3AjLAunJSlKXG6H7LIrlXGMOrcanLcyTFxixJr24
WCy20X6vLv7omp9HnOGKg3/1KUcaRoi4xYnse6Kv9WELAtQZg/YG4iMael66am3CJavYjsdFKqd9
oDPgBlnLG1uwGxYvZZ+AMIhDOFTl2UZuNG0Avq2Pq3HayaHciS2g+0G0GNo4a1lcNqSEA8yX2dyY
qFJ0BzFxuVFHpBOQj+7SeojoHl/AYL7WHhuL8ciRFWIs/X2Nom7zLXKihIHOaZz/JzQ095XRW3CU
faYf5DJTYgRfRvPHshs0wuBGGA5I5lFXMirWLBmDj44nep3fy+rZ0NWlQFIo1bLr1MHuKPu1Glre
s2NVFl+jC4YpwS06/oRmJubURmmByVb+ZPxYkcmDbyDquVviUuI6RGHm6sVfLljPSXmX0sY5vvu8
KFe7fFxfteVJtlaUBm6smfbOc/0kY7N1jg2Q9wvNnl8ffd18k7b+qOnFq27PDzXZ2/keYlpG6x/z
qqyjVP7Ncex5ZxIST1ZmXetIvubixbM9xVZmhXmg7caGsXuZY/LIOrHm2erRERrUDTdRg6g+mK4Z
LrP23Tv60SvLHy7cR9rhllpZ5jvo9VORTn98o7nORX1dR7rWrG+60K4bBJKs/xaoxRqfsshl0lT6
oytvkDwnc6JVy8aD4QODEsL749bMMsnqndcH0Vbx2OjyPFJmc50fZKASE5HD9NQOF/aYBlVkByPa
TS2J5cJVOdQDssyujd2/iFE86oVIJk8+ZIX5R8CajNw1IviwV/vZwBXvsvpWyGZndv1BD/j6umZv
FzlWW4e9X8KvmY/ueC2s+UXrgrNX+4nmfjZueiK5HXpzHRnro2gfpDue2oH+okJsotmGXzmTco0H
vT4wFy9qgOoGPOqxWJGw6zv/gC7p/hgL11+HREfLNd4bouaDEMR+LdKdM/lRZrjHRYpzRe5kFTyZ
/mnKtJeGKNA8E70T8w7jJ5qbPM6Cz2CZnn1v+GqRxjpQyYXvIAeKmrI5ynuISZ89NsMW46dEVf+f
orPJ74bRACyrRKy0lKpyPgdaFSFPhwFLIfUtSNyc+Ew2AzaqMDfqSHjVYbJU1LKXvNLsSFIWdBLZ
l+GUJyB6pmxOy6HNi1jZ1KoNehMOWtQ0RsyklChtisfVk8fSU4fF1YxQZjaTdfKOyau0bF6X5NKM
NKlFfDgHkKI4s4d4o66yPWbwFP0FXjNWxdWYxJXdWSpsWvHGAXisajtM3ae5zk9mve7hAeASx0tj
dbsUcqoRj8Al+7agGbDKyO1Z1+2MxWtT+w9MDb55KUJw/bf1tMOo5TH17C/ixEVs1UcqmQM0XUZZ
uEm35I8lJp8btFMEMTFzfRYnZwKaDfTCpfvVLsFMXxksUd/dAt88CS0/lAHYtr4AK8t/VtlgUOCw
bFYMhQbvJfY+Fs/aJUxTOrZOddZ5EAUS4+w7FzfII1yi92Vi7pBku5Tn3FRq/6mb8VGs862GERj1
6VDPxctkD9femmM38F+CIf+uu+KWVsNTs9LI6Tr0rdoM3PKZBPv0UICBjZ73MHIYuAXmTk5tk1Zm
fWjL7L+Mk4B685cY92U2Mb8Nq0cIF0xD0NtJHkbCBbCLph6JZYSSRVzWjPRhsdlnO3bPwrm7lL63
Tw0g29HDJzFz/iXZzbTK/cyALivtTuRqwmAzo86rqFacFF1ei6Ra4sF5nxtU8Y6jU/X9WyWaz4au
0lIOF2T/6ubqPS2bb6XXr762seineAqW/MAQ6KTW9wQcrCLHGcZ809fQX8VBUi6KWiVzKt4dy6AB
Zatrvx8I/aTkHILZem7nu2sGVqnggNL1IzWC9KHJir+e1j0W7UYP1jTo6/4T2haPj4UXMlavahyO
q7ddzXKpv9yJdyGrNhX6Su0n38TKt9drukjm5HgoMcrPzBhKlwpgyI5zzwN5F4D0xS/QplJ5KoPW
08PWFozwh/RmngcBuWXTxw93yJzryOG2t+s135HLS1/yQDdJGuo6C4+2W6bVZ89Md1bT/aus8VL5
+hSn93iVpQyWZGqxVoB9DVN6kJVAD0gzet9BXoKtk6FtgvLJUvy2KQ+2aLpTvRBIAJUIh5l3yFyK
PMzX2k62omzPaDnX0vP/IyzCflFOwgDSlW+5PHqDSWScriXyhvTPZC4XtAvel5aYp+v/Y9fjbvPm
ltrP8rGyULLN7S6B+/ZKFHBJhtRUoTlOSWAT12ysx9QOCD+kMLtSAs0Vs13vsm6iWkzzn7UmdIF/
e9qMqX512WRxENUWnPrRP2cFt/AMy7NCasCe/keK5H1W8xgqWcbZysnsbNaDMLJDmk3vK13KZFIg
FFbxCaD/OS8gEZW8WbX3spKxDkkjPuWSazbQit8JNzfycuCNNqctdAyflyAFzp/hR3eMH7hZpZWd
nLRHL++Mi77Ampdw1iaDU0KweLq7/tyUAn7WWO/hpOxj1rWo7vIvvf1/0uY2e25AFg2iAVuZRSoj
KoSe9pdy9rT3iuAeYBhf7Rz8EXrD99xgQtsGfVhuiM9KHz7avtMwgad/xdBxSqGHv3jssnv0Wn9K
4AMJPva07qrhCg+b2iqmpC4NHR3X0OUP00mKB4YmTLy/Fc5qCRRZBOSiQrPI0WIkNLG38bunLZU7
rPL+yW1stDO0UisyxomPJC0LbhLJzsivadKH5x72D9J7lwXtb9OVP0W1Pecm91TLoR+jRzyXiqmM
/v1MkNNbPeDALStOTJAixaVGow6+7yLQGCWb2LLyvDq45bn5lloQxq6d/2bVsIVytl/lzPei5c1C
m+5QDkJg7Dwn3UtQxN7PcR7nY8uID/I5H4A8J2mltxkQxynf68y8WtZwMDqQhtWHlUF+vvHIkkYH
IdVJrgD80rN8rtl/Art04sWoKK4gsvNwacVFS5uHouZec+2RN6NyhmO6jPveUz/t8p9arMTqb5lF
ynalIwnOdRnsyAm6qZHozRx162dWoKxtX/OiRybukTcVSbrof7zq/hyVl8LHgWi9uBLBp2r4EuZV
zRfbUbjt3ouhmmjjPlt194kSLbnH4CyWKnEybTuGcKCdNOsF4uGWGZjw3FgUe5Gsiyhrp0ctG5/A
qI46tEdHCGs2CpqKLYZH+dNv40tO8C1XHHZb6R8YNXkdhOPsixa+nZNneHAYExO6mrszZmQIseCU
qdFxwyVf8acWOKdy1XiYN2HJUwD4OBm8unT5OtT7rLvWY+5wDm+uvURd2Z/EfdxA7vEKGrn4EiZD
UobyaJnkszJTumGVqV87BRAoQBhsYPRizHaBblHJ17eGYRagl/ZDNvhvwvYvc1YE+6BGAiSQTQh6
mGIgcIw53QUY4W+b6FBP0bx0P6MnzoseHKu5pOgr5hsheZ16qTh4Di9Pig24ChYcl1b1qQ3WWXft
z80013jRyAf0tFBp6l9lvTmh1YsP+oMqIfjOL1fVsTL6ERa2xPSx8+JgkpaLVvAElkZuCTjtvs9J
EtYkFMMhL4snzQ0OjkQx1Mgwlba27BnzyTXitUY015BMOByFV03PnrQgADSfJ2nV9i7HMkfXZL4v
SwmToXnbye8cM1mUkz6KfFnPulzswzAsX45wLn46oEc1f+ZWHBy7m0IfeT+22pL0aTfScStm5NsN
LEK5Atxl3U7T/d9sMF/VAl5iW7K7EgP0z3Pj/fYNASpyDeUuqEqPEFDw2ZRQZhXwY6i4mivLJ/Ns
8fAZW+WGUlfeoSv8t0VZGdeAVQC0jte1UN5/atuqO93SHUhZombdZRmdsMjBh5WL0BDR8NzlmVqN
MmWyzlnLletmqPNgfVTnlPxhtRY3TQ9AVVbQ8554+QT4FU+tC85D/bFO1X+2X/wbx/JYNO7HVjpf
i785f3XO5NDy+uy6IHvRaKVmtMHPBVb/d2nrNipXhvnrW9/GbVWnu4m83M60RwlIVvz1dYt4xn1W
Me06T9i/0Rq4faoGltj1DnmxXrNGoW+NqRPJQH/NfZYfBIr13W2nIq0AmLNE8Or785sa7PNKi7RI
YBuojtAiL+NN2XeRr/Go46itFnmshoytbqvXCuk4ldNX5VkO52efNGu9E33w5NVN7I35YdrU2R3A
JtoKYZzEHcoxp94ECj9t20nv9RshD9hDOFqvOJJXPTeFmIki0sOl9VnrnefVNBmtU/uH3ua+XMr2
sOYms/2V/mpJ5BZhzmwitdtfaUo9lK6yv0uyiIiaWh83ajtpxfJn2Dp4Anc5TnqZRqqASMk6Zz6Q
Ay2TfmJieGbz9om2G/Djs08Y/XeXszZioe2+mrbbONeQ73rDw1CtPy6JDMTB+xwlFz2MZjg7uLLN
bg6syKVchRt5jTci6XXFVQBghNognSed6N2jVLb6FGUw3vLafdE08mu14yCkFX6OeJtvp6LDw/AC
3yVJUmtRGeQTD4t8q53t4HTczF4LnBoU2sWssWlXUdxmViPEg1dcofbdSJvFmMzOuqtqaiymxSCz
6LgWvnM0JQP+Ss79TnMVvFY9IkxD/Dn4Yc6S1e99AHFSuF12CLptwElCv0PC+bUDd2eTbAEu5V+M
KICU2jUySeUyxYaZwwsP/X9p1f1OJuPY1R069fk/bRD7unNeVb/P9JUZyKlcQ6+hQE8dvmQtt8Dx
2qs2iOOcrQ/WygGtB/8yZS5AIAR5GbXH5+JmVAayf2Tz2/fUzkXUlEYQ62VO6kbDwa3ogvJN/Iwb
8fTcn0E43fHcuWWD4J0ZoT+M7mUYoMyXbtIigNH8i+SqiN2U9ETWGY/V3HlXjz40aVtjxAejcQLs
rugayUDwBlbXymETysh2C91IX9e0q/Z91QUHkZeXsUfc6Xr3IbdEwvDg56Vbj8IzHrM+dzAUnQN5
9HMPPcLooYA0wqgdgwYMh/0ORDiHK2gn1qEdm+OyE3l+Lmpu06YytpBD+Nx162kblkczJ/1Zp2ky
bSMcADLsVl5dyXZuzz4vhqD3GIDOTHKf0vROqq4+Foc3Tt7DXHxgio9iJIa7gFCFZa2/89cEW2tv
nWwf+qDa4yH+tURzyTS05d4qTZr89LymVARi1X7SaXhutPvXaLafSiqmEd/nypAg8XP54MMdQT/t
RFa82q53XLzquzVhd3xh/UsrdQocdQf69YPm68dym9897PGQWBoIIa46LV9PxTdKHF6PYPatr4r1
v9kiq8w3zJUCJTsoSGAHHyxwrelvnZXWvhBouZOyb7QWrH3Pe/w/OvH2VYmJZqdm8m2TeeBiy5Yn
ZT+rEORyPeBHpfs019KT9Fy4maUG3eDOiqrAHZhTMlFKStV5z/Q4oJ1tQyI5KAP9uXLNKhmLycak
NrMPZSrtQD63fc61zccLL3S0Xg2U8+6PT3A1nvTEp9rK4gEukn+vxl86c1L9RBsh9lBV28FuBpai
KgPkc5oU3hJkaFIELYUAcW8UL29Jbzrvzi71Fur/VXBdoqFJEbflaL9v9oSygqBd/6HTabXEUCnP
qa69K2a/6Y1jRR4hxrpz9NghgRibFvBHA5z7wJ5367LJefguncbLo3oEvDML+Ebdg5oZeuEmmk1h
5PioLtwurDbVec7+jl33XNuB/wztYD+0yvYfLHJv4ag8prrUeSCJj82MwAqYafEtB938Zuk1PCrM
2qFik0DMtOv5a5XucG2k63wNLiaU3S3NRWuV/9h03ow2urFznmotzAE5nsTcjGQWS//JFhXjNoI1
2HeVZuzNyv+RlanF2Llc/3dz3esZObRuU0B9Xqsb07QwHke/ZSDNqIdDI7OTn6b1l6V4zC3NsekU
s+6gTLdNhmU1zJjhrMvzlhnFmzOJ0QX4IzzuLSQx6FuDe8SbjlOt6q7jFXE3qXGvBsg0rQ7m/eAi
j2UzLopgXNB+2Xx1MsbBfDOlCna9xiQeb1jshOKAaRaja1zdFH9/bYOrEaAf42fmPahiWdWMMHaC
lnuN8H6wleuzbjc93Ghm3ojIIG/0BiGcfGlOklEPj2xUwdHhzzrPvDvWk9E3w6+yvemZARBiCV3U
1ffKVuNrn9oGGcdVVmHhj/obIwAEorbyXxpC+Oe+WFW0LgO+uukjybDL0UmWGeOAx3U8mI2LZqB5
5a13DOuQ1bb9UJNgBgSlBHP82UZ+3gwSqalRbz/ca98wlmYROcsAT1lpWvA6Dbl5ZMLdSLwGWCWq
5BzsSO8C9sjUeqBUsB6MVYBbEH1wxj0gcwaa1KntvbuP0pz9YEbtnJxIWG7OOL6guNrpZEDqqWKh
fnKLx0wRwB8XpgGe/dVtjz382q4quZaazWEkUZqxWH3skBncwuwTSRgTsG4SB6QpxPCMrcWfcvOI
rJg6pX27UQWSNFG71cqVkWyihfK1+6yNPW0wZGzliKXN/bf2ize8en09fnrjNpBXs0k9h4uHGUvv
MjNNjZbE/TPZPmG7rd2aa00GhxkSi6Ko2WSVuH1QMpahw87ydGke+qnCYpzy8Y8zMjNoIEjGibjA
E9FkwEq7JPzCTqQl4W2C1OQdC22Xr1gH4ejrNoPHJT5ZraVM3qCFZ5e1W+jvjWqyYx7YaRGXk8D0
T5V7rq1Z2zsiN2JnKLvzOmgEczbX4iAo7SPl4PLUGqo8GnnJ9KV6sFISSk1ef5vuhLvTl4C9dcd1
2dYjXTZ1J8nRIcXdaSsw/pmbiVzc2AKpG/Z3plnGf2vFSdvAMlGy99MbIp+4OKkPEuSj//RZOpx0
B0lwWVr57ftG/ZS1c/u26gw1Yc8KgUWqtmhOaV7CCvj+xB3XHC1t/qmZi/MmBr38HhbTah5Wp9Rv
ZlDQY2rhfQ5EsDo/5tNS9s6jGOg2e0MXsFf5jvrt2Rrn9jzVjR9pTP2Jil4fzmuFkjgtY3dymDnV
aD3D1cdnswiuTmM8BlZHl9A+6MVMAT9sL569EEszH/MCyb7wxMXQt6TvFBI15e9s9f96Rm3FQ19e
HaL84crXiQZT3sZUP7a5ONYMPAhXN0faHJxETM6PXa1XFJjftrXe3dGhe+ORVM6rLye+zAmz3m1j
sdhXVzmfAVHXyMjbn6qQZ4zak9cuO5S/nVuvR29zmCfcM4fUyLsxnDfnday9BZ1teFvs+eYtlPyD
1FZMCG4jRm4hBtppnpj3uRtitUkipebTIKryxOyj8UHkdR0xAOy7XNm2sSnz1vbOkfsL0lnHAsyX
aW+Ww8Uxhrt/MD+vHna37FrueLc6l0jBx00hBSvYLJ7JZTpaIyBM7tS0Ciw5Sjue1bFuDqqDZe80
xHfH7/aTbK4snE1WvTx50EjTaLzUi9jVU/2m2vSJBCH5zv5oTR4/OniRrX/uOMDsOfjwBfQ2M/by
UJneuXS9vb8Ur+2Qwbaa/yPtvJZbV7It+0ONCGQm7CsNSEoi5c3WC0IW3nt8/R2s6O7SYSk2o6uf
dxzlAZjIXGbOsTjVbJthMIOltoo4B+8O5cDkmzKFl3b2Drj/hd0nGmryaseQ3d2UpBszG75pJuzi
rrudRvpn08iRbNm3Mik+HBtRkl+iz4K7sdTMf7FQDjHEplTEMCqi+cmI3Ps2J5Wng3g1pRZtJ8kF
ZWdr0Q3Xdl8z/maAnGD4KSIdg8p9aX8RoDKtwhKeiYvDT4O72PVvnDClA5YZR0CHrLzAwW9rln25
KHTnjTIvNgDKwy/NZNSXThp7c8hdC+tpQWbrrArb6S/6wL2cZRZcjoO4INHGfEmKCQJm2XRgrMjK
Y0rElKQuG6Yko0N4yefkHZEPGVh9nc1qi8ToEOF7wRlgBUhwMexZbv0l4XYcrfB3GsMjvRinB1gl
/3Go9FUlsauJMbtL6/qOJkjO6I+Awldvv0fx8FFU1k4P08CzYpftEsPCrtqDMwTGAmA2Rnr3gTqZ
i3+FQNt3LlVE7bJDYtLM4yd03z2M8J0+JegXK/pjNAVcxVgjM30VWQ1TyaW+n2lbH4OuDJoHlIOP
fqnvKNQssQNemToKViUJDPRjGidafp8KWV3GrxfiMeAmM6z5MnUFtZFGK3caQQWckX4d+ZgWIiiX
CxvJvN42W1VVNziGtI2B4XtRdw6X0RyPlA/AzqSm/hkErkbXAXdSFDwGA6S6nPcPSGwzRPLVFuWD
maTEEXTf++CTBIzmH21V0GR3FHuokYTRMlJgaoNOryjaAJ4R9gR8awzuqrS/klRgg0TnEXSdMV+h
/mA4+WFy56VVlhvDdy/EaN22uMkzE0K2L8fnotefy8rfdgHK3Ca+6cv5D5m+F6t5nTp4c3DRC9QE
CgRkHNYbThyEG+GdVXS7QZkPfeO+RDapYNuYF1OPvauq++vJCL0j7GtEJZHa0Qen/H7S6+dCA7oR
NShiMPrsGIEAX7IYbmbTvkZijpqgt1CkgLI/KhItlGo+ais/wxNWfHZNv7YR8fnxZea8S7RyJZye
MPqq6pfW7fe19TrGO0mh0AjcdVZbXOr4MkefKOrbKvXLqr8teMuol33rOXHuB4tIDR8IwfdVV9iL
o0WI6sAttoNFne4Qya06/1tWd/PgU5qa1p3Fj4PKtorfUBatZkw+gX9Ju5O7QKzpLVhttCkCexnm
3TKr7wO9XPfZwM1PFmJlW8bCrAaUhHmKXMk9XpIR9TYyjPYt4doPYdFnFNAsqEHImCH7TLQlewQ4
nTbdVGlF+ow423VuycQhx7/Kwtk4tVw7hvNqJualhfoj7L9T/4qmwArMjFnfdD19SPMpq8SFLR+0
/ptSWoedT4VM0MiQjtILzmFXFTgmOkrKjvlOHuzBgkAj/VECHoPeEsaOZ8qHHL+mWSPhhOulaJKO
WAn60bkvEEU1IbotdOcSv43CpKn0h6BBFu2/lxHlZKFgYhB4DrQubKT97oAYo57pE7+EWnnZy2JJ
xvEY0CpPNJ+aYpSvrA6WE/KSY/88kvl3h6LLyRaTQABTiMWkt0tXvSfolCoLcTLOHxowJuyyGMad
GxF3JSN1v4JE6M0mTY+07loKC9UhuJuvIk0v6/LZbDsQFfrKyMQ+Vtc5wr8w9KR71Zovoqd4pF4m
bIU4T44aaLoypEWJg7buSOpAiO+4lF/dXYQHfgopm7vxuhE3cEWWumEhcDcoBQ2bebhO0ttKBLtq
1Baz81RM5ipmM0ORh415hEi5F1HYUXSxLsNePdgKrU0AVmiMr4Gy83Q+f/DZl+6ar/Ct7LU9KMJ1
kgUXjXKuowbwLu+jlNii+zutk0tLIudPG7w581oE14OOO5A7tMQsJDKvM0ya3QWa6JbmGT6cZNpE
VXOTGwixw3kbheF169x23UvJ9OkiuMJbhwlx8DiKAfk8q/p1Dveh9mmNz6WY18qizkTrIz2qURv/
Zkgq7LHF0rQh3DR4oUZB4ELzcorpIcTDysH84fvjyu0uq+42idRyKv+E2aHvzH2HoGcK0Bb4e+pO
q2w89OkDHMMlFybFvydH9zGjibVT3LlEfX7N2JuJyDwO5XVsqANls1XLmANFCTM1zUUVHirfPmK+
g+zFp1JGod5Ad8W9NNufQjxOKUYH+vB6dYHrZxF2n01crczutkmuLfFm8U9t/hyY9aqMvxmLzM+R
eoO1zoYBw43pRUgcu/zZGZKtih4yVdNPfIvCagnBdudPxkIbGKbd7KLRWszsZr2nbYTpS8sk0eB1
llkEYc/IygEms5MHFD35chQj4l58dWO+MOpHx77uos8MHWDDnqnHz7C4LBy85gTMqEL09LqfMOeG
zjKj8u+jQDLKb9qqy8rAY3HRoZ1oZt5bjskGZVYwt17Z42OuKuTPNwavKcBWzISBjzZg0cRYNDWx
YZWvCZEo3sXwOaJFDietSVeU3nB0YrXPPkv1kVWAJvNDqrqnwUaZeD/Sa6v5LpXmconvCpc4rtia
OiJyoF1zvpyy28n+cOTHfNRScENO9ZVoLOQv2lV2vNpIF+zqa8YZQ+9k486EqtGMpiUGgCS9MRAH
oYzFQElh5iDKQ7EtJmcL1tizKexEOMPq4gk+CW6gRTY9WExHoA0ec0pT0aki53bMmheKxnQRJ5Av
Lz5MzpG+oRagWdRfNBNbu5zoizHEjz55MeGP4Xqoatxz062YgDDDAcyTe42+VQ4Wp4ZmpuRNSDPC
wnA9Bquj+3tyX1LzA6XeGo3cUp/Amg1/eqzctf4gBc0FuY6LARoZshLpr1pmySwE7iJjaMoL+tIG
FTsD1a0+X9Uu4xoRam2LOn4vW+BFfU6vYKZknNwOtfGgWfJtpnEJBaP4NHX/LeyowTX+8K7rDGgZ
KZKngns72Zm5tU3NP7UvvYLfdE4fy/TJV7TCyw5RpVrX+Pv6iNTJ+lLxRZq/RPkfH5uILlvqqXeY
fJDT7wt8rzTCV6J/zPQeOpANwO7Q1YcBj28WMXuq3Kv5cZxexhH3som2XM54KNOrIW6uGnpD2Dcp
qiTt1tccr8IhACD/AuRRsZoSdgHlMAo0yryZaq6IuRoXGp6IEhVABL+842avgmpdjNnzlGo3MnQP
aE5QKCB8qvyrSVnsjllCBxyQkZv72fK9kJJYrgc3UV7c2Mo/9KHzkpQGbsnK2KZ6tBO2vsKg6Kna
ecectnYL5xpJBduZSmUd3CMk2JV6v6nH5qBlxWUe5CtDj/Y6LcFudNb2PDxKhf8tp529tEVGXSji
EqPYE9GTmm9swaERNR0hqrkOCI45BfqvdsguRVhiCGuMQyA4GwbVP4eUEBatHPA6aBRFwbZSew/R
gxvBpinjG+wua9MYSKKIdsoe8mzHTmvGbVcX9Gls9VEGYbhBEbo0bPdmkGQrlWljIpigjEr1mIRk
nJAknAbEwNSEj1lrPQWuuIfS+Ek1lSB32CR67EWa9EIjvlAZdV7NYRo8swaupq7f0YfZZzFq41i7
jdviJpzVIZ6KByOed9Wxy6R6g4B1jB5Ske+0NCLKCyiHsFM30bHyUIS3tOOv4fBcA9rEQEialvXm
nVHYt3XQ3BZG8AEO9G0O4ns6lwDmy00QJIekyL6x3WBMsMUhj6prt0X/DwUh6hJ/rWv5dyz8j6Ef
I8A5SFRMc3q3SxEve7dJ16RyN7OSOPEqgAkmNK95mOMl5a8G7m0ICKTFqKp2vOJtoh+VshkMGyk+
sjR7ROeHCjhvGeUsAPcWPmqCdvyEgUKJ06hwXEnxmh3dJuCEtnYdQTFEZMLIeSDKpcXXE1kWmnFS
TdXhVksgXeE5aK6FFuII7oaLDlT60lDzNfYO1PP1RqTd+xhpDwDScBKlAZIZR/gQd135VhcEnSut
w2+LTOglSgMbOS3yi1eUTXJfMlXkumu5CiIUdFtKoeGlrwSa6jKmzodKfj1XeM85OBJxHcZdgW1a
0zCFRdd2q4P8Hdr7oBnf5izChVdcdCr5Cuzilr+Eg4CEcZjzFx2xQOi09BlgbSe+4g8V+zhOgQnk
2oNO9unhmpNXdWBzEjn083R1JaUE/C1hrwrNdjBP9F+WSXmZlp5z5QRCrvvE3IHAdoiOs+d5wKGe
hHgH9DgZ1sI2xLKonc4zB1SolUNsFclhNUzFreitRV03Hz2qycZp7rRUBvtQQj63bJqRolCw0/r2
EofVn2jMDqMC85MrdN8iAkYsqBD5JtaGeXwZDYTLodE9mhHspJY62NKpuJj7sKCgECAcFUk5rXJj
RmWRGk9pqz3ydfyJzHEb+6YJFgG5Ex0oe2XaI022Idb25pBEV0UAnGcFTzxdCU3Ia9iy9KadAMVR
AwQt1IZXS7e1Nfoe5NK1qD9Cs9KbbaAJc7zOocQb+2bKiUrJOrcgEIxNOKj2gpJX/i6tuYO2VCcX
tcrcfVUX0YOA47IKS0gqbRgZlPbp9w0NxLSyqxAgGw3KGx1nosYxd+hURETZBuiOQzk9GG0c5Dyg
/pkbVXeskEbmt0rb8RGHXYxsR4THpMGnFO5BKuGcaGfHrG40RCcY7YIeAlBbphw0g2gYcWw2Q7lL
HMTQ6PfREZQVWrVVURXVDNtxjjs8uwBMhqLC/VRz+H3SIAyR/I60q+DQzuQteX5pJG2+x1GT3cUF
yjm7bopthMx2STm63OIKgJSH/PvZbsP5Ziqs8rVqcuVRQ0bYgkwUz2MAt8EPmvdsaj/cLB73WogE
XrXAo32/J6sY7a2eIBRqu5Jk3P+q5nE/OCgEmoSimeY+h5G9bXpqbLGxldnwqPfztjNJFX26D6uy
pEXbcu7vGh9LF5XHehFEULbMyL6gMI4ilS9ZztdhbV8xIBv9e8MFwMdB3GXsFflSMmcPkxZ7okbw
y/fbiGFnh9pGSbknt4KM45Dll5YzHCI9erMTXG7+PD/3PuXfPrvzj9d5rujL2y7S3gwUKpLMi5B+
LXWEBqNrPKbPDlfmhY9salqIzHWgJBgPMjcsMqn2Ke85ksjDVlo6bUQvrwCoxEu/C1+xL8HMMC5s
LYHuF63LNLqqnRenIpPrnM9BTBhOJ4usXoYrTNgrDe/MilsAxEZBU1+a46M/mh8VleIwn+/bIHpS
JhUhPYKWnSydLnsugfTQ27rMtfGaIxQvlS29KKimtZotbesKOwBwgedVVUW9ne0Jf5MxMnRU1+7j
rr9rLP+lSEp8NeNeaf5NyrCFhVO3CP9DLEZz7b5xNd0HKkHlwrSFzItzucnacYsFaIA/Xnu1lUdL
oel7MxqoNvHfV/l446CnNExJHbbMdtaYiutG63Iv4pTFAYgBPuxSgWUGsQZcxe3YQlOZoiuXEKtG
0eUm6Wc9Jks4npswqA9GibndamjIatN6ysM/nVBfAAAploAunEEPMMYhjmhIgFPqos0YPmW4Quw+
5XDRN0PvvFhjft0wV566IAOAjE6DsNG+ocN4lY1PBiMudWFstNGnqycnj/7RSqvn7bG+oErtLjV6
Guy0xirJtVFlYpOhYBjsT4kO3KyqaN9yq8tePVoGnoZjyafVk31UJfClNGxCXImPVVg+VgM5c5OW
N61FIxRd4bUZoa7MwEgtfCe+mvXMk1haOEPjq6GsD4JK6iJPJSoG4KdQF18TrT9IwUuERJmv+uyq
O7I5bbUHGngJgcIL8mJbTnQTDHO+SnTn0p0JMSPXS+3MKzLrsY2KV8RJwYIyxE3HDxjjthXT/DL7
PZY0mqHudJkA9NXK/iKvnI0AnJ4ViD8qhTdy3jW6dZSia/tgsjc2SEhFQbzSMfLxJVQmmi6o9XWw
a1z6lvBNsmRelWry2qreWTYAiNDBEhglIvBaI74TQXqf9+G0GIpGwYhprpsMFIZrUKlgHqCS/jqv
mo1KOgqQR7UgnT1tQT8aNIa8qW1rJ3MsRZ3FoMLuCrbGoRbDGkD0oodDapr9ZVvGD4Fvr8fGUTu7
mo+3yqbqkwxRJJj3WXJ317BDavVVTdrBwHCkYbTB60QaEzDuZdc09mNsVm+57b719XzsEN3qRQic
Lsvex9z6Q0RtoEEkVc6AN6xthIJ8hjVOtLiZFnS7hmVS8SuLaL6a3eqgUdcD7jvt7SbtCalriYdr
oOKWIf2dhmhvTqDs0rmbl6FerA3feeqCZGN0w67NmgsrTWhp68VjTuabB0f+BsrOXpb3pWi2tWnB
j6pKHskub4WW3sOl2kUyLRA/qku/86/h95Jb6IPJeBmaFpYNZGUAiYhpk66pNiXXbtDeCbvbakE0
vEG9sKho0H8aKvePMVcK+F+kUMVnCe0U+eq7E0DbuF/MQ/mnr5KHxM8RyJriIbQnNLpzZy9MOdy1
NBRvjESzN/HgY/8D/e2O4M5kru1zJ6Na5Vv5BgySeB5lw+AG2EvhYorMY4Mum5G+UYqPETkGmgEF
J6suRqfi0tQ19wZahFlSp8yEdjFUCGxWg63n72F/7NOZ0NHHJ72Y2eB+jKACRHuzjYqWLRYbdUyt
F7s1vApDQIoMmO4WvChzVCPytVkUXuEL/qMaxOkfJp64OP2D1lrpWWdBOYUQ/DnPWr9N6fD/if04
BMsf2Nm7rmJcqBzpjM3Cq+u/1GGufzdm5ZYXCZPdsOK0s077wMdyYNrpox6MWBU1nK+pO8QbatBg
MfP8+GmDcO/bGHHpNOqdv6efX2XbBKDVrqnRZ1lWKBYM1iCUtmFKzCO8PzCE+TYnWoBVCOkFckO6
qsoRShBGlxEsYHqXmLazgTWG+ruU+pp8BZbz0TRExTXdjCCTngN8yK9y1BrPbamL1winjgN0EI/2
QHTsKIPdpGS8U1Sw3rN5NI6BuL4s2v4rQDbvKJ/MVSjXvTIlLcPa1ssvM55w9wVltjXisr0kpAHo
nG6SeXjpiaXA6Vvjg0/BgAw7+Uja5LFp3YNt48itZAQsB9ogY8mCfRlnD/Hof8RBa6wDOQD5ZVIK
CWv1TRz6iHXF2ethK1ZWkQ9LuBTEx21GxTeI9FUWZN26UdPReojcAwQK/dggt95SnYu84m2j2fSZ
1psBUvYBCtItQz5vpHmBPgnA1aAlM70GhLRFVJBChapcotsYUcPU72VWXdcVl3w08mEEElsmKftn
w6zEHd7TWwmBZVe18omyMJMldNpJBVUeA/p5m7XZcoCVjrWqbDaua/OZjW4EMqZK1q577ME47n5S
UCp7TTBkgI/XSydc1mYdAUhwGwh/mrM0p/wJ144ChmxQsCljGDhR9DSiL+SoHS+NcAixhFYRsAkm
CjmOug5KbvcpAkAcldlrNIbvQ47puZvdbOuMCRZLAwRDmQAqaPQiJaELn1VKubpvewyECiX8ogHZ
gW4Z/DPkD/VY85lsY1GY3bLrGkVgfBTCu1P6EsbpOK1TI54uwgaDZynsYmtFBWJ2O63v6NtSKzRm
52aytL1Bpr6dyvmZuST5NhF9j6oucj8a6dKrlpVNKWSQFWgxqJm0hcbpI6BQYnmIhBAoRAQmQMFB
M4yNCQAnT/Q0W1diqLPLCPTMazowDWlhGxUxkEhlckGFhw3VDk4D55yiq8zcBt2qIAGMGeFmRYSj
fnsBoxGOBwxzVDqMFrGOUg5iuQ1RLq1MzFJAp5icYZQYCEUWWcRD1jv+ipiW4fhR5eabFjYDL432
rbQ5FDj0qFPJHLJoq+oLNNT8roi0Fl0XR1yCaK6cgYQ7UWF5CGrE5a7P+NC+CZhARC/YyKzKoy1P
OzJkBkZglS+GjCn3NNqOH4kCS1Mgn2vdCngCI0Ry9BlHhCUdFw2eU5klD2Y68OKPp6PicKKY57Y3
ZsLF2vQGR7FtfQJEY2KLGB+Tlr/Ymmjom9hivEoBg9EZm2u7SpCuGqgOuLBfwiGrl4FRf7q2yWc1
I7xJLWSbWjW/ECklZB0WsvPG+B61FDf1OB+oVz3HCmiHKY2bppBk1AmGScbxeIkog/fBTxQ+GWrF
vgCrIGgvrkRoP0SaydlfNd+0cZVHd7D4cnM+F6SRwZ45K/FmLuEu9LE+LrO8sNd8siZ/14iuQid4
AavJNBtdfvkTuudigjQnJgDG5EFgMoEdrlRmIUmPDYaDQPIs1pRPZuJsaAL6iAo770dm6Ii6eR1K
p4b06sbkzoClVzaFE67qllNjTLIJ8/7YWaiNKcGGJsQZizkay9jSQzgZ+rEcHg7yphj66SLRkZQE
jU2zKSipE8ImY1aDmzj7hG7Ja4Gr7TI2Sx2mo41az7DbbdGX6V5AC30yhRip2GrWQzD68R+TWUoU
xboY3UObbmfHkF5dlM5zMKl824eIfURME9qYcu2g9AxZMJ/AV18H85Uz83uUflPvm8TFc2017p0x
gvCLwhSjboBtwnfq6mGwCvuCrLO6KMBZ3NW1g8R+MCwfDYkGcHMW0DpqigZ3dZq2F9nkz3u3q1sP
aQsV9qmoaTGmU5cdSewd85Y0V1leFCpEZwwD1rD95kqNG0kf5dX3i5ESejWoTS+sGkGo2z5FEnvO
smwmytGdjmnN12Jq3pR/BgpR6ImPKkhmd8CDylp57K7R8DgYgdZwQzDnwpBs35CBXxy/ePT1oPPK
BMl8kEbkpzYaZZTT9iaJZE3UEDH0oq6tx7JBj9+a4wH83coxnatJFvnD3Po4wvpU8J/Xpb31i2Tf
xvbONwEcJ0FRX4dTF20tUxx6PYJNdAQd5HQQOV7eUuDFa8oP+iHo3Ev44vSLhuardLALh+lAaIKP
IgbgMM9BclOk0IB7k36XanXwhK3PFKpQXrmpftmFzgNv/+KIEcu74daskPmHToGuE8SJMT4YCCQc
vbicS2J4RvqUoGpRGgYdgVUZYtxVKb0mtWx9AFtu0l7rMd6hJscz11py32cBJOI5uMfvvetAA5LL
fGPyzVZ6bj3mDFvxxyxaynLqNpgK6m0bOCUjTywcX7p1R1HF2JgTryoxR/mqhUkBab5ttyTvO+wZ
mIHzmIFgSgO6gNwG9pD/Kspp/urbgXFCYxgNZCmwoAbfzLca589dlFfyPjaGaWvZU/ptxGaDyU3x
iS2HOsKLF6rkopsFL1+L5JWWVMNBBbl7W9hViQW7MWCBIA6nAg/DF5NQ0BEljzJByTDhmY9IU1dT
M07LvnNilD2gqo/6tcfeFsYtiF7zbRx8ohW9CEo6m6VdqMPIwMGX1Gha1DvaLLmStfnGbB25bRH7
Eqw6SdBSVE/FzQCyeC1la9wL2RMsTyYtEz6CsgTHEPjPRpzn/pZU4HioOdZt71jEbhHIIa2S4aGd
s3rlAIxeI9PvX5R+nAth93p7ixHO3vMCg1WgFVayFnqgLuou0H2o2RUy1mTiVKUimJsXTPmGyyIr
YhHKF/3A2iKq2EMp4xMZUzaKi4xupBcVgtoC4dWNz630oWsZzj6BFNRcgq0tv7KMQHFdFnk+eYxw
VMUiDQVyH6ladZTIqHUTpzZGJDm9agmiRVvg3JkzzKRBkBsHXPz1zjDHowwUrNvc+eV+CGZosrgM
A6SAc+T1WZcjwR3FTWRDj/SjKN02JET1Opus+snVjEKt/heVOpEyabb2HAmfTi017CkprgAX5LcC
k6oBliIfYtrPqhiNnXEkUtgAOMA3HO8pHxK7rzgCSGej6C4Gxirkg9NAXZQcluOZyZy/DGj+x1C+
k1myWGXyqANO5WlW6tl8XcxftDfYZ1ejQPFoPTHQ6MwA1l/GyVq2Yjo6wboF9ulkFigDByc7pf7o
mfit8GQeNdLrmvPv7xMHxa/ruI6wXSVcR3dOZp1aJqrNBoEpM0eFR8UZOWDaX6Yeye5iXNP/CYer
5p5ZPWdmiP+2LssZDsVtoYRz/PcfgyRpyRMJtkxyrIDIWNL2ZspTkS3PPZ/O3/k5uv5fEyMFSSPu
OmZDmyc/ncgsGvwpgxt1qhb0CKhiQsyC/tm/+Z2zbsJXm4jCPjer/LcRss6PZY/zJH88ntPVauyB
yHll9idCnu/M5bLuH7v4OvTxm8CZ7K///kueW/HkhZZw7svY54c0Ns4FZI0tmM2rdtOcGav864b5
+WTHGcU/niweDcNIldRZh+EN2DBoi24IVqHiLLOddpF9AIuFetidWfjXCZw/3ujJ5NGAdC1F5qd7
FrgPxKKpWJj6uV0pzq1yPAl+PJ1h0XIoDN5i71GSB8XgwaybV9pjeAcFwWMohglb/szx8uvg35/v
9PRjp0sKyHrWPXTNGukjo5TW4bLauMuieJg8sT4/uPyXUdLWjyWt43fz40Fh9MiB0JXjK3wUCi8A
Wm5CYvSB6blP8HiE/OcnyOAyU1jS4Uj751ItRZtO+IzNCkPzcTImKKiF2mhNhwiMzkw3I+v2ST6h
EVzWhgk0yz+zd35/2P/7f+CePCwuEYbz6Bw2NRJX+kT9OzOGyVOZuuWn+sffP0Tx65dIL0QJoSzL
Mk92qjvNGkP5WE1uQAZRbKSue999aXeM/9m5G4DJyVJe6eTqpPGLwOvOvPBf97CphGm4Oh+MdfK+
k6x0AMr0wpvp6U45CLozR82vZ/e/F7BPXyfS4jaGQuzp80PUIs+iFB2feYhza5zcS4TaTmhaYNBG
au/EIBQ7NfnQJalzZqFf98aPh5H/3J1mRVwyg/LxEsLJuMcxYdWggsaVRQx8Zmf8+iX8WOvkMjJa
kwreFAzeHA2gTqG4aRHFjF4k64i5htSaCfQdyBHZRKJtik9DZGdmmx8PsJOPEdwgV6HNiHOp6yfv
lQpeV9V1TxFmTj8NNFfMbaF5DQXWhELBNOpFxYS6//d3/I9FT95xpIWGjal68PwADpaBNGlB1vxm
jdFjBTHozGq/7H8bqJMrdFuYhBgn+3/OfamA0XJDmR0FDqwmeK3TM/HLL3OabcPFJmzpAGwNcfKR
12PXp/BYiV+sVkNRQ+/cQXeQNJ/D2CivN+S5Y+WXjfqPFU+upnIAkKkHfNbNmmJHt/Rvg63YMr94
UX9fRQ/8egeQ+mdOzl8+Q5sSNFUo5ehsmZPHjKLeHZXJdLpENDchBRu8SbTRzy0jf/kybJMB26ZS
upT2v/79x3WkWRR9prTCX7DoV7BtlxgQrNKLbsOVOjBe/FZ62aoJKVAt/XXvAZxyFtHz3z/P3/aN
g45VuULptrROIijNt0tHwZLyTPvLLuxda+lnDs7fNo1j22CPhG7QMzn5/i3p4x2mMeS5cSI/EduF
+z42253ZooxIHCOhcI7O5O+P9du++bno8bF/vFpHm5wuqo7knRhKja6m6WEO2w7obMiCeiMpP/0X
K/KqDFs3uQZPLyDTLUq300cS4e596l4RRy4a+zNh0Ovf1/n1df57ndN7aMjzscpAdXv9HDIl88ag
WhUSaGMPpqb0X5wq1N//z0PZJwcnSscR423HRDqbXmrI+C+rcs4F8b+dzj8XOTkorTorjLIUMOOQ
fS3oBTJtOlgZnYvqdFzOxoAs3Djza/0WfdoOKaZwGDvKqXmy74skRLWdjgjZNuXOWDYbmA5QxxY4
LBf9Y/qlndmQv35nP9Y7btgfG5J2xv9eD6h3L98sVEp/3xe/LwBrSOfXMjmc/7kAkqJ4BJ/eewK/
GL1L5hEc/r7Cb1mQ7QIAdYH3HJc5eWd6WDLjrImZTLF0r/Wn6TX8wPb/J3x2X3Hi5ev8FgDRrM48
2G+n8c9VT96ccozaj2whPQHMXJvtK8RB8YIZseOZhX7bhz8XOjn2xyary6JD0BIK9ymXDFQxq/61
MP3LUDrbRh+/8NmdiY5++9VcIYzjdQpT6l/b9Me2KEksnX4uhSekDT/WsjGKxUYQjpu//3bn1jn+
+491tFKlfSGgTFq4RYwB18j88v+3wsnmMBqLiQkxXAfbSD+UzgeV5e6ZX+i3s88VlE/4bi2bVO6f
T+F3Rl1M6CC8YGw/k9K+0ilzMrltfHGZnqWi+Mxb+3XrCUfpFvve0v8jqHInGJwNoSua8Z1eUAKM
kUFP/8XR4P57FfMks6j7FgiBRrjRO++69t3M33//ZY4fyGn0+/Pvn7w1YFiMp4S+BCb4bkK7USBd
sUyJt3xY/32lX3eZRPCJt5OKyGngNKMQRWYqCVsKqE9RENxOKe65vy/y6yb4scjxM/6xla15qkG6
cnLXQ9p+6AUjm4JcVodWa50rY2poWVX5f3UIuQq9L2kEwqyT3R3OEKHHOuSOguZROp91YTKj4/Pv
T/bL64MHK5RjYQxkj5/E8F3lDHTEWn4oQPKNsTBFfyaA/20F0iDXVCTJpm6fxGImIujZGSk/49dY
uz7sXJdQ6cwPJOV/bjhqq9K0HMdEdHf6mUoGNU/J8TkQADFJckXFSi2sje2BU3JxtVwa9+ToK9Sb
nu/Ny2mFxNMrnv/+MsV/bnvSLx3ppavI+bgY/7lP4sIvTaNLKPZsnVv3BfTban6vn/UdI8YO6gk/
95qhnQ9nVv3PN2yTGxmEupSWlXNaB4niqh6UyGcv3eUM5V0qemVwK1ZAYnZiXTP6mlEt3rmD6pdw
5p/LnnwULWiTFC0cJPqlc4undim2yaOzMjdAFR6BxZ/ZR2fXO3m5WhaFPcysY16mPHqwz3jdzTVG
0G29qZ7zL+fcgv+5p3hAU3dtS1pE2O7JztUT0wrxWlPN8mZPX/8Pade1HLmxLL8IEfDmFR7DIYee
u/uCWK6B9x5ff7NH94hgD860VkcKKUJShGq6UV1dXZWVadzoaA49KQfFaq36tmA5z2Xk/2yOfOZN
kKmyUG2lCkqSYBAdjAeDSEa6gwdsReItrgx6/3A1Xng7dbR71ubuutBmqVSsWaO10KIZxZl2/aWt
p7p4Z/goa3FURpWlNRf2KU7GcgBhs6X/QlPeEk+LO9mpX7lg7g8497pN1ppIUN/sZ5IlIAHHE9Hl
gQ1J0cgyBEYmdXktfP5i1AmoVQHjWmmCklbVgT/iWYaw86K1ppgDqVsv3vX17LzdP5ujDoCRtZjB
iGX0FHkDTJbLYjdV5UrgHwgJPBHqU6ivWRU3HMC7fAvOExcaPMGMqUIwnVil0dppXxv2ArYoRQfz
FYhbO3CdNJgdvb3+U69/bVwtn7d+zIA6RfeASLv96IofisyDw3FlxHyBJBGfkwycSpAn4InDkxob
lWR0BgZC9KnFdKA92vVP5Wb0syOHaVwzsZmtg71goBjAwYODBbUT+qJE/Ssu4mlVzw2L2CoeOEg1
WRidOJYOFNdY9vacd2OOrqSPXDZ3AzepbgXUt9HeT5iBu/6NBMaKDGr76r6La6GFMPdkTY5sZU6F
6I2h66Bxja+s9ew85FAklET0JiCyjdSQijBLlcxtJ88qrsbZzR4LX/Mxs24nVmeD75d0XkqrYtRg
d86nqPAodYEqXkSTlzowUJHoxkRoZBc41/QVSky4mboot7MkA8MxGV5QRXAkXd/XnS+3NSpRvp/J
5Yp8VJPcnvB9QtEH4F4u+hdGcCeJCvI2FeUE6moywIsF6BI4YHKZyLgMwdoshz9fx9YEWecmfE6l
agA3iklRedDtBPKYBoZDrpsg+08dYHKz/r0Kyie6BhBWsV8nd8BAfAMwWAUoIOaVESzAztoclyK3
J2DTr1vdSdI+WaWuol4FCoWLGskVILqcLKjBtJPdRSlCdmlfN7UTB2FKQ5kTcgqKRjtgFmKIYuRm
mKrzQxxGLiYYPJB//otPhdydBEMBdSW6DjPHZS+Dxw5vIGgMiTngzaxkb+8kbS2QWLJxBnAbo3AV
DxCPniDQh1HjcPlSQzStCktzgtrV9W3b+0IaXqcqyv4YsqBfPhrGTIuxwrZJqwuN3/twvClzxelj
hZEi7EUlUgQHH6coyLJC10I4DAxMyiJPKIdPzmqjF2ytAvgWEJeAIPbn2wQjKZ5yf319eyECD1ZZ
kPHmki+K8DM/aiC+BNdKv2IeD1N3BdBA103sPIg0EZgPIE4whyLiovz8xSZxVtqBJyxRTuipHpTu
FmdGjgXyWSvxgQe2MHVugkFHP0FKFiogvv6oOtd/xN4Vgx+h4lXOSxraRFSYyks1zjE8JuJHLKDg
twZPDzC8b8sj8Jtm4rLS2L3zhkIhoC6A86CJQtx446b5IChQhkFBSGx/AJ3pYRIVIxQZwz1ZVqi0
T5h7TehzHDdRU27nEWwD32ZeZ7Qw9nxkuxTq7hLBHhhqUAJ1xxkqIFwGFp+a+/MSA5zEwMcRdaRQ
F6/mttIx+UGGIgFre0NB6CZJ24cxihjxaW/DMIcHVK+GZj0Q+58/S9bmspwOEbBvCPReBFYvDOH5
vJCxinV7gWNjiM6aUpGXQZ6B96/Goa/bgYpDAgVvHp1CsIRd9+3dNSGq4w9JwZ+Uq83TqoetqEju
rIFqrJEPGfDiEKRlnOM9NzA2Zihf60Nw0BDzbrV8n7XnrBQYzrx7RrcWqI+DsVyZT8sEGoDe9Np+
hd7cO/D+ghVZsVNWlvznFX1EpY8VyVR+JPMg+ox6SULaWb0CZ9+ZuQ3ou7MeJruym+fIaj3W9bVX
O/hklMp1wevY57KKbSyPLQSIbwCddBF6TaVwZBfPTy90rrvH3oW5XSV1YYrxukrrUmJXpUr/HWpQ
iNeKovVqqKBjagI42hQiCgyfZDiLTIVbzPfKUASEJqA8hMe6TiDUxGxikR9O52zbhZHfsAmxM9oH
YQ++O1c5FXeQ+rGKWzAYuO1d5XI2q+66V1D79N3IKdxaMzoZU36wNhwG3M8Rpjlwb6nHGRU8ydE8
zitszlZ+Xv94O8gi+KiKWEUeezyS9c9m+4GPJlwwklv/EA/8ax7M8BnJh+D4SbXHg+IMbhF0geqj
Sc96Ke0lxVvb1AZLIBfg1A62Sz1+4RsIiwOcYgNd7PNq5GWSgcFVBcTZ1eP1Re8ENAmpoyRLgCFg
yVRAK0HvnxqDNLtGNZqg4QcVB1QpWBF6x0VhRcb8mKZgHINOSwxZwHjski1uh0F3LcXQTsoqOO/V
BT7ZILfExmkasRxAHIizl7yqB4hxPGQeSIVt4VX0mYFldz1A+Cj4ZOim0akqpgaA729hi+ApQMmD
KTmTQEUgl4pRRxQiIjv89ecfSlAVKAOgSy4Z9EsabB+gMi36xZ3l1cvwYmqq9E7n7etW9s4A/P/D
DLWLYzSARWWEmaE0Tiuau+AVhVQWFjdFxwxs603kCDEqzMqXKI4eBPlbFWPCFQzvORHt/JJAflac
DRCg1H/+gPv0y2hPnSEwN4A21U3mb23xoos/Mb+f8YwkXSQXERXpPpmhrt6kBVPIAvmr/683lyco
20GwDpSEkDByQAVi9lb5wAVgxcIsQ3fDsUveOxWuTz+BupuFNulj8ArjG0RfKoNzlBrEjwO4YNSX
rgKlmpBinFY8hJBghBBJwPCAPd/eeACdTa2SDna5EYwdiAk/Vhu0Md8yr/TB1PMqOQk0DEzWcSJb
erHlIPbEUwEN14uHUZHUMbhTsOUK4LgNuEPW1eEUiNdOt6MhO2rFzH5217ixSN3TrRTHcqjCYv+l
+90GnRc5EXjl7dYBXzQ0dE2QwzIyIJZJ6nLhqrXjwpxDNhyhHQXJR7DRJub1b8eyQf77JgSC31Mt
qjZEkrUkv5a+v6nAhXzdxF7iiHLDOQJpmgb87WcbeAJNQKfmCOV4YYK09pBVVuJlAUQ2/QECSz+v
29td0sYcFY/AZtimU5rJCHuQUmkWqAzmzv9mggoslbIkiQhtHHdOQS2JCUcVr9TrJsivvPDwzSqo
oII5NyA+iFRswsMBqs6VoW4KahGr656uW9qB2KPkKUoyQriBUWW6KjTWoNgQcvgAqFLAdiVbhZOe
dHsEqwrYXGzJIqkT6wUu7h1hUUQbVpVUHaBNKmShL6ppEXrlqJNHPqRthc6r7kA7/AQmB3CjC36D
qfxvwrv6TJqTtQWqyAYUFCKIcJ0JrNNm+w2iPdDg9BjbQU4yvfObHyZQ745EUKGUSk46762u6ORu
aMfvxFtFP7S05+vW9px1a4x6b6wSxp9TDfzcdT5aUNWwY5VxPe09afB5/97o8/HcHHF+7hcZElTI
UUGpDM5fxK7YlX/2NSpXqAS64BSQvv5vq6IiF17xjVZ1MAme/xmkksoLdDC+XLexl/J/WhfZ2s26
pC6D+g6WhvdhdMcXdn5foI0eHQyrd0CSBaQZXogW+62xl/+KgLEBFgtwFMAEn+0aiwSJUyOR3ZgX
jlMDgkjtVuyFN8bydt1wY4YKAHItGc2awgwYOFtTdAS/sKBVgxLcPzqPu2ncdlnUeUSTR8DISyq7
6YJ6lVnbEJHVD6qVumAGH6z1cZFMzB6SoJCaUD9kvuF2AwIA1QbPA2gCaPPnfa31IkyEDhJ7IBwF
+0gaHQce3IhJN0F4Ms9+NhKJ5W3J8qO93AmKFqKhYSZN1enrCZTlmGdeUwVPfhDpAZwQYnAKump+
emCNTJE9vAgtG1PU1aSCTiFqO2N21zF3BKUDaXiNybNOQfeufAH/GGQ0hVYE3dU4/JtbeLtMym1B
n9OoC49lkgcIRGUPnAOlZwsz9u7iN4yG2u633CyUct42UqaiW+G8uVqrprJIwRQluL4UcFABbQo+
+94FtV3CSPh3Yx1yDYz4qKqINgeVaqQaRDuKolpc9QHTNjY/YWLWEQOwF+Ma0yoLw7wYOb9+Uvdu
agnjDZA/4wFbogca6zRP0CnHTQ12MCsfAgW8M43xIsrfr9vZuyokMFXKBLekXRRH43IGyzAoUFwM
RkNwUbb4mZUN7u+fhhkloO0NdAyp/YvBDjIVKkTKSau3va+fYtQxBnt2QAX+LTqxkoC984AqAq+C
7RIFZroxjwGDQRkFbN0MuoJigjjrmEinKh/vjLq+VSch4KbKkyHjyPhmuzmPjOa8QRofGLujbqhi
HBoDXJELYGDqAYoymp+66j3YPUAjFfR3EMUAGx6rXESOGH38QZck8TykIzH+Sh3BGFQvIOEDWj0f
FV/knibDsIz4QUO1StcZ533PK0E8oxE4tMwLdDSd126Cv6yya4TyHdgeB2dskyMkEqGeU4qMLGbX
b2TMaag6higuh5jUCI4rD/DNuEXKbfFO5sQu9LEGl488sJfabJjXju9ABFSWkbQqyiVcMBGgE8NN
YKdrxGctBFnXsSi6Y6eM0GnE8IECiiWt/PMXGWxqKKfAbwiS7vMVla+1rNQi0E8DP0As9w601dfP
+E5u8ckASQo2Oc0KBSQpBmGXGzerWwAhxIslpl9YkI69ksUnO5T7IzpjdCnUEUtwGdTDGigqgEnN
aIGl3VxeBTNx+neQ4VgTdFKytrOnfHwARNBT8JZnBe0dV0X+j1KigmMh6PRLQJvLWUqh9OeKD8V3
6Ow2h9wms5krpjVNlBAs0HXbUczMUveaulvDdKZfznoM2gwA6ZBiQbwXnNiu4PdvkC6yxmp9K6UH
jODaw1vIWvFOIPhkmPKjki/lupyx4uEQP4tWeCjuYgsqWr0ZumA8t7qgt+aX/IVlmLHT9FNgwESl
OvRYMPiUvvN1D8LewajBRSGAek5VGJnV7iplYFww8oHBPJG6TCrBaHqt52a3Fn+JQvsA5kJwRDgF
FDsbvWcA1fdODvBCBuDDGAIBQ8PnkxP3TcMbAtQw+RZJf4n3JBhZVI5FPLFXzEBURfFbIL28i3Ze
2ycp1K0GTBwBSyYjX1xvDEc2oUjv1J7OiDd7bxwETgLrRnsBVz51Y4QZtNm6gSelkzMZBBiQjdaD
AGX7BgpOC9xtP0EXO9ffQcfGctK9HdVJF1aFeYxVUp8PiqzgY6t0IC8zw4qAzc/Bk1d1ILKrEJtm
xeagR2amEOSxs/q9BRsdlMCgYVzhH3vQ+bNGEvfubFmXyIynALgHwHWfPzE407sKWQQJWry1hPEt
70DHFbw7DlCvQnPL2xnipqnY12PynhtvzdLvTJWPYDYHeHMGp2MPOpNkAMMNFC0G3Go9Cwq0c0YV
YFmQfkmGJgn04CXoSzkDmToAfdVdn51AJgYKzWctfr2+qp2vCzO4rrE0qDfSWPAZJGCYHoWZDqom
w13T+RmrsLSTsH4yQT0CllLtJxRnVXcAoQdf66D7U6Alc30d5yBNJVWfrFAHH4lOUa2ZpLhphwYf
mGsEQTTBBO8sBRgZ1YcMTPvgI3LVjFUT3lsfQIp4N+LJiloA5Y+1otQdmIvxogI9E1i5svsG0Ynh
fbtGSL9N0TFDjXLDZ6cfFiAkRSEGZl+bLEnK0BOO3etbuOdxQJ79bYJKOkYI9EAYGCbKGQm38aaJ
eN5D86rmI0Y823O6rSVqx9q8r0e+Bl1dYnS+lgsYPBinzOr62ru+pJ33JzBaH0siu7rJo/ilbCo0
1eEUAsjq8ggExFFzpw2jX0tg9Y246JgOEmMfd11RkAicCigxghb7bHXQBIyLltnqah0e8qVhFRxE
iNAaVVHc5IXfXF5aXPticD+ur3avdoPBGRT58A4FyQXdLK0lpVlSHZhjiEQuDlo/HOSzDG8MTbDn
2RxmH1LVFEHKCbxG5o+vKI+JPqu4sZdUfvoVxM82m14kUjSB2o/MXQguanGn3p7tDj8BYqP4G3AU
skngIgLEaSD1+8YEAZCzQIeC7TZQ+88X8ppPOkKB7PXB9PIXAQ5/zNzJZyWtO5fCp7VSsc1AwjqA
yRs7rn1ZU4+H8DLgY3N7n7VPjI+7d2hEYF+BDsUtLNLpcTSgl8cT+LV0QvvkC2gCl1+VFUFQB6S6
Nupiblq7oKRk4Qv2Uh1lY5hOj6HJGmcARWM7H7I7/TW3w8DAJ6y/G6+8rzvXl7nznIMxvOeAQcRY
FF25AURPSHFYVXC0nNmSbiQPWTCTLWl/Mz/MUD4qdb0WTiF0hBRgejMyoFncrun79bX8l537sEI7
Yp01sQBxVThifB/5kj37ENG6rYL1lgtYidrukoDJQ/lSVsHcRQVVyGomSteRCYDmrtFbiMUcounn
9RXtxVNkXX/boOJpC95TTexVxRXBShm+t+nryh9B1mpl640I5Ml1a3tpLy61D3NkyZtIskzV1EMv
HF/pFD2Cmb166F70r/VN/rpamOaenscXyLwNZvTGMLzTyv9kmHIPWTJWcYrx/kYTEToSz5XeuEQF
R61TJxXjmzESbxH97a5PGG2avYCyXTLlMnKNp5JMxh5atBO75jEZesQWH7Ukq1I01gbvRcqtNSp8
1Rj7rnVQTLr6bRmITnKIvPT7X+0SVqTcS2AI9RKETjEWfTF3i2mOfJZ63E3R9MJLvKPEESN07F5/
WxPUavqMi5V6XFcXeNHEVH6gfaj+Sg79TQ30BW+jb2e2nLM6kfVP+hZ7xS/CqvH3CqkMdEhaiUtW
rDA9QuHCTQ6GUztFIFiYGECfhPUe2Y8uH/bO9/DmdGAkfwBgGh/vrydoZ2Hyj9ytykH1oxMLhcA0
R2WgotokE7+Q5QXxfe3OPnTyvCogpZHIZl0D+9bg1QpckBAzUdFsFcDLvS44+uOXyekDspmDyz1A
cxCtPJZvXjwpsUsCKnlAguvInC5w57VAQFIpWG7Uh8mRbADBK0wZuYk1wllaCJaB79XpvzKiDB2x
iVUsUcMDDxH1ouA1rdzQKOIiko6sUZnjSXmL7fptPqTfBYs7RF8ye3oTH/83q/R1DjpnbeEHEZfS
t9nF5LFZu3i5vxDPyb+vDlQlHVYKQV/q54WiqYh6DJ4umDj+HMdLlBfqFW9dcBRIRw56PW1dOuMU
PnYYu65k1PXCzK8iFiRtd383ZqkoLqZl03CgmEM1AJLPz0P6OAkv13eTjmr0yqhwjXnRXo5mHQGU
G5xBrw5aEzIeSxdxhdjQdR28WajCwFsoG1WtaGlYYBkLGtz5Pcix7fatscED84q5Yk8Jri9p156B
/JkM32NcjGaUiGOhT+T1zGc1ge1w8EJbeqyd9FE0Y8ewWZft3hZuzF1QS0j8XIAeHHTfwreRqG71
jA0kn3n7HCD7Rx5F4HYCIfrFzVNC0mAeZzCeQ43YgbwFhOfwNML0MmSQpplFR7TndFtr1CUENFqk
Nh18HVSD4k2EhJ0Qx4HwnVtC9/qXYpmiLhytm+EvHaH/5qBHFze+mk/2OLIqUbvRcbMk+qJJVmMF
AA12ZA8kMEfoLjxKj/JJw+B+7Un3XCAwkqALRO75kxkyOoIKwvHFQFdYQFEtnDVsYgUNKmWFvl+R
3DeQnF2h7Rw1hq0b862GCZEexMmDANzd9a3ddUoMGmHoChwuF3NeUlkZUgt2TDeDmImgW1LIwo79
lzV+mCA/YXN966FRckU+8K52qgMJgBXZlr+QHlnJrOGe5wYvjsBmOcSTNrZKdHOFCQxrSBXKoA14
w4I2ySm9hzi7rznJL+i5Rt7oNPepk3sVeE3DN9EHAbVkpU6EWeXWY1UJdq4E9AeB6JaxxTiWlO+q
i8GD2Bo0yksSHicZot08BEtRAMI4J0ACawTNwfVe7XTW+RTpDBu+tbV8EW+iCeqFMmR2wfqSB8Pr
eEz8PKhu6tvYEw+D1duA0mPCRIRib3XIjk0wPA0B9KCg1WuXHgsisRduCQWISnBEeHTQo7m51sjg
7Ew05FUzOgnSTebNB96VkHckdmjV9nXP3l0+eNwlQivGK3RDWIJEWpN0reRynexIUDrXKuGuL2YZ
YrcttFYjRpA6V7so38P6PgyKn32vVaa2FCaZR1FKj63yHko0TmZJt9JjjgYboacQkdSVtwajE3RR
hjt/6I1hKoWEhEsSrmD2c4dW8ONYQw5Q33dZHiRQITSFUf89htpvYWjtteK/Xd/lc0y8tmrqdK9t
K8CKQfLX8KEOEl/x22MKaFoYgLPL4R5CFyJhr+WdfEwPLJ8Sd668T3tOnXdMkk8NbnYeoErI3mF2
SS+/j8B/3+e9GX2TRjdXvPjEa45sA+VlQ9URiMY+tXMRXBF2BBrc/i4vv1/fk53rCrKxOjycIAQu
6IaneeUTGegZSFkEqSyASu9YpKxUc/c4QTRJAMMT6r7oJ392N6Bw5Dzkkb0sh+a77Kw+YcxLnhcb
+i3/AAV40TwmXoZzi+6YiKbjxdOhb6sRoDHwmI9fVE8xgKssXUJToJ7a3/oTYcdcbliL3N3JjU3K
uTiIGMuclAL23iuo7kbfsym8qdOR5cQsO5QbLe2IT8aDxgqAD2ftH8R4+C7N0u8SqiB81TlyJUNc
Lg34sXYiRQImeTSrsAvQvHvgBsXsl9EC87uVyKAg5yH1pnIWvo8v8m9NqVpiJzdm1HDWv/Czze6Q
w7G57Dq9lKYYED+3Ep8TED3HQ2upYfHnGcKn705l5VIGcdFuwHcXZ9HixdqsUFv4FwtRMdCB5Evg
L6aTAZnLUQwFC+hcAlEGSiqAMGr56c+M6PJ5dAJ3IpAgeGhTuyWkdQTVEl5zy/yooZ0M8FVSsga7
6XhEG6E2q+5adUrGWHSXYrLCkfuW6/0jdJIgj1QyvstFtkrbohJwlRuFqig54P7QeFCUR4giOSEO
5NQGPYfn/D+KAnQhjTZKpTOFVHAxdA01lz+MQfcQu4RLC1w6L+xk7uJeo2zRDPEjlFDmBjkxSCKI
GNoIaZxHbuLMJnSN9hDleFU/yFzxfN1PRHJdbm802iwVWI2Qj6cBMGi0dYB4eE3AhW9xX7rvgt2e
UhuiS0flYX5IgtkJK3O4Lx/E9/yWxbFFItu1H0ElEyD3KBUM56K6FoJLNovDO2GZWPS1LCNU4tCC
/npJCklzi/aXLiemweKhvChsn/cSqS9K9QA96vSA+6IuAni3Zc0dfxjH+KiDdy4lbZUO0GpAu8ko
UW2VFrMzRrbnYvs+7NITWhMXa0nG4bBPh/I58wlIvrPDH61J0nxWVY3ONM+LBFWgioF3GThc6vaQ
yhVkynOMRXLfEH1sSeAeC0Xz8jA/zLgpr/vn/p5uzFGBDBiGIqv4RcMrtQ6EYw6ljfmt95FnPTTP
IiYrjSD1ICV63Sz9jvlrkXipEk4EgNYpX5Ggj6xVA6xC5xHka6M/uE0g+lpw3cxFWkPboa58NEH0
sIH2Or7c+kU/SECn8/fzg3ErY3Rj8lcWpYq4ewigCoFkjRcliX4nQMJLl1FP11ztCfNAK2DT4YnP
D6Bm7bzeV7z0UQRuvLE0xVx+9o6ymLidtMxHBoly9z8Ie7shFpch2oKE75zmxgFUQOiLAYI0JP4M
d8lBuFst0SWwdebTgdwRF+dEQsFIB2wNMF3qvuKbGERwK2JdflS9Gbzngq+BgP9AlD9qlOEC5UBw
XkloV28io1x1Hha/NA5aShndBIxEUecmFZMlA5e15mbjSzUe+cGfokMN2iYNqtFQyfPU0uEEB/hh
rnU63cw0sOs4IUbcy6OqvajQT9T138v8via8OUOlaIB3ZpgEN4cYqFzH4H8jbVHfBs03cl8XoOln
tlqwan673CzFTQQZefz7wYFqsqT4OvetGAMBI4HzkzThrd6YOlr3avqjFpwG+HNOhBxaeQoh6Z39
UrIbaMRVEe4G9b7KjkvrZWA0h6zPG2q8ZfOtGV7k9d1gkalfNAzOBwSl5f/sGnX8DbXuhqmFe6QB
aRyHQQJgXIgKhuizQ5tEvsG1b0Q5SJLUep2FuIPxeHQh2g2EQ/ml/wKN4MZPj2VgkHgO3gHVrh0J
RQSIZzuJw2FyR3oEP5uX3iSuDjhre+Dwxr8eK1i/jU6AJCTtoQj/qQrBqeKfrbQcKnHyrlvZjQ+b
/aYyHi2UjTRKYWUU70HabKassfX9kAecPOYBQKl5gfNTOKmqmiLVceDVA8Rz/fmmvgGBni045WG5
YTa4dhOcjT0qxIa6tuYgzSIeBCyXX3kSRq16KNiasS/6MijsGVt4pna78KKNReqky1OdaWsDi/wh
eq2+t7Z4EH+j162azR1JWuvnGLgdHa6sGmZ5F56WYw/+kQHAtgMBRP+TXtiu92x+E3WO5jKU47HB
o6NCaTyuV1tMB3NIa+e6+1y8m8/nFTMsGEkA0d8FGSOIsKE7uCLJQqs2gewnCDPA9vR1kKDoaqpP
nAd5Y1vVzCVi3Nj7C/wwTHKkzfOQK9RMVrhEd9uRs9VQs2sV3luK9vUF7iYGMtiFQRQGwh0aiFwq
OgquPbxX9iK/8zhH8mSXzVQj7V6L6DvrRDQKtRUqEkGicFDKDKkk7CSWr98kmMgjnsQ/GE+EZRd6
45VnOLOV3nn5CcrrsQmJpSaQ0Q6PntEccyaTSYi/H443P4sKQmuDRgynkcPb3CcV1HJHH4LeYQup
6AHAhjAoFj/Pn4YEIpuSwvjEu3u/MU7FJsznd0qUwrgOgUzoBb/PyWgviegXy2LpwujNTRqIavZ+
/ZPvp6DoWIPAVMUE4flm37iWqq96A+Za3e1BgUCKuYpPhFIMNMpB9Gr3Vnub3/4pPeH5ICG7xpwW
uoOoeX325zZuucowct0dBQFz2kHcvMrdSTV+XF/c7rHZmKGPDT8sWB3MKM0DZzyg6LRmr9dN7Ef8
jQ0qmR7nPDLKMtIJftGqnwWbMH4Kd4q3Opg3+fbHI9701lERP5oljU+1Ukea91cvBENubvYMyKv1
DyANNKiItkZ2eOMdeirVmRRVZHVk8lLwofOKaJ4eWOvavZo320iF8DQfM5DAIcKFxX1U+MPQMM7X
fvDeWKCCzlQNkhaSq5n0k+Tc1PzZTyzFQ0UQGhuZnXuvD9d9Y7/8sDFJBRRMDcmpSMI2FEXd9j7/
kT3WPzto8cn3q1cchyNk60l7xp3vQN3j9BYXKDVj3awzQMWVuBgMblrAvahoj+AaNQXlK8eqDVx0
Dig3oftTXadJWTbGuiuZxqn+IT92DtQx02fFnW4JR7uWmZNkxdBBviPFLPYA9kXH5q9fgI4NbmXc
0DTSdJDkshlHHHXhtDyS2kTnzX59k2VoF0x2fUfSju5UvzAzMOKYF/mQ+rdhGpoiAwoEpVy4VdOa
8uFcuAtiq34yIlO39acqWI4zBrFuWOVJ4q7X7FIhNALzdFTr8K0oWh6nUJtsxchPg4pO6Sx+B/0m
w5n3b8fNQqlgqnOCOIV5hgvqFgVkS3vT8CpYrea+9SafWfXZTWw31qiwqiqp3EYJAo9yUg/NYb4h
aS15O8d+4ZYeq+4j7ccfcIgA1KRL4Hr5HOhqFCe7SsFnnN02aDEfBc4J+BBw2M7wUniD13h4TXqq
rXkKGszJKQW2SyVPNbN/gT9b8QMECOzcYqLKdt/1GIT9zy+jgohejTwU4bDvqF52hx6tOagQmNFD
/w6lnvomCaBCf1fd87HJ/3HT5nyqULbAoCp4ai8wDdwYLQ0AgrhsRskO5cZu+VuNeYR2XXljhYr9
ubDMGLAm2cCP+H4+rkFzN3lkrwd7xXzUIpqpn/uJy2pJ7V8JG8PUR58HLUzyBlsbA/0YW+1T4SdO
ZWH4V/OMQ2r2s2UwS4z7GdfGKvVBkciPpd4VcO2n/jg/kZwL+HRbfIY4K7Q8Q1M02xfmBBo5nhfx
YmOVugeUSW5XPYewN5SfA102pXfCGKd5oq1BMNJmFb13w+KHOfpGqKU5BA4GaUoGtZpeGF9DIXxF
+nk7lpl//ZplfUaFCoW92It5OuAzNr9nm4BY9cC4TSpLQzWFlKVV6PxZPbPaSP63V3ZUoQKi3EMv
rp3httrT4nAmHr9Bcai8IcL7N3kJj0TzOrIkGRzA4dv0rt2zqN/3uyqbTaaCZAPw/CoLrY63eOJr
7zHIjo2H3OdvWGTOrK9JJZ1QaAXbVoM4UKwnsXSa/L4eMrPlretfcjcIa5AyRE1aBdCGWg9IykBV
z6GEOY/lYS7vc31giDbsp2QbE9RKigSSI5qEElD4rcvN0EP1i/fExYqP+McVRTEC9IDK5/Aleja8
JGgxQoJ+eOQ2/85rDY2MjuPOoafjdD2WwUKMX7IcsjsOXEY306/qtoXU9uzIoIrvbPWt/sXKs/ff
K2Cm/I9ZymvFnitTYz6XpBcoIig3cWyO5mitKDyqft0wK0a7D9uNQeqjJrWqyZxOim4pWGGjL7J4
l82jievWC5unKb5ZFO3f+JEOlgpgUDHTRgO1yiTNCrA2oT9s8LmpdPWbCpnvf+GrHzboAJdyjaSC
0kR3UeAwsz51wrJ3rpvY/1YbG1RgazNu5bv0HLOHV3CIEsRd7STPxYhRtH/UE949gRuLlHeoir5W
IqnuKSZoBc6T/YWVvuHtbGI2GseABZs8zwRfRNGNRco9wOqx1Avp5SeEwU200mBxanc9Dig/JVZ8
hwzreT6sXv66HPX3yReC65u8+z7a2KcCQhSlmtDUsB9FrRkXxxpxQBcY/RHWtlLPaLkWjInwjLji
UphlNFmLzMC97EMINuugkqhJLZKCJ/Wj0eWtNsCIXWlGtxqARKE5e2dtcNYdz9o6Kn3SyzrmlAkn
u5mW57TAnLIkvjcD9379CzGXRiVMkgEm9ZEc5xEaVeFv8nBXHO12tVDjNvtbNrfP/ltns5lUssQV
Ul0OOjazd8uAzI2IyLJJYsab7MbM/p30YY0GR2RLi7m+FI0ZSLpZK14c+mSmuinG/ugLHpnFWaBA
AZBChr/I6yN8VB/l1lpZtQKGm9L9U6MuZmPN8YyPhcZahNiMsq/Xv+WFZMP5RaGrKhA8igYkJ+Uz
nS6AQEiAiQEFJYiUW4mjBgJ4KMqbwmt98qLEHKXJ+5OPKvp6Ki3WU2/3tbH5BZQ3TWWCDgGPbxuV
HXQ9GqtcX2vjppZwBxq/ri93f0M/Vkv5UZtFujBAWxVvmOgggVO4EGRG/Povvvq3jXNtZlOia9Um
Vqsa6yG8VxxGlqtfoEezDGCilzfWoMV+pedj987hfGPNqNpxidpzmIn8zFlvxvceShuxG70QORFy
TRhfsxOmCFwtWB6vbyfZrsu74mOp1O1USpy6LiAbQMqkH0B3c5MFGDpkM+kzPtv5wG4WKUk616Jb
im42KIZK1HQF0KKjIYH3RG129+IbKytjGST/fWMwEWJ+WtDSd2VUPLKsMvWZxfiwH6w/9o66gnRO
02Yi1QJSrd5phcc8VkyIjTK8kfWFqFtonqF1VKxwj/IYAvAhB5O7HEG9xDDzXzKjj9VQYWQKRW5s
Z1Td02MdhAeCz9btxm6O5Er4B5UCRtA4M8JuPlCnZpOMoR/yekaaEvSn7iUXzNg1kDcLlgTmtVNy
6oGcY0Ur5krJjm8sx2kOZejhfOCIek/3F2kPylClw/s5sxDGCie0tFcTJiPfkd5cU1e3nN6i0qes
DxMnz2aeVl8GuYrsThoxXSjMPvorbmfU90sN/Nz1s7775PwINOce4mbd4hKhJTbjooga8ZBFg9W1
/qRKtsY1jNfCxXTF+U4CDwqm/DCCfkE2Hy963jYK8hhU2NLnYjENYKF0Zzg0r5xZuqShozjyPeHW
4n41NqlE5nhWLOZfk52sstRuMDBUUMNBQeCSINxo1VEwSIiNo/hXJHN+iRmA65tL7riLQLoxQQXS
xSgLIx1RMRn4oIl/iV1lRu3dKuf2MMfmvIQMbrj9Es3GIJXlV+tUG2BMRorzRcErsDNnjMfK9nqQ
Oahjrq9og1hAK6xP19fJ2koqrna6EkNMEnULsVJNGWzy458qSvzlOx8fiwqrstxVc1OHwF02y806
ZD/XULnVF/FfpfebDaQC6wS+jqght/zocqf5yDVOfOIs+SQcjBWkutmTlpp/Ki5Kr40KsgU0pstY
RdDjh+mhAZOfUZc/rn+gi4ky2gadjXGj3qYFPDHi7jjte73+DOe3Rk2dVX8YSgwya1YlxJ7AqYz4
wrRMBVYwooZ8IuGSJ41bjFM9JV6F4is4kT318foqd2+Pj49Hx9S0kNNGA6TdnYQHJX5vhFcJtD55
BVBB3jrXbe1fGBtjVNFgNox54kkngzQdVQuC8XZySxQNCJRDvxO+Xre3G6c35qhQEndNyesjjliz
9l6SR3YVLtacteDrLt3rphhRiyZRU0Z4iibBFFguzEoozOn/SPuOJclxbNkvohkFqLaUIVOrqg0t
S1Frza9/juh5nUwkO9Bzx6ZnlWZ1AuBROMJ9DPAI+tMJv1UdwDy9wdGR7dfK6nCM/ygDYnRternL
5kTs1g7d+DyAJCMH1rKxn3at156SnXTO7s196Va/1afrR97M2lY/gHEvcpBGQoUg4QVAQdJFTHYJ
7yEwE65L4bhJhXEuSRMCureEfiozMEOGX/LEKxXwtIRxJdlSChlmkQEb0D6h6+csBbAyBaTXgKq9
fhZqtldCm8I4FCNWEMpbZIaTdwHj2SkgUOIPN28/hFZfhnEfctHEfR1CGTtQktcUuEpFv1ArsUWB
pVikCrRcUGEdkhznRwxOcpIWjkthGcaADyY0KW3nBME8A6irfZjF0DaH3jUioOIJGW8zkSeQcSvj
ELVRYuL9EMx7kConT4uTJFaOUaHBKhoLmxUY1O19ivD+f+wmfVw2YZyMUUtZm02IElVZgQrIRQnb
6uN3pXq+rjy8PIVlF9NKsTB7+n7B4tfN4GE7zlN2oAOyyhKflGKbgnBsd13oZangisoSxsv0ZW5I
cQ5VUq3F+8vLAOt7l57L2tJvklcBIJ20LAL/6kTn8Ri/9rvoe7/jxXuJ42AJ422mVg7lJkbOTdlO
CuxZDzv9XHi5T+F0l8t7o0EVuLAXThDhBS3CeKB4MIMpT3AFdLggPCZO5JAnOgtNB/PjW16KzZXH
+KNYrMXYyKg/eotrm+KtU03WXaGyR0pTwEfv4t0t45dMU5v7REhRZwZLuLOMYm3lqrhYTdGdM0G8
T/vp9xzqLke3Nge4VpbDuCl10qZerKHQxG/2WKD3qruhQxgT7DEDsnz+S3kHIMc5sDVXv23OvB0Q
zqnZLglmSTMZWoXhhZlgaLW32jB2puRQ9o+i8S0JuBs11BNcsSW2FzwowGwHVAZyBL2/EwPTw/9/
AJX+mGJvPxqVY9Ri22UwvVkdz3Ma7cau4TAU8s7MOCt1iDHOIEG3WhSnxPhGDltbEQurmA9FV7ix
NHJeV19Wp5kkmgUeEnsypmqu6Z7xHWtETu2OO8M2MwzSor6aWtWv6Bu1ZyQvPgYbxL0CRMXHAahS
/6ZWwgnAKuPNpqjuJBzb8IQEzDfFW6idQvVEapSt+ztFjGx94HiPf3jA//0IUxm/NUZp0pt/1UiM
Q+vmNyZorQ7ZPtxN+9RNd8ou8nRUJ8VT9T6f0IzfT37+JDoEaxbcySUq7JoGMq5sVOaiyui8DkVy
1Hzssp8QQm6EFhPiotfZfeWMO/nhf7NzFhNXyKVQSjpIpcBa/Y3sBz4lrjTugOS5lyVsIAARzpl3
qjO9iTuN09/ihTCV9W6hrqZdCDdDIweYvpY9HWkZIFtCrrygfEq5iOLz6I2nzk7ux2OI1GhKHN4w
ESdNUVl/h1VvlcSTDlKiHNQIkewCCPtMymyyWiW8jU3yev3mLx2LK9+b7d5UUvkffcfkIRrq7Tmy
x3P9LGCOIHqv96pNfsS3xZmXNfBCGNuskTq9BrKZjq6YaZFlXzxVHtVy4zatz3RIDY89TjDh3K3G
ODZCAqmaOzjzVJmdCRlRXz1M4J0gqeorCQ/0g5eLaUzNCPTozUTo8FmZWeVNirH06ig86DZc2J/O
jg6RX3B3dTnvFI1xXqTSVGLM8KRNjA/3khrv+VOY8fpsvItk/FWlzFmZDqALUpVfhXLXJcDH0m5r
4R5Q3RZHPTlvO41xRwBhHzECTB8Kz8vjBbQHKZX9MwDqOpKrBrO4vJI17w7p6VeV26zqMF+yCOg0
qN2f3gwxTQfeVWuK61NJVE6Fj3eVjOPJllDuoxKdE2nQnSjAvI5sF41iBeD5zkvn+mXyAi27INMo
WREWAqSNNpCS3zCn7gPQ4gSKV6zu4pGQWuZDhy168aT77V1yr+611/DR2C2tlWJ37vqv4XkeneZ+
64tO+yJXK/ya+QCUlvf6pUMZ97K3s9w0jYWibvxLOlf+ePwfP7HOPAbbPu3lKEFZwtAxlpKT1pm0
4ZARgAIWAg80kqNPOuN2wJk0S0RHidUAY0qmN36b9seB3Ii8JUSOqbCrMPPQFMDwwnrXJIdWki62
Or1d/2Sc3EBn3Is6JrUS5Bhw07t+p1eGC3QCe+HtlW6dwwBYElgIZQxXsblAbqhluBDkAomkHMVF
f4t1idNA2Iw+axmM3bXNKOmtjqfi8EbRegbDorNrIBdwUHlByulHnMk93qGYwN4u/VAUCQ5lzLd6
XtvIeP8vrnJ1JjaS96CJB3oJHNdsF3tgVUe28kP+9hPBzR1+d/cCQMWuq8OmBa8lMnZkYvCp6BL0
fEWfpq00Y5RBDAFXkh3J7egUD7XXnccdb4tzc+pqLZixqUwchlgqLuni6IrutO9tza/B8IvZVc2J
f9MhxPE2vX2fveqhuOc9C7fsYC2eCe1lJ5BWp4tZEvlNInDyqX+C+vX65fJkMLYWAq6/Nmp4R7W8
NbVD1GVW3v+5LmPrrbM+B/0NKw88q1UwhC2uMW1Sq5Zve3CpdvOLhl5Jp76SbrRUHtgy71hMPJ/7
GLl2AJFB3VqDsjOVwloGjrFtNkfWB2NiuBAJzaSWMAVNnGxhxAp/dhb1o5FZWtHbUvJnan4OXe5O
Be8pwTsf41j0QshMQvdpKn03Z6kVNPtR/nH9s/FkML5EFdIBS9PILIORWICvx4R4Z88GD9bnH6wM
Thg7eaIKXIbP6rFkQL2ZaTWxx2NUdMuD+ggkNyQNIDawBzt+MjHOKZzp7te/gdzaHJzD8vff8hld
kUeCeh6BCST7xZEsQbLnCSUgOhev2OMTpoxTkD/zstvt2/2QyuhO1ARFPze43SRpesvIAKNSlfkh
LsWf1z/jJt7H+nyMroxLFA+5hCUD0e/d4FDso1/xcTxLQK2nN1w7FHy5fdR+Uq5IgD57wp4/LbQd
mD6OyyjTJGd4/8TwZWL2qM33KEVw4tJW/rM6Jds9xPtVDiWTlvCWc1+fBKJb2fItT5+u3+Y/hPS/
D8JOXASjqgqguzEQ/jQEIgNdLt8A1h4WE31sF/GnaujnYV/O64MxQQjIal1aDDiYBl7tebAE4Hip
eC7UyQsAYZeSBwq7OWi5FsiEHTOI9R6j2lhnQmmoB5Vw/UAD3vBa3HVo6hn7ahfvsfV8Gr53Z2Mn
viqjzctjeE7hsom2ihmC0sZqDxwxVGpGd6AFA4q9ZdpYkJwd6Rz6tNhPkd9rER194gM31uZ8aZpW
XLt4xi8FIP9pK6qyGES2Zbu1FIAOSQfxJO4ETt9o6322vnLGBY1hG4VCinClZs9S+A6HZMumXZPQ
atLS5ZyLp1CM5xkavNpLWjEY3gzauTnqudV6+b15E9vlCctVVo2ZVoc8iDtetsHxAmzbUcgytcbe
ASZNgM1ZmI0zBrz29+a6z/ouGU8zBMo8DR2KE5kx/lJa/UZKsdqqkp046PZY1rEVJG1g6XPjAViR
kxJwvDrbcMwCbJtK9ICEPIVC4c4aMOYV3pgL5wuywAAhKbuIYJv1Ukfs7nSAy6sPam7Bg9egVBEc
pbDB5Wjz8Sk3y02r22V7jEC2Rw3dRLCkcxNzjMGJ6LGEjdL9H2+02l2OIWxszDkcpd3q0KzlMk5p
NupGKekSIuWz7PbSTsPQpORmB94K4CVQXDF7ts84ZlonJCok0UnhYa8cR+xIA/rPniATzPW7/EBb
fYNLpYceaOoxYZ87wl5xscJmx7c82CjunTOOyEzKTEhEVBRzHa8sRbOHZbKNLALtlIJ3SRxL1lAF
NrB47wy1vxlb0en0+KgB3Wsaw85NG5kTbHlRkO1ESrHR1HqK/aggVg+xKQRWlajfah3D9qI6GdYi
DN4Q9Ik1aKA7aNW3rq1rJ0wU3ZK6iJPh8DI4wni0ojLLvqSvXhntO7BlHEq7F0DHQ1NG6qzNPbcV
ywkOhEmqYk1Oe1NCcKAgMOWB9vdjVPFRK+RzRPLMnfFonREBcJ4GIuKXN8Z7ZVgRdhhHr3mnvQqK
f5sdKCzbaPOMYXPOdWV2bGey1Su1EME8hty4wopH7lPsLdOnMxv/oinEOSjbliSBnqmZie5vB+yt
6BvwbVTRSp+zyhFuaHMdXvs31L80AGRqjUfuaakTuWL67K6q1BeGUFTQI+OsHabH2s/t/qdxWV/P
HzOfh++yueO8vl3GqU1kCXs9R5JD56UDoE5gQHvQLfFne9I8kI26E2brm7PJy2F590zD9Cq5SuJK
zFWVoqPsh73mGj5dMQkPMZKqycVbwKFnTtx/Ucrh3TDjyoKyVUhE4UWwwIYlnuoyNrzcoGK5AwPF
nleB5eQbLASukcSiVDf4oKR9nkF8rPScq9x8dUhA+jRRQgS2FvMFs34sCjPCTTYAXzJGwxqIahcq
suXi+XoEpEb+RTdXkphvFpckLQMZkqjDKbzU7xFy5R1vx2Lb4ldymC8kYt+nzOg7agRyF7E1ZP65
PVDYerfwlf31Q20naytpTOI71aGcC8iZQM8zYZnRvBm94qa4eLPrkujPvnZ9TIhYcgDiq7TzG2ix
p6l/VF20w5w7VrqpcKvzMGGhanqSzAFuTwUDgXEG4+ZdCrsq/oAr5E0FpwuvRrn5clgJZGKDXAKi
tZPhQsBOaAv9S6+3ljDdV7mn8tbbtx+Gf8sC1cJnt9FkSpZUPWQRXzsIb9m34L6+AYCfSyGCarB4
/xmdaLGmmxRhCXSFj9oxBNbH9Q+5XQ1e/QqmGtyqMmqWEwyBklBKTuwS/AKqpKEfnwbX/FO4lY2p
HR663Ha1byWYeYhHRrKIdYEeYTuO9+aSPArpggVDYHMt/XKWZjDcyGLyRvq0ccxUdoMoeL1+9uva
BR6Azx8AWNtDjjyQrpJ+n9NfoZzyLnczMqzOyHiZcoyisKd1xRm1OEyJgJGIuCnSG4wn3GdYM6bU
FWQX3fMS/M0hYmMlmfE7cUq6fK7wKjXOU2nptwCBOpmA/QiPf40WxsCkxQDlzfAChgWLsqnwE5Dr
xiSLjDciQxvoKH9gKKeUBkuTw5tFyA6JnvlGSoC9pvH6Q5uvmtWhGa+UaHJSqhosKkV9EcQ0dmj+
1PRdIPtL6YbVrZLtl+H+uhLxDsm4KDVqJTlIYD+hYoBgXEI7Zan2cMJ49BeY6gcl2nWB113vV3pT
oHpXI8VgKuWzsjwEy6tGOM9uzpkuYWaV0AxJPowyrZ+0U+qWwUmOH7Qisyg+WpIZzvXzbD9+Pr7a
xVGspHWVsuhEgpFEJxGFoelX7A6g/+yp8xvOmc8rbW5OUa9s4xKzVwLLKNGMpsUNqtbo0lxNDPdC
bjURHgKpbT4L3xeUxiPNBjSFrSm75JnX9L2e5wCL+7PnEaJSNmUFcXpcapdUoRO1P8S2smL1nXO5
mw+r1eWyHqiQCnVYcNbmLfA1ZKXZD4wM7GVnfuX5HI5iXt7dq2tFoDZHbHMhJ5gza4gAndmey4Cn
LhynfXkErKQYgd4IBt2kXkQJRKdRBb0MC04ixRPCOBIiheLYh3AkTR7djklwLCPZ53wZGt/+OYWS
L3PRq4N0wCIlREUblo510B1LkAueF1/0CmSGvGRju+ix0gMmsTHjcZxaGK9nPrYv2V2GXgUQ8lwA
dPtAfvFSJ73l5b7bnZIPmRc7XJ1QVmspURV8KooT3PrDsb0BHPtd7/e/BfAajXhp5x62SV3Zy1x9
tEpArBo33IkVjl5eauOrn9Gn+n9A6wZP8eTDjF537adnEF04NAAXN/KO+/TlKNAlPK9kZiBrC0OK
OIDnRYs5fnd+B0Hgc7BHewj+pj8kLii9hV8cnaJ+44pOsTvkhdZJs6BBp5og7ixJKJzZVL8vqXII
mnpXzOQ1noOdFiuPWha4go7p5A6MLKMuc8aRefp20Y3VBSxJMxoFdeqtS7F1KRd2hvl6dByweokK
y/fMnzkWRVX42uGZlCeYpxZ7S9Sg5No3QnU/msGNIiju3A/f5H7xhnJ8yrVsd/3SeZ+ayXIGXa9H
RUbXetKBVzqB3Cfpj/+bCMYdIaXRu1ZEPM7R20wC1yh468i8QzBZTFBr45wWcA9TWsF33+vFw/Uj
bH8cIgHgmaAnzQ6O1lKlRz2tBSXoginHDhtS0Q5TVZyb+ocX8Icc5lUR6n1lqBc/V2PxdoRvlX+a
gxOCPicUImucHkVA+40Febl+vn94zX0IZkL6iA2eOafuPDgLtzkg2FNbuteg9kCdOoTPik8Li2AN
tA0Argpw+tKeC6tM9eCrBXz8BvqVV0aXx2IBokQYnayhbSH1u7yHxsepWykowEWGTUaKqDjYxZg+
a4nwCtLsQy8Mdp3uB8GS9cQOponTXuH9KMYsNbkZu2DCjyrl0s2jwCHKS7ygHBLcmDwt+4dc8uMG
GGOMqq7vsxjgdEJnGz6e0kf1xjjFsSUdaAkwcHnoIP9Q4PmQyNhmMaLIGi5Q7L+SSSChnE37J0VK
iD1eG3e7wil9CGPNFHm5og4QFu3zd8AJa7/V15ZYgotZSBfbyuNJPhXf+X0qnvUy2UNHjKiPKf4z
MHB3ASah5QdD+Gkoz6IZWbN0l8Szdd2eOFrDjplqixRnPR0nnGMARz71PdrU6lEMfhB0cq+L2vZ9
f18qO1c6q7OiKj0ceDrk33NR3cmZ6V4XwfMO7DhpMKCQJY5I+AkqWXh6e+pb/B4A4TX+3QEHb3Jp
SRA4RBg694xbEONcaI149VvepTI+CkiclURCdL7mpCxsdQGYbNM4fSa+aBXWJXKRx/32D2WIj7tl
PBKJAGSfyTg3hnRpaQvwe4f0mHkULGiyw28UT6B10rvpT7TTdv1xvg95PKb/UGj6+A2MA0qWOjSy
GGWe/2AVWQswmi9PIO6II/2nrjhgnXE/ZifV5Zji3ZDM4e2SZi9EFB6MSePUHHgay/icLtWNUYpg
HEb9s+t+ixMnmPH+fcbNzNjrGRNaE5SDEOkMAIjEt+sGwZPAOJRBrUgG1C9gd6s/laK24nnkOBBe
KDCY8moYBIY20dcHLWxqSPkRFQbsY9FlYQCjVpb+dP1MvFDAgmvGRRn0LW1iTh7tAU2PdB6s9QS/
/safY9rcfsJG3//PqAwm08GCYyeqKkyLnk91evS80MoGBVPu5r75uuxiv3Uwv2CnnuwJB/2Q43nF
X7zY7havfgfjVCYzq4KWemraTq1iPGQzLz0TCwzbsZ3t2tt5x6s0cLTHoH9f5TmzPo7GRPUfZJAW
sGjBUf6b8y05lmwwTiOIlqgbU6Rzso+H0x7zSjZd6Bu/EYu2pacznqqcOMQJsgbjPII2bcNQx6RN
l+cgD5tazRqCIjyNWhnZpg5EUUvV2va1L2RQeQtqTzgmwzsz41bEoALYuopAOA7PAHizAOBvGdXs
cq6WKsQVJ2kw3iUtS90UaEusdSuobbevgRZS7dI9IBP+xcAfvbZr4hhXM5JgMWbKNSIVYPiaMidO
nvX4kcS8Uf7tUZcPS2BJA4kyx1LbwW3Sig65AY0z5sF6H+98t3KTCIy3M9jYTCRrEiK+ATAKdMFB
dvJ+WYnyeGD9PMs0aW1wZSZlgB3/Ysbv6bzBafYAzLvMp9K+NFiLPMEROB6QY5cm45KWZR6CJKIt
nVmxlvBcm7yEgpVwIRGGroMUGSSsQHP8fCQpkSQ5TTLJU5bfYw5QJ4xpcdST/si1vrAiGPUkBQkM
A2yU6KH2qGMCMsq0e68FPCTYt0MuCRmrnqw4Rj3NsKmMBTitXtwrlhJ+r3WwjaPjTYC7wjkZWwtm
RLGrJoEAD1MSUfaC4iVs3/sodaX0LTZ9IgHNA1Rh2VMWneWM0034Ugti5TJ6mAV9ReKhxlJEiEEU
OhReTlbut4mLpwvKgHiPG5iQ1AuOQ+UoC7s62hnpvJQh5TeufybzC8YYOTfKE8CEPn0x8KYlC4xp
yICceiNUD9c/GRsS2JujP2BlwUNe6Ys84QSdItgGCZ0Gw2mKIGIRKUZwOIvFadYIx0GzYYAVSv++
Ehon7WCkegCYCjUarcyQgfVFEecpXTCvXMMxNo2JeckMrvCl6CU8aAenAuU9RWaluODtXceF2OR9
LsZ5jClaLsqQK96iPQxzAjRwXmtpS4Is6oaiGYZomGyVqyFKDL4/kEaK0/eU3IfDzFHpLYVYC6D3
ufo2hhzUQrxImpdKoZMb4h85aid7FLrfYyzu2j7pbdIab6Gu8KARt7RiLZnRdbMr66EAIpzX5rKV
dTeVXFgTFwpnyxuupTAK37di0rUECv8XGMy0617F0ZqO4l73JTc6GKHVCRYayJx7/VJZoUq/Fswo
PQjruyDNcDyCFyqoFFJnjHeicSHE7h3zAADKuAbIUF0deCSqX/qRrGzGCEB1lQyE8rATP7vrfl3y
zOfI+ancB290eAyzx35sWJldObHHqwlwT85YRRinkhLmMMHsjTQPi2nBGJHCm676vR5eZ8/0Q1sE
KzCvPcRTKCbOqqI61nodwRrjxSqV1hkx62ygXH/dhW6fz1CIbCiiiv+Y82X1IuJPuN3lZ+AP++Al
d+tnChMheplpJ0egKzmmw10L2NTklVj2eFnemXnai/iojexEg61j7uuRwnoSp9wP0l6UneaC1cX9
oltOFUf6+8RMSlGMREaTFCem/Gn05UKRjUDvjJpkwZ2Y2vyMH8LYpKIIoD2BaWherY+ym4qNYRfo
iXgpGOx5n5J+KjY1Wx2Mda9KkIlgFMTBslN5Axgj4RUzpX7/jVL2DN/xAt0BAvr2XxA1cW6UzSTq
VNAB0gDBFCxdBiVC/4Kelhd8oyQWhZMAZgQb6f4E4FYKh1HuO2uy6Qg/Shvla2Onj+YIE+JttG6F
G+BCE6xdA7TWZKGzjFYBGtuAAd+qFERLAq6drWYTzzVuHX4thXFPQxsVpAcIIh1afsL25a5yg1vJ
/ov8j7d3zzsSY61VVgxKJYA5jgivo1nidc8rHmyFUIVIBjB3QfcC7N3PIVQeSzmdygISMPmp7FKf
Lls0fr+77ne27GItholkUzEYgNvCrTXjbJtRaYn1YGcjb93zS8OLBo+1HPo7VhlBG6gSQEUTtB89
7dBTc0CDFTCAfGb1refDWhKjB7NoTCrK8iA4OVFULzqlgw6ENZ9yoK5fv7wvpTT2VIwahGNGkiql
BILYTwmxM0I3Asyz4GP/Z8drGm7qHFHBjAg/htSNeZ/0Yh62wxwhApYIdXlohzLPc23a0EoE/fvq
K/V90eiVDm1o3ckpHwon8sie3Jp+5oaYdOaJ29bxjxMxOq6oZgFYN+i4+ojgI7sqkGYjh2LlY+Nx
RIJNSaJyj/+a3XzrKYZpEoWYRP7CyR50Y6HXQUUPmtzNf+QX9SRPdnovuHS7P2qsWPwXY9ZbXxCc
rpKMOI5PKDJGIKitvIBDQvaG6luKyQdx5K3obIUeFfoBa5NkkPswCqloZjBgMh2zok3fW8XSUTb4
/D5pkRciwcASRc/xu1sJxFoik0AoSxUn3QKVkbPCMwbZDsvHWdX9Us446rJ1exooLFUFc3aKxA7I
zGbVT1JSAuukjs7iUPh6wpvNoB+AjdxrEYz+z83cNGYMEfgVbhvvClkAbi8Pd4h3EEbt+yKONcCQ
yLSttU+10h4B2cnxTLyT0N+wsuQu1aIcT1b4dWzsDXfpPVZ6MdYSPI5OgmI3JUiKf1yXyTsWo91G
FoiZEqN+YvaYdhuXfheG+ct1GdvHUlTDBMm4RAwmZ+zSoVCUGh+ojuWDVEyeLiiSlUUlZ0Z3U44i
Ek3SNNmQWXSC2JBjkgIv0VOlExnPhXQ/8JBovjRbafAA+oECZyCJ5MsrvG6HvM1DbNNRhroWlE4X
iLRnKbGzH8sFle/C4nPUSlRAgxyIVJhw546Zfim/sj+D0fmq0DOppgxCrav+nN0LQ/3dcBhcioFV
HPhPuQ2PgfAlS6ZMdA1E6oyPimM5aYRpwIyfLNmZmFhz86bmP4zk/bqubD1YPwliXJMcTzMJxgWF
ZWyTN3f5w7KP3elVuyt23Z84ALPxvGuQ/cIUXoU9L4HbijEQb4pgCpHxPxaSu9eCdpnLESMXt6Nb
SlikK/2YWNVOewzvYuAfXtK5ildO3AiqBMRuKl4YJqo7IpMm1K2OlY0F15uKsRvWNUA1CaL3aZhe
1XGfLZUjipyb3j6qDrJ65HigLmJJ6we5lBKiQia96WQf+BHwFc0H8bEDTXrmisf/fslLQxw1IIxG
cASDL8fUzTIvklbx2qq0a9GwEYc4TvSron4WwVgGiRNUyRLUTSP5pKa1FxWgPS0Va6w7ThD9QrHL
noYJCWUvJ1mdh6I3N+q7UQJSAlO3qF8dDfJHVmZbjPy+Ts6z2R5aNX0dpmYHR5vKiSMP4W/0V4mV
Sj+nDFDbadvsQ70813PlFsa3Lngf85dlArBtoCLDj2y5TexenCytn2/GACi7svnQDtmuxAA25wY3
nAu9QlPSwdELDFIWFE7Q8lFKWllDghy/kz/1A6YrPd3V70tAWhww1Xrmmh29qs8x/JNIdiQHXEFx
2cmoPZq0IQq+vAxrLOAoeaOE4v89/PZfX+7vE7JjOaNodkVhQFyQJacSKJqz6CJ6WYMp8i7za1DC
yVRZk1SCLBLW9jmmC0Eb5z0QT1AwuRByprv+d/hd23eYTJ6f6tv8VuACFn4N6lQmXqBoGBJNERkf
OpCwNXOk0F6ZR76ZAb40x84152T0H/nyyVZCmKhu9P1Yqg3RPGmZzksuHmahc8W88ZSqO+UqcUWF
t0G3adsfItndkTQc1CJqcZeG+K0OEnupU7uuFLuMFY5tfwFGvGjIShTjkPVozEqQbQLz2JX2qIeb
t/J9cI581TLu/yp7BQ6iYPJj8WfJUc75Xvwp+BRbAFDm/vWYyDs249ISsYjqPKWf05wPdYPZRjM7
FmbuqqH2fF3UxuP4k+p8qWDIgSENC75qcaqeykOw773Zaf5CVnYijrRtPTWJoaPIBD5wxoFWpRlL
RquiiWZWlgBmU0D+crR0I8rRA33IYHJqEjd6JHVouWIq9jI8E6FoSecoO1f9Q5vjfPPjyqQ+YZXH
i9g6DDTwqXppZik/hbfKi13FdLSnbsZa3LgXj9mz+QQ6wOsfb9siP45K9WglNpRqMvYl/LYYzVZY
n1F4d8W+tOYJSKLmMW+D/XWBm4qp0XUipIZIvBkjGeuwx9XjbpsMhMOgO5rBgNEFR1Ds7K5L+rJK
erFHTUN1gWbeGAX9fLYmL8qunyGKJiv6vgMXRu6GboMy0WKH54lW3N3I5U3FbqSjUJ8PuazLicxA
7yYVcpVb4EBbGfZowN61k0SrOXaoUE0uaMssEC9ibhYD2C13ZIDe4Rc3u/oBzB1rldplxYgfAAI6
v7mltaqfi13e/Yt98s0gvBLF+JlxmDvsGNCo+N3wl9Nf1NHDQX6j9AH8yvcX4Cjmm7K+RlRBHNAu
OJquYqJ5kl/lXHO0sHENAYobYYAn7u+iGAhWDRAkDDAZkMVfcmz5oFDYhUpkpwuQhuMFXG2GKr5k
ZRdaVS32likaHFXfdoyry2H9iE7kpU3wY7H+YqcvqXwWqskaW5/Me2G6HRtXNr6p6lEueG+DTS+5
ksx4E3lehizAmxeTtXtp+Zn2r9dt68L1d03FWL8xhlUQCzgabYwSt/YHZwBmGp35o92H9nk6moCp
Bm4ihqgaf/KVA8X3q2xzX4sWr8+9fdO6pml4D+GteUlPV24s6tt2qYKFpp+0PivtSjQ/Oiu5kR3x
B6+cSdMv5uyypCOzlERRxyUy5gXWxVAPQzyk5dY4qtk9EMjdUhcco38ESA/HQW98yU/CGAPrATJL
wF4BbjU1fTb66SwkCYc64ctEMozqkwwmpqZplDdiJuGdkWnfs2lwxrmSrKnEaloXDcD0HJ+mHmXG
uh3P4GjZJ8XM0SfelTKWghyNkKoD5NUoL+9zSBxZTG2xLKxexSoIWu7X1Veht8Z+QuTWKPqYGmYj
NMY+IrEPZQVA3JeWZLoDfBidRaO7t13lpM+qC6YwN71P/cHGKJCtHfU7xZoxaJk62W9ZtBIf9E3n
3vR4bZqtz73+YYxdjVmAwq42ofc+nERhsoQodq6fnR7t2tHpp1iZitRmqVnPSDSyGEwk0a8w+CFP
v67L+EKiQzWKoCgiyiZeMIj1n4UAk1ltMwn+J9qbt+gD2RkISnsgKcZ2cgMyZwRf/SBjfCBwr0um
Mf3r6T4EM4qUZ6SrdLNHPkMWZV/1oj9Nra8mzWBJtRbZw4wmXlTO+1aUvOuiNzr7nw/NKBXQseZR
WeCEZg38E/nN0tntsxBaoV+a6L9Ktojdq9SK3OI3zyVtvb8/XTijN6Uo6HVMQ/5oy4f8QXEmpBrm
2bDMAzA/AabAa4xyT8voUTrq6qCYOK3xffGEt9FH//mXAsRkT3SwiIMha/TlPJmX3NCDXPvAzDt1
SkTsboH61gtB514rZxVPAEV7U1rOmthWSPl0o0z2OJNEjeYaKkyRciilNDaUj6pLKaUFh0eOyPt+
LLJgIKR9MFG+nPCF0rtTaWSfvBAA0cknitXEw6SUti1FR6/elAherUwU60PTLOoB3692q/20V3aj
K4GgpPyd27E9ezBdN3tWD8kx5bdTN32QqitEw2iaqLP9sbhQyhmFfw2YwNGTdKpv0IB04Bz2xVFp
LNkhr6GjcCr9l9Twi+ashDImgqA9YydSFZEjUBJhoOqV+wB8yYC4t9vIymv3vx8pgkNYSWRMRK4m
I2qEQPXw3nEXqfU7Muz6ruE9dDYecZ/kMDbRk2UBv9UlGdPfzNjSX7MC2BEEm9TfBlv2ckfcRc/z
vi4sIbHkB47f23hufBLPWIoWGlitnmakuajunNtqaN0mEzGjPCfJiaDrYGmpiaG1uEcVMDRbS82T
yktNMnA88GbwhD4ZsiGaIIRkoo6Syr0w5ijApEtudXpvlR2vgLv1AEEb+UMGE2BGU4mjlsBsGswO
q17qBnvJz3cxYKBqJ3mgi3LmvoHTQEMbbve/ReqA5E/imRgzK4IAOkyUP0BBbS39XglPzSxYDW/S
d6se8UkQYy11IpNhDOBnpdvwgcLjArD7Nrenhw79onHfnf9FRXfTLazulrGXNpX/4xbSl+JpOZmg
wMvtZie8Y8QTSdgudvqOq748oYzxCDPRx0ZrFK8Kbov2cRLuZi4i36aFaASgGpjFpUhyn9OhoSw0
xYzx1VRLPnQX5IHwrPqaJx95oyrbx/kQxbwXhn4Shj5GQacCOk4fH2oltgzyfN3kN4WAVAPMGqIq
gznu83lGYiZ122L+rG063SJi+9LVAFmZp2ThZOqbJg0KcHRQwQNusu/9JasGTLXj5tKk8Fr9Rda4
Fr1RwpCJQTnPNRV1KXbcRmkWsKsYk+wVcmSpTesEKnGafnFk4LBKDZDOohnzzfoD2CJiS8yGvQEI
1mgEarWevDXYVej67tRLEdbYUdMZanueu32vV27cGvZoyv/9kDp8gEH+H2nf1SM3knT7iwjQZNK8
kiyyTJtqI3WrXwhpJNF7z19/T/Z8u2JlEZU7cwdYzGAFKCqSEZGRYc7BcBA7FZ1w8dYqIrVtBoT7
AEWs7L2cU8Ag3QXHrH2jreG0KBxqDyT7CMe/bn/2zZTBBKUKG2tExsD5p2GEsUpAwu2Z1WJ3LYB7
5EdJ/6KoP0ZjtiNFBiGxITAA9nde3dormZx7BkYaRkMBmXUwlsfZMGVXmkC9FTUWbjhTB/OspYsW
TjeSTJBe60TGKKOMNyK3q6kbRa9LuowdLamsPpJGDuwyaFBN0DLVNcgQOrcPdtPKLZQt4Es4Xspd
XJZEy8miLBdT79v8e0JED97Na4vK6J4Sgk2lq3kKacomWSYIC9ZLdlbuQJKUPwD5+K1gjHQO9Zvv
WFuMz8m+P2PUfG/urP1tFTfTLwQMHCe6uKbMP7lp2dcYIMIvGLzAj0+9H+6M52JvYQq4+2WdRVPH
W0cKd4bOKmqxV015a5QCvTJm1dPqyu7zb3MtqppsxQ1KNUqJIoMonS8vSx2dLaxKKSgvT4DSxEmC
L9dhi6ZoEaR26AlRiTd10jUTk0to+yt8MBzNABC2CWa4WZVrXhwGzYjlfQc9VuC6u+oJU/H/wjLR
e1cAgYrhOVSJLiM99lOWgJEceXh1YdaxDL6YyjwK8rbNAhSs0sACHRbp4AWXUsxxmHoSxJqXS/qd
HmWokofVwZzal2xMTwpJcsDnJU9VNLeYATJUm6bL99v2yeIIH2fQ/ZTRbVUUXGpcUJWkvBylbFC8
aqB2T17KvgOVM7GDkngYUdqRTFSj3SyS6JpKTUzEKgbh09W8LMuwHw2Mjx+Aa23jeXAiR2Mf7lij
SfJLt/DZbm/3RTRgunV9rwUzO1uVgFosRSZzOSteT0+GNNuade4BiHD7QLeMFSzmAM/FpYqUh7Mc
WQNmWRii8Trp2FsEzkP+lYKd8/W2lE1VVlK466GqDKkeOmQiavdM6WFKX5JZIGLr1lsrwlkGrSMp
7LD3BrwmepgL41taOmQqfschBQU4ioFL+6OuX27r9dkkurLHP4rxYGVojrfRXOKSTw4sYSydbk+x
cpQc/80jdaXe582xMgZtmEcFRo59lPkhao6m+ViJ6Iw2HxNrGVxSGihtAjAiKKP61uNwl+7H++yR
YW5QvwcWdnBKnkSF1E/7unWA3J2qzM2U1xFk0pfFKx+6A/YiUOPVUHpUnGLPKF0Str8lipgCi+SR
xvSU5NEg4S5fwtzO+pOkHEv5623rEPgWHy+1SEfFvENS1EZPS4lJIUEw3Lys1x+Me/1RBX2xHgiq
eMeyBRNEXYzzMOJkzUnAa0cPt/XZapmqa3lcsBhDUlcSHhxYgugOTXVIuhP2COOP1HCobFsP4VFr
sEsAgzlWx0F5N1AWFz+uRcfKBZN4VBuTTtB6sWJXz76Yuug5IzxYLphYkoT9FanSkDTIGC5Q7vLj
sMesYGZ/og24GGq4fbSbdUw0xiyiqGh4YKj6MtijNhPnbG4RedcCQOV0F71IzvwXSC286Itwx38r
XV9LY0e8iiYdRnbzlI0xtLtYt/Pn0a/v41/ZWxjbxUPpFX76OKI0nAvRHbfd7o+a7M9XggtDHeeJ
jqrX9E1wDudA2pXAs3xpe0N5v32kG6kCXgWUpesYlzL517wWNGMbp2jJjVNuV4C5qnXVLdp632uP
8fiG4a1/8Q01QvAOMTQZAJb8NHQErrYlrTB2yYa8NQ+8UHuMut1/YnN+EQ7WsWjMRU5wtaE7Y2l4
XGI49/Io5aTNrZTMGPKExbASV3eanlq3Pah7gDQKXrMbPrd+avGq9climtOA4dk6CI9VX+6JVoru
UmbivEIYxZPxjDewT3M1iKy2GZbVp/9A7xgnXD5OZ+eH0m2BwycEMd9wAlTV/8jj4kirajV6tuhm
YkPjaZY0uzQWN6dvsflzlEUzdRvpiWZ9VvFNAPfqfKtNjeNU6g0cYNTJO3kEmIdcn6ic5zZFnuck
pKiAdb3kTmEG/m1H2Pp2a9Gcs2tYvdZVA2C+pMbUUkLiPTrJAlb1rUToQj/OsduxbijgWQhQYPJ3
XZdsEklOlsyOGUQHKcgPMyEPS1E9tFQAFLH1GdfqcZdg3NJqaIAZ7sXtLB0CCz0JM57dpNRjPzRD
01WDtNrdPtKNMMYapqympsH9+Fcyek6JIneS4S30r6R/CpfCMUS45Ox3c+5AgAaAgWr8i2Kx+dK/
zX7REKEBu9bqVWWbivJAzPGxbzogw7ap6Jm8YSQ6VgDwYNXQa8egwaW0ZtCGNEqRqyiPxmMdo8We
eLmjHtJD+C0Hxk7ni9BuN86QbR1gQBD11uszrKou7ks2qZvh9NLuo2q8efnnuz3GhRDOOMxszNOI
DZdJ+rCbTAzbG79um8KG+V1IYH++utFSFUsNGZMAzGxnscodGR6CSsdk+kMtxETZCJEXwriQpRh0
6cwG1Rlw4/jVK+s/0gf6tIAjE3V3T3jHiL4RlwcBLiKx6hrypvforO4KL/Ga/bK3MDGkOHFlJ0/W
QQiqsGWKK8PgJ8ZVRKk5Ry8OydffEGzDiZxrF8ju+8q3DuVOBHMt+IT8zPgUKaMRDOxUySnSzkDK
cBpcAFaV20YmzBIE35AHdZSXKcprVhfWXvpd/ZAeMYeFpL2M7QWIDaEravxtZe065q0otrEtixp8
PWpKpXLJGfpHdCBH9B3Bu+6E+JbBodrVh9SvMEaz7EAHzAqKRLgBvBHHLsRz109Z9ihe5CjxBfXP
yvgw8tKRDcPuMRFw2xO3svYLSVzEjOrWGnsNzbD+2IGervVTnz6Ql78NJ3OGb7flfd7ZXIS+kMcF
F9r35aKqWE1tkWHG8ys2Ltwht+yRzkCXz1+GIHsCEJ83G9Je7mZ3Vu4q2Ruq9GgWAAuJY68NK68K
Mz9KVFtdzD24pndkIndtIGEXxLTNGR3inlh2Z1lOSjPMPZl+MGIMMlROQQ52Krl0bmu16fIra+Hi
2VzpUiONeBhP1bdlea7It1EXXDabDr4SwUWxpe2SLpwTzcNmhWfl+YMSl19va7FtCwaQDi2Mb9Kr
7Hix+jbMUTAFsHJ0trzyGctXO8PR0H6xm6Mk7PgKBbJ0fXUPzHE+llGPIFL/Dp87DGpIjrGjT8Gj
5gwYsRWF5k2vWunHosxKHKCZrWBU4VVTmjsBfRk7a1cYpT2FosrTVlMC+eGfo+QcWKnNykAzi7VF
ZQfwgmyJp0YVFP/bpwBdUhzDCR4lTI8299LZOkyiSf/tCLb6BZxjB4CdT4YCv6A/Bvf9DoROP9Od
4Sl4hWBsq9mNruS3Z8sf/NS1DiJ8uq262MUBcH5e9iPp4hTigy9DbJOvBQh4WYkqvMderbt8r73k
qXwTGPDmpbTSmfPDLhtonLNVre49ec0fqLccMs88A4f/MBzD1/I1OpWP4P94FsjdeFZeKMs5Z6TV
NDFY0Wo8Mgj+wptgyZov+eRUOKIq3NZAFRZ6FYqWgoLOO/+uLBLaYk0NVVs2/D8vWHeN42NIbB3X
vYxihA4Sp11Wi6lMN9XE6Djmg7Hro/P4PlQx+imaC9kLCP3Vx/LJCEFG1lmV29H6GA2RahegWAFM
dQyqkAzDgWmLAY5J7v3bB87O8+oSWf0Q7rxVK5ekhgEHBk3s6MZbHdNdSH9EYbgbRzStR1UQ4Dcj
x0ogn9PluRpIGgI86cfgFKP+eTbJQ5PtVTmeD7eV23adP8J4nJ8qNy0ZpFIKXMd4ZP03UNV68gGV
prviK+MFpT9FZezNC2wlknvJBK1CoqoHMlVOTNtoQtBHmvouTCMRjp+6mcmtJHEhf4iTpOxiHZOk
R8WLLXehe6ly54f2I96BlCXEEon6Hn4zAcI1obWCJ4GTg4w1tfuX5EMUpgWfVecuBMDfaDHyZtkL
UQsKXzIT6Kj026JHO8EnZV31Gwarc9dBmWWhFrD0nLU8tJN5YEEw2qdeInjYX8GAY8YIweG/Psq/
suWsakwCEniUt8G49H2409zaNx4Sl0GgR67uslfI5BfPqq2/6R1KRKL4tLVAcfET+NCv5EVEKrRd
gnvziJFPbFJXj+WDVthAo8DKDugaAEObokNSoW6Kkjv2aWYXIIShrZ6sb/9iruzi53CXAs2zIM47
fOTO+r4EB9LXvlIaNsUIuuAri8yJC0sjkUxNUuG49W5w5V2BepUdPXb71pUBAluA2y9/iYXlYWG8
4IJTFlezuVhIa9hOX1TZkGscpZ3+ygCUJYCE7XRyyBwwHAv0FdwH/KNTz/qm7in0ZU171kqJP5q9
4Wfg8go90drnVrVs/R35F2fddzHg0uFDrJFSYWAPrEpP0V7eC8dpBd7KvzZ1TS8DCwQ/rNL/zLiD
A8xymKCEFLnKdgL8x1v5PnlUAF6kZjox/ufmM0XKoBVbzMBiuSN61m5NI1ycIReHTBD3JF2EOI+A
pwEwedjnuKCxz1pgVQycHbcNZDMdW2nHpaBmOyjy1CHWF9EXDFw6EmlsydD8DFT2zSi6Nre8DyPX
OnB1sOZ9NWkUlg3AMmSMkIxHdmkCVHKgewIMaN/aMQwH1IjTek9QAxI+LDbPVQORLpRlGGF8Skbm
vuybbILFlH4d904zoqOHRLsqfhvBZAMNGGCallc56Syi7xDJ5ie6rCXQ57LBeEd0xyC+W0T77CvK
IljlFYXSzdt7pSePc13XKSq7FuxHezQb+12KXBpgfJa9EhcHywq28tV4iv2ksHM8cGQPV3fqApkv
FeURLKbxF+r6h3BpREa0Km4lAIkB8/GzaNFgrOR/WALdCnFrOVyGEPZKPpBykD2l64gTJ0FnF6my
X+T4rGiBUyfFj5Aoz2HUPudTDJTJCHWMschHQca79fxf/w7OcZeZUMAh4SObCaazFSysLYEgnG+K
MMHWKFsA67vCtBlplplhMqHzFkY7RTtamEK8HQ+2skystv9XAnc/5tOoTdkAAEs5Td08mxGFflVm
IpCy1RbGJNkfMdx9mKSYeh3bEM2NJI/tKCyPlprvhgV3RaffZ1b4e0j1j3HuCyfKmtZWaP8x59mP
28rePk5D5gYttSoB4S8dZS9Rf2dVh6H9u9sCbp8mWnKX1Yw4qaxJI+hHRwt11Vx+KtHKKTE7d1vM
1lvrz2kaMudpBZnlbI4W5MjAcA3C2glAnqPXOyzBHWnyszZEtJMigZzL1WOZFYHaa54VHOW8d9Jp
9BLzI5fIfUJOU2IIFNwOoP+1F0NmX3JVFlpo2Ua0YE1vgLji9e5GL+zCL7HDJ0otNsPWShR3I/Zz
GxdGAw8Ig2j0IsxDeoM6N66nxDpWWkot3deKVe4xrbcI3EJkj1xWbqRk0JJoMfAds7M2SJlNRvPL
bVsRyeBS7TGJ1ILxAnvVWJxnEt6rUfT9tohN7wagmWXgGFVginIySlWtFC0DrNl41I/1cUGlpQO2
Peu2FfeivsqWLWLABNe6QS3WYr80jUQbwJ3dU6wPN1lmw0p2SY7NWVU/hBQJmjwSO5+oIHJ8zlHx
lxuIFzRGcAGkbL6LGaTj/21hz2C3YMQdFJye6HJXOyu152/D3tqRxFZ8vCpcdHfOOSAXRocC3fJZ
tAu5ZbAGRk+w6yor1+sQypIXs5yA/4UBvCknCzuQSFaFLJ5bhrMWwxmnRuSmbiRGyDICD8+wfoKo
+HzbcLbSw7UIzm7qepQlqYAmkdGhpGDsFjrayfSWZCI4yY3AbFimqlkqw4bDVPql0VgjCStS1WhC
Bw+0ecuqhyEXmMjWmw8yLFUn6E1pgHS5lDFXS5NR2ptej5i1uMAq81sn3jEUDiCPupM/v4nAPza+
0YVI7huNQbUUQwOsPynpXWWo3Cbd3f5EW75typ87GOg/wAE4d1MG1ZylBexRHbaMUfcCMo3uEpsN
0uNBKSiVbJj2hTCm7yrst9rYyw0jMZVCYDtE7UtaUyzE9kAQa0a1tNtyCG25l/ZBo/8UKLrxwsQe
H14KMBKTXGEz1nqhgx+OMLeiXvGI8cMnBE28+ErBDBKzai6UQBCFy6Bii54Od6JLYdad2WLgaaaB
11a+Iv8VVCaGWTIg00T2bbW2haFvRLFhIl+hQYIqPVGkEUbZka+69lE0rRdYe2wSKUng3ha1VQ1A
hociNMNmszR+qD03GLCejNmg5ABGZ1s5Nfv8oO0q4cjFxhWADSoZS1RYmkGVnzvBXuoYQRUG1LCa
TW2SaG8GCRxaY+NUzVW3kgNP1kQAP1snuRbK2aYW5/o05OwkU9OelucM7cvevLeseyKaUttyA9yi
bH7SBOguv+thNXJdxD1EMepoRhfLZrEbX7S8p26qhLUjYlCMY2gG+/OVu2XGmHRdB0v87IjFTnGQ
Gzs6G+jT4gGXOxperYmnn1kAs2pMw2IsyqU+0M1+9Pt5L7rZ2QnyjgEwOHBYwoqwhMcF6bKwZjpi
v9cr2p7+WORqAbcHbQQjXhtXAaqt2LTC3oWM/+DCdK/15dSrMB5MQB5UHc/gONc6G8tEop0EZeN8
LaAmU4q+DMOF4s43Xyat6UwgheofieUbmoOHgZMf4yPbMx3fB/1Ef0cn9c04CCFqNqLZhWjmQqtP
W9GYdFKcav8HjJ76jIkvO/4Pra8NY72QxH01Mhut0ueQpLyA/nmmwD0CSE+OTWX5J956pp18tead
jGKnwzik/gcws400Yv0LeDSDcolm2pYZmwKWf7fPjO8hBq8mlpRgtwxuNvX+1arSJwkXSyYogHa5
p97QJzX4YPBtc7lxTeMHFcfTDUu9EME984y8lauwxsn2DTZCj8WB7NAzcPXIlvKTCaoSrOuwC0pU
At3wwwu5XHgd9QkLshpUS03g4nSJ9mpUIor0TasBh9l/jo+LptMUypIMbrrPyjF2kfZ4ejFG7L3g
TmK/lYspF7pw3p4SjE7PDKx3dJo7lrNjbY4+aIhhZF9g3+pZdHhbCZMFoAkFbxMgSePOvfQ88Iq1
kjT+7XmzXXnhke7KO8VJ9hlIkUXzExuXLrB4AW2HKK5ToFhwHwv0acUUVjHmNbD6YfTRLg9Cu6Vf
MrMHdutkY9XB6ZTCVhLtH6cWyNVMZv4qBoGvbqnAaMdw6GQKvLHOHoN+B1gRtzFlOx+PRvB8+0Ne
+8KFsM9jWMUzpe70vurjwOsj4DPJMsbM5rI4065qBWqJJHGO3eiY5BlChXqxdJYiENoPkktCEZWV
SArn28DF1KRRTgKPGPPkdkPyzUzK9yGYRAPbG6UUnBx2cGVNwb7j1RrnQtQaK8XQR63osR3LrymK
iY4Bbk27a6bDpHWVXZntqRm6vTwm+5JWgqz+Ol27/AWcrwdWkQRNjV8wWXljY8P6rBb9cyM1qSuH
w65Jox78caLprOvL91Iq5/m9ahbZUASB19Tqrh0KOwA1Ql0DMXQ4G9P7bfO8DpmXwriHmJTLQJpd
oCLmztwFVO9xGzm3RWxazOo7cskE+MBNKWxKOHo2/NIq+UtNQP+oy/nbbTkbWQvThT2W0bbRgVVw
GcCK0gzyrEikz5AJ/Kr0BCiOXyYQyUDB+qQ4w0P4F9B6fmFOOBbI3tbxj2jeK6xOHzpQUHqJsVfS
12B56CTBjXCdLCAsY78Y7wagtlwlmVavtpNaSwE2tWvMJP7COqUMkN4o+SE4xg1d1oL4Tuysg6W3
GELJ69pd/tDa1WMiObmDCZy7Ak2Z79M9AEb2Ik5BkVTu4yEEVJh+h3pYTGLUj8Rw6giEupI61bvb
Gm7Y/IWC3McyqsU0MFokedh7t0Pzr1GI68b+hsvL++Jb8e+8OEtkNad4JTeYqlLc1mcwY7Xb3tVe
6CmCYtRWoFSwFo33B+iRwInGOVhczC3tpkZiaSSgJbHA+VjsGVO6fBJtIG4e3UoUi5ir26xbjKnU
UV3ztObV6FHcmESo3pt2sJLAZSF5l47A1GHK5Klboe3ZmwdVFfWnNmDZ8IX+iOFT70Y1q0CKOskr
f5u+5jaFXSFA9F4HzFsCvFtAYLevyTFwNM29bX3XCeSlZM7QwxrvqqGAgk2bAppNbhJvjMMHS7N+
JqN0BBH57ExUfQZGk2iOczOErJTmDJ82kiRXZi15wYDULv05BpNflrlTkdq+raTATgiX3E3SouVW
BknglLPl9HlUvtwWsHE1Y7QYAATYLcSLmK8AzF2jG2k1Sp5SPQVY0jTnh0w6q6i3WbnmTJGwsXP9
LsWUpIIsBNALOvbImN2uLD/tBrXIywyXS02C9xS7/IdwUrp9kA7tt77MA9ss+whgaRQFHb2f/EAt
dP+20syR+bCCegeWkmTUV64QVZWiKxTKlK6aQxUC6kmm9tKgyKHHzjIOgnt7y1rW0jhr6Zeq0qwC
0gpr+NpKWnW/tCFy5ip1I71sBdJEunEWg0GHTG9ZZMlbEp+plLXgIhy6cynpululqXI/NFMoSPC2
gs1aRWbGq49KTX2uraCXwA1SOUnf2nV01zT97vZnEx0kZzqzNcYLCKPh8dkArugfsUGcJnoPMMt8
W9CW163VYT9kpY42AeQhB7ibp2itsWv7KXBRLw4E2wMidbjrJqvrpJZGFjppuzMAAFVbGZYoqTPN
ohkRkSjuukm6hCpDDRMsgY1hAa3PCN4nsJG1VS0wv+2jQ+0OAwVIHS1OKapmZSS1kwTKrsZZJsBD
idYkt3X5I4HTRYsrbUkHHFtV59Iuz6V4vwxLew5yLINSbRye/o0x/JHHXaTzGMmzKUEjNS79sC5O
Rl8+3xZxWyWLH0tI8iDWW+DqeYCe2csoZ9mGOZ+kosTo7/RxW9a2q/5HHYufUEDd3kqsBOoEc35M
++EIvgqn0UZBkXXTDtAJRn6NhydaApcuhF5bURCtRYITPw/KdxqGAh/dPLOVAPbnKx+lCuosocw+
S7rsZLU5NWm3H1rZ1qfF+xdHthLF2bQUBmGfIih4U/FIsEuX1q+69v1fyKAAzAIrGDJQPtPtBgJI
AQsyskbeRUDFstBl7iuBd27lTIBV+q8ULk7HYQzwmolKntz9RcvUj4ivBl4xSPY0Bk5svEuxiPpu
8zutRHKGUGD+L4oyA/am1Ls0rG0ps+xQAxAKEXEdb5r2ShRnEi01O03B2pcnz42HTbRzs6S/ilwS
ISmJVOLswejigABnCaZX+FabIe2MnRF9tQT/vm0V25JMMI8YBloifCkxz2ug0ZngAQWv5BkcGUdV
Dh66TvElbRSl8lseCzAs5GU4QkxXcFrJYxBKbQQKPEmK3wiW3QNsU9xW5yrZBHKZZQDEDHCC+E++
vyO3dThGShb546I6abW4owIwwTEGWVSoG7k35pWjDyIcs22pDCABDwaMi3CKKXFcNZMGqQTUflhC
sj6AEOEjtb5rM1AAWd5tJa/O8VPJP+K4+6mlZbaoVhr5A+0Gu8tQUOtM0Tr4hk4EXN4oMaNtd81S
phl10QQNdNKr0CsxpI9HkE30u7QNHU3ZS/P7P1YKjVYFO/ygGrnm2xpiXZ5iAnlVULxOE3L2IHn9
NyLwgQCTv8FC1eb5GE8FRBitiRmlwKmywb0tYuPUgNVr6KaK5AQvHu4qH5c5bwoiJb6Fv36e27uy
KX7TOvuqltKdGleYkO0q/7bMDXNYy+Tr1nJYtmVdItaqJHrIsvoJzKZfbou4int4yazU+qxrrK7C
uperKowqiFg+mp740/JaF6JRNeYlF28mCMEQN169uKCAR8zFcYV080y0KPW7fnqX0xCYeRIF6Wc+
72k6Pha1+Y+zcE4iF86npB+SPoZa8lw/zmP5HhEq+DhbBoGIBBQTBTgtCHqXSUSuDpVq1X3qh20s
P3Um6MGkNpj2sVIl+2FW6Wnsph9B1BYvtz/ZVWCHboBHAlodUH3QINYuBReLBj5YzUp9LZ6/Y6AS
K3LqiGvRjN0IOOG3hV23iD6lEUBvAGXnGhNjSqsEi58U3472T4MSnNqsrO0pyQ9j2H8kZTTZsokm
5hI8j6liCjK1LQ9ASU3HTIiJ/Uiev2TUjaUpQ+iaN8MpTAPXtJp/mkAzBVci1MvjlHNqpUEnwQPa
3hl1zZFJ/z7I2auZ6/80UVNk1OAx/IaJbHw7PlEjeEuhp6hmPiFPOVbxhu5OpSLSjOuyGkAhZVgl
1QH2iH9x9tGBcaAtSB77c+XIs73c1aFdO/hoKdZ1a7qTPuZHA0ta8j4pBffXdf/yUzZ6iSp8QgEI
5+VhojE0hUiaYh+46odKZUQEtvrKiAgaTFY+ijq01+YBVUG3iSQHAz1XVI5LSknckyj2NelRzp/l
WRRHrsPjhQC+Dj+leDKWSpz7xTLZUXXI0hdDEzwSrwOJwq4tRGEAa2LEkLtZaE9bee6n0E8mLbI7
oj0OCrFBXX2OsDJfd3dNLRgi2/xMK5G8WmBzrIopzWKf+Ppsk13pp476oh2pM3wRY9Vdb0XBKtbi
OKsgXTgWZd7E/uig+kKxs47JALu8a+80rEXFrqivfb2tD4EYk9NNHd0o5NOcwDjG/KsBtCmf1f6L
AGxA9jjZ5ZfUH89h5Bq+1djZnnGNLKPdHo1D9SReBrteruF+BRdZpKLpqiXBr2Crm8RZDvqROMZJ
OZWNU3ls+Da9A3BB/q4Augb/FxrgtZ1XrshLrq9fnAYyc5ANwC2v4E27vo6UZmpTv27/isbc7fPM
SRM/UfLdtBCRbV1fT7jpMVKjKKqFuSV+toWGGGUCiFnqJ3ezk2GbqHbS7zK2tsi3+r3MvPo12uun
5OMft0UgEAORuKNAdIWbgp3CKpPJY3PJEgtXhYLHAV6mXZAKXlQbweBCAnPklQTAqRszKIkyP6DV
80KUU6yDFi1WBJnmRlC7EMPFg25qWwSEOvNjHUDyWkAap01q8k+3TS6P6xNuYqVMg+TIMEDQ4Bct
dS2ZOIkFhWJLcIFvBLe1MrwnzlNlWqURZ+BpNeGESxba0ojX9Vx4odz+Rmx9y0gkan0IvtTnUvVK
uSlRm6lW8sxP9eSo6zV2z9MdMUSrNBumfqEcd9PG2TKPtC0ynxId+AjxbgZK0zTaJvCnb6dhIoWY
zawUUuY8aeUxy/wkyUEKBYTReKhexoIK5FzD+XBmwX7IShDN4jSNB2RDsRVaOTCDy1ZGK2xZXsJ4
7t1uVsw7rH12T8sAN5MJ+mMKTTuXAPSR2uCmGA69iRjGau37ngzTzy5NgkM0R9gmRkfbp1Nh2UkT
z3ekCGWnnykmVOuF2rSeu51eZsp5DgKwIucExFRAk4ztYCrS0Y4lau0qSTb2BroUpa2MaiG4iTcC
5cX3ZN97pTyYARLVimGsdaV+wdjLW2KovyXaPwQmgJraTBaNC23djBcSuaAVzmoKpmF4oQoss+7Q
PY69G98zKqX6NXwHi7gIIeHTry/fYhdh8nPZf6WjNJIkSIsu8+Uwrr9bUlo4Q5PXd2ncDg8g+Z7u
ekkl7pyNiRP0VLlPJzXwcddmr0j8tfdxrPEnYYdqXFKMxmtllZI74Iqx03RaUIEuo8dpMAJB+Uf0
abigOFRmGkQEnwb1YtsKfuiYDu3ovp8rfw4jQRoriMAa60Ouzihb4gJNWngbjTOwdLZPdd0LTG1T
BDAT8YJkewN8kh7LyWIF1oi7ZDbsogfCZ/Z6O2Rcw8owVzbxBsA/MDL+7TSniVYkjYn+rye1uxB5
5KHwjBDPANX4Mrv5z9xNK1dE77ap2Eoql/RohSnVTYyabdhZTj7WdhcKveaqD8xpxsXd1KQgpq8h
w8ySR1C5H8wicClG6mMZYDXRs7z0RxCq7kZTBFy3GYfR+WVvG0xn8lsKIHROl8DEe0BCCVfKU8cc
X3JDtHexea9gQ0s1WEsFq3GX9tfM+Ad7JmhWNgfAKj4rM3EXKfWsWqTP5tdaSeJSmqpKVfQqtczv
2/lZMstT34nY27YjzkoG57pFoXWRFRuZ37kphvJ3TbQDGj2DbYx9676OXKyw2Fh8e/gGXJj7whE1
MLdeOyojd/z7ODFsenmcXd5hMTPCD8gOmEhTv2eYg46d8BUt0+XL/zBSzl4XfIiFFBSFsByBOQXO
PPs+r9pqXuDbBhnvraGavThIG5sgaoKvYcGutFqYtjL01i400WLQpd56WapIuEOwZa4grtY0EFVg
/Yhv2GGUa8wwZYtA9hiqPqZSj83eeg7ulKduh+X+8lDs5j06OLcjj0jqVQgoJsmMkRbFk/K7IcHB
HPTYVofUvy1ny3g1lU3QY20ORGecYalhMZapDu1CqZm+m3oxYcowFZ7iljdqKLSZIAc14YycN5ra
QOcKpLN+Q3Sn1slemws/WuJHA8N5tzViv/jKcsDzqmATEF+N3+6C3YBJQbUyXyr686T/laKwp5An
Sk5a1thDr9g0JOfbMjfvCfRT/iuUHfPqtpuMFCtlZZr75kf4zNalk5du/zf3wATAsxkY6Lclbn63
lUBmPyuBaZObE2qykZ+ay/0ydEeyTCIsG9FJcqlcFKJYbyhV5GdGdZorYmNX2l1kv2t7PEAqWwli
Xy7y/0/NOFNRtYbEs5LkeFuPb5KZ/FyM9vn24W1a4+rwuIjdgBWS8QkiYkvxt1w2v2mDHLpGUp0W
CdD8t4VtejKA3EH1hIUEvKsvv1TfghUyCwD8ZuWpdciWAS3Y3ChcVRUY/lbRUtUYQZgMN0OPmfNl
pTaoKc0wwupdbWx0/LH9+jSAFFLvgayFPUAHwKwgDRLZ4ublsBLM53pBmMhpIgcZijTgOHBrZ3gL
77udiqVozLIJsthNy8eehcxKs7gYOPuopSKJR7MIfcw9kl2xgCzQSOdvtz/apkqoMSPmgy8aPTHO
v9qA4EWRImDJRwbipNY24+mZnNmtv1X3orrLlkES1onQKauj8+Gx6id90SaWyXb5OynqxzGXIlsP
wpPaAU/+tm5bB7gWxlm/sdSjqVR56BdDtgOIrC3Tn7clbFriWgRnifLczihhwSAYCBYBBrjylj+N
frrLfXB9v4NN08ktT1Sj2/K0lVSTy1EAOjBgPgjxajH2YwjocZyn9k/Hd5A2owuLxWH0HnCXcXYx
0hITHMuAqkit+JY0/tDC8ahW7dvtE9w0CFQZUZdH/qrwJZ8SpYoFdECZP2ulPUuzC4xe1yiJUwWi
KfLtj7WSxaUa0zAlNbAtWW7Zfg0XO23PrQW8TrSrMESMpcw58nuApVqOeD1s64phZFH/0ZNL86Sm
bCjpytBXhqT2ihyVXKmxFWD0yfUullGiaLMc06hdIXCC62FzfEhcAZiCYK2Pq8fjpLVNNMoK+kj+
cFd4w56hvwY20DodITcR04JPSdaymEeuLuuwVocCF0uO+Cg72Mx2NPSt9oMDaFK3fhnfhLBwWwLB
2gjEf4B/aVj6vhSoznX6/0j7sua4caTbX8QIggS3V5JVLO22ZMmyXhhuL9x3Elx+/T3wfNOmULiF
sGc65mHGHc4CmEgkMvOcowMZgLdBChn76rE+NoGV+OAFBRxU+9lHqpKIdDv3FoWgAvaRuHN7WJyv
PZ8GxOeC1vMv0SXVdSOLXw5UE6DWCPYRDDK/XxwqV43DTI1PsTz0Hj3N03a6fPrOmSTgHFy3FTcA
pOvPJBNsnDirzbEazhxPwvzIxvukBsFUCMGZRy523pu+1Rxjpd650rSQdE2plvV1AdP16xpQnIWw
PmqHjd6BE8qDx0xXfWR6L6pNlV54+yULu9pWTVv1qGdFa7RABWaI+n/IR9unx+rohao7XLlKwV2c
BHLrMXdQwwIl7xi2KKukLgjSCAvHg/UTT9kAhdo5UHxY6cHYfVjhYordsmuXCXaH3t+OvJjjPbJr
MIQgWVnu1hvVtsp99V9HEqdPerOoSTPCnu7MfuGetl4FNFdZENLLeWVO7gyw0Dqn1E2CGkNPlzdN
FqN3nvHLc3bRS2uLGdc5LOTQLZwgyzUdnesxUkZJfs+IUdIBkhvjVPjHEJteWzxvedJBbGU4zAc7
gAQZwCwnM5pvy+syQEvg8rJkV+zeHP85u2UldZdQrUUYGalxSmMnKGiK2QUvXLJS0c+TmgIrjcVr
XufCCWk/2v00ZAiOyyHxvNdaH8OYOWFm2qq6Hj84Z5u4MyVcNVDWJCNLYMozEt9abL8w0Bf9sJlN
4PZfclM1DS7LufDk+HdpQj7k9UND4wnFvA09lS691tjz0inabL/ajmeLAq83uq/QsTwjD9ryeMW0
RgFGmDUffb3rb1bol/jE27LA3OhbV4EX2abpP/1qGAGaDZ+nuHpq8/XDUq/3HYV4XFt9s3PNZ9of
Qy/4VfH7t1lC0qkVJSaHlqqKSjwLwNusdVBwUGyA9IzvbAhnHAOojaF1eBLHYxa4xk3iqQKj3AKI
OoG743OaQvQ3zXTcjDjHhUceAUhCEVhFTim/YJzfJoSQX4xmAylWbJT31H5Kgyawv5iQg+yRcqWY
Hrh8uP8/LsNpcMCI451xQeFBbzPHxYI4F2Z33QVpCKqwgoTuwxoafhtMN00aFI4PsL6qWCo9E+Da
+a9t4QpHNO6tKsHw0Dw8WmB7TlEw1EvFCqUxxbUgX4tX/bkuRVFqdqxlGD/BvxEDI1+G8zbd2155
aLf1WbGb0hXhHQw9FZy/M3Z9b6y9lhAYGye/BQsGdIgdP6GfQd3S+FCJRAXUik8suVaROcjuHswl
8YF8E9splicTjv3YRhjGEOGC0mQG1dJybgF23MA0WsXxd12fzFObLvMDWpyZYpOlvUXXdvA+APPQ
OX9uq7mjxYpfmTuGYL5Xh/RogMH2AEnRxwYY2EQFH5NYdHEHchI/3ISQzxJOYglAIPj0MeeDeciw
/2QHw480bHLUmadPhp8dq784mO8tCgczo1bXZjHmzYyPUFm7tgMWQzgVr9uov+7V3VNJIHhvj3/z
3cXruc3cQ92dTzJxUDHxix8oUh0NoFW1UCV/ce6574z9aqzsjPXd6rDEbrPIdu47/cHAHaAlPy4f
D5UNITz3ECbTM4JPZhHct3V6V2zL3bBsiixCUmR+vxYhY4Ea0GTSuoGd/1CLg9sOyvG5g81bw/oA
oU3IuykJ3M/TMm4VouCoiKILKlY8NpCZ2p3JMsyBrfhc2aEtP3LF6u2QH4rmKlOegPO76L1BIXx2
dULtyYPB/3st+xWEDgofgrS/HswN8bXcV2Wf5+EURk0TRCqQjzfO9MDBAYq5nbHDQL9p3+bk3iUY
OUvK0F4Ud7n8K/62JBZLRy8fys7TeJoLLfns0Ay+BRFw5he3mFhgQZGAv1L1DjkXH8cVCC00KEYa
qCYByvT+0FmTnoBugqSRjvzdvjHju8U9UZ5kH53AWQNg4Ifmi1EeNVSKQWqUHf/8oYJfYKGk6iFW
4/HOT9HuJHbFBIIVDK1EhnGHCZjAGufD5XMojZ17E4LnWDZbVxDXZlH2wtnOhyjjA7vDq/VxOdSH
OtL1P39Pvl+UEK3NBfRQVY4juYJyUj+UYUFhkctJ6LdjhEmLT5eXyP++95kwtwelVkgsojQoFoqb
Lh+c1sXZcDdAT54algWc5Zxat8RIVIvjcevMmONYAD/Zjnk2nU/XMrFRGuQPvzjaQvPkXlFUBPVb
Lgx7eV3SU4E8+l9bwqdb0sacxm7JIu20Bv1wqqFJiKHHSIOIwhQkX5qwjv7mbuD8SdCORCfhTKpy
cgELb2cHVy0mb2j2zdE+x2ap2EXZ5bA3IgTtnJZVOzGIaTVmhjNOGdCeRv5DT1U8w5KUF76xWw6v
fewOWJ0mpRmb+Fx6FN8NL8un6mMaGlfNLbvmysHrSQ+rUFMOq0hdcmeWh/OdWcN1QUJVYxez4npZ
WWhNJNgaxGt39puVKDIy2eWAmiaYGYFtBTWOcOAqXOd6HDMAoUar9t28e9LnUXHRSgb4kFjbaPyY
6KThxS7spNc3eU7zKY282rjCI/Pjaj+xFP9zGXxcwIE+k1O+xv7WVq/lkvrx3IY1g3iywXwWg+yu
huCjnmAQnehBVfykeheBqyXwjPS2bfrPrF8DY/DuEn16Il5h+7M+64CArqcqY4/W4gBQWwWjk/zV
5v1el/Cp+nUAAnDCJbB6OVQXugDjqpfP8Xn5ATsH1hnQ8HI2C7HZ6SW55vWkyqOVYVg8G1cMZcWp
E2oz8gZv2A7GlBhBy6bwsl2pW+zsCqfMmYdpo4mRRiajQ2DNaApapafYPlmOsF+c6BabAYjcNuVR
EZehsVyNOk5UfNV1ny8vRhYy4Nz8Ie7wZ6Tg4yR2tQLKLnk09s2rq48YPWu/t732ctmMdM92ZoS8
f8q2etV6lke20UFn0u1flpydLttQLUVIOypnQypC5jyabRSuqfcZvA7XpZ39KZUDspvfO4Yk430M
muNtGPtkwVKm4V6zwYRjk2DQ3e91XKkSYpkXIEn81azF5KF4BaPRn6+gQs6iqflRVPcjzQJjIX7c
jIqbQ2YIr3vTQikUZOuifoptFGZNMb8eLevwsxrRC7PN4m3Km9uqdobj5Q8lc4adsTPBlGKCcPm6
5VHSLh/mKX8jQ/tw2YTMFzg2h3ekEMDFwRxzSvtKT1HF81pP810bteom+Tl0TDGMI7uQ9nb4UncX
UmFlmgE1HaQSrZNH7rr9wAR0eTDrrA1no8vCpRu+X16a9E27t8nXvrPJmma1Owtrs1ZUlVj1MDXd
G4DKUVzmh9lI7iuvila7qTDCVT1jruuwghwqvPwrVBvMHWr3I6ptjS0LFDNRk9t2idKMZTy0ZIg/
gJXS+3rZltRfdh9TiFFZVU/5xsD778UPKfjcq2+X/34JZhIQ+J0BITpZ2aRj4B0fkNouhi/mfAio
uVzFdh+MLo10oB5CEDlYfmbobjinhaLRr/IiIXLN9Wa0VZYXEWQn/Hx+wyy+PzHd3zb8N60Ol5cr
Pev/rhbw6PefbkC4T3KaFBGd2Wsyk8pP6zuP3GW6SpfzspNgTOi9JcDIydou+HBDg3HzJPPz4SVW
dQVUyxGu497CsGhRoPo6oBzOiiQYl+9d8lUDvOPyvkmffICTUwCITQR18V070wopL+swq4BO7fxY
1772iActyPHbu6H2EyXfq2z/dgbF5/taOd2UJqiWlR3xU+2WQdsTIUcR+2XHC9knXl0ouYBdVkg1
ekNbBgqkK8oRBDCNwkqCrkk/X9486VLAKICyDkq6tugKZm+PDgrVQPgNRRPUs/51W4b7eYAMyv9m
SHCHpNaStltxZdpr5SeYZBnZI0bvFOFPvmfIOfGYk7CXb7Qh80jLAm/jagwSg23BkhmfLi+FH3vx
TczJMyhwpjZcToh7kIcBjKPA8Ymz8jSbYIW3atAHbvUDWYAiJ8uhiRPwPywKu5JvBfUpjAIBpot3
sph1JO0a02yDnzsUarbT4nuzG06LIuqqrAhBF4JtUFMfVuD/YiAq5m/ZcMeUsU5uBCV1PN9scFrw
P99dU4UBUkxizcCjD5BpokHh3sFBFC4ncQbs128jwl2YlBVanhT7BeqH0ALf7mD/eToDFlPOMwKo
tn02QFT3SaEhg0bjXe+/O6s2f44TY7pdO+BdLvucZMMglQXlFMD3IeMnTvOk+jRoIBwpIsi7pX4G
/FYAWbQX0hkqWhOVJeH7J+44Fo3FryHrRrO9p6HY/CGeFF4muR1AMmI4WIqFl6IhOICNtrRWLF0W
LR6OjtkHS9z61HpwhkoRRiWzbXx2E7wLUMVwyJlW0bgC9LkVIJgYQIm/pfdmOED8O8ICUcgCMAuH
qTuW3a16KFa2lQRVOgy7c0ETMYK3kNF1NAMOWJSfu/wl1u7aSeGBsn3cm+BnYHeQnHiMS6eHidWq
Q31zfTPW/YR5YUNUEVxynBzMy3EIOkYYzkh7HWrbdMgXxNb0Y+6C1kHleZJ0CwY89DMB6MLYvhBX
zZEsHuP1P9J3YWLeMeR5ZMqOq32F+RZFcJB+G0DawYQJqpuzruIYaxR14h4RiGIMb20Cw0DW3ije
vvywCFcFXBxuB9lNCiy1sCRCF5aWGkHTdGSBPhV3FcidGAAznTcFXgqxd8NRvIMlY3goWNk6zEHE
A+IsQtaKSDFgXgEoEWr3x8wyQlRGXvF/Hbysu0Iv8xMZIfrp9d90PMUCliaKHyDdWQwRwOnBLYoK
0HuX7Oq8HDvQOUfl9sHOGiC74ZFZr9hZmRWg8tD1xkJBk8H/fOf4bd3bNjgesqhh5qFn3s8qIV/0
alOcL5nT780Id0hXVbahMZiJ9e4EYomD7ioeGVILQDgBeoO0AY/i9wsxNOTHmYZXN9TNmucBTLNH
2x3rqz+/P4Dd+teKkH5peEvNtUdAduPW173ufirr5qWu+//RjJCzpsNmFrmGWNtSEloppAKn+gAJ
MwXXqXzPHLA0YlYF862Ci4PM5v8+/myZV0sZB5ARf7m8YbLACsiXgwFvUC6h+fn+s+SZWRm0olnE
FivMCAMkivrI7fyKkuPfmMKDAtk+J9QQNq3J63VjM9oDMfKu63jooe9j2ZWvM1SD7ZVuigMq2z1U
tf+1x/98d3SKnDk0r0FFlFZb7reOW4V1AvjsX6wKaTiYQ4DxPCP6smjS2GBpxvuvnSY/t0aQNq5r
aNnbrduDoP+yNemaUCLDgBhAbND1er+m0e3tWa9hLeX5kec0zyn0OP/CBhqonKiZqzkILqGN1Zq7
Gvat97rFzzssi6VU1aaVrmRnRYg43lD1m1c4qKrofR1arCm+5KR0FHGN74d4MYEfkQuYOlBT/PWm
3vmAVqK/yGIbXCY1NJi3mjy1rjEEgFEOwWJqN0v559QLSL12Fvm6dxYXrQT2PAWvCIAAL12eDpgx
8UjgQH7jbz7T76UJn4mXtCethCu01neHvuW9ouwljQy7hQgfKDWKmeFpiHJD9txk11regrDsR+O1
ij4K/52XPpHg0mxqjSJ10jxq7ewjEOpRkxnf4yJXbJc0X8AsAnDYmApwEYHef5httIaidLFfiWUd
WWv62tCEs9YBWZsZ9447m35pWt/GYUgOvZP/YEzVMZLuKEgpEckNirEA4QoEzmWKGzcvI7f+njvY
1zay6n/6WTVWIt3RnR3hEgTvge7FRpZHVoL5Jlr1ATNnRHaGkHHZB1WWhJCOSd9mjRcwH6RL/pr2
/WM1AfS6JLUiC+Lf5sxHdisSDlVu5UbS1LBDCGj/G51tvr7Mw03VTEFXbJXvkRLqvetk+3Y9q1Yp
DVU768JJq40WbCUVWDdm0kSTCQWpdlIkFDLX4OJ4fGYawEYxrlvJ7I5lM6AnwVh6sDM2X5HRcwIT
O3wok1KV78k+3N4eT+h3UQrv6qlboCEaeRkmnbT0o1Zbr+jE/c3tuLcjHDqoedpN74IDSafdFha9
F+IIvJWd++Q5KlCo7DPtbImYuLROPc0cwFS1sjLo3OctU1VaZM+cvQXhANe23nWkg4XRre60FAXf
wY0xmznbD/2EHrhdFE8eiI4vHzLVuoTjXDZgSwWBex45nRuk/T/x+nTZgKylw1FGSCvAPATkv+Dg
dgUaG8pcTBDXVjv7Ru2hyrvaffOlKmII2m/2NnxOSObZvrOCcsYoWXKEV2JUzaRxhqk8vVQ9r+Sr
/v2bhOvHScnctH0CGD1zD8y0gtRZFDePLDmA0CzEqnDuzod+iMe7D+4C5KFmXjVG3flz711ROt4V
GcHogxN/u7zR0lOHeSZAeSFidjaFk/XjNrlzD/+Zxzs0Xj84w3JdN4bi2SANJjszgsMsZTIuTJ9w
6MoW07Qlsvmxc39OuvdltL3Hy2uSfidIEuCtDcnVswpXPcbeOiRgrzD1Ljsx6q3Xqb02h//NiuAN
8Ugqp0kxj5DMYxTH47cK1SjFZSZ1Bxuk6KjOSHg4PMfLjVzHG1hrmlv0OA8lGfxhOdq9cYzHWoHt
lvrCzhrf110Etswmg3YXrKHZfyzXHzZrrmv2V1VBVKwMNE/AIXpG6WE1q95j/BAPYk2r/IpZ/7Ah
Q0JQYJanSKHLtk6PeuOdqK49jE5+bRrFB6df0VItyOdt0G5WSu6ZpVLGkoec3e8SfLQtcKz1Dcvv
w94A6Wh2bYfN7QJVikD3s1Al9/qLwk3MIIBkxjZgzuQcSTmWJRjprYlP2ja+6flx5b9oRyiWGoFz
zPPjeDKeqvmGHehRPxW6Dyqgn6oJf9nknwOEM3SBUOQ+h33VGUmhmIjKH408M7CmgHacPyN0wyGc
Mx/inv0SGiclYlV2Rvd2hc2OeyOGjvL2nzF0rqudFPdOwAACfiBBc5xPbcgyhX9Lv7AHKhn8B/XH
MySTR7LayA1cKvrguL5jQrSITfYziOJOU5t9MZLpjprtUbPZfaWT09oMb2meK0K8BH3pOuDyQSMJ
Q93n4JjGbOfKHjCyx0eQwccSLcMNx5aukIetat+6mkff/NCGfx6uPMxZovEDDP0ZiASVHGT1FHP/
JOlCCuIpL1EERFkqsrMgDrGQjpi8gwXs7IzJx8qN2u7aqXN/LZ63Jj3UykKyfCd/r8kTkh+buRab
2PofZHf7YTs293PEbpwgHqPxBVMep2TFVl7eSNlVtl+m4LlonXhGDkn2CKrSAcSpvpabFaxLf2Bj
r1KvlJ6S3QKFx0y3jV7s1LDFXNvn5QIyq4aoZUGf66aiz41TcTbuVo8gBHXRCooYaUI9zX3LYj5Z
VYJs8mi3syOk96XBsjnDexrRjpNSDP560Pz6WP3obyl4A3XwxgbtTembve+4gflShMAZxOvfnILd
rxCSf2+y7WQpEAGazLmyK+/Z0uhfVJXR+zQM00Aad9Z6wku7AroaC502I2QkC5R1a6kH7ixwr9nd
04RRc9Y4WiJtP232gRKMx94ZpSJlI7IX7n4h3HN2ZnKqJXq5IE71r3bvd/fDo/P6n6vBeiNv5sct
mK4aSFFB4T59VhYxpa6PFjVAuyCUPhuPKFDBdFsXNRi3XcGBAecYFYW4XzQeZxcwZvtAv4UzdtZW
87bZc6sMX6ptAOkxMz/9puVBPQQForF9y+lmyIFTLOc3+Ue0OgIr9/s/VtNDXxTD/f/9ESKRNTWy
aSO1gRQPcOG07p7bLLnmKKY2VTzoZdM670wJ4bLGeHM7EqwX+fAn40BOYLI+cD372OfC5CogptyB
dksTI2XXrpRh3DSaLB8yzP1tceoi+wNazkWDwbGjFvSH7goH3gxw2md/0XwlIlt+R+x+hBBC23TF
MCBPallxrK+Mw3Zqb/r2Ov88AWlDnocP6cED363iLpSnGh7xgLXxoF8jNjHcoUH9xOGlPX064KVA
brOsum7c8VFPttPg1oFeVLcchk5G6P/mDWBWxGP08fJlJT1F0LXR+duOTzS9P8MbykNkAVI1Sgzd
7/E4psvLZQuyJr8LXBEooTwImp81WpsOMRAdQHCh4RBthr+Cw+ZaO0CCvvH7g42Pi9zeCueTMnfl
/iOcXzQ5ERo4UT/vJ79fHKP95DKrzqPenG6h6mUGXZJ8HFlzrJvP5ljqfuxBVy7vD0OGqzNNDoZb
/AWwyoV4JMR1AJDHrxBulLYdM2SagERkrnfnbs3XrrOeL2+x5IremxCH3hzIjE6gf8wj0tCHeGy+
2n1SAUipEquS23FQfsCeIiEUyt5z506xWwM+QK3xmWLyqJvapzFpVBfLr3nKsw9nIw81MIHCyR3f
fzgy0wkjhTPgcNQZb63RrqNk7fLD2ndZwJbNGUPdnJKfekIHUB8NY1n5ZR3Xb7lBxpBpUCGroP9z
1Rl9elrdugZmiXxi9ZQGtYtUc9mMBZLaYxk05Zj5S0X0o1k3QIh2P5u5e3LX/nNVDZ/A7vwBqBEd
qD/TxQx+8zB4ve6bVXGsZv1mcsyjXqVZ2Omp+clK1vqAmYbTOnj4zRB4TUF8aWyQJl2YNgVmBd5G
9Mg+GWzKw9xilu8VLaThZ+0+bjJwLi6HhZWnIZ1JmKTrTVVat5gDyH2v1QlqWxPAXRbAV1vtoCbZ
VM8g4LzyhtY9TiAg96elSw+aDr72GA7ttY+YQTvWC7jsrNT7onXOfZ8kDzYrP3vWPDyQuqJhOvXz
AUJKXxpUVq/iyf0ea/irMJtc3/bzM0mWgz4yDGd/W4bkhg5m7tO+T0PqFv2thenp49R4r8Zahk2y
dUenJdUdGQHdx5DDrRGPAcpHr5edXRKxAHRHLEEuiukNscGcaZ0GmCJKi206HfRpDWZCg78xAXYm
uJcOfJHg58tSg+NnMnFk7cr2mdPcx/n8+S9suICtc/iAYYiBV+/1KnFXQGLohi80pxPgUo2t4tGS
nlhcL+jFewYUJ4UI2JtaPpnxBs41QsJxhFSB/chUAGsZetWF/ALalSbSMczCvT+uDZCBaL8aiD/F
sbwix/aDeTvcVQGgidA3ftVf6bH/2DytpzqwwsvbKCmAYUAIGrWoT3oQLxM+VQu3XrvWSSOSWtGQ
jP8YGOsJJ6/7OGzGGzFGVdIiSXrfGRSeKfOqtbE1L0g7QSHh56bdYSaqKq/1mIL/fdU0GmmkJP7k
xNDBsBd2vLxgSW4P+xZmiNAZBuybf/Fd0j1rw5SsLvxm3jTmJ7reB87oXoOGIfMJNM39y+akDrQz
x3/OzlwMpB8iGIWbelkSZE2zHdISSMnN1FXlAbkpl+I0ACoGAOF7U97oGIvnAYyE+v1xJsTHJKLv
5Ip0RBo+kHH91wr/8/2CWMaqbQFsx0Dloa82tFb/AugBETBO+mFQHAvx9tJcL93aZM0jc6w/TMmI
2ePhPueVjj//NiDQBV5bN+H6Ippvi8uWVinGkzraHZwE5X9vGk8kBp/oZUOSwg3iB74J8AhoRIsp
jGXEC+tNnO8uTqJh+OZOD5lb+qVTBQv0sFrTVARgmZMDhITAxV8+ZzUH18KkgObqMNi0P+pyxTuk
ijFor40vbt2qjrQshuytCUfaW83MySsTQz7MCIf+G23cYJyKsCtudbop9lK1NCFW5rqm122BpTVt
e5WZN/paB+lcBnGueL3KHjbgZvnvJp6h7hhyHMwPxGCHxChhuIUa3q+ck4KGzuBPgEbiZV5ilRD2
VqxRdsb2loVbJ/XqwkwMD2wNtnszaxQPKJVYgixY8BIp/BIa5SBmfX+MCXq/LThtcbGBaN1rESjm
ry6E0S87vvxj/bbC/3wXLBBmbaJpsKIvb5lzrMp/ppH49aJ6qcg98Lcd4RZj9uQOk4ZLZY71gKIH
TOfxmE9HMmACe1LNdKj2TvB3iMiP2tyBWg1TPwiyTzZmetdC1ZpSWREcPfFiwAYGilOVfbZqgLTQ
uGGZSr1MunPo/nLkBdRTxWywJU7HzBLhfAalsZ75M3rbWw7alS25cs0quuwPUmvwOVy8Du5eMZ2a
xs2JzQSRom+Zb6PzBRUu31uuhuyTh4fIXxjjvR/kVXByMauaKdkgBAw5ztYz2mPjzO7B8qqrmBhR
W2E4kC0qriHpJwOgFTxSBgceCW7olDQmC7gfo2HTl8BpuQwxab+A6z45/vnaLNTteFEABJ7i2jA+
F1PSQTesa73Wj43uJ5QPQTVEltzHz9ACUCV8vWxSVt3i6HewOKMMAbYVYXVTMri0phgr15IQIss1
iLKaaM5DUAt6UYIKk1qXQRYI9yaFk9a1c7GRFtCQyUGyOFTdK9MyTXFZSo3ga6F7jErKGQPQsPVt
Z1lYFyYwg3X40o4vl3dObgA1UB5oMWMpJGalNjbenIKkaRoL37Cv8uzpLwzA7TD5Cv1UyCq+D7NN
T4ue9Ay0KYgRpTkFOkqAl03IXBs4uv+aEHtPEIrx5oqMqFWbxRUdjC9uM/5sqKOo7Zuy5wFYmNC2
dfDUx6TG+6WQXoO2UA7wTJpsQL+2G6CBkFxnh8XItwMrKCoT1kyu3RYEDPUAZbUKvEYBswc7yHCk
g3oDBQneDvRIu94Kc4x4fAD98/IhXpNX6JmZB8gMftLt2AyTOtUO9mzrh7oe8qcBQwIRbUrb14wl
8T13ARCp0d96MJyCC6ObkLDZBsrXE8YENMc+NtbEDtbQGSAtrChIhlCBeLZj11Z8XlnURIWeRxTT
Qkdf2JOhBuGlpWEQwuqT+2mevhrz9Enrwe5nLPrzNtTfL39r2a29tyfc2ouFwSNMCiPF7xpUFmMU
T2e/W/QvtdaEl01Jg4qHHN9DjwDgL/F7NxbCctLjRrA8rd7QG6vsoPdW406PPa60npMDBN6bMG4Z
yjRZnV7n1gCiblB2Hmc3nr8absMUHFay8wrkHqgVgTGxqZgbjeDnKqa+5TrOxSnWqnBmKpYFaXLJ
oUDQQcRU6Nkbp3etjfZlicvJsbabzmmSBpWhvPq5DKSKurQBs0pfuoe6Z6aP6Vawk7d6d5Nm7fAB
4So9MO8ebKK+N7Hi6vI3kR31/U/j27NL2soy3dxk0dNoMeu3Hi9ll2dUk6ZqmMteRZyFhlNbYFpA
RId0pLChZo4iZa3RqzEdwtjU7vXC/UZq74Ut7CZzDFVCakjPkosHHwrKOExiBrKV7bSaFAWd7qcb
gQy39RvwML0Q06dv5jd2y9mwvYP1Znzvf1qD79yNkMCK1ocp1KKSc9ApDoD893iUozkdEEcIoTsb
66lfIZcWFen4kcXgQsGzYp18cyqDOl0V+biMRInfD/81JxI2W9lguUmOdI+PRninEZx3y1XiHbRD
+tnFYEjud5Bqi7Kj6o0oG8V+Z1l40+jQKbdnTveRX+kvnJCe4g1lHN0btbqS1LF2izTeO3Bt07XY
cl5+1Mh13H1z0yloJ0hfQ1mSjrPfVo+XT4ziI4qVF73UesMzwGijQ42Tsyhk7RdUvf0RHFFLrdJO
ksYOQHMdLmsMdJhYTkjdkbqssVDCCkx60J1wWH3O9Z0e65PefixowJWb0x+qZ6kkMECUGlkM5F6I
ewZNIqaxtXUZYyCvYDc65nka5rxWTEkEyb+P0L3Y2xE7tqOZA/lJsD4k6lftsYLy8BB6Ue7zFFP1
dJQEexjzQI2I7hJ44Pi33UU7Oye9TmLUE+r5B0iufGvN//yIewBZGYAhGACXihZGaFqsGfrg0aJD
Vw+MsvoA36dQ3K4+OnGqSNRkA2fvzAk5cz47Tmw4wCjq13PpL7c0qK6Ta04umQ2h4QOwGKpI4CRJ
G0xydRcLrVBQBL3fQ6euvUnjsEhA5AKNJP5o/kNAGgT5skBDlTWb7EOiqs/IvBFcCBaXHsKgoxjJ
096BJmXnYUQ61320CAI6lIe6dA6Xz7bMP9CrQ/cRmTUKkkKAhv282DpgxvUmeWs9sJ8NjSK/kyVB
HgxQvnfOOda+7YDpSQheIH3opoF5NMPWBcGc7x3WIz028TE9qIYjz2MkJpIx/k2A3YUEneiUVeWC
5qHnbxIMPY3lczXHmLFCNl0892ni2+Wf0z3BIKqfQAGimXIGOjTawmptAwrT22CdRjoh/W7riJb9
Y2chv7780ST0Ou+tCSlsmdDZNCe8j40hAy12fF8Q7dMyVeDn6LdveMdC86KjoT3ED7UV/1BYN88C
GKxjNBpTn4jRZ2g6ZPJWPWU4D1Vjx8FiI70hGwi1si+rbp/MuXoDMuI4rd0hMeKPnl6Y/mKQqMMB
vfxLpF8ZBFtcaZuiMCFcushvR5Qx8UNMvQZJ/lJCNCgO4nY+gCb24FQjDbVkUkSg8xOD1XMtAD6Z
gbKScGI0Og1jWsGoCzpt6ub+1iteiXILkA7H9kJLQWSMGNwUQyczLHQbREtSkBx0qnG68yud9805
xpMLo56Rg27lEmOopcWxT0twgbv56ut28dmcl3DSjQIRbrQVkeY8oMEknr546eEqPRMOzQkQcVWi
w2R5P7svTXobO18u+8P5yw7CpDh7vLmCwrYYzEz07dtqxSwUJfMMxYTiJibJB2qPTw6jfz5bCUpl
NJhBI8JngcV6UWyxGnyuQHMMzvjcLt1PA9W3y+uRbRk46lCTArwOdADC5V2Z2eLEjQXmnX64afTl
qVxPJFsVoGKJFaCkeaUc9MkUh+n99YapXnehM+TLKnOF6lzMbhOn/rnkJlWFLYkltIcwJcrRgpDn
EY4OyqYg53F6CBb3vv7TPM5R/aQ9uiELvI/sa/atOmZH1U0g8QmDd0I5EMiywRL9fnVpnNsdAJB5
VOnNwTNXP88tH8iwCqqcl7+W5NgiAUJQBPYGT16xDqZ5LdhXdFTpbZvVfr+4V0uHwYzLRqRbiAPL
8TYYtBGjTzNCwx3g0ioy8/5+0whoUcy7QZufLpuRr+VfM2I9rNoMu2ozrMWIsy9tahWHYXKVzzXu
We8zYTRBfy9GnL9ejLJvrGquoqytkFXVJgl6K7lOkvx1rvXj0A9BrVePKx1uQRk1+4hlf44+f/8T
eLK+y4/NvKU042mWDZmAzVreklY1/yDdS1Dm4JJCw+2MOTF1+zVvYoaRALe9trT2Qzykz5c/l2TE
AsvY2eC/YbeM1vD6jZawoWe0erUq0gZxWeoYCBqTB5CeLXfmRJxjYsZWsEy5FrboFfhcNQEEH6t9
1wNnc2OOY3XjAhgPwTibXmM12rXeeyq2aOmJ3P1W7uK734oZu7JLTNQEXMxsZmYWtEV9cIYYydmf
3wfvdkVIk+KReXmPIlsE4N2bZ8ehq5G3VXdv1/zPubfefwAhVBPqQME4h5KON39Iy590CJdE1X+R
XNrvliM8fdwZBLZj7eIjEzuEFNahGR90958hWa5bFcpE9ZGEUN1oc+8kDj7SVFLjuK3uKTbAMj+1
9EaD1KoiqknGXffbB5KG9z5hDLnObJA0RBgO66+ZW91TjIQGVt3rwWLhSipdqw2GIbPv+1nbrpYt
o49tmrinhW3k/5F2Zctt48D2i1hFgvsrV8mSLW+xk7ywkknCHeC+ff099L0TyxBHuJOZl3lwVVoA
G41G9+lzdtdP02aM/e2gF5U7Y5HsPOpQkK7BFNxNPwtLOWQKC65b2Uhez74m8ryPS1ZYbeDIotxQ
a0N2P6Az5UL62AhorALdrFPUCUtcjazWf103LFoedyMOQNEMQwrFc3CxuAm9lyBKIjERtGzLgdBu
QvETChOXU0opMGc5NfFFB3QhVqKSEv8vZQwC6IJ69tZ6MJFEDJQ30OnlXwFJVkEHe8ZGNsB8Hlg8
EJ/W1vSgdpYInbH1zQg4StC+QX55MQQFJJWWSQStg1QCdSng0P3wQFUQjVdhFWPWlv77Ljk4yN4N
8vdwTsxFa2WUb/rlJM9gFQelQz39+PcOAaYXdKwNHUg5vklBMz2ZG7YCXBRIlQIAAna3AF7p/Tcz
q8ecxf0prVMDiS7WMmRAM/bxc5aazB2r+tN/M8TFYmksNcIUfKVRLo+0xISLpt6kmQhbuOl3Z9vG
heOms1Ro3MPMML9WyrzP28qhVMTBvQZaPkc6/zhcIDZIP2v9YqKAZ2iPZi+7daOESmZ9lXRInWQQ
JqSV6SypLUBZb2UtZ3Z50DiJ8KSpM3helGkAMjREPdlSbH3+T59K5d4eBQYqy27GHiojSPXLFmlm
7EZ/0N7FMXr/VCoXa21rHDGKBDOxFLlx/DTEk9OXo+B9I9oyLrCqcW0O1up39aRi7hU76PVzL7g2
REbWv5+doiIbUwwN6vCHdvoGWRa/UKV//yDEbgHDLxugoQOE8KMJOy6lAmEdTRvcuYOteQ0L7fz7
9S+/VcP6YIVbiCEZ8mJCyiBc8tbDkfC1TP+KOfW7pQYhiplZB0yQ+ZXBIOkYP1w3vn2o3le4Hu2z
TazboimTGplUNJtubWSu1D4X5WOmARs8N0cTgMlW/nHd5maOfr6tXPxDedRc2Gp0CKp92wUYvYNg
j18e7SYA+6Or7foWE0X1l8JPA5Gk3rbbvK+Yi4nVXNeTjjpPWHapNxfMn+vZv77ArfT0fH1cPJTi
ycBLB26D/vY3MybPhWqGbJkXDxwUNc7DLAhRm7cxaHxBHqaDCIAvj0Rp20d1laB/SZYfSqWXzlR0
N2uLNcnGylH7jjmUmIIp8M1lgucSBRmoH2BHOd8xu1yisYRHa6c94VItQUdBb4dYu4dghl/NIlbI
rURKw+owpIRxb5AWf7Q3mToK1w3IpDOgMjwVLxqnQ3k5U+ddV44i2aCtPYVSHkqnqGPLFxlOXMtD
rCoUxaCiCqJM9kimeaOJnlsLCnfMpBSlqOG3tcAzk3yOU2GuuFNVEPd0U5vss6LuDokc08BSSeSr
RSaSTN/6gOf2uA+oqqAwiwswLzUEjBGpPNeO3SDnlpvpswZxL2fKiWBmX2SSu38gIM4ylCGLMG6S
yKHmdErU6DQoM5C21AqIUYheVKJN5bzGUuYF2QkWGfeLfGcUFKM55Ug1T4soKG2HQXT6t7Kh813l
wrkWN6A9r9Q61OWngjWuXRxsEJFdDzEiI1zcJl3f5OOyTmItmGMiLFDSyUlSEXJ+K1ier4WL1BIr
1CVOExbWcvupzXrPtEQCBaKVrB5zdgORdojNMsJKErnSXXS7/TkdUmiEaF+ub5nI9biovCiNqo3F
6nqt7k+MefNwQE2INJPTJiIdvq2NM8HVrK6l/ktMKsvlXs6nDhG5Td16+pTnkn99OVs399qfN4EU
s1Es5vaNZlRNNAUW6rH05Tn3SV+7tZ1j+BdoVMPwmuoHlezgutWtr3VuldvETCkray5tCohjGiRD
taNTetuNreBbbXRKwRMO3LoFjkpQhvOleKgLLjQa1v27Mc1dvMtvIHx7wLRznTrxF8zBfrL+4DY7
t8hFpqlIiA5iejCK7nvzM2CHt2n+tWravZqJ2uibzrEOyqOVjnYdL0VZsbYw1QabaNfFUWfxboLS
hCBAbIU9uMZvG9zJzVUoJeIuhVigKiPjME61gixLS3dFVAg8cTOBPbfFuaKRdtMYr64oYUaD1MdE
Iq6eGP5ofc3GzO2HJ72e3Ix+u+6Lm9toonuC0XC0NPjsHJPh9pQYMJvT3k006pQiBautkIHO1m8L
6y84i020REPFILDQmUsgy70Xt7NrYNSlSwxHUxf3+oI2v9mZufXwnZlLFDMuTG01V6U3RQ6Yt3oL
6bYbYv57XQ4crzNLnHfMyVSZSBpzcJVkTku/1akI77YZKEwNtSHDRIuTn7nS86yJ6laFTzBS3k0p
Iq2qLGmAmvf8eH3btk2B2gvAlLeO6sdtm9BOxaQdLikyneburx4MT5MtKK1t+9pvG3wRwGAy0yHh
DELwKfErXXaHQlTU3iz9gqdjRXthIRcjmkCBljozlvr/iF2gLf4JArWOfkMhKGz8waadG+MCuQpY
qtxGZKWylQLa3SlFBK8WvC63HPrcyHqHnTs0gPwkIgrwEWPGnGVavkkSYjcSvVzWRFDbrU+0tpVA
72+t3MN8oleTtCyTDKMKkRRGqo6XiPz5uqdtmsCcgimj4X0JWs+TDHmDlYASNQb4XJvTAmNpZvQn
n+bMCnc4zR5sMbHBWJhqxeM4dIGpsdt6agRzb1vHZp3z+HsxXNQ2wQXdZnrKwhxULFT5nusQD9AF
CI4NlBpu7zMrnJ+xwdYhUIr0mzZMBrFrrh1AV4ZREpkwNxon5hQ9mVwoLAKzMme/cgnYHTpNjxEE
hl2UjjrA9xURGHBz7etJW1ElBFPRHx0zUpMaj0iwKOa5orjFXLwMc/6tMYrGv+4xmycAA1CrtL2s
X7xZ9crSy5IOBbqqqQeafNdoHtQlB3eB4GtuuuYKdUYUxFAtP9+VJnHLWCWz0KirINHiY1mL+PcF
Jni45qR3k6FGoMmdLemQp3PAUnV3fbs2v8v7KkzuuyQs1ia9WVhY0qpyEnu8BbHzN5sVArcU2SEf
v/8IkcUJ9PE1SFH7Ex1G15yM20FICbaVP0DoyMQcFTztAnynxR2xqkRj0HHMndGynKbTXGmlBVMD
TRaJm2z6moV5baCxgMri0Zkzy6V+yWKobusI5spsa45m9nU4QALAKSfoVV3/WJurA6WAAZ/D0DPP
zNAZgOVg2IaFWbOjiu3EOujGLNnN0s8DE/GNbRsDpgnDcJjd4lGgLSXxgvyBhRO4mjtd9XUKUo1J
q9wSc86DnsQCV9z0duDBcA+ra5zg7q4FpPLMUhAigD3Z2ROBGLD5B/neikmGAUAiLgj/E7WrDWWE
CeiNmDd1IUPuq0zQGFST1s87yJlf/2CbhVfMvuE5ZQAFbfCvqsEae2PRNbh9qAYEtHFp5fafEs98
VG/J58wGX6S0z0LpaFNXBCrffNKhcgeCIbyHL2FiOR4iS6kgFEJ5dD+zSHMSfcFrDvoUZompv6pV
d5lhP5eNtO/i+YdCq+e5zfaGFQnKpVun//yXcHcSpcmYAAXMwqXEBDuSPlACVvq0SwbTDK9vucgU
50Wzli1mrSHQyHYd0no3Fy0mQP4gOT1bD+EwAxmBNrepALeWGpSgciL1d01flIIbZiu8rM0jC4Oo
oNy8eLUmdpFF41yEEoT1hnxEk5dAJS5oJREh8OamnVniEiDK+hxUBhH42LO494qcdm4WL5NPJyFL
yVZYOV/U+vezDJVpAzT9NFyblt3egD/FmbNqpw7JIa2TIG7aX9fdYf3cfA/z3BzneWrK6kofCxbK
g2y7EjN86Dc9JSX71Flt64xLfddMxa2p5Glw3fLm1wNWeQ3UiNc8XK4F5xEi0IhH0lCD3KlMH/K8
KtxJmp/yiApcZbMiADDo39b4SnaMAU27UKGBsOQUL/8oWYA4mojTtLXhyCOIN+bUTHYjdtjP1CYG
T3A8CKKdYMU8pq4GrFie2IzCogUyQkxfoYipQLC3MA9GbQpCyrYxMIzYGibCAUj86EcWeKUYuHBZ
GPVT7FqlJoULqOhCTQVxdgSRPcHitm4nNCaQU4JvZO1NfrRH+mww1FFnYWGpp25ID0vWCUKXyMT6
97OjUSZDRsoIJpIGQj7A9H5HhsOc6265edTP1sHtm5FU8xRBUDgk/TI7sbH8wnTGiz0WghC5YUeF
16O1iFIEsKlcYlkNA6tQUMSI0bQ4ag5QfvwyKqpgNVtP+A9muLxy6tjApqovQ5mqQa/1eFhlkwtV
OK+UoUqSZVHr5B3xUXSGlFl1qzZpABlnQeqyddV++Bmcd8TEmDCZAGBTarkyhi9cBjizy8AzVZV+
71XFvglFRNQboQ1cRJplQv5ENy7A09GcStlgyyDcX4zEKZX8F+TrkZ2N2S7v6QMQ1bYbNxDqnZVF
BLHaWvAH49y+0y7XCyuDFIV2q3ye/T5McyfyFjCrRo5ZO+Kxmo3z/sEgt8MdLeNu7LDaEkei1R5M
m4KL5NDWIkHBjXlKVPfP9pU7hp3ZaWjDgD0r20/H5gTxLldzLIfdFzeiT7hxSD6Y4g4jGmW9DiWv
KpyA1nAGSb/RJvOEypqoOL0RWmAIUmHraAJqhFxWBB4DNigQMw/Bl+5F0uKqo6jtJzChczmRAkCh
DboTvPDRGFO6Q2WLWnDbDv97EToXUvSVpdtaLfS9hoSIYWa+qPtbmmc/+nkIu6UuHQv6sA6dtYfr
UXODEBaj1NCfx21j4nVpcxs4VqQCNVhZhlMQoVrstKF5N9xoe0CZOyiCrvO90Wvqjd87UEOHohnf
DeeH0jJqlMgEYZuvNTAmzTEZCAslmrnR9DDkuddaXw1VcKlu7DDs2FDn0ZFvXopplixbCmu9VO3s
pWbyHlqudxXgeKMKbgRzeNDkoXLB7yvCL20v8N0wl6bROM/6tsRLOivIUy9bB+AE7qWpPulIZK5/
yo0E9MMa+S85jiC5WgPJIA9+aXWHhbzmOHBlDtxGJ9jQjUOBUSq8NtcsBTpZnLGiLrqsmFCPoGPr
5Uw7xJn+en09W1t3ZuItMzzLGuRFy8oqlpBQz/oSGL15J/dI/PqylV1QUP28bm1r9zAbtk6Hgl7h
ogmaoe1Ule0CqSMtc6a42UHddXUI16C3upULkq6N+LhOov22xrlFmkpW3/dJFQJGWXsZhfNNFlP9
DPKgguRraxtXqkgZyTo+F1/LSfBcnNMOCDo56r7LyS8CgY+Bdt6kGAJLG1QBKzPYCqgBmBfFFe4q
GyebzVJbA+RmasDWZrqG94Gaxo9dM8xPhZHHB3xQ1S3rcnZZJ5n3GV7yfhlFS+Xg2Co3Ta83qNn2
EKyPGK5dW22diYHY4PrH3goHSOEQcaAweqky2ljzSFIbP9QGuNQp5s52gQj+YqbkU6mkD+OU77ph
aEABIIl6M1tfHlyI4FFbFR/Q1v+YC6etlJi1ic+BrrubTRB9iOXdhKbm9RWuDsQ9DzEEhBcaGhho
avJFrgjsR52WAX/cKfLoQ9xwBHFrgwRSj1Ivz5vRkfW5vEfTjgbXLW8dpBXpBDCBoW1olPWjupAY
YMpGz27ZoLu0emH65BuojcR/UOXF5wPGGh6+ciVxN6dR9RZ0hdBqz9vOKQvLA287yqNMsJtbvYcP
drissO4TyAAS2Gm88kUJ1BLqKEmwKoQ01IfkvZsGosbCtk3lbbwJCNeL2be0wzsDcOFVlFLz9NLa
DaZyF7POJyW5p6ChdHRaB3n2tZbJMVa7zzK1fpZpEiCMPV7/phuE4jbAeag3IIxg0pQfzJyNZUTI
xbi5QeY5sAsZkOJxVicA56vCZ6o+74pRSg+Qay1cQKQqMDdb6i7tUwmyI03qpyirOmRpKIR9ybyn
GJUSfKMNvwO0FsVIcAOBF5d/x5ZdWy0d+BLAQVMfDOnFbFRIc/SuKd0Vo+ixuRFAEORQfly1ssGO
sv6Ys7tJiZZ+zI2Fhk2fjfvItH9GDR3chEAgY7ArYNfNR7NunkwrEb1QRKa5q6PPsf6hKkDP3WYn
MrWZxxr1IDWt5cSFfgDI6snI4n1K2z8AFX5YNH/n24lcNmUJajUi3UBpEW3l2fpUd5FfqZ0gimy9
f9ehZpQITSh2XAhB22lGqWRgmroLpJMZLBBGaIP6+CZLIJRF2LgjPxjjjrcEtVc0i1QaEkUevHYy
/dQ29xP0kJxRiB7bNmZCSBlgE/miv6bnnd6RxqThZDaJAya5T+0CpiQad3dW3faCrHAjUQPfC8QA
NPQmwY3LRcjSLCLg1fCeNfLpodPTXW6Mu+vRYeNK+2CC2z0SLTYkjIsqZKjjOtBHO8lyB8XNEcxr
1y1t8NjYMIVAhJkaYJ74OBSNaTwoNlYzBINH3MRd8EBRnMQzvHLf7seTtnjRnWjeedsszjuEmwEj
Azb643HPFLPPR3XdxIf2G/OXAHLeu+zU7Bp/LALioSoQO0KrW46yJtl/W13/fhZk4pKC7gqMX0Bx
gE+gPyY/+sf6JvcjDzmLo32upVP7I/FFeJuN1AEPsnezXGzTe9pa9ohMOM/se9OsFjBPY3qAau19
rJAnjeQPhjqJhHe3F6sieqO5jWcalxc1mACLwM2Huktnecr8wqYbuWjdWiT1vHke8AD8287697NN
jRJVzUqCt7ZCp4O5KCD3FA3PvZUAueTrDXbztw3OXZJWMygIedHwc3q/ebZidBddiM4qn/NHE6Vq
t/7UHNJj81J3O2sIF9vvwdzi/cEwFejiNLRvV8kg9FY/LnUijWQsUFYN0zH3R5MFizXeRQUqeNdP
5eZ6MSkI4Q94DXCq3HozS2ssSY1LUITJrnWjuVoVjLqnjfshDXI32kFFwQMXU2BnXsn2Xe6loC3z
REPQW3EI3kOQ1ls28JDcz6BkLjt50lALyivFjZfopmvrr+jyEsGCt3zIAgkOmCpMkO/zyXWh61mb
1EYRTpLldcbdTITl361sBu8oYFaBwgA1CncchnqVoFnASaA7n62QfgELjsWO4InFSwUcaF1ooEwo
V17qHUTt1Y3VoYkMBULVQIxV3iqkZydkaJICHDSo3QHWAFK9GGKLsfHrusts2tCQAqJhDfU7/lOR
fNGHMbcKcBnita10Dvh2BR9pwxtA40vQn8KjF9TY3MUXdzqQ0hoq12p8SMxnm2JkUYD92KqowgY+
E3heUQfhy1cGBEzUYQLZQjmnShD1cuZTu+zvelD5BL1a2R5UYTKf9Uns1YsyO1Wd0GBKwahzfT83
3AUaMWiJ4yVkGRf8k1DJbFD9YlU4AiQOfpYcYkbQM/SUaV9jZO66sY1QDWNIfQFpwNr5na2gioXG
W1eGilJ/SUiL4p3yc+y1PZvHP2j/fbBFPsawDrM/1TxWaH/l7C/QLRygH0ucqekOzagOTimnv5YI
F4ZmYWQ0e72+0I2bcB1HAkYEfEjgROISXlVqZxsPlTLsSzQiGrP4WiwW8yhg8kPPwqrKfDltR8H2
bqW+52b5gnNDMT1urWalZFBc0hmp1yZtkEXLYdFSP0J028vD9DwyEphd/K20wGcE5SVBaXjrjJ6t
nq9Ky500DUZdg1qUduFcYWwxagRndNNt3zdY575uFOlVoRRYqaWmP0alPkV5eizq+Yum0bA2TUHr
bstxVRmaqlBVxWnls0cQvuMkoswXVgv1E1PbgSjfbWo9MEWIyK2FIb9H3o1OPxDl69/PYmgTGzOV
gUUJpWjGGAV1Frl3SP/QFXgii66jLTfFMTQQr5F2XGgrS9GSqiSluH6hoDqU361lN+dNINsnKslO
2//78Qbz3Ny6y2dri1LCqBGvu6hnsdNgTmRMfmRLdUjs6dTlIpnqLTdUVRkVJdzp1gXHlUEYaO3R
JQubktzNXXbPWBtcP+dbV8WZCR6SHbXLZEH+FdVYS/5szsZ+VJvH1mwFE2tbK4HsGz4RciSQOnJO
Ueb6sAAlgr6mPIcaGNWoJrr0tjz83MTqKmffplXlPjEHE83ExXS7pHNyOXJ1CayA6N9e37Tt1awa
JSoyoQtVHKkoEyjhIDwQcJV7jNFip+blKDiyF0AzYB7xzAPtroZ51LXh/nFFFlh+q27W9GAI1AC4
lk890F5P9KlafmR4B6m3k0+8BQ1p62szAnF2fZEXLz/ePOfscwYMWbooBswrAcgxi3t9N303jno4
e/pPcvRyT/T+4jeWN8m5iSK1S5IUmhGA1FxymhQEYsjC/qXL80Y4RyFLG81NkRpBQsl+yMtvyjz+
YhixF+wfH5t4O9wVGidGrRk5KFis2/ZFvoXcohvtDd1tDvI+vh3cyWV7BWqlcnvAfM914/xh4Gzz
YLai1Ji2zDZELQuGNnc8PpbyEKSV8oTKpWA/BR+NR4UUY6bJfY11AnEfjgSkyF0iWI7IBHdZ4gR3
VtTVarBEgxdBnFdKPl/fMMHHIurHs7ZywBpG3UBhz2rdqcrcGujfKT+xXt+B7gEZUC1IAEQW1zWf
xauyNEd5hvZhMEb31RjKHXUy61kynrr6NU9F42V8nOcdgoslWYzrZQanapCA/7VkGIhpf0bgTb2+
i29pxPnznzfDxQwURyzaMvhC64/+cNR8mMhOZWjC1wGLfSAIGjRMakd0wVw8xHnLXOhIQf+AaUBt
CSJWfp2n+tYCaY9H1fyAKqCnNq9oee+rMnopevwuz1g+ld9RODi1FTuStj0Blv9zUcxX3Uaqpzaf
G2OORRFB5MarS5x98gJ80IrSr58cEknsUT+s5SzNoc7s9fu1kSLCMPEFc35TuBCETLCRGHg5Ai20
boCZDXsw5HahiA1CYIZPIrDrZNBHONcqna3uut0YKD7ZicaBLwBK3HJ4epdWkthcVm/7B+1c1AEh
n5sijkJcKnYrN/X+YxjliV7qvlXUSoM7V8CEaNGvpjla1h3rRI+Bi4YXvzIu/NhQ4m0x7mwE2bE7
jl/tV+ZCyNP8tBSOsVug+pxbziSstKz/6pXTqnIhSM0GOZMLLE8Lo3AM1YP1xdhP7ggpYvZEPwlp
BQX+r3JBKKKEVXqKjKL8ZYTsrn8oEgDM6swhnxW3e+w+xZ7943pE2r4IIcCHKegNNtKYSX0OmJ0R
2ORXrsRuO99qEDjuGf2jK+rdEHdFab1VdE0FQ/KqolX9ZMP99ZX8Qzr4boHzkbobpERJYMG4herj
X+RFP8R+HLJj4nVO641e/1zsmlDyakHyLtpDzk2kAlQTFA+wYCjATm4801nZTxSzu5gdEaxx2yPf
18h5iKRF9QR8Egkab4KIXOuCWSl3Bze9x/y1S0Nd4B7/cG28G+QurA7jKZkGHAEuLCgB6UG+K+8S
t/Cm75JLf61k+hiXt0Pild7culB+K1x1f33R21fz+0/gbq7BSsGtnC0kSCkKOsQlGCHUFNFck8gK
d/dIeS3ZY7oYgTLPD4Z+jGn1lEKNUpQBbKc176vhrhxjwGhpB1l33HFK0HlRSIP4q+Gxo/pY+dMK
qtvNO32fHTEzfX0f/+HB8ts0j5e3a3UwOxWm12uInrLTxHAyJtcIGmg8JH7kWu4o1ORZD/ZlEH23
yhVbMQEuzeXwtuDVZSE9F1h7zav3Q0hDka8IjqLNRZnCmKfMGiMS1M14p3eNPy/a135qXgAnFByN
C3jk/95J7wvj402TjWAGxrFX/rJu6hvFq13Il93h4eInd4MzuJaju5kvfekPTBBxLuqAvG0+5JC+
jRaIDAfyTQXltGkH4eqA7QlELSBeKQjdgqNhc0FnydVINgocQBVyJ32yM8ovLft83TnfHhDX3IQL
NHWLk5HqE8qWY+H35rBLrAz6I6FpPzQ9pibvOntysubLlDAXoF6nIa03g45vhu4f1FtQ4m2dhZTo
L6eYs0rAaJY8EwUim+W367/0AvDC7z0XjwjYG7sC/R+8+wco3rTusgOfx0kCYro/Uj8OLF/eiaoN
6z96bXu48KQa4LdlI4xmyXdolDlgoSv7E4NkpN0WoWCFog/OxajBlvq5LeBd0a0VAtBU9Di02oib
pg3KvV04ECmr1leKyNOuH98LkdQUsrIYJkUQbhLlNp+/oZPmjIW0k4oXwRJFlrio1M46hNExRIAw
DNqy4n56Qhz29djRb5OX8hn4u5uMQfdG9OK4vrU6T0OLBmVj9xkClFTiXdUrL7UJMfk2EXAKkutR
F1iSj0+pfKy0CaOZSIa+Tp4GSFrsa/vo3thrjuEs/jH2q1fjiEenNx+gcjpDsVNw3awh6J89FlW6
j79g6caWDBgSCVTk5pZ+nOJnwTcUWeDikpHpFVTusJdrutc9F17sz1+mG1SNXIZsaH79t3QWH08+
ag8flzRCkcfs0O8Luml2W2lns7tiEeHHrp90kOt8NMJIArHqDtHWVI659NJG2D3T2pcVcstO1IzY
fpn+fYdhyPijsZxkKuTZZBJk1bMWn6aceqkaRnIP2unRt4vCVXLRM190BLjoUkDDR1EHiQRFU0Fx
7m7RLQf8XAL3E1jhIeJLK2eN/vawmZ4ySNBCaHIefl33QJENLoig+C23DUjdg2SKT3ITh52a35dG
FVw3QwTB6i0bOKuLaF2ZLgDw45HWO5NHfPWEdzaE5ibPwOVTurWnP/RH4lRu4YBtx11+dS/Fo/qt
efh/YE+vP0EuFB6MNmOTim7zW5FGDRLMdse3iClusWMn+w9LDL899K0ycLZ2mtUAgmcKcA0kfUjm
v4ah9lc9XKoLeldvHnElYPHthIxgmsciuBLkm3RXnSLkxjPqNMOtqBb3D9WM9zVxccRSqgKXD7Yw
up19zY3CNYOzUajJUpc4mR/5/1ZFh4tcfHtzqAH1XyyUbzNccXWUOJYtIusWxK235/nZh5rbMh1k
8H8FS6W6fZk7SVUF6XKc0GvU/lv+C3TDx7g1scLqLahmBLqzBM3ecCFjcas5Zkj9/El0Z19/sgEx
+dGYScfKGnLVQLOgOOax6oNqeKdEqJ5O1NETqLamy9P1Iy+ILHzPoOnkqGhnVJ4WFVM6uGPM/ttC
/+3AAecVb0nE2Sezu0yeJx1WUMHA50r27Tj4WqF41xcjeCkBhfVxA9F/LpRqTQUar3jGeIlnBooT
+7nb+Emwasm1+/97K+1FtRnBBUe4LKRSKWoz0MlCjhDvVqFINZTCRljhFX2v9e9nO0l7u9VLCStM
C82FoJTDVDw9ZFH/QHDG3i6KczMA1xu0n0lQTt/LEoqbTeoU6Y++/QLF4j+5QCFaC/iSAXA/j3Ap
o2Ws6wFLkvLK1STi1PJdCaXu676xuaJ3KzygJYY2sFmUVAmgNAjMzrAcMWULce6EPct5BB0Io3Wv
W9z8VGcWuUsbUsX9UuQ6lB+gf5OPRyV9hXqvYFmbN/aZEfLRH8y5McDki3hbG5BIzD4vxpepfpEW
UQF+u+R/Zog7WiatspZU+EoDJpI1N70x7nNcJMWdFqz6loqgyCraPO44qXbajCXYgQLCul0f2Y+a
lHt2LapKb5eqzpbFnScM201jMuAjZccBzxdSO8yV3D4YvcqZQhZUbizMNERr427lWadmaQwGCeJi
R6abFENYSlMIYqHI39e/n51gO5XAb6LDiN2Mz0vf3Mck1hxVbW8TSdpVOjTdr7u7yCCX4de06kGI
s6Zr6ROtcwe4UlfrbkuSe6MQ/rddgz/7bty9rKpDHLN0PVxHC0VG7Sb50t0rTvnJ8lJXDvr9ODjT
1xISlCJohODEGdwl3cx6o2UVnk0D1M5sRvcSuN4iZDmylQq2dHXyi0TxfZE8r5s+kkKrEjyarLZw
RhvDVqLn+7YFcBiBuBUyoXy61mNqT04W9PP7qXSy9rGPgutecQFPfbv6AdL82wLnFh2YvaZYZnKg
ZQraPXpyF4PMXepHTGlY0ZGBGxTh/2SYI+il7X0yZYv/H38C5ysthXw2jZFvd97gNffAf9/G4ZrB
FQ8i2t3to/17tXwGZ7c9qBQI9jONXvv4tSPPPRNMPf9DJH63wd0rRSbradkiEmto3YEM46Z2kxPZ
05fmjjjJV/PH9e0TLYm7YVJpbmgUYUlMal3dgjamAcrxViS0KlwWd8FYXUztkb0VymSXuNRDbXVt
qJmhFQw/R0d0o719i8vT9b6P69k4i5DyqOv1mMBgg+Kq5Oi7fHIm2alv+5/2q+TXnoKJgeHBOJBX
AlZFzbGf/9vOrjt/9gPGCHw+aIXiaduNeyDmHvsyDrNERGwnOON8LpfWi9mkFEVWY3nWlMRRpFqQ
6Qi/HXfZQNV0xISiikrL0bixD4sjuX9N6BUCY4X7U1S8/YdL+/3LcTFFqhVWtEDRoFeoAEfjjI8Y
PryTHg2vR8d8+ipDKUrYnNgux79HMl6/3CwMoPkXZPhQ2LBCyTF3qV+65F4vvJWjAlWRsLhZi/LX
vUQUQXlQB8BCWp6s7938pX8ZnqbD2kobarcD0kJUeNyuGEAqHT162cYkPeeTdr+kPYgC16ILBg/1
QFmrPiOwMeVe9sqg39Fb0YW6HWDeTXLpkJandbGAdx4p7KEErJJ8idVP1/dw+85+N8H5p0IA6WAG
YpgqSS4B63WfnQbtOYLy3XVD27grjPSvgh7AivLEZFWrUYj4IDg3Qe8PngRojLqLfdtP3eQbhRpM
5+YQgal3Arubm/hul2+5tkgiWzzm117R7C4ehhIPhpthOrwNDCdyxlMaqF8ENteIfBFAz2xyF5E1
aMkMGkvcq7hZyUviKrthF+/NUHWbr/+PAyhaI3cTqbOeVeOAgD1BTXbtiJU+IG3ufL92QCG/cdO/
inxT9D35ie6qU2mUrvtKQuuh2kPOlJ6SAG2xUEE7uw9IkBzWUy+J8qbNdPpsc7nbCUqdEv7D5pKw
OdaHFRikHKlXh+bjgFTtRblBulncYApV2L5fv9u177p+h7N7KVcwT5+sVcPRlV3lWJy6XbnHDzlI
wqfQ5sE8WyV39tWa6aQH0j+YbaXzbCpJ3qKadUiYpYEpORaJM25XiM4McpGAlqNF5nVb1aeOOLJP
vXWQFq3VA/myPMhB1zpgTLxBbXZn7tPv10/M20jZtZ3lLq5xBsor+V+Qi3TS7rrAeIjgVdobziUO
l5vFnwMVxfXiVXPkFbsHsq9CyHi0XYE+2wUuIwbrd1PStclLj2nrQNP+hu6Sx/wLuuDe9SVvP9R+
mwI790dnSnp7KWj65kzRA5rYThHg2HrpbeFlno7lZrvotUR4EhXktu/NM8tceJKyAsjTNTwl+/KO
+PENQWjSghLziqJVrt+N/64r97ZKVIxWyPyoTaUVraUPa/TVfC3/a4QKWCwjLW9LXNSBPESCa2br
2Jzb4/woBSHS3E54GPZF4sagBLOWBfl570ZMJEy9lT2ClxHpG1gtlIspyaGT5KaHHGKQWPse9Uaj
f73uIdtrgS4K/m1iX3BmNBhCGVSKz2T26LD2xVzu6eylcZS4uF1a/7q1zQRHXQmlQTmmgMWc84qc
tdWkFoYcZPtqv3jVSfNjfwXRLG78P6Rd15LcOLb8IkbQm1e6KpZtb/TCaDl67/n1N1GzM01BFLE7
91GhiD4FEEgcm/neXIc9y1tdA/KlQerVEtIo6gs51EDYIgxOVxZnXu52qZI9tr36MAQNY1qF3N3f
z+LnflIPxxyFnaqR8DD2ao8kooVd44nMPpHVziDwSP/z3ahXosrGam5uZ/5bf+sQzK/Js7QrnoQz
xqoZEcbqKRRUcBdjnA3sCxRgjWI+9v1A8tHZtyFwJIU1BLCKFiLGfEQJc48gxaLCTz7Q+AwSnCSq
1g/8OcbMeOc2XvfIfvTW/JilKeoLhXMJRQApEdyO58xk5C0VejlzzaJKWa3mghxbweg9aGJ+YwlV
DSPgwwhDPL3LffPv5cScrMmR7OQelGlXzsHQ7ENiRV5yVx/KZ0T2yiHeQ+Hr7t8lzZY/hboEY6qH
iVRGmJ4ysjfQauykuYJOUOhEUs94ZFeDUUKQATInEa0T9Fx3oHWh3HUZGJLAf2zVXn1V8dLg4TE7
Ee3piEjdWra3YWUNxDAfyMsaITH8bfa5Bw1W1tQGymhK/bUFm3SolVaL2UujaxnjyGunZ2mKcpl4
UY7aCkpm7ij4aIzKgJlNYuUTS0567cot7VCeUtVitLfSJx6uWffUBVkTWEqmgbx6e+dWcWRph3rL
JHB0RvqIrVPP4LG9RAffBaOJLaNXlH0OV1MHS2sUkBTqwEeDOmuIWP5qV8qeSctSi3LdYLcWqAox
R8h44RhfjFaa0CojSrvSR7ggNo6YYCq24a5wF3bbO8kyQ71seqBLfhUHmhurotliwlear3rDmgBj
WaFuMtcGTQiOHw3+QPgSSYlhNxw4dsa487aXs/aOLb4UTVIXpD7fBCAacHu+PfKKf+Ki8KcQ15c5
swRMl6bTh6ZCgmTbKuPUaxQ2+6CTQ31whP9f3tUpAERjDXuwNpD8/yK6En1kIgS9lVxB9VTx4M+8
qWk5A49YRiiQIMzNSlb1SNr6nVO2jxG80Sjsze3NYn0iCiJiXSzAnI+rW47FlYeiihk2EL6N51Ou
F19zvTtOkrIfRLVhGGYtj8KMourAYMXhbGhRstf44URUwKOOZWZ1KGF5Bim0CMIWz0uNK1XbgxN8
tCfRgb8N8iMwfL83Ng8nYbSCO7BJ2vm5a9n0S4zjqFPRUwGqM7UtORKKj3bzUO0gT2uBc94N0HlY
WpzN6mtfTXgs3VXKDwq52Fe1AP4xfJLU0w/aPrXbvfalK001t9qvGqpruRN/Afc81znb52l1tQvf
nLp8SRgW0GTAdvdtJRwmWYwsOWj0f9PTs1widQNBUqpMna/w2FR1RyoNkBnySKEBhAwOqyK0/uIs
FkVdRTkp1XweEBvy9xAClVwVPbKxbTjVt9opvOkk7zlPYGAn0yh1M+cKInt+GpFnrnoRLc4kIwOy
HdqJNblorH/NLVY9ZRUMFuuk7iQ/VnE0pvh4shjY+bcuO0VZ+pSF0LtU9G981vjWWLOaL1knhrqg
dRNkUSbhaU2F+Mxl8suY/q8qaaSAuTgtdH9nUukgkfOxrizM7HD2wATAQLN1mPncultssngSKp4f
oGGIEBGFec+30NH2VHq9F1qVBS/dna3uhLjEkzDv32I4lRVcrTqvC/PUk67UYd+C5R6HRf8ecpex
R9apQbHZ+LF9vVfTTsutpLDFqIWh7cggC2lHDNFDIl1I42N4/7+ycNHfjAKSqBhiY8rwzaCDY4pp
9aE1GAbkUla34+o7JEB6A8yGCnQCqOOntl05gLVZcytIkfjiblISs4sGe3vfGFZo/xHRRpYDkzWM
TraWGDxmnWJOOausTL4ynTcAwStCX5DFCL8RDcmxkYethubD5EUrzOm52nEW74UX0Z1Hk/NY1B2r
iRj0gUsS6DsIbxu1dzViKc2IegFFPMymod+YA5ttBHiSnEHF8CTrlK+evoVB+iLnoLvWp3Dg3az7
WtX9QcyA/L43j5fJRzVPa+woBndNIzOuN2ul9PWeuKnpq6TjXf+L0ipmsJf2nFM7bbLXq3ONecb/
6lavmwXhPCTmBbAA0r0dqahCuxv8pchopE9khBMu4Ll645FgFk0IFVxCRgCy6jsQ+ve/LVJPgByr
U4ZZZjwBOwxwOuF1Vg+cBoUcK/vhn0iqN76PE4ef7br3pO/bt2QNxVASBtc0jhNEOyhw6QNfqboM
y+2htNgJvsX7vZPUV79l9G+vvTlLQxS4cBmSDv0AQzzXP05d/KUeNcZUDdko+i6CA56IqMkCqGep
UA6kl/7Y6DAhQU2iU2VzVgh1k2CmEkQ5nsackTNcQ5ilPeoF4JM06cYRCCPyOYjZ741YNY2E5XcR
Z5VeFdhzyIqQnvmt0bMtJXVo1FRz+TizhejW0mzluW+iG80CyZqldd8SLbPjfnC2z8aqP7QwTXd/
6oHRogyRa7eOAcNNbUBNZap3hD0bmYZddG14U2UclLVdXRqlvmLBVaLSqzFCZXBHmWFRYb4tvUSK
wdrYNddraYj6fHFZhq0oZ1hdbUYf2rfmMl3487xXbaW0YnRoZrZxkPeVV5vxgVX7YK2Sune8qHND
m8tw2mXRFGRoV2cHUWcxTq9m9ZZrpG5dF0paEoRkjc5oI9JrdiGiL9kc7OKuC4FnLH+WtS7y/wun
bICYBCJonNY6Vn4Gab6XUlE0jYl3ts/mGpwsF0bFBwl0GOSiwtEshC9xcaeOL9t/n7UOKhQwuqmc
2hYBXaaKdo98qwXAeW85lSUOSP7QxvVWKPRP57kjLTKa6wfZcRSN4xCgm2PsMGSrOeUc2dvrYh16
yn8QJK2Y5QS3K/ZaT8Bk7ABKlXrH5DphfB+63xMyaEYcS6Sjw0Zv0/CWenjbDoJmquop/clLFrJt
icsaw12tRyyOBd37WTVRo2CeXXPHknvNEZtOdqXzpihf+oH04Cl7WTlMbWNnAYNRdO0hXVqm0CTN
IrkbMhx8sXvgwZjvITtrcqyp9tU57KUZCjfiplW5ocEC4Z5kVgm9bk9GVgMNFnZzSW0ffby9A47E
6k6p4LCETv1QHvpzYLO4Zlcz0MtfQkHLIPg9dEsU8kuCfeIE9yFvhi8kx8Kb6TPPW9sH9yZBsnFR
VApZQtWYuqTBRWndVDQneIQPlaPuQk/dCdAxHV7Gk4YnKnlGCzPKkuVFfpNdjEWcNGtAY3rj9ppN
pvDQSMS4UwysUCksCvzUT2sdv0wuf1TdtfOfheRue/Ws60TBUZbMeR/HMAFsuUZZ+LXQJAairnq+
yw9KIRHyt/oYkrsTe+LP4RIj7xFh66rT6LRWe45sVjDD2jcKiyAQCVnPbgI7n4yGkgLa38bR4Fju
Nbl4G+eGjgPruZaMRAQSTYdgH38jc00pxiGbp/6/qLgylqRRzovPj2XR8vhOGpeYyvRdL0HH1nvb
h2HNz118KI2CmtnQtLScATVCmHpqOZlDdDGIhOe1M1pHLlhXj7UoCnPSShgNTsCbEUGprQm/Z0Gw
GytWwMc44nQNIcj0hojYwu9D3d8WuaG3Gr3+/54GstaFfxL6kpCVYH3FIe9twU7d9lW6tE76IO59
p3/f/lCMN0GjgEHhY3msJzh5kf/Yl/Oe0y9jFJqguGcgEGvvKHgwgjLRVB9fqGrH2tSE+KBm/fP2
YlingIKHfBZl6G/j1Plqu/PlB0yr2JN+v22EXPmty0pBAgTXdAkyVHCL3b/nAeGHM4nlGPtFFwhG
v56HvsFaUA1BhsvoQKwD0pLttbCcb1rAA5KmipSO5ERjYu4l2KPV89UAESpSk9VT5UaPrOYtxnnT
KWBAJqrgpAkpySxM8h1SeaGnBeW0m7padEbSSLC9QsaR0ClgGLW4CPsE9sT4IEYgOwUXWtIz4kHm
NpKPubiyNc5ElYGN3hXR9ndLA1miF52awhTA5OJb08P2qshl2TiDdDN30It5V5GoN24lS44mc5J+
dOGXQjiNGADftrW+g0T9UoDKw2+TRD1OR9MJOCLSLEF1IXA1JToG+o9tK3/w1XRRBx8A9Bp1Gh+m
IYTxUHDlLykmv8g8e7mva3N0FJIZd7bN/cFJ/TRHQcUIqrcxFQoNpaIeWi+iU59IT7zhGEfkEFBN
GS1QpJlgRLuEx/JQ7wx7+ndA//kbKCRR0sjIIGAH5wJEXgTojYvoEf5IcV+9svqO1/HkH2N0H3mu
DarflDgyXB2jYUYLcWh4lvTdH4KbTyuUc8FLbR9LIZZUZU7plSDEKfdqZY9OYYcH5gDFet7p0xoF
JvGsgtSb43gXbWQ/I6XdgRYBbIdpbZjprFxByJqYTd1rmE6LfvL6zFIMWgezT/sUuBjQhy2apiR7
mhuoomKWaQhtbhbfikDoGEjG+oAUxsRKKMZQ7dHcJNff0f3l9FH5dftWMD8fwYIFjlVlNEEtEQsS
0ZVeur7XHyB6i2gpshVv2xZrOWRvF6YCXiiaIsJyGi228jF2JDVkVD7WX+rPz0NBitopmY8JY5S1
68mSYuFDSzsoKcl1Ysp1ZEt+c8LczzUx6plxtWXWyaTgJY8zSYkGbGRn1TZG7MPv8gfy5jdc4XbD
Ey6EFdzPSDzIluaCMsdsjyMGcjBVIpgzKFhqh7sffFN3waJ7DcDfaZbn9Bw6rHSEuO6pf24SBULd
MPO9FgIIayRAWnR88s7sxbco3benHyqKC6GtgJOOaFTXAMXCLU7cLnXKwDKY/dZ/eEn//jmQRfz1
WMwZT4TRyCl/Ce+i/QyqW99F+zxmMtpd4LJO4fqJx6MmCtCiwcNDXeFBFxqpkCvyDpDhRNQu7yOM
kApOcmVt9eqcGSF4+tsWdYP7oh1HpfQBjkbj5GPpZDOoiaUUKoLvM0J/EHDvNMgIy4Xogf5+V1WV
2WqpLSiVA9k/v2URNKxnzxe/iLrvqSplkzrdXkHxED1Ex8rKLMNqnebUeAGoB9lJmVXMXJik7r1Y
+3VWk6zoNOuHbnitm9hMg8qsh/d/ATALQ9Ttn/i4mocat19TPwrppM/ftv8+2ZvffLDF36eu+NDU
CfRlsRCoBL0iiX3S0JZrxkXBAEryO7fsUBdUgGeJ4TOkIELRf28GZNT4e14wXH6urNFg1ItWK32L
M0onRYMg8yeJB3C1mJ+RZAc0nxjnaPelkzwNLl7aQ+O1YLVjXY5VGPrcTTorWsyTKsQcTmKrT3dT
Wr5MM2cHcm9CMe4yFZxq5ylrfpbs3MbOqpT7YJSFPnMibMYeqJJv3N3lpd2xlsYyQ0GMINZ5NZK3
wMBAlIv20Fd0wx+6ENylA6jvMzQviHPlteDE2D6hLMMU3oQlMnDQK0VZDnRU1a7ek54Mfs90w1h2
KBRpNEUvlBT72Lv6jnfaU/MQ7PnZzO4h72Nrh6S2mxMa0O9FcIyCF9/bXiYLxejkJsh99aL6y2sx
DNP4Rhx5ziJ9X1VnpR9Q0MU3zRi1Ocb1Vyl4qXMETLGk825RQ4/BDx/11mtDmZFUXX8PF/eCQhlZ
Dno9qDiERTvJnTDHfvRPvWWAwCTH85uiK2W/vZusi0g+9sIvi7NJifwWBgUFDOkN5lrHu6RW3LKB
kpFU7EaoiW9bZAAcnf1M0knjNR7P4owUgMC/jHFpK3Jit22xqxTW2BNrR+n8ZyjpEUTOcCvAYdyb
YKJ2R1DcdzbfEyfLSi1mGWLV1f38hnQyVAkTvlKVm48RXaTZbb9DZ8sm/ZZad0LfFwh3WXlr1p5S
mKPgI45yD5NFk5g1/61U3n39JLUfUcXq82dcBDopGhcoZuGTAUXLHg0vWQrq1fJ+jtKP7WPCuuYa
BTOyEAdCrsEQdHMd4qWCR6I4+LaBvlnIO9wNGJawWODG2kjKXcnnTOq0hrxLMySoanQRncFOZrbi
PRex5nNZO0lBSjJGBocCOzyKLnA7GGsifqe0zJ6JVRcMIluiwUsyBDUpO2NdFZCku53H0a6fxu/1
9xwayNqlsYM7DnkBrw4sP2By867neKC6DN0yCIn9NhE4Iu2TTLGIgCep71JOeeq4rLaEtHqJRdFu
BX00g0m5ziMO7cz79lzWj0I+s3yc1ftoSLqmKhAUBYftrxA3c0qBWqiAd/E++Rhtyc4fw0eoWZ3C
2ZQgt44ww94+uyyLlKcBxjVt0mUOadYs+D4a6WT23PS4bWN1ApqoWYE4WsT8Hj1KFxlSyqMzV0co
Ez/5h6zCiBTpNK1+6O/842wld+NZfY0f0N90ZF2TNRdgYZumsigVzg+mKka4KqiOBtHkLLjno2NY
F9aIFsA+v6tnRh5+7aFamqS+4thXZYdYEZFiNnVWL3ZuH1SWEQUYRUOmR+DzcyGEDF+DtU7qQ6JU
MkElutDhMmIWwoUe/EFDcpDZW752YJaLo/BbzGboQ0rYzwgHFEl5cB2SGtApxBhf5FosfsrVMHhp
j/yexavf6lUtqnOkowKpQsbGR9d8Z3O7GA/iv5GyWZqiYLyNYpCCFIl+K8o3OyJlE+4TZv1kDUyX
ZijgHppCiUMOZjSwGk0BGF0afV+pzJI0+eJ0ELG0Q4FpGOl5Jie3Wzc4pBkztpOzbBu7CiLECsMd
XCXlXlqj3MG5iodcafCdYnS0TkJsi/OwU7W3MQntpv/qY+xffCA9TSmGqUKxtaO6MhXlzsi/5AKP
Ti4IRUWc2fDHWojcETSuWs4z7sgqzC9/JLlEi8Pkq10XJkKuo6NrclSQh5C8l3rldu0u3RkMf3U1
Yl1Yu6XiFtaEzigxL4pC2Qga19SuzpHuZF/iqzqYhE+H9OA2pc1xaGGzWaw6ay/p0jaFQRJ0y/Rc
wDXloMJVoWaajYNlqMcpY7qtDLiTKeSR6gCatCKeEMXsbe1NdJL7XLTAx26PkIuQnktwhGFu6A4h
wb8JYJerpMAo6iDKGU9Y5XSQ3BKD54FHviULGFbzY0s7FAgBguJQrWFH3PWnYTZJe0f3TpY3eeCI
hEAMGAeZY/yrRBZLsxQgyS2knKcZSNFZWQqJU2t67k/8uRjN8qts9k6o28l7f4Z22GN0ZTXmrIYj
S+sUTokjOBqGFIsmhajuQ4IGSGiHr0THZbyE96z662pmemmPwivRSP0I6uJ/2dN/xp6+U8+do//M
nOLn7II45Rpa4Z1sSXbsciAGTxCrtKZqVtAGUV+nfY6Ba0eazfknyQnzdntRnssdq0DHvNYU0vll
1XZNiX1pnPNYmOLP9DvISR3/jqhkFCf9Klh1bvNHZq87Oc0bgE6z1upcGUSQtNKRARucaD/8ID1G
r4MtfYCH1WbpsNzogzfM0Q3MU4t5rmjEvR6sAfSrpdvspMbizyAsVX8EB9nuHcTgmGCLXNLRHB6b
q/raINPibLuPDM+GFmSWOuizVBHORdWlZgufTRSfFPCbBNND6btcVFlFzZvbNslZ21o7hWltUvfK
KGOrpb5CZqiD7MpdDNlaASppPWuijPUs0al+hS+aNiT+MTSFneDYPBMSwhFVDfFU7lgt4iwwUygw
m2IOFfoJaxtdf9e+9Xb4TuQl1Dv5e+Ma9+WDui+f/xXr7eJ2KxSW+cKYqSOBah7kUnFplm5xBqBd
qwiFdPTiA7SzK8t7vE0tbH1HCsMGiIdIeY61Nk70oO6CY+mhnI0aUnUW73zwlKGX7a4+pwfJIaVE
ln0WgtMBbVCT5oEIXnn/loE4kxTacju9/t1Hx58EFDGBXUcmejO8P7o1WiljrUta7Hdw6REPjPt5
l3k4UURFacdqXGddUcqvwjMxFmoBY6XA2Xn8mOUvOSiCZrky++5L6V9m/2H7grJeJ7ocIGRKnMki
XDnyOiGvakt73SO9idldhjFllq4Bw5+iqwBQQ5ZLlRxfMT/qUeDUQ2RGCqqfKkutnfW+0Mn/xJ+U
jgsRPs4pgJeois1fe2QdrAJ6Phg+kKzEzkoMH4hfhPftXWWEJirlT3F94fuij1VKk2GOJZqhx4/G
Z0YmLDMUAmlFFKlcnuluEVr8IX3iTMLMlVjSF/+UnJpTf5n2zOeMZZQCIEOXoSHfY23yTj30d9AT
PglPpPk5fs8cMuMeXrInjCtYyq68lA+ZXXFW/98MBTKecbooICSjX6lJgJN70EGwR7wqxLRudBfg
w7LLmqukswvkpesBObKgNSihgAQvWPjjgMCnvgIPHkYkXhC0Q59vsv8az4uY7d2st02lvCU+Vjkh
qmE90uzay+CyqXb21tcmmFsdw+NYKTTGy03Px7blyDWlj7f0JgToCl/bfQuuFbT2uiShbdh4f5CN
ZdllnC66VJDG3CCKoI93wwmnOjAL7qPoGDE26zWhCwSZZvQFT3Iv6hm6Klb9OLZmC8piqEfbIBm9
8pBSFc3sMVYh/GUVX7fB4Zam23hM6WpBluiVCq5R9Ntdu5cvknc89m4JfRII8e4gfWhPw02LCyJu
XrqfjrqG5HeLGMlCYyNzWoX5ayis0nOQuKnB7T4PTv2keCko2Qk39V+K09OzsCcZ+AYtXmRugQQK
gx1YPVpV+l3wyHxwGS8EXW2A1nLRFxJ2p7Wnn9VkQkoan+gdDSvvslfZnHpsnhAnPgqsU8F46enq
g9HmQtmTsCBExCTY3bndV29QaEXrL1udkYUmdFu26Ad4n2TcL4TC6MhJnPJJ3Q0voZd7yR7cqEjh
IMVE3qgyQLsgMxRnoKdGRYkcFJkDVcRqU6/6EBADFhaR3FTQGCP8YBM/s+41BV9SGugdl6DlPQre
4ElaeduafSRa21eLleXUKAcqDYtxAkcgIn3uVIC0Xus8tXhTch6BR4JiJ4ippsRUk+cCnGnbthkr
pNu5W34OC0mGIxWBaTbsalPwfQuJuW0rLH+NLm3wVWqoI8Euwohf3XR2QxBMqKZuCi/8npX/YkU5
dDu3zKO6FBB74L865xiggwT6Pkfept6npgAhvTADezYTBYjrsoGRdFe3jHaRWZ5vZqFg9tFVZmYl
yEYoB/j5e8iW/GDlwJgrpbwpf5pkJR9xI7KXBDGG+iM5hDZPcoxSbd764XYK/vXMMswKruheb32q
er8lOcbKKfbalfRlZpUZPSOjjfawY+caO5Ie47zqioTzO2ezji4r6axT4d2YDCEouvALopfko3cN
IO70E4UCyHPkbnv03clV7puTspsVM7lLnfie1cnJuj0UHKmNmBQRSZJV+pvYTrbfVlYQM/j3mJeH
QiF9MLhsBqMhGnXQ8pg8t3VupsV7Pn1ttOPcXVI1cYfxQwkhSCmaosJyqhigS1OMN1ydZkWII9Yj
k41Zdjd0I3TtjGj3SB0/ZhLfM95SuiV81MRWUwPYE8afYvuQxldtiiw9ZhTqGB/PoJLkRlET9QeY
qdqTkKPaijJdPL8xkI9lhbzfyzKAL2TdkN48UjLrKdnDM8iIn9tD8dTvymfNQ/TvbdtkmaR8o2go
/KSusLAxvQ7ifqhAAz+xcmTkTdqAOoPCnUgoajDv4Ojnc2Um4bOctGadg2+Kf+uSx6Hdj5HGeCcZ
6EqrNYecX4UxQZxxBGm2fK/kz9sbt0pgugiWDApRwibNpYp4lYOVe6PdmOCkCUzpmKFNTfbaQ+10
Cjxt6aBYxRXXby9dJY/zotcgN5mZAMa1MyhwGXtpasH7j17tQ29Lbu4W1oSWR6QGIRm5a6Cnzthf
lndnUECTq6UYRCSRw+1nF0qRT40ZOckO879HknGfD4YlgLEVZXpsisd8tHnGkaLcoHLoVEHlwptz
dyEJHQlEwsWVzRwmkav9x8Mr8HQ3Nw/2iqmv4a0TKqCbzqfDWeljuYcra82n1B6PYIO/J0xYCqHa
Q1ubYrUvoDh2OFv7znnSwGwX3EQ9/CYKjvIw1yGYRX6TDNH1tnrkh+iu5NDdJrMaMLdDSdiiQKkT
WrEMOUxXyrvkwXCz+/Gp+8FdZMiZNF58JPW64rG9Z/OWb6IGDFPQNPJZx+UhAmUy+Q6f7MahIDJb
P7dPMuxQ6IQqNIRr0VAHvnl/J9l4MMNHUqDpHc1qzv1R9Fqn8zJ7aKypNaFKyszqb95e/AIC0gvc
H6OMj7j+hvvlU3VPElxoqjeT7yQPETAHwrfdMdijoAs0GIZelXDkCWsk+P1JxcyN3fp12EX3qkc6
CWcHra6gZhG/hsH/r30C9im04hJRb3MN2EG+rPQfdowMyiPbEL35tsEMBVFBnWl1FqgY1x1BN56h
fNBHdls8bFvZfGlghUKiGeREUSji4/Xat0D+3smMVWznxQSepgbrGyEr6u720Ewg2kRt4KB7hGuh
hsQGa89W6Qn+edZgjYKWOeBLUSPPmn8eT5FZXknjQ0FKL5cPeOj2/L69fUyDFL5AMTRqBvJS56f+
NHvFbXqDzGyREoR47I6sWIC5oRSwKIXs5zqJvPhd6XWX8rF91e0G3ED7+FB9zb5uL3D1FIrklCuG
go426rCjTyj32wmXrct8U/FxrSUk/ZLS3DZDjtlvz9TCDHXYe61SxmC6YUjrNbsIaPlX0/i2mdXT
vjBDnfZIHwq+LuEvEqHSET6cnDEm3tZDmH9MSPSDW0VdWo3kvPM7Eo1nh/nY7xUn8pRDfuDuuCfG
ilZdiYU96sRD67KI1eC2c/CcUO9rj5DjuAOFRQ3t68GcrthKazgZl8QavrUOSVUiQj0Wr+Ju+Fkc
W5u3ajf94ju13WJD9uFBuascFvntepV98Tupi+L3DceFpMeDCIuN35MDDx40FzM14KoMdvJ77Kp2
9BQacEPK0dRiUz8qSK4ZdvK6vWPML0RdoFAIazRpwiWosXQRXRbVaJIGi46wBX5J2BlTsrQ/H26J
fqInvkZUF+ITNQ7EJslsRHmcwYnOg2jmv6hErLpXi52m3mMtnXV+IrXg3lV31YVMDyVgs0eOQHIi
6MmS8gvnsTJCLKvUq5xxGMONSR6KT38a8pd2DMA4kpn5cM/4fARxtnaTQqQ0rGI+Js9/g/nmsDRJ
rTlDzHI75miLIuTNOfozVYdhmHXTKIzKq6Jq+IY8lZjJmBLNisBwMj4N0EKIqztfqSER86Mq3xhm
WRtLYZYQxcnUaViv/2V2g2N1KAApxiXYkTy/6ur7PjFz5sjUNlJK9LOdBONYFQJCsthH0w9oJSeN
9SEJMm18SPqtzqVinCOS/PDP/anb6Yg6b9RLxGdkfLvtVwwkbPgpCxe1g6BK3JdwxlXuFKCtX+H3
hcxIXrF2jIKVPuR9nZvhrxEGfzkzzAqc1NtnYZUzASyc/3mNoYL36zp6YRpknZRU8XT1hUncqdDx
LfVMKo6oBzmZJ0ABSrdFRHgykqL8U8LsU1r3QBa/ggIYgdNTka+wmwma9ezeq876EzmMpAGSTRTx
B3OyLEtgAdZUmtNrRMo39olPl3rBXv5BuAn1KxSe0ZMVuf8uNBc/rVE4NvntqHcCbjnE4bwOfdjI
hBCctllp5fV7/WmIwjHIcMeZksNQlRuWhvMyFt8b4VJzNePUrLLz6oslUcBlJIlflAgU0TKvH0gB
M9pBYw8zeazJNeanorCq90c+7UK0AbU26TgAcRJcn+xEbGlsJvb1l+CfHaRr0cYQpak4ABlJQ66I
mqz0KggWhGEc7llBaS42w/vma3TtB4txD1mWKadLnmU05hHoahzJ5U6DhY697FXzOiTTAJk2KtWZ
pVkScLoN0PNAZiF7xzgYL/7X4cgaNVt3nj/3gUK3LGjzRi+QAgB9AOgasef4uvGBdWBZX5eWDTG0
Loghm/BXAVZ2ip1h9VaBKfUSgT4zRcfaYwrrRH8egqjH1y0xW1KYfzlr6ZNs5W5ol8fpXOx6iKeW
H4Yj31rrwofeGmzFUiqTs1n1jz94jZ+bTIFep/VVqFWA3ulQAXi1Iwn1ZBTb84faemQFsgxwoKvP
ftJ0TU8uUp80llEHe63TrarWvvtS941xmNf9ms+VUUDURpM0J6L211SfQeYxQ/RE2Wlr1aEZ54Rj
WnHAOmEHoqPCTRZvUj4cU7N5vSHsE6c0CqfCKuuCYSyRWLkXD8RN9r/zXuAJgdm8Gei/HfazZNbf
4Oww7jPzZFO4pST87McKPq5yHRzRwSSek3hQrYOnzD7Zf7Cm6ZqhQBoenZm/vuKllCeaSB40Hulu
0YkcDUlmzBbdaIcwnW1vf+B1x+TTHHWREO6k8CFxlniwAEaQF2ExfK1n5CC79veCqLuhJgLPVTkW
JF2TS3gKn3qv+BLtOrAV1MfiTUAPtX4lOrK1NRwHzWRqcqxfl88fQD3aQxtOc9Ddkq3ZMX5K7zJI
q4C+6qhem7fMi1GQLp+lu+19/cO7+mmVujiJLkpNSF4BkghUjqDytxKvgyAga76etTzqYtRhqrUN
D0N5O5hJ8x3koWP0xA+MUGPdS/5cD3ULBKNW/J7HLqKsFXW1HY25lQVMxrt1v/8fM/S4EN9VZSOB
rw3uiL/LwDI275QDGZ0JmI/IH1D70xb9UMMt6lJyMNR7HU1TRIy2PuqPmFxAf3D8hdkHzbhr9IxQ
avhloUS65upn/364oEbu1FCJJLMbKvqUOGbnNeObyRSWcP2gynGPBYppY4rDtUl7M9dY7HrEg/gt
VJN0QdfAfgyaHuqk5/kwBbwWgI8N0m4COnW1zMRAGXobQQmEwuD2xVrxZwxDkkVVEgQMR9NjtLIm
+BHSRehFmmR76ptLNA5uEYdeMyi6aejKQwWBCTOPc3fb8Fq1aGmZHqJNjTzNWg672TjJBdrFyLBy
b7NHWlcre3JH1ex32kE9sgt1a7P1v5imTmqAQVohUm6mR3u8qvfJwwBJquFd+aIikGvvEyYF38ph
/cUk5TcmuVanMWmY5afCLNrcqf1sz9jRlctuQA4WI9G8zGPYmzqffZbLxSQBuoToIa4fufoQhfeG
FLhBdqcNHUb1DLMZ71r00zEsr9yMXyxTz54Mfu1iLFBjnazOGWZraMy2RAM2YUQB+ReIYxu7eWR3
0q34rbCrI0bnBRntV9SHLHwRaxphF5PKVjtgiL9qHFmuTb4PPVY1YO3p/cUa/Q0jTRNaAqbCNYSL
DJpfEDNgYMzTzqRXVjaDp9iGVPIhfpgeuR1aJVlfePW2LtZLfWF+Au9GWtZYL6RtXjJnhlZbaVaD
aRjgUCYOeezEz9PX6siBZwrN/DwDnVaPsYK9Fg0dTy7dCd1EJZqTQvyAaoazqILTqp5Zi1wBQMNQ
MdoPIVIDEijUIjtZwCEWYUO+93e4l+fWjDyoiEPyNLFlxoLWHAtY00EioCuoedNFuaicoMXiw1ou
invVz66jyt2FhoEqddG9pmJyrgfdGXTuzMmxxrg4+u9YbxgaZh51aHMRmZRfvdN8qpWGq+CFY6LW
G0vBHMrShPi4OTewH+2nluVHrd7UhUXyixbZOXACVs2kVWjsAyuDnTyEqBGm1/G1dDCl1Zg4WZi4
Z00ZrvXU/bJOytuZylg2cpVYRZ8k1Gsfyu+pjSZbe4Rie3JGweYSfuhmfZG/dkduX+mYPWRd3zXG
iOWPoJtSi14t0UqNH0H08tJTdpnQyb2LDsm5dEgqu8Ys8R6jY2RwobRYQS1j4+leVVBh5F3kw3rR
4hz3V7A1m3I3Mg4UywoFUQVIumMQmuHugD25/j/Srqw3bpzZ/iIB2pdXrb2627udF8FxEu37rl9/
D537Tcu00gxmgGAwQIBUk2IVi1WnzpEei+LkTyw9ydUodDlDNB51VPUk7A0sJd1Gm2gXeYonYjaV
VUhejTULM9SlIvFCksYG1uIr6TEQuJMwBB7j4lp5j+NMKFA71nnEG5ns58IdjCoTNa6Ejd6V3CEx
/S2/LbaFG6NN5Vy3tXpXaboh8Rr570f6vDA1jmWV1GkLD5trJyyzY18W6NlItd0lwlHAVJ993eDa
2xeLu1ikNrBuJiNIyPAzqdn126O0T1CM7LYbmQmhX/9WF1PUPk7FoGB6DVE07XlH5UtvykdGpF55
mBkg0pFUVVNAGUc7UCf20hyOuH3n/AGiNo6coEEu1zY3PjD2bdWJFpYoJ/IbSTRmAn6uX4iCYYj5
j/G7+qB9i7bNFoito/Yq3123ubp/C5PUnddzaa/MUYenhSzvATp4bgVwOFy3Ia6ewIUR6jyMkpIM
Aw8jjTMQ/fQdGXOcHOGQY1R3AsVU8E23ByCsoS7udc/JWd+EzgD1+PbIqm+y1kudl3DuClTc8FOK
+kcy+JaRFQx3Wz/9i9VSdYp2mFA1jlHTlO57m8DCfFvczjvkZagzsTqyrPVQF7kC9nqh0kGJPnfo
0PTVuxzzDLTDatRdrIe6uaUhbGsxR/z4H8gtQf8JZDyMfWOZoa5qNQF6YOJGYob0ZBIv2mKqbsd6
va8x8S7dmYZj8wrXTX0BdybEA/mPDK00f5s/+6/1qX+QneGn8Ky/IpnGrBdQChb3Wh+7ewnt11vQ
ASQn1rLXwEX4PYYIoiwA++SPgukiPNdFwXEVeTxVzvxC5G2Lo/9DORKVYEJZJ+5ZO7AeZS4Gqe/p
+5w8V2SoUDPecFNP4i+jeLvu8SwT9LfM1L4NQtxupfwUSIPp63dTxGjFrp+Xf5bxgZlc7FsIWTFp
VrBvZDbyN8ERqa2ydusP7nyxQz318ga0EQFBBPhDdRrGzZgBqHduhtfJLyG6+TCm970AUsMu9xqF
sY/rgfNim74QJojIFCnZx/CuKH+KytnkktZWJ5aE7voddzFEXQPpnAS9OpCbJ5ZNUTjNw8+6CE1/
CK3rJ2M9Gb4c9w8I0eKzlWLZI0AS93tpO6u0c6gQ4L3xk3NI96zdo016G5w7CFZt5H3MCGXr0fKy
THJuF8YngC2nhsO3HJrZ4iYEMbVijJewdpKK/nOkVoUqo8vQ87pjqEc+8EjwEHSPsZHk3FHlumXc
+Lh0F2tRiyQIlAYlCIK1En+iEHCnQRC7sPuCSVzG8OePmLqwBYqvlB91EjKE0ony74MwmrzP4vmX
yHG+tiQqbDQB/EwgAEFQ5JzB3b0l/Ucdzg2iNDBQhq54L4JDkRwVCKdsY3NHiNpKq9tIZ/+mxBvd
sFlPSFZ8psuF3MB1c6fjwBYgbDn0D/FrA4IcjLyYyq0cmb5vThuW0fV368VLPhD/iw1v8lJoWmK0
tUs4SOolz8Y9n6JvV54yjz9rN/J9/1Q7hhffkMQidFgIOkbo+fhWi1+QoldWCzJ+QSS8ZpONF0M0
7aIOEqrQsLl+lP+QH/7jlnT9sNM6zRdIfTsG4sUubgi7m7grnGEyP6B7j0RJuTnkvzSi4I0WGu+K
IKnKLXHDfq4zzrpEJatT33JDKiF9G+SHeTgE7aao768vmGWCCkNV2iS1UeOcl9r3NJ+cHj07Tsvt
61bWy4aLQ0SFInUK6kgkZki6ja82YlTVcDH+8y3zAjTuCH4Zacf9DXdLCKtZHFjr1e6FfSo3RbOu
TX1SaK/d6Ga254fI0bfzBsUPl38RD6BQ0++YXV5G/JWo7KaLNYXjfdxk+iMABdldsif0nIED+LQb
gk7Sqm+KU/iTJRXEShMkKnb1st/FigG7/cvkIELs9IfWjG+Its20YRUPGffYl+5aHyeGH+CMooNn
NeFGTFlKb+vlycvHk6m0B9P/mT/0SD2KIJRdv58Ke0ZP265V+U3OeDBix5g24QYtRLlnELyKZ8aF
lWFgVNhFHkSrsiobGh0X9MgXdPBJobEnF0ehC3d54+/0GTQjsggNAFm0NWUEWXcgmF1Zv8kieN4j
UGpXwdlI4wY+pW6DhikXTI7QlWuK7v8pEYC3MZn6GSx5p95yJ+kAaltbP3SFGf/KQVaggdKTfPdS
YaRPjKhMdwLjEEW8aIJpBaLyqVrty2o387Gnyxjxq0eGtbXO6jLHkKlY2CtGFMn/eyv18CNw1TmB
E3gQQXdEwEQ210MWI6enq2KKOKeNSBKA35q07SbZItizc3pGAJapyOj3ShsPPQ4WxEPzbfkqPZMR
Eoj/7bnj6AjH/HZgQotZ2Y1MhUOQzcazQB4Sg6WZvid+RAmi/jMcedAH72I3s8BziwnFCiB5dB3S
j4owKiH7wk6ANjWnvQSSpj2rJsLaDSpk9hUE2DODHKrxeY6hNzOJViUznjKsAEkT/kVFoPx+dna7
HCJgHeY/gkOHLh3JXlhlEZY1mu9P5uZQgWA5wQSUSCPHvfY4W7rZkmmDLfMNzzi3NKufKnB9NYdI
+mtS1rIjRxzMEAPEz+MPA1q4OFva7WSrvtkHlpiZVWaOLeO2Z+WpCvVWnPoRUuIEuEfoYEOwIsUf
Y5+EzbA5Qcb8yFy1dD0O0kx/ItcmPvgM0VrmDmERW9OgWG7/PopOMezy9DkU72dFtMfsVGsv1wMF
63qief+yqKjrkIMHx8ALE5YYMhkACa0NiyttbabFMAxQn8n4A/wTlaypk5FxHallKCew4GAM0Za+
jxvdBnPQnrtLn8WH/HlwJxsEULJdf9O2JYqWkP9lhMY14Nyn30HFrLYDkkJsUOmO0fwgHe7miFI+
Rj4UT/6oFQ0b/obbsnCnq8EBXVGBV2VdEOiPHOczkIOkUaGpqRnET7qWWqngMj7nata2sEJdNIUI
qvUuRGcHSQSYUi2oMfWub78rQA0hBXHFPb8xtiwMyvr9tjBLfdtwjqV5GmAWVYgd9/x7qlXxwg0K
nGhHsjLi9YfOwh71DUtJmHsjhj3RC8+o2W7kH+Oukk397A9W5HE/CR8t4fYijxsUp5GTq3dhZ1cb
iHwfWeSZrE9LXUjxOCmzwOPXgISDQ1jijY0Sf7/+ZVcz1cWKqbsFJGLonugkhavumuYklKzmAmsR
VN4dYhKP8KbgfHaipxXFJorfpCBkPFEZy1BJO2/xGu6TFKJ9pF9ecKU5QdAkTll0EOsh7bJVNCvj
oIolL5GkfoAugyLtS8zHTeI+q37U/E8UIe1UKa1CrVlJHmtt1MWB6jMo8GsElnAbPow2pPH2hOZn
tJreJOBYNg5q/WW6WCq5WRbbOQ96FEJKCLXb2942Do0z2qqFexoyCrVgGTc6tHeOIMW15O+BWz8i
62ElCKuJ9OIXUAEHj4hZhSQbxluAgex91VY7VB6LeSOIlVP3DaMqyIo09HzL7ItRovPgwSTVuhBD
A/6ZQNqJ7GN77L77//WjUpGm4mshr9AZgj0yNpTctog1taPjcYJI+hC4xfN/cnSVCiZDKypR2cJg
Kf/y21eff7/+769ndIsvRkWStmx0QSaPQRD2gTCatP+zA9k/wvrIOh4iI6x8wRsVc6jNGuCJhC+a
M7UNZyZvhJbd34pOZflb1DBQhOL3gtc7gcWbySv5HSwOU4Zv0tMvfd0OwsDhZ+iJbCl5YSXZLWNf
V5EIl32leRg7rkiKucGHSzE41Hic0xHEk/kXxPMkkHx5Ny8sUYFGUmZNqyJ4PVG/yJxgF+D7EdBL
CAFEVt7yUZe9Zo2KMRxXcEXawZr/jXjc8Ahe7cGL3W6wssfgW70JUMSVCXzOVs3mQEb5o1OBeDO/
+iDW3PCgp20s5sFibTcVeIwk8mtBR5TPfo0nIj1PZpq05+4nH5vyKd/MO1GyBAdsbj8gkWNrD//x
c1MpT1DJsl4S/LfsZXe/1fiI5D27jspI6ejplpkLRiUkBJul7ptFjKHkvNxMIe+pcesyFkW+5bVv
TQUfLkqMPJhxhlsMm/NO4wU7VMgxjaBY6W23KVi5+Op7b3GSqViUG7WBdwGiuXosniaQ7BD4ZbkZ
b8UtYJH8WTkGZ8mZ9uIEbRLlx/XVMq4uml4RUlMQRPZxsOeh2hthfWOk8isnSfuhah7R4DJYd8lX
gyjDKQJPsIqGwtOFiySqwopXgJkwJEeA5nNvEr0RsuQ2M9NfUP8LVcx9gBj1L3KFlYbhZ+vUXseZ
mCFvbkCTBaTUhEvzafgWOAR2Wh0ksBmJL4KTOvL3CEOPbKz/13uAWJcV8gCRJJlGaQaFGIqljs0e
3+PMyu4UqKyQvm9syQ/A3Z6Hrd+aBio6jI/81Xs+2f1IFhcZUqQlUiLMsBuq70bx2AS6HesvbMjR
13D02Q5d5p1F32g63KpkrLA86VtCGM1vApeVkZC49tlFPxuign/LF2OoyXBRpSkdwe+cPGZm0IwL
hgZaihE6VjMhqCc4o2QD/jsbXOPgTOy93PtXiORLDKBhYWGeJpGY4Aspyt2UvkXZy3U3X2P1woP/
n5c3Tfo5GxigUUkJq3HCc4HMGKO80132pDu9K++CPeF80O18E96MO9Bq7DgLeia73MRs8YwCLah3
nPzIoophRD4aglkSGaCQMJGUIQYyk9TThvmuDYNjHg+ZWVTxPihR8opFJqyK+PnnAwRl38V2kAO2
8AidU8ZZIRUfrZPdvk2sJledTPPdTIGUcs85QIRY1VR5vIhHYM0BoV41VlGELhQp3LrvTL2O35o0
PeS58Hj9W7F2hbpUxa5TSzkn3rpFNcrrN52r7dhsUR+9x2t7QGX1U5LJUprgqZb8ikHoJ9gj2LLP
ssOdRmDphH1+KO4Qme+LW4hDYETZtz+GVyNrDqzgNd63jwUoNytLNNNbn9l7+xqzPn8h6hZuRkgL
5aRS1s2nPpvdKujNNnjrkofru806CdSNEHKKms0ArrvhON1XdbjPNNGejN5uVd7TW9nt/PJ83eQf
XqyY5VQh22woH3+/OH28oGi85OP0+ei7bItfvCVbY2hyjgJmEogagnnP1b5Ju3AfOoYt34m3AuMn
/OEJefkJVAQFR0emJzUAH4Ch3WVvEB0FF0SNYRCIKMR/I6T+NWST73kxSGXQfpY2IENBqogXMtJU
5NAeOVKaRQSOy1uOPcn3NdP4bJHy8XgUu7L6KIFYswvWN3ByN7eBA1IjV31R8NLLwQcB0U5GhvP1
kv9slnLftMvHrCX8aFmKp0AKSqUZaU76fv0MrbczUUZF01I1VExdfI5g0gQQjdggk4meMpSt74hS
ROhOr+q9fj9PGHL/IO1h7+rX6ISrd2GX8pdICYq0JtmxdN/hKulukhvyNWNXu0v3vVPfZNsKI61Q
P/JYQJavO/vZNPlpC7cJc7ECnztcVYxAbufHWWdizOYwSyJz4pRhii7RyaEW+6UED+1B6yscUpSP
NUe5Ay+DJ+8NlFB5pi7NVwf5tDq6YtcDAl8XEglE/mMnn/3m+fqJ+RpQP//7lMfzgR5yIun25iNC
qZEIhlWXLSJ4MGueEHTV3XV7KzUWGLxkux8haPG5AH6vRlXpST18PJT3ideDnLWDcGQNOjGeYW31
gy2MUc4OyhfRTzMYk4Kzmh8E7l7QnxgLIiHq84X5eUGUZ4uV4edFCRspiDMJc19ov48WpFGIiB97
0od8kGvmqPu58g0Oet4wN93+RjFnx8QirI5OYbNJwFgbSMWTWIZg4OzjXdaFI1gyqoG3EiFtnNSQ
WbDNFUDa56NI3QV6MQhqSpCoNVDTwn1+wBXk+K9gg/f6wNRzc979nv3nNwPgcI2j37DaFSsX4Off
QB0Y3o/mZM5JpQofc4QI5e8ydfn2e66c9WJZufNhT8DMBR6/mogp2s/Bi4cUhayKsDftQij9avvq
Mbe15/wU3OrbyJPt+AZDGZYsWNN9e4xyJofuanxZ/ABqwW0yjdMgYNMx+3lW1dpB2GQUpj9wSV+O
7MIG5SFyO6dBr8FG5Yg7klJq+2A/3XTHYqfss0fhMB2577Xq4X/3iKdedhZNmTdHL95Fp8qdMovz
kvf2iO4jNCM5FzWYb9FJYSU/q54lqJoIIBBm0+lQyw9qN4Ojn0R37Z3AQsuNgBP3u0/HBJF9zUPI
l79YI79mEQejPpRiLUWe3b7MLxgSP2ib6hE6API2/VU+GbusBIdi5Bo/uD0jYK2G/IVl6szFSmwM
lYR1trZ/y72HEhlmPv6mu8WQ7U15M34DZ7N93SxrvdRBQ9c71iLSB+1FyZbC0BGixlSjHx1kyoVI
ZVhbT4QWi6TOnCFIhs+jrALRqM6BwDMesuqrf+gB0OCht0LK6cMGz8nri1yPHwuzVHTuomni+RKr
JDTZ4s/oNrPUAyFQSx3utfQqxu290tDDKbrA12iKg3gYMPZUoTWZocXmgOhIfhjH/ueka7MtxgFv
cXGZbVWlns2sLNUNp3U86zyt+s3lN9DoZRG3UWsEOMnSqT6MQF+COWKTvhHWTcKfeH2HVw/vwhhV
TKoFUOF8jGTwEahuouQlLea92HFbA9NJjK+5evktbFEuWmdlLo4NLr8WyBNJlMwguZMS1pz0Sh/o
0zek0cACV89cFWD4KdyW2/le/+ZbtZ0+AHW3gQ5xcjQaU7hF9edMSpFADDwbG6LYh3K6dX1vV5P4
xXopn6mUum7THuslbRpSYiATZX9BrrwaChZ2KCfxC2kGnwJyztGdHB3DIM70RqZrUtO4FRSTgGxq
z7A5YA6d6ytknR7yyxZBt9BQ7mzlAWVmWQDO3Q9sUfKf/QYEsmHyH08P9SSq+7I1ypbMtMm8NaiS
hRlpS2aN76xnTYvNpJ4/mqhDX2rAR0MJ74GMAoYnlTC1PuL2Iv0nK9rODn7Ec7ePoR9Xu0BhXN9U
VhCiocJJ0Ha5QX7CtGu30p58yNmKN2yS+vXwelmsTHk/HwRVViU4OTHUyyqA+OdNeCJPd9kdv/0F
xI9xXmgYbqOBribKEM67OioexSmsTT0QAq9UinCv5INs+vygbblRLEyuB6v11DTKRuJTaVd3CUYz
C5An62WK2kLfAMjbz6HL2HyGM9Fw3byr5VgfEH0bXHTGC+TErCwxxVdCTiLaNbCmZOIVBY3/+tWp
C91v6zHLZHx10r5uzyCL3mqe5CT3LOwoIyzRiF2DD+SxGOBIqEceBIhckM+d7ljAYObhosKSIjaZ
rKSonRAOhRKc28NRPxMB0eZhPrJfcozbhW55DWmitj0QBy5XHevpPQ1OvOwxDgfxhy+Z98JfqBjU
B3FWA78P+CQ8czj+RiDDV44E+nXdFms5VBwSyrSMtBam5NqtIlDIKD85w/iPh47G3AoCiORjglD8
oEpDo6w3CZZO3LAOHcPzabjthIMwiD0MQdYAPGaZU7aHLK1sPhRZH4k4ypWPRKNqE5XTYqElGNdd
sokc9bXcdO+d7Zu5gwJoysL3Mz4UjbaEuTrmeZy7egRJY/qQzbVZhqxpzxUKrE9ZDY2e1RR9CHkJ
Gwh0EF4ahFO+7zFcBj0eKEcfKhBRFK8kOPFMLZP1GtPl2CtkCxbXvJyqLdcS26KX3eSgYwnd4BDe
dbAZ7lgoENZJocJGoMZKk5Bxf0NsQHnRWmEvWrkP6ZLwx3UXI9567aBQ2UuYQFqh0REIfb84Sz2g
jm0DFDYHbaeK71OLL4NzPkaM5zvzS1JBhFP1IUtIWti7/C0qM7acOP2pssYNvx0BrpHeqlPuYcqb
Wfxcb8wvPiQVVOZJA+8eyaGUU7utvjWoGPgY2HOyW1I3hA56gw6k/q72wAVwdj+wwg3DNemCrx73
ej7NJAq41dNshwAPJkd/M8A5JSdz2aCwFYj9J7ehixCp0QHlTwDv6aEUzfoBijS2eA46kOSlN+Em
c40te5mMHIJW0G7HVFWkHkbxhTGB+gAZ8vgegnWOtkNwyB6Up9YD3bCTHphYIdYOU8WI3w+OCjuc
/EpRAOtGC5zHOpg6xhQPdeHImyJvsh6R60Yl5UPDWgcR1+f4MAfCWCUJTnRS/8y0Q9iykqMPZoCv
rnqxQPmMPsq1GBZIHMcXYzO6o51stL3odCpkBoDsP4yoQwhHzI9NkckfZPb4EWuJlOdMUpxNUwTP
MULuNEf6SzK3JyXNQhP8L72pT5wbxdNmCLjbjs/Br6Zi8ofz93LY70KZBdFeL8eI/9sPEM9/3vGs
nCSoAxFHNueXHOTLhApRudMszqp/NdvKLS1jG32/Hi+v7wFUfD4bncdGyv0aRvMwvtWH5qmrg9fr
JtY957Iu8bMJPs7bJugmgCeD0JO4t55T7VrhraA6ZW3LSLH+kKGiCwwOD1QpaYSv3wANIhP2uBCg
Pt/L3WCXWL4bQa2CBAbWLMF65Jckg1cJvTDi8OfVtWHjYyQfpzh4Q7/rofzR3BK2ajIaH97FRDAC
6tlgDWKrVa8vFVR8giyCLlSixcBqvYn0RkKbg6hz5D/Cd8JCSCj0AVW/jVzWJb6aFC3MUZe4XoZ5
UpSICFo87rmostGMeFa00L5+XFYmbBDeF3aoyJPHc/KbQ3mwiqc2NlvAbCQ81zOrG8zSQQuOpER/
I2u/6gwLy1REivggKQ0NG8pJ/FFUwAcYzQy6lHUvX9iggg6X8pUaqh8fLcSgoZ2/tvfjhlSWJzt3
knPy0N+xv916/eFilgay9aB0ndsBZvmdvyNCajNIGzAT57AeBYxTIlD+UPmjGOgzDGXZc8u/c0Dp
hQMjojC+00duu8hdRT6fx5JgpePKMKUGjCVCz4gjK/Nmn07hh/MtbLTtkE8Dh3UMluAON+W23ib7
8pzcRiDD7x6JiBHRmRbt/qk569DUxkjhX3DVspZK/n7xM3yAwvUpRo1+qg1kzZnpJxNjqesZ5OJs
UE+BjPvfsU8jED1EUCVV4XVb9AOgEzWhkNB6xja/Qd3CHTasJg9rgXRUaSWULT5oreb4R2wYjshX
j4yIsvooWCyQiiijFqnaxOOSE1JMR0KJakYnCfW/428SytZpk232wKNgzC5hEH/+kuUsbFMxpesq
SY4ClFOTorejaJfnjpJ4rbyRX0f+m1yrjK+56n8LlDDlf7LYNbPSwTea6snnoRkxCSbnvzN2lGWF
utOTtuNAcw8rsie51W20Jx0NGRroLTpVluSUR2hfcqxXFvlXv+zlYm3SZ2cY9DKRdNKVI4SGkOOx
UlAA4qo1wN4J0DGraUP+uWvmKN+TZV8YWwIjGCyCMwstAYK1ABIQ3R/ovLOWt3pSFquj3LBWOKkV
yehOkoBsJkp2XFP9bKXZUQpxW3LQiRvCzpySOnMZX3M1Q1tYpnzQjwq55Tvc7MJ99CSk7vSkbHwb
cEWo03KlNXRQBybpE3dmMWisW/4H1/2RXS3Cmyg3alsrQAtJg2pO2XNZ7CblvSuOA5LE66ski/j6
NS+mqItXrPn/v5iEqHdTLXDa0qlLFANKhgcy1kQzog1jCDVakWAUud7KlHM/Ygqdn820rqFd83J9
VeuO+M+qaEBkUsi6JKqkh5ugYyvLu1qr7lSjms3rdtZ7KBeY0MffL75UaRRzXDRwBgikuqPrf0wH
j/A9gBF+EgJJHSDXwX6bjwNv/k1isV6xWvwCyvs1gIkxeoYo7h/bgwgUJIiDgYEkSIjEZlW6GaeF
5kfj80YwmgTLbcIIWo2DOaSv90VcO4xtJY+6K6fyo/G52FZVB0llTWKMeuycD2apCEjWEl0pJTNb
s9j2qGrIbu2pd61Veiwc+fpZhZYIhFw1/CF/vzDfy8AkNj7Mc/KbXm0N0KhEPxTBbBLGOV295pWL
Ieoa5JoxR5sIz7KsjNCMGjBLKqcpK5CtR+yLFcrHQ6FM1J4AwIG+Em0ia0N0gySPf0nOvF0zlfvW
s/nLsuhRB1UqYimocLs3TnAjQ/VCeZ4T0BwRWWaCEgFBWwqgCCtpWvf6f9ZJDz1MedkpMhkrndTy
rvPl50gcIL5cSBIjaLIMUfc8nte6L/c4H/LUmWJwr0qhOWssVBHJSb46wWU5lGfnKAzIpZFLyOfB
ZQRmg7BF05KTnJi/FTBOHqpbodO9spRtjalDwTJO3fJ5OmSiQsouH3huVJ5ks3WgV05ES7zr3v6H
EHZZKNnuhbtpShfHwoDjInuTA7rp/J6Q6HVAjssh+OtYgrXrmf3ieFIX+xTICR5KsNcCOj68zScA
yO56aDFAmE6XyYvaje8SLLUzVdFmd4jWsXuLH0DFl7oTB7kj4a1/Kbf9lgjiZcfpBGx3uWmdeEOI
FqYtlO/Rq1YeOJtFLcE6v1TYUWJthiQsaeQYE8QhHscc5zd9YnxWRhTVqbDTK1wTNjOOUAJJCECq
lcjEHP1p3kyv6HcX29wJb/XAVB7/oo/DOL40j24z8n1eNcg2CP+qhHvjnVCwgO+MydnM2EuDelmU
mtFpXA+OY7/1IXH/yHOzp3F3jL1cv3j/cRGDijhQ5EzSEqSLIN/WTpMDlLxhgw4gwOtitoofYWlp
v3Dhu0zfZG0kFYTCMuqqzsdRIdU0MvTgYyLA8ADHt4rvjEWytpKKOYORNKISf1wb9aG5Kd1xL20w
VW41drY1dvKBJxRTDKPr74vLzlLBR4zLZtRRrPzACOhH3SMV5vF7venBdqXi2ZZjVJbgp9iKfqvr
VYEnlAU8MwQanqB24AjuWhxStT0U/Ish3QYsyOZ6O2Fhg4p1XJdUagKKUFcvCiv2ZxMk8rahZ/bo
PyhK4MpNCPIu3+3j9NwF3/3hhzxkOzHotqNS7zIVaZ4c2TKEP4JWdnKjYQV/1ibQsVCVDC5TkAJB
r8rDRI3ZeP0ehT+3OdRmgVH3wGbqKBNv+XKzLjaFin+9bITtOGFTGqfHFA8hfRfPKgqo6SY5/auW
0cIYFQabYRw6VYTrallhyupW0lkv8tVAe7FAQxsgVpXmUQcflU7F2/wuuZkTuvH3NLYSr7EFiAhq
hTVsKsdglB5Wo9LCMBX7IqUt0iJAYlk3xWQWI0iY8jJ5EMthq2osjOGqMUPRFEmHooIuUSdZAy84
5r2wj5CO4R60JtvXmm844wQGyFSrS0aOt56VLBZHhVzDL6ZcJp4z7eotodbAMIFDiBgIIQQrdSWh
7cqJpKEVRhyhfRDDC6Y0+cVX81ZJJxasUFx9ByxWRMVXNe21qOewg6Q8JSRWdURFM4G8xw+0bp3Z
GSAxNlsz2tPDM/cg/ai+Z/cGUzBqvZOx+BlUxNVjaajlAcd1xMy84ean8BT9HPfkcQDgmSlgct1W
tt13Fo6cFQsV6gQ1QcFFkop4O+xmNFaDTQzqng0GJX/rVM1Ws43O4UbfpLvpnj0Rs572LRZOhToD
Yh3AVJFng+dDCPnbWICxLXFqtMJmc/pWeRLY9+wI9P6VJWNsJLJ8yPkGf6NoTSLctfNGRUC/k/5/
9Ag/xSOMxsoBorYnMTYjhAwIDVn5Lai98h2beoMR8BUqHmrQ3UuNAqdQHB7n5CQNb2PCiIgMb6LB
F0Y2cHNMeBH0MXEyBdrHM+PaYlmgIh8a5P8/mKIUnNPMYAuOIuVfyGaj23I5MDS6ArJrdQ8FYpKb
AJ+Lr5RAVAjzbuwX+2qat7BEpXlxkglCQABC2sn3pE2/hy+C6y3fsfm11hu0C1tUGOLKUECdHLbQ
0XeDjWDOaLz594QPheD+WZcUK97Qve9Y5OK4J9Dt8ODfznZ31+pm8ajbI7Sa001+m7/VN2SEMHpm
pJaMk65S8ablQ38cIYxN6i6Kg6GV8iyYYAdxWiePrKwl+FrYZd0l60igxQZTcaapS1njyUgtRDtc
7qWGIHiwa/FB9c4CKxTiyX82ScWTIvcTMSTiVwSJ2IESHaSi3uxYsQmmwm7PQsn8YYmo4vKCKOvK
lz6kWipGEMIz1KO4I705Mvkdv5nAHNmYw2ZdHesVLXBM/s8edWbVSsviPMOnFL0ewvKqZcw2Dx9B
plodKox5WNW9/8zZ/wobu7BL3ZVVFOpRSvhlxMxB9dzigWGuWPOTf/DIy+qog9ppfJ7MZDcJF3sF
4iXCEUFYc2DXjHAZMxxj/fa52KMOaDxCtKcxEAGI/m59Rr/xGP2UzeygebwtmjESLA1Zf+n9u1z8
Ypg6pkIgqRLEMJGwFoPZxI9JrzLek+s+f7FA3W4SEliM5CBrLIXQLMXRrP3KG5Jbxg6ux+t/zNDd
lCrG3NTQwozsjej5QagcnffWAXiBScC8wpRPbqGLLequ0xu9HMQEX+updXMQe4hOautnqJe6yu6D
9uDICifkvH3NTi4WqdQbKnqCWJDio673m1oLjmkSPhat+NoOkEq8vpV/yAovxqirTx34EMQuxFii
3LbgwTa1MQSiPj3oYe9EkXgea8POFe3Q+xDkjbobDKTeyEGT26HR4REy5Wbqg8m/C7+hgnGT9+oR
0Cfr+s/8w3Pk8jOpCFQ3UpaWpFtPCLoJQ4LwHHlEcgKJoseaZl6fLFt8cyruNLnW82qN85VDUtXz
b1tX9/A0RwrCgRGuuQktlAwLSyPz49FreSt4IPYR8HIIbFYDeL1cu/gtVHTi/CJQKzKKT1igUpe7
6RKgwTGscsRvIFpYBFRbaoQS9zvU71gSlazYL1LRKsmTROEVZJOiD01mBa/ryCHXjfYtfJNfSO5A
ZiIUm/HBGZGElrVph8j3W458gpcRtHGEugc7HlkGiFzIV4+YLFiMsEyPhGZNnUBTGJxOuR5Np75H
sS0d49nqWwkkFbkheZU2RyZIiUfGYskW0g6vAKyn6aomSPyXUnGmxkNKJHwM6Ms/+p2QWeI0zacB
b1ZwLjd9etaHqN1d3+I/PMj+8Sl6/nQUk1rOSX7d2nZ7aN35XDxD9An5UnJbHBWMbnrzDbRZbyER
jWHu48yaqFhb9yK00ko6QxIHQVjjRao3GGHUcKqFpyB/5KAPP2yuL5Z1ydOaOSB2lH9PG2BI/aUE
P09rNra0E8C3RFCDLFzk+uaCkVyTyZgxNNHxzRddHTVLgk5qyea+TFZ8NtzuWIEUXH2dN91PjN8Q
bN9BPoyJXe5Cp9mzGDxIQKTPFL+wT4UN8CNM4iRNSDLSxgow8lD9ZOzo6iWsizwPHiKZl+iiTdjy
5VASgMi0I5DacfPeOiIyJvDZewxTq6WbhSkq+otaKUVKiegfd0Nrym30sxHq+1hHKBxE2ZKmaRMI
2kGLs70/xqBl7m7CKH4KAxaQanVXFz+E+qqhIKJ3RRIPMYusHiws4Dm7vtbVy39hgfpuXJBVmkau
nqjLzapsbeQAvTi5ujAzLLHWQgX2tOnHLCBtOADd9fIbxo4YucX6pb1YC5VvhsNoxEWMM0gmHWWL
jGQkXgAt3ZzoZjCqHuuPooU1KveMAjUCEBmPMILMijaEWBZEQ2eDEFS5WBz7ecJaIF1p0dFJnbMc
H4u8HEAWa6Ka5xrAn6hucc/K3snZ+uLRl/XREy7hmPOK9sHJo0Kme7jpqpekfr1++tYzn4URKvdM
K7H2VXLA8wOG3KADnh3RkbhvRtPYpy6aKETSvnyabIBBv/UBiKkqN7H1m2rPJBVkOL1KZaYYw6i7
PMD5HEpLSq3krj75r0B766EpJDtlVwB4+u+wDYv1U5Em78cAw3fohxllY+ltY4FzzoxGlu4zw/fo
ogwU56XJL1DwDv23WrwpFObIA8sCFUfCPgSmnADzW3uUrOguhDCevs33w0t07rYyUMmsx/oHivva
AaUCSlWpkgQ+RyAGwbfTxp2ZhdFGbPqNJjWOqEKIQ4aizIzrsNfMkDXk9wf/V2RZMdT/I+26muPm
ke0vYhVIgumVcWY0ylawXli2ZINgzunX30PtrfUIwx1+6y2/uEoqNQF0NxodzjFM4/NGPrlxY13J
WDt+GmPL7fh7dV89SYD+w2xA+EqPSK49yR+XzWU1gDH/iBSsRQI+SDJ2yK1lIWYJqarupD6+xRiK
p0TxN6Lm7ZZLXT/WPxIFo5iT/P/LMjSQXtmNCie3ALRUrhakD8av7SEBZR2F6GSRyyed7CuJk0Ye
WpgEBkN3JjAZoj71GtmwuZ45vL4zE7ucr5Jfs/k4EDRURUhk5getfiHRY6mjYS25bbnHimdpuqmq
u7h7LKz7OHux2DVBCT9Hn+DgJwMmEouf6fBdzQyn4i9JE7q5dJAw+jr/bBUvnBi6pRvbsu6V5pHJ
Nw1/MJPbtL5Jx50eP1Sx33TwDOkR+ICScTTz2I5GmyuBlTiS7Mp3YE4ihi01r9HwKEuJbeTQxPBa
jhVHiXdcuTUQqlnPEtCDfnSyE417Ptls2jXRQQmJk6FVW5Kc2LD7gtmN6s7V+5AeK4z+Va41oMEj
ux4NJ0S5sXYyPfRJK9k93Yf1B2t/tupHideZSQ/JBMh66+doBtKg2ANYWyI3ml1pPgKvRALiAPDC
ptaN2FFVdiqxw9YJw19DcqdLwDPBPWZ2O2oGGr/tzN8mafyYDTaQ4h0UQQN1wAsQzezxk2k0YELH
1BppHZRfnabds2pXoXeQzw4rdlF3neoPZPRqtiuSgzm5WXvFzGPDHib05IC4U0G/iPpIld42YtPu
p9cqei6sJ1ocuHmTfKQM6fLutzIHsd7ZtTS5jNu5/j1OVDsf93pEPa4dFDDVtsV9M92n7U6OfaoF
s3og7RV+qwrtMX9uUeexfEDo0+g5yq+64TbX3yRJceb2JpaDgs02kWNbIgeGFqzme81xlbc/B3Sx
w7brgLeeZHrxlNm1jhyv+iMp3GpGd/JUOY12GIaPoeB2ajy1yZsEIFDMUT9UbNcDuym8lbsnGU1s
BTdsVth1JPtS9E0Dg14VH0vmj8VPKeco1fweoJ8R+V0k+V9FYX8Mern1T6xLDzOr5BOsS6Kp3dW7
gaobPmPLZQg3wVSHuRmXkMBqw5bz1pn0rYzmemjyZxGC51cKMteDCtdLNNu6NQ/Zof9J77JX67r3
ALOOalr6lLxc9r3/Ifj6I1SILlOzU/tkueEGAJJictytEJyQ/UJ/t8zcbkhbX6JpmjL6VYyzN7qi
gsjGqCCNPyMH6ISJx0FzCMq97Ngj8TgGg+SCGMC9LHb9NfBvqWIjl2E1IZrecXYxSQvbYIPHM/mq
SSgIUcqttNd/uEH/SBNSnZoRSmk7L2/GvX6IHOsl8uud/pjeLL1V+VPobT12NiUKF+icsV6WkfwC
bGz2LPv8ir0t7KfL3NsY1EHkbb3LV48RbLayYcka+sYFpQHwa6sYS7NInfplC1go/UNuM+fyqa1a
3J9eDbF/u8JMAQ87PFdDYEBbee9V6pZRr+/ciQzBqotpyGqVIjpufsuA480O7LBAFlmBAmbCFtnA
v4KLPREo2Lg8GAavloRGDbKa+Fs/33Zb7VrLC+0sgDwRIRxOQvspYTM1fK71u1SJ/WxMnCL6wPAu
oGnfYyWIs/fLR7W5j8Kr0UzCppdzhHDLG9Xw62+Aztw3r2Ca9Prgn8y2bUkU026T3E1yshTT+sbD
1Bn6brP7CGjxIdhanzHD+rrde7Eap/7ZWDHRFvFwLOUFlAWMYpHPVZTS2mZsnVjV02AqpdSpel4G
l7d2wwrEjNvIVBJnS9+9XvzUitHWdXnDKa8b85+eKCEYHnhexu2CIJuD+7ouI2dMD9W0oSFbQpZl
nlzQpoX0axfBmNs49+IclLbd4EXGZrfD1nYt33EqJ1KjalpmZFt39vuj7KZ+5LJrAC/eLmxb8Rt9
uHw+65n9E60QLJozRTeT5YBS9FeYpjciKtT2GeArlg6Y+m1+I4mjN04FHd16LK53Y50IF2xdGxNL
zgvYnXY7PKs7YGd4aeuwq6W40B4wDAnU2iV0SNyIOO0DepJ+6jdbPBEbDkckhm7iNgJTMS71kfGg
kEZM06l3zMpv5Mm6T4z2blT4sZ4Kf2PnF8U8d3SWbFqmrgKzXlDcJEVVP1vmpmqc9Qh4FO4t3L2G
F97q/rSrXi7LU1bDCOuPPEGHJ5rmdUSxzsZrj9HH8EN7lbld3zVv0036zfydeAXAkNVAnux4toEK
w+80RKMf5f1wm/hbQc2qB5SJAph11DyIJmay+lBNY40jU9cCsFjiyDMtoRu7pm7nYuD2EI/2Vgp5
7aRBk4l2IhNkOZZY3AG0aK+nimH4XcoBEJWlESAFu0dmdHc9no5UHb7zSZ9ts6hvLm/+2t4jhlF1
kGQryJMLZy13LZ9JRWBlIUjY3FYf5cahVmx9a9U+srkRkd1liasl61ORwnHL2WSyaVHr2LLn98H7
F+EEZseK2G4KDKg3+wIokZvEfYvNimqtouChY2YMEL3iUhWg9qXaQkY0p8MtqgO7vM73vcKYncaj
XxrKA6aRNm6ZNfd8KlNYa9FpTdwtKFImrbww79/ySX6jeXi/sadbaxPcs8rmninyZ2w8BZgVVezR
x1yHF9/iEKPI1tFQVSaA6tdBh7r1+li7G04XKQR7Uh5B9oL9rjWvRp44croZT64ZiGpS1QD/AXB4
VeEyqKqJlmaP9S2TDgv9aQrQQB2GyZ/mIDkip+BmfnVX3DJ/q1S1WpujMA40Pyqf/c1fr76yy+QJ
hPb/isFmN/NQZ184O4LcQx7iauvuWfU/J/LEV5U2xm0aLxgp0R6jBw+5C5Dfa720l+Fm1QlflBf1
+4b6rKnpqUjhaZUPY50oS7ie7qdn4J2RERwPC5En8ck3/aW5NZ4T/2/U5lSo8LrKioo37TLIOfW5
Haq/y77YyC0sWiFaPAWKj6wBg105o80o+rivuxESFON1nmATzaMlX1vzA1jBNrza2g5qxCQGMahl
nBVUO5NxZYrxFG5o40zgIh6a+6hJNq7mVSlUoSqheOrrYmJ+jqTRlMCB6kc1yuC9+ljP3O85WF83
FGJlxhdMNaZhERP9RdqnDz8J9+KWqNLAU4w37ifUxuRdfbWgasTb8JwrnuuLJMF5VG2ntDxKVL/w
OtCPYzoiwoB2iunsheUUMAl+iham6jF3/uKx/UWy4FPqho2zLOPIdMTwVwCOj1yDRt23XLXUjXNb
Kz5oChCeloMzALokXLNT35r1iNwjWsI+GfB8MtjsOCEZVAbjVuPCWu5JUy3QjmN0ydKAe//VY2VG
XM16B2mDk+9nF3NhKK2MIORIPeZvtQCtuGYNblFVdUp188w1R5mhSYzEGFow3tV59CqkhJUSA9PG
a6J7KrrnMdK5pZ9rWmOaGsIWk1AgWQn3XVTzqQo7CAViMAKmj9zViD2rbtk7QDHEPCzw4BVbbX0U
A+Tn7Z7sVflwKUi2acpCkPN1h2meS5zNFvJtFd6OHA9JO8U4l501YcA7fi9l/fco3XyFLX9WcGga
COV1zKNZWLdYRDJBgydNDZa98B6P35ogCdRgOpb3fLNReeVS1yzwFhoqVRGUaoJ1jMMAVDImYYVt
+E6G4nYu+rfLXmZtE09FLD8/cTJTloXyoMHJkAZwyv1tLrcuS9K3GWWVVGEP6OxwL0tciz2/rEqw
jHYqCkQRIUpi9qvsp/KNdYXxXgfAYPs53aUa2vU+Pi7L/GxBOzs0hC6mjKtIl8X3hNFXFe0jHNoE
1OhwSp4LwPYzWXO7+Zk0oFlr31ISTOSogaqRAB+mk3RH06+18E422kMJ2tlc0lCu/DDr/GPsW5v1
o5t1B53iv9R6lNPxex1u9bitPcvwvbAuQ8FrCKb29XjivKwSRcNeGRqP3GpSsEM0buR9lOkVc1OO
QYEdmbU832uaNj5pUoWGw6ZNmm+dXNCrorRYZ1sk4u9jYcUPXNGl92FUq6dWKsfa1vo8Lm3kfrrc
IRKb3uIBLxCeTaFt9QkNbXnM8Owf4vDFVGj7evlYVl0yfCReeOhSl6HnX5dXWXHZpZO8uOQSabUR
XdULH8wnSJtzWdb6Vp7IWoztRNNlo8/zWIGs0U90u/tBnc7pflsf4D/9ptpgskBUGbn6XZnZSeQO
LsOIZQK1/PaPxoaXwEpQSB23kWkhlsYdL3qRqknIlCweu/Go6SjevLPQNhHr9gAIgTLYumfXgNx0
TTPRt6Ab+vkbs9RaAkLFGQDVU+7MwEgw9cqZ+8hh7UHOE7tIZn9ib5W6AVy3Ei19kSvs+tgy2hpQ
OD/T/SzN3VLZ8yTZONslPjnbzJPFCTeRrs+xFS9W0qrM7ozCBv+LS8PBGc14w3st33tJlBAq6SrJ
aLT080w1sUpbGgGGbDdV+Bep0S/7Jrh+yyyrApQnqg/aEeB/e2a/hXqytRLB84PXOdUsjjjW1Ovr
2uJ+R6vN/q4tIYL/igo2JFVVqH6KRKGEakqVY6BRaqadzIFxIE8RxkWHNzOWMq8yzecq719qNv7Q
0vj33Csb47hr+UxdAw+yhrCdINUihAzV0EVWgyYMH+V8o9qPylHPAhRHwEiku8rwOIHpIX7pge7/
D3JaqyZ/Inz5+YkDssamqAcDwufhqt4v3k4/dmCWeV8wstJgk+Z6de9P5AnOVc+MmUQTVGhuUH+k
5EZSEpczgMFmyT3Vi2+jFD02Vrozq+9Jgk6L9lBprasoiKEu+9615zT2HXkDZPQoMcRrjFB95iGj
KkJBkJzdmwEc3hXZz6EnY748BUoYuhpc69tlsWuTC6diDQEadzajMiqX6wX9fpPNI0f7jnnRPeYz
fCOzCdqOvBlIInRX3ZU/QpBCbb1ItxZuCAoHANYqj6blzCuX3v8LkFRyJAsEKd7oLDj0AxqCNtzh
WrTzZd2Cpg0k1DsMglg+jQqUZcEemaIcXSUIkEtpvKLgRvNSgBqgP6KVg1KZY2coC+MxnPR8gYor
S1fWo/HVlBWMGk1McjSpL3d5r7S7pG/7PclGXJMIWy1/sDhxJ8rR3mvU+R3IxsGxk8XWTZmqkQfP
r11fPtV1tf63LokxQ2cM5SgRRfXVMPRYme6V4f1/k7B8wamhKrVRjgW0dbRm9KKoQTzsL0tYi4G/
nJBwYwHbuJbTuqKfNUWS7rQoSJDgX0B9rEMS2jiqoQZw5mZifTH6s/sLr99PokgNT8Wva+vznoUN
g0JGsmsGmHv0MIoY7oynZZpt0cZqM97fEilsZ8eypkoHiKTNgzJflyFwLHRn8bisqdzeyz6234bL
vSIuU0e4T5ENonh8C9fnqLIiB6S/6jN0YrVxclVgoNTo+FXMr6fxgwHWR4431Gb1djkVKtyoPOpS
2Yiw0KTqY7+VRupj0HR0+CCDeilHX9w0Z3RHMADnz1nFbW1IFQ9APLFfzaw8mCB+uQEyWP7GSmJ9
R7vPNP6NJ8ZTWUEXHsXuiNkrjFBUYYjeUsSdgweyaT/8kIPZ0YESPtmdvTXiuxaZnYoTwiWJ5Yo5
DxBnKB8Df+wpcHjGncE3Kiir9nQqRzjvQtEmKYt1OIXH8ljNnvWu+Tq1AXhP7qTrqbzNvb5YeL22
9nNNuU8FC2feDKwJQwVPdAzH+PQ3OJb9yI9aWw7C9/p+2nGyJXFrS4WQyqJZT4rp8wTL/XCIO6dE
MFEEMYTegB1mSddJe/a45TqWlZyZFDXRE7PwuCP98dVzMKI3WSNXFgobkeHkBZHsUhoaP9cS40ru
i/mmrTodGGwjdy57yzWPryP/acl4LUG4sGKijU2Yzabqa9GDCmKxMRv/NwlioICncSU3FO5itrhd
oZ+7M+4vr2F191BatCwTqXAi+l2e6Eiz1KPlZ830rDYGSEGLIAVmlSOlKA+xKL/RyoZsrGvtga3r
poLNw2WsIdz4emh9KteFkXIdUAKTI6GMOu/o/l8pz2p3eYVrY4hfZAlRh5JVTUzL2oJrie8mp49t
JaiP6R3ycs3b+FJeSddd5sgS+mYwERhs1WwWEz/Tz5OlLpZ6cmvncsdnGka6X5WTjVnQY0HR491E
dgg+3bLYLIctyzmXB6AdAxuMAS7B5ShdmmV1i63tqVfvcz8LaGlbgN0cPdrb9SbB3hplgA7915FN
JqohiymDsmzHUDdjC4iDoIqZ0de9YH5KxAEn8jLvqOw6ilm1BY2a/Z3XOREuHG5JDESRIGQGiqrx
mj1YPn9Dqv5mvI9uJpd/p7vyl34jb4RJK4a/DDzi1YB2yiXR+/VIQ6kmQxvWkl/MkzuwOXFVlHK9
y3q7kqHALABIadHLguwIEbxLhb6mnleVhA79F0YCuVLtZnPQafkjgrJAiKmooBxGlV9EMmtbVQUs
cymhCvaYNQ+VehUpv+Xmuka2Dg9xf6v8sCoP/hLjfQpKYqJytkWetZUCeWlmvBcU0POJ/A4y8mfS
FbsRCHxcM9xQk4O/2EsLGKKULn5OHGnsNZmCja+T/Nbc9+NHC4imhm8lRde0wkLpDZOTFjybaAcm
G5Oqpobkk/Kuq97S/OflRaz8fZMsGVeNIkzG5f5V6wxpkIq8mCV/KtrvZVg7NcPw6f8mQzAn1Wqi
cFAp1tDFR2kcdsBIfrgsYsUfoi6ja4u6GSgJCf6p4FYyK4Ol+wlmaxqF7TlaTVl8HbapqyeYGr4s
bq3gZRKNoK6GmgiGWoUnDZN0HkfUhLGOzG3TNIglhd5WlfkLVCdwS11b252WPtWA9LW7RJrtuOgf
ulhT/3uDNmFhS63PkFGDEy4CS8qHtuK9gXaa2U1AuNSnV0WylVFd295TKYsWnVw3EWZeZ0IKw1e1
0J6QORvzedeETxFm0aJsY3JxxUdhSUgWo3apqYYYtTMsFW2vOQswvNjcAxNRdiclVO8A/7A5Br2o
nuCqvsgSQvZC6Qc1nGIWtElnHCcWSx+5SvrrzEy7I0k785CbQ+gRFMHuFE6VQDbT+kGfMuLyhpIN
j7IS7ZoqEtdIJVhYvPiQG5Ksp12DSjuapNw2SYJMus4NRDPdr8v6uxKgfRG0/PzkPOuoV0qeQVAd
N6j1dHY7/zSTArNFimM2d8X087K81SM9WZhw7WQsTfukgf5Ik+yW1rsyaLvNw1y5Bk4WBeP8uqiw
nFJVHrEoMj9ZxQs4Uu0uftLBjJUP4FlTiRcnG+ta855/DkwTnwlKpusFWuiRWSiywMBoEC+2LoC1
bqAvy1pU+OSslGowpCQqDWRPpFu+S7wSmE3BeABrnVNXNvO37G/taf9FouBTqroapKiGTzGvFXA6
FG+AsNfzB3QElZ/cypqTocLxNiLR+HBZT1b9KoqWMHEL4fXZi31EEyxGFnGGS71ZdrlHB9tAW9CC
7h7/2kI+/g97+0ecYP5y1JWx2eP8hoPxKrvaZ20WEWap20tsaW4sb90M/ogTbim15CmPq8rw+4Tv
w2I+qml11KLav7yLW2IE655KJRrqCZuY4PJp8kM7UgfUB+5lKat3wslRCTadSGzIxg56OZVXmfmo
huXeVJ8tkjls3MLlXXeM/9448claGWophZjX8pvksVKR2aClG4+Kk0rShgte10AdCqgDxcFQxMYZ
A/N0fWFBJazsDfiiLquOcvFcUXR4TBhRBNSxdjPP4DrQTS9MZfvypq4u9ES6cNHyVOnqLkVf7oiZ
4dxobcW8HQGmw4utVrXVKwAzBlSxgDV8luEolQSvC0WS/JonzUsZJ6lr5XnnypT3O7NoyRO11Nzm
IdmiOVhVzxPJgkNrpWwuhhk7nMqVMyxECuPV1GyVSbekCE6saMtYZ2UH18ylmzBm9lAN+4TlG1bw
GYCfRRAnqxFPTB0ItyjkNB5qa09dwO8bJ9xjfJJ9aw9mi3xjaC8lrxIQAegpe2sO6gY3wBpKARBw
/5zlshcnV4SVGxYH9S+uc5cekNQZwOqnOxKxpQeyN2/jm2ViogQwUexodnfVVn5/rbwsmYl/AP63
vBgubYjgU4HWgxCmj1hQx3T+HSkAeic0mbzUVNlOrRKMsTaFtRuihl3HhgEAvUrt7zWWW2zDmNaG
KtBRD5Q+5H4VmLLgb1tLUi2rhzWZAGH5JgHnJnYBJx00fvfaH8orercApod2DJxAciWptvSNbVIC
rqVrTRUvexQg0NcHmtCvpzNi/r3KiggjrfpOP8z7CtwXFg20BBiMDcAfPZDeljZ73MJNW7WAP3JF
OjtShHpVtVh9HFJHlyu7qND9stXzsOj32XGfSBEekHU2xZUaY3UKtW4JwewC8n2XneLWQgSHYWGK
O+uRcfAJppXz8q6w3ozo/bKMteLl6Sl9hgonNpR2ZalKyH9hCKN3E+mGNDZmb/all1eOYu1boF/Y
ubNZM13c0KXtE9wHEK2itlm2b0FpIeweOWWC7sne6b1YudZAY+v9RW77y0oFb9GxugEXMjMBX6K3
thrlQZmnDmeRH6YAphgyV2maHxvbu+oVTtRE8AqN2uboD9VBjJANR16Fb01a7swOCURA5kZyi3EI
8iNvQQwxzvEusvj+8geslce/rFr0BWBULU2YqF++LnMK3ZO1HDEDQgEgcRpAX4U1uCWje/lH9ciB
4FJvkUBvabEQlY11i7RqYkHBzKa0qw50iBP5FUfxBo7ZWvfTl5UK/iYuJUUrksXu94ByAGYNR8/m
ghO8pbyrpm8BJBNN6Mi8iUkQUPwqdEpnhmqM8iiVeqBJxLt8bFsiBLWJdTKOmjSxYLDoR9HGPvKi
G+mGdf98sgxBM3rgy2cJYDqDvmzglRmgFhD/+ObclK6es9qOWnZTjHyfRzIwuiVk2vVZQledLge1
qt7GqtrYmppm7n+/dqS0kBRGGcpUxCqKztlU0I6wgIPW60MvGH0cS9ptONdlB0UHRE0Fzy2C5Kks
+r2kBvH8AKq3gPFY22GahvpU0ScnlyMAe2pTtnGiq9uN7A4uZmQddVPsFc+n0kz0OsSyAHL3Prvz
Hpn9x/wnIEj4t9nTd9mtmdmbT721daIUBRszqWzqIqhggk0h4ISC+fn13qzs7nrcaTfwfwEBF0wb
ZHepFz6MW5WTVb9zIlccrhkJHbs4g9x4X9yE1/Uxwov6YUF+nmKbdDYASn60z2hBbW6Bdu2GPza0
6PMAxQMGJDJoEtCAqVFx+l5Nc32ai4wFYY10UsSk4tWsZGsvjxoQQVqmPOS8jAHcOSpWbccaaqzd
MIOJyOgGMFQW+qGRwrnZiM1Wj0PGCKBmYDAOk05fg6KeNE2RlMgxDFF7P+ThzaBou5gV6Ne1tp46
a05EQ/oSo5WQdz6HBxNDByocYoK2TKAbGFDvy6a65ttPJSxfcBI8AGuNmX0RGr4hzbftyI4j4T6Z
NtOVa9HCqZzlO07kqC3pzQ7IA5+dNDpQT6Nib7qtt7B6cOiU3xVb6rO1ectBnojUunxUGoZrKz3q
h17FGHYItMbZGX+0b8mdtrwgNp7g6yZzcl6CQ+a50TRGgVW2lk1+ywAy6XfWU1u4wODMd0DhRDpo
QS6frgCnNH5XmL0Fnrd2nij7o/wIlu1zgnQ1V4cwqjgm6Xl6nNBsEPfxcew3mrvWnuCnUoStreqc
00SLMQTXjz7tb6n526qBZScdZ8AQJBvS1ixOVwhaYeAIgHIqWFzKhzKSGNYkN+NujKUr3pdXiZV6
aU5fLpvDWvUWL64/sgR7UNQy1SYVCK5LGg9DoW4rO1V8B1KPfZ3a/U10MJ34GDvKjZncb9XG1zT2
VLhgJEZD1HaOVdxojVkdJaDmRjaZJGOjDWf15Y9UDSiSULOV0aP31TLkBX56zACQqwSAc0Tgugex
YW5jLkh7idwEsIdghU7sPuDfp/38BOSnhcnk8k6frRVXC2ZE0VdP4NvPKgYET86qVHCZYqrOafih
mLdeC2emsEjAAPOSJ1IQ6Qlqw5sc6RoGCZOBdqYeiVHlGFpb1+T5LbWIsSgmnDC2Qi0xDFFjMsvo
1sItlbrd88K6lZp2pgHtAdBjVzMG89xsQ0uX8/lyMUKkisB1CV9VctbT0GZpnLAQImmGkWXA4kUc
GP7WbOfodY+1zp4LzUvmh8sntrafp1KFZ0Bmtl3V9zwCRHYP+gn0jf4wlXwIxireymWuKcepKEFB
x3yK1allUVB24XNYj7ti3JrFWxOx8JWhQI1I9ewan0Ds2Sd6FAVDNjj19Fzy2b28X+sSEAMbproy
zCSbZaRzA6dkhE9Nc9uMW1mic0YQ6IEGlYNTpEs1X/AX/aR3ijniREDtnj1r4Ny5IR7g3H3tBpB4
9eRQ6GBtp/emsQkRsFxlog6iR99SMEmHVnGxdaGQx4oPCWRnhhQU7UdlvnQD9bpUc/ppi3R5bSvR
GqUgVYh02NkYzjzmQxLJOCxdeuTZ97HINoK68+T5spWGriOwx/gqgCW+usSQyvEkaZBQu/Wx/aSy
VO5aD4M41/+gHfFsZhjSDKBYYEZ/qcGLvQty3w+k7aAaEe+I1+HhloRww0Z7rzXEkyPjmLHyjY2K
O5R0Y9RnzXmcyhZyUiUDrmMT4dkUdxJ3VZlctV35UJpAZaT9RzzFoDKaX4Bg899Gmp9rprIsa4jm
z5KJaRvSptdg02Gru3x+nZTGH8dy4yDXnJSBSVOKrVUxcipEYDJ6QDSax1HQar/q8TdtD9K81WW1
po2nMgRHaOaK1sMFR8BL/MjjgzzdX3Ycq2tQoBWWJuN2FG+UJuozhmHPKOgwBuJIWdnZBljc7Xre
atI/zx0uh6LKn5UUdMiJT9rSrKdGirMIQBiqbzInG+0F1RJgBvOPCVX1Hd3hvbXl3s8Cuk+pmMpX
ATGCmVnBb2lorGyyAcY29uF0M1m6cgXancmJGAY4+2iud5c3dO3ATIKqrGKaAIwT/WTWAMWznbCh
hgX+y0FxxnJrZGnNope+NPTALc1cojvM2nJsLYDRBFw3Ab2DkWPQ6LCbTAFJPCbcsuFDx2h3paUb
VnWeM8NeIvtH0XdnIRARe05G3rdFWcCsTNJpjl7JAEsPuR2C8bKS4x0FFlNZNNdjNV4Xg7EREqxu
7Ilw4R1AS14jKQvhtdkd5dG6q0t94+xWVRSX6LJGHeW+s+jfDIc6BYd0ANzEyRmeczd2rYf5BhmI
bC97yo5m9ibX1upxYvLTolBP9JcJtYHEBI1hTzQWaOD8BVvHIw8WYfH91pNxfXlI1KHjEL1QiES+
XjxtbkRWtFhgvdBEOxjRH0EOErrKnRp6xuDmDwtlq/bxFxYBu5Khs4qlii6GszRJiAIXpneAOSjm
Z1AqbE0VLm5QjBDQSK0jMjEwzSo2NXd5xiMVzE9BVeiRh/DFBG37mNpMj2ZnoLwAdKuk3GPMkOwv
r27NgZ5KFq443ew1PqNwFUT1bS9HAe0ix9S2iDzXpFiIvy2CTnEdj9OvJ9eNKU3nUAfMJW/2spEF
iZEExTQHlxezZmMWgS7qGL7GpSAoiGpVPNMLKIjcRV4cYQBoCzxNWfZDPKlTEcKFNqYWZTyCCBrw
B+3RuI0+GgCZYAZU8qRfeF+gieWQuNIdEhb1D+aQ5T24UQreWqawm2o0TkOlSnj76tNLoc5vebUJ
RL9+Yv/eys/0zUlGKMu0pqkJnHTrd79Vfxlz9mrZKUFUbgWAwlY8BTAB29MnZyUk+GgLnYZ421tI
h4v33TRGWTmZkLuweKfu/ELvtHtkgnbxr60WqLWr1YJNG/BZyJaIcayqJWotLdfBDDiPtgH7uvya
WI9asglgvujdmdKgZRU5SBlDSqJflpQSyPTzspkuQbGmcZIpqB/BSZhIO+Uu2VOfACf6itFd19pb
M6Or8boFQJHPBhCEeYJVjIQlvAPfe5B0YxIAJ679YLkcupJWkjsw6pEgGyrkZRseO1ZOaoByJswv
9UG7nXmkvVy20RVXZxIQ/lAZrlTFdMNXV6APtZ5PBb7GktpHHkmRDTTcgFqlV9D+QMbkUHFtI4tz
Xo5YQJROhAqXb5UyS4uqPgqAiIHhIg5mTX5YcCaJX3zLFgbKTc7bFSP9IlLYdeCpdDFN4Fjb9Ej5
O0n/61KjRiy0JS9Yinhc4kr8upEsVech5MMSUEwgbWrsKfzRps+XT2vFRiwAQ8ky6G6WMQ3B1WQd
zes+77AKHR26UZt8yInsmVMdjFOZbMQvKz4HSTb0csBOLOtMUYd8ZlpTQRgt+C7Vx7uuJnbShxvv
nuWbBWtc5i9k/NMBQiOGuFJW6D06h3BLsF69YXqONY3G6M3RrP2oLVnyATj0swQZxo+amWwjDlwz
R8DT4GGHO4poqFd8PbcRnJmS0oXIpjjjwuNnh2BkdlK72i/Uu9K3//4AT6UJmm/GVFJTXcFTkl23
mnktyd/z7n3Qw42zW1OUUzmCumM8umU8xapYCauOUeBHSZopXq5FG5LUFcv6soGLhzm5moqyMqrQ
wJI0RuZjMre1WzJrfNTnrgKDV0fuMIzcOKPcSCDyGqyQuCpczqGUc9VDkxjdm2UyOpLajnu5puy9
SsvhmOUUICXNmHV21dcTmhBzFIJR7tEDNDbX39Vazo9NRkebxD1KFlqn/ca81IRMN1zd705Tk9oJ
Kxm060yunTQjo4+kD/eHtDM2NHjZTFGDTzdbsMp4GJWcmy0eMkb1uzTAFqfz97Q1nvIy9JtB+3lZ
h9Y3HDiFyCYhxhezwzGJtHTQK4iTuOyjLYG5GLNv/ctS1jXoj5TlK06ONakLPUW6ABqEzsFblnR6
QJGY3tV5B9Je0L1vyDufJIQDhbPRTTg2xQDa2FeBU1uMtWLAgRLQyaa39c7rPdUjVyAivbyyRSHP
jgtJLAUpQEyviOM9Beje/o+07+qRW1e6/UUClMOrpG71JE/0tj0vxDgpkVSOv/5b9D37WMPWbcI+
gN8GcDXJUrFYtWotfdHbPAHZ8WcPCTal/S1p+ttWzz8QzkC6YlQvl23uxVLQpyFso+gIq9L3GHDf
n5iJxfl1HqagNjDbx9FQlZD2ntQBiNJ8MSYJSt+zDm+L0vRgwBMdK2sfVwTtjzXj+NbWpbzXScpP
YzGTk5M25ACYAaQ8q0x1jrvuufkNkuOsAQXoqNb+X8po3eRQODn6MSwBFQl11DqmP1Souz1fRUUG
L0JBZYUaxnvXydIi7aZiypMgWz67/oQEYqjfJtv8YBNb9bXvHeXWmPneWEfGrnP8CsZM98apP7lG
ES1NoMiRVFakr2GkNsSESJ0nJp3qkPFyQHuE3PTLqqj/7B3XdjnScZVDZ4Kis8uRiYITWDByBZ2r
2rPdA7LR3BUNLWBeJPdfSa7NmIHME7Rei7DiReIYE+JJb4NGc/3n8re2l1BgqO6/xqQLaUR7J8hS
J09sLlqB8/RtHj3UjAcMUJRPE+cPaA18s8xW5YZ798DWsHQP9PNs18yFYdabmEMuxWTf6t6nJhP0
SgYA36qguRfKNhZl8bccL/ymXXqAzXonKVsvnvJyCoPBnUIWkDuL2j+Dun+5vL+7HvN7f2Wqu2JF
6azMsEzN+p4ihhlpo7hQFe7iSp/YnC1p3wPEDN0kLY9qDhgoCiNftAxgGRQNrxTr2V2Qi54kOreO
mGh8/0XXFck6TJzlQE97PJrd4mY2XCCoW/qY0fK5XtfhSJu5uqoG91CNdhGSzOJx39g3fYt0sW/A
MLJ2qHXP4IW1bJQZiuLG85q3nHpW6BoauIHato41zr1HnbMp9qee3bJpzOJhXNNDj+nK0BgHI+n9
sYunrEkjIzCes84UBGrlCMWl+ZG52dfBmQCOy/rPhZmD7aidH2hBP8zjfM9t/17HkKTiLHbvFFzK
lgt6SAOElFJwHadsLdcawbXIDHq0IMYUjzrm1tB7uRoz08AAW3eLoY7DVOkfUcWNL5/ObiDcmJd8
ga0192iF25rbqOV4dTxoH73c/R+tSOEW40+unTpDnqRaGln9I83vK0oVRnb9bLMU8fdNSkWoFVRT
NeZo6+s87CgkB1z+N/fGxobky0W3MGj14N4oLIPHYIhxIMEFVS9eLSr8wO5XigQR+C70e87eh7Qy
MVkF5agEwm1xkDdl6BvQIPOJ5YVuhVfwZUfYja4bc1JY5+kCqklq5InB7ycvv1n615Z8MoLlppp+
XjalWpkUyAMyBoDYIqz6FYnX1o8EEpW6epiVfzxlhazX/b0qX5TzNz7R0YWQls7wCUd/6LMxtDoz
8iiKIpniolcsSi5qN41R9/mAi56bPyYimAXx6BqedH66vHl7Xg62AwF3QhXkjCSb6lquoyWCccm+
eEg5OKVJqliKyoRY6mbTCvBdziwrNWhmLM/6OnzuiKrSojIhZSz+HFiFaeEKwjuax6VFIQBYfbm8
U3uhDbSr+Ide9Tk2gCHZAlUTbAzcv7YYiium+2CbKnK8XTM+GLlQXUEPUe6YFDq384wituHJcOoH
aNXxFnm/6hrd6wehRgxcKd5vYoZcuigY0YKyL9wclRQhfjubhypikXOXPbUgXM2fIWj4xxqm+Hp8
C2gEQe16Pry9jr3rNk4B1gsNw2bj89qoeC72vhrMhhtg+QLx9dlwbDG3Ka3NXDsSDK5ikmd5dMry
1jeyj+C9VQWDPafbGpP8usvazvKgIZws7k3LmrC0VL6gWo7k1m6nmcxe4HKdAX60Nf2cmfTD0unX
pZ3+86fejVqeaZsGEMfATsitA+QoNBsKWiS1X7nhWtylWv7kTipVjPNr4b0Zac8qQvNMn4siacdA
C4Fn+7rO1gdfDG9qY/nmtZgo+N8WJu1hmnVG7Q5Y2ODXoenqhxLIIWf9fNnK+UmJdQHYAB0TLzgr
h5SYDvVybUFSqq3+VVkhh2yGdQ07J/gAgmZbcbueu957c+Lvm5AK1uaacI4sz6gXaCCVBot6P3UU
Vs5D0XsrUnbim1qgEwYHNwLyMC4otjbmYTF01TjO+bsIdhBUcQWBmuasxEPmlBiDPReJ+erWkGZc
Yx7nrxOE7juo/EzH9WCG7Nl7W13wKKka4yI7eF9fEsZtJEUg2HVNuZG1AJnCoEZZoMar6wdWddkx
NfPiUHb4rWHG0uEa4HvwRi3TYDwCkWgobuDdXXbwAEYgBp+aLDTkt2xayyArk5kad2bXHEwDnKS2
e7zsoftmHBCeg4vnnALRsnKycnziyVQY1WHBKYREq/pw8jOVlPSvR8bZnjq/bYkD37gnpevUVS4p
kh5SH1rUkcx76tpBu2tKozoNaCtA8LYzMLXtQvLhS16sNG4KBrA+xPXCuu4KMFRo7atZIfhF/uKS
jw3IADCI3dpXTZexYzUhhjiN7nSnvtH6yMnH+YGBovx6aqquuQIcRbtepgWdZW0un/hk3A7TTF4r
IHWPjt20rxz/zQlMfe4h9aoCEbUfXqfVNOPZCNq4CmoDKuX96kUpVtOEOqlU0X0nFgp8Eti3UQOD
kI70ec1TuoBbrygTZxryiHJwEvrLGq4lio6mUdGoq/s0uewFO3EKWC/Ru0GoQ7CXXk4FFC9y8FvR
JDOL/huzWXoPxWUTNJ+TG2d1av5N9EU7+teFjMeHZK/UKGoqgV/gGUAgtqcdMwfOV6mcezceImkS
SgyWcYb5GwtvGY3KLZJ0odCO6r8PbFZE+F9bIzs1EJvYPbRDkZ1Jx8XHbpxBL4oPKIKuM7jzPEyx
x6ARhejQ+CO/VxW+lQaluzJtoPqYUhgU2CA76sJe4CSa2Dxm0MiOppvUiC57x14s3C5RuivzvqiK
ChICSXHlHLukP01H8EUpx1d28MQg/jKxhYDjQ6dELjAunZtZxHfEVoK6DtMrDdR5tEOLKZ029L86
b8WB36Vd5KMSp1jiOXWLIB1DhogCNITfobH2PjYh96n8AmpqqGmGHo18sEADoEFig59sKHKlD1kX
gguhjJeT9v3y9u55qWAaR8FfMBHIrSAP3Aqpb9IymRbtNWf1T7zwVGCoXRuo/Dj4GjDyII/SZ0U6
APXIykRfyV2/GD7qtzaJLy9k7y5BFv+vkV9FqE18N4KBWIMGP+maKrLIix+APiVX9Uf2rKBDIHTh
gHQ8u5mhx95kLqvLpGQ/mfaPm7/WzdufLyRwAdTE41AAkyRngBAGyLirtEwC9kUjH0v2pWQf/8IE
+AqBCLXMANX09/7WT1o/BLNYxa9q432TsiOxWsWJ7DTGMRMiRkaB3hKaJlIRpMihsTKKLGKCathN
M5tWWE1tGgJK8eqNqPaAiy2sZg/ybFNzYAOU5LNAe9H0UXHD7MWQzQ+RiWj6dkZQLRpgZUhwQGqV
YE7sbVzMK21ynjUyPfhFW4ROGzxd3ufdD3trWHrQWsSAiJ+HHbAT/5oW4fiMcb9r58NyNA72p/7V
PZrhXwjlIpxsrZrvj3dxyMj7vC0TjVehzb522Z2BJGux31Jbdch7l7cOgkNcp2COPUPzOzPxEDkB
/kNLGcPXCcaRcZdqp3T8cXkvhdtLVx0GnaEQg/wDMDI5iFjUMPOp8pGSgpEb4wpRO7CwM0Hu0Ddh
kKsSoZ1aBJCN6JAD2OEiD5cRjmaOrLgfOU16+8n6LGAd6yn/yG9SsGH6SfEEUVflJbTz6IBNzJMY
YPIC2Ej69Nd26INU16DW1NM6bIMstFKI5nY3PCjApjWlN0NQKS6fneD8zqaUFzvDXFdVmdFk8NyT
N65RD+HSy0e3EzTRFEF1BWznIHqU+/Je29vlqBMsa86OZTnfF1p51ECU8RdmNrmrlNfp5tToJe3L
pPDc0BmQ49s/kJcdLlvZdfiNFbGfm3tmNtGvydyuTIzqfqnMaCloSIyH1FCN+O/smshHPAGrx+S7
7AxQSMj6ZcRMqcfpcwoIu6U5R+p2iti4c/6wEKA/A7g3vmMpSIM4qsbMJ0P23fh33oxQQUzFlu2a
ACMkKBKFUKDcHRsA7U0XgpUw8gwHF+PrCg/bORTMdP62IKWlQ5kHhZHqUCjhN0ODqfxhDGdzCMF9
rrC0E4beWZI+0WU15zSjMwVUt0pQCDvMAcAslXljO/OV1qtYv/cSbkHHi8ENPFQw5CA5dbFyuuS+
q/0iqprzeJpPAgzRH9KHOj2a3rWgh7rs4Xv3NrJRQE1QdsMTUH5V9DOtqhq6OElVXAnaaPGigALK
gBmEuMfo+B+P/qLSAFAL4N2AGoFkQtpTo81SzIqA3tgEoUG13LTTl8sr2vuUtgakGNf5WmYvRqUd
Oc+v+5ndja7JwjQdv122s+foYP1FWijoP87GNRbaGkVaGEXit/Y32lgflypVTLDtLkWIeqImCjiQ
nFOtaVsNRotHKyp/8Zo1x3n4AWv/XF7I3vcU4PkvJukNxB/J68YqNTt3zMsEAMArFwojunew6p86
Uzxgd1YDbg9UdsGgjUtWjnHANTSLpuE5aTRz0vfGs2Gx+zSwT5eXI85Xyh1gBhJmgLqBoFa+gGpD
0z0m3pAe7RKejgmSlq+kM+501pxyKzjqNVOY3NlBpA7gXAekCJeMnD5487TURYUczFiLQ493iJEZ
4WJ8AgP98fLizkntHfjCb1OO1ACEkgaZXJFkzt+oFpI7wWT8hWISVigBLzEHoLFOxDu2j+gr/bEq
hhf2VwoeIXy/EBGVz3B1EP1sYIcTna93prlExuDHo/26jn8+eyjCIJRhMEyA8R0Z54srHdrVI65e
p+VPgY/i19QMCl6h808YdPmAEQp4+d64wphrXR1UZQKc4UELlnvDKBUN9vMrBOEBfU28tyGcCVj0
+wzCwfBwPjd9keSWHy9+B/Rgd6jWN2dxb6u8v7rsHuefGKxZJl56aN6d9+7qIRt0oolqV2NFIDGF
3F2I0q7qzhAvmfef2HszYl83aVGeT+uyuHoBkMX3hl/rIK+rhukw5SS2gvTAQXLSZlcWYBe9ZsWX
l7hzZu+WKLZgY9te/doBTEb0iTCGwDWQ5pGsMBU3/7mfv1+h+PvGymh4hAWNqOfRboy6afXDtbVi
T6+vBfuNIn7sgGbQCkULQIjAYWpYDsHFGtgtMHtw9rTLTuUQ2xDcrn3jwfT6sLede+Dc761g+DFW
uaqLuOMz72xLh2nhBelZqbA9P6CDHY3DtxJkzJdP7fxRjgWivAEKK0w3QgDg/X5q9eQQ4vk84ZXl
HFD9op9LTPtqOYatuGslfeHw48KaKdGXQAWO3HGZd8bN98Z1PPrWwsZbgS7OycVTJO1dRQtJZUK6
Q8E9PqOLAhOOXUZVAJ6s5cflHdw9ps0OSseErug8tuKYhuqDX79pPQWKXSG+u2tDEANAbwD1Ljm6
M67bzbqmVZJ531bvWne+jbWi4LXzYSHSuijHQ8rgvM278o4MI1twgfjPdPxcNu5p0LW4CzxVkNpf
zG9L0iesN7zRcLGgHPM4xqy+wZSdPcfdq/Y0gNvvtv3gQaR5+myeVIQvO1OGYvjtt2Up5lulTbkD
Ul5Ul4kT8u7K+lZkMaOf+MMEjZ2ovBuOOj3mY8hYxMZk6q7yEfRQdfQXks2A1Gx/i8iWNoGs1+ik
jZYJtwFjStbetJbiIb7r+ZvFSk9K7pjo53As1vP4C7OMD1VJD5ddf+eNgkUApeYbqAadt0hRB3ER
BNcmaX6OcX4yTlpETtmbHrM4PWaJwpr4VqXbbWtNpoPjE/B2zII1O/G+QU/hhiVgnClvves+KmOv
CIPvCosiabtkUYqO+mgOU5OjrjaiD5FMM7cwWOCsgOc29GUunfquT9OvfB2rm5JWfjJPo6qBtZNY
vtvjQAqSwzS0ucHxuWgnSo/BfflUregx5VABnI6BH9EPLUZk+5/2kR15VH26vAW7HysYB9F9BxXw
WR3cMLNqgjIbxordJVmnnzzjx5Xa8WUre76KKp8LcR38AyPm+4+hRCXRL3MLybOefoNg9ssQsJ+X
TeyUElEE39iQwk6vofFSQh4jWa7pCwsiiDgfS6HCNMXsBXzOCf2oGuIX8UR2n61JKd6YKZn0FmKq
SaWNp0ELDs4IBCdK7qB5iSAErvoc9w5ra0+KKeu6+j1mpcqEvNLsoDvH5gM/ZnEfgh9S904aOUC+
L7HTUDXzu2sYOA0bjR8PrWvpltV5PhRkgGGv1BOqP9ZEj3xl22fXSzZWxN83IXNx58HCIxIhszMO
GL6FeMyfDzjASVAIAWWAYH+S0yHfaTHOag3oTbju1eo73+hEgO/WboehVPj83p4J9D1KLXiAnPX8
Bn1yOsspKlCQBLFm1dHUPVJD8ZDau9W3RqQto81U1m2Pg2m1MX3xqrV1ogyE9ne+Pk/HZk5tRb4l
XEx2eVSY8QT1gHkCauX9GQVjBoA8xOcTg3RXbuO9dh60c2l6IgW7hus88tVvFTnsziIx2w4lpgC6
QrZtSotsG97hbQ5QySjGEXvryeT6wVv0Q+s6T5ejyM7y3pkSh7pxwWoY86700COmVn3I+ux6oSDV
okYFNdxijczMjdLGfLxsdMdT3hmVIhcE2FsAZbG+OXdBf1BX/Gou0p9Tq3PF6e3tJEqNGKAVgDXw
JL1fXk29pnF1ZMugOz2xTCAmuvLJ6CCGrKxH7wRHzAmi7wmJSMEAJAVH8KuDVKUVyT+3q/uA2vN9
UPAVeJrGw/B63iD3LOo/LpNAHWhjVIqQhFT9sDDCQU7gRxq/InUKEeIHr/p4+cj2Ho4oYWAcGRI3
kAeT+8eDtRK+QNYsKcaJ3dkQ9L6ayTzGvnU3+pp2sAKt/ahpZR3Xa9vGBav+HLKBKUVAeoA7RMn/
fN6jIIXmNWOVWMQKKR+eZxMTbpMD6lwM5dwSF2riZf3qZlxR69g72K1hKWEph7EvpgG6Xr6LLLtr
0s+Tbcf9UGQhyLVv7SpQla73PpCtRen6GbOCl66FUJqD64Et2YsJ8ucQ0mJ/UX3AhAQqRgKlsTNy
qk8gYiwNLA2ivO4MtqNCj4iG2eZcUWEWMUuKo7CEc0MZTD8fNLVIj15r4dCE9ys9NtTVrtwgzRR3
0N73LuaBcG3DzpmQyZxWGPkuU5bk5mPnAuPCb30GwC1RkfzuLQcVQxMQLBCjnYEQ9IUEC1k0mtja
bUBfeP/t8vem+P9lbAEnM5rWo0eTtv88jM9+oTiOnalmkKegCI8uoHjwyHIYCClOb+duA8gVJA5O
xlcW2aGXzEl2nSkebnveLMAtAJ1i9vcsBwG0NrPX3kUv2MXEwvyo2yglk0BxaaqsSF8pPntAMMSJ
OP7XpXiwoT6x+Kq3vsqI9GFCfcKYS26ifV88sfHk6PftnFw++V0XRn8MYrlgkTpDCGh+zZaJlfhQ
5uYD9HGysG3p0a6YEVaekkR6p1z2azT5P9bOqvyrqy+jadEEL0DtI+DeDiqC2fJgoaxybJt1iNsW
U1Qd6oYnPW+D0KldgMectD2YnfWp8HLvU+4u9qPjTcj8zIZGtMzyiE9deYugYyti8Q5FC/z29/Y4
Uj7mahkq9LrXgKBljCEnk0Xts8PCNQ2/AXT7Uj0v9SFXjuafnTumVMCmhX6ShzTijO7Oy5tg4bxm
ScpvGmbGpdmEhlOfLh/92UcvWZHyorQvxsxxOUsaDr4IXDBF6LJBMaN03vuFFeygDcQLAhdaV+9z
IlAhum0vQgu5yx60z+NVfk0/Dccg0W/zz/nRP/z5osCaDYJKqM4LRO57cxj3qz1rwddvrc7VpJlX
Jct+XjZx9skg0AueQHAY+MjSZehtYBi1UQQGQ9m1PejQVgqCPEbaFeWDpvC/HUfAyM2vAgYQlRju
eb8a0+x0LW0DliyW/xys2huh5GZaOkV99PxxL5a0sSNcZZOXgwbNx7sDDGjU9z47dv5atuSku1Zs
F2W8Yq53tCqQPK9e0rjdKxmd08pR5uMZ4WHTG6qRyvPrQvwelBtwkqBIhmrC+9+zBJRDghlbXGfL
HTAdH9PM/8pHGyUaxp4wF/yBd8NN0Bp9xCwwNK5G//YXh7z5BVJ8t/3BgVQEpBXtzPNDjOj/yIfg
GEz+tV/0ihvrvA4oLVc6ZtIWRQ7cLkvcUYe4R2o5x7UZxquxBNqQmDQLvYnZEXBBzdHKizHUKvNL
4bp2mOdW8edfEDhLwUuFahVYieXOHuET+GU9+JwtNEdaa/1aDaqH0lmOi6sZWB1gQgQbMOCb7893
BR+wbq0uzjdIf4ykQXKmfcu07sXtiw81jvnyYZ5DGIGUF0xjwJ6ALfqMVLbKdbbmv9aUcAauM/Nj
EWuReU8/gd070UkIBGMMzLJKamLnZGEYeDEsFrmoKYNULe4NeZ+JzUysIyRyydXy0MXzwXhjx+nk
qEDK5/ECtFvYUNAfO7g75O8mGEpnqa2iSfS2ivKZQYjNjhfo3l/ez/MICDP4MMH6Lgh/ZBjjwjLX
bSEnCcka77Gq6KnSgVFiDfuCCpPi7HaXBFg5qklgJTjj0oXQPRmbFLZqwz5k8w9Lm2Kz5tHlFZ1f
9GiZoPn/XzNSBIRWDHe5n+OifxwOzmcPKN4IPlJgdLN3oNQG5Z0JkoRlpLqwdvdyY1isfxN63d6p
i2Y0oQJTdQamN53GvYZymhH55jJG2eKoJM32DaK2JNh0QfEhx9Z+hAJOhw2d+8+UeBgNul4xz50O
PxVbKqLWuzeY2FKA2dEcBSzmzPd9q+AILxVPMivq4/S0fKAYB/Bf3CGcD9ZbnajGYHddZWNQrHyz
laAYB9Em4zwZ5iHq538IyIJJpajxnIcurAqTFaYuAMpnYw7BqNts5HaXgHIk9s3XpYfS92Np5Zjt
/H55B/fWAwoj4Gh9X8hcSVFydp2Fwv8B0dMeOArQ3fhMjD8eIscpYeTgV0AGrlHGrdExaFaiN1Uy
el8rcpsVKlTF3oZtDUg1IzRf66JrhQFtjpf0Zz8WoW/NIWUrWEwUmczuluHaAqU+puvPcrPeGome
iS2zKi/PAK2uwFlrrPwQjNAkUIRBsf+yg+N40LvDq/acY9j1F6SHHMYGoI0z/3FaUehj/KAPd5r+
7DpuZC/5y2WfEHHo3KaP6XJEeXQKxG5vfJyWrjZCpZUnZs4OhnFfWa0iFO6eFxzuXwvSeRUrhCGm
Xq+SYm6uysCM6yU4ZdS5Hpr1JGAplxe0k3ti4B6JNKiaMbJ0BqymeqNbo2dXCRTOj/4/5fV4goDJ
tyVOAU4nh+WTqtwlFiBvoSCOxBMLVQL0D95vYU0IS9cRBtk4IOyNN0ZmHmqTRvjDm5vduqmqpLcX
cjcW5c5rUWqTlS3A2mrVF7Jcj+QZFGs90gHFVu4dnajigz9ub/zLg/ReiTc1VtZlD1XThZVtoS8y
gs88DY0ez1dXsBCDes3LQ4szJPAvFhBuNaY6RCGTuN/bQVH62flIAB7EIKYHhPT5WFhG3AJTFZbo
OkOV4fTv6Jt3dXntO0vHFWMjSTBwtGdqNB6zFpbauNXaychD6JzMEWvrQz34V302He1WVwTnnQ/x
nUHpM3F0bvVLTpukqL94aGKgeqc4TpUFyU+XMmvTNRMWigVl7vKwaj8ub9pOtNys4Uy2HmRHDkPb
uMF4yI9idsNlbaLasRQBZed7e2dFSjiIuwB3mcNKbvQJ3q7LcGWJWsP4vJQ8tCpFxWHnY4M5xBMD
gGwk3mLRmwhppLjSDB/myqn5TDCR64KEhY3LbTuplFt3Twg0tKKmDf4fuRLgTyhlmT5OyG81aB97
3WyHbl6aucITds9pY0f8js2S2qHzgsry+mQ03MhasRIvKj3VK1S1GnnjFlTX1gBW6maJNLyFmAPe
kvzQ92+G+xYskAfLrxzjFTLKYBn1Z9TurI+XHVL1E6QMDoSpZFlTsaF9H7L1gQ2nywZ2nWOzk9L1
2drFitwBztEFS0yYlugjx0DdGg7j9//NkhQfQAFF1sDFUtqpiUfjrSL3wZiGkNM6XDak2jMpTOgr
5qzyGYbMLD0VTn1VWuuXyyYUu2ZL4GxScaeAHB2elfUPZ0nDkRux14NT1qGK89lfDIqFOCMMH8iy
DZ1fk5Q1dp901mzdZo0W3OeT9VcRCWINv57J51PtzlhBP7YlfRJUd0AsRLU/HgLSn9rBOubQ7+k0
xQbuhsDfBuW53rLMab4OMDhiwhz5aMQcPWTeFM6OcyxqSCp46fHyme1eiBuTUtQ1ygW1c97D02sr
nAjkACbMX5t5RPSHEZYvW9s9t401832EKjpz5a2n9YmDwRszhLzP+txMrerxJXxZSt1+qWz85+B+
FZs3gdDMq4WN49Aklr/2yYAaxdWI2sAcCkmkm6Xjbqwjfb0uSWmBDw26tYq7bDcSb9Yp9mHzA5jf
mZOhY1c5J5CtnY55ANZJkyr67PtmxDQbCiwYoZTC1NoFazllaJc1YF8IdQ4+uXyg38e2UpQ5VYak
KFUVLqgb57YB7z1YqrwPy2JFrqF6KO35IoBVFtajC2ICaTnL3Dotqeoh4TrG8/T6joL/dtDYYbTq
a1DkKVLOvUVh236RSYjxc/H3zSHp/uhpxHZQy/HqpyBld/5KD42rejnvm8HFj2EcMdIh6h8bM8Qw
UqalMJPNN0W/JstiRJZmKK7l3b0DwOlfK5LHYU4TgkQGrFioFubFd9JQTA5Dj1SPff/pz79iAab6
15a0cYDSFn6wwhZYyA9A5aeWq/h+9uLE1oJ0wVcu5xxDJVgNiJHT72CgVgQi1aFIrpaWrA3KQTTs
LKgqjmCz51o0j01yeaf2CruoLvzeKunDMYBk0CH9g7Lktx6E7AAK5nZoP+fflyOqXYnqeaNalnTJ
530F6SotQGJUZi/Zwq8Xp7yaVluRO6uWJfMwuitkMCAOgHiQhX5ixF1S3rk1OvXGwf3EI9VTXLEs
uRY5EbC8FTXcAbnLoS6BJ7WCqHBVOI2dJiTA/6BwAP8qtNIw3/X+U50LMwhYkEKH/pA+GbdGmF+z
aH5cIxAa3fI7QxG+9738tznpNnRIXZqpDXO8KZD7fdEbRT6xawCMKuiRoQx5RkYyOUNgj6kGL2cw
YpTHyVdxIuy7wm8bcs6SDzU0WVbSJOs33Y/SX+h08F5kLB6uUPP8oNq0XV/Y2JPOyK7IOqUN1jSh
5+h6HUJcF5pde7j85Sq27teyN1G7HJbZojnOhsyPrc2iaVDlCMqdky6GrChNo0FDOKkOw2E5uGgk
ZMfpgV1Zh/xo/Y2vbbZNrHeznn5NazyCsW15+QPT9qChTv/HHRMHt7Ew1Kuf2xOWY89vWX2tu4oc
ZPeG26xAuhO01a0xIoET0bs2tuvTsrx25Ic70YOuKsSdj7Cgby9oGP/z4cioSahmoiqI+WNoHrW3
5B/vk3FDoJcMLowv6yk4uKEfTrd9pN84cXNl4AmM1uvVZQdU+bl0cyB/JLU5Yzv74ONq38/LK8sU
4UG1o9Jt4Rvcq50Kq6TLcwd1A3161IaPLYWkzPo39+3vDTWlp6E9YShusLGapqfRaiKi5tOBLF8v
79ne+2lzbLKyQYqeFe9WOHm9PjT+FOY0RRK0gjIlmap7DtbTy/b2L4zNss4iOHXKZcYO2gn7oL91
URV5T+SZPzVH/QbZV6ywt+8UGD9GHgnQq5zwD3kZNHQVCf8SVm8mquDlHb1xn6FUceBP/BpHmXgv
l43uverBjfBfm5Ij+kHpL9DURYCfeXGF1B30kBgPjW1wdoTpkiu1SncNOug6YhwGlVp5nHycSuqy
DM8AO1mzeI1Fh9VOUe0nJze0ouVFDy3/EMTG33xx6PpjBlXwQMof/RxQy2cdHxKSt0kGMIPRF1+D
WkWUJL4q+XEKZOt/zUj7OYB2UeMGG5LcY9dW9TkwoMi+fh/Rd7K4HfP6Z2OdLh/hrttsTEofOrif
Mx7kxYA8oMPY5LNfP1L/02Ubu8Hktw35C8dtzFcWVAP4fFgQFmDtb9GvDEGpfk8X+zRR1Rthrxcv
NJz/3Uj5aw9Gp186QK6Rrc1xxUFaOjShx8I8cl5zAk9po6GMsioyvl9e6v5nv7EsffbNqHWuC7Gl
BFKvYzzH/j85ulAR/VldgQ+/CTMlbd7uN7GxKOUKdEirCnCnIWmhJc2K06ofrPZHxsvj/7g0KU+w
SkYtc8IxVu13rTZPa/eCako4+1+MpTnYXhbOgB+Q4aFGEUWrfkyrIob/fzYX00GCaguQaSmP6CAF
VfTQQoZUsXHs/BsnSNhhPfGb5agP15pxpeagFYuSP0m8zVFugvqmfgbiNyxtmFg9Dslqlvc9dT65
kyr/2vvqtyYkl/GXSatpNw9JUdXhrAMm9jQ4Tmj7b01TR0DyR8TK48uHuffZb21KTlOXWtkV9TLg
nf6Np7eV/WSoZlNVOye5Swe026oH2Lmcimi9Yv5OxYy91/kFxuz36UgOYbEyL61mGBI6AF1rRkUa
54fgqYnnJVxpGPzTRgUgU4oSxPlsCXJAgQ71wFKG4QD5MQh8VA3+duweh7RkalZzOJLqAQqCt9pQ
Po4WBq6cMh6n/Ih0SfXA3t3XjXHJXXoKznidwV2mCP3WpIEmm2BCysByYkUsBku3ppYvFf5w9hls
jEr+EsxEo1a7YqMr8aoH8UMEMuYerJyAGWFUO55OSjU4ay+yoRGHIR5AywG7k06XLfWkNzOiOF80
L2TUvPEGCD8bHydoi3TNE3OhRpSSz4CrxeU4HcvACIHQum1bN6rzAIOl93PhhJkx3BNoPwWgKSOE
Y9xoeYJS3tUwugkt1mtgV49958Sd516l3Yep8EC9pCU+2trd4IKGdIy73Imo0f2NH20XKDZg8y4i
DWHdPCOiduP6fbK7U9rm13xeI8dmH/01uA2C9c0zh/tap39R4dyaFnf2xrTmQO1Z17C3ZsAwZGaS
Q0EbiGb0rWIAcvcb3VqSkhoTWJrGEjlbvoStGQq2XFDWVJH9JY9cML48uDeYBlO8aXfwvxgVsUCq
AZQVpJnl8S8H6oSpxWHVnIGvtvsibFrnpfWdE57s8Ty1cTrx59FHcdwrint9ahQor93LykWMEPAe
jETKsKjcmnWdZe2QZFU4HPJTfcTEeJRHFuY8fvGHKflzxZcvf6QeUHIClgI5B3nNc0uWrlt75HL9
7YQZ9RHN8X4Y43qCdtL0XGfPjU5De7TCoQYxnKcaA927VLb2pZMuiRXktYYVg/UpyvHfT82XyqLh
5atrLypsrUgZq+OsmoVvArm4OV73PXusMWLXsvrabOa/SI43ps5UwUy7KfiABelWc3Kp/9g1Q0x5
+vnyinbvE09wlYL9C5ADuWeJec96rjFcnbgFKBQbUM0w6l1btIl1jzzw/2Puy3rjRpKt/8qg39mX
a5L8cGeAy602rZYsy34hJFtOrskluST567+Tcne7iqoR3XNfLjBojCCXonKLjIw4cY4hAs1pwoJU
+z4VK/tULsqbTXNke3GdUC1uDJGq/abP+WGc089mN90I0BOieATpNYTPpbOygq8B/3s2F7eJZfd5
Y1Ua4rjH4lu/nyM70rbku+IVAQ1dfzAjeyMlxt2dDb2T/6A5BlxuR0NeRCZDq85k0DDdZRyWE54C
000GmYb3F/XsvEK9AJpOIGREm/mpgzV4IwitMa9jDhiVCbai3OpwTangWvmiTBAtWAU6nwOpExTH
/rS5bMJrIKSSVxTzqrKrof80zFdAieXNoRZZVAvXm+oLrYKGLb2PnQerqtCPgS0mbpjy4f3Bn3W/
aGwBOR+04CDJs1jhaq4Tva4RL2ijE1YqizSjDTu1+DhCB8brVWhTG8CXO2JGMZvulaRauXbOREkQ
0gJzowXlCknwfDr9VTNDwa/E9McVQJzag0LWbhh5MBab+MTCYhcljNvpzGCBlkEDeLc/3+d7O1SR
V4pwYqu7tbTfGcd3YnARDpFCmHOjY3UVpgSjyrephbYDNvmzaO5W1k9Oz5vBgTIfQkfIJwF+dzp9
Vlozwy0wuAJ08026Tfe4MHw9u3A8aA2DzyKA7OT7Ns/cHkDBQuYGrehS72NxYMpGz5sSChFgJqQb
JWs+FpmleBW2SPi+obNb46eh5SkZXdZBEVvHwjXYigYHGGUtp3nWBDjegY4nqPAt68fgxdVzRrBU
TXxRJy2ksFeujLN7QbbD4SF8RkuwmkZLZCDH2eTAK1Acr+mhbKcLM19DhJ4bCS4k4zX+Rg/lYlWS
EhyYpQtDbDyMI3pdnGrlNpB/YbnVjiy8Xo5HkWimpgyENLAAASKvIneT/QzmbFSJkE8ob5PksdfX
ttq52Ts2udjdDbNNPOdhsimFF8+XZCj9XC9CRKn/y8FJJ3I0uJrbeT2a8IMs5TCFJo2J9yHYPoO2
ZxEiF6hTFiGOxbe/v8fRe2ZAyBfMeUAyntoteAVOBAMjNNvK8tIuBum6Oa0AC86F9pJx8C8ri9Fl
+sxtkxtI7DUBel7cTeLniHEtN4AikfCTLUf1d7VBUztztZ6YXfh2hQ2TrcwYXD55k8/0oLyiB8nP
mz33vacr0SczIts8YGin97S/rX0A4mMpE+GoUsYMAPDTqe3dbkwsDdYrO4+quro1kvi51N3/wB3i
6gSIjRDdtJfu0KpEnlZyBR12EJbhGf2FKJ/f3yWvzWNvzt5PI0tXOE/q1Nc2/NRoiMFrLeWSD+22
UNrYp1T9brdletV0DB2FNYCpOXWRvtXjwasUmnuNSPH4h0SPr8XGFakw96BZutD5QMJEA0E8MRUt
UMZ5OMyiGvHutoqHmOna17Ks1uBj50qmaKb9a77sxbK0oldT0mK++vK7nX02QBNpmnd5qXugkwfX
011cgqueDKHdf42RFHp/Js96lCPri5OgmV2pphWs69qtqn1R7QsKOjSRruF4zzpLG5QmKEJCTmeJ
g+rAYG6nDhbMra4VYFsHUnpZdufmk0+NFqx5/Y1GXf/9wZ17ymJuf1qVB/LIi3W8QTSHN9dGVTdz
pAVOH2QBwJw8qJLwlfZMj9ZwtmeNorkMXXsICXABLMKdHBGci86O/pXwwY5q5OsjGu/1z30wBeQw
bie+FtKdW8Vjk/L3R+Mc3cEYqwbj5KEW1bVXfcAbYYNFtMI+iL0ymD7NJmKftVvirCM9NrzIxoCw
1Z6sBGPNdrl9sKN56wRGAd4wqZABLAPGHv59ESM4smOji1VNsynJKxnj8dCIEA21XhaUvg1ytNbD
VgoK0xPKyjk557qPbS7CidjMWteSLxQL0hEmFBBQjEmNQGg2lObB+riq2bk2tcaivGxAi7jJ5ShH
1Hs+A0vxINWTpiYgntK9ylcYmbe2oOeipqNhGgtnBCCrPU45jGp0DBPwzdF4zROcGxjU2MBODsot
KAcvC76dU5AcqldoI9yrD9RG5SCQlPg86JBOeyKHwQnjcC2vdiZIPzG62DOkntqG4u2xqZX9bM/h
2Bn+vNrvsWZlsUsGGjOnLga+mdtHu9m7LPUgF7fi1M4cduSV0cxNQByuonXs9LBLlRWFqi5CJBKI
qNuZL2lY+i5KdcSrSn8/BeaWb983emb7n9hcOBhuiWkG/T9ygol90Idnw+i8jB2UuA9rpkVV//C+
vfNjRD0A+Ueweb/62GOH1ugp11KMMTft7xXXQ2cwNmoyfnbzNbVifc2WPBNHtmq0uiaVhbF1AfZ8
5mXfwAVn7mxf/ToGVuGxsPVpwLdwaWB0lVSZsY+g4MK+T+/WWqLPXJOY55/jXqztRMvaViTDfVtk
Ppsenew7kqPe0NSRQz+WE2pCa8Dy8+fxyOZibalaWwLIVOlOqycx+OPH+dm96jyO6wr1CqvyldVM
1rmMz8lAFxeHsOKycVwYbYN4Y0cV9dIwu4Nk9F5Wg1joQAv5+he0MeTfXQSOJ3YXfmAcYgBKITaG
wY5hc6Ve1nitXaAY+8kN852yb1/4vfWS3K41aJ8/QIhFwJWNoHgJ94wZr1WzwyabGtzQs+mn2SUT
X2NNCSB6E0LCZyX2Ob+rfxpcBHakMtvWaGzUf8ckyMAearBvDb1S51WlJfmX3k7pT0uLV81oN91M
eo0D20K3FXl15gNKBejh58yjwZq+yZk7Ckv4097ivEppLKNxEOzkhnMYW+i61nSF4n9t8hbHUElZ
mbavTyUnvU4qFmaWc1dpVWTN8cf3Pd0rBOe96Vscv4GqWeaCLAP3vOqzb/ne2tIwB0dYtZsCFEYj
tuk2yuos/ptj/3MaFydwTvIeWop4A0teMnoAowofw9QJIY5653jUH+YNuGfnbyvDlbvhzXDRAA7K
Vw1tsUtEklkW5ljHOAhtMATdPQvQHb81vTHg960/bdekeM9F41Bb+WlvceAzwM6qpJk5oBcOiEg4
gFcgYNtJGiYWso21FoqfPQ1H9hYhQN0Ms64KOJghAsHfd22bX+Z+eTFdVFF9yVeSxecX8ae1JUKJ
DVqiMnkvS9VLVCj95A6AoRJyIdbeOeC1mNyuhd9y77+zgMsMTZKK0TZrcJw72egDixHMoApx6jUS
yvM3hIMCrGx7grTn4gyqMSscdcgGuBXwxyS7dPpcXFvojUSoY2/0QN+6eZixDgJ8qziJs5v0yPbi
TOq6Mc5cgW3Iom9rxYcCoWezber3geRBHuiWk9Rf3atnL6cjs4sjWacmSTsjGV61UrNeC8YRqP0O
6Br9I5X5qY0ZDazhvu00XtXuoTi8rh51zr2iowJ5ZpRizTcFCGaCDm8QcOfFjm7L2kdDBJyR49Uf
2JXlq9v++Y/p/q+v4v/Rl+rmx+bh//pv/Py1QqCd0qRb/Piv6/qF3XXty0t3+VT/t/zoX//09IP/
uky/thWvvnfLf3XyIfz9P+wHT93TyQ8hbogOXDYv7fThhfdF92oA31T+y1/95T9eXv/K/VS//PO3
r6CB6uRfo2nFfvvjV7tv//xNxpr/dfzn//jd1VOJj3lVAV3kp+UHXp5498/fFMv+HdAt1wWpGkp+
qm5gocaX118R93c0chBUHcCWjEKRzCmxqu0SfAy/AgWcARIkFfhWaAvjK/Cqf/2drv8OQnapFmdB
OFSVn/vzy52s0s9V+wfry5sqZR3/52+g3zxxBSgQQN4ENQ/QLuBrSnpL/P4ocnbGodVHgI3CoW8F
DTOUZRjxYxAf9JeMpvp4DwrzSd3bUCwwPDWpyBy0lWZOz9bUmc+U1rH9pQMklYbcVSC5DVyEJJlF
oQOUoupUGV86nZTP8chFB5GnOoe2bZfhIe6pigqMqQZdReWqKZzORTGpHmekAAyruYDadwtZUoua
Tnvb44dvdWL31TYeWqsyQlDym3brqyUdykiNZ2p/Sewydrc1WEsc6pkqT4cQ/GwGPTizAlIuqFwR
6rklkxSNTmcxXyWA5mwHaMk028LoXDzGRxq37UViUE4+ghxVY6PXQVuT6Z6rU0v9JgXErYB2pQWP
0gtkFK+mmozaZdf1SnrJVLBR7gYOUS2/zZTKmnpvSOzMNQNj0Jypv3Q6MyE39tShmBGi8VTVJHkR
0pn8a1oNnZVtqd1zV79JTKqMFJRKnaqle95aNe5ZXhT1BpJkUtDKaLl741Sq1gZ53uvuoZ2TCulR
Cz1JPij+QPymZSnX/bzD/vMNtPBqPpwTaEN6mtscT4U6LhT+YORQdAr0HrxKXmX0JEUDaoZijihm
Xu3Qn6Nz6nE2004JeaOIeQvEim55jtsJz4zxt8eGthF4Cy+TNG74xVi7rLnOk9yaZ+BtJvfZTZp4
q+GmmzftBFDjTWK77YC+YQfU5/aodZPHzdIBbpWzJMvuMdW96+dIpCKUGUfwn6rgE4Lscz46Gwqa
LvnZKb7Oe8jJeqORZ1ru5VqLX7ZoM/XMSa8QgQ0dKs6VC5nSDU2YuOdNXk9onRlz0KfRoXf8HsE+
zbypMdzmkxLbZbpTEjzNfUbwN3eimg004DXmXG6g2KHzCopDpTOlTWjEujlaQNSkvCn2hiA1uIcg
h5HlhpdDeSP9jNYWCOmUPRBIQDqp2XQ/IMFXe/GY1Anccp/nh7mKk09V2jfKhk+gMAxFNZlNSBhp
PzflKBKvHrThizVmELsgQmiah2vLvBysifWexWPlc21SHcBDV5+SAPVF8oF36EfzwCRlO4cWHc0G
yi+gGQwmAWWrxs0LsSnGYSo+s3aYkw3e7lUSlbbLid8qvKqDTBHTc4LqbOanBZtRpATRuQacYx9/
mWNlqm5tO3Y+TnVP26dkTlvQ+pZK/5RK9udNPdnxgLVzhANa1jF5yeo0/xDXTV0Gdkw61Rtaoduh
A2VeFUKh1vg0q5xBw7MhFtbbIv2EHuy51L4bihGP/iRKuJKyxBr5YzxbblQj3IAKIpkc+BKQZLRR
zycsL1MB97Strtd9ZZjm4SKLXfbEJZLGcwvh2kCZC2IHrMIm9ESH/k0HunrXamuYeEN2U+sGBZq3
em+sc3W8GMqCOqgGCmr4UJ5y0LSdjGBkNoek+GbRDPBqahIC8izSDqanqaJzt5PCk7tSBczVm1WN
Pzl17eZ3JNGJ2BWT01Ov0qwuDYbB1OKNmPus/Q4G8BqJ5WFu8nAAC7HiM1fkNnqaGXeCklKLf2yg
VzZ5hCVu4Smqkk6+q3BmeFjnJvbdkVpgJFYTSPIaKVzofighGxS6ZmMBLk1VRsOEx3AcOg5v7CU5
ekC92LJcJZj1GGqw2VAKEtrZFKtbxVKb1FcM1WV+DZ7MOlKsZEq2VVvEgFlXpnLHmU4+ueiB1Dwn
5sIJbDKR77GWd7Ufp0MBWWnNIvQ6Rzd7shvjiUF1Wri5shOzyc2Nm8ZYw3qcsjZqMzLV+9jS2Rxa
TQZBewPs6ClC0wpMOIjkGCBzUFR+7nWKEzjkJTc9PZ3QD1T2thPvWw3lTAhzZjnxUl5Upae0ZZle
zIrqJAeK4nFzRbqibEKQoRTfmqmfu8vGrHVlj0kfU4+nDRH7sXRIvwdxe1Ih465g4x2oQKeiT1Ap
qG7GGRgzMBKItt2ZKmNwsERr7LDQmxr8KUOvT3jIFjGQAz0dv1OXgvsS5HhDEWr2NCIjOtsML6Y6
0dJQqwmmMs8MW2ohdryDY2Fu6zUJH0SQx424Fums31PCq2Bo2+oaLPHDBwv7PUN3s1JepCDtVsNa
Kw0AkOPWNDyFiUH9WulUhvOtpElSGJS+X0BBTAs/NWv0LA9qj+KQ7ZTjdq5n6hcuTXNcIXqneHqL
mxMaO7YWTFObJZdpWU6Gl2no2b1Hd0jd+TgjBfOhCSZ0XwW4L/Fmu20Vv6/jfMD1UOntZVeD1Hwn
ah0T25XAmV6Izon7lwLfKP9YM12tAZ8fgWltDdGVd0rdl84F+GPL8oljeifPFvBKXjz1lrjP07Fo
nyZMXXrI4KbroE2EJKIY9PFW16DVfmWYcQX4Vl0Pha8rcU1Dalp1F2Z2CXWBqUOz837USu2lJeVY
BtVEqBsKoGhkGxvkG3rkqmIO6URonCTjnZnntVNczWZqqzdpZqu9b1Yihv5bb3TdLWtS3D/1mE4s
rAm4Tb3S7d32oHQQpPPhpcxyp7S4lEI7qW0b9P49Y3dgRVZm5uVDC5V3lqjGU9amReKr46DWftmx
Sr0Vld3joaC3RuwVtQXc1oQ7QFziIgX2LjUGll8qWatmBzo45ffOnG3TQ21R3HWiVcyDU1R4TLU6
CPGjtlIULTRBEMI8XoEjmXs93Hbji4oZJIonG0fUUAqQUIsEEUyYc8jVf8yr0u0uu57VemRXdVd8
aAZqf0K1hsV3wuIij9JCnxNAkhuaPjKauH000zwDLof1YKxQu4o19xrNlGSTdUxQsNOMBZoMwrSd
cvsic8sSAD8zFhGKpp3jdVSHsB1E4PpS9Tp1dMYPFFnSeMsRzulfnbrJOFS5CNczL4GwghOBknUQ
l7WNhb5zBt0u/ZRVXeLlOkJqhIQ2ZzhH1QA3J5V7+TUFUbjj22Lo5wcz7R3new5FxKH0uqrkTtTM
Bmsf29EU37UxHqDO4xK4PADUWnJV1XOWfOCjqSK/UdSqGw5Wkdi+if9AYLHp2jYceaxlADByE6Cl
jKeP2N1Sy8IYCi9rtAI0lZqZDBFTRV58NTu1rMPYAAlHkE+giwmdqlZj3Zu52muPKJwNWsQKTWg3
zlTJwfes4OAKb7umAL+sEFYY1/bYoQo+5dqWOzHky9oa7A0hi8ET5be9NlueBVXX5oOBMNX5ZmVI
X/oQZ6VKgG5YNqBAPQKY7FDTcB9cTejTVnMqKw45sGvF4JvKaLm7uRN992i3Tq8GWNzU2Opa4vRh
No5OGgncjmWB5Ce1m4exHUEh682sg5YiIkzVJg9VaUskTT0W8wUtUAi7U3mDD9boGDwkWNl522kW
yNqzWOV0l5OOaOEUN/ng8cnQO28YiZ5FgDgbn0aQmdc+EUqHEwL3pUNqqNNQMrEprfyOzwZaRV+f
cn/rUftvn6onz9t3n77/Fx+1Uibn379qPzIwQn/7x/+0T8//CJEmfepe+MkTV378xxvXIr9DAxkk
nIB8A3SGK/3PJ66l/Q7gOZgYJYXwj5fqny9cnfyuEhd3Jj4DoRlX5sT+eODifQtsAdHQXwmuFbRZ
uX/nfbvAgqJHBvxIhuxIBRRTMugv0jGO7hpDruHJlu3EhYYmndcq5QwFFn+9X2uBA/lhDXT7YLYE
3ymqe4vEYY7W0WyMQVos88DDDrXX+LWOTiLx8gvp39O3+xtzSwRNpzttWTgU6fpdup2Qbd5LDHN3
sEOZjIXzQ/keXqIzvdU0lywi/8wgvjW9KDKDMTG3oQxkYaRD0FxpB7KTihhmlO3JSiJ/Abl6a0um
a49SFG5v9LQp5asdDZWxAsHEz8M1eAWDdNN5xHP38aGAqIG262Ok2dfKptiKb0cqEzTYzOi4Wk4y
XltI1lSAOrba19R8GJtPRyfrj5TMcQrm/PCODCymEkqvRQ+YG5iuN/WFdZ/snE26lTluJ0gRh12P
0Rzq2+aZhMH7lhd0An9M7JHlxcQSQeNaCFiuwgk9f4lPWs+lGzBtQcsx5IF6PXyPH+u9+KhPkfJR
Yl9KNHitFYMWLQh/fg+pHQeRAKS1ZCr3aIFJkxOa2djHuiTZBBLkB83mLxzQ06TwD0uvIoPAtKHw
ri5GbM0GtHXc6ce21X0jqJknJfKIp/nTrviyBps+O8XHBhdDK0c91hstsYJiVx7qx2TTYw+XYRYh
ln1kNRil0YjkJSKwH8SlGrEQ77DN+8t8bgMffwX5+6PZLXoiEGVoVtDitVz0V+56L9nZaUWlCUE5
UOIQSDo1gQc3qbqOyWlVfTSMBM2trH8Jfwz6G321IHRaYf9jFY/MLZx6A0UjVBawX2S1EijPDRhS
o/90txzZWeRGdYJ2GIp8IRyP5EGREI3sUwE6dS1Ut81hrdH/7EIdmVvcHujAB7lLXFjoirDBnw5E
o9ns3t8LZ48a5A3/XKklF2KGh20hGKZOFpvaG8loO+/7XXm3CqGTR2l5QxxbWrg10jWKLumyYInt
1LAIKrSim3d6VEUQaoreH9fK1JmLc91wQJxN8DwGKYiRE3tAU+EarH5Rp/ux6yCM5xBgnkBbtOwI
zZWOMl4VY5C32heW6jdjaWzYkG2Ay9ilOVAWVnFROcUF6S8G7gZpMQLdb/qloq0UKN+MFrEFAiro
aSG5pAPrdXrcKqjKtQw3YqCVxS5H1rbRyjV49WmJEKNd2FhsxhR9rCMqejKU0SK1ecGjyKMhIF5R
s6PJc+vVANSsQdcW3AlvrC4BczRHNsSSRwA008FwUUeNH98Uh8LL79297uVQuRg+/82tczrQJVyu
FVNvlvmIU9emW6W3v6TKfP++iUUd9O2wFttTMZkDBY/BCtjFGM67BuXy+KJ6lJVIJIjRZRaH2rXx
t8+6HBlKOzL21UA9tkAfqjXaIAXTMbJ9vJfAw3SXbFXUWtdumLdxr7SE2pINGR4kzE25YY+umDxn
Y1O1sNQF2qNEkKo3snpt+TWIX1ZbTeX2PvEsr9ZwAmxVwnDUhfsvSFZRgA/l1hxDZ19uacq91Lwd
LyvUOW1UlvNvwjkgMe+ZF+1mrXi+0GT+YzVBBPOn/cXxs9GwzKrc+XHbySBi+m5FYodCSjBv6ca9
VJCPvmii8o4/r6mYL7AQP4ybyD/gZYWnDcjTTqeaWTmEZkwMnof5FU0vzbDakACZN+UayFnAvFaj
s3PTjQe2BgY6ME+bS1I9YUiCLv76hOp2eGDcdjdpiP45lLKHPbKzqQeFOj8Ole08+isH501ggaU+
tr24RAaimmLIcV1p13MkJcble8rY2BvDz8J1Qr+z/ufY3uKgun1pzzNHuCZv/Bmj7bbilgfy2NQ+
Oks2v1Csl8HRcjsf21yEiIMBfhqzlCHiRReRjeIZFw2if/A/fpI1ezUwPqLmtzazcubes7o4sqla
tAOZR7w69kZURyXW0t2gnuq561797CqCbhJIIewiiI+c7tmMgk/XmTUzMC/7UEZsSpij/OKDPj2E
joo/fVjZNtIDvBkceoygAgWQ0mtt/dgfxYA/E5TTSVAUPg/nIB4/5CENbb8Lq29JeSCJJx8z3a+g
Is9dnGCb+sv2YjlL103sEbRCr49ya5vf2qiiXaq7Ds0KgPN8sW+Mm/R5ZcByBt8OGDqDLvjhHOIs
XKIy1zweJgyYh2DlsH1kebfpxgLEZlSDNFp1gWv2Fi4wJioxqjxD/98+3ao5sg7pj2j/mgN3hlv6
/fHJYOPN8AAYxFvVtFVbXwxPtaaRV5BtwitKbp9ffR6eN2NC7x75KoTIctRH15ghYtK6TirfFXiB
b9xQvivU1efL20gSXs1CGImByNe3uzh7BqlcKzNgp9hVV65Xhrskkrik5j5DiPMLLubcATw2uMBh
gerXYA1qMoF4FIEeFpHic1Spd5KLin2MfbESoJ6byGN7i/dgAkUorbQxwAwdvAaYCX/tgXbOc1ro
pjdN4gJl84oKP1qv3HHLpEMyMbCMLgByAbiS+rW/m6ZrhEIL2gBEGobUXrPQeIcsp05eb44jW0bC
4sRyBg07voOCnfFgEO4xC6oTJWY0i/JNFwr830HzZhcpqv5ZAy+6L5dzFdq29N2mAbIGgrc2tBt0
A0Kbp/sUbZUAgNitjn3q7Dme2sjm41Xa3BT7tQSG3IrHJ+/VlK0jyALxLBRKFuFGY7dZ0VeuJMxv
In1AwqQK3z/br4f3PROLO94qwAExD9LEtUwdJDvUUmvA+J09ntzCqw/Ghl9Ax+w1STPv9Z22b6/K
iAZz5q3nFpZ76seA8bAxEFtBO1tu7aN15iKOjR6vuyBN5n1NNjx5aICn6ec1fZQ3QfPC0jI8t3tl
cNUaqyjD2P7KQMpN3vdopN6mq1Hc2XV00U+vI3TUof15OiyE7pmaK44WINnm0fE+XsNAv2JG3yzj
kYXFlcCp1U+oj+uBxkdAU2ZjQJsTHyx/LuMphFAvTkkHxBI1C/HVSSEXWcyF+qlTxdc0NRFvccv5
MsyduiGAAURphjjfM8c8CVMjaVClKPezle21OgGd/Ptb8O2au3jvSgknRCcozy7co2ITrc50YDVt
XUABRQc/XxbEKsrkrbuy29+uw6mphWd0hmHsmhGmHGvwOqsAY6xYGc2b6wUVu5PhLNaaV4AupU4B
6CmycY14avYU3BDJlTUDznOhe+ovAPqXj4SlzcXqW6xTxkwvQblNCYNoE2IC29yzEb6JpYCCZBOI
iOw1Dvu1hVsc1iIGAgZJMy0ojfs5nb3ZucoR283KGrvQ+cN6tLsXlpRcZ2TucX4Y31bUCWJNDdSS
7AbrM5BPflJfmVkKTJnwRfq9SPqVAEjuwHcO19JXFLSzeTfCfJ8luQeAClpCBuFpRfW/NLRwxnk1
DNXcwBmnDrhLQLF6lcVkS6s1TvO3Kyf5hv7yR8tQyy6LwgExsx4oyVPKhyu0LwWFawdKTFcyWWuO
yZXB0ZFHn6xKF3ONuct2zr4NJn8KATyBW9k2GyAH/OyhPRQFHgRaaDTeuNMPa/mRt4fjdLCLeI/V
VpHPM76BW9yW9HNNQH4jgABwoQf8ucy1NQcg49T3dsvCn7mZFcNeowfW9RjqIKksPql3MhlvhNMW
DFzve8+3Lu10dAuXNlG1ryeG0VVAEM3NzYgg7H0La6dvSWemJS7kRBLsyvoRveZb0HUE42fnzoyg
gRNU2xVr0j++N30LX9aBsr5soeUatOBQNZ/AgnBDvql3TeVZey3MQgXpumRTP85rM/mmFChDAh2o
RzDQamiasBaWe6cBd9EEy7LS2XwwQ+M5CcCJ4KFlYidCPQCl5F656T3lfmXM5xbx2PLCv00mV/Iq
y/QgvgRNWx3RMA7wmgwgneADfna5nlc6dyiOLC75zUa0L+hFCg9AtPtE8AAAGT8FA3xBb4Ad3yZl
t1kZoxzDcl0RwhomdNxRp1ryF2SdFg+jgEXoXF5UV6aPlvdICdNNE6DFXo1As4i6Do2CtY7Qs5OL
LAQeEGhghlbpqQcC2r23W7msvdWHtoqioxO9P7ZzWxYvATxaUQ/QkBU9taDVeZIBuIUDohRbxdCv
bEDhgqxKEt82M6mQu8LcdnZIYILAw8h1DEjInRocEMoBuA+KDaLhCUvysO2c4P0xvUl1vp6GIxuL
06BzK6NkSnScBhVcXe2OgxChDSn5CgbFX6MxPDss2wK3CvjaDTC1nQ4rNaoYYGOqB7ngV01yr4/j
/cqozt18OlS8XRMPKudN81xeMKD7VF0LdAudECjGbvSxTwOA6T4D1/5cl+PenMZtkphfNLe9IR30
jJIeoGxbRbd4uuudLgTGdA1k8TbCQNAIUWw0RCDxAXHW05G7dq9njYoArnjUb+udAZKN0meWZ6vo
HPpxc+C9JT6/PxtrVhfhBiDnDchdEQ4rM9LowMOif8pvh3FlK72d89PByQvzKARQ1Bjdsw7MNKQE
uK/caCAc7+ohcPLb9wf0BnD0Gghj86AwB3WTNxK+pTaOrp6lWgDmPfTXu/OWg4IP5B5hQ6et3bmD
bxTG4BddF8xteuH0EDd7/zu8nVTcIugPwiYCQwPaJhejpXTukn5G/E/4XrGaQ4PqlqjVu/fNnL2V
ZXOTIVt54dsWTqfAHrfg8LRAS5sdS5ULhXVhDCbsNEufmIkn1AyEqdN+ypkZwddviTs+vv8dzvq9
o6+wOK9NY6YzRCwRrhL+kHHnns6QT+uzjVGSK3Q4fvr75nBAkGeVGcI32ZC0LbOMAwQXgIv8U56m
gTOisg0RGweyJQBfP7xv7qwHPLa3WMmZ13D4hpChq6runNZLt5KdJd1BBU/yLa/fyufuyGOLi5My
6q0VAwGqB8Coik0q7MorUy3bTHj3sJ70UVOCwha4M1/SN63FeW/PKdrejuZ3EaqrFZmA68COArhz
Z95Kj58Erk8+236K+MfyyTbZJysPhHPHBSfVwboh34N84ulxqYaUG3MBo8L+qpC9mn4wxJpXOD+w
nzYWV5lIJj1P0euFgdW79JDvyQ3b6griOuJJ6IqCpO+X2F/LrZ01K0mIpby3BK+fDi3XZor/ITQH
PhpBI2sTtJABkZuIBly8lK+cxjPOD+v30561uESMfqBCsPhH5mEOkAr9ZIfVTmzY5ZrmyCsUYBnN
HdtanI1e1xQzV3D0NcaSjQOBWTyMgdu4LegwfhQGuhWCIZvtTRHXJsgp8uIDyGPKaBzMbp+VAtSV
mpgO3AZ+YrIHHoJuoQpmYNhDWqr6R6ttY28aisZDY03hG6VwfQUEp8FQ6clWaG221dy8CnQQygY8
L8wXJaOjp9honFo7F2+3KO4vpLmhO4KOUBDGnK6joma56XSw3YPOcUN8t7FBzYb+wQCNQt9tdMHP
kOhA78/2bzdSy8z3ifElRyIfu6HJmh/GJQwKsnoPyHf7/VcX9SVFJw/r3CJvN660+QooBv8gek5P
B4yGuJxNTofJtj4IhXno4gn6TkM0UqxQ2uvSp5zuI5gCdgFQCYgsgGfg1FTZQs1Vsu0Hlqf6up8g
Y+aXeytiUL0iwewX6hZMp0BNYA946r4Km0PyZe2FcKa8cPotFk5oqDhaKGN8C5mz033ia895HWXk
C2vvHOS5kfSW36LeAH+qiA03d9Ter5X15Ky+NxWLWXeztnEGniAP2pZmVGdjd9CVBJw1A4l3ifJK
C610W6Rs6+37N9259TZdXUe7DsB71vI50UyDwkbQEwWZ9UISvncm+I70m661K7HRmqHFEHslH0o2
whFPw/8n7cu648Shbn8RawFifGWo0bMdO84Ly0lsJECAmOHX3036WzcVpW7pfvFLv1R3Hx/psCWd
YW8WLqABrsWPUhytKVF9s+uO/bmYf2KhdJK6RVbnw4SnRH/wcJKJh/oKiAhmFbatP8pnjEZ5mw7v
alUonXvCoDUMfN5o/NHx7fwZz77FUB1aM5W1NrzUGJ/rG1/x+DuTYV59AxrZvgWCY5liljZg5MCR
hvv0R73HFxN2L35obJdwiasoj3wwLV2Oj7NJvFOL0lcq3MTMZtxC8RZs9kV33UCjoB+3blfeM3Lt
gm5FC5tY21rpXd/VuxH9zJh2RIadbVgJAjtVSu9sqmYlmMYl1zQhoL5C9smTAvol0DBdOSbXD7a4
658XtPUWyJv4sYgwefbQhcWhOfx/4PEaOH8F1ollaSmssik6fT1k8QgGX0iJ4rsWr8ess2O3qmP2
r46Y9RF+6qcUTpa5YPxttbYya1no3shjL7vzIL7Rs1/1zaJ6KMJa8WD7f5hFkoaAVxPpMOk7nQqQ
PIGCGBeme+sDj6kYE8rbFK//IU4CO/Re1GfO+dvLmhj6H5vSKcvdanJoaq23be1rCXt2vBJZJUd0
zClg6OzbidjI1Lgu9CFwwPwZPqDmbVx/pQcxt/mNu5l2Q9Bv2qv/CsYqa2eh6MTYChknsQq66Q6i
XvhcC0YOzCcbp3+g7sHM8yfO0BR++Vv9+wmBiR/cN/H2xRluWlJ8dg1GY70s1VGdTrbg0NmRrbbl
G1Vl+q9W5vVesvbgERscFuA5kS6bRuc6vMm9BV0U01W58TCAsoTjnm9U4HPmGQZLIDtCDRxcdti2
P9cPE41a203wiO6Njb0pNjRy4/RqClf6UfdO2/zDAp6Yk06Oylh6Ky98AAq9p72B6XsB4ZnvBtRK
vAdWJkfa6Yp4PLtnID9H1dtdb0FShLRg17XQeLtEbu/uDGrVQZODL6dLa/DWiqkIuc/BA1q79TpL
qjpO1o/5T0TD+mIr8T2DWc2S0962OVqYWMdOrsNEgPjQQfLpi4Grt3fl3zdBF+KevtM2nvdEMECq
8P2vGY1fgXRiXvrus3wA35OP7dWO5RW/4btluWJTXD+m9/WO3mBE/EhRFz7SIxp0jkjatbdmF6ie
oWfg549VkBPiXbkUvCP28usiukTg4vhix/pmrdkIFefU32fIagvQgw8HHF6/Iv4EEdxyziyaW0tU
fcyxixYd9i4iUK/iLYqeOBXV8xm0+9OcFF6L349A3Wnd4P8oriZMCyOv6G+rTQlxPMXpce65dOqd
fDavU72tZyyRP4iA+E+DVwcc2cvLn+kvmrO/w/b3IkpA5w7CmJueLNF8n1ybM9SFujsRVteYUzbv
iufiLfna385H70FTvFnOA9LJ9kmHMmhAEtCuwHK25xNqphpQae1XwyS2Xe4a3D3KL6pF/auJ/b/P
5Le70pGcYwpu0CvEp7Wdn230jKIb967ZtZtxYx+0w7Clh2JLVLU/1V5KH2etu6Bp0OHq1KCfxMNx
POEZbAyKkDkfolDsQOobOXm0yPyJ8ZD8K7WZ9Pj6bq2DGbODd7XK6TqbtUlU1cG1RoYcOacNJ5Ix
nJzTYKFVDOQwTdiyH5OlB0n32HGuiNFzyEowZbs2MukO+Nz/9ApDu00t3AU9oIUtbtAeBy4YR582
aZbYMYHQRqT17XLndaA4UHwd66H4l4++b60zwNCrkxupoHzlD47f/veiRXhCtNzcryLS+lHsLtta
l0s2ZSERCq5uAmZyee/cQoCQBcwXkWXQB+Z2MTdofNnEmQspyLgMNGtC0sVAulDaMsz8u7wHZz0e
IOJZ0OHdQqogux0g64l5A1p9gEkDXISqd8a5SDk1K0EZQpUOTobp+8KzXxPxFbK+2wb0NotFVBtG
zq3iWrdA6QCXRXkQRtRWSe2ErImQAfK2LZ51FNPS61gveC6uVZt2NvHyq07yP/aka84gaMPmAvbW
U3/lPUy/Qas0yGN0hr0Y9wSV5xJnH+TDrsnTCBLN9FZ19J9dXReSnvjsVz416fOgRQKqe4JswLLc
1TlU+sofo00DvVUNMpw15KF72UcIYSRewk6t1GtI6iG/kbigds6fhfGhj5h0Rc/Q5Tg9B5fWiSEJ
LktdA0UNdCOQ5wURSPEqfKys9zkrnlwsrNMFbzYN7nhWFVAQOuo6mr5GlY71eWc84Acy8y5GUP5E
r2z23QaE7Wi6Inda/s7dbaWpFGDO78xvG1IUVqOwmmxNCA3LnWjeFq2OehdftqWauPj7EQYA8X4b
Wj+/kyuXkUCSaxyxZqI6eh8imUPefi0L1FT718sxoHJJgqqmWVqzn2DJ926b6rpEPrqt7ifv+bIZ
1e5I0ORrzqyZaxBkXRbZ1AcJFojXhKaI6LPgfrJuq7cn6zZppMPAJTYIMkMJrqjCT6LLjqh2RrpN
Dcg8IscNRwz7p9VYh2lBXX56aNsmnvJ+f9mYanMkJMgarevRzYDsTQulWJKDkDDdWMVVTxQimyqv
JCQQGalqq5iR6Uy70AKLs6V9y/MHVtzq/cdlnxSRIDeJ951pVNq6RWXyXeBgaowe7EyqS5PKioQG
vO9K/I9hxfa+jPTR8bqgr4Qi2lRGJDgwa9tiHRgXI82xbzq9i+a6vLdBg315xRRRYElgoKd8AO0T
oqCf0MfePaV9HVv6I/eeLttRuSNBAToPzRlsXHhTizzSIUaO8bag9VXtR4pvVE6GeqUG+d4esZb2
2BTHD4ql/uSKSTBQYqbKX2qYsJcPko2BZTx33ZelmhVgoNoZCQxQ4Nc0l+PMqZ3nbvxwtCpypx1N
PAUOnLuZnxwHloQDbZc1NLHxBBB29t1OsWzTdPDrfsc1/wHUXLGop5+fCwYJEYx+0KbCQNBp2fyI
3N0NKvgfYEZVNaArgk6uAjumqMASiq3y6YOV360SJA3owS47czbkTipGUjxQ4VSQisJbkEwohy3a
tcN1RWPA2VA4MSGtV+uAjpYJ+JH0LBycJoQqOrGe7Ez1VjoL1b8NyZkf1lJhpRU2pja7cGWp7EHx
mDVzQIq72fhyeeHO7s6JMQlGobfogjYUxkCCGBTuyrc5BNASV+yPYvEcCUgXG9TiYkR8g1suhPp6
wO3vnb43Rl1hSOWPBKVe5i1m4ayGMHpllPXWqsEQ2ZSfNLPG48k1pEVxoGoWmGHVu2/tuPWz/Zdp
BgstU+tzneCOLoW0Zhkz6PaxMwPTQyOtApN+8as2MBNVo835NfttSQK5aoBsjrOsX+hsQGv3raUe
aDNfLwfa+Qj4bURCONLnI1/A8hj1SL8Z2VuqTcEIyl1vVFUczmPBb0vSh8qNNPUsDne4X7/1CzJU
VKUkrlgxmaRfsLwkHsf2dxRDWo4Ihs4MbVN1LziPBP/Xk19l0JMo68rcnlIbnojpmwOmq7T3cDC8
cO+BDP/08vkdbr/S4qe20sJyygou+RlIjbWVTTiNS7TNYXDxciSoFk/6RBdQJaZdCa8sKLUMHEMW
zgfaXT9nRPpA+7rI26TCgcA8LxBLse0mHpgD3X/OzOrryapRk/lFk8GMYYL0lJshmLkxpkb/5bpz
sjkSFlCnArGwgBltfHSLLz60GVrtOrXy6LI7qoCTkICBrpyREVtTW22Q8pskfV/8KhihUgQS7086
JSECA0MItzQYq/QpRD+q6OaoSFA+9zKFW2c6FPDaPlk/CRJ69Lrx1scM3DpJgSL5JotolIfgNPtV
UOl3n4TUX+1qJ3FhQC8QrOj4mnj1c1rHkE0zHt1aEX0KpJMzIlNGjaxYX4+GMzy4S3b0OvL1ckSc
raueLB2RTm4OxbPcrRF6aO0/WlV3TPRm4+baNXi8gQ/Ja55AJ7l2v+STruqaUSAFkZCi9HU++ust
X7PbwK5RaYVKRqa9X3ZRZUWCCsupuOmVeBXVYAFvnRtmTIHIFHik+LKIBBQONDh9cz1jXfpQjDcN
ZlpH74FO4E1S8l2sW/JXAvx3tMt5TJFRYnIQpkcQyDn4x5V7Lb9C0R3UD+VWFemKc10eo5nGPk/s
FTJS8Zw1B7f9yKx7U6lJpQp1CSzmASTvyTrFarR1HYH7+L7Qqn96qpwsnAQTuNTl6HGGL2WbhbpP
AwLeMBj+3AEoJ0g8p3EXlsMMy6Yg7b7h6A2a6elyVCsCzpIu9oMAoXyTrwcguyY1uMf6Lu7E9zH/
0hYiumxLsTmWhBHUpo5GcHmMbG5faeZyaKx8d9mEyh0JCgi1zSJp0SEzOT+s6bpnPZirnw2CRJbH
4su2FIAg81c1teeZ4DtDn9G8QMPZ3DQ+GI3q5pNmJEgo9NlLqgRnRDq4ob70kTvX4JRW6QGrvJHu
DqIlBV8EDom0YUEPvQVu3BTM/WRMSzeHPhPt4ppYM4F7VpOUIGAtg679dnln1g/wArLJaZLeGTmz
IJcZuaMZg9ngUOg0HiqybTwH7Pkdh/qHP8TDVCgi/GzBD1LaEFPBY9lGr+OfFz3I0XBQc8O/Yt8u
GEB7o+W3Vels5RfzqRbOdvzfKL0qz3kOX08Ny4GfWTlqueuw0szixKbRvNzUDQ8oVeVQVJbWr/zk
zuJktEadA/GYJHdJczfoHZ4272z+cXkPz8WjbUDw1/R8CA7JB0YtCtcGZyGACdUijrfT4kOeYPi4
bOW8M7+tyOdFUrW4mmPZDNC7tq4IGJIpVcYDlj99zpJ0aIx62pEacj5RTSBiFOuQVtBa9M1Q1Sf2
644gR//JysnnBivNZmRGjuvQ0JXRCOzYzJQWMZgsmhj58HJHCBM7fdC1Q9fQ8TgVVgn6Ob++niGA
cDQSph/pqKGbPW/ZtkhrtOpqFEQ5HhK1RU94SGlfBk1rN6Gr1aug/exsIdOA/ykkEK46ux2uIO9Q
Xi1e114xKx/32tBb+wWqbZukd5dN608kZE3ihC7mTe8uL7UidOQzTbTznHo25gAKv4vn8vvoF9CQ
csLPWZE+dX1krMcYBwATs3izPQbMSwKXqrgVFBEqJ/3TArAxWet3YNwz/kLKKqKolJRQMLrszxrq
l8JG+q5z8PdT14Y/mZ/gZX9v2++J+ZgxM4B8BarbL5fNqTZp/f0ERkjVTImpwa8yeSuh/KxDXcAA
+dNlK6rVW38/sWJUM8Qx1vuAbz/MxY0wsyj1oHU0Keycu3ecfnPSuYYR/MnlM7zxmRXQ0gisHE+R
7j3z9DBrJkXoqbySUIvPnp760DGICmg+mmURGA2uBvyJExWYqCxJqKWjudBzZqyfC3H52blx9A/P
ujKbx09tk5z8t0hGurbGsYl/ouycb+bZjYjoAzH8S4r5ZKfkttyhN62smuBRwSHvRF/N6YbaT2Ol
krFUrJwtwUM+ptQp1pWr8U6c/avOMbZZ9SIa1eiGIvTkpvAcF7c+gd5XxJAf0XB05eSHcNA5pT/m
qkNZ5ZSEEZOzmBpfA8/lr2T54c9LbBV1oM2pIsIV6GBL6JA5LXMgo4d7fK4HGrLaa4a7tlVPrPXv
vYB5qwzFKTwstd4SspopGyRemPHQ942ioq7yREIGgaS57aAhG4kRxJuFm0X20Dqqlj2VIxIiQL+O
eQODlRRVJ2OBhvfyfPkTVfkhIQFx6sksCSzkoKZc7CZq0LhRZworigCTi1pp2hCelLDCawvSO5Ca
MdAcO95RpjCk+GrkcXdP9Is7uPhq5rzDiYcC6sdif2Up5LoUbdMqlyQgSCeuef3atpnWN5PxQHwW
W+KWVG58eYNUdsifsdwI1GMo1BLBQXbt6W1Y+R9Ty/Dh+J/7NuWmxmUA3xNfi1qj9bqYBMqbb5b7
dNkZRbQ56+8n5/asZyBOXG/LtNdfizbZc627pta/VE5ODgOZjCDNWWVjyBnYmaLMxHdi0IOxEUFP
v9utalxC5ZOEBGYNZnRIKOJenpdBjaMa+l75/1L+/b/B21OXJCSASp4xrVpQkTAOM/3qQhfNBjdi
gTra5S0698g+NSQBwiR4DlE3GCJOF7dZDsGugCF1MG7rIqg8FqDzQmFSsYKyqgrtvSYbepiEVlnE
7ZfSnEJP2aKvgAZXSokx0x89XUNQlOIa4qhB45fBCB0sKt5m5/7yIp71aOVswgyxiyEhabeMEUSd
ydpqk/Q8hvZVklUbkb9+zoi0U2na1p6Zrvl/dMA3EJkV+nveOZvLVs7iz29XZOjuZw4dywKuDP4X
23nzWjBfQQEXg0D/EgUnhqT9EXo3l0mKQ1tv8Q35HIoXZtCmXz7njgTbzdi3Wrrmw4qyCmbbR6Hz
e2PsdM1SuHM23E7ckXDbLv18KBh6h8ySgRvWCMUIpg4HGSrMbqeqHKxql6QbHEn8fOk75GChXAyo
e6sh9Wt197b1L2/wE6/WwD8B8L5sB0ZyREOBJl9zePVwj5uRd7u8SWdnWuwTM6u7J2YwWsKQwoA7
OputADyArzblP/oZbNIeJP8m3E/7IZx7L1qKAaqzgge+GN5FYSiokM5ewE7+EAncW4gVOuOv4QzY
theoJPIMvYaX3VVtnoQW+djb6MBHTNrLXbvcm+y7oEdveL9sRYFJsh6ZXS8uzwjW1MpMaJJ+Myca
FenjZSMKV2QoZ+i90PS10FXaNByh2jq2r7i1BC5T8WAo3JHhPEuZMFMHkcjRFZPMdTCNb5X/L/Wt
k0CU2eqr2WBQzmzgD3FCDxKh7kpInP7MQAxxeeVU/kh4kbVJ63YZ/JnAfZdmZjinePP5qvays8f7
74B2JaAQZa0vi4/CkF3fY26+yLrYtUTITLQ5C2it5kez/6er8onN1fWTr7nTqqwQKVxz+iUYB/Bs
1tcJ/1b2ih69s3Nbp7slwQbK7lldrP37hHQfBobUTfbD5fxuWviBeunz2OuHfBW/tro7W0/ekux/
T2Xq66d/gYQXBTGgYbwW97xuCSzzq4leR8N4tciswAxVuEiYUer2BGZlGOpwP7MTkJPotwmkdz8X
lNIVQzS+LYoFyNSLu8FrwnnUcJ6pcioKkJWHt6d8bHKMNSEmmf2kjclOzCqmvXU5/soI/A5BT7pc
sCU3OXRv0QIy9CHrqmOzcBz/bjCTFrMKG+6bn1s6z/wz6C3e1YbWwilevWcEgsu4OivfUwq49STQ
sJZkzlpn7Qzyf/SDF1jVtyzPUaDKPxdu8kw4xq+1pOTrJ1x9hyZKMLbbTNkSpIhpWVQLzXp57qwt
QSJ57G3IzqIy7lOmcEW1ZhJIkE7LBra21bXaizfzsG7vMkGDTDlEpzIkYUFn103p1vh4zPYHW4Zg
ZlunysKp1BQeqdZNwgKW9aw2elw1B4h8ZzpkcBMDuu/Pn8ICeYbTnydtzYfjgCI8cgo3ds0qKIhq
9FCxajK7dQopkdmdEWmtd5Ni/B4y49y4q/RPAqgvIUJtmmTmHXbHqX9O+vdaPGvp++UVU+CazGtt
dmZSmGtJlTlPbfKNTP97csc/ThuZzToTDoYm144VY36ZanAyeGAO+ezDTFYomV2mj1aH8OIQ485B
COw+uq4iuFS7vob4yRWhTq1FWzwEF7oi0F4PRSkC+WgqAmPYX94UxbvMX/+SE0udY/tMz1dvDPDx
2CSsTBGUSKz5lRMIVXn47KcJAlXDcaExCkbBP60trV20mokdyotDwoowryFHqIozlRHJpVzj9oBj
Go+yQg+1ZogrAYkMpnqmqMxIeGZU+jC3GXwpSjTV9gXkI4YwRd7z8gapzEho1jp5rhXrU7YhTqBr
IgSFX5DT189ZkW42Nl4M/w3hLiMEtiiq4yDnQoHvspWzwQaxK3AjO9DAkY/NnMyuaa0tjFXxMdS3
Xl8F2fQtafdURatxftV+W1p/Pw1rg9TzAqa0yNarA2f4Sh1ytSSqq9r5l/mJR1KsUaaDcCaFHR20
eM1+vGEg2xIRNwMNimE0htzN5SU8e3M7MShFXZ07zAe/GJ6t6TWZISA/3U4eCWrxyEYv1ISq1Uy1
kFL4zYveJsnqYFG9TsvPOZmDJVdkFc6i3YlPUvAxC10Z6Vok72w0JLfPORnD2f2h24oilcKOfJZ2
IkkqvYMdZD5DU3sviyRg7m09/Eu687c/8lm61OiUJMla1ptonIzDxpiuIZQTX44ExcckH6e5jgzG
r9qOr22apt/yCUwuTuwTti/MzWVbiiiQT1YbXS7/FUMW7WBRtqmTGscRV3iksiI9xnmzuKO31ni5
YUal1QVll0RuriJQU5lZfz/BBg+slpW2vhLGpsJI2X3n1KFbq2qVqmBbfz+xMndVSqdVf4U2Xjjp
G7277vhjUT1+bmckPJh6nnZcg5mUgW3PeTFKEH1NH58zIoGAhVJlJipcQj26HE2fxrU/7DDB9HDZ
jGrJJBxY5i4bB+SYkJJ79MR7mTsxdJID2/YUj9HLn85fQqFTaXgjWdOYuCgE4L0M7eWZWnPEuhfc
4jeXvTpDh4hr6f+FA8x6/xkJU8Uod8kvzSHyg/6sr+aYg0RHu8H4wGb8Sh/8g7cr7tNHFY3I5fWE
NNufhpPUJUuyjv/pKGaL5grN2yGobigmDhUurg/rv/IJJy5KD2/weYJlpyiRabpdUEpivwQJVj3S
GRqse2ejK3VjLn/EYIT707cymQnXBDC2I1OQMRdVnxKFOSu+7JlqCSWsyCZBcD2GGa4hT9f2AYVo
ZXIz5SoFDpWh9fdTuHD1ymxdfMcmrgzmeE26ArRH+7ZSEMqp1k3Ci6yz/dwyYScZ37ROCwmQvMtV
aVWVFQkwHN6D63mNvHnmGB/B1C6yt/XwL4Pvp1+WBBgenbp0XoeDK7sKdOuxHfTdIK4GR9tfDgOF
P7/mgk52p+mEUSwNkClBsWBaGHgCpghE2JetKGLgFwveiZV2So1xcGAFnKoxn55057vj82hMZwX+
nX2J//5cfyWOTwyBnzvxyTqxmULzgfQ/s/Tpsieq9ZLwwG7LxlnWU4lXH1rPI2JoGHNVUe0oYPzX
oNuJG0VGOQerOhIK2osNibMWY4d1f9O6D52lQnHV3qwen9gaLDLkYk2TabxF9/k1xzN56d2Q5q5i
c1SWJCQggveYIlpvjyPIIqa7mnehmeQBc5ro8i6p1k/CglLvi3ksMRpl29+t4bYpX1Nz19MySKt/
Ss2cRJwECHpZ5+mwcof0DdtYZgb9tLy9nWf9U1cIQ5YTmupedGylPpgHEIFNGMJKosE6ZpoqbaqI
cHnoWa9LkhOKXSrIsz09990Y0OzH5f1RRII88Sxoppl8RZ0xT9DIvjOXLCYaGtEzxQPsvDMOqIRd
SDwSedw5r1qXUgYcHUGBYjssXNuUE8zVXvZHZUZCBdeuncFar5EMVcPKSMOsy4M2GxW3kfPL9tsb
6WqQt0tlNusR19W3Awi4nKwMEue2Uh2l5z+f33ZkSCh6MzFXYvbe+sqaLEAPXDgneWSV3wyqqu+a
yI+cu2RBrsLxkDpxDDnjrLv9CE3HtI+aEi0AN24KYoq88Jp8ayzctULokEwfzVIQES4ezZfQEH35
bYK8xkuSeNZdCsJDjCNB3Lk7Zuh3Nr3Adb3ymomePXUFlg0T/HMDbU+IjDpGMJcGlAc9L0c7wWwJ
rw8aa+LbErzqdlTlwv+WeVlnBnNmWtts8MoHt01vIDqe7tAwhbxlM9vdFgx+2XUy5Rxtu9xztMBp
dKeLDI08uCx7dgbviMTZuPeh3nhDMeA6BVrvv2Nuw40z5nQ7UvngFbRTjHak2fBiJXP1xDmkmpA7
mrsrd4ZfoT8L73rql/2UIpbR2D/g0QXp7w+NZd4Pw0zbPVh8i12VJzfC8prNtJQ88AaXRGKcoPLc
eK0f171p7/PS6B9KV6MPfHGOAiJcW9LkIEtNG+jdg4Egqgtjiv2sw3+WeMluJIsbuCA++KDVQkQw
ecJHS+dgQeETjMIg7c/9N0EXiktqglHEEDV0G71xNNeSOEkbOw8W3a4n9GonfFcmZXXI5yLbckw2
bSc+F1DjsPsXe0jINrFdDJPw4gFMZr25K23Cyk1reFoGBuLMduO2WWcmGp9o2EabJvu0cJcjN6x5
C/aEIQuLNE0Pw6xbWwyCzxtzBu/NdhgzdwulB+9rM3eLGU/Uc4Jy7owYrHnNDWUiD51EXLkmJDb7
Do2Ko2sFjkidY1piYin3CBK5PDO+9fYIbawsWyCj6yE2+sLbUVb7X7qRo7feJi96YRdH1voNxGvM
lXNpzodFBB3YzIKJze5VmabZSyVomYVk7LU2rEtRF6HXLPUhQ8PVss8co99ZqedH3GNDVGG0B6NM
NLux2noC/0SqpRgtLiBFOPle2Hi4gC6zQ3duItJNnTpNwLldH3Q65KHFBB5HgpJdbkzQuoTchQG4
AOlnb6VNqHcFx/AGpvAx+lDg+16QZmMzpFR0CIVrUFTlSxpBm2TDKisJ8EB+Mpt5Z5XF0ajH0KZT
iJfzJiu647wwjHZVMcgXQp4VD7SZrlpNfCxZ6oZVDTUxzxQ3DSvasGsplP7SFPPQZlzlbjz74Mxv
k8hOy/2kDZHjZpFRW4/loptxv7DXxAIJT+OQ66HwrwdSvI5Tv9GcujyYKUHnhJi/DsYIKSp0LYJ+
rKtcOzYmr47yBVezsgiN2t4vOtis6/r7sEyPHrpVFrCHBItbH3VSVaG1YHY/camJBbY3nWluOSNX
3NfAYwOFUojqta27GQ2O4copDSo9mRBYkNRBzL+3CY9Lk3yFfltsUj0iZf/TnHKoR0/FdQnZ8Czj
11mFuuCkD4h9l8xXZa9fj6IA0dQSoqsUqhCZeTRn8jO189fSAk9CNb6hbHVVii50nfJtrL1wWJom
hlTrwW38wLT6oDagGJehTW8C8c2Se7ea7rM9XaZrajj42sftYroB9J/fSIb+TtMEXWMjjlC1RbyW
dJOgepgjh9P4/XOamvtiMnYTnz4cvfzuaqDtSbtkm0AZL+iq+R4ai29l0XQB04oNEg1mkJnlwWbj
bTu5t3aRHkaQsDoj3VGvXYIC3AFa06bBqKV75uihMzvPXlfs7cF9qrIaU2Zg4CyHuAAJUmAR/1gk
DCQho4c8LNFFUGDcktuJucn96ooPBYcgZpf06J3KnLDLHD+anZTtW7/MY5ASQOl4NCByPDV8lyWL
rmOJCgxaMZMZ1yOOrds+g3APKYcc/RrzFzQV+Ve9W5UY4yvNbZlaOsjy+msnRYfgCHsbAU7N7SL0
mA7ECgdv2WhIGQdUH29dr8dcanOodPMBjEoYcGzn+mD43VfbW3YQZbqdQCEVs0IrIq5DhSnRwbTB
AJKQHhmKsKiSO7PNncD389fZ9Pd9nn80STFEtesW8eCAmhQdJmbQaP6XjLXiBpFVhn5pJ9uWTUf0
5j0QHbNqYjHfq3aaomZiWQgipHfH0JD5ydMaDTg95EDAxk/5EI86aL9tfPoJOfZW94ZH+dehyfLI
Bs39YZzdzbAUGy01MD0OrY2UtRFpaygeg2C3BmelmzEoHWdLWFF0hqxwUkx8o2ko2+hiGoOJ6F+m
hG4B92BXqCG0RHlaBLSj9Q7eGBDD80UgNL7Lu2lYJX12rje9TQZyuxXTh9jEY0qzXS+YUusqMcou
qLTRvXIcEH5hP4z5uLTOozvkZdQVaz9Ha1b7BH8rq5KoHngagT9rn+tvTTq+JmZR4KrnOJhPdh4E
T+6TzvXiphEbrdEOrCz3mFD6CUqDV254UDwUManaZz56+zITG+gq5ZFWGPdjLjY1hEeSst14KbvS
PP3OcDsXDzI/znpwpthlM90lVbkvF7qrMV/ZaclVlug0qFvrK0qO+742Di5y8lNXgiOxm/bo/hIv
3Kc+dI4yaHYmJBDlZARtCXaheWgOHIwHFV59Y2vGHVz1kJjEEB+EkNo0GokD3OwCs9bu9KWOaUpC
r0zDpq2/IKv84IDYHudK0QbCWGIXClmRkRbg03WyLbiZxshCRHeGvmkwZBkyHaPvA7mze+uQ5d5T
NiRDlBU/HavYuGn5DCL5p8RMDn1BMBvPp3eoDP/Ql+bY8eRJE5g79Qp8L505pMFE08cp8+9qQgKe
ijfmuj8n7AvQ/hkZgCZYhm5bVdhnMbnkqfLBzAKtSTDg48suSjPMM3wJYh0hw78J2u+2jEXSbrqO
xrMLOlMTh2FSVVdQIAx0YbRBm1vNUReVFXBqHwY2dlHetHrQCR1lsco+isG7agpzJzzvyzL0L3zI
vuKl8G2BGEhEswYXtfl5IHSbNh4GJ4mLYwysfJRNb03jxk6JCV8UqNtgNPqbpOpCgf5eJ62vjLTf
pcIqAtdMd4bVWpEAqRon/J3WPwW4BIiR7lMq0NyQBhB7pAdCrWg934zFPTQMJzbUvHzDuNFSXEs7
Xm584oUE6mOe19CA+bhJ9qO3rfvkWKbFsXR/+BynhY3LKBr3vqYWP/Ycj5m0a74LXsZcMOcrQGLX
NT0JIV1zY6VkXGE43YwM1IK4/043iwdtPwvrAy1sKN4b2Y7V2cZ03ceBehVOtnEI8efvaDMAbeZo
8ppYgKuUDxxkQVYE1bVvfdvsaQ/dGX1C3zZlZgipk81ULVFnsk2+mFWI4eOb3KTPmJ17plXzzZ3F
Fske70A8PJAxU3WsqnTa5aX9pZ61Ay3zMLXNKwKlenepfi4L+8pG497otW9amWESk2QY7R4SN8KM
1MYGGezk09Bc6l3F591U6nGmNzuIc25sI38AK+WVnrrbsaye3Gy+dWzeBEWxbDFf+SRI4qEv255i
0fRRros9c8GFN5G+jor/Q9p37UaPM9u+0BZAUom6VezkDs72jeD0icqBStTTn9VzgDP++zPcOP++
mwFmzCZVLFatWrVKGY3P8u5GSXGL0UNbrcMcGKtFxhD34Zy1USVL34DsQUlyb8wqPLb9toufF9Y9
0XgJa6JttaEIe4xrbcf6sao7BJNSTbuxgsJfm2fTKtXNtXIQe2G4W6DQfd1StJMpDYaVYk6o0cpH
I6GWZxgjBjMMKRzsQrekqVvX0Z0wZ3U08AQpQxyheinQmzgd07GAeY5vDUwklIaRrnBGxsauF6FA
96xE7tm5ukWkGEy58dg1ApdHp09Nbb+pLP7SnGVNJOIf3ungSS0vadw+TguJJOZzKKUVnjXnwnOc
6is2qgWTBZmD+pUTSF0+UNV+WboKswydkoJASrt3lp2tz8Qb9P6mrov7Di2HFdehb6jhUwzatE7L
7rNFEpUrspoyHdzvGjVsK473pkZvUloGSyY2kMS8GZa6cMfKTFzIwfi2U75IKdGqIsrazSn7wGzK
3C168C87AYfhcOnSgq6kZCcML9uRySK7keh3WUZAbIF2l7Z0pyXV38FsQHw8w6bOZdm40u8stIm4
hcxeVGNsHCpX0OOr3DpvTugkiLQSnt4uTha1/wBmDBHHz17sjM2qclQc0jZDelJZN6WDPI3wyXY7
yOG52Pe+KtrebRpIO7DMWFk9C4q4OzmtE1H0X+KBkvWNhHcVXb4SCTovKot6qG0cEE5YkKYe/sSk
/SoKcac7c0TqYoWTvRU1o/vcyHYY2haozArKRgu0eRhchJvSRen0oJZSYXBCeye4czBouoQQiYmq
uDZXFrI5X0zTXu/azk8FOeiZWaLRSK50xl+E0yLug5KfqyaEDoQIX9NU1DdZ4vd2u6t1yXY8ow9G
ayKOUdrBLKcvsyddoM/VKreTsOLpVmua+ElgSOuOovc0qhsriHNtBRb0R6PLcQVNjBqdRlPqzQUO
C88AxnHnGvT1xbKCtsTiidF4gurneunAFJoswBB1Uq2MQb2OakREKxn1hnY4NZo8GXlZ4V7eIyS5
HQfyZaTsS+/KzltK/SZjciNK8aCTzvF1Aj2DxNS7W3CW1+D0hGY/JJ7qEOCWdWIHVA3rWtYrS6nV
6DS3jLeRJtpdYRWrCbN2vXlGOrqgDVDXBhFOE5KEuXzWNS1dsTLXv+BnDpMygGSM8VoZheWO+VB5
hg5dnrm3Im2s1hY6KsaxC2k3PMetjBKdy3XVlJGUSgRpBk8jWu6povEm5CdQZ7P2WaLdT7n2lIv4
bhripzYeAGkNyEbsBCNwkYIuxAlEzk8YfC728J8iWAxxm4Hf7gHQQPSpLVGXOqdJlThe22wxsxeo
RtvIr5jw16mT7+cp3K5A1n5TCmH54Ld1XmNmX8MST25V1y9OL6KusyLwkZ6YMQYzk37WmRvVIfKj
EP9U5koh08E7bZ9YRzy7rzdQdgqmDvMFrDq01X3bVjeW/WCc51MQFVT8bVEFJCnhDgHXHNOsX9kV
BFhJC32GykNMj2yTbRapbk2IOLmjKT2gvF4qrMVv1Ckx9ENRvpPOROVHospE7szhtCybujajCn/J
WkJ7KL1ZWUBRqzPi6GsYq5AX91bzMmBT+ppN86YyOg8cL8+GnnHJqoDxDNNv6/sknR+TYtViEFPd
Hed26t1Yzp4SnyNtqNtaD2NduvGM4tZ8l42z3zjPZqdjgDdiqDZw4ulhUdm6zgDZZCrM4yHSchjV
dFzg0GZ1ShFKlc2LjYi3cp4tpHaYxugOxlGVmaesNf4pX0w/yd8V+p31AV7TMIGOnXFtFggeh91Z
1jWLATcUJ9qnz4zPW8j1D67qMFnX1tx8cR5A7MYyFLEqVyEmvQWjkWwavleVpXsktZHrKI9jCc9w
kGbWmKwH7nmfn4hDdxBml3srtrYN0leYJA7JTVAA6TlxRzl4tkJr3zhBHORgTveTAKMTvKv5JcHQ
n1LcN6pyVVuui1QBNdtLIJhjg6R5sAHPTgGX1kPXftQ9Jo1y7MhOnmQ/RF2LVBzTWtm0m9oKMNMN
017wL0PmhJytF9V4fbzX+9dKW09O6hnxIeWvSE/TZHQbJY6zDaWFthPruC9dMg/Tqc/syi3i2H5U
QCRdWS7yidDynlQCeCCF7z3DFXROb5FEYxZV72iHJJ4OcZ8jEsDI16wUoZFmhxjGX9Ej0e342CoL
HZS8v2mosXaswU1AOkOHlilgqZhisAx6ZNnLLYFAi/pS+HGTlNE4Mx/TKly7VVE1DXiE37j46GNc
A84DxjDEt2AISplrG8Qf6uxIs/5Y8gOm094gaX7CePlQJKWX5fQ+zu2dBPox8U3cwwsZgK8QhLRg
cqYjDMG2uweHi6cU7d+gM3qt9dpai6dYuV9icZvwbpc5eeA45DEj6jQt1p+RxYcx04IUzan+wsTk
tzrdY0JgiDYID2zBAYCseKqkolBAhDXGtP2sa7bXjV1SKfT24TUSU1pC9URkCBkBwbYTamdYvitV
VIvCX4ZV5gxbaVYbqYr3BaRzVxbiHVJtXr8AM2o/EvLMLBYlznhvAnEzxaatzAj9F1DsqDMXRwMU
GBp48evct396vYNDrt1Y2Dt4YE+n6bBzKiuQyHAaJE0zJIodGW9QZt+iM2sEQKHBRWPqyZLDEyTh
2DYf+ZJHc/0cZ8ZdbE/7nACmKcs/DNBSZ5cARPEzDaB4LrCUu4Q2bpZ0+FxaerShQKTodFemnasS
dcacH9CJeodRAE+8gDr2jB6mOgajoOTqSar0oJJqgmDGAH+EocaZfDUx69i1WPKuDfVnD684yAkF
egCLVpG94Kt9mVA/NvFIdLo8JnnyUU0LJOBmiG5w9AvbdMoR0ifrfuAAN0GoARj0zrJPg2nhqLSH
vIIsK8ZmLcjTMffoXLyi+DN4hbvHanqmwx8dc8CR6YujbsbPDqagAU58QCbs6hk9VhZHCbdGPHcD
LPkP8NTDSA/T/Dka2k7k8gGsyNCmrzWbHls0406N/Sm6T4Wi0jyDSaHS09zRxzyH02Tij8gBwToj
yo+M5V5Z3M/OrVWpFwxrgejXYB4Gar/Q8kNXzb014qJNPZBu1GIzt0PLMqufeOfAHQ/Wbb/kh9Zx
Ph1+zDn7SmKUZGbTSSC0Mp/s4rEBApb0A5BghhFevO/uKtLu9RRT3qwhMnv8SUczPrO+OeICbYGa
oUfhD82zwrWq5iEbkM0OdQGBNcTfMrtfZHXnaPGtNqhbG3gUQSht8AbwgA0A0HaSOwZDycfsqGbE
p32sbSan8+qcAqVJPdU2G5llW5aPX4wj60q522BWSAfkFOipvW+A1GE6sj80CCCU46ZL/bzUHCOS
gfS6c0kDMvBDW3S+qWbPto0EKuLxCb1D7wSyfe64xIcK/iuBxPS4RIJSPCckSOWynxPtkC7i3nHm
r1Lg1UxY4au+wywE594oxW0juo8ihl5dPCF8bWNcIhze8lgxvtJSlA8aOq5aozxlfMb/3ad/msHc
QFu8ho9Ejg/8EHfEYJ+YPnW7GPk9NY+y/GOqye9LCE6dtaoSZB6NMF2qsjCB+Kgy+KNRcRvxSvWA
d9+z621Rqs4FsQN23U7bnB8dQOcLRXWyFKM3i7z0uqQXrpk9xpCXFcgpDNq9qHT2Z+V88aELpc4O
UKONyoEEiEsiBVdWpb3fCBrmDX0SjEaQIITBIz6xgEoiRCuA9nRZ5RWZE2Vo8ma5+Ko1gyHmUoC8
Ae7ScKENsEqGtGLUwZQW8m0Z43dLslcAhFHRw5yLcg4hh7bpiylB8ooHciqSm0LSsBCpCm2zQ/Aq
jn12bnKsFItS0wmrdIxsR4SSMMcFhr+26yTkkxVi1tCmV+WhXky3X9obnmVhVwuvWZTPneU4N+YJ
PV3BUgoS0gywv2atmGE8EKSBbmblq6JzxA3XxuNgVWtdZMhmunvRZy+aaha3NdH/pSUCXbctHlCL
bos62yz6dBrVvGlKckbE5xfNyJC347OQ3rpLqmVHTX2Ldfd1CybJzLWHIsl9oRQiWBT3ZoRPdZ7f
0ZTlm84p91Qm0NXW+ohVWaiXfK9l7QYPzIr3fFNIDK+whlN9/n/bHgFgpdsfeU1vRZL0p3wUQwIN
Zn1nmXnU9yxsBj0kUD2biBEixAmJrnnpkmDuaXYQdf6xkN70igZinBxUh61hQzvGzVMmo3Rk9YG3
ABo0hhHNlcherLIGpmGQ0ygbutVAkgqLvhSgU8YIw61y3mbVPHs1dRxPNeN7IXS5m/XxlSNWDguV
vDRJC2gTtSJMZJJlOA8VgEVa1iuz7mdgxahPNnmaBPOEaAAJ0FHjbRlkhhJhwvIpMkBOXsejk7q9
srQtMZePdjEMz0ksCBL1LXptFU+jeGEVsmgohUwdUJZEKv2Asll80IDbrfASytPErRNHMWsdgxq4
ZoAW152Z9ivQfajn9J2FVBEhKauHNaalL2sK1wXF0grTkGpefJa9I33LjA+JjkxWU0vUtywHLoKU
mxmsPbSL+pwa1DLNaX6E3OUZpTOZx/RiCnKrqEOVjuN+GOWDfU6cCr7g9WvFdJNgBGlIDS1HyKMB
8cvmTYKSLbxFKd3yLJVWFaYRYerU8DBlQLpzG1GSnSbrbsyb2DUVR5tVUpZ7q2ZGUGX0XJNJlmrP
C7PeToI0W9Zw4S1A7wNgxxkkX2e8dp1R+wYc6QnFROum7jTxqYouPU46OKduJRGNCl5MLmXivYNM
aJAQJTxaWxhBIsrTEreIThzRBX0DH1ARYQS80s8lWpTZKr3cJbnxMKrqts2GG2rmkPOm+HN6Nsio
wIDwr2kU6kMDlyzCnqoD6KHlqq77AepmGBECiCKNwyJdbqp0afZ4oKswoeWMAIDnoc2QRFsD4BeU
jdLsaM2T7rISPa6IPkxnz2ONP8mU4IWMWTNOQddI/X4wKhjhQiAvJOoaXgc3p88cEqDfK0bnfdre
MZGwk8pa643RpVvHRWEDIKYm+tryl0x32o2ZKHngTu9EbcrKDaucHk57qtIQje3s2PB8P8f6uygd
J0xNdI8g66rcytZRDkSJTS/6AYEYimmAkqbjgO9VuYOFwLhsFhpWwuIBxzsaMAOYD4sFnsIG6nx1
J2/rKYs3Nib17ZpxmM4123qbsqmCviTnN/2ApIfbmY58F6BAOTRkBMKVGDeYWsbeC6PtgsGePsYO
ivqZY0nkFlPhtmnyvGRt5tZiAAoLlMcvRA+vvpSfdk+sZ8xb51ulk+LWSIE4KlSbt9AKnMMGOOVT
YzrdCj2YT6kNXgHE4a0YCH5dQY5ZDk8dLQjA37ks/BzlWjMwYQMomcTzsUtjJ7KcBSxFfaHHMYe8
I/gO8q6LGVtDEqVYiUVC/tPmBhL2virm50qr8hfCxU2djwiqkxS6FrOZDMg+eoZCoR6vzB5DFxoK
v5gXw6tKQIqgQM6CURmIMOfmKAZBbkjRnSqTbGsDjzrJIcUyjUg4tbG4L2h8snqI+/bxXTZPzzB2
8MinbBULVkAPr/JyIVZsRMaeteeuwB7F/QYX3U2E81AQDEE1EqAdthU0SF8Uz31aDcdhSfZi6dpN
W56FsBHmDojtsmHe469sasqe6Ew3vGeoY+V4dcas1FcDlfF2JPGLZTiPUEeqvYTXD1ZNUPfNkm1q
p9uOTxm6LdNVPrKnJV6CymhXbVZvOkAuVNOCCn2zPqul6WZ5Al/Hx+5p6rUNzwpcHkp340CB0LEW
17ab1uitBPrTkw0qiYepBREg0cFq4AYWz1oy+OVsd0FhYgPwci+9puMU0/NE+iaddxoVT8CFA0SO
7mA7ClW4Pt6VVq6dhDliChNkIN0K1ImqaqDylbes3yco/kalaXWamxC8J0OSt55uwxFoDa+8ZLGf
20JWEUmtYZPPmEDsFHj+4wwJXq7e6DDvwBTcJGXyqgHNLLLZkyik09zyp2E3juRGJLe6UFtC71N4
L3QhvGqj87RgArjX9OZDVy8nxxlv+rbfNogGteaUpgqlUPPZJvOHk6Dib1ahIZ6pxkOVd+GEz7yp
kL5Bt303WXbYgOs0miogkPoqpp2OjE2iQs3VtIpRpwVnQnscmIhQ5PKzpdgVifQqTKlbSnaAFEHn
6gNTfg7YvScfjZFn7pDe1aNR+fPZe3CirzTW+byxgzz74+DDo8hmBAZ8P0qjUJhaoqGZfI1hTGcN
bF/EEW8e2y5B42/jV4ipFeJpaqS+7PgqlSOyHQp/ra0zoGwrTDFlbsK5DIiO6df16HzNPLujZQ4R
Eppt7Q6cdgbdCUqLoMQDU7VFizrRGC5offEckmZ7uLon034eaMdcNKevVVk860K8gUKQeHWMNy//
HLJnG4h2tUcHZOZmXD0iIdVR3nNSpAjt5LG5B2HBNvxs1NBYA8WaeXCJ85waj8iW94tebooRZT2u
ebE9PlYynYJWSqRL/BFDXSPj3BFeqmbdSsxekuAn68WTGsdPK6brRGeTy/OtQlENg8g2hY0njEgS
Mgpc07GAken7ukg8TAm97UbUV51y5RT2V21+aPA0WQM2GEJhXEqviiOC8vtizyiSz+qt0OzbNu4X
b54ehiJGIQDkE5oceN14eoG6TJXdYjb8sh30rtjRHDlD2mrLjQY480aRNjIh34Dq3dds0s5fUqCF
U1Mabm5qO8DonwT65l6PU18tqMXayeR4HZnabZwQHhZJNoSjDYhDduSVLvJQpzHiFbqgVt1ogPMX
MIiQo3sEgiWgScTjWut03BNAcaZMXzNGd+A1BTK3Q+TTeBliFIDmaT61JdiwTnlv9TOctbxlmAMC
+kG7M4a28xKqo2DUfEBtGBV7iP2D5H5A+q+5Wu7s4o50Lp6mJ16dXfv40lTWSjGU9JMc05DquU+P
wPGte9Yn0xtoaeOdJabHWiCpSU3IJY8gxqwn0g/AmDsbNfh+K+0Gwh3DAnVAXsLAK1zyrgdsN97G
tN6DODVtunI4pj3KGeewHHOh71B+AYZEJxSyNcSbbpWMmGJUn4baXkuzQCNDKUDq6Z/RlhSaGbDp
2ojMzpieDKuvP0owZmHx4pRXjuE7S69xJIIz33QmXn2SjnthIw/NF2ujz3DwcX1kSP/gvRhsEdZP
ugYwmGOiIAa3OdZ5gfxKONlLUU7dSjil3OmsZmgkEjtMnn/MhEq3qWPes6rMAKvYCDsH6ZKsKFdG
bTGAOsyJmM3Pg387gNlo4YqqVAuXWEdBc4p4GT8OtbDvkGnPkEBu8zDNzFeLoDSQpGYa2AlDgbN2
hF+x0vDilo+BQPk0d4mtdG8sKrlHlyjKOjrCBXcyLPgrG0oLDm9BSKg0yJuy0bxBjgdFjtRCXANW
GWJodRxIFQzmvC20/g4MmX3eT9LlcnwjsUxvhn4+LjGqs1Vq3zEILx8EA1VkqVAST3Ub5Alwt1Ct
GQLFkqfJcoK47EN4xE/kl0tYxONj4miADbOPmhZdUBUAUyfQujDeWb0WE+eejZAsMDRRAeBH/a0c
+AkkHAdoRty6xjxv28rYZcsUsjQtQ8OyR1ejWQeeVAnqjmYFoD36nZN+FkWCPgCSOZ6WAuTojGF2
SdOY3gQRgjBLu3tGitPojG+JkQaNAYl0luse1PtJMC3J6I8lHC03h/txFNjemHS+UWqdXxvdkdJ4
bTqqC+vSTMIEF2fHRfqWosnTNbXEDmmK/KHXY1C65GB5EHp/IJV6l5O9Lx31XqNLC2klZMPyAXd6
LBlxhaocdwYo4ZZmb0edtBNAQhkyvB4PBdgTT6TEw1yT7lXM4mHIsLyDClpQTc4G47FHtzem/DSY
jXQd8Ald8DdHMGr0N14ht5RAwOVi7bnsT6zS2psksx2v74ADEATM+I/fwMt7hbrJg5wNY5WZfDs2
3V0BSAWd5xA3MLnagqG3Bn91q0/1uhzKnV6lO6OQI9oOeRsstM6DZQQa2knzhjqgxiPDe65FAvQ/
B12QdJCxG2awrKj5MvfNPRLUPwKMBQTBDsCh/nOemrrZlqOsaIYRT3binPBHl8mExndh5jNgkRoF
+n1faxoiA6IB3wUDBNGVTb4KKDpL4f0PVCUKMmSWgWqrXh1NQ92i1PYKZjj8um7dz7rdHHKtPZmU
PyJgI0HJUHYquxZQpCr4HiX/HCTMVuzqUtvqUh9ctgB9K3XnZgbrO9GaMyhaeTHia3Cm+6NMUPNo
UHuA8xzeSXHWWU0kPGiTvc9OvMX5oiia0o2o59RD8e5TCjDfiez1IAH47CV2N73YcQWZ46ZoktqD
xcK5/U7z/oeX/lc32L9E5cs+WwnaAOuVRFsOTw+kL72JNFHbly0CGsS7xKK3BqtWS7bc5u3wbvE5
hBW/NVPf+A6FR0xaPJIQl0qz3STzyJiau6as0GDPH37/qT9Sxb/90ovWPO5IUcoGIoizfNbMNbiD
0ZS/EQj+/r7Oj8z3b+uw/+weIYXtzC1Hed80UAsi77Q+EsDhvy9y7qH47dgv6PW1bACuxVgEw8sw
vRBUo+Jk68A6dNTfVw34Q7+vd21TFzz7HtKBtDpvCvw9t0ZxKc5KLwZc/Psy177R+Wd867wx57zO
prNQJUE5IS8fQe1y52ab/jdD0sxv3+j8O76t04kO0HqSQG6naOcjPL8Vzmk+H+TUXdNBuHZyF403
M6gmXJwb3nUThR7IiTqjgQi9/G/6Lb7t6KLpxmhjA2kRlrEU9+Mkc1P09SzJtRGD13Zz0YUXI0A1
lkGgbVcHMcgheNWEBLtOVqv/jSUwcm6Q+PaFmkZjUj/PIrBBEzXAXdW6JLBkxIAF/b7S2XQvr5Ll
oG6rQ7faYZfDJVDZhcHFPfHzEjxY872Lrymj/bwC123HJI5tkYtDw+JprTBoy2dQbbQLGhjxFUXm
n1awKaMM8zIxJP5SayUuZmkgUyf+nDwUJgdL5ZpE6U838/sKFzemtqweGbxEQplNXkaWwGpMzIfQ
kXhWwe8fhP5kZN/XurgyNh/FbEptwRivZDUe6hsFcKVwSVgFaoUGhD9ZVN1kV8zgn0bISzv4vurF
DVKohi1lUROsuoQsSANsjq37wAjJSj6VT1c2eX4G/l4OrzmsDrH5Pz/nm4FLrlHoUsaLP3k0NDww
jUsXfEjPCMtQ9u5/tT1o8uo6sWxm6vzixbABt/WOZYKS6I+YBCjRquChq8Fv19Z2IO5/M73n+3IX
D0atGxCCVgnxF8BXLpqTwmIREQfUjqw0+v89SwObMsC8pbjDf5/lbECsr4ZKtD+HKjB3y8okXrJT
/4w4NNEHf//7en/dhYvlLo4SIXzdMk4AzTkPjQCBGlF0RkyUuXT/95XOlv4fRnJeyabcMinFp7s0
EqSLaCjqsDGGSnwOBniFNhL2gQQdlDD7yjH+5UT+WQxkX5tACYpfOhFB5qxrc1BcKyd94Bxd3FDy
u2aHP56d/e8iF35kaWMhdQ1nVzjoq09l/WZW+gtPcgyAKesrO/orSrrY0fl4v90xS+YayccUYg/s
QJ2XFLEfWKkOSjDIaOo+/G8+1r9bu3Ag2qJmiSFPyjeAAYLyZYLlg4zGztM71BbBmhzjK+Izf/us
iw1evCxK2GWKWa8znAjx+vsqRJIRgnLmg+3tmVcEkK98ustQf3KgdjxlYE82HFVc9OVtF4QyVXat
Kfrari41dZyBWRoq+DOGlrZvRjCvPlA/+wCnwUv8a/b4t6rTfx6hc/bT32yE9EuTOBZ2pbwpMDyK
frpQC1A+DxIPNT+gm/rL73by4z3jjNqYLe9wpl9cATbmtDMgJ+i3tfXqIB+V2bVhI+fv/pff+LbE
heE77WSAEIQTNKJujW63CJS7kK2yK/frR4v4tsyFxSfLuUm1xk4msxFevrTPo9RQ62jBKkNd9fdj
o+cf/dumLowdPYCqAe4544HudyA4DLe17RW+FvTu5KPM6oMyIv1420XX9vlPK/kvS1/GiHODEtps
KOA/UbHud+1+ihjIFIEEOTqMffRqfoA8BmhoOnQ3xQ29cvN+9GP/nrNxkbpKWqRjq7A8sJgMzG8O
buIIQJOsoDwE3ZwxQpPpNUXhH80U8TAnjkV1nZ2jtG8XA1m6bmH2JJznW7cDeQE1pQ0gIVd9ZPsl
6G+bKL4S+P204nk1tDzrCGOti3fVVpBRcuZaQcwzX6O3kbvCYNfysR8vPAcJweK2yQi7HPaRtuhP
hgQu3HRkhv93SKz0QQn3adB5UHa/0m//46bOcbmBsItb7MJqi9hRmMjXKFDxcGI96khdd0Xr7B+x
kEvzxJFBac9CY4luXdzDusRxyjiH29+kq/JVQIwHHeHectNE4sqV/ys2h7tEhZUwYp674Y2Lb1Sa
oH1aWav8ts12dVV9QPLqD9gryRVb+HlP3xY6n+t385NkLtHYP8Mvj/7iUzfZsLUdVUEVmVc8y4+f
6NtSF5buLFZKCg6LSGgdyGEOzeHliu8639C/vpBJuMNg1xCxujg2GywaSOthN7nVjSsj64uVTOUM
5eJl3GH6OH2ZEOltUFcqI2gNYJJiqoE5nQ5O9vT7T/nxA377JRfnCv3vbLYbHYXHmUWskGg+IB4I
iL+v8tPLwL+tcnGkltFps1wQ5pHWuGvQshvrQwTegaf1V4z/x4/3baWL1xRtkbFta3iDBoyuLsly
aFAz/H0zf48CPxv9ma/BDQdv9uVoJX1GE3SJxji/hNLNpm/RfSY5Wu5QxaJoWyuTYMygwaBqvfcG
s6oQroD5ew1r/dlzffsZF6HKPIMZARkDxM47GgoryAMRgpoetCJCT4U/XU8af3p4vm/8wmyhraEA
yeHhkQE63KI5LG+pm/maNx3JXR8Q39pq/uBdH679Ywz4feULM82JMQlLYa+iWyPRum/CJEBLfR6a
yo3dPhpWv3/jn83o3098YbBQiTMKPK4IbuskMlVzqnpyTc/zZ5/27QNe2KoEwUEzDG32uS5WmGi3
KSO9AjdueK9j4cWJDuZQMAl2rlde2d9V4zlHV9/86aSXS0E4PiWqKsiSdT8NysjxZHj2qd2NuBI+
/OgALPR1E0PnxL5U0UJr0tgl7TSDHQ/6xvTVFPsSczH68co6PwWFEEj5f+tchEaIySYksw44N3S6
79D24ApZcnQ661i1SUK7uOZwfnSg31a8uIWAGvBjarg2WXR3LDt2FahQ/Epmd+34Li5eHBsZ2qxg
KWMs3mpzHFFMbTeTBnY6NYz/xoV+29HFXatNva3ys1kmHKA+FDPAp7vmQs+n8tcD+G2Ni/slxirW
Uxuar2Ooh5VPt7HveCBor42V489X4uW/EcSzw/622sVFIw7PSCYgAnDOi8f4wQ7ryAK4ZslVU/rU
MyHXi870a1qT10zj4o6hYsf6Bawln0NGoNXQnQIi3HBtc9eO8iLagw61nWk6mqmMaHpssDPIHrn0
D0PKn/jXtnTNEC/CVxujxbllYEvUqdWNQEWZLqcRM85X49Lc/+6Df3b6/362S6GtSXcSnRrYWeef
rTBcVpavvU5+7Ja+Wtn+78v9/LXgnJjOMdj8n1/zzSP2uQEaXAeX3/WbxnzIydHsHn5f4sdXxUZt
wdAhiAau93863THru5kUOD27fuE2mHTgF/6+wo/f59sKF3dXLBkFZ4YjJtBeE3lMwcVW7f8h7bqa
5LaZ7S9iFXN4ZZ6ZzVGrF5a8kphz5q+/B6vPXi4WHujKD7ZLpSr3NNjobnQ45yUqOG6WHT52cqj7
K+bi2lgGPs3gbtpd8oLmkp0HvQvygM0DTsWfGd5OIHWFq9UQ0L6HwxAy4zQvugPgwq7rnLLs/fNH
yLQDUzJBzW6id0LD4keSHquSDtWi8VuHBxpoWLBCwE0imdd2J4ZyDtaAlRvQxy3ATbWu01AKSwdL
aFg5czE46PCMm1ktMXfiKC9RzTUYPkbkxUnhkwdU7yhhcg9wfHv6Obu6316Q75Z4PIfBTnJMTdZk
WVMtmU6WM0UGOu0v91TclN4UvuYH2VfD2OfW7thH+i6K/P3uBmt1J5diMxJPGIcYw8p808X6hJ2c
sNYHigPnvKEwc42dZtRtbrdYMYpIR67RAn4EJPLA0GtcAn6BBXp/GnWO93gDtfwUNHcCqcs9YLWi
6nJcbkxiOpgJl5Hyp7FD3vdGIHmj4PKVlIkWn4WaeN3Lsmnob3+/O9QoLTelMKGlGkQBINMuMZyo
3zTPWMEOSBYuOJ1nHavYnoLcH08t8NBcI7N5hQaJ6dnM999BKR8ppWwCfYcoj/HVy8mNw8Iva4eM
pQO9DjFvveiwmXbNNSuRdQIWuqmA8pLRCaFj3qZ0Qjm1uDqHKKiPtVM6o99cDfy6IvOsLQ34f5Kh
Y1CI0tEUqwwjs8iSew/njWImpqojQJzaC8o3pNRR8jrFTGe3k0j5ccwAVXkW4fmvls/p9GDh3+vd
+WvC/nI7GZTrxu55NRUycvIkumwOjX+oHcsRR9vODxXWxm2AQXqVw/1s7MNERxWzXqiFydRhLpiD
rgaSPZCOaoplfWcJMX6f4oVs/CSHufJEsg7TEgHzRWxFQlb50f/02GySuxEmak0wzD6TrjNgpyUr
sGk5R8rSbS+JMkmBgOO16NDBJIGRcFT8xpdOiU90A48T/zl8XrNPqOkApGzbfCkQ7nVFciTAF/Q9
0ObzenbPa0Y+Cu1tMOeF7q2oarosEsV33mbecqxxFbDHHsCWrqlNwMfrMK42cOQwE5i9IMo6jEKs
51aISdk3DlPMLnim2/yUHMzjYgbXQRnDPq8Z+fjnNKNu2ozlqm0e4Ly1EtCDkSkkF4Io1E9F0XYA
QpRjLPzOixR5ABueOPMgbG01xTLQZZJ0/VPxXs6kphNxF345ltRL7q07IIq8jRfoWBPgGSjLZ2KU
4R+B1J2f2nSOuhHaGpiIDiLDLEIEGA3rzOAZ0gANcGEtKcARymnZgJbWAyGr7CIO4DlbbQkOAPV9
RbYU6sytvtS6qn5TW/GXh9yrVVSrPAz3YqrCAPZnESgP5z8zM9+xdjIpzWtAtUqTjiTExTphoIXR
4Vm1K0QL43BeEiv9sPCOQPkYYRGviY9XZZ3GRGlkPNNLLGwKSe3nuRoD1D17kUvJIQgT5+UxfcBO
HqXYBHxL7ILixqyqbw33WnGvrJwPxrz9OxFUTmyuSYRtNCSpllTeSmp9MwDH7bwWzCRqf2yUk9YV
PdM0UonqXKBp/ByDMT7muAmyD7fZOymwAgJu9k0yz0+XX9GBkoOWj2oYlGK4CqMgY50LHZnie31M
XJLsb076AgAObg+b/aHehVEaznoFBJIWpT1TlFfMmjeSJ0dq0MaAKOMcJjMOofuDiSUFnp/uRJqC
YcoGKbfBr4CCHSCQh/RoOSMWIkMg7sGNcj0L048iN9IVvM4kDFB/NPtWa7ClSloJvacH1QPAGEqv
DfJgfnk1wGfqR5gLSG5nJbzlpaAkqH76iDvJVNBVklEx8qInmfBwqPwh7DAMBtT08PyhchSkqx5Y
hS6NESuwLuzoJZ/9os2+riYsE/PargioAC3nhAe2YoZoWfiMyG+poumQVIImxf9TrA+GcPaTUOSO
B7z98s8H+C6H3JJdcC+BO90qOT4d+Gg9VTlGl/iPRxp5wiMgvYzEAVKjXz5oTurXgA6K8ZQ4f7bM
SqClvv8EKr9oLLPoE/JELFebDENUPsAOMu8VaMi4/5YrXDT8288MhjuhxO3t9DaHaphNAQ8IqbbM
F4RF08fyFfAaJQP4HFJcAg0st5oDGFsyb1mF7Uqul/YnR3VmvNj9CipeRFMGnF4yajW4ZrC56BYh
IXeBr1XGIbCMra/tAZWHIAG8UxQq3Iov21W8nzwVPkALAaweCyc/p88KpgwDMkAwhFMGMLCX1Qc2
TWB651VmhpNdEkKd+zzEgKBJUGKJmiyQWu16tWBT52Uwne1OBuXZgd0bN3qCnB/Q6uaVih6VXS51
F1pjowTnRTEcAzD6FcOA6wPg5Ns7a2dGVqkLVVcOs9sZueBu1uClZagI0SvoVhLbHOfXrp2+npfJ
MBpDRwKFp68p4k1DTHsn00yV2jKwjwwIwHzBWKOJ3RplAuaVKXTLszo10alVspSjKavDaqAOi/EI
05DA8EN9uW7L1d5QU4CPtJejus2XlnZaahlrjz3gn4CrMnUHOc/8SOURi7CKzgZGsTQRFUDTMOgB
MLndAAqPzVF4+eQGfKJh89y7Ihxicpy5NWeuNMofxcKiRs0vaeVV5S/hdNwcEsKa34mdjDv4QTfq
WAsN6B/K8Kbb/ESkqW6PSRdMoqNZYB14tT/G3fggjvI4Wd0qlTVCXInN8GK9ADJb1E///0v+QQjl
V9QJcC54S+BWyDdLkY6OkBs89gqGI8G6JCb1FTzuYRVU5AcldrMlaTy72drb8vIlBiPB+XtGfiUV
GvcSTOqeDamu5zWRAHru2w5YrmbxIJR6iC1v57wk1kfBeDlmuyWLcElQQRgrmpGVDsDZBfAKVnz7
x3y0ANM9cFJ5pmWbhgpRwJzAnAuVp1mVLC05cENdUOyJ6GajWEgKFFhpXbz6NwqVrMQeg8TvAqmP
tCVKWQyJOr81+QCoIUikZ9Si0Yfg3mWu8nv5KNM23sXq1Jeb8ywFEoU8g9gU68R3xXgExa2HfNSv
QOeVg+waBf3U5WYyTIvZyaWStigp5lwUIbf3JH/+Wt8JcIkeaZFtgBsag2LDMa9h9cqbfuQpTBmQ
OPTltBkQnM/5jQj0oyppOMbDSEj3n5Ke/MsywClaEUSQAbYt7MLV133+8Npnej7wlexMhq63Wohh
6P9AjqrZW2OTqZb6KHuSPYUE5Ua0Rx/L3Pb2I3/Jfd45stJhSDcxUqkjqut0PC+UOqmUSkSQUzAH
BRT6xAG+uot+OJLS1u0KUErclailY7/anmsgIQKTxVndAd1qrjmxj/z9x1B5TC0msblF+DE4hO0q
xW8Zo/sJfAUpyuyks5e2vTvVJ0s/qfX1gj37N7vmNnHeSlGfPOHuVCi/sXTAxEuwqA94tVDBslfr
AckDs9jtXf1NsHsUceML+WVyRH99yO6M1amt6z67AMwinAovgrEqSB++Ee1UarGJSxPHAlpa4IJh
4PXQB0DNcgrUj8nF5h4Aq1O3F0m//+Ym0kvNWGdXGVDvvzGzcJGBV6NhSkd3NoTstL1U1btYw0/y
ZZdvmEzPgvanqWJ+VMOGGpXzATBdaDIJ6HNKn58EUO3cgljJAKQJgFwmMZE4z09mRDI1DO2gioW1
O8qhTAYuQZLDcWtRDqzEJr/CYtxBHWveUiT7a+4kUdmWqQ7GNFsaMXL0kHQ7lq+n5IrYN3nKz03j
8Ifi2U5mJ5RKuqpSHUUA6iJAJKpjaFvYXGB4zmkDyzMazKpLst1awOj7YZbX+vXiDQG/GcJK47HB
888Rk0+wS+NRB9XHVsIRb229fcd+q3XVL6Lq5YOlAlQhKr9tTb1xMg2Z9WDZS6UMqepisNJ00FwN
Vs98kkDoFAJm06uvdGfxMUNeYpkDpACH/EZzBs84Dk6O4fn8BjD+AyhtuA02ZuhCcZakI5Yk0paN
7RhBiUccQ9TVj73ZXzeqnnO0Ziptaapson+BSQ/qcxdS2kRaARnjOAVJPYbWCtCeEejvaXPVgFUL
+F8/zqd0rKqGgXaQIpJtT4DxUs4bYytxK70NGl32x9VB1d1vnQmz5a78CoNy6mv+pgzr1u5lUn46
XbtqXZYcLagCcPRd7ymKFVaZ4p3XjeWMQEsmoX8HmCGLDpL9GklbFsWYU1TM9SAblewm/Zp/V+pJ
utkAY8J7TzDfnpCDRyemxtCGolz+uJXCFGkoQmv27JF6puEN3nhAb/lwXjVWyIUxYqMCq8D4F5U5
Cp1eRyWK92/1RCUkZTcipg/Pi9GYR7iTQ2WK5jQWolLgS6mgzPJmQ42CLC7koNEH8wtwioDA0uCJ
8yPRgbEn1EtfOlJWqACFLTXAoEyaXy5Ldq028F3tkOu3M5gcbUkBq49mAsIRfXPDL7D4A8QuQFKq
kVy5ZV8gTWkGQ/KBidLZqrXqwVgJqVuABcFNAf3oRqoGZFcNcJ/6pojBtmnJlVwa9wmAIwEXn5dA
KCtqjIxXrTMnPVBhNQPDFnmP9V8ZeDZ50zfAbekIa+42JD+ydvmr6ZPhWPWKktqTAhYMTTAwAhXn
BrAFQQ8JiDZAfYCnJwEeTbqBDXkQ69g9f+AsL4MOg0z01iTMvHx0tuA0kAAGDbcnxdEajJ1ympuU
+75i+RkskGORBBOeikpbTyKAlghYc5gfut++9E/ZzXQYrqUwcaPvyurWh/UCiMWDMwD2abAVjuky
X3d76ZRNgZoy0WX0LNHkAloUCGHwtANAsm2GLfC/uP1EmZwZnRXu5VFnimsC6ikT8nJwwNjZZQdG
I5usLdeOngEAysWfsBEendBdvBWCwmsuMezL+bBMl7c7cip9UDGyBV4r/Ahjed76+9gCSmf2dN54
mPnvXlMqfiDxqjRQPZL+Rn61XYACSwP+hQPCEryE1BtgFSJkTpi1T1oHF6t9aDFMldz2p9jntayZ
qcv+t5AD2aUNqZhttU5OXTyuIEJw+sfmun0EY4PumvcAVAVe+BFAs/fx9fbSG/b5k2Beo91pU9lD
pLdt32nktPUBKI2yU4BW4LwI3gel4uamxy2Y0iGiA+lF8TA0r2nOGabmiaDCJHrBW6yTazogXIHd
EbsavE1IniegAhYgjje9bCBiHiWvzaQ0kEfBbwVgXOezBoCR1i1jsIidPztmMr0zDnoJsp10pYwV
HB66OZiw93onPhbglwtIJ8E8ZSO35sGxCLrbmMSRrGzkcynbVWHcFuvteZV4/3/KyWzgNFhKYu5q
56P6DBZIHpUr83G3PzTKhfSRhfnpGSLMS/U435Ft0S3Qv2tIMXR/e0QV1u187aB75zXjWOGnpNRa
83FeIbYXr+XsFSO0KWA9/5sM8ht2ziIB63ueEHtQwdKWkKHZBfCsf/JY3B8g5RVAzIO6lwApKxgf
ZO3K3G4aYNufV4VnCJRfQGJgqRWJblUJJMJ2BdY+b1CbJ4LyC3hga2B+gQi90MMlO6QLzy1wLyjl
F0D5qM5lS7RQZ0fQwMjaPSpy7EZrjD9WjgSuyaIZg6WI7LkxD6IOphfh5fxRcpyTRiW5Y6TWlUJi
Zro81JIWFE0ddvWTmKsXiXyaIz04L+9fMhPFVEVgZEjoN340Q2Fa4rqw5hk3DFSl3aHEVlwKiNUD
eQg1AXcegTiFz5nJP/Lozaa+7WQs3Db/a2pjZjP9QVIh0k6O3fr5vHbE8M4Jo9IuRQIRjSQvs2ul
yw+1Kktna7cv5dyuuG2LfqHFLcdz8M7z7e9311peVnEBwB3ezJeSTx7sgI12SY8Kg8cerybK8FOm
KGEuD60/vGTp2XtJBL3IauHxXJoapnPksXZBTbEerAovjvNHybiAmH+RNc3SgPYkGpQnhnBrBMgu
qq+rdgUKzYMcc1I5hul/kEB+we7kRhF8UZ1ize7ajkjPI+zbOUD/yTIbs8zyoeus7XEbBTMG42TO
G1Zh5W6Qjl03jBOjxq1TjrJPuhbbwrh42UH4sjzMwXhZX06n4rk4abf5Q/+wXOnPRaA/qn+QVX2Q
THnPDJxdaxwJKHht12tzUYs3Q3Nx/uNxtaPcZ7Zo+gSSEfJI116BUx6fhuvivnteX5TL5ml6au6A
X/8suNL38q/zosm5UVfwg3aUf5ErvMeMKJpdI0IBVnnO4vtRWIHm4p+X8xlKUUXL/f0DGpTnrDR9
mEDYTVQErNrFdBhvx8v+UriqniMf6JfHxcPE+91432H7VcJCvMi5IczLuPsBtLOZO0GfdHzHUb6d
sdRgXtU9x5+xkDQ+KEm86/6OdGvd9hWUBLbLk/FFfTKe42MM8FF7/oLmx01yAgjD1zkUb+uQt5PK
MyLaBQCuWmgbEiB7b7hQwYD5vT1W1wnoGYGRbguX8c16MT6AY3ixUbfgzVOy4jOqPjpgX+B/gMFF
3dA0k0xCUEiq0SZ2K0ov9sDhqHkWnq/yX6CPdM9bFNPjYSRXsVSs6FkydS8tA9WKGpSnbgHiAzP9
Ucw15z3FCE/Q6F0CdSv1eB4to4AE0BscpqY4qHV6Ao9vaYOC4ZAq/eG8Rsy7uJNH3UW0mHMknOjf
ARX6cs1Bw9Z1l90CgOro4bwk1ljvXjW63FJN81aAoJGkFRLg4LYQO7HivRHIbhP8mQd910uhbt5Y
LeDtRIPH1fNVB0WLDBZjSbeAl79MHDwSVnz/oBh1A+UoygH1C8X+BzznJm78KAEfCHwulzWn1cMx
QYUKurKYVcDsgYGIueRZpg6uMl7Rgum1EO4kTKOSLRrKJpS2LPIyJh8KTAND/tWqx6ACPyzHHpim
/i6GzmvBJSsKA8iV3G50xNVO78YrPXZaJ/bUQ+sC8P5n/725AyYvf0CUVQzDMNY/KmqUeQiCOWKE
GSpiuzg0QAMgm5d60vzMk8Exo/Farr7r83XV3gNnFJjcYNxIjwL4rhdgRoOgw1tTESvJVWj28Ddr
t71ImDuUxpnjbzhfgu7rpeUsLKDUJJHyWyOc8FLT1Pvzn4HpADQdVXRMjWNrhLKnes3KJXkTsWgu
ckTAUYMcAYDNIAk4L4nVYzEBcvOPKGLau0jVdJKil2TOgzSjkwa9eYe4ATLInQHd+Jvsbj/4487M
HFJHf0ACgiDyVEpBVY6nSgSmG9AFmhuAuo4AEF9R5Ilu8hTczknqp11UcwI/OzLtpFK6CtgDnBoN
UqfRBvyNLz1kAEEDiv3sqz6Yp7mVVa5EYku70wWcdwPOKbyigO6vA4hpq7CRkwa1Za++hJUYmz/y
QJT4lMjtlKTCbyHNvZYUEDlFwEdagKLtnTcZpv0DXRO7Z5pqmPS297rG2hDXmHgF5rvit2J1kVTN
zWQuI8c2mbcAKI06eg5kv4A6PDzyi3nVQR5iAN1Nv9yKYyyNF3HX8La+Scr56ch2gqgjA/dD0+kR
7MIYjOFnU4PWt5mBa7BUunpSt64Lu16fXBMx5a7dkDZ1Y8fbfWOe6u43UFlMqXb9pBKmlLExj5rV
h8KSHTXkGn/w8XZiqFSmtqKoAQ0U6jPKg9Y8j/lFLP51XgTTAAlOqYW9UnQ3qQR/WTaljVuISIr2
pOWCg4ec8yciDLwqEQox80e5j2JcJgBnofUHytBTBPbhttGqP/IWSB7/FkJ5i3gzTQMNuF8VkPoO
He4wehjs+iBeDMACMr7/N50oa59UjMtmMfYjiuZFhfGp6HOdl8B0ujuFKDPvQDm7bB3mxoXEAB04
fGChIWMBfWBSzQ74AEZ7UGrvvFB2hrmTShm2Vhg9GP0W8mBfgTyJkO3kjnQEtOuJ1xLmKUgZ9zyB
nEuf8cUm3ezAE5HcFMjdQ7OZbvWuBiHvIIRCDGqI8yoyry7CGEa6MV4NBIyPTj4z5LhsCO0z5kIO
ulqBBH7d7uZ6ezwvh9XCB9jwuyDKRKpCT2oQNMBEDj2mqkEjgGWr+TBwe+skmfzkEHeCKEsRwRae
1uCYQoqDfybdzs3VA026PZerUwFSJiX85VHmchQkGd45uZStYAaki5oNckltQLrosf+E6VMnOckh
b4mCHZp3OlLGUioT8IhzuClQbl4REJY8mBxQGQEQ9beQKmSOblQCX0pyCwI36KYG+lGws9fYy53J
QaEO3XruFiXHJuku1rBMqWklsEmjP5rNt1UFIPX04/znYsZngpIIPHHAxdF74SALbkrgNuMEsxlM
ozJoS9JkUEFKDi4XG+u6+rfzAv/lm71LpM4QKKxyb5W44OJxfCJLDNOz5WhBdqc5AGl45iFhsNpa
uHB/yzPoNZEC5HH1PECeZn/BUcp2BeiC8nKxLU+63chaF4a93DnkY/GRCPb5JrxLpt5CMpqfVdy9
SUbi8ZNMSEbfU8cI2gcZ48/8/VG2QNAKKvAvUJoKqdVYrWqpY1mOvAOAsfwW7UCbcxiuUKoKtpfz
n5L4xM/6vYujfKYhTGIvF7DPETV+lAPxuuFh+bNLAJhE/lslyl1ajdqCEQkyiErjFfEms98eOrv0
Yy5qCttlvgujXKYxakaxyuSDgdslKPtEBfupkr+Ai0UHdkgiJptnYs0ytwGiqv9ltAp3DpQZ/nb6
Ut5TGkttBC00Im330IMaQVCBSLGG4xBaceekPS+f+Jfr+K4z5UIltQApcgadB0xyZN+JkcboEhlB
9GVw1rDkLTnzFKSuv6GunbS+7b0roHjsc0dJdRs0fXYvvzTN4lg1LwnkSKTBwAGTqTZNjyNV5vtB
K+xmPGaqeqjjb4IghgU4385fC7bb/udE6ZXVbprBSDfjFuK97lr5dD3Xywm4Xo/nxbBm9HHH3+WQ
YLV7l0ZyLZpRBb3Eoya7eJ5eWPZXsnAcH4WrFEPooDm/lhwRUaMBxBCvZMtUk8BUoEEl6apB3czS
iJS4XUq8QkwTjMDfxzHs84fzOrITz50Q6kYmUipggxBCyPWXMVMVH6tTfSDbI23IkcW0EyzgIgFU
yaOY/P3uPEE6m4AhFskEmcBGkAj6bXIGu7Alp7MHL7LJFP8kgEn12uiOK29bk+nqyNo4Vi4sRdLo
eoqmLYoSjQAyAWmyj63J1kGt/8vmAPwK5U5wpXP0ZUWLvTzKfQugqM3RZyCZaBoi4S2DCcpG1yna
0bULgk3exWD6mr1EymTy1jBauYdEAvWBSUsv1p0mHIDRVKJUPYbRxtGRFaH2AinzmUxjAt8yBOq6
j0FTW8eoGOcUiUOmg+BeBOWw1SiZsb4LEYSsJAb7+tPqVW7hg8w+c38YuIYG8EVCweUmNrzvR9mr
nqqp0W6QTO6G6oB97pQAbKq8EIISaFcCp6/JO0vKcUtSWxkVUTSe7josnKhawTlLpkd7P0sMOFM3
cMGDtmwgYlMec6334mq5TvTBEabEU+rxyzw8EZZTMbqWMCKU9emprbunMQI97YZq8nQbR0WQgGtP
KI/d9oXzpVkOb//rqHQuF/WkMBr4ouwQhyUgaZdktjuPzG78gui82+ZAauzuj7pxe8mUp+9qwNOa
xIyzi/IpDisUPNPZGY5kMKsJlJf8r/Oq8jQllrfzhNE0gUm+RGkmlpqLaDJe1tW4niuZY1Ecf4Cx
dkpOhq3fGoxQsGDg/k1vOxf9KxngGBz1Lz7OESu/258j5X+WVFOXosYXREZpXMUgUzuOAKVxjNhY
L0xdf1awQgROGSQ9qmpanFPlOHhdpLwR6NRbEBRDXQLWpsKAilOF4ILRH4D5a+75b8jaOX1DIfkV
TnSRckx6KU/b2kEaWcIEJqVvgEpXCwgKN1k3je+bictMdd5HgBzh4wcVtrgZYhkyrWGxc6FwsCgZ
/Ee9KD/UTK0Orh98RBHYYusTOcfDa/YEWll7eeR3OXhGSg9RLUIpTtvwdo5YTngt/DQwLjVPt4VA
DuXI4TUJeV7wLSfa3T6gKU0gh4VA4tcJGuYgOW1rg1mst56WU3lMfIB0IV4fyCsy1VN35CZD5EP9
e1T7tImtSfkGvg38hkLB1KcuAw8kcYxEspu5cfqydaeU1+xl1Y12l/PtO+zUnjNAR9c5visIQRuM
xoGJvkJtRfRrt/jKqzLy7uLb7dlJy7otq6IY0mYnvYpDMqyv3M2kn3P5GysCPN0ox9OYo9no6C67
gBWrn+TV7p82wA/FT9aXOUDe5WAffPNULJCEyi0JKPx0nZ2nAG0QpXaUeSzKHSjJnGLagVT0m/pL
JSiX7dic+mg8ida82kqjFf4fXVQT3QML40KySUWtRc6aOJNRWpqd9olw+8S3JjBPmyfVx0vWX0+8
jsK/XNV3iVTcWvQ5b8boTeLskWp/fFTuflX7CXwMr/7B7LsChvcfDan4lVQauDmJhmowto5KsJ6c
fLZ1e3ZjrAsWj9DT5c0h/otjf5dKGVPZgaJ9kSAVO9cPcTgG9aOAi5I+kHNtAuHAzTTZbv1dIhW4
ZKWo05RIJCVd9efbKn9mg0HZi78rXhOALpQ3u0r+l58d0LtIylwtIUVHvSAiMYxpJ2kR1gLWhvL4
FgTR3CoTO5V+l0bFLSudOlBQ/69wVt+RZ6YGDEIr6K5+x3CY54kRYDTNJcxKKFQI28QsSyXSwIsB
VeMlc1Zc6u1qctIr5o1/l0KXjzFVPYBFGU3kRWs8C7h72F+3U+kV2Jx220ru+evO0YlegGiNNBei
Cg51EHq/VfrRFtXCtM8LYd9wgJMrIoAFNZFOaja9GFohgVl0KHhMB/KhmhOpcCqEESngMSJx5VGG
sRbNBIQDwGORWNzckIqqePNaH95m/wLjgaMecYmfrH6nHm0Y1WA2YoRPJpyqw3yVHktHPJQHxWmO
v7HNz7T6d2l0ZpPHwEgdFChHnuPREfgFJ3KYVpCFv3OYTHuUZTSUAcgHsE/qLFv0MwCzhUuG6VHP
sMASbi3y13VqvqRFFtvN2rYcm2Q226SdSOo8taIR9YjkwGpgHkntuPMkVPz5i6xsQ3mXRF82cVkk
MZqBtTVZNrY/yits0TuJLx661Ykn5IpAbqyc8+bCvHKyBsgtJPoiQH0/ZtuKiTaplKIrW05oDYEx
PLWzeOVMkzHfgu9CaCOJhAzcAzKqjGX2LGv3dXRZlP9RBPWwNhdJX/IGIoqkcjspshUMtIIUwzt/
XOycT0a5EsU91FtpA6yx7lbBH+IyHzc/DQka5BYoR4LxzGejIIf/6SrvhFEfZ1WSptmMt5Y5idFT
qAT94TcgHNjf5x+laMPbhrnLgd/3N6GsCNz1yI2D6ifBkRVcze0eeRkIaw+UwDT9fZC0r4+tRtQy
cpDadX7X3DSK3R0IZl/uzJlrfm9fyeOo9BPUaI6RswbiaXpcLuUT+NA4N5ypPQj/AJigGSC+onJM
qZhGwRBx7ZQJeBVbVnixnCBfyA3OXWO/ynaSiDPdPRjqLRW0rRNhpBdA9gz7r8UrBt7vdHfEnhwY
Hl3NWVowJIi22KB4yttq5ilKfMFOvCknOhB5IL7Mu6AslUur2/7SLQ6kHjPr2ilJfsVOCphH8qqU
NawyC/0xjvEeioZn7EwchVn/o/feThaVVKb5WPZSCo3UYLoY8QragvYg27kf/wm+tSntRFHJ5CR3
RqsRIMRCnbxxNuxs/CFg9VySJztFuGsfz3sa9sfC7g44DiUkqNTH6sexNfUVYwL1/K0TUZKNgnX+
/t9kUJ+qmJtSKlcZT0pdwSzHJvuNkj8a88LNuZhxm0BR6YDJwJ2nJGlxhNyOFH6x2H6xeqJX+UA3
vMmdwgYoAmB+SPE+8nhbQuSQPjnQnVjKPoZBlqSywjDdNK39sR8s7O83yR/F0J0UyjTWTkDBSoFy
SqKl13WhmG5t9ql//mOxvQewQmQZzNgE3uXjxRqVRTIrA9nxUjjS/YDkFYMIY5C4lqdtdvnFfOi8
zYtOvxr1ym9wVLDmI4Gq988voLKvEhvE1gSnDf8VBXOwhMPRCpojVi45npKdCu0kUZFPVarGbAV8
OLI30wGTansm7375CymYVY+8PiRPHp2hrFE5xzlaBW+vU+OL7kjh8Az0Dn96IluVOMzzH5MrkMpX
UqkXe5BT/C0QjazjL4E14IF/RyCzfPR+om+Jzc4t50YbteWCb6dcm4F4GR/FayOIHTX8jUcBK28B
oCqIbyRTxlg3dduVVFSmasLu4eQvE6qOUjAeBxCakKbDejO+AvpNkB8aFOlHdCYJeTc3vSChlL75
+59A3XxAWRfiNuMntKqff5Od9ATCUzCOOr1bXJHq9XTEloY7XVpBDZoVPFgm7LPy6rAs/7P/FdSV
taZk68wev0LA3gSwO+WGB8fEChMyjllFcd5QP7F6YU6gioQKS2yp2tainSpJFJpCLr7oWzo+coyW
qc5OGJW/5KqSrDPZfBSPeep0m/5M6MpVF05Arl9AKIsuBP8QmdNXex3Jz9qZbta0vaoXCXlAYzdJ
atxSOljqk4KHtIUhk0382mHlNPIIKyi/8Pov4jUUHwE/BWBiKj801HpUhzYlzQJJucjMMJoUT/P7
wETO1tSndURJS3kYpMtf+vNamswSISbfDYmsEmLvh3KG+pYbupAubzCOgwQOj7seQIEEQ3HZQtH4
Kx0DwvH3G8jexKF/ukXvkuktIDSa1EFY2l+NaQJHM003q2qDmzRYjtnd4Igh4fISMtT0L3kEEEwf
udOb3gNaBRXTixpclvQq/ySTmV1IJjMlrMO+YZ1yow4rvu0FUl9aEZtFUCqoqwaocWNEGdyoASlO
8vIS9iclBDCaiWENTOB8NGmrMcp5lhDLq4sGdfu+Pv1tULkVGNjO3H5WVzVyIq5kpmO0UPg0CAQ0
xlQ+SgaFWJYAtg3G1E8d4PmS2rzPR703kb0sKzYaxSKMy0QEfIFiBUrdRnbS5LqXaN0WaOJafkvy
UZs4AZ/lWQDvZhoKhoDAZUllFhpYCxNLwa/K4Isz/VKseUs/rJikgJ0V4UgFZym9jRpLGrb8hR67
lH3d2NLS3iVK81BY6Zc1MYHElf00O/F7t808xG0Saeg7pBDnDMw8RfnUoG6VwjCbZsDSaJcZtlap
gKzpu0On9Q89qJx5iQXzJOEpUN9EfxmDSB+/r5BEuSSgU+NGejS6g7o0d7MRY9FoGKV+OOlqpt7M
49C5K2aiEw95phQ5sqEomVtU7XhZAf82s2U9x3S3JkcpZ8eG5VGAMg2EQhn/fIIPbLRk0fABsBRc
36jxA8qHgVAeVOt6XRNHKrnwDqz4CCJrFAtlFMlRcfh4HGM69D2q8liXRJZsbwmaoVhiPCrW6VW0
7P4wXxMk8rTn2DPT2lSYlCSBwAYU6B/FamtirMoClI5Oza7mWTNt1BgyzyQH3Kg5IG/bOyDxHYcS
Ofz5KM0yANJNQrwyEKvpARglH9JYHlss15ZTHcjxZrnqaqScXIB5rjsFqfyqiFd5lhpc2Ca96JN7
oQiKkvO6f9uW/XRzMCMBLgDcWvHtQbSL+6h9ias1kkPEWNT0kDj1rXUqXCVymsbNntPL2lnsMsSo
IrI6EgG7QHDJVG9b2cXlMDvZo3gyRnTteEsDxD1/+mUaSNDQQ1DgBymrilOsqE4KVj9n8dAmPyWs
taArciWvr1YOtLj//wclLEjYotcMOBIq6zITpdvATQMTNkTblLsXIY44NRvmjOReBhUV9EpBDX/F
4jLw7i4Q6APjiixctDdy+EcRaC+LuhtjJq2CIENW602uhqTYw/y+LXzTgqYnqCtH3lQm01Z3B0jZ
ardY2lSnEAg+Ka8wo1tpbn7UpuSd/05MMTq5dEDVRHSlvlOhlpI2l9igjSXVlcb+SyXLj5tZvp4X
w3QtOzHUp1oEjI8BGQjb0RGGOgA+oLpLqz9UWNgFquVLozQiKpnz1ZQC1Oa8aGZGBmoiCXvCWPgE
K9dHtyYv6piqE2JZs/UAf2/7bLEroU3DZEr1G8usan+UyulUF4YEvMLWjI9ShNKusHatp40ggiuM
Mc44B8+MKYCYQPoAYFrsSnz8VbPSr0utwU8sTSG4WNXT3X4zO7sqgaonppGGxdHy0EezzzkOcs1p
N6ACEEKTdRS1LHrKRpDqtJwExFpgeVv25pa3YLN0VjP4TSwmViqxl0e5HdGqoi5pIU+KJ6fvvpvq
DciwEEqtMFMvqtzAJp9v4a2Zj7Hzf6R9x5LkupLsF9GMJEiQ3FKlKC1abmitDrXW/Ppx1Hlzm4nC
S/T03fSiyyyDUIFAhIf7Om+HzQDdufGkomNrSlPJbmCL/W70aOxEypzgZn3jPtm5Z9Uu47HPY1zl
ueEZE/3Yrdrz9RkWDvi3Cf4GIJD0q3MdJixzRWfIl8SyD079fVGkLQzCwRAETBSXGvqMuT0UA5sw
1BMbTLD+w9C3c/0c+YzpoINaSVk+FZ7sXSfyFwjRmAqkieZmvm1Kr53C3hyEQp3+0yg+RtptYr5e
nz+ZCe7lCPEctdKhBoe28/5TvYRFoz1ZMnkt0fH7PY53zVEoiAFum3a4nzRyqNqHUfk5gXJty7cQ
7LTe1NSn66MiwnNn4vGEjnADbwPO02rV6NRkZSHO3RayZ2lSuVbhbb4CwHscAIT1Nc5dDQjqEj2m
jLc123CzgEr+Q/qCZntQjUCDBtmC2O+kkHhRos3YfRzbabtjoUd0GoYJH6eewRMITlEmQo36e6Df
SBl+hOdjZ4ut/85WYejJCCktRtqgesxa0fjF9+mYe8lHM/i3x2FA2fDn9QV4Y6V+d/R3dtl37eza
2datoBbCHeRrodKD7h3Ey8th7QJAUY5IQ0HD6TZBMiiURV6yEXMPZ9oP7WIQHJoFpFRq1fhD3Xlb
EQdWLy1aCH0CYnjkux2bgPH8cpRDUU8ZhgmCszE75MZ6qOrUbzcjsKL+To/6w2jkRxtUNm5JoWdR
R8QzcC2upLzp6Ni5kkkX7noIVFNDR7YP+gWXn6MkrTpUJp4yZDVyb1SWNBhr4yNw1QBsZeSXbWSB
mk+A/Y3RZ6Qdc78cS3YdyV60ougX4Q1jliMQNeADnZbVIegMAmgHNWL9G1XujXa7Jd10nqrYvz5q
mS3uNM1kqwekUPB6Tra7bOh+QX/8ddRpMKdV5I5ZIrEncmb7sXEnyirzbLIb2Ev1c1EZgV3Ublx8
r5bNJenqal0ZXh+gyEXvDXJHqaeKhQAGBqMCJN61unyqGz20crB4XzckpAODs1QJSjh4H77xqO8O
7agv0zqXNmL8W/qUPKbH7qH8Sh+bo/qgPJnnaoNDVHznaD7K6FnftKh5f7E3zZ3aDJTpekIs5qfW
6herOMTf6Hk8ZCvx/1VOAm416QBmj0/1STnnCXSz/0zQSDzfv2eBO0WrMy2D2uFTjPTkQJIRLUz+
NktuKOEugq4bhdIJ6MLesWlB55llBmY/2fBURQeRFYCquA6qNAOtSFfedmmWeWlr9ofriywc3c4w
V1aKpz6b0xmGqdGcNdv+qG7tTZR33/7GDCq5DAKDAJCbxNqEVmcPol8/TQHF1UZ0745na+sk0yhE
25jabztc/BI5WZMNzNOwdjojDtXeLULbZ3VOdbthxIDXxyX0NgRwXMJobd5R1tXlTPSMva02Qj1b
+bVtzqmaU7chX4hZ/wW20twZ4w5FsaZFnFUwFqOrQu9WdwOp8BptXhN9zrRYdvyFW2NnjlszvFNK
e11gLrndwvlecxOQyisfqYuCAtBLERTjZQBcYemEIgPGZDkNJOG4qLonedX1xoLtSIyfjpqEkI/2
ymGqfEeFKMwc1423bsrnatzAzgFZuMjUUF6pDotlgjkYwKOiuRnp+Ggt1sv1pRZNBzBvCPZVZOlw
i3G3Kc2HGED31desaTtEKdrPS1obYRsbEg8v3MVwuUj9IkPj4Pq+NGUV0aZAcWJ7q1+xlkW9BmXv
6ANrfZg1L/90fWRCcPfeHhcez46hV5uTIdMZjAFkaJbTdkNPWx1AccsF38qRWIGM+U40nXub3D1d
60NsgwVi843mPnZs0HghJF8mWQzEPp2/SBwd0gvoF4aUL59XLelsbBlwMX5eaNC9GMYudFKquqsF
oZsisdG/s5LJI3GFt/DWz5VrNxq4J5uoQdeAFTfnulRk3l6YFtl/FXeHr/0YN8mKvYTHI0Ss0qDa
fEDJ2BqPJ/Vok5P0ZIlumL1JznnEMY5W3Y2rvxVehgOtB62XPZQfpiOjT1Xu5lP90H2oAYSSmRau
NHGwj5lgJIKJy91c9bTPptVBtbcfCvAKTGjUAlGzVeqSUExiiH+Sl1hstWezqiDdGsb6C12qMRyL
J8lxYSf93Z6iqM/ohgpFQcoNaENGK12gAIYHW3psHiJAECHNEhRP0oKm6HpxflviKW+dbe3VLZuY
I5jwVp10vFHnXw50DM5OsIByxgJqLoye16Ns0djxuzJGi4sLlLaERns0bv5I1ZOe2C/6lkpiAvEp
2I2Oc3O5UxfdbGIeGc6dSdlB6BvCKVGohhVGZrvyxjq2NNeGxXm6AiX7EtT/m59G0bOjbx+Xrf7S
ptF91BEvh0pEN28PgyWrVoqHihoq5FKhUg5ZKu4MTHRMx7nd8P7N74dT4Ud+BsF01ks7fJUPU3yD
7OxxDkYjSq92cc3sdbebz1oIyPNbX1tY/ZKBoYTnjuXzwKhmQriRuxlRiInn1sF1NSz27bDOECRW
5+/ZlssoyoVpBGdniduVE1WjvFhKNqyxcHP0g5+bcNDBaP9j8bI+1Lz+Z4fyHJQ+JGdeeI/sLHN7
1TYVOvYWLP/rsbUjEufHEUUkvOUfCi/9ft2e8ODvzHH7lLZOr9XMXJWX3tr/7BvdB4uXG5ETiHCD
68Zk68ddxXpXQd9hZuvXb6d1BZWnoSDwkjXRsj337uztxsSdAbVfls6eMCbISbtJl5+a1fIcMKHM
WSaLoGRD4va/XSlIxLD5U8/FI2REz5k/fTeD+JV4qps/RM8MPHp9FoUlMQe4KiSDqYOaDrdmbQ3t
K63BTR5rd91aHprUCdUpDaYExcclP6/zDQhhjmrihIXiyEbMNuD72f1tnVvEEg+QJYX4AZypfkZv
KYgg0jtG86beynUDhXH6fqzcWpKoqoZ0gjXI3NVu+S8aRUHe0u6O1XeA4tFOn7kpMoyBzNtIbXNr
WzgllGEz2Ka4/x6qVyfsve2T9azdO3f657hxl0B3obsjBecJGej3o+ZiKHPURvSxwbJxGE4V8Fxo
lUa6ePmS+YoXhf1tdmwOm/UY94fl65D7uf4HouXirQ31bWjTAp9icQudJeaoN1GHjxiRzFzPW3Fb
VH9VqXLs31a4BVa3CPysFFY6vwdwDvTeJ5YWp+j2TIK/6qHdW+OWFIepKtMO15V6HsLoQL3+Dlhh
9LSSwjWAGJPBLIVhwG503EKOEIujEOPc/LXMXcv5RlQ0KAI9NaRBYrVuba2uNUvRYsKVcxjTj45k
LNjhLoMAS0/tuc0wSmj0ftRC7TUNSijnQm/+dvr4b3VBFsaxiXvnFXYmuWW0W6SMahYHtEoQ92Bm
riA5b1aBCubr6+6Pffw1S9wSZss4dcDOw/sNPwpwa6fTP9cNiP0r8upMGRo1Nz7snu2O6NuG2M04
xEdoNvm2/0a//OMPNqRgNI5KCTXRt45A3+bmLdGGTo8bPBuL21E9Lbf5mZ7qW4KAI0RhkYDoUY5h
l9nkZrAiDZkHE69wUkFSxmz9OJN1Lol858W4uI2/gkeu7qMJz+EOXPNLdL9Fugo+5vU+Hspzrw6Z
W22ltzTOM8nLm0nJb5qVBIbWHXKSf+wg/+wCvh2kWitJbomSEBefxqWbqmRpx8pIWWynenV9aCD6
zYiwij5kEt/FU/9ddjqkNrmXnF5uNqqRmHL1UJwYOxTexC/5BwYS1oINeWfp5SV4O+5HyfPCAWAJ
iHeCURp1FB8ypWuP+rhVj4tlV48QHs4+NEXj3BhFr9wsyVhUHt1sRwKUErWoXnwFF0cnzVpQa8RX
KI2Wut2WFG4dR0EULfcRWUJjqsNO0R9HJ0Wtnsq48USvoQvzXDCNt2VZZC2bhAOFbvpZ9eKjdkwP
xsvop6A/k9LSCjwvDCKXZlIg3h2+CXObFGWwjXjzt3wK4fld03msFetw3UMJnO2FFW43DUaE6LdA
AAj34TX056yA83MBkHJ6/a8M8fiVtLO30qwwf31xNObiYG+fB3RoRI1knwg9EuRRoHpu2/iXe9jR
JXKACsbxaLR4QKdhD/Sc0ZuSHLr4FAIMg1iGoZt5Ah/NGq2VbuaKWAMMoo8q2GAD2188222e15cs
kB9D0Upp8OxoYrbRZsyTIkFEdp0Ss119NIJDH2GMq0CvCPV1cwXLn5YtkstRuOOhvaahoQ0YBIfn
LVxttCRkSr0iwHFcii7tDdD4FQ1KAHMALtL8chTJZhSlAKAS/dskd53QqJ0cQFTgO+FPFRePoDwo
xtBA+p4E63EdHq9vStH9DIMAzqIaAu1tvlzYTL295isMrg24dJowCc17qkGElhEnym4y0dbcG+Mu
MjQ7DnbcwZiJikBVQigociXjEbyoLsbDXUh9ZEddvgwsSUvBT3rsD0qw3Tf/gNuyeZYTL/9/Fuz3
/HHuQzXKzrCg5Q1hOfvQ37Mc0eROZxDpPv0dkd9+dHzSZrHTpUkhW+ybGhToWb8TOZZ3YPAsvORe
C6B/8jdAlwuT3K1TQpU9UdmOnJfjaH/ZLDugBdStH8aEusBtgUT+yzy3N/bwFxBnWLZQX4VODFoD
2G7aVbLtpBzydd1W37E/mKDKGzJpsVx0xexN8BGjmsRZ7WD1WKpWuwW1nD+ytjmE+PFJOeQV0ESy
aEJ8CH4PizviVjxbKmiCV9+mL1n3w46/SI6AoGhwMW/cKQP2Epp8FQwoCbTfjUCFojlgQ9Qzb+pD
9WkyIQpGvPlhy9FCLRudbEa586fanbNqFhatBMzupS+UKsjRvP1Fb2dZIMjGwT1eHCDfDSDgLUYt
y41ztre1HlUcdZxB0CZoi+VvyAS7mQlcGoFMvJ90kBWSzC7b7++tEli2IEdhGJxVO861abBTlGSG
NmpcZTCK12p2LN9A9srXulgJOqWpvDJVmkBJy+LDGpHR7emK/inJtwhvRPv3t3CTnRnQJaUtzqZx
YGDGLBxufvXTkwYWaB8rEM7HevXy/LMMniVqbGITwEq+0J58129RlstaFhTj/X/0rBpYLqPTxAgD
9QN14Z9A22U8Xx+u8OAwBC5TtTQ0hzusfZKmeumgwXMZE9/QAYaTQQ6Zs363tjsL/NGcerrQARZU
lowDCQyBgpiciUM2EG4LxSpa7yNdw9NlqT+X5nxDLUcWu8hscFuDDFNWllHO3oxvNwUgFX5ZI9dX
uO0ElCT6q6X69sKzv5s+7i7MG8RgDagG/CSdPlSK3gXRWNpePaHJ6L/ZCjrf/QJScLosJlso+9Ex
P0dAPv+NAQNJYcSb2OLcrTdq2upUDk55HtFjbhVhPZyuWxDvtd8W9MvbzXSUCrcqrp5aUQ4m+rFc
q02OVjOB4i/Tb4a4+FrXRgLZxn6QbQ4i3OcW02RgmA2+uDumMdKUMTYH2OhAi8nUcBevPrHWXoaW
lSXuhAkMzfmPPb7Ga2gD0dqowMkNtXACY6tHzyyeTvwGOgeDax2qYI1v/6CkJhqpzgiPGADbQR/P
5SzrPRlr0mCjTKGyhlbYHpxgOxclakAEcJj1k8w1ilzy3iB3BqDrDaCuAc+4kLpwrWG9r4r4S6mT
X0UrB0qILqOdNZ7QIGtjM6Ixhsfil/UbOdon9jqZX4eDrNde+ODb2+KORAP23XFrQCMSfbUPw2N/
j7Qr+iBG3yp9qIv+QUu4yJ/sLXJHpFypMlkVi+XL9aOekVO8lej5smzJUZTZYZtoF2hOud6WKjvs
5vy5T1lW5aZNZJBT4Z25Hw3z2DsrmbGAod6B1589G3q/tQtOaGd1QGVcv1Htppr51loPHkjZeZds
Sr5btCsLm2zZ2zaZg/ae+DQ+EQi3BNQfALJr8BiLPav+g7qHCBMKYbD/HMC34vBu1MmY2httE7ga
QPUfrNGdjTC6S+8BUI2ebPOmOHUnI2ClmPS2HFsX5eemDKzsuARM5UV2PMVLbZjEAOcOHBJ39Zb4
3zVp8Yhvxvp2XYoUVT16JGYzHK67d/ZDfCihQx3gfw1xjidTtHF0NGXx7Tq3PrYUrTwATXyzWk05
GS2Jz61iqJJ9LLPJ+Z7OLiKz0JEgGfQh6GrIrdpJ67WN8ppWrRaucRJcHyQbxJVB8qmmEcjWLjcr
PH7L/i6HarsBTFiGeHSxEQQq1T1N1C/XTQqTMruJ5TEua1VZWTayB/dX5Cu+QI0g9wZga5I3lz4d
knMh6zwTbxpAfIHus6mqc/O6lgZaACqWeLLjz/VYnfrBeswm51kyNFHMBsjb/9rh8cTZkilLleF1
b73AmwfOzWy4xffFAzS1c5e73M9+tRJCPWFSGawbaNRDFRoso/zYnGXqIoL3Ws7oRRYnSn1rKAqo
vZNTM05QlOi66AiOzWcyItvgyHjEhGP+j33wdF56RaeArlRZY8yR0uUPil2BzXJTSslGFaa5wPnA
mhk1DcBC7jhOkbN0Wo438RQOp/pco2GIHJIjNCal0Q6bsXeHAt0kgJWakKjmKQjMrO7sssQhsOfi
ro1TIKK27bwt1n3Tq+5oEJ9Y2vc632QEVeIbGl2KxMYADbyML+fS0nNnrCr4WpY8tEJUSQt6iCD0
YDgogZUh+OuVOpQGBuwafjdgFiUzaTDQRnNLqEHDdyWM4089G/8wdQmtcqMv1K87P/3SxF4sa7sX
up2dQS4SsWIcUq2CQRpb6Auz5+lMwc6VBAaZAXRWO5344MtRwqxJB8mBeX+Vajr6+EzAiU3o9fJz
jOwGGm7LdvJnQOxQNviQZ1WQjE2YgsTtuj9473aYKfbUNXRQFvKdQGoJwImWN0hMAQSLRiB32r4W
q+Seen/+YAQqhmg4B9gTebbLPdMB0R1HHcajqFCrT2/hXyXRx3sLTKX99/bgorh+M+u8SjYw1a6j
dRu1eRUo9dxJ1kXU9wIzaLBEW/Zbp+rlQPLM7MpoxebffvyLzh1uytZtHjZXCUy0UOEEgFj1RCMv
fZElvUQQNzAxqGCfUDXk3kzu5KXEUlaQ/zNKmeGUBhvgSt2tuf7DnhtrqEKc8mQjA50E2ejLQhrx
jbgzzvbRLsQaq7rVTbw73voku1dUQ5GCHlwCuqQ/I9B5fwawojuD7O87g8aEqpzDhLmy03AyB80f
dTQrHxm4Fa3qaNQzUAk3vHGoYB9lGZnHeX8wmH3UKjTIH2HSufNf5QbIliMsddqvrqLULnrTXTLJ
YOjiYf42w2/cYjOLtcS8DgkaTPNDCzbsOL9J6cP1c/5WyOQdKGhxwJmJVyryWtx8jkvcjpEGf1aZ
ZgqqJ7Sxz3RU7w1QiZ5HWlB/HbRXFR0SHtg10/M8mYBqrHV+HNrumxLNw/3c6h/yLX7ONjRckLWm
97hWdW9uAB+Jyib3TSVT3XakhmdWlnawx+gj0mzIAG8Z9WogJT06KK3raOmPdFWSk5ETDaFc+2vI
jDJI+hofsejqOWk03c3yUTuakJ87X58JkasAiQ56ScBKAzUSbsadviibbsPGinMMtfiVxzKMoWjr
EJB5ACqDVk/L5sKdlhqtbawzvIQBDGj+aFu5q1oyno33VgAkJAZEMh30grzjr443xZ6qxTH8jMYv
WJrSVbQIbYUJSK06Y32ssXtdHSIvYDnJf26z4+lZsaDPUbG8urEHoDUyMHmP/Yfr86u/T4egawz5
ciCZGCsVT4KbjkXkzJYBpswajggFHGV1/NwcA7NSg2io3WWALFydvc4G6IHLT05euzba2jIwGC1Q
TIoMiH4lYV+YLnUgXmB03jzdTtHPnMgymO/3wuWnco/yeGsqK2GfOlptMCyjt5rfrs+GYJUurnLO
gjVFhhnZ3eSXadI9xm1GT1niOEEeL63kDhSa2t2ynMeK+rXrtg1XeVtRtxpmb6lyN1ZktFDvQ092
mVN04BNQbIG35tIxW606KluKXo3sZIagHTqaQMT8Tf/cpRnutrPWOEs0+FsfvSnoyK59dGu7RfHJ
UT4qRPYqEuyDizGxqd1dNmqT2jl0iLFKBQmVpXft0vg/s1Vdjofzv1Vfr4qlzZOvWsPoEgtNYq1R
PI4mcD3t8KXs0iCyl8a9vv2EA2Oa6Q66C+CKuMUaKrXXlFaF1fJcJQAYNDKReZkFbp2QeIAuz7hN
PhmUp22ezyTRjv/dILjVmekWK3GKQaQ6+EbxNF666vt1E8Kzg3549KCCx1fjU/E0mp1oMbDbGnSf
LjRx4UrPWvPPdSvvcyfYAzsr3NWzFn0CzWbsAWuo7Qfa1PaMhM2a3iaxurrRsOD6zLZC1hcuiBwv
7XK7oCAx2tUS2NUPTHureXCKu2WN3PhDeovT69lh8TTFYGr3ZFz678MbWDaARsaDGK6CcktnIhWl
Ockw+T10xm+SoqtPo+HUpYt2rPVUpUn+8foUCzKgsIg3seqoANQADXp5lBOjp1uDvlCGPw/Vyk9L
l0CH23Bz3bU/JzdxAWbR4gA4o8Qwc6+XAdalYe6AR3VDxyzqsbgOsrv9d2f7DHILb15f474AOQju
PPtQpjddJhsy2zbvLeMpjgcjemN1znLal1a8pVjePpgDggptPn1humqqD5o4ei5l7FSCRAcb6m+D
bJ/v3GVtV6laK+y0xM/laJ079ViTT7RFBTp+rud7I0czmjK7DNYkmWXh7bMzzeVYhjmp6j6Dp24+
q57zuSyDJTTDsQPLso2Zh3J35M69P/yzBfMLIxSV2BceYaoZYCQmrGORc3d2lCWxmcEXoejNwDEM
AN/lXvzU+ljr03xr1C7q0ihwNTLT7KffLfPONLezi7HMp8WAp2WZl+ILCRlL/YIs/0H1qzOAVI//
d5Z/rPPOIrexUAmZ7L7QJj8vU7cujyCJiuZWdnCY93k/LmgPofsNuR3KecVY2xw8tbCbtJcxALMz
oLbDsYfSLGB/qPBLwfYye5w3TI06zese9oB0B6fVKftc+EwsguahcmjO8nqA4PHM5vH3CLlNs2xl
W23JgnyO5S1hfEwK0OI5gY10/WELVkYL/ncblWEzgWM01HdMv/YK2molqhE/LdDMy5aZ3CdGpX3q
Y604al2qBWObfsbN/b1Jm8hTQMt0k2jqGFhW9rrVKxIJdbyGS7/UdxT8PMe4aY3T9dMkaJvRQCOA
9CWoGdEgyONcNnUEIWGto7z3MvRB+Y8GHZTyjJLRY535/Zf4dngTyGFkItMzvu8sg3sItEMuv4Dz
JymdFJoW+AJGCF31vlW7eYXXitt+7Z/rZ6aUYt2pYf6YxNCU9+PRbcM5RPXT8Kxv8hYmwRm/mBDu
6YjGYqquFj4ng7DsgoxD15aS88YOLXfc9iZ4Ima7zPStBK0nU4NI2gbsP0BwbffzukmyfqKYChxD
oEzFmQarG+ev9CxXx2lMJp+mSCsCu1t0P8zRkAznfZ4WCbGdFd5HxT0hdZ2illH8MjO0tZHcJfq3
AuTHK8RCZlkzgsh7ANLAyN0IEim8jOCQZbWN8A3B6EfzswUfnDxURyiTeNBaeW0O0gYo4SwCNYvO
YJBBIrK5vGvNGeKJKkHu1HppP6pB7+VP2YPiNcGYgnmMhqWfPpgSwK7OXC63R5Dh/22UW7qMmrSd
mFGQcn2OPqw4G8Q3nuYARGh+ElY3oBiZMjS2bZ4eTs+IWqkn7ZoUzvTuI7iVLTOjcQaKgGoA+Nvw
Cj99smfX9nufqfkg8SH1mYLTh2ETdPeAYcR2+DoyMg7xrNEKeeqb8iO4oQDrzRW3zgKGd9B99ahl
wSQNHMVWkcIBAR0o4fnGj66fE2upMdlTSEIzQgd//gujJEC5x95wVxjueqN9ue55hVcSJb+NcskC
R4u2uWZGs1Nz0tAGnvnLDZNQTI7RJzlGRhS27c1xd7xqFQnoxpCb0Ck6mOIXB1Rrk/GgW5Fr6IWr
dt976KxeH6NwXg0kxlRiOXBAnGu3QT5tFhaGqBaHyZndUpGB94VnE10JGiXgfgHb+OXZRJo0hXYi
dmjTZgGpVhMJ4jqYoeYqcXJiQ6jQ6AQdxBqPUo7XIgd7WoGhINJt4/pJ14tgshJJfUM4Y1TD7+us
4YKXJxirYmz7IkPMoH+f5sw1I8e/vibifbczwQVf+lZlTmnCXSM9BRmPxNuO9PQvOEu9ke87qT02
5N1TJQZ610wyDIlRKPbeDGD5jLrsAr81HEbNK8GpFUjGKPSeuzFy3lPPS4qnIGwy4CpzXOWH+ND7
7Qm6IKGMokd4snbGuD3YVPOSFgOMZdlzVt45TKt+uDMhM2OuPWTrPlVJLhmgaDdCfQkN7RY48E1+
m6SNuiRrM4ISfuknF9kf1ZvUqfEgFtn/xcaHI0aeG7pVFMXQy+UDU4TeKaRDIyyJ/MqYIDFdO3Gw
9vnpLxZtZ+ldgVnJ+zleYIk9otmi5SPUkHqfqeShpi3l2xQ9JMF5aAIfiWKEQ7hNQmwQK6iFMUJ9
fQYj2ZD6TliFaf72FBkCI0zRffFCI1c9ytSmZaa5LTPPTZGQmmCo0f1QKx6eJ7XbOh/W/LVuwCRz
fWZFTsUB6oNFgAiZ+ArziMbVgk4gdktt86uDriQXLReSmo4oCAQVFYSz0MMHElxumyyt5rRpZY5+
ZGBDOj9IpoSqTX1NAR/ZerR6STVN6FZ2BvmKttOBSX1iBv8l/cj80su+M5pzGoI/wks/XZ9DAbgV
AwN4BhIKKvAAPCIgm2mtLxT2GAYTcAR3udWOTHidic1SiA8AkxRAy0t2KtjE8YEgKvaQgECViYDS
+PL8Nf1mKOhPm9CAp4V5HWjDywJi6gOwJt4YuTr0lhjEe/VIfjPgZXTsJSsr2D1IHgLwAT8D9n4e
S5co/di2yzb6NDHPoOxK3MXMnq7PrswGFyjklblMrKwBOfTstarK1637i0gBkSzYMqG/h6uVRyA1
WzJXwA1gGFV/rlvoy7a9nbm9Mxyvj0XQKwYlAR3gBCbKwvR2LldsrRSz1WN2uJH/ZMlAAlgkwlem
PVN+l0evbAdwO+TCHrsMdxdsqeWmbtp4ThYntOrCYn1YQCC8fk4V0AqtaPHLwyE+R6O8kVFwDxFw
x+IlBoQ7dgdn2liJPpAI6zb19fxYz6V5q2SLepuVnaypUABhexNosJhyAu4hPgJDs027ZJ0yotWh
e9G2JUx1PMacMhiq6klL6xP4k79PenRb0V5GbiQa5y5Lwhcn+iRXs7HCkppzazzn6EI9r8sKqU+k
LiRVKtFR2JviptQcyTYbI1bTbMxD3k/3VK1fru9QsQkLaiLo7cELhHMpqVaVZCPMV5d4A0yDqyPX
dN2E4IKDp/xtgv19tyftyFI2xobiO/lXsBeGujkdtu7TNC2P02gF142JV+e3Mc57qJXtoGOdIkRp
Ju1EgYL1TQPI7sZcSok7Fk4dwnPUqVDNU20OR1VuXToA34TUjX43NhCsBkXS9cEI3QcKYP8xwbkP
k1T6UvQYDaMBRxu5u31ipOP1CZHXJ+mDm20n3nnsrXHbLVPIsiwbBtQH/ccmXI7bYUHaN4PwiiLF
TIrKFmRvjXt7sLoQhOaZNcVGLbmk57XUYxdPuGOTNx+Q4WvWe82sXu15+RqXuowFXHCZXthny7vb
lmgoXze7xdwymhJykx/mMDnq0vBObAbBOWR72Flmf9+Z6eJxHjKKyFInN432j5O9rtVjoycAiK0u
rniInUuzVGxbvF/I/9jk4yEFQTrwdrDJCPvGe3KTHgpcOiuCZxmxrniLAnuqUUBMQOjLHbi0pamC
APbfJyR71GV+fseUA2ukwmSCL+JNQyDZZ1NqqLhrLmdzNRWlmbuIWUPO79gDUhE4Xlcg9Qb207/o
hEY+GoEWeNmRtUDIcGmOKMusODrMMQbJ+S7yfyh3Cbij5qOsDiLcJjtL3NlT5sac1FhBOInd2B8G
JDEZelH22BCFyhcj4k5dwkjXJxsjGiC95AAQhSZOzB7aUhA+lg/ycy4bGHfM+s0qyjzdDYwcQE4l
l78T7nnTdFjd1UKxmdsZUTzW0VptEwgHExdq3L7aDQ8pCheaSVwNw1OM0kUHprsmaIY00s/XXbXw
3tmZ5+7RrOzbfAKQze/A81wnvetMXw2w+V+3It7/NqSWoVxg4Zbjlm9C/b50dMxmt1RejOt6reNz
DEWApvw8m9MzsaY7QM8n28zcdc1l95FwknfmucUsqc6oRmA+OyFPSPz4nCJJaf3DXh5SzyIyhmIC
2n4BLAN9K3e/6vmwOnkyIp+XtdQFFsh10uchu11AoT1Yz+BBcVHScNFnA2beSkYSI5xqNH+gU4KA
VwXR++XZn8zFQl8f0s+5mYcdHuJx+6hmrTeWx6nSfMt6cRLtMY+eJrv1JcvM5pF34OCzAkkH+LMM
g09/GP1QtpCVY25O+5xFbnpsDzaarWG++6Yiho99Q8IhI4rSIFVj2SDuIjqA4ZfDHSNl60vNHv3F
aorbNJnixFutbs69qS8HzxmGwh0r6GxdH6pgpExSC2uMWQanBudhqZXkxFjtwU/QcBIWgzO6i5LV
ksGxS4ibT1CBM6i4bmKMDmcl6clcr1aMFnmCh5GjglfoaagXNxqRK4BfoKusmCoa194it3u0YZj1
nlksCT2hnx9aE7Nkl7y9NPhR6TpUL3UE7oA/cFdvkecAgWc9Yneqo1NIX41HkIAlj6Ta6N1qJfOH
NlpK0AGAr+ShcerlHEdbZ3raRMejUgCiothW8WHKiOrqmVqCxcRMysnr6qk4plsX38XgxzSB4Eg3
FMdBAnwwCls9ZKMJXuq42ID5INqmA0JcFAdLLUvAA9Xes52tPueOVf8kRQnPq0XafIcGtfpTnFc/
hqaYvqw0Q9ufsuaL4m5Rj58H35lyAknMeo+aXn3fb2BJSiijMqIEHs3Y4uI0xbRLzxoeoKnbLn2k
uaoejbizJrN6Hiarl7y/BHeXYYELCt2MmN13TdM0ieoBPP6Db9KfXfHcTB9V46lxfhUkUKofsSZr
rhNV4PcG+XOvpkVbtDMMGofiMb23wuqlOkUtYAprMB4i4IggIrsFxtE6QFJg+ANha8E9ZiDiBDZd
RXLrXRElH+1+spcRdMRK9ATCQvCs9wPUxBc9vH7wRcBkNCyBG8iEaK0DDM+lw1EUO1LqYkI5EW+b
mCJXQQ9r+RLfaEfKelRbL3Lc7lvnri/AHRRuk3pQI/6DnmNRCHvxJVyIPteZVnYzvqRA8tdAk3oa
sPiLhtVZzpggs8ZX/EukE3UHUlJgl1S97hWcqDf/onajT3+AkBKt526W+WwFdC+2pohgjZVtgQM7
lE/lAdpBIbu0GflqLX8SCC7u/XzykPNuQQOBpr/NZ/GouezqYsia/kHOxSi6pS9scQHRtlRtqQ2w
lZ06cNWH8Xlw41P6un2Vw0GkxpjT373lSGo3cwUuGBxP5Qd7IKPl5mCd7Zs/aOCWLRz7+84W0lsa
VSvY6gMQKPzsHiD+h1gr/lkVbnJkGBz9nrxeP5PSvckFAdFszsrQva1c/sxOQvaQQynbCCeQn0uf
qWxt+PvLZn4VEqgG9DO4xNBk6Y2Jm5l5gC4Fb5HuVf6Gh7jlpa/9zz9YP5lBzuVYpkJ06Ogwg/M/
Ww1hx94rXsCY+6B5awmVWVnbktjJoZXPBl3R/5B2Xctx40r0i1jFHF6ZJmqULFnyC8uWLeac+fX3
YLy7IjG8A633wVWusmuaDTQajQ7nENQpSkVfD8UpN1QiEUHzq+CS0X/jITsYTrN3tHvhIUUuJ7nv
v6qOuB/uysZkBe2rhjT7BEppTgOBhexruMQiXPB6awbNg5oybsp1IXiVAPUVOH30WLjY1Ibm5RCS
650rlGjZl56ElmGeKyGqDDheMgImY85Gofx01yg54nyEqJrQpEdUKdXN0HThTdFxlV2mU2GDjXRg
vXnI+lxY6YdU+hmCgTOAfJI8FYgJrclTAXQKsm2gv4alWRfqUypj2lBPrHJ88arqNfBfukK3c7w0
jYnbVgUC2uiY9EHA+jDy/ll+GGqVeAKiAoWZUTwWlh6CDzRFrKdJgTeKH6Rtt21dba8e2FfWZRi0
FES5vcnQOz3SRiLo79yE4IhbVqWeOJdr+lAeT2hBtpyNkmID9bkFOngvoLvVlzyAVGSqt5lEcWDC
4qxtLsmHYIwUU6TA91quIchBEjGJ2tbmMhPtMFb8HN0VbmmhlfehQeiB5Cd3I7sgPnRZc/hk1Zbq
CvJcNOVrVby4NDmFaLTL4ZLMeXfA+8X6A48+l0I5oLSUmyAh3QG1k38nuD/SiRBDSU7icMyWrcsd
hEqEPBttygLCOurRE3TRJKRq09qVsZOC1wadhmoE4nmbodSaH0f3AeYFEZqTWuRy1/IgDgeAshGv
CnhudCgPByUFKMRv5iWlN5XddYlrezUXSPnQwm8zI1b5xi4TEfnqb0JVbq5LWJnkF8h4+T86Uc4N
XEcpadlCi9+jYnob1AoxEkmufJOkUoccgS8TJIahFu3aelUf4p6DTBJjgGPUlcErhKqoPbqemdqq
Z+sPhczavbXwEMABZG4a7X1oMV/uniShVC83kDqFT2BwwoUYWkr8KLr+Jzqv11TUkAkHmSW6OsDo
vhQGxEo9QmIVJbSksPjutVGYRZrLu2/pHil9/KhoxHgUAeXz7J8ENI4QANKkMv2bGh2ZJNkZ/eJZ
fcMrsSiRiuuWsIZqF4zdU5WkQGDoFfQpkuF3AAEWTogxE3As3kbMPbs8cUtplJ9MU7/k1aZW7OFt
tMCL4wbAmACS3VF1I8ewWYNKK6P9kGcAXQI8PGCrUamEzRB0aicZKByT6frEjh5Tp64JIO8mRJ0m
vEtfpxve5L9mT6yodHU3AfyLzg48+5FlXRqMkXolmiNj3EIg7MwfQvQ4yAOjbZklg3YnYeR3HJhA
bZXv9noxbtNE+VI1EsOnrIkhbSLIH/IqgCupTesKpGD8HLPkZWJYUZW4zfhNAmcfw3Ot2cZcDGX/
qT/KgRb5eLSjpCDYgkketJ0pE8fl9geF0Q69avlzedQOjeOgJ1Jm/A5H+pvzsAgoLwLQRgZ/soJg
gUD0jgo5nihLYxhRHq8LP1ZttMY+ABgUSADqY5F22+tLeOmkUD6eiaE08tqgqLgqVJHDkyQTeEAv
nVo/X5ex0rQEIaBC01EjQd/L+d9nD8o+zAPQq8sKnH35fXzvLeTwwnO9zkDfkghK7S+y296yh19W
zXAmmLJ2XfZq5FlV+Ed1dOWi2gvSW88kQiFrtAynlupRjl4x2qjy0JRF3nboxrcwioaAOIycdHSV
fbNJNi3opC1vMtXUZMEdkh+/IpzO29V5EGmRjLX9G0W0x/ASG0V0XUcFpEWIVIHESk7ibAuFPI6q
Fkg1tt8DcUR9DrNbvamRjxXQxf3jur2s7hraIeEBMbUETsClLF8vJ6RfdQVjfL2ViodeBa9MxzjL
q0JQV0XPtkCYWamAUQBgsMgZ8FDZOB77TvtahsEPDAH9vK7LSr+QSFDrAeiOtlUDKd2lMio6k8q8
r2XYfu8oR8KSo2wkh//6B2MSOFno1kYl3EAxXCVHfbZF4DyVpKYN5bMzBJCIdCTdiKVt3Msh8B+A
B8Nq25BWvMdCJOXmMZTBjcjRynZVhxuxj0crk5v7IlICU9fzwdKGZlu28Veh5o5eoN1ImRxYWRu+
ofPnDTXLylK1+hVoJBPAK71jmweTSdj+xMjbq3mUWGOb6ObEIYDy88bVM8zFq1VSWbKfJNag9q8l
z79LQdGbhVLsuhKULKYwYv5U6aWC4ZFXCthYYLR9gSYCXNcqHftraoBxV4Ab2iXm02Sn3hD/P1gc
4i2MErOxvVZyYkuBlPuqc83Peh87ymPiBs2em/xJP/fwVQ+fqM+TY0V5koV6lBsrcbmJuW8g/D+W
icntcgeTKMd+Ezzq9qSY1TtIs+zxwDIilpb0U0DkMiVP/ES2pdsMSBJkflf6RrAkSK2RxSn7fzYR
bcgEJQqTy5RzMXifz3U+lc8POBn59sAN8QoAOAlmiXxXZJT/Vh5XZA8/5FEXbC6AEhisgDJgik1U
GFWwEfqOvEOQHiWmcU/ahLVdf3/d66w4t4VQynAaXUnyNINQY4jQ/wxU9uD7WFSsNNDq8Z/pRlkM
wIL5JABgIUbg9HtvX2+0U4kgYjRjoPsmTo88TaRY11Ujn35ppf+sJ13DGNMs8ZoSMhXxWQy2WfYd
Xbugu8ZZHID1xVrJlXtvvpJ0EcPo0iA0mhjgOhx/UwI8WZ+UU6Wmm5Eb7yO+ZQzesMyFLmBMYggQ
WgnqdQa6+rbVTtl6O4ClpS8oWuY7Yz/VJjtZzDoVCnW9Nz0nc6EMseP+PNvneph56PYxOGurjWHz
rFNx+RBf3lXUKeSMwOiFBp6NVODqU3aLATsw5Iq2+pXZd7QSIS0uKeoEZvkQ5spwloWBpju0ZU4B
KN//AhA7DN+HCWzlpKxRHlp2a+PqIZldy9RZ7KJ49MNBk2xuq29ERwvN8CFDczTmzM1K3It2sWmY
3WMrDyPoDIg6dCRhEOJcHJjFAqHYiykfwpeP943tbdpNbqk76YbwASP7tmP58HUdP8SRf5+J60Fk
75ecCrBJ4TS1343s+/VDv/r7mENFxQZtMeixWv6+1CtiYpBTwaXfNO1eSVkQ7ytoITDImQTKlbV8
0WIUJoNbuY1DC4662tVAsyxA4iqjRw0lYeE7YK4ZtYu1ZMNc7Dl6nC2cX9clQmiIJVAO9al5HH/l
lv6KN/P7hO4FHD7PGh8QBnsPrLa/Vc/2ofH5rTsTnYoG2KhKiE6LYBP4N9k0WaTnYawFM/QK9z/t
4DkImEmr0EtSGGUu20WOWCIC4oIesDNTqyHMTCfKjRmtxpd9DJ3IS4zMbgFBoDDFdhtppvE0AYU9
ddttYzzkGuMuXLdQMoGAyEIAL+DSQv0mTjhJRcayxEij1KZm9u/b5YmFfkigzljYSrnMiURCG5tF
9q5G/36WiUggY+Soi0IN6pQFuhZ4o1hhj5Cxxyia7MSlGd5Im7q1CEVT+shKbq/aIJr/RYBTkLcR
pVNfVJE8hrCK2h9MmTsU2kOlTaYX11YpPV23wPUjPhNGPVbqUMB0CI8FnN5+G0c6mAHAK3u3ey4e
CmC1eA5LwdVoZSaTuucSXx0SFRhidsZVQLHTkBbowJwEnhp56PZFI4OCN+Ps65quRn8zodSFB8hH
AgiOUxCVBYarN0IBCgS0ml2XwlxPylyAURaqSO2Qw6YYpmYqJPuMokGdI1ApzNNnCDCZQik/7aF/
KIoLCA1Hx/9ePo9OfSoe4agxe/aCPkGg7tR37PTH+iNFByIAAH+QmqVvIBFjP40R4ZGCDgw0ZOe+
RaYhyEvea0BCz3LOq+5kJo5W0+dDwAlDXBJG0R3mm0TRijopahlueTU9gRYBlM01HdNMdPXcrzUt
FLOAbCIas3eZ222lTX/80xWcvZ6psy4D84fXM7yeSa52+EIIbypHfSHcdqEtMbI7q+s3E0ad9TGS
OnXoEZDUPKjmh1c/463r5r961cwkUCc7qLpEH0sPERYiyyT9lRdbrXvsxYohh/kioNYtNsogyhq4
kAT4t9IPUTZJ8w9GPTuCZCa65J2l8Qy7WPVbHy87uqW9FUdMxZBXa5d1Vhn9Cgd0YQLBMwDNVK/s
spIJfrG+nh/vOmo9PT7xMSoPicEOMw8OcsI39ZP6iicQRqCbTfDN802DWTZeQcTDnTdTlPKVCecr
UkuesMaj2hwJ/oX/TbfRiBpv8x1IkL+KoBthn++1SsJCLuU8+d7QhlGA3Ow4HI2D75CqxWQJz3/E
GrjUkXImVVgrQ2NAFqm1Snbixhv1C5lRRnfBFln/6wdj9U7/WFE6ndMpTarUBfGUgm+OSWiJRuCE
gWcNCdBvvZBhqWsnnYwQCmfiPiRal4FXHklcWnk4g+0YYhCyAvGHwo0MnVbNZC6FOoS5OqRDzHHI
jQElhXekgwRG+foJfLRIN6IpLnIi8PeZzJyuiK+nsx24cARQQ6FmDZj9pXYNZ0x1HCLBKivoU5t8
wM6Iyg4jfw56HUYL00ojrvbmTm2meDd4I/fS+wZG0ZM0YPihtaBi/iWUEU2c12paBY+aRNwuAfQC
8ucbA4PM161nfaWRMpfOoMko0y817n0pybMOcnzdqrwbrwItqYA4Tb1D/1hVWtxocYU1OSL6YljP
WKLDxWrPZFO7nJZ8jgYwyC6i1OqNwK7y0BSqb/lwo3QHGWigcrZl6Lu6rjOZ1E3Vq63QKCNkAmkM
k3KJmT6QQTZ/w93Ub8EJ6QG0k/5BcRGAVR+LTDnbSs7HKSshdPBHR9KAp67fs4GpyVZdW07Kt3py
VKljDONtzrhNsZM/ga8bDp2kWgGlwdo+1lJSh6WP5HwAMAD8nF7stcp3Mr80Fenx+o6tdMoTtC9C
YCtrQDPVKStJFNBMauiYgVr6JvgpAmkzRhbZwDRg/pKNtyT5SYp+MjD+BFPYaXd/pKiE/nU0rwJC
gG6/64Qyr8MQX6DpG8EDcA33Ghdfr6t5LtFf7N5MCKUmP2GGzO+Rt6qKaTLzPriJu/w+k0rN5vJJ
Nb0iB9+GF5tjr55aI99NSnOvaZOdNcqpibXXuhW/lHj+mAhmHeQWD0KtojqjySZaz9wgknQ7KoY3
lLRylEer10mJgUQ7Nqc2a2+TQX8OBz2yg6YEgGkfv0daAGCZ0gT/5tOop6dRm+6SnHxZIpgSpyLD
5cuROaV6BQz9Ine7XEYSJ9BZnXurXmK2MNSJ1XJeCsUIubVQkb56MlebnZfeqJx3MHoDWGwZhl6H
8caLlNfrW7IarOszydSx7UTeq0YAl9naVDmBGlg1r92hRdTuo8DxM80ceMDrtzqcZLi7Lpv89DVr
oM5yKY4Cj71EuJvUpuhJZj49eQCuGBCWXZe0eopnSlKnWBHkPpYDLG8Vl5tYvauU3NHAhX1dCnMt
yS7PElKcnHE5rjS4QM9Ab218zFLlxMvaXZcH35IpBNswAGSz1gTzPUv2WvYbdzlITSUBPcU0CAhu
7iDoQnDzaKH24gMiAO9Np5aSF67pBScUi02oCAhkBv0Q+e0vrY0ZeUdydi92c/YB5ANnyk99WsVx
XSOcqYy9otdbzVDery8wSwSJbOYivFSfkkkCN04Doocs2Dc165GyWrVAXwnaETCVjTFN6jyo6dhO
WqZIeLxKL3A8di6b3DNhhZes4Sm8jX9c12nVNGfyqEOgjXIbSQn4firlKBSRzcu9FfA84wCsvg3m
alEnoC6rRKo7LF0T+lbYF5ZUvmY1Z8mhaobltwoE9HycmtgzN60lxr6tLyqALdF/AUwv9C0sN26M
2gZcU7i1SQ6122WAAwwxF4GV3agHNNf+wUsd9BD/iKOUVSrB60cRkbUu5zdl179iMOPhD7ZtJoI6
6jooSXK5hkY1aSEAWoZxDFhRwWqC6EMPZDOWy4Z+g0GSW+hBgh3BDp0iBCoTITxELkW1uC/XdVrr
qSIELn+tG4B9l/LSMGz1PIQ80lcCckdFNJWj7xBA0B4otRpGdQ71Lf8VzUcM+1w92TPJ4lKyrJZI
wSFOtjtF/CWMoHbkJlaZnhjZhYOaySCh5cx7dBgGAiM7tKv4wGqkFDycIZgzhm3MvymYbbi+mOsh
3UwcUXkmju+5GvUrJHO6lyY00cIlvRmm6IRgZleRDNAlK/jeoOb7hlEMlBCSTZSb0b8n/kNcOfsI
Kq4IADoKAi7oLKe1mbXBHhA8Ni8ySmmslaV8pp8OiuxJuHsajPFHeW0VmIMtW5CH36ZwKtcXdv2W
nelEORO+7DB8TN7N/F5zEzu3KsyPYrrxhhUSEzdxaTAA+8dUF8CEZMooJYzliEaGHZSnyjUS44FX
vS+y6NtCYzxitKc341ZlLOVqMhpoIP8Ipaw0yAL0/UnkgeNOgGxVLeHg7ZRT7/KuZIG46D7Z5AxT
Xb2CZiIpS/UCaSr9EQuKVmHJ1NXy2I2ZDdAFxjWwfsg/VKOMEcj+Y9oBzMWWuPBFlISbOvVTRhy0
LoPAfQvAjhTON9Hs1GWBKuZ6hetbN4DMoY1mmLJAodeX60MEtVxTx2dBRG4XLTxm2U1Rvsk1o2WD
pQW1UvGQTEZAgvIue8krwZQ137l+ilgSqCObxd2k+SMy5+jpeaw443sZM3vbWDKog1oaaSJ3NWQQ
HEPN7W8QcSuN6cH7TUC0HgaT75hkjqu7g/4EjQy5I7amdkcP0yqbIgjN+qZyjKpVXPDhBAcdjzaW
JyL34YWDmMmitknmtEbVSf5KqdEWGaHd8zkLUWaMkGkK3w0V9RVFcQtPsTJmDyjxA9dkUxtYxEpR
ShKsUHn0T94+3nu2uGtd/mVCgb/fqgx7WV1W0mlNJulxNilVQ8MPozFDmFrXTb0vYhkD372P8E3u
WcTD6+m6mSxKtSrM8kjucIajXZ/s9fsA1Id7zPPYQwGAltEVHIPf5SFpZGBoudo7gaoxQVMEbsDF
4Keq8a2md3jEnNNLzxWKV8NWNlu77AAO3lnZKXF8V7eSXf71+oFcu2wMTO4BxRR4OLJOKS1VnlqI
Bod2FDQymH4Jxkwx7hvQZhZAf04tuGi37Yt/P04LVWdiqTMqKUWb8GOA6YM8QrLwpMWPncyA2VwN
/+dCiO4zpywpjdY3RgghyCxvCLcI4V3P3otnZLU+w8LBWkwqOi/VImpDBQLJWID3LgCbI7FuRKfc
aE4Bsd5tcip/8iawjBk5jdUYeqYrDbjeKlkgig1Ekxg69s1+U34TDvor3j5o3JfdEhNG4g+uZ2Yq
V4azF1tJo8L4U9PHQxspto7Rz83k5qfwBKQWfoNcBxaCjBYqoUmGJks75jDrf8+7hB2EVWdefWvO
l4CKm0olzvW8whJEu+SueSST/jW4rccv7CZDcipoLzgXRUVLfOjhKGkwX0OagPfYPYsebyZIsJro
QmKMOa1dZ6CyVdEvxgOsim7bjGrQrhsB1jcfVFvqCjssGQdlVZuZBGrhglIcokzCwuXJrzDqgY/k
O5N/X/iMgG/9QM4EUcsm6gandTkmtsT7+j25k3EwSOtB21rlTkKPNCuSXrs95ktHXcp5p+deIhCL
0OOdKE521z8p/X/VirqjgLfYjPWADSKNb9nP4TGyOVjeZMUYv75ho3Wwtoty2aJHLAUXsa1F6Y8w
Vg6Y5EXpztjxevRy/XZYfRbMV5Dy00WdqEEfQTfvZjjm++C2ak7orMVdWGzKr9EvEDkYX/6o0Xwu
lfjZmeMuCi8VphJSk2OFDv73Ypc6AES0yjdpvO0cAr/LMpV1TRUgIuIGVnEVU7bJxbwWerVOckXK
m+aG+0iwGv2e9IwFW/4gt3eeFXNs97m6mzO5lI3KpZqgYuBh7gTM9RkeEO8kAPHQD1E6rQNwRgtD
opjBKp6VcToTE5MwFmVhPzKRWGWPn6/6m9kHUeYcVuD3NGJEBGHQB44QFu0uzzV5c92yzsNcFy4U
gyeEpBts7/SLCd1Wftpj8gfrDXZPfqu4yg7YVLvpkFrdmejN33TvZWp5LwQXj9VKvZYnAai6QGgk
0VoMJJ2ljTUeutYC9CiiF8V4MXRgmbkRZ6Fbw+Z8s3J4V9DMwikB9tn5+6B3eN0MMZrDJLUiJ4ha
B3yHfCb3w/SWSsUMVV6XSP4qKPrLj9yk/aja9Iekxt9HKXzX+5/XV30txoU00PeqmH1D1ZTa3EKO
pgHdzeCZufU23ReNtyXDnb6qiBJUVxUscEHlrSmEVsx8Ia2lFReyab/VJXkChl004iDBkIEJoDSJ
9x9dyck5tKwzB/PJFl4u7YeylPOqK7nHnQmBhJejPdXfSEhApnGGGBNkrJHnlYMs8rBjjOIQQG26
rU6v5KgJsNF22td3eRKdsrFx/Sl2uzhhvNPP7IcXms1kUUbD+wCDUwpsI7lyME2FIbLc6raF2wPX
SMwtb1c5vZ05/itBN5N2Rvzc5cCWBMEK/p+CVthbFu7IituA+jr+YNLxkvGn0INEbCpJtsXyIMU3
bc0c0VndzpkEKk0s15oQ5+haPsPIal9/Tyx7t4AGAF4/k0yIJY3yD6LRcclgQNo5oD4IJiGH5x/L
HWiaIpNlqyvsVKhRzJSjrp8yLZEz8LCj+k34MNZmC6R7MlpRbLnBKRNXeJcsHn4wOTMThEBE8E3u
TvvC8A8srckuz25eLu2EwYe7hNaDHR5ImhME548GuhzQ2fjKkEaUujTjD5uhvJEW93haEqWBjuh0
nknIHwtneh/RqCZ/grFp7YmwWGXKBaWBMWXyAIH8HjTFZx48HYxjlcVvNdaLjLWUlPeJm8xrC8By
InTyymcyDKjatS02L0i72+Qx/x8XkwqaOHVQOaWFbpU92FwIhljOad34CxHHIWJioXKt+/OZyVJO
yIuLQi8BI4lwRXGbW+TXzMGS9oiWzMxi1dbWvevfpgJgxaVhjpEXjODOxnUt9j+BcL7RMt1pJf65
UD3Gc4h89/+3SkzqLEWVhWAMqQe9SJcqdg1DzoLznw0EPThLOWGNsmU9nddPtDBLjNbvt3QH3PZN
tmH5l7Xwdmb5oJhYCqvkCp6ThDu/x0lqi4tAGUUqoRFg8LJNg0oQq7q29t5bCKW8iRfkfF7r0JCM
xhV3pCM7eiYVbeKx2wNLSeIurm0c5U6aTk5yjMfLNtibDqUsWR3X7TO0FV4/aSz7oJzIgExlH1RY
yt9AXgTynoCMM8/Xde8ILjZqy7QgnTAAQeTI7yR/Mp1Bp0TELjlO9J/kTxa7RTmQLIuVpAVHJJwj
gnGE4aTmK7oRhjRZhYbVnVIw0Ad4ZoInQBlGXCdxYQAu2M7VwrNVMWvtwuN428+z1Lm+W+shr3Ke
CECvG4BwlstY+AOvREBOtZu/KBfjwQzjUyw9yrt4R4aWJcVKp4ewObC2kKhxYZAz0dQOykozVmEA
NZMh/4YSd2rmFWuWaq2pXuRnQqht07zAi6uAR+SQpN+SIvjRJKJjRAYi++SmzvlHvxz2sRc9BHz5
EOrxrdQZD0ncP0qBajPWmnjhC4VVJLHxjAb0EJ2uF6txkvO8JSYL10lYBZzf0+/M25UlidpVVUnK
QeMGBCp+s03kYO9z6lGsKt8qucZt9BDdTrr/VQYzrBm0ybf/qCi1swBu0NHCBkUDMTanUf/SD5tY
5B6DcNg10wRokefK99GxGd1fl7x2DyI1ooA5CmNtAIZeWrMUaRKozYD1MXW+ZWjTVjHUX4pSo5uA
1Vm79kQHQZeM/gc8F0EVRMlSDCWrhJEnkEQANnsZchMxqRt+i8/JGGmD6CJAUwgZeql/BDGbdJAI
oM1p/gHUDZmDiyDAigI4aHPGcrutCqcxO4cc2lp3r6/s6kGaS6OuyEBS+sFvRaIuuMh/Fo+BC6hP
S0P+J3HSRzapw+qlPJdIuUFfl8BYWkAiuZRF1Yz8Jx6wNOi+JacmbKzYf2p/snMOazfYXC51UUox
2j79CHI7F3M42980GdGe5f7WWiYWBkQd0lYKewTckJMdfRB/NChpZWZz+sRdueJpwWQCCFxJxftT
NignOORxKWV6KmHkptjFB/Ta2q0LDtZz8wKyR4ctw1hWonskrRSJ5I4A9E/fYHkt1ZMuQ2CDIbqu
s6RteNMBOrG8Uwk8Det1vRZKLeRRWxZoDQhUPE+EqRTH0QksUnklKG4IPe4/kTtZCT4W8qitE/qB
B9k19COmOQGO7DchDY9CUuiqLAyFFW8OAD7UkbB1PJKvVHQ/6YOnAaNUxEMQA3UYV483+RHoqAdW
2m/tBQgqCJL+InBJwDRc+k/dA1G4EMkiHi3jc+qkG/+o7EVTPLAxb1aCHIw4G4DYRdoL7VCU+9TB
ydChOibaRlA/KEpxKuLB0Uvx/ropki+mnORCDOUk+yJVp0irRFtWD5GnbeLuvvPHXcI9/Dc5lHus
EFrIvNSJdhAUVqWGpp7mh2aoLFHOreui1p6WwMpC65ZA4J4R3ix3yU8UMJKXrWjrow4mhKxPn4Ug
k2+1oERFMYi6YzF2uhs0fHiswVxu5lwhWrnPx89VOfKMFV7/HJQEsI3IVV9wCGMavm6EUABoKabO
VKu+IVmRbm9sMie7Yb10mdKohY6kIBrkANJI8ZRM/uuYHOKcCrE4ck/4O/NQrB4/DYwlOHzo1qWR
WsrCABANkdi5JC2i76SNsfEtcctiniJh0YWtzgRRquWRPshd14t2GA0mGMt2vrYrlC9GA8SIomRY
0er50zThDBwioaKxNKJA9+SKA3qIXQeYJRvEYznWX5K2YGANrFymoFaXkfck3PK4EJZiED4FhVfo
OH/AdSY5JQlI75+gCFs95zM5lDp61kyJFKnArdp7942bH3AT7GSn+1oc6hfxrdx9BrR67fUE7TSk
eRAGgtyQClHSIFYUroa/BLr8cXqTUKo9EWJ17eTv2tBswC9hikf2/NpabKSiGR5oMwoqFSDuXi4r
Gse7Mk4rFMOOvwmnfXB3kAQ+EEwskrWI9qyTtxZEzEVSKyz1pV/hxYZGwQ4JZQCTt/XuumNbqzot
tCLGNMuvVv0ki0MGEfKGB06QBFw5SbXUDMQzRf1FQdnRQOk40Q7tWP3o4ydV4yyvuhfah8okNy8r
a7h2RhSgjOAZjsfxBaVPE9d+JUsh2taErIe+4gYgvHconLxeV3w1fpkLom4pVAClbuhyDN2AWJfE
E6AMJBQaGmAHpNZmV8lXLVdTFDTEomdSADXCcqnrbpTGjg9F+yBvuiMBvfV2DsESBm43ElCgFgaW
JUPLtahwLpO68uueS3NfrRHHPBJivQTYU/yOu5mcCDjhrJiQmCPtTDUVrJY8AV1HonWpYBo2YdCm
uPirMXMCXT5FYbzrEmETeoMtDMrW7yRmSm/N282FUjcz2Hkbo24LCLUnd0CpVjQzDJcew23m/u57
4Kad+qK9g3kSc6028+G/5gbnH0AFcJWfSV1S+cQh9Y6+ka3uMT8DWKC3k1BP2hUqXqzcGEtryhkJ
atl7eVaCY2Ln7cN9tVXO9HssMPu1JyhAtj+2lPJAbV4NXhVhS8e9vgE5AuiwDZRIwdwDWC+S+GNR
tq+dfw2+nSTiJF2iD0nWaG0ZGDgkxfg4Ti9ScTfIX//gUKDgjAZDTDbJQM5d2in8HR8Z0wBM4zfB
5W8It8xggYqIAJWxo26yFdSpANA1+DMUAP+gx5DysENThdpUqighoWfqvSkD/qhHNVL5uuJteBGj
D2UjAUL03ys5F0svpNyFURv72miXzuROmKLFVPlNtxfdZsMxWeZWvKkObCPANxMMYh6Dd8sl9dU4
FJUwa845zfxBfe5vuFNskdcgN3wC/30lJl0KpNx3ASi/GnPWSKEi6ND3CHMOwgYjHbZ6+MTj8/Ii
XkqjwsQkLH25SSCtdqqdx+lglktMggffAfQtjMxOGwCqdPdHNS0dgLMkBAbwLAB7qQOIUaS+i4WE
6HmmCrYSjoT6IAxLHBm9i4xr8dKFQxxCRokgVUkXoFFAjBprXu2RQ/AK+b4We94ByRegJjMN+Z+p
17+0MZgSEz+UttcNdm2JDSATnInSyPjm0oLyvhDSNAB9QCAUqqtMaWx6da4yjsWls4Z+4G1HuhJE
MoiPl1KCqslzCe3EtiqjxUNHahhgYs3Rr7wvsVj39nWdVq0UEOO6DI4CUCHRw+SEvaDimojsnuBO
njne/IYNHpwI9O1bZn6LHLOlr4F6M3nUDdznrRBoFeSRion4FBFnDYgX/+UT1ZnLK2gpi/Kisp8N
XOmFzTlFkqRu3B4BRtJPVrCpjqIjDpa/J5QTqvzMx0/gzvlElo2lL3X3woSrqsxjmCueOtEL4P3Q
NxRse+RGWTfu+dl0ubaAtkVKCKg2NDiqkHteVmMiHWvLP6fb9knmzL5HTaq1gaycvwJ2wSmd1A7t
xJLQLhE/EAoT7TW3MT/O5tm+jOzI8uM1qQApATkJ6loRuVguJcNvbOlRv/cPEsD5hY36RhrJ2WDU
q/59Ju2cWJ09E7oWtJfTBGnnam1pkeqfBxSf3J6eAdDMHEBYaT9ZqHdOm80Egs64BMoErGtwBbd5
JANugE21DN9U7xozMQeUHEez/4E+PejLgaqCGdgxVvh8uGefUKZGP2hGAJ0R+2AoDKiihZPufMTq
7IBuJTWNoJnHfB3GdZAxPndYzaT5Xq2oXoUV7tzwgZDQdfscL+hPJPnJZbU05KUkKnYM4rHMwrOk
F/KQLa1aBgbMG0Igq/0Z3bNSLCtOcCmP8uyjQDxFAM1qB0PWmPzcx1Z4VDbFA4gfme2LK8+spTjq
YEzD5PtKCXHYOADY1eg7AUlXitYCMKqa2neQ+m0+kR64dEULsRJ1s+RGPI2dAfegAq4caReQ7BzL
EFRTnzqPl7flUhoVb3lap7U8WVPxW2Nzb2QXA1sEnCq4cEOzAoco8265zMktRVIRF9RL2qyByAhd
KMXtAGImhVSi9syDd3lJQxISrejaQ/szUpzLSxr818aYK0YNry65HdA4LL1+At2kHT2TZ0fV37aP
co+SG3Ps6fL1sZRMxXlDkuVtWEIy6f+a7MTWujs1PiBEtzsC0K7seHnLRcyX80oVYCmYurh5cSow
tQLBZHERX0Yuuclk1/A/4c1ZWlI3tyEOodC2EKZxblp9l/K7KHljRD6rTma2h9TNPIb9JPApZJBW
Vw44U1Vhcw6BYePt7F7kmTnj1RMxE0h5NaVUBqnKILCJSrcao4MmhL/+o1KUJ9OiQO+5EDLEG4wW
WZyZ2Mh2Og25Aj/DUXD5dFxaBeXKwl7hkzKHvENq/o7+8+CdGGNvK5YyWM1N8Yvzt55jX1d0JSu4
EEyHyR1XCyWK/eQcvAhu9hPD61w32aF8wC24ITeF7A6nwjuO/rci+an/8N37n9e/YWUEcfkNlIvL
q2oQmgHfQGI7UATqv/J7XTZ1ZCaBBzW6vC0EO1R+NMX+hDtn2O85Ppldx0lfZskoQToJeIj9TrHl
g4mrcXibR0H1nul7LuPppb6U78Hs+V8Sib7iYPbhdsruVfQG7f1NYgqWF5pFiVbcTbav7rsSPY2s
frX1q/rjEImUG5KzAoBYwV9aY2gvAXA80j3aRrTjxuJshWFoK0l1ojSpR4oqqWRRSleRF4+Y7iCb
XMHv7Tu+Ng1MlCHr3LvtTvtVFABTrJ8+MZ23frg+RFO6llkjAAgGoonLlfTcEno3UnfJLcGlIDg3
9Z1vJBbfn5rB5KI/wR9c6k654RQcObH3t4lJx+wWQRiZepiePsEJuG7PH9pS/rhKxVGLa2j7+2YD
QW53ClwQ2ICFMO5O7DCTLN9FlDnbWcofi1pddXwHgV6gP2el9lB3GGph+AiWVpRDjkCr0iTkJiNM
6pxZ3AJ2OrVCJF4lp8IDlPkKXL86P5aR8sgG+osrFQlnO635e6M+yXJzCiLWMPL/CQf+EUMPz4oV
mDCaCmL4PciMzfjb36ewemq3jDW8fOYszJAel40SFJkiFbI6199mkkMajFWzt4cT0O84m1XbZdiF
QQV3/Jj1SkjutFHYIw4BBZtoXddo3ZF+LB7lU8ZJkrmU7JG8CbfxPgTTNdqlD6xqx/pD48PCDcqB
BEL1ly20+9Yh7fRD8RWW6FRmDOBxTGSM+zK3hbtxc10/huMyKL8RJbkcN5xe4zp2/0falS05rSzb
L1KE5uFVg2W77XZ30zSwXxSwAc3zrK+/K80+G7nQcXE5EAERENGpmrKyMleu1eql3VuqFyufw+xU
DjHnhPFWi3EbZV+EghQFGJYBwp7mQwVGvvuj2X74Ao2iWCgzAHTOHKkqzXJ1Vq7viniPE4yMyryb
T+Keh/H9L5fNv5bYJ9qsNFW4RHjQNwQf/KShHEatjOJh3ElOtB/86CjztAs2Mid0vH4aZcIYIIvB
PStieJo9OwSr77/RYYbqGsrU0ZGLXNp8h67sMedr1tpJy6f/TOc7EvQkpfcGDXS8Ws1/CRd+jo05
ab0ACEpCWaHkQCPrQNILcyRE3L3EF+768YbGHLhWKuESZZijXDj2ynVw+SF6qLjiIZv7XkbJRgLl
EdQTmNtLCCNoR9IsLlryOET5g8RdqM27a2WCubvkMADAjBJ4qj++aftK3KUegWoAyUJ77eU3qhib
jmNlkTlpahcazZTAYucaUEAKXaL1iHbZhzHx0jMBGeh5bVW76szLHnDmk73QBGMM8qVAdqQoRa8U
QYLQfeD4kc3d8XN07D0WiKDiDmjJGoLVf6beDtC5e8rn/E86jXCoV7aYQ5aVQ2hmZGuOHACB97lj
eQlwUO7idX5xlp44Y+PsFYs5aOZkZHIjwV773drPDq1b6QCYgbyyK/iNn/J4EnnrxRy1uTKy2Iph
ED2ydlkcjYl3S/MsMLeYNYPG3MrhjLvmXInB3mqmw/1Z41lg7i6xT+B4VdoQYI5FUGBrMZf5iLcw
jJ9IlFEy5hI2RD99Q/gEfEW1j0+ABHl4Lx14RYhtj7vaeIzTEEwxVRV0GOA2GdzgSDK5JLKCQOCC
vKZzfwI3g92VMcZfNLreq1KKJSpqpMFyEfy00qseVt59M9vR7r92QAXP5PtqCYSElFkcjxE4OJb9
9JIfFBTjizN3Are9hAlOBfCigXOdWTCxBoG+pGJMmi0fl1N+7B4oKdW8dD4v0t2MbEAiiZAG5T/t
lwZsWUsqvUx7wKfECuxFQWVMfhksgmqjqamUnBz8Zs+tUJf7ROgrF81i8Xuh12qDs460TuxTDIgq
WYf4NWSCVeYgDBOqnmBRoICY+gc7gEVIAJKbt93KEIPAgMgqAEsFc+ztOsrVrIVGhsA0O4Am4tzs
5x2ARnZ05JYU6It/GdHKEuM8prnOhNnEiKgruGzfql3utzuxtOfATp8yr/CXz8NjuuPG/HS+7hlm
plLp+0GNUwyxccFJOCIJjUpNDP6LcbAF86Mc25noaJndf41bV0HegK+qwZtlZgeHkmLW4KGmzJRh
B0A+kNbLeMr43RJ0i90bLONs6ijr1NyEJXpIoQ8kmI852GopZVAmn34jQNnypusNxDicHhTbAObA
IBHl6dAP7VXEk8DlfaX+zMCpCs7J2PSnK4usoEaXVYo6GdhIPyJYS7SFa0VXcuKP6MPj3eNbV9La
HHmnVVZxMUpdHdTrAK/8v7sGSdXqM2rjaFvKvKW/qBmXvvOatbuzjjoTrUhipY06EjLXuJnyCdqQ
7SbTTh9Vr/TNwgGHU+4PVx2yRv8g6/6UeoHsabPfg8kB7snneHzePNBGWM1DEcRTM4zXnQU2cGl5
DLM9sZJR0aMtBttCB0SMejrHLB2NexPBOChs6FFMgn/2V4gq2clC/Gt4MZqd0kdC85C2fTiCVp97
mXI8h864LLODe0SbUOsKwvuhAeKs6JxQDP12nr0kgnpDIO05w908vxDME1WLqPTYdZ/nJC6FFEE3
MUZI0KaRC7w8gTcFY2D7YeFsbhrAL5O7ssasaZxOcpVQ2iWDgFegVfuwUO144uYLNm+zlR1mEYe+
R4Nph5QEVQc10y5AavVOa5Go/ltFuXVJ7fG1e0PCemeGdjXZvM3LGye7kJGUL/MM+1lj2ZKeO1H4
dWrec9Zu84SsRslcNIKcK0E3Yzapii3ljimdCXNhgIgoM90p24+X34B58HYMc7fIhirObY2xiX4O
hogWbGh9YveILxOveP9HwZiyGiRzwRR11asVLeX0t+iBDH0v5fY1Jb2r3gsc1rrNKHNtjLlc5r6p
co2qytmhetX2A4S+Fmd5k/e/UUfhrB6r/AZ59rpXAelwux0agK5qp1p+ANGQp3jzvk+c5BsPOL+Z
aFqNz2DultZQEEdXsBmch5MBZWPKxNQHUvOh4iQ3R83ZKwZzq4SSrCmVhflMTsYl3Lfo0mkMW/Fl
UA8Iis0VduDZY/1LEFtpkWJ8VFHW36glr/9I6sIQUf7EZV+jn3bHm7HtlEYjikkdwJrsQ/7gVDvU
YYXmiAZkEUjvcq8H7vIxbiXNGr1PaHgU0lKTlRQ4wSf1tfhuUFeXP6ocnYrt2Ofn6TMYF5MEShMG
IyyKfnWQ8exSrnQOP+SauWeddyQY11Jr/T+lRWKDwWXkxukDNE5IHV5yQLn6LkofuavIM8o4GLlR
kHOSsEdrr8TzvPXRQxOcpGfdpo4oyw1e1BeO4958mqxmlXEzktKA4IvWUdiLR90jeHJO2Ov3Y4cO
YIJf41r8DWoTzvEw6dmwCqkMswi7RL/uH2kXzm6Lxq/JGaFC4gRffmO/8uwx7qYfhrTWFkwtkafl
0Gjqzbca1Q/aq6Jyib/8b/Nq0vesxgeie7UeqEzVQj23wHtPrlW7y4Hcn1168GX5ixo4/TE4Zzzx
AN7VwVapQ7EqlIjK4tRu2T/Hz/oTXVNowk8dbpDKm1ja06uBaoM1wPFcjfVv2okAw/TAtL7jJQ0l
vPvTunlA0CwIykGU339pt+imIbSqQQMtbTI9lJaISHFOeJq5254G/Y6iiCZacPwxrrsfY+CERVgh
asXmKUMzfOgH7+jci/s/IEoD7ndljZnApsgEdelhLUFjQIU08N/LsT4QKQTSpc79+dsMRle2GK9N
Gl5hgZoLglEC/aW+4gu+vOemkjY3xcoO46tVswKhMo1J9Wcvx6sNPCYL8s3EqVf4UeLeH9ZmqUyV
sVwmulXxN+M4hXZM61pd4DitQmocHU2B7iDI3Q4skCG61PMl80rTki+lVUNQAxIRjtmlopOkS+7i
0aGd6rSbXnRr+ix2oVTanO/besmhFxPIegkN+mDsYQ5JK9fZOIwIdiTZqcX5ALIMt+vUSyOBXyWT
44scGEdwlpwtSdlFQ/NOEeTvuZp+neXleQqEpwU5R7sSM87M0cSwccPqw9i2myCsgynQhhZZqTD0
ZsgtopchNR4gEoqUbSaCB82q+uDdpMb5K2dStmIW4NOxXtC0NMEmcDspjZGLejpPFHWqR3rap2gU
6V0TeFAKWbgR59amXNtjrnSpnUMj1WGvAVNsVaEhpnuYkEVon8wPf/aAXltjtmQYa5FWJjNc1TIl
7twGvaNK/UGWkocJZRg1Cx8EZa44B/yaEP51QX9OKrPTQCBkoIsfg1QuxQEUpbjNgSmowYIP/SFg
k4BDVwmlzW1NJ9dxxzCLwSubVpXmGOMF78CXPukLexgt4KfhZXmnaStmUUFuQBRJIjpUmTHKPeow
Wgrvcu2hdPHwQ/wZAYI6OMKZXGd+sVyeksJmxLuyyjZUgBVqLjtNpVt19qTwkcgWKYKQw0cAw38H
T0me/5cp/TlOlrm8a8dBSEOMs4QaKPC90FK49D6g9nhVqzn6Gfm0vtuedGWTDtHqOh+kcpTzBDZH
pztdYxd3uXblq3ieqUh+vf+NROrmyQSrLjYD0Zmx1K9TlJRSvMB9pygTda9UC/07e0OlEDhV3n27
0aoBDwy+YuK7MWX0x9yOUApMtdAbmVIV0m58iV5r1FNOxq70IWwiYhdhsoFXLZ4hHql4wkE+C5XN
KwnIm8fl51ew8a+YZmHXhviK+vvkyl6PtXXGa2u3eMSD49QcSG3BcJr+c/xavIC61NcO8VvETZtv
fwjoqUB0pZF6x+10LJpSKhPyXi7w3E6cWefOqu2umDiOaXMv43r+jxnW2UvoDOzJLxkaOuXi2Ta0
gnOXbcZt4DvAFjLBuIDGlNuhFG2oL60AFwQajlfVuzbKHsUd0Z3/RtJkc9OurDEnRawaIVQ0jIjS
lbqT7YbWUV6uhEK+Hjg89Mqm01uZo9t0dTCNuDa0roO5IuofUEt6QrM8Og0gc5gPBo+ejc7AL55n
ZYxWc2UsFyDEupiYSbwJv8t+6gae7FevrQ355R20vKdn9IqET9J5Bpqbd1Ffr4p71pktaVi1AuJG
WI8AdZ3Ps2rL74PvyLxTniFyoy/Buxm1M3d8nd6L1i7D7cbZrdytxGzXLDWqWezxCRQo604XgYsP
HvdCxaSu5LKpbz7Z8NYwDQs8R6BUZ5xSjAyxoAPhe82fjo/oOToTjlnx8sjmQii3SnI/jUEa6HZ1
y0ZfyqGHMSJoLf6BsEled+aWWDfPyL/D0lgGvB5wJKtZYInOSPaJ0lLFgwZ4dvXX+Gcpt/W4mBMZ
QkY1blpYGx0opF8LNF+pWi5fu6y5KaJNz7kaHHMi87iSinr8Z82qr/kLmH+eyF76dXRnN3er97wJ
5ZlkziXaOeY2KWBSlQOnUBS7GFPbaHrvfmi+WYJTddB+gBAOQACN2Y59pIQzKl7AbL6BHCp+0Z+l
Q+uZyCYC9SV9ISkw+NUTERGgf8t6hry10+dIbf7hXv33S9iKp9j0pZA3+JIO8uRLPEzHMJoPigod
Ugj1Auv5eSnF0wgZPL8NEl7OkZbwF0/0cx5YCrKpVkGd1cF66ykfqaCROtNR86F2AHxi5gi7+/O+
6ePBj6VJaIq25KtU0MrtzvNQyoIOr2NBYA8vxSFf/Fx4FdD2fd/QJhiYmLj+Y4nZSHnXliCch6Xm
o+6LXvsce3oCPrzggrceUvDFX/HOqmzeALf9KgT+0AkMuhwQTNy6nkwuo2qiBI52mU6AAyHcEv6i
F1/ixReuqNPm8q2sMQ6h7su8n6trMFuSKJgbPw8PwxEi4lCURkMK1yVselYIkGnoncczX2GujTDS
FbThKJTLaYhbal958VMHQhXeAtL6/LIxV4aYt+zcSBPUzRE+9tH3Iv9WLwvnBtzciisDzPNVruRO
V9BF7ZqF4dRd45hLZfd6aydadri/Gbfv+5Utxtu0NXjIRxW21HPvUdo7cMcnisJrv3kw4GnGA5DH
XnYaoZrDzVVtb5J/14xNgfSW0mjLgDUDgcSb+pkiDGqSl9GgCmJ7fmJga2Y1ESxWeKRLeIYwM2um
qZWII46ekb2fWnRq6dVOnSevy1uOG99MBmgIh8GwqeDXlS5n5U+QDGvLzrQAeK6lV8WsJBK/Sj9L
vdbgQWG8U/NhN5QgCRnOS18/J3NeCnZsqQ8lkEOOmKjo5sqUb+AoPUL9yYo537c5Eya4LcDJYUGo
ldnEmTRB30ZLwF09KM9mIS12pJg7M0k+tn3Glb/YsqaDhRfQEWAMdJZGB2jKcmnlgDrWA9AeNZcJ
pYDOBteDZ/k4o4VtLi6SFfwV3zqsa8v0ZatlKAQBSnpkOZCzl34KjoUxc24q3uCYqRSaGBcHmJtd
VYwdS5kf9XF6rWTNS/XOvX9cN0ejGBIS4zJYqlmYBugyk8aoUR5asHJN0v6VxcnbfRObG1df2aAz
u5oxqavTXhhho2668FMJlvOHWhINr1W1fq8KWfmqqoHoC3Udl/hHY0YLbZY5fdgO6HwDmeWujE20
PRrDsFuWBGiddBC+LlWLCsz9T6WJZR2xBcS9BVIL8GywTBPNHHSNNpadW/WjrWaxG02Zo2quAhFM
9Y+K2GtrzPW56HIkKzKsUWViyR3jQ3AgTh/1JH3+jR76Lde4Nsfcn0lS5F2pwxzCH/B2gjL3KT2R
4EcH5etwx9Uto593bzLZZSf+xE6EPWKQhv7jqboMyHYhmh4cPuB1YyPD/2oiks8A1sIZ324yLdEH
bSZUvFV3rT3M8kMRqTHntGxFPDdWmDmUFuS2xB5WqKEm3ufPEXhB6pO+S3fW4Q8g0DfG2AkM9aRf
CJoMmtzuixU15mESM80DwLh+ub/xN54ikq7j1sYfUCxi3elSpNa41DUQB0LhtkFoK0DD9H3Omb+t
RNmNHcZ59pqSDdkMO9RFk1kH1QRpHpgspXOoHIXsr6T+tMg2uGuoxuQnk6uJh075JI61q7d7rXzQ
63OsA0LGq0VuutyVj6LttfJRHaRp2lKAj1rkxm7kz0r9lqbPmsLRqtraQOLaF9JCrOwoRRwllgE7
g+RWBwLwLi/mxTpPnvYbTGUby4oyGkTTZTDNARTNTLfYK1Hex7A2BWdt/Bh1L+Py7f7O2WDpw66h
Z6UJMyDvYnZplFRFEOpS50JVC9gK46GxcOvbqivuCi9+V+p/GDCvbTKrFSpiIVoB+LpyvfVUNIvq
kcMZ1ubUrYbFLNSUTro4JxiW8m7aiTmyurHX7ZXnGRzLyAdcq/6J2326b5Y+nPWZ64ExCybJCwje
FgxMKOCZjUMr/33fwGbhQ9dNgPFlyHxAMOV2A7a6lYf6ONAtMHtQHvdN842AfYQNKztbrDxV5M3l
5qigZYeNqGtoSGC8Jim5xm3cdm74ph4T5IpAp1R5yaP5Tt6hYHocP3DBN1uXD1gccYXLCqqsbFas
B0NNYQwdmqTAEI9XCHJVxiM11o/QMOQ5jw0FOshUG6oGxXvMLJ6Lt5OaWcUIV531LjAphpdG7WUC
vWToDu0Q+FrblMcQFDYfEyjKI+9pzYpfmYLu18V8bme13wkpJLZxfdlm1HtV036RY3V0R11/byxB
7FudAb44ORc1pxtN5ZgvqC8bWlTpTmCUFYTNR859sBWz3dw9zDZZpt7SJAN3z7QDx7bsaKceaNZ3
gvPiTQAqt5UtnQdUj3iP7q2Czo1h5twFUN6eJbphZV/aEfGVKNhJYZMwDvrNamLAOhOrmeWWHgUW
LSpp33gP8i03ja8wUX+AxjCgD8yzbqqWqJtEdOoQ3k+GpGAWAZyf2eVh8gUu4O+aCmKO/Y055s0c
dHk4qwEGrYFqRc/d4TX1qMcOmg2ZL36GvsFzjoK69rx4YrILFWAHnD4FJwYv5Njy5usvYXslodCD
rGSBgZN7yHNbe6AHND3fy6+k+8EvvWzcvDcWmcANVXxxXlqyqGSuPDzW+XEwJa9oZc6riibxziSz
zf8o9hpyJsHQj06k9Nqaz48kNo8OCJyh5IXsP94xzOtNTdI+zWOgMKhNrv+sHpWd8bAcYk8Aliou
bekIOlYT1Umb2yG0cWndhFeMo41UuIhGblr3I2nEjI+k/EFp3fjrD5IgbuZq6zq5sch4vn7KZiuu
YZECulISfiTqAU9Q5w9z70y/w7y48Uq7scn4pmlJy6FWKxTPivACFOnoKos22OmcHsIi1918nqvd
/Wtzw6RI1RyQoVqGjJW9dfBjN8EhiFXv9lAEN6PvUX5YwFyFFEyr/YnzQTgFIltCF5nonbs1BnG6
pcv7oUduQ29sY1f7AgjkStkW3d+B0mycixtzzBLK2QDC/gHmeiM/Luhv8ISu8+YcLsYqUR2UZt+c
wFlgxiEnMKBZY06kSLVdkkjFirLQvClLWzWJMKsSsAhpOHmjnnhd/6Uz38LY7xuOA9hkdVrbYzZO
lcxzOeewR0mjwq3PiXYerbfgK9A0DooAbgV0LL5mtIdPIkpohnd/F202ZVoy6F91qORgyMw2aqUo
SyS17xGPAwcgNacU2SR3ShRniYaDspSPRSPYat5Uzjwuf7CHLfCjqyqeyWjIZC6ZLEkjOe/bHv33
NeCIw7jYZj+r+8jsUz9v8n4HFsg/6pgB6S1eIBIEbSQWDVI2SiWoY41W8X3xEcLRXoWuJ+2lswXL
ydG0/IVQN4B975RyVyRuo3H22JaHAvmtQfUJBXTiJrPofRJ1wdDU5Parw+KC6QhCVqDysudTeeFf
Z1s3KNiS/80hsQMOk8pUoPsGLuGDesRifm7PgSv5C6Qh9L3yxied3LhAbwwy6xqZ0ti0QY5QrTGB
DK5LxQlyQ/lL6wrzQRWMjCPxsXFqb9wvc7+1xlKJCb3hg/hjL1Qf1aI4JMGlyHsnKf5q55G3ghQB
MG7ixiBzamS1V8p6gcEoyG0otuwGVXby0bKr2HAi4Rmbz6509FTP56L+ExzKjXVmeq0MmkLDCOt0
nXevwwXaT4A2ji4k5/8MbLs2xwZgRZUOVtTDHMG1lsJWIO38Lwla4XAfShs32409JvwaQ123wgr2
kkNIfbbKznxGP9Qu9btj9Gb4APN3TglOYxQQOd6Qs65sQAaObAkZZ5gWjwix7WIHjjsfnM275syr
PG+cEehbQREXD1CUY9niRK7MVhGqCFP6QnaacPkUhiCHN0SIc//9J6NamWJ2q5rlsp5kLfZLg5K+
WiFMz43Br+T2JW27JxADGBdw49dwgIMNGSfLbkqD02+2caXfDJfZs5kuN1lEwyXACzUrgcd0zw91
ObPKgijbOguTUYOZdJD8QP0uB5MdInGhSAPPB1DM84sPQJUZKQvIohm/ZrLiucx1xHzp9xmsJ0Rx
2+zbj6j1/EbabOvOwOUsIRODuxqkyMptBGbW0ZKrBH/9gZmszxDaIj4Xauw0XqP3PITS5nqt7DF3
VNgFwawssJeAvEB6+PE0+Q0Jws0FW9lhHtdTsNS5+cMOtWLHRziYaBcD7xEguBx8+UPj86/ELUbP
m+mkz1olPc1MK6ZZuk5n8ip70FF/JIhd/m0GOPGL4Q0IAMav3bk5ppf+A3/cWzeWYaoGYncToH02
5xXkQarHXQh8hKi4hnQaur/7DP25OiA32tGqeeKZW8uJ14KKOM9UQKfB+lSrBHeqUAItrisouQ8P
oVo78gBy9iG61Ob8FC/NW5bHnEOytbqmBMAtNPZ0uBHGrNgYi1zIORDG5dtcqk4rP8ZKsp9aXgcE
bUf2MK4NMQ+U2QwBgxdgSNUSfwH0U55DzuWwtWRrE8wJjMVkbFMVJqoWYJLmSRrVk7WgxVMqbDF9
TURe6W8LtCetLTJncC60SA7lAhaD7mHResVNguk5KLsPllweoAXtDZrlymES2kWe71Mz/XT/5tic
VRnAXUqUws0xcVWZ4ikZqinR3Z2nTratRHXvW9jCZsiiiRqZokHfBipJtwdR7gIo5kZCA6xg9oRW
GmS2oWCmgGgUHdCkrhPEf11Zrp34ku1/gwRhw43ffADjCYpqGIO0xgdoF/E70RaabihdCU8lD6iQ
mTPgrQcXYBkQhsGrC7LQLOBME4K8l3u9cSspeVRGyxcB+3fFdozsOEczxainjmyEp9zQj0ZYWj5n
wjcSMrJEl5ZGJRj0DN1OeGTKVdbX8Y/gkTD/oYfayIS8GtSvDa/Y/6A9I5GG8gEVxCN1iRmX2R+Q
eBw5Z2pjg918DOMfiiEXhjjHx8jx36ArsyO8tu+Pd+PU3lhgHIOso7jXIdPvDiVA70E32gi8/l5A
QGTnUfvRhBQXxM45k7z1rL+xyviKUIpiOZ0ilGWOZu6BwSOfUMA/UhURvAxTY1eF30fe8DbETv3E
T//z5pX+f3W9KcIUZNGAUYtyubOsR3WQdvfndcs5YYgmxHEkg8R4mH0Erdh2KCucm//ko5d9sTcA
X573PKHrrdz3jS1mmwTTrEahgNtSeZfhTUA8DMWHbkbXMprd3fbIGRqtDnOZ3Jhj9szUDv2czDBH
/a1onEBJNHXgAZ1rUd0VX+7b216snzPJbJahmHVgJbFZenkBb0dsfWxrnXeZbB57FXV4yISDxtFg
/Ow8Qj5U64PGjYPyKRqCI3bIOVPC5/tj2d4WKzuMO5VFecC+hx2S3KG+KSIwJYKt3xBG2Jw41ELQ
8wjQFWqHt7s8EtGwP6dWAzhHnB0FqJLseohQqbaSe1350J40IIZ5Ge3NiVwZZSZSLkAZOdUwKrXg
jtZFb0nPjSRyjtdGvCZDRP7foTHTmDVRJcszrNBzSdqnP4Sk/wiciJMqSgDHQWLilxu+rbJQVRoF
JAQgtle9hBhgIScTfqUeST6sdCsVdWOPeYpOMXJBcwF79KwoLiTUQXLqkFZ/jPaVX3B5QDYDjPUI
aaZXrrDUmgjS47DYenXha3ZqtxCcpJ2ynLBbHBB4lU8GAJmLB8zRO9522VzIfydYZ6u+qVBVlkQT
LIPRndRn+51x5GONts8dmOZUHU3K5Etuh1nVUR3r40IbJjgSCKgDD6K+y575j6ettygW8actZhEL
RZ+7ZIGtq+uHSjdRi5YnwRdtiDvueAXYrWMO5V5I3OoyXhEsBG5B9z9qkXLjmvFs7MchLPZRPqYH
jufa8voyMKwAw0BBWhSZGVSjZBzHGYHZlWII9FBt6QyoiLmITnadH4UHXpF+cyLXJpmJVJt4EaUQ
JklVgeSxwvkI8tnOJvAD0rKGNw37+8Pccl8yMAEq2KWJ/5C5totmliDihNbDFnyP7YfUejHL/7+w
M/UW/LTBXNemFE+VqBi4A7rMwYruiu4E6VrOSDYjaeTwgeJQULOR2P5uKRQCaei0xs0DwI2bXrjo
kbKr++SxmIudWUauoGUPTQNMLOAr96dxe+lWxpndoo1hWKYBlm7YdYfxXJ7LwWu+UzPgvF80R3+R
ePuTfiIbleBCQE+FIQEBwAbuQmrNuQoNEFhERhTcO6JdFHZ4THaV4MzD2ULOhDZqM541aDD+QWsQ
VJ7RKCMBlAsAC3PZpoKkN2IG85b0hrpYZ6KOmsu8aaXQ6tdB/rTC3K5qbRbKRIMEaPwQ9TYkax8J
t6V4ugTOQy64gGePuWeFVNIjnew1YH+OHOnBRF/yEQU3dD/LHwYukcSWLwN4A9etrsObsTxKupGo
I8qLAAG1oONIqtwe5Udxkv04fCjAVjMBLW+EkadTNlYpDqBvcEYxAomcxMH9bX0JskGqpWpoE5bY
1rmsM7OmAVuFWynTt1Ix3mkxr82TJo9dTANdQCK4VECoIjJbBinuQZQKJGOhabIrp/ZpqJt3GZSP
+qzlxEtbo0FPE4aDip6B++/2+mubvKoWoUcydkEPQpI708RxN+SL2cGsLTBR+lJaHWRyO2TQZs2O
1XeCIttm9haPyYsyKm4/DR7HxWxNHxIiAA5DJVfFqb8dU9rJiWi0sEjPEJRGa8uhAKLxhgyoLG/c
CX4ORQrlsPCe5Vtd+gAt/zTNTOdsVYoRjjA9H4sTICOPlBaZHDvYNW+Kk4OJmFf12bqXoHKqUxQK
DCC7V7rWHJMuR3YtC2YonVpOWSUA2P4Jwynq3BDYMejxCvzE7aQmORKh1YCsvfw8egb03MP4b2o2
JKzrZJzC0uWs4pbbXhtkLoqwjhuxaQgaImSVExlpYechUFSxcqly8fuYDeD3VIN9XDQXQTJdHbS9
oCd2A5RqhmY5xQJwBy36AhVoW9z/tq0Ntv402vKr0Bh9BZkhBvi0WqtOkNZ0jWh5b5jpDs1Fj/dN
be0oRbdwd1wTwarIOPY2KZtlLgDpCKXXaoGMvfpJzaZLK5uO0hr2ZIlOlRl7K4zdYAkctCvvZlKI
VSVHSxWf8zUbIwcaSqH9hpyjITL7GxXpUikmCeg9KXSG+XtkVr5VCXYdQz6zBR1Z85Iq8YPVfVBH
DQjlyDFm4dirhZcliU1LxvmgjeATrKRIRBJlBNinGFc59Hoim4tK6D4TLz5tD3kRZ7AHEqF84pfJ
tsKXG3vMcjSWOirdoiDxeJRiG+90NEL8QASoJxRcfF4MzzXInDshU6Kl7zFAql/Vz+a3sYbKJkmn
i66KZ+fxT1pBb4bIHDy5EqsEaCaa0sCPHGUfhgdyYvKu3InV8Q8eejfmmMNkauVUGjHMqf5wQobK
jw+C/xss1Lydwrxncy0prbCGneAM0W2SD1Xd5DOJfVPPcPvAKwQqGz2n64GxL4bWmPoRHGYQyYhf
BBMUOCAVrzTV04vQTixvMN+D7sQx9Mld5u85vFZQJXYLTPWC1u0s6W1oEtuL1duiJTty/6Cgi6yv
Po9F+DKFEAzWlYc4HXa59q1sxb2iCJ6RhBwvvHHeb8bAXKWtZYah1WHSUvC36sVhFp70HrjHqXTu
H+StdMONJcazBIqQFwvtc0hVncTv8UKtIxAjVb+m+2WffShPwJTFnvwF3WR28Z53jW6kG2AeQi3U
M2Po189buXQtkJPWSDV6JJhHYnUFrvtR5mZkN25r1dIsTUdpCO9IVutJqKGd0rYLutLU4iBKwfvI
bI9a376/P5sbMZcmIUwGEZOOwI4VdQa7VVvPJi6NXLQkf2ra0VEiOYMTnkI8jQshtWtoQJzNRisl
jkve2DIaCu4gywBKTFFZzGwfa12qmyFsWwLeV1kD5dxG1c4LaFlcLQiWD/fHujGlgOApAIMgyYFO
CCa+jDNxGdUQVxKyHHJu57lQ7payTd02tAzeNt26jvGMQyZYREsCGngZbwWNOGCm8gl5P6KygVhR
iFPnhP6E3B9oCKNn3Uve815bW4fjxirjuwRB1PMwgdUfifXaR5YJUjEkXpnv9NINv+bA0esJuIqG
HbxbKX7hfcNWaWb9DSxCJJ/zbOqNoXHhkSaUv5InycYBLQCmV3y1d8Cf2Tiz7aDjjHc4pY3TeWOb
cUPREjRmFGH8BE0G3MFRSht/+cEh2wme4pvZjqJrku8OHrkjpwuPecHcWGdck6hkaqDS7CcH3YR5
ZW8+EQRc8XvZJnZkUBWDFbJu+c/sjTvkxjSzuechHvJpHv8Z+Ck9NmBpkbz8wkNVbRFP3FhiAykd
cl8NDXLa9W/UJnHd2AbQtOVr6GTHwi+97MybW97CMuEUnqXFaCkYn1mBi3X5uOQisJWLl1aXcelM
O1JHO6x45Irc/cQEVVJu1YFAe3l0rAvVcgvASZX98IXQ2YZPOHug+k+dP4r8zbwRiGCmUbOntCya
Cpgxx0IeJFHb/0heRtmp2tWAlcZo3JrFR1L5zjkeciuGvLHIDLfPgqCvI1hEZtFJ1FOE6kH+jTgd
i/oxdMAo8nrfJ3MtMjEkaGcNsQVdJnq2Bvc6xuxCPRP/jDF28y//o0XGMQt5neKFgDEStlNITy2c
0/SB2uGs6Ezq19xZpWP/q1v4uY6MU45iHfyfTUfrCGnqFOsIZ0gC31n9mIMn0/jKGSLHIBtQNrVB
uocwiCjF7eYHcNJ+IVkTtTnL4PQteVNKR/6XAaIkCfgT3a6/vK2Kbu5kuf0xwCKEvdwH1Ouqi6pJ
Z9qqXHrmrdvcWtlkDkcEwo0RPUs0xutWHf3wmSwO3iBeOmzVzIEf5gSfW9U1fW2VOSBJlpeG0FxH
+s92DT1Il1wPJezS7C6f7q/mFpIOUaBOSTfwgEgsp1BYJ4C3yXB9NNJaOaJBDhs2hmillGDAho86
Ovi4/Aiixf2e3ijcU7q5oVafwPh8KBPmcR9db5fRwwKP/vChs+edEZ0pnpBf7g952yus7DGLC6rv
uVbkq9sVndl4ID9EQ+7df7bT/2yRWdgsHZI+bq8Wr2eULKbvaTul6ok2MHdON737aoyM51PUqNXT
9p9lFY0HqtQKLwaYt3FMsYHdkuPdN0/pyiDj+HQp6erOgMEZSLa+XJxCVnjKX1sXpiGixgdWNQUN
PiIzj23bGgkaBGizBs/FCfV14URujwj4VcFeHpBnc2JzHzpyYQNY63J2zsYgb+wzsyrERo7+opq8
u3WRdssrPQ0JW1IeNKcHpJ1rcSPyurHITGtfKQHIbq4WB5eQvCRDpu9QXDxwxraxYww809BLBMZc
8FAzlnAk2tiETD3gYsuOghFq9VMPGQKRAp3cXPKtDReLWjBen4ZMbF8Kc+rncdKRJUyRKVUf8tnR
IcpFSbOp36WSW5gU+bgiZJO4XnZroGvDzPGfZfDZ4XCg9Bd6qKIqO+KT7Ucf7R/tYKNr3a5K509q
xTfDZbZumDRZLUMWwxX/0t5VIP+aYNPuNLo4d+J+tLWv9xeU9iJzbaKoChJkEGhbeI8ye7Wvky7G
byCG5lre9VaTevFQxftGGYbDEkvRodGTmXeF0ROItQp4OyCSyBaDwo0ZZh0YUf1/pF3ZbuNIlv2V
Rr2zJ7iTg6l54KbFlizLW9ovhNPpJIP7vn39nHDWdEohQuypQTcKSDjTlxFx48Zdz0ng5iGN1myC
xIk80yXfwrWoIixaPMqZl0OXUTHCUKyMaXkeqxewF3KR0Yh1TTDG3lQGSu/X0+WCyw4D7u71LZ17
OU7l8a7PmAtyKMaQx/B1JLJmqORAknezBC9jhJbLpcnNuUuC3l1kuFGCA8Uj24CTfFCg+mIDHrkS
LcSxpZKP3PetKfh5fVlzVk3VcQcx4cFoFTkhGEuv46BDz5dQYxKJVJZhLAHGzikjfrEIuyKqmsST
fDcQDW57tNEYT/1o59lNhhuAF8nW0NTpipojfDLq1whZjEVQwbk9PJXNqaSe9pokT5CdRU+kpR95
KiPvVK6ubyL7LbziA+qG6T0jjDS43EACTo227uEsFSQGuU5svhrpdCgnaUv18W+wzeo4K7T/4pKp
8LbP1SJJKy0gJTp4cgp/KZBS6vZ5pL1fX9Lsxp1IYYb0RPnyvgU2ogApIqrqRqB6k7ju+nHhUi1J
4d4B0UeLVZKRytGMvTBhKsx/AaSnc30pc6712Y6xrzhZi1ZkRpCUIsyvmdyI5FlUf07RoaS+M9QU
KGg7tVKtKdonBfKE0d1kPpSmttCYOnfPTk+NU8RKz8KykrBSM5repFG4V8jfGY49Wydn9bupTZp4
gAyGqBtSzMZmm8a3wNmzZSmisLb8GxBgYPLIl5xlSLC5cOJMPudFBHlfBT1siKNjcBTcznjpJkzi
MXwWaoeqJxUW3UgeS5KVNwwEd5n2bS5NialcdBNgboVlZDm9NSQAb4sqvO26QhBOspVi2KQYLSOe
3PqZjSKWu3iV3wJD7l4c8T0oxDN2vaXnSWKL5W0CbAGaRXQ2HsHPR1PTKMLE/Ep4MHz+2O2DrfIK
HCxB93zpIapCu0VDQBdaqvgUSJ6CThkUMF1wQJBmrxRAdyWWIt+V8mZArh7wNgt3by6PrJ98Ic/s
libo91XJX+kKlm6rqlUlv5suQyQCkA7wY7JNES8K/up2urI1fHNE2OQhnm54Jxgtwb5UQnWbjy2Y
yVIh9EpBU+x4MlNnqpNmpUvSbZSgXBX47YEqw4s/TAowt9vwro3AzhHJhiMlWesqbbPvfEPeCABs
cJtJjC0hDDqrLsrILssJrBay5nsK0pmjNSRqYIVNA+w6s8ts+KM3uQCgt6lEO1GOPkNriDp/A7i0
1sl1hX4KQaW5dUnMH61IHGMwhYUi+5x9OD0MzqqjTE0Enx1GEHhJAv6IOl8vmMEZ3xfeLVJ+gPJn
4Gzc9SzRQl53EkAmzAfWGo+hx83HYDfvjCtiuT1rJq3KOkLYc2gwXE3O4E2GWFRdPhaoZlUb5DVR
zaoBlrQ4XzC3KgBpiKCIAJwpsrXnxj3qpyIkLTqHGBkbBrndxMt3gg3sKU92k3iRM3POD8TC/iWQ
L0JUmkRrMO8UiENZ42cMDpV0lyJpy/DflcZaBKGdcasNU0bXpy5jthpgD+crBJyvFBsgmXcaDPdu
0B25ydbR8+jkSPD9HcquM2Hci1xXTdJLytfqiI2hPzvdaQ5bW7MSEHAvqCTTas4SnEnjXubeACSp
7H8d3oiOnswbXgy8FQzrLVqmO51zBEwFY5uMMP0LeuV8J3UJVteo0KCTNYlg5QHVfMtEa+YRUFyt
ladFgNalcIis3u/b75U2aPdj38WvSCST27ifkofOH+L3JvDVhVTcnDE2gXkHghMAfrFGm/NP8yNa
ar1f4P4/j/YXC53TY/wHrzXrC1WBWmWB+W7Bb517LVEKBtAwWn7hmvOq5Y+FSMcmYzHN5ElwGCrw
UmeH0A4JBviU18JlSIJK6WaxFdcvoX4Y10tNCnMTQmcfwalc3Azp0KPX8Cuwyo+MEK+z400JayEs
omBeuOqgNABEjIx+HQVs9ry5yAIAiHQDYL9JrCfrKs3ElRwYvm1GQHmum4Icrqv4hV0H8g6wfnCq
BNEB7Mb5uRaVEgRypdXONPSxPYFjbR+Zhb/welwaJYhBVyosu4qOapU3Sm1CckxiQoywRnBqTxtx
7aNDR16BNXW3nJqaW9WpOC7gaZV4FP1Bh6MgoROi3oM7zrq+b5fFQG5F3IMYJHUVdIzOXLX0BGm+
0G4e0HuBahmrGe0DHxNkbMzFX5zyZEdyZpQ4yZy9lZBTqPQEkqX7Fggz+bYyWIF5P20BRg+Qc0zX
9FavLy14aU+5a9BjiqyWW4hlREfdpgi/eqyKZ99iBOKG+3eyYdxKOeVEJ4M0+uhTRQplQEfscwq0
1lUDZubB1VQXxnEZXmZplZydow1sURZDpKynVpLUVtMs9atdXnGM6OK+YUIX6Uykwc6vnDYqgy6I
LcC0usYqR3kd59+o+knFpcdySRB3YmAUGqfeAOO82IofAQPXDkFgVGqFqwZL3fWXSnm+KO6oyoR2
WaH2hVNUqGeK01pttF0/hAth6kXUwvBMTvaOOx69SE30SUNMHegGZorTcEfaAiQpTfhBRa206nzq
XiI5LN3r9/0iScQEY1pdwkwIc3U459Q00iioQxxaFKVeOWTeWGWDNRXKJiTjayhCW64LvPBPmUDA
cWgq2qB0xGjnWkIzteiiEd7w4OV7NgbVehm6rRZT6xdJfE4Ot6NCqTdAyYKc7BaEq+gt/MVl3SzS
oVzCPn5JQvALZhadDQidr0jq8yQJpKFw/DfzTvUSLzjWezSEOOq+w7icD6JShgfeAPIymqzo6L+M
66WaxeX1Zrv6+xu4KzH4GQmoAV+VUiT0u28VXaIpnVUUjCXIQG0Bph0fVxT6OBlfbAX+qJOnOlDL
jZrW/m0hK/4q0AzjXa6kpVOc39sTqVxqJfPzYCApKRwtcVqXJTcmx7wpHswA6ZV8px3Y/LSA3v6b
ZFsimQl6CBzwUlJh5lHE9hoAHkNKQUX/BqdMapZNUxioBR7F/FnbSsBZYJUa1ixSvTOpsbMcyc2e
KYa0iKmiVe9iFCQZslEq0WaOYgIE46kAKd71uzh3pmxiVjJMAD9fTEsUPgCMwijC7mY3RI2cIn5P
lb2Y9nYYL6FWzBlSGBk0WKqYPcZ06fktKfUqI2KVw5Aq6RMDzbc7DRyYZpsmCxbmsl0NF1IWEbWZ
TFcRNJ6L6ut+MtJsACuYU92aElwYPOoMlJ9RvRtr9OvJduIGngbSzUVVuYgamXAQ3bFYB3wzKmdQ
p7AVslgguSMHjrZNXX8jPBfAmfdE4J2Li+7anJk7FceF4cTXpiqLxBzhfrovPH+j70zoY2EbS67u
wsL4XS3lQB0DTFqgiZp5hWCdQ6WSdaQtI/1chibYRGQViPkVK1zUReORVvoYCzkyqsGxB70muWPI
e2xd/fLtnrtojPoF+NJEltA9e64vBhUlwAhAmt9Itn5r3Es2CiUATCCbaQyQHyToxVhyYmbuHkPu
lgEvwPDJeSLRFABZTdwWuHt6ZzWGuar02ImAM6YI6Sos879xfGfyOL9+Smk1FBrk9bbopYElrumu
cg3LxFzN+v/eP6SKpgi0FLzxMC2AYD7f0go9dnHtQxqqTyB2iV0BQE1oD1ixyNbwysxq4SOur5uz
yzwDpCKiBg85EqxA7eUOEhVZzaQkhhfldrfRBrwD3rQ2XeXBvNc8lAq9pfdpxqih1otSuob/KBrf
gIwSoqk2rY+M0JTs4V7tKyHc5bXxdH1hMwpqynAsRLSNgxuDLxbKkdoauYrdLPR+VQ+HaGyd6xLm
bhyCc8LmaTDgjEnn8wMzKUWKJsacobLSRoshdiPe+wBw4G3kCs7iaBP7deexHhrgkTQEkx17E3hk
7mnK004spQJx8+SpwMZNbXMCnudkiy6BM7iEFzK7vlOBnJ1Uw3xqwhDuYFTTTVHkslWP8aHNRZCg
F/s4Hl6LBF2KquHqarmWzWa0yzZb8PLnzhGznbIO7Bf0kfOZf2S5Na2nMnxS0NAk1UMXVAvnuCSB
SxBMWk21IIEEsZx+Fnls12bwcV1VlkRwhkRMfLkddYgIy8LCXI01isfrEmbv8ek+ccpYtaqKsTdo
h3pXbMTbdhcBf+0WZOus6z1ygSs+9eA2XPIb2JdfKuXv42ErP6lXillcJ3TAypiJJLtysFJbdYkn
OUBpDxabYuaMx+kq2c9PxHVqkpOuxirzovuJWv1hUNDyI4BX5+9spwEfD6qHF4d/ajAdLk/6r3UR
W6UWi4YUC083gzDHk2oeFr2gmSgPTZW/RXJKMiGS7CYVa2NViCCyMW4PZkGkmBvX3NKP8mHa/ZKd
gbCxXBjTvkQ5wDuA/wOnGK8oyHC4d4D0eRXkg88OkthAZMYb0Hvt5t+gwpyzY6eSuPjEzNIBAL1m
gaHf6JBLu+6RVV11ZNLb+p48LhdaL0FLuLVx/iWsJjCkWqyNlUHk23SroV2sd6J1dr/0us3ddBUs
dWgBBugi+Sq1nigoAP0zs9IhSso+AvVT7h+vK+bs70cjBXw9CRCdGncBMikvC0HTCodMGDOslXsM
SC2gHM/afeA+ILEP4DZi8C0ipDCMLB11FrmxBG1t5aC6Zhna7bBK75ac5LkrfSqNU/vO1xo5V7Gi
oMldEMW7VI8tQ3m6vm9MfXk7dSqFM4+FP2oalbAmhCHmk5/n/Vrt643m59JLXXflUrVoVslP9pCz
i/kYZD6G29llblFS19eRkz75HgMuo15+t6R2s2dmKCYgN4FRAv+RU3F17EqcmASOcBDN6HDhGGdH
n2PKis3aLNZBLpeH2FoGgI2pyeBb581jM0ri1Gs6CzZYVyvF+3KDfoEEzgjrEhyC7WKW/VJPzkVy
etJKOZEw/YLpLWUoXVhtrbd8LR63SYnZF+u6uswUKTALqCC2QUEYjwCPg0tK5HsDFdJYuzlrOEjE
Y+ix+QjVpr4nwWBtFkReXm0mEq64gq1l3Vnnb5tS6MZERzjGjICEuOObmVusGF1/8y1h6xtWerdU
VLt8cs5FclpDxhGwez6iuJLEsiUJ+m0umu/+JFpDXrzmhnwTxLqb+Om0sL+X1xGHqSgMZYbFHCp3
mMAsrwyBGKCzGR9CgNB1rb7Opee40o8Lu8p+0/nFhyTExSaoK4ABxMMnN1mA8y2wq6iP/ppjZr3X
KMn44OoNnMS+Lm/uEIGhgdADRUpMgXA7GvVxOnQRdjQVAwyd+PelSg/XRczu3YkIzi0f0JqFZD5b
UaTYqVJ5o2FabWWsTXGpPDHjVWL3MCYqoy/3K6V4rpPhOMjZKCJVwtw7fxvfsEZy7RGM7gCuETb5
w5JGzrzV5xK5DWxbsHQVDQzZ9EHQKosJ90+AdNyG6+5z8cZdJoLOZXE7WYs+Kc0BslCmcOhN5jVr
YdduyHrpjZsxz2eSeFAlPaJtZ/hf5pklgmq7/GzWPfJb8udyPm1WB3U0yTK/FW00nCtXdkiJpIqS
O1LxI9BlO6RLSdBZWwzIYAYAJyM0419ToZVpHauQUN/S5KOINn727bqWz2QksWUnMrgXNAgMccoL
yBiAQwXM1gLZM8PSBrBBFW7vkNtuNwQIMYRHGlpZvGiPL7vimIcFnGoGZYnMqMEtUuvrSjaTALGG
q+2y2+YWia51eT8hI6PdyTt5T5+axgqgnq3zRSWKIhQonslNtMvX9Kf8en1D5vb89HO4/YhoVUil
AMsyxi9Dk3hNRUFiLS/Yr5m0PVYtoTyPvIYsKQb3Co1DpQ+UrZphxUmuuI42DSr05jG2zTd6gD+x
yhAIba4v7pI6im32iVju2scluv0lJpbhdgwPiReGiCQp0s/+be+xNGb0ph+y3dIgJPu9/POANgQD
0G7oXceCzw3cNPZ4+3VkaEVKSisTA5DfNpYJXoaYWK2EniywzS08fpdcoGyx8NEYBCDmWr+sxUmQ
ICStSjMFr19vR4/pzYiWATb3RGNLptYouNMjyxR3lrpr3Gx4EndonrJL799pfZu18BqaF5G+YuEE
r+WC0ZbDWDG1qixpS1zE8DDxQP1v3PgwrHLcrd2i+ziny6dCuV0v68Ykkw/vip02MVmoS3fUzizR
xn1Hb5wloc5gVAvKfdn1i41Hiz16ThiOq8Yrd0e1sWpbaFnjZB+dw5LyG9QfD+WNamkr3ZOJ1Yk2
XQXDjSFZoxUut+TN+SOnn8ApepY3nabW+IQM5IyMF1he7SdXuQFD+9JQxpyjoAFs1dAklqfnnaww
o3JuTBAVkFexvg9D05KCvZwtxDpzV4hhc4ADFYgScGDPr5BhaBUEQYP8hq6TwY+cXJY3Phk+sip+
H6Xk3RzawF0wGOxt5i/uqVSmYid3aFTSsBgRvjkmAfGZH2rPdZYHNlqtS6tNjH2nRXtVbX+UQYoh
uDTWnBDNAlYnVK+jIiGRTnXFAktsbAV6E4EboU+dPhJEu5iGxYoTeyqufSz3IvuKXjQZ+1jATbjZ
a7vKn9Rj6eAVAwGYlXwu+W2zFuZ0dzgrToAyOgisGKSs0j3YbdDHnqP6mzyYx9orN5U7OvJX7zSb
4Dfwv8RV0A4KqkdHda6f1OxdP1EPTuFTs+hMv8CniOpz3r2CzQDoHAsWdfb5OF3vhSeHHvmQbTDZ
dhttS0e7fWqQrbvx0RAKbJVDcy8aLkHO6WUpczZ/y/6l/rxrFyca6Q2K9RE5c4JwtMYYxSmK5ith
fX0n580XaL5RfSasLZrZlhOdz+W6piTDhZZbi5WIaju+qQ7Avl71r01k94fBrm8DWwGyv1XZvgsI
iiVkydnTPPkEzikC9lQS6BSfYKrHtl+39CkYnheWOXtbTmRwBiVWYiMtSsio3WJjghTbwuTLSniC
PMaeSw/ZTePKdrUFfO1XesNHBTJSF8IsJuXizp5kALiywCi3vgwEFxgYrYFjkFvDtDRSdEn5yt6j
ExncgVblUBEthyPAnKx6sLKH5mUEHLAIGDFzz+iL4vt4BeA8kL+mCBSGxxI8bsuoabM6jFqcSFBa
UtFndK5YU9wqodrC12636R4QkOKNaQuD1b0AGXhb3gI2B3CzLbHywr1+1swOXW7yb8GcYdRLXQbX
LwskWgOgWR8dGPIK+GAaPKNw4frMqq5KkM5HlltG3HK+yDTQw8HM4HSE9SO4qiy1OerGEvDjkhBO
d0060d6YIEQs7rLgVetWmfxwfc/mDovVHFkPNsvVc7Y98GPQVo4I74pO/iRaFlq9Yq67Rl83PakX
rPdsIgzGTcHgKgJKwmNjaVnVy5KWEwwp6VbRo3uIhp+9SV+FxKDWFJa7QTdfZMCkGDmIRnL/nbbw
okVfXDALszH0yZfwvZJtNYGWJoCuMG6G2A1iSy9Xuu3fsYxj6zvj0is6d5anArmzLCUaanmPjVaA
/iI8Sgp4o5bqdjOHCQw1dDGCMQGo7fzoVd/XA1ha6tJJ1GEnE4DbacOxzgQPmvorxvqPj+E/g8/8
8Ota1f/9X/jzR16ArziAR3P+x/++Kz5hQ6rPz2b3XvwX+6f/+qvc39zRjyqv858N/7fO/hF+/1/y
nffm/ewPboap7fG+/azG4ydm/5svAfhS9jf/3R/+4/PrtzyOxeeff3zkLSat8NsCmmd//PWjzY8/
//iiKfuP09//1w/37yn+3Q2t6Pf3hl78k8/3uvnzD0FUyT9R/EL/A6YKMBrLkuf9J/sR2uD/CVxc
JMBwREAcYKWQLK+a8M8/lH8iRYt2KYC7onNCBVL1H/+o85b9SBDFf7LxHkxHIHeADn481P/7cWfH
9PvY/pG16QFDsE395x9cQx/mAoH/jekSAOViXh33nTNcmtIG1VCn5UMzxjY8LS83y84eC2pYNUYD
bCOBvpRNQ+wslQcHgyMvVYDyqxY1n6SV3+MhuTOQO9HN0UaMXXoEXXIrWvcJqArAPDo2JHOaKc5c
sQ6VX1p3pnRnX3+eZGNfj8l+zDGiC0MBL7TCv6OVL5t1IkYPFYltIyt2uWnYam7qb3UwvOYmHa1o
InsNLdxGXaG9QHEzTba7Qfg54QS8bmgzq4LptlI6HsxWuQtSzTOLp+tWVTkPzNh3MqxeNFcQwEqg
cMe5kDEQbGu0HwhHjF/aoN5YxxlFMNDAkSvKHyGAZDMzRCG41Z7DKdc8GuSYNcrUl54ksadqybiX
Sf4gqnQvmhmYIyl5ywTyEKl9sx8VpbDGqQKTB9rqTNH1NeEo0cbwOjDuPdGk/tloebGqUlJ6gjZ+
Fm1qeJhYKOxKp9+FQZWtcoi3Qiim6MzbVvkDFUAMH6YvaT4sedOcX/K1F6hdyirbCNwLvkenH/tg
0szGOAaZdKwnBEnTqKxqAyfR9cMt8jTCjUDXbRm3rl7GgkVlyR6l6qYPVGQyzJz+iCbtPcufiYLa
QVu1vo2mn5UExl1XC3yvzeHFCNkmiyj6gKaN3FMgEJZ0m/rpsYq6G7QlrQvawDB8DFqyldk0vlFa
I/EG8U0Lb9IkuUk6kOdFmDgYdmH1EEng8ate2jZc5RrZhOng6ebkEOGl0W81kKclOgZqi0Pe/ZSk
0RKq6M6IdmOD+bspsFsUopOAWKr5FPZItCjHbOwdvRGt1HgMS2CZRCCjVrETUQSy+kG8CVp9o2nF
1k/To5h1a0Hyn4Mqu/XNNHSTNh7t3tDXSewD9EUxVmMVr+RSvKt0oBQJFZThkaYrUmU2ypYuIdWh
7oiA0dHPNCnf4vzJD6JVbVb7Wjfuc1pulfpNmbRt0vdbzYSGGtU6GvODGdfbKMkPJBxWRo7Uiaw7
gLSxNT28TWL8oodR2hTQGqGZJGvKAPucjGJ0q0XpgsMsyuwq//bmmNqgxgI0DTxkIiZ7NO6qUxkx
bk9L8yjJha1XfmSJJUOU7mGsJsPqiOkFCbIqYKUK286Hw5ccYgOwzJqQNLaO4p6nYdrNHivlXVCH
tzGCWsUREHM60FuRgLxpenUvAzOnRMMVUhGhF0+lbtFMtwMKQpn8rR9UsNeNztT6Vi/E3ihgAteP
PBCAYey2tls6vPYGtkco3nwKboH4qHaBZYYvBH+SMwxJ6uouSd+0OLCkCiDaEYBXjE1HB4AIp3rr
jKO+17Lxo2rEh1ICiqzxArABhHxwwKKkezTH9rlUk1uhzt56pOHtRGkxOCyjQ0x8IzqaR0A9Kapw
YPrI1vXySELFSRG+Fdq+Bubn1PauhmSv1Yj+I9LsBz3N921FRyeWM8CvNBgWLg2nMairCWBWNaf7
TkntKk1vSTPdmQ2qvrSEuKYAvImM7IgFo1zZuXAzktgDUPghm+QfkVjfgCTgVQWjsZ0aemgl9E1X
47tAabedT9wOVHEPnVoXTkwNwUvE+iOqUzsyvitk2k0K6KqCWrLkqb3RmuxWM9N7KqeBXdLpXioT
Z4pg7dT6rpfHTaKEm7oarEJWf14321yZgOmcCicYQ+tIp6J7WGFO3ElMXOaYMAjlXDpqxnDEW+NQ
0jtJGtmDiH32iyMeJ0vPQeIlpaWljeorkFjWAKm0UMC7VYrSNpMJr41vwZ9y/58fx7y/k49DoxJK
y2YqHYsS6J9BASjlH3Xsv+m+cDOAfBCNIpYZZF7fPOREwTlNFunRaNGUlpjclL1vgVdoFUrGauHD
Lh87YN+De0YBnqLMXIvzD8vUliInFUrHwFDffWPfa6VdC70DzXpLdd+KGR1An/6QBOqosehhINte
+ATmtfDGAulv9JqDaQSpQ+7gDGMSpSARjWPndU7yo/vCCMWQt/8NBKV0GRPrcsmKwSahVQQyaKDh
Axk1hg+VJIZ+rN3w0djWdm5n32vHsJpjtUh4xT6eX9yJsK9uq5ODB1KO6te1qR/z/GfSSJYq7eRq
Aaxmxi9kcwhIZgNAAjHERUA05ZXSjZV8VJHYjIIfbQdamq60Iz9ww9FfF6An90n4Fsv7AOOWapB8
RIpmT7GwiZODpuirAkQhdqvGWyUKgAVcyNtWULdyQl3TT5Yuw+WenH8uF061kpxGESllHHj22B7l
0mWUXI2r6g5mC9bJG8ZBPvv7BTU7D7B+2QdDZgxniF0Bssy5dYAqzNNexyaxvjZk5UITbZBk84uB
s/cI0BTipwgQScZaWi/BxH51F5zrAdb8W/rXUPOJHqSwuE0oFPJxkoEhCr9GFRLF6zoU0Nv6ZSof
wiD9RmrgjejpFsB076jRuFVr2FKQgSCzjr8Nyi5OO4sYydYcyAdJ0wcVoK9FKbiFWFuB1h072f8g
40MBTHQzEj0TT6zKyGKTxBIo+Mz7yFOMdlir5aOGFK8W0UdUgzbUeE1RR5RgDs0aPDjsWRqEPcnM
NxNdBaoIOzqVqzy+LSfxvSDNSyKjxdfv61UUFvemoHha0S/1Ic5qycmOcZYpLkK/l5JaPkYhsdO4
sqYWU2Cxfgd0eCvoJVcmvteDPrkTb6ipem1CrXDM96RC4bUiS1Zq6XOYVTk5QLVq6kzsmPqkLv0F
B5WjPiYDm0Zbi8BH3GRg0DKdJVqBObXFGDbBOA6Do+KtVZQnqlQCyPtIih+l/M0UX8Xwm5kvlG7m
VncihTdTvaqkFEM50lEAlY0ybMN6R8ninN1lBIgn+vdavlo+TvYwpp2Uaog3jr0KnjMwccS+atVK
YQvUD2yhD7edEtlZI3vJ1DkGsH8mUB8HyXAMG9C8NbrTKyKYbyq4NOUPuZbXo1K4sSisshbT1Z14
lAfBUvS+s2sNCpq+hkjVJv0DqbY1/tv0TtixCV6MTnXEFpP6o2vgB0ehcchK8ibQ3F2wOsyq8Pf+
dMmc2oxaRsahVqSjKv5I89YOte+dFli1lBwzFJ+yAJ0DOvq7/ByZ60T3xDj3wtrYx9LkVJL0lIbU
pg2ICim98xHkLXze0rlzGYWoikHtkOPco42SWB3ilUPqRqg4h9XNFziI16t3Aaa7F+RevvlME9A0
iAEeEyaZfdeJJpjqKNCWtNIxAVJXJClWURsuuBqC6k2cohvNLF0lSoF2+ExpamVlDhYFKv2dJ+EL
9A9NHYAA5HEVKllpU1LhK/yn0cb6+2O9Ajvxo3bXudHaf+gBVwKs3nrBlsxeaYY1+Essj3vgNwDW
aiKIzdND0R4VIbPb5JhrxVLGhVXULpTvRBBnQtVoGIXMhKA0Hg5ZIlo1pbtczVa6iGd26O2UUR0E
1GokIG413SoYZVvo3tBKZGGC2Y7i2G766XuhoiV7CG9rA6FaGjtxdqBaa5n0R9HlTt6jLThKMa60
CLXGIYx8Pdpn7il3fSZDzWoQgkvHql/RHnyZim7LsX4Qk8xtsvCgVdl+JBEcH8HJ9E9fJxsfCZak
oXeNJizsJ4fmevk13G1JMhQoiA9nWUaPBPhsYqvtbwX/gEn6uvqud/LByBQboPuuKNz6Wn43KtFb
VnplfWtU4orxH1gDAEtTdaFTm3lM3EGjiwJwkkjSIHepcpUAmQZd2eS6eMybCdH1Wzv8/L9f2DMJ
TNVOLmwzlYlAgaZ7JNv2vT8CCdFVLAHjksMe/X/OUp/c0oI4Zy1WxBg5OCyo1L9lynsGb2VhQUz3
r2wZP5EZaOqUBq0qHqsARK3SYMtGajWD9KCXkh0IaWWFdD10upf46s5cVKUZG3C6n3yGxM9Ko8gN
X4QPbKwmZ9wPjxTA2RiKhmY5YCpw0ofwbekF5oo4f2nwb0XRuPsU5qjATQP2VViTn4KVOdNad9V7
NgLB2sMX5S3tMndjYiFoCrOE2oSN/pFUbuwnVirvCp3YeSWsFYVaktHacfyA0Z2lI5553M72mI8z
kjjVM7QBHRsnfQ9vJy/80R5BfIFuMg10Qrml2mQZJnjpZLmnbSonoQorUzyCin1V46YAXNOOe8so
gGzTo9siW4mFJSL4WFjvjLU/Wy77sJMr2hrh1JetIR5TsbiVW2Mzdut0ejHjb6IkWEOZ7K5foSV5
nNGJC5ijNIa8Qj2a2jvwoawyefZRHGtG0HwES01bs/IYmpiC6T8wFHK6pAyTLsjgrz0SgkBlSB7q
IV23ymhJ7Yics+hU1FxfX+KsGToRyWkQYENCta5E8aiF3QaZ5m0HYovrIpZWxamLavpoQELp6ahN
2tHXAkePIw9e+MolU/Egdt1CxoedyrndA5keCkiEzXahmsv5BLSsDbXpMHY4Nu1d02puXjyKIjqC
DGEVC713fXVfEGC8OKAwoKcSiLno4+UMeTf1MkidKvE4oYFirER31EdXoQBHKhOvL6SHOps2LMMt
j8Nq8FNryPLbXnprwjuGQotJluOY3oUVksVa7Ebx8DSYgxWGvZNOHznBlKFaPI8pGL+ufzj7rivf
zftodIpFPfRbGK5O/taZ4OKYtm1L4A6lVtkgGBVbV061hUHzS33D2/17t/hpmmiKzEELIJVGoQ38
PGA+Uuf6wubO/1SEdG4l0Ak3IAnai0eVPOtSfteUoSPp+bdcjm1aLMzsziRl2fgbg7vWgVcDtTuX
1sSiNNR1imcOLJt9+GLmXYAwAy2s5LkKNEuNVGdAw1nRIGRTX4ahTC1fBCRJp9uKXOzQM7YDMpIT
xksAu7NbffJl3NUGCHccjEmEA57Ufe9PK5Be/R0dOhHBXe1QCFA+E9EpoETFs+BnFjVjxw+A25pg
XjXIXV3bJ8jNXD9gbnCCvfHYc1SK4QcysCDetUgEpR0zPYBn06OelAdeJ0kAz6iQdH8K/B2gS92a
CHaLgshUCc/XpXPofH9JRzcTEvCsmZjvIJI7+Ost8clRHEsbjA6bscFRmvpNoQJG1ux2goIG50AB
yBW1Zf0+1J4SQIXH9QDj2nh6+Z36GB8v7nKSPPfNsHDDZu/1yedxj2Rj9PKQxQY5RlPzrUkib8j2
aYBcmIjc7Fj+jDvVrYTofmFXmJ5fmJMTsdxbOWZJWFAkcI+9UmzB7WbTVLAKLVyFyvcgKt2+CHa1
JG+jpnPiKDvoYgoo3cOUITfqy2tB2Yd64okq1HTQcaCRN7Y/R/DEZUu9hZdOE7RHNfA6YFQKPHjc
+9BlQdUgOUKOxnAHNucjQHRWSZgsvAtct/n/qslvMZwZ0hXADEuCSP6HtCtrrlPnsr+IKoEYXxnO
aJ/j4CnOC2XHMYgZAQLx63vhe7tjc1ymv+6HVKqclAVC2traew0hgDWbWL2nE8pnuvpYlbiG99cC
rb5Jods47dEzghjMAD/b+rWv+cpu+TIMfHjdRYCqOeoCEEYl4dSIm1InfqWtNX/mJXXx7Wexyhla
D97Z4gg0M32kJMEQoqd/uuGGtulVmspzuuo6+eWsgoIPwoYNxgzwcp/D7TjKssp5T9DawDUT7pdQ
Yol8CGjh+Axnnzm2+c+wUf98yI9DLjaUWuWzLowgoaW+kUI7tmMZwC8y+H4DfVEImCkJf99ssYEo
Gur9NA8TjQFYTPoWzVjISDmeAOp1AN+0fqZBVa4K2X4VLz6OO6dvH5Jqk4uiFFFLQt5BsIGeLQXo
lEHdiuJHVeGgaoYtzZ+/f9nLlPDzuy4WTJ7yoi8zvGuapl6l2ofUYo980v04bUNd9Dsd1dHvh1yw
fS4+41Jdg5UKH00AD8IJ3IA3fqO8VJAc6NzsClXY2FP/aBsIda03477aHB/m11qEm77LofIzYNw2
yE6Gs2XH1B/dmZmphrkLED5GdzDwKr3wshb9aZKXRhWk76JCJyMJtU4c9emuUxRgCAZ0PTaJpJsp
+qm1IOBUMvy/zDTwEWhSz8DNZYBt0EhQ2oojHLTlo163R6Zz1KxPdWEj8hn7UjG2o4iv9Tx/VKt+
q1ookqNcsKHvpWtQg5S1guTXcePDMy2iMbDAlW3lNVZct0VjPBttP8c6iyScGw0bnZeffYy2R5/6
vIVOVlnvKpJei3wFOPJVMLZn1AiAeNDRWV4WWNKy2NYKLEI1uUpVuSunlYN4ZYRlWq9ZmWbWaU5C
fTinY+GS+vH7z/vV8fnhFZYZvDZVKFuhqhwOSekVDOo4nbxizVrU/TJE/J2pJaOn7LJI66uUhGME
0fABBY0YHdS83kj4kVRd5vXdWsL8ZS7/8dUWR6WjAYkmpgyv5sXaoeKAJNguqNSznBk0UXxwEUG/
vB00P75JQTtY5zF9dXf5+ATz1/0QjGVv56Q08dZaw9Cw3VVopwIOaLXmdjBWOmJrK2VxlKqKUJLC
xofs1d6r65sYtNPvl8oXxThsng8fcXF0UoMNIzq7c+xL76zNuGPbWY1kCmLvfyOJ+E5hXCYiH8db
nKENt2mXgt4YdrWycwZx08YQEgR31qlTv9NeVf0qr0dXA3WljuihzBzHzeHOqkLDwm96+r6gPSVt
wE7Urw05XclC/M41Iyyi/qkve+Lzvp82K9M0B5/LxzaBO0dOAxGSxWOjlT86kGbCYwMf0t0hDv0w
fcuC05/mk13X+SvjfXkkQc5CB96OAu27OJJMKrOJJsYUqufZNLfswTqZtfmnZCahuoAZ+vQGPebt
9+N+GTk+DLuIwTItBKxG9SksTPCH2cEqAMsq19bcwsfin4MejEf4aONypqvaIrkoQGJRxxjDNNle
h9Cpkkyu0if+TFWA8k/sRvkYKGiGsRhIII3uoF0QNJlRBJquBHGRHwqgycoO9QkHjDGSHhKj8gbl
NFYgH9S5fMgcGDIZLfqx3aZOXqzu3uSAHVbdQ1Kga9uUV3o03Q+C7x0n9+QorwEf3cTF3gQOMmuO
ZlsXbh2nG1Ohrk7Mkw51VhdqaLdssn2ta6hLzREieFl1hM278Ph0q+u3QgWOJ4FrfCZ/aI4I2nT0
jFbtXBaNO0nh2soGZDetN+o2wALlK2G3rSG3SQ4nV/WPPpQ3PcggnHNXm5pdTm4S8lPnkzdozIXe
ftCy35b1R4IBIRqyy9TRlVI/yGJ0e4X6aTXiQUF/h5wEa15zIPRKU04Bq8UhV+W+sMZdUxn3vf5S
CevH2GhHVuQBt6HbVondoBQu6+H8wpMz7Ay2jqoQL+vRGUZ/TLoVui+ApGbdVY7SMjA+00lroQei
8MKlUTH6shlPQpjY1soR3sd+kbR+ajTMVSe13ShFCxCJOt4JlJ7RLoshzzUNwHnDKIBBNDG9rYX2
GIv+yVZG4tljvGspjXxbh7HlAAt7Z+pfBDe875f8ZdY514Tgkgp7AwBy4Oj1OaAPZcOAhTd4aGUQ
VrFwG+e526OMS9DPq+zEL81f3QDaprHTObo0IY5vzwatDRBQQJjIf7oF58eBuBxk6W2I2SxxVNOY
lSVRJA+52niEQQAuMTxRayub8OJOsRhmcYwZaWGyiUw8tOPhNqZtUDQt6piGq+TGDyGeILlydOo1
pZUFbQY7fzHs4kSDKhCtEzpwHDfRdgDHTEPDSXgz93TMfNl6a2Y9FxFtMeDifANkUI/KHtM5xT0k
K6Vb6uBglqsxbV4lnw6IxTiLVdSXptXWnPIwMd50U5xqmQcTfxowo7IzsIa0yeXGYxyJa41H/gBB
21KOLg6AgAIjW1O2k80a/+uL/MEkYGug6AMBDlAfPi9tHUBdFsfpFJo9BXbBdqlY6b98dScGeQ0S
mojklmotQRStwRRgbMGTgTwXoL5hvONPxrFLXHHkUApFdam40Xar1i5fvNmnYRefFX6mhpOgIh/C
/CJgu3qj7vJ/NBp64PfAuma3dP99oNC/GBNuVBRcUHioQm52kXtW4NamY2T2IUsqwyW09zrLPE7T
uNEnctvaxDWhxCTNq67KAQ4jWx0yRiY3T7xKb40BP8+jDWt6l+jDvamDfd2aJ0cHizQadjKVzI1o
6Q6Zgud/zCqxyWN9NzBQLchxGLJtPFm+LW8KBmB+LRCi6h2sMU5N3O5yuwskU+HJEt2pjnKL4+Vc
KKb//QygfLtc5ZDfmY2PTaB0oUa1pM+ARpEZU2b0YaWc4r7bckpCuAgxlzARjP2EbLgFY0aQwCzV
M7g12OBQJEkV3dU74GdwrxRuAV7QrpFgwidJGbZWeasX/E2NGAnQGP5BoRwcKDKWHnHsc6ez0IpF
mNB4IwvtiZqvRnSjcczBXLI1jHqv9IoLJXP15FjS8pHLZrghymjjdMlBpdd2DEkWXB3hViWdUPK9
rg0xKCQPUjAIu0+waSlAYDLLfUp/Ryq86/mGJ4Vrdd1mMusr00KFsx+QauwF7N/sNAtq5K76+Fsa
z1z5XWbgzkftARZXbQUMOrPkLSgEbj7ED2QCQTBlNzKLT0YOeGMVBX3xkjEQB/RD6+CC/SImKFpX
pUf6avSSUrrR6IAsAt9R1dciUFV6ehSGepdN+p7hHKokFE9yAB7a6lgk9mZQX3II0XRCv9YYUKNl
6upm6deJ7vJ03E9Q8bBJ/dtQu2fRlY2r1PbLZFZ3ZRnf9foUdFWP/lvxVhlogYwycEgKhNhwBP/s
rpHjLzW3YD/XkAD2Rq4Q9taeMrj/SObXHXHjmD/aZu9RJCi9au0oczog5xJvtKsDMwnWc3Ea82pf
dNOuz9S7DptCd3jQFm9R3l+l9rMszaMKTs5IbK+x4TlW2HagOmnnaU3HvMxM7p2MO14eSycweEY3
Kpue9RyJqWjAycDZfWqa1PEgnqQjZaRHZaQwJLSb2wIQsrKEA4moj2DBBGmy1p011g6YRXGuk+mU
TLXKQ9lofp6od5WhuBqajEbsbCrGFE+A/aYl3ZaZuOn0LKhQa4GTrF/mnd+p6MBUv+1YcR1d+vM3
t1TI2siTmdpeO+peEu216G1Spy3hlaua1wnAaCn/1VhNUGSJzzncM3vMmgiVynLR2XCNEv/Rpm6i
VJ7sMpTr7X1T5xtpiH0urU2q1h4xjlUitrBO36SIOmZ5l5ebOHtp7emYUrFyf7q4zuB0ROAAaRDY
IAjbLK4zQy3axNEsHo5SXtmm8IquOgzJ6GnGyoH01TlsA+QMthh6CBdkMeKgIdGOyGsU+6wJdRuh
/DEZ4rbu402vvXwfEN+f+9OpP8v6z6y0WdNEhxn85wPWohBczrtq+BE7CS4gvPuhgVMIvsyB6Op9
k9sTiPq27aaoFWR5daBNmrhWpN1zCQZNLnAhiJuTQusttTNQqNNH0cUh0+W+ideMNBffYNYOhwgo
FCVhiQsO6VJTtSjQYc1qFTX/7ietfnKsLWugbr0qRb1ILS8GWqRCKkXnT1REngt19NJ0CASsY+2p
98e8DwkfAGpibmFGK6fTF+WoT2fTfHZ9KMx0hDQSBk894FrGphqauziPA/i9VEx4dNBv9KlZWdWX
Vwcch9Abg0YBoAWopS7etBD2lJtS7cOOevXVBARt7rbeBH1S3dV+Aunbw6deOfDt2j39q1QE9CLg
Vme4HWR6P79rraec6YneAwhu4qB5G3pz7Vp0MZ3YskjpIAtlgi+LPu7nIXJaFk0GjY+Qwc9SL6+y
9M+U3o/9U6U8zAUvPb7Nzdc8NsAeHE92g2oOh44hcPu0gmIwsa7HYa3iuFBW+ef6oOPgwVrGhoMu
5eeHyspMQyGmbkOko7eSyU0r7wsdQjustzyY4EB7w2iDcvhdAulUKRba/dDSi+L73hrfImQhjdrf
E2n9x4n2nP3jcgMhLVj/Yto+P5euZBnSDnRGbKgPOOgnr7Xxv744fRhhccw4sEEvBgi5hPp2Yu5s
oa371ZXqpTvirosUv1dgPgW2+YVguoYIqhmIcYuA7dCxpUKN29CZ5A1hiTegxJBp0aZGpQJQioSi
N6qfqqz0HJleg1fiAvt1rQ0c9AgeJL18qslz3HRbauibuOpdgbwgSk9OZO4joW+KhvpONv4okurQ
x68tff4+NH91Dnx8gUU0QAKo1NKIeGiMKBmaSpCm1i2YWH7O44cuSd3vh7sEPCwmbHESJLhaAu2k
4D5dagestIOGchCZnZKzn07ziqaKn5SjDwGoB3NstyujXzSS5tGxLSCMac7kosW+UFoHZR3FxLVa
dfacJscSbBDNqYENzlwm1YcxEh7C432KXHhl7EUsgh0qBK1nRyFsyncTms9rvx4bqjcARt0gzUcl
b6yDTs8f6lbeGHaHm0HdMz+mV7BUuR8U9bFBpU6abfQjR8WJijUVm3eWyIeV+376qCjRopoDi3v8
+fw4MgOFHUAp5Vzx3GOOAOhQ38DT0uvErINdId2BsnMdQzNo3H0/FUvcyT8n33wxwvEKA2N7ETOr
PIVpVpJMEFt5lg5IC4bxXJfcy2W1VYffQ8z8qiW+IweXl+otpEwDkB99i/7qh9ZVxYvTdVdV1wV1
1IZGBYDK9w+4/FTvKcCH55tThA9HpATsZEjLSJ716HZKVTcrnZURlvD0f6cAOoLAGRg4OBb7QB84
ndTIwBDUvBbWm8Pg+0Q3Vgsz9PGBRRBslY8VvyX1D8iNeBG4U/rYuoLuKzOIxtfJJh6EN1aywi9T
klnd8N+nmifmw4tTUF+LtNHluebJRi8fzdy5jqoGylioQXbPFoq9neP438/22qCL1VDniUydzJHn
OBsDruJW6gxonKI2gC6LhHsaT70CMlLfj7o8KS6+wOIjK8D+to6BYWfl5sRjgQUP6OtZeGw2MMI9
a2W8+YsuNxwctf5nbhdnX0SI3UGaW547f3ZHzn1TcU1/9GZ7gO5PFGgr6KmvF/Hf8RYnodBHRS17
S55Nne3z9C0d17xU5t/w3RstoqmQlcWR88szHY0dyU2/cF5j1PgBpvOIiUvkf0o/Xn6zJREAlI6c
sh67ZgR5Nk6ZlztnE2IqaVKBg8TcipTQ/kx+UDp6FkDqOPl8MqwunZVPuUTtdZMdA4KL+DBbQs9C
6tRyZ4u0yOUuv85R8V4LF4uD6+LFtc8bs2uAcC17LJ6o0FDZ0PzOaV2j0a+mCLiH3nOI3MWIUsRW
1oaef/U3X9lcRCoelUjfVQw943joLtmYsOZ5N3AnrnVT9CuXhZVFZS5CEMoWCE4Drl8xe4QBAEQX
oECQO25DE48K4PPjt+835rzPv3u/RfhRSW8NVkuxivV0wzLlGOEaRtLeV1q20qdeiznLu6Xdq2mN
dF+eDVBHohQ8LxT8cMsjGspMM6k68fsI2h/RYRqTX3nMVyZ3CR65WEeLIKTHSOrJhI8p9Q3gALMa
4Ux5iNotamohDaBZi4reSoDXF0nmP6P+vVIbi0DRNDoE1jMpkWv0r6zIOk+3slMdwTPLMH8RPrlm
k4DVJomXQk2BQW9G1dhdzyBka1HtF5LfU14nns5TP8JpYLTQiOkTfdOprW8JK9BIjypw6XXKm+h+
E94FPWqWmQkZBkUJHKVxi7KFuMmfob8xYQzDxGtknK3cPMcQ0khsNPTRQcLN+DDVb2z67WQCjtSm
O0KW4vvV9mVU/jsVywhmqXXZmLGG5V0/iLz0NECN/38jLBI70xCVrvaYbG5WXlb/iOI1UYCFUClo
R4sSySIaVcLWqrRAmiC73wNNfYbOLalPpCn9jEOCejoXwz6xrpgCP6MGu0lJUWFAB3p8jFJU5dC5
VhuobxevPHkrIjjnnuL8B69/E71eOQW/zHM/lnMW4atv8smgI6osFLoyqKglmrxyAGCdYmubQXsW
ZEiI4QkPsmorGcbap57//UMyFRGaRpZtyvMUoaU23sbZWhb5Zaz8sJgWoaurRaRSgcXE8rckh+S6
nnh2EvsKbvU6qoZN3QXfL66vI9iHIedH+vBSZs4SmNVjdbUBRRZTniVEp2Egomz5FqJ7a6LT8xtc
BOcPwy0ih6NPNdooeEMy3kXaqRFvTbNyKfwy/ZwNNEErnmk2i0lsII+QEYo3isZfQ/qgiNRXLNAK
dc0FKdor85MGYe3vp/HrpfF3zPlM+jCLdFJSZP8C50Au3LbtNkO2FnSXCKJ/N+nfMRah3m61FpAl
jIEEfjdkjxxfyo4CNX0izm0XPY3mjokJQiKVC4DlZpIhy65Lhp4+LNencvJb+5wRKPdHCraz4cLp
xEO3DWpwK5eOr7/x3wddLKk6ro0kT0ZMhvpiQlKphbOnmfjfz/hXW4XOFUh04zSo1yzCQKtzLU/M
Vp6HXg3AGA2GG5b9kvjYOG281Fw56enFqjJAGYcCIO78qDhcXHGtWNNEgm7z2cnTm1zthOvY6c6w
SuF1JLqRJGp38eicbZLf5HYOMafkaGQJ1OEsuNG3pN5xC+TusvuV9gwnV+IazITqFApIE692nTBu
QW/aZqX5aPQ5lGRK1uxMteabcdQh+0mguhbhutgfcdE/SDbg5OyNF1hVPlhDIjdsAGOL9cjWOz6t
+am8Gxd92rbYTOgsQDxQ0yhwS4u117QxCrKMVbdWCrnjpPHstjo5jvLcAYRmDbkeQCwEWu0pur99
X0RBQlrYocArl4NxSphxitUeigscKteCe9LYO/xAJs0jCtTGlNyH1Y/Lc7K3G9PlgmyaIg2qAn23
vnKdwdiJ6EGxix0DaQRKXZ6lVhtSTQ8ZhONmwQbQh1WjgToFIFR19COy+odJQ2d+yk690od2XTxC
EQ7Tx45qCgUPZfIAXvLtOAt4BCOadE75IeXlyD9lre6rTPNE0h0ioBPG8dEp1S3vBTzhIUtvApdn
QhwXvJW2ZFtIEyae4kzQ+kG3Gj+cTGgDprCD1IvDoCWogxUBmuCnqM72WRqfm5LhXmoAN2+35oab
TecqJMk86BXA1RQKa9/vk4tUDS0PWCo44AFYUPVYwnrj3ooTiPzTEO2Rq9gB43nStuCOojN8m2Ry
RTjm3U96sVA+DrfE+MatAwfhPNdDJ5rCtJwM6DYiIPGWFUjLxB7lq+c4KaD258qkUF2QILeCacdE
hfglyXdWOR1FO+3yfjo6qu2OGftVQImxa4YayDhxJ0z7WqokQcIhAbp9QuNtZxUtwCWG6fZOhzyg
xNzT2450MOdRxiQYFGBzKxV1n++n9iIkzFNr6DPJDD5RzrLkg4avEZeJApEca/LjQW4Z/wNP8UA6
3bVhHfXuSRuUlTh0EVsXYy5ykJ42kyySRA9lm7k1JjTunuJOrEgavDMOLj7jh1dbnKF2LDs7HygN
uzaFKcdrWf8ao+S+BlVP2DxUQZN0jaQrvQoeTiXELMzGOqC9dScJNmukvg0D2QlueeMofpYjRX7I
5aPaqdcQlsHeHzfQE9zpCvV624Jow7NdWy5+5KWd9DvoO1Ym/tuknWQ/PWXpbcMMX4lMYBOOhv6H
AliUptkmAmRQI2AN4IbOZitbCK6bwh2mBKwmaAgK3Cy6lyHRj6n2xNGmBu8qYNBsgi6hb2jxPh3D
iIXFLCjB2gDwpSs9DwU6mg29TZqToSRuxqmfDPnK6fV5V4IZOBu7oI0FlhBqplg/n/OFqC2bLs6U
GowaOB5J21O7GwPs1qL6pWR8+/06vaxNLhbNIjtRy8hkJGI69A7inQK0w3SFTvdQX0XaBpKZz8BV
HIC1M3zW3kITz5xVZ9aMNdcW7uIEYSmLmnx+Bou+ZlX7g+MUzDN7hcRwcfdfvOki9SA1eGDpFOsh
I8Qv45NFoj2aIXv0Cf6fG3HxBRVb1FMNkGyoaSDIOHIvlfgYldnKMEuc2eyP8jHILO+XZU/VFOKj
ANvHE7SByOCaWX+n2MNRQNzEhjQ8P3FmAmzXHFOn3xeAoMRZ1nuTpW4LsSovOt82v4kMy1IZmZQ8
J9AtDJWGeqPyNEypy7reE5Jcy8jciAm2rDH+yag9BO/b75fyyipaSmiILBkcWSL86Ya8HuHfrhUb
tDtXsvnPuxPX4fc5h4sjEj4kmEvUhmAKs4nAmYkCr89t09VS7nV03Md9uzHtu+/faanzezHc4vZt
FbYCcWiLhnXd+kPXB0q/NR3tgMpOYJc84DqajF2GOwX1BW64BpI8nZm+SXHsNDBIKp9LTW5K1dlB
yizoTV9Rx4DUxUpe//Xm+jsti5RbEQnlQILRsETQzBCksxz7TPeMiO2/n5LLW+niCyyOuSaKlHYo
sOplCyFOBWKribHLqAnhQEh0KcLNMig4p+k2MqEoqwxbq3GClWf4eqX/fd3FGdjlI2n1QaehVZ57
EPGy5kDjN146J9UAmk151cEKHmOx75t6JWKvzfQiYMdNRQsnwtAzEH5yjhbYPWmcQ0t8rVezJBb9
s/hgy4hLFJqYF8iCapq4bgLuBtUDJFW8jraOo9+PVo2Mvu7vRC1eKiDs+wziPJpx1uQ0bbqkPjVm
t89i5y6PSqQCdXZDreFsiHRtLy45E3hAB/ru8LgzcDsHLW1xcDTQT6ksU+PnKZdXEKto/K41gbkr
k61NVCBBeQpQjXWvN8q2Ku2jRcgxSYRz6hT40TGDX6utui+Efg8wC/qPBZDukaNcibo9EWm8RY11
HjFBQd5ReJwo7RttmT+aCnQ50z307ZjXo4AMQJtPcufQW50dNEM7AMYG/fcYF39vSLpjRetX4aQQ
tgMz4vuVeJlnOrjh4tVBWESkp4sZECXTckpFHZLCuh8bayOb6ghgf+ka0A4pJGyFMmQqgz6sLMMv
BqbEAuYX9tugBL6jUj5UNQrdrMZSpV04FcY2UYHNG+lrL1sfkFXQNl6LEiLtebeSfH6x+Z1Pwy4O
cayGDGD5MQqRL4Ie025hUuollfQcM4esqoXrln7ooV0HhfONKIcb4azRxt9f7fMxBzaQitzehBOx
Yy+BBW2TafhpUYVqb3EfPtnbRnJ/sofe1TQt9XMEKKh/55ZLjP6YtsOOj9kzlJvvORSgQBw2ATh1
eB4oOTtnkG77fkksnu+/E0h7xuDNyi5Lw7i2pgl4WXETCohFj+NbZcqdUyf3ckh2HXQ79RGFHbgN
FKqduY0WX9U6CDjibMaDm0XdLh5+p9OqoPE78Gs5bQaQMxQPRixzuWI0Pc5gu2rW0NVrtk0ENovC
juNkPBbEZAEU0jvPFNMf2N8YUGKOnA1Eo2+HTr5CqepgKeNNVA0Ogn0NCj1OOc2IcKGGjjnwt12B
1BXEHnyr8mihgmgMzg530SaoR+M8ZFBEG9SgtYErbwy4U7blbUKcn5mcjobUfbUBpOcneL7e0I3A
kep+Pd2h03aG3/qtaef3Ssqw2wvXjB8nDszoBKS55ZyVdm+D2q5ZhjtI/H5LuDNPD3WYtkOLsJm2
EBnGtTY99KrhmRPApAAAjOxlqND4mKiX4oRE7hCIQdml6PhXNTnlUg8c8L6gtHmVVePoNqQ9CIsD
Cwu48WAEEZseRALcbkx+6NAO1MoycGSysyHb4BENdA7On/MIaiY6ZsnUDmpRBZpVupKJ3zRTIGwv
Ideu7AyzwroABSOC0cGG2v2h66YrRm/SMT6lRfpgZtAnGQtvnIAFYLICrA4Uf9adqji9Lm3o1A9P
Fke8V6GSnQHyPaYkdftoONSkh0A20Mp1X29yEnkZKzYSWrRVtB/JU5Xj9o4ni8ybhP5pc7appdwk
AEmVaok6KS50SXHdq+j2Vi269F1204ip9Xne3EsO6jn8Vzo3yf9MkB/A33XvGlx70K12O5dYlDLa
Nc14jdnaRa3Y8pJNvloeoBV7Peba1m6TLfqAKKw9J81wTWl8k1uzuYYZn0wZtz5JVXNjR3nr5riP
BD2BrJHg9gAyDgfdKW8eFPi3+WYG8hfIAWsb+KJ+CTrBx52yCHJj05vEYdgp5ADJ++nn7PCeb3RU
9cCig5cpri8HdEqne/2lvE5WAvtl23AmMxBTg6EKIhzs+D7fPw2rayPovzVhDTIH4JtbLNvA9CmS
SncMELV8fbdm9HvZZfo8qDP3xD8cJ8rE+9YukybMr5IbgNmvslD161t5nZwh3O9me4gwP+XnyI82
AEhv8BSDF4kN+h7Oyq3qIr8ChhQi5Poc3UFoWVZuclGKCZYfDSwjBrd2UrdOpGdMfRA3axonF2fo
YqhFJgtGLSMoSzbAL8Y7CpZxF+ibdWDsAoKFAwGZEeRNdFTD4ZwCNObnybU6zemhnVOFlvVKCuYO
tbNv6yngtL8C9srjkXwp9GkLN9VfNriPeU+fIkQWY4zuovwNRQ9Xse/r6koguzbLNQMa4/N6v3y+
xXqHTugAs1UcqFpunYouuTE64DuYGFUXdDwgR4GF6myIjkm+SQU09DgNbEfxhgjFbnAJYJOj6tN9
ZJh7Pc1gI1l6eXRNG6B7VN0rbSwS04LFgOKZKOegKIurAeKgwS24NRAQUDq4mxEIvd7Xg+Hl9UMf
+1p+NQ0/GutH2b0oVmZB/7FHsmfDy0cPo0E94RLoDvFNg9KhWodaH18Da3houoeawehvvMo4zNpo
dK0Q55BmK2nf50U6H/HzH7DYUHuHpydd9H2zAhoJYyxJiK6OW/NyKxm5sfPoCK/wtZRrbazFFZQa
SWIYAyEhvUVhKFD94jCr8YJa4lV3MfyGawhUrpWELpbE/IKgQkOM10awW2oKJnpJoTyEQdNi0xma
ZxdAbk3Fj1aPTlFkQ9vWWbnYL4Dr/65CsAE0yGNRCpLh511iOEPOwG/CKkRzoPDUxIWyTGHfoLQY
Cz+eqebBFEQlcAuHpF9944XqwOX4i4tdYWlAOTgYf/Z17k+4ikDkPwCHDQJLnoWUERbD32eKF192
jgsf3ngRFyBHL0bO+io0WLEzOfFj/WGc76zmSuntc2nmv1/NhKIgyMQqYLmfp7YF/rNwCoEAVP4c
y0OU38HY5/t3uVgw7+/yd4jF7Amti+0qwrvUMJ4poCBSF/dGCb30FKIIXVC1a7Ib7wfB33z235fC
3RPURyi0XIiiwJIcFIh5vQwCDjVPAPL86bmnKc45F0BRwmBFbWB/hDwD8g5AsAJwI68LyGiNMcwG
nhMGhXyJdk+xZRFxwTn3YiRtZkHdYbSCEuwnu5SHhsTYc0K9VeOHArIAlqgzF63eHc0Mj/Jh34qu
dy2tAFfurCh3FhzIRlP1Jh2mJc517eS7iZtbNP6whl6yEVA6JzGPsaL2VyTiW7iuwaqop7qnTs7r
999kPr+WMwTVeMhpWypEr5Z92JpD0q7lThlOENB39egg2m5YabR8uW0giga7ENOGUNuSfgnBgFEZ
GwxCcnuDK9GcNt5UzrPTqjuFOeD78Z8OpLRrO+TWnicQ62H/hzsXlh88K+HTAjdyKMkstpKQKY+a
zC5D/Xr6GUMt5KHeoL8XefjK+WPrjwG8GGHxA8ObeBVztSgE/7MUP46+OEBHMrawasHoHZi/VQiR
COqPu8zjszKGdWhu0gDDkhW4jf0ZqPg+LIQ/wKTGxjYv+4dQsTBGNupV2MGm2TWT266AFp71qtI/
pnhIkrskgykrRA8yUPUTg/tVBwK4QbHmCz+djfDY6MHNQm4k2mRe0qFNzOrurk4tGOaaMZq2baX5
qXoYrG7YZkNGdk6aq3vFSiGcSxpQS0ANVe09ayFqKHL1VwOFEHhoa1NAaevBckXB1WVU4wBUzzoo
FEhbZJsJbMIOZD8DqC9FolfWvej9dZ6DdZ8qKIx31/Aoc5uBAXkJeER8D4LHKeNJ7+r2wAE67SG9
10Ca3ZZK4Rlq8owW5XU6Y9OnBg9MG6w3yMf6Fp/2sHuCjiccxxIG0H+qDl3rAhXY7aKOJF5ljpMb
E7hxKSwLDEBbIRjx8/ttuCgi//OdZtw5ckANxZqLm7dBpxkDjuUBk4MohtUW5plA3TP/L9LOa7dy
JEnDT0SA3tySPFb+yFRJN4RUht57Pv1+1OxuS9SBOIO5KFRDhVaSyczIyIjfAJoTG+Pe0zO2jVjY
3NtwmjCPTShch7K291tSqSnd1tp0lPTobhTE167uPNsHus2u2yRB9Pf7p32PCp+iBvqU1BzhDGFz
y/Ja5DZRI8Vyg/HQKQWI3qNa5EHsTZIHo5gOFaQZFS2RpDc3PbTpTHgKi3tLEZyKxNZp4+ROz6P6
whq9/qKdOAYGX2hBP8r1Vh49FdUNdJhCObINms6N+rudPFusYkT2sTDTAlscOtvIno3OpGFs2GWu
o6uDLEGpu1Lxd7Zvi0sT9dvLUCwuG794GNNuBzAEuOq8elTy0oKyF16AZmWXE36rXnQMC5m7JtZ8
cqPfhXV7RyPkSa652vTgwgeqR3vomO9db8qPWBwYiOqXGg1KgA+N8pSJ3G+1wjahwAZZ9RPXNZcj
ANmGcSUjWJA3WSpz3sWmni3pZx7nYvL7tCmHUujR9HFbvCfZrRsaD3AyZX9r7P1jsRG3sbgV0Jmv
t2qw6UJnTgAFd000+/Pd6OuDLLJOoMG6Nppk5ZkZ2TGM/1x56JCokAXf1szxmJERJTgXfr/4vpxY
i9dftDE83YsBzKB6N+i/RrW3xWBN/HxthPnfP1x023zSy8xigoXgTRN+Tom88gm/HgaLd1gkW+Go
WANWWiLVg/kg8DGso/ld7kwImFiMHvPbPuabyahn7bzN9/O3OvgiDQtKJcyUltdTd9oWhSYRvUDh
GRy5O25lt5qOhnXZ/El2a1WLL6ns4qUX568qVZqi+rw0BiaO7+8yrnZ6+jYa/5nY+bwuZw9alWaZ
DmDmC6tML5QUv9kUW5BJsL3xgdrjUetkG0X7XZBme/pfTytz+rnZ9GXId9TrhyXTj7FEbsuQ88VA
fmp33X5Wh1Ge5P0ah/brUTG/Hm815zEzX2uxeKqg6cROIPiWufpGiKo3BuKS5rS3xu4g6H1hC/FD
nFp7hePADcBUZeAm0qZINmJJTbnJQ1caw4uqkHaihPW02CNqHLNXTSu2Ef/IV5SsF5Wjf80OfQjI
uNRrZke3zxuKLu0QauGQnEiEbS2OHFnNd6L+LEXthmp70kR2HR0T4bGUC7uXj0MGGTbfho137RsI
GsFD0swX2WrsUctvwhINrRp2h6i5NJdorbXt4fvvOU/h8nz7+MCLZE0bPU8Skz45WaDbQ+GPoiMr
5z1/P8iiUfJ/02IZXEOAk2ji4kOicKn42jAxLZsazbD9tDcfandypk22EVfXzdeoRprPsaHpiAyQ
ZCzipmCkVjtCLjxpkenkkKtS9XXlhdaGWATOPs9K36L6TmRRtqZ/Ewhu4MZOeklq7dktFkV06FZV
dM81Uz692WIexVgWkB0oeTOb/h3eoAUgC2SP9+kfY4PXqEurzZAvBrqAlAp3a1JNynzOLVYLV0xu
T5iMScjeLZa3GgVqX5hFfArl8WJof/YD9XAjwdx29mtFacMe2trfYSnk0BnG/Ab5BIniaJw+qx6c
g9bPnkX9B4rOLkaurW2W9a5WONpM8bYKLAdtCvKnCutUSQyPoRy7kxgqtoTpc+rFO9P83bUqYVxe
qWAtvBHfF6hC0qmKGspB2DwtMo3Mmlm7YxufzOlqVCKoqN1NNyHUIUmvndr91iejwC0sPXbRc1YN
aI31ReZaagfZoHXEtMWADMu8vpDcRjASV0vVZiOaUCvFrNippRHbYxysxOJz8fGd1ofNBc0/VNw/
Rxu116ISobf3bfWk7tpjsGvc4pDilIh78Kns7QmtyGGTu81jtPm31CLnL75YEZ8eYbER1EgIUy8C
jNbrP1MNn+R8vMu9wMFm+k4NgT+YBTDcH2OJyeAI7VCNbcMf8G8A0yo191PY79oC7rmA+W+L3hCA
YkCgB63o9rnSvualeqhSzuvilwpw7vtd/PWYFnl2eht07WdRgMVHN0K5FNtUT05xidlt+xwZshuP
SAamxeb7kb4WvZGqhXvN1kGCgC282LhWjzbi5OnpidrGLY1wW2fnNGJ/JfXWJrAu9FwBDBW6ffss
TTdtehDQEEr7AFKU7ArRuOnM+nYyb8fOt/PYfPz+8c4kSp8fb56pD4d6PPF7hcRMT8BAO+1gDr/K
5NAaZEzlhS+jzoEwA6K72MGTZuQ3UXitCPeAWVYe40x4mT+HCIgC7xZm6/NjdFJgpaavpqfCQrFq
NCzwzRU+oz6k7Oi6QOYw1atNYVDk1u5GCvL+sCY5f25NAK9QLKTYEahZcjIEzdAmOedDTeIt/+n0
fmT3HYaj3X9c72RJfBxpMecWBgNqE1opyc0FyAYufMamAROn9CvFyDNbFAjnPx34xRatwXVO6kAP
SVFPQz07Lke2TEG5Gw0bTYyVS8u5M+rTcIul3uTxYMhzx07dla+c9sbPuHKwr96Ybn9r3Q2Uox6G
x/L3v6HWPce7RTCy3q/p4MglGRz55/WjtN4QJ5ZavOem0Ehs8oyDao9bukvcL9bgLgtI0vupwXim
Tl1AxFZ3qWQQDAYKUTLgWN3ojl6hPGezkGmyjRUOiCFCRkcFnS/ftl5oKxQJUis/6nKDZ4tsSwG1
IDVNf1C+25KTblf20tcrqwgISaUSaUJCM8zFXGSi14tTkxekXNYvoOs/MdRxGpPOuAveDq8plHEp
AuP1Wu2o+qwrlMzLavkxPj7AIrNEhllBAocHkIfW6UXf6aS1LbQ2xDwHH8JWU2jYhihJcUpyESoR
OJd6WjkjVoZYtoLF1gynzsh4C+o/JuIIQT+uDHEu+hJqZkUKXaVguxTyMQrPyLPWnHstwcPAsq0d
pbFTPhH3VQetugt/u0aUOXNTkUwco4BcwAcATbdYH1oa+aOAttUp1IpjaDz06OEKt6q8B8BiZyhF
6nq5mbJqj/Clm8SNCOvhcarz+yitL1rVv0JK01G5QqvKRhECV8jzH6onU16EaGPJ+lOYrVxVztwi
5kcm1VFnr1R1mdfHca75TU4gGwLPmST0WsThJeh+ty3csT57SVrRViHutqJie32MoG6wX9lVX2Mp
j8CpYGChrWIhvzih4hBieB4wa7nXkX2nbqnSfIzrwfYBxCgIKFrms1yie0ga62Q6SMUgn65kLnCa
UuyB0ezqXnlUjfA/X0RIqpC56rLMnce0FnuB236OFjlPBvxnQ8dQcXGQ/mO9dqajOOYFdUAnxkR2
BZ/wtU9JUfSfYS1xAZUw6lwtvYgQGKXPfR79jiHsqDJWNf7DvFsEGcxGTU/WEjtCYLMTpmOY/YkQ
VK3qQxA2K6fPfLh8DjqfH2fxfUZ5iPW4YhbiCW0G4SFSnlOhXhlkweyd4/7nUeY85kPcyXLFNHrB
K5ASCu2k4/5uwELNHgZaHGEaXMgVMJGy30ZCslJg+BqOPo+8yPi1oQ+qekbT1fWbJ73o8n+eE38e
YH6AD68WlyDMEo9X04tmr0KXTq3QFmTZzceVpbP2Kos8IRo6S5AzVo4wlldZklx3quKsbNcvPaHF
h1rkWIIgNFPRM8Y45DtPwoxWL7iIFa6o/RqTi8YCAtbuGj9fa0atLMNFcKWvqjeTYHFqeKVt0oit
MgEb3QSMPliz4Xnyi7X9P6+5Lysf3uNsIAR8aRkcmwyjMlyfipNmXVUqquNJjUrtvQdOjgehy1g6
pS495cId7hYPajOtXKHPnGKsHFrP3G/I4MVlaFQEaeoB/QOasmzdcFk2KqSrd5EHM8B6h67EtKl/
p9t2LSifXUkfRl5sR72NRz3KGLmVjlXqlMfS8cDd2Fl0CP7OVZESHFO9dqdbfeHFXpw7FlnasbgC
LXvI2msUDak4HuNAeOgE1VUSf6sE03GUfVsuO1vuWmdIUdNO/X2EIOrKUj8b+T5MwmLjBn2ZGn4/
R4aNCc8z2c5pBMjGwKUTxdl9oOU7w+VYCysjf826+fBo680YZD7/sihUSbmKCQ4howDM9TSBcXKD
bQg+RRP38Nxw+FjD45x91w8jLlJLM2p9qVGZebX6pfdXVlbb5ppv6Zl7zOfXWhyoMTeMOKrYULhh
D6a5rYYLzSOT9Y9t/JjngduHodOPvVtO0s7S4x23nuuAckcYis+9Ol204tpp+84a+rLJ/3nxdwrC
h+jctg1y5QpxJRVAA9EilsbbOBd/WK3iGAMhBm0VIUMxFJs0s9lPlrYV4ulRi8LjzCD2Q+AGcX8j
TD7arsom8UX4q+bBQn4klm6QfrX97EcNLUF/RSIOTGNYIXoGXTVmCfUIOFYhY0SuL/8cgJNYw67I
hUOGEqpeHiDUOqVvbOG12nnwDGDMjvV9RFKmj/FOUJ7DUAHM6qFYhEeAWTLA2D550rVWvwYiduKz
z11r6708V0cOFAgeV1bqyrpZFnzSKoEI27JuIlx9JVd0dBPrDsR1y0drY1yJEwQ1p7LlC3Ntd56N
zh8+3CJEIdZYVUrDh4sOQuUqrn8MnXGL1sC/LHDWNsiCSPm/GcqH8RaxKZ7CWPQ8xqOu0CKLdYyq
q47mNa7CtQsUAUu0CvrvjrVkd+WT4qRueL8mBHE+OfzwFIuYBPc2VsY5QsovvYNelWxH6AUg0G37
lx0uz6ik2xSxKRDaa6XqeXd+t1PmpfBhp8BKigO04Nm9WKr7knVZl3+TcXLqMN8aSPubyFX5gvb2
X66wRcIB2LMz1fD9jUErj5v6pOyt1E4u5mOo+1tcM88oC60c/mca5Z9i1bsM0oe3FRvL0wKDzx0A
7oz76JDivaQN+bZpXyzjXgYIL9e0XfzsoPjJlURNejD+DkPhFr13qTeAg4RXpMuvx2JwRR5Y804r
M7NySqjLmI2WrVgYfJDKbbWtiGr4JndmFboWd/gnZNv2a7PyFYw1Z38flt8igjdJj7B3zqz4ar2h
j3AlGB2I/ds4fhyFxJkAHXuBuOuS0B6Ev0mY7Lnnr7z2uQvjh2dYygyMVl/FccNrjyOilirQBO9a
lGapz6tWxgIA4Ql6/K5o3I/Bn5QTtEt9d0iPU3PjCwHycmvg9vfjeLkzLGCPeJcAuPxi/OoPXlj5
Ck8kDRchdNHOHxyh9+HBlhdNuzWCdiuIP4LRuohgwOehAY8o38nDTViJd0mYPUyABihfebeJ0Dld
pzoDKPEB8+NwRKgfdDY2PqhuHLUcFcfDUAIazVG20a+bzHvxFVBY4qg+aNFk2FZZ3zZavjLp58L8
xzeUP+/9QRfjJJ7DTtvou5BOgxWL97G++/7Tnum+MIcfJnIRY6lQ0HyZ857k4FW2+Be1j8AJJDs/
gc1CAWQT4Jsybqn9Eeep+CEikd6a+3+j7rkwvvhXuEedHdgfmFbxi7pxY+VTpE1URuLC3KYFXakx
/qWbCIeXnfdnKpSb0AxRfYi3YaHbwJeR/tG2XaT8rURva5YvVS1sGxm0ka9uOxQ/weIC9H3Cj9kV
hb+6yU+0o4Cef1w3TgBAbFL3OcIOKDzYU4iGesAhOt0JKqsFF99Ei39VAwIZQHjLYSub05uZGzDP
An5za4+5gKaSedcZISzEdh+mllNjalPnLsLZTjeltwE320KBPJS8aWrv+jE6veplIcu20ni3nuVt
xUj9nVvqTTwn2GWXbhM13qp1uhXJMKSkvxUj8aruyt00vAjw8eTxUUb7esz3Ulw4lfojkZ6D/E2M
GlRQwe+kfrar1I4Duf1Dg+BSLiKUb0YKuP2hiCxbyaxNHGMU8Sha0pYyrhv40UWtxEiny3QJpkT7
PYAetCLvIh1rjODTK00C1AfoBYfKEX+kXtQOOaQuBSMapy7HO6uNXkvSdT+WWCGXaXjTZ7XAV4Dm
VBU3AlNp8pda25mfHERwcDmxMg1sQRjsPIK8Vmzaon5theY2GKTHTssoUprbHGRtKxsgB4+xAk3H
v4uQrBxF42ANSe90YvOn8n9/vx/mAP45rtBLQ/96hvRxDzEXpRfFCtvEU/PqNIK6EOrkMav6i7jo
0LF6EsfiytOUzfcjft3niqnDopOAhs1/L27ZVtyTzSVtNZuU6Xm8zf03wxNWzta1QRbnFlKmotZl
TXXqy8bu6PxmRQ+naxUo9TVh+fwyi8NKrvK0mwzG8Z+ySwQSsem5JTMtbmZbuQmavV1suo28hSKH
jcy4T398P5ln7jvzAxjwdiUAj1+cEgac4FJNqquTeNduhkvERPSr5H7GaU2OBonWrtgj98lVsVs7
qL+ekZ9HXqSJfdzlAmTdd+8JR5R6bjY1XBr87RD/islMVt50jv/LlUqzRkYgC1ncL7BCPyNwVwXj
1Zt+o7izQ7CwKfbKcdhlj2tYsPnhl4MBODcpWhtUrpf8XGNAJdakTX+iben4Ccj4VXTNnFR+M8QS
kqUFcagUXsE+2GSH/rW5l3Nnbre1W+9+eIou9IvoSFhdvWSsjbvY8eGUJ0PY8GrGfUTfYjgUN7O6
MLRWF0u5/CG4aK7GizVhvjNpHeXVf2b0vU3wIdnF+LxuDLOaPx+OdtfjHw8eonejgCRS6ZSsodDO
BYCPwy2O+bqUVHozzG7bnoYQeIJ4k4RrXdO1QRZbANembPJYlaeheqgD/PgqOAJrVmArS/G9oPVh
4lqhLoRA5nt5ucDxcIs10srOmr/4dytxcf2ZqhKZOPF9RehHZR/dwIdzTFsCHLhmMHYGUjEvA9w9
ZtkF8Qs40PS1yKtlzhvFe40SihRNiSlRYV4EifqA7iYMWnHa9DJd4GqU0HmtLjSRElzcAdiWf/Rw
o7Pev87IwGVffNN7b3IwrCwP38/Je9P585zM+dn/s+PkxZx4kNjNZIQ8liKRucNTAQJpfGudDEe3
rV3rkjH7u/LS3BZUyozL/G+wG/cqnhFX9U3sWq7mfv9AZ7rWnx9oeWyS0kYhT8StHBui/m9IdnEb
OLSLdjUGm4A8HP2+/tVtlA3QpTXI6pnmyefhFwdqrutprFQY3VfJS9j9EfrSHS1xk06NgzTFxtQO
EtKUGjfE79/7bMcT+wVsYGacF/QDFu+H5e83WjzUYTxXSPVpL22Vm950xleJ3QahWd6EgKa0FwnH
YjRZHzwL3bfN9eORZGuV68ZZ82WncPpQLLUQKVGxsl58hEYp9KZqWL1CKb0NmnUU0ugB4FFgW7WQ
7RstspsmlZxEQqmPW/md3HsB/CgmKOwEpx2AFHuhh+ZOqByVfmRdp3eFkNttSROyrOL9UHnFrsuT
9qhx4XsUGjxgMH8EPqOrcEXzpzoqKrQ1hbsgTJ7rNN5KbVjh7WW9ggSKd32P52Oeuel4TWXgVIrd
1jPpBSOUtsn7+onN/thZVbYXWsgFWeYKSgIVsxaUDV3n+RooXmcRUotadVP4jZNk6t/IIzc2Q0Rp
Uy5HLQJMVEOKrNuHhQLMyaAYFPe3Ju7AXde7wnBVDEaKfI68T7ISm9XgPpU8kt9O4B7RP0qhdaWP
4QmFNMme7czqYTxUYv1bCgdtI3fRhLSAJtqZoj8lVRA5poLXKnISv/rhtmmy36qU7321/JOVEjZA
WbYPCtVzTCuJH5Bvyt0M5OG2KqdXeexuS83Aurpp32AxKhv0rrqNH/fTzi+5tgtAIew+yVKkI/uj
pMK6UttuJ3rmbx0ZKrtRkVst6occoJducUxOSB2gv42iu2YbgMCEIgw336/4MzsdvxHAH7RldQBe
7yfphxU/qE0UDxF+iHhx69zTbPm1dCaoWKyiG2unOem2eMLp5SZbTQ70r4fN57EXJ9pY0QJjpbUn
3aTagRJY2uovvd9cB4pyijFtrbR0Z5WtsMXg6FfcjxsO1q6pbz05fhOz+FDmcAtbCWYvAhfyFDBD
r30jzRHdmdJTpFSHLoPolV2l02AbY7kXaLkWCGHVk3AlBfFOhtJUNaivGPEeqgNGX8MBU+vfujfd
drL3FsXSay7jzZj3UFuscisL6mb02it9MH54aX9Zaq0Ooyu5iUAF5l3toEXAHw8sS23eIk3wDPH5
WfTDB1Ftf/eoXkfieGuajYGzG7YH4Voucqai+jl4LmJYVg5KpMyxu/E3nCfxaCMwc92/+Mdsj0x9
xHtMe0jkbrhdy9LPwC8+ja0sWv1BG6lwtTjIglx96pBNCdpsY4CL9dVk69fXaXwKPMsZy5sujVy5
V3cry/lr3v55Sc1J1IflXOZhPsgDyzm7zK+zrXf4NTjJCaCzs75+z2SZEurP80mBIqlpvAfwD4MJ
iJ+2qYRzGC6gG90Jj5Cj/MfsYtxKJJrmCZXP719v/nSf84TPAy6qVgEXBQmCYXtK61Nc/c4irHmS
Rr0YPW2DPE+ovxX+/vshz8CeP4+5yG2pfZRyq2tzgMjtFxiMO89R7GkLbO0W82cKhDs6t+NP9ee0
6e48VNxWqVVnltXnZ1gEitbvE8OreAZ1lz3A3tjNrcP+Eg1s+98Y7Wui/Xm0xRpCSyUts47RGto/
SJk4luQIG9WmTOPkfFqooXdrV+u1L7vIAPskHvwhUPC9kwS7Eo/eeDBiDf4pfuDTi15HGE/GK9nO
+WlF4YkLvcYy1hYJhhVVWYzlKpul/1Fj56CGLxWOrTqWxr4c3CujaMMhdcSy3yvTdVCuKZeY53Yr
hsZcek1klviz2K1DjXhNZrWntghuRZzn8qQgk/JyVDuaHAdrLX31C6zhvCZ6Jamx5SG56TXwbznn
rCkj1ZhmkDciI+cs19VLQwwvxUw/9mP62gtWj49Z/Ae0z15qOEKxzfG0yJlkJFKVdNtx5mbiz7a0
tqF+b6HxHMW9GyCnGio7rwn3ef7UI0XFGXXMTPEx7dNDoGTbJD1kqr4tLWBUOqpUGmmgKe7kFMoy
7kB7c8TLWFTcVOe30RUtcmWvyTLKvnR4zH47wO00YTrUmvxCxVZy8hxcYlJPtpT/kUdlL2e7PH5q
Adm1AcRPA8D+8Nsch5++4F9qFvmWhs02ck12UaJQOfATSMsbS1Fuv9/85w5oVUeIBZ4S+mHLZmib
aI0noMKEPTBlao2aUrKK2DuX5X4cYxHTojgDFhgxhrozj+URWVDkcyYnv212a32N8wH7w/ssYlnb
t9mY4HJMixXLRXO06UTvjc2cz8uu5kQby13TOF4dcxG7rN5D7sZnzHy02w05ymzJox9i1ILdklKP
Gx2Fh+8/29kA9uE1F9sKn1Y/bsugox5Zk+xTb05mSZB27bD9Ws4lUCLlPTuGW9RWF/GjzLSpMAp8
nY28diOLHMyvvQMcw3HyHYGGYkjCZMpPRnhbS7eBPoBJSDYGhZ80kg+y+awhitUpa5Cur6uWTUMp
zVSAgIKgXyRAsWZxM/ShvIjU3dumAzLgrzTrV4ZYQn6NsqlkaRQTIL97ystIsGlrwVn/Ckz79BpL
5LiXV2mPdFoCHwR5jkDMX1oEqd0wr1FDSwIY2+2YHQsrTG+SOK7uJBnGNdqpkS36FTISmYcKFhqY
m2kAVY1bDS2QKngIizIDiZrdG0362tCi8BX6+6HXbCRvzKCFm6i/3+QZBqip/FBp8sU09Pswv0k1
8ab0hacRn8xtHvyK/fyxEh9FEXo1t4vr3MruckOksWek16NsAL1V39TEcGn+uFHpu00XnybN2Ibd
mwew3beqqyk8qTngq+FKHu6Vur00o8GGfuWUFqoEA4ploAFSS7Sj4aGIZ8oQDKXE2Ew4lRfNrqYI
PjY/1BTSe2C6c+1GgleGFJyjtrXdZPXOU5LHlMp0EsVOD7JPr4cXMVNc08y2dSRd94V5FSBkL+s3
AW0ncbyS05zQ3Z6ifgyPgEEQdajwQG/HRnIGFTWOSPSuykC7ynvzilONAnw2vRVaNdoIdAYvZSHX
R/Bv03XqVbITJ7RCDRFJoKprI2jw5W72AchqdStHxewTACPvLbRus7mN2g1213uvXtG7Uo3uRFbd
lfwsAhuv+Vfy+BRQXkz6m8xL8D4c9wbgWRwIHex6XXG6GJsUd/kf+qiDw7kXkACHSjD/L+D/+bQJ
2ntQ7mBTZ0gUmJUK0xRBl0K6Cw31UWzjfVBX+0j42RvhodSbTeddyrkJiLs2Tt/HqLUdtAj73GRh
zAesbgOTywDdZUiBK1voa3j6vIEW0T4YW18XMzk5VQX3expACHalNAKz/gbJx12UrAHm195p/vcP
9wEp94c0DYgKDUdLL90bxQqA8mtg//xGi8BuJEkr+xkDQOVx0urPWMhbLV4J63PU/nzJ+DzIIhU1
gwiR1pmI64fmRp4Our/vo+BiFJ599tH3q+DsC2mIUqPfoKJgtThBdAQb9VIjVEdSCQBcs+sm3Omj
918Os6gnyhXymlxjklMw3RYA3KpscmRjBXc9z8uXefvwLotjRwqmocxUBkFLd2tI6UVC2K2lVy9e
zZlWhno/Oj4sNHS3Kj9RleQEcPmmoAhVoTbmJZe1+BC3b77cUt9QbQ/Ri1Dpnal+EsMX9LjtKBhu
awL8f/URlyrqUQKn2+hZlb1wm+FZ41OuDfXkv/uGS7X0spHMshFnImuu7r04RbAb0zS04b9/GWgV
X7+jCc8XaSZDlS3ajp93cZiYviCEIrJqAUw7nxp89bvLH2hsI2agTz9UGeYyMReiIUDeYSclr0IN
aNY8ttqxHYnLSJxX4t8wMtwOJUDUnZBUSeTB1rJHAbFxHe4OpUOKt9xkTKMmB4qlxE6CuUZowqSZ
3rJRt8P8D67kr4oU3GCL7lR5dKWrg452b3pjNpRBdeQtu+ilRDre7/FosSLbqwy7lt5yEKhSPDyk
PtLXFg7aWlddCv1POSzsJqqe9Dz1cSNR/2TUVw10f7O5B+J7NEQUFkzeRThVRvKlMbaXRi/ZCCPs
ivm40PrRzq36lABOmPKcX4IXg50M/mVQ/xh8QGH6kyC/9h62GrqbsNViDUSfjMeOfh9Uv7zyNAK2
06ufQvwcixmYh5+mZuxm2EjBem78+3HGPRjZXu+vC+1X6ucPxiA6mj44XZg7YgGyYYp18HIAMxuh
3GZKvPP9H52+rymohlNs1/md6P8sxeGn3IoPek1tEVlvucmuEonMwTiq4O40Pd7icb5pkRROwz8S
WqnmeBmEN776x4TTADA5yBqnVfOt7OcXdTzcRF5yXQKNraNfQBsu40TeTq3/F4OkFybsMvXHXW2R
WYTCBmwdKLr4UICXMcXwLqrK0Am525KZXkhZcPKEXynCNAKHREmPB6OPiRM8oJzppd11K2uPOnpg
tlEn10qku2EhYw4yuJ6V2UPu2Xr4ZADaLOL6EFMKd/U8v2z05hT44r2Pl0yH/p8Q37fpq2FchJnv
6EibJONjL9NtU6PCHZPolKl9v0kpMLe07X3jV617T5nUXyEojpRbADmxQpgFYaAHtH3uFfmn3mbw
69cgGmfKEBQNTRhmNDlgmi2bLjrCTpXUNOLJENgU3ikBJI/dJYK7jW2CmsEe1qxvIvnK8KyNMq4x
BL8G00/Dv9vHfAimtaVPOW6P4gn2/S4ZZdvP86Mv3GXd3Upo+TqSPBvsYjulIwCH3N7nyAIYPAf4
PeV0l4QbGSQYVjuQPvKWVO4q1G/p2aA7U7uU24EI7aznyJ7lVS3hRA5bo+u0WysWy2dyJB5ptvzW
EWX/gsiRuSCo2sQjSUIJGNVEZ0HvjWyTJPvSaAwH/cMEBxrYjfYEO6AL9c2Ymq+19afSn5TgOq9D
u2yGo9fiKD9KqDDrv1uk5ONQvkxiZZsiObWJPD+3Y6n8IYxJvi3yeO1sOANum2cWlj7kyDPGUGop
d1LZhcD5cOfsh3JT4nZfxXRIO+8ImHGfenSRsjj/64/0bQIyYVGv6O6itCijaOSDPK/AlJNWTRai
Z7Xs5GG5iVPzQYD9I8bX2CFhGuZOSbNJyzsz/xnW5iamGqX490WOcn0vuBJaXBirbUTZdIIOiNXk
A4uv0HIEWMXfTT5ufdFwzen0/co6U/Pn/fmCXMQ5tfSl+qjfVEZpNmN+GraD2zyk0k2BGY7hIKD0
S3Ek0w0qe8AEcW39LLSX52I/Axvz1p1rROqy4J9relXWFSqWs8gJ9m+RG6U/g+mdUKJv45tC/aHW
iF+sJAPvYhufky36kPSrMEVELuarXVUqJWlk0Ki17v39bBMbXlWbYN/t1oW9zsQnOsKzgL4Fn3RW
7fm8bdEO75QiLspTtZ22kxtfRG7qtM/KsdwGd8EKE/8MLJ/RaCaI3NfPVC9UIhD9PkazSghKGyV1
0hSaTnSvu/HB/IU/xLYpWZ022uksNzu/r1duGecfAeAvsLn5OZarSdVD2uthVc5y3vvMtMUr5cLf
qLf+Dtzvrtn1P9Ck4165jzbJbk2k8UzBjAn4MPriFjXkWueTupaU3ztXBQM+myMAhBB24yF224vh
eWXzfK2907xRiIKIYSLht+yzh2FrZFTHwLxcDW6AJp8rDjYy8OjVEJpjkHWA6lzaxzp1jBT5EocM
Tl+jeH9NOxW4cagcQVqhlrbMojW9zDMpjeuTFiBPJwbbbHwZpOjw/cuee9ePo8if1/LIAi9zL6pP
1mxh3+dOUJROLST3anAavHyLHQJuMPJKfDoLxEF9bJZolzlk5PmxPpyxhpd6aT2EdK0SO76GEYu2
JjcE6h/DwbqY9gKRSlYc+Zf8s4GXxP0WaaK17uTXs44ZRtGXSYZnZerzF/jwEDCQu5hUtUaE09/B
X3Uksd9DSKZA9UeWYqfNVg78r/WAzwMubhJIr8Xd2AX1aUDYIZFkZ4rX9P/OMAwZw9BZL6gUE/wX
wak1qWgUaDeeJrXhytfpV77W4aCAqdxUbkXOtqxHQjd7Q7V001fhq1mJdhyCg2urX32m7b9fX2de
GQFdSTRmpQJdW37oMU8NDUotPEu4wZGe7cU18fVz4XjW6AUTo+kqmm+Lzwidrqn6GlhMvSm5bID+
tKMf3Hgv8aOItyZYkJUr4ZmdSX+XHpVINQ91nsUUdxlXnyzwq5Msw1ib7Fx47Kv77+fta2o4u1r+
M8Yi6NVyX4dJzBiNBGo7kBxMef6HtOvqjhu50n/FZ97hBQqx9th+QGh0YEdSpMQXHIqiCjkWCuHX
7wfNrKcJ9hK292WOZYksVK577xc8BYKuUF5cfd7UxyPAkqcnn2WYSI+b89MdyfyKxVk7ompdb6Zn
QruqNsvFlo89et/MrEcdD/SMQsX5worRsQplozZ8S3IUCvp/e829b2m2IGgdBv2gCbQkh2u1f27R
0OdDZn4sUr1vYraTszgULIfZy6UcxhJYnCJYwTb+i9p1iQdzXDCU+AhFsKKL79pMVdbBUCmuVCIX
nw6AscBfZAzBqyzKCxXZnkIYYgQh1URwY5blw9i3DzQ9tCZg9ycSHEKgpawxBZVBrDVIwjbFHbRa
fATFLWt3tNHWkdK/NFIdebJq3EtygyS5mjiSwMNTDNK4KTKldowsQgIqos8VwHOOIfeBL7Ie35vZ
YSt7cSI9QcH4DLobTsDB4w2IldamMfDESGRX6S6ZRuzAuuisv8QDg0wZkEEkcoyghJ6dciGFeGi1
t16rkIv4SsFYWhh1nMfv33jvB32WHNSiDqOa8/HCERf2RFrBA8Fp5WSTx+2qrZbK4R+3+fvmpuvj
6nrQiFkkCO/HiwYV26JqYdv5qgJZ93mnPh6Q71uZ3YR9ZUhmI2H3KVA6Cp7S/OXz338Do49zCoYg
8Lgy8D/mNds+riwFojcDQgEo+iJJ8ots7cJiGXkmL29Wsgvxdlc/0W6RZAityhtzpiOcNGQVJB5o
jLwfRF7SFn7Z6XAxDOlhiNOzKVNcN8kKIu4nmJg9hKiUZdlBGyZiUI5kPMugPBCTS1qBmFI11i5S
lJ/aVkauDyVniKP0UvBkQJzalxt1FcjPZQct3+yBhofJurgGbWeMclihHVuQEmn4RR7eskY3Ef4R
L+TjgOBOR0W5h1i0eSEtTMdamw0vaSh5HdSyWZp8STWIJSYbTQVTuyYwbR2Q/UnhY2z0xrEKqrWc
gohqMleTHwG1Efldwy5ppK8pqkOFEb9I0FmupS+RWqyynEP6t7ZNQMCirD03HQ50U0NGGFEpg/Fh
37odQaikyqlt6Ii3rT2Vc9g7Q9sLbEutSPZVk6wnz5CAEVhyQKUKhrQjO7O6XRslaiVQnFozWND2
+CoKlVL+HEi5p6tQTOHQVkn6dVkjNhfqrtS2hpFuo6I99JZAqYjsK6gx2pyKfSweceHdG5BCtRLJ
kyjSLvCjdonYVWbo8F69M5DKtJIGhG7qKGUEweg3XYidTi2/7AE/Z8egPNNKPbQ139Q4G/KidoVS
r1pU9TKcZwR5J0lYLmRDkYK3u8pYtya4SC8V9K9i0nhZrkEOkYGL3sBSoHZ0GDYVOSp87SHuwSYZ
ZQiRIR2nvSCLsCrbzuHGAzUvTVi6I4IjPXuEid15JNoRDJzNGN1bsE6wTW7c1Wn/RaWxqwcJpOwT
1YPnpOZQ6Mp8vuVu3XRX+atfl8fVwdFGOgUTpZHxTbUddsjKDi1KDNtkeP28oRtR7/tU1ez13qgx
gbdMJV8YSaEuH60adlbbUyqfVRT7yy9M6HYJ6mwLL5z/oGmcXIjxNQDdPnBUylgekzqJlYuaRNsa
VRq10zdBCW04Th9kqHeEJv9SjpnsmMZTmi6+cz9Wwy0ohkyle7z7ADWYXQZK2HA2lIVyEf2TNcCG
4lfOXFd1AIVTLJ8RrDw8PBObGcBmZ6JbuIxuTTJSDcg1AB9OrLl0yQBIM+V9N1wKZd9YwC6GzxLZ
D7nhLQz0rQvCoBClhUITiEfzhjJV6oiuCTRU7oIaMGQ59ds43Na6MpFUUYf2Y+ulguBhpBGIuLJx
wyzqNz2iqs8/5daFeP0ls9WGSQDhqkWXM3DSkWuIU82Ri6Vr92O5EeDdq/5ON8rV7uFqEuBBilYo
O5DuXLCXZGi9TNa8gvGFzMbtsUUaRwfoDE+j+e2kKqKIu3G4NCBzDtlzWH75fMhupE6wQzXZmNA3
8H2ci3gacHWnqYCcOCACB0sDfg5nqr0CpAwZDHiyNTbdZhuI6gFn5hqeuvm8/Vur9Lr52TsVoW83
9gzNGyJ3SfnNRGGhIS9l9G8Dw6ZuQlQcCjbg1uizSevDoaniFkfeCNwIRG1cWSwgbG4tPnNyM7Ms
qNbqH7C1DQJ4E/qElxAhQ4qHcoTKmtktMbRvD9ifzczWeK5qJUzvUXvQYb3XEbHKjB5NPVVLS2+p
P7MR03XosEPCHkL9kNUs9IccXn1Zs5A8vJFnmeblz+7Mgq6wtlR96IV8gU5uM3GJzFW8ok4CruSP
xGn2iW/ckxViZpcdAWrvHDhIfL4Cpy00f7Rff8E0DlfbOa3HhEXTFyS5C9VAuZ4I2p4snlgmQ07U
F/nl8wZvZEDe93m25scSHulSjZVSQSfhZ0js3pXs7sukL6RpHhRkALAE1n0pK/ALnPpZT2c3Esuk
gXAVPe3yHzBZSUxXeQ18wyl8ivfpjmwm7pb82rinZI+k2ip8gVav6tTwnvgPaJbvx2AWu9BayeAh
3GMMahtv2b6wxR1dpSt6YP6r7jfSlqFhtloyvbghcPC+4dmJqrJG1atmGgRHuNku3Gh+72LRuWI9
5fVMr9g8RT5wRsTWndpHOLWU1buRD3r3CfMSRGaMUglDPnDVfH5nribLj2xj2f+azdsNvgxau6Lq
zdZ3UBtJVqIifSkLGxbLoI801v34FW90sGaYn6a2kLdtfAev16GwiTusxZKa1q2jBFR2IBM02Ad/
YDVCksWCIL9QLrn5wwI4mv7iCS2R8H4JRc3XN8y0FBWRHPhB88tS7wA+T4NBubTSsG4avs5SXrvB
VJUV5ajbWjXeGfXBQFagQVUbOoNfSla73YCamArTQvUs8/ieAEBhpvq6GJjX573DEa9UsXiujLtS
5X6bx67c1Qetyh4h1/+WNGlvh1oI26UYvuTCcn4ZY5hQxQagT0LBGsIgd5ykX+u2fIRlsfv5aXLr
+Lrq9LwYnHUDvCREp1yKSPPjWPYDAFWrN2UMjkEL5G5pQmJ70RLs1uP2utUp/XR1aGptmQ6JhaEW
K7Dq18j62LktbWFjtJAqu7F0FDjaoYg1qcjCSe99QyNnodB6ZB8Go/iWDBxeJ5XLRmnz+SjeeGdd
NzPfkrEuVIT0yNwYTFmP1cmgmb/Qwo2JetfEbMhyY5RJIzcjcuv6HU1LcA5VR80NoDQqBZQ+la21
qiB7IaLT2MivFRc1Yv1BATByfExR51uVGo0d6GjgrKif9T41HVo/AvJgA6mGpQe/3lFfE33wsmAf
wOyqg8tmPR5aCT7MsFpVIvksZyhk0BG2PnEHFZEi/RoG7de6gbxNXiEETWMr9iRdGrywHlZdqqxC
xuEPBQaLEB41XwaDbhglcP82FlbyrTmA0zp8kSa5BiRj3k91J+ltx0d9uERNtmm0ZoXobeGuv1F2
Ri3nqo3ZtaOHPIuERQasW7Zu4fycuPH9RBEGLdTVX/g53Q7rFBWIhWDsRo3QgnedCbwIfFSUD2Yh
hdYreQMvtQtyMggWCK7d/D7CPbcCqL5x88T+F+het5bcdaOzh4YcZt2oV8FwaZHfUM5YbyAhs9Hr
CWQsQS5dl14AFDMqiI03Bid5hRKpt1RxvzWt1x8xm1awZWmVV+h5qjcrs5NdEymkz/fWLfr1u9Gd
T+uYaG0MaaCLGWyaxOtbaIWGETnBstY0v3UoZgnD3AWBuYTYvdm5yTUEEv8wqp8Xs4pCAtdGZ1PN
ILLp+IUtladunX/qVQPTB1wdtL1oFbCGpQF6nNJ+7AdfgZ5hAb7w5yO41Mz091fNxHqVWbEcjpc8
hj3Fl6FBipN8+f+1MVuNmqzpVQrE1CWGlJRRPcfW11i7/7yNaTHNngDK9XDNFpuaymaWRuhHJo13
KWShJHmwx+KxhEfRpPD1eWu3dzUks9VJml+h85iPKVWm6WE8wu4Ayb0RtKoK+IaUbFMGxxzGGTRD
xDP48n6FLZ9Tq3dVIwFyakkpG4fI+55r+qQfThS4yxEoB9F5NT4oIE0PxZT6COej76qgwD8SUFmH
OLiTFckPG2tfZ/lZgZCew9Uu8stSDGv4bDU2yAKPqZTBgDkiiP4NfQuO25tkNbEj1TXSKAUI5oTE
+GGAPdUieY0qJMU1CdirmkmvvVHBJ6jRdgCovxHk+B2pAMU5aDpcJUFWrTkhzwYo5LAKNN3cKldD
1qxHFXdQnWzh9/LU1ixca6L1+CiOUZT87MDld8JGK21aVMi5q4CUFCY9ixAupEw9hEW1GxmsaKUB
2flRVzw6Qq885jmcoamAiV1beFJt/ohl5JdJqx8nd9gyGe5VRTrLurTVJGMPWYG9LgGRyGPIdiq9
BTP64RwXj2QkByFA2b6H4wFUZ3Jwsnu9r+2xhc5jExIF7+icAouAg8YsTeaBeA91GE30Xhm3kttD
6t4wIApWRwn6kb5Fsrk1yklBJoDZT8dLDdZeaQb0YAFTJR3jIff0sQmM74GgLgviZ5iJZLYw2MUy
wVrV6lG5b3ou3C5Har+NjmEue0CL9kkPlVThp5l5hiunY6gc5onUVtQNJ0Cdqt1bVaf4KeJx+IIq
pIM0NPBxkrpLgAKrxTh6Jhk2vSGdG5g71qJa9Wp0loPoWBvaY6egYJgE+yZhO1mWXdTpXJhHrFpd
QEmfuE1Z2rLB3R4S8ZnAKEXeWGT7oS29qgQNtWy2VK6dAdVEJSkc0Cd/9ijWlXgo9227HvtmBXud
+zgR9hBEqCAf5S66qF0Adj/1QOS1pfa5iyG/asnf01SAPAhLoojf0cGykcb2qjR3k8LwJjNJeCu6
rcGdUiu/jdrk+FmgHr3PLBBDEnVTAAEnKz8YfwDq1o1bjBKChKZr7bKGew1B9gsi96ijeFopwJFS
QdYBFoLRlWHhhhSpb8hPw1hDGKFGTRS83pLvOf/RaKavFNE3qYK0bAcwaCOwjwpVdtoy2owNtHwE
lnO6m5aQmn3nlebqofAsTMxoBV4A4TMdxuygAQEDL2zQG21liLd1vEeeCbVKGEGwu7qsVjTXHFAq
4MCWuHWvOPrQfadFveFYpSTtd3jF+nTAspKQe7V0H0ki6LbFUBDQV5b2E48umAlg3Uuj00Ltt5C/
lxkclJFUYZQ6lX4Mi84BYtkP2FNPNiDBWQRmSyj9Yj3lAkoa0luRYooGJ80SW0CIOxkxi6W0C+T7
kTw0MWRXJzQudrfVbqV8iz0mBYqTtTvShHhRhvsigl+SFd0PAeD+CszSotVowM5VXUONcR1gjJSS
7VKNuJ2Sug1qxaEVPXUBKoONZVtRt805LKmU0UnNlQJ1ihFlVqm+JNmuEqHbjk8VvdTtMa9Tp9AK
t1Hv8wIG97rqg6rkUMr3UJ7DTXqotGFT5uUOOEg4/1jHLi1tuI9ueojsgJBwF9F4HQUXnIKOAm97
5CzOvX7HZGDUa5SX1XSrtjgyuXgUqumMQhwKLd8g2e/yCJG0iooKzKHDTRGCs6V9a9Oz1n8f2ose
vDVB5wAsAmyGht4HK6nVvtcG98fkrDYPnHZbiBB3urbJ0+jYgEo9NJOlHrXl7MvQ9rA3CTwKiBeD
IvGowpevBsivOwt4BWoJ9bl6CKKt0m7kHgZqEbI7KQyzqr2ujZ6RjqDYnfhER6CSkw/reICmpFTb
EegWcXUvp7EzDNvAgMBt9w1VZUWidpZJayOUdrAaB8AZ4HEEMNUdB7Y0poE9tM+9qa/iUvNrtfDB
DHA0KBKO5pPCkVDTYn8on8cW3EBxn3DjkWaqO4SnRLI2WYvYYyRuiJVfRj9ADIQNmdOzALVTQA44
oITYbfo+U7Ywhobj1kugY9taLy1t7GrYsOjch4+D0m3wVILx8RNyrkEqeWGo+VEmezX0l5v0Wc/a
pxyEnWqyfBXfZDNdaUXlIvK0A5ndkwQy7iJ/oGO5i6IONcr6OQe6vbbG+7b2YvoSxCudmesCB2BR
lmudPw/tKSzIKiCRWwS4zcbalViNyq60jSzxmKj9PcrnNokyL0qN9dgCNSaDDQcrsRo0wUJSL3Fa
enUVnykOnhqGamXy0olv4SSpFgIq1Ct7lkIPphJHHQVKKw6OvZJu4uxSxBwUyc6voOio8bM8cVT5
eLCKSWQrCGJbgAkNegWErc12TyaSfo2Voht2TB/bcjqOLAihlucBDihI/BQmILiTIZXV+iZPdoTD
CJjkfG0Iw20tcABrAVBDN270qAEa/0cUQuqUtau6ZqsAKwuwY4/xAZtEw65WDpFSs71IYFSR0xqQ
3hFAcUOHm+9waJl2rFLpScngJK9bSoGZUExH1zPAQ6ptx7UASj8qhKRyGbMZoJwsdmWIu70fYIoT
VdYIbHmMrzjS8FXU+xJr1oLsU4vLpy3cjgmHidiHTLgdpeRMYUTjNr2K/GYdoxNl2u7NluJlkw8/
ANh4MlgiwVARb8XBUoM1Hyrw7yBAB1XlyecgGg1bl5JhXYvslcKeCBvAOChwzY5rRNKsx3pNwqxc
KQmgkAiz8SmpFHkiDmGIGYP7nkDR6FQYJpyzefYzyWAvTEibrsumVU9Kl05Eigc8gmRfDyLL/fyZ
OkU/V4/iX09DKCag9IE6KPCQUzLn6nGfUxUleJ63R5S19q0xrJLoJAK+YoO5TWS+C9rm+fMWZ4Hn
hxZnuY4aUqBhoQf8qPlsnW2tTbeiW3m3FFrOM+m/twPMrzm9+ckHPZPQqDnUPtCOWJlHehzdcpXC
/91lG1zSZAXHVBgmLMoAzRO4H5ol7wcUUbXGQlPix3hTbyS78fkOxndAcydI2y92chZjfmhtVoix
SF3mKojnxwleDNgG8diW2w3gqE5+wLHpxW9L6flZOPhHkzriCBnu4B8I6UoxWCwbKD+q2g9eG06i
5g5fitXm0dO8lTknfaQcKNEBs8d5B4Wp3DHVej2pfFkQitAmD5Ma5vUoEMhQMSMV8tRHSwoWNsf/
MZn/7OuctY5n/aggzdgeEVe5tOlXGhZNVR1YULk1RPeic9Hj1lVAU8DR2kKG8vO9cmuscWZQ2LpO
mgS/Rulqd+pmRJNerdqjFSG0qNcBrD7KhbB4qY1ZFiGoghCcl7A9iuhOgUx9yR0Lzoefd2SeXPs1
n9c9mb7iqieWFjZGH+DhFUOCT69iR5dQ10Hb7pg1G4H3BYedeiC4k6Waber9xhoBw0hByiP7VL9n
jC2Uz28uMRC0DORmgCxDlmb2SbKaEaXk7THBE64fqpWotxZk0mvoGNcJyBGFuQ/lo8xHCO1OWrDt
ToPa9ecDc+s0pJDDUxGbg3uiT39/NS5dnEtUDEN7hDK5H0rfS95tWfaVJc969RQFr6AgLWTNbx0Z
Vy3O6bZlY9U9WFLtEXI126YOIZnQL3XqQ68AVUGgh5o6UPK6ac56NcCVMK4LlpxMqfnagoHoalHD
PNguMwfeBN8TTWgHbpq6Q4h+rDU1RMzcvhIVJtFKiBTkGIinIvihWcGWI/SCjwfetxCTHLD58Q6v
2Vum5NCUe6hzKBhSGZQgeVMClJ5UuROChmYC2qxktZ92OyMCXk16yhvmMtpC0S5SHwue77RchkyE
vEbFzzXh0ogsolMYj7n8zch1f6zwcJW4QzPF4wFSwmCOjori94x5svS9Jao9eWqHfeY0FL90fCVF
bkdC9SM2HOLoKNoLG7LXwUh/xEO5MxSyJqPyIBToaJdli4gXfCqGRc5ZduhrKN4UCM7UGluhKPlT
krKzaYBzlVLEoHrH96To1sIcjnqe+KksfsQjJHUo8epAPfSyZQ89HdfVJKctpbG6ImGUQPm7OSVx
+CXB6x10zXyhRP/h7JjmeTIHw+rFC0KbzXPc1SmEsYP4xKvzOL7lIBOzdgE7MWdlgYr1rpH5E6Vq
A10MoRSfJIjf+cZjs4eLyPfwkbxadryW1+26XWJkmQsd02ePFKmHdy82SXLqSLQTPff1onCtHOKO
5AkvYWTJKiw3IFLlap1w7TSmDwohWysst7GpnLIWj8pQh6BZAQmRsaRvcakclK5YjXCbzeLElnWG
pGCAeCB4hKrfW4TShCOk/mAU4LJwk/7MIYJeJ/m+M4sz7bQjgoig+m6AElhl0NKole0gtPNonhX5
SQQQj48ekURyJkUAvfs20eeMJHR5cyD0ewUpfklT3K5ozlmfv3X8KMPRsESWx81ywU94QOHYN6y3
IBF3nbC+RnJ8IDF+TyE2EAI5IoN2UUwOcr45pk6lpqhdFulboVmmoyx5Z8yRHx+mfPaIUiJJzUwF
60ofYDCHxIkeUleE1QqESR2c7fXQQWODoKZaTxIhP3T6pg+Ik7Y0PNfyjue+piSuQJ4m4+fPD+yl
lTF7cekK2M8BcnCnjB50APPUGC6jwZJmrfkhZTtb9LNbOSONNiowiT4ZurqRiOo2RF5JXPPT5qnD
YZXJ5kpCyYLqNV6z2quegc4FQvzAcifSLeaP6lA7RS3YxkoN005bpGPUUXmpGkW7s6z4ScsfCJIS
sZzsGzXzYQTshRWEWrJyJ8VfVWDKePAzRzpggDt0xr6LYjtWSBCmiFOgiFqHo99V6fcEC2dC/Gak
dGLUzsx9BpXZ0tL3XLPcojP30qDoNictfFqiU6wFsA4rnoQZeiXTTkozvBR68g0gN28YunVKwl0d
AzTcQ09/IOtYtTYwP3CFxXfMasEw1t1cGw4p8L2NNdpdD2hqimxVT/3PJ3qOBvmwCGfvA5JEhoh1
isNtZfiyV2y73gE9B/lRB1LBoD/Z0j4AZzGCSGC3rXbaDn7vCzfpjdUGi1QwzcxfHqBzoOgQmBwA
OFykgXJGMRa2sonD8EJb6Oq0aN9FgbBFuW5mViPreqLX8KbAcecoYM3Zk6E6PQhndAwHkKtD5SpO
YOfbCewj+51nBGC0LYqLzQo004C/+4rZbUKDsezaEVrRnVNB/GCdroJvVe/jlnNxUNqwdNdsaCH5
8XkJSTDHIs+btmZhcJA0ShOQODlRyP5vGj88Ivei+kCXraXYWwqhPjzB3nfUmt0uI21G0VK0pgRb
a2jcBLrHn8/ox8jlVxPg0QHwQvC+nS1ewBzTHjJ4yYm7yWGSfWwKJ9sDveKDH9O6i2J0M9DH7wMI
eVuU0PGWNuYvgbKjDDeDkZyIIE4UI/kYDGytj8gXFm5vZm5nPpfVWan6hZ7eHMs/G56/DjTaISFX
W8mpaF9NGBsl+hJ2aE5Cmfdt/hgYgnEMtRx9A9ihXimr3D0yW+vOFP91R7jNEgsPAZvjZFqkeX5M
Y0wTedW/2VUo17ExCsXEwPrpA4CQgV+u+ifIRAKeZbOTWTnpdjmNcfPcuWp1OjCuwhKm9EMgRVOr
Ye+lfeIq1c84Vf+T0+2qldklJ6UaQ0lpaqWK7aQ9G2wXFqvPd8KNi/Td+M02Qtr3fR2HWB+p+qNu
MIKnPP+Z6V8+b+VjMDmbpukzrgYsSbR8yEx0RfPDwJY9UAlQyUgAFlS3moC6HUTV/11q+4eFOato
D0Q1M4AXklPjJS9432fO8KVwsCxRsYq+VFibYO70dnAc3OYeLHeIFS90e2mdzC6OgOVtA9lrjO6G
bzQEal4ED+8e/4WEjwPUoi/9/xfn7J7QoVcKj3o0GlWPoThA+0bOHhY6tnCszKPkJpVVaNRi2UxC
nrnqNY5Y92eo4qUHLFUXBc4EVUfv81anD/9wDZt0EipQLGgVzOZTpFpo9kj5nII93yhrtu9Wxgrm
jAvNzCExf6ybP9uZzVpoQimJmWjHhHALyndrcppUnpPjUn5yqUOzmQoR6BYVRUNTrldZ87Xuo5lF
IOAcxzrv0K944mr3paidZgQOiNgIygoV5XwzoXaha1F8iZzyMUWUaDlwT5Hscm/8B/EpTph/juYc
6JHwSGmZjMblLZAkkALYmrtwJUqP27VH/XiHnGGwNIW31+efjc6uBVjOJT1kAbDxUqfcTN7niPXE
D/jTwcViWFfBrntaAon/H3fRn43OboUBdU7ZzH+dN8WLfpcCF5048WOwgmg8IMr5M1uxp8+3xNJa
JbM7gmEBNbKG0c0eJz2LaJs/oaDuZcelJ4w6vbre7z7NhOTARCfXIWE5R8koZhb2ouDipFioLXZm
eReK8j62qj2Nq1ejCaDfBMF7KduUYJuqUfQQDeIOHtPCluVOhmIx6se6fkJq6KRK0DWFk1NuK1UK
RAp1RN+tSAR5hgZA4xy2WqHFDpr8vY4QxaRqgRMbshLeoCXd72vlv177/2Zvxen3LjT/+Bv+/FqU
QI2wkM/++I999FoXTfGT/236sX/+s/c/9I9j+Zbf8/rtje9fyvm/fPeD+P1/tO++8Jd3f/ByHvHh
3L7Vw+WtaVP+qxF86fQv/9W//Mvbr9/yMJRvf//ttWjBdsRvY1GR//bHX21+/P03ZZJL+K/r3//H
Xx5eMvzc/gWVRvHWfPiRt5eG//03U/0rMJeAhIFGAhocflX39uv/J381IL6ErCV0TBF3qTgewfTk
IX7kr5BrBZoPqPlJ/API+d/+0hTt9FeS/FcoA0LshIKOpenQi5DJb//7ae8m6c9J+0veZqciynmD
vrx/UYN1AlEINI9PmUCppjF7UTThiDJoFsmuao0+9MPzpnXb4j4uM0egnIo6opyg0py2Cw+mWar+
94ZVGX5TMnppQFbh/VMmT0xIPwouu632lfYQgJKzOz2EMRkeFnIUAxAquaWhO9yKAF9itgTVVWDP
kH8ETJYzP6ELggU3h0IFA1wBPgxDPI369eMql2Uy1k0FGr8MVw+IwObUcMZQ3eYBNKGgVUUy3Wn6
cJudrtbLH5NyPQmzRNQfY6FBK1wxDdVUfiHrri4WGpVNqY0YC1IofkK2bWauey55ZChe0s76Ekg/
LUXfK0zbMxOEdPKLobyGXsiuJOyrqQ37IR0cuXQ57IAt6n7+fe/v198/D9rQsioj3a7i0fN+YCQV
cLaQtTKEFyE+c69CVC+LyF6uJBeo7rsWdeaR1guv9pvTocuYD0PHIgeN9X2rZWJ25hig1cTqnToL
PQ74dzGcUu0rEk52SMWq0X0a9EsVm1tb4qrh+aPMoBKNhCwmhNjojwRJdCPlx9T8auiRk0ZIj5T9
Qdash56GCxfuNJJ/Xg4Y6QmiDbgB0vQ4FJCRed9nEhepAOoCWmAwloMsNeQxuBPAwqkppIUNuNTU
bLUb0Ha1Yo6mao5cJ4s8kgwIPKVVDKfAz9cPzrgPvcKeIYjbwb/5UKcRpTz2chTKbh9B004ka55l
bqqmd583M0uv/D56V+3M0yuWaOGWqTPZRXHchsi3E+vpOhrb3Qg1ZwYx0TxtnZzVTjvC4EWj95+3
/2GbYPIUokIS0IQNlvHr+Xi1i1H9g61SnWObKL5FdQd8UhsUHp8ZMH0FhBSHqJNZ2vrzVmc5mD96
fdXsbJ9ArS+lSlzg8NimEMKRIJAIuypZh0w2EqIyRKJAu9IUDTl702mXNsu0TOYrFmtWVQycD6o6
T4wYMbjXuoq5DcyvbFJ/ICrAK/0BqpkeU+D/aGyhs/BiZc/xGzP4emhG31Ib2NCLlWama0lpd5wt
HeU3pwLKftSAaZSOytz7fQRhOrmMOFZC03wXdWEjneyZkrZuoBIBuOC26jeKHCBaVhFCjglAyPD7
UROYzRZ+oWcn2FvtAd6JlF2mflmYr5vfhhtcxQVuQDN3Nl80HBgTIW7caabUb1nxlHeZa5SDD5Aw
BE9zWy/9wNQcCeITrcadMWicoehsiiGLJM0eAPYdf9SELBw+s1T07yuJQHIMH0Xw/Jhfya2U9uDF
4BoaoCXWB8KTTZBPx0dWQtrRancFoXcgHz9gUcOZYdgzOyS5naOUSKG3yjJ9PZD8DofcF7IbuDiO
0OPJ/t27CJsMj2cF/Gmq476fzaxVBWOXQzLBrYGvgw6wk1hixSnz6pKBPQh9loTsVW1pQb0PhH4f
mslWDioOsEbE62C2oHSI+QwRhgY2ARuAoI9pFtwXXeu1KNPVRX5HKGzLmnDbms1GqcaD6PAZNHiM
l9b2reVjmCpUDqD6Csj9LFIxOj3QCyEANArqdS8aP7LYxQj4LrKU1yh6SWDkhnYXFu2HOxHDDolM
3EwariYTj853b6NMVpOajnx0gcOEYIkNY9QHilMV/MZjwOApB6lQRRIrSE4cF5qefvX8hEHEhEcA
ODxIWsw6LFIhAedGR1cbw6+i7XfN8DDGoWcNOF1MuhGwPzCajVHBmRJfoA2LUfDNL1CgZzmVn/Fa
nl2VFTI0gRnCpsnKxc60YKiYDb5EootmjBv4T5N+VyM8m1pPjgOVvi6MwK3FB/U9iBQAZ6bAk/P9
4INNkpaZhfbHIVvzzfBI6nTNCwrOcumZWX8Aq+MY5J3b560jivIuklpYB9ZLM3FrEQA7Mul5wPoI
ag3vv0MLK6HEeSy7WsB8tQ23Oo5Uc5TuLCW8SEVw16TpHQ2zu75mS2MwBf0fVsHkoYxaAwAac5Jp
acqdDswoTs3CciDnbUMqSNWESzRU/MrBpUG90c3WI2bg9cqOGOUm7qWFE/LW3oP4G8RUUA+F6uRs
AKysrOUcOFs37kKvyyIo8JBtxFJQakCLwpdYoLXlvfv5/E+PvnnXEQoSWcV2V6BE+X7Y5VzvO8hL
j26VB970JiWy5NVZup5ikU6KFh6Gs/zL72edha2OsFBBNKLPlnsYKyFJJUgoRbCXhItprWX/Q9p5
9cZthHv/ExFgL7e73CatmiXbsW4IO07Ye+enP79R8p7j5RJLxG8QCPDV7AynPOVfjlZzn2fe3pDs
ty7AWtA4ZMqxzwoQs85Z9Z03Kc6ftWLtp1wWS/79KWA/IDcZXHrz7DTTgtrIHWXCpN4EKS6qF891
oT7YaEmlRQ0LYHhsYwT8s/Porel+zqrt/47Ohld5cPgrixD6l4BOSSZpSHIUTNMBnEWHfo+pn+z0
T9glL6U6/Onr8dmrxgDFpbNsS9/HqPshtStf/zoPgq6O8zuZ/oc+mT0rh8GGbYfJ0FFoKN3ITF3D
afdOmbpxkyERgMAHoaY84rG9rhgsJjjbeRdDz/Z7FTdjPaLugdoUVBHGifJgF5jtwfSe9VR7UCfj
rsv8h1BB32gAVdZCGxgPRag9VJHzqiurVYOFE8hSqDIhtoKW8UcI88sniW018+U+/jdBQsW/duJj
VekPkJtdT7Ff69R8MB3/zoobxO/r04RJZa1Le2+MMTJrD/oUvWQKv60jt+9Xg/GFKxIsCsUULJ5I
eOaOC5EUdVNq8ftqTDNHUCRtk7hsJDd2gr9NzIW651Dt9x6E6NuXxOI2sYWgNXK0eDjN+eP+qPk4
32Rs1ioAk0OLsvH2ilTfxyOlYgevCyAUfw9V/eftgZeiRp0Xgc9CYRMP4FloAAAM6Fuij66E5XKM
nlkVdPu+6Pc4SW+xST1KRvRi8H4LPGbtm+DiAQX2O1+H2YL7bW38XZT9o6Q2P6ZO+qQdpnbcRKQF
t3/nUp5kUIfjMMMfhKk4O0c425Hxth4aazCgqmqCFABAqlTeHRlfhclC78xicGV86+tsq1vtVh3W
9u/C9jVkoYUlOi/iKb28Uaa6mOJEJ4xqdNZDTo9DHL50mYf4ZYsHXoqPn4pvXrgWvi5EMIiAiQEV
WUdJf3aQlQQeXoEWJ2TQ4IAe2l7+DkDnLnFUpO5AFmnjgTLldiolCG3edshWo7iF95uSmggfoQDw
tMxmrsGh8lBp5pBC1ijhHfRpjAqedAatCc7qXtUD3hLob6Z2zMgzxiH8JPnt6fYmUBd/hvBLAOpi
4Z8zu9LVfFICgLo8KCVcLvrBMOV3kVK1my4whq09jZ+tEtEdh/MT+d9rzYfhZW2Uoru3lei99f2D
Ure7MCzdIrhLZOenlDXI7akoXI+jYN+uhBxLr7Eo9wo1Aoql0Ccut4xBcTaLNZntgmp+6fTn2jB2
RkOrt+jNn2Y8PkjTZxwBgTAHIXTC5BD40zbW0/tIe0wkc3t7Ba/rtlQaFRR9ZYc6FUnI7PdAJQl7
xWErKVm37WlV2uaHmZq6wU5ggPZXfvfbFsMO7SF1Jhwnh+w9GGGAJWSvif7QZNC2wvp3dji7CxFP
lohYafZh+wh7GcP3BTzN04CqoYEY6vFxsu39KBGxlJz6Jgby6xcvGXopth8ffTn9e2V1RCw2ezEp
N+DLQS2dyv28BhTn8BLLkW0elOmx1NKzrRXPVua8mYB7k9do0uEKSt1j5xTfo9h+jejTOPBCk87/
YzDW7jwRqc1/jUphn9wB/DnQq8u9k7Shpzoxr48VVs9m1OEGb/8MsKhQsZ0R102Zy3/eXoGlITVy
ZFHMFgYZsyGb2rb6WJ1Gt9cpllsy7UKG7SUO2UEXMEsuuNsjLpX9DE2HJecAbueOmeGcqsIptNaH
ZCgp1h9BIO+UwTj6TXCoC/J0v3rySunFB+e56Vn92vbXjqjY8vNlBjhH1w2NQ5TXZlXb0rYnBaII
8AeY5Zs4hriKnYcisuVYOltGfMQe4CVHF3TU6dXl7aEdgi0uDS9ruvxL7wttIdQBqXAJKdvLD57n
itqNgzRi+LctCsfFXf4+s5KXyX50xiPwbZei0v431p+Cp3A75fBd5QtqqI4SXsOjGxJ/QYJ/Uhr9
BKlzo5XW37aBcD1xkBzksA6Hw8rY4ljPl95E1ESkY46JbMvlhEuHLqE51aMb2eiz/d0b9iu91fu6
6e87yzgGknG0zIQXRScSC3ZdUz4FjX7MhTqyZt8X0vPKD1rIWAyTzq5B+qDxo2bvnO+YVdY7CqX0
LrqTu+DTpNZPuuofhqR6MqP6KSucbTFih6uCmw+nFZjA9QYgTaSTJJqGJoy72fGL0PQaCp/1QIx5
67MPpuTO8L1Xrw++fY/xnQqL48qMr2MLhrRlVTD7sKSbzzgxAzsfI6EAnNffVfqYm9o/OZl5X40a
idqdUfh71Za2saXdUxU+h+pq7Lv0E2ink7KSq9ExnV3+NiWg1kNBmcKEdhQ3rzZ87VPIajxTSU7B
mXUf9Hg/UaDWjS8RbMeVRbiOK0ROYuoqvgLEONrs4E2+BkehoA5BNe4ggl2rb07/1HXjo8jQ9CI9
TndZ8bNU0Qo3tU0QjJvbP+K6TqACLKBQpgqqJWzEy7OQydY0yQ70vC5Nj3Hl09WJX0IUhOti3NVc
w7eHuz56gpxHXkxVQjS4xVb8JRVr416pCbUBhDFde0gQERoOJVK+CuWJ/6+hPmTXfhmqk3M/qAqG
Aju71Scek+IZtYutbPRrl9nSh0S6TUHEDWwU7hCXs8o1PTVqlaEUr2XbVi/2aEHZQiY6K3k9KInI
W7kuNpJPLzRSc9/NjfeoMh8l33u/Peuls4x2L6gBXCpsKj+XP4VqQipAMjSPQsTsnfpUTfZbYKsP
waeie7cEQyherfEtHCWCJ5kqL8kcNc/ZJqrz2sLHssAuPOz3TcdG0vydVkvnUkdto/X26BgfO+lr
wfaVIR1no/f59rSvIwiuEpojJoEm96g821c5WbrSpNj8tTtzyLEc1R+C+I9e/drwfNnj6owXvjjC
OdjHEGALExnjcpn1uqzCrAwxigtSN7OCOyv3XvWISttfAS0NSdf2o5XtY8d+q0z8vLTskwoj9Pak
F741syYfYcK00uatF6vuTK3Ppd61SgkGOkrpXX+vJ5GrFMEG7jmaA+E3emsrzKqFK4MLE2LVPx5g
83ghK1sUyyP4GAblEI0+YVkgOam1aN5n2Mn7vzFL6iK8Eay4iVXk5VJ3ueONtTP0WLonbkjCaQXB
rjUNN4Zml6X3OT1bpYzXXqjrN1kVETA4HppGlBJnZ3rKCkoUUYqUMD2jdngzBwzto/hAsJZZoKqQ
HpE/ZXBf1fo3LknY7lSqHMoOjjmvVzlWqjeYb/ZCAMPFTfXcexAN2mCrB/FK+3tpC2G0he4SeQeN
xdm5ydTa0cfU611K9NtcS1yAzw+yHJ7qadhHubdDZv3YBsNKxLFQJYU9qco2+widb3leW6icLFJy
x+rx8PzL6/BjruN9WZaIX+TvIc2A3PquhZ2bWP4hSJ3XXgHPothvt8/P0qUBYkLcWTQmroKQqaxD
X8/V3vWT4ADxf9MZ2kNoA4ms4Jc40q4x14oqi+uN/Z8tTqw4s5ebWY30csjQ63d7Ql+f3mxh1Fvg
5ZHuu4ZFc1JzUXlYeQkXkh2cEKku6lTobbbW7Aj1ZqD1NOJhUDlw0jov3PhKffSwr42lQyxq82ie
+L5zTjoigFCtT/99oU0iTGI+tpgqUGsXr35noQSjstCj1x3lbcGzNGYYbyE0Zt4PvbZydpcuKAF7
JbICW3F1L06aUTeV3XJBlcGuDNptLDwt5c8BWmGi4XJ7cgtFVFbXYG2htNg0/WeBpGkEttwaMscV
nTu7tI5CxtT8Tg23HYf9GBPkOC+9qa689Fe71xHnlQodWbqMQdN8UcOctlUO4qhSlG0ZIsyINsuo
N/em/+GQs6Pv9V9n+jEktFmVtcX6ejZTo/fDVitHtBAlJM5UOMz4cdw7efKY0mMobPPslYjJlIOX
Csrv68rwV9+V4bkNydsF5An/yctthFaMHJg95QFJLre9Gn0rHx2nqVA9qIBSm+nf41D/cGz72bYP
cSp99eT4p14q6DNgwu6Mxn2YDF/Vbk2E8CNZucgnxe8i9EDfCs1XMEuXv6uWzLjnHgHDozo/g0R6
ldrD2IIoDzwZubkKyTC1GV0lLFBysfOtEm0zNXrKLNPefA2Sg5N8SbrkbPfBi+rIf1qyl2J83DxE
FtJStPA8mZducjQk5mP9TosmeBzWXZZChDOtVX4xP3Y+GUdGP0PUYVB+nd1QrR/pfYJJrFtHPRZ9
oEZSzFPrfj/IiWsU/yKALwDAv8IYZwwmEl4WT5Q/RAApyl+zPdXolTnKciW7UaM/lFW/D6fvefAq
uuWiSZop9UnrhscseUvCaDfYzq4HOlDVyRaLuTfYFl8SU1mJcK7rp+JHgTKFnkY7EwWayy/qh2Nt
tQOLEMtv5SaQnb0apWd+/T3MmeRDi65F/Ee7Mz3tIet3Q9nuFDCW25UdfxVmit+h0cAnOQfSOL+4
pc4Ym8ajeV6Eylnp8aKu0wfPq39wme68cnQns7t3jPBb3dqfuxqkTSK7Zbpyfc8U2P/9RugD2ZQJ
QHPMz73WtF2vGALLqSX3NjZjZR6djXFfyOjb4Rrzue39T6FT3QkT2rSQXgqTd5tCvDd2eO3QpyEB
aQvZNS3nU0fWP8jmp94fH75Hk/e5QksEIeGVyOYDfT/byAL7wBvL8l2jT4whLQopZO2oI9z77KGN
ERqfAz38WtU1pdY42/oWqoMdTVosvAD9RU6xMfT6FBDTNxKwgME+a0WKBFdyrPL2R9IOmIZL1q6a
vGSDVtez0/F4UlVf+eziwpj9dOoSVCY4FEA754UBXysKW09oCOo2rqSl/c1SdpJSPBgNROkm/pZn
6qnAU9JB4QGj47dKX8XuXP8EC+oC0BlblCdIMC5PwFjG6GjntqjPSZ/Vhgc7ha3VVqe073/UiY3f
7rnXzpih3NP6iJtgrUArBrhcA+IyygRcpwpV6HmEaHYqRHuNDmE46q82aLspOxte/xj3X2052dU5
serg6pH58/biXz+rjMvhJ0BTxGaf30eBVetyx8QDVX+oGzqRgXSOzR8Nqgii+q2NqxDUxakCyqIE
q5nXMJWmj8su0yMafIH6Z6MOZ7uUX3Qvew7G/FuB8sfUPyGpdxxNLC1uz/b6SbVUxsRAkv+oX8xK
UPpgZF2YjINbkr95U7hr2umgRMZdgSx3CCzt9nDX/VTeRzFNdjdvDNIcl9vK8wtvBIo4uarv/Wx4
KnUZU+EyhipqAhIDJ9226ikK4het59FGpJLc+/vKj1hcbwFWsSyLnTXf22UUt72dOqNbYHxletau
9JLz2DifjAcvaHd13Jzye6OIP90eV+yc+Y7mTQWLA4nOATx7OfdRUiRD86zRbSsubbqYjWrtUus7
yIP97ZGuQ1IRhoDEwbaZgPSqozQOXpnIom3de2BXrRq4ieUUPzL9KUe6DiXBsJNcOw++8fW/3R57
YUehx0agT4zIzpoDgXwvboZm4tz6RoKUJC37hihG+VsGAqfgSnZ7NPEQX60p/nfcVdi8X+WREsao
EtpxFHEBUwn2Q0mFPK3be2fwzqJzSCT50K5h2pbuCK5HWghs4evEUcsiIb7FHRF5Oa1e5c9MUr/b
yQYE2JfCUxCX3Ud9/QdKuUdzkFx/8HZND/pt6IjnXlSlfoLDgpSp7Pz340zb16SUzMoriMtdbjFU
C7MWlhZwBfoZPVIqfa8ek/LRIFxv27Uq2NLiA+LgbTWpVRCUX44WdNoYDhltOyvvTwCNyAoeCjwr
c0dCzt/ZxHJwKoHZ3P7kS3cIPWQSEFUg5ukgXA47sJtlWWKHmXp0N4XNSUISdhgHrIsMwTWxvw6R
d9TDhsoUnghyE9M+CFcO89IRAzBDdEZMJE7abPIpLUEU/GQ6GFXwaqT+X5X/rozBi5CttbS9nAW7
ODK7TWOqf64swMK6U3REu8qicYCH9+wSHSPqQnUUselRae47f68NCKtCuqqtR9/Rjok5/IgT76uA
1ntp8p6XzV+D3Lhm4/CNpnNQRycfNwdzeBZsoJVfd1U4E5gDakmgJXA0Jze9/Dw5MKcpc9iD4M2O
FUKSXfxXx4O6GQGIDFZxl4bSRjUlWnzZCJjGWRMVX7iBAIsIw2J6e8Ig+fIHyJVa47rR0llN5cfU
sn/2Me38CYE8mNGTtLIRFm51AgXqKiAccK2bx2pl5w26xg3r+rr52TCaUxIPj1KkvKuRslY1Ex92
dtvRraJ2JK5XiAqznR+Ap+5RA2HPKc+FFpwFrtNXwzvEkDFRBUw92a6GvUZQfQblacdrQdnSxoN+
53CvwzUEq3a5slER5mmNWCpANf0YUFUfKv0wJeyysURJfXhs8r1GW+P2jloYVQVBT6WQ4hV41tlJ
G2w7tHEeGtwhrZ8w5+uNV03y947f3w/qN6+Nt8PkrGQPS8f7g1pHE4X/rzaR5NfAGMsWXm/kP7SK
d/YD6U3qetTo7xrl5CmfzARoZYYj6m/MFrYAlW7ub2yHLtfYzPquqwJ6Sdowbqf2j6G4mzLFHXz9
WCDnHkCa+L0QlGo3bBx4HIT787aRp+N+ij0buzjZID978urgrWu7naJXp/hUeV/bSdrCZTjdnuzC
QwoTXIDM2NA8IrOj2itVoxVZzlXeR3eBpt1pFNOLyX5VpnbjxMgY6cbK+i5/WSoOmD5i3wvu5nKB
FTNNw2roRjdWozsklA+M9xZmmNoAPawaiHuRvtcQdNaCl9+Y7S8jz2Y7aHIqFSY3Y0QCGk1fbTp0
OaZOiXEYRhmJ/TWQycJNSLWXXQRHlA7v/L7AtiBFDJsWt9H1VFHaOyOv98ZU7SOTl0JbiasXbkJq
+jYgAkAVQCZn5zQcKySELYFoMYxtPoDYA9M5SM9e3R5uL+THdpxdhJQBbZiBts2HnPeEwiEwMhU2
kdvI2BUH47SF6zbt9Cg6DFWIKU6FDLiiCvrccDasYWtK6l1pGDBAq+6otMXfQzFtjCK3d/FYoAU2
/ecmGUEpiEHQbuRW5Fezq7ozlDjDIZBvrWp3BMQH0Oeo02cbuMF7uKK/kS6rAklEWw4UMXYal7u6
i6YwSQScyI/8PcYM50nO3qM+e1eq84CEdRjs6+nLNJBU3f4WS0eYbjOPAamUClD2cmDVTksrD0Lh
Qmx8lKEHro1wAsxglrtQ6vc1PKvbQy49CFjT8hKi50Srez7XydZ7z4F5qnX9Rh2BxBR4ttOHHd/x
bKNgMh1TyJq3B12apwntHKqmQql3Xhfwy6AcDUArrubnG8VOjrFePCWa7Gaqt7Xb4dHiA98ecvGq
EkAlqkCmfl3Cqsqm8kqD89vEoKJj6IjUWaSWYszwVfHrzRBBtbOQICzslaGXlhhwFrhf6uwkOrOv
OmVt5OuTM3BNYWXZgFM1RHtMxzJu2nTRH1MZbDxjpaOxdIHQQ4Evh6wAxcb5/VjUnRWFDNoVaGlQ
+CXc2cQ5muP/vcXK9iF1gHr6QVqc1z2GqY3aRGOoPgfbDKIqMxBEp9ai1t7Krb+4lAxExg9FEsTh
5QFJqr6PhpEDIqACmDsfi7a/F6nhKDdbFp+v5/8xamtx6VKapJIF/u+46uW4fpHKUyKRJWjROcm/
SWazGZFi1aKnEQMcTE/QHL8fofti6L5a6Fk8LQheEi3iXHvFPmsiTY5smQJ12aVnJ+p3deOc4yg/
B+0ndaKxQKf1dw6LkEcRjlZCV+5yvvjeeEjX8bp2I6zOQgnR0ffRpKiekt4/BZZ2gqG/q73sXSt+
K1ykeA1eQOQB3EqXg09xrUpWV1E17OFQR/s8MA9FNh3iU2on2Kn0m+gBoulKrnVNoxDbmG4NwGF4
TleFYk1KujbIQJAVmrqxO7LRcbKmnadlriasDSQ66636YKTqnwbdCj9oT7j3uKJzMbZZtalHD2+R
5KEfAtfu6wgjoaHaFhb6rpri7fV2jYm7tC/gJQktPkrLyJhcrlNQlqOaQDxyEUE+FD6+AVPqdlN/
CKvs2bBwF1gjYi6OSNdQ4Kot0Qa/HNEHze44rTq4cuvvsZfcZbDpGyIBo3vXGTwL12gLS1EXFXOM
POEa8RrPNmKtDbWHezx3J8xLvZIflTp1rdF6C0Ll6K1ugsUJIsgig/oCRTjvEdm6NvW93lMLD427
tmlPTpWdu6R8wkYni3e+Wa7EeYvz44QxFq0x+DuXK1o1k2OFCfOrnIcK3TY1bbdCnCGbnpJpDSS5
dHsSUKJvIlRvriD6VJMjqEBsmCCAv6g0p4p7LDK/17UKFOdJTq29oaw9vEuDis0pGt00kOavg+c1
SeS3FV/QgJau+p+CKnRlPOEVD7HVDFOZSn2RoCHdvsIWh6V8x1ek7cEldrmwWGiMdR0wbIo/VFjG
LxKQl6AfD4Iln8XJO8QSM/VOt0ddfCiAsnGV0GuhyTd7dqcx8o1YYdgQh6ai3kX+j2R6VVQYg7DU
IS/S9egSa+OZ1bZZ02Nf2r1YmxPJUTwhv5/NOSuzOMpkHuLiT0wf973ucxU4FI3BTsb9NhvWWPlL
i4zyO7c0jdVr2G+Bhr+KUQuzBXRbScQa0ZHizkMpa3ep9HmI8ZMzfis8pzYkkxWxr8x59Ah8Ax60
DyxTGZtTpEJxAWWc5lBAA7y05PaEB907trwpCtYrn/e6h0yk/MvQ4jj/goON07qRxo4VnuADxeOm
5qiO4yHgpk2smK9t7nR0coiDNP8US/4ugnq38htEjDPP12hEgPai7WNcCUbZRqfKfqAxfXliGO3O
8NIT6bb1HguGBZFt9bmZ/GdplX29GENTERf0IyFVNQ8qR71CpR+alptbj3GOSmkzfKla+WtZlScA
GXcZkGAnx1SH6/PryrTFTX81bTD1dBO1JWRQoRAYTD7Qj9F7zcbsWbCLROjny95npfhKP/cpCrae
9nOYwi3H8+cY1vAR1mRiFw4ZN7XAXn3U0ObRyVgHRuw1A1Bog7ZATackzc6Z7x1LJ9miFLcryjUM
1kIsz5CERKLZBXVS/KRfdp3sqGUJdoUAm3hjiL2z02ab5jHKVvWRxXMzW2SqkVBIRAsIMfjZSInf
Ok5aUamTLaiiXkLyjxMDVgMTkie+VBzUAbssxA2Sdk0s+RrGSNwlm+BERCOIot3sqQ8dCXJWgcdK
r3vbMjXugJ5thuauL+S/hsF+c8afeeifEjv4BFrqpemKvWf/uL3LPvSdfl0AOvSE+aJkCJSSa3z2
I7K6amNpLNDvG6vzGAwv6OPeV30WUx1J7N1UTM+2Wtr7spK/677zpEUY46CZlsT7Nh+OjlZ80gI7
A8asartytF4CqwyBeCBOIufqoarzL9UdcvJW5CaIC3JZ3J7A5e4kREIlRIQTKl13qp7zrZJn4ziW
jRS6Yd1uX0PptcXcXQG3BWdma0drzuPG5YV4PZ54IX7ZmjBnjWKwvdDtMRGlk/dZYHt6v6g2uFRs
VBpZkzrdyxOlXcfLcfHMu0/YF+wUr0fagCTOl/1PKG69aKVWbIf6EPmfe9oNQwBqFFtEwbdvg35j
glPOaVMhPWJNHUE5dNDCuLNo9KeTeoTw++oPX0er+moOwbfosQFv1EqEwn7yrdcbMHXYBQKtj1Fw
7t46tthGCcFn1ln1vQ2NY4vDEUR7+inlfVfza7s2+nL70+hX30YkUqLFR7Uf+eyr2KCpfURlaNE4
mbMvSgTmqa41ScJtimH8Ewu1G6bOLccKozPlHGj641vTkt/1xVMvI9SfWe1nA4MyJ01fBr/Ds46D
ElkbXgOQQ+Zr4Y9PEa8hRgpYobT5tlVE7oFc8PA3vFgjle4DKXsImupe8bIHDaEeKLP3TVCh+wxI
rbAOZX7qrHxvBtGxH5U9yvyDNq68opfXGXuGigQHnHYyKFYUu2aPqD5EeutI7Bl/0lERwZB0fEnl
n3b78/aCzzK6fwaieS8uTUj5UDUuN6dmd3oHH16IcQY7707HXy7o6d5nNWir8JMznkfVfhL8yMp2
Xk0pfnecffk+2I8ScOk02fahdld6trbBxzPf9graZfHac375rv2/H0kHHN1D5brDVsYNIjZDHOEW
0+3lCCO6unxNEwxjhgaRNLROcjPZ6O0jTb8W9GAW44lYPHpSudKJ/8g1/u/u+/glFnJ/hkaHSGC9
ZrmIVqNfkHtZ5Jbl8Czp5b5WkA4oXnu9+CuVjfvC0R/1zD9Zk7IZR+1D+wIUzEHrhYGj9tA278n0
Je+r/dhYj9qofB3LbTuqW4Vqeac3f3i5ek9isq0qNLX0Fhv72J36dzk3vqla+yzHhOR+utUGZxtP
/sH2x6NKB0wPk83URRvUDnP7W9VvaynfWEibGa1+V8TFnTEiwsG/g1TdKekXyZZ2U6Ds1D5yLRq6
VbFvy9ZV8obUHuRAHb/IVfWpbMsX3Pk2U299U6fu2Yeh54/Jax5hz6P17063lhxcXZagv6iRAYVS
kaij2H65H209RqzEzFngHqfI4Izx5jQZWBbutPIcUuzIp+eI9qP3JuenFkzd7fNwee4E8pAHlgq/
gPwKAa/ZuXPMSJlo4cAsUoI/UItzkoe8ix91Sfv79kCXF92/AwlEEKJROomf+CG/PApNaivSYBKg
57rXYb9NONHhnaSMsVs3Ef0Dq9toJrfv7WHn2YjA+Incnb+CSDRP+ZIKbx1vVDu0sOSDKN17JqDO
pNvpVrwtFOxHUSWUqR/cHvYq5/tnXAvImYVmIeHD5XQ5Gq2tRzJSSE2484UYTBhsfcw49RKUr4l2
XPkmHWo4ayEKIEFtrHzXj8jo/w4uJSAmjvk80RO8hOugpZJ7SP+d1rlmClcpf8x9VAilcBsjhWhE
b+YpK2OCAODHMemKEm/s5MXk5by9DvOv/vEr+AVc6mywqz5SFcqqZIcoQpVmv5OgwCTkP5Vcn+oa
W9bS2Je0FW4PeZWQfIwpnAUwISMfmseMvRbVWB/bnRvFON1CyBiNLYZb2AxjTowYePSZ78Jd8V+r
C/+M69Cj4RjJEBUvPznBIZAYlRUfUGnSpmA3NZRDcaa1PO9RKNXaKCxSCDzcnu/8BH8MC62YTW7S
IVJm0VbvlX6GOVPvqpVxJ7R626x+auofQauu9ezFDOZ7iio7sgWMdN0/UKMw18pkRNJMTV1H8TZR
WxzQFHoTegq5+jPv5fs0RpJQr560vj7H5Wpjcp6MiNl+qNoo7G1uktkiSw2GfdrY927204/7oxi4
UikpKPKb2r6qhVlvcv1BC77cXuSrRORjXPpvvF0aBStjdn2xTfUwq6C8+Fi3RXGKkWsJLCQ5y823
KXIO9MK3MurEBmgts+p29AG3FL9WTvXSbUbZ839/xey2jlW7CyK17j8UYz6oeuV0yOP+lPOA+AAA
hSKtwIWvzH5x1am9U+egkHR1eccImhTaUPWuuD1jWBZCFBMrQUClzT5P43sAHJtAGg5ykq1suoUp
a8BxaFvRYr8u/MuFVPexASPBkIdN1SD7HG43cqYdHfPN4KUmK19pdIhFnO1yRhQgZR5lENqzF3my
6phyR9C7yQhieNIf+paCIeGD5eyscO26WhwN+TyTOA+Q5by63FLZkLyCoF8o/g496p06glTZuZS/
FM6aMsPiYkJ1QKyTixHDtMsrqg3VIvB9rsZWbU+iPlc2/m6wwi2QN7St0fL2yj9sktDb+0cgPq5W
FOVk2rpUmOmmXA6r5DYAlZL4WdBPYsU41bnCh2tXTsfSzQ9akIhZSMyiBDhDnkSS0liTbHauHuNG
IDiHyMOVVngXR1RdMTkrjWZbSRJTllZencWVRYNQB6G2QKL1xmjKi9j55/L32nehfpjk6RlCdspk
YxuSXLimFr3wutKe55VHtYrm1BxUJDm+1IFs710h6YLoxl0Tvllme4K0K4ghzm9FFYSLfEQGRVnl
w0fhlygupVSTe1VMiqp1O3wRNwJ8XIb5czScMagjRT0IxeqQl96KWwIsFJbzY1ZaK3CMxZn/8jtm
z8BgY3BJo+sfSmCW/aENXwLF30fNlyFzcdZe2cBL1z/6OeLNM9AxumpyRVlFFcrklBrRcC+aXB2o
OMFTireSYjznUrBtgvQQ6ZAm0Fz0quRzbKpr+1vMan6OuAXpc8Mdu4ZFd0XvGxAhO7eJwkOGD41n
Gziemjs1l9zJwOE6knYh0TWq/CUs2/Y3omlSc8i1sFZkm1rn5UEmpIVtRgJNChVtfalHXYrKcr2V
la8heugJMXxmr90eS0eLUJZnF57YdYHZxiqwzKa2czWl2YpqZ0DGYB9INjslhRnzEPfTSkx1hX/i
uScl0gAAG0gvE0leTnRSy1qOOl4dsDfPY06hEQfqSN1IYb/xureheiWx2uITZyXWCYnZjWwOBwSP
doFl48/5YFeTCwN3Zddf8Yw/fha1IqJpOB6ULy5/lp2mgP5Do3OzFtacfSrVpza617tuUxToMpDR
yO+Crk+BY2XvLR047f9Gnot9yHmkJGZIcCsgQULBpfT/8sIfgfqO0a0rVav5y0LIwQcA1+WQExtX
r3CQKSGaZgP5S6gftf5eiGq2PelTv3Oa4JM3fkXIbNOma9oAS+8xjRRdaAGaggp7ucR64od9lXad
G7TQk9CLFAjGkJCq8ppPSuztbz+Ni8OZOvKDnGiRJ10O57XRoPZD09EtM7aa1G5zNEUd9cXIkk3R
rjV7F0dDzwKDURFHz7PS2McqqUWn2k2j4CA1iG0a6h3iilBVCD4U59PtyS2dXLFXIYiIP/PrwhrL
XB1TNk3WAa2iWisa9WPzDTbcRoIU6BtI5xZrzeXFUwKzTVxTXJLcG5drGrV1JRm90gFk3vvam4eq
V/DTCQzSXGnHq4R87EHWD0PtrBTaFwMQA3AKTFI0Q66a6a3nVMircj57maayoh8jD7FTqg1T5J21
96GuXL3Rt6W9ppCzcDwJy2kGUUHC0UGeRT7EN7qG+3Pr+mqGDaK0k1A9r+US9J6yaWr9rofedvvj
LuwlvikdXlICxAAs7XKV7bIJ6XqgIWEoVPSgxapVtAuacyyZrqevvX0LWwnKDS8v4GkYGfMLOfP1
oW4yQ5jAgjAJYD2J8CIyt0IEUjuABKGwnaxMcXFQRNtIuBANI0i/nKLVxunoAGV2Hyyr2akhxRJk
+3xS+WpAdlcq9z9vr+nSBgLv8dGoB21CJeFyxMrqpoHIpgMwe+rMH4JgEvCUaEGO0uRbJL+1Vn8A
yvw7w4JkBiMAq+3qsvV8vdMGnxMjd9xAQLwEYs/rk/MQfZWSe5AYG4Grscz/3LjmRUPMGHSEYosG
1by35kR2IzU2N5KiTq4whag8V+076seAMKOz7dQb51vTlYcmXqO2Ld0T5B3C04VXXr66e7FFsKdM
5vMKWTYRzHaxQVry1ZHSHf1A2icDmeZbBEQe6e3/fvHrFFIoh1oqSOY5DUFqtEGt9JiruIp3ipbd
8cLe4xTQqeA/4zUFusWNRfXVhsQnZADmz5od+0400E2gVZy4he+4tg8/CLqvMj1F8U9ohEo4HqZ+
VbxD7NhZzCrgaJZ4cQwhpnG5o42x630ELOid5NLO8WmLUsWPwWeD29sASBNmFULlVlxSFhKlv7Gz
IZgA8gVZzPxnbwE1i8GUqoqdrRlb8eLhGHsUAbwRfAVAiZ6sgRyyv0MJYKWMsJQz6L8OLe7sX3Il
NaPrWMC3cIUKdkB7w7G/9W2+MWo8A5rybpBPJhByO9+3RDhae69DSF+ZvohWrlYfgWHeJO6VK4eM
0WnLUtdTdhlaiyb6N7mUHbpwr+MQoYchoFU3SO8EfNKMzDuztD+3uXey8zUU0v9wdp67cWvbln4i
AszhL4sVFKxkSbb1h3DYZs6ZT3+/pYPuo2Kxxd4XhgEbArTIxRXmHHPMMdZOUuESgaQVUDxI5flc
KDQb96VedF4a94+F1R9s8sZxOtnOvBPeBFGFo5JUbr3+ShBJExdIANoxoHbLBHnUtCTNnbZD51a9
lneR3CFq8bdock93cBJj28thezUnW8f4SqLGUgf8N4QqD5yJ89eFt5tAwu46L+6MU6vRpoc6QmV+
DQLzFEVuy5r/SfWZ2nZ6yuQtRHhts58Nv1h5WlsoVWziGTclxrVc0vlD06IDv1yuD85wL0qGQde4
FZTsf7/eGFlUkkSujO7I+YsnpWOVQwNgFsGqK3OUDLgoZzoTq71Q/IwSRMgl6QAjex+Vz8PXTHqU
5i3JE7GYFoueVkGyNqITij7v4iMfNl4a9dFcx37njfFP2/4bpuYuywAkNk8XMY8XAwmvVtFzT6V2
Mc92hCW7I42dJ/GZhfOJ70fXDeqDqhW6YlMZbLONGV5bWgqtuSqNOeymZcuRlNcyEUnce04Z7o3R
cIVuGvImp36yn4fv486qQzfX3SGOT8RvXzeGX9lRkGA08nByFufCdc5OEK5PUzZyIg17zEyCyXkq
igb5jgrlRcwP7Jp/SPADBnNz8JVTBPYm0QJUHNLyZT5RoxqaJj2DV334PWz6QyfFP8Yof7Qq50ko
NLVJvu9nPJil/MF32pssc26VGjLErABXGxg2tTeho9c7rXtCkXbruLkMicHg6KCk005kdBfroQr0
oa/9xjP5DLa+sxDjTprw6GMG1IVUlXXja9/mb75PJ6dpf8Wnj5/9LtP5rg2kV3H8UmLZSEouFylh
s1ASpERE4/oy55PRMclGTW28uvjRcQgM4XBAbi/I3lQruY6zZOsMWB2QxghImAKUXPb/DRNr1FFG
rO3l50j5YX3tGxxPqWQb+SMG8UJ/leDDm10ayVxqwPCiREG4d+Po1MFg0bkfN1atfrFRRerw30da
Xj+UsyN/GBqvbHQkKExXVztyX7R1KsO1MW/MmuqK1P8JsoNrfo9D5K5g7KVmdtp4ksv9Q0cMxD16
yAA1LsS/g2RWSmhHNUpPhhvjzdCU3S7OeYpm2BcRenVFedX40Z5D9LAx9mUoJsbWaOAQyQx/zw/n
Np9NqW3V2kvze0N+6Ppb5HYU+1BHCrEByqHhbR79IzlbGiiX29agh58bGA60Tii2mP2A1iY9ndva
c5zYtdDargvQsZr37+8rYYcXkMoNjxtve7kMGZVyHdcRZYcL41AIzqbS6Fnt2dF/jEPbjDYOep4G
7ZBoJ8OfXUvHaI5V8H866gbUijSn2dk9x3lFl10Q7rV263pa4QYADwiNFljJtBQsOTW6LNGM7Qe1
JxF8VhlgMmS2Fk/AsQ+uReJjcqyLca0iOb1XaawfG5NzuSFIYKAKoyHCMXVRl59ayZjUyEFSAs5y
1NJEeB2jwVW8iUfJ0HTqlQQ9NcOF+vMeJwnespRvioCKDPr8BjXo4cBblYOJ4NxYBEpOUrdDU2m1
F8uUVZvnOv2JmwMF1sptheNF4LYcWV/jZK87P1g9n0/D5XnN6JyIQgeJA2JJ21XlLvXLxK690IQ1
DbCJVPZY31la7kZQJT4fbIWRwWh4XHCBwVeGS3u+/VKoTOUURQ1Lv35vNix0KlFQs+E0HcXnd5Rr
6UsdAGvUWEWkJ8VKbzEJ2ToML8Mjg857QVIAlKPGuXgO25j0ophorn8Lk/lBQkSiQC+otujagfUm
bPQEi8Ch+VeEMBYGBb0v7fuUYlbn/d2YFAFMLRYATwF+JNoxYKkuFoCdG1niJ0HlaSDa9Nm4zZ1C
D0SWvtrBP1aZuEVVuSnZYnkVdDjEdK7qxpuOVpdBFVPy4SnEWfIhYhx6ift3Iv9outspTWg/eeun
J1bm1xq9+PyxtuljkAxP0mMv65uNZbhyPgr+IwQOvMSQWxKb9cPoU+4rc69YJfoh9U5APnqI7SRl
tCwydiqGBQR8B199+XzqV0fVKeKZaCqCqIk5+TBqNgVxXrRG6YXRMR2RkePjC4VLYVdX070vocde
mxvV/JWkGLgFYIsBRR1riffYZS/BT+Dss63v1Sn4FSVeFF47/eRGdYmx7p+pPCXzU4KjZqdYGxO9
tgVhgwFFcB8hs7FMT7h/jEDSSm5fGwYYecn4bOhv4goQ+eDUUL0r8fBK3wYK8ZOJlrmw6SBp+3zq
V2eBtQ7zj1P48gYY6IiKtDit34k0oojX9rucW5imyp2QxhckMXFBikIeJileiQB0XG8B5e9o4nLz
0TxKIUnnRrpQP4ydNDedMaq9QtHxp7wuIbDQpZM/lPG9hXSM6Z+s4XeRSK7Bt8ir1yRpdtl0176Z
0m7QLLeKnst0hPiy9aVWLm9CaWFeRUsLh9Qijxz1LJVs9EE8h8JEM7+px9mGvFm8EbbWyHtufI+V
i0AEiKLbnTiFq+h8L1BCl4ZSKSpv6Kv7xJkpT8j0zaS19Uud9N+CkBmo/7mjRYyQcRM1ak66Me6l
xLrNiomgygc1gQ688WgrAeO7cgdzSGpBVnH+aLndlnI2qpVXa/NxGLBKZo8K4FuKAExhz+stHaa9
O5hbQikXIp102ooiKERpej9wj1l8BKWrrHlU5wpkv3Xn57igO73kJgClndAqFYnnqAvN1HjngGiI
xRo3iMeGwVVePv37eRAwrYgTIDuQ/57Pw+hMMC0rs/SmYNwP6de5Gd1UUa9tfbrrArA92EdRld+a
xpYawoIyLqiUxCbMAQwk0KSLntq6mPA7bDmfVSv1ENtA7vg6xeYvxN0JqoFwBJfhIeOf5QnyDkD3
zirg1YxPmpnsTYJMCyOG7pcUmF6W9jd1NbigR1uHysq9zokimn4JKYXpx/kMEd42Kl3gpefQyUmN
y9WawQ0DGAH2Q9tJ+0nH1k0qPDm66836Crb2NVnRXhhgx1SMJl3bQkBXosyzJxJX0IcrxoxGTC8m
mysGuQoH7Ac/Lju9zp03k+ynpUdYHHhirtjWk/nWEHwqxf9mHdPhCl8QPhdp93Id13KcaX7E7d7W
3+fyUWq9pH8TAq8NJ8nYtzuxksVXE1TcSkrxfSMOCoExlMPGKl77RqBS6HexjqEqLbaUPPhZEsth
5bV6wq3rvNQEvXGa3xXdPQZrV/IYfRNPMvXGroveBI/G9vN3nx4hKBBs4uNi2yyuAPQguIs5aIlO
ly5JkxEN4Vwk7HHU79tol9m0aKaqTx3kiOopnhZoxZt/e9OJ3BLbtY0sbeWcByInO+PoJQ1Zolkd
4bcypOxqIY/f6zolYcOt6GNEx32vJ5oXbjYBr12+XCxorwIL63T3i5zkw6psdNOUZk0rvUjn4LJ+
WkGzE5TdARfEkpYfu0wRELodwuJgK9UVs0lzwoYSxwrBBIEVIACYwo59ebb22VwjsO0UXimbFCCO
YUcHgDvNPBH0u8Z8rmkfpSiwS0zCMr3bCwKxEDDyYxyVoz9l1l0pfrt126zsWB5LtFNi2XUpJN9Q
20RVIWDH5u1Va72ANl7jHoOJF7ehA7oHStGWkTd2L72uvvf0Us9xtw/dta8keDcsSsEguJCDqZFB
G6WkLj0cvnda2+4kKzs2x6lOToXe7svuqYRqk2NZmeCXGFFrd7YSpZW9wSNQnmSx0CukLRaKOhcj
wX5aerrau3WenUSkNuPAPlYoH9JAbUYSeal0iOruLofpVtLI8PmBsXJeAHMiMUCcLuoJ4ucf1qpT
AHeWeVR6ciGYKB2dAlw6UrNTpy2O28pWPBtqEWhoRW/5VspQTvetDoIvgnAjtP2dIdjnAQfi/O3f
vhsGRVQ+2QZQCsHEzt8tUTtrQpeg8AQMJjQOVEU6YJGBc+zGbrucRTGSOP+5ywXR5nykqNflrLeM
4t2DCXKmqP8hZbKT4q0NtDrSu6UIyRwtJ8slI5VJUrRd4eUcIqGqXk8zvH/QeX3YAi9Wqjy8lUCQ
qG+hCLl0oE71Uk+bfCq8AeFo4rFmpD3KSK9L6Gg+l4Yo6FLLdwtLcj//cptDL5alOUboqXVD4TVN
/S5PMReA7zX8OPmnMepuo6VuoTi7gCNjY2ixDM8vLN6ajhZhuom15Hvz6YcdUZVGrPRVWXhswebQ
TsBVdEFmI3TmGyt29op9N7THpO7vjJ7zivTBjrJTloE2YpO8cX2tQHnUMwVtmzsMivrSpkiW4DcN
uI97kDXaEdOENruVomOH5YbIKPVS8lIDzTBBr6pyd9vBVYA1y+kATBZMNdoJ2E7nSzsp0tb2O59N
NH51AK+riR3LDRInz7TIQYWlOETvfclpNXRb0mRrqx1zR3GVimW4JOUYoV6UGYYLXp2wg3VCYvJU
0ERXZoNtfHexc5YvCmudwEmQ5SnnL140CZ1BhY2JWQPpMqteaq5FP1Oj3kygMiKQ9LEzqBVOK3un
kBGN8QaZ4OJ1aQMHKoVEAVpFero4RiauAJqqoOIkfbAPmWQBHFDCV0gAPn/bC1RMjIS6Db3BSMBo
S4jOTGnU1WIz9xpDPipt9qAHGNepWxSFCwiIYYQUGKwQBRG9JRwijxTrxoxhxpFaZZhfRaa9S5Fl
7GXnVpBiKoQxtXiL83iZWIpxwYGQsNZU+eJuH5qgDKvGyr1M0q/NfVE2VIi7XWTSrknoLQG7q9jV
VWm8Q2Pwegi7GyL4fah2N2gTHz+f64t7TzwMkjBoTcO/RHzufGFJIW1kpiTRnh88OHSJ5RzWQY5F
hktH9f9HiLX2bT+Ot7j2+oxEJXB8Xr55Qt7ZtdmeMCa8yp+OcsJbs1WtpqWhe/+e14rCWBjtnWSv
FRvL7DLI4t2Bv2FH0D/AKljc+ZVWFKiJc44bse4Kp7E8Z3StjR+VaS4w50xP1pSe5pTWkLJXHqY+
vEllzGCKeEtZe21zGZzpALGse1bG+Weo4zoHjuLmjMlYmzzaC4/2kL3eF/rGa28MtYT94b5MOhLx
BUsbC6om3nUUoATWHW/GAxfGzLaYYdjavBL49kW5vspRLoybugA7QPw0w+mMhdXm+U95Qu1Hz79G
SfXEwYJPu/aaWq29878n0/Q9g90/h9LOMsONsPbiAhVPhOU4SIFgJ9mLGyNUfMeYc64sWTJ2gprU
dfGPqbP+zIV+Ev6Fn2+v9TVG1UMgnUJEazFeFzZ53PUxl4TKNu+ifdki/4/9KII9+4qLYyhAuVl7
jvM174J9byKet0UfvbyoeWtThgRFtgUVbHnURTTgmL5J2CBJb6LTyq8PzTi74hS3UdEzkQr0s9wN
jFtjRC1B+boxCxcwHhqlFF9pTULQ/tKgu0miwsCDuYCD3F2VyGyNjeW7cxFDwvPvdP++owhW+5oX
hPPr52NfwrzwKtFnQ4iRwSmHiv3wIWRSKaNIRe9nXlP/xhLtvUdfsCWmYDioUn+IRa+Q3B1SmpRE
hxRgDNT7vWhlzPsONhjVIDYi6Nepr96ywHSL4Z/Pn/GSi/n+jAi6Qp8WC1Mkph+eMQGgHnPcbjwB
cQqfDNmh0xA+iUTCM0n6TjiVi75d3Ujwc9s6EtbWB+orKMoK+qvYH+fjp3NR2U3LHI3RC76HrgA5
ha9pPHeHhO4GFWVZrDWOgR8eZftRqrPD5zMgtsFZfMMEUAQiiiRT4cTQzh+gDZMpKQ2LB9CqHTXJ
Rx1fYA1vws+HWX3Rj+MsJlqdokBuxThgDOWM3IxoqhkoLww+oGGya5xYUNSclENewA3K1n27+qkF
9EEJ1ESDZdmEqMF4CMNSp85Cea/aF+m+0w4tIratTTgHmBxmfwZzds3M/PcHP5UuWqRpJGWal0SE
qjX03sAwlrxWOchDeEoTw2uJQ/I62cA+V6IK6uuYBwh5aKoKiz2HtcJkciRxrkfyvYDsA5ATMjS2
O9c9cEaUb4z4flkvV5ANmiSobwjcqYsvO/vzZIUV2jhqVexQzQd1TXZWr10L4eAY6qsKtCrqzLoy
c8v6ACfRtaCUw3oWVMhIx0VD38jXVkJM5uG/D7U4/Wc9LEiAWG4+KFIzdjvEet4xDEzP3mmneLM4
1cagl/kpm+njqIvZ15IyM2YxFYWcu4YN4Yh0fP6mZN8Tf3LpgXXjuXTtdkNIf31cIkkE6ECMLtg9
SZ4oeN4jOVDJb7linExSUNEuoA84nlOY8PXX3g7pednilKye8fS7oCcM+A+jYzHPZq13ZiAx8kwN
PeDMzLP7FLcfn1jaUegq5hBvkVeyJqToZJKJWtm18ZVJS9V72kQfcB/qJwPqQxP1qIuDilO4+Pzw
UcUhdrFEPzzl4ruoehsnuiYJR9+fVPUK+aSOKigBYqERPAiKSL6heu2VOhVulsjUPF93wRiioefv
fUsS5NVR+ltkN2LNij7lOd6IjtYCNg4nIcUCRkyNWGzsDxdROdH22BlR7pXCo5TJnGHL2qgimThc
i3Q6gqmCgJYniELCyEwwmKaRnaWx8ygQ5ZG0kXf+P6ZN6DaDMVAvXkxbpmfYttpJ7tkvaRcddZOy
BdTLgYgSJpV4QLG1Za0/4FQp+5WX0v83y1zXZngEWHRFj15QmbvauKuM5EdrA1YOsr9X242dJ57k
/ANbOBuy+pFxErDA4gySS62yElOLCDVugZc9XS8OuvZHd7Zacy7PVwbCwYF2J4UJWcrmVFI+jlic
R56VymjOd56MnWwYI/pcUzSYd4NvbSzelZUhfFcoHwG18HbL5ksjNu2OSgkOdWb2JYK2F6mm14fV
MaimyPUt/zUu9Ts76r4mdf7oAIe0+XCSq3AnPU+5gqndVjvfypEvgD/82wBFUJlZNpGoeROOYZLx
SBbFvEneJ2V4nObyFZWrx3SUTqacnNIQLUKEdhTVbZT6px8GX9Ec+x2orj8B0dlbsfbKpwFOQJ2D
aw+e0bJSWyG5UwzaENGvG7khXridnO2U8amtWs/I9rq0NeDqlxEcV5JYPg/c8/M92/XW2MV9HHkc
LnT8zW5mYx8N7oefpRnDJop9II7w2MNzai1jrwt41DT6PzDIAT4C7aAEX6yh34q1LmM6ZHUN7E2E
KAFp4OJQ7kglJNWQQmQzymu50b/Fivy7r761Qb4v4vY5qqqDnBXX2HoH0/APfNwfDspIOPr8Rgf/
87N3bZKEM7FwKBaMiiUrHiZQg5w16aQ8szLD+i6TmiMLunWznT6H5U4vbe7FJNmZyreXKi6uZjWW
3Sam2oB64ZHEcYsYunKw0fqkCtkEEx1nsKDFh6PCMiCOjzZ20V+lMgLqQpq2Ur/VCUIubRKwt7Ma
0miruuF0q/fzd93Ba61Q8r0Ud1dD7d83+lWj2a8m6XQtQ6aWNPJquh/APBMVtvMWAX9lecPvJqVX
yWUhBiw+at/Lo9wHNs9caredM5ETzS+T4l8PKoT0SPuNwuO1kml/HT18TKv0pD2iS33T1jnF+OlP
29TprpiQnKt9YwPKWgHW6P5EgQLYkPIDcMr5fEZd22YJ4ghe7yu3RaR+eapk9S4JxheaVL5pDq1P
qEFhJOqpI8ZCcfQj068GufoHX4AtaPwCmQbfE5JEqMVTOoPddv4sKRrPkdSgiTqnzkvUhE+ovL0K
98+mubdq7VaOUxxiUKqV/SdBtdpY7uLXL26i93UFpw6K60UArhqpI+dljM2PnHmIEiGJRIVZxdOJ
4mES/bVQzolCbk0lPkxVQN6T3NZ2+6szwq2u/cvcn5kARbQM8g4SkAXiB7hKB0kboMmOagImBbe9
3V41ZvgUz/mDrAMBOOGdHYK85ZP0ujEP4pdfzINDjUhwXAkgREj2IZ4JoFLJVCiQpkUeyhoAHmCc
NirWR0l3IBILcZqa6ufIOOaatvERVrYKrG8dfqGwLLuo7uMnHZtSZvX0A5PVBentXAyuk+MSFk/7
gUbEBs7hxvuuLTsIQkIlCUxXX+KIoNylXGCL4o2ABkIXJckxOh6Rxwomt3LoY7UOAs1gVZ4yaeOF
V7Jr8AMISiIUt/COEzPyYbY7PTP/Y1XuYB/m2n5Z0+Vg9W7foVTfIX2YdiY68hgvKXL1U86EWERO
/X/aOAku0y6BYyjAqBwERC2Lg7Vv4lEyMnPwbL94gOryOIStJ/v5PrDraxX0DZonhH+j3rhlLrlS
7HoKF5QTBMWFFPd8AkBwtFqW7OGd6CTEWtWk2JfZlwRUN8B/CkbL3yaMvqodUanpPLUzUt0GxZuw
/Scv1Z0UpLu8USO2Qo/5efxapf0vQxvvhKjW50tlbXU6qC8KDWUhF7Q4yBWp6mZbcgZPqcmJOB2G
KL7uEZRIcRFHtNqIt3Q9L6FXJufDiIs4BTqKVkO7QEZLh+AL8tYxamD+tiGFi3D8X78fd6dQdwRs
AWhZjGa2pjRGGUKLMVa+hapfFzrm0JlLj/cRqeNbnbP48xHXlv87s5yKNskKlJ7zr9/G2TwoLaLU
QfNLQwypTxSu9oj2zv46e1MCwq5UvbfK4qbXiyfqZn8/fwDxSovDDho3pWFUW7AQksUH+LD9bIl+
bjVHLnouomtis5vAgLxjlacU/drPh1pZPSSJMKfo+IJTvKz0Z1XezOmE7YVVIPcMfw5DxH1nSl5S
Vw/Y6tTRFmt4JcengRYrUGI3UEJi3fO3k9VxDvuR2XXoWEopCVnVVZ7Y+a4P0HTEckQJjFNR/AqS
pCXEkF5HpNl22JK5rHB3BO2dS+ypIlMDWu1cP9ONfV0ErRvY//z7yUGwh0BEQKoXBb4wn7oSZZfB
s/BtYqGclF77UgE9BE1ybYG1Z86/dloW1TvCfxIzFAXUiwJx0DuZJJmcPKU+H0mZb6sWJdgxcRM/
PYT6ls3BWqwFnA6dkMSLIZed5aHc4l+f9wQY2mseW4dcba8GtT1oKEMVU38XXRnDi5ntilzepTNq
ypLsThGJNx3oG6fuCqRqvTdWg5wL0c+lOVlb2jJmDumI70CMyUJxl2qvTZA+jvYVfkuwU9V9pVtH
R2p/4Zr273N+ohuiTfMd7Fw2EuCmaASFRYRRKPG1kOWYJczo6yu92WqUeNeyXO7vd7MFeFlE39ai
SFiOfVQ0QmffSvIHpxpvalNHp7l+EWCHZPcH1YmfYiU6aWN4pRb9l7IN7g1uWD05FGnxbDX+XUMD
Whv/KeV0g2W0crqz8HCC+M/D2Ys7F2pnmOf+gJTuEO1Duzv4UQSrVoIxjz1NHm+EleJ6Ws6FLexx
0eQnwF72dZZFAU5VoTWTSfE7X9S39B1N5xvg09qRCtwB5wIRWVqGFkd6XKdl1YxIBoK6TZZOLaal
XgoFg/Ls54fG1kiLj4t8Q5jFLdGi6BUVXWCO2e1VA98GY2Pq1s7uD++0LAAnATnBUDJSX9CPjqLY
oCDKq/WQOUDW6MmfUG79/OVWyqAQyQVQJdJv+u4Wh7eelVQmE7TbBH9FIHiFGu8MpTvEqnOs6CGw
/47Tu75kPkGi4W6utmReVlcM+IiQ4gXeXOoiDRExmxMjxyRO4ABK+qh0+22rxLV9QLPA/x1msWK6
rsjbTEMkTuDOXfhPl7zChwJDPUSbxaSVOFdoi9BaijophOrFnquzIOxbC70cUeMQZHyLolFaSQdJ
+9IilS4Uppz/hR4qdw1BI9o1Cv20F71TTofGwNijWhNl/Y2OM7qYzW7qbrQof5Oi1nOCfCf1+rXa
288bC2lleqGOc/5BlODPMgqgBd6v/cjklYWoBL0EFClFi2uf4gXdvaCT9BSXf+skfWyc4Vtm6R1t
Ou4Qjf9I0nQDIvUa6sn3ULU3cp+VT0GYCbokqHB40Yjt/SH2QufaqvKRhDulwJY706Mt3abILlSx
8ZwM36zYd5uq37h7Lpe0IE8TUivITZBfLwK+xO9AYWJEqFSnP+jWq8pZP+X/vm5IMYluNfJCOtbQ
MTl/NSOWR1/S9Q6641M3PDktsoPyt0TfqOBdflmGgQnLehL56xLmnyQNtq+qdB6MBLeRarcsflOK
LccvVbn1SiulKgEDcuaYIk2F1Hb+ToWtlIM9V6hkT/GdnOLNEXS3o+MjavinswDOCsdto1cV4sbn
C/jymGdgkHvEAYBqUSw7HzjXrGr0ewSButJ3TQma1ey4enpIN+HFlfkkE0AlFFcJmPbLmn4v52rQ
q4iRFMpVPPoQAr83xSOFsTrLNtbh5Y2CVQKSqNADRdlvycWtixxu+OyQYycO3T5/tGyi3Ca5dneK
sgpPyC2llbUBTXI6A5kJIem02G0A7GozJww4Jm92cD+aP4LQo1FRmLfFr59/sbW1oiJOzGu9t1/J
C1hRc2YdV0O7RaP4+1vtPzrdn6y9TpJDhTU4kmzdj88HvDxKWJCgFpzoNIUgw3m+REIpJdSHDOXp
1Z9ofOqQqpLxCvBPfk5fePi38TeCnJWVIhoNxEbQRGIlHujD2RUbfZtmZoBUU9xQmUfYfBRcJf+o
zVd0o37+diuhANoL6PKD0hK2Axadj1ZNklOWNdJfij25uZMcczNCSr0+mRlJXXzwRxB3w9jPhn2T
Rd3d+KXXH/43z0DDNVGdYLMuz5o2k+1MDZCRCaOnob3tR/8YZvLRivyjoWbu7CQHubQO8pTc1C41
HHWLILFyDNBySZ1QoFQoESwWsC6BQ9Zx3Hl1nrtV+qstX8Pqaaam+fmbrn1asZi4J8iOqJWdT3au
15pS+TPKU7W9C5rsqtZeFDM5ZHlxKJqvnw+2kqBAXeSjwmwBf7ygmfljHo1GpqFQU1s7lVbBQHkc
/dGdm0ezeshmfG38H4UNKBH8oPM4n7P9kA971f6t8gWG0+D80NVo48RV1+aaBAHVZlVsqSUSVEeJ
YeZ6xP0VX+e94irBA40S2EE8D/5ro95CVXFTDR37U9++YL4SSJij4MzyBQ/RTn4su8fXvsjccTyY
2VEuW1eL7vRpM7u7hG6ZPC4HlI1EK/wymEsGI+8SDFe90fijFMMT3SGHLPhjJ9aN74zIoTY3M83K
kv06ARh+/uVWztOzsRfLZAimplQm7oo0F1XT9mj1DWX0F6UtDyMNKUG6RVJZHxFpVFAk6tjLNjTf
msuq86lc42Lu1hS1gBncqEDetr81mt5tC3ljHayPCNkX9REkupbxv1brdu/Qv+rp4XBkHc7dC87u
xx4d5wz1D3/85/M5XTnGmdP/jrc456Y4rhuzRgVtTjnQem2HoStMwhm56Hhf/AkpQIz5z8/HXLur
QL0xuUZ9SCGSWhzlLbH5TMcut5KKp6f2Kyu1K9lPdkb9W9K0w2DuDXmG46KeNgZeW72ayAiEjqag
+54fNHpKh4KEmKWnEunKMJ3GUqZD7G86QA4o0cNKe+rSnKSphVP1Fgiz9m21d9hTJHcX1Da1SZsY
NJvRy9g109dceQmdb7Bt2/Qu1rbW7gr4hbAuuCe9L+gqQfY4f9m87m0rV/PO68t7B8mSAQyiUd5C
bZ8WV9l49HNe1gx3av+9pthw1JK7SbvamPG19cW3Rv4e3VDi2MWMD4kWyzSgdJ41PtSqsouayJ1D
2vJeE9XHQE335PLJNNHk7t3Ul8UD0SikoI5WuubJ7mo3oJEvmzaW/eppi+WOUNcRBeLF3KR4ggd+
SbQUKc8iAUrijpK6Aq12Sxl9BffjM+D6Sf8PKdeFvKMSSkHeU2nFZf139Fd0E6AIHic0kAL6U1fE
3SqTn8ZhIwddQaLFuHQLk+SD8L5fgx/iJSdSm2gMuLxx5OsKPKY5PGh0OqnDVW5edz+63wY0u+Io
yW8goUV0IJxynh2IBvJ1aHpbqedlNy20Bi4MGFtE+cT7+vlylGgaktAZ7Tw1uxkDD3nprphxHwhv
01w+RdaDSmtU4/wynfnQ0+Wc2jcN0mw+/reIkpYHe5NtIUY8R+d4IjBKhRZWMuJl7tGSX+mICxHe
iNryoN2aY3U7cg5iWdq4eZxdyfJdoLzU8GRiI3NjKbtOsWU0Z2fjZlsNN1kbIm9F8gT95PPJaULV
TElZmJwAxcmg8eRgoA73lIQZ1ouNG+izZ0jJzuYO6pTa1a7LYGNLXARhoJToGXPJCcFbss7zRwiN
nMJQNrWerevwHhg3ZyvqyU6mQrCRRV++rxgMMSewCHYhbifng00BnooVemNeHnoSIJryzWn+qfxr
Z3KVdN/ATcPub3ATnVKYvDHZ73fo2XdfDK6dD65GYxhgQsKbKtdd9PiMuaRo8K69Ifw6W1/mcAdk
u6uZbemAAkEkfxnsfZm6Wvoo27v5NKkxRuo/2hg70MC1VBIsH93aYpf/UpNwF9kxHY7KieaOgxo+
lPN91T4nzmMnp26He15RqW5fPMta5uLUscu4bPMw3WlzucNQUcn2gbVP7R96J7sVobaBBuKguQE+
qtgJVDhqHmj4Dvo/GFm5RmKh/IQaj9vF1A5PbXbfwA76/BC/OMOZLw4v0XBOJ9IFDIGrQCZFedti
afEiOqGESnA+eXAJKJWjDcEBkpn7z8e8LFPSbMwdTaGe4ISOg8UKSSWpi2MJOUCBUAq2vxBdgqHh
lvA3wcuK5C1GzGQKfoTGRuK18r7UpnhjauNoaDqLofMscSansN/FERUtEJ3+uvNX0nTX2lGz6JIt
upJAQBcL8mzAxYKU85rEPXIar+CKjuggN1vs0GgRzvl/IOFowbbQ0bahB2pjmi/OQDHNaIQKvIfr
WV6As04a5FxQvGtpRK4V3GSF6SJMuxOEbKEtJ6t/UybfMFNPGVDhE8JT47CvtgKF1Tn/8ByL2L6W
x9IpNJ7Dn6H14lCtIfVWDv1+khEXkkZMu2ev3Djy3rlry4mHBCIie4e0a3nmTY0mV3lktl5f/Wib
r7VzapNnP91N+lfJPtrdPz1xIWlN3EaecWx818cBdzwk1RGatmgQs7ZAqss8kA8CqCKIuWBG3JSL
w8kpZwe1DUCj8aDUJ8s6OdONWSNz8b08STPpoZsELq2QIOZZ62n2XS17ReTa3wrt1jhaA+JUu+qP
Mewc/0lLrz5fL+/53cWM/ffx3kP7D1FFUeNh0EfAPnHoVfPeyA74rNUPcbqr7+sJXY7DWO1jm315
m93KcGganR17MxenOb+6zRs30ZBQ9Fp5HyowAHYnCADO8KhYG+fHO6324kE5q9ANhFZF/+T5PGZx
nPqzwjwqk763mbUQsSg6Zl7xUvwTB/Tc22N25chYAFqKR31yPw7qVergvjsM9Xfk7lzsTdzO/1vH
yXEuv6Grta96QmhDuk/Mv4ZMo4J1Simjml/KqKKG70WyfbKH4mSkqNKjmEeIjeWB6hxyPz9BILqy
jEdigJ2kvrX9TC3kO1qKTfmSVPpDJMsH6G4Jvt1Rl55aSfmJo7fQtleFS+FrnGAwbN6E3UucP5vm
VRwCABhf9OyIdrubSLehVO07eO++/BDIfzvtIWIhw+9IzJ9NKl6kui6I+AtrfgmL5JBq9ZWWQuRB
eJkL6fNlYq4dK8p79An1AqhgcYQajh+MY6FyZYinPDQ/g5vq0RgOJdpQ3I43cXea4frSSqeeFBNa
G5WZ/TDu9ACJlx0dGZV6rTQ7p3u4wv1EjhM3VNC3yv+wwPeGcYiIZusrdp/2qHxp37LD1HI27R2u
57/mrX8rSXf08MTjrtbRQfEAe1TjWMY3ZXvv2weU0dIn5a46OA9hCcu4e6VXvY+PG5Nwke+JrQzh
m8hW8BuXe0WvpCHQKr31pq7Y59+7/MFGK/FXcC/9aNglnYWl6k8fZGlkUT1m9o1SXyn6Xk9PFVyQ
7s5qrwzzNSy+p7gbRy29bbum8fSxdEuK19VRyvdToO7qHHyghcJx5YT3Kq3as+IRz8z6gY5pDBJe
Q+NgNZqLYG7wFW6JcW/Ff4bhJu/uAmeXvWTlD9UZdolSHargzvCxq0o4AikFwVi51/zjiOqfGgRe
0f2BwHgbBVvlhrWJgp0BERUpYvLyBc44yWrh2+pANEgzFogcWzLYCxMCN2/e4BBvXHprw1EGI9am
HgXctshEkkxT4v+h7ryW40a2Nf0qJ/Y9+sCbibP3RXmaKlIURUm8QcjCe4+nny/ZPS0WqliYVsRc
TGwToaaaiQQyc61c6zeSlVK69vs1wT1rzJ2wOIisn1pIXyyaA78bZ+I7aCdobbS/aEpOsnunjXyp
k2NsjCHzDfmzkGsRSreX19vcKJMTr8e/o6DzSHnB5/TRnduxfx6Uci5ZObk6s6rJjOCpUsE4vdEn
aPR5eSygis2HHPa/A/dn5BjtKU0rUX+TjI+Od9cKAjphXBkgLfXdAZDHWi+5yNVzHfNzmSL1XDJE
RC5gtUwVvR0osqGRIp7N9ZbDpVPtawkV1NT+Goef/FZdcan0XGVVOMrSrd9dfumntSy0HwgzNCYE
64Sz7jjOuCTNmK5rXOa7YiFyN4FSFMR81f3pApKIfWTVgBNk5fvLI5/JmCisACXHeBOBnumiajon
acOQCqgdkAYjMqiiLxNp6dKEnJp9d1ZGM9fJPTtZmkzsHL4yFbzJEouGJiGPCiuoQ9i5+h8EK0z4
hYhcVWgdijoSWwD7tXpmcZ/7ylQOKNpzoMoGrd7j9xzY2SjjEMB0o4+58T2WFkP1QbxnK3yU6zvb
h9UlgaHEWU2K5qqyZ+7GLyBdgCEoBJw44JiDYfZUvhEhdtxF1N7FonyDQqDRPhtWMTfVM9cBaLeU
bnDIfBF/Pp5qjvKzHYUQAEKg91aZ7NRiYygjttB3gmBXVagoWrBT0V+9vKTOfV9h8kPqiWsB3dJJ
Fh5HltM1jlWuUJpamu2zUIW3BAbcf+IweVHKUZ6FUM7MuCIdmCRrR+NO0gW8iNUGxiQ3cKTmu/J7
rd8q3dYxnrFeXbgjnrm89yBZCh6fh1XE5eHPHJxC2or+E+cZ/fbJHajulLLLKDXSgzav6kHf5d1n
tw/mJilW6HSSaCFxmdYFz2hKBEujIOUUqTkp9KeheTAoNUbcYP0wXbV6s8H7Z2Min6zWd0JbPPW8
Td3bC1N+uDzbM7UXgBjsIXq33DopSR4vr1iCmKIM6PmZlBVC5Hl01CWN8mNGtm5X70TRrTUWpYPW
uc09zJBW3Zx07OnZxSPgEiE4H2RG01a84WaZFdt6vhJMKg3RREECKBLIkAF5H5oXTR5cj/EM9fd0
Fx+POkkzcAwuo0DIk8Z5ssPAALkCdNX1HTjl2yJP72fe8+k2FixvwCjUlwkOL4XhV1clxY6SxI9g
errYymNKvChLZdlWMPxiGx+FZVnhIoU7sk96NTO0drLUyDYFTgWaMz2AqQqS0fQVpxV9uNG5NlHV
CgFeoZvQqMltmqOWLMyvwZXpLMEQRKbQETfHOdfk0zTr6CGm2yrKg9wPDb9cybKHFSVKuIGxk6Hz
qPiuuyP4rzkvw9OWBzwKpGmwT0A0hTqm2OmvXnnRFnWqKUOxKpRsHXmABk15FWr1lVVIayF+lQth
XgmbC0NfZKq0arr0vo7jnY+BpDbHUz5zlxfMT1ReWemifzg51sh7uqj0+2LVGj6F/mxRt+Hqawy6
N0XrzKsAGXI99pDRNtqNcH4ScVToBZtY2eH8s0qSuw5YUYNusN2j/WBqAC3vsgabt3wBknVFnejy
0nkRcz8+pXhUsNJI7aPqSL3v+BUmnW0PylCjftqHazh6KGxAWKfwIAToHRtypu4tSiRpVLtZe2Oz
iOV74RcRXKXNF308NIQMu37sWywUm+vQQwkEaoOo3pS+f21GuAKqxZVkl3PHqzi2Th6cLpdAS3CP
mKqWFzhKqq2FSmoaPbtk8yYadx1C0Ei0CuEKs9qOKHd2PFfczOXEZ7Y6tXNb5rYnpLKmcRM1/MaU
tIJ1xzkmkkAhzBiNxjLPt2qCsoOGLWHabMxq5kg7d5gfjTxZYngRNvRJy2IVDFjooCkgBFGEcIwY
3dKv7YTZk4XypwAzHhUKv/X98pI57XCJ7okAzALsP6NW1JhaKdVlm6+0DuqYuA4A8kydbpM10U6m
mKhTS6+jYRuhXmE8zox++u4ZHf8wYDICaj0lebRRlmZWqHKqS+amGnfGvTQKP81wGUb7xt1hq7et
8nZzedjTw+14VBHsX500cQUx0xyUnB4CX7nZVz/YIopRXcVZtGqsGdj6mez3eLjJwQYsuNdyjUmO
qr8ALrMYfMRR8IRHD7dFkpd1JvQ/vYjP7H4QuKXL0z3/jV/SFnjsJsio4/kWYTpioi0j9crdtQof
VW8jR8kqju0lfG7fiF/saVvFvZWpGs8MLl7m8dZm9q8Gn9yx6mAIYSeOLDC6LQowBfQVEm3vuDSN
E4kqCae5+Mz4BlzHlb7zEzTHseRMi7nj8UyGzKMAB7MgiULUnJZnLQ/H47YehFx2tAQd3owfsrFF
Gi/ddYGwWn/0k4qjcA4idXrrBiehovMOZwp00NQ8ll4LoMYRRbDRK7bl+GP0nUUBKBOe0EyJ98zK
5monrtNoGop89fhL+1aGOGpYowWG3ZAalMuh0LEpp+uVbylsXkfj15nPe3pyEyCRGaIvTLKCDNnx
iGZueQUWBRmkgn5jkIdA0Nz27aHHD9ccyoXRUwejQ+1vstb+cHnwM7MV2FpqTqTDp5L1SekqCWiA
dIXZzy6Pm73vLlBY8vGt7rLgZ1/+uDzemaVMS4kPCdALJtS0t5ToauxpiZ2uZLJfeUDayCtnQvjL
F5psF+CC0FyQ0QU9eIK5ICSEdoqenaT3m0FDDTo09n5q7CH1bYb4IyooOyS9obfaH4Q4q5nY74O+
ojaZfXX09nsReSOtJ1NfuZG58hzcweyDZ0efIwMhgmbcDL7z6Hbt1wZjmGVVhDvDaMuFjSTjCoDL
JgglD+EN9V3rf7v89k7NQTSk84HswdOmbnciQeZLYdpYXZJiSGIiGtSuVec2zynjE9Wpm4r8qdLr
ZS0H1N3jRW/cg/RbdOqXmec4sx2hDlMDI+FEkHJKYtQwzIbKhlScBGporJOd73rvyyK4Nrv2pozv
hq5d2ArqxX1yK5g44nCGLrOtzPom555jqdXMVz/7agSFlPMBjVlKm8e7KEQTHOQd6nmDx7ahhB73
ZPxDutA6sgFU2iCfoStBNy1MoRpkCyHcmAzq1pNn7eXOxGQat7+eZXLFdHVf9RXYT2iJkG/3JI6Z
/7lCXcH041vTrW88TucAh3rbm8XbnNthgjnDScL/g9w7fg+kz0gexEG2qpEpGxJvo6fdpsMQKJd2
onMtHJ30z5lnkG1rL6Ei7fPNKHtzH0SkXtNtSGORZapQ8zKNSczOerjE4zCkQJ8gUxo3tFop4Uco
bBkvam652S5GU6augZUJ4kl9v5tZpeeegDNVR1VRYDqmIGZvjJWxrzIE++Q7i5qCgvaUEPEf0MRF
ZmTpYvdg9N46trytujPwnbj8AOd2iUNpliqDQmo2VRpSEj0wtMjgVPBpYmtw+/HgDLmz1GH+j4ei
hAN8RUfn+YVmefzVu1LKa1SV0pWryleW7W8dxNi1yiOKzXzX09oFgrhUToRmBbTSaQ10zOXQqkP4
M64uL+LBPkAp2zvW99i9qVCnlLXwvmuTfw6YYVTCv6Fg44P24CRGEq5pt9UKWnU23GK9345+cUMT
KZGumyS4dtJymTrtNkyTtVsHe00yroKmm5n6qT6N+IpA8IUUDHSu6f06izwrbUeoklKvrJr0e1gZ
V1yH8D6XNqlR0klklw0PthJfaWO0Ru5JUuRtY48IgY27LEg+Xl5gZ9Ix+MusbLh6NJDADxx/9hTN
bymVUQ9xquaaJGOFJg6cRP2lIl2VOCYhlmYZKIQN8vby2KeLm6GFRaMQDiECTM64YCgzKx9VYBIE
nE4hS3HurcJHqi24vzzSuRVHuIPfifoOHmhim7+6a1S55uF0SWss8Ksr9BA+ptbwE8vkVVO10qK2
7GDdjdlcD/f8u301rHY8LJ06X46EBiR4mIIqRX6dqNGhs8sI+EG5ap3q1pW9m87WWW795vKcT2Wz
WGq0U8hABUb/5DofGmqoGiV6bXl9VdT5VTJkXwHubyQ3/ea3w85gkYf7SPU/KziyUdi7KbPydjSV
xbCI8+cmSx4uP9Fppiio8rYI+QjlENuOX0cYV6UyBJygfl9eK8ON0yAPFOOGQmm6lTOOdmPmTDv7
3V+NKH7+6rtnXWWYRQ4QRy0OqMM+Slb8JJXfOhfschzuvZKMw/qtHfVr0GnVrhlAe2Uj06zMVQAd
PkiG7RDR/B28rWTlyzYINnXo723Hm5nu+U/OQidW0SwlbBzPt40iw3JbH/xP3G/NDNpFVd8WCSiT
wMbnx7yOknQTq+WyyjNMSe2FZQ0rLX8Cs/Ed9/oDt5b3WmbMHL0vmpzHcVwoI7PNaS5yBE83um30
kSu5cOx6Q7r1gtZfRKBTXfPey518madVuh0DoCIZ6vakXUHhXBXubQnXy1G91Vh6HwPPxN7czWqu
r9mHamxM3JziK9S+vo+htBzU6g4K0eXleiYffBF0plUnUPa4MBy/TbuIdIzk6dU7YI97+0PeLGp7
64G7tRKaO93XvK8PloJm402EuWVIgzb2na8zT3F6tzt+iknc8qM6g4rK/Qrm1prvtfhUvXMNWC4R
tCq0Za1gXId6fJC9cO4EOXdAi0oFPFw6Gug5H7+AyOrtuMiwAigWVVZuY8/42cgDDUovu/Oa+KrT
nE0n22vZqyha9B9d2dn4yk6qPigaFLZ05vw4e56K0InxtJD0nlaDeyWtQL+jZFvGwO0YLI6AOauJ
vy08Ti8nf4xL575rbJ+mi/9P2XOiNIYKAVIoNlau0zvhoAeO6TekYp48bEtblhZ6Xl2PRr1xouqg
2Zk/kyucOy7RIlAoIwvbzKlsnCp3llbaGr2tXrvDqGuTmc171zD2eAbupGF4qLz06vJiE5n9dKO+
HnISkcGLaNZAlR99VfZe6G8aJVl6qbVGyWSD6tHMKz1TlBPlRvjUwqDX4apxvMBofPd55ShU4T3j
ClHvxYiAr9wqNz4JNeixchVV2QJ3mJ8lFsfREANC87u5675+etlCsp0OA/RZVvpJX7HWhi5RcS5Z
GWhexlqztaRw32aAqDsz2MUal68mIS+Ln5o62IW5/3nQmo+UU/GPpPvnS8q3QqZYHtAOc0u9WEVF
DPzdHp+suNhYWm3jKxB8Co1PvQqSKG827dB9SrUePnJigwXVh9vcAohmVf5jHIcaKKWUjk9f3oah
vo2Tbqnl8c7IjXtUjfvF5Y9+qmYFtUUU/InMRI0TETkXN8Cu62NREvCf98FoPdlhsjUrBwl02W4W
lgu8zR4+h219o3jdLmrUdat6V5Ufj+C+9WoZPuR1gggMWZWrFMtd0nk7ue9m8sXTAxn4giy4Jnwo
vtI0vLnBmKtSpISrQRu2lVyhKhU9jL52F6cl9GO5+pR+lZRi7SfRT28ovpqa92XAamkM5sw9Tvam
eBKUEQgL5MwksccLN4ibWrdznsTqnFVRNle1pt6hi7yQm2JZjNF15bozUfRkb4ohYXcS1rnFEJOO
h1Rd12/b1ApXLtwP7gNuVm6Stt5Edrgznbl3fW6CIFQEmRRZQ8D2x6OFqj2mQSuHq0h5TmiA9kVN
1/HJqe/aL109U9ITceTo2GFqqLsQaBhKYGOOB2uRqi6CApVjTX3SRw+buHohZdX68jo/DR9iGFoc
KHYxKyxhj4epjE4xsP6KVoNVXUd1DZITyBMMTy1uH1K81UIVrs8Y7StFeT8z9kkoZWw6gkyQk5wr
6CT3Lf1aLpIBCKqv4XwcDjehGl33sfUpSJU7w0j2NtQVbkM3Q2YvJYEV16J90bd33FJ3vuXS4fSb
uf109qHo91FGxSSD7Oz4haht4pVS5UerOIyvg+owAKaQW9RIG3sduhCdxuYqdYvbQXcWjtQtYodK
6NDfx/IIuWTIQa5ZM6I1p20S8aJA+LHEuawRb4+fyaqS2DclCQdquVqHZnkrqf3W1ugK+Ob9CKXT
cuUl93h0+8cbFKjmKm+na5G6Mopn8BspaBMMj8dPc8XgqpiHq54Gczbma8m9Nzp5Zi2evnk4A4KF
TzIDkVGbjNIPjpGrPb1sOX9q8ofc5hY67jHE2cysu5PQRlkDHAOnMKAZoDmTdSeXku6jShhgdZgt
SrrMifRUdu7CxooEynu9tu5r158Z9fTwYFAhjmwQ04WT1fE7zJQ2NDLZClapCUi8qoQK5kKWkh3K
YDeJbi1kdyZXEu/r+ARhRJg1IEMh2Z9UtYdUC+TMCziPi/FKNG8lNX+nuuMmMYN90rozIfPMUQLY
ibyDCw37+YQBX6FlmBmxGwJ7F1cSlOZN+QaPtPuis9YDW6h2irWjlx4YCeNp5puKLTCdLFqqQgRf
tLOmJmEj6pNNVJoh+oPuKgG0rrvynRzRvS7GW99WgTBXG10bbwI1WoxFA5KyiWb26cnNmnUl1Abg
97C2TnjActCmXirzDP5QLEoC3mA37+3YPFiBvcbt52vk9O+iciZhPDcq5DluIgI/y+DHCysu+YFc
EgOhHsG3GRdFr37EDO597dur3Jfvk2R8at2fl1/42VENEiTcbO1Tk86sUTWfMyNcVelPwy3XQdo/
KWr/Lkxs/H77B+yQD/4s/eLMRwYTy9FAvDqljPlgUA3b5QU3pb1RYmfVt+OTzUU0kfiwevPBCr9e
nuYpEoIAJVRsAV2ZcHmm4cB3ItLuAhAPtdvrqHH26DqHIu6g7KBfaXX7OMjVtoPi40U/W5kcRPG7
d2n5GzEAPXWFyZu0aXmiybUAKcvEr0M4ggmaTrrcvytH87uZRXtJ6975rYyVsX5gsX/olfBL78yZ
dJ2JQYxvCiQ9ZVpqo5PTWbUr8qKO7G6M8qVhjEsj2yF9s2kXhetu8xzHSeSFTdzBQLrOHS1icpPd
TS4k/EJpRJ026BLHCUvos2ReZCld1L/Lo1sHE8jAjPeKp90pgb1JVH9VN9aafbmX3WqBDsdG8ucU
Nc4uCNH7YNlz9T2xCzIkI7f8bCDflocdmoNp7u8oOx1UxIZLrbqKGhlYnr320+LWy5ynETBxzm3x
8ro85WGzLi3AluwCdLaJY8e7vvJRj/d8ofc9lmstHu6xyVvlaCIKr94oGHZVMr6PXPOzVtigitti
U5o3ub3UCm+lZ9hsyN+MWH7W1RSlfkNbRvyKZhxnzqaXJvv0w5Gcw0EWVg1Ev+PHHIogQbvN9Vdm
4dwVgfEuSLr7SjUPrdcffFCLUad6oNn9lZEqMkadBrb2NEIWmVN+sysZVEp2Q/KIz2de3bVSfuiC
/CFM0n3qVBtcddZDz9e+c2r3QVKyH3rjWothSG4UEwkWG+Rr4uuPJjF3LTXRIVULClW0ruzAmbPU
OxPg6Y+iZ0/LADj3dKoKddXcrLEiEDjQrANW7BVrA0+rsoQjHyxqQMeXF8GZAE+YhXOCGpwD82SS
x3g4BqSpzY28yX4MWfTO5GQqyvCB28R9N1ozdZDTNo1YctCq8TaCPIuK1/G3jPUuiqDMYrzhae/a
uPpiOf2qHptdprUI9cNACxt9W0PR8LCwy4b0sa9V2AuFAkMZadSIlVnilXH5JZwJRFTNeRrBgiHz
mLyEIHOz0LawA4kUifXzHCX5tZSU66ZA/ast1y7kwXKOhHV2+8GSQAKQCom4fR+/C1Xy47LHJmdV
Bd21lLs/Eb4Gdpl8ahOz5KsPz402LtTevC7tZFO7/bL2zXWC14JXNzvxPy3S4TwXqikghaAN6NRm
OF9Jq8uvRxNPMt2BFEsp4fCwpwpAXVpXPoXDYNUOB9nq7m16wk7olkt3UOQbLX6mgvnBLupqXxcu
LMrS+TBYCGKWBuybxoGm6knoyEb5ynIe+7Hx134juQBbAv6ODPMos+CJBxo8Kwmd+dQWQpd4MESu
llw7Ywg9sh6/W8mwGVJ1lxUfL8/v3K5zoBUIuWGA9lOmcRFEpYI2MnuAufmEhpURjR/1JHmKmuwG
pjfBsjM3lwc9l+rSG/w16qQSgH17oVVZH6ygtmOudY/w/DVIPbfPl52D4AXOjlY+c5aei4Gvx5ws
uVAaQ9SnEI0Y5HgfRBIVHG8mgRU7+GStGJRRRBpLxjMJKujJV4XtMS0F8RJPVZ6zOlnabvrg1uU/
C2CUq5CwQ4MQfh4FNsAlk7HKTE0AlqYigXQ5Hrp9kpbvR6n8WITdvsvGW0zCr3vPuZbs/L7tigdD
Ue80NVsO2ns6dQu1UzfI2l8ldr4PdfVW7f1rRQEP/48+9V/P6bxIqZPU0yk93ummEUsWPQ9Sj2Ef
6NeK/bUsrwvrqjF+NDTmCW1++3h5zBd3mF/f4XTMSdTUck/qGzGmnHKiB/khzYyt8y3Oso0stXsw
erjK5Gp6E+v+OogL+uH5wR8fRmXf01BTY3weXGUTZXDngn2JgkOl/zQiFRGt/h7I8svj/ve3/n95
P7L7Px+s+s//8OdvWT6UgefXkz/+Zx98K7Mq+1n/j/jX/v5rx//Sf7Y/ssOX5Ed18S89Zgn/nf6V
o1/L6H893epL/eXoD+u0DurhXfOjHB5+VE1cvzwC8xB/8//2h//14+W3PA75j3//61vWpLX4bV6Q
pf/660dX3//9L0Fx+e/Xv/6vn4kp/vtfS//L9+nf/vGlqv/9L1X7A2cUh4uMcJvETIbP2/0QP1G0
P7CQoyKmAAGFeMgAaVbW/su/gwA80Vf0PAh2YhlWWSN+ZP0Bgw3dVf4ZIHHEDM1//Z+HOvp2v77l
f6VNcp+hrVEx5Esh4tfiA17FYwEhFII6/AdKz/GCz0az0QvaopmUDb2ztsN2AARuNo7u7osqAIPK
D4LuqbZBOq21wMzZBmOT9vJNSMWFW7Y5hMrB9wyV6JD6phdsx7rotIhmtmc5yZbfxDJekmcYo7YL
lUbpnrS0yNVojY6VpDpEIfAXBygwikvySrIWPXbyILfGQhpjqZXvctf0NSw0IkmDvCWNhiJ9DLVG
0T8ko5yb+6pRM+W5LHF+1dA/serhs4tslXUnaW2WSnQlDL05yJmVGOiyVN3QPSUIyY4/kxEBqx9p
4JVatkrSSMdMkXZg/xi3XV+98woLDNpCMEe3udZ330E7KhoshDRD1CHGQRujF5oYhbLArj5QH7um
GMZDlyLER12g7uT2Oag0JyTr1vu03/RGlcsPgav62vu2VlslXyQdMMqNn9eWC83Gcus9kvfDAOtc
tdEVl5NCLwfcUWu/aBYNCu9us+i6TKbvaWptqn0cI8mlnNXUUgpmXUlrmFGLKo1auaDipNVo1Fip
m2t3aM5K+o0b5pb2gRt3P1x5imZV6zzrTOmmCcwk3rqVafsNnLKqkW8qqtDlJoYiiu8ZdQG/RXO5
H/L4OXPNWHqPGnxh3WndgAr/AmiRZ6m448lW9FOtish012WrFm5VX5VFEqQo10QtourtnTK042gm
pBpp3LfPciM1afSV+jfATEhj3jgm/vth1HR0Hgo3S6S4w1qkb2yWXofwaqxuuSe5Wr+FZQINGxmI
zhufgaFUnXqDGVdcf/MDXWMxcLaG6rh2+3LMkqtYChy7/wl5W48BNaZjmavethnZvv5PRujLYs+S
zImHvebHbXmN9irVI64W+KcXi07pa31TpqVcwF8pSoSNAI2FTUMq6oGaGkzFlZWDxuWgY4m5vj1o
S8M3hlLlOyuduaWwmmK5m3lxneWLVDU7/0tjtxoudmoRBsNBGxvHf4gsX/H3qZTH3G4TfMe2bQl5
52vWNWlzb0LsbHBS7M3sTor0cTygtDumn9RIzaHjxY3V5P4yUaoSXLCSsvcxL0BxEAVp7NPa4rsn
y6mnrJWybvwaigOPiDBkXxS8lNAcDRQqyjRKbYB9rY7QbWLahUTSbxR9elVGRp8hJ9yPieJtkrBL
NX1lV9SOQi5zmVTXe9scJPeL1alB+9FWPXvYV2Nakpz5dcNh9f8qIN3lP9L3dfnjR73/kv//EHKo
zF8KOYEQTfwzeL1EKP76nzGHvfaH6CZTDqYSzCWVa9SfMcfS/uAYpblAmVChtKaTiP0VdAx+hIgZ
ipwgxBA45Lf9FXMU+w9KH0AGKdQb/yTcHKfvEmhrcM4i4BwHGS0HiFVA8NnXVoTQqLLx2vI5pckb
BhDVyqGsFqqXMNm/38Zfse51bHtrsEk6FUXoFZp6L+3jOM2XQa4uQgVZHr1HKksqbvPBuWuaOW6L
mMGvMPprZpN8cUw7o4oKncEM871nE4id4uHyPI7T9F+/mvTgNXLLLhtqlJ4p7ZFW+pSAfliw3++5
jj2luf3u8hhvvatJ9LerrgAQ5kr7QU+LbR9RXUg1A6a46SQPlD/QNnRSezFi77v4rRGnCszW6A7A
3Uc0Qhp9ow0o5Jq+stRUH7viKvlRhMNSGj9dHuuNN6iLWb/CvuVoWeNNp/gHzPIQPapra2k2PcYs
kleAWza6mTvbW+NMiqWaaxq04E3/MGod8p8Z+K3Y2HZ9t9Ab6TfnIsZ+NReKxJ1luFIgfEc3fd6u
tVD7nLI6TFf5M8M/SvBfb5y3psEB8HoID73RGk07Fw+v/F5KmxvJCNa66YVAE+eA7cd1nL8XtTh+
Xo/hW3LUl0Mq7T2tajaV4Fi2hWqsY9LXdVFfE0c6ECGuDIqKovvldSAmcGaTTi3Xw7JQZGxDGTQK
jBXD3+dRPsBrmKPFv3EKTMG1+oh5ioqg8N4eh+BjVLcYUaumO3NfF8vo3ONPDgJ/RGrQ8X1p3yjR
x97zb+0u32V5utZr+0HKyxmUxVtvaXIWJIHddpE/OHv4HRvIKSTwoV+t2iT2Zr7DGwtsaqyrNhiB
ubHq7H2aoqnaFdBMYN+ptJagQM7pYb7xuqb9Xi5cooIo2Xs91Jegjc1FratbbUg3vuvfmz0WCJeX
1VsDiX/+aktqSlMqjdXae9J5E4dgue5uAd7Vn+s41TaFnlGKdON/1p3/e+dMCW51KvlSQsNlb3Jh
KBdhPGrVsnD8AJUn0urvvzenyRkQjZoZFX7pH+DcX5dav2miDJMt6X3vKE+NOofQfuMYmJI6sqQY
ExmzsoPdDxsrws2sih+0SPo2luanrnCe/Cq9MYdkBs/61peapAR9M6pm32b+QTLVXa7FH/VquCFh
77mwutXKt4Ony6/vjT30Up59tSTM1Is7T6IZGsWY17YPOVKd+jinAvLW/pkcBIOJ491Qmd7BjO3r
Nq2B6vTqXgmzGw8V4t+bweQUoIfFhRMy475y03CrK3ly43i+cxu0dnF1eYgJmO3vpTyV7m460490
u/GQDitBRXTlQQmKjTTgM2G128FVjWXxokOEAhDo/bXXIQlk04FblKF/Dfx25mu9cWxPLa+iyIw9
tUm9gwqRaSHl1bhsarjRl6f5Rm71IpLwai1kbe+ruWxL+zYZf6ZSdq+FyvcY3Tkkcu98pXynjd3v
fbQpMM6qA73Ih0ba07ddI6P/0bXjTSiP4cxU3ljWU3/rJM4cDh2V/L3Ee6iNvE0+ZDe93898iIm+
868VIb7Qq3dle3Vky7Ej7X1Et+L+KpCUG68CBGuN93h4DYusuh+KcDEot4U5XiVB8D5tqmvsZSIk
q6wV1KV4idD+NkjNP6+X/zQbmhqcRvBlQuSiSL/L/lPvoXwYJj0MNDPOV7XV6TO541uvVj2euVE2
mmuwVA5aqm6SooV7arePY9GtL6/CCdD416udHBp6UmjCHMc/UF+8S5Lsk1cbGxgIz66nbVs1z5bc
yddlXJqr0KOqIFNfMJz3vzn65DipNU/z/cEjBUfVjf7l9WBZuChGH8bUvKm95L6MukPs96s0zn4E
UbxvGvv3Dv0T7XIY0obe5QEwia+18X0IvqrKXqntVT2HjnnrIJvS+OzcC9MsYAjF8b46LkB8p7sC
WiLjpBLdF1J8I3sqtAWjeWhbBPWcptppzfAcWOa6M+Ld5Zf8xkEzxetJShP4peIFB83rd22213Nt
N8bXBdzlun/GvefyMBNsyN8r6aVj/GqT5q2VoOog+YfCdq21qgbOWgEFhXVH6l9HUom/qCMX92Xs
tEsNH8S1aZX5qmmLcnv5Cd6Ify/KPa8eQEK+OC90m6xBDvKl3+vFwin7dZ2n2Cxr4Ux4eut1Ts4i
ucgaB4i1h3RAuOuM7nNOqp03kJ1Dizq4Id1Ydp0uL0/pjRD0gj95NSWn6SxcwxnMD1IKorX6UfOL
28u/+42s5+VEePW7wy7BewcA3sEzlZ9qmtyrfb01AlVZKob0bILCuDzOG0fYy3p5NY4C0LCkOusd
6jp9lIfmo8q9pNWNT7/36ydHiK2kZZfIrXdIHWc54kjTBvWtrUoPl3/9BPDw97KeqnEYXlqYXu15
hzaz98AKt3IW3rZtDw45XtqdexWW7V1p2WtKm0ulsn5WVf8ohdo+isarPrRvwpyOyeWHeWPtTQWH
bSlzTKSkvINmYOcs61fuCNiCSb/Hc28XFenW6+Zs69/4bFP5gSwtaieUNWfv5tYteozI1LvbIh0/
/N5UxCZ+tSocpwtLH7DdvtOCjQb5sxAC7FWW7/TavY7cZJuO+hwq5625iH/+ajCl1Cs/67i7RhEl
b7f03N2YFMZGVqp4JlC/sVPlybEwjq6aaXnmIO1fJssyj719jo3ajArUG0ebaBK+nkA3ttGAOI2z
R7Ruh8Hr18x2r0YZQDriMJc/yFvvaJJpSGGWuNRdnX2Qphu8sqDnRP6ia825G+oEL/FrJ01SjdDJ
JTNzeyYhOd80xd2pXvUtc729ZQzIdifrfkAROCischl0GCZcntcbx9wUE4JQLQIztens89g5OF6w
jgvhNKa792LP0H57d3mc8wsAGN7xJ7JovNGAl5y91/QPpSR/GvQ5v9rznwZf4eNf3Usx9OzG5m4f
5fdiKS+kRLnH22LmjHvr0cWre7U9bM+xEymnsjeYCYrdYRas21TSZmLY+bULOvj4t3eAECTHH929
zw0hIjVHq5B+oJpdu70585HfGmOywccwhrfdDO7eaopN6oWrrBg/2YG9T1m/vzmPyQ6ny23ZoyK5
+8zx8K6SRxkt8CZDYafA1SkL15fX0VtTmWx1KlJDKecdlVtZLzZyaSvbwITRGVBlv5fMShp+852p
x99lMIJxaOPG3bcRgjiLukhoHbup7g20fKXuM+jyLt1cntQbySFw+OPB3JBOfIwFxV7tg7uCS3tb
QxzJ/dVAl55G42oMkz16+ksYgktDCn4rJdSnyLyqH0fDqSJ7b7bZ19AFX2f4nABDuellaeYmeD4o
o8RyPDU/KKqsjW17j5WqkET/35xdWW/kLNP9RZZsvGBue03S7clkmcxyg2Z7vWFjGy/Yv/47PdIn
JTyhLeVuFI1MA1VFUZw6h94yNN8tLrlzwK+6MHUTDWu+ZIsExli+mPBwXxTwJTyjQ1LGHSHvJPJq
KTfQU1VrZBy2YYycikNjeYgaH6V+vyj909gCZ7KLw4Znd0EJHPTKqfZ+aAb46+3KBT6vtMS7Aoap
toWm38gC9niFM7SYPoHj7OW68Vk2yFSLh76QyMFDGyejK/7wDlyXqDCBOkmcy3b6FcriCGbWFYMz
Ovr//5BD29jbOQ2glUfvIyJdOkYd5BfceQ+Gl+a2kiXGy6blkUb515HP2bM7ZmCSXJg+BB2le92A
HCdziLONRjABpBzv8ezSPenUeALjVeccM94thynWKLuDCgV8CRxN5F3dn7LAD1bCnG1TjHMMZ4ED
YjrkAXizAAsHxXUgH1H+gi13OtzROVq5gFuMzCS7yCrP7aAIyJKKjE8Ut+N2gMLx4qzMw7LrJmn6
CPKmLpA9S9BAfNMAn6plftNA5SVFhMlVfDMysnIltC3ZJZS/Oj+jgihfeRhKkfmugBr3mLlJ36ht
5fDj4Dh/rtuxJYFC58PbceIu94asa+ME3Gt4FL00araz8Lc5y9sb2rYUcKCIg00N3D1pmUVfwJlD
n68PbltO4/RrXQUVxxlOFLlNusV9567FS3lUE0hUQ70+z1yEvLUwZ1lQU6rsAqqpeFyA8whhbhdm
3rEg8k9V94eJ1Hs1rvGuXH78f5/OgLZ7u6DloNolGKIwKdEXmLCyLx4h1iM/9GIGOrm3Xy9UHzVe
vJCkzmBuXjM7fyYq1FddjeOv67ti8SGzDwi6YFDo4oQkc9/8Ba3PPR/lvW7V94993ji10wVsnFMd
kiTTmXN0nAtGKgburq2UXkmb35+Bb25B0CkpZJjps+9AYQh37a2cvV8+HVbuZe+bkm9uwtj6jEMb
cjwPS3hf1O69nID4Y2X6HFN5r+p+/5Gl+g99fwXCvLgp4/EcgXgRtNjodee7ia9VnWzTMHYi9y8g
sNKZT6qL7yBZJ/f5kEbHSHhfQvDKbOs281bi8vue7lMjLwR1P5j0WkVOcY9QJvM8cZh/9J32J1Hk
ppAiKdK15yRLSEMP1VsfSadOFgBxkpPspg4qaOg9GvunvBccKrHNE0BhuKQXewfqOsoRK455ce//
uj0aId4OuuBZluOyoE8CNGtfwcHoflYj0V8z3YDNQ81VR47XreL9AAOtrbcjgZoc9Byers/B7Ktz
45Xq5HrVmpic7etGrlFmZdi2OqjPwtXlfsiW4IgH83LFMy2rZMoEU85YDbyCPDOanlEm7ga9jzS/
cVxnxWdsv98IvwI35BacIc25AO3AE2lycdOkei2JvazxO7scXSLOq1M5cFHREDJtzkrUB+LwH2gD
/+J34+PE/AdnVMlUoxepknzlHmCJZP/0ql6N10xLOQTN1KDBGHRdtJlRaXB++OP8oWAMdOrb+ZCw
Wgo/ouJMO+d3W0OYKsLGNGr1gmvbDsPxo9RdIAElq7NDB/8GJOs7yJuxw3VPsASwyHD0SAo01A8F
Pj5UfyGO9HlGC8uGzflJRMCSCCB/VhI/2zQM767HgBRRmNXnHNIIHUC3lYpuINCaNitma3GM0HDq
EAxthPc9tOfQ1wyFWQilTfTHHPHvsQvarg+tl0mHwecLsabDqnPrdQfZ8kMA/ju0Pt56ULTLmfft
+jAWozUbeTNCi9mTvDwrx9nzgn0LC9DuLWukuv5le99xwtBwcVqC1wiyatiMDBDiON2EHPTA2baf
v43M3wTlXei8uAr2TLa86I4eilsyPzZ5iC6zi3hpvRfq8lB122XQDysPIElB+0G6xX8KKvT46p/4
l5MWYKF/XNpDUK4sjKXu75vUqi5kYYo2hxktEeSk8WVxLCh42doSbbPxFoQkk/9C/OI4BqjQQBSv
mItNh2kIOW/c+eX6/ljeZ30TGzvqJqsiquqzoz+h6/+OArCqoV+HWVfhS8D0fqof/EgeSDpuomha
cVdLEhAawUY3XQyxmLI+14MUB4hxvTCvSKNDufRF/1dOwLb/KH257BZdzismb/MrM/7gyb4PGrc7
ow0C+D43AcTvXMj5PsvaH9eX0zYtIwotbVDPmqTdmVfjjunmZgihDt6qo4+hfLTShatCKZYwZFIx
6VJ2AyiSuzNomD6DWuu3F48rJ7Pl0yZItm4LPIv3VXcmNEucYrxvS/2x1MjExKJPls5LjE+7XXGu
0xD8ZuBjrIfvpJi+Xt8DSy3Q/w97chv0mswOVsaJP4uA3HVg42gd9ViBV1/5wDj0HiRVXOfTElKN
/vlxBSlpCXaBEYxE2YB2LCvUuS7ZeYJ3b5x+Oc8Dut6vT82ScgSXgV+lACKY27Hm4PobRwoOngKA
YhU8epxBelOeA1odkBGi0df52KPDP7j+6wEdNrpBGkp1buvxJ7Qwq42Tra2WxVdMWGxLgyouXHyb
1eGtp8ozDj7QD6svuIbcsim6i9QaQtq2MYbnQ/IjGgVopM/F0Kdb3bg3Kc3JBop6K2/dNo8x/H7W
NYicRuw8W2h+8PzKuelSkNJc33arRRspxxDyrGF4ZjpLKJR00LvaBJV48MYJGtIgqw9EefIGMW3B
NQQ6StZOuEGX7YrRWRbPhM0uS9OWhQiR53bZD4DKss2lQw13uI9FGxMwqwvkbmHqNGfwtj6mtYZu
7LSS0loivknyxAGGB/UDac9T06NrHPSC4ZnCynDcXt8Zy76bqFiJxgR/YHxOAq9DPQ4UY7k4prLG
8/L1AWwzMDweLNySKIHw65BB7/QiDhkFPnGQQ4IkbWUQ2ywuf38VVlynA+JdC1RHiQTlGXQzdKD6
lVPXErP+KT28+vjsZ3kls0onsQzRM6iLFzQ5t3uwFJ4WNSUlwA+bfII6btiuFeRtt34TBysIXgTV
Ek9JH1Vf4g7Ktf5w7lv/c1WPeNzU+RGNGF/DeUaCB/XcD87UCAJOIQJZe+2YuNMoL5KWt/MCaijl
HsDNm23QgeuClkJ9K+L5Y6WUf0rXr9YWBGzEzZUWie9mZCvryv0qdRzsKIVOAcBSEE5o6fAi0KW4
u26PlmuWiZ1l6BR3BQERTpTiLd2ZkHUT1d01LfkyOcN38FGtRFTbQJdT49XUwJwNaHnsiyRlUbFJ
Y9TU++xb3YXeJuL8qfTWGMot4c3Eyaac6EKJWSROW55d2YJtP731vXQl4bF93sgJKtIq4LuRzTPm
HDQU+5xBPFZuurJMFtc1obHUFyC6nnmT1HH5u+lg3Yw2azddS/AxyWHdaSgAYOmbZKkb7HV0AOPg
H5+Lc0rWuDVtv9+4B1AZkpbVgcQQAUSk20+8yr5eN1Xbp81DX8iq4HSpkyKKf+CRLt20U/54/duW
3OUfY8sr68xiPI3VhNVJw/ub1NePdFm+h076DH69Q9/mu2ASX64PZTMg4+yftZ4BBywbRBVI3ATk
EV1zvwBiWalfWz5vwlTLUPJ/gStZnMg9VEp8Livoiuj2g2UlE6RaFloMAmxJyYh+9Q1Tzd6TiIZx
W+8/tEAm/rRraDwXYmqSKW2+6zgHexOnN5pMK6/IthUyPLjxlcOgndsAVjSRfdaUGqdYHRykXNbE
RmxDXP7+ypzAZwaajtyXiQxzdsPbVGxAESk/p2H8fH2RLK5sMniVUcVHT81A58bkORQRCOzy00Dm
HlWR8mNphAkmTfsMLDUqHRIJKbvPMtRZwtpgDUluWyPDnecI7JJyqbqkzMa/E3cTiFBtZLSWY1vO
GxNFKlgPjZ/e7xIChqcbNC9AcBDB+zj7UYca3JDUGO5je2F4tDMugD4ScCC5zXgCY/OnHCJsTR/d
lu1qr44l6zJRpT7iT8TzFr3wk0wPeMWjEJEM79HKf0sXfVsJ/gD6vSc/zj7mJSZ0dGogLAGCBpW0
kX9b1ssZ3cg79NSsHKMW+zXRoiCxIP0iA5Wokv8BK9tzWIMQMVCfGKggP7QtpjxgUGk68pCqZCjI
XZQFDxOIL9BbfQCPxv8+NoTh52L0QHcDvpvEX2JvUzYFffCzqdm1oo/3Zees8QlZjicTLDrXHbRH
Bg9TGcV8ABlGvSdRRm5HMJCf47INN26Re98Lt1rrqPvHif9OIdZEkPLYn5oxyIeEB82m0DVOkIMC
n0Oqf6IbUfC7TH6PswcnnbaUJm3xQ+iDAEQv8B+k+zLKT2mAwjAwRx9baSNa+GACV5IGbTLr4Ilz
0P5JpdA7xMofkq6dPJaY4RoJv+94KY9I3iYVLR9m5m+BRfzRuPM2VNknDYNdmYzNmY2AMbMlQNGM
NYmMA/A+zgykj3iQh7ZJXyfl0rEDEVC1dVOwqeiSxbvra/h+xCUm4nTgvizjBrmlRjFwN5fB/zSg
WX4wrtyX3l8+8IK/PfV0kwbgXGlb+PTQ7mhZy62GgvomUtQ5I5nKz+DCan9en4yl0A1hwbejUYVy
qRqjNglEd1SQ6mj7cdkAbPZl6ALombceeAaQmFQ0+83D8qjK8Ktw1hSXbGt5iWuvTvg505A2m3Sb
+IqASiEDb355wJKAltmPC76sLOn7OS9Iz94O47OmzbupZueYz1/7jH/2/WiltH35xH8dHMRNbz89
LWz0SieKzzIebqc4O7V5hU6uOrqbQAywv75LlmWKL/N6tUyxpNL1nIGdecH5bVBOy41Oy34/oYyz
cmOyDMGMecjQ8bnjjDjo2bB3+hSadksMyd98Dff6vreCue/tHHxVOjrtpy5pqfxSiukk6+IeaErA
bIsDnjMOg5RgCepXyme2+Rg3qL4csTE1TkZwUTabUMcuGChzASFjsDRc3xWLVZmCn54/CxpXGAJ8
Xs0n8PqDdz5FJLr+ddsEjCjKWe8X4Hhi54VFBx3x+2oqPi0g6L/+eVuUMYIn5DRrltMcESWlYtP4
VbRP3cl5GOMBGjUp/+YN6fP1oWwucrGIV9YLfmDgpcCUdI6W+dlnKcRFHCREwfS1mOe1k+39s/0/
Gl58hMUJpuJzX3aPlRxPhVb3KQmTsfDDTeb7ezBV/bo+IYspmxjHMKuqtls0O7MGeMbLO8YouudF
D3eas24DnoGX0qPTJnenm+sjvm9qgQkO6heegeM4JwluWFBJzrL8VLPaXzFkyyEQmHAgouswbHPu
JSC2GSH3HO28HGqWRNwGvb/TLdmCxfiwjPLrPNLDrMUdWMnqDx3j/2GNb4YSGrOQFU1AkATFWlDG
t83yMwrzfDN3DB31wx+i9a4Z3ZXFfN8e/9EwvbZHwbOJFkFDkqbn30uI9ZZd0G9aFW/bMvvf9Q17
33sDU72wy2XMgN/1ksmtpu8u6fs9ASP1jzqIx5Uqp8UmTKAQiOiiDnBTkuSuu4vq0t2CwnkNB2H7
/Ze1e+Wz6Qj8FDpWPdCOBJ/RKHDKXOfLglzu+vLYfvtl2Fefr1uWsznovCR2gTyodP2zKJqVK5ft
25e/v/q2BJdIiUYqD+jS8C9YEhANgsPHfrZxqJBxKnjaTmhYBinTvh/q6ZgOvbi9/nWbG5oqAkPs
Kj0tfpi0qWq2ADdvgyo/dgBR0zI+KCqf5ZQ9NU6xvWBxeVgchC77FTe07bhx3oBk6EIA2CNg1t1d
BSFbdD1BTC14vj45m9MZ5w26MvvBLeYwib6kc662k5OBiCmuHkI0Z18fwrZ+JkIIeBq3EFEVJtMY
g8KiDYL+UOCta9ss5V/I/KmnjBXhZmaqg/IEdHYaNk4A2PmZv4GsQLyyku8frdCuemuAAu2VoXYF
thHlBRl1iVs7NSgYh+TSkYK3sZUj3IKVARPn24HmeuykV0L9u/XdrZeJ8mZR9Zc0zdINSH2fnVQc
c4hYd8MQbQJQzoYg2AJrzMGj42ns4BiKberAWZm2xe9MzBGYg2gDkhqCpp85R/eC87cZ1p7iLNZj
ooJkP+Uuh7xI0i01JE3A7IjYURQxXq1c8bG4YUJ+/A4ADHdqIXmaTz0gcqh21Mvn66Zp+/1G4BhH
soBhSwZoxBMPHQ4DPFv/kXWwYSBiWFl/C+8B1FXfmkMY980UOmOQzPTCYgkiv7qQT16TQw+e4gCd
9b6+IW45gxu928W+93km48u0tOBeCF+uT/T91CgIjSgCbvheNcAyo8RJDy4exIYKNILQYzsGo/y2
pEsKGBlUNYtWrEzbtrRGYGFTOvnu3KCbqY0el4E8NXoQeOVTeLIKg6fr07IERxP6E9O6I5nT0aQu
qmYz+e3nOSXntmxWkn3Lspn4n5G5IQnShiYQtdx3vrfjTrAHHHTLybKr65eauegOlCuB0rJkJhLo
QgneV7FHkykL7wgoqSHgfawlfWSVWsH8vJ+OQ67krS1Cn4HhTochcqYeSpcdm4r/D7Qmj5dmQ1eG
n/JJrwxliTsm+mcpQJfCOYaKcvTj8aw6pUXlrSQqFoxJYFLjTf5F8L6IaOL2TQ8VsgCEGlJM3vOY
TnzLs9nd6bBSuzrVxUF1DNLYEC05RJGgK7Zh2y0jdgSAyOsqRaMMZVkIgV45bfwZcsm6y8lR1S5Z
qQBYp2rEj6pxCVHBECdpNqmjE3Nx7FkmnoY+Hu/CkUPjvifOEb/G30f+BA5pL5iReQZyxZVtO2kG
D5r14DUkcTLoevjhy8H7nKNj73Ddh20+ZgQKAZJhdB8MFG+qg4s3Z+9FuJnaLNzztmTooJo0HbO4
/AxWZm9lQpYhTYxQF5IKnVMTTWaCElqJtpS81puY4HJKz2GUXwh9h20OopbrU7SEKRMzVMgMbNsU
1Nuxm0LRJeq3wp3w9o2O++sDWFIbEzkU4i2jzGiFAQr3ifb1uCnj9BcAI1towh5luHystgtS6Lfx
YwArdjovNEyalskDH2SwyXI17BYaLNsGUjwnr5zAtZgGYl+LKVuZn8UCfeNeItw8bb0eVQNXzcM+
JLN/C9LoZnd99Wzbcxn11c0kcwFMwVNTmNTgk37M4Ey/GFpVkKzFa49oNic2cUVpVwPuAEm6xO/K
bQPia2S6wR0JvBO4vw8g4/YOS1XcBWA3B5E8qOTWoMu2yRnRY3T8qC2rIEwEzftNGFN1WObW25bx
h83biA/5iHd+p2DoG3ScZy5Jks7kKLm74j0WfBTUzd7uD3i0QaofadwfiNo2yj+lePKvxuZEx+V5
DgE21xn9moGYJcjWSBBtWZsJHepaQK1GuYRJqhx3F3oASFNxRFHpvsMlz6vYAdX5Yy+63dw7fwLw
d+Sa/GnbYq8qtmKYliPGpNwb2CIujathgq4Wd9NkAtJ5WfXjkv/2KAJdt/5/yIP/lsqhTmgsrzsQ
0pcSOUEVRLdsbuutmCoNkZEICNeLrFpZoFFYU7ffiYVOexfSMZDyVN/VwOZbcGr3oEgDLS2U+KoH
Vy/hTU1XY7UlYzHZ+vLUcyuIGkcJSPR6vBepG9ZX93NADwCLyW3A+1sh6EpaYRvMjDMk69yAU3Ta
6oI+DZ0/Q9pkUf1Gx4N76/LyT6M8vV/AE7VWZrNZtwlbKnmf6XhqaTKm9BTkxf+gproFvvxBetEj
1X6ylP6XaBj/tLr5s7LlF898b8uN3KVryql1oacBdpvgCa/vf6aeH/zFORZ4IMmcLGlxKQE2+Kkd
5k8Oa1eW13JM/ROWfhVoA7eECmjlBEkEnYUN+g4fe5n9jTsoFXC3+03nNeLkS+R+b35GRHIIOukd
8PQnvVNlh2KKxA3rynElY7GEVFNonWdQgugEvk5i+YXM4lPsjf0GgJWX69tj+b4JcgI/HUe3Db5f
Y4fECGqjcvrfUNc/Pvb5i/G/2oWlpWmn2BSAWNj74+cCDW7Lb5BZPF7/vGXtTYDTEIZo9I5kmEDI
5G9XFN9LEj5d/7RtYczsI+BtnM/lcoqaMTr6deomuFejIYfIcqUiYBvi8vdXi9P4teiKmmm0+9b0
fnG14267AtIMGxbOgVhxBNsol7V7NUoEIQ6vg2ArSMPb78CcPWZh/8WJyccM1IQ2oZYtorluwCE5
oWcZLleGm9J3m/9BeHWtn/Sy5u+42L9i36spOMDrQB5B+Cfm04fRZ8du4d9IGN3wqn24vt220Pgv
mXo1hivqNMo58nIgCn/2cQsqiXZ8zgfnpk3pVkfNTd7Ft6Pv33iM/L4+qG1eRrLRLmE0s3kkJ8DP
9AFFDPkp6yu6I0pnW1djgtfHsZiACXmSuoyB/uMRYOX0vulzkA3JcBfU6Qe/b3h50UA0tJaanNqu
fpqU+wNybN+poN+v/3zLMpkIp4JxD+pFJYUFj89QzHlgkn7qPLxTB6xZuaZdfuo7JmZCnNyqj+Om
CsPTqLsvrvCOJWvvRZz9BPf+D1YixRAgbdpdn5DN2FzD8yleVJosTKOTJyAsM0HRDMp57tD+UIF4
8vrgF5PlfprmE5pzV0oINhswwkAXAsuqqOefppB+b6KLRvl8Duv+Y7HMBDn1Ve52bTTMp86f2sMw
yWCvZHQz8TX5Pct5fhHeeh3GvCWNo6iGf4KaGsokNEbHBJs/ebp1dvOyHCsyf6wIbGKXook7aCPv
51OYNsFpEoBHzxkZVm4YNmM2fN6VOuAQRl1O40JuvVlDPERM4kjLHBJKLR9WMu33l8s3EUqjr9DE
jAL2CQX4JMzaX13ubGc57iEf9QL6+F/XLfn9A9g3gUqFCz2jOgRRleNE+0C799GYr4kSvG+xvglL
QnrIa19G5JQ3fN51zXSiASq6kBdbeTyx/fjLFr0K+cRZpgr6oTgZnelXmYo75S8v19fl/V32TShN
DJU14OB7fUonDYXP+DdZ9J/B6Y5uwIaVkPXviP1vzPJNOA0bZxRNYh90IWF6B4lHJA/8DjLEFxjt
hnh4YBPBXRC59wzNIl0T72vHG6GYpT6GPDWVdnF7gxe2UXQSA3u+ZPUuyLEDVqCdIB4+lL0Ay/p2
j6oBvDILZ3B7HdxAeC7J5ypJlzXiYpsJGMn7WDW0TFGdO3mZ/7mLlqdwXlMMt5mv4eh1vkTLAOG1
U8+nu6EClm/ytuCD/3bdwiy/PL7UG18ZbwY9ryaQC/IV6ZENI+R/mQhWzgrbt43zPBUA4TpqIKdB
jyevn24uAfb6z7asiombQcNJBaE6qU8QWM8PgXTcO/BNqX2u9XDzsSEMt66CBbJ/BZtPZXUnWv+x
08seaoMfExfxTbQfQ1o7Dl6xnHr3UM7iDAjAoZ+dzez+8tLg7/U5WMK3ifbjEGWdJ1Bcn6Vq97UM
bktevzCXo286lXJLB/oxCR4oSr+1I5cBFulJjITcetfHCod3E/1p8YK94sE2YzI8eAH2C6pnsz7P
BXtCx86xjfoV+IvNmAzv7dEwXwKmgk8P1YSOcnbPmvm+rr3H67tg+77hwosYyg5iLvqcNwBjpK4s
z0PZgCk+I2sU8Rd3fSeGmwyJPAPkHJiP6dwzR922KQGQjEAO5aLT3Yrd7LjVPsiizxDmWVk0y9Fk
0iSCQ0iQZnan85IGy2mJpmkTT1BNgNqpeogccEJeX7z3M2rfZJIDlhRwihr0Yl7bB1CR6+/Lpbkv
+Pwrd5pDvrh4o1s7bt8fi5hGvBRLzLsBnYoac9pSrpdEqYocwNMMRuMoqzdxFEafeFevpFfvGzUx
2U0d6pNCRwvaS4smO2R9Hx+XJqf760tn+7ph1x3wRePc1AJCee6R9uNTM/Iv1z/9vkkTk/izJ9RX
udPiUT6NqmHDKldne3GhTzpAzqNda7OwzMA060y6C3pDyirRpMoT5J18X2j/YzGLmCYc5z51ZlDi
AR6fy7u5V+zXCKbxewWk3Upy9X4AJqb1yml0VSORN0V14f7sUTfZ64iWByYm5wni3Lh4OlPRP1/f
FYv9mlR81SBKPEECKuH3AyCPtLkbylltC1/dTY73G3IZe6rnFeuy3D4hkfs25HvhjNehmYBNrpHf
WDTfdqr7XE3pMezdL1ND+60cRHNp8NF4sBRfr8/RYnkmYWLPpjl30EWZjFH6txrmnbeMN8ppV5J5
C/ILdvx2Vu2IvugBErjJRYGeOHG1GdT8J1/Co4YWMMhlvPaATuM9DdmeDehNdfunj83MOOHA/Dl4
qZfWoDVDH7/ixR2t2rvFg/jF9QFs3mTEgyYdlynuizqplvEp7b2X3pGH65+2GoNxxvW5O7Zs8qvE
0f6Py0oVbXbnD+ExzNKvcTg+oAXzRi/FA6R5V3LA9888YlLzTWDxRibPwTrNaXuL1w73iUUjlk4H
s7etHZ7fIo5PUDQOxTaYFrkyrmUZTUAu6Fo8gQeQKvGk+IUeP2dDwpR8bI9MKC5ks2afcwmWiMB5
7igpNj5zVmoGth9uZLRFXCwpj3OZ+KzLd4oN/m2u3WXFc95PCIjJ1jepmIBPaqoBOS1qaL6Gn0S4
sA0vs/s+XqMDt7mnydEX5E7Iql7VSRfl8W3ZoKeNCKUPaAgg98uot+C6kYesbsddGjrOKQODAvQi
cvaQ+2G0EmctT+PEZPILlXQBdhvrhMU9gI+0O8pYnFiHcm9LvDsgVLdpX99KOULZSqIWJ/K/1x3N
todGkOiDGi/KHMZXz9K5Deew3AVeX6zUrCzB1eT48/o0SlPdVABHgqukZTesDE9QL1j5vM1EjCBR
MepXk/KqJGz6W9wW4Kn8l9JsB+3eta25LMR/M2FiIncH0FAtuPRUidupdJ+PTG2HUvPDUsT5Mwh9
ySaP3A5PI7zd6wnKhMAqd5CFi6Dd3Q1kf32bLOe+iYsLeTGnue7zhE7Rtg1xrwtq5x5c7FBud9tT
h8bQlWhkWVMTHscg6lzzeciTVFS7uur8TS3dfLuMQb1bZrpWRbMMYyKRx7heIrRvIzUu1N+c4Em7
837ERbtlY7WSDP+TeXpv6y6L+aoWoWuB+nWJMQTaoHYeUye/rH/i6H3kbgF1cjd/koF30zblyUXo
dSNIb6m+OBBQSs+1dyuLtcq6xQ9MAPKQM9xc2QA2OV188ke9L0n2k3X9zw9Zh4lBVkWjuhZqWwl3
BlQky7OM1NYNhx1aC3/zPnq4PoxtFpcY8mo960kx3btNnei8bvZgXhFHqCF255TXa4x/lnBksgyO
1cg7kAHVkPttwtMgZHZkPMhW7vwWLzJhyHm9uFTypkxkHmydzN9lBT1kY3rjCTT8BfHKMLZJGHnR
MA9FTEFSnICDWW1EK/EAqfrD9U2wOY4R8xw0kw0lnYpEojMOfcvtWQi9Q0T4knrLxw52E1Ps9ByV
BTrlSZXTodmgJDaKXREH9RrLs8WSTFAxXSbdD4uXJ0jobyH/foT87rGP5pU7vmWfTdxtplIRheUC
nmpg5Y7A9Sx7b/CXHdVu9iwHp7xjIdCO1zfEstsmDLfnIobeWJondTjfVijN7N2SruWktjzY5NxL
0zbrUQkWiaxO+ZwfpgG6kmx8KZfx2Gv6oob+ANDv7aA/JoNITG1qFzR4AEfEMplkXG6dPHtKq+4u
JyXko72zGNs1b7RYcmC4iSOYmEmFgUaNJhQqusPskh1gJS+DhtDE9d2xWZrhLmGfgfrFkeCaudSR
HKVQzeJueI5UEa24uy17M7G0RdnrhmvVJHkhvubech4UOtIXeR/U5c8yCCAiH+yLVu4v2Y8TTi/X
p2YxPBNSixADqbuQyaTLubMB6wlqdGoNTmvZHBNOW3ZjowhoO5Jy5h3oN8N5k1UgiqjrodmpYQxX
oN2W/THRtCUdo3oE6inhvjhqxwMNEAgTabZyB7b5jwmb9SLdc0A00gSvzPeD6B9Lp3zopHjpHPll
FO0n0s1gPmHfg3GVf9G2MZe/vzonZzXpRlVRmoR8vG/C4YYrvHx9bNP9t9+mgxgoaUrMpwy/cNV9
qvz62/VPW6KmycGX1iqV4F50zk7opdsmVuxQlcVz6ECIFDqlapcOfCWTsKVm/9ihXy0R2vkHmRPm
nOsp3Kj0TgfO1iOfUVcs/HkjxmqTO1/m9gmcJHn6KwYMqfrd0jUIt83ojKDQ+LptuHScM8Q3dlOl
bv0QdfS5Xrm5Wj5v4mY52mVwQ4Xen5jim24Obqk/3hHh/L6+TzabNjGxeA/ko0rbNBm9+UdZo1Eg
Ao22+tnMX5zW34BoZztkzXbGX6+PaKmMmPDYtmiWMSryNIGkhbNFtLtpQxXtFYm3WVW0m2kSfDM2
pIFa2FrhzLaIl8D0ykKIM7l6jLFHUjfFRmVgyVUpfcLxsHJ5tBQ3TSK+Us1j7A2Tcy58f/7ZeIL8
cYIOcS7t4uLkKr/Z4UfMgPT2dGVI25yMwODp0Uu1GpxzWaSHi92pLP1MhzVwhSXumArUZJjSqm+y
NKkCl9/3tJJ3aOarV368bb3I2w3Jchh15eProomy3zqca8TqOHjSUIWcwPdY6ZuA5cN9ujT+4brd
WdbLRFilrc+LpWL8vFBxUBnUVcPqO8hP/3f985YuVWKiq0QbBgBwtc65SfkdFVVPNrLTWXpbdzFt
D3PQqzGRwp9we+xYE921TiWd+6XlJNsycGDgwajR6QKmWjQI7cGIeFFrFygZLrP/seZVYjIXRniv
qvteIVRqT23iQqH63Sy760tgWWETx5sFbMydDCuwlNnJX/o7UaL25Lb/x9m1NceJM9FfRJUEAsQr
c/XcHNtxnOSFyuULdyFuAvTrvzN58irDUOWX3VrX1ghJrVar+/Q5Cw+JmSjChPFOlj/QqXLjM/g8
6pCK8SuT/u8MyTTaL6mGzVxbJl1hAswgeFQwRltVfQjpGxEGVvG119GG+BGe+aj2LfjBmdX6B9fL
gCJz0VwH8ZPyIYfajpvo7QQKgvubMbda17+/d3n22KZenVinaRJri+aHlKIFl9XdseNi4eadm8L1
7+/GYF2XRiNxo1OWVN2Bl0EHQo2k23ciWXr+zk3D8HJeqVrgShKcWmhh1iLGpZRDesP5Go3jwkrN
zcKIgiRLWlo7TnQqRvFgDdaDztozH5d4Eed+3nB1Rck9nUY6OoH941ll/CI6cgK10er+Ps9cpyam
V/oiyfvr1wsPIl1Zmfb7HtdROA1usPXBlrhBPSpblYKTFR4WS/mwmevhbzjxbusTNaQWqFnic90E
buhY5SFKg2zhaMz8uInlJcM0QtsAcSkj0wGiXn/KoFkSa5454SZTYZv4TqdiB6GA7pOwZ9aDGCxw
v0DojvVkZznAD97fmblZGKejhcqFWzMvAjiA7CJevAwIFRdWaK7UYHL8Maf1OrxF43PlU7RSD228
Kn1XrJGLZDvHx0BBYf/q0HyzK9UEPigJnykjCJ+oJpMLqZG/bvFGUtRExLIC3t6G4DVIE0HcEYm1
p/JNAQ7TnoRNVYcqeqIAsU5Sh4H6zp3+ELB4HfmPNn+a8h9etE0BqL+/3DPnzATPJuBulLYoyLlv
kGoYrbEJrZRcmoytPzaAkWKI2xj0jVSSsyv4maXOluEljtO3cL3NHGRTSXpobKhtuZFGYxY0WUKS
x/1K2LXa1rTKtgJcz6uUpl4I59ddbDdZIha4fSCoiaL1UtE1AaH07IDNcN1MoO7I+VvP6l99kO0n
vgRuvj0/asJoE5mWfkc7eoaUObRu2GnMkS+13MOYjm9RQFrIswPaEGTi2/39un11UBNbq7qg9HRm
E/BE1Pyhc6rvLgfpm5jqdAXe9AWrmHlAUVOAusQZ42wg5NwGQX/s7LHaZKL4OdngvLgqDInDgP/n
CymrB2VNxY+kTdWn+zO8bfKgW/nv/VtUgSqERtdO3CZBu06JN3pbhwfTuEolkhULU5wb5urg3vn6
uqOAcI2BPmdCFBsbZaqVo+tinwjdLwwxg/OlJs5WqCCY/JHqc+qy4Qx8AcD7FSKXcfDaPSdkXGkP
5O+NxWvoHkpoNjW5d+x7G0B5tE1M697Fc2LBlcxkFNDs8t8Z44VapzxL9TlwAsDJMxX9j+fMfrBt
Xa7RvJTpMJ+46kNICiebhrtuGJB0BPlH3W3yjKUrpXi1KwugwhR01bYf22/DAwWT7pI0qDTyNfpP
6dlAlLI/Lf+Y4B8NjEyGAL3XEFOhz8otfoEt6Ec9+g8f+nITyVsQXUjXTvTZioN6O9pVs0UTmH6x
uyBbCIRm/Jgp+CvAxS7bFv5TJ9ln0k+PmR1/T8bulYCU3fLyhWjxavT/XnnUBPeSMmZozvX1Gfio
Jgu7AYo4WVkuge5mzppJ4dlVwdBw3epz2dbOYQj6FLgRsCyFveWMC4dtbgqG2wDaype+cvQZ+Wyl
1jKIR3LJPGkvRT5zPtFEljFncq7UrjbS/vp3CQRCHUHBYcRbRzWARPbboMdzV0u1zpMlJYeZWZn4
sok0UHshGBOZRzAhsv5BjUs6aTO2ZaLJ0IMPstoenfgSfGuCRpupTT7xyf2jar6tReQvOJ65OVz/
/s7TWmUQZ3UeO/A74lNWe99V1r3dP4EzbenUxI71kRISdL76zHTfhwlIxztiPXT1uLfYIRJ8y+P4
d50Ph4KOr1bCIDEudrzqvkZ5sCGkPwzUeZCcfr7/PTOGblI9kjKXoIcvNaBsFujLgoaFrBFqhaLX
Uqg/EySD3fq/yxlTiNkgvU0AtwBDQxGP55T5mxQK3QQigQlhbSjb/DD40UucQ1M9A7Op9TFMODXx
urHdJK0qEC4Wbr2tbfa9lnxYsJOZxfsHmptYAd548HV42J+6KNsXLK1Cu1zSspkJnbhx0aB3gTcB
L+yzy+PyVZaxv5kstz+BjKvZElX9uW8Dsxtk3DguQ9+xyycbskNFvXJFf2lV9zmB7CLICD5notzl
4EscafEgyu5TmtR5WFHr+f7ot3OQ1MTvSqcBC2g32OcKGjphzFwSVsQ6iCr2NsQuNldb4RCOvz/a
3NG+fsW7o414yZ+yqod7itBjK1qHhpKTpbLh3FyMDcs7aDfV4BM9lyC5AG+Sfy7AHOcG9JBk05Nd
kA1agJYyV3NTMXbNEgRsReiIxtt/tH5qR0RvXtsupSjnQkETOlm5nJXAtk5nrqufVoA0KvLEShab
po7+wHl9tdL+sz3JlzTwXptBHZzR3UyRvXDBz7xT/kFQ9lel2mocz1PrXPjQrLhjXUDgnKzsxsrW
tWU1oQiGEw2ml/umMTvj67XzzjaA53dsAas/+6p1ddjopvjVTJ7/BN1o50AnMOCCgzMIIQI8hVJY
6lvqFO4RR2H8zesUMb/bLHXlzLgW7+oS3n1L1NaKWEFknwpZnXSqHmlR7mK3/lCJlppATOJ5KemF
Y59k2qMHvN9Emm1ZU67vL+WM4zIRmJ10ZevKyT4p7W3KUkOLYFsRL0xA9Hl/hDmfZcIrW5YihR4k
zsmV0AYBG9AJr64zydB12MTfG298nnq1oqDLuNKZfmryqggT1/p+f/g56zReJjVKMHhUWPYpDV4I
knvXcV0oLKDIKeSzbnmYL4k6zFmC4VOqbAAQsGP2iUbdEZ0az4GtQzYku/szmYmpPMOL0Kn0glFN
9NRO05fcTY6CsU1B6/3A441VsIVWoLnDZWIuW56BMTSNPciA46kIVU4f1Ib1BNjWDl3cyfgIehbP
2dblI4pPaz4tqXXOLJ8JShyT1KsgFO2dRvBVognFv9C+PUOEYHN//WZcvsmKWrZghPKz1IMqZLNK
XLW2eXJpRbZyUX92iItuUm8h3JjZKhNxKGlCR60z72S1b6O/01DrzHsaMpYcNF/qOZybz3Ud3zme
MaKlICBBOLld8B08Af3a4/6lKIozIXYUepAEhQrix7gQqMmCWgbapnyS3snpdiP3Qy/xVzCKOvpe
OwplfGv7sV1y/jurosyTqYGpn/wa2yJA7xqSKFspC80adl2c3Mz5lXfDQkJ25mb+B5M4oZEPogY+
KGiqfSBztNfwZGmD5gza8Ad5AmZhCqqwU63YS8HFC2mRc7LchXt37tsNfxAEaNbibeqewCf+P8WD
OGTOUgv03IPUBCGKKqg9agfuKWnoW1oMZ9GS3bU7t7KBNohb5zdn/oMHEajQdfjCjGYWzAQmjgGt
ktyzMaMyWFlWt6cROwSj/nrftGZOpQnjtnogqF2LuSc+oeW9quQptqKHxB9wFXTDE+m7hcz0zKVq
orgHKUDfRyfvROXwa4zATjzKNyfWa1S6P3ZMTJClLnJaTwpAsJRJK6xYV4UNL3deoh6kStIwU+4B
AF5/IUyY25mrDb7zNQ6oS70hKNzTSIHQCHUTgmL5/q7MmLGJsfTivnKzAj+NUGcIieogA4H6y/0f
n9sJ4/YvbAdoMwUzTq24bh9AZc7jNTiiJ0jrAYR6GSRZbJqeC3RMSKWtItn7ueYoVvobhzgQS3Xb
VR3FENAF0GXovvl+sFGs/0OC8ezGny07Xri05xbR8AVxlXZWomVwUgRPvqwJ0rAb3ef7iziz+SbC
ElJVdg3Sd/y4gFjqwIl9sLWX7CEFsEQyPxOlmWjKHv3/0oF83wmdlfIZas3sFULH8UMFlopgoxPV
WSsom2p0/0ztlK7TvOnl5v70ZhCk1ITDucWok17a+kSnaZUmdM0T/+EvW3TT5SvPEp8Arnpuom7n
sejFtfxP9wee8UcmraTlSNtiXkJOU1Q9CTQORFN2Tqxo7er+QVT9wvxmts8ExNVFlYEnuBhPXhw8
TtT61LV6VXbjUh1xxvZMQFxm93VT9+BrBJv5tT4JmrvJQxRyf5HmbiITCxvZbYlSn+Of7Gs/GB0+
A7v4VpXOq+6LfVcGIiyC/Jgwe1/R4GM+ycTFguOt94Tkzoko4YaWEOjBzbwFnzSzHyYoNk3tqmum
np3a3ltPQf9S4uFIoyUF3dkFu+7TO19N3FRKSel04nTacQFqGU3lN5smx0qPiBHbXR7FfwIBaaI6
UB9cMSNsa5pGpDGv9SmhWfqZZ95khxGO8cckP6kJj23r2ilYrzUWTemjpct6I/smXkvPWgJR3C5i
gX7iGmi/W7igBmtjPfj0aItLSfP9AFINu3ibqmpTNOgBLO1NCe09UQM+kIHOxgYeTIZxGoS5/6HS
Ib7h6ivefUPtJYMrRToexcBXjmI7LdQxlnqpeH3z0YDfv16U737fKfzI6Ug5HEHgvevZVlf+Ef9q
vC7ktHKgP/jl/rm96RUw0NX63w2Eg9lFXYSHsMWm6mJLofZ55/r7+79+817Hrxs2Liu38K10UMfU
7jdOSR6JlQJDiNp4Py4gLueGMCy6B7dsVYDQ4VgUFCKMU5BBHpL55270+HocO74wztxCGSEKzZVt
1QF2REWteAiskhzbeiDb+ws19+vGG2RCFX+CjNFwhJbSs5VZP/wgXYhy50zJiDlI1xR4Nbn02PiC
P1LEuhvR2tG6GavXwi2SHTR0s4O2vXEhyLkdYLHAfJQ0IxQBC+SEj1EX5Jc4yviuqBnyndPAkMOV
0Uo3aPfieKNsKGnUJRjSbwlCvgtthnQhoTRjF2Y0FBDgonkDKdqYpqtMNj8zv31Jp+x7E6MH5P6u
zYxhPoT8qSc+rr3hWFpyepEZmCZCBj7QOkyba5aiTJLyy/2hbt5GWFPD4TSpK9EKOYzHpHSKZ6Kb
bgMCDfUA3vZoie5+bozrNN/5AsqY7KOeq2PXXEG0XvJzaMSu5c7rx+Zg+BrXLwhkv2t1ZCWccul6
FXQyAmvtyWaJOXjG2M0+s6F3qN+qfDhGzjYfM76aUDBPcgsUkAELh8x9RVLkI89gbInheVykidK4
S7tj5kCdMCs7b5OM1te0cJfsa242hs+pcDC7ruvVsSTFBdweT6AxOpZO+qWznEuWBg9BlHar+5tz
M8rFbAwPhFugF3mmh2PnIHNgxcljayu2Gju2VizfJ0OzdHfefERgJNMhcWRfCx+sswAekyp0EwFk
vBuotcVB3Nj0jQf0WQbGwwiNoaNSiwWY6wD/QBxYYL5etHLgC30yHlPla2cHH4W+7bTKnpA8sXYe
Ar51ZonuhMqtataJpugTHhYh6jMLbAbIuSN5nHKHHBTLts3YPMZRvG+TFAz41Zmr+iOvFUzSOMRl
BcSUGmxy8GrvQQbuYQo6pBiCH4TQF86LhWFmNtGMjqFLoYactMWRc01X3mhDXcSSR9EMJxjtIeY+
qnPFT+RyFgosc8tnhBId07mfRpk4tr07PaPdRV7quFcnNoCPM3Ny74GMki0chhlPaKowYE5pVuU6
B7uEw8NG8G9ctXs5jA/3D9vMxWGGyb5doWFjtLLjINuDo6uVS9SqtoadXOLsmNsf4ziPlp1HLg2y
o+ozgL7pU2wPm8bfWnTYlL71WAXJg66396czE72YL2RdV8rO/FIf/Ehv6jF74iAqW7hjZ/b9n2cx
RL1QMrTEkdMI8Qo5lh0aYSebX5rE/UyKcsGgZ7bcfB6DbjNBSlPRg+rGMPLz70C2o2T75/4KzWyH
2Rzmcg9MiXWvD8pVTiin/lQ0qCyztkpXVle/ZFkN5XQFxSjQu73cH/N2hYgFpiSCa0dytGqK64M2
TljY3UPQ+lv0IIXo81zZjr0S0j0MY7ZW4CaoJ7cM3SAqwojKpVBwxuWa/WOMFIPnOzXUguvoNA7O
j7Lh36yyb9ee37zaY7n1qmxlI2mVj+OHUpWYt+EqrM6aItdDqG71HPRHVQyZtkWh2jl7NG59hfio
hCpCD0JbintyzJH9Fm9lRaCL5SUAdrT6+f7+zVmkcfuXfVWURPXDURAfuZogy3ZOC8iIn4xL2MK5
IQwvgYd6Ag3quD0OCChQvf4j82lf0uDt/gxm/IJ9tYp3AWXp9rkF2e7+yEZJj6gaTmsrqpZEdWd2
wuybuj6/vajL1NFj1c+yHMuw8SheM9nei+jv2Ml/fWgWZu8UEymkm4nTHX0+FADAyhAEnx8ru7PA
bJcCYYTsldXSg8yytRU3r5LVR/BQgcItO6cxkCFudWjd6gGqMsprUZ1fGnrmEvrb8PdudzyvtFRe
6eZoA6PshVaVNcc86q2dw5N6TT3mfbu/gHMbdbW+dwNZlSV6zePhCFVima0kG6DUpRQA+cFQrS0A
f9/qK2n//dFmjO6vUM+70Zjb8qEsSXsEBopfYVXg5oimJQTZ3FyM498geVqPGteE7V+mgKwL33lE
O1roKO87j5f4S+ZGMY5+7iG9LQMfwbhgfijp5IZu4YLGqLDffJ9Ne1dVH3vFmH1WzhSoioLX6ji1
NHosUqvZ2x1L1kO92Op/O9UJGzf8QCQ84uZoRwMhu7/3g4mGbSO3Xd1v4rp4IhVyg1Xr/0JFjK84
tRcSHzPOzey28vtKSA88XUc76/aNox7qpnqc/OTpvp3NHB+z4aqGmnKbe2I8ggdGQHM9s9YcQgQb
0shqLVr+oZQtC8z+XtqmJdi76unYJZThvRIPoSD5Ung1t0jX2b07LSAmzOwqQSKz9IbsiBCo2TtI
3ZzHdvhgMG0KJnTM76DwVjlHQpJLD1ybHO11EHkL1+TcPhi3fRaMZTM0tD/YDrIKQNm+eqqwws7j
O9f/EAMHNsE49jnPutp12v6ATJIMO0X3Xh8cSrnUJDU3CePAW3HLcxU39cGSeY4eqR4KCcnI1rKT
J7vmS7pVM37FlEdIIwcKdnkvD4Ue/JDH7rYFs9/K8qpz0vvfRB4tUcrchmVjxYwzL1qmMppiKNrV
yPz94GW+6pEF1qX1wJMnu+0eo+RcTXpdQzRn8B9Kmq3ht1dtLPetwx6YWkqj3LZxbnaC9QWOUK8a
ech0fc558aAi+ixFv1iRuL2s3GwBa6xSRqWNxvCk7Nd+tIUY2yorn5N4WFdCb3zWHXQ5hXm+lX6G
eF+vOl1v8MConTSEjuCaDPn6vle6fftxszmMB22SR45XHjJGnh3SbhpW/bj/07ffMNxsCGMxuviU
l1cH1As2pE9ZmMYxlNUSEqZVDDKUavhuOXa8tXO+VOGb27rr39+5J4jcukT7FSKggf3Oy37LOg0s
vQDw5P6k/ial/00KcVOIgduEOFOGGAukgTF5AY1mP3Urn+QNfwwmFHmg+I23xNbnSZwHYV1BXNXf
6iIp3IcRDXjJVqjcgYnL+H829aqdtuo/nheDIDMM4sIV0TbnkYPMd4q+w8+dhuTdwzTosX11mUXA
i4D2jnJYRUGuvbXX4i2EUaANDqAQ5BOycZdWCat3aZq6u6oenZ++BXTcp0rKagfaj0pCBDJOU0h4
Sj0oAHKI7ecrrrLEqkJQpqKiiBaBzm7ykFnKs9+QGEih4M6HfEjijc6VP8YrDfRq930UdiaqjdYD
i1LU8zOSZ4cOKdsfZW0H6Djswai8u7/yt+v5jJutcdDpawpUb8tPvHc2hZbfZG7/rPLAXiUMna5x
676oAGUDaomdUAL9t0uZ29v9vRjacLdZ0fh+g3z0pcqTUCdkM9jgGqfPwntObL2y5M8M/bu+DI6j
M+xJ/1lnbNUlb7LK9+U4gGe3201soVIx5z2MR1iqR00sbywuSZaAwiWcCmKn2c71OB0FGOVVt7Vs
pSeskdPF0YKjmAnKuNkVl2ivmkoQP146f1f4P6R8Dngcpm0WlgAVg+9gnRVJiBz6QqB5O5nNzVY5
SBe1nkWb4tJHJF81PO3WtZPx0AY2dhNAOXg1NAm8SA+NsPsWNuM8zM45ZL+6WJYoazal+6Xs4zVU
DLMQ0e1CSnJuRtcNfeecoAdb1Mptymsi8gtEua2Vsu3s2LYFhHuFVhiqHnaFOwT7+xOa2zOzi05V
XIPBrC8vgI6+VgEV4PwhPf7BnkaLf+JRvy91cbBasdGe+Hl/1Bn7NEUz0CYw2i2wKZeuLhOoHae4
34BeKhsQxKXNBkyUn+4PNLdfRiTnehNtQZ9WXqTdfElI8yeeygvoHt7u//zcPIwYTrQua1iTlhcv
j5+oli81sDsVGHlknb6UQbHwLpi5gc0eJhJPlapHVl4ob/5XZlH/OIgsXYDZzP244SsmwcAHWLrl
xWYVqGgsOwQ0fikbNLdARsgGpJ1IrK4qL6KQ6txBYOc1IRMakSdop//gqY/MIUMbxecP7YfZp0TA
z2VLsP5f3NS1w8ahD6inHfs82mmnQvtcs74/zkzcYioOSNV5mFVbXXCpP3as/eELdqwF/LrNirXV
0CNY4LdOHC/ESTNmbDaJEiUbBNSiuqQ+lOB6mzZ4KAhn1fSk+nV/SnNDGK82BimYDsqf1aUNyKck
Lh69uPZCcH0sLNmMZzP7QpkaaE8gfX4B7Rf4giy/8H71bUnBwE96Kta25FW5JknseGHAJv9jFWjo
evzXo7Y5xBzcqZAXXvRfBm3/iEHf6hC2cAXNLJvZReMqXaatz6uLFBCzeeAVjcatCzEQJ/TyrF0q
JcwcUrMDxPMHXThoZLw4QAyGJG43QD8tNX/O/LjZ9pGPHuqFfVBfLKGcg89Q/bf8bKlla+asmNgq
EUiHgm6kvpAiPlUpGi9Jx79bdfuKEPbY1wCmAQRZkCUJ27/llX/Cb5f+UxgpRw/0GWNw6tDh4fhN
iMh4ZQ/nnOxiBlU9P98EyRnNGWj/QWuQ4/y0umkVOWoly0eGxFujg9U1AWfX5JCOW1pH67is14Xz
ZA2PqN7hBfatpUtPyb+1k1vfa5w832pEzwZ8bxD/VIm9jotmB3xTMW4ndCzldbdm1zYVP94wJfeC
fJmqz5DMBUVj4D9SVSF/XAIJdS6mVy3f/OkJPFAbGjzj023WLtj5X6HkW19pnKM+GZt8KvGVeVYA
E3UBZSTV9TqPWYgv9RMadrrY1n0U6nQTxA6Y2/IV4962rc5pPV5S4a5KlEzwn8FkbXL6TPKv913X
jGA6NaszMh4HamkanIbiZZqqFW2asJfpqtJ6XXjAAxS7LN9CCGoHk9uiB6xuunAKFm7n23kJGJwR
BfCcalFnOgC57Q+kJRJCVxCNjdodeqU6V55q+SwUiBrF/zp+LpJ8LSewAAl0+W/jcok++HYgh68w
HiCu7iqaky468Zh8pQkRJwCK/+Q1bVZEBjBhL6/3ac3EuWCsOXRxsJTwm10AI4Ropd8ng+8GJ119
nuqtqi7Xg6a8YtPXcVgNxZ66HkLKt2lqn/3G24EcFmR68SWD9VxPWPC8YAnXyd6yUiPeiJEfmiYg
gE4Ozx/wKX5UrZl+KsAhxthbTtut450p+jHc0g99qw3vj/sXMH5jXLNwZNE6diJEUicegVCb0BC7
H6C9WAAuinlXFBjF/HLNRVHArEroSuDQNO7XIE+v1jlFJ5A+4WjQ/Ovou6GOfl8ZWHH0teK7KwPa
9YwJHRZYMPxvy19+81p2qVmJKkCXO/qSRCc8Cl/BBOsOLwNODknFJ1SQNnVDFpbo72G8tUTXEPHd
00a5rOXCbVGzZWlY1s/N9DWCzO31RFrKWsvBQmtesk1HuR7BoFoW/gorAx9dJnnYTGeSfMfeqVgf
46jf6u655ee+R1WBqYUQZXYXDU8MAiTWJCkI4nARXF/rMbsk6ISskXjvdbwWwZ76l2wYHjHmYweI
TQvaXLlx3AdS9CsK5BG889X6KZhu3K9XIljYQez7D0007gkcYuGAJVF9ZzoN694/wfbvG+DNMATb
aHhntE6kbh+17dGdthF0mvyiaH80RUQWosObIQJ+//r3d5vnJ0Gi0C/fAJZYvQkvONcpiHzuf/vc
bxvu04HOR2lzlIv6dAKzVew+1Lm9gBa4GXzgu69+4t13J921Nbd2K9gM7VZOcrSJAF23zAGNcIdH
aacMwlOewCFc0mG9GsstOzecYTz1CcgamvIo8+G1a7O3NAadu+1RJL/abMFU546t4efAz8GIVVJA
soqdF5ENjeujX16qLA3BFDfKfqn0OWNYZsUrQPGABF5fHaHQAl6awMo3yECA5cSiS43oM/tvVr3a
vPUyKNbQQ0S9z4AKHnuo6X3MtsxKl5i0UpVvq2Ogh7QLHT+1jnXujwvpmtsJR5eaTLZe43gIb1G7
lexKB43kVunu0qH/6zOcojvV1x7QfRKrh7Z6uH9eZvbeLH5NaerFPvPqIxgFxd630+IA+uH0UXqy
PnZ+4TwqqEGFDqmqjwDVMUvz9OdF2Q9YyeOQ2I9Z0X3xonrhZXszQYCfNg5/KZKoqOIGiAs7+i2T
7pwWAAq440M8lsesSDf312zmUJqMhzr2M4dWaX6EutgGbJzrlgT/0yn5xO1oiQptxtf8UwmrvEGI
Dgq2aSajS+IID1WF+ocQab2e6jJdD4UYtwFgbbui75f0O+dOj+EJIuqMhZhwetA2X4Rl6+61Vy6Y
9+3fJmaVy+mJJSM/IAco6b0EzHr1+3zBMc/99NW43zlmdKKISvsRORRtthe1twY55uv9vZ6JhIlZ
sMqDVicswpJkUTGC3DP5PPTjupNOGIBWqG/TrWXJVduM27yIF95Htw0MLvG/8/FoM4FjIr4aGBhy
rCiGs8mQe+4bN4aQe/7t/txun33yD41hMYi+4wm4aqYL8+NVdSWAB7owjkYQ8XwKdLG7P9DcfIwj
r6gdey7kE45KkF0LBbF2fCJTfvQoW3Bjt28WYtZqshpKXhnr1JEPdONO8lS6wUqxYgGqMWdgxs0/
uGhLEwE6A1zXeurS8akYmw/utXHD5zZ6gMTUqqNFx3M+VnoldPPViYHbyOOX++s/tzrGsc6scXI9
NNwenGz86XXBqSrFeWoisXAxzhiSWTpJBxv9jQ0jBwnGDVmX6yHQK571uDa8VYESVlQusW/M7IRZ
MwH8Myh57pIDy1gTspxCx3ZaiEtnlsmkGKwapERYi2mAOuasXefZTq03L1pi7Z05BWZxZIzzNnDb
vDpmmfyOjrBXJ3M/QSP+Mvrj/v5Gz23EdWbvHCEpha0KCgw/ng5utO0TKA1Or1mVhZFM1k22sFBz
m2Cc5wZalFkdYROg+PEj6aZdPy3VxGaCIGLSt8Eh9UJAW/jQDdlZk/JTJJHht0iArLu3Y8J9A0jr
EwNaI9HjzgZ7xP2lux07ELMskqW2F1lxSaGOiwIr2h08Tr6CDuNH3sl9wJOFpZsbxjjuaafAjxuD
dccBdSXw7o3YesNXr7DOSfz7/kxu97e5xNRhzn0L5BrcTo4FSutt3oFlu1qrsXj0dX+oFLhcsqg5
RaN98caoD9MUtK5OMz7dH37mFJllE1E1NB8mzQ90aL5I7b61VOMLkNO7//szxmeWS3hSNBBOj7xD
1xJn1xWavrqO8zF1D2IWR7p4ILr0cd27zTnx5DmAoYGIdyFAnTmfJldm1KZ5VrfYfa/8HYA8Agag
yLYCXjpuVcj6JeKguT0w/IAPCodeyLY6ok2z2INTMFknkTt9y+zuY48hYkouR2R0ykL76TGXw58B
rQ6aLpVB5nbY+a8XkwpSNRbwJEcY8iffIjmoo8alwHrGC5v8l2WWVgwEG+mRTuP/QOH0wO1+hx79
i4yzhWhhbvWNMx53pTXFurMO0gWJo2g2vtNvWNEvOPkZF+Ibt3nCMupb5WDhCrS+J6pdu31K13Ve
vAjQGZSNvYD7mFkpkw8wLRKWx1VmHxI7jh+VzLapG4UotSYnNMluP3SaTda/FszcXsJVcoyV86UX
NQqtTfexZBAxdZP7aHSZz2R8FHYyri2RnO241gt+aM7Nmox9POjATItg8Ai4El7kceBvuxxtc/zn
BCm/zsvXDQCTjufKNauE9eQqpfd2G0wLUfXtJyIxi5FgiLOlBnnPkRWKrNxpaCB8A/L/OkfjTlT/
4nmycSFEEeZ1u7q/WzOWbRYoq9ylaF2xILUq0r2d0FXq2V91MC7EwnMzMg4+MrgoiAGCg14q67OF
Jpwqtnbk/5yd2XKkOBqFn4gIscMtS+7ey+uNwna5EEhCgAAhnn5OzlVHzrgc0RfTE9FLViZo+bfz
nURUkFmmr+kQjllTtVWGH/7Drf/dD7oI7IlOEgXHGQ/zj3380QZc4+BvYi8D38//4aF9c5xd+icL
BwALubTrQfRoXFhvJhkqheXf38h3H35xGCQ4uYIEKNCj8oLfsCrceTX5oVDzzf7/n06u43Vkkf58
VLJCpSH6PREvC71+J1r1Q6zw/yVgIbns5zI5uG1Q6eHoxK3XYQBQOtc6Zm+qB3vUUtAVA5idFEks
7J54il6HrowPFRvDKyHVeFx1qv/N6Aq+yvm4/UfsDJcqp8d8OTKLgT85bvKnN+aHa/+bVXZJy/DO
YzFDjcSCybbsqxgIZJ0bHv2wBr6rUVxCMtYgjszEcVLLjoB+WaUMbpX9JoogWmkWFPG99tNr7FdM
0zJmSfGvlt4lPCNFb2O1DqbyI9PdhiG7S5zwpy7gd0/s4iSwfm3hR4BAKZnQ9xphStCQjOP///7V
v4nDLnl9MYZTlgUVtGO7aPXmipTmXhigP65V2EF7CjNwjHNGjkRgnALD/fc/9Zu9Gl7EBT6bnDHF
bj2guVIItdQZXJF/uuu+iQrCi4OgWQM7AnyHxkcgoNwEmCloROb2aN7UmbEhgAM1rzTdDgkgKj/c
gd8cEZeACektcduJThxFU+srvcxjEQUNqI7h+kfT+idw/jev63/gErPvwHoM+yddWSH95z42mEJ9
ndEPNszP1Y9KoG8uoEvi3pT0ZvFn5M/ox6EDMo8PEGvmjD5jFp7VnwGPf7i7v1nflwgSABmgZGVp
fdb+vMboaccjrObXn+7p/7bq/rdvRC65fotwyOBWcXscpDp13fCLDU4hRJK74fAMiO7HonQOpmyS
VX57r5j+9JLp2iYjZmiAC5H65e9L/rvfed4K/zhU22ahdTJDSO7pzKUvwHYs+vXvH/3dqXfJtzCa
aN7DOvcYog2+idEd24uWiHvOFPsFTZrMu7WucttjgAPa+yHztPnhavxunVyEDQ7tIsQhKDjL0b1T
Q3cD3Og1kXOOGnHBZVxyvmwr9i+5ieQSfsGYZ3wy1N4hnehr5PF7fxm3Kl7+XcJySbwYMJtE3WVq
j2btzGnkwmw9F+xXqtyfZje/OfsucTcOcbzWoVF4CAx96R314CI7/ftC+GaNXWIzbBVrN45sctAc
3lNT6Ngs1XxAHOz+u/7CJRpjHbtkXZCTHoaxhkQvpO4OadZPj+a7738+XP+5R3wTKQcL6rguNar9
wNRmyqMYPF/Fw9+f0DfH9CUMQzIb9A2IkochWEAsbUI/azp4g2HPYBpC6PLvf8x37/his1sF/fHE
XFR+6CivmhXT3g4gdcXfP/2bPXfJvNCDZR6cV5MDEfDMmAFVs97wInxnzRdqf8H9B8KbCK+HKvtD
mPDdm7nY5m2SLnEMc7CDk0hRWihD62yaq/bJ1OA7/P1nfZdGXmIj/RbGNhG4QOfuewXsvetFpV2h
uyEG/xtjDT/eOm8rN+c0hYFGAyGI+OGNffcDL4KGZHRFnxAbH7xg2PeefgTZVhYiXH8q13/zB/wP
HaNzHb4wEkHaNico11tIzNpZ/JqlUM9/f4DfBAeXYAx/XXufMBEfVBhW4RN14B+RCwDFFMKQuLMZ
GQIYjPBV4sxMtUP6Hx7eN7vqclIPowbTrNYehIo0SYtBz/3NApndIRXgmBFDf6pM/381UEguh/HQ
3oWAanKDA3ebNBv6Ot0GHnxTJmeGP1Hg10cK8i1m4OS1HoZPmPwazJemUyHSOin8yl4nSwTdPpRL
azWa0leOW/rDjwLab/b95cwFHH5H3HncHhK3v2nCBSu20z8cXd+EtZczF2S2zPHxEw5x50152A/1
BuzBl9b1ntdx2M6Nuf37MvpupZ6/wD9OYdeJA/8clh2WKqkgMR+2KzT/eRWlP0nzv/sTLs750Qtr
WO5N4aENLT+ADIoysDMkO0s5/XdX4SXOJGSzG8w9Dw+99pOzhlXc1moMYYw3DD+l7Ods5f+Elpfz
scRd+diYNjr4iZnjh3jREb0JbdxpMG7JYVXWHTcs9Ib4wAIz1HsmRmeqstZHGBpSsBx//as3djku
4499jIt5MoeJoUY5NjxLrfc4tvInjfB3L+wiX1MEA7BQcq6H3l2dIBcDo5/QGNWQShBI93/Iob4Z
MSeXFBJ/mIdaRxwPtHHgbNclh6StPygfDrOPYTLYHI55a98rsVZQXtNHIBD6nKjmvRXutTUVzRJf
l4EcswUfUkUapqfNYzyOT2OUPrOKvlMjeFZJHyJSNoy7pYe0GJFMi2CJ/vQzvjkELodWI3jZGyCw
0DipOqWzNpymTZPACu5fvezL0VJmddNj+j86aJyxZu8yeFpmdQfxaBlALPnv+LDkchwK2lc4mWln
OcSVrbdj6MNR0F/9PSBlP1kufnOi/Xfu+R8HTTvyVtQ9XQ/R2QfL09UjfK9NtgSDLebGkjKM2E+N
+W9W8CVCxWW9ZesogwMagm5ezRVcPiSEDFDM9T/FL2n6Xc/2cmB07XQnahQeDwTeW9uV8RDDMMEn
lbIkPEg2eGN/CJmB4Y7PJI1eQs5SPQnlv6yuvEs5f9Fx+MFc+uoMoD1FrD+sbbSvaSpgThXfpPNI
roM0OQ2kGfN0ciHD9DHooTp2G5D6dQGnBXph96uJo2pnJbZCBS4/LFvb0m2Wr8ENC647SC3aF7XY
h8hF8NuT4CnuFMZe6HJlBOarAgdea8nTxOhdO3QoM9PusdXpdhCqbIV+dJm6I1VSl+fPif1421FS
1CsvmDvddbZ7dxBv5DKM3yWxOSfdIUF/DAqYLTApu14jCx+DwxSHMAkm02aogf1QtOwZK3jYbeOI
5chf8yD0j0FA0kxGtZ+dvzcL13XjmzTMpsGNs4oA6NEH68nUMVwxMbTj8Ztpig513+w5bU7cC29o
b4PMSdttzf3TJMKMNqB7RUlJw7WE3+SeRcOBDfagPLIHZukJU6CZGKbrcxeycQBOn6N3SfX1FNTX
JuhuUU8AGLVab+GQu6tbw/K0lp8YiNqcH2/TIigN+uQRCpQmWz3elCE4k1ouNynvgxzeja9BMxRW
r5uFB8dkDl476GzDxNxLb37BHOXVmIRxZioCjQFd50LJ7v38pM93fO1rJHSi/qUD9UDEUDphvwv4
UEYVnzNt+G4KE7pRqr+RBKaKg/2dJskV48FUzoP3GzZWez80mYjTp7nvj9ytNwDIlCF1cigufid1
tUGzAXgz/E1JnSP0lyhYnD0qphkSbMuXQtXDgw877826utdO4z4iNIhAJHN/98yAHpt4r3PM5A2J
x5Pr6vkU+d4jSRundGNE8dVknaxhUbSZa/+ub+tb19ZwNa28cDfDeKsE6moums6tUUHwulsMy4FG
qwgQDEMXV1uc3HUed2b85TdiL4d2uGca7DD0gG6g+LmFDZk4iLHl2wSVkXKE9TnecfsKXWS0ddYI
OQSoTREabhmRzVsoxmQjElG0y7hZJq+IXAm6wGKzpu+8XHX+71Q2ZWrJbRPRe0HVV+BMMk88ozMI
YTcchy5GlbYOb8YttY6fTVW7I6tRmeXABQ6KHP153vlM5iil1nmQOu0bktpHNgQ8c1O6tU78BIDo
s8enYBs3cmsMAoU05o/EmZ606LcmwXy/Z5v7BljcYh3SMce6PU2e9wYfWAyo8pNfN7mb6pKLlZS1
A8faPiU7aumSdbze9hibLESgu9xG/CTHUOakcsLMc92lCJMOHFHm3neSflTYvdkUjYe2WyDvbyqZ
uWN0wHd7QY9S9plnCL4mbL3zmlRZ07S3ZIQlNLyOC8gefnekfgCglGZ145ts0PUNDOJVVo+G42PX
KIutRw99s4ii0QSg7I5vCQbUx7H/sP1qUYJObG6BoUeRzHp7iZMSRQDz57zw5mR5AJPqnlbmoKYK
51kT/QK9zCnWie6cPv7TUjZixIdkZyFxFibeYdDxS9jT4yLTp7iJyoaqRweSTzCvCxwdyBiWThcc
eM8ubE8wob0fY/eMk5x/41//qiEMz0lfdZvK9KgawpM1Q6YNl5N4xFGxAqKx2AliO3bsxiUpQxXu
XKPRxZkxpBo08i2C2qIYebdVYLrDrD7aDI6/MbCv8WOK08LNfCN3sNTYWzrAClCrZbPaYQKqs5K5
ZWhmoAHNd8MaXhkXKHgnapoD80EGHGN4mo9p3vbJFvWyfOhanTVBVzhre9eu6i2W9sGrhx3xB5RS
oOlqMVKdeHlfKdhDj9F0DEe6axP5MlG2i+PxHiURAbmen/tBNWS8XsNd6vVfRI8rxiLNUlbnIz82
hxkmBRVIKn1bgRJdzeMVrJ9OCWv7m7VOjz548lE4nyeDQTFMYby9+GkBJ8opazl59/z1bU5gnSAM
5DptKrGDXahX5LJFAAh+g1w8zJayAIx9CEOijuBkSO/ipYbTdX8IJrJbzuQDKoGnEv19LfidEk26
lZCO5hFbRS5rEK1jsRscsRGRKSN3Rmwc3/gUtaVIaFimJfw99rXKJy68TPhTWDjd+tvlWPSjXQ6J
WvdhE2H/t5h096phyofW8YopYuOeQ3N9LymMvEKJOwHpJjhZtHRnu09qMtxG2i90ZIP7gMNUz11E
Wa1z8zxRjp3jttAz4cWR2L+u0vgRWPRrXyYVbOzdpvQrwGca0bt7RcNP45AmYxp+5fMYzlkSjk+1
XeHk1C9p0fmxzFQk60zM0wvpJy9jDOeY5d2Q+8tZFBPwL8/hGJAgrt0FQVDthb9EudtodOESvvMh
eyhHx7iFhjVEYQH/29rV1jn6DTfJOHhHBAjYemvueT58CSuMWugot5h0adK+LzDO/IHMd4+dd3AM
ADpzHH2SaQlKQF/prRxntnW7We0844pr6GH75zma+1PV9qoE/BurtSFOxgfSPVISdUUSxXUGH/EG
PtctJkcyZw5W9FTgmpIbEgPj5VHwqFWDWr1EOjDzAGeWhEC90Ph4XkKwriU0nE11M2DIftON47J3
G1+3mMOU85PBfipghOkKHBMSwwItZNqlSZv+kSUx4kQ4iRR+7Y05wNGqnJxGHsKgX5+NFc3GQ9ia
M6adXYXZkyjjvsSxBqtXJTOzBMFXQ6soW+M2LDoV231jCL+jjZ7uZOq5bTn5VfsQrAHZtF063nZi
7vET3X78HWi3eY66iFvIKtDrtfVkgB1iJKBFyloCAvNU13eLWrajH4+7oAUxL3SNWfIm4Oiqu8FS
CsuGp6oFgzcUjdnRzqNfjj+rr5p2FrQaAUH62i+TyhhqREWlq9UvhrqHnJKrPrLnbtm4NaHfn9LE
aUoNQEem4VVawlMu3LCudTcjItYD8symjFdKr3jjhqWL2gwMU5f2PZgD58akgb5OO9FcExb6ZeqQ
tWSxew/HxSTrKua/BiLxbpGAhTmB2U9WY7fdCevBadL0RPwyiE9zl07sDD3znsSA4GNQaH6Gib+W
EV2TzME1fLJ9U39MKdO5mOt3d+7uhkq9B7WL985q9K3WERHbYj8w5202QkQ+Coz8IQEYPEOtXDwn
3iI2ZK1t3iUDLxo5w8o9AqzsxnRJuwX+B6wvFBFKG9gII2q0evDj3uS19Rk/Cq/10V5ZYpKtM7FF
7aQ3DSyECl9YxMTLFG1gkBTsHZfJbGbWe6rFGJ3a9Qx3HfovsL72k0fZ7QB7Wxz+8cNkuw94gaVH
9OG8HMG8RZS+RH/AsZdZhXAso2ACZT1A2VljKBZd65/n8B1y5VvlYPQYluMj1eLJd5fhMKi0PXap
7yGp7m8cLxjhcGWnvZTMy3pqUoPiGA2xfaU6YIZG/GF07TPLLNvAGNdgcKbe43tRKAZn+eRTm94K
mBflOBgDeMpVMMqKff8q6vn8LNzRrco6hqgpm85Vb7jYxJsY6z5fkzqC/K9qslC3uGJgblvAjbbK
e0CsMi70lMNCBcesN41vIA82ebryJZOEyaKKlXzjafyZ6HjJjbLgMCc+1v4aBPvILjfW2vBXgPW1
TxLdbAJXiS06CncdH38RNo4ZWb3qCdB5XEoV/8CKNMfEC8UBFcRrqEBpOc5AWQQV7/CcmAy2Cx+D
HQfKdecH2uaCDvVBtyGYeCr08x5fMheuJnlElvYowrlBxoUhU9H3cWFHMRSo0i2FcFGG5fUAlmId
AKHrI05fliTaeXL+CDwybl063FrdM0Ruyis7UIwQeM3PtmnCTCQxpqkAQJpCxPZdPTQQ2Yq2nPu5
2ieR98iZf0Rc2uHcgV9DG5v+XbbhB2k0z7mDuYeqS17xE53reRjsttfLfQumVcYIPN1h73qnUEK9
DlAX246cma8RkNOyn4K3ecV1X83E/EqWvisiAKA2qD6IwmeLuXdX6hde7AaZPC9+7rM4W7vRh1Ym
mnPdeksOC2dUbXDvq1PSWZxfktTpNSXjsiVMv9FW9JnQAc9H2QVI7dyuz8IGKHsEhip3sPIxguSx
YqJ9gImNoduuNWLqpUFo1g9y3LSOqXeuQ5uNVCAVapmGmwAcJByUXlA204i5Aut9gPEBvxFlxpOo
h7pYWBTiyfCvCT37rPf6E1+xc2Nvemgw6occY6x2hnOxN3I2RdCFL2ErB+w2l6Qw7kRK2Bb4J/rk
Qgmz8yrxWFEFdajnznG8Bbsi/MDMW3Xq7KzupggDm27Ko43HfGcfgmyE2I+xElHcF5HnPl0K4fSk
AgbYmPvZOJ1bSicaC3m2nFOLfmkx/4H2uHs9Yy0cJVpXmZKKbwKvb7CSYqAYwvW9s4lb0BqHkqB1
vYmQQBeRgRDEQ+fhToRDnEeahiXumyqXlLQZnIud7TDxCIaXXprR1VlvW1yJBfea+U/DOWrYWLLX
2oFbT9bR3j3xzsVRHYbPMP9UO9SjkYO3i791l+5lGvV4hPSHnYQ7TG/SNwNKbSq9d0Z85hgNH5FR
fT6pOMkIzuGsTczymkSUvkQkVnkPmWVpfIYmvCcLZPxPqlu6bFGoDChurbidtKigwU8Cf6MrgT4q
sg0qK1izhQA9vrPWr3sYBSB4dobSG2ccGD2gk9EfJ10HiZpDYpxP/LOmvlMdTLA0OiI6mnZBL1Ny
Wq3FoR/OYVrCFDzKxsqfXqzTDVcTRFVX/RojQm0bDuOsZp1uXKBqr3yBkbAynSLQEzsd3cRRW0Ub
kaIkh94xvhiI64DnulE+x31f+mR2/nRzy68npF8PyziRYZcCTQ2SDmnslBnXBNni14hfzbgiWQcJ
aVMPE70xgwqCLIkZcgXcsA46u8NMSkW95DUMaT+cUiK8L8xSmQ3U+suHSBd8lmnYWrog+HSZLxUG
3tfBHzcTNwbR7ST2I34qzbU3kQ13lUShMomKejEoWmA2KNcO+G4jmsgls6sqkDO3OL9RrVPUoqzu
GTi2oDq8XVjS7Vbb0IMzDPI+ity0xynJfJL1MDqUGa2j4ZGlkX2bcLlWOCoI6gokbgZMacXLVQ/n
mxxawghYMYeHBRlrh2HEtuHX2MtunMOQj20XRdcvgrxwBxtQ+YrhMQg64iRYl50jxrHgbTKWAUJH
Ucyd08xITEBrk3PaHSqvIbAmjgJnPFZpjzwkZMHwRWr1SXxdbYLU/rEhKgW1o+x9wrpo3gyxdn4D
b+Qh6LJNhZI0EHCfgRslN4DshfBs7GGdttokgJB9Ek8NsvCrthnA5jQ1rqxlBbt/pFWdazOHkBe4
Jg/Q4CyorcarWBu1xd4CDZvHFRR7BONCi6RXAMcsfjZ4U3qyFULfCsUbEEGQQlTEIn+KncnLFzzM
HCKQoBhhpMKKCC/psIJPfTu7fpQj9GRF67WodbZm2iKc0/gSvtqaETXFpgMiwBjRINBO+2nYIQMU
J1TyURJxuJrzseLuWzowsW8I5BMyorjsHcTJ92pO0/skdNut8IzaxIEH1XKdgm2oIjcjSWvPw0H8
GMRu/cb5kObjMCCRN1TM91bYJBspr4/I4hFVYJ4ASJVYHoTtlt89orr7lNP5ytrWuU5ROLjCQeGj
amS7Y9RSlXd1N+8mnIfZBN+HO+ZocehJ4mwmy3hbmKHi/k2XesAxV/La18z+Jp7TlmOVeFvZu8td
SoJklyjvpdMMrBDTzNtoqfWB+zOqDRVqVAPr6sPi1eZkFBUHREL6TsPWp4g8p8oGNqtHT83iHt2+
dq9XqF6FkeN2SB3/BhmBKUg8qDfZIQjq9LTuvWG6DS0KZDUPhvwMZ/qUwELl7orrHeZubaag9bmO
JOZ56RA4ZbviJKglS7OzpcymB+RxA3odrgwpUbgTqNTVUe0UrjuveY1IG1WfdUAdIq4BgIlN2dTT
c49T5sZfB731Ku0UbeT/1nOKm8Mx6KIwR4SbsWbeqQ3TqAfaNDgvjdE7Ma/+Y5aRZBCXQf6zOGzf
eUuCyh9Cm+uGRgrkiArOVCF9JSDB3gYzPHuiyDY3bmDUceXmExmrgi85iwEfhfAKWvcnoJb5mxtI
hSZfpR5wXug7oDDZ7Tx63YHGq/MsojH4AkfUva1ghoAWOY4+T2vzImpYVnaIcTZob0jkdzS9hiRT
FXzpkYimjsrJCv7AJALzEDZJWPpmnDJgUIc3sjL2XBnrnIQN7dFLUJ9kFh6EfTrgjBvUmskp+FJD
327JhKQn0H29CRLpwY8gINse5La8S5X5QNqHInM/Ut/NYvjq7vpxQKmyDugOE/vOVhM1FxSB5qbG
0kfl0n2K6iUFidO/kx1bEfMCSX4zeWjEQ8gKkAsXIkcIQzLihQDNpqAIk4Yu4ILSeY8MvM9bz33R
oyQZAutnvjZIogfJXhFgjrnsJuDnGxIfB+WpEmsTIlxA046Vw4JSw/0dGyVYERsYctulkbtZuTdt
2oqBQxKqHvc/CvIwgVynEtd8+GidJsVdv3j7yuJZt4bM+FeQb6+e/OUHS7+t3L4pgtrROWAY5ERU
y+s8ZWS51v4CMIfTBMUSwF0JqzBESRQBSef6SHkmlYKu1QM6sqD0HIEnfkpjakqPNvWtw8EMzZrV
Ya/zPOEyiiZWrn6VotbUdijdiyjYeDw1eaRClFFUrAu3kpFELdFjb13H2SdSkAZ5LVCsObJFU84N
0nHPZ7jlWm7gcw2u1NLU7PdAnenWr9EX0XaZNpiuZTf+jNFdhEvRPRoxyRepsLw7vLFM1KDNUnBK
3hEARNs2Fsuhjv1Io/PSLh8ekd2DHQfz1Bu/Alm+k2QfNy26HgaV7w44iV8dhgsKiGbjTdpLfu9N
K9/gFEfQqxCg7/CLWElRjbrqqlZ9ERvNmUVM89wGU//YJG5ya+Dgiq+yzKKgM0guHWvEbqIreY1r
g581c+uim5DOhpVRWreYDwBnxZ9wdGRA8phHhwr+Z24w6hrU6fjAK5g1URBZihF1vmwksfdr1mN9
5buheAbYU5c6Wf57ReuGbs4Cs19pOIpTjYbdrq1SDzEfuHllssLdG/nZ9dI7YVt0o6l4ATvo9GBG
XAVjLOPnueF2C/ZcvyU99W876Ud70yS8ySxJ2BGcHlQv2ARjDsyXNnNb1H7o/sJuNvBE95226KNm
spsgTnDD23DanT8QbQmJZULH4d7lDCeFqdwt2gz1rQyZOgyTlMU0YmC+cfm+Tv3xaKJ12WAsOPxq
dE+uO1chPbCL+SMDjBvVypkN5oTRddjXroM62kSj4JSqYc5j4Af3gRgE8hwthij3ExXfq/jTugto
XTQEB5/jkO31tDzUvG2KWHpALejgKPv0xpdaozkGQEkLx0kPOs1lDI6a+0fhiId6YmPGUeBGIfja
D+gvSflmVPEhngKFAubwq0+tylAZw6UUoDSMK2riYACHVfXmISBHkLnmbhK+8phsWBz84qHN29l5
hlQA+Ypf700EdRSiMNT4MTKJXhaQyFCWHNZuIufMMJcpcm6cHxVpW+DSaSHq6TRoegV8HGrKDdiv
oCOVAu2APKCQPUwwkVJDUfXdk+iB3pEE6TQSkaaZPwfffxlEBEcrkQWE5JaPz2PT71U/XMUuz83c
bLDeikAs+ylxHmrlYtu4fLt6BIGTW1r48lX1fEhb9NCiZH8uFS+8/3A6WI/5fHh1UrrTLS+HHp3p
Vt7CaRhY535PTXOjAyfKvVYDiOa8QNt2muPoQGV336TNjWd4j/IhVHoLeUZB7A+t5U0SOH+qwSKw
YgiFBo0yPCY38tYdk/0Um6sYWvpjpDy/7OPpXaKtoCcJB85wvUkU3SMw3gc4+icj79PVOa1pVUot
n3o/OUxp/CCnKMVaEu+Ng/Zo4mMkC/bHobieaVQVqc/WLQrYGOAOW0xlhXGO0TCRMZywmRs5VwpS
5cyV0Zbgch3C4NHQaq9N9ScABqwd5pKEaIT5Dho54QD6dBpuzRCfBO/YVpn6lCTJu1ePHzF24g4B
+pDZaYBHLcDFMLKS/bjvI8CK/SpC/AqEg7skDeIb3xRTBUtWGE3+rnrYhckIGedCWYM2yfrYrcC+
I6SjhW7wH+rOOY1Re8c6tkmH5GMaK/k1rPI9xl+2zqI+4kQXc+i/DWo4nReBxoxyAsnnuA65BtbJ
6dEbSmv1p/WDHU6tT2c5CwJgnKpSUuKPLEdsIsoQQWGWH3PaKtkotO5ZuuzaxhQua+7tlIIM3ZZA
+hWTSwAfwuKN3NzjboF5t03jImZCqwoGRwKN1SDAPq3QbXZGevSNfmN+A7VN5d/CMahFixaxH8HJ
idmxYkoBtLYgG5k6+dSDu4O79WPNkciubD9NHaj4Pgghja9KNyHpBs4SFvrAvsNQqXxSUXUbgR+H
Ap2XIDU1dKtG9QrXL4pHt/zCtQaxGsB5aAOEU050+9B12tmGnukKktgRZ7irIaITBO1wce8piGWw
ufeumOgmCjSogD5urirsHlCIrnMeR/BtmEIPNRysIzyw9oAdNmVxr/ycguNWTDO5xeM9i2+Sdzsv
d7FeNovyTlVNEK5HDtr3fb4ANkjAF83UbPYNC0ipQ5qjK/SgkuALjjRXwH3UWIdd0SUG0ju6i2nM
9nhhBG09lA+rGjX8ygNZc9YEvXClQgySVLeqSWABETzoarxNQu8YVsszWd1TgBk9jaAWJT02gfkD
ZAJAfuE7JIt9seI2+MAvOtXecrUYW3pxt9Xrfzg6s+U4kSwMPxERbMlyWxS1SyqttnRDWLYaSDLZ
96efj7ma6Bm3R6qCzHP+tX9ckg5MKLWNyGjzH9dnu/HKH6tr/uR8fID0lj4iuOqiChxuV2fVMYQr
zL36eyyTFzMJPEgw+6EcuydroYRdT81/9RLaezlXMK7a5DBtX8ygPXfau/HS9lEN7pUCfIT1g1cM
2S2Yq2dZDAAFRLOfrZEMrxV/CWhscxyMARE8DzGAw8fqUHajrSuZZs7OCUB1eyjThTG+bfqfcp6v
aMb+KMeOTR1wGVppGY0dhF0dkCNh5eY1I/RdF91ttNLibZrxvE6cU9OmVfWbV4/HOEnVdx+YLtJp
+6EoPWah6QUlysGyjWfXVdewbD6HWj0EZXou6fY82hhhdnlS1HsNVhThE71kQ3kjQUg/rX4W9U4Q
pauq96Nhm7tRmuc5ca45V04OiDjtErjInWgJ0xS6i9OaoQrgt1xwwCgoV/oUQj+9LUt/LIbyd24n
314FJNgWf3pBXP4EMIxjJ90Npevsc718ZFAY4FCxmK0BxoildGo5h0xOj2sy1O/FujLJV+Y+KJXc
TcF0r0ubzWp+0GZynpyOvD2wGncNOFb5wNDAJrtqnsYYsvcpSPVrX6t7U6nXbFoznHy9t5tt8vAm
qX+qftzkR+vV7zo39nJt7eZGv66FNnZT4a9HBlD/rnwXMo/07llyLrkKDkgiLkOIlbV0RrQ06uYx
1Js97zx7/KRFNz9BBkeU68R6RHbB1r2beqGiPF9frXyF0kifu8b6nMzFiJo8o/7NekjD6Uxm6gnZ
4p5anmO2/agqtL6YaBgl8tclZxxoPSC92XBvMrQPohiby7SkiBtyqL9CcHPKVTwHdbNvk/pTu37x
/2+rQYMUpUIS8a7Su6b74tyGLdEI7QP7yEoIjrdJ100akzg5+V22j7q7OkShNqn65bvQ0wSwvasK
5m42E0hYowlop9NuBMSvz/ZYBFFSBN6Dn5X9iayadTeHdrrLFDGddJqAGNGOKsKf0UgOWFdE3DrT
Rz6Mb0ZdHcpkRdhmjIwWavxnZP5vPwQubSsC7wctwJccMcSDu4QM/s1fk/CQiG/jQ3lzADwCwTvN
3r+EOJ+06A+Ogqdxw5gt6yFt2mcj10zVmszXkNvG8ou/vo8wOwzdarcOButufgtXpihGYxUVuvxr
hctLk3JAlMt3HbrPg2V8FSM6Bid4CRbyUF25PGY6byEFemhzcvcY26uTWpZjn6bzHoetFzdq/S/M
+g2eO6N3PHrj8JiNix+F9nD2eSeEIq6vNiXhlNn0z1CknpWF8+VqIn594hPv3tz8hzs0Jc+vCk+T
0xq7kRFQlvoZhKclX1du9Y7v3lg/ujz4STg1sQxMMuyM/te8QBm5vfM+FLwiimdol4yWeQq55PeW
6T+vpgHzbr5Cih/DWn4UEu9fkWWPtm+yNnviD30H56K1X2gH+g4L611xbjlj8O7N46sy2wtHKZdf
AB43uvUh6Zd/fW4+ZNX44iQCJA0ZUTv5T3YDeE6VMZtQxZBLIu/VqI3yfWtV+NP0ghb4xbbjsG3e
vdDalmbLf+11u3VwNnYULDq9m0O67NcO3lphOvpeTNbhwkwRipUpRD0g8euKJiyeCf0/6yyQFzGL
Q0Aa4s4oHSwGhmfvp6yworFXSdw1/t1xDJRwRg3P1rjUBXrOgwP2uPOAi9kOCnByJqiAWXwgSoS/
SBeerBniTIt0MreG1HeSbJeNk//iYmHIuQtsopigSt6oW+Fq8L32mQ0KLasQ4b5oSueTAg8vDvOp
/pwRE7+haykc8Dpjhj4tsaZk9Vr/Q1imfwFsJbFPuFucetVbkQSfKz8drSDu9AREUeznrqkvhc1J
3eUaVVYzUMJZpcgEFhMpycRFnFvzC7UR9r00+CWqRL4LPT6OTWDcvZbJreLxhRLpIiweyaEDrDmN
W/im8BK1R1zkXwpuHPcwumOFl25NI6QtxouZAjd2C3q9rg+J0x6n+gCuUkcKcAIjgt2emGC9V1Kf
28tAPM/Ra/3l0pZ6epELRwKDzxL5fja9pXm43nxZrR+MuE91CmDg6GHzQEPIUzBrHCu2vDfPcNN7
Uxb3UJkfVdOkt6Y0U3imvngi1CnA2DP4kG/T6B11WrNste731M8vlXblcfSZ6qzGHSK8uwUho0m2
h636z8nbEjZiBDExa0o2MuYA2m3Qd4zq25ya25qvEzvYCL6ljPpM60v+IJJ0uEr28lPp+SA3jepR
4BSo0nqs+5abJZxJxkvSQHyBbdyaxH0mN+BfOy/zc5uHzSEbe/PZXAf2D4QGcemI8iAJO0BHyUxU
qy69t+hlz3lWJl/BJMs3yyxRlIkqPaqya05Vr9yj2ZMvw9g0xHmHMluHhnuki4KQIGkNyLjgh0pZ
NUdFVsJO+JCtFImg5LH68aUs3RXyp+shRlwh72np2dRHTOtwIOOI+gp+TL5cac6/6afq+WRg/0ly
aeLcFOMX14jLNaY+hHaSnVrYLFmrXhO/bTBfywZTkpY3KKnHprTNa0Os163sOr6kxiFoDUzaeDB0
klxU4k57UlUA3EnAPlgTqb1duTinIszeK9X/S/vG2uc1QoBmtUdUNEl7AKwtdqovenaZhrIml+Gz
D1GcjT7rUtLZfwO/cHa2cN5cswd1ELY8dUEjyOgKknPSpR3wMqhiGNpqP5dWvUe+VrwUo9HuynJt
ImsZiMAZYCkhqpeHgkb5e+1AWskFZYTKQhoTQz6WzhnzaNHwg9WsXqokReU11wv1o7a8uPbgchEB
4+1mdETEEuU9Sqq2bSkB8pIW9U3Pf3G2uzJ8Jh/paUqS5Uluz/La0OwxEr1czhbUtjt9GFP7Hlo5
Wbqr6529LLwWsj7Lci31mUdl/g5syU9Pg9b6VaWN+DLzvg73vj+71MgKqPAdXL7o4qqBs9tilVE9
kL27Kz3XlFFl+8Lfo4FBJWAsm+FK0wXEj1966OZRWHoUgQmNEw1ZHDLYKUx6dQQ1EyLi3ZLiySCf
BR0BpggUnEHiP7sl9z+iif5v4aFK4gOjHHTPHdH1kV2tXbdTrjXMUVIOabq36twLdqtSWRbVrcdn
sLRt/tWIoekgbIveOcNs2BeHSWeOKTAfaAOvdQNwbUuod+nOvoMsC/86a2JIWSI5mNZvZx3V16Bo
iUNLkfU+XGznzqe8CuePee62S7+stTyBftrGLRAuej/+FWXw+1fsa5ZK/W+oTRGNrQi7XeDyscQh
xvP02bZmZr4iLxAc9EOdMV0ZzuCe/MIHy+CUgJrkK2M9FK5XOGegpvR5sUzjTlNDy3Dftl4dd2pU
F88pcHCOEAvvPh/mfKtIBAl2QcDzuxtYvvXOyMrB3A+OY9HQVhfBoyhb5IzDYKYvbRZa10kUoP+C
+PY8SqRQv1Olyg8ThY23s+q+4s/OdV3fbbKpvgXuFAKXsykAkkr04rKWoBiLChrY7GtlB0bIpRgg
hXAao7sYA7hxRAF9GwIiLI06kh2CkdqloKvmyiqWJnLqCckddAdbpuuNcFJkej+Zbk85nzt5+l35
VncnsxCl5pTL9pecwbovmWGgp+vMhI69rlwzSpFzPqS96CbxsxTpWu/D1l7+lRUk1K7MrOa1W1of
OZ9bYgAbSzYy1m8uaou6AjOqMwfIN5/HIKN0wNIugwwen8gDDeFwN21f3hi+QaJcb+o+U19xzMMN
UXEwLbzGh8w2uGWlIzLWadJNP/RqtWBVUi7GxbBtREJOnRnETZD5paNqoIoMPMRTxAbrEdGEG6KI
c1zg/ofWyxxelsYEwkbgbHX7wbX5PBCqM9+6/RJ0J2LLZEqUeTk1u8kbXKKylb+5SVob6igIDZYB
OUph7UONtWhfTf7OFNNhCq1wAHOCJ4uHIABETwTLQyQKH79b66edjIScxs9m1M5XjxQ+vGxGpiZy
eb6/F3jajJlUmuGLK7T9UQ5K/gP5RFyXLyFcRY6+maEu2HSplTmxHTnlVAKVKOmeykS5es8Oi3LH
zXv9ttBt78D9jdbA6tMqE0Zohg/xqrU/MoqKbsdQQS5inq3rX7ozpRP7g+f/BuIVfdw4GU+PO0nv
6EPnbEk7ZjbtgROm9cBTmr/rgIKVKAzk+BpWuFRRhAJwQ54GxrGAvnuqRCllRLqvv+wVN9+f1ZJu
FmVUCrlxoAya4sqpFo91Ow/LmaWWj69Um0g8mQd56fjdiamQ7aCggy0UHEhm1rfOBqAnX97YuF2z
mXUkw+4kSqRTJ8tvbOhba+VgIoC7/JRN4WV7Cwq2OWU9ObI7z50Gctid2nrVdmJn6DhHKH1Oa2ow
BnxkyHPcDtcA6AKkU+GOAMXhsBBeQhYV2nWnchhMJqf4Bq7N/hTgvijEQP/tvdboKdFyOm16Sbph
EmT4TS2mLeUOeWQnbT/cUAo1FlaqQbwNXVm59N+xuh1alD3tExxkjcTUZ/4gVL0OBFmvhllC9Lih
ZunAoOFWBme3lXXgvAJBAbDTbOo2znvHLpCQmo4V9QaNdkjSHBNYi7/hpQqGgBakfOB4Z4RJnpKx
4XCxPV2/JZ7Tna2gghGb+Gz/hG25PBLfVP9ZQyHbaFnc2Y7UUAhC2NMRcCmg4Q5T4pogsTUq16Kd
j3K/cu/UguQB2oqQ9o1OXab3RJuWR1xOayNdUZ6RPidlj6CFQC/3CBaIoiU1HRrkxsVC5tjUJCnc
xaiTnXR6dKDDwAdAIoDbPpTCp2RPI9XcAMwQ8dI2VmXAi+01W6c//qr+FQO3BT6/j460I5hZx7uj
a0fxINXfylheDclMNeYcaUFjw0qN6xeb8Z1rPiLb6TbkZbmHOTsoewHp08h8uvWBRfQG83ReLfsK
NX90Tc8DK5P//NJ8mHrrrFNakjb7AfQvykOLHbT4DgwCxELlnubO5nXp/yCkRy+hUV7MMO++vUxQ
oD0yMEqYBdVXdT6+NaRNTk75yXh7D8LJPoQTr0RRuP6hQ36E4hOxc/EIqfxmdk5sAIZYon+sBueR
lJ1vKLyGjQeR3cyzlOLJMR2yv0AMIkix7jBO3tXk2IwgGR9bek45vXtkypoM1jqvXlF4PLa99TZl
w1FmU7+HUGOnJZDjhKVp2dndenGy7LOX/qdZqsegKU+BUT2WxuLt+O4/QYlOiaXYKBLgtWR450aR
ezQBcxQMJJHVw56lDjX13DaMA/pu55ohB/ek1S3j2UbaTsPQqQ8QKwf1eSrCN/B90MswPLi9PGVt
9WLVy0zzpHXdziOsSunLOvrVLg2LNspsNu1CgrU2gxE7zqoZ3HJGCi4dR/TPTjJeutR34naofzRd
WjzhP6kYf41egwI6RyjS2AlkdHpjIPiw+WyH3vrPFpAcGmFaXZxLlKDuYn5sjyPalz7ms3ydfH7I
hjiMyIFy2actiqAU1XhbWK+bQ6Utwt8Oe+Whl9V3zuOB/KI4LAN/dh2as0KInbawdVQiHaaMEMYq
yf9l7nJ0V/2APRIFl/Ge5ctfYlUvAd8gK2/IScsstst874oD43FkJaWIU5+kb/63dIveydE6zqx0
hI8Y7X4yNl2Y+SZQtaWOCd/dD48rUtVaBc5udbsv6cM8DZU6+AUKaLamiztPjMQ8oB5gAp2D35NF
AcRQ63eELb+QHVfHxjBe+w7fxOabimjAaw4w50j1+vGW5KgT7coYIi+ffg1S3nMVgOtaKJnsdjw1
E8nyFYBF4G8i3DR20G1ukM5s2QI+X3j6ZOIDCtDvWSCxshiLH+ZrxBFIvrvPVkxMIDYqmHkRp7wV
L+usLkng30tf0DXYX1vuGyj++kkZWcMwur6qQD8Hjri6IxqexLMFevLpwrf2kfWQ7tZCNaFGnY4D
YMn7z3QQy873N5+ZqF+2B4IZ8a232I/SgTqcwhjgO8kvNeqhQyhfvFVlWh0St7v2Ay+gGv15Bygb
M6ZmO205x6SfXz34hjMnxdss3CdVkFWx4LYsjPG/7WNBag6my/Ues0Bfy2k8wFQ/gmK9umb2Yk/j
b5/g0Qrip1qqz3ZoHtxAXXDPRCFSg70xrv/BWZwLx32e6n6IM1VcpmEyj3k5YmsEkaLGgxOs+Cp7
+6c3JD84tslMpSdrcO6FG36TX7KHckWhlH86q/UxuNOtBSPf1/X4QLjqb0egWBby0Kvub4aCc/tY
kzw9zyowIrRcVE3V/efo6Bcfdm2HGH8H8Y7kLWB17fR/SkBX2FP6bm4gqJWNj4QEkhU2X72BGSsp
D34+/rXHhKHMSNO40YDQIzF5dHv3Z9l752FeNq7lcdkADuaPt6HMn3LZ7U0W7djZQqDXNX0Y5jKP
bXd9TAFSuw4PZdp+lhgCy2X+lY/rcyGk3pL9QAXQEBf2ycjlS28sclOYxcOcnTLtXxmVt0AXs96l
U/hvkMY1NPQDkrE2BmI6Yw6A28VT+x2qhCV1mbufdCrrkyVTdQ6zmR64MXRi1+ECY/B9R9YbubW8
VsH8HmzMQUU6ESlCmU3zXib/azI7dhs73n6gEKRWCeOEXHfduXbFhCseFWUyNPye5iZ8MODLxIJE
0VLlJ4Uvh3rKXvXoPdSNF7cifa0s/ZbMCPGC/Oxa04F0+ltYbGOrDO+kfR9yKfBmq+I043YaqxE0
F4PDzvaaT1lI5DbyZm+hbjWrM+fGR1DZIIFkX+NPuiyV9eMmvEiiPnSFeRMlQb9VhmKoPwPNMc2l
7OlN9ydXIyYB0uP1Uh9bfkOxAJ7bzOxDwvsA3YoPozoNznhbwvC5bpBthqH8avv2P0iwF0p/D1Ve
v6sWurXrPRfgVuz9iseSnYhtjYKozNexAhjYIT90qckGAvPC5Bf2rv2Mo3LU4BCqT/DR8D707QUP
Un4I1pJ4V7u5kFwHoqsE0YtpiFnHui5ddU/YnTIj/43/4oZUCOJtDu7eslh7AFvCkyGqdYonwh/P
FK3HRjHd02K+57VAY9RfZOjd0CWClaTpfzUZFVjl5bu9hH9TYR/I7tiFOCCqWjyQgczxjYuydlH+
ACWW+AmWoHqmleNjWMQPEX6vMmCs37qEtvdv0s7R5c3xx+mim+pKGg0dQ+Q4G/Wx1+E1mTosfz1N
pJmnVMzfo3d6RERqZ+Ipt/htRTXpPd6f9tQX8jc9JfNOZHBlaedOcTdXR4vAiIMjXHxRY/PKMnuy
6HfbFX4JdIpuPpmeVaKP1jicOgthUD48tkv5iKPmUw3Bea6a13DhJh4c8OVw+N154X8GfRgxptUX
5SbnQJQPVsApQbvzsDeW7JmhLGLMimnYfGVJ37uuUe1zFAyvbQNLUuG13BT+24lRp8fOVke/KbaY
0QOZWHQV6eQry7zqlPLAeV5A0HF+5Ai6zVYNM1K9y4npk08qEHDtWftUVeZ5cIJX13YvoBbHhQ4d
J1juSgxPoubMAUWbZP/M6vM77PV3R81G7nYPTYtz1Secee7bQzUtL5LHzOBpCYk9hY9SJ0auf3OR
nToDJ5JbaEKDPDlfECf+jMgoMKMd64lumKBp5Jdlz+81cOW+wS6BvJhJqfLTJ2NO3mqGlVp5ITFz
VMtaod4DH6vPEmWWI8hUNOn69vPsp8qCG8/7bQADeUxLN7guri2/5gEc1B9f+na8k/iGY9msPxpV
f8zSSOIyw+M8kkvL9KzD5Qr+ClZW3wqvxgUZFDe0GrHssaf0wJr0XV9MtAtGwGQV+CScDZqAVK2P
GkOuHiQgdrk3pprFbAzBhKgqrPQxK9Fx802pQR9mN72ZouANIc2qy58r5iJMYNkxHF2807N/qd1m
iYy+oy1rit0csRQr3eNgkk/nkeqUjv+ZTGAsn1O2MwyF6qvAejF/urqmObDxu7gndwDfjf8XSd6D
VsG3SvxjFq6nrcVvrJqDDU+2Y+/hLJ4Ro/f7flN5r+w0OjO/VtEuh8yCk9fO3WEHSQLrc+3Ny9gZ
B230L6t09nKQTCWmey4T61l6HEgqkf/yrWdLG8+hXtlRquwJCvY09sPFrsWnz3cbdY6I6Lo4GLkX
b3+6TmF5K/mYISFDhighepP91Gs0Fkvs6SKeRk38fOrHGT7GSbd7MByUiUyIapwfBlT6g6uJjx3f
G7eVAIDJfQHWKvvfQaq+kqW/M8TT21bPRwHdgZIKiHGLE5TTT0DBysThTnbvzUROhPy1Ly9yDkK0
e+JoGuZLw2WKwP9pWcnzDDT4mY9HvixfOiv9RfGoxjLcCpTQPIt+ROHYcXvz1tY4GBUPN/bhvUyL
Y2gBb/ZdfcTr8ZyETSTmnMpAsoD6AEl08Ayw/bXmxqvPhjay6/KTxO6SYHoHaKjG4oCij8wgQgnM
jzWzoxwSE/jCPFbSQNhdnqZt7g05d51eIbsJX7BiRP6MslGMjhuLvHigOBVNRIOiEGjaLviHav0t
E3ofg+a4kA+xNribVkJE25rXE//Iv5DnUDEB68FSaBxBnkvU/5jHiqz9BYFoRGzsCDtrNiwkcmO2
KadC4x7OlI1UZTQJFpTKXz+0ge+rdB8DJnMv7474519nMyUateF7XsOfxDDepI1oAgmSWwLzefNr
X1RHR8x7UOm9oex4ssxj6wdxY8p9R1PHPKBqZQLfp2N+Imnj1tlm1KTJjTrVx7amrS0Bmc2rCxP2
Y+NoxDrhZXtoUeIAwo/PLtNk3fZHJycQtJnjrrcXWP/0OHbTO4WdJ5T+DcqvIZoXUpEzbIZDidd5
QiTqxHOWn1pRv4V4upfVu3B774ku5UhDsSer7DzbLmbVgJrSmTdezC+NZUcp35HoK06BLPYRktfA
j5M/EBLK0ZBzqzc18KOoOi+aFJ5jaTxtV5qYA3M3O/V+u3HmwdmrrnttzfUYJPabWOUbKJA8ODQI
7eXIUtra+WUR5h6BOZlV3EqhGskW6Oxfm/k1mf23lPGGwKJju8Jr5pyRXGBWjNKLwAOHVWEzWPWT
FYHayF04zWSILVSUJte8nd6SPn0APJgiMys+PSU/O3hw36vvlfA+qqKbMfiNVsSjTc35NJxtP736
EImCuwg+71akwxP30q9ahY+y9eIpKw+h5f8Gor6tpn0BRv02dXGaRLtuatrjyiCbtM5PIBNQzKF7
yrPxkKA+7Yagi5EhNFGrMZSDDQ88eOWmT98Oz6bjkZxGbGPAoCVG5sTephEVbX/hbJNMJrZRFkju
nYli0x310VTqWxKOCOFD8ARyvEp3L5kyo3qWZ7tXoI8umlvTf8zXOi4bgTaS99nm9bRZeCxPoaZ+
azlhdwxUQxTO9w0w8EPs4Hp9SadqH2TP20eBs3ZCmGA82WN6wBUyIBjBbyD6ryohDQ5zgTA5522/
+teJ6pw33XVqvIPveIzC6y6wxrckgPZwaogMC7u12586MB1CF1C8pTGeoQ8OO19ab0uPx8nuz0Fj
XsPKw5DmeHvTTk7g4VtQLd7CLvN6ZkCuwyU5BMaKPsq7LezsxLHCgxdkIU03OIYTuRUDMq3p03OS
9yasjvgeiHWQRzsf/2xlizMjhlGkR11UOyv3vit7S0j6u00TQgq8J0F2CTjqeDDvQt+B5yGK+xaR
Sn+CNgbT5PDif996JvT2L/HPjPbGzsDVKBCYbB98sqz32g2C3YSes94ASnOa936h/6v9Np67FQGg
8va28ZGjnL/lo/47ahJX5tCPjQ7La/9rAUnV7igvqXAKRlbvxPqURs767PKhBFXWxl0xof+pJoyu
QILSRWRfhZHVGeaulcV7s2BoNz4qZETgPj4CQ8AfxIUvqJkPRT3/0SQ+H2zkJbtUhIAW0n/IHB7J
srr0TnPF8rdr3PR5a5Hkgb+ULRKuMWxBilRc8BSjD/yhJeoiQK5cxCpj6/5uB16r0qxjkZbXlaOJ
z/rJVBngrvrDcPxBA0iINtb+Qxno0KrYwLtSpwauYPPK9XvMeJXrEM1lrfvIciZgcnRYfFluRXUf
6eiFNdyzVh66VcSB4cbb2+aYPfkx7a30yqcwLb/MFvfU9i/K3iAQ2P3HB/OdCP+28sIbYfdEuges
nx2nZEikomU+rGP8FpE9BlcDnUo62de6VJd8/cODsO1Yn9vdV2beqS3NF1NVr75NqSw8/BZ+Qef0
bmhsYrnGfd6sRGe2kkdjlh9zPZ6bTbCeIflFKnDBwt1Hsl448cHGNs+9CtCqef+/QrcTVM11E/kA
a1pzbZI6PrOzRu2U611u1n9m1VyVdog/gnQlg7ohXqb8Lkr/Px1gTJYQQIibvd2YZJDJqHXR+6xm
Uh2cehZXB73zsawWxMMeqrwZbwT3qvNqVstDqzrUKIF2YtWY5YfhTS8MMd0eP9JhEuBbdERJWNK1
O3aIYbC9Lid7Nfp91des0+SgLaPFXm+YKDVXJCSwkIBUnnu20vDPJtgmW7s+qXouj6BEH63sPlGw
HVEGMwCZu2BIIzNnydErbh1cJY5GcKbhPaIyXLbwEJRlHbKqPG8eOqFE1DjElUwz+ShqeHIZaKZp
fO3zDlBnZtxYw7elbN4LG8y7q06YEP86yXTQQhzgsAlwInR4HLJvna2HlgZ6rczbiLcxosIEk0Y+
PQgUsIFtvGhMT9Fcum8zB//CMt+oiu0NkgcjUcnzXZ0CE6RZW2InFzbV0Gjav/z9xNlwcDCwY6EI
i/kc4hKa2R92ksEGf8kLkaR/ZgxWDDbOIwS6sctHgomW7N/ogDtb+feoyl8LeXY7bXen3GqfNY0V
BLi8WQ4R4VOanlAtMxaW4DC2rW7V0iGybtcngeJwXb1X2xXPMx6TnVkHyCh65kLsX+h3eQAxmvKW
9eoqg/pXURniXBrD70bjbO8nVh2MDjeLcwJDk7y1zDDBOhxnozoYffA2q+GlkfrRHuzfpZ++J9jL
IPA84ngK7LTNKH+kN3/ZPI2hyH6M0Yu3PYXrGzQg27OrP1XdytCH09r278DDOTaIHpkSExmAcVF2
/q5zA/bZwf7W+BaUXV8nJ0fhzh3qoD0qs+GGsvCoA++z8xQ+yQpR6+Bi07dZaWTNf/JDT/Wpqbes
1EGSSmRvJ//6ClI67gENf5nh0h38Du6crr6xsa2HasUx7LSY87w0gdtckMpUXXkbRjmck0qFu+1k
qkt0yU735nnAMkVa+juBZ3uP2jHh/zJ5YvdAXVowahmMXcQEIwEyzT0IioxX33hIuHmpVNx7a1bH
UqxozvhYeq9zkdDM8uoaqNXMAnmYG67y2gwI1BZvwiZqup9sCABPRv7PVOqK9/yayvzLnIMDVPvN
IuSaq5Ei7sBFWpn+cgdUt6ER4HQu7Cds0EdsYiE0l/87CcOzo1bUMvnMgr88lR0YN4aTsPfe3FmT
k2b8pXj4CZr25Izju+BEmTnq09nBoGetsa7yeGjNBjl6ffZtfaknfO8Z+UIgkkcau+5+X72i2P6o
XTB53CkPFBf+BHlxWWZgVf7Eu6Ocm03WS8kcwx5EnTcat7NO5qsLHrD4K/At+T0jEQMyU0Cmob9f
e8eNprTfbyijWIJ70tKNjJy8jZGG/fPakZG1RISK7vnur+Wb7Ps/YhUjQh2cBGMLwFMNP+ycRxIl
4l5ap20M6f3km6clzoS4zoYR2fNEvOL2XIUi/CMD7iedvmrwDDtUZ+UV57BKLpON1460NZTGF2vw
zoVyHpcGpy/2d5JPYCkWJyWLWEVyqN/adSKCy78RWpZGXhEMTJJTFxm+vuusQeMr+zf8y4CgU3lM
a2kglu3RFqF1ZL2Xf7flz6v9lx7IJVPzmzfx93M+oRD48SUSSQ9RJuQ+mzIpPbzgF7KDUOKE3lta
w0iuzoNwp2u5uE9z7T9btnrqguFtSsPfCWH9/+PoPJYjN7Yg+kWIKKBgt+09u+mHGwSHQ8F7VMF8
/Tt4G0kRo5GG3UDVNZknacbaS9JQOi0fr7VoWTT1duwXN2Cdx+VPD68iWiUWgKsFDMXcUKpm07FF
syh6Y1RdJt9oNc4vfVzfTAVZDlRTSD8y+smOXVOxnYfgSKX3qJLqjwj8a2SiMTRa8f/iEgTEOumb
p9JvDkt/NFGl2+y+nbB+FTXiUgembSinA+Sv0+BVF7th0Ek13gXWhXe+vFmSgV1bz/FetGjHO5O3
OYTmtrVtVbPVabKN2bblk482+tAmGmiP0/dbpJnW0xipaF+JNL6MYeo9WxCV0Oaa83vaUiFjGBNH
PeLp3vmmEf1AIMBYVzl+tmnGwf+IcZ7wsESqvJUjh8041UdHVdCU9CRANQVLt1PdHETOujY/XU74
laudm5IWZLVFUWmNv3GFpKfmUljGADD7USBSm8wwUnjr2X5bnGAiGn8Df2KM3P1z+/AUBoZ3xbzP
RgzBzCYNMSupUb2All0KPflth+HLUAAPI0WFgyqf7FOe9Ml/TTCg/aBkWC/rNFeIECk7u5F5oHsg
tNodDiOqD7Y28V8EuPosrSV1nuZ/totzE8AgSrpob0wQtRRN9vIrUdd/8gOzEM/9U56FPww7PoPB
PlRMWsHd1caqGiiMijC6BgLmQZX/SYcEo5xfhysLzpJW9Xfg2eek4xnGF4IoNZ7em7HXu8mYvvox
P0DCO7OUePLQsse2/6v9+k9eDU8Q+36XUTdp0u/45akUazAFuntD3xEdqO4oOnv2ofEYf2DKf0c4
CNnOLtAqZwDPhu4n5KKTHSuXyOl+MESyGWRcV5ov+PCPQ+vesAmhTGt3mO4vKITU/690uESvcRJe
hwquapsM4yWw64M3wKpDPfOIgvEimMlmtfoSavzmqPJ3bpfcER1cQpRQsVzMAdOmaqYri8FyjQ7p
r6XTZ6f3EHBMVgeLx9siK3iEhlB7Bql/hlme4ZBgYsQBtOnkkGzgGW37mYseR+OXU6TXHlkFvNKE
RZ8K7ijpH1HqsLEfshJGoj658YQqAdLAJjX0H7L/zHXqB//KMRzY7TeLBJyiLfDal7wPSt6F3EQS
SGNdex0wwb7BQ8uxvXLRoG/tKikQh9RMPNxGPVOYmXvD7x+2QyUQmnAqQR7wjUqgHtp27pMWLASo
eBGanuo8/xiNCJLgHAXH1MvbS1Vh3JGTtdjTiZQUhvkfGOmvbrb8x5AWV1yu/smdloYO7e+6a7oE
8lXFCpOV8opI7pHyZuhoP71j29pANeripcjavxrZGorWG0rFK6P9HJcrkjp7Zn8YI5XeRHNRH40h
Uz+WmMXenSN/r0ph/lNRWwSrOETRKayRUYbfsmrIkcRWTVDcE7cQ+6CsPqsKuh0DX6pech9WFdTV
VSGzYsVtBJ8njDY6c8y9l1nvJt3vu5h4DA0sKLFrviqz/y0Y6nLmldGt6jCAEBb2JrUU/wGhLX4k
SgKUJoDu4aVN1bqlMj14YqQA8t3neOS4HJQNwiM2p6MGQrTi13ByGR3snyx8yCIF7DNmrxa7MErG
ctg4rLriSbOzmSTjYYPvSs2FuiTMaF6V6487v3T9i8gxPkdyaih/ndNs53RPqgcr6rO9vWaN/2i0
CdYhRcVtVTmmZScJQVOWZoiYqrkmGYXyrGxIeTPRTbwsGcvn6aWcqNWjdvzHmIfdyVAFL/jD2U21
AbaHbKjcX2Id33vd3jE83mvED/CdcvQQGpKUGFl1BH3yFjYRlJCeWqPr7WIbgOoGdsQEAVj6sO+T
0qOjDF4SgRi983R0rXT1lXfyP+n7YFpVjdRekEtSeHXzIlP1Z0Sk4drRQZlzwelBQU9Xfs70bK2G
KnkaKiz3esBcjme22PV2BE/L7dhlZG67HsbRqqGF8Tsqs0NNFjlHpsL3IXJsJNTlq8yteR0UtPbY
j2rk/HF2ZQ0vz91gyc/AQ30UW/Uf5Cn2NhrHf24Gvy2h/sgmtnPjVGZ/JjW9WZa6ex4YKbfN6s+2
SKtLI9FrV0HEiq1kj5k1Zwup/JFJ2t3q/XQf1vKs46oLOcvxaTQKXY5ZOhkqVkQbjjXlMHDn5iTK
HoG30VyUlzpsmZzvka7q5oj0ZvjIrY0o39fI2VZYOP/rVfNr6m4P3aMGbZbfrTyh/TPhyI7/Zo4G
ehGoxlhmfO6llcNWLlLpS5R3T11r3cecS8RRTDWwOFbrwC2/ZEyba/f9I256MG7lbx+JX8Sb/pYJ
Dlw4x/hXtPPDyNNrnUMNWf6hSEpqQco5SEIP6h40wZ7ELsFB7ToLwwC+Mlq7ctEBQVej3vgKip7h
YsiX4eX9vIF005xlnDgbH59Vk06HPkLNBWERL0rYU/wdqqjai7H1CqQVwXNClNeRGVO8zGTztRf4
5nfgz8ajQ8F28iY/9jYQKud+3YycVPTTSO6gzLQbgRL8XBgYeSaif9Y+yopzWeZsB0bb7bGYahIs
EvxFnWvIi4zg4u7nIaofQ5PmX3krTDZuCDjZBgtPZPz3JixXgWngh2fjVX4Kw81PqVWNv+C2cOv2
TPQ9ml9Yac+2UTevkogaf24QQ7eBmd2HrtYNJ38ARtbqBc62ULFNcxP31EpPvGs9aUTxOOn5mkd1
Quxd7vspFOdM+smTjiJ4KL0zP/fJv5CfJkfzk1vfjjb6H2ds2ef4VlSiC1Ci6fAnWIiAHVdYtKcm
f/Gz/BkVYYK0WOsBkh9Ano98MYLiVwIteGMSQs9kDto5MhXItpHV8PgWYHu416ukvOFhf3N0h107
0zn6s9KIdjoOq3mLDn74qBi9lSjy1zoPOF9gT7n/jbXwb/HYY2hE8+X/J0BMVWv4lfkq5RiBApwM
RFnlvYIUEooI5g1DEaNAMOu2Qf2tG+ZzZkRX7QFruvcoDFCIOeKjmowxYq5ni3MX6vxNpC2rmtiZ
QnamA6o33JchOIXE7T7qKRHHeMQOWc16rnGHi+CQ5ql1hJ6gDw5Qd0a6lok4yQyDDeZG/wQIegTa
0opLpCe8bn3s/aqhsxY59GR73HuG9Z/bNRzPSVbhbBto6nog1JmVjM/sXTEX1Jh/pwnDl4ECirUW
BobnOGccMRkBYwLH8R5oHKlNfTO2AXZiZ2u7eKaUNyuE6V4VWAijxC8URTwYbPwcZlY1N5PEC3C2
mQCmNOuYO4fO658ylu5VpetdWSAOqYd5OmlQqCs+1eB5nkOErZzLB8zt3tdQj+GTCobqWDD7Wodh
x/UuVT2erGGOTgJX3V97iJgUyHI8zKLw1t6ssUMnfvg8pW5yxfE6nyz8YGdZTgmwuX6K15kVM6VG
VvmJbRfstmn962t0mpuWqNEDuW8Kg4IHTzk1DARjUxYuaLTuE58i80BJF7nuPTvdBfWQXWOeoiuG
wZAWy6/snVegudTY0pmYB8V0daQLnMijcD9JGzP5Y84nIPtxrRqovNL+q+fOOFZTEzznudY7Pgxi
frLedY6+mhDJkLeUnByHfSRBUqIFCV4MObrTLE+/tUFKPPtelHfjUMfbydGCJZTBCCCwZoUuAUna
Lkb7dnO8gvshYSD5ltBLQscUIDd9O+v/+rqhnS+ER40zTh5zUl0axXsdxoa/otQa/c2UWvrJVzoJ
j6pAjYSyDH1TC9MISzxS2WNfJvl4U00SOlAq3THGN0pK4+L1dtaJ4S8KJGeR+rdTyEyTqUOKDWs2
TBJaOB1p6FOfqRjBatqtU7b/o8R2nOMgZRuuL85sMyjLgB+ujTlwt2ETzONtZrbxHCLbXVtiEkgq
oqTaqcQb673gyNzUUcfAOeRoqnWtnx1Hu++Fb5TPpW9kr4FkLIOQotyXo7a/RJPLVZ2mKWF4/Lcd
UM/bSDOTKh12uzIaqVt4KN3PAdTeazHDstNzCCtGN953hfyZNAvV1Q5Ijln2+56LEZiC6aebVDbt
1vHpUMOaiPQnz+mKixYxnJGO6L+123jTGs3Dko0QpHhWcNb3SMc40MaZuU3lO/WHJd3iNafxwWxf
Yj3TxHjXWAMuoxEIVIpwY9pmKreWwm2Bg88FkaL7k0LGDgtMqB+INf5vJezyAcwWmofU9lUGuPny
RmUr1l1yW3u+WOukalZuYzZ7GYfiHVPKtOfDXPgfFPhtgUBmHUJ3X+ErZZyQeh2HUvDbhgEgU+ap
K2W02bVv8Xs+VXSv98p19bRNA9BgGoL6TkaOe7dqEs6pQfJHYEJNx8GsXyoUfuyDPbyucYWMY4dn
JU+2HjLKPcws8yvi7LlGJe5E16kIgE+hF33ZaIg2kjX+abChpneCGX7MfJYiuvbvhqfTq9X5BlZ4
szibTuI+2kxDTcIauZcDIg3mTRAvKAraY5YY9ks8kpwqOpHvbPZL73WeJajeE1Xsq4TJjm0Y7cXA
Uke0SIlrbsAb/+t6RvCfUhVkE9xTwaVyKgj8GKA32iOLihxRzl3YancT/g1zwDEmSXYCz9ll+aa3
c/nPU8J4xssAzj111SYRjEpdJh3ewY9qnNKOUzQ8j1ji7JnWxlEUGzsU19YGiB4C5qaRh3hEvNkI
OCl2g0XTYqCws3D3buLZhFcgar0fvCj/SbiUdkTaMsWBc7V2vQpcmYfxwcBICmi0bI1g01lstrCv
yE3joyIL44wdimUz2FhWMO5YKbAug9Pi5Yu7T5KFqrsgpVUdfLee7lM81YdMo8w4+ClEPaD0rBFN
DTdhHkJsnO5QdXswasO2SqLkKUxa6xcEB0bSNLGffTFHD9AADZbMOt87g2cwOVZjf9BTC7wupHtG
1dFrg+wEd+7/Stlnxa6hKbZRNyrvhA6xvMxex9S3dqGipw1buGbqT72T0LpJlnGJY/+dsqE/QuWi
HHdYNrotVmzb7tkP1wBVs3TO98YA9dRliXnPJ3xvay72xa84Bi9NFXylaHIXzYl4SZmpgMIoZ3YM
enQ2SWe4tybFyM+XDOhFzdZGpqGHTlb/2irIT9owxQU9rvhMJw8UJC0odV+Z0hWsEszcOzc3mo3l
FMEmiZZ9/xC5b1Poqld7mN9kIbJraww9Wy4v33ZO6jMpAj66iVu/ew1Sn32PX6l4AyVweCpHA+uO
eV5qFcaiw2cfsKS1BiQMJt1I2gKqI0dgMhYADvasUTyXybsU/raFfB+UNTTwEMSf/dNULR2Xj3Kv
CH0q6WXDncbvtpEykJSI3FOeNS6uqBI7d1bY9z1FO1tumD9i7YnsZsNztUMqyeovkPyvmBnbnfq0
WO7zqMJn7LLvNBq/FGkPkzOYK2cWK4MqIcED6YNQAszrrGcJfku5YqPj9h5HycVh84Q8mjvmBf8I
2DRzzfu2tjzvEGTNyTO6R9+GfFwwSCaDbrDdZV3ztw6iO+HlePE6vGT+Ou+rn0Titqrjr9D2CV3Q
8ybGn8FRRfMUEmPgAkPBo7np6E2LCo50PlovU8dqPBxNLGrRC5u2w5wFJTcjWRTNeKzIjVBmjOB9
3gqCKyIeytw54/Pd6Sg5i3E6zzlXAKB1fIj31r+OCdEJ+m8J33oe47tpNqhw2otQH6r4oEU550mw
SRN2oMQfzxJRYVowigfSh2SXQXCjpkVKPLwa40SjUTXWbko7nCxQW1dz67TH1vHtJ5qCHBBypPz1
VMn6Ms4Eg2Rs2zRFJJpYFcX+01w2DGaiws53kWWYu84U84ZZFLC2zjP/OY5d3VOTqlZUS1mKcXSl
IzgYfdmn57zLyXWA34oNGJ4F+Ct80m3STHfQdenBd/wOe08aPteuaOjKEqRNWQ3GQqoJqShv9qru
6u6zcEhs6Kl2j1bRT9d8qPpv12ZcnMtsfsyuUUGddmxCAASjlckQzS1yivqiCUV6jKCrULX1TGr6
EoG2dKvsDek7IC13nt9iu1LorsbmKdJuusdYF+4Mw2gOPRCMVV5CJGwXAkTtSAs5bJn+JkXe75i7
Tmu/I/4p7WG6h3LgCpM4T2eUDzakWOWt2Kl9CU9zyALsznZGN6P00GEnThlhH1tAb5KQ+HLJDpDV
0a9VjyGyNffgYQ2GdriRYhuWXgz2/ez6wIVcr3BObVRGAis5uPLU8YJDnOfFrpQMvdUQ1M/O4I68
HWnkfEE2IC/EKnL7izm7uQFHFrGQBXE32/ZvPTj6AKjEXzP/xuxRuOhtgnLg3u6rzQCDEuqJ5zJU
GbEEolVFhunFuy6NWExWbOL2DvjVFWUVpBK77FeGp/5oi7mTgeNt6ycVzm9wJpT4PFlwOg1zze43
3qkiBSRZ4OtMS2aguaEGmBN42qqwzY6+bGFk5G5EYZMk44xofcTM0EfzvJXC644Ypb0r+U/uZ6qK
/Lvk+d8VPVvQBEH3++Az3OInnj9DiN94oKsBqHUy1Vs9G3+rNs84ObofE9rAJsWnDfvdQg2Vd/ei
9M1t3SKIDSqz2dYGO2WpzL9MCbs1KuFuO0uvOPq5i0ClrV1yyJvsBgw3PdijIFZEJAK7c1F+YLmS
j74emI1yyh77XIKJNtheFUEcngXX4rdKRbPOJyQLKJOBpPupU6MFBhIcoblZdU4nzqFNqWckOfKp
qa4flc6t97bnurBC5HYyEf9EXZfPDtw1omFyj0gPHa8r1xaM2oV+ZYvQHQWLYuIDaD61k1U7S9gG
fQNgJS+qEUAGjtqpadAbgc3uIvExbiKFyVBzk5zx+iPH67FWmiaolia2hytPc852JiPSAgvScOpk
XPxAzCvug5bN2hojl8LFCfdZrMbnOckAoQxRvBmrEimlRD9V+HW5Hm0qMxm35TasPEyzohUv1Vin
2PNVo884LBGalVjDYebpveoIC+qVLbc6YmdrKXPiF9ivz5M7360sM/4FXd7th6TpLx25MDt2lOJG
ECL6bbqDM4ADFDoO24NABepGP2e/WgiAt3HcomjM+TJaU0dfRlGW72Mf6RsgR/O5qrkVPCmx01rY
J279pO0NflvjuQwbf2PLGNVeACIPjwmuD6elvKmN6SiZ5W7MZh5PU55UoFyR5+io/8yCvnEg+rJ5
SXwEh3yTob01s0xjqTN0tcommd2svi+uediVyylZ7ds6WVQoZrsOiLNcF/5AnYetqXqWfK3XYYrV
byscnnVk4MU7QWIRELseQAyyizVOEgvE5ty2cKuE9caGW+4iJb8lRdypB+x7xuaPM8gATmCUkA9B
oOXb0qgxIzk4cZLEp3QoDlUT0qag96WsxCWxDXW7Y6KEofg16sedG1nnzJ++J5cfS/oUsqX9k/rq
3eaDCiu1tgHVQBLczuy2CfbaN2EB98fZL/8c+Akvo3tI3K+q9Ygcrf8weGHEi9xkasQbeo9NQd5p
V13HSm9rwAPI+L0sAYvT4CrTTPymqzET8szNiNmGIYw8j8yHwASsJq4+12dOn4+8GPpp+buc0AQn
6KRTS6o9oFKUqbI4iSh5001+zSMEV5Yl/kTEBKnQviTcMBVkoLllRuqg7DXENu+Id4ZzS2p2e6k5
slWgXyB57GRQonSODnOcv0z8hixTJ9Omeq26YFh1GM6bJEEd4DAgMNo7erZ5hE01OIiCwjOMkjUD
ljXl9C0xrD/C4sxH6+umLVYUvLFUuhycBJE1P1lDkDtAGRYS29TMdyGIy40hqhfWKqysoTkoGxrR
tZFqbSXXpvf3oBGZ+gUvoVTIm7OjlcDI79DRgA3vOhL7Ktx8yyOUYGw1i+SvAaFyE6AWj8L5J9Ew
+wN7PUI7ZmKAeENl2MTmjelA2ZpBJ/bd+zDfXRhN7Dc/jILLobil5rA17fDd0mxi5uxg2OLQiOhk
JMGhGfFR9MB8GEi/ENKjj/zd8dRnzndc8KcNNVL7LAGEtzx3EbVf6ghYRwGuIO9sT9OOMgDB6k8f
/q2tj2oeN+Bx0VMt+uj0Pze8I1m6oCkk2EMAj0ST4lnWiqcod4D6tkNzngVztQW8CugQWxMsMKgY
q8Dmh4hSrBN6O2PQXB7DRHgvYzruMvmcw+1MeMJ9szv6U/rtFwKWNjXrwIH4MVXfRtSuRvMzY0Ip
+HJJmbm4BA2AK0Q8GzHs4exxjOjcs+6ddAEFlpMbdZpM7ppnYyzlhf+Tx6/2xrwKGtTMg8a/axGl
gC50QJTtBVtQ0lsX3IMbp1cfPznTEkjITiiYHKrFlljvAoVIIq26N1/lL1xx20rpbYNDZ46qW6Ab
NBYND8fivPezG44qivVszea/T/+EhrmZmkmA8KSVGOCN9fdhSN7jQZHMIP9hVDxC9fjw69TinBE8
/d5GoCGqkIDzwg6+PHi5eiz6t3hAoEqufZVXu9QY92Yk0QiQPjPKBZlkrIfY/5MNzVfVGK/SnPrt
oNz35Ylk8IjDk391kuaTBIYLY30fuOlJKN85Noih2nx6Ud5LF38IKBKrGN+y2fQf5pKcOcJ1i1CO
PelmQbB0xRuB44QEJMRlRgtzEBNisJldZHaDB1t+qjlrscqMAmkqDg5vN/IaY4ufzsmAh5VkFQq0
IHxANTXOdmeR0CODpw6KkG+nPFJpuhkb+63LotukUe9wC+zKtEB0W9zq5flsjPBCH2ZuSpszdpQj
pjFMSG3qHANFLHfXIF916FeWB8Ga3ad8Hj+JADzYi6Anl4AYjL5ZpEL5AvRA+YNtc3ka0nTYOxoq
EqjPfFbXxvHQ0oxsRmsU75uqitFftgVro0JVX6oNrAfl83SILbfEXph0FxHpguqN1swM6CoiF2p4
EL701En1zHh+gZfC2cABg9hcDjU3rG2+x0TPkCOqjGmbWxHQPODmBAMi369c9QaG5wLN+2TNESzR
dq8mYCRaknKNwT/2eyZu+UjSHy5qBsKMHelyeOD1U5HkH9DTwMwnXbkrUs7BIjaon5tHMOG5L4BA
bCRmmbXL3nhfR8617Za6PUabwCf+Gin8AkR0Ubf066SqfmJzJD+CASDPnh6CHZ8NxmSt9l6PNtAq
3AfJ9PR1ELKJkEFkH0fpCevPCzEGKwL/XqqILCrSAFBj/JoG+vmkya7cKxgWrUvrAt0GFGKxoHBR
V9IpE37A7NnvkeDNLhsDGlTlpMbaxVlOtM74h438X9cjNjEEgUHyXdWv/eV2rFAtroio+VW8/dJh
TBcYi13KRIEdbI2x4aDQuzEakBNpl/lJ/A6BwFiPRcoD3f4JmfmDADpVE+JMBUSv5TxQmXcm8GCf
2fElEuETk51nGk1GZ75VbVQWXaPR3flN9zGnfGJ66pHCDNW24cSoRJlusTT/wBC5sK/YzHyFLVEn
zHdO+dgx+7TOJqU09KFPmVF2FOI8BITwkR7GLAwrETkQKG3L5OoO+iOYBWlKveQRIjAwLVCtG4wW
U8X2YEG9OCP8AU610SSIYOy6aN35wYsFDLlNydEMgi7aVpwacDwCbvR6JMXJZDA9RS/LDwGSf1E0
DT+TFGdacx7FHKIBpe14pFsEB1D5e0urR6jHS8Efv2wJTEItvYn84SXpjWfQMsnGDie4DQN1rBFZ
q8IGjGfg6wwq9Pmlw3yFMy8C6kyTjOO+ZIIWhKROtAgySCgCN59io113s40jXr8qjylqyeGjNRCt
wH1yMvZMQAd5sysNZC6i66jb17oG2zpHxqvfIChzUEroaCCOJdM/icumX5jBlhw9olNciLVh0VyZ
jIIWnRDUNmGytw3zQUTgW7xwr7ju9nGNOLgwmzUUy55NlLpKZOyuoCFq2mE3gvqShvFpqwnpee/t
c67QmN6m1cwxLImmuokwcXTZXTCLKTjhUmLWSd/cM0EleLR6Y3V0sFX54/vq7NGHazNYSj2OAPp3
uXY6L0P3aJ95aguy/sp7gZpjPcxDc/XbwdrqBpd7Z5ktk0E5bf1Fa+gH0ac2pttU+qyl5t/aoiEc
57m4NagGberDDFckqYf3DHOrn7eYu7g+ajf9Jlmh+1Kovc9RNf1pCVe9M2H3cE2aN8vt72nRuieb
rKU/RTKEr1Zpg2kKIqSbEbodQOH8RCEFkm3F0ABC1LnK79E6xvdwAtut2Mz5NsYXA2kQy2VTJQhU
A/95iojkmjHybD1fmauG8DHoyXTkMRTw9uoUbrNj41IBcOd3EMp6yu0UlJNN+KRseDHnc24Com5Q
qq2CGFdTYbMOLTHb+P5CvKN8Y3jcWOgCQSQutwfbPAQxgHe01a/DeQCN7BfANYR106zJtiHfCJmd
awQ1WxrCeEUSKqsNt5Q7Owv+Q3LprSNblqwEpgvzibdoFuQZzSU/kYMnBHLEZ4V7oO3lewsCIYk6
hcK8+Bcmw18OpPjuxNaz2wTvRME+M4c+uK4ld3MAHFvH8iUOTdAA5qYJ5COHzMJK42A3AbhS1LsT
osI+Co1VTqjRHgS8cS0tNeLDQnNtYgrg6dRNcme6oTbtWKKTYNlggcQnhoURcRDtZz52GaChT1Fr
rR3H/0I//+o73aOY3I9l+BuR0FhAiceaDcMzLbJrwfC8SeZTwp/NkcOrTrRYQQIhjEUkC3/CvE/2
gv4K+o8yCyKGbUip+oELL2UuKrN0D3aIKXwJJ0HjpfERwpdVcpKhpBaP35gpuPhiyXDuhe/BUCqf
rckBRmHAp+iFYsEBeIkvtniBO17CtBpZTVe8rW18CEf7WHcJbYM/bUVvl1tm3o/EbB7okf1joAdg
Lw3YEiAofEfJTzKHX2XgfDU+avGmuQ51ebdHfYlcFH62zg/RbL54vqW+ZWK/QtLbLjpSx6/7I5NC
ugL/povpeWhJszWJt5OT8bcNO/0IpB9tBiO71Vn78HIP5L5B10T6Smo80lwMq4QdbJDl9J+kWe5n
sP+2MdwyR9SHzmLNlfz/X5pI7HSitD1ydNMSJAdXJ0iTFQItOXfVpmj89DCqBcadsyeto3FLlAPD
I9WxIB2xP5EVrNS7FycdgEQP7Hr5bg7BB0Ks7VSFb1WDZJBz/d2VxR0ZwKmLo6NKxyu69fM0Bzc2
Bd+y4uVQ2t7NxfSBsOWvYLyxYzt/Y6i3wdrtsKtKoeEgyvMzc5uBuJ1t5xTT1XZoa5OSIoaJOGvd
tR1IqGt0pQnZLs4y2jCl+dp21FsN4ajBvCkzJ1jyrvfY8MvN5Kbkn5FzZDkR+jHBLiaavVdMjP95
klpehmueuJOXI8KHQnc3UpdW2IAWOLLOYgofgxwQ7FbdLmMTb3+S8nQSI9vt2c92QUwvHagrM7pr
kMVH35pp7xEAR2qCPmaTBhXpf0xlIC0kL7adnRGWfMVYlzZVW342I/wnuoCiqGChWA3bPAmulisC
DMZ/oiL/ahXk7rQeBdr92gEr7xaeOERTT0DC3DuH3l6S6F0T6g0BUoiv8pKBgmZ2nwfsmqrK2Fn4
L3asIxEWUcLeKqMUAE5CyHRuuMylpJhQP7ALTgbRgIktLVrlho+9RDZ0dP/fpqaezwKO9dWnlQHA
jUDOocgIBvVABlbc2LJHWKbaot15btQddOaleKFg8K2HMBF/W6fCOqZiw71zu5efZZl5iC9QxSlC
yRHTLICmqiIGObWdbj1mgb3DHAlIlRiXke+Fa6GebZjzYajWaLJRTcqM+ZYDl9s1PZWvY1Qu2ywQ
8S3uRpPJX289N0lr7GOVwBR3R+/oaADyxUR9GGvfOw1hj2KoEvlFwP85cNzIbegGaJ30XO3RdhRb
hKzOZS4NGCW2pFgalk2EAaiftFdvN5cxAHa7bbsN//ma+F4fB6NjJWeicoYNGR6MJ7rRwfQRV591
33D2gdymllbGyUknwpZ70jSWqOa900bgnj0f0JCrCped5az3hsu6F4A5ikM207u4jOd71fPmKSNC
ERo4xqOXnEmMblqeJ7PfBrDUtkXDZkybzNDZQsRbS2qCOSUHtRxAi5hp7mIvsxtQL236NDT6nwW2
gKcrdQ9uZIT2poNw+eIuBIUG6sHKYHK3VVOuz7Vt+ZfCGBBe5H75NM7lcozbDDXi2a+BnINaXdGm
pJ+j2/l7zpp+P6XBvFVINmHns+kzU+5Srw3zfSSCX4f7aHHslryWHmwO9OAT/JD422Y3sapbeRGh
BIDGLou3qWIJMYbbbFl39QENsHMsmJgZHHcQJK+F3/30dERoAoL/ZFTDX3Xbgxu4f/ohPfVDdkok
yeYMRXeSOVpQtFA54+6OamLrDKh04VcQ92hiqQmt5LNoe3tVht3WB9GYGdbdVs2/2WrxOONoWA2L
ObEOF5MMxD0eYzwjgP2EcM4Z2BzkuwlZ7eqPRCu8GLo2bTLbJ6E9ajql3ialRhTIpNUY8aXyloyb
mlUXnwWS1U0+4epfDBkV3F7U9yf44pvWsT/G5n8sncd228gShp8I5yCHLXMOoiRK3uDIko2cM57+
fuW5K89IFAkC3dUV/hAvB21+RHqB4kC41TG0qDqmtVb9irrzn84CGxVWlKCtZCVZcLIn75TgFaqV
ynmIpY2YnQzN3zdl8TtshgrsZHaYovg2xnRFa/sFrabr0GmfzTy+dL0NvZ+iNMFYqY3sYWE1ypcQ
U5wpeuh0g0KjuCazeXVKC6xM8tnCzGsVd2s21UWnZ1chO4NXVHiaUFzibIQuGJXLKqzulm1cyl6D
u64nH03C4AgBKDQMT/QCX1V0gZ1BdxZ6Gm5nazgMCRoC6lwwXFTqfVAbL3qub5w5Ocv/WxH1pI70
fTIEdJKmc+BinAK6+nfaNZvAGa6eqp7tsmYZlJ+VaJy02fjuZv2p8BpP7I9URNZzb8s0hJ5YC0ey
mw/g3A6AShg2979gimzyNNsDsblUtro1gBtvPCNj/JxdgXVfddpbNqAisGLo5xRBfDcj+9ZU8037
R3wZLph31scm7jwKXeVEOgq3uKIP90/LI6qAEdXA+M3Ufp0tfD/YeMye8CFk5gSezq/aRzAlzi+a
L8yiwiQ9D+C03A5ZN7+yP7VC2+v5hDyURraygCHlvtrQcrg4FLbnzL40jOdwHAnQeYs597S8+Hdr
OwCDpp4iNoJm1IARZRiR42TDxGTMmREpaNFtM0i7Sa1b5q60zLWUUWxgenedDhpGrfiMOzGe4WjA
WkoOhRRSrZ2NwF0UUpQA1x4Al90R3AENoHb4hZLJA6lMXL1tn3AsQJZSNTYa+Qcq8ashwhrMS7OP
vnCWuttvUxRFRD3LhXtrlb8H8HJoPqOYG7RL6TQnjaufel1F1R+vXGks1IGaLC1zGrftiDQFJNiI
zmZvTuscVcqavAbyJpYatHIRIUf19cCI4dMbFXSqYCKXyZoDZhMbiF/7wGl846Dh2c5c/dAqmI9M
prHoaPKkjL6OVaCt6z58Yie9nJA54EzgSOio+jRxFX/rytmFtM1sVrOSPyOr2ScQtxoyZGlGa6Yw
XjMNedpsyndCh8hGG+h+KL4nVYROw4AzUNaTPpBFUQgokm2q+aeexTeLUTEETKZXFsDCOmFM5jvZ
uQjhBs3toUffhqx6RjQ3RVHDMCEZ+eWphjYzj9G3VWRH6ZHMk36GLHL/N0hGLndtNM5V9fDjDqCl
eH0dbQFdb2afs7Oiq1nr80r1wXq3EZU/rSGrROIAwZilr0FOMHX/4aXT2irna5316HCmI2qIAlKe
L4URrEAV/prBvhgpXPUMwkBPopBm73mfHuS6Qj9E/ued5vWZI2TlpsmbD1g/GFHuMl2yOKT8+Xls
kRuo5i3JxPCXTr/rbd2svSR9fgl0l5oX4Qgl3quFVKvTmhNtXZnQWWlY/dOl0ZJVqzpk6njnAvDx
1VOitajvKEGCYUe9iqFCVIaHTy6z3ziMVvrsA4x0d0Hi7CxKpQAoOP6ugke3726vHqrEvZeWtoFQ
BNpVN6BFmO291LGuj7Vjg4Ho3Ib71NeZueFliPDycAXTglZE6i7NjCox9KZnHI+0eS336IAAW0yl
+Z7D+1lMGbRJY1pq0LdlhcI3WHZc/4BkoVrAtGFl+8O8ToP3goOu1621zral0AUQnL2nJnTSBDSM
VqcoxrtbW3PNnduGyACaNaAEiC8h6ZdaGntEoW4hQrBD4372oIGob18xiBLLe0IyJvKj/UTC+Gpn
5Q8qeBCLWe6yVTLdhrmOQ7YPzwYXpj4r5qsaSRxz501WK9kPrDaF18IDiyNwsCWNeXvEWRLdzoTs
wTBXVUvbD/8SWjOZ91OrDVP26E+OoyRdPHsJH3+fqUj9Mtv3F1qJhG1p0Zt1jXtnNi9abRxrOIe0
TcC21wkT/Pnk1aW5iVgUdVu80jLbmB6Z0lxA7jCBCyGIthza6OmasLGc3jqAmEKGGyQFhUZJFTG8
+Sa1KvmiSehBjKWt90ziNuqQPwFBIOAVY4I8+PHX6EQspxafMwaSBHeQ+lUaPdBI2GVYuyIu5r75
YXXSMBNJnMxGJb79croeMjOq7mtDC/iWY/6n8SYL/50hXOVGAjscYvpm8IZ7ldNhIT2SI5ZdXH2h
vnfSs+ktUe2ba9G2pR+connOPbe04s1r/dMwZ5+dpY4L4QCPQYhLiHn1aFC1rvbSNDae8p69L9tc
VJlGfNuBkyn9DSGbl6Jufgoaowqn5wKz6kchxpOKe8liZ1vMnKRlqt+tqr16Zfgx0oPd2cDmb3Qo
LDC+qGt6BhRyh7bnSMTLKgYO2XRRhhmshu8YdJNBguXFV+DE27Ri0Ij6LWBw+JN0hItc23sVYupu
7r21gLYXtiPeSI1a3nU38i+BAkeSqn889yUFVJtZKx0A0QDshRWXk1Y6/ookYsnAeleYAUgUIB09
LQzEMKLR3DmSBg51HoC2dJix4cZ0ojeub9MhDF+Y/cyk+66VXJGqsugmI7yUO8b0QWGLY0fYBsND
H3TasH2G2klZxqh3oMPLzFUZcBK0mrNaz5+VDWJ1HBMDlQHOMCyp9iwKRIzKD5J8nemHrmzGgR6s
woTN9ZJt6EyfXVUCgx2GV+Ybb4oTBki/oIbaU+6Vg0O5GCjggOxLimPqQmnz37rprHrVoAnRXHsv
YpIKx8KgrKaNc4nK6lw2OCXY3cWjubIgDdzpXX8HgVssOygMTj3kqxpIBSnJT9LAWSXDAwn10mbZ
QUHqH3pRaD9aU+FWZ/pkvMxgCo5AtyZRmzLfygCF8Jr+y67ju/4xC4uxVhd7jNpBU4L3twBdUWfG
qEdn1ha2ev7LxRLhaWdkLLTmYW89i6yHSNOENDJTrE4h3tg/VRC85GgNIDn520YJLLOZ9EbjDYCR
KEqNZ/xB36H3vmA6+lKjEBD4uA1qhXu1G03DE6CjrEfM9UpvUrt1E05EUSHoNjC41dC77KwJ2AZv
BjZ/383KDotOWnj4bFdxs9Fq1P4NUDVgNZhyeQX9iWbnzsO5IgFXqLIoA3tqVoa7+JJzBOU9ahVG
uzdJVRq9/oaWgalNuQuU5DRQ7lPgn1xRECnARGUt+U3QoSozAMI6DVXSMG0hV4IjNO4sX/NffMhM
1BZ4+9jFsdBnZzuV8cbtAeSlnhGvdLwHw9I6tFkTfpszfvL6VD10HKejWtoh9JNbipdVwYwVQL1b
fBND3pl4AC7SjPk41UB9pjztN4gG+xqZUnmImgnRpRyBxDrdF5bnQWTISzCztZK8i/AEczAQkz3r
Qo0jdFIgr6FLDGraRJSbRC/q8Z4h/0dPcW1M06dpFSfC287D/xtNrr0zx7c+jTZx111hTq2cUO8P
yGZXqLuiHxSl1jrGb36FKoqyoCURctwzL6Gq1yk5yCJ22si41xqnWxPQc4pTANqMV5jBNGYAq7sH
h3GOxvNgFslrmMfMruz+ewbks6MfJR3j4qr67V5v65+giR5uRVYCLGaTAvJP+GTPrPe9k90Z6O6n
DDTB0CfNLxcfPXJHVOkGRru9voLRcG1MsYaL6Mq5p8KMPzqlOFtDxP20N35qfFhZ85hE/8cn1CN5
sEqG8WoGyg45hyOydFun6Y/NmOxo9r62AUg91JxStNVEIXtoBDQakTAXxGlp0xXxG9U5XC93OWfI
c7S432kk5VkpvgPM0voOsaD2NBfFurZp0CX1G64qKy12/mqGBfR7PikNXKsoYZoWJzlYDIwsYDNi
M4JbRhZijNFw2hsqi8Bc9cDOC0P0d3ITvitUThCy1p9Kawdxn8VwCZjTAuLeQMHqCsOxdDCpqm4R
V6jb4HsdsLrjSFM1r4eFgxDxrCNLGyGs6nloxPvd8F1V5RWclL2aISDXzbDF6oGUSFpbZRysbZcc
dhi4K8qwRV75KTiZcWoupdlmy8pu16MJJiiEIb4wRn1XY7eRKMlOnWllVgJhmHe9DoPREg2ToII3
kSM4VzLObSKFGYdhnioWpWhmr1wVNTAPngST/eWE5nfGOM8YgiOTtK0mcvApbKktDA68G0oELhBR
xoBFIoRdA1Yl8wQF01xRx8YTzRnddYwRIQzLhdH1+BRF7l+gPeToUwiztppPvUELtjYq5tqpdhup
meK5GaDJIimSWMo+dGq58cZH1aLCovH1wm49mCgZIRofW6gW6DPJkv8x6cPFsOAYyTXZfNW5hJcf
Kugn6TdWcbcApIWYUeZB3Mwa5BDonit+/TpjyrnVAx8tnKBhTpVx24LxbwWnsa6tbd3hUAdFDyXq
Hbjidah6v+EQPQnc4Oh6TssSQFTpIvAR9G+Go12denwrmVxZ4/hRJBxdufd0IZ6hFf9Ia2rIwSSH
1SsoU01czS/hiJTNNLTAeuaq+1YRwf7MMsM7pL0ebLTJ+3Ly5rsA+UdBREjru2Q/m8URDx9uRryB
TQsP1rlqfLNEn28T0nmxotKT7b/l28RMQ/Nmhkuen9Mq3BdOwlE0B7dIrUc06rujPMoJtFY+/zMH
Z/Xq5zKbtx6b0VMdaELNC8KBzLiUTaLKsMzwca0L9rMv1kiKaiK52j5RrP9AUOxEGwhfimzcBZ11
rLFj0rNobZnKe2DEW9kQgwcgh6gHGuFs5/MHKr/sok7feqMH3kW7TLK2WHUpKDiXPCNriuco1UVV
uJwZOH8q0bxjEAey1l3VLTqqjwoJ2CgDtHl2If4PBYYOufELQbWj3pu3vNt3bJ1sD54TIAoWsXW0
hKC/rLTHOHCp0V4WsakBzlanS8EIw/wbl48mjo4JHdCYOjRBksX1S1YUiC4+2zeQz7B0kg/AtrAY
+XCuIYcE118ifyfAdpeMDH4lI3PnAm5/mYMiS2i7RGwauyXCMYO1ACyQShPmkjuXWecMaaHhtRtN
yfZmM63L6jMBOD4AMHC098F+NuY3n6eV5WYaaA1zrWxbutUoPoCEofdin3AhWJsx5sFgIfgLC0lt
J0ZNhu60Y0TL3lLBQPTLSM3Qt3twwbZ/aRCagMtS0om0cBDEHsUOlnwdLhRGXkfl1vY/QfFMkOHj
nwIdH/5wHjVAkPDibBR1nZcp/+HSU4BazK5RsXEFg7O0tHEx82UnCmOXjmiVbzqn+YNsvA7/Md9r
EKBkgXdYARpBcA6l6nP2eR5vDYSTowr/TOsWerTuo28T5hgMMoJ10e1z4pi8o6JA0qrtr8DfedBf
R30fBQ4VUwgIisJWe3AXRhjnIU5YfXJ2SBL564BVmxGh+QV3FBVN2O0fQz6u6q7EmfTPzLjEzZzF
hNSaPXx6zHjHiYD03wNj0aiZuZWH0nFksSSB3L7MZCWV/YVNp8uNyPYShPiDitxfQQ1MHn0Qv+X6
/Ief6pV+MZgGdGaym8Gs6cLbwj7dPQ3Nj6hO2QjZWJz3NjXahNawa2AkKa3Y6SB3RhaTVz41AGQI
eMrnsBtYvRkS2uAPFr2jL8YEnYWJ2RpTDO4CnmFbt5hgOjyG8TvMUcTN7RVrUOlf6ozWiSxA/HTU
TVxAEGk3FRQMvEZWfF1fN0E9ZrSQ3wzrzQKXZtdfLkprGulHr3zEAUNCfVfNbwPalKDo9iFKIm2B
uIx+cpAvNlPSK0zx/n+h/biJw9+s+okAjf6F4nmi0kJDgIrJRj4CzTrDfmcMLH9hdgYzCtCdGKGg
UHngmmcnfjVdfwfjCvGKvaVExxlPdRICOY+q0NhqwH/5UIGtQvHBIwN7pSB88GF169J6QnSNUSx/
2zZgScm/9RBmgVaszPorZlbEmub65KnT1oKtm+01AgWz91MN+wTnsZ3ijIe8wmSxoaQQXE6HAI4+
/fZsRIUDSPDeD3uqzadfDY3wJH5ya5O52VVavNK6Sa4wGNV9or2ErA3HLdcMRdayVdveO5jpM24u
rE6uAnWzMxcg200W7/CCy9ORHzBuX5Zsr5Fw4KohbbzXAolY/iJCNakfnmS7VKPuOuzsBQuLG6eT
7+ZIARSYcMw3zFrgQZfTYrZfweD0M0bEDsJsoLJnc8MuTwmXxIbK/JYP7wV8JJoafO6Y/zQo9IAS
QGBXPaaoWtZ6c025IYyLnzwNMDRrA+IZizz6akGjFA4SX9rVyx5cewglBwPT9Wz7eyfKmws6Mlvm
1NWC+0KpTnOvta9FnHzhq8dYKaDCxMfjHZzafgJDJ9EYRt+B+pPzeP6cDHvHrUwM9ZRLfZnRmPbR
JDcC/4OBSR11lxIMb6jMKyuz9jwL7tYUaYcAuKNPvI66dEULGDp8R+H8zpefuLWD+4EvzWKkOGWM
tQFavZr8e40Ha9+Hu4CTRKWpOKBrO43kgGy5vPxGcm+Bf/Da0zlBeG7Qh02ENVvuVZecO+NTnkLf
ZgdXx+aZxC1qwltY4DOXK8xq+HJqeZTg3tYAKMBDt5WKyq6xVSx9b475NZgMCYxK174z+gdCF9Gw
hiwVJOvOKlYsEmQr1rq1x/YRJ47siyf/T9qs2w9R64AwRuOQXdQT8MNXXbVebX7CpTqlOOplH3yJ
iOvhNV6NnCkoVsduUDmyjyP1UQh8d6AmKjDcdNpNgk5xNCbryHsGEebTHUZEM90NkARbOtE0y3y0
LhFaDZBXlFRW9kOBmBALtdKLW+8iGgqYSo4VmLhLs91w4iQeKEUbCKDO9LbdlEyuSo6PsX8wDjhF
TbpQmieWRBInsr3tWmuHNMIILz0KGjUI1dzwxLroyG9lweAvv0DfiB26Mu33lAS+FXgxpM40Lr4V
5jw1DWhH67asDeA7bvaYIIoQyMJQ26Lat/J9h9S3WmHJtTIU73sOTPyraNjkZAdRmu20qrzLC4qu
WhBxbTXZJsC4/WsCk82F5Er5uGeSvOtqhDq14mxSGXByjtCX5ZzgSjWKBxe9jl4A1/hIDR2ThcSe
/6LLdIzSHBlCW9kQq7NIe9P99mkV6hG58tdCT56TMb1wqzRfW461/ylbo5tIptlqI1OuIK+unWa/
or20bMtrV7GlmNZKHsOdzVSwI/w1MixMschd1Zgsv32gj37haJ8dKCgKY0hEUSt9T8MR1dlsmc7i
Qf0HKyss8pi1KifsEHYRB/RoQ/+79O687uNTPx2qHum4WttU3V4ttbsskg51K9CUSOhxajcLbFx2
3AI5owcqLaW8y86Zqw8aT8gHoJ/cg0GIE2un4VxU0FNME32v+PNKh31hdvhPu8SXaZoO3Vz/NcFC
L8O6/sbUa1en7ovWWhe9mY6Bp6zQT8dsFRUUZ2i+GENdkrH8XfoIIhc4m1a6ekNSr6eagKlEVjri
p27GMLP9aeAlKH710QTKyjrpOkakODAdlCn5UL1gr/rWoej1t8TWr6HvWAsjQWLFzPaDPR3R+97P
bbH3suiJZ+IWD58djP9bhExH7iXfdGx5VprxkeXNEYHwbe37e4MIQM9sGyL2sYD1tBzd5KqZGV+K
VrDlIf2SC9qOxdGYyPtZ0/h7UNk5prkJ+hlPjXDrmDNr2dc3qOStaq07OFUwooeEwgXHYTpWGtUT
5pWDp4wLJyx/Mic7Wkr9OmZYA7lm9XvgVsSRujZavLWj5lpVGe2G/qyOcb9U9HZLI3Ov4ppuV9o2
ELYkbJ+XJAeXmE/ubs60R4pKsySXAxg4Bj07KMxbg/WbdTBqKZDtfLhY9ZeCS3Sk39jbqn721bea
uMmWlXAcErQglbc+U/N3rfpQ2TWFSp94Y7TV2QFEhAsTGE2i6lkrwJOdSZUlp2n6HzWZ1xyCPUvL
Jc4z8CD6vAGj2aqYFZjf9HAWOYDHnCZH1Z5d/ydsn5x8nH+yYyYGSSoy8G1yx5qUMZw40EEO8X4Z
TOzF688ZwxcCZ0ZqSgSmM8ds4JIZXyWqMWkdwti6NsldzhgWvBwdStH9msPXhA/mXYnEstRCuqcg
lDZz/xEks1Q50h1sOCrH4RPqDEMvhpJxtww0eztgB6CNH1yo3B1CoeOgoI9qnmTWXLjSvjZ0eCpQ
OsWHCSU7Bg2eItEL/Ho5N8zx9T05Bi4FZPaqmh6tmlQyex8RlDFMcsdwPttkFiNdBaJzoUNzqxom
MOpOoi1GYyutfc9ByEzWD0G7crhMNqncmQgnZhqlJ4WhA8+NjhQdJc5ZEjreuedElanHDPJfmUHw
qrBSgAWQOJj6QT5/gLjYj0RW75lTJukGKAneg8vwGf7ozd1LWuQd3tmsKy+Yt9y/HKuN9i/WUoDA
pLzq3Q+L5N7P0HjB7EfSzLRB0pvAmtm/5VijYGDx8FKgxos8C6ABcVMqfxXoN54JRyiYaagenPxX
h3ojikOUfL7/e2/J2+TvZiDTxQgentJIt9+5m7zaS7+7EHASqVfHU0JEdxl33ywMI2Yiqe+zBKNa
mxnjhSUAkV32lkR/Xd/R3j/yYFrtKcOkigKyiji1+CYuEnmd8pFYycbNblr21yMz5z3D8DEzkwcS
sKBLhq+rttNZlRnKtqwCt58JJqeec8snCYd8vu3iM1uCqrlS0RfSaSSGr2yTuEHWH1VgsLQ75lcr
F9XTATOwIYGnnEOhQDujh6gS3xS62FyjpIW0O3dR2h4kK83y+DIO8drxfwoVETScI4A6BUN57rCT
ZQ3scK+8VK1I+OPFCs6Ao6KYX5KYxWY/dTWAVTeNKwkTBlwVGZetwtDa8SU1mxkoG6CLmoP4wANs
PlLz+slF6hckEJdoTa0T6+rY3qcUh2OGfoESijM4JILXwXkye0JcIXtiI5lus8JYtu6/80/2lYoG
r+oqi9AB8ZtPoKu5tniK3yVigP5fxs5vs3MvFLmMr+GulNeYIJDJUicgjOlXgIp9HWSHRA7FOnsi
9gMej1kcKzE+U3p4rX72bH0T822VyoczQ8o0+EtWvNd6wPqQptAGOCfJYvR3Ufh7kGftvoulMyL5
rJ3AWUpJGLr5Oo+6hZfYcLayh0aXDV2aG+N1wFwEp2RdVf/ugcft9xFJ1FyykH3NJGAhBb9OMQMX
Y87Me9fZdzkmtHY8O2m4A0RwCPkmNBgkn7UcB6ERBtbkjmLYbY1HE0lOEHmXMQYxH+kbWmArh6uK
qz1PlH1I0JKimsgi4d3v/aX870BOk1BQeN1hRHaVq+DV6Jqt5NOS0V5Se/AdIV7/W4dI461ar1xH
pC8RvQcJ/BJ1u6TZ/xMTVjeF+a3lzXLmGAvxEiDKZOr/V7IsPRYUi9yr1TVhmSctG3r0VxVlrsm/
7NMQeV8dIETDFKQ3rIvXSsvI4y7Ii0o61zNBgh+xN2YSNs5ylBCAxpK9NnQC7aTd+f2L1AAuOxEJ
jhu5Ep/D8y4icITZQ4JvzhqptWfC7orYPrLYE/VK7OFGyULl1bahA5MQSshn2/2x6KrI5lV1DI6w
6igikT7YlLS4pOSUTJ3mqNxCwqHt/7AWp/5p9G9ystWIhYck0QQ2Hz48FxQ1zJ1J1P+1RdLPaSDJ
EAV47SGdQsxpUfN4L4IBuggaemn9NjPLammxg0CWVoBGbSxnoItuBpcsyzeWMTegJy6dYMZV8+Sw
TuApjeu6BuEdRWd5SnXq7OTfNE9WiQVz40ODCCjNFXm+nPhUaLQ56i9km5deieogDQ8biGS3lyZH
SqRTcQuQIGhYe6MwNqDk12H/a7YdBNfge1FEcCxE3StqyCBBnN044M6N4GxMA0/OvJJDHQQrlUKK
RMHddtttypOQG8IXqczPTocuQYz2kkuYfMh/SYWCPjkp7kVuiW+/jBzScmDwZeXonkhxWRP/Bne5
tWTl2fmDGt+wz6PDr7o/TIm2WtFcNDIhJQllWXLGymqQy63JzUc9Yg4ar3lORFJloJnGZu1JjOOW
N0KzC7lbCRx02wKA/sbZZDexqWhQOqh/+tO9Qaie78F6KMKvGS2dwVRXGiclqQAzFGDgGwr1JNnI
5bMC8zC9mNZb5ngLnmNOm66KAQ7L2Vcna+nQyPOTNSongTTZaATySmniySJmZUMyWdNs/HciCVyX
Z2VTPnehcpReIZdiUJL2RbqiH8VEgpzUWOqKgTY++4WzINKxeXh64Ttv/f8ErPNy6UQ1eAxZPDAS
dLBeuwjEpAMYm+xG8gmqeJO38VGYaeKnHAZMG8Dm3OoCmScilZ7mkKm+XVzNEo5pzlQXNUxJMrC2
2nHfLIo7apeWbSPdppKWWbc3e+J2sBVRBWT+b55uM/SDw0ZqzdLCcVQaVHKwEmdPHDc0SZMG75Vs
Xdrgr3h3OVfhqSwYrEPtQBqZ+y/nk+Fr06vERh4gHGJthcM03j2p8emmZDq2X+F3nqVnQx9nkP15
/tqgOYG8iwfwtF+rhr70gu5mDPrVbWDzC87acjk1vKZwEW4hH4cEUmD7sIi7CBYpqCu3BB/VOkhJ
uLBTrBRFJz8KX3tKCifNb4OX9IAp3fgx2fb07up9jjmiU1xwE212dl1dSQ5pAkXtvcsCQm9EulBN
GxSo13GSnaeatoqQJZDXYyplPbI02g8gdhZ9zmRGEjhZUKPVHGYkHokk9qx82lTBjd6+JaXDjRDT
OH1b0h3q64zMBxBcNEw0MBC39PVh5Zh4reEyVQQ0BsP5JVVzOAvo/1hBe5PG/MD8QBuVLcHt1iFD
ZvfNWXabFI7g7/9qFCEyZPzv9dNBi5OrqgyvEJgQMOrqd8/zPnsXRpNNlz+sv6XQUjT/aMfRAWA+
jQRjO7bJKaictxxdjKVqXdRGO6GUvx/pao42BgxjtbdoOoA9vARO8Vmaw9NrwkMQ9ytJ/aVoSUm0
XKe51RN6CO2oHBCa2MoPp1LDLcjWHmFEM6i2m1vI7EWiEenw0SY829htvzB8visqPRbCAlA8hFXD
ogK6MsYLTUW+IknqbDmliMRDh4EKGEaIE1PZ8Ak2omkz6FrcerajyxgwH0a04gPrdaiqa+thXjun
d2TXDvJYi2EGW2qKymB/LrXswtjmgic3NkL93ujHaOsHKiyIimTWMoUNacXmmSNoXLV2rd+TLLv2
RYMgRUbRPCW9e08UrfwO0MCGZa/Q5aQnh/RhQiEb0m1PkXJD4RtVqVRT1kOIiJWSFpAHzfcmih8D
uYcKgAqqDPzNaMRkkyYFZIZL1pC4SdNxrHNADzRbJgq41tV3ZYo7Z8KTlLOycHRwSn758q9M00ZZ
K0u/QdqJHOtFDr2u92iS9VQ4YDOgUw8Twq1mHmgss6lZFwm0lopiUrfVeY2D0d1Q+ic+qeCnUxTj
NBIx9JSgtNfZiYvrd0Nr0vEIwHN0Fa7CaYoITQBvXQGxp6XeGqlqxKSoTuPptwlwn1EZRlxIZdxb
M4geE6SYqVROTQaqUKNxezM8f+0pxXbqQvtWMq5cqlllgUK3PYyFXIaMmDT2A57rxWDPDGHUi+r2
L/3Qvck4v8+te9dAqB7RBCapZYaH3QySuY9a74R80s1YF+koY/ouy4NkZTDaHy/SM6gI4NuNJwpt
BFE8rNG5lJjZuQghN9nKA7vmQwuSQ0najUN+H6iyo2nAgVaI8t1rQdaNFi90GeCYPTgKg1RY7z7o
VHPuc6P7rwggLPNsqKjMMHIY2MaTF2h6vaWmiyy82BA3Z9UoNHFBia7J34j1mobuqBiyGQh2FWs5
o8lvSEbWIalhD1uGhMiMZeADyxU00NxgHUFArvMR3Lm+0q3yjaI+r1CDGlXlXe3GVeF9y4WpwXtJ
1sdJOoSv0g1ASAQziuZPTx2X5xaksxA7PrBMUxOzQox9wQGK9zNIkwaXRgiYIEdbvO9IgVP31gH7
QbCWAq5YqKHNKtowagb/hEQnSpDJnL3kIiWfc4bIW7ssyxZTHL6mjICgAB0q5lF+83RQHDEpkKXR
KD0xXiF5ksmsQD4Ak/HTyMMoEU6QX5OHkGO33VvBPXTQakr7EPJNiDVGs6zyiU4Cj8HHn41+XMFX
Dum+NTEZaf4z+HcdmYCKqe6ypprnDEyEeAYySGbFNtlqnSgvJAK2qqB4d5+g8tZxiY1hjSOat7Bo
/5Cg9PZT3pncoQc8ipkWpyu2LgVAMEop+Ve68yWeijLcJYUNsUsYw1cakgpplvwy6F7lQJGlp7b4
wL2SPci5HcuZDNuvV+G/5cku88HhO9qOhsHBQj3Gsdsj2Nh3DvexCs68acssTtZG4k4bNAqZ0ePk
Hk/vCA2v+ED5UnaGrAqZqJRPYZeR4Us/4iGc7dG/Ddb4FViAYRGPilhojTVtmTompnozVc5Jp9qY
YLPRS9p2HNApPQreY6SDYbSwFzKab54oc49/cDD+TEvt3NXJm+L171RCY4pXDsZ4rGXe04Mb2qGZ
QSedfme35lvwuMErLlE6fNdZ2lImyCWrcb8FfwJykCO3d1osyKnB2qeDqn7AiVqiXAG55Okz0CB5
ly0rjec8Hf8tAJojHmACbi1Nc7Mv3iTdyZyPUfXPEF1OaVHu0QRZyf23lGadJYjTcyPppKzlTnll
vg/gaEpd1kCSzKBsWT169Ap87QeE24VX/LVRA1y0VnqdSc5tJqYWLUwkKDQE6ZMZQHD4CosIXIrb
/yJhk8+KEOpbFpgZmHyIgxCBVAZs2YBFWlXODh7lTiYQAcdcDVvX70A7QvSUFKBASgTW1VIl8mJR
aK9EOz73FFgD+anODr1XnIBYX8Yw+VdPAppYNyzRmmZn4JzACpDajvTFanCvE49PtpmsNxmxRZzP
MgmVAFSh19x1DZbzNP6syty6OvzXtPtOnPEhd0RClkQ6FXiNRp5MmyzRnC3pvPx5XzaHxm9PNJZk
T9plwoY2NzLsLssnYwrPyd/qHuWmOHw4+QxIBA/xum/kfWShNNHvelTORMy5nNgp98Rp6C7TkU3X
TsF9Y9LLkw3oE5T0KwIWKL9V9PjKjNqzM2BKyDI7mDTTBOFrz/kPmgmcX+8969enWSbDuURDTACP
Y7gt+Ubll5JXp+6ArgodtdiAeoDWCeMKj6hD0Kx9BIBDaOZN5lwnDueoQi4grw4pioC2ltLSgndM
diSbgY1H2UTQxY2JjI92UOg0D5DJIgaONsS0AP1GZ/lnxrvcLg5IS4DvhwdEeCpUf8/GkBuMZhH2
xCgal2W0ixG8y4jUheHsBs36nafI5VZEJ5jWhM+4Brs12z9VhSlAH25pYm1cdvhUFIj51Y9Yt9fo
vAPs8SprjUc443vjVxVaeFEou9Ktfyl2/dAGpLrAOJWT9a7o81+R4Qm1/t0ZwrVG7IpL/V5h/I4C
Bc4a4ZQgomt0e8vHT7paSTs1t7vNlKpAd0uYayksG63YqIl618yZQsM6MWjBBb3cpwRonVSrMaIP
yiXHV9eKqu3iqkXmTALNFGzlzIUrs62QwSOg75ze/A5VKg1WYUF0YDz373gTgNbYKObG5R6vy9Db
u+xkL45GcG6Ie3EGR+J36dqbwawOio06spQxEihlKi1Hs2yFirSqKQaMWIxdNYHVH3jj3P7liPTX
6MU/snKKHjWZoagcLCyHhTtYD2AGkRIb9yb4Rcd23fyPo/NYjhwHgugXMYIGJMhreyep1fK6MEaO
3gN0X7+Pe5rd2VlNNw1QqMp8CQOFtsLBAfh3ScLhQ/vlJYxQljdQa7pW3xWdv15uUlemBxaUpRpZ
mjKEu+14bgi6XBYFDoURJisvF2dyMvbL/loRVop43fhn1SU92bKmPRygeLPo6Bl0grsge/FKvMFs
OsuJlecITQ2AcHRGjr8xI5Sj/HMrml3HK0ZXE6Ncsl72THhqH8tMfSkxl4HF8u72tCMgT+xK/rkO
vlNhA0QiZ7F/XNp43HRXhsTzMUHlYU1c52H5Eiq9kxBO68a5N+p7kfHjURrQW0hjW21Gz31MjBJ8
aPVoMbXwrH7cDEujHO0hLcMQOdjyTS27PxcT3jfbOZqSSlGAwkx9BvIOG+KA1ZArgYSY91FEn0lP
UuTkODsW/mQqkVW8Lx9rynCxcEDIlIn0pV4kTSXnNAVDDEjxqqWvvawetBOXGnpZzkLuROg15HSw
LrrzhbHLRPN5qVVczVSYhswSLuEn//oewmIZZpBXzODZs1EaRKW/q7X+I3gVsG5Lkq/loTcmnqDA
rgvTqaYTyzB/25tyW/MsZlXCcRpz4OdYpeKmUbcoekrYfZFSz8Q9QQ3k5uUp03sSJeNoOomUzwt+
RZj6brLZgGryUPblol6ttLU4jiOS58LuPasJgHaltY+z7l4i5BlRbMhuuuSkOs5U5Ozgp8HNsdB4
TD+9RGBRQ8vIakiGwI6tzjs5Sf5T+oHeQtBXoCNwW3YIQQIt9p5OiqfYlJBv0YLnzIPP9mRYKEDQ
Hxr6CbTR2uyxnigN4LxN1E/DtsP+cDNF/ttkI7pgkhA6B0utUz+1jngzivw+NF0uFFJzMp8tvcN/
mnF7yuRRdN1Bd0QjBe2bkxAO0rYOAW6zufHgP4IaJggnFBEKDCt4cMCiL1tqy4Fj35RaXQXr3RS6
2XoGD71qRqIZcfNVUU9+afBgcXYx2cTFos2wq+DO5rn2WMdd0Z+SAMOQbz+7ZX2ha8UOEtKqNNPB
YlmevVVeB/2mcpANG3N3LK3uHfD5cdnJHbN/oEg5R964p4e07kTx+L+4F7ztHHlnRt5AxmZKbK03
rHvkb2k02hMpH8LZ907BCgt7hYdR9zfD0h8lzkZ3oNtcJDufupmAqTNP686SzC6BO4VBeXC1/kBP
iNtkPvd+8idi2oV4mnh76DnzKSqxZEVMKWWYsj+ROCNHQMnvDsgOluelMn16Ic0HKQwYDEvUe+lv
VQ1PDmUNPpbNcgdiaM/OGP1rCgS4bvOYxgKF1fDWT4FEDYfL1OYj+S4PQWxhGGSe1tfRjI2HwFic
w5jTL3Mn/03SPussv2Y2V49ex4o64kcHGLDy+gks8cdyBGhTixPUDEmRdz9Z8mekPC0vZ0A+pgjL
VyomYE+c+1NCF3piBOps/P/Rt3LxxGO3rYzwKXLiq0M+UdNCPV8mW4qsbnJojgV/d0TFEPXOdzYi
US5alkigxszu2o12SVxrloI5tw+BqIDCtPPabIbdTLUb5sN2NOs9yn9wYwwyZrQp+LbfliNLnHIU
dZNDhNHK40Hyea1ag6NeOb/4jdzA0wxXiZ9/p+hpwjr8KcGEVaBsLSrasW+fmya6GiC7aaZT77D2
qP+LmZmSwo1f3QTpjzleZZ1Q5e+6bqB1rLb40B8LWv42YfctCe1ht6HJh4+cDku7tT2c0/kvbHLC
f8xNFgCRyUq6Bl2/CpE0QiHjjgLCMdBbLwII/DXA9tK1bb2XfXMRjHKkMtEjB9PdMJbYqayjSiRQ
iLgC8lg593Yz/PLwceeBpskJcx99jWgbZ/FVMqTUTcOUBXEBpxn47+HKM3qGPZx94JxvTW6x6J0/
JNi8wQLHy8T4r/KcfeWReZlwZ6JhMVz5oFwCABpTEn5YmYE1wv6QzXAAt7yGsnBt8HF4PUSMIKSy
1IhXO8ra1tf0XWOXA8D0PhPm1Esd7Jtl6kWTAF7/L0fcBDBx80azeBMSNMRlD/tp0420kyj/PbZM
G9mGJw8L8ZqRGIw1D5FJdw4BVrSev2o4bYXufmCWUqAjXv5evi/J0RvL9Faj/lwSzNbCbN8ij2jE
APXR8mdleJ/wGjmmeqAGwDR8Hvndhm0MTupGtzFkmgZWs1/g4kcinPuHUYTbSL5Y40hzUP8UHNHD
xrzlqXfrI9qVpI7GjbNtWhtaXfQvgAZDZEO4qjVtE9rotHzTHkQNnP31RHShlLBgIrESmDsSNrME
l2XmuCSXcDyuPDjCE8EqWbaNJ1jnFZ11nkkOZy1dgHDICCumNc0pqOUE27aXTKu9Ntx3YigRapy4
ksYo/vAxoznuL2mk953RngZJ/3+ZAbHpIKLgl+Uwwi897XpqIN/xIUL4a9grIAMjuFHzdl5Ewm66
AQUH2ijbBMDjljqF9bGhUQBulKqKnYwLyVYDBoeIKIqquC41XTmQChxObOZAy2vaE2a/FAdVl8Ah
y7W8y+qeRrkPC8ktLxgtuJDWc62gLHKUEDZ1bvhjAQ42Uve9pgA3ESWVYlAs5tPOnsYz7e2d56Wk
cnawHKi9x+Ea1N3Vbxlct6G/sdh/FeB80CfWg7VgSPTY0YnOtw4Tu5pWSF6oiwL7qQyOtO3UHJug
Oww+LLrBovWHKJXJPJ/Z/0mQd1lm8silWiYKRT19zL1x6OCIsu1O64BU2DRtrz629RUXjsiDj5nJ
QvPB1YlSWNUO3i9En1R4TGp3gr2OS0cR+1xx0B1HSBWl2eTrRhJ00BQv9pRcliUKn+4tYY0LU2+V
zdFl2Qz8UVxEHp9S4ZzQj+3z1sn2PREL2vBxK/KiqTE4TLTPQHYeHJ2jwWJLTRednOmP7JEcSFr5
qBAFgPO6WqjIXGO8pUzWM219u928DbrhXrI5K5/SMGmOIV2FqE2Zq3OQ8vVl4sJ4UQv1ArNxmqhL
6KGLQD9rAaVJqX5GXW2NcSh44dGINkc4+xhYAMTooxwHgGVUrqU+u2646XNC8XREpIx1aoT9ym76
HrDj+r536bQ8NvIptsEM5bQpUCqd/JRdtI4pN0Pz3bFxZQX5hZu892ySA/CGbZqpvTM51yrLZW42
kJWF7J8mE5eTtTNFG8JLnZTB50hTh8d0sKyLyUVXBaAwKgKId2vaAv+Kulkt5fZSRJjaOjqYtsBQ
scMYX6NGpoJ5h2gPVGfxuEJ7cCJnYT8tyNzotRunfT9jrqh5Uc2+eOtg7uKf2OQ8Vz2KMWXhCWCq
qVW3K4g+k033UVcwlmzEOQjJuWuFtYXTvzTmvgtgsV3f/5vzTwe/7LIKuGH/kc3OY+Q775FKn3lx
LI4MpUvg61TnL3hH041XvwmPk54t7Gc8d2thJbuBioP7QCsAIAutTTpvMsrO/QRWCkoZFgYZjm/c
NB532Btbk2+xnAsCjg94c8/8ARp3LktzSEe0DL2t2TrwCcRdGU2PFn2Ta8UXmyYfHZZ8z6rpXOla
f8cNkgNS1/aCbuXSYjEcN6EsBhLPVriZvbi6BBzt18WA88N7hd9CWYUq17Tea9No8bCAnWFKsBx4
DLd6Mqiumd1H9VevpnLnOS6oE1kSh2lMTzh42NnGL0tbFTmL2WeDBDRGHKA5HLb9z/JagezfZax3
SPsnEXgLMeujyZpDw/qhxdJfsIvxRqgeUc+1Wpi3PGFi1r/GYG18R+5FI88tS0jBC74qkDgQ6sGa
Z6tK/V/YkoyH23/0HrLG+CUm58uR5b90yL9Hjn12K9YZ+pnZoUMS5BAUuYVSw32IDBAiNP04TI2h
pGeXC2q0eDoWVHK32ummW9vbWzlYYjdF6YMBiQry8ojj2N4GvXNZAtIz+UX24T8bEOYm5/S9IRbc
PJCypw69j0nERu3/2SdW8mkLnR7nOTVgRHqMGiSR3zxvgzE/ZIIdV/0v1kXC4OOS8ge0hNFMUGIE
iQwp2QCxQg8L6ysledll7V6efTOLjiAr6QsT0mrLu8jDfRdeQwO8JRiVKmg/6hGyeuOV/XYMHyH2
IdVm2AEj8w0o9rfZNedS1uemGR5Hn4LG4pS+xar9LSB+tyOzMcsZ+CrgAAwD0akv3GFHPtNXgpwa
MvEl7oP4gaprj6/q223ddK91CWaAznUodbmGYX3GWHQENEePgUehQ6S6i4xyy7Iz0iNrj2TQkCSl
fJ5Z8AkrhdjRRtMUjTl7nHUZpvxIINmjPbA9uUMrqV/EAk3lFV4qHil8KHJGeZ/2mlSKPP9sJFBv
c75pBUmhlHQYdJnWhOGN92Ptn+rZ7hlUmc46d8vnLICH6GEnvTUFO7LZec8jRpTcVk+l634lfd3v
wjBklpDArVa35Zrj/FgyL1tNDJTxTtoexU8IDJ4EGeJnzBJBuE3djH09ilprY3Sd3Hh5yV4NNRfS
B7prFrDWUZ+jVyNJYM31BmTHPlOGHNOvKptdgRcNiQjQC7P+ar0GvDVv6tjk6Ptr2Oc0yz5LMV4z
8LTxwPiv63nRQ7VsHImxn2lX3bsw8FGBY/Xl/bPHEZH8NNBVC15CPxjXYeyDuGmN4BiBTt82/ZAA
yaF9NAX6arv+ac6zO0toGpBwNRNGxZiqgu3gA5QGZlFPl1qzfIJBfzFiXlaTvN1RYZJQLnkZvv9e
5/NjkiebUWcfskpv9oCKuGx+I19t6qK6lALm3TR6B+5BSksf/Clk+DPszE02LvWXDWMTjxdTvnhl
yT5+DaaUjxgx6+DuVQ2nxGrnQY9HcYRiJQRixSk8ejWl3rMPIP1OL27j7VKMeC6NdD1OJz8L6G7M
J68t9qaTfeYD2H3TzQ+YW7cwInZV6r5Ba2eiPufPWVmSrFY+wtbfz4n/LzTVYa6m78iwToWbbevR
wgOFWE/4L8mEfYdyqanNaj34UbcLp/JplrTS3Cb6zRMJu9GwEE5U3WtoY1CsvDOzHvsgXI2Zv/LY
8BW19ZzYVMJD194xmHvK3RH7lauvE5kECIN5OC2i/Rp/YJGvs13Vzj/BuGjIGMXAzRTphrPvOTU6
5sIwM+3OYfWaIAZ2tIszd3zQtn6LwxrHUv6cN1V5omHJAZaWzWBi5UNz3W+ccMS60+xCl7g2Go5Y
C+kYryMljnr5QwybN7XgeDDWdLAyK4NzVVUfekxLsLzmYYnLOpkocj8llySQHa438j9IDePlA9gr
uv7JIBRBwtdaSbi1njm94K1/sC33SjY3xzcuyC5yNAPlaPiVE/hFp+XiYCLcOyEHoM7xPvNZ3M0p
z2ibMSIF9XSOSMy771EhoXZmhZbjfEkmVrXEMs7t4DxNMvuWpYXoO0JcNrbAaHtMayCZsUP2WX9I
Q8/aBRg1vqNOob8XVke8+kz/1R/lHxO2Z5uk2yPH65qDJwtzHwZgfCqaWQTRbMg9NFeqlMMm7sFb
u+P7pEpr31aCITVvLB58RNy+UyseTf/YQVZLkvqK3DHdueW0xKkLApaxj1rzhB2LxDai1CqJ1dJg
WghT7U71xGy2xOhkSv7mafgntX30Rfdj5oww2fVkmNC/yKL+sQfqaJApszJxeiZRH2/JgLyp0ty7
aO83qkBtmaH5xDPProizR9MmHKogPZG7kVxqk2I5IpxwE8vgLwPg5TZUoBNeetgqeEkJxL1adXPv
me6T6BIuXIWJMfc8muOViA/dxAtTOyQAcyhkBQ0D86DiipFFSA62GuG+1bzLZLOi5I/C8Cz94lVG
YM5aF4Du4N/qxv6xfS+4zkHi3He5XmYe6r6pnas7ztWO3tW1gsG8igK676w+oUNbUsvII/bLR9kN
lwynf02GkPwZ4+F5ESBgVSnXfSSo1ifI3fMo/3dKerUFRXw2X8NyxktCcc7Zm0kOtW7U1eUC/V13
agpWswEpOTfta10t1UpSDCshxXV04o901Psw6KZ1V6pbTajM2c17Nm6/HlYqmCBCdj6ejuZmBOLX
kO2j4zkPlcuxqwLss3LU2K2oEy7O4B3mFCHeWEf7sa4QizsTvH4/gLMi3b1is6iBTP6vigJCaihj
36jpAmHu4ilASaXCVSyGNREnxxkhpPChtbUszVhO112XAKypIAsRpseAvh2+Jr/fxWHE+DM5lRiy
hQuzzUrFhqjDhyA2d32ffyxTRoOaN3dFR/tr3PiVd5UmRydLdu63jI3nrDDZHgBwmQxaRBDw/ED+
LUOyxN1fMx1/M4POW0JYVCyf4LjcaKnUW0Om6T1iMLioDadNga2wy4gMKfbobY6Oy+IUKkK2q/UU
JPlprFzeFIzxR7+n2HcqljQejfidGJKKExKz7cDprQOFY8jZPvtIBC0/KdMjo/GVdPqnoKjP4Yyj
PXNI9izU+xB6NC5tQuZzFf3LySbVhUMiW3Vji+Bj9cV5YIqwKrvsAT4ip73cOgcGWblB8F0m4K8T
OkDGUtp0oOmKwqDhHswfpgM6Ei/EopVkptouOApEKZ79VvgVqcn9BkEYO199toryrKry2touhkff
UECxA+uU1+WdxehakIG79Qm7oQztLq3DwMdjjuy06XW2icrmEcVC3PwVw3hHsuKzBaIyTw2muBHF
n58b6bOV2DQoCt7S6kzjxFc0GRzCKDoUHuibKEvVOcwWU2j1yCQSkNrImXi4tLX7J6NesrM0T4lT
ziT9sOhqeOtT654pXNjekPlWRHyupI8xMiPmqpbZNrc4I1gmuQpNmwGzEpwtgIaYKDXhSSsFGM/M
o096D2c2qr/KURySi1NsNI/LT89JtPAG7z4S3SmJKb8cukxiNBF+FMcMYHU4T/hBGEWXRvso6ump
Wb7P8r8qJzPUQo8m5MFGFWuwZTS2+zwmED2YuDyy8rxiKkPXM+A4HQ955W7cKDjZGeuTQnhUp8yO
uu5vSYHc2qTrtNF3jcgnYw9ajbK54tRDyzXk+yQia2xZRUiIXVVF/DJ0xUMp7X9V1pJm3m5H7Pgk
9eS4vPpvCAXoKoL52GfTZbGWLN++8/yTLIw3lzDM/29ryr5aRVKvsc6yYViU6W65MeyJblJ3pwz3
4lT+3TwA8Cq9YePUbv3DvNN+8RIFcCMf3T3wtPpE6wqVYqrwBTRpv0t7x7/otIfQNRXMMMNuNHPa
zMTPbZJQ2fvMA2UNLgEcnyU5YlmQ3zo66gS7+kQRp9lfiX+fnLZGXHRJBrglWphJo/FpzvSxMisQ
m8BqoUykPWNBe0Z4HQtCAxwAuDpWL1EfhDAe6UK25vBbDH52GhOBc6JUxtYus35tzVa7AYXUf0VZ
6cNPygfj5CNk8lc5xop90Q8kd9qiov2Ayssk1fgxSGV6S2QCpQQUcH+SQylf6o4G6RC22LPjOpzQ
7us6OoCqrHaOx5QhF3Fy4lCGMXrorasxMZQGr8j5u/WmF7tw7UOXsI4iBFDPNiOZqqVSNQtFy444
97h+cMNfAEkYqdoTcRNa8K4CzXeslQHUcuzuBvs4jvHWSFOCaRaNHw4Nd1UZxnMlPtRYvZfFx/If
oJcel/+SxzFgIsN7qQKQdQiKmFIuOIW8LBYXJHjqfzUT/gRAcMa/VsNrI97dmtS3Pvzyl9l/iYhT
bEZ0LOUpSNvfiIBxi7uHlXxZRWLnFLTnxUOz/FuNGsNBc+ehBgtCJJPerihfFLSOzgh2yKEMvHZl
fYdnZqASnuNjBqWlDK0drqlpeBnBKHnqj6BYzibvGtyNRDc+0DAQ1s2yERB7T6M29nn851kkETuf
LqoB2+pwmB39ptl6XUg3BG1Ta+NZaehZ0O8f5PPyAflyVt5+xWV7RnSiyABJEfnGOfgxP1xV4h1N
u8WHL2iG+YSLo05JFLSWjgq4Il2Cv4VEszV5kk9DTuJuh4XdzD9MtHXcnYy9pIjj50LTifbRC4SP
E18RFhqPPO84HkMHTFHxGUCOxTwErixDB7tIsDCVfzgWSYLlyeYicuGkL278TLsFGDuBlPVhjDnN
nj/QD9Y+m4JFA7d8KH7RAjqzPrEo4dY82pm3/ACzXnxlLuOQ9iS76mpTWbYZQkNww9uu4Tf6r5EY
neXylSQcNMUvynF7on/JCIzcKfZGCBk1Xe9FjDC8+YvSKl56yNxQbhH/jgGN0pDCef7CE3ngcLFe
/DCL14q6/D4ub6lX3jitHWGEstPUp75Rx0n1BwwHX2MSH8ZS7LirnXGxg+dqBCZQnqquxBfE2NV7
VjEor/t5wJgud3xCvuyy4xDqtbMcpj1ArGz6FeB0kF4ruYblu665yBjgJqdYLy+Ka//4g3jiipRs
ujSK1rGpHwbnxy8NdDLNdjAhLZcnc7gWDD74c+zWxCnUnBA1JkQa7iKzUYcG1b6Xgcl0/OjQQqv4
a6pEcWJ/DAzgUFTvJLqlT8KA714lDFweOnYqm7YkjxEvXdIiww8BSHH+NT9KzE6G9Vv4Vzcr1iGd
m96ygKuUzaFXqsBthPe19Jph7Uc0PoM6wav3afMdl5fb1GJjEX1MuuoKCNO6LX6Xb2cRJdcgJM9B
ep5UV+xU8KmLemPjyBeEMlRFtq/J3NLkA/CwcH/81riPzJflZy6/QEwQnbcnYxnsMOpbxgSx5iZa
y9vVlfAUrN+Gkmr5HMviAtLvg/VBLZ+4qe2XOYZ32shHc2TiPj9hZLUEfV8UAn49HTv+z6yt9stf
w31eFhf+EF3tZGr3NE7JdG2Xx5q7QRgk7DHzkDowZBR74PKNuwoAbv3W1+FeOvGFHzGXIZ5BolTa
V12HNH12ywPrWzPCwBM2I3rvv8v7kFjxCPgqvC3xeIcZZn+XYQSAm1kZ2yQTnNHq6H0RnsWZuTdh
6pljhVOHZ8vp6/04179WOr8mif6aYqTADvkyUJTdT4OUTnCmh07PW6PMH5JJBnucw4KcSjvAT4KX
JvbAeZMeaTbBuawb78RQbLsgaFziM8xqfqX04K3W/Fg0KYT1os8PaW7q5iUpTHRApGf4DjOE0n7v
QjxdGU2/0ERN6gxoxNU5YadHWwF/wPmZRnSGtX+MU177yf5KHX3NgF4XWYoDgumjpR8IzFg5tqbN
DedrsuBi1n+9i97FGFrgahiLR+lxwizCc2upDUHvuwENiSf1P2Qu8Vl7KRtP5mFV4PITfMoRYj86
KbMyt3qhQmba3sz0PcjzUk3BgVdf3I7zSDKnWyuWENEa5e7n3mfAnG8czK1FY1ono4JSYYxfAkw8
W9NrTHRjqEpkTbCVAjKeiDOI19aIpRlq5YlE75NJ6ORMr9R0oCRN0MoM4Mg1L1M9X7QyntmPYb1Q
Zg79sZ6iw9BGW13jiWzGi2UwqDe6Q92TrxzIcS/mWp4H6pguEeZjyehkSg32J5R4YfPYGfGPVpQ+
y0Za0XBGhHbKY5ajTDMjYXSRevN5rpL9POYnqeYnZwYq5YbXJXS9BO/bGAkkERp5PhpzYwa/y+ou
uDADvaWD1VnQtAD84VktP1w+9AzXJHCDdTLp8zxn28mEg+ir9skRLu0TPf3DU/Jtxz7jH7WGCHwc
3fahdbN7GVkvdd9uTSbFjBJsLEzsFH757Af9syj6c4qE3TQYVWBqWnWh+RhZw7HnVoIkXJcJ4b8m
mCezS38dqzzLqCHAEtVjFZbDrjE+FERRdE7uW9OwCpi5qfH3aP5xrqnJaGoLsncBkdMXBk+b7QaO
vx4B0sFEGqVmztCHbIGg+55T4L9j4D5ywPobZLq49IKW41d6buI3LwyRtbb5LdTtUWX6vrOSQ9va
G1M7R247dhzcSmN4Nvr2oiTCOqyfhzCjYzBgjOCu7aJ6kZOnr9KKz7MR+diGk/IS6DoHEUdCVrs8
y0ZRNIfAdr+U8O+iiBiNpEMmmTIhdCYqQ6Ww+RguZ5eC22i7w2OlUOS51YHb9QK3HuTt2G46We+x
DKx6qtYmQnnVDO25zFjDo5LuME5yE/WKtaXw2Aon5bihXNAi6tkaRmJ9hr/aMZ8NKFlitvboWNQ6
JnWnhYy6zq0JO/RUnOdxeMALDZ3OyOP3YKqAOKh9OC3ijQbKHQaQAXmbQ0Sv+yqd7tEhFvZUw5iV
vdccMuKKsP9DRLFh0TPW82HrOcU7DeudSupvMYRgTXnpQwYDICtbckcKF8FPgcqX7GA3sRHixnc+
Q68stWvsxzjsGiR7hP3QFcC6kYZklDiTf3OTrt0jNePZ9UifRx6W4a2c4wfLp3KcXOhN/bYJxptX
19ecJ8XSb7qr3rNxOkQusEjqNNg0/jEdhmeJVBbPxEOfuhxR6GzN3kbXI9xywMewhUZ+XznuKbCH
U5sll14vcn2fbHukqd7gH1y332iL1qyTGKfQEqRzGtWpCOz95Dnfk6tBVKbpF2dj1Jy6f5gi9yfw
iGDqBwB3vu3wmNjh1SvEm1YM7oELbhlhHLrKvWX2uE9i/0nEw3kMGY+Z5nPchjuSte/ADtI5oJdY
o/rrbYb6yzMUFc3vYBEZ3eQbU8E6tkNUqLDoWtSp0YTDpTqqtrk43vQYePJuFvpRxcFrQIs4r4JT
z6o9JOmLgbjEpNoh7Je6yUIVG2O/mwEbeo1+RXl2auhuezpaE8jB7M05zyyRa5E5/o77Y6wsMjrw
rRAg5Wo07mP2VxQ1HQsj/mLM8ClrWx9qjqm9A1SCH+UTkMnCiXza2KSRdSHil0FJRu9H19+4bdS9
jJnrEMz1Eiyqf/CL1XMCwH5lmiBrnEwAEKo5IIb1cGyN7ly1KA6npGFS4coO9/mSAKXCb3cKKQOZ
rePQwYPcLMkls8z7u2lM603YFn9WM/yMSX3BOkrCytjD1vX8iSLs/wyFrbCd4Ue4wt1wsyNMqbP7
VEoDlatomT87qiNts6XN10zzjmanB9ixb7Z9g/a4GSRDnJSMVtOQaqsJWN/CJZgfotxgoqjrmApf
9295XhvnqGYP6brgqOrw3HXN3q87Es/cXRmyuCKFfC8VmBlFl8zhRSdb4kAwzAkv2LnOPQQHQ7pP
BWuCLZpmH8DsA41jEN5RuOg5E+85Z8KgZPkRtdgpS2E9znWGW9GGWCwEXBoatJYDbs4uYQ1PPsf8
OAtubVahKqoquKNd9ZDYpUB8N+Osyj/nSfNm+aG9t7qq2UaZdyMoDXCH2a6MKv1nQ0MA4aShHE1t
R2ukZZYNEN2xFWThpf0+qnNRiAe7M38KmAGRX9xFKbRjhgTDulZkBLWMK8yW4qOYzk3YnjE8In9D
t9buB3Lct63SmF9D78KbjZaO0KNKvQcyuFVIKlRWPKAfuJvLjOl418QIq3zjZ+7Gd8lLiF136+UV
MaQak0tD5KksFh559y5q32U43l05hy/8hzs6BY9GS6A3SyIej6syMMbP8wfN7/vOhFhUkWa0ngcb
K2Tc7Ww+sZpAvJLQcDI05lIHkpiMJJm9eB/QgHwXkr3CR07Fw/6vjsW/uGeim9f6sSUDL+mH384y
7ivVaB5fEdGIB63oM6xkRFDmuCCJRvIA/GWqvQ8aOjwOhBRtbvB/bxdcuzcX6wjfaajkJ0nhp8Zm
4BWHPo8iJHbQrHui488TlLfl+CP8+jXNO/gkBAr1Pb3lPNvRKOr241AbKB+gNHqGczS6hlAIig+K
CYoP3Gq18LcFA6AkKxh70cy0sheHMpP0sXsK3vmN5OePoQs/pFcUBz1XDFdHJto57TBP+mwswWs4
lt8pwsqg7OlwpM+j0XGGlodcQQuvDOKG6G7UjkviMBk1THzkrV3oVToXl3DQ+d5hrYbPYXyClNY7
J6HvMNm0eAEaPzeZs5MebWG3yAjnbfd6IHLVCY6ZOW38ST+3cmR8UN5iixiHoiO7fW7Tl9xguRyg
aoD956WWZIR2FbJ4D2CKQLTY+6RdOrYn9oyOboapdm7aR/uQmg/d1rRRhnnrmnbpB/SHyJnvkri6
kmTwTL7ENcm7BxlmN5sgW11hNJlpghqT5u83IQv53DtyJOEKDifHxa24RA4Abt8C7KYOLmZclhqt
LhpBOmV9Ol7Ad34GXINO5B/V3D3YZv5tQoEGaQxfz4rZmaGRGozLBgaMTDkM/F6ubI8mccNfEksv
L+KAYt5q720+pBmTK7toSGR8i3jdO14VhxWndrtDRo0amhbWjQQPoMiqwxJBmgTWTYrxlETBzmDC
ejQ5p+MffVEsTh7hOn1GztnoEqJoBUifxUG7859AfMyjS19aeMj+FsSEk5/LJP5xXfwMlZtNyMMc
Gnr4rpTNqtn3dLNdHw8NcRYIQhEP8XnMKborvOxoxrT8QSVZPObWgc40/fqR6RB5HquuC7EIDfhS
ZAg+NCeCE/PD62hg+qmG/VTxSvCCTUmLBc1+yg1KoFkDfLJmuS6KlCaf05MPVQ3MPxEANPaavWFT
WMB3/UgdpKHFVnhIudGEEbjTeYs5Ur5xWGCoM3inATdjOeSMfHL8lJS8B6MfP3xTMXqVJgLz4U7F
asv4f2cJEsT7jjEsYqfMfNUFMptkyZ+b3Q+VqRKtHJIpg3zgKb1GsL+jpY4MUmPcCD95jgv/AXvG
YyEqvpEvoHyOnIynks462EK1Dqi8xNwk6yky2RuNxtzIBgB8BW77EBcLyNdBNsJu6LnExhqNFx5M
a8y/OC7hHyOFk1VXGIA7IhyTpnXsOmdX8L6CNCR2GiSbxqodJ9PFcNqHojSfmolGyRwex1geYpkf
UAo8ofHkxOGQDEwy667jVIWEvtu6gI79yt+pBlVmN5DIG/d3WTQ/x3xRR8fnul10KJjRYkGLY0Jb
OlsvPI3rpC022unISByHt2LmJSEFIu2cQ+DorUVF8R9HZ9bcKJJG0V9EBCRrvmqXJUuy5a38Qtiu
crJDssOv70M/zcR0TZctQS73u/fcblZXwOH63uNmICoEA3nhcilFGqUBRpDo8lQt6Sw7zLZTzYTM
Te1bZljH2A2xGfnHMQlXtpx2lWkaTAodwqBkVDj2M8pK4ng/TYT7k9IeSfQkl+XhLFOP1h+kqAnH
ZpJhUlz+y4RZ3ORLxBx2sgdGL7kKdnbdBJumnw+6my64cFtav5we20h9YibxN/DjP1mO9aYYjUPC
KY6ErY0Sj6Sn4rSh5DaA/FEb8VYp/KQqaRjYQzfdWkOWcMmv7iYrokNbQpLqEX1/wS9Xre1spfKZ
VxQoJ2Y+T3ye4z2Jp7uMFSPo4bUughd77k8j3Ek2KfskOAdrw/nn0UYPnImzXmLpVdNyH2si1iXp
fmUWxpVOmJfMsbY+Mj7k9ZXEu9Xk5F9btrOqf2ZiDvtVngMZ4AOydnFv7ceQXjSv1DA4PWPAcq6y
kz8YDLFqJif57HFpzJu3pjAByAZYwsew/EyowxvG5KnnQrN081xth95g+kOA/evI/4eQ9xstQk/A
35oW6q/REVps7KvkXUyC+dUMSnEpEhR+BhvFYr2g0TnDAZgyaqwi/zee0FTLJbrqlm8MHYA/+i0K
EAA2eNW72cx3flbfSs9lAgVJgusRvhuvf4aP/Q7Zn+oa881peH81iON85KQ3q2e7Gh+cMhGbNEzd
P5XHuUzV86Nw8DGWIjqNbfbW0ti2Vj1LgA5IxVu6kMfQr6rTnErkNaYgq8anbswalzILY4WsAKhc
+MRWy/yXo/CzzemOrAC/nCwY1JJNW9rIyOQXys1PFdU8vJ4joAqLWBW1rD194knjgnczWRhmxmJd
x6ShE9SgRpDHDU4sIJBZGbgcXDOj9x64gn169mABvrBQmUfNotlWuGxhInmz/aq5p3hq3Huts1c4
hklLsW7OsuS2bx+TCmWiddNTyveYafXBWBL1sJpRbocGdhC7gc2SuW2S+sMZqdZlHcqgkebx3qun
mi7cloi15QO5nQnTZPIweMmhSvy3Fk54mKHOC7D8m35BTQs1vgox08FiqXp4zlgtuen32xCLsNv3
lDNa0L3L+B9fxTMxIPtkOuYRYw2WBwDRz1WZcTKp1VFZYQj2jcbVSqfmYUiDf520fEZnM1o4lcG4
bb2jKqxrHTQPbYXDNKwoWZV9fZI9Dt4kzWb6ZzCqiuFoIYCFOkbdDYffPBjkPuU9n2UK5c97DgWj
EuwJTFca/DO+scR9uSAD9D/RUXR0TZ9SEfw4OJCgTlFqGXbtPeBSSSNph9PVfGB733UKt5sRTes0
ghHdO/GPjyNv1ZAsHhdiRZ1KNE8DFA+YnIyOqlXmNTcvM/coLiTzXPO3pp9TJC6JP+8Vj9eRGXnA
08UFP41tBkBz9mBImoHCOb5aoDb4s3jRqIl1WVqRKIpj15PYEjlvThu8h1F+m8Jsh//nJFS0i9Py
PPt4NPPZgTNcY8Hs7P7FjbCxh7XlbZhcZ0CsWC58PpPf3JgqtiluzPESl67z9ti5FLT3Nv3PpXVR
WUwVvcnug3024xSx95iJHmuzIkBdj4+mo2BgLdfGJHJfKNXdl0JetcouHX0AMEcQAHoPtFjBYGxv
8KJsdN4HdFI1dAZ6dEM3sXvMYn0bO+c3x3we6YtNJSO2GEQNh7s/26HEztx34YYij/XS1BVX1b0q
JbvmktwMYlqLLfnH7T7anLmsOzAHJRquXg3OJHUNXGD095QFneLZXufJiKSsXnFNboagfh+T/JSP
QbIfasobu395z8axLOPi38RJzlMMNirB61KU5w691GdgMefJKo7hUGhZf7mheajNdCtlfqCfHRiI
1dHjlNtQC6gIL3wUXgNrloHtDXQVZ2RKfMCOWI+Eg/QqK/mfy2JpXPCmX13itm/y5DKjUsnU+Axc
CKcL7punYyvyZdAWXpVSN07q98JAb0A2Jo9rZa8WA01al57q5TmyCUPTSZim5ZpG029N1PwNqfTV
injhfQ8mi7B+iFqdOuJgs7tI9xxYVABIBIuf0WI+xt3iYUmgksSD1VVPyP82bmxY+oADOzDDDqOG
YG42IFSetNPsKz8/e2r+zYiWMdU0GEQEnKepOQtS940V3NfpdmAiLKfosnyWUSXPY6S2U/uqFZ1b
eCuBjD1lMz0tXXQr5gncigV9bzmfZLkFJGBgaoCXlPBkf5NTNe6aqPxNw5y3kNrdjqkoxVBd8uMs
Bk1WybAGApP8wZp6KpWz9TnoL5d6KzI2tsWYisoVmsX35uL9J6GpMgRtPHu6PXWT8Y5LZOvXhI41
tiKbhktjRrXpmwcqTncEDd/gihwsM8SZQLaRlGbZAvrE8wpN3bksD+RUEBTnTJYb5n4Y5L+0apgD
oyhE9nMucT3EoPj5aKJI7ptW4CcmUZQSFxwm/zQm44437G/RK7Z/bjY55cGeb1Keh+FuBeoB3xIP
Sp9bRMKWhDZqZWM0zBEm5x4Z0bMRaPA8Wvbc2C2GrKUP9Cg0kUwk04Zo0nhUgUfhMtt0RNB4ufeT
XXwWJmuXVxlX3C1vHdyFTT7V8Rlid0xAX+9nX+LQCeZ5o3LreaqKywDedaDbxAV+KcgcrhFGoRUI
eD4YsKwsBqjrGyyIOPDWDr3pGypb3UPv0PZeWzgIcU5+WlP42JoR0ndZmE8RYBWsVXSGFMD/Oblf
QdfSJWEW4cbx69cCLJYJU7h97RGhfX5aIlmkl4bHJpXrsBziP1gYsKziVIhwR6xc4XH3Z8F2l6Wh
BVVXOfexwPY8+lCBi3ePsgbqlrnfANfADsTQfIMCzzjMZphSqmtqvowhvRTjsKXz7ZagO/GaENdI
r5HCylUiHorsu2roe8/I1ptZckiS8iubrGeFAwLLPHPwRQSv/UW2GO4qZ3DH4vjq1B10T/9ceRNa
G0YG1qJkkjs+sH0q/tUc5Vu7+CCdgM5M0zD/+oOW4jyPP5ABV4X5Io0WMNLvHDebyQlfNUUuXLQv
VhxyOKkRKNUbi8ieLAPxfffRDiDIokIx/ohW5VTTQu9vc0ayKU9kbXOVD882Qf7l6hVUQAbxizjB
sIQZ3obRPZUF1EbVD7uwuUOLgtKroksR6RuOSOb+Ja5kgiBjb7/IWjK9dw7LJ4Jz7iHjLXOhfrrz
vGvY+hg/cKnk6xxifDcjWJ0IG9da4MdeJ5W3UMJRDVAzdplvvJHSvHb4oLifk2t2z2FiLOwEVibD
50dFUkCQ8vm47QaHRPHZxM1fKyDiWRkgEcE8P0goH6cgKJlfKm+vQ/raBY24mNHzwNihjT/qyHwI
G+oSekqVy/qVSC0CQnAAjASV2H3yR+/sFqAd8znO9/Zcf6amp19nTdu3Z5I54wSdAWdBaxYxOBfd
iA2L3qEQzO/r2u/X7OY/QIw/aybWJGLta+oKalNo0GsSdcKEfnWK7E23XrMSyYTa3nZ6W7nGY0Js
UQOHQs1FvB79cG20NvpfyDKpmmTPfrops2rXep65FyGLLCk5u6urnRtWHFr5wrzSrsCW138CZX2B
Sd2OSlJ0JJ+ScAiIpE+rJuv3bjHscYiv4dwwsCNRJ/pXm0xLDESvSaqb3WEMMbgmh+eAblo/sh6K
Yjw28A55FJhUDVxm0/mRqfpa03Lb8O/IcJo2ov9AJd5XFc04wlcvUTY+utwCgoZenCXtHp6LMDx0
y0Zl4PzTxinyh6MmwMgjmcB9c2T6JeZ3U2Nx6wU3q3KHk2ilKLeINGKj+lRO+rcYk18CDyvKnimY
LdNlIazeg2x5++joJBmVXGvMsF7cwJIxH9KcAUPvfHnxAouMNJm0jJghZNR8W1YhIeyGkAJb7nbO
smtjTozrKSFvUPO7FAoFdBzrSHHjSNdP72OwA2JjJl+NACVpcOafiuhE9uDUuOpHucau07jIUwJY
7UAlddFyrJ7ObTVeq9A8uuRgNQSCdcYcnsX3zB2LroHW3aacf8c8u1ksQFGXvg28HavATy6qF1+U
Y4WrluUwr+GVJRMeetqFUj6a+rsDtLXkK7jocOnNHDNfqlFeWO/5kqWOYIWAK+zYtrG2HXpANC5/
Xd27t+XRR5J9IlRDDzieDArN1kVlvdqU68yTQqcFP8As3IrNYWv7MbUldbPtbPFq5fZhnjvWLCpE
zIL2jUJPX5WYafPrn1y8eosOjPQ3rXsehJW3DCsRQ5+TNvmt+NI2xIetVRBkL6ohjwfYAw2An8V3
G2rTmP+sOibLurZ/h5wHqCwwiyLqviQulvZ+off1mqsrTkWPSpDIP+EvJ9eOEM55J9AdrgSyHQxs
srXBNHTqra+UEOzCJ1WZ/m0DSloZYLmtDcCa4hS/I8Eb7MZZPsRMnUcmy6EXM02R1atFPhIKpOOb
H63hbTslfm0n+nWpNzxCpTz7I8n1UqPILgs8gHni5cNGB91jQg2KUY8Hwrw0/wzNvsjqB0rsxRZE
XWcufV7ud+6T0ijwPfuRgybP+2R1HJEHDeoF4/LyZUzWE/M+5h6g7xNwT3Lm4MLoN6EhIJjdv3EG
qXC5TnBT2wO4OtJ3x9sqfnxj+COrYF8vtfd5DZSOg51O/vRJu00Zz7Qq3IrQuYzZ9Ga5coN1+2FR
TSWpIrNruVKEfMCtSc8Ud//CkeyXKSeAhlfE2MtEwnopWISVg49du/JR5+ppFt4rqLZ91KLsjU7x
TiyFL82dM26hxftE/g/598xU/BRydAzgHZNhBqFCS7iZY0cdOg42cfvhD062E12Bc41dahgyXDaJ
aWxE5H5NegIGFQ4wmdNrMBXXkHnv0NLyafKuBLnZvJRBxsFFeIekG/bMLV2Govi0bPpv9GS+aGp3
M77Qne8Qv8PbuqVBUALh48918E1gxqKlhfVrzF/eQlzO/XbYR0057x0kDRIiDV/mMHAUguE36XPi
CMwl7vyzHBuRuy4BG5ccK8DOzRNWjhs1iT+uIddBnP8IQ1+5LNpN9kNRx7vjBtsyyl+17sKdHofm
aETdLdHRbZqYsOiB/sUCArohH4KGluRmBCrOLf2jd0k1JSCjhnpxc45XEhUHn5jbyu2Mb8qBuGy5
aCKzxg3YM+mHzNEWzka0zR3SD20rYjzoTP0ZPHCZcUVNi/FPSH2wu+po1bkL/nEO4RDGu3ChTzRV
v9Sf0+kK+wpmDkWdbVF9xTrNVu00sWt231YYPDXMQ1ZhQQ9tCr8UxxPtURrzs5+pFzoC2vVIZNJo
EaCtvsWMGhrPHkOb5fiImOr8IVq8DS3NYhbAJi5wqBeD+uMuBKg0GEmjR+A/jZNlNhdlj/fltY+c
5I8O3VsYONvBi9lFSNO5ElBKqiWy0reRAj2MSfTWYfHH9KavIeaOYMdPFtkqHEoMky3qpQ++BWBx
Qq8Q0v6Ezf6ztMEur1cd0Rs2cHmw0v1ykVouMCVX4l0Tun8MOmZKm2RmFPCKcp/aD5LXsg7p0MAw
cAkHH4Qeewdk7OlVNSw7lMkGWGagxdbVycaYTaIrvhGyOUn2XTtvkQt5wDCwBaDqqeK0sPvjq1s5
PSZM/jM1EdzcPuVSUh2DNvgNJ9ScjofDpaWuc63HMC5eRrP+Y+Te3ulyHmuXHTMY92Y4Uh3XvmV2
dmRYXa89u7DPI/Y/KMLkyCcIB1zt0ffrHLRg1eGODFJjk3rNs1V0r9yPnmtIfGYOyCReDPi8Jh6T
jPR/0Tje9kUO8sYxRrh/DNhqHmHqpwOMUppa9tp4MNzgRGVddzB1fcs8lV09hP/IxipJSeVaKIIT
kAAJxIp6lcLWWuqGox6cRxPZZ/LHPjCijrAxfa3rZZnMCab5dFPHaX9Bhn4pM4ovZcG7YAVyj/V1
D8T1VFnWlzn6F9MsUetadJTaJgM86rvHp6pIWy/GHYfCq/adSz+LdGfBX0vwlKLv3QSlPbhYQNRG
5VfoFyevjbi/l+Vzi0QYzAoGfcvWiXcqEv86X/xbjp61E16EgRswrCG7WerBLPu/VgPKv0SsHxxF
kZk+iLz0j0Za8/Rkf/2WeuooI3KZC16ZegMT6sfW9h8Zmz6MjuEGWuavcPIvKwTXz9uIwQZ13rAZ
CHKrHAYPC4ZctT4bzbKo47H6hUxIIhjiKLQM8bocrcbce3QXCxFoL5Iy7rbU3sYPucqXJCw6O3nM
pdypqToi5g8rynBoakxB9iaTxVRdiAd0QuDIS70YRd7Y81aejfVy1Jzk25YJoUjbl97FvOj0r2bY
XOnlPSwPcCcF0ihHSXdgkaKE1Bau3iSS16TpJ/ARZrAJmuZj6OofZWd/h44ggulBqTK7s1x8QMYY
x+fMbs8AGEmW0RuDQIoBjntv1HNeL4X71zI5Hyc6/gZExY9WB++5x1DbnDRulQAcOB9cj47CgF8B
NEQZKVlK1zYdsytnmpmqyLvl5Xe/C7A1K++pM7Hj9s0IOwmTp8QCv3ZYiIuBNuRyuvnADyM3w8wX
PdhTdmI9hv1th88O/Lu167QlK5i8dyhiOQUkm9BI9l4z4zhJLrIcbnPEVToU6r1zBipVmCmBMKnf
cNS+EGG65tV4Snq8NJ4zIV3jRa4dFrhwOhq1VnhwsYhlEecVJzLeGqhBq9hrP/Hlg8EfHAykw14s
DSttcK44ZYRQEZZzo8Fwt0zIwWbtH54VXDgUBDILmFN4MIXZEUmzb+jn76kkBji5NXXRYXode596
d+yGmXFPMcI6hQkQwqLMtFtPuf3UY4FSkTVui8aH6mHyfyt70k20ojPiq3DnDUwIlnikvU250W9i
X7xiAwmhr3GiDXvZnSie7A6BmE6WdL8neJmDh8TbEbqqeTnHDudi0r66KQPNoU0BoarxCXH8veyp
0rAyXGJj1jDgF86+CMsPDdgp8pA2Ajj/0HzW4MzX0xAxpmBOh6LxaA/+l5zLK5YuwEW+/bL8Vg0O
01XqavzPIW0WNkO15LENJOphtvg6Hnw+h9WA/XPlDNNhiqwjFpdqFWtwGnN1xfYe0KAmN/Gc3hor
uizWOOFHl6ZBieagQMzmpEyL4ip3yg41kAkcBJzai8UXzI900nX9YgIYYumkPoE6h4LvzzLFD+/V
MRuN2zKiaOBkaIwEcmJ0aUAMrRMOxm0S3MSyD/SfshifzW6+etMkIflBQUiKN5OQMTSLq1XJx3GK
qKBgcShEulBjSW9zfmAMJe/s8Qei4TS0Z58+1i8zHnYIrzciqJh/4rM5BvBgKOhicDLSa7DIcsvF
FjHk1DX5rUBsLFijl7U6rAnvieF76NWDg+eMeNV2WpyNU/ZjB8m2l/MmSoub4ZPfy6HwIyV+yijD
cKD81zRBAtfLV0KC765nIj9+ikARQqCR2jiouTrabrPzOVLkvnkc2hxoXk54kqVSsHNVwmX1q25F
5b64bfDRVfp3WSM7JMFFZWXEe24xMdl1SzMFIzffBtEScSOWSlwCGT2N2j0MFaZ8NeKNEv6z6Ybf
4VDe60Z9m8Jm+s7zZJfykDuDs/ZlngKPAO3Q1z39WH3A+AB+UKJzsEniwuOL4EQ63u7p2GoJWpDG
uHnI/MxkwSoup4Sh0g2T6bbblXl+rEwOT0kHDEA34eNy7XTisNwqbZ7NjhH40kElrACXEnlZcs3s
MiklTjGcAQgCT6avn7KMi6KyTrxrLCix2sQ2jM7GFjtijMRY0AmiwvvnjFBCl38SJOkuNIJ/c8w1
2lXDUergGvENlyN7BXaZu9cGD3kYvVWE64vOxvUFLWQ0H5E0HiYnPYqMqRwJApMJF1rGYflnDhOr
fsI24qm9HIgeN/OxwD/s291r4Mi3kQWDM/ZLX3IQzjgShpr7qjTe+kWT6MtvNX8ZBZEfXzGE0deq
S64J04059X7oxeb/9yhKGdJ6Qyxcmc+TN+1iJDJgHfw2mO+lOVJ2Rt4SJwih6YitHahdwdxNDf15
5qCURowcMMM0PB4zcqRVkHhDwjKlx6m6PjVx+aRr/+J6M+Be+7j0wy6vI0LIPu3sS9aZwDKXTdHl
10oveIPAmObWGWruOaXGCyx5sq14ofCOE7zrEvvSD9m9JHm4AjxK3Wer74UIH5ebUDD2O+1RUGC6
G0Y6nwW4sJGVgS3qrQj9lVkx0RxSfQto2o3i8B12CG0e4XPr908B/wKQ5PexXpJusDxXenmQokiR
JKUlIJTxJQLJstxGinr8mYvxu+Xc6y+Ped29IkjTogAgpmpLDtbJueLkhAjx4yQWiSs/33te9hFX
zGUi+9QMA91g7q1vscrp7lZDicG5uzUoT+jJNpZZtw0SfTJ8fsdIljtNUQ1eK2/LNIhApBk8hFMt
MeLWz6nNXmhybfAsSAEu9dOw5XtM9HNNKTjC1FfT2m+IaMjsLPbT0N4tYqugOOLnEqmKNZWHogB4
UVXP+PZAxRqgs5FrTP+0HKCL2nyY2vFcN7QkCA2shHjsaoKunzXjS5wNX02CbdxzreLBjYP/jxX/
JpKKvk23SMrb4orh3JGA5JzAZ1Faj2bFTXzo9PRQZRY3W34uydarHKBxljhPxnAy2+5N6mEfxNBM
2QHoSuG7dlP3WPBDLw+y3arnbE7YK+e/vZ3tpFDYeXT3vvywMa+f25k5Ki6jAhK6pAbsQ1CFX1oT
rQqxFwZFzl0DWuKK3Nfu/9ylajPi0I76sGN1GZX+6Sx7mznNu7DosTbqpnyMVRpxOSmGYy6976nR
yAIDhcVudxqwqGmjf+S8+dDUHGDcuXzDULFvFpxa0V5Z40hFDKTV0XihLPfVo3Tji2toLDcN8FmD
0NIWNMXIQa0dOO/EP9i+2L7ai3T9jzk2wOTU5Xr21b8u9ZmutUCe/OnQCq5Ty+03Lox1YQcPwhEH
ETEV1eVO6PHexJJFeuROOS2uCcuQ50YHW7sjfzZXggsv1dvM3epbkRMaLPDbuKq8z2P00HTlR6m7
j6JujNUYdUD+LFswjG6LSztHKYhth/Fip55iq7wzgENDGD4817ylAS5AyPSP0Zhf49Z/6QCwcEkX
OC94l3pX35tCLU1nzW8mnX0SkI8LcW9Kx/f3BWDchN7MjUk2dhe25pNJIa2YcRxjuEHGN8pb43K+
ATiHnbzModu3B5p14s3sONyIczfYCA9RtMqSkfQoCDkrjMkhj3QawG4bZnvfNcWBsymFgxxm6ura
45WiwqV5nFK69EZzQ5AJkJ/9KabsHNkgWpwKn8HYohz5qBtzMLzgdXSf7MoWjH4qzr/t/BDjSCb6
pk7CY0CqDXENcYVm8Dc7ybhY4YifrThbgwX+9rFudl34QTwU3wgTmdIpHnvTPbtsPSOD2kCmfJfz
1W0YG1YlxZM9ZzE8c/D2o+eaBaGZ/RfKTI9+jXl/YqVlfkgJo/PQm2LP9PkzxDdGfcbeHNhG04Fj
KsV62K/sdkPP5LlL220/42aWrCEd0CxoBOCEgKwV+FVMkOsm+ADHIUo7mG2+syvWpWKur+3MTSYY
41+tjZcqSM/aNgvULYwAzB5Cc6RRMgM4KGBOkQwbCgemEUf0kXcG211trRI/gt9iiL2JZjHkzCAU
pQn0HUa4FNOWJumIiACLJmtxPpPem74KB++ckSxmDn6klWVBZILzZTTiNvA2U7PwGliReoyN2l/5
orso+E5EmNxu50MLchMB9ZgecAYBmeM8u+xKyg3JOWRvvuf/LSTXY460fZpUsD34dqrRB2w/3Mqk
u7pugUmgnk620LuumyhXxuvnRtukVXS1lTA77L4htWkz7zTmKDqT8L5k0wLG6hhdxhrPm/z/FDLY
LFiVI+5lnd79YUDrd1HYHE0ipMtnWiuho/6/gNq5eR5s810POPSckXWrb9zihFb3aKTqR7RcimOF
eCdMgO0xGlsmrV0jqOqpB+KkKcCttRcR1FKTHhePQHRjMRg2nt1wxYrezbi4ek70UOf2N14GjBQd
AWHHVOph0HW7J0q6MaWPZg499ZJQUE5/dAtUCVIi6eO89faqoDYTxb3cFqDCbqNpBxeH8AACGC6s
fZk1CxAjynd9wfWCEM7dZtlrXPHqtOYXgxOCJKlVbW2bRYM56j3ORECK02JIP8JLxch0aEt48zMY
Bon2VpJwr+U2ElTXQvvf6qh6jWvvmpX1jSyky/uHT3RK2gcn954bfoPerFhDp4PHq5JSDtH5eI9o
IgomGBtKbO1RbAaZIRqax2Vy2Dpij+PgUZK8VsN4hV73BEx4cbSWxBOIieSUliuix4kFhJQSohJn
Lp4KWxFCwk5IPgIeEsY4Ks+Lt44td1MiLHiGvzOluzFifee08oMo+I2wyJtfLDG5DMF7GuW7SYh2
7QGQBtoPDrLugl1uxN/KLJbiiJLhtPrC9H+KALEQtvQeh8TZVmRy8xZtI2rtk42dPQ+Ts5NmhPzG
t0CXR5cbMRFW6kFMZgk17To2L0Rv+j+zVeWMLeS31OV7aItHb5g/cv6C3LHSLT2rVM8F4Hw5rUWj
fHTQDUfGTk3q3KCI7avQAXNt4E6azjjVmM1j/ixbGNu+0DXxc86j0EZKXr0qCzj2O8Jl4jOeGJKt
46x74fc55XP23GfNGz2uD349UXzDWiyt/AeKNzux92DX6lT19Q2aCCDbID8mTFyefAe3TD1JlyM6
3DvB7202lUT5Z1xIMCvnPUj3WMwPtVecpm7mCttUiNRIngiEzo49+8PGWJnmxts8Ax8dx6UxqojH
k5zTD9GG7dbuo3sUxMfGG59Cz3nq7OkUdiSwDIkSWmoqEEeDqgtpYjgJhkvhpseq6ykTHai9Hkuy
bqYQCr62xC20uAQnMEsErQ0KHHEjLV96sckcHR2TxDvbTrer4uKpCciji978G87jQVbupy2ZRlct
93gMD/d4TN4Flbm1YIBWDe2LO0hk0Nz5GkzzaFCNbo/+P6vsLkbr/wxmvk/d+jyVLdUvTPMZENw0
uKi1A+btMagCk+NYfXUZ9/Pg0giUpxERYmUex8bfiaIWu7KfmJLnY3Ye8EP32rurpDvPmlvoVOaP
Cz9TudVxLvODl8ZQZu1ks6BLjUTcPYMyC6v3KBdn/Vahi/iLSRr334vI2x/yRNU6sryfUmJkKIGK
AO7ZeaF7rWjWkj7qU2R7sHvCHycb/pWCW0cjh9ecI5fMTX8PYybZZpJ7cJzEfyt/YInvn72KWpYU
B2MHiQjHdXBoe+dcRJyWC2fBEKqvoYxIHjNcKvsnpL2/lR0a61RXX8WI3dKiR0h5Kn2th4obGhNC
ajH5pFyFplaJ7ZD7KewURHW3X3TPoHyPHe/ougyfAkcdsJSHy4TyeeBD1KI/OHb3UMvQ2FC1hHXE
BjRZ1R9kw157Uimg/iqIduZ8EJAWltTkRptkCtcSwEXRsm3KNnkvMucxa2IbREIFVcgoTi4fN0HI
k1d7ZNKm4FvO7d6uIDqpiYtqBGiztuonl8MqnpwUK3nDYqbkexkH6h6L6m8Xuo/+0H62lXMVOYpT
DqBpV3bT/x+Mq3CWtFP8Mbf6pyXXZPj9cZD9J2WHR6uZLmwEG5aTfcon2OYZgAZ87pcSapID8PnD
LvxbPmTkEfMOMJj4CWO65oLhVMaMmHJ9dXIoqZV7mV3nr2XA2A3j9uQtNbF5+Rf7Pymnqjx0OUdo
Gr1OluUzPSvrN2XTiU3R004QHBkL/8cTMwAl7X5KE9EaJtJuKCnuAEZ6s5c/InFaTum/hvAOeVjg
hXqIhm1WD2+zXJz/9fiAn3Rtjf1r4rfHGVN6lJf4ScZ1nVBxgqWDE1DOUtr787AVU3IHaWivapRW
NFOk0gh3uS/9pQQ8WE81CCaTl7tHLq/Kp3Honpc/AGzrBS8XNQQ4LhlHbgoW1zDQ2y7xDlHf3Wep
HnwZbZnJhJuohVyaRBZnqJgOP2xXDG208W6nE6hXCNNYBpxoGXiSq8A3t1c4t5yigcbkYgAnYIlm
1qsX9gowiY7y8WvFOK2xFdrWzvGK0tnqwDBTCvGmKtwa7gSjP7GoTXMzK94rklDGO40JifsHC1Ke
Y9RN8xQcDdxsw9myeMbli9X6bXglKsi9tQ8jv6A8LktUhRRkyuTa+eaiG+BDj6MTSMfl2kuFrfqb
Yp2x+TzDxDVgyA1edW/K2MnPPhYWXJIqnrXJC0bfG8n8uqJ7jJG6T5zbSRsZsbE5PhOOPm3HDdkd
ZCwWfp3ioZlFujFpjcvIhquyegwHIctN3XCR3RhGjv9E++R0N2E/Jt2Djj0z/tKiyvwFy+EyOEjV
1MrnMOND/NspD4oy6Y4lthyGhUFlfFqpxTwkC0SbTZYNSXtRU4B/1Ym5rzF6dxL/HAajfoW16zg/
TmSl7pdrRtV0EqEbkt2v+sKnBUjB+KNmzV6sjLpJx7WFVRM77zCKFLRJOpCiGZhfvlDt5bJ3WD0G
JjVI338AgO8bFON5ZnBIhOotFPw6V9MEnLbjt0tic8Q8AD98PBRWyRPNdTxonsJQ2+GfoKihfaEG
dRhqK4bUNV26WN/w8zCJ5AmhKiZDfqgrVqYiLcimFkav2U9B76QrGBW0sqeFAZdq63sIg//KqJDj
xvNsx9r1quKELYk8OveWwHKBuN1Iwn51BuZ0P1lxQJ9xqQpESiwO6U+vjBxPgxQdBsT/SDqP5biV
LYt+ESLgE5iWQ1l6qwmCpHhhEy7hv/6t1Bt0dEfHlShWAZnH7L02UAnRhndFYfAR+WVqGkyRYYvB
IFNewOiz7PtXYSpvuusaYw6vbEgzHu2xLax16wX8lhqN2xvxp0oUT8bXErA8bbdtS3L9T0YBspl4
E9MuEW2+77NewaYJ+C7GBpeFMjhCirLUWbuyMPA+Lx6IhYemxEX200ChZ52cLJbWQoWeuVqY5/yk
4kaY0cP0hYYJSvPXjmNkHNuk0A9bJAJAZXCRWFPiRpjVnICuMDx+ZAZ+vSNTYLsYjBhZu8nJN35s
Z7S8a4cIpJme4V2KpdGbZQeTrGsT7P66DpVnY4pYhDl+jAPn+3uvXB9jlCoMQlZVwgeE1W02J8Pe
lZZLDM+2VdR2GFjsejX5VXN88QZPTd3YL/5i9eppDcawm5EU+rO6wwtrJK9mDeTmyDs8A0NOINLE
KCbZOM7eTjp81OC4pEUBTwmVilVsnKlbUWni0ao4oIMaKMpEFkzbhH8yjMgrJut0iu9xiFfdWy9r
C81Bb3VL+ySS0A6+3H7oeipJwuCQ+aymlWu6W2rW6k/eMXb4ntdBEbVgc3NOB8+uBnthtYz87CfB
0ha8WWkj8w8Kemt6QLrexvGZQh1PaZIKxXJs6u3S4I/MCFjVZvDiJIQW17vsN+es6KrwILLQHJ8X
z7FpnTmtFrfbx0EsZ3QazMtTIh9QZxQMfjOSxk/DBLl0oGVpsc4zQeaPD8ATTVXAVeuSuGbPP1fh
+DrEs9s/FhWzM4dqixxEkvz62XZDnDW1S9JiZox41zZ5ukrm7f3IWKwg9dEsbDLXHBuoyA7lRqqd
mJw1CYRhD/3fuCsRLIM5a4tUYgdUbHjfkDo60+NkL57mKiOmC5iYW4bDbBi6VmV8BLM1xFFMir3+
xqfKmYtzbvC7kH7S1COkKo4QzaQBsaUM76EXYdKgh0NdC6nOVkq9pyY4N5y7YDHFj0x8c8KokHgO
+VmJmavsQE/HyU86bjUBdTHbJWZ8EUpwHohCRqubiKHJncwyTqq0sInsg6GFUQ5Jj6nRkXlFqpTe
Zvctw8Y8EMitvQVDbJ+6rvrpiymuHnpzFCjKbNOdkdBKD9d0uOXQ6auXJveW6om4q2JpT7VqWobP
i6ZMLa6pGMMkYVXdV0xwAAvO7SD8S4+JFpNvEFgBpqc4dFmubizlr35H2ELg9nA9axNqJPq9nEGI
4Q7wTw+dW6S6L7UynUtNj9jgc3A6248lVmqQloTJsIhfrL1rMWwXnAc5qHggh2MfscJj9+47Yxyz
DzaYFOtJdD6LR/xWJlSVuUwT0gTbvljGSNGecj2uZu323gZeuEON23Kt6M1jLnCTb6zONjyQl02q
ArnrE8s0UXq1C3yXY0M0rrcciiUWXnM3iaSkuR6l5yXNdh7MpWl3LcqGaYmMbAqH3xlLg2Bej70s
X57NeUaJc3FGHxj1g5HWXdleYkckdXdQJQOgW9GZ2HMiRTKV9x9sMdOzLmjIpgzQdGB4rry1lhd4
BMPMAIsOvS2zwNqvll9VjOdTiDM6GddOyqR9aNt4gQN+CLGXVSO6NR+ePwrJaWAmR3Gw9vybKQEb
eqkhcGAKQTjNzW8DoLG4w5g+B0+z0aB0BZ9DCcHmxJiG2Iksz03pqG3ktWP2OJKWwzu3avvoaGEf
lWMSO6jrcqGMYohszvaEIWCYBxTvEK6Q1m5Yeac5BgKEy0u9G23Vpf+l7pSkDEBU1jDOkgmmK8Zo
VSttscXAmhgDE5gxU2zgutphKdSpGTDfnu1nkTyooaxQeta22Uzlzm+NuvLQO5Y84oVB+gpk+3Ei
fRUVhYRtG1IQuJGsCfXJiBBtzeYO6FSW7eGWK5oEsmaBhueh5cxfc592w3cBR1SnpfjUX/AAsrUH
kS+WNFcfUtTJ+osbKta5SyqdjSBCGMBaHWgUJsmGVTT+yP9MO1DVSUwLVuWd40P9qDnBqsZ4n+uK
BBmmJWUNgz5ssF2FBthq61AqfNjnMVm9DvOFAdd5bZPE+7FCQnL2YBwCgF0ueSGzHyRQHHi+myp7
yExPmu+4FRZMkGzsV/sptStnEScV5xAzMKpZQ0e08Izxeo4M/IpN1A19Tbw8BV/PUeyNtajvkVWm
8R8OEhA+BCmWKvx22A9iGhJL9tv1xthj8OQV99aLz/ajC/5iQ4hZiUFkJWsGpXEZw7gqRdikb1kz
DMCUKt8PJrIU/cSc0GMYbq5S7LqLwrjWDmWXPbZxmq3fvd+6wRphOrJcgcnLwk2+g7Gcsqaw48Zx
79GpZ+W4p4KrkaSCNLeJnU3TaWBCoAA1Eg/exFgZBk8hjO4YcvVHM2H7ZZziWdbIOdKx7eP/MgQD
wt6MHIbA35iQOSkz8SCeDk079E52SrrGE+OResAxzK0Luby/VRlblF3fwkAqT5hjlXiwofGOn63Z
CvJsiyyZ3gwTJh1JwvY0pnLvKCFQzIftGLzGFRDTP3nmJtxIuOcS4n8bKUALMRavay5usD1D8BNO
VlIgNAwZqVJ7QUNlZ4w7iJOMdNTWZbws439WIL/Ohbz3sFnW73ln9ZbL/ELPfbfZYglC1wTlRQoe
ay0Gg9IDV0gSbvlfLJ+RFC4BBwSKMYOYsHBiTUhvM5jm/DzDC+X0b+Iqzp8JeppFw9J6GRQL9nlW
ZklulOMUHkR7pjTLbo1TibSLDBzCcgxL8fwBTCtTrFgBU5G3sRTJBKWpcQfnkbgL9pYGjfffFJkE
cMg+BihtbYdy4QuIgLB1I0lKnM7Ehi1z7Q5XWiF7vMt6ArpTjLxxO3wGvrdiOyLxGDj6pqtx4tub
IJWlCWJ2HluIm0s8I96lCOPLifk3MtGx+6BkZFNO5aLGfegUndtzGQaxh9yMyan56TC7Jt5yHKjW
wTwmZowdbsAYyaKTRW+PAGziOy6ciALWHX9z/stpZEjOJ/+5Oq06OIhQQakTG2l9euxAOnq8NgzZ
ysw44N03wxJ0kFsr9goE2SkIFhhCA5bFgNMwLBqsryWcB8iyQ93I+I5npy3LLYnhMcsvf15k9Zsz
vQRmQWnCzGm0TQcp8ZrNdsOQZgktetUZmSdv2ZJXmvmDwzjIyA3u7FWeF7kG/TlwgHw9uHBT8DUl
ElHRXWosYGomZzWxuOd0/UtPt1g3XnuyUOrDk3Rtij18tIY92ufBbxvteZ9dBu3gZWQFuSftK6m9
Sf6C7cIuex7DHZ/E5H9xXyWEFJuLdIdbufou9qW4KhZkoLkbL9kIECqHtoYKgu5GgasrweplcdL8
+sqI+Q4HS6f4ubKqEzZueO7wN2XBoi2NWRbW7abJVFVaFHiURf5lBtXT5he74AnnKXPYrOLnrlBj
fScBLCGyldzUb7/5eKcRbwQz2eKcJskKIsfFpwlngU18Hw87Zdl0Ggd+G14rjhBCdf09/zSzuCvb
onGCYz3iWH0NsLFjCG37wHL+LIVvUuMpkVsQQefcTpnjVBOXhdVgw93mKl7uExg9qQLF1iEQ37QM
MOgzy5SIuSAIGaQcZWcw9d8EKCt0ProNgvl1onFdmQNAxgtrGFZLYnikRBCSxjhHIUBerlVN1hfM
CRUjskRNXlX9I+CRgNwJi71BhTh6rZLw4vp5nkaLcoPltwmEpkck5GmExyJr8gA1czLnRX32Y9M3
b77qgEZtmVVOOdAyNsUy3kglR+MvFm6TF7BOc5cwHrqfGpRLTOQEDvA8R/O8Get0cpBtO/x4TBPQ
HO9AqVNS+ik970OejHH1mDL4mr9w2utWKZ58k+hFkdXrQqtAgmnwTUDF2D+yT2la4lvlIstd0mVo
HTd8EUU+s/sqq/DvaMsB6xVLGlvCQR4ZGz00XE2O0NOaIfltpjZzP+YRlMWC1X2clk90rHHwWnhr
L1A4NKYvfT72pPXvSRCexedSZWoBCkPX0LmfnMAx3AJ6PMcfGGbJRIUAIUOWLJ4zgrrdCAIg55/C
L2h3bwT8rA3y4EWE069XSULXoBLmyU85xRkFWuDFhWieCY9I3b9j7LYliRzGSIMfJIFp3odKBKMB
aTJIyH/n2Gw6ky0Bkn54SoU3ao0LKBltBydGgLHRispIUJQNIA9601kVxYuhuIxRnpGsvRFeaeYM
CD1/lum2txZJDZAKs0X4Vpoc1885PXDBx3lg30auSBASrR4jVk4cBuivnT1kEzB2D+j+h+EiGJgw
l5d9m0S1YZX1vRvnefPYdeXSRqmZKugu9QjfiorPrUFrL2gJbrLpFNaUGTk17sACr2P703J553fY
uxuTqrJureXBtf2cZQRTQtWR3kl6B4qbEhUM4bF24yaPbGJ87z8j6YdMkAsV0KehF6umqd3XluvP
zS7pcZQwKFOGJHuc9Tfr853Z2I1mZ04l4nA5lGZ66ZPUTjEEp7g/yRCcXvyCDnmLJrOoIkiN5Lms
qxjC7ZzV1K1MsJrs6oTCcU5eleJ3JaDIGLY5aRsUG4xlSAyYGf3gKyizv2UH5bIh7MEhnrkqb5Yt
nfPCmvmGsR6+tl9Q3zuFX16pLv2HNoMFYHHp6a/Vq5me9p1/E24P5noVxNVunLmrHgYJ07VJaDnw
3uDya4MSRwquOQAavVvOh8yauVFbb7l33crRA0aGjcqFAmP6sTopXSfsUgYn922Tkngh7JmvoT/3
Mb4EOrB1V9Q1kbqN2zukMnOonJLSLv9LvSw9OCHs2S7u+zt/innbaCvaH8UOIBoZFHyViiU5bFrB
ysnG0l7uzTYI78p/lrBK+o+jb81n2Ur/W0300XXCloJ2J90ByUGvPmTmtQNAegusuvuyMSowSSrH
MeZlsHEHsltmBj0xBQnTGrBql6nPiWnZy8p0cA+GqDzR5LYQ4oe83yFVLB9dxHAwOvEDRTIvX+tu
iQ+eN/cnB2w27CaJKpbF/X2qaGSJGEqPyIvYIpvY5cjdNq8uhwsDstI5UKjP+yxf+1uTKwy8S8Ce
LG3VG5As58FtUQPFo5VvEWThdBqNhkRbt4OBBTtGz5h/jVXKaFnHGdGpJHZBzInxxB9zmT/oUIXi
lhaIGEz3I5OoYMQEfwjV3kmFYDVxmweEU9hjfm37Gp94yOKKg4OI2FUnfCZIp0D2s4rGTur8c3AO
VLW1Z+9Asu7dWtCr1tjYPlEnX9I1xZ4l5j+pFzyNHa1L6tIXgx4W2SVz5DEGr8iiFude/VIDUtDy
7dHsbpiQP+uSYLAyqE56vzq0JcHEHnxDyHEzJX1MHGgWF8eYMeSQgzLB0wEEg6+XtUtRNfeCSOnB
8ulNg54BwXLNEhaexgifvCNZEehAvDxmHg4z0K5Byu/QqMgdV7SH/Lw5XoEIWv5fq13xB7JsBlw4
uD6WOmMnh+XmYnlZM3KPuYORCEe0PE/mAjuiC43IW1xAQdMuj9v/ugqzYUyKBxEiuPWK9cXNwkgn
wds5wWMuCXseE6A+nRAd09mkxbVP7X1fNEdO9WeLfQ18EWKZerbl014Y9p6CV0dnTzfLrB+Kbt4V
vCSL+ZutX6lEsAZGhLzqXWpVe7stXiv2aaiiF7KTbTiZztELqyjmm2Xgd6jtv0mMvtMyd3bNFr8E
RdmgjVw/OY93MuvuxIDSogUSXpPAog1jphUcaXJpo8Ww4IjHl9e8TxM1M8HumGgQFMzdg2vig0La
txN9eVxA3AOT0tA523mGSkWc4pq/G4QR09BtuXwjkhKizkIC0GqxUfNd23+m1NvnXXAqyHwybWKl
5tXkpQznv6MQctsr78bDeMv8iYBV+2qZRBmta8Q5eHXm8GIb1p3WfCYlNwm0mYvo8ePYJKn3Ab6r
avXfydD97BRJzWAq4gUSgPNeL9nRnfuoh0MthzxCPUul4b04YP3ryX6zkuqV8xc0cUuQy/KBcfwU
h+Z+dARKSh5lRmyo1pBLGzClYBdMcLSsZNquzNIG1/6oh+JFhsGL/g+13DeQAjqQg7G+oBlyj0yo
mSR9Eeexa+QXWZ9HA5iyhFqSsKvEF7DR77HvmJsmRAAhhqe1+MoN+wznMmrk/JcB5REi4ONQv66B
ue/ldEmr7BSzwiasOw68nR8vl5nt1uw7H6FWf1qV2IwJAVmhT4U/GqwCuk9zCW9YZS+Z1fx0zYRo
0NNhGVe/4Zfx+Y/n1CYpL2XTtR6rldRPcqtLU5IbBDNv4juzpr8+ToKGGKNSUjyignUKrNk9eRke
CaIYrnHKZ0fpSUSU81e9lBx447Zr5wgF2UOGh9UB8sDT2JDtY3Ufo/7UOYBAzoHir5k/WKyYi/jc
Z0QrFvlbhYzBU/M9Q8Mn0/TuQhnsVWvsvYWIbwSRzHC2fd5EWkTgAP4w/eEeWdoXYTMkAYqo4V2b
kQumTOnKihNNimvGS6WRDrDP0ceGt4Cps+t8a9CQ64Q7tNS7sMvZhnZ3CWbezKkh/SOZrP6a9K1h
4T1a0OX9LEBG2+9GPrW8/iYm/pIM+DXYXDApvPpdue1gE7ViOSd5FqUkZGjpJ5THG3PNzeAbkeOB
0KvhoqOFa7Ig0gfGzPHdFv85SuFQdjlU0LrzrDDoYMPRFi+d3d48MnkM0zsyGNvpo7kloZt56dIP
9wscVifzD+ZoAaCudryp57qt/z1fGcwRtmMf+ncfkNdpQApAS7KqORs5HezY33Z19mKBPjdnzknM
ipZ20vKW6s88n9srtTh82PAkMu+JedHJ4VigX0Byudwqy9eExx26fXola49MZod/6MTc+Nglxp8p
CXd5g/mJsw9c+kvs5VhZzO1Avq9lN2eLbilkgQUia/hGhXgJMut9xX7KP1KTn/iylw1Vzonzcl+S
R4TV78znfRBGQcAvaPbAi9gLItcX4OFm9hisbCW9EV8V+OEnf3bQLVjHRCSgcvFI8Pf1HHJkAF48
0wacSHgpu0j9nSwgKPTX27LQtTUSOWfX4f6wJT75wfeKJabFOtOwQuBvePGz8dEd0ufWDK5VAjOf
FT/lw2YMJlbVcbQanDYzW1ygLjiZTuYU7vT/HYz52eQgUX5zwM2uBIGEqbMtXNp/1BnBDNcILxxC
FLQO1dYx3uAd3Ik2iPSZps+sogkgZ6GM5QqnGOCnh+9CTPuObqMIVk2U+ZRxvyuRH5a8n/YAxpLj
Q99WRv2t64eih+Y1Vd05sZxji3dTf9aOAxoyh4Q42fWTJToMLbkZWcxKN4OLs7rlUktaxDd21qD+
nLwXJiuHcfBvo1oOYoVA3eYDcxLL3Y1ZzO23NOmx7YfXnF8mKJe9J/m2DOMpIJN9dWTkhvZNgtv2
gOXb4o6h066itsiga3sBulm0wAO4DiOXkUXIsK47pMy2jEMBg9rRtFSXSnlb/cItxoJdMmXml6cJ
DcniCyb24Z3bOJFWJFSFugVTjFsLHzm38jwup2msz+g63wz7O6ZuVp3FhYrVqWaQg/3QH5ezhhvU
E/7htmRxymnt8NB0syTjHWkWP5sKmUMYoelUhl8egQqbkS+WvJkbKyRWPTefgjVMx0Pjuxd9u/TZ
oOUC+KdYG/To3NEXVob/uCwu+qbs5C7uR90ljyX+1JVuIhvleRXUKBgPLibS+bxDvK5/dBInHyxP
j1aaSsZR+WdphpG+VWbMB3aurn2tT/J276V/jDK/2bzkmu7NFHan/Uv6d9PPPdl7UZA/szE6+Dyc
lTe86E+Y3c3Ncdd76v1IVcafvCcTV8LcV0H9lCbhkzYh60eXldRGkatgheT8ieagT9OaEx7W9Z0A
wqF/s3QNsm1bstBqrVNJgIdbzH+QG/G69FxqzGImAFwSVKrFkVSZb5jS7kkRPhQKoySaeBNqpFFB
kHaW575fcCBVt7aBuBgX1qHA/mIOWBaw7LE2GfYlsCBHkUtO5Jr28c0ewlOqSA8czyTGvULSJcrw
VAfjI5Cgw5QQ7RHA/2y8XYuqUVe0sesfzZSeHDOUtbY77UfyUhyRZnNdc0KX6/K88PEbPhNmyoWJ
SRwCC9KNMU6RcRBkaQg/rr8GE4Nn/b2k/Uh3yKeu/zoLpc4yYhb20vAsm/FZBUR9UEYZHuDLuP5u
KHQ7JR6zLHvWp4O+ND0nfOj41BpEJExhHtTo7PppPIdUHCNrFGaACEKCM1HOFFDFK7DuExHM0NnX
nTc4h9mOQQTClCIUYZ7ti9ScFCT5yAkOCz57j4YOyStHX7fP+L6buDzzLTzkGtJv/9VXMGiJo3Y0
Eq/5r9Ze2urajnAZOHHZjG3KGYajLrcx0cVc66vsP12up27IboNE7sQjBbUQVqUmTxSRkAPo/PyU
y+JiIOdvqdg855t8dwih/l2HKCov61tTfQ59jElD0PeS2EPM+kGm62cbxIeFczOUam8yytHljj43
m1xjvIEbcK2TXwdxA938GNyNBWVy6GzbdYnC1HjuivzmrxkBRyRzdSIHukdgOJaqknMpnp3LwhU2
4zPUxgyR5GcSos5OMJ2zSQ9yEvahjH9RMdyVur4j6lCXP27YX/SXrA2QWTFHENe2CbNcfVCWsn3s
sukjXsM9yv8zVw5ZlvbXCBFhCMa7OnZO+l7uy/IdsYGmSLB1edZ1CRSR/zpmqMNEobkoaJHVq0nd
7xpvZcBnkkJw91zYwuObPsgakDBjzy6DvxHslf6C/T686pOF1euZ0cyviTYOLcNB36XYj4hPIRmb
DgfJ51Wm49fo21MkwKoMZflpaAINTym72pNuMQJZH+aiR7YsEB8CT3aqmW0wMhsaTsXL2xUYXwBE
ERVJwAqMtzoBo9ewXAEvRJ8exNW5qfHTms6tpyRgPQnrO/vrjhYVlGISuUacBQlFJByogxicczdo
tT3ScXB8j/rwH2rSWvnfurUckvVSo82EKPzvdckIjwbBetGvNdvmEztSNEg2RsfOfY653rt+IZwn
3OuKfQG2ZHHK6PedqdSDhat4o0JuNUdiJorVIWn7w4ijktnlblDBdQxuHd2U9l0mHSNt8tr8Fol+
UXwHUDtdUUcW9FBLkEgx35W+9zyv/qnl/ZUmYSSrPASjs09976AbPneZt+wZ2L4Ul46tVEBvxwry
xOLiYmACdCtE1GXF/Dk5hFl7bwA70DdaDwx54BcW8k6XgTnPaY4C0KdiLAe6VsJfd1zL24Yj3yqy
/1iOHvTFq58WkUNG5Fvt0UnqZzRTb57s99KjxUwF3HNnp/8+mz7Cp0tqW9yevKMo26/FHN8Qf/N+
V8dQjAzJ3KOPHZGF3lWQsRSWLy0UKf0osOh418dFwdsvzMdaD9vi/gDJXVc/YzceDMvCNU2UC+Ix
Qmv64NaQ9FK36oeoU4oaL8qA4qTDeuGNiRTz0BahuIgZnXB8UBMcqnS+0zCFipKrNMqj6Xlo1J29
/u8I890l+ANMHzWivNevBD/E7O2zLVtKcWALvFx4se+L1IB2nm99ltgVVlsdPAuyhQSy2uDB8bnL
1lfqb6ucHiAr0+JVO6fJ2UumO58gOWZnxBRrMI3mW6VaGOLO4lWfazILjzzLPAhBbP1R1fQge+/m
5Sho6psuc/U1yqIVey84TP1JUx2uMOYwUTGAudTFwm8hHJ7JePnGHnMOUjxRks+Sh0P/utzjJ28K
7hjVAeC0CUzU33T5OzF4KS1O7O6prqa9sVpXM3y0qiyiIuTxI8QILOS/IkXNPrm3Pw4lv9Hd6bNz
6P2n1cr3uuo3OBIbnsCmm946ugiCx46keEapHb4QHsO/2ubd5CrkQ9bnsk3jQSCGbmp8tXzqJtOQ
y7P+q/RLpyujmJKlYramyykqwCIDmtYKm4WEuqNJOXT5xLI2ZrFRJmfJyKcL5D3rV0xYYmcWXwjp
z1xMGU2vIdwLgpGbbo9Cm9heX+4cDY9FmLyu1q9LF58zhnQNteVTCcvqqI9Xa+1u5PdwNIbdiQv6
nHHXQtFnqdtFAVlDUpkfLhbrkFMwBP+SsrPeeIzTPABWTRWyP1rtHz9cn3J0PaJj8VHfUtt4SOEt
Zl77JLlsWQ6d9PfAevVPEXsk9aTn2c4/BUyOEskhC+kopkrUTnOeOv/GKbRfEvmhZw40z6kVXsw8
vuoDQR/BpvCYPTYPXpyTscKR1+qqI14PTBJKeIV6wMAyIsI5cwQVdcqT5cMh9I2V0T34sSfdgDUl
PSvfC0XCwbZbBlPFvRtWyKUCeoV5M8nlvbfRlzPSmOV6n8rxm+TfqJ8Q/aVCXtywpg7zzpVjXFru
27Btd+mavetqCgEMKJ9e/uuO0dnqzt3H/rCpszEaavlIvPAT/3+fz4tpdDiO14l/08DPQwv05ITt
IWAiwjMBqvBYlFASsRsA3gPOsMY/ubaW84KqjqKUgruTRcE+2pOPgv1I61nmNfXCI9IdFl3pzcyS
29BX38yjjn77/zFFzCGpzWB6JqjW4Neno2jMniq6vKdQ/7Xn+GwFLNgzSvxQqYemaa0t8oBz0a0P
0h6tnT5v62D4sZLshtLl7MA9iEPx7NfDWcXon8CxRjkzCGaLO0ca93q0qAvAcpRHtjagOWbGanEM
T9pukztCvX+CGCkAkl4OVfXWpuxyesVa0pydez2psZS30+UUploSVhyuQnlcrRodH8ZiJ3QwJ7Tg
zfNLzCyTVbjcLxweS22zfS/+sAA6B8HwxGppE5jOYxsa3OrqX8E2QCvuRPKmz0Lb7N7DGp83k6eJ
JjCFZ6MLkNTx7oe4+avb8In7klXNg90Pd1DzSG7jPZdlvSf4ZYfe9KwKRASBUTmskvp3XR47pX3P
7v3K4XGbp/xvZaT3EDau/LiISdEny8udzwgBSNFfQffl2tOfyksJ0TXd/5ZcPQa8x5Vj90fMpGQf
EkGLX+bam/K9mvB9euLYFsu91y7cJqR4hx7PYVz++9AQ+12sxjuF5J6a2cUT4lHl/sUoxlfEnTc2
sl8T6N1/PfeEAY1QM64LXQz8u6jhghJP/2D2zQUg03IgMeoVMuGbj/5wO9jrE1PGXWE4WOmKi9UR
sclk3qaH7pEq6vGH46QkepbHkYZWo2ALSu6hBxJv6CEUN1WaTz9WT/6cnudx/oNNKEJmeY2HEn0x
L2GCU0cgr9k4noeTN37KGvyxPfVP3iKaNYDhSu9gWcleNUhgAv4Mkt4HpZYXAtF4aihUxVznj0aI
nweCxq0bNP7Ec38ywz2qIcaHGRobLIjXuqqu8Zx/TCMEpJ6dghvw19YpWVHOhRL/hGXo32HiY7vX
L6HfZq+6oyon+ynhaZEt+RbsqR/6YXoBDuxjFlB3eqaEHYsZAa2p7o2QxrJXMZ/Ay/G2yJX5OleA
50P8C7iXm6H6pYH4Njoil+rqz7jkR0h7UHhblpchgD6s7ZfJd64dh9lgK7FpsJEC5WyipB9/DV+9
ZmF/jX3nzmMUNAXhYaGnE6XziDMvQk+6109OLYA+u0rcHHMR+6m2/tZ+gSyl2/WhtElOXe8dxohT
mrCZaw+6t4Hs/pl5I3HiNK6uW3xV87ATjDqnMaQndM+p0yCmlEBRLDjZVCMu6kVLh5hbNg5KKCMw
r4g7X7L32bctcrmr9zZHeoQA4Rst2EUpvt6gyMkbGuVHUBoXPDpvU0JymG9AevLUFOlgBohGzlOM
5sjqstcZbeAmmZiSkEqCq2fo822b4q2UtYrpFUOihq38dw3L97KaPqXn65kGkFrFdhmYckZ35P4G
LiGAxkwQT1b/rTx08igaXn0yVuJ5xOOEvmOTIRnAMYfNolJXtbBsQy8HyrGtPxdfIb2Wb7XfIUya
WGJWpo30tCXXbU1LYjYDtvP6jBd++Op7XX5ssxXzNWojVh6+qTtnL/wVDU6TNMCoo5Yvh54KsbPH
dsPci3E92Iv7JCz1oedhuih2EeVS0Y9XF2SsUY075HPnhcQzERbRzGXGyplhEe2wHjHPbcXRxmMh
iKi23BOEbLjRPX+rQGxT2gDWquQd9m+UeOayyzz50Q3lmz+StkvaAbZ6hCt+B2mF85Owi4j/+cjT
MOo6QJgFV6LBTiEBHhZgkcFSwy69QMvIMjhQQMIZENGH8W8n0VO+1JYTLSJ4CUcmzyGeWUvCaRH2
owPnHI3nkcwdJpeSj13Rt1QpNrkSsqAgtK5cezxWwxmNSLyzqxYBXdHTMqQR0ejkDpGYw4ZfviCe
iSyuCoYJ/Nx0F7B8GyrKqDq/LqJ5sMnv6QkkKEYPuhJu6ZUBOz1M7bDai7mL7fKqr/tsmu6JNhEb
FO2nkT8QOk61N2r06YyLJVa0g75XkxgmUt6H00GXWXoihjfjhH7hmhhGNNdMFOdQgopNT1Mw8lYU
R7Ocjw6ltf6JPH1EZXnFg6Kcro0Fa2B4HphxxEn1Uzr+LXHno+uNbwjIvmYJmT+UCI4pQYYwuSU4
o7U/Nt0kK95vadJj+4ITXi+dwIKRLH6UJKHFE9I5zXUasctslce2VRvfeXreSaJ5WPIx3dV+E+k/
aEn7Mwe/darM4BxCsmASn98nVNxxQNka+FANGE7lPq0No2yyFdvt2GjbIqcRtJx2Gyiru0JGfhu6
cIgqwGe4x9ML8Rblhoykj8yKJRcgm1mFJ5BZAgDy9pCroUIMljdXa+mSI6LM9onGII9kllKlDelt
cJqzMrP/OJd8PUFWT0Hm79Vojce0lOJsueqtBx4NjcQ4i5JgN1tkd1WS/Vqj/7yaBhgJvOKazEh8
zmcVNyUExPY6GjY4eSVIb+RNvjF9PKSivTNU+qiRI11QfpIbcMza6akEwUHI4H3rxl+1TUdMyBUK
6th8KwLnZSkJEhxmQRtmkSqi38PcroHPrEfiNhHlCChEwAC2swkxlXrmhXh2QhVob81+fZy88IFC
gomw6/5dW00OGKqnLht+VTpFwwrcOPMCZ1eG6/Sgd8ld8j/OzmM3cmVL169ycMZNNBn0F7fvQMpM
pZEor5JqQqgcvfd8+vtx90TFIyYBjXahUJuR4VZErPUb8tk6WYSGKUEEoGyNd+bzLW4Qr40QCuPB
i+e79M7DeGcZFS6LXP132uDeFaN/HQbFPUHpoOTVXUOla8rfmtSDfDlOr7AgcCQxUhIUMUbl4S1n
KsK0Paq1NRlERdwPdf0T5gPCJ+pvufCvqxBZRjVQqfKq8QaUHogbi1Djj2KPhTrHB6UbnDoeSbsh
zoivUgR1ubeQxSRBsZewsx6q4Qgd5HJ6kk0rpW2HneuVXF9wwFViGPADD4XBlx9zCdkCndfeVBYB
35NeYIB0n1Aah63xPHgQvjnsw45aYhLFxb6ahPCbFHye6Lxd0vo3kYi2Sdm8pWn8k1/2WBpcQ/A0
cYQuIx1cb6q6+BOGOCuROVD66IB+9m3UqjhY5dwzIgWo3pCa6lUhgXGWsoM89A/oAoD/p6s6PsBu
cdT5bz+5H5XiCtoNT9F234+k2djEWof8mz9IyJVG12bqcz2pf+Yd5dwq8JUJOwOIAMU4inlpbd25
qXxTqvVz0lCWAP7/KunchXvK5ApnNuyMqzaFGanV+9QGVjU08CMAhqm3iqH4CNN7B4tLSyeQYKss
G4vV5hBOd4zpp/mVR/5s8ltA823v4qB0WXjRlOCzHzCK3PkZIh8mr4skxAwsShCK6ULiHoyObepr
98RWSpHmZO8F4QB9pCrANaGSecSm5juwSHg69o+IVNDgG+5Fn06roUP41Wh77Dm0OD8Y9FlcylZS
HFxAWy/AIzCu7/yj0CL43/JrMIS/pEgjqREpv9swBnom6fikFIO4CHIyzFLCaTbt8Ej4d6pQ9yIn
TaFYPZk4OcIMAxlZn0S5oj7kofFe98UPCrCvQUsWHNzlbeCZxgV0YP26VVIyjFNmCcNCPHSKl6yE
iaJYDcFAA09QI1ZmFPX3Uaj+BdCgo4RFYir8e5x9H0hSuBBlAh1RF6ngER7+ng5QzOsSyiExWbQ8
T67qId7pld5SU+2eDVRTLiM9LC5dA31hxYQKDhroV6pZrxU3abdJbihwvgGbg7pvFA5X4PsSzUSy
CVI9aRwBDpvusGM5fPcUY5zy1PctL02/5bKpG123aZvGqUVzK7IWhTlYrLDcnhjlgwiK5z42yei0
mJ7ZMtliEoyxrHzTKsG1mHKGbaIpCsbQ5DqUfgvN8pGX+pUBo7Yl1+0GLnUBKX4pRfDgS+GhCeyH
garW4EvbSuL9V0oasR1NVKp6qM7ksMpCTT9oeDJ7RIi0kB/jGqyZ25r3caPfIJl7l9rlUZL8A8XU
mxHbpgn64aD8/AITCgEhN7txkenEi8y4FP+4rgVb0ZCJAnz3Glb6Hhy3k6Ym2mPZ+0j8bwz5rdMt
Mn/yNQfpb91ongKqChcBhIVWGAP1CsNx4+CqDykzmwWKHpTLwhgBsqx6Lkvtzz9rzYqLbS0yE5lx
+a5X1aPdUloABdteGm2FSWLoQiRMv4dNeExi6TozFWAIIzyRJk7IQPjZFt329IKn7W2C7QjI5/5J
wYX9Qu68X0WPVaxax5dQ2OiyLL0YURpu4kF9D7CGvrFIFKIlsfeQAujTDLwIBPer0mzaXQtdPPNA
zBpCYNeYpqcqs/6kKYm7JGplsr4yDDD0NjMQLHbYPXW52l81ivqSxPGvXCARXetmysK2qH4BN4dX
ZjDqJljj3sIioG1eKQVcR6Y4DEN4x6XHvwPW28A2bt4Ut/9V9/lOqWS8pNMDYfUodcg4AVdBoC3v
OaDSCv+nzgSxicFp/9KguHHhJ4r2Izf7+Db1PcjY3cjOtiSUFC1QAHfYDlhHX0c2cZyE440oJgVp
dRF2SHGJ6ddY6DvcHsr3Lh/UPyFaNKcyKOKnGKWK6wJ+WLTRkLwDmewSpiulYUr1iKoH9jbh+JTi
XbetGw9zE5SLfpbB5E6ZB/rwZkVZDhQG/I2OoQfK+R5+OpYODMx03Ufifjc5S0i3BMTuDaseCtjs
5ldN1bLjUIzek2QiRyAKCcl+rKtw2FJDSqEFctcgde3spc7K+kJpWul1qAz9CkdC70rnl1z4tnFg
MpzKTtBANcCaIJwLbxENCWrZ3PC0cfjp2x31fAVN129kUq90O/guF+7v3uqRgOJJBjF768PhVJTm
5BGloUu+ZBQXwq66RcG0IJqHA6dnia5GQPmx29dwe1FP2BlFdJtqsrz3jOodavzPkBQ5BNc7nIVf
yP19t6T+nmvCvlWkd8kWT00CPS+vLP0kxjp5SCD4Ofy64LGt2gdMwZB7jLFCiBEgsw148LnSPrNB
kn3JjQH6AFdTEkZY7bkCXww7QDKTTKzN/fxC1tCORbXy3lbhpme5ql7xBwp5kf1eY3u8ibvmG8gz
AFHG6Fha+RayUuo2+jaQLYNP9yJauMMiuSqs9CrWje+WRUw0Jqkr0vEII4HxjCk0ULFuR1DcHAh4
/hoC6wGqzZY+XJshL03VkLd9Hjq9QH8r7+Ajha11W+tYLeNCFPk8Zws9MY6pkHlhGykKNUZ67QVl
gTurOeXv1AINWFKzHtLWAY7MwHt+KY3NiW7edXGBEYJ2I7setD1wKSisKBdGJT+wTiDpR/rWHHn0
oUxFBjTk3WWq5lVARcINx2NZGY9Bnl63crGxkAbzLcKRXLaPSDdeEZUOsZ4/JUb6fejrB9sXbzW8
KnRQlKNVVTfkKu+xCz+4jFVnIZDSJnF/p+MlxS061S56cuZ7q1M2OhUvcib6FUIm1CpLf7InlW5q
O3tNQW3UEAhc3IbHAvhUrvNz4N7XkoU1G/8cff5LE2FQNVavzcx9QTZ3nwcBMSUebuPIeDY9/7Zh
kC4Q+BhRt8HQDII48GTpSW70J8NHSJVnzrPeytbOkAoMsvkfcvspKxpEaPKCKvmws2qVwhApjii+
gaxzCzH8SsmsawqaZP8t+U9oSPseZBggSZYwyDuSv9yJSUPmjX6yY9eGLOFvoR7eWlL2O5W08TrU
02YT1aRDrPqAcMGVbraIw8HyphZSwOlzy1dT0l61oftp1xTblRQh7nLSka9J0VvyJkTFFKL25OCW
PcmpvxfDuEdZ6F4BCH6JvdLdWKOSQskpvQABze3QKnL0I3Voi0lwP2ggF32vIvc63EgFnJ9QKn/F
BnDGLtnHBqREMm8gnGT3TSu7K3K2r4TSW19qAa65DJwkHiWEtwfc8jJcFxGoPw0aJfipyqwpocxj
MDywbqiO1C5lIZCHaYe+h0oqFbnHmHoHUDKDLFQqqDBiuB16z0FPpRdpyGukxW8aa4S8XUOvrTLK
MEH5HVWo8TLtrTchjMccq8wLyAN3k1xQPshwe5NtZ8EiMHOSvIOBnYh9RabgOUjQFQPQjRWBRD3L
YmCDCOXUzPoOsxqPjbx6Q4DkFEXtUxoEIEv9k1WIH1Zfvaay+cQS/tYmlLE01wQ5KxEZBvP2fwdU
MAXpmE5aKE/l0Jl7yH/mxlTQke218rtbpUABwk4GsJdTUIF6SWCUvg2lKuFBgHyP5SLu+e9//ff/
+78/+//j/c7usnhAWvlfaZPcZUFaV//zb+3f/8Lebfrbw6//+bckoPNpmi4r09//fH+AE8o/Uv4L
u1BycDq3h3SEoQKLa7QveWOL5/Of1xc+r/79+VJuB6ONCu3YJ9T5srZKTyG5q62uyf6P800s9UD8
3URQacisxFhQ2lBi9n6mpnsVevr2/NcVeaEHyt+fVyUvCo04FMc+jo8BR+mUz0Fd6FYvk5te4E9p
6N13r7fQwZLt8fJ8s0udmn7Nh2khlW+QnSjEsYIDj0cf91QYlBdf+rhs//3x0Sa52g25oPYWvuVG
/YBq+On8pxfmW54tp6BV4KNrRXtMa3zRzVrPdsHgF1dlRSA638TC0MizJWWpblTVStXiCgTYqrd7
zJpG3APOf32pA7PVFGqFEnk8ARn48ZePvDU3amprbZ79/FoDs/UkFdkA/a5kPRWo8o3NMTCQn8vi
6/OfXxqd2cJBPrMRfe6LoxZzpa9c6SDF2Ged/7jx2V7gzT1bOAbyXKEQlnLMEvdHLpqtTz6HbNje
hKGz0oa50Ib19+KUlAT5+ahEWB6KKA6eU9252vaGAVzdpdgO++98Zz4dKToz/YAPW8yTXNkNy0gc
vaq5TTrtJiyzlV0w/db/CKp8ehq/D58ulUz25dDMj+kgI5uQ9Q1EZ8znn2MkxXYlN2lsdGqjRFLN
aL8y8bQ5LegPbWqmTmUpK/OjoUR/4hQZQCwaH88P1dKczHa1HdWZoanBAJIW0Y4y3ZQ1vKc42hY4
3ul35xtRpi322ajNNnYfNRaJIPy29bA/WUkNLK7Cm6C7Tov4shAh8Lj2isP3GEtAoF0KOknESXy+
9U/3PcM3/agPw6eq6CkJmG6Tz8NvXIbUzTjEWBlwGVmJW9Mm+ax7s43fyhQa0yZTjrFv3ajKeMi1
7lo1XepfGelkfz9dVGAQH853aGnOZoGAgiDprECfMtU4QgyINJN5K6UCakmCc5m/sjQ+Px8125rF
hEjiymKrZnN01Z0qFzdAWydMipopB7W7yanAk2FNQZ+d79bCPFmz8FCovBo4ZzlgRE0SFq/WCiVv
s3a+9vlZUBAdmich9fFT0qEISEKNAt+dCvPx/OcXYo41Cwwh+jQWho7NSTfc6JQb7lsjd/39+Y8v
Dc0sAoDxwWdXDlrcNftrDfBcl3gOrscrN8WFBWXNg4BsJ3GkD81JqbFb9WPNukqHCCJZUsp705KS
h142+5XtuLBZrFksIP2Bnobw21OAmZ/DdQ4wSt5oiA2H0d7Dj2+bWA0uqCQmL5D7GVaaXQjc1iwK
wGLOhVz3NGuM6q5N2m+hqr1DjYkvolICUo1w1wXuWr/Pz9hSL2chIQu1tvNrZsyvcumetyxYVw2R
rGJ4krtDX4iXUODpp6Hr0nyth+YsLNi2L+uUpLoTD49fkWnuXG1w8qF4kXO8HKEdT8V1f6WxhfuC
NWuslzXSSjaZn8Q1u2tpbGH6qUHzo0N44CiZfvR6fhwXVr45i0F23Ve9pGT9KR96XAJxOzoaiVB2
FuKlK6t/qYlpxXw4H6hvksTv3e4Ujol+BFzhbyo1sI+mBhT1a72YxR67lBEMNaTuRHLBPtr+ACtN
B1qkVKA3zzexEH/MWfxJpt1UIVBzCiC93JBb5o2PjuXK1xem25wFILXQqQtojJHctNmmMssJdt+U
JztDaS/DBGDlDFiIROYsEplsGtSJ9I7p9updbKDoEQXJ79g2kkcdeZ1LGTL7yhJe2KLmLBAptpZr
iDSpJwOmHWLMyDBsEcMCn/4zsqVLE0fYaGX4FoKPOQs+VWcGWlAlw0mSzatS1l5GL5Mv45GWKIpK
jUDONwxX1rOy1Nos9qReKvcFJI1Tm5S/tFF+TBUgIW6bQKoLbtG3KODHRPuAMlAc929mOD5z0P9J
4TCS5iHzFFEr1UZz0+gegLe1B+TCCjVmWzmWWjQyUk054daMQxyKGpeaEWhX59e/srCNjdk2xk/I
L9WAz7sqtko/UYG4ULWHxANpiOSw5d+U5m6CtE/sgckle9B3wEtzvXs5/wMWRt2Y7fHQ7rRCQ0nv
ZNnZnS7DB6kbYzvK4ta1xHuDWB6yK8HN+caUaS4/uXIa00b9ELT6Ks5h7sYdGtZS4ii92V5jgoLY
pEKNK7eF8ZyjazN5BoSXCE6QwBsVbH8kw7CP53/C0njPQkI1yDBLUqM9ISOGOhioTUqy2UEp4pUZ
XYgFxiwWpAoFqCKiAaXDSghoLil/9UV43YPosAOtjZXL1dLEzeIAiExk40publS2tI2Rl3/4Pog2
WcI5NFYzxLjH8aZWCshH54duIfIYs3Agg1FKlI6T2g41sZXK6GcRpN9gtm7Cqn1Xk/49FIF0gSHN
w/kGl7o4iwgWTkMGJM2Ow6HejHh5XqRAqYeueybXf1345VF39T/n25pW4Gcrc3YzaEiBxJk8ThCz
ElliE8Z7YgExAbCq5/vzbSyEEn0WSnzXtiW516sTLM7yIhQ9mehh5dufj5U1P4J4DZd1DPrWQfbp
oWng4ageTNn0J1p2j5jBQ0ksv3TacWX5exNb1OI0jNZzJ8/1a9hLt0hzwr9Ru32TxY9Iea0kLT7f
Sdb8+LHzABkfI8udUJLQcerjDYFql+ruT+QJr4da2p6flqWhmy2zFlE1JFojxBzTDutfu31AJeVZ
NNmjj0x/C/A6r42V59zny8ya33bxTZXUnhoErGlgT7yP3lHAPsQI81Nva7+f79DnMc6aH1kN+qht
YzS5A6d9S23szdDA2yvSSmJn6fPTOH4I4kHdhhrKo7kzxO6r5BfPppvd50JdWV6f7xJQeX9/Xm0t
lQow097k/kMojae2gu1+fmQWltT8/FHzqIuSPGFJJe2ImJKaA/NXpecu99tNQS35ws6jZiVCLzU2
2ycKVkm+hZKzE6cWT0TlJUikvSn3D7kybHPb/32+TwvLdx6WMU7DQdLzSkduGuVgJ5KxB2yVbEST
RJu0S+3HohzVnzXiXk/nW1yaodmGUTGXG9HMKR1Nt7cY157iLP11/tMLY6bPJt/LGLHKUArH7u+i
7trHBIWLyQ7d+0tVS1dWwcKI6bNbSFxGQd9J2dRIvJtKjZQUg0ecei7jmHukoqQHS+pez/doYbD0
aRd92C0GYEaEz8bCGeTxBv/Da6mp3s5/emmwpiY/fFrE+LSLUS4cYdgDrj+9hSOFHuYt8gZq1W3R
+KoAvYCAXZmdhZ2vz1Y0kodJ67Zu4aBzJTaoZVJiDMNug8C6fHW+T59fMix9dslApckd5MgrHK/3
v4MPdhJTv0lQ4CmQtPDN7LfdIoRpQZ4/395Sl2ZrGaTcJDPOWtCxHLquqrE7YjyNfadKffh8E/+U
Lv/zbmHps7tFoodtjO4vEa2EVatgDFn7uAMAWBJlu6/z+GaMuhMoC+iRzWYMxkfUVx9UvARFJGcr
YXWho9rs8pGYthR2Zl04qAU6aZY92oYGWLQ7nO/kwlrUZocCmZRhBGleOEpjkByXwd2ZcgquNpSf
2GbXWm6tnG4LG0qbhQjZ0HG9TfvCMUK9uhCefoBj+u18L5YGaRYZOgv2cd0QftowO8q9eABOfxWb
0spPX1jc2tTshw0bF0UI5FaEDngvmHCi+OWlwY84mCit+rduNKCpy9+HOH45352F95alzSJEOBpg
9A1kPHNbQVmGcrtTIVnzy3SNdps3EAJt0ysvSxf9P6y7gQvVouDAGoA+nf8JS12ehQxzwBgtTGpc
iQs8y9soeLIGBHck+x1s+TdPgo+DIeVFqpprhZOllTiPICIXpdQMIYT8DLwjxqiStatd0FOKXOK2
mBkroWOhPmRps9iBljI1M0MNHQ+BEg1dz27odkKTDliI7JNMO+q+/IRw2D4ZxlMeG6+cl4/nh3Xh
CNNmIUVvgja1G1YSuF+0MwL/W6QqD9iP46dRoSGY29dBY63s7Wn1fxK/1GluPyxbOMfQhcoiclRJ
t94VzCzijRXo6i3VYuvNhe0YfrGlWRTBK0/HK09ETlQZ3ovlFgPc6lTHUqciT6xsREWhb2X6lno1
mz3Q+1DgkP92QsPbj015zDD8M/rwJgRj86VZUuezJJlmqILDchTJ2yta9IbLwKSxBRtG3PbcN2RY
dOebWlqM6iwsCrUqUZsOY8dW60Os4cc5SNhN2LusQHsbyBVs/WGj45gaxfK1FUm3/Wi5K/O2EJPV
aYw/rBAEgQ05VGk8cbMSjpVRyPrlqJXq2pVNmeLFZ2twFjoDv+tqNAcjB23fS03vsY/HcaeoWme0
3e+6jgWQFEPXkjbDaF7nIObBUP9JRPx8fnyXejj9/Ycedpize6z20BkFXgkDIiqoqNXm7fmvL5w7
6ixKYuHo9iPJaqev6scMJsEQ6U4Qq1/8/Cwkyi3PHl2PIo5MCAzwSFu8UmGN2a2nPZ3vwcJuErMY
MbSDn1eywfxMrnC6fbBwqtOjei9n2eZ8EwtTIGbBAeorFr2yHTkVK+FoB2Z8i3ZjtTv/9aUNJGYb
CABeLeUDm3Us/zEQfqnwODXRz77MRbLzDPtpbNQrNIgewqrc1lX/w1WqlXC+1LXZ/kG6AI2qMI+c
vKuUvaF76VZrs+Dui12bbR6zxSnFa7Bkbr3qHauDA8RT7xLp3EMrK3AY6gf6fGOXwNHJIe7KuHtK
/HB7vvWFtS2mPn/YOX7XDnARwAhTmHLVTZ+rbQgkPNGMbdFWnfFyvpmFE1GZDWEbJh1KstgDg3CB
X5nIf4LWHUmfj3Cj0yi7bkyp/D7GA8qb51tc6Ng/Kf0PHUM0PJKxRAgdt85GuDoBpMDoT5D2K7mi
hYvMHAlpqRgZVbitOpbvXme6fydVyXUu4quwgUvVrYXWhbX3T8T90A3YN1ZbCOSVhyrBpNlWgJKW
5tfGSMwCW9NpI6LIbuBkgX6Ubft31kt73YwuvzQFYhbYFFftG0uX+DxsuQs5LXdYYNzCqr8///2F
sRGzOwJuWgGssgAZfKRGJYGhgYhXjsyF1SNmdwPe0b2YiAxOM3ZApyV1JGPjokDXVmv1u4UmlFlM
FrkX6/D2Q6fDkLUHd44upobARLk/PzrTdz45k/+p5H1YOTaAOAiKbugkNoL4YzHeRvCxLowx2adA
17IIn05gzdj4VivLaekaoMyCtD/kVmZlXAPCrDuMSQGxCxWBJssPvane+PD4kGRrL4Y2fEhUrERC
sLH4siGLHK78hKU4M1tyXtmGuZoTznC42QgvvOLcrtn9DaZzxZsfqaiHJiuBeykCzJZfaYCgS8Mu
drC+3BYmHsxqeZ3Cy0bpAf1s3GnPT+TSQpmtRagFXZH0Rey0Zo0grT68g4tGGUJtXr/UwBzgqw8d
pC+1jZ2h1Ly7sYmC+3z0IrQGqq/hsCx5mq8PixFaTSYZyEo4dW7/bqlPB5p9jGUMgs93YTpHPlns
8mzlqbXQCfZ17BRKAOrHgAcl3QapcZfpsMzPt7EwD/LsDMu0ISi1kHlALB/Vkr5sLiujmZaxMOGh
fq2RqfEPA1W0FrLKdYtaWOdvfBuVDWCNhAYDpsXXWpid+FCfFNUMmQqpVvq7GoTkltdv+9D0mFaf
b2Ih9Mwx1wVCT2oDLcQZlBaCvdAfkFE+jLa2V+wQ+1zPOMpGeyzbeuUkWNiKsvh71CipZC06golT
NPIrZLVX1apuNFk7KVKJKrDWPJ/v2EJ4kWdb3hZekLQFxfE6hoIo3Nc2jw8tT7mGkBNSW8uDQlsZ
xKXEpDzb97WM4wp008Txw/IXPlJ/oNM/cdu9izAFzuH8Jh2hTYXJbpv3iZU/mLl68nL8lj1v95X+
mnMEd4y1l5mWrMYBhkQVIbZdyHcuEic+eicI3WwxzFpBH3y+uwA2/j2Fhgk914zxY8dK5y7wMzGl
3YxxeMLNd3C/fa0/szDRURiBttKx9ofs1RsT7IKw3NCSa0PpH7UK1XHcWM839fkeMOeg7tT1G1Q4
5MQpRbaB9ntpK+1TNVQ7NPKwwkCRJPKu8SdY2QFLwzeLGwYShzrSpLEjrNy77OJGwhfGDvTf6ZCg
83++T59HWdOehQ7YunHXeWpEnzz9wbIHfF0R77rqfF9/wK9cXll2C52ZAwHdpDJ9/Ioih9Lyi1Wm
j9gOvmJ2sXJwL0zNHP834HljYbTOey7KH/0IO2ehHcNQvskRqMOv70b0/a7WAa2fH7aF9uzZNbvP
xtyOYz1yWs01NrkqoXNan/A/fm/R9FAG/mu7v+Sq/HO+vYXhm4PTG65geTAi3i16RJM1RVW3kciQ
fU61YWV1L62EWSA0UTGs8TyNHNhUFlp0HSRlS73RhvwaW62VJ9bn93u8OP8OCUqMqG/VmCToZNuh
7nxTNN3aYb4wJ3McOrSdwizMaU5C80h2YZsoBSxz/wWEulNhVg+Y5dH01K+N1xyHLuEyaGBaxM4Z
ja1WNj+JdZvOtZ9HGKtfmnVrFtuSwo6TQe8jp7bGXeXiIab28l1VyF8L0P8BRo8xL226MnJQgRn3
rtzIxxqNuy2JfLGy7xfYAaY1i2JtB6YkwGDI8WuY83G5bUvzR1vGcKJ5H3GYnxK//4GTLvRqcw2r
u7CW50j1rh1zESR0DOGbrSeq01SWkIR3V6Tj/vzcLDUxiwClMaZxnJCfLAsTCSH/RqeUWIXSXR21
K01M0/yfN2BzjkXH6FILQHyRRSwrmLX58EeC1St58rvtIZGJlujXujLb+Z4w4fQ2vPFQybCeeLvq
V7GWj/hWt/6DJVlrTJGFIGbO7gN0J56coiInUKvtFKBd1XujQvV2vhtLn5/tFsr+qYGdTORgmFI/
6rIh3ceyi71TF39tv8zB06kVCfRdaGG6k3qZgb6x/iTX8so8LASwOXpa1ynp2l7NGRma91jGXcZ6
8qDq/rXC7Ro1Hgfredz4Ej9fOfyXRmx2+PfYrg9qpMWOZiY7e+Bt70KtT0vt/fyMLOyROXDNHmCl
ZyPfN0T7mKfatcj7l6IWhwAVm6/FyDloTZJDOewMiyd7gW0ZZq9woxEjisLnr/VhtjkM/POKrrZj
J4az4O2U1kafpePPqKtG6MzVZoBw0Pm2po3wyYafg9UkUQVG1HM3B7RbbSUJgn0Wp/2Nh0rcBaUD
XKC8Sd6ZU3SlxYUVoIm/z+NOEX6UIErgFCnaoVOevTH8dwNVxfM9Wvr+bPSQxGzLpCRKVr7ynZv4
jkciQk9B/iVoHOKFf//+xLUFeDtmf0zKn2EYHTy3fAh5yZz/+QvXlTlYfMhLbsCsACfy3Ffbs5Hj
QxDna9+ehasgUFGuRYrQQRZPf+t8DRMbCDKH819fWEpz4F2UeiUafPxyP4yPJZX/mluDLKNZqSJt
jdDTer1hIUdoGtPkf0hwtC0saR2KpuP5KrU6UKo9br2IGOdtcDOMwX3VtheS3aTUqbQauVXDvAwC
PcYdUI0fkhQ/w/OdXog3cyi4LuxyDPs4cDC68y4LvfoFcPLWyvwfnmGurLilNmbnvqWUeEFoUeBU
5Ozxc76XS/sisuwHN7btlX4sLbvZrkw8gj6W3oHTj/ZzXiFXretiLcgsdWC2JVMjz/paiP/twFBK
J8XQ7hJ012ttbdcvNTG75RuUCVr88QK09SQvvayisrlpM9nsNmhE1fWFnE9STufnfOmCOUdmDINp
1G6ip9PpaG1NfBK72rpSfRwlRqwgc8lHl9i8r3PvMCjKyntzqdU5RKOCBIaAlod/qtZUD3Ik1PdE
r+Id0oaYPZDmuIA3Y2FnYzfXVtUpN8C01oi9C0H1P2DteQ/jxkRQ0sd0SKjZLwRfyckl2u78kC4s
P31+TyOj3wlTDh0VNZZTNemzD7Lfr3x9YXHMEadq2eHC2QHiwaSYBwByhiaqJQjLKU+Grj6d78LS
EE2NfwxJIwb0RqdzZRIRpoK6lhxQEkKwK8/Tzfkmlvoxi3ppMsS25Y6h03TtIzgTFHNMBXVVzLDU
vItXQsFSK9McfeiIXNQI0RrAuXzPrC+DTlbRk3HRDA+AOCvqysV2acZnQS317RycNu8lH5zTznV9
gcUuBMfzI7U0GbNwBkwWsU9RArZIcG7C54Ys/iHH99k60W7XrESChWbmYL9GCf0o8zyeF7aFNlR4
o6WKi/POKhNwAbGAXM7fk1Eo1Fb9gIdSiuTtpUtOtkCS0tPLUyHFJyS3Lgz8iOJ6OKlI16py/q7W
3v35QVyYIm02RXHqtoOGSLaT1CjglXVybIdgLYguvDT12ZmgmiZ2HSZQDASNbgwZ3wYP39A0Pul9
/KC34fv5PizM0ByXm/fKpHzC+ylUq34r4HTzOO+qA5jVtV250MQcddu2WZfHxTAlAhV/F2hRcil1
Y79pBxFcne/F0kzMwqPAZkugUsFzmYtAexmLnHwZgrtIwH+tgdnNUPf9ojN6lpkt4/5tpNlr5ekr
CbiFmdZmgTG2M3/yzCUwdvq4MTVjwI4s1e/7Drs8XZTVZRpzEz3fkYXJUGcj1eBZgcBmmjqoih1b
Hxn6XDeP3JNWOrMQHOcQPCWXSIWbInHswd75Nh0IrauwJOOLHdj5LixM9hxoF5hRM2ixkjhaF2AJ
heHaEK3F9sVLxDRuH4J7NpRyghNV5pSRd6OLtthUPp5hcXgoi+SxVcervjf2Rabu7LpdGbOlOZnF
MJhXTV90buZIXYCkHDDCgx8gGBjoYf37/JgtTcssVJW1Z9dePmRA/Kvw0FI2uXTN0j9ocvSI8qq7
sk2WmpkdK1EzGlEnaopp+bCt0/BusMc7u8fMTR6Sh691ZRYYYzQ1hWtGlD0b49kdTCyqcTNP0g1v
N2/l3FrYknPQKkYYXZN5FAU9pXj1U+WmxdzMnpIYRv/gF2tP5YVm5oBBw5RaLNYpEpcN5g5Ro0VX
YBDCq8jUJBxvdHFhGmqyPT9uC6tsDtXSMtQtLcPPHLlNf5Z1doXG7IOlaiu7cunzs0WMeWbcdFUE
+dLtcdsOETUPf1RxuwLfXNqYc+RjK7u6MtRD4rjkjJUif4xiVHGjyr+yLHEfjP22rxvcG8YbNAtX
uApL8zP9/YdgUPpjOgiZPilyvq297C4N6x2aym+qnR9tT2zOz8xCklHMDgCrFpHwUiN1ujj09zHB
4FLTfAWvrzq7U13cvxEg8fe2F3PTNEt7ZSNNIf+T1JaYZvJD7yLCC1rWbe4EWn0l5/GTjbSOkXQ4
uqvtITGaKz01v7b4xGx1VH6JlKQNXzJU0W3rv0f6S0lR+Pz4LXVkFtxUnrFEzjKntFBEWxmfKvTW
dqYHEMpO8q3BCaSuiuAsrPM53A7PxajMdBorikC91EyE+PEdGpykX42i06B8NjGzCFeYFs6zfZ5T
9pOOFRiIEs7U+aFaCNBzxB3FsRFAVZI5TWW+tC15p0F7zjtln682sZR7mkPuSM0WbhPlmUPudOMW
soMC0U90PZ+1Ivxuyi3wBvHoadgF5fj0hMGxIBcF9GrlhrMUKeaQPBHaUiGiJnOqONinufbkq0N2
4bXNNjL8HfYDSCPH7m0Iqa4qyy8muuaoPHT99VCzIJ/HVbaD//U9DOTb2LKUyyaMVoLgwtqb43u9
3O27Sp7agOpYafF1rmf3Upr+OL84lj4/20eN32iB77I4lNL8pXm4242ZhGmqsaZWtbD6/nnEfYg4
Gn5Q5CWDzPFy/BFcKNP10GHVk4UbHtUroWZh9/zDA/vQiBcqZDsjkk+of/5perFPC/OLZ9wsiRZI
nYGskUgdrUEoN/YmGeT8OgAcdH4CFg6COUSwKqlVJ6qcOtPQpKP4LaXSFsVg/M/wqOlDG0PyyQzX
WokGC4FzjhdU/STNbZkrQT828UZRunzbJWaMiHFqbYQQzeX/5+zbduTGlS1/ZX6AGN1IUYMz+0HK
zMqsS6rsKrvK/SK43WVJ1I26U/r6Wek5GNjsYmpQwAYa7u0Wk2REMMhYsZZIENXQSr0FlzVsjo4g
7NNCuf2EEYukO9gs/avJpg3rNS2edoomYwahiQLGNXbklvHu8eLxdQdgarVAvKOcIabM0t1asA1r
MM3l4ka/GVo3w7jcGTwGuavyEI+oWSQa/+W6KRjaFn2dtJU0NfSRwHd/zmu/gNCmTO7Bh13vXdSc
duPophFQYX5E67kDG3GNXndWjfdZs3x0elo0WAWqa3Nilb/qRCmp/q6r5LAxucs33jnhdCTh4jkt
4NKqPA9D81rN3etc8VtaB2GXFA8XrvnLqQfoCBTi1DGFxK4zgZC5cjcqMYY4pAMMIb3rB06O4R3u
fG3mDsXDCWTI/plB2GMjKTEEUx1XuK6lk0DwC08SZPVD7o5hmg3fPcv/dH0N3/8+00GD0l2DOQhQ
yK3L/oZ4yQkiSPcB7qrXP/9+6st0oGCgfIteoIJnYM1RvxXj34SLOKn7t6B1zxe97Y+No6XYS1vg
3RksR2c8Cj50NiRGnfqwuFAabOzPSm5xjrzvq0zHCYJzHmLFasqBXJbP2JGf3WBvzMD0aS0MLAma
NbsFbaieBdacJKn+BgvahqGaduEy5m8hJpGQEQUVPgDX4FUkjn/s0KQSBrn4AbWDe3cU0fVdeP8g
gGCsNg5avsHDAmw6KPX6e2gMfy8hBeFnNgj5W6RLDQQAJ3fLtkym6/w5GvOHqoBOOfrkXJDAsOqu
5OUCGZhp6xnCtCVaAp37g51MvZ+eiwYKW5Ud0IM7e1tfN/18LQvA8VKkoJ/PzrO/vPRU3JR1/zSg
/Hh9L94PTkzHzKFX0JZ94YLRAoCDUlU3EE1JILUIehy/2gLmGDZcR8q1xKlGQGfAhDDmUIJSvopE
Dp2+xVu+jqrx4PZZcQSTdL+/PiuDJeu4OYfZaGGGUMI5q+uHeWmh0F773k1TuP1N39fNgwMZng+F
XvYvDB2HPkHHQTciRGpDYJ4rwm9GlxQsmkZ0/u4+NiXN8TuofFhe0ndnp1J28GJl7lxE04Cqfv1Q
Zs5sf22aziHlHlT+fkM2ArPBtnUcHYecJrRpqv6MGgCkErsbilrH9QmZLE+LArRsVqcE/vxcC+KD
5Xt6TQnfgV/zoqxQbGRNBu/REXTNmC0cvIX4/Y44LH3/JW3lMU/ERkpr+rzm+hyNfFDuluDgWCGD
fhGzXqCZ5zqQRP6KNomcfbu+VqZxtCDQlukUWOBKO9dreUvRFbtL2dxGkDb72AA6fFqgbDVD6Gc4
l6Twf0DtQD0unX0OvOb5+gwMIUCH/q1t6ctFivHcLn/N1P4qgsepANXA+olnPKqFs3G2GFbK1074
tacJKQuMo9qj6vtDDl0RULBv+LrBHXT8n6qtEZ1b+XierO5yHbMikQIF8rElukzpt+N37VWb5JCw
BAFPm+4sotyoCCgaDVyZv6JYOr6leNS6FbOV2RtDGl5PmE5i59N1gJYMkWeKXngUsImAXBefQSfD
ffBQBkkJ7UkXImdrKhG5hUyOASuaPbVtaMolDYkQYauteohp87SQMDp+s0j0f58TtLOLAap0lX3s
VP/1+gKbPu/8ucCZGKa2hsQceuKsewDtPs8Kisw233qUMbwFMV8LB+uYrhlxQaU09GkPkSALcn/J
/HXum6hO7e+o9KyRp6D3htJB7Yit1izTvLTosLjU7+cUz50rS2Nr4inQQv03VW2yahhCtQ6ySypI
TfbQ0z1D4dgNAzFy6A5CZzHERZHsO97JLQi/wcF0vB3uGbzIvbk7+/UKGUcIJjjjA5sJ46/XbcAw
FZ0czFGpWxIKPb5JFmsDvexizcJxCCAEV1MO4D5O0q0HfcO+6Lx6i0WGuXRseSEGORHoo4Vl4JTh
sG4pfZgGuEzyt4hBZrF03LHAC5k49TdnHWdQWHT5rU/z+uf19fr1VvvvyzPTsX2Z8qYO/YTkAbCd
m6HjzZ7RrIeWvVeFblpA/nBxWdjVhbrxJmBrggm64n6pRETA8wj+bQklYEHdBKyv/RKRLOsOdc/O
bUfUbqmmHsoE0z/Xf6xpPS5W9dt6sIGnOU+8GtC8PIDkZQ/da2bZpzqz/I37l2kILUTxdEipY+G9
L+dOFToE4sc2ecBNfuMOZnIALUbZ65i4PJlROi2n5iuRCQsnqIlu5FymX68FKMGzoaM2Xq3yxtnJ
8bvP7HCBzuL15Tec8UyLQyOUtOgw4OuBXX5PKoBmff/Rdoa7hBTQIkmV3KX+1rUuwJ6+Y5c6Bs6j
/TpWqWiQUBwTUPIveFMMYI449137AXe9sFs2wFGmmHGZ729mhfb2QlT+pTAHQtlQSTCJgSY1C6vA
gjplXW+8txuWT8fFgSyjnyiDadUZ92JrqdNIVmj5UWqFUCTt7OPoTSB4s3JreLm+YwZr03kZV95b
i9u6ADH22d00Ihfn1gdno/miW7UgkLLT6kxTBzAc67DgsE0DHvGLyG9CQ86Hj2Xh/yJJDFBLmNbL
QzlUy9jego6r3PuePzRR2nvQLr6+WKb90VwzoA4UNYSq0cjk0n+8vhz/cfi8PACou/6wfahIZi6R
r327qmHDowzvskzHZYkcoFGr4T2AtNVhdcvvM3TAZjmdwER2bKUXQXky8qGoEFpgObY2yZdM3qW5
cjF3nQSJJsatbXXwigIS92oJ0ISasP2MVNSroXynmE+j2m6KjY00OJpOytRIuwRdQa1iyYkMKw9u
HfjkrV/lfd1tdW6aBtG2cQUWl0FIJIkpFEDljlfQ7t3LwmVT2OP8eCqasttKaA3LqIPR1tnu5ymn
/bnz1W61u13arlHH6BriEf0+AJIIbwT9viV0f91GDQFeJ4UMbHdci9Tvz4PrfRmb7mSVWeRP1V/X
P29wAZ0JMu+nQSV+0KPZdf4M4et/HFYegmI5ZrI8Og4Fl/MW8MY0k8v2/RZ0M5d7qgvK4ZzW9YFV
wevYVJ9YvkVtZXgh0rGilLSpVLUazkvTRHQI/vIadSO4A4VJ71Fm5Pn6gpmG0aJgK0AEZbn2cJ6r
ARLw5AU8DV8XV+yChd+Nyfj5+jCmm4cODl1azpsCguvnyS2iplgPckluwJJ0ypqL9Mp8Vyj5NGQ1
cFjz0/UxTRuk+REOX6tcIcaETIUfxzIHgev6FizWz+ufN7ipTvXYFsnAi9LBi0SeHXvRtKFwKSgR
RNTx6XB9jF9opHeSCL11oKpk2a0Tz+NhgaRoAPtlR8fD4zfPQdwndquE25bu/qKRXDEIIINlsj0p
+9Vi+YbH/irZv/Mb9EaCi7IysdByH0OX4ibhc1j5EBMG1Y23voBPGMx33wkEN4Q64MetJZ6XFhk6
9o8ZvewNIKduunXa/EKVvPdTtESn6t1MzFMmYj6Ob7JWx5FVB+F/7gN6lyYH3JxlHuzQwbVzU7or
1QE0yLeX38jcQyqggwLIkC3WCNCEXTt9FX69c8WWMNOvU+C9X6c97Yhy6tMlkCL21yHKKtxGmoeq
T/eALIfE/gqu/zQUdbDDMpVg/MU/sGaMBtBwfvWXv7M0uMhNQxsISsvTU2GXh9n7sUJ3GYQvl2Qx
y0+XBHJBDddq81s6PPr4I/5OsdX5YHAZHUuq3EX0Q1cP8cr4vQ2eCG/qd5Pdfewt370M+1vIHCon
mKY5mWPhjY8Aju1lzh6djL+yvti4nphmoMUz2ybO4CztErdr8dx5xaexFRGY7//ZcMhL8Hhvj7UL
Sl/C511cgOKAjI+929+PwrpnuHT2ZeOFbT2+pkCPD213Mw7rnajGBnzE/cdw15C9/XMBrczrhdsQ
P157Xn1baVOg8WoFE+aGrxtOAx2BOUNu3FO+z2O2tPO91UKuBG/rUNNGcTpS1AaUsaf12/W1NGyV
DmEcU5RUwXrMY2seGKjB6HLnczx8YAG3GKAM6YBO4GhlzHLaxOJxN4GCGmVduodWyHjTlM585KQQ
hzSVSIvByHK8PqmLnb1jHzp40a5Bz5eVXRB3rk3+qvPB/llXbrFxuTecOTpGcZrdMktJG8RQFnxd
uuV7wMltMUNQk3+wWqRDE6ul9jKhmiDGC/IROhjH3EueiOd/7IKvs/+VeIytwesTxKOF54nm8gLZ
o1KvFrWRaZisSjv1Qck8UfBKB7HXSyjjQZo1L+78aavB3uQhmv93JYUosSd4jCgGnYVdILrvQvI7
YN2+d+2Wn5v2WfPzIpMjr9E1DM3XHnDuzO2TT8HIE+sE6jfP3Y2pXX7MC3V4ort0kLlJK7hIt6T3
XC3rrqvE9GLbwAtd9wlT8qdDEBnhMnG7HovW5uKOuMR2981ayzS0m1zZN/k6qwVc3G0HEoGSfCFB
myyhZUM5cePiZnBLHY7oJu2UJQtiDUePY53OeOrmzxuzMxwJOgyxzhTKaXbCYiqhlux5UQmpLAdW
N/H6AOaKIhoBHIx6rz7IEjnRMIgvPBFbnVEGg9eB7CIFTh40qix2k+kzJAWBjlvto911H3tc0jlH
k5GjAJNSP/b9EuDVKq1vvcyaA+DgFvcIadMtOQJTrefXv/8tPeAA/7dda/sxGE53XX3olhOHQugA
HTf7xD2y5xUEf4pXqNmlyROrNyZosg0tYlROMghwZfsxL9rb1mn+khCxuG4bBj/WwZfuEOAWUkg/
Fij73VGZ437jzUFEWZ4/znLtb66PY7IBLV4kXl63Vrn4cYvN2ldppr5mAnf2AlnQP9eHMF1FdDRm
OyWEtW3QxY0Sp4WQJ79H9romkaqreLHLU7sEb2WR72sLOhmSy+OIl/5qnO7KyrsTtdxt/JDLpN45
YnWYZp1Ojqpd0sRqrE+dBBmz7zyyVJ2kCPaokzyipfkNknUPE90SIDJEfR2n2fRTQME8M8USAIfQ
tSpPhjnQiHsnqXiYiGaI2nnyXq7P0DTaxZp+8wOHpQmoh9YpHlIegiAmRhHoph9r3Mv9B9pt8YaY
wrJ1sabfxqGBgsTvQup4ztKXIi9fpPB3XQvSIxCuZdG0FF/GUZRhrtgajiAAvD49g7HqUE7Xo7O9
gpwIAat9HFn9NVhdKMDPn65/3tADy3QiyCYHmagt2hp5JXtLafOoLMhL1OmjlHNYCk+FzWodwFP3
uPpy2i3CuRl88sG904JJbbN5uBDgxqyehmMy9w/DlL1WxaD2aMU+eIG/8dhreLnTQZtzPaAlter6
uFTtN4+5x2AoP7cjeK6bdZ/k5Ah6Umj9bXmAIUjq+M2hc6AKKao+hjL0DyA5H+2y3Hize//TVIdu
jqNM2wlImxiE+vknEPwte5D8+Bvh4v0QTHXkZuqSsnId0ce9k9+BSv0zWeenKSjuepZvTOD9WwYN
Ln78mx9NE/WCJm0Z+hsCSUNIw/ldSAYAVUKnB2YxrGxVO5BE8nMZunhuXTZswDSwFihq1+Nu4vcs
nsCGRlb1srTqZBFcCkVrFYceTMsoBm6cZaZt0qIFqGGTTrYei0cWZDe0D4KbERDzD93bqc7y6M5q
WnmAQzhtKj+CRowb4l7b39Gu2mryN03A/XObqOWSKpUWjZWbWaEosyLMpi14uGkrNL9HgyedV9u2
Y0mzEdQBabLHy824X0S1HjAxvAo6idqlY2Nt7IfJsLWbiL9OZblUqRPjQMzDqW0jaedTJNkUNSPf
AhS9H6ypTocYELp4bW+t8Vpndw6Tr7bTxmAI/tCLEPALf+6JRT1caETpxK0cHt2Gn5smu7cWHnku
/xj/FtXBne6ELmwngWwnmzscAD40nqXrOwAPbVbeDKukwzm9AuWZfLDsuOfZGmbZ3EdVFdS/WMT2
14810xCar89NPsnWWZ24y/wDQF2naZ7vi8nZODVNn7/8+99iWLO4TuvaChvhOw8sKe/tZvmKzuKN
X29wDx2mudpztszWZMeDAGI7l7YK506IW2L1r3WQy6hN6RDVfZpvzMfgHVxz9goilCmKW2uc+80n
Zxoex9yJgmJ9SWW7EbJMQ2gub3eiyNLVUvEql9c0nZOQyuCmDYK9q4bn67v+/ilPuebkqPOseUJS
FVdidXHjap6brNznfnYEqVMf1gG7HwcIMq8j7n3XhzSESZ0HF9jnSapLjdO21hriH3h/qEBWdbz+
9V+34n9n71QHclZrVfWDv6xx4H623GLP+/VeVW94CR8JxAEEyF1Yeldnr2UGFANvQ5sLCIuz23KZ
orHcWNf3U2yqoz39kdmLnedrXPmQBuFM1lE3BX8F2dpFo+zyfcMV3VhQg+3/C/GZJ0CpKpKcCejC
o7RafxTg+JxskHLy8bbuvb/TIU82UgKDH+sAUKu3PWB71zSevFSExZQ/cZVmKAwFX69voGnltEDR
uxInsmtliEMKNZfpYAuFkMfd+0T4D3bqbkSMX1vxnqFc7PO3iOQUtl90/pTHCxgTIVADC3GTRzCb
/PrDdK7b09Ie3PwRVZYlndEdPB9rnOkTWcM6CfBw/WNc18jJH8iwRHYxhqP/lA5P9ZAdnNYHxR9u
q1OIx4SxG24G8W31Xuf5W5d8UtW3vH7ifrHDpzEyyjNrZUcYjbA+yuwVvfUsmhs3ClANW4rnxcn2
sJxD1yWf3aKNMne4XaGIRt2DKFsgfg6DKsK0lzEmcSnfcOc2IT/VFC/O/eCOUetku8mb75OsO6GY
My64YMuHtPAfSKdQRrK/5Khl4Ud32NTr+2i4JlGd+tLv84K4eZPHtCIxEwpePnyyGDm1/jqHnpPe
eEocL4WmBlSV+C2vpTd82Rj8/Ts81TkxJUWoAzAwR7pUR4N6Q70Ly+uLDi0eB3jnqffI99zLd9fH
M3mFFkarpuFZ3Qw5bi9tTAZ5XKfpgVvrxklg8gn9+WXwHFHTFjIzHn/ICd1NVlvv0rwVOwWtIaHY
x9RtqA50Hdngo0UGIxULAKGDW3Yh9dWp8+WWVqLhVNMBriTt1xLq18GZJRbaxSFS50+3WQW9hqn/
fH03DE9JVMedgpJqJCsOzHML+rucNKd1ag7dOJ3sSdx5KKihSnuXemkUpNUJHOZfcyf9u7XaNqSE
bOyZAblEdf7JaWLLJPuco29JpSEKNTeN175JRh7c7K6Y1Y+8aw9JU42XR+o9SZwtxWnTCmsR1K9I
s5CqD84ZEB3QPTmDbu6+LOYHnzlbwRMx8p3YqdNMSoCfkLUXDLS5iv8lvTG/kZPN7vy8QtbgwoR2
lYIgysZ+GryZaclWIy1bzpnwUPcMwM3WfC9afgfGwZ/V2pxqTiEnOiXgae/2YxH8vD6oaRWdP4+H
JAOT9Two9yyK+Uuek5M/kGjiy7GX3kbRwJB8MS1qOOtqCTYz5+yUAZRv2PdBrKFcl1Ob1oeerOCj
8fkLBxRtYyEvFvDetmlxxPPyqrCXBo23Hk6lfv7kFMsTFOg3TN7weR2RKsc+a0EX40PvF6r2rZpA
CnY5+pqtNymTT+m8jC1aNLwptWfwKllBzG0I84b1YHV3UgL7oGg7RYPw25cl4BYqTF1yNxcz1AIu
Kh/XzcI0x0uI/i1rgMBCAjjiJR2Y+V2nkjhh7MmqyUZ6ZbA6HY869pZAJCjm89wHP6xgueGsycKF
d5/y1t3yXkMGrrcAVLIg6cqojPtqVv0+J53AO7DrB1us2oaMlGqpFepT7rxWGS7yQwOYzLxEkvAy
RkNi9Vc6QZS3lLx4w9NL++X6rpgG1AJEMpUreJYXGbtNXh3LYrR2SaLGB+FWwNgLNhzoIMFMsHZb
UG/DkayLhgNrlqjCwYgBTZvdyqsvNlvmKC3n5pBO1dtosS3NHNNQWpiQja+k57UyBkdI/dot565E
ajjP1LslIGC6Z4x9UNKK6vyEuS/aGRq4dWzTht6Cs8W+79zAOg0oKm4lhgbz0zGhtG0zZk95FoMV
JgjKqMzIPkt+5NVJ1C4II+yI5AB9k9d8cKOknndDAYBVyT7mYjpCNBv6eUDbVxfbPZJu4WbLTo2i
36WoPD4Mw7cPWaQOFIVocB9IVXVx5rM7NL289Xgq9wbrtlL9DR/yzxCX3V8fynCM6ISGWTr1xLfa
PrZRVnnhahZ36Zin+2Ba+2MqO/tWjhmwnUsgjrSvt0S9DKHqXwDSHFWWKfdlXBTeY1qXn4KKn0G6
XYIJct54gzT4tU43SqXd2DZ6rOK5Jud8cnYMvTWldO/TfkAfHpinvK1uXIOX6QDSNkXdtKlEG7t1
/9zU06s9ul88n2dRt3i7IGs2dss0JS2vcAVja2YpxMZa7i0l34opub1IbRb+ZO04/uVgVT+uW4ah
Akd1DCnD60oydE0XJzaej7p1nvYzb61DkY/DkSgfSCU5tMch8NXfWe3UZZiQeotrwjRTLdsISjZy
z2+HuBntfu9KwnZBysbDPAn7ppqn9iBo7YSWaJqNY8CwhzqS1AHd7WTJaYi5lwFD36I1ADeX/jNS
xl2Z1M15QkvURhgzRDGd2bNTjQNlGr+PMygTHfO0V/c2mbON1NA0k8u//y3NUO0ISQJFgnPrLIcZ
zIFiht57Lm6HEjULXtu7j1mIjsgcUMzMR1kFZ5fNz2iheCZF/UiSdTfSLgsLN/gSJN3zRPujoFtX
I9PS0T8nJyWUoVGBS+N8tQO4Mp8/r0DNbsAtfkHh3sly3cuwv62djx8K+fgEASN4UfWnoHCOy6j2
vlK7iv09spfWfmrrQ0roiVXtX0PV7Jwq34/eEy2S0Ju+90sVqR6NfZYdOfSE8+mZLVnoW8QCKTS7
rceNhNkQQvV2D5IFHZ0HhM2mFjeg6bi7/A5wRT/YGbhor++wyZK0eAOduQmNVYScobp7X+cpnoh4
NFXrA/hNngO0zW74w2Xz3lt1LUsZ19ympFIytljZX8Tgum/TjIO7uNBQbIzxC8j73iBaSGlBKxJQ
gNaht3vw6g5IsuBsBY0M/drad6DY95a/6uobtYFyFsWuARWQUm9MTGGSzWGhsoNVjVjtg2LPLrmx
vVtXLtChfB7H7OBN7g52UdVf/OHARXKHf8zQAiF1B/D5M/M/z87GxpsuMjoQNmhzJkeVNPHcZp8t
VPBRoN63K7nJlbXuko7eemOwS9MezzwNiJpknW+lkwbv02GxkAALHFw8m5j5WWeHK6RdXrpEtjfX
7c1gB/+CxPpT2rUkqeMBNI1RVTjDrmyn+gDBoK02819ayO+YgQ6CTYIkI4RDjL1dTtKldYgN5i7d
214O4m4x77BRrEIJyDlZ9NyMp6m2zgp/UMv9QKDVq8hutqojHoDDNM9PVb8l9mWavRbaLODzg6op
q7j03TvhqgodzzwKpvHnx1ZXi21s7G1WA6p2vsSodHy2h69gKNzIjE2Wod2iJjykLGvikrMzeJ+m
ju24DzGk6z/clIroRJ7TFOQp2C/JGa6LJvpD788hdoZYOaBNX6VoQjocoLS1MZ4h7Oky2iU6zsGp
tJKz7/uf13G9LRN+agHSQfp/k0J0+IPjaBHJWSFZRIOZnC/2ttT/lKjEN/aTrG5XWm64lGEuOoR2
sseA4uWJnFVQHsCrgwYZsAQOByyf7LcWzBSSdBCtbY3FOPWXUdJLn2oWdsPDxXXEg0hzEB18BTcy
oGlW9NHjTwfNQusiLZilyLkDARm2qUPtZR3yEJJcGxZtOGB16Cy0sqEZkMEKWnRQWB4O/DUPbdc5
VO1WU6xpczSPLx03Z11B4ZH5+uCI5ohXvZ3IISI6p9/yUW0khIbAoqNk8zFJVQOEyS87w6UIqdkS
Qql5w4xNn9dc36uTkoLjjJwJzaIGzwnQwwuTj2HmqU5ESrjjz2OHbaj6fI/OsUODFxLc7Q7XY4sh
bv2y6N8SPjyiguIys8g5I0BkZplPQiR1W0nHryV+57T5FdF++3ztBorMlkPOKZTmW/K0Nt+X7Lny
DxZxdwhaAsoq1WVD+hDOghhwMbIPzUzHxKaQ8VuaYCBnKnka8ZXcd6X4ev3bhi3XYa5F5bbtmCNy
qUYdJQTeM0yPjfaG6xk2RYe04t01HbtkIudFNDS8mJTHnY/JfUPI8M8UnwYtiDNqrEvjUY4URj3W
lwEsfyM/M8SNfyFXx4B5fj+Ssy0dVGC74aB8cuOgtSR0Nh+iDO82Ok4VmlBuTjwrOeN5MpdPFro6
7eQRf7gEX9JATmXrnmE6fHXIqlcA/TLNfgAHVJ8SZe9IEqKIvB+r6Uip+pT643mhYxF280Ynkcm6
nD93iCVdV4AaOjgr6I6EnAoLHWz2t5a2+YbXm/ZIu3CwBgX5tPX4eRXjGK3JYyCHHbQPUBHYWjdD
bNdBqaj8cMjA2PwckC/5eqK03ONsJ9PnOVcbZ/v76+Tp4NQgcIFOXXp+dlp6oGkXXoIHydPddSd/
/w3G09Gpec3xCpjV+LxV3ful84liNlAiRG23CU4TxNVDlXgbjBfvGzSgxn/uuUXXeXSTpYidcXbO
Eu/Gd6NjD7umyesd8XEZE0vP9nWZHop66TYs7f1A4+lco8Tmxey5YxEvgF4hicwWsAJSdby+gO9b
GW6Xf86paFEWttRQxCkvd9IvHzJSYQZuKDtn42g3ZF6ejk2Va1m0KThB45Gv+b1Dx/kTLdvm73Gy
q31LabjI+Zxk7MYS/bFzmwc7Jxvm976FezoTKU8BIF46BhCMFCHOuHAGJx1uSpK14bpsYW0M8cfT
xbuRgSnPrnoByomvuJSRVTyumItKoBUsH5bFuivHH5u3a5NFaJGhS1BBSyCAEFdIJvlYHN3gY3hS
719w1aVNUItxRDyMJN+hCH6oi/k1zcYs8tItQJfBj3TQar6CSxHIZxF7tUsfA7tYw5VAB6kAeA1S
BU+QXWaHqWuTcAAqeOO8NgQiHcVKwAXiJ4NXxk0VFo1/a/chs+mGjxq8SMevFrwTFkh7yxjAPxed
LRYgTmo5KNXt55b/vO6qBlvWeUhtYfcsdTGDwrWipC/2hRWDfxSKS0mEAuH++iiGiMq1gGC3BbcD
j5VxN4xBlJX+LQgAwbrEF1yX/Xua9kXUVVutjabRLib+W+4JDFNVpdQuY39o72wc3HT6NLOXrEgP
jCQn6mxskGn3tfyfF6NSbkXLuE+78Y72swOYZF0/5pPHtsLc5ej/dx6NbO/PuWQggy3WOSliKbI9
Gk+/DGX7D0nmA+INXmW78a1r1uYg2lOT2Pt2fLu+YYZooENcA96QEjLSBXqagwWUjcPzJYxe/7bJ
5LTbP3VLZg3oAHkkJcWZWlndLisn9dhy4MAqiyU7qApuXQYMe6QjW8mY1OAIL9PHGiwV/n5eWWnv
e8lLK6q8tttq+jBEHx26Sl3og/hTlz3mYozplD2BCx/dDNZLRtd7Pq+v0mOfc55v5fKGNdThq6mT
ro0YJI/zer0NCshid+6Cvnn3Fgiqg8rsjVqiafkusel3V/Jp0qmBpI9JsDRRWYND1u/wwt+Jrjxc
NweDqeny5cM6VRzYp/Sx7XqyGzqPHJp52OL/MH1diwXFRFWVTDaPi24tIn8UKhwTT26Ysns5Hd9x
Tx2vaRWESEZnN2aK7kccZkBKFuPbhApoJW4Lv9+jiLjPLR7y/rPDTpBXDlcmQpa5wOB8ki0IZMRt
yfPQL3+6udrx7lYuD/ibnZiP+Ae2F/RtD4Mv8CBa7ybxeH3VDYeLjvXMqrGXvqVoTJvhZ8L6L2gk
3UNu8+taLi8fG0LLKCCyLftEOV7sN+qls4fbuSGXdSihlCA2smeTfWqxBAJ4zG6pD+I79Fe59YKa
haAAkjo/rs/BYD46tHNuWCD8iXhoT5IAPtQDV9AGxQWh3V0fwLAPOrIz9Z0CoKLAQxOrHYQDyR8a
VxyzhP1MPft0fQzDeagjOzmkDfPWw0aQEcWFWoS1uAXm+ULwJC6tcR9jPPR08OaKF8mCChfjWNYz
TRIkx5N8SrP6xU6SjTPXtCEXQ/gtIA2Q/fH9pHZiiJF3UZ61r3J2tgoRpoXSgoXFxjL10HceB7Nz
bNS3JltPcJHCqaOlOJbdVjXJNI6WOPjEWbiy0WBFF/YjA6UQ6FxO7ljf+qLcDSo4yWG+ub73Bgdh
Wv7QjGu65BDmjRsyABqZZF4EncDmdlUgirw+hMmENT+v0VrbNmgtj6XPHu2hhsO7nEZQh3GiXBXJ
l48No7k6iNzWFiSybdyPzXcI0B3ywjng/mCFTVBsHUaGuehoTN9GKqzI0AL7IUD8n97yFgcdkCf0
JiiqDZ837IkOyHTQOuDMbpLgfcH7B7QriImOFzYt/e9a3//8of5X+tY8/t8DqP/Pf+HPPxpcOXPI
s2h//M/NW3P+Xr31/3X5r/7f3/rzv/nPc1Phf/pf+eO/wHf/e9zd9+H7H3/Y10M+LJ+Qai6f3/qx
HH59Hb/w8jf/f//P//H26yvPi3z73/+Hsi9rjhvHuvwrE/XOHgIEQeChX7gkM5Wp1bIs+YUhWTbA
FVzA9dfPSXXPfO10RykmKsJVLi3JBbi499xzz/nrhxmxbPDbVG6av/79pcP7P/8i5yr4f//n7//3
F8/3+M+/7l6b1/r1jx/4+TrYf/7lBME/SEClEEISCPj6580w//z4kvD+4WLW1MMwqB9Qys8c0sb0
Vv/zL/kPwJY+c11JGYcS6LnjMpjx/CX8PhlQAQsbj0sAqpig+7+X9tvL+Z+X9b/gSX4H5MYO//zr
g0T3P0mEj8EBEgTe+Q8uqccv6ZFIVOXA5MISVEpQFFNiDK3v5iFl7VUng3k/K/6LOYObbhuH6au/
6rjLnUh5gxd1o7iVgXQikKN/TqNXHPtJJFXhq52U2ZwMHpiPfvvCPTSKMD5QJSVIs7sB2B9YbshW
12wqQ67Mt26z16NueUjHgUWFzbvE8UK7jPTA3sTSLSC/ek3Y1HkRTsw4IHLSQ1UxicndGY0Q1sxg
DkB8Lvcgo08Yc6Clzx8RD+ZPNhD5gHsvHpkgFJbaNPD880P7/TggUOXG3UkvUR4IDbVsH9YcCuON
9V/GoQpF7+8kxAadvEgEq/mOrrg0uMWoLRvSwcFhLu287Rfsx1BX4HVkCvL8fgNWpSXR4mHfk62F
sn3Gkr6FcAYKlnVoB8xWibsOnnBGeT+VSx6NqJf96pEnYuhPKpoYayot+Z1xJnMca3S3RHtv+mYI
69ozkSPmFhrYqoiypSjSjtsfHQ++kMJHQbzt1mpnoCYUznz8znxnjIxq7Y5CX7ATDrRilxswhZu0
KOS+qCcWtbD5iKue/5Rkextyp0hzTBO44jSU3XfaTg5Os/HoCT5HNvfcs7zCt6xcijhXCv1JWXyz
MisTsD0yaUI3qNHud7yr3Hnzn5pohBlzHNihDXvJrstB7EbXeXQ7HjbKYTFIaWBj1Pk+q7SfdN0j
1DDsDhpiOlpW+5O7dwVIhyY4qKFKdO3zmCn9WpIekivky39s93/vqf/cQx9iW78vCOoRV3KXBVJS
cbkg/N6tzViVWBAm72NwYqcYshmwi1DQRW46Fq1V+Y3r7YsTtEcp75dmFhHa3jomUB6L2vksAc0L
sE5FGy+mbCMjKJp6o45nmzsxRvhDv1E2QSbOSjKeMvyPT+7hfCb/fg8c8YlTRAQOYsllk6mp4KYn
QFpIBBqLWG5FG06c7TF3+SqN95DBbywHwBFbELjjYlb37Yyar+p+5QtT8bLe+8gfsLoKJ6q4jqH0
fzUtzZCY5mc2T9/mZtj9/RVfjKudIxcCl8CUkwcwnpJLTpbRrS2nRdhkXUtgIO53p9h+DUELfgLU
FWq3eePOgh4DgVmEa5LOrGMoNUQU//46fj9QPy5DQNbBZecA7vqXvfGp1dlou8AmYnZ5RCH/X3f9
wyAANf39B338pt9fUSBwfgSC+z7x5CXa2EBLoPE3bpPCtFXoNGg0NtbUUdd/135+PVfNGm/+ZlIB
/6LcMFwNsXk0UH2AcRjCRpbFpSjaREKNP3L65jOi9kXj9V/PQuLEoJ6Px+FddkEzLCDVtqNN4FRQ
rsOLNt4S1W3XJmXe1xEr3UhAYS+p3B4bdvulbfMwkO2p8dafTv4JfHCBYf/7avDIPInUD4LUZxzj
P9L2wVG8zKbeJnwFabBrDy4GkpaOP2+2xlHHsz0OJCtkBE4Lzvf/lwH8l5Dwe5L98dFSuhRzLR4L
Av9yN8EQc3abMbdJCTs6jJRBuRdLeIs8RbdwkrZLtsyHlbD3CZXyojNx/mCAmkgMCBU+JJQvPRDG
hcE0KpB9IuiwN3OXTmP3pBpzG5B2l2lzqxP48VxNQ3Xr8eHx7+/6YpT735/OGfIWjg4WYuLvTzzg
81x2g98nBKy1cR4f21mcOgifYsznTjD2rvPtIZPNE8Q5r2d6qnl2V+j2qSvIddD2u810n1zSBz/v
900jKEU3SCChguTVZd47sE0EWK59shD3QQDiGQYv8dgQuksP01373VPjXtv6BN/DW+6M185aXI/0
Xm7b/ryK5ww+tTSapvbRQ5280gOUnvED49s6zA8NQOzKWd420+8snniz+ZEV3Seh7s8Q8/s9nAHA
/1jIdqj1lCncQ+DLK9rIOxhSv+FN7z95fecN8cezClyKqR/EUxwGv38Od2qxFHTrE6n6J2HWB1Ft
VzSyzO5n0jz5nbxCtvHOphpJGPQUQWzBMDWz0HEm01u1yatSuZ+t6P96UTiPCDYTgx/VRaWXFxho
MSP6D0zOJFzGdHO869VUUYntZSkI1+W4r3TzvJbBHZt4NOjxcZ3wtbZPMWa2LqBJT+3z3z+rc473
x6OSyJldQqiL9f77o0LTp6ohY9EnW+E+2M08j7ByGCZzCw+g5O8/6r/taSSZUjBsMIrx7IvKvWCV
dDt/7JO8RN+U9MMjZqVFCH3EMtyCzIU0Q7AHdXMJs07BCZ1rHcPz4zM087/EU0E9+HYL4nuckUtz
UtkTwpdi6BNPZncEyK/eq+VR8mtHrA9c92+WBVeT9t7//v4v/Fw+ogo+Fx5FGGJyKQsuokrn8I1m
K2Yr1eq/B23zvXa6JQq0e12P3bNjIDoHNvOcdTFksAOoUbPiO6IyCeE0iuqiEyR0NdRYlqX4NeR+
SIb+iS7+Z1O8H+y+yzXhCdR4UFtirrgcahjnzHE7CP4mmZJ3hE1virTPrTmUm8rCeuhJpF36PhJ+
p1zwB7LZ/dq7joq5o5LNDj/WhcaNV6aehBdJOb7lU+98lkOct/DlNUIxB8ehi2PRvWwjl1IZSAw0
fbJm5it42Z7nPqyEXq/EPrakfaIM62Z0zPe+XuMsD2LM7nwSZi444f96n4wJxF2kzJjtv3ifiB41
/BMVdrRrfsDauQ3ndi2xeDe8rOF+nkgXC6/LI9MMR+s3u2yrb9F9uKqgQB6xbboHMQEQojv54HGR
XUd4WMHkIloc8ks0zERTcY9EiEcrnkLI2uzWMb0bQjtvc9uURmNw7qFL68W9CtBWwE/SzSSTn3mf
FIt/Bi/Mr7qej9wQ9wm+4kWYEE2gN98lSTuzr+jSLgejoMklRRqIdQ43jLl8AohdaGaeny5OXn6u
6QOGPXMpFI+GIB9tgYaTNVA61i1Ncn97VejUOI03IxdZVUi3+b6mEK2lmD7fCapPW9s5YdB/yi3/
8+hC3MIFufDXoOATXsTJoshIuZTMTSo9wTM1O2ua35QDCr78W7Oqm7UZUKnRcJlmHuLVhs2y3JQ3
NfNCSgekTm7+vCp5X0Ox1Z9+6rYEaFXMTbhU/jeukM33wXiCa+puKVRqh/6tOvMw5saLgDLQaIYz
Xa1/1NN2ELl91uNyN0lxbMo2JmiUsGV6sAqxwd2yHLLQ8qtWt+2AR1T2cxkus5gi3pVPegYjrrVr
7JT99aZKKIjYeCr7Q1EXT1Wn7v4+5P3xEgMXZzCSOGSt57ry8tDbCko9o7st0RW4flXTRmRxn9QI
+QifqV2NId2wa6GJw0v1XvPO37tOdd+OJTyYZvn/ewD962oE8c7exhR+Wb+vYl3bAtNa/ZbAEwQa
OUK+tm2jw9zYMcwx6jQTS6Ot9aHi68EFEOSiJZyE/fn3D+Uypz5fBSNECBf+Necy6PerqFhO6tyt
N0htbhX8DvRbwOpULV0qPfNkWOT33fbJ/v3gUv9nvMSHegB6eIBk1kNhfFFDLFAzEBhSWRNSYdqk
n7BIevgaLEA5avGUATLnJN+vPPjh1OsD3hk20Q9ixaMHCnhEIBIdydZ5DJR3XxLxmdLvh0j25eWh
1PLOdQY4QZcjsn4hbGGFgGRLvUK1NktyqR6q5UvQZ2lbAlKYXdhQrJgbj3rjxSVGHOrV7jKHpb2b
Re443RarX0JI541v9asDuya45U0wbaBFWLDh1LefeYv/3q32fTxRVLAI+wGDqBu/1FJAC8AOGD5d
kwGqM9FSVnG2KHYQ2/pMJEQU8ttyWOJm1fKTLPqPPAKfLHz3o1CXhHmX7cdydUZbOfmSWF9VUb+h
GTHT+rl9x/D5/VojHi+i7Pd8I69w2UtFh3aVzd/qZn5m0xjD2a8Jod7bQAaVob4WNzCNAhy2fnI+
/lHnf1wnDc7XKJCHX/L7x45pH+wLSOx7qEOG6RZTQLtizu/ViALaeEcnd682NcReN7RIQIG4Lt71
0I5x5fAD6n4WYnfA9BPn7Cf5w4fo++8LjpxBbPyDg+1c2f6+CYFI96ZZijlZh/LXsrrkZuSTiC1z
n5a1YlfzWHShysodJ9krzsM5dLM+T81Q5ynCVLGHRG80N6M59l56dslISN1ijlxXsJgA+lmQQh1h
d3Sbtdm3utXVZw/3Y9zz8g4ogfq757s4mC5XwVh13qRGZ0qGZBwmsssG30FJDuseFrR5Sr3yV6Wx
N6qsL1IBxlucb/01gRz1Y1Zlu4mWVbJ5Hs6XvO33LixNkIfPRyjZxKCbrXEDY4u9L/V93pTJ0Ldb
NIFlFEMSsMGpdpi89h1C4fLQ2eobL9cghQ6aE1alQxKtZiQKnU7OUugLmkInVpkee6R1or7PD65Z
gjg/m4i4UNzGIYfHWFRGxGA+3q2uluhKzWMiwc+IAiXdND/7oRaAAiA2baDSqccxXOf8BG/RAvrZ
2kawkUrkku0Brl5V25lK1vsP4IcWYbCCk9ey8sW15BpCEZFx9C/fMU8bTMxCv2reff/OBKKPCK13
AS3eCEkKd6l2LdsedWbug2B6rtsp8gqPnCzBWP1WwM88GyM+znM4eFgTNpd3cKnT2FhQRkcnJa5W
MsPJZobBsp7rRLXyRsIoN5ot20CqaiAyMMmkXjonwpAh1Fjc7Ep6S4GM1n3z3OVhYTV+tsKR5LPl
OErqHLinr2oqbtoJa5WX1A1phllr37phi0QCxhxAWTMXrhbM0bi8kk+JYbbb0UEfVKfqyC9oH3bw
mN4B/DDRyKEEROj6CkF3EWcrM8eP1WPhEBlVk5IhvCWb3aiHPJoI+niDP+8CBVOQvz8T/6gNAxcL
GUUHkA3QeP84AJy1Wwt/lHOiGu/RV+zr0gdvJmi/++4SLZy9wwz1ISjcGKWEWp0fn3z8ZTmBj4cT
r+QCHw0HnUuFiK0rBCurfkqcasyjevGQwK1+tw9UXAd3deHCb1P75lhNGFtYbUt2LWF9hIL1My7G
+fT/fVvjSoTL0Uxzz820i0y7zrdGaF5NiS/XPK1XeOu1h2yaaPSRaQ/KFTG0JNAuaop7Xs3f3TVp
POEdyIrvR5vVls4BxKPyYcJ3QUrZicYZosrG5ruuHeBD2Zdd2MkPvZycxgKOFWErMSof+HCWzb3S
jzIXDnD83Ar6+MUCnl10fNFsoenHXoWzFkKzp5eI9NqkcoEKUjWeZg1run7jOyjr3jWTN97wMVUQ
DYtGNaXgYC5p3gtEflHxxOHjYVtc7146KiKQtulMJ5NWYixUBdi/bIDE0ydv+bKKOb9l5FzMRS9P
uvzSLRNJzCr7GZIEGemyhPU2bgJMa3KD5e/XSUHFL1losHehfl7M9JcLFCNhI5yDyq0TMFYKK8GW
gzPDbbCZx880JzwA/n++fYC8yMRwlRImwhdvXxNMqWcZAKHO6bw0g3Fe6mQVPWdhzX7D0Frv8Pu2
mvWNBy+TQNErK/mcTus6f/Xzcpfb0b2lmbfcBkimWL9U18vmgQZPypSO3RBh2Lc+niUzUEAjRUAO
SJZOPs7WqSMJR4u0UDBnXoA57Q0mjbgc252LbCKkgnn7tS5fQRaeUoCPZ4lO40fnf5N6PdDB68Oh
XHVkpyJpLZFJoy1iCuyjItQ0b+t2hSpnlXq8GVogPnMGt+nGQQut2Pp9PTbolZ2P4GksMGhajDIp
VnFW0EHQGe906aatMd01XZDW1bpadwCPsl1Wblg0pRMHLijrnLfQqvX0Hd/YHFGnddDGZNRGeTPv
YJ0m0KhawDo3QbJJp4i1QX40yyr15xzabSXbq8BLu0yKE/U2tHWhK1LhduoeMoymgJ2mMZMbtcuR
WreNsgnKzmMrnjRHNlauZgQLuKZRC0WIo5/T922AdVdFTk0t3tds8XbTVsdb1+B+aQHQ5EfXy/rR
p1XzRU7o+JUy5mtBbuD+db20Obv1xzZPVG2+tuczt0b9GfS2CkctllDiiDsMfg89G1VViaKFjYam
mtFEhsjcmkHJspyn8OPjih71ZiPdd+33TqqtS9JV5S+bfrFwKbp3qP8D80xrHCyriUe7ksjgNUdN
l4sEpwuI85ACCqE5IRN2LpJMV2w3ihXfSN69AahrvlYT37nVcKfd1X6HevDdtF+QDBzqqlqwEtzh
ulg3aJLmMI2tTRAqtq0nvb7Don54n5XCKsoSobCpxEZ/BFPBdlqr4ybYfFfTBbNWznxL+YZaFzTh
EF7p5pAz1dxbVCMiEBGQouqJHH2vhtSvx/t46OUWI56+rud0c5g9/7WCr0k4B4VNPHhYQJ5E0xPp
qEKjPjsOg5KnQMdDzosrMPkShR5pVFC8SxRNWIFaHzdfPs1oym4+cw7ahWBF5XRBpKGI+lSHwzrz
E3SDHgrDaFpmJilk3xzwC72wQ7siqa1d0jqIwZQZQ7/088d6FuOxb9yHogvujb/al2YD77qSN4Ln
+BwDqQqA2cgv2qgYuQe1DMXuYZh5rVWFpezV2cmhjXfMaKuirMuWx74tYtuVSzxACeg6G+vl2J9j
q1A+PFp7qGnbuprjRvRLiGZCfSw7B/lSWq6l87KJ7G7KS7woPrRoA5AASc76QjZPhD00DvcabI9b
3jmQC9j4FSxzQ6RF+tQZ+jDLnL1gj9NZAszKyvqgvbWLUb7pQ8Onl9pp171Pm+a4DEO6ISXJPF7H
stsggTDtpCr9+25dduRcueEt6XvY7IRLoDGNOKPP75Rfcgo2wConWL2b7RmNe/owzpA+Z+yxW8x0
mLP6FiJEUDfEbIceEOJQzp50BT6odsmJzaQIMWW3xdys8lw/9QdoSPzrb1Bn+jYUK7nyBiAvpgRz
W81REwBekTP6fzbD+YgNEpXbWt3NZAwNovEDKAEHUaNeJgKUQFQSYYY2/cGFjEpbjwcMh7ZR0CKo
5ucMt4VFb2j0cueY4K6pO5Pyter31sMbaNf1poIrYmfVAL6B2X+kYisK37lAKihYJ5IeyEHosYns
aZOujKIagb33Xnn6e+9oQCz2Kliy7FoNBaYqoBwH75wFHPEO3K/Aq7+yxoLhiRtxIYq5t3rudrmb
qXgcX2FTAO1Wdx1xFOdxgJrs5J//YHl2mqAsvtcd8Y8Qbdttq1lUMol6TxrFr1GAcgwiU//6HYmG
79LtWgV2uck4/sBEKb/KSvd6sIaGqiHkAMl9cLxL4p3Wenvqs1rfMQkCxeRWD6oVJoam2Vm0B38d
XegBQBi0xThkM8ZNqdqX3ixR7gyHeZDjDfLJOuLLAHUOnG87RUQQDfZo52urkKAVSCvTrUWKYWfm
AitdcKyU2gHBbonmDHShEaI9IOtA4rTIoPWIt+NVAFfLZrmrN8jGmmngANTa+y5QT8JXeVr1BTs4
jjOHagNbB5lPG42iCHYYOipS5loYDNLevaGt84pzLF1QYW7c+BBCshCyr7LrpTgGHLWQyGUHz3RI
haIuf4ERJVrLxXjqKGCNdikx+1soNxR+6tJ+2jlFth2bukJShw5a371AYS6IWddcQU23XoOzJqWo
ovyc5q++/IITisXwDnkoPGjhArsvAWs1y2HJrQ7V2L0LTg4fBQqdpvsKbjth1svptibVVwOrx3N5
UhXd13GF+A/wGAZmJVDJekotxxO0uYYVt8vvqw6igR6ytXwYWLi0CmWwA2rLqgfk6sSbopJ3/X4z
LM6z0pzKATbG1pljBkw1HTYkNONwAuBWnuBkf6Kye7DBQHazn3VRRd67Wh1J3yAS+M6ei5V8yX1W
h9M22rSaKYTp7IKWUSFgk4xJH+s9yKncr9B/SPo2Y+cIHflZQFKZj1NYwM0uRnNnTDDFd3L1/IsO
A4UWG4tY5x/h/u6HQx/otEDD26PDwZptD1fH99azOJjbugyp7J3d3CkNJzZUbtuwZbsuWMGQt2FG
q/a6rZsnq9bXoKo3SH9AjZIFHmDWJkj8poWfOSNZWvjSBxsGaEcLjj0UF1kWD8RYxOTtBLpsPDu1
xDZ189MydbHbQ49lggzvqWf9typTR3BfE2DC94KAq4Kp3iYkdYaJcLlFozOcnMKgHqjg2NXCS0P2
sPLihqRlj5yoLwP4en3zBexPPmpJAUKoRVJU92C1sQ0GD+x9xIg5smh5yILuJ91Afx54Pe2Qf6CB
Nb7qSekjxXgIOtAEQdPC984f4HjoZ4dBW5YAjq7joS7jqgHbCUSzMS1z2oUjzHgPRbGdpiqI4D1S
PGhBv/VuwMNuCpqo64zY104pw9lVz2oYyF3rlzSFIdmS9GSB50nJkxJS2jdz9mLKju0pqvIU6mm8
8Zrjlwb48mNXrlE+lkhH27XGyoX8HvPKWNbWSRh9G9g5yqg90g8c34NzHoFtpvsMbVooXLvXY+CY
L6sgj9rhfmxKhvsp63UPQZGf8F2pD7Tsp8jZyjzyMYMa6WlF8D1XWwFkR0LCqYyWXi74rxxSMedk
u+7KLXIXdtJFhp5Rc1812FbuE8Ry22Tls0lapIOhaTMnlZg1RkN6Xzp5d/rYiRTT0iEYeuVgjuuU
p3o+I8Ve0SCAFAVu8EwN0cMXw74VTgNZYaOvPrCIwOJ7TD3buJ/Hh0VtX4yGGGuDEa8uw5jsONId
paDny3Y7BarDjIfoncOi+XoUPcfmLTMIUFWphdwlkFY0ZaGlOe1gBfbMs6wGDjIUJ0jdewdaMRG6
PdcntN/Q4Rzn28W0qJdg5Gs8DWfUdcTJ3eg1nOd1TYH9yeuJ5/LU9e2tL3LvSGA+3vYW91eDb9bn
4AlA7Hc3rEUQCqmHvYeOca/KfF+A0IDRLuVm3h7nr4Bx4drvG/8FM7Noqpd+v5u1q6J8li/OXFIQ
hVh9J/j3jo1BaNzKSzeprqBBcqSQeQ35olcEPfO0uEydNmcNQl9t4CGK0Q2Dab1asSETHUDWDjkh
oABoDu2l6F+afCxC7DZUHW2bgI3MwBev9l3dJHh2/AR+qLiWQ/6ydLqINM14CpnLB40O18GZ0OlA
KYljANpcux58pBARcd1tULcCBM9xcJXjw8cK6Fizz1b7xB37RtQEK07d77wz1lcx/sXLH8YJIcLY
colMAEvgWYk1RIORnjx+h9qvB6Ra6Z2s35Sn+P3KhBdiaiYhbQYLv6V88vLCHOt2r6Urv2hW0NDM
4y0HZ2O3DfRAluxrB+m82DMTCz8uSbbKidGIfS83PMEmJ90h8L39U5sP/jXG/bMoX4GazBabwyla
BZolzk7RVOTgbXUWj1269Y46rLzpornr1RHqcC+O8bbd1ADOgB/UN+WgfcanrIhgfqF2gc7rqCqm
fmf6IG1zIG5I58Db8EERKr44BM9SK2/ZGxcjAes0Hx24FO1VbLWH8aCxHo9SA45z2bRDuwNxElbP
kL93d9k6t89VtK1Zf5rRoYn9ZYZRuU+eqjo46kLI+3WuD12hSeLnTQ75fH12jw6uC0A1903fXG8O
yoa56xCphxxpOqfe/dCA5lGtTQzWOspuo/fYVe69cpV/JZzsGXPQZTxq7wlkVmSRW9EfOgPoe9oF
AfOvnFb9gF8GcpTeq5H3FAqt1yXpJtkdwdl6zeqyTK0/vzK3E+HSD+UuEAHu3gcg6RQiBfLrxcK/
mXxbnAaoWZacNI8O3Y6PohD9rpW1jrZmCvtaXTNwnWwlzQ5elt+nvnfnsHGHlIpzyizzLwB+3orJ
6khiTUPE6jv3bl1mqgOpSRfWYwVr4rn8wcEOvlpaLL0mX75WZrUhV3NwP8z6gDW47IbMAwi6LMHD
8hWoKr1qNPLVgJNQN/wXeon2Cq3KYTfZxiSlWnYOAm1A2XYd+PUcO9buRu91KPCWCm+9m0bKoix3
bzJpH/qtR8ZZ1F0k2p8dmn4YlH4+G6gdZD48iL7TABpUsOsqe7fxNp3bYroiZlvCDUhHyG3/rFo2
JHbwZFIOTw1tdaoy9AjZdo/YcIWjwQ1LRduwcA0MMqspKvRAo2X74jVyDr0ADM3VuHPcQZAdrp9c
g4sOKls3rKlHxz3JQGW2aP5Hi6aHwHFRc/P8va3tK9OrTinaJhEh9gsqV4ibEx+KZr7CYet+F00Z
AHjxb6SY3LDSEqzaafpeEWRRnJMr4pYgWtdgFfTG2YsRslrS51e5RCI0tuZmcZf5oJa3uhi+DFNJ
dsVLvkIuBaQk5Pw86KKssvdTjlOGrLbHYAVJg8LZ4yW9VVbgqdT1vgB+gMS5eOG6A1gU1PCNIARH
aEbDtsPd4BiFvvN6B0Bu3jUMQKRkogHLUz6tnXuWNBFj1Hc+zMO2AOnIYHbomc1h0DrjQUx+ZKha
wi7A1PlWjc/NislDM3kmLtzqKxVjE1rQaEb+YsflWWAe4q7Yea1RQLXGMQ3G/nXoyJqUKKgjkDnl
oZzU13qZd61Tl5gFzLcYM0RXW+vmRw0FsLrxTIKu+RBvbvBdAfAMDe2As/g9iQvbvwSZA9KjdZ2Q
Z2V1zPvlUBbDizUocNSQ77126eD/44IUCe/UkAK0g55wn9CpQgzsYRnfizZxIApKCn7qjXKjiSEf
7z0emTkpcgA4E9vjzIVJKADJHW9pjAPxAV5PNvUUYKzCD64yvT5W209wxfN7S8t4Aakd+9PsQEZF
LMKgWCNADALn1sU6Bn15rgYeZpk/gl/uAKwoZNxYe13mXptmjYtBo2B92MY+zTV7QDn8veHbyUf5
h+mOm25x9+6ZK8BRt7gmbUl56/fiGnX+bUXFqfLyr3RSC/JCAGwtyP3eMO8MVNhjKn3E82l+aljx
oCjatqDQYhd1FoBzjoFi1b841jchDOS+88qjeyJTYmb0e8pKxZOPqJCh58bsu8PsUW+IhB1ywhB1
zlNfIk8oeB1RkDEAQM6Ab4FvQAek3PV5dzdrKxMzg2wwOMWCThX/mbG1PfYYM2+He1Oz56rEWsKA
5VUmtuAuQ2LOMQgMr00tErPwbLfYLoLXNRJVdMxCq9w+QsDGWH/enwzcYiJqOSgYpoTFUx17YJ18
swvvUmiarh3cavsOWYPTZTbJccQf6gVcIMPW5Q5SAQuOru3kuBJD6YDZ9x2hN05bqqTdZERXB4n2
2JYxtAXaUC1XAcmObh0EUYFm8//h7jxy7EiyNb2V3oAXXIthu7g6dASD5MQR0lwLM9er7+8y+zWq
soBXeNMeVCGTyWTGFW52zi+NvXL77FibYxq1lQRA3U5O2upRaUtzT+RdPHv6uLc1Lcb6Cl1iaJ+2
SL9so5nicdODaKi8z65ZrLDwyqd1IotavOi++FlVbGqVghU0ZPttZ8Zvld4vWxxMPZGpXqlfS6BU
VLTub6CZLazG8mVI7YMdDGDFdZ8sqrf4i7WKfatd9yauP1tyK2TDVD+bwvrwVHA2HGU+DC47SH0d
ZN1Sf6cHh19vx7uSdpGMFoSDC5uMh2LebzPTjVd2PyqLM5TXeTOOBttciVahNYJgZ1F4jhUpSat2
/rGlWR7CeL+CcQV3WVd9Le44RaRZLafBuLZkpr5MuBn9vShHDz1oISKhY9S3l3rHmtiFjgyyl6lc
50T285fDCnz2PH3dZXYDQumCH+eQIFA0r0VJ06bdjcDwWo4JON+PeEG9BudH6bXf2oSMYttXE5sW
GRcq1CqzikE/53BInTNgHVHSDkUBnuheWVMfKh8vRKOt0CnNtm97d7p18OM0+d5Y9ffRwtSvMiYo
r2rt8zR/gsy3Z9FGpu0zGHEDT2ZNXQStnPwT7ZCP1GL0sH9ORzLp4KETkJ6fQFFuYd1qe9/uhpNv
zL/+MNpaAAZFVRTtir0W/5nIO1D3PbgVdqQyvQ1YVE/1VOg73Z1/W3a+YUF4pXqhDrN6zaPKU10k
eADDTDoPwbqFqtES2fCBGHNbx0s97p1qel+07lg3nHxTr1h8ASLcjB25RawbWj4cRPYYeDsXMrpr
c6qRu7mO81Ins9mJ+kzAOqGDhs3t+eVZRTNIVIIIjo/2t98JGW+5efIkTERXdy1aLfFiSN5Wmy21
XbmmJF8YUKAy2vCay/GpkIMWI+nP4DmN+6y1PwWYtYmc23IyiznaRqFFe6Plwn/2vBpR9l3kr8Aj
qfOGR6FmMZ9/mcGBZ1CGRrUiRmkWn8m52heluKvx0FQZMm1Nt2U4DHQAZm73YsMJniwd7WY9ls/c
FvfkleTQaeQBr5aWcGIvCUo8NslBQOct7n6S+kWx3g6VYJ8cvhvV8w7KGig9b8+lMyGemaF6kGHt
yL1oEwO8D4LdPTByeGADfojETXG12ikOnR4FlgGXKdYrsAuUXOUmG9XwW5ODHmc6fkqrHTUuLu/d
oEs6EeK5TJt65wTTHGLtONut6ncVUZShPl5rQKWVJVUHrpIPF1ff94msEVYXbal2jXJwtFXVQW34
8rLRJJqL9pmaQXxy+AFMYTNOT9N+ypafbq6WpKirx9pbinBLi2qnOEYM5GxH5WUvLuK5vWba1Xls
n5Xs2xtkVN7wtjqmdmlpKbfnaTqZ9n3l7KaC1IBBvciFkWHMs1OfOvGcBvJhkg06zIlFg45TVOB8
Ouy33XGzJM/YAPrXMKz6nGujqe2u/HA8WcZ5qbTfRq47B6Seb8UmSN2soNat7MnLC/1oOWM0WGI9
ylHqydzybxNxPpAf7+dIb8Tsf9ZzvrJZptne91rnzXSs8jBvIku89mdPsBRXHMCOllOEFLSpCTdq
hL2hJoQ+4kdKEnHZpC4JJnZkiO6sa7OP8KGQsNKBRdrkPbFXKhJtVcWB2YqDk20viwWzgbvAiMZp
OObzaB5EGxRxiZ0u5gb/rGbJZMoRN7OZgp3LaG0G2nzqNrmCBqth+ZfN+DkCqO/Kiu7k2hi9CzXj
ofKH9jx96zPXBhrIp7rlWaKHgOwg0zJvHIWMprfFp83PXcj27OraweQG25dTb4ZDXlvIr/lz7HYT
idFaz10wQp3MaKAt3qJ+tLOd9NJql6vfJR23wiH0IZ+5pLFXjqJ6Moa5j9SyGOR5jkccyGcfTYZc
Ua1pA2hW5xYvposopsZLxHxJi9rnmJNI3Qzooi5CD+jOGtrbKusPq+Z92nX7vehYwAY23rojlnxp
VeSAUodee/Q5h+O1n5udlbWPbVWwqYsrep6+D5LHaSrTORbXqFwXBukYPNTFlaXJ2+nGNOlr1AVx
pspAW683LAla1QALq7TelwujNwiEYgZuECPB94Ec5nNY53SCU7fFwmAuXLS0FMcN1rq4a4MgsjHD
Rp3nzUcau/F/dHMTlcGbTerNQ2ZSudPpwXHQKNSCvbprda0NTUouwJKBpq5BNbupbkqAO4KpB83o
wqbNGR/bW0PTmckol73KScYoK01xjy8r9JTlnwkCojwr185IVW4conMmbX2ten4AuWCrdag/SRrp
9UlGYEXUE1y1nyiY46yLmrRd7hd0jl2QaacFdUCYeemY1EWJCFpzD/pm6s+mOf1gw1didB5Gvu0p
kXiXrQWOT/u5TIJsTbENpDQyDKOd6HVhR6ZuSeL9GRE5v4yIP8oKYeGCUOUpBtys0RkW7CJORc5V
lOd2UnRIWfBknDumZX9esttqYmy3DXvXGmP7ss6AcVI1EZ5Xzpq8eoKPLy7+ms+M9HFm69lT74hf
f06LynTZn1K/jLQxP+gefldR/1KK8CxROxfNCI6V7Jb7PEMHt/hti+I162kklyu5iM5u9jIT7lJA
jkMFAWXllN4jhVBeu9ONmua4QrG94FXkJb8FZPCccjUenGK270aZJVrTYqwNsGvuN5dv5B+dRjU6
Itr46jR9VaFTIsFXX4uHSX+b7B39vhYoooBw9ZaD6TTBnkzTVxqhfmRB2x4Z3d4IPMwY+Y1jt6Zo
sHEMR+DRN83UZEdPFkZoGHK4Yo+7ysi9+3WtX/hE3RvhjGzcJne0Xv7qivz6ufcYcU2jiE081Im7
tUOsVuLtm6IqzulfENpG0N2U2XcI0gZu/MEJuZiqo+b+JlFrubOEYMl2eudWE3lz1e+G7DjrJ6XB
3+XKxmP1+t2wdP4NXXw8ViRxmWOQxn/2gUyS+LsM2Vlv7DefJjatoFrcaBh8lEKnMIvJiBvlQaYz
R7lA/BHZFXN/sN3tp1q48z0z1BZl3OIOy/fN4D0M9DhGRkYVE7foPl15cXqftWEh7UvZtZzfhf/S
gMrt5cjYlSrgPyu1OsYdJplr8x1H1Ew0/nUMXYgWMYp1TCqStnJrRGW46iDYXEui3eJhr7vNsDOk
v4edaO60ruDb23S3YzqlLN5uTEzzV9Oj0/Ln/DXN5aOXUUE46EsIc/6rUvl92UxXTlBDpScBj9Ox
eO278nWwnfPa+Ga8mPkunxYs3O4auWuZ7TLRG4mbw8/OK+3V5TO+pD7Gefu9UCsXzqRuWJIqRbv/
3TuKoSp/1UEBuUDxrdcCwtXl5SqxPBmtzWQjrt4WYb9Nnf3T7r2bpbfeh6o6bx369GKcM5Yy6I7C
YLfrMtLTXYd2SbIPyT986rzN2WW1+uCeRhZSZnw7en3fOBLutGI01L1zGniPde18Sy/3w8wJ89LJ
Loifb8cJYrZCLDKwkyRaJ+9aj8kQLNuo8gP3bhBnjjqWzWhHFohZqJnHuTYeO1HSV8aNqjfe5wDt
3UzILE2vDqKqREYwILLY0iW0XLanDnF5KCyIStvMDr0cE4uCW97y5lkYdjIs3nfvZq+65PdO1pLx
27qRAKOFJ5Tvt85nNbtqb5G8HG+qvstql95Kp3r3O3UJTMwG9Ifr5jCe1MylBAAF61Xd4Ap7zEeD
R50wgb0rf1pj5d4MDVvokBnxUiKMdoNq3OldoMfIovYLo40FFxeiC+4TbPGE2FfTHVFlIJRK2pGb
C8Rl615UeWR15sISV9A3HzxmeesiqTHC2uKzrIuRdBdtkiH9r/RF97Fho0zpOpIE8T/Ff9zzurZ1
wELWEEN0wFlA9wN93S3OSzY4GxkHKBIcSz/nGnwRTVphb/GQOsw3Njrwbc0PQbNeDCP2++I4Vg0q
EMqWG0bvucD6a0nUPBlhBMbUn7oJq7/WAlwJIG4DOj+qSYIM9ZlaLs+AHb2ZrykE9VyEtuQUtxT8
TwckVQkPxKkr+yQdq9dRMqcGJhgT/z0W4DhIxzQZR55UPb1m+K+KalU/Ua6nhU6GxUJMWcZxkuqx
8HmVm+/uRh3i1+BRZ4ox4jHlp4ZpcMLCwpFRRqv1DJbkAWXB/xT2rHMaB5echV3LOnZosB172cZo
EcDQ2UYk8ER+XThPGrDNPBwNs3mUlOOGBX3pPAGaHnsk3ocYjrzbaR7WpGoM5Cg/HMvgpBNIGtzv
XGqPPVYNJJ0r+HE/7BpZfQWW5YbW4zI0HpRG9VPDlBuyXyA1EMOtcJm1xCCs3XopWbt2mmx/NcYS
ZY71pLkkmxX7UowJeeTmTg8w5XZnA1a9q/Sv3MRggQa7CNE64POup8d8c7+8ZQR3aK6dwQTQ+urD
NbNolseOTRyUiiN1cTg5NkRFdtWDHrkFaRBuZHfwXVON2mV+wZj1RKTNbYP5LBQ6MrNhzW+k6zKG
rc1pa1ozcUp5n48tWp56BiW+IjXbdu+xllPfEPuG/XsdiM+XJAQOt3LsbgsMWLFbsyJRS5AYW4k7
NDtkdXfTpCwsEx+VT59hvLXZje9s43EBjCx6g9XagcrxGg4z/2c7osxqnXJvV6xdJpDH2KErgsZo
74rMVeT2Zz0n/Xwq1uqGImyS/DvrrVSTOI4FjgcLQX6HQd6FBDOKRudwM8uoc2iTKNVBq2wemYav
etVMn6p78Wm9uCaZ5Acv120UA6sdVaPeROaWrcesxB2ORC7QZg3rxHZbGloaU5QbrlRn8BAj10aF
lZCrcIs+sjxohGTwEDusxmP+ZDLlJYpswajqcWLZebMrTYZ0/IMeEOsaGhmzquQ1yILTEwY1Yhb7
XamJJMyAH8Kf5c+6n97+zA8ddG0Lb9frqLaDCpNPS3YMD2/l7a3BNQ9Ox+ZTGt52NAc4uNxb50+f
u3udygf0aIwSVv/laob106ObPiJ+d3rG3LfFFR3c9x2WQEsxnsglKCLl9Ziq2v5X03tUtiDc3cly
uHUy594hPL9RrC0pKqkIbQqqBYex35w1RMD2h+8Ov1Hfv7PWUwDmTJG9ZmSKrGzD3shDBsk5pMV7
1Ypt55JTUOh94gl4m25EVw0vfOAsedTn5eC76nkoC4ZVg7d1ouRiGxKh+Hg9WOh5plumtH83fXEY
lu0cjP3B9JeTSD0n1ALn3rPbQ4cu/LrBq10w6kyfHdBY/pab/kdmccEESKl0ZSBc8DonQtq7T4U+
nFdJ95SpEDV29b6xe6CV1GVbWMl4GIdXk/SbzjPitFQnwZOLGAeiuPg9lcHD3Dc/+qWLXP0n/R/P
8sr+C1s9WgHSKOJkSkSU1E9k6MXx8KeRateLC7U8UncImo9uo3YfZiVv5OhwVwio5C59t0WZeF4e
E1qYqJGBrFs5RbjXYnuWL4XOrrj1+q1GrNthgQBFqo8eB+r3pKkK9Y45vtR2c99r6081jTs32xW8
j6GvdZ+trbPmuW8aYOG8BjtnIhaQeBqI1c68SeuUsuy51PFdM893yxGiPhvSt6UeDvlUx2v3ZPQ6
Ivzhd6bophbBj27VbpoN1na1LkQHlwdiFg+1whrA4sJGr277wR4vvFtR4VtFXFX6hdrYfWMpdIKL
+d1TB5JYs+VvkV0bKSa8AFcFKOBApM1hGkzIJi9P65PbVP/1l4z6zf/9e2C/liyOKgvNtS52C8qS
0GwN0nQMxGf1aXU7Bi6jftYFKRCl235ZG3YH6QdDbAXmq5nRLkTNghdn1nUynT+RZPe/piVDL5Fr
LGfZIUC68chmHDK9s6cb9XTXAAjCj2n+yYdrcXK0Kw6C8cmX9UmbiFSZGOwjmbn12SLIz+uGIdpE
X6D0IZ1W6u27RVZHMHCuBeuoRQq42++3hyDl9pWyZ26yUSp6bDK+4dRcZ2raO1cXUJ4VOVy4Y8Km
VQ+1LSDgLXQwRoZoxLBZmf78Gv+i5ZgcW90wXYotaYi9CnFurKCfCx/X0A17VL5DGJTNXVoRK+0h
omD21Fo+KFDznBp0wxq4+6eav12QYpoYwVsaoget3WDonXNB/TXQW72HMpajdb+I73VRgJ2DaSTN
WnY3FeXKVrgNU0o8UPnh1ShHHV7A5k+XtFVtpIjWjs0xe0XPXEZjRj6lKFhgMJYlrMVlnLo17lEE
5VHB4qMTUWU1LTME+hEyhpbn3lj40uX5nlCIvd6qOZpVsCZWZdxb3ZeJyhQTyRZ0CrOSe87HjZbT
YN2h/+pP9g7dzHOGtu0y1CPCmmzSdyZC6G0IQErkhhRZvmfS3Tudl50bJU645H6VgmmlQ4yGHVKP
Ow0zTIPxB7P80WptRh4HV7VpLl+WY6R3MrBEaHU4dNOyf4azfhlJqUzQpGDEW9JHAAvWrLH9yEr5
XSzruzeRfDWM5V7n6YzqQG6xIi077NBUTwpzuRqy4QEjIESeaX9NhQsU65zLlqfPdrqdaFYKH7ef
rkq3xA/yn1mJb2BZnLh04OfyzQnLzezxyuTf7OLTNbslTYzSMnkCg5Njz5C3mE1npLCYtqqffT7z
pfS76aA1un/TdtxqCBhO82ze91MQHFQ2rzG2EQJE4WxiWbbzbrKNT76BfvyXuQLofG/DTIBsnSig
QuIZZAgdU6gpTbRcKBPhDZ6jLRGNmU5MZlIIT4hdG7sRAghxWmF79hlOswGYZloKl72qGpNtMiIC
rI2Tbhwdf5mSDF5ib+nw1MGw1HuUu+AT4qZuXTfWpHObO4Z5yHL/azWbLeQUyuMaANzmhy8M44NR
YOaNj3XTI7g0uMlbld5OnQlG3ZzNinHayVq+eYxWZ2XBWFjEQTEFVQ/gMw7LG5mLx7WwnzsIum6e
mqcCw+PDMvCbZmZVpnJ3V6ji2+ya8uiMeR3aWbqe+oz3dfiBInCNuwJtf+1U3xXoKI3KG+1o+YHg
15Yvrt12SSfXj9Tr3k3lu1FjZMgBDB99FqrfxkE17itUkVVA/QJRanwCmAu7yXlTCEby3CEQW4Ls
4SwwwCnWGzcfRTih0g1rP3+zRPO76tJH08C1FmiNxmImiycZcDoug/lmeAz0K1mfu8Beq6jwsi80
22ZSb9mDoRNyNTL2jkodpi0YYBuHASIfIisXkio3Te4cTD3oU6YL+0fskaTULOIA+X3TD1YT1TSL
RpsdRN7Qv6+0IkRa6ewMdGTJVWpvuY/dLD/bdK6AkxlmaYi/l9Afy3QWzKFRUeLqbyGXZ8f/UU71
kEip++i0x8toobpucgDHgcEzX7hhi66PLX1o9vryBhUOKt0yWK4GYFDhfsy8y4bFhz07xh4KZIBD
wIZejiMqt41cGZFd9evPKGfLpPWGMQq05TFzdrgh2XS2uCMSLC7WTO7JYK1x0bUF0Du2mVm53DM2
4ZXDuO1R0uMoQh/b2fzWNcvm07oZ6z6b4P+BQ3D8zZUVL54OKIUWdrvuQ7ljbrulf0UJgXqP3i4M
FPrW3Dqi+/D0HhmGfR7cuUhGYwvwM8ubcmt4aDCQzJSmcMzNNxXQNmV8FUZXn1cQiBd4PorasiJs
+UAWQeR3cwXMau/LV3zPrlrLgQsdRLUcUJ32t1NrlmHeF8DkQr6lY3bCRFcldsV/B/CXeZOIhkRX
wX5haOpEInf6puVJNWh364h4QLQi6esK0Y6j7nmdOBadc10yA+qk0zGOj2BFiw0KAQGalIv41IOA
tcufYlfPv12jOzq8rR6jM8aabQhnNUPK2MHbAL4GRo45Abyqn3EhiBEmTnfLr9F3u7ipgyaq5g0J
YX+/lg5sdS2qZJ6XO5WuH11LsWYftAZ3OUKUwtHtnSwmFU2ZH3qIlzw40kik6ws55v2NP9OgAtxb
neXscfeK+TQ7y33RYjCxhbyM22cm2inUW0dw5yvmG6e8zOWKiqDe2DhSQ8dazwpoNJF9ZeBT4RFb
0Mx880FLj0HNubeylgP1bnun58+ts1wx/MhvZ/LOwzIZJ5TIySqF/qRZIzaVEg5K9+mUcYLlUbpk
gw+1HjyMCqeu2CxxatZW7RSRgH+Eanmazk89JbsnBBA1p0beNeJm5gTdHJjnVeIfTwmms3M17ZAX
/yrw4O+sFN30Wn1SAO9HJQgtEo8MD+U4PJgOOhKJumeQAB4mDe2xMZm3k/AfNs3BWGEjAU6bz3x6
gqohuJBonQHgLsw2VF7jEhihzzCp1urdUsuxggbRLspefpneEzq0V1C9Kc5q41Wzr6i5q1CC2Q6f
DLaFq0byj27bXim815ez4RMWB7IoiauDxEPsQkYj3oXVtMujRtltV/cqlFy5CoOUW1gPc3OVC1fq
Mo2ALuwvkRIaYbDKQSrDc1+U30rrD46Eds5SlBTZIj5GyE2vr3/VhjhtTKzp/Bl4+t18Mtz6pnQl
dtJ+eliC9tLnDDq5lr/nxfKI5euMW/KH62uvJXYcopWE7uICmM5l7ew0YTxLTX7FXY+xaO63z5bb
MlJnIhblTqt70L9FvS+sSnb5LfxNhTBI4l0zAMecGYkLSjmlPY/Brzzr3z1j+FiF/NAX/WQblGRY
C98NoyW+jcyAqeW8nsy9Y2LT+pOVUSON2zawnynng3Rb7aUkP7TxjRBN2X6q9POUrQUamvLDNlPE
ruMXORdJSW+zR4OmIaqTmLdn0x5+EoIKpQN/1NrdzjftOtKv9l/mCFa6ldZvx7n3nc8cMMiruxfd
7IYQW8KDITzeGP2dOBHOhk7+XHLn0QZ6GDZ/izPuwjgz8AAp4MDbAFCddSd3631mFXM41j1Nrnzt
wYmWLXKW6XGryKi7vvvaxMUi+KRxpRRR0xbOvkmx/xLtQxLGEJsSuBjHW75rXK4jZpYDs4SQzOcC
VeI+b9YfZEbc9kUuD5aLuM9F9c/ui7J8roq7TR/tsyPnx5LQ2NtFNafJRP+Qe9pxkuZnLads58wd
XJrVMqjPixn2DiSWg1apFltsLXxbfd995OLBn9T4T/3a1IesAqzKBnVnWmMP1dKhVt7U/o95Qyuu
oZmt86Qan5z3LQP7kzSMl9PmxVpNJN+wDE+2sKJDYfs5ANPQgWA/Gikg5h8BDh3HX0avTSQUqxRb
FtILvHLJMjeC+wqQ5Up1FBMv0YeAbA1lHJoywHneYG/PdT3bvxh55h+Gq5K/WXJ+8+pVsYnMbxf4
wk60IH83wesiVaQFh0lFv80GhGK36L9pYEUCZeaPa5dNh6bdgCH1INGmQksCsKu4Q2wa95jk/xw1
c+dvB5fPMhwdFv2ctenMvGgy2eXm7uSYkBKFVN7OGzWcK5RN813wd73mRXnJPrT2H+VU0S1bv6Ua
kSODYJLQl01LFLB65Btc2SMdpkejQt82yyWyZbDylJfgMiWNfEEWFEnf2GYyzNZzBWkX+mPeso4S
edppC5wVNjfTG629pzVJgMeQ05lEfAsML4cNTYzFPm8C6cx/b+a1r2Et/2qUvkaIIW9xPVe/hkD9
a4LDrFkYeXSzT2badoHnzZM1t08V13M4e+J3OhHs4niX1PCf6rrJ4trNv5baxpYqcTGCEL4UVXkL
bLK7/o8E/zmsttdOk+6NnBFsiomtLU8fgZyOMgM3R/CeTEq/4pT5+yg7bD5tqeE+YY0bXOEm4B/u
lRuy7Xzi+b9HQ+GEut+8GHPRnhQMd1jmTbYfObz5k5yIDIbyP4SD/Ann+vvbYuN7A7G1sFoZf3tb
bFTa6WxdtWyTrx2qliphP+jYf9q9QvZQd/r35swidlADBFt9C+jN/FsP9W7yqtfObflmtED9LTG9
bnnNCMm6qJ6PWZU/SM/8PWtkbmeI7sAwyfhCekGgH/Fa6LqtxmuB493vsrM/bEdH0VNU7Gef/jX3
oMFmqbWqOacdAbmT/A/m7n/3djseCaooEQKbl/33ylJLb3qxYV9IRtu9NbYWztcXb2PlY65CwRT2
ip/hv/8K4sj/9+8gaUJEWF/9+q7/9wICz6GM1b9SKGJ8rGX3NemYJtf+hVN9jmq8ByQthJqaHmVq
NgDD5rmqGFqWpjZ3S43JAFBAI4Q4tE2fo7HOY83JYT7r06QPCJX0uJXml9a7Kvaa4oYEJ5wNtkzZ
IKcL0+IGxm7d5ZVIqtSbdoNnLY/k7u+HjSNY79EQivJdlN3eCeCImY7Vzlt/4pn6RbPgsFuZ7ELd
I6E/2Nio9WGoAXRlT/QvXvdUGhiIFmOhcjL9kVbdZfGD+iL6F0LNvLD3rSfyBDFTBTvSrLaQ5pYR
Cr97hGsKwrK8lI310PveeSSnLJKv6GNo9AjQNK0LoAcjSMYX4rOAw8WNgu0atxUT6SDibNF+gwYU
ZgdB2YKNuOldX1vnoCAyBDhlSjB/3XmzdnuVWhHVWh5bc3GQk7je5TbdvOCHK2+gFEZ8NUrsVFsc
6txgg2mbX5qDK7sZdf+s2a9LpdivAS8Df3HpVuKNt1cyXdbhDQGpepHyP3QR/VvGsucQWgd6ERjQ
pLgTr/kP/5SBSRMMIZBz33JNIKNfGvtGtOWrP6sWhi8bQt/EDJZ7U2za6wNYTnlkWjbJwOlf1iIu
XAtRR7ocColah27F6xA3/PJK62PK64ReSvvowiBHmbZV0botid5l7X/I0fq3iApCc0wzMAmSMuGX
/l7cNfFPuhyUO3Gua4qOkrG3+/PcMR5h0H5ytJ70jqz9q4Djf5THf5N/SLCz7+FPnP7Hf8X2/y2Q
f///VWo/SXP/L7H32gnwL5n9/7t6f2vyfwnt5/f/FdlvGv/QSdXn++Z4BkH712zPvxL7jeAfpgsG
HJCvp7uOzR2BSPYaym+b/3BdcAq0Ey7hj5ZHDp76K6/fumb502lOIJ/B/9v0af8P8vr/9hx4JBe5
BscD4comQkTj7yHQKyUUs+ukIrIqbIR2/qU3w6Va/ZttrQ9m6V0sq77XIDscQOISoXE4lvlX2rOy
5C4JnZiC5HopXPFg69jVyf7xI691L0H+Y7bcnzTWmRE3ZB9Bqvz+p7f4/q/L9H/9U9fAtafgXw5+
fnqCXH3dtl0TWEu3/56UvpXLEkhk+FGT1b+YNi9dwO2O/9MmRovQvhsxGwhPBEgqoouM3WulAhXg
TEu/NFLUT/2EfsF1mphZ7K4fxQPne9Lo81faoSVdEXuXsOa6aFKQG3wSfFxGVKryh0+a/mnw0tDx
xBDJoYh7EmGatnkJClhNj6RGgG39A99iv1e91wLceber7t6QPv5uG9cr2uY+5Mi+cslcAEMF6eGS
SKkFCCukxrC5PckKeUdvGfGm4VoOqvIRk3WbBCXtt13a7Fsx+dHQu5DA6/3ow671GYCcKopP5Ox4
CBn2oUTZ8Gu/j+q0KCLO2SOGGY7/jugmN+h+6+2lXgHPBtG48UiCBz8VfAcik9tV8N4whW5xWrQ3
xGZkSdmxoKceS6L2bpaNjK7oBW8qCMPEy6TtzU/YYZ7ImsJGL7vHtkEaastHGJy404F+2NDR13GM
ChMqyENjFxdZf3VL92TKVfJptvPsoDnGRdRWzjKT4rD1rxmbo7Fvm/SmUiTTZDgQ81buCzX0fC6w
ArKEKZfHRuCiCtwxANDpIQV/dSnxvtgzG4wI0BfbKsnu3AXO9jj0RCuRzMHavqJa6ZGn5iXc2fWf
daY82Fq/J4Gh4T7dDqVU51RYNxg2vkpHPRQjRQe6fRiUetfL2uX123ul3N2Qm4STuBaXZOP/0O3x
c1DsXIGwdOiZq+i9j9ZAe/apeiRf8TUlfjBH7pzyLWrTyjqYAYxIPpp+QqtVfnYhBAfvvbEGFsIJ
FYnTYnhw/fqnVi77xTLp4NIBurb15NrAgPObpnufmFoIRko/SOl8y4PgcUbjR5T3a33j1NfvltQg
AoO7SqlXMa4vmK8GsKzQ2PLXldttSbMfnjahi1iIstQG/dzaxaknkbAqUpSz7XQhmgLnyIytpi/q
c4tf1hfGnYlcx1oQYeb8lKFm3I8LRM7c/x/SzmvJciPLsv/Sz40yAA53AA89D1fLuCFuyBdYqITW
Gl8/C2R1D5nsYU5N08rKrCqTgQDgcHHO3ms/mQUnewKWOJxP481A2wiaxpsn0NTCB/5RjOU5NBGx
08O+BtMz+vl2URdIMUWAOUkHV6Gl77IKTqPVLTSpjp2RkLbeJDuz6E+eck+xgdp2fOpq70eAXLcu
imD124/JqrvR7qk8IvMstLey7d+0ArkrRWm011pH8ZhOSKjqp8FJj10R3RXGTYZgEx+I/iCTAHVE
ddv7F63PmPBQEqZV/qn5CEhHW47I6M9OjGJpgGvWqb5YDkaDhAwVZCfgYsjcO2IAOLp9dp97/nOS
c1hrU3Y6ZncHKIVKJjBRKmXo7ZVC3zAkKY7lk25jRrBcbEeqQ6PeIbW3TZDiU//o/KYmQjAn1PhD
wQVbtMLd4+B+bypO+kXMCOmLJyBu2zKD45EF60AOiCaMY1/Wd3oPyW3KMwQZ4YYG1tkxE/ixc+M9
G12UMoxMMyaSpRhcRMHe2eJgh7easnONnJ20IrC+46WzvWdtbI6tXW4TGftwLya6c631Ixs3fe4/
QjLLYDhFd0EKV7NgVmnG8bZqqwP7pI9aSw8cEK8SyOoy9Co+aFSNlfYMUO51igW/ngVvII6mVWRz
vCsC64BUCvtvDycu9bCDKoRw1L956lG0k0b3XAi73I/aHol7hz7IKtfSDLZZpd6d2H+JrZAY0sB8
LAsXwQjnycDkxWoU91qF9K+CW9FO43shMDFSFZN5seuBq8BFpTHkfvJ0GPHiWHV04Mo6hd0JzXQR
GPWWuJgDotlkh7c8Pmq2V681IYo1vqcvB4nTxDF0m7gD3rTEHw8B1s9VEsX7pC7RjWkzHgKehWiR
0IYN7GHWLLu137Ssu3YpkPlBGncCINpIyEED13DRloPCzzkripDwVtZno916EqdTGlPjKgCaJ2yj
87vZUpm1XrsKRr8FzQlSVe+8fOnECkiMN1HIIX1MN+3bQFU/MlW+IwbtMEYqsWKNhAulPye+e3Xb
rjrQGF/3sTYdy2b8olPDxgEjF0umBekgoToq1buNX2NfhP64yLCkVXOJxLHow2U1BxIyH12UEwbi
dU2saJdBTpycL9EzneBrwSX8WGAa3ckBgEc6hDnN22hJ65qhE2EYrDnJVC39QrBeLCWl+WDJ7iFS
9WZ0KORnqEEOTcX0CPFlF8dYKDRtjU2mj20IDNRDVda9+dSZrY2UQPgsUYiFCvMSZyOxCpmFmN7W
RsShzofrZ9O6x2hMZ7peBVO3jqLk1Rr5AoISCmIRF5hRsy+vLE5pWV5HD+c36BM6qeZdnIUXgaWZ
k8GuGftvzVXZvoxb6jv8a5leArWRdrqcXEAe/q4U75FA6lx7xSMBr6gXfwRUtRZj27wWuf3Zmv2N
1PM3u/a/kGlOyNf3Vhd9TMKqNpgr+Hrz6rVnSC57uSlzeVAB1VTdvli04Hq7umkFNfU8ztbVzKni
2pwTZlcUAUe5IVEOqLxeubr4IcYhXeZ3btzTgp2id8Qt9DFyfldjMF+sCElHOLSYcGp5hq5EFBP5
YghJ8Is6eQaJRe3KJgIwV4YVTiH7vmKzh9IeM6/VO69GU92CZ6HjK8DNFBOKQjuV63RMs1Xu6ndt
KdY5zbDNVOKpl662zaHH2LjodUfhBI+1Heol3EnmY2DkD0IMLebWdtN5bnc3RvVdK+S5ndxT2mDv
9+KvTlRfcEKgSgTMg3SuIBDca6N4CS370WgjvJj9vdtSKMD8o1OLfO5MtF4iheYN+HRGRAFsQ1jk
t7ZL353jvtX1K+KImmU3TVCTsWvbVviDIsWmpAGwVO7UY+tIrtWLHVNXaIIAq7JEARBJsMaqi89N
r59HHUErXSesYETYU6aFckaIU6ToGqp3RrmD9Eh/RGX1I82SZjkW1Qo52MbsUfGbbf6V+gJXpESN
Jcti29qoasx6/CrK8qYyZhnH+FAW7F1HqpGsq94qwrSBMqnCddeHj3UJckD247LNaTQrbJlL89Gu
UTdKj4194vRbP5iN49U7G5x1bMXtWg9QImS9WtSuSboQ7I5MDT+qFshM5kB+8icYFtpILaXqw4UH
9IX+AS3FoUpnmRDqWI8MQlHilo/pTSOfS5gmzE9XROspb0ckshMyUKt4iI30ZWA7tKwGDOkWWPVY
RqtWUDKgiBAtJ1OjIq9VK7MsBd0961i5cEvk4Ggbia6mEXINOYmsyxiX4eDyHjO3uegVVlpoUevM
cTaBrcW7GqgFohttE8co4YdGPgyud3ZVmZ5V8xrpsqa7HT8zC79oqf4sR+B1xJevnQmpYQjmY6lu
ZZLURx4WBboX8s5/hJb4InAJB5AHeWWaNCZpZ2cIuwXNg8EuxjteOWgAMxxEhcNcIoe9H7pndByz
9zKM3AeRh29RN9efzI/MbPWl75RfOBX1pTHS6CotfUdqhAkohKdhrbvQC+ny9T+8YryMnn2tWJGX
sU5kGdvelWLfuVZavdVqKVaaG9egtDZd4XMdjazfqNz1sBX0gT0Vu9gVQoVyrTz3O7byKzMd5WcO
HYaE+YN7L1l4Tk2nKj4aMeedyG30RWcW52iAQhmIZ5VJoIEt/iOrPYqI40aXlh+IIQGPzKfIOO5o
UJxSWw1wesI3vx+ME/aqZx+VKo3fdJuG9AeDPPnWMrqnUvtB3ezZqy8qoYEfprQi3Wae3qHHUuha
toW8+lPJlqo08PcgLqrg1Js9EB0M0++DHgIotD6gEO4tujzLsSEL9TV6lolHs6FtDrLJGnZA3QOV
n09jaN8xzfOamgeOEzdRUz80FnSMZPxsYvXVFWxOsX0TTaSsW2XGxqpxcFX3urvS6mJPiMijK4Gl
4YH0FXNlbWo/Eu/ViuEXjCnJZRKWYxnQYB/ukOTD9jsWDX1pkWCamdQpM66Ohw27a7/jrPAX4fxD
jNbZ+Da+YW/dFN1RVESdN85CKuvZE6KBBeB8RFYhdnWMNhLBFmCFtzyzB2jqJfpfMl85HwJYT6aH
us52hjYhZbdBEtYW84/bJXgOzki6310T/3pZIkEO7GMfheey7zd9piFMsJGojUb22k+YmHrrMxLT
uDS78GKkmNpCedQDa99lWkyJtD3GDFIryiljRkZ5sK3iPJXTo5WImyAJPvxxOgdVgfUj2yHjeXaU
e1PEMZGbVx28z6IS2UufYLcdsW6xUYft55SPWYy/p1dpxQZJfvk2xQkoCAtXGBcnqr7cwIfBZdhP
YK740pNzm9vvfaDVmwYbBbUWOi9onl1KaoeELqFPgb6i0r5vux6T3BMe9WTpKDwVYnoxUO1WKU8z
BZfR182ZPfCzlkASHvJvZOaAL7ybiNlyD/RP0EyeWIiAV+o1YnTbdkBstV+dx8yKUzkFAHfbuCgR
jeR5KKLPoUeHGnHEloyDTeWi77HQjzUag7oOqJ0Ss+X68r1tnfvAEPDSvDUzzYg5tQdvIFDpW97I
jcEDQDLwFIg76hxon1KdJ8SisuDLX1KSFyvRY4mzq4+Ov4VJlaquQmjukuKkyVckHLBnHPgAfjow
QA0PT3yKZq8mMLEIu9VkBdHFIMEZlXhiLPxSf6SHfCetmg9buqxGk8fZYASV4W35PzOMCRgtA9dH
LJ6mrwpUR+mEj2EYv7naQ0lPbm0myYMs9GLHxrs+y6yUm4Zs64tuI/PV6sx7YoF4rjh9HUM1HyUR
P5yGclz5tDoWdhp1r7EX4bGifHIcZ3dTrtgrT9Gr427HKnlwguIlpyQKWey9ip1XLeSkZ3fOwdSx
9YkE80HjhzQFXsomfQVzzb2Ay17WdXIIRgG/Bj1DAJY2CXM4ZLnHdgoPvuQziQZnQgwefYPiuuNI
fkvTd1VOHBj9NHrJAkrFs+SRtgCZ9umjrLojpRg8twC1l42BAA94yUOXIJiZrOQGlAv+nJZ6k5ZF
jxyEkE0GSM10/zmseJi1Z8l1HTz6BEVCyMr5clUGlb3cRnr2CG2SFgdy56wP5VKa+qUQYY2zqTiH
g+Tv+ZsCM0kdZMg5291YuE+6Zu/aUJ7x0yK+eXbAnzVeCEQ9PXVl9DVNtAfwZn87+LX2kZbv2l4R
beUdWi2rDpAlo80YXPDAZ6fUsHYhnpBT2GeYmzjFLAZpoyMz+23kBHJfUKHhV9O6c0CtCwVpuhjS
mWFlGm+N1T8F5NsswtT8BuxRUwnCoYfc1LVLgi2rryp+5m8/hfH4UkzDDrH/GwoQNhTYKqfQ2k0R
W6Ch0FFqWRZ+326XmGhGUL13gAboRsBGLNb6wEELfxSqL3rIU4evbTxakhCkLGfrXAXWDSKybytx
JrR91T41+VU9rcIrPjsLClmwtGo1+0DtsZQd7z4dcSvm8tlwS4vaX31x8/QlgCIVZSGocVrgqIts
x/10IFQsWiP0N9pUI5cpiBCR/gNSt3J+BDdRJO+qFqUgsVQQzRv6tWz/PB9qYFXZZ9ewkQD2vADI
brgxykWV8Lu1Xr8f23Gd2sQO2OgQlprO8cefIqTl2wxjIiLg5uL19QUg8V3deSUSSFQkifhA076k
4OTvdbw5garZI8yokSK3Fp6O9ZB6nNszTpUR9cuJ08pyshEHjNR3S4u+de/lxxrvAh4cDdCv/5KO
Djtuw0R5koCabTJMurJ7mYC3LNiMVCuPW4hyZFAh6Z8FkCYV3tWUUxGowFzULrgBbqOkJdw5ZkIB
ZMOgHcRT4nO6rzq2OL6Xn1pb7v2phebVP3VBvTFKse+i5hIDnwFJ9d6YTCWJe1U2tmCzfyrD4SVu
+13IFVdJGn2TB7IpLPOxN31wM+G320X48MUqoyLIThG4UzvED0NZnQVHmLbud0PNM8VOAzutgaEm
7yt4zQvbQkx8GdGrITdoMXXoODD1HtxSs3Xt8M4VK92MqP5R48IUbp5ckIu55eyKGv5CGFZUMox2
VdLW2f92bYzBFdBY5CKJTeFFpCzsuXGrFSwzGGix+rmkG+T2Y2yNb+20wem0s1r9SikWCwQaSoRn
2Y2dsSbJclV0olz6VXUIdICmEf5HboV9mD3X/6aHWKQr9J1XCafJTYYnywCGMRXNNepf9ep51Kbr
OAXfboSRIRowC6GDzpwhPCEu2cQubYFMoD4oqG/EKrNWJoUZYYZoiwbK8NOVYBFnMcrGwBBl8j14
NrZYqDS9HVuYQ9oZm6eWQ+jjQaQdstDrAQ5MA8nBAlI78KzkjyiTB8srzbXuahR0tdtSk3w2lf7I
HiXbAlaC+kubduwUWwKs2KHFpxyQc70q4vazQoqnm4halIyuYYbJS3n8+dy2rOfMpx5f3UYjFV3r
MTLlbXXS2o/eUQ/FxPu2LFQ6PQGwCysWZK2SykYVjxoz+JmV78ICGJECuphWNrrF55X3/dqdKOjH
4fCsqyFe9QOlttGMbpKy8E9zGG7VWv4685xbULU4kSIFAYqvH4XzXO95Mj1rX1vVaUrhrNoUS2gc
cv7S/HNJyQT8ztYJ7XPn1iczgbSkQnHyLyFH31rdqQg4hu/2WzTcNe3KwMQLD6M60m+cAC24H+Bt
bfNvCuIHT+ftzRUXb9sZ42qeIYiavaWnAbUZ2HAt9vOMgQaUuNZYI42ESyOlPaNzYEMZRndp5dAi
L/CpJZP9YDbQZfm6HN+90ygi8P36CDOy6b42xj2L81GUabYcrHkyy7JVKnwiFoyhX1D7URF7Ui35
GLKMShJsMqNnKraj4li43dlLHruW6V3NZMuxvvSwbsrUwckS3NG6WaD8eNNLxnRc6+3S4nIRCrIs
uFOTwKg2sUs1BW+nGQlgos6lddbKk8MLbJ58kdvaOU/yTWd2LyO+I6/PLw31jT6oQaYUbrlBrH47
AYuAU6AIyaBqFH63BNhA0N60bPz5qDBpVoCMl8OA0YSvJgf8QIbDCy3hY4idMbP8Y+LP23a1dS2h
Hwo32QF3eU0qeERxH1Pjz+QbDof5B0PFyBcLpbcvgEsoYfc7QMuc3KObLO4bcolSCA3aNTICEHfF
Bs7XsXf7J1UAFMp1IGStwREv9Gg8+BSFI/g16lw0nO9LJgsu6GflQ9pds8n66AdMDmAvC9IlgOt/
eLr8MBL9rQsLKCT1xc8uODNf7O5VafJ26OqdBY+Lnhb5wxFLFYZqTHR2cBfA0kHKY0QxFAN2QDAo
N7biovNI8pne+ib59iom8IwjfOZkTy1fBGsKE5IRzK8czYQfu5ve7F882/+e7Rc1G/5lFgd3aFS3
Btr2ROufECWcaKLscbpvsMmmnkYVEWE/54rpran1f/52Y74nm289OKiANAp+dk0y7UhHyw2kWMSb
LsbQmtf8kZaFr1RRf2hKkfCrM3ZVCrq2m4OJIxmCBoG7oIItPjq0ipk65JIWC/atRTTPpJwydfAb
4tHyKEcSfx0U+pvqOecPMv0kO/KMOZ+lgu3KENMuSx5zb12Z5d0IeGtVRewCIE5zfkeEl0f6p+eC
K4j46YYfHbooJz0twWERAtNtBaodlgImuayhD3uLIB/cG8VPN/hOIbphADU3murapTMPys7W5WIY
/QdSQM9kPQJ0iAWSlubsEhTg1uO3601vZOblwHstSsjGeMhCwRrHdUp5Pyl87sj3Flatkf8VfMPQ
3ZAYRSNHYFcunxqGI0K8Kf5g3ToLVd3Mb6brbX54ecnQmrI8SvFqh92+nKqTkQenlOCZ2G3XM2M4
0Hpi4FGPMH5zRRcmGz/jETW7EX4bxXR1s/opd7xz0aoPz2Oo+bW6bwZ0yn2mPqrGesGeQTqGfIjC
4Fx71UWbXpsG/Zuw7quoeVaVv+uZLDXZ72ywkyhShl3bjk+9EX42nXWWLfV8W/lnkPBIcyPKHRyU
bpHCHHWv7U8ArvGJmCSu6OVBFTxUe4Agh7QaVkSxKW1hLmLhXBORnHRjfuYm5us8y9bz8kluT7Oj
4naHlf0jVqNBfTX4jozhqdLlvW8165QRbXn6OaYdrXf9njJFt58fjfLrkzPDC8qpe9J5RwurSG+j
jhQuRHZL6MxX1M5LQ9OvWThzmUf9aucteBvjTdnhptPMbYsHGNQj5DubZzfPQlEcvlKFJ4QArY8R
EPYWjOqcSD7UcJyug+GcOTp8h63Yu5W8p5m4DFJiTZgr6W/zq7pgIqPqEdHX/WSjiwmSfOEk/ZNL
l8vniNiZPgg06gE6LYV5EhgxqbjymkuJZZvg6M7c11ExLhs9LTF4kneSNpeKJKx5oogkmz74kddM
+Vev3Bl1cFeyEBZN+wP7BZRKjFltZN3Pd5ZM+ts0yA/IRduqwa4DO5k74bjCN+fKbjcIZqj5x0ua
6avRn94qaZ7gVYSov025yGS5ibCMaTs2BveSxkEg36HbLeQQ3gHKueMwfEX6fBixu8Z+/0SxC9bM
R93ABwC5ei98+dFUKQBWgwOdPp2JhXnCHDjrzKSLKrZdzVvTsmTQYoKj/P4mhuFpfsJtzROlvcBC
tYw5gMcDXzz7bbryhCx4Xj4nagO2h/sBPvyMjH1a6TJv4OlJiOkW5mU2nV3qvgTYy26S4dDj41pl
oeOvdBjnzWgC6aVfv5hqVZ+NiFVD+jabr6zWEOAhls4Wv6kw/iU90DVP+c/fioH+Z5Kh+bf5L5lR
/b9+u5L/nc86nD/9j3XWEDh5135X4/133SbNf0pj5r/5//qH/1T2XMfi+z/+7RNqZTP/NOhdGZKe
3y6w//qPfzOtv1UEPVYMxvfxL//G75ogdqv/oIwhbUWINNoVqVC2/C4K0qTzD74nm/QltqiW0l0U
t/+UBRE+9Q/dkdb8h0oQnDvLef6pC9KE/IcuKCC7ADJtOsPC+JeEQX9WlymIRfM/TOuIjDheqJ8E
rH0Cc8bpY7Hul/pSrDgonTmZbjG8bw3+2yB1aWMszQWu7CVS6rt+ia7/A6/3QSzsvfMLjSfP9g8q
YwWkgn9MkycmLN1S9k+/DWWLRsR5KAgfdR5qdAS+x9EUS3juHP5eVfTzfXMlxMxzwLek/+e4czTQ
H4SBo66HIiy5bzuza8rpKrwteq3ZBphltp6OOqVsMXAStTf9/iUxdBmq/42e6c9K6t/uET3i/Nal
6Rqm/VMydR0UDb7NRKxNavGrTi+uVWSFv7jIT1rZv16FgffH+/NYsis3TmbnXLtQ44eewngUZ1lc
2BWtjFYsJIFMfvyrQK2/vsA/3dxPL1BSU+XB8wKbZrxBRXOqaFJErfqFrvO/f4ZqVtvppsvg/fPd
sZvoLKvXzDU2R2S5hmWUj3o7cSD++1HyZ5nz70+RsF/ijBFQK6F+GiVGl9eU0bidsYsiVBsWYOQF
LDyYVkARry5sx9vUKoPr31/2L58B0j8ppAGK2ZI2uvs/315dUsYweqKOq3n/CGIFHmoO8jYLvv6l
CzErIeV3LfR17A8FJ94/XyiPKgSrTdWsc2rhQXfEeI/Yd9tov6tJ/69jnvnqj9/1X67z02jUyozs
07bhODRBfLFuNBWvTeip//LdEKNn6LPQV+iGPb/NP3zTRa8IcpivYhs5Gj3AyNZ9TtEmAZT5/3El
QYSqKZFnOvKnK7mRQq8YZuzwDNyug76wQm0n4ydXM35xT9Zfn5xNO4TZHs+FKa35yf7hnhJaZPi9
u25tGSY9iG7JfuwXN/ObSeH/mBjmtUl3eWouCFcY55wE/3wNDh1F3Dmol+txoX0Gy2jVdwhDV2IL
uOYBLk65baxf3JcxD62/u+j8DfzhxhAWoELXuOj0SY+WDHbquJ/uNt9oK/GLXOSfPqe/3N9PbwtB
m9ScUMeGOO049+XjS9KdTPvu78fEX8c4GceuzbItAG276qdvKS2TsuxwRaxn8RwMeZx8N7Ee/eJl
/eoqP31JwuhHQ2nBtM7L4CVgyNDpsz/NOG9+caGfBx59MVMaVPFcW7FK/jwocqqdDWpMQXozzJka
Gob9iyXY+MUlfo45H1IyU3RVibVGYXVTL8LFsJNrVDfhUt+Um52OPn/99y/pp5RcZf90W9ZPSbQB
BX+FGxUC9Rk7/JN5GFbpOlx7J+uh3UxLtVHHbB1ufnVdHtlfxrvpCEq9yK8lgv6fNxyeaKIiIIdl
rVUBHePIZA+0LNsQbE+c6F702Ge2zhmYWtfBJ8fjw6qb2l+n2J7Le2isHm14g3pytYj6GjiJbeFG
duiToRLuKB84Y0LHe9a4Sh+zw8Y2Ur05VLU10smHCw4Stnc6uvASJEIXD/pt0MviKrrKPuRzL2Cq
UPR68di+hBHiDaQPuuJM6YdO+15Df6IJXVpyWdC0vG+DOL8pzVH7iODEMzxK7QWuH6rbvAr899pt
jIek4R5v0hzsx84CEL8qrEbdxJXzpfU2OiR4TNNj2bcc97o1aJWFz8HWs1FtBCNMEpq0tesPxiZQ
1nQIcXq9FU3lPsKXnD2PlMxbw062dk9g/bLqSov0VktDJRrO/w3UKawBSpRp3T5mVY/XfOEQdUPb
vsjcJ69sPe9ilm3FIU664Jv6LnmuBr+CvdIaMOfARQ7RuxXNLOe8iwZ/0bSNtwcjqN+FfC7W2pY2
zyCZije0F+WbmVgSTUGubiMgNBsgKPGRGDbe11BN8odNyim6SQqtOG0xswHIzlZ67ga3YmSH1gc5
nDzRy1NSm+rUFEruKquhh1b4WbEtWqeuqQUFTCulDjJgTBv9FI1Fvh8q31m1Vm7sorhjxp4aMhKQ
RX352ZDd+DBPfxRFqg6ZO1AUNnv0WrmGFFeiu5PtGNzkdkYGZ+uEe1gzU0j3RgiKkgCjywJH6Tgm
GSlRgFjAu/ViaY26s4E1Mx5L6gQrVNnO0iIjFn9AnG91Y0qu8BciCswE4xH5Up3syaTcGkQ9DEM9
19gPolwklw9OyGT6s6m7z/PvqRMw+A10UusgNKJZyd/hBB7s1l/FmZT1LTB4nwAo6KTJOSWz4eLG
IbHfgzKPo+gE3TuV3cRFq92VoeEug9YjrCwBYU9Y5NAk7yISkjaOXRUPPmr+NRJwg5HUFNDv/fpe
sqe4M9BI7uvGoHZCPKe3YtxoqCJt2M+6R3cOgg/tXqTgB9TD7VcVVVwtq7NboBDDjRUm8Q+Wo/aU
InF+ohhWASpqEiKyAoP1TbXOkS2fu1UIKcmAEkWIek5lW3sWYaLtbF4tqzS3qR8EB6xhpgTTI1LK
/R6Uw5LZYp/E1PntsayPSTVGT3SVEwoFpdwxrRFBijEX7nzqbenImnQ+4+gsRt/ZD+jDNpXlwIxO
U++SJLZPhctMPg1jGk6D1467ItMQVTSo0/LK7UFnNu5tXQsSvfrG2ltVjAJVhc64TAo1Kz8mnTA9
U9xkNqRdrMHTfoDDeDd1CgM6O/fL2FEr9RGrrHsE7DekQ0Bi63Sa7VUFGgCsuUXHP66v44CG3tcF
41gMhMc5qaPPKAm6D8RTlxenngB0Uv2GQoOSpHCK/jzFJhQOgwYUjVyYUTGj7Gj2dopQPrb2/Vhk
z2Oio+jwC58mihA4djsHkGtd+w5VQpnjPgXa2FLcJ9MzmJIzHex0FxOhjnu/mDshVDKz97o0mw9V
KrRlGbblBXMdyraERfi5toB5pl1Fd1/UI2pMw18rczRxhvGkcx09Ws9afe5HVV4bajoPTRE24AhL
pzl52swQ92rEj4zEK9iPdtkBpzt4shC8iNo8BIFFZAjU8fNQNe1NVpbxrRs38iliur8dcfAfk4Jv
bRynYjWOsDdixXwVt3TwhR1nB7pXcyyP35LYBsD4ZOYQNHsB6afF8b1ySMT5gUSzWIQCiEtVRlhX
M8O/WjXHb2PId74wKihaAOBdYEW3kcmJcorQVqR6QeAbqo139rwObuRg3I9EMZzaphjJJoHseW3K
EtbLpHknA8bmJUnD4OS6gw03mty9PCMukSqAQe09Nl+hTSTrtpkFGVYA2HOUnnkUjM5tVgbAp4mR
3Vo41HelM6oLudHsDiZNeVsIYu1zN+bpnkghUpdVeZvouA9yN9VhTowfcUunXwdHsTa6Yti0uWGG
yxi66M4PLPrGfi4ulUN7ejCF2qAnjFZ2Y6kL5zOdCEzP2sa4g3A26d0SeRD1T8PTP3vHwyzUWykx
iaYCyWZqX1Ahi5saatHFpcD0CM+32vtlzrTomjR6pJGtskxHtZKAhtXCyHoVBj2hLsSqXqRUAxu9
SiD1QL2oZJcuI0s2e2ki6K1F0DebQpKQpU1NcydcwtZwbqbzCluh88kLy39E9EWTtyKF1cAV4OLT
rGHPoqkcMhYGZKYVywPiPsbavWZH6SX2GvVa2hrZNWbl3qRNoj+l2VAAV5XtPARosi3Y1OSPMIra
fGWHjUv6TeXT2BMazezOSq6az25go6oJhXE65krfRf4If9hwc+tHnTiip1FTyYi8j0Eh1UrQFq5L
4i9Rv2AMJTaSHUCwRAeaAqyy1dTRZhf1dx9OwEfGUHOeddmD5uyVX97qfp4fchKybtOcjFuyBkPC
itJOL9+1xvOdLb0f5ARdbnTGxkWCw6ZGj51NDSPgq0lq+a2nDqpBQl+tAxZmea3jqj2wv7AucVV2
CGjgyyNsml2hKQU0ezGaML58xxfNPu0D5F+VUCpivZEZ5N6GxiaLBSHB5CZq9hOuaH0Ed4cZpXE9
eaAVbOYIA0v/OgYmxn83axHkWaNRmSsFyACwcI8tBQns7EIQwgc5ZdronLqyAwLRW/V4b1Kkv0nY
xolVgv+JQwYyuGrZurV/JWQeblBXWNSUqwwd6Doxg/DOj7xkLyChyHVruYDCw4jjPadVGnB8XS6d
n7EuoWPwr+hqmwd1ScsuL0BIdkqbnE2kO+kZjZIXLsDnuaRlsg3lFXdD5hOu41gI1l2GKoytDGBV
xaLGJokoiM3kaNkWc1JJNiL7RRqvdg5pdMACc0USxg6/bSJfHlVVINGMTbsi8qZykw0+juLI5rLQ
Pi3w9+O6A7kAKD5lVWjHqL9la5fR2wgl3M0pipDZariv14r8tD2kf2cDTT28MXvq+m6ix48lpPCX
DonrqsuaejoN2ihRSjBMjxTI7Mswusj1osqo12Wn1BarrbvM4dpCSzTr9gCfTw6LsPDcbehPyNeN
aoBHojdTzLxY5RnhWsgtb+AESZpChk6UudMMIC+s6QR8Gp6ZoI45nieH7JmFlCCgdrE+wQQpu4pJ
pdOapa25Q7fxESjayzEUvJ7GqCYyPxute004J7j3THQRMQF8NeVGqpxxbymHyB4kQUSxaabdHfRG
049kQ2c3c2oKzWFiyhZ9XPOZZUoRmkfRon6K2AVBVM4T/wGSRwMCOS6R8rnuXQZsZi9MFdIQJUQ+
8GyXfgjhzRUN0l3RoxocNS3bGHEiH9C/NBqsSLN5jt0m+5gI/NrVBii5YmzTjZlDN7CM0LqfsgSx
7aIytLLda+MAAUl3c7db48IMz3bltpekiFHZBWwzGkahMutDngzGkxUIk2RF0w+LeXA1r8KNBPwU
r3+eEhld0GiXN4QnhMtSRjQ96wQxfsvHZ+zUYDdMJVbU3bO+wOMDzwbZUlbGpwcYguhzLS/vgxZq
9b+DMTXm7ZW9ttMx+t/Uvdlyo1ja730r+wboYB5OmTVblofMPCGctpNJCIRASLr6/cNV3W0jv+Kr
eE++HVUR1Z2DFwvW8Az/waeVbk6qTmudPSqmI0WPYcJLE4CgxbRMyr+KTunta83jkqJHaRASe3rP
czl1BTgPWIojKe5XmYSPVsPnUYYprlqe04NAv9zbIlaWqNqDdtB/s6w2UhK9tOZupQrwzpQqeYAn
E9we/DrLpfhBVVY3JCbK//w6w2N9jAAG7GSvxKPNleX9St1lMwzJ3RI9Fym6mKF6asaS+uv3CpxX
QQhV0mSdrTYovWCPjM5XgWpKihydJzsHGyUn5xWGGzIrzmmBX/3Il/wQuPhavlLwx0Oe0ERdAO/Y
QYm2EKrtoWojmb5J58HwcssgRcV3k05JGtzO1Zza2QX5a7qKlvLy9kuG+z2snX0dvH8fn2pnkqKY
yaFh8Gyi+Up4mhwWiRsFynzr6245T0I5pIRhx/RtsrXiVcHY9PuFejV7VdZN/qWHoQ8+82VfHRAA
oy6eTeoJhqCT0/QwkcP97PZE+x9zPQwityq1d5PS7td5AiOsz5gHUoOKH+ikgHG5x/xmZL9cVwd5
mSZVGZGVI1K5+zqIoG9RlK8SxVPjhQED1cj2jrz71bTd2Jrp18TVdP47kjaoPV2OeDjv+64FEeW9
6oAXcaHTvOp2/BNEoYtw4u3XN9yMoI1Mmnoq0QLRwJVmT6KUNZcAX4mI0qsa8IAFbLxHwOj2qXkF
Lnt7OHl48DAeVWrJQA7GwIHwo+T7aVmasSheWlCdnkhVrS8jx9P9oltgD++otrAGR2GbtsKi7J5l
Ysm328MPF8tgdHmwI0tFiERB2dHRi8+nEDvMaEEhDlXPA96jt4eShhvQUjUUaOiZooGDvd+wTynk
MchT0jTPXIA8nFFWplhuvsZsesGNnJHRrmf2ZTSz//1P79WQkDIUYgFoOGmRF8+azAdNZnnWonMB
YjT30mOxsdzLz5Fxr2epmxJNNo1uhtmXtb+Oi9lT1soWs6QH65OIzMxJ9iQExCF2tGxHFuv1JL8M
NtyGaIsiLCNUBjJXiwQGXQM4SH75mNE/AjH8f0MorKr33aap39+bxUs1RDz8/xCmoGAiwOf5n6VL
NnSj/s/i5aVu3r/gG/7+i3/jFXT5X5ZlKkiFcKxLEtiD/+AVdOVfdLpM2ZQNLj0Q7RzGf+MVJBPp
E7YBjViL35dlnuRvuEL/W6JGCVUxTP7L3/wnaIXBvjP58RrMVFMxSIt0SvmDPR6Rs+aoPoFT8Iol
Yn0OYheBObfWWSg+lyO3z6Avdj3a4Jo15FNenc+MBjMfQfZw5yeu4aFAPT+7jZP6Y7eq9nXD/T0g
YYVuGEADNHlw38nYUl6auFHcvVfNj5LdOfJ9w8W+m0RYAtjGqpo0ruQf+19yUy9xUSnl/le9MqjD
ymtCpJaWxQR8P7+zfQKVvkyd1sVVitqXl+JA4PPky9rBPMk9TJGsjEd2sfH1Nv1rCiwclgLdZDAl
gy+Ua+fjDvPe/gtZNoxXL/MPHioI3nl9dJHfCtPlrFiRWQSUdW1jYz0o9kL60UyYdGAt7X8fptL6
PfH7KR6CmJ+RkEbZ2ADaeYBk4qSc9LMlBXRUX/1R3sFF8TB58TiApyANBRd3Cl/4OXsDEjXdOi7Q
5bFDWdK/naosItJDoVtUhrGu2Kln/FKOilujKoBNJSkDwv/RVD8vcJ+lYL5t6ELbit8tj6Krvmwp
cr6IU4oDSItiKDLbTvrOZ7nosMFyDk66vMCfy215moaHoAZ1Mzk+lC/6L4RDMC6L5IdCWhwExB0c
lDkE++BQvaqt0IrnoPWTtxN5Otg8dF5cSj0g5jEcX/Er+MTkWJfKWOQGxZ9Ut7U3HkCcJQG6FvUB
/wMYp67qJD8ozarvh841gbkC17S7Xx1V3SbYIW6F07Y4OStTJJXPsaNBX0ToEv+a1sbByFcQBrPB
2MXSoss3RjdTf+ERhNK/3YYiFeoGY+yVYoQX2e2WOZ9VWzZTIJkHyql2dScCuwfa92ygihuizvuY
T6vVZX68i6YHB/qFly+jafe45495GPsu+fPFI9Kgd5eAqjQAPoVaEvWMZRn7IOewU6GdEa1bwz3u
11LrVA8tdIAg+im5xx/tVJ5CDH3CfyTe/dk/5ff7+0Lw4CR3f2oXDtQf6hap6RYXpxZ8HdaeGZz/
mKajvxTac2NM0xkvLsqnJlDf+IXvnp/QjXZQMMSVCYWBU4kyj2uCmYw9rL8utV/EUz1fov+O5aHV
+XkRkpodK6qSTl64MYwOKn7Rb7q5Oiojb/EFQx37vEBEB9VyeP5KX87w4+oJ0LOO/SKSpqoH2bCW
/Nh0ji4OTupLzgYD237mlYLlurjdfbEm8arQvoVhijKRVzTz5hDGu6A5eIZ4d0oCYcUpunf3so+A
oAVPm7Y166p0sK7dKW4relJ3Z3aLuFjCS8obPnS4PSwOxmwr8xjoLbDKaEi88tYNc1JWS8rm9MDZ
5y/aRAzEaRyWa9nB83wGq8qJ8NidH0N5I2+d4x8oJagLL3ZPJ6/zs03/B2jTOO0dQrMWtpyb2hN9
a1GjThOenHKi7hxKfSqME/u02a/xp12c3wukM+1oAoedeLp9TDZ0cylaOltXWIIew4sn7BbFY7U6
hblD4crbL8RHxPv9Y5itimB/CmS0fxcoW3oYCflsST/6yS6Jw2P7prJo9HRaa+1Ls6+dE6X+rJF/
QZH2tXx69ltMiy7yw1FcNN6J1MGxyFIgLse4T2Y4jKorGc0HV07eahXaaLaMDE/Z17YGD/jinvbB
iV/0EuCfqovh9s76GcPKP83T9+Q8N+/o5hyxC3AuIXYvs2q2Q5P9AekV8Q6+j7xJnlBOR5ihmO+e
UPT7gRi0d2Z1OdXTZbp96l7bV+uxheMnydgjI4Hzxg+gjkOJj+JtA6S9nFqoMC+pR1atD8KJRw6E
hTbVgIo7yf2WDkxqd3NrarFS78QEYrgt+y/HRS+WEprhFER6YHL6JvfQ1jgOago5IX3s+qn3al9S
4q+QryqArGN6jVHKbzmDNqTmG7wNoJw4mtA8pQjQCGgyndG+RIg3qM8rKfIy6tFm0HazvHqIrZVu
vrBcLpAlCxtH6/axmGhOu+FwCspZ4tXT9mH3sgvlO3x8pMkp/XFOaEyiYt08H5WZQPfZ3S72YfG8
e80bOwtRlHrE6iW3u01hheq83WTr2EevfolEf2J3v2Hedr+z0wRVFAexhodt0O+0fNnN2kOItTiL
zjv6wn5RNjPjsjh6mlOY050TOfWPaqoForu1PJHURwsqcQqrAA0i6/1QPAiTdqrOirniZIiFrovm
+fRLDrv51mtoOLMI4Tmht3Lf+dTZ2+NEvkOXw9oHl8srOuSzrZsHVYjc2Tmw2DbabgKHCECm18wV
99LYunv2Yx4u2PmlOY/vRY+TOvPrMAq3l199qrKL7tgcznl1MX+lXhocfoi+7kvre4mzF5ls84Ea
AhvEdLNN/L5dUUadZvy/g3uaIXLBrYtyOdcwejM+Xm2Ri+YLO2nLbxdec3d+F5a6S0/MA4Dua178
YP4wVzl6216dTYDrc/44uZ8FjZu/oF4B1fcQwhOlQvesudGv02qPQj7CxxThZWf3mATnsF6cEdjd
elBIFQSlTM4BhHMjC/MGLEZs9KNPUK+jO3RxDbd5wQ1ZhVDl5q6Bziwd2rXoMorbnDlFYLf8kvE6
mFnowgf6cxYom9PP4o8RU9k3n1AwEiWU5tHu8jPTy05Ovop9No0r2qmLN1mgkcJWjuaYYSkg6u+b
u0VPu8+fcrIwOr7g5LleEYazhU0kr9XO3WpeIttF4elahS4+m1Fnlep2JQSYxW8l8ADC2ylb1hg4
bPBMrhFOM+hquyVqj52vYkt1gjfl7SUkNWyIG4KBLIWtAVCVXPx/MnMCe0ecWa68VNdRkM6Ai0sP
5bKh+7NIl3j9cn9EvH3Nj84OXJH9Fqp4ALtEg+1ZI7vibVMcqh0zRRrd1UHpmX6prsz6eYNPsdM4
iYfJfP6zdFM/kXyOzErACDGsHpU7iNIN3M0Xi3Uo3e0mtflbKlHPbIO6DvUay5sw30F7cUrfmij8
QWlz4D1C0H+mVmBj6OoQYSsPOgfVT7Tt0KrOuYbP8zNj2Sq0Ic6dp+3OgznaraR34wVuI/rMnQu4
Auopz7dFZgRvbPuCkJKH2wVG0bzkg08ZLoh9gMRnTp3f6CkQPF9A/BClIVaO4yUn0CtiXpNiGlOq
F7CTcysDfzU7ecNTDlPso+BYqS/TfueWwOtSX52qkMCrXZtPkvrUIoRsTgTVizyOksTpG48XRw7w
iSZfkHyQJJQHEmFRxYE57aJlmTl7OE7Sep9vCnMZY4KgNItO+CHr663ybCSvYjnFW37enILyrs+1
D1qK/BknMYIJfst9izwMh4yLeV4ez1MEw56OQffbCiCPPtVPifpQo39AQdKc9BdeEbxSfaFP5jRh
6uyehEfRP2Ge7YAnXBvIvQf7We0e01dTdDLLLVeEcA/VtK/UIK1FLzwrUVtzsxWURc94LtlnbkKN
U979xMCcM2w7Pb3TX0RyjdMbbd37zkXMJYCBhinQO1pPxkwMDa5UpnG5lwR2zUz8ceFYeqZG6iSL
mhArt/MJouWtdJc8IXXBBcpmw8Az9vLDPBJh67nNgu83UuP4gLH9tyb3d74Cvk1BbliivzuorVSt
rKuFICNRlYDDso/u7kF+QVCCMIYIKrjMqp990+xdx3KbeGsXxJDMMJElgNzZUOyeVa7kw0gWNUDG
/f1USHb2yqASzYJBImhZh8g0UJ/tsyhcLzhHnb6KlvzW1tYfhKSW0DUnn8oBd39N+bPMZp/af6pO
Xo/ZJ6efqkzxEWofiTcSErELpqe9cN76KAthGC+27rFewTb20Foz/1yqJ85cghzKXVb0pJoBQAaI
5ff9/kKjG8DZWHXo2++kUo2i2KwiXzrEwfJosVCBGXLZsery6G8LX/xDpd9pF8p8h+/0FC/Zl0sz
Lx5gQ5V+tISeH/SV7+18PMv9gCYOlw0YbRE9dIkkV+pzw88vC32CbhupLBuWTPLW39mxpy2hRIse
GKpuhv9H2PjJHWnVq/lknhzQ23O4hnbm6lTMu3tphs0f1QuCLhHT2D8mapUbLGhnxS/EwEscOIjH
8dvzjgWKLKj5TJg4sqyVD1HLcEEMxD0o4749/Uq6WTaPflkK8dpv4zjTTj4sRBFjBfj3YL0KPBkK
4ydUprYghft1Qa0b+dPSL/dgL4jgERy8xKG8m5wRIkQjQj/6e2AC72g2gUE3nX5D9r1dF6AaVAw6
Hoq9nbdTEX2OTTXh2MM7LTj61dmPgvquzvyWnv+Om2qqhQZyaE50Z3kK3qlOvZKE2RZ/HT/3iOSR
RVkxOLyTrnrhzsJBL+jj8DYQ9iHKcuZan6rISseOlTvmSzTlDjt7yWtHhvJ4mQkeJe1dhtOZfQB7
iMieTbuXMrMVWMVMEKf5Ip2e9wj32Qhh4N9FgIMrA95gjhwyJzyrZKe/NDfnh4IqJ5muLQW9aZDd
PMOROOAuvkLrzekm0Mk0zFOcg7VA/aObnX1hWkxac4WvLBEZ1H/NUchEcCIo5zE2Nqgr3OddKDj5
XPA0w89QoKKYA/WwbILDIprsnvNqzTWW6IsyL9FARDWieEraEI90q3KLEPtslwJ2oq2Me2HJGWzy
J0i3BFS5bZR8YtUVvOSZ/xSWjRJglk3ih0uQz1UXzTz9QVxdZlvCtT5Hlh+QxwOu59eQy6t1n2rt
xImm+S0wk1kdCK70hmS79FpN1EDx1eC0dQ6hvi5nhBBxERh3mde5WIh6QDAosCiTrVMA0lsnqEK9
X1Abk+jeh9EeXNdUeunmJM8UaE6e7Moh5kWOGMAwQGARqUn7tCAARHGcIBzVE40pnV0EsCh/KJDA
7axabSc9wdEWc/i18+RRnO1RoGBfiLWra/fp1q9+95WtwyQ7w230o9DAFWGO8lmD3SxiBRD/7nkj
GOU1yPR5sDZa8pNwt8n3fvMWh8g2ZBPcDs0F63Yi/FbwMJyz3xBzwQ8X06BTYl+4Nbu7ZiZABbQj
n4zVcujhC0iQBJHPRcol6h021fTiWUGl+VWYrCpfY2G8ZngFP1GX0R19Ws/J6SW09MitfmB+HKiT
4l2LXDEOk/YupSpH/I4/ui+22Lx6je3hFXN2SZF/gHY1gLm6sYC0nB+/n98sj51Ejnb2tWK2zZ6L
02wXbTIEnHAW+IW/nN9syoCtApejnl5it3/1MVbtj6WbeBT9vEZYyB4PEa/bnW+CvuwSlS57r9VG
cr8UmYB9eUoRS696B6Ecs/GPA0GfYab6vp1C3I7nWICIv3Xs/LBKJX78HW+qx8ox1qQ03nbBbe8i
E7zBC3FSO6ZfbLJgN++RbHb9A6VHXfRSMDyGbaXLSpoVEf86wJvNYgL72cUujBhQcGIck3Sc4HwE
EtBScEgJkHpYiLxT7UG3XOlnIf5OESppSQepkLlHzcUBQQ8Pb+kDxkQH9sDk4Bfz/dyYak6ybkNS
iZm42k9kG+3NbiY8oA7jkw/QqoXp624RZoHpls/7tXXxMi/eUEbLJuXyrbOboA/MnS7Mf1skFo80
fOiw8gszli7KDUjh+VuPnZHZf47sJ7LSSf8HtT+nBbBpB/t4tC196XX3SkZePkf3pBtIdLiY6yAD
RePxhxxgdVF5Seuau0mer6aIt8T70MJB5+mwEZ+z99JLHtrf2h+cYZu9U+3cen0OTYcqXBnuUM0L
0dL19Gn+Arc4qp3LppoTmldzMWhnZXheG6sztZYUA97XbTeJCGxn1QLrKORSCWnyt2aJ1URFFBdm
U1SnCDlRLUsIbhHYeS2ez3PZTqaHvwrt/6gt8/9aw0XqG1T/c7tl8fL2As799aX+TA39+Et/tVo0
sad/UjiWev4ariqEW38xQ1UaLSAnIBAR6wAskPidfxNDJelfliYCHCFgJWilA/+fTosga//SRV1S
RZAXBj9B+0edlq/FbUTqoX2IBq1j/qurV6138PWwEg3UO5sSePKe43CrFM+wuIB/ghctrXaDBPnq
GK/rM8rn1IMFrFdy9fi2O5XLssDveR+NNGT6fuN/g66PZ+q5PGBCVWg2VzGgUeupVWwPVA53gIao
kqSvJ2BlCvbM7RiRse9ZDQYzJVoxKrPvZfOH1LiuQFbs0rV9onWiOF75FYl9+dJfjigDBImbO+Dl
ioCQzE3C7MRdhO7bulipoUCc9GnxfBOc952mrzP/+jAsic/hJi8kic2uiZyjRVEhn6KBOjJCv6pu
DjFs3DRZUiWY9Do9oEV/UkJiGtr1h4fCzf1DeHs+/Tq9OdqgtYYrm2Huz/t+NHLk+uHgaM8Uz2hq
EXzN9osigJT7oATVfe3oEF8W0ov6u3mq78vNWOIjfU18+mX19eUOUsCIFY6GADNX18kDMP0zCU/K
U6QeXpt+tBH9epkVNiUjTknKhsHtd6F8Pz7YE1ll86oiB8vnj2ucTgdd37LSol/6VKQqltwl5BOi
Y3q1W8+jgPr6RzUBF3GHkFxYk80v+gCaXoNB14twwD1QKkAU9T33+9rU/vn2Mw7gTv9+R/95xg+6
8ad8B/sac99eeEZtI06BWD21wSXUfl+e00XnW0F93zzhkuUnU+pt2Vir7fvF8t/BB9mwuj9XxVFh
8AyGE/dbPTmuAFw5pkvUgx7UEgYTSmrjA498mY8982nW4iHfH6Ocgfs9gXLHR/HosM4ontLF8MS5
StkWWE2g3o+87363XW/4/055sBvTCA712TwQFnmVbDfsDyy1QNFgAyESUI+DTL7CL64/8GBDbjEr
OEoHBhSqVbZdnOu1lj7dntT3h9h/5zTYZ1yDfEaDt3mhNXgqaXSJP26PMGD3/XsWJvcqzWfLuGIA
tye5BTgcUYCjvpfd0TicRgTPs/bnfr5bEgR6dKzqX4jVjyzSQUXgeuh+LX1aK5VwjhSzZHaNe3hK
2LPNvPJpOYVnz/C3VMziQLeT+4tHthbIk5NjBcK0dmJX95TX0sUh1T2HwghP/vuv+t/3MTxaUNRu
8ROOnDgnVT++WYfXmqbi7bc+Mog5gLWl1kGsoNJFjoIa6Q6ST0Jpd3+8uz3KR0nlekv8Zy7m8BTA
njM1++Vz8CAFol9A+y59rMLiRweqoXQ1lMDCaNnsRr7sB3Ds1sD9zfnpy6I1eEm15Mj5vMC5bio+
4qGrXlhdNTuT4MDwcZXG4cO5OOVDVK3AECp5X6fvYQj/y5cwOBda0xIsOeNZxCBanP/U4D9z6KvG
EoQHjLY31W8ccaaOAE77ZXLrDQwOBwP3maQTePVFUgT63rpLUPa3zaia1ST0aL9h41j5jZW4t6f7
/as3YPL3SEYT96vBqwdUpNQWYYKGp4+tQE70MGiciKuWXj6yYsF+LgR9EtYDPDrK+Q96mI+Sd+Vv
T65PjzHY26cjnNlt1cdGU/iaVAkoX/V9hNMbTRWXKhZh0jEAdEvXi16nNd158FzGMSff7rRPzzHY
zuedtU3y/uv3gDwpvcflwMlWOfWAWPMEpOop0lSLMrz9FUZG1Qb7+4yJnpoheww5BFvT85NctHRK
3m8PIo2NMtjeJyERFFmu+u0twoWxxfe/bjyJFrPiHAP6rX1vdWTU778smVQP5lTNq0Mlk8sW/bJ+
1MOTfPCh7oWIjLuI36MDTHeDhH4cOvTddkJ6RobdA39oCPPKMPgz8bTpBz17edjjgPWHdKL61LTH
ToyPH3a1dz8NNji9xL0otGi+kjr4cer0SAxibA8HouluY97Jk3yS3cuu+Kzfdw9QtO7GHkD5igr+
+2L89ACDIysSG/BTBx6gL5X3mL1spU9I3qbGAy667u4O5NMUsgsl3EnhG17t5Q/ckiF9qVCcll65
0keOs0F75a9HMkWyaxOQnYLEytdjJYaHlnX1xyOlL51XvUE+J/FIJ5xk/WkSu2ML7bsT9POIgxMk
2gL6kwwsGlT47hdwFqgRnqt7qI1OY84QK7UF3GBvL+7v1vbnMQenxQGabnJp+lniCnEyF/Bl/P/V
CPrgZKij9IxgIyMoqfxalJdJUUkjEcy3175JXUNRKYdI5kdj6NPte7IudXM5MsYutemsnI7w+IHO
998LpAeGyj+x1JYpbmJkOZKZ9R9luHVMo5fi0VEZkoa4a+t42p7QKKa/jD9MpG50YSVJj4a0yJon
XRuxufv2a30arE+CPs0zj9DawCACezRKGub2LtWbkfXwXRr1eTqDVb+Pmz3qDB82IbielNjU9zWa
xoOsNxIRjs1lsNr3nSxcaqMhYWkArmHAsKUqfnvpfXddfJ7McHEfzWabZkxmZz7W8hIAjnB4uj3E
9+8LxLPVC7hB///6RYoK4ye5ZhYHup3W+ccxxsXOguCtuLcH+rb2Qnzzn5H69/np25dQ3U7ZhZGy
Sfty2vT5Jchel0Cymo4Hkd8sa7UPqGBqaH11q3+1n0YTBOxxtQKV7yo6l8sWDx5493hnGNtT46LP
eKKRoyh/ULuBCTMy0/6dfd5SOhhwdrJBXVPUDXFY66DoiVQq8aRzej26cMklt4cZHR0jmwBjA1sy
dv1chZD9iCrdfcajdcyl+3W2u/Z4bsQLzuzbSX4Aj9w+QsK+w+0wUJ8O7/oDycM8IzOsA+Vn/oba
o4rupT1W5Ln6xMPHGCymDvVtZJZ4jP4WFC9Od79fgDn1cb9I6FDRp779podbcDjeYElFet5tmz3C
v1sMJbVj7aAocXuEqzdL3YwaNIpRGmh8VsMgYhPL8nBUY7ICMVAD7VWfXuYAOfBItEuqFQDREEmw
zy4g4BCm+KvuV+ttMFYZ/ag8fV5RH08BZwFGAqI7fOev3xf1EkvrOawOcvSOgi3i/vQbgJKImqFG
oKGUyhwbncntuX9z+vScP0JG5J7kq+o49jp8yopgNVXW5+TdurR23o0R074ZpF+wqiobvF+kpb7O
rE1VrM4a3q+agBIVwgv+kKb1cHsm31U/0bnrDWLx74DqMzhI8RbXCrWvfh68i18uNR9sdY/zOLgi
nbHa0aaAeRx6Y6OFz+ES7bsYn0Y2BtFDGZ1jFSWV/svh/JY/VXv1nx43fw2B7CZqSnRNlMErtErj
Ip0bhqAzHuKT2qMY0aq3i7vd+kSPbjS0/+bOMNReMFDr9QJpnnz9Zsb5ZEpNfOrfZr5EkbheNeVE
cPQ5Eq60CZTH3a/tyYEmPUpWGb5NGkJ8PhM2AuwckDKDkU+7Vq4Qc6Jr71XAX90OwDSNYC2IYCdM
cveCDAvdwdurZ7hEh4MOLvpDY+ZEoAwKwM3CSigSUCoZiya+G8SAUiyyXkRDGvIsjLyt9soe/Ed8
wPwNl4543SRvtyfSr/LPp0g/EU4QZB5h9PUSbl+/2w5DGiGvsYg6m5wZOW18az8RMce2FX3/3BbZ
/QWrlTja5sHtgYcLZjhw/1k/Xcb7vWad646BY4wIUlyKG20hV1hmIGN4e6SrnT4cqn/Pn4aKNe1U
p8IFyQyuoDTMJHTtfRG5fSg1jafWfRvLbhaF7MWCO14hvb4CB++4fxWfxt8f8OzUM6aq2R8kbad0
ioXhlZOdJ0ySxe3ZfrcdPn/QwXYQmsNJalsGw/NWjMIkH1kwwyAKQrL2IZeoUY/hn8GCQWJHL/aS
tXXEi7TawunJcDR2pR1wDuwvf8RxDSPp0EUjG+56uej0JLlwIcLJkjY80BDyTM9IC2yB5+3s6DTp
xB0kjXaj1NVI4nW963S2m0mkRsmVYvpggvHWRHkSERUHkzxbMaa1leGdOvKV5GFxoOd1g+mTFYkc
j1bzIIaI8nRXoRBHtRzSkfIgA/ZK17/FPzgQBSWLAzXvDPO9N3kug+H/G3jwP8qSXvULPoanCkB8
2IsAD4fH4nO73zVHGmf2xS+Wh2U66/ki/cHJxL1udXlB6X60WXB92vTaCBi+W7TYVfGDWfZpJyTl
zlLzmnd7gEFVW5tOEu0kB9stVm6aZ0C0V6dufXtDfLNyoIgakCf1HnAwLKWKSpfFjQTE61QcTbvr
jr4V4wuuqCdHOqojseH14jFkVex5+xaSF9yHX7d6WmQJ5t5Z7kTocByslXDCAuHl9oS+OU8YhJqA
LvcKlcimfR0kOR2rvaZHonP8UU90ThPj/hKU5BHYUDjJ48ho/YHx9Yb4MtqwChqnonkWoh03hKO8
6rW9v++FNOzqWd+cf1gLAFs4jNv5KnnEKHhk7D5H+TI2OQzKIT3xFUlOpC6+zhT5LljYOcnD0W+9
3dHpCZ+6myyLh22M28WYWOVVt7dPHj6PN7yUGj25FC3JQ+NWc6TwEJGDALulUlc69e/cEX4lS9Hd
ecdl7kfe7cleLZ3B2P3vf9ob2w5Jt8Jirnn1B7E4G4vo06Vwbg9ytRkGgwyuopigUK0i9LyS1rIb
AaDYGUIvXPpTo458vLH5DC4ipdSw+VaZTxuvzd39dvucy4+3Z/Nx2dxaH4MwrDlmZ93s10c2ye8L
bxVNXk8OmIAJ7KjRw+vqZh28u8G2y402M5p+sMv21+E8tc4j+3rk2wyLinRvL52kUiLIWgXHKozq
7exw+dkeDQ3BoSIfWQoj32d4BZyapK1VgbNYx31CKTQ7F04eqicjcd4Vnmiwp3ongM/rWqh13RQ0
XtvR136c0YugpjTrKYmHH0cP12YYFYh5hgZdRCE4sbGyYDuHI+13MzkcLUdcnWZfP+JQ9j/HQSyv
s4+nkf9sZWSfoz8HiB3Uv0He7OenF3zGU4oiYyN/93WJJ1Q0M0yNcGW4vbdJe0T7HzusM9y8vAha
WMMFfpcCFhkj2+K7sT6XfgZjVVmqZuBtjkC4ihfwzOkS9lhBB4QCmwe0W5lji+aL4dgRdtXLGhZf
BsdLI9clZhO83Z68j9EkEOMdwmkU9Vo3epXn9UL7uQ9vz3ZssoNzphYsZd+UQOHMAtw0DrLHAu94
mLLpVnBvD/XdCfD5vQ6Om50WXw6W1F8PBdzv8k4CXn17hNE3ODhklJ0Qm2ccb8hmo6DwJFxzbdBO
7BZXcso3EYxTDKvWvz3sVVymUeTXictw19CpkA4WjBDv8T4SmdgRuZOd34RQ73w5HLtfr3IHFj7Y
Qh3JfbL1K5mHXOz4WAUm3m00VwrKKxDXNGNNljG9bO92Qubdnlb/2IPrgTAMcw0iXEu+ctWwin0U
C4cjHBQsPoM96WXQVkaxNi6VMvLhrtqNLP0vYw1Ch7zVj6psbVmGv9L7H/U8fUH0we7ZMZZXwiLt
uzbpeUabLYdLOVp/+WZpWgAFFCCwGIQT0n89ZdsqQU3ZJKC/vMJ1f7Ce2xJ+ah0KC9M2UUDA07iB
t3v7/Q607IlymTQqQGj80cUj/RqMirrtvtviMOOISDcIv3tkGlG1c7jDZWhkm3/0u4Yf89NYw6qZ
vk/yWjDlHRgA8Ce9hEQvpyD/zJkaigsL/UH+2fmw64Lte/1e/Cz8Xv3sdGcCZB+5Or972RbWEX11
vT/QB0eOEkXbXn8QvchUf83N7VOibG6/2etDjdKyKveCIn3eIg9e7HZfbk2tqk5OkefuGa+/Bvvh
xKjmApzB/9VQH23sT3GnKhjyvoqZzH7frXGNe4hby9UrMehS6R86LvQLhv2IqBIwNaaHcN3XZXqo
kSoXMFBlwUA0xARulmzgzcGstv40v8bRfd9sy68DDrZl3QpKsUcQ/AM5gt5I1feaogARkcCQHLzw
wDxgvd47sFKyL91q0T2PHXvXMQdlWHyO8BvSyKWGp+shpwRdHAtMhVDJzCMauRUMUcKA9vIU0yS8
/T2/uUK+Dje4hIW62EpKht0lvpgAuOFzq/YBaZxJL893npd+e3AAlYzN8vqwJeOFuInZUw8oGXbX
cq1CFz8nnUCy1S7Td6V7idvnkbld7zyoqqwbMmyy66vqU2eUItqiiJSq62JJDw2yr4oIzn6+h93e
a5D94zYBK5YRdS4uyqOI3gwKNeejkZ7O6anhQk7vUckIoqBZTdK1OVE31hpbrp4/E6/M+9sz/Xai
vbaUgf4OCIDBAYCsY2ohqk6iljyWJfxwc/vP972i08WiBKWCwB5W7KO2aISTUpEnHVEOOF38CBM8
SBkOzYmRy/GbPI2X+GmsQeC0jZRdfj7x2U7cjD0Ly3RrT4E92/c+x3f9d1vgy3iDt1fG5RmHa44Z
fdGTKs+L4lfigppenDzJgSfvVIuxOsm3H8xUETeluUubeHAnJJp23tfdpXHiVEKlBUUk/ZCMLf9v
ThKaLAjw8Q8UmWESobVRva/OcuFAnNJrX/3TBXsHO1j9Tbo/hhCzfuirFpVx2+jtym6vyOvgjcrW
p7EHx4p1THeRXKsFVbMmnafaNveLzJAhgUvtWtVOZBapaAFQTdMxca1vjpYvQw/ebVVdDlErRuRo
qF40CGGqaeEUcB1vz3BsmMEq3R9TtA93DLPfoy7TFr8UpHptYT+Cwrr+iH3HRZMNbnZKWsMCs7ET
1IvexrB5pDbY17sNPrcxVqWpLxXq/EyD9R/PC/sXzhICxL6nOqyiyUJSHk2sCBwrg24pPWoiuFVz
DC58HbKgVIr3tWWQ3UpXwrCHJte0WFTIVOqS5vvbRUL8Gwmfcdz19VZD+RkaVE8DMyy8h74GEUT1
WIH0yIaLrOk2exKBBlMeOR77H/I13PwyyBXxg8MxT/qyhRpE0x2aSflE9rfTURLO9aJjHAzxels+
ie7lYG0b2q4lymac7bxYWoeJNs9cdNCdy1Q+w+63TR9FiYVRjayJbwIjxgWIAnwBBQhMw76+REnv
GlM+k/JBbLfp9plhvqQHQUgNuXoNA2qu23Db/oDOhw1sh9uR42T0AQa7LYXTd1IU5MM6J1rXk9pF
NixEyk1x+2Z1PDm7uh9PBJDO3ZykabzY++0y+vQGBsuoPepFVJ14A3+1BWtYtoA3hEVk91c6Sn0o
2fzTA4YeOWEvyW+vnjDUcjjvyk7MU7N04jianHfyQ7eLl8kp/7+knWeP3EiytX8RAXrzlSzXTu1k
WvOFkDQSvff89e+T2vfOVrOI4tVcYLE72AYmKpORkZERJ875+OdmgNiilYk6EanD4tMmVp90sE3x
AAQa3WRQDUhMLPdbfdUVz+UA/tfM4gOGDviiZEQXXlN9t4cVxJ4/4VIbjrrylRzDYfrRUNm1S7DN
NJu+gs6CN3dfUKlutwcAL1pxxu/oqPPOAqClLk9CJKmmnyoTyQI0A5KBoLasvAZ9tp/mBK1s/S3p
+u9lnj6jMr1xFawtjsD8j+nFFqZhXMazA6dD0r90DILX0hbw7DIqsziSOx3CDk3Vfp/Cs9edpUsT
CvUVpAfVwyjfI1jsJqMBlGCrcrXiDcBoRDuTZo1Mnfh9PJGKckSjJoBas/gpyT8yaXL1ra7p2nbR
n4EklIRcBxrx3ga6KS0BlLpmV0xfjaCEZyPRNw6P2PJF3Ed9ViXT55jCq754odIWBLwuNRRSsq6/
dfysfMzknrsZTRC3qTXDlTLrWyfkt6+f2tXFOaJ5aFGCuxjhStop5mIlwZHmQw2mqk3+PL9BWPfM
wsLbkpC500jmwEax4sVFu2+aBwbuNoaV1xzh3MrCEcoko15UYqWtrKewKF6ygKmgfJw39usCzG5y
bs8MLcevgrjWAaliCCUB+pJ+5Qk1ReWFiSCNdqiEuhu8UVvP3JW3jMg5EK6xiK1Q+y4cJEC5CXHR
mIYgjLTqPtujsCB5HcOg+V7+0t39MdSIZZ7bE35zdoL7WLLDoKQ+E0et76Kg8qTl1ZfQt42NSHuB
OBcbatNS5q2rAY9d5lURw8mJGcNrAanJY/YCFc0H82YO3PGudUVZr2UMyvUtKByue/66Ydq8iHGK
+cXlvYiOT1b1AXXa2kqd6LEx00T/y0xHA+aLXBqzEH2DvAtRrEut9E73eXSo0ALGxrfE+Ts1Tpr5
1sbKz8xMnPmDwt/VDbjGyoOS3wbyhesOWMgF77nuK21EHek3UPmz5IZv0yfBS1VDKeGWL+Vf8l2w
KbUgrun3kUjYpGhEWRduaX1ReUiLqgkNHZoaUBEOPHewOWX6z85+aNSNXOwy5mEJTA31DZ4HF1WV
emSySRYw0tTq7lMIYoF/SeGAltr96wAbzcbnXosQlFNEM4xbCa9beHSRwq4uDcBzwUOh7nWAzBqK
GejPId8IoS3+N0fo3OAi8BmVZipDgqq1UfdeZVW7Sf67hMbv+rq2lrUIfIURmb0yUHdTG0fdj35E
my3J9JsZAZ39vzEFHzm3FKXF5WyIpRdwcPVUhxT1RZZupv7o44j/wgYVaJDOPB4vnqlajkbp2GGj
MUbPCgZX73l4I/l03cwlOs8AKSlSYmpQK6PLg1IMfm6F4h2Q32hiEG03HyhbHrMjVTb6CbAdgkB8
Sx630vHL3EhMCbGDMtc8/a/FASutkUe+07deP1rxsWrt9EhQbB5btCOOCBBLG9ne5TF7b0997/eJ
WrZK6eAgig9aG8alOfzSM9LpSLtRQzQCuc/re3vpke8NLq6qLhimTJsUalLpdKMAmdFK0UVodtfN
/M6Q30cq7DjihDEsdBkdB6NS/XFmYRBiBgh8iKnvmfGrD/EvtP2gwuI9Ff609+MPdSuYrC1RQ3bD
EBg6/aI8WyjO7BRzwJ1lvkpW58lp7hZjsrHCy9yMavOZlcWXMwMJmWqNypDcQkPShLeqpJ+ub+Lq
QgSxHkpTuiYvOyNcb5KvN+xh2URPIbxtMWrKcth/v25mzefx9X/MLLOJ2QhQ/AMaXWnGwelukwhd
i1j3ckk9XLe0tSDx9/O8pUJVNa3Zszp+CcjZNaZLMuXTdSNrH4YHNU7H9zeU5fPG0OWqiSIGiLL8
hz3eWcPX/9u/f/HhQzseR7VkOtJH8BM1RDdw4o0PfwnnQ0oJ95LBt9EluoCCmr4/O0BOW68+zAcD
+mF/p/6dMBULO+1ufrq+oJWv8s7YYkGaX8Q6tXHE68qHTjsa9pfYeL1uYuWbvDOxiDqBX6ld2bIe
3fnswIWaScX+uoWtRSycWA5LwhCqaV5Y3yjW9GIqPxXV2HCtLSPi72f+a8R9JLWxOPPqcwxPW0sN
rqtl9/pStPXdMnXmF2gNXjR65ilFrRWNIs+Czd+RJ9PNOgkOWfvDJFevtj7tU72/sdPgmBvpTrHQ
LQ40L9Efwgn0Ejx0dKm9GiVndLZ3IL9vpsh8UvoEKIyz88uUBmd+pw8kVcyR5vORuuoLApm+7Rwi
6PWU2PKafnYjiK6ur2zlfSb8mmuBWi0DL8syVFqYdVikfKUBVn749GEALRuv/KIAXOU1gfo54xr/
yr3/a3OR6VmxUUWJIuKBD7G21OwsTTomVrp1ZsW/Z3HjiZoUnUhyZsVcjoAlqJzOgc/QqoDpkEFo
37Phpr2rds19kR3mh/hWTLYlk2t9pNe7xSJ1+TJgZ0VHTaRlDtiW964ZVsCsJJVVGlKi30q6EtyW
imQdhvnLkH5ti0nbgCaungWBv+edIJQ5Fxl70HRapRYst0ZwWIGx+aUyHq+7i/jNFzt6ZmLx5UIp
DMZuwkRI23eXJepETE9Ovu9TnPZHr0GHGgpKO9tLKcS7142vvO/YUQ4hPTXe2pcAqLGsYlV8Txtt
+efmW0P+OUN7/jOB3J7569RNmeWDcxGuweumL88/QBLG8WmYWyZvvUWYGUPFSRwf6QKrTpM9aJDw
JizmZKMos5Jlvzcj8oKzaMaTJB+0iMfkdNSfpUeqMvvmAbnC8c7hFWsdfZhuExgIHofTFlrm0nne
m144j9QqatrnReap4QO9KNQSTnr/8/oubtlYeI9OO0u2Q2wU6Zeo1W/lxvQqtd54J69aESUSU9dX
RvI7zSwzQ8bKbH+Hmss15r8cShTXl3J5ENiuMyOLL+XoqT0acppBeQfTlmS7MSSzMfrvrRp+aJB2
TENI2pV+q5wmbv73B/B9EWBxqWqSAtzAwK7vt+2tQbIFX7s0mvepVPc3liSoCLTKB6Ubyv3zMOXN
vQUc7SGuOuvTlFblHz9eRLARBAhk9zDELYJcYmaaLfVW6hld3+8k1S7vpzZWvdQJtK/Xt/wymsNG
Sd2asR8e0xeopCFxmsLqxExTeld1+m2kPagWvLL9XQubcdcpN9ftrdQQMYiIpsPrkzGYZWmnkWCn
ijvCjWAB/P1eekweoFjeIVQE7lnfeiWtBBnsgWRBENGi1bjYSxgH7UrNQwo8XQbptoVG6fMwKtLW
ui5fF6xLVRVyWaajLxpcmZLZlFdqsS4BPVJcNDQqVzcAzLopg/0qI9EwzVb5zVaJZ3WFZ5YXp6Zv
xmBU54BJ6Kh7HQqFaNPNWwWDlULl+/UtQtmQF1rTjEyhNYjmoNy9Zw6gb7zk2O6lY/OK0En8zIwr
ZDZbKGfxb16eTko9PGhorwOeWyTVpWHlpgW0y8tn5TUqZmSjBncKJs8p85Nt1hsXoroWDc7tLaIB
aC6/TOCB4EsKmVdoxGW3QFrD32XG09jeJUdBPpbt5sIry0OwM/4e+32YHItt5PzqpwU9BHROZu58
CYWyJS2MgpZND8KHovimjBunf/Wr0vwDlk9uQ5NxcToaEyV52fr9VVHySD+q++YIfhxFozhE+kH0
wSE5tpBfAkm8cTGvXCmULej4ECsZ51pmVrbTUB4csC2HN0kOnQfs5n22ux5v1nbw3MjidjSUSY7y
BB7vWVGgTDbdBP6Q6yYu6AiYClV0MkRQ0MBAaJ0tEozZkQyb1wwaWj4XQ3FqDZgpJWu+g3HjDr4f
xL1r89SihBGUANqum1/dRsGuQZcYiMuyDtDIRZ8mNco4VqU9mUXzbEXmz9bempbeMiNOzVkWhQ43
RLxzhjKOaZ4GmyPRwng2hvvrq1m9H+hF/7OcxWbWjC/oZhkhdQCKPPQC5gGC2+BoPAvtiVTlFXXc
mhteWRp8DmJ6X3DL8Vx7vzR7bI056AoE74bMLbRuZyiwQflbrYa1pZ3bWY4TQvejBY7O5Px4ACAk
vckPVOyq4BbVgKP2jQg6lLdb76WVp6jzzuii0mtKRkV5t0w981k55E9okCvoqCN7IB+Sr3RvWgSE
so2TvTJM+N7owlmG3NDybMSoeCMOpNlftbvsYQLucmIaxqU+chqNXflJPuW3SPVsHMiVnIYlIxhC
R0e8URdXVVoEDI45fM/sV6o8BWmwb9pHvSwOSt7st2hbL4gCOf3vrC0iTFeOVezUyCXWO9TDvqEj
qCM7WEGHIj+Fj8oXavkArSlGcFwO6r1g1cjIbB+20oC1WP7uhyzcuK0jhqzSLOXeGnfyPt3N3/2Y
26q9bQGbwlv5UP9skWfe+Njrp+ef3f497n0WGGQIk3orZrflkeqG3rvG8NWXtxr4K3GcL4kWLIeU
Nt0yyhVpYReFz+JMpDP61nzJFOnteuhZXQiQFApotGQuxtQSngB92GMC2mO0DlT9mIX+beaPz9ft
rC1FYyGChk6Qti8iXGlLqUISDCfCEN7ImfyrEQic6zZWneHciPgRZ18FeusRrk4bwvK9fqvtoMSN
d2g9lt8ZekTlCah66+YP4G6yLcTz6vK4BOFPY86fnPu9ZUtvzcbIoe7w1Vsec4AT6o0bb9WCuO2g
vQfntTzfeZSUWhUKFlIZwZzoxtoc4F2Nmhoy6uJtxLjW8kpvdT2d1CQFqHpAeoaKSPBsMXaNgop4
pvDwtb5und819zs3ufhifVclRhckmNTygza9TAmzr7614RhbVsTfz/wiisJkzEwAsb7DVVBFqMoU
zXjSILDYXXfBVUumqdqCG4c+xcIPIKdBzsrgKxWjrJwMp5XuDclQduU0aIfrpn5/8cUTgZqgI2iZ
ZBBYF231ynTGwP7/NCd9/RAzp4gIDWj74Kj+KIw9c62aDNUJ8wqbRP3rznJmfXEDzLxNWjsSBF88
/QL0Ocx9r4EnZQhtrx7G4LFp4O/emqq94OISF8/5ohcbbBShX1XZb7PDPrqzfzl3w6cCCZO/C4v6
hZugeyqmTydjP5qHkEI3Eitv6P1t08ttbcFygFtVTKm3Uw59DVtBAL1pDXv5ozgv4x6etcRNH8aN
evdqFPjvri9b2EbcOmrfcUS7dHR7hQE8pdvyq1UbSH1xHVDOvwAbpDV1S0kiijqv1psg6aNEdEIh
0Y2eIB1GtWarPLJ6aM4MLt7yFLbTNgoVtHuDzI2Q3PEb9aDbG+u6pGARrkPXkAaFID5a4vBNfUoD
aKUTz/wLNmtwz4xKxTvEqJpPxUNwbEuBPPjAtIGYLPJfammzMrq2s7yZ6JibjHNQUnwfh+Yu0PpZ
beBcKRx3Jjdtuv31oLBqQaCNHdpLvHAXWaAcqkMp12riDbnzWiRCstL4P5pYHPwumQbJjBTIMSLd
HcYP1hZsYqU474ANMXmfA4cCobTIFYqqlLsS4sbfOV39MTmJupJQQbfd5Enb298pP+yu79tCFFAM
Kr63KTb27IqghdSktYJNSCH3E9oc0BV+RLgK7/gr3rV37U2279E4a5BXzfflEXL9BtGv+XNRunnm
KgHQw61x21WPNRh7U/mUKySSWtQmZWsm+MtBaIZUx+6FweIPv+f6vdbVkMy8KQ7lUUUpeMcFsFEU
WnMmwbVmgXqkWbEkt5kZbrQAbiVe1jvHKJ1ujcr8dX3f144+FV9GxZAMukT4xvM4tczhEM+s/JSX
86Gzk/updjbS9ZXBZebBz+wsQgxUclWQthMqT8fgJDXIBKDT95/ya88H/hcbBzuq6BhaNHuWWYDu
MBLjN0TQpkvdbPzgjDfXt03ccsurn+YRgoyMYmNHbOuZtwZzEYQTEzi/l6Od2pNx1A/JYWtYZdUB
f6+AUo/p8Lp8b6eCMKnp01qcxGFvHHKEj4XWQ/PwAm8iCNgCUgnna7o/lZv8GauFgzPbjoDxn61R
MrUQ8BS2BUeBpHgGafunco/cHhd6Ue6G71vl3jVnRPfTVIUWFaNEi/Cs2QxsmLXOZwOKU6J3Oqi1
m/R/X/92a6fq3MqiTFCETStNMlaKjMSskr0QtP51E2t7x1MLqKXCTacznfh+7yJZb1rZhBSu3tHl
iE4KkatiHDL5KOoQ2+Sz4lpZ+KMhU7CFjABqwYv+hqpUba0UqF3WOep2DVrG6A8nCu/Wb9km6fLF
Z6L9ziAK4QKFLOjFFs5fVsWQ5BLG1AwJDuunpNOg2xyiu9xDzIgKsWi80wRf3kLRRB23YOrRU6Y7
P+9vp8nwjJgYXBf3WvAz0OHBCpjGhNW26l/m7tQgE3H9O164Cj8BInBY8KjU0flffMbRlLQcWDQO
maO8gEr2HEYbrrKymZTZqUQDieVxvnxWVk2QN5lMDls62m1hInJsybsRiZHrKxHx9Z2D8DA+N7NI
Guza6KRK5fkf+Tma6ozfBN3BmnzDv62KJrK9MDMyeSMMX0RJjPIkJ9misKFc1PmHWjUjOwvRYIUU
NbsVLCfhaftNsraFUI5wUzIPf4nOSJzW70o7pPIWjrvEkW7iyvK0qdtd38I1MxScFNmiwKCAm1+c
aX2yuCSJG1FV71rJclMul8Ao939uhiIi3Upao7az9DljUOwEtrnYM4z0MDjMQJbRCZaXjWz8slYj
qOapZ9DdEnJgS7RQnfF4dTTsqEfnUf1Vf7T+w0Z4W2ie/4jy/Cn92d1tVUnXNpEqO/8Rt/MFJThs
W7aWpz0qrbb6CazsaxFFx6zON5rrKweXxXFiqdWIRvPi4NLbyh2/xN0rg1HfWsoOfjc3G2dq1Qi1
BhIzAVVdtrEcf/AL38IhQmY2FLlwWyq9151h7dgCNyLVUHlQXNAKFwPY0TkjOvSzcVImkl7TvOm7
jD6Ps7GaLVOLCBFXth21IcJKiVYQGYrnvqcHJ09POQqn/2JVwH5k+ka8MZYnKZUSX3F8bsd5Dn5o
Zv7GgYVCKmhfybQ2MrVVhzuzpb4/tYAdCjUJGP6uzG6vSPGHMdU+1rm2YWZ19/g+hhjupSm3cDhb
bhW/Kti9Mkb3qw3U5xDVDXOqv82VtDX4sOJ4oFfFDDOVXNBTC2OqEw0NSDUKBEl5mmaEVmR14xOt
bJsG344YlYTA7UKRIvTj1Ei1gGBnvxXhz3b6NsUbALTLZybcDUw7KEz56CLjWwTUOWJ0jdCEc3fI
W2mHHvG5KDlaMk8r88e8V0YyJRlRjI21rYU+oX8o5g1B81Fjee8TzqhMIUkHkqNMlM338035aqB+
faBb4iqesvfvKOzAkPzHzxKThAk+LgZ+FI0KssjizjJqAHUZkzii96ybO6Nr3CnP/9wP35lYnOIm
SWorU/3U05z6o5r4aPWqfxl1+aEDRH/9FF9CFhbLWWyjYZU69H4AmPQjKtcakiVwdw776sU55Ie6
P1ie/hh+sN9s0sN9TzfI/IJY88bHXDkL5wteDiWinDqOkgOcz5FDrx4mt3NO19e5chTeWVi4KZiM
Ti4qGu2d2cezO1VV3HpS1ji8TfJKsTYWdJHKv9/VpYxEYE7T2Dgx2l/6+KhbiCxb6k2lNzdzEt+o
8xbF3mURFXscQcGFAE3UhcJAMCRa79d0Ta1H81b3MvTBwx1k2feCuSiC0+uP4YkY5FjrAJZ4PFyk
AHJTSMFQGxCRo75tm0+TjRB7sAVQWAnIdGIpw8EMg6rb8ox3vMAaqQKBJZVN5Za583mWlOeuYvSi
SI0/nt0Sa4Log6kUUapZnmyzkMw+mFmTVRSuOpVuOiIMH/74c0+ExcRmdJA+FNiP9/HDjKvWHysC
phyEnjx9DJg0Chlrum5l7USdWxE7exalBl1LLD8mhJhZ/22IaAa1er0lEbR2qHjZMWTJHBNJ6OIK
i6vGKvuJt3Fs3/jI+fXTQ7T10F87Sec2xELPFqL7aWB0JQsp1c+9HO/bftxV4xcrMQ9KvPFSXHW3
s/UsPs0IBLBtBXhS6o5qnO3VrnDldPK4gbzrn2fL0uLzhIWFD+tUmDXmDZqgcVOmCYoOxfvx43VL
q45wtqbldeVItaVlfCMc2mvDj039et3A1gdaXFZj3zZDnQtPK576qnczKBOn5AdpwV0dbXFbb3nc
4rbyg8RogUvS6cz6Az0AY9878PyZBbS/15e1tm+aAdsQ1VlmBpahp/J7VZ4mfCEWHII8O7Jo2l03
seYEFAz+0+tm0mPxaYK8oAjTGGQwk37fWj2Kla9pqkE6u5UsrX2jc0uLb4SOQxZXA5ZGZKmrNnHH
sNjl0E6k403EmMD/bV2Lj5RXdpFqzJxzk38Zm+e0ZABAfbayf1F1gQPkn/1bZg3qbNp1KbEqS99r
euRJxROX/P9tMUsmu7pIg2EuBcxR6o9BNO7rTLuHlntOt9APa759vhz1faTTjFqT6w5LqeAhM598
qXVVeeNNvW5EFP1EAntBGjA42hQoEAZ4Zj6jSK+7YXoqtpqEW0YW0W2SfZs5Rlbi27KXpyihK0/J
1stj9YCCAP2flSxOT9dHo5GPrGRSngPnzhyUjQiwvgpkZIGai+eT9v57mG1OW1jvcWM19Gz7rjcB
KVUb32N1FZZoDNFtBHm2yEulGXE1PxExQIo8pfq7D6aNZWxZWLiVaUgREyzsk6X9mtqHKNxYwSVi
j7SJ6aJ/lrDYJynsk8wowMkOXvChv68+m7fxV/uzcvK/OnTxI0ERavau/FG/26aXX42hZ8bF6s/S
A8dMlTwUkc2hZt77z21XnFQbkHmyNXG66g5nlsTfzy0F1NqknH0E8QkYvy9/VUUWeF2kbjxV1j+Y
gYgX3VS45xbh0ylDa54FsFrLAaurmqf75c31CP3bdxeVZL7ZPzaWeNJBCymtxYr4ZsjnHqNTcevf
aAA7Na97/F9QSwofuGZv4eb063kxGJ0ARflH0YP1d9pLBHm9mNetvm/h/i+ng3/75H/Xt3B6OeuL
2BobYul99xnifOa1pkPxUduX3rYs8OrteraZiwMQlLU9BCkfLB8Q1I7zn8Zs227npwelzX8EdfPX
9a+36onioQe3Kk3lZd+y6hEGsGvsGRlVqrTYzSK160rvuhnhZxffDDVTQddDAWkJZIPapFRUcb2q
upG4via9RVb81cmDH37a3AdZ7h8cBaogpfpy3fC6d0IVzcAYJe0L7MxILAcLT8vcn1TPb+SdVaT3
qam5YxTcp119GPrB5RWHRm3kGvpnCSnmztmiBF77rNySpIDw8l7Su+edY2QRnXQvnsAmqJls75Vo
3M299WUe5PsmzTaYLtYOPgNiXDYgKeAMXRz8KGn6IReVJckf7+XWv8to5V/f2jXXoWgvumDwjV0M
xFih31pmyTlU9Wet/VXHD2Xy/bqJ1cIcosmEF00wEy2vtMKIB8MIsdHs048o3xftIVXc5FnaC1W7
TBdjIX26r163T+LqXYSqHe94/IZO6iJIq1I0dEXPFob3LPAHVFNedsoPSCirMUMpAjD0Sz+Yp/R5
+KKh47K/vnaRRy+PzLn5ReLTZ4gkFWPPY1VKbjrGYhppuLGqD7FZ7UztUyD/8YwKce7c4CIJUpsY
fJS4K+Yh3lUACO2tWuSqU57t6OLpUMFNalchUaCV6yc/Qoqt1Deccu0OP1/Ewu91rbSaThEfLZUz
l7iy99Mf8HFPbqJWu+tfaPUAMFoPUIbuH2X397d4hmS8khfc4oETFp5sZhG33aCR4UEp3dh/bo07
iG4jDSwxJ738PLkxaHVDWY6plOcoGD8l9fAoK/nGBq4sCqCCQp+RMEVLf+H1edwTLHX6FpNTH3hW
uk37tc6k4/WtW/EEQ9AuQrdB2n0BPlfDsXDShGJcVFQv1pS+wMX5fN3EykJEO4F+En3FS/Xu3hrL
IEnoiYCevJ0MeO7t+FaL/Y39WiuXYgf6HY2W3CWHUR80OjPBsO6iQWm4QryjsvfSt/FWPUDXZrtg
L4LDFkDzEgf0ey6XTF8oACrqsuOT1MmcqkogkqD6Jut3GjAS36Vo2h0FDXX1cdgNh+i+2zHRZvL/
77LcNbbg/WtbjEfikgqp5QUHQ5MpsBrXZH51a+yC4Xvn6Puu+2OZJLHUMyuL/EsL02KIJBC2s/Y5
kZGrm77PrbW/7i2rWR7wWg36AVREqNu+P8x9TAZua79vGjADp2xf/aTz5DnH6pAG3lbj53craxnd
odEXCAwQvRfHDE6FIo5suhSDV312Tt1eO2Sn5lPwFxBOpveO8+cOzt1ix3Jvsy/x7RaJ4mqv5vwH
iEB69gSp5hg8TcgUmEnHBDWPoq+GY52aQqFBmvw32eBU2nJdPAdyp8E9Zgxt7Ramkmugqjvzm+Fr
VLWBTL3JWVhnu6oIyuGoz3iKC7akL05Vp8CgWRdOcNPY1HAOcyaVe+YyKPNf/3ord+U7F1lE4tQp
lNAacREjL09ySAcqmzrJVXm4IYe560PpRgZWcN3olveLGHe2g3HSB2MzCrrtJIuEmOIY78JG9980
a9Y3qskiuC/chXECRhgQZba1C74Rp5b0NM+xNYfdW13OR8nn9VOZr7NZnJBR/vjnS6NpIeaCGCYn
/Xq/NCVOungSoGW/i7xAO8ArTzXZ3vhqK5cAxVDwkqhfqjxPFw+5rjVySfZJza3quct+WHRI/nwZ
5wYWkaOdYz2cDbijRh70ZfpSTn911lapbS3jgPwM+A/ID4Hwe79XodLN7aRoZBxO/bdiSanLM2h0
uZhu7L7aCrlb1hbHNkMKZ2yhc/UmrR7cYABLpSr9VzkK35Si+RfJAJkGkp2C6f1yhDHLYJjudLIp
pgvdihktWGigb9x4g674gXAChNzF9PIFN0KRz3XehPhB7ljf+nR6KhQuzeuucDmb8x9H+B8jSzb5
tjR7AHG4NGrmaAvctTvBH+B8hzvWYCDtZDzTb9A+F6/pw1Z/83I2c2F74ejaYMct7P+Cq8g+zrt8
p4Gc1d3or6Bgpiv+uzxEw8nxdODrxS6TdiZw6B9DfiM9Ja9bk7grUet8s3/fg2dRq6ypFc0SUJuk
8XcmXN5DqLvTvFXwvMR3c2vD5gGzPsQ6TNcv7lOIKMbMbkhQ5Dbh3iiaxwJuuMoqviS1vucodV5h
w4JmttGTVek/+qnduhXW3v4MsUApQD3UwrcWYQwgKONAEbdBzceed0JDlIfjnRh0zvfR69YA94of
vzO3eN6EcRyFpoA/KFHnjkwb9cHrhhevHH/UC6FtFcIB8kU9z+o6C/wkjwBB1Rnf9zsVRdYcibPo
aL5ax+G+AnS+lSuspbjcPdiENxpexCUCcWypqzRFTLLpAOgA49t4FdpmP8wO2Sjrl9AG2EqQVtyU
CQS6wRqhh3Lw4shUbavWvkWcA8IJpPibnXTQc37a2E6BWF9cq1jhThWPHdF5fh+7p0KukkSMcEbZ
/D1Us9M4l3/HUCcEoXTUuvIQ9vpdJpl/T6NyuG57dYGaBuQSqkm4MxcLHKp5kNBHpLIxNB9KPz5k
3fAxqMLddTNriaZFZ0vofuE3l1f5OLeVMvyegZ9sry3cunKtXbMfd8WLBQY3eC7vzPvhzQnhFoLb
QEg4bQXAtYPBU0+VhfYg5AaLbUbN3IhTf0681hhObKdrVubz9XWu5e9MwXEJC+wlKI/FWS8dP/C1
iUtEvm3v/zNIZn0YDs5t9RjstqQz1j7eubHFSQe2pWppSBCVGlQq6gHs1osmv11f0tpZp65Gzqci
0HqhnaiORpMbDc3wcfwyRLdJnLp9/SEuvl03s5I7w9ivk+vxGuEfFo6oDWHYZCWPuHIwpkOcSQyS
OeEsfQt4Bzw2ql59issorJGb9/1woy68spGMxAlELgjgS9RHMMNplXcYjyAkGVJ9N86WO2UbO3mZ
PSsQvEDuKPg8dAoP7495XxVVBaEHuEJIZQLnC3g/eJRtr5JAqXVbKMZLbxeQT8FkBZiQCafFhvZJ
OrEqxhTkZyQoIzf9qnxxPszP/a/6c/kyHqdT9uX6J1y56KgBMOQBLE2DIX05FRTIY5OYFQvUj7K0
r4FNhjtzp9xKxgFSud12q2zVogYTgniQUNVeHjci52ikbUHOFrkRhMMMbj5qL/FnxYOF8dM2hd3a
pmoqyHSEt2wRyt5/QqZJSEEhw/bk7DQFKtIGW4OaK/VeatiAtoUuIiWAC0rvdA7DNu8FV4HzOk37
GeCWh5KWkLgTmjzGw+zlyQ0oP8OT3e0oeXkW3ttfpPZVToMmMSPeeM68a4u3hnntEArEDV9Z3cmz
ZS4C5STHkyqNmBHtOuUeIFdzLI6iu4r64tfuEUaGP7/MWZmA3HHDUihdPpEsKRtrx2ZqZkwZrtIR
ptA5h9bWc+8yYGJGDCGR6/ENl/NBU25POjN+VOKcyY2QFRqzUzl9mMyNE772oWiqMPEEBaG4cN77
YqsOuWJSWwQkwn0ZGDszuTc6feNDrX0nhqIZKKTJQvRffKes13qpDLFimSRbCoKdxJLrvqCu7ZiO
ioaYJwWnuBzckurYUcMWG+2u3/Uf5eNMe2Of3EKyGz/2p+A43kZP2Q1t45Oyr4+UgSZXdo1bdZe8
bjnJ6m+hFEYpUbbFpfB+V8PQyOekI0mo5o6G3JteGt4spqyqcWPZq99P4Ngp24qpNfH3syfQFBZ2
rASZmKFwXDX42dJHAhe4cbWthkiBxEL2h0kkAN7vzTRaaNRThxmhbiXVO233m2NpgotASBBHOXnY
9e+5tjDRpxYlGxiklkESXouh1losak1yV2jHVI6P/rwFB137UMy5ChQtqdwFkJZaexcrFqe5yX72
kLlozc9Cr93+j6WZTGok/7WzfLFPuZb5PdpcXtdGuzZHZuTj9e1aO2E8LRD3gKCJ1Sw8rkTJ18ml
ioCbDjt2lLRny6lXyg4oFiIUCa0lhbsL4E8DtWwSRlwq5RtXSn2j7aBkOug3EfyFT/kX5vV34Uk+
jfpOfbm+ulX/E1rUkEHiERdwICcrba12SAqqffbZoPRwmyKiF9zkylE6mqf8GB43LIpL+P1zisXy
1ud2oRtw8TpNND/Qc+ifvcr5UAdV4DpDxADAGBzjoNxrSnlIhwlJ7i55ltPYG4qtl+qaawpBQjox
sAleUPJwrWf0uf3Ys/rKi0d1X0TT/SS/hptzWCv1DdZK4kOyJRBLS+DEkPV+HHRiwJaQVeeV19hP
XXRUSkh5yhH50bu2/JSqP5EF3whfq4kKs9+/Wba48JZjMsxXFqGVc8zje7v0xs7Tf/U3SHEfIEUo
vfoOcrwnpXalY/Qjvu1OW5NNlw8GVn5mXn0f1+xRGuwy5CvDk3uwysIN8tTVYDyoZNNr9MkdnC3M
6ep3PTO5CKXoPhTk9WLFOpIM09ehcg4FNKaashXc1kLo+eJEzDi7GyweY7NNU8NL1JsMHas8fjD7
H9fPySVlDpHt3MjiAvI1LQNsiJHBM4/SBJUElYZde2reqLh/TY7BvbXv72oYTZUHdDs+dUAO4MM+
Xf8ZW0sVm3621Lkk181ifkXKGGHV2GRkEVRPyf66mRUMh1itgFBQDbxkReriiJckQ1ciyYhcwWSl
QASWfbL2+WmGhj5502Er2LoLVw8oRTL6eYLT/wL4g7ckvIuIBc3e+aHvx1ML/aVb3BS76NB/vb7G
ta08t7XYSnWep3FSeA35DfSJRu9BnOFBKbCRUqw6zrmdxY0ll6VvhhWfrD10tZtV3vALQlrr0D1I
XnCMbvRH/77ez3vzTvNieBk+tF75v6jnrBRbFHQaifOM4aOXsSTfr2l5K03Krda+lZpHA5rt7QNX
HQ/WUd3JJ9Ct1zd4ZTQQixByot5JeNeXVQpQOr7WFFxmmkWbW7Jfi7nYh6gZdOVLb6le007wUjun
sO53VdZz86Qodse7eo49p97sXK2lDnBic6fD7Ah0bnGCpbaxxr4Xz99kevOl8mPYGQRClRa7b80P
hvOYD8W9hC6eHI/7wXhu1U+9RmmjN2Cm0Q5yYHiQa7vl1HkK/4tgB+DmX3UZnGbptQE3Kd0X8t9+
6OzjOjro8n0ZZftBhq267k8AG3JXV+9nGXXRtHfDLvR6CJ6rRr6z1ZesDw9OpLmZ2t06kbLRitxa
+sLX5aCWzSF2ZM+o6r0j39Sxubv+sVcsUCokZaEdT310mZelWiW3SI4CK0Ans5dQH6jlDRNreRl5
Ea0tMUoNrmxxkoa6UMouIPfT+SBwcjg3YX6g133bus2u/5zxXwjbNzfqLtw7O+lwfYVijxaJEuP8
jCIZJGiMvC7cJx9MfZZHMY0ey/dGf5vyAvH/H2ff1Ryprq79i6gih1ugc9tuh7E9vqEmCkQQAqHA
rz8P61R9Z6a7y/2tdbtnL6sB6dUbnjCwtC+LG8nC9ZVASXeAs4GA2NnNSVquG9dCijJyIAtANi3T
OozfC6AO0ym8OQy99ukQ7f/fcsu//3GnyBiWvmZaJBGMOmpHPRv7lgTOtVDgAtMTQbsSSpwXThFN
PFuz1wOh5D3UYeo/qpVZjRk0bDHnffKGlD61X9ub5enVZQHWWOBryC3Rafj70ZrZbQjvsKx8H470
pwuJMisLc2/TfYOX5zY8tA+3BkpXBi8o5rBWjJsTFoTnu1S6auSsKf+3hFwGWGaZYFVZ/QI2VAUR
wfJ4Kyu4tmH+XHLJ/v74glMHDRAvBs2Gxya3mscuaTZz+TxXt+y9r9yZUMNHYRSi+YBc9qyjN5Fx
CKtigVW39bOCjMo0hZkI6ePnR+3aMnBFc2F2GEfLgPnv5/FYWJZyOegDg1IYB4c7gDJ9HN44Z9c2
/p/LLK/1j9dGlT2SMoTsvF+qPfO9fcDWnz/ItYRmMWGA78MSuKDHdrZExWEXtFyBdCeP06bd/FgS
fZr2/yUzXC53NFshWXTpiAIlSWmFEAHNorl97aL2wBznBw2bG2yPq58GyAlowXiYFJ/HJlpU1aha
DsFyPu4SPb4TqAzGvf73RL8FCP1/65wFpc74heAdXpzVWFtHdmsT/URJd2MHXH2aaNGbXYTNENr/
/jzBOPpxU6AscrjzAgj8c0mbMUWz/uXzfbB85vO7A6oSCapPG0Ig591HD2IzHUxJlhoXeU7EBU+n
JoK4dd2/lRG74x2MM6xOf0E8ubH0tdgQgaMNU/MFVX6OkWO4OZxZ4BEH4T9Nun0G2WhVMGRAjrqh
JXDtbUYwzkKChQEpkr6/36bjMyGSGNm7aYvUJr8HJNauef38VS6X/MWr/L9FzpkrFXqObbhgXadS
zU9t39B9N3jVBwxOGHoYdpiKGYzqzxe98mQeAAnA5UOwY6GI//1kjbKkiDoAUfrAex95eK8n9THH
43+omT3QftHZCpDfXOTonaMsS3UWzWq7cNaVVT7HTTujkPRZ6kfqll7jZVcAXTQgoQGExZztYsar
ZNCbxkVsZX1wkB7YOMTe9nRMvXkzjzKdb5lGXG5GLAgrcmAEUA5cTISYO/uTA1HKrO4T/aoE8VN3
aoo1HIih4cHKW52BW+udtT06MBEnDinurJ5tOEQ8Nd2QQfg1LW85RV1eJXgwHE58ssWf5nzrN670
TN2NBXibh978hFPu5xvwSvW2LADNJTCRIRdznlW0JklqyoYC00Jvbe6QUmRiUVxB4Sg249ZO/tOr
g8QDItYynznf8jEZgsJq8Kng4gmkkUT/aM7GSbKsDXWyi6K+JDeaG1e/1uK9uuxKrHuWXaBDlsQ9
9yCU65Xhb20H4o4HmaNNDv2CZLpxpq98MmAYcJ7R/kSv4Xz+OsDbGMKZKMWJY9bamvLZ+ffP8+cK
59qLSSA7j5CpzcTQ7Gf7Rzt2q8ArMi1v+ogsAejvqIgxMmzYoMeFo4X4+3eAmrrR6ecEqEn/EUz4
aM03ySqANOdCsCsOt0VVr2S5gPmAA4BoiOvwopgGk5XCOATPFqTxI/tWbzGQzFCxAPCTQVIlr24C
Ui5jMJ4MuuoRmAGY451PCpsuSAqfqzbj+sNlz3Hhg/d9g4F1pe+FRdAfwTASUepCgtH3NC3kgMei
x24H0FS/Dg7sl7Wa1u67OoZr+bGYMCQ3kqorzIC/lz2LU8x127BXbQIgDNk2OX0Wz3SNzhQyqzRZ
tUdy8jK+LvcMFknfo6+3WvCX98Dfy59db9woruGM1GZToXc+ZICs8qdVf/Ejtpd03AXtTT+Ty4To
7xWXw/lH6o0vOfd+j/ecbN29PDan7lhsMGp4kN+DJ3tX7+Q3fur37MHa3SrQLhOIv5c+y/naZBJQ
pJSgsQA2Jr0ssfxsbvt113Vw+fh2I24vMevsYGJDJRgoYtMC4XTWs3AD3bBaYbUQmLix7bLEg4go
+OqT/zzaUJwDQi+CVbh0inUb/rqx+mWMW571/1ZfPvwfr5nWKMkrhg8bPQ/H4ne9VXdsU93JvQXw
NlxFhjs05G+suezVz574LBQxp4uFA4vwzJlPTvGYRA8j1WncVSvb/tWNczYX20g9NT0Dsf6WvOOV
AdpfT3yuCWF43NHJxftuf/u/EYqe2y/zvc4mCT1y+cXK/wPTGAtCrhXhNwJU6bwtRKuQTn4AV9H4
Tq2WwEs23kbl/3+gvCvN5L9XW67QPz4ovNr6uDGLh+nD9KrXkBLckDVFdVme7Fe4IP+DKoUxg59X
O4yT1NHsmsfpxr12BYLgo5uD8SvAFAtG8OwIGWj9hJCTAaLV99PZgM7UwFHX1XdEBwcuvLUVI3Qq
fTcs7UZRPZJq3KPb9ZIkP+wu2cbkZz9StCjGKp1UuY44fyl8qKYmUK2sVT61LEer0Uplecsf8TLH
WEDxQCNhyIC78pyRB/jyNFeVvSDnavXE3dLfogPrHhinIX5LeEsK49qNApYZADRQ4osw4D87Dh3E
b4NQopnXVKn3MyCrEpD1NcDiKyuz/IP1BQCle2AzHoIbJgdXV0brHVUx9G9RUpxFdatyhzipsHLx
wV4JWLAtaswVVPnS4d5ei5XJm331fGuGcyW8AhMYoeRE59K5sGYbQ7SihGMjrZrp1xlQg6pys94Z
VzJMdlDWv/GUV64uFz6XeLuYmF/2I4YxJKWvNSqKKngc2z2GYyuiDdr3bT5izimZ2Xwe4K7EVHcB
NyOsAud5QYOEZixKKtYviTF6Cpg51q6zBpgi5OvPF7oWy/5a6eySLOpkgjEGXqXKsGlkjhN+oMAh
NDCDTZs5tbe3Pt6VHOuvFc8PtgojkG9olx0m6r3Cg+g1//yZrtAqFggWDNOQq4IZez4TasNBhabv
oOi21et446JRD6B/lEMVYk1W7ldnE+y7MYVJdwZg6V5DcPC/oZvxM3AnIxQs8P/zfBnA5qSoNFSx
ajNHWyXceU2Eo26UGFeynAXYjKEIKIOYg529Trf0aqGkQfs5dMps9iG5E3p1tw2M2Oh23MWqTgPD
7n063MqwrnxJiObh8UDm8IFiOT/8rTVWfoddGjRx6hbwYdBPjdx9/jWvVKXQ/0M/a9EwBSj+/AFJ
D5GsJOkLXAT4mP6KoyxlP6CyKFcIaTdJDZdHD0BZVMBoqwP2jCnT37cfqWWftHAShNveOL8LEg9l
2lJM627s0suXB7wxwgm8MyCycSHNWrRUqbkF0cUZezCMahVBwYbF/i+hibgxmru8kJa1QvQOMILB
Y50VvXZRRVOD/D+DrkTyWkFDF/SCqCNwcGqK9o4N4a2uz60Vz4oNafeJkgPk3m0L9yDMiZutEfU9
pjbWB5eTmm9khFff5kK0Q5GNyv4csBjWigDfhrKeFBZkOxrI5+v5K7qut7hD17YHNn2MWh6yuhe7
MWn0GE2hgwcbHVtmM7fJu1XE5OnzXX95w+GL/bHM8n7/yMHQaa0a5SPBVRIKXRDoB08R4+aVM3qb
MCJw7A05vdFavfVoZzufB3QIKlSImQoH+w50DL2uvf8wCcSTIVVBJ9BewPBnexGNx2qIO4N9D2Xz
09RZ1lNVBCg6P3+BVzcgWkroBPoxmoAXD+NLf54DHGPUACN4JqmW1bwGyHhcVU0gb+y/W8udFUGW
kAYTTlyjTdenfptsC8urwW6L7Vy58pZJytXdgZDr+qgGMPg5C7yNtqUiI94ha/cugTxN3W/a2Z7T
sVOAmXnxjQrz6s6ATmEItgQc886BZdL1SONTbPoxKEKWx0nMfqJFn9g3kv6r60CZH6pUMZzcz2Nv
WxDFjMBz1TA8F3mLbiROtDZ89a83x0KTQ2IVg2NyAaHufSOVmBHjQzGvOmNpWL90ycEUSu1mUpY3
lrsSnJCoxtCcwIa/7Ox3GvXzYOOx5BRaGeQ5yn1HTb3mHb+FK7211PKG/4gbg9CDdJZKcR5MufJa
XMx+Y5GUYJCx/vwlXlsK6UYMcjOQzBegYjYFamaLnnIYmm1CxV2t+EGVoJF9vs6VTRGjHYfohvT7
Eo3rGEgGRBHCEutEH+VSWtjoXhPxG1n+tedZWIxg54CtfYEugUVqS5lQUG8mKto4VjSlpYBkui6m
358/0ZWqKYgTPAwo1JikXlwiA3UwebQg4QOAyQNpoPJQbfkGPdwUiEnYA2AS057ctN/casJdBo4Y
q/oLSgI2BBdJR4hNGqoYKWlAKJBZne2StHC98g40vORuHArn4DvFvPr8eS+D48KGQPqBdGfJ4c5i
cW+qvm3lwiQbPDKtjC57oMMdYX8PoxG5j6lDBOrP17zcNX+veRaQ7WZoZeWBslYPo8iCvvnoWf/v
+B54IIBMFvQAQApQWf6ntvrjsHlOZQ3eAN1e4833NRSx4FpJNYBP8b+0FF1WgvYx8tFFTcCPz4ky
kChqFazq3Kzxk7xUfKX94UZb+qzIxRIomJJl++OMoew8u1O0CedhaLXJRpcdgAl6m0i78lv9jbnd
azGj0h2CW5LiZxvjnzWh5g/+EnruuKXP+hZuA91T0vUmqx1134x6TnsbowWwRWHM6IfsRiQ5O+H/
LAdZJmQFCzj7wjBFSL/yYu7rjEqexgxvsQQ+DuTCz7feeU0NlwL4wOFc2z6wSMD3n6U4NsAY8Vwo
jn1R5KaBY8XMbJN1ZMSYtXW/saabVkhXo/t4so8JoY9+2W8VUG95XEw3vuvZQbj4Me7fN4LxA9M5
JRsyOk7bvpE/orr9l+fgn+fFd1xUhzy0Zc7ON6iosdTcHpCsmoMLdjSdqhdH3hwXXnsUxEwgK10s
cjG5lsXImJvMQ8brrR+bbKhuCfGeQ+j/eVt/LnH2tmqMDEYrhtfNoO2vSrW7oBx/+UGfTU77aiT8
quEtRWfnzTfzsGo6coocCtwIWSeBhsAHP84tf6BdUz26tPtmV92NzXXrHZwd0zkuDSi7eAewbHiq
Arr1Gv30+f49PyYB7nJkYEBaQj9+4ab8vWNYUQaoghO4j3VuyocvdRimgb6VMZ9P9/Cq/17m7FU7
fT3HUFeG1fMGZ54cQKfEcC+448c49VYwFbptQX758pYlF5ooQhz26tlGLTvmGWnhyYiz8UHkzOEU
+QYpgfd4ghvExgWH7TZ98/y2/98HRY8GQEtM1y/IdCYMdWCg+p75H8mDzvULf6S53sZH4C6/1SeS
6S/Vwy1HyrOb/mLRJfT+cTeZwAQiWj6iSJJXx62yMpruC+4WMH0j+8Yd1p9vGgdKwviTfwxlLs7O
8vb/WHJ0uR0oUUdZIzUDDpna/RxkymmrsIUyodeAqE6cAQqteU9VAgw0Ay3IuleFS+JNrEkg4BKn
fLB44SjjfQxdGH3zY0v8svRI6TqqhLbgOitJt6kTN+oz05Ho0IyFgIE9TI6L9aQT1aUWvObtrEEX
XnyRnS51B29AJPc65XUvF463MLE2qWwNrwD868ca/O+mnH1w4nrMbds2pbwa7RJwcSC6TpXumvqN
1EMlDsQdxTJ5CJQWOm2CUdlAW9W49MeUyi6weSpC/NPi+NUKiiQSpMK6Tnk0y7JJY9pxi6fSd00i
0zDuPTRZk6ZK+IHPutFbI0XN0LJrlT+qFFoCSYX+tm9PMlm3nOjw11zxWNAMposwGEnnVkVwUO4H
06w9EYpgWw1OZ7AEH6v+TvlaxPukjVm5l27n2buZuoXJXLf3kh9WMAkGkkfJ6LAvJUQLt1GvmhrJ
klfzNCnjQuSGMiXzwphCAjrv+Y+CsWTHVBhugngyr8kk67xvWN+s1ORCxrV0BlPnovaFXFHXndu0
KDW58+pGbec6Mfs+EsO+4KPVYhzj9veMR8nBJmpSmVtO9M0oYb+QQQZZSIp4k4wW7hYq4fCjtEO+
121ZrXtRukerszuaEtPgw8lw6D66xlUA/aswgTUkrb76zMRu6nMvLo6dK+Y7RXv73Yu66j5SA/oo
HW+7vVTaFeuuijXUNNFa/nB4EGd2M6snyy/UnfTqIsfoPFg7Bv/Hgpeem07jMlu1rICYDZvnoszt
YW7r1IqD+JvjSE2ySJXBjge+/O6EzMmpQ51XUEL1/SR7/9W4jVqkKGMDiYPAr98GthwYZgbHzlFy
xxjm8sDpIGSaDF8bzmSUV+HUfRmHChbvXtsziAgMQt6TYXJz7ozWGnZwfG+1nvsIM0IXGvxOITHn
QsPtfo496BrZ4/RM+WBOpo34kE6G13smHS+XbewcTR8ZyJdSk+w8UDhdnFAHeBKgb09zGbh3uBkx
52WKrHHcghBYrkqmYGeA4uFOJK8Ek9vJBPyjiCyQeUzQx6vEGYdV23XaHGzYKfG8r8Jw25J+3uJd
4zdo401ZEIL5kDRzfyeosT7ibvZF2lRWcl/EZVXAWYKibKmEqr60zQgKfiF772td2WofWvCFQQZC
Tl3bF3WKDoJ1KBB9MAT0Aoz6SBXTr7DdArynhu3yRxCW4z4eXMfNY8NlsbHakD+VxtNiU0gY3QOd
qcidzfzyvtK6eCBRC4L6MCZWmJW1CL2MjcH8iyYk9PJGNBKeGjUObGootYvUja2pOwlTqoypKTr4
JhImtYaS1N9MjbYiNIZ7b00Yr34C1ytl2rOoAHqbV8HWiyZ+gJQ6xLWQCtk8swcBeQ0gB2udimnw
4WysS/qSBEw+wzOgQKioSIa7zT/2oJS+uloHJ9yrbPm6RQUx9oGztVtM4boT3BWPIcyYfkRCKKw7
FVTlVNfmCDlJA3UBp97Q0J5PiTfjQoS8aaZLi0FaIaJPs6W9n3VBho0WIQOiIQmmlV+U/o4GTXgf
lr31fYbeeBoVcXRkXkd/lapqQAaRyYoFTnkPk06zjzwC+QmgsFLAvOfVMNBo28d6xrzJgu4yA/n2
HlYl072YrR44usqt6pTiYoePejTMXWapxIoym1nFhiSdkweeEPedA4W1tirKzSy8Obd9pjZWNUKx
2R0d/TNRJNlNXdgeS0Gcn2UT+evA9caNB0bC7wFNtrvEHtxdEUbVAVQd+aVRiEy8xz9h2Vk+JDHp
U+ZyKCL0Yj7A1tc7xL3zw2tj/CQy631ESsA3SzX5a7D4+CLSwHZSzc1DSTuzbssJc8Nydh8jbrBj
mzrah9od3qFFZaUtK+q1Z2Y/VxCPzYIqsbYeo96zXfrhj8rvHZM2ou1z6RIBVeG6GHdgKtu7sKRy
aw+WOsmRemUKl6vqHegEsm4Bdst9Ap1wQEn9dHLdYk0JQzx03PrRN373JWqofQqKoHwpFIouxE3y
RZrBXvsVvmM39jSb7U6sFMZHaxzJhsLyvXXeMFEiFu6eDtnLWLN1PXnDvVta0x5gZ/nSlm27amre
9imIvfWqL71x5WKtzZy4g5PiSAf5VBjrN/yyiiwqNTaSRZKsCiY/l8CLfg0BZqFpa4bhCW8+PgDP
osD/R1n/2DYBJIJ9zduVqEzzjptBrGiveJUBGhzkYibTUTYd9Lz8MtkRgNnyQgZWWjt99aAxKj/a
TdytIcznPiMXYOvJjqp1qBkIG9pYmYsMYFPjKjlCyYSFeO8dfeF9xXPFO3crE8Cb47AIcdLL8aM0
cf29onGTWmiebiwyWquReRB5bRFQxDy6dwregnlvevieqRBD8mnsnmLMc7etZgINtIYcSGHadC5C
ABu8EWoYiDMPrR2wg6c4y5QFyn4co6bsTNxs2rr4VnOfZhW175tesJwGcbF2ZF9mZT9Ep5IG5h2t
Hv9ltPt2VWGGtiZGeTmmSwG0YAC8jQBiyVldxhg7QfnObXp7PYyDPhl7dlfCr8BB7+nwBAUp+qaU
gn90Q50PDezNd68L2pP0yzGNZhWsBryHO19onjHPG35A3NQ5RYOWORmoesUMIMxZOJNc+Lo5ofII
DhgOjKldgIZMpvJBhJZ6xD2BEz6NVpXzis87K3KLA2e6f2IAhK/xBqs11+OwqyEW9w2gBLqCMBDI
Lgqf3GcaOnkilCfWsvlXIspxTS1brnWgkdM0cbPuPR8mWJ5o8iacgp89uvRjqhCD95Ubqg23O+/Y
eX3srFyoGx5d2Q95WWvnhJRjDtJ5SuAZ54seRFUw3O7d0GaYt9ps2E/CDb7Xyp4eAZF1jlR0JaxE
fdLvfAin/jDKcp9duzPZXOny3bX8aIXrSq2sxBvymip+sucRwaUy9kDAmIauRzVPHMqpXvwjtscZ
d7tWG2rC6WDbovomxhq6dSQZH2NZTGlVo5/gKMhkzmFVbUv0qw5JHznriY1QxFFkxn+bOO9xV/M7
UDb8NQ9n66jAlsIEsJ7aDxqMAUijjRmfHKs1dRrXspy2BecuP/kBNc4G+Ahd5DV0BfIeqqrAwYeE
kg3oNe6QNm1c2rknuMdX1GcFjAQbeucbq9hCfcv7Xrbz/DHXvX/oHY05dA2fi9eehfWhMrTMwZwI
Tki5ukODc7mJfAC5gO8YVqrr3XVfBPEjcKBg0DeBwRmfAaNblWroc7cozXYsCSQtoGu/UlWr3hyk
QGmAzZh2cQi6EumdtS1UtxGjbW88f6BbkPTtjYE71pfaEI7tQSB5yFX9KGoj08qGwogc2zBTPEzy
hiWwS/Jk8GRcE+J5hJ9GGM/lC9f9hAtnysKo4Bu7Spy0DWm0HyFalevRlgdhpuonxykMPWvM26JX
K1tA241Qb1j7dApSTqHgAtass0L/q3gSrXG2xA7GjQbGaRUGpLsrQ94+jBWJVnYgh1XJdJT7vAW4
B03BMOWhLA9+QuZj0iweBYACxanRU7tFDIpXXVU6u7ZtnV3cBB1CAenkjjV9tKkHBz1gDTeyPFZV
QJCFAMIWuSDe1ACFbGdEuE0z2P3d2MXTR5IMqkp9bx6/DbPj/rDskUMAVk9fyciqQxc0+lCEhmwD
bs9PfRNBMKbRbTp4pVx1QVjtoLpY/Ka08J6hYSOALaGB3afSiYYvrS76vMO8bieZ09zbkew3VgPr
CUU0he0vJHQhCFuvzTy7m0mDstWXY79DE5k8UIgNj+ngzk7WTCOyyMSVuWqmNg/CQkEeX9j7SFbT
ruvo/FJEJeJmgLwYyjlhpNeUd/23mtTOrihhGh40cE6MLF9sXIhF5DKaYmRxVf3W2tTfQwOAvLVK
xas4YXO7ayFetscbxV1DLdo0Tw6r6iothqR8UyGka+AC6YA00nvopUjD5re6tqHzOXveFkNe+83M
LlQLSueAq9TatDyB/mcyjdMJgu+4GrgtZ0gsm58VsqmHGC9vQzVu3HQIButLaXfzI4g+XpBOVouX
0ECEw8n6QtGPCLyjE/QY5CtHGzvVEI9ad2hmbwIaRx/RXIhDh44k37n/VKmBY8JV23bNR+H3EHRN
5kbLVZQ4/YMoRbuCgSLbgVZhb9HYhFTNlFS/cCn0bxA1ju6nmYT1Wlde9AZ3O/cUzdBnAXk5cX4X
VYwPg+vEzQeOWqzEp1jVkvXrXiXNG1cCuv+wpYr7TV/5VZ9DPHmAUvQMEQltJ/OeB+W8LRkJN7xC
BI4qN2rTzu2BvwK6F1LTxlT7BOJAZcrAAUWToyb57HEC/E8CoHHmV8rfMfQbvltePOewGq8fuImL
Lk1MDaYosvVmWy5pUpfM1VuD4LZXXFWobktke4LR/msZFHQbF4l3csoKGilcW2vdBGVmxVN1YCMq
YAkTlt8t9e0cypFNLq2Y/QgxdD4m5QC+EhEQZkcRgC3heKZ50Q2tDy4DsXcKSHAAsiHGLMavxcoD
FOToGRcuTbWIoOTRu3Vyp+p+eOyFjk58EK55DAnvrXUVgupu8VE9OCLCOe8DKDkCmcD2nURNCGIC
mg2TLiAAT2hS39dMmI2oRr9bA0gYWA/9GDtiL3uBQq5v+HiQTgxsdlACGdVDldsqJr0qQ7/bwaXM
gUh3UuTzOGOKYxDxi1kuuaFPjnAGLd7nyUR+SnBT5AOb7Wcrsa0tghvqTg4GzhSjaatHx6xq6puD
3/fxQ4TcfWuB+AR1saYyp5iggZo1Iho3uAD0GmGYxakd1xpC6EkpAHB0sbv2SV8FJ4nj/ooUXb1b
CYtehjBqd5UM4h9DA3Vv4hK9GpEhbtDMCVM1oUz0TRU9ExW4W55EzQm0jORRJnMEeTqKJqBXT/VG
RyTaYSv7KD2dOQvGPskJlM1Tpqsmc1CVkLRCJZyDhSxzETXqZFQNjX8G21c3G3x/+AbsAVmhnhN7
Kxyxs+GgcR+BB6OzOMJANnUm4UHup5PGy91AqsdAQlEOxwKs87opXjAQ67YU/ZenLrDMpnG4KVMT
JvNdEavyZ1H5zlHAAS1lUj4Nldeih4Qe/8jNVps5RrfJ6kBIQlgaGbocDQvv7GXWADepHDIsNO+E
9UIg5Z76gPuuHQUnsnQYNV3zPoAxgaTkiDyZrJDMQF7S4WFa+k1zrGEluBlH3WUBS/w8Ckbrmwn8
auVwIrsNPFPKPkevadq1bjnsA0f0do5uB0OzzkfunrvMNxQdMgXc5CBjvZq7Od7i1uu6jFcD3dmi
j+N9ZCXNtu61+0gJKDSZbTPpbxQuKGtL0E/zcubpZgOvYmvvAYMG2Vuv6ofMxJZ+6wEw/AZpdAtu
XYmJjgZdoKNTjyFN3R7eNHBTduWAloEs8kCSacgYlKbrvBZJgP+hSV5QMhaPsIVHZ9ZSCt0NGvap
K2oXNU5U7YifCDSKo8i8G1g2MuBuIwrSBqWmzBwZ6eNEhXNyTdG8Wx4MhVJlN+WIU9AyvnXbbp4f
SBiZLwkjsVr5qH++D7SaXkxrz3Xuu0q84p4FfKqC+fSToYF+dSfTo1PIgpalxp+REcMVe4G/+xwV
ijSQCMx02Dd7QUv6kIx6fBGeKrAnQi59ZGWN/Cgxhju1I1cHzwqHH16prFVkuXQXO223URFBJkgH
spUtbe6cCD86RYCxpl3Ql77JLINGgpnGYsXBLP2BjL7eWoOujw4j9G22cNZSi4bq5zSHziu1y2JG
TltVL/aEkKzbZkY7OmYdBM5YidZHJcNjDQmlzBLMPqIaq+H8TENtZ27YEojSQsSer7zGNe8W9oO4
wwDI8P0kgzHeKlAVbdwGJsb34IVbbXrCMM+ruRDj2pJJyDFL9wSDRk4cl/Kd1ZDlfI2Ehb0cg5Bh
0BZrZbOxUZvTp9GHMPWznkLjv7WkQQKS2twwhOCegIWUmqqV8V1dlvxekcr2t43mUu8mQUy9r4fW
n9IEz2r9iPrJbkg6okdBvlZeyZ0ITTqUGegAaS8KH2y/deVj4enJe/SlHReP7YRL5HkGRtw5Fjaq
6Lwkg2YpLeMKLasiEhDgtYDqOFGMG4GLiTWqZOZia+6tGvN7UFycaCz8tCtABfnScClhp22h5jgV
YojDFXP7ctiMs6rwZ2M6urglXK+IzQt0fmb0DIoOtxpE/7p4T1RclPCQrhElRiDlnTcYDSGRnluv
eLd8yMy8CDkCYpIQ0ZK3RqIAWJlqCLcjdxHGhQ7Rg8fmHP3XSglsYre2o2klJ0BTciqDstwsSXSb
tw1vUeI3o8NSB00V8YZqWFcAx8SDh1+rCf6QDet3A62WkgX1MwEclT5MYH6Uj+iXWNHehaFlt8Pe
Gc0KkzH+Utm1VeTM5+GwmRzHGfddWMjmrug6MX/nHTpGXzEXWb4RCfQEtyR7thTfRXQAtbKbisBd
K/zl8hijSRDeuRqV4oPXQ8cvd/vBhswnj+HBtCrc/2HuzHYbV7Jt+ysH+5112DcXpwq4JCXZltu0
007nC5HOhn0bDHZffwezmm3LgnX22wUKVciyrRDJYESsteYca0wXMhYap46ZFi+Lpt57fVRWn1qy
OvG2Voz+y8dFlsMa/VpodTwPYJLGIRY449sKy0AHC9Ms1gJoWlx17PeWo+yUehbkV/ud1iHEceZT
VfP3RTPGQ9pPfyGM5dYh5DvNugS4wMzaSjUzC5I6qnda1IlTfbiPlR05T66Na1BtvyN7Z+R5nV7I
PpBj/XlwjU3lDuwRTvnj45t49HpsGCHQLfFlHqpRIpLfscPBN4idVl4ZjXzpk87cfTzIgSr7dy0M
mcZ/BjmQn8QlB55iYkOSdeHXyVXU9hdNb573tu4vLD2yE6E2nqIhvb+FPKpXox7oKUxaR+a14Bww
kLxJqi94Xzale0r2feQGrk3XPBvEL/qvQ2dOWhuKNGetC7rS2cdNvR0ry//49h2rw5uoefHpqsij
UQ+9nekOAHRDWoVAITWEdnFhz35DYt32PWwt09l3Wp19L7XbZPHzZ3mfXJyinRy5k9BVITghsUSH
eihpSEqj6DPN7QKTw9SayaqT67jszj6+zEP9C+8zrlbWZoxO6IkP69HzWJQKRR8RNIN1nVb9hXTi
65E6jZ86zdXHYx2Zkfj9sUWg8aEUfai7bWq1NnT6aQS0IzCDNup8Vu+tXeB+GJyr3C6vFVv5TDXp
lHbp2K1ciaqMCiQHDfrbR5n3laY7VFMDIhrpt5b9OExd6tdl8fzxFR67myt5FwoY4pt3HJRumeN5
SD1WR7O8SOP6sennB1Hqu64yTyzEx4byeG4mWhGDBjwHQgLLKpDfRnoXIIwNJ26qSJUzV713lPOP
r+lIGZ9UqLZOk7VT5aGHxDQnzSkaIYMYIFghkrNK/0b96TxW4o2WnyJIvr8sF3kC1ni2UfSJhzz+
xMJzJJxCBguhTADNtb1oR7IQ0WwkoaUYxYlV8v3UeDPeIckVVd4ym30O4qy8nLNrUjscCz++gUfV
F6+u6Tc955Uqock8ResSxgitm/RTd0vBDhOQE8BX9YIMF3kcniJsvF8guSys3R4tvFbZ48GM1xav
6myYxQGix32RjWexG29OXNa6AL4VWzDGKlfF17EGjgdLfZyObGI1x0OlxBVQaDtIg9tKTmfmVO2l
PoVp3IcGQj+WkuxKdZq7Llces1qcuL9Hr3Vtr8BiqSFmPXgTlMwgzFIyGWR1TdIo8YEehx9f69FZ
8mqIg720i6MloocWQDx7eNZL90Xpydnq1alWQO9XyPWW/nkpB7d0MhckDTO3FJBoNptYV5bNMNwI
ewzz/BkiwJA7J/a5Y3cPHfDKPzdYmg/7jGQj2x+Fyz7Q8q80vT1zPHHiFTsxgrGKdl5Nf1vWTkqS
lLnYOUlYWs7NsLhD8PETWp/A4WR8dRnGwYTvpkK2jmAQKugboocwoe+po6PgUr+O83mZZiem/7FH
xdndYNfUYC0enuFkl1I8LFE3kU1Cybn4bfXUp0/96AYQN+jvFgWyt0+4qI4r1l6NejARhaFYoiii
nkOJRoE08ADzQU4eAmeXfSp/1FRi8El/fGuPTf5XYrxDa28bTV2l2FypJdbAP4PvNhQLMc1JjfGx
xf/VSM7BTImodeUkLXvSRsbTlFtnRexdsNfuazmef3xRx4byNIspT44bitPBm2blU0nqoe/pJUpV
trfysBxF5ffZ+GUQ7gl16rE3gHYUNPu0idHesfImtZWmS1aAnPV9n1wp2QnfwKnPP5gVkoSSnCW7
ZBmh573J48ePb9axGUAvZWAhKxDvnflf2rRsJmDtg0X7DmAzyLBYZ6QQPx7l+FX8Ocr6yF6tE6NH
ZaMSjJKQWKeq4bdEYh8PceQsQ1+QP4c42CpIV/RmtvCxZA+qcitlkqnoS5U08pvKSO4SrU+eXWs2
/mIDY4Ix4uVXAx88oUSdTE+fuTZPdJ9T3b3Lun48cf+OiL4ZxMLnS/0a4/HhRkiKiVTp2BC+zr62
nc7zr/QGaXxnDuglg5zVQ6r34+Mb+vsgcbjuvh7z4MI0DW2PRkoTgrJ5oQK7nDe2vqvv6oC8RBDd
x7eRP/7ofyJrulnxuyfBFOsA774AOlo6vdA24V0r7NKmiVTSMPeHbXldfO/NIN9E54BlQiWoztbO
Ida3dqCOigX71LHg6CICcG7tagB47jB4IoOopUACGXukHWp613nGpu4aXzFObW9HF34sM/8Z6uA+
6+rQ2xURYRB/m0KybfMVsP4wvjJ95Y46ZvydimH48bM9+ta/GvJgifTsom2ID/uAvF+g9jed+rVi
Z/t4EO3o8/tzFPNgzV/sIVKihVHsqyEUj5EblM0ukxtErOVVTxM3z0W0EGjGTnGDaaef2Z8+/gYn
HuKhVSIeRqWLcr4AotsX2eVtoHVZTxndqwLK1db24+F+RxQHExZ45YqxQoVJ+4P1tr9a5tIRTWcj
2E7JOVo+zBwfbWTFitT8KIcuDcTSxiEqLKqTUWIniJibU3SQI09WJ39CSIwInTj14MnG9uxQ67X7
IGvvFiTEFdkh/eXj6zyymjMGDfk8JOfwQA6WWtA42tjBNsOqwKGv+kxd8cTUOXYVODFIjpAHeu9x
Qfi2NG1Mk6AJetdWTx8ZCcqIU3Sbjy/l+EA2Gx9Xg3H44HbNpkJL22LqA2ctcOLcu+krjz6Dg9RO
vHLHbhp2WjgKrGY2Wae3c6NrpkVJ8qEH0q4hnFV8Jfrx8bUcme366xH0tyOoVeH21TqCl2YPcYRB
Bg3qrca26yeGeuLkf/TGvbqcNYJ8NdUTfY4702C7rTonVGeKA6S8edlPPJ9DPsO6u66RLtRsLIU4
C9fv8WocuhXmfVmyuw5bsnTOdqFjaRvSaWltZnM6uD7E3b4bb73Jr8bLl1nY5sB46NRDTJt+Wk9w
tkp/agZ/Umc/W75GU0I1G8h6f6rP7tFJ8upqD96sVkNKZ1iMLu3nxXhw84ePp8ghpu2flwc7nxu5
hvWHy0NKyVxHqcwKtdGJ6r8sqNDkhZoGKDj1Z7lFJltNIRWh7ltOHzA3XHMYVXAqh3Fk9qDc4sxs
YaGn99nB7KmrWll6reJUO5YzvbmMz6PWXpVa9+3j6z1yP/GFUhcm3YSy7XADKGs8DzZKPIpE+kXZ
NjdIbU844NYV4mDNR4Wmwr3gUlirDiZo3qizUi8M4fVP1fBod49KH/tL9b2LB3QKjZ9H5YmX4shV
MaTz20bFLnN4VaM756mSMSQh7BXy750dnzqUHHlApoHp1F4HQkJ5MBHdvM/T0oxJztWZ36JTURNJ
l8RT1Z/jw8DntHk44BQO5oFluIU6CIWkuyrLywGH3y5t0W2g5E7DvzwVOERqa8IdX+07ykDllZqV
YfKjX8NLoz9MzYnN/+ilvPr8g9W3mPPCttd5QLMhzlVdngRpVKt+MRVfPr6SI+s8KKy1FGOA2uVd
frtEiW50aPMwkdd39ei8MZrzpigwmNj5r6L1Pv31weCYUoxZzW1kkt4OZs5I/+yKwZJhV1aXFUJO
+nqGkXbiTT12+16Nc5hJit2osSrEWUFMn6YzOZr3djRBetbys48v6N3LA/OKKqAKmH2FdxzSaiJL
k3M/UsXqVfWimLXEH2j4e+L88n4bYQSqEZzpSQ0AIzl4f9h0lbJdqKW6KP/auX/ElnCnDqi3Klrb
l65fiK3h7et5ucN/cP/xJa4f/mZJYmkgKAWdpBlwLg5rqnJxrF5F4r2qVsqdocDUkH2oZtrFpBkp
nYymU8vFu0Xw94hga6CmYsg5nCWlZXTIKWhmJwtv1+nTHnUjbrts/jW11q3XkFiYUpNIMkal9vHF
vps4tHGl0zBQcl5tspwHdzozBlXaRlEFqdL4E2oaxXhwklO1i/e3dCUjO4DWQcKp4CLevgaLjfNk
FGDF0pLGxXJBbmW9jEaySfKm8TM9m4OPL+v9NGVA0FSGTmIJVOHByljbkamWbQQJaKCPDOZ55CZa
feJdOHLvGIRaq6sb1PsPe8Zmag02WzDIMrq5r1XTVdVbX8TQPf31i8G7zV6ysp/fdfKuIqrK7uTA
pNX0XZ9lLwbOk78+BAl26p0qZQsaOb59QKVrNSi1ga40oqTA2Xj3VaMUJ/aQdyuvgycJXPCaEeAo
dfhWCzRGRpcQoivlom1kKS9Qen0uvOJTIbUTvKQjz4Z+ipznyT9TBT98pVw7KeOe9ju0nhX7VgEi
l2cJKrHqL4+zPhiIwWtrJZ380tsbh46n1PE6ASYpTDrWqZvFeTZdvH9/9fkYUCzW9YFEI3fvYB8Z
S8ftY8uADIblUJ28DX3PT+zA718ZkkR0Wv7NUlxZFm+vpJaimPWK7khJo352JjyyDkL8jy/jfbIG
IMca26u/nd7vQvxemVE7GkkRRFfkyJvb8iLbeoEMtfZ3g80moBXTiaXgfR7Fdah/0fQKpQC55sNc
VFLMqWV3qEPtBZuOFYfYWwCkkrfp3e7MLbvAaUXoKWo4IDvO9BuSV1thjsFqA4ktuDmOc97aTez3
ijhxPniX4+G7UXRbtQykJ7ktb296m2Z6h5GoDXJR35pufD7JvtslY61ua92409eTgwG16uPH8G6/
YU8lMwe4jzvy/lQS15SLUUm5YGONrXGW78atsut2p3hH72YUw5DW/42Jtd6TqaIxKSvKkh2XQJ+x
Jc8uNeNU/PDuPV9fCI22J6gnICIcFvuHvBGL7mVpMHmRnw6mb+PNUXlRft+x//4+/Z/4Z337z+1f
/ON/+Pf3uplXj25/8M9/XKXfaTdT/+r/Z/2z//za2z/6x03zs7rvu58/+6tvzeFvvvlDPv9f44ff
+m9v/rGp+rSf7+TPbv70U8ii/z0I33T9zf/tD//r5+9PeZibn3//43stq379tDitqz/+9aPzH3//
g2Xl1eRZP/9fP7z+VvJ3V3UV10XKcfSfn/afP/n5TfT8teb9zdNVmlShSuBQuK5/48/1J67zN5g3
5B1g7HLypXb7x39Vddcnf//D0v+mgajnzOGyZmJr4I9ELdcfmdrf0N2wQ5AcYwenBP7Hvy/9zUP6
86H9VyXL2xr9jeCvzbdTUAFf46zsy98Y5Vd5iK6StMhJwSfOmIyn+szzCrjKIL5TOUw3RjSnUAG7
2orp79tahQLjce6pbQxKmipgdqxENmrAWc3Tl13ljhOZi76Oh58yFTMWFa+0Zxt3b63YdBFVlrpw
yHMXGJSdkAQWAaWOKJQ2uMOitQjRoQK0nelnoGe0b0aULoUSckKJ2m953qntp2yYdPosutVo2eeR
6UWUgStvnrsf/VBKQFelSWsQE4+x1kZorWQ5K9jDEulRYMiBAMyTv7SrQ2o3FglSnnSZVIyDMRsH
emzD7mRjB3MnjeqcNExU3JRdVpn0GUWToxqhvURxjh0N1y0bTK/YUa/5FrpuY7vEhdViesvwztKd
GyKbafuNMeN39DFtqe2VSwgQf84dbsXXRdGbJg/RvRb5oxnjY/0aO0Ok3cZLZFU37qzXXhG2iMvS
Hisyx8U7ramn+MGjZ1Vym86WNV9nJYyEapNHUBSC0kVH/j13S+WHGo1zcj5VGbZ6jXY6vEFOPs07
qUxOfWkaeoELUccmvTfy0U00EA7Don9aGndJ7ly5YPXw0XSb2dUyISAl1VfVVRSWAy6QFh9DpzDV
ljktXtI0RknddF2ebrwBQ1wQxSJG8SiqSnuAXWiisdXhnGl3PAkj3nRNWsxncvDkcKvgAW7OshyT
Ik7X0iqdIKvyTlGxOVaZDv1AWqyGAS4n2fZhJJMa8qyloPZPwgVldoUGUSpzMgUa3glCgdos8unF
nJOlMH1N5KgufEADuaJvWnw/xrZRJ0v7qiIhSbZ2M3MN8K2N2Tiz7EXUV3VqRss1H+ItrI5jXaVX
pm02Qr+etcKkJaSA4QZdDUe87W3ssh2d+0xZMFAGHBoL9VKmvap8jyf05S0NuQzcbWeJnrVtGnr9
jCp5X1t9bj81InXb5IwvPaQPmQNM9J6kXJrSKFUMylCFPKRGthgtZqMGCp/VOU0J48nFogDtqe+i
2p+6QtFeSk2bq0chGyBJZwZWO+dXMuFbK30A4pG1dwptzs9xoGjKfTdnioF2Oiknne58afdVtVt3
oeQmpAmWRGhiih8zN7f6y8WwlRqvsBqJ9MEs1Vlca7XZjLrPYbKxUd4NU92c81mcApYmS7RPpovD
6JzwbYzOc2Us8dR7biG7vagXI/3mLU3ePcrRanhPm4m3drUSiVyur6uh5C9yzG0ltLhfDvmsBm5i
G8ZYK41dadhRNfqICDLnvuBht1A9PSu/jsFXNJcpZJHqOdGlkT1EstTzn4WaN+6zVK0Gcib58Hn+
WnVmKgwYB+qs7q2oHcW2A6QyXvNbAjrQxJScpO/quVP7o5ZKIOAKK4zp5znWiKDWTakioUy67sHp
K0PfrKY75w6Sn5m8qCUryB7nkOFdTY61rBZSBPX7OgNiIH3U94va84FJMVzVMu6d/TSUifIyiaEW
34YIe+q+dcokOUtaK478LLIIqhWNwDPdZWPeQnXURTXJnXCEbn/WzdbqfmQzLt3rqm6S8asxDul4
hS2LFpZAJ0Rn7HEN9iKwTek69Bgv7O46SeNYZ8qOEtdMnZWza/ndLLqk48YoiryOxzzJr4fSkvM1
jfIc+AqpLkWn+raiqdN+xnlbfZsTY+wuWzx1dRFkKjatNMhyrIJXrFiZihfKKmSNsWHIhiCCtzI2
+EZsM73sqZZZwTTpqX1vlmPOehwpwyy3U1Uv9szbKLQUfxRemeQ6caalCYXZTK7n5zUu91tz7JLm
OhrAO9yNQvHGBgX8aI+PuC1aL5RNmbehQVc0iB9u543bIpOje9lDP/CCApg1qBVTYFzYeGjChzvM
vnLAO2rm8bgdy5J0ZBAnXe79Ug0Wqcu0KgsZ+2AOJlqMtCaTQ+LGhG+D83uZ1esWVoDxqLuz6/40
lDSjhUOVTdpXkSwi3y2do6YPXQIZ5Lb1pj6+1pJ51C6SiEP2JbK4PNsbIhug26hyUi9ErjbtE8ui
hWmj7Kg5p0odO7u6qTTzF6A5wKLssLM13QlPmtRwe1f7FWP8iX61bBz9VWOPs9h3FbqEe4oncqQs
08xJGSSe02iwVhxZa7uq0CQx2FCk8S3pxKb/LAScgS8YV0CwBE5T11jkXP05LdVfXjMVL4Vp5yZW
ulHTqtus1/V20w6Yo7FBx7EahU1rpV2QK42TXSS10w9bC1SdFzbGosJwMUVsNy9lKipxExX9gGUR
x0KX7pOot5eHJfWSdC8wI5a3niyN5FIVtooNoDNF5jzVM27D/ahkljzro1kqoa3TkmQvIz1XvqAF
lmvH9aZNvC8R2qn8TOUAkG3oX9AbfZh7Y9s/DVnhiI3ZDdWMDywuY6fZQDWqnLOh05UyrJLBqD8R
eDf1hTpXVXTDpi2cT67nTXETZkTKaGPtRdcuY2z02c5aageJSaUa81W0iLbHbWNoWF2NpWhG7HFz
kqetX7huYRZhN3bD8tVpOKI/i9Ltra8F1gtQlbjsku2Ug2dJ/UpiCHmom6gf9x4OEvUBGIfenudZ
SZfpgDWhKJ6zWJXp+VRHjk6vCHw43y2naryrBhYRT7YcRhhGKh91DutJq26MWtPjzPfi1taeRTQa
cHgGHO24xNknGxy1E9wax0ddQiv5rVcIpTG3RjbJ5RZYXSLos4Orp7gs+B8ba7IBzhz7qzPryz4l
Xmsfqx4W6N3UL5TdvVwOuPU83N0VJKqMqZ6H3oTppPeNzPV6CxmYqkeqz1tdVi/LIEQVbetW1zmJ
jCrFFPnCYSwxiush98yh3Mgo7yI6dbKCVIaPt1oZtxE+DvCzpci9WNvMml1hCRd6mcI+KJccQFpY
945ZJkEvUjSfQZH1tBcMuYVjygolKa9re7VqKusXjjdMO6FSA8W7++sB0UNd8p/DGOdNbLT7Wa9x
hDj8pf8PAyGCkP/+d6zxLgz6v8vP7uVbmn17EzvxJ/8Mgyz1bwTyoJWJhHSXHoP6v8Mg0yQMom0b
G6SpumuI9J8wiFgHILqKk4FmiajIHZID/wqDDPdvMEU5cKztrijz8Xn//mr/izDod7npz4z2mpok
zILkSQbxtzPkIBuaLb3ObhDpGz1zn3ml7Ruan1RBKUeOj1j24+rMkLQotfBYLWa8rRbJ1B7kU+zC
aNe9+KlJgc3YMRCRsRD646tb+a/v+zpMe5uO+NfX00ltWtqqbn9XLYuzVnatp2+WKbvtR9W7m8bi
eh5pK2AV2U7XxcUM99Ys9FMS37cZSUYmwLTU9TajOaGv9IHERp/MyGp6pd+o9S93orlyfTcmRZhM
zonk2tqggFTOm4cAZppMMS1BqNqSyD1I4RUcoTnlsjibtVdmgeZO+RdWcUypXT/DHOwaeTFNLceP
0WmfsLZQsI9SZPgwv0bT/uaWBsgD7AY5jX1iY2OYQ3eBe7bctsXYnKEjfhlYQYPRi9WLWi2UveH0
3pUlvfJMbXRnPp9R2t31LA3+MgziTvO6+j7ikLg3UcSDQNUS9Zvr5STHah1rYbDMmblN2QyClJhx
n9bRclb2o/0ZExhueod9o5xBD4nccJNNjm2v3w5Ts+AWV8zsl5bG89fB6tKXMbcAHJiKOaG4l1a5
xVOrhaUAsuP3ri2qoJqa+Rd8wn4TF7AOTHaQxF88pz1L0tS7UyNso9jO1ZTFdbKe3GWxdxKf4qZf
tOk7VJ8xkGZjx76XLxAQMMfqu7Gb7FDLkMKE6hoZ+UmRSmXbRcO8dc3WgWhWTRfu4mAEm5Ni22lL
fF+VihmWKaIyP/YWZQMKrdpUbWJ/sSj0Yrvw7JsMRjWxuiHj80GTzVfRkVrG5+3eAE1KNxzhJCJr
3b2cOJAGIrGIycRkBmM1daAUs59ulLuOb2kFRtZMHdunwszpfgT7QXfPFcVoko0JAoHIWTRPnZvl
P7SprZ5pEGFfWEANt/YiVxhNl2Sp33OM9Zu2ls25U8betm9t9VIk+YWd9uux3zDTra5wyIcxpdER
Ch7Gprdb4qWWtlWXehwNZ45TuysPx/wi+0x/0Oidg8zqeaqSreX0iCZrrEu3XQyOD6CVd79o2ZfF
WPZUpsqdHKPojqJWVIRlnOTPHcZNQjsi8NtWylxiv0w1tFyj1T73pnoxdaPNecuU4QzYYtMSAbHs
2OpK59NpBMOaE8LaQeXmmde1qsNa06Mv0I+rTexNmq8v6d7Jpqc0K78sejpsZByPu6oT5rM5im6v
u3RZi1uBP20kiwGqMGTdJlJQx/68VOUTeI4Lt25orTGT/2ieJhPCU+uNl0uGL5UIZWJucu+qrhou
SsWySYVXoGmC2NaaAICjuxsn4JYOGg8BasSnhvlrSWTK+Uqe50u/c0GFbLQ6olNnVwfVODYba4x2
3iJTP2u7nDc60gn8Cw8biJpeN26t0iNpEBsWyHFbKerLDCRsV8aDStq6BLSGBsl3GmFvNcNYfimE
hI+aKzUwbUhKq+Y+05urSdHOJzfZFWpa+AaSr0xxN5ECkVMvoruiLW46Lf/E2g/LuSXoa2NgecA0
wkItkxC3z1aTaegUSFeE+UXIatpqTv0ATXBjN+1XOaWWLyzniU6MF6JTpqAhi9FOXbJN105e8xxn
mK1E4Vu6ot2NZb+zBysUM9MhVrzzyWou+6X6YrdNtFNTVsIKFoyZXuHw3ydNv4XuGfSZ/SQV72lI
y/1sRWFH2LRLa9U+K9iCL9WoraBlpIhqVLe/hBz6OZbZ5zqrtja0uaSxNxYTYz9WguXciS+JRHZt
lBrnrqln1xPxOw2y528aAkYfw/UYYGV4inTvoTOMBhpHGxgNgVrnmUGi2txCyFFKr983NShh0XdA
J1WQQ958meBZ57qkjzhNbCvRLeEaX3Xpcsddu46r+d4lBejTDP6rECw3SbORg7aJxiXoLPWpHvoi
WPreOGNjpe3Z8jgo2qXI88upry8dL2PeEvUG4KgEBAnxWFtWWAwqts5FnLWufYnB/sKeDBvkkdy1
3bAhqXOFyfy2d5vrTLXOrMr2IItyF9uk9XNr+gpp5pwD4uKPeX4fRRmtl/TSdzrrqoL/4s3Jt6gj
o+kWzoXZV/e4euYATENoddSconQjjOIhzt0L6PvXsTnsPcvZ1qm+HzrzBvSWemuPY75N4vmTBAsL
rM+TfjMs5+NUP2LTv/KS8oYJQwN03jjuHjyjQlWcS09t7sUCYwl2+mgSb/fj1gLPaMl+9da13TYd
velabWkoF3GS9xu5Wr693YQQ0m9LYlmEFoE5G0boJclPszSzC+izdjjr2chH5skW2q1x7vXiO5wp
7dwz0z4wlG5raOnOEfMaK2/7vpj3dkUewxeLYf7gDj0aXtz4Vjw90gf1ykrtX5SLvhizcjPpWgM/
MYme23gx8ebXqNqA2LoXkxA/S0kP1jx1/EUzidvsT4m0r8CYXuZxtRVzf63Oy1OiF+amrGu5KY2Z
t26CtUkUp6bDy5SDjnW7+TydtF0u4GlY4kIFbjQZCHFn5OuTln7NgNRe5nr1ksru66Tp2SYv6Wnh
q22zd9mmgr5tl6AtSO6ObZ5cTZGJBKUF2ijUVsWMU+0rAbtPU1L+K56vY2leCa/ecl7dJW2+IW98
SeouCpV4tYO07Y9u1M5zc3gylngOlYJ+CCOxv2+kSb3xuukLADfYWpm2yaACsuzb9PiCukclnp4K
lvIgLQeHaQ6fzrSAC1i5fqar0T3pkAb2lmldOnJ4GGicdVlrK2e0XczrzIBEKPp63rgmOR1NTy5i
GCa7hRRWYJVlHuik/iTLbjAODNgRswVVEs2bzozIU3faVZ+LZZsuVO19M4YBlpLICpqkvY2mNv/U
d01+QVS5iTIngIfq2bz5XXpfWq1OpkfeznOxg+gFxiMvvw76+EXVx/ILSUj5DfIArIwqa64qxWug
S5TKLfSvLUbD6Fb3ZPwIeeW5TQ24aHVg4EMhWbTPStrBKIVzaw7yQisdxe+kuCdvvuuiNUuyuArs
B3KtNz1f7lPZJc6v1C1IobLCbomM2RmiYp9r/F9Sid2bhHDzu4nk1wdCnJ9T1IC6FFlK8gviMVTK
bvCGu6RM5p9l6TUvCEPH7kym6TxtqIfRB7mhLc+M0Scu7TMpcv05RhHm7UWEhuk8d3PdxXak1fll
5sCTgX+7JPrtoqZZ9H2KY7jkocEB1GW38bRnO+PYwAktus6c1A1IzOjnIPWUFF5JE9V7dco44E4K
oNSqg4sWNrLDIFCReX8kKeSutGG9vCnmsnaeeETieYin+KxzFqMCO9pal2BZp3teIp1Dp1MAuIDF
pxeT+V3R+2KLRjK/oA1AvR+ahmlUS7BazGYRn4/CNG7Z0JXLocndzySM3U9ukZq3C6nj0G4oMvil
GMSLraQe1Y2ofqaowVqdWuO1g4raL1tOK9XSltuha5ebuY1n6JHlCiGdnby7h3uSPapOJm57zWCN
zQp4PEufAvAg3Xgfq15zQZo53RrTNP4i4aJcuXTvYUE3Ppfch/jG0SGKYDMYL/SFyaLG2XAzGwAu
/dWHdNN2bP0q9Da/6zN3O6aa3OU29BK/QSn4PNZu8b0py9bv1HE8641IDTPWsm2Vld5GWYgpZqXV
vuRaBIw7o90OqI/B7vdWk05GoOQiIoncFqEj5HKnUpsJIFMre2XO8ishDLmXjtXce1HUUGqa6/66
5XDv+KUe5+iYvRnOUBUTXXLu/kzmc7kvi6RmStZpQ/5eZndiFt5jVeVFaEQxKElIeAvUFAC6pFSM
81mZm8tCVSvWh7QjC5vPzXA5FwUENh6c99hPSXWrJFZ3i0Oiyn2JFZuFSBcdh9XRGgyObJY+k7Oq
2YprqV+0YDvGIK6EhzBY6/bz4KgXVG20i9aMFXfHg4ESqlVAR9hT0jRQXSXfV7nTGL7VuM6trXb1
VU9H+Z+R7L1PSjwuz5yoObih/wmpCKzrfVkDK5k1zu+ZGeoouwK7NmxyNXE1+eg1e39EnOjHqipD
6WQQ3iaSPrOAwzpXnKGMUZk3kGSGbRxr+Y/Z6mpOco2HLkvCAW0dcwf66Xac2bUrgGGhF4vEz0Ey
0G7XzcJecZVL+JANWaWlOh9io0PHDg2saTXbL5NG/0TdD4pKrcYAXRGqkI/y/AF2NKAZ3bgWnUnV
cipodl0JMDdpScgETm8zJy7sG7txdwus9E2jj9GtGdM4Ji6aL/mcUOQ0Sk6QYnTgGk7lNq+mdKO4
Vb2B8N3sIqEpUBFxaBa214Tj6nt14zn+1LdAG5fEqM/nIi+2E6VV2qi4RejG5FlH2bMO6lGWUTBF
ndIOmEBgUT+wqKl3VQbdVegtQBpRB/+Pu/NaklvJsuwXoQxavEKFSK2YJF9glNDKofH1vcBbM50Z
jM6w6nmbh6qysmu8TiAcLs7Ze+1M287W0L8ovvdR31KKHWW3RyBNNUNkflqI4Spv13RnsrwFJNHV
HuVJXh3whd9TW46PCnrhsGpgoXGoBkapmwRrZZNzVI1p8LuMIHfEuCIwLG0+9E5m+nLeEUlupuqz
blugDyOFnS0rdIk1WnHId57WK2vSOq4TQ380bN7MWkAmgDpW7AC+FlfFRhYdlMkIl7KL3EQqnMdo
4STKNJ05vwzGzkgaDFtOptGMltk3TI2DhFIB7I4VJXuxBwkoITT+r0sb1U9zGZXWnlJ89WzaKxg+
W5+XL6qYk5uuaejjFQtUekks7VWhNDK48YmknzGhl7JHtuxcaWLizjFmmrXv9YUTXE09f6jatjm2
8PYbH55D8zxpHHgCpeyHdEdDnSKkPSvJGuSVoe1VVupw5oNEwbLk0YNWTErMZbgaGj9FDsMZMV39
Lm+XQ0UTg307a1ongAdcfHVg/OxbfUyAfdsTwQOUTkTrV+zbLzaMm5fOlrIHES3ZQ45lxHTBaGp3
clw3t1odL8t1n0YaQsqiv9+q+55G1OC1zPftRpVuPOaWLXwoWgD6ZwJKJxBQ1npn0ia7ogs27MvK
ApQv17bJTuMMkAgGY2svSjhDQlWGSu7GPb3zSY0ArViZPt30UT7cqkZnPPXsSDPZZUP2iGgaIQCe
BGwBTtck+7wT8aNtjp1J30CaiHQn1elaMcaIiSZzRwT3FSYJRWgwVe0+56axBlEnjFd4aQCXwern
i2d2oCBdCpEJlFoCen5nvBPP4dTKjWbSpN8xSVnIAOw8KKXZ/qypUn7TJ0oe0K2zD/ncSyFhx3DJ
0oa2m6m0t1FVWr+mRuiPJjVsOEKtqh/UujNvMokLUzQ3875V04I8MZoOPxZWtzsxmvn9XBk4ZuoO
AoZb4WevkDb3MTJkoYi7hOI5LrWxgUUXdZKXKNN0uwASgisqTGrpMFDneytNZrZndllI2JVzKMyF
TDlq8R381r6D3q4Bv077iE/bUaP+Gv1ofGVKFgwy5lvhVa3Vf9JgfX2ByEU7vZUqehV9Ie8nIyff
B+RevAdTRSR4lIkfZhbNjl9pIntVa0M+QNQeD0XlmIe5KRQ8FX0PV3asrMkdMr1t3F62u4M2Kvm3
dm3Tb1Yq6bAjh8SLnWHZkfXY+MqcgPtLgI95ihk5XybCunIalDG1thy9+aOwu/WqmO342ejbdeL+
rxjQ34re/E0WSKd41Sj6H5lWad/o0us+mouEWIV6XB8MY+3v5u3k5JFcPR5IBYg/wcSuvdUmRjbv
Iw0yNgrIe4A21Ws99YRJAM++U+xeXM/RFD9Ptt1eZyKn7xRFI5VAju/FN4o4aWANVeUXzdLuJEv0
TyCSv89WWz7ocVxxYlnaG+L+xDMCBLFbplY91lKT43JJU5GGClW1meDlyL5N+7J4UjLrd2eyEK/8
e+hP13R/XWkUSWBVKy7bha5pkcvyta33Yr+lNxykvilD4JfD4M5j6yTc2c1oz806cuNGnjyq5+yH
eqMda8RF9+UQTVeEl1BPgiFbeWoEWHVZRy60WZSzcSWt9EMlKvAxh97j5lKRcZC3y/J+6p1p9ilD
dHt+5em7bkksLNtd5EC9AHw/q43tGW0BMrpSfqQjAOqeMOu9TV/qc5FZypVdbRIQKNoRK7MihYMj
SVdIWsGwd3oUwtkmXsUUBozXGZqeKhZxsCDE3cnRklCoa8voquwW048NIX8GQKm65mhF+w7a6FNq
9BmA+0H7PY9AH6fUWqnwdWWW8bKr6Uvi1FIFWb5p7mujiR9svD83gN0t2LYbhFwagaS5EnvQN9pz
qQHcaqmOf6pwEclJn2SIiKFKS3/0R+xDQWYZ4rapW3Fl9Ml0t5h6e6wSftpCW8dDlKvqschmk58P
v8IaTwVbdGU+06UfYNgVCcthvAJYmxy3t4bmKq8a4y6HkPYo5oprKDz7LbiH7A3fnIloISTA7ENL
aqXDLAbiKWoQR40b1UodmsinbkXcyySSzJIf6SMYyLpS9qmkjqylRXFYh3LeWZHW3TkF98gUdisu
stKMDrWc1jdm4ZRXaZpxlMK9ucsEB13X0tf5gI5ipjirFD+cdeqvYGM5L0kzGd9TmUQTjgX5c95V
ySPFCeOOVbt3KS8sd+BMpW9TDrca7ZB9E01CmQ7RxpNe5Ca5EZ3GDcDpIsVwi2I1wu7P0ZZSLDfh
Vs3Kg8I+SXICXoVonb8Uwpnhwaqj2879d2Lvpmth1FPQD1F6wAtRHtYybQ4558KbkkSKQBqGyusV
rqexZpEgIdbihyg16b6BN0nBmr+o+RoXrTQwv0l5EADtS8WlLCjA0NeVc9+qOWdHWqeyaw9tfVWU
NA1KwIxhTtZ9OPay9aXB1EuMSEssrwLw2cd4ySenr6C8WGT3C9k7ZN4k+k1Evsq9CVXc17sE43iC
K1JNDPkJjRE0M3B7bsnkJfNZ76mIZebmh1ZHNZ2hsg/mHuR3tutZCSrflEc9CiQWmIIK9Nh/kpFR
lUhl0ll3DaMh6MLWWlD5yhz/0Ky0CUt0fjIXnck+9Go0+5t8yvDX0loPMv+E1awdYBdXWutGdpe/
2pQ9Q21VG3+1cvkmrWa4nZU6t0/qCpsDuU2n33EoacCvS0sIXEN9nUqHwxoqmNVwyT1pBm/OZvm1
WNPkRrGN7N7p9OJXJhfGQ06q9+9IMzoqal3ZfBWzbYaU7uktsOkafj3T1oCc1A3uIpysCT7ulv3R
K580kjbXAZpLMgfJ9zxpWkn4D3uVElUgT+S42EOjkeYw2lBmkyy/razFeawbILCiGI0wAagc0KGX
r5uxJPtsoeAKzYMjwebNn3YFFtGdhoJziwfo5zu1rQx/JoPgieRV85DI5XRY6Gh0bp6O8W9EU/1d
FUUlFZ6FNg18dHiLzjU0wD3Nr1/mCAhFmpYhmATTEeETaPdYKw5DG/UXxOQ0T09bavRINTppIOjw
LPzlWogbuPr08bOgrSUezEimmwzw/dHKJ760SqXOy100D3S1Eih4hvFT1rXJrquk9YdaOrnkkhDN
vYzGkX6r2cv8kDVlvUvyqThGq7Qcc6knfCoxVv51G/3jkymK+rvTDctTrDY4JdScOJvaTrmNYQ5Y
dqNhgj7K1W0F27pxL05Eq9CjZDd5WSLML3leA/zPHMuL9CKjlKhLz7oj2bcLBkyyFuUkQ39ljke9
sKDLU94LkIbagdEIyLz9onpl3Vc/+OTlB5l+0pEDLIWWaZLNkavlpP8YKJZcS/3CWbg1C8XtR239
uerFcCzjrkGhM2Uvem8kirdEiwqXexrmFwHYEhRQZT3nk97uFG02wnEoavbCWaW9NOvWdeXk+Y6S
+hhWaqGMrpi2yMQ1jZ+cYhlfIZctFNVKx6e+oN/Ksd0JXFN2QTdHYYcIcXROoQ67/BcdFLj1WmEH
RUtBAF0clW3LnqrvS6GvoTQn6xVZ6XQs0U4ZV5wmEPvU1LdNDRikpk1aiBZQ5qkrcy+k2iTjRrY4
ZHJq7dHPHFhWhtvSWKQnjrNcAduqEi9VBHlIEUCx9ZkCcs/0uGpNiagLg9iVTs+mB7HOFLbaKau+
wMLtd9zgxlBZZfHLQpfzuW4bZRcbTkYvUlNDnKsgrfsu2vdC74MB6PETixAF5FZJrs2ioOdoZ3v6
f/NjOQv1ftCWKXDMNCIzQv08UZ6k3KuqqVtqZXIt1tb2YjnNd2qJAWfqmvI6qxJYIaOu7IRTmbdZ
ZJIKkNjrcVK1BBlylVq/ajyfj8sUWX4nzeqBwIxeI6VWiX6VmlwedCVVvEESqG7zfrxvJRRagN5n
eo+2Nqtfo7EfH0TMzAscUlD2cmIpP01uYG7OGndtdtG8JS7qU2BUsn2ldAqZSH05FC2Q2UXzgFDa
9H6mIafjVZXfpG5I902mdp/4o7i85Ur/2qyLtqtLJTE8vEvL3crN5o719R6hTBQWi7VS4FnSq7xJ
o2M7SizsuS3ukC+lnp2vsuK1PTfvXKAHVGEkwmGnEvk5Ua3oU9PCaVh1Yd/rWqV/T3JWKWd0Ljlw
TjyJaAUcHZmGQ00aTYZOYiCL0RtJOT2Dsh2nRA2orts7Pah3OipRVw5VPw0vEUZOjPt/j3ZiyKJK
paHyYjTliSvNrgqjQ/dl9tSwCKjCXFhJ37tQ/j2YCmn5jxvEOKVLjUM8Sk5eqQG46npfaVidXKms
xQNF3MRXpAlWzarZ3Epy/YIVZXuOd5vZ9lYdDDAaWZbMlJPNrBwAYlM1VAODJqGsY0RBSWBL+47q
jRLZF0Y78R/9+0nfDHfit9FsqcuUhNfah0OghTk/poeWzfYhvnqxV9+huS6/f7xh/yX84BE36Qc6
H/xb/Of9xEm1Ae6vzttthTjMOFdTI78whPL3TrhpeyxbAcyKhUtBmfR2cjZlRiZ2zxj0M0ME6nsp
yD3tGAP54WR0lJ4/fqSz0/PteCcfg1La8qhs43UBiHSvCFFARCGzZlcE1Yv5+PFwf8l0tjfo6CYe
H/xCcFneP12ELa1x0hKB0PiZFcOTreWbltcvwmwuWDrP/lZvRtr++ZuPvAWgjq20UOkxNtck3eyS
uH/9+GH+eLFPp7zKExEaYWC9/YtA2a3CWcZKCcape6Vsrfiy0eo7knWNYOgoshO/VUZUJu3kTskw
KUDbr7Rph5fGFfHPutRfjHKllCaHqV6+sJNI5vhYtjZ9QyOQRfugyFHYQteQJqofJAbQGf9ZtHPq
L51qeR8/ztl1UUPHBuRJBzXibIvLm1fWEJe3lQiUgCg2f+NcrXv1YO20IA2TC5jcc/NgG8PYGD0o
xU6GEvgexrzi651IqJCs7Ywa3Y22HHaFeeGxtg/m9Ed6O9SJWqtpJ03rc9YlJTXvkYP7bMeuFS8/
L7w99e9xVAd9iGZipNAc++RDaugIkKg0bB+SElohV146KjStQyUg04ud9qId8syI7/axkynex2jP
VZOXiK5Le1KPepAGtp9K4cJOloeXUu1PqE5/72QnSxPNtWhFeaXSMXD0xhsH2/yGKAw9F4Icb9LK
6Ueazd+VUZW/9qSHvEqL5Qj/4/d8QmP7529hwpZiJebKhKjm/Syt+iK11dFQgthe9llXdntRadId
iVbic2IN1CKHvNqbmAl2c6nV180iczkqyO7QE/JZNHUwXdOc15titbobcx3jzCcDSN7bC5nlsyHg
/ol4dslduARZ2n6Q06loymjK+L5wbOonexZQPsxGhYVwhH+/gbDAvABhPLP9s2VAdsdEyR5inczB
tM/XFOUaDXsynVLKd/oCV5ukTeRKfpQQyjeGH/8c5/ard0OeHm8oflPpZ0jljkAJrwqLp8gfMVD5
kQuzfK9MF44453YsHcsrUOgtZolHfT8BSPAAWo4JMMgOo0/8KVrYHWmRnh5CO0wvT/szOzLjgUAF
NoLK9M9J5M2yGDVrKg1CU9iRZW/1Kz+fH7T66HhjQC82WMrPvXLprZ75tHUVsyOXHUUBm3HyaSuZ
2SFTiFg6juNBJC6uK3f22oMSJEH8dCnF+swS+W60kw+bKbz2VcpoQovdVvqVzk/IK9yPZ8qZ8+G7
QU7mZmP3GsI+BnHaOTTqfNdNV3n5gPKAWJVLseeXnuhkVlKkJWCNBl6ABhWBEVYzqvy59fzxI51b
Ed8908lU7LJE7YyaYZiKh+op8X+UB+ozu0vb5bmt2VChXyBhs3BHmyfPAxxosbV+lAPtbgjiPZsL
RTjAgcmedmxyYfadWabeDXbyVJVkaOkATiTgfD09KLG6PEpK5194d2fmA7v/9lCcNJCKn0y61Byk
rkIEF8iGK13ru9mHBU2+9B5cy2+qW0tohs3OOKA8mu8/HvsvmTp3v7dDn0zF1aKSWTfYi7TkW9MS
LlzZYSSeiWTcrUi43JFOIaXzjwc9+xviCkOcbmxSde3kgZV8arNWLeVAco7btXPbrGVrNwbd83/q
2P+zSyKJ+e/BTh6xKaK1n5aawUopaI06UHTx9PEDnfnG3g1xMicbwSGVMHA5cLCNgks2STJvkKC2
XdUGHw91bpeBAKMAtQDQK1t/ETS7HhVNW8iBvisRPxD88yvxzZ84bxa/9HsTcMtFNtu5zwBtNyyQ
LXsA9sH7fQa/3FAQd8eYkSLtGrsrv8VD3FzApp19i0SxOMS1GiaHmpNRUg7CVtrKAXBvNxrI2kSv
Pv0vvmjtzSAnsyGl1leaU8MgSfaglMbDGl+sqpzZJolPUCEEsCRSJD9ZNfrJSXv6CAhmdnUVcMPb
m36qXteH2q92g+xJFwMAzs4KQ7U2p45OxeEU2VIv6QYaQ6Oz3ZXjK7rku+x1CBXPDDeGanmJTH7u
ETm/abKu4uXhQPD+tzLmrqD6N3BBUtyVM/70ghJlpw7uGFBxCMXLJe7GubMOwSWEiZCAQQr4nw3o
zdkjG8xBHhGHBwT8HdtjfEQG7UIr8DKKR5cg6NsvdHI8NWGYOBxOFXXLwXj/eFpWkFWcElWSjYor
QPN3eozq9IkjN6Kx36Ifdx9/1me2AIsPa9MeUhKAivN+wKhQyqXQGHDKEIA3tCvmFgyZJt+ndf2M
Iun1Px+PmoMB9MyysHadXAUjBHWtlqRLELdJ9+jAYwlKZxp3wsrboF6BSEuNml9au86c5fCG4TK0
LIsF87TcmPTWbEoqoyYHcTCuM7/0tq07+tzvKu/Sb3jmlb4bbPvnbyaMgsckclCTUz3Qf+DqZE1G
2eqSwffIZ/uQDJdgq2fWL5tK6uZtA8/B/ff9gObaEpzSttSOivau083dYqz71sguLJPnngtTHnWj
DWxkmie3vrU2zMwxqjkg5GanIdh0F6W/nqT5yuyNL9AllAvH1TPPBWsIixeYcQt+ycnHsLRmllp4
DOjIZYRr8h7z3l3GS0fvc1/4u3FO1v+FFsViooUIhL8Eip8GxcpZf/D1UOwcjKj+x5/Apcc62Qn+
4E1ki+Gk+FExC2+k3zUol57qz5d0spS8e6qTaRjFkxrbGsP0/hSYXhrU+Hjc+Mgt3Aiyu+wLwiLq
mjp9VV+mxsShGWAUEcC/c9nFixHO4+HSp3Fuu3j3lzqZqmVCE75BRsN2sZU6O/5amMM9EcghhqTQ
vDBlz5wy3w13stpkRp7Ozjactj5FyutYAwaZbtV29ofiuVSfK9Ia/59+3NMS/JgPzqoQSxyM+ehS
WQyzQc1cuaeF+fFA56rvb5/tFOIsG7Goq4mRugAYvpeFJNCuVFhY17Y7cfc9DevqwgH67NRlAVU3
kC1YodMvcmjGSkL7EwgzmGgFjkO0WdcvjHL+g3wzzOkH2URNP3UM888sodn2Ah/Ebw9lGEE28D5+
k9v39teH8ma00+8xkyiPbqPVhXltc/wbDut0YOG+UBk6Yaf9uRBsbQsIthYgWwLl3q/TwiKwbtwG
Mm8WL95XPqSb/ZzCbCMs10UV66KyI8/exdgYfPyM5z+8N2OffAldj9VrmRh7/iF7iq+jrPhl+pgf
wwJ9Lyb/4GLX7cx+8fZxT/cLtpLUVKBrBGOY3JufuhtsoMjADnkgPVrB6km7ZD8+oOQc9h8/7NlZ
+t/PeoqSdEarpgnKwGLQn6O0uKrSpzgSlwoc56fpm3G2U8ebjd4em5SCwJ8vUAmJw91XsGw8/H77
8cUY95fm6Qkw+6/5Y25n4zfj9SnH/nybPzgJQyLQfTUog+S+c1EFh/K9fbC85NtwPTyRrz3B57iw
tG0f91/fyZvHPfn4UWITFrttk1HWHSNBbK504Ye7+EZPPnw85WmUbGva5G21CFjMvZvuRqZKGQJr
si98+cq5T596Dv1Sg3o2ttv3bzSGlYSlh/EogCghMrp8Vxp+4lve6im4PoOn6ms1BdnLJej4n6vY
6ct8M/Lpx2GWjSy1Fr9lT8KS/Ulxu/w2Ic0696njiiseO5Dane333K5rHIduBHvjlmxpiCvJL3M7
mRzSV+vCynvhfZx+OWpaIyrTti/HQERvJHtjvrFriSzr6B/kxTsE4FtMwZ9L9Ucv4OTjyYjvtJyZ
oSgn3OJn97R9/CB50w/b1bzSL3I3vni7OjeD3770kw8IU0vdKj0/t+QQpDVGnj5GF97gtoZ/9Fin
HwmEoNTZflcDcMuxqBU0e4BTG9P+XqyZvwyrtyjSt48XvHMrLbPYNrlZoeE9LWDIihShu+a5Bnk/
Z1eyE5iEFJfdA3zb3cdDnd3E3o51sltiJRkgGDEWPbbPclD53Yz2xW99rM2H2BNele907HoPqZ/9
urQEnlvZVW7jNu09ZA7WyaTZnKkJYoY5aLBoOWrqx2W6E3N8YV04N0/eDnMyT2jfxKVqM0w04fVw
m3SBX4r38RI69Ow49DMcU90Sh08PixagduL3GjBTyq8UH3k9XDj//g0roZKATPj/jnDS7opBfyOD
ZQT7Ba/DsQqTMJqOzatyu1ScOuaAGKwg4cwo0Z+68Cmc2a+oNcGsZF0lzZlwlveraxNPTm6pyKPl
o0aYLbiTXbsbUVPIh/mISDdQOafSLbrVDsnh0lL291R5N/hpj1LbWulJweBKslOlxCeV3p3iLx9/
DWcHoTOlcj9V6DmfnOiSBptPD5wpgPXkSv1hsGbXGa8/HuTMrmhQ0qPpQKoDLEftZE1BYqakckch
WbtTQifEJ07syNbc23JHjAuF+b/n5PvBTrZggetrmB0GKxA5qlblsWD6Fx7o3Bg63UOIuVzrCT9+
PzHMpJ8Xo8xlDjICMfqrCv+QGzdawlBhcTaf8jB6/Pfx5d/U1/t/FuETzOzJ//3/ljrLOvg/45Zu
6uJnPbKlvIXO8if+oS1p8r9Q/FLOR3LL1UQ2+MH/gc6q5r/IGKbqSRa7jQ/W5M/8Gzqr2//S2WfY
b1RiJhBQ8wv/H+is8S8KiZRm6Qorum7AaPpPaEv8XbZl4t2WqtBJZ96jWALarZ0GwK7gQRqz1VNf
myYqzOSw+ip9OI+bKJH2RjPjP8rasFNEFxgO6gMiPix/bhIIBAAcfa13EPoOieJbooUPOcNhxUw6
umq69uRtc5aOssjliUoIHdMjojN6vJPcuMR/35hJHKEe4vY5G1BGFliJs2rdC03a9xT5dnIl/Kxx
+hvxmRKyeYwXFeU/YLxIB1Xapy5Kwcq3DVhv3TgfpKhrj5S7oMhE8U7EMmIJy36VngiVQpAApgDL
gFyCzUMSOpeZr6mwsoukSDClWQAXpHk/5+2hVzL8LutwG9n9L92opFBiYY+U6mddcOaw52YPA/YG
jmzO33z60rTrnsAD2LT9s9k7D6bSf0pHLLp4DPd1FimhHN2iLP3M+xy9XhLWBjZ4ySogKUPxJPUj
/vLCifEa2Hvk2tjECXVoVSCrhYhQaSvL4spSjlhW6PfQEO9Uu9tYuR05dQDfqnrcwRX53CX1Fxtz
oltKo4c4tvLVtSs4uIyfx0aQHDKR9xOT+0nIdphE8hoYMwwiZUQjiu+4sn7pdhCvCVCfzTZPDDDZ
5Z9KaD9uooKtcFLdq9RJ+JhVnwdc1/vGyrFjt6pvlRtOrhI/lSh6mqXqt6aJyq3r5Xtr99+WbvkJ
uGgIBvaiSFZAG81AgWXkuKIbcz/BLeyK8UjNBaHxij1Q4AlyHa7vDr6PSMZIEvemA65JwBCYfNlG
n4OK2Rtru3PXucx9ubwC3KmFshixsilp7eIjWXddeljlIcMka94UtMPwy3egGuSxxP0/H4ZsZYNc
eiy5ip4Fc15m+zqmeySizggIgsjRqjeQ7FE/7xcNDbaarfGt1SgQnOx935eqP6H5c5GsYjvBfNSv
+ReE7JxPLTuU9FrsYMwUrsRjeTBlwlSyX5dl/V4ZHdkkCMzdrJo1P5H4kHQVU0maGRgsE0yRwkDv
0RvIdjJL7MtC7l/EdaynV01ZrYfcRHSFu+Z1WucfGRaLu7IkObnU54gEH5Wj6lqIRz0avurZbQux
7FuOZwjHJSpuzGXwSMG/JmplhelsotoexOeyB1QE4b5FnkQiUFF4xly+ijJ6XYVwfAylwq/k5Fg+
tPB+jnoSKa6ci/WxWWriqSVA1NNSHcpRzm61UX2o5SmwovIRO+UnFb99NoKWWFWq9ojJ6jCPZATe
uMh8rOfXCr550da/1Wl4MmD0+mtqxoFm5nwA5nRtJXIXTqZ91Iw1C/GNHSXDrg7yQNLJah3ANKW3
dt+gtzeek0yUQRHtkpr47GHNhWtOXe9XFUuUbRXjEVbZ8M9/9X1D3NiCjTpCme0OlrNHxPnSV8mn
Aa9qtIGFF+33UDYvSpz+KqKcJtxo4KgBg0IsuB3Yk8FZQTYitxSIucuo+AqA+wgm1XSRT1hB7uwx
/WuhlVO2bKddxJx3xYxLVJ97vzC1u7Uxnxx7Sr0Fwp2fVWVADonqluB2/aQ0v3aYZAxbuaud+Bvp
wX4nz9erQmJTUsjfBqIxVwkyaPsz62BqAHeJ/DiTXDi+023a4WVujE/RIL5b5vJpQHXPMPlxy2k4
km5y0HsUsaweWq98V1dPq2U8TmoyHzni3TVLEjax0Xg1VEAE1hG2a1vxbLuU+UO54kVd4qE+kwlK
iyY36Xg0KMPXlj0emHJQ0CpYoUOtHx1nuJs649uYcjUUMMUG3BppcmXMYKN7owS0mX7VGs3r6/73
BA2BFSw/CEKSJ8PEWQiFKwHkVTT9jRrHD2lhf2JD4iZtNhjb+JYU/v6DZuowLn+smTOQWJjQa67g
I0Ec/I1fCPBsP16rIMxcyceWgfcqla7ipY925eB8wWSweFaOxz8rAZUuZAu7+hjfqyte5k6jh4ZZ
YPB0yl1unI7EJ+v1Vq3NPkNKxTxH214r4ZIQTYGaKf3RO33yLNUv4EvrQxQL/ihuZHxMsNRWeo7j
KCARYOOKJNMOEAD8nlP1OYKyBO/0kW7pLtKi7xgQOl+M6nUZs2air7vSWyclFLbV9x00kaUE+wRe
9FkaimuslgV0lK6ElhStx9juX+sxQWJdqTj/GusT3qrO63qo2yjoH5SaRdq0JMfVJfuApP5++BVP
TeyXBWwE0F2KZ4yW5MEMIGVZ7b9IGOW8sc2f29X4YTVY3eu6+zqbS+ta2eiaadrDb5ifm6YNa6gt
LnJA5EKa9nlRjIehU2koT81DP4gX02FR3k4LUX/XzuVRSnFvQLsjmZpVwm0S+dBr/HMdIKlnG8Lv
E+e1UCAb9/cTD8y3OV7ri/yjzcXe5OH3VkWYmGTU2F3F93hIrvLkCjdM5+naNzPuMNmW8mvX6l+a
Xi690Xk0y36kQ+r0wc8ssqVDOhrf7c23k0mRZycmTijupQGbry6Se6NXU9yWTyz9kKHa0sP05hLQ
1fmlWdV+21TOvtEEc3WTOky25Fpq8rTMGwUmsR4Sdb0ztOjVqTprPzfPi1BUmAuMNDgm6ud8yncO
zEMX0orsgoFrkO1g4B0l3YPIX15rNSB6RKjPZTYZx7ZPw7S914YuOZip6eexNgbJCo5HWu+lEaqW
PqJyu0XAirttgicPIGt2EyWO6DHWoTbpXoqf0IvrKQsaPQL/0dWHbhn2diIeesBc3hgnr3Wbfu+d
nBIeXEDCJv20FxK2pRFEh7OfYm3ajwWeYVNdH2LUpkGOshV3rIFZjegOdnUVepK4VRZFwQWUeFPX
EVhpK8+SUJ71DokLHWQetQnnXv6upNJP7EXXuT3eq2b9UxPpMdYrCHALv3gq7qS1eaxp1fpVvw7e
Ku/yzQdIJlt/iPPmvuLnyKIeyCTi7iJpPXUc1L1hSVfZGOser7bbV9HsjZUdtHoGrg7vm0eeEcdb
rFF8NqzCmlmxoZe+2mXXq/UCP8VyRzv5DYZyDVezRoJhxl+aaPRLOfu1WhwubTgPrO3DI7h0zj1p
vfhrvdrovxUdmkfd3tu48XF9TtFez+gexRD3bCh6slAPk2OEZtQyWw1Ogmjhn++MjqzSWdGv01KQ
vhzfsekJtrR02rTd+m6oMKXmavYzLxLANvKSHg0xTBjvgHIJaUIgbCmeWrcLf6svVUpudNvUL1gz
cpdtgLOV2uyksW58iPQ/a6yFS2e9DIsdZhvHpWy/O/2nGEAhNqic6OnOoq+v+0OLaTDT65d8dsBA
TdZvs5If1yUBoGwBhemt0CbezVsTgCVRxSxptA6gyN3wMqTNM2LCL9heCWvUfGNunqYqvYta9UvN
R+JlxfRrBdtogjQrBrnxMif9aVhzsq8LyMUSDPZdm+XULrPlc5Nr4pDVP+ZZL66EQlKDzPz1lrm7
LrBzVg2HGLCAx6leruDJO0GuQUxw4iTUR0MGKVYprmQ9RKpofLyy7FPK2rtN9DqoKv+bTiwQa/tc
ED8DBggNBexye9uTzHrxRu4Ha05yrDNPGJCrYZfF5nHQYIiNsuRpkLbkDN5g8yzrNPKwlyPYnoUL
ZN5xDR1A2GSXBD6DH7PXFPT0QNwPz+DJIKo8YU2yG1OcNyl3Bu0Q/VBUDcQgAihGrYU/zclnPc2e
lkH3s5ZFYaFqGAoVmMyS1+zucftZgn0emlb2EnXmtRFjpJ1l+cei30+iqr25mzs37qbXjFsa661u
Bqj3DqUpXuPYVlhD8jsSig5GBkEkMWeiLv+LpPNYct1KgugXIQLebGEIek9299sg2sJ7j6+fQ03E
bBTS04gkcG9VVtbJh6QFKdSzgY1y7s/OpH1KkmTFRoe5gad/7SbKFjsWKC/jeHDDILZg21RuLs/f
sQroAtrnaqyBewQK3/cYvNI1csKLChY6xbYgR3mc7zB+CIyIx/2oWOlJYBRaK0Nx1qroybr2tF00
aaNW+BkNo8bIXuhbWSBnNyr4Y2Y0EU87UCqxob3Sh/Svt86qNX/NPO/lkt37JmHP3NAJ3c7KJwRs
0zGERHDrXus8CmGnaRN2GrLqnlRy7loVeYEw7B9R27cg24bGsdSToqDudcW0D0PlVmBjBoAWKvaU
VJtpFnhV+4MQ9p23jO0mbFLZVvqoYJOdb4Vp4GtIaQ+L9TmI70k6p3bXKAtArjhdvcDFIqgBsrrp
9GRteA51dB51lmZNkottPadmH8fczhdlpyUdA2nIkfBkYNTt//snpGb8ZSnJq0ZfU+sr1I1nEBIs
ZsnveDBme1EqVpKs1EHpXlwDLKxr1qHk95Ax2V33iHMJbfALsWOJaeBq8y/SW4zrUcsdpAE7r6DR
CWGos9JDcslc9nA/pUNIrhgQ+lc4C08bYbrpyQL34sKPITlrBlgu6pyCinYqRygESknjTvry92BK
1xoymDvyg9pAlP1IaDZVEmo0FfBQK2YYwA21dVaaqQM8iz9WDo9ZI4ZaNZtDZyhUzEWv8YhmL7Tf
duq6rWpOPTl6sH5nuFZUbGybL9tkGDTAG9nsKHn4KbINuliQqHDDSpC3LAFAKEUQWXx2PqkPoAXv
s1WoqB0CAMkQjAMsPy7+eq8nf2Ha/5pafSNesrUnEiPsNLp3unGZtHHNeunGaMa1lQU/k3w3SO1I
m+KzGIEfsiTOmZsV8C012j5zOxtl5VOkyZSdnNCJkJxylgtruQGHlwLbFRyQYtqKvOCaOm0ON3WX
/CJIcLiUTyIuTUep6XakZAUZXoN9CVCtClxxzK7lkH6mqtC4mu7LS8NrFw0q+0e5H+ThgxyTX5jr
uhONCRSUkh19q/xGUXZ76WAGeezidYpdc2jedYhgkKXyuyAC6c8Myw9gE/ITCfeqWx66rgsEHHxI
oKLBEQfrKhXHjTnofmmKDmEQvZs2meFFVAymMLp5353rpBi3Y9L/EPcg2FDv7xFPAN49uzVrHjiV
H2MkcMWRAqYeaNFuQQyKG3JG1S0k/S7lrJsikBV6p/KPBtl2Cu41B7mjBmm0IWV0ZaYwBuEzOPMS
dm6U7ofFCFfJPR8BUXM5Ch6nkqsnzTuJGHtsuTL3qXQRFPWjNDDzLJXfiWGEsAJ/NcgjIK2xxNzF
KCPb0EAaTgEsnw7k2kQ5bkz1OReqFqhjlWBD3Qk5C2yK0eSuICMkk1ViiNE+VJSboNAyyVUWecqO
hp1Mizn5Y/PolpSDF6cjtFCxNOwqZUAIU6WUiqvxgoUBkeh5P4WgP5G4c6A7tpfwEAlvwSi4g9hu
gd0e8h5CtzYfkML2YGQyO2hlDjGxu0cDSOAlPkRkYdiDVZ/UBg0jySSPoBUgKeapEcAmCWKB0tMa
HYC5PPdMKYau4iyyka+NGjgWACV/EFpzFcbzamrhUFX6qhh4pan5f3tWxAuJOqOUwhUAHXg/pkL9
f+8KSsfRkinsK+WRjls1nSGXkvfhNu0NpUZbSRnf4xhMEyVixHGJJAVrdv4O0wJ6+LHHlJovTXZO
c/U9scaSTe5G9RK+zHzSfsD6KlsrA8w5JTd9Qf8WI20GFEqWEdI/yN9KdrUiX5EpMXmlSNK3npJS
uBTPLiE1XSWzyM5p4i32EJ3WyHsqessbMjXwzWxg8zYsqZoM7UyhrzshJDA7UXonBeK5Ab8DDKX4
mwaAUNB0Dkoz/UVZ0XhDPe3TWZecqbH+oPUEVfkJKeKz0pdvqUoEIE7pfVSrdbg0nWeIWbEqAe6l
fcprMIf7qlORx3TFM0rtG35U4gjx/JjF0tVTKOyyyMofTlkKRCIhcnuEfsJ3GG2jtK18oLLfMVAX
Vit1ADdFjiA3yrB/A5c3yAaOee1H9a4Z+XtiiokvcTbEwS5Mgl1XG89IiwEjYuBzSlP1g0AnaMuk
980140L+PPzWgceya0AwTeuSMOS5mQOvm5l3NbKEB0UO/3IZKtdCj8IwjsjkIF88wIsXnPXWRi8F
X2isbZdKP0o83aUMzTTMxvd4qk8a9CJ7SKWnzk1PVl6A0JgOfymLIWmuP0axvzWFHq1mlM0VKt47
whOkTwhLwMXZtHipChb0UDuUjVNRKvd+jDx0E6IEpxqI8cSjSP/OR8qK91i10pcgndplHayMnhIY
ZGVtTxZgRqkTToNEmdVz/gL3tlbNXFTApOBzCIO0GjLTNkqAf2VDNNTS5JWt4t0EJCD7rYIiSO7m
pzrpsTeptCx4TKAyL8iGqc5AC13W1cyKErsATBKI174i8KjjZbUzzFIxX6sVW9JKe1XEU8ORTHDM
tTa4/ZlGp11yMBkebFNNvoikAVEcpwTvIOIQKVXu9CnX7FgJz2QqQBiSUc8Q0h3yYEOQM1W9SRbt
NITIKkkNrzyn3TTpxKy5UV71eLDT0gDenPCRQ3SDdFTGfiYt1xdPowOefmn48GyIiQObzuF7HYgm
q3n8xhsFkFWJLr6BLb4ORSVyjHYq6YkgHC7ECCLbKMVOAooC6c7S/cV4oVcMfgZJ4B9BGfatlpcB
h+qHrufpSY/wjyWGuVebeXEqOKZOps7U1C/UdzepPvvyk53XrIuqKp1AL6IeF3FWuwF4UVcTDI7t
sGr8UAJiRzqV/XpPwyHrd0J0yg1guvwypgOIfd9AD90ISXSWrW7cElBH7zQLh6DuNkmuFhvTJFiP
90l2heqtxTZu5XV9LK3iCM0U6cXiYpEs4dRL0b2as8FtNbDheXYVMj8XuLWkoUHEC5c/OWU3utH4
PrIKtFCbpz00/8z0m5aAOGEeN6QpewxbIZ1MkG/G/nU9SPklxgXuzxbQVaF8b/QV/FKC6braHXpp
Ynoj0PmkI0i/pUHNyq5pzQUBFg1kdGn4at9+c/Y6gRVZnpyhNI+Ae2OpvA6avBOH5Z3jCEJeIT73
Zp3KXKZavFYliqkoYvUSvEaxAiEVbZYyFZxy4XYU1e9BFYtN36h/klLOa/Itd5Dbshe/kflMH5Lj
ZUzzfu76HfmltyFK6PFMc3JKGFYwPed4wwBrK+XRVUId98w6cCiiapX5ENgcim/YhnNkbYD3sqQL
kwswTgW9jOccEPK6JXzRDgdKTUEYPvvIZHAQftQzEk4lcoIDxvdYmgfzrxh+r5cnvbLCHTQrak8B
OZ9FTztTSf0Ndf3clAF450KlggHGylLrbpIv4GWZ6ytS6HJlohUih6dxF0Pf2ZBbgVc7Wey+E+VV
vVi/Spws4K+ExE9ko10F6LZCH8mrpsMGVcZrkIczZ4r2KkJU0jBii1bCslvNnI+j0lO0zeamAK1C
8z35y6SeWelKQCDNW4XAhBVdowf5kKZEUjLOYepQMVde9PZVBkXdBmoiOLLEdiVkHFdTGGr39TlZ
/NQAk94qnPRaV25MQc99kFoCsMukdReV/rBTy4k3OsttqZ+UNYScVSDWJFBmWbYK4VLB7JvlPy3k
VyqNgqZgMlj4KooDzz/Dm6L/FSGCelkSq/C72JlKI8OG0EHsoRzSA3RSwHBKrhSXb+OQAk/RYos0
DUuHjw3QkyjHwSEv2e1Ds7Gn1+9N7F9Ap9s+gTwxm4rFs1jqybpLlhWTVCrFV/Vo0YNX8bsCHc+d
9Oq3W5Tviec7SGtGJMFnLquPikipOfECiQzxMudSR3hOiaHUt4ukvdcduJwKCc2gmTSl+b3LlWdb
mLDyAP67Sgnqk8SJG/xNkFZIPE6Wf07Rd9nc6sXVupMpfi3mHghymp5UNUMFQIcxPyz5FpKpIAbn
UL7r6VYJ/XTYj/kxRSk1dpiLBP0a1Md0vQzbUb8V0jWjYy2dUbsp0tWI9gajAT28jLLPn+UtGJgq
SdrVNG9zPoNBe4vKh8TXXDGpyLh1FtUhH8BhUkInW7jVxOyrRin9suprqR8WsCLlBQiXzXQBQeTD
ZFNVzsBnPcVRPwRB66AqeUrwWILNCIQJVJE9B8civraIoONtLo5Z/Y/1cjufvwtVsqflXRnvhXoz
532vPoLlL1CfmvEeQ2VMo7W1/NNHhnn6VTB26bIjozOdVou1h+YcWIQTxJ0fEUUSbutgB/kWdJfV
vEP6FLMQ0hk7JZW1StmICwYnaTcifM3kLRrrlaX8VukjMRPbSPcdek91FvWdXH+L5dOQfgvEoxI+
vJ4f5/av7x6leFnUa1j9Jeqz0HQOEBJcpGNX/IvCL8LNeI1UR5ih2i4FYDDuPfCqI490+KHlX2Jw
l+WvAAkoUB+ydFWCciUjVibYRtQHCZJ2ylRLSmUaXifmkIrzZZ2aLziXSSgpMrzEF8uUwBJcjhNb
EOHwjTMXwD+pBVEYP/Lq9Ul4yyjHJ/2nEB5lttHKDTvcwO/sCDJwvk4GX+2udbefrXNQ8oAfTPkB
ILhW90W4MgWn2Kbjii9zUN668aBzaqcEOFrRxkxWRow1eq2Em0I98idTbWsYp8U8DShECAGD046u
tTTruK7X4VC51QiiA2FlHP/1dKISJNo2Ie2H8I6AeBpD+KdxuouI/6xeOSEXtIp8Te9ny6G+68xo
JZuBKyEgESdLS0+gKr2HnKwzjYEZSX6d/olbgoqUR7r+mAaLzMPSliilIiPzOoEEDsR2SzDsiYkz
w2+yngKn5uXjJXjBReslREP2k+UckU+D+P8anq0W6b2T30F16icxPWXpOWv+hWLkT8a+Ljfd5NWx
11GhzYqX9CdSIIb4COZ3lO5ZeM01XlJSFYVva5BcckyHch9NF2268ztrNUPt21prsMzL7/C23RJV
Inolt8vX0LLrhlCXgL+xDdJTcQGebI8q51r+xSsiJbu8vknVPzO5TeJfnv1J8k/KOM9I/jUzKhti
Q6b8iUwmCW+dlcs8fk7wXUUSDCQu9BgRNuculuIHF6dkbev5y1Rj2ItIC7DjM+wVuv5vHs8mgnqI
bhO5HHzy/Acx1RazCKTzIZev3G/2KH4XzLBLUM2cZq5VQLBVIh/nCv0PwNwENVB6GG5u3mP5kxg/
FobOzImJnrqIIv6KbYqWuBA+0efUHZENzw247y9+Ei+efmDS28kUbNUKOtisrUJcSDzlFT/S671s
OXM6/rq2IEdKzEuDvUgQidyFTN5+guxgNA+j/tPMd5MYkvaQ1c9qPlXSPSmO4fSmBp/kLNoRCvVk
vVWjvCvR7Yhbsls3Jls4LEnNLC487oh1Ti99CR9t09iFplFlES3zMJg5GclLAiVhQjRgQRNDaJFt
W3Ae5b090tfqA/Tlgaf4c+w+mcG/UMY2JYF6nY3KrlC7q0hl1jPZffFt5owKGl8UdH5/y7zXyq7F
ShEtb2bBO89TDxOUBAabYss28JIr+Wfc/ZEbYmcEScn119CsO1RgDZjd6+wxtZ5hUGHPk+VHHSbm
+doRnUH3EhAlpfDfSoAeIv7IbJMyF5a7FJlk7PH9BhbxA781fhDGy6XiDccBiT5XUCFZlbVKhhtc
zWGXr7VW8UreJpUqSdArJ5tobgvSm5mmBAsxHAyDeujcDV1jNOcUfIFdQ+zL+Prq1imphfRiPUeY
FObOnQI89DFFwSCACapcshM3ODCdzhhckMh8d7XWOpYWeaL4mOV5C0+PRx+LJvN+Ika52RS316tV
p7wBjncilfcctYFhkafDD9W5VYOyIeUFKd5E0QW1jz7hpuUHvpKHSmyUOUCJDD1NqL2Ef2FDzyOI
XBCCUV3yTuZ2jHvyUEfHLAgW0lI/jkacTh8hOO3ImD3yqUFsYiFJnxp05eUqtP8IdqYu4SqSMAdq
WF9uI3WXHghkvUKkAZUtT/s5pP9mBpj3PxbhT8ZeTE6j9k/hPS6Hn5kJAp2aQ+iYx5a+9woympeP
Wd2J8bKqlY2wRGvUPJeHP0whIlakOS6VXVofiqrBP+UDc9GKHKAVyPsJfvXYfsmRo0O1xoLv5NCN
rBCbE/lZoEVWrxohSzIw9KTQwvONK8vpiASrekJmzMSBvwNCX3eamBfFOLZ8IxNQTv5/zOxdwcTB
m/L6eklO9qxcXXc90Qlsz1YUxuXAdVKRDCIfwunM+n1K9ZpQSlk/Tf9hjpzTKp+a0bg8GMxD8QcB
Ms3S3CHb2dEYBw7KT1WxI2fcA/FLVD/bfE+4EoVbyCMR/OXYm6C2egEyMgG6L3mOMpTsDh7wmC4m
W2ofspfDLJp5POlyDTo4hI+U/PQy6C/w7h3Q7ReBq4IRCaIOe75M8VXSrihn9xiqbmM4HVNiBcz8
XSZZOebGoRlBJH5qhGS1AjE6iETYIrKhIpcGIwkUrCJUXeDz2zCp/HIZD72unXsr4ZPk5oOgaO6g
1zsnA1/U/K5CAJNxv2m6Owm8wFK/fcXJieELTqjYKXHnaolPbIgPglHsyz46NpW4JXN9HQxMV6X3
Vv5awhfk2VzJauVbU7wLJPGexuW2HHmK5snHS8BnZfuJgCYhqreVLDpadQ3HiKHS4hgsYMQVwKBy
AyPUH9TUn1Fow4xCR1YPkFEvZA0D/h9/xh5iFZEtIzd23+mrBT+d2IEwz2906kczHk8mHq/SNPyA
+SSQJt8Y0ms6VAc5EvZlGJ/rwFPlgeHwIG6I+r2yau4bWnvs5PboyZV0GNHpiD1ade286ofE7Rn/
aYvhxAEmK7Hw1Fay1WLeSySGsDONpJZgtGsZgeAziMsHO4BXQvyo2ovOWXLpEYn9ey0bTEvzQ9G2
+7AOd0ZtED1IxFmE3msqb7UkfoipdYTSchM16agWmk/gFaz4L1Z6LaM91tWmtQxbioQdwPCdHCG8
U5iSOTZihl+esmqds0L8m1KmIjQBB7hAZ4GxaCbB6t52Tf2vEZK/WjOPBTDzTCeipbnWuvHbmlz5
4YgKlhzCYN5IEhaRWq8/MwsVmeMjQwbEpaZjWXyd7aP5QXgr3dunhOTLZqcrKfzOmzot12X9JTJH
TwdoduSEBXQxw29DglW7CxY3t1Y5HisLwdLcFhmuictsbdrIj5db3DMd8bPumsh3MCBSu2/Aeavf
scFxXhJp0+4H7b3hdSFbgck40gFMUwKmkX3M6p9qk2E8/oNA28bPAoBOzFA4ExBtEdQEhykcqspE
scBfNPJJNw/S1pZ8Sf5An3FzpXOC6DoUv+RBOQCAvDwgOme27AfVynQWh20hklh4Ybbq6JGf56d4
xbxBd16yRPRXTZeKNUKypVNPVB5J+4+3moP4oNiWawC3PCRc2lKHyK0crfiseyhTftgeeZX8hapJ
HRmUYyjF8+kVIY4m2JEDpYKJb0nBi6GEj1Zeq8Y94wDOJZJalIfcbCUEUoIsC3/sfaxx/C9W9rqW
oPv/q2A6iyvakfJPSd8aMqwErzTX2A6WZBPVT+5KuwBPpZ/M+kCioQsqn1w+Aom2ow3tWjtwupiW
z5lGmNuqwVknfWdIJ5hhB7/O9ihOLPEnXulO4yYJcaq5sbsQ1O4Ar42OHQJeQKJ0dVCwdkrDrbK2
OhNrGc9HPO81MO+kMtuF4Q2E6/6wC60TKNBW3AVfynDJrcLOjX8px0V8eUkGPU+FaK6n6UEUCMRy
SzpFHi5F/UzFb+r3htWC6GOSb+rwrBf6wHsufMT6k/6oWTwYY7P1qCjnC+lAHggfkHZmzWTfnkos
52D2tHOeHmQsqcl2WvVOrO/M8tip16qCWQdQF5656HRgY8j4W83Tqa78QdyNw5M/lhK2o50K82yK
rtautPnUmxvRxQzKi0Cdnm8TT3MIWcp8HpxiE0f7iSllxapZ8Z0vv4J2q0kjdx4zJqzfKHi20jWK
/yjWR8tXokvarWftStZj8gjVn3FeldaDOtyu6w9dOuq6L0x3DmPRvBiuwHP/U7mBJxrHZNOthOJk
1IeQ/xYH0S278e90OssPy9+Y+08qP3SE8WnVuQyKY5MpMEozV3ZffY/q+9z9NoJvsKymHrVpKyS7
pV4RDOnwmPeg8/udGFwK55FrmaOQhNu1/2BJCMOmirdd/z1QqBndNQ4IO8ALZw63RD3IhHJYn3z/
ngGRN7xM0ub1U/gp5O9Dmtyj2SfChhpyB9rYF4oVdHiHiDL7lU2glm+EhxOMdF4oWA2b86jjezBc
otkcwlXtRv8tBh+7TUix2FtvUl87w3Bp6XLlCTsmliSBHtLXiUEd6r1mMVBeM8exjerZBV5Onain
uPa4a/3qLyAUncwOGlusA8Nb0Po5qgTOZdu4pCRtZeJJytYageWM4/R8oCrT7Uku7Ar1b2meQXuY
orei/Xw9acUECD+OXNQEKncGXOzdv4oSUiHlZke6ItqYrdk/uMppTN4LsrRev9hhVE9VudjFfLHG
UxueI7AnhuB5cvAZNgdaIvqmkr/ttvWmao9Rd+xxWJL8Ju7AmHfVxFCSECtMjVO5fqHIhT8DL0Yj
oLbHPyPQMT/1M+NjpsLslXNXfr8+4MdZlJ8N0YIaFsupvVbFua5ZNSUKUtJ802JouWuae1ufST2z
3nFjDxbHy6YVnuBuwabJw4F+kU98ZJHTSftL65LfJX2UwUFu3rHc4PezO3z7VC4cRccoW/c98XCP
gGV2U3mG7SFBPeD7YrGdMKzqShQEOtsqoy2ug00kHPkWovnzv/k0Mz2ZjMpPU94rTOOT7BYqf8G8
Gq594+MIzd5LtFY0q24XWyuxZfuZHSSjo5COz4G2jV9DGXpqqmSS1pkrzdcgvkvDJeJ80bn3egxs
FNwUe6W+jWsPen6O5zpRd+jTCr0gjlIg2l3/JRNl1G+t8NIvu9n+FGsPawPNydZsdzmDtzl/H1I/
8DhasZuvWgZUbpmT/Ut92P61HslAUQU/UMCZzdi1ZegpHxdsu/Ne0I66tiFOqe+3NV3kqP7QK4nR
lX18vsurGfqViA+W4eHOyHZSsC+1p5IicK2ngpjHoxa9RdJWxPMxeONqKXdJCYOF8/mU8YRG2lsK
hHGKtsV0sPjiS2EntiSWVXaSfIfLdyGgCqlvL+c4DYoTujK9+Bunc3pRgnVvuS87Kh+ALV6f8s7R
9hnvhNVDnRu9xVS9ouUGJ2+GdQLn9W0qDwr0MPbG6qQw3R2mxxx5seV/ku7TULWx7lr5ZFnNnOe6
//Pgt6tIDMb+XF2tF9bBM8aHzGlOem1U+kN1BphuSNsw9I9nPnXItlvSrUSy7HBhVsy+t9WLd/Fy
Mfjxa+FeIGtgvwjrIVy3qRMvzxrwWXPMkZQtmzrHji4IfDVtr62V/xjQMC2uXMOVivtYbnlxO0ZB
2rZPDxMhALIzfGOkslmBWC2mPdlfpqsydD1RRrcEfmjGaerXg4KMviGBLbVWWXZOuHJCJ8hX7d60
oQGscHUEjINcxDp6q+RVTPRniYBPDmIcWHwTZblJM8Ta02SggpS1rWhvXXbuh6NCwWMAkqdCstyh
W6kEBneUs2jtPoaT/6shLVWiOTx7DRGWjmope7t7tbICgeaNH6cnxfQ4FrO7QUW1DlcK2xwt3fO6
0hyVYSkmqlWD4+wscRqkgGBuWenRsNPEYOc+ZtPFqB4d1i4MVbQSX2SiY1Nel/KnFAVHExWu17Zi
fDfnKwf8OLsiL7myacwnDsaJE6MgfurMm4m7PifMV4qf8lWLdoHomAt3G69HXjuvUqM3PoRlV3pQ
5BdjD/ym4j/tlWnV7GAdugEHFokA2SHm9YWi8zJ8OikhMLF2Wqa7AdY520TZW/ekjvHIZ+WRtgtz
X0QbgcmwuFK7G4NpVEC2k2fqGdQLEUOdvsVgTpJXQSAVpxNLCvlR4IXReEEYxJPHh3q6i+RbTr0j
F+tRWbNHQtFryT4PY5qv8JsM5c6cjqO1hdyOCOBjCuDhjPlmjYEX1CSYbPoxpq1l7EPyZMPAHQmW
Z6bigHVgFPTy6bEkRJhvjhF54aCqVdrZ7FC+YUG3yByt/ZSRqLJW+JcEa73yxem7yERXZr4jEqQz
rEzsEq6R9E7d7ZTu1A9MZ3BhtLRYtRc4jfmrBN+T/NbJNN5kL+IFZBwFiv/UrTTc2A17Vzir5HyH
faThM2QfuVDaermFpRzAzBTCH65yXfOJ3C7qlUr8bezqBflYw6c5vomUq8pLKGNyoqpXXhlnDH2T
/cCY6Uq6NsTD9EcmQBh9ttNNWA5G8jazBanlt1cRt/wL2wvB6SNReWxGwgStt3J+kKXZJpBHJydZ
22jq9vXC68GH2CN/6P9eL1TfsX/gaNhsk9YkvIxBPtE6r5zTbHizon0mbMT5qmr/hvRVQ9bicRbP
hbzVwoNOTOiyVuZ1VuwWh/lycKBNsNuKYX6HheEthE/K/hDZ0yieJrdZsZwSoici+YDZkDI9YwV2
bnyqQZeUh4BjRNkkyltJy6gxxOnj06u3MpDfaRKSsKPyfRvng1ndiDBH8TuYE8SSs0KenLpGoerx
n+SrjjerG/Es1QyxcLbx2Swa6OBvHi6EP9LCruV6o10a4ZyKxypbv75AMpdYtAhrYp+GD2u4aBve
RrnYGgOveZ9t2v73JZ0K/Ue6fPcq0+DpgwGTo/dH2h5VflTCFbsCO0o8lS7pinw2ef26HBTlOqlk
oe1S/V2V7+SJ2gOREM17Pf5LBPY/OTBJckxO7XjkwKXGVWhRZDdiMj+TJn8Owmtk3Uj56GansMnW
C84DXby0pxlsg+2EO9GI3uA49i4KLkJ7cVq2pukP3b5sN2jQpLGwTZG7XBqvA2iOT2P2X4Us98Ql
bcMMtz/fQP+XUO+tmaWSgShpVBVPKdx02U7UvUUAvkCktXAPV5HH8aJTk/bCOw0vvfLsMGXFTyFs
TeuYsddXXyrlR2UGkDEnmCUkPozPsnVTy6NcznYy7oLqq1LP6UJF/YbFGcqElHkaafLpJja/GpFH
9zkl2/pbtzu2djaiQYO3azVKJbYSROUXKXEUJ8o9EoKwKFjlb679luHRAgJUOTRrbAJxlVvhrxH9
6Op6Yu9s2GYVQv4lbi51un+8pqSHsFs3ykVjoybNTjP1UD/v4+FoRT84AcQvlRtiYe24YCKDmMEl
QeTNyXB782NRNCrJPaPENsNmcdJbf6IkXbI3MuBl4attubo4Mssr5UNtVegoGBzKvdzcFPGdK6rQ
KUcn0F5+pr8lDIcF4fq6ZfAMtPlGo6NnePAYVLZw8ISLSNnCdBTE/Vh/vXbvSC5zJoY6lXpVJ3JK
st/aOqcj0U5X3aRMOAQWMVE+4jJH+aeS46IGOzPS+LiDw6SXRSSC23IfujyV8TZo3cyOHfaZODRk
4ILRgQUvD/zFEN2mcCNrvqCfA0o4GXWWFF5HREVlt4uJxKMyWFlY6Qmetx1qVdcf8upNJ85ewc+r
E5OMq9MmKQ7p5GNxMZMoKWPTS+zh7bTuQfaV1o+++2cSpaCvknCnKH9j8YdXaWC4SB2rKT+vhi3P
tgJk+CLws/Yw5lsSgZv5lrZfWv3e9s9RevCDKOF2Sf2o2UvKNoZYb4SRQ3PP7EAF64c3oX4WPUtL
8yPuLrRAYYlsMoqelj/zarNU+9HYBvKnYscs9eAa3TcuRZry3Xs8x8mDBB5uC84M5SJHkVNLgs3Q
2BnJ3RzbX3nYs+vJwP9vzHc0xuAT7XFOXavBqDX+xI3pKX1JkN8P3RWJ7Xwj9o+gP6cVLnf5OaGC
hGvdt6yNHF9UXCdleGPR1AlpT5zIFfkDJA5OaD/qaeCN5T5hLJZ+Tiixr/8Mfg4pguCGWmd8LeVH
KJxH6aJJ+3rmzKLMZx3XHtCMpcXP2ZAJXqab7Bwpr9XzVPnSzej1uTFmfaU678PbMqFQpaUXldcU
D8+rWVNkTlbSy8oOeIn9J41bwnCKgFfs2A9Pk6ej1HM7GJ9mgNujeAiMLbI9TQE2OK7ly6yfaPMp
kt05oDHi31gzDazje64erDXR1wbiImUwhgsdkylDGfIWI9IDCVINdun0w3tZTHdip3ASbDXjPCuu
8Gcuq/QDHgaxM622ydrcfqkQ/b6Wj53pLn+5uWYS0SgH3gRJ3jbixgxOnAGcCjMLGhIdK91XpfHM
1t/yuDPMWx9dzeow6uum8jOuREP9H0fntdu6tYThJyLAXm7VqF5tydINIdvb7L3z6fOtAOcAgZHY
Esusmb/NVwXUaqDhYZSTUmZZ48uGyerzkzfs+GWdv/LN9cgsV9KC+n8tuHTY2UvTQVZmHQBsytVk
7UaG/uLYivWBG/bvIXhGJqsAnj7ZVGlqOIFmFnF1B+ciWQs03OzxdVIor2VV7f//5Ri+hruffkTj
IUh/yv4ommTDD9FUE7uO0m3IP43ejaGAg+xKLurMiFh/Q5cPS97SrFtuP64bepuKIjMD9bAi0qnG
eeBRZ7lM0lZP3ZBdjApdLjuJXmqInOWhs3mkc2vn8z3N0/JERQnI0LDtC1PkovDXffw1Qcpl1Eor
+e7XpnGCxczNJbpkLd7EH2ayEtccwoJF2ZhZ5oHc0bQTprjO/JvZ/Wv4rJwbcxU1GyBAYHKIFnjf
Hw4/9vGemf2nHG9aaJlxZr5aa243SGa+VPmblr3TZ3m75gwt4g3MHJ7tjXiaJXVXbbu79KKaG8m6
UU5aTZOpuainKcluk6MD3AtY01IRL65Y0jklt0B50iso41oNd2O+z1iLu5Cgbj+7OaNi9d0aP7YG
UAJXIggM1IuDtGyIuOQPy/AH0fTkzkj5zXL28MUjFKh2GeQTGnOuCJCLqLLNCsUysquXhaCnaV4c
g4O1S52NP60C+J93ghVrk6MzoFVddNB1i2ichxwsqXzV9VNUfAIo5xbKUvafJqw5PI0jeJw7psSA
I6fyFrl9ERBSGX8B1pnaoXAOufJUsqd3yEEOqksSsC0CZWQ9vSL4WKViq/VDck5W46rjoep2Mk4O
OuQejU/IUhvSkXhVkuAQFb+jHnIF7xpQSVJ/l1g5HdBapyIllnWLnFgvTimUig9uu+nvxIyXHPt1
uBrLh5icB/A2eoMArBEtGWZCdYOujLK6rTj00uFVR+sUKEFK3lH29lTUMxhzWuZga8tSPN64dTdc
OK75ZeLkrFbmsrOIe4nx/+qztmPyyX2WZJ9EeTSadZBfCpvFwv7Kcj7jiYWa54YMf3VtYrPuVmO4
KpBIxv/GOCXgby9QFyPYtoIM8A5p+KzbGaSZTK8jvSt+HJdPO30hToaO3OXlKQ2+TRRWQ3TIAGgs
/6NG4a5bP5K8yaWTCbUXwKPQqcj1QVav4eI9QFnir5vX5aP2di3JZZ5/6uKVOBPMacN6LNJpiCin
oGv/POMr9B5m+8mS2VJdN8l349MdbYfie2pfEotKMaFwawSWPdCsyS/DuwUYzgU6ECsPMcpr+s0v
t5V/A2qeZ9GO+XBpC5nqGwnYzI5rGkr6CpmDh9M2JVF7GG7g8nm6a8EgStdjd6lRQs/z3ISU/mOp
ZBt8qPOUSp1U7JvBWd3R6XrgHpbYbaf+CU6hHWgHnU95fJhyxT4zFleuaspc+d0HZH4VnxunPTfF
Vg1Q2yQfEq8rol3WOS9byW0q1Jn/Yharm546MzLeG1IlPG+aRz6PJ79e8g+9Aa60UpOVWS5CjM53
kifBajFHMXKI523UX2pxS+tjnv06bMZpmdzS+CbLTwM/n2dceNAIzUQWwwfOrk18jm/RdLEGjnBw
zvUw5rh3FoGYeZAwoHHzQfP584UKGwJMgmydujf8oGaGVgXeRLhYRK6ufLYCKJLRTHcPlF20BScr
uIYyTsINHohlkl2CxXfiYRCRIGaxAFDik2UlHy0UT8OQLHXNx83rzA2djQX6kh2zOBgG0gXHBVOu
6ewS5u2K1X9Vj6GQYI7xoLArzeR7DTs/f4o3MZePsgOEx6xZA5nG46Oi7NX+Ufc2YuQWQwLHBA8i
Zz5ADguzUUJiNpp5ytMpN5O0It93Lr6ACipqQjf3QhQ+fkbOuhtvSJVnWnFiH54MMsFCzWafpm4W
LRVrWdj7VLQEaBOK9mRyVOXqtxb/ANtb6q7MDqmxDjA6ymq3EGdDp06AcJtRuQ7gDfYyc5kOM2VF
UKX8qpftXK2vSHeXDk1tgSMn5UWnQ7PMtTluCvOT0KpZx+VnyYPW3DUTk+QqKY62+ieuhKV9aP1n
5n9V79AkT7DniJYOjIRUKknZwPuoj1jaAU7e/4YQm9dlZK+01HdzxWLw8H99bV3heY2Trynbc90i
mKNWhQGY9Qgs91b/VeqrYFzRWZgOjbWr9Ee7OuJ7RMVnzfC9we6jVYyPFSbfZjVI23E7SqgZimpu
Y0aPMQrp4YXbq6Dhqxkf4OInxJeZ/OU7F6+6QTIsTJTL3bojteBgH5x6Wbf7xvpNw6/ho2Tlq39h
S40xw6DIf03Qnn3Rd8NnNgcIkwFgEeLULp2So9KRydiyXmlzG8YPjxaOrXozk+Y1Y3Z2yzXJhDNx
3xEXCmwvt2TUnt+WhTWzuVjGXbZ3eviXz7+znsF3BF4YcCkfSnljCL/eIWCQr2wilRikE8Ydyz95
pmvvOnZJ++O9mt6S9mzNP1T5XrdVvW+twBUyA/0zHup0Nbu74HM87wt4WDNh3pCkLPNb2G2jYdGU
vwUeIyTunKCVjkjAPjQO0npKFeuI+9lny6Z2zmYiVMtw1dLAezsvuqC4E5yPFa8MbzsuTRe9m0yk
iv4xpJ9l+KdBDaP9d3hCFPibCRYkrnjNGb6rQCWiw7giMZtXyr7Ftq1cxoSmdJmQ6BclHzmhFRZ7
101gM3mqaK1eWfEUxdVs3goHTH9RG96sDLEB5uG2VukbffyqV9sAiZZnTYRutqVZQgIdS5QFQuwt
75flxwsv/rOwsE5sGLd9pmRzbQ+nQP0trZnaQvscnA7i4D0FdFOUrpG9Ux2rk33vqZCfYBQSSsNk
7gBYaiNO70/fu9AyTDY8Bo4p7LjNRoGZzruZVPxVwYfTH/jcUHwAy+CJN8KrFkMcboXjpcMkypox
psFN4G/jZhejpovtAzVRxtc+9gaEwY+KvCc3KV3FsbZYlem5Q7yRoCS1RYPAE8s1zGeG457boT1a
mIhQ6FVA3RFd8D9IMSsCtAM2lTXEJtOVfAwPNqszFtWwSUj7yAgM2irKRWfs1L2XVH5XE8fkvifr
NWr3rPlk4y9/iQPF+H+WAf8yCI/JomPcnYVA22uauVxsSvMuFoF72CL04ZF4j7Fjhv9zpC8p+WK7
hBEiu1gP8iqeXFrmNcbXGvHSuDHcdiUhP0eMgX2DV+Dxpuga/1ABwpknMzJM6V5g5EfcX6xZXSNJ
0quHLjfsKngb45eYC3EmOtVJzJ1l9V3/xVQQA0hrQitU5SetYobkYdlJ+VUpd0n1z/COYFE5qUDZ
SRdHtzhrbRZSYGIorSv0m1JebUS8S0yswA8AVZbN9kf/Ry1ZM88aVmVgBSd6/F7Y+RAtNRqSv+7H
k9+2sws0BZPbN0tDuTLMMCG1FgfwQsh/QP0iouyczwFFWsBpIBIN1C0hJwscLOojDVe6dirag+fz
G5GmevkjxEOfdTkxALTjMqdYQAdI4GiUY50d97q51dSdXQGpu4jidPSyON1BErX0ZoafWs9oZ/7A
UBEb8e8TPar15XTv0PjtS2R/xm9Lj0UaDGGhnF8w98ZcYkZ2Wb+O5V9y9QS6leDRiuaK2KAOCbsh
zw73pi0XBRibBafjdS2K5Bt2psbajyT40vBj1UN/1k5HM7hyT9nlvahojSKHEMjmkIzarHxmVKwh
YoVR163K8Z+JIiYBZS3bc8XU3yK9U2yI2ORdpSePRfLjoaPJC0ijYMfzvB/Qr2XdvJrOgguLPhrp
Tyvfk7+JOBCVGc4xCYQmpt0Yk2UEyhopnNJxMM94+PySV9UY5r4CSLqr5WP+QR8UIyqRb3UHsVKs
e+mpBDDIzA8ZCR7ioIpyCuPTzBdtgXEgU8Dcx2VEpU5KOpCkRf20JLkmYOUPwn1wB2VNPyXuRqFd
uqCmtvuMH8xOQgtro6mEcGaZAr/IDVk2ai/65JVQSMTSCFsjxms+Guv6Y2Ck1VcA3I6xa2i+w7OF
X28yDg4NX4lX3Oy30jSjOZtb5Q5wxeSz4IqZoz+lsdNFlgkThjcelfwsnveEnI60/Ci5+XlPzg0v
QeHxLLncfP8mzmWhN4G7UseNuPmt96hJQQtzJtmgB6EgBAFkx9mpMiN7wG20AHXodjiqTecpT3ut
uJbSR07cTLv1sidFQdNcNbxPcBs1nVeUL2QHCLMI5jl22qagxfVy7LRPshEY9hCAAmYK1wsOWq04
Y8dbGMlOdF1Ba8xbPjMb2wCEsvlEppgQYfeVsCbxxXOCbnpIenSXuP2MLF7rvrmUQwd4XFoX+uRm
ce3qdQohK0g9BK1wQBlZPhrG+nihNix85CgQU5bZOvNsjzEJYKyQzJ0HhurQMxHEKS8o8MDfsCBw
ZtCQkoIy+qquLFf1d4XxIUfoHt5l5Xo0Ow0IKH6sWQZYb8fNvAlIhxOPDYiiZG1eNm4gNf81lUs5
HYhs0g16ii5ZCFFqonKPUEGXdjtPXGC7LnKRhukE15SQxhv+BI7oKj1X+nYC03VkTj/zh9EBtZLF
i9vZtyb+8zkWoA6Ms5+cGx3MFY0qXqbAepVY9DUMKc74LWRRfbukOjM/r3Jp69Hy8kwW/mlK1+F4
G5zbiCwx6KDSmAfOMSUAuyrCvL9p7lARdqNyr6pqXlU/+VMrP40CaQhImjnQ5CMPNKZkE4m3ClhM
tsmEiHnLo2wxnKsAdsjbdWBmHQhxZlkIU1qwsnPivQxgx94Avwc1tbaJgSh1m3GXMRZn/zy2UvNP
incTxVR80MVbrisIHXkuKxMsnQNkiDIKdVUKx00t5c3Wc1KN3iqIvJSfvjFBT6CHbMUjvWlRz+3o
PMZ3XTmNsMzCThLYf+xUn0nBmQNnCoa1r70UCWdr9aq9lSairm41Co+QABy5v4XCTwDdb6ORANma
G0jiBQBWhdWsYaNwkbg06cvROAQw+5X64CVel86xNb/Ydj4bE9o5H/U4r8ho8yGjkTcuXKI1QJHw
J5n08N9B9oaAqPU13YPkQSlRXBJ5Uw+7mg/B/ml64ncpIDtrp/kMXdW8Z5To6ReAn3TzUvY/vMly
ssBWrUrz5H9q7bO1LoaXuTLRLAXGukqnGZ0SYOB+gZuQEB+MXXB1VgrvcKgt4lxQq6DRJShgESy7
bolGq1oAdDZu7zyqiCGhNmYOp129tgyuZPyiiQyn9RScc+Pgp5BRPB0aHY0ztQurqH98BNlsMp/F
UUFE4a/Hyocw23hvQ2gpdw3YMpczQuaH7EW2JPCSp4S+2PL5ht5ijT1h3krppkD5b+NH0XKYbY0T
BoZABBI7aT4DpESa+EUNnEnTnSgWFcD8TDbdtBhWHYlIvORQ+iwRFJjbLh6Z7xmRFTmaR3SHA62h
1B7s9s6maLJ7TKpRorBrqHSWrEBnhxfbRUtp7vAWR8U+m9Ca/KjBEj25VB0jHCESJ2cyXA3MDkVe
zX7+VfUZYpbf9UxwgHT5fXQOMc60+BYgvLJRb5jtVlRrNVpxHM10hR04rGj/1Jw/jaghoi5p1v0x
Wzneby5/CnRIqUY6q2rl5Oqy1TkJ+HQyEfQcChEWpXxvscStufSZDK25GlWQaMIh/2XWM+2W9cpn
f8tZlIIgOJDnWM2R2hAsO25VQiyCixou5OAoIDY8FkIfgzJyrWgz+rFlmLrgjgE/GtkxuSutrxoI
2GR9up9sHTTadnZ3MhQJ3HwkTd41QIksXB/ZQbUvJruokqtaZfNWucaWBXGN/gTRfK8VOwI95wxC
wUl3KzTna7XZ85WYVJatekgpgTX9pJr8acnbI1bjt+RIE/eBJnyOmW0svhSFi5kSvLJQaNHzk6gb
TX5zyr24sEXsWk+eN3EEJO0llS8NkepVv7DsaRMU+caa5GU8EeGPS6BQWZ3J2TX7m2Jr6WWEAJQ6
TROKQCE61X9H0msjNKA4SKd/FSoyy9jU/pevfVQInuOmRY78lLUXorP/Lx24EopXRyazdNwwt2n5
u8ScQoKFBDIdetB4YEuD9RibS4jJKE8/LHOeubx6xWfb/ZMQCI0a7VKzyos7Wd/LGPANLwnZWdCl
p6KQZ4N51cE1CufUA2SUj8j/y1rqPjoSanQ63DNe9oQszKHCJDohdVdY3bos7c+83irRJej+NFzx
ud+QKUFyj9IsmnXEqNHN0TJpoQtCO1NHk/TFgaEKcX6zL3u0KxOejgy2LHezdt9dct57cT5KNil6
C+gaIPF6SfiHMmv/ynplso63WdoMc+08iD7L7NcMPvzka8SpMIEfdf1HRKx4MF5oH5x/ivySx2OF
TqH4JB8IteDaJtz1T/fd8Ku1L79YerSbb11I6sHscazHax5fCKbUWza9wIaG6Mu7Wl6VJpjC7Neg
uzNxpGR3DgBF2gL3USxWkHHYcneEmRM0xkvMuBlPWwI1cvnl2CcvuiX1SYN4x7aM2YXpTEaIdfM8
nPGqa0QbtdpoUP6o5BGqxvrG4qu32GCd4ctQcSRAgYnHa7SNrU62mWn7/LsoLsTE29CTZkIKaaCZ
CObGKCOmJs/qBAbXex8VLHTx1KWDwKwcdhojv4jyMy62WTGdvJrtZ//LhSR15QdkwpAaehEVzPJe
srlA1T6Lhd0DkQZjhkVzZeJJryiBSfRbDRfREA8pAGLVAT2whKB9wsU6/4r552SSjbMs6JgmlAxH
B+mDufPh10r9t5zOVnbPMD+WMgsBeek7KmBG14PFG4CUnnxuE6JKitZBxc1ko7vgtkiMqzgdPVdN
gZJ2KCcrdWvhjoJZaH/t+gnp72B8n9HlAf/XRTd/29ScA0FVs6bcj99gtpZO81s9KqwJusYSowG9
CvxgmRKyz9Vn7DDrv4BvPNVwQJIz96cNGVRY4NDGcLi2wxlbaHLVWhwdqDvRBpJ2S8NJHoMFIWw8
K+hbUQS7EnMZYmxzyznjRxtHvU+LaaWWZw/TkYg0G8ufsvhR03Wg3Ww+SQF8i7+RJRmddsAayOnG
u4IUFOGPWmwYBKN03dQ/EzbKDvKWLEDtx8GNbFavPr/64drI1zb7YWqdKWiWIdpdxZtsQFg0AvT8
X80GUJEhr5cSZr1wCxUXD6gtW5oh5aO0T6F+9pfqADSykqu3QsBLUv9PpBr51lxI8xamYKkvCpKI
KnBqfu2SHDLwgxj1Fol5mHVmhJohvaHJwZ0MrjrQk2wMZFVpvpWxBMeHuj7Hyrbv94QBk5f0STLO
wQsvA2W1LOYWA4tNg+7gIqSVzxXkri2GMEh0Bbx7P9Wrof/Exj9LYPODBi8uNMQqRJyvzy02fqxS
/u4/ZxmsAv8pBiGmoChba66x1KWVF+1raaURkmszTRNXsgoA8ICMIETlFuaRsgVbltvLPHjeVeBn
5hOmvSa8l8UjTb7ADTNpLYZdZcnBZ+L3BZVRKr5KCddk0ruQtNdBiAr9ck9zkVQ/nya+z2wJdtoz
h727/p1qfw6RbuNSPY0+QV1rqf1XQ+JFxotvsiRcarGHFmcryxXwZRFYX6q9LubwislSfoBiGNK6
Cv7Iupn3ajwrbwH3owxdOSBH+S/qfmXE9GBAqXYrzXNL480VWSTaZrimOouzSkCj1SCv82YtVxdi
40jX/BgBP0Sv6KgH8nnncX1DNMLZaOK7IjdX/jS0M+BfRA+EJpdcXsKT5QAFUfB+Z8zgS938YXoF
mQqGJatXjPDo/zVQtJPEWgTgNgKAuG1fabvqnHsQ3YPgrzFvUn/NvP0o0xqeRldalcauUPdtiv2S
9osMpAro3WTibOF0JPgdnVUO+xBrKudav5ZGt4jPpn5S5Wtfkxp0LoI/zdkDbuXlVgQdf5elS2wX
xro1bewCjlaNNnZK5S42ln1tphpXuTH3kuPYXUkXse1HYe01Uv4gPKGVsFhO98L8cIY16jbD+DAA
uYxiZ/TvEeC+VM9WuhVfnH6szy5CykeCb6EfKw1Q4apQnofgV4VK7VCLOUuvICcBXmKOM9xG5dre
7exDat7dslqmQKZxN6KkxCTGpK3znIYEtsYTsXD6YRoIHV8QD9PwbPuztned+ABHvcCLiA6JXdPq
QnSMMYMZcEtfAFKchmSNRoqn3AjPAo2fCAeg+dOCo9qO2K6qZYhNXt+p6skJcQRsNSJiQDibK/Gx
gLy3CHRiUj+4DgsJPpoO/9/UnJLwVyXmqZP+nG6NUFpoojMAG7v/9VIQZuM1APejBRT7MBQOCs94
Od1TORg62w1nCHUj/yCT1oqkRXrFmXhL5hNvNd3mAlgOKcMiyJeCum/xdCGhiqS/hO4AbHZuOb/5
ss6reauTznwoZEn0LihKVQqGiMVbjcE7h2ZF2b7wCUnr40/N/gIiCZVH+BzHVS+t/PwzIg09+umJ
/3G0Ne7EJSY5Ekj/odKoV8U6RypmfIFdoQurHXrT4JDBjdHukGtWVweEqLwwA+EbOpIoTnBTPvJP
ZGr0JR3ZJnKeXvGOpt9oYvMtCs565wN9qu0aqHeucCavCmxgtAD4SEVoe7IWmCevUPKSjUOHtZyp
GL4uJqTXLbVkHtBd+0JMqnhz8leQJG7U5KOsKJk5uufkFLab3NiXBLA43nHSLnw85WAhkUdzEDoX
GUZd6Z29YH4LCBqQCLPcqTATHGiBwIHKuw5TZURvx/7uO9pmzDP5kkzc1CaTYDZ1B6SYnfHMGo5q
+U5a1CxS1loYiLNLUd2+OhAigFRxl7nI5/VNuY5caPbmYGnVuVY+eVxg9iNtK0T8hnM8K8W5kE9y
8oJEQnwuUbKteNcD31fS3yjT/UhYIzlYFHTGpf1hSRuyPXFEYzbe9ZqNMrpDYPyjG9s+vgz5vIoX
uobwGaPVkL+TQ0Lf7M0bYh2SqygBY/TovENtfjms9nQwQy7YS0+ADZg43y2rzuWHrf8CcMSUnpan
CHULitK5kWwZFYQDzYXidp78625ISmCHjjdPDqWqkYGzifEb5DxGAALkdEsJWOVEWq+RutaGQT9f
ITpO//T8rP55lFpnh1RyDC8geDNNYU5yLnH4r052Wrj0cxeGxc/vKQL/aaCgl3THIL5IU9kv4INo
Wz8edENWYWvG2asbJ5J8AjdyJzz0DdI3xOmITBZQDJEKya12K78CtJSvGU2fNqA061cEQipgcFxR
n9n+KnV3hBWchB9oIxea9nJazgWVY3JWG999yA1OQYullegwxngP4bRof2WkgQLGGH8sblPrYdeG
vaSdjbnkYPusZmLWpwdyG/1fAwwgME+ODxzoNYQ4YaKwmCjQA3Vte59V93ay3xhc3gAfZSH8RB1A
69xsCiZPv9iM/V+rk4+OCoCMl/hCPFdAR0Fj0aFmmFAH4+rRCcWXG7BIv3J7dRMSb2lfYvVbsc9m
iq+YOH2bJW8S2+zsEPRaOfryw6n+WnvWrsd1P+wJ14llt58O3aKDvbjK4tbS03UEGsjZWsaAnLGD
AT/5AmA/UFzDVbW/8BdSTVA3uneaaBaT24gtwwdWsFd2t0yah/C5+CkKfx984DDwqUGGJgkh3LFf
QBnVm87aJeWujK6R/9X1cATmUiNijGvt+fuGDaeMeeDf2FyWNP50HxExjFSqfleZ/9tCPAoTBBjw
/S2DbUY2xTHANUc7cnA2/RqhXsJCYq6ed4551uVD1D8YAu2cfSoEcIAKgrnkI5NGsrHMFWoqRNWg
FppCLDlHodTeQdbnZrluliWWxh08X4cxOWYcImq4QezgV1SwXFkEF4TxbbNLYEeNZ8yJEMi7YTwL
iWPEGRc00iJO/6Dhg2ZL7j2JF+CqLKNUETi3JLgw64YOFhsiMTOk6KhpKmsnW+t6WA1RJvTJhKo1
06a2XdN/j0gqQunAkZKkDzW8AsAji2e6ROGR0u/MwvJmNwgIyViuNe79mgE7Gb7S8FRI1zZ4dskx
4t2opz0IR73u17XuivkgTxYovbryoM7RtGdupv2zGWXy5t308JHVLiGPiC6+XpudujTrg9Xy5cqV
J+2o3VDkPJuJ68irL0KPZxKgPM8kOPss8DcBofssxe7vPXBX3yHX8E8iy0Izj45JLNw2Ji+PIM3R
SxeW+kzgEA0q4ED2QM5BXcwezfhS6y995bgIpYRohWx+gE40VkDkkbIbjW1XoV8006XBn8dOC68M
NnqpmLKn0sd8ufb7LfCHJR3xGgNy8ciRVBHVRIkjp2r21R0PFkGHVYOaeBVrx7olEovC5U53ziLR
/Jig0zkiRbkKIAX+0XjhUs4f0Yb/qloEv0XGglwPxhUBGZYaB+lPs0gNYXL8FSYmIv/Tw9idw/aR
dD9kBmIe8IEQec/QVdayx9qkV9R8DpPGFT94zZY+vrqQl91z2LHFsKJtKCD/49lfoKHGoyy6quuD
3g7MYH768Kk3NG5I3EmpYBs43APSyO6csVrXltZhPctBwJiJohtNIzmnEf5F+94wp/cfYgLuu7Nm
nTEEiiUvgasb/5pkm4CtKEwUYq5OsUBBphE14o0QuMhaMu8eKFSIaRtQ4/AWNa8SG67mDhjkOXv5
GgHwZLoeu+Wg8uUYuHIi6s9BsZyGpS9Y7hlv4HIY4GJhP/Qb6z2ExqNLfsqSpjw48pj3Ct1sN8yG
epg7zctHHyMTIPsrG2tmJ/b2iraqdda0CUP9iXOS8swLgIiM/LpFKM2DAp6c24iNsmhLN7H3/Ea0
QwqBlABZ9ttuDo4uZEzeYtTOTDgyDCKeK3oNAQr6wd7hIRCtIamOi6rikCB+JATG7fIrOYIkkBzT
9ja8msTl6+vRlaZBrTe8z2X+lBguu+q7jPaCn7IRFpCgP6MxSIMdz5eYrdX2GJsWYBGXy/sXfrPb
REiwpJHjo7gMesSWk2AuIQhvz3b/h0VBQqQRjW4Qu5++5Qo/5VS/VHKECCJt6e9t9N40TbX512nZ
LLGIPGAWEi4Amt0oRphyVW0KEBHCdfgUAq63KTb0eY/UOQXx1k6fA113XURoG/ACJg+BOmSQxVwJ
I8KM6i+0kki8voVD/JF5HDi4yhvgMU7+JHywXmfWOzHnGFYFzpoQt5XyrDi96owxxL/oBmFOJFX5
mMtFyykoMCSQerGNsAWrHbDKNSo/VfVTKveKvZvQXGrqgrYqTV4ZHffE058a1wISKM+e8M2muZYd
Gmd5kXA60YgiMiheMPzGpl0r7Tp3dsBiGRIpsNTuVyuBDgwWCcGNTQpIimizg+IYFowAio4ZuMIa
y1je3s1FW6dzm2emjNslS0Bmk/lM7XcxvDKIM7EluwY/HhdWZqEJgSXWuCdUz/RgmniR+oOo8pQ8
YRbOOYbGcQ+/RQ9DTBJ7fdRVNFBTttScWv+HaVN4ZgZVX1SXcPjXIpPkdSXyKCxu1Oi5Vlt42Rz6
qis2DYx/6fQn3hJUpLH9z7DZwkakTMPDbZP6g166omPvcZnP434XVDv6hLFBptQB3oFnibBXlv0x
UHsLid4NYDxRLmJKj3XqHeFWIWi8j4igGOOlL2KRUXPg/5jzY4GQiJva3fmIdIzeN6cyPM3YbN81
3kN3QHQCrOK1ACjryNzJPBAjRxqSCg2Xk+ZA/lUX3uTwbCACVzb0yz3GQdRRxMub+zyE87mKPicC
0fkQQk/9MZCdV2drW9/qzK+o+BF1ErAXLZCzGC7gUYnIk2Zl8N02PxMm3yirKfwJHZx9FJryiA5F
xnqEUDvL3cneQWv23TbA5CbERRJbftZiKKP3AkHAjMhovMsiEmJPQP+wXJkLVdDKC6VdPOuvnEAS
DTm5Og+cL6nCOEEsg4zK0RgQQw6sUiVTSJJ5/M+R9dGSMBf+Bsq3Z5OevopWNUH1sP0LgWio4bEd
viQflJYeBFlzDy/+pJQKWTJPKtZIUeIka3k32THQ8CMRWhfeI1ZEmKBugXEzzZP+kHEHKNouJUQq
Ig2oKK4Bz2Z0wMldSthYNk21c0qTMKl2mY6urS/K6GyGO/BEspNn/cqaAy/xuWBfb0N2i/jWaiDP
2cjVW+lCj0Rw6Sb0jyaA2fxN82gg37BWrfUREaIDTGCCQJLvQPtBKk6zUs2rlP5NBpN3uiTlhVAK
lpwiT81dKE8RXxD+702e8K7u+3HjTBqiJ2JGLi2MG8MFKPaya7eRWL9gUqPPtnSWzS8P4t85QQqw
MMUZtj3lbJTnUPRNejRlOPlpR33zDcRusjAzRkze/3MR1sKy3g57tfwenJsYmsL16qPOycrQJlIN
F0pxlCJgCiVdpjpBRUB5WJhRhvBofFaOtE56FgVN+wgRd8gBR7RbMGNO9oNrU2ONZpOBqu71/MSo
RawdB6mKhvckow7KNgQTiEdMh9uHqiw6CqzRzitrGYHTeMFKivARQgJsdddcArgaP6PhrQrSOSKw
kIh4tQRiIr3KAuil/vbVTQbiCxBWXon58iV6mPiXx10uTr5zir3POvjOu5rFbKuj3uEVAKAyzhko
S1ywDIHP0k78f/ipMbupOwM1as0OgJqZtUQBznSPva/U9gY3DTdt4eIlGl1k2+3wLQprw1qHoDxl
Eq4PdlZktIg50jW2u+zx3JqkChTlb6zdS+zHd7N/lBa6bUI3tOnpQZkZ2a9mwU2r0+KoNsrMGl9i
UC0sY1WpF0fegm9YbryB72jm+qpw7Dl9qTFshuEpYtuSmBkRSbm9YgZA9MQLd++zu4fHMjUZ3RT+
rJasApISJHpddR30y4wwb9Ofl/RuWfNSLYtgMb6iR/Fd9fICV+BAF8RsP5gpshKCvZttxmDCyg9+
KWf3J48b/JKI89L6p6F8Ec7DW+cxZKJFQYrWXkGuZwx5FAiDFC++Sk2H0YCvWrwKNiE1w+t/RDS9
RRLLuL5TIsDHg2lttfGJyrS0Nzj9Devmp+ls9IH9xEyYvv3wRxPIrn8PkEC2tYMnH/o7PaXtpS1m
NfsEchIsxK/G54LlQK8/4hH1GL3g2BDWEqJe+XL0m8XgZFofQufrpCddfvbkH1luWZJcSsywstK6
A2voJMWFNwrNn4SaNoY6/PInQbpoWdKN1tF6lw/zP8bOYzlyJFvTr1KW60FfaDF2qxcMrSXJIDcw
RpCE1hpPP59n1dypqm6rnmUamQwE4HA/5z+/+ERQr+PWXwUkBNFbdx4x6/CjCTCbCCwJBEWiXFPk
G++hqMkAMOB9cD5hDEbsWI4IVbUYw8DtGsP3XP3GXcQtt1VVcaQtx/QjYeBkaC3/BxgD6BBKO2E1
ZzAyisVG6EhXLbmBxPCG7ypUg8B4mOG7W5yGARYv5VVDnSwvWgc4hUw29DevAf1i0eE0/MTgs5li
Hcr0ZmRL0P19YfLo89ch+8hJfQvhIap1flDal07MR5Zid1SY7/gddFjrGxiFVEbYIMFTdY/Q9bvY
xbox6dUqwQSokVp21k3bween1tq/Wm481SB68FucKJBhT0q+KeVJDhZjeUvp0y2oYMglc6fAMf0i
K1epZDwV3iMNHWpiSFIQ+ptlNXUARndiDObgk1Dnx0z/UnoS1cgU09uFT4/ujkwdi2tkL9Sj3p5q
/ZCl0tMjw4yqWQkdk4q3t/MKaPdUZQfecks9mWWLZR4YysXM170E72taV+uk+Siwa0uSjOeEeTi8
SULlMiEmn8mCErsxmmcEH0LDvH5lti40/Dqa5v4JCiCjZE9/ZzKB3a4jxFdrhq46zz/vHwWMYFd6
KOlSAMCA/350GebawqPCuhLjJcbXof8VdMfY2bSLLkTfaRYIbOiEnlprBj5URcueXTY0KfUXgXJS
naOe7ml5NOgtEJixWID1obN8A9vl0AbpguoIYZ5REB7VNh6BbLruKOzAqLiDg4qxF+mZETwPdFHQ
aKL39gn7kTuQnltMi2GOngdPoKNm0riWX6l2y2rwXbmZD1IwC1D4QWjDIoLijIKD596gPCuFdXh+
keg6ZHmjqQqK/RFp7Itc4+6/ke6g8JjIBNXZyx6kU/JR3MKJhSoNz09QtXrPlIi/+ZInnxDgoBiQ
uiThJXXwYDKwmKh9qwstuBhAu/VRzE89gJM+2DrxIx+vv+N9PrJrPyQfb4FZoRTdTW3lkR+Vcygo
b5TK4WpYWMMexNRh+DMufHNRxcdUdyaascVbrhnBuCitFj7dqVLVc6ftpmaMl4V6RN4G6J0AiAlu
kJgctQn3/AjXPpNc6kb4V8HaFtAvJ3PTVTy9q2RvpXiP2wVTTyF2RnutbwrlokI+HYEKy7yehRCC
VFaINwtxD2Lt0oI1vAM/J4TdXMRH2dMc4yoJMmqOOrMuRIM0oYmmBmJsEArqufTALBdCPB0Q0+AE
mp5lU+1H+/iEAX+MR0jEoLO7CB4feI4a4VpCy8F+LARYFTMsKmDYFBoHYHhKnk6UEBrpN8EDlxiO
8DayoHPCTscJivsr6kqwFmLXplIxpVydZdlG4NKkVAIvxe5dLXjhv/rxFXdcpkI4acRcSJHclOJZ
oa+rCBAYhSSMgzvGaouJa4p6cKvyh+19jWO1lr1niDPzLRPdPvsyKoScC6YmlTvO3eQ9ktEy0vQx
pbN4o7VReGcSFmYiLcYMqu0xPIRNqmCGVWecvCYNK/QVlYPnJwETNNN/pQlnL2eXwJGrt+SJqlOL
kbQTMdPxnI88ewQUkdWmNnfJAgOvdEU83ry1MOJbiFkcUIwC+Cp6vYSmYMC8J2WFQhVU5kKZY0iL
RFuN9Q7VOzph5mv5DvssNCBmNkuF1TOWCFvJhGozbwpMDMiXp9g2zj4KINxOIZQ6k7Z3aHTPBa4Z
DEyB0iprhQ8VovxZNWyaC7pRmzYsto7Ytj+5zQZ0yUCEZLPXLENoW9JX1VVLP48m5IyB68AoR6OB
1CE7s7E06jUwb2lsr1QeYMignMUJXLho8q0uAxMYC50VYMF+Uu2XAKmKw+D5zN4dBcmTZrGfLJ/H
Sd+efR8r5ruNm3ZaEQReZrNCZbcj7kA22WBuQ7UEdwrsg8bhFuFlUGYP2T7I3UJSoHlPI/tWUgw3
DWtM2+I+Ny/A7igP5ylhrTPey7nTvIT5hUgKnPDqSY6j5xgyh8HrZpmnu84hiRxgv8Wcq2BrxM55
5cjP408WlzhRdOfAqGhwoRGxqYrJOMRSSzinqhsPRew4AANnpwCLVLtEjYt0GiWIvCvDpSZbLLDP
iBZQwnWmPJj9rUpxlrsx15ZCCNn6d6oRbQMACTwVeLcu36sffr7EbgP7do4BepEMa7x5JfkAYVuE
PE9uu3mDJnAPxiMjw4HBecXW6ARM66rTkB/s6LmzP8P20cnjknAAirU8huZlnQ2PfUDBlmkvNwu6
7MSlMCc+REcRAGXltwOm5fm5nI7SlAWBw0BYacJVc1qHysy1fZRFp2ZOteceYYLHGpA1NT2DB7X9
SrB38dN7FrxJmMCVH0CkOMcZxBfnoAkn6+lzsPc4qvnKt0GGq3MJ5XEa9O8G3uf1TnK+jWanmmsV
TYD74mgXTfpmoY7pOYwg/axsVLcHVZ0hJNTQh6tTq/NWWkwRAAuRMN0phiNBetCsN0/hDYdFJA9r
aRbOi3BBIykOVNHVceXwwWaSexkhblQtmiz4+oYYt9c3WZoLkYQqrZntqyA1SoR570E6IfbNlZ4R
+i1Rt7IF0QdLjU3ed2y/jIUgKJE0wZR3BZ0umGRvKiPJxica9MlmYlJiyPAuB1u9W2hYQybBp6Ih
RFfOZtkwMEMFNVx7pkTjol8WC8gZ+ZKFaK465vpB+CyAs4FiNGDsadFeyyM0Wh2XsnqeQw3GyreO
ATsCikuzBnl/xuN5Eij7TgaEAmR0ehwOLhYnQcZSidHOcUpCpqEsp9wC63FWw5I9WvRAWjpHGS2M
NSuQEqrXfM2Z0AZLQPpofK0qzCR3qXaKk0uDl0CwRX0jFXOD5c44Z+Ys6MpFa4SZPZVElV8SOmbC
fRDOfehpBFdvmdNuKyxKZkBTTCigq/f4b9LUVeEz5i599t2Dilj0GUKpUqugfcnUJj9H4f0z4Ppp
q2qTDMuSPDZsf2qbvZu5iVvfk+rRmmd/4i378dP3yVBBfRDNHOMjgUVbXn/63G3gBzbiAKLstBdu
TO2xgcRA8ANA5JdPr2aTddnsK5oqW19G+c3vz8qY8eatCxZf2G4V7zb6O/umOyt59LemWs6cgUis
1wqPWzGgZpLMRivsEuUKNqW5lxyItcLJjZvcCeMnQeBkpkWCFGUkzpzeR0J6WZlQ3zQm1TlPhwi9
kAGFP2daaxCnCZYdUVpgtYerAOp/tDDtcGxh8WdMxPJyCWJkqHOd+U7SlGRmZwQrgnxWy2d8QZsZ
jywvjgYCLdzSrW0D/1zljiY08XJ7lbFFCGD4DfUOvuukpR11j6J7wR1Z0JvtdiGmLSWhkKXBOuT8
L5UcmKh7iiDhVzB1HWaykcSLid0TcOA451bhRaBXK52Iwuyz1LHNkCBecXyNLAnN4r30dVLSpeUD
hBuYeYYF5G82Obp1Fzy6mgAO+CTg0FF9iSiWPEN7osvHYnVSaQiEPURE+II0PQQM2hDCEur2TYMx
1J80DMM9gj26/qXEvj9HEbzSXjKMx8KLoYLDDUc1Pyn04DmlQvQ+YhkIx5e6Ew53+TKSs0OdA06t
sac74VIvZ3191MUgQhSI9tuRD9NwVNy0DHHVN4eXDMWcshSDg4gDDPtH23ghEJJ584Z5Hn3VrrCJ
m58W+IUK5MLV6Wpp6rThGusbhg8yyRZXL3/7ufnIA2zPrcdKcoTDA+0zTwp7wVifqyEgKAaL3co9
lyjy56m8gXXbyKe0WQ3W3K3xllwWLn9uih8AKJMWr10rWhj5PqcX6TUZ9vMc+HXELyvdttxPHy0g
8hCabmUqP2JcBfHwwuF7JygbijCo9w24fO7VifdWv1vL3RzjXWH3AjkThoafkxP56lHBuKdyIGZ1
mUBFKZbjM/gM+Un9FPSd/YhGLvQPDa9eFd2t7hGE0xbhVgXscC39nWyeq/wtLeBLLYTJYTenWmuY
PRVVhxUflmTFIrPn+FUVOaTzuevuAEO66F0TWuuASTPiW01mk/s2+vPYYbchMdS7aww/FIShq8ha
iZn2HAvUuJ9WaknJAHjt74bqaiPWwEudxFOXZYIxQ4yLxNpjIeq7imNwhk+n/wE4FDMIIIIDyRA0
fTY9nXGusLjJ14hkgvpaKftBf7Fwq0DbBzs0chceL2wLlLfK8vXYr9PgRR/ipam/Z+ozq1NVkFfB
5BQd7AhVqOBst1Cl4FLTj0tsb7ErOTB74jQVLdeIFqabkBryNKj3UkHXNW/yk0Nqc6BeeuVDhWtS
8W4HzXQ0g4ljvw0UghGhSUvXXdf+TtPfFO+E/avsrnN9F5vrMN6ZwYtjXSGwNXhUvI3KCjKy718i
cHzFOnq8AdqaZZ07Fx9YxQMUNR7MioZyJ9Vbg9IZPwnZXSFmLkYytAZlnnpQj/QBSBTWpXSziU7t
USfOAbp0PI9Kwm6nOg1RDF1G11566TiOK0m/qZBhYpArWQKljd/67CWn28o2mKZFjagvWt+bMX6e
lM89dGG5++SGSg0pEpsUOpKMeX1JFoQd4ASWXX35m7xuLBwrc936S7eYZfoEp+o1tpAx7L4MBqcp
H11MbuuVIH655iHo9iNEE2ORZh+DMhvsa6ZTiU85ZJlw2fXaVrbyBSNMtXrTgquaPY9YcTFgkRaB
PovxHoYvO+MDKHYbD5PyN3CoMSbAr3EXGc86AUkeoOc77d31eRNmY0xAx5uNLYE5lZN5ZyJK4DqL
Fm0fVg4gXGF39stjj3YKpmYLk4Y2ErNhc9j2hFaXWI4ArEoNQnoEV+ERewOv6dHSzhzrpsSUXDs/
QrGFRiLDQ8NGuuh96Op3yLV2CPBk6w7UQkTOXLzzuYWH3zGGoQTYOLO1VSI/ExQ51EeMnytjB4w1
mkcyFEFg0VLhdf+TuO1/xx0v84gZ7Ec2fMY0fGZCVIZ8hj4Ll6bZpW49mVbSDaMkVCJpdpbxOUle
GutzZBVIVPCJoDB2z/ATgoBKR1kTlBypL4JSZ2Ot+sxHksOJxzJDOWYCDOkxYcnbGRbrU7c7iLFF
oiWTUP0SOSGh8jL4V7jUmgc9FxeAXascyhhYZKfXa6mm0hZYXfaZIG6h0DetJZuDGGk1AYadzw6e
qNxqZbwl9ZNTdQQFMaBh//Z9DgMHaNfeuvWGHBqelt4sRFOvXvd+gkcAbv/8xUjb8uZgieLi1XgQ
PldYYtVi0hAXTxUAWVwZk5pjJTT2IDw9pkdK95aExlMsjDG8b44/fH76kGyS5AXrT28MyGjYm/Ep
lm/6iMlXfw3XEl+uW2ck2DLELglp31Je+cVxAMuqaXIz89OhuOq8/c+FA/RXbxQPIJ9XnrjLawwV
vXe/Ur5Wh4W9GHDX0guD+wLOtF1AbaEjB2dt1adeaQEaMK+4JPOy3xUpaVJzuji2q4bS6ifM10wb
cI8EMzyMcDHb2URMN5jVu/mKoQfZqGN+LDv4/JyEcK+j+B3tVxJDxl6QuePq4mEV3lbHAyJA+y32
O49REndPNQ+KslTp2NBJIzop8TRg49ip8pcAgjGGK8ObZu/Z2ypMRPH4dd5VpJRVdvMl4HdM2vtH
rCM0xPjNX5bA1c5Gb282V6bcxGjSEnuncfCtiUFfbW4SqjXkz9W6U9nvhOJyzzIZoxXTJTY2TESo
aEjLBcwZsNIkzwaSIh7DLwjaMPtUcHSy2XIc0Op0rcgbbnjWv5CfBhXI567fQrjwVPc7vfsY+41S
Etc4owC0ZYA44h4Y9ZUdf7v7LjrcTBeAPG4Be5EB2TqiYOg3Bqba27GHp0D5DLQJUOJAMlxaK59X
rr1k8ZehXPp2hu+J8wXyamVfRXaIgnNvboZmUddbmPYdnMEKDpi06/WrAwxKQFx11Xkt0OSG34oM
AJgBO1UvY3pxH0Y3tQMm7VvbP4KYtOkypqZpAE0CkoKyBzG2jKlj+ijmQLoOJRFfaQYbLT5WMBux
HUhWIaGDsT9XEziZ65D0EuVUD8BF8zFdIDpoJCg4OAdCmdKeU8jh1aWNjkH4NkAdqSIAh7F9Ko19
LUEKuqbQHjD0yxhQXkTWCzCPVJ+LYSPM2il6egKK1kz9LGtql0zFD4F3duWXurhX2jlQP6UAr3SI
9vkmovua85F+eJTQ65XtbGyXnr4sLF7bCLf4nZti2/IcFzAmkWmCWbcrXkg8w5iAY1mMfe1Q3XoK
+hJTlmaBOgN5vDepxYWYrb8usbGw5XOLTQ6b0QA6s3fJJyhXJlndPJ/+qUYzMRfJvrXbL1OCHYGI
GEECwiDeVbcuKQ/yLgjgjhJTYi0t9RpKrw7bP1azgm64UkD1qp6XplsMhGlU33qYz0vmJeawZM6R
oDrsMAdaqu61z2aNTObOIuokzHp2VvA1wodr83k/sAwmeT6h/kNLlMcrdl/TubtMJsNnO54T1GIW
a2Lr5zVncYCLAD6M0G0hgxG9EQQfBW43CPe7Yhc0C92kW9wiRjWTc18lqLQEVW+e+vOc7tyiTh6e
6+TRqRzElkHXJKyhmPVTbYVEkIO+ZjurvZgo2KvyLmkzuxc8TcguJZ4XZns0VZg04b7QWVo2ek+E
UVsFc4AIx2W0j0irsZ7ipXPhwrdQ6vUVPpq0Dzq5Di0ESaQg2LqIqWNykKSQDMZtz4SkQSsctM81
lz8a6Din+Fa1z2FEECpQYIVF32gtWhy0i0XbrzHj8sJ5ZJ0bh8qH+kJBWYIKsMVDzIeMiajF2GHf
m1gLDeeHtt1K2jVv7omBYehzV62lIaY7vzEwDFHHcD7Fe4iwtbYz4NdYZ2IIGJB07J04jycBS42a
ZEOQiz48ynxrgzCX3KxF12+0cZf3h0F6SCLV+x7bc/B7MuhHeamHH3B1LBljE2TceLgenGGRsT+m
iAw0BNzOS1Fdhk2Q3jpACzBqGfSdBWXW33hCmhhrljMOUPgbIEYxTvLDKx8K8oERbiDTOnbfdnZD
TtqAgPl312Ghr2MMMnSYXvPc5C/ho0FhGe7Jz7SYdoTdwepPffGcdS8pb0yV42w03CULF0b093Hw
SPIZjrUWz8xfu/VSUoFmrIdtng1gRXjktAzQZ4iXzWlkp6p/HpsPA+MWRbmSeFBbm2zcONpaT6sJ
PFm5mk4gDxElI0O+F5AvBvOGfcC4htWQQrkg6KWGJLHPMer1gOtyGjxTf+nky5g+iNsTVU6nLSUO
J2ErGCLLYX5dMhblKzF+T73rED2b1l28smCx4avQURP/OCnoVxgWgbUb5bk0Nop6IvhrFHsEGhkr
mwfBWwPVKuGEb+j+Yx9cNHgTVSiqA5pfPM68BsbFt0ubjcuFsm+912T4is1w2gWALL1N6N7B4CXO
Zj2GWnGCCfgxN7AotsvLMJxJdk0I8IjuPAH8tAly6JjT9DRWqOJgheAZCnPTXMQYbfO/eLGh6zOu
xachtwnTXXXEGlOQRt7dgYpHNQrdneVKQ8RDKVX8YSwX2PPCTSfUjeqZKUfCd2oM5s6GiJT4qNwT
zrxJxW63ipznAqctXGTUzzJ9yRlTWNBp5St9Y44JJJP1bMUCz/VXrj4ONqSg854W/QEf6RrhofeW
EAHm4qLMFPvqeCjfUQmcNNTmmN+KKUr4qLovbmPTHS17EyTPsrMAFKXatINzoh65Vba0AyD1PYw9
dqmDq/UOOaY0z4pTAdbrdptGOoDqDaBPdjlLW3cuVWcsfht6q2zPVkwwNjgwZOGyEuMWxM5i4XjI
AtkDtE+2QTpsj5jUYFoZmKYWT42ab9rkYwSSRJLkLccOe4VtYLwowCkNA4YOcx40cRYnGK5pez/C
UuAmmevEywBDaGAw9dWYNDAYmvGN8GiV6ueu3YyLMVzz0XH/LKovviAeFMLrhJFegdH+StWPJWHJ
7ZcybF3pJbcOg7Ot8q3ZnhgiYIoaDcdA/TKimjfwVFbnsDqr8kueHuNuGoFTpVAap7wjXk9GxLfi
vpjJteO48xfSuMRkvsxfs6il7WKs5WHei4ikZgaoPdvZebCPOYh/mJxUMEh4vPrdx/tpREMNLI/P
/ns7rqIR0tKS7gfdTiZfwmIvMnkNkuZGcDWqKtjMuCwrsJdb/EaXjfVswOPlLrOdxsla7o+qsifg
xwufdXdcOHk+V6OQMN1DB3VdA0ELqRT4DH7Hx1GsK0AfVY6iYJ0ZH3FiTdzO3qtVT2e4VjDH1lZG
8a5hYe/o0spqQOatU8HsO0csx+lH5wXXhahedhKmvN13K50x7tL9wwDNBJnvrCgveRdPpdpm8N2s
gFnN9hPzPshXUTtvwMZrzL8WEYZLUllDYfrs889cwxdiXmubGAXdMCDF+tYhAqTeF6x8yUV6/97m
b00NDsxXB5I9ULgbTLVgykULx7/J+POpoMMUk7MxnZfhtsZxy+bVxmbUMmmsTx5d6TBhQNHjk6yv
ZIXmIgKNdU94amrRHhlAVW5j664bRKXAY4y3Y77qzH0BFC2rtwj7ELz3cOzUZrFxTyumWKCLkKEc
PG4p56O3Pn5RLFzU0brpVPkD2XeMTZQQSBYavXL2u7dOXTo9vdBz9JHZkLRqdh0fs6jqYTQULdLH
iOhYh1NiCUOgbkMuMWQmu4S8Mw+4ZKPknC8h/jwqfFdDxENbNqA8h/UH55JNphr3XnHKMEmSDFoi
6T2J3mGa0ajkIBZQ9kBhHJIHmM0hsIOVUIQzmfmRXMRsXeuOVK9uWWvzoVnn3UchsJsaLl5zxuRQ
c1pA5i1nnwtwHVO/NdqHCww2gttM6o4BPG2UH70MaDLcjZ0sy2ZJugqHIocq55efQtDQYHioLEPl
1RgoFKNzg+MM5xajZU/eC5FiClWEWS0vmQrETiT6XBh0c26K/dWDsy949omx8kmmoIDQ1vTI5858
EaoIeYlXGD43zEP5Zl5/Mvt1XrxmFCZSC8mnvwtqTVjNCVME/edocOG1d4D4JgTx1hdC31dJ2GRI
j9D9toCzMvhHu6y9jYikJNDUhu3I7S+6+mJZl0wGzeDeKSAybIAkjxYQ5Rgp6XuyioVNgMvHWk4N
OQcSsnBJIhQgvlUSuXCrMHlNxleG1fsxWXpGTiv6VusnaipY0xVn7zjOdXZ7H/cK4B/fISj0YywP
gblmMQmyueKh4jY5dkk9syUyx6GfluSLs2i1WhhpFEBu3533XgZAtxD0E3BlZ+4QAECm0zOctXC4
9f2axs3WD1J36obPsvhwgi+XHqQwyS6w1mmOvOOS8XPyQ1oHg2eZJwdxVZxiJgEVizrYePVeVj6A
wQQmRvT0k7LKxM9dberoHjFnESS3V6lUoP3Qa/qYdEiARcxEmFiFtx+//Nc///u/Hv3/9r6yYxYP
XpZW//xv/v3I8oGL9+u//POfV4wEsuTn//mf3/nz//jnLniUWZV913/7W4uvbP+RfFV//SVxNf/z
l/n0369u+lF//Okfs7QO6uHUfJXD+atq4vrnVfA9xG/+//7wl6+ff+U65F+//nhkTVqLv+YFWfrj
9x+tPn/9YVg/79Nvt0n8+d9/Jq7/1x+Tj/zrl5ev8vPrr//n66Oqf/0hqeo/TMNWTce2VVVWUar9
+KX7+u1Hxj80U3Y0R1YNG3cM2fzxS5qVtf/rD8X6hyobJODausx/VXX1xy9V1vz8kf4PW9ZU1dE0
xbH4i8aP//vl//QQ/99D/SVtSKfHEaD69Yem/fgl/+1Ziy9nK5gJaI5hWLKumY5jKeLnj49zkHr8
tvK/oqr0S7lS7xgREbP5VGGAg7v3Rp4ls/CSTgnPXrYTfVVNgpkzY7A8Q0gKDjKBOHbGKWqlEogF
BQCtzB9u4+8X+qcLs/R/vTJHVmS+oW1zj3Tlz1cmW0AAZl89Bt+G1dMi1y9vRqefMa58VWLR5Srr
JnhzMn1jdgUqtnInhxGhIlgH2sglSpyAo2g2KN8kFkW2CPRN8P9KJlFy9/JL54+XPPEgI+dVC3sj
eoVuM48wCQNi7N4sraXPw11hsBosMwAybOwvQd/HZpKiTqtzc+Ok8aemGm/aUD5nxsavNh6CskwU
HLDQVWx7w1vXoLBAphgk7q7Pb0WiFETFwj4uD7GJ3VR3l4Gm0M2a2dVyrjpDt1El1RJqaHazh2cR
DuyCFjY4cATlJ9xMxPX2pIrHvZQqlzqXYtr05MMusn0f5rA+6kVE+we/dCVn2ATm8hQxO2k94NzI
ujyP/ZLdVcanuYTYZbaYoJPwl5XMg2LIXBCiPYy0wxTTkgFuSvNu2M3CMr/ZuZaaVNBLyaQ4Mr61
72pz1LFdNuP24EAu8wOVU4+EHegbLYOYnGD2oe6PmYsjQuVulT4l0Do4d/aXl6KwgXrXp7M+Uz6D
xLsG+UkyPrTCgKNBky+/RiF1onIuVQyZbQmv1tlYED4enGNDX1rg9gpsPQRFWxNUeqidSWFJizxR
gA4o02IZIGz4Zt7ZcuSPwXveEk3sTJRq35rhXHNOJBguy+DNgpjiQ9EgFGzSEFFrKMZ0AHCpSdbw
dX8BVCi7IgyZOLh0oVktmp9o2yP8kxIwixCzY+vZ5xAo4b54+nfdveXeW+A8K0aws0hXzRUH2i/K
NbQStNXkyETDJq1NSi8RpIB8MtF2dUBmEOFDg741NYca3Vb2qtPPpFpDKnZTknUB9y0pChgi4y3S
qRzhDfch5msmekIn9Re1on9GQznLcNwgSMJ5dyTlYJOqGXAatQnuUimMDCeGW3lyjJvsvJcR6l2/
HuHPS9vCCZ69QqFWuMbpZwzEOJD3bMfl62g1U1VCqaNUm97j1FRxyU1q4BZJgoQGa0fZIUBNCsIZ
QCkdSZ6RI3zqGrI5OsHNLAA+liG3KHOQh0Ufpgfakm1ypkW9Jmzra7S4xrLM+mWrkgceIvc15LPf
JzO9BMuUmRgA9lsuehLrsw/AXkJz0vGoK6W+pT1sZBcyKLtB35nfNn6kjvfoqu5Dt6Eq2HSpZbDT
NVAQNyJszMS7bVgq8D1HxUB/bE7cQAdFQP+YWDNZY16pb1upntpYI2WwPG3bmNv5t5gVdbn0yWdT
wWFr0TXJ2Wl8HGbMWQ1Z1HOac+w5q975TvrkO3hg6HCBXCY77qHG6UBD8KCAmY/eFdVi4vb43q6b
jtQrKlaMTAa9X6jZeFRFeeo3tKUwuKEHOW7PgzRYux6CwZYRIInCGAP7+YDDIbN1i5s4vGgFo18G
l7mWT2UIeTFFcqeTiWrdOkByTMWOsHgVp6dO9M71AHXCTVrryYUK4AtiZnGmXdFNbZqp4ypOmJWE
/s6E7RKnNRGnSjvt9G6dJsr67zd75z9s9Zx2fzyEXDUZ9bavHwBpc20ZQcBhco16/O8/hYP7L0ed
OFM5VU1NNxxNFVfxh6MuKaXSrQLloafHFJsYnJtYMgTMwLPzq6e//yzj33yWbdiGZdiyrXDA//mz
ei3gWA9HskfQ0rRMj4l+swkf//tPoXb4l29k247uOIalmpomvvEfvpHfhE0qW+ZHbN/j+OCO2tJx
UCfVxnyIdkZXz//+49R/cwf5Lqaj2YZqKrIojf74eWGiRYVUGncDJovGvNCFK4Q4jKkNopc9M3Uv
2pAp2BXOrrJV/MlVQvUYQeTZriArhbBhMrcxUwIqJbt3J1gNZUP1Gj0ssNSGxqU8j3r2Hy5bU0Sp
8OcihzJJVzVNR8picul/vu7YL+LSUuWPZEiXUUhHYhV4g/Z999kEAuEGT3C8ZePV61IGTG4wowCf
r+R3Nc0wIIXt4o+zIe8m5oCZB/6jyV0oTOzi7sY3v93YuH3nqIblbBFCmFaK9zQ76RX+5JzkxsEs
HrFcTOuux3riJRpWLVMNyWgWSLZKxnZJgcHRxtT1da4VUAbS6hpm5XNa6bMkBFJNhB4mnreITJVG
nRvoaGMLNuoomPrYFAVM8D0LNNwGSbMnwfCsVJzsjQDiIAIUpKUkwVo1qQSiR9pFCzboIjfmXSn8
S/ylMRhsS29jhikA1hiyvzK8o1IBs9OHGD4cM0a7RY6PASMiRNqyMPSt7AkX+5nXKGGDHmAXyq/X
LkeFsTA7h5cAjI8t6bX3EI5d0aaPvjqqsG3gH7eVv1KsT6/qV04g0Tsri4zOKx5fDYyQS/nRZKB3
LviZdLSoklSFNC1lGzbYmrf4QdiwRXJ8kvGvu9X2Zz06m2HcaT1+jVjaZy6axg7pEz0jbW3tPjIY
PmacTnUXfgFuXg2uFoavLqyI1LIRhisO3xL4T/OaBcHE1IpVAH28BmEtiHbuM2bqClqIDgXw6B0K
75zLH8r4sHK+tkd0bdWuWpjRmdPOrV7eN753a7KipVCEoKxBZvG/g5HAs7wk/xlmNA+JLKEGhWGg
mJNINye5xHQplJcxeRTZIL3FEukOZrBqgmAZx+nMt79aIqrBT+om3ISkWHTEA6OTkPJipqWIB2pn
GgTC2xnNpw/xsTkE2rEN0YLHCHWokOQc275cR1Fmz6s8mRjSV2i/lugbvPE7RBBYZDJDnPFupthn
0pLaeEckpPKw1GJhCAbrfwQDjg2wpjvoIhuf0C33KSASbJ6BJ69KmF7EIJU1jo5KhDuJShI9a+GS
qN24rEde86RLGW9ixhE4sxEnEIJrZh4K2wjxZ+/CtwssuAT9oZP7m9fimR1C4SJIQJKbDSPRCnqx
x6DUVmrMeBgNls66N3Hybb+LVoGzLG/rkfmJLhw95GpZVjIVFeN9ouSBne0Cxp6Dptbn1TPgSCpT
swAC98J3ScZHTo6TuVbrr6YFGzZphA0wJHq5n3YlWbxmbh59G0ZcVunP0oC7R2fcMd++qEMz1+Sj
GpTgpM6GahzJrjrRB5+e3JjqRnArQLwr7AYkYi3D0H0H/IBM6jGmMwOzgwzsXrGlfYR5af6HY0IR
5+df9j9NlRVHdhxTt2X5L/tfLdH8O251r2bDTJuCrX9asx7OljYDr5H+06f9m92WTzN+HrKcteZf
zlnZsFPXlqo7xFakOPN26UCub7YZWjh/8fcn0r/2iCqyD0emUdY0muW/fLFIMYtGMat7giGxZZB1
iPbo7z9B+TdnrKbLtmzShBoya/rPZ4fWlwWG0dW9m8DJmlST8OBzkoM5bXSc1mT4jRBP0ALqGDIe
//6zVQCAvzw33bRsU9cgcsqGY/ylOdcqRVVax/se4eNm2sZjc4pbxJNliFxVdjYyDVfZa+ca9nDb
sd9lAbmKo6RPTfWrjePXqOufMMCop0NkHqUCxzmftiLVr1KFrJG8uRaHL+SIx4EMxL+/eKCMf7l6
VTf+D2ln1tyqsm3pX0RE0sOrhVrLliz3fiHc0vdNAr++PnZV3e2j5Vi+dev17BMLgyAz55xjfENV
hWry2lmaOHsP9NyufWus3jC7wExCbBeZV3KSX1nponjqh9dAIiyKbf/oGuFrXEb3Fixsy7KX4dAQ
x9RspWuoJFm1D7mG3DNRjWOQGe8dYUz2cXDCba4jk0AAu3aS8V6nCa5DoAnovWaue9DSZmu1+jKb
cijCdCPd99lIZz7JEFYPyql5C48swnRDgilaHN9OgwITRywyuJp2eDwNa5l/VKAW2hiCqdR5tPoO
28HaarBrVKcAdWocIEXhPrSI3VclzFeOyOxrguaVZZ2AdYxfGSoFBVyfNjikLvxg47PrniXTB0Ol
INOnrSaD05SzqE1qtwIO/Tb41Tawgq0Joyljjexjk+2A7BR1547ho2uO+0JPt5UxvZeFvGQ2gIM6
Y8WzI+RFRrBQUKIUWbQwGKNEdEFw8CmxAaUUdUSOf4YMpoPFoqrVzdbBm6j02boF3WM5yrKnazqV
7rWhQQUUFVsL03zzfQrx6WP3CEAlKCafAYWRoBcQqR0Rt6tc7iNUkQ097B6ZVk39nxXDLpH0jLPn
GhyvsBHKU/ZqQ7UNNTgkut/e+KG5iuO5SKcOMXNAUmSHpchkguiud91jzVS/V+9SWJhxI/fuhHKt
+hjAe0cMnsekXfcQHMYI0Qdbqc3CL3zUZhuHMaRDJkkGsBrNsQY1gwiSfpyr7natacZKyR8logIV
UIufJZspGC6a8K2NgN4j8AyS+4DGap6/YzQXQXepjgXWwqQHsd8fslbYKznabHryVDWW5rkDZNZK
jZHCOdHAkXebt185gwU5jlcsIUxI6pWP6MFRPgKilGNMM4oqtkoAhiKhBVFI5UtBROLnp5Q5Gbjv
vex9lNDtbSf1m0g3kHNk87a2KKG4x5yQjAqtbiBoiYcgW+QJFzJ6lHFtYtgPfSiSHG6NzmXesK+S
g49mJX/zq0sbZIVIGLxmHzLZy3hnA4OpxoN0ds3wHvr+Ikh1FLRzyAHGcBSFZqg/mFice0GeWcOc
UtPwsfhsbjRIrttxneN7i4105XIaQZHdxgRJQFhMW/RSCFFDdsxIvrb+Z6h1UAOwMWN2sEb4thWl
bhwjautiEDeRLGhh8b9PcXET5soJvMOtNc8A497VlqmPmiPnTNOEEUHEyd5q7VU3PLfJlaWQX/iu
Ag2z4Nu1lHcQeZJA2Vg1u3uFpDYejorKeM69Yo5kTFQuAUMMNHuoJyIbmUq6yIwHCw1u1wMCJDGL
qj5ToqvJB/aRovYL+pvArzeu8gABdPYN743A3cch7S0xxEeDQW04vY5mdqdaSL2jALlGnil3CklY
qZPQXa3Eo7T01ivUSL+peuRgpcXwJAuTra3GQJisG5Tzns6Z1JrKZ7oc27yieMJ8k7GdSgesThI/
R4nI+fgVRiOaCpqzjKxFpLAHuuT0tpykXcTJIwMfLNsLzQSHb7c3f1/etZ9Wd4dNkcoTkIBxvi+O
vV4pJWqoeV/Mj+ZhXKK8XqNHWvkeuU0YhvqL5BlCqBc9Ag77f9/46ZmrlqVaOtvLeeXbSaGOQ1C9
CR1VJ2rDse9+qRrpo59vvhr/supqgtJQc9TzYrfgJKXY3Vv0xQtXbrOlgzAEd02L7WIRb8QGMfmu
jUlG+eXJ/tkN4WrC4Z+3hG6b4qx34BpVotnDwJOFlbQI8dxuWpDkMZeHc+3h2UFBOLtonEuxsT3+
b08OvtWLkOQ6fWEiNIL9hMT673/WD4/DUTXTsoRhM3wwzv4qXscuBwn9ZpNwl14q6ZoMrL9f4adj
6jwpmacQ9nzkOjtqBSHnAZ9XCm7cXbnK1jTAkS3z8Bf+6ben/OfJ0VA1fl7OjBbTlPNWRhNOhlDL
+m1CLxGplzgTfrsZ989Tt6HqXETj7EYn6LzfpDl5nhmG9drp4EiR4cfWfay8Wenn0Kh0/EgBahiw
mGQEgt+3sEe4WO8tHf/AbY7iyIVD3MrK67A/K6z0ZZVSjOjozyCPmx9CC/ZxLW6zDinvHDJkHIce
bL+RrC1UnQ5J3yVIwKijJ+HjYJge42ivkPfcUgNaQJyk9txrFTGbyX2WXqr5bkIg5NKiVgux6cxm
b9otXUiAAwJBKAiTrim3bq5tun/keubasUA7GfiRywQuWQCkhq3a2ffhWuUPSpl3yC8zPNig0kBI
TsaXSDm/AcoQ2ZHaCWlWsw4c9L3RtMyYgBdQybR6Y1M49yhZ++IKbllc64tAOzQTw3TARu64L5HA
OPTqAxPtZ/nhx09OAZd08qTCkBtPe9w8jjaglVws3BLuoK7T7UDnnEDrA8o1MhxQZuIyJabF1iXT
9yHo96ah3AyTscJrx0holnhkeNv2mf2aJm9aQnWtZMtRr3atQ3MyxdLvpqsi/mpa4llRXIV6uLb1
ezs86flNALzGzTeTfaMwC6GTdlGKiJlR7DntS9JTGNqECSopjFR8X7RfJ7mvIoz59DxYPNEoB+Yx
IQ2hZSZn1ABvyJTTiy32qYcRjix07oVWgZRgwJE82QHnV16QnOm4c23kfDUZLDI3X/DPXxdNuTLo
+LSN3I7gHaXIV60kOIA3f1Q//QBxJiJhAw1EvqvVuxp1ktlDeWn5KV0vMOsNnMQrlYaySQMvZoid
VDXAnppF5mHCeKu2gKmGiEnJ1iULpbxttGSp4m2QNTFrs33PehQqSExOCUH/UoeHhL8lEDSVSEwX
L2OOo1jcNjgjpyFY1jERwIZASkhgAWkQDZlJ8ycyMiJvVSxUCg5rdW4tkiKU1AjglI0GT8tkcRTZ
+2QTXzUwhiE+LNwKdxsDsSir98LB6IcmBtJE32K6HzA1JLAshtlKqSxzB977pC2y5OjEmN9bhaYa
wdHBVSCfCS3ABm1fVN1728N9zhDmvRkVKneyaFJiejiK8Zk8EsHh6e22J6akDokjAQcRpW9NAeuq
Vy/acG9zbzyVRQmLgw2ABpexLP6JwgAIMOIsz+6UCmVDDrMF+GlT8tRQQbeM/aqA8J1gFzHkU3pj
2zmvvoVxs7gdLZzuBtVfOHOulGeSudD44tlt5pGYihAJaWa+0VhT7ExfleUmdFEEwXn3Xaah+qWt
v0z2R6f4O5VulgbV1rXJpVXztU3eAKDBYV9NJb+B+1kp8U1qmMf5O1MRC07DuAWYfkSqyzMsp3AX
xwqziIwQkBtj7KhKiO9SaR1VnSdkAzst9eziSW3eaqTGYbYN0BWqkQMX71VDelSVzd5B20xh0clo
HfOiFrx9EbXIPJZUIPi2ZCplUi79RFvmAZ3UaCuVO6ldY4iREhmzwzRkgHzLUHWe+UT9pob1bBTp
xiTYj1k4ft5nMt4ucrypVcyAtWx4g7A6ByXHx+DOMKG0oShnAn9RNIwpmSC2+t5Grdoo7boGkIXO
sCGIXOfgitimEzGx7EeRf81YVwOzOO7ROmBOy79igtDPwhtrxCQpHMxtBw0zfwR3RfYgcbvXXqE/
ApotQzOfYLt1EITaIfoClCdYxhKkaYNzWwagxQxU9RSNvY3hwiJIAGFUm29UG4YO5WGOGCvsVA+u
BuLUzEN3sNVwak/WVyEkITfHZn6UV0N+nec5vpB204VIeNCFR1jHHa0EGwOc4DkZxYr5udMzfMPP
WjN+NRg5hjDQXP1+YGkcjBqVNkWEifm9qhCx5kvqypRvsENLm9oMBchtqGS6HZQ3pmGLKffh+o0X
CYg9lypGanBao03WHHIV3wiqGjZJUt+8JLw1CBeCfxj6byWaK4fGtMM75CLKos5ZuSqaM8GwPnys
sMaUfJxKH1PCM06dx90KKISZY/5a+PhPgxfOHJuMzNQAj0vy2pja0rfdkx6/NJVP0gZCw0oHi9Kt
S3Gb6+CGwmgZq4fC55BVwJ6y4dvWcqUbl4bLV8xOrdA67MbHwb5LxcpSPph6Lw0SAlXGLzGCpgYv
u09zElk6gRJQ/5gFBGh340cc3Tib+K/0khP/lDdwHq2FNQcOSIxABQJ1i7nKh0Z2Q+veVA30ncDc
JHOPEvOEMSw0pFQqE5TCptvsXpp1gtHtuU4CqKAAGKKDiP2lO8lNkd7WPozriBYQg/K08Gqm0b5/
1NEr1gN4kDe1+2pYQQOrprC0+NKZlDex16AoN7j7xDY4aYKIoadCoBRQnfaEB70P+7XdXVslvzVf
u5XnuBQQeCoOs952qTrEyFnONq5yDO2fBqr93HXAMxxVe42GbhmF/qpi+whjazcaKPGJGlKw9BnE
Tej8zyjFM+fgTE/ThJifhoLU9iY9epW210gZVVbMhy1MatPOT5iK+tKLcnefOG8JFT/6rNF5HRHB
B9hPn3SQsGZI7A3yzZoGua+2fNfXDInIZ2AhLp66BnYKEEnpvNdEUXXSpbs30ZBlvUSv7BOuXuPU
kc7ktWzOE9EbVCQ4GmkPmB/D5K5blPIqQTW2vTJcWF9fBRrenIlAbdO2gJ3BMRClMOKDmdAJfo5o
5YgjTlBdlvqBucXQwAbyX0qjW0q8hSUnBEXMmaLErnRcquMDrTbQAC90qm9FfXEt6eXGVidPtAyf
jbjeBdTY06yHxXqmjSBb0I9XmK3LLzfbEmdXd/F91twhh4ESASAPhbR+m7OMozqYWyo9Pi1fORho
VXRjJ0UL6CLZFO1OZ5YkIUwZVsoekpF3okCmnuNpiHXXIDXiVm/wnGXa3JCT+ykqUBKZeHWDra1c
uqW5K9O3mjZL2JM31D6YSER0B7MfnzYJ3AWlS+k8dlGwliYZw/m0iRTkSPIqZ6aRMp8gnEvaz6Z0
1m4H3g3SBGlehn+TcQprE4PXdavQpCOaoNZPGoxVH73caOKIPo7qmzsAPcjZSkpwA5PmNfZnzDS7
b7AyIqHo6wiDFI6RyFhLp3lpsOkNXYX4JfWqQDAZ2DspBMeO+BvpntCFM1uI+1OCaNDX0S3a4Jct
k8lJtlaY1uTKhwmTEun/8yQdbxhBVgia080uyE658yQieKZ4aMHqGu2jmK7HEuTeHB/NrgLq22OA
6SXTu1p/6L2/KDQ2XoaCsOhtPLwmgKYxe3FZ/WiseNIcSBxFlQBumVKYV5izAt8pivKOfT7QHnNi
yRJglBgDroaWyc/QMtZw+HfJKKvQorrW1aiS+FHczomQOXTPabSuCutNoXfQasimcBB2TGqZ0+xk
Pi50/TrTQ8+iN5S27ItOyoNGC0HSR40yV0nyjTuWXpPWp5iAoUyrPDvLNgYROdKBpR5+Ff7AG/Ke
mPusvomid1LNEDJKPIgF8Jhm3zDYVLQH2j8ZZjdFq1eVSpM1zG8iUaFVwW8dJV5DuWLjpCiwZEYs
FAluVSW2Ni7DWRPBDEx2rVnWee/ZaKdGgwlY+hJOJ4UuJSY9M31vSF6v9RuBExKlJRsaYhtARVgg
MDM4ECsMupaN816EtLAK0kgq60WYLJVAPsOaw6h4sWArGdhHLJKnjEFuDArzOiluKnEcMt6Rj4B7
UgtzmfQwZoC2iV67VkbC7GiRkGyq4mMJYSOqXXchTZDuW0XbpC3dm77fGt0pHr+kSwQVvjokrjn2
AIbwF84U7Lv0UxMnQAagZ/WLRHtlGL/M6aGJiBybFsorrda0f5PDOwlUCmdEaJhOEy3B5oWxDxkA
US8BDsnXzGaz8I3E+khrgQ9sxkFVKIZOk8rva6H+xzQSuvVFaD/ZPfol68bR96Z26wZgDNgROXcG
lU7Fxi8hEQoWbPrYqmR1FEV2dLm/vIO9PRImk79RMYDuGRinYtNHwWvV4IayTzUApQkoS3YPfs45
ELt3ArPUh1HvpieRW8t6It6yqddu4WNoe+9KMkOAmYSxs+yym876kKzcCbtjzp5iuo+xq1FPvDjl
oSHNOI6IFYlw5Q3lpp+yi8Gwl0qVrERTeGqdwj1A58g5VOeg4Itbk4Q/sFQW5+LIwu/80g8rG+RO
l68CfKumXl0oyrCZGHa24srnHNZNrLp1GF4D1L4ICcIMBACsngy5ctorOPyJJBiUa7ooUC2ACLMC
NzUGOvXLhsyVVvcy/0zKyesTUGXVU8dOUnflsmSjy171DqYJM0N6exFwaYeMngQshjvetUTpTZzW
Rm2fFripTHAqhP5WIXZ4nrAKzQNJtzFcdSahX5xghQ5gj3I9D9xllyfUsxy+A26p5q0jX7Br6Uzr
R5ltbIqIqKJ1G1B0RSTrhvet8VXyBiRzDT2ZC1150XlKFcaTnDTJsr8NnKuW825tXUekQcLsnepX
LeOBEJo3TUezvenYD2u4nHpH3BPfrMNop0+vWyqMtHnxuydXfxzYKwG2R7DUMyarUUwWUofd4UkU
hOi4WA/5waL7BAhF3qioC07pzFSmd4LY3U3vh7hhA429TJH8TOwiHZl7CAZSlJuZZFwrbpmIenar
EG0Kaowv2GSam2X+Fjn3SofPYvVfZj/tXaZKllIsRc4kE1JkaEa7dnRBiMPs0Z4dRNct43wKAcA+
FnI9nBoSA48RkJR78Dma6AqHZot5Rf1umLsJC3Fn3cTaXqUz0BlkJNYvfEdt8Jmb77lVkbc2IyBC
avh8qYZEfsENT9neSB1V5SaTI8kzYpt1WJOxs5SEQqShv3PJAKyONkVd6fPL1Z96Cz+NNXfA52io
6qG04EM0L4r/EqFT7LDi9SXYywBtkvzIjL2OMaiyXhukrjVnND3o0AqaJENw8MyV/S/dsbmV958T
aXpjDnnFuilc1ThvvwmrNgtmAW+tJ5eklixCzwdbqi+T2986xf/0ac8vZQiTvqKO2NmyzhqXzjhZ
lkyGTx1LbLdQSWPJ1nzqpHwu7Mt4hbdXX1jvbkpH1zr9/TYt7af7/H7xecL7TaHlh4MapVrxObS7
ikLM0fv1LN1RemvnogjN4scyggPSxNsEFxtyFAZja/TQ6xogUYSHVpTYBlv/KsDgoTKQpHN1xba6
dON4yfliFpCcJr7T2gVRl4vXPBNrp08vO7e9NzX3vhss+LPFZlARhaqttkyoaAasuFb/UgneJWgT
nbKohHsVpaQO0+Exa+VoIHxKhmd8JkX9oIQ+dflHIp7qkHSOU+SaC1GzHsT70LIY2jTbQK02ihyu
glwf6JQMbD2CpGW4MbiAQrXAmmDUbLOsE5axirT4rWuuszbaDNWwE9mGAgg/XLjKQME0xALkpfyI
O3rsgekVSrZSJ38Och2WorMODnQDk7PwbPo0lHhRVfq1DhTH1eGqBZfxGN04/YNhrToAAaQlMg1l
n+cla4iukeW7wpZW4bxR2HTtOtmEebkfS/Guqg3fJrX9tHZKRCxhfxJJdg2vniUNHdi6VVRCFNZ6
T0ntc1q1eaKbogELaUt+WzLgBAP3PnpxY17rnACWKfLohwpOuug6l4ZSbUJ2MSwd4whkd8hWLRgu
rD8FjlQr4J8Fix5a2lbG8QZpMC1iuFw96efpPtKuzQmCEuffBJF6GI4bM34RtdxI5C8jWtnOsBdB
6Cy6ct3OAQvVqs+0pQjuhXVXinGRMNprOebExinwWcShAnekEEgVU6b/bCfjMgBL009ehdCKoxTn
UQdXSpcCg12J7lFkhJkSWJlGG5qoi1iu9Sm6aYDtZfRWphAkSEqSqUpTrWFyzoRtWnfMS3xEwYWM
Li3H8bQABxyeHd2nqdk0qxZboD6i+0ouI9P8CGyx559PMU72zntMZGmio4CL05XhK2vbeFVhMeg6
gjexbpgj+hgMp3u9Y6AXLJO03GpjwP+VgFaHCEH7cqBb54r90D9g1vUqV9tOIY47yZIq5KJtaOml
66ICj56LPcFNwjpq7ug5ak0YGXqdvN71CXpgWrQ9zgdVZnNrh2AXYxkavA/MhOAXtOGbLp6VYt2G
+ZJsG1qWPd5D5qFi79JybdJ1APA3MsShbLct21ynxwieij04rW0/DHS/xm2kadfWswKpC09/7w+Q
Om2A1RZ9Osg74d2kX8niTeVAZCNZDtvHQr11i7XABarQkFXkSuXg2JObrAzkWqkmWEkITblzSpC0
G2jgMqVd2GiZB78mKgx+Roj31lW2UgM2Izpm4f8I4BqmDkCQl4phYoEHte2Ma0mwY+YO5Fu6K8cw
riozXbWWfuf4V11GG9G3CFWBQiiBGms2VYQM8Y5PnOSEoj70Nd3WojWWk0W1k2jJyW0Uztvjx2xn
LibPUTBRsWoME4nac50Z3+sKkZekEcxdsQHIQ0V3Sg6vZhKvpoS2XhmughJFZRackrKlVVPJL13E
lFniUnPFJWIe0iwioJbOsmzdywSSTdmSSCefumRcTWCW1Em5Z7xJJiOLSOJsc82+7sDGFGrmZczq
e6dcVEG1LA1526PirSv/RkKlHDt8pEoP6qa8IMRlHxjvChA8f8Yx0M0JSnfZIAMv1emk1bgaY1C4
Nkuf3LdDT3pAurZMtPEgD9r0Lhoo9Nl1ta69yOknEhI0JE8ivRYa9uL2Sh0fkqheaepDHKKQy/tD
WH5UqYZOEkUjWo+SwjYG2uJGyXtiDZ5dPYrybZxu40Cyl7/kLAmOEuPeRGrAQjakmEvUhp9zrxFA
1691fjc1D+4Vw30jvvCqcAj9gWVWR4e4fZusKytt7mQQXGH+9PIk207NbdnfN5Tmsuf20BlG2qZX
HkP3Lo7o6rVwXelQWsGXUWKuzsWmmsKNzsDCHZplVB90esyOILeQc9pkOp5TxJ49J6U6J5smcT2C
uptP0frBphXiYpclAXTqDa8mCs3RvrLuRVFQipODN7yo/XUcZZ5p35XVl+OepkYBHomu18X9MRLT
TFCSf1NiI5phMWpN8AWeioCo8fIAz/n/fjfjR0ZEHIJZn8EEZXuE7EWVEIadfFPUxL2m68mmH1CD
DAKZBk8hKAsqdfNxrB9lYR/9cO406fsGrI9MaZ1qhrwyakDb8oOJw6FqGcjYazy9BJuGyzKw+CBx
vcfzh9LYSy2CJ2ZaAW3Aa23C/i7pc43kVjZqAEVWT2+FZmxcpEBDNK4KcWX69U2fx+shBRalGfwx
TOOq8hVp5LU/0jpzeCoTemyCT2Uq1gaVfG7T5Uc25kDCk9aTQUMLPRKi4I1T5EuqzmXa81RJH+t1
daOyKOgqRLzWXtrjypR3QfYSZyz0LrLhEG9zCjUumiYDTeawtuZt0wmqD9XkhBUQ/1BrKyUDM/pW
1sUNralN00PFTN8iweFn7r4UyiN8bAhelefMOzuNGBAUQZH8Ihj4QQOOmurbMfBsnD/0bmFnffHZ
EJx6Ya+mjbElpQ3JKrJE/zf5/w+j7P+82qwq/Hbu05iqhlXscL4VCxtI8YXvRQsOYIvsedwod38/
Zv54NVezXctGL4AQ72xwXiaiL4dEeRt3SHheaDQsMOB64WUOWuu3wfmPD/L7xeax97dbq6P/czH3
Vl3JdX/5DrXqrl8H5Lz9cluzvPH85O7q/GoI9xFinAtJbUvTitIRn7ilV/2HNlwESwe0XnQc76iP
ooPt/f2C+g9iT0P9dkV7Fr18u7eIr9aINRdPnsl62mvED+rDDZXzk5pgNirrW9NHZjpyOna0e9+/
rhgoRxyhgLEHt1l036N6MRqIYrmUb2ELzcysWYP3oG5y46tOroVya5Iry//Nbc2NMcRbAZSvLHoS
f7a1hoKd2GIZfPQM8heV4Vzq45ujK5yZHp3hVehXSVzelBBu3BY2Q95QpNX7ttuqFLV2dNnEX4ZF
LGCFxJk6Y+DMlMKJPNr+ZZd8BjAsG/NaN8nLoiGKPDuDjNCzXo3joQkftZGObH1066dEt3fuVOwB
iR36uFtq5atVPoxBxXIY7EsH5WR7cAnfoq2mKQJt3u0QnpQu9io5XZfgDxBTekKIVWOC3E2RS9GX
RpRYt9uC/rNU41esaZBh5cLRj3okH9XEXTGRutR8zvxxRla7ukfU6o3ASKIMdyrHgwYtuzESrSHm
rnC8gbewNmfCGbovLQqIj+D0UdCBAc9YvOZTdoXyY1UUiA6Zc7nw4n3F3GrBKkleTJyO45xFJZ1l
HaYHBetdBgympmCgdcQ2UK19+GCclMOaXk15zXrLhCnSt3Hg7Jsh91QwuGZD5yFxNqqSAFE5BOG2
SXpwJ9lGhISoEKc1AZo0FHng1H7EYHeZT/a+CFi2wW7G8cQ6OkMvD2XGAaBwzMck9e8Rx19FCd1z
9+iU9S4bihef0Qpt7r2dCYLEyrTFFG8vrNlXSJcgNRi5OwaHKx1yYdOzjuJ0WCSltqISbBt1aTfd
Zz++2YTxENk1JLeVc0w0NCTExtrEoBgCDkSNDDMU+1wwyimCVaApiyBgO0MKwuST5uNRVE+Zkhww
Kd71Tnjl+LA3ChsnSnzHAMUMKCCYjaE/iOPPGI1+09Rk7zSrsDNuc7GbNZmcaIfIOvQDh74oVLaG
aGihY48j7NJv0CceQvadZnrQQ39bjBzlaHGHNDymQkD4Nbdlq106bnZfiu4uqABMZC5lTrpVuYPI
N6+HyoTllhDKd0jsdjv5nF9tZeG0x5F+3vSk8ScyMN9Y9PpFjvA0HZmXQlbR4cILdUOWGDU6MGC8
EvdVmz0r4zzkzarLIGkvpcq0I04kaDF3x389hmm3ZTqfY2YcYYyGXu52t2iAVxpy1DEVV2IKQE5y
0DJqQqVktYtmYwgAZadmFhrKY00XJ6pp03eDfUI2uLOd4LqNBEzs5DqJxF2FJSnOh4WgoTTAsA/d
5HKIwH2YSoY8qnYufbc9xpXtYewB6xn9oub+eYv5dy22z7YYpcpNWTv+W7ytt90NJ/OLblVsEd/d
wKj/ZeH/QVtoWKY9K+5d2zL/UMDJYNSVIhzeSa074XHea/fJDVjv62TDqnBJV/aifKhfIwhj/50N
7gdpGJZ9gawRwb/u2PO29G0TqGRJGeES8LNUV8OWLC8msKCOERV4BIU8zrakX274T8WfYVmGaZqu
Yer4E89aVLGuWqUSA5uFbyqZqciYfF4fjAhiVCGoUxqfubv5i6Lvp6vaAqMGd4nPwDy/z05JDKcc
36ljt816xp6Tbb5xln/fVLX5jz/bxS1bIOibQQYI8Oc/49vjbIy0GJJp5HHSE1llKBmVi9TDpvgQ
P2fLyUMDtwaaFqypgpfVEYE3Tlm6xUR4d79ABX56i7//Le7Z/j71fdo39YjRND1my2EDZNGT5Nhy
ea/75fH+g074y427Z59MXce+NIGskdy3gNm3iF6Sxbu9ZrrnKdtf25zzr/W3q50dyyIL3E1nju/D
KvYvKLSJBRh2wR2G+Yt4mV/9dlb6QR7LO4PBAw2wqfLWnv2stWZO5KTgV9obu2iT7OJb+3o8Dgsy
8BbZobzvSD/8+5tkz7fwxy3+e0n97NdrU6VOZDa95/RIcoBwcNzr+AEXAXMNNBmcXBL1kObWwjSZ
9aQ3VRddONlta76o/n2PKDI3TpM/0IrsSYmARgjULQW07wTwWunhfWS0aFuGSD0SuZrBaZCmiyq6
btTQqxz64g04Xeq6KIYmnN1F/V1fKcuKF3WmK1BDoQtptiXdLtw04Tzi0C7FoEK+uovSAO1isc2J
oAAT7sUqbWiHhMQGcGCKdBFfnIuWZxejiIl1L2+xh8MOvS+625ASd7hJnfupRlSUvf79qf78mrL2
qAIxtbCMs9cUg39ThE7Ja9pCyWclgOC4qemngLXNVtHtb2/OT8ur/e16Zy9qOkaV1eQV/nwymrOT
1vxWDf12gbN1LY9tSVp6+Y5/f41ktFyR1bFAYO/wKcC1WwK0+2X9Vn+75Pzfv61xTprTPfVL1jj6
IcM/C1x4CNYGltYF8TdrrAWXv/xsPy6rlqY7aLJ16r6zejZv+qxMGh7jYlwMHrANqktmG6GHfuwQ
b4b78c3/5QP8qfSzqLr+65pnVW1UNWFHOOw/Pv2Dupm3DGslfjXq//xKfrvO2dqi91I163a+N203
eQkLtXrqF86FviBNZVX89ih/XFf+vZxztq7kWWInGpeb8QOoJZaIIhfDglH7JiZm9f/vd/vDN2Gr
Wu5n8731Ht11kBKMKRf5o78ZiwuOyuSPLV3P/W3nm1+HP9ZOB8X7TBSCSjC/Tt/e0NTph579iMuq
K2yM6+GS0z+yYXExl9Tzos1gMoa7W10Y17/c8o/P99u1z4ZgRlmUihujQ9gqh7nz4q8IuvJ08iKI
bP3tU/zxu/h2sbPvwg6SoRqn6r1fySX18CK+7R/9PW5XsCUXpMFfMi87/v0Gf/z6v13y7LMoY0ft
tYIDY0TZmz231S/TUuvHvf3bBc6+hyTsqmYIhvdMMRlsjJRj1P5o+nzrWDU1WlFGevXGqQzCu9h9
6Qkzjosk5xrkxnm1Sy0oNIIcTJeUL/Od4dJKJl8G8jCtOVUJahwGVBUiV9c8WUzvVQplPSs8p3pS
kmrlwM01y2PcsCGY9wPlZ9qTHMzwyb6jHX5R1jD3RihG9WONF0BtInyVdIXg7FWQcwY+WjT9bUji
GP5ckvQq9TNnbpcLZWkPWwHWvNd3CtGsavf8959mfvR/ee3PD3wZA3HbHIZ3xVk3SbRUiK6T9qkv
X0Ptc4Y0/v1qP58v//2hzo98ndYWeqnMXxmRXwvyOt6yBdlm63Eb76r/0bL17WJnG2mTMaht+Kz+
tzOZJCvPvS6J1ilW7va3i/3yirtne+rgy8pu9OHdra56JA+YgX55dD9/tv9anc920Gps8K1TdIVj
dVHEoEnVeJ126f9o9cUtbgvdNCD+nB12tIzSvk7mmifYNGtUmFSU/na6qbbpMr93qH+a31beP03c
Jjv0vOoKlauel1nlNJUIkzTsXNH1bOea2QXbuYY1nsIN6CkywsVa+cW99ufj5KLcoG3QzqSgPFsF
zQgaQNYUb1nxOIrrQN6pxa8+/z+/Le5LYNSaDfim/s8u/m1Lod/WstCWUAXUFYbLtryARaZ7w4a4
iRW6XMIWLtBiVjsN0RLh8n//1uY17z+/bK6OD021Nc3RnPN9NEtqvCGm89avZsgANI2Vsv5f1J3Z
cttKlkV/pX8AFZiHl45ocR5FapZeELIkJ2YgMQNf3wuUq+0r3y53PbYfaJEEQRLEkHnO3mvXZNv+
++9CKUD3XA10H/X1v142nVpQZEmUb+r2sr/sIG7+HwYF5jTC+OuXsTXL0UzeR2Uy/vXninSjqjrN
+XAFIoGm3fiNfwhsLEMRAmKlKgBhEmoJrTQfIhCXGiLbhlRswGhAXYu6Jmy+vdbzMzq2Bt+uDB8C
Aw4IevkiHh50pz5InKGjk6zKYlNSNnIcFyn9KWVygjw9UJT7JgI1zRWM4Jca3K/cqsI7081dl7ry
h0Pi95OJrU3DVtx3tqnbXysCbjI2mWUxdSRvufqAq/GnMcDv10veAKuiZtnsGepv/RA1ayq/HpkB
THynTQLG0Fog2JyGOfhv1n8adOi/Hwoc4e50VgGzgd/vy2mlSVJc3/r4NlEUh9d4EdxOY/GcQLmp
aWFT7ZgOeAjb25pc7Xpp3a2J95r5j8HiT8eF9vv55q+f5csu66NW5UTav+UMeLD5zP2HqLmSH+68
nUFafoIRhggZT2X1p+vRn974yykcY1gadIr8PlFG4jVB4LAjLxOSBQkgpK8kLy6hsX/4rdEOfD12
UJJRPeMAhQc5Hah/PUT5tlHkldVbjkXMSK/L9AVxG0ypXTTewosRAFGHEB4kWiT6k/D+6fOjPXCT
VRuoy7DB8lVQ8CbOR1NJRk7nwjuhZKCFy+Hx2hSvmSKupKqsUIgIOHYOlgw1urPkexPfJcW1oT1O
gMPMD2moEsJeafOx3rqevLa0aJ3SyFXNCnfIUyaQQllyH6pgg8LTyM/SUlWAykpWTDTz0StoeHcb
mswwe98s9H9o7RFQxw921C9aWy4VhN0U8g7l2BOATjdFr4np2hv6vhtVoPvtVVqXB22SMuPp8bOl
Y3QbGdPL4vtllr41nRwpF152wEgaaQxD+GgDGQha0hIFFraRQlV+Z+ly4eZwfRF3mcmGbtiGysuV
hWSmSDBd2d3awJqjp1vLTBcdBewhQUMcvyooT8PgW1sHxGdmAI3rhREViOHtVYbeNWFDaJ6CfZ8T
U/uKMqYBGhDYDol1ytro7I2eRqfAduFv0aUtiNbzW+ysWD9MPHwVrn79QUULqdKmD+yDWRA/iw8k
XuTWgN62mtXt3u6PQs2X6F42WoBUNld3JtxwC8BdxOkstWgVDRSPgmMJpxhq2Lx1T3rsrHALauoB
0YJbnWu2WV9P3S5yPFsO3UElmJTQEinXKo6ayaypievI2ITxh90hwmEZ71sMCnuCPEj9FuH+VQ1Q
RM83JsjEiiJ/RRbw0SdFKd2lrCO1Dw4SEMIEVPN7UBhXNiGqYgKzRDhGtFt0GvOu2jtZMXebe9N4
HcaP3i+QZbDbrRoF0Fa2hAKT9fTwq1VbvxD+scRLx+It9lB1EQjYheb3iJ5iZtzH3W7kUqzUwcoW
qMH0D/KOMXMUZAUoBlmRmOV8HURlclNbzwWJnFU/Lpp2EpEAyKrhe5F7lKgTJEmeqFfjcGsPMio/
dOdWh1xiy24mYYwafPYAg1dP6Js9T0BSOmqwTrN3t3pMqmuL0McwK+ehR67ak3THRZ6u2PthRofE
JlSHog03A1wxgZbZZhOCxlnpCWpj9zEcP1BRXWXDIYZc/6+v9b9dlr6cSL6cv5J6NPti7N8s53ud
fQS9+och7t8Qcb68w5dJuB04paVHxves6Fdlif9UojdWbay4lA81+r2lvcFkssxc/xFl+eSOPpcI
kA2Z4Ee51egaW0W1arrUpwOIC9KZqIyTptkJCXK01oMaLxkMzjT4hqk37lvC80qlWGlk49S4E1sz
eWNUPMVm6xvhNnOXI7JzsNC02qYI3Y0XiFPTk2jokyynqMec7Amjm7JIk2PXGou6SRYWzdGxuNMY
2QVRs/NM48PD/NTb6kOTNsBv0Mv15soMP6buZybUudBJV0bplrBYhjLHwflQm9aRKLC57LV1jSbf
MOTSmFqc08GPVk9jd3HNqw4Sa9m9VeW9SqIqOfYTQH1y3eKbVICfqiqucTI5O9pvRXtUiCJJkIoO
FIW78WEKaLa7cp1ipbmqwu9ViAY+rRdWJdZ57D0FdhfNFZdM21rcGHzf2iYiyavmfMq5H4dLd3Jh
MdMeZYMSNoSAbs8bIoE6DkqP+q0dQrRHNC/6Y9xTZQyeTAX+T94g2sUmlRhLiTMuz+iJW+GNh0qf
BK/0rmWT27G1oXuHv9Z6tjFaO3W100nUiCsxcxDU4O1cDg6mvSZdJvVDqMizWeCjwZTuFg0IWE/H
ZslPWeg0LbFCQ5IFCDkbGQ6axP4YdnxlWwRoa/GiQ9rrLEMuykz9HTab3kdLRcoSMxEnOCIABVlz
gxfPc8NcRqG8cYZw6QkoNtNoFF6NRDOUuehjY6o3Lko1e4V1RiNQNnYt1MU9+S6MfkrkZwLoDb4O
Ru3Xkh9UaKRBwArWX01z3wz1VkTgKTB5Ju27ShC1oMiAX7gM3oqO04u25Go9F7lY9JLhk4Lls30Z
8M1K+hqjjgcRYkyF5TOqGNbU0Ry+IcPk45SpGnKAqAwB1G3aefNiaLBCbH28eGNqv2Sxv29kf6hT
5yaw/W8oPg85pZIwfHHKaukgiqh694xOGXMPEaEVARb+dReIo7A4r+HLsWnFyTj85nOdxQmIHy9n
TB1t/KxaSC+4HcaT7MQ69VNytRYytre9Gq3yqF077OQBAUqajj21Th852BekIC6MUWxLuhRBg0qk
QIovaHR2iGfpShRQFCfreg68xkFqTFTxfTqpviYhFoHk0jl0wbumRdvY/fCScavoBexHJByOki9r
YeL7wgej6ksJ3YYA9ywC7Yx0tm8RjQ4fpmcjARC3ft1z6UV3GpDx+pAG6cq1GtwHt06pgG+mA4na
0nTeI0tZholTzMlN3tSRP7cGAnqIwMg8wjhU5SnFoxOq74lwCYR70cQNFzlkIscoy052w7Gka6eg
sY+6IpZOhCXNTGeyopcLuEnzKIRCZF27frSazlrCSPHUceVPrHrht85a751Nnos1XIaVxpii5lzg
gw5MSpBfDcaG8WQTM1oi0VANWj0CwD9S9UZBXW/+4Urx+xh7OpG7rgt8RjW03+b0Iwb/vk/7N+M6
2/srwrWW5AngJ5jhDIH/+Tphb4y7f3+E/eVtv1w/jGpwNV/v3+TCuc6POnNSY55u85Wy8JfR0UTd
B+3rjzPt38v+X952GoH/MtHvoTZmge5+L4wL0M/ddA2zmX6BxuSP3Hd9qlr9ZSo8CecoKNBbNHUI
OF9qnU6M9kZh01YL7w2Nv1gjROWc8DrNJGjPcU7ZTAI3k8mc9YDbRzwlCKz/MEP9vZD310+hfWkJ
CDlIq4OGNdU2bHlFuPJzsXApZ8hrxOV/6h/9zRTm1+98+QF+2cB6m7u54/rfk2jfM+kXCt7HvZoX
i389wPF+m6byreifIqbTbRN60pdtm4L9LK0u/+6aClm/kNn0tFvGxa0WFnPIFDe1sBZKY+H6DU41
XgOs5hxfAqq3tWkrmgZoTFF/3kijXnlDi5cElAx0OUia8AeuYbght/XHvc4ZqUPGow7BPDf5v+Uc
ppcYDy2geX5HtlCHyF5qSxFO4Vzw90tI20qwdDG1RmOx89SbsDTeJfr6prTvJVLNjimGm6hEsNkL
TQ3mYa7Pdd1/SOKC4vbZx5+IcQUnxlJl/Chsa2VWz+mQLuHXTSdhxsgG8xn9AcYAbkblftBPoVI+
uto3lREOdZlzF/i0k2nYqeUyig/dsKuwlmkDQShRf9Dd9KbNyY0hV3J0vGNtWZRc1Ry1cMRAzGiL
azYMsYWkExYh8UJYRQf7rQTzWdXtIrA9IH1t+R1p/x9Gln+3//zyu34V52Rpm0lA+289AzTmNKkB
u24T92//evf5vS33193n0p//ZTcdIisCoI0VYjoqLHMWzftH9RZcwdVwh3wru//T5J5qzd+cDX79
Zl+KGWUIBdE2wZ6b3aSiQ9ld5SFU85Hg06qSa4vQoL6rGXwUy0KdYPt6NS+tj6mIpbLRoxCrksAF
gWlSiHJlNQFCKl87NHjvY8Fglpl3SoJjX/VL2ei0/79lXr90e3PW9nJWIu5DZTlLoQI5JQHL4Rl+
xbHvgGFYz5MBqcufiBms6Is43hLSxAppI7U13Vor3nhtpP0HR9VMgUTXYlMxGhpfMfoWicVjtKHe
tXMPEEYxkR/wEI9tRtK3q9z76nPtQ3ZQsnWfRnMOZ5gNebiyR+NZyuw2i+OnvsWn4YdvVtYcpWOd
bb87p4gxHZ2QTIhH2CNvQ9UB3phufVNb2GQA5CWg5DwO5nXigFQawxlQBpeFRFs/+/iGySyDC4S/
2iQXoPC3JdgDiWLBMkfwl+M8qFdK+qKSdTcO+zJ89UMOnlAa1A2dpRO0e51UNNuMZl4z4XwUjnlv
6yPe8zp7lqvIRTEvdTlHDsMKo7luOwHu2T6U6P5H3AtkrxkbJcmXNFOutOxAdoGw40e3ymcwgRr5
PiRkjN2BvOiJW6z1h0mCG0T3eX4oa3dtMrjNU2s3jpAc5E7xHvo8XXft++i2C88mjxZRrk3JRaYn
wgKtLNkmzPEnk6/N5Bib6jovyhdyDK49MquCkojrHjW1nl6JVDnKyeAPmaaZ2drOarorwSCzx/pR
nFR2kQ45a0MqYIxQdkDIhZKvsLS9CfIhTDaOuHeZvxsWE3UK/9F9YaWrQSHDDtSirgPTQrDZM/eK
PrqOaLFE31V2ivFlY4XnPjimqNfzmwgXKqLTVehh4i5eCwUsp9ntS2zxVX+njdi0s0NHGiexJJfa
cOkRnuIGR6E9FyQuiOLQGM8xHI1YfPjZo+wgs7cJ8AeYUiauDXjFnMaeRh0SYiHmmfEONmrhClwV
yVMKBb1WzZXekOHZeqhCY07kSI1JSzuNBJC3OfxIPXoJUcHaRjUfyYcazFVSk36HD1hELZrRl964
t+MXUVARi5v16N7H5KLAiZ8bzMyyHHoEhQhF7jSc25mfnPu+vSsCYBEmjQazeEusEdaiMnPIrmqd
aGlC7xxiWK3+Qlfd1TjQiXwM3cdBJw4FDqoRGHOnfzGRUPotVT8ru7JanTrNFJUNJQMQqOWvYuuD
8ecCncxs4JAJ3wLl1Gnrxr2v8cchQHf6d51Kk6VxNeHSafNzjLU+KxqYqFXCdUwZ8VQOXvCcJvW1
ZSezEsl1oOH9KphYS2fR4QfSIRB0nFgcgs/ilrBmYx6gBWZPWVhxuTeb+q5OX+xg2CK55DS2U3Dp
DvqHaVG81h6jwbz1wLox2V5IgvW0FpEJNpmirRckoEmje+zaaF01zJ7rO4eWa149dkybvUZh3nZo
VTFXIEw4w7ca63+fSmg+T4F1NxinJitmEWzc1H9QxRSyHpcSz0y0lh7BknAPgMnCyUVKI5nu9Znz
opcAXmnawfTDQ0Yym81+KHajcoOU/mrIX+KuJfC4mIcNmmKcYkEBxsJ6HgK8UbAMpTvRZNlO1k66
cpf7vr4shPKBXGHXQ93p8LtY1beAUOaJ+JoV2aICTh7z4wfYEuG47I1o66HaKnF0waNbS0p6Wu9t
OlEuQ4ojeQIwyYJdRwdADeqlMhADDEfAloB3LDz3h7KKqAcOiyKyzlkfPrUt1/8kvU5DdZuTdaKH
1I1bAOJcenQo7Wo+kvGRrGSDbxxpemyZB4WJ06CcCwsNhdI/e3p9aq1Dox/y4ZbuX+a3JI7AVuFQ
kU46z5nCdGay8Dm0/ZLRWPyYUP7yc32JL6pDrDZxSyKmSGFsnGPDvTFbEGpFxYFTkMfdiJUYacu7
J4cYMKMNTmOJfkWRjB5v1OgmtJhN9thEORuVmVxnJsqWDOqarR3sGMhS4a9IT5W1yyyr3Ix6t0oN
Y1fEAXm2ysbuo7nRfCv7fJcMQFPN11EJDqafr5XcXvblcaogetDJHDDGDqCxjD0pLV2g71ynMGrV
oXFw8M4CYhJFi95/X/SvcXNQMgtnLDQ1N17iLZwnxioJNyWxfibm2oGaeMD1Q8cPUZi7URj84KDi
vW8ecXfUY2u5UwXERhvcXwOIrsbui4A9ym4tCvkqIDxFvhXFjW1gtRnffI6YKoLZPKrfRHDMg+uk
PAJ+Ej0adWKWOuetE3Kph5uUDTiI09jlm8bLpxknCvbeIkzDvKoczJo0BsinIYm6eiksQI1B9qhK
Tr0VH3k0CdkmaUiOCiyUEplZyySpYiSCi9cKSIbuzrEzLpTsXtrjTPT+Ri3IFI/Pzh4n5nCVkAWM
b1Bz5sKMt51HFS03Ng6+jyAfGFlQsQuHdF3nzlpU5tLrSMQbbhM/ArMYXGsg/Di/HEI687US3IbE
0w7+utLTY0QctBDGda5Em7b2Do4Un+KXH8lrp8+p2ZcguC93//P/Fvp2XXxkt3X58VEfXov/B8lv
+kReJSLvf4l+u31t3sP/+K/y9Vv4+mv42+Vln+lvlvUPm38OgSm6AUBOY8LVXcLfDPMfpmdpDqVr
g1OUMz3zI/vN0P9BKptJo8sxLlB76tD/zH6z/2E4HrZ9zzJUFQrrvxP9ZmuXWezPubajE+yl6Ujt
DdfQHFf/Kv0UgyOSSjOnBAhOxUOMeBH+zpKRGeJhrMmMZQIc8r2OU5Z7tl6dtV7cGrJWrgjJ6NXy
USeEXSQ5HRrZyqXHMHRFku5OcbzHxmnIOtP8TSh9CW5h+CCuCst4jzb32pL4LsKe7FVpl7sulkyy
G1iLmKPBK6ZnuLj3aTjV/Qk3bzFhhzVRM1o4n9uTKjd+JRpioWlGOi9SBEwFtibdDt9yHEMLS4as
pLy2Bt3FZhqEM9/RZ3Z97ytZDx0Gj6Pf00Qa7D1goY1ptevE0as1XTr/0e5vBq9xAKkRKcUv+qbF
QH6JGqNi7cP/yDLyqLvvChFCW+mYTz6AgbXZFDvVHp5rnB77Ejyajx9XUKqiCgtEMtEhsyMTW8qX
NgRXBPZlwJTEQB2uUm3S24d8tWvyt3Egmzxv8ffIqXeb2kcmkSs3fSpUkyzE4smycm9TRuQBGAqk
8qgrj54JGLuSRF33zVvGPDfKsbwggh7Lj65QPsqmZZicUwajxYJI35qhAvYpNzaruo0uIV6gASHS
drRafFfl4iMGqo8fJOroNAplQNdNauR1jNs00qFXXcV2tKFAR9tOhRWpURPUYmKtPFms55HDCLbR
X/ua0VB77FXzLgxtdbb2Oh3/q6Kdw2K4yxoPjqO7b2q6tqo/tfNkfXSS/uVqSYF+nGtm+EJGSwP/
txsBJwoP/06l3EfvEGmPjpc/DdmbVdSHLhlvpVGSeDX47IXVCaqvmDEoTFeFTaFqNCwuca6G5dc9
tSqq7JD0ZofCqGmcHCuBuE5n8zDRZ5zu1KgFY9QRZtySXtlTIYxdr2EKqsaXIvMd2pLwL2swV0nF
XlT3KFtybUvTTftWBLQBgY+S1tVhFdSJREPRjctAA2+F9ZWoWQNVgDTO5MXu/KAMyYCnHWGQHGEV
qU2sJR5nSuGzVE8IPCtge6l1AlyiSV/rFMyt4RERnlGOCUW6qHRS5+Dk7HOtMzAd5i24MnszYMWY
GdrZtEeSZGLiuOO1ISQxif6jaWYUdzW6IyKmNFFCSge4pCTtKs0p6FRyZmqNQV56x4BpQl6MfiLo
Cy+Coq1m5BrepcQCl7aTLlNQXysmRndGTi83gW/PAJ/yf11tbEPXKMHCLZNW+RJLvZ05xdDtcwjm
QPefg6kqDa+r6HIqLdl1HIXVKrIYHVaq+S33vG+VadLoK+KFmRav9QgSyXiLm2jTx+Z3wxffnAAq
kLb22p00Vq2GbbwGqmRRf5DhQm+GuxjARE+gbcEMsoaDn2e7QR+5quf6sx2H73lNy7SSbAlh5XcJ
DQqs1sswV289m+GZG53dXDOedEYcWMffs9Rz5mkEvikdx42aEOytmZU6b6GfYucamEOrj1W9RIjw
1tj+e6klS2pD941MdqWI7T1ltzXuXY0ej75WMvZTPcystV8rxzhS66VLFo/uxPdKGY0nfHgLt4yD
myHrT05RMUezu9tEmC/diHMGh/qTyLplW3fvij54KysiyDgfy0UY4TX1Wk7Ug+zwbPc46Bugcasu
36YFfRzJJEgr6g/IFGSDDwGELV8f5k3w3MqKQ50xKQlXMz8KQZ5Gub0etHvfAhqXhDgVS4dsvMF7
lD4IQMsCbptsqHfcdlF9sjXjOFe9Z33o1jEhAM+6yyYrFSghDlneNJgYcrdaejDDZRoTk9VaMYBX
NfH2Wu09DRzHkX2KPO+lziS0PAf8IPBDJrpxo2615trOUG4OTWltuo5hfmRi4BtZqTklvripIdjx
GTpCL18mRnmXh1SIo3JYxcFYoYlI8l0UPCi6ushzf1jOTVe5GXtZHjsrWUsbZMgEDGRSbg3QqTon
DZeqv8vVyFmWjgaqgfqFVvZ3VdVAMKTKXteURUE8u9t4UHbqysoRWJjSy+YqqoJ54kl/l1AxTThT
O6K6UaoxejbDxgI6gCmwz5J2HoxJtcwGuINkD79TddH93tsmpQQ+GCnMggYbY26XP7hORRVL7V8G
QYl08PJqb1dEjHB8rSKFenRqmVCDIDIzTPXfJUfUnqyq8moeY3+ReevvunyCbGvMXQ0l2Co1PcO6
OEya8K0Z+lyymM3R1VfmfS2IvfQY1Kqi2tWqK5dWC3jZF3mHyCR3l9EoPiK1B/TIdQZGqjvNRKAJ
NqMjToC571UEj4y4uYcKYOFQ3T5U9HqAyUT9xlYbBgyhV23tMIJ/kdrauYfANIiBMPuwyLc5BaTt
5a8x6yFeXO4L1ZcjHuLBW0ca4EGXigUB4F65bdKq+/En4AY4mNODrstGbjp0/QfOqMdI62k+u1wk
pNUoDyo/58LMWmB/gUuYQwxSL4wdiOfT3dpVNqhcihvhBfod+bgzp63eHdHSo671bt+qRb8f9I5N
9PN+YxL/ATPFnoeB4GkVyQRVFBa/3BfTg3ph2IQwVvvceZaw93aXNV2e/7Lk5bHLjVY1tylWJKyp
aIwuL/i57GWJzIviBhstb5CPCPtaLQbF2WHdTd21Y0xNZcY2O3W6+Xn38tflscuzl7uXm9xLjgZz
4FUaj7NIV6hpEB7OqCLAjDgjngNxZ66b+zAaQ8r2Y7JzRZxtgqEy94mimPvLX2lg7SoljAGOs2w3
3Xz+5RWYrQXOarfzdjpqK/JGPNiyCGFu2rrVN07ZwrbIbQwRjiTJy07fbG+Sa1VZfFNRKAT7LXCZ
dca4zPIhfYQosjenFckBtjxXjejGMnztc0U2rIJH3xafK3IHzu5uR/al3YipEDGlg1Yvrjua/l2n
ddY2kVMY6Ij53emT7Inj7sq0I0GNkWulWWvwoqbHg9DQyZlTBY1d7pKEQaydMM922dtnSUT65WFR
duF6DFONQLwxe1JqRkRpOifL0brBuuMfrIpdk7yP20YawS1wHmT8pBitL4+RBeYfHJa4PHm56WO4
vPZg6OvLXdUP/IOdkTc3vfzyoss6zGkJXZ4su9wbZoovyM8Z6b6KIcg/tBLVewmU7LZyqmKlqq2/
cWojvxZDrEChTmi2WwOjBFF8xBlJgggYCuVB8TkrIc0w9r1VJPtUoZwsPTV9EL39Yk8Lt1zw26yu
Xgc/0MCQV0ym8+zoOw5XfbSaqypV0hviaKApmhK5v6JlS1vfXt4pkipQjnS0bq228qh4tjXnASJw
Genk86xP1GeTU4YT9fkHF4FzFXv2o+qr/rzU2vJQkue6Y7gdLIMwr++9Mvx+WdQDNW3LvPg2egxg
yiHRTn6v4tWfyupxXI5n0KoosguvumsQHik+hVo4sePOL7PsPmoo54ae3W6CSGV04Sh0emvIU5dn
0eJFSCVCsXSnhdPBQPNi+MP88qyTmSrKu4aT6fTaXgMy3JfsAcSAp/edYUTkZQ7PlydrZognQcTv
5ZVjoba3XLGuLvcuN6V7Pwy9f3tZemyadet40fmyJtQ8D6nNQPvynGwjjHt+GO8vr4s6UpDsUfE/
v0DoaBXlkCFYf34I2UCx6g1yiaYvkITUxASU/B9foHSTTZN4/JbTJ7ajMN+pvoHpZFrYiMP+UETl
O0eqCePNaBYOTPjqKqgFLXFPTz9v3OmvtCUzM+8JcP5lGSvGIUk3gcU/H1Xyc1QWFcb+f774sprL
Eh6iib0b6dPxe3layRUsLPHrLyv8/PPnaz7vy7SgJpST3XV5xuw93vW31U3rbHsCpqPKJLaUN/v5
PS53f3lxaIhynWX8ftOrfj7784Nenrjc/PwuWdIw37N8k77IP1f/+WF+Lv3zmU4bj02u5msY8Mcw
0kkDywQFtUIah07atFlbl7SLuo7ClVI48B8jY1ZoaD8rr+rLVc3IdKV0CD4qR9Jq/flqxItIfyu0
pb88c3m60Y2VJ0tt+7kK6RjIMbVi7wwVbh8GdQZ0Pz6EWnEYMFTXAcA1mJF+rvuyjDKKZw9x2zoa
4q5ckULXgJlCrnO5q/iNsRilRcSHKo+OYfb71KrKc5GZ5VnPJKBnrYKgJCcFqduc/FFm+4Thyfmy
WCSMc0ZI975tAvKQpLRv3Dxxd593Sc+4k4qn7y4vuKySaLH7zGz63ecqfVV/cAJZ7S5ru9yILHiq
ezX9sQ6ja+E2D8HnEp8fK7ZfBOLj7ee7eFH5TTSFsf1cZZmKdz8vhx93Zd98MEqsfyzs2uS7WrFk
BP4/X9Mr0DXUDkOvHx8qwT082rq/+fmpujqhWK3p1uZzmT6gjEAtSd1cPtJlwdIF3qLYYbf5/GCa
QhleOGn54zUMnEDON276y3oVi3nRNED8fOyyoWw5EtCXR97657oTHF6YV11z/bnu1mgZlmetih1g
hFfYIPDnMjK268/PZ6Vo9YSG1O7zfmQIguYGJf1c5+cvWEOl6dw2/LFOuyMeowopRMskJOAa0VVY
1NWpGE+Bye8vosBZldOOgX5AA00c28u8JZzP8VpzddmoeUdL6bIxXDj4M/wi2mqgF6kMQXz83OIu
VC5fBKuqGvrF5aG46qOdZ4hnwK3ZzDOrduUVjrtOpU0lgElFrzUaaWiIxYsyr1aXF/lMA1amZgFi
6FJ0xmWerz73Dj/lTJTlx8ygPu+PYfz5eNXY5kK2gEyKCEcWiDoIP4n4XBs1I/M4GANBYKBxmgpw
/OVdPnfc8L6ioMFwEvngj82dVwB3Sa21abPNqbl9vsdlcaslT6QKtZfO6icbMNvr8nhF32teKEG+
DET5XgxKN+2T89DXiuumRsqXZgYlIHNB+3FnBHWwiTu6hKj4V3rU+kdfnUJMVgxz8rOmcXYWPVBj
GuvlyjSf+9ZqQNaQvDU938ZRfg33bEYfaFrUNWOglfVwTKlwrZRx6qCbZyXT81Nq1/l1AXyVXWQ8
1wlhfRoYHH3foELaZJ0O02O6CfRkEVdDuTTCnhwsL5Bn24yHvWc0x6oRy6rrzWPVjfZZtbp2RzHp
0Jr0uEKnPMe+t0nzstsXNSIa3ykJSnPAZWZDcAQ0bp3FMLiQbI51TcfZVhyClul/H7N+KqX12rXT
UUnnjYPZoOXa2vQ4Qm2PYo3SV+dKr4zZODjG0gLqcm2Qt6PUykZ0DdLlOlXmeQxKraqi8romNSl4
It+jOtN6vU5bQnUKp3P2kZXPc6HNLk+h1oUcUDLUo+hy6COxMgbjydOGZOelUxRDZI4ru9BOdRdl
e1t4jwpw93CUU4Ywkhar7KnjPxYJ2QCG7dvbzJSAYZ1kHQ/Re9Tr3vUIaqdoHXtlEpRXafWzXtOM
VoW1rR1CKOaNciR9JTwFVssGCQewoV5ykzu4jiZinOzUhLZe8FS61ni6bMIochG8+TADmkjeVLQq
3N4oTuWkdmBkPC4HqStnbQRVw7fXdYioJcjouT6k2nUFazoZi+gc5n54bnw1OltsxtKw8c+4/FyJ
qTdnMJ0tAkKRrCZXYBf1SBkGmqSOxQVJ2jgRLn/VfqkjH11ZZuiQQ+TlYKSEMgubpiEz2wNqnmfG
ki9ZZWF7ziaoipbRyE+00bqetr1vhyaVkrpFo95h2IkSf90lU4lMV8tVUKmLNLXac5zr3834oZdJ
sm9p1/hdFb00JR27ARHiSgO5fW7U/JUUaCPJ42e/F+EmCsZxEaWu8xyV6SEp+5gOeRbNqbHlW79z
r2Tls/k1fNdt65l7iPm1h46CmbiF6FFXnWPo5Tdl4YiDXQocuxSSlinT/1Wvj6hGharsjVBLbgc3
vwk0l5SmatQPSRPAKRviaFtQF38MDG9m1AVZKHFH/y6NEZVPdxVrRVyqTln2KTX7dKNWcb8o3c5/
Djpz7wknh+rkxHvSEYiE1D0sDw7xS1ZL+zrvx/IUOHl7jbwVElFcK8+NoNQf1r04ZG4c31LCujGC
xoLgjTSg7oleb8POenC1hLKvbo6nVqTZqq/jaDOmLprZYD2SW1OmM644H5mPgSFVCRrlmm9temmu
Mge6rVhZUrxqQ63vawNeZSvM9eVeRZDGnEzn9kr2ysJth/8m67yWHFW2LfpFRODNq7xX+erqF6JN
NZ7EJSa//g7oE7v37vuiKAkJIRUiM9eac45P4iS1XVXr1iXL1bibeqrTwh7Qqg3ykP5eq7OeH+ZF
vdUil/bjgPpCZrGoToUawTsu63k2p8uDWZ7VF8l85p/Hk6bOefJ8/88rlrt1bQ8re9RZAf55zjS/
1fJ+v9/FLgP4Mrn59c+L/372n30D2OYK1eenZS9/Hqc9zwH/2XXhlcbajwwahMtRL++3PP3Pc5a/
NOm1R6jxWAf+e1h/9v3nZXXjPVcKL/W/DvDPUf9+J0+1FG5trtm/9zB/Lb+fvrzDn50N8OrPw3D6
1yNLZWW++fugqxk3FNQ2iuj/fs1/9vn7PcrKIJ92Gn/+v4/zz/9y2UOZYLVQB8/H+pBtJRg4GBgK
a/s3PYmgYmAFeTbCytpFuUdNrpfqCmxc27gVgvpUx4gZOfJcldr3Tk79L/Yh3Nb+jBMMXDr1jtdE
DNi3pla/lrDkT1UIJWX07e7RLwDQ0I8ZvipkEm2dDL9cguLSgh67xQC8JiSqe7L9PthlBaz3wK7s
i7IIHJZ1o17KkTVQJK0O6n266uc3j+P4zY/7mOB8cgFTbZL3woj8Q2nZ3kH1/D6XDctTWKC+/u+I
59+B3f50yrhDkhROLyqZbAxhkX1Z3njIkmDnoHR7Wg5rOcDOjWlH8J7plJ7rjgxxLunYDbque1w+
om7q9Wn52K7Kym2f9RZtPNT6nu85nwZo0Cnpf83fm4+k7W0qdWuTjMNw0zKYseMQ5gdhG92D0Zju
Gp2H+BBj9PD7W7KRwSG//6HFmokrzuufG6urd0ldBuc2coOzZ9DLRzM+PMvGY3paq+SH4WM1mY+4
6ZMHumi05qIBAWGb16eG+KvfN1NFwvAq7KwjpXMiGbEs6WCNbqVBqKAKcofIPLQeHTztN19vq43s
2wMsbeNeNBmWjaYLtjAeUWKHIQwgr+nWWuigGGM92xkiO2Vw/JyAYLag+ZYLgHZt47zEyuS1IJqv
xkDHYo492Ze9Dd56GjAk9J52cseJG52iTNNZ+0RjgtYbWnJJUaFh30gZEPvyQ3n1R5JShOmgJXqM
1XuS9/NjlhNEqRlme3X8bHhKbNK93RqCWBrV29SDCeGYgiy+JvB3Yatb13QIrWuthH1Nxno7+Nhw
ogC9SyEz461o7dNoQCju2U+dY7zLCDHfFKrGUViqJ4bUaguTz7qeRBa+mCOB8y3BjgDKKB3IvHnT
nSbgy5n9jpNLE47Zt98DIrC67LWP0ugVq/XK7JR5UQN9S0HGZxC8WEjhEvluKVJ7XVxEwE3wV/TB
AUL4xdfJVeyHV8NRt97Szo4JKS8N669BHl584Ipt2e4Nb3x1GO2Q1KBFCrtyq7DGew4pF73vIAd0
vvfabNXjJFgLe3p0W+uE5V1uihEboiCzu3GjF1l8GEGU0VEmRiNkpmIxiRR5+tR2w7uBqim1YLhp
EqAnXadVY2bEvnrBhhIJyKDJOwtNnkyF0a8QYbRr0hb9Z0t2Zo0hNKSQuFaN84yUjGsAMduM9Plp
8MI3fjR2+Up/6KuQiDGrga6jIIk3Gp9Sj8J7WmR75gnPnkCbZ5vpZqqMk/CiW19Q0x59n5D1F6/y
PmUH2wsksLdVhca/2Cl3bVAdnGF2G1mgh2wzCg+GfdBGJg++7d9F4CMSp9M9VMxwBlaYcB+DL5Qw
YVGI6Dj49J9Di3DbYWB1lVtHA4ZBMDnWlhyaEQlidnJk6lJmXceWQok6SdJT0fo5iXGjmz/d9Gs3
OFQeqzG9ImI2j0ZSmRT4FQs7L8ne4ZwmxyEE42NWQJAb7eI42gCgqBqvhXrxS3vCnRJV7xnhc9s5
EmmP2FY9kYdEN0EQXW/Qsyp0bdOHFdL2VATvxII/VoOmg5gOjSc78M5OKKZ1Y6U0GWt1JaWccB4T
o2ndDTOUNSntKw3OQ0dsycnUp+GHFRU+KZZAm2NTnXuRed+JaaY6VrNuSZUJUZvu/sGdw6DxMRqc
pRawkTqkCQgf/SHXXtygV2A6TT97HGS58swQrj3GJJh2pJHX+ffYyVpArp314I+jfaicqTtEsVk+
9vhYTTv+SSpkdqMB4G6UkRWYb4C/RmXZrJevqKro4yszErti/rI6jUlag7fmnPcD4Y0VI0xHGS0v
O/UUgterpzz4qEOYIS6T0melQqKry4H+hySepcqKx6gIqg/V22g1iCSH8WOXF6tB298wmU1rQBNW
c4kacIWIV3apq+vAIVPnFGXq1oiKknvY0CzUHbCEwnPBoLk7q6jyd+aeCLom+0SZxcN7Fr9nFGG+
hin6x6KPqgtunH89TsH+S96JWUVl+fqm7PsHZFflqdRFc7Vrgt71DmgES3ik96btbXQv705Z6pSn
0KMAkkUNjiT3AnydtoweTReHtfZZTq8ml6h7UFP3r8rAO9WlSO5ZEm0bNIVaNGwNpyg+aqTeeyWq
cmfNd7tKPaLljjaqBLRhWG17yCQh9sqPwkfNIPhe6e/aODUvy02OWF4xffanwjtXSWq9hpSyMBxT
9SWCx+mwzfYAyWrd6w+dnUybPK7ElbQ9aHujOnlDZV1o4fpoG4RPiT9cJdYQvnPqRPspst7SwWdQ
LYviomka9d/Kk+umqOxdLiP7wZJtdzXccptYYjybjTmcq1Ebzm2cfUTC/VLRMKV0ARmvEdkTYtr0
KaWOzun8UAQGk6aqik+1O6tADI0sJfwfqErK6NyrhqWkWT2boVL3oacUOWkfmfVmleWz5UcVnW2t
exKpg847hUlrGsauCH21bwnmxYai61zCQ/1Ga+e7VSLysW2FCrvFhtaUtXekyf/Faav2kbFNrpz3
ev7uUNUg/WAVd+gK0/x9VzONY58j2LZVcykrApINp3loYl9crDGNHxDg37uJ2Vu37aY4fhGGUz0W
lto4kRE+MTo+d2qW2iYepu/wRffSDgC8Od4c1l+DVd85VvuoyTI9G02X7Bw8aqtBOv2uDhCbaHl0
olVwy+PS+6Ci9eBWTX2p8CFucLukbdS/pI3Tv4xp8tLL+iRsvfmYiJFPHfsr2hJUwE7SnRyopE9d
ZnERqvzi1JUd7g4riXCxQzPC0030IKWL83IzpmV2lslbEhNngOP1rujOPLIENx/C9u7WebFvfUGu
YFX2T3UUvThFN3xYBhaJYdKi43KXCZYNbmkjQl97UJaxk05XfkGpZO6syMmO4N1BIh1VHoIHCekY
ly5ibxGV5tUjl+HqijjjEk/L0C6M6mx0FLj83Im/5chMZN2TIe+DC05HzA4aObWnMTcxFgRAyZwo
RCZREqrfGZS9y7Bp+K+GLja/iW4wYdcI6PVjp8S0a023uELYpNHHcm/tWaZ59xMu1oaEQ5ZMFeBf
aTEp04js7fsXvkxSFuKiODrCyfZlR5cyzGxrN5XIZSXpq0enbYmDHDuIilHybXSC8MVzoSS0g3am
4RPfQLI66Ch83PdBqT2mFf5HVU8MYJnCCseQvDO8RtyEdesmxz5zbgyXSMpzE7R8dn++vHlxCYml
uEWBNM5hlcfrwcxY50NUQAWBbcnKpr30TaTfYpUp8M1aUUY7FQ8pCQaDd7S6bjd8r0cbA1JuNzed
rum3kR81cxriaYYYkhCshRb8zlHPSAw2W0e/VdDau7Y7lF73UHikSraV7qwbr263UQrQvrRNGnGO
qE9ZLLJD6nSoFbzoRdSAFcLcEC8JtXvqlt54L1xbrAuhIYtOBbMQkWWHxI871Oljf9ZMClCTgOuH
5dytK/uWhTX2KwX+JQoC0MB6cGpT3PxDzVDJMFhxwfK70+Br4QYmHHmJXev+8BXXzl0NF8tJ1Fsm
gXhTUcc/XHjf8yS7R1k4PafOt8EkwMALmSn4cYMnyY5wR3jIYdwAOKHjYweZLRXuoOWn1irBO2bT
2cGfsx1DdzintCZ2Iki++RUShSKF8V3YAUJ2VW4GrScYQZPMNqGT4kiPYHcZ9sSMjXSRzdB5LUWs
qtm0MoYxK6EqmrOhrpkJT300gskEtcFwG+g//Z6Oi1u6DyEJ7QRONO5Fb6oI+Rjg5Ak+davG56y0
0gOUI5zs1QTyvG3kpiF19R73yTfRWjbyXbzoVCKHlSjJsuybxtpjiP0ppti5gHtgntHY8orcAzh3
MqpzE4YWl+bJPgyx1T2EGelxWRyh8WzxcIFT9D7yVLPWXW2FZBAELbbsmB6qMtzmOSzymzaU0bYI
c3H0skIhcmIJpIXmfTKS9jnMne2gF/6LO1oA03K5Ie26Wk3MVI6IkkkjT1XwMQUwCEzUOB7Qpatv
z/GCDb6a1PCjBwSG96o3zLutdBBqDKq5p6lPWtqPo+dNKC1C/h2g37fdLhLNeB1DOB+WCNW+qB56
IU6lmR963Uy+dGYyS/1cc9doNg6FbDI3Ewc+6eP3NBDdQwc57hrUxY3/PCuOPk6+0pB89LVk+hbb
cueFFZESUXr1a81+lKb01irxEX02uHC05sPi0vthrkXgSoDUARlLg8Aw4JnZ18ADX+k19Y30Juwn
wVs4BNV3J0mw3Xhy2uUuLA7fJd6un8fprKfgN3U+RhbCiFG9GvBP7cQ6mRqiLycfhitMmq+9DOo3
ZiNk+iVB9EBqByspZLjkPEQEjJR+ca6xjkjrFVdCQ+WJhhvYGiF1/9zqsDuHjjA4vW5Po0u5anzy
yh8lwrhN5IrDUOsm2iizOyU+lG3NVJdivpcrcdM7SCljq6DLBzVrKS+xtiUhu6e2K+XJtl1UHRUN
o/leDhWGOk9b8d8eWNx4wzfHBdqnJxK5BPuh546DwcjJXzRT1O2OjcdqnKiYN5q/ZoCYf1CEE7go
Zpgd2vPN1J/S4qdm2PJYVD44KHBfWeZGnPd1f6Lv2Jt1fgJKBoLXRR6JUNAcMMvQvAS53qLSg7gX
wTbfFP2lbxRTmTQKnyOEapRLgw2wgPEMjpTMjdQ1VlWeQbWHsWzUJC8gScZuwJJ3PFQpw0PliOQo
qh36k5VTIssk/tefxG6sgoniCoQdlyiJ8ORwavm6TZqbURMG5IYUvit1b8v+y1Ai7Wq+2XVyT8bp
pI3FBjHMmzs4O8uAMdUFD2FS3ilxfU/5lGNBeVmzzhRh+oM5jXfwALZRmQBo3GKdp1iWKlHfgKzN
tsBorwAbnTPeowlmaiDdYi5Uw6k01HkqIayleh7vEDL2mPq2qiTuWFrfrZjhwRoKmODHNkXF25ow
EfYDi5FbCN2IoBLn0PX6D6D0NDCd4gWGiSFJqI+7xtm3KV6N7qvZt6g5Mj/b572BflPeZfJTF2g8
a/dn6Xek89TgErtVkJpf44L1vMpxHkqo6wZIBVRmH23LZbIvvaMfGD3ryWxt92R16H7lkykZP5aR
8vZ5HNGwM/1D7SZvo8wB1DDLXudal22qM/YIlE7olnoFpJUFz2wUR8Y+i4fJFXhO/fyXh4oYHiyp
O40AU1cVyVPtQ2+YPGCLdj7u2sj+BOCjVlqZd1uyFtBRl860lRR+4FiGuD/QoEEiYzYefIwR4Cyn
hkHfXVF+4Z/xsm3rtu9jb6V7kNvEP0oNyk6N3ZTM55UTRi02k7ONIbJ1jBnQRpHR6k+CtbCshLFl
jq1WmM7vaZ1hf+vMu1HM4ljWN60IXx2/9y8hteKj6417FTjtJWlJB/p9QzMKA+dAjX/SxaVx9GDD
CIUVue5GCL06sVTzTedb48pNKWDXXtIerVjbMQkHId0FR+xDlDrMd6ba93gEUqxlz2NX2auaKJU8
DGYSLieiHMJ9rIIfNHvObdO6h6QxfuT8UGpl1EAYdANt7A5+QnGsMu+XGRa3YZj0Q0bI9MWM2jeT
uM995aWsfeabaSqQrw7RzfdqEHtZuxeF/lYPNXmhGRxxOovoc8jwaor8zW4ongRl2IJHI55IUc6h
LNxGKGdgXeia9ZlnU7UzmRLPViGdHxEgsNCXgFsxIvzvsUQF1nnZ6rZBsuMb+2VmkTgmDEJu2KRo
s5nl6IkbEKvXCPju1qeZgnxx0wJTVeB/QW/DlWBGd/T1JXL9+rDsLvAK+/eOl7vLzfJmf7+53YXB
ISprtLv8bmn44aWWpMJPujyp8pSC+TgXNUVEUbrob1yvOoejNZ2i9p6Us63co8aMhRCSvbTN4Vjk
EmErp7wguEibjwKM/S4WmN7K+UvOdftQoOTU0zHajeLdzuyTA2tpZSd4jw1RpxdJkXeVw8va2FXV
nEP0jmjKJ0r5DFUbWqzWChQ3MJOGmBnT7edTusjOGQuiQR9PFS1aMNPo+VPk2JoLXEp6O9QbDuAU
zkFdPvZ9e9SRbndOvqEiZuJ59MnlayamoFS1z25G70vasxjZ81ZcUO5Bkol9iwmRs8rau52+F+St
5Uw3zcG2VuGEZISF8K5V3hc1Mct0iA7b5q636hxYvCKuvzLR085Nk4QAcqID2lYAEpBotoAAWrqK
/bselJ9+EqUvLYA12y/IdwhLVpguMUs1CQPIYLhyx6hw4OX1HkrMBtY8qVh5cwoq8RxaFi4Zf0Qj
b3a7rCzFNuZcOVNZ0R8QoJqrxHat76CAsJt3wZu0vWxPVg1FNj/IXsKg+ro8gSVaRH6Byp8BnrTH
DozObuxq7Z2O3GF5hkFJbG0z2buryNNY9gH1U4WXfScjyA198zsuRYKLkGJf6MaHtwqLAchB3jyK
i22uVPxBGTjd+cYQn8J4KJ/K+eMsz6iL7kWZInu1C5sx1I2svcPY+2ok8mF5AtYL8D1JMz52QTie
7KmwuKS43odizdV5jfXdlKMCtMk0iPGovsYai6PlpWn2Mkm/+hY5ZbYFfCTPEi7MQ6vlzu83B/xz
irgqvFNaoIJB5+OgBuk/J2XyfdmDpdefRTJ1zwyt4LaxW+0UC913L8uOy3sXDRht3fO0uxmYzrkc
6gBXXeF9w3S5PAGgiNiADwgvGGytm28HAIzmr8bHjz9it/ioY+ZuqjXKk8fV4xHVH0u9+XNJgn20
qmxffSuODrHQvX3ndOoVTO/jsm/6FVyEksrhZBQtw7vwttmopo8QxKWXCvmSldEXLiT6OiR/9hCw
pkZHhzd7JCiZmBuuv76SXF61wzC8JF5o4QydtL2w4oMsp+E9DOXXSGEcnBLyOXBdMT0zq5uMgm9T
l92U2wffPB9PIEdi3vK+idEWkrgcMVR90zzzZCVu/1YC8jy0rqj2w5ilX1JDbZcn1NUQb8BnepfE
5RuMBWpo1U/+t8wp31h4pC+OpJAX+CPyykEZX93uvmwf/Ijpjt6lZ7QOKWk/FL1/vzAh9bnMAv/R
ivkp6MSVbZYNZvWam1J+9RI72zGiDcd8bOqXMY9fl+0B7gaixjr3XiZYKTsD4GgyfwjZg4CNQu9d
uPwwm8KMD0kJVzIEXrk8wXeBaJaj8K9WEXo3Pakzqkx8L/z77nmo5KtAk3zwYotErqYtPgoWZcsr
g6iTGzn2ycWpR//i+9pzVfi3smqK54Ir3nOtSntFlgPM5fkuCa7huTOrn8u93zcudYu0Vv3596uy
ODlFQTWtdEBDYp2W4WMZsvzgwlo8J1rbHLKEuahsrP+9ha+hedUqVkPzM2jUuTvPtLrNsvflMTt8
kuSPPS2vsZlVbmVmo+ifj8jrNedRJj/+HPIcVJgT+tcY9XjmotK9C6bGCa6D5wEFGNaHjiZd0b1X
3ZScmeeQ+DrfLdLK2BpYVPfLXaJE61Uu+FIb1Envsnzys65407zYvbeu9rHsuZeYL3yc/5vlNagR
K6a0OI2X12Sd8VpotXxonUK+Um+ar3Hdu1/iui6bcmDiz/sarlvQ0rfxYcx3cwPKY0VWxHnZR+04
+ygV4rlmafAkaUMtL3Lx2p2jwpZcFHmR14Vqqwzd4PTgYKOexWjd9eF12drYoCxF9TYgMrrXofq6
PGmUtNHcuYS83I1nrhoU4un3sTOneO18e3iARdC8GmRGtiazgLTt67Prk+HMJeOoyL3KnafExuGc
Z19amrSXkNpjVgXAGye/Y5YS6VclWzrIiceSrODDkc1Ol2HesPz154YZOwkSg+XRUeEpy01ujIjx
lj/lBCgqT7N4/68Hf/9Za1Sx8S0c/7zQqtVE0Ti5ZR41h6wwxvH30YAHY4InJ1iPlaRHMB9IhusR
V3PRFgd6WR/LY6QmDP97Cd0DZwtp1MOvqW3MFrqWlITBrJyCMzviMnU1tQA4g4M9Y3ksq+gkSALR
CNOL8KbRaSzm6k5phiQKiPaDrsoKOdHcdir0ixtM8ZXqp7vJYju8NYxonBzlmsKR/lXqXjSjO+lO
jXJ6t8GFNpZGwoeLGjtW4DiH7miJSqyYbTD9lxnaNSfq7stNODTdfbDLeN8QPPz3hiwzjZ3WOtrf
G4SPozXl4NbLXiLk2/dlV3YrNESsgrL6/B7LY8tfxCzq27C0jb83xMqrt7WGCOevV4DxxsyWpiwv
/rurekKyHPshIdrz0S9bl5uymdlog4eg+b8bVBzmzJdlDOH2P69Ie0wbNDGbvzcgKDTgAVvG9s/u
l7+ofHN5MmKalP98ictf+og9sQ6ZSv61wejQcrKmo/7yzyuWw1A+UVODYfDdzxv+fIlhjsO1q9zu
94Zl6/KKSSciIW5S9+8NiIopObZoSv88efmrtYh5tJSl/t4wNMNPz03i418vyBBu9dKRvx9vVGxv
+6i/umRzbszA/VKKlEhHKovIIfoMQb25Tad+TyDetK5U6m+imjp/2fqPQ/EliEzrNmIkBCktaRL5
m6ml5hBlQ7RtqTCwptBvLLtD1IXM6vnVhUiimfgdkxRTm+njJOwIQ1vrQ3bCpoeoMXCPPWPoxo8/
dCkOfW+fLDs3L2NDdT54sKfWfKvoTDRwPsjUiMezQLyPzRi8HAFCJU45HJlxTsMK8+DWVGRVjuIg
AqfZdJnBIlfs6iRIWGshbNE+8hqWJQEbgUeYiSPpqPpzEATzO1ZRuFP7fj/J4Lz24l8mBZJ91RNI
6gz4uOQjVABUx7QD12EAy3syUPRMFCzUmkZ2tSr9wdlynp1qLogrLXaPA2bxuCEZ1B7JlZS+9oWp
7Ccr9ndW/99NKlc1dYzcIdHDzOzo2ARJwUJW7X55GVW5VG8tNJTiRe8wkodlRMk/iF/Lz0jq8lXD
X0sKHmXofpeOBhkhOuNAl47plpoF3l9icNOs3ThFns3hnr/6kuCxMn7thN7/tInT9LyLLh8ij0HQ
SSBVisjXSFEfj7XbrMcYRx5ZnZmsjTtKm2gTkzNNWOW9RMVhYjHjmh+uMtsg11PjWu0iUD6xeOqP
k7ylObll4HbrlYY1hJbtim8imihkxJCeys/EDwsm2W33UV7b1jCz1SZH076P9DG4cgaNjuqfAiDy
m8nBkjz5VLBMINiauwqKRLyV4skvutk02MwcRHznepH+6kid0SRY9NBwKc1SVltLRumbYdXJykOw
iiq6Hw5dEnsXzWaePLbATxMuvfS/CKkxsrmnGiDq5TzzjFK8mTWmo1B533Qaf+jpGyT6PsPjtNyd
9PiUaz6swvmuIYP0QK/B3iwvzbSw3bE0JJVt3jr6QUD+aufve003yBdqSMcIidygldPDzgrcV74f
lo9tEZP+yl261vUqG3T1+64e+LPRPsivAek6r2Wd/3J05VyX51J8+pZ7TntbtqVe99ZVKXEZVNuQ
RMhqixXTW+e+/d1O2ntd9TtDIN8mGavcVRWZG8h9XYbHuDWvNcb5aRXatrkS0k12uUE7/t9PsEg0
zoTVn9FWmldtsN7jdHJ3w4SrpI+Sg2jyH12ASXWQcwDARP8VI1aD/DswyUVnAS08xgdf828QT++Y
k6NZBRFuPEb1TVxQOM+/kXSjSDRSkGcLT54S9+J0EM+VQ89BEWdCCb9pTGK3tmihX4M6e6UAe/a1
9legpRvjkZD/YDdC4FoZe+ppxLbYjDCyav0rEybF2T8UzlaXQbjy2+G9MqXaZmn6kFG+WgUBFQtf
+uUtb1Zlo732JYVirXwOW6LVbfu6HpgZDaWG3hUbeIpT3uPgKt8gminDquWhrzd1znkzPfqhvTP0
5JDE1ZdUi28zxzSI0jvU0RViz0Ncac6FxJ58jev53rWsrkb9raoSQmDtllCnCNNtEb27jhY+iCL5
1YwaTZdkPKduaZ7w2MT46Os1THN5aCPpbJEFvCSy+ZnGvVxVVbAnlO/JLL2d1SF2GguSkBG4y3Ut
HHdtk7CsnOKSVuRM8WmCPNsAjfyqFwHqc2j0Tco5pJrnLGRKk3f5LalcArcLhxwGO9aZU7l7gejo
pNcNqUpcCrqegM6VlQ/x3lTxxm3EpauJ3mZO7R1EbCJPysBdYSF1yhGB/5wHj33758QntdPo2rp1
dKr7eDtFzUfh5z8StfPtT2+EAMQyKtpYqQnih0KNRMG86kQGb6CPFY1QuHE6PVc9KT5NuWY66axC
WZ7DpN95mVD7ZroTnmBv/UyMa59wKa0jhRHqut0RVF1Wn0HrgWlkCsUUwvgREsTTaOItHd1Nq/VP
Xp0eaxkUmHublVW7YiND47uoVLCvLRJJNWIllctcI/P9r20y3EcUWi+uT8CbhhQuCuPg2uVwSqrJ
pyDhZ3sq7PWTkY6PCj8zqxiqbGFE4GhEABRWmIcyzg8O5Xp4uRDWxPhMew+7nWZ+4g63bsGcyEcw
dOg32imlM0lT9dWwCbezWiqM00h/aAXOAfLKhNgmlrl+jivS9jNoauFYrf0iO9ASX0d+GG5DqRMP
OVTVtlTGdhSsdCidYQ5cDYkD37jeaOm7kBk5WLH1swJEi1saxdXs2LU8+V119VMYu2+5Ef4g04+p
o2nsFTHDaBNRoMaSbD12kurJuJeaErRV7fGWxRmnoGqGjYq7ivFAodMVwWW5l5D1e13+iv75a3nM
6d0vzdBTGXLo9sKKvtpq+MCfAhZovjfO+4pLR1xn39SudQmnXDYsz13++nOzPNahB4PGmpwmQafT
DZGLe8i+rl43tFdXi9e9+9gZg31aDsco23yjWb22/nOc0UDYh28wl9H2eh4V12yo8q1otGjtkGhE
HAm9gIb2FpGhj2Oqf2/pAvDffSbpY1Vrn3iYV3pk4lE42vxcycQWj/p8g4DfvYxucSnL7NNxtGRX
OzYyEZJEYi9vj62FwjDy85aALqmT6gw/fGmvkQj6ZHGSH3KL0VrX4ujJmx+rYEjyf7AImfb0Vyru
I2keSXjINSO6joH106Hg8IBUxzxIhdDN8VT4bDr1UQtse1+gwESknPTQurOBXBoLf2Of4v0Ms92Y
lD+CIvBPuorHW5mY1lEM6rFpf5Z6TkKgX1VqhUfEZZVIF8M0yIEUEdCWjtLG155VEsCbdKssMRxk
wmVWM/R7nPXTYzQn5StzfOjybh/TEnuKEsPcEkDBAlQR4ayDcchyWRyTpO62hF0aJHvPU1rgsPsQ
ZvfeCmsyG01y+WVS5cyLtPF56DHO21V51STt6W6ahifDekzy4mOkSHvXgqB6k92I36tMnpZ7SbzX
fsVTYz+0xsRP15/yB6P+TL1auzZ5/DJMjnbMMQbfy87MNlkUGB9RP56KcZauu0SWmlpubOw6ajde
hINQ5+NtqSviPffHh+Wmo2h6UxiD49ERH55w3pDkrSoW9GbaOveWBSa+Js8/aXBzt+hJaNKFlf3F
cNUucIK3ehxdi54ydIwoCEmgTMdEHDMyELeDOZ1iNDlnDMMCKnrY+9sKs/Fq0KpwJQw7PY1JZx+4
iJHP4xIK1DkNmaRh9WjDjtZRD3/Ejeg2tlOJh4pUiY1CfLhKsemtK5/5m9N7+Q8ckFfLSNJXT74E
NFNvuNy601iifRNFdhsae+9nDIhV4KRPula9CivNL/QO6/E59vrkCwk6tm3R1nWwfXYi+lUnbrOL
Z62TMSiC6wa7vuj+jnDS6ktBXN0RNhDim+iax3yuDjXMW0bp5ewr3PQgmEk/8XViQFhR752xqDdY
z9vHorLCQyPD6kXwAXZSEgNnS/9mtIZzI8JXv7StNWywHYzvEeoZgwCEwI6iT7vIP41AGe/C0lx6
fBtYy/mloNO2iZGcHfuahN0aYflWUkzd0hfXbwXFSdo8T//H2Zk0t41EXfavdPQeEUAmxkVvOA8i
RY2WvEHYsgvzPCSAX/8dqHphUxVSdNeC4aqoKhIkkJnvvXvPrWdJV8YsnFz64K5q23XkF/39/E/S
jkdPt7pXbEDJSaMbzhm10zZWYn1XpaHfpGVpYuCnxkCsWWald0oDanenBCAehZrLegl51BDKv5VI
tfRoLH66gbKh1sBQL93m2dOS4ty0mTVP3MDE1rj1laAbLDUabkMf3BuOkx2c0GnwUQXhDSoRF/p7
CxTE9mDNoyWrFSUZpUJ80NREKjdy5yWKY/DtISjROhTZLoiqYS1TeqRjS7wM2I3nyR0ILsm8meKf
q7MIPY6ixZ3Qpl2iUufVibRzE8VMXfTJ3xFIcHBQDT1y/0M6t2VNDRSku0h2iiSbPN0F85+wpqco
qVS615iQaQFqg6UWp+pGU+WtpSft3i8gmKL5dnZDTecvbUAAEa+iLoWsa1ylXb7k0BLfonWQMBps
/zIkvKM5adpaT9R0QMfsLekQAnpE7OFjAt22SOZXQ0V4QaiScdn4OABC2kZm15RHqVNbRmZDICMj
+5Xjpi6lIsa6qs+aXTy4ALzymzYDFCjnXaGdZVR5+6rCas+YynouWzj+OCtGy+tv1VxMk/HeOeN0
CarWWGUZpFqvnuBqtl6zD8D+btImegUxpO778qYsbEKnhWPshMVUHPpr+p2G+sYNPJuukePSuRfi
HnytvURe2G6NQH6DNVHeV6HzkjH7Qy4wBykypFyPCZFCKEStR5+pdmE0+jdDhwajTPKHCLLZmFJp
z3bNTdonKBtwZ3zTxtJ6diLxajnYRXRAfzVqhZWFSnbby9B64IDHEcSLT46D/R5h0rnTTHjDmbjx
bG0djX2DomoUpzE99XYovuNzTDZZ53d7XwFC5mvIdnQSCtTPebhzOGMjg+jlTZ1avGTx/Yin/FQn
+vSQNczOm/7RqAtIPrZc6jTQ+mIyb99fvKy6cVvhHQdQLRswQ3LpTlF10VRLNQf9YE8QRqPc4h+t
iH91fUSMqS9+xp3w7+xzjO7M1Frr4f0lIvRAOuJGkLV6H09oqtsaplZlICzQu2g9RMLZ125NXlAY
BVt09vJJZu4dORzBXo5VfnD1Pr43DcxnITi71whtQmCE7s9aJefBlf5dEch/gtDMNq5rka7B1PSe
kuCXbuOSa2ZtaKryX+Bcxm2m6kfGQDra5RA7u5nsKebSwzAPMNiYjX3kM3rxvObJrEPooyXPBqcx
bJm6JZ59W566ydR+as7QLtqARGdiN1DyBGViICg1oosLcESL5SazG+DJbiMutZ7YxHGBKWnQVTZx
5b2U4CXXRmTv3Rr9zqAJsTSx8P6Mhl91Z7R7B1/l3km9nQy95JspSn2b2Nm0xiqyaWddYw+mZ43y
1lnWnTiIpE5PB8tumrVAcISsma1Uh5VW50l8w7KBNN9wMe1AMXt/lFRgPjWjAtQwW2YZOfiSNvNQ
NtotpC73YCdxtwpGv3pIrHiX1r64A+DTwL3O4scAUFUE4+Iwono4pbPaFutLAlt2WDKSXmAwPmtV
4L4UUvbLIgXe0kdQ5nFzrhkt5yCUYcN7liIS1H1IJ6s4e8Jbp2qY9ng6skcjVwjFE/8SUiF0HdEr
XZoeIoZZyYh12zI2kaHKF/C0ziGQpLhMBSMV2L79EU22xbDakvdVQbMqqIbm4LaB2kVpQXAJA4qF
iKLs2YBxdjD0Ml4qQovSKVdvmFQDAnj+6YyeKURabRs+5hrOc7CPW9i6E+jbbyUIUSbTp1AgjKKm
RbJUgXQKvGmjHPHgWXZwxO4ab92A/l4SGYwkINRcBo9w1LHHsuRGHcOdvrR3yHmMNa1eoss0zWM2
yG2SIzZH9uyscFDllyZzD23UMRJr+nCnCQ2IXhOnezV3JUJdf3QxDqyFC4mr7w4WbjXTlcFda3fl
syQTJXFxbrMYjZpmv2Ym2ScQG5LwO4GtuEc1GdMPICdwqEXwVLhqE5c0ESdIL5uxURQfUZacvPxH
HebVUyz7elvo5rR4fwnNxvhlabtk9ty0rkVWSaDlm2l+eNnohlVsIih9f5bf/7YvanOthekRf1P6
2tgztbSxHsLSOUxeUh1bjayHQotSpgUYUHDSZN96Rju9gujeOBHZU/hftL4pOUDrl9wdnTeN3eqP
P6CcRbg7bGU8NmdjfknVLPRiAgiOgKAfdmVr//4nhBRLC+rUOXbCBzk7SHSz1YiQK9GjVsajrdQx
tVIyCs3ontsM+QwZA3c5hP9JdFBSkMbdUCKY+06D0M5sp9mBZa72iIt+YZ2K7h2Tmb4phMXP0kb3
kaa75yYjIaTNVuiVHEpjUuhbQ9Nx/7ti42T81rJFZE4yWxeh7fZdGPehlt386OM1PuD2ojV8r22d
GKsghPpSknWD/qh7G4/1aCqCIyfaP700jok9Ddug9h/M2S6j/IYmMU3mXnTFzehPi7ywrYdo1IZb
0xr35Ui7OWiQF2KmFaeIyhkUuebsmcC2kMZ/xIEI1pJd91hWtXGxkLQsnKBTPxs/vk3hjG5L7uBl
mnl0ayjukyIB41w2m06nhzspcFhjpD+G/UjdTLXirgaPGZpu2f4RD7G2UoGjvzJiX6eBVzxL2Hlb
lWinVkwJdfdgv8Zpgal+Gt+CShFAFYzVnfDpx/qDFW+9AtfmEDrJs991w8GpOaZkbLxCpP5LyyKb
Kcd6EUql6471/IZ5vQAt36OZbTSm1p333Lcj6fAl9ugsisKVkclun9gIyTuH76HTaKeGffvUNeoH
h2p1a7gYSwpnJFk4xiTVasm9SxgEHaFQpxWQZ2/o5OX5/QUMb3fTlgWybzaDoPJLcEicDNuK3LuJ
oIKzH5gwfNB8Ii3xUbHN/8yS6nvHKfri9f5NmqfOs9ab2ibu2gTK3qHyGxwq84uvObQRe91aY7bv
Hjo7BHbUtWdGH/Mhyzg5Kv7WmjXz/9FA3VaaKVoZ39iKwoT3GAlr4Ujg214aB3vNcalmBsvgoe4t
5Dxe1UYvcVFzSquGdtlIMW5i4bUH2UQPLiqA0/uL0vKXxs2ztYhIEnXacvwWaPNSYdKE8Ibk1kp8
uYE74Jzcls2Mw890Y0JoWHdQLlEvusNK5T7YxHZ4KVpBrynLraWqq/K5Kap85bHpIlUTr1PjR7e+
OUW3cLyGnRrrH9HsPMpRot6UsvQWgWp9MqTi+fZDFJs1mtqN+YQrfijOY2DGOy0GHx30vtxWoWGv
KsXTOzZ30nroRgyxwqusO3Z65EJdRAMEhLgnfXVr9vmFefGIRTBe+a6NSDuxnQvoxFXatdp9bhhr
rUmLU8wSTrd/z+kS4Tmbztp0mf9YGnxBHKvLd+OPXqb0NCK+VNfizBjbYrgDw/U2WoG3r2vMFaHh
h1D4aBVLmbHbO1Ny09X5vu14oCbsEJtkxsLSHCOQo8BmL0f8Y+oHwHXnoc76bJFJIKhg79RrkSxD
VMmvKJzfgmS0yYnEHwoYnOFCHxcrzeJ5Kwy0RVY51OvCk098ocMiq4p6WfQ/7KzxF5oWObezPfsQ
d81TNciJDxrwsDnI0jxdGGdvxECP9c47T0PRsH9jFECL7LPTgx9FVDJe0DTtC83Klp3I8FTNHiMT
SGoTYrQtzcD4SV3FDlZ0r9hJfwVMMC5VAjifyqE8ZnF9X+m6jwo5Ow+5Uue6KeQWzRxFBseGYwZq
IDIahEjBcNLrxL+Hywc2cdB+qWMXjheLJey56uk053Gyln1QPWqh8i+ymB4YZMbrnuHGOR63QwGT
mA6Qusv0zHrVprFcVoAD7xM9rzd5X3c3OlKx1RCjqvEew5xEW92i/wdfOL1j91n6hkFGCOyesWPV
UYLEDqyazqHhdMXak473skeQoWvE3DFmxCjgTNZjVXIooaHPIq+NEoEgMHdgHXLLiKu4OL54G1I1
vsRwy90k7XGkxuNLFFTnrhThQsED2/TvXofJxGflOv6iH1BA9FX0Owrb5CXRYn8DokLfEPJbLAur
bvZ0DYEA0DDCN51b92wawQWn8dbMKTgg4ryGfo+hu39FMUqFVGg/gWhCs/P9YkOoIZZh67sBC3hv
uDpwdcPUH2qaNZCjB2tLhwKEn6zy71qBX7rEFbUlR+cXYWvRN6mYq3QdLVSvOSO0ZN1pwu6bawzu
Ni+KnjwPjWzE0rJ3reb2qxIP5LbjPe/z8I5lAI2K12x1o0BuXZmPDQeVgp/5O20YuJfOyvELgkAs
+khg75q9Gpg0+hk1UAgpa5LNmz/YxVGLCrIqDS04DpPQF6YWxJsGqdCtSlobJm41L6vumyzzlcP0
4HfjOospfUurIXxgPAa/r2dpJuEPW2SgH0X34DgFDPmx95fvyyyFNQ2lqntVpd5eAhn9M5GOmQ3P
oUN/MHPC9i61GKV2k7fO2lbbgJHtQCMldC2Zia9Lnw7z5GbufTZm5arubazFXZJvwIZtUpep4JRP
/a3lxcbOHhMSF33vye4qhmGdtU30QRzIIv8GtQPYUMl1BrJ6Bm+PW8RFdlW4o3YbN655aFyGtyU+
YkT39Ha0HqBLYz4nUYbSKy6gBKtn1yvNn1orTn3tXoKyej+PRofBJC3DGYLj+4t04P/mHum6Vm2e
pYh+D6oizyMfZt3egCsYxn8R2uXl/cWgWysBXJwdHxWkE7gbiNH+qdb0auuHWP7s0tQuPuLBbaSD
R4NUI9qwe23hJnqMOFrt2YHp/eBFU/KYRweZTD9aWvLs3bI6wQa+ZFVYrDFpNpfEUS9QFKJNq3VE
GAKxuOWsdazqGtIvPuIJveFlDOVwUf7Pweo6TKFsQ4ZEqkglvPAmsEC2qsrNe78lyut6rczSIRaV
pRMfKkzgACIVaRjZCSF6sxgpmY6Rbd9mANMOzNnQlqTd/v10zC58SlrZIttt9U2J+5giqqCV3URv
9mDbuwLTES2We1925c+MDvKqbiuDVUkDEwW7sJ4wceAs5AhnbStC1ZAqKesml7QjbScjBzi21Y2p
NqXFKaPWBQjEMSbbK/WX9Gqdey9MEFmFJaNJh/6VPk57Iy3jQ165GSVRrh+1ON8pG6eyJU9lhyw5
sBwSOoyCem5w6e1zxclgbyYsbhuK6+RG0AiH5ESCRIe2MuCK77qcsIpoM0mSInyztR5VbX+DTzSs
y5SdJJvKO2Z1Fat09xrYfJKUImBvt9Nm4kTN0Fb5u96qzxBq8od0LOqF6HFiAgL9yeEcn6NXnfC4
cMNajoWKsnlAdm7+sFKeRA3xEmy/6DdeRh/jqR7emdYsMOx879GFaVYlHEMwxmQ/o7a+He2p/CfE
tCNqP7jD0RSvsqRcC6DGP3LayUtKsfjSIFcYqsq9iOph8gYsl41j3ldO+ROi97bSLH8H4uuHm+G4
1lDp3gdkUjtMjfywu6l0dMmdnZgb+ECoaLWCw2MHkURHOwth81nluJ7HvptlvXq+ACJmn5s6+ZWG
8mckI3kTMlvbOA37tlP71c61w2nlek2y8QyGHZz+AT9KVjozf+pntaHjNsaeIxfJPr445Gqs3oqg
+gXwNX3NncpZAKxAx+L7gIXrJjr5U/ImAwyGvRk66wzWHaDTDlhVTzNYtz3m/soDmwt4FRT5pQHS
roc1SUZdTYZWb4hlbUi00TFA5Sb3rUvYa/U2oquzoAJoTXKFUdL1WKSgFfdJG9U0VCqDpr/G70Ud
4HZBc6jpGqEkg0C58I/kf3mHoiH44/3F6hyxdXGekhqcM6tvR+84RqV3NOY/NQR/rJwa0ijLuUBx
+20CUHTokf2yacrgMS2m5Kxnto/CKhzuvY6vWZg155mkc3dukYzHpPPNlTAQjUM+GlbAuNKb1h3e
ggYvqu+Rj504xnpquUHSSUcs4nsteGED1U3O7xWBTrpFTRdif0zWGCKPnTfghMuMSzN48d4e8X+h
XIW8Zmkp3R3nKCqgVdCfixV+DWfTtaxaKAbkUqtZNIXoJD4M1I0aT33eZNMqcEy5Y7L5XXTZMW5k
8GDFqF2ZHmvrERvWWvnGSHinZS0SEgR2nGBJhrGDho6OEa3jvFvOdoAVq0x7n1BL7cPefyrsgTuz
zB2c+fqvSc08MfxJlt7Xd5NeY0zIADLx3zG29IbfsnZuSkVAixYYv5tWgkRK82FHKDcTKO6bSBhA
FfEv685rEuTaEaLpvg+wJw4VjzWDo37dZ8H8LM7laMiP12WLXtN2rVHRJ1IFnIFgVVYaI7uB8b3N
fNUaXjQ9yVdAJsi2jVrYhoiHSpcaH3P/F1nzcs7X/DMvw5HSkrbhOShlTAQqc1rdHwF4U9olianQ
GQjP+s4o1AL8ENtHaiqWy8l8T8IJ18ri9IjBMDxxJKfIaAhph2k27el7/goUFxS3Il6Xljhy3No6
KH4u1CTRpS6azTR55g9dYCoOAXBvmTghfPGmpacIk6hyXFtdnOgntg79BAT7Z2LxIyWDMVDXmgXB
FuGtW1nq35CXf5NN/m/Gy//Ku+xSRABs/8//FsZ/XLllm7ZnGrouKRn/vnJS41JKsJLekyo1DrPu
tOwnrbyQIFJuMLMGGy9PjX0OeTaDlD83R6C9GqAowmioNyL4kTd6yu9axOg1AzqyWHcAbg3usgq8
8RLZZL1bY338I5HlPz733/GB2CSldByPVF3LMG0bEd3fH5uzUzWBbyg4tY8ngGfGIY+y/dBNIyl8
QKJp9E/LKXWjLwIZnQ9fl+kYJKq4gI2Zi4ir+NA21go/NSPoIyN5yoreipHQWzPg5ALZ2bWx9UW0
598JkPOFmo60KDZMSXoHlKW/LzQxwqJ3wpALhTa571HoVneh0SF0Mf38iy/V+Hh1FkMZg7pMzG10
/eoxsAY3tpqY01rkD+FBz8bilDfjnW/gdjGTwr6I3OtZzgv9yTSZFKG5lW1v3/hKvOD90G8T8hAa
TWoYXxPICQxtvrhfP/7uDkuexY8gHMsW77GSfzyo0rV8u/UVDRYqqT1uMOxFWXHAWgicRzIwYdc7
gzmIbz+/364iMkENWJahO7ptMC+xOA1eReXSDe90DsG0XScSHofCyJed1CeEBviEXOJatkz28eWN
1m6axpOOHj5T0+8+KghR7PqfX3ycOdD17wULzymAE9vlwyBkv/ql+hIpFwdXOEuSbW345qk8f2Rp
ZnRoRhB5OvNiuK9BqZEoBybHh4dGNgdh1K1ZpPfVKNQqs6pk8/63HTkA99IxHoPmi4X1P+4oly9N
cmLwmDNJ++o5pWz0wq7JsmUzEY6JTbu44UH97dUOHmoPJ4WBJ/euU2sNo0CUyvwOpfW0rhsjOVLy
exuISsZ9+7skzqOhFb35/HsUH75HE3iQIQRX51rzM3b1eJnGICxjypYMVo+CsS+5RKW3L5xQrBsz
n1FqUbFFuZiuuYDfRdQHj76ePeXaGG9sZTRn/AHNuTDpUYxVzVSaTv/CyDncZkq2C71M0i3GWnmw
tHDdK0If8Ru8OVVFtAEjs42ZkCv4fjRu8mH1+dVd37TC4RbxPOFwk1g0H97Trv94WgpbLz0wATAX
G+vRQvqhBc2vxFcr+rfrINH3QWI0vwlHFXWYfI+s7DkHE/RIf+Pm808i5zjXv+5XE32KbnKjmh7j
wOtlTNAYyCIDsGgCD7gCGTG1OtwIpRPpEpB5BByLqA3txtas9ib28u9mk96+ExWmWNvg2yy3Pr0p
kkSc7Uh+1otqFUDRtD+bE/NYe1J7McpwFebNdChV3F9QEFeYf7VsbZKOlMkKRRbuRS+JxyWcEZT8
RhLswZF+8aW/X8r1pbKbGiwSwnOEe3XLQwZkoDr3wKhU4Gdwg+1Nr9oRVjAdGZBrD1qjfrdeZZJH
SiJCNMvoHSzS70IPd2j9pS5DZqYiuzXd/SgM/2xWNMWG2Ly3DO+rz2v/ncvNDmMKm51f0t7h/GNd
LyWMRLOJPYyG4TDdFR61oZH090YTT4sEhvO57xNcHpkT78ahfWTU5R97jnxbgayUXKSXYfTt16ID
OiUce1iCLP1RyyiEsmgB7fOJ30GATH9altt0sjUYahVhKSnN44YYI3gnnNFRBd2+u4a7tHXoRQzl
PmuTEKUJBLW05xccHCAZbeJOx1jlwDzzwNrU4MM3YZWDTDNBpwVorW7s0aMhKRtQjGEY7+NonJZ5
D8rZyEKQr8J+7os+vema/i2jflj4If6+1nOR92nRQ+gqHd6ftweoUNICH5mHqYcgd+GuyOiLO8X4
cOokYx7anOXNizi72dXe3qDWs/QozJY0101qZJ+57veIM1TBFPhnn+rh0rBUdgx6dhsOaZzRRnmr
k7SBCv13mmnWfaFJuf/8Wb06cUhEEo5hOCaroS4+LtlJFnu0VT2C4IrurGv9e8XKg+McCQGOv/gO
rvZzOCfsPDZkW4ZlfBXm1T6mTUndm7wbqgHmzr5slz1akCzYyORB2TEmiBEL7ucXeH3mfX9TS+Dn
8zhDsgVdZU93ZdxrNu3jxdhY5mvBhGDFVcc3XjGqdaajX4mRCC/dLgvfBHiIJiZ+MnS9l6qtyxv6
y80xyh8J8blw+A8AfxLA6kdghkL7lA3kZU4TTuvPP/R7VPwfy8r7h3Z0Szf5i1vGvLpZhk42rs2A
adGFJagHU90NXtbupMR+6qE3XtlD6WzKmOFnO2akjz0kRh1/sY5f3bHvHwLVOqmHjml6rn31IcjB
cqtCSWjvc5+V4dedq8/+Bc+Nd59f74cbw7I41XPwJYmP5+P6vFV6cRsy0SRQvjRcgE4OImfU1zEy
OAyb8yyl6+3y8PmbXucmSmELx+EwwN3h6ZJz8N/HAcvFOVp6aF9tuHl3/tQPa4rpEPZLgGxF638U
SsS7kPnLvoKM5s3/whcf4aog+/cjzB9AWDwb/wan/7Fn2/DKyXUqo2X0A58W7r1Sf1QO5hej9fqb
gZRcww7hSAByckS/+3fu+vln+PAr25LZgakbpgX1Bfbb399CYzm1ikewmlJTv3wm7oSWdr9Swer+
+Rtdnb64VmmBtTa5nS2O9df3dDhGRknMME4fglixEjx3OsyAEXZLDX680j1Os82bhFn/+fv+xwXa
tmHrFoud55nevCX+8R0rnb4HW5i2GPySad98hamWxEwC+dMXb/Uf1+jypEDBFXMxZ1y9V+rbFo0b
BrelJFm3qLLhYikr3kfBNz3rX0wUdaeqic1dkL7bJn33XND7XGiuP37vBO58GUKMFGW2V7Tc7lBO
u96NXUaYd5oBg7cfQF0pVLdOit7D6JNticnxlqURES+ctkAJELiCotsEbjEeFSf/MSA4u5ihl5U7
y2LkIULRcwY3umbWv3NaViEeN55yPGArP5TJ93rQMe4Gcp+QMIazYehmjM2FtJ6RNmnS3VWSHVgI
/HFFoU1rP6jSl8aG2++GaDKFmwD/SvSzldrTWSvT6Ytf9Kpy5U7CoGObFs8s7UnS4P7+RfO2d8u4
icIlWA6Bq2i4c2o0sL37nLmoqz2mhYsvflj+j3+tx7yj5OlAAE4t+uEemoE3Qx5ydjWqHsmveuqz
7knnz5+/zcfbxzTnXYpd2bCNDytuHMVItRG4L3HQUm0b5mNgVyPuOxi3rb82g36pNcXZRAL1xQV+
WIG5QJdQWgdZvMM3e3XjRp3uuH2C0KnUiPbyNFL4osk/s4kPy8gT+kF1NkJX96sF8KpUmH9KW1gS
0TYhOmzOV+87jTaEfgG2FDEkjCyH3E47LWlR0uc/2u2Ajsrxevq4rMR5WDE8rr1+0w4l9sUIQd8Q
NpfPfwPjP74Kqn42IRfPLJd9tS30Oe62WAKRqps8w/CYrCokjQddGz0wcu79GEf6PtWr9BQyKl6M
jtWvpqBiolkUzEh9zdpAEDtGyrkD9xwekmycFmBo+93nH1TMtcXVTcnGLFw6mGSG0i/6+zHIQNUh
ApABpygbH3cGRSdw1fCbSKF6lDpgXhJAyzbhOJPozaKwwFaw/FXLKfbf1iGRbcva88Uq9zsmo0B2
R2cOmJ3IXI00W+wmqGDUcR3/qo0MW++CLw6fH59jvma0QYaOPp1LuSqesiwtOw9fwaKqxydj6vdR
I7A82e0T/xnRIuYX68bHnYCQZIfy2KRo9Gzr6mYzYlQufThqYBmH96eYAcL/11Ns26xP7x0rV6fe
+vt3QSA00AjtgmXh4jwdg+7biBEKImCNITRYI0TKV4HuJqT5MUf7/Kb4j0ukV2TyrXJ9H+s71bZu
IA2au+wyh3mhyvTo8PVC9fGX454zKScN+rEOhe/fl8gIImraCiGPQ7j7AaSyhvAjLPwLU9eckM72
1//rZTk0bKiyucupHNyrr9QKsfTErcdAFHLRQit1ENnkxay+vrIPBZHNAuy6tkE3BYnx9Tu1TjZG
Rez6C9pT+UPONOP9OKg5420YKnPz+XX9x7u5c0/b9nQWXYqiv7/HTBXViKZvZuCN6tJl66Kh0RsO
5NimbtN/cXOIj6stBRjCDsl5l5XNnO+eP45CdAaiyAxbf0Hy5yKFu7XMfEGSdBmj3Jojh2q7MDZ+
DmlQ6UN6HqL0Z2rrZ7vx65tGFDSLnPzWiQ02W6d865W80RGqF14QnmZJxZCO2UbkjX1ftHaz+Py7
+rg58onnaohWvGdY4urD+yOjR4d4V9jyabWmVi1YnaZ+9a42Jh48W+nBTIWW8h541JdH9f/67mzX
o1KhZ259WDxmCoeBRFhb9HHnb51Rf3s/tOU28MDYU1u0GP5Gr8WDjih/b4JQWigz+Vl2rbwQTuV+
8VteT7Hm6oySQVIbCqnLD0cSn2qqiCtmwBNj9n33Dyr2wgzs7YQnYjFlFkhafm7Qw+p3HzIXz+iY
HGKnD49e056atu/oq2BOFBNgLzOr2l2oh/mlNMQxoLa98KNiZs46yjBsr0nvjd8Nrew2JHCR5ZiX
t/Zs+QkxuB5qekJmmOvoxZP8IZzoDnFCNg4TJoL15zeB8WHTo5JnYoEQ2mN8AQLv71t4xK0LZlPN
5XyL99g2GiYPPTE7nnlrB8Z+KDNjQ5YpAY4GHUBKixBlsTzjaEzuxBhdytY7ff6ZxPsp5a+dmA81
H9g8pjc8XNc9hiZQ+KVDbs0O59g+B3qIqPC72xH4VGOLX9A9O9NvDjYqst0FPVDjBrBbmHcX0Vl3
pvRuLbgHO4jQgJCjsLjnTn+J8iaBD4kILPa/9XadrYahUA9SJ+jaimV+S+sKxL7t/STBQdxRx+I+
RoxsxSQgNROIAl3tyhHlLGA+uGKuVLus7l2OBLPUqcNXoZHLrfJV4xNoCBhrqdAL7cpAU6vaImEi
Y6c6V4MCX98zUmBZRPrfe+XtKJxfOd72Y6qB5exH76BNvrkmF9FauBkyvqin8GjK/MnRTqnTZvva
q8OVYr5Fk7x5xaOQnvUkIiTV8U9l2J6y0NEuuEbJQGDqxMidVq6g6yDA/VG8ujey7OMDDMRbWyvr
XytVqePk2dMBc7l3zMpwi5we15ilP/dKe+ngId71VRXdMbP/x4H5hjbokCZeRxwLehMbkOtt0aiA
FA132LQpemtLxrOSufymss7EzjgLHs0+OLh9nC5r3PErLFq484zuKUzpZWusrzutQOzYjMn4FDY4
EsZO3IH4/l0NZECU5GgfRInXxZQOUDxhBofQ0qxD7CXOAngYFnvqxIuYwSdTXvzKgrbYF1VTL3VK
fwjPkM5JORRObaKHtwgvsIrkhr5VifFMnLA9aY9Z/mLXU7a2Y0ee3DK7uLMwJenJvCbRwb/xEC9M
htROFHubJBDusjEqfdtCbD7FbgLDvBh3XeL+hvln780+5rBI+Tgw4Vu8469jIJliktatmokigdNV
34NxlaCzPvZ6fcEI0DCyV3Jbpkj7mpBTqN734V7IoV8V9BxoxqLPzUL5plVR+KiHBXcqfs1jWZEy
NU5lfyujYe+DIUFv7E0g6CVYls41bqUTv0pvHOD6AnREZ7kCMBEc3S6pnvP6KQSBvowxTp7cegw3
RtDVuypFrOwaEJi9KU1uk7T5bmV5cesl9j+2FRZ3bQM5OG9vm3l+Vub6P04WeSc3mb6ZCASRbeNU
M5pTaAxEccQIFLoCZvek73rdGR8A4TSY1fwlB2T/5I8uYvOw/q6FXko6eyUWQXWS0REbZ38xoNFc
shrSYoVKkuBsL9xJy0guuofTpVHaVx2WD6cJz6Wtz9SSkenc6r86JTUcGUAJO1gTyOALDE5KVYgM
J9IFwNT0y67d9cSJLch9P5E5nHd1hvPz5/njOOGrqdRtwXFizo0bUN3QX+hp6kq73nkJYkdEAdUy
p196HlrctlXC/WhFz72Vk0et5T8+X4evCzdWPvouhmA5mGvo6/EeSYFp7fgQoABcwdj2oYDHgswL
WqfmFqc0stphPUXD0+dve/2t87Z0tZmhM3NDo3AtJ4ldLcKmz9tOwBlU5rL6zscSl+bhPSLjz9/s
Q9OSd0N/7TFeZetn2Hd1YvTTSHQNKd6LPu+KI0hb/yYyyJDSu2xc5S6MA7BwxrZw0ZIISYdGw9L7
xSZ8vQfPn4FzB2d/c67drk+tEAi6qCg6uGCKeVaR0bQP/oe681qOGzvX9q3s8rExGzlUbfsAobvZ
zBRFSjpBURoKOWdc/f+AGttssKvbYx/9rrGmNJR69QJW+MIbCkv9Fe/97wFcpfn7//H7HzS/aq69
dvXbvz8WGf/83/J3/vlnDv/G36+jHyBqip/tyT+1fS1uXrLXZv2HDj6Z0f/4du5L+3LwGw+N5Xa6
717r6eG1oTH19i2C12L5k//uD//n9e1THqfy9W9/+VF0ebt8WoBx4V/++NHF73/7C73pd2ti+fw/
frhM4G9/uXupX4LuZfrwV15fmvZvfxE09TdZW2y3LIluPL0dcrMBpBY/0uXf2KhLtkE9lABK5kd5
QQ2Cn0nWbzKBtUpkTT7CO2WZNwBSl5/Jxm/AURRUfCyLX3UaN/+Y/t2vMOjXe+Nx/PH79ygkZvOu
bLGU7fgoomiVHrGkKOtTY0oKUx70AMh+kH7KJbmDxyfKTqvFlvvuwfz5kdb4kXIQotGsGclKw1tU
umQb+bsHrvn70+OoqwCQlhbnLoE42T67k/rZki+/PwmzpkJ5XwmBJXea5ljKmArOoAtIjUcwHXih
Bfps+ugHL2YUwzfps6gcvGqqxs6FMG3UL1OS1sGmo4mPRi8+TqGn6zAd3ayzCt/F83IxaS5L1MZ1
zU9v6xFV3p2SS2jlCP08pRutmuZ414BWKbERLzBBrH2jFx/EHArgFpnDNkMxYsxEkreiX2gzJZGG
os5huROSNpc2k69iim35vWxcSfWkx3S5El33eiPPsTMxunK6qkcQajCqSqndVWYwGbtB7gfdkUSh
zlCMhu5CgFk03ae56UYE9jVjTK5MmSIYfPJAHy/mqJ7QvIEuibNuBzzuIs+E9Oc0qCoyQWUTtZDi
5B7almGJzesoo9ROBDIEpRunTQWUtpGgP81lZWjfDUpzBdEQoOUtuBdA8TJxTOFYDUUYHCDBdWOf
jETekO8B0Y7qtTmW2EK1RQf3IbfSId0ofU9Gl8+VmW99ukJIF2W6kj80Hd/pLiGhlOxgSsXfdXgM
+qbrewQtSnjepRNm+ahe6VIXc+GYmdbtQ7H2JQdTT8yAIffDEBVwKRn2elQiiKcHGNaSMWdmXfoe
zIJJBDlnxvDlQMWHW3+0rGkLM6GTEG8LYBaYxtQ9Rn2hJm5vhkBL8zqOHkxzbpCQBO0xEFIOfrGX
0FvFLi3oq20IvKW7Nk2iXaeupSJGXADQ0mdl1uvgcwnpFVNJPfG5qdOhnVDuUcQO+HUtCt/ihn7g
ZoRMufe1aRFOK4tZuNfLsmwfhCibqktYKjALCqWq1EtjnsT8IpkDbXLyAVjPXjVChKtTPKPzOw3B
8eG67qnU0I9AEGUpNXYGVBw5XFzg9OTJkEVfhcBj1mCJ4Yc1m7qrq5/GrErJVdDzL4LTrEW3YIY2
7Y2BGlJyLclZXQWljdEzLAGfgBK5WxHYUUonV4YDt9NSdJOgRpgOAPhNX2SGcgEnBdsH5IFyrBN0
OYi3jZGmj7Miz4+FkOhfelFseluLJwDMKlp4mF/WY5NtoW/iAErJA6Vfa9akLzgz6y0i/WI4e1rR
zYjs+1SUbAXll9aTwbzAKAD18VOiy43GvjKBPpFKFE+8rCEMctDSmNFXS1JDfLQG1RIuVYrvuCaO
OubGCs5E0id6AchXiQUJtzfUCfV3BeQL9PJGa9EOT7so3k9Y5KLOgWQ+FmRTL7uSVvuig7wAN/9Q
RMN1ZtDbuxDrSBM2OjYYDcIKQqO7qFeI5aehbvuMTFkswovOKEidJ8ksQG2PtYFXcm0A+gPZEk5u
M+soM4izGo93AuTWEipAm0GAjNGRc3PMWBFjpnGEFNBTbGizMN+lYhNP05WYgcoyf4ItVMzCo6Mg
aHcgrqapuxZxU5AGVwl1tb7oQnB5Q2WLhUz2brHY4bJaVQf+wxgsTE/EhKS2qcky7+CdEMWzKCMQ
ErxlkO1F8NAiXHDXyCMMicKQ2tBLMtWMXVGpRSQ5eM6zHRpS8ZqXKMbfVPivtTdAhPCimEkab6R5
Nit3RFe5v6pl2twOBTk8vvoLbZJU7FPqDizPJIM9xUxGBjkdjtaPtsNCyu1EHeE5lMUHOE6SHj3i
sjCmWApnkMrJxiZ1M8P/9kp4l1/yoUxupFrrHgRR9UdEqNoETmEBBCTxRUl0zGTRLJxxzgruojEw
McTGCTF/LvABV2BEZlEFeSatOy8fx2pJN8YJPYA2wDJM7dWABkA/wlgzBTzwPJzoUNfJ+bBqz3JM
fpezovpZy6R3NFsMcJ8UX3PlTipysZluxQDC2KWp11PlcLJxVus5HYZdLLS4a5rDgDhHFKPaBiOk
6u+roELkB8896hzwWtD+xxpEkVIPP7A+dea2n3e5llvPsRXXKAag6TJdEyHHlhMnQvbIq0gv0iwY
9Zseean+U5+Nkwh1p8Q5Ei5j39rE33B8TW1p+SE6hIrSmIEPxHQzk9BASzOw8VmMAS/4XFqwe8nv
ys5O0zR/CeowuKrFEKf5SAm/o9fZf2vCEaEDv8tG5PDqGBrkRpBDSifceTXyMWZyndQk/E4XYgPi
qmodgEo3fXyCjDxLR9cQO3pBS5lq2BhzZCG52dKK3ExqLNQbHDq0O1GVYoiRMChMuw39JLPNGosQ
7h192iVGLut2rMXa/CJVHX6PIQybGt8iSXw2ykWs1EwB7WxR6jEK2H1KieKT3w76lmZocVN3VSK7
CH436C9x60Hu7LVAR4eQRUTRAt92OywMlN/CuG7ICMpAy5BxLyf5wsSMabTBIQ0grNIxYq9bjY5l
QjD0WNNEEFLo82nZ5OFBM09OB78XIn44ocmTSjHmQyWH4XVNE/pSQkoe/mPmQ2TLTGvQtmLX4A85
z31a76Ie+Pgy4Tm6GsKQmu1oDDM1I8uISlvRwi4ip8a6Eu8ERLSMe1maJOuiBEpbl3Y2Z2aDBDFy
hd/yQiyFa1oMcodnYSPEXxQkyTVX63VzvP7rJMB992UJzH6FeDv+JLFoxG4Lzyu/KomERTvthDp/
0WIhReJbZLO6RB59sv8rEl+8yxJSbhiJ5XDTxaV1O2oJjpB5I0/B9q8J+mkNlZ/Qiy1c5CHB1gGG
YeHkw4vi+wPJrWKgTKdDyhVcTDdJq0RLIUZeGhHE3YTq7yNKqp8ViDmkQeZIcYap7HZGJptfOZYs
XHPL6zTubiQ1vcwpQPENCFr6JQiZwmELq7N0anGkxlSpzZ+LqZfvJZFni8CR6Tmab03Jd5Gu2ie6
JKgLB8aYppuyEzUE6hbewhDUvxLAg/zvfaJw2GT64xHIYElpjHBDrFPdHkONCFsW7G6IvW/7aK5t
TS2TawWG3gayGJdjRN//7cH/qazz30spb8vX/FNbv7621y/l/wd5pcoS+t9/5G0f0spPdfQ/Vy95
Qs3lV5a6pKLLX/mVVprSb5TsIc7oFr+A6iWr+5VVGtZv6BMrkgUcFZS6pVOR/yOptH4zFdp2lgHZ
BmyTJf4rp9R+Iz21WOM0ZCUWOp/3j6/2b6SUb7iafxXgdUsGm6EQHvBFZJnm56oqYhpcB+WYd964
6Z4IE3eR07n5DVwxJ3fic3vzELW1jIamHt0HxVoaERRiDvemL6KMqKhF76nb8arbCl63ETeKg+yQ
q128ewlHUtiPM6NZDUQT3BTNJ+bGG3l/DshII7fI2tdeeGFuk12wt5zG1fa1nbhIkp2b2fJpB89x
NZpyOFpF3ijHKaMZt4OnesVWdbUtJFEHyzi3s0/PbXlMq8Hg9UCyWpaIZBirpBkcBZY1mKl68thh
r/CC5xuBp+kUBEsgf/C8v4S8eXrMt+rCalBTJU9fGvRvC/lwhsjOSb4VSch3qxvF3M5uBotp9nQn
3tSXaKvjnqY8oqH1GHpnwS4f1g2Q1/djr1YpRlw9aekweSB/wMa321HtH33FugDvfFXFN1hEvk4p
kXgvPNdy8XB66kce98Hoq1WLgKKU9rCqvY7Ru6l1y+lSrTq4iiXsYWRQS3lj+ueARatDHGDjwZzX
NelKZsih5CWnoeiEU+UaA35Q2oSOzOTg0XN6jqva0ofRljfw7naqA62ilEF6bg304IztjOZjqT6f
HmSFEGL/M6eFpbUsXKCF6zZ6EPVdX4akZVFqi9+02/rK2kR7JHawxURCye4dchpH/5565bbanRl8
2YLrBUwlTgX9RRWPA/Zwisjm5WFR9RgRePNGdRD0ddTYThyK/Rfqjqzt3HG3Qg38mu77EZcC+LuH
WoRpiuYpqW7r5hfSj+gGqS0nu5HcZmttlF11nT83XwRHf+x/VhdZaZutHbjROXbRseX7/lusTgsT
I6+mMSYs7y+CXbLH5W6jbmggbv+D5/vGWuFIgsFirsZB/pVEFAlFb3BEZ3axu0jszGltHM/d+n7a
nXuhh8X0X08XwAk9FPiY8FFXR25Dj0TXzXnCUFfFfoqBjNfTU1rKuqslowHv5VPgZYGyeuNtvXuB
xMroIPQR0sjX5lZy+xAiH2qrbm+DFHAUR/qMLrVbXaReuF90jN38Kr4+d9q/jXK4cPkWxA+gFoB4
06g5XEY+572hlbBbW7d3VQdzaw87YxtCvhM5+JI67X10O+zOLd8Vln55wIfjLk/n3ezhjZjUAhl3
cHCff+q22VblbUZf223z5zenBj5U4UmDmoexupojApFDXNe8zH6TP46PBQwDJ3Hw4PTkZ0COkWuc
Ccc/rh4GRIoFPzBkC8114TmZc6zqDQ48M7xoyMBzGu+nV8+RCIQ2ggymGSaspn6IdqYc7pRcKhOx
Fflyg5fAptpaXqF6waPkJRvgIKdHXHbY4UJhQLqYBIV0Ckg2Dl8YAkbtII/y5GFarAU3U9HZo7qk
0Z+G7vfTQ61amMviOBxrdSUr1B2koWBy/mdNcVQHjf7EEZ56z9jXD/olegdnlshyWJ6a3OoW1qlo
BHHG5PpMhPDzbe6/TeGLlnw/PbGPFyFIXvB/yxOk5bKOrTJ9bGVlYpjGQi5Wz+w8j6ijSPbpYT4u
P4PInxgY/pBG7L2aTYUkVzDkCWsjiZ4FpTAR9wMlcHqQIzHbwSjKqq9NI1upKSkwGc/f6gBC+o3+
tfSQt7lRMldz4JpeyFt60NXZw+PI63o/QWW1oaH/gvaVmaBm9270gCcuma8XeJEzOv60QYPyLcXI
znFVj7y/g3FXhxZOlqEFqp59DewlkA3kjHRkYT6dfrLnZre6e9oJiuBIkdZLZXjUuyJ4Xmg3pXIG
d3tslx3MZllG747gJMdke4qR/kcV+Er0BlAbruWoNhqMLxS7BPdsInPkDDkYcRUlNQPtFHnkvWEo
vgkdnB60LZa7GNu7qIC70lPhhh6SVeID7mWnH+pyZKx2+MHQq3BpjkUfDA4PNZuROizxEZ6nauPT
YqLC+z3Vwt7p9ezr6UGPndKKLJqkiQD44d6uXiVGjTLSoEb+FrbITuh0rwSk9rQxN/G37swhdna0
1QtVhzbvu2W0ZVvITuNQt4fQaPu33d20y57PTG7Z4OtH+n5yq7dJziYT9Aqj10oasMpU127mfMQe
T26Cq2YYpevKlzK8QUA+dNBSLsoQjZczX+LYe33/JVbvFWNMQ8cjdJkzvsA84dG6V6ethsSpV7nt
E4QBB23cvtxI5SZCmH97+gscO2vfj7+6FiG4SkIu8Mzj+WeS6Z/Rwnw9PcLZ17o8gnf7NBSJe8tf
rxUJ3ctm2+/o3dqKI+8QmnfOjHZkQkAbuTgMYhdDsVZLdggRMdOSboSzXbVuGtTWzUKx9MZaGD75
AZ51gC37fRqoOrJDU2gjKDA7rTWZd43ZEDmifHRbWiWuoae/2ZFj8eCLrVa3BCVVbMLFA4ZWhzrR
wekC/ZkFW9kFUJs/PxhYmqW0s4Cz11coff0+k0yFfpqlQXfEtyHyRFoijVGceeDHnve7kdbXaCly
l1Q+I4VSYzhxt+jMKMOZQY4kxzA5/jWf9Y1ZFD79gLECfeDKe3/bPrIZPP8rjuB2diFtwxvRzdzw
mxbb52LhI3cmLC1Z0tCfB16iru7qFoFYdACT0RNx34G8ux0wOcK+9ZwszJFtAu4avBvxDvIpgKEO
t0lWGIWeKKyPslKcFh1PCbF2N5WVDW69tm/cRiK25ZdC+8PoL/7sajkYes0iFzqjBJINjk2WIUDl
XpP2OAHFDh6Z7umRPj7Nw5FWTxMAmVRF4gS0S7oX06V/mtq1eY4x+XGrHY6yinOSMsfOEpKzl0Bq
oU3zOWgx2m1stZfMMxvt3Gt7q3O8O91qvZ3qBJdUyrbDW5H4x+gACPSgENrGmfe0ImcticXhxFZn
SBiUiDstawSx0bawrR+Y0ucb0JAXyqZxlmpR78hfwl3+xH6ktX/P5vCkz/m1fCb4+rjrD7/I6u40
dT2hQS3iVTFGlZOmyKoI/myewcAfye4Ph1ndjmKE9Cvy1xzm22A3XZsv2vNGwI/RTp8al6qieZm4
litnyKWcOXE+3suHI6/uxU7rS0kLaEGBufLkimuifNHQhgS41OWP1fD03+2L1R1p+WJQdj4vFpqv
3XYYenhK9+2/G2N1wCiSVEdo6I8eItdI3fsXQW7B35vP7Ygze3x9IxT5cmbWVuH1igOdRnzSLqN9
/mxdm3Z2V93GL9T8tue2xpEFaVD/oUjCEWLQ3Dw8PaU0AjPScQ0h+7MLzNaJ53O1wmNDgMhdaPXI
dlEcORwCWiaiJShWe5Nu7eSyfUyj6fFPvyI++l9DrA6uFKtkjICWIarXdMw3YfZ7Vmbu6UGO1K4o
DL4bZRUiYbOl4L/GYoNCvivuQxdLra2+KW6Ds92YI0maSYEH6SCNAt1yvx0+tKkP9RF0f0PKZN6b
+x59K8o8jRs9IiPkRrfCGXmJswOujowQDyk5nFh9HYU5aaM7iRfeJlu862y27+259suRq4aaHCBX
WEPQI7XVs1TwyELOn/kZ1mc1QeQeJJpvBPY4fD391o6sPhOiok4gAq+Z/vXhg8yQZEaYjDsa7F70
uQqS4NbqdPPM2jg2ylLYoQcJaVxfV8m02A80c4nm8lB60sXqejKyMzIkx54Y4mtLT5CIjuTycCJV
LUiNUi4BY/FVQGZ6ClKnD8N9kH85/cTWaIfltkRn/58jWasKTxZXkJPxoHlL15Gq9WJlpykXveQZ
jrHNvXw79rsGAWF5d3rklYDT2z19MPLqqMhi5IPmiZGXe8tPfg/FJ9w0Elu/1/eq09yzIp3wKboL
nBF2jZ23SLC+5Pf/waHI16APyplITvShjpv0SVlju+dFLTKGiO5dj4W2OTPXI8c9wGt4wXRdJcZa
3ZRNpPhoROsNNYLBG3RbsPE5gAy1Db/OV8YXeqAugB2wR85suFfpjeQNm/ZF2Kf7swWEZbMdZvQ0
AdBd4Rrg/+BcDpeWNCYpiCNgTepW2USo7+7kr72DvSHYX1sCEXq+a38kTjgYcnXcxBo+UZVetW+1
+SrAzRSle864hFKesle+IZTmxB5WvBp6HO65SuKx7fp+wqtnb3azoYS10Xi6daMyx7h5Of12lw84
9UQ/xCUIqcGf5eXG1l0mLyS3UdsnnYEhyhjj5Tk/nh7wSF/w8B2ujofckEpQkEULzDJ4zgPpkyYm
v0e66uZatC9D/XLEt0jPP6P1DSYJE5U8+NELrWepMMTLbSLpNxw9E0CxZFtNmWL/NR+FBgYuy2KO
8XzMLtD3OnNsHj1qlkYGu01dXsjqGmgadc6q2W8AVMBvtSuvd7VNd63fZWSoM8GIjWry9vSjOvZu
3o+5LI53mUeFc5yegrgFrtlbKEQC1kyL8gbZ1csoqS9x/T0n9Lbiyb6da5RWaJ5wsIpEQatzTR1D
M5wWm5DG6IJ9NKUGHpoGVtEikml5KAyejm0JUPdaQu7BkIdtHQvBp2HQkk1O1fKzBUQZ6WR8n/70
szj4YqvAKQAh21FfaalCTF/6MsAH0nxuQvUygUp3ZqwjnQMqosye/yk05tYxDYYeEeAjaTnxlC8g
U3G3Lznj5LsUe4KHHIDrhoRheJZv8h+np3lkvx+MvDptRK3xJ9Fk5IzjxDQ+R93F6QGOFFoO57Y6
UaDJhwtdv6GfinnE9ARaxvYvfnB4bef9L8xOdxHb5fZcneXo1AwJMCqXCYHHauBhlqQUg+LG09pP
g4KjdS6d2aTHRwA4ohOqoUu1vh16zLdVzWy8TgK7LkdXanOuYH5kS1ocAf8cYvV+RjktYr9kS0Zx
sBGy7HcMXAL4gp87E+B0nQMHPv2+zs1p/dRUy1dLn6eGqPsVAjtAdEUoxqcHOXLDH8xqdQlApokF
vQhaDOVCO7EA+0uq69P+Oz3M8nBWd83BMKuTf1DCVi60HEn4KUL0v0OrTKnkhSZSL544VemdHu/M
tLRVeBjAA2LRWY03SbktSQi1SnTVh3MKE8fXBJg+AH5UEN8SlnfHNB5NEsLyEHwRybzodelZR+Dd
C9LwexDml1GEx9TpeR0rSVmqCb6Pm9mkkb86pXtf86e2GVuvrcaXJpQ/lWK99TFQKZT8d/SmcHkT
qpsMoTonhtehIHOPa/V/stsWTAYyPAierDMJJW5iOGVUG3QRh4uuFC5GiE5nprosiQ9L5t0gq5Up
p7EIkZvlr26jnbSLtuAKPXEXbk8/0WNByaLxhuwOkSV96dXRkQtyFCdB9yvGtUIIF25guqFT3Odu
fUEnkOOful8NgwnRVvgMG6Q2DbDz23P55vED+t1XWR8xMKq0MOGrAKd5TOgdZ15yn7wqkzs/ZFfg
XWgYkUyVWL67557D0R2DQoYOtwahnnWyG7IntR4PNU8W+vQhNcbqEsA6bxVOSbk5/czPjbWcfO+2
jV6XVY6Le+uN6msxFXdKG27xhj+zSo/VQniz/5rS6s0a0jDRr+a++9VzDJ1gn+8MMoZpp3unZ3Qk
VTgYavXmwjyE2pNqyCYHrTPn2U2EvwJ6rI+JUDkZbGQ7w9vzzA459hjRM4FBDkPNlNdlA700sYwp
5MarRP1BGQuPIhZWkl9PT+3oKMB5MCzkV5Dchy+r6BqYghNn3BgjoACIh9CwAjYEs+LPD6TTIaEV
BCYcXfvDgdpZCvRerenGCM8I7aKr+oDBwH85yGrpGRN2Oe2cwrlLn4vhHqF0W+2eTk/kaCjNaYIJ
ARHk0qM7nImIO6TYy0Ss2i000U1wXxdkyQtwjkYWptQ2LuTPp8c8dlq+H1I+HFII5Hb2hYkgubgd
y+eEdLUoXuScxJ2WbE3fJzjbjl0+c31Cvx9z9cJQmlNg3jHN1LJRZPbiTf4dPcqtsl9QXv6ZLXZs
Hb4fbfXm8F/uVRPtIQ89H8+6UbrRmcszFcblMz7OiDqHQokMxeVVmFIYqZotsFFPmJ/FKXECzBBP
v6fjs/jnCG9qDe+OvsmcYiORyOqbSn604N6EqHw39XymEHdumNUKhGwYqzBAyR9x99Kl+KmGUA11
DVW50/M588Te4pV388GuccS4KSZr1Ju90IAZk9H5+rNjoFxFw38pdRHxrE+gcY5SU5VBhM+QnH3x
Z9aciwGWx3H43hkBswTwuwhNy+sNOzRjUmM/CW3WCR5qSsvmdfKAJEgd2nikww0h+0tvumyDqSg+
Vt1ldRbrv9wQp77CagMnmpobZuYTU6W+HUS160eXjZBsS+iepx/nkTL6ogQmQxd7E65br/LIUDOE
OTHfsnJbs4enchN4YBgTe9wDmHGSzbnA5uNqPBhwvei7WlFiRaomr9V+ZNmlgSWTMJ15h0fKNIjL
kF5CsKGjLy2sovdBBfYEbZAZag3MfUELm9eTE+2arXon3UMw9PqbZHMurz0yL8w8qUQjvrrknash
WyS2IF6LcPv1ZqOj31bDJRy1M/3YIzE/MuSYT2DnQR1WtFbDQIdEWrdjdYJmrG3FnXeWo2zbFxjc
/0bd8UhjlhrXAgpbItFF4OPwQRZtngpzynBUWiNbSB2AaR532NfKwTXN6T2JpjQM1tfo7AM9OtV3
Y6/zNkE1smAezGUjthh4uTjyXRpe+3Nwe1jCZxFSHyNu5GgoSizoaxEymmUczhXvs1SMLQVgS2FT
E2G+uZtuBAdJys0vlDnO0ppTb6vH80W+D0HjavBVhqOmfpFLFU56cvfg97Et+S9C6+9k9YdV3eXB
uXj4I8JgNd7qxYL9pSFRRqhf3HZPPaSI8Eu6wfJsK91023H3g87d1RKkjJ8RgipvMld+Nu6sP+lr
QKHx4Guwbw6f+ZwkfhIKAiGJF+zKW0SZPdMVL/r97KAzaYuX2tdzeEB1EaM5PF5Xg64uRFjmsxxJ
MTFy06lIq0VisM+yBPMWQS4vurGU0CTQjfAelxY0sUcNK1C0PvapKSa2Fsm+E5e+8B0kdvKklYN2
EcUdvjBDPbf3MJYmdmXYRNhwKNpjpibDF93sqnIHsFOxm0StcBaOEahD/+rbVKMfEGqpdhmbrXGF
61y8zbRgDtxaR7bDzlpBu0rkNox2SZlV3ylLJ6rXhdLgu6Kao54F3gzP7bKo69iVxAhjRQMBKdjW
UvI8MSHPN7V+0due9HuEP7B5ljNs7DEsQ87bRqdRKZwGp9OHemoQYYhSIbzGdnEw7HyehDvKFsUW
rnmxDS1F+DYgUYg4VTAgJ+gX9/jTjS9jnGfBRWcqyuus5mbnIcRbR1sUN7La0+aMojW/dLDNJ8Rh
8F2RwupzkLEBt6LR9MOlNol17E2aRVMFnVA5trVh8lEbnlPDxtc3yAlcZW0bJk3uTaZi3CKPodPm
QUY2sftSMO6zUYxeZlmm56fNrYQJpjxhRgwPYM7tiAr1k1/0an/XWFb9NSq6QLSHKUKlzvCVSXAk
i5qFE7dD9GWI1e6qNqTxm6JG+QYntOLB76D1ddqQ3kaNicEcfPPqzsTx7XYqVAErkC7d9ZkabLNi
NDxFFVLcElOVtVWOgOUSwRjssRvbvbbIdyTmWOyLxMhuyiobnTKRZDdiPXqyj/YjHgJULLlE3DmF
rV0VOtq4lVSjBtGUTqRnuAdjdP2od76OG0ld3hpDaFw1da0+zEVVeWRuhlt2o3Tja8386E/BuK0q
WJmiGiXPaiSWpt1NfirbityXE72dwRAvarqG+S7W0uyqMvWR7lYppLiVNbDzUYgZtE2EII30u6lD
YEEpIaMEifJLpXmG0gnGzwZFTWQFwoYQ8CmP+U9PHQqKFNw0vaQQZdFPcEZVzFK3RegV4+qeWulG
xR4H+gQSvfJOXmg2sOzxwGWxfsunMvSqNhzcCteijTyNUWQnpWl+t9I2MnHZSMXSrhvyaSlEsJBg
PTWdwQ/kJ+S/Ncwgcw2PN3azxGuoR3tSAuGb7GfZLURFTHbhTSEREESXyuRXLt7CSAAI5uCQE3Is
8py2YlWgfSqpcafsTKUuzW0Mtl51zbSkjCAYGHrXsfopUGJrtEtBrrdtHgfXaiIptz46N97UY8Iz
61hc4glSCW4ya0AXU78qZMeosRElhE1hAmRSUjujKHRPTVBVCPJDxPHRYroo5Kj8EikZMjc9TQrE
1SXD69s4Ra0brd+0+xliDa/uZlG+tjrD9LAyQjxh6HrpU6iHOrUhinM1vjbWLsF3s3ArMYhSB62a
6QoLUUN3slHHqURUQ5DYsTx8RflUf5xDSUHigSNhi6PplTCXdLWVIYDv2ptKgxwfW1xyB9GYH9vC
VPaBn+qelnXpXtLRabIFzjMvUIMczT6sNKe8Hb9Xii+6OFoPto4HAGCuEZEzj31YX/qxZQouBD1s
8vQqwwCsm9Uh2iG4l6CfWRbqnZ8E9UNe6HSdWqVxmrzmIcjd1OEIM5tt5CKWUha3WaXU0m2ATA2F
CU2iVa2pnWvpMZ3oVkUkScfa2m40QbgRojAFUVcl0d3Ys2tdeL/obZZaK3PuIEtc4EVc4thsoIHy
GCFZsItDayhdSKmobug++loJQlxISEQbpVM1B7HKW0RmZSeX5xrdizDfy2yGr/EojNdC1CS2OKPm
Yckz2yzuJTckyHNQTnnEYSr7NtHzdKumGfZGqeBVaIp2RU/NmdlbbmlM8XVjJIjrpzX81Dya6DQU
83a00nslkStHBgp8EZe6dDla5WODSKfTdPJdVGJPjjXK3my1r6WCHOik4OCMsJSqu6GaFZshluON
lS3uhGJm7kW9b902zjWctQsTz+VUy3/0GYKzIV4reJhazSUMdvXKwvBpn6D0cJdbWoiSbzV7jZ+2
jlqKX0bJnzitG0jgAyI/Kio/juinwqe+U/2fRlx0LrpyP2fJNJ0Ip85tNQrZJ4TokaRHIQdXk9BA
OaXzhT2KAaPtmxkiIL5kfioqJKbr0X9APOcpzJoIo5vqk9xOCPiyQOwwqytHUwNzL42ErJpZzYI3
lFbtSXIW26rGg0fTqvuKKoRSIwied8iOzrHao8AYGa/+hGVnOVb1A6rrODVGdY73lBDt5FnAdhll
peD3UW19lGMz4btvNNZ4N/voY98jnpPMV2nUZ6ZjIpi1rYfxDtGjRMJXLeXB2bmiYBXVqGmNd4de
uomBGNJg1JLX0922c2vSkX4f5c0097ieB2P+mZM153VwQUVoxToyhovYAA/NZkz9YROZ/S2yT6nd
ocCtT2NhG20V7Wukgx2Z0tm2k8juNAufjz5Uk58R2+omwCjdSXqI1MigScr3LpiS+6hW/CcjnvPn
ROsQY4Wf5fS9jOetgs85WrK1PSthQFOhNz25VbDsLspho8t1fDOP2G2lUfmG7+km4apA4iS5F9qh
7PcgwzJHTClFtX0e3sQpR3SR4NBlz5qV1tdVV+V3U60H1oaqPDJu+DeIYLA7FAT8Opx2Bdtk3HXd
EG6BRskXWlFW6EOX6fd6mpAJ6ivM+a4GMWmuzKLiFtL86LoyBAzFgn4Cp4UVTijRKtn1ShndTOV4
rsckH40pF/vNxRlgcX88DGTNVJuMAaUigOv+dnLi63ZTIEbwkuxStwIfMMV2e6m62BdzVjoUD2DP
iht9w50j2trdmaz+QzK6RLjvvs0qldEsfFNoU02euI92Boflt8grvw/4o3vqBtc21bUQQvt+Lgf+
UABaDbtKYmpcpPTcJGMThNlB3tPLlHNN+bdC9kFtZDXGKnFRe6uD4cmDVq+F23BLR5Qg6SZ3OcCc
YZMg8fMjdoU3NEalApIGYw8I1X8OzoJyPqK/Dr/KupRhVUYqi0GAMbOL083oSu7Ikt4hnRPdY6To
VND7bgipkYK+jW4NV/nUnCntfSx0rL7CKpVJGkgm8aDmXvnDuDW+NDfZrhrt0Z4Ne77Xbbyh0Gua
UGE/U2E586bfcvd3pT7iZyGLKWB66WIuY36yOBfOrOGjGfG/1vC6n9pCGaXHvaT/e3UPvHMvXVVb
0+0dkgLtRreBvSOaEmJf7dRneShLufrEKnur6r+bH+nHgJmDxQW2lzYqkjAKntUX8/0vOGH7VTzX
FH9bLOsR6RFAHYK5bAKx+3+kfdl23Tiy7K/0qnf25QQOd53qB4571GxJ1guXLMucZ3D8+huQ67T3
xmaL7rpvVUu2UwCRiURmZMR5ABmCsaedrGGSf1teFV6/6bziqgF1ytqnuyz54cycWuKqiwJE9lB/
gyVW3AQpoeKwqmYaA2zPSn7iRlyDrzGf/GxtXHMAVNag8+wQjpIt3bK5sMGLNrm3igtkYe0zO+zU
nny1AkyAqJhiZcbLjGoR9M0bR9uFe2WDl2XsMjxyYE5sIu13pkaXfOJ0X1lQPrE+y1GSgOaR1atE
O/sueWxjVUfaDY7mNbvfqJAtXTqnFrlLR5rUVIvCD4vlIwANrV2/57sI/SU2m9JWVvDU+OvUO0u3
i4IqPMCmsoKWKndUA6j0FsoogCcl6LeQMc+fSb0Hx/rw/fMQsGaHO6gYJiTCMIAPIZiBfNQTV1VR
k5ufP7ey/Nl+rYY7nBkAhiXo7iYMgIIIP5e9vjVWouV/cLlfNriDKYFmUZByHEyxss17xTNeWxA/
tY4+b3A/gR1pdYR5+Wj8ssgdRgJGRGmOJ5TZnfJVLP32BcU9GwSVUK1E58KSN+tDAGs7yR3HAmJ0
ODbYyYFkjjQNdlEM/787yULAiZNFkWGACQRngjpAtBww5xV57LiDT/NRPIir08MfUyyXMeXXRnI5
TUfFuEprfLrsAB1ND5RPmxy586a8yt0WTh3YqYXKBgOJgOrlCLDqG5vlZbPi8XQ/sXFFd7Xbysqi
n/1SXBJU4CmM0U/swph9ESvZ6YnpTzqSO1TZIvpS9bHdhJgzjhT7c2dZcUmdq9dmGQETVIkuR1rs
ibHLutdxjWlq8eQy1VCQe3304M6/8AjKR7koYALsuU5dRk+h2McHDC9DNrXUV2Q8l26m00SZcxPQ
Y4tD0CHJEJXRBhuKXWbbnBBf17y082JltJTp6+dbuJTXfKii/rU+zktk1FRAYI6qV9/ezgamPlFp
tiQIrCvTvVylNtgaVywuLRIaaRgRRumGgCrofEcF1QTlJ2PRqkuM1XZ3olHY8vhFy+7E+dCAChdq
2Z+vcTESnFjknCbJI0zLzAOaYamB7Cyzx+rL5xYuO1MsizkxwRZ9EgjAjYsCLzPRQnl5suZnDXUL
q7udn5p9fEhar95iEpQ8ypvCVtZy08Uz+ss47waVghK7UmJHo0OeWeQ53kxfClR2j5OCJxby/uFQ
eugxJv89fPZ82Tp393Z9FGKkHHEd9J32RL+yos3nO7vk4iCSQucNczv4D84lwipXjFzF2gIAvEta
2aTaq8r150aWDsipEc4J+tpIaKPh69VDv1eEprfEBrytnxv5GKXmwyQkC6DnITEiVJ4da6DClJQU
YVL1UUxJttV2NLbgNdfQZor96kfxWt5Iki/9kB6p/xtDI8yxPrPPXfua0Si5FsO+uAOdLsG8wCvx
pE1qv2Wvph8Z4Hn7HSLGpS+IprcO9IIOgiIeYq0XbT1LJlu2wAplKuRjqBabVpQaK+/PJUtQr4K+
AxpP0F7mIkuE8iNSNCSglZ55GU2cBAg0oGOdlQ+55G+QWUbnG1h80OZxpz4Az1lX68zZ3fxKyO2o
sJQ71M2c6dCB29kTN4GNKLrOkLWYuZ1a5nLQaqoNtGB6ltQP8AiL9hZ7DuoY+mlzW39dN7nkGqcW
uXxU66MgAuQS/le/tdlNUIprbsF2iz+Wpxa4Y5mj4h2IaLG5sk+3ZF8iWWFsOsD779YemwtXD0b/
MK0LRUkRM4BclMZsnKZjQg5wnbbb9Zh8q8e9lkbXvTJbLRP+ydvscerHH58fmIVzyXhhmeCIAfFm
kTsvAip85Vjgq2VDDW0ovALF/DaFxtXnZpaqfpIkQTMTzHQQ7OI9bejVOoMSEzuXkwtudVcodzrZ
kRy8kX5vmV+gT8062aWTF5bpEPCCmk5qyT65F6/0+IrGK/iQBUc5+4W4i1cflLFKuw4RJ6U+mxfQ
guSWttPjoHdvny9+Kbqe2eK+bah2ptp1KK1OO3rIN+GmcFDBVm3oXdyabrqtt+S9v6vvxf36U+MS
qa3B9q+d55U2kyCF2CV73wyApJR3LfC82qH05ffxG9q5L/NkVaBnB2eedhfoFsQ/HtDS/Dqv5DlL
4QFXC1RtQJ0EQSt+yNVsMCZRDB/hYfaAAfhZS+mceUaNobLD1YfdQnSAgCS4Q9kEDQBO3O1sipU2
tAQGRS3eC7n+Iip/g6KEbe6JEf52Bum5HINdw822BHwToD1nHJbBveDLG/Tf1kgsP2pbXEACagrj
AyBfgbfyyBtAEeKknGCPzXMyDEi/n1Gbkhw03H0Noam6Kp3EDT0CLqHQW31OLW7qiX3Oa8QojNVR
KEGOtGWT5LVPrlgNWb7uULkRN8Zd/PS57yzFp9MFc66T6iMo8VqopxC9fJ60eIcpGweNpPvPzSyh
fE42Fj2B8yS5ygF5n0NsLGAfSAdcacOATPUR8PcN5uU91Rk86FEA1ZR6DYBxpYN60bZcWe1SlRpk
DYxJEHTsYJ3lrjTEJKONDIInjxdu+ntlH94GwBcZDlqAfn4N6cX1XsQlfIwd4hOj3C1XpSDg7wJE
CIhhqDtMafrhi3KnWZKt9b8BH1ve6xN7nGdqQNyg/MfuAvTJPNk2PeF6dAZffsyc/kkCVWlqz1fR
tel2DtqBtyZx0rf1ouDiDXDya3C+W6YGZqtSDVefmVqQTLLLtvDRFQNqJNt8fryWo9+JLS796/ti
QL8H35XCW+ct7rp9emz2sOWVXiislq4X3ebEHuenMkQ9Uioi+ElaDVDMt1EEtjOtbz9f1rIVSMqD
DR6SgCKX8o1NpA5hiAJEbQyYt3tNu8yV1x5A/2HvflnhfAJKIDrYdLB3A4pHiHaWXm5YSRCd3y2m
SluoLNmfr+s/eMQvk5xH1ABmKKkJk5jfACo237GSIN2xufnh25q1y3MI7XJMYMvQSofgAz/BIaid
MIwKlEAScCZBY8yvG/1eJoE75MHKB7tMMmEK72LwZUiMXJ+LpjlUoAIlqwAlaTAarbfogN+mePkD
0KhdjeZzhRbRylaumLxo/QVQMwnrFFB3METq1zgrOzFEjyrygGsBuSigubtui7g7OynwYuu8xCxy
n1+ZMrYVM8mMlhkkYtzxGcgoAx7b4JXQVYY1Rqk/6+jFN8dKeM5GiMfM4SMJhPtCFta8/vL5cG6a
O0YBzXNNZZcKO7n9AzzRyfaTp7jJyxpYXFqyhewK/SqyREzZzROG/cHE5pqdFfjdbXRv2uk2iZFd
ARy2ck+x8MHv6akxbmFI79UIEDwktMW9NhzMFCiQSoJ+yo1BgGnBqPvKKWKRhDOoQ2kUHLiMpdvQ
uCtDALJjLHKM2WsSyO7IJj8K9mRaig4yCVYYWD22LCBfGARjBuPo0djpwc9PimaGMDWiGWHiSSWi
TavpPmhAMZ31tx0GCQXgoiA966lU9GbSXge68mhm48bMKwijF8UxKpSrsWhvaTatlGEXggU48VVU
YjFojxold5GEbT0IkI3ByDYkhSBEZTcIu5Cey0iwYulyHgtDAQSxAvQNOFYXvJEJVMmmkhI2SioO
X4xdumMpUZp5M1RvNoGVO4Dpffv8Qy8crDOb3MEyMO+c6zWWpwsgwNa38mzsadvcG5FfhF5Srkwu
/Yc1qgpmIBQQtvPlElWDVEQjwF4Dzn2ztCqv9Is9A1WbO2NT+eGq0shCPETyDqkhxCQdei1cCNab
SKglTQbabpCCG2mq22/THLY/ogb9NaARWuQIUhx1lpSRmkBwXai9z/d48Qj9+g34kqxZRak4D2gU
kiyx1RaWwutGBPA5XNndy/QAB+jEEAtZJz4UlX2pqFCnc/v5qpDfKuVrSb58vpaF4va5DS4FkYHS
NSHvB3YGb4LEllUD7gD9Iq/16UaESk2H8edsB3leDzie/x7Fc26cu1rMiIJsZsJODjn5Xhb5JmrV
tXfzQiBCCMKQBUSg0JX42ICTTSxMHVWuugFTOrWrreLUtSV+rdGW+C7eq9aIhwjmyBOwa1lQcV+p
kSykXvKZcS6NNDsoQwUVZQo8U2aB+ddnz1vw+GQfhNzr1Yrl1QIYjXqsCtENbkerUkmhWppiWsZU
7al8gIwLAH33evEU5PVKarLkB4DA/9sWF2v6Ks1oCtlBN49TeyjqXWMaDzp0OC2gcR9XzumS258a
4+6TsRlA7Q+1ckxVB7ezgkbo4LZ3co0yKWblS1t3k9fmMfwezZgdQs95jQ9/yRfBUIPRNeyrdgGa
AUIwmYcaGytor1BodHB1WOJaQ2Qpep8a4ZxRidKgIRBNcUlwm2bRc2xAFyrMn8NUhlwokKbRGmf9
4rIgDQNxGBNlAp7VF7ALUNGlCc6Lpm6bojWtUIq2AWK69fkHXDyYvwzxFI5RIVSG2sW9mzW3AbRn
RhpZWTpi+gj/jf//3NrKshQucjZBr9RqBGtqei/rN6oASZiicD43snT5YRAPGTHm1UDkwJfkRKhL
JikoG+HdqOjEmhfvM4/JldROcN9CCjF218e3mFdxiZWJNA4dMzYmd8ELlcbakGciFDuGOrdE4VqJ
11yNxQjeAgi8wTz1wVDB18hKiAUmuHdQZrY6dwbcQBJRlVMt3Z+2zRGlsZV9XFoRNNEQnUF3iIIf
d6NLcRpmUoYHhl4/64HsUOgYr3wp5jj8khg7oG7gW6G5w4VFFcrSmhn9VWbs7yOP6RApOyBU3fj6
b4QKkB1CCVBnxAWXGUonGaNa4lhAKNbKRswUGoZVFysdgYVYAVo6UPFhcBjqGTyKL89FQnIRyhml
YNwALBFblYw6bUGg5D1vO23Y5ONaGWbBrc5ssm0+uUuJEApNaMJmPc4WmqFQ74QeF41WLpalA3G6
NO5rYXDcyCCMC78SybUu1k95qa2kBWsrYb/C6UoMPSRaomAliWb1JnSt59yahzWC10tiL9TqMSCG
OxJhAso33HPDbOcBYzeYQcZQ6Y5uUfG1Y6im3jC6yNJB2f46eFqHzS09ZmGWkW6iOYuGNFv+yfKM
IZuFmpkVd0wBANpFvu4yi9Fu7bRffiwFAHARM8KAmkDfkDOlJENjxDJMVSOGSMT+qZX1NaL7y6/F
bEBKjAk7osnHHYixK9MoD6GSMRcKqpnzAQVsy4xK9/MwcZljwAymqllzgIn6cIEI8zdJVCeIEky6
K99RgEdVL/sbncozM/z7QZJJLuERA5aEMNjRGnMtQSdbWhDvMCzzNjdS4ES9+b2aMQT8+QIX8tFz
09y9aGK6awpmrFD1A2hCMoWYDBJbrun3Pppn19FKkLq89c/tcQFDC0yMDBbt6GY5IIgjmGyjov6O
CdfcHksIU+qFuqYecJmVMpPokWH4UAdvDPcR9Zlok2ZUaDkLQMLKVNx1pnI7TkW+n1t06j7f0cWT
+csaLxsYDCPG1yRMZpWjgNlT00qg/SwN28+tLPqYAfksdDUwks8XU9RawIgF40aPTAJseKhLbqTq
6crHurxR2M79ssJ29iRoJJg3jkwpgKCmWZDtKGWRW6RRc1XMUrGdRZI4fRmGGyEga0WZNctclJQz
PS1MGRVcaI33tqKqm2SIPRWYaowaWXOKicIxq53PN3WhV3S+XvZbnaw3HJJSxwD2T80kqcXbkFEc
dI5u2DVYZRnLqnmzVhhbPjC/Npk7nn3VC5hEYoI/4bMODB6bvFNadeVYLjvBv63wRWOp0YNiRvHM
rSfVyUG3Z7eYQgMuSEdGYgDI8vlWLsynnG3lx310spW5MgxlFCcsEzZAqerOkJsdA6fKMSBS7ur3
+Bj6qvVR/o89QAHXsSz/IbT9WjIXagZVqCpTxdc0jvqzcgD/la1BFDb8Dh4FwJ7/1ndEE4C1blDf
45sObadNIenxHWNDf6jCZLTEPHIlqq9R3SwdGDyyMa7BHp9Q8jw/pXGaNLSE97ulvs/lp0p0wzXH
XwoveAGCTFBHwoqk9dxElcuhXJYmmvDBlzG9zdZwqOxXPM++UX+BMDbokz8UT7h/X4vSCCN5Uo+m
rLb7OXAie/Bx//NTuFDL+qjzAKwAiWfACrnbLSgTALvqDzujU/S26hYAyuR2A/jW4EEWEzMuQBqu
M40uXXNIxP9tmDt7YhZSYxpDnL30rQ4CDMFPdmk0VhZjJIoi4VtZ6OKGntjj8iG5qeTZjPHCYO01
CHYoTnUPIk1Gu99CsNYCEZZjbnsf2QugDMLDivnLjhCuINAR6CoDxlykfDX0iof657u3h6OnfucN
h9xbr2Yt5LGwBPSJIeN7MlHv85MZt3UU0xqCWgXU33ZxEDc+6CWaR1rqtTeBwd5RZy39QWgkbWOT
mncC7tBDK9Di+8qa2dnhzzCktNFoBIkR5Fa5s9XVUd4HMevY7AzIyY771ovuQBvyO1Q4S/54aos7
TiCFwhhzDVujh4ps8j0aMFIUOboteqqxYfHsN+Ln4kc9WSB3psZ41oJMRBBQAdXrjpgqtIRjtBE3
2kpRdCmgEU0Gr5+mgv2Gr5qMIySjgwqGxra3jfxOi++GQVtxkY/E6+J7/bJywdQfQDcqoDg5kpGk
hyjoQjtqQgxWU2kKbDEJwDHU9F8MVofCFPaxiPrUVoryvQyrW0xgT1ChBBtIHmDWAgJg5S1e4GDy
kMzYmlXpXqvFxhGERrLMzBisItczXwga8FpkNZuoFkK71tQHccSloGZpgCGVKX+KmDCYOdPxvoNe
hjVJpHsbRbyhVaOot6E+oCCdNhEUkwThB6k00/47p/hkV7hT3EZdqEod9n6wGXAE6OQdudJ9AdMl
xspnXqiOwXc1RFwFVFUEDGfnvjs3hgnKrY8gFfhAXEPOF/U+PEMB63LUZ8mGVqow7tZ6CkuxmICM
S8dto4NRmzObxhP45SHa7RbN7Omglqimo6Di9TE9hfna5bzkqRpjxBUhLgpCXi4+5UFRJoIYTW4I
Mnu8g6+EXntf+WbM8fiTDIQ13r2QnoeSHOeY0dAFENPGSWaqokxzohq+i9t8y/LTNvao6iSqs2Jz
KdqhfoNbmw3lo+t//u3olKit0EBtgg0YQl7CGp90V0TjXbhZbbwvJP8A7qL2ByJcVFH5EkkYJXEN
kqTWTQ7mfQ90PBLxcCfeMOXsBI+pXYdIK7mJKzhrcMCFexRaHigLqrjGgB7hPl+BkWZzABeKGwqG
FU6CVdQv3eyXkQKfnyxzfslGsuaDS0ZRK0b8Q7mTDTee721fQJWTaiD2F32S2fqb4vUPjMUyPEp3
qU8tqHgElr5T3PK6OALSsfJp2eXBHSfIsf8yz470SaoejTUYNCnoM2W/fNU99uRRrSG2GmBY19Pk
BQc5s8Z5YyP1EjgZAAMQzM2QvYbj3ygNoW+BojEeIEAZ8A0M9HiVGqQ+QOR0h7ZHrmeia7JGV76A
Z1IACjABZWDl1guUN83aaNZijWlyJA+yO29CCATiyPzW02IpjwXVNirVEAECyS5/LMtEicMSnWx8
omZLD2DLsar7YAt6p23vKjZG8H118xtVw4VIg9oX8wcDwzgIn+dHQ2wicEuUOVslupXpHnddgX5G
bIP4CPQ8pVP4yV99of/zNv7f8L28+Xny2n/9D/7/raymJg4jyv3vv47xWwMy4h/0f9hf+/cfO/9L
/7qu3ot72ry/0+Nrxf/Js7+If/8v+84rfT37H7egoA2+7d6b6e697TL6YQS/KfuTv/vDf7x//CsP
U/X+5x9vJaiD2L8WxmXxx18/2n7/8w/EzRPXZP/+Xz+8es3x9/bd8BrTi7/w/trSP/9QjX8i2OO5
RKDOxKixETSH94+faP8k7L2pI3DhU0GA/I9/gJSGRn/+oYj//Bi3N2UVcwJgbYSztWXHfiQb/yR4
QWLaHw9WQIBU44//XfjZJ/r1yf5RdPlNGRe0/fOP8+oCvEzUTMB5AWzBP2pccJdLIMaQ8m6gTlzH
TgvuIqG9oW0J4plVxzu/iH6aAounibIXgOgXySJ75wXGhOs7pp4aouGglIB0FIcMqKJakSCDEts5
pJEVCs4a6fXkg/y17tN1cjUFZp09icGzD5YVbByv75BmDXTGJK1xxF3YHZiePJNDbHKnQ9vjoffX
OUsXTWJ8EkzooIYEjJq7kowgEisiRK3Te4qX5xtIFpd26ALZ54GTKzisP165RO3nKk9M8sWiqTfy
IZFgUvUr4spuvNMcEG53AIjiCQtOZeOOPKzs7Pm9cGmTSzDApRbOEoHNbFtKR/mVQftMm7rdtkWL
EWH1v51nuDTJvarQdx9Qoopbp5og46bQTZUmjyvLOo+gf9nAlwPMBPMFYC04j6BqpFZ6J6etQzor
vlOBTOi/9Zbk6378FcRPm7Vklyu8/WUQPogrkKDizSfZNFS0QGTfriyuQuLlxEqaLSDSwLnYo7VV
HwLZVhpbL69MTAa6oP9bZU89z2c+fgV4CasGoMajgEn9fM1xbcSNqFIKwgttM9YQgByO0yS6AcqB
aBZacfEMpj17ZafP05ifVpFyM3kPSYHqG3dXZVklJElQtE5yQJqPNAaTZU6+FR3Rir21Yh/Xxru0
xpWK53kEnjArQepxHJ3WSnf6PkKfP7Os+tBuQb8LbN3KChc8RDdAhkuY7Jgp8f1dmcaKKCQwWc4g
iw8Lqwm3K3u4YAIXPSi1VInggcHXNJrK1INRp+B/DHbCtYreZARqozhyACvembeiI6/X6FjC9yv9
/NjJM5ucFypFocVl1cFDrPiVYcP7CugdNhaovqHaYGmt/Rto1AW/PLPK+SU0Ukwt6LDSaDs+zxgN
aX3GXaJP9u/RJpw/Qi9XyXb+JMmWBrMhpMYqJQXVgVnqfTqCuHQOvLzYhmOzMuO8dGucrY9Ls4eA
pJMEhRaHev+7PqaQh8FtRvrxGw6x4H5nBlmKcLLAqpdoMCkwOOCKQLdU2QBNy+yx/fwNkpE1e5y7
U2nu2iTEhkZbkJ012595aaE7kwMA3+rs29IpxbMX2jqAeuHu564nvSwETZrSzmmq7kpVBYsGxm1U
jyseqCydE3AfSgxGhOo+b0euSyOqtahz2ixDEpNJRzoPjaODhfEZ/IiyYYEGMrFnpIJbXW4zKxaS
2InCTnIgB/mNQtXT7jvpOptxyqbw0MVwn0Lw9TQ7Aju/LetJuhKTfriXgKRujdkrQbxqSeDp341a
Q6FfGeabaVAg39sWsx1XhWgVcgoF5CAOgaQrRq+UDORW4Fc7lp28cnCX9hm1IeRZBgQrLt5VaYqR
1rI3qdOJagpJjPRFofSJTsVq53thp6GpCqSMoQGoDJ7x8wOr9vmYpsB9I8npalt08103bKsn+VrE
ANFkRTIa/dGdgqfVWpGBezx+BIMz05yvSNmg6HUj4fJ46Z0QokLa98YF4s7NnWGzVk5ZiOkM44/3
I9QeMJXGndyRglIznlXci0luF4PsgGXZ+vzeuEz/cVRPTHAhvNBzQypZTp4akCbSEjvob0PNDbVV
3efz0tDPnTPhfsweSnq8eyikhLy0RhDWnAFoKksd7Ubzm9plwU33ZUcy3Oo2ejFVKwNj8ar4x+Kn
O/0FuKWmaoYBLQO/QJpZTH8RXEpsqhES1Ggm/UYRfmlrT+1x9xRY2VsSqLCXHRjPT6DhRoaCGOYm
4xsRcCE8wG9DZ22Aij1M+UsZTywo1QEwjNcmjy8wQLUjQvgT0dwmb3Jm1XdJYkFYOQPGVbA0p3dZ
fq4qlv5i+hpad8git403emB1g/BB50ZgU7aEr/17BZ1iqNAq4K5fbe8t3AH4LSH8BZADDjg/Aj+l
RT3FIsTipl3ZeozeQkC7ayTo7P3OnfORYXGpypk9Lumrh0TJwiloHeVeu21iS/HqVyhT5phtbTbC
EeIOt6rX/2jfepcdB8FZA0YuZNZnvwCXWUtFVskVJEARs8bDz75pdbUObea6bH+5GWoCaGfj2Xkh
R5BLeR6kXUI/3pxsKNkEIRFTXIDw2Tj6n0ePpecmsGkMiKkCwPpRpThNHZTZrNXYCKkD2L+rYXo9
tmnjZp7hNK7spSPYPTzqrzH2XcZFA5ILGBJE6YQNJHFxkULYLS1QdXWa+UYGwVs4rzVXLoOVIaKr
hTE5pOsoSHJfK46kfi56WDBAeA5+fCsmBIiLBkKAm0KVgA9Q3ZWtvLzUTk1eDF2LmRrgQQuT1Mu2
TAe6glP0OJ1wD595au5F0EQWvM/tLq4UIFqUY/AdL+qEUlZUs6FV1GkkcJPUE/D3BZSfKCFfYhky
cUXtZiJdOzdLi4VmhgKGHQ2mCfcFSxU8yUGFIFU5o6fu0PzGg6Xfm5DenjzDUj0kuk7orOEbL50Q
mBIwFOgGBKCBqORCcmLGYz/XuO1Ayi9ZDZVsBSj5qUhcKRI9kwYg2Y4Ct9LU+/9+l0G7AJVtADiR
hXJ3T5dq8qiHA1Je4IM2gpE9BkngklS7g0jDV3wDxR3BZP65UYzAXdwFAGqgloAKMHtd88KESqQP
nZglnTNQ0m1NNay/gCDd7HYA7xuyVSpd8iQ1tfFt6Cayi+MyeCnlaUCDExBkTe7krRSTYlunhlLZ
SLmaXRaQL92YPYRGf1eYw32TVpsmFm+RF2f7ush2Wll40OKtDgZq8PfAHGCCDCIZ4bYGMWtndWCu
vp7G2XBnTcvcAbU/ZwI71Vc0b6hjNuWXUTdBvDJrrVXLEBHNjRzkKLU02V1oGuAgF97UTEk2Qazj
+h4TFO7JdJep4HuX23hHaVM7E5V7N0Hd3QEp+y4Y1NzSEqIC0Nq/lREFg7t0COK28KD87KXlcCOE
ySN0u6BgFJc3KIGAZDkXIeGkkMxT9eFelqgXC+IB39EyasVJmnHTNum9FijXhl5cp4N810niXdJG
mQ3e812To5ZpqsNVUswvUZvcBHXzNQvEhyJS3Jxi/2isQeeq3gsJOF76Dh2qwDBY2hxsjSb73rXy
DSbyb3GF3oR1/l3Wm9gRAsGJAFMahQKqFqZpJyiq2O0cvoL+55qkmFsrxnbTR/nVpI7HrMyPSpwd
dcAo2GhbiZ5HMNXfaoHiCdE9F0b+JpWon4nlHcRDdmGSApwwdrdiT+7k0fRoqoESGYIJbhIa78SY
drUyNk6SGrWV1QxuWu7HavbpLLzpU5P7c9w+DxSgLTramowmsZaEsk1LYCmrBgPH6A9+iwZRdVIJ
oPNe1EOIiKgPQlFFzqR0X2jfeckcugbVMMAWa6ET1QJoF8rahXjbfQziHKuMyHaa0SCaZyh+RMFN
StUngRhIcpQgd9Glf66F6hmzeIcsrWKnzhVMp4CLx5KUcLB0c8hxsnTFyZJI9Yax6R05GZ7SkSg+
+PR0OxtT6GJ07AwM1yjVHcwxPgy5Ycl1eEea4t7AhYceygiFjcE81qUEyQMZ7f52CO8CKJRbijAI
dicWd3GReL1WfUnU1LTavHwPwEpo6TU9CLqS7PJajmxoyTy1VH5VNWq4tdZ9H1PzKoKywjFQ6ocw
iZ+o0kpoSqeZKza0uZL0Dv09Qp5lNiQ5TGi9g3t0sPqwDaHSkpVepoxgg49m0S67bpfQ6psklZVn
jDNyT3BtYWvrxA8LbMKYDYVFQ3ODLW/8CS9bp5j7L31d7qOkxahD0mNMKuwqK8Vw3xaIi9HVg6yw
TVrkDp6rsV+H0DgbxbzxSdAf+oTsuyg7hpV0T2MwSeNXOKYRUdwwiNH3GnBI88lsc3Dap4WjSyD/
aQkU7PpZLa9CUCh7nV4aTqZ21cqcgGaya+UsC0QDhjGbgC4Gtw9EIvHzk0rHlOqdmje41qSkz/IN
idNRRe4Prntc7V1nKF90qD7fYw7ofoIK5jgXL9GAOJMF6bdSTImbV9W2J8W3RBlrGy+KXTpAe7TU
Bl+n8qEmveJoI+QaNWWLRrx+RfoxcKVOv0W+DglaI61AGamJECQJrnIt/17O9GFSgu4o0f7LaEo3
6Bnc9FN6NDAYBCbwYiN1Gug6IWcCMYk36KsnT4mutF7QBqUn01Z35KqKDlSV0tiuWhOqBq0e645Z
i+NmTuv+sYq66HqaNM2e6gaMrs2Ye4CtCE5cSbKXjMRPO62zPugyW0r6pyyv+6dGBiuJHU959aNu
6MYss+9429cWoKg/+jHbz3LlqsUMTS0D+h3SS1rnblHlG0nPruoKykGKPry2uv4CDSIrrgMPdJmQ
CiA6CCsUDE0U6reyoPcY44EaYx8Otjpom6gTnCrubtQ6TTILVaLIFoJc91Mxf06IfGyD8bqk9T4i
+Y8mibelKHuhChkQBAq1DLHRyd6cU5+AEkcOyisIniD4YSZtKJ+BbjkSExifMm93I6og8hzVFjRR
Uksb1M1Icn+oN0msvdUyAl6jmI7YUquMOycbZ38wqSVH4ZYGSATjQnWqtrJCWlpxr/hEfMLdhqQC
Yu/TbcIUPYTGGeNXGSPwnZhuJlI4hHSHKPwG/Rlqmepsg+HPTql2B9LE+xgBHaIGe5qOm4gcDEgj
BIIxgm4/OsTt4LdQvGvmTSwY4AMMuw0tzAd5JnuCIl1ftXchRJuD9kdoNpgTL7wyn7YgQLB1XbCy
KfXzbCCWQWt3GjpbKnbaBLmHbHxiaj5lMXi9/taMpS8groyUOKoZWpEkOpivB4rUlwpij3N7nRQ1
YlhkixGQkGIKvByJ96lELcBA3BzaCJUJBZOW+FXJ5IHus+EFL9EHogZuMUMfHoCdFD2NIJSsXoJm
RpE4Yq0denlThQ96kx9k8yCpewxS6C4ZB/yJ8og/eMTggaPokC7GKWnL55wMtob41kapG1TxTp3l
vT77ggn+pS6ywAdhA8u1HyGdgMObCJU3z5U9oVwm1PqxFDs3EEZUUhRXao9kjHB7wWfy5hhA8FrK
010ASg4SfBPGeZd3qkWE6yZ/Rx7kpOhZxmIDUoPQoWb3GFcQDSFQHNESH3QaLosJXdW5Fa1cIQBo
DFQEpWhAzBc9/umLoqTvXQzupAK4EPQB6uC72ehHWYLOzPitS0u7qcECqqogJkV1oHosK4ylCwi/
pebSEdot3dEUUUqIcksf3mkkXpvQQiq7B8WAwtw0eQUWRQoI+Kb5Q4X1J2n+jI6gFVV38QB0W//S
0wLiXeN9OSV2l9NNHEV+jJJoPNZXfd2gYtdsiVJsxiAGqXX7ICaPZKw9BVPPptzZpBbf20n+RmNz
Rt6RO7NUPRVpa9ERMFVC9wAGXWuQuYcEie6RfLDrrv+aYPKVQNdnJorgBVV9reTf2n58V2UIMcmi
ww6WMgLHFu1UA+9v4GSKDvMK86HM06PYvLdl7kzC1ZCEjtBQqJK/DgMOfPXaExC2Grdic9PHELrO
dnoaObPyLoGGJzK+KQiESfoiJ8TJ5GRDU5C5lddd9ZrF3T6GMkvZ3AStSq2po56ShDHQgzLwGTW8
UjRQkJiQ5yQp2Q+y+QhaTqsrn2W5uVP/H3vX0d04rqX/yjuzRw0J5uUwiAqWZLtsl+0NjysxZwIM
v34+uKq7JUrPfP1mNXNm16eru64AIlzc+wVF2TVx4JpJs7Uy/DbdeGYiW4nlyC0zbVMNxwLpIkQ6
1uhHN645ao+U1yteAfOq3pes8mKJeBD33ia9/pxOjWdwmF7UdbGLQumrhU08wHdjzOQd05I10I5r
wHwOQ1PjKkcDcoIZR+BkifbT6IzbUZocjf7odeywEGZBUOq1Ez1ZQUHxLlW5U8aJn07SgwyNA1JY
NjU7/PnLFJv3va5AdoavqkBvYF7zU+kK4HNTZ+hre6ikJ+SsgPg15o6isQx/osHttGKr1OWqkTrb
jJ+7+qkcyb5vhntLeqzk144Fh1YHPlwfN22JjLJBFl/Ixxok67C3nAyruu4gxhl8zqHIMpjPIQ9v
ypiuqhiAMaXwQ7070Lr/1neY6540cAEaMyjmNr2bGfBXRKV8XWVsPw71ngXs2aoaNxwAO22SIrWZ
rD5RXXMVK34d6vEe2Fu46tRh4hRZPdmTRUOUw2K20sB9zBjf9R3cQECtoBZk6etwDajohpiGR5Ms
Xcu5vIK5+z4ZCp9QZR9CQM/WK6ik1pVsbIdyfGtSFe5AtNSgWYSSGdHGyQaVCFBTLYT/q8bvGtq9
MYBCYyO71ZAMMNrxdULihxgWVDZO+2+6EivfmnpAwq+G9KZgcuDwOlCYg8MYlwVIQ8R0BmAYAB6g
k4FyYtIic214nqBNGucEHkcDx0rsWkevIN3aBIl5k0xccmVa6dgUowpVKgh8DQbk6uCcw4q+249q
V2KZBg/4vZuGanyl6R38d7TQTuCyV9hjGFeunmfthtUmRCiBULEHC3ZXas17Xx3UemVEQKKUZebi
hhFzwyQ3ByIJgviwxkolfcMDMNABHwW0wzQj9tr2oDvJWl9+D9IEjzg5ae0slPdymKV2EU3Hwerv
K0Zqvw6k/jOHeqHbS4OxjsKi8y3wt1E/HqfKltMe05SWP/RsvLE6nNuhEW4iswCSkuPun2DcZPpm
1yWKozZQNfscYor777gTYTvW50a6ijvW3bJ8yguP91q+51qlwEBpjBh6z6wOjmXQh19GqzHvgiC2
9nhqp7siivvXyixBOIZG/7aY1OQYGbAawAqEh6MbsKS4kdJe3husDm+KPktvrYj2BzDkAujNRkq6
JzrBBrLkrLrp03K8w6VRdzYPlOio5tF0A4pzupqGEP5LaDmtmVKGh6oPFcUdexmHlNLBxsEJOV6v
DZgtsEfCm8qeipD64AjRYG0ySLvbWsuaOzzp4S5DuTSCU6x3tzLvggNEtnAbN22TH7KG/KB0KMYf
Ck+ncqVVRRD5Vqs3qzKLOD52gsL+Vs+qZrKpDO02u4fJpeFYeaEPX5Na22vK+AYMTEzsBGq8hY2m
VQD2V2NCSrgeux7GPnCJswc9bA+RViWTXUljINu5VYV3RU9yICrkOKB2EYTaFw4/u/WQtrHlJ+XQ
LMgPX6mRQv6KAlEMrKEOOs7sGVDXipXIZgG9zQIPMI7y301j5cQdxrLYdB2bPJJ19SrpoEiqEWVn
Jjnb1mVh2B8XaGYuAaJYix+CfB+FUwCTcG2cv0eaRss51A2YG8npcAMR4ydDm7DfmDba9aA1jg5o
DbTqmNf3wxaf+Bj3o3XI5LrdqkPnpSR1lZx2Kz2msqeQyfJkI7wry6KwmT495WkLqPw0gHcHQhf8
zvpNmqbtOob7Bl4LVWl3UfnVCCt1C0zky8ejm0kbitEJ0DHga4BdYb51UQQ8eW11zKTwx6RQw7Qm
3TErxfSGlFivOcH6JUOk2ZFekEPO1bchTu6UJOs9UyY/O4iV25bO9bd0SNpbAAzYCrA62FuOt22u
9vdKVGoOjDlTVx2KaMMi87VSJnjHGw1ZKMteaRxYoIlosmGCiXTJFSkq0mtVNQFAFcugMRpav27N
EJ6aLCojFTUBa3hgavktkZHWlZEk27JR07u+bA2/Jkp1ZzRt5pdT2GzzhHzuwgFsZ02R15KSpV8V
aLG5tIkeQct8/Hj6L/td0GIFcB7NNih6W/p8cU1l3Eq90qDF4nBX8jKXHFQ3s4n/ziNakDe6RC2I
aBogfCYgzyZ9//OTjy0NZmy2GpjBAtnON+VW5J3gMI3o6CSGk/xNrjpW1yzgDJZh8YAoNMggfYha
gq5+j2q2sD0vz4lZiFmfOQSFPOMFxqT69RtkZVepLzEo/qgrutYW3QHEZp8VJ85mUBRzT2awlhkr
jQ7R+KrVAGuBeegt8NwC9lG64Uu+WmrCXVTDZ8Ob709NbQaTi+FB1ywcQDMbIJwk5b5SQwEs/mwN
wsciXdhRV6OCmiiDHwAE6xyHqfMckKES3031BXQn9RVQ2xp/qdR/fUGexJlNpzxGHBc/4vTbZsNe
hTKv4oNC9G5P/y8Ari86mmI2T+LNZhN+IIEmEiV0NPVttRLmWKJv80vPeQlQJlbexVo5CTZrZ2ro
JSryhGB6sYubNy6/6MEiXveiSfM+IkBlRbceEnuz20mdOCxzZMDyhEy5/BAprrLjX6e17gJl5imP
MVwr7uiu/fJ7dH8LR/6/DSFONSyw//wDiH2BEP/ylmVx+4+34vs/VqxjxdspWPz9//0FFodeof5J
FkhsKgMsCKokapi/0OL4I/OT/C4CIlRADNQv/4SLE1nBH4FYjC6Pohm/Guq/8eJEVj8JzRLA4gwg
yeGdbvwdwLh6vixQPDUsQWACdcJ6p0rNTsVhyttUA4niKUiVB7mXdir8Mu5k1pgAM+nw3ZEim7ZP
ymg+oW3g5FPnjO2rLpoajAd2GE4HS6OveLl4SviSSE1uQ+fZbWtl3evRhpawQBxgKDcUP6cEHTqU
04b6mxaj+sgsfo+qE/gMhQS7V4K2nbJPpmzPk8TnlrluIn0TV99GWT52qbpNQvl+6FRAzVl8lLLI
JbQ/JmronHzK21/77gxb/u7T+dd+/D0nYvKhDgn4rDTbKoo5oLRsFdFTZtZfzdova0wCOLBeV+c/
SljKGTxTUIIb90EnlbYVaNthgNOLDiHtvLR79sBp74cZc6JqV6InmXT6EYanPhpJjSNZw5fBIG+g
Pd2rDKx0nESRDbfsVUACxeVSYsdwD+66z+ZE1piLVVOxG5jWPk595+fhuGthLww37RKeqNqqTgwU
gaK1ahAYP/80dS/XXopCtjvUAguD2SQ9mlm063W6qfQOzslWex9VkBdOwNkN6bCqJnAME1Vo+jyY
Wo2fUR3Q6kWRkcKbFC9w6D5VgEoWtmS+jEV9l1nlGzSj3I5xPxFOjGG209t4x03JN/UcpcZDH0aA
GEP4VingxqzivR/fGj1E9iwAVCh3OlRYuyDzWBCuWq6iV6OtYTN8NJTUgQesX0/Kvp0kFHQgSBIV
3UZJE0BJNMPVuAmY3CB5yFO9XA1kp6mW0p/zA/n3AgBjCb1sUzJBMDi/vGNJT3oOAcQnAYTQYOv5
QB8FXZ07vWv8rL+P0b/gHThDjCOq6NjDJEP0MjRdnUcN9IqD3Td1j2EI6WAst0wfn9UWsluZ/m1U
pM/F+D0iUPIc20ODGnOKd6FR5V6jki2oek5JSzuEZnQldTdQIrmpoyV9zXOoxsUv1ART+SSpadSO
hQ2K54+tNe6ysUXTr12QOpHPIQx/xMA7CieSBQLn7OZlJrS3x0HrHuMn6J04eMW62jr0wJ9/jg6T
h/2zo24KZKm88MK5+Ojv0/9X4NktTPSES0Omd4+E6uhtpt6A5laGvsnHx8s/+cx/xZktLtBSG0uZ
EAc1y13Y75PiO1pCLpcf+6y/wbXgNXL0xRi7rRqseIZKvjWughL9A6XZj/DXIZHlS/FkJzm5y3Tr
x8e/b4aof/8AOn4dsPsUzD15TtO14gCyLox3j+iihW8ic9XRHXhMPhMPBvQ/Aapndna3LGd9Zf7P
4s5SvILQ3BgKisVFX3qWOya68MFSscC4soTPosyWF1QcIzaiUffYac1aLvHmizMwyvk+MvYgpbks
TZ2y0R1JZce6yL/0cb4PigYNCuktMp/SuFu3rXRj5I03WsrtCLk/Eja+ZJENaduVhBLPKOfHlqJx
bDUbQjMnyiUvru/TcN+jqNUQw055+a2sbzSjsHWDrwYruY/MAWbv9Yrkj2Y0HUr03NWJbKfspTCi
3ahKm47kflpQ24iPsgSfzzC0U1lxJuO1qsgtATVXN3co7orrAOq3sADGY9VvOjic927BDjGe9Z46
xquRTV/a5FuOtk1u4i+BdGU6juK9C3c9dABzuXlpqqC0mylFjTaV7TEae7vqJY/m4VYxk2M2SG6p
ofU/qmjncEmCh3zgyG3jAzcjdKLfigKwQzV9a8u7YgRTeYxWOUPXI2ZeMmS3IZlsVmRuIis3U5M5
iQGwCqNAnbV4/vX7iKI6F8Q7OSGPBYdVLDoLGpi5XRGCCmwcilT20YRdTa3xFMrJSievEop8Vov2
BclxYuNGzHi7NWXL0SE4r8ZotSeiveRFol5dytM2yKApZKEvqjZ+UKePOJH2ZhCvWwX2sAqa4qKO
365V3NnJCNoOgCdhVaPUFbhZGG24XD6Y41qjQDKQVW01sGzXbLDvfpAm33QqPHyjGjI/wVZvhxtJ
QkOeprsehDy1cBi5adAXSoItyPi2ADW03WewCbdhdGRjfKDyaMNJfUH4emnxz444OVXVVEtG3DCQ
nA6ixKnbh4XTYy5WIYyeIO2FxhyyXfOC9RuDkAtk0dA9ZjfNBlr44I7h662X+SrvBKqzLO080ly3
dJDYMLEYkfhzs8k9NE35BhbgqFJIR2j5bVNc17Di9spVv25gxJf9gEjmv0Gkno14rmhq5GHBK4YT
pZi+WMadnCwdyCLd/Gig4q16cusOuMezAkn0Y/iEzXMrRAOBsg7BOxzdzEvulioJizM7y3/R1E5a
VGq7RxV4U4dv3t3qyF2xFnbbqcfX+mcG2zoUzIHpQ1Z7M7lTbS+Tg6g48j8auVjPJyMHM2rUhhE/
RAPGO9zFkMTo7AeZOwI2BRR25grbgRjHwpP1Qz1avmDUTL1TgUynLKQHF1ZX798Zrzjou6L+ecH/
pLzhvFVp+6iLtpRQjU6+842Qle2An0I5Au7ZFndFAQSKO4UdbbXNx5vrSmoEg6I/f8GcDprpSmYV
AX4Bl2F9AFy9YnTbuNXWqnSYssEdZL76OOL7X3nxBU5CzqGdRqTgrJDbRzXO1uXwIgfKKkNTewAB
xoH/lj1JhtNq8t3HcZdGOlvydZDCtKcc28dkrDet+UzVQ9bdd3qx7nKvKxdGeTXzOBnkbL3HhZTV
42C2jxY4NiCo2FP2RUNP/eMxXV3MJ1HErzhZzFAjTAjK+O0jgyBUWoExpAQ7NapdHRXxvx0KFiiq
CVgsWiJASZ2HMpkkl3LM2kdJfmkabrfBBNXANSnlhXzqync6CzT7TjxqYhBd2vZxzLZ4HbgZT7c0
+Vrw3APnze46dekwvB5RCLroQP9emK3lQThYBTKt9yOBPtHByevVL46ychDGTjDsUPsVOCep83nJ
HOTKQsFw/wxuzd4/E8/assfAHjsJxVQFBHcVrAo0AT/+fEthZp8vJMnvMZIBrljMM6faGWGQ9XGU
WUH8PdE/G83s46Uhmv8R+uWPfafYhMlOAMSwpJPEroLuvtXR4MlTVwrMHDOKeoGiDd8+/gkXxSfo
xp/O52zjAUo7RoWMdVpJqhcCgDOOvqzvoL2BNuNv2+q/VYf8v6lngRfkP69V/lcRltnbaYES//mv
8iRVP6FZqcMfU0NjCcIU+JNf1UlZ/oTaImqDiqxBeEQTZcPfWhYE9UcQC4TxMQX0G3UgrJs/i5Pm
Jwl2KgbKQ5Djh+bf3ypO/qq0/XX9QFQViSTKn8DZg8dugrpxfpCRsCOSlHHAZLSo9AE+bQGc4F0F
eNwYWAAYwqYrrtsfGauHvHyOM/hA2XEWxug7VlKRY5dOuUZDSO+BsZa7zQAsKaiwA1Umpw/lMSs2
7QQXvpVWG4EGx50+Sx5bnMhoDbqpYUaEb01SKzDMIpGaWdDDDwCiD+FYAYeFsLTzROtl4MhhmAHM
DaClXfjM41oD+AHqFwN/QoveVFcBpVP1QCreM1+aKg1Ak2zSUOWnckP4rqTcyN9gUJonkO4Yu2Y9
TiYNt7mZFkMMOGcQTC8dgeAeblygehrA4gZpUl7UkFvVXVYobQJJ3brCSAN5AJ6qUtsG1hZNDThv
ytt+8AecCLANSSs1wNsiVyXkbK0GPzV0Ec2ozJ02l3vtoE8krTj+A8IHvIHKscjWoWoMCDwAR7lr
B2OE9hRTqwe9I5myViAIHvoNzQcrQF7Aa8iIJZaS5ccylkbMH1x4+tpyIrz1AJbNQypnb0U+Bmjx
NTohQwhIqRSO+44qKAF+i3vednuqwiRdg4ZbLjFFlJnV0lfKIqXTLqBTZzpG2ozqXVCDMXtPColP
z4FhdOFaVUMC3AJ4utZ6VEnyMwQsONsDk0BoYxfojrU3ZZhQE4++OJbDTaKAEBHjwNHk0mvCLI62
SRu3DdRE+kR9TkqtpTcmfntkG22JyEWSdnJijyo3weAZMy3ayWMbDasJnj7DMR/UtHUGvYtA+daq
brQ1ZWAQ6DIj9DZhxzw+066xXo2qMp6HuOEgNlgml1C7KyE41+rRSO2WxcxwmBJXyHM1SM+5ZU9Y
tw5b2CCjKW2S3iVyXYMTZllp4ICdo4IrG1Il9obeCNSHolCiaKWlGXR6jRJaqLu+wahsYgDT4dKI
sGGDFCuWVmBAV9yNcyP+ibY3I/gqcoQXFKhDxJWYNXG3HbISQgo0LSp7BKcdymYw/6o9vSzVh7DR
gSbs5B6MEDKpQeloUwNBud5Q+JeRQgLKhkzDFN8wFiuag90k9f7A9LoSgGD1R583oCCoDQF3oi2T
9Gdj9RGEHFNtelW6IS3RU+cj3vsameBiVFG1zCtbAbI0UbFh+6ovbYo7LFgVEdGgqk4kbq7MQDbj
Y5rq1gggaIc+RGoakQ7odRZL/EgapJiOwSNYtpdYJuFDCS83oIrb7B3kVOVki+82GX6XTln3QKMp
rHunUTRCALYvCRCMacQKGybwlihmMCMdJ4+hd1/qvhWFkTVgImMl37VZYgb6RgNYXqOHpJHj0Iv4
aH0t8Z1gFZFHOATXVtaA1ElHM069BGmvtEmwK0Gg7BITeJswTevEVvoMLjmxgWYuHhtFFfYupAuG
EBuvz9COiKxee05V4LS22tiZ8LtgyCVAYo+DPN5yAl6anwxRBx8WJdE4aDxVUaywARrIgdTFFEfQ
AoupAkxzXQPRNNTgWNW23CbZuMpqrelhzJAZsb4NRyk1QbgdIdHo6lpmyI0NxhGy9EqLJ+Nr36ZD
ldhyDYE8sYoU3PSOkkuZBhpIb42Ye1LW6CGUQQ4L75SqfqtZITQdDQLQPXCPDIvrAYj7QZJRHOXJ
UDrdCNCU3xGZhV/MlJb9c6pUITBb7ZimqzFuGfErxarHEVInMB98xr9Spa8d9P+r1FZqvS/RPYqU
AWlbPETh5PV1C447QQmqrtDvkKrsQcZspMyhFAeHGzR6BXCtXg6Wb4yKSbY1ZE3j0i66Ckhph5h1
oB5M6IL5POtbfSeXTLcOeVcBzwUkWJcPbjzoJV3TQu6bJy1tePGz12gLdFSVZU0JOlKWAvsnSSVg
8gP6X1a14mmrhVCoLaQ63wK1CAxlIifB9DlHE57faTyKZGRMIdXp18gqFf1QcqgVFM3OKgpu4VUM
xzx1dHHmE4WgmoQTYC8FicFWcIrQ4Q2YNSp8m+0e1SzhtQCBqCUx2vNiE8AqkC1B6kCppKKIfCGT
oidg0BCVHmEOX+g/8XtbY40PPFkLSgWXcaD0jCwSNBC0TdBKPc8ROnUcei0JDykkCSmwklr3epIv
XWkIzlBDYiTnEcSb5OTlZmURlPLi8JBQOzTd+gDgqf6jfTRfdBBjJwhroA32qn9tWjvIVgIisFwK
mVUffv0GCD6CcI/OkBAgO/8NAwN+JdfAqflZodiFQ2DUnekL/yptAGZyk21xF+3MbwpKMszuLffj
GZgxgxEdomYU/E6wdCH3dZGHTUUGtmVU7BNAQrdgzEG8udvpsO5Nv//idi49lmd4p4uIF7UONtbE
IPk+2aAg+1juLa/ywgd9VfnRY/plYXjnT3MRDFUdYTCJFBg01ncxkJMPjMYZI2bO9tD1G+1xKznv
1hyfiVO7LUPPT0YRcdxF/sdhr0UVzx80/HSoRM3dfGKr4lJFIXAbpHY8PpRabLPuUEYLb/Tz1+Sv
wcEVC+hEcDQt4N/OV04SWFxtqnKvWG9gOUKdpHGbJFx6TIrH4mmmjimETKcmg0BOQeaeZ+pdpyRg
kVT7AmXf5Dn2iJPemCgXxs+Fv6StNd/xKkAsYguIQjMV1N/zESmohhosMDZVHABcwB2WaQvDmX+a
9whC2ELox6KaPXuYapYZjaOpbyKQEdJU3rM8dqcm2fZBvvl4EVwbC+o0sFeCqCuUVsS8niy9tsWL
ZkphB1lSZEyWMYFsYS6ckLOXPqyIMGFQVwGA04AS2QVKC/6i6PMpxgY0gxemZpXNOOicFQncPpbw
MCiOhpGLHv3dWA+HbIjWHw9yvgTf4wtXSIj+CoWBWUFjokAGFEiBEj3LbpW2TT/nHPxVR9Nw5X0c
6uLg+BULllIUIEk8amdPxqFXB55Z+uYPS2WlhUAGWBMbfZ1CtGdhD7+ji0/XPSRZdU2TUQ6GmjLe
L7Oh5QV4CBBNWBU9N0njwN8HUnYwN8t1a0dCoEJ32JUVnkRhN41q4hpEDkqUWkiX9vt2VCKWAepR
dHC0T+IEtpypFEJ9RkoG6cikxOwAH8yV8QZ0vZb9lCiedlSDIetYZnFv2BIl0rjmAEGvLYXXKHqZ
ecIVr5NSfYDS3QiaTm2DIt2ze/j1Shpo3SynXxcm/WIVAywnDgAgRkVZbg4uswqoCFkdVAmfqw14
Vzb/CrC6zx1RkU9X1h/6G/9fy/kP0W7/58Uct8zjIv72Vvzj/kfFvmYxCm6/JE+Frqn4f38Dz3Tz
E/BjOPQBYQGSBB5Xf5R2iEE/STKuO1w41h9Vn9+1Hdn6JCo+MEwwIMchkqk/Szuy8QklGNz8OuAw
IN1a9O/AzmYgAxO7RoZuL6q4qOwAHjfXMgishIxSQvHgjjrJj6ZOd/o2p7nTQzRRsjntqrdSmuKX
nMmgHzVjMBwgWl6sMmSyBeqRGvdpTvJ01cioWNhmGU8KWOrFkhTfeb351w9FeqwJiCtOz7nibwcZ
Mp0Jpq8V3bQBCI/lN+j/QdnUfIFO8L7J2cJeEpfXXwfKRcC5BxUx4ki3agQEZkstf+aDz8HQNMed
1i1BbcQtdhEKKoYaYDZwmJxDbWpWxnpcIRQ0MSF+B/xug30r1EWTg+Isy9mIo/cyHk4CFBYlA1Cn
87uOhzJA7HVVwT0hXBcr4eIVrdPVElhY/DUXYSBhD80cPD/wD+dhoERRaTyLKyDEmrU15vdg5/sQ
6VzIqy5HQxWqi+sGmaNG5yd/qgCT3xtT7Wny5Bo5ihkDA4scyszJ5BbR6FTAubFEd042/O2vcZzB
E89zE7FAzuPOMoaRKAbBSY64oaesqlW7D+/GZMftb4YPj/Teie6MAVKbS1nX5bSKtA40fDQ/FXT3
ZxdroadqGytK7SWcdDtsmekZ5M7mSwOsxI+FMV7uOmBiLRN1j3cGwjwhr9u4j2lMGyjro/Bq96mN
qtSN6ijrbi37CXBg7W22TrbhcelCn+VKYnpVfFNYyUJdUAd2dzZMa8hpiQ8uvMGNZ9Ub1t0WvKW1
QA4EC5/y/NZ8D6ULTg0IIuKonouogUM56VnPOq+UClevxlfkDgtQxisTeRZitljKNCjjrOMQDq+N
1OtS6YthZTEcH1CYjoInOYBWDVB43xe+3+XJApg5GgQq3EOFYvJsC9Ip7UA6zhj0yqNb5aY6DlBl
hYOeozmgIYaopLofR5y90X/NJYyFcEpbAF0Db32+6VsjgQ4PZQyfTVmhQT2tTTfep17pAzm40jeo
dQwO7N1toGuPcFtXUdWxF37DlR0i9HYNuC2isXVhuZ4QJYnIVILf5QR35r701G2e2aNnoTBpm5v2
BYpIr4aT36S3jYPOGqTJIo+ti33gffxLln7I7KujFlx2uYQfYkEoM+yPZgIEWrXkMr0URSyCk6dL
VOcFKt6IUjfZrTo0us2g/EIzMPA/Hs6VbAEbEqJkMrxKMK1zil8FYwY1UmrmQY6l9xSXjn75I/bT
TfoQ4IOWhd1/Tlf9zljYPZdHrTgIsKRw3OEmmUMhm3FsyrHvmDdK/mSt6u5Fj3zWLvixXJtHDfoh
yK6QCknGbB4baLqTuuiZR4juWr2+6lm2qstuYVFcnUVUAQRT0sLhOj/ATWXQIhSpsSo6J3gN7yWv
3taPgYu6cpk5IKE7/aZJ7X5tPXz8/a4P8M/A81rO1EtRQMKBeQyCBZznfgOyvqYtgNtmL7/3IwCU
Hex9VVQ6LihyDJVo4Dgiju03uMqN8jXYWHj3QfEQKkD2UpZx5fBGNMFPRmQo2M0OnBAP2gaofygc
VJNnQFykLvt/Z92fxpjtY1UFWXHQEKN3yifhUqvcCMiT5QzO8GQ0tgbbtGUg7pU7w4D6H6YRWJdL
ThfDQ1PtLHiAWi3QjuFtDYZwDRg+xJ2gY6DaRFrIpGbc0l9fDjAVSFyK+/6i/kbRZimJWJlCMtyy
960DAsSwSVY4MBPHcioP3QeIEToowtn6ujvkbuVDMCp4+3ihzuBOlz9ETM3JkWahtyWRHD9EWG0B
nbqK/XxDXcjDbxYiXWaPqOKKZYOXFJD/85JIBJAkeKcq8wpowthgqVe3sJpxg9tmp99Au0IoV5rr
WLbpV3LL1trCfXltS56Gn62ssuFDqrQa81CosOEF4zYBiiOTtJDhvD/8z3Px82HOzrYwxeKxcl1c
iYMLxPIgeKSoDW56F5pq0jr6sVg5vrYxT4cm/vzkG4aCo52UCAkhJRdUN2yZHA6XnrAVj9aTav8L
bnhLMcV0n8SMm5REVSCmcwRSEZockEBMQdYGNFCHlrk9vC5nj0ufUFxeJzHVUE45ckvm6cHoT5Cp
IBaHYtzdxwv12sjQxRGOCRBZg3LxeRQLZqWslQwGecPeC6K3VlnyCZo1F35tutMQs03H+ippmthk
SPaLjYB10h9c8+V7aLBt2NEqVzmyJ+/jYV1dmKdBZ2k+JRE4WB1WCRoM4ia8i18tT/OHp9CRbIA3
llROlwKaM+yYrvCWd4aYSKQw8g3qr8FmwhjrjfTQ4BQPl/ykqNjD8713MsT5EaOk3MrQ1xBDTL5X
3yFcdRAHmn5TP5tHxRkO22RNYX1R+IL02blLc3ztHjmNPztj4lgD/CMQIx5kSILABRPSvKZ+NKs9
mKh+xpe8da/tiNOAs8MGZrpobev4pnK37Q24jIZvNWQFPl45S0Fmxwt8lKq4GBEknzYmPMg6Ds25
5svHQa7mMqdDEb/iZHN3bFSmWsfcBa9Fs+cPwAd4sj90Ny0WS/l5aXVe3eUgBsMlBLVBvLrPw+Vq
FkN4EUulAcolsog9ZNW/M28nIWbzFjCqNFFtIcvV7+vgvor3kXa7MGtXv81JjNmsZVxmRGkD8ewk
3wic0x6E0UuIZhSwNK71k1tQv15a5teentCT+GvyZgexmWkJqQmiUp/DH96pNqBwHdHNa4HUj3+A
ZuQTVGbqz+1D/725T/8m9f/3AXryA2ZnNPBBpTJW+HpGMHlqrfg9t/amFtmFyVel+Z1H1maEc8DH
s720ZmbHdmbicaRPiBpbEgA+DLydhSRpKcLsjJaKsc4jaEJ5UQI5mtqBO97/bAzvXL2TbdZmpkFg
Y4VtBlJPqHWORZ4+nqWrSxKvOktUulE6mz0TSghfTICN4EwikENKjqnxvdIX1v1SjNlBK7GsNqHE
K0ax52BlmmgoQyzu44Fcv6ahcGOIEgvewrNVVtJQkzsl5LimIfnvFCswbgxQAnsXsDrozFu35frj
kOJvvLjATiLOVlikNVqlD3jQmVFjR7y1Y3pMQfIBBhRmLf+zWLO1Bg1JOqRxzL2K3rBxX6rhoQQS
OpYUG+T9pbT4WmEB2PU/5lKfJQNBCO5mHWBkLN1mYPSIV51x6GCZ0jvjUZBrOgctkVp2hsT+eKDX
F8tfoWcLUofIVQikK/cA0IzqLyHbkEUfimvJDt7ghqGIool0YQ9BJCMmBtO4F+wDH1T4rfqOlAls
tAPdzFl6i18r2p7Fm+0AKBUrUxAh3riVURIv/clXtsht/gUP6FnH9/20PYs1uyutCF3bGNKqeNLE
6Rq5HNwfLJes5ZWoFquwZIAIopv7UO5E7VG5w0vHg5RacpBR/Uy84PDvrKazXyTO0ZNTLNW4PAHA
A23JzlHvgHKFxa649bzOsJV9E6HuGdjtZ3IbPX68lq4sY7xdKQAfEppdeCCcB4Z8U6SHTQyzmjY5
AA67ytXaxYn9BhPppS0j/q7ZYXAWazbIElOeV0zYiTqmn99bKS5X3Ose/QyL1PgZyq+p9Pe3yllI
sZVO5hWI8RQy7wgJdqgtW3eGBtjpwBeiXNssZ2Fm+UNJg7SGcLww9yw21S20rN18Tzd4I2+mx3G3
VCq/UgfUVIhfQa1d4MnohXw9IMtTGPaDmMm7wAf3NBbaBlvL0+32pnkSuzRehe3SFxSb8OwLKmgI
wCAExmZodlwA9YyuriFo3fToUfFSQw+3qL62U9zv5NyoPZOH2gE6r1CwttokOlYqbdxAiwMF+iMA
V8sWiRZ+0X+z9x3bletYlv9S40YuepCDnpDX8MqEfLgJliJeBEELgA4kv743I6vzSZR4WU/jGmZk
pnDhDg7P2ebN8cUPAkIENVFAODzTW4RC6Oj5o1VovZ90EIIOG04o4w3QX+s/n78nb7d4MdIiPg3+
1FkE1OB90RiXtrRjXsBBHioefTPgP8tvjVnslF3/Stv+3hP6GeY6O8OoDud/x5sHFZfUg5cVHK3w
aKFb8vpA963vwaazRwl9gmiw5t4RWck1JCkvvU5dC2iWnh/vbc6AYixWF1gc8LVQwF/coLJ0RjIO
fD5qs5hDvm+u+y+zjgY8aw/1dXqjNkqJ5pvnbTHi4jIh+BgcYtDziEY07eA78NTkIQMCaEAQHB8g
ebJdTQDO7e3Znn1d594sRH3eWKp3dl2ZYwvJOwKX1xbBooNkjM9q48fYkak85BQ92UL6FlQcOgvC
7Y1Fv1cicR6IrQcItDTiMFXozYXaHfwWMoZgDtxJg+fXXaMgr5I4xMLHxdAMF6ZHPMCFaAozycz1
qgiYge6b1dSjB/eFHhrXnab0Gy+rMm4poV8pgWAxqF4BqsV1hrOegqS9F8AgfR7sQF4EuQmHBcb1
TaNSCA47bnBCl7CBbl8OFD7aOrYVq4anpwZEnChQg3pksB2DLKnt3xc68YxdM3b2N0A6gE8asjGF
9JhZd7BgGAv/r2oc1RHqoNOwr4oSuvZFkLr7ESVmkMpYkTohBR/kcipHfRVQ3jsXvasDfoBqulGG
oFZwFgKFByaLcCofPJHM+1RUrLuAeksK60wjSZ/BCbBgnJb71vXA/Po36EkWOIiWvNC2Sg+lR03w
fgi3sBdgwe+rNKgheWs2CbkmtWV+4lradQgZ0bYMdZp0ux5GNM8EouyxSKoBdJ4hh/2BbjrzByrk
HI+940z5qUOf7brkgRtCgxNtKNZD4xyK8uAA99asYliVl1hECjnQoU8aZJOQJw19R2csKpEdFF4U
tKS6H/Ro/SRZxXbA+gJLX412EgbS+eG10CgQhRMZtH1sPbJPK3mbEXco9iBq6StYLcgfOS1bY+8R
zuudVokFO4+KH4lw/cij82SsuomhdhPEEhifS2q19h2QYBYISO3kfTISyFOHOewQP8+0Ww+y1l6F
Vh5EZWkFQcMsyGF4NY2siyYX8jh7nWdwbyjwA9jOyT3m7vRgQjk3h0hD7GZlVsbQ2h9/87HJjqrK
oe+aQ2/QhchEgs/zFoYA12kNTkXY59C7iEYDhmhKj/41mYzxibA2Lw9zCSS5HzKIj+5cc7TLC5Ll
3r1OIOLc1ARaDMyx9RXJK36fCGrt7N7zD0Wp06esmfKHwnSmT6lfog/MSqOHPLWAMmla4alVvoB5
faA11LslN2BQkEI+qe/z2G88Bv21boBQ0yhiZrboJucDkRLq8DXEULlTcblrsrZ+5io3kGO2yXTf
17qB0x+DbPjOnUwjB7OL0cvK8v1jy0R+WbA6fXD8yYxFYyJbKbQhIDgvkl81H6CQZbnS+M5HSUGN
cUVMelWeAD2ChQ9YK1AAriCUK6s6u4bnzRgB8E6+K9rAKNADKQIWK3oWq/Pc6jS2qYoNMQ7HBhr+
hykZeRtRrQ2wKyWS1V5732GuwsAWqoLrBBq1Ywh/AGeXQDTuJIRJfxklSa2omIDaRHMgqfe8NvEF
Kxj93OMdvWpIIC5bnJ8shDlhOh2tzkZLxpUiltCX+OxoBhKLAT1vOVb8WoEf8mD4Zvm9BarjisH4
AlLKZUriYgTbpc9qtHQh7Po1Zb53UZgivR1EOkBzJSlOwCeVyd6Tro9oVPiPIOwA6NWZZtiVg/kp
IwbglFkmuzssRg8iDmkhd967YwIN1Z700NgXXv8zwfPL91IpWUUO8sjHtuRIHI02T2/lkHWxFH4C
7K3Dn0AVS45NzSEwzsBwe2BD5UNQpEdXZhiq4NPIGwl1q6QiXy2tPRn5uHcuHHV4rY4gqpVPfeXS
OjKNuoM7h0rrqz5xZAYtLShZM8Scw+QZwggVcdiz61fZ/WROP+H6UB4YDR54NjN9fBDQidS/GB6d
EGice/RvLXB+hH2STl9FkJAWdxbJ+WU9kvzCNvPx4CHCRCJpn2oN54feNkOvzGAwbLIMajAtUrwJ
K4R4AacY41F5/VfHH+R3BLrHeX1CBWX0UfXXft80R65c+J4oc54I/FY6JWQEvwnoq5v1Ze9VEpIb
or0ZBYxuPKuF+jAvf0FY7I44AgND+jmEU1B+WZulgjwzq442vElD10MW7YB+FxIBLzs2QYO6JQik
ws8AX/IJzKvqFIIPgnaXRd9eN0ZqPELBnZ+QtEp4N7AsKozqsg5gRsGmxjgSNeJaA0MYkqqowzav
vR34Zp/R73aKGXhL8aAE5k0/NQX2w4W2q5wzUJN3zW3AvOHIeTvd8l7X353MLA5B33q/G9UGUD6D
QJvUiNjYsV+gEYB45BL3OvH1rzFrENV0VYeNg+4Z82wSilrDNReDR24FBR1Bpbtr0wzKn9UwXpmk
MEKbp9+K0mQ76NtAowT2GA1Ol6yBF+MXtFDlruT999IrkEAE5UU+zJXsxrwFlsPetX6gnmtiwHDH
mpo07roK6pdl+lC4AcDDduV/agwRXBCHXwD8CwpXXU3GsVSUF2FBDOe+GIl/yvqyvzUkPku7pjd3
jVv8pIlvhRri5jEDBCMqAO7YN72FlVTDLe37r0pS/8ZPDNBBp8C7S3Rnxk2hsyg3GiSumaPvkHsV
kaGKMQgrbfKT2VpVJFgyC3YDbI4nOIuMESWVwK/au0IF7MqTOeSkklzcwlwIVLwS+nK209MLE8/k
qS0GGXt996spu/xeGG0bNTBJsvkXBb08N9gH9YPt8K+la/NntzOMy9zt1MEY4EAENliEmjP5Riqe
H0kmp+uWwRWk6Rrz0RpLVC3NTjh3aQZB87Jr6BWD5RAQfB77LbMRllWpsDKYdcNOgYfllI1YpxSp
e5fmO8vs4C5mT0Nx8BCA0SCXoBZC21xGyewzQXMIVYCtCkEaAP8vulazE+iL07EZPQl1bAaYWZSM
HntopxbEOGSUp8abqmgiIzRjZYuwM84Uh6mVOxdsvENg1PAwyH0R26r3jvaUtHHPaB9riNhfBh2T
B9sW4mR0CN0lzAJODlicl0YOET9zoOUeJRm0eqFT41XdNZt/zyg+TXyavje0TfeMNuYFtKYCCEy5
9o6ABXwFfREk7oPV4GQBI2pa+G89KJPtVAu9qAkaqUhk6u5TkiY8Am6OgW8odQitwl06NZDx7wBW
kAZ6osRxUYlWDkqUVRvXBXd3iWxTfONAJMsHAfKWGb21B8MLxzmwyC4oM3/nAEIJgXXAhA0qDBiF
8Oxg2RIeQ40PB5ykdk+6zNMLU9sBBMMaRXHIhSH2XppO+7QLPGjN+0lmH4jZ5sh+8WweusEPrgbb
l1DoKke4Y1oQVoE9Hk0uLFpORch6mwOTnyEtVwnLo46O3j1+Xt6HUw7hQdDGZUxQQnuiSH1/d2aF
p6qTRF3mPXwkTDdVPyBCPz7jKeD4n6MadjTyWl/XY2M+Jc0YgHMOA1jIQWrvoU76uopoWnufobXZ
QHnMHkgEWNUAL49svBQiBye6wFStFk61k2+2PxrkXTtV+M3OUAaWyYE4Pfcy+IRwNg1hTq3yex0o
9kBz0X1Nbfi0wTqj1uOsbkKe6GTBKLNiBARwL8F25rQ3boOy5LHK9LRL7YA+uHWuHn1hmncZHu00
Vk7Bb2BZ0bGwBqPvAYS/SUKAETjK+P9oM8MMWjiW6FTf+byKDV/vS+Wj3T+QcuOz8k1fAKhCa0Zm
eQbAy2+ATHA3CGy82cMe37JRYlnh2G9AshZ0OxT5ULmEYOtMl0Jaai0xWUarpOJs1HuIf+cXtR3p
IqweJ5Rm+IHCxuHZvpMwsQmBUD1Zl4jj07fzn87vzPHVD1iUuySw71UyTHpvkIfceiiqLaLMO7WA
VwMsPs2HvLRZBXfqfcMzeVCGFYFg/NymsAISdosuuKc20HRvm5qLRV18m8tM44L5WNRGg1gbehGi
Dj7MC2QGqHdvIyTeK7u8muOyZQHPDWRwGHA4DLsKz84PfhNE8K7Z0yGqvv8PaJrv1LhejbhoWfi1
3XABgYR9u6M/rf0UI3wc4F6Nsjcu+e78GXlvCyFjP+NdUXp4I5UpiwGcQdCK9/DLQxUgtfnOLRjE
d5GbwSfkIPEcbRUr5xLRooiHes7fYy4myJFmjfAaQ80MCfi+vOdRc4RTjTrOWBd4/sIGC2lyZEbi
QE72ty3OpLU150UJyxXSlv48Z+PoHOcKj/VkOaH9o8gjtwzlHsZdc+/kWhyeZ24uC2cD4uzIv5NH
aHL9YwT33OCwUM3EpqOT5y4OWN67asoT/JqKJn85HrLTdqsx9U5B69UQiwWnzmDYPDD0PhkJXPZu
CYVLyvh4/iS9ReD9mYjv+M7sHRv8WfYXpW4ZZLWjmnkiVy1w9iCdx0Ubwbvx1vg2RJ0IYdrwyT0i
9oNeANnLL+4JX4z8utsI7e9cWYqvCZSR4G8KzO2fwPzih8CIsoR0AjXQyalP3q+5d5+eqk/dH7Q0
Pt22iKvWvH6vD/SrAZctYEC2mSADBuSn7FFfdHsUDaPsoYwcMGFgXRtCe+n7zGf9CXPx7ps+wB3+
AB+v7Bqu50d/6+F5G0Dwc7ABHnjWEGBdlmgnX7mDBaeoPzCh+b0pr/HehNah2sMdbKta+t5ogOeD
2/2HA7QEsWZJDStrW5vo6QYB7KbCP43IiD2wn3AMPmxdl3deAHSPQatA4xN8QZy01wXoonBznjeB
uac3xSMkNYGQqy+N00xcgTnjBr/p7c1BYDQggQDAOEqWy9a7O2V20NoFyJAVPOAceIy2EPTcSkbe
qThTDz2EWe4A6nxvmPmpMEYHmZ6Nq8OO04n+gL8crDtPNm4LiOM3lRNmv6z78xf2bcfThmS8PWcn
NgUmfklyUm4C8AVDQj3DyazI3s3W5+7RO+CDOT4/1jvrOFuAGBZ8wXErl+h7zgcHyh4dHKdy/gDF
oEPK9eexKDeO/tvIjhYBMi8oD0P0HuTu12eDyJLDRTrFjBoVtvVjCn6sB2ETfgfZv/MzeptczXRr
ZKY4+CaqF4vGj1NkGfJUuH47bXk15dMTgw3a+SHeQolBh/ed2Q8bAuKQmbVfTweKuZxALsrZ5+19
Ci5d+j0dmsgxv7DpMZ/snTbvwXT8wBr6aPAghFIosC4nViQBvksTG4N2z3Li6LEF+1z4oURWN/rf
zk/xvVX0fYrmrzu30JZ8giC3gGisLGcvgR+mEFOZPHI6P8TbowfCGUjj2C2wTt9QI7qODz2aGc7e
l2No2LAEM2AJWG8IfLwzEcj8oyEwM5jBX14cB5IZlt9UGCUwBRz/8MENyP35icyp7etXBiHPhFwa
vofQEVteVwYJLp8ZgbPvg5+FRqe+mtBnsa4Mz9wY6b3JoMFHXZAsKd6ReUlfPKDoyzRFBWGhvZkY
B9tKnmlR5htZ4DvbAnalCYt7PFO4s4sF69qyNCfgOyGXhYKrei7MIZL++O9c4H9J3v81p1frJO/r
EfJnz/VLZvf8f/g3sxtiXP9Cwg8xFkAu0LTykc/oX037f/8rsPBfWEjgAijEGu4fNb//5nVb/r8g
4efPpA5wOvBaYEP/W7Iv+Bdc0/BwQYjEA5DD9b1/wut+ffgIxGHwRKDDOf/7i0M3TRW04VD7iWuv
EFeTAPpM2pWTbmSHr8/d339+EUurDCJPuQFzeifJ5BXR6NtExQgbil1fBagpv1jt23/fypcM29cP
0d+jWK8ngTIT7WVDJSS9FaS+isZvv/JSuDnM1SyrizvlTu5tm5Ik35jX2rIt7pE1ZOhNqEnEeCqY
E2nLlJe86ODEfH5Gi2zh7yktcGaqzWqUwNHGgoJc0MctyPRozzmT/EZA4mUXZuLqX7ZpJY8Evb6v
sy2BCH2JisAJCI768/mfsTJNunzZC4dABaBTcS87oJHcTKgCxJ4RHYfzA6ycDzrn+C+OH7yh3Lpo
KUqjid0/VNo3f2fARDqwEiFi+OAg87F5MQjUzCoPnTgZq7RynVDywr9BTa1AtbXW0+H8TNaWalEi
aWGzh66FUDFrzR71R6lvXfgabuT9a+s0//uLKYhUggpcExH7deo85SOcMo9ZhdpCOAKRbx0/Nod5
bi9GgQUCBx6EibggbX+YlFvujKJK7z/21xexIMtIZaY0k7FAwLlTplR6x2nt1fvzf3+R1//nztBF
GDArOQC1ItB3yKEsdpOk7micaoJG6R7vnuKnUUtxWcOetg4Rh1MPrTjOvQuQZ1LjEqZ5DspahcGc
sJpKOaC51fpmxCHIkmz8xPne/J1U/P0LF2FjTIUWPkWgYhPaZfg6Nxq+z53EAeYgR2v2+8ihC7rP
WSXtK4/Ch3wvndSa7s6v0Ouc5u/hF0HFdTi0bnJ4enqi9i/0yJy7yc9mXxpPwpK0C36cH2flLiw/
CLpiQtqqMxUnAGDcl1DookCVCLmFn1z7+4uoAS/cKTdFIOPCLSDHzcyqfKIlTD7O//yVy+Yt4kWr
vW5AdUHFuu7AeOtdOKhwuANroNo3osXaEIto0aE1Xxg0VzEsYhoH/T38ZaOe4A+fcUo/dp2XCWUx
1TSouC/juQ9AQzSHgODJS0G20GJrs1jECzy2wO4yPA+OIGYDMF6pJHqaTQ1nsNTIvnxsOxZxAwqC
8J0GgjNGX7vxQ6ipmv5lg6NcfBqajm1x1ufD887d9BbRowvGlsIVrIIflx6GyDWdvH2g5jDQ62oM
yBgxWPPWB0ixW8ZdX4ww6P3Y/BZBoeeGMm3J5nZpWj0CHObYEW0HBXeRIAG28fwo88l6b3qLu2/X
g24HW4s4ySX6E+EIzV6y1wT6J7uyMFN4rJteO/6jD7T/RBp3kThAUUtabFAq7hoUffdMotG+nzq+
5a66EgHcRQQYJD4LHWEhbc2RWO8y2Yi/nMKAt/n51Vr7+4sQAB13SSqVyjgNAui1+p7aaUigfewZ
cBe3XwyNVdZGJmJtYknA24K+DtBwaK3Tp2JyJgiewRyiibD70r/MFb7QWMgCvfUOrNxbd/73F+98
ZSU9oKbYHchaB1/x4Wn9pQ2YXEdl65ONt2ZtBRexAfLQ1FNwyondWugkyibtQISP0t/nN2jlJV0C
2Cv4FaDoUKrYT0eINjtd4wT7pCANnA0hnAJ4YpNCGJYBtAPjvHzMv1HAPH6eH3zlLs066i/Xjw9p
PioHiYbBYG2+czwAHeMsN8fhLpVEkwfKWyHuzw+2tpCL8CCJBb3kqsBRdMrpB/BSyZNRD9NWhXc+
0e/EBXcRFzxlkRQWNSpugS/Z9YPxpRzbSPBG7Colngov3XiNVg7dUp4HDuOzfxcebd/t83YPOD50
sj2hhBWmpjFtEcTWhllEhtEtlefUPZbLaACSoeqp9QFZCmSxO78fawMsQoNdsKxRgFTFbYC2PtBF
5sBCO+hLfoTNY/7j/Cgr2+IsQoSlJpAYBL7LtQtAzxMMNnsg10Tpo+FKSkYPk2Y2lHEqxyAbE1s5
aEuh2tJPLWGbyM8NmGjfwwbcRO+mt8stOsHaws3jvog6gWwz2hj4hpHAf+SAj5oURuPSAuJyagZn
i1O6No1FupAUtrRaZsrY7oUfBQ1g1nYHxfLz+7I2icXVBwy1BEUGt7FilX0Jp3NowE9V+yhGnn7s
W29Zo2MeWvkAzSEfqKC7QEBR3butfiBN2h7OT2JtiRZ3HorOviIQ6oslaBthTR3jUKvE3PjrK0tk
L99+3OiyT2psQGPblxaiSVFMPLJFsZU9r/x+e3HHOYHdewlcWJzmXD2XBulh50DS6vOHlsde3HBf
CRRi0wF5czmKG+ESyGwH1mYmtnK17cXVhuihKS18YMbpqH9PLBORgrlzkQ4JFLDZdUX4lorsvJ/v
xHZ73qEXN26s8iKgosI+V9ntZKVffTYeAOC8bXJ9JfvyQnLrNx7RPKImOKEfW73FNc+MgaHeEqBy
laUXUIv8MbF84ylcO1mLq906TcuGAhGEU+ivJIGYIlMSE7CmlGzc73kT3luyxf3uIEHLABEUABvq
o5u2E4CkjXeCNu9Oeo769rE1WrzprSCQOTSwRj43AMcbXBOQxVLtzv/1tTksrjcN+rS24a0QC5Ve
ZrBH3YFOke2w2WWYBhM7nR9mZTeW3cXKS/p+QL0lTsZJAUXoaHmj8IXRhJVpdFudi5W7/gcF8OIM
k94tGnMErt70672luwpgQkk/tttL8IQCIoXyxsI+JDfSnC5B3QhNU4aZ1WzsxdrPX1x2GCA7feBp
GZd+bdoAo7Khv6xKr9bx+V1YqxQvmVrwfc6kVjWIB+VEojq1uotaGlZYqkpADcIq7m2L8hu/KdBZ
khNwizbg0W7XDF/O/4K1Kc7//mKH4PPnmnUlcGVaOSLoi+a+Gw2+gUFbiZbW4s6bdOh6UeAwW3ZJ
bpKsawHvrQQEj7o+ADI0bYXzTU5DX34sfv0RZ3kxnZHDN8XmBgbMTfA1pqHJYDDR4rYezq/X2r1Z
XH63RsfVnENMABueMGOu2IMja165ma+P54dY25JFBOBVk/KCoT1ho8W9G+sygEvppsLuypYskT6t
K/M6c1EpCbwJeJuRHlgL4wpTdcdqrH7kNQTOzs9jJZL9sZx+sRfQUKOGJg32Al35o6vhEJlSEIfa
xEmeBiQU+/PjzInDO1HfnGf6YhzhGDwo9ID1spgVt3Vdh/hW+VoBi++2wR14O22cq9b9cn64lRPw
h+f7YriyAU65Z+Dc8FRmFKZWZjZCAMrXT0S1rPnYIfhTJn8xykSAe85gTRQPZPAjQybOCZLTdCPu
rByxPwTSF3+9bRxulDmOGO4+PUgpulPQsvxjd+QP2OzFXzdqQLmDCoE56Qqx66oaqOnJ5TH1Qc/7
2CYsXnoLFLvONhFYRic1rzz0B26FDIwsLCph7s6PsbZIi6tu0RbWWWNQxE1jD2GCz9z9QKtmYwbQ
rF85t4t7Dlaq19h5U8UW/EXvejfBSFmXxyDdTFdW3jXHzoVfWjB1EklmQUO/ArfCgCfK80B4a850
DpruFK1TmI3V8BYP/dJ27hvw44Amznya7fAxpR/7qTYvMj93jsTN8gs6ye6pSCcvBLp+uEwLR+8S
2lg/O93UT2DUJS5ctiDCHE4t8vKoDzIj8jMGTL4sSH+dWtyFWJecqLsrk35MIh8J0UXVQa4A3KNU
XnR2MV1YzBc3sJ8ponJMu6+g2RaAN5tt+VWVg33DNQPkr/DI70IrpiJflt7daBEXjGWZFxdFQqfP
/aDaz900CAuyy5Z3k+upeEpG93sNof4fIk/HC4ydfS9H7n+x2pJEBhx8Yi5Ql3CrQUaYIJJAN2BH
v9fQvcvr9ogGk3EJseH85HuFD9wqGWHGNE3WPeXQ5IWyuXzyMiuA4xMZNGpUQddFzEMrN5xKO6tD
aO/Rx9TL3NDz8qnpQua3CVhaFPQlJmt6ASYGTLUL4vdBaGfMu9WOAEPSFfwuYbyDi0xq+59Lz1bj
Cbby4ES1fcl+iTblW/WAlSi1tB8ZoBrpT44EFRl95x0BzGbXySDZ26RpN/KvteTFmC/Oi3teBTmZ
dDMzk1KbuBe09fM0miaQqY5GMphojrVA8J6szqnZEWZcdbITE9FDzEcx4MxCAgjq8ecv60pJcYmK
ks1g51ZZVrFMJvB1Kyv9hALmM9P1FGapAYwl6GRwKHekCj6xWnpbwP61hV58zo4oHVRpmogYRBDj
SNGgO8wGfFGZFf8MEfiferyxeODcSutCw/0qhlCCohFNrHFno9P5zQeJ4J+puf09yPyKv9jMpgbW
LLHzKk59M99bhd3+lQRldTkFxN/q0qxEVGORDhZm7pLecop48jowH8Dy64yIdr782JfZUmKjFVPa
O8lYwJnZz4+AjwOSzkF0/NgRW7wHI+s1uNVWHgfM/cIsDmM0HShwA5MysgqBOnZhdIdm/o9FVjob
B3ttzRavBHNI2sLVrYil0cMLsB/ro1sF3sYrNB+ht7kTiDevd73TE/GU2QGdUtIJiHOdtX+lWpl3
XNnOsfa0A0/YrvS2NHbfvy1WsLgthKmhsEGhjJ0hN0Aolar3QyfNwS7sRFl8Pr9T76+ZtYT9gQqm
cwdV8DgXpXvJClrcwjhV/jj/1+cb8d6aLW4KL5wBjH7egnSdeHbYm/XEoF1pW2HeZRTMSwhrbgL0
308SYMz6eoMq8Ha7LivIcbbtAPVRoh3H8DIX/Hko+FPTgmOTCnnqkO1qp707P8W1BZz//UUwmMwu
A6FmYPgkKIajgLXnUaV+vXGk1w7BIgzkbhOkrLLq2DAGeHMGpZ+4e5+VARgQJYOR5flJLDDB/z+k
QRj/9SxaOH1C8kLWsRN43aXuS6WedW5zeelDRItd6LkCfCisIK9QweOOfRrUxLNbwF/raeNHvP9x
Yi0xUtKryg6NORFXNWm+p9MEKjJVPNmrCVXu0m7VPve89pChrjtsXOq13VsEKoK81UjR1ooTpZxH
UwmYbwZbd2vt9C/jkQDfadQKnMXBo/BaZFD7hZErJNXah5QEH/rIgpvI661zm7QDl99O4nzCfYts
hPFv4GhrZwfjSmcDNL5yDmdM58tT7rcdmDBqDI4A2mMMVdhRAdfakJaO2J0/gytb4S+eblOXY6la
JzgOrOo/QzydXLMhoBvv3cpeAET6agJDySzqkJwdGXTIvsLbi7bI+60232khVH+wUWD9Z4Ki/7lM
SxeZALIFuU8MH7IiKQRvGmS/hEzwCIYB1sa5XXmMlnBW0waUoYXVaDwYUKD6RXs0zy+APKr0kRiV
hHwIKvndadDITc5vz9qIi0jUlEmeqaBnx5RA9K9qXCguyKYHaqAHcyuIjCKHzAIoB/0WiGztQCxi
Uj/4HCzsjBybHICeCGaxrYQgjdGYG1nK2gCLy8/rgRlDjoBdV4YPrhRwaPmuHFQ5bQywdmsWASCz
JquWGWFHYGfbQx7A8Dnh3XDpZ/0HA9gSuapcS2TDWGKRlKiiBi7Eu8y3tgAcKyu01NZ2nRTuAgGp
Yn8ovvRwuD0KT1cbFc+1P764klM/pNpyxiqGQVx34446ODRlQDfWfu2vL7KBHN0eL2coGcBOGmog
gRHEbWtucRlWMJiIHa/jSZAUpWuw0jp2iVd+hYiVE8GofIACDNDYXCEXHOkAbKMNkVtPmtalgG3u
Bc36LG79tI7TIfcPcMr9UifjRkyY1+2dZGvJCLcVKGBJ5ZcxyocQe5KU6R+tlSZ3uZl7vyAOA4Wk
87Fg5VwvAah+MeomgBF5LB0FI9KE+dfUMJ2TwVL2oeawRRd3s0pIQACjQYnHCeBJbpD2CnpE1iN8
1pvfH5vF4naiKAOwASJn7GgUYlrqVYACF0Y8dkG3sSUrh3AJEGWWhjil72WxrgADOVTF4JRhQqvE
2jjlK3vuLd7lsu5cJQcMYDS0++z2nh0TpEuRrHP3poBb+/H8Wq1NZPE4Z+kEPRLChiOka7gBwSJL
q51ndBPdWKmVI+XNE3yRRkNicuw83mRxP3neXzk3nKsOlt2o5JaVt7FYa2MsQgLqWxLWayyN2Qif
vs5wjGJH9OiOkRCe93x+pdYGWQQGmGZQlPQYdsQUHLgMr8rSnUXHtIzsBKZMu/PDrG3I4jl2oKwF
S6Ahi6GVBJag7rJIw/fpg7thvd6N3HOKRAx1FoO3719BtErc4DvRvCsy5X392AQWF9zqg2FWJsri
obaeFUfhJFHOBr92bXEWN7tIdOtByCGLq6aRt/4Am3nDEc3HQtMS86kHIBeb2kvxlis6RVw4NQ0z
GAlkYZCZaqtatjKJJfQzg+glnAhJGnsGbwE09v0kiSpiQ1Pl/A6sxI6lNAAKtpRnrs9jljjPQTM1
YZ1nV84wfNL9YG08FfNXyDuP0hICKin3/RGkFMzC/jSZ+peuHBqZrNsp3/zSEIuGSfbgkOnx/KRW
rt8S8inzHh+v3IbuVO8BMs870740nKT9boz9x2D50BZ+fTsoSLtFTdClGSaoCE9sokez9qfT+Rms
7fviZg9WZg2mTtLYEiY0myt82aHxbG+sz9p+LG52QqiZeLC6iOELGRR7MXitc5HyzvnRmoAYf4Jg
cnqnBh58H0vTgMzb6KNYH5+f2trmLO58mxMtew9fLb1pDSer7sldCznQyyrJ6NP5IeaH773ztrj6
pl33bg5oEaAz7b726a9qgK4YJISeA2dMwjFDNdsZh2rjSVnZrCXY0/MqgFpQlInRCYG0KkyMvwRj
vonVX/vzi+ddFARubAVOAHGy4NJNbHRoeiY2cFMrn3TO4lEfGDj6SookLnPzth7KW7cZ+zAx7K98
ol+qxtkYZ2XblxhPKOS3TstRBxHEE7umhaypwVAHGTRXG/uwNsT87y/Sh7KDpiS8rPB5XwGhEXpB
yT5xqBeCNCO6xv7gKPM2vRilhjVnL+sGpRbDUDEdBURqs6BsmggqmM1GArG254v7r6dW9rY3kqNr
tyMQo+rK1lDAOn891tZpcf0p2tkprTpyRBeqDJlKb4oSnt/ZyJ7OD7D26xdXXPWIu5mPAaxG8B10
AOpTMwzqY2mos7jddSF1b2YkOPJUpVf28P84+7LduHWm2ycSIFGkhlupu+UhdmI7cZJ9IyTZCTUP
JEWJevp/9T44gMPPagF9awNUc6hisWrVWqt7OzrdHnB347fbgM524c2K5q04Q/t4cAqZCQD4EO3O
0m+Nbtly2YJj1Ac45cZX/Z+ob3qwcnp7udOtwS1TJlC8jY0joeICVsZsyKFAHbp6T6t149TYSE5/
BAnLlK9xJqTvAHEVTuCQddoCb1tVhO1eYXJrEpYRozi4zuiiQS4DEoo3Ws/82Mt5ui4o9M9ffWO8
E3p6/bjq4yysKogcqJhnc0v2WDW2lsiyWi9aQJOY53BAYkRQwHSlljSMRk2SAmRQe0WOrc9Y9stX
QjT0yPMsMOEfrsGbQAbvYfB2BTK29sCyX+ysRF225DeiArusp2b0QefRdY10xLfst+wqPToDiiUi
8OZvNZ2qowAtaLIWvvp0lQOy0ZrhqqKmrHyIegxQgkS//FdplLcTzW4svw3S7AeG1rgVg48e/+JF
wz1t81cK7O/l3741vGXF+dQDyBQ3/GYAlvhWAtN4jxhsvVm02cNKb33CemeDMBpksx2BqMK0PhWm
u3PNeNsM/V773cb5sVGaKhJ14JdlnMVzVX/oh9ZA1RBM2NeOb1nxCHkftKXgdhzrhb1KVbJnNcr5
eHkDtn69ZcUdeCrjBer2WSFW/iFszQgyVUCKL4++8eCyEZdnYkGzLLgbnQ564QAIoSg0gOevGu46
7vU7pZqtOVgWTMB3M3vlgDMKGgMg34dqTHhplj3tka3xLRsmddEBPSJww3d1eQuG4IcZTCs7iYeN
JbIhl+WC1SY5rgCv9GdQ9Ergq/LgScMjgVmt+nZ5IzaMwIZbkiGqnAr9CThErvreD14jH2RbkOgD
w9Nnr+NsY6FssGXVDL6epzLPGngLMLtODKnScNnZ5rNPeOehY2Mrg1gbip4frBRT9JZ1AnT5pdOl
Y1Qduzaqv4xelO8E8BuPKhthyVpKYhMCmVRUZXkYnFrcxcAx3YbIgh8Dr5tvwfhijlXT+TuGuHUO
zmv65rI2HVwhqK/yjLLgGbKfgH01/OSq8VMZ0z3U7dYGWdYOFhq3jlvUBElUjiDj9cpDw6a9dPzW
6NZV7ZcIxSpaOJlWxj9UMg4PfqP864on/wHN3ixQP+ejrwE6zLQAIX8eoPFLN36zw9a19dstGwfA
RQzRiNKb33G2ZMgod3OKtvGw2klybAEObBAaBwlFEeY4Un6uv099/FXF63iMnfW+mc0NBcn2YZjJ
Z2OqO1BR/7ls9xs241oh+DiPfbxC6TtD31YvAFFF286d4jWXh6otaJEYBk7AtDRgONyZ6IarsQFp
KnaY6srZyQqi1ac41vONS53x2WvFXn/Khq2457+/OQq+Kv0VKcg4K00zxAlTpJ3TNpfBdygc+Y9z
t4qd9duqetlQyTGCSGa1Inro3TEonkdDRH0Exr81nwZ3bD/lDh28277uhhUkSOHQJpIE45JEJRr/
Mw7u6vho6s7Vz3wqqTo0QVG6B+BMdlFT759cLz7//c1i5KD9nvuQxVnHlUhab4EuHyjFT5cP0Pu7
+T+UeYtRgqGoiIeQP31wVHHvltOd0fy6J4qNEhXSIFkKHZ2sBfD/H6FqdKxBU6V/vfzrN3J/NqYQ
3HHc8/olzhR3j2CE/ClCBwWK6nO1tnnCvPxJdWZ4dEp9XabcBhnSocFrhY55Jv3uBZJHj0E8Ps5j
vcf5+/5mE5sWz0cdvR1aFWc8Rp8RYWuTOU4sk8vL9f5mg37j76M0AlwuOVDt2bKOaamjp6BxnvCy
3kvwvz++ZwMKwdjFZhPqOMvH5nny2ltHdyeWjzvGujW85ezmUgHiHtWI0/IpSCLdVyA5mkSyjMN1
CA1wpv69QsGsy0X1mEHkyV8lwUEKxE54s/Xrg7+HVhoKbRN0qDInj/xjOPb5jaZddyxNzHdO53mo
/42gPBsv2Gvw0YHsH4/RuQg/s9ktb/zQiT+FYvkZ1P5esfz9SwcCq3/PxO/zBnTXQANxF4Ivy6jB
dTTqPvUJZAlJhY5Owqe9e/V9i/BiK/iPIEQ1UjEgeTgU3nfih+3PsczDnaBja1Msi6hyiTodQYcA
SGbdgwsVkRS5RGhZBuCwvWx0GxOw0WxxyDtguPMoG0BW/ZnmAfnoIiuUXR59Yy9sGBsJaDd3Dk6V
WEeQdQxTF98sXEhkcbk+1IzUTTKa0NnxIFuTseyjdchUtxomyCHBkYllgAdsaL+zVP89V945wDam
rdQoAs+8gT93e/mbzUvDbin0xn6vNWoGp4qbT8QdIL/klZ9ifwz5LYFigJMusSFFhqa2X+EU1+JD
NfTsQ+x4QZS0AZ3UYV0F+1xCwoLu/NSNg2Mj4qpmYdOwtFGGMmn5dR6r+AVQVolEvVz2qHO3vnHe
hDc3/7I4E5Q2wjxrSzqdYjqxZKGdPo7OLqZo6xPWg6HxRw71CQ1Tnssy5TF/FHP4h/BqJ+ze8EiR
5SrqiA4rMx5ePYIfdVPMCRIoECnS+mkCIcPhshFsnUrLR9TQYs2jCkmO0HNCiJ4tEC8p2biTItsa
3fIRWoWV57Usz5DqQCzRcvcld8Px+fJv3zBgG+6G+jqYY4cpzmpapcwRaDziQZgs4WqSEg8h6fHX
y1/amIeNRg4j7pftArcdguL0h1tydSIQL3m5bnTLM0y0nx2QoWIePHplbFg+TnlUfL48+MYxCs9/
f2MJg6a123q4loOC3Jtu/gAdkfsJfWdzTvegjVvLczaRN9+QgdM7kUHo5aDP4xSC/uphWSf25fIM
tkY///3N6OCAIcStEHrFPq2ztiqGZBjy+Hh59A0ztoFyy6odBoU1QFlzrb764Jv8QdbJuR+FAx2l
675hmbJT9msg5zjKlkY0txCNWpOF9dOxx2bvWNrWNGw7bnPT9R2LkCtr7hjtjtRrvoeQMrs8g609
sAx5ph4bZjXEWbMG4T1vVHObD7W78y7eOKM2Mi5CK8gY1Ai+wqqmdwsYUR9mMDTdtmeRUrSm+nF2
eRobq2Qj5OYKZdTQaZHS5fJHO7ffHNf9gGaXPRDx+48qiAb8fVSnBjCswKvhTYeh6yE+Cfh6Uo4s
7LJuqOM4RbtdyW6xP6445egygOBrNyDXcHl6G7tk1/CDfIVWxVKEWU8QXcatcT60Qy4+XTe65UnG
PPbrqqBhdkZhHkbu+IfVqb2by6NvnQFr9DjIkU4QM65TB8qFrQzxTFlUBwG+5fOC9OLlr2yskM0O
6UyB8HJnjTLktMSPWZn1xl212XmnbM3B8lQQeFxKSBJEGXWaW14tBdRMnZu4QQcSlBqvg3l6gRV4
GO2QltaoqhDefRRz/CVux8chJ5+nBsC/69bJ9lhFoGMikK6mbTwe+zEPMhELsRPabO2C5axWaEF4
IpdwViNfUAJvybEIytfrfrrlqtDAMwctUWGm51bWqWnLBrqNPQg6r7MyG/LHZ21aTacog75xfixK
CTWhtlafr/r5NtJvcBqhVzJG2WQk+cDqtTsG2ruOHRWyNX87KGQ3F16HQDXMRV+eqlI3x1kueyIj
G/tq4/vWXEiI2GFfmRB1FsiBZGd+153Cw4Z12Wg+2YF9XEQ8yvow+uQ3nk6kiB9oWE+pCeLv1y2/
bcJUItpoxjAbc1l99YYCmsfTMOw4uY37xyZwFJDnRJdjEKCX3lmeQgL5Ywc4yHtQR4mdK25rDyzL
Je7kzhDihoeTkS+Ttl+K16AtAX+8boEs23Ul3o6S+kEWzVB+Pi5QP50T4B/FzvnfWiLLfP288ELK
kSbsool9X2lPb0wd8dthWfnT5SlsfMLG6SmuRopeCFw1uHtfJlrmR7R9VdArH/aQpxu7QK18Wx/S
uIwgtpLlpB+TapYy4ZDJPF2ewNbo54m9iYh1B88mzzeAz8MjHg7/QPPL7OzvhpXR8zffjE19szTV
gpfz3KqJJyImxW3p6SnrofrsLXHDdq6YrV2wrjHNp3p1B0wCSe4bs4RHM4zf49b/ed0aWXZQQ7K0
UfWKpyeIQ1/bLqqqk4qIaHbu+vNOvpNvsQkLIYnZzE6F3FQAJW/HoR/maPk1rs131KxvmshkY+xd
GXhZJuFB9wqw0iBE0tCv28R3RNMkpitc97qtsLFuoZOjI6HH+2RcvDHRRZsZLzoueXCdU7WpC+ni
d/NkQljDgnzMoYgVUFEg+KXXKVN4NnnhVIuoUQLa5TTUHcRt3TAtYkjeXj5KGyfVRrzVPlAyUBJG
GhL61ekU1d+My76GaB3fWf8Nm7MpC6U/VcO4IPb1Q/q8dFKfOjD09yrwbx3j7tw9G07DhryNtQKP
hEK+Sq0OmqgEmtTcHKITl9foP6jBO/bgW+aczyZo2nxG4bGOCw56PAZOp4WHZkgCD4w995EHrRWA
liHf0HQR2CW6sQlehyF2xB+0N5BvkMsG9WtOo+G2AhLmF6UC0mtRPLfX9cl4NtQDfb+ziqDwkEXO
vN7FUINdknmZ573+ho0ltkEeBmLMq/ArhjRRjeRK5Br2fWq81j1eXuStg2j5tLGdfN2uS5R1PfpS
DyH2b0oU6wJooYdQFNk57xvT8K0rnoEUcEFLF9IVnZZfcp/o7+06B6/XTcLyZpFA7pdzAlsdi0cc
GSTs/PK+KNXz5fE3fr2N+ZPGOMEguyhzGxOA8yNoXyWItXbc/tbo1sUeQXzGc4EXygp/pHEaxxWf
02EO13jHkLY+YEXo5RSQZgDZDmTii/g3AkPzOep8/eXy4mycIHL2QG9u96YK5xW8knE2mGi48+fR
PeqqBbwwj4Lrntg26C8HzQ76Ewqk6/KaKzT0AJidjHXJouuO53/ioG/mYAhqcjF69rMejChZuEDZ
oWvLPfaLrRWy/Bgfw7jOJ4Bq+1qlNffxyNBnYPPO9p638R03acP+YrchU+h2LPP69TbI4yEtGpKF
YrwrWskPxTBfF+TacpJ+0S1c5w7L0DY/Z62D4kdNqftRsnW88jBZltzOlbNC6hvX+tzoL0w7Xp00
5RhDaGZdnG+XT2z8/oLZIMBGrqFfFHOYkaGDfrrx6W+ihHTTQYdHJ1bopZ5f0NmVJ3PfVqfLH90w
QhtPBw0HYFEifNQNFxRn/VGlvjPslbO3pnQ+em8O8EhHupAz1Ex5r3mzgipK3cQFUtuaHkFtfgjx
tBXeLkZz40TbpIWNIZWRPT5HKRQeEq1mUIo6ImzBlhrSHa++tWKW2ayTgMbOgmYM2jf6VEYS8p4D
mf+5vB+WIuv/Z9Hw/vv7myWLUAamGtKVWW+mZGLuycxtKpsfplGJzmUSTfRekeF2FTLpufiAstZ1
MHXPBte1K55xcxWeP208VAn8OIGCBUispMivPG6WIQWmbAYBdc4MhPoDUoX+v3kdX8ca5NngulL5
IxTSPZpNbTMewYopU6Fz6MP7+tPl3dk4zzaSblh6ahQYlzKf5cnIm1Puu0PSs+qmIi60d5bHeI0O
pb+Xgtg6DTaODoGjEoVAThL5qzrImtrt+mM1ldAP91dnqdKS1E6e1EMVryDbF/2SmnxFv1zgtv2X
uSYVms5mNzdXQbUgGfy3QTd47LfotEfKMQC4r6pADI2n5x5n54Zp2Tg7hpYLoOSKIBtnccJF91pT
uZNS2xr6/Pc3ZoW24livDLnSJljMEWRHOpVy3sNv/3fXvHPZ2RizwO1GiA0jFEMPWzQdI1O3/Ds4
/0DgEoH9d0ym0vE+BbwUTpKHNM9vIQYUzolbCDdMnMBxnRRaXR47lKsk3kkUMfjp6pIwdSdWs/w8
y6QeHBJ8YrlaebIiSu3TGRSTwfHy0d7wnTZoTZQAlDllxLJejDde3ryWy1IkPWF7Z3lrB6xYu+xD
N4grev7A9MvDNifIiVzXIPT/GFTfbG99TtXxNYAQeijBTxj9alf+EnvRr8uL8/5vd23MWhMq340F
nvU6YhJ9u2I+OI2711h9Np7/PTyuTXmHLCDxQiGCDLIQ6iOSQ3WRLKCUPfSgWDualsdXeV/XBq6x
UlbhConnrNGU/BxRfXTT2uc4k5eX6b9Q5b2ZWO4BfaLAxILKIuMEEpdHh3VTk3pAdH72wJby2C6N
ofdNqzr11RFlxY/NSrrHKoDnOkA1BNQqDCAdA8UkEzmp4pPoEuhF6gpnpWgjUKUiJD5AW0kGEBgx
816D09YOWHGKUxBe0pyxTKny9Xz4z8cn5HpMikpf9Z6CpPDfHmjh+bqWHQmzGo1BK/SeAjKllDhq
T9tg65BagUnv6xjATeSrpaIg8kXEc9sUxN+5+rZGJ3///LjWHCIuLstWpBZBSxd3d+Dbra4r6Lo2
gs+A2w9X3fm16Vb81zwI5LSQS3b3WB/ed29ubAUeIY6S0vPCcGfRMJnHM36gCePEy93rakLQkv57
hUAujX6jQAVZXiAOSWawEn0vhry+qpQI9fK/hzchlPdqqbABLR9v/YKpNAxUt4MK3dhem4ZugKaS
uyjJ0MDmq7t1Uc0NNvw67BV4Yv/+7VCeazrgimk2eLQ45E7MDtHqXveQdW2YXST12KsOZ8cHXV8B
puqq5Qnpu5Lf1WwK/lx2bhsnyOaeAwh+Rccd6mUTGfUL5aH7HBJT/gLRHe+Ol79x3st3/GdkmTCY
IAHmruGghQh/IJhrwBjq9uAKXtuaIrIr2O8p5uW3KZy9PSX0rZ23DBtgOJTZcTdnc1wUY9p6YABH
yCzo78tz2vCtkXXvO3rs8NZHJRCah2OUiEkyP6XrGv8bhD39bABSeL38pa0dsmwcbbV4KxUCScm6
VI8lIpp/AiBpn/M66K4zQhuIV7MgzMeBoCboBNMtQ04PpTWv3qlobkzABt910SBN6xJMYO6YSAs9
548gN4v+iRDr79zRG0fM5rZD+0kZQDWUYburEI3sAV//FD2hNGHrYMJbvvImf5gFfkiyApq0JwW9
cQxsdF4TVT4OloH74vRjMPSPqgkPKy5FxMMVTy+fgI2zHJ4X9k0YCHnAKC67GTmnwIs/+u1ET0PD
9uC8W6Of//5m9JjSFicZEew6ecWHiHLvZipYfbz829/Pl7k2PK+Q7aK7zvMz04VTOoFn9C6gsXeC
fPZ0FCrOT3GUV9eZik1l59OgMh1I2QEdGRqTFkXZLwfwkJYg2AUsY0+qaOtA27Y/mwnk9dzPIhjj
mXfjxa+bJi2X6Ep7tEy+oZytFdd+JlhpboeqHCCCQ/fY2TY23Ebr5U2+eJPX0czt6+FUa4DIw9kd
T5c3fGt060IfwLsPrd6GZueWyTEhpfY+LxA73mvk2Rrfyq/XA8heHY7xC/+ZrmH7SNeovyoP4Nq8
dUBBSK/gFcJMoQMgj+hveRY6vm5hLCtGwhsMQAKRzlyu1b1XlyV66ftg56dv2FlgWbHul8XrNPLS
ruzbNa3yeo2AXutXGAOlhp1CV8VfC03Uz8vT2WhYcG0YW54H5bR6kZ/VU9lHwLVPYGZAktXRyTlf
9TD1UQv5AQKJRnkY/AkSGGBlhVzQoS8nqhMKNQJ5JAXeSkk8k8CkVQDCcgQGAlKyeeWC6Qldo/5d
1Kri9+UfvXF4mG25peiQyoD0PJqE1NHkLjs07Xgd5YlrizEXFZiWoNfqZ3OIQl+yDF2tkqCvzJXP
icD6+bJBmap1ZzgeVYnD6EmaOl23HK5anMDyOqSiTr8yHJh1JvoGTZHtE2vr68RxXBt118xRCN4o
l2TgthkPEOdQd92K8kndVHtkaxtBgA29mwc8+seeEqTx6o9mogCZkfIhEPJz3gFD2FJNTsNuPX7j
FrCheP4EGFIQdn4GQh3/dp4cki45bW8izGonctqILmw8nq5QORFgjAf4OG7DlHb18DV2835M/a4C
gSB1A7l3qW19y3JPEhQ6cmp9L+tYMx0it2Wp2xLz4EMG4WekfbNzyraWzXJUAVd5teQhyeS6KpQw
wCyikiiWhZ8OqpH6Om9rI/UgGK+0PB+3GSXeG2hv5IcC2JKdSZx/7DsvGltLuZ1cNGBJ382cNorS
ggbhAXuzB97d2grLEBu5cBmghJ9B/qoDoYh5kq6eD1CLQKF0jwR+Ywo2iK5xmlBC1ofg4b3QL+je
79Mw9/svV/kSGz9noqKmbe96WSAq/WWgTfVQL+2eUtzGZWfj5HUX1cvaSy+LYlEm66CQZVTSyafE
kdz97Baj1mhQd/KdVsmttTpv1JsQufQJM5We8b15BiSBTm2KMrO6vbxWG9ttSxjPjEKFslJeVquy
OdKA3o8NO82sMEkYAgJ6+Stbczj//c0cjOJR1CyDl40OH18MdI0/Mjnv5Ug3rJpaT3zRh1AjaTEH
05jyYSmd6N7tPdMm6Cq6Dv3jUvL3DFZ0XSxQtSEIuzl95kI1D0NAyI/r1se6W4sp0gPiFjeDRHtz
apHrOnhFvaeHsLU+lkn7uLS9MIjcbJHdemriuJGJFia/g9gImiSumoINA2xMBG4yb3KzufHyQwD9
tPuV6uu081CZ+Xv5Qya4BDrAQ6chHb5yZ+2+oF1vN1W6sUI2BDCae9brPoeNsVlAm4zJwwwxODQB
Vu7Os+r9Oqdr4wBDVuFh283YYmcIv/SISdNFjzwJnFnfO6XfQXLNre/koOsvk2/2kKZbMzv//Y3l
hU7Dh7KFLyyh40ESMY7sZ2w8VaQLxOuW4+XN3/AiNjywoNLhoP/ClWR8c+t5c3l00L1ymlcujp1W
007Cf8P32jjBtaw8PCccN/NqSDTerC2EbtE43k31MZ/CbjyCl6AiIAQ+h6iXp7bhunzL8Gsw4+mh
69yshKImUkdg81JTIU7XjW4Z/hqGOnL5mfx/kfxjLx3vtTFm3jlzW7/dMvypbDl44EqSeeEkjiMr
fkKWc91ZmI09t6FybByJRP8vbKYPh2xxnfim7eoVfYlh9AgSqesI412bKW/s0IlAWk4y0VLkz0bT
n6nQ9xLdPvsvH/9OPGVLGjtR57bg8SXZ4nP+x6UzQ041UqZqJpBdNLL+WI5IJ9yypdZLsghj8MQd
nXJ9yTvZ6IMpcuF+ZHMYk9SIrtVHcLgugPfhRZynYESBakQl2Si/xujbdJPAVFQfXGeqkgXUCqoo
3JRG6CWYq+9SmPs8zNv7Ofbzp8ifzBO0lGTaiVCnvS6WRERjjYtt8BInGuYELTl3Sym/e6O7JF3M
67Qu9JgGzPwaagcSioLOd8Ea94Dk9w/I6yyHGGWsQ17nNzOdisSpnTEJ2j6HnFpIjl0MFcfeNGkP
NK6W3deeuc6prod/tT8voLqv0ZPo8KdyXn93Y34WxvNemRG/oXL5lSn3iyJzkNZkWhPtqjn1XBqk
vZo/dJKAhs2j7clBAzQj0L8FzLdLecXudO98CgpfHDodfILiqkpEJR6n0XuuPfalGcA1wgiC0GYI
WCrCEWLMgTunvDc/V76Md467fIvQInkMY4h1Kq/7EjX1axHXHzX+f4TcqjgsZNHZoLo4HRvjd0lt
JgjVOXWf+OVsXrmSJOMUN0rFp4clZy95uTi3BbiMkcP3ExK4T1U8NQlIur90kEJN+zXiqKqO4yEK
mZNILZxTz82vfgI7dEndPpncQAHBwu+meCmTMgRBnPR/ViyfQe9Ofvc5fXJpyx6dfrpDhFSCmcwH
+KP0f7vEGcGx0jSZ0vF9Pix3zRTfQdn7F2vWfx1Jb0Xd+tlCVZSUQQOF73wlhwWBaYLeph5T7HUq
ivqHqCLvMGlqkjEHSx10i6rbNgRvOhL77AaCLO1dscji4JXlcvT9+ntYFh9kJ6MkUB5LGIMMByXF
n7mgdVKRhj9NfHgGOVQFDCJrk1qFY9KjCJ2E1fgvGJrMQQ2NPoaN+2UI9ZJi25ZE6XpKTNwvN4uc
chQIZXTwp6Y5eHjaJapSr4RNL2MuPjLHA6RXIUcLO4pQywVgYoqKFw6NR5SnZX1gKzixXZADZ3xV
Lx5oxZJegK2uL9YxGUJPfaBGPMCofoeDexPyMErFucVfQ7Ypcf2YHB3Z6YR06nNDW7yfvOHXxNgP
9G4hLTSxPgUZKviGCXZx4tF33bXy2Lm1dxyQokhLWvQJnet/RhJDL9aZkGkZ10R6rYLRdb9pj3ce
UMSPgnpPuokguKnXW8N1l8Zh/YHR+ASymPp+FYSnzEdmMtfOvSma9Uas8mMti+fVoc9rALNB4b/L
egcOzx27fz0++YAMd+LUywixbc9SFqr45ATFdPCcak3nBuilYeBOGjTrL0V0nThnwnyIn3xSo/ul
DOOngRh1bKE7mRRwT+nkAjQyS6C/JVf0FOT9v1LMFTCrAtiYoWTQTaM6bcBykqxTx1Ni0LkbEUNu
/KEsDr2hxUmZyaQeJAZuRy8QUP40buq09LENiiJpgvBXb4JXNeboPgFRN07KNCUa5DKZR0EKG0dL
+YJ0ErsbJkeWiXDROjL4sfvVA3r2q8grqJZ6uQf+ETGK8imG6iNN2SDJt5I1lQRaSgUPRkbirpz8
6iQBJXkWI7zN5KpWpyFFDjsNwfhcJNoJ+Anmz03qu9p5rTTkuEPuC45tICJrvIXeDGCWvXPH3r2R
kCo5ab+iuHEC/Ip8nda7ejlrxeceHOgCCMVtQKl6YaYWIo1z9JoRQCSReRtM/8EdBHKNJWclTfwZ
GKUE7LTxozt19Z+1KNi9GoDZSGQf9lkPgckDxWfLZAr84p5NpLzRioRT4uFJ/snxqfe9LbS8B26/
/RMXI38S0cBePB5VK7SwPe+Jx9I8dj6i2TRiQ/tEI+78S82sP/NuDrG7kfORrWWdzZBh4bjjWHUv
DSDcSTd05iEUtewfBghyQYqHBa2TKOL7H+JQzTfSL5fmxB3p38SrMjdkkutnHcXTFwX54w+OQVN8
AtHHKkhavuQHQc5aFoNha3sUJBp/h2A6n5KiXAZw5xuQDC5T/uKc+1/hIR6Lmf0aFSAo7Sjb1Gvi
KhnU8Mvk4/xcDwtaQnw5JWDWEp8GaLndgSfoAZ2WJvHJkkUB+Zo3/kuEA5SA/E/g8sKcoJTWHYZp
fHVISQ6guEHOW+L8saj7thbOrxUH6Z5y+TRVHZBTIHX+XLs5DkkQlnfQ4MgTSOGQ4+B6btIaNEvA
jT+zOrzLGXlF5+V0ilqwJZemM3elDIdknFmVyhHyus2ImjyauRe43VJ8An6aHhgwrimuvB+yKj/W
DrLWgQiHFEBh795QAcnPKFhTn/VPVQ9By7YfAYLvUKzio/vIAtLjLoexjtC5vO3D5lFBlhS9HPnn
RbEWgtXkSJHiP6hpYLjAtUjJWpqEyO6X5DHaXU1QpZPRGk69Vbj/8QhpHJm1fl+mfTA6CYRUH5tV
8TSvGydFydxJ1hj9aW3vfykbI9PVRXjRT0t72xfjD1SGIUjFUfBsEZ0kxlfZHCDwHyO5piVjUTpD
AO0AvPLnwaC3vGpW8Ia5zY+o1JCM7hU/DpX3ChLYOik8rwG2uKOHmc0dkqWxTltH/KNy719QB/BE
1sYcYuHcBGyIoDRfVwdVAQkIXsLXFtxISd+QZ9fz+zs0VgA+qph5CNomwk3rVwZkQd1XHqoWUxPh
qVj8+TT0Q/1CgW9NVrVkLe/ck8b9BoxJ/qCBSv29zKtIcMm7NwAmFCeHDMFpFA27yQviIIePnpY4
iNomjeQQnriroMkIJR1+gMZ2WcHLm2p46msHdjGWM0p0LbQE6gfW+524idC3firXs7ngXXhWOjec
ffIXdxzQMwA2yZTVMnzGIdMHQmR068fe+eledv/qdaxug6Jbb4BENUczc/HDDYohDfto+hRp6t+R
vIxuTLn2t2PM1hfXJ/SjJEv/nEOnt0qIYs7PvJT98+LR/BG8nMHJicfiW4de2RuoZebPUN1VB4V8
x8c8Lrrf4Doojm0xrg9R7Kt7UC5yMAqNKDd3eTukuVvFTSLIDA8xROtL71MwuUVde6+NniWuZciI
z6sb37s8dzMQ+8zHGeTLT8aU82GKm5XCM47TA846+SZ5LT/zAfHN0FSIxCt/RmueGWDCQfFaeaJ6
UWtDjq02Ebpj/SbFriDuqzpkxYTs/f/j6EqWI0e16BcRoXnYasg5PZZdbm8U5RoECIGEBEJ8/Tt+
q47o6OpKOyW494zXgvj0sA5piEd2d/d+mbrGxJl8syErLkKllFVFSuFhwU1+Uz2b2MHHamh63hd1
nHdRDYMmb5Ah1h8QBpWC8o5MG/khPo9lNLWMrr+mjnS/pXHut9h6/J76OGozlNN+ldlWPpZABPFk
mOFtRV/Nix4HfSjKTrVDKemRrcPUfH/Pd4kKL0wWuYRAtCOnxdH5JGYDF1uiEbMTZ9sFDmaBYcdD
wgqSvKWoN60x8rhGT2PyHgc+u1q8u02xxOphsuvcMLJu4CHG8GmFUr9evgPpzLDl0AlmUWPyjDyX
eZqdxAoWqvKyxJHZd130vrC1nE8I5EHr+5qtW4tSX8HQZJpPQ1XSJfiZrUgzqjwMpHfOc3IZAy7g
OpyCrYo62z9xv6XPYJDNn8StwfsWpvFVuLD75aIu/BkxyNTeWdorAL67iNAAsOyMfOYDfpmHOdw7
WROyrNEnL0OxN8yV9IuGyk53Fk7T1KodLsEa+72Na0ZT8oGa105gP+mHnyweCHwQPUCbS2hTIlrW
G9lVGNbjpImH3rgLHnMxX+IC5aN1pCVNg2qKO/4vgTgHRzkZ4DgUNGf7CfWTQVItZapps+xw3GNO
jaa53cISDohB0b42iZmjE9oLkNNh0Oks/0YDus+vi915dxKdDUnFLLOfOfpOH4d8TeEVny3Prn2y
Z/6gHQl5xTD30UrvyWSfrU8i898KbNzVUJRgTlJyWfm5kKoMq43k4wKpZoQ7S6JEDUWT7Nu4Nxf5
AC9i32NFQt/8FDS76xwevwFfwQvBNYSEWqrRrgBbfCmP4ULzPwKB6lsNM2Wobjs6o7umS2g5XhIz
FPKiyFpMlRxJuNbl5Gf/kHRhPMD+qcqbCmcMhsxpkzwnIoaTFS0/WBl8ma64NfOVBWNL9MJBxgri
X8tZjuhJSGPw2kWceHNgJA6Tg82ce4Fln8RfUKWCko7SGX3YqOdNeDtifFeHKXFkeOZkBo8iHe+6
RukwY6i6n/lc28hm+ogdfC+/trXLcyTEx3GI1cOzwLwgNC/ml0FPDPTOjISYS2HCEGPchmDb130Q
rrho0ofjcd6XGV8CHxl3Z1mKJDx3YlqLB8AAOQsrsWxRWW/lRpbKxPjaKuiIMhQ17lxRrJ+j/kOn
fJf3PU1X/xBlEhXilQ8o3b9iGXNad6TAgUCkDovL0EtTVGVqHBRCaKqbkYeD472N3IrNIEAMxlAN
hIrTHHU9hOkYE1DzuI0GZxeSh7tWRASqUdyEeCt7ZnEP2w3M36vv44B8fNdkxwcThRimg4HHWHv3
KXkynYmRjwz6oko3UnT3eE8i0VCJc+OkFr/ZCqT4OOBp5xseKtaXWbtrvhCgHalU5wJS5OCrQ83L
PR3GYKlitAJjcCrSleJnmpBH5EVY7ocArVARlv5QMjzevpxtlc2m3PD2TsjawMlvp8MSruu/haX2
a9VIUm42RNZ2Jy4hC39I2Zhj3Y2nCFZsHThbYYyL3Q39Xz5syDJReWd2TFckSBRiPMu1G8PWOBtL
lKjpybznfA/jt2iJcYbhNt/22i59EaBKU+T9JUtjxBsnBP9oO4SfR7eeBup5GUrwmlg3u+WAWxl7
Xxybgd852Ul+MRi4OCINBjSB4xXM7RkuOfOjW0T2k7DeUiA10ZLWNuhARtTo8OiXAzbpaf/tLY2T
B5CndPqLopDQ/EXoOj6eQm9aGxWkZL8jL+SvMMV+2MAItcZV6nZvHwiwD/OI2E/UdC9ZUZAn1P/q
pSk6ZhhGqkCCLIczecdlECW4F6D+BsLkFIfHaFtk3+yYZXAUGEbZE/IxBv3RBwhxuTDZT1+Ol4w9
JzKa0WKY6nVslZRirYu9U/vFF+sQ4ovSg4DRk+1xtUdb7B98N2370Y5yJxeR7cPPuWdr/2w3bePK
mG2bzghowGRFkKLQN+gzSV0b+k1tx2gewn/xRIO/iy3w340hhsRjHwrdYVvq1wHb94azyI/GpPfZ
wqdxNumqgssUe+fPiR60PQRJR+QdT0yYvoByMMCu4BVPapNmW9Jm0cxMM2wBdvkYr/onmmaX/W8Q
QO77g0LU5CvAx0NyLOKsRCZibpDUboXIAgidggX5xQMd9TVZZeGbMFxz1mabm5ZbmhnP6jhLSHEW
0ZgFiMVTRXScQotloAR4g82DLJs/UNT6/ckWsakmmZROcAcZKm7guNf4srhpxTvscV81JB/GrE3L
meTtuipljgDmDI76Lh1sle80QhUgwkvgf+G6dC0sHzOWBIQ6kAqMQqArIwDDXofcOwbkow++3JxF
r1xv1jeBIUnSQohIHuwsGDuWPSwplWKegq2EFHGpFhlk/IrJeVpPWA2T5WhjRfdG4NTHNpa7nl2Z
TDw+KnORB2Imu39BTMjWZnyOZMPUIP4TKe/fYdhVYU13Ff3LKVRq1WgNX5uZ5vHcULPFz/AxzH+/
/yVmX3RM9m1KKRmaLFH9R4502bDyWZb+tybBoM8uotnU6H22OH+pIOFUp2KJ/8HZv6WtBQ+nscp3
QNaimGJCAjbYy6tDVMF4yFfD+XFZ0oldkLOU4YtB5aiJatOplR1UXtLMVxyvEm3tgrCel++uDnrW
PRKUcOxmvX425YQyahBDYXb3TsFZ1O+LIxA+uCCGiWIdhY0uWIbTvNE5ft7DgkhbjOHFqLFDMaQv
4SFERQripGf/PllOUdiOrT+rCEtc+qkHuB2fYsQRukOCqJrhFTrVMO8BlyH/oNZsNS85V5AipSny
i34InnJ9Ej3sUK0theBnPSPF8k+Y9kV4KRE0DPNTOA78A3XXYjzgjM4AO2oZIY4eL6VqSc+DpOGb
Uf0jLjFUR3NCCiUrRKoiW75CCYpJryJaeVDvqLbwVVpiSf3DAJm5o3c5czC3KK+uCFJ08fdpuNOx
xoyo7Pe63f0tMXDi7uaKb8/YOKNZVx0HP3MYgSc+YqhT/UEDZVorszq1N3MGifyZYmAMLwmR+XxR
AFeTyxix8FTOQ35D/lnBz0pIHD8mij020BlmzjaWIbqF5imNwTuotJOnVS9DDkm0Sl+33U8Y1YUa
MmAs6QrEY7BdV3EeDWuThUkKtHUTWv9ZUxOQBr9M1j2jvA5ooVRJ+qrgyle4RQB0tpBa9OEB3OmK
gxH2Md4ggowtl62Yug+GG5XeB5TaJthP2ZxXCEn25UNashn67z2cTDWVhW3iPtquqNTYxmpVmzrN
Sxn+ASgePAHfzj+icVcZ7s9tbt0wWwTai9k/f8+5qtqphFaJZQCmc7mWz3TeN1V1Uw78mCUDuklT
+lKmWYyMl2D/ncui/8DNYq8ctXg/OgJvVzUxOR8n72eMlHzxHXZoJBnyMewPEaF5myEK6x5sqlsr
HEx4eRMc+ygtW8lVhxueB0CQA2216PgXnzfAJMO+5jeqEPpSM0NSIIidC9qxC8yCa7YMWnigzfsY
RtJgL9Lpu1gAX3QWus+Wa07afF30ZcD3Cv6h0AGryq4Eab9w1NAiSzY/zKnbsF6jpwe2p8U87nE0
v3XD6A8pYAp5GboeWe2hMQCXEhJ9lL3x8rDMowD5QJciwl7gAA1HRWR2DD3Ffso8trHnKRnnSxp2
WI1VwH8Q1aF8hDD+1MmVnB2J8BiWhbz3w5aiLyQr4GpcttziyJPRQ8JAIvQ2DH6hGMocNwvX9fep
/ca5SxsP/vuaesVvEf5eHDUTfc1nFz+jbqT7DLT6J6eC1nZLnKlKRMOf5t0GcQV8cwMEvJU4I0h+
iwKFcWXk6cvgE9DENMgMkr5me/M8yr90pnHeDFN6KPtk+RKrXD7NLPvLmtD1j8gLgPGuiFaYWbEE
Va6Q7p5jT/k1SGqGQ8zD/AuT3XfUTar4P7dpcdiXEc5khIz2cR3l67Q3vYdxC2PsbJJqt2nkq3kP
KT0bVoiilbpz21l1gdsOWPB/c8/eOEt0C+dd/BBmXhR1CHdWO0Fqj9kQG9whn9QatB6myLzC6xcB
Md6318L3w4eLY9GUK0Kp+sLSV6RIy38TWJnfhV+jP1J4jLNOBAMuqFQ3wbwIbE3C6jPdgpe1IKB9
Wfw7wtV9h5wMLDRL9p/xwHQd6HJBUkJiGhHHE3qYxrION9K9xTn77sMddt/q3SBHkCKgCjySrTwB
1pSLbDoJEZeAGlDGi4+bHBxWt7aU3ecU7B3owa04uMAzwElMHHAjrx+wJ83HECr/h953p9ylQRs4
FBWkxA+VHQ3s+iK3n8HQk5vFr21Yg+0qgn07GSO1aeEhIOCO0I/391s0+BUhZrxdYDJslwUtZ2uh
0kNGSDBXqSzy3/APZyXaSLU64MhJWk0SczOo0znPuSoPK5uhJZF5UoOZxJ/uxHAZWEYumSmWM/i4
8LSPCOdySyiQu+OyJhJF95ZNpTmXQZjhLU2xpmdp+Rut2jKvcBP7j4HEHl1xKOvAH/Z/YomzK5RY
Z3JQHlWJUOsKpKTH/LCSxmO2OAYU6+oaT8tTFiT8vBi/oBLG4eUkQ/IoUTUlwLwV0xGVYq4akbU5
Qhqh/AuG+rSR+MSt2Syl2OMJeZLzbK9F2ccfhhpzpVi7ajcSXm3DipU64tL99oXfThJNNjcSka8x
5Pm7tZ37IZf+uUgCA5s/yDDFHMNWhHYohs/0Goi0P+/pNNeFHufDNM/TB/D+4mlPqfoADbQkTWFT
XDOo1GwyvWZjO6d2CX4oPuJZCqwWxyKPixaBHLSBqFsixzMtdIvRKmktmeOXVaRlAzOnvFBuPKbQ
klVc5iEyZ74Rjm6ZQe4krpl8FD+sU2+aUWzDA2BKeaShDJuwdL96zAh3dNnTJz/YuIHzwJyojlw7
Siw7MiRlnc/0q9vjB7rM2GrCIa4H5YZaoErqO6a7PyZRNzZ65YNBj3kO7Fh2gBqBsu/gOoKoxIpH
NnyNTZLQ9Pc2E3ovxRBd1i7bIgDR3zTAFnWHCGLjhoGiw0djXVZbo/kfnVFfZfE6vG86wjEFzukc
52v3l/JwuSLeYbrM9JuTgwckec93F4M5slju63zqkdLcbaG/u+9O39QJKEmwiL4EMk4+0jSfDLZL
mPjrPEYXhWPRj5Cr1zHNPa0L4EeAvdlsUSXFwcTkDsdLNUkE0FZ9jHivKpxmg5AMgUDo3fT6D8ob
/DWyfGhmpzID7m9BMT2gmLMu4g5d1j46UCvORWDWV5IF5Xu498sX42DfZgyrTYEQpePmRwKrH9N3
ZfAywrcor2NC8vNoOMVDsoLyGADSvCZlLPAJCZovBf7XUH3oue1EBsKvUEvbR/0rkprKw0ZcsoMa
LPKLpGUJeILwuC0wEH2qJEQSGuq66hTYJUIrcvKAF11XOcD93z4hwess4+yUEByEetvKCxYyRNhh
tb/6mOR3AIHLXe0LaKdoOKHCta8R5OZ/Aa+jbWAsfwpi8TaOobg4Pg9gz5ftU8/iGc558F6TRn0W
1DdHJYk9b07uvOpDnx24T94UzoWKx3N30gYHlilt9B8VY/i2DxtBhPs0fGQJF0cpwhBzMngOSNL2
X10QxP+CrPi7IswZXMY858132gJ4nhJse8nHg5HBchdhuh1StFbVZTrGDwYnPG4n1QcnzhfRQEID
A5Qos+lYfHfryICrq0fC2xmikf6zBOz1bFmG5ObZDJ8uXu1R2nR/LbZsuvhwJS2XbHosp4U0uwpg
XR7KZliYb3PFIDwq+Qfah7oK0g/WFAQva8QcoGKKKTuKef4I0aE7dHTr76Irv/Isls+5+oadymje
rqTPs+tgBlCBQHKeEzZtB8stUH8WxGOtsAS3tJ/wzWYiRXprgnMQqB0wNtiwlhZhB8sfuKSiB1KW
5GAyJhpeOoiYMSBfyjTMUFWQ+/cQfB12O17cKELc3ydaKPTzkjZGH1ozRuV4i0Ko7PCXxP1vWRQe
5vH4l+WTfFCbeB6DPXnkEdpqNNCnGwiEtNXjRk9J2qXvaF0qP1O/dA/7ALpyZLM6w1fp7yixphdo
McM2CGQL0Un+xDEatoQoewwlbscq0jAHBxJEizLdf4B5ACdap/4oDejFJRwojBw0wEVLW5/IsN00
CEFJV3MQQ9rdsH/mpwWY4wHvBe5+QFPnmW77XzcbxClqn163EcQ2l7jPgz6BTGA22TkVuwSHwg52
3sVBjzo+JJBxfbBlBRTFi/ckG8oTjEjuAdr6svGD5tVsoMSBbgE8DnIyi4OFBhFj5G7vgCbVwxDz
5USKfrjqHODhYsSEpXoSeB+Qr6agb66X0oKDyHzfjChB+2/WIEs0U6KJOgxAiCgI620HykBxu9yy
sHwTSPuGJGfRNwJq4bW3qPGsAA6aW0RLfnOT/5VrShDx0v3L97BVOhYvYRx6hHCB/SBRkFajD8cD
9CDA7T3mMEqXg2OdO+nM/pqncgbAt0Q1WKzt6P2UPcB3QYCMDVacvEpIq332Gy8NRzqxm27lEpgT
1rENo8QgjsCbk1cCguoMbzwIBZF/DCmKPzu42bFJoFzRYnSt92DX51B8Ux07iBTnNtl2eWqqDov/
j3GMlirDpHousdTWBkjCF9AkEMhoR/jIh2J437/d6jRAQEs3LOSKDaQ4pxiRnzfbh2eNg+mAtk7o
a0jip7tdS/4sYID9yJ1hT4KhFVN/a7C6fpZnEOTizvT8GJYWDqjZ/5wxCLTAPPt61Ck5rV35sGR7
eYB45rdh+dYEvaDvBFPH44DAs8OgwW66XNiLA2lwYjT56EO8+t1ibIRgmGFsQINPTVHEuIfoKv5C
iqWPNAVrRYp1Pe1kwzUBi2PfYcCFhMD/MUpkMcIQeH5hRSmrzXP+109gxUJFZbsliCbLolUcQhCc
mEQ4x+mORYFse38OYmiiBGAZjp2WysctiwFW95mtoedagNzFec1COd1kl+qb5qI77866Y2ALpMlL
CtcdPMM3WO+mqkjQax9mkattT8IjFpPgyReoFNrSLJuqHJDCx8ZBUOdCksZR+dPv0fA7Dxxickqb
9Ndg3gogJcszdC55lYmONXmX/o0dwpWyKPfHpWeu4SuOOVEIDKVyXQ4+cPqQdOV/UwGNkublVhOs
XgC3JvNovn9Sx+TPgqngUCAS6qUYu/K++EzX2bqCgmM+vZR78F+KzQlo6QK8oRvPARzR9ULYAxIl
MWGG09rE4waoFJmumM7kx1hgnDVe/9BAIRu3AdOCnN83nWTjL6QKqsdi6rvKF9a98wFx+GEcs8uw
E3UWxfA3ymyPwTt742UatXnsYqhSirmJJ+A6S6SCNpqgzZMIwrm5zpwI8rifJXrpGqQ0c1xZeNW2
oN8h6sBhYi0iZzJaxvhxsGaAbx3qbLL0VA5RiNslGm4xcQBdQtzjQRAiyCzlf5eQ2DrlRf+CwKby
hggrqO06l5uDh7OsWZQGa4rit8ZDrHQeoWyoAb5mlRSjuizfGVTL5KDwAwtTAXuWZ7kJc5QcfRKL
nmC9kUh8oQF9QUIbgZJE6qtLk+C2Ott/RlGJP2pngG8a8eIy6bvDNmTduxnhn+k6imzMdF2fDa7x
S0/Gz7kE27uuHk4MJvBm+UA005xmoGQKcRUk+spc+jPOwP+4Pg2rMIJWFRKEtiw7iNggiMZdQSYk
NcnQXoIkzh7hp8/vNh2iOyriac3W4HnhmT0n0B02rCxVs+tEXtcAuEViHK9gMzWVXyxgjx7q9GQY
I9yTIqtKEGuQTATyDLQX2qEQoYNxiBW1zxfbBgl0BhLdodkmPzsOZQLUb0HVQ4xS9dBMVBaGiZrA
EY9BcuzvCzPljeMSfOTZkJ6o67aPQCG4CPxHqB6/e2Ero0eb4XAaAWtOqfFvecCwofU2agGKBPoG
KV75BDkZZBlhpBEh2G0nj9f7Akpvf0K2BoWWMjhA3aDvsu/+WR72PyDOSZvc4DK0UcivFEVMoB6R
PNevTr8wBEHWy4Ss7ZUSdwDS2d1AY4ZVkoJpYyH56hfAf3ZT2OpdLxVCiqQbIaBC3iqkGV8GP+wL
iLX5TE3P6pSuz0zjC+PB+DZsa3LkDLp5HAXiO2nvFxgNXmcZuRYjtikIAmC+T+Czcp/sW8xhMrse
6UxFjd+aABGcJpCB8q9vDrZG+XyMqz77LLb5KwH7+lBkfMQAOl2zPHwwGnlN6eQqMUxve+yfPdLJ
mmiD6CUu9CEn688lD97mwCKly2HM2D15mnYPK5OQoLZLaR7wSMXgCuK4TlX2V+qZHXVBwjqJAYuj
KXGtJISSR77Q++jYz3zDauTtNFd5kqm/AaoNb5h90YwJZcZDXMwjll/IfD8K2F5/SCfWANrXEuvZ
AKu/xZ32M1zW5VjMdj6lgpUtOJb05HRZ1AOBLAMSTojMaz949kexCSnKnm6kTsBAHskKxNTr3oQP
wQr+VGPj+QeifbrPI6YCCaPBUHVkm5ry/wKyGHorulqNqsFBg4RKsgZCsgj4R9oDYp3y9bMMCjDE
q8F6sEv7EoCq+YXEO/FL9/r7qrfZVfcA4SAJ7MhlV2OM4WaHWtOGS/K3RBfJP9UrtIEp6IRxgWX2
PRxhycAhQ1BPTxYTBQ3OenXoyi4B0W8RvBAT6X5ZlFydCrSIIUku388JtVDuZH5xz+uUzaDut/mw
JcNw7Hwf1JgrxQ3IZ3TnbmOnfdMjRuxhgc4Z5STyEMZd9g+aB3ZeB1BfPJv0my2ZOXGSQ5gicbTq
oYyfFUb5i1vg+dwWtTWJH+2PbAt2IJb4u5oixatKoPN/1+lO/4BvRDgIH8sAuCaYl58gceQbaien
94CmZRubhDdGke0aBMG0VmobfDX10/LHln7SVbYGe3iIdwYRGSpivW8X6FYRRTaweax62eUnuD2W
3+jhAIiLr3PAEo1lDJMEvWM1I1eCZsgbIEoBCRtfIwi9fRn92kuED0PAyjfEOg3ssctAMuLWmSC8
wMD5QIs1Oo5I9n3p5yXImxRhyUCUOHAObLtRVVAp3qFPmiXY+nzFMr4jAO+2exWUNSAeVULAMcjt
BGpN/XJ9IN5VGZg7g/YAy52HWBY5kwBXaxCTUGhn85hv7ZjuJYiRNJ+vybhiawGdF/ZVMK8UHA8N
StFSLvq1nsc52d+DDTMvCK2wz+sdoE077COGQopXba2TaYiB8aY8OYTRZg2Wk0H9htY1n7+DnCOs
AVNuaB1sm0FFUb9mqhnkylqPORDQj1ixKWAoNqc5MeqpW9K8BfcYP6gRjNa583mZ1xOkCtndBMCp
MZoi9u+gMhmUlV7K4VLKHg+wi0EStJm0AMNilBRyDMwbmGy8sOQ/DgBwfBk6Ct5JS3wp9QLcxzaz
mFLVwMhoi8OGOlFz+J70npZQJWU761g/Qfpentelz1UjnfagTSC/LhseEpDGkWUixji5sl8JqlLS
asIALttdFG6D3MXvMBXwbCnPOWNZjnRoWFnxCxFTN3c43nQZ/4bYdB2eGeCxvYKwJ0que6GyqIbo
LLEtetq6sbY5B761qpUbcH56hCAO0K9/YGZQ+gTRvXAVADX8njqc467JMhV3b6uKlu7VyWJX/1E+
2niEbGET/JBJcIgfYF2dOeYMw9CKLvp95kfph6hoOivZO+/F/KQQ9PODSQqBBgGI/6AJw6fEuYpR
KS1oPjZjqIByx7PT76CNYtYA9dT+bNEvMtXjvtKPhYdRV89ofbGXeaN6b4LR5SC7y23hv0H8Jslz
HubB9Bh3QSeOG5RhCKVfiACdkGUQcaJm8ps32aICl2nnvgXeO6Z29GdO/i1xe/C1qYEdKZmTJozm
CHm068swUvwkfcBPXSnHBsE7648cgtFmDednLNzumiH0pdWJWzBwLM98UB2k6kXvYBVI5cEZHlQS
6tcGfcdAYfFBa+DH6sG7EAPFMO7o/0MV6aNLp3CvMLEBcwaT3ILjdv+lu33GhTicWGTjH0uSukti
++JxQb0C7HwzNE6+A4E+pThyTby+eUBsoKjdpwkgCesHSJUl3WhTgIyFUNORihYRPw6IcvqeEZEC
Nyj1CloK42Zih2cXkqmBQsEeipz6xglF7lsyQbuRwp69WRgsiYMQBdOEOgScd6iBzRPMrrmO9ocV
+8VjX67b1pZzHv4H4jLACavAakXdNH+sfLfnCfoQREWSeb5BOUl0LaG1jmoM6KrhZilaUmAjgDcG
h10l5q7/hOhT39iArQ8ao3B7KJN9hhTfGf2XBYDMQ2gtw9qUBQthfxGwGAimHWQ9ocM1US7bIV7S
6LEEmwGcEg8U2Fr72qfL2lqFFhs4aRK4AQT/EZm5P+tsH896n9I/g4owFEZyepQ7nW4d1FmvWRpk
14ha3BpbJBZcalhYqtAmEz0olkzI2IvsAf3fWNggrEN9NWLdMf6Dlvt0eTRgrSqUv2pn/WeiAWlV
6b6XrkJUZ9dwsHpnXIZLi13lPY2ybm50ZlBahxa+Lz1ApDNNa/iaYPLEfmTyJnQpEmxzaKvTPije
c6Dyx4ihkm5f2UtXkk8Eogxg6AZ6QLruw6gwf/jd5+cEMbcHnIznHEK4BgGPXRsAucSWp/Dlqcdc
81tsZdDyAJJCLjdI2gK2XrFJwCgR5ik21viXYgxCfxWJo7LLVPFkeSoTZRo/cd5k1iACxxR3LzEx
z2UvLrzIs3pes70h65LD1jM9FCa6Q0rUTiKWJ78OJ023hueQAiq9xA9ILnmSEvJqVHu9CzpCCCNU
+BMFbL92MP9VYqeiJpZCM5WnP0B7bi1BxGaLNvZfkBrds8UfUyPzc0qm25pmbwWkrshhchpUD73j
ed+BQUu4i3QfVXsX6lMMjKkzpm+KmLfpJn4YMnxpGmA6AyGC/jLgpfQcpfTWLZBgwZ12Bx2dV/0c
Budi2tE+hqNurUAZ5g2SShIQV0nbxWzFqEeevpWpUMLjFYNTOZ7ns5ko/cEy9RD71dSoxh3qMO45
5hP13DnYv1QPxWqJb75ywFpBjyx0rPicsDaZ/8fceTW3jaXr+q9M9fVgNnI4tWcuCBAERZFUluUb
lKyAnDN+/Xng7tkt0ba0e87NqXZ12aWwuIAVvvAGgH4VNxxtrUBxm2Y5fbREjPZEOI+ZGlE341ZZ
073rwaU1BpVo8jQlKQVuK8rvqt+f5bW6L4vh0ZSi0gms6cECNxjSR6VVHSjbyJqp8g2GhrNEDaWj
KqlbqFFlTzSJt/TklfVshtm6a6FnKUNpPFs5jS1jhA2EkK+yQ/+qvMR6oL3Rg5hqVz9GDoownRMO
6gRu1drHxTSz2dXAuuss7a5UUmwmSJo6FzzNeS9K5a1gpHtzygIb1JWFe7MuPkz6UH4LzWAgKsul
Pd3sND6HTcFZSIf63Cg0KsMCoeLkT7Er+8D9W4gBU5PeN1Y1XgBroJcMksEe9UA7G5Ve8hRLmb4O
nP43NNECJ66o21uRfOzgWdEGG8RVqxoVXepIBnJZwimqwkcCbKhhQRNGV7UgSnDUIAE0uRGO9pAD
dN5RUqBbWHffWlCMZyoEv7ZXTdePZSBXdXcZA8TgmjNviV0BjwhA09OIvW7Q+A/0qfPUoWqe81qe
vVIOtjDf9ip5iyfJYXqIgZeM5fAQF8mt6JcPSRHs8rIZNxY44z16zZ1DPbp3zK6YHnh4ElCOIXKE
rF0YPGUrnFVJV3QrcdLkfSFDYwwTdqmRAY1bAYEIz2GQsyXbCrJjqwLTNhTZmVJL8xJh0M4r0yjO
aXQT5Ydd+2SUYrAVGr14nTXWhy6b+sHgRLIhUUkuYOzQTnpBpR7Zlefp0M0vkdHENcLYlPNoUuog
Hiw/PDPVOPra56hQ5B1GTlmuFF+ymANRNxK6ZtorbIZgNxmj/AoSYDwrQj/1crJFgJSoeCvII3rt
GCa2hnHMoaE9yZCmto0EiIxQNYJ01WDfeW70PsmOGGXq116eiTlCjGA3ftuY8T6D15LauJOLr9ls
UG1Ts6HqrsaklsCRxJZ1N2aNdmtg5xutqqKc9oWQ9Z5FpzHaJBX1INrnYnQhq1b+jYUTpDujUIyr
wAhGHeyhBrXOR7mt0wdIHIuiys4HwHWOLJl0KYLlL+w8G0ekiiJxcDQrr6AU6MK3Qsdwd4RSMZFv
BVqCmpOSXURpFn5tyam9vu/nl2YeqvPESuLOIWM37/toLsVNHE4TRYYYlGwvGhcyi7ZZDXFHfayH
rEA8LKk34MEszS7yWQKoRvuPWC2sNOoFdXWQwd3dJAKFF6Up03OYC82WWg1YMthU+8qXhf2c4EdT
h1HlQ3+r89GV/FB3SlFoap65IV8RdOojHidW9KCBpd6lqthso1ybNjLa1wB1WlPZl0qRXSqdmTtm
NUB3aAtlL9SGdE6ICi4hQjYBMAtYmQH2JIR9q7nJCXCdUFqqeqJolhclCMbEHsped5quTe1Zlmku
tBENe216UGXyv2as2rsoNAVXm+KFSTWYlzGZLymOQrNkgEDv5un4GutVdJla0HlpKfrlSyyVRBMN
+HqiedQyArHaS7IanWlhOp5pVa0hNKTCs/OLca/Is+CyRpK1ppsAl+dZcVokaO7idMLfkfv/SCP6
WpOayAPbO4PSiRrJS0S1h89KGR6c9pOo5hRZQtKxWUsH2+yp6VVQM1ZSql+L0PlXZV/BAByovlSK
HNyA89G2STDL10i49OumAhMvDX1r96lE8yhUYSwQDsFXLqc1yDmFZI3nUFNeWJAKlPMqZkZWTv7A
cX3TK2LmhAW2pG0Atp3YvCDk0YOtRIuVQ4OCqiLL8hZzYAoJ+tTaPvYHF7WkjdMKAq70zDU0uk2K
n4TW1RQxBZJ0/LZH8or0gpqv6ZKYocJPDwgk4QDowtLPo4aiWxWG1hNOdEtVzB/PrToEHyn7dGbx
VnZRXiFK12l9h3N3yOYpAt6rEzwg9uPgARSTl1s0WCPJP4LXGGzefLjpQvE8iOsjDeeYciiArLhp
CPl1U7lWl4ZemkWvPenNKh8TJM77UGI7NtFm6jNlJUJjsVt0cddgp6V1ACWR//n6oSzkDAClZRyG
RLq1rN6wC0BXFwOP7yvYj1dlIa3kAamdFIkXvZaHrmEA/KMuROmTjGUlVehIN30frGMgnCQMpkCl
xJiOOhqZRTyHzghVs1roG400zCu8k7VVLbLs1ZTaXBr3e+KJbFUHA6K8g6ePINMCDbCeVFlePSb8
mEIiqmqLbf2o7vF3iuyyh/qpVoiJ+mrJ9VEarxwEWD1lY/aSaWa/UWf9mXi4PlZKxOOcKbTAv2h3
fQDfuU7EC8xbTK8tzGobRX6yMsuiIt2VG6560F+mAvQGAhQBEV2cXEh9lpfWSIcUSOAmBuFrJ+NE
B29xLI8GlI3GufySdNniukQImeXqTUsKyALR481gRRYNHJC5MynyGf5yX9AstGwutx0l6I6ZB7kD
OCFbGxKeMiAUMwJ+hSY+flKHGAjkY9gJRkSU0mo7xRiqK0QbhSNX8+RFdVeT4VbtClCSxmEwgObK
gQq35Oob2HyXJnihnaCZKZX6VCX4jUj/qLxus6HPr0bQVl0gamRJnBFWS0W2m1XF1mFHrIiPIhS7
NOAJMOs2hhkK7F5LVO51ccpseh3s9LwY6dZDJChLMacENxtfe2tKvAFvosMMhPlqTPvOETCJOuij
kbtozuJWSqJGKSFt+Ouo97CvMtDefjjZWHgkh1EcAwK3OHdkc5xRUWkVD02j625uJEccrUWxoND2
KhQ6G4wzdWMZZhtpfXhWRdke7NRRS8rUjZog2KS+dEyyai8AbrMVCa6cORZcjBRnto0IvGuKzPZe
hixHoyFrgINlsTeqkbHqDX86xn4RwwPNCQuHbhUB6ORkE/s1p/Z+yJfiPzjbpgY4k2eJsWtnQ75p
Q9KGtMfmt41KWkPTQqFOCkrbdU5BORa6DVWqdlODyrrIdTRPYrXtV7HUHcEa3wuDIK6b1BdWQNGa
vcJzdww1OyuU8B4cfGOLo7b2S41wpJ7aA0W3+boxjfK8QfWxlJuvo25VbgLdl7Ibpi5jQ/UzUHGP
92WiD59DQ5vBicEUuRo5Qm0xHm8xu/ymRdziejiWLrCXfp0nWb9R0nDvq6qy7kztWgu6nszD8vRE
TddzYomuGBQBr6O6VQ2+XuJqbGX5fZ0A0hw0eVrX1Ao0AwpdhdHAWgGV4hlTEgG5TbKt34TNrdEr
X+Z6TsAz0HvI1RYsZm89SzgmE8pJua0aLLxpTmC8w/iFL55yRFhB6ZWqRT0siq6VcawfYzU/0+Vo
eoS6lez8RA7OJDk2HfiFKNsW9WMpJTKJm1bTbZ2UI04T/bd6LBJ3JsV8iFOl3+WwINwCquJ1WsOh
02og2oEggpJRNBl+hnpEOYAWt0Xnjyb8SiFP46aCP6h2ki3rypHcIkOJgSphjwU2bCVP99ULhFCJ
d8ZNKcqXgdC6nIxngMTv6iY8l2LuOLBzkd2UoJBB2/dA69o1jPenYMwTLtFsuan6lSkljcO9eoCs
CwhVjA8y8hckchyspS9Cmx2FvT/3DiyFtRX2cE864YCXubbu+oaibCtDpww2+hyDxEu7V50bGGkO
Y1xPxJrOyL5fYRgvO5YZP8OlIrFPEaiFiIhiSJpIxVpqp+QiitrzNDNZASqrKhB4ELBXv1azfMtZ
+FWjk+r6nQWrLxRUp9E7kFiktyBQs8jlHp/pdybBOgisVdyUysFSQhqBUnAL/YJNknbzzkz0a6Wc
hk0wTZcSSDskHgpQPTM9xzlJUlJ2COllJeU7YrdqIdykBSVHv7+LOqwEGhkQgSTPgLjH6sGMmlcE
RmDOAsE0hQ6EQ+oH57MPJRR00mxDh4QNVOGDa+CO66m5PtpdkIm0AglgshSqijQXwJsACq2UQozo
bTW3YTDHVPLmA2nYEjr1se37hbzW4FKvxEY5h1pSr8KEHqY+CaWdQ41YUbW+KQpFWrW+fIE1O9CT
lJpjoqnwcijR2UEWPgR03yMq2sloE28LdkTetTYT03TBq+e2lmUvfjHfzZaeutiLLA2f9KhGcgUg
tARql4BjjTRopZZf0caVZ1dS5/FoJZNuh4RNd7Uyd3Yp9D67awocpaLda9SJ6aKKUu7orMkrmPm6
W9ZQ6mnyQiq05N0U1MYOZMFAoyyMXBFcIKfS8K0aBh/q2ZhuFLW965P0oqKcuOopii38/MiT5eoR
sPBtGHaQFIdwtpHpTFnVtLIncVHSaG7N1qjXhtpD/llg+6VMXp1lBEnZfGcOSEKQ4eEL4Qt06DWx
3swgrTDZjCkxq31GjFaXs7pJswYMMIxBS3GEiWhhNSYzm0SQ0ugYGiIvMVT09AkeZvOVSlZe03LX
AqRUJ2MHi4gTEMak9BRxpvdOrah1thG6SpCcifpUsZErEdhP0Ato0Ji11dK70vLY3w5B2CEum0RG
CEZnrHiPglJbG03rCuugDoE27iSp7u8Gn+V7k+g9cBM59Vt9VeiK37n0yaOGjoM1s9Won+vUm0VA
X6A/os9UwH8htiQvOklvlLb8TpMU2SC51oUK1LhlidM3E2bV68dKUb8Q8pJPhLwmYR7HUdRgT0tz
Bj5q7M+p2+FTFBbTJ1Lf0qJp9TMlpGVqb6YQpHIPkxeUWySqouQRVMcSq44ilz0B4EPIp4hqXPly
PXok2C+f6raadGp6vpztZ6nLyg0CLuPlxzP+lcDUiawfZg9saWpPG78oiL+siotNG54yvX+YlekT
5b1fKIqdWuoJhBSJSRt+U+VqRvjo+3cyxZpolQYqbN0yTtjjUgX2/ONJ/WqVnAh+BWFlJEBR5w3E
N4oXQjo7nVrL1//Zbz8R/JJEZaA9W8+bvKt0h5RH9USxiD5R/PrFEjx10yMaEAM51nlWPQ0yMKci
7CKKnYbhf6bY/ovHc2qymtZWIZoASzaFZGW4mUFLkYkJ4/ATpepfrKlTk1Uhl3IITbAXw+oylDsv
UUtnIhwbhM88Pn+xoE7d/2iipCh2ZTOKbspT5dMTlA7CnSK7VVQX/9kikk7OAuDLHTgIbKLrRKcG
MWnCWqYr4H28iH41g5NTYEStQyvFeCY4W1rdWlNsJqQrNiAmJkerJR+xkapc/2eDnWzyBLxkpLW8
kKbX8DQUob50aCWcTUEQuWaZ5ZSu+uB3Pbz/ehr/T/BSXPx+lDX/+m/+/UTNrY6CsD35579uiow/
/738zP98z/uf+NfmpTg8Zi/N6Te9+xl+7x/jOo/t47t/rGk+t9Nl91JPVy8UgNvvv59PuHzn//aL
f3v5/ltupvLln78hHpa3y2/j6Mt/++NL2+d//mbx8v7r7a//42vL5//nb5vuMTv97pfHpv3nb5Kq
/gNmmKnQ89QMVV729PDy76/okqnKGBdIloSa829/y4u6Dfkh5R+6Bs7KUlACUk1RZfCm6P74Ej8g
ShY3nQp41/zt3x/q3Vv58y39Le+yiyIC8MfvfX/QmJJuWSRoFhJxpmqY1qmxRj/VZI19mh2lp+Sg
udWmvk937S7dzWfzOkaKwfbt8eLNk/njQ7wdVP8u9vnn7ffHqCrireCJDNE8PSNK6CoGYND02Ju6
Oxaqm0j5ah7M80GVHdUaKSLGq1wQH3qymKCAglsHDs/KG6F9FOlNjwR3ARckanTEIYIF6betzGIl
99LRzMptoJmOCKqnyylSdrUDtAFvsmCV9QnIemuV0aUEjhyuKEKuVBUTxJD+OBIdSplfjFA3sdZa
iTrwlYIyzmjY6RASkCYAd2N0A4RNsoh6BYblNUS8o/Yo621CkoDATZFvKd5uckl3ZRCiNZIrWqRB
1C70HYDKTV+36zSd15Ny1YUeGLj10HyJQbWUgesXCJtlqAyJjScjmKRY/nb0wwdNVKEVwXVFfCyF
aUJTeMMrXcuitR9lmnhW7yZae8Ta1bXQJKLpLnmi33swFG7l3nxQsssgNG8m5QHBDAAaKCfqj4tQ
WNB+SSQTLeVmXYTXA0xaIyu2VmtcBiAHkc5igogbFMNxILerovJi7kzgG0DtYwGI9byNzAKRpmA7
KuDyVWGXDYEjh4MdaxNogO5+UlNIMUBsNXkL9s4zm+GQJvUBAiuu2E14IVB2U6lHc0fQ3OBxa/KN
VXGY0/7MKsLtVIDudsQOwj9UrwO8/TQbrgYgjt2E40AtX1l5vs9bYwGAA9VtNgCkdH2dzyg5ClfF
0rZNM69F3IxewGyXjUX2I130QrjNZ/Wqy1Fu0+8VaTxry8bBj7oGMyTsNYHeS2WemRgxs1RuxDGC
49+BL+nPm8pC6Ik6FSpSQ0L/D3/GVZWiaFF5eOx4UFY3Qn8fxcOqFEEIwuChQOcmMuUuS/HUHq0S
Pb3K1fFM6aRVbbR23EI9anu+NwdLGa1KlfS8kFZEjMdI07cmvHijJuhVFacpn5MpcuQuv6Yzvurj
yVHq2VWqhgQO1YVFTwPyAa3uLYhKG6qTRyvJBmtBpKWBvcpQkDHir5OlrtB/i+lWULgjSurppVE5
U7SLqCyOo4G0AfoZlyMdxapYJRvhpaR4dZjYADfBbRWsFWW6qql7QSDyGj27lDZEF9AL8ZaXi/kL
5C23wVDSNlV8IcJYDGwrma/kssMmsgGKWEMrXteheqP7LTU91lUX1U9CjNJAMAEzrgAUIDUWuqIF
dXeCZRvJ4o6MA3W7aFez7lvodfqcQVornWw0mZq0ikMot0jMrBpzdtt4XIOROC9ammIzWbUOy90/
N3AmDizCz+aI+Jobq/cl7aF4Lp0BofdmfKELUazmXjtL0QRHUJi87yEcH80m34WcRlVkPgeVckk/
dFUOlRfNgpMoJF5AkGEiHaCAXwlkmj10ibD4ZlTWukRfLQ2qe/RIFhEz+bosetQkkQMqUstTqvwc
uif+mInxNIX1gWP0sp0aJ8sFFw1AmDPRGv7/GT7O6DFlKGXoFsDbBNoS1bENlANbkNVvxUj5azu0
27SXvgDo/qqWZDNtXq5DMNgljfkavSzkBVAPaKChKmSXNP+/jnXhJRayK/1zImuOmveb1FSfG7Hd
ZYl4lTTVviePRsYLJDvpUXReadQ2z3BWvRRLYU2HfC23CjCt2TFhgPhkpVNJ6TDSrsNscDNV2ret
sm7xhc6meG2Vj0MwrBK/duVMtmXtS2pQus0kp2mrMzmPn4O0v2/7HLZchmDTeEwUfrsybFu/32iF
Dz99WNUFzUdQb2BuY+MxgDAwxk+grw6J3Dp5Cotj9ArtibL91ZLsB8mdOiAAKpm2XEoH6m7OQgxI
9HCV6wCjgZSGsbqOkeKva+D/01ekffbUqhFuMb/4ghPCf+IatUMQGokOn7V4VURjVatf0XUSnS4T
DmWrXacaPSzVzDyj2UPGh0LR2hIn4qzclcm46efjIH+ZhNtmGChb0bIak7WkboUko5bjoetkj4Ky
yTFRNiVkhdXqDGYoQNcSEGP2BaWXVdhKl81y4A3zVuwvFbm5qIVDooP5KhdINi2v/KupZnt0nxQK
tDD55CtWui36j6k4eNmwmgXtkn6gMyGGo0wifBp8a+iMJpp50wqDbsuS8Bgbt2MUQXc0AWUD1TYB
8rUCooDm2TQjAyA+WrorTV8KXm2pSlyxKSQVDuYFkdqE64K+lFwbtFsaKJD4wkpStjLmbpvqO8MU
cI4FX+KfZfAvpBjBqMaODfilVhtuQiM+M/VbvDCAY7/oao4DWwX3MZDWCvsyrPg2MGd6frSKx1ZC
7YFrNa1cSL4XijUjSFrJO00cbT/vIxgF3T0CPVe9ND7HSP2K5bPM9QLk7jEfDYRzhrPBh1ox189z
nu5AMfPA4wh8IrJB0J1o7QD1LhwF2kENsrWt92j5UKkDvCC8JiEU2/7rLB+CIPOiHgQCNCP8PVZQ
GpCHjd2oy7wSIWDfN9dG1cIYRmkpQaBRYRNwIyObxt1/Tli0K0HHodFwZhYlRdv2XkulK6BYDwIQ
t36+GZNvaCbB/1O8LuivAl50Jt+oKMTK07kPDT7FbB1BR5GabtAS2OjlxZDrDdBWpcLKznhEf2uV
J7IrmxqkxMtSfynbitImdbaZEp+Uu6nOcQY+fSZymgQNhSTELGGCfhwJSu+T0B8DwRPR+UJSGjrY
BIKD7QMvlx0BQauv/tawB8dAhYU+Lt2VzWcWA+9z0x+HPTG9jNFsFcXcJP4c6NtSbglf4Wk7QveJ
b/P3VPTHQNfSdVm30F07NXnsMX0NS1lY5jesCeDWobnKNvTPbLaTrXvlJnKNrfSJ08SJk+2/5/fn
sMv831SZOpBNCkIq6VG8bB2EJVBhXcUX6GtxF7nxN6leUe0n639NHvxvi+rqJ6mmvFRBfpi3puAK
rFM/0LSTnLOpxCEWdC09zsfWia4ij8hksBX1aDq9LbvTdgbLY8PzcK3zBkWbr5rySeL+08TmzSc4
SbHFXkTGPND5BPGtEXHc689lPX8yyHungd+fs2HooPlh/UEIXj7Em+fsU3vP2rlJj1Vl5quAniIR
BE5Ew7cu2rUQbMESEGnRwvt437x3QPp9XGTcMNJjcJ1k8P24obIIKihhdtTxXJl1iJ93mnrTgNjQ
6XROXz4e7WeP8u1o8vvRTNOQ4bb7PMqSNGKr9vdB9kkB8sRl7PuMgJxasqhKRKCqfvoklRlwNaEI
y0VykY8qt2P6IJ8ZLqCUi0a/FY/qsXNER1Chpazizccz/MnzfDf6yX6JEEdU26DNj3V8BezBkaEb
D8aFCrRXyp9mIbQ/Hk9aXtDJ/ng34FIYerNwEmkwu1pmwGbtb4ZN7BaFq646hzt0M46fzO4n7295
tKwTkUGBbZ0MpkOqKKo5P47ARxvpbqwOc/dJte8nB7klLWsRbQkTxcmTCUWJiFxdUGTHEfSPyf3f
TH/JnOf7Cnk3wslVATS5bzCgyI4ojzr0LMjq4r++nd8NcXItVHWsZ6bIJNRN4NGz95RN6NUb47Pj
edkwJ2+fcVTRlEXKQZZ4+kJi+qgCIDJuBbRn7dBOj7UHDcxOPbRqvI/X2k/ePseEqpgWqaEmiieT
UrVQFdGazI4JKSAltA36nviifGbEJS1H+umkZNE0EEMxJVM/NZJGU6GSEoqYLOnkIDl47JDKgN5Z
6SvVhakCxff+45n95BbnwPifEU/dsSMdZUdDMpc1NzrKfFeYr30xIWb/iRXKSbPm96X3dqCT47Yx
k171RaamrXqn35qdM3pQ9DaTQ41hKVl89sp+9s5kBRKGQfEdVamT61ODgRaJ05gdkQL1Q/HQTvkN
5bSZNG7ejir9xWbK3UF7aKmvG0clzil1VLaBdGM0zweTrnsY7pr8YA4XNWhlIfimmHu1J8pSejDj
lmt28Td42es4SsEy1NeFlm3VDvCVgsSM2GaEuON60XqS4tit/cuaTmRUdisjShwoZZ5cowyQACow
MnDT2BPYlWq9aNG27o99eh0Dy9lRb/Cgwk6rXuu/aGF5gN/5+479S2XmffRUF03x2p4Wkd/VnY/l
S37d1i8v7f6xPP3O/w/LzYuB4q/LzWjD1V3ztuC8fP/vBWdF/QcHMRopBAiqKatLw+33grMi/4M4
lKgMYBzq4JrFKf5HwVnR/mFINLxNfKpM/rZ86Y+CM79P02VOK5XFqPNX7a9UnOX358SynGmrK5Yl
cxzpFjXs97dR5helWaesnCUkrq6GdfKo2rlDFE5iCN7BATnugO9eyV5gJ05966+nb8W3N0/r4vdj
6W0J+mRLf/8Uqqgq3Ii6xtY+vROBSeBdAsLH7l0FcjUKVY5gU/5yNBu/3Pzls4zjFwNapok1Jk/f
ONnSk6/I9YjsMtMm04m8aiNwNpJZoStqQxSwP57g+/v43/P7c7iTp0xlKkaUFBEKIYUY03Hvd3cf
j/C9SP/ngf/HELoo0daQJZlD//2LVGrkg1AzUOxpo172DlQ27rFkrz/PV9JEmD8QzUzIB+LD+p9M
7s3Iy/36JnqSsEtZlivPUr6UhufB/Prx1OQlWvlxahzAhNiIG5yaJ8qoKym4QWA2xBqlv1BvJ1u0
NZdugM/Zu1LuRw9c5LY9mF7iBnaNyA5pKsB3t7zMbfOT+Z6kU78/askS2bTaYmqvn0w4QV0jLwEP
2TCC4KPYVK028nrmM8Sv+U47KBvQ9J78hQ3j0rXAT/rjB/LTdy1zXiB/AUKY+Pz9E08NjaU2ft+0
I4BRF4KRjdhDbvc4kmwAkThLRwPIxxWKPZ/M/v1l+Pvk3459EloWdIoGdBFkKjCXGc9Zo1lKgfuT
Gb6PyH8c5SS81FGvrBSxoMS0SQ4wibY0yLcaB1DgpP+PEzqJyKZBkAIwbzJON3S6/PGikPCFjMa/
ZEn2w4y0E6SCBjMaNDnDyOF+8O+k+OWTR/bJizl1Wxbjwc/HBVhIUdFewlipmx2jXYVOZM/25Iz7
LKFiuv7sLP3Z2fZmQWgnu0EMh1wzl7NbUO60FlGF/rOuPyfGT04AxdBRZZf4onZqvSbWkMuFMpZh
SFeSjQ5AfT21RXyGyB3ahV2gB2fFTB2l1MyXAHERrBfwZVIAIEIbAcWTWk9Wo8Qb4DSAs3yiF5ot
uzDBDknTg/G5MQJ9DfUxfpjQ87P1WjBcEaVgT5ioyDZthr9PSFNJRjTpRur9eVNmKpqYGiArE5H6
M9r4X/xuQFoCk7POnDDdEQH3oeLNlRI1k61zalykI9WdiO/fqFaKiLxapTjZdoaLZiLF9jHa9pKa
biHtJhDR9PphjC16VemMtp00C6s68mNPGftpV86K4AVqbd75hv5NabLNlBnPplLv0h78X47sG9Xt
ZNvF2aFJU+0yrcdylSwiOo1fFWdTGoBqqRRu+Cpq8ZJS2VhoYCAj1UfnRiptrVySnL7sHSmqkAEV
QVQ3/iZPoifDpALd9xlMMCrK1mS2nlml0sEQlQVdvgXTAv1F8KhxuiLiRLOp21EMywKoWDUg8iP6
2XWTpZKrwUxlV2Bapd9PAR3kZsicQBWHx3mq/Z3f1mgJNNveBMuPSOMdpqQOAnLIH/bozfrK+u8q
NrT0ryzJrqCLxVP7qkHYb3KJNKCvtn8fCMmG0AhkMJqwy/PRE6jRdiKeCoqonkcKJWUohHZthrfN
rJr4uATnpSJZmDZNvVMo2bOgase/16UxYJWOZgbS5CRRMVLWvqk+VjrNwRxw/qrtu+yTk2k5ed7e
e8ibg9OUIIhqC4vk1IJVsnwJfiCSWek28LKz1ku2qit7ze6Tk+P0sP0+Dp5B3LAG8ZB6cjRNSCym
AsBpeyl/5E6xiWICBsmOd5PXiZ9M6ofQaxlNA0RhKsAlgFWcnLc6ri2VHI6SPZ0tpxQmdqFr2ZOr
u8grRO5nts4/e4hvhjs9d4dp2a4Vwnv4GbrNJtloG9VFOm/z8UN8n/0SiS+zYj4LGMSQUe17fyX/
uQ5Fq0Zah/WHXgQCMdVrycL8eKzTeGgZC9VeXpViEg6desP+uRY1PH+RV6uR11nWYVbJj1U8Jaj3
sUY/HvMnj5FVKBqGrIBSQTji/fxQ8SMGG1TJFs8UV/GENYzHzf9iLSo/rvl345w8R4BWkAgyztsl
E5i3/tbKtp24G5ojlh7rwkUaKP3MVxyk6w+jWtISMykKb5LLbPlUb0JYsTfCsvOj2bZi6b6KrYu5
Na+61rivI9GdOwXZ8AxCXdrc9oIoHvvYaC81lK12Y4yUzjy78yz3doQZxRGmamsn8fCQTP5DJ5al
PVSJG+nNuTj1O9Ck9xLKMW1g3ZTjNG1wxlAcOdDI+2c8oIwB0XodKz6aLaMjZ9L44BvIweF+diWB
QURY8NnICHVhzQCVaQ4tJHo36EJMH41iB2AGPUK/6D3Qq/IxiJLWLrNqWCEsPt9PcBDXOfgx7Dea
W6koX+pFYzjsFCSwuuTQw6WGN23AE4+AgRSaXn6BGE3fTT63euu21zOKvmNt7YsBwc9RyzxRbg6m
rMPNg9K9yrLyPmKXgKbuca/KzKfaSG1SXA91fQXmD+F6W0J3LSM/gLBidccoCZDAEY3xPkeX5VBx
yazSOfRCw3AbP7+ZjQhXpIrOamA9p9KMMnY1bmdF11YY0E0rpPpVr4nCSzqGyOanSrmXIQL6yrSB
XYB3Bp41wLG19rNj7HTJkDirOnuQxMcAMqWf5Ft/XiyzbBxz7glzuTAkbYSGwB0ydhgWkNe+6hKt
/uWaodh+jvLxItHXX00zuRg30sebVDk9yflQJikgmTQnAyv5ZJdGKbKwcNE0G/pCte487bo+Ty/q
88pL7nBI2SDbabevPNHXp2CN5dm2csrdsrHw0lyLTuaiDfIJvOz04Dj9SCcbOkjGFvYB3NoWfnYG
EgqEu5dEdGPzbdVTwqskrwwK7+Mn8ZOg9N2DOLlkjGpAd89fGL3IzxfpboCN/vEIJ02D7wH92yGU
k1szw1Cuz3yedbPWvqjrYpPu6G2vWNKf5lwn/ZgfxzpZbN1QSynVJaohFCsO8qvkKB4SKWdEMRvz
KfTGV+1syXsFx/xkSf2sQPRumifhfYWmaguDANFK29/DhWldc6PaIKEus7P4qDvTF042Z3Dms3G9
VIg6r95/9iF+fJsWhSpKZ+QAhkLa+/54xhIjSLWwU9FwxMfrJkVp4pOXeXp9azodGU3hCqeCzf2w
fII3F0DSS1k/WOAK/K/SBS5R2jryYCNFa2vd4Exw5j8pduag8uh8PPBPx6WUZ9Lbl3RFO9mwseRb
YlHzdHOC69K4ilHSQ3s/r64+HufH0wqAKmQJOsAW7Tz9pGKglughWH7CwdB8keT1CONL1D5pOv10
DEkDOKtL/KefzEUOUqUqJOQUZ/V1KkC5/F/2zmQ5cmS7tv+iOWTomykQfQTbZLKbwJjMTPQ9HN3X
vwVeSZcEKYau3lSDsjKrzKITgMPhfs7ea6fJqh3TM3dsIVKY3wUuhe0waZImuWXy4luNWTeArDNH
uR5g1Ee3c/EDOJHbHcbXihoBm5Izi8kXr7qjKfOs0EzZ0tgnfJwdemzALhq4e9Ju2hDTsKXUorsY
5lb4P891sb+6QA4YFEPf6rH22xv5bi6qfNFbuEKgxTx/9IJds/UJPvvRrcMdoRibfB2uzxV1vnjB
Pgy5mP5GRtJnANEH0sxrPP4kDOj76bdoR709tA8DLN5g8kNKOzUG3cMrm63frokjRlh52mFc8WJt
zr1YX0xGjW7TXDvn+ASGYPHI8LoKtaYqocDnh63sGk0Nhkc9t3DMy9/7MxqzUbM0w2bdwC/qmIvZ
OCcqD0aIgVwcyhP98aPkBadxo3kxveNzj+nT2eltNF2lEmI57FWXSoMi9eUWry5lsZt+jYnsItsm
nircZq8fQS7/OvPU5k/Yp4t7N9x88e9mYmTEXUU41VyFG9dMjm197DmnpYdzb5j6eePivC3vjqOw
p1LfSq7vRmrMUkFXSIF8bkPIN8ElaL/LxsWZuZ1vKVSbx2aD+PJOPZV85apz83M5/nyk0lhNSPPE
HYBt6OOVdgFQH9J0VeZnvy6fYFfuB07A2kt89lo/rSbLsRZTU1EK/Ji+Knv5yd9m62HXbOavN45O
1P1nnuD8e79/gsuxFu8dXhYETzS+ua85SZ4e8J0tWeirFjqxm6yo95wZcbmSzAO+r1ksdioTArwZ
IK9g5rdeib8YAB805r/61tHPnrU2xLjS3zZoO398XNT7KMAL7BBzxaLxyqvCyzztwtl2W/nBOSN1
mL9bH+/hx8EWl1QrXU+bjIzfztqb5a3G+Ui3721n24729vvntdwsL69r8cLJA3r+ImGoQImupLTb
kkXnNvCy4tFLw5uxtm916fH7MZcr5XLMxdSPkwZQ/Tym2fxSA6wEzS/R//1+jE/r/3KQxZxXyRLM
C2I+sVWu8j2eimQ1717lYAXhmci4/0Fd+tNiuRxzMfe7TIdXMTHmvKYAb3Grn3OTr9gXq/Lnue/N
Qls4F4A+zpLFDosgHT8U8yzR5y7VtMrxU3iFR3pXShSPK29Ir9ddooPXUFHP3N15Wnw3Qxc7L91x
Km7wPPZW24Qo7ldsiA4INr3hJyets9f69XhsxnFCyTob54+v38j6KQaB0733jFd9TfrPJQQ4N96p
Lh62MyvKf/Mc/zna4s7ayoh6HDUsa7Ph0KtFzL4Crkwd+X/Uq/36df/ncIubaY0oavyJ4dDk76Mw
e1QhvURgp9v2lbTm/Zln9/nLM8+bfw632FvWNbFcVsFwNWIRdnvKLn+APbpW7uXd//LBWdAuECNg
91qsL3oWSjmZQ5MX76Odbawgmq5gOaN00sECnK29ss36cqo4/AFVIIVv+OJuSqYSSbDowNxE4XMz
jk9xa79RHEj5y3KlWgPa3ra5jMYQffocFHhr59KvFsikq1bUlGom4brADJYo+taS/S2JmEjDk5uE
dKBclRXXbtqU9KG0IKarTohW6ocbp+9tfCbpRKfE4rCq2dZKD+tdCQnaiM2HWMqP0lDpV1OKIqYq
muHWSZIjCeiFZ3QwwrsGPHNR8UNCsVMMQITlFD+X5nTbGOYG3ounh+a6hXdCo5JF0+7A7M257J1J
9kyo38S6IP6H3oqjJ7eZoe3SKbgg23GTQN4JVecZKxTNHCFvrNbYNXF0Kvs5dVSHt9FxTMtgTqUD
Mc7+gNkOmqmLz6W6hkrAwgLHbtcBdN4bIkTeFdOaCvhl98QFracuM0+4H6t10qv5zuiLcNuTiYdZ
opd3ZKbJa2eQxuvIsusLOiO/Rj25bAUsrLoyxo0kiQmqg3wLxrUHzmEgOLIrZc+pLFirUk/XOyND
dBJX7YTVqC2g00C42MNsRqbeXWMFwVcjlc021LunqhnhkYIzT2LH3uZGNQKDtOSNgmQW81kESoQ+
kuRnkQeJ9jWee0wWzSbijNY1iMqBk+ZKktV9MvelwG7mXjn3qvDft96omvAlcRVuAfsUh3jubiVz
nwuuHxoIWl/0DPfZ3AszGj11Ldpj8Nh/T3K+FT0JyhLf8WLupKlzT02a0mRnzn22NqC5pwSJtBmA
Tv/UI2XTzz05MXfnDNp0bcceHPChhZGuS1eBBOIPkGG2LTJ/TRbjyZQSr02CyyTozWNmWeQ3za3A
ZG4KxvhZeMjwvuZmoUPX0G79RzU3j1N5F1faKxLF2CPeufaiYALBH193TXc0Mkz0wM+duxiFHX7I
UPagVoyrHmMiDySwaDwSvpVW2t/Uqv8S83gd8Po9lTR31mWkO67dD6e+iopTMHc+m7kHKjnFX2fu
itpzfzSnUdo31e86s+/E3D4tCgq5ftluWDr+AMerMeZMf4WkpWuCccrftYB3nmML1fPyMOPLrKk/
2EZ7krLmxZany2qQpkPmB+Az9I3Ti+cBF41DiE5VxEfA9RsROVswtY8DvtJMAXldhBvJ/G3X9Yz2
WA0GcBlQbj5M2wnMnGUQ9tXjW3LkIwxyMIGPdTnsdIxpHC9BS0ZeH+nrjLMskqJ9EqVrKkoXNrNv
SLN1DZURPMg2Hcd1JpRdIYdrPp8/8tnrpsheOsp3aQeaqx6ISQjAnOpIrHXjNwkix2gAgznHpRLH
N+baOrNvJxWBuRU81KTM6tWV3FrPji62osKg5wyyJ4Z8Vc6EorxPPAw2GCv1cR9B6Q3D8djyH0sz
u6dtTfe53vi6vSqo0MhtdJ9L46UfKCtdAOgup+um43PHHBwDibRd3JzJdAMae68V5kYO7vKS/6z7
+9BRd3qMD5/Wd28dTS2sXIIs13ErH0KER3JDYlpjH6c+UzZWPG30yNkpcbqXqwop4Q87dEDSqhvH
YL8LQTlKBbPsWTbSFdgID0i756ikL6nZDWghnAuRAyg80w5SX7mO1O4i41fVKoemacCS/ZWlh6SP
Ce26ZY+5rUWAwgKFV/YDevaKYh/RaTYtYMyVBETpeObkANhsKLZkGW+zzoEGR1hm/+JgqEysGR4E
KKeNt0UBJTx2dkGCrREIHuCOlW4/TgRAlDVtxfS5LYNdp4OOJZ8NpyI4HzoZNUkPIjFPZgvSLvYB
s5J2mVrANSNGKYDNYjmqMohnGn4MW2l9WhUN2zYCuXxVXdU2X+k42sVW5JkqkMtrm9gtwjJ+8ZhW
IUuHPCZI58ontTBkV7WDXRL2J0NWCGHLwpXs/Air7AKaLk4nfoT9h5/er2NteorByxawUN1I83W3
H4YnJQkxQ2o4NSNdPgRmGxLLjPHSIA0DD1Rhk/SqR7vJaAOWLfBqcRa0m7HFMqwJYlJghlhXtlC4
ZAmspB9dGzM+EGu8SpqzGf0MSiDStslfaFTwXsLHB8U+i8U6JLN6MFMvapqjKAdAqsk1UVn8xlMY
rGGBJeuEAAvPUELpVsNkcWcWTX8XF0191ald9UZdpuYSYoqQe4GfWktyjJ6mRVBTT9uGfpbpBhne
8ro3tkJNqjUqvdYzJWJ4Urv9kSrmr0aMPwHu4uhKcKtBRhqiOrjuq+qqa/nf5SI2yQLTrsJA7CUj
19zA8jfR2G1DQKZTW58EkQ+lZFWwifyr1LJexsDHhCl+CBVzRkqgL0bHbF90xtFwYPJJ9s7P0r9+
kK6TRkY9c93ZvrmejOw+MYON3DoAhIwBl2a6UwX9fsfiS4LhHydcyJPTi0soovtaaD2OQOv3UIXO
Cgx/6JpDtxOi+gsgvd2j7uyxcY0bNeX/knt535BowqMltTYIrsdmhPY7nco8OVplfyxjMgBQV6NJ
iEIsaW19Gdd8dcN8wgyuZMpOn4y9Xbd/617ampF2oFxJgKpKrIiCDrkabLetSj5rvY9BPN+ZnUoC
nroLxzmlNPbXCQkUoOL3CbA62PLJKdRQXfjFUQ9g0FhR/DtSx5xGocO7av/AyfYUtfF90OM+1Mt7
sFYxvcr6fojMVSEHfzBqP46Redkr8k910A6EtJ+mLv5tkKhJLKpgWUmmP71vvhoGiRr11JG6xCyO
K/5cJPnaLsJ1qYIIAKh/HetV4+ZAyGw/GDF6V4dAk5R1lRf4YusycBOFHYlqyveSpZ3IcSeDpEDV
mWIv17virsJM/bafKIYbKNPKvhztDFT1cOzMfG1U7c828H/5VbV1bGeXZPqNQpaHW0wWFrEWgICt
3vjg0xoWhpwZNhThLUrLC0URnhP4F/ztX43k3IbQxvu+2Ui2c0EV+YEghYPaFHs4AZdGjr5Mde4S
A3a3byt3kWL/Aufbuz0JqlVOkqfDjMErneo7x8J83yjdfSmVOz3AA64ESrxXbUqYk9FcailzE5yr
jX0k2gM6XClTd5HqEVrA5GeaJE/9qG7Hga9sNhJy2aFUEtmfQLJxh/PK2aXyyhf8zsx4ukUiWR6/
FdmdorxQVHrUY40DtRzzh2aGw4/O+Dw0413Za2BRjFVrjhv4YwhspJjwHDjGeZwTi9Kp2JCZBHFU
k1CJ6KofVs48EYde+kOy/A8ga/2KvwH0e3wV6nCREl3l6ho8WGRch0zOfsvyQK53BONfT8gySTFs
a0T8hv1x1LQDL8RhsHu4pwDuPKlkweS7jw8X132b6r8qM//TsSzB+ReeVmh8nSrgb4py0nsh7ehH
b4j5WtUjLw95tViC6/HkAGS1w2FnmtnPNMbrmoTiSETFhVVkwJ3Si8T6m5ED5bZGeZc2E25SiTNC
pXXwyVWqQfbGqsUvpbLubTl4DQPEUaUps2hp0r0REs1op+OhG7ST0xcXYVB5cW89G3yCk0r7E0GA
cJXG+OMDLyft9rmHYgi7kV62VUg/tR45v5pHF8W8VXCk/AcZjrid7Ws4G8cyRP4ft0a6q9q+WZNd
f6wFCFGpgeEUAKP0YfSu6yjF2VemExHA4j7m4yKJfFP3zs3kDDgJwmu9jp9zkf7U7ZpwNGIBhxFq
W5qsM1lbpZF5xLbKR15tKMim9pNV6ASdVv42MHRPz5UHPib5hnDZihtv3NO/aF2jpeU8YTBohvHC
zOM7qxkmNyTUatAzELr1vcx+3yWh6Hoq5vd8ym5Z6k857noj6lZ8+tF6pvlxrKStTcYCpr+9YrDZ
ig12hnxxSq+Ahu11MxdRoQ/KHnfq/F2sdY8cCX6NRkTcibJJ8oYTWrEjvYogiPahtZwHOi8rhVxw
VRTHKkqv2kp91nsD4IWdxny/wscw7rJ1W3BFUSFtK5kqjtBor47+ppKGbpWY7B+G/FhJ0Ysi8PfL
sBpN8VrHRg6qzc5hA2vtKsOdBblMn/HFf8MxiLaDFDza+bip9XYTs1boOeZxyKA8ZVvn89rx60I2
j3YFt9xLpYBK+Cg9oU/0lLa5rPIJwlu5rSTpKdLBTOYJ00r5E5FwTARHe6OjviYLRdnEYs7RMw6+
nh7kvHeQ1VU+8FDSwZ2yr9DgwcvKlaa41CnHQ36wNzqp8WWn3XeF8Twq/R1KnI7TVnRpV8YDukDJ
k3rCCMxWR/fsZ3eZo2VH2Vf+qDxGWPDmJorSk9KggCgdoF8sLXHD7tOv8x9NbSDctqsiv3akhtJN
1F2aLX2tTozhTpLsGyUZ7FVUcuLVy4aYlib6lfhVvillNkqEdfFimsNEbF5Yn7I4fxoDoe4z0i2Z
zhO1+jDOL3vuNUQJs7wyIvwKTbQiuYf3jJ51EP1NjeqBVfMhK50L8IsDq4N1IROCpghaHHEc3RId
/gydd5vSnFtZJL51WVy5vSouErIUXCuzfyYQGnDzAKMIbRFuTZLBVyzMtzNAMqrsk8wVWkoUboe4
vA78cOsQiubFERvNXHeu2IRuiQsc3aKSbuSmPaIQ1QicCKIXI2MqDmVa3jZJjJlOlud91DA9y7bD
R0avbo1y3CfacBU6k77rbQkCtQEKuU3ZrMotSnNZHR7KdvqpARLUh11rgCWZDIJPZMEzFrGEvDOt
SW1Q12ofbIaBszeCki3hQ6dAL/bsOh67YLoOdEusNcm+08r0XucTkgzyLgIIFKfVrRSbt+SNX6pZ
fh0OCeFO9WPUOY5rqNII+lh/GXU2rZFllO6QFzeaBDTInzaVKW6tzj6WerOTbf+1JThIsrUAMjX0
hpi4YUUoN3FYJW4O23oEO5Hm6GWHhFhDk2CzqQxPokigObTbMiQfQysTmwwM69lWqmvfTojAtKKr
Wh7itULUDGp4mDpyRFyEMIjYLvIDyyTwgmJjjeJH7uuPfam07mjNFGkCOVx7cGTXSboXvVAueyd8
0YNi7xtiy4oKZ9u8COaTn1xthpzI+KlObjooCDyNkYcbXtlahU922HdtvdXT4dRNyXVeOqAk6k0r
ExHeOPo+TCEe+ezGXTaPd4bTPChJcZNK3YU97wZV0R/IvP6Vp+2JEKB9Y7S36SyZUlQLxGM+0sqZ
M3jTSSWLg+OUZW8p/d5UTreNtWLdEl8RBPAe4V5c131yGQFdIVL5lCbVye7kvckX1B0HJhgJbs+O
1dxyRF/hriCpyPGLbVKGNLdJRe3wpQlTe7UD4wHcAUGYwrmVAoW0yTzYFilRCcNcVCDxGe+4YbLm
9dwVAn33BtZrakWUXKrJCdd9bf1NbXtnSvp1XVsvOFOhLPs18moFb1w+jZqXssl2G9IObieyf90Q
8NG6GtHGDYS6E/9QE5Zb638Qiu1TbHhYNruHer4mdlnpCdKP7k2FFK4lkQRQ3PVfImvERTp1Deia
5lCIonpUZnudMOjfWLzy6wnJG91htBfDDKQImj9l0PysJzGuyi7iEDj4KjkFkH9SDT6HFCKmS2ZZ
nTIL7EhQoeYzr6K6yAfy6tHhFX5FrCrKPI18xUmtf8tI9pi/tz78iCOZO/6vSuUMbM4qP9QYfHFm
5V84awDTsoYJhyzQ4EsdIhO0/fYYIhvskA+CSyrPlNW/aPvQZpUVFdSZBXds0fapKfPYqj/HJOa/
Y2wjzm81P9NZ+uRToScCMQ3dN0uUgghg0Tlzqs4UbYb6vfemTXNpnIxdvLFX9bo/ma54tF0S2un9
s5n714vqumVpiIUMQ0Hvsqg6E9NS5hb7LgaWveA4y35Tl3bFvt6eE/5+1fj5MNaigE80SFV0DmON
2IfFZboq/sxt3bkjOdwah3w9qJvzfdavOmoUppAAgLGQ6bkuFG5BSOw9aWBAzumU47+GXrs19/1G
SV3nnogpL3v4/qZ+0Zt8P+BSSB1bWqv4GgMOm+6Ub7Itav59ejhrx54n3qKZZdCEN2jGo8lVl15A
c6rJ24rp7c527PKuuIVZtE4umhURoJ0LNH/7/XW9EU+XA+q0RDQTQjVazkVTJBtyMoOnQfXsnwPi
NsIvchdHx0W0tlf5bhbeGF7tOXt6ES/VBubPUT3jDfpqDmEkU2loo9q00K18bKjVHSGLo0abXiCw
q1fBjvogtp38XuXU7g5eszeIXV+dR6988VA/DLyYRQD8axJsDNr1m3rfbGeP/WwxOCfg+6qHxzio
ZFDH03pa6s/qwIYsVTAO2JE3saS8Jz4TwWDtETl07vX/oukEyVBxZsqjw6ux6DaLvINbLaUESqzH
tenFBJ3QMZwdkOVWuiNn+/sZtMA2vvV+GQ/lg4FCEZXioh/ajUEeiniimPY8rOQ1b+PcgSW4A1IP
zw58/irY8B05M+y8ii0mLo50y7IRQSiyqi+WcODFFVl9OCn0i+FRPUCFO+Q/ul/mXr6SX8NbzSN0
9ib+eU7R+0msAzwH4cU8Xfl6yFzxx9mqFY2ZTmQ3eBFZeK/SlX2gu44GD8vuAxXdNf/sgL1XHkYL
Ot7W07kH/Elkwi9A8xI+JswPFXP1x18gztXRd2Jn8ioTGZ5ZumQRnrm5n4dQ+HSR44cvBq/n0tVm
Uj4mxo5VPW8fZNAQw1n98Kd1DqnT+xEWT8+sOnLEZEaYGSu0bVY+eMIj+wWWG/0IT608c0mfP8eL
ERevRdXXILJMRtS3xuYCEwf6qmBNWtBGAS5qeBCA8u25Z6UsRWTmYtTFy9GTFlkb2tuo7T45zF9i
Mmmx4JwTkX16HeaBWGIw5CLIhxPxcVZQWY01uWKghLKIHV6EQObAX9bKLtJevn/1vngFFI0XT0a5
q6s2mcMfx8qmRjairKUc6QUvJh8LbYPp7ZhQiDhm21copNnKd/NDPrn9SVsnV/rt97/Bp+0bFztz
jqBKGfzztj14J5gLUslp/fnzH8bPNRvturiOinP7t/kqPiwwb4PYCB5m3aumLz5Lka4PZBJNpANj
J+hX3QqII29ctJZuwV/eqI/tpflqAvffid3b5f0fSeLfyIl896RnMPIHcvFlFPypI6bjPyjIM+r4
7f/4T3rxv7M9YOWbkRJUhOaNwj9gEip/QAvecQzZUqA2zRPin/RiPk2m5rCOsSNGav5fMAn931GF
43cChazwc0FU/CswieULiC3MBIKFSJXjnsNv+fGl8KmQ9ja4zk4GCRTppF0RT0pJl/AWsHIe39Gn
d7fm+h8z8T03Yjk//zEg8nlFxgTPPv/jgJXa0bNKYkgr2FMVxcXp6ZmF7erKtP5+JO3N4Pb+XXBw
QaAk5ivP+6DD8/g4lpGEWp4RtJr7YoAZaeYOMaRWE1rKnnseNVdhaUSUcdu8ODmEEsNe7EPwr+TH
qNFBAidAsSuz8f9ElWk/sQ+ElIhqZjDoOZFkmbhBZ7SwQe2Arn21yYOyR1kh03aDHgsG98kixIiy
d6bW5oUxQXanEU7qqEvTXiDiCfPiMTLIQ1sZ6oSnuJD527RNVCCsQoSbRinNcO37HPpWrcjHYm85
o385hkqGOYao9sECnxP3ZnIfWiBueGi1/cSu1YguRyJmC48SKCGAY5KSTm+ZD3Jgx9uQ48mjpmlU
vBzWedJUG6mm7FIrzkBrJ9aJ6r4ookZMiWvZZh2gEiji9Ic2xWZLaCpEw7VGVvPc2Cmq8ZD7Enjg
1MdRRROi4mfAsM0sR92EdB2JBh9yvFx54Ntig5xIImgpJU1XOxlTgeEuDlop8tRBN2NUBkQd3BtC
DqOHcKKcs09aPTc2TtGrwb1kSD0JmrWKeY0wq8i+lCDk3AXa1L6SiJLGtKI76L+h6udXUUrqoQd5
Q4Qu3r5S2Urk1t/lZtKIlZXJfrwqIYMW+pgAdKZR1BzqfijNWz21q3gz1EH+C9JkgSluKIhSDizb
b4iOS4yCj1PZE50sK4XlyaGSWEBGrTw+an2HbILiuJ/QvpkcsNwjRjc3GQ3oynXTt1R74jCHN6G0
Il1R/QY31w/TJD2g2iaf200qBUlzHVg5gE9yccjziaHwPeOhwKbRNfaAZ0fO85vBVp3w0afdIK9G
JbDRvDWNiv1bsaJ92BVqdeyxcljXgVoW1qpJ7Dpfp2MiDy+wuGv5ocTZhXC6iVvlOohy299VSdJi
1mu0gDaUKeAyvxZOQGOmnYjEzd04I2fdFXzb4nUT2dWEcEUlb1roQ10hU6A57ApLF7+dsVM6GqhV
NBEvrA7lj86pR2WvlbZenMxJdyD3WhALldSgbeLXDlqAdKBbvU9lJSDoKG9tmK8okPpDO0Ta5Aap
3ehEnWn9Sc2MLrsSrRyqlwUKVb7cYdORGKYF1TSsjNSK23U1aY78l7x6GKeiroNbYcdOImh+ZAJ7
QQhlraalDvUa/pTSKdcy/5oOmuR3V4Fk1dQE+t4oQD6Re0ZnivaFZzs1cTT8PQi+fo5CZm/k/ohc
2rEDsqA1NW43gU2XteStEzdmUNszvVe8BaXVfRQQIMCfr2NdF/WF2liijLZdOtTJeKdVky10N9O6
rHuZVPKlLKumtRUQcPASOD0QqbKUwXePhUzvWs2q36IsWp+o32hiP0hOeoOgzATtGoVtS3OcFB3A
AcnI7x0n8o88T4wngq4cMFT8Ak+tXBOHaWh9SYEtV+jJBqFpXlWofv9ayNjkQzwZ8MEJ+Usg9QY1
otjMHELhmmFJMHpSRy292RLNHD7/cF+wIWFFq41qFcSq8tIh7PDdoe1aegShZQQXIAH0YdsYgkKm
VY6dsXIaiejt1Iy75I8+F2VepICkn4Q2HciFI1+Qob7pyrzSXhpfspOIPmscsbNRp2bkN0mTzBDP
QcpeS6yodkjW4IVNIpQS7C1wc+Q3oqf8ytkn0p/biKAUYI8OgSau2eLthY8+Tl0NjoJsPT/w7LxG
TAB5ncD5R3TInf8scOxqa7nPiSmhIkmKrEvliPA92gGpQ7OjNoxO/kOinBKSyZcnunGYpnK0+KK0
/vhXU+eAoow4umndGI1ZbyZJKZCI+TKzG+0Ps85YY0oUA4Y8OZfTzUi6rN24Uu2Q9uwSnBFIDVGK
QteoiA+Bpv8WA6vHIUg6srgsSdiwloXZDtucUDn54HNv6RaNw2RBfZYqc1PJU5J6KaF5mqdNZqTc
I5VQo20r6aL7a3dxTu6aYfDJd2O1qqwnjQLWY6PlgbK1CAvjxDZ1Zvyoa2EvtnoQlxbdiNSJdmWM
3Stx5VCvtKuWFo5yTCWjNK9DOrzU7qYCookv56Bt1KhDglapSPpOeWrRBFSgOU0rJ67RmkqI45yH
eMqTOeqNFMt1QSat2BgseWSsyHZBSyObJuSDFmnT2p2fp+SCm5M2OEfVZ+7QgMIHH8DdbonjHfvY
UV0hjwE7XVXor5rVDv1LPzhDu/EtC/qbkk/4w7AkxA+pPiXatiFlkhZ7WsQzkY2OdX7Vx21PMbIn
6vuJpOEU5Zw0yCVtDhNQdJLHE9BJxQxPY27XKvsjQAkcKYox9QKtprgtQA+rK8HBI3jUglFi3Xak
cEPyelB6TdA53S5zmjnrsq6yzNUDNBRbVZQEOVuSWkMmL6PUoVEslyBFZKfKLN81rfQmZsVIUDj1
6aU8oAYzvJhDBYJyJnISB27RtSSfuWY3ju2wo+zg6JjE67AksrltdJleGigClm2rhYhiZqXWb9U2
Q0LAA42ofFCqTG3h9uYklX+quhqJeU780peGFfmdfEe87/dry+M7uzVtpmwiOMYtBUn5426NwNu4
gArhEvxJXHnvP0XqcGZLuPTxaPIc1EGNUp35YRaAt49jJINuDWZOXiF0DrYh1dZe8fVYA5FX/xMv
8X/noX+bbaL/PVlvHYxl+/4wNP/1/wDrmf/OA7ZNDuFQO1XAZ/91FgK5R9mPuhhoOw3fJueC/wTr
KZyTFIrLHJ7ZYjszCvk/wHqq8u8wOTlVcxTCMUjz4P/nLERPBcfyDOlTqEIan5JcfNkINM2ka2W2
nj1ou6xIDzPuXzWQhjjN9t1d+eIktJzvb8PNJlWGJO10SSMoqQOG9UQjTpTgcdR4C5rrzCu1wFhb
6j/GMA3aDTMCZHm8A3jZdj67E69cxftJeKm6Mv/6h2gXuVeD+wdLhivM19o9cIH77y9v+a7NY0MW
5YQ79wVkns7Hdy0MSoHegq+qVT6FzVWKciA0y6M/x15cwkHykoYeauWxWTxXNVvWr3QAiWBWDGi6
CFJxCH4cmtjkPB8lhpZydIc3YY6eTaFz2Om7ofNPakpUr/mcqtPN99c8H17fHzh5knNdh0M5h3aT
SuvHcRHYmL3dq+igqgxvTRBqa19qxhUfIO3Mo+VN+TQUrmaVm8t7pOqLPh3iBDJjEGF6TTn+MiDZ
n9Ce/ozk4aYM0p+1ozu3tGaTM3f2i1Gx9YMDmXlAeEMWo8pDV1lFRKp6MQUxh3dFRfEhcPQNyb5P
qNY7B723pNfvb+unN4VqORUPXUPXAu5y+TgrxZaqZAw43ulTkXtqrBSvSJcCffP9OMvaBI+PaQOD
w9SoiPCB+Pj4JhqsA2aL2JsPH5ma0AYEqUL4a83B9vuhPl8SAmINEsmbJV77NFPiULfKSkXMirJS
jl7C8O//ZgC+dgBJ5fnd/3gtiWrVmi9JsRerJR4BNn5ZTUbR94N8nu9cBTxTMFR0oz8xqwU6n1QW
SHKn1KSWGhWtS44P8lOV+Jnvh5p/34+vFlDzmblA65tdwFuh/F3xFIOqTWA7h5mgE16ds4tGDObc
+pgA2tw4c11fPR2dNrSBhoKpsITvWxRq8A+R+0xq5w9e9lu/M//lucb18B6pMzOWzc7i+VDIEKU8
8Hy0oJcuWg25yq4PRfMyaRGJq3GhNv9i+RnWyEww1+eGKZ+xpRE9AzQaNNR/0KMinSCARuOUr6PM
+/5BfV4iDL5mNh9SpLe46xdLBLIHVG9Ri0uiTlG+a63AgUIYhv6iOEUQuHo8GPtKL72QWkC0+n7w
L2aJplIuZRcJpNdc7iFNK9BTGJxc4/hDSu4k8zH11JtR+/n9MJ8XCuhuWKZNnaYFTejFOq8Q0eok
g4aP35ozV5JYK4uDVDTda2MpteoGcUI67vdjzj9z8QIwS6CesxeyoWks7mtWNqo8CkRNkpkhaCpe
FNuZE5/GFyzVxU0WpM3OtOLmzB394hXXYA0zZd6EJ8uFykrlxu9iJfHSjsMbFUs3qlCf2f4Zx/YX
rxzLO++2zdWBwl28D0NUNpMsVwkJUzmOijbzCTwqbP/MS7AcxmQjws9X548YnInlpiRWJFURGROk
xJRzFVDAXDtq2ey/f1bL+bEcZf4t3i1WU1L4WpaHXExRqatQC8i/KybzqHZatU6zWpyZG8uHtBxv
/vN34wVo5LSu46r88EJXjlN1r1Y/vr+kL4fQeKkoy0E3XGpXSoFvRVB98cb6cnTwfdmo4fDtfT/K
cpJzIfoMo+F4MDNDl0RkNUlEEudodw0j6E/s4oAHk3T7t88S5TRlFJ4RHer7btJmNacIopvvx//i
wb11Jqz5RdM+XeWQAlZs7JHqbRNuFYFvS0lJBbJzjuaxU5zB4i+XyrerZRfAckl3nF7Fx8dmGz1x
A3lH9W6CbA0Y2UdJTGzhQy5wGJb+MJxM00wvSvLlzgCav3icyAFmeAanHQhKixljTAQGRjoCdSPI
rF/4TrClDHm2mzIhXr6/p1+8ch+Gmu/5u8kZj3UGg5XFcirUR3N0NtXYnJmcX97Id1ezuJEyIS5h
P7EZ7gPHPkUlCuOiEzeNuadOIdwy/3+Undlyq8i6dZ+ICNoEbhGolztZ9rJvCHs1kPR9Ak//D+2r
f686cSrO3Y7aFSVLQplfM+eY9i+tlNq/lCT/4xv7T/9J/UMt/NerrhJbsGZ13AIxQ+w59dxj3S3+
vzwk//hJcMcwtUASRz9l89P774/PX8QwaZnZbRwTQlws63fRZ6Sp2d4eCcsj4c+vE6rm1XX+5RD7
pwrAtXDgCGYmsCNZov11imUtxskkJYWMOuWmJveEPeVWz+bvomhf+ZBvPff3QChg6Rfv//sz84/H
86+X/uvx9CyUpmM/dQRzvqN3DbTqp0yKfzls/kFtosT/rzf410cr1ZjbGhbzTV7h0onlFm3rLjU9
AtniNqg5v5fS2NmNHWJwOWo9Vs3c4HZ3cjJ04uRfFGX3x+X/v+D/89eggaBMo391/q7YhYLQPQx8
0dbkndt0OvbTcuxkdbZkfhz1/Pv//hHff/oedRK7X/uvj7jtE3e0Fr5dTzRn2Sa71p9Dw3T+7UP+
uxe/vy0EVrwreEsmS5e/nl9Ls+NJ8lUSy/1bOfNTlvvHppY7bzXH0CCOFLetZwaOPx9qesr//V3+
Tx8qiiNUeuzKwRX9VTXl0lWjGhBAr2llj6+J39v11sIisD4NjHjil8K2asThxdQ4L//7S//jeKCB
JNmJg4H5B8es9d9vXKxGxoKGSbwze2fDLP/Y9r/Rnv5x7t1fgsPbgWvvMTv7692RcYK9fta7TTZh
MdeZDy951CdD2HfGW6LJZzYQ/9dD76+XNP/7XZWOvcYO/oHNUHpDsObtcS3/rdb4xy3812v89cnN
np3Sp6/31xg+Ve0840E8tSIH5s2m+F++JcP9xwlLV2lRbPwHVEgB8tcvgbfjpQWYDbgVLbui1iQE
piU9Bg+IrU/u40z2JUETOh8wAvN11SPU/ZpE3q8QpzO0xLfQ9YOFuGA1Wt8Pp0QQGTMLQVKr02rf
Y2vDvRvbyMQx+au2WHFIfn37rjTci4gtN5xILmBxkbU42xVgaqKVT5Y3YgLrrF+ltuAgEqQs2s1t
nOdrXushL/shJqSv9q94fS0dM1oWFS12dSmI35A2/X4jMdyZz7kim3bX+d+ib6M5GQOrT06zlke2
iTaI1WDQdDvHacLWURuzHiO3gwab7RPr1poE05b5bnLaKIVVC9l7X3XarbSvxlTtVdwd7ZQcKYP0
cjZCgBayamPoaKgs4zntOjbD2tYbvAA94AXTYtibZSiQNIyy3tazZePRGmq8Oepkt+Kh9tJ97L5B
hzgvTn1WeMsbJR/EQqwpeaB64OLNDxyH2McJSw+DqNd4QHlg8Q9J1tEz7Br408kD3yVrFyz99FD1
e9OXRyd+HcRPyeJFVdlNAzB/gB/y05+dn7Ah0CLKZ6BwOzZXOILNvbNy2SRdd3bTfGdJd5eJ7JrL
4d0QzsGMm40t+o05fbDxDSopI3eoA0K3Q1e1WxAlQYzvUujTznfAT2b5RujxMRZ5MNsoy5o/maZF
kgBu06uKre2Xz8oaokXYaAnuecwVFoxbnA7H1hw3rZeFsbFcjHHYSGKnigMkzX4KGvywg4xsfoP+
LUW0Kl9Uj34Fm+PFF8fR2lu8h2zJyF8LTJjtcWCRGbxkD0Tsme1XmjmwJaJ0ObMHkcuu9oO7V1AD
LLAdNTvqbeSg9+COehfDNZmEg0/lvZK/5uJJy3YrfwG+LVex/cpel1I/2oDhWV8GnpvvUmfiD3rX
csSlpbFpWpzqdRJ6ZcoOnYzeDSvDggTumJ1z4NqHOTmu/StSR5ShccBqqqrOq/2aaCRoYy+e+h+1
/jw7Rsjnath/VDwFMdsorT/aPAteWOhn1C4HK0tv5UDcunNZtSfb3w/NS5wSRieeHRIOnO7JHV+K
9XFsHUJutW0h/U1KkEQoJ5DP8wVC8dEU2sEyb9n8ZxUjPEzyno3vtTkUpIeTSm6mQ9iuGAUUBIhr
Pv2Ylq0jWMLjGZC3bHK3dn6xzdtq32p16Of51UkfZ6DYkliR0MLwuLx2GHFT9t7CvBD7rWgt/A7f
LsXd5AVmPB5RQDwabsEXLPqDlyBNzqrDVG4RAbCwPhTyI0ZnpK+HajroJLwOT3JEThjfZv2Uet+u
eVXWF2qm+u6rze/ti31incHcoPffa3Ji2a95m9l7NDILccRZjFMInx8xAAvTM6KoLaKpxONWcYPc
OTgl1sRdmRHx/Gq0gfNamJDNvtjfO/6lHB5m80jjYmECa2eGciiNnLNNJrI2/dbVeHcT3onSfvzT
AB7dOsvvqhEbV/feMpxcgw4Mo7DVui0A89DFRo7XT08LpXXU9U21i3XybwdrWIB1rCQW9/u5Gx+W
bNj1lghaE9brmv+aYEs5Lr9caWNhm5Z515Zip9x0P+bO27jiek3iowNlAMdY/Oxr9WNZtI+4+aGL
6eIZ5w+hz/7DFJOfaso+D+5/sEjFrh3co6qWo7Xa5zwVN4GeKNXjfb+YRIDOBl1wstMHnsiavISp
+7Ib3IOFc+RAOUhQGJnxOZpOlJTzoa/8fdY/1LH+WNxlE+hNsi2WVozrRzkiLdtoM6qXVwY7RGLw
fL92xgtuZW88q3TvSvbDMRPDLtKnbeHfUI/o6hSn27LYOl+5s+2e51lGcx1V6b6Kn82SYxqR2vDT
6HmY8lNDzHsecU9I59nr3jpy3kko+Kqz7VLeeg3sdxIwYVoE4BPE6VAqU+6qglRvcC0ElPWouB5W
deJR8+o9qgREGlDFx7TENojaRM8ISttlJYx0CwOn9yFk8Z0kw9VR00My/R74Mxoq6Ckh0rhvn41F
Xcy43Cl/ebQGsnq7NQkcZfphPztbrXbRynryR1P226nQr4NN1LKQTKCgA7U8mzoW9tuYn2GNRXY2
7b0SWkoL6vyHlb/hqY9JeLYvYv7VYJITO3btQESm+2H3NK0AG/hzCVtTt3nhIW83lZ1HMXei8t57
+E5J4Be/SiYQfrrR8l+j/2xPP2NMqHr22qXH2Y9kcsrlp0TzUC1BKjGcyQ+UWJa5WdEesITPVcfj
+QeqweL9EflutSNuNJR7w7ZFl5i8s27Avf6iA3WxHrT+2phx4MSklGzrJoi9TaH+sIyMRR3WXfvk
J+/NrMOS0YN+fVPGg+3jPDGTE90tuCbvXNVG5Ntcklo/vVYVKdiNwyM/ufl3YaC+U1XYSScwM0g4
jdmQts2PtrUuKpMR8AKM8EgV+g+RvDj89cnoXrBkHWaNar39sLMiMlQcDvmzmS17FBz357ZW7a6o
Hy2gCdkx8Q2oDhjUBoM0lOs9w1tnlMHO9xY32pvpJA9qNl6EcdL9L914tOzLgjJuQFFp+Ck26Vvr
sZKsmlATy6Ov0mPfZrdqgChh+qeMYIFleR4GzvGrIRe+lZvvDg9d7e6axbhiZGm5jz5V2YRyIE+p
GzlaxQEhDCet2HjtVwlGw6NZjx+q5TqDjHKtx9boN7Yso6k++i4XAXP/IuH7W7ywLH5NzhySX8pz
ZRHXdOmTjwLKm0Z45ra5W8vbsBypisqrrWHpBQTttp/9+mA0N2Vho/+KcWRLsYbSFFu0tqGucY5k
9UNnSKgeBvqeb1dfI6WhO41lRCk0lOTSfHfOdGZBvCva8+oRZnBFEeEz2FiQeY6krtf1GiwoqRbd
fixXrKAo4Pbwbw4L3lSxLMfMmLeaS3VVKiSJHEKrtVMpaeZNqE8i6K3+sS7mfZ5w4TTNPkuJbvNJ
9QAsAhUlyjznOvbxVlsh37AQCfVhURRF8WcnVBtqZRt6TR7CJCLsQYQ4rjctn1hNidDbx8E8LMbR
RoGVqy8LsSQBNKcldnYpERtOwwGxGJhs22O65AhLqXbHKerK4oC160OsOIXdcjozxX1J7TevvWor
2fJjvjVUFhJQc5Zu8tJ5aqeE/XtMfxQ8h81pLZxw0fzzUNrbRZoXLVa7MdUPCTpGsEtOfNEQWQ11
Gs59/5nVz4ly34v0NK7ttWDNNy73S2CI+i4aySyinAgUStkUGiQIB4tYvmAVzfPcexEiS86VWzqt
21rrb0tibXFuflXq94oX1Cv6YBgj3fwC6JK67UvqJZGkHHXy4cQM+FjoDzZoCregKEPjOidIqPx1
BK9ngdCrQjD4oC6K6dPzBrSPk/GyqK+pGw+jfdbxmXDbAecywsqhEwMrNVPT0FCsGn+Z2fjbZoqX
iNGMeB0Vt7oj1njb9YRR5nbt8zUPlLdz513ZPU13tEN1cfIE/JR+987Hhf84YeY9Elm87MrBPVWZ
ddJrSWCa7wPKzPH9uk4ZOiD+YiAcod+ZV33VL152d7GnMpSLHUlRliTQ11uzS94aBFGZV0Q40N9y
Pgw31R9rdzpUHYTgXHuCB4gm1hyiGmfDmyd9tc9ZM5sjmetwoyrzPBs8IK4Gr2vhhziQbDx7l6kx
d9kdnKPNTy2Av87Lzp2Hf7h6TZChNja7GcwPuHHlm+qP1XwBxEaTs5V6Ew4rMIKcOvbim/RIBvve
inVRBkMH/E7e2O+xkb56sE6YSIed9TSP8Wk1xWZIb2uNrHsZQ1kZmNxd+rn6xSiqa9d/Oc7vutnH
Bf78OYn0at/3ABwWN0S1HYyIMCb3NiP+bXLIokiUxaBCvefu8J48DVAKT1mT6ewFm82w0H4AOyx5
nhZ/b4mJK4dusSGors52yNU25WK+8pN9LwugGhmERuX7z75fPRa6Te0C8SSpv7t0ikRdcX4Bb4p3
Y1Ygb0MEqyVR59WPYOdAJfIrF5+Vo7Z9diGBZzPl8WZh4K+BvuvGs6c+sQUH9Uy1oj1Zbhe6fnPJ
nLeMU3SamIjB9hExFzCdSUx/IP1rfRcjDudSwHTSx7BsxdGozkvOtfeIxzqYuyer1FgJ5o8O3EiN
UZzW/exUd/L78SAlA90hidKa3iVNYLolQSnzXZbEtDOMroW4apMEL5i1W3cqjqPMu6951b4N33hC
94iwFY95abe7mv/67EA8cUCp5TwBcb0t5vUpFnwnolxfu2r5A5BsY9/8BgjGyfSefAgfOnek45yr
LKH4+dVQx5qUYjwRnkgfjcQJ3NQ/+k2EYpAAzG7buJcloYcgroNrfkmuVfFS2/qe70Hl4PWhHeJB
DzgnFf2rCJriUSQ/bPPHqvYieZqSZ5O9NuiJ3TomP2MICiAft2WSRkXShYhl0u4yO9TKNMNtsXMb
GVbVgVywzAqXjPBjz7zYtCiVR7rgiJBBu9dTF7BCmxKyYXeYIc+1z/RidrkHdClKQGJ3sdP7ndDQ
pmfP3+QdIKMNZVbVnx3jYBavCnegD+rh0bZawGw0/COoqSkajH1Grlrhzl/lmhrRWmoN3SLxxZq5
08ofdA21FjrDcbJ3vVd2gd5gea4uC5gtniywDWGMvjcFPODxMf0hXn5jkG5jiYaP244SFO8d/Cgf
fItIYeE9ZeTtaodJ0JXRtgIBoPUTW7/bjO4plrxXi6Y2XBMo/Lc1NqI0/UVyfWuw6XuI4x+r9suY
HknE8NKdu2yRTnZI1sv6y+UARkeeyV+Aglz5cMczaiu0gk1P/4kNpJ9POep0Pz163ZMePwwZBPeF
enx6GcZ3jSKYRc1JL0rYReIla6YAelRFx1ox4RnghLdvSuhHbNKb2K5DTf7WyqtiGAPL9JgP+278
WhjEwMGKtY1lvnY652cWxGBH+vhzEdq+7ZDXmPcuBx1Vf78fHeYAeQD/U/eQx6ebpkbZKdaNXG8M
Ulbkok1Ob6+RvOmKS2V0x0E7yhVXffvaI1hf1ea+j0+vd55f/uXQvCeIyBEN5Zgjqhgslk3vSYfk
05nbBpdtmCRbRz1ny5Pid6K80yyY0c/RMFIPUf2EC/S03jnOpYk6g3oenFBZWg96V5+qiWq0fqm9
TA9mcHgWW0RykGE4KRAeWd69rnobxs4SOZLD1daC1npt9KNTYwoGnIVZMHLtIbSSKpQgIJzW3hYQ
DAt5niFzzsYuQTCa8VRnpD+ZPY2OZURo6+z6sfMBkBEzZPzM44vV9pFoKIxAmE15AeltGg9QbKK8
in822vBn9o1DvZYHTQeSNXYOh+PH7KJMzeUJckRkCJOTW4QMnB40pEK6Pm5yJLzMaRhgiIANNkqo
CsLsYdK/ciVB4zyMXXmc2vfBfPYt8LVJAhSj3Wbyt51c+q5/olzjLS7RTDi7lSfXrs6iVbSnssBt
4BTN9h5f1xFd4xVuNGf5vHE6jU4O5fhmNKj/fb+TW5mKdjt6IiO3yAJRb8k1KrHyuEGpr2lglwOz
MRWzxmf47XyPPrVXZC5i6YOeRu25EIv14TQYKDe9lCsqd7LYXg1vcvdZYrYbFXvtpzIZpGn8w62a
vpSZGt9DV65439eZaFWSX/SXptIcFaxLDYqyn9qCA3vVPrtqKLuNgu4zoXfuqyf4Sorbe5ZatPC/
7tgOeCe9leYn6WWr4CLXWrqgFhxL3MPr0Rz2Be5cM+4QLCwDPBJFTZiUySRSwMRy/Ax8GICZEyLT
GdSsnrR7ZOHFTZMofw99ajfXchb1E9PZug5UJbvHPhbjfvId80VH23ocVb+i8id9AIhxr3Za0rVR
O5rLm23mC9Ms07r15Wi+Ks8Yf5alW/0eyf0brxIXxj0ryli8nYaS/RuEUXNEcp2+oOmJY6CzXfFl
VKMs9ivkcXiYTqcIXNT6wKhZNd0dCnOwlFSr4TTnRmS1fIshy7nW56To2g/hyn639swd1aKRmlgP
1Q8xTfpD7/CekgrKSYzK+tpNNnWPw6gVAKnHDKBzDMZ7TjxvKssZnmuk+kGl3bE0riXFR8YQ9ZwK
k+HjIMuKqMa+85n4tcAOF8BYlIa6AO1WZRjFHIejSa+0CQaNrX5W3UJTrEYrzoNykEzGp0LVb3Ky
J5wTi2prMtq68QhBSFKxFdZzsbTtQ7uU81NpmfWnF5tzH3qy5fzC8/Qb9LLPEHVQ/niZ+hWccbMq
nHF9lfc4IUyuUZQO8xiVGujVwEyMuQSVVE0PS3134rjDYLy0uWFdRsNtzECzvSaEF7xGTbfkz4La
6TgKDYqbZuWPupa7/PQXQGW1MuCa9YpgT5dbdNXM/jMZDP2qm6r98vo4Padd5jLnr2ufeUGhq7e+
XbtdKp062UwzYKaVGRZjVpujuVT6+Bq7cxEpves+XcWuOCPlKqYY8OaXpq/+cwmmHdDj3P41O/gv
/LpVF6uq/LvQp7Y5MkcAaYj1nZptCyoEt4KJmy6oC8Oxa2kk2sps5S5rbYrHVrKK25HuTKM/DgbE
Mp0or+owFIWRhrHMAClMTjLFUZETQh9MXeoCkkFtFC6l23mbae3ur+lmgBAp5srmozSmur86k1ZW
x2Re5THHT8ZJolbrUuc6kz+dSE5SkxvY3bSwNGSz4JqgYS/P7uhOP9dx1vlYi8rRgtX01LSdQPQe
RZqJi5fX8oeed4yqqwUAiuFjJytBYut6SWWIM0jjnEVDtwFEuYZOHgtn09CPv3lARXfe0uD3q7j5
ThMYaCc0uqr3GR+37WH1q5pyoyngErJL1vvdqMdMsXwekmcMGe2vmBbl2sWadZHJHavrMAXhCcAf
gMFnpUuusvd2Whi7ZVmpM3dKZutK9oK7t3FPgvzxGZYbElDWYuUsIOYEEOzGU8n6p0NM0W7MxTW2
HRmlj/h2nD7sibZlI9AVzU8IWqXc9gat8QAmu+i7F+FW080YxA9zBLeKkgBMo151kJIaQlXs6XPp
UyYB8zxuE0Kb0FCnZiTgvD4S+JKKy+hDCaaPLOlixpUlHb4nlht+kjQ0PwOFvd58t97c/qTBLrYd
1E6+MH3+1gemtPNggaUYkEQ9D6upX5xstT7Mnim6SOW4m6sZx2kJxuHsaHX2Sn3GdqBdK67+zID6
HvajwYzSEeqHp/TJCvyl7990vnsrKCcGiO2wDhtYsZQYJEVjJxzWgnIKUe7DOundR9EViEQWfUi3
jF9YIpDwvG/FoG06n6JImi4hiJJeq/GrOd0A3HZcysS2OSoEh9/L6mcPbiur52SuuBO7YTJullUU
B46A/gWGQuptcCVZxzQtOp0M4DL5ZE83v6d1mlE9p/ch2zhrjzmajp3paulL6+W0p13WPFXeoof4
epdvxBgt++tVf5oIWlsZVGVp6De994lhC7RgbI3behFUUYmhLZ/KmmqGqqCzadlVrvvHcY7JbY3N
oYpWLJNkHoM0bRQSH3NIlo6LLYb4p8nEu+jNPX7R8Zu12OZl3f2upNYBo8345sKucqk5soHgRlZv
o/ViLm3HGFTM19K246uzuvqms+cGWpvrURiVPXdL0yZvlcvcqWlB1BpENEZD6Zs/nFzW+9xJdf/k
F/ZLpu4Fup2YnRvEJVbINvIotU3wiXjysBMlPgA45nY/CFQuMOxJ6RqBhEzshuM4W/gG8fh0FGsp
kwxZi1I8mE5etORdkgoXeN20GAFeQKc9SiI/GMUOnSUfwK359VO5uDG+zXyy4/aLTx2M2jChVGEq
PZFGkplL5jz4XRrrh6WMne7RsPsmPniox/AoEdjZXtyMKzAQiRytj9xKsoGWQc/uIatlW64CYF2L
OXw/aNU0MRf1kjkcqWjgJ7NSzPcxWsXcCiWIr7SMxqQRMEcTFNAIJJxldT+XtLa+pl4/5gt9lrF+
DcadR91VYTvWXbnBEj5/T3Y6wQE23BwSbWG8WbU5PhW93/9Al+ReMkgph6wsn2bhj4cuNTiAc46S
t9jw+6d5SH8PLh5FUF07vGQazS+pJMbdcYor2t7nbmw9eKXdfSZWm0V0Shhq2UzulpTOhFvs3ego
ntyq4cDQBRwtv3roLeYczGlu2aD+rFnP1knxqFJqWS6rFOH+0PVqK3vn3NnlxR+Hrdky/RSq+aq1
Zo4sXYHlWWg5GoyZ3JjeLqfxL9mTy0V/EOAvkc53VITC3DkL2FKLGyjI4nje+TqTs6VKvaNj9zcV
k93ai2jp7d+1QGVnlsPxbkWPzFUFpkPx5piBy5y87Y2Q5c62WD+qlmPMd0KtKxHI7Wa5nAf7Njsa
61goBuAjAdqx8agfq7KJ4m4NOg0QRoed0J9e5qH/xDqI5ntXjueBEt1UzX4sh72by+eELmIoki10
mVBTkuuye0rSfW+MgaH+QI181lsjGpdXDPk/EMUy0BI7wwerMYGdZWtjvq3jeDINa5fb+pefPS6j
vnPZoNas55vailjs/ernvWcxZcbF6y7aC7EYx6Sc9mg4A3ugKrJOqSw3xnjyehX2SbbTGwC7Q3eV
aXdU1GNuS5iWBt5f/lz05BG7xbZetQ0nQNSMy05N1l4aPZEZipEpLRsid7pnN3RWcRTmfdtO/aE5
H0J4UT6AdIvzsBkBACfGXjTv7J7mhuiKRv5M+rtTN+FzlU2AaCmIZ/kQS+Ql5hCSvk5hSJeshwkI
AUQnmIMj5R79cjyKuqXXjY+660e5d6niBy8et8ZCyeFC4V1978pBtdc857lrMkZ3Yckp6fFvdwa/
XTVd4AC8m8g/c/nLShkuMVHrK1zn1rdVdZHBWsfjZf1sy1LoNvXvs2if9enMEYtwi42+gp8PVlD3
tNdihmA93LAEYlpGkV5cUt85YV/+cDyScmN96zXWc8KuUZj5wXUbIOTVxvKZ1A3jNiVp12+MqCCm
IF+baCQoq7GdqEvf1/7RKkkqsYHw3CMxxvfEUxTG64Vpx27M9U2swzyvris7w+Y+9logTaF+YnM4
wAZfkyqqknHndNZZrlu/hPX8OFXhoL/lzbTJ9VcqVVKJnmoaZFvfDuvdMY/3YXIiVxr8KC8NDu1E
2EE95Mxlv7qCxmq55HWyTYCeI4LEs/0+QKi1rSJU3c+FOAK9pYtNAgOP8cD95vl1uKhXp9+X8Xqx
NUaE8ppJfkU5tKZRQSztdqoAhi6pSgy1bQpjt2gseFeP4KTK9N5lL99rxw2BKkR3C6puvEv3fVzf
6+q9KJ7XSm3VOn6uBmGdbfxhKdXx407/mNIOhphdFxOcGfCplUfp8OG7r4o2aFgehuIwTV+Tl4fW
WkT6eGngFOem+TjyEBFgc4FVvXHrcLAjbdH5mfVPU6WHKwEXkn8jV0/p+DHlbxo2Y0Nd8EznrBCs
P3NCEomII384J037nNKntA5LcSIFTGWETFdydcrUBlM81VaAAsZf3lf2kyvg/Sa+Kp7IGPEz1eiG
+BDmeRNFSsHc9pYrjeiac82KnB0YR2rt/pgs/ckYsWFbbegu9VtdwavFN+/i0mXILZ13L313k2tf
PtxbwZ4ffK+xKWXDNdoXuJLufMaPbwzDG7h+7PvjpfcJHBqy71yYv4XEpmTNm1ycGhNrB52dNVzS
Ejs5UpOn+99cy63B/+XBla1pFkx+CeY94Zodo39yi89U2xf1H2v4XfdtmFU2rqEPo9hN60Xrrr77
A7le7B90dTS981SeFv+cg3hNEKSOow33xAgT/Umt1yF7d23/FxFMGy3dxAyQ+yh1TqMT1dNVNu9M
be32Mo3tXQQyJWdJy7jUF8v76J2HLu8iS4aNy5RYbQcrfR6YOnLaGYR6jMjO8+KP2VPOzOZ+wo3Q
6PfAJ/eg5Y9YN3fU03tz+l7UwVfzZhKKrAwY4YVPIba31FHQH9UJY6h3VdI0YI/6HimAYzGzIETu
5NgsZLXIt/6kyBDT2gjZfV6M9qhq5loVAHGN4oHx90Qm5mRy8sjHYTrqXUGWzRS09DhrfBg4lfT2
Vs35IyPi2L7JxX2dGiCE6bfOo2ISceGtzFkF2iYgufGmROYFCphC3R/Ddv7I7Iup/IMyCuLd/CQQ
PUspyqOsCL3a+jVkYmOIaNI5cP38aDnN1hCPa2qFfnIqF3lAbfPoru0XjQ8V2h14zYGdmBs3oZsu
KgZ53K4MGl21teb12LryCHgzspXNQpStL/zK+1hs69rLT9PpjoVVh+uYRSbqFSl9Zkh/2uIpN0QQ
9zdMexG3+lkK+w+5NCS1iEhYu1V/N+UCV7w+aFYb0MQx60dQ4qWRLwYi0ZN9q1lbZxyPvlc8wJkI
O/60hqV30fZhcj/DVv5kM92l6q5LaphT2PZ7YXQvBTVLD9kb6vphAXqss4IpUvdYtPkhgSaE4D2w
rCayUCavVU15WV7IE/idMz4HNRBWJWSDF2SfkRn/XmYGZzzGWAxDMRhfZnlfj2mnuHR31fywdtfY
dbY2ETTEyW5K0k8X8boOZEVp2ltuf2VcXkQigfdHw0fEM0z+XKNEtKlWVP+2ll8TmRsGVfQ0Mhkd
2lBm+lnzbfgwNhskfTeR+PScOCUVTMrCX8rZ4cudXq0FyVzjPQsDtq5RCPIUZH71TRv6tx8BSNjY
8cJi19onRRwubb4vK2IevkaJokCyJ1+J65bPvUZT3K5bZuqnaU3fM93Ytkay80yiab2XrCv3JKfx
7tTeNwigc3BuMWLYOMME+Ca9I/5Z2pGW5XxPI6qV/eSyg77zxdRNcDc7dFom8mQSVFpekTcphLab
Ri5Kai39aW0E1cZv12DCYH4lNm3Jk96zO+jXMNO1jS/rBytxNvhJzn1xXRx1kv2w7RQiOz7xeCh2
vckvExavfpvU21I5p2wpkp3WkXef8MsbCCqhV9GtBTL+yuXaH4tpQaJFjwsDZOMa5TF1tVshzSOQ
l/4J5wNBJnhNmGsTfLC24GIsn/aWaUIbLToURM/+JjloM8pgharCz927T7t3LjPeQ/VU79p5S9DR
eB1PJD2I/8fceSzHjbVp+l56jxp4E9F/LzIBpKX32iAkkoL3Hlc/D6jqGRKpUHb9s5koVZShOXmA
Yz7zGuhK1kq6Nrimgn1zU8cXVkQ24SA94RMf1HeSqwir6EhXcy1GjincirMEkoNllCCwZ/di7iIf
Ncwh7WXebmYR9ENkHJMH2hKxsBWeDPNB/um96KMtPolgwp7UamU+1jpS2rZfcGHZpduYa3k1Ouz6
/mawQZQ9MN9ijwh609i5HVHRRcS9uWgbm11cC6sQrF2HdYHY3QTqFv8KOleEut0lhsnH/KJyU6e/
RuyXQz5aTVt5T/v46L2mSMjeZ9aKIL8F9uUqHPnX07O2a9bdnpyp5DvBJpSPYmhjegEpeZsjREWF
cFtf0jEgODuqG2KmuWJ8IzzXd0Q1YKri1eSaj6l8wDKoPEC7L7fdVabu/Ohy1iVJ8UYjsN/LUUfD
MLLz6Ac+FtoDflShGxwC7kXlp5HesZZgkVHq9UEdikf/vrgO9/5MVLg19tm+/dELNtXIFSGZHB2p
1I50GDnL3AwnRB63sY429ffMJjPbZXbwRBTHlgg2NaRup3kqCtt/YJnQ7povxQGx+51MRbBGq6el
h1pVP63he669V96dMX6TrLu6frami4whQBYlrmzt2tCWUruk8VptZQm4i2sMt7RpLN0etH3tvWc/
yS6UyiU4AMg70WZsHwcdX7m1VmO9QjyKyP9No1BkAzJJHzDYieqa0tkAlmba0kUQB7fpj1ELJDR3
S5vRTWpFLg5PqnWfUcg1HJFyhw06ENMCq4RRuJYwDOKYDVZANsG9avKBmN2I6DKyBTb+oXK8e+Ti
Q8cj+bhNmYkNpwbOb3ev3SqHKXbLH0rADcBZv/IftJ+GQ9yqEwp4gB9W+ia0O3c40uMJceH5AJrd
BfFO5S2gywWKfWrmd4LW0LqpnBg2AnsHXAv4mf2Qbbs7BKeE9M2oj+V8N6/LHD8gDpEtokxxcZXR
OODxxP7oFJd6fhWC+wP927l85GGtpOA/f3jGhmZ8P6sQrUHSUTkRC9o1W6L0Qwquliya6NW/BYgj
dg5a0Ftluq4kuws3QHz9JzXc+eG6vdM2xX7YA/ImQqlZ6wA6tY3MZc0fJXTFR/3Bd71nFsxwwO6k
wNP6aTAJfI/0JHQucPT1yJ6LuwZ4ebOLXgNx1ZPEzcQSaVXdC76NbEDyJka7EhiNdFOZ3ysMD3zH
x9fiB0W48V0KXeUlTZ/zF/MO2L9400c87AsFW5l+jYqfn20abFSqtZw6Jmpl2lqsD0mErdiqVlfq
e3DNMV/RAglc8OWUXsZv5oOPp+y08i6Kxpl8DIIcfmAKABvZ9ZN2ZSkr5Up2tA1UjSPnCCE3hQbB
UUeHhRSPtBRX4Y1XEtK6NaZg/Ab9oMd3Xv1DB7ejrHrGCwWXyjQCTNyUK0wa52baWyTMJ0R7G96S
UqBLlVqXaunqve15RwVkkXTfVDtRfAn8TVKjMm+LdD8TPJLwWdxYODaCrxmIvOV8pVyP3eyoqj4y
GZDPOM5zmRBBxRiXNOu6duUL44XEAXh5o9nmj+qSIOx2nPbY8RUEqNka04pQuTTS6wQMMCsSQymt
oa4RvJL4wj9s+10XYKxCAeunNn2zxm9NfqmZl1bpys1LoIOtT7/n/sayowOKZNO46rYoDPfvtO0V
/lwNF/13YH7MunCS/fRjwkGLFgbwh60oruIXjCYO8XX6WN+goDa+e9ecQ80eNShl3M8VC3zKnsJk
3XGh8lO2RRuYXYzvMJE7hBMuhR8GOTW/vFxV9ba37oriRhycsHOJbbK1didBfelXJqCzC/mAYVzH
/8QwzeAVYaO44lR6FA6Tv5UPykvuO/S0t7qxC2jD0XZp7Q6I63DVpD9FV6Ugd9vsY6qgVPmnHc5i
TUHB6rZHoNZbC9/zC/bGi6w/WAfVsHtOCI7oeg0OtB8da+Cy8e+oRQpvxlEnvtpPyhGgRZW64p7j
qrtpoptORA5rrSVgS1EXmN8mrWs6cftZDMm/mKin6nYd7dTwqb+aNJdzDBQSHg+gKZRLDCRcvl7s
YgfRpnrvX4U+0d6q/jE9jd9jcddemP1af0sle4h2Q/pe8ABlViTZu8UK9dqngvOji7O1mD+IXPl5
54ydI1m2ku8bEwt0cBZR+zOg5LRNxAtIvxEQj3thV7mKLe6NbYsIG34lG69/A1KiCI4UrP1mo22q
DZzWo/UCqo9Ms3vDaSKV79WLelc/+2/edzxZ2qPwjZY+hNeV+g3/JvJMaS08ijU1LTwZsSXDcOMA
oAlWyGv/2lt7DfPNe5ys+N515vhPyiMXeztcNgS34hqwx7gKv1nCviR2eqWrW79ktklkbVNVPfA4
nztqzGvaWPBDnPKQx1v/Kbw1NoJTXOvUzq74QgIBhsQSh0XwsKtg2o2tQ6gwbMEgdc8T7vNlupte
9cvqLfxWH4VrsJvUsrktjhZXa9S75Ta45l69AY97SUaqPFm36aP4oD9bl0im8fv5K1xxFz/LL5TE
OvGKeGxE+FLmjq8QhfSuTeVWF90S/WqFtOqeRES2HlPx0DUPGRBOq/vWaXstvinKDV4zEYaFgnHX
krUnDaVF8ooK2NVl1he2/iwVq1LbgO0fpk2vrtFSjCmKZdckCqXf2hleP4UMQD/e0GO8GcIjLWC0
J9Z5AFHjSiLA9dujgSOotc2Vb3PZuAsOWsBTgxRDwvLe9vhB9g2bxW+v8pQ6vm79rGccHeZhq8Dn
AjIFxVo3mfdmykW1DZXRB86mXiti9ywG2i4VooNl0XzViQnUSAJQgE1S+aBwZteZfhkK79KISLvJ
StIU17N0t7e8Jxptq/opm5EiAHV1VwM812EVBVoQYutPn1+oUkLJPWutjwFQ5cGpuI0Dp7aux+pg
9HchWYaM+tim8YcVt1D1YwZGYsGCJ1+hbnoUJaoHYbiEC0PnpwIS0bFHDzKk5g5e0S7T9kF+nT2F
Ijc4OPGfPhUCUUah+IncIkbw0XcIsQMPe+CjkrkDCwBTqjVmY0If7bMWgGmzq8u9l9GW45r1rqr8
yjcvI9CT7T6unan5eJmeLd8VbzHLZ3CCbAPUh7SybTcIH0KIap2gsDlbJt/pSJ8jW0nwKJjhZfHt
bDlL5ig94NlYd2vB3DUtVYdVeVOot4rCueVUz9VN0+65gFrFdKDOrrUU3yvYUt51nJhXMg+KNEe1
xR/1MyncWD138hXxTT9eF+V1C3SaqkX9TZNWmnTQHzoAw/JFYYLzOFrvOKrUT2A86aEXQGtfKvrE
quLGAsezfiwpPRZGcDCzl77Fd6fGNzdRfpSAvhQaEdJ3jtY2xCPqp8IZTwV7pi5kt6pwmYaI4bGP
iqf8u9o6fb+bsn0OWM0EEYgIKNDc6kJtizVuUZ35MJFLNelDyOuIi4pkGFrT4M4AG23dFC8lsAf9
JiYvLlfji2454zu7HmNE1bIn6CH29I0ry+Q4NHcRNxI+Y6jSprsArkO9aq2HkbmWGy4tTOQoAdHI
5xa15ihAsBKHKajJe63s/Gpj0TzPSTZx0gmpS1Sljn8ozqroz9UHtfngLiHNGawU0/WE6yTclNLG
Km8Bb/TWcz5t5q5xdtGPD2T4FLtE0JpPU0Z70xYKYZ2q2aZkVTcwhMoWfVdWNkVnrKlWlUkRtLwz
kLwcKJhqqUwHI/fssiiuBiU8xHkPJ4gqbqEkOJxnBs0X5RkQ5KHqJAE6WFscxgAL4oBIZQri4CiY
rfWsCREQfnhXiUj7rvH2saVQMGIQgEOhahFI0pyHXAZWsjXM8SCDZ++GWjgYNWbx3H+l8aOKCAMw
M/2OVmvjWmJIoxTS2xApJpaHZahtmwRErw2hgbJgaUoUMRVRYJHrGvpX5dBML3Xney9DJIM598FK
su69m64Lk01eaf0OYFDz7KUBKoeenFz3gMffgsKU3XbKw4d06kg6ur67kXC/3qDmAaJT1Ka9NgIu
wXouu5h0b9hJingT+ZTLYi0qntUw9o5iTAcIGLdBlxNZrGE86Kn04UPGIZBqSC6gcCKNV1qZUtrA
/085ClpKy76pfA3zndK/R3/Ssq0A7lONwgcJhd+PhGAxGp0hCqe1M9CzAHOhEmsKEA9rPevoKUsg
BmUzYU2HXTjeyD73ydQVvh2LiXFfGkLynMSyb/thBFI00rM2fzCqmu5UQClfh+TT9MH01saGcBTB
JO10GC02Qp4CAN1II8TMauBkIDxRlit/poMpedRRMyCocYG4ZluK5b7pRXUbIVR8MRjQMmh1RE2+
ldoyMZiNyrbRjeklDikkR1OvHHJVwCI5H/xiC0KbLRXIPhZ6Ay2qHJNC8KN1splMTyKn6bunVp81
x1DRu6EaRiCCQxmvvKJ44VFlDQ36ZJOgT/Mqx4jGDuuhxRx3IonDmQs/6wTKQ5uQFNbZ+O73UCI7
0dePdUj24hdSvZcH9LRp9jfeplAorjReOmOxAGSFSWOCUB/F27rXCIpC1Sw5cKrKmnMNgQqmIhUj
EVqot8NzDYyhufJlpZTdSU4R5ZVRtzFAzCvFSgeJs+47sr9AV+qnvJPUB2kWfoaeYQx0p0K/tJPK
AyxbYk2oxx+GmODD3swKSqHgqf2PXMoEToEhgc3fYZfXdrhbx7C6HpUmMknaFTrWU5cB7ZSbqTgK
IY7BMBQ7tmJhmL5ly36SkhmrMkSLUdXJt9EFF74nw2jV3wp5SOPrtmSZ0HUbK1yt87S1dl6mtdZh
qAygr4GFKuijTglfuC1FLdNQjaWC+Kjw2AkZy6DuLuRyLKx9WVpt+Grg6xpylRidTECM21yJ0kJG
z9YzE0EkFM4Ks8OsU5Xg1/l6qLVOZKC3eoFHO1dGkJrzQs9xUwjevLaEFTB5bdy+0HKjlY5asWbN
YWugRtCHAFkJTxnKJibHUSVql6OHByc9Hiqg+8TKunyrqtmQP1rCTNZNvXjSvk3cddyhcd5haY6s
7HAZ+BIAIZhYbZ6UF2Y29USwUgcChPUWJ6rmjVQOcOkhqs8RORSblz5UVCV7RYm2lyQaOrSuTMlF
hLmXB8vt4JrokIqkvtZxY4t7aGXGMN7rwlChOCwhEoS/pA3ZKoQb7U4YR2z/zAZfygXgmPAhXqUj
zoVClrEQK+jSUgA+M6dA/dOQg4cFzOYBYMime0u9/vNYS9r5PBZNU13ClYXOprpQn5CHsrFU8FbQ
zuoWPaKaA77MvsWxdj9JXWoHcDzB46acfuR0fx57qU3wMbaGFqfKMayI2iws8EmTJUBsE3LtiFt9
kZCBNH58KQhqfUa6ZMnjn0fR0HIC4ADu5+Rp+o3A3ZrwNFs54oTzfQfrOzf3LWwLg+GcdtDv5qTN
ihYIPVjAMxZiCIWiiJnXIzTRAk+zyITbVD/z2H43IV3ULA1NSWPWXfz62Do1zRBP47HJ4U41Dx0Z
c8LZYAxnHVjmD/tZDGR+dABOLTQzVI1/XWivFImspjIYTKJo0VGNgfCb+o2Yb3zVUF2t63dEfivD
0OubmBs0wn/6zyvkN1PVCP7RzpAkUyUT+TrVaBDAACdNRQIu0pmeYAA4fk0OQOnqzyP9Zh9o6I9g
TsRjRWlm8VBFIxp9xDyrdfc8cwSm/KVMDpq4AbvmmtoOr/N//hZxhGByrAjUV5dTCysQcXigVuuk
DjI7Btv8BO4WiqacmZQEhXMyT79ZmGjhoSir0/Zhwy0mCHY17KaJVcNdBatcbEliw+2fH+Lvx9Cx
E0GVTtZOrC48SDED+OO1oZMz54ANAPnAj/7zKLMSxmJVYnqBIhBycAB+lwq5LUQ0lCV4cvgszTzl
UP4ZMNyfB/nYRaejcCAi+Gshx7vQ40CYXsSSZG6/WNB2E0wOAu2pBM4g9d3OtLBNIPsSaviDwMkB
UQCECGr6jP3Ga7hUau02wm12ZcSjR+AVX/354/1mY7ApkRZEdMVATG5xzATgF8GCt+Xaq6R0CzZt
sLuxyHZZAbRTyLvyzJuVlgI6qMmKuIUYtMiQJ+Xdft2JSKPSDizZH5zaAImpQKT07CUasSN9cCiO
eiVcRQa6/8hWnHkXp8tKFYkY9Vlglv2uLU6BaQrUUTcoBuDidKsa7U2ayGfmd7qmGELVNE1lR1qo
vH6dXtXnU6uPrCmFOLlor2teXdabZyYy77Gva4p7QdZl7jpLw51nvvg/XXgEGmjyF5yns/2YbN4R
mO2bNLfbaFjrFe0P9dyxJinLIYkgFFWa5Zw0VJ2s+SN9GtLsdUB7Bvd7K5GNWIGyNZTy3ZjCbQsU
rdS01zqvtyXVlLw3bCBcz3FrQVSFm/nnFXsS1Kh44CD7KRJvoIm5fMIxpNNqAIFOZ3wEw/iCLuxK
jQsg5bAIpzOv8+Q0nwfTOBuQ6jWIpRarVUu8ArIPPCWEDq+bAymtDaj3qdn88znNR+osNGrh/LPY
hZludbEO0mGNM0OMyAWcXiy5bwtNuG8SkcCJEv6fRzzdh8zs85Dy1/eZZYqZov0COy4EV5b/pCzW
JfDA437VFHeEeVQuHtAfPfP2luOiZ6rOQlKoLhIscr4v1lGO58EoqzlCXaSZRQ5bW/cupbiAunmB
hfEqp0g/WS5uKL9e5T8SsL/PU/785/wzaPiMVegHzX/955f/2rznl9/T93r5TV9+pv6vjy/77/ls
n/XlPxzo+814075X4+173Sa/fv/f3/k//eLf3lv3Y/H+r/94zdusmX+bH+bZZyV6pNY/vfQTI68j
KPHvJ9//S7pe1v4iVDA5+WWiIQ4QftMvGy/rL2y6RINQTSZb+fWC/lu6XvkL63JuMXiXooJ42v9R
rpesv1D/RcCbg+/XV/+Jcr2kLQ9qVbSQ9tX5BHwOlM8X5xumB0lkNg14hWKU8YBBocoLxLvCUgRl
pNQaex3FYCgZTa4E4OWsUspgNklxkinPUqrXpocyBDSqisYcxjLXuZoo+g9rCJNyZ2URaqxDbFL4
XuspQBdgOr3YCz3mU9A0gEgIdYEzSiLwKV6HqavBHKnx0OHWpMS9RN92wvlahtTQZqmGgo7iQCKY
4qtYiCS5Q6Baz/mRHhCQwfdmVDcivaoA1kS5dFUgMsAuo5KFhZHBQ/0WTxIKG7Wpp1uNkpP43WyK
olYPJDV5aYtqV9MALQqtpSCYwkaiGoFJFoWVQOqmIoXPHEd08ls1N4zY7UzK2q2rVkoLNsqaJrUF
vic2ivrI0jWbG7FVFevSl6QOOLYUeFlprrrI0L0njToJ2OnWLONKXueGOkN9dbkzeoO7mkrRN7Qb
S2rySh7rvubEelQhY4ONewunHvu1QJJuph5xVWGvSEarZ26ZyHgF2Y1ntdOdr5dNgi9pEqT5u9zh
P/2q1X08XkplmVBy9WtswSYXkytLfKzifjIVd2DRQRWIFaPtV3gYqfWrnvfce8w1NFVHrsQ4G3h1
RgwKBFpFS1tSymUQ8QCMm4HagGiMlCu1oASwOw7w4a7TSh5NaMrohkrroZYGA36ZWiQ+zuRd0/pX
0Pna+rZuojGmzT6U1lGA42AcMx0I/psf+HNzXpmaaAIiCl8fO5xYHQvESaQunOExcUvJZK0Hnarr
Ry9WrOZnGRhe8pBosugDVOtGJC6oeBZpDPK3KswcUYN00GDXSUJD37gSo6FrV3kqU4SiyGGhdlIb
Gp1X7HcC/0UIhRZVpSjVW2oQZq8q70GnRfpLn+tybdlFF09U4YYm6UoKyxiPldGLIENtqMFqSxnY
f0UaPkQCWCMB6mDYSSIxYI7gfpgN/vFFM3RQ1XtBHmbRC1WbNZuQPxkS7ZmWTDsCm9NDK5CxPQoh
2Qk3UMekzH+RfK8aEbVVTc9oenqs+DwBXSyC2Bqj61yP8a7wkIrp56oka9DIRMC9WNWzKfE+HpXa
EM8IUp5EMIR9XDoSFzkijiJpxdcbr7FyRat9CK2V7V34WP9u6011CEABIx/xljnjIX/6dN5e/wrI
PrsDystglyHJMLBClKgazJbSX4c09UZGJoJGfO0ASLETO7kD3db36xbWc7JKLqODuEVJbA0t6Vv3
Uufges9duPNF/jlWRMdDQhFwztkkWaaU8PUz6Kk1WLlG77dfo6gH3IO+5+zoDJ4GUO7GOBdYLAPF
X+OR8RNhM+mP1/ApUBQLOD0Dz38lb3TapgCCHU1yaJb6u+AyOBQXgX+mMDPPYDFDUm6OAQOb0FPd
yAjmQ62roOASioaAcXv5bajf/vwqfzMG4TYulUQsmB2LiwitVXEMQ/kDpF1xWSU3arXTk5s/DyH9
ZgxTZI2SGEEJJZ3/+qaiqdHLqsm1lfeg+U7viE6/STfTLSbOtIqNPZgPu1+dK84sQ1zeF3GgOlft
cCyi3PR11BYNHOQ/KOlGuwp33HSjbKy9/O8YcP+qZTEx3cCFe/EEGzMK/HaGmlcEs3h43jeh9CPM
miuvC2iaAs7yAGvJmXfntdNGyjVzhRTRGaHoObr8ulSIOeeyDHEoZYXlZLM+K9Ezy3C56mjRAkIY
SrqW/t0IaFYG7ar31suf3+rpiIZiYVmjzz4CuFYvpp2lIZo3Ikiolq6QWl4avo6ABEAyc9sb4bpE
ufLPA56uIgYEcI39uMxxudRxrsS095QK3KSouiltPKAYsjmdOVWWAdrshYObOnUuDVnzE2VzIY7j
UQp4mTmtjLKDN4rP8J/nceL2M48hU/hkQ2BdwZ+vC1PDh8CMqp6J7EFHPAHIWQfuj/axcP19uNEu
mkfJaTZi6FrX3pmamnR6aBrzGjV0Ml39dLtPmjKUGRnhqt17N/gL7ePuAt6tHWxj1yw3553Ufzeg
RPzMLqTYwdH5dbIerFpVzMiscZ/ZpE6KEuoGcriTu/7VEAHvP/d0zw24qIXUvD0vRC54pW6aXeJ2
SCrujIt8h+3eg3BUizMZ7u/epiFTzmYvENefmEx0Uy10SSUr2EsCF1g1z+q+cKM77GYRPBIegXi7
AFD6o7+Obcvub9Qz1/9vVqyBsDnK5ir60Npy51v9iC74wPgKWCUxuR28uzPrdTECsgvscUuhriRS
Y5asxXrtI18Y65R6KLqmJA/X6RY1qupJus2P0lr7PgBkdPIfZwadT+dPBxqDUkzGdQfVZJPyzPK2
bQqjQtqEaVFr1u4GG69dJ3MDG7jXy3DDLW9LzrAZt+XhzwOfTpZGiMF71MgERWkZVeCImglmybKU
/ZvBeNGVs4WCxQKdZ0apQMYgh5dGLW3xOOOpksu5bP8Rt8zTCvcVyNZ0p7vB/tzqWN69J6PN8/0U
tQiVoueIKaMi8VodJdt6og28j9eU0169lfRY/RuR0smY80n+acxOLIY2LhmzsiVXJ04S+3WzarGm
p1F6qV1r9p/f2Yf//GKxfHmkczH404Bhpg251388UnOj3aERsO6upa21phIDd35fXQIad71/diH9
PU3yeM5R/MGXnitpVZEBjzLoMh/V2mQT4jQdZtszc5uXw2Ju5rxQqEIQ48tLV622iJLBwuiIh9k7
GmD/+EZwqIS6uqv/mEPsP4/3m/VPrIkIHtmEzIW7WJ1+nAY5eBIJdMWj6l3k6Zlg8Le/H4F5/Kjo
V6kn8vld1RgZYSj8bgBM1nVd7P48AWkOPBYPzMLE1tRgENECWWrJa0UvkMpCnUfVbEPa5+Tr4kDD
fIse5LmxFl2GeQl8GWve658W3lB6edgXMHjlDdn9WnbUcjWthEsshN1pXVya29BcATk485KWlgh/
j4tdPUczPellHalvNL1IUXLgDJHc5r7d6Nfji2oPa9VFFmRd/0D26cxj/c2LI+ri6KK1gReBvtjU
AoKUUVnUkM6owKzQm212JRmX5kh7SuHKT2Dv+7PeFouY72Oec8LAScwbVZd2NiMSQnpp5QDxVtTE
D5k9PSXIBl4gGHuUbcwKCD1hZxr/zmQ/jXvSzOG1pvLIuEAkhufkGllNXuxTdZBuIEzW99WNYP/j
WGk5W20RUgtqn8DiZ1QRqNBB3asOxiFbqT6KLhQQ1zxzfi2DwV/j6SKbkGbLfMV/Xb1lBlRHiKE+
9WtzI69RYVl7drZNd5kDWPbcQXa6Lym9WiI+OlThzJN9KabRJEchbcAUTOMG2TgHwULPQRXjfzC3
k9VqzEeyiowO3Q2ZhOHr1AokkuKqqRHgFb8F8NXUc7M52fnE8HgPgQwBw4BP6iK7jMcZcYar+apx
s91kd1eQYjSIcG/KN/gOYKu/l1ehDZFHDNx/uBNlScIylLNNpcSNG+/itaVtrmpDCmindiTQoRt1
sOuNcIkx/FFF3EKA978OnHP1j49H9vlcZVg6i+SY5vwv4rLMNE2dkYtTMg/rbVCtfjQfjad4O20x
m1rP2cuwNdbGZjzGdrZ+HdaAz6Pb/E3fVg/JPlufS++XR8Mcc8+mfHPYDcZjGSCKniiluQGwKR9s
QDG2Cm8rH/szJZhlcY04jWFwIlbmNjLmOouFhIl23MszfmquMmXXYNFtVEOOxkZyugfEUs+c7B+3
09en/GW85cnTlKjqeeXHePONUq8j2+yc9jImSET2d9o08MPEbQmxYwPwOnTH7bnb5fTJctZiHTo3
S/DYVRfHkKjJbT92KvRdGJ1JY7h6Em9NoJhn1vEyxGf/kIbqXNNULYiiFuu4m9QKSEnBOCwoyFaH
+KLcyMIqXjcObPU962hjOgYdhXPX9vJ0mPv0VIWALViSLJ543laGJAiNEeQfAapiwxGHhNhsUWJa
zXnFuBVLWE5nLpXfDAoaiaarYtH/wXD365Ek58JYdKYHpV26HvInyNVnBjiJCpiWSe/RIn7j9Z3U
8sqsQ3QjRC4l/Nn+hJ2/QoERPR3SUNgauS2v4qvzl9b8lr4uWAadwQ8KsRYVocW0Sqmx+lA0gY/v
25/wyfDqppleOdlqrikY19PLmWWzPHk/Zvl/B1yC/+hvjEqYMktKW/X34T7+5r3JbwWoyyNGRU7q
QlFN3hXkjJ7OjHxmqifd7GAyR/6Gm7/pyKUiN7yo4WR8rBlxa94qb/90QI54rhdNskDz0Faed+qn
8LKYjCzM1Ykl41ZHcx/vqbEbhFzQmo7pVb+FHfFvjMgBZOFTNNf1zcWI85UjD7NoCKzBNdfIGgnK
dD0bUGt7TFN24u2ZAeXl8pFVmqFYxXKG849lJKtNYUQ/aGabOHpKflNvui0xJcqca2TI7HNn28mZ
sxhuUY7KkLvz04LhpqwGdoRQbYXoiOp3rznKqAIdjf/H+S22R9wEmZbPAxpXUCdWqEJum63G7TE8
nL8TT7J9GVzZXIY2NGXuWC83YyuWvSKNkOCQ38LUpvKd1hlpCNGu3OhwVP0VDBCy8Gjz52menG2/
8GwzwoOWO+W+rwu1a0Svj5SSPVggX5LfQPD/8wCn9/A8AhV96ohz12l5KRUFlX6/AmpcOvrNr2NG
3JV2C5sudX3Y7GfGmxfCl2NtMd68bj9tPTFuxDBqGK/fI7foTi52Uux4A0mWde+OdnCrUNAjwjuc
y8DPTnVxLxpo3I6mBYx8bq5NNpw/ut1UbFC2XekH4frcdXhuqvPL/TRVqRDAEPSMF1fg7amcdkoK
h442XvrTGtHxls7U2E4vqvnhWtTZRV2nyLf0XDOBALdxzIiN3dlw+NYhEu0OEOqV+ooWMLZWtnJ9
5oWeRDWzUSlxujJXvufC+9dZWnnUaKJAaxBPY5jL+sZw0em2kU1+DVG/Xf86b85FzSc5FjtyxgVb
lGhZvSfdIVkJ8nzsUHNGnvgINw71Bn2nrqS1ejy/DX+zdMirqETTzaPoTh/o6yT1wUd+RZjTj9nH
yHCnLbKMjjkTQf01Ql72uXj15DKeCyyfBlycp2qo1V2fYWuUSlco+64GwkZ/ujKTc1D4j4Tq64b8
OtLiIIXDo5RKwUg4IVwKxpbXR6hROU28rX5mK1w7iIcrtycdObNyTq+oOY0k7OA9kg8s49RYI3SL
FR7quEfGxokdWt1zBVXYEGsMK+v+zHjLRHke7PN4i/04whqduV3w4Uk56ktpWx10zm1hL26FM3bO
v7kwvo61OLi9fkKvWJ0XzKt/q64LHmq37Vap4ELWpTErrpILJA7OzPB0L86jzrUAbBFNS1lkGKWR
KogUIgyA91n8HSZysE5ctEPXkIxmHRObFOcQXRjnnuzvVuvncReHeivQjiomxp3plDe9o64TG7Fq
f1Vs46OyGRl3eoCNdOZ2/O22hJAARYAeDbrOi7UbjFFrpC2l6GgHrXVuSwV2sUUv8MbazFX/f1zZ
mdfPpwGtRccdweWmaiQGlOZ++/xeu4PnQpSeaLyF7tkC/ElkvBhv8UKBWA9qYTBe6YzrDouyrXUb
cvLAaPZWOOK5Z0Pj00DO4HGCotNB+dFdXIyIhothRZ6JNrLrbRBbJX/cVvUaWraDlDqtU6RqEHi0
hd25WOc3t9fXoZerSJcLfOoQc0B62g1eaGpizLTq1ljRUAPVD/CZb//xhjFlWSZbpiNF2dxazFYx
ykKbIVtz5mGHW2lVrumkOs1KdJMt0lg7+1y2elJGp9XwZcjFLCfUvUFZTdBqVx3dN+7ofbEdXdQr
N2fLvKfL5+tYi7s5nzuYiEERfbwWO4ESi3CJ4MjKe6VBvPbPz23+7F/vEsajrAwijVjgpJQVB3A2
g2KYH6e/VR/mSqT82tv+Wty2T2fvj9/O7tNo86n0Kb4CtFZJVcloyEqtq3ttG9goqHPKlfcVHcxz
452Gc/PkwLgSXVmArhcPM+5QaZ8KXpxaJQAGNU6frRTgTxUXFLHbMDKe/CSybjtBls8FWb99sFRG
TaDQdDiXUXquReCgZ3FPQKJOVKzwI9x09Gor6qSb8y/y9B5hqp+GW6xRTzA6U52FcZNqKw5bRXvW
zmGw5qN5uVQU+mCyIYLwPikzop2YkgY0v5aKQu7Wux91jd2ZHT6fyCfjsLUVSHFEi8t6MpD1aoZe
Inh8hDIyH2aHuQom/3fP6h/BxS/C1yqv85/NEgz+BTF+Vbxnd031/t5cfC+W3/n/IWx8TiP+1wfq
/W9U+t9o8xn2/q//cJogzIvw+2fg+PwTv3DjqvEXpB2Fiif5s0L3k131CzeuyH9RBiVJUblnKIDP
vLC/ceOS+hfBCxU3nKvnavx8U9RY4Qb/+g8FtDmhNj/JF2aGnvJPgOM02b4uD5kqpY75MTEoWTAU
tcUFECXjgPgkCrl6AAT23vLHEqvNppdr/S4oxB75pSGGsI+nmTIEgj0oeqqUDtr6UvOi+Eoc22JS
majtJr5nIQQjm0L2MAi0UVG0GtAK90O91FetkonilRonEDQVIR2kywrxBHRyYq8WrvpOLqML/EaQ
Ae2EUvafRoRFBUyM8e0zJ9vHNoKKY9XKNR3kXpZrI9zQCvaG6qCV2JGoV0Ym0a8oh0jDggrnSFW8
i6xOCe7HvvHCaS/3bWCAm9OASakq4o5CI7Y3nVEHCeXuTggi6xKxAaEq7pSYs6F+y+g6IUm/KprW
rAsHuDFEpUv0FS28eT0vycdnfxKN2k11EohDX5V1vjVA6PprTUk6q8WNp4+aa9zRUMBu9SqvtoJa
qel1IMi4QCP0kXT6LDEbRRGYCR9UoT1ZU9F8A4GqYN2Nt6IVbq2AXtq2HGHlbatI+9/snUlv5Eia
YP/KoO9McF+uJJ2+y+VaQ7oQkkLivhlJ4/Lr+3lm9UxlN6bRdRxggEKhEpWhkOSk2be+pxN3JWJ2
ojGxYoXyct0k0i8pSyebVu+pz8R5pjDmhXcdC4pMq2gx9fa3IwdH3alJUquv7P04JhghWfWvU9vm
gLLsefUutjrn8z5tess9MEUtykc5rk4KVT6DsyFjt9Y3Uz/+Kf+ZetUG06QpKehmnNkTMhov85T7
1DIkDlJF5Gq11dNssqIM4UAbFaXSjPs4b1TtW9FbY3of2A1A9uQOzcqCS7ciXH0wEEPom6IZbDSB
yjDHy92KzwGi1wRT3uZXNEvUihYPnbxDJ4gNDLRNCkJwshaIkqqA+XpXDn3b7wrbc4tvXcHFGhir
J+OLNaTDFRRo8stZUVXYM1vtJ93pLH5IYUrvzZT8IoLeW/mCo5lKirJd1QNKalO0bmORwAAtCtbt
Q2a667duVrEV4dlaqqhk66DczF5a2YDWpO34ptVpcHatsmr3qZmZkP5B7otxM6aT3oCGz7Wl3VvC
6ZNNXCt85KK1rfg0NowgHzO2mCVivSpOm9emKUn2a4ydEkFZm38r7aAp+5lPHOBnZa7lro3nUo8Q
fq75b3eQ0r0fNYFAgJBdAUI3xoMOtDBPsjvS6C75WVg6d7er3k52tCxJbELVavXRvZiDBrPFz3hv
2iARmoF7BBYtqu5BLt38biTT1AAXuTW3tkivYM9kIFfBVkvYEbz28JAbV8v6MF9EMkum+hUvBUme
VDDH8iVjhN2WWaoTRjizN9FjK0qWVybPrZygykRc78RiZc0Td6fWhtU06P225Rld7iAHsWUB86UC
7s+SZ7uG7EPYIqyMcirDTq9TQHR9a8LowgEXIwtsRtGfexXL85ZEPLf8jPOGEXJ8kfyBOEnkzuxK
kXxkzOTrvyjgCrRzHM/y6toNvWW0t5JBmd5DkLsdLJR67/xYg/1hj1NfHXLEt/R81LGGM497YV7W
DeSElR8stuyvskCjqjZG/OUZLUxTpEA362LR2HnUyzJFij3cxB7liOctxwtEaKwuMy0ydjKywJJe
WsAKbanWOeuyylOaprp2N1qFad+vg+JATGccF0S43otnCa5kiNbeXAEr2AYQJZemUx9lSVYYTPAm
sGzStWP9vq+WOIE9w8YhyKhyecnmVEfPVLsrrHD8DMoewwW11zQp1SdJy8vC7SCaeLt4pmjPVmkO
xaUVesZ0/FKsXTC4GHWCeumo7ul2XzlRj7JdC7QOgJtbj/FKKVBfq6dFESKJMFqU6sUb8Nle2L1A
0T2sopcHsaxJ/LD26eRuBulp8d6cm8U83RZkp5Nnm03yMrUMbgVKntbxFnyI8psjzUrw5+BN8ovc
6bu9O1lT24FH750SO67yU6/JMBPJte2yczWos5thWXQ1XHpnnnf5uCCY6uc4BT1WGt2Adiy2gPtQ
gsrbbm823Tpt9KGQ4mCpqTEcl3JdsuMw5L/mRR02Gt6Dsz1y820rG83ZV+Ewk7RtvbWDdZvgpvCN
rijy7WJBBFfgPa/ejdc+OF6xbXq1zx+Vvpk75+SYUKnvyxpV0E6VHSum7KW3rEM/VeY4xe8dixsA
o9mZ4q31HXrJQHdaNp3C2K6BY6atljxPdl0Ln/c0/9DLmf/JpcM74rPllrEeU/csT5hV743R3GpF
fa0LRUs3ySAwhOdNm3youC5pLxh9Zu4bo53myJ2N6a/I/v9Hjf9Gr9QDrvHfhY5PGY+4cvruh++/
RY//8Sf/CiFZwPnjliFoTK3SAqEJ+x8hJKO5fzAiAj3BI0b8a0PnHyGk4v5xKykygEMio9JyvxUy
/hFDKiwfss3D9BPxI5MODAD+S0Ekle6/RZEEjjQTDb4kbgsStP8SRTKPN1bSaNuj4wzvI0fBrpVr
52e8zlFT0rRZVgICtUVlbZTz0XK7F2WQ5tbIvOc1XaadLrK7ostGH/pys+lNwJzamiQPjky+tGF6
qkekXEsi1LCZ4xDtLuBOV73Ksf7JWruHvE8I2lNQhmhGuT/JwAs3KBqUSw84d82l9rRow7IHZb0F
VqSEqBc8TVHZYxh2SwmpMOnVq6rYzyw2Iq+cmzZMbyuC3lrp2zyHQ2bAQB9L1/iV1o4eIs4LHSKV
jasDBoO3zsAtE2VbtgEnbAw5Avb5Zja32bBeUuwYU91OoaO8W5Dv8bdhNck9mJ0spMHiHovrKji8
lKHelUN+VlR93df2TUQWG6+j4ljHLi4hEbctGDrAcLmDd5q2J2tu9q5EJIJwplF3Xu76Ggf3vaEO
waiwxpiryI1sewyW1ez922i0Pw0poWk+JaFiqmWE8U8N1Dn7mmtAj5TF6gvi2lPfC4oYhS4xQc5M
wbArelRS60Vk6sOqzvp19UaWTuZqB2yhPRaWPUaLpVeYCCYZrIwZPSVlxtWpDWweptWyLybooE3z
s/axjvDSnC4MuFNeAw/laN1yT8wsEBxbUdrP37NIvXPZdwRS5XpMatQMhZb0Uc5++Sm9/VfXaN+N
DnW4n+S5Hfv+5MhFfRht7BWigF5+m1v34DNYcI8MWNBT2aIS1aFIc2zvRWm9x0Z21sQ4H117fVQF
Tw+0LsT3Qtm5HtZT26yY71f4JlXahDtZ4oRIQNfx18efxcqq4DiVv8gsiCUU1DOpplxFOithjYa4
SoDm2rcntsYGMbIoe0IGpocKd87LwMLNBqrDBGAXGcCqHNizey7teTjlbAti7uDPgOuKZLLkT0Zr
k2Zxp4RJ9xgjcbubCpNe78ys1ghQ6qoKBbig6mCTFe5G4oCO2sZbNkhMaNDMQJxw7C64wzA4Ut7c
mez7RrXmnhRFGpdp7TZrruubso6fl8HITlNiFiEYNhOiriYjd01X33IGoERKte5J2QJb1CjWCns+
JSbc1yQzpa94Xf1YSTsN8jrO8JYRwxSlOofxYOoHzamqlwxBemd13Ov92O4nPU02PUH7gabTOx22
YVP3eMuWHt+UzQghkOjO9GcMBINw5FYvDPPktbAcy9E6JWBcwjbhxXcXiOZpbEcD3/zO0gbwo8Jz
T5NlHkRnWj4ygeGk8aYGqu1ANF7zOBqFo/v2CBhPxK75wDNlRKUCBXLqE3WbgF6f3diCFuq+DyUo
EQSS+qaCyeWbc2ztTXaPCQu0I24C7eiliMAn3T6Py0TrQbiXzjGrY20Yz9ir5MmKWYK2SrpKjEEf
geSxx4hE3YZBbfXiahVuZDi12PPr/uoKRF15qzo7WbQ0hEk8w/LmVWLB1sG9m5abIo9hKBlAjiTE
RBkXyc41OUalZSFIAdXlt32OQg2zkasVJ7POl+2Qzj+jvtyZsP5RatCtbwYtFGQRiDuH6WJppPUV
lT21gCeO3xfLAGXjcNQTGeUaNMDCozc18NFkDPRu+A3zGnvjR+ux6kNhcDPDyItcVZlQfT04tev6
nflKOlKeiamqCOnMJwQ4B31tfdJqOR7VyfhY7Gq4Mx7csQYuryByNhJe5L7ft5KNM9qtxb7On1pM
fB0paOwN1tVZFdTFy0DxeKXHUzjFI8fNcnQzRsoaklKnr97b2uj3mdpdGSMywGZC5Bf7Qaz9a2ma
95WTr+Gq9eVGssXe4Zp7LnWXk8dczuptvW5QsnQ/uuLJywr1UFfICdkcZ/bHBHvai/wcO8Z7bBoX
1Haz77jTL1V/6Qpri4YQyGlaMbSt16RnutwgWYMkXyh0MfKVszHlilh15jScEvQ9HDp/Wax+a6T0
jBMlORMs1yMvIJPogILjlZ1byXCQKuRWDnoZSmsl6tO9R5CF4IITEPgpslBO7PiQq28DssFAsYob
aL2qjl3BXZBhqY86A57hcEOXegIatYccoRhtFv8bA6b+qv0e9c4JetVBLdmvY9QWSJ7iJmVWQSwY
bgzM6nr/q22g6TUzwF8HaGijcEOMEFMddL5GUpyVyXmYskk9Um9hXiRPGVTP48uIwi7nwW6x9rUF
KYrSj9vJVAn6+Ywh52S135FKbpJsqLcJyFfW6SXPJ4uWGNXgdIr1jVlK0vySb0bvyRql/sqFuB6K
ilKt7sjJVyoA0be1Xo64Nxdw6mGwjadUt5jHcRDwCtfxa1P8sl2QqHnRRfW6LBzjkJlTiOT1VBbB
amRUXpbpPLdzmHHQYRBUnpGsMzJho4GjWnGhiFGe21pAXKxT7EMZU5t1UQRGfFf3086o9QnpVhHp
XXPqXaXbO/GIQyvT14MnEzPUWM7HKtmOxzXHcCM0qQdFTIKtlj3t9Njrt30yFyHFuew4mgzHemM1
c1kkMVJfC1RjOkLyHudxq84AqC0tQ1+qLSjROmZ1Ow2P9eA0OOOaTp6Ye1F386gfi2kEfyNs5tkw
qod1O08P2IgbfbIAFxp3E6eBbywx/GmH6MW6HUm2bETIzvpDo+XLjtK+B1h0Yw29zpFlPraW6MMO
hMOscdWlxD1aHNlpeumqBT2V/kyh7JYaB6rxjdX0WiLGyDSb4pxyzIsXvDo9roZX/qVlA2lf4D7U
mz2mviijMqJHzRAgJNloLScLlgUfYxU5j6mGNrYLRJddON+xEpp2d7nzy3MQbodCvcRGgJSZmUhS
v9wLmjpaGmw4H8qPbCNky8nVZO1sjWT72+t8pz4u8KBf0AY72gWGfKxRWfC7Kqi+TGQI1c5TNiPg
8PGgXiiB2SzF0SjLKA2fadeV6k6rt/0arUs4fDZIpGTQlpu13qCC6TSfIXGzuHT5Q25sM/eA6Jkn
jHqRgzK29wMxP88f4mozKAInW5C1A6ANu34n7Kh+QHQQu7vRQgFbwj0O2lf1ws9SZGGaPZbvQseP
EnblqXlDl7OFBUFiqOr+XO3NR35RMcDc+GShPqqCDCUWY1o6Dnq2sm+9E7c9xx7yRmwum9EBsRta
b/gxvG/GD0yAww9W/4m0CLEuphZe0uXm7cgQGQ/H7FWi6mjC7rN7HYGXiw2zxWV7spks7k4ddThM
BckpydBEndI5nJQLhF1cqQ5xE6KvUQuaY9yGGp8twU0fLJ+oIkgaUNTHxwHHIaIBmAPVZdb2BYqM
8X1yH/QqDia3DAolpDrIE8H5gW3Cze5wTBP7BnBCeOqLb5FGFphhviV9a1SYlS8jH3wdUeD9BLbh
O8As7Qb0uYcoI8b7d4fpQveulFoyoKufNe+TBZXiPMEbb8I2fikYyijDWj+a3ZY5HwfhlnV2YCLw
UxxGJBOCWuxbixyWLpXFd3gsfhlT6FaM0nPm+EYVtrfShI9ypYN4/YlkL05DTEwwHvtka5k+8nQY
rmrsW5NffbVU1ajd4sAqtibOPqZQcn/5HMpD9YUZT7zzBUR8yigrqBhpMahhQfOHs20dRi9ylzPm
KSW7X5NIHzZDDZ6cE+JjWvayeRrXs6eGQ37nJd9dDAcy4Uk6uulrLD6N8t0Wd+BiLetFLo+j95pn
x1buW+d+nO4zB7fn+sLtQpUGOfS3O9u+RLlnx2/d8jXJl9h4bwtmAvwawHSvaUBY9+t8V/SfKnNg
Mn7uxZejv9TIKeaHpOacL69udbWyw1Ke7EUJK/1BOJzDj5JyLuXgTVdcZ+87qVkoLi4rpVwrTMRF
D/WTW75PxJHmDquQGtSqFuiUHYPuIfW2MtK1kVnaKi6DiVUOX7DxtC9ksm9TMrs10R/r2IKcjoRL
IWjc6QUVxayMf9e1BUhgHBB6afWJgTU4A8iG0quSfRhmQ6G7+ULnO5FM1fbeGfJQnwHYuxoKI67t
xo1mASqjOCnza8TEJPmnryjKfRMTBqdl0HeP0/rVTD/DDUSLyCFVpT+qcEZ1jgQ5EetnPGlJMC4v
1fzTMZNcF2YYJ6fBeiySd+08A8RunUexdNuGU85WjE1ojnIjFC/EcwrZpg9WJDKzOxCWD/4i6Asr
nHTDtHFa80oXgQuTjjgyiH5wNz+jYFp1iXcxQLk0+8YeMUuXUwRL3WKdwbdcGlPyJJqhZ8nTWK4I
A2wff2oaeZkZliR5Gdc9SyU+5f0IinF4M8CP/TmBn1q2P0mPsRbCPa+OhTZmMN9KNQ/aG/QedY6F
kMUxbgpMLci6Bno1AOfkPS6e0e+GM3bFRdTBnL7SNil5Lzte4aRheLj9HtSnzoT0YD0ULHHZb44C
uZz3jVdjQRLBkKCPOLRvmGpg5D+um5CFfz9QjKdqbpEmksXsG9y/Bd4Zdf3dZR9p+4J1uodp60wA
PtVgEkg5zCbMiDAyCNle+ghiEA1WvikSMqNiL7tjnZ9hXyvFMRleA9vDR0QWrvhqDtG97YM+V/1R
/+2av2241Y0xhPPCQUMFYWAqOmYiGYL9fB4ozxbDq+sktEsuVUOCwAyI+ebJl2bg9LfUoCOW1V4K
+wcyD4ffd8vCIz7gydj3ywXlXdl9T+mn1jz2FiOX9Se/iDo7L6A0108qLM74qQ67lN+FSA+rcxd/
e9k24+MfbHp1kagP0qE5wlxG/Ommn2ZyatSwnH1L22vjbqq3oen+7sZj0R9b4pX8cluGsrdpe5rW
UHcOqk2FJVokwQBpYXhzA1jqrsAb6QSccUIHZuxTU0egbnL8l1tjONnuYY53zExGcKhGKjJaAdvm
Z61CXTnUqbbDEHyo+k1lwJL118BRWVMxeLXszTp9Zpgs5+xsYJ2l+/LYJpG2ovF45ORbWXczP9Py
9fZsJK+29bBk27Ekk8TR+tq6b6l4rSw8Lzm42IuiX5qR+y5dIdfTW1w4oWquTYzihuy3dbuAwajY
jY3TGk2BsuIceXb0RWzWKuOqR3s+OvLO1LotKZjntFEJGhJOZYlcy+7zY5nJoExO+7zuDvPAt9qV
zxo2YzQwSudwKYWqG9+L28mjZNGNQpQIPLGM0ZXGdVE5UsVd436SPPMkgJbHGe19gNjH0/kmhNH5
tdNsxkXZSRIDyRJc0mqfdU2InyuHxWAmZVUiIpKBiS12K/aoMPxc3C3ubzf+zKsDn1rPInATzl7Q
dndL96qb+CA+DecJmbN6K2x8ZcUVuxY/lrTR/0Yy//qzl8m9ZR0Yf8uLY2AShRSnTr/PqgvRaKqQ
RfiIRfNmgwFwKI4EVVV/HpVA4xzi22oEn9dxrrbzh8Jm/rJLzD2/ciBgd0nOVfKq90Fw+xpTKN/T
zlfto/VkMNQ3ek+WFvHX1mlYfUo7WO27Fgw9ghB3OxsBR4p85n69dTifVCPQAPuz21nIHy/ZDeie
poMtHnr0Evm1xcKmU6HhZY79dfnQxZsHo6t8X6g53KIAwifmChP3N6pddPKpKQPGjXHf7rX8JWFc
K98neJysfb6EbvlcKIGFPbUMiYQ6gaTrkevc+CiboNE3ToxU4+Qmp8D5oHnltnvKD4UelhUuAd+x
owYzBZFaCzu7w1sC7N8v7fR3NSGAVVSNbK5SvioroRu0yzrNAJ/esZvXDQ+oPHASnMaVqoHvukE7
7EwV48mm56FOIhn7mbjFNLdBXguv7RkraLrcCzwW7saTOx6R1XtYjL1a77Ph2Bb3Mr+vMTR2YWiN
Z5MVEQWNxwV//e0xwQvAgNUwhgZ97/WpTALa4NMlux+/LFKrb03ZtcpubPZr9qJwlOmYW4/xp93u
tSaazD1HiRWYOJ6Y1Kw26QstCud7QpyqE1YQYyUosfbrGLaIK6w7gicyAKmfZeGLAvz8Vv00nqnq
8iGX1KeIp3kNZHF0X9WnkQoAqu1QmAfn21Uf3Jar5JDxSCOvsbBg3o6iSn1YyqcZVYm1IZR21o3T
PHY8exAvNpwc67rhUCU/GGUAhJbIc5G0VVAdUd7YA2A07Z/RILHlnli/PaqkN5txuPYbt3psdT/O
D+rg36JnoAHpzsE1VgXNimN71/MPev7gGEcNcaBlBDvVOQzNg4V3eVwzv14OZfvMY2p30O66rYe7
sbqK6VxUZyH39RRU8YYXgYfcAt93NfGdWOQ9BtFhESbLg+7hHNs5DucADeb201KJrDnfl2DVIxsl
Qfra5mTU+PMQfJSbuvoSyG65m5xN81qNmMlvwVZT0V6ibTgHLXsR4880vsgU93O/pUcYCvlWdTut
3BEbJ8tJty8moUwzYUeLUVFT9ZB3CbGiwr+xPBf2ZSmvwrpWxPpcCE92yyVNRboV9676GNsXQPh6
9e52BylPYOJWY7s6r4p7pOwtq5e4OpfptxsrLGX2tCafLHE/ie2aMHnbDUGu/co6Htu9afA3Vj+V
spIw7AeNGwjJljgl4tDYW9d707I7hz4uZh8CR/Tj5LC4KVCAd7+H4VMpdrgMraCFjSA3aROtBLNq
u6m+FuMmgd5ToSKsRks8xWFVw3HdS8wpYfNT9AGFZoJ4MoQ53Zl5lKRHzo42h4AF3Y/oNA1r/Gas
lSJS5DSSMx2BTW+/s5EZITCxmVgug9L9pRenwvopSJHsIlC7x2L55KtTKFkpitr33MsktmrxgA9J
PlN9yNaHASmdx4g1HlkKY5fJ2HhNZNXPC4UNChjzeDHmq4nDb/TjeG8X76S/lPWYBgkoFccArUyC
2GjysFBGRvXQ2YegZ9a/uOdJ7Mwd0UeE8jCev8tkF8zTWU8/uvyd9mcG96f+xRsy2pt/aord/zWs
9s9UOCjA/7W/dJs41NjsAO7OnBL//z9NOlpa2iaG1pTHwRvbk+PiNBk6FVNchX6KHsRekzgzTARv
+QeLA0G75NllYugAdFz7TW9nCurOro+ukRKGjgejtE4zSZJT5NVRcb0Ev4N+H5fOqXUmcABD+tg1
oIGrrCellMNCqfIBYQjPbpx/TukvDAteoLVtpDLbceDSp1RN4O6PXqKDtqwP9riH4pjuAbam/GrM
AoB6zvlLhqKJ2niW6w4KFENMerJftMYNytVGw203hx6+GKh3SgBuzRIy4yjnXtEeh5URdrUsH5TR
Vij/LChemFoIlZpWUjop0TSq2LTHjCGjxb1X456opOMmY3bnZczWH6113e2A+Xw2gTjMyVwf2kJg
0vOM9w9XCZxiq+YPFPrV8WA2b0v+YGoP5QzvTjQn5hRnSfdh03Ubg4SSy8k9xNWv7thnlzx9NuPX
JL7vjP2of6gUB7oDYfIo7wNjiMZ7sT53Fr6szdCd7PJJPFMkaD5p2lvu9zRvFqI186FQt06/xWS9
r6hl5qgJbpKmdDnQ1GnLo2YcECH4jXsmYi6P6GORKqe8vRqlhWDBgMohMJ772AnKJWL3Tkl+K87G
ye/a6gVGMLm3U3KGbBPEWzvqC7z53dFewgATaPVFG/I81c42sJ7dPLDlYZg3HLG9SzF5m3PY4bl0
7+BS89HKQxO/yeYhWRS+DOEGNVSyX2E6xOzdlcoa/j8jXKdi1yFKlej18lK9h+YS2FN6qOc2KJz3
Yb7OwNxyYI+QV8lV66ginBLPcYeAlhyhWk8SS69HfD0FnvmlMg0S8SwGs5QU8GR66nq13Lsln5lO
/TDWMyIrw971EIgQZKYboybvOfbtfZjMl0Q9S2IZPkmdNpbdbOzlvTHPTrhefiECysVVd0KF6Nqh
TLp1KB0hDV2dIBJE8KyoJ5/cF+KwKmcre9fc81A99GiYewaCw1Q75vrApfJtXqlcnVzto6dKFGqX
ycMOz/VnvOCRihInmjAA0aSwuoPA7K0cUiYgysfMers1XbqotL7PTfwI7XR19vr4406/5zcCUkuc
k3ab3KXjlseRaCJ/H+u9bC+u+6vMQru7uzjsXr7d4vLLyCaGYu80BYPq6J/DAYYib098tLnRUvRJ
zafs32lYGvJ682xPbGUvCIAd+mmtwIqV/r6StwTsQ/kqc3yp9Vov2/VeUSNXX8LipclfZVRZo6/I
Xfnt6p/d+Oh0vvmqelfO5oZowqMMNZVPTQk0tP2gbCZMqB8b1tOY6KF/1qcEhe4mrT5Vbu1p/s1V
C5X1lofP7I1lN1HgIXDjK/Q0lN8AvH0FtqzVUuxCvaVSN91ZPJdCPtWYKBfzQ1iojlwD6c9u1Wgh
2KG0H9cuYiaNx7xbfP4j+x2/trHdodf6SXcMYHXkYMuBKkzlnJkC1YKb6/SNY49Kef6diS3hVEKv
styW5V7W20qEJsNW7PA0J7SgkApm/+fa5ve0QTTxsuQRL6KhkwPsBUHLy62SSk0DZ0zg0n+ffseU
E1x/khFfMmCVYrir7m1rkxqHFiU3UoGwRqQMsZc6pKiwbG4neV8UF6eJQuWJI4jZgNG7ZtZHEQXV
yQwzfjm4bfKHnt5ZeaEeZOdPIyU1n15lTpUou6DMeYa7l3eRVWDI3RJczM69fmyUkFiJD2PnHIry
ZEzn1T1O6kyWj2QXf+qu+y3cI7dx+x5qpt/ZZ9f4SH1Bs9J3mud8DN3xvsNQSAm+PRVRfAc5QXyJ
L9ybFNiUfJswAlE3Ef9M3fo6OYfdf3856n+f4GUKDWIh8x3QgT1mQDT1P63krCpjmsLq5DHJ88fc
3THLiPB2VamNlCchxvdCGr2/dLRA+uQxpZucmGo0y3Ige6F5yNu5aG4RVgu1R4ZzgbFl6Y1+wVhF
0tKG+vP7/ZcGfv4HVPH/2ST5/0Pscd1hPeP/PkX+eBvv/l+P4++PvxHL//xTf40BGdYfTPDr7OiA
L3ZudJJ/+8ckuW78wfwNFESGcFh053T/P5Pk+h+6wX4hohOgpcx6803870lyNjkYEAJLx6UA4tf+
V4aA+Jv+FqOxd8e3YN5oYozOmXyT/2k9hGkCu4HP9tKk9MBxGRnxzEucLC4tu7qVSn1UbgTnItCa
ibHlutIUin+1PRvG1fSU5HEwFjKametmJisTg1eRPxfNyyR6xdgVWdbW3EWyL85z2kkQFKaF0Vxv
1GSZghuTx8xCR2Mg827I1D5+c8bYKHDjZJBc+4B0Y8ChaC+1ThsDU5A9jjvFVqqYjn/hGC5alrYz
x2Y3GvaycOGoNod7MQqbSRuToUzDqpnTcEsxWA8J7bHu0vU5YcWk5TNNl/k2xhGJLmN8I1FaqeHL
zMlHRVWbVTAt7M6gj/9r5q8bpUNtMHduzrLZGhiwnRfJOANI4tHZ1n+OD6airhGxqhjumdKI682U
FnS4q9pNzY/KaDoCB8XN+v3A8K9gMkAvRhXj4ZJy1hrCWuTO9jQCpd5jvn0jRKM3G6YXV7zsbpth
PKVryPT5kjFL1C8CV/CcqH19cEarbTq/Mqz4d1LcJixnq13o/RNay7BNZUKLsqu8gW7V1CXnLOlX
fW+rDC1v2qkhlst7MclT7emMhgtGF9VLZTnztEfbJT7WP4c/2evPnUdzckAi9iP0ttD4c2JUKedU
28o60wjvM0NQGPhzwlRLXEHx/8/JU9k2tbbLyRfQeaqxeMon5wb2rtO8QBV+m18FLUuX2JIjpXYm
sesANC7Gb290uUHTvlcpBbca7mvbyOc6svvxZqjub1OzggWmIbJuw7RdltIJU8reE2esinK+VxZd
1hd7vc3hemk7Er2IUa03ZcZb4aurXD/GuqbPHWuKc6+MbkGYKYshMhRLRW7Z9U4emcuYTJH75zSw
nqiO/YWmji67xqwMfznTSmGJdkw1N52qZ+2PmekagJ5bR/h1MczEDiGYa7SSzEad+0fWH4gMaWRn
GsK1aiaw8VqmAs6NyNvkO7bKUiet6Doya6udbl99XWPaRWoyTwV5vD6lnRXYhZtZ7xk/D1qdFEBS
EcSr49znXuthnqrmlcCDHYfCerdZx3CDKbe0goXpZql7+vmto8xFpExg+T/tUVnTrW1XGXz9uM0K
GvTKGKtFS4VraRTvWU0EguC81yiC0JqKKRCYc8fbyRcyjEG/K0y34GpfpL14W6b6XMa5KrdR9Xyj
5kAq7mpStJSRrrSxzUOVjo4W9IVhew7J+NhQGXYrL/X4lU+tsuwZ43AJVW2lNbWJCULePEoiw9LO
NC5XjWLjUuqVfIplkepkP7VV37MrnTdvjtZ6b21R65ekWEhBCpX2eGIy6bVuVIsh+mOpT562HXuL
YSLTWklGF2bjfevfqTuT5ciRNEk/EVoAGNar7xv3LcgLhAwGsRo2A2AwPP18HtUl01XS0zJznAsz
MiQyGXR32KK/6qeigWYX15yuoyupNmH+hOxa0S+oeWxzK86bjajNZG/KKe7GYz0ILuFV1nIMZ80r
HxLpJc22qtKa0kOpgOOxijDJyqPOJYdqFak+Ny49e2vMhD4yp7VE+Tpyuv69mKP66iPT1keYhZSa
jhhzsnO/+CNpPUVIQWFAWMpqm0ZejQGMcogzmC7vkA0YeXazTQJwu1h+mx4s6I2c7gKvDVae6p1d
YxaNjrJEttqQYi/arYmNyyiIHAJ94NxOg34/e0Pn7ezOKaLHoB3H6Wz3Zmbg4ET9fGiXYXY/rdT3
AX15CJmbsRHRTZkFct4v06y71yWbC4SXpfLgVDiGk2Dt8Azc+LgSwz08/Gpq1yxHNrqrOzK7892e
qfVYxRywja7n8tuQ80E9meZabg1DMfYRhX3rPlNZ4pzlEsc8xticnY8hxt8E56zM+peUV6fdanLH
tG42aVSE+55C3OzPoIIsuh2l19GULer2iyWg4FhMg7N/MBb4iaNYpkaicfN5WbX40iScC48jeMIH
LjxWaTxMNB9UpfXu9Yp0SdNgI9kVaZ3O+zGLmOAC5Ebl502v1oZ1X+N1ia4nuKxHJuiakib0pvap
jw3iNnJw6LWehg9eCdwezPUohairrLipjKjZedm58pW8Fpzd2WXECJ7tFM4ANY4tnjeqL2/abO7n
S23B3d56Jf//tVXnyU8BFJj5eC1KZzfpCC+BKfoQP4gSoj4OYLr12cv1ddVscM2pMVy4LXXL9Bnp
Wvurqmzia611EXDjnF1eAs4uCzS3BnvmeqE5QaCZDl62bsMadYr+TspIWxdlccdEx/qJXEuOdyHN
GTdCdFhgir6OGCZy2ImqXSosWnhDuiM3wUL5w5T1tvnWNm6brVpUG31oU4fRqfLmqNxD21ZfYNsT
ZFG+teY8HmXTPhhV+5lAZvAviWL63eYSM2eQDEV6FrFMK5AMIOApSgl4xsaYBOxqCnW7HLtgmNTt
iB/hanuVVImmlrC4uOfpKC+DCZDzMfM53p5Ax1TeSpVyeapsT6izUEUM/BEvav2jFoyE8M0tPRy6
sKtt3r1O4hlY9BJuHRzg800ssBZvk6hBsyYJETEJjkdXbN2U+iraTT3kFMx8/fsiRmxbXBVLOnNl
bRTteV2ENYWSWZqZJc2lDDzJg2+JuHn9LrGV1ezNyBXisMCJslDzc+xMC90TgLaEQsloVIDfUg9W
Uawzz7LTk/HUVXUTbp7zdqVCbYvYpbA1SP0o25koK4czd5ZKbMi5TMnWGtyMOnCfT9u+aPsBtwym
OlacekCe/H+/XfzfXR3+fwuhon3+T/eHQ1N/j/2n+q85gr//yT8uD1ZEFZHwQiCZNrlmEPFIqP/I
oSJv/gdof2ogCARgoIscLhb/DKKG/wHZhpAA4dB/3iz+8/rgEF8lOkDOnTS4ENfitn9GZP9T0qXz
idgvkdn/RuL9izv83zFltmuSyeHf/kJIsDCy/+0W60VirLIyCHYxrb3jUG69jjGAv8r0TCYnPtRp
fFBtvi0IFU1ID0nSn6c4OWCyHev4brCZ32EOGZ38Ls/NK7vb2uBLneqHGLcxs3cfxcSNintZwq1a
8rdRT+9+3z4KCsqTamRYk3y0zvLuxRwIyv6ricZ92DN+GOudchGt6ldad/cUyWzr0N/5snqIqbuX
Ak5u9qefb/7Lu/ffvCB/0R3/8oIIoB7wtoDTQqIg9PuvkjedM9odvCnd0zcq1lkfVpdl4uxqt7d5
arvfaVJpfELeoxns9GYp6/repq8GR6e6pVQpRK5I8ye/dOLjPDV3Wd2/zq6x3gvbf69Imq75Pzpr
Q0XrQz4W0cr4g7u3SVacje3chUQJD70Ptqz0uv6REGNKk+sJ6BBmwh8hDU2MjnNfFaM+u9eBmqO8
E+3Iz3PgJae+NPNt3eTuo3di7phxoDkmBP7WixLFvvf5m9dT7W+bUgtGIcY60bizbYu2XtG9iifK
S+ArX6fcLJo4pXtORcMYOI/y2m7pF1Z80yV2fCOu1T5tkN3yd7lab5h8pQOVyrZYTujfcMq6ltZy
r78N52AiecqwxYRTtwtai4F/hbmMIqnPLFcRYytDpRoLE6GHybmbpuXbn60PESTOZ2OGX+mvuPb9
s9VdLI8yk//53f7LL/i3dzsIoFYLPvqs6f/OOVNZL2SWzjgnc9Wu5/KjyfJsPSZlyB4pl93syI1p
uuugqHmPXA0ouZAf8Tjvhkq3j3Hj2ce6wfNjM77gxPkkq/BFVaPipIM5ZhiIsXX98me6/qJhp7+l
dWllXBU/RZp7hiOvNsjUZa9Og8c8Sa39aOJuo5hxtZT47tqFqQN7SUH9ndw1kjEh3l0fMc3BfoQ/
evU/vyJ/+xv+7RWhXhMeG88A//h3lE/GCXey4zzbc8jl6dT4h9iQ0j2X0J0VRajghI33EybmC0Ma
5qgo5MIOMQKu9I6rJWX2YKyVVasNLvp2NVAUtZ241b152eBcRs+5TWT/0tOxvk2kjI86+h0ZOzlR
mX6ag779h+71f1zhXBqC/kUhYY3zIHbRpnCly1CFEf3bGlerhtLTPhU7mZabVpRPQ5nJfZ533Ce5
3y2hO52dpcG/9PeXcmlaPq7zvJ0ZIJ0lxUinrCXN0g/DyZpnCDykQldZbbEDk0VmhGCOAaJrmA53
9qCnVWoYpkd2iF8tfvDI/x2qFBJJZtDT67vQTZ90IOmVr1rc5+H0WCQ/KczElVtVz1xlmTcPx6LP
i23L/LJW9uMwYbh0X1xhdnWn0lNRvVBVnl1DpMFqme1T2+bjvtNFhM2iwufZM8soCkUwySUsH30R
v3hqk5IzHwDuVVXMCJL6pc8hBFh58jwF8Db91eCoX3TObFCSLlGesE5Uz0UY3oy6YHJZzC/qz+Jb
iOidu8nDq6loEOtO2rTGSV0fcv0lPFLaNUkCwvXYeTyY6VP2lUYdsnlopZuYD8psT1+Zana0DhfX
E/WD0ooMQjrcj1lyE9G1foiGHLcEdonE8j7tLt3OU66PjqjeuVwW646C9/VAbopOMRRw5r+mmJkN
ju5XUlAdDt3rq++KH6rrP4Mk3mZ2QoHNctcOcjn1I06CUEx3peruvM7+TGwg2U2IbO3iT/A0fXnR
NOdrUUYX4TfiJojJpNpifm6nxMKaQBU9cajVHEJnsKj3szi9bbzhy/eG+iijZWA40KCuMPAJmY47
w7L1+vzJk+1m4hE/6wVLx4iAtiGZ564KkTfbqUijS4d8touuOVhmWWt3AahHVFqfS7c/e4v9OagM
6+TSn8raEfdLnw67abZvssI82CmH1CVwT8mAV8fNHjpQYOvZtX6pyXmcXMZojSC2pvy951nykYNy
wVT0TmYPSBlqFw/1bdTN94PsEAQGG2d31VVkDcRNVB51Tc8Tv0vp3DxzrfG5Z5R8PqAasDgN30Pe
lbiCu+1cUA0x+kmwbgMrPPtBLHfjhF+4hyKzMmR2GY7kD10Id9EfU6JRefFSDNV3jQq1GVLMbsnQ
/SQy3VEbK9btsemTX76txaqef7Vti/UnzE+Bq/dKcLdUibA3qsYE5ldfU4/f2pgCP2EBTANrAh1w
EdGKOk6CDRfcTax8hDc8fhJtY4zLLzMhHYpEbZYh/pxL/eAyqE0GZB0Zvl9bGmmWM1uvIcOHg9E+
ECrCRtCwwcmaQIn9UObujJd6F1YKa0pIeM6/LpR+9bvOyf4qbp/8TrGLYBSQcOoNJnyN4JfEuJFL
NMeIInOhmotVLXjjuUZjYbx3ZXvvWFXMJMx7AtOt9uBCqqM18tbTG3jSLZAERL6drfunzlHx2bQk
Ibr+lJYH6ZBdMK4E/lGR4mL7+85nm283Or8ISwRbq8azkxZvpAzuHe1GwEMq7D1Nycg56+8D/WIn
5PQJaX/0iXkom/ClldldhMUuW/RA4qR995PqE7niVHVxz1Nth7tCXVuhIVPUJmWEi2cRKEWyESRD
1rFv3ViJdxzLvt3bV7tvn6Y3ISexq0i1azpNXa/vkkKKsPGLOX33kuKpFPlH6qLJyKk8dmJoD81i
v9BUZ92Wg7j3SIXQvEVPuzRrL9LZCsbDQyhUtw5C2dzkxo5519Lx3uPquq9EcmoXiTEjSeTObtth
53LSwqkZVei/ihQnmlwXMX6tw/QGhAF2kbFFBK68D1PtA294+6t2oHJ9Z/7y6LtWuqZs8sPR85MU
tt6TFoCSHDqrLIdLyeH/qs4RK+B0xxmudTemTrLtbIdnl2Cea1CEm5TBIvNopPqAsIlVpxvNPZ6x
4XbxcsoJwu+BuOuqk8M23sQpQCE96XWicR/D+YhXSvFGL3N/SgRhgoSrO6cO+ybJg6Oop34zkeTB
2ln8xFG/L/3md9WhT43jwBFzsZ/Kebiqpcu+X0Zs5VNDFWJjl0hUIw6bYX9ll61rBHPiqNmrrf1f
GVRMwq6d3vd2+JnWw8Vt4q9lRizKLCQ4Ckews1Uo1qJSz9XMQxjzCmonwWkcfKuWOIydELecMKG7
PjlUh2e1x4bZJ/mD76FYpktxbP1ll1SOwNn7UZOYI9znA/nYXPOeM6+p2yzrDlthkt5YstJH3/Z+
rBEEn01QyymQUFluFzv+jBgwJ3K4qezgiygs7jYfq2HOn3BZaFO/9da9LmGlqAib3fRO++mUpu6J
LM1D2gyHIMz2yq/1qhzFyxxcNESSVeN1KYfkftoNrfjyRPU8EZaUlv4RoXouguYy+dbIs6DvqoBB
Qu+hTIfYIUbXvp/c7zzBy+fhIgzc8bNPzVar9KfPz52+zqQ3isdyTeFKtprLoFuJYeSNzlEqoJZw
JwJ78NKFZC/nyXqqholFMZi+C1zLDxM13p6EK68xSk+O/RJL0PLL6GZr3fzAKQEEkuOiKxCri1yS
nKLt0gtKSc1r3SLBdKcuKL/9GoZjIZ+UOYiw+wq74tmR+amm8HQ9iszDW3mwwuAt+YkXkhRmiOQG
VTJHJKp/bKs/moas3MAf3QYkOawmu8xVS1ra9Rn3NwVZ2XI49TxPZHLSR0tIDRphx7CMcxlBVjWr
ZpvY+46L0m5Svb8RZX8Tp79FXL3Pg4vpMyZw3tvegK+jAz9SUEOv2x8Snp9cw9cZDzK2QfZgMhEx
odAVywHD+bR+VBEIftKo2PF+N2bXWjEpjY5Zz9yuZKDfo6V5U+X0VEqGT3jzgYhkb12PKSh7w0uU
rtkIm5Vu7fuyMZwghoMQ12yCP7EDu2wDrt8Q4SqzjWASxQh8fGOo8hpeac1pbtJ1PJwcTw+rQdrT
vTPmJ9sk1/gAWyeNjt7aw5I2RPxbNBFLsvPl2cZn46bcBOwlfYOgBN7Ti8+Da7Jt350s+9bue8zS
HKrCmvVyLDqx1hYCpI/jtykmUtfFI2SUPwXjvF3R4Se3GA96/XlG9yNZVxXrfkSf4nL7aeUFUU7X
eaZbl8C+So/KT9YOOThMGvYL/cOGLXd8y4jiN6njIDeFLubCNyAl/C27cZ8ICAKaVhljZj7qzWNk
j1zkx5ugJBMSxBxuKDmFFkPiLGlrZozmKw59Em5Lg0vchxblhjeuWp5MjMLn1g6f8A5rNZUOmylk
aekjdpXOag/XNwzF/Q5ezI8K7CPERW+rZU9zR/9bRH10KAbiic0873xsVswfz3RZLSASMgyKOSKv
PewzdVycPlx7oLZ3UUmu2olkuvXr9Gbw8udFWmid7qMq/HsaQsS+8MRGt0TgesctDjK91ue4N12e
4zluw9eAzlYeuvKqwZUdn0V/ud6D6m1qOWfEYe4dHbFxNXxEJOsXVZBxbXFXi1x8SReif18lw7op
64823C5JtC7yZdr5U0sxhx18+nYdbfHrHYRX2OugYtLYWM+JtvAHT2824e51NLcMkcL5qRySc7JA
Rc7JGjndKQ+rF6tR31yXXro0MKtkyLc11px23/Xyrcwyzp+G9W3GrB6yT7u4yVvl3ujGY147Kdx3
oqwBmNAKO87DrRXNX27LDy5nsKsghP6s+2jySNeEH7nL+YBGk7b7Myn/UBcB+6GWGW9+Oa561d/7
yM1V4HwsWUFABzSkrn+NCz5fN+i4/RvYA92v0it/IsPVuy/VZeDclCs2P+Bif5K4fa249vG0Uze6
4NJOgTIFmPrFyP5b4VkLD1Gd/aoLdfKKzOM1kbtyGH7TJbMKLXlrAhJUcR/1q3QcO2yxy74sDu24
kCmLc3flT9GnCM2lqPO7Wg4PaFxPTfGRVqJgsmmeCuOcvOlWevlHOIqPK5shiMfvIHM+1JD8yvG0
NZW1kxGRH8zFs/I+q7D+w3SNvqz+zqC4bKXNoQ0u6qnurj7na/PtlALptFSxV4nD7K/yH6IWL7kJ
l1umZOVm8QdvLWJQOMwHdoOciF5kBLBLeVKQhvYUlN7YDLmJS/b3Uqqjw1llxdTiC9RAv6+iV05r
IW1L6d6Q5F9pzX88JMvXXDbEAs0+mbNr8LrvCJ67tyZnf5gycLDX9URzBV5HnIEhfcCGL/l8O8Pa
yeQlzyQIcJqkOVSN27igQidB2PEKblQAx9apaDHQtqHaWEP+w/Xvsx4Yh9Vc/zo4ZusyDm9Dr2ZC
y3RCmvK+ZHS2qVTB4ZJOj5BLlZbtS2PNR+FyynRd8+xLMkNdqX+acH6luvSNe/dlcjq2dsd+FAMi
TOA2GATz56hsnmbh7yOJs64RGitVFq2XxmNOOM6MSYzHgb1D/SqcfVlx5u+62exy8ltq7M3KT9II
dsCXzN2a/HjzqzPlQ5zW03YzLTZ5pMzdtGO2KZiN1Lb+/PuiT2F/KSzwcBPMJhe7vh8NhCGq4DdY
stfRUJy9KH4wbmYbFotzEY6G2RKLpxNUWKbbXeNWr3ODJUta/q0bwIjNo+stJH+QxfQ8ONLb9JV7
jAbvKYvcfNvb+J4xKxB/4imQ0nvJFft8Km7liN8udE8wSaApDIKfQhbPSxDcM0i4S1zrhQJyMh25
4Tpe7BJDrpdZGUXwKSN857Vpskdmd79V41Gqkg0Hhf2ax/QOEfurJMtHNIvgrLpLPXmMeAv8MTlL
OejdGM/RKsU37nY3g4OhGiSESJyvpiBCWDDtC2xubHWM48u36odo4XDjExMj/f1QP4UdARMHG4Pj
WSTf59P1+018jJYyedQ4JPssP7RwpeaU/HXFJc9K85/JLeqNSbCZmmF8M25QHeBSOTipv1VP8t5t
+2bN7P0AQvJeRiV3ue9UW+zLicThWE/gpuoLLVdfEx6ENdvSUwMGn3CMxEQ/vDLbKchUdBtBrNoN
/S/HU5t8+V0uKb7RIcHaa/IfJsNbpkMQDObmd1Fm765e8E3MzUFCQbMJyIwyJP6XvJSFu2Zeeus7
0Ys24raSnwMQyHUcZT9dmu1hFJHtKsk90k6YcsHIjfeWLfOvZH4JJNm6waoellFx5hns3TUUKH1s
n8NljoJTqYmhUgNVrW3oLe0PY3vi6qO+oGC/s+EX+OS9kOdWEmZKBo5swz4wKU9fw28XRAJc3OuN
5jOTKeKkWZn8mcBnrOBSPAG1eSik+yTmfN4ARnG3Lo0OgfcV5A0W78a9ZDlbbReqB7MgrRquLFGK
b74WX03dnrSyL0AAX+EH/E4im2W/Lk852XS+Nb6UE2muCMiBOcWFfi/7qabHpO7mr6nGSNMwbS3S
6b5xYBQmJDeHSKBKccYdq+nXQO7CmGzaLoM6FMpcBjFVxP/MYTZVvxETK38lL7oPSH1qb22n18QK
f0RiA8iiUeGELmEPuL+K0H7vBzJZE2VnyvlrpXSN/kEvz/GFVx0CCcXMVTpu9CBujWyJiVS1WbmS
xzAEahe/mwaLael2/brukb3rJkAVFXThTcEmqckrG1+9z2FzSQsOBq25iJLVWVQh4G9AKRs7fWh6
58GDEIJmhP8AYZkwoikMBA7l7EzOi9djJtr6aXaTiIaLHnCdZARhp21Mtgru5SLmHc5nhTbi7WJT
HzGv7iYvh5mcnKcGwvgC+zEaRHwobHOfzKtpHPptmzpvfU7QPJk/vXbATBF5L5WQl64kC183Zq3J
HGPKMeswJq1fHFRp0mOqP2wbc7Rnu684AxbIg9YOky6VV+TOuWcQvy5I6bghEyfh5a+54hMMCFBi
KChjTlZzuxsWL1rXnnPP/U3ACSLDDAruimDwHkaamTYYps9x2DB58EfrVVcOV40lfGI5FLs+bcZn
EsX3pWM+oyGKLsyKh0eMLWhBP21FqlTKxfBQ3lcQH7Z1Qgm2UuS7phiD2DQ7xVvjeQbFNyYfNDrF
pTX8uElZE7xkkT2IMa4OASEH7lg5d89qtL6X+qoFNBlqnI1uvsrsrL5Pi70F6mjDgZ9zSCe6585m
QgyH0N7XUdc9Y7CyAI+2BEkABwyisz7Zd4lAy+I7ZfdxRs8DOR+mZwCq1xXypk+T4lLlsXmUiRVc
pqh4ijYwq/x3SaHMdmbKiGzi+5ci4NARtvI2TWb9pzTTPnELNwVNUKyLaDAHnTrFyQDJzDE4fMVc
0lEYBvsRhYFgNWvZOcur+DIZMItepbOXyEWBxZ0kLiKgMhj0RMH0Rjs65oqnl4ducsxBxmN3EGAA
HyoLIlCo3OA7Yb+xMA1c/6TT+/reWR7TjDgJOhUhuMQaX/PIvmNpkb/tyAIF3eG66A0STeik2NWb
xzKzqzMlNSznHeZp39TtxSv9+KTQypFaqhvn+uXvr7Kuh/rXhQFXPkZ3aUuewEZ4VUm2EBodKScQ
IXl0+SiIod5CNanu/n4JvQmOix7Pca/kAYfYuAqkdh7bATaMUsVPnjbuYymsd5iw9WWaiWZGS6GO
vcj5ULE+3jiZ8/T33/5+MX52B4fkR2iE5IVXkudk7M4oCwzbbEpUu/T6RbVPPXylg60j9Vyb8tPV
RF58x8JXPRAkYISYAPQwpNrK60ebnwViYvOEBsm4CvIYQCG3uIlMg5WljtOtFdF6Pg6adQFPZr+q
gPisNLxSfEU9T09Rund9OWpABlG7Zk41ncr0MbD2jfvU16W+laW2wQGQO8hSDmmc5shO6nDeWpg/
09iV91bEDWmxrccGssq6lm68q2Cn/gqL4DvvM/gXNLStF5+PkeoUfJ0QoMWiHjsajc9h734we1kz
u3Bu2Bvtuwg5W9hquZ2yeQG6MxeHyOAsXPClbINqiC8JuNKTg8gNizQ6+5mOj2Xsc7zKiBk35MCn
usugda7DiPiLAWGiWxL5NTAAUAEI1DzYj8ClBoxb0pBRyxvmCCyZg4XHZ1jk2gm12lcNa3PWIUTP
vrrnswkUimCf52TlKc7G6BYfVdzYv9ooDU5B6gGBoCiDDxNQCRGwXnKtjg59Z44dwuiZmT4BWb99
/ptG4tSx8mM137qLFa7S1CJeHbrW7eSbc9GI+qA1zLbC9fmw2NFhwep6a3vezzhlBo0ky3ch6Jf9
tKCjjencQFLufvCv0lsMlmePeMoRr+jMXsT5xW7L/DyX8qjFgDTfDbfwq7rbqrbkJkwrbys5J7dd
6ZBru//7yHXzPN50/ZVyN6OgB+yUJ1apI6079TZnjAFco3rk+N/ts25czmHWDRusST2fuowa8bjb
m2gxB6wz8SmtZ3QwbbU7yyWzPzO6NCiY55RcWDS4yTti1inOuZO2oIy2mIjI5qt24M5rT7dxM7xG
fWY9K03yHujeedHN6wCXGEjpEt4LdpKjiNj1W9BobWJ/xdX4voR9czvjGYZqWJs1EwXrpHoAnH6E
Bo6pMbkk1y9uWZlzxnVmNARLY0taB4N16+Hvl9KXvx128MWuT5kQxQO+zPAWbOSqaeP+ooNim84E
TaoSgAzjztNEwr6Dvjul0bvUy7BHQC/m2GXCb90VPTKtk4egybS4qMIFlxNF2aHomZJMogz3WrXO
fUbAX879LU8Fi7omfkUVK1XAWKI5gLLkzmguS0s9cZyL8Z5PR8x5r0PB8wJu9BgM75TQFz1JjRXA
8c65lVenlvScXiYKQwDeWZKpq+1Y28n1zENu0HO9W+3K/Ce4CzzoQGVpOVuua816BsPfJXVyivtp
Q3PPvKeR6Tnzlp7dn5NmUiTBttOZBL7VOnvmNdwXk8U/WIPzMzrd7xbRaOcJCIXcpINT0XtPbkwe
GuSIjUl6zz3/qCrrhsHDXQlAcmMlxRYQpNo45RXxBvatD/Z0PrXAemByWXMrTh7fb6yYgHp83Hah
KxvCne6uU3H+2LAZe0bwCArnIiIf+aNpyesyU+D2IPpdGbSYShy10lZHMLHhIYrnY5gi74Q9rKyF
HOagq/S8BM49z13PdGp0dzMm75tW5R8NesU+mwp33xTqPvGptcfo6W0KPTw6SfkwLtXpNPDxJ+Lu
vFZGyy079cqk4VMgxF0/4N1Li4HMNIfsIhMkpLt64w6ISR4DKL5/cey6m8niXMWzqWWJIjO2J2mN
+6IqTzR8ZVthM0aecvNA+x0Ds3hbqFBy1A1XarIJ1Iy4uydCWSk8i1ggDXf+n8pFrM6i8uQCCHJx
a1y4KL8GFkS3vpmQ3dxAXMoFRnzu6fZxlvKjguVZAob8o/ri2QOr9hZj+tuMyczQO4FtVI1X4Dyh
Pa2HCbJ1kD12FVJxkQ7lRU51vwEVcpg83V9Ua487JZwrqvLKAZyDbTCifnYp5vGK8qfBku6qmjz5
pmFtrVSkOnApkX9XpPatbEvvz9yaVY761jRlQghrFueipUq1aFBNAM2pG8/Dw+lF+5HjMNO8OP+1
LKAZwmhleeA0U6f+aQu8CyBM7Y3f6Z0ap/YPP+7bUjreqx68R7jIGIezZbnxvQTpFN0IO7K7d1w7
uQ9Fhr4o9IwUvdwgs3ZVLVhPZkL4MlHeAejzdIzhY5O3G/TDwAx6AMZ8m81deaMt65JIs9wEsK6W
yJw8ogqccwOS8S0Rd979rYpBB2EC31gj7IW8U48ijN2VHZFAZKhAUWYRpqTvsOXMc/RbxuUfSN6c
MqkDWPE4H6Wb+nsdzzRLzsmZaEKzBjqfr6ZiIpSfxMeKawZ6m/UQSECTIXaTbtI7Fm9AIKOBYdcG
iAUifolmfTfFw77vw/EQzwkYWJcjaSjIDQ6mu2sy/P0wZjnJzcTNimje2pMGvlJ6+dEYtGpnjD/b
bNjaruA4JSJotBXz6LEiozaLb4eBro+6eYApvo9D+TuwCZxU89FemqcoUJ9bq2gSrkSZWFmGxWZc
5kPocqVWLVuQtohvZqzC6IKp3E1WwcmibYl8g1M9TwYEfcr5iocoXyvSDGv8v8VD2EcsvBMHJFAj
j7lhZeqzCT4LCecUeKgLXQ3q9Zs7NMi8Xu7sl0zcwADNNqj/7xpd+lA4HLfyNoV2Jh6CWZSXNrai
ddT2oM6X3N/Ba+c00dPTGMr1LGKWNpxTQUIfnrZPo9dD/R7Tm3GGLVFE2zaai70DdvzAvGfbL4vc
e5J4n5+idadtc+zs/ieK/RqmXPnhhq46Zza+BfwDnOz77inARr0K/etuvR1xyr2Wvjr6nGeudmDi
lhj8OWJZnCQZ8s+2fhkrUoAhhYShjDYUh+9YkdvHWowNGTUGdlE3uo/SNmQG3Wyfz1a0qVX8y5pK
8xRmBRSG0r4oNJPj9Rysv524OXUl1CAAHGlrriy59EwsGxCKRGrwvHFXBZiG56y4M8hxK7rg1a2A
gr4CE7DcFjDOQoIvmG7r4BTmzSEdwRX4+tB29e/ZQ3C9tlkgFEdTy4sDgQWV9xoNVsPGBNHPRHIE
24U4dTGssTa9Z8QETNXPh43LOt64wCTsJiKQeZ3o2l56yuT8Cg/KS9et5/obr43hhGSg2XTLH3Ni
RshuyTIESqh8byYDTwQu4pCwzTBdWsj3A/EA8z8YmeE/xO0YestIRLT+X+ydx5LbWLauX+XEnaMD
3gzuhAAJkumdlKkJQsqU4P2GffrzQVUVxWSyk21GN+J2RA+6VaVNANus/a/fYH9nRDmOJPFdi0Ug
f0VHOpmBFyxKpoJlbHxL6vjFiKEfAB2S+GEVXyRZQN8Bjwa8WZUt989Ulnc6rbWNTIhb0M7tqhus
X4s2Bzse43qYuSgDFgQg3yL8yT7U76hALU+3AuFZ8a1sA1v3gBFImZ7CttdgE8Zsqwh3cqV+BFkH
Klfzt5aCJhEQGJFM3VmBvCDQYFdCU03PSpxtAFCxtnqaULj/InkwFx57j4XMbADkAHE49oLxhXQP
5KhEchS5FlGT1P0J9pdh2Xup3tMnLqFgPBG7C3aMBxxKUGWkbTUEjyGMUFT3mduzor2l/5vWqsBj
zzP6jETQEgZeMn7LoaXHzUsV4M0Rab22qjWcLMouuTE1v0mDb2CYX2NZVLB8HhTFGaFyGBe5XHUr
qgPrgcQBxGmm2ykUBcrYDejpu8dxxCfOGesXY1TpfgdYMXTQIqVEww8w7mcf24LBXXpJdFmjLSR1
3YNij0dKFT0FguQwbUTCqqr9psurNxtOJWCeKLe8v+cGN7CsHx/rhW+v5AGCVsJcnSCOrsi40fcz
1AgA5Pwi7vNk3zio28OQjN7RIE+EPgF6vLC6bComqaEM05Wp2tHDXAx3qN8lORquMGuckczs6h5m
Vq6Qv10zolzvmGB0RgLHtcwFiZI4xcrwbbTDBykW3LeFWKldsBsiTD4iKyOFgxaaohd0I6M3u9iK
bFPoYrzp9TdHzu8GQaeHFI6vdfBVzfDX0dvaWCtScDelMPHbkFZbEll4hjqXFo19t0U94eryeJvO
yi29zWRdZJBB5bDaFa32UPa9fhsvHyTDrNlLFSw3JFt56QwyCpE9okAPsVNIaIJQDP6SjRDFhrPT
QoviqU2gs3W4xEGhxazGwauPU8MzDYPINuMu7CC3sX/adFBxR4tMXiulPC2OsUcl3u6xc4UMACYR
SeG9Jo9QUFJMHYr6ogu127hK8NazQvCSZGnfqYQogDBxwPfpfMEE2SVaR2YLBn1ybUs+iOKMuKjt
6GsajVVfu+HU0LIx+3sHOBOkPfB6O+K86igDNUoYq+p+ZC00zriFkVEnL3QxbHz3xBN0W1D+HPfS
uXvGDfqRiN55JWmvMgCgxPVuTWvtCpLmz5hgSfpi3EdB/ehhKZustuAMGsW15txn+AqzE8nPS+SF
neA4qjUCP6KkhpPb6ED6srapILhByVnVcnLdSjh29Lm+Mwsq4mhW9yRw3KPz2AzV9Dy1WNIm1vNU
hq/1zOuxSuUXENK3oVPUNVkY2YVzK0NGM4hIex5tKfHQB9Ywr9C7k1BhXaEP3detQXQprug4qHT0
LIvqOk3ph7Ym5oURAc6zZmyX6/Olos9P7VCOlJcyaDdeaFXafq/MRMblebGAsEfQ81RwJZkDSBpV
/mZXOAG0CzuP5QifGTAIimbgy5r02smU56blSBtVlSHstQpkZ0V5swYVowsTVEPH+ygg3vVypNDy
VNSii4878fXJPFxhJHyDtZexm+KO6rbHH8yB6qwouGdLkG9WKKswS+iAvCL8LAtH28a6HD0YTu/h
QA0SKsEr1XTYdLEs8Y5alDViTEjyED9LpX5JNeU6VeGzyKO+lituFVJLfC6SLgI+0GnGL5oajI90
0APuV75d4PU3T3XrVTLqHLtVxrVDY3JfDDIOOgq2NdAkb7tCfW7NYdhpfQ0bKMacZnbS+8Yo65ss
3nc0xlyZ3Ix1FLSo5mQDEliFm2rUzH6Ji8RkycplRZLSZlARFjtwkWZZ1OtOt2tMQEhhEdqPOKJH
FkoNjvN0nPd9h9d2VWAiOTnPKetnAwX7IVZDdTNb6byhlTvY9r7ixmvY/fQVNpcbqeW5lM737jW/
eb8o80kk5Rx0VFk+cq8xkdJnlFTUYSX2b+l4Ial8hmCw5zWG5qiLJ207a0tpINF66UbZH9JxO2Zc
MsMktddqwsmEwO4ZtF+5VGiEOjLCU6WG8P2bdf3/xfmPtCD+7/95LbtCNNP9zzAu38nsleWb/HNx
/vbn9+btf7j4fy/e/mf579Urzkrfs7/+vyPVDX/XH6obS/uHbVk6GRu2bVqHohv+BJY/gn0Ln+4l
lo8581dyh4GyBoU/0XCaipZ/MTv6U3MjGah4+DP+UhlmvIks598R3aD/f8dItw3dWEbSwWIswEBy
ZN6LTETomFIgwnRvS5dzXdir3KHYaOoIs8b6ri3QZnepNK9oDKykCJDe1mPNS7GSsULkwZM0ma5J
hTNyq0GiWeDdJw/gA8klWvrMi9scN4+G8LI52SN9x7GQmnGVSAmlDTALRix6R48OxcOM33eYOv5g
xWQizCqJIBgnSdA3uckuPUZbTjewoPGo4l/JTJwfcxKdVnBtyrWIAVQN1aDONNhGFKO/IaAOKEUR
FzWqX4yTcDELJhwpic6BdFpQrhntHv+el1QCbOymR0nt93T5iYwAwNXtpiQ1Auqa7kzYxOQXABzN
3hLmDrfUwm1yfIjrIcA4tnAyFxXptY1+46LXsJzvu3WCn0o6cSEv6E+s0Mj9SLKh3yKfu28rAjnY
WR2yJectLTisSzDcppjd8GSFF+Bpk4BOknbCdSXJ70qCkPApDMHJMe7nk+4NexjxlR4Gr6Vnp5iD
c1UW4id78OLAXHwLm/ZSMUvonwUi6ZkUqhoqhKIM/qAq+DtjldYWmNCZYZHjS8svaLt8ybBocfbP
AdUFNV/IUaw7AdczaJ5lpX7PZYuwrzqbwRNTDX4/0KaDs4EwBy5ixZ6o9TwoN07wmOTRtluPLX79
xYSEMmyuyqjeWhpuDJNBm2mmwp56IQGDUAwNzvAIhLaZpouxaiEBgpiBh6Xm7IbjZUdNxbmw6fgp
VfUlScQ2D2a/MJRnteZ+Qh7Ja6x9LWNsE+GGY5/ulTHeO78fKbLaXYnhbpwhoG1GFNJWMXJnQCSt
YWPFDRHnzmJNh6zXyGxOmvUwIx9t5RdCBciKmHey6K9p2/i9Tnuk1HHbJRxgEu095+aKcPYHu7su
JMyQcx3+yOU8Sb6SfbVB1TGENiFkZfI6UyUfdsdriJJmJVeT4WodaTUVhQRa+X2ATyW0mHVfmlvV
srYGnpwFMk5jfgYhv7axapOU+dnBjBcEoSJqUY9pTef2tWbHhEkNV+i07goHwVyCKjxrSgNfHbcs
W4fIPHFNdx1ngvvewJqsSrPXDBablgXXWgbe6Wgrkkq2LWzObm43nSUuJBnoLpd8yyp8kgk9x1w7
7QtXeFcYiZeOk5to4w47mQxSFfEFK+QNEFfQkXAmx2byUBfhBfEeqlsOeErQ7N9MRMuAQCw15qz8
EHxWq2mfMK5ZhynAVT7jRhwsgXstfWkI+tUsr6qKggXjePipDXb+M5gMVoplRFEm6TPUFDzX+uSN
WB3adgnqCQ0phLC4pUMVwpXojmfEmZ5IWXrWmJoWQb5Oev5IBU+w5EtC2aFwCYyGpwISrNziWZay
z1U2Pbi5AOvAxMM3nPlXWw//wTn7r8lU/xurnOXYfy2rqYnDSKDG/LMM8L6L7+/+x7oQsZjuup/L
0diCtfwl3Fz+yX/1D//MRD130Bqfqlivvmffh/idhnX5F/42wGGywL01LB0m/5Kt9YeElShVUrHw
BjQ44n5rWP8+TRG30vGWneWYswjLkjnj/jpOFesfCkIKxzb5lwzNUpR/5zhVFv3WgWQNYFRXLORd
eOPIHKZL1OuhSyHzdaYXj1m3NSlQFqOJruw6nbT6mzSUzUs9DpYJRDFZOCqX9g+7BjTbDFAXsvVB
dQJ4w79YHBomEgL74ZcQxWUAxyA4o/I8+iWwA1FtC5YbAhnt0qw7HMLEHAz3U5Nnb1lepPd0ikEu
FZLe6OCW7UOgCo2OXDHHbs51+CGPaLB9/rOofI5+l7W8ZuLGDFuWHcU5roQ5ybGcUOcRy0mYz7CM
LUzudCMrtxP40VcjRpkCQiHGbWSjT0/noNjX9tDcDYmTewVn9wWlXX4DxabbEJQ4YmsiTJwdbLGv
9CxYQTnBYcTQY27jZQXx13DKNThRvOtChcol6JebUobIPwoldp3ELsUNnWrjlgKDlq9ZyJtCJVsp
guH8wA4ZbKI6RmrU6WHxJAJjfBhSKd472pReTkNsgS+XCfJIXWo92B4wXFUdzg6atBg3t6qXp5to
lCHRlxGOq5VS7GQoHS8yIBMpCvlIW6e2tl2daTstHkTKRS+PEY5okXWZc2ztuClr2SYKYqilspOS
+0UWYvdtiKeR9As1kO8VObAtgg8UzO9pWeIjk0zzcxf22b6gvrrQHa4cvUpERQqBf9eUKdhzGpuX
maHQrm2N8ZuMSsufWSB3hDNhgok/zcqG2QCBY44u+xnq367pIxMaF9dtQy2sr0Xbk2LTYDKPvbrs
7I2hKR7KykRhlw1O9ibPQvF1M1FvS6NRqlttbGt2Vzks2+KqKUoJfoE19MspO8LGJuySZCMMkqqo
1bjfzvg9aNoUG6+zys2Ke54cOwG6YWwq9J0TICT6JlNmDbQ7Jov4QtlsdTSNSpXXL6w8qkf4tLWS
lyungrvsGynhLghQtCC9MHVM0rAZVmuhXenmhEmkNuc9Oa7JYg9YliLHwkMJEEGMpqoYX0M5xLyn
oZ2pgVr0/XBhJDP/8go5Z00r00Q2cSNyqeWKzJRGEt5JWbIhSJeMj06KzfuqrshHBvgxpGs9GgDA
jRD7IXSQY+vZdau96UoR3wl7ENVLJAPLwYCQn80iLp9k4oxBkU0MVvIxbX7hpDBUbkvSEN+iyqZk
C3qfYJTUSxX5qIW97+IBU2fsKnCbTTRlzldGbmm/1MZCkD2YqOXgTTteUavpFSx/8RY4YYrusi+w
z7QUo3rW6AC3KzxFMqgaqqKgYiv061oep24tt1qnwIYfkYdjVG+TPaUC90FYpyeL8FYB+30LWXTP
UMzaYIvpC8uuNK2ReKJJoSjqk2raj4ac/ozk1nnCOIpcAhORsy9QkSIdqoUgDCZShwEhl4V3Fk7W
9O/im7YIelJFBUlY5DiN4bYfLMNBdTfNMPw1E1uYNFljUBE+zZmJnjqX0l+SFiBhHFEN4O3cOljU
J9KXEJaA23ZqfZ1PQAhzBV3T0msFZobVrrPUULeZY2Q70tM6qtLcmdda6mATJoW6ujMgi13CP63u
9La3rg1ZI5DCCnUIm1aM+gVjZKHzJXAicWZ3iq36qp7TCYpGL75mRpxhjUI7zo+G2VibemoqS8zo
fK2Aym0AN7pdUqpOCSWLoCpHrap9JAvJVXs0NzSToQPjDZRsxkywtVsScDZYcmnvCzbYhyHWite4
UJu3kVrsBw1L86IagdCIoprHiuhEAkR5Z3MMqa+OwQCrdsJQVi9hTgJnzcHajs3qdgqNaPGqzyOP
O+T8A/ZUdpVM+SI8zbkhQSd3wOTnovTNyup/GrrsrFujxLSnqMGxJFV97ENiKCLo0gvO7kBP0EYH
zv7UFzhgNRl6QM2OODPj2MlqAg/yFsGuElRsyHn1mo+dDXUHbQHIpzaTaxVOKmwZZLigfrGYvWks
tJ1iwXyBKWhabp8YWKQSBUxmCIlzPxqywrltWgZOoGCC822r89OaOqvHnTNZGXsrxvj1AkBVxHmo
DpfYPksJN5q1au8Ys73JZ/QxKnZyPy06OERMhsPkxuYw4wyaSpTdRVPRhAyw+upzSeT7QsHTKunG
9lsKrfJtgDZ1ESet8djoeJhxhatunUYiFWXKQH7iiaZIpU4IiIeJyMagb7UvoxC6D/mo8csiBKlm
I+i3vajwx4wbcWFUdfAT+6OCVU8lYK85D2CX4LlgGBxq+fBFbgwsRgelQiMUj3X+jIRlFtvRbrtN
rEcESDgME0dQ9VMjlF4nnPqgQQYx+3UR/8ITCJcsdQz2+D+MN44VxPhOwMPo5mCmZ2YM3HBjbf4q
zKS5MVvYW4Yw4IemRdPR5MzFD8wjJ5j6scJFr5VMsGf+dzr6YzuYt/JgdtZKr2yJez9OgPommYxp
9OW2QUY918mIp3zVEJBWiIJ7Y+Hk5A4XM6h2A10nvIPgqM2r0ipxuFeKhpuaya0Jkn1I5zkxsyrm
qpJjHJHqrUy6hN1dQQIQ2KmO9mLn3uaMGLO9pEqa/8ocp/sStFR1K0vGdFyArSEu43ZCf7jSAm4K
OmeVJIz2Km1T5QsEMvTcVA+/NE6++8mWwx8ppevWHh3WmQWcXD83Wds9wK6zf8xpqN+LKdJ34VQO
HG3qxGzro9C4M4gA3Tm5KcAl7Lnx1TDmrqtE9ng1ihxlslTi+pbl5mUX8/51zaK1OEoGAIimLgyr
XtR72KmoeejYQLBHP/fGtAuuy2GoaZdrCilPpTz5qtqYOUa+aYorfGDzmslx8bGC69gGAjD7tMmd
H2E8EW8AHRqFsKyTyFQ0T1JbL40CBtgHYZOsY2mxI4GWuO2wDmWCV5DLnX68BuAVBkxmLAVxB8Oi
HsejJ4W++UtLsCPxNUib3CSt2qsxAHnvFN24NHppwIOlbxVfG1B3kjQyKzeyI+jmNtxhY1vRdtKo
kuszhSlNC5XjGWZbpFO+DKPUvlRTSo5P4rTlNzNugPxRY7dAUQHcpaShDxHaY7pV1QhGVNWV4Z6C
CeL03DT9nYFE9ho5Wv6dcDia05No7OUujL6YzlL7UlfOBNpS580uIyR9Y+vQvq3ELr4ZQ5n/qAmB
/qZR+G1RWaBTjDtV97RKRJseL6lLGOPz3moNx4Nwkz2VieL4llwhs4P/16OgHES3NyalQmCcip9S
NWU74hTYX1SzWqJcUumx70zcnQ3VTHaqCqtYgfGTuAibzBdSBJ2nHJfPa00kyb4bAy7oIs+A0kiO
1AgR9zOD6AItI+EEMCCnXpViQszZ+eULyPvRnWFVwVMnZPsNH5byIVUyHelVGj7QZFLIn21Z7ixQ
4Ulyp/uKUnM9N0GtYFVq7dWQEV4xiJJueJwU0hMpR1G4F3mlX4eIMfGiT6fsi96YLTFPRCqCZNDR
gA9D1kyoGjvHEvZVwc2N0yGP5vFHUU/OtZH1KoxhZdgmTjQGLlxX63lYWsZBNdQ/89nuHiruYWx7
habIbgRT/n4saHZJrVhu76g+v4eWKV3EZFvjc9sTwSYF4Uhjs4o2JV4GG4ewWNj1NUfvisVjbTE2
Tb2iH8hrsepRBs3ojKtZnqw1QgLMHCZ2pgsyinGkzEuJdrsa5fbXoRmi6wYewY5L6+Sj7yNCAtLi
DTedkIytYCYDXkKgTS9u3Aa5FexyvbL8KRHyWoaIvgomXX01ellnh07s69CimUM7WX6acAZzVtiQ
wrC2RGDeCokQFnDI4iYI8DlQ8UTDED3W8ztqVelKk6Uld842rqsix7fCZru81yGEkT2WYF6ndV17
W0pGju9XU2FCAUoWcg27yPTOeknK2dwYMx3z3LC1Hf3diCyPWeaS1lVXUtW21zAmqkeSwMNdggXp
bWdGhLVACUS0T1VXcqjW3YNdDiXOZ5OAtK+PxlondgonPKmJ/dIuIyKkbFjQOj52Hg5iTusqgS2u
iqSMH/OMgg/t94gCvZnN8QunWbWVhZ1gHauyR0hpBs24mvUL3IDSr3o8z7dKMCF37eT2mmYnaSz5
XAEc2lqt5mBKEWYqbKASHN8UW+cplCAwBol6gQQqXm5VYNrsf+NPqW+71y5roQmVfaE9W/XcPNuh
ho9IkBTpzrZaE2mtThJGpypktKQ0P5GqfumEcLZNps+XTTjkXwOEVLsYUtebNZK6pFOAuaE1mb4y
mAtlpzOuI0J6blKdpFUnUgG9sD1UMSqfUt8Uc7qfjTq6k6hzJbj607i25EkFncpgpDlM6zSNdYDT
cgYqpgP4ijiOXI3GNi9MlPvPVRTMX0Osr9weX1kMbxAPClpS1yn9ygvVmvJbq16w3X+/cfSvAVr/
z/muLc5b/7w1dAdE1rwDrJZ//g/AikYOgJDCKalrimKoi2XyH4CVIf/D0ug1yqAhxuK99rdjs2r+
Q7GXnhBJ2wqXS5nO0J94FWnvC+5F30hWKGUV2/634Cr+ogO4CiyMi5vjmCp/k0J+/G8Q6SBUI24x
hOv0CdIPx43goDWazo8Mwy1F6DeZ8PKWyEGncWvxbKe3pIL1CVw38WsonVXv3OfhU5IWkIqHzcEb
PAVfLW2nv4G05Zepiro0pPCX40f+hpEOftmcK6MpmqBc6OAElknSA0gX2ZGokbVCINklHhv5Njv3
1BHMV6slKihlgZjr/tfnv2WxWfvwU3hLC36IZPu3b93BT3EGubfilLTMPPg6iF9Btg3puAd2iuNG
f8YiSgfa/Gww48ggSkJdkJcTjWCOxis4n7qLJ8W66kCurRZsaeLyHdXzRivyXzg0e3pGAySllVSF
2Dpg/ibJo9tnaBejL1hYunYy40zz1aC0nGkeyDqJ83oLAZKL9tDX/qATH2HN6IFnsryK/lrKbqBp
YnRiYweUvaoIEO1gFnshgG6UBt+kTDyGGvec9Idc0mWToh9T6uxHZN2BFp97Hx9fh7agubqim6oD
sZQ/P3j3JgZOfRHZLQ7+tifiENeEn59/3ff9z98T7XCEY0cumLbsyFlISwo+pG0QAFY8mJr4Y3P8
p9ZfLPPjz/pulAUVPXgOxUFKMRg8x0wsIbcUQhBfPn+OUyOwnE2cSskDwFzz/Qg0+cwkG3HAKQaQ
DLIFZac6hym/x27/eFeHYxxhyplpJG0+/M7PcWkY+YFnrGE+ibW5wR3wTybCP31nHzcntsuDJzr6
9pkS25msMlqy0zadT1NuI/nCt3afv7iTw1iKqi07jiOrRy8uiIVRNaB3nrwXO9Jn/Gbt7Bu/OxPS
oJyaaPDElq0WJgDOye8/UB/P5qRKKIX5NAgIL2mQuYkXkV2BtbB0nRC8EHrBH12mf/oOF+PODxPv
cNRl2hxMPJsiP4lm9hPMetb2r2IzbpNf9kpxs730Yp1ZrUdNhz8nCEeZDKMOeo55NM2RhsUUJ3hv
6L4k9rRTvfzJcUduLvvQxXf3xj73fCc2Z80g9cLRVQR3H9oJ+oCpe207rdeulU3hJZviB0azHnTA
Vb/W1tMWNxHPulXOTJpTq83U4DXTOdJUTT16UJEFOlVnXMENhQpvTatcXHw+LWk8ffxyJq0uSCAy
vaRj988yDgkHT/hy/QZm3CbagEaQXPWl9KYtwUifj3byeeAmqYoJI4Ud5P00CSAKq5rDcVtlL0V5
TQF6ZgM8ORHpvv01gnV0sMlI68cm43GyS0yFVq0b3tG53ijr8gbf73OjnXp5ON3a9AL5QJp5tNj0
EucHSnvxe7GhutmKLcr/y9BN9tLl568Ows3HD0WIhmU4NP3obh29uxh9hpk6AU6Za9lFyp4Eq/we
yyGqc89xO8+pbpH5fZ0uzi23Ux/tYGDz6JXWjeh1fHFqTxGtF3CNMauzn+3Ui6Q5ijRJtRcMf9nV
DvaPqWhkZVB+r6/RG3etG+ymm3oHv3h7bk2d2CCXzqmlQYYCsLSONuIqq+YomvAJa5Nwl5aXE0E9
/KPndowT+/27YY4OMQefvmqO8UoQHoxwN15HHpwdLrDRK7mrF3Ttdt0lRvx3BBWQktYXZ+bL6fE5
oFnTC/Pq6I2WKWamqRQxXUxjE0AHlkB4QayceYcXhmtF+O04d2fm6DLfj2pYnc43Rs021cGHQn+i
M1qYqoaQxOfgdhdX+K/JdxDXfbBu1+HDuX355Lfk8NZVFGymvlxuDqfNGLNQMPqqPdo8rjxeTZC1
p3L3+VMtX+rjQ/09yHL2HcxNSN1ZK2kzuQiCwn+kyQdIZ+8sU35LhfWzFcZlkYznbGlPPhrbiqKT
tsTOfzRNnUJISZUxfyQ1Ba1s4cYn6G/6c/P0xMmtL9vXX+MczdNaGlvA1oakjl33RXdbTjXt3vAJ
xnv4z+qEd6MdbWLIxQeary0Jv5C4KYMCb75HkYSp3apYE/mVnHu8k8vg78dTjzavwpCrNqB14gk7
IErYNVbdWmM9Zl7iQdnzzBuuprsY04O15uae5J39BWde8PEZXsp9YdqQzz06y+v+EncbN3ed746P
oPihPlf+nVyBB8+7/PnBZB0xDxECV3G2nfI7zjb9LrnpV7CyWp6vcdObxP98dSgnjgds3nFtV4yF
B3K8BqtQxc1xOZe0G1jPrua1vnQ93c6mN7qTV3rs4NKZMZe5f7wiD4c8WpE5XV6aytR/4zBeBSjH
W/GCfNfH7HKPXdznD3ju+Y7eaDOPeuxgKoNKqPIk61GQfvHfjbD8goNv1jiVCCeDJSiMnSYw8w27
c8tgmeafvbGj0yADNJUxKFkq5mktrZRtQ6GirJP92elw8tsYiELBVVAZm0cjyUlmSSJhhQ/ucu6x
xHewYtfj12pL6Mcmp0++wjv+wV5//hJPXQp09e+Bjys/Qb9mNAPeourjcna1rDKxwij0CzoFt3D/
o3V9ON7R2VNOSk+r4/dKG9bTF40NBQOFb8t1YJFbnZnyJ6q/d093NOWNMk/yQFMIU5/UxyLW7ru8
uZVKkgUk6+HMmzxRjDEWrmEaBRJEt6MnQ1Ac0S9gRaP4wZtxPW51D29HKMFuuqEf9vlw6skFdjDc
0aPh7IFbecgWzdxcyGObkSCB5iqzEfJ4zSMl/Dp1F34lWVR+mm9qG2Weh+XC4i/oolw4W9ef+kXs
ZSowHMF1kN/fL0g9p3lWotfxZKgNCFHt5zorHz9/7FMf9HCMo6eW25Hug2rwXItUf5bgjttke5t1
dl/p9plbnrb8bcfr/3C0o03MaPJejdkFgGvadUF7LaySy6AOtkNT7iK9vjIGC7tI9P1YPoe2skUU
tKs6adePRDvOMTpga0sn+UGVnE1JSlEhmTsZQ+EprfAJlvdpkkL51d1I2DDa4k3B34EOa2cF8/U4
YF+lTGdyK04hHbpmWGAAgHbLxej9V1LDpjJjiFCe/dR7ZM+tateBfrQmJXcFKdlLPWd3btUvf+fH
9/j3mMtXPdiqM/TEWP+D4pRVuKdFd2mX6m4c9XNA3slT9fDhlm32YKC0nFN4JJhxcch52W2+Ll2Y
w7doeaHNrFJOVfPp8wl59n0eVYLo37KA3jwksXG1+ASDvFW3xQYxARSx1/i2v8dN9ko7sw5OD4t5
hqFSwmMEcfSkrd53cx6JpWKRXajuw3Xx0F9UW21yJV+leFjpP4jQO3MinvyQ3I5Mm6kDnfZo1LC2
IlnGbsTDu3lDse22wlmRPvv5Oz0xCpMfwG+5hJGmdVTuhkps5OOAp8eMq6MqI6iW6Emjwvt8mBP7
lU2IC/kDXGwdxzha3UlF7qrhwOGKnG9S+auPb/+Dv98inpsuCX2mY0wR94WG6RgCqqQwMQ3EInVz
Zoc6hUPZ2sEYyzMeTHi7g6JZciv1sGMyNsUGVeQ94Vm37PAEg3/+PKdqhXeDLd/tYDC5kjCSUBls
8pGPePGFciG+Ou60MTfBD8QNZ77PMpmOdo13wx3tGgNcS6dnjnu2ihPORMplfBPI4yZOepJXzqJS
Jy6stm7yMrkHgOsdzzowvhqrDiDgBayEBw7HyFeY5ffZj/zS8Tk0s/WAqfJKweB2PIM7/L6Yvn9Y
TdZNsERmHCjf8XqucGRIxG/HIUxCVjg/pPfFJgB/NoI1KtyLyseR8RvGUMJvz91+Pq63ZWxN13lw
mbbe0XdN6w4OWERYNHpwfzkQSCME/s6vbK+m+egtVzw7ejk37qlhwQeA20FSAWqP6gUp0iytHnEr
rOfvffIoofnBEv/zOftxjaM4OBjjqF6QtKjrJUJEPJ2I2RS/78oY/sshjraRHmfEAPpFSVDSt8x6
Fs23zx/hSLaw4Paaotu8JeAMrovH8K/UCcJc8aaFZnpf2L5mXAfF27AYmb5ifZWomNx2xZmHOnG+
4EZqOjqiDWQbFLXv13o/92EV22DOhnDxsVxjrRt46i7eWb7M9TT1Yg+Xl3Or4MTnejfq0XYW5SLL
Z5NRpa3uj15Oquk62iz9grLdkpZ3Id3+B7sazT9V5z8IUT62mApjjMpBJgRAUt2esiFf6ynFOzw3
uCbBKn0Ftz076Im5/27Qo6rBoeNFKkZWUb1rG6zyn1ChecRhXFjfMOfZCr8oXefxzET6eENZnhQP
AM47rpn60WKA64eNncWTDi429BfKNvQXyCr1ovW/f/F6P9TR9JECPClMCMKelDzJzBw5kb3OqTxN
tOszT7X86qOd891THc0ZWUJToCRFhW7kC6vDi9fOeigfLX9BbuLzyM3y09+PR71gog6mvaQvFdj7
lZFlwzwGpM9RYwZ+5GoXzJXNreMHF4X/Vp7Zm7WPEMT70Y4OwXCc8sTIGK3r+8U5yyuwPp6U2sVb
UOjChSO+ygY8fU1zr7aBp2CZWBbx6zDZfi/HV5Y6QOCkLu0f2AnvKme4JH6WeDdM5OZhnc6tb2Pw
FA2dN05PialiflK4UjOegYNP7GLvH+SodNSjCHJ+zYMsBWu8nS+CjeWTdLKN/H97QiwjkQlK6LoK
xH1UPvby2PVYU2Kv68pufY+XjosTEljptIv25rnp9/EDmRB9bNuwKYoVKvH30yHtcrKDa1g6wVWz
G56o+1cEjtzixnjuuT6CsoxEvp4mw7Yg3vnouRZ1aleNlPw2DOohAJshG2adbZqlVU3wWvdEQNce
C8tL4SLNPluPnSg2lx/gsEObvGDruEaJjajN+35cmvH2Pt8vAEPGw4rr5nxNcuq1QrGSAcOMJRjz
aJUpI0EHlhZCfrLMfdlO+xZ2KbnyqAHMy5j6C1K9h0J0h9Tk3Cn0cUeBqHEw9tGakyIxFXiPtjR3
FTbn+g7SrotN7Q45LOJB78x8Xf669xvKMpwDEQAJvAIi/H4GYaBhB1mott6wd9JNxNW1usrDqxhZ
yrrwSj/0FXzhlm5s5Z+bVKfm1OHYR0eCYkGNFT0X5qX1pGxTf9jom/Of82MpzyOyOFChWCrKy6PF
nyAa6RpE117YTGI1Gg2kaGiwXXAfSw6pPgYmdZ+/1ZMPpi6ST3TCHOxHL5XQF7j6AZqZuiv9Npon
rCCLbU9yEyqxyzJJ/D6vY5IN2jPl2slHPRj46I22JN835Os1XildqtFz2BKoloZeAsXYDqMzu8/H
Owvv9WCwo82nJewqsVNWSYlSZzXPxoOY5V0M9AAFHPs+02vMqF99/mpPzteDQY8OXF2UuSQtvS+j
eAmMZhOatpth6BoFmvv5SCd3nCW8FitJXaVfefR8TVDbSdtxRSgT56FspNHT5W+j7Cr9pgnWmVOu
JMdaq4Nmryq8JM+MfvLtHox+9KCxQXhbW8E+a2hGC8Rpgf64LEjLRYRKRkG+l/tVQ+ZJ/WJh77k5
D6mefQFH22Bu60M5I3/649S8wO3eX/oBxd2/MNYyMz/sQweP+7+kXdeSpbiy/SIiMMLoFbttedf9
QpTpxjuBQPD1d1Fn4swumlvMnTtPE2M6t5CUmcpcudbC7WUizIxCga25B4FxysLDRJMzQMPF6fD6
3Hpwzz/9O3MLn1AoAIVL6cBcSVE/Kgwm2rSovKRJrr7fxlVPcLGsRaoN2KRKJLgcuLhuD335QAva
vbrT99+bWd8qCAsBYaWj/k0XW5U1hZpB87SDHcgP7wBcsItTvMv8Yadt3MD54P3x6S5MLXaKThwC
qxqEEIdoxOhjruwHQGy3Lt98ub6zstggEEUiOsfYoHiPqUPViw69jWFRX/X1z57vpsHVA3ixrMVO
Kb02KVYkGmAK8xt0hjDNXO3Nz/pSfCBGvc//1RINvIgMGV0LeQnjqitpHAYor7ggMXSllwLvvvF6
QqrYOcX9dvdr1XOawCWoMlJTyGjji18U0IochAMgcoUQIkTC9B70IumwjwcL3L5kI/6tH8cLW4sz
ooeEtmqpoaMYjs+pAG8HOgKgESyhMgPu/DR+LaxK2oO0//fQgasyisKN+ufqBb/4BYvz0yYxqTHa
gRK1rF0rjXKqBPzlLIDx/c1bvQ1gnEAzDL0nAMq+ftWkKaC2EgKaRMwaugaDRzFR9r2J9aX8bWIR
CQgAUbHZ4yqE8lkFSYxuQY0R3CnfW1n1VBZAtXhYAn20zK/bBvh2aLDMoJJoBwb1/XSARECgb+zL
CtoPWcOFncU9KxOlalMTpz7fZ1eK2ziVQ26EoziQ8t58tqx+OnBJaCYqqJhlWOzOqIAcHLQOSMRa
PyXXdUQciZKNI7BlZLE/WgsYKEResD+UfjRT9yNurEf4ErrhMLbszP/+4gJ3EIJLFQXnICrr5yae
gOXOfg1mefj+IKxU37BDFx9tcXkjLeulgiVzLXruYw1XDfryGLw2gxlgWnq1Mxy3yu2fit0Lfw9k
31zZMEEBArj118VRqvVx08I7dTU/9H3zVA7kLowwmMh7gIyMYqfnRRBGw67Brd9NpgHl2LA91SY0
0ib1KWJ5kDSY7eo5sysoOIP/H9E9m9w+Lo8JH88RNKoDzA6D3gD6gjYgXCADSUFgweRnTUhnywKZ
VFdFGyn5ShEFTKcg9gOu7fOjLh4DJR3w8CoxnCc3UORSI2jytqSCdHElv2uFsus182dMyK0suj1L
myewdUHdKcGgc1b20FBMowOT4kMVWg/yKB8x2X/HO3UXZeRNsPAxjHNoQunXLOzOfdTdDXrzI+K9
T0n/zgflHgOgG1d45RxebtXngi/OodQYEuhisCAwdEMeQTP9qZ8JNbi+hTNYqdug7vz3qVjqvJtx
pU0yh1OaX4j6DtyoTrKPd3gj/t97WbBkgXfGAP8M5GIXnmLgkoE6LJsPfRg0h2kHeihijy6mC/dg
b/n+iq2E4i/GFh5DgqaOJTi+oKb9gpQBeD4yV0+F24zdhqWVttnXdS2cRhuGBpNZCWJOywGHBQhD
nWlfnTFq3h1kv3IhzrFlcuUR+mV1C/8xALgUhcrnp4TQ1l1NbajgRjs8H9IgA+oZ1H0gXpmceTRE
9FuZ8Eoe98X6IvBn4YjRZFp0n1lVdPxshtvKQQpQj3XJRnq/lujAGjAN6ISjZ7x86Rcg5pZZ+tda
/wZBT2cQnWytbP3U/G1rXvnFvePCzDQMPM1d98FjH+YxOqTtscOXzO9ARyLtQDZ+LJ2ttvtaxEaH
wgL0Go1kHWxYX+0yJYZclIZLEL0OHiS0fe0OCkJ2u++cf3B65ou2DASX1hb5QSgrI7jv0bieow8U
HVMXCBsU1AG9dI237ZfnJ5z0D4MYmgS7AAqL8jKDU8B7zMJWr/FZf8oY699hiHyCBEp+mmFU0Ll0
1fq6nUCxDpKYo7HrzpB82Qjtn7WE737EwiOMSgeieQhRuAq11Tv1TnlXfK23a396hsA3s01HP0IQ
2O2RKEWOBrwMtUFEsTnytHZ3MV3634+xcBcJlKCYlIR4dqUgJSZPefUiQyiyiq6MaiPPWEk4VRON
L4CxDRNFloUpC3GR6SoG31h6x9vJIeZe5M/QatRmsnoO9h3/e6+7AtAB6IiYYDIFPyomPxY+fsp5
CXWevyYWkD/Iv/odBUxtcGXX2IEoPHG3nOG8b8t9vTS52FfOuA4pNSyyzZqTUVY+yAY2Eve1Lbs0
sfyO0DXVwNCAcFU/aQoFLxpUXxPTL1rJScDDs/ER/+zjff2IC+8uRlORpXxe0X9QGPY/H/tY3zAD
9EiApuLRuqzDq2kd9qCem+dn8gfVSzwgVQM02PzxBIKWAeWNKik324ere3ZhdbHCsoQyYpfDKvi7
fFDNeI0R/JuPeGFi4VJD3kKtNCZ4MlgKxBM0ssta5pstU6EnAQr2UgnCRgGFJSvfmrzdhV29tY9z
tPjjZF78hIWf7RqD1UwV89ChEagOpH/RqlJv5kp/cb054rjm1UHN+N+dXKT3qOUUocUAz4x0v68A
VCsxtgY1k98ETtabW0ZbN2/VvfxtcTm9W/Gcgh8e60O1ds+DfjdX3gp/C0eyGh0vVrbMAEgTpmOl
odQxMju8TXY5gDMEEjAA0s+zCVuRYjWhu7Q37+tFFpCGrVnGc2FsTlTVX5M9z4m27hwgM1+62erR
rCUdQNwBKINnGbQ2F6+XWtAyzqF0AJxa745TGnBFtZt62oNo7/tLserHLiwtFoZRs7BTMyTFPVgS
wfjDzrwAraGBwgtkaaIaVBs824i7KxN68GYXRhchgcgp43gsIj3O7XoPedUZEQ7h7rkMV3qqD9Ys
ByRz563Puno6wUiq4WGLetyyJ0USokWyhSw13Xf77DC3vkC+uNlhW1/fhZ3FLa/CCCwhczb8ibrI
hDdcgbfRLY/o70ESccdzpDwA22/nVXPY+cO/WECjg9mcmtryQdWaM/wwyzqXY0rXTqSPOoaudmTd
fn9q1u8DoDMWiFDAr7psuKtQtJFBt4xeLR43IcRwXAVUz+OPuZcoQ9zU26oUr4aHvw0ueRgGpehq
MPkABV4ddeQqZSG2fPNK/xnFxJlXYmalVfVFeJCUesgsHWUrsG5DhzhDZBgcUj9onQ+qG4hiv4Kb
HISG3sa3XIvtF6WKZUpmjnkMrivACdSg3s/Zb3eo9iqgy2ghbty8ta94aWoRZNVcBfwcsmnuUEJj
HTLgo+R+v5o1z3VpYfERLaODokqotnhvCjuNJRzE2saF97OeblQPthazuGWs6SGGROBFIgV6JAAx
Kh/fr2W1EHK5mEX8NEG2nk4Eh26GlQDAgmEgPdDQk98CsKxd2wtDy5GcVICUqJrQ1E20+lkLLR9p
9E8Sqxs1JGX+JEv3cGln4e1TUvAoTmXArN/TG8BaQb7vxPfhifu9B0L1oPcwueLyIzs3G5u16jEu
TS98fts1U8RAOobOKpgyjdHGaCGCNtTkoEzgzo/a/+dhN+fzcxGzazkhESapsdjC9M2E+3UWbByQ
9dMOGK2G+a0/AcR9xyDbJyFOg/SxZ3sAdSoZ5BgzghHctMwH09NUf8juXAX5N6mWBUaOv2wvC4Kc
R8MEhzXjOCB2e2Ro0ymefNyKmRtLXBYDJ1VCbUCD6p/AQDsLs6Dh9IFJ6p7yH99/zfVL8PeCFocz
78aulnRcgtbg+96wHi0FxJ6p9PK9mbWM5/K7LQ6iknJjNDiORceH/WBgYgIS3Ao4zCx/6oatE7Ia
VC52aXEI9Zi1GYVm0yebCZL9IAEAU/Pyw2Yzem2jkC2C9AD8CuBUnz/vxXGvsryQmtkdzvjSOrHl
oHcZut+F0wMI42HADxl/92vT7rwtS59yaXf+XRd2Q8VKdGjz4ntSI7fBCvIbb8eXjFZ3jRzeVhDE
hGqu6dNM8lLMrunt9Ma7dKMkuLaplz9i/vcXP0Lq6mFAQIPgUckOLYTHIGMd2XpId6oxncDPugEY
2/rYi9gzQr+41wXOas3QztWU/diqV8xSAQESW7nWWpy7XNsiCom47jqIf/8HsNX+NJ+nY+FEQbKn
AKDQG4ggSluBb74D3+zp0rdMjcElgTTos9xAexvCuA/lU2hDVg9PRvK89VJd+Zwa5iDAu4ahGQCh
F3dSK9BYC9O5W8MAxM6gtGJiHlbV0HTbGIZb+Zjz5AMQG5aBHvEyceVqVJOqnNDboFoQ83DXknD3
vYNZ8WOXJpap6tT3alxZ2C8ZylcGuvB5exeBf+R7K2tlGsBCQVwE5SGsZpmudi2G1/UZ5DI4wp1J
JBro6eBVOtfV2K31Ju03a+Erx+KLycWpNzoAB4HiwzbBt2ig94F8uIV3Nw1yj0EjyPkXMQ5zbqif
zVRjgKAujn6NwJMxjiL4J00GuKC04F9iFWd9CAw+gAVEgx7CV++RgpW8gPwZWLg7RGow9yfpQa2E
06nXobqlBLHiqr4YW0SECvjyWKrmgQdd2Fat2q0BDR6iQCnlTY5V718ck8u1LcICg+LvAEgGXmrX
il/fyI8lyM5ulDv9dnLYFUhugbR7/t7m2h27NLmICGkolImGmLJr2o8hAvgT6tXfW1jrlv9F7oOX
LjAgi4MRT7HcN1CIRR2tdyE5nL6kruS0vh5Ue3rog/RQPm4dxpV7rQNCoWN2ScHI1hKrMarmBJFG
cExxUFIP4WvX7A3xF2vn/4UgDMcQ0l+Wgc4PEMKLsxgilIIKFmDS/7QNW0BJbQkD+toBfP7x5rj8
Wl7+xd7iOEKgNymhbsZQE5mfBKXbgqlrp35AWxOdjohudypXnD0mjBQA9QFJMUFi9PW2SQoBEzcH
SAhj7I2juDOTSh66na3gSIrX6RfQcx/l5izjyqnEGAzk2wD7wplZumVUzyBla+LDImFxrBbMrmLj
VK4t7NLComonFx1EMidY4PlVGJu1bQydp6UAzVfxRhtnZXjQQMMIxxFgZ0y0Llny4srMoGltAUyx
n+m7GidBwy6M7HawhWPZqgsJe36TgQ+gsPOz2EjV1+qvX8wvIkEeyRpAGzBvnYULyQzI1OGMzmOh
DXjZN+sWK1fvi7nFdacJnxt1NZgPGEieTbBryvus2BrrW7sLmAYD8+rnrANa+F9PJuDjCijRsKrB
YcCq+E1AocqrnfVDDs4dnp3VJog2G2QrAQF4fJQL59zHNJaIxJRDUavqQJvUemyvPMi/WmB/Ik/d
a0H28Jm0Bz1yPECBNs7r+iG6sLzYRTOLqDIWM2ET6qG17LaP4U2NbbzJnzBR7qrHxLdQi7gCafgW
FHht0QoUh8Cnh1FQ4N++fuomB3G+3it4/rfFPWjT/CQSj/0EakJJvHU0edoIGCtFNopQAfIm4Mr/
HHjVJ5oO3AAVZ+vFNzVYF8PdXGQrgOD+F3WHL6YW4W8Cgj1SJWBaFTCLww1C0injf8mV/e9xYu1K
XC5o/sAXLx42FaBUJ3iXm9ckkDEJruwk5yYHW5qA5/5HTZAVD4rkHFJR+MtAvr64hRN4OEwpgckZ
CqGcML04eJCCAzs3aCTm8VAZRDnOxsat5JzQ4gRECFAIVJuXrRCid+VQ5j0ejvbwG0BPP74G0a9P
XtS5qrJZNForkX2xt4xOo5IognAczLP5woWrnGInvxe76LH2IAoRAI9wpWSuuPoHttcuBSZ+Z5pl
kKL90Z/oAXhRJigiuM3vfC8fwqD0I89yk8fy2B+6Y+tKQYEqlrdFCbQSuKCLCGkvMFkDU/PpJy7O
EniaIVqugL0YpLgYNXsfWe0YOlj3w2Tj1bJ2hKDVhYlUTJQBf7DwsDU0A7uKwFIBrEEDacQU4lX/
5sRc2FjsoIXpXih0I1hoqoOr4UWpo+3AViw7GgaZ6xrcPFsfcO0yXi5rkbTRLh3UyMKychQ2B4hK
NSGQVnSTnWr1Mlwsbf68FxsFke2h0OZ5jeg1f+gfZhiv5WIsdXLmC/jvUEgYNsLSLHCWUSjXfTWY
VUUthZTVyA5JdVQ9REQv2YfWHsmoiz791m2f/7xF4YGia0XBiQjJvj840gxoBInYHOrP1wo0uL3p
mXoQSnX4g3qMN2oBq1nMpbXF6oRcJWoC4S6Uw+csZm5h5c+dF+/K2+3hl7UHOwabMD8MuT20yOlc
KrzYPOh8qkkqw5o7YhhbwdSy5EFYw+Mumv8+hbSN/f1NWLtsgG/M1EwYjYRf+WpwaKSpy0A7DdHf
1wlqW6qebO3X2oEEtocCQQyXhbjw1QTEU7jUF4BxQYb1KrkjXhXM2B4IHKkuNGm2Hw+rBlG+xfSG
AZbhzxTu4iP2tLPaXDP/M9AuHkrf2qNtfY2qAErs0n6r7bj20KSY+/6vvcWNAztDy5HE1AA0wB3P
k2B+9cv05Be4YkQ8yyt/6e7327Z6LC9tLj7qgJbZhERmtlkgsQe9kOT0Tmfhkv8T4sU154VSmImO
OO4dbvnXPSxw82PoptSuAY37QTSyXXDIBrH83+Rg4LTAw5aqwP0tmVathOGwDha04U9hUIMvqbPR
z93PtHPpxtX+8+ibsoEZUAgE4G8An/y6prAiYV5LQPbVifHGshywPgg6f79Pf363rzYW3gMyXiU3
MZDoQvHRE9prrwDEAGXm762sgAm+mllsT6dCVK+HZqYbn6T7+oG85vEp9ecTofpyt8d8DcBYB8nd
ZMhcXR+o/g0N1ww6WYt0r4W8fWllIOMxztkVNHOeSLRPfiaBcCbI5Nj6I2kwcv4voDZY70yzrYCq
CTCGxXqjeJI0ncGs8IWrVgFGlH+BTRaPWqX0gHhPSnurObl6Wi5MLi75MLR1AxFUsOG0HyOGHyDz
vLGJf7aBvi5qcaVbK4rGKMaiWi8FR9n8/ED16Lj9+FhxHrCETYPoGBQD/yiZJm1ZxGoIuGXCyYs+
sKcRp/QMZqXQGa0qdRKuZFeYfJjsQlcDfYIM+TTUT6U5bTSbVyC+8y/BBcQLE7wyy/BjcCaZXAGi
Pz5hlh/eC8N9tmJDmHAPOUCpxVMFdCsQ7gnqQN8baCpkbxuffX7Afk0nvv6ExQM36yot04U59zHk
34qbeeC9KzKb3nWm/Z9SsoAXCiKgcfDU3bq5a8dqFhigSK7RlSOLgN9kQzhMEax/Mr6863gxxb4u
O8yD0iOmDaVoF3obK/4zlUcSD4EWPBVkEL/Ii5ivDGHXSAVsziz1uLYnBVTrY23j6j7I7jzrVT7G
wRhsmP3z5TKbnRVw8MaG3MDi0hZhM6YUIp2udMRUeO8YTo/5wgOBe8+P9LZ46B3hzXMPyuasxfqK
gX+FCCoKpssH4qQaiakmf604dopboTgzfdDcHSvPoy3/Ewah2bcvDxbmfv9rdOH7aSUNhjlv7Yzw
mlw0ds8Mk9Oqn0PiwNhobq7e6Utri68baVZpjTGsfc6s2jFkb3GNIAuLIo0h21sKHIjEW+tbeMSi
KsO2TazSzWtBBujP5sWh1SHu5YB9Tunsos+VVyuGepzOM8MbiHSYIHJjtECQp+OuIMbJbCkS90aj
DqTHfKkqdLfRQsWRKmXYJ21R7zO9v9La8aiV+pG2DPJnsa+SHJPN1nXSwTmRwXRCI/qh9JQ4cF6F
3U7tq5aLe5oovjlxr66AtY5S4UCh+ggN0tZWoR2otiSzhQxpJDJh6IWp1xYBqDFh4xF6mIkLycIB
oDg8a5jSnyEM6TMGbZ6YGNcx/lCpTfymgbBgouYfBqsQEDDepVn5IdOKU9nlj6mlBerUniG66JZC
OSXW6AkxfKQhyp80lI8qSd+mvKrmfOquTLu9QsugLfMbuZfdMASNdhiTt0QCGJkY3SNk2J5Snct4
fOvPUJp90hvzHtrKD81AT6OZ+DIfwN8kKoZxoj6oTe2m1fkA9bXsLQ0LgBijWe2xqH0eTb5SoBmi
tC+6mux13l4PkJ1zmGHcRiiuIY80DpNS7SAvi+kKVYbAr6TuBjm7FTG9Rj/gqFT9Ie1AvheXO3BH
0ZOk9KewTX7jBROQPH0oFH4Qs7C2oh2lDFe+Uw9haT1B/eABj/t0P4qYe+aI7dOU9Ei5ARE249Gg
3TmcxhcV0ptOmBt3cR47JdRunSSEvpwVWTegINurfCRBHUqSLfj4wQZeexicvE6U4QTPF9CptCDS
GElB1UTj2RDk19j2JynRUkhgqTcdIwdJzypPr8WDUUXEVuvRq2TjyhTm9diUOJmtX+XSk9pZ9yzU
fveaZp0i0b8KVigAvBrBiKNka1XzaLHw1dTDgBTDrcEBKSD1eB8LlCm7MZjScEKuIO5Sqk1Oa0qq
26WS8DPL2DGrPPMu02wWhdx0m5hDOLCqpCqwxqza1bG5j6v+AySAJ0vLrntaehCuPWByu3eyfLzS
49Kwi6T8oH1616bZm6Q0tw0tqSM1o9PI7FqJ1Pe8pIrdmeQc1h2EFstnKcFzWYpfhT5e05beSh09
ypO+SzQwuqkJzlT9w+RgloZIeBFA9tcVGmpdaQ4eU9GAxzQvdzK08ISegHudxSgq9pAcQ3XgYFjS
fc+iEyiBELVRSnVG3vYOHg6PLGLPeRPa0P86opLnRhCy6kcDAIy4fBho9aRF5QfRyh1EL69V8PE5
QlVss5fvZbWpbqCXTK7CoknvTFpKL0moRH5tDTsJotW2oH18x+rIA5TmJo/L/tgZQwDmkHs4HBdc
f89os/8YS91pDLmxxUh9HTKFOgaBMU1725m7vGpu6j5iEAJJIag9Gl7LkzOr0ztR649pDwAFdJkn
O4H4rhz1v3g9VDY+f37XGmJfs8rHhIDPMz2Y0JCGuiG3uYlieV8B7pJBX5dP5YNBn4QZOkMY3o5d
e4f/0LHY4EgJhAFNcW0a5T3QBr7OG8lRkrK5Z23b2Ho5ldeFqp6tMnbbxPQwOOjyaQwk/WmaXkoZ
lGa0630ZaOxajk0HAl8S0YIR7H8KAo2G3pkAVlqnjlaMdgWl91EGXsMI8xdL5JFX1r816KbuCYSH
1TqtXNbUISaZ1MmtLYht4p5Gbsurq6iekeZJHTlT3CR+a8WOmMirLleqk7PheuKyLZVS0Eg3ksQd
CnXQvoZcs5AcXKEOTZncKWXKAzUOgXioMDFPSxWuSDyzRMah12/bpkGnaNTetfI3/siXmI4P1Bie
M8IfDEzXs7J555MRhEzX7JbSUwbuOkc3Q9kJaaM7CRRDhdG8cZK8shCiyioU0l1BSgcT9AcAnl+J
0bY7pYh/NwTkX1rtQHjdJiWipUpzsEYbAcLASZPDs6X9ljAK4mSpBf3x/nai0T2kV21FqpweyvXt
D10/tfJtXch+qiOqFJo96hGohaazVhQ+Q2M0UZHLDWOCTevsWoz3KTmPEHodqOG0GXjOalHsof0N
rdu0veIAFlccdBo5+JClaG8BQ7IjOHbx1ByJlOJU8MiWI7j8n0adOUzCk6t8GsZ4X42ghw8nD5x3
fttnhxIi78h63hshsn05QcSZ1PpdZyDjYorkR0X0TlFoQr1HHhyulW9hmT7xlD1muoX+SuqW47xr
ss96UD9Lj9CV95oitM2BHqHx5ekSO5T9HfggXbXVH9UxvmZzEdXQb4ZydKA73dgVuUrEk6zwHS/0
J7mYbNaj/YeQy+Gv6Il2bxmXnRQZfpNiGFUU8jECrWoByFSnIGuJDkr7k4R8PynZA8mgShV3iSPa
Uyd+68Y+nLQdiYafMlRLbKiW7psEQrky6qzgvb2urMk2ph9130HnenhIc/WGppmLKcp9KSBKOoR2
Dnnb1Bg8XkPPdMqCMYocEco2UY2bnhWBKbUnfZq578BBL49OGd0lEVaQW0ELYIZU9ljJ5EPi3JPT
uyjmEISeXBP/uInfVf3RGtq3CNHS5io7FlW0Zwao+TCOUmWax7PxmoSGZVfgO3ZIhsOH844+CQSk
nDxLz2Vt7duusOsi36HRuxetxRyov75KKjxxa8bvacbv41Jp7SwzNduQya2l0F+6CRHo1lS7QK8k
2dWVebWhaXclTXE4C3pjDs1jQ+m13kdPGLG0owRtRM6FPZnlTQdZ4pjTO02Qn5AYedET2e+jAUFs
gBN5ZxYY7Uri6QP3C9LcoojiRZH0WLL+wwxbZDOg2YM9GtCk8GM99cCy6VtKfO6Qk/WS4ZWj4cQF
sc26+G31xmMp4aGJ+danZGLlTi+Mp7i1djkd7MZAJ0WTgc/rd+Bz9JWKuo1Ed5R3T0Lrdq1mgDec
egbI0YN8HM7l1P7kU+piVOsZFFFe3ceONNT3IA8FMNUEMUNXwElI2V4a1GPXZ2e5YvtpEsIWVfes
Ku07FGSJOw7AmVmgdXdG2qJ/PgjLH3Ryo1OECAsC5LM0r6eF8rsZStyGFt0DkYfenkZxoHF2RcPo
sdeQ2gkTEu0WORTJ8CyN5EnJxWkYwL+li0DV8jvZoH7E06tE4gdlQn2tmqDkZYWncbKwLaKwUXaH
Cg/bZ8RyY1IoHsJq70wiLnzQ3MMfpxCjB/62xMs5OcVWPCLd5kFixmeVDYEykd5NjfTOaCIPOe0d
T0u3N3VfGBhOUtIgHaAwTTQXoPx9W4TosQIELWJo0GfTvZLJ12RgV4YWvahlfZREd6wyTIgVQAiN
BNOucJh+PqSBUfX3tGC5XTbE13MagJQy4DrUknqzBQUZtOBNEfujPKEOhnZuFTUPqFqJ48iazCep
8atkxmks2HU6VbcJ6CpFnj5CuEuxkZe/sUL+RScIS6vpWaoSN5lahvJAjZHU2oua2hvaKA4IkfFw
b5J7qVK9HreAVPwHwzV18A6IgloFYJ7043VFtcqFTidSAPVkobDptcYIWYLOl/Twru2L14FAK16w
9KAbYNJssT020xAGoXvv9rnuaGp21SvMsNNCuJoudtDFAVqrqU0fxVOQIEbRi2Zg3lM3IG48Khqz
tVhKAia0FMLCg+nqKi8wQkXlnRlnP0WJYCBGFRDwVpvwE6LJHUSSPkxI6sGsMehHWY4Um/TNdaGR
M+2yd7OUIgQZshdkdFlpBjHyFVuXLM222u7cGBjeMHhxg4kOHxfzRivHwJB5a+fUelDH8kEicWUn
gpsHKwaWoIl9yUzB61VBhd00h/FYyBOIOSWdOIMuYeQxpW9sGqrGHtr2JVZqnEgkm6zrHtooEy7G
kxEBlCrEB1NA8DriyCLTV3yBOBUJ4yGP8VkRduCkDbNBA0x64Ep31SrtCVJ2P62mBMl0X85vRHBx
sF6XnGgwr4USe6OhHQA3PUpau+vq2ieCHbWEQnWd+LkenWYyjshU0p0uMjgNhins2rAetDFvvaoe
XlMiVdCeL1DbSfQbRZ5yO1a6FIqokGlQMag/+7FQgECyLs4iK95MkE6c5Xo81Dq48yhFiJZxu+yk
pq86C1XfMGN2SrviZ6Zlr4M0Wa7C+O9MC58s0Q9gxlKqAh9JgwTrSML0pqzpEwa871g6PegGeR6I
Diy00ovOK0UO2KI1pl4UJ8eJY+jUrGo37shHI96UElEbhExw5XJK7rJEVg885zJkJGrilKFMHNF3
ndt0pPCoIhVuk+tewcuD4KixSGXumlp6rADigM5Wg5GbgcDfyWrraIA7ubFRndDF9cuyDXQjvlcS
IFgy8d723Ju4DveWwvWXbVpA/L16Uk1wANj1qAzvQ2ydI9bAG3aYVBW9uRs1ms3c057aa5HDUvNe
pPJTV3dOk0q33Ci9PgHyOqZJ78w8egFrEaLCBG/FMruXSXmLWAv+mFIr7BB5X83HK1GZ59RA08iy
cMOIP0IdwAbBIxKrDs+4QXmYmRRVkAU6eShfyxL5rYfKscxKz9Ligwkp5fs+pO85FG1sTEpEeNZb
BG48uy6lIrIlZIC/tch4RTw4RUk+4HbH/R2m4+HzcC+G7KfSCdWzktwjQxgMelvaAJI3cO9j6MkZ
xYgMMN12NhgfSq2Rfc60dxVhk9Ucj1ok3kzVwDE+mcd0wvBMTzFWA/pCO6/NR9RsXmo1fsCcdR6k
ffUT0p+QZGcFVHoJSjdVdwMO+AJEXNNZ7uTfrNE0t8hxHAeB4knE0mNiiJOZd/kuFEm/q9Too1c7
xZugvY7rVMn2UFZ3qkQeWYn6C3TiZVvVwuumSWSbjzyxG41/jAlx5ZA+VVS6HbjQXKY2I8oiuenG
IkQhFi0ntK5z4QAYtUtklAta3UJCKPLRzlNym1XhfTiCclGbwPgIiRIQg0NcFP+PZSBbaV/l1MDT
quXBJIc+BU7StniRQN8nf8u1GhxdarhTouo+DrMfvQSqHaG1BzqkmFG0tBY0/9UMbKjf8NbO7NQs
DFuSmQhwEAMipD10kp7SyDy107gfBN9ZoMiXwP5zLFTzXSlkaUe7mtllpuDwz3xgPMnfwDCRu1pv
Ptcsu23qznA0MvwkFfxgEyKY8FYC9RAGojzVQC1F1A34CJsUIqVce1CkPvPKtFVtjYeaHWda46UE
52uoQgALRj+x1CNRihaZvxkw0gcFEknA1nd6kh9xdq6AUYU8SNU08C3thGqCAnpiiZT4Z5HmhEpR
A7FtJDYXoeHlUvRoUnGSVPyprfFYqe2bPHa3tLK8rFNfwNy+7+P+DZzEB+TOZ2bJtU0HJBIQS37v
mHpn9tNL2uPraQU18PYadnLaXk8pYTaPTGJzC8AdkP2C4zzuX406vGcJmAQl6JH7pJTugdiQ7UhM
twBu1Huap41NCnLT8e7NKtrbRGM+ZQbGgDRy13fwtSxPha0N0nuYGPDMiV8b7T7sJdeo0Wuui/5E
ja5BHVh5H1M+Z9Jl6g4tO4kcDzJmYP2E1zdhWULQzgBLa6sMksdGCuAG785yBKrPmACBApIvZPXV
OUFGHfCq2DUg75nk+hW+3x2mbDfp/UGlI1hu4uQlm6y7iuq7YgqvZS7dFgbSE9HhbadV3VOS/w97
39bkuI2l+Vc6/E4PCRK8REx3xJK6KyXlPbPqhaHMqiIJAiBIggDBXz+f7O5du6ZjPfu+D3Y4LaWU
EgngnPPduqcyTk4dG/xN1izXwDTvuCqXSsuPpgGsJWffrblON2UcLWuugrhwOg1XXhp8x/+uV4Eo
9wMxsLBKaoxhUbZqfxoKrP7nm5lCUVoy5ZXQp2FOXmDaRB7KKAV/d4p1HnUeIFY+NmvVpzJHbXug
nubrNuabGEOTmk7YMMVZwZZojr0Qzlj6MZwwo2M1CJ7AVt2es+CeTPUubtxqSRQKu/CYYrVsakve
pI524RQ+2Qo3ZAgDh7hfVzyutijqfrgMUzaBTT9d0g9i/PrSzPqNYqaTNe1Tl/TRAcmRpzSK2MYX
GN90Ad9nmh4ARn8Bm+CNN6rOMQ/eAC8b3wn8/aaRP2P3/+wN+saRaLkWi8j2sCkXx5ZgzAeTDIkC
Mj7oCDFcWYp2cGmuXZwgAmxM3gaIHgs7DMkqZsGICal9mf0M9uUT5jlM4tnBwE689rt16zO3RmIz
BiQsTdekkU3B8PebLuJHZ1HKicEzB26zqzHsJQyQIiNri/pGkw+O+QGKTiTf9XW9gxcwRjemf2lE
2jylU4YFXgavsZrkSzaNbFUGdtnIBiUvCR3IoF28nPTAg0vE+NrvEb6TYvNY98N0l4qB5IOQSIvW
Y7WJ0cecDWevfROt1dg+yLY6ZKYURQhi9TTIQgAixqrL+4wGeZlpbMTcw+tV/WbM9NmGmK+mwfvC
9aMIojMl/W5MMIsuG0Tdx2vC+72ehn0Hzm0Znm4VW1SL15CbVRK4jZX20fF+MzfROXXTBm7Hq7g3
D6zTuyj8wDGIph39Ujyu02gpKEHyIXqZKBZFXAfotB0sxZDRLDDqYcGXumTf/WTBrE7dGwYXXIqg
mcq8pD16WT986n19SDrvGPTjXehQ6uHrKIyo1gijWsXttGuC6WyyPs8i9agCConKgpYNR5VsObaq
IQ+62YBB2DavjUqyHW4xt0pglXO2tW4d9pHm1twMC0i/MnEYx7T9rbiZ5hlLbeb9g44kFrcd5PCX
zNx/C+D9AeX5CbXtOuqa9ibvBBi9gjLbuyBeCriLWVv2SGGfIbd/yYD670TVG5L2f5ClG9z1B4JL
NRO/dx7kdP6BFHAi3+LTb28mgO3TX/J//+q9fgILNWYDzP4LV2p28nJj4d9I3Ozhr2Sk/8az68+f
6ycotgvoQL3be91ift0ZkQ3n6Df/jP9BBuC/EW7/+c1+oi7wcQKycsME2b7Zhbty9XlLvYCN31/B
rX+Bk/0sKhDuX1frhgN6twidOr+liHYwjncf/7xg//En1u/4j//Ez5+dckNT1fqnH/9xaj6Hbux+
6P+8/dr/ftqff+kfF/VdPunh+3d9uqqfn/mnX8Tr//P9V1d9/dMPa6kb7R6m74N7/D5OXP/2JtX3
7vbM/+mDf/v+26s8O/X97798dpPUt1ermk7+8s+H9t/+/gvuvP/446v/86HzVeC3/tcgvsvm+tPz
v19H/fdfovjXOAxDH8RgP44ikOh/+ZtFlDAeCX+NIrhSwgYjy0DrD7G6ZTfoGg8FvyKsETRwOIHc
wpduTOaxm24PhemvKfwsYCoL51UoaZEe/q+/6/53APj3C4Jv4Z8//02iz4bjkR7//svvST1/BIpB
bQ8QbAZuLTJ1MhCS/rycsc9qBxoEW48Bmpq+GmA3HLl0l3UdBq0wc0ePUnahKASo+GuC9hzaFNHv
dL2Q976m3jHunEOEY+Kxe0y+yV42pLrV9/pAdBjuicoIku7QMLwMzdQi8s6zgAEEytJVy2JxUlRV
D2PpdZc4lIPCXhvU7xwUr13fkuXOIlG8yh2At40XT+GPOA7gjsJZ+9Qb5u044r/yqi4BRowuXtVe
mh2D0tVN7rSoz0pkYgu2exwVIh5oMQUChwQ0lRtjgLwKKfpzZUWEEnsoMT0dKxR1Q0uOaaL9d42+
cu2n9ZmqJVz5Rr3GMcPAPYGzNTrBdkafyNieJp4ecxFo+xGhMN7NOrOYSKSzuOceZ3HBfRvsA17H
hc+AFBkc2mfZYIi+LCZA6V2iTBcTxg6pq5IfHrHDCcCxvjfOhQcNS/JN72SyxgE+3nu6HM4wMgiT
fEiNAIJBQ3yYoTktKKZPoLWZfWWHeq2i0j3C9azPK1/Mm4q3Mih0PMJZl/XknTVleiasG+eig/64
2YAggqpjsT05dH7ZbzkHWmqGtD8xfnNjxlH8sYTe+CSUA3w2jxJ8etasW1Xz69TUKP3aoXVdrqhk
a6K8fk8JKuYad3khSjK+TE2E0V5F0BcnVL61lGT3XCMMFSDroIGrhAA3XF+9lqgI9o3twmebiOoS
00Vf5s4sDzUHylZQ3karKFnYS+CVwYVGjnZreHPFP/A9I4MTZf1i8zrt6md4iSxHDjvcxySCQS6G
M2XQFiQusy+NrZqirg2GQVFp1GoWpj4ugnoidzVtrhD88usIC7X9pHrcl62RiUWvsmSrpRJ9lnN/
BkAUDuE1qSh7a+LMZSuJgOjPwDFRONbWOwtRDVB+zf1d6ZZuySEVgr1P1OkXobi7EtKmt/z2SRR0
WqojS3t7PxOzfI5hAj+/MME7R5Ua70XsXI/WT2Z7ZcouT5t6xigk1PO9HeIKV65O4AcGFNqe0xIu
bwudYMRKA2bvK78fLl6gUct28dTJlRorN+UAJY0uQsP5/RKl7IK6cf60ZYWOe6ktFgut5x0ST0Dp
I2W0T+joY4Ao0WCRMki+D3HQn4fOYuBboqVDXrW3kRi/7qHOaNEoKX4imAi+VzCjXXsS3gWNlVWV
K0uRWeIxAWcxLsqr1T4wz2QUAsw5XbeuGD1vZjkSQekbhxZqWRuf97umNs069gjbACxXa9b3dFvG
3JyrsrVhkcVmjHPQb3Ep+gk1giEYtIVtGbWF6/zlycMYAvB5H2Ma12oxnLy0D7yVN0bTDtP+ZQEI
FEdk3U407OC124MpDEM0mWvK/DpvE+3tgXPMx7FSEKsKn035iE3/gzS0PHL0iehI/GB54al1ewKf
mXw0stli3gfgwQARpqmY10glgfANyVcA42Z7RjpHug/sjGkGq7F3uCm9mhFZewRevYdYyOQ+82Fn
AWJsdy9c7G21rPSpCUWEiAKMzgBhqbeyn+S9H7Wy6GuiRJ7RblhLQhHDW0tyALdwPPjZjO66VOol
sG7Zw12SgEohaJfTTA7fskWTPEZjMeSeELgpF9EDWzT2EOuMr7MQYOdSeXGeNKI69jGptwjDwMyb
gfc4eNZ+hQ86fBz6cD6B3trcJbOOytzWozpnWlQtRkF+7edsTNClwcMPARbM947WqBLJq4LseRXE
wLKp3sQ9ybZ461EUwA6Dx9m0BCPUcvI2HeEprk7oQ+M9Wvp9ArELUw/Pgu/vmMLxBVScQ7Qs2q8d
a3q3A5N/kZusbgjofaTSUFzMwu4ZVQjvGAbpFd4clC9jz5rkWJK5egFRjH2xiQp3kH2b78M09Y8+
wk0/OHgB19jza1d0lkQIYZzG/pj20E+G4SjvqoFgCMgzgIdeeKOBwMjvxYWW3A1JOUGZq0L3FGRe
vR9T0++rio7H0RdhocGuKRia1Des1eCuhNnZwe/nbhPA9/ncGUXeRKSSFewcQE3xSPDKAK5e+ZCm
p8bAwsJbMnkydABGs4T+CpmSyQ59MkDWsaT40pboPqIcaG6y+Kt6BK9HSE23fl3Wa4wJ1YtOk/IK
nwOkiEDUzlZDycx2sEZiIimmNc6MBZEiBA66WfZhxNjmXBsdrqts4et4gAW386TFmrp192LBKccw
G8JJE66zwQPSWnfesyk5Q34dUZoUGrROHxCAdA/o7KYfcxKJY+9je6zhKLAqq6q9ygxfAWwso50c
XLCaiBj2sZLjC2ZxISgG9RCtaMOCr9482QngBpufmYnL6zhFmFtmxvKHhXZpjJQk1RzsrJZVapru
DkZbdDtBHfCE7lDsgoHiMK66+qGXzfwl5En1OSAj4IwvD40n9cMd52TaR+0c36faj5ecTTWmbVlf
ZpC21M5dmgrxIWuM0VCoSFZ+WzC/3CfLsHTwF0lBdvSDZNsrDLjjLhzAponVuWxqb5vhztjBpSd7
BSWtBPTS6pO0BmXDPE+rFMnVl97G6qLSQH8PFq86QjDfXEXWUH03Gdc9lHO9HGceLZuF2/rCa0Dg
G2q5ykdvSNeKi/5UgVDzHVid3SxBMsFClqXI+luqm3XwAAj3XDORrZAC6lY0as3bIprmIasI2y5N
03wykqIpivWUexobN0cS410XNWIscBnRUqOSu+ONTJ6B7QLkxhT3ZS4dsPFQ0xrutKVlL8L31cFF
fDrUqfCB2E4igJ1sqs4Cp/BdVVf0c1Za3I0qIOcu5DXNfdg5HEJTiY8hSd110HGzRuxCCtVUqtaz
medLlKX+bkSGEkjuJHZFiK/7DMaM95yBDPajYRlKvqRatrJM6RfeCYsDRvOHoPK9j6nypxdGIoPB
P40lGBYxcVuZNkRAFum8I2zXIGtPx8k90YF3H/Vi6CtOi7nP6zquQb1IiDtUreWHRiEdchnl/NDF
VXRWfiXnPBBwlgF3xFs+q0zxTdW65S2Ksv6UYSS4FmRx17i1BDR5kK0Ohtb2FKfUrSy4ib+7zv//
/uwXhOr93zq05ytroDfX1z81db/90u9tWkJ/DWiYwdsCpk0R0uwwSvm9TYuTX9G/wUQQHRzaOORg
/LFNQxIqGBIJgTwFzRP+hn+1aWj7wDUO8D+zDDW3H/+/tGm3D/MHOm8Mdx38BRkNI4gdwpTGP9F5
QwFIo4pwJkoR2SpPWgfKVG/43Vwl/qc/Sgpz0azNsLn1VQF/RZfXtpf3wxIgOmDq5jW4wGydzWC1
gqLUBasyAQ2S2wbKbaVbg91cNfO7mwh7w9PtJfGqZbfEvf/FyMr7sQBM3GcoGQrQMYZ1WFV/ZTvy
00wEnxGKipuwHdloMMwAZPbnTrRn7aL9ZGp2NdE/rDfIbt8wMoB2Yki2wex9WMMOMFiTiZd3aTrV
oO8ROTV/4Zz0377qFPAdPL+hy4GqN/F/IsU3TVDNnW/jLYrfsKBUL4XRONzi5FsyMwXwLLuqqvur
QQ0SLX6+xlCwIFU3JgRyYnT4t2HYHwZrJekxyGRzsIVvSIBckhg0Euyl0xG8vTLYlP4i1yWiitwq
LmNw7gAmett5cfxzBJkT3C0/fJjSxW7TOUtes3qpnvy6j2lBWOjua4p4dDAsqwddkvrOt3w4pW2G
khtEiSFYMcycp3U8a/kqvAmiV8wy591kVchvTVJW4C+H2aqoh484mvVuFlW4CSC7u86c9Eu+6IFm
6xDGt2Dy4ltbTaix2KENfEVBRo29nUGnd5zarFoQJ+1SscOAaa7WS2+7nZU3ScAIWsIDstwG0GUy
fqfQipxYbZA+aykCOko660fPSy1safS0mNMUgOokic/fpI29damhD2MBB+htsWD2ka4oWLtCIT20
W2J7QJqYCVYqosmLZ834HnGLZqLlCyhYrSQTsjXKPlklxo0MDNBpeZRuwnTdkWzORWLR1HRxhLF2
ZpKDlMZu1eC8Xdu17N7BAGJbTlWzyfhcvwVoMGCeg/Z3BMJwqawjbR4sg/8KZm17Vg3wj3kao70/
JfSlraZ5O9Mp3s56ng8G3hkvNR7+1rimA7QSOvBkOm/6cJPwvixlFRyFADMc7pLzhtC0uiv7KALp
fUrXIYhVL7rLzDY0IUD+DszpfYOj7zBYW71hcjCMOdUBe8QdYgqI0ODFFs0VYu2lSsD75gJUQ+NK
SPUVhJlhQH+QUJWwumqHXelJsgMJl20El91qAjf90kYc9IDF01+rbmwuILiRcy19fQTCHW3GGRbu
lnU1KgfcXise9OqzjXTyMCbO/RDAwtpCYvL6QFog5UVAwOxNIPpdqcCZu9b2c3/obZV8TVq95AYJ
giD5NzF4CSEW5xpunvBvJrreC+thwAEh3d1QKcyjQVrZpwHhR4nMp1NVsepVRw3/EVe67lcdMaDS
SIpcWuqBFle5xd3HyNlsCu83Fkq3BGYlzMy+9vEMuypIEB9SyHk2sRdjViXT7lJHEaiPwagATQZD
ZI+AJIaTFaRzOaOhK4RfRXfM4r88FesTbEmir00jA4a2jPWfBHvuQzwwgBqVNwLHokl/MqBnv0fZ
ZJ8zPnhr7aXJFaxh8F0BlIHUHIjmvaKuPUYhg3ym9ctvNavBAUXObrqmegaLQ4I4GXWiB4Vj8HnO
QQk9lNQh8KKn3QVApngPm7HZiikZdvOcAv2xjB6UU91pxr1x7IyDQ7ZMkDBPbzCiShtf52wAEd1r
rf+owvptLvsKaUNzcsSNpk/aOZCE0MRPR6ze+dvUduEjjEPm57EuyWdE2XQaJn/e4bbI1l5C5tfQ
Rf6eos4+SFDzw7yfub4bOfMvFGb9CtmYffUUtSUJ0Bx17TcXTnd+AHpIxk0sT7bO/A8km6VfkwRg
fmoTINh8Lu9qF8QfcFEBixRI2pqMvl2DnBZ4eZ1xoN4eq/qvWeT1yMeJxBc+T129KmvcmIjnBNSu
Zy8B/o7A4i8zk2CsB22/Q70Nh8mOiPnsMpuB72HL9SyW7keSdWrJiS1VkbUzdqpohodSzuA0vsIc
7xbXEwHiNLpvj9qNfD/WkXf0x4DsRELkHh1M+IZNRa15Uovt4Jb54sC02kociGeRhGQzBGBP5TVm
lgiC03XKQEAuvafeU96hdjd+QaxuuFs8beob6ASQkr6Lmc6Pg0aoGqgadXrEfArkTIlqfrE1ggdU
lx1C1UMJPXj0foxATEMtk23ABwge/MBgI43nbnn15DQd0bsbSDiIO2UeKZ+a0YorSBUKQhZa6SIA
RQ3/aoevYwYHiFDiSQV6cMQ8R6sxfFwW9RrEzbKZ0DhF4H1r++KnhoE+GLs1mlf5btvZoCfD1K5E
EtLKGxKChClOQ70KvbB9poC+wTED46TJs0SM+0Rw9d6hOthjkBU/9D3G2AC1B16UXTDvfVfKPUjp
YkOaptrqcQm/K03JGwaDzuauZxjKZeXWGwF8lzJ5A79YbYLZLy9Tx9MZtsD4APk8+t4BXHLQJ7LE
6gefmkbnSKlur+AxRu9zwAI4hCM/b0Na3rSFH7GogSRpHt+04nNXVE2MDbxDXGdBfqOwweR4+GGh
1zhh5VqAu2iR9k2py7UIE7DsaT94lxJSkHejgvoZX5Y4GL+hBQ6Q/tHqBQOrRXtnKCXA1yDLRHad
hxPlhkRsymSO8AVVkDxBXpli+umDOBrXfrqR2ZhsXJL23yBYilc4hB0MYZmkOUsbew/EGRoVspTu
sOD4O6SxQOzb6NOvZA6mNza5+pn3i7+l2AFXiQ3kDih3+cR0l24EVtKlj5vxmcwL9JOp7rDejB9O
Hhg7Ak7qVdanRS+6+UeIk/hrWDbR1YumALHfmPccTDzE38opmu+bsp3AW+pqqC6U+2o8H+RV4gWX
uW30eq7deMJAJFl5i+eDrtB7wbWD5L6oqCc/F7lorPh20NhOqnPaeuDPTKU8DGnXJkWfgp4ZdnV3
8jCk3w79lJ4XMOy3bByj1RSA4UtnHvxQKuIvumJJVmRIKf8BHGE4VDKjh1KB8r2lmGTabeZHiBCi
wmzc4KOFU4ZPWPhhrcEmKvsvHPLTHiAB9rmcuaV84tqWL1PivK0bYISet2NsCsBs0xEC2Ctu9u6t
iqwAPcvv2XMdLsOPqYqbDz9kmC7KNFn4Fqa6/nUYHFw1YATDPsGkREreyFGZKODOm9ipvug1F2fs
GXB09ycFYRhYEUApynM8+tUVozDxxdRgVhsLPBsn1nzWErvHDZ1JdrFvPdCdqHfumJ7fWQ1uJMJT
aiy2YN6GnmiCfIiC8jWuoO7AP+RRTGlzRNGLvJSMJfXLEKUQtMexGHcLetzvUqFwiNyYfKVgAJ/n
1kIPMjVpewLfICs64gFlTxryHRRJ9kUmffptqpTbOOyyd52KwNisavfWOlI9T5ajloU71F2kLXRl
PsPGrKzjbO8nbX03zHTchF1ab201jLtsju1Z8ChbKSHbPYb1VaGiAJnkJWtfUDSNx9BXwQd2sHEz
9p0EgzZyB9IG7hiZbLpknVu+RqMfQZQbZgtUEcEMSS7lzUn1LealTQmMH3wtpZ48hw0UtBVShErz
M0PhdwKDW+9oKDnUXSiNc1IP6XeHbRyomnJ8j8RoslmacgQ8JduDHclwyBIVX5YAaBPpKgTYLT55
JoLI+96nI+r0jO2EaKdHicmuyLUfqKtnHE595vnA8pJkVYERD8q+LqE9LMsC2w99dH2vQRDvwiKg
XnkMoqou4j5pMIMyc5GkpSwaatwPGdmMgKvOu2/YAsP7WoXQ9s9+dEBAiV1XBoqbXmOexYEg5Amc
WC0oGw5sSA1qc057arycOJrce1A/PaCX43fhULXvrVZm2kgGWiXYs4gaq1FDNEJPuNUaB+pL4ldL
evGTThR+SpDU1UGUsloY1LsPruOLyFGw6hC1Xwfn0hTg0mPc8AqiLA7+issyfumpw9zFDrP4tvRj
gLQxFCkDhFU4GTGgj/xng+QcZBlF5phgxnTho4tonloQdYpqaRxdWZUsuwBn1EYRVAXBooJ9WHM4
UjqC+ikak1VgQMOWLQULBuE3b6nW0z0qZNB8Sl+RUwaXn+guMoydg1qVsJdf5BZwNmhJwgs/vcaP
tx0YbvvA6/UHSL/lpyWKfCiUBg9NipteD438SpkaHjFirXmeepjS40AuW7WBPdn8mmSiMSuAYcO5
itAzoAIJ0hMrI/NpCNQeOUAd8EQlpuaXkdX8I0LfdYSi3kNiVFahRh0Wr7yjkYS7ITRfetuqMiZn
6UN3l0dJFZPVYil4MGDBg243ViFkQNHUg4XW0gDjVArCPhqOKrvvJNLOwNGeX2pMCp8xoMAZCWrn
dIcOnWwMrvtTP7DAKwQIU7vBVNlr3EPXo3mIZlcTlMSJzloQc5Ylea9ig9SNJKnNKyDHKSmyhemd
4YYcwSlEyTqBC8qdtNuO9PQ7ahr5Enlm2nIRyEO0MAo9mikZ2pnYiW9VMI37WQblxSoWvXo4wi90
DFCuLmICXxRR3rsRYAFGfkqFQALAkdxkIII9Kx7EW5ziOEENYJ7VonD7m3TCdZNBtIfgIElyp+jw
1HNuUNaU/lvny+rLsCjv1Mh4/pSB4d8a1WOfn1WXrvhckfOkpL1HhGtSrl0lJSwtJ9UfS1qbL6D3
189B2rf3gaL8TBxgJ2SZI8AS9IK5L2IZo62LR2WOWet7+QJVgkeKgJnV5BMg622CVLSpzw5UTN16
wdj06EC+vVqDgif0zXRXTqV/xvw5OUazzyUoqdSdOn/wDsgggpqlc9PZa4V6AAQBZi4bvdwfS6Cl
ZQ8foi4IT5AdDM9g2akXF/Q+xOxyEddFly16t7CfVmHNyo2fSq6KYMKoPQVwhNOuTiZYUCdD/wQD
mWVj0qB9iZu+PJrYdMemj4YNkbhVbOYFB9SxUGHKuISTWmSDMDctwDc5LvWt65jpCuRph+5L4LKH
YLPVIMg+Vbdwk1x6zfSsujB+GzoPpEx8hFdqqdxpOxeCg0C7gu9lfS2X2vNOnaWJOLGqycZ8mlCp
W8ne+eAgec16hJ5xzGHw5TeZzg0uDMRMEGYEeVwl9sL8JR5OjlCYQUM7vLRrlVHgkICUS7ZXwmKq
gMAqy3OWkQzk2ijUWz0kQBE7yj77PuW4mMjuOcYR+sbb5uE2E68YBGIK1QxTSMIgIxwBo2l6QWWA
+55n0ZdBolRcgSXBK5yMEKDjBmi9kyQVNkDSgY8wouEqOCD3S5l64b6tlr4YfIPgDu6ri7Ho7dAd
QtMHOa9FeJZKxY8YOpltWxnzgh4NEI9uqhHQSRsWI/Rk+zBD42yrYD5MkYeeF9f/2yhjOPyVZb0t
WYb5jM708zKakOTaeu1rynDcQ+CGTjvnopYPKciGd3XsgzsMocW3wAV8JULm3vk0zm+Ug2XiTV4L
oShz5j7JWuSje3N9FT4isBwCnB96rw82tK7qg/OTcATkG/I1rCvH5wVHDkTWaVdh8+Z030Fl/o3q
qvqgNoVR8qAW2FnFFrmpvR4+Z7/mG+MN0GMCbwExSpvGK2STDEh/SEaNLn3EtkMscNac1wwuCoMM
HwTEY2uUwHrOa+UDBJqxEDZVR4H8+kEMgVli7ZSHsxnbVVDrACW6ST1IvZJ2540BNtsuVY9DOqRF
N8DZlqeV/CqadPzqBLF3UexAt2eYlgl2nznB7hoZLS+9rQksZsrwPa0X+wp/jRhy3tZ8uLqc70as
+quK0T8DyzBIszX1BGLDIhuEazMfLuyVj0mi1+EhX9kn3nbYUSoz9ggyVfN9XfftKewtmXMTig7Z
W1MN82DhZ+FTkw0Ax6MYkD7mZFKv48xTn+BqgxqxaLFDdoXZpKLNNhpOoRfcTzzNjSAg4SxtOIhi
mB1objgSNlg4DHpQg5g/IMWtt4fsQrzj5c2auRKHtBjlAboZscVlUmcPM6xNXQczBg5m+oDqt7nv
Q88DayFh5BsBzgIgzdbnlGrcCSlfsldAWvLFhrN99uuB/6i8cAa3O4keapwcjwkVbhcO8OBITODf
x1Jjrt2O+nEQQ0bgyJ/Or1xG5Zb1odwLGSaweSjhMjzY+Am4KVTn5TJddWTIFu5iWH0tLBwKCJp7
tPnjXJ5FF/t74xb6NW0g9lhDb7NcprD1n3w7+2/IqyqjIuqJ2dUaaprFSsy3gkh8jcObhoqVBOV/
lNxWkOfF9YrJiG7GiAoULwzCsg2ZWwd7A4SL1QvNDvUCISvi2527de+gBGOL75/AiweJNQv8GVa7
YxvCeRcDDh/Ya9TtwiX1LuCzLNsgTcXXtGRe0cEnYpcK1GSqcclBcwdQEhRyBUL0AKJTFNC3uUb3
bICIXPooXh6n8rb8BtgwbSOjgLd6aAA+QMQBYUujd7q15faKurY86ACazTzis0ryhAfLN5PAbAdt
ebNGsBc7pBKMElQw4Sye/Gjo12k2RIVCJb8TNejoOnOzhjSrwnguBU1gVdqYQgsmJ0h3azU+LhHR
xdRG4TGhlO9AihpAlACtGcfcRFfpbSI1S9uZour8+gppNlQjqrX3sYrsCpXvcAdd93+xdya9rSPp
mv4rhd4zEZzJrahZtjzJ09kQlgcOwTE489f3w5PVdSsL96K6dr1oIHGAzGM7ZYkMRrzD84Ea0HMC
0QyByNgjR8ZwKzRNrwNNtXI9oMueMmIpNw020EcbZi1FKa23HhH/RrmC/iDo1dWSx7mZiOfW5ExE
F6f1V/6U2IfCj/Sjb0gK8BHwCVLOwtXuq0xEyUpnYIP5EPMIoCJkIfmv2hmvVrSZDZLEsXOmbKcW
Ndna58lMlns0wiP3NDVIOoZmRbBas5dJFgo6LrrK0Ztd69b1BrkmesG04kl2DNMc9UeNltNpmTGw
IxvjvjWFYN8zWBEKoUiqLCiZg32wRN/u05YSAKx5gWzlFTAfor79qIwcdUMr4vIlmx25HaoeJSEy
zDd91HWbunGtrQXMh93kl9ZBtycNpTYqDXvll6L1NuVsi57uW5l8cbIZbzWcgje6D7N7yLrY/DGo
sX1rEfiHZGrJqHeptsUVHiQ0gni+YSMCbMXJR++RPS/leqsy9XA7KpVvO6eRj5wnx23j6CLQHVl/
6qWB1K3xUupsnh4jWZdbc3CtxxEh4Zmoc4nMRmsainW/mR07PAs9rPZpFhX7Li+1pWkQ3uh5n+8Z
Q+dj3Zrxk1XX+ZoRsf2vlq7NUYxhzjXjgrOWonSCqvKzexzJ+VKgLSJiWNS1bDjKG8FtJVgV4Wav
7HxUSJrFvC+MvEw2dTyQcS6kc4+xKOQmInzyOSR2diCRWDxTihdbrRbaT9Tb+XbwyuHWHbC1o9Ey
DyIak80wu/pXjliZBr6AHICN0h+rLvcoKHWE3NseaoCYtPZoC0SUUk8Ielq6vtMbriMKbCXFmHD0
2FFM7TZVlnhTfhVig6TFu0mn4qS5GVEgP5tuvTxJ77iBvcs4CvEYe133MKWGfpvy2R3LLumfugQx
f2VqFDeoPpVdvSUH5DyYMUsCdeXIDhpL5CldY2U+UmDS15DBrI+yLGl7l63+7FgdLcsZrRkn3t9y
tO1OwzQAz6EV2Jyl6XP88ItuabPxiK7jJLriVKLAJmZC1qnw23At4855yOZsuptGZ8nq0WNOs7x1
6FBX7qPeUbRbZXpkHxAT9Hsrkvl93XrVLYJCeUv+3ByCOZPzwepbd5PwnYGSbK2k0znPDd3IX51G
Dn8lXEUZCAGkZTRvYTyPPDs2NgNxQF9k8ieaJjrGPOiCcBL2czKY0V4MVXP1rLJa/JtqHeW4CVHU
qqPFnuZcdrO6NbNhXpdeIu/nOSzgz0zDt9EY84VBoEXgytCk9G/2ZVAlqtoKp2Y/EhmZtrEtG7Cm
LJvHHP0mGLWoJnJj5yRd7epga1Vtr/LREie7QHHnDfXDk8Vyvxtj6d1XTWscWsTIU2b12cnp24lJ
aUm6Ia07Hqi6saFUU/ke28r4hZtHI7kXzhEaRHqkKSKfU08N+yFsrBuYHXFK7ijUXq2pN974Nqxb
i772YdRLi0ddGbK+mgaJ2TJ5b8skO898Cqeij8K7dh5tWvvVfJNXg7Mi1dFdpqak/ZGE4LGzvrxH
1fQ6Gv2jm0DbWA4TmRu+pMkY3zaxLaFD9cp5EiQF7+YYPwKnPC4/nJnDi6aL4Uk3a1LOprP06LTQ
pJ9amHIZR6oGkzpvAuB5RXosuakTyaUXSYPaOoNpu7UwBmcjysoOgxQfr9pocrKPXS/yc9yHeAJR
lmT72K3q1QwKcsNeM7yOhU9zrIB4+UqwyLqIjsfk2imqBik5iw4TNKTtVBvGldW9vFHplF28ySte
u96b0f0Tr0aA1VKsIATuJ2/UagYajujWgcpL+8tO4ozFZU7ns9n3oc2oQG28Y+seHdxQcaLi4APA
pJ0s67OZVbipAADJ1e94xf9Pmvwvl+zF/1wF2GR/e/rI+o+vUv2lDsA3/Rk0wa37A2CGSzKEAD8k
7yU08mfSRPPFH7rB9E9S+vzhm8tk4783AnSLsoANkcEkhMLon4XC+feoiW4SXTFMnQ4BUGKDrsB/
UAjQGeLxlxyCbSM2+rqNnMsJgiDVvzYCXGseJ5MHIQHa8NJa2bWMiXE1r+AHziV9tGCyseo81zi3
Y3gAW0p6C/pKmLh6IGZy0iyuQZHzmKgBbYiR/J+EydAA28rigdavVjerPoXjn8XRFjGDURoKckQ8
sEPJFJwXNbO8EpQ+wrBjKFdi4O1Lks0lfhSdTplxkeuQHYhvnEcNXaIy/Yvmhe+F8zVbDfeIakxm
xbpkAcMLiTw0GIfNJt02It99KY8e2SqSsPyhS/cQxWxj58L8qbqz6redHl9//51RR8/j4OLMVOaq
DN0E1oncdjZ6dQvsxe2GdE28f5M3rOp1NkKSK/hJaaWv6azBavAv1PFZW82ceqniNQ7d0XDkx/Ky
xpbNvtRtjoXeBX68HzhGDWRmOhAcvRilvKY6py6XwxrUneqrm+NfIpz9YO4a6v5RvqplM7GzGja4
v2NgJfIad6jxc77QiQCzsBXkiM+5AoeZREV8zRfhNDTTO6PuLzlvvhINiG57/gyL8aYa+6BbEkRr
qpCXuopenSGnuZH1VFzz9JeWWD+//0vtJ59a+V73Ml+VpngjY7LNo54ZUsZxqsNy1+XWQWkMJ60Z
NDKRH8LtPtuda2419hRkXeuDpdp2QxRroZHLLebUGwZLtrf8x9IuziNPtFXcccpXiDkcbTe1T3+7
UuHXFGo3UVPIjRDhvVt+cgGD9smtizd3b3peHwwe0FDbh2clBw//9732FJpPwync9IerSyZ+6GLC
yMzKAZsUrquMEPPkj48RTlnAUTGjX8F7B6WnPSTEh2tP2+nmcDA1YzzIMDvgrs+n0C2jwK6osZe1
Ua0mqfLzlPOGhZpF7op9P3AbV9PhPmvRI8CF1bDgfMKSXvkEFFc01TVbrnvpOOZqSCxvi9RNulo+
0inBU08ZFe0ToJ4RMFZ1ZwCNQMUNrIjBLQzGYGdN6TKtfkSq10tnW21s13rv7WYZ4au/Zzqx7Lwo
cXczKmxV31v3ZWM+UZ4/qIrINGSFdJPN+r0txnvEcRXweQAyV/6NUh4qRoM9VHOUs33vwUYT3eTc
ogFgBM93Xsc2ydYjUL60+krhYN3FwMLxA0X8hXVPHMmaD6gn72NMT5+K+oEJfLwdMmfiRPhInuEz
dxFfKiqUoDSCwg35xEmnhdxAxqzYDGfGWmRpeYDfEOmEIt3wXRTDg2t48RMx9em2qayIlxNV7M5r
Ffijre0arBuu/hFLxidMOdc52wjzkCSldQRrGN8qO1nzqVskMhmdQrxjcVfp1os3HR7i3vPYVYV9
/jUkQ7/VmtI7dQOE2MiPnofWXinM63WONr7v7X6lh7AnTSBpO7ftm30JVAJjQm4pvstVnJbvbT/l
6y5qLqOTDcecsjDbxkAtH4idGO5TIaqO2qh9qiJUirp/QgatKBoNr40Mf7nmjtPPXWJmUcDBbmlb
F8bKncv3Qt766fhrsrN3H3DUGhNFYDqt25mGrZZTOx9nclt0F3ASMGTL7QgWgCb9HGNXTc9m3SDH
Wf01iUosBI1FzEsjfet3cUDN6UD/jKaAt5wE6oUDlFh24JOtN1FQLI82GCkbwHGxafN9zIs2iess
GJKNFwqb+EP9ULi9u8YhWllG/sVhMqcmX19aL+OnoQvFKIRHTHfwdtUQ6F774CXUVMiN9eB61xTO
+kMXffcONOUw21pTtult4thG0ga5Yf0wx4jAS65traFLlgjXoWoobVCGWlkeupZOVMhyixeHE8WN
w3ljLevknZzkr6a16b8sQnpbddkal5pGcZY8VHacr52FKQNpriPjJMqgY4z0fTJp4UpMGYtEDMDG
4Am11b7LfNyJD/xoutLke6EUcBF59IHBi7As+GVQW4bNpCWuUY4jOXaNsCI2yNkO9Y+vM7oeYplO
MI+RmCTfgIJU0b0Cz2Gm5nGoQZfOjvfj9g0TMzOvQM13iiD2emDEXEVC3NHTe6rr4tNho21Q82LI
5F7zCufoxUW4kcilGVGBszVTald+2cB2krxFvryz0WwCtifdtsmHm6gqwjW9tFNcsfN0CLzJHICb
X9JV/6qMxxaK2MGOpQBXlNItk9NT2fhv6YiP5KIz7qB3bSU2z+M8DeyEe+p9jDAtH2UktqKKmQAR
5jwN2/MkhmdKQ9EqzpYzPb2wJEoh7rQamwG7OXCuzV78Mdx4duDyQFt5OAVWApcsIcC9Ml2jOU2d
/OX7SPlKqJ8l6MV8dt7xfByBr87ohp0PAMaP97U3pjvJpnvMim3o1e8qbU4+UfVQPFH9wA3HKhos
8Ekai1zXeTvqEymWdXJzUU5CMUfeI77eCs64KyeP31uCE4BNyp096PoRlsOhqbQHI2nAcTpflWhl
8HuTQI5AG+cuGKsh2ZT0zVb+PCJ2XXpaFKW9tpi/cy4Q6lox5CuAYNBU6Dzp1qYP9aOu13eiQe3R
1lZ8PxXendTV2c6Bz/V20sMJMp8yi8Ba49s3LTfyeuw4NNjdDeAZsMoq/iXjgdBqve3TBF5Zpbaz
4W84dcX0SopdZuCNuUhQVlBan2Mz6DvMCVGd+7x6NJy64nHs6LskbQ+EnYKy1KO12nZ5o22TBK5G
2ICH6qMTHh1oxHiGUeu/zcocV2jaTc1DeEzWGTmhIsTXioZmgBPo+8+2ZBOHy5x7Y0N4JNq0fX+q
DVB/+tETgAZT146DGCXogF8CYQse+RZmab3uDQQBt7G0dRlB3PTyd6MdY/on4HtQ4EncqLDYT10t
CVE2G8TmbdaW7k8h9k4Tt4E/NPX94ADXQ2QEPC4j6i2EPFc5JsaNnbr7Lnz2tGE85eRJ3La8HYjl
HHQXCE1rbo3O+0pTPqaoY1Uhu1BNl6jgXA8u4JT04gdnwgtYmRCo0hDQLJZyPupn8HwHbrTHrgp/
0rJ/JVb4PiMTNqn9OA4DvE8ahUGSGV+zDceUzdk6VGw5bPXtJeFp7FSDEzSWG92y1oMNVAThE6NQ
p/4ksTZ9a3o0eouRCwRtEh5OQ5Jffa9nZTeTYVdbPWiW+kSq4nXIopodB7ZuWHmPqgSsqfj9m620
UD+RyH9ZWfapxEX5/T40hi+dMF3ghSUI34GkpdCf3MnGJMgvaW7tesOJA48DNjdyg96g5/vBeqbt
gC6fo1PruUqDVBnBkAIv62iXrsESbabe31btfCsj49uXLzh+JSXgCkYSSjdXPpi5jW/xA0N3oC9U
xSgiJYxQI2VCcJOdc6d+IXa6mvlqAk7ea3dXdcm7qxXlysy8p3lMr5Ynb4bQ3fvZuYqmO2yh5BD/
sh111rz+rsvdc48Je0g9+ay87JDRzslgP2NuQ75CLyamFP64IX6AaPdlxdaqRHBcNXWcH3M6e0Su
+jOH7QHvpKyOestU0xT8sB739I/m+sbIOgkY0Pmg75vf8mGuOyd76PNBXULTr3bCZnG1nerNvy9Q
jI4RTWMunHHiRzDiXDUvVRM7t2BsmPzslGIn4/cmaoD6WGQq8CjkUevVyYm7h941tpreeeuRzzhI
GnZYVYKKKj0SdJwC4nSiwsi5w2/YVXGP0ansb4G+b/ts2oNjPuUT5zluNGz9wXwtoU4uZwVjSFLg
etOnFTnsz1li7JhTlheBC/MicdWjmI8t52bI8CeGcfDWEjwPj8YI1ihDXHJXA7yrmRcoa97O85Dr
I+SJvCX4yU3zXJoGlkHZnq2lyKoIKeSp2QfWsvnjggdI37o8Bwd3qwZcuL6ytE3iHEUWk1Lu5LUM
DcAcTn8XM/yEBy3oGa2P6bspYmMZloDyWV35xVPdaNhvsHVCeb5I6EkQv+0+EDUtcav49s4N2yGN
iKKY6o8xfvn9tfnI1/1+J/oauQi8YaIl1zlU70M5nKo4uYIY4UlR8Qh3w0eMWhMpje/pM43Pga/N
HfK40QJbdSCKVRDNzgK0dYIfQ5bZ/qyKx4yJBg9KD4+2NM1jQnLZAxg5a0Q09FZbDEhDbBxdXu3E
6oJiAogW9w2dycGaTl07YNBxJCCC2z52/PheTOYGHJvETdTusxEcW1bFaqcRus2lETSNzPjw5mer
8LwHGu83uc+HIAzFx6J9WFqOOqbZawMj7bnqxQpgVSCw8m4hJmzqvuRHtQUVPHa2IgIsGbOHbafs
+vu82XnuYV4OVb7x84/33Zm8lyHuZNDq8X5qhTi41pLg7lS7UTpVK9ePnyo1rat6Go7NVN9UqN+c
Q3ddzIAXlLRExPMh7cpHUmaEcYlWs3UoWvg7tBfMgaN7WhBhjKASBxbJnCOR0YMirgf1MHS3Wa2c
NWlNHqYDjftykJwxfEfuZieK9hF9f50KdZxGb84kwqPrAFwNGVxSwrh20vk4ziyYlfAOEOPu5mh6
COlE++Gm4PTFHKVDpmgAK4BzcZZek2bk7o0fMySL0vcv4OpugQF8DemX3iITVot00hvGnT24vxhb
Za44vDXryb2JW2c1AaagRghdE0eZhdnhJYSDyIFGawAnmWSlteukTHzcbfeQR9zqy/vsCUxeWfdg
1/ks1hjB8iaiHJ+U7ob82x1btIsZcldEsXbJOH0gu5znAuXBGoqF/c1rYhA1f6QeMIAuCtqXovsI
dfCNftzd22EuVhwPTJ5V4cXulif3skKkOv9mAAkSnr3lPcPtRrRIE+esoRiE4+3v20EwTyqAwHR1
G+eALYSGQ+koIbkAVKziRU38GmyBzFzYwfJ7Le+1x9fmsfOJrUaGq/Z3kow17rLVB5kXf8ZjecB3
nFaubrzSwGbCgWWdJ7L62O42hu0hm9LXjI3LcnEu16Uw+E3bqL1P5b6ICgrGCDGIo5EEq1CSSI5C
DhlUUld2hHZEPLFBrbYPIS1rLeceE0JeBRucP19OODscQ5ZVCXmn6jUafGySWGERLIpAm7xxnbW9
FVAiX43ENYPUQh2qlgWBwKZGvTanqhj0HUt2l2fXydV45jTz3qs5cxfgksrYm/daxFpYTW+MvYPn
w6+hmSx1hvVWpwvBImPN/f1xWMtrLpKL1ZkftcfLWj6IunEuFKYChzwVZS/ilXpGfAaVt3Xdt9+S
WZrz436/v9OimM2DhXDFmEuieOclNp7ibGe0BixJWDt99Wv5QRj1gdxZtmYg27wnIB2tS3/G48DW
xkDUMpYwditC0qUUWoObpk2UwLmInVHNwKO0C/31PxfI3wv3GGFIh/2n4yIGqVEkK2IEfPy/HwEj
FAce8vb295eSlOIJ5jX3bEf3ltG4h8mMprUWDvJoNRyMiDGHQJ9lvcYTxFmZeGqRy06D5TYZY8jm
JfgPK0YyI/vnmIeapRYVvie2NvoXEfYfVdU8Uyvu/82YFROt95/Ke4ugaurAXFwi+kz1dfzl7/+p
2OUot6miEBNfs7hqpnQ/dPnJlTNtow1lagJd7WfCBYfrSwmXu+u3aJhV4WV5ZRrFZfSet2URWD5b
y8++vPZYEgEo6vs6tQ81F2HScVVW2maRM/1K9MHAnW9TQk1NA1rD6p807f8GG7Pgif4LGvP338hm
lDAD9xybWdB//Y3I/vh+awt7u2jC+ZCzf0cZs5Nr6+q7cuzeHKL8wWD8u8Efxn/3PzZsQRXSMKhL
m/8yaMQoCtKZSc9bqeotSS+WBPu8yMBtqm201jlToPy9ilSzf9aXR35H/iqfk6vtuRz4/XeT7cMk
TuTUX+JugWPn39ayuem4m+Mo2XuKVhMvHGjQddkzTDUPmdL5NxNTzL8OhfnzHaTu6ODyMESQZulf
30EzZT55TCZgC0UApZZXvtzjNCAeoA87XnqtenXHNQ9WnNvXlSxhuJtXZ0oQ9th6WKwOCS8LEvfV
HdU2hZDPEi9ZgTsT7XdZ5Cb9c7Z5ZpalSZuPbzD/z0YIshBLEj+vMb2nqZiRZLXN8lmCCb7+vlT+
IyPoUub886+Up7/Qof7vqFG773IhLjX/+qOWV/MP0tT/G8CopUD8P9tEHBoARv3to/j62/5bzd+o
bEnxF4DU8v1/Oka6/wcnIB8rxkIisr3lbvvTMNLtP1xTMBfVtjCUFjvpH36RZf9huACqXcbBUyh1
7P/yiyzjD9vxHJPJ5gxyFQxP+08MI8RbXtk/rQauobuMQYNipRu+cHCp/mV9o/4OFsOBLQ1sU3sQ
+Q9I3eohiWo4I4QowqJ+i8x63tY4rIcqy47EDYfHXinzVsCmSGBRos83/qkba2CgiA77SBKsmXNn
PXfisyWfu04nU934E+RQwD972ITpo/JNhG9/hsKQR+KuHJJvek0r6lD24zDi1EJgGY+xoTgmjKuo
YoaN68hP5UNbckTIPu9Obyf7KVPqWlf9xAAHia2d3SeN7J+aEj00jCswuIXackbqX6yWNJRdjgTa
CIatIczej3U5n+YUInnqUTyrOHAEE9WTMRWIuTESt53imo9TiYnvdYeaHvGR6gYRlqqj+OVvi0kW
J5Iz0x0Fs28aLhMF3tK+UXoUcbrDQrNLu7lrO5Krdl2EBw78yicQaVfmN/Dh17ka+tc4tyuOi4sL
9KP66lbOWb72ONzD0pTDKo/qY5PUH7mXG0vyArpLuhdax+RGtksrmav8Li/vEy8N5BgJSA0kBKL2
kJUFDS0TUdgrrQVa0wYjMzRAaPAYN+IoyGc5bXFMTN6SKCgMSDdpkzxTpqeQ7vmXJUXKbx6Oa0d/
cEoASCQKD+nk1XtXnymxj/gsPdxmDK+vklmnGxoc2Y0wCZ2T9Ni4dBeIuuybmPlIEij9WjNIExQu
kXXGITxIoDmBpdA1QzrAG5KKjOKrCNClsecFYvBhbntNczSi4WSYzvdc8jDMm89wMNugKCYRzCGn
OK9O2AOxxVo7+SS3fIyKqGJjwSdlAFvVsM/HxCfVoD/qdT8A6lYbl0Aj/VBHBvUgLtroxKcoqnwC
7EW1Lqx43PR9eUwzLd9Epdw3Y2XcWSZEjxbUy2i6zrLX6cgKgZY1XESdsmjDrWlm6d4csaQ0cnj7
KEEWjf1xY6ZZGZTA8WF98ZD1UyoOvU8Sv47rmSJqnXEE+CnGqqdMaxEZKWm10QbSN41XFbDCo+Km
bMG4Fn1JWbUj46GHwIg8vzs6DinyUCCKuXQV3bL4gPlEITIJp1MMmI0BLNU9safhvG0JXx2cOJ8C
v2nqTdZ12rGrOedqKu+2vEfNCRrvLajgHe7qXsAhIY3bfcScTjRPGu8OscuN5HRByywo/MncaVWO
gWGSIZ8YNES4djULJQ+ViSQ41sOFypTGqdd4jStPHNQcewTuF2FiJlJmjvazl9dinTWjtxsoua1m
35f0fhnMG00fZGFh48h5QXg6vwCisNo0Zyhrh6mW32bqtes8zpxjBEq/r+urHaroNA73NC/n+64k
uWqbm8puSn63pdmlrEWxTR8IIqYf+lAcZ0rNWzOvidQI76VLTIyIqnqxOhc+v9mgrtDp2ndNdD9F
o9jgmrTeUNyQ82MYEzrJg5cV78rsDzhg85edz4+WX+RXvci+nZSBRCDLH/WxazaAqF4YV1Qetahw
wcE2BytDtwcsGAUcqYAvJZ9Wtpbe/FTFDiykrrq1Kf8UTg9xRzVyIyNNMVepaLZeHZJIIau7Gv0i
YO1moMLs3jCiRGyykFw5ETGA5kNWLlWmI+iuzTgmLmN7Ig4UZvOArCo3idK/G9N86YjUbhMmWh0B
hh9newAu+WYqrT46IbzrSp9G/mcLaeBn7AaKQkLjUvaXNSGlmkrEvVqH7fw11PRphjU/bePE0LLL
Wb5Il0p6xaccDJ7ot7K9EWV2W+Y+QwO9/jZlXsmi3yxs3fKZwUAPzCTwN36Y3nkFo1/a6WcKpycX
0w/vvNjLrN/nSu6l8r6sMWHSWti+GcO4x/p8Sn39kQTAPNBIDFUBm55hOlPHrOBYcXWo5NEJH+tq
sPZGhbJdF5z3VLmMrInVhSAmJyx4TzdZxBm4FYmxBsW2j+kfRS3zrJKmPPJsCwwMPjzWN1HYYi2Z
cJYYxTqcOEJPNQObTCYzeG78HjL8YzUZiDrz3pknLj035tPWl6l28L2GepEHBScC5qAVQofKmDvn
tFk8zc6ENp48ypmugKjpnotBbg/coNU2m5OjJgQ1bZXtM9DbkzKYxRZx+QJyHVmM9VerK6tVoeBe
aIX+0UzeR2I6p8LCY6SqpK0HM4c4USc87CL4PEuOoPM5teD0yKBCLSXrBGx42XgPWBdrNZDZoDhw
T4dWW2XKRSsbrvFCPBtHHS/b6u4rNhYnK7fuBzamfezR7WiS+RCl83ecgT4X8svE7cPKpooymwgp
OYNlcnt8rTSTzt78lNoagxSoMNSt/1WOyZXJE8CT/OiAqIT71zInba5vbTTtNWfYBSQXnq3YYhYV
pvQKl+RVA1QwYkEes3cvsb4cuGq3s3ObECBdc/R01oZs3tPSZ2STa5MJBIERJHX10It6qd9wgfe1
mDeTpQ70KvCkHI0HREypo3LcXQtk7dDKDi+LCADtAXZI/TFsuLwIeuyIWmwyJs/onLkNI1pPzsQU
H/XW+TPKq0vhCC31W2AJYQDdwL6TT41H58SA1qhluOrcrWtdtM0NeRCVGitaj0hIofY8V+RqwIwy
4mbaqkZ5SLcUpcss9VeUbfZUtYptPzdMkBEDvl9Ev0aU4U2amiRVQYHCiC/WtqpfeCfuOj8TgRys
z6IbqCOY2UsxeBXGMFKZkdvp2p/oblPa/h59op2zwFHuimk/iuFDF96+9yE5E/74yWpyJUq3n5So
kd6GaqOb4bQyHH2lT5TBCTvSyjyHoB9WiRO/eB7DYcsYjl9dFGtLdW9504YM0mDkbrcYFZgO6KHA
8YKZPN967CuGs7XyOYxHyuRV3Ow8ZKOsUT9tRba+KeCbsccKAGKGc2OsEKMkCp5BgSmpqC9Py5Qz
sRJZ62PAQhAAOLUUFBj+NIzGDnLOVtnmK8na9jh05qlnEOPR9HomDxvmokLtmgw9z49IVmDo/RKF
sZligeikq++l9711xDcpULTpaZq3SprGESFsVY1mScstqk48AdU2LNpf2fLV/tx9+hMuXDMH1py/
h2zIRgPgXygohWFurmhp26jVxJwWeLWrGKIWFnJJN7hir9EUAex1dePYONd5/YsSwN70x9s+HL5k
r2gXg5JgrhRQ82G8KG47XNIrhdXHRi0hpsK5eDQoiUfpc4BrzeRS0X6FffmV5uhONO4RFJv62app
SiPIsdUzt6pf2e2btOyEtkR68DwqPmb6FDK7rOj3TGa402bjh0Kzt9PcQI8huPhm+OA5gqodWBFL
0FhWodr1bGlGytg1TBggr2tfeenR6bODoO0eYLUvyDTrthutU2+n9ymENWbXBZ4T3w5zBxh2whuL
XOzgeWQ6dPrTtesI94AQwwKHqfeKDVKme+TfdZRtP7fvScncmWy448GDCFZGHwTwuq2lzTDTHVjx
2taR82ZkFU3CbgoqZYDDhkW3SEzJUGMkUsOOo4cIeqINhUO3WnI0yboymQfSw76v5+vQyrtaUIPh
4E5bcA4GfZyhsJHTaswvjwAuOyWfUDOFnN4+Rgrt1I5ImjkyfpHN/KDV820MogM7ToPhapyEgROY
uH6yneL2DpwtQx3JmHCw6pGf4ElucjFR90rn5yo3biUzqUo2f6uq2JllRep1iAj5lNxQblqdKKVH
vLx4QB1kb4+UqcN/5C+TxNz1yaXwW3c7+OEByNpyoYUPSIK/yL4a67r46ArvOtbJxbXUzs5thcnP
/CStwTQuc/GLVZJOb82wYSYCc1xgbxQ69gHZ5VfnNslRhL+K1BxPWQuMraejuNKVf7UnM2UaFeRS
tj+0CxS7ROIWvVXdhgNOXkGeIuEAu+qtuFvzxT9kiG8ywPO7Se7QKQnDVawEHMweBc/5TYrr7roZ
R0ssCi1zkrVtpNfBgxsKepisOTvvUZ8+Mly/dZHPT1YvT7rUoMMg4JMfN/aTShm8kOEWKH7yAC83
oO6Ps2a6p7h0tmAG6O5Jdl5Fs8/1UQb075wNCt/UAgNq9JPlWGWQpncR8esgdT2Qlw0TEqhjJdW5
cFmjGrEuh/wJdsLKm3Jmv6AOBqwTZ2Ce/Eo0cCmmFpwlHPschkW+ErHtrTqTpc3s02zHkI8XKZv7
eGqv5hgD8yQgWTJN8RQZ/jN2MEZNRAGGBJ+2AQuEWMyRWMBPpvpJoXEk5cEgwTKtz5o1+St9YEJE
w3J4nqB2cVx7naUzP5UZDxKp/NsJC8eKEuRV8NAZ7H5ceHdVa5HD7DR7V87sYMyGVpBuecmuzwto
ucoMaf2q/83eeS3JjWRp+oUWa9DiNiBCpBZMdQNLKmit8fT7gZyZygRjiO6Z222zbitjtdEDgPvx
I34BPcQK4A9b1g8IjerTgDvtKZtjbp6rehaQbahBDaXIHuLMsSSvdQgcALCRTos6kkI70ov6MCPQ
EJYSIpcG57w1pQsIQTiujIzeIQr+LJCD6VpQrAwCBqVE74hpZjnhxCUR9/llTmzgxJhLuAoVLSMN
UGO51h0nCDOHUsQpeqLaMgGxhPUXtY1I8hJToUo1SFhG4dKXwazIsVLZOWZSbWyQfVf1vdaRjybV
DhLBwVeCVx+q106KjAOyGeio6NZ3aK24poqWEwtcrXmtIr5sQREaM8EWpfG7FIXPg0l1glhK4uQG
+EHOdLnrw/mrUnMB4bPX2sxF3uTJwgePtg01NGpwWrpMH0LshKzyRYAl2FWUW2l3jEvmpMxpEUgm
9ffqqWejZ88K8LAdCH9vCfkW8k+pmDjoFkQ7Vcp/MiDhrga3iGIAqVrmovZSUdv1PcCK6WcBDLgC
2QmVY8DTyS9QRAgAGcrxmxEryz1Xvks5jImxmA7WVB6hUkLDyZoemId2lCqGXWXVAaaZEX3T5PAq
zFo3xgAgZmOGhfGWq0YNhqUpHge9LXa9TFFSLBObMYVOY5gzuC2x+Q7cPXdmn6nJQCnEr+6Azi6S
X8XyT+qMumPOSJV6hSu2Q5H0AklTIDGCNuxSw3oAFoSPakvDhvGUDyfD4O7ZYUj5U6yVOymjekap
9YX68GBU0MkR3+oo+0Cu9uljnsAGq0aQeLNfvegjnYo2o0HUauAvZtW/HmewvWCg535QYRZj1kZv
+pK3sFMq4bKLccMjneWeNR71oVO90TdK9JC/+SgbIO7FlqwmRmhR8q2CcbmnKCZDrpkOxLTlezxR
MjodUTJdGUifAxpKT4DfnvrMv8JDB7aajKoBZMLnrr5DZJeUSZqwes1Hdri5IOAQbiF8v/Cb46VW
GUgEpoXehwYfENjjjOh6maDjw973CmFC7aRMAm8ev46dOVyVS36aV/1FHeI/jgC5HjHri8Ykd2hd
O5kJUqmCcOJWLarxPbMgnT5Ejio6YIreMyYgDu2ClfLDN8MHfwAPGQp6qXuyCOESL0567KWH/RFR
Tgz3CAo/BqlRHiBVJ/J8nIV2Hw4Mv1qlbVyogae2xAWwkVJqoOqurPFoQlSPthYaWHKAZYs/5Ohw
+Il6SjVMwxXprWBJdMm5gvySzygN4CQBKHllOQfHQDdFG/9GbcnYSweb5jZAI7HIbWDwJKWzbMfc
qHt9DsFKpjjRxosZz2TMXjHmP835G5Ts0U1SmGuBBUJM+1YJ1bBvY4oAXcy4E5Oodox4dpFHezQV
3FyYV7wqYXiPsujs6aUeHWN8oeUR9G4044jW/vLQNTy/9smNeQ+43cVu3tT1zr+kkfSLjjjvBhql
QIVa5F9IHgMZdZ7RwhNLRs7dAqfkl/VRFChDTbrSDni3cFek1vsksZfk9EmaNEQz5plODL8ylqxn
SjCS7wx1fvi/cofnNMaZGO7iZykmWFkmQnqJpzqYiUreib2AqE887wQJoasGWI8yXQ5W+L0C2HGd
dz/A3ZJU6fGD0vqARpFICTnqbjQMoYNCAaInhMs+Ch5i/SZNktRJVWxSyUY0DbXnATRnGA7vgVUj
Kk4NASHsC+IGQHhn/GRCNX0RB544z8r3ppaBpfQPZt9o+1+6CQwBReKynYk0G7Vc+J73EGW69H5G
qtNF2oH2nAXVdw4jfAu5S+X51qzq1kOW7DUKjO/IkeyiGd+cEc4d6RgtywUTbPQ4h4lpc0Pnl+pp
aJAqIMuaJoHubYuJHIIRiwaBaWfRDHEnhwwhDj917hAIvgc9yA7KYv9t0FRUe3xyIK7SMmQxnDrK
A2p8HrxgLGgVJvUt4HYl5+LlAjZtMvzHdAogj/uR02TTW1uB+Gn5hnVmzBjEQZVVR5pvqMTlKAzu
Oqt56UjqDLpLdmDBdySjGzEdcvC1AjAov4powRDbRm1nkM1hPphkWLfNwTP6UyTD91SgoPo66sxG
cYwc7rRCXg0rL73xLer3WOTCnax5V7ZQOyISIHMCLQizF9mHHFAStdV70+8pHwDYyx3V3lz1LmLN
L0WQP+f+yA1BQmkinA6WQXmVBZIP0mnV7vvpta6Ea8usbpAIccSsu8xa85oSB3L1sk+tNsZPDPJA
L5KGlc2pKayfikA5brYS5vCY1g9q1JE+z4AvUEWeQiVw4iG97JjmuoOsfQMlmOIDN7natEBQzQpn
AVH7FiWPoiyCqbBIGEYV8z2ZEsVHEQ09CZAIwXD69T/4CkKT5/gzsqYPHUU/EHyedpWcfPdrAF+1
+iyU/MVxTwrHCBtFH9qe6oAtdBexYWTi42i5XY/fEHiSwRGMABKkXtCQmimA0WECMe4xFOdCroYL
a2HoIG2HhV8uvzARfGjbHFCjUO30lPNXdICYQ/N50gREpvTetAcFu1XLuNAK5Rsub6MNY9IkOJYX
Fff5zkrax8gYcN6j4ZOpGY6WwUmEGU8mrWRuBSvPN2sICtUt3UieoSe3LdqKe4tcIjfHb2Nt0II2
LSeIp2WEkn+tRB7P77TE8bUbK9EwW6uB/7WNdRv28UMk5IZDtZ/aWnKrJMGdhUAmcyXM5grcDXRI
ADswiH4DZaXoHAtnylJreflxYYs9oJkUAtxkehGzDOTq0CUPZHrGbe9DQcduDzuRCogNwFJa81hk
MRpFd3rnppMBOrwXMQwrjUOrW3cyYkQ7NjjnRxKeQCRz3olms8HHKnMhtyUxupyC+rJEkQzQPil8
hspBajRPqLzeB0L5HWXq2jZGMpGGuVVpKupCKHlADeQBwSF4lMlDbPDeBg04nVrujV790RXd3kIt
yEF1lL8x64nX07WAfdFOxQWZgb3bNuSkk1y/h8qzMIrVUni+o8R1AXb5WcJvYEez531IVAQG5OLY
m2SuwyEBRuzQDvxRmojGlwLu1NQ6uJNHd10Su1lgRXszkZwgaUd7WGAzSDZi8Ze/xiVPa4Tiz6V1
oNIw3cV3gUZrU2WMYAsm9aiv7cvaeofsu6jpJveLjkylJa8NuVMeM8XQlKxj/1LLMTRzVYWQk7fm
9zEryltA5SWozPibP2NzQclGRB9/FMVI57Js3/2UAZ/KW0f4BcEKQO1o49DfGQG/BIp6LVXtI866
IlkMnjDs1JbOyM70u10f9T8zc4kFIQJiMIwu9ZBJT2lwEWpKiDEv/w7FgcdBCk/w1d8qkEhJV3Lt
KVgETlVGnPZfEZ2KbQMhFwfvEpgvN6nV0T1GaR/Zos7pIwXAdWp+RZ3ioOq0KUvujZ1IN9EWItrb
2MbP2iJV1EAdmQMmQWKSFN40XwgiH5pc+V5P/VuSccXu0cWd6zdFSjFeNZILHQVbanFMZNtWLh2g
ABdSqXnarHwXmSjTBQTQFo/+CWpz62kCGr5QjRAGMe5ElVtObhrJrmdtr/cj5gA+aDpzLh4EMX5H
jv0Gh+XYaSfuSSlGDqY2giuQiiAnvxQo+SIxk/3MFP4BBQYKTzS6QCZdAaOSd4Ceidn94grQ/2it
5VAMXKhiLFwZbfze6rd8WpkoLOENUic6XV1874T0mVH47e/zg+q1Q+1RGfCQ6ir/DhwpZ+w0RHZj
KF/GkTuqx2GNpriHuQAqRg1pEY52sfWzDqIfUHEBVIfyrVJFX6cS2GxnPHRB+lqgVeeSb+m7Me+O
5Bbd0pBAWg+NDAEuslqOi8kBwQIiLfcurYxgKZKF9yIObjq2jx1FKQFKSK+tGLVibq6O9Eq+RpUW
pa3F14hXO6Vhu+xCAtjysZiEQh0uX8VSeJmwpHD6HBtKbIccA7UfEu3CbgfRBAFan6S0uEAYzdop
5bKvFxUvMRSuBrO6FGecayyi9cSsYQey+gRZ7npItT02LiIXsZK4SC86YS9w+Viha+Rc/lY5oU0r
0nvSHuZKKFwBcvKY8t2hDb8NBdrgjaTgIbfsBqkajwwLHA7PK8YDDL3MHlUICrgBSHYx82yhEE+2
LGX3mTaBqZQUwzMe/bC9aJtFI7VF5iERxHdxhMMhGn7o+SnveSBa0ZlBRgVPzJiIVVZcRshynTo0
CduUP2EPp7PylaKZYj4x4XdNODq2Op0r/iHStW+ybzHdbYjw0sTLyX3rRzo89kJi/zquTK1lkG55
56CL92AxQtVDgGG6doetKOZT6AN6StMcGNAL3izmSFTSOacDBWPaQtWwYQQ2DML3IuW8jGrhCUMt
QNnn0FtNup8XxKhmGaMjYY/oNSn1TlgkR+sVLTT6DkgVVPMM62N5kUM/ur6V3pVwS6YOjTSifIA7
e+aPd2qofxcTdFTb6taUC6y3QsYbBT8e//HZzTHFjgqeXzUokRMheNcVRNqLSELQApEijFjeY1Sh
DBEmX9O3R2PyNZKNkrrJVJ90cex2mh4kriWWI7dnt3jK9t+6EQsq5g5ebk7PY09tHR0RmsSFF6mx
XRsrWLJHd35rXajG4Mk1iMFcFQ+1ED8a/WIuVLpyLnyjU3GY+/hmoGhpo6RGjwvwru9kk3/bWOTY
st57I9mto0U3MgRQsgO8lXrrKoJdaPT+zVyaF3nNdQh0uQlLG5Lva7mIjYTCJWIX8gV3mFtn6o/U
0gwwuOCdpVeQzfRxQ2RQJ+m1i+baDq0nsyKrw9ICegOCgPLEKQ4pGnF8MpFP3muJjrsHfh0UeXxj
auZcxsI7TKN53yYmvfddi7SzZ0EFtKdGuaZ19bVmLuUgWPww9ynQwoaWRDcbb1IPxqy8keR6pl5g
Hiq0BCMJoaWTjIjAXl9kKeP2tRef4AoCbOjKm7nmMKqz/q6U/SG3AHbnano7DrJ+CkXaHaoxcjrJ
1GIZIL+Ek7MkybdS9hUsBokc25RzQLZvzCfBAufbhYsDD0dmaJvpUDeUPTokNL0in8bD6YG59Usd
TI0N/5O930T34AguBaG4bJAM9+JmgvaLrU7YcesvMVfUgWvOkf5Ygl0owpZSWRt7KKTDS10jMhAl
1I5N9XW0SFZm+iCOAQQ6Q/vGxWDN3GH6QYWh+AwqdVxx5C+iqSouUi8U5CDa4QB6VYNHaaQdUoWI
V4UK6ONaQnp0Ruc56I7oVvL4IZjToDyVM02zCh2MPBDf8i4kG8t1ZhMVvE6fnBOH2vdmBrnXDPD9
aC2gCheMO2qwY2Opz3FMB19BrQe1bP44iV7ZK1+itNHBq8ADE6kfVEtC3rBCaGdSjdIZOnJ12Ve8
SdeHI7V4IGBNlGRYxRgLaK7o0HtWOI65yQkQqr2aJSklfoofQf8Tmijprs/kqlLzljvcusjjOkce
nU59Us6HySAY4g3k6IOA/aIB+hSBMZpPNQie8QmFd2RPRDDqYZv9Rp7+f+zdhlmjpKNp8N+D726y
zzYgv/7vv7F2mvV/TQXhBfM/NRj4i35j7RZU239oMcj6/wWCqokWoguabigm4M3/1GLA9gPNDlWU
AfvqYOGUfwdb91mJAesJ3cDqEUNDiZ69pWor+1OYBJmQKyHD8OKmtBAh4dB8ePDb35DdT/6Pn6F7
rMAkzQReiNyEyAMteNsP0GS8wvRUwA3YUSdY9C0lDiERtTDn319G0rHzEy0TEzBrhXZNtDlrmVvA
vC7IEKGq9kshSw/878v84eHK46C4LAENFgEkqott5sfH6Ucc69oYNg9cOJfuvj1fBPvsCPPsoB03
1lp+8z8Y6OXjfFpLWvmEtPBwaiFCEzA94qBmHAIXysGObuZxusxPkMh/H2aQq+etOqUVzPLXgtLi
MyNriziHuPz7D99KkfI5nkam/DAcHclhkOFpB/Oo7JtjeqJPZEfe5pqL58j6IT+uufJkwYdO6GQE
PRzjQT91e2gJbnCsjvMVtnNbz7fARP+21mq3x9halFmtkBh75TH3ij3CSSSpNjM3dziI9cZ68rkP
yFbBHgBVOtxnln//4X1mQEgbQweXhhB1hL51Z5N80Y7OcSY/AJOxySgdEjiGHTiMohsHjIpGxOTi
ZunQdNr4PWe/LxhaoNu/f9PK/yVWQ2MaU87i1NYeQ7MXK62/zgb59SBDjgyYeGFm8CTHeX/V4eql
T/53IW1v8lA4qDMGnWUE5WRjl382pVl2uWVopq7SxUaqRl9QyR9fkpTTX5kqqpXFP3hm06E/5QoZ
LNjssrtEW8IdnjHGoTklON3G4vJyhD7vCMvQRUM0FX7BEjg+L15ZVTVLNSAXFNAyL75FJ8LQXOaf
CY0aJ3Rg7XmWvI9zJ4EclB5wPnJo0W18GPkzVv/3O9BllSBpKCoxefUzzKFF8VgxM0fdBwefYSBt
/YO89/f64MwOg3HHd8QbcATRK4cQh2qCwGPzHb01itLpsPV7zmwUXsuH37NcGx82rqBrodiW/J7G
ndzx6D8B5gtc0xm89L69byFZX4Xu5vb88zL6vOpqJ9DJ4NPDyHCUG3OvPlU2GRF18A59TLu0033k
/Yeb9H8b8c6/dwMuCWaFS1z//JxiEgdBtXz+pKYzPDN/mf1DqYnIBZne3/f5H7EV3xZQOSrXoEGx
ur6gjDKQ6hxZE2ecGWkO2UVBRdZH+uHvy0h/HKdlHfaQhO6bqOnrHW0VpPJ4i+iYjM+QDuF9USrt
mFra/BFg5x16ecu0xGGsu32D/PEJV6uvNk4dtp3UxLBxG3dwZTc7cJzv2sNoS3Z5Mp+3v6B0bkVD
suTl/Ioin/LzJzQDZJAz7Bd/hQ8smHGnB7d92VxSiTv5vnI3bdz/uEXYK2hkUfdil0alsTqskHtn
PYoBwCZPIvb0gL5uE3vwVK+82w4N0tZqqzeqBZUvywvc1rxiKrmsdiRcs5p6wQBwKxD9EQ95Nl1X
JVIAU0NAbPU2tQT/3DH69f1E6GqYKQOqY9remwfJwYh5P3jmSzJdlMorva5dFr5Pzr+UFiwv8VNg
Xg6kBIZfgnyypFufPyvy4X4lQTV3xDv51F8qB6iG38MncjovPlm3wsbpPPeaTVGlhsaaz5B/8Vw+
RrzcKvGkE2msISn7KOyGqyXZgmDmSO/tvvsfHNKPq2mrzG4UmVPjII7KBXce9k4EV1nYWW57osuA
fMStZmdeuhe+4yr778eHT0uvXqweaqBoq19L019j/xJm7/A7Q/OPa4bhyhELp5MEAFxugd5uXLhb
73nN5CkL6CyKwnsGVlfZKqdVdfwHOlnX8q6+2jyrZ7bRp6ddnVUFcklQ4Kv4K6NV7dQjNuwNe7RV
j4aMI99vvN0zp5X1NM2QFZMK4Vd0/nBxahryj9AYUCxxaHXaIOKvGg/tif2ymvRvFwjEINm0FIsj
IoriOhLFWlVkWQFsWN1L3hL7uqvQSWxlr3rBt2AzVz8Taj8ttwpFRjIKYyXoOpI8yp2AJVyTz7/t
Q//bC/lcOKdGpFzEgNTQ/wjnhd/jvw6zgQ+meCTJro+eAkNGTgV6xXb7Q/VtZeM9nn2uf9Y0VqdR
qbSxMGtxdEZTPTY4nPuFunXszlz/H5/LWB07S0zFrGce6VQ/mc9jsoZQ1oEr5Ih02XsmOzj8kvFv
xfNfJM9VGP207LJfP+zHWkU6Q4xYVgtc3LNmB73gB8ttUFpdkutdvTfdjSOg/xm5Py25OnKVSnSD
60+i86K9tMfGjtzxq2Avx0A7iZfAqeiybz/p1rKrzZlxS4rGqHPqdGOGOQVRAPCgXshHBb0iS/Wm
sbQ74U0LjUucTTCju4bg25jSdVW+9MLGljr74hWDfgS4YI02zuotoKImYg4mT858o9/R/V+qaSaq
NjQbyYYfsJnKymdCz6Ln+V8rrl5AmUZVC/5+4k7x7+T0QXux/HdJOMG38fTXfqfuyqemfG0uId8I
0h4BG5GrO3A2K/ozOcSnH7JK41u5njBx49EHG+E3j0blHt7WST5sXaPnzu3HJ162xIfNDW/HV2eB
hej3eqnZ4du1dVGfuT8+PcuqY4CRjKnqmTI5RlLajHDtpO7u64G2jz4eQXS6vtHeSzgPQC4L8DxV
83tcPOyNI7X1oNBzPz5oXyM3iBKq7ogn5nyhv1fJA7H38Ix9Ht79rkm3SuNzN/WnR1+lguM8WySC
0CEBm4NhODQ2CGHki9+Gy/5LerW1bVaisNTAXGYfvqa6isLDUEHY66TJwRTLS8OZ1nzy4qeaG6kI
RCKWnPvPyKtDWryd1We1eC0D0yunJ6izqUkW2idez9yuBGWrJtoeU21wlumhgy9TiluBdeu0rStH
FUB8Q8gBs8MmL67nS7CWWPcGuNJFdvqdS6SCIr8XXDxTj5RcQnnRq7hmOjiJ/i83qboK8jPTLaw1
+S36VX5ERmYXOoAsbennv7gzzh0K+s+GKf9qHRurQ5FWSl9NI0lV6+Gb6OVO8KZcQ67cL0Ul7rSP
f9/+K0mG3ztDVdAykAy0zMkLPm9/pWUHjGi6UdLCEgS7EzzKiiemF0Jy3wbXRW0zH6IPe7U00yq0
IpurQLk3oPYW+0RxQ2Mn/ZTxnt3BnxqvtiPechLWl+zH37c6nlI1gJHv+H3iyT8lp/bwuzzbkqY4
e6d8XGd1IqcsaLE6472TXHrtkdm8G12NJ8kO7KUr1Fz8/b1Lf16pFF5Ugbx2ZkYMVT+/d8zKoqGU
Ap126eRGDIGpdA2a+O7kgPf14j0MXBuF2Oe/r/tntJNkCWmBZVhgcU2uUiWpqM0oigVomsLwPPXp
Wx0hFPX3Nf5MxyRFotGmU2LKiz7G50drgCtaFtIv2BsZbmL9nNDkiIBu/32VM19MUuhKmBTTmrHI
GHxeJslbgPZNgtsbUSIO97XmGr/azuid5ftu9tLTZsmz/J2fdyNifZZqImBi8BaZD326LBRsYcTO
mgYy6PYS2PZx5OtlB+kAuu8SLvSd7KWHxNvK+85ExM/rLp/1w22skEYbgs66KFh62ovoljehA0t4
h0oWnVSo4hDadsZJ9/K7yAF98qXb+Kh/ti2JEZqkaRL/4X3rq68qGUOB9fvMztn1DoJkNkI+6i70
0F4hwe7f0rfpsNVCPHNPfl50FX2jmhk2sGBmCJfpI6iTC4RGdzAyA1vcgbfYeMYzh+PTI66+bq7n
nNmKR8S6zwmbb+iRbqyw+UCrDzmXslI3sTgQbkW7uJ9BTTrQgDzJraAubFaVm+utwoycF2rbmb/W
QykyOlT7ZcyFfKy/Uy9pM7sbh3IJx+sD8nGXrNJGDHXnNED5gecbnfpRhX3g+aUXuIKNHhhYqd38
bum7dl/u06twv7H6n2n65+2yCglYioIUCnhaIOmP5SsFroOXD0xCFgw2BxxnQvin7bK6mpp08pui
ZrsEs35Q44XnCzBx7jx/lDeC3dbOXN1OCfIhONDzYP0E2BbcWidtfbllc//ly60L9ahsF7MiCyKE
PdkkwnZqXC0NJNJgNx2P6dtWanXmmvj4+tZVe57EZgNzh7Nd9948HTDXhLX09X+3JYxVBMkqQwMK
wirx0d9n7ngQb2Y2PywM17dLZ2O1rWdaRZApDhoVYM/ggD9iwhQdun33o2AUuWx+MHvQQN3wamPR
jTNnrGJKqPgI/sm/ztzglq8lLdb6BozMfLDc/oSDsIOQcX8XuoGz9Xr/nPF9vhWM5YV8uJjUFFPy
frmY1L32AjD4pACCcqorjO85eMkjwjJ28pC6ChqJD//CxfhnPfzpxBureINYKD4dyyZq3OZJ3k+2
8FJ+T+4bIMBHjWiHwSaEFeB7L7qnX0TO5g219fJXIUcJp8QqfH4ARKulK9k+RKSp/q3JQAh3bqfc
T5eFk91sh58/M+Pl0U0gZqAldNSbPr/6EoQScudwWpe5pnKBRTGtSex7Dhvba7nY/wwM/7WOsqod
80BGRcknzNG9v5W/xL+aoCiCPgBO3To/50PqP2utkgwj0vB4Xs5P6+joOIwPwnPswba1ZW94HG78
C2RMt7/h1hOuYoRgqDg6pNrv1IYtfEj2yLnvhFO938wgz0fyf55wFSHaVlIwp/u11kTLsMGr69co
FiD/deJMh+FiK6uRz2/Rf5ZcxYe5EFCr09goSBWckKHu3rtr41CcCpr14XXChESE5+MxIXG1k2Ij
ANzvWwbCzfP8DkRgO4veet+roCHB4W8R2lx2FMeVFlZkE5Nf/pU7+nxA/ufZV/FBL1ATiEY2LzJm
lwFGWZA2aGWV3sYhObuOArgdiJRKzFlt3GmKqm5KWWdB9+SvlQ2a9m1JzKFF7IcbJAny/daHPftd
P6y52rYlmsBiMoBiQAYzOqHg4+LC9c7s5CZDmM1RwupeWQjwG496fllL02WLxRVlFfGMZkRHPOdR
02OBLc/15KL67DBKyOzlOybfyye82e2SyV61FYvOv+Z/1l5+24frJhmaGkTxr/hg7ot72W04POqx
Z93uWHj91f+wKFCplsGL6cTa1WY1y64btMmgKMD5T0BhLe9f//5Gzz7UhxVWe1RAFSTW0K93dCM+
QU2wE3/AM7LbCK5by6y+W9bLc174bJcQ+nNZ1e6onRB62PhEW6usv1ACmj2AVebM+jcDqfUW29Px
x99f2JlBFlcfkgoKsCJRATHweRvgLieqqW7CNVxK/9fZ2hvefJHY0WWIyj4if+/qxVbkPhu4P6y5
iqLIMVPaKD4Xfa59zxT1qh+649+f6+zt92GJ5d1+2N0aqpPSVAeI5A2Ck0mIesxXMu4lAoDlv6+0
+QZXew6FeDNqUYTnDQ5u3dxJ/Z6Sl6sWGAvADlyTURjdb93vWw+42oI+5vL13LLTpVQ+9mF2Nyp5
f9HqHWxtNX76+zNuLbbaib4uYN6JwrBTMUPw26vJSq5Ktbmqonbju22+zVUqZull2IoT+xFjAyn1
hsBDNNAVb1sX75M8OSp299B++V/uSHOVmKUlmLsy4hvKdeLUMRIxSMv+/R2eP83/ddDWrbzS1H0j
WLZJZJk2EhH4bSxkh78vsnGyzNU91iQtTQospWm5BBCp7toq2Qh9fyKLlzLln5O1QL4/nqzS0KrK
n+i2LhOFpXkVnPID8msue30jAJ5tuejYrgJQ0DQQBKtNrqd6O3cCm1zdKx4uW8F4CD3LZlLhyFQH
mz2ec9/IRCsWYoYFynzdmJvmsURCWh5Q/SssBxmKr6YRX8ut2f4PvtPHhVbfabbg9U0ibSTZGo9I
jH1F+m4rpzl3aD+usfpQepgEdWLyMPFoXiXtd/xrbUO6KkvJ+/um+xMWypZYELGIJRuKTDv885bg
1sVdviUJTS/rS9WOX/rL5YMph+k6vZm+zBems0CU6vs53VUwH5mrq/eJp7xvlz3nDoAJJpTzCqBf
XSePQV8jlI+ujZMlxQEu5kWjzqe/P+65bjk46X/WWH282M8lVVD5eL4w3CWDLx6HaSRnSzJEeMXw
m6UFe2ESsEvzr+emvKurGT4nzEXTbG//l79l9ZGNwTBDOcHcwXyDOO+oP0LHuK+cGQTu+GO7UD4b
nj8+++rqbho1rLqC9Ro3u/afBmpYGFRf1V16jQw59MD7rW189kya2HyK/HfBM37eXFkoNmPl57qT
RcxR6yt8g08aMpcbL3L5aKvSHCLBYh+KjDQrrfYwhjt1pFXoLEcY8ilWc8Cz6EKYmlPdSveyhS2t
L96boXQjJ/neTMeHyEDU5O8/4syJ5TcgYg0DxZS09aNGnRUaXcGjItePlqdoN+Xo1eEjpr8bKyHo
u3peBkqMkxYgN9k4ErurKitBFhrq+qDaatflsuTwjgf/Mo8aH4ncMOmHO81HiQ8HB1cQHAFRIXFR
KFLwD3yNZ4iSl0MgIQJTo/treCGSjApGVfWUL7yWoUaSCTrP4v8jknZhAdikQneqcG5DQwBKPDZo
8aiM0aKv1o4P4hDG2WWfJag1CXEyh4cmiY3hOURjwLrtw7IwDnoilZCdo7iJkY/kkkLvIwgS+EC4
gSBn0Grh5Rxo/jP2NHnwFANwhs2WG4H6IKn9gMSUqqI5h2NOaLnYqVgo2A2zQLdLb+Zn05ebCJa1
0RiINaDPMEGLh0lqjCjuCHOW/0yLussQbVJKZG6CUdMA2g/4jcdDYuI4KcpKbmNg2edO3AeYHRUI
R7SHVulif1+mfrNvagzSqBpQCyYT0KVnGt44L6SSiK2LqcmnKGiiZ4xwUFCozKqB4Z8kBhoF5hzK
F/xpJC4gM6EesVorqi8azvGpPVWjMhygJGLyrKPTgYJnEDfYT3bD12RuEwrJMemsG3TQMtVVfcy4
3Qj4LDKKUZefWn/Ea0xShOi1THKJvnE4ojFnJPijq6NZX5e+Er1N+NNfILOgPkVKFR5DjDiPqTGX
ohfMwnyCuVe5iiDnzzMeCdGirYd3dKta/UMudfGAh2A0M7n0A0s/9tFUZrdBHanYxMxWrt0qsyF3
b1HO32LrQmWkV2YVZPM+r+dx2A1xP/VPWR70UmunehbV30QMfczvg9al3+euz1FVDfQuxRhTTeIq
snmrknajaVGMAkOd4DN1ix/0INmoraH2OqHyg64hwuDKbkbz37jpw0LsD6YsL2N4fCnq1DFTf0ZP
E2NZ0ziwM0L8r0QhQ+hWmmtI6foohbiJTFZpviicVeneSK36R9LF6qOaBclbHabieFlIMa53hjze
9MOYGeByih6WRBVo8Z5ec5rDhK1HIMpD18ftz3jOK4S0oGSyTk0li/64nmTIn+ty1j7WtYT9oLzI
eKo4pmXmru4QRYsXzfBEeEJ7Mw72uIwnI5Ik0sTuqKXZSp1Z0uLyagIHicjLaASwM8tyISRD/o1t
zTD71s3FWe8va6sy9sgUp9K+V6z5te3mTGPCPbWLby8UczjCAm7urWQKsV3nc5h7Qdu0BUx0Xasm
xwpqLUFbFCciN0o6DSlYodGaJ7NVe7B9FQbHDynqUfqBcGfEVyNjwqM+KmbzYmRqixdSjWVP7uVh
OE2oVKAl9cVKujR4SJjEB18khC7g/zWxUHpSPyCrEPSWhv+FIY7+1x4ONFQpweoM8SYIAsE41glm
dS9aJpdwxLK2yCAzZdNYJC6al/Vc2uOkp2i0jKWwWAVP+N+SlhtG6UNmsxjjlMjqmmE7YA/Z9bqM
fnylyJWMSkeXp2kAqieqGqcZs7IE3+r7JdIo/0ed0anTQaE6ehhVC9fXpFVQCDHqFkIVz1eSINRf
/n59yOtmIPoweKtoAGyxBTEQi/l8VUaTL+k+ho8AIQZb+zYxxIfT9Yu9ldnWPX7VnmIv4xokKOzo
xnf//fVNpPFAwgDE4KZeXdVFxh9qAUpGUILuIAOLPye6d6dhLx2yL8FVdqnwRREquJae0kN+qgFn
bcGz1HUCyDv49BtWpaqMdHpTSvwGKURDr4qrmxhKVlLhwBYrXp/0h6mePNNqb9SI4Fsk5SVT5CPG
OxWScLgpl00eHK0JWf8x6y+0EWNuAaVd07gRfOXQNNHl3BWv3ah9Vf36McnVKyrHveabFzSkcQDE
KypUFE9qhsc00t6szpfcwZJ+zFOk7lQUcq1Iuc3T5lYO1YMQVYcUG+IqUW51IEN//yB/1E/LhoBD
h9+OpZBOrBPzHn/7qcF7E1JGcB0dFlh5fiFcifAIo01k5x958e/VYPQs7FYZr5nP22+UELVRieuO
cND3micd0Fe+QFzTXvBWwnGTh7VO2f4faefVJDeSZOu/stbv2Astru3sQwKpSrEU5QuMLLKhtc5f
f78ozu5UAmmF7rnTNmbNzmJ5hvLwcD9+jrBH1zEtNVizaSea2csUDi6T/5p4YXQkXYw7VI/uC3oS
TiuR9jJeOjcmPn+TUDo5jYIqQhV5eXzTjD1EFPu2azcQSK+EZmuGZrPYtZJea1BdeD0b2TwgqIau
jcrtgfpFExc3kJdW8crJvbBRUE6hvRW1e2jyWbvz0ZUq3Ye5hgJT/0VU3lIPispHAQ/rb9e7dxYp
BCptb63NG4ZHJ0jlmhe4O13VRxNraDjfSntILNYLJOIB9Daun9uaxblpY0PXIEY2uPnx5GVcSpvy
MP4pWlcTr7u2blbO3EWDmkpHPH5YBQt4PpV6nVtSEGCw9ewHfx+6xrV/FMULGEfR1Vzthbo0mwIg
Bo4K1mU6RGdPQFVLJZhJ0tDTMVfu4B35glI0ZXkO3fP7gxPbYDaZFi34Ojo6NHNo80dSr7VZyiUf
cMGAmN+LNit9929U9sDyMXGqrAFI51/nF5mqdHI16ifHFQCp8Cuk7IeWZjIFT9K+draugm0Wq/Zq
kbwWL011id2MnLbq0gmBKXU/0NEB2RsNONRCriDd3DvAwN6fyAUE7PcI/2Vvdk1Z0BDVGQIwbnzs
tuWz4jnX6U7aWm69pbjoapAFHdZSxkujM4c5M2pkSMLGMj4svimPdA5HW67Jb5WXHZ29fYivLNSN
zTXXIvb7+Z45d5wz12LZCVhQWuTw0rI7fdKvRIsBciLwEdRbgXdTvfHXeql2kal4vR1oZ+f6MzVb
nRc2aqMJjI43hWfe6lf1feOKlqP+qvPELtIPfwG/IJLEi5G+sTjLjZREo75qCs+9629ELZY4Yi+O
/FqQc/GmhQbDAu4KghC6inMfU5k+91HKnKp7/UrddntAYdvhHt3ZHWxpP6q13XppZIR1GgQc9AUr
88LdpFqjIekpabt9dddx7pW9ddX+lathcQ5fQ1iFt7mtCpc2c9dBEBU1BMrCUnCIvwjEQrqZds5V
u5dZs7Xk0oL6gF2CIyNGQjaMPPPc06Q5GpKxzsM/bU+lRwT/1c+7H0Yw7YPW3hHZe1V0eq6EzoY9
vGhme0Cj5zouTlsZUqK6sQFvmv1eG0hwxsXO6Psr+mm2fdMcIdiDeb1U1zBKFxZD+F7S0wCCZXUO
M4fUHt35PsHfk2NF++4q2Bt7mDN3q8DqpbsXk/MvSzN/EQdpO3U6fO6Da7Mc1g/wONfCabSbBMlX
7rTJ4znxzUET4dcaHupCTHJufbbJp9KPeMgzznHX3ohCQ+VK7nBv7QtPvjZWwrtL7uLtWE0x62/i
uxIy2Th2sNbV3DmijQR0zn68ajf2B9mD5mI1Xr4Q6DmwzVhkGymFL3AO4FerssmggtFkODeUHz3U
lulUbNRmRWLxNZ6aOSbHBD9OdKeQn5rnFUmJx0UktOj1ffRoHDKOb/H8VyAil2IRQTkj838Bx58f
p86xEyj/sfR7x3BxX7+c3Oy+3a9iqZaewtFJIVqEIrSAL3wgvVsOMr5JgA8ULfyibW2IN1gTEUl3
rT6u3NjL1wb2LBm+Ag3lwcXjdqpOao/+LvT1HunH598hsrEfjoTIq3iUBRjwNxgNUD5cR8BgZPFt
3mxHNExIBRtpwJJN0NE9d3vlR/MQehIBQr+FDPBQPStboEUf6v2/dcGI2wUqecHNYCyyw0qhZDba
MwFgcW23qzDcb14GT74JN5m32jByaWpRRVdh9OH9sWhCRKMGGb8WVSV9P95UV5ChuyOBFzHsYTis
Xp5r1mbXdAO1s2l0WDM2v2FjCvWpF2OvbeV1bqRLxmB6ciDtoL2CmuL5OlLVlDKDG8H97aytz/69
QVtr/Nju41+rTmwZazkUECw61GybNND8nk60Me9DEuOu8UHZqa7/CVScC03bkabKdFNuzB3ULe0G
DW135XQs0y4sHYGziSALvmz+CNFhC2njkaZn1KB2vWdfJdv0yT4iCuJ2PxNvHUp5YWINao24NJt/
Fscx0FPpNKQRGaRv9pVw1v696B2FBPhxHWa3vAih0NBUlHEhe4BOa7aKfSJL8tgkYhXbo3ZNumev
bNfNXAjQsYObIVmj8nycv6+mULG0lueQG98Ud/WH/j7eCbD/tKu3DZisMtkE65DN5T3Ea1xWwP7Q
YYR46mxwU1PoQ1Yb4jXOprk6eabb3UIoTHODsW+/T0f61varp3CZqxRWdW4/npMGdePzg6EUrYPd
0OcBFB2gLSY4l27DQ32b7tcyKoqIU87vv3NbsxOfa0OVwDjqu9WfNtSgXnQN1TP9NqL70PyCSEq5
uSEh+QDa+vPKuVgGa+emZ5ObRE1K8gbT6VGQWKRP0Dqwd5IPq050cR/OXrCzcCmemM4R7QEmtIeM
iSrUzvbsGzg19/lVd71GRrAMz87tzQMmMqs57Y68YAVwrLoj8YCXabclBBmluxaKimk6W0FhDIVt
ncMOoeA8tahC8kSbLQmBIawh2aV5GVpr+XFlsS5NIe2i7EbAJoI373xPZnqu93rTY8UpkIN41IPn
U7KbEEQN+srVCvNaiXhDpvqhLGkPSC2aaNcIApeBKEN9+yVmQfdYhfA5dwO6VnTJKl71AP0I3u3n
6a7zwkP1lOjHVe+9OIzYpOpN7oNLQ1xX5wMvxkTqzLBz8G+k66mmbfEGO3On/SrXiRcWpxFjli0r
gszKVhdEavbQKHYHCbQr8L0R74mW7NgtoFftTlwXhqteBz/F9YiwRfplZYmXI4U7B4Ao2WnNpANv
FuYreWHpZnFClEq4nadwh/7MNjz0H9cTc/PLWIOnh+I63eI6CWpuxvNJpbqumUEdWh6CNe5kT9dO
Ye1baMchUPvgI6W0MrT5FTy3N9u9OYq3idpir3wxecOgt/dZuDgN1ZINHVUJylhukG9Ws0prdmcb
FpKiUXAmW8T8w1ZBRRL6GnF9VLRtNEdohqV17oYLNtk8NncxFQBCgNncZnmsWDRsiNZubBLkKD+s
ApuNB6QKlv+NjU7KintYlNeY4DOjsxKAiQLOCQ4WFPSO0Xdl1z8bMny37omq3x5QA9xviFwil1Vu
84/x9/Dwl15YayOfzbZudbIWmYnlOYfo+/RJ4MUlwOL+B+nb9PpMXXUO8+DnddjElXhdmOeceUpm
LGI1dyjce9NV78HS4THmQN9A94zoAbwBzt55EOxapSs9K4httN7Kxp6HenwBR6ZNFrIdEtyLhEdb
p1beSDC1iOiLGhY0ZohxmWzrHDrTVTrMC+f2zNxshvtIL4uqDk5eRcY+0q8MtYdvOdxVmQzn9Gp+
dH61kW/mlScyaxfbyNNC0vqewJqn1ngjWtf7cCc1G5jpK48WaAg/fXlbSxBf7VbmdbGVZpbFvL95
YwI51CoZwsnXg+v4H9G58HrYOoyrsNiq7ban0XNtNy0etmK4XHBwMpC/MhdPFGojeukL2h19Xx71
P2tEi7fFo75FXEHevHTk+KFIv0HKMPtqfo6eVr3V/AKY258dYnjyTAsdBQsAm7+vaNypJ0/Q/vnX
cITnf3vritGaXK1AEVHNeE3kvpliezz1vlEmp9eSKEmKnfFYb6Fa57isJw0WG3dmTKz3G2OJAZi/
MRia4TxUUHlNtxlCBidtZ6rl8d/YOxRdFZ61pqg8zS4bSs7AeMboNzOcyOjTp2htHBjLxAIWT/lH
2FBWbM7DM7F0b23ODuYJKExwEjZrb4KNDjjwt/5QXrdbQZKmwQnrvm9wQRUgDBIOajoMX1RH557P
7tBmimG3BxNobBUkijSIKjtfdo3m5PkdRHRoL/jRjUofVF8ihfbSDXeTQsq6S7ZKG7qB9CF2ArdF
4y9HCUqeaN3sf73/LS/5D+AWJtkFh8M6j92URhuinGyR56g/S4S1wnxvTmtFzUuu4o0RZxY2xZPq
S04Mv5CgOxPyod/E60IwEhe9i5BmCvp7bfoXzzYx/cw/OUvHJKcxT3RHTu53Wcf0i1pAs3ce5U+v
WVl9Q2/FlY+MpgclMZz2uxJSwn5t9efv4rn52XaTSGh0iYr5V5YGinTOrtpr18GDse0Pybfkdvqq
PgmGPjJw++KQ32Y7OdpVP/7CTKx9lXl8LjuSWimc7Pal3tl7GWXtDULn4vYFAnYHrDpw1QOgttVn
+uWF/981mL/yCltPcSnsrgQGxk8sw8NkUkkLZSoA4YHgzvoLIG5lEXKcr/wcnDqmTdprCVOv+fqn
wgTSaF2rFZQ9ZniTayYabPaBb7ZTrfwBIbm9Sj9Zl4DaCu5UhNuKfnryAZorubEr+jX899qUzK7N
seizgHz6RIeKXNyjCh3eloUc5Svu7uIciD4EMulgd+ZEvGmZ+JEus+bF9CGd4Kgd72wdFRRFcm1E
HSIizTZyDu87k4tje2NUfP7mCgnRZzShayGcmxAYyh+4ObbvW7i8tm9MCH/2xgSqX3GsCKqycafs
ItgmhYAPMopbdMX9+/R6gsADeqYnNX/ws4dG+guVl6XL1ASNF0kvnrroF4iL5s1X6BoQkihCwlNm
WtteT9wQ5U9fS1eGupxMzFAtVSy6Irj+RSjyxgyls8DsKySUqjJGTS5CjUNe2SSXRgJi2uCBaZAa
mTt/9N9tNRHBY6PHrj50bhqT3A2e31+z5VbUmIn/tTL3/uGEJLFZvLbh0B5/wPsdUR09rIIwhEd9
m+UB3X9mZzZhQVbZapbSZjbpSmXtgqFsrfsRUZnwPinDNPX0YSqlj5pZl+VNnhRlu6uqBFnS3lHa
2w5ok3PdGfD7bDk7QH/tUyIh6xcUiexabVvb+3xKMloIKnUMV1ZiUZPny1OQJUgwRFqB2Tpf7Q5Q
qZHUNBD0u+BAF3gFD521lfQdTCOP4VW3Qfvs/WW5sPhnFmehbNm0ECb4iemlA/K8Ub4FuYza7lrj
2urIZrFeRZuwbA2awT3svHSPFf5ffxY4iu6eJvDVEH152Z1P5OzeNeIW558xrFLtPzmnAYF35XM+
RWjhBbv3Z3BRGRU7juoWQCOeIji22Y6bOhTYaZKi4+JY3UGJdo0AkDsc5cNag+GiMvrbEhVLZEZ0
UR093x5SmqqtLt49MJzWiDr0h+Frt0Pu9ifVyhUvvmpsdkVJQxn3fYeDa7bh/bAfD4mLMBdYlHXG
h+WjQ8zgv8Y186UZgpdJZWHKED1QSnVC/9xKrrLSfEC43kN2aY1695KXeGtxdkf5FUJiVMDECzK+
/w0mIiHw0OziXeaKKQ2viU52aCspX1e2i1ikuYMSoBsLiny6A+d3clFKsSM3gLrHXfLY7UWhUmfD
1Hf1fi2ff+nyeGtqNkojiIGqq0QZoGEQ+f1C49LK9fSK/n1vNDOPZZVxHqoDS5ekmy7dOPlGvVJu
FGi0ktvxMHyD9Ma1bn1KCLSBuzH5gHL/vTuiNPEg7eMtON+1Z4bYLItvxINZt18bCedVRCnxnWkU
g9ZLlxymSDaFcHoVmlvcjFsYf4CorSypOApLkwYdn1T3qWCKu+/NJY3iWc/LA5MCniZ/qgQqzvdE
HjGt3b9wNC+dF5vfKMskoZfaNcVome1QQ8LYbKvMkyEBddErO31+KWt2ErGr1/5q6VtiB6/h8xfl
ReGDuKFg/VYRdlLnZcyi1EczCHWRyTvtRup8Ur2nTzi44r8Qdfn6gSRxuF6rvbSX39qdXVRtkOZ9
r0JcLR5y3WnffYw/+Ec4BuHDCmQPadH61+rCXrgdodfTQWqAfdeJWs8XtjolbWD6dCqKynuVbuVf
9JYIfpRpp3rluBl/GeO/IxTEJIPJMylSmcQCC60OiH6TrDOxW3vKzv4kGHAEStbgmbr6Qr6weRVV
pdWNtypSW9rsBEdTNhqNbYiA6UsS/lk0oIcsZ5Oggk1LzqbW7utpm9QfNN3YhJWzdlwvuMMz87N1
7dMgsYsxND31gbV1levoNnmtG7V/nyFfTOvboc6XMxiCqomg3ICYeto1d6K7oN7m1+Fd+lhwh65e
2BfCkDODszBEOWkltXrWUd7bDwHoiSMOfxe3m+k+ubH20h6FPlhFVyd1XjFmoAaCFg6ZHKI7c47t
bFNQpLk6QGESljySSt75Y9I2rqGiVepEXmpbu6nWv4Sd+ak2s37NIV7wwaAvTTBH1OnIfc32lJ7T
Wg26UGSFTTINSPnGpie9JqOLXYes+Xql7MKNblAoA6hL6w4EurMYQrGqtiztfvA6mkdPUbsd8v6b
Vin5NjlFqqcr/tEy64f3Pf8F/3BmdHbBjlHr8zKAj8ForhD5hRnks948/f/ZmM2lZdK5G6XM5XhK
vKHo7/Le/qC3g/u+mQUD7uueeTOBs4MY5EWS8agdcez2vnt0fsQgqLzmwT/S/Ul3J7ER3QAI2a6i
8C649rNZnB/LkJFN2etu6T2hM1fY2yHWNkLER98B2U0VlD1XQSsXFs+UDeS4BFxfpAjPnXs02VoL
Iwk7Bt3YLN6kLXz9MGS+P6/aBQcHYQe4GAX0lgkQ7twMb6tKQjRt8Jwn+sGm7kaZrk/oWmmvcMMI
hpd2I21hy+cxpG7irfqjeKo+kPGVrrR0k/MDzY4ikvGp+SAf1ub+wtRTwYZICcCCwCvM5iBvfd1R
0W72gvAZRe4eSMv7w7/88AMYoDjojtFJNht+7Fu15UdQRAl5rf6naPiAdNQt74DKbcp1H3/B9SHq
8y97M5eb1OrU2lrFs6Uip5r6G/r+3QyhWN957k7jJsUf9lRXh7U0yupIZ1Gg3sSTnqJBwTsw/im/
EvOlVBiz5/igHqS/D7jgwAJdFZgLsHLAoGb2iqyuJXt6TRbArkqrgOWam/Ku2K1TNlw6KhTJ6Y9D
v070/J/v4bSItHYCmOjlwx0t6Vs5plbS71a2yqWT8taKiFTehNF6Ba2h3XFTDMULXeFV93WEaX6w
9ifjydFrL9Ahz4yfyuRlxfCFEMh8a3h2d6ikiqVewrB5e9qpW5iUj9Hx5Ir2rr+AlRO/bfZaOLM2
uzROTh/UqoO16M+RCPo3wWET05uUPwqCyrUzfuFmPLM3u0CSkT4iuWfxzOo+QXtv40TqN79DndHO
n2TnAc2Qn+9PqNh5741wdpUUVd8WTRuRxiIrm+fBwUiH7TBVt0PVbcM80txTblF66aIv7xteAJ/E
maBVh0SjkJM1541zUenrUi6pBo9r44u6Bfr4GAUHnS4DZVvvjXhDu+WqrOOF0wFrPO2xPP9gdJkf
xKwaaUZvh9aTrB9tWm7sTt+13doyrliZ62gpw6AMeR4ZXiPVRyWrvFEeB7eWfGktEriwYd6Ox5id
djIxZRSNbe3V4XfRI6I4uqtluTulXM1Wip5OifI7TXVWdpXoL4X8VKPlXBufLem2639J1Qn6CNVb
WdoLxwbxKpXeRATbUGOYuTvVifQ0tIaei0Q8FIwDKoZfRWePs6dfSV7HJF3wChgEsGIIfpNFMnaI
O73wDQjthSSA5hX7nOSUvyuO1a50Hc8JV6kcL1p0SCTSIABT1Tw11OgS9BmwZlDpRyHbvBJO3fQU
n0cuqpD7tefthctfMBwR+1DHAKs/c3ua1qm+miGI3Ct3NcwrdWivLNpC6ITzKK59mnAARPIcmW0l
7ZSM/kkPWq//cio2UUMiHd0QT4OCi26orYaTfRi3sHp4qWt4TOpVoXp/UcrjwuyefRfx+ZvrBW4X
QT2t1jR71DcGklQ1OJXiRmSlnOMaJOfi3L4Z+Gxuifgsp9URXVCblzFQN5O2Kia7Nh7xFd6MhzYT
SEhylk/dZ0Bn0YI82JvTNt4ILv5V/POF43c2e7NbJC6kKLUHZi/6NGxFY76QueKVRfMlnD3r6Lw1
e7M7RO5ieD41JvC1cO9qnx2UOAgcGeBWAsvqjvcrDkb8xvNbi6QWVAeUjwiJF/3rUwM5lCz2Kvq4
xUa0QQe0kehkCLqbbkc5k+dPut6HuVzGM7NzNKkVVrWhhrIukhI74WYMGiQ9zsY2vGr1ddm+ZZT1
2i4mVFOhqlpwYcFnEmcthJ0QRHnqlb4VSpdmjYtRoTteOwYXLmSsGehs40MvZAJUH3euZI3OMtZH
DTx5Yd30vHWSn0L1Odyb+7I/rizk8gkgBDFogKBsin+bZ4DJyMhtUmPTb+KjrmbHGv0qSG9OxkcC
2Y3Z0Z4XaepGGteqaReKJuemZ2fSqJM4UotcTO4NSua7VNA41zev9WhEZFYGunQyJHhw3+xZWTSy
zc4ktk4lirBicu3kYCpAGxVI5tutDMIRLXPi13UCXvFgOz8mLKVD+5rodeW4zFx6mVflMCWy5tnk
QnvD2iCgTGfQt0H+EQcr8dwF9JTFFgXjJ3L5cAPOvECU2FUVK4gWC/xMcJ04nmZf6dUmUr+ggxRd
1dfavt/6ZLzzqz7Za9OzwyGdbtep7Re9CnRYnn2V+UNWs3uIyfkqXGZe+jUDWE5jTYNodioDnFmt
vy3jvXN7Ikp7497tklZSPRyFVrjsRodppNkkcdFbUdz0AJFU7h5Wnfwy8uN5p6uvUEOQDfMARI0b
NSjoYkKVWvRDVnuBwB56MkCiXzDbGa58MB/FBABt/dub+dz27OgQpuS6H8PpFh4FHDvfgeU0jwLM
KXvVU+4a60K4y/MjTNKRRSlDQBNmWxmStNF0coab0R++zT3r5Tdvce9GBuNNvL9QK1qzOYtCurLq
fKsyM5ZV2Vk7xKpN17rrqPBDtgrJvedvk8/vT+1rBXp2ZM/GOQtG7My2OkdjnC3lBBC6O1v7rHmn
w6saAxTh9/lW8rRho23LfU2LmGfv7W73/pe4kF88n+zZ+kolElcBfZuvR7m4I6N4OKGYGe6CvegB
lxDuJi2srF0Gy+vu3OzMR1aRHEVNZFAmu0JuB9iBszX2/oYo6bCqd3P5+PxrP8281alK1LHRLbG2
EIAY29bfKGie3hQP9tHayghD6i29heMdpILJ+nVw0TzSZcgHsJ8XWXcnLKw4FadXLHOIFmlS3Cjd
L1aZr7IdYezKdsPn4rN6awM/Ddf4aC+gspjqN/Znw6cSDKoNhnpOsMAXlrv4A6GFG38QGkfWHuZN
JIbqO074dnXql1EUr0IRzkDmxJNmnmVVykE+ZbYkvGVHorHZKNciqZodBRBj7Sl+4Zo/tzbzzZkc
OOhUauTjOcSqm3v+0bxx9imMWP9GPdsGHEGbiiFa1I25T04h+CMYNnVv8GH8PfSdZFSbQjHj4DAk
9fC50sx4m2fSdauGOBK+TwdjgGumkWluFLhdD2Qu8pVgeXE5UUYjHahppuhoXTSZNtmoZLSc215l
FDDXpxqtUFkPa2c9+muO45U4+8x9qTTnoPKm0bcnw+Uzc9NRa0VxFts8i2W7ONAYYO7a3jYPCpR6
P+m1HR7zQBtfzJPiVLsuqIsYSsa6gzKxNuxok1pDeB1NYbSHydS4s3RRF/Mj61oOS+fK0FrjLhss
7WOqF9MtxLwG5yROraNkBM2zkrYS7XqZaiF/amf3eebrX626CT6nQ2U+ln45RhujyvutNJohhtvR
fuxBXW6r4RR/KKZT9skKHc2NtdJ+mJzJemqLqSAJNyX1rwEiTQTUtDK5S/2sOmpjZRwSU1Femk7T
rgY7oAcppITI3QCz4EHJUA5xJ7MY7iM/dB6z1PYLCFWtbN/0UwMlo2pP97E59c9S1OLr2/B0o9W2
cQtveLLvoqIJ0LdXYVe04aH9CDGh8+wHFXhX82QQQhKtb3unjW+m+mR9LLQ++4qCeroFUt/D0ypr
6b5QBvvajJrirugmGeu6PN5L1N+2bafZX+1STn8Fcdw9+onk7PxUH/YGFrYx1KXbRqulo94bxh3S
4cFTr0ynu1OvA0st7fhRd7LxMTJH2IAVK/towwP3PAaxBE7ZPj1HpDGOBvv+xR56rg/NDtnrU3PX
d1mI2l4ld/kmbH3at8e6+uDLcnwdK0Ma0mAVxF+6MbCepdInWZRqyV0ClutoN5Z5oznqeN+WY5h6
WgUR81SY6aNysi23CJrpvqyL8KcWWRDRDWpzGCqn8rpYrW6dImwOFoSyd3Ki1NvYmqB0G1o9zzZx
m+g3phZJ9+AqpaeqtpXcTRo1utXTsroirgazqtrhMWvkcF9NUXJsgsY/qEoR3wZx3T45UwuWxogg
hNwEetIcpyxVPHrLtDvbDPxto2eKp0Sn/suQaS0yoIF/DOG9OfpplV2VlTM+jBbzPYb3DHSLfmgX
PrHMdb0PsjF7CsLE2MRFUPaupJrytDXb3qoSqGGrvOPuqk3qCFKZvwxymFM9rioZkbp80MMruRiD
8IMdB8NpN/lkljaxU6zBAhZhEmeeTi3DMiCjZAPPom2VG9uCwsekgQqqDAtcVv2jvu52UBCIl/hf
kRtcAvlmNmdePZCcbGoqbIrHhn+lHMyj6NFXV7Urlm+JmaVZLnPMx6lFJOa3pfRn8c0+jq69Acfn
lrdrKLDFgw0SJJmYHmFOkOALaVP6xvQSulc6UCJl1ybK1uqCjZ3a4Hwj1yrT/Uqgt7wbsEe/Kv1K
gkh0Dj4I4MlMoryn5aJ0TzVt5MrG+CHIpV5iuIzwA5s4QABw7VK+sGMgyCCPqWsOr9I5AICD1SmG
zzCbSXWV+EvmZ5v3Rybil9k9dGZhFsFCMyd1iY6FOPloK99bE6ZXXwdfsCYvuIwvxJJx4XHDgt+g
Yf387dchOwwT7WSRiqLBDdqiwi156Zq74sPfnzaamYEYkXDm9ltAjeKTFZDq721PPgVflBJB33h6
eH/eLgwHfBEZNRWAEdwi83eWphT5yYT9lDxF8904jAfSaTvyhlcoXrrv21pudqJAwToDqRlCNHO2
0nxSJ72CDceT/DD62Cnhj9pstLveHMeb08kctr3pr8K2F8En0RBRP13E5O45abP3FQWZk6wOpe0Z
ZLFJjYp4V//Qec0RHoP92hAvTict75R9LSpOi91Bp31V+DJL1gzfsk3uAMvNpq1E5amrYcn+2ara
TWb327Vmz+UJI+gDJQBYgNwajBvnuxJWKNTSYtv2CLdcM34sEmXlhC3RhSKuRMrKZp/AnTAPdutE
VYK+M2zP/5b3G0YkfxwPIKs/FUeRa27ulVv581oe7dKeIcUE4E7wodGIeD4uq4qCzCxG2+sUc1/p
1b4LASC3lYtv29nFavfKIrUtBumABuFA0Jimz0531adjLJrPYdTVdpTWDv4xcY19eie0rXN39QWx
9FvCHtkkQfC5TGzXWpo2pjSI40fvoby3oC+RNsmVyRYBpUrLtwbzW/C01vgl5u3cX57ZnWe2lcLX
szoV/pJM6P8wff6Flo9Lx+/N+Obvg2mwp2YyGZ94dzq78WDACSlaSEUz/d/HS7JoFr0Z0LKyVSlw
ne8WpZfzUx+av6kKdHfYk07hdV8c7UP+a/WsXxqbxaOPpwk8WotctqNPiP4YErfaVmhzkC/5kEDf
Rc3TQytnhaPx0gHnzJEOo45N1n42tEIuakPqLdpA5btc+943qwnGRWqeyRNEy6SjuKiBSp9PXpBr
NNzwamFL5PfdXtC92Jvsfl0afBmEnBmaq2SaFN+0pE9wyXl7rQ7asyoX0yYp+uf375uLdsQ9Tc70
FXN5PiAS4b7aG4HtBeWfYw5thXxC+GFt0120wpTJeCmwavOQKrZypVZqhzZSLdy0w11agmfKVkgh
L7lBFuV/jMyPqxxMFClz3/Ks3PwsZTE6ZM7LNKm7pqEfIjy8P3GX9tpbazMnqCem1sQD1ooKSZBe
53GheO+buDAgiAQ1rkpYBCnrzfJRatTIZh7WtpcUcg4YHj+/t8rutGmayX8YgmbYO2YfuO9bvTAw
0AmEGPCycWrn2NcMDQk5SfEPidJxg5FoND68b+HC84ESFjgsSmu8rokTzzcd3PSt3FtcIPnL+EKA
CPFB4pYp2tBAE1YD64vT+MaaGPCbQkQWlnYZ8SAnaUJLg5LcxWazPUXyXdgXXhOvbcMlZgBmaJJL
xIo0VZkLbp8TghZBq9PVaWxOO32f3pvbbguG6Pq0O3kh2WuEir5G+2Zn7bOf6ba6bx/WU3wXThzf
Am44leNGRnXmqKD+scyhrh1PDbtdGAIRkJKdYnx+fyUXGVuGSh8Fqym84sLhdgN5P/SB0BC3q82E
ZLGObETQHBAM3cj2Z1ktVjbnxWEJkiYggzTczXvVOlLECHxIthfG000i+R99lcdnMK7k7C6dAUig
FOIN0DoLMPZp0o2y8CvHS7XpQe2cn+Mp0ldixUs2aIEhDhZqR0toSddrpj8qtpf66qZC2M82V7rE
Lm38txbE3fxm44d1PCktxEFeFqinTSaNj3lt7pTa3CsVqZ6JksbKmF7xabOQSQU5L5QveDAt9n5W
KVrRGIT2xpO5D66Va0FSAUlE+eNF1JDTq+RFv17XrLtoF/ZY0WXMSw1WrfOhNplpT93pRDsEtR8R
ZuTP6kfk8pB7kNyXdquisgZVxdVqu+48NqXaqEJqguyKIPRaxN5IABe82SF+6neknXaKl+DM+oPg
MD+54xYiLxiblb+ZvZ4ZnQcHQ93rWixhtAN2SRYTJFvsTfLK4Z6Hv7+tCOgTDb0U6mdzamvjKS6L
QIS//r7b9wcBJIFhYf++D1mkrbAj+k6pfFD6oM9/5p8Vv7HkapAtKlyi/u8DkxG4efX6n6mC//My
/t/gV3H/ex82//1f/PmlgDs+CsJ29sf/vo1ealqA/mz/S/y1//2x87/03x/KX/lTW//61d5+L+c/
efYX+f3/tO99b7+f/WGbt1E7PXS/6unxV9Ol7asRvqn4yb/64X/8ev0tz1P56x9/vBRd3orfBgN4
/sc/Pzr+/McfOOE3ky5+/z8/vPue8feemIvvi5//9b1p//GHrv6nuOQJMBTkpkUT1R//MfwSn2jG
fyKaYhqQN4KWgBQI758XdRvykfWfFDNIVChoUxNyCfNN0b1+xO8jeSXQcuKJTV/CH/8z7rMV+teK
/UfeZfdFlLfNP/6YV13pMEVVUUMLDvITgsc5G2gXW0o+xZbp2rf1TQPv+unayTbGXXQDwsjNt6D+
QMder2oTzDb/3K4lHgJvfKfd4LZpHjZhIMRd7uRP06127Q+ieW5fCoQKTDae9QtgvGc+rumszK6G
hfFZbDmeAlrrfM1xtdMNNf6NrKzxiV0YnuAYhnZbIbJcPMsMue9J1ZeWm974ewtxDg027L9/tsVI
YGUAqwVJEtSVc4gmZLnpaJuRoBoU1J/VR2tL5gzqz1VHPAtFFpbmXsQyAjwhGyVnmxhf4MO7pYWV
286l19LDnXjZjnbSu/C2XpMsfH1Xvrn1ftu26RbDgXENzBNLeQhHfCLFlms8BY904CB9jHJGMO0E
Cq7ca1+zv/fQXRicvQysk6k2WVhBqdg++tLPOFhx/XPY26sBeMloLoITgITWbAei4JnqgcW6iQZO
87toQY5oGw3vhHYWOIdfa7eAuEzmU/jWIA7l7XmDXHiMJamwXBIGbqp804uPfoB8aunvGqf03ni/
f3qZt15lFkW+jg4wH/8T2VzNnt1sfUvkbEcOvb/ar3ZUN2NwW0FL9b6RWWSAEeqaOpIKGOIUzFOB
MUWLxp580DHFuB8M68m0u1s6U6+taE3o+4KXPLc12/zOFI5FabABO5jZnZseVhkt2ghexBByT6WG
EIDG8e3aoYNPe7Fs3Bw8Mwj1NHghX+OyN27SV3IUCkpJdXWapEY3DPxmmyeKPrnmKA/A+rKi3kdR
P+zov5E9e7LNo6wh1+glgTOWYNDMJm3cbFLNB6Kr4TaCwe1wctT+q50k8pUmSyoiilrZpG6cV6m1
SeoA/mKpiqaPRT34z4Htm48W0VC7Ucum8epACrXrMu1OT5k6dd9L2zilbhakxeBGUgjIP66SpwQ6
JzQtG80eaayK/MfICmP72GVm5T/kiVaMBYCiMP6cDI0hbyNAp1p2aEzU3erbpguG9GWo0tKy/+Rq
7hPFjatUr57s2HYoQsLBoifbzsqqzNpMslaqfxZA1fdVXp0+No3iPOXUvWNk+ULj2pCQ9tuksMRW
t7AdaKc7e4J18XqQaxidDLlUqTpNuZV/6OsqR8t9GKWrVgJm/zRMWa9uNKXrbdjwu1zKPlRJNnV3
gdboD0Ezakc5DKPQlfuCXog00jOSSGlyypNPiZJK+s9srCRnkxttL2+y8FSVxymI/h97X7YsKa4t
+SvH+l3VDGJ6hSCmPcSeh3zB9pSAACEkIYG+vj3q1O1bmVX35Dlv/dBmZWmWubOSCBDSWu6+3GvX
5JS3gWSFbnS2n6VNP4wUEvSq9YyEKEiIrzWZ3OUy6/BJrG4qkci1bpjLvK8mzPSFpYksx3D27rnk
4SNru+oljrP2eZg7ofKuJ1HR6Lh7zFimbilzSlx5vSNvqRDyYcwWg6QolNaPWACT2Oi+4RdyNUbf
slaScE+UhY9rBmd5cc88MkKGAI+j+oVlU3owKsOscF91x2qxzbZqK/cRxaYv/Ma2JE9N78OZrxpF
WKNzHfkNHUAj+kwOlyNn/X7wV2/v1bY5LmSI76yCrWwRsh7R63Hvrfe9lXFWhpYxfZzG7oRURp7H
SUPe06GtnkBY9XWemMT4t5kdalJm2eTJq1a2ihVh1fPHxYqElQ1Y1G7vabTXcJ4Ym+7gWNL7W/zt
pMtp02TBUbehYJCMJj5CpCMIM76j5VvWSzDfyPXzwybBa1VPQXfyVuVvmZzSK0UrcCrMsReu5rn5
jNTYYCtHVDPZOlhLwEI9qIPu/C7Rqxof8c4ym9J86kO7QyBkfYVqTTx1nRm2GdFqhzW+XNCuInc9
wq+eI6HrJIcHiPwe2THILrK2j65rIfyoJM1SIStGh7f9gHejQH5Jqu4qKDPGYvQ8ehwRCfnOB8UR
w4EYlwLOOhw4zJgpRGrVtvo+UNnfdlNQXwKI9G5F4+LTjNmZ7zC7D/PKhlTg/afeS8Rrel8jjfdy
hfTytnN+NeWxN82b1ER8ay0W8ID0v30TzM2Sq4EuJU/0d0FUujXOqzWaJ8SUHdTI4KTnRW3f57D5
66a8C4P23k1hToZqL2FD8oxkYHUxTkFbxuG0vliv0hcGwyf7KHDrViBDEau6phYaf7/2/IKKwTsa
Z9I7kiUGCmPMJl+acVye1JySbZcEbcGbzP9YbTdckBpep9QMeSi7cZMlKnrrEUx60GGzHvWqw53q
MrbxtY1fBQvEyS61f9tJaCxCmekr4uoUj++cLDtViMuYrN1LOk2X0dKTXQzbQvg+jL64VbpJCTI4
xdogpztwm2AeYKg293BHz/zpIKVc9yP85YbSX7y3MfOaUsJR41PLxTypeEWgpmKvo7bhVTOweLuo
pi5H4tuySYXZZD5G5byJPjdVjKofYtw1D2LkIY7aJ7mT+oH26Zj7razyBbc678SCaYg+fqI29RER
6h4Bad13Hgx248q/ctq/6Yz8CvTwjmDbN+hJxnwK/c8k4vfoSy6gLYdrfiYem2gSJQTH3SbmyZUU
0MTWOgm2/kg/MkW7HLqzj3HyEZwqaLQNnHrpxlUXCUJjkRmKIIzIYIAY1WHlLR90BprFuYCXJ4qE
LK7jYiH8punYbWPZ90lBgz+im829ZLiekLV7V2nSFhm1srCRWcup8ZtNRceokG34PEYeEoQoPPAd
bg6mojtS+IP5ErR5X3gw5FIl8qi1V31AGkZNHvgt2/VVHZcTX5brIUOYUjz2SJFEtMxp9fFZq3qd
NrWda1SBU1mtVZrrTHzqtak3XTjcAvo5uABJ4coj7ZGvPLgJlZpvR4TaloNf98cqIf6xIdF3M5Hp
wpuCLE9ayosk6aBZERE/1I2HDHcdIAdurQkwKl/h5fDFcFQskqWEF/SuFs7sM1X5F8FqcA3j7uoK
TGU+wQLqPu6BuDbr5G9c2yQ7g5WywXp4QPQ0KkurTj3Bv7sY0mzGsLrAzJF9xCALHQo7dBJze+Ij
WRP6yJMVnrE1qy+rmi94yQxmoUMJIc1IobVmoD3rhfJroni6ySzPChDeXdlacV+t5G5B+O2lhXfG
2zTitmlPjjcWDmtlhgUIQ1Ljb5rBvRlhIJ6Z4ca+jkF9Gjvt7cIEUcjeWIflAiuGbWdnm7PAJ0dV
e49xL2mxkgxzRW0aXoAu/L56WZNHC8wDOwwhHAcPdVkVj15RkQiqPIpjVHWLLoYxVFd4Ft+gStpD
cjLulUge6MSzHMeZzvtlguNGVZ/CunqffAfRL0lPXW3iAlHg9+sEt7N5jN+CunmdbHifLeFQ1Eob
2GTQ8Whgu75ng5kKzkKkrkbcXKK8GUtYpSb7Ne0Gsu90lTEo/RAdPAcZ+Rik/VgW5Z0q07OCD/Uz
A8yXM9sHSMNejm4c6pxNlm0zp94jhBI9pCaTh5phLhX3b8Yzidr3dE62cKOjpyFa4F04g14KBbnR
Wjxy0YiTSDy+nzCRVSAmacxdSC9YF9jrNphhnwBv7xzzL6doWOGn0k2wQXY406raO53HdC4QUv6d
x3X75cETyVfZcBwSDK9qLyRn41laBEbA9L129FDNvrkJjDolSyvyYUGuR9PZjXYxNoeGswLv9Vy4
0SI+KEtyBuFjoSGpswDThrUeSirjdDOOzs+Hbr0VYcfKWMBQePVShKCty4ZPUMEreVIrKeJGDfnY
29NC/Ad4VckjG6Zp3tcrRSXb65vZQrSMl+IkHK9KN0weRopFekQbUeVc+x/DkN53Nv2O2/nS1V2b
16zb0dqUjY7uYj0FGz6Lmzrg6rLqUPNFGaRQUd1ec64wUtoOczFb+S3l/Z2uoFKq2+YNou6LlU+I
8TbzjfIRsEtbeWfr9bUPlo/Jzw7J2BaRmYJ8jsbDGul+L+YmKrnfoEqkB7UiCQLySpPrFJebMns/
eQjUxjqIykYu2yHpHptMI3CZCtjrY5FtqwgB1SxkHqqO+H60zC8c6+54bE8ioDBY6oIHLSN/a+N2
zjViuvNWOGg7+zEtiFJPJM5qhNKPeN+oA/Gp6T0dhmnXST1ccGlefSyRgrla5EFkOXw95ttwXq4E
xhYLBIW/o2hdc97YKR+S5tno/govLrrXWI/lkM0bVmWQP7XutVnb4Ggx8JtPdTihU2vEdRbBpdKa
Nst7Hsnrqe9ULhxiN6xog0Iy8dCO4t7IVG7HzKwbT8aIVR3nbJ/NYbwLVYV+mQWPKojf6wS+YnIW
x6AzH2l6dnBcA4aTgsmcIYC86A0Re5+ZF9VoP0/G6AarEt4PInrrJA7zzOPIhcX0TgE3WLkRDDe5
4bW/JZqsBSpynvOBKwR7I0N5nPYTfBU2PpwVLtdG2TxAWVj6a7Q84R3DZrCgP8hMNRRtqk2pLYsu
uij0dpbooUgHBakWHZecu+4Eu8sZW3526sz0ZesMjQRxrkhq/tFV6WUGtS+0NNWFnHC8ytVDnRqO
6cYfu6jwW3Hr+T3Grsns2aGcFhTluV3nuUwyGn8jHgYiJw+az3wePKzlPgBzljuW9k9LPMPtZrTD
Y+IRddWsIm6KJlUTqmxmLc0ryhlC0ufZ+xYL3RxWNuK17qeljfJuzoi312aBvaUazfLE0cK2qK8Z
nh9y0Jtr2Gt0sPTpKXs1UOKdxdTm3sS1Pq7eyja4fWpna2MxCZ8l1XUrYu+tnVb2KjInbqRI5UtQ
98MpaUb31keEiHyVqb7LOtndQsnf3HZj6t7Z5JL7QIRyyRlTy74mdjmcS+C7bsqiR3/BIxnTOT0a
4Q2XOE+rE/VwmjtPZn2hoQoGn2bwvqdjizvTNMLlzFv029wrcYOYu7DahXTg7ba1vpvzRLiYFtOU
TDDdNhGy2ZMenHtBTYtuYtIyvqt6ET0gU556BZlSWw6rgaZRJGPa7mTbed8ZtlNce4FWbKtibiWk
FJVkOBK96Kvm1XpF8FeivNKuuZezZ/bMOjBxCuf7nML3cCHe+hTStS/B+KstOhyVe0Mqtt26eu/j
IkLs1uymmiS9n9bEu6jCGbFDkAwUGSbSn5uURwYnVhwPxSqlRs4hqfkLKA9970cCIwEirNhzVqtm
C0nDmQyfU0zv+zpuH0PXz+uuI0g233sR4ss3kZ0N3/hSyTlnUU2qPFHYk0u8tI4ViakwbYc2/muo
fPlRCTn4v2ASfxa7nWGgHxCSM275J4REsX7qdcDSQtcbh4EpUN00j2EdihD4X8tGfqbWf79cBit6
eL4hwecv+sHKkHrIVlzOvz/rbUA3b9qv89wxv/s34N2/gq7nJFRQNhCQnHU3P7HMLYcBT7NAiptA
XP+xwm8JbN9V3Ra06OAgCLsgWoZn99cYvD7yG/41wvY3uCtkPmfXCqRigGr/2fkX2vgAnahKi/jR
f5GH4VhtROmSPNzx63GDVuxXjgN/g4vGNAY4CFkwsnMQ8fjj0xRUNqapbYrAJwxNnhHt7PLsp5fs
PGSuTPGOffsVMvo3j/R8TWgKQbXALudnCgTFuJwqQDC4poCJDFzgSdEVEzQM5QCvnPhXSZln9cWP
UCyuBxQbIUggwP9CTJ+F2F4gKqzYDSblB2QMVAcfwUuwhzy4R7GLfsFm/g16eb4c/O3BKSFr8WfZ
lsg8FtYDkpfaEJrJwznHkp0w5lbSekPe4gx5xaBb9A6d2S/kBH/zdv546Z+AU8R3xd7ckxRhc+e1
C6HyTl6cRfP98ZcDsX93X0GHBRBAZT70C+ef/2knkINjrecDEPaO/AFTwOWCQG+IM2IElcPLfDv8
AsT/eWwSewG+3J8u+NOXi0kQTlzivtpiXTEgag58E71PXw07JRjJPSiMlvUF2fr61OoC9gT4EH+8
Mf+fc/1feDXOaQ3/+7/Yzb+wrtdnrvQfV28fX58j/5F//eP//ScDG4S/IWHGxwaKVyv2wan+FwMb
eL/hTUQiaAKWDuPbCa73BwP7O20L6QHGw6DXhsASP/qDgaXeb9gq4FeGUwDWiVDF/0cMLPImftoQ
zjmsWLBnl64MU+S/v79/Wrizz0IT0KovkFAK/Xm95rXVcZ6kLSbNctbLm7lCIpJlN9B6XURCPq4k
3XXjPOczpiWQj3eMxojnRFvMbY3zaSbNtyi4JoY9Rtq9mAQ57JaQY1JX16g9tgliutYFwWiAsIA2
xC+pmy57wBwewKShtzlfm4toqHb9UKlt1/RX1qH0thkG6TuWlabbWi92QOCBGfTZcl15oz4AYngD
AvtgWdCVXuWPW8yR4bsEwm4Ixtw0jGGBt2uSE+YFxdDpxyrO3sKVwcK5wantz+FeIMw4J2Juc7dk
D8nqF83qf3gT0Oso+C6yBHglW47DctmOIdxHq7sqTKCmR+dcZBGkgjTUbY4SDP/KDJS4RTOeD8Br
i+TVoqPMZwdMT84jpvLuZ/TiebZUr60FZraOaGZE626Dcx9ih9w2WZ27j7pmmB6LlyvY89nYa3L4
OWlMMhJ/Q6a91cFT2CcaSVXq1JF+IzW75f4y5rVMb8JI1Pno0osE/Vqn3RVvzQ0jiPZuWwBtpCWY
1Bphh8w9kcNw51ucmDfPyrqoLEwVR8x9w/504y/gken0wObpQpsOmM43X2dPyO5FrAB+adtn0Afv
EDBeeo09Lim/G8jYbFLL7yP4dkTuymdenS+yPkG1e0k8chk0TYE5xu9URBc2bK6Nn9T7NO28HMqt
h+gMVrn4I6rME8pb+AtSWCCS5cLzDQMBQxdAv1fk/DQ9qm4wfLZvKH0inN9a3d9qGwCjWdGJevYt
iacZidNwKkprxGxIDMBpiEjQ+w2PwnT3cdIfIJJxOZDwYcHoYoNHVAnvcvaQNSMWfY/5pILAziIX
c4hIiqYcmgHbuk3vPd7uQTx1sCtjDjyP0n5f2IDmA4IqLwYvrPPAM/d8bHdD63/jYQd0Rx0lkFMw
Dk27WbN730FHh9p7yTGjinE6VAHE2OfQ+s9TAF9JMV9ZdJ2VGnaw3X2YWx8ILL/serlPzKuq4QLe
xfUbeLGDGwO2YUH6zrn/OCSYamJLnHuteQCKgBAKzx4jY3ayhqE+dje0xKvMa+ePwEJPqsmAr0/0
gywat8hwuWloEcMVv2jRkYxZVPRA737/aaTRFSk6l4FCMxNacLiwUtkh8/BIMNJYzNz7nEFENGl1
0bR0zamyR+GlBeiud5uoVy8131O6vrd4/UMYoHZZl+XWJvIQjEcOXWxBu+GmRsh8vqbLCS1Jsh5Z
UuURac448xb5liDOMEGaU4Qn5GGHt80zmNyJ+mfMsZaDqS4tcyXgg1uaqCtIk7e+11w01jsKOrxh
vk3lT4hJxBoOustlpVeurq9Mkx5oPxWLsnC28p9WCjgwBD+E5Ex016Zp0HGvkIXXLdmMNcDBOdiA
tHg2Z4bAw8VTGuDrV/vBnd9uob2yIlPe0wGm+D1hxVKrU7AsIEayLKdLvUkZLGDWZJdV1BT4TZLP
oynRQ6rcRfZRRGhsiePw/CHLjTMI/01QVEgPoEqvj2PfuHP/9tTVqdkTfLtFV2SXuWs1w07XsX4G
Bp4c61U8phkrqrb/Hiyxly8LEJSzdnqIg6IbxxqoDRgRwfk+cfSIrPjvdCILNujpchapzfXg9ehe
GUA7BLTIBMStWr9GZ2FkF8o7YBXBdD0Y9PLORet2HNmJBzAtDQwg25UvZaw436Eb3nWuQ1Ef1s9c
iG+OijYPAIBvnI12Xeha3CK4xolXAAf4mNMrRN9fC/ezXN6Tpef40OatVoHAogplrseTR901TzFJ
i83qwtSYkK4W9qVBpxUZBlRbnAE5CfGC+a33hGiWC+cCwOA+Yq4sQ7LfNGXYm4KgXOK9k1AM9CqF
gHL03lf6DUCbzS2Qg0ITdkFnQw6pQDSrgQEIwd3NAcvqs1IPaLfOOVmuPRCPecu9r4p2j9z094kz
n2vaHoDVBLm0DMekm8ZC47v4CfaWNFBPg4v9baQpmu3lEYAUCK1lHQvSYrDVtXeZUOgPvGXHM2BH
mT3SGEPFJsN6r8ZyrQZZAFFAIuREHtKo8jfYFl796dbDCVCIrLWFSl7YEOIIHTRMR2uaB+doryQU
9ykVE2hm76gi/4TDbz0DI3GRhe+QvfFNvFDMd8TVYz91BJBFdc2n7jJMsWJUHAFeZpcScFGqvTdS
Tx9zc6Re+5VMJx2GL65LbmbXlTYdgpzS6Zsfwfo9i4bnZLZAUbsLFb/qyD1JMbz62cCBESLxekHX
Nw3dpiPiQVT9Z5BVsPceVZMngYwA9bZgOuUl68DE+OcsPfil1hoHqDXiIAR/TOoATJDEHWkVoLFm
3huFfKcxUZ8xsjwLAPYbwGJjYbBnFngDMFKMgEs4V0CoyzGQB3jI+TiwEzAIeU/iMhLpW6PcI6Mh
QMlRP8TUbCvfH/KF0mtRK5j6hGl/zs69mtcBkExsmw1TurCTf9G7QWGl6PhQV+lnQDDiCp6u7S+i
0S8GSCPQ8SE9Jc0we+8B5ijAKOlcjoB2fKlL7HYnEHNLbhJ85ixavunYQ1QvKhf3wAOGp0Way0qH
V4acapfd1iPQND/CCpuBkWVD8MVlBVgyHe7qxlxhu9st9RO4gD1T0VM4+g/oNo7gPjYEFmM4nUTS
PAw0aXPZ+LuMqNuK0kf2PKaVzoUgLrexjHPdA8D2kmO6BBiaRVAsXsGZbzymT2EQYglzLLEWteUa
BaAQlqzASr2q1fhMQQHvQEQVQ+DBybkiF1bNR1XRwzTIQ+a7XeqPhzp4+b0oG4rJqKZkgZsxieFt
RzFse5Zcjr38HEJzt3gQO8cUYgC+fKi0B4QtXpap+0zbp6iFrm9m37WKpsIszbLxhTxptyI4tgWi
KKOrcFAZCEQoDuL+O2N44nWKFNuBphgtZ+GmqkyVz7WPjLtgukyC6W5Cblox+MSUvTLYZSGtQJX3
Ii0/jTOpypmDaSSyldgbcJbV96BJbqwXXfWiz3LN5wUg3maG8jjnKX0llJ18XYP44DmDS1fhAvFe
Zf4D0oBO5zIRs+YHG8UPEAJB0BRl2D2mcRO3E3hhsryzEQc5eoUc+hAvx/cr13559Br4GcqEAKBu
HZKrqV+6Jv7U7fBsqIPbCw7msXFfqZyxfbG65E36LQi3tt9Vy3hHJEpcMUhkriUw0xrn6A5mCAci
Gl6kPbwVKsGeExzsPj8ybfpdkM171a1kR9z0taykLZvYzlsdY9YZgrPL0YbYxByHZxJq380kQZIH
ddWXaVi9wvetLcEbYyNrvGRP1XgKwk8/AePKFMnK3mU7TNViDZj90se6nFHNJRCzwHEUthBwskc9
wDHUUquJbsXecgeITAP+7gcwzxSckKezfGVVcJDJUCSqE5vJrvDt6BdX1rZ7qJcFAYhVsDG6ggd0
jZ0dKqa7NZCYmpoTWSh//SSYb839frmOnbfjLHX7sUqvMpTcG55Iu2mrYR+jEoFlAXusm+orSZci
AJNRhKLBu+u/Dg4rrbPThsPfu5CoUAqw//tF1FnhBnofw1A9Rz/ZgVWvCViEvYRA4wA//V11CT47
KMPg1msQS7gSdzKWDvt0RmUByPjZ1NjLpULlhSFOsO8uwo49wCJ9HT9jMFnFDK8hGc7nMoauW8eF
Q9htv5NeMu/97hi0ZMTAJfbhaCVHE7IJ3Kh3UZ/L01mCTw/dFUa/z+nDyAV0Aom4S9qUOy+0aksD
wnIUXo+KcYNN5IYZl8OSdYKv7W6RabCzzv9UMw9z52Z4iq/jYRzWyzWebzu82CsyypLUQXkbNVCq
qOg1Ch12JIl3VjcwH6aTnwPi90rmgsfA4SQgsz0Ow90K1r0DtYcGccTrNlP4eULplfS3bVOHeSuD
koKxbXr5TbcIJcGyQtGhQF2N92s1546CJKMTnkugpw2my+ALNITy/LXqPBuRLUTAbDjZDyD4PJ3X
MT5vGqHiB38CT59ORMUEIrpoyLqUbRhj32S13mcaB0JmcnhoJOhQ4eYxJ9fTPPjF2AJdT7FrgoO7
sj1/quZ+uyTzRcRBksZWlj3SVcq2nw6dxc5tCJy4RIhosHaRBfwDJXJ54gyLuunheB12LySdYyDf
XohqCmZ7q1AldfTLYaB3v0atgyCrQm1pbHvwug4dSjm7KrmC3gHJitEiDpXJyqyNZD55iTt4WtJt
6JtDiOyxU59GF1wzdqEbhCwNY7NrO1+XLY3LFguNZ7MtFwdqd9TA4ivePvL4Raw827h1ODWc1iVt
w/oEoPOeQ55yMaU7ignfBiX8buDoUgTCCjbdAKZepN7tglDRXPVzXExwjEl8c6k2i+wefTtC9qMk
1m4zs13K0arUvmLXv//iYHySJz5r9pUOkJCWwU4ZggmcyfO85YN9CY1fH3rq9ZeCP081s3nEfPRB
xBaF1TjahowhAsJfXA59E+xQuvjbMF6ZAG+USK511R/Mii4bZDvGzfsnFdp3PFq5C+tFbHndw3IP
RtKYzsaUaj2zrVfFW7A1e9sj/R0Hs9sxta63NXyAjmiLeQgKT0Zs+qym2yDm4jGw0zVr1+wy0dEX
8updToLW5OSxq9lD6+GAlmEVFkZAA0rI1zSpBybPhU83AQSYJ+QFtHjpbIh2yvOmEtF//ayhQJxR
0s0Bh6t9/aziGtrDua0LOc13y9puWhM9st5/CePxTnvDDBdu2CdO9a2ahs+Qt5/UJncwarvUYXS1
MHWL4FhzO9B5G4TLvK398T6qg8cRWy+gsH13ng0LoUakU7uLREB2NVRRXBO9DXhQ1ul6K3U6bJJk
QOys521UmKFINKIvGgMKvInh1LOqkmCsCUmgyR2fWoklAsaZ9fGeQ9UHFEXC8E8iib2CUoDgGG8N
3I5gAQDx/hK8LM1ZMAGMFDUee0s7Gx75bbDCvgd0x3cSjWrDfXhuK5o0qMPLIUJ7OdV9XzZjx0sd
mq1J5HXorYhujE4tGsEpCI9YeXUNQDWMxleaCJzy/Sq38EJ67xDdPUl4BgfZh+6Gb0EyX+uVfqxk
evUNgeSPz99rctCVeOzQMyO85q2xZMeDXacczppusEVgUX2I826YxRzkvP2yfq/2aE4Yb0+jwc6f
wtRyINDKsfEhm8Rl6PinQYuTZQsCU+WCitRrX2tnSj9TG8MaH+0qdyUHMIBqYAUghUYFYjVICkZU
/qEIc58hjIpUWzKfoCT5hnYQxajtkMOCopiQknWbqIHiREm4lkF8AJAHLrTEk3j0+n7pvXtGfZZP
swWOmCYXCuafG0hIcWdnNJ1wC9oYuqrNCM3EvqqSx0gxbxvYS+nSz8aU9LqHO1ojAMOsI8uKQaFM
Smhjiqlpg+2gYuyYgCbjMYHuI4rfKnjJQXxDL4NxoGWM+18IvX6ajrgLb+BlOht5hAr5oXXe89JD
lMNjOCmy3uRQMLyBgv/uguQG06tbHx7Qm6zDnq1oK4pmrgB5VWxG1VjNG52s4BbRSa3DEb10n2Ig
i0S6xB/pJvkYR2xl6PcqAJl5wwA5QZN0J1H92ci/nQcVlhU3D/GcfPMVaNxxrBSCOGeUfx49dPIe
5Kq461h34DJ1G6fD5dhl2H/WSEa7pJUbSA4+E5chFKKST4aeBXuu3yLRb0ftWBVwD4SD3jLc9uka
bRMTfFTrhAm5SD20zfLNRHYABRDiBiwVvNCS5aWHnqf8Hfr+j3iAh3HAfz+PU/0whvU/jmf9Pzl0
BaD+f4b/H2bZqX+88c9/FG/tx6j+cVA9fqd+nMPCP/FPFoAk/m8e8qtB9J2jh+AhgqmFfw5ikST4
7exvc3aUgnHJP3/0Bw8Q+L/BVJ7ipKfnUQ34zP1fHgA/wjxkHGQUyvwg8rP/iAf4aawZ0XDnKSxY
qoLpBbEAd9Uf6atqmiwJ4WVXEizm2T3UCNmCUq5A5wPYT+1WhQg3+eAAOU9g9OF8Bt0A9GSunjYx
MY9h+DArhPG4el91oPKACCr3NZmnsPklZfoj1fbXz/rTNAmZYa7mjwqelUekyyFF9dghlZ1dZ8ez
K+q/Yarxqwv+xO3hdkVjP+GCqsw+rCsw0o4x73lj1Ba+s/AF/RUT/RO598dXhNQbDwM5j5jB+/Fx
YODEN4OySak3gP+97/qleZAHJISj6YMpio8ET3tyR3ZdfZwndv4N7vRvv/N/f4KfAx1SA6n1lBmc
i+jLXCPycy9i0YGqB1rttUZ8xnSpgU36SLaDmnUAMPGnF+pv5nh+EgD8cROwusGKY74MBpo/3oRF
jZCwR15SRiiWFPC+DqZ3DjirWiDP1eqpHvWzg/CA0Oyui6/WFSgAserpX3+OH4eX/vkxfHB3GBjH
2HP0s2UC1F840WOHV6NH7EvqlZRD48tQz7UD+rjlF+NLv0/V/DdD/9fr/TT+hZEIAg0Zrqe3buuV
KB5p3n5rd8txPJgdWizM7Obmqv6lq/2Pg1N/XJgiTAIVF+CZ9PzzPzGBq8RMVtMjW5hOn+vwbqPv
kPH863t5Xrd/+W5/usRP3420iA4ca2RSZ+olGz2U/ivaDVXYGeiO+qJI9VKm/4VK5/cI979cFYNa
54Cg5K9p2FCeeZ37P6Sd2XLbypZtvwgR6JtXomEnkZIoWbJeEFuyjL7v8fU14HOrjkQzxHuqXvZ+
sMNJAIlE5lpzjtkZhlv33SZtYqepAnaKU/uaqpy1UXofm/q1mjt3zE03CcVtnh6b9Fmpq7UcqXbN
Nq/RIq/xSxR8j/7wOI50m2aaW/h72Td0yFJCOqJ206aZrTXZuzrVW8HU7YGyWd++Y16gYlmu8sqy
R9UzfSCBUBlTav/i9Nzqz/h+dtKAGjY1zX3do1eMJOVhmOo7ulDCCqH3cRaEV9EgskYo6faE94Nq
blR1dhOKQP2QbLokOA1B+JsjXE6xx7zC9bi4JtEolpb0GqQq53qcaGjnAouE4VbmfBiqxE3M13zS
+MWtGybCdkDDPISo27vwWEaTG9TNph+yY1wF27hWVYx4j0bU3i893Ep+SKgIxtTxvp9gf0RJ588a
ZsXifl0UUn/erk+TOG71QDJ01upKLu2qxQyj8vDkBnpozgqCHjG5swI4OH5xKOvGbuXfEhLUQHnP
YIhmeBNrCpizZo/1qeAqpHbaNS1hojISpGbcp1H31E++jRPDC9Q1rqUruqdLyw1UDwlrAxp2WT97
C0PMZUIjdRBdk5M0/CL2G5GyOGPPT/NrK+yiEfnrZn0a6+x1THs1a7SOsfp3cVdvCT4hi3ZCbHjb
u7IjgnAP3r5/PmdyoH8tMrCpRFETJXbX2vLd+fx8BoSIUBcMV6F14g1rCtF/pDnZh0VAWLKQzRfM
5LVNg7ZsCs4vVWXuAiFg8wW+7eu4kjSObagxbjDWXhcfKYus5Gg5lEebbkIaA1qAGl5v0k4tn6T4
AW3cTa3qO7N59cfM1UTygGtp0yNaMJrpZpgVdxb90ROHJyXkBCWsjQyk11Q6dJDX82BuaKLTESbV
yUCdLmeuLqJhFPFR5HY3N52dN6GAWQQ9xCAWnh5CvqZdFY/p7zmaVhErSVhQvOqQh6JDXD41ez0r
iVaau7dWlDZXnsyFOyRDdAT3giVf5159vUMh0fPom8nzWdRvCxcTES6q8CXByEmO4RWe0xkY4s9E
YDjoGqj7UDOef20qvC2hQgmKQim8cTrcJVXtCJUDRuJTLD3GZXhvURATtP4KvvUPc+JsLnwZ+mza
txQ4SasKLbebEDVb6YMx52wkEAVYUX9vTb+zxPhpju2j3xWHOixwy8SbNIy2/vgP26GNUuY2PljK
mooTTKI3ttYeI/4a798mJT2R7OfN3ItO0GjbaOoJGktWs8y5bvD64Sgl03ZOs3WXqm4pEaSiFr8m
pIerIKWc2tPpUpTANvElgEEGSl6D4GshDLX9jvPrmlKdHaXGzqdBn9YPefdjEI56sx4RNlyZERe+
1kuUFZOBlFSLnKSvM0IZQxy+oui7sg7abaJuquTuaHVreapRdLc7QVI3HNJ3KV2Jyj+JCPnkpbFV
0BsdClehFkhqnivK4w2iaffKz1v2f+ePUQJvYKCDEmWiXL/+PFKMOguapOCSDmpXgY4hBXK8Rr9W
Vw7yPG6quTiq1XTocIxZ4hWX/jJJvhv9bBIViS8rvC+CyxekIOW+fK3D+1y48lZeWKEXCiOY1YV/
I58fBKaxLNQh1H0XI/Z9ZX4MfbH7/jZeeshYUCEbLGFYuLy/3sVEN402ptXlLlFG/53l/P8RC748
jfP79XmcZfn5tPCjaZJ7NAq+W2CEjJ59RXtptAZh2eyoNVk0xYfYVXbdbVvrRpRGL576fdm9j5Fx
ZVpf/iFQT1DWEcRzfksLC4dbK8wk0UiURP1fYohwp1p/f1cvfMVZSP9nkPPjkxJhs5B0BgkbyI/Z
4r/unMr6HUX/tP3/Yo4gB8U5yWqK+PDsNfXHsYSywmuaxg95/qKl8ZU79gdx8dez+/cI57yUrBxH
InADbpkj2lK/ohqXsCelVraKHYFOBK6rByCo+8gufyC62TTiKvqFTI36+tVk3EuvBEHKTFdmKxu8
s+9URddVK9iCub1UeXxGXDza3z+8M1H2v75NyrINgY+Di+/85Nnm2SiCzbf4FFamvYiyiYo4DcVK
sfEf/W8OXvLn4c5eja4XZ72fGS6hAzYJwqYmGVaWroWcXJr4LOQcpwHYchI6u3FTr9NIzejydDzC
pHlthDfQQFfmiiReG2YRnH560TsZGEM01ZYb0f0XtNtZPIh6f7IC2vJDcF9ZnS3706rVnqsedoVY
bOt4XilqjZ4r9YYMIr9aOdLEJydOHWwnTlpIt6VseXOHUy96SVH4wPF+NoZhjxUcRwAVafQq+TOu
bE+P8VKJ/YBirtBWVdveT51SrQLDfMdmYMu0qwz9WZGqYxT4tiChnxqWkyi15qFFL0k3+KYfKWaD
ULTFQFrlqbi1wvlZEen+leD+q2BVAhdsQ5ncBEJYy2CPp2er6+/i9DINhadh6mezKJxQ93umRqAI
QoaKcOrWp5tu5nAeDGE9dakrSAHdGi2i1UqnMJIOMCPsquzcLFe2QtLvq7FaiZNwJADggIIY5n5w
M5fSWmjUTWflXl3o1OGy4qCM6gcKrg0VJazIm0j9EPx3U+L8Q49DAginhKpTGlxOi95RxhljXAMb
XVrzNNhwnFsshZXobGtft4iUsmDidGc297EerpB0rAymdK2XD139n5cSlkWPs6gOhtw4f0f9vFy0
q5idQ5/9cYuzCjZHOPwKSjSQ83qwnuf+5/frwsWZbSxIRNg5xH0sf/5pZocUpBrRCH04A++RQVvh
FHJm/H6MRWX+13eSYAHI6hxfKcmeDVIoAfXUki9HJMaNLQjaz0BDs9JOK5pICB0lIAj429RwNVq+
pwTTYzIlzkTfP9N/t9LOyN+iEhltGF/ZKJzhr/+1Kmq4G/isicS9nGODZPRLg9V3FmVQyQv22aYj
y/5ZsJEXkEY8bZUnGkvztY+Pvkyb84+PIXM7KOuy2zs/KPRm1Up9I1pEnGh2QMEoT62HJgjtpsBC
JzfKKqyqd7mS7tKMP8ipXFcVFCNlJjGDVDZpo6SQY+J/hBjpmCzdQr/wLHI6UHT6kEICfJmSGDmZ
pG0ijZ29Zbl5jz1PGToXe9rKrzU3qqArTDL9n2Itif5NN7RUqvDLRumSU/J7llCvoH3nr/bRMUt9
tFw7Xx92eT7aRaM4OO9dtTxFrDAUmFZifS+U5a4mBQPi8N04cJrMpK2SqRu0ZY2mrHoocVfm1oUt
K5URqvwWnwGSgM+mVibVogkSjs2k9JrWsj1Z9U4o660ezd73s/jSJF7aCADnMFPJ528KKdIhjUGW
gtR4ysKXXgVE3Zv71JrtNH1fNBnfj3dpE2sQNQh7x1z+e3ZlHFsRbC1LzwA+RLbyTVQIT7P4OCuN
PenqwzjrW/rlV5agSzsRdpEsP9pSWbTOFjwd1RORnI3lTgH1vJa3tS+uXNgf39D57AeIiilL48MN
JP3rmpN3cRQ3OmP0qmD3/n2HSDdNXnt148enMG2e0QdFWZHbVcJcVtMsWlWz0KzaaDjW2z7vGzut
RwEBU+Tpham4UvWbWBc+weS7BN2+I59JqA3kAA+w+Lw+7zxzkVOK4SsCXPLNKW8Sif3945LFS98K
zjRLlVky1L/Imkmlov5qJMsdI8LohfJ26pOPuUeLIxQa2CDlfpjn1qvH5pkyq7VqZtE8YrSBJxCE
e3QTPtqFlsJ4Rx8KvA0d23xtzvF2lPWToZvuYL0WefKkWuEhHRonKVQ7lidOOUljro0uSOwgJa3V
xAZX5b+ClF6stG9EpNd5oJ+6+S4YzK1v+qseCVLYA4aZkhsAjh+Y7E9mS/PHGLykTDy0ButUH9A7
RT/GvMydqpB2gzS5YvxW+FtwUivdv5dbkq5yTMujRPRT58+apw3tIYrnmyxK3GbJ3OvTAcZJNqSY
+ZUNWlUnCTO3zykyCJZTCwk6d4NAPP2GFv2oyLjcYYvoGd87Q3fkJl+XgeTEagT+pPIin5tgzLtU
xtiHmDxkkzXX9b4GI4BNA2eDaBtyd5qU2RUQ86JFH9hWqZ7QADMC+jVUx1h7GzBrB42yj8rKnUqE
X/M/MZ7nkWko49G38EjAsqJSgUI8vS8jC0gF+O9EvZOrocFYcJAnEZh/o3hCVgskGNB1n5KTEETv
2exjjhMDnCbZnREJdoxCvUr7H0OR30dl/ezrcWcX1nHszGc8yeOKfxI5rpEvMIkfU5bNXosB3Q6G
6UWz0HMHifwLr8lrYXJAqWflrUQf7aSddlCRiqwmHXsRNgDumqTta5/tEKkKL72UeZncvJbp4G8a
gwpY1R/FIX6sitQDYYY9W+S71tYaosUhduSUGkxhQPYdiia3x0677RoJxjVhcr7qGWGzTUPKw3n/
oI7TS2uM9zMeF/TPjoE8o2pNJF/1jd9ZB1HK1jkh8ERre2rd7ho9uu115WYUauSJubWPlQYKwXgv
Sd19XdQ/Ql36iTX2LhIGr1GQhmLcxdyz6FpypdvNSfjTNNLYq9rgyqno0hpLjxo6/tKPM5Sz4wPS
zFL1sTi6wSHYJISbDjB/1f/muCIEuAwF/cO3/WvF+zTO2fkhIqgKWBfjdCWHTOW+zJXfUtJxB/ii
V3FCPxQrWCOJ69H0d1V7a3aPel08V037LMnBvh+Vh6QdH6RevuuJ81bVU1l0D8lkvc4lijktKB/a
LP/ZZDkzogWFMgWqDG2MvMtiulZEW748Z1eDdn7hhaucWelLfF2/w1ixSkUcWL/DB9Wv7GE4SMoV
U+/FMZTl+C9biobM+usYeBsqpRlHCgBjfKsO5H6xU0qNzvl+1b7wuSNQgrwrzsXGUkv/OkwD/myu
RsN0M9glqIE5zVz52l3qDnwZ4uxK9BgpXobF3+09xctZ2WOvPyLqK9YqodMZKmywRE/oJ6P/MA/k
z+7289B/cv4+be7BDqVoCgafr2FuN/lT0Hd8VPP+Zz7mT7nm70CnOHI7p//Haz4vwLU1uXJqQTXa
qDa4QSbXAiPA27wZeK9Tr3vXyU1v1+irH/5Pz9OUvz5PrchA2eVU/uQeRW5903TP3w9wqY7y5Z6e
Tf6yMow8zQoqDhhU5kUsmv4ylRHH3HtjsNyHCOd20Ths++yQ+cOVTejV4ZcJ/emR4lPVRjmlbOXf
tltrn9wvGcWTp3oId69HT/+pN//1qv/7/Tg/qESlknaIMX1XKuj0oo1OzPw0a8BqTXFTB3fRDCud
3b6r5JQBpJaWHi1jrI37aE7uQCeutN4/RigFUUTbfM/tMGvvRQFBbVu8YDC/lwf1qEcPSSBvEjnf
SnW6Cfz4aA7pXhqfK8u0RTO5U8fkneSsEpl9LPLdP2mYD2ojvQHmi0rQWkVyaqt+DwuFOI1qvLK5
+3PO/+4+nFXGCYSRJq1TTLdVRy+X3uZKXIyxbg+6JE53U6d7OkgkcC4YfY6tf8A2eWWpurwi/s9S
dc6AldQk0MBdkVZcSOu6LNk9+16GW+v7CX55GFRdrO+cdM47EKrUljRJKNy1Qk1ff91YOPOE398P
styuv24nEAzqkQTWWX9u96dZjFDWN+tmtFyxltxwQJ+t1K6B8Lkcm833Q13SnoDYR1O2ICkojp+t
v02nh+Mw8u2Vb42Tv87cwK2EjYC8agR2LP1eBFbpusGYfA0TceFAAAB8OUlxaLTASX99V03cBdFA
NdbVjv76D9jkVnKyg0ZLOrGjzl4Sk6iFVcBYr8zXi/d3QZwgMVpAFWcjG0I+tpDWQHYV+WGm86EK
ntX/HKXsykAX1yNKOiBVkKH8jTs3gyJEaMf5u581Z+YFUdSPQO9tCrPuoEy4TeaVgae+E5+V7E2y
Pr5/uv86VZ1PpU8/4LyOr6iTOTeDwg8osFFySpwy43GWpRulNOmI146SN+sw0l4F3El9uo+62S07
60YTqntT58AxS4dm1G/TSX2iArkPFM3Db7zNW+Uo5eMusKa14I8Yk1QsJ/Mx0qOTPsu3kpIcqxaC
NobIRHPaQdimrP9TSrgORwCceHs6wfhr+0d5bm+E9LGJ5tMQtQcltRy9pxPeaO9zn7/21t2UqPeG
MttBi+c3t7KVGZEJjvA67NkE15Gq2Fn5aA3qztATlM5J+ysJXGZ15URWQZU5E5uVDqJxUvAJ53pC
gafhMCBtOh/6Sjrd9+14iOr0JWx1VxYmz1dJJstKBcORJr35Wu1V+Ddz4iPjTj0l07uIhbrTxtta
R6pdFljeOTyXGFyqXVP4g52XxUGS4cq3vVNFKou35FjhqSvfhZz2pR+vNbG+mSfd1pBFDL3m4He/
x6vgy7uRqx+sGpl8sl58+kGS3c+WcJhD7WSKWA+L6pQ17bJdTp0xvkuHCRRysCZr4DYpN8ZISyGs
bWJ+MQTyR+a8Q+l1FAk38OPle2SsWiGg1e9bMycNDC95QstZ9cNNUk0KFTMsNVXluy2m0SaTOf3c
AGWN5WwNU+wubYqThdLfMn8qk7qNM+t33QKba2M3zrRTCM65FGWnEqe7ppCe2njKvWYecYs8mTJ+
MVHFw9rdm0bwht5xn5uwJfLQa/2iW1UlvyYkqDhVKmGNEB79dGfsGggOTiuZp3bI4l1RGCyFrfim
xTmd4J6J9yZmpEVGBMoqfX4TxlsQiLdZ8iuVPyaMKh3Q6UnYRnXiGZhn8hnvYHQnTB9VhKSwcKu5
gk6KEnz4lcC0QASAFGJf9sKuqOJNVgAWTCeMA3l1mrtiHWghQqZ4cXZg2uEJyZhq6XQ4sxQ7Q2Me
xggKg+7fDZr5j4mhNcN0j9fKiGU7CLqVJkV2MP2qBbpZpbSq+/BVKDH5ZvtMeS5jWudVYvvJP1V9
jzJwjehkITeAdd5DKXALuYVNp3oF9FT2cFHWwvartBcjbH9awXhI28wVdDoZYbDWQAySa7SS9A4b
36nIucXqOznduzQp9xzhn0GFftBxeRLCwWZhuSnrHyU4O0J4HSvK76qIH9bkjpzNT1qibvMgeKQG
4epa+w660oGScCdxO0PafnhunFjTbyORT9WoV66ZautGwdXOebpNPAFDRmOWtlSgaCnGo5I/iinK
tU6G9jrg8ZSg8uG4VnyvpIXR+TCnzMBTtMeZcGv2q5ipJytcT6N+GrX5VAfTw4QFq82LxgV8ndPy
kfcjjlKk/Q7CFy/jPlbJy9BIr5Nm3WpTb48aZfN8vpt9wpGJZEB8g4PEukMiuW2N5LmaY5czJRiB
eD8QyyXCLeYUx/MrHWKUob5m8U3Xtj+DuHpQfLqEYbChL6mv0jh5gRwLbEHaxaQ+J7G6Xvr4mTDT
G6WHoIT5nRbV91ml7YR24YpjeWxN9WkU3ocm2RMqlDlKUO2qSXpO6+BZr+NDLAT3UqdAXh9wdmh3
g+oflbG3wxoqhWSdkvptWlzL4vCop8JHHyl3saq6UvJa0BpLdcpnke5TNdOwbxq3bUB2pTasA6U4
aOF8R9PDq/XeixVphV1tn1jYBlNrXZMlbRlPY9qhwu05lkMo3wo4O6iyZdXwbqYcpRPqYWxwS2VP
YDIGdHU1D/N2Xio2FeIPqMX7Kug2eutv9IHVtxNvZy385cvQACO0gA1MjgLp5bB4e0iBLDBUjNOe
PkYNh0DhiN4nyPaqyFGt2lOA0AUT3bj4dSwpQFlmi/ox2ybmoxyAF6CD2uGUq6ALYP92Spk3qy5P
opRvVOslrvw9YeRoFNV7gfjtqHnHvXnf5rLT9dJWa976rDqFubBVwghQCcTEGmNgrFKeDH72UE+A
puhk0YnAOpDwKGSAQSqe0pi2XsjLSMNyVDD6/pLY9FZk8c6N71ZYVaaKrslQ/fSV5EYak6elkFYT
+920/9AV3YU+0FkM33MFhRSTW48RnpaHgFLNx15X6qccsmTQhh55vy5cfieQledOSpyunJwGjg3S
gy0LuhMNFaDvp6R8aSJzBeRiNU+W3c6Nm1a8Frd9oDrZpDiSWDKV5l2umKciGT94U+dM2USW4vmZ
Am0CQ+L3+5BLdQQZRLCJRnNpcJ2dCv1aKOI2UgXQE4/U6ib9SqPq0lby879/duwzG2KN5p5Tpz88
VC363obJ7v8wpsyFx+p+fzGXjgCfB1v+/NPuXBDTwIgTLgZySJ891vNRvyZHuHa/zs5Tw4xNbvJR
GsXmm9CdGkCn31/DXwOoEpkFhIai/FtkFWe7fnioU9IJDKBpAn300tbCK1vPv7uaX4ewzhJ3WBgG
nFoM0fcVxkJjH4jESAhB5yY4S1Kc5p0kOPUQuJrOS61DIuHcXgavegHbvKNskMmnegAkLgjXDqx/
sq6+bIvPftxZj4UdozqqtF1ZDor3uIsfNXFIXZ8drNMKhbBJMULj1sNRNWh2y3aoNMYnvx+9BABq
IfkbLZW2pV/eYhNYkS6A6G0nImMH+7rXQFnImM/L2EQ1jlVkfg2hQ3RiZSvtsbVUWor8o+UNsG0I
QLAKOKfPP/Xk0FYzlCNo/aGGSvUUg9EijmRl8F73Iwd4A/cx3q9ew2xsNf9YlYx6d6lsKL8VYRsI
4wguIowptjyG8haf/iKVCNvAK5XBAWRAPfvHwIZjHrqNSiGiku9E/ZcMR0Vot0ZvByNrzti7fDnc
uSnWxUAOGtLMCuOeUfqAhqstRmyAvqVjjcmaPtlRtMYWjk9iN4HhzQLBPM14UMIKcb+y9pMRXWy/
ClNjIQvb6cQ2RBKvvJAXJjNHHCCZMuJpcqrOJrNYTaqUxsvqkpwgWE9SdeVtkb/GolAp5KyPEB6U
G6K8v9t+/ULgFGOD12WFOkhiR7ft1sgwCnVl2aWb3QQYT/EFyTdFADmyXgtOeuU3XLhIlLpLcCjC
IdE6R3OmOJ0bsukCbxGqpNLjKPX/+QhLvUEFCUennzDPr+uaksyiXKuMYIj00bt8Rzau8/2yc7Ha
i7qRnjTmGixwZ4vC0JVKxLeRfnT3JAjZ0xjoBwuOgwBcQutBslUHtY/doixeqXoDCNCpjNWIhBPa
+fkGN8e1X3Shb41n4N+/6GwlyE3AY0NHibv6HT5yqPN3w3q4DdwMjVvrxofs53DjH4Epro3t9zfj
4ncEEaZmLTUQ5Ndf7zcpvaEVktvqQnKjKJeslApIynTlqcpLMePLUgc4Aqns/wxzVuzIB6XOdJES
BGZa42SuRdd47rdA64xVcVDdaJfZAHozp3jMR6f+Ia/YrF5Pqb58m//9K5SvF5tnul5mZBq4HMe1
I/1YT9pj+A9PU0flG1oemSQcqAlYTBzfNYsrS8QZGPRftf7Pd2F5vT59tA300yX2aRr3u6XItaA6
R1vbIf13rpXULrWzvtzx5cF/GisvUslPEsYa/bSwJWKDbqVxeFaL7rEP7lJrSVeSbjEPvcbKuC2l
9LUUpZcFaL2SFyBPZ3CqkCZbXSh0c/Uo19XWMrHnw0zDF1BuAm16qormJGXtYxnHP1Q4/WavHkKF
lB05Dq+9I9dm6tl2REtFfPETD0/YBIeZDzfxt7nnO743HbMb47fMinft7ThD8/6/J4aWRDc0/Gko
Br7exV73hZlAWt/VEssr5g1AlV1uld3inziGJmD/St530Z5UjDKI9mrwJjbqjwBD1fev6d/FbZXg
w0/r4lkTLCGlYQREAJ96re9UG7jfsd0siZbtuvopXBW7Ll+rL+/r2XBnX7NCKyZ90KLQi7ei2yFD
VdaqV6+v2WP+2jJ/HeaPg+7TJJWLgKZxwlVZU7vIAxRXKwZPm4JnkoEdK6u9K7fxwjf08208l7U0
qVKSvsvnJeqstSwOpByVu34sb/VZXbca1nc1ummF9xQLwfdDL+/2N3f0r3JvqnWyBRXBMwPILfIh
sd6+H+DyFJH5MBOahr7lz3bz0800jC7RhzQJPQNxchAee6SsVm15yaKtKX7OvuKO2U0WaHBKWwqP
kwes/tpbuiyhf10mCkLZUDloEZv+9YUBbERgUMdlKkdw8KvwpVovQu3ZFn7nu8C5dlf/WhSWCfRp
uLPtglh3qBoChsO4utJMkDD5c9hrVz5f0qVpg2xft3AFo0HQzxbuqrAorpkM0/baTa4C/i+hOhfN
vgkiV9RPYV3hP2zZtw/BlSl7ad5gNsb3yGXS1Ty7QihAZS6orYCs+cOUgFNJVy7uT3Pl/JFpnMRQ
l5Kpicby6yPLG4kIvigIPD5dq7YUXLN9FfLEltgNiHF/C0FnbXUZaqTuhj0RwkSoKUSStEc/S2fi
XjJbadp1K6DGR2hnpkiPrLB1q9bfFqRoJz6pPdYvMTgQAvdgaqbja1A1VeEWb5ynUcIs6RdWYJRE
8Z+yfx3Cfzrzd0MkR1ATrjAPqC+JlktKVx6Xs0iA/8jcB2ArRmoJqhG80ve7YhO7eNeBauPnpB+F
0efrPRlbZao1JEJeDN9Gq27U7teVt/XKCH+m3Ke3VRv0Liw7RqAZkbEFglT0U3eU+85Z0jDlTXCU
/tOtHu+KBvBBJH4cV/Jf3zLT1MpwlDg/UCSf+2g1qAS6QSW8cmWXFvXP45wtAfkkwVMRmU/aSt4Z
oSu6iTvvgydCI1bxof+BQPU5vh82xbUu4rKJ/Gsif7rAs1cla0nU6vOYYq2ibdrBxMo6QedJt11D
ZT3/0Lp0LQpYnHUcDz5S8eLKu3ppNfp85WcfaSssoliSo8BTkUrPmKnjFEJt+3HlBl/6OH8e5mxy
dn0tB8R+cUbS+6cwEdeV1Xpl1DiiQZuJWnbe/ui1eSWnvVeL2QPc3m3aHSWIb6Wh2SDW1i2HfyN+
U2vhyi34u9n4dZadO5CkMM1LZeLpN665rn8ZpQMP2B682aXgXhyv7tAuzjZsgoQ0LWfScxkL1Lpm
EMc08MwO6U5R/IaHvyaw8gVM9201S+uyrjcc14ENZ7+z/qWVA4DGg0vNdV/mcC5I5XOg8H3/jC7O
BKoA2Lw4YJrnbuoqVMOoqXm7pRbBLKGgsZf6v78f4294ynKrPw1y9qIFiPsSsx+ZbutkSceguzq5
46P+kTrCoUK4tHipyR3APCRu8gcQa5OD8vqqj0ix/jpYnf2Sszev06ahS3XKbDje6QLKt+AyfnR1
+Donk5vU+Y0B36/qHoZUvAkMkhHGMX5o6PJVfespKq6VeESMemrmYiPo+MGn4D00W4imD0byQZoQ
ZpTChjR3648+K2bYe4IonyIYIUTV/MxrUp7IfBJAHKV7Hf9KPWUPRhau2iH3Rk10QM3jzox2qQRg
VQDNRjBlC3OPVm+ZZW6OYd9q9DU8Qy8sDCJ+QBlVNL0s/zCRV0k9xhYbKuBy3Lp6iW+fvwQBc2M0
Rg7olvyVVj5EpnSb1gouIRwiNmTaettJc+EiLwaHFpjVWpnI+WzavQo7HXw2uKYqpdMSlL8a2LIa
Gk+oiaARFQOkOmr1evbMaForBf8ocCy7GQuLkl4YPhpC+yhJ7X3WIfiZLVgDHY1uyyh/pHGIb+i+
bPV1WJX/8INAcM99uxJ94y0xDcHJ5nw7FMYRTOChqPq7UZgwjRNqTUQtBih9I0L8TeL+BiHVpg8+
8N3AHpc/NKjVqVAfJEsgeYy7ZGRONL+VuHDRxzsqit6iS6hd5gAlpWcp137GaeMGqYWJhAKdGhdE
4Km1qyCO1fT0JhZJeWQ1lmj6VmWxCTLxQ0U903TI7nya5+0/ZRS9FQOJkNAxhFh3wjB9seq3RRc7
k/IUyz/B9K3VVHtVy8Cx5JJCarZqYgV2ewrTT3G7sbrtsoeMp9344zprO2zQpmvGExrqYUuzd2V2
1a3ha26b9LeGgAkMo9ogN+uyes8s7T7jp7Q5cWYB2a1N4FKkonuq30FFPSW54oWqBApLQ70HoDYe
YTxOkrVmr78yWsFOY/hXafWW+bCo25OKkk/PXoTRWPnwmf2ONo+w9jOk8QItUpTohNdv0TveScTq
FQtyZhSOVAb3cjjdSjW09KkMXVoNd/rcbLKW5SykRquJiRckyoOPdpGezKnBJylWkQ3B/D3vZ3qh
3fho4f1C8uKJCFdtvTJsoxVtQvB+yxIO61j4oQrzO57AnybdmRqhsU4PfU4VRxPeZGvaGZVIrHJD
Iy/zSh14biFvZDP20PN5ODrI2Jbomu40i1SxeONDNZnq4qQows006EfNgnAehJ6olRDoQcjyMaqy
yPELf1XK07bUZa+UIF43M/JzeZeFo90m+aZsBIqN1UosyENrb6sBUkAyHmZ2gFkmrUWVRFZmTTr9
7vDgleHECwSI3ww2WajvVfqojfJYKvWj0RcvjZLdyJn+hK30hVyqk1B127DC0RaNbqFlm5QdfZKy
+y2BoSX0CLDKZAl9ATLMWE1ekuZFGiMa9a0DLwX03kDDXnUimaP4gOWtEWyjYnHAMwhQw5shIpYw
/GQSYtVfUZn+kFPlBrTVTqTwDv1npfcJfPPE62iCzC0dx27EWzasuqigGQts0tTfY5NHheAhwzow
Nw+GbyGTSTYyPMXZGt9ULSbUhjvU4n7zcxSObUkwpOR2hOnF4YehpLtEoQJepZ46PIUSMF9k+mJJ
EoBQ3Pdj7fYZNNmSnkMbHzRkM2V131HpbyEZ0m0FE5+b0CTmULQLtA5g+7ZD2697AT6EUOyqGGph
P3kyiMYwgdvZiLfpeDQKVEVppYEwRUqjj07YmAhpWYfwijyMyNhgaqtL4gEi9vbaTmQpXZ5tB4F9
QI7BKPPn/1/38C1eSws1xrIP7Z1gDx/TIbxpDfX/dK0bd2Ez/2WoZWf6aTOvtJ2sVAZnPyO4awC/
mABsv//Y/12JUjmafbqa5eD9aYgpGWXyFrka/ymPVv669Gi7uMKT4LK8uPJN4l0rIf6tyjsbcrnq
z0MKaaJFoEu9OZ7v47Lb9eaH+l/MXUdz5DiW/isbc+cEvYnY2QNtOqVSpiSVLgyVDL33/PX7QdXd
xYS4iZ6ay14moqe66yVA4AF47zPReJTzFIAGaNRwG76cHvrpdeAyKIgEgZUL2iGGJ6+kFc4IOX7g
+Rl1lLW3+NlEUM/VrpnqIG8xEcOuhXRM7LabweV26a5hKC0wI1H3q7Dn0s7wezyM8V4dRN2u0Xdr
fRnWe3CBkHCXaWqAFaZoB3wJ47FG/u5Li5e6URVthm4Qj1FK0gMPUqCBzyDklVPi7Lm8slauqmfz
ST1aeEBJa7GdMEqDt2TuNi/ffIWJNl/fjAbuw6oEyCPdHkvglTwqI+aycSYHolKP5QYd8q0KKxkI
i10e0fpu/CsWDTeMlAzLcsRuLOoTXBwsH7ivyxFWvg60E+GQBJI+4I40A28skxb1FEQYFUAswJSK
k5vcRyncZySxtYs1KTzzIlonUC6iFzvYL8jt+DiNoUDQhwd0k3vSYVRdVE6jSFdxbTAqH9Lq2BYh
yZ8vdj0updM0yiRkHkA3Bg7ZeXgqpO9BC19DSIwf/QA0Z77awEfU1WHIEgfciQMKMQ4ki+ffo7Tm
NrIA3EvyoErxqePrNxn04UYGtrNKbxQdmsqZ9ABZ+uOoyuBOXw1G5votMJPQP1fabt/Cq2KGLHJR
iDe9pjB0eNb2tQyNK/B68WYk/N7zEcZV42tGjBFOcXefB9CIHYNdEKTA/jzEw2uKO5k/AfsmDoy5
XXu464A7EFtBODd9gTlrfVMWAgInyTabG6tRD6ClDmDE8eJ7qx45PtxcXqgrWwFPYyJXAaCFodCY
l16OtTYg62eaR6sJHyZW1XlttSwDUGcEbE10Lp1nrBRV84R7SX4CGVLNdUaSWpu5ZRhqHxSxCMjC
Zzrk01euhwlVc9XAX7SNHvUueuyF0hoFRv4X1zbfMii1E5QhAfY+wNj8sPw2VNxbrcLhwBfMshZe
ejXbzUCSjrkGIKQUgYQb6OYcGnZbtscaBdE5iDdShRdPNDyoxKapbhunh02pMLkThKojBW7hc+5K
GeT/6x3AVLtIeL38/b+2AfEyX46BOkc4COTrxogFUBq90/Uf0BX0Cq7fRBIHkTAoA4cAOM4hsJD5
0UhHk9OAmIa+gLYTw8TWoJkTqDfoeFuK/mDg4qFY3CCAJNLBbyqAawFIX7p+6iToM5dAw0GfQghY
SZC1iKkTaqhVBd0KjKGJd8RxIBoM+/I0rZyBZ7NEVdRGDkdWUuO0LXwIaCClA1lciD8uBxFJXvl6
pv86l6heuxJHaTHGODX4Hfc0HIvn3I2epdhSfsAmPPFgRQT8RnMH62NreuR1V/yR33C/0zJRsSZQ
7eVFyPPQHf8OAoUBKPRogYVXnHwNdTe4s10e6VfJBlj7LWOI5xk2lA2fg7sLqUxN4m7i7nI7dksI
iJvVIa6PbeOSnje7HbR2Sz4LTKV2mK5UqUSW+6Q2u7FIt8oE3l78oSaTm4XGkzLlIADBpKbxv4ci
dCyS4oaX0w1xhGbMwcqqPfspdGaEkA+fwn7cBe7az7wRapWWsEF35VBqdtRs401tDXuW+ehKzjqL
SiVKPdcUrS4QtZoDW+bKQzoZNtzITRhHj3DsrD2IGLHIpl+BDeR7o6cgQmARtxS6XVIEPV8HDYkK
KLo9b4tveNN6DditD6XHut591do8j0a3TjglqtKRRNMavAACoMqyfB8N8iv4L09whoELogJQ5HwD
ciXQuIWNp36uK7sEFHZBCXf+rh+EF7Sl4IetEQ+8e9gWkbesNWbZ9VRFL6DVwkICUp1jDO1fvran
VnUZ62Ml5yzn7HNOF/cso4GFgUTWR/Tge+O9+K7mTupmXm/BhyaFhFFlhs+GLb0x4q70MhEXgAZo
R0hf5ZhgdBC3M9K/M0N1PvdVZH8JRSqQEUBJyZTWruTYJUqQKoB4l2OvbglV41HBMmDvTNfqizgG
uMwQA+CLfdhzHwtJcP6zCFTimUYN1H1o2bhaBb3cwFLlyLocYeXCA5LarzFQGaaa4WITRRjDMMVe
O7ebctCsuJwsXX2+HGmtlXIWisogeg2gYYh+hetfJS/RpvIiL4TwOLB9sZN6oXc53OrH0aCPCjEW
gLVo5B2ExsVRnzF1QMMp+iPsXxhff3XBY8kRHTCw0Gihzzwu5E6I5MAFiL+BqFmTPfsJI+uitPP1
kMVf/SsKdVmIoWY8AW2MO7aqlE6lanaVaDDIq51MViwZfh9wpbDgGleAaBdq43tfo08wz+OVAbke
3DLwzHIrjRjV3TU9d8sphq2U34LwWUuMK6iHHEaIKacVZ6rzRwqGQNrfCtxb1Og2OH6oY743fnQd
6PypnEpIvMYm5B0svVRdWRoOKWrm8GDo3vHr3vz0CaAm0GKjaz02rrWM28+wV5LrYDPnCWgHOZyS
mk2gvghwEkJoNM3HqyzTQ1sro+x6gMCEPUcZjGHCEP/5tTQYjj77rgKdMzmX7mEidt/pQL1Kb32Q
gjmWYhI4MypgGwYtlkkL90MIXTKxhAQBZ9YigCLRD748TBV4HXx9VNpHvobHUf0SK5qJ0vitHMRb
vK+tvu7hRZEeYfr30aQ66Bfwg4SqAcDv40ZSQRuKpdZspPip5/Qb6KlsfSPcpkYiAtirxI7vK49j
UoDvJTvJBGfQTJetoOO/RfBEa7L2ZSpmVJmk5FmoD+IgmGIvHscmLJzUUJ+6KJbcDH/Z93EeP3ip
VJ1Q7FUTXBliq6NvAch4kJrgWonafW5wt4MiihbuBWakv2rQTi613jSgmdvqd2IP0wwi9VJ3J60W
TsQbpgGELQEvR4uHjTGO20qB9hungyINFRiiejPpVeaEECLhM34jg1Idh9WLn2U/QEU6jKq0FVPx
ZtRP4O0/K1NpNXChkrX+XgcrZUK5sxP0jeKjkDQBzNxDQqaDP4miHsF0sosaDjRJeqjKu7jxn9ME
vKX+R6CPNh+AEOsbZsYL7lQ8BA1E5BQU2xUNOrEl6XtM1w3UT5LmYCTXRhi7OT7C1DWOFvVeN0bO
IM57Ygc65+EVmtV2Lev4/GitQVs+GPPDOPA3kw7qiFTt1eKblGXWHKYbeW7hBgy1oSpEo6zYl1O0
zUvD1vGUUebAGtJoy4GfGM7+0R8eM+ywcr4NeH8/81ehPFuRcOo02dPj6wnMGBUSL0P7fUyh5DBC
pbgYyxIQcSJN3FstVIMaSJQoMBBug4PRbusEo8iLq1qK7EIFZzDm1atWRktDeZGKx1jwPT6pb8Yq
ctsYvrCav4cdktmg9Q3s014squuBTxqzL3jBlNQaFLrwKRJj2A2q40YRRrsBOaYFkabP76FCBFe3
1FKBLVE45VTDr8iMoPvj60QSQjlxOix1YM2WZdAoEspXdNdRxw/RgFQA5gTHTwuPGvcDRXN0GSv0
DpTHkoPf3rCL0V4r+eZ5MsAj1PgjANCWiIYdOEIj7FJkAT5rwUMTcPAtPbWKvK2D1xY0TKVprGSO
eIjBg0jPP5KuAd/CcA1OCD4MEGF+XMibsnshzlIprpsRD1FrmKnx0ApEfeUxLNCJ7LF3xKZxAXSE
AZ0nhvdQP6jGWz6KtuOAoiZxLOSaA9+g+RG2pmgoP5IApw3f7+KusUQdXl3oLUG9tIa1cVJyOy5U
3DYJkKowR2o7WWoi2VIM1H9YmoOxkTP1OZFKqCHBfWy0BDRelURyZ8jYXD671p5WZ1mfesD1Pcfl
QwlcX7ptt+VWsLur0FXvAwcuRPgf3oSntA2CbIL2hZm5wV1nxdvukXU1lclzmnriQRsQeGkImuEm
TBcG60AMc63Cw4cHLdHXiis8jgOVh0ni9Vw+1RnANyO/MarYDsLQVgVhP6GJVFX6oejxfauPEp0U
Xr2WI8HtNKxEKf8WBSCh11C740sHCRJdP/jNAX+b3UjljRZrr3GlwBcaHD1b82EnpBX46n6hPPjp
0Npj12W7wm8daGIfKhV6z70AJScoWslcdeKheaKXuumLEyzhZsZn+cRvUtMBiWRSKMXrANcK6jXS
AUk8JhJgpPJk4GdW7jyMsO+scLrW/kEWr7ru1Ge9WZdQrxQgUxWijcbruZ3IXWnjKn89Twr/Ckpk
aAc14DtSEVxJJb+HxLIlyXeQLt4kKB4q9Ybj4fQNB/VIgPza8VZG1y2GcyNUy0rtvuuUKxnNX0Mc
twM0mS0xg+meIHL3E4ydm4EDOCF/AaMKtuVvOofevLbLYLMBvAKIz2B0zWoCBXeNt1MhfhOEKNqM
OH5Q7sT5nra1C1sQyG+DrJw+fq7sf8vi6P/0LzpzObou3/O7tn5/b69eStoP6f+h0xG4MotNbr+0
L//1DtuKdjq+ZO//+sf+PZ9elrZGn//+T1sjGf5EgGSjZAPsp4zaJrbhT1cjSfonhCKh16CR9wWw
YHgA/GFqpPyTF6CaB9oKGDS6DGniv0yNOPmfEBYiXUJAHXkJxXbpH//z32fSUQ31z/+VQxusiPK2
+dc/zq+gYFEYRPdPg5y9DH0HlHvPqx983iScD7iISY41oZ+3VRPC1Dy8amp/u5iT08+ttAx1fqf+
IxS4QDDGIKOjsZtizEO4oYcWndqpmxEUsTQDfTmJH/6zMGTEi7cq2sjSkE0Ig7oRcKBg0RaNV+m6
ezkMRXH6OhySXhdxfFkcRo3E8Z9HG9cAp7dnuzw1Vmy3m8quDvqTv8HFE14Nww9W8qaqVl+jU0+H
oNO7NiHRWzs6jjYk9SwYr0MGxMq2uQMHhX3OVAGhHnlfg1InlxLHswxjIZgxwP5AtFAow1Blu0DE
3CsYJW3yl/3Kx38E09H4kAABVaFlfT6/sL3sC1ztYlNJ9MqdcjU49pAr3nBCo2/nRBg3kM14GAZo
afhpkzKiry1WvCwNUTR0lIrow9HgElyuOshrGY0E7Tx4TKewzQZa6PIqOn/Ifg6SyJ5BkBNobRw/
1GKVBSM1OB9q5BKntVZYGdfoaX2/HGPts50FoVYqXO/KqRIRBBIqcPRwiBkYDLI+lWr+xipZ+XBn
4ailKfrAMUgGwo2vI8EyICSsOvbJs+Z07jiZ6RH0jBfBwTKFxBRzZ7CmlFqkkLWb0NNB+N4tXsYD
XCGB6oS+ggDJRROPXg+euVvGDJ/XqT4/ow5ZOfjpqKqISxW1ViWtjibYv6HlAPhGDxOyxIPluhfv
WJYgVD2RRALTFkcFBPPQF+RpPiC0eVO+KRCpdztrdntXcFVLuxataF/g/xNc2SG1l+IQXc23isd5
uhs6w0Z8gn+8F7gsTgNVxCa/B8ozsgrkKOqp0pemnQ+LB1msQ7wuXqfKgoewk9wEjmZF2/SY3iqj
GTrML/x1ts9j0rWmUcb0kJj5wfc6L/MEr9rC3NJiAnbJ9jvPQYikoO8AVQfsRZE6HetZkNu+h33V
+CrmnvzQQ9HY8m0YTb6APcBNFi7qp9RpeJNVG/+af84jU8XBeNLqqqoQGRV0qDNA5q7ZdDJj3Z4X
4P/4eIvhUcuW08VknDoEUTjUQJ7CGAC7NrFlcHKaUrKEmQWIWR8VCD9A64CXS7PolUKFx26BgAnU
VGMOnJvmTShwtfrLZXLlnrE+qr+C0Dz6UIKTMKR5gGycN5UWWzJ0wcPqXZB7EEGAToHX9+WAFJvp
5zyqICngpJIAo/5SKzbAAvPhwooEW0NCxhU2mfVK3r81ZAkzl41iZkakloesJXHeAbeNhOPftAfZ
KTzFmZ5mC4gxm7NZmLG177YcIL1Qil4WQZSPTCKyx3nweML7lVFy/Zq3FWkZg9rV05iDqj4gRgVU
cT5vgyx2GN9pbWUsQ5BhLq5sohQOffP5nWr0klFMMoPj5AB4AzVJ3e4tsbPCB/GpNKz8+W80/Mgs
0dlkGZ467DkfLH+JhMfewqmo1HD1SsEK7UHPukYTG2cTK1euJbBlSOrozwBdxVUcIYHcdIbebrEJ
St2KggfG1K7l5GUg6tA3IrEy6gaBZI97yt1+07nJqQSLjiVFR9Gzv2426nyPDbXvEwGRalBsXVXl
BCjcF7DpkF0ZjgdWpqMsnj5WLaSaSa0hCB2YdN7yjZaaVZNAqazRSL36ToLutZzlD2kTPkapcPB9
mK3BwfPyzJCfc+Gj09kog61iFJDDingHdR4BAIYbcfMf7lCDOqmC0uCM3EAYUYIAT4KSNCwcdVaX
hyyXS4Oh0g4IArPak7mXve5F/JAh6e6oVuT0P+pNvyHUySCCq7vFXsiM7EDfsCJxhKsGyQ5R/NHI
tyHTlIX1nej00/m8HvAIEG8JV7vfEBZxy2QRrzwbz9IcXWZKkqbLYPpNzgrJBRR6+IbbqYlG6lM6
m9GJZAPyaExcyJnbYCVprCTIyEIGlYUCXS9mccIPqG3fE50Ecgblvt/1Dpr8nmEHj5fX/+oNEVoN
sIVFLw0GTFQKGqAQCHX+zwH7nrKZN0Dzb7Urotcb2KrDXiprhyMaxrDDgFgPrqaff75I8yEoLd3Y
orsyWKhM3gqIqNuaJT75Jpoge8iBXB7iytrE0DQBMSENpNDHfzYIXdFjiOasq5CNgj5DEzCuGKwQ
1MbrNUAux8BAw0h/KovXTGXBIlgBqBO+FQBSaCIE0HRvhPol5H0YC281goYFAPouhGEkah2kec2h
Tgayg8Blt/3Y3bdDxLjProbQQXvmDWJKRbs3QckQbvC6jlnic7PM3ngWWOjzwk8lQBVuVzrUWMhl
j8a4CkWW5hkPYxn9qoPUD/L5AWw9zY0czqns9AgdxDzdBdtIsMW3DibU5W7YqyJjnJQqzOcZiJ+h
iNBihVcvLp3nFxl+jEKpFvAz8s6CpCDMxozGmveEvT6B7GIWJ9HGw+ukMr7hStkJu3gRmPqIIFzl
kTAicOP43nxoT9O37n3cQL3ahofhPYTRYO34O2t/EZO6WvgD18xKTeY8veuHD59/u7x9yW+mv+mn
OaIMuypULsjJsEgXBnSDDbnB3y8LreeD61SUomXkp0mRrWqcWd+OEY4mnfpzlcdTi3CgoUD98UN0
5o1q69cTiFKtM7yOsHeNHZT3eWbLZ3XdQAkJbtzwq4THDbXLG0mGqUCIDSJfobVZHpJNcQNSwn46
ZYdCNGuztbI7YLFuL8/w2r5E3QLVETz8xC8M0x6AyHRQZnhzCLekiSHzif07EVQURhRBIVT48284
FG098okWwueLH7Zy12c2gJg1YyV+evJ8WSo4vyG2QtA/NDOgjKDuqDQYCL+LbmWruEluhPu5dfTq
D5O/2QJ/EIAoHVQ5vMZ4m2gDRZE78CZbkYQ8Vy78Gpo7UI9iV888fk3fQ+1lugkAVIdY6+WZXTtN
SZHnzzFr1M0SJx5oogZOhhjPP7g8FY62KTwIO4LM9kDErtl3/NWBaVA+RH8DxymtEq8l/qTrGQ7U
DqDfSEJLEq81CW7El4e2uhMXYagsmkzFFIYJdiKwGk5fKhtjOnDD4LWjAjVThjXI2j0IKLZfg6JS
JxfwQQGkG6TjQoh4QqwT5JLMKSzOwkAB+dRf4ZzoMYlRZOV/WSQ6MUYl/Sfj82ctsttYZKIMw2xy
GeKt/NR5kMS8QxPV5IFqTa9Yz7P1YSKMDp4x8bWilkvWpr4izALozPbgyFbiROEO6sNEPQq1EBtQ
gDAAcYKx/1dq3LjyQROdYHlRTaeXTFVB6lXoEHawRvRhYII4Wj3aMIaXOq1qsaZ1PRMs4lFrp4BR
6wTPReyKbbRJgXyGFLTuzLPdwPiztyHsazxmz5lX2YMdWP1oGvg9wXbYi9F3ABT6wkogj+tdXtBr
s6ChlU9E74jP6ScLf/GxuXKcqjFEb5o8LkTQ1TcEqg2OpuRBE87OHi/HW7sOncUjG3kRr5DjqOA7
PjTVZ8EVwCbYAOWF+vOuvQt2KPfbvC29qxtQyrXCggrtOxsiTk5nan1rUPxHzkdXFGgSUphY/ITa
L0ctiMjpjfc1KbwPMK9g59q1oxNxZECUoBSEti11C1ESodXKGtdXQgqTo6vpCKtJAfMLyXavfhm2
8JYO5T37ObNyeJ4Fpq4nfR3O0KFHjkBZ87ZJoIlRlQyWEVms9BwS1xq0o+FqAJ7j+RxmEE8NkwZj
K7UfI55m8KeeGoh0xyzn05XEDhdK9PREpAZFoU8sdc7g/sEhUKXz5pgrNthkdgp59cvrciWxIwzq
sHiVybjlUKlWrbhSSuDTYEbBddPr5lDCY3OX9ttMZYVaXRciMbokbTyoelBbYNabXAEZnLwI6i2M
5O7g0+xyjnQFcz0LD06zvtI107i/PMK1UxlD/BWWyj8JJwZBCVENLPv+AIAgLKBjlyz+ECxmKA/h
XGFqZ6xP66+Y1LRKaRkCS4RLllAYUH4EnNS3pjx15gEoXyC2GENcW/jLIVI7bqyFGeYsZOHjGQ/T
NneUyEN+cHk7s+PRUrvTGO9ZFdO1J87ZzFL7jRtKJQ9FnNOStk2n21QprDQEVT94VWEZMAqncco3
Etzsx7uqIwYGx3EsQNRoGYt4bVMuhk8zByCnnuV+iS8MfDeEZ1UbYnCezuF6WfzG9l9Goo7sfqgq
GaZsuJYIra3AKcfrJ6yhNpc7SwuYO4bxXT8PsUXGRqm1U4Xx87uOdiofJHuGuCTE0TPgKXFYqvvg
95Yu3gZgEaE0wMtUhuNAws4kkr21uH7IJtnmdGiuyK+jLEO4hLU5VzfKIhqZgcUIUy0JipTcXyEo
hgZD/h3mi6ldeK+jBYX5l/w43MMTsL1i9StXZxYsUZWoxQJlQy1dQ01mXAIRN4tLN20MIH6H31mV
cJ8BKkLGiUGXWNLKr5RSQwgoOz01QwCubJt6kyQfVX1mvbeE1YlcRKNSQMHBexrscvJWlty2tXxI
Iod3CcocmodnHrwKhlN728mboXL+RsNGXDkX0b6WeFwsFP4LB2TokOgmH4VE0tbX3M6b0dgDSNmV
HPmRdaVcvbyBZ4vbG8TccA5T6ZVL8jjJDUTr3XbbXg/vEE2wYBrAefK+a031lpFfybamT/1lPGpy
xQLQdXBGAcLMDSXf6ShM9CjONdrVILd40RZ9PLyU/Nik9hDOiQbdoKT8IQdGAYiqH4/fLv+etYuc
JAgwcQW+DWZR5GMsNo3OT5E+kHwX5Xsemqm6htuk9iGJMDXiE7NSHkS1ti/HXJ3zZVAqL1SGNEvx
iNN7sMhrJbWBbO3xVCHPBsw583BZeY1py3hUZujTSjL8Ec+Gxhnt9h7ESjiaeORQg8dLvSs9n3WK
kq9If+VlROp+gt6T4uObIhd1kIHAKBWX083Kiu/yR9hV6IAwQFv9qj/2XuQyZSnWMtIyOnVNidN0
4isB4+3dfOt/xIOXOORRhCcJLNYPwHX9TifsbIqpbTQ1UZzMJPm2xXWmKpAcf5iEhJEGVzPTcmDU
5om1phaHFqu1tnu7uOV8E8qRpJlbOzIsgh+43ejVV92P8Ju0ZaxZ8sUufVEqy0NIX+E5H2sWinnb
+GmGHwy8N67nH0SBu4cHGS/csi9/wvr+ROFLgIQ+8KdU2DrVer2MMK/E2hz6OI0FwagssROIJf6U
bwteh8dSs1B43sp75tt27SyA8dqf8en7kDEl8xiQizbS42FS3aLwxAdoINkQkcWxClKD73+D7zE6
SqwK9PqM/wpNXZCgISr4QoTQ5SRA1JM7NKLvaVnk/taX/RWHSoGDmIC7KSIOecumvusn+8yLLPQR
HOU9ay2YCs+dnVu/ATZCLwMYZIh2wHCahuVwRlRDUh2fVlX2ghqYCVRjM+Xb5dGtpoJfQeiHehnm
fWzo6AP2xNmrPzUhq8O0+plAjsIBAt1/lX6ij8nYdw2prONo2wfhtoohWwFvycvjYEWh9kFYVlKk
TNj5OsD8FXc31bw1iRIjylqfWAOeDn0moKWhqUJ+xuI4hGW12CsdniEhHhc2hK2voFInWOmjlpjc
C/xBT75ZodCRWxluJAF4ViZLhHXtBYKavQR5GDjzfimqK/CfU6UZ89mF9XM28h96JdwZlXScW8n7
jUldhCKLZzHazOcrEddaHP7gGAGXkwQbeEgw5nQ9aS+iUHNKdIW1Digc8OdwoYMWMFeYpVtCPsUm
u8w3wz3IhDNYHxYUDt8uD3H1yb6cTuoslBsYbccaxtg48k7f9dfjBtQlGFPdDlu0CdyksRgRV1P2
YrzUUQihr45DRYtEVJ6IBj18xHnZrDyxMWGhACc/CHL1DzAKHFqAn/aJy4KlsJYQdUzyPZ8raYQZ
L6vhXuRbd5Bn+EXFrzVsWhmjXd2Yi9FSGzOaA+gvq8hiJHvixlgORzG8E/akDglX0NTJezSFXiKX
datjBJapEmQGkYp2IMuqHCAxVFe6gL4sDFz8hpV7WGuIFsSYYemn9vofh/D4ZrQm8f6EbqoTCaa6
iVzW0bB66oK0AjVm9GHAOjnfmH2BKhuO/tCE7w9842CSp0xmrOuWJvF2mL8wviErHHUCdmMjov6C
8ZG7DWhMO82wQeqziLW1grZowhEFkJkz5xLGO2bFQP2vdS/g2v5ruNR7wKiVgEtINXnQy8cJ9Y+u
L284rrUL34hgMabY0Dw9ND56UkNfBqYo8ztD1U+CElwZkcBw6SJZ78tNb/FrqKyYG0ZVQ4wSl8y8
dsJmsPqq/7d80T+RBGcDplJiHwt9MQ9YuzAa3WSzMR9ALQeEdNRa5/K3XRsMcjjg1FAGRO2Amtqs
noKmS9H8CjWwMsH85UqWZcJathEVMJlUgWihf0IHF6dIJAjoRXQYTEiotPF4HWvqPaxR9Lpn3f/J
QqQ/DdA+RMYZ/fQviP9kFvRJ5JFaSXGScAzq3oXqqpedxA1699D1uDx7a6l8GY9aCkYxin5MlgJe
xtWsQ9zfwEReh6oOCtUu6GO7KFh3kNXpBKMBl30eUBfagEKSy2iuc3IFAUe/hYJtPh3CurXn8fvl
wa0ujUUgatfXmqyOXY9AOVixUHQVZdb0rR79RB3/z7FQq6+V4xGSUMhj6baYQTE3h4dutEnpkfRv
UDSvHwL4eUHkEzZmTNTfat4G8IGomKDkAjbTeRqVxxomhuQqRXAzeA5P0JJzW+AllR341RbUYVm1
wNXe3DIkdfS2kG+afFJmTbfpSX/gv+W4XanWieiKtpa8506QBrATNNadcJdauqU3jDW7XkpfjJo6
kUHa7zoYxZBN4t/4N6iEuiksGWzSFBVtTHbrsT3m13P4opBEHVk+l7WZRLJAa0+Wv0MBO3UJunuA
b6VVAB8PLQDWTWsF/nyWRqm7XZP61eTniCmqEE0wAKc0anhBZCcDBISWKGTUHUBFSXszpIx7z+rt
AxRuPMtBPpIk6jv3LSpkMsH0FJUujvs6houANeRhFQKnX/Qs+vrnO5vOfCr8UqArI/JfFQl5rpcT
yUfZEEDZPWm4pig6kJZrwzqM1/KPqgkgiqCzr34pv/Yal3JaBLZIetAEOwcow4FaPCiO5Qdwdvor
1i5h/fwNCtvanC4jUwmpGPg2UkecVeJVepjd2ebf8+vAia5kk3+FQywkx92E1fBZy4LLoFSKylDh
6HMCj2rhi02cq+ThdDnPrt2ulhGoQ6SVlTRXeny6vvguo2nVQ3uh5W+CqjK5cWKc92tfD+xlkJ9V
EZBMGpIFeqzvNyqC1aV2E6iQVKhEN+VwjMxaYF8e2NrUaVAY0mDCB9dBGpcF/dmEjyG/bup+aabp
B+/nrFxGZp9e9hr8GeE5I4KQSvd5i0Tl/CZFCMWcJSvaCPvEA+B9N0Hg2IS2PJvIyIpI5ZRq4HIh
CBBxgiibBxMAgExR4YsfCHpHzs1wV20uT+Pq3l4OkjqmylZTsiRByDHsD4YBIf9G8DopcFT5NpuV
h1KRtrofo33vXo68Wu5YRqayGJdNHD+QwbZ2vi025FYlW2qB0r8pPBY3IeSwRys/Tgd9oxfbv3Fq
rG355Q+gzio59OdozPADGqd5gOGcM7wbx97MtkBomilgrYGrMLbjekiQOFWoA0DKhNrw3RB2fk1m
W4BvnT/vMuiwCzLjDbG6DeGy9WcQas/XXd/2TYwgcFeP5nvAmk252YqVal3+gqzBkD9f3L3T0FC7
jmzBGJBZBBprZddrAmMbrmUwHLR/jYbaE1IAMbCGkBeqoII9tnEji+qu5SZ7jD+iyrs8pNWbxDIa
tR1GqPVHqvJJlZChxKdt4KpJiuykVNTeVtcRgCyMLciaRmof6HI8jQKhh0jTo1TCURTVN+bBupou
QcgQcZEWZJGuIuSxFisiWXg/u16fqJUfxlHDFQmFsefpB/f2OzO5iEgdqPk8lbr6c3eVoi2+oBtu
9SbUukSzOeA1c8OuyqzePtEE/2uU1PbioR/Ahz9HOT+NYEY58yHtzHmPXiqam+j7m9JL7DAbFat5
exGX2nEhWgUST+Iq5uDUb903WAZarZMfu1NpTRuZ8YJnfUxq48GmIOEnMrVzprnNCMuUkIEPWU/O
AFKBQ4c6EBBi53u7q3KJD6AkiOTcOf4Ocwnz5qvsprlpT8EO0tjWCPtjU4ffzF7cGFtWFXH1LUOQ
XH/+AGqMAxdoSsJhV3Cb2SUmj9IejiXFDZxp5kfYluAhJVnyobmO95ldAVF7ZBl2UapNPwsloFrg
0ouCPFDy1E8ohIGDaQ9+wmBx15NmcWjHHAA0zbGg1G205Z/4V+G5e9cef4I+BaeB0toNSwBg9SW5
/B1UBjTavB3AsyQCAKMNrJldXYV2uamdapvvhkdmt5G8lr7cexbjpnJghQpDnI0Yt+xBic+SNvqW
8Pz4AxurvJr7FqGo3NdlGl9khCoZGgYsXdT4LpK6xpSSwLmcjla3zCIQddanZVCXn8sJcmROjhdb
HPx7ApJflgvd7Uq59I/PBN9mWbmvS/A51O3lYay2ZBdrgSZ9JgZfiOHnDREsoPB7ekIbOnJ+UghF
tPBO4rXmka2RgRMOl2hGePI9LiwNg0rqapgnKUzhwcl8iI6zHe2lTeYlUFjbJFZyyFVTsuqduAcj
6HZkXJ3Wj+Zfn5BmssTlrJcGLoxmuPVv6nuiupNYrw2ehYhKygq/U+RfzjWVA+s8gPEluUfN6lbI
YS//rRN+XJ5QxrKkqaGG78/CTJ4YDVcMs5fpbQM3traAQuHlQIyNRlNAo1nga5EoJIz8UddrM5NO
vnpzOcb6F4IqHAR80LX/QqtqRr/tUHLDxfO5c/oDVFHwjcgDpgphG0ng6KxPxApJU6uCEaDjgshL
8LuyJac9bmvw+rrO7stjfQvPMGbrZz0kUK84FXm4M9DrsFDDIUflkqRjyQX035NuBfkP1D8qTRDB
4UyZZYOyfrVZRKUWI9+If7x3W1u/kQpzmIkYk5tZlR2+RPfFPeCb7Crm6vpcRCXLanHFr4UW2qI1
phdYgttETq4bpvcKKwR1unGw0Ao0sjLnXjDn5phl3xjLcq1SB37EXx+MOs/CPoWUFDnPkgd913jt
I5GyFw8Z25JodZctIlHHWSCF4IeQ8hUscYBY+eBhEHsL1bPPElYH6E6D8pW4+b375yIudboBmD2K
qF2RAp380Z5IPIJZ7FUT+r4WGyZ5eZwg354vC3UqoZhIvlmpdInLy/AE8CsbrZfIZny71dUBN21V
5DXQe+mGhDHwgdaRx5HswdQIojipHd8RRQXZRfsz+g7cALODvb7DF0GpU65WwiwwyGfkPd0TbGi7
gMNeP0LjEoSmAU3fK/13bvSLiPTDpajbrBHJBxwaTyvedK1lHADMQZGZXmzlKs4VqWh/rs1ym+At
rZqhFYO4gIaBdpPrtngQN92G8QFXn0aLkVEZBK7O46yQkZH6DjQriVt7DsNFQpSwIHafmb/DR4Pm
oAITCbwEwQ+ldgPRXRM6DSFbAPUg02dJxTZEqw5AOWuGS7UV3rDOodV70a+Qnz4ni8n157LWcPDh
HK+l+nrWs/0Qj5uyjHeGGFmNLuQuD7lQxtyubsNFVKrtEWs9X5QNifrRomboZIEpwJUI2JbGTfEq
8k0s1shGp4d5HJEt8OUiuAhNbZFALedZIvuSfFaQFSxYAZInL9F4gN+o8cYY6mpNaxGP2iBGO/4v
ade1HDmObL+IEfTmla6MSiXbMv3C6FaraUBvQX79PdDcnaYgRmF2Vq8VoWQCiUQizTmY8GWqjiFQ
mZPRI0+jP/9gAYbpm2BKXcLyvvDbb5og7Nx2QH8bk8YdGxX41gwGCcaUDe6gx65eCEDhRbvInZDY
MonxsYuj/a1RD5leudIsyGuJZHCXLAhqQBrADj+y5l5uvYJO1c3QUHF5l0RrxV20dU5oRtgmOaBv
LOzZzfq3yxJEenAXLCrTJYCEIYEOAJi2v9tAu05EwxwiW+P8h5x1c76wbI6mt3utqsIoHvwhkkIA
zF9WZ2vBUOtCdhN/6GHgtj6fLGUaWcCMwolXKacKtdLLEjbb3eEDUSgBlt1XZruoXDqzZMrMx/he
DVIAQeoPINFEZ43j/5f02n+9gVfS+Gm/adHSSmFPpqlb+pcpsUGgS1+7Ir1TQe8N6Lljglb0Gr0t
kmrcg5FYD0cbpMWXldbYDvHeaf0ZnGMc406Lo4/P8CojLB/nc4NZhuo3i9cB434YwJCKCgtg/Z+W
Avh+CqCMQMT3gBl+A6MPAMyCL0NkrTsAVtqDmbpO0CwIplCCcQkv2SPrdBRlvDZt4c9GWZxHBWdp
XWTsmwvQWUXpUZ1zwbJshgDrZeGcaAzgeFKyVDobRVD8NFAaOO3hY15ZvYruTfSUPl/eCnbkL+0E
5z6jelHycoLICK266JGbnqMYiKRRBCS0QpvcVhYVIYVacodKy/+z+X1Y/KjOOvYXpL6vqEZ6HQYQ
xI+kzQQdZoRtGTgpLGPJSdTNeEmGBmM8+k5BrlLbg3n7GiNDsCHcvjvDv7ymmwOoa3mcNwfmRhSD
zBF1gtmb2fB7v6++Y4yld4cXZ2fbrvEDNM6xJ37hbBnpWjLn4dV5kJqedXSZJL0pwaBqS6JShUgE
5+Lz3iqTbMI5SAG/O6kPMnXC/3H9OAcfgeJ3zHTmpbwcoz8v8f0yIkxkuQr5toNk3aM/GFaVCDt1
62ZZLR+fIsRMohzFMwR3rdmDtkF30YLvoc/wTpcfLiu5BVdgrWVxPrBL9KgwKGTZ18ZLhi6ne0C/
BOUpOY0+9a3R066SsN4rd4tnHZMWufTF9uZTjpl2MX4rOwG8GwAcDIPaUVlsznmerh8UAFLgodH9
7p66c+KVN8kNMjVot3jrHutjcdNdEYHr2bz61kI53wP84zmdkSx1J1lHb7DcYRjcOWFOPPOmKXl2
EvMGfPHAzmvRnghW6e+tlD5qPT1c3olt97BSnnMPmjq1RcUsuniaAiusdrhyfHJQPDB8YGZbZGSi
tea8QwsCG9vMsLQj6r9RFIVD1Q7ulCYCN7Tl2tGkA65QoCMAX4gzMMtJo8bJ4YVm+jokYAZrg6GS
fBlPV8ADe5cXcVMpjEbYGFlBcpGfjZjHtJHiD8dTnwvjnEQPRfFyWcRmzctBoypKpMD5weGBEa8f
cUAen0iEfWLvxjh2QSQfIC4A8QWG51jvXnGCfXjRVRJkJKivRY/ITc+3ks/Z6zJKlDgVnKs8fmsx
pzBFr5c1VLaeqWsNOUuU+nJUSQYJrR/f1wDq7lwnLDHCBt0Oo4FQGmW9FNAJQHj0jUkIcbx9JC0Z
XbRo8gLNGnd/yHkWjRHrEPoLTh4LS9Ec2LvaMbsCq64optq0mpU47i6hGoMHtWGiRXwnk6dqmFBa
+ilYVGYWX3wbI2hA26MKmC1uUetIquKUdcf1PhiqWbRBgPBDUVnHGOt7vnMEtdnNGhD61f8WyB3w
vM4Siywfu9j7pHP7X9X37lsb+eic0VGqqw7dreyqPx0NnRl7cdJ9e1X/yOc2sTedmMwdFFYwmGSY
YG56cWKR895cVdBdoPKK/CIQbj4fxjEu4VoMHEbWsDA+Jl58B8BRT7rL9xjr2FmPl3dxUyfgRgIQ
zgScGN/rtaSVaTQASgP2lORa2l7KH5ZO5Jk/gC+/mMpKCrdzQ4TmqkqFUvq19pY8tgf6wloN1aP8
27rRj8bNEoKRejfupR/24JZPtuYBBLw5LEDdqoUtypv+ZvU13D5GSdEvlQWdI+oArqmuK8xiDbvL
CysSwh1BfSDpoAObG5mHV3htLfl1+f+LNo6L5VAUHNFKjiVN+9TXzYceycVJEfU1b0vRLRuI38DU
4vu2onGx9RZUVG49gl3ZaxW7M8GZNdu9lxPHFGF/blZ7ALigYp4ASEfIV362fjNTjSVnIUMGrKn4
XgdgIIL7UPHMkIEF1nDPorTpZmy6Esm9PwfTKkvoBV/ZPLVwHbn00s4MP5mKUhLbJvFHOe6eNVUq
Z0BbAtzKDTrj/eqYoWgH9XzMoAIR28s90cHb0M2GCzENUHuCP4cfZNapPco1Q3XoNe2+rwjatAEV
nVDPlhdRC/OG42LtyyiAYngDc9Ocdr0jxZI0QLv/XHEtpikA6zD4GLtD3/2/CXPB4wOcKuR3PkZh
P9sKABQMBEZQzrw2gURvXEUHB2xyngRAgwnT6JfP29bj00aMhEAM6LdwzpydyLSfakIh7j+dZAoG
tKInJ+gD8MW56nNko/AEDm4xTg9zSJz7/CSaW9pBrmndZnhFaODR2plHPdB+gruu2tmH2nAxifMo
n8hbfpRB7bgXqM3UuiSbGfUqOCRtWdcF429kYGAgTmJt8DqipmQ/leA0EQ3hbWUxPunKPNJKXteh
KRcw4qylrHrqH0nQNW6MhmBvfgMQ9vwIHSNvsLzLam7FwJ/EcjcUYCVrp2URonSlHpdH7So9Wmfj
5/JTv/1AGgAJplu8DjepHwXtm3CVN0q1KNoA/gVgA7IBrNvPWsfANCznGqu8WBNYHm/yAqQnhQRa
hcqLs6t4bFwZEz2JCA9pwyWt5fL1G3BxJkbGjNopkVeuf7eqIJ7Z6mf7JIHz6E0taXU0YmGzk7M3
d6qXeNqzc152aF9HSxt2GQjZrH8Gh3bvnNrYl0Rx48Yl9ukTuJNLpU4fEoYore/035kGMrkdNfYm
ubUn1/S1Yxks6tVcK+68F/W4br2BbfTQyXgtAgpO56ehiGz2TaVg6zAic4++pVdWoyZwirKKlswk
EEX+mx5/JY8PO1rVmkYmL0rfiWagof5VLm9pLbpZNg3HkjEeAJApkFZxBlsABsBoR3h73RndGVWV
XhVdKOxffPE8f0R8yakDgcJU2RybvouOKhA8H5pvka+jozVygeOyK8+Mi0s7lN/yo+hAbi7jSjZv
tTn2bVrgcUtSumWL4Tmw0mdoeCwbgefZtpCVKM4663YcKsqQvOPf2o29A7+JhxEAzAKjoQ2z3MdO
FPAIto6P6czEqgtkN9BU2mEmXzKQlHu47E1Fq8fdGdQ0BmBHYOdqOoH1NANrKxB5kPWORDQNIl24
22KSktpwekiyaLnrFu0HMaTWvazN9t2w2iHubnBsbE/PgMDGcHpKwM12m/mJLz8MfrK3n9Nfym/n
mkWnaIJ6bXeiEy00EO654hhmm44RdGT4O6wNFk2wzwxFDnm9MN/p95fV3VxS+Cwgy37UTLhggxQU
RCNs3DcdUn/SEFGZAvPYivJRM/gjgrOPco5Gw6JwyOqduesP+Zuy76/aYPGK2/GsAkha3NMo0ooz
lEaVHCplEKmpoMJRKdD+usPlhWOu9Yu/WmnFmUkXa2Y/oNfWHZeyfJ660jzZShR7SWEBq76ok2e9
qdRATs1GiNHEnMQl2ZyNkBlckH0B9TA4D0xgwAkE/VUdMGwvyRfCqYmkcZeMKY91ijiZSQNc5QmZ
n4f8Ct2OB9zhvTCZtR0SrhaWu2uGMrazafxQTgnHw3IYS7AHs5eF4k2/FiDtilzk5tWD1ycYSQ0k
Rfhn6AyeQltjA8VqvAQDeSq12J3M5xIY3S1r0x5+jlQXuJnNKGUlky36KvCdjKkoWg3HfLR+5vq3
ybhPRI0zIhHc0V4kwBXY4Kl3e+unPV2Py3UtquxvP5NWanBnG2hBQCRQIcOYJmTfCRisSTQkuyhu
HqJOPtNMCvVC3s2y7elLtU8Mc6+hRTCpzPt2Mt4mJz0jESHoZtm8kVZfxR1/M+lpIjO4SNWxgsZo
PbTyAQYGCM6ZKIexHfGuZHF+oM2Xfm4Zv8jyIBU3TXYwlZ0WamAQxfv74MyBZbjqAJjegA2+vpFH
sBH8g8nebY/3x4Y5l5A0llXGAz6jTM6jbu1RFBIE1puL6sgOEjXg5v0CkBlrFNDcjOQrqvRibxMn
3o2N1F6TvhmO1SDLgr4vkTzO7dhKPHVxzDaxfGskCoySX3WGTtPh/V848pVenL9RssY2xhKPInmZ
d0XTP6vKSAO9AgaFhmysRpB0S9EfcVmqwmLKLz7cAZoXm7nV0WH92QFEJaozE0tL/tValgbkXf/F
8G7k/fJvQORZkhm4W6gtAT2d05GYkdH99d4FE/sHmLh2rdz3mG5HTHGt3gt0Y9/O67YSx7erR5ba
m+aCJWXJofEQJwfGq8BA02WZwRSAWjj4H0VyITwIfJ3aYC969br32wMjz5TQ2iJdK0BGSEMRLsKW
b2X1ORTpwA4KN/J59xqVlsivQ0MzP1Za+5oub2BJ/VfruJLCHYHS0FPTYiyd6GqSgK8BrfCaRDZ2
AcBF80sMqsk++8vG6Q4bageN5ZfR9oKOk1Qp7My15j2wn3ZybO6B33rIjCGw2qr5F7egspLHXR9d
KxnRwCDgTdV4H9rq3W6i32VWCFyJuuVLMBMKtAVg0IKphbP/ziRgb1o+Dtvot4+k9cbim6J76nvB
SF3vQeHg5fu0QDMLfdfxTrrLHA8Es4arPZGwRwOD4PhvuevVB/GZGKouwFxnt0aaAsKnUFrioi00
Cy+fim21bVBz4M0O9TkrJWhbaQ1WI0ddG4XOU6H8WtjkTS0I8bfMRgXDEBDUgVAKYZ9PQ9thIynL
WCooqeZy5VPAFGTNFMaD4s+tKFWwsXjo8gO+G0SiQMi7TmmoyrlkHrv1+xNLMWU+BUYow39RfYoE
oi+KuDeO+yeJvJ32S263LJfflfXtYA0vYyqfG6N4vLxfIjHcOnZOYY4mwyUyyPcqeaSG7SaA/7ws
ZOuF+UkZZjXr0HMGwUDCcFVadMjE1RWeZGHi589GG4LjR/Oyo/nf9/1/ksjZYTyoM7WZXnn9qsu1
GwsrVyKT4Dylro5D3BkwiYqBmCg/Yyqs52wYOZSwEP/AV+AwcRd2Xxk97XssW++zXvA00F/v7QzM
9D0a7rMrRjGoueRnshNs10ag8EkuZ3t9xJqame0ZEqDjyrDYmY8LYIbCHl01ohmb7XX8oyRngVky
VzYpIWzRNNeuHyNZBH2+KUG1gXyD+xPfzblipzYnM6phC9VguXYS+6g1eoIlU79eY+C3/1sG34Bm
FmOMHu3/t3AFgL5x7FkBWqDwQI5B2eIL5G3EO5/kccFHX8mKmrN4p/XJOXtV9smD480v5RmEZ3fO
rbAzUqQf+311giOkHqo2hn4MsRgIXzcfZEsPaliF2bvodSzYMN7uIwnjSprE7C/CJSW9ZJYoCtj2
SKv9Yp+w0ieftUoumD5A3n9iCDRsmjJ9lK7/GQCNSCPOyIfGiRvdxHbl8ex3KfqQh05w8256cs0A
dBUqPGiK43ZoiQu9kRpoJGnloSjpoZHIaU50gZitVid04/yRwzml0SxMRSWQw9ih2FVYpA9ZyKqU
SzBHofzoHOGiwGTmnESugrlULlb8JJrbNLmfUABhmEtgwxk1BMI6GNYnw5ryfWwDn+s4y4vmeFJh
mK9aVqqCeZKtBxQg58BZiQkozEvzwY2R6K2TZXiPykemeHnDpgGbU3I174VYAZsWw6DB0TgDlDse
8onkk1kTYDyjTDl+LDPwZovvbNqK0UNmQNG5ETmVTQtCaZB1HoLcg6+HGPWStdPAfErS+bVxrEEH
7YCK6bLrEknhPNc0gSqOMEZZpSs9U/qdL9+TZRRdYRtxKBpi/+jCnYY00hrDbAASGH2zgPncYqQR
iE8p4C3IbXJm9XTipw+iFdwCfYJYEHrYeGIjLuXOOSB6G7VgNHj9nAGOpVAt16yjM8iefVXSLH/Q
jNilxXKd986p1CL/8tpuH86VfC7QIpnadzPG0VHSiqlPzDB/rBGmHoBmgqKPdo4eFOtqQSEftD/5
teiJummzK+lc0KVUVqQrBjKMUlq6aE3y1NQQWM/2GbTR5ggUbTAhfykuSXqTNB3ORZoANMQJ4yOA
n6c3xiOCN7cgitxqqwTHpyUDChh91GgF+XxNlE07NDPBiZ+PJPWskDm64YXhhdNrcf/fVm7zkzhu
+5SmAdsCo4TNDtVZG73myPoEJHQ16x1ASWLUsMsp6K5EiCybG7dSk9s4u9LQosRoYbt5OUsKxuxt
UfvO5rFfieDCZXvROyVpkS1JKPAE9DqJ9+Zidf7cTaJEl0gbLt6zsnqs1Aza0BoP3enaGGaBFQqU
4bNNoESWkhFPGledX5f0EVlnUoiAJUS2Z3COsiKLMxTM9vRrGRjn6Iu5fut/z4A4FXfFiBTi3KWR
ACtgZLmsUpavDPVHbAINhBqC2GGrTXNt33wLlzWO01gwzrrWnwP09B6Lws8eFSPQTsre9rPfrMu2
OQw3S2AcO9V1rpEYCcCIFpSIznxR5XMLiOjT9zBLWkWBA6nkGAxW7IFVwSGSUzsckU4IC2/0aOta
GPEf8T29hxZq+NSwBxXuSwzADTGr1pbRAgAZpBFgRdQ0PsPQyug9rjR29EEJVE2V39mq4JEiEsFp
O/WqpBM2TWUUJcqU3xJH+zcSVN1A95oCn8kH7nkK4DrDxv7afeQv8g+aCd/EW29TeH8HVFJAwkT2
5/OWSaZTNDo73M7DXzMf7Z6R0WfgrMoF2my6Y7YVlg16LsBccN6/BlBlhbZ0Zh7qb/PO3uGhsH9P
PflterNvlICEZuyKLlHmnfggdy2UuwOmxNCtuYFQYMLuGUQUg2TIj6JYetMYVrpx6+g4Wtf1E8To
yxQQW0WjBhGs36ZTWb0UuOWLY9Wp0RMHe5O1+ziLXxSFnJtYehMEPdrGiq1fJNyKSVrHmKohh5EV
mJgoNj37MCK/qodlUN2olRgXZGv11iK51cssp8+kgtVSQ+NFTjzrpTmbSAraB0wB515mhrpYqEhP
7gqt20bJyhlCUeOYXQNkVywDKX1n8xBVKC5Sb/WlfHpvcRdpPCWT3ErsQYABDC1EY91+uWqftfNY
HrsXhlRc4gyAs3pXXI3IhP6rxM0fA+JT1hX6wrqBRdNNqd8uZb4nnQjae/uWXcngblktNYclYukn
1hA+okkqwAgzkK/Ia3Yc9pogcNjqTFkvqcZdtLrcGdX4kQk195N60OFScj/yi8y3QP0X+9VJwXCr
GFxJYLD8c5IqcWRIA5aS1N11b1uH3rFFKAWbsfnadXEGOhuRGbUVfAqQ2e/0gO7VA+ula4/ipvpN
21zL4mwTjdn/j3PPipkAK7AeB/QPdx4BGUz2QK57As5q3OKBvYRNDUoY0Vtvy7utPoA3TkwtjJrF
OsNGAuabdvGT1AQwrKhxeCvnsRbD2SelS0IHtqaRmr3NRhzUCsA30+JQNk7jjnURZioRPHu2jGUt
kzNSYmYdsn1QDW3/I1A2p54ApducFtHw4dbEFaKdv29Y3iwxFkGTaYF2Yyh74PCT0dwzHZcXJSxB
JzCBH+E5BuoeuR0xjbUTYeiI9GS/r8K/Ej2KUTFDujE2frE0XhEJIt5tCShSyRo4mjUeZWmc7CST
DAREIKTE/Afq+ksdXL7+2O32NV74I4LbLPTj6sliQQnJuG/7zKOkAcxt4id5LnJeWxcQQPH/1ob9
vlovVclABsAYXVILBe8iQAlHdrPnOqh/KIGK7mYiC0SKlON2yG4ljDyyLJhDlNiNl1JxbS0GXndb
HbVseb+8lJtZ4bWCXMRSFpKN6PLDHLPbOoyDwkuwoh6AEIN5PxeuJehw2Q4x0YuhgmoNk7484Je6
qCkONCRqN6NvH4ddAtidAryOVeayZgm8fHZdB0YJgaabC7uSy7kVRSskXZFY8wLGPaR9fZAAAFa8
RyeG5jCeZ4AXy0I6yU1fZgAsRVdlUMDykD/TSMxxYg2Mlla0bt70b0OfIxPXlD+NeJbdhBg3qOzu
/42uoHOQUURTv1KYD2WhdkSRWRgPaCM4ac+4MqV7lvFfPIA0381NgIdKlHmiIHurs9DRVqK5G7Ey
pG5BuhxZDzAvgBM1RS9MGVpn+VZ+y6iPAOooBkMQSuXuxqpLLKeeZsRt6klePPNJ2bPOlGQJRttT
32af8ZOKijbbvvyPrjqHXRdNXT6OGhoM2DJrzs5sPFX5qB6CKuQUxbt8X1J3LPzp1Nwu38TUi5vO
1kQ/AAbn2Xdwp9ccHBuaw1n0Uhza6v0YV4Jj81FE+eJsTfAK6zKghUw++9gRUPdEGkhn2IzWcMaR
Iagw+0WMooMrE78yPQf+gsIbKrHXv2O6xqz8Oj6oV//q8gJRA3wG0Jy/tJA2upTGZYJPQd+YR8gc
WkV3d/nkbD5FVyK4q2UG+ooRsclFfVedO/Q3aTuAfwrHZTdjcG0lh7tXaGsPek5xQNkDLve1Z8xj
ESxjdwDMGx5VghtzMwhfy+NulaikeaoYOB9sFyuQnbau/sTCcO17dp5O4306/IOAcdPlrrTkzJPm
kibnI3xBLkUPsQXUHqRE78mAkdBZMUTBuEga+311V4OGerT7EeaRy6BhShX6FE2Yvs5koNmQ8eWy
oWx7HNCF6GC1s3A4OI9TE61EnmRhK6qEzeJ2KVgf6L5H8QrDi/2dRjFmLbzE2Cv7y2n8I/WjGrPS
sStpgoQWpCI7f9/dR41beZWnXUe3Flhs2zPop0wAE/6DzBC7Hi9J5q7P2q7hgmz4uuzQH0ofKBb+
6Go7PaxuROf8I8t0SRZ3ChUKMEZQyrAYmfrjodkNHg0dgLfrHgkGG3349JjsAaZBWFUrtALTZRmB
/lp0m227g783mU9R6kY55pmFD8mhdIdhenIww38AusoUuqQwdzxpb6LsMmJbe3QLqQxFrAPuA6oh
B3OPPLBIra1+agdkov8x3g93sTKjlNZT11WQx3obllOWIAOOgNOznqtdjFlUa9c84v2R1F6k+sgo
PQyIgIXskNuv59VncCd20uOhj1t8Rn5IftUhxesVo82AS/oHpEyiJebyV5GE8TM9/fDsxbnASR3C
AUjSqiu7OcbEL3sH5tj4/dSBXa1jyBSxH5+yVbQGBF5sdsSZAcOHQdAbS408o5Yr97Kgzfh9LYkL
twaaZWbpwELRkHuy0BoDeFnb7wPahSxrL06RbXnZtUDO78lNq6cL65RSHek4RShHUjWUpzk0dREq
kECUyYVX+hKbXTXg+rBIepRT1CXM9zK7s8i/6XVc6cS/WTuNJqo0YhFZkWbCmxIQPWhNfbAxFGmy
2wPTU6LgUaQc5+MwlcJgXvEykPT7Wba8Tkd3if5qVKLug60rY60cF2pkRNNQpGerGEWHpsSgJ0a9
wdTZpdBMjX2BQW6FpMzsMbuAUVa8nHE0Vq4lW/QpphkiGzbcrvnG1QdnH3t3RO54Lz9n16KV3LyK
1yI5N1LK2YxwAtvHKFNG2P5hYTAJYCdmIMsDALJCkQcVacl5k6KXy9mx2bGTG68s0PzriN5wmz6E
Ffwd00AfLm+UatnmZSMhnOlY3RAI7T0jP2RY3J7qY9rmp/g5semQwQUIWCxbR/mfr1YituhmEKz/
tXkt64VnGUVnp4+7fidMRDPf9NlLWobGQA5xDyEfrXGLKEeNMS0EltkF0o0NpgmQkz4x57z8NF8b
n4B81S1+GeAvR6JFtIMbIfFn6ZzntAqrq2oHrVUslXrDCMMajz6TI2s4QhX2h/FNDF739dB/lsk5
T0ttus6sWYhqAtapf0yWtxoYi0onBFX+aqCfJPFP08xueoDCQLvej+4SHZRzzc72tV12jgaP3Qyo
LQsuvY1HzWeZXIhoq5GtFGxFo+sU+LALiDxyd0AC4F+Wjz9L4xyonRr1nLIe1yY6JRXZpcYkID/b
uFw/i+BcJ3AzHJoyhaajdNPcszFh4LkGym8lYFerEKjj65H/LI9t6sp3JrnRNS2Tp+8wsGA4roIm
ARYHgmBGftOODNEhOovEbhmlo+uaAopu23Jk7hjapHD0boZRDrkdUln3BlnxHP2Vkqf/+m4AtgED
NVWA9QeOZe5uIHK1DBhfxKsXs1936ZkFK+Uz8FaSJ/UNJKAY2RNhbm/u4VomdzloVjdUFTsIWeUC
4BRIY+ztAgS+dvJpAFTV0PEvq7m5nistufVM49aZNJYBwzSHrxWOW0kzRvbfpUX04t2yl7VuvAur
B3QvMXvJzXsq30tI186l4B7aciRrGZzLKgAZURUM/WLufkpJ4xLn9fJybSvhqLal63hK8x0UatM3
aZOgYECz7zFw5vW5BOX27rKQbS3+COFOVpXETUcaCOkGyW3Swi377/+bBM625ZTaxVLAtq3qMW3B
8ifClBSpwBmyKk31orLbspyNfZKVh3nOBQ5PtBWc5QKBCvy/4I7ArFSzL/r8YI+d3/aawKQ+st7c
xW8Cqhx3P7pZECVyFwXa7YiWq4gRWQ0MZURv2RsgnqruGhDujB74tDu/f9b25nt+w7g7jZ3mWU+I
HwOYx5UW1DvLb2oPV1tQisY4N5YZ3waMcxC1ymDV5NYAGOOGhuYKnF6A5xMNd1ck6ujccBCfRHDH
ls4ZzWoZz154Ck9ammMsO649mxiFE8xob2Rv8bwG7yyYGsFuq/NDY2hwmzMzrhj0YXSX3Xb387X1
nGuB9kwfqp1+YAWX8nvtjaNPXpE1W9hgVyd4X22YFVj/sNG4YwwFVNOfr7U0XWQMJ+FoxJhG6Ukd
5NVvg+b+5QO4qetaDLesdVM0Q8+Yu9kzQLV92/K7M6Y5343n6hpwzIfixNjMpgcbmF6Dq/xIX+Z9
JdB1a2/XH8G5yzGlgKVgr60WOEyR07pT1YQxUfc0VQUKb0WwAJjExLEMCDVEc5zLSfXFjkbm/rMD
ObPUPDsrwH06YsIZLRUJUPlrgcxN9VYiOSe0JHNTaRLUoxjPS1j9ap8B8inRBIMHbK94DwG8O4DC
qeB/Bk7iZ5OJOtoPEXuITD0osGJpvgLEO5tgtXPgL6lBl6FumFn3l02IGeIlqcw3rOMvqZHbhBUY
pCx6rM36OopGgiqZEySyc5TZ8MxlgZsnY6Umt4M9XmAAb4An0LIfOuCypWpHx1EgZNtOLID6odqK
4It/Sda2khvWAinSfgBaf3w1nZu77IEVyOjv6lf3UL6LWkU23uSYWFrJ5KLzXFHGUWc+rgqywxSk
e70Ol73jtUF3mh6JDMprUR6A7c6X3VuJ5GymktE+XILgyZV6Jyxy8xQltuDm2twvBjpuywzXme9l
InOVR5TlaevhOBu3E6gDicDyRSI4LXSnJUvFFm6cSk/OQIBndKFJBVX47bX6owhn6fIMusw0xjku
wZpU47lRDN5l094YzGAW8EcEZ9tGp1ZyxBQxbhj1Z3FsvoE/w2coM8uO8Sfpp/St9hxfRGm76TtW
gjkf5dTjaOogFHLH9ESHq8F+BTqQX6BcmVjPbVQIFGUe/avZ/dGTu92m2UinmBVI9bF/tJP8bioR
JmsV8RWtfo3z+Gc+F0Er24N/eYV5X2wBIRpz2RpG7XG9IkX02VspSzE0ud4yksD8p5q0AIEf7d8l
ENs9u6lEoGq8xXxI05HUAzgJEDX4txttgLVoUvRoyOognXDY+iMee63g+tyUgoZwpM0xdf7FVclT
1RaJis4hqjWyV9FiuIlTexB0e/FnjOkCHjgFbSaGgb4MLv6sUNHuuykFE302Xg9L4cfteVKW4L/f
n7UUzgXqTRHZcgkpUZXuHZwzqVd9XUn8Mn64LIk3QV4fzmcAJBYP7h6SOlVylTQHQPIptqR95CDT
RM29Xe+UX5dFipaQbeTqqkQbW9PTDiLlunNNq3XV+oVMT5eFbFnDegU5C3e0uTCbGkKytPA0A1XA
VDSov3WIVAXQswijkGflYyiUcLVeSyAiTq773jlaJHIdu/QnJRfcHSJJ7PfVimXSWKRaAUlRbe4o
sY69ssTu2Bk/iEIFj9HN3VlpxfmkorYGu2Sy8sI46Fn+3ZGMF/TgCix8c390rJyqoqcR7v6zSkUx
aDXalTNAUlgkaBcl/ZYZi3x32QrQsIT/s3axH/ZtgR/VBJArElScfad2lRq6msAOVDxoPHVWimNt
Gvl9XcvZs161zWObxdlvaZGk73KXRjcVKMoyz9AjGgfJZJa/FH1KXlpn9vJCCuhCqneHdKXit8WE
MkEKNB0XgG+k9so2mYFMZnRJ/94bGWCrS6zm4DadZqQYkCnA3oUW3zxxYg0QEl0m526hK9E4uHFV
SgPooOc2Q8zfLGr+qlTLaIRZFE0/utJeVJeWqSp5luIs1r3R9stys1RVXbzEZMqMH3HmpOg3KS2p
nbyiSrufuSPbsTerU9r5dmQYQZnrGO5aahrr3tIOMw1nVORmt6tRjvTSmVI0dprJfEPGLntyuniA
TmDNMq+WQYoz16kzHYOD9WKcm47BjU+SHbvzSDH3U5squY4ypABp5yzOQY3MKcWIs2INkLUMtZ+2
gC71JhVdQYcFfHYkoDVgx0PZXCbwx1q4ZQO1iHswXiC6aK+6glSPVpxY7y1th8wr4sKU3NmUGlSX
Iw03wY7mVjJ4adkUNIrdNK5jCfnjKlbs/n6Uu4ioJ4cOOZxLk7UASD3QauoAK4NUUto6bkskmhTe
HFvYVBCfRSaa5knUSTfAkyNwuFJBlfM0dwPwaDQMe90AR74xXbpQ2u6dQQJ0WN0h2XEbKVNHa38u
9E7/znqu8ic8sIYovqJDHRtgJrST1sBK06ylQaQ4edu5kRbXy0FyluimHaYl3dlal+oHWSImkkxS
rPwax17RgECXTtUeiLikvNONwkb1uUQJ3mdVYsfvrXyOKjeWW8D051Wt/ra6JA/M3NCrnVw7Bcgn
zSopry3kEpEMbm3VxrwaXaaZvpBmLAo1UCSndRqA7tJmuZVkeyz3gKyxlruR6IUUX5sZtdVfdtV1
Je4HcCAqvUumIdd9U1XAAnUcOnN8nFXwT5ySekp/4e3TIAczSIbkFV3d3WlWNBXh0la5fp1IpWJe
Iz5pcuA4W9IcygqFF031NykC0I6VA9CnTOfsRx4tKKskHXWCCjBE5pUtOb0dWNUsjafIlmbwx9HB
0kPLzPQ6kCWbAPgDuBaTa6dabj00w5SSfe1kieFretVZbrcoVfaAakqFIXy0EzV7LSXWGOryoJOg
B4PWvO+lJsJek2jsPLOeNHRfEseaHvV6mcf9ItEu+bXE2tS/L7pEFh+9PHpJPMUo8mFXoadfO8al
hSYiudfB4jZGfa6EljXZtteaQ0pdRBjjcDbpssynxiKm4Ra1tABMpq5n6arLp0l9HGe9K/dJHS1e
ZhkF2U/dsAAKwaalBlcwl6kL99mkZ6lordptakVuDiSKKPHqRsoLT40iHVdfH8kSMACqZB6eJmfC
RHOZ9838QNrCWJRgKHvHGvyOtHIbWIVpIwpw0BvqqVaKrFAVxGMl9TSUsv+j7kuaI0W2rP9KW+2p
ZnSgrd9bMMWgCIXmlLTBpEwl4LiD48z8+u+gzO4KofgU9bpXvSkzVaR0A8eH6/eewXAA9vXdMpXd
ndZJLQWrZpRJDWVsp2uvKMDpdtDEzLU9TZOijCrDUdQNwfweLtjYJSrx6tgW0lrZslcyqLRWo2ji
zddb/smz0tFQMoJ3Dlq7i/MrdWBvAQ9izCeoEY873RZri7LIqo0zacwnNPL70XIUab5MHJ3KNsfh
gUok8pgtnPzkeDu7rkxroIK36qPzXStCLPL+cL4VePLsPAo8n3lHgUtNMXRskQhc56imRM14//UY
ng4A1QYL/Hw4P8yfHwUYSn1oBxc7vpo9dgDbwabozM3nZJbh/BVh/vwogqN3dW6YiNCRV9O5sOq3
gn//+iFOT4S/QiySJkOTciochKhrWDnU4GTJB5vvuH3m1r2s/LxPA1gLQ54UFxyopHx8FJyjsKJp
EWfioLa4YL9T8HC7PKCuhosdib5+rJMjB60xKKWB1U+sZThDT9N8wJIucjUqqnKVFl3Qq/qZ29TH
MDbA39ACIxaU5iALgXLaYhnpiV2KOG9/DCnRytBQ5r2koRqLfTqlvA+/fqhFq20ON1uaWC4STxP+
RUsBxDhVspEX2qs1FLGmPw4aHXBIsc4pv4mptel1DlCDdePGTa9s0rokcIrD/yquO4OMYwBAfGfF
KzmUtdJ7AueDS733r/jv34f/SN7Kq185Y/3P/8TP30sBSdAkbRY//nOffZdlXf5s/nP+tf/+Zx9/
6Z8H8VbcNvLtrdm/iOW//PCL+Pu/4wcvzcuHH9B9yJrxun2T481b3bLmPQi+6fwv/+6H//b2/lfu
RvH2jz++l9jL57+WZGXxx++PNj/+8QfG/uhtzX//94eXLxy/t33hL9n3l0+/8fZSN//4AznOnxAq
gHwHsprZ5hoTqX/79Ynzp0Gwxh3k9yAfGybCFLAQTxHS+dPSweNwgRaB7+w7+hx4rPePyJ+wc4Ma
CIDaKFBg8v3xX4/+4SX99dL+rWj5VZkVTf2PPz7uZA5WCcF30LAqLRjTY559XJyMwBDTqtU45C4w
rhJO9P25atXHfeZziMWCFCwZsskZ45AKtp24sx35zdAdOq0Ojob997MdP8vHJfkrEIS6AcgiuNli
UD8+S6/OKXKOZ+kKZd0NXdjMIogx/5dW/ucwi2PNNPrYqLUJz5NcdYXrDYnm5+aZW+Ziwb9HsQng
jfDUApHfMhdRhpoCxZaoaaRcFBv5Y8YEFxfE0yMBUa65Sff12C0YkL/ioS/nahrK2LqzNPIiRhcz
TbhpNKvG2y1syjVIAMfw9PC11ewqMvndg95B+xcyBkEZqueqBQuNy/dv4Ohw/rHfHdM+aRQpulJ1
UClMI6CgAyMSEcBKa/k6eUVEHnL0MCFJFlUb+8XwrW0ZzO4XFNApJdD/pRLW5y8yr5mjs5f36KcP
TpVGFZTP+2wvnGsbkPOvB3xRxf8cZZ7Nx1E6NtSjgcedaQr5lu+rHhX8yZ/FdNJrJyT3/6KzyOeQ
ixNf6Zy+oGjDRGTfh6bfD15/CWFbqGSgp3VDLvrb87nYArn0O6gDhyzNQs3xk8SOYmdaYYkmjWas
neKlgILNLs6z1KVYnWuHLhqV79Fwaycqls47/G2xbBTQI4fY4Rmi5ZdAe6NzV65g1nYN19ib3DdW
+dWs4Fus8kN756zPA69PbKjIdaBHCiTO7KCyeK217WhjWmpZJKq7tr9uznXvTmxyoHwbcHVCCx35
+2I35WU+di11sihXuZf1d8PwQsbfZ/mHo/zMToocA44HOBaAWVzmUIWcdKF0bhZZffeUK0qoCn30
uKOfAUV8HiwUom2oP0LdFd3rZVbj9tJuWC5ppFbKBdOx0RRW9isv+f8+y4kYOEhnBVm8DJQjFyec
MKGabww6jbLUvdBzNOIbuDmcCXJiltugIqIuAlmnd3+vj6u5ZMyiiR6zyD7MYm7oF0cSHgMqhKTE
/TlJzc9zYA7mEEirOeCmLSHwE8F1W8kGGqXud6QTXo1l3L19vT99PrVxGmhzug4XUPJpHg9GaQ26
FdOoGp6znHmiuXWMn3lDzozcx9vBvGARB0gVePaZEKd7PwePtsEh17OpID2NEkE9vX6tBlSy6DMt
b5387utHOnGmIpYNbJwD2Wv1U+e7bqB+akjE0lpvtq5hweC1PVQviJfekGhcu+dQZCd2ecAOoV2j
o3ZnwMRxkZO4WVPPKlw0+qVvWEN2Nd6Aq+W5wN0AlLc6u8mfmu/HERc7oKWPdgH3NRqNW30rAGB4
0rzZuQ9O0hziR8X2b+zxH4vIv17icczFhducDCIIs2nEVIP6ikW+2Xa6EpMIUmeYvGYyLS9pyovR
JpEtO4gMjLqfpxMN1Nbyi5y0fll0dyzRViw3b+LevnHrtD2XYpwZmiVwN01bVDUHDE1c4WKdfXOs
MzrdCzjA74EALXjWd8PEXpJGgRRCybHAQDSBk/rmCESk8grcc2CH5a7eVXeN+zccQk+tVQOrFNr4
uBtC5fHj5pORsa6qAWs1lrafAraL/cEfqiHsk3O8kRMHLCY0WvSQ4od94qe+ROqSEoe5Mj+h2Bm3
2WUTxc/2Y+prXhqhtDN6M8kJCRpKqDAZAuPcPweqXQh//R7lo++wOANRI01jluF5Z1EjBWBrjDas
2qjwCuSsszAjgBA79wGmg/aaRvNyw/eyt4lfXCtXqBj/D/aV4zFZ9FCShreU9/g+zaNzPdsTKCG7
6N6zVdB1z1osnZzGR48/f360ZZLGHE3C8AoSFIhLkFpqiHydeaR5CP9qC30e4kUaM1oVy6bxfYid
LaynNwmM0GNvFrpk5/UDzkVbJKZ6olWoPhc5dskZtFgEqBa7gNBYW7LOD+Y52s65AVxsyrqZw3zI
yfKo0vZl+qDIM5e3E1cZ6NXbwFfZwCFDn2AxetyliSZVjB7buDKow3Ld+6Pf7STAGmMFAk22giuH
RN3chjflTgtpOHrqNwevcnapPIfeObU/HH+dxfC6QqelO79Mw8UeYTWRqKutWrBtoxRnin0nD7zj
WIux5YpWwWppXgvf5ytk5SfwC9/YvjZCu4d66ZbckPDryTqP5nKuHodcnHhtXsuqJQhpc+qrWhcp
AKI0ybmS7Ikr8vxWUcwBwgEg1mXlvKvKwsxNxMk9fZvDkx1N8117KaJZfh79ZmtVbShe4aaYPAci
a7Oe+tdPOheeTjzqX19h8aiNyuGGN+ErXKQb9zAEs86GGpohhjk0gzqIvUsWpp6n7CGw7nGoaZ1l
onwebQedAwgWQBcBjgyf8mktM0XbqL/WarMhPofYBcCRE6Q+SNSteFT450zeTswqx8T5hiIytibY
eyxOODMFOiE2zTySwRRpAQsowMvFRQ1LLaiV3TJIhn090iinzbv2clod7+qLsdaUCsAgaiADrtGk
MpwOwvVczy/g3BBD+KrfGdS6hzQJaiXpmPv9ZG7NYcC4twAsOT2FKmJar91mGH05ZBfVFAekbwNL
L9YiBqPdLB/dPNG8zgBuq5jxCpYZyoL4eZb1HloM8INg0xtovGjIF3uU98LCgo6kq7SbBpRNH3ed
K911ZNhReSiMLgsyu+i81On31UhWRek8a1Y6+jQb1lyXt8yeSIAe9TeVD5f95D4P6XBtDYPm19wN
B7tIo4TDIqUt5AYFrjXUxXxFZutJSw1PqWkwjXAjNWEmYuVXtiAgLMRg7TQAc6dSHf0ydWJfbSog
35T60ZLGPTTmbmmbYHJQ+crNTvGJwR4ai/twinhwKhGpyvSYp7ESKK7OgqrgkEAEawv9gp+9C8XM
Cki3tW1zPejd+po0cKJKLC42nQ5js9YxIbKmh1bZH/S0h5S8xTBoNeDQecsv897aVkwAUOugiw0l
/8Bl8Kd1+91kZZvGTq51ZgclRBa8qoGYSJUDrkRNJ5zi6ZnmBYhcBt+wMn3FJQxVc4jKBPEwxb5b
24Fqwagj76baY72Cylyc3MJR+r4X6ZuW6N/BAIXzuGwBAbAZHKDiC4PbK1GM4dhpD6OpQQRIS4GM
UgK1ZkB5lPHeLaE7zJuNRbN2ldNS91mnbjVbryH2lGarMVOi0dUOtdW85lzrgT8qdhNXD8x1kOHb
w3UsgBFITQJYQo5EnMaD48NPFpanwNz4w1i5uzR372toL3l62e2lUT1ZVhb7sa2EEJdyAWForwfe
/CzU9IlksbIfkmFdqOhkl6kbR1AHqaEJhQphqfELdyxYJEvzDv5hNCjNOOK646datqJFuStNYLJa
C/rYKZ2iIYV/rNM1+1zXLuLSfhXok0CqorvlU2NFI03GzVh1cjcU5mPe5A8wcdZCnsVihfJRvnbT
fl235s/OlTLgrluGWTwovlURcPjt7KCO8GlSphXEI7bjpD6ppfg5EVwmS1Vd9y1eAuhz5UYv1FVf
G/aFTMSlgv+Plmvvw8Y5KI3xytSH74SWDMRhQ3gxr1aqg6uCnO2z0kT2XkO7O2vKfyQyi5RBhzNu
jTZMKWq01Ud604zKY6oykB3d/J46ZsBia4Uu/H2f546Hq+AGT1itZotfT2/U73U3MK909GLVkt7y
cp1sZoDqfZMOb6y0h7BUBbz8ck0hvm2DVMxgt+MZguQR1oV64A1qM60GGEqV4T9tKvV1N1pIP0cV
X5vllW81SuNlZCiiqdWU+zJxRk+CLBaNY+N4pOiftKbVN2zKgQNo7G1BDeXOGGTlj4NerUStDh5N
ynrVMlv3Sa5oq5hYW3fg1T41exfjq7w0SWZgbFKBrRAJuFbgsG+0dF0wvlVVeinb/KbR46deYHMw
pvZ+rLI1l/3WkebTKJsnnk4rK0eOAP3QwrNgLn2baroH/7+31GD5prWt2zqppM8S5XYg462eds22
dgR8MZoB+FBz3hiUbD9YDPmVS4cI2iLZFl14NUqmCgq7ggq/dOJ4Nzpl4fWmuy514yFORYlJhPsp
LRg0YmKFBgAuTBuZW3yTjSM61mkNUPzQQZIH1T1vzMUU5W4v1hVr1r2a7/ue7bLCXTvtEJVM+nYF
5Q59ClRRPROLhlbRv+SO/VP04qViVajodJ/Fc93GMDZ5C556aRVvXUp39qh8s8C3rOP6OtPxfia7
sHxOYtxpaLKruPFqTgP3EFn1YZsArD6BH4iCfQXy8HKVsOFezcUFSK8g/TqH2JwOsrT3FBr9AB00
e3AMQm2wcSu1spsyd/dUa9dun92opL2uNBHQbvRyBbjaSb0aWH6LvWhjlmC2JPUaqqgxjoqxjFxR
PlltcuDOcAn8QiAm57Kr6tHrU803W+smy0vpwc8PwExAaIA4NXAa5uRRjPAytQDlkZ323PP43hH8
yZL9mrBi7SpMeFOSJ75WGzTI6hzCK5Z1WagwVBb8XsrchvZMfjml/VPtyjumWdexI6/cJD9UqU3g
h9HcmgIMlXq4N4cccqZsnlNVvasTpfSMBB6PSp3jew7KZsrpa8Hqrc6FZzYC2CUkbMyofBIPbdBg
UAPa15uOWUCrpLd0tA6WRI2oVQC1p6z37BSARuxCpY4zp3lKjeGGuBKvlaf1HUy8QVDJVYDQDAV2
o2bTbq3c4JFpJWkIAgSoF7W8atLyyc1GM8olLjrILLap5eQ+b4dXN3auemGhea1bFC7gdR9pJXLO
VNgAeHXFM9VhPJvp16k6XDaCXGPkan/MUvhYDpmGSUUgbed29+WoPfS9iCBOCnsk1RyvIdA9eoLL
QBiQsqyHkBMrtKd+XRYO/CFwn/UgKbTCyorA8PzmJCD3ELavUtb7U+esR0V/VDVgruwuBM+iW41N
D0P2pt+aDt0OxLgXY/o6YosKKw0XgN4sb/JGOJ7DQDIBEuZer83GGyQ1g7hBsSKhEwy38mSd6vxg
CDeklglYOexgJftZ2PVVrwxqoFdchGk1DCtHi9yJgKcSy9ErWmzjDIqu3sAGuhZ90fi9o95Z1L0Y
neKuc+M4oC1USh2yBx7xoCnjdyz5YR/b7Uqb6iBVxpWWsLVuirXO1FWMK7bXagKYJRVvN5XiR1wp
qp/p/AezIABaZ/mFYGa2STL9IXWqFZSdBx/V64eR1RuzSq7EWE6elahtAFPWJDDnkkzhOg8qiV9k
V1+iFdOFdYlrIP564cm6jIwJG2Jav7TZdIvyxs6FMYEPGPW1nIzKUzr9ubEmXImpBpSjK40VnKud
7VDihDAVeSON5spU4zubNO2mbsQjt8kWeMc71654UOnxN8ItC4qH2rcBADsg8wpkP+O0LSoTh13r
tIcKimtB2aOp2XH3uuzInZqYP3KFWbN5Do6Vwl1xIlHc6Q/lRAnSBbhOxLMd1qhzGNwWQx/G2KUq
UkDYuhvFym1blDozjsWp9xi4pIbagl0mayoJX6GUdKWS7lrv9bAn7lWapNybJpwmKu1W2jzxYtPA
6a/jAEddcVeQ7JEQ4Cl1JXmrs/I6MRJnp4xsZYv6x4SKNjyZ5FXNtQBe4W8WyWugnCYMUUldnIaU
XWqCWz7UwHk4DkqXgB8ETArEGer7Ju9FAPsoDlmZsfPsXr9vSLzHKSe2KskeynmDShhLvEqFbKSF
mj8U8Tp1nSp9dpkMUvPIoNzqjQ0oLLSNB/r0Po6i3qm58xLnIsiHEW7A0tJ9oAiv9VxjUUzzTZal
d3XBr4c8uU+higndC7rSrTI0c/V1nFBDTTQSWXGhhgBV176tNDeJPUIb2iibqAXSNnCm+AoZ9rWp
sld7LNwwFuUBVliTZ2TsSs3lZdNUIJ/bkwuOODOCuMpvACu5jeE/EMSTUmDG98y3mXxWM6UKVFm/
jMkIrI5kwmd9vB9d/UKzKI5btbyLq/bQTPLQOvk9NybdlwIpCLHh9lhlyARaN99lkK6Oa/kgzfSa
V32Hyv5wWyTx4BVIeNFTMBofyYz0gOAm3jgir1CaxDcqgkwjvgAEZ8uodZ2NkIpucIQkVA/bUe4n
q9zTIfV7JvflCDThZO5SJX+NbbX2nMHGTaK2rxQDCokZSbeYh9iU5D6R5WZUpohM5rM0oLs0YX/2
QfMGkIvll8lko5SowikA+/5+qG2fI0n2Osq57yj6i5FOhzZNL+oh7j1Ty5HtTPVt7Zgb0cBfuUgA
7u3EsDMqumsKcsgz90ffKZgyo3sP2cgg5ortT6x8EK1hBmoH+ZamdMDbhPenZ1FAO4t4QPtIxXsa
kw4ymlmx7i0aTZPc9U17H0OFzctTSGMDyfk2wVpDaOVF3gLrqCVN48t60O8ntPY29Uhusbu4flMZ
3FdG+YyveCHabC2N+H5qxF3TITGMi/YCnW7TN2PDgCyIoUMYy9ad0FJL7G0gvav9iJynoZNnW2yf
Q6l/Pk+hfOnYz0QZCt9uVaz50UXji9jTrmLDc+uMypoZ0xXomjbgXpUecVsmPriW32Rqud90RU9W
dk5xse1QpLafkXLZ4RBn8EZQinxnA7dK4ixKKPCqlaxhGxd30q86Hc4JVOx1bpBV2wFHVsDvw+IA
rNqqhe1ZZ7tJbSJbIM0bpwsiTN9IVeTTOLgUFZe4aWSbqh269ZgKvjHG8Z660MXi2YHEuhpmHPjO
ikPwMYMnasdf0nQCDsKRFV6efqMlZQkb6Epdq3GBvJy138nIcemF1Ta+sfnWiixsmdhTXj4WuhtW
cD3yJ7sMAbtKQ8iQmT7h47DqSKauEmBUv3WNOwSVPUlfTxLhQ7JmrRgoOnCOt0JjU1/xgtShW6Gy
JMpK81AGyTZtydlDS9RbgNmvVanaqwSIuLVq9ADzZgdg+xJkXiWscbXW8elcAahG9QopDvUxRzLU
qUi1d5g0PMOSTy1pRKBUroP0Dsi5pIhZ4FocIFvXiKPJYvZdyYS5LgW5KKHA5cHinA++qibtZUeS
5rIQOUD1FQ4UrRzt75IOxhqrFjk27ckDTqwR9x1clyQqWKtcxZ/iXd5GKba4lV7RFiw8Kw9wYTcC
oG9vAAMHOa9R8iDOYwOnvPJTmuphACTXK8xkL0Fcmm8Je7C0pMeH6mVUGlhpDkMZnKkDzVWez1Ug
cFjQ0JmBUovKU2YaCTUVVNy6CEBxwBfK+wruKcn93GQowixwn8oIBmVnFVBP1vrAK/ivyEtJ8GkG
dNUtImu3buulV0akh1kIgA68CPqd6ZEN1MnX1mW2MZ7jgx6oa1xQUUK2Nl8PwfyEX4yAsWigS1Qy
YnWu6M5AFfjGrGYLib+h23my3gbEE4By6MgD44DvcdTWMHAfhTsAKtTo5sjovY1yaYXaSn2s7vrN
+YCnaqlwtoNeuAbuLqB5H+MlMXXSFmd0hJ7wuqZ4t1w/U689UbcE7OAoxtz4OHqmGD6luEGhsUE3
UxrEDOVaqGfBcdPmQXYFIBe0gs5V+09iEY7q4ctiaZ0mBBduvLBZJgw+EpENjV5MmlncgUPx4e7r
+XFqHI/CLXUzUXekRswRTtS9R7LLyX783wVYvCiu4MqSza0LW79h6jV13DOv6XNJ+0O75n1Aj95S
36I2kcz9kYYijyJITNLHJvv+v3uKxfQG4LlVprlLUQgB+RrcQa1zvZdTK+j4Tcxv6ug51HaSnBtz
iF12o+3ob9ECaH7Idw/F9sy4nekrvXfDj+JNkPCgsImkkZU9m/o3u3h0hY0qyTlI90IM+lc38vjB
Fg2swnWTQdPwYIYSWQey6nYp1EqVS3nhmRBktFdTH0BJ7V3f/Ky+7zy9lvvfcfBFR8vWS2RcGZ6y
2I3h7MveRrPg3t9R0jy3lBYth2QaWEJ7hOo53cUxCn6FdOSZt3ayfX78QIsjTbg6Mi14T0bK2j3o
+bpDZSR6prFnBMk2Dr59g8h31EPQzL3MfcKgUQexuNiAvsdsFnaOJnJmEr133Y4mkQlTYiubh9ds
+gheEf6kJcEEdq16BtZ5LtBiG0ENU3Rxh0Bd9ajj7srMw2ChctqfiXMSInE0vu+fHz1RDXZU7JSY
rcwMURODxs0Ygpy/tcK5UWgDhDiExqyfKD3Som+mQnKwWJ07Bs5+jcWGE3NIsiKdw+qE52f6I7mY
m4QZPNDGSNnGsBbqtvZKDZpVGiaRvXP25xKHM9vqe4JzNA7MTkzwnDAOHXiD5vDY8XUhtDMQwnn1
fVydsIcHjQmCERCNsNTFkkHpLJOOlbIIxW+PtmvuPoDVONZ3rfHy9Qb+OQ/CRqQDlK3PiEj0Pz/u
rtRBeygza4Y8aHYc79Z9lK7PpyUnMETQEUFB1gacECC1pT6LY3cJYNAmi9hOPNKNsxIwijRuLFQl
ANh9z73QZ6vWXz/dCXAcwtqma2kQq8NNbLEraDwZnE4hDBiMPkSdA/LeoYl4mq+F05sSnDs8Ps8O
UI+gnaQSiwCwu0xvWx3XdDRHgcvskrCvFG8AQdRME//Mc52IAzUCJHmgu1lwbVi8tkklOQcphkZD
VD2MoTxk8OHIkA7Vd3o0SxTDcepMzM/buAMJPpCCwNEAFmyZWQ5JkoC0DT4nWImd+VIVd18/0+eZ
6M7DBvVjmAZAGXyxk9V2auR91ReRup0NIPKVtkrXPDorIvr55JvpbbCfdYHcnlX3Ps74vmpztIRi
RHiAu4Rf7e2befeATPe3c5KhJx5pRmZi/mHQsJQXoUpChFO1LY0IOKiqhj612Vx2Ngppxe2g1+uM
WEHOHr8ex88nAp4PaAYgGfDCPo+jw1U0CDps1PIORWf0U9GcycCyVs4E+rxJzYFsUyOg2UMOYbG2
StspK4AcaST1bKUR20vIDndyzyaorWtn9Gc+TXisXrg+YlHp79bdiyxQFnqTJqZSRqWtRmmXr6qG
3rTKOXfgE2EgOQZek6nOJixLZKtVKoXbQo4lco0fdlkGjBRBrJ1zCfo0LxxEOIqyWL2lQlHzGC3x
35dPGc5TvV5/PRM+rVgHDwGuDc4P3QJTcXFW6oNgFCJPPOr1lVTyN9Vwfn4d4fO2jhDwwTYNrFjt
M2g7R+2cSpsWuJU5W7aZgho3s7jwrdBdgc1yUaG8eXaT/XwBnaOimD1jNs3PMO5MU8cC8IgCwJl5
CcO32fFmq5o+KK+6FVuBurj5nzzoUch51R0d+7JszUqwbt6dyM/0CkWLrXupPMyED3VtXhAgNs8h
Qj+tLzwllhZMxkHJhK7ZYvdQM/TUaDHBhobqPCQj2M2cNtKTttN6scb3ZKq+ff2YJ2YMpDkcBwU5
oD+AiV08JUEtvh1SEVXtTm/hi/369d9/vzZ/SGyQAcyMT5hgAIRvkMWeoTUQcAMIGof/Jl4VEPCv
QX5qVuftJ04s5ONAS6N2kdW1msUgYYzVZTG91nxXN2e0Ej8PFrySNBPMPAgmQtJkcWCB3eE0LLPK
yMqtoHL2DT2HjDsxXKBpAmfvolAH+5olLC2Z2qpGFwJgPNhJWBfOxjw4szryqjrzYj4PFzicIGQC
AwhehLVEARLBwf6xse/F4qFQb2qU3sivi/y/RKX9v0aSxdZ2NME/kWSfX/hrhoT7F+F2ZtW+/8Iv
jqxh/AkWPRaSAYIzaE0W5vovjqyu/wkCJFiQGiSNgTk/osgqzp+/04WZIYmqoYWz4TdHVgF/VgX+
Fqg+dPwA4LLIv0SSdWc7hL8WIxJUrEQQsIHnRYMDVN6FXUID2YlWgbgJMDWdWa9TAz013Dj6CU0p
LXUsoPdsoqg/NL0rTdWH/ofZGYFTaHq8pU6RVFuXqyqQdlli60nlS4i1pJcNJ7DxKmQeO/cZ2v01
Czobbow/M5dbYmcatVuuJYcE/7rrKZBQssz0zOd2xeqLRuhocgrYRqahZqTAZ9QOJPRCJ2Ecnjkc
hwEanr1hKpAlFK4qL4oOYgyRGuNLA3xclC6/rVlRu69CT0v8cSI5rDZrtyv2fSMyBQz6JPs2tGgK
BWOrKsWmrM2yi2Qbo0Oid9Lpr3sLnR0f8iyjc7A1NmSBcKjaoD3rAKJ4MQlJ0dYcS4lGhBePE5fX
sd3lNfOcwiUVeHis75Leg6azYzaRC9UUVEmbzLZekfzq/VrmvGKXhQVZm9AhrYjDgUDAxSeTHCHi
jXry5A2qmqqHpMrlGI26QFtap80I2JIJt1kFfxBIclCt931FmbOuJlHJi9gu22eK8+Qa2iSF7Su0
SY1NN6md44miA1yLJ3n+pKdtqYEvJFV+SaregLdDUpXZVgcCwN6ZGVIjCAYLR267Eiw0oEB5+WRP
qQlYaDlQVETRCcZFPy5Kc2WIEVL8Vde36JaOjBlrwOgyNcDsL4AZI1D+6r1Wbfs+KFJbfRodAIEC
yPVwGw09qibXJBVzB1DrSrktSk7T+9HBDfuyJUAFQ8BBEQl0PUcg76JGMed+Ukz5dAkvmP6hN7LO
QnWlzTm6lzHh32MA/Fp4lavQcWG6Q7WrzISMQCgg64Seu8IFtIFzNzEhXQOTorCROKa8qYsTvppy
Now3NHbbei9dNUl8nivuG4yvxx5YqpGnfpczlANLyWyxsQyRA2ZiZ82wcVpaFpj2yB91NDCnDLBD
UsANXUtNUe6JqO1mm6cW033oMZO29KRTF9k6ZSILRiFVsW7iqRtXSZawzI9JEZseXCOGdgO8K5YD
bpU0iVLc5EXl9bwDaHbqpsQGzDJVGsXT0a4ESxxwqiECmAb4PLsTqX4DRGIGGlhWJ4BgGYzpWx73
bArcvtfkox7rybgqu3zCKJJBtV7qVCNKlMZlOqxEVpQwi5ZZBolcCwIkvjlwJ8xH2hsgATQEqjaS
O65fE1LB8FLnaGrDQAu6OT5JKiFfq1zvoZBhM62tLju0f6xur4AiqfouCK2w3YCWWeMZsTM6Yer2
nTGu1LRrqyugklwW9ADcumEOm/Hyyk7cbGh91mjDGPtTnpLpG4X/3ODnHWXNa5oBmAIJIbMXvsMU
UYcJHtfE9dtsQYlTWgz9AN2bHt9Zo9N2wPDVBy3mFEiPLjFqx8/BIp8uzJKUPaC1o1J7U50DUor7
jNJFiUUbJYDoU9aGfYMfIujMcu5pZL7MjZYLehAYhvpbA1y36rWiZ8lKg12Rglc1xl26BxCgVf2K
l4riK5D2MdFzRNP1GW1IFVpWNFc7sbKAsurCyulLcA20Wn3lbYpeGYSm9QEwNkX7oYKrxPZ2Kwp+
yG065qGWkwk0AUj+MuI1LcsqQKG0hsLkZ5DDq6OWpL0bGNypAlOg65B4LBXAeOCSzA9mD0myWqO2
vo1ZM4G2Ia2CX0DobLqe7P/H3pntRq6cW/pd+p67OQ+3ZDLnlFKzVDeEVKXiPASDU/Dpz5d72277
nMZB+67RaMCAbVSVBibJ+Ie1vuUq3gIi2KugzvK4aBM+YiODsJ0Veojiy2QOqEt0B7VeN+O9NnhS
1h/UX90MA81WLJkDvtSjmJoeqUwSJKRVzebKHesWqbdJnWx5LufM0kOBwHDZmjU6sAqduQnIdHUC
52MqRhBqCzSIIrJSj4Wso3VIqI01cIIom4oyiZbaGfNHIGvqu5SJgzJPR0EbOtRX1s9MdCQA5nW+
rBFBvUV7tb3VHvpIlr6O9jfLdXubz0bdXUan8v1rmdkIFyo77W8veDBxMORmo900vVDVXjgK7vWS
InT6lZV9Vt6TzTNfvcK4yTfqon6lAl5+VE6f2ycjHZ3g1Pv6ZJ8Wo17Ws9Z5y3MranfZUjVY60HN
OIZ3vnKI9VnkapqbRZhoICQn6VNfrxYU86BGaJNomitd5At+chRW59nch25mIcAx7XkXaA2LY1WA
5tg4Q8CyfND8LtK8Vf1Iy0rc95SxOIV18FIHu5+5mRfE1W4I3AsDD1hlfzrok9VxkOj5TCpUluRp
bHaEsrDb68S5knplXTjhUae2ft9Zn9pkO/3d6s+JfdWU1CUQM8uqkfbUqguOLug9e1Ooxa23xtrW
42U0A+kecg2FSTjPbe9f+ID6/sjT5qt7X2tdMNQl2IZDV6Q5GLnMrZdz7eqjFfbaBKRvcl3uV5Gv
bNINPRiQw3D4XL2sRdo/z41EoOBmdmg7bd5/yWU17dgsWbJ3jd9duozxzx0b/HyO7Dlx1JNMplYe
mG4L+PBjS/6IGn0T8B/7LDvWBJ/NZU4tJSJLVgEuGJAm5r62nKG/aI6qCZvhvaDCxRDI7JMSL8lB
iDUgkxlVlhlPTjsQx+GnrRWWWEm9Tbao0tivJDF4DAobg5tSM01U/MDWxrOtQe8Kq6bp3hfK9WSz
rp2jPjXVFcvO0IAGbhMdpvbeIqw83WV4zBB85UO7yEOe1Qbyh0El0jqVpUAPBsQyEZGdi55wHEv4
/F2EVKa3aRjzJU04BUXMk05Ct2dP/EBWYE9FSNikrJ5LPtyb4rTMobmqeJh0vsmWH3+quwyBrDNz
mApPauO5rCb5TcZmot1pFbz6fT8YXMpEVdmch6ag2nVRrtbN9NRlaalt+qLL1rek151uDd0qwzXW
IxNfNtxMtYu/ir9g3ReAARADcyZ2/m5UIyetIQTLUre189Z9NHpbIGJAI2PGS9oU9qulL64EC5hW
9ksqM3tAXOn1v5Le6uW2TrTWRFeU69pXaqTWe80ZXqAHRcCPDr2DUM7h33snuRKUuheTXyXXcp6m
/k5Jm8+QlZGl3lCzzvK9Rv9ab/HJdOZxXTXeJjD7mH9VySi2ZNVxGvUd5plnla+3jOQRh9qTyuep
/Z0BkhOxJdZx/GtS8W+1Wf+PEotooP7n36lA/6UXC1sIvJ/Nv3Rjt5XrX82YGfxhwTEmUBnFUGAa
Pm3VX82YEfwBn1h3AsxvNNsQi/7BK9IM7w8PtAUWd+M24eJf/69mzIRYhF8MTppJSgJj5ODfacas
/8qVY/LtASm8JaADYPszAuOfBkyzPwBzHFBtKy+hnkZ2abspPYNTv2DslrYRaopTnKrSkf6IhrrI
840jNGVsWiMtqk1q6YF+qZXZ+geCDWY8OGON3nBEWu09m2meJe+GO4v1mI/GIvedkEVzbp3Z/6VA
ZnhvyayFeGvsT76xGsOqKrI2yh2XyjAfKuuVSl7vL5lwaxl11lT4VLBBe9RnBjE7f0YeGZmNa5qn
BBeSE5l9lfRbp2aGwTQV7GVogzCzQhKFEKcVwm0ntMOOcmJaAWsKjRW7Y2jrpfYypp3rHSZjSd0t
T3v/EcxSfRtelX0s5N0JKhzKI1Sf1Mfvsltn865gbqXF3gJAJeYi62qHAb8lUlU05P7WIBz7aMSd
w77J4FfeSGukWmuNRkei11pLj3h2HSoUuri7YKAu7WH2itaN27KfmLm14JkwlgTWs6dROb2ZUvg4
cBhCxpUnbtHC9PO/ZVIMbx4VIopk1ROFiRbUD/YlVZ//3Q9d5X3mEHYbtIDzPH2u7eToR38KzOy7
z+qxwdY2gQatCb3AxvMljTLDeyhnusCQ4PUCW46gIZsOWbfwpkmgl07i4GRDgbaoJuv1oZJeM35A
2ApJu7LNj6CZyJVQq2Y48djpBlLwKS3Xfd4wn7tPluTm07IaZ5WvhW6uP5Me5XtIB2XVaNW60o8m
u8xfRSZJVPMG2Kd4bajYk3YVZK7PqYEWvB6o17xGDealDjiXuRjF7ZhIhmdVTRXieKtSP/jj5vdi
eupnmWYy38Ofnuu4WKUr79ORCIwoXZqgCW3fLq+TpxaMerisQOAOVDcRBg+K2qp1aX8r6SQfVQUW
6000Qyni3F+98s4i33lF79ma/pYwc/Vi6ENAJT+P3RTrtnD77yLQKA2qxe9ug66s49QdGVUozAlm
yxUNrGXYBM3c5ltDM1KWu2tVt8d57IfptZ5oCtG6moV/zAcHZq+uDxvMhl9FMa7+r85AsH/mIKzK
e+itTnPwi6x2ztgYC8ivtfImD6lfvgqMcim9yyFZayv9XQswuRdjYD+2sYVKy0PZeE6/yexGe1n0
hFPaaZLh0xqa7P0Gj6ccLTQ76SJGxO74axBzUu5cA8NaDBc3t6/GsIhpb4MgXk5idmSz8yoguDQd
65T3ka70ZGA2Yhf6thtU5W41q5+y+84rW/lcZf06RxmNg/a4yKLv9tBhSPoDQGrmmEisefJic1qM
7rC47YBMpgNGc1ClO6ywXZvR3oxZI3+w+/QlAOQ6J2Z0KtLs4Nnral4HnF8BtomCLunaLjDPT3nC
j3Wkm5i6D+i0iXmX09j1GERGZzmvqSn72C/z0j0ww6nVu1xI4zPwk2oA9bCIZbZ28vu0mE5mnrXm
cbE67cfa8Pwc+TAMSvkB88QGV9oKvMBPh6MxQnAy0B3LW+SA8m0/PWQ0nVCTDYuplKmvDoyFGmdA
3BZNOR8NFTCcKbKb1YZyPAMXJh1fPCHBJYVKDav5xDwrCa4r7xDKYFw6gErQe64/ixSzIXOgwNF2
k+kVWKXK2gL9lc+ViuuRJyGiBaGXhFuMYaRuhGgv7dQlVYyVqsv25ly1y9aZMm39DMbcducj8KG8
yeMGXFsjzl0NpN7dIPAWqeHv/TrVKv2pllldGTFtwKJG7pomdW59gZKT/2qKTHmnBe6O2lb+5GSP
tT4HH/Dm1jZaIBw5L0D164lM2lTUoakPvFu7ouS9iYrTe5zpnB/zxIHi6y+iYvgBdA9tjasYUzmA
TvRLls5S27hp333MVmpQx+WFYz0NVpk+273oXgamgYSsVVo/nSq9c3NsFLCENxZjqWRbuhXJW9xv
nnt7N6zJnsQs2W37wKvBQ1Hx4inlWIRouwJBXHeepL3fDTDXsqcK9jfkPzIxp+jPwuL/l1j/A5LZ
f1djncflu/5qxz7955n3n//orzLLBfBIECgDaofNMCwi9gx/lVnOH8y5HabhAbUNG60bROZvWEhH
/wMDPEpkSjAmlvBX/lFl2cEfkEH5Wjeq719l298LwOtfk+y/YJ3/eyyk4/CV/mni7elsa/6ceAMy
QwLAIP1f91uK9MfUGlN8qmCTwqV0b76wPhpqjC+LEKfcLNt90RIKS/FAqFmbxG3wtnRzjbMnkXHd
5WtkZ1Ns98wv1sRGRWAFN4D1W2bAaWCMVscy6aE0SwyzdUD44txvl0R3Ni1Gm1BbCzPCFP41evJh
LocNbUPD+JLhqGORYpYsH73Z7USn/0oZ6EZ9ltyp4USvvs2E5TEvyHEx9yd3JLW5HNrYyLohFNZy
nmz/y0iYxUNdPSRz8oCTa+NmM1PiFGK9lcsX6ZkQgqYk0rQGw2LSxfaoNpRpVw9jeUJy+WZszXvX
Vh+Bl9/lVXDwRjRclsMLabosjXvUSMy5HxI3Th0ckCbDd4ax6ccoywIOOplhTQyp+uZ4xYdRMz3k
PJIiarXHYKT/C1qkqBq54dhKauxY5hh3TcMgWTH46GSHGcD7ZSxBEjJx0zeMnFWEbe0rTXxELYlO
KaW1X+MsehxfpRUSmi2j1Gkf0xJAkPW7ysdtq/fPgdK/MouRCO69Q2mWD9aiJZGBcZ0383YMXDwt
Xm5HWkZPjgexxMac/qrGRcbsP1oGLIsb9Zg77Fq92HI+V8WdKFNKTnzclRswSsruMD0zDEhBCNjZ
b6waX2kahJkGR75vz3TMz3hL1m1jzM9ycV91Ju90zInJPAZtEO1pVJj8orN01y1i3XNprL/6pLlH
jbXvKzrYdTFDM43Zy3EBa4dhm+t/9kac/AqoOyPZZd2Gyt5drF9au7Cf0WdB2eO/5Xb/qQKNy+N1
V2ppe+N3wOwd3ARhba7zpWEnElKE2I/s1wm2HAd7WyPedQNnPCcD1vxqkKDZuzpMZ+8Fp/wU+vDK
xeJTM/s2ko+SsCFms2Fn6kXEQkSEgnMba68RuxzMHtdc134Y5btZ97i0h/XV8C0NJ6RlbJIEjpx9
SOcg9pP8iB953kinexwXw2G/EJZQtTZd43IartPODCbJMG/erW1vhOk00FXbL2KR0A+6/tVSpsdN
nfGq/9l06sFjvZIH4sW6JTEo5lSVTLMIItcrM/dnfUr8CDXxUczB2V/KxyqbXk2rjf3ZFhutf567
s8+Y0y5/Ord6aZrsdLsuZ/DyFhP2XIQQPS5TI9/8yaK0Ea+BOWyqTBlhrqk9KHzaHBZJYWZMb47G
x6RrNg2JeJLGrUiQ02Wwx4Gx93huFnEsDfmFdDoPvXHddo21/TNAovCrT6OfrgkdXGQF4kPiF1ms
sxDZXaX3kL7Y5xRV+ZNBmxuPtIch4Qc/UqM4cnk2gCA+S1PD/hdmS5dE1GxK36d+fRwHivv0Zn9r
AuOrn3LAFDVT8ZI5V9q8OKlEE5vMm3QSOzUWny0urKhanJ8N8xlYAwtzKTPvY5BnPHdrAC6/f+/N
Bit5WV6cdsJKh7t4WHMc05PYuIN6T2cH4v9Sgk5IQlfaZEUs1WdhMPxfi+wNzv8SVn6BG6gfP8pW
P7INDJljdkU9XVN73Toc5/tJw4Y4of0ZGYFSkaxnuptjtoqcC8SQMtcgltuzfWFBlOGF7cmZ8zoS
4Ln/mByfhmBEfkX6EZfE4TmuKm73jOn4YV5dKF9L/a5dch4HahnDAJ2hbaZs/j3cEBPBTPfNXu9p
WBe1sfHdVlZ+6Lv0mMKSqAcv3w7Lcqin4kpmhRb1/kKcxeyad309MKRud4yejk3fPoyucbA1Po92
bhmvdr/VsOwDHEaRv6ouTrQ1yif/h9SdjzJNvzh3zomXP7TLQLUzr88MOMGap4qjRpIKE+YWHuvV
9mJLx908JN1eo3+Oyt4uo5VIq5DwgxOjcky7wgXiXTbFGfrJlu/l9pN/yMaBEAEcV6wtg82UdzJK
Wv2NEeJO09K7wUMxWYPV0PDcGdKTB7+ZoinQr25RMKETCRYePXkcMl7IxvpJTuWzYbD/GnLDYt41
g7MpqneClqsNTIIyLNUKTWNNtuQQ7txSqPj25gptq9u2DlMPdndqpxkl1sS8He94KWt7R+RnuySU
XTP6QwKJoVNi3QwrszjNKu1dyerBycd8iz4HNxl8AdNLoZMsQAH7eb4DUeIfGUlDDtJvdbFfR4vf
0u/T0OeyGUIoZ9U9kjlns1KdbAxDnRiZVuGk42e1ikvP7jJSvjiOVrkSW5Qhe05BD+LSz695MBfH
LOs+9MB9KzIKWNHIdCfS6mB2wW+Ogju9ZbNU4C2tWajnTQazpDIGTHGTGZnBZ9rIezdnh2CNffHK
svvEqurqJMmvtfAfhtKMg3Xc5XnA3nMs3lMxEzWaJvAvxvWFWSMT/+4wE5BcUbTQnXOSeqQEOJ31
M2dstMnLJk61QWeBNz4iHK23ybCeGl/b1MZyHyzeTvDWinvZ/G4rpsD45+Aj54EMweQ4O9NLfhae
hsKlnNrIU5/tiB6O/hKzc/bbSdP3jmTOYnJfU81aOJanC/ue2AyGM0D2JVwCZlptID+CBKM+45Yx
Ltz5sRrNvxSC/1ZV/tzW/Oc/09f/hdr+fzYb3X23Nw66/M9f6vbT/IMA/38HyB0x639Xs1/aZvhu
vnEB/3PN/uc/+ttoVP8D8C6zQcMF0IP25+8lO3IT1IEuAkIK5wAw+z8qdtv6w/lTpQvJ3b0pFijm
/yZSsY0/fPJFYWghTmad5P5bGhXDu41f/7lkZ1R748EjhacP0BG9MNL9Z+FdMkxzlRsVUJqSBErZ
nrulPOmkH3T627Q4POzuxdC8vZu4r4097v2sewgqRkf1Njd91hukcgqq3xAO133HXi4qhM5c01ZR
qTcv4Ex2jvunC7vliMw4NccXv9ScOJ+AXVUaQE3q/ZGlDHFNxcswUqrOA1ZwSzV3qybALK3202hM
TRgIKky0XETFavOprbsXUVkHPKlhmxEXldXFOwNePxonncV2eXWb5WGS9TeS6DWck7WKZj04k+aY
UDq3u9xtP6u0YnbRcCpxenvLmEVO0PEW8duPRn4seflYVOsNMStu4TnJ0U9rtq6l/5Ek46fdy1M5
9e/u1KCJ2ZOJ9pFm6rnl2YyWeRKnKilgqdXF9JGlDu8RoTapIASxcNsSHlaVnei/39KhSV51kUzR
0ozLvcEBuhX1IC8DuS77pGuelIGCpZPPWV7+oJ95EYHOBLP/SIPUjUYNXIR9I4e5trZbxbMN8ilk
J8oxvrKMkoXxYCvzRS2dwagvoUWRsriv0nmjB9YhIa0nXI0ki7N6GUNHm4pobDnazMn/UEPQUc4n
j0a3LuFqvVruF6lAy8azYQEIjDALYE8+mNt5mEl/Y+SPGn/LoH7KF9bLY9mOVNo6qA2rhSFUbY3F
J71IJY/OyrB2KDe6Iy8AXwkjhtTW+JTsQb0s29xBGaxc9xZ+85NFlpvXepSKa1529cafDdKmy+UX
WP2THNaSas3ZSdcZt2ae2/yGRnCw2ntwEfqmsr8Zz8KFr5O3RQ6XJlu2skYgYmZlzCH+jo7kmNpD
FanqDdZAyBdtDy1glENm/3aMMjj6ZdvsV9ONssGMmTVBT/CCT8+tL8qtiA9MXhdZMvZzB2aU1n0w
yCKcddgeQfJrcqmQio5+hIhG6mo64fwGCKi6dCOs5n2V1GOs6NuyjPCR3JWLeOOw2Pt6vc/UegmW
5BPCzB2n8otrd5egMMTRKgh+LGx9X9jjaWy0MpLKPKjBOnV2fzDX9N6qJno71/g5rS2r0+ZDcz0R
VuR+xN08b1OJIXpwTp2o3n0T+Und1iwmLiKYKsKl7GGTSg8UtbZCGWn2U7WyViyONh8Q5+GN1tZ4
S6TcH3pmXvuSqwnhz9oPnf81c//H4KHeCmqFXlZxF8wnA/SfSn7BENnm9gI6A71M2LTLN5rgyMte
6JbOibihJjLvlLXjyc4jpB0PJoVHwLOz1OabxZwfehwdvPY7vX2RXDAzzardJOeXwhMH8k03TjEP
nMnC2DSuezWYn8YrwTuhLN1fpfopbURT8JWftHq689X0VCp+DXP9NCYulVqe7IGShQ300a4S5mlv
XLyhhnQvkNS01XQAhPQV6AVUk+YTk/261XoTTU+K972bjGju8eTP3nOX0Q/P3NVlwD3O1vjoVC2/
nSQFzXtz25MetJd6PAeGgHCgHR0dscKUbgevIcYzIY1LhAYBZYuLkS5I7+zyrlWQtfDqo7mJRZpu
7bUnUrvYKVCAmmXHDtnwfHyhxlBY3nYc6cp336Sm2s/d1XTVRhY40GeGjPl0lmAasKhHprYcpqQ5
TF4Wma+JD45tGc481ugVdTQ8zub2L43Zjn0IfN7kbJw+i01V7AhXO7nGAxAeepGcFfu9Ub641odt
qz0cvJ1HTcn3txt3U7Bq15ujyvSryDXYbDtzbPvQAYDCtGiTNeBb8+DYJv6eqvBenw62v+yTQh3n
pj1R/Gx1UE92x/utsbdDmcW3azJ2EIcyd+OZcGmW4W5kWEE8XNQb/e725bB/xYzLO6qp5riSSMYT
cz/KngLQOVerCgXMzamuL8H0OylOwi02aXlFDBfbKn3kMd8Uzrxnb3FQbRtjZjhUtgpbXmbeBHGJ
zVSDfb6Y477kAOloZLPqz6tFnBgrQphn/PekZZ+ME+60NB7k+yT0UwqYBekbzC1CeP051pp8t7jJ
EwOaXTq6O794I3HhXApsW1zXQvLHA5srrrMK5ngZnY0hnY1vyyjowUhkfWxm9+3i7ZPJ23dtd++i
wkLvZ54EokpfdT+zFvwMu4dr4aV3WWOcbCvY9QVYL+3XuuxmeDXCYS6jkD2l5bterfus7y+CN5HJ
AenfJARtO760VvVuzfOLVQ0/bv+/L1vGNeqq6dZ94lpvXas98ancJhcblq2XYamvILWupZ4+DrK+
9pU4BTLihDy3vovCMHte3SySQbPXO/XiNcFdZ1rHgGWm6qprD8mwdusoy5rrskzIFtPnkpdoZS2b
dhh2gUg+TDg1/Tq9aJ55NdaMmFU/lG57WVNoEGVRH0YHFJ/xphvJxVy+epdbbNB3fi5/sJiBlzVs
0H1tECs8LOgcivem0R5uAwNveqSdPGl6FikgXRZfQ5uSJyb2qJq0O+dnrtJ4HeUOuVwELOBYSMlU
hc2TYVPPPDRBHxd2A+wPUEqpDkGnoyKdt1YanN1qvqj6xr3amXJ8nKycERSPdG+xRkOp5Ou7pssf
ChQ+azE9rqnNSzR9DdImdoc5JkRsmxggXMv2BBAvVmkeTdmW3Mp7fW2+9Q+/Y/JS+BA2vIMr1Kdt
0xEMd3k3fGpl9kYCxUcvQdHMuX6t9XcGXUM5nARgX08MDPw27SXt1JGj+hFC5Jvyi4fbM+OSvoMu
5DvhtqvT9pTpxpXZ6J4oyhOLiZzNwy1o0jUuvmd+VWL5PQNFS4r13HXrq9dnb2VQHWt7/FHZxnVh
V5xq59lqSJcEacW4O05yeQ7aITS4ubNZsXBQewYBMYbxTQ8Aq1j193Y+5cGnOeyG9ZKQmH0DmLlY
f+vx0Io5FlwUkIqPqlO0luvRFv6uSltIu9oSpXV7El5zGT1uawK37xd7fPXKkvCFafldVskPUX3R
Y217I/KN08J8VE8RLNnjk9SKh1Rf35kxHmYTbR4FzAFO537G0Fkp1pxw9pYUBqf5jH6Q34lnLpno
81zIQCGH42qPj3kGclz4hA3CnYxSm9TtnmrAqjO4c175xc4G8Shkz+bouvM9r3GIZTj/KTs8TDFJ
+Z5mwT6V3T04jFh28iyTR7v+tJimbTJzfDH6/DEfy6vqXSY0DBgzrl4WHHRpnPDen8qgv0MJf6fW
8jq37kEbnjjGzkj3XjLh3/k2Hzcibuk8cQC+VBL6ozvBxeOhaAbeLr9lpj3NhrFRlbbvM+8cFN4L
L5AnEpseJm85uOAVUVU9Fav/lAXqDYnwdTQxwGbrITEp2Yr6usy8O8DalCq9q+ayIBD1piDuftKs
6IdcmJ8zc5rQGTo3WkVFyYFdEetlgryurlFytkUb9Wl2rtyVP/MfehvgUDN657ooL3J8mMd92Wa/
IBc2MWwZFxJd52+KEsYiS/1ICoeREpvvYlGnwUoODF8u/bxwpdYDEs9Lovd7dnkPOmgl3nz42UWy
ble/e1ycHilaZgosQlAuQReqgjkuNTcT4r7JIhb0+74R5lEF1Drakh9d0phLyNKVEiO1jlcC8Rtz
pqE+g4ABUqYmzgvbgShwGQ3wPve2vUrCyRFnCuv5DK4oI6R4WTdWx3gXuiffACd212D3d85Gm08M
vCbiZ0l2T8XH6KSPEqUwdCiEcWb/siimi7SgAbItlIZpkESOjrvamV8kkGCUh/5uaOo74L8Z54zr
b52sgMJT3nB/cd9KtdHZwZyHiS7Lyu+Wte62vl3BJTRwCBhew4qniyePA3nQ6G0yvFU0FdNn4opt
blGj6y51ziBSfow2HMiTjLoS8Qf0JL2RP6WD3nWyd0Cqm7uh5GFFo/zRry4JUma/7gI+5kL31d5v
QQGuuvgM5oqyIqguywj5F4xTVkuLHGEUDKLJ9rrXbhdv8pnNsp5E7J+SyG7lZrwq3dhOY8fDGE2m
eC0S67cxZd8sP4oNbgxUmsHIi2+mHXK8K6oHPWy1tdqCGq7P5ZA256JnSTD7vKWKdV037dJN0TD8
zm3A+n0m1vs50JuQ3wTj9eQZu66DiOh5acvnO8e2xwCXHL5l3y9NSbxhku9nksm3pqFa6vOM4zah
z62F7YImHiPL4h3aL515byONJeizjr2kpp7x5thdG+zP7QT6EPjRSVjmczW5JBbxu276VsQ6vgGG
649uJ8qXVhbUzy4cK+QoNlt346YfUuVWada48QQGOJWM8NYapUe8tQcWbF9ax61oWe53IsdT5Ut5
9CWbA622fG71ghjLW0qr1sxu7FAOAKcvuIdS9dAyO0M0xaisSvNlo8/DDNrywIeQbPVZzkQeI+32
SgzreTLHVgsgdw5K5B4q9I11OJTMBPdj6R+EyVzQMR6CWl82Dgj+TRoE9EsGjR7ouxVmX2xNWljP
tcV8IKB5NAMt9IeEp1EfdrqbDhEdoXUtsizKLA1tjGMjSe3ZXa10VbyA6uC+XNKaFy7iTN9t5M72
dk3ty2iskcjIufkcp/ZIpvGMjtPGrYBuZSOm7kJd+TtwWdMZXTj5+fTWj96r21nf01Rkn3a2qfwk
OMCcXKJhGeV9kdCgArgEn7C0znkuc7Wrgvybd6q659NoaH0CDIIHrL/+sVeud+x7+bf/1fk+fgWj
oQL0cz5+vdoOCZJPZUtEWzPeBwTkZ3gVTEtI5j7VqrlaFgpmu11usbXMVZKUlYzT9NsAdQ43SWps
kVxMT0V1dQlrOnAfoxiw2i/Gvc6TF9w5OuCAgI2W65Y/tdZvX1O5hKnZ32fcm8dbqjOwOh1+K9Gt
7DtS/b4MGMWKAOZXFzjFIxMt1qmKeTrZZWeZtSwzR/1nSsbNRisoPlqz3tcti8o6K8BvrtkQlba9
XdvMurhGOT/ScR1VXycHzRTrFj3G+xLYLI1T8cK4v3vwze/VW7UHvrRF82P2+2EBLjoj7Tm4Flji
snnMsrcZn8+OeOufTVAFQKyNV4vNwrcwMfZP66trFQe15kgsIApMQcXge04gXZZ73OcnoqCA2pEr
IVv5w+VwaHONKn0n9OoHXLhvap1QL+sfEspaZ+dHHu9tK1con7AXy8B4mG0gEBhRQgkTb5ouKuvR
hvXO3muQ1uEpCe2j77LcCmTwLDVFmAWWKeD91Ae4JW6OBlTkrbPHHXMp9WLnDMeUjiF0E9XsnE77
CZH7mLvdY1DIb2Ot3Egnnjkqx2rT1ePMWzAlKb1n2UF8Mm4qC9tYRMKaPcZTrc4oKFm680pB8ONv
5zXYuz/ETChBm//WgvaHv1hvcr3k60ZU06+gyn/1Xf/OwRHDMD2ktncQffVULdCkkx/qFpeDTT7C
hwSHVGErGs30mezpey1pztlandOCAHOnnZ81xgvRMqA6B0EdToa61Ev9VTvmznTW+D/YO7PlxpGk
Sz8RfsO+XA4JcJOoXUopb2ApZSZWAsQO8OnnC+X83STIFqqqb8eszarbKjudEXCP8HA/fk6UM2TP
O9dcaNGWYpTnZ/6GoexvRbVE0OR3aWs3OvNkWqdspKz52ejxVo6ztUVDY0b3/IHThKGZ9HsQ0wvx
KxvnpSYC6e7vLgUUwKV6H1n+k/in5qszuPMf0vRez6N3UyN9I+/Zln7SzmDChFuHGIds37zxrfS6
MiqypSUIQK0HBcnb05Cpde7f93v+FJJKr7sIvFP53MnZdd1YTxRiHh3JWnSKTu/c2SImxOxGQbAa
8LWXwW/f5tUcxx95py8Zjqcfeji8GED75gzeLOs8/Z7m9UoFIsqMCMXUeKi9oAzf1YOxjioewoGf
fA8QFACKdaMc+BV5ZqXz0IfEItytdzRLXEd+TgsKOwj5etWBPcl2cHWWaCmhUg6rpbqn9RqFsPRX
6iwAS+9phzKcR0WxLCFX8GWFrFhPHw+Ns27l6DGMrOehDd2ibEhq+BhdZM66OH3XmCwUK7Wc7C6J
SkYtylfYN1dS4PxUBvNtx8efJ5m0aSydFzuFTtV+6ktp07JVTUF02DnaTzmlvbx9Zwzrqt3pq1hp
7xkUP6j4nKOuzELygN0KBuXdNSWCD0e0vIZ9+N51kOeow2+LP9F27A0DgYuoCtc5gDXx3+1Dzws8
nlu3Qx8sioEeonkv20iq5yBBQ9CAs8gwVvou4yVn/3DtqtsiKF5H6FjWqMwbTfzQhTvPcBKvMptt
1mj3vmHe1Fm5SRrbLUHCRDJNbUTR1pka3MQIG1I+vk9sbaXUpufsnhhoWtnwrTZ6Prf5oZnub1oN
y12W3dUGvxqu43C237crKQ2eYoPTstsWtiXNAC2sIYSgwwhrepiVkM9SD0YkYV1leCrILB7riA4k
3+p69+jrKeXu/vZQFq9A5ys3k3aPea7dJ7lOMluLWr/tPDbAyEhtpRRSU+upjHmc9Kkliu/mahBI
tyyGdIXft+/hEgSRuM33G8nu3+FwpYlKG3m/5/8TgdWct/pHYFqL/YFtZ2KoGOyFpGfXGioEtQ9Z
fK2wVya4gIgZCNwUfk2VqlBv3JT7+nWokt8mXLsePOAvvZzeUk9bQjiFoGCnJL9VBNY7qd0WbHwV
pr8Bb8JLSZsVCZ11XfKTh4ZzRjJWhVzqruL8giKXFkCR3Vl2+F6973KZzobEg9HZQGn7DpXNDfr2
ni7AFCoErM2sLdU3xpwWOZdD7UibQHI2RZN9jwL1Hh12UDq+Vxj46WAm71XF6aqF7fYqF7SzXaTB
Q4vyqSJ5cSY+qDE8UG6YS3p63bbmTeNnj6Wq33MfPjqBvW6aBpwgLd0DZ5qc/wD8O4Oa7bo/0GaJ
6+IVuEK0lJvk/XcucZcDq/R1aTMk6v0OZ06ZtQXGyt4HlXoPiqyfKfsGAe3mzbJfim9K5qx3OU+O
btflLukKE7PMVwHKWbaGRM/WWKd+cFUO8Acduhe9tG7ADQrI1A4tDMQPYQ2+03hJmlH3YlFQKBjB
FJtRUwjtwV6VOxDqPXBWcjnDK+vD46HKHvUGUs/c4hIhxDPwXrn00dZ479CnkN52c3hVGXGBYire
baKWjibEXu9UeXfg7WeW1r204YfZlAmU4xzGWmfS6O2ufAWSdY0rTcCVbakoZobGvWYo7bX0NAz6
DQiAR1Ari6KCgToylz+CMp6Hqb4qKEXAyvSS56mn+QBecdlcDSBMRvLO4brsjXZuDx3Qdutmr5nr
fWA/RaW+FNc3DPxb5ndXXabec8aTD9icmFK73oG5N4L8ThFaKAAmeWlld0OoLQe73prdDvrjknO+
D4ZvpMPEJDM0XVO99oX2M5MD2mkF3suEVJtZD5F6uGuhp6Y4adPNzoxFVjeC6QOO+WiZFcYK6Es1
N2xxUOtR5CXUEWc69R0qWTywFA/Xv5UCOXFhELwuY/OJUUCmhA++RfIUtmQgGfiSRJA6Vzt4LJOl
kfvVXduuIjAq82S/h/r2kMluk2hu5VDVaYlNDwL70O0EHoWs7Ndn2/T/95cnhMKhvfjPUzf/Jw1+
lacUCPz5P41lRWGyxtI0hxFLMJyq+q/OMiwHYNWgRbJleMcMBQqCf/WWNet/YE0wNUZOgH5yokOr
8b8i4fb/CF4ousFChpYpdv3vjNyMqGgtTYGE1rEMTbVQYDKBmI46y0xSJvq++2lvzaW2SDwkYRb5
FvWLZbxwHvKtvm5hCayXVuxmN8VtuFHugsUUycsnCc+/SRgAxbISW1U0eMMgHbLGjEOBLWVaXHcc
di7vZZQ0+yuT8bt1t2CEbutos2JCBOqUtuTc4Ih8qG5zhud7DIbtVVS/RWb0Bx79H7VpJ5c0atnv
rTrXkqhPZ91cWejIxjIqpL+VXrVWV9JdRV3iv7Soj3C9mUlGWWZYZEhwv95DYyf/zL7Jt811fRN6
0p3lHjn53Z/PcywlPGIgOttEfcT9ooLM6vYZmyit7CWEFbct8IBlvynWrSCzQa1lOWFR/I1f+Imu
nnqrAm93VopNFcSH1gLp9IXpCtoyBsbXE7YuuwikUcA3FOjsBCbjaBatDzXbKso2nfEIWDf9vH3v
YhoOMygKIKrK7vc6wDIQaFOf8eIaQW0LkDbRr4wi0larLK8DprD+rBHQGJqCnxRLV1P7KXxwtJ3A
vyFLsDVZUc/URWMrlRl61bnCFvWavjC8h/pCXU1RcF2KBchfVF1VYXNR2dHTrQxLuHZ8RfuzJMG0
zavfd/UZueG15kWPyt3EtwN6c7awY4Oj8KYQVDOkjEHGh+7UHwyO5cvkkxtrWNPID+bohG8nheWE
R4y3E4I7XIUhS8j1Rh7j01sOMStCnhIijFwS/d0Z/9MN5vU2WGgTLnrmoSokUoLR0eGCwEXFLhx5
aBY4sHDElAgc9a7avdHBmOKTPfNFYUHVgUUx9s70zyjCC7C92a4vIUbw/GXzPXukV3FYdpW3v8sW
kqc82I/2q72SUHFiq7O5eZM3i4lvKWL6ZFcRKoe7UuW8cQzYnEcHac3Mee/vbKRmPnc1dXe/6lXl
qot8kW3zbxPWhCuOrZk6viMzoAFd+egbOj5F6azZcTGsqxcVWlf9Ln2ELtNFSmDD2AP06OqO8txs
8jQVx/PIMmRgHCqCQU4506DMS6Q2ABQkM4XqboPsia42V9JBdmP5NquLhRnVV0MEQBW+3q8XfRYt
yGYzE6xY8BPanHWj8PQtQ4qLBAqkTNJhkWN8lvntsJpwpvNTYGRmFJShXEPSG2Km8gD7EyAZB7jx
kKwVD6SH+/dYSPGWkbmR38Rpo9sNTbZZSJsj1riayq2hTZGQTuydPbp0ZeDzO5A19AhKGCzu8wqV
oSny7ws+efx9xlFY7eAcdgJsUFtiwNDlsb33LA9RHmibD7+Glb6S3rR1t5o80c7j34QeC/SgRuAZ
XEanJ4wc2YPmO/SK0uv0buf5d0IMtHj6KwTZ54vElK2RERuQe5GRnpoK0ctjNBdTdS7P20oop3lK
SX3A+EkL6O/7ItYYeAfqKHLwMSWu2UPb0AS0duQNqizz9La8lTwEJpfZA7o1z1Mqp580hafBbWom
eQQslMBFz/hW9ygxNpFPO/uPPWoKzCEm4ijbMIqYzHskVhn0vJWvkKVLHrWlUD9NXGlNNUeZuDaU
c589/TEjGkeZLmQR9zvhT+0azSbqCu/yW/kNOY7V7lZiqkaeSW+TbOvn19Wp2dExkzJ4ZqC4wxd2
6e6tqyXpYqivnTmTGUjaVvYMEgt/8tgRqxltPUmUDbgDCKl9lk9JUYeiODIfJDnVy4IGlMfktnkX
LYVwgi5kbRFl+/b1ifqpK/CV0dFZx8Q7fRYbo9ajgrjHYaWulSUTnaimQ0q8/NrahY1l9pipQdkG
iHyWXu0qRm0D06GHp9x0OvVY2h9fW7jgMVgADwJdHlfEp3sfZRphpneEpkTZOdwmEdVlk0EgdfW1
kc/M9mzTjqyM/FKov2oZtOYUCKlhXwfDsyw/5w79Ae0ubVZW59+2IQhdYmcXXhfWj14q5oV9i+x1
LP+/+db//IA7zztMQyOVE9kVRIXjU7cO2r6CWoA1b4iSRbRBeRqK5GqN2tGVNpGxXjj9AJODFrcE
PThX1+npx5g0E8MZVSojRFivuc55VyhozO6LB0udcs4LX/PE2Gif0x0FPKfEWHhdu9pCc9EkWtpP
yjJfF0g8W67kTgX/ZZO2YsOoSgyao4skzXadAaMY60NisUuRZ9r6dOT/vgMZECUR7IIa9ywQkJjJ
mqRFUpF09Z5K+/DDWikzeOfW2cp/tJbSJn9rt8mtOaELcCG14XY8MjwK9ypmhia0Pg3/yfxD1+au
hKBpzd3sTnnLpL1RbtMrzb6WPhda8hDW0TZ7UlZpxQuH5g5zNnQ+ltbUtXEpIHgKEBWCuBNKz1Mf
pXus2UXK+cI83xy2RPSCdG5MaZm4oDQnCjSaWMLoMKC1y6uUd4dmUJw6tQbvSr/rCo0q0L3lwmL3
IB5UIOqu9bf9nbZCBBfg8+JDWdmufCterkgKL3DceeuBL5iFHgG0PryigbpmbEfoOLlT6vTKhfTI
gAgB6mdDV85v9Tw2Sjrd/BRptV/rHhIbq+paSP9k88nqzqUIsnk/y6aOTLY2JtoFUYEE2B5bFv2u
l57JMjcEXT+nGbVSfhuMs7k7d7+dfJZcOpmO7QqvODr6y1KSDMCwbDcaUd02ujK+OR4v+SXNFwNh
lvaZGTTDDYvpF9GFm9s4Nj1yuFJLmaAWcsfZK8Iw+lwotOw9u3b1gOcf+9zP0HWFEW3Z/IOr6MS0
uHKPVh2lzU7tZEyXblu69Wu5hiR/TvPPpXSRLxmb3+TAHJa7xdRlfik7OzE9ugpiJDKTKsN0q8x2
P/onIHaoyM/Vwj3M8ydrqQitJ0Jh6vAUuzkOOI5m6jOaRm15LIcGHykIh4IP7T+LWwG1cTd6Ro3X
RanRg/ExnsgpLmQtxpG9sUoEcgGSHAh7uk4lDbr0Pkn/0Zp4VchUnhSZvuLpZwS3NcihvhPO698j
Ij9DZO/uQ2dI3l7RqJkydylWHJMytiKuOH0sz5VVJfQzmSpOSBDjM91LvhsLMLKLZC74Qu7QPvSG
b/aDtJi4+C4dDkeGPym0j9y1rpWdWcHIw8UX3sVvcOO5H90H+n7zwdW8ctustKevTV76escWR8dz
zIQrMvY4hYGEZgCwSUU2+WsTIzYw8YJHCePf2/mZZB+tam8FRU3jlPinH+8N88FLULphXnmVbNW7
z1cDgOLbauLqmVqaCJQjs70q52hwYjbefZfVX7J+O7Gu82uDeRnoFej5qIJwbWTAYYwmrGU/+jxS
AT9H96ZrLIENplfIPrv/pTWx3KPlaLoUpmrzaa1eQ/IQusxGr5GBgkB5Uh/l09NOT5HTtY1OrzKJ
GiiZgj9JgnKtrZKltqzW+e1kOnLu8+Ixh+QGFP0KVdBRbOeUBEMHbs7ZcH9YFA/KSs9Bobjh7+Ja
yIUxKFzfppPaSxec8sTsONSQMhzgWMVsdg00Fpwr13D2KM0hrbpFGPlVXMPh/VQJ/dwnhVyk6iCC
oFAdHN/++7bpHVOCeKKMH4Z620VvX3vJpc20qIewj6IXN5YxMZvKsvYAHGdNh4TsDSSypj8RVhdd
48iGMSqV1Y4TH/YqNrrNfi0/+2v1NrshPV7bU+fweaYKWPHfqzFGhxNK0oPC7F/Ek18BQ7YQklji
wqa8wdtm6sae2DtjlCEd1F1c7IQ1nfF62LidfQh4+tfXH+g8FxJL0hzxcKMe/vl2PopiIBOJKNRH
QDc3JfMUuzZcpqirJpnxD3bP4HjSoNfngLLHmXcX93rhq/haeu28Zm56266oDD1o8/aZQdkJaxcc
+8TYaPN2sBWFRoSxeLjK47tBf/563y6kU/aJgdFhaxgdNOTVp9f5y/putwndZG4/OryVAMy76qr5
pk89By98rBOboyO3tWoqJgqLqjzpFjQv8xEcuybcHDQry5vuNloYa2k9lX9ccMQTs+LfH/lIWigg
jIXk+XBAu0B+CKG6AWb/9YZOGRFrPzKiSFUD949YG6WYGgIy237P5YevjZy3ltXTryYyrSMram4e
nIE3z0xeDjDvz+s76EncevUB1Ab9edXdLwFeTRi9cC/TnkROxwIA6pz100rwZLqdYlQ8cOu1svJd
uIJoT5TT3eUpW6NtzAzGDZsdthCtvikfA0/UgBmKu9vdTp1PF6oFQEU02YQ+wFB4Po6OQ21v+krf
A5YsKbxKM2MVebslLHnzhu7rfjvVfb3kISL5hfsMfMlZrRv59HYAchLNJH+byRzCgKV32ZSyq3re
L2NVR2ZGO9gXBjoFAavq5iV+YjGI7sk/Kp5ptF2DpRGid48GXHjf32vlTL6uH/bLqeRKFcfTKN05
+REjP21h43Jg/4tm+w8eTcxULkS/3vLMWfnC3K79VLmdq7riAaXyTJ4j7z6dc039iFH16WAUg2OK
H9EugKNJqpAiXgCQnzXOEjHihfH0daBcOrNVCC9gj7PgsBv3C00kOHLGOSC0Dp6G+NmaOj/PSz88
PyH/hepCQCDGdx2qTjtSFE3kx8ZCWzneH2nEqZzqYlwc2xntW8VbuG+EB1mPMmXllxDfobX8Kg3z
gxfzyaaKWpct6pCFmHRcoS0fndBmE5pywtgPPmsvkwdY8N7zLdrpoIIMxtS8Kf+8sJPkCgb4M5pP
aCWOLr8iifV9C0PmLI2/l+F32Vo13X2/59VGjkdo2oAVvvaNS/nxicnR3aeHVmyhFRXN6lfpQ5+X
aEughUpQmOvh4/C7+GkCnffSX8Pk8S0WM4pFE4gJHsnbmyrz6EGQ1ZqDvMuBGdXH1v0jwma+affS
Up3Fm3Q+lblcymeP7Y3zWXtwwtZvsCcqY8YVSPxZso5X/wQ/o9LYYWF8SmTJ1HFAMKNUFXQsEXKg
2lv6s+Z7Pt/NC44WxlMRWpn/k9A4sTgKDadKnFg2sAjlsKtSee3MuYS2prPMPDEyd/UPyk+sEa5M
1HosFjnuEMQ1SGIr/LQoSuiaG32X5h/+LTfUvPs2FRiX0kIUEijUUGCEu3P8oEptrbONdsBN3RZC
FAifZr3kMgAFLAnF6cMcKjH5iSqyNxEfl7zUFBRDJpU2hybFaWZTxMj2VKgpzfrbFuE+RQXtGLrq
00F0gJHnWPyzpR5ZHF2UcabkHbx8wk9BIj5HXrSMH5N5/YlLsq/ijQ+gZT6xTOEg42A8XuboYjTq
XQjKHaPJi/Wqvzjv4cJ/alcBxIZzgSg9/GDgKHnUH8Lvk6fshdyKw+7fWzxy3txOsrQ1sA1j2Rxx
5KVPym8wmhRvJgPlQhZyYmt06JghVy8UwmJze1oi4nEh2ujq1aSl81seUna6ZypU+8jtjW/dHtB6
t88B0otDQIAWREbsL8S6ws1kRfF8D6GbUi3gyYJ8ipPn1E0DJlyyVkn/HDnZXUOz54MJ15u/0Fea
MiUWfpTrA5KPuoPNwhAtKcGtSp5xE4Vu74HEmMzYLrwsThc2uhIzSFTpQWKt2Wxbl/Ls8pfwyewF
3XeSs8nom1rd6D5UaydLdx3x7jweXCZQVzwErwWcM/4+1WS9kF6crm10toQSPNT1nrX9LwAx8Bg3
8vr5p7zkYlhOBPnFtdH3hJSMMi3lh9Mvx0g9pBI9a7O39qaaR5s/xT7z6i/InZ6fm+iA6ybCFbRa
UdsdHSi1Y7R7hChCktzOE59NBLW2hb5psVs47hSC4zzHxRwgTti1HBUcwMhcb8CEDLcDvTb1TTI4
IJO3ic27EM8nFkanVBE7LYTfgfhYyL20ApeyssDCqMwwAp+egsONOeSopjuaRulI5tYzIZoeOX43
NCqCTjTr2lchWl98F2+EkBY1RLfu4cpHi2bOZOLT4EKl9m5ZXu7Fm4IJtamr4dLCj3/IKCJ4exeM
d/NDsuvB457fOJ7zDDvaQl51M+PnP9jmY2ujmHBgu6gLH2v6svoh9rhwa09UfngZTUf7JS89tja6
axtbyxsehDz1OKQhd5XeY8rtkMZ5OdUfwKOT18KUxZGjOmFd2vB9ifXt4CC9QsGHWauf8GW5DVf9
fg0N09QXvGjTFDMjFlqTTJCcxn1opRFyMexpt/GXFLdWmduuhjs0uQDlBogaTBgU3+g0mcB1IY8G
BMN487mad1iADYTTdmaVPeO10hy1hHV/qNyvfeVSzAsxZfgeweGeFcF7DYHNDt7UmQ7tltMdZsUk
lPPizv3bxPjNgMinLDNhKb5WsIICPKY1CHGiCHpag+/pXJqqul+MNkoxqg5UQbfGSu9DDiGFlAOB
rd3kByMT4OBLdBleFA/puDtnQqH8/PmHVpsB1F/8g97WGJNOJzDl3/TCnDWLVtEmvQ0ptlpb/7Fz
oSEHJC7L86lBhvN0HnuI9ioCowqac4xNKZmMlXcOJZbod+PBLj6rtrs5VH33ogzy2ZKZjoIzr/y0
ibgeuBc2ePxi0eodLEYJLFjdRntClSW60b14EW3Tq+JD0HSBaWScfvU3fVQY1dlZgfNzzmAx6B7J
TpCwUHtfP8HF6TWtsvjaxMV18Q2p8IBHOwPcpwMDq9kebojAfyzC1V59s83Nf2ViLLqLkoYFo6Qi
iGa26v7BSB7TdqrLKo7ak0MDUUQDvhCLI4O5trPPo6MHaLR4YuXV1xkYN0babxjJ3UZrRFg9KP23
0qqfQjWol8yaAF1tE9Tg+VtdDjsYCGLrd+UpIOvgghDFSS/xmAx/hiVl2ZMnPTeLg1csisITCbW4
641bhCthq1p/vc/nNQo2wTRpGKL1QPNoHP25X1dtHRq/GYpdJfeOZyzF9b5fhlMY9QtOc2JodPEF
fes0g67//lfmCXiZe09aFotwRb1nGV5PLu4s/RwtbnT1KUlu12pi/s76RZ6BEk/ALsr3iAhC4rmI
6m9xlLw3+RTi/7PaMnYsUTggB+WoATFzevvZsZyHrWL91m4pVDA0ac73u/sH202uYY+6gcoqud3P
o8ky79ntxGqPzY6eSbVZmwpD/r8LZf/AeL9S6Y9fO8tnzeOrhYnL6+ghpu8RGDUP9FX87+ncYPx4
Fj2gegHmKgVQYtwYy94LrxCRctvlfg6OeeKav3SKA8jnCpQtEm9OuNMfECtDoPqhSez8QaVGSzhK
VwKsgEirF6+ns+KLH/PY5Mhv8yEqByU38dvWlVYdd0ezbFcJDZLDfbEWOMJ+OZ1BCc8c7zRgdADV
Fo2us7PpoKBlW+K5KYhYX1lHwaZ6K6Nu2fr5RE4jUrEzSxbKMcxQacxVjL6pX9d5eYiM3/EaxP2z
xQHQrafD/8w3UbthQoy8iXFmMXlz+uGCMgB/r+q/d/L3rPnRpPdfe+a5Y4i/X1xHBv/BP0YhlwWA
LtTqgGOET9KrmBw6vEu0BaR7lDcfYbuZxHKdfaGRxVG0pUW+U6r88Bv0p2i5p42P6gaMGN1W203k
TJ9It5NvZCKLxwNajD/TexzXIpFNjVWUm37LS9oQPKWX1kJ73yK1/JDdiXduvkRb2oWNjebOPF9K
82YhL4x5u0Xp9VpfJY/S08R+C684/0VMZAtECJ9zdLIenOoQBKX5S9/2i2DV8Bu0G4azPemznzRZ
tzgropmqkHMXDR+LyB/XEXYRujhlrf9qF/mNCD+NUQl6ZcupTui5m6pchNTPsQdIb9wOYTq6SCF7
+nUobiud8qDyPLFvFxaiWfA8iv4Vr4hxtNUQBaoQMfwS0ZbeRsv8OlyBPF5MlufOsnoKgTaARvbM
uNCCS6v9HtIU+2e6DlbDs+hT0+tkDlqMDE3t2jnMGWPcPUxgUpoHEzLyhhg+Efipi5+sClKKpehY
cddtmsdwM1UuUz+xOaeud2psVBaJAkjYdgnvhrRF2KbRkHzoH1QFHcrKhM2zjWjsojuVB6+7YDDj
cmX2ZVuYbpkk/g4Gj05tJAjdUWdP1fIXXEVGrUOJXEgROnsK2zb0V1JapIG5hO5PVgQlKQp06nej
d4o2ewvL1IHer5dUIS5Z1H0bBuvKQLXzuj1Ih2Kl5DHqn/PaqGztBT1wZG3nPHl2uoW++cFBanE3
2KFVv9ZdXgBrtdPBaJH3yNVCrjwzMih/uKpWF9G7miIpuZsVlg+RImpcPRPmO/jaArestCrzDnqh
ZlfmTsqBAydx2TBm28dofWizYC9pIJMDPVYMBjfJUqK3Rg+lREYFLobQch2W2kEdwIIcrOqKfuS+
XIOR5WCL5hXzbw5KH8jgOehANmmcGdtA1eMURZBIsUL4Z3oNprtDpzO0NY/iioGRWRTtU2SNSsms
5Z9xZq8qPsR+1bWGv/sW+qEVLvfGHnY1mMDAsK8Hy1ZDNFSNrFONhRUMSZDMNPSeJdiGUhnecFvJ
1ZseTXTNmVU6WjMwzQWK8TTwDfSV3iRd+Wg3vW/eluZBOVAeyqukj7zUkHRjP0tqXYeyHTLXBo60
IYtlJKZolvVrPYeILphpcSdpkH/DxA1w28nJW6ymUFE1Y/4XVT0nRJALXbCi69EFMgalRg3GkRpB
VJOWKKkkkm/GP63SDpW7oeoN+2Hg/6AUMzlDuOVWy4bEek5DuLNuWyRFlZcms+KDCmMoZLpzqzQD
e6mj7bQ7rA7ISUGNHll7B/HWvomhF51x1e14iZsycpe1FEO9PLekZKhhBDMGNTEWgWkEMGWbuWGE
H7u0SfgMYafBIdzt2/gGOShJvdFrX0EDSfW1GkrdiL9tjRp2FoSu46tpzlwCX05Dr6yXu8SNUj8K
C5Tt/R2KbAYimhJc5FUeaJvQj6GI1MIatXEHFEd7Zfua2j4XlM11N9shqkjZLgsOTE46VervY29X
SHa7sPewJv+2oQjV26XtI7HUuVWZFAU/V2kaXnmWxtlUI4ON2kPT+m42VLU0k2DF0r4hn5PCSWfl
AaCC2LQP5qw9mBktYg2C7PCVLxbCiulDOWj+QjE0KV5TDY09dx9aJXTdMaosM9ncySY3ZJXru+vG
NpF6r7pI6Xz6CnUZwVQpq+ZNFjcxvHJWia/Dcb3rMutnU9TKXkD3+oz5dsajELmzQ7OqHzOjyq2N
mfhlZtwWsiTp0X0qg9G7SsII/uLZAYHuoX/KEtVIeGnaBy24CdCeL6+RESrTDQLFprOVQzODSqpt
rXhhwJQb/M5iB0kwPDe2rbWKkJD8u4z4IjddVGolKj2QOUFTy9xipSJhZtdxHN402SEL0GuziR3U
g/S27160ULZDrw4t5Oj6Q+bAimTZ/sFrDD1wdqsulqOqdTWlzDOo5S3CCnY9Xe9DY1bH/A2LrAca
ZKHLKg+F4XEuWkXs5Yigx6jjIVfqR/RII0WMjC4GWx2QTV+EqN7nfYNXNtFQQVIJNSl/ZFbLYRwZ
NPgOgVZd1xSIzJ+aH0LbBtwZwjBkgMvq1kC8J8hRnJP6bKsnqrPfxrnchIUr1ztJXehq1+4f9pp0
SB5z+GvgpwiVfbTfwHoUKZuGAPPvZWhIY9R6gwqxuJLJuZu8qKBnXO8jxhtgkat0VX/241Y7MENr
ZSj5WpJVZAvmHCJDgfgrImK+vv4vpBcUZzRLYWZQQUNmlGsfooO+10PuyTzYOuFho0zWNM6yeZMi
/pEF8QuOXmhhVLS2MiTcxMZCudU3+lz9JRDxEPt7JKi8CpfyQp2JYaepGux5c2lke5TjS0OvScjO
/KRJd63OiwfRtmaQFoGkGdxy/+AxKOxRQSRXE3Qa5igDH4ySoUHs6cv9bi7fICXldc8oOW2cOaAO
+N5hpp6evjnP+7HKxBmURJpOuXT80tgXulao4c/CM5cNnGHzDLvRRn7bvQp83v5KzDyh6LH82nXO
B4bFao/sjlZbRI2qZGnwU1DpwPpLlZYR/6WYAf8Lj96zGtXI2MhRZatsECuJ+ZSU73/I5ixjAFTM
F0lQ7s/MlbkQrdfJIq1I3U5TOw2JedSNyPBs+yw7Ppi+HsRJ8FPUiOwXc8OI0cLwrxtavQxafZZM
tGLlf5te8XncCPgjqb8OqbJq2aMFl7umVwsJPBLlGm0leSi7Lad7MSICxusT/FVk5LQNKT2eRmfq
ZD5TtfaHo8cw05LdMGLrcOx+7SpTVkZnQK/0EVm69aH7dxmNSVm7hrTzvzMxCvUkgfiFCtdHUQzQ
rgQqwiyF0UDdjnDJ15bO6y+mhqAVDGgWhUqu7JGpvpDMvWVYH+Z3UbfXX7iTu5XOlOO8Q2XzTl/R
OXMT5HgY3P/brRFsOzxsZMOGI/asgI+e376OovYju26vdTqD4hGFECag0X/mgce2RvGNDFIVp0H7
IW+0RbawYTar1tMP3AuHNEUeML68ceF1YlLk1AWHMMpolFkfnz1lFympA2VY5weM3kwNOsacxtbE
Bzy/9LDIw53SJPCtMwzAgH5eE9XWB3SeCPDN9rfWDaKfN91CXaRey5imG9UTNi9EM9UkcROKZym1
rdNFljahDBMmexmsqqWY/QXjN81adSHQKBHA0SdbDsWrcVWiTDspVdsOYC/aFJGbeKgZ3ObA4AT5
UPSKku9fMHppO4+MjhuEaIAHvdR0H/Z3pb+KVtZVvFAsWKSoQvFE2i3sb/7NFDTgvEvAsMex0ZHX
2L6BTmbVs6F/yFAsb2CcutxO3nLiBBydkAoHpALREJgR+/M0OMpf4r609sPQf5SuPP+uPy9Qr5wf
7p1l7qI9PVlOvriXR9ZGpQSHXBby9Y5nE814aQdgKvAYWLC2jEWi27wKl+b7ZD/+PIFgL4+Mjpwz
ilDptDOFCLSXh+v8O2+wud58iGn5jq6PYedcdcHCvnEmOoMXUogTy5+A+aPNzY3WyZxA/Shfq2HW
Xu+p2XfdbO+RoIWrv4DbuhiG/17puGzpdxTAUDUlPooX/UW9N5diRN+/869FgLTLw7Kmy4zg2iQW
7jwyqRPSzOaY4xgAgX56AMRtbx4auUTbb+FDwRs9HLSJEZ5z1xEWcFD6EOY5Hwdyq2lYH8ofO+kl
okRkwPj7t89NhvmYS6Z7DNWYM+Y7UuoKGbBD+sOHXOnp4PaP0cZ227kFe+3MXIhsaKq2dr4mYdFR
TGqTCrRHI8/syzyq9lLyI6Atnz/Fw37iWL5w+WAA5XqxaTqtsdFnCRuFR1uU/ECMSZ5Hq2oLNcMj
RbuNxtxDcjsJpT3PJ0/tjeK7aOGukuLkR+G1PHfUe2emz/e34jUkjEbL0juAIZxG1U8udLST6Hv3
5k5Lfoh00g8+gZjgactrQfXX3IUbOLm/9pZzh8cLZSq+BnjMc6hBoDP9BxjtR6+Yd7D8BUPpdXLp
/W0jNrMJBg9MQTIxpi9EDNCw/LT6rpXrKBwgun9LholWx3kjx5JFi4gHAMNIlMjHOwejTlfmyhto
WcCQLVSMnxPduhtzRiMg6KnMqzRTTbBz0CdmCTRGykVadBZszi7OoHyu3tqFtrAW8aJe0Qnbtp4A
wfhzFNmn2uEinTu56EYGRSwencUyWdiAQPqbdavApJAvDR5zypwiLviXqXvu7BxGaZbMC/4+RyFR
GYddooUWdbZU7Ol1s5S8ZtFd/4Xj/uzuHpkZRVuVGQDNqvRNDMeFbzsADaVXXCvznYus+iRc8Twn
GZkbeUq1S4bcwFy8ll6hCiM5R/4D5rnJC/sstjBkgtTAO8gm4Wg+/VR2QEMu0jHi9a64wOyePaxn
2r2g7eSqflSgP//7aTOOKJ6KRBvcsmc9v8MuqG0oFD4MdHDeaUXglOEtMOSV3S9E8iWvpo7/8/xg
ZFL47JFPJsgI9EodfwQ/jFcBBLO8EvYgYkDl+01GwFkr7NOaBvSGs4SxldH38yslQ5sh+gjX2mJP
eaGCjMKf6dNp+gW/ZCf/ZcgRP+RoWSXSF7DUR7ztewRb72JXTMYYGx1EHfir6XA7h7idrkxwcx8b
1AaLBI+VaTN5LvJleGFgP/7k6UW4foaYFwCbYSrKLwUEAzKMcX2SRpwhkjOI6Isw8N9FmGeQO7eb
7hrxdleaOqPP8gTWd2xoFOhleNjDwua8o7+4lF9S6CaTebC2Z921AbXRX6BNuXBYUufDSRyIVzXC
4XRDobWrkJzV3tWl8kpdkxmcw9JYWpuaaZjJXrP4OqOT+cTYaHW9ZaaymgljlE959COluhZzmdPr
urCPJ5ZGEcDITc5Upvae66T8JVKH66/v60sBTa4FSzzpnEADisg48vx9eWhiSgHvCc8bQUOB7jSQ
qx1v/ezX1Olx4ZSkqiQmUHQKJcz1ntpy4txuFUl+H9J1hyw0VVhzwu8ubRfITUtw5HORjbvMQ/x/
ufuO5ciRLNtfaas9aqDhMJvuBVRoRjAogxsYVULDIR3i6+c4M7uLgeAjst7sxqys0phM0sP19XuP
MAtfq0cMF4S9FHgGJ3P5ni9aANsLpX/gYSBkOH2wVIY4jpnZvcA/BWif7ChZpS2fopWCAHXgOOmZ
gIpr+0/XGhqEljduFnA+p2cgLOXTcky7l/5R8SAy6vQPMHXFn/6Bs70jKMTpoJ40LkTGAxvOu8vY
Rt75yrgt3TlS1CX8H/Hjp88yPSabcZBpVnYvnZ1vW7v3/PULbMnd6Jg7kes7xaZ1Ssfk+y611j2y
o7OPf76zJjvv7BNMlpCvBA0cMboX/Sm2YaCLugWob8QBssVKj6H3ql0DbLr+DQLcFzcEKEy4Yw3E
R5d5PjPuIEtTly/8oRotU4faw6m3w+MHNsMRj99vy8tVBq494LMmjlHM/VRzSh3qwlTG5EUykP0l
D1pw8/3vv3x9AIIBFgxcJYCGVy5UpkpoQ/pJbzw3HswukZYKXH0VLFRLWIBmvpq9Di4PTEkBRA2V
aDy0NcBIz3d+qDHAIkLyTHajp0LJlGzjKx4Yca29mZ6dXwQA5GjIwwJ3DKwXRGgQi503pdXh6I91
88jBeAjFsD37JY+cczfy5lSezg+0j7ZUPL2hAIznKqink9XY+JqgdXL/mDCkD4VNHDAXZsZ/v0MQ
L1RAWMJpo0FY7bxDfeXLbZWKj+aNDn4UrGqX8MqEPwJi5s2sINIXo3fWGF+Yn66DGHSsSkVj0X21
0iFpjJjrsVylbrJP7dmUIf/kf23mn8P3uWeTqWpILCUqXInjFT0qQKh16sHcaevc7TbCbWvL2gxi
fHLZXTY4AWqqzdDFQyI+Knt9DQWLNRSXbvhAhuvfCPHmejeJSEDjMbUEvTNuOCGx3Ak2jH93HP0W
rn/jrTM3c5OYpAXYh1W5+JigKAYjJiSC5D0XCwZF6e+qgVwO5DQsobIg+BhI3li7iNawl9gOngIp
8WT/G0M507epK0kdw5JUwFBG99yTJN5zFd1sy1O+QI/NRUQz8zbd1HB5beQejQXPFSR7fzamLYDj
xRsVHn/2zPY+r6P+GkpOy0dIjptletT3wKWYaSY9ZgREYz6auWBjOO04w02aOemT6SxDyJfONPtl
L/9qdsqeaIayYTERH9WF8Ojfl5ACUN9Si64aqPBZwqqZ4zSchzH/7iaq01CYQoCuTJYnVdtK6tGe
nC1k9Qbu9OJW6nNAhmqr7ZW/SSH61RyAsLIEt2NuwnB+jgEhq+VBh6eAlWQovfAHVhKgk4ZNK4wr
DG+RSoQJ+tywnl90P9vl7x5ESaj6IM123m4zlhEwVyoSATxnE3tK6zG7cyQ3XCfEm5nD8yjhsrHJ
YQ0SAfANovrYDm7njng9wgw2WGDhEAt+r7vf0on5at187uDkzKYkjvuoVx+D1CJQVqltwPGgp7r3
LWHNke6zIzrX4OTMJjoNI0FVH4cFSW6YI7qcfykeGnbXu/xOnwtyvxhUHaUlA3lfLBuwds9nkNBa
y/UmOlWsZSsulibqbbecmbkvNj0XF8BTSEERC2+J80aSpKYhXB9Oxo26C555oMIXCyrxpmHrj7zO
GqO+M3fhfhGuoBAJHzG8I+DTMX27qCFjeZNpj6Ox7MFKDoRnVj7N9OyLfX7WBj/KPwUQQtonatNq
j5ARAi8XSUtlNbAV2Waryhqf+BO57ywYsZDWU/5m8eBjQ5w1Ptl9UhdWZaRrj4XTIhH3IW3sr7j8
lgbguT0s4eY5090vbiaIqegysnBIPFzkTXs1jeq+D0+D7w6uhNRps0SdLoQZwe8IAVxOoCFy9T6e
gQZtb0pH8weJtGJSnnTyUMDp2XiOgrkD7LJDaAKyWx96JkimTPZ3nIBYMzYVEsHJFVTkudQnTIkh
GDw+/cbmvjwuz1ubbO5sgPNQ2PLW+AEG96gNYlu7W2XeXIr2cl0aEte+xA3EdXCmGdooDCLVbDB0
zZZKWyM5FtlgqQoQ77A8/H5RfDFLyKCDggS1RYggT1MqHQuHOEy7E6ELvz8UvWuEM5XFLwJZ0PE+
NTE5+cchYEWQdBi3YJllVuzxsp8Ae2boGEDXevz/6BHcvaBkwD0isMzPN3XSGMzvdTSXPCT0qKOG
FM+9ci6PebxIuZKOyv9/IRgZ671UxQwMJujZBOCCB27wzt22EC97w4M21xxP6J4/PdAccPs656cg
WTQ5KVJG4DmvtacUbvDJVZBBfA1YoX1TVFYJVkdF7JTI7vfr4qtZwwtOwc7lNKqLhVGgRbXy21Pj
6JXFs+cmcqLxlW8x0MNmL84vluFZa5M1EjYxTVKhPekwbTcQA6E84KCwcwJsllKLa59Xdods0fed
/LhEJiOLJAmYMSh+q1gxkzexLqTioDbsBJoCTnyohh0ARUTkBZDNVnazdbZADLZSbH9jEtvUkeae
7fkXpwq0uvkngBQjisiTj1Al0KTBiwEfwXzl6VnTZvDFWVGUBdnp++5+NchAl6J0gPQGULuTdaRJ
KS3hYXjSsO/g5Z3gcJlDKs01MZlHyayzXGq60xCv/BgYxwxm2LNOk/yXTGftcz/4h/h0bQ91FxYw
z/w4UBhmLPY4REnQrPiKv1jTxeyZMklB8cvagBbLX0M3Ofspo3qV5rxJxasrrI9kAZwjr7eDg1st
fDczne8na7bJSWwni0ZD+hKz9Uv9SORepa3XJ8sB8ordssm9/2WLk2dPS8rA9Ovuo+AZLbN+xVG5
vd2RlWQraFHK/1YG/NeoghIKYAuSUjBLOZ/ICkDotkODSnwMfBRWTTIziF8tRygkgFnLnZDAHTtv
IEyMEB5s/UkYNhAFs/vyWBX5zH3z8Smny/FzI5O1ETBQL8RgOEkm7AuqW3A8HqjNNlz2a1AgdvET
oO4fZdGaTTF/tRU+tz1ZJLnRNQUkuU414kenvddgaMvZauLev0ERBu5L8wJgX44pPNJwwwJZAJbt
+ZgSBTpZTT6c/Duy4Gckksv9OgyhN+YD6MXec9s3nXLuqOaDeDHIf7U6hQlqSgQmVjaciDo4Qrku
4AQ9AEk0ZnPhw8Qg+OeihMIZrJ8Ak73EWuWilvejIGMXSI/c9EVwKTjLEM6K1sqx88A6sNMn5lao
tiaOiRxL+yO8pnOlm6/6+/lTTLZGnkVIo8ryqXmMUfNcGssYijPKlYoCCq/dlNsRVey5uPPLM+dz
q5O5TeIRaZ9OxpnD7RxC2KTxsAZ+4g71Ik+aC2y+Wr2fmtN54PPpIBeIHNU4eHH3ffjr2Aps2Oxx
wevm7Kmw47u5AtVcB6ePkggahVmiY1ihqfUhUlGsg12FUFRdhvB4ByxnJsT4ard87iJ/wnzqYpGr
o96ii5F0LXRe6D/Eysyx/fHIn26Nz01MrvUK2CMKbOJJlIRFoTc3EfDHY/yQlFtaVs4wFk5Ae0uV
F2CNWRQkRPNH0F1pGbTZ2sGT0ycw5q10KN28sv0aYghkXTSLsdio5iGVVCcKtmLQL6Peq+N7uHUZ
yU6Rr0N2EsfEEwzN7Qx5ZtQmsKl/b0KIN4OWiPthipIXGqbRuJGRc6gQDdYjFLt4VT61oGwc3abL
Cg/kudXPF/flOP7V5uQcT1LGihHjCNmFpQQbhwqux/NVwQ9U6kUzYAAgtcGfKNMlKOkMZexBxuMh
uVKf5R/tInDVA7NFr/WC6wogI2EBkwDUthJt1s1htvXJeuwyowchWD4FnaOuCw98lNYDGzIDPc3G
23lHV1CK2SlWvB2R0gFIOe9m5vbLTf+p/5PlKkhBXaCaeOoSGaq8z1E4E1R8OY2ffj9v/9OOG7K2
1qSWi9gNT4NyVGXPrAO3KCJXxENaUmwyvM8ETl9u8k9N8u9/apKFcqlTDGrz+hOXUNrRLnK5XgPe
aRwLGjny8fs250ZxulhR45Vk9FKCcmyhg11bz0zThKjycwt+CJoDqQIG4RSvW0Z5rAsaP5y5NxJi
bGUfvuiWZGughSE9DZ5Wgceh6chzCYOv+va55ckMJqoe+wFVsPlNuI0YS074U1dwHgEeLkYWdTaK
4ov+fEuih1AKg4ayBuTWNKTRUNOoWpN8XHtgWKBKnyz8pejl7rCcfc1fLhbC1RKAtcbBzF3PzxdL
36IMkIzZE0yBU0/XUfONHePI7AIyoHbmaWsZhaI5gYvLIUWjMI75cLiArs5k02VMga1tQ59KA7zh
aqnpN98vxy8u1vMGJnMm9WMFljN9qqjVppAWl6zY4XkeMUWlDRvAm7tYvwi7TQgkI0KD7TGYZfpk
B0i0aXO1Gk8AUXlISa/jt59kFZxni3LLLfGyPfsNoZTL+TtvdxJyg5CuJFo3nsbwONSR5SvvVXj7
/Wjy4O58PaKJD29swClAH5zM1qCowdAn4okanRuXhd2k7bYbFRcFuYNO4mMdwibw+ya/uHHP25xM
YN5qhUJD8aQBFLMf3PSkwA1Cv822UBHbpVcCko9LfeYQ+2LVmJIIBTsCBISGDTgZS2SpTbUKRLwl
9IW/4C2qt9EWFFsk0gJvrtD2xcxBEAj1EoVAxvEi22NWeTUwJp1Ys85LqM8bXkJmZo6P0mTmIGsD
7DpUgQAeESebm7JECMCVPsnZjeRjq7XyzDzxVX3RADKBQHFANkZRJ6s+j5uQi2ScOpiClOza1xdx
sIO2h/P3lwNQMH+1M5kZrMAUpirySZEgbGhWqE9w+vPrEDjpD/JzfuAq437f6uXVbZ41Onn0UKMR
QgOXGk0epOgQRr7tyxB9Fq7UEn9kaxn4+Y8W/+vM9bb+13/j61daDBXUVJrJl//aRa8VremP5r/5
j/3nn53/0L/2xXt+01Tv783uuZj+y7MfxO//1b7z3DyffeHmDVQSrtv3aji+wzem+WgkeKf8X/7u
N//x/vFbbofi/Z9/vNI2h1TS8T2IaP7Hr2+t3v75B3dl+q/Pv/7X966eM/zYFa3gyFTl/9g9V9Fz
/vyPVZ0+52/19De8P9fNP/8AeeZPQGQh/QYnBx6Ld+8//1r9EwcvAN24V4DJ1LAYc/6L//mHLP4J
pDevKHAUIND6SGvWtOXfktQ/YU2NMiIkkIBGgjbRH//+mIefK/3nBGFUfn39j7zNDjTKmxq/mDdy
tiOgkorsEadXoNykwG4c3/8UfCFtTCBFMch7hkMxlBJ7JPFSLdmqrV6VhnpF94OJCCDAaOzk+ioR
jatATw71mFmwX9/SkO6GMnRDjXia1izZADJ4mttdMixZ2l5HjX6XdtqC6Ikndre9AXC8IqxNSJ/D
tz3qFHc0Ua5Tok1iwjOqlFcVA9Mo1UxLobUNKQ1LkqvrwEAwWEe3cSVYsaw7qflD1dOl4gurpJbt
hK19SDP6suGa4qrtgHdWQISMZAcKcZaRG25aMwvSKAe1qZyC5XZQHjQKRXmq2k2pQhwDVfQmgbCi
qXhSF2/K+CWK4kWRrGP1ToLvWCGti8Q/gMi00JVo2fe+Vbe5XeblU62sRx8E3aK29OxF0oFFJeB+
JpJVN55hNq4Sa4taowu1fu1pbkMqx9EjaI+GqJFStoZOzwJ8k23WUVtPVbvL1ipkHw1zaRjPHSRR
ghilinwpip0zypWbwSs4gaWqAghvtfVHIIxYvfFL2Ngkpi0U8Frta6hx9vdtYxBLL2QnkFRQovdK
C93oALq7pIU8SgrhU+iUSXVj19qp1IkF0aSlH6ewxgs8bfSXsCR3s22RHqtB9WpZduBV5hl6uAnH
2msKULyLzkl9cK4b2LsOpf+q1Lpr6BCYQkqtMpgKgR75MS1x+pWZU6fjVQ1to0Z9JFG4wRGJUHgs
XJa0bxoF/lGpw4WBd7jQ0dEa+/TQUn8T9tK1rGZgYEKpydY72YX00WM+atTp4GFM29rp8XdNCU/4
oYNEqLgCYHhTsXg9jJA/gTAvZa0Fhs2GZoKblM9CtglYbintaBEjuMnM637Itl0mL9WuXYY0vW1U
gDnC2k6aFzPfERnvyiD0SBldCwxmruQBBWJPk6785FGUVnG5QjLMjhR5VRftLtf0RQRUCuqNcNst
oXci1TaUgtdhUvfLMfB129RghdmHMnVlrdr3OoOhhIHudK4fibGTQ7nforLqtjpWkSmbr1rVeCWR
roukdFOWHBnzVQsZPU/MQPJti12Sqjf9CIkNUr22kJy0wy52y156hNStG+TFwhfG2xyGzFYiD6tP
h98Xpwiye5enCF7+kBGABSfEkKdVQ9iXjUEOicZ9gqkmSgeodKMj04clmos3CaE7aGpjeYLbVAF1
ZBbPUKa1WIdFQ6R9iRRhEQHEjNgXWmyuZLxI3WGAYZgO7zOjdHyRWCyljVUL5ioqCqePWmtUnqU+
vpVbxWM6sit5sTVyiMqMiSUI8sHIMzsUsLNCP1kJevBmdLGTatmigtyLmbTLPkj2CW0e5LB01bLH
MVYv2yjOLLiJrbKgsuNYcADX2vpD64yQIyKCvM1hGTmIsGirNDfSckdKTmkCta5oGWCd6VJzR6Vg
PVBwSyiDY1ZEHB+qu2wo7apIXxqVLGkWR7baFddpoeZILLHWDk1zMYT9qSfqIaqI4HSsXYtC48Y5
hsuIasXSabLpEn9DMu2uy7RtXEniJu8rYrXiW0Fbtx50y+iOkNd3TSlbhbqwjnV9xczxqkjHpaI/
MdNP7VQYGytAbzKcJGEpXhW0vvbDkyQP0OGp78VMtcq6XmQiOygJjgpB3bHyLhQKq0oLR+nFRZ2u
x3BV8wxYCsqmEng+VIJYna4ySdsrpW+nUWH3Mo56Sbkj+LeQ+7HlYoUm7ZzAGBCWA41eLKHgdBJj
SGbqmyaLXBqmLvTor8QGdZOOQOkS9fpR/5EUD4zV2zHHgT0ksRsIL4wGTllLjljGnR1Go0PSfYkb
ALIDlhrfsbK3/bBeAvRzlAhoPhAxC8iI8+Am78ytwgzv+x3A47nPcSVuURR7EbpyyWyIlUxuUVXs
xqqkobRvuVmSeBOTyBmE60EHTiqe81GYBuK8MQ2azoCgQJoE5NnzK1tPki7Ok1TZx5LvKijc9cFg
AVg+E8R+1QyS+PAmVuAHBR/382ZyrShMNTOVfZCsx+TYtz8Uo5uJxy9KyLwvCGVkGBFy994PGsKn
8CPIfcijkQQo3d2wHj1/UbxRaGr9MiTL3vIrSJwl2+FDoL5ZpIsonJk6PlrTqfv8Cfib5NMnKHy1
GamM0eRSGz/VJOuVPK/YM32V/uwpeNRc6Bl+U5NZM7S8Smu/UPYcLgU4JL3SOZ9hRQAAHbz0anjk
j+7mrtv0uf396rxIRv1sGykTyDpzl+TJc0SvI7OPVYwyyIIA1YVe5y+jXZhbyULfKmtga12KIuUJ
ch8qdb9v/KutAQzER2aIAIAxWUaFmePuznJlL0uCJal3pcog73XdQh9MVauZNQtZzsvpRCsA2okw
wYKM7WSYBxEycsrImn00NsdOq9fBQC3JgNc9v3YzFBE13AmScmhaYjWtetf3pluy3lVycdOZDJc7
FhwZHHWk16Vfb4SswrnBNkyMPajvWfoQwMDEYGsS3rZj5cVi/ARDnAVSRNB6ZNuhBirHL6wirda0
Lg56AWUFpXlV9Xo99B2MBgu7CgNHicWjEIn3Jal3TdmEVqq8KhEIGQMCGaxKiltM8JhZbpKcugm7
0xK2yMm4aUNjRZi2LjVBskgs70W52AdyXlpiKd2XvrYqWXUlEeNOSelNF5hQLiryo24K26jTrlQR
oXsLuyW3lSt/maZ4kY5NYJvjsxmkV1CDfKniSPKKBCAKFtVWNZBDXQJaISPpndNtOkiZx4x0o9HE
aXvtfqjXaZ/aQWrCczsTj20/QI6wtBRNciq5WJd5Yyt6acljk1l1xHnc7W1d7isxcIJwcAZgBMWw
B7wUlCcxtjW9WbSktVh+k5L7vEjXsdm7Xa8fNZkSm+g4Y4HEeEC64M4Xs8Vgpoe+7pyCyLmdQ15T
E/x74AOfwQO19RKWippxNGSIVOqVrZPQAp0Rtmipkym5Cw84R4Ly3feLnh8ak0MFKWCQxsBgApfI
mCx6GZSbpgj7Zq8EoxWNV+14/30DFwAjbGkiAWDNcW4ysjKTdU5Y3jG/qJo92bGt4gTrwg0BL6p+
izL+kVWd9McEmg6XCKqmUBWY9EerGDV8hYxw51NXFZis1N/qFD6kEnhpGmQDmy3zS3ukpiMRCs3h
DJ5WSC0Oa9JtfdRD13gG7zMY+0XYWpkvuLECQFKZ3iPWiuObWBjWCPS8LjhA+Hhj1F1lVUXgdXGY
WYrYr/rO0ev+PSR4AoXBvd90lqqqbkULpxiUZZ8GmEXkuMOVjvjm+7H+YjLPOs+f0J9uCPhdUVEf
tXGfy72Vxzdm+HfTv3BnABAOwYOM+Ab/TVBMyMQWHRRkzT1Hq3ArwvHFtF85jClcm6u53K9y2SHo
LiH7q2FKAV2fBhBUlUaIgqG5UqvdQCebkemu2QhOKMV4MaeeEYJZKPd2kt7HxpsWbcXmPk/YoSCw
AmEI7qHnSdIbKDztGAXiSyxxXEirFD7CJBgcEoebXCeLQqILphX2yJ8CxbhOBE/pFCsNbqtgZsNh
c11sOZlvByArgLW+5OUnheBD0pOa+8aHIop/UoB8k6I3MZct2d8mabOMlMzuYL1WKL3ls8oLIhPm
N+9BJ1sqwTnX35rwjMEzQisDm44+qr2Ro1BAVAdjW0tI5GmNbdRQyYplKEZCtCcFfqIlsa34hTsM
kD3rfkSGaBlVsqRRcVKy7rX2m30SIFWhPHS1BL08IIO6q7IH+EI/mmZrlaV2KLT7MkxxfeziUXP6
IIcILHGGrlmK/ruvxo6f70N9IXF1XKO2Cwm2jnGxSBRgZNp01YQE6B9UIKFnGee62wWGVZvGqjGT
pdzUR62VBEdJS8unCVLu5Fku6peOBouQ1LYqiEfVaA9NYRxZhsq22Tq1oW2bdtOLMP1L912hWmGJ
m7CjuDN4zTO3It1cxIDktAPEFvp+ZfbE0aIrPYL6YY7oPnpqjHCpGtVi9B/yIbI1EBB9HObRnraQ
x1Ifi7hYs7a4imMYfBbH77esxg+k8wOLEypNIkGoDUfLNJMsJ2NbQdczONB4JxWQVopSJ8ojHhVs
xW64H4TAjgXfCcdNNFyN8LVKKtERjXqbQtPV71pHyiCGJApWAaFmGgZukxELq8iKFHCnk9JGRQyB
97teXyf5XhUGq2S3uvyjSkLbj4kV54MlGJ6BuU5yp9GvIGvq+vmqElVHYu1ezRQn7BLL79UFSRub
kKc6WonRSVeyTUgVi4QwI5S7nSFW18qQzgRK2sUZwBmT2KCaCdoMorNJkUSru7ygapwcRvmYZ8dY
aWw1kH8oXbVOWLOMNdnywwfDv82jqyACI3B8YcJtDGMg4uebONGcjOLTU+LFwiZIb0JyBJzKA0Ci
b++0ftyEyKTV8Bcm9T7H47Gl7TJOV6b87Ku2SH7I5GiYG9XYDYW2HYti09EOt3qPgySycxpaSbTn
C23ogUpPVKcKVz09+Cqk7fMMetYJ8KZjMlfH+WpYOP0SBQiYZ8A0eDIsWDV6qghyeijMOzkT3zRE
HkJevRK9lGyjExxxaF9KPXcG/3HwRYQPp6Ea4C3nlw7NWjfu1JUw5msl1xw1vh/kbai8BAYEwo3W
hvwzzqIElQdg3fJno8FTPdpDbMYyas0dq9dMPyT5k0ies3aDAgYEbjvH75jbDKPVjccGAV/VFe9V
ma1ys77KqIHjengKa9NGcmLDMtnxifRY9ewKNhXrTFXmwo6LU5b7ZOL9AuNVImlANp/fhSQAyDrO
RCgtLjrBld0S9gL5gFwleNn9D7gUgo8ucByQOocsu4x4Jk1PrmHSgv1VQ1j+wDzODYIJ3RJMthtQ
A1HsUueq6Hyizw4QtKYjp4UoCxy2C7YH0h8y4CyEHkZocD9zhkn21CzLRzy3RzeDbP4sO/DDI3Da
JLz2AEjEKw2M7UkUEFdmIgiSmh+EJOpAiU2uR4ifMngj63WMqHXUnTpeUyBZBRmG4XQrDeG2SaHI
ri9pc98JbCcLh1DRLD2GW0HgO2NxHcn7SqAwuoGneQYQkIGfwo0YVaNNSfsc5qm5Jsx/a6r4Vm+w
Cgf9psX6igvIAxcyXiAKEkNQZ8+yR1NcNkHmAlv7BJTfKh0Mh6LCVRabOsZSRspXqHM71I9No3qy
f1MUpd1JK7VqbSlm2xjqPEjyUjgSI79lC3ge5C0UnQ+GuaPaAaBnHbLM6doQ8DqukEQZD2L1hITW
wi+bLaS1PRUokVLSnkXlKqIvcXWdqICI6PWIuwUZwSFbxpn+FpCVKNPbOkaKNsI6LELVFdjoBmFk
RblwrZv13hhLEyLWEC8ojMIupU3UhV5RHKt4BGCxtUi31sq7qgRoov/RVbeZ0S2p/CNPGsuAjn7R
Do4S3deQvxXxCWItdPEasEMV6HPI2NyYxeAVWetlUr4aTck1YLKHJCkuujtcMXL9QNV9Ke2a/G40
iN3kzPE1ZDvZIhkg6JPp4lqsie37pz40lo1QrfQ0exk6xSFqY4vGvSqU13re7X0qQ1+DObFMPCEj
a0AnPJnuR6ivVnmCKoNodXiy+SuSICqCiO+OiQsKWSsGleyCxE4XhDeCApxS8gIpSadu27U2Inoo
qFNDnKYIu6XM1KPORi+N1ZlLaOIUAdQ+p5gAg8A1qr/YZCSRgaGr1eogriH4/8AFojXwj8qbebOg
izQPb4qbrxEFNx/gY+cHF2tSo8jjscLBxbm+QIN+aPrO+a1JH1Da81183hC/eD+9FgSpHgS8gKuD
iRVFM6z14TVBKluD2HxTPfZ9aTWsd4QeDlf6vZYID/i4qK1R2+wke9DbFfwzlok2LNMKt6EJ5XxU
kwYUzRodgkhB54mo4qQ6ruQCEvLmxiyYNZiaBSFqq4D2dVKQUySSQxnmtmTctSKsDggKSNS3Bv8Y
h9u2K28jGZAZOHjmamgHwn0eP5mwFxi7g4pVi5JXXb5R5KRGBMKE7DO1XDJzwNX/JmZ4Yg6PzI8t
3XiOS+LKyOj6vuwq3bBs2WBYIZ7banUPb9l1YRqWoD6q2HmjfKtWT0GH+hdYgpFg7Ao1ctTEsMsB
bwLz1OlejSpdUsEJD7YUQt16leJ7DC4YUvPadE95el8Ij+KwDUd9V9fxEq/EdaS9spoNtjQ+KnRT
Dm8DjAt0at73gMPGEjSCZdQgCp7tMm2zQOyhJo6avfdB5KSo6/kLquSehhcKIVzETscJCNnPQL3L
W0gmJYojhdyUrXdFdbCafNxGEZ5lNAKpMsTuavxl0mRXiHaQ1cnXYVntTNQFs2JcSs09o1u9uBqF
exU5kNAADFh/QwEIxiSIAgxPA96HpsbCHDL7+wB4brlP7ulWFcZMlrAKOW2MuzFzl+l5OOblqwvb
Ck9WGVBT7K4Lr5dc18oY0g71QbnJV2lhRZAXQRUMtOR2lYD4IMOnMl3MKed/1Ts8mHl+D9ySiyQf
7CJGRk1SHbifjbQ03QYY5PneXe5luAWAIikriHg4RniSN+2NwUe9UmKHMjLtSj/6w1b0bzJyKhJt
W2jMlUECt1vUMCzo9rhkHLd4ZsEJPkiuBSO4jwYDZVPlMMb1pkWxK2qqO38oXNgFo7SIFEZ9E/hv
BgdOS9dlB2BxtiTmE2TzrGyosdnvWfoS93ddmSy4nVTOnkLAjFU2LgR631cHlOBvx2BfEOVA9fdR
e6jr11GWvQSK4t8vKOlizDEWwBMBT4VRB2ZssqJ63IwtGVEVYl6/DW40p4OEAdjFS3HVwOJNOHKy
i+xBmnc/x/KSL8qLk7YnoV+ZCRXpfLRdOTCn2Me3cDHaBS5I1MUGZMgdhuPat9Jlum6XjUc3v2Ev
cJFXRm5BgZwN58tCeX+aQqd9FcYh1CgPNUyDCtK4cNDwAqQprNwA+bmP73Dm71v5ho37nnZ2HbBt
J5YODFKWKTUXgu97eQ6EAE7EmZm5HB18NKi0As4EE2owHM9vnEBCfc/3le4A7yOcg+02RWHa6FaR
H95ELZLG+vgMs0W30eNruQmvEjNyv/8IH2Was0sP3C6Ns82xR0D2+kCqfbr0UhIaTOuH7lAWqU19
fAwGOR5lZxqQYFBw+mvlPpE2qah7SHXtRtH/ERsFKnyaA5F4V0Utvw+huJGqcNAuFScbATwYM6dk
xS6Qxpm1PDHdRNwhgzMFpV6CcgSoTR/1kk8fNxwMJcPR1R9QG8bc0YWIDIVUga0elJaavVGYmAhd
vfdTuLyHylqXr4XmoKcPAEes5VRaSwVKlvBESduHQAF9TvRKv3rH/l/BsyiyGIu2fRO+fT/KF5jN
6cfma/TTxw5IBkM9Se8PUNFZ9p5JLfiUQr+QBRY3m1DhyKB6KJLt/iOK9Qtpdfg5lxNo1+TL/6NI
L4nzZv7fUK/dc1tFTdTWn7FdHz/zE9ylK39q0IVCiglu0yhmct+Rn/guTf8TBqrYzxLWGlTqOMT2
F75LkMQ/AZmWALlCMU4BTV35D8BL4OAvGSl2kwOcP5Ty/w7CS50cXFCMBrQM+ve4JiWu2j6JR2lX
Khp8QHtb6iBn1nQHSEUeVSWkVl/XXjBGUG8vpRIxkhlbLCpXSo63RVmmC0A1EksW4h+mvtBbBWL9
8HknTW+bUmJJIWyEoL5l5cDYiDkDbKL4H+rOazdyLEvXT8QC7SZ5SzKcvE2l8oZQOnrPTff08zEr
u1uKFBRd59zMAD1AD6pLK0hu+6/fONdR+KLNzT4qpkuMNc7mFpDLXo9WxV2NZ5FXT7rqyyx+SWNO
QIIMnwzg08sH5qHkSKslgxPI3sy2dYxgsxP7DqyXwC2YCFJfNixzjVeR0fTqk/4e3K9pcMeI+K+X
hEMOH9LFcYHt/u3MWhOvp5ROPUZ3c8uaHio5s1ijndSM12UIx0CkD4QOBdKSYIbRudTElbZkNUdm
7dDK9NyYk0tCJ6srywkv1bI9dCZRZ0VznyyTCAQEHF412c/ZdB9Wiu7lYXgGwwy9kF1e1AnpMWFy
5SwZ7vPJQxV324+f8Bg9YX3GiZH1js4oak4Gw9snDK1kagwTBkcUOk8J4BGCDF9NoNKR5mSoWZC3
2HT04Vej7Hd1XNyP07cTP2HFL15tEutPgLAPZwEKL3b+x3q1kspTHNl1UMWsvG6+70Jnb9Xi5YcO
1W/Unb3BraSoWq4U3QmH5V8MpOPiLjxprADgRcNgfvv8pYb5UmI4dZCyb8eL5qnJpbp80XPhd0Dq
Yn4sYFTFJfztydmQZukvCud+td12+XYp4oeix+vXUjwiWnFvIVuevq413tkkeVdG5kmtulftxQPp
q9xNVcUnDM2OUj9XswT4EaujBZMZqftKUH2z+BNe2KldROpV963VkBZl83gVmcnks/UuWB41e4v8
PrtddjOXMNl9c2g8D3rrlb1z3tHz0EXvheEUlHrpLaS8Rd8qy/mkwqxUxjPZLTeVzcROtRHUNdwV
i36f0N1tXOXEbDuypuVRoImt2DMfg8mGbOTto5ShVSdzLnvayYKkN+Wx7OWFklhPfaS9zIa+V6T6
Iu3oZyfMU32i9TW9GQekUq7SERwL2PnhaL+trS9YimtDJAM3zywPndlznKl+ZdBTbst86yK5z7cX
djzu+tIld68h0+njefB3Esjxb1j97i1OITYq4KMD2xIrk8mKxmqSQANMh/Ini/SGveKbm20rG9FQ
YTwrkgP/MIobtyGEQqpQqqRCqqI7G2tMH1Y3Ayl2el3ongYBVyoXSjNtpdVyES2s3K+NdtMuJYu1
+LYYYRJ0dPYjLfx1w058JeGv9l2xN5e91cd4dLuAjmXLiB7XnmuenWsdDdnpC1hiqTqXkLf4y6r4
ZrppDaLQ+YoOk4CMwbuo9rsZchaB0zSh3O1kZVjYSmtjDeZzb18qEey6wniKxuxBG5LzukvPiwrB
14y/s2Hs1c78ysoZL1f94Fwqtfbcie6CxMbryu3vksH9RivjyenFt9RNHiILYmd473TG0xQOd1EU
Sb+Tzd7IozSYwpdmsH929UJnS2XAl0550ys7ZIOwP8ZPDX+4bqfegw3zHILFGbq8a3TjxR6zcyWS
dJShDeradgn1Xdc4i5/rMVtSKYJear47W9+i2j2UJqySsVJemmzZozV+GDW+pNn2d4NVHgy739Qj
/4vCcu6b+nsMt7NsIA5a2UNRJOex6j7GKhTdHEC2pYeqWhCDxc36f6CWz1Nu7aPIeIZZC0s0oNMY
Qds1ntzOzP0i4sVFzddhuUtb/rnIEhCZ9W12MIuVz+NAU3IQwLsqtEpLTaB3JLiEmTiHGdlVCy8k
lVwUM/Wgm/I8s8EgCpV/Jx+gW/UPIuzvCEe1vKLp2bSjwpsSY18Z0stUWXmRVWf7RNOepb2RNSLI
ZkJPTYctEsNNHi+8hSL6OVhsKBOMcnICn+k3P2OP6HiLaWJ7ZZhX+N6lBWvNoJOtuMTGy1ypP7oK
IBXaBkjRcGfTaYa2RKMxpuivZ7TSPmgN5dyp9Z0lknMoLLEnFedgOtlDPVlP4wglXlwx4J9I4YSK
S8Jtpp0JqdJe63kjvbS+pd3oZ2vwK6ltMJCb2FNC5rqOSZbSxT9Z2X86k/a8CHqfxEsiQByhCo/V
wB6hxz8di+U+GTW6X6qXm+19ovO3hiVzvLIpr6umOCeO8wKG3lMU7S1Zy02jEm0apbRs17ZWuOC6
agBYWVEde9w9LqJYgcbjmt5oAnJre7NgIo6aiXCJK1Lfqy/THNceAYGOcp2rZCt39QG29/rwOXYJ
IkTXG04PjvqttSPLi8cpgXkLUu1y8TJr/cWBH+538GjGFr737MjYj41dlNtNMA11uNPVAiB44joB
3WDFCpMqPu9VREth5D6O0QBDzd4zi2+zWnybTHyVkoqdcFR3o9RfhNNfVrGy55fQNp3HAROazMOD
6cyIs2VjF8AjhixsvzD9NCbIQeu/xOpEB6AxX8I2gfWWqleD8Yya67HTpx/uJHZGwSs1zWrwUVen
xvPQRC3EEXhGXaZfVQTR5fY39ggs6Tv7sR2doDSxErIgxKfpbf+ia4XilZb9OHXmSyWz3TKot0lo
Pjc5Ey22fRIfoZYz7hclOafD10/irll4WVO8xY6J85D5rY6RD5iW3OeJHcOuJVaXrNI7fifcB5rv
SZBcpsl0JTrXi1RxE1sq/LGIHqleIMBPoXphub1pxrDxKsc8hDGrr9re1S2e21l/IST7nmJu5sLG
J0i5bKTjV1P4U4twEE1x/CKOtduGOgwzDa5Ug85Y1MpB6ual4azXzxwJwZhg5hham1LjdzqKX0wv
Q937Y75ciNLxrd46m1Sa1bVufnNbiPVl3jTErBZfc4fHD0MozwSf9oDHbAnr1lMU5nM0GCGE/eZ7
X9xZ/fOoawf+4rVjy9FLxjHltVlPyEkuK+1BFPJCt8vrJnMeJ/jrHtrzJ0tM57MWww5w77SZqWoU
JgTuloaMNc4bc9BgLeWQtQGmP4OVE7hZuY9lx08yLHlvpum2NGLFH9t+2lpuBeOhhNGBCj+wl+Fi
gqgGxy79lNjuvYkVLyL+wMncm1Avr7WsDnRrZ9ny/uO9W1tRrqOtm7MzpuAuxtDgQUdXcLcZpVvk
cEHGOH9owcx9m+6SJIa0xCJAH8TlEpG5ojLT3ek6NZcrwxGHzEwfcpbT2DZePv5Bx4p0zlJAPwjh
1zsm/PtfAO0rTGDOZFIXYY99Sag/E03txZmxt12OdldGRzzuQtSvv66OS2c+O7WTw773Csfu+PAl
wP3C98zm8lrVynXbQLOS5yVrPwvjx78UoeDxu+MGygWE5Dd6YTigHp1gARUzM5amG4zmuGmb5lOu
gaAa6Rlqi9lLnC03L2xCRygyc3EvlfnSxsizKfTroqufNFkyAh1OaOmV2boLHBNjY0FNqaL0Oq1w
1TIG1t3+k+UAKEXqZVy1Z/q4bNrMgU9P6PaIyZ1T+G3f/xSpxsBs7+YxeonE9KgbD2bcEYMl4wu7
gns/9vw/qGKWlF0N9G4wflgTi1H8LMvRQnszbWNjupIEUWu16w3OWa98nVtw4PA2UpzrNiwC9oxz
wsm9mLt2WHNtls6mEtF5q09oqpwtnE3Ty4R4VurkS60XxaZ3MCQjx9ecovshlt/yodyqLo7rTnIY
etNP1kPbvB2YA+4YHZSU8KduiIMJvcvYMMbaZk+U9EvNjUbLxLXZVJ7Zu49dPm+JwPNH+Q0NwK0u
lAuClC/q8RHM91rUOfuJ4xX9Q98nWxiR35OshKFb3pmZ5UvTvJSaxl6gBsbyyJq8D5WXrh380J62
TaUGdkGexYho4sBRFsIVRh3phbCUS9WYf5JyOfiLYVzI3Bchm7CDj0bYWg9Ry+afDrRQYfZdIci/
NRqDcyPfH8iEPCsnujTYaddQSdlnZ8hP/byYfdO1aGd+16O6BiVHB+LOcEsz+dUx4Jr2y26o+pvS
lIG6QMFR5OXUpBfu1F91o/WcLTh4FBwXWKU0UnAghAHIwrE4EDP822rrH4FmD1XBf44Vj2+Ukv+d
gnL3o1rFh93xn1p/zb9Vl/87xJMsSq/WhlWc+UY9+bh8/YGBfv/yRnH561/6G1Ozjb9g8dkk3RCN
itJhXWV/Y2rWXzhWgoqZNF5Xc1PWkN+Ymmn9RXeXlhCLC2DcL43Sb82kYf8FjYPbM2EoBuCO7fwT
RO3tFiBoANAHASdi+Sd85A9rP5RtcIiNPN6rbIM/I3vONiXauIcxMuQJi5+32N1aCpwEZ0nKsGrC
aX97WTX6wbVT0072oEt5i0db1WrB2KnEbZWuW9m0TbX8EkWzqPZDnE9a8Oq7vIOLvVef1gLaFqip
IDdH9W11QgdVquk+7NJdAikt1NUayR7SHjLLv7lldNN2zW9VMeP0fVGqMFcA4D+77Prca5uJPMDV
VPBPllHSzsqsQPjYhakIP6P8yjUuVmaz7PVmoQ3jDWZTQgJPWTSDfsjT+qUYDQNpnhHTktksgnz6
ABCqRLhnq4p7N8yxWp7hd+W8cG1ejIsiMrt6a3Au1YJKt6rxfBHG8Em1BoifS94icnQi08ogLg4G
Kh5lTpogUfJ0veGWowKvMcvEppX5op9Vg1adFYMZYtUg+ibcabQnE3ia7VT4LtQDe2+zyCFMS1Td
hhIHQhNMtZYPfqQWKLSXuMvkIezUnqO72U4HUZpqsquKaIZQqU4JLABXyG5buFrZbyq76jY4x/YH
W52dfV+FTX7VlJG6eLEctAx+iu6Gl+koBxiss1vfNNHAmdxxRpiLhBGny74xMSbeVM6YEO8Rz47h
xY5M7TO1SGGV69PQZUGfZZP0ZNQo822lDfOLrcx24rlpZKT3+jyK6W49LU37PBuir9JVuuEStEKd
d4sxlrRlGVIOwLOG4/k4Ok14UKaK1qSVyEmeR9LtH0K3kmgTnBCZqxkRV69VRs+1OBmsEXZplTw7
TYVqpggz+WVSOz3c2VXvloe05ZgKI4gAPB/i8axuI1KIat+pWkfz63GwVLpQMh/5Y+oi2kth5dO1
OTpzanrsL27vOUUM3dY0s3kAGdFkd5/nszQCBkW+KRVHvQj1rIfRU7H3eU6TclXpZAfnXBdp+cWw
c93wmJQi2TejE6s7yeVZObh2pjoBivMQ5kKVj4fZTIb8rJ5mAbyZZy3onN67EXgBDNVAOnGLOQTa
1fNB2IOy1Wthdps+XsWJbT1o+KR2CkrcQfQhe+FkqYN5z+FiuXXTcqoCvWcKwMU0VNnszCjO00Pe
1mF1GHRlUThBMxgfJ5EZOQpR14UIC13oYY4a60FtzOYzYTRTczXIVofenIk6RImXWDrkrBymUt5W
eryBAmqGt0ZUFO3BnkyLmYaIUNxEqQ7Hc4jTTtwbMJGS74konDCYyk7TD3EtGL8L0gB8XnXuj5DS
ePuRXY5FYM9KF/qasrTzZnDyqtjILowT30nGBG5Ga8LCbltTQbMoqlR4onU7rJf7qL/QndaAlykc
5Mem4s7xNjMEvYgELxoudMOswsS0OveKXnZ0u5gytA+KbPLpLAGmUB+GtrOmr3UUm/FmNtvy3pz6
MeeoGdFnwBXcsC4yi0m9WaxQp7/mKvKHqxZWGzQtIr+wsaxhp5i5tQQzV9BvIq4mjmWyAnEx4xnU
QDIQ1LvFjfpy0xlNkSF4NEZ7M8Jg/cymN2q7MHRbzZ9KBEJQaUIx7fvULaegc7XE8SGSWl8rAKhr
O1QmxOJ2DI+4LhvVi4U9veR84t6b8VTejHnYfR+70XY9yxprbMjU2s191ien2tC37zdLmZcw1t1S
vQGWGzZKikoVp+x5QhtUVGF7U9WTY58ZVibFTS4GE166xkV7O+eEsHMXbcZ76Yyz8Tnkr1hPWVtL
uFqQnG8yK6+v3SUl8jTLO3PZRnkO1xvNMzT8obdSaM7dgh9tpRvIAdRRXe/xxoxpNg1j3Uda0kY3
vBBR7LNqViYv04wi5JjefTar5dDXo9ADJRcaVfvycyLASvh3yZ+8GqdKf7SbsjN2OJeUsBftbml3
GX0Y9O5RfpMb6kWhx3MbiNF14VebRQ8ppa2VeJsXoyI3fWYNd40LX2ZtaTkgGibAUgBOqJKXMM4p
CZNVjK687V27uUkGodvnmaHa4bZpZu7uBpcu5TBOIX2TcM6/9zT79E9abMeoDoBQvwxjbTo7qYeW
eW7ofEr0TQQFQH4LMhX7hatGm6e7ruyq6KJP1F5sE7Vums2sNzUSMrPHOICtgqwNkuuciyqvlsXH
jMXBVpftH7GiOZXlxlqU6jMNmL64kC1CtmDRGusyN6zR3dDJWiZPrRWQpblbOiXQcm1Rr5aWlRHN
dZr0oFJOb+u7Sokd8TXMS3XZyHFQn5gOwxLoklOKV80wIq+43KWfBsuFjVw1U73cpM2i5deu2kTa
Rlp51geKWWcl9AhBa9qsXJneNnM/Jdw90+QL3X7dvayLDLC9qEen+2RMjfviqoxhBqmN40CpDNV1
u6xAgSGrMZeeW2HlcRjwToBSzoodBU4pcDDQqimGzseEvI64fNq+MijWNTtp5+6mMktxYFgxha0M
RztkztURn7LSygkoKoxYMgoxfGnYJQghjp3mXqIKiWBpxNDH5qEwZlil8zChte8APdiQZBtUZtzi
pRLb6Cgu0bU6n/LIEHGgN45aelZW5ij0LCNHZ0cqMGt+3SqNH80LHM/SNpFatnnUaAjN7fanFtdN
ynVOqTJUfulkXFTRYjX7UAwZgtTezFlN+xmThmIh72gPa7wffTd22saXUYE4ZOrNYTK9UqI0z7wu
raTr2XmtuUE7jM7neanUJxHa9ZdBzd12XyipVnpNaFRFkPVN/oJOqGy3U9n0uCSwlViey/eL90vG
7uCpHWvoJY+hjnuw5cy9j61h6mpvgnU03Qy6mzT9IarB2hrPwiWogIhLNNsigR2W2Jx3seDq1gVa
1Aplo7adDqY8L12szn4fuqvYZixmUQAphQkL2sbJolQ2nuOGchDerOSWSZQAfAqxYZqK2tmGri3d
6sxNtcEUW6wEnD6wLDCLKvcSPbEYaSmNntG5HFVV6s6GY10rb92aBgVYeazDA6RRFmnttpWc4uu7
CE1P0b5kMi2tcs8xzbGNxxLLEQQNZmjGIr6uYi4YliftohCKvS94I0vt6TTEDWUbpoo2DCwhpVtg
R0FD26vLXlevDGkVlW8VTYjbWxlZWKkUeoXGK8rLAXV+rbQPY+FK67yulrbaNvbk4lGg8AO2zlgn
1V5WEWgCkYCWHBFXxMDUADUdvsKu0rOxTVninLfjojw6XQO8l/dqbmP/IJOX0RoHkJVILuXWmSO1
2vJIZeTP5TTiQdeNKwmabQjBjrbopq/HYXvWT+byUsucaVBIMzb9gTNiwf5VRfa2UoYazMtIQmJP
q4pNK7Fyp9w1rirltTQrDBrgw5Wkk2izE19VdpLcMplQoXpAu4V5h1WK5L93vaPcq/wBg0cTcz/u
i37oZYA8NtRpxblljY0AyLc/Z+QdFRtrtov2QSiZHO6yTBPt55BAqWv6NU0YtJCXxyso65zq+mhY
egvTlMwwsJlOCgwhw2i2wV3Cmn53rqHOLXRZNb6mV1hVZLo5YkxC5m90yKwmv65rQ+SBZi0oMwyz
Kp1tHMfwsZuC2yr4uT7HMEAzWOh0v8xhZ89mE+/ysBkvhn6c1e+TNQxXUWY4gdqH0Y8kz6pmxxhU
k+9OVONR0JR2euuOoxLu3C5zrb1wAMO3mL1wsGQ1c2Kkq1PnuMbTkikg6v2AZ69n1HM5X05lsYyP
1lB1hMD2pi4Psi81seVYUF4lkkvKZT8bY73pNAxhvC7qFyMY8I8Gb+Ho3OobR8UH7QxWYmje14ka
lX4ix7zS6B7LRv3EJ3ZN5ClYQBpyjmIwuQ6RpSKLToKTxEp6mGPw9YNRoEw5xHh16cgxAGmL/hOG
ygb5UE5IJg8OKOoEyRitYWLvwoV71XmEaYv7MIaKW6zbkJ0jiIkX9Ajo5ppF0upa7Lww692YudJN
4d8P6fdplE6JpmRupkOvRrnqRTKPQxqoMWeyYrb6M64k0OgtpRnjQCvTrvxMd3McL5RRX6J9o0C2
2FuR1BI/MZXMOrNnu9Hh9A+1/T015/WEIgezvnCUKrkDgJvMINeK9DkKC2R3dm5gYDJpzWLsWHuc
NkCIOLvXo0XH/sJyGyc+1NooxkNrcirxQrOVFbgvWPtmmcYE0mamuhgBh1KQQJC1XBLW/ykEfQyY
WnlnRwXi84+v70eEMW5Nq0Wiis4aGhL3sONGs1XaszAVR9lxZVXIAVcaukLWWLTtWZrPCi22IjZB
9caUA32xLBn7k6z0a2Uo2jHA+sOonkXYqgaGSzRKL6eIY9ZZGE84BIoyfC5nU6KpxKnrd9zeP4LO
/jtc7P+asxjw1Kuv+Ac4dlktL8XXpJE/3hLO+Jf+BsdM9S/i5HTwJ43PK8yVPfE3OGaowGb8A5ho
IEaGtlK9XhHOwAMcyMzQSGCKrr4Jv9ExxEJ/OaDyv7IqIENCzPgn8NhKoPgPdmORugL0tkqZYVdo
K8+Cf/6qIcEpPOMWoiieFS77vOZAguy1r3I/7U+ROd7CRH+WWuGrV6WgwuJSi0uCl86cCgX4iOeg
PHz1+t/BwI7MM/6uQiIKRBXbMoi5OJJlhbEsK8SxKEHT+V7k/XcpYt8Qrm/r060yjwczVe6F7J8H
1T3nGstNZ4Y+amZXmdLv9dVKQRqXczicaP289/QEUq5wJ5yjv1kmr54+7GgFJmFI8zjvL/Jev87E
uDvx7GtL5vhjvqrxiyD/qkYHVU9bEmr0AR7ja+zYtt932781d8YJtPPEA1lHL9p0yt7KXehGRQKz
pUNJUYX25xNPtEKWfz6RA9kPkJiPudLcXz1RNcft5PY80aQLnwaeH8VIVPIzUjFwDio52zvbXt/l
yvePC7//cP+u+6uP96ou1hoIxDXq6oby6I7uTSGKEyP1LTD9r4H6nxJH788SmqLNMyXsrPPLst1k
0Hvq6ZTX0VEP9M86R328VpfdBOSoeNmneVMGHc1kIPB6k1Y41o4BqM0OHwEz4Rb2zza036U1eFOC
hQ8LNWizr79e5jQS0wiHr7clcgasxOsgxHga1qfa1WB5GIysqhOCFExutZ6sNx9/xfef/dUPWD/z
q89ojS3nvpgfMN6WF4Jo9fo6JDXLuVZvxu2vCPLTCZzrMvbHkH1Vc/3ur2r2Q9srHEIVryPpbL4K
z2ISVOL78lc2JvdYtKB3IHS0TlE8nSCrae+O21fFj/hyo9bVWZxRXN2tERkYqvyAFbxmxmg7oAe8
nrfhqZd8qubRFpLj7cfBlRWXEIltdF5sGl/xExzl3R1GE7vo+tRTHtlQ/TmujnYSmgpFxzWK0IZD
8SlH91hf65vsdg2RHPYZedeJP2wgSav9JhpIc1nzFk+pXI5okb9/BCoqCJGCyXpsotcr+hw6iWBw
z9qTpilbyQ1xMbHMrIxla7c2Thum+zQ5bjBZ4gRB9t13DjeYxgsHRZjsbwdZVvKRs9rgDUTFvowa
357CE2PpVInjdSO2wiaNKaEV1VbX9obU9h9Pz3VgHM8UnBd1KJXQ53GBevsQRp9ORT4sCkjCi91D
jIRi49w6cr+E/yz57e+PZaHMRBeG5oKT2NtSg6b3gywpZTlTkPb3PSQplBkfP8+Rw/MfVY5T2Atl
iWwgbcUzuV56QOkEXOU/7d1qcl5s/wuZ0/qZj9/gq8dyj4aB67ZKGmYU7AlnE59WdUl0Ye+Mzfz1
pG/8W0XZnw93NB7mshs6JaFWLX0xb7qN7amfmi86bvkwNrYSGyysID5VyFuD/8YDfR0NHz3r8WaC
59TsttTXjB9Lrfh2eS85R378Cd8rQhg6AbH0T/U/rmB15Wix6vQs3spNEv1s+rMeftjHNd6bWK9r
HK1eTlIuCNek4jV1FoTi0cJX9eMK702s1xWORruN0qO3BRXalu5ddh5CnymawLZdnE9PHDrffRrN
xnIXQRv2LUerv6htpHZ9x5gvrkbxONDW+Phh3ruhcEP6d4Gj1xWnxqAYOZ9EqdXHysF6Tevr8yUf
NuoYP35c6+gK/vcgf13s6M0NuhNmUU0x8VhfQKXG4hTUeQ3PCYNoF5Ze/Kmw99XB2ZIbchM9fVz+
xLs8TtNeIhk7lcG7rJvbEsJtGf9/FjhaL8SS6Fa/Fki11df1USSnkl5PPYL+dqENESc5s6RCphfr
gh4RavjxS3p3lX31jcyjhaDCIbmdLErkh2TPgfJLfB1e2F+qizWd17B87fnjgusAO154XtdbH/nV
ga6x46ooXOqB4tOEnoFn8OqAlD50qh8qvaez9n1c8t2DKzJtHcdQXUXQfLQ1ag2utYlDzWHrnAm/
vl++0j90HtYQvgLD4U3uKxfihIvKkXD39+h/VfXo9JhpfSnmhqoghhuOrbBRPXdrnEeTV9XbUjnX
OaRvp02z1c9VPH8C1bkFb3TTTXHKxe3dM97rN3C0rlgCcwt3HUjrqdL5JH/gf+mccbiEPSYDEeAS
TOYcCuZtFF0MlyIhXvXUQfNIRf2vFwKlB+M+9AfHYaQlHktwF3ExF7W/CvND0gF8DSDuwVg8OGky
2iy+5ucb90CYJ/2FqtzT7vl4MLy7J7Ef/etHHI2/zLTaKJtWK3UFx8Dp+2gI345Oeim9N8pfVTka
caAWsVNoaxUsL5SwDgY6wqE4MZfeXR5WL6K1uYd472gByhK1M+eBKgrnBDqXandihXv/Zf2nwPH6
o0RRqmoMG42e1KSiBQOhNk+ou9ax98eK8OopjlYgRRpL1WQUwb07NR7N6ZqTyEU6Xzale6LUqRd2
9PEtFaSjWEvJCltFCbQtTx30T72yoy+vmHB4R4tvMo6PafVZ2o8RTcWPx/C7sJx49cqOlpZRq0d6
CzwHbkEFXrq4kWXZZthj0LMejzfjU3Ovb2lrn5zEp97g0UKSmobZd+uQs+ESJE7kVfLEuvneC4Ri
uEK5uk4j4ahCTtasmG2era4sr1EE/oTITrryxFB493L/us7RSQjb22SO1o1o9FVf91kFvmJl5gsv
exD4aeS7U7Zapx7s6DQUSZmbaUhB0c6kTxpbh1juWOlPLHDv7navHuwYbRtyTVEhCile9CJ93MI+
WfkWIh1nLhwTm8vmIfKzk0DNe5P4ddGjpQiTxb6L1pWiQ8zm2NXGFvmu6dRNjM6ZFsnm4xnw3jB8
Xe5oYUrrpA2J5FBA37BpnK8gxZ16je+BpWTKGL8gAdQORxPZiSdrhBuwbt/hrtxOe23XHPodnLUT
s/ndZ3lV6Ggy58SI5FVLoSFSt6apI6k9tR2983VIFTJVcmxtBLTHvbA8JhDHmjFBqqLPgyg8Vb9v
+9xrChdblp8ff5p3hvmbWkfzyhLSRGS71iqe9PLFrB/s8OTHWd/J0Z7xpsjRXALg1idldXXqg2Vb
bRZivIiZuIY/RdBjpxMyh1V+8P+wtr+q+odSXuTROAwQIj0bPmnvLHAEGm+gQ/3xG3xnQLwpczSX
tKVZLKOmzESSQ/a5Bs/9uMDHbw+38Ldn8Einr2vYFEgm23fzfGMr1kY4LUJqffdxqY9HA26Cb0s5
M1qlpKNU296qiQGBYD+i3/24yHsXTeThqkvrDzjqD4Mz+hZFU5dl6EF62SyBu8XfetyUwzbaaWft
SxXU/qh6dAYwFvuinEiNfOdG86b4+jlf3WjQq1lai9LDm4xPRXSvWRwr4EnCv+guoeCeeNZ3X+jK
Sjd0mqD68ZlviMxaVDHWavj640+28k8/K/Jw4oW+O0JeVTkaIUhYq7rIqVJexGT4YE53szqeBivS
L1CiLf7yqT37b7zqjkRdv24JcOAtsus1zHT+sNOJHDx/XS0NPWQ3eRyEu2ZT41vcXmpBtinw8krE
neGz6keb/GXi/oZaJvj48XUsJ48WGNN1XMyvbAMHTOvPqEUrSdNlsCEKuXkclS8THBVkjkbjjPd5
1YWsoYatuO5mdhrNQKkajzDx0iaLILUMtmnDcotBPIhbqoVvhR1UYB1x8OKlWYZNUKH1YbdrdcQH
viHJ6TrLFVssD4jvws9KUXXcg2ecKB4UJo+BB2piqsQUYFw7eQ1JReSXYIgcimYf0yZPsCdx6gHD
kUFYqf5CY1xqZ6oBFejOXWaI/0EztsVAbpJWz9U3OF06bkyt0u06MY7jxiDBJiPjJFXcm6m2k7H2
3CQm72hAGJD5tQ6ZfWN3hc5X6Usu6Zyd5jMlLF1jN2IcdVA0A2rVOE23i6J9bhRQTbeyrvFAGHaz
FrpbpcydC7QDGOAX2fchFv1GFpm6rRqChKFy4Q6CcMHXpuEzkoHGi1rlyW1xVG/Q1pe6/gOq6qFe
ysdcw1rd1A9cim7apLuOrTaDjDt+QSEYJK3YkV/waLTV+SxjhMoptEf7FhWEnxnZeW2RYsNAns2n
1n1Mhv+h7DyWI0e2bPtDD2bQYhpQoYMMyuQERpUAHFqLr38rqgddl3Wt0npUZpXMBAE43I8f33tt
wfZTORZZDwcQa+XS47Z23gcCiEqpDMl7DqZl3hDM1BkPmfgwG+leQftbE2Zs5VjaMaSYI8q/dPTK
GaFkypvbrIOE3OqxrNVTYfa7CdL2gIYrHZrdkGyW8qw0lEkQjuvM2QI0iOsZ3Ar8jfk9cu4b52on
iEV5gNKzEs2btgs046zIAR58vomdoh4cy9UgKfJNNqDWjs30Oa450CY/7narhZHtTVfHTTmHM7i/
9lQW4Tx8pAhJkcBmy+++wQBZKx46RE5/vXUhtGYlvmAkHkDJdnp5ytunG8u5YCqbMvoCAFQL5TnK
2LdbT5m+NdVjerNV68fJftfTuxWF5mqQQ3ZYwZGJnWIdUwCNFtldpnJw9K0BHX0puu063Uy310ag
VI9/yQaESPRMCO/wWGdDEgj7ECGPNcutplz6oQ6km0/OIKxsceXk4My43zOcP/A8EdrKl2pKCEH7
NcJ2lIndka1NG8Hujo52O4Ry07vm+BrNv82aPaVL1JJrN9s+2Rb2bqjogACexJbQ28fB+iiGk2RF
rkaY96wFc/ch9ZWfEi604HGOSr+FFbOkBwBzpXSHYs01KjzSsByCSDmVyofV7WVOQ/TtlIc4JrJ8
v1Cf9kkQdZgVL90cQCkuB/5EvWuLYxVd08ItxN0yvo3Fb6GHnRqsQkGJ+zWJt3h9NceHeflSMDnb
zWaKnu1WbOx6YTC9GxBM19sh9Lr6Rvdo0Txp85MFx1qYTwrs/HHX8REtpDPFQC9Q/mKhVzcj2owi
3ooWlBxzamPTX1FwiFhuLd1r5CLxWbsGTiISFrzVwpAod91xScMUlEb9pKbIE/Cglx9z5JvC02a6
SQZyS0h+uKQ1b2IiMhK8nUw3Z6t7K9tv2dgXi+2u6ClxwjfZnayedfWg2Oj+MVGmrC04JOvQUp9m
XEPZsu+bQ7mgJo2UjWlU7lDubaZB426OJCLxSGIar5Nke7WpuZ1GVEn6ruLXBPqsv+Q9FM0uSCkA
Dcw440aPYLnAhV7UTQaRCP56fsnVL7Fe0HzrFukU+O+TylX7M3kjfDBq9LjKv2c5duPhw6IchxXf
naTkCaWqOh8LEUzyFodEnaB0CW1cNjjArGarJqc0DaX+mFSPGlB8GjabKjveCmwH6XSpvc3lwcQ5
1odWF8DCFGXY46/v4R1RKYsz/CecKUhr7pNeu+KNcdc+LJi3gfrFZ1HfWCbpOSLpO9K1DQgjLLCp
/mI2V6aVnKD2sQ2b/mMGeRMVH8hJvmvC6DjYWW3AItXGafB8MpUUtePW8dtQd54Urft4RgBS3Jkx
cX8cQ7XdR25+kW2C3lr1LVGERg38VEZY/KYtpavJT9nKu4krF/W1WyZNoHQnq1WBODzLyX0SPUw5
OPnO8mPlVJMUMEWnxTTCUms9LUJ225KIANK1saB3ixy/B5Nmhi/ZLPzSPE7zqWbKS7PJK5Ez2xRt
XbNb7MLT53mzkCXr+Dk1a57QfMCRvxrmOZbPoiseCm2gJteyuzJ6VmIBz8TGaiEHE6FZq6m6NLJ8
XSEaznzlAOQe+eFeWhY34Q1ZwmqR9RrXaX3WWCT1Pg/EFJ1nMA1RQSLO/Dqg146ZLkdmNF3b2fNL
Cyl4UfPnVbqK+aV0CBBMUt+0zmr0rmvYfSv11Ym/uoiEvP7Fqg7EdNwbUrJpk5O8RBtZuRvGZFOY
NB7yX5gvNsRNDS+2IJeG2WX2b+4uTHPTnO86Q6IxLDWYtO1I05+1yWBXP6zY9CS1J0dtya6D9DAV
xT5t5HsTc6TRjp9DP54qVXW7vodLaxL8IJfN3sya/bgqD5k8ne0ItzYJZ1KvBvbYbJs+fpO0+Kt3
mKfmMS28tcmHW24a71mxAK1PLLJ5TVCCduAvSq4ztu/atIbJFF9MGLCCIAoPe912nas9LYARZbU9
9ZtWK+8KjDbMQWvsl9XK1DyLY9OswHJg4Tu4eIY4NKDED9hOxq7yoQq+rzzXCZCPNCMGJk5H0cRx
lPajhup6JVXpkBXRk4Jf3bbybUQKXJnovKE5/kKhfBBmTfGwxvu2O3bpuSe5NxJnGRsnQYhdif8m
/VWqT33tk86RE9KoYvgjpI6ZRh33ZMpuUOwT5QivIoiG71ojFaH4YNZzjLtVeym/pWRnAxG2ym+V
qDzzGaqJlX44Frf9PA9giRu3N/2uAhL3vo6BMwSJwR6I9CXksJJxr79aHcSIHGeKcZXsBxa8eqRS
2VfTU3cvkbhYPyjpJVtC9bN8mww3lQJU+bzNJxaWtQgd80AWsbOEJCHmz0vh2cw7tDZJjbfucpwf
vHpi8vibUXlVjLtE97IHm1Z09lZaB93GT+W28wF6nRj2lelmW4w/lq8bm1aFRAwTIFCRvNQVwqaI
b3OTtHuQdFmYle7yCkvLQs5OzGbvQvuJmxOsD+kZY34u++CTiWbr2SEjPi6qvYU1FZy7UuEByuhY
AsTTa5+qWgHfoV6N/Gk12bKRFtxsCrpiiXIf6V/Ij00N3j3fH8y2dn5QFZKk/LEtXGF4tAxccgRN
81sCIdPBMv+V1Pel9V61hyauQer8qtunacYoW37UjPPoqoN373wh2f44MWOzxq03+HMEppM5UZ36
X11jBFK6tTlrI3ESOni74f/2PElFfRJ6YAk0IvA7W18+MYMgTbei73h4nyJ3WI7ZjYnG0eryjqae
vrlrdQ9qjz/ubi5IT7GCdHlQV4jT20k65N1r08toxL9xHWL1KwlNZGEsQJmJ2MPR4jaCbxk3ghUn
vqmuGwkIGm4v7DmHznKNgXTQ/VTGHs6fjTSkHsUwpR+O5VlxDSVoiHs8REYwncy3Ed/KQMB5FQyZ
Z1T+9GxWfkR8IC4ElJYEhaWbfsGzhE2rslnW2K5DDfIsp0CnrW7UwtoQLwaY5tFuWQBsAIaCbksy
+JVxtQuZ2V1nQqU2G4Jy+JCplFlSE9JLC6qbdvVxle9kK4ylUzIp2+YSj4HehrriC+cwr+H8gsNT
Sc41ncr1SO5FBxG1I08Ew28sMD7PHi8BP5k6am5CEKz0hZKf/WkGLh74R2ge9HZrtnBnvYI92cyu
yCuYHtFsXbW35EHP7/rVs+B9WaS5PtvWtvmS188R9iI5iZrLjhPetT4F+RMlZ8l3Tne49bsxkC2/
oVVC5svMrHa3EpMSndDcWTFGJrA191bxuy79Ormf6ksBwvzC+4j4GqbKK6Vn4mdGFGRjkNzQ2UfW
mJaZMPKigSfrJiM2u428nmO+eTJpfBCJrfYsS+cCIbrtSsj5WSpqImsLPsVQeVNQGmqb7KH6HcFZ
DwbSAcjZ+pUQlEDQTbRd1mA0D+ZxNK4MaqfcyOU2hn7yOyZkiTDZdee8TmcSxJRvYCKmhe3I121P
qS99B3N2h3rZOJaKn8IZVh9z8oFA+L9gxDbYhRasbYHU7bU0xHI1oTo0X5Pi3aCQN6MzAEAbA+rs
6V5xf3PO18d2Cpt8CygNHJquHFQN689xWo55CYXcF0QhVzv6JEK+40OZmuuM/YNIuNpLfyf9q82E
ZfHhhDx21hvkMicz8XUenvxYiRcwL1Nxxoyfpu50JeFyM5yjX2r/VjLlvCXkOj/k3TlKD0TutBVL
Kbz4XwQZD+pFJ8szx8OYgTPheutZPlgEnjZsozpWHfkWnhDk+SMBQpAGsUHyk0392PRhBw3TWE/M
ju2XNh2qq5WdVADnL8Ik1XiPy/sW1XFf44gtDykLRHaQWzcHvLfsm0MhXlRWtscJZ10SKqQvy0EX
79pyO/DXT9338hv/hCLtRub11l+6xwxLanFKIKYY+24+6tlDoj5oMXgpV02/+cfVfaMzZYO28kRI
+AxG7w1fPJ1K3SebL5O3LLQcMhPkpUdbWb6Dklwd5d2Y7ezy1TKDsfBt9WzNfne8LWrxAmrqUYwQ
ZlrThapiNmHOOki/aYXEjz9Q6X4XhCD382V1LjkZUb9vQp8Cp6UGXJVKwYdniQ8HMyehAK4glJgk
BxoVNOGmLYFZURFQDkxD0CTuKOU+Ic+K7i14f1bLX/kg8LhjukxCRxKb4t2OaZSE8QRA84QjjT34
wOK1W6s3dd43+Dvg/1YE7gaEXI9fot7JSEP7g6p70bME5gCS1t0oH3v9qadrTLWmeori9tKjSlWe
e1L2ZEvfQ7Jbp99V/zQMn/pwYZ5V3nBubYzl0tYhvqyNfYuguKZNsNR3+Rzaxpske934PsrnXP/W
8dTFjE13fYqZTavU6w3OYXq3+cAh2xfMMMGNrSZ/NfxbJPJhuZ5gvV6771wcO5xx++m5xj92ZoLt
SdDLr3a+l4aLVmhhBS+q7gq2/lsr2mqpcOPoBSzC0lz79pQwHyyPStwE5fJs1k/G9J12T9nwa0we
iYF2K3HIi5MmkXXtie4xjV+EFDr5m7C3agUrpoJOSD70g8UMCsCptL+6Uz19zRLB0Ve996J43yt8
a9QAUKAwpnlGEw50UKRuBsfoOfKdw4dxy//+dqb7LoLJQGWz1R+sxRsNDHM+fjqSnXyDQLTssys4
a2uIx2o36rZlihnsT1N7Xifw7+tByrzFCVIDqoDHEFacj9ra4kNs5WOFoZENtT+r06Z6hvpgZGe1
eNJYjJUHMHpm+8tkF7RU26w7yAicitWTMGCx/1q9frmQf6vNu3i5F+MzpPeNTnODqKJueihJ/8pU
sqzcFJriAoR+MfdG3G8ogXmbTbwT1VbgRJO+Dc4kzfaQ1QcHMK+z0fFB1c/jWdjsocj6u02q9zbb
1IWuQVrv2pagE9RPGdz7k/PaWIzoIjtDcmMLXl0LpnceRBEH5lWPOFLYjsP9ygY3O0V64Fg62pEw
jkHXDX66uiL1BrYcPptuGB3KF5uDIfWLcgcuYX2Atpd+9JRZx4i4U+ZVHQAj2Y9bdswaPrB8M6xe
6zDzs8bJnlr663So488G8n4tH0R/WwGMmumv2/VjqH21/IMN0MIL50uQyd2S3IHxgkglicNsBHa0
iVUEwptWeKPsshE1znp+JNhdJAziTS493iru4m0wv6MBKFwAcaF8nzoiQh9zyrcJJy29KcdLM4rt
s21g3A9ukhDaZDOrlUY3bnRHJaz6rUUslgkR4L2JH7v8VMx3tKMqjaCWhZ9/XWw7TNQXZ7nrhjS4
IQnWGHyIuQOsy3qOtHlYQ908SP1rkl0NEdw6V2nGwuZo/qjvDERpdvmRz3c6K9itYap/iThyS5XO
CVgw3PcNPnGirEgKSb+waC/RWeu3+AoHwcfOQvdZjsxEXlZ4zOzl2/y8rvTLCCsJMgMm40bfJi8w
S2OuRImc6HtJeskn4ka3PDl5Dp0BwE3TAwQDKopz2vSIGiXnXnXu9foi3VEItUhDM0JbXYkMkHJX
0y56wOkPDmvb0NaTdpl6sEfXSFweoaU9DsAB37Bu7sz+NNAK1ernNAltNvDOUadZmSuHYo52Y/vU
QQ3DRt7s7IOB4aXbJCqP+S1WHmzc4G18acg+SegQddJJS8BVRmejoZ86+IbYSq2rddeFcLz8jkRm
wmF52QYaBVa4eJ91D7c+8E34tWkNkH8hIMN69CZ7cOnFcU+AkGn4UBAR5DM/R/iek229+unnOMDN
AMio3nfxKTeDIiInxqW+I+VIrPvcuC+zO5pfiAupeWnVGYcx95XBL/Rdl3oRv0exGa1dJR7Hd/0O
kKhZBB2Qazm8hXnnh4rOq8tu36ScTbeL8CqLluXGnCDPoIhyNVI8aZ0m4UBPv8nOGDVb9byWrzRB
nfFrlUOneZ7wEEueWpE8dPsuuSFi3WfznHbe0rqgNCLleWJXRbNuKUCMfkkOplN8JF04rYeiPUmq
5q8rQlz6bBaOy5VeKZNQu/wyaOLRnWea+d2PbwBskuZuYGPJZwcw8cb+8Ptvo/RZWCQKat3HlXzb
3ibniYLvMaNOi3oXNOZQ6H5ikalIvdWR1cFCOhSPCi0weziwoVIgEKaYZ9Tt9MLwmetgaMqjTVSm
eB2xY8fszJnJ2PadKnCmTTi9teNmbQiK2ZhXJfPXi7A/pegxlYcN3fdN9htWqPbp1BfmJkiUeeMx
oRrtaawP0uTN2XPR+fIYjpKvwz30u8Rrc4/Tgbi9V9hrEUCJN5bd4D1KEDl3mb0aJ1gqYCQ7nTEI
VUS9LEYI432JeQsBm9AS3YjxBZ9nUT4zHPZFbbFFMDzB7Jvg6U7JWF/p6K5kP42ARQTtzVpcVHbv
HXvDOH4GrcHwhf46AK1UlPIRltBWqykeVWKibasNVgLqS12cFTF/gL714mG+m/j/NgnDXpM27/Ht
yKclwXard8beyawPznBIhe95tsY0RCGRxk+pLSxftUiGMKpBuKORqgQxmsAO3CxblV2atUT8ilZc
qzhnVzDKNa1cQ7ZBS4hSLi4psKh92Qv+lsPxSTmwRcklXd637ZScVkPEF3zObM30DJsvv31adjtN
7ka6QiKaAsMQ2V6fqh1cHVr18QM+P/uc5eMWUMFd39djWBF/c9BlOvaRZhhM6NKjASm8ckZXYHn3
etCCRrX4ct4EmblsoEeeWwzrsC/sJ+gaG2tM9nORPkiWusuL1gMgAjqAbn5XMC7bTD5JUonYj9Z8
FxMYko1qUGTiEUhufyxW84J58xcI/ifRdftSi3Zt5dwPK03KDPxUI6ZdQoxrKlvfvXarJrLWCIpk
JtrYQnzXa9LnEI+/U6lhuopTWvSODOlV5s+jvtjOc/s5OG0OXQo4RuvEFwvM0YvlNPmrTtjhUUnY
UcLBtQMsZeLaFSxErYjYdU2LuRX84BOALFSMkEEvWg9dBQJVMzzaqa7c1gmOD71ikUl4tLsqF5/V
JKXxcYrXydoXmin0Z9wU1XidZ4X3pNC3Z2JSI37bJYc8+lBmwxyFs5PHw6GS5Fp5QmKWDxqsrKat
7jLCDiWCEqGCYFuxxw+OCMBagmQA9oGIJdu3Fi5mN4e9lG4QPhaOK4tM/4AcprJPUToWK3AmAHcs
TQJMJRMAEhRdQmd1tIyaQ5I17YCzjPlrWgzOvF17uVx2MFDIHNaMEv2kXhmZ/LvNS8F5SrvG7Jfk
rJr2nalCmSFRh/+/NNUwXSDtkpKng5qA9ahMNLtyeKUkO8bjUHMUEk12CKCf3m8Ot4hmfzprxv5m
Ts0PE9BEHVDS0rY0Joeqj80ZuKJ8i9suo3pS7zQ1KafnpCwLdluWMxfOpc3nMdpZK0NlmxFpdLWb
RE0/MNPNOWd2k2Vueo5rk41wOM5EkDwPeo04vkxGxYVm1M4+9u/qVoZEULhmFqk6o8mS1DIqPHqy
MBwamhv5Wig7K8JqHvuFZGfspyStMJJfSp2W83VK1ah9iS09ylv2RnXX2X4Zde1X1WZKFCZpRWO1
BG7SbAsxkmM05t0ctqWefo/EB/7uxpQTQrQ9S8lHNsslW60xrcROcyRJADOXbAemQw81r/tSoEqP
u6hXIu3LUjNDAutfS2ZQy0ktQshjUgC3w4KDPqb6QPgAYDA3t2QiTFOjtVLAYpKoD1pl6B1kbPIh
dq2p1FsFcstlTLEgBURhoGo0J6oweUJeHdhdbybkYKQODYWFEV0GCi7G1V2qeozcBtptQZ96IfI8
1xkJflmMcxKuICPKg9Ovqng0ZsshyaoQKstaJ9Q0MFMRvRUpyVuAMI3ozZYH5auZDFb+Ii3VGYxR
xxl8TUq1Hc6AN+ut1suNeiFsyN5rPev3vFSqWxVzuh+K1BGHKM0kUhyB3nAUUID8JOqAPHcM26k6
+LUZRYhGpokCXsw6aVVjpUYezfT0tSm1+KMmjXbeOHKUViTP5Kb6NZV237zXIEwbF7REFbki7pHJ
yiP/9Z0R/NQ9DKAl/3S0lfJ61YG3hYmlSO9VyVRNgwFYVieyVHfzVjMAwKZ5QsJsA6oASfSUcnAD
kvalI+14PJTmTEfVnLt5CStuqPMrBmB1N2glFIdcH7LYK9ehQLGQ4+dplJ72bcyvgT08V9iCDJFC
kK/U173jGXFOo6UVEpThpEnNz2jQOn0DG8VQtlMlRwkd1op5Ueut8VVO2oLE8VxEe3OuNPabbbty
1pkYBTfUVnhIOLjrd5k5tieoesqZE66J9FoCBgZ/blYau7BgGNcQzaYp7IoFNlXRKiu0kzFdtLBd
Hfp4ChOIdpfrnYi3ltrNq2cAkXs0pMKk8mpGusrS0JYNq45uFJu0kw0B9qtowT93SU2CXlfcjrxr
J33NJc6waa4jPX9UwbcMYa9ke7VKxp0Gn3zdZjNKjOd2bVRaQkT2cqJv9ctjOSqemWUSlLloeYtJ
bDkjo+qjb7sD9OEVM0ELoRVnZAcYs6HX3gLTuQ/Ag03DVgfAqt6bHWSqe6Oy56bxTHBpTbEH4mFI
v+J2keffXcxqcOkz8rPbDYdrfE9ZYRoTZ4uO+TFrdjUfcfo1t814vPZwU5qBMrbSW7tB66ZbM1tR
g58iJaFImmKLRSkd3gz8+sbVbLRU9oxCdiQ/5dsZX6146NLDGHcZqR6OFlWMXPJbfGOwlIogFCEe
1TGzaJfwOE2Q+T01wlo7BYt1DuOE3ekMBd2XVWdGEanOw01NWkXffb841bY05UVxx6waK/hcM22K
IYK45KqCDFNvkOsJGeiY5hbJWAZpinnfF1DsFDVffFFmDv0mLbK0rWZPNF0V6Yaf4UFoyrYyGyCL
cR9pQGhEMd1n0Cuz/aKlcerPlbVWAfIPpUaNXDAtLpqTImsQCyLbcpiASB5sOzNs+mHFTaexxAgk
v3rypHptA69xaWlZDOQC0ZhVgZodcavfBjFG6/SLxxr377Yp4vGrtagjt6VwVEjkxVBGy/cUcaw1
udBUsvK+MqJZXoNCSoGdV83K+nRUYZcan+2U044uC7WxYs/IWhE3HNKQP/6rNBrgnJwSAFZ+S6S6
+gLCJ6/3YoV586Bks6j9uO9by5uJpunBOFep/KwLTcz3cZTS9soaWxNBVbYchTeWOji/OJhUGBgx
AibyZiuJTEvGlrjlO0bmAnupGwR7I+heQa/opkD7MHbTq5mWzos8zLToHBkqj98xzAC0THldPkw2
6ZEQ24j3qkkYOVQldCLXtLo6Dkrcw9hG+A0Sz7QUWXadWOPgS5m0PHLnxjZLfzCs+qNeLVndFNO8
5pxA5JHhycpCGICkGz1byJ4I4N2UTGMHsmilG90vxCsSAKF1Pew4eymvfaNlzi7XqpiMcRJh6FHb
Yul9oCzq6poDL8etlowYJchuIvcZjRzWIdqSEh9Rkb3uk04GCUf+6IBk1Fk5dBmTYh6PqGNLI7SX
xAK21EqzDL2nn29pnw1tnzVFxXVppEo0W2KRG+mhXjPddu1ysm2EDcDzOL4H+zewUTfbvRpNjHxE
lhZZIWPCoZQopSdYlyP3II/O8FF2UhUHKzEse0iMLafu8tp5ACXRd0S9uBUAzHmXtG01kmAUAG7U
QhbCYA+yYTkFkjJIpa9mxGp6q21MadA6VRcPR0ubgIfT78/kePK7dO4V1e9ikh++LBlsfXfvLGs0
K0c8vDON17WeUvJYVTO+pGo8cQYyEjd4b4pajp6qfrZtDoYnU2HExHL/AGxp1q5dn1q1L8MC4SgO
YBl7OfDDdfFom5o8+tQkhXPN9HyyX9S1s+5FbUhni4yhlpphUcRpTURdf9ZO47QcrOKv9HBLbXKN
L/ha2yru5htGDcRuEFetQdhGX+uZP8ySxmaRKCtCf1e11Hc2H1i3JwRFiXYM4yU6gM7VHUTnsU1u
e1UuUb5TsmUWQcYi0IVrLSLlUstZL10Gax6VXa1rUr2pJ0W/1rFdfy3syRbEBfpvoU4P6yIMN0l7
VN8qXQ8KryAfDNnY4qVSMndo4tjaDlDnHp38htMyEoBwv5OMWjKolnHgDJx0dNMf4gSwIgEQBMJO
zDDZFgfwWp3YbVltuJJw03ugzhg2hpb0vY8tIFl3lW20JkB4hZbwYKZ9yS7P0u4WQovbA5pGzn3n
taZcggip6IfUJs/qqNg90fDtZBEJUcUjG26HWleDTJZxkgphel58rHIkXjFuWZIZ3MRtOIJymjac
3n5OVi04biZ2m8jozlDbHXgzi00MH2jrKXOSDbx0+PDd2Ohw/yfJsN/UIq81tG9LVtIW7ru8DxFK
y2D47G6uKQeAOO4poZx0C8TeZDkrNZEBeizSLNnMWb4YH1T/3LpkDGhlVj4/tuZZlpfLTCM2100S
dvVipoAFL5qS02UsA6TPjNwK2vvrmrSfdd6J4m1GddNeu7hehxhMcpX2j5mpNLSj2SOY0uswSv34
oNka/4ybtZM0PpWOWdNVVFptoN0pm6W5g0JWRu5YRrazzxxwXF49OrQWhXCq9bJIqjwEVT4A+6gA
04/XpatF9cDAq5tQzTHWPqrG2scvCxKy/NTakL3Zshv0xCbT7tCAqPLM9uf/1dRmUXY7WrjN6ovP
jS9EVi+NfWxlfjS0JX1R7/8fC33UtvQiNoxs0HVJa/LlFlOR9+6oF5oDIL82x03KBCv9QQ/7D5Oo
zrCA5ahC74SVZABJ+g+Jczppw5TlWKDHVzukFd65sX8zDKbqJn0E5RnQK/l3Ce5/vyS8Jgs2k2qZ
+g+Ffw79zq5uVq0cuXFgks4USm4UrC6gkXuOLb7/ZE/8p+KXe/zfC/7E/TCrsl2puSDC0jgjmXmU
/q+Wkr8eI+B0qN6WQgLXj3si26zTzJsqUFgWDX0dSx8N6jIfFiqbVHrA+DRI9L905ay2ZUyrsVTb
X0AUszX498f7U98N40LX+QWAbThglIzbw/ibZr1HGJMXI7X+ivhKipZfzS0jaFlsbSPT7fvTy/z5
bP+6nAnWw9QNEoudHy6ApSaNilRUHQwrfVF8DV7iItEPya9tuWC4eHThgz/ZNf7rVW+htVDgQMn/
JGJMBVkR/VxxVTrVk3KIzK9/f4r/8JD9dV9/u8LtMf/tMXZUkcYkk8MxG35a1B+KnGDBS5B3xcLy
1qJgehXDexsl51jtjmun7TRp1yMrnv4Ejv+RJ2/whTB+/3dw/cRlwGLvSJJhcMn7dFu9/U+evLMH
JBGa13+/75+OBy7lyISuKADqyb42f4xjUcnkZDJxbjjxq+p6j1/z7CRlKEnabmqivWr/CUT208D0
P1dkSTPR48uWdvvzvz3oqZ6FRK0MQSrvPQdxyiKfViRi2rO5Nn/4Nv7b1MPt/e/FfjiYEMRr8qxw
MQ6MjiREzRgPIvQMg9eg1eQoK7C8f3+gP0fqz9v78UBXHZUujSokPPV4LHvEn9P/1TFn4KfUdAN7
jH17ZcqPJ5iKpTKcVKAZ7ixrp2VZcWTlbv/gqvz5nm5XgeBj64qsY174uVBMszYPOTBeJCbKW7S8
p/JromZsGrFVcmj970/tpxXm58V+fH1qBS5fc7jYhP4gpYEd0/icOB3+98v8g0308zo/Hl3fk1kw
LFxnVIk7VtGIy3RsJmMHeVpwICGbV9B7YdJPfxqJf7rDnyOxrpTF4rBgk3S+dKFn70LqBD6FwsZ+
UFzg5ACh5D8hVf5BLuCGVcdmjVJB/pnWT+tjVNZtMzSoR27ku9tV0XusW0TGSesD5PYAN9y+g+hx
dOVA9Ux9dxOg7f70Vdze399Nfj9/jR/vV7OyRMgZgbcLWxvWSTv6kq1eDvUyU4hyVazwDy/6vzxu
YIc25ycUHbat/VimZHaIhnTDF3e+9momuLc2VtBQd+Qb3JKd4QszoOJBYvPvF/751dyWEVVTdVtW
SWdlgfzP2Y2WVNryE8h77OJhzqNHeWy/rcSd+nLXaU//frF/+IP/uhruKt2i6DRpnf/n1QoKgqiF
8L4RR9s3wxQSA+bgr3G/BMm2deXDn9EPP+e3n5e8/fnfpm9Jt6ckTrlk1M3uX8nKtfKH4uq/XoJ4
GsOwOQ/6R0b94ui1QUCJDmQG7dBq6ugPq4d/f3Q/172/lvu/VU0/npxurHom1b2+6flEqLpzZz+p
RZCNnOxT8M1uNJXXwnD+cGs/v4O/Lvu3KuPH/HPLEdDsWx2DtxoB6F3T/3IMLEr2H4yM2s1Y+vcP
7q8LMSQYjNTcPMb/fE1dnUbOMFCmxWQi+sWZSN3oVByshyjETbMH1v1ccx7q0eneSae+cetu8/9J
O7Mdt5GlWz8RAc7Drai5Ztvl6YZw2y7OFOfp6c+XtTe2JYoQf/cB2n1jwKFMRkZGRqxYK6X45AY/
BuiMkbRf9xumy9eZu5TLqTN7bzLxrcga39Y0p3OPccIjuJQ8bZW+aT/t4/DdfLO+Vptho26G38FP
ZU/bbdO/AYtMPoA5zx+pxWzACpNZBhukMxaO7DRUsFWWzAXHKUII74raqh6HPqhbwNxZVf7j2dG6
6XhAprq+wIZwdflMDU2ugJPn2YoVY6guGOKPo+NJc56iTPuIcspdajp7ur9goArHXMFyvWR95lRd
LHMSmXzRSzwxjbwajt0GfqAdsCA4vWFJEMw5QLictfXp9iG7bZJ64aUTerySaB9hslSfkUWuEKe4
beA62qo8etDKcjTkA/VplB9CU/ckXgwQZlJeBJ7QMqIZgHo4KdC+MV1z29y1p6gQrhLWdZ7PBoQW
l+sZ/UCJbOYy0eSQ934coziMNC0F8r83w+FAUhl1aeh1Jl8KWmtejLRagdfsrFQIZ/4jB8H6tpGZ
B4+oAWimBS+HrKNpeLkYHpRB46itsRpL5qqAHHxrzOquoIUppWN2p8dwoSvMPzmt+iXsHEr+yc/x
FD7nYfR2cvoft3/OdWC8/DXq5a+paz2GZ545ix4wZGz1cMRXW7VlyoMJsNum3rUkL2Pjpa1J7O9D
wywp6LG/ANB2IG1dQcwJMbyrr0+H6Ifmpmt/ay981evDoJomnVdmkFXkwKa0mEUsZU1h5KywjX0G
ScpPlmov8Q3MbCMQE3I9k8oOGd/kozKVTMu15kCgfHyntig0SUwA9MGTNCxx/cyZUm1HsbFCMXia
6ei96WilAerypMsMEvaudvpZt/dKuEAeeX3GSadMWVMpc3CXXZ2GGp31xDcQLGBoqK0pWXmKSn+0
AVMP5z/0K8CUFzxEbNOlh2DTsVHfU/haqjG5pmuDLrvfatjUvw7S59z+HGWgrKT7XtvYdNKHwOfx
ddpq3bfblq+dRCNdp5aDuKjG+27y/SJz0Oss1lH28ujKMheXrVQDLaHbVtSZPX1PC0RJDprUqS9a
Uq2fKmfQV+t6DeL+AOMBc7gIPW9LcC8r+6DtjKP9lX51c2+4w0G/K57Tdb7z4Iv9tUD3LKLZZK/h
kpDxFpiC+N/kNJYR+oOjym/p8wowUcb4YgM2lob6CVVLkOVdE+07q2Du0zf/lpUPv8KxHJpZJvtA
yeUy7FS+rwW5XZCuM7sp1T+8+uPtrb7is3i3oMsqPAiyBrxX3Cln+XJfG3nKtJwukMewBTCGrQYu
YGFXsIMyJlasi69FuZa3qNIjxLz08HovBky3l3jwP/viGJ/Z70Iti9WYFQrlc0ascjc7WFvBf54h
N5a46k9nB6B+E66dQ7FfWPyMnxGIoN7hA+PMUz+rlYHQESTkHLQY0ePeJ+tgW9/Z3a6/ix8Yklgr
LhMBHyVpz7TSbePXlzV3m2LpuBTSRWgJXC6cdmin+5GhrrQB6pUnq3m1l8iGr0MgYQ9MH28V1ocD
XZpAASS3YgACq0wHq+vgwuZRrZCeQc3o9mJmLUFfoQrmH/NKjaBuoqBQZCzFo+FGTn4AiwRtxvfC
1BYIlGfyAk1sGzSv7wxD8sRhVcvL2xJtzJX2UXb7NYgupM8gjmYQC/qAFbwB6yXapJlPBV+zCvsw
wspkcpNPVXAu+7blopd9Jj4VaR/ybk6WnpUze3hhRb38WjbShqWZYwUUxTcEJ7cFo00tCjkOfbHb
n2tpQZOYBttIn9o+powBUWV0ggz1hyqlu9tWriMncDZOFWm0w/GaFsUhJdGRikxVxvmOQ3YM5Psu
7g9Gz+stetLyh6H8+y0UFrnx4VKxDd4zl1tI8VuN0zFRuYshpzath9KKdvr4AdTEgsNfcceYVKVJ
7A3F4ZGgXRVSMjVOooYklMpt8AmBUcgfXp2n+lC5J1dpnu01E57bQQLEvKKN9Fjvlio511fxxQ+w
Jo+XJDNM0ZID5oBWTgJDvAx9ye0PeFXonyzSmuynirCNnIhFVhuE2Kyt4MWmV2Tt6FRvFqnDrt/d
lqgIKKbDyaYoOAlXJYXe0FSY7YvTN7N8Jna4cfYKEnStgAyik7q0vOsTJ76gzQvfNtB4cSa3aybJ
lQ3cCbAyVCYg0/YVTBByR2IT3mUQe4QiqXs0zey3ZbxYCfPCTfjJgo0AASNGk5SF83LVDWC7Cdc0
ISEEorg0LTyAJGqregQQqO+0rRO7NkwtW8cV5QUTjD5sBYsiAHNboCHyQBmW6GZNZWTwnRY+ODFq
a53+GSk1+U35a2zBJNKSX/Cm66jDVwU1YNEVIHl8TwXOr3qnrYbYALTpvepHqLMkl4LnBhmkB3vl
f+t3FHOK1eIdv2R1UtWwMrTJFQur6q5f03LdG/AN8JYano2dqGvrXyIGcRebytcba/MU1/meIOeu
86rKSLq88jGr78yj065khk4YqX1q9+Wm34CIraGnDlby/fI3vY67l6bFTzvb5ySz7czv4IzTd/VB
2ZsHUW3Nd9VS9iRuicvUzZbhg6XDbKJEdEVbCCuiEiqK8J2dvyczR17RNZ8w5brZw1K4m1vUubHJ
ouC50DOqZP9d1F24qzfmVt4vmZnJh8WicFMkvUxInCchD90Rvwpa7AzuuM3u1bf82+kl2JpraMvX
9a4B6nOoXVAskMhubh+Q+SX+MT1JACoaWWkHldb7fsbHcNdtoczZWofbZq4vjssVTi7/xoThItMx
Y8Pb057u4qpcOulLJsTfn3lgXsYdEwaYaLfaFmnBV/J788AludFce9s+dP+oS+n0zIV8uSwRB85s
MuOQoKKHzWKjbNvnmMm94SACDMh9V10njwkdh/hj/0qPq3pOPy6RcM+uWaNbrVGq1cxpra/PuzSM
RrFm5i8G5Tnu325/t+tAxgLPDEw2NbEqpY/FAvtKein7bF/WkMaA7r9tZibBvrQz2Ugz04IuMrET
f+7XDBvu/KPgcx1FD9DVt0zeLgSSpZ2bHO0oLpkUfF+YRg5P65sByYU1XT/0Ltc0uemLLO2qUWNN
IlTJD+GLUcLRxZjC6j9OGW2kbx6TspXbWSuKprfNzx7ssy83uYJQ9ASz5mG9GTLGBIL7NPus8iQ7
MSCpaC9ajbd+v21yZk9tw6BQYwpE0zWMCvy0pgTIsDrWQwixh8qkzG0LM+54YWHy1eIeTQkgmgzx
xX67TgDrb8tIt+8ytTMXihTin5pcNLxeKcHQsKTuNX1/KfDpyZZUjUK6HoXN0E2Lh5rRglZZurbn
tu3c0iQEJ+WIRmNUMxCc/4q1j469UCyc6YjyEDpbyjT4dqRINmrFq3ItfUStfY00gXyItqlbrLs1
M2/9CqZrc8H/5zeQsMQ3ITJN6xzGYHuwfLKBXvELxCA8LABKtd9KmC84xYyn26ZCJ4VOlc4yJ7FD
wBsYCxJMS73JsLP22svei8WkKaPVxqvatJTvAhR6u/TTbW/UxJe58hHFsi2UF9Dqmz79ZE9vgLLn
ODxEggzZOIh/DK/tITsIiR0aidwEIKceKBRsu7X22b5T9yjWPmV3wWceGEJf64O1lu+WwulM5LEt
dKZUncI3p3GyI8kYDiaU4uOqi2JpL2d2/jGFLOwnWqrZUxCAM4WXJRvd29sx98FhbJXpOgn9ymmd
1qegBqwz4K5wzPrFUaTicay69iG3ZSafO5tZ3dsGRQibbj+0z5rOWwovm+I42trJO1+GdDQ0HCg1
mH51YBOymK8wt0COHxnO2N62OLexPNt4ess8XhDyurzvfVPuA1/Gp9NoAJ8+BtZd3cv1Y5Xp8lug
6d19qdIv/hdG6UixQof6wvSSR6ic3qjZIGLfwk0FJWKp3zVQ/OiMf8aUv25bm40W9pk5Ea7OchqY
xiS5PWFOEMePa9Pt1XeRNGggRDk2+p68Bg9LwWIusNvsrK0h9OCAML80ysyiUSjMUEF+0MHoV1gr
v2vand7CFnB7fbNeemZJ/P3Z8urRULtcxZLgg8rVfjPS02uS70n3ctvQe9Y+dU+kXAG/Ef6cK6bf
MDQMpLaJDvZD8TncF5v48RTSWIu2zkb0EqSjQ00jdDXmo97r3EuggrmL5fwHTL5kCXg+NEV4imCO
8+192JkLmzlTSadAebbGyXfTtY7zl2LC+gglh/Y1/gBLmSttoGPU17Aob+oXXrybcrESNeum55Yn
3xExs8B73916rZDuJ9v2Tv1Wr1bw5PBEk9bMRi6lVHNOem5yktAF8dicpJzFJvAKSNDJ1UYGx/iv
236zuLJJ5ubkmj8mBWY65A3gzHHjI5gVadO69spbRfv8mD8sAtLnLlEhB0Bzj74ALfbLYxFnjEAl
Ym2lWnxrqGr7VvW5sNKfDOdtPUiPEzuFu3SJqn0uhDui4c6Z1+grTlITlL6boRMumgfSxj+9tmH0
YmSfo1S980HGh0uqt1fYP5Oi8LnByZnIs3FMmwGD7bYARRC45tG0XeenARAuWBfr5qv35LzVJgXU
7qv0kv6ivbCIh52LQec/YnJqtHAc6rjnRwQD8vA1ivPDAQqvwlroW8x+1LPdnZyR1gdR0YnFUkq9
z7bprhE6potvqbnXG5vKeDY1VODv0/pFO0ZhlWTvdhTY2jYF8OzYZdZlp/0wXj148ty/HWf4z3f8
Y1K99NewKXNvkOCKdHQoIId9FKsL1+78OTxb1cQ3lT6tba1iVeIi1IJN+al91u7o1a0SmJKhD4KK
1oXad71w/oULXt0bZ3YnLsrkKcyk4t4QSHf55CYfnQ/+jlm7bf4Y3QUb+MKK04JRdd5V/uznxCX9
xgjLqMSovhugqHLc6oO+aSEX/G1AYkBbFqK206p+hPRRFFREWzZxh13+YN6p99JL8an/Dk3D0idY
2oqJA6vV4DkUiMWvKh5FA/zdh+vP+aP2Gf4AhF6W0NDzR/PPPkxiPL24qI8t/KqRvmTWg2q193HT
bqKwXNjxmcK7iER/LE3CfDMwytwJD/YezGN8Fx6djXrQXtSv5ap2kwdKqQt+tfSJJyHeNruTljDd
hVyh9x2y5V28Hw+gcuHZ20DJeq89nO6VN+kID5S/dn7dtj5rnGatoehUOindXp5XAB5QuaQYb9tT
sM00Q90zd/jJ78YPYVv+0zlMglXVUxHUCzFQFcf06jiJ5wG4T0oTU9xKoPUUHoFvEQRhonDzp+AJ
Ksg95AkwFaVfg0d5Ha+lNZNB0D7tAUA9GZ9g7lsqOM0gHfneZ79j8r1HNBZU1eJ36DvYP1GzotGz
hRBiFyyseO6Rcm5o8p3hflCbWMbQGHQQ0Pjjh74BExQryBWNsrRXiyWJkPlQ+Wdt5qQviDZ5E6Ri
j9uvpx/1r2QNiYRbbozvytE4RnfxNnmQl7CbIsLf+K5XbzFbzZpQxWbJW1vo1/sb81BtpV2y6fba
4bb7zp/WsxVO7ptRPak2KZDo6PjUgkhzT65+gB+2W3sr4zVczBHmLSIUIpq9IOSsyfVjjqnXhQkW
obhaiymFwj09pGD1hWRv/rpUM5jpu5LJ8/ail81k3hVuvo210LTyZGQqQtnmz9oeFjD5aTyaW8oU
w1L0m4nsjkyiadB+pP86nRUcogrsH7Q1nMp+7R2hdxCBSHJ7FBK7Tynkl8e/1h4nZ6BSLjOaCEIF
wqhJDMobpYprUS9ot/EHZfVPj6BcjyrkxqC3wtjDwu0181y4MDdxGYPJ6CzNqIfkafni+N2+8X6P
0pLirTJzDi7MTPxEB00cID7Ag7ZRVqkHuaiJGsjpobe3svwY9N8s62uCoIKC6dhZ0pucuS9F94HB
d0Krc1Xl84IqYWwar1FQM8nQWjKK0jUVICvwZi6cwdmViukVWhKGQsv+8g7JT7FiZUJkRt1R3Nko
e2uT3kMVTDby92JY787yx9gU6lApEdczwXPFUfHYOKoFUQXg3jC+3V7W7Ek4MzTxSlXtQgtsM+G6
ijYIRMAMtXDYZh3xzMLEEce2tLoqxgI0TbCAdLA8343+x/+/ZUzcsPP1IYOsaVh1cI6bCqTgCyF4
rp7C7I64xFnLNS7RCZOT5icsI3xT0fHwN3DiJvH9ID2bb8Y+3cEEQOpkrRPeczBAD26kHuUTAuPJ
sdnfXux7zW1y+Vz8lsllPvR6YBhiSy2gYOo6h5R3rXfrdgtb29ECQRrlT7qxFVrQ4oeNbycUWdCy
ctu3+rPPGDt6EdCdPiY/mpZ0L94uj5TMf/U/2zU5LWY7+EMpPkhQII9Ckami/8mo8sKpnHff/5nR
J1c/BF8xEn/sRAHnf3D67Qw/bu/1rAGLlJHGOLWJ99zjrGAXqBa45DQcIXth8DhMwy9Bf1pIJmaj
2JmNyTtDEP1FeYyNQenuIRzb1Er6zudbQ2twezlLpiYPDOsED5ldYUoy0i+mySheGu98+80ru5+3
LS1t3MRHo6YYElvFEsRyD6cwfqz7paRW/BNXx+Bs3yY+BlH9YDYFJjrawrpcbWrIg4y42rZQKRYq
jG3KwsmbqzWAiHRUWFK4eJjCvbwE7MSqoQ7DrQ2kI1Y9WJPUze7UJ3NlHCF6erGel5CYc9nthcmJ
dwBW7nWeagN5g8p8yzbZMi69Mp+SRxWYi7zWXoPNYhVgzk/O1znxk6x22lAWRhkm+AwQzov3QIXp
2VEwfmlSl4lNyAUYy1jEaswVdS/WO3Gctk6a0mnFevVNeci27T68h+DmUajj5Y/5Z1DxJEzRa7k4
YyCCxdSfzhc98ScecWGqJFiOw/Q7o3KwYEfwxtF+3ZyqBBKg8jds3l8lk67a+C/6VwJXaRrw2Omg
syY3mFaFDgSFGPer0m1o84Yjmk/Sk7TUGZhNtc8tiZN7FtIsBd4eO4QLzkCZJ2iy+3IEAu/fy1D6
diiDw/INGXqrjOtUsZYO0Ny9cG58coDGAt2x1Ma4F69kY6u/FR9Qw9pnX9Sfqr/LfigbqHb+xaQP
UL+zzZ2coWDMusERx7YPBVfxSws58O1wN/dgcrAAb4NjOAbf8XJX7R4NjtDHhKl236VTvdWq9GDK
kOgntFtrfQ2BzDGP7V0Uxh+TiDXCluVC6PD3AxSs1QBt6DDfIOLU5Q/J7LKD5w0K9dE3vmVhexjl
6PXfLJbJCSoqZN2466UNzoksNzqLhbp509+3BwFJ5/1LQ9/6rO6XAv28y57Zm8QEc1QrZn+wFx2a
H/kWNm3AOeNnGJAXx8VnZtHeYaGODv0GD99pXzfVoClyLGyJt2Hz4fTSPsUM5gP047WtfFYeku/5
61LAnY23FmOM/zU6cdBeDkaQGBjt4xO6DMm6yJ48/x+7W4Kkip26inFnhiZfDhotLyp9Eia4OI8q
KE0v7NZjfozUT6maucawwFkx+0AEZfu/lU0+nRPbJZNkGJSs7FMJm+4AybyjHEfEVIxkV0Kn5TQ/
CmWAoNnZO9XTgqvO5SHn9ifHIS3lMFHF5+yfSMg3IJpfEBZ9Jit2o320yXZLqLj5C/vPiqdcMUFU
M3kUvTuQt0Pr5NV/WUluvfqWMT1tb7OHxcGa+fNhQ9XKhAhj3MYk+OS6ZCfQOQ3vYK/TUfQ/RONT
3y9PhsxVEhkx1LFGNVVUiC7PvgXRXovIJuzLOyjmuZ6rbXEQluJ/FVLPLKmXlopScXw4d9Afe0Ai
Qds2u/gVKSHXevGfT8//rqt7sbTJHSwVDBkO4svpu26ju9FXURNCVmOVP4pMK0YNV/2w4J+zB/Js
kZPbuLP1UI5ybIbDympW+SHf+hv7V33sj95970JhuBE0IANB1VwK47NR58z2xG0UuTaKVHxKmdfg
r4BR/p2299bdt+DR/ApNOo/XTf0YbxerfWIjr6LQmeFJuGO5Xl2FGK7Fy9XNkEtk3rdnoslw29/V
l2B3e5dFVLtlbxL1hlqvnUAstAEa0FhfshQWJytdlZB8pu0S4k2cgFvWJiEvCzQF0BPWokP6Id14
h5/NOvkAm8zimNaS80yCG2iZwEgyLFXlBz2pIUxHM8oqNpE+7Dro2jsvPtzeyfnoZoO0gmJNzJBM
jn+mnJwoMUjgZMQn9A2qmvdEuI3KuApCH/hMuDI+Qyf3rVvCO8+ahlKA6V+AkUzcTb5iEo9ZC0EJ
UhlrZESZNuLpuuEGY2ix0BmcoRJXnyBNcPa31zy3yzpvPV7/TE8z3XUZh4D3KWgFwL5vl9ybiGZo
mbHuneCxB3USIsxhegsTuOLgTT3IguCJEVyVYZ0ptM+W4qSPWoP8qs4yNMpS+uirCIriV7tRLXt9
e31zVyS8LjBLUQu/niFL/VZxcjhnV6MqIbPhe3dBjFzNbSOzCbKtQf1FpZaxnynIylOrJDRDvp58
RLoUvQ14cd5B1sZbc/C+LPdv5zYRRBejPoauMT45+WwIZDRWriITYBfeRh9JcxL0G8MlYpe5IMpJ
EDchtGbkw5fe0QaVKqG9yWl30E3XP7X2pyGu4C1eyKTmlgPKUGNUTAEhN31gVFKi+6YDhW2eIZBu
2OkhzfOP2rCU3F+vh0aMzCQhrxmmTqedH+B3OYyw2Ik8EzW1Jv/kZX773Gud/sM6ZdsFt7gOlpiD
h4FetAx+Y4rbHDyPiUUPZVI40F1wajvt0XkRfA/B5u/5HjAFfRjtAsbuYNi4/FKKr8UKXKCYCuT9
kGgIHEr/3F7O9VFyVKqRYI5tXcXvJjdqdTJarx/R3Q3K8RAM47Eu24VoNPN9MIFjwxZqmqCmLleh
MnBhti0MBJ5Kxdm3oKmWEQKqTLiuoadO3L9fkSka5wxVA66ZhqII+Y7UThFqD4vmYHfmM1ya9UJs
uL6egSIQgOjQO6xqeoTKOK2zBtIf+Jf+kduXOEG0x7TXcvs6Zv/iA4l5PJzNVPGGye418NM6ZgGL
iaa/OcNb0S852UyJkMWcWZgkdLlaDkqaYUG8HzP4A7YjAsnEugpqNxmFOWezPAA3k5VfWp043slQ
mjwT7Cx0vl5O6j5t8juhTJTUcAnF3lHOgBCVHxEbvO0ei8sV7npWTYqttPZ4EqC4yeCTrW095oB3
8U7kcij0Idtk/IaJZLEicB0NL9c7yQVUrW4qLfrvLg8MlajghP5jFmiU9hn1XDiJlzOuWVc9+7oi
VzhbbpYPBvIriEue/PS+bVu0c1MULofNCXUDLTcXWMNmns+sUxA+mrrGfOz0+JWSFfjwx6Dl+I6H
hqPQXsWQAzsADQZ5cSBvpvpxaU+9XJ85jr1V+E0PJ5+rH1WhXTqax9Le/hS9cR/K+VVwus8tGGWX
aiDvxfPLrOfS9uRsVnFox46JbYiwt519hxJfS3n9l4ycHfJUG6RYRENLTJM6yb4H2swoOJqcFVev
W9FmspjRXvpV8w5+9gUm51lP7ErqLb6AcPAS+S77uTQPyvs8prIZ7efQ/PF/MCsWe2szJgc6g9gc
Cm42Q9CwKQjKx264ETP2/QbKcwtI7jLgbeYuvnC2yVnOyjz3apulJodwjxCZvwFscii2/e/MXYqT
c9cY4AtRoVQslVHsS0eLdKVW1fLEx47VcB2jLtWsHLtSd3XRJPd+ixrQQqQSrjvZUQ1iLZJBBQqU
q6NUhDAVKSkiquVWkO5llBGDLwgy7NrdsjPPHVyscXR5Nmj8Nw1QnTrCjoaeTWT7v1vffgmj0lUy
Dd1GG/VeRDfbPP7lk3mvVSk31rEkfxrQCby96JkwyXCmwVuJGaFr0MLpBBGM0UcAoiR03PMykNd5
CukMSj71wv7OmWIACuiODou5PEW6aY0xVBqKbczRn2xUVdJXUwleAfwsFbhnQjCcK38MTUJwRfpr
ex6GDMhdrMp3K7u5b9HkrYzOVa1sITmZeXY6YsiH3Fvmz3VCrLRdNbQ+Y2rfHWeFamT5HN+Ne/nZ
+0iDH7mV+BcvpqP+4fanmws8Gpmk8T5HBRPTJBzmSZPlpygkVaHILq3gKIqfg60oXIL5+j1Yx+Xb
beZQamCiYOch/9evSL3bMWZATpW6VSu1T2oMQXNsowZuDK951esLiexMriwWB1O6GBTDDy8jQHYK
JaFhRv6ayRAuIl4ZVV34L7yS9yaDSwDD1at8r9SUoswUVJaMzPikNelRa7VVlS6AHud8HxOCrtK0
GX6bBLMsVOwEuoluldflSm0Z6ekQhTWTl9susWBmigoa6TElYclimhiZe3lVyr1bIHZ+24o4P9M4
ebaYKQVKH+ZQooZY6cuvcfVZqvRHJ6yB7nzwwy/dYllnzudMjfhE5cHCHSZ7h4Cj558ao1tJATyD
pbTqUSVsk9OOy2HBGeY8jiYdw1C8ZxgSnJgy0irRypKk0bNtKHpQUdSc9e3Nm/tEZyamxX+0pMzO
lDHhSGjRxg88NlaQ9GxvW1lYyLQI1yF/1lg1yUFggxJX8l1jSEuJ/XU33NHOVyKu07NM1+cFmpQt
K0HDa6c37fdRzp4YMNzllbm1Y+KuWVc/rS4/1PlpwficT5zbnoS+sTHLxkGqBGLBY4yjS1rplqT0
mdYu7ORsdHfgInuvZzJVObmnyyIrixrmZChajMRVtrqb7pU7ye0oFP80f1afiid/63z6N9/vj9HJ
FWaWRiZFKYmW1zuIFe/hiVkIrnOJPLU8mKgYFH2/vy4/X9MZfWoh0LiSX+q19jV5rlDsWpUB5JAr
+1d832+Y0DURPFHcRSqYGfe8sD1xnQYaobHPhG00bbL+x2lYAn7OfbYLExMPUSHZKtsTJgQas18j
6SxkBBzX+9i/2WDdXkBlfvz78QznwqhY99mRUJpAUsxU5HTIEwU6DZvqg1kh1SYv3P2zG0gwpCYC
j9hVGUkNPeQBbVIclAfXnXkP/HUhyM9v4JkJcQTP1oJYLXAFAxP1GtaX5/Au+CmQRdm+2w7r9Kfy
u7v7N08pctE/y5qctdiAA7sKYooUxlek8X7Ufvm7l9SHYTzdDSY4FPo/AUoAWvXYn7LdyXzt1BL5
b2nz18eP3wF9j8mz+rqEFklWmQ4n1q44Px3y06T9dtuAuEgmV+iFgYmjSPWYt+YgDCCFBR/yKm6B
eqfh4SRXa61G8rZ+s/UlqNic1yDKJSCqUIldsRR7cZ3EdYM+XRfACogktPf3Q6g8aSwadxqcy6Jc
O7lB86CK7TaHovjkoVHQ0Tmgneb/MxpZsOCgV4vBEtVug+eazjz4+8jYmX82qALS2apRm25StBLV
HMVvz/50+ztdl83gT6C4yWsF4gBI9CZhxHKoPJv2CRhLrH+MDMlVi7dWVnPXRBG777RNN3T0Knjk
B9p6wbb4ty+cBNt0XCjiQiYlm9NsRMmtDOVSxMo7fasf9Q1t33U5rLuf9qpcZUd/e/py2+JVYges
DNgaPNWagC9ODco+CmF+VBirIPoRGt8t6aEIfg++JSQSV4W9kKxenQFs2AZkYKTEDARN69S6XkIQ
dIqhlkOPbhv6nQ7nWLXOTO+18a1j1iJCOYQ5o0EGEOHbK1WujSOUS/OCtgKF5atm0zii55fmgw1D
cPesoNnVjwG6us0+Tfyj1Kosl1FG09pYcb3L4KiB92+teR9q67SzchTIq3Id1u0m9e8Ub8m1rx6w
wEcdaCLFUJggS584nTTYhl+lvb0qAi04ynmOwIeEhHKhl97W7v12p5hWsxDzrlIqFQkMWOhEzwCK
jOnHj7Vo9HUjpnpYn36psndEmO7Y+0jX9olTuLf3/yoLFsZ4KZu2QfHjqleVl1re0iWxVmWjZFu9
kj0EQmNtnyKKunCEZzZTcKywl5pGMeEKkWunfgwTBtKnRdAHR5qkwybUkyRYOXnb1G5jMjvFSKlu
LyGL1On5ZWBOR8cF5QSV2eOp5TZCpjmHRxGm4mh0Xp04d04H+rbFBwdaLoiTHWlE0CFN2xwxyxSE
U9WjReKGphTnrjEaJ6jqEUWRF1Ja9SpzF5Ld8JmLeKZeU9MCnxVKc6m2ah34VHWp3Rup8skLot4N
81BeaUYFgwBdiUIH2stYyxPgiGMXMeaVn45Z4KyVwjJ3QWx9b0PJDRL/qxXHa78d+4Us9dopL3/p
JA+uTScKjZFfWqmfokRHq9DgfYEWTm2GC7syb4r7ni4TAXDamUPFE72FCFO+KvWbPhp3hodkgBCP
HYxioVc7E37gQCS/J8kg/572avVkSCUIgiF7V0Py6yChRzAMR63w9FUmtdsokAGe9NLu1J0WtvTa
NHywNKNNgyDBnaZc5nV0WKtA7QFnKGnw1JkBKnBGcZ+pxraVoy/FqbgbivIJFMfH20f++sFBnYrB
GJh3kC7TrrhMG9NQ8bDBWGVFRE2++a6Y2gej6x8Tr1zbjeyWkXPXVHQqrV+ZXX1qadAziVKgxto/
NwQmxVponlx/csFXCwUKYYiK4RSliqRbIttMOsPM871lLkjT4aD0Exc0xcJ9c5WsCHkh8YhkhJEp
32lwHXtKdVlXIsAaf8mlr2H29fbmXv/7grOVjEtjgFk0fi8/qqYFcat5KbB/T1OIZoXWNAdFif7F
LXFpSMS8s6xrBHXiKQNPRNLyYO00w2PTd6/qyYg2Wi8vXEnXtwTG0A7kIwGa5jtdGuviIWkzBFJX
qWIkd6Nies81DD07K9OXGAaui6kIbKJZQE5AL416+GQHm6B0hrCDryg6dJ8V5nWh23j11j8NxlkN
0UxZmr+8vpcQJKHCDy+YKei5Jpd8abQ5Mr+5upJM3S3qPFjpfXBaUeE86BIMCrrXL3FGiGh5kVC+
x324oCk1IlYyzbhSM83QQyXjykPn0cjb5xw0BED+/N7IzN8Bkn5pVS6B3a4PGSEcZJQC0Rfv1ek6
29A2QS8TV60h71Z6XWz0rFwHPizQ+agegiKGjjr4EMX6JtfRcE7SbKOTCrRZ5rYyT6HWMZ8kvV7I
da99yzIgFCav1jg2fPBL3xpCr+yFDjeqQREoCVnanlIv3yqqVy3E+uuXNNsulBoRdgIlRoXg0pTd
aP6APrO2WhN0MXPU1v0+hjDD/yUHm9qVV/nvRdLW2fWdGRWf5eygFuHA1ZVg1PuufFWP/l6UP0JX
dlbRo+JCWyktCxdcJzyXC53sqTEmp7BXsVmvrZX8mRqIv4khl9O3ldCBWioXzHmWGC9A2hTanKvK
nGX0iH4Iz5Ir9YPuZ4VbZMjd22mvuUNuDtvbMfZ6wlN8xzN7k2SkG/wCEQ7sVZvgGcB6P25Puev1
ey3cJFtpA/viJvJX/WnjxGsDjp7RVcZN9rLchpmJVuKnMH7AgRLYqIlLKaGt5HWISoNgjagF84gg
bLBX7Y/muXhOXqRFOcDrG+bS4sSfzDZV6y7BopwzrE20Ksq/TxAuTUzcJ4kqX6pTTCjS1n6k0XvI
KYxsBLUUID1jcOu3cVNsg+Mi3Hjek/5s5+TLhmrelGWBZcFpFXi7sn4RdkNXOWpvmrbNtWPtDqvs
dekSWNrVyQ2n6sbQqh4RWU9RVad1QsFkfdtt50zABwj7v/wuUzu5Z7wq7yJJBIImbINVFvTxKlDk
cnPbynU7m8Nxbkb8jLN4kxSxrJ3EYQT1/4JW2tFc98duLa//LxIpwhOmF5lgGySXYRgO5MulsYBC
azWObJvfMK7VGUhjPuRjsDK8e3M0FqZv5yLpubHJyuSiNfR4wNip/REPz3H4Wwh93d6+KwekBE+F
iYKPIEq+KkdYTWKgQ0l/sONV/FhHsffTM3rtYECAffRHy7MXDF4t6t0gkVNH85KO7mQHfZ6V2pBh
0LbavQ3KPaoSV/7rt8bEymTrlCB10irHir4rDwL1pe0EpcziZSd+7YU/TOxMwmEqG0NYQOEpIHXh
SmNeMHapox7V7X/0EJewKVdnamJvEgwbvYtRYMaeYtd3ErKXhb9IQXKVrAkbKukshQMB45ysiYTR
b9sAG/7nZnP6EKSushaIaOmzkbvDr9O9vFb3nqv8KheTh1nnEJQZICB1pBAmUYnu7uCcIGRa2Zo0
voZOkN75epNHrpYnfuDedv3ZvbQUphFJxoQK2uVZ9htvaIdQx/WzcIX6agA877aF64lhthJdPng5
eOXBmDxxdhOagSxCtIo7axW1q+LHiCZJe5f8o2dbEyVf4OV3eQwYUPvm/bhte+5gU9xk2hKIAc/t
ybMiy+K+k01qxEOjq+HBqEvflWyrrLZxSnV0Bd1oePr7HeWdSWFcB9GDytHk8zUe3Dyxypnu9NJf
q0ai7xxkuQ63VzbjJBS3SD/Ayoq8frKySs6kMQ6h65Bz6QhM6YMZjofRyV5vm5lxD50aiWAxhvvx
Cs08jmoo9SFSbuA0frRd+sRbY4mcf+aoYYOoDQ4ElMHU39Hg4PudeJ1klZk3rq9E6UrrWlgscyCX
IRzlwBtK+9Q+KVkOZvb2Cuc2krenIP7hzxVHDfM5YS/5Sbc6FUxYjHX5qRprlF+NOFoqQ1zXYBCS
4cUjeJCpAF6pb4Z+EvhgtFvmchnjHtf6RgxXl1+41qCqcd7+H3PftSQ7bmX7K4p+Zw9B0E6M9ECb
TJ/lK18YZQmSIAB68/V3Zas10+dIVz337UaUInQ6q5IOBDbWXgZ2kmF2nP8Mbv8Xlwj1A0ETBfTt
f+6hjx4sGFsYB/rFKCO9aaLZsQI6/hkV/Z/KAlydAekh2O8oRv6JECUFWajR4DAugUgWrj9Mey8N
6uPo4fpnIYf/8l7+8Wg/LW7ASEfAoTjaGLd7I6g2w6Xeko0WDS8E6QrkIC716fel7j8+5v/Mv+T5
74ta97f/wr8/pFraImf9T//826H4aGUnv/v/uv3Zf//aj3/0t5P6Evd9+/XVH97Uz7/5wx/i+38/
fvjWv/3wj0j0Rb9chq92ufvqBt7/dhCc6e03/7cf/uXrt295WNTXX3/5kIPob9+WF1L88vtH6edf
f7kRIP/jj1//+2fHtxp/hkaA+Cp+/v2vt67/6y8YWL9SGPsDzARvBzttDL/p6++fmL+CB4i59zff
T4yKX/4iZNuzv/5i/YpdP1YDeLuCjoiyC5NCJ4fbR/gb4B4QMwB5Qn8CX/jLP87rhwf0Pw/sL2Ko
z7IQfYez+XEJAHaFKD0DjRVw9aDKwOj8cYFblaYzk0x1Kpy30uFxTpb32oHUCEljD31ht/6sl7av
LxLkRL6bszrSB09POM9e6obhBV0hL/XK6x/u3+/n+cfz+penBc9uBKuiCYeb8ONp1ZxVdZYVdap1
YudRsaN2vbM8hMfBbCb898f6bT/6PwXa3+8BwiJvGMgteM+8TRB/2B00XUmBAQ112uvZMzNhTj4b
+1pmXuxU8CNi9sVYSDgpaFonm/sqy8ANWfi+rroPu4Rzi0byNrC079Eqn4FtS+wRBYGmRfts3W9v
RBqmcvPFbwww+2mZ/ckU/dPu5rfzvwU1YVhAbHcLJ/zx/B1Pkwu0QzytwAiAugYmX/3yzrEpDnkR
tptcyhQYM/qzoOOHxQzCVSOif38T/8UD++EcflrWNbuiZIFpTjo1sg28ytibs3shVUcDUNku//5g
P06l/3TBPzMJB7IwXrWEp4xN77NqjqLT3phIh9X5hEzv8d8fDUjgjz0pvBdolmEz99v9xQj52ZUi
g3mK3lmySjWe6X6v16PfldlB5cdafHkNhAWIs0GvvwRJ2XoyliWpPfLdZqklYc1cbVtiPYzpFCF3
rndsFOZG5fem++LqAFWLzDiiFXya0VNJMF/EDs2ibmp3Dtjs/mCGusWLmDG666ekcPVN6w3BxAog
6bWojlbjRsh/fTUFvLTyBrnKYptZrPGN4rI0tUCfDIRxiuCuTOAldpcOdGNv12brE83yqCnyTaHg
pl6yU+HAE85tfCmqyEB82lI6e2RSbhAOgeG8ZAF6TfctyXwDmepsfITr4Rwxm8QuWG6TNuymQtX+
qmVhK3R4jHm7BVYsezbhBtkqItY0wbnBuRdLvpHdsiMNgiDXMlU5baIe71Zg/xYF4bhBSdYmNKhM
HfmSlYsRzQ0vgpXqxa6yx/3i6OXWIayL4TrzkHsWaGBhtmAlZcvX4NKU9ALm32raIsZiNu6ILri/
jtiw1J4I+KL22mgGelFuTffJLKYzFeS+zuUmgz1OXbaJIDWcg3ptA5nisRtF2PUi9GYz6WoYLGYM
BgIjmA5jlja1/V0CFrbdqIDEYmHjBtyCN9fghwp0/iTTvNNShxNPm9I82hwUIVJVLDC76aypSJrZ
ViNRLXh99Kja8Rw1nKxhk+zZr3yZ9WCqrAhMayeY37U17GFHOEnNz2foZ+TRncLWMOE6vqF5e+it
uvQdrQjtfKtasV3hywoHC5/DWFDlamewI0MQ1syJr+v9g0d63yoIhuLoe83H0iNDi9VJ2bgw13jL
ZezxNSSDmbgrdGDjEDfLmYiLbW67BRgq9v0DPDgASQ3QilFYXoIwR1R+qMaTkw2+YzFfmbaPNBhg
V7xZv4noEI37uDbPVIa5nsjuY+3vJymZX2pFoJlFA4TU/Lan9o653hwRsuxymZXoBwJ+0jEWXas4
y1LX/LExw4bPh5xDjTsYcOJwrQPaTE3sLnPuZ3KBPw1YSrd4a38o4avvbNzsVavH6+0wlTJ3o4U0
Cn3YwLvzWNcqUS5NQCv9WM0SNHWrvHZNdZ36JoHAww3rUz0YzK/zDAJgENx8ssywrSt31pC/ZLO+
sfri2Kj8ha76fuys1m97nJXOtsKqPle4TDJj2LqkT7TWfhZFc+xyl4NGMXdRDlsf7tmbzqgfmR3q
XXY2rLX1JYjufmtal94ZE28Z6gjcr/dpKUA8sTvPJxMPpwY3gGqgfNbCLXxjKa/rSCq/4juLu496
1r07nipjIvR3CAyOeY6pIxsdjuTgetOUvZZYmtv5qxsZSehed9b9yy5/OpD7nXgJxYuMhq1xxf/5
+8/OuPav9c6FpqbeFe/Op5n7iJbEhMO/LvwL9O53bO42ecwD7zUPseCE3+JrUzD/5/+FBSIA/vED
Z+4Av4NEway+/Uz+Y3eq4/nwiPi/g4ztXZ+0W1ZuCx4U7ueAqQSdtsCZqqhR4nnUkYzqTn3tV412
YdozTM19irTNoQaNBr9cW/vArZRvK+NMpB0qPFGkj2Ltrn2n6PwO9rsuFurpKjHrapBleeJpbnuf
FbbPkVs/L2Qnif9ds1dV7Gfc2GpjaOeBQdpw0SVSNpXy40k8EfrsmOBN37CQu2PRnnLvkRXPfV/g
a194d1w+y/Gx41dNvzIEWDKW+6rR0IJ64P2T1nwuFVp6pp4QKwBoJLvcd73QNS9GdvR4EzU5XDvL
cSN7EmjFR9dNQebOgStbP2jGrTnDTJTmoTU7gWJ8U+G0nBa+56yOGxvU7tU8VRS0KXLvaZ/F0uEK
O99Q0hf6aWguq3jyYSXik8xB5tC90h8F7oJ4ygqZslSbRUCt96U/5+Rdly9j9dxoEHRnL457b1GQ
BAZEyBixmdFoqE60OfvZgpUNhriDh8cL8XcOlrwqwL9rNlV7IW4Vy3lFgRKxzbL0BysPG+dFOGkv
97db47oPBXutlo+xrGIkxAfZ9GSuJZ7JM1b+zthPfNw4U+Y3cBS29NfKfO9mhG/nMljou4RN1QLw
9XazdFyrJmMoAN31AicCRKEny7DLqR03bPThY+IrNNglVP6Zl7rlo8BjNyq6Gzy8XGOzQwX35Ip2
N5B722pSwj6DVlXhrEO+aczBok1xcc/HiKgLmFu+PXxlQS/eR3agfR5hcfQrzM0ZueTSOVrLy5g/
GxQaOUOGQmx7++wam0V8Irwh84bQqSJv3jjyvqpqzG3QewufqScmw2JCZO23pVm+W+LtcF5MWFSC
yl6RoOMI3Hoz66/OjTv4Yzv3wHB8CtFPe6jKSKmtPl246AO73ss+WjnG9N1KUNjMF+iqYoZYce7s
ljb1em/DXywNUjos2Ok6IfesvNFp8NrGAwntLPaWUyGkb1pf5XqhlRPgTtaY4qwS155QszrqrEqs
/rWpggaRvpZIHES51RHm9UOuh868LT0nlGuoqR0yawJ9DUGAqkS0zI+2GdvlJu8S6Pl93QwyunHq
2rfZEgRDc3KR84hULBtetsuL3cRavtXXnWEnmtuESEkPmvmMvB9rTdvmvjGjhZXRhLfU0BNmPTvl
Z+4etOw+w3sLZ3VOzo4eKxmby6apnus5LL5LN+qt0OtD3TirBtv2x9l5mxVEK/JlsBGKxcIp/5TG
3uhSCiWejOeiiOYV+TtFvBRxAH56UI53vRdluAHyiaF/7AX1wFJKQ11uOy5DFzS2+k7QLgw4h+C5
wcwHUxCoRMXZ7tLRPsLpvcDyzGWk5c+FeBCtFWVH7rZ+Zp1mvNh99ZVNp5lhVz+EbouqyQbz7yjB
zeS4joYGCjPYeEVdwbolDEX3pPr9BGSdlSF9AHsP+bkegkqKcDbh8nRpi69iOsIy2M9XhN90z0Of
+6yKBg+ZqHKzTKFtQSG9OIGGEDQVkpVGmJJNFLVZlfmh0IewhP1HoXuhxuHORaGSyrnvjXXcdxJD
YTtIFvQ9jcvuvGAuGiCZL7pgAYEwRz82nfL2aIxjADuYR9I8c9fBKH9wsamy812OertvhygY1wde
wkf8YpmPJSx47F3nHDhWxLYHX7nHUl3rfmOCSbaAHGZtPGiqqzJmIwoHOMhW5tM4Q4uKmdJDGRR2
+l2g3apedhxdbJaO85onrrPTme23GGqwHw0X7WVq9chGhMUyBtlyBQ9gngORYQi2Ee4gECa/7V4M
e/BDzbyY9hqT9mmYp43TfeRZTAojbAfTDztvo4xlt9rn8eCQsGp3VvPGmhewKP2wMVO57HX9TYFn
eWuEKGKEDnR0WczWWM1J1iYeh4rYNkOlP3j1uQaff0wUQi/4g+2hOK0SeV/UZmwhNDS3PsfEHucQ
8kJL33tdhz7iidh7B4B5RUHyaP0aEbday7EIYN6GGSi0bCUKvMkLK90I1zIawQbx1+Z9ImW8jFsE
ddfjoyk9f9IxuFGZ1qPcYBwFThNMM9aZalPSnSxOtr2zmeVn1N5qdAyEBYtG81QaV0Lgx+nu5gHT
CrZPPeh8EoWNwZzoA5voJT9T4pt2eCuQnPrVa98a+tmALLnmHwsbsEaOfs0wu/ELmANm3weQRD31
FbwZu0BgGbR0aLCnLHCy4wCNhcAyNrAkc1XU8xtlsIxKqQ9+jdEU9It76tchFOaW5og15g9eNb1Q
xS5rox6JeQYGVPm2kX9S/jy+CdtORQdtSoungAUNfomxKzoaSVJcTVbC0xfxQzkNGYlbE4KOQURz
v1yXvK986mX3dt6+SPnNMJEuxqOe53ZQ9+gktxCNF+5FIUt7HA/1pF5nnZ8GELgNqp6aXkb2tQQN
xXd7M5hr+VS3+XdT9wdQR1MiMj0pe9BzotYrj3GfNe9gkhzzasa0nl0z0uNtgKjLNuWmhU23r81h
RWEWZrU7szVirwOXumv9oj8vQgtUGTGkomfuNzXGc0tCNUbIQ4izAWJ1oaxA8GDMMFhRjxM++kam
+QGEDzzXElcvd3B8uYwa/3I0GVTDsmllg/kHGUWtOubWtLMEJhUtsJT2IMeWbIpyuChF08qIpDsE
xlqFpGtg46Xnyb/f1N/gXcAi/wP73Db1v9G20NFEKwJMu58gC4UA8ZxZnrbJPV2mkg4R7g4D26ml
oaeXm9myxlAtqo7qJcqACqkurYa+DC3pLdGYC2waUH2ySoJGUsxnqyzYrvFEue+sSuErvEekzgO4
lhU0Ke0K0R5wNUqLOi7dMUeRBktr0Q7wJpkvVMv84U5H+u2q9XcFL0Hs7PI7R1g728buqv52Cfbt
qcKSMXaBPSdFgd3usOvZe1sOaA48kGJ6BgXOQDFmYuYZJ2w2t81Mm3RyKKgYtExEbnyIYW6O46xX
T4XpnYSBEyAIfbRyJ3TsrYkq2zvWtIUL14PKLysbYiq/hUQ87/Ci11rUulagzXXEJ/BM3NKXw3ay
DZSTApuQ8+Di7fMOTNsjY8wfhgfNHAL7M5vjot+a7G402hjTEddho4jIPxNh8R7WMKI+6+qqT/ej
ey+0PbO2Zn03G71fsY1hdFggWsdf6vXZlDp0KCO00qbosHbnpEEFw2RQrjPIv3CRuVmXrXvLS80y
5brHD9Mq22ioBY3l1IboZcCquugqKMis1PSWLvCUk2Mzoft1hfc+0m3I6LBUrQj/5teqgHkMjLmw
+Sz8fIHG87x21qOdqzemYcMgcnBGd9W4mbo6WFUwyuPtGSD9KOZtzGEYBRc1LV26bZMduF0GuXfK
ph2Xu5Lfl208tneq2mrynA+3EMZjR++89a0cvkBUjWBxq2n1C8llWBJw09gjYae1JNirYWNbHkc6
1z5MWK9r3VzG6Ul1982BWKex2fL82ht3RYHHgpVQZPl0p2GUr9xvF4vvTUt8VpMaY9Nur0hmA5DC
VmwiAI/4U02PnBC2rwqN7b3qlTPsMGfRxfroYn6mhIclVg2l2Gl2saBDDnizsxD3WolecIt4dvMB
1F3MPocMqUDIX9PUfa+/Ee88evDJrT9Vf+6twwzZ+yxeINdBiKoM+sKMtIWzpMP87Rxb+4qZvTTe
6+qzQgkjFAAX/dmSOl6Nj5rAcWF4sdqHQiFZafRX+bos9Yv520xWOr69aK+k/2Zqqw3nsQoqnkx6
ZJCT/rRqJ4CAfqM+VXNYUa3K1YuAVUp/LbD3Udh0fVkYyK2Nj8RX3xyG5mkRX+rmjOW7HY1zDk0A
uVjqghXfjkq/xdhDjZIZMXoBQeYgZERiztUJQ5hETQKOVPuEemZ7p6s1ELQxkJmTgSk+qCdnQIjy
CiwNScbT57jEUjuT4rHvtljB4gaPr3e10PDQqF1zxwCONeKFuLMAQdzUK8FqwW7CaPdi8LJdI6vX
doaqbwXU6GZPYiq+WymBQNufeDRH3qFEgPLaeW6aHmo5fbqyurJ8nOV4sPgYz9kNIYIBFdbFO/T6
dH8dPCcYJ7wgDcVqa1Rxi7oThYPpJE42Rarr/XJwlS8syGTqhmPvUs6Ra8NuXo1gRonp2g6Vncil
fyklHlzOvE+nBSQOI/cSe35072djhkVtRR+mb8dCrNuNDZrUiCEovAx5sF5xAXQG6wlzeKg6dXFb
LUeK5/ppl1JExJhoMJtQ28Hout8OHUxKpRw3gP1AOxPAUAwO1AYKjH2GSe/W6Ghyum/k9F4DL6a1
sZ9X63FUIhIdsLnusebY6y91fbVN9gJk++g6ADQ1ZQaKdkDPnNLznaYLdI78Wqcs3pqcP5dkem9A
mw24esjZWoc5GHatD2OqfqeL/dhmGIYK6EtnZuDQohO+E5N1ogzlJnrAXWS2OKFhqPfImlIYdNPD
Xi9086yy56lg/L4xyLFQIwkyvTEivTfeIIp6NmsD4fYjSk6vyTC5jWh7u9XVFubjClte5AN6zw3u
AooUd9twfg85E+x+TK0OJpG/KLtJHNaGCwYnrYaTPnQKnCVg1QXJ4W9b0j0n6Paqbg76znmeeRt2
GiA/2WLpJzD81ipYCC3M1V8W81PvXphwrFfiUC0exyqyREdQaGXzK53NEHwNLEPYx+RE3Lk5MF/p
We2xgKhEF8SJB2dsU7MxsPUbUckBirOxQoz9thjBWkTLzPItkhSAba5Wvx5sOJUpbyCvExdHALkY
rYViB1fT8bjxXH1uGmuC2GtMO0AyY62BF7udDUnvwWJfn/LmsY9GaqE4HIqjzAgSnqelj72qdI65
lm86ro8+N0Y97Yu6vltLlUWenQWZMjDxTbo6Myn7tMqnj1VYzTEzmIxvTR5Kxm+P5kgozo24IKaE
jDI/d6LPA48U3gax0nAmyu1tXuCFUyWx0dvPzNCWOip2vX419XAlG26cdOut1LdllXTWwXJmf2H5
ziHDwVk5jXQx7xnyh8K1tTEuVg7DC9fa3rhpESuTajg6Zf4wFQAEee4MF61cEoFNsOE9GBM8ZICL
L0aF4n2uNiiMqyyw5niabOwGMvYtyXbE5QBrWwBVgg6txzmwVmy9zGZXL+ax8/TKNwcztbprx2b0
D7325NrqdZ3dKtFgJhaYRqTmCL0DM6Ju9QTHB2HOD3PpIHFag3hung5e50QcYrMIoJgrZFRwRDvL
BhiUmk4CW/ElQF2OdukNZ4S1O6JT75sRIM6QBxas/bdVEzmzYOdqlPBcMvhemwKFagkM/a3I9m2B
Emp8fxNZF9WaeSgFQ2/ktfaQgZ7lwOWoHaJjDh9ZVuZRTd2DobwWlZt7RlM27WAhB4ZifFnLxHTi
qvRymECXQyBW7dBOFRZpIBiShkjkjKiNx5mX/Vk81AXCVZsDdRIBcWZlkQtz0G1BZ8fzYsMLTYcf
7M5v5fqyquWAIWtgPa+fBBJZmzkOURgNI6Bs+GgDCxyBl6H5xO6zcd3UzpaaoQMNDhLhSEydiJS7
eU6WEm+21b5aqEbk2mNX5Ht0ByiJzX5ON5XYmDzJ5ne7SI06cWDLS1Js6MBMBiuhFluyq+2QDvie
CW1MS8FCeJgeyHBs5oDWtw1/xjufzHhfiie0SCNMQ3ChriNgNSVI8jy2SZKji4M1imhbHW7E1RTA
meVZAfOot4MDPH/XZMCXjCdnjg09kgDXsmlMW2ffrLjPXR+xHMK+OS28eS/s+7H4ymHMSqYLRDak
OC7AEIWP+VlDcy0/2/m7jZWwC/Af0biy5dYbI8AS7QzFQGh9e3rqDglaRTMaSG8DQyHrW0ZcwpCr
UZueJ5QnloOrbY9e9xh4GuoLMmO93egs6Y1kFYnA5IeEu2rP663FLtbw0dgtsC+At6jCi/J1hBCT
jEuIJEi0oO7N+sDYlpB4zDaFDcj64gyndk5dsIZZtcXjP5XlFm2W24WqIDfeTURf13hHa7Wx3Wuz
PK3TK0Z9IdH/abdLs80GlIZvLVPYkiS0ipbpXEtsE3d0TDM3j7CPcTIAO1cT38rSxkYNzsLWOkJT
lrheTFVsTYfFTmizR1G4RRCM31PoQ12szypsmq24mlZiug8sTyctzL1PCDwDBYpnprL7gb5XsA+b
MucKnmjQrUNsey6KRoziFiKxeQqszPNbOJ/M5WdB+1DDdsOAvVFlxrjNfI7MMYBzpTQAeGJpweRG
75F04kLOVPMX0972RoyGJAKCYVPUZWs4ZwezfObwJdVQdY46kFrsCTnAk+W5nC+NPW0H3m4aDfaE
1QO9hRYNJzW42IYAF8SFZNYVwlhoKHHzvjXj3qgOs76rrC1FTaq0lE0Xwzp0wL+8MlnzLzpvDTOl
U+rMr8TrbuZ4IWLqUfX2wSqNYDBg4ebZgTPIwNEPDeauZm+Uj6b5xG/jp34ueL/ryb7QLx07aY2J
gu4sqicH/sKs+jbEARiOZew4x+i0utCh92Zz75Adbvmih5xBbmH3WB7Qcb0NzMpLV3UeycHTEbw2
R1g1BN9QuTOHbQci6Zrw5cFBGTWUpxL9rD522LHrjnyEj+tTiyZEPX2v/el2rUL5hbWdsMDO+5vr
zqqGNDeWlBIFfvdyzjN6WDTvjCc/Qh0ARyjnENTGERPwTYxpDizQjfmaWSkq/rBuiN/OAFCXew1B
p9AkR4P1m2IWYJZ25sWHI9688kNZzxlIr8MIR1Ti7ceZbsRUHXR3fajbPsBhbLXJgMlhGlg93PGd
Z8etMJMBda5YIyhAB3Nfe5sC7TSJdvuwXatNnx/k0vorqqJ5V+vHJk+U8SANkfL16q3XemER1tOE
8Ger33N5XATF8Dx78qxVm6lZn34DE37nHf1Aq/lvQtPPvKcHWePnZyrTDxSo/x01KvmSN1ZR9/NX
/X/IirrRKv/vrKj4rZVff0k7/iY+uz+So25/9ndylGb/aljw/fdcCC/B+QPN4R/sKM35FbxiADMg
nMNnwCMe8Jnf6VG28Su2SuDRIe+G3mhTv3OjbPIrYiahmLThGwODb8P9f+JG/QQQwdYPBCT4wUGM
jOND9P4jr6aCUSo0WKUesPQfWQFegpkj+LNItB9ppCCX/HSgnwg8liDd7Bk4kDnemcUHDAD/jCL0
Z0f4CesSVEy8AVcpaL6nCDBe3ATjxvy0Ipp0qbGz0H38E1bVT8Kyny8KpJkf7x7Kf1ej6E8F8AuJ
UNnFDcw3Q/cBYcghBF6lX0Z5bPyJHOJ2HX/A9H66k5CR/3hQ1yCyMVGlBsu2Tattv7vpu/rESf8w
kH9/33+gpxk/UpBuVwfdPITKkK5APAj57I8H8iZnEkrnaLipPrToXUWwW60T5WwLp4saa9yoCdkH
HYkLMBda87MY53QY32odwYuGi6TQGdtME8ABuLW3NU7KN9l8YHcWZCjdXNh7QT8XaIz4Y2cHK9qf
aITMt15Nj1otA5sm21L21KLowW4fJF0Ynq1ptsL3skSj8LZrhdnqPHaoX4zLDIhwhuQNTJutjaB4
VNZVpJN5w5wu4GbazbuJdokm3SO4AHG3eKlqLyAffOIMOqjshyhbU239kHTB0X1s1ThK2yyR8mNy
8hDnmlatiyQEuIgvRWDTlwLcDm1jDVuhDrRUQcMRwq0/oHpf+nd9OLPVxl6aYSNyoHnqmFsGykgr
EVpRdYcMgFIJwMkoXtr+i6ADQ4oTnXt0iFU09t9dh7XN/rBg/qRAORocdO5xq7xlb9KoX+6tLIbG
HAVs86xrl1b/KIrzXLYb7sJmqaShA1CFifqcsfvVpgd9vXbVrre2Y3vxeLJmxrYfXzKPbWzv27Os
0G6b+94rNkUTm86RT8kK9Zfs0k6n2It/DQMoIdUaY4PH+IWIpw6ratcVYQ7XKgtlXWeKpIDwbmzu
PTuZoCHLsq8uT1acR9eUV1u5e6t10oXkym9Ri62pQ4KCeuj+0HhdFl9qLHBbmXZA753SBua2ndDa
yLP9Ooi4uJFdcEr90kUDdYMFvXYHMSrjmuE8oAO0JO5UjwKmX1PdZjFH07XOEe+gry9Ev2gURkVP
rJ9DNbpRTb4nZKRZ9kEzUIQfMUsHjVrykAv9UCGhGHRRN9VIv7XdNR0AvnGH+YAmJb/29d7ppy1X
b3mHfFEX0oWOYxmHpOeJdF8EHGuyVHFjGFHWm1Hvki23gTesV07RTMC1rKgpWySUeT3Q5an8qPQr
bKsAFRk7qiOEivpCnFX+rKGvOh3a6mCzQ1t2sUAvbsx5aLR32NT5RBwKEDXXuUKpPyGXmxp4Yqci
D5n3yskSKrTL62lnenHTomrGHnhWLxNlIMpIdNYAnAoLx52XFfScU15xH0F2fmO7qaOqSFUpPk5b
uLFMg+7bY7bFb25bQ/eNlkUUOKq8hWRnd7Y45Q1UgsAGFdGA6Z7q8aTra+DUcUWm7TJm0YRWNe/e
shK+hTrfZ9MznfIE3tQBHUZfI9+Dph912NpjNnrN7PI0Lu1uRdq4Sz+cPEZ4LHbxBTZYGBzOrnHa
EN3Bnh4Ngcoae1+7jWV54h6e9etEn6ge983TmkNsbZUhl2dv/JDjtiIxA9aWyb0Nlhnz3ppi8imU
3gbgB4kse31XLiN6sLVf1uBUuIfRJODDgmknbwKtz6W8CLARrYuDRrOO2a1vP0wMZEa23lRt8roM
lESjDJ0+WwtHAK6ZjpgoCx0x9HTltwsgoZXRxBBovOyN5TQgnLramGYFTogB2PTUZIgmAzxTIrWW
vo89mip29Q4PvE33fzg7r6bG1QVd/yJVKYdby5IcwRhjwo0KGlDOWb9+HvWcOrub7mpmZt3tVWsj
K3zpjYu8woJSidpN3hLCob400nVcvuOcGQKBU8L32h1Ny0v6d4mDlyG8i+KPMoQWpL4mhdAVlWSt
S6cA1eSSb4fhArnsR6eWrlm1ENYEWKvGzhC0tTy9hySDRzrgRbWZwcmmNHbb4l4PYWtRZYA7rWBD
k1ohI/hFpHqgyyPePOIu6mLEPvZSH4yC6TAI77XgwxebrRRQipgFrnRJI0oCNUjixy4RPwIBfcm1
qu4DZTw3ib8tzPEcxzdl+5R07+YYHaPlwEiJSUkVrkQ1VWKslDznT6O8zB9YET0z2rbhpWnRNWWN
o4kfYfFqVilCMDQVarROZR0Ohaz39CkSbszSo6Kk7jbKuK8BbGcetKRuyuIBtA7UmXlJexg6yZMi
31ar0J3qdFfMzDghks7MdEOOGFX/kCuPOI92ZXPpQqIrVNdMty3VNWXYHZvSuKZC3pPGFW8nPS9p
tT9Z0lVK7/Pet3MzsdFaenRDAWv9EBsdvc5DXlwqtzG3yGrmfh9E57F6SPBmKWYPaH0YVcXu9ade
OQEDl/1WiMKbqdbvfLAVzk3zSEND9xaqj5NyEIoH/lXDyZVKsdUY4q0pbmvkG4N+x7ki0o5Z5jYN
SMBYraLSgSN1k8oz6ydOZ5aQo/eZV13oRlXG4nZR42Oq7KhgtLVhPVrRToxBcJFftbYU9Dv0fi/N
WwvdazmwPbAM+wEiZ9BhEhMnSTk7V0+RtRVHQAbwdKlwDR84n4Tw7lhxyJ/n5q2Z5RVTpJMamZ3p
klNk3jx88m0QRXMQQLgDpaf/MSbgfZr3uczhMRHXVtTZXRKwlETezPlYbSSQiGw9RilMeWXLBdBi
c1JZxHrxGgnmGgr+SDDR5t+7JuXPXegSi0kSsWaQ7/OHJz4L9WFOgPmY2jemLOzRyqP52DQTImhx
csK+XoXjsEsEbSsI6p5IIkce+J4Q3Y80BANDDIu8KHrrwTP8m4Bpe3SF4VVAdKZlCXidi5HKCzpH
QW00t8bOVDWYBUczbtsMSPDf9/PF6P5zEygp0F2ENxkShowvm0B5LrIpnwbRFjbq3QxrmDgxPt9g
pa7w7bFLWv0PKrc4EX3Z4mLawFbP0YdkCEwiv+88fXm2ijYLZVv1NChyZ95YDmsRjo3/URP7l2CB
/3eT5A0SvgVXR3zL79dr5RwLWBIgnyOnAfR/06wqGqQhPWtHpyEavfqOqY4qw/a5d62T/91T/tIP
99+/QMNihyNMWx71l3OY7hepjoNWYmrvUQQx2vgYIsQfZsZeCnWvNJdegjK9uAUpIm9VziCMemfu
HqVKvhOrczFcKhU7i7KvY9VN5EcpDu6DHnENfSSMjUdpOmpldRrI6WvnH6YBKg1xM/aeIl5k5U4T
ngL9sc0ZV/pJqMbP0iivZs9qbQXWnVBot8N0o4T5ExHHnpj80ETS0ptsLfAH1BeYRTj+p7lAfp/c
lvQWMy8Q62XFfKjogXI5Bq83HKt9EBt8oKGw1ioe7LKXmUlZRY8RD5kTTnDmuWwX414OppORm/Bw
lwJeykem1RP5l2vT0aitlRKoaynZ96pFtCihMTK9aBlz83STJ+gOxFNojvvYuBrWdJ8EB70+Sx2x
bd2LwK8MC8ecn2sNYV1buuFwHPtirbePYvjY1O+9MGzI3lwp5Xs9fZNF8ufhbYmyJeZPo7mHTB3l
9y8tmM2pzw1JsuNtsFE2+nZwJUfefGvI/tsIWhKb8d0u0draMk394vfporlrehEWrV4TMGY3Nj4N
h0IuDorW+juXuf6XkyKI6H+u9sVdhAZcyzupBT4sTmb5mWaGJ4z3iW6is2StyIp1n5RexV4o0PBL
qABlp0G+V4kqqHw7NOWdkXPSOzTWtUapnZwtkhIC9ZRWlZ3VSELr8lnSg+uIFRWJHf1N0nRvcRgx
ovFT5RyQPOkEaoXptVCrdQusP+kf5fwUT7dWreIDeLTmY6zGd0L5VHV7qSBKEGVBc0hzmc1ofhf6
xjpsA0Rlw7qSxJso7t+rIjq37XRMR/M2Gs1rqsbrwQraVVoem/4ahvf/h6mWEgDy4FTK01hBfn9n
xcTpUpN4Z40juRmNphxl8n10eDZX6GHXn1DD31zx61eiiFj2TAx6gFA6CM2Xyd1iBOSVP0n2Tzeq
6HBWWpeP1VO15TPBbPDNNPd1bfx6ueXn/PJRGrFZ9pnB5br0Uwqdnmnt/3BDZNHIZGiKYPNfY1mU
ubASv2F4CZvRNdzKi47zDriAtqrvA6T+gH+W+/n1aoth7Jf7KeVGTrKeq2UZTULpqaPtTt3K3Qot
KXS8W7jd4/R9SO/f3trywgzgP2zfX930VRBPRlzIks0Ru6SNMlxDvFkoclfNgaaMW+n0zVP9mUv1
K+T080Z/ueKX2aRAHa9NNTcq5p9Wduyt/VgfjcnwlNZ81wxkQGnoCibb4YFwsFkMVkK7k8b+2ZKM
V7lo12WO00md0G2n963A7hbtlR+jeWsdrZFdsUFy0kd2Hr1lOTtzdvFZMXnRstM1ZZgzzZ4HZBDK
fSDnN/UUfyQyXecD1RwpBUY5qIoyjXYYxwUw0rAzWfWm8NjNyhaFbYWaw0I0MLcPdYr0h2moGjM3
k46Zaq1KJOJJemNxnDLk2wZCwUBLISSt06iCOw2sSF1gbkcNlcWMKa0JXTU23BG7kVi9qImbYmOo
6mPT3Y3dURDuJ4RlBgxO18gO/2FskRUbzc4oPZn5jrRZt+0Cd0hQ/RQcMd+ChJaiHIQk2Yb+jRSd
OFfutFT/HK2rnEFAD5tY/NQ5/EeaYVv5/ZjdGrzrAb7WxwTQ1TK/+BP1uFl17jdvnpR/vuFfX/0C
ApIrQ0gJdLr0RyqjNQRKoQilaJvtoVx8WaVjFuzJdMqrGjfuBppSPF/rYY52xNw4poY8QLM1YJzU
2ijaKUi6Q6nfGvlzx1yKDnNaJMrjIRDLNUFkqxLDyigNq0i6NNlJNVBnh+eyP4rjQz/2qIfexaIj
AeDOJ6Qrw7i7juPKzUXqrMfokHanjBOACWAy3pfqRo/vYspoi9eBSMUIli3CBiM+VPOlVDLPl0pb
jq5taEJAteu42Ccd+lC5B1GQvJYnmg/vKKBWInpdVUh3cN2UbOwk/6FKP1KmxEomeRhcYJ7eayNi
xSnWRvCqGEejQ0HdfVjTeyIeW87pgTrDqGIBQeGcPtTs7yt+Tx++pWnuGNrCoXKeOimj/ko28zpG
2hJo1V0svRIgjVCYQSPNNyTDXKagYTPak7yN+oYchGxX1chZunnVwAhbOCWt/FWbr2r5EtTUi/qC
ow6S10/Vsak/BprNcxEsnJNQKSL0S9pV2T+aI3zlsBlS3oD20uDBM+phQ1GYk3UX2PcV3SIWKaQW
lHSrAb79CDlB14hhxbB3tVpdK/g3FstabvV2UB+j6McoTlgmZjus3w3DlQrU/Yjj5eU50K4ODxbu
iZUce2FFIQFIh/yg5W9SQsDDUIoOwxRU0j8M4x0WkIaROlV0l8evEzotVIWrGLVENpNo1lVPGf4D
IzrUycXPNmLhxfJD3T4P7VUzme5T/WbZNhiNUK9aoSfqgFzBQhOfxrF9MKfyCUCU3wfk0B1qyNmo
OmRZfczDYzmC8pUVTG8SbULzZU4Ool84vtFp2FS3WnAVB1dET5Brdtftm+pUEsclNkAO3dOQHXMt
hFyMnAI5Y2EgefLlsxb5gRuU6k2Bw3yat6Bk7235shhSsfYY7IRBkcrkHAJmK0JqT3LhGNOpM3A/
9i91yOSgeCJurRZ9XauAOvh+4xXYKJK8ASIGhrUSZxT4SqJuHQriuc+wh722xFmFamvLMthQjeY/
wLSWhOtu9J1QcEFXc6n2GuwAFcpTQQWtEj5i81YNXCU5JsNDiOC7GJ8jcR8VH5J8C2jW1k/+gDAa
1LHqO35ftlLLg6Sd8+qF3jWQNIB6hTEibabyIRLkdZRcE+koav46LJ6kMbDNGRcEYFLFDeiYP7qe
SbhGow2kL1u7lN28ZAKgWSMgsryZh9kpxtJJOzQZTMYU9560jrg58UEwVWTc6slPxm01vGLDKDtj
M2QE85g9O7x5o1lglHp+MTtg5Nkr8YkNTEvDgKrNOoj96yjD3Ga7vNnFPvaqtGIIIDTD5YyehPR0
EtoR4ontRufYlCGIa/1u00/ixow3pXG0FochqkBk2HcFkljiPXjUqjexk0IxH6f9e9hjilMUnlMc
HqtxI3MPCQobgyAcvv1VUeOssraLX1WP+J9DjfREw1h6lOtbPQ9WNK9zbAr2YxpudTilvthq8+SF
sBt0LNm69lZxVI0lZbXIfjNB9kTWTXMq3Gbs1ioK9O4dNlksHvRedbOM9WtGhhAV69EwXYu7T6XC
9gU3s7S16RtvNdM8IsWkaq9Te9ubuIWQ7SHpUzPFjmP/buKTTHX5IhbWGoFUuFIwVoyJv+fNr/xA
+PCz9CwXPe4xbHyjyrHAy5XNgqcuJWJRep2kAzsrD6vCShwfVYLfJvKVtK52FT4ZMrnRT6zLlHDo
fisj60kLyKCCtGr/FFacepl2yKT/IcUcAbrBHuOz2lv4EtYBvM+M8HQZHbMRJcQEpFs/DS9tQ357
bpxbxcvAKNP7eSyRGNfPI/h3UgSo1gHw0XFrsm1CeliRq1r30Uj5wvycducEILyPum3BpTUp/6CA
J2UGULcZlqCq2JlY01TsRHQeIoSwHtTyVazPaZTBgj3K8WcGCyLG4jETHUHOvUyTTtK4b7prY91L
iDnmfHCCwgmlj9IKCS/chHl7a2TIHKMbMd6aWYccD6URgy7kA4bZtO7hSZy5GNZ+q3vlhFXLcOWK
iTU5mzzmMEIvarSbVq9eVWNLAtEqr+WXHN8E6VkrJKfkHhNPBBAgz095+xSYV6UKHZW2rlWj9btU
SDyxIv4iMrxOH9+FLD/ItX5T5scsrJxgG/kUrjf3wH5kLs6bVLBg39qwttMwB4sn2ZRRr9T6WY+D
HyOG9EkS7GrmG9YWF0k1oKGV4MDQWsYUdZkm6cPojtl+9QEKE/9UhReaEtaS2u8sIFIkD7nyosqP
pn5qJHmlWh+jXtvVgNBUOI2ZhCOarafyoU/HxHoKBdbDE0qWTYm6JfUjR6YHesTNWKfr1FCAjjU3
zltnVCA08lufHHkiWHgAa8scoSCukQ8M1NauWF2a/nHUbqYkAStxDNmTjAtEjLOInId6q2dnVR7s
Ct9PZY5uodohKkWpuh3lhwIjDMCF0oK7SLf4rze1NkA/1o6iKl4+S0407WAFHOxV+bpnrEQ9/n1S
LEXWUoGH24bPofoZ6/6aDZGsv8VctIMWzNJbLa5WPFggGat/iAUgcwYOYOcmItNcFmtmqPJuwO2r
4VFI0O77c+T2Wr0RBc0Z2PhUhJlBlO58FDGC75nKsCayYKWPEo8bx3rnSrO0SvxT08R45Zgb9QvJ
GoFPBZnmmPA5xbtQ38Z6/9wWt4r/0voPUU23SzjY+aTc5v5L1x0aQeJcP0QtB+xtJN01/VER7gzB
1puPXik9EhgPQg6IyeyXMLklqBBZx0gYcn1m6GaiXDsOt1kjepF/LHiDFmsSJd9sXzmUUAhESfEK
8p+hPLrEraw07O1MAq7QiI+C+iPu78OUDtCZVIuIVyYffV3fmNOcbtUp2wUGxoCwhobS79pym/os
w5a+5FFyljGK/tKEyr0VASLAfdVRDjWW2PEkeCPWiSRwdNB1v1knPTZOEYN0ZJdj+16muxbNkz9j
+SyrZyLNEzq0inc/OmvJXaVMcOD9sxqcYfoU5YWuBTvVdqZfQ/Z6xCw36Ru3443FoRP6tW68i90H
Hg1kkHBLCCaDVLMj45JVt+L41gzXwvLiNrON5QOWL4aY2kKHpw6fWanBt1tuXa2xS68LQL5Z7zcB
Hr8peYoHvJwQuBE/D5u428hXJdwrCOJrny0WiyAy1lHxL9gsfUl6bpBNF9PjEKtgI6y1g+j62VmI
N2py7hYW01e8ISl41YibJ6u9KBhqVaRXlQQ5v7SE3KH6Yp/imhL+Lvkm5nd00znTiZhuMF3+GIf7
5f4GbS+PE2NS3eZ5vyvGc2ca9NfHboWlOO+ReujXXMTwnjToiNu7QUeo23brsrwW7McDizBRTbr1
m9i2mLf7dlgjGe7rgV0SuZX45fwgZJ8teiqqf6H5DCvoWIqNKVZTpsesPSUofMPkbZYIaOIcJ94E
+Y3QvCx+nSHY1+GpHo5+GmHa2JIh0SbCRjTutGTrV/fNdA1rcyXkhjPwemY0tXDQCCX4oC0zdiYU
Ekr4kmYfxNCbLDSxuqcpHetVgpNBWBfxgQybVYDCNH6TTU8xnzEXz8FCj2CQalm+T6rpjcv+tb7T
EeNOwwF7LPtcYjlheUWkoryA+EwMsd0yHnruTlS3+vCoCek6Sy6j/txj69V0wu+7PXyJU4+7Nnwg
c+04Vp/o/I/ClLywU1ubc3jHce02mK3HMsT6xmXLOjiH4UW2ONuUGLDJytDFQ6RxUShBeBCstJJd
BRhvmdFGXFgJ3NxYU5haiWxiwd4aaKChZFI59tKHVsJF8QZJ5LBip6ohO6PLzP6iBqwz2V08Z7Hw
2sn1Os71zWC8FcCEmbVYFh868apr8D1K/lEjRdTUvZLPtpo260Jggz6/T4JyKZObMeel68aK0e3U
wguqCKWd1gne9JK8RVkhJYGTBzGjTX8T+OhHpxvq71aG2nkx+kKtxAxujePFKA9tMO8MdbItbqQN
tvrIurS80sYx0yPGkg5CrjYkbo5fqZ3VXHQ7EZEmbnJc5qb8HrFN1ztQdCa4k9UxFrARBs+FSl8u
S68ROUmz9cfOtcRNgsmLkGFiSZTcVbDmhN1igz4X8AVTkW2swJ2jyWsrXB+vQX9nWtuIs+2cT+dw
Mtyyuo7sgX2uFj/1/UEYn3gK7A3CW2ss2eWiYGUPPiGyH4BR4+KgjLc50EWXX1S5PdXkDKKP5xD1
oTTPWf+BQcrt2OqIMlvwUgWAP4Y4vAOzAbJ4J4vHbqrdDP3fCdVGTPLFs7CvGavMMNdQD44+9sGl
6b1A5BGYthw+GOK+a9naXHWOz11zU+HUzrI7oIYy/qzgnC1EvGN71JOtbuHhbDHS9pj7S8HO+0PL
7aXDjgystbyQEQ1ResNTm4u7ipqYkLQHg4CG3pSchpSXlKW5ehnGdRaWWNcBDJvdVLAKvulAaX4c
nUKiEnxsv2xldcN4MkI2r8lIvfJNiYW4JTEF9ryotlp80wovCUrrsTCBvaHVK4gq/xNuWip5nBaa
KPgk+XlCuRBZmR3glSIPjG+Kt8j3TgJPK8P8Fp+wNbfJUDjwhqr6Q7e2GRETc4bbLkcKgMhjXArp
cjdQXjq23CZKUXgNcRMpj2oUOp24S/036iD5Xe+6vImS1zSRWQ9+ZPVNKfwAOSAyxJasyi3zW3M+
W9qPVL/P9AHM/LMIjdwuE+soZxyCVpRw3MVK+ZRXW19ziBfe5M3Ebt4pSpKN4qeABZdGeEA3Dphv
gyreJPJ1lEU7qI6Vm4jRse4aOwu9zvyw2LZb5jbo72sB5XCy0qYXwcC7D3VZ5ttSOkbS3h+X7dch
nD0/u8kDf51pI/RXa2vqY5/ohECxpwUkGx57FpmJBabtDuSj0hixNTFuBeGzoLwb6TnAnJAbp4yF
C729zxmkANXgJMLarQaHSntJcM8wmkRSEbo0f+nqA44AMWAO838sWraxZLqtTc+a3YH8KJ/I5o6x
Hk7wrjgXLmIV2XIl8Rk+Nzjd5nhdlRDoQZp4nX9h2ZgVz2dumlpr78ckd1wHrAdWl67ZjflzYZs9
B4d5m2c5KMFRKi75sPWB02CyTTzsVfDcdq/jcDuQYqFam1kI6VxbG/U3EXR/INg/0T26XaGjRAmV
/FeidcDkF8a1aIte52huyiNx294lh8kmmmI/FnYjrth3nP+NKy5Mxh+g4n8uq33RTVZlG5dyBqiI
nCuFaSP/oY6/Q60XKu3Pi5BDSb2ApZDA9js6P6GoKzq2f3a30z3NhR9c62v5Hv0/CcjWWvxGlvk3
EhnS/z/X+/Isi3lGdTdzvZhu7ualsC2HqIxt4vSbkEyr1fJIDS+wEX0nqxhGl8QI8RsC5O8P9v//
BuvLg5XKmoBPld9gyGeDFTrzMZt139A48vJX/niylikhPkY8rPxBQMR+x8mxRfZaHOXIYClC6IMp
T1HsdN77Hsk1WN5ZeHdyv2lBYZIbX50RUFWIiXZ15+XkqBQYjf/9VX2ll35+zL/8rC8shSYopS8J
9NgU4m3EWU6J228e75cYwp80vaj9cokvFF3IwjXFNQQ1OdfriEqHfqMfADm9zLXW0vO/7+evL/OX
i32hl3AJqjSQcz+D8tzFN+H4GjX7f19CWhi+f73KL7qDIBWUlr0NsmxPcVmwyOax1RW9CU68a76T
OfyFJv7t6X0ZkUpHPFDELAwEuJHJuQHZw+9OdElnZ768/ubWvnt8X8ajpNW6EEl8pYM9OKpdbxXi
uwE+NCQd/mr00h3hZ5t/X3T5m18fJ0wzmXcmMZV/dCL6mt/kgYCPZpHTF7t+U63zm9b734vpoTdF
U6UiUCLQ9KtqP6BqQ9PKSeQ0fysK5zF4/Pdt/EH4LUPp1wt8eVONXsfyVHMB/Ti70aby8je2bgg8
+TDEDWlo360If9MZ/XbFL2+rSFWC8AFWbRKZDnWx0ndwqpvpNHvLMdZLyQPSnW/u8m8Txn/ukpK6
LyuEHiZUgvO2CAnRvUW/H23ID7ZrBy8P4SSQ7v9bCvzng0VLLOsGLeSUK/1+yTzt9VJFTMvUibRB
/aBj9JtZ8G+fPfVpZHVT74eUaVkWfyGl67bVjUlOUTliONVEHHrdOpEevnl0f5s3dL5xpkRCRpCZ
/H6V2Ignqxz6RaFVXpS1v21cZTetF5GU+c3C+re3xH0gijCZDP+QRkUEfUZ9L4p2q2K3ekLg/d1M
sfzYX0ftV3r7y0shjcWSowJ6u3cVt70tPMs27607xZk2xPYcvusc+fqGiN8FgWeRJiYBa8VXnYfZ
9+PYwNDZcfbMBqhMPn3N++b9aMvi8Ps9cRGdP64Yikze7xdpRyF0bRFlaC1GObS1ptqqw7KxnWfS
y3onB/5IigZlLIVXBbZZzFqofJPWDoJjRBQjFCQZXtWsOcRrvLRpbNcEDNbWa1I3bKKhbscUvfvZ
SC+QL1I63SBBJMBAKWLEr6kdTNMR3btnmsleaZoXRZA8DP8QR5Y3EDWIWPkApoPDo73QvGHTMH8s
5GJvGmjT/exFRLFsRvBg9PGBm531+iGsw52GCWDS03t1ojs3M+yYnCy1eyZrYCVT3Ctom7DyOvFY
DjcJqQ0hwFKLXWMaRn7RXUaN5hzfJhgZBfCetiAFBc87aCoot55iuUUYO41vBkfAGdmtgMSM4JtZ
eWGTUwFv5P1pTFK37Ojonu7T6RhO7Yfid8ecjDZFideIFo/JD0OPkZfiykQHUg7PPPMwjzyy7exe
+EQN6+eXrnuqCRoasSyEjeXU9VWVro12kIi4aDlSaJAjDfXfxEInU+dJdfduCdbBiu9b+Uj10G2c
Jq4uQu/Me0l4mdnuiLLlpUJETMXgVFOzNQmkimkvX2IBxz4m+eqQCM9szNh/5usEUBObYgumK4Y2
lAmBHm+RgZ8nQJZgXZWArV3ofPNZ/jnSyL2nAUKWFNxu7B1/nzbEQdP8qUW6QoQTArjGgx+4oTRv
NTsodL7tTPpje7MMNQ1/G6yNach/1LoIeTqrCfXC9uhKLpyEJ3YOrLVduMPGir65O1xzfxl0GolL
ssjUa/6R7u+nSmWUGYXtE4IWNf+BjjPAsqOTLpa2nKOjjyYbdlpxp1a2QSLunAjHVEyepbld45CY
yeSxiOxs4K4jvA7LCCDzBc07JZSknx6JS8JFclKVCgVFR+DHj4z9jTb7TkthoyvJdjQQ9TlZtqVE
T4GC76n/bHFBm6xwtUYuVr2Nk3ijCbBwiXEIEosjGIL8kY+/Tjm0GonCSOnQV4AmBIflS5ayDs9O
D4KLlC7TtRRWoEKMUB7yCngP2fmD0dR7pAAnuddQrA75iy4ma7n/QYqFJstuDkZA0/22HsZ7q7LO
VrOzTMeXQOnzvkJE4jFYkry2m2zGPM2QgM8AcWJo+4s/oEjy+6H0gM9tKMFE3khJ9jYYpyTedbJX
GMW51wHsNQOM/8CB9m6KPg1B3uj9ba4qt42eLZFGzFxHH6M+hOFe8AnnMtet8joLKqTkPkiV+14u
73JNcaHwBZG6vK6FclIHZD7mKjB9T1IiuzO7l5Lm5FWa3pFEsqkkA/WJYc8IDOrmJMgP9NI487Bb
Mux6NtXWRg7SfRzMHPjq0pMq5TwSdDYp6GdkcmNmRKtDKFyiBMZjWYIGhVvWmlUqPfeIGefBuJc6
GQhzxGuktnAzaVQ5GbBFFMh3k644TbMZg/hapAIfNtl3JdqruT/4gnnnIw5QugLTDLiz1SxqCLFZ
0Z9trlrloIn+aarKk1/MTusHtyzzK2LhJX+fGttmSG94YUD7/RodGhEITGb1viUDUJGxOALMlPk+
Tgay65eXvmGzsK2bcw1RlyvFqoPbMvj/0HJ0S5bi4zgam4ZZ08zHS+MPMdVsJIhgx3IW119LAFIz
ma+EaRKO95nC4wVl5ZHB1UwjE3iWbySS0sKqex4w5gG+Q6Ard51Q388ycmfI9kj6zIhsimA7YT+p
N5XzAhXxcIjn2puKyhNDg2RKYMLeXGB+lM9ZA0poZBzVAxXEML5Oxky/WZO1GAf1i1zPH5V/Tz22
J9aT6+f0upGSORuXUA89cZGzsi4gJs7w1UQjyv5qcTZ44awcIRcwZwie1RQe+bbe1BKelCjdjWb0
+5IHnnbLFPFEXahdJa7ZKnbYUVSndsSOf6QFuSr3Jl2wuk8uesbOVOZjM2b6iElvWLIymPEn49lK
4yuT6lutkV3SpLoE9GcCN3fWrs9Gp6Tbxg8HDFndu2EZbgBKNSNYyUhHV3MUs0mHko1YKqJUo1jZ
qNwepbUPQnNW4dVLab3YL6qGr9onvy3aziMptMuL1jaNciMhfZji1JOyjRYQk94SG774hPzK67vI
mVjNRHEEnueTEEj0Ep/rqrjr8l0xXEXprPUvrawdW54enjQvS3YqRvqm2Y6Wvu7JbcxASiPiXn3r
tdbLfdOepfiiR1dduk7Le2zI1Rvu636wLXN2huxsztX91OEgNcvwR8d2cmUGwiaOhZu4zvhNKAQU
MbaJeltHhsVo2RnRNsxAcLtPFpJ9AOiNyM5UwJITiSbchFSwPKUHTD0ZyXjNiM3rMLdgWJtzQtIT
xnejgepIvlNE4UNioOZuCFjwrTXLJ9E85K7jcmCf8zMs13TictgKsrglfPLDHKpHPQi32HD+vc7+
ucPUZYuWGZpU6b2mg+j3ZdYn9GWoC1oYccTQ37Pu/jtU598X+QMMoYsBw7ioI7fVqev4Ch6majT1
6SwogCGL4ZrD9VHetg4aE8AQ+X8JGf682NIsQ7sIK+tP9O3XYw3pKEIq6GQcdAbBHcWaHHmt+g4P
/XN/wi0tPnhTFhGgaF/gkLzw8x6djQpmINyO69CWNlQlv4U3ipOshedvew//fj1TMkSiAcgI+PKi
rKATijBKiOnPHAt71BZxwCN7MghF0/afkH1/q+b9Q6zPk8SpLtH0gFFJx43w+8ehJZIZZigmbRnR
C30+K1nuofiI8VFQ4w5wu6j/Mv9GZQ1EcJbOmHJxSsLHSjrnY8MLBXQarpBVtmpcSb96TAynIccn
JdRDidS3yMpZAa8l/uaEdWeGbauT+4w8embMBG88chL/dlIekhmF/2efC0R0kiKWc3YkNGiCxA1a
7FLAiJF1LouzJI+bSiaMC4K8GZHeNOu4rdaqhOjtNlGfQnPTF2dfvAzDu6RhTBXxUnc7RfpUEAIX
1Xd1VX/AI//9CDlgL9p52frqjEeQGlpSyGdCgcJ6kZlDYmjHYuuvajs/ChRo5va/B9tfRjSJLfwj
LSNO+RrkmVpmOfoyn3/r7yrtvrMeiCr/9yXYpP5l+2qoOP2Vn409X9XzIjlbvRCiR1NCxKK5UV/6
bvTqKdukAWGWo5U/hRjtVqn2g/oB2zTZBmWNzzsFxev4aK3eOLNBPOgG0n7NhOhpp5Apds5WeaE7
hSBsrTK0jf5kZsVeAwzO5MeK2LzVXHPi1DkZQAiaAOOJ/pmTAxoGRIQdR059QUGogEWktkWuVioQ
7abfJrXopnm9QalGmBkVWgZJTU3jRPJLkU8YaNHE6X7v+uF/cXZeO3IrWRb9IgL0Qb4m0/syWe6F
KEsb9P7rZ+UdDCCVBBUw/dBoQA2lkhmMOHHO3mvv/fGmGZgMHZOQE65dawH4FIJJcmCFDNLEQ5vt
ivQ+yyeq1XMX78l+VFTI+Dmk6vgha25CLVvGFmXQq8mmEGcbqS0nNvW+C9c9shKGgFJ7YUKpdruc
6gtdTYPyyWl37UBcgunZ5QHO387BH22AMbYowfEw2bFO/ecjb7nrGwt60IXc+hW74EI6tMuRRUbW
YiBjROTv48ho7HM0AMmM/XOd9xur2BoCOS25HdWbaJN5reIKfRmoQSGrpgpkcYCTVnSHshtJzF2b
N8sW4ZqK1lLV+nVXvE85Q01DmYU4fu3cZbj9ajQUq4W/hFR88uNnMFgAfEH6ShoGMJwq0GBpuDZa
NFw058ruM+NurOVfdWsjJDkPoH9S4z5LJk/vP0rOINf9Kjv0Ca8CJcgEwsdkqjSQrxFOcOsbeZX4
RHgfs0tg99sueiDHQotAWCfiKczf4jAAK5BNe1fASYcnCczXFWd1Ap3V5vKijkAryf4A+RwD3bZS
jMfknIwWPKt+11GVDOAAhFXM4zCargBvr7YRuGJBkZBdMnfd4qsvcyJm28ZZ9PFV8DwgwxgdgJ5t
8fTvF+2v7/IvG7D++wZcxc4kHZVzM9Lvk+Y0OrxiP9jM/min/r5Dke34+2dofqTV5nWH6t6Vdzqb
c/9Zei23/9m4NDx2qUvxUxvte5/u+0d+6xnTcOqdNA7otAevuL1i6yd3z9+f2//tuhwFv38nIwD2
KSY+gJms11nYiI9Z8fXv3+bfX4JEqd8/Y1KEVHW8hbBGk5kzqosqsH9qN/43hfvemxP8B7gOzivw
Pr9/SOujxbQyFaNX7nMTRIiFrD6JwD0Yx7bVTiA9uZJHXJE6fVVP6c3YlQRbYymK33VX6xalDM8N
xpgC+HsYA2yFj9Apzb6R0arsXgtjrWsHwR8YSrMojIa7bruInY8IGZhicjG2xlVlQcfb9egPVKHO
2/ZZ2IyzbBcsa8WaZGuvNj2SHfdai2PXSNcld6jQKI6TweHgENkwLsfwVpne7G5XOsgIo3Cup4g1
biYDTTuSeEd/irgiEEG/JntmiawbqU9O601W7TIoI5AD9iyHVQIyZp+iyvS1V9vcleomNJn3+17f
bFVdW+G8R8W98iH7TexOJSrb4aQh1M7LK0udKr+9FJPkBsGsgH5nWE7rrGwPyWASYtUjcM/iS1Ng
v8nwrlqAYtRkR9y0V/R3BW5T97PHh6537h7NwlPRmMesYUvuab3URPWg7J6nVxgEiRnZ2iAlUi8C
L6ZzoJkm28lJDrsU4Hr5pVb5SMLpSZA4pPsviQqr5aVXw1nf+MYsDrvXvM1BWZCrpZuvSQiBUtpL
t8Hnot3LftMPXDeTlYtSP2z3vZ96U3oYna9Gkdgd2Jz7Aa0VIrJCPFtjsHUyvBeh+2LJySt8e5/2
L5DRgnkdLQmOohtPTpVAXgAuZXKyS21Wc2VcVFrzaoTxzBxPiAuypPVybnV12t6Udeb15oOIjml8
l1lILDIaPzJeDHJ8zGnqEMRdGPHFCMaVFsaXf798f8gRru06QFnoXsni1LXvKXVKGZiOW8D4bObw
Hucx7c1ZtAAW79knw8sYPSkfxscPH/q3pt2vH/ptzKpX4yT6nA/VV8G6XclVw/xTWTWrn4aDf7kw
/f71vr33E44EYyrpRtYQqgDtbOEar8TK3fImr36aNH2LPeRSxsPEH2hfzZ0WBde37TIpVTCiFZ+m
rlBe4+2ULz0GRaxSAVGj6jy+aU/jG7O8fz/Pvw0eHIEowLQ1x9a/AwNiiLaVcf0NI3VTx1cPa+ms
4+CHQSsAAjbJ75vor5/z7RTVmsYsh4ReK2CkIy0kz78CvFX7dZwQfKJad09CfHTBBGLVrLNFnUcR
fFJ7rxUOIrSL09+o7aUPkPv3N5FDN2GCy5PeGhZhRq/SCDxVhFcS6GLqkKlB1+F1nBX6RRMvrb2W
BuMQ2mjGNO+tNyKLChpiUf+cIMCdqPYSIiLcKt751lEMLhk6M2iLVf8ehn7GuAEpk3np4e10Wf7W
aLAzlEfZIoMNiXXA/2NwcUpVSYgq13eNeCbN2etsnLFirwvwUv60ckuaT8/Y6xBLkaHU54+wGi5w
3M8K2vB2PCn0SrSXwd8p+SmNT5V+7pO7InBWCPmehgaiY9p/5o2LqH+cpwVobtTCJpc3R5IcwRev
47fUJqhZuzjhJsX8YibMSP4XEpBoqqfRlwrK7hiWGKeh1ZR2+GFUzzn1od6+VSjXe6ufOeH5v7zI
6srtXgYgHJ1+SX+aFL+rFG6dGAE+O+JfOm698UsXrhKT+ICMf65wSPjK5vS+ELZdegvXDo4u6eyj
bJ+ik5LWkxXdZ5P9qvvOq6G+d+U9HX49XQUoZ+HWKOGtUfbgWEOqeGTQar7onPECARpLX0iqVHHt
HRkvhTyAWgriV5WV0xKfZwBjFfFWYAfsxcbXiaB4MdGckllRds2yqkiUi+ZZ/+7jNBrwZqm4X69+
VVnTZfdtyvZtev0NtU3ljJ7BxQN/idV+6rqymeL72A9WWnO225LIpmea92urfLcbe4kBzctiED2C
o6LwyEoEi3+fyWOayY2MHixzGaVPIIKETj7cNcVXaeeGk2/sSCcnBi2Vf1ITeUzE7WQ8WuW6BAYE
gfsw0V2r7nKcKn28Goz3Di1/AJIFdSf580jix/cCjPFAKlxncnUJ5wIzYM8BTWjxApbB3dglBLEt
TMXZinHrgvYqDCzOerAs9IhnZG2H9ro+PkLaooTYlEo8V/sSZ9A2L7dtt+P+SpLe0cz6+TiIeWRM
y5F4gS7UOecqda+N6dMAQtM1zoTedNB0CqeysTq0D6GsY9L0OIPBxDjpSa3KS1WaN76z1egfBE6M
MGGkq7b2lZOt3uvdUp/OBucH2Q1KdlER9bbtV6Z2qyudNVS3vWa9Yd98zVo8OsnogNdNfLD+yY01
cVdtSde+JmlNCqtuQgHc9NqzigXSGYq3mgIxG1epsOaNTnrA9MMe+pfy3YQeI3RiomkxuN8ja1mz
Y9KkDPFNziSmOCdlVnu5R7vz4K7yZUUWxOrf2/afhS+fCFmcmbRKdPn3oXSfhxxNHRyshJwlfLHx
6d9//1+Ohd/+/m+nbO1bI64j/n7X+NCcZyh889o6pTDi//05YDT+PBiuib/UEIQq8AS/9be6Aio+
aDLKOmnsg6nYuibsCSODqD1ls7gkyK8HICxppkQtvTbjC8e4sPWtNjZzt3YWtWp/NaMmFm0aHStF
7kboJfMkCA+jYK2hyjm5ob2TjGEK0aLA3rv6JeH9FxHrobrN0cG5Vr9Fi+d1DSd8Hx16BxpzVngE
EORkwkPc5xCy8LcBqbbgAVl1sNPNfDEyqNVpvNnkgER5ujMLY9Xq2Z0+RJsIAWzfYcEOHxJGGxY1
aIvdzXLWdRxfO+g7Gn57Ma7J5pmpiDo5JIJuY1mxJ8cnUd0Jeje+0nhAFC0DiCwhOkOFwTJbWiDs
impvTVw+RsFetCvZGCtXBVxFUysFNYenl2xV38SXl6ePahoukuGxYavoG5j1mJ39hJwTosMSmUNn
Kba6AtUYaW576NndbLFUMOg6DT2Dz8h9Vd2bdjz66uNUPOjtucg/Eh9ryGjNq+vmjC64b5YKG4MP
fJc3ZWfhU7StFfd+m/ysRMD0FGwz6rk3cSKIBxpXHB8rAiZF/TYV5OX5d2Pe7vPpPTZSgIzNwu2L
k+zPJKWZmEzbequL8rEulcFrtXtVPQfZepz2dmDhOFMpIjBuSunfJSM1vbGZUsaW6n84MfXdNhMm
azCVbenOVAamihVmqziP3mii4a5J6wduf0snQR9s4TdpCYf4aZP4s3mMfOSXhf6tAorbfFSGFvlS
gAVwdRXhYCvovGFheeOch7H6/+wRAArYktC30Tr+Vr9qVq+EI4ZuL+BICyP6feqPesT/Opnf6jpg
U7pLipgQjm5+2yiYaOBqp6j1Yh0jMKGvI5NKpTjFibKQch1oXF2LqxfgucyxyMF3LOPxMYqjXZ0b
qwiIEz2Vrt9lIYp1jUSqEIs1gv20/JAR+jXmzGiOmzurhfuXccnAsFDyPymuit5fgAE9oPWfq9Fb
nJt7oydFKjP7VdHVy8K3oO/PQ0fsVQZJpFjp42eSt4sB3JuesNwAcJiVZyPjpiMaVndj8KTpClBL
cj+qdz17xXBZq88Tl836wzJOcryZinvVCpaDCngih6IoGcF+CEpO01HWV5W7Hh3b4lUvjk09bIUI
d1O19mnXDw2Qe7kEPVpVL1cAPGl6w4efHVu92wSm9cwL0eGFBnt10vViE6jao4ENwrYJ6zkXln0d
CfNSaM2stJS7yn/OC1xvJqEIjPJIGybYJ+F+W5HklxfBPJmo6wSHeeKeQy4RFDsTHbcC/9lyrCNP
JafZOFybwhWxI9Aa/U6bO5HrkTMUNtUMVc22Es1MC8hfsMJdNuwCJMo9GRND+Cqbl87SmIqSJpy/
GchudAkuiv6drVjYyek/lxG1EI+X4k+Do5namF+ZaMuToc8NGHYTPUrfOeqYBp3q1ud3FjZ/P2VE
TucyCT+xR7rOERTJ0JzlEK5TrK8BVKioxBdHcSNyYxEiyKtGwWx8jwNgoXQATVJxQIM0hx62U5Ty
NA7mxeisTysqv7R6qr0y2unxZztML63fEZh4D5Vup/XM7t9b48uwXsgYXvWM4dly1xamoqpOL3rj
gENnfF7H1q2T2bSLcbZPVX0X9I0OMS8AnnRj1dFqxEPIAz7qRhJ7TRqcRVffMhHgLufjg8PxTRah
3Z9c1ikDdcKBbXUplUdNuWnVdVkf3elc1Uz8zU9isgdn0yO8xQDjhkcrA9v4wKxkiFZ6si4VvEna
Ng4/NK77/U2ir+A57IMhuHHwaWJu7/Rk74xviW2sUvZRnfyfEIOty1YZhpiwi1Pu6kdHxg9mRndT
cTaFivNM1PaHcBCZZJgnd/xf8vkUuNucgjMqyghACiPi4go5VMhrINfYmmdJ/gwiFbVBTdkHtu2Q
k8nbb1TlENXlvCrkvnAHiOm+9OIaxUo760xgUjG+YCAEeU/yC6s3QbdKsyROlxjtZ0YkYByS0O3K
jpxCnIPCPGObC8p+mRnKIfETMLTSyfF4f+U6+MdTJeCsiJ3jpC8F3flKm5ZxFJwdWBcG15UhS99D
xwCx4TN0ZopF+qsVw491bnDh0t7u54bPUFh7Ucd6P1YJOm4NmzZshk7SaFPVtaZzejqkjs5Gq37E
U4NOLzLvykZdGWH4RLuNMuFOSen1tWcHi2kZYz9RN+a1uq2MTVS3JItwMSpsBAou5hjTjrOFrC6E
VJxY/sMAN5A0FhihRX22MJC1pND06M4wUmf04jV6CJ4d8kMAMN8rHOiDhfkOF4yjcQaS7qklxWPS
3Rf2LsAlBIHXNpQ74o3W1vTeoI/B/rKs2wIhjukZ+qcOVVSa6lligU+wPZURW8pEPu6ATaB+VdX4
oiA2UYJh2VAmRN2hZoSiVoWHTwg47QQs4hAjYKNWPVjarYYiLygJ92xA9AeQCNDNRToCmQMmnz6L
AcatpVvdKM7IHV2xEIaUS1FG5ykF2+NoYPFJ3LDMo5pyxdVOCbjIwsyWQ6u8Rupw3ysNzj2pu8vC
NG6NrDyXKsDbsnkMBLVXviGD0Zn56HbjtF6ORruT5H9YAojPFZGCtCvGtq2SZ6zUiA+Ld0ZRe5Lc
P+KxvRBDOw43GZPPEiOSHxzszN3b8VvLKdNt0uIcBV9DxQMTS5tgDdHKlU540VSSo6vbTLOyW0jC
jT33S5DJgjXOcdKUgkDbQ5B/Xidw3bCs0DpmmueqByvZt9PJzLdMYM5xjDiGXISJeCvzBONlZqhc
oeNdQZKeOg849kz/SE6Vp2VnK77vu52SXEaiTQrtVQJlcPG0jynpH0gfapZiScq7UpA4jFuwYOGp
yn3C+CVi5urLYZ11ktxa69haEMIPbvOqERPr4521cBBaWMZ1klh4L9MR/3lDxgEx4m8SnquZ7pyh
9pw4WqVMtmgKD4j17YY4WrAzZyv312lfHAVqVQ2AiTXoO398mnDSl0hEWwJ1xh23mGU7KXPBJVyd
4ttIi7YNcUetTqI0kAD10W84Q+OJUJKTaqfrkYa5Xt058iPBxBK4RLiTPqJmFkpL6N7rqzaoBv1S
poc6f1TNBwZIc79fKjiofdB601M5nGD6ERLZrdkKkLk8aqNEb/mW59k+AHZrK+5OYx/SBHTWZcvT
BERM5nOXBLeTfOiNbEPC6CIJF0pZ0ybXFyFWQ8zN4IHFuVcQVls0xpOX1FLR7fqIVl7MSsylsw4U
4kMIcNRA7Iwhmjw2eTW56OASW0y4eX032sqSET8hyzfW9WZhrvL4MQhYXO606Vg79moIz2pOBBbB
rY3eHgYNgVjGZhqk9zGRlnTWkPMAsglrhMH5jS0T7Kq0dlx9Xyg1WcXJqrd0tpl5PlhQglHTl96o
hicbrm5O/RFhN3R1i4hSiXEXEWw+kZJkH40IHa1o07XPKa3UALZNvucQr12WeOYWnhvF6MsIyAAY
SA6MtD+wfnshS7OstqY86dqtkF9EGCewMhWc49KAQ9uCXekuSnnbpG8W0qY42kI2p9NEoJxuQBfY
gTyBJH2xRDqPqlWJqIBLf0h9nozl7cTSVrnb8O+BC4l8Bz59spWRNZMIE7P6LET31KrajFGqB1W6
S3bshlN1x4/UT8isx3qLhkyyNYXle5fzbgYfE1XjCKnCaWgMDtppAJUoAv12akh8rG+IThMBMAW9
vb3SbdSJoc043isxVWOQXYZE7lLHWEED8Sysm8x2xzdDunvoWlw3GcMOQ3EsaBoBCI7lbcdspKlo
DJHnW6DKGepZrtdo6LiOch2R9bSS/bjJxCUbt0QeriXTeum/ltXKTN2daw0rwagY6xj/zc8JfEF1
EfQFK5pxnqV+peWxJE42J6Y7GE9D9xo1R0VrNwZnLjScB7vgYjbBMGyQmw32vXitjZOvd/SmBk8z
yFBVz1FSrWv5QtK8ChWp9g9DxsX5wwWbEWcf9JbnJZZ5oXXeJB6i6NbuSb0i4AFmSfgYlUKuQ6Yz
HLoaXyAo5Kl06Co4CrgKEvkw9WM5Ngsu/ZM2I3wPRclDqi0VlhqWysKck7yrMo2iNx3RuPWJkSOV
ZlC/4mbh82WhbygxoTl6AJXHYOUwS7ayEjJy6PFPQTQ4kMI9iwXYBPKxin3UYCnkmxScF8xb6HIx
AvJTn9totAzyak8NX3db0dpUMCGxc1C8dWOZtIc8vgyAw4VznhKGD+G0S5onFR/WCMF1JnwctY5+
yhBPEPjLvyUtp47C621AnzTKfp6Ww3udSdIEP1iSppT3mKqUWVvxNbKgtT3ovru+gTuX9hukVSvV
t9eRVS4aOiGAkG2afxm8AZkQnIszc1n3C983t4GFkJXrPGWTHZH1Rv+044rf13Qg+v6QGREIqS8z
uIjxxspfJV1uNX0t9JXM5aGG/e5wPo2di2QHZ7sWHOnRC7oSqb4ssdcqn3m/R+ZQCZfX0GHFBziT
Ad0TNal8piMRqOGIy7ZACK8cs2uZjUEdABklYgJI6t53d1bsfsSSSeGLMq1NmgWWS/oNPZHCQOoJ
ozonaqfuFS9vwh2DF/QoRKaXYIsrtKemjiCfNGQOV83YBvaE/V/fwHC5dQaIzWGz6yya2twRS0Zq
IZwBaKs0vYlQFWm0l9qbrT7appxXEfQC7jvZQaUO1tC2ZuGDX9TkXsn+nkL4MhUCc8K0mmB+RH7+
GTnqsubIj3jLHK3Y2xip1bhbKimaqZ6+jM1Ib582e6sdGeaBqhnAm5sv0tnYI8nfE1PpQhxJGphJ
jQtneCRboHl2yGnrcJdG7YXMLlceIxO+GfslHnRoqbI4haQHtlfThLnOyzu/vbFiyohplg9k6MFc
JU4tFDuiJexAOfTxQIxcuRo1ZGCktHdAtTh53PhsK6cohCmFV0CbsLQyRUpH/djaSLn0bYeURCRn
v9+37Ta1RgSuZDz2vGz1oQzZ/OvnKCZX2vkiXmyuOa9KvmuyiRj2cJtQFKvJyeRWWpE3INiOC5BD
iME7YxnRprIHd9WZ+nIK+D2wQ1Qvgkhhc7SfYIrfq/VRbxalGp8yuezoCXB3AoezDVW18WylLGnO
E2InLVBPCvWzBblQD+O1qq9bOjVhss+1+1JdgCvJXX8e9C7BiPpsVC9NzEMhWiOG4q304+tYdG8h
3hKTgqRTsPb67tLKPakCdorNp86ub5PUmCt2/2xRG3IbrZgH5AhNhF9/whAgHPkTmwtnnxSPXdku
evwmORvwvxuif6omTE2gBbU0x9QNy/omMUzgcdGQZFrTmvpR5Wqvg0TrK/MHl9bf+ru/fsy1K/uL
PlNTbTbQEAV6ZmOuTF4Sih2Tp6eB6f/3F9L++o3QDjDWpEekm9c//+WjRqMcwrLEKggy5Z4byFrb
Eb3t0fw5wz3bFZ4y/9EqeO2l/d6VQjSJ0RLviq3xuL49xbawfR+GP7qQm5bRrbYm94ISy7wj93AB
oTNe/PtL/vk4f/+8b4+z9WVAKwD9js+l0b+NytuYdwuC8g9z1L9MiW1+fK6YrmGTUPXdkdP5ZRyS
1U4vPD9bHZulSzN0q9LIdkcmL3SisRDYHCVp9NphNshQ4evSuRWJAp7/J/Pin7172yBwyES6LOAg
699m1kajVpOejQCr/ceaWeyPgtu//Y6/fIDxTd9jWoOPe4EDKfAX9koso4Uz144FrjI43IiWfpiq
/LlUf/s+xrdZRNSOLVx5vg9jIjOkUTA32h+03v8t9+9L89ev9K0N3GV6EwBL5zO43Jku89ruMPj0
T1s6o48SQZyISSgNnh3nMXNvTJwoInlRQvZGYtGhEBJyPbNoP7YFMbf2oUDcnjsx0Udzp3JWKupe
5LhPEWg4Ax6QQQO9wM+g2zvTgLK+rRllOE63aOqTOpZ47o5g270Yew2tJxAdklInaH7Qw/5Vgvvr
t/72QlayC8xO4YekXPemOaklc16QXpuZ7wyzeSWB3vz7ldT/iwH440mT4GYSTOCYf7wrRl416eSk
bAKwVy0wJxCUGgtN5EW1oI26pKha8xiZTkxwb9FTF4CuaXpE0fOmXbu0AtHWkpCkQTBqsp0Zxbc6
V2HN0dYZ4TBq/qanVweFsa75GScopDXRV4hcrX5fD4/kBxAArXOOUBtOKE/tZVMq14JkXrquZ+MI
uYIwq+CcQF5p3Bup82sTfeiLzdQR59jQJvH6aFgnSTx3iheSlPjDzuNfLWuHibo9S4e7zjkUKLzK
9hDnZ0koCo0iFOmwNbt5gs0qw1tIiFIphkUV3mpKs6LB3BTHsGJyXb7jTJl3oXuTaQd/OPvFtkXD
1RNa00JoT60XtDbQUdt5S8Gcq0uRXXT6E5pOF4/VQ7rNptToiFCqNc7OLcg3Da/6s6sjtdGQjJsH
pZfbQjCMd32evYXDk8oRPRYb1cT1wYC1l3x1DMfAOXPzjvOvDEU7yvISRfoUp8dcPY4F5khcTxBm
zZTBs7omr3EftFRH1VukPNGvglFs4cOS9rYtsUZRXL+KzmKmsOsJpvYrkJfGspfayi64WKFcDpjn
68cJ/yh4JkEWNg8rggLTAwysGu6cZbIbeNZ6tLBDpDiI2rphlRHg2Lr7NpBPBtgdkeS7bliDG12a
dPhRdCRoDuzolmwjhTaKHz+N/GRRYyyLcjsUkDjrctdbhD1fJqnuiB9BuAKZtb0LctKdMdVxfqTK
CYtvM2YLRjZdmZHcJl6ZBk/cED47+kVc5xqfygxokTAfzVAycxOeCcgvujJ+aLHgq5srNE64fiPR
9JrB9hxzZJTwZCEgUxLg3kN3MSfn7GT+epiOlrzN656Lke0lYfFTEaD+FwLy+9toUtIAytdgu5BT
920HyM0IfFBFxZGq5Y0dx3siLW4HO/Ea6yN0uk17bX6qxDpc0mrRILcmRMwzyOIxAowxJbUszKyo
e2PahXrmJU6WFoqBggGkv9VcyWz0+tvpykvZfCgFvCoaQynxOGq0ya6MT4vY9qNJBZ6N6z4EUUR6
S+0e6zA9mnmwluWbjZiiUdu73r5p6e6aGcagqGXtyb2MY6D0bMfCoc3XMBKBrIm2wDgWbfxE+LUB
hLRqyu0IzK8P3pHjzBpI2gOjqYRUOSldXvxpOVC46zGijDb8qLS85w3PQNCOB7N8Idu6TYsvckwv
Wa8tE5NerrC4vqU26pgmDR8tUz/FJONk3UoxXxrzg+l3h45+nGY0VZmTi+axFBlpJI1prIcSABRR
9DlySkTnJjeK1iFKrnQRymv9vZNMzw294omwIJiFxniMDO1clm+K+9VViDaL8Bo5wkylm1PzIhKH
NJzSLfqPf8ztjRPfdu4k1NoUzWNEGhC6E8xh4WjACAfIW6Qlw1bjNTUS+pNlho1UW7kacogCzgOA
r2et2QjomuyFXqiIYyPdXaApa4PCPWrq94jEsXQM6XOzOQS1pHRXaX3TwF+4MZnLUeLchAGdBjVG
MF+F+yQmNzjgph0qSP8DhCPtekIs5C9DAoR9cI0uOeCEPvmq7lXmbZRqJJHFzO+DXZpsBD4WfIoM
n5Q1w3epTa8gE9e6z9DwalxRuHgqg7USdUt0vZ0dA9dVz47f7CV2oStq+96YphNSWOyG7Sl1rl7t
HC1L5/R3LRRlr+/oNhjxXiYQpKardVVwGXMn9w7o2nX04WxhEcCL1LrlCPyr1WrwiAjS2ktMu3Cc
BoSqINAG9t6mA0F+Tb5OcIzxDCykq09hvcFT4bHZkFpGnJ6nttLTCnfZV92dI+aOHr51rOiMBVR2
jzCIMV0CEsyrRUtCVJYM2NHV6r4AB8SQgtQwviOjrWmvjtGNrgNkCTAdi7pfN3nwZRNR3enBQ2UH
OBVWtsXbZvlvbdqgwKHGidNFXpN6QA/EcC6Y2PWpw060ZiK4DtJx1Wr2RlwD8EgT6YkFQGAlYOdc
r1vlsaq3RIQeW1x6dhZuTIJxAvNQX+OiedpdhQgQldbQ0QktP9QAL+rUlzQhRuWlmbjLVC0N93xV
Kd0zSQIbeNDrsA4fFVQguNAP145nNlZfQMqpqJSKGGWawFIg0BAxaGC9A2qgM0kc8hDqZnfnm/pN
orjMP/0FlO0ManaFKqNKtTU+IJALT6ItkRmSbxN8yADenLqt6QT6hrVIaKA7ymPdU1PSRLBU9rW9
HxAZ3H0EuLEq8Rrq2CzqJ1WH15+94qCDyXel0jrmvOGgxSVaLFVH7KbGRpG9TiiFWb6xdJDzcboH
6THO2ufO7Y61CABYT+ZFJbYu08xzzxChyBLGNZj9XHNelW9Vvs41XGt9hpf7Ven8ZcREzbze3PHh
qjs1IUeRPMwwPeh+TFvD3YrS3RGGsxKoDANu/H7aLnJBt2hkTo3ceN8kCb7VhFPrJu6dm9Y2bgOS
W4TKdEG+VPkSwElL/kTTMWQgbAH48KrRx+XUgQWu7lpi37XcPNPK243DcCx82MOZPWKjwvST97sU
4m7RM0OgRlW1ASp+/SF9ROVXRT31VR4fpxEdUEdUtPZAc/qhyN0tGOn+Ov1W77V6Y8bVso6YGho6
g39nXpnGvK3fRcwT0p3FdK3eyqUlKZJdqlPLvTUMTLecLepUnPSu9mz3o0/5iTqxzbXmPdEligI9
tzx3bF4qSiXKk61VZkTKH3vJvJgWMWAt1kBn2DtRM1MqyJQU07GyBM4b1le3tazIEwbxaT5qN1Ou
4nCJ9k2pyNNOnqh1ZjowzCtqNHD1jfAXJoruTiLWlaU6q5VpEZnHtozpjL269A6dvDsWdeN1iCHb
uRUoC4UigkOtNyxghyV2gp0xPFYGnR5ct0riLJyovMuxk3f5E2jNpQ+pr6JBmtHgAyDCjkJLta/i
RUyB2LDanc7Yte6wM4iAiIdsndvJU0AOdzVUHHf8ozR7Z+fYPphKuFLxFET+eZmtoJpftM/Ubzau
MeB2dthQNiWNWfpaa3s8ZxMJfjz5GpuAyl9PZEeSIYXI0X1cwyHJviGcqkBZTgeI4MDZdRZ4pao2
1OQjnWr/uYMQzIwLNCMbo884TN+Y4c5vnyO8CJH1QTua951WtcIpD7yodlBR2MrOTp2DlcMJ45YV
y5nWRfTrYqbtYbXgoeGo88p6WBLn4V0ZzTlD1JwXDLbO2tG0Q8m4I1ZBdJdP0C1nFnEnJc4oF9tz
Q4UWhNECUCyv+A03k0+n0C6a+JocC/6Bg1nh3srMddrEm7qqLlWLiLkIFmP/0FH7TsSZcGGZgaFs
EagooZyTK0wqhruGNanI255lVCN6jnt7bqskrg+Lxnlk5Ow17CNa9tqQAML93+THC97d4kGo/YVY
o3crFCx6LofoZoWiPJaT1yvRQ1XanquHm5y62eYv8/nFbSKphvJR70piD8Hri3uR7VqH8jh+dVGU
KAEsJpP1D1N7HpWnfHy3ifxSlhHyEPAMy6Hg2h7mn0QBzRNyMGobUI1hTE9tSIYvIr/4GixSUpZe
acr1Qc+LFRNP5shtvjGDctM13RGt4Cq1EKPggSniYqsOnwpwMqN/M9QeXnM0y2mxBtlAOOmd6/QP
MhebHHzpgAOZ3KhUZbQVAcKn5Pgfzs5suXEky7a/0lbvqIvBMV3rqgfOpEiKGqnQC0xTYJ5Hx9ff
hcjq7giGLNS3HtIyIxUiCMDhcD9n77UJN8zL+5CUkz5RDhYAWMX3d4p/g95FeN9cSqzjRFGVxF8t
BMG1ag9dAV2gSoM7icJVlGtXg2eSIeF/dyLooz6LQ3ve1pu8ALQKPlfPT5poD56t0SUM5C6JHwWR
I14w3naZuZK+vo784TZACwSi6cHTuLBkNzg4Nxe1eO7NOKCCzmPkRIA33UfP69aCh8FjJVfH+SbE
NNlDqKA/v/C5K4L9HOa8hsFiwh0x2Xhi8HK1c6Gj6AsIaGFFWsRzB5yNU591WjQY63r1Eapxpbf7
MKWN2zVIHym/a4OB9yzSGqIviYCOgzGjIWTfZZH3PLSgdVW0NmZYvzs9mW2WIIeTWNF1U09N3QHS
Zzj3hrsaoY+SV1vTBTfh19/EkD3FyGqAU3+4zgnbw9SbAjGkrWtd3U8ZD0F7Z3XuU1Epc1WAGwiz
azdU0Qg2i7h5L5WTxtdh4T/w3WOeD0O9bbTvDTu7SLlFfMyXRhqTQb1nUihkucgFr/jc3GfBZJ1c
OOUhQtVdHYR3lSUrhcTNpF3lTbIZ7fBWIdwBP0JE7rDR5yu3uov5dSXul0nXrouMMoFLY8k37wZa
lP7wzQbQkoA90mk1jdZNktiLPi4WmQeDHcbDpPEYnKNQvlORo8e7LHzxONFfjGAzJqsK3qzi7Qd3
04nb0bcXXcT8R2iDE17RMapnrY0EoAcBHTwE+oMXsSzJy7UnWdorqeZiu03P4Jtvx67ZRYbx4Mbg
m03lNm/abNHw8ghhOPIEJOZqiG4KOTljLQyU+m1JibTyiFStbXJ34HkIj7WnhNxB24Jx5aVLnjO6
nhXPd5CKq8HuKJqXEKIQyZIm4oEPGYFaVOyz2w4Qjps44YxBMM/oqbvA8otzOnjXbnETohwzAnkV
qzctHtKtYvnHToWITbB4Xgj8D9Gup3cSoL2tWQundCbk1hBbdjPLMbC/FdQ/Ep9yWEmbi+XH8EMZ
dA2hoYJMHDQJktxrkmTVwLoblL3TRIT9vKE8VfNzwWKYxG+jzlau8zz0Bt/+WyGGx4I6wkBbNFUD
ZmtEfQIFkuYdYwlqhABWdK0zwVMQKI9EMbhEcBTl3iYMNn4b6B61Hb0ZezOEpxhC2NTgqAusKeWm
0/tlp4TruhuvmrR+GEV+6ycar1iBFqEk99vfYYGnFDjd3rk0sMT1Jf2qtrwLaoSJDUyL3Piifvx7
wZZNuKMik0JGwL8vTJ9WXCpSTiT2zn1pkQOo5fnPVTfz90o4R+AyIDnF/O7+MK3/VO3vLFRt7QAI
BMXb0mqjtSwMqOh5+RHCHhcNfdlB29bJaWw7XJT8bCQlISLlmHDyTSvtnQFYuAii5ZQskw4Hz5PH
mp5ShoZDIPW1fRqaxHJ0XgouSdsp+SOaYNrOCJLApAX9C6v3GfEVC03156YhD7lpz2oea7u4CsSz
dF7D8FvDFiy8HvO1J95gANN8B9ZjUlv9LtoXOyAba9WHL2lBlkJTfFUC/q05gf1iok1iFTAphVzc
BLcRUapUxKUO+imPsEoS5Pznu/BJm2BKq4QmiKmMeFL3oucS05BPmpH7zGppnz4223KdzosrJ1xM
9C51Mb0gZ9HB/+Luf2aE0FUKoPDCVGvK1f2110N+eetKwF5zDSNJFcApxRSTFVvYR7DkeKGkT6Xo
llazY43j8FgR8Mqyavii3DT1HS5qTQBBOL5mWhb/XPQl4lJrjbjWSerZVlssS+t+NVGEv+J6amKS
UP92ICrLZECqhOPZ089/Gu2228Bqxm9KaF27HJWEPDyXSv4pz06J/1izGAl5m6loKBJWDF68aUmL
YIdErMVo3rJKQ6pOuSvrw5MPzCZn7pdPtXWSFe9EKrUOy74BfZn/PUBanPGO1gm4pewZNkRxJ81H
TcFYYV+s8iqpzHqb+O0pY2Uo3QN9bDtd+0AWpuDYKZ7XICBMifyrCl1Lhowe8t/aHoJ1jdO+LRY5
oA7DfLK6lQP5w47AkmFnylR1UTs3tbZvHGXdddWhtq9d51GgE4xqddX80DRrLENxJdz7TUhUyHfF
wslrTqEIuGFwFvZJCAjwvnFfgpYehXOnWSeRk2wWof8lGcOmYCTOkvcWi0eKqsy7NNPSchMSGVS6
2Jr5d0KWoAV1rj83DbEewa5i2xiicXFSsbUR3wy3cct68LrFmmb413U2LGzP2VACpJLN+Dfvi+jU
j2IjWfCb9HjshjiImBgiJFYRK13CXjwD5j41VHpB29a+U5GT2kp99hsw/mAJJepwjAIBlBULcQrA
eTBVaxTNpjkBEeYkUzU+eSxstZJ0x8v8i5H9WTdVh0DEltkwmL+di/aRHsaZ4rsp/L9hVmwJSVpC
vAiO9nxKi8VBvBK3Vbj+YjqZarOXw1yjkSJcXbfAjVzUbnlvGRZ5WAbdm4nNW6PqOsbrYjmBXrti
76+CL474yXuKfvHEDcJcYKvOxQNcKU0orQZTkKEizT0a+t0XZ/R7p0/oGp8OaRy4IUjUXx/cemxj
Qg8wk/91RnQDNtkqXbN0X8T3xhzt7jJ//fMxPz2kQeMWepBFr/RirkjrQUdFOfk/goMGK208dP39
nw/x6WX7MemDEhXcrl/PyuGqJUk+ean0G3T1iwHy55+P8MnrXdf+5wiXKPiiqE2/wmBFE+ouosHl
QP2RcjsG738+jja9BC+HHCRIJAO6abMRnU71p5nV8mpHS6erxUJ61Q4vScRmfmrflfXZqpN1qN4Z
zn0hmUMQKdeWcivJHm/xPsbxzdCdo/6htr9iQXx29jqwHQOzH9kul1KGyq7Jj/WpQDvazrNOmLwm
O4L4wnv3mfGc5wxXn1B1nbf4xTPeKom03CIC+bQuthNX2ThkM1z2c0y4c/OLO/rZsPz5YBfPNh6C
qC99diP0HOmvzbVg19F4+/Pt/OogF3czMN1RT7IRg6S9wM2Rs2quvhDOfDoz/nwiF4+0Rq05RZuq
z9nqr4Dl9sdkoSz17bAzduASTs3avy7//9fTv9ypacD8NEpHh9A70+GYvF7s5vu04/7zhft0RcVM
DyrF1Onv2Be3RyZOD0aNboV3CI/dXocNM5zDebdERs7Wdp7Nv+Idf7Z4AnQyLRxBRovLlOnGdSlk
liye1N2UeU7EyyrY6JuvtBba9M0vn3C2IcTz6iySfsOqOEFo5dV0v6J9co+mb4MYbk5sx9qcszxd
2F+M88/gsrrJbALlQLMBel9cSbsn6k/JGYP1Ui4xkq1aKK5z/B5LScrjV0f7BFPB0UDFsgtiESsu
pSReV/ty4Bk2Z6RS7ugUbCbWnn711XX87NH6+UAXk0VolWXTpkQ90t1nzYBAeWt+ORt/ejYEjrCX
EMx+l+8ujQZV37iMQrxcq2IFAmc7hY4DwPxqvH82Khh2FoZC1jcsqX99opR4MPSkoeU7OVf33Kx5
uKTg6a/ARf+IbcjPf37CPpvTGX+qqvKEafrlcK+c0BOpYG1TGJB6qLSYkG1RZhv9F2uaTwf8z0e6
uFNdoRu5Sa1uTsWc0Km1WEZEgXe0/w4ohBdQRZd/PrVPXyQ2+x8NdjlP9OUyaqjsUeunc5syTsob
71S5C2NNJtBCbhCIal8cb5rFL5/onw7nXqi1dItANzvkcGFJH+ecll/t6z5bFRich8lC1HVMx7wY
HUBy3LENMnLGn7qFuqzXNr2fOcKKjXmgefUjKSZ58s7Z/KswjE+upUWkOnPiD/Xdb+NkGP0+QzYC
10ZbCNp2aJhw9C3yatMv/jc37/eLaWnCpWjKJmvSMV6cajp06ai3LosAOHLqaK8V+4vbBSvztxv2
6zEuKhEkVoP4lVzOvi92YS9mDu2hhL5y3GRkK5LlehhQ9daapAmdbx2PSmuKYQNxDvDsVZY716Sc
bm2NMmjXV/vJFpKNpKKvxrpcjQEZlF2jZnOrq1ZOgS6ykRuFj7dkeK0GdB6NPtpo8iqoIet2A5ze
5qZmF9VKPDVNPGJt4ZM181YVtwY2McudB8h8aGW43jrUcdO8OWX7VKmvlWXNg+BFOP48MH00pdVH
ba+y6psa34X4Q/WsOca+fzS0laS0O/jmViOYTKvlsaOw3JDuVOMG1N8rzIg6A7cUyTKwQRoZ5qu0
8cfV4dSH8VHf622/Nx323L21DeDl6q28Cm0Ck4OXwpX7CIp/RQSvZx1wB2wDSh+Gu+3ajYVkvWuv
whFti10uqMajtN5YxlPiEwhs7QWtYRQTrdsvDbpjznWNrKlO9OsxG1ZJbq/jMF3kvbky9ceiPYdw
LGrXXarmfe1qV1WnPiqFg8rae/GdY2/NfYwzunqIx10TYdZaNMq26I59tPNoQ/Ttihxm9M/Ev4oz
N2+WKQu3X5vU67H3iW7GsHx24WppCJoC/RYaKJYceqIK2sVAydc5vh+amk2Hn1RP19ngPDoq6X/J
2B90n9K7g8Qnx/exCLuHdgCAgx/WS1N6sv73rIG3XJagB1wOVcXBVtdrQlmjGxyhwzzrlSf6ez7l
E4ILdBr3nnNNuHfbdWs1r1ahQ0qm7gPkqZrw5EXR49BHbMmDGiRhNdMbl5bwSkc8A8csLKJl78Rz
X9HuY8TngHl2TUPhOrVdTET60UzGB3JAa/1gYzKzk/KklFcdSYJaCY5LX3v1ePZTYDgAIHsvOhmj
jeOIy2+0eF3VdK+QUVr0/s5Fh+trxA14a8oJq5ImsGHuZGTe27Soooqw8gaLmm+iJXpAeN1qRB8b
d4NKjfLVV4+9cuMnhLA5h7Q8CBQgRnfbuUdwClZ+M+g0Vr5TR5obhTXrdJrGGUz6MbwzCSxLYWta
V5EoHiv5boOlZEmTTO7A6nsViJNjuIsKjYwQW3anM8xMNt2nYKBfpaA7605TJkMHus29Dz2Lrmi4
5oW/wMX/XAV4QszqpsO0MqhAQrsBwzsQRhqlwbvEqlT1R4NKb0VbVn8JtYio+nLJZumgpB8dSkHF
YslQiK0CaL0ALgGdvoTMEalnN7yX+k3qbZzxiVze1Lw33W+NetKsHSXZY0o/0IcXDgAEtM5ji35/
kiVG45uTkT4ebGJSx117k5Tn1Dxbg73Cq6ZGb5GOnqBsl0VcUuQC02vg2EXXEQEXcqrvCUkWKbYs
kHkQRA9Z+2pRpZvAdn4od5X6YqvfqCPHNTUl5c0ZECOoyxD+kUZA4AgqE0XfmDSLyXcXKqBFMKuF
1O6CoFzSnbTMcmGlz3aIxkN30MDQ2EnWmZ8u7OaldVcN1pmAMAr3iJBplThPBgCCzqKzaB1MHSaR
Hp5Hnnq6NZSS8gq1s9gK8HVqs5RwmyqeGEkmmlIwlD8igU2YUp1DkiGg91h7ECKaFzr9Lh5Cm9Jf
ru4lFbECM3t1HWjFBsjfFVPs2mO20dSdKqHfoTtWwmo++LchtiS+EfbQo9viGDUwcdKXUK/oFyV9
uSE/VgzPng5hlLCAHg1a2wHXoNEoFIpl2HlQZNAJ/WZ3u5Rde58VoPKBAo5XjjruYqcBemKv8pSb
0Nx5BC3CKcYQvS+1BjgXNFrEucabaI6hpFvOiqz3ydtU1WUw8GbigbKIsc2JNayG1RCHa5Mk4rRu
3sPawyGKbdcuXpWsfk1SHCNofwkUzDGH+a35pkTkJbaPaf+RxsNzmBTr3HgsALl2sYPirlvKJtlL
4SxTTo1wVwkptYMu3wz3WhXiHlU3kVq89qMFUxkvitK7m0IkN4Dbp3RbKI7NQ8lgHQGt5g4UMxG8
VmSNGkvDxQ6GixEJR5UrmBed8SEysOONYFcFFH2tWgr7NoVpgYt1qysHlc6Ec1Nod2VYbaJBwU2a
rvounlPbnkklehtsZaHCYW/GK8JlzuB6Frn+1qoPwnkN+muvJVudyO88um+8/kbTD4b7URX5NVKb
cM1EMBA8ZygR3j68tDYmda9rH0oMlnRm263UK7rq8iXkG5G663hXdQanJglPGgNbM1sEdzz7Oi71
FrNsywuU92zaoWVtdjHUtELxF2q7U2rnteFqigxnGDJAKsrJR0xXs5bq0YKk5dvBfY09v3TCjZDe
0pnGaqVRslVOtp7gucOZlVKj7qBBSvLsLf5sF6tG5XUeHEYfKBBmWmkerGhloCXLPQgz2JfHZNOg
sOuqF4uv0qv3dXQvdJqA5r2XYzeCeImVx6lWDS4fUVloRTcmSb+Gf58A7SUPahu4/bcBI/af1+Wf
LO2ooVJC+pcwffr5T1UDKy+70Fd5jbb6PRkNdfXFwu6rzzd//XxF9/wIcR2fn2rLtlQWY/zFXmb6
hF9X+hglfjqDi7qHZrsQmizk/IU8+wHqdYyGxhd096/O4mIBzPRpqm7KWZT1pAYNFu4w//N9+Oos
Lpa/SUHWDgtggWwo3eXtfZpThhju/3yQT7Z9XCuTCjmQTI2a3sW2LzOTGKc3R6newI5fe+t0GdwR
5EIlbElJb/VloeOT09IgrKgGVWaD9clF6WGsQ1WP2UfT/TJX9VpB2j0rrsIHcd0tfWLSpo62P6Pr
/sWJTp97MSh+Oe7FiapOnIeVi1qvXhorax6tstdwT2bUMtihQfjzwT47R5v4TjYkrmO5l5XYSLOj
koa+Ma1AHXYUwrzWgtOfj/Hpls9B0Gir9jTaL7fPRhD3faV3ROy8/MWNdxZwGfBEz3XSj9KvCm+f
DHiatqo2xaYxYi67LKjNBCmd7DArrCdYEv+Nh/aXz5+O/9O0Y5SpErWSz8+xyTNRrpD5BXTSvrhq
v1dwGOk/ncZ06346jKP5oUASjWhzISkqz6YC9hSnik+JNKDVv1Uz+vWIF7OR7KQNpJAT8x6ctbYw
r0ZqiQM8Tyqk8eLfqZBaOiSTqTXFFl1c1vZUtYOxG01AOh/XDgBOD4SCGYEViJdN8W5F15Py68+X
9ZPBQWcdVQU1CIRUlwPeU/1MKWNqK0r0YAbnoHz48+d/Uj63cJYTg2UbBs3sSy9fHAM48iOWn/0c
NtOCjtjS2daAI6A5zey1vqDfCuX3r9P6P2/D//U/8tNf00P9z//kz295IavQD5qLP/7zEL5VeZ1/
b/5z+rX//mu//tI/r4uPDHvwx0dzeCku/+Yvv8jn/+v4i5fm5Zc/LIHfN/Km/ajk7UeNCv3HQfim
09/83/7wPz5+fMq9LD7+8be3vM2a6dP8MM/+9q8fbd//8Te6ij/dgenz//XD40vK7+1f8vq3v/7x
Ujf8pmr/3YLHS2nBJN7B5gHqP/76gfp3glscmw6iIBFkkn1kaEWDf/xN1/9OCdMgB3TKQ9FUl/FT
5+30I834OxVobikZZ9OgNZ2//ddZ/3J//ud+/UfWpqc8zJqa30ZB8cs8r+jIIBiGgOV+fbDjwM/6
iuYUOYMsmGBMDPeW3wLWc3KtfPYbPTl2xD2+xYHeH8NeaQ+GrgAJiTJQlduxGVKmThKZSdqTPqvv
XB1Y6RH79BFFOQwn1clxFpQZslNWxeZCiQKxDVtBGUg0bA0LmWgPVhjC7I6JrKJEG5e6JAxxQANQ
+XlCqGFln9WiIlc+jiwcQ0l3LKPS2tRi7B+J4YyDuVu4LdJMy2zu8Ev69y5h5Xusf9gvLZ0Nplp5
8ZtXZv5KbWWBS0Hr9e+KTabOPLOlemgrXzkmCp7acUB5QvxKYz5aY9T0CyKw6kchA8TiZluIOyNA
0r3OYxuPTxE63R2GGHsW6Y2N8irO6n3klMYN4UNxsXQioW4sqAx71Rics3T6wZ0FjqWwB4085WRF
WnuXGDVhC4NXPoseFFniljV1itK+ag0sKbMQL81dZmS1CWmyBD3ppb1CNqLjh2jRoKRyPTBwDOkY
HELI5q9GzCkve6tq1qJXXVgeaW2tzFKKZR538hoUU3pre6O7ZsIvVljR86NCDWjZAuzFnKdbA3Cu
rNAw4FX6be5U4tHIUFST6W4QeDV0xcPoKMNHUtU54itILVTBI4SkWrFL+xS9bhxDAK49tZ5rZu9e
mx7FsHnZ+sVtUmRiL0wgglUaUKXSYLRkeRGtRNQ0N25S5gsQZWS2FfZ4xessQ7vaQg9SUmHguGsz
97aq9fzYCMAUqTV0KJlTFSqV0jPEZg0qplWrYunDeOJkK0018CkmUARiP0n3QQGSqoRxsywVQz/5
Q10XVHA6Qu5jqwDQ0McC2togHsMSOEne6uGz0bJpLUsGnaZGCRW0ro5JO1HQDWZRSQliaLRHvSE7
jZujQzyWkWBHPyB4E6XlbTwtTyDZOgXbaD2u2c0Yw6STCfsrmZASGIHUe00IzaC5mYfe3rZbfxPY
ibaeHoHnUIzGPiQYc2ErbkiKqO5DYtDChXSp/vlJawbIhwI8FfD8vdVYmsG2CQflO30Y7aMcJcVK
24W2b7pVg7Q+EUcrTMblqFkEtogQKnNvAflJrLDcudJJt6JIpYNX2SSgKyf5bd4DUp1hdykWcgz7
ZxmO/hMium45IlJ7Z4Wl3BkYNu7bLoj2JSXLh0Ezu8deUcJd3CfjRxC2DnvssacGavQtLOyaODld
Ma4iRxO3iizUF8wNBcmnKgmiSUUYW8Jd2/WxHW1iM9Gux0gFJ+7VybFpgvCqT7reXltRD3V7rJ3g
oR4DKJUhyNHGBIg368y+JtyXHCk501yJISHXQB6HTW8fdFn3B6nyVjT0Orq2ectvEX0Beu4qCWq5
d4uX3Ewr2vLUNU7RwEa3aa2gW1g+W1usa/WpD+L4hR+X5zaS3ppav/aQyqaiQkYaZJqULZdsCJOl
WqGAlio3zOXBvNaNTKAUdqKnOIe7o8dOBDm2R0tcpUmy7wqYXdSa8RumkXYlic5epbFD8koliTk3
7fra8Rx51HQkeGbfA6ztB3Corlda+1GP+g/ak15652W6vTVSY7yv8zg9jYiS12U3+odRrTD9SSmR
Z6rl+H2oLUpBhVVOKm97OLkOpS+AoDG1ocwmnNGTp1avmOs8o5JYTeogGAme1Op1o6WTmZExv4J9
HUyFU6T36gj30XZ1PKw40VccLdkXMFTPmQ56py5se513YfgR9CX1yUJGD3ER5eRZNoiUwwAi9m2X
atrzyIusgLNVZZ6ESGmpm6TOrQj1mkVNTrojJPG+1J7dISC9sSmxklGik9cU/RnsBbihj7RWwlU8
iPYoHNCz67AvKaZafrOnQU4LYkii6maEX7gtB2HeUTVvNkiQo6MCJ/m60H1x9gaHVENjENl9zjoI
V+fEV5MVOURmDGosH0aaGp0Pj7oHc0+cbuLedAq1vCA3zElIo86JNT7qlpff9aFANKs3kKTtKsWA
mCBajjoAQ0mm+YdqzMy3JnfgpOkoanWhlAfNr4B29QnTUtFV0VtRBP02U+Db554KIYkgVwBA8PXS
TvabQCbug0ac71az2QMswVs792aoObdl4iJTbENjpZTS3YskUVdVE6vHwoqBoOdtj/AsRzw+I5jX
vcqDwV6Hdh8s/LqL3jFfVgjmnfBM299ddmVV3jmjsD9yHbEEyBhPeUi9KF4iP6heEmwPK62I64XZ
adl+TPTukPshu9ZeF7suGPqJKE9Z1O8mT2kkyO7reZV/C4yYiPFR/ojs09XXEgcxULQsIgirjU0J
TkbXj71XDSmhgHl8lLkQK39oiTzzHQg8nbGIMY0tRGHShgVOs+mHIjhpjZJ8NLlrl1joKa2jNTdc
orVaSsGZ2dnAaj2H7Enyku9dveggDLfFIaitbmvVZXCjBdRTHTaN21T4wanSS/3OEjnnwoEoytZB
OWtMkROuXEZ7JFr+XWME2rpQgxHvxqiMZ53y+LnmIb41epuhKwEHV7OyU7QbXwST/Sl0gkc4PxCw
QRy8hDwolN6bUUIbSD1iXSSkIjvTfWBqVUXKcVJ6+k4JlPIYZJ23jRSySmLg6VdEsmTXJSEy8CZV
vMyOS98dnxcGHzdONQBAeboX+uDtzEgdX0iCGbdJS9EvtnLj2TB8feVbcf8E4NI8AR+kgO/TWxqK
PgSdQ65Uw9/skEvpldLuWn0bVygxx/dkAA5/Nc6aIo/mJZu3Zdjx3o0UGxUSsZpokITy6KeR/RaU
GsLXxDCco+lF2d5WpLZUBnvcGgShmIu2LYdi1pd9fQ4g8O5LAS0rSBQYBZ5f08n3BUwyvyK5J4ez
euWhlVhjCFOg8UXG3s8t861u2a5CAc3rUzlUKexQjPm82SL8Yrq8b6TLQqXuSmeX+9I/4O4AE5YI
uVCGGh+B1vm7ys88g9fWmHHpBhePZpwFS0toHvS0XDrHkZCAvdpY1b3Txv69Dt1t26hB+9R5yOd6
HMNn3mXUh0az9WdlHyvBzPBA+85LG9OaUyp4doZ6aAjEdTyxMRjqD6yYosfUJVq6QOnI3EAc16lq
smpR/ZA26o6COStxMmJW00JfeAWBtNgTyfMOKnAGaKSfgwQGLjlQ6t6MjaaHpkqIrx9g2bCsPDjX
aS7PpWEP9+rYGfdkPYZbXY09d1YaIamqbmK8kKkQbwZRn0sHBFkB1yLkhi0IFKwpAugQmoiWY84F
UwH2NX0JgzqF9gaZ49j4ZrCqMlHsR1igxkIfjW5Twy6YBRYjqUcxQQOly7K3RGod5lvP+yYx01Po
Fs5BrVNIB/EYe/vcV51rQyURAwzV8JoMeNiATGP3V/OamnQspHKjKmZ0aBp8SJABzWEvIpM1TTna
4EDwauCg18vWXgs7Zq2XdXTw4FOrS1+HIRVaMY6cxrSDQ27J7pQbmrcvuo751GwhAwfUDj3DgRBY
Zj1Q2Srohp2vQZjoQAeupBha0B5CmlsHPTlINhrWad/WNnY7g/+UCT5ADdAyDgYWYh4hzNvCj/1l
X/jlycP1cIUHugMQqmrHnIuHiV7jmGB5wIimhiEfOzO2r8JBKHuo3+N71kqXvLrEX2ZVlF8ZlISX
iQQykjpV/KKrXXaHxVWUM0NrhlVmNQ2pCU5dKcsg1rQbQFm8dSU4iCxPwW1Fhvc4dFaF9KFNlAer
wcFut9geB1eOTzKz05exJsGuyUcI9sXokVOhtDmGy6hjMLmt+TK60FXMKlZuGk0Z3k3biTBZRS32
MYA0lR/leyep1bWjND4UyNGFp5R67rL3iJ7t8fBt2a80953m0rfSk+rE1ss+KqMGiJiHglBy1tpr
s/IbyNL25EntTJNdnj289SQafHd1Lbhp4S7cN03Uv7cajTjDVXzImM6AfionzqrgOTbJ2z1Ln4e7
nnZT2OBybx4JxV4hFRqv1danEaWAdu6XlumnJ30c6lVGH+Oh83P/hr2zux6dNj9CBIxfhKmIXSpq
yq9kWi2SQYf8mNvjTak55VvrC/GoajJ4bntfeTeLiiaJ1bIyxJ09hffRzkZ0UCxJTMSPHjOZs9SC
gD7oLL17bSKVGRGUVph0xkFKhY70IEtx1Qd2cyrNggHMtRHHUVM0Mle0CD6h478Vga9i9a51ay5T
RzmwfiQZRjHNeKWJnBQPSmCwelqeNVOF6Dl6uv5Wtg1V60ATvBhtXSWfy9eWDbbRtSutDrpOb7B5
oB8Q+mWyp0gGydPMM+e7yIvgffTH0YK6qJmIrCwSJVS1Sh7RVuRH2bjZtZfr9qLWokaSYMqyabBG
6yP2hobFkToQvebx60bY28MMaXhCg2uQ4VK1a+8Ke6UENOvT6tRHk4vs8kIqKl5nSRg6NjuvtIHd
yqKuK/mSB7ZcdcJRCnXTF0FGo92gaMcm9pQHpoeZL8XXCsqHFitXq1omdhPe5ENKGoMes1vOVcX+
LkXLyiTOhp3OFmEn9YC+nW84CyfNNZ4yRX9tKqN5KkLPW5ZkGd16TosnbWDSXJhjne+wvXXXTYjP
wcX1vxvhSB9y2AYgluU4deulJmhPxQPQulaBg1MM6mTuHo3XPu5Uum6ZBR5OVooNOCVNsZF37feA
MrJ97EoPxrQOeZODzJRSd8hqp6sWbVO15RRtq46fZWyMKdui0V9Nhe57JUALMRMRQGI7Lsp4S4w5
fCGsj+hK6D8aoHUNQKgZjACmrGRv4FBwAKXaynZoZErjDQ2Qey0GtV25oWs86shFzr1UxjvVLIif
Q0vzoMZlv+sxnlcs6QSr5hjG4XM5qhGJbNJ/DQXhhMuRHRsbdGV6IRSkLpeK+qRoQXob1lIi0fMK
47EzovrWiYcyZm8fWDV+V0W7UzK75n8QZtpjrynGeFY2RufMrcGMv0em5MLlUCnOnaHVH5GSifcg
jhBoYBOI31s/l9dFQeyl4pbEleepxCqVxdQzRNoVUB8C+03i4jyYdoZkqqsspiOSyJM3j9n0Kmj0
YFVUTX8O4N2DfLKSdRS1LRHjhv2RuqHXIntSMbzS1fCzeZj2oAjsthjoyVQRmh0vs3CuBYYyfrOS
IGWFGPvfgjhvdkNJ9JzZ2tlt0rGfthH+QQmGnwqZM0BIWBVB+OqMsp678DARPenOmZT6Aq61RdNY
sdL2rs9auLQ9ZTRI/4gk6NZ7hJabHm4aqC3l+BpTVyPZCJ/gQ1uGpk6Rpmjl0rNN7bFp7aQHZ2qU
722QMhu0ft/DSnJ8DOLwlowdz0c2IA5iCUJ6kOpuUrY7T5EKzT+1MIbOUDIZCA7qQr0hrKdexl3D
qimqfWRjAnvQU1mq3tX/4+7MlhpH0259K30D6q15OLUlyzY2mBnyREFConmedfX7EdV/FBgH7vqP
duzojq6OyEo+NH3D+671LMvLh3HbWAq5JoUIPqcTlFRfIIeCtMDxSNwp2aBjscFr+F6EcfKoTo1f
kigRQyivQqCNujHAHuflKffk8JkHpa1DiemLc98bRa3xkKserAdBinVWbS/VaG8DTv/l1ZRU0DCC
+Jh02XT1vBXLhRp2pWz7xkSTIfPzX9Hgy+s66/R735thAYYAiFOKqSGVSrBqQhEAaVDq0+Uo9PFO
VzBzm/ArsiXGR8gLslqiC1NN8ZBkQ3CVVQKHV45VnpOVniYB6FGiu2TIPALLAl8VtrIvkaOrmkO2
mx2Y67hDJ9Xqff3myb3glkNYqEsLoLOrh5VGH7OX73NpEoCasEX3piJ+6aAtrNEcSjs9lcCijk3X
3vVKrbtyVwXgVorywBY9QdlYwGawANOiP1C760TI5VUY5BgVoR5nKzHVxwAIWSPcaEk+bYcIw2dj
5KWDBicGQNvH3kqNO7DXWp0HUGVQWoV41e5qAbscUjPyxxaJUWiQ1cpOoYU3FUsMn+kdFVGUGHlp
otIRhHeNNvCVMFik0opeDn9IFpu3NKZWyqk/tEN98H4JMZRcC9DqReELumsO2rirvF7ZsGCy3Jnm
ZLyYQ1Ac0gbNFbgO4a0vQhT0YotBr1GKYRMMgnYrtYryNIVCSUiIFzwrVF3Wvo+D1ZPDV51W9Aar
LwjxKoMfQpiBxAKh+vqyJlpz30y9d2Pkuv6rrwQlcsDCK9uu0rrfWSpaaBcQPXlBWiw5fCRUUKwm
EVCwDeRQtlH2HluFtq57BaRPMMjgOM0BJGBnQiew+NK1oEDpmo2eSEyYkdqi14NcC4uWYimxdPEu
TUQgiTCyHTAvAUkbSN+ytPidC+o6kDyM02a6DSiN+EK/FoJpLQ8UD1Fw6BaIhSS71eerVXofN54V
Fg3hpSF/bxEZfco61LAigNPl6LgYutx8koZG+KNOk/CSB11DmBgrc8PklPO26XS4lVTllByStVSX
ox4spWrQn6uOMRZmpxlOTWu1XfpRYe4l+Kq/BQl6MFjjGl0+5bWNUlTDrpXIsRsjQSZhM/Cjfhlk
seak7RRwJE80z5nUpheXgkjBl8SfsFwDIMM/3NMBX1BhMy8EP0FoQu+sWRXwhp8iQ68Ovtiiv0kD
D9wxDHTeK1PajSXOwnyIho2fmZnbRjJ2Y9EamjctlsNlUvkoxKhMyNVCFyb2P0OShyvcXubW80fh
ht+hQKPoNVtTb7P7cZpECgaEGHkUh4iOg7agy0JziL1CYFdGdFFWZdQKZzRL4Qf9NRNr71DsSTa9
ryqrtJIUpxXlEoCQqOwTSY4e5brOWvahjUUeNt5/pW6su4K8gXtj4nTpj9RkWKq7l6LPpZXHRmId
pTpynrZl6wduLVmrsENX3ZCJT6M2RQ7dGuzycYb+VNNhJFv+2DpKHQNbbqOS6moXbWIJdKhmqPVt
WkTtpc4ubskmlfdOTdK9WSPosxKyKXLDCPdk05JMhcjmsQu9wMH/oBJK2gHK9pC8bMte1q+SvOHr
FRphTx2PXlCqIJitjXwmag3VXalmWDB9zfTZbqdasE0io8OMLeUXVukpt7nUdhLoFrHrbdOqsxfW
efR3tKxSzfZ8CyKQr8ZQUKIWnrCFL3OYxYZADQx1E400sBZmQhbMkmOjcYfVIL7Kc0Na+70GAUYP
wt6Oq14ornvezBu1Db2Z7KTmiRtz0ozALgjK7yis9atyKqKntNYIdZkG7GAcXXKnGTxYhxqhmuTR
IfV9QMTWPpQm7teRXQ5Q7qxWbzxFLYeVEJYJtVm1YxthQJBj0TF9pgUOh+PcoBBIcKGagw7TQFe/
GescW6mAhDWwB6rQr2zwUI/BXvYEG9vfOM+xgveiDTpPoWzYNDtD17PQy6PW3UxWZ1wHllrAw8YF
fJkrhFwthTH0THtQE3IF1aAYQsReCdgwggKyxG68kWSDOPEEaedTPh4g/tdhsxTlPKFMIBbj6xCI
6gf4W6FQT+Yw2sTQQzMB5zAb1jQMPTdHtOpfjAC7tCerCcR3sZhM67aXB1O3eXjRfV2P5FNFgTDl
bLtlhKuHmpp0+IphopmQiLOvc7LITP+E/aRUl5I/IfJqKIT3r1nmZ4YraSNbhT6Jhj/ikMMPay2q
wk7Cs6xg4bNFtC1vrsBOdHPZmeSS8TqIsCmhRJtC5JTDTM8tTbJCfU2Chqaj0uPAD0wigrGVySH7
aGQGi6yIQnmVA87f5o3ACcOfZGNbqr2ALrgJV0kd6CEzv9lIv728SW8gsuKfYj2+lXyr2Hfo6y2H
fCpWWf7dcat0RA5VRRK9TVVLZTCaqoM5eWwE/WkN3H6GUvhmycGJDAoAoGjDWfFa4h1EIg6YbuCB
1KxJUEFSIXiq0Tj+qdnU/unVDjVb2whMrQnVMKz/UVf+8Xu/i1whJfwNYH5ZEaSod6TbULIeRS15
iaZupBNIr+CS6GvzIk/MBnpTlrwjHmiucFAVe07AkxuIlb7JKj6jlerJMBaEKX7iwuBSTpVCvAI4
Dr/ytQtDjNrHqRmrVSRPwAcp1AnbtE1jerVodtUhb18aeqfI+uCtuRmnmhcKr+y4aXok762Yps+5
6Y1XIGJCJ5OU+nVswnZVFDoJSDGJ0fuKtq0dYEC5brW2W1VCzW6uqUvylzmzyxddnys3qay0t5Aw
FbdWzXYbFHqF1Dk3wyddjnN6D/jhc2msr9KgNy8Ic+Fr72MaXjQ3bbU0TEczBTAqlTTcjw1t49EY
q21Lot6mDnzM0FmINH0k754UItJ5yJAawT3O4jhOcPCZTThqQWEZo819UW5ivurbzpAifi48RfKJ
sBkgY7FKsPd44rG/x1n/wAER2pTc1AokWMF3IrmVf7H/tw4Frn4ybDJ/bXk1in96j7B66lDpaJEL
4ry41RNQFqIC9Htwg2Nux2IDZx618pUeTwGA0jpqDo1Ac2FHJ9kk6JZZZhFKnmzDIqbPYuGilf1e
3cuFJIDMFOAxKdqgPufpXDo0BmS1lmhy0zyeOGfwmozPMvA526UtIUhpOmQFT46+iSNLGVQhalmd
4HyIJ/6RjuQuT/nvsTTki6TE/ZPP8ov6+F/6f1A/gvP3J/3IHclb4dvL279esrd/3eW/X/z8s5zk
42//JScRdPHf+KWMGcqCmmP+sX/JSQRd/vcsKZJ1BIoGfngTxcp/9CSS9G8FPZBJj0zFOTYrTf5H
ToIGRcX+hCdbhyBDDfsfyUmO1GKQw2HNg0PRNFY4/JJHlnVpyLpWBlczu031xWwD9exs3a46B+f/
JZjAv16UL3qjz/qVr+IV83i8YxGLquqWEtSMZ2JOqkiviqT7IGdH5f359Dj+I5z5PJB8ciRZVuGC
gLz9ZuAyNCEwkZmg+4Yid5Fthp34kryh+38me2dJb4x2H/hr7Rcg2htpqV4RDOzEq3odUe8/c9U8
48/SzL+u+tPvcqR0NXx28d3I79Jkd22Z2FZIfuc5Oe2xhOxjFIAKsA14n6BUHCl2SzkKC3kyUIz9
Ul71LcXpZbIyN5ozvkKFexjc8xbHDzHrJ9HptzGPriyWCcKNR8Zsg2XutI68lFGf5g/W67QzUL+S
iAUCbw45CqgebIY9+/pzFly+lO/3VxL5xBSdCHVdFY8kt+hcoqFKIo9QvOGPxlyqyD77JlPexlWy
DwgNMi2ISwUwOZr89ZY+B7Rd+d1vmngHNKfluNW6HM0n6udDs2Bhuk4mvZ1hWE/dWD9UAVzLNrxl
A+u0Mpus1jCgyVrdL3LQYWfHgrQIMtQ4c4GNNoVsyyhkeNz1fQJ8yZZqfhi6Fk53uhXZgHbvMWCw
wOaDLQr0ySkv75Hqz5KtNQqFlTVqz2qtX3La27QsP2XQ/A4lCyqgkpA1B254CTILgKNFN6mb2K2o
jXlft1wKB6qLD0cYwJaS6gIBBCQ9JdSkdT3mYJkIBUdbNsFivFfz9tGffLdDlMF6bV7R7XxX50Kg
llwUOmYgugWBV72VeiXTWvHQJYr5q6GTXyeJq7a1NoOqvJui94rUbD2q/mMQYQvV2xWZ7EtRF25p
dWPnM/sr7Gb8cnmHqUSO9oMRrtKxvpDwCAVStKe+9tRn6XPray5GHuqngQsG9AGZg1u3pNrqQgZU
owHzEz1WCS31qOTcRHuNBkEs4Aik3RJIdEOLkMyq0VULUV5YGimKVZYHdq2qLSqvHHxxjToibFu7
qUfXHCschAr80rgYLtnYbbw4+pVp40aSS2kRmf426pTLknq4kvfA0ihB91G9NY2Rs8SgX6VZ9Seq
0g0NjzfZYIKh+OPF8aU4dw4CK3mMLXrXRXIj+dGFn8nXvYdJMGa/RC2HPhwQoF8K22QYxcUh4gC0
gL64SnNCarV0Rouv2HZv1Ea9sTQBaQfyH4DCM3tT1mifNLAHxb4y8BlQv5oNcjP/poRsn9ai01JN
WuSIqBo1WRVB7vpFfZNqo+8kxPMm/FOucZWPhv9HMdqnuANnRJptC5A5B4Zbct7BB/aS6mlFIa/+
PYTtneSNq0iQ3kKxfZDYD2Lt3ARN5DuwskkWjNO3MZnN40qoUR9SbmgoPNZaYtooB5h3O6BrND7d
QIG6ibLMPCPUPeYMzDMSS5pMOrcCmIEq9leZJK1gzptdQcdo422zD6+8uUDU7fbrc275ee0+ntex
Q7O6I/BULXApX8cSy9KIB3OylvJ+SJZPAOebZ/Xav4TRs1B+dxeVE91AU1+k91RnscNtRVgO4kW0
PxdMciRP/rhoXTQpOMuiIkJz+PqLTGi52MgCSPX6+957hfx47raemmI5rc9+aF3UKG1/HYF7raBQ
yzxk5bpbbapDtckzB8ffmgnmKt6Yr9ZWeYD5Xbn1+uel/NgI8HF1n8eWv44tTmnG8YOxqZaYS20V
boFAb+Eu+6AqxotzDg75CLcwj6dqOM3ZHSC8kY612D6KSmIfocxjAXXQ7qFq3xlIlTbEMuwDUlAw
w8SL1g43g6NqO8CY9pkrPrEtQ0zDRk+DJMTG7GhblkQ4LAyCEZb6vtrQAqZu91ysp233kNvpqr2Q
ziYEzPfwaCH/POK3jZlkUVnQGRG1y+yRyV0IiKU9LfErXGV7YXfmCk+OZxq8Sxp2BV6rr8+U9bAg
B4vx6IKid58TSeg0rfJN52ausDoz2sn7+fdox9wkg8IaYZCxtxRdkgxWsZPfC+xM0p3lNm7/eHa8
E5tPHdUm7ulZC/5tQ0Jg7lgZPm3rfhleEgHpbeM1iYf3M+Iq3cDf6a5JlVudfW9OzANfxj36UijZ
DoYefozbO6JTrJIrfdM4INLAFwVbY2Mu//mdZUSTQwyzAld8tOmUmmSgWMJ0WzuDLSG6XXsb7LlL
NMvvMzFJ+YeuoPnj/DLg0Y4TCZBctH8NSGZiDsZj9rfoi6peEe7weG5zKc0XcPRhcEAj7IlTkih9
m+Opw+USlaIZB7poQFzF6/n9CVaaUzwO18GLwjKPB/sy4/BwbnD55PPku9QUSufmt8UMC6DR+D1f
onxNcoyI2r69GfKF8Kq9etvqVn3GebwvSnRxju67EVtPOtEtUxNijBWwkc3/4mkb8nwXZAO0jnH0
tDVW3ajrWm+pXpuegzxzye5tZSyVianwv3LTnZgn8NH9PeLR4xaIvaKsB/C1Bxh9ANmwBKq4KyD6
glH5L76gU1/u5/GO5qUWhtUwIplBErTA3SA8oY5zCOo8lNEieRdX0sN0L2zIJzo3IZ541BjdoEzx
HRnqt0ddWlVmyT2Z3N2Kkm264HRQs9gU63gz2tVN+BQNC+HtzPM8sYExRJPDD60z2fjmeTPSrGt6
TyFBdgcsFNZPxEb7Wd2QEeBgyF2x5dSezyHPpPkeHn1ShsRVzvMj//mwbH6yqNWRILCTgF/hozK0
qXLRelloF9JF6s4QqoIwzCvj11yCIGLLPufzO3XNEmUVADaWwf85esJ50DeJKXvQM5JfVXOhipTK
hJufb+zJMeh5EHEpmTqf79fVDR9mnFktY/jtbyvb6OWdJ5wBrp16X6RPQ8x//ukmmrExmXQEGUK8
qur3Xk4WP1/DuQGONreaOUzmRJAfRJdo5de128ovP49w4lszoNUaOvtJnWb70ZNQOyP0GprGy2K0
kHsgae5gXgitM0Jr/XmokxdjwQ0EqkYh7niDLIs0yijeCktKqzvB8n/pan/78xCnTh6mLHPo4Jog
xR1vkXUqvpxxeSLRBtzuku6B3XxY94rzW+ITG5ovY83T5qenLydh0EbzWDWzsGTPW1LzzWDdVVfp
yjgId2eubf55R5/sl/GOXmjVb32L4ebtP8u8zYrzB6TsSnArKGTp48+jnXgvvgx29GqPQxZmw8fF
YcURhxtffkoot6T6w8/jfEw0P13V0SuuS9RzZunHsrJpeuLO8MmqDPekYeiqA9HXLR/PzfMnXsQv
1zZf+6cH5w2CmPchQ8ocrsO2Xmr+n5+v6tQI8ztoKbP9nM3D1xE6zr7R2AbC0iNJwao4ijfn+LCn
HtDnIY4W5Ug0OgTBDNG2JoIoss04LLVa4bTjzf/mYti5a4gH2IIdvQpNjpliSBO+2zZcUW4A/3WG
c3DqtAfr7u8hjl4Ca9KrsBYjZqFc3ug+EVjkK+dZsoa9dS1U5fska7/bzLsIsOJ4QC6IOnuuIIPR
GQa8Hy7Rsu0TLVqPvbwp8nSNB9b9+S7Ipz53RbHohbJeKtox1r2JqbiYfU6Sid2/+2tM3Ev6qtWm
ddM9wTbJgnC+i49zKcbrelNeKU7gnNuNnpzgFBVkLxUPRQK0/PXNQsiI5lksiBmxjYXIFFfvyUHa
6Ctxfe7Mf5weOW/zTUy4FBtYpUVZPXrwaWLUapZzxXpS740S1j/x6NdWYL0w8RKurN4BqlqJPfjs
uCDCNkkvohiNd2fqcO+R4BlT8KQOSNkL0sUWaSNT3dNXlVg7QV3MUrs2WZUiOhHVV+89I7waFW+d
kM4t+vr258d3qoDx5WKOXrFKG9O8LsHkJzvrVXbCrbnTrntbwx5/vnxxqhoOwRFPhgpUUf22+SB3
A3i4z62T3WnlvUt2DKZau4kepWtpiQ2GPVVuF0vvJv195jrnqeV4PtVVmRKhTiOHl/XrCzKJUgdA
nNSQ7sl0ux2+/PAis4OVdAMhxi03st3tlRAKwdlX88zIx+zD3PITvR0YeSBGsggFiufjRg+KS5kQ
iLCXrqeUHI3OrG8rSyQVPtUu6hiZWCq9whp4xdR5iItsE8hTap+5KSeqSeanm2IdVc5oeLXGUM43
ZSWtSJp3u7Xi9rvm/Kbg1CKtazKdQw2Gp3W8yTHjIphavxWoOsw7ahQO17oNt2pF6PKFtvn5uk5+
oVTIZkq0BCn0uEpWp3JKrZzRBqG8p+aLtzHTiS+a1IOHOm85eOYzqKu1qWfrOM33Xqm6QeRteyPd
8PvvmlJsEa73D5lgvgsBuTVZn+28zL8ZjP56VLJNjzR+UU3NA9XHlyrv/ogSHnYLQdTPl3Lyi/lg
gpsqMdmU/L6+t6E6VnpidFzKk7XTOI5YTzCttuQPmc8wz2wO1tUl4svf4epcAYUm0vFHA5ZG5yDC
E+N/iB7/OjhNgFTROyphRZ1ICNZy77GMa6JbBllbZF7VR0uj0nzX8xXPbnOIeh329JdWaV/Vrqpx
QI0qjs7G2NHLQI9nolForDlltSPAawqljOxtKV2kua4ucSEQAKwo3XNfZr+M3CjWYpfSsvCDzkGs
P26LHIaaF0/3Ulmkzugh7ChyMvCS2EAbPUrlrYnvmsXSIt/BG9ZtV/cLshUtR7UIbMEzDzUx7F4H
LNmA0BXNpRUSr+VIwHGm1ZkDitqjN9e7jVUm150YccyrxNJOe7MneQjKmgn9cZNAXnC6AG2Ojj1s
ygz1yvKH+zTusICXlNpZLldhhDSfBKhNQocNFVol4nDoRFIlaZ6tm0q9UvzgWZd9QHsT3eYmboqr
SugJVoQJZC1jUeVx40m1225CrtE0D8UoqwsB5HlNntvkARYD+UD2ozHJImG7haohWUqMB8UjOsgi
cc3Ko4Ooj8+JiewjyPmF6jB/ibr2qkq9XTihaxo6JTkgnidyRRGVXrVD3KdENGaNvrJayssN4YCx
BIVryEmp1GNSp3TsOlsvG/U1um0K+0rTHlB/mBTAKy+4s9IYkVkyGEsNl/iC1s/IHqnlqcedZHtd
XK7rXPzTdeGfNEKGE9eGiEy+IaTPvFDVyd+AYNthy3zLcav6+nAzKJBOhal800IxRWApsj81dWRe
ZRvgQ6bpGQo+qtggu1dJpeuakLLBnOJclqSIlZtaof+g6sUjzUnHbJVLrUxuUTj5K0MQhQ1a21uj
E5/iIbvUo+xSE3BYpCoAz6KUh0VuEr6blsHsdxlw8an9ofa7pzLVL30Fo6jg3QZJ9ztBiroI1Zo3
ln5fXpjX6Zw6mCOmaqQCuAKp85DklIte7h/kwDiYZvhCFzBEwBPdhc2sLAdGueA1utTkFj2txPdR
DBE1h0q+jSz1EcXMy2AOB1mtyVes/D1mihe2oB6gRbwMLb01yqARwj8we2QIET68MSo+gi5SicIb
jYcg168ijbPRjAv0G534o46WLHmzTNHNQjEaAsBG9FUiKJhFOEB0IJaocXyDA1aH5+mQZW+cYcfr
hDfSbpXpVxUxYiDEfAkal5kAvHAsvPxIY+HsxGl/FXTKWtX4vKLxJssRuoMB2ePbuQQkeTOogWqn
RrPutGrFfO4tlEy7qkf1OU58QpWjjp+r3FljR5de6S4R363VBC6eUVVvuZhvghH47MQnj0n2SlG9
LT/kUvJwtwbeS8zbtygH6jehuIvxJOlZ5lLOjAm/jNwiDg+5jpMS4Ct4V7eupH0wRe+CGu9DHalz
mvaNnaTCi2zV8myZeTCjWb9U02U2GjRRRdLfohr0lxie7EkmlSWyyMOEs2YtwE28CkVPK11Qd3gE
aVSiOVw2cQU2x5ouEyptezErLUcJs7XXj7sBd5k0yDep4t3iBEeM4V31BTbkpAXfSPqnmhbI3btq
i2rRtfrppQrat0obrkWjfI7UOrKrvrkt/Jx84vFiEsJ+hYimsP2WwDFGUBdTpT+kExZPs4ld0U9W
bVoBgB0jp0Z4qYX9JSbsy8oqdmUgr/Up2MkdPtuI3dw+F8xLeZLWeqLvYt17FDJqVIr5mPbgS3G2
59spGwEECcMlXx3oxKkdV3rR0bmVmf6VmqRdWYbkIkQk3AcZrz6CwndZwl8Yd+2j0Kg0znJZX4Gz
WIVyZ2fWtIoC6d0oTZKpmvKl8iU0jXJDSDURoBszGRNk1hAE/QKUolFivIuK8kXz62hdNeK1h0kA
mKurWPXWgwA5Yj/DjTLJm1pX2oUEzATdQl0uu7ZHvED20CCyuGAijPx9LHTKwpLy3yxGi6mUHz3D
2FWF7qYaera6IkAGHeHCGGqgoKOT0s1OWmOVNOObYEhXENOvEA5OKHinQ1npzjiJaN/FNuGElG28
kUzTCkan36AxmPpo0YbhtJ0k49ClPruxGh6KGo0HNZL2eR3+akUdd2M+3FQV+EstNJ+HxNr4GjLQ
JDAeCJ6ErohET8aVghYiue5zgCtamVu21wLbidDga0g/Issip1CVXnze7ovSCubQjkIj3KzFZSAp
fJx4rbp9opRk/E29dDvil7drg5j2sVO32cD5pO6ZiRUvJhQuMm5LhZq05jWu0UwhcvTMW0VlPq3N
agjdVK7I1QmBWWZ/QrN/w323FaTsIUnirdIOG/aFu1itVy1OP7PG4ToaWFDyvkSD4Ld1vjYwCvB+
gYtuzNwNxeaX3qXKhRkw1xLtyHxCitRCqIbhNgzGYl8OZGdlotDYVgZ/WNLre7WpDkBmxkfUotZC
xMjLPM6XP5ujnJ+3bPNJ4stJg14TzHiNr5cnTC/i66YplHXys1N0ZKprbms3dqftjB8/dwz9VkuZ
h5EYhO6WaWFA+zoMZqukIiLUWnLbF8UkOTNR9ucr+X6qPhrjqCKEjVEKo3mM2pFWnKldbxPu5mif
/uJc3UY6dz1HtSHytuOB+gKaLLuzx0v6oEuW9WW+G+1ogZ/n9pzy7ezVHZWKCl/CC97zoGYGvnFB
4vZyPgn6y2hbnqmIn746tBiyYoG6/sZQ8zsRSQ3bbK5OghZNLxIotO9q7hzNRL5Vg2ZoZi+eeYDf
DnjzA4SLr9Ah5LCoHJdF+ilhqtHR3RWUsAWYCiZpmy3BkVO9nCSo41J9iSdkIdRnSKazDvT7Z/Bp
6KMqSWjIqcjGnI0sMRfFIbE9u9xOsONm4p+8ii6y7bjWzrVgz4169FXk9YTNb+CC548PFIS5SFbE
mi6p/5ES0W/qWxAWWM3PnKRPfvO0CfQ5jYXixtEpremknA0zF6u6/jreWs6c6FG5Z2sJJz+ST+Mc
zS2KGStQoBhHdvOH0cns0oWdgirW9hbNNXigTbn++RX6Llb9eIX+vrSjV4g0wbEDuIMsdm/eNysT
hzZHhVW2QqF1QLP3BKOEdgLx5qZd2+kmZDO6mPbBVtkIh7Mz0vxNfptcP92Ao7cqGuu2DCBG8R1V
u2YDA3hfI10YlcUULQlftiVHXKc03Vk66XacmRC/lXLme0FCDKposjLRVX2dc0MU+7rRkPM+Umtc
9imJJyaBnoH40vvh8zSY1z/f/JOP++/xjrUhWVaOU2p4zFDZXVCE8Noefh5g/hy+3c5PAxy9t3Ih
hHUJZg7DiYxH52koD31+psT4bQyKCHSdNHCsADGBSH69aWMjxVqUDvRn4l+pfpD7C+DeP1/G6cnm
05p7dB1RCMOuZ/e49DJjLQCSWFjkaC7KsicFJMzf07J3gLUs6xJtNwjkNYiol4kUXSyZpDA2YDkG
cTpwvj7zxpz+zT7d4aMv1oBz4XUBPYi5O6XgZHoe7ubcmmbROT35Bpf9Jl9Ru3H+N3fk07hHd12R
J7kTRl5VbWFdhRfJQVu17iwXwOuziO+CNRHx5zUK37sBX78Q7ej7DNsSdEnE5apug9R5kb2hi3DR
gNrdQ8Nlx/iAF/Qp7HLnP8NSKW/jq1pcnGtlfSxsP73YR+tA3VaeWmi82A0SOd2ZucPl1tj5l55b
HbQNza12QcOCUmQmoYHULhvegC34CcE1V9W1/DYszQU0w6v/4h6dnMOQl1mIy3BWfMh6PvXZGmIa
qftzjyo72kg5vRKLF2HjwZ4kx6sj3ZJwLfxor3j/3OYhVBbGu/SQ0kB4kd7rTbQgEffM/uTbN/rx
2P7+lY62QrEUxpIyv6WD+dsw9kpnUMk4t5LMr9z3Z2JpCmIOBFnH1cQxq4M+jRlk3k3m0yK/1BHm
G5KdXxKZTWKOeitCQEA4yX5l4XPY2BXXIP/cnz+NU5Mq5GZlbhbBkDveE02sH9lUBch2kK3A/MBc
/I8FM9zOz0McfQWJJ8MmkbhSc5+kS3+N/wotkmlj9woAbZNNap9dGU89ws9jHr3xKjAoeqt88PPd
HSd2mNHKs6k5PnlP/lJdx7fR/tzm4OQWGn3xLEBTkPgei67SOJJ9eGWzmJDaLWhg7OMb4Hx24Z4d
69Re9vNYR+9oYikeKH7GErezhiG6MhAPyoxknGkffO+JzY8Pep8Gq1pWvxGVC8AvXj5LMqNNcJj1
phwzt7DKFv9NqN7Jo8Hn0Y4OWWYisjqaHwJQIGgh0T0IToXlKyFAwaW6ylfF/qxS8dRGRqI3AhSY
0LtvMietjaNmACGxtG4J3XXwZa7JunfmtaFYNA/TA7HmTn4RnzmPfBxKj6eAz+MefRjRRMFdnMcd
t+mlDx3EGVa941/MqkXlUqEW4tb2uFIeAgeDh5u42/iQOMJ5beipSQDxK3OAYaK2Oj49AyAbo0ig
SEkak0uW9/gw6/Ep6M2C/OFXTL7N4tyJ/bsLivcKNdvMGvhohB3tUhKcrEmocPXRTt/WN70bMSdM
bmvnG9H2LmDt2We/mtMX+veYR/sPva7qBhAAFxosZ+bZUrKtVcRhLFyqpjva+Spwzs1Fp05DqobT
QQQF/R0YPghVGlGhmTcB/nqugPQfIdvnJvKTX86clCGbukIZ5Hgm9wOpDfpZ+D/3xdjTbeJtuFcX
PSc9xZn1ecGZfPbvqhyeoKbMC7dIzJx67GPL2gLwsZUj0ONQ2wFPeg1ByhtODkbTAdnDvXQ+Vqt/
ZF/9/xSDrknzYfP//A9y/BsIfVMnf/6Vv/9r//IVn/7X3/uPhVX9N0pjnoTJqVshfVfho/qPiVX9
t6kgqOMNRG8AIE9mFvyPiVVT/63CWkNvR4+Yt2fuIP/HxcofiQrxEeResQrwJ//IxXr0KczOWcjq
GmEU9FGVb4efGOaZFXkDcBnXc5HEuBMVJvrrZ/Zvxy/mX+OQBstlqgSAf/z5pz2lXsb48MORs/eq
dbTVXPSQDxrb7smR0eRM/7DOMo9H+MWshKHNTof46CSc9LrRe4lIBhyYVutDJbsvbtHXwwwjxeRS
2Y52g13i3An81IV+HtiYdwmfLrQGJRuI88AELdekvHlea9fWQ5z/UQOI19dJpbtNSytgqmHprQfh
XNwCB/6jOfWvi5cRGRF7ijn5eNfjZTC6zJjfIdOjRdS/pvVNaToyR4gAR68fH3LrUfX+QFdfKOZ1
UD2FfkfSWLmU8JuO/Q2dalqC71136TeXVbH2yTWatNdSuWjGy6o90E+I402r31oFlUHTNqp9Wbyo
xaM37TX1RWzu28GWtQNdo9bAOugDpr0vrCvCr2TwMeV11FxwACKy61KQN0La3o0B6XfZMmnLLWAo
vImVR6Muw42YOJGkL3QUDeXvxAOtZJeo9A0Y+ghRFuhgqZMfapMK/zPMwrfWy1dZKjghkVdd6kig
FTNvWMFlcwI9JROREKWIIOKUTO5knVqPfVaiHtiOpm3R49eUXQOfQqIBaa0b9TXTN5GiEy55Z5qP
fvGmpvtwGDkc3JuEnOndw1jdSO1jHhhL0SyWsSG5c3MpeJcIFZPATMJyMMX7ybjUb8r8oWi3Y7JP
M29RRIZDU5u0yW7hAbrJaMMMqALoFytAGOiPxka8NvkXBWXho+RGm4P6cZUWUGq0YBkTa2xBhPRs
Sf0jRlCd8uEC4gKMHSxP2GolF6xlTZaaAlEkCtJlAFi2L91+EhYJVHPBv0hh9Pa4Qet4E5KnZloH
mCdORw8i2hr/l73zaLLbyNLof5k9FEDCbwE8/155yw2iqkjCAwlvfv0cSJoZsaTuit5PrzpCJJ8D
Epn3fvectvRt/Uef/NQRWzG86C3LTWzeLPwY9N9qS4X4smVkBkKufp7C74Z25dLVUNVvBMEAoTAz
U57N6CAL4yTDQwmCope7Xh7cpN247iHvdkV5oWd/M8I/lvbog/T2FljDdjFfzYbq28mdtObbqjZv
h9b5MTf6xqIZkgCYCN/a/KK15pU7GhsxX9rkzTAu3Wzd51Eg4Qd5lnagepJXqL96LGzY+3oloMhS
lg4HWlC7XjYF6Fc8TY2vo4zOah5YGqft3HpIzPm+HMCfUBOaZubAjVXIUL8uVXhyMEkA7GZau0j2
kzrfKzW2TTrEirExSLy0GsDaCHvZ6BcmCImFaA9zD67g+v2A8w338GRF57GzMRbs7YTBk1MIN31A
YV68wnPMdER9NoJF41tqxH7hbAfkk7K4lgaBQeeo6N9jAkC5etfVr7mWQvMcfaFczfFroyn+Ypzz
ZF8MXBfM6LfVTnQVfb1wCzRq4zTUtvUby5FnZQkAwZ9jZlXT+cnR6w1RgnUKdofycGf3JR+SUMiw
F/IjaSKCBumNyx9ORoxMyzPhUn/QbcZ/T455dodhw75j0xvxKdUqcg6CJjD53OJG7ZsTDBxPYcAV
3hCT1/RZo7scLjFAg8BuX0yrY3CuPYHAZuiV0+7kBmomD3Q/fMdub4EReFUrSGisdF7z2A33plt/
DL19HXbxXV4hXYBw474lTAK3sIu4UHWr8hNkpD099BCaNNg5X9W3A4MhZnqcs13hABqcyR1MQJYc
2qlat9Ei9JfqA6i2BG6i7jzk9SVJZDDKH45s7pW5JDgRbquObJOFiC2ar0EbepN5FTZ3A0CiKHwK
F+a0TfrgLqdodToSCjiLsN5V3YdZqSd1ZlR8eLbZekLP94zxm6qSAVcfq/69FD9zZfasaD+XP9q6
C9qKDpOuAZK9TJRXUGK1V614jdAxNCQ1FvuULv1OY3grW6GSKQmlpjpMAF6H/E30Nyqjj2X92KNM
mqjdoGkF4Y6flK+zDLTk3VAIxewH+0fuvsXK9yJ/1qw6MCI/H2IiS+91dowTPSi7SyV7CIx3lX69
dC8g/1bJ9WCK64p2uJOf6ulojFbpTXV8jLvobOb9rjKXQ18k58RhIptGMjPenq7n+F2fB4ehp+yM
lcDPRXRo+mWzdny9FHCLuWhbQGObyOp/Ivcj4IJtYMqYqcmV2ht6vg5H668hNdLcReobgGW0/TDH
QVBOGfyNQbtI6JkeK8bbqJaFn9E8jlN71zN9LsPRKwAlP1kqTzUQ1dZOX9KVbj6/M0PRoPhroakb
lwHkz/NU1Ik/cfL1bXUuEVDbxjbOXB6iulJg0Wy+hQOpBdq9P2vqU1tYQEDkCRSj6SVFoYinHCFk
wCWp73qEIqQotDBQ6n58irG26WOyjXn+8JV2i3icx9oPF7FTDeYe4/AIZ/tpsQBWtveVKEExqTBo
FF8d9pq8kuM5Krcl8ODIOA8QDLr0ppm49LOfmX3XOc9jdTBaZx+n+z484Gu51gxG3+1nO2l2Tn7W
oimgCHSZheBauh5SwIfRx6If9QXRTSgeylkedeN6qs0X6ZwmwZpZ84ypH53M3JkE7AiRKSlrtuvm
nqlFW1Pv9jEM2rVi/agl5Dist4TlBoIdFpiTPgGgdGfPlRS9nVcGQTwtv4pMZTuUy3djvp9iY6/Z
IC+iQxfyEEpPIfeWYCvQ8zmW6jxW0uMNsp9Am+pu7Op74t5CIfTzUQKL6L2px6YYFpuyeDcRzxbh
VqjiIMwiyPOT63Tb3txjrczFi0k6QeEeiPXbar5rat6h+a1TC9wwNPRHrmnjYkMbWJ+mEF4zqmJK
4uvyqUpUnsdEj5PyYjvP0nQ8kKzegIvT2jRFcbBM/t98wy2SRadKeyrHA5gYEmb2lshhBr60z6pj
6pyXDjvuk66y+QL25BD2VV20kS9WfZTLTV+cp3LbuoduOgJB1pfjHDK7CL1ezcEUbbMMl89GmEkw
5g9T+WiKrT1dqeo5tPRLZmBPVCYQhcCIHc3PdLgbzBkQfEWIfDY7WlHyLUuJHcFY78sboylu8mza
JNEjJTp+zZdOV6A0Zc/NcJb682wLbzHavYatBa5t21718c4qOKOLzMcqUnY3vSAX5iBpJsb0WEXv
zcAXScYtTn7iET1HTF8a7ruUmwT1XLWca/lQLR9xv+VRpqUs25Jwh/rmApRI2Mvo7alq2Kix2sZq
xwP0yONcTFc1DA6XFTo/h1x2RT8Gqr2Dtwwj+CznbmdmP2Z+wrABgm9IMrXOUVRcU7MMJnEI64tM
HlQdXSwqIaNvd0uK3CHfm1HiJ+k+4erSN+l0ryonns8A4MA7tNvQBXdBPR64FNjz1nOcdxQnxvKq
t9+YhiKJ+J4s4U6fcZqorysmNe2HQ8m2v3aerOxaA4VX1MfQOmDa8Wg1sew/tR0IwyUhE/Goy9Rr
7Y+OuP1UBIiavYKvKm+5mIHfJ+uXXaMGbbR3Gtb8Zl0gFXdjhf2ulDDosugyL4NfT8+6ciXTndsl
PnBBWksPWnolGTHA3T26P5AqeKY++131QlBPdx7VDlrKTdKfO/WlFE8EkoKowGFx4T8vLTHCvCdS
uUvL11oeyhTlxqlbXp3hSbZbK9boYM6+SuQlWu5khBM389GGG6Rj6nvhwqbLoDUH7gLHgYlMsMm+
zUq7sB9X7eoWpjMxyQwlk7Hthn0RXVn69VQ9OMu3PiSDNMG9rzZxx71Yfxj9q2YftO4+s/Zq8tIl
zTEWrGZXDckSUOM8kikWRRlcRxWwKU4axwkU/S6JDUzJ53H8liElp7dVLGTsuOFwjQdZglRpfCTy
0wpsx/PsJeK7PtH2V4FogyywAUUSFPK0BfNKpPJYdyDrfkeOsdMjFrbyEo1ZsH6AWLthhR5IN+mk
xuYaGDI2Zwzm2fcwRkEjePpI5QiFbQek/CTN6FKn4xXxu1NtqiwJSxDq1Wms0pPisPmxE5askO+J
fjG7hJXSqDTXQ9Zs6z4LQm4mIDZExy2/Gd7i/tqYn+1e3TfpE9/M1L3l1buSHGrrKdKqQG/GoJS9
D9CPJQEoTX8YsYNE0wco7yE7TQTDpMupaxuSIFyiu7a+t3nkaSciXzvYlTzhDzlnMzPczaPtz7O2
yzmQQE9mHXzgw3gNShLZw7pmseZPJLG4083vPdU86Sg8DXedtbeV8qrUnkvaDYtgQBbBGR9s2adY
FCbIeivvZ1MtNjWXcz61PnYgGMxQ49VzY7x0Ng2okpHiUPVzy9kZg+s1IJR7wY9pIJt+sIYTwFBv
MtgAKd7Cxr4gyqwVbwaP1Gq/EKo3yxhl9T7S37FVcdi62M2LkdVflJA/txx+P3xTd9CAllH4gSX1
awEgxU8io0EHREpFZS3Oc2PNL2MggnlP7vYvBaebPyrTf0V1fWqq/Pli0MdcJpAZCP7UVKmArebh
aHLSt1OvApvTOLi8v//7F/lcF/7jVeifOGuPnGrRp16tFoPrVWoOJW303PdvvXaXhnuNeCGYWa/q
3kLlLjG5vcLFn7MzkiZHcktR/Pj37+P3IYy/VOfX9yHIrFm8A8EU1eeiDqb4uAw7ooe8UZQ4RHa6
HyZJOcPI8F1cR7nL6NJZ46p3Cd21E+aiO9XtNzCPuLt9wzylVIOitwW3A7LAwCiR2MfRJtOxK5ts
6u9adrDGJSvvZ8LtdrPN3FeaE4ScN0l5LYCxTszRgYYF3VghkYuv+uGkGW8jCPapaC/lgOK+uskZ
klqjpBByVSwFaRzvYmmerOU5NVkd5uXVre/L4sNibwA+yeUIY/Cm+5HyWHWTxvei6Hwr4rmToPg+
D0jmSfGW4W4MA2G92M6tWF4Zy9125q1aXs389u38bjpX7vBQdiCaU47ce8d8dod7MORAUy96SlOP
54+RPX45aPgp0/T5Z/lc8pqTfsKfx8/SFK9jsjfVt7q9naYv2qKfq+l/vAxQEMqrgL5N6H2/VNbC
aS5H2JFchTQQLQbuw0C/Gnz4bJtmh6Vq89WYzuc+25+vuPZghaE7zCX/+oqV7Fo30/lg7Wb+nQiX
/LDp/AI/3mFD+rJ0uLY6/nZ5mxoZQvAQv+MJf/mA0o0aSijx+nIw94KVzlF/WB6FSur2Xw0K/9M6
JRg+sta6L6C/z0tHEyLt5YaC2cvE00qRmU4dkKVyU37ZGv2HIjMv5dCYgLO0zqL++j12Jg7Aued7
7Hm29suLGz+uT9Z8pAvcQysHBxz+5wsjXyIXCfFCiBufMwxVVS4EjxPFS8nToWhbLNVT5PbfL0if
519/v0BYkYRqYUQnzPJp+c3NZrEShnk9cYE+vV0bZtElDfAprQ1S+5b7mZlB6me197XL959KzYyT
rlQphKrUej99rUUXhV0OtdlTd8gJIQbGNM3E9eRTZvUYRPL//af9x9dj9QeQaFBYhq706WcsrJ4C
/xJ6K9upu6l30aVgFfTXIdbUn3dfhSX/8evlKaoZwhAc6j7PRHb50oZ2xqoodvGu3zDmFZQHY1Pv
/ognEcjwkktDl70KysuXCaV/uB3pykCzgg3ISMbnOEiRxnYRWVxCHLNRkRIeSIPyfW3fGeevo5P/
cI8w/YmMlIvWdIEt/PrlNuloZxVQCm+cv1UGG69rjrh9dJxGRFc3o/gi7PJPPybcVOHSIWCr8reL
x65Hq9AVXk+7H16soyQuidkdCttG3f6FDvP/fcL/Wi/Lf90k3MVv5dtf+bbrH//TlvwbKFpKHaoQ
KgQPoNf/2xrUfxMWu0cagJqgO0fb8H9bg/BtWa0diwg/+FlVN/lbf7YGjd9s3aX7S2rCxURisKb/
T/Pyz73kHwLrf+FLXgMr//c8snXVYLR/XbUpcHMDiE/rixBtzzzag3pcnw4JDyKgWPUlDii43cfP
v0d6/QWs5s1/uNL8+crMBhrMOLLjdD+tq8rgJIWY7hn62o1P6x56laJTSl+l6NGXVJtP+9u/v9yn
hIurpPVgcO5nQ3nLSZ71u9opUG6dj77356AAlvTlw369n//25f7lI64JmL/0CcM6VttpuV/jHQYV
qOE+DQqgcfDZU7CbPDW+3M2sP9e/e8VP+aQ6MkYjUu+NHdWJe2b+PPuWLI0/7427v1zgf15Ifz2U
fNqp/f37XNe6v3y2tGTcdp5+/2zzo7Y1/DxYrxqGuezdur9gzO2LV/z12+SgBaxDp8+rrTwcws+f
LphO4vztzG/rt7mmSBXfCLLzGraWO56+X4wOrP/Y/32Rv7+YRb6a3vK6cK4Y6V8+3iIn3Zqbt7m/
G7Pv5ZSA7/gix/FPr+CwA6S7TyzgbzlurWtUYwnfwvBerR+lenDmr450xj98BiIEFvki/n3x+dFq
zxPD8N3b6Gsv41vrZ0eHrLx9ax/n3+O+X86XfDojrD+QxddFzMDicfM3Bqbd4SZru7d2Iw/qpthT
AaKSwXZl8ZfNanJ6jm/T3Vc5HwTEf/uYPLhJUJgwjnUBN+vXn2pwnVgW+XsyRf2RFk36BP69O7at
Hp0shiJmj+kyQwR6FQNj4axGw9kQ3iTb5EZk1vTNTM3yLU8V4zBEY/zmOLX9FqHFuTMHS/O6pmqD
ROrLtlIhyoZISilgq+nrsiAjBF3r2kFnLcslCx1T+JMolA8mT8X1kLTirdO6QuxSVR2bYz23LiLq
qmMIr7LKW3yYLsXZaBBK0BEBvFuguUWelkzqWyzqtmckXRkIGSCep/RqGYpRXzV5kdEQ6dz4UgpD
vlSpkQ+n3hyLtwjM8weVk2yLsivPfVGq4nvpEp2A5jFoyYuDICzQcTQjYZpW5K2xSPWBCMVwPRlp
fmdnjbu1Rg7RuC7LLnpCcnE07fqlAy+i6m5/oiWZ+70t2w2q3jpoynZ8DvW+DmjdxJSVM5u/jcDK
vSnVpaZuGIJQo9QbQqdLl3igsZ+4anLC8YjVwmMWP9xhgR4Y5BhqdbyRo85sRyzGqt1qtWX/TOZ8
/MmYdVxQHlbbGA3jVCSBpva0taI4RtxEJdZR9qXVGq+pLlEoNczf7Emc0ZtZ+rXVNcZrDD8vm3bP
glwslPsqpKOKxj/OAZ723ZSMOna2ITR/WDWyQ8wn9DSUXJ85g+ZhTTesiU5RqBXfLVeb/YYpVK9j
1vduMLRiG+Ol9xG+IQqTCjsBz2269oCZNb8j2RlvB1qwZ/STYPla2ae71kGF5mmD6r6qjanudS07
p+6EmCgccFnEajBr6kKZ18qvdCYTt+agsus3i/52Fml8kJni7sa460hmSEEh0OpebVImj3Ycjbdp
PzGfiteMgS5sgtlHBX7Io3BSv6yiTuGlatK/D6mSknkfVuJA34J1WCfua5bEY51nAphibmFRtYbk
oa9D0CyIanGcMNFwiZYk2cxm0hHPtsQJTqz+0IjFfR+7dtloJVp1unhD/dKb6RLQIPyYyUfdc3Hg
8GhLbaSk74bNjmareYxMqYNRNQd+lp6NwoestOGKYYgB/6lBKbDul+rBaAz9akm51aKCNqep9YAI
7Nql+jjbvbMJFUFt2hg1neFayS3DjQOKWzLYKW2lm+hM1JU/uQr9r0m+9otZXOpCDHeh6LI9kig3
6Ewpz+s1duIAu5zqvFEuuSy6Y9KGlCFQRn0TUdK8uKNFnzjUaCTUjgITobL7uy5GRrtk7C/wo1BN
1Vpt20zjgrLVEMkW1yFhCK0R93o+DLuKOv0BQRq7HOZcQVsPNEHGtjCCdJmT2gvxOSJWWvgwkBUu
vaioSSWkMdKUOERezUw+VsMjytRIybkMNeNW12XzPkxpfHKTKX6vEZtB024twBWkNFxVMgGBP3s7
OaAoZ8UBzm4izWvtwQgaS+Z+XOfODpd1cy6syrjNnbm4AY5QBW1Y0kc0UgpfK6bWg4o93dStaN4M
fQDPHiHP2s7a6H5kTSg/bAkN1MfoOmTeBIzgde506fgykvFWOIOUgCYMO96MSkbhDHPIZujL6KUa
WxqoTjcbvlTyjpJ+rVPZjfPXKezpfKkD/qtIFHunZrVsKGls025sqLthPyu9mgwQ84xl1N22w6Rd
hUM/I6exum/R5Eo0V6lTfXdMCytZm484sLWFvmUVM3gdx8D35ya3E48JhPbeyvD0IQkS/aGOWvsy
SinvFyWWL622yEdI9uRtBjTdpySrxDesz+XOnTJ7Wxk6P/1US2M/GgypL05KakSVFLknx7Rfk1Fh
4j11Q9Bp8zTvpVjXCKmpZEFEPVOpZHluaEkktLjHibiBqJdrO+ydLQO+5hvSl5rxsmRtYKpqC4nS
KSEceVlsDgfVmOZ3ZJDdjyoys7dljA3TN7O+f4A1Yp/KuLeYqh6SeaMmVf8DRxM+bjEYz2ahi2+q
qPOdkfW08YcEgATkGQakuCwfw6JciGRp6o+67+0TWqzC72cze5rzTN90Oi19syJ+h8jb3Ju8KQTH
WfgCH8ShDjvbD7mWZxts5/NM7kmrqkM5KQMT1lp6rk1+gxm3EjrBFsFf0aYZK1ImXBMkEdGyTLQV
jR4tDUNvmZA/4WzJ4PlbplnfW0oDFiOLzPmJFLXxmElWAz5m+d4Y2Vht1TCSimfEGlW9PqmPhS2c
nyMD+0fNGMufVVIyLW6Meb9NVbf9Gdp6mjG5bcMPi1CEukssgq4zVahhRp+dXZKN2zih24x+rhto
JoH2MMyxfyL5EL6b/YhdLrKi9Fujj+aFp7x2kJ3hbPW4ya51Nph7a+zUnYHI+0ZWGaV0nd7+uUrt
eesa7YQDb+kpp8dxId7bbLFelcpxHxcmPXdzEavbsaNlAkOBvoaii+Sg4mDCWAR2wBlLkR0XvaPS
nIsQvRcIp7p2x6tV7yY9hKzzNd245migIbxRdLM4jrh7sPbkbUcBYqKD49SOwdxkWuyaoqHR6mlz
aYCNGGv1LB3hzk+dvqjf2PMzhr8M3HoF/53AzxJaROqkG8JaqAel2wrJDF7vpSZmoEuoZPr0mGuz
fkjYBRFVMzJ6cXE2KZtIp/rj9WYd3QhZ2ner14VTklrVL3Otmgp2sXFSEEC4jhcX8/w6zAZy2z4f
6w3yx5wPMcgLkHJIVewQ6g+91Fl2cD7m6/fYp31go8aD1dDnya5tRX3DVH+6xRGH6a+ZdZrLdmeY
18uoT7TyjBF8UuGM2W2p5sYpx10QkfGw5l2UKJTgkEFDwJvqjqyW1ShNoNmN0BAZFu61Ehm96dcs
WfeGmHCl5S6Kx8makr0qTUJzS1ObUOha1zplLB9vVjp1P4VgofKGxBRkn+xaOSXsrR9iTI86cgSj
uHLjjpY+6XkNY6xUMTP0mlO9LwPOYcJ8rjw0PEzOWajML3OrRfC8WvrYWmNjkTJpJa6uJPyKUTlg
FLajTnV4LCZK7CO6zEgiKY6JCHRoGn23qK36KgtUF3y8AV1bh9WRjcQyF4pf8QwJbLe1MFqVgpkN
TS9utHYZ7uWUG8krRkeRvSNRq/vLXGRjfACAlBjH1IK5IwglbYaoi3+AbShcrgH0z5u2rI2nsI6c
o5TcZlCHWFwIwsqXYdRCe1MSNf7eCQ2Ai7DreBsPas5cHFarxOsrVGGCMdi9k1XyMTHNEDn9VLJ/
hmPeLkfgGHpJmKTOT3o9TfZhyoqU7XlRJabXxkZJymNsF2svmxDCUsXTl4M5D7wXMS4aa+WcxaQU
BlvIU5MAK7KVMZSeSK0xAEbVnOYmJlEzK6n7zTWIhS7ROD+7vIMz8AVOO2SKCo74pVaZ17Vkf3RN
eZcHRJTmYg8wooG9IgvTfZ5Umeqsk+jJrjVJrjoozYlns2xpiIPFyE85NWAfKhP7HNsmjUS0WNXo
VyHRLIgU5by2Mfk4vK7rYZQbJ7G5SyzfGNRDktyR9+UpPSmOL6z1h4MAuC2KQWUNy5wpOdtuQSZB
8KxlEtJytCetkunFgai4mZpk3nIHMcBZtsOF6BmZNlk1tPy56dV2BP1VldVzh6k4iITrfkxA6z0Z
i2jTLgqlHRUw+OAQEohM9uDVkvXbSs6o5ttansOJiEHSZPmj41pgtJypD4qUv9FPubJxikbfS6Vf
jtbool0rtH5DVNjdi7yst04ZT3ShlAJjjKNsXOzXR8W56615O7rxfqgrw1fRjZOFKd0btu8m4ujY
xTZfCQZsikQS3zK08R2lnkPQgFybTRzXhBLb8PVhISlf2MpGE8FCFYvKo1vIpI3JxY5Lf6+QSxWB
0/QFkYG0ecjYal6VXYPueODkA5StVs6tJenFG6nYVzOhIjWv4otisvshgVint0z/VkcNBcoXXZFP
lZm1dEG1l5qhDeOB/+mfzsP1omTI1b+3m+jOemov7tVaWAPQ9ZPO8aN7+Ao78LnK/LfX+1Rz6oo5
It/5PXmaBIas+qLdZefFL694fj5GX84Y/r1s8uun+1R3oiQadX33HZgMwrra6+1uI40vG/xfvIrx
qQ0SOUqRY47Dq8OtHeJuurOOBB59wFTCR5fDM7CD7PtlxfDvJZRfPp3xqUpZNokxWMt3dTcTCd2M
JMGC+RGLruvnM02JFHYFkCyfipf/e3Xt/0v3/yXWH+9f1+4fIxR1vxTvf/8Lf1TvdfM3KvC0bHAL
YMtlzOt/qvfC/Y2pC1pWjGZYa2+OX+rPuR7jN+Z5VFpZDGVQprcFhcw/i/eK9hsjnTSbXIpVSO10
6or/QfWeNtUvtS8wkDatJJXtgaOtlXz307035nPaIkm+i23synt2kS4jBNCNR/LvhnqxTBak5L7W
evXajBg4sOEA7jmdJidjsfRbhOb1tZX0xa2Y8uJuZol6nZBP3lTzJB5CTriHYWQxV2Ysrzyeh02j
WQl7qbwXd4aDylnJMveoofROfA2z+Oglmd098SjQHI9bqL/t6f2RGFmWY1ZKYyf1vLqrIKxdErs3
qRMYY7YfNLvNg8GOR8OftNlWtjHy1ENh98ia0kbLnuO574h+RsZSnxltlEW1Wcw2U+PbRTPyLCHG
nnOwRDM1TPXDMlRrajcOpRSaX+VdPd93iELliR1kFN5qWqFxqsqaJVjFaNdL6JKnrCaOXxTQoYFG
ub5lppiEUaQM5p2eat0VwA92xb3rVDdqI2YCY7Ai31TqWAFaOQRP2J6NrWuaze3cy2PKj7nLXblw
gs3m/Vi4MaG+fNrDfaO12ZbZBsNs9zq2DqH3sVdsnbpUp7w1UzOz7YEq7xtCUZ6HfKx8NWPmA7al
gv468WazSa65vDhn1F17nIjorPG2dq0SsnNq/Y5UXRGUSVwg85tGE7+ZVBYHfpVlmShHrRoZWIrU
2zNdpQrUSHM/htLs0yDrB7sizOo2fBep2+8HXASEZ+lCQ2dd0um97CTaZZTffitGBlapy3JtRFYR
bjihsx8eDSKKCL+lhPTTSvfUVm1Ke0d3hvC1F2H2oRWy3mQc0xxPLSEA3SciZwPimWKyz9DUiuNU
uKO35GuSUvaDuqmr8XmOgGX4M5TIA4d0rdva89hsW+FGe70ehK+OXXprTxq7yqhY03M4mBVsPZHQ
n2ZRZtdR0VIwskwuKsqS9Lizgox6Y2sF/MeqyTCmT1Iw8TwIswwixwgzPoyLBb7hhobgo0z8A4Ux
L+dRqRM23Fb52Dl5vg05CS07XZ+MKRhqjMecaws00nKJr9Ksm1/tNMQTrOCy9afRGF9dXcf25oDu
Vv2x4unJ+akyfaVU2AgZFLSJ/hjYY6moJd8yTKWMzVR2pAUFIKW19FhWV1Otabuka9zZ51SRIRFU
qycDKkwwlkN1ShKy2MJmrKuzSN5qU8rPb+N5baKl5FCoJ/JY9qnzPuYMqpRLPT7koqRAPyrUUlzK
CKPXjqNz1QiR5MRLFbcJpjyu+Zqypf1ZtrK9TXq0diVH53eNrS6haN7pLgdp9d1pu1F4g1vGyWYA
PvpQykHcqUYVq3pQuH25yI1bjknf+QOTwzrS4zyrw1fCrm7+MyrqnAOgGK2lP0RJpEKmo1fPajDq
dpC5U4JvvinjKytZKLC05tBmF32ZmaPOkHvpklkbKujAtLDRYq2nkOfF01JvShk7zt5CQdf7TdbO
L1BWl+baZqq23hL/qBc/0tRpt/SDeZl6oK47My+zbWyqTHslpBWcOxO0W7kbkzk5jllWfvSx1vF+
EjcLrZ1kf5jsrXZqjkmplTBYm1jZGXOUf++RiQfRyBRRvCRj5y9tkd8q/PxPfaUX3zTWon0IxvvK
4Z7dt0w0nevS6oJiENzkczMeBmMg2pw4oow3Rof8jhF6imUqoz3K2Kr3YTSyRdD0ySm9om21N1Xh
lgG/rPkKR8gHoT6vsc51IqhU7lPrGWzx96mR4AEBpjy4w+rVq3OYdF1jpw9Fk4RXs5IxBAMG3pul
cH+a2PhOfVx3W62nI2D383LHrayJDQ26fjX4Wjn80ClfYmKbhIgplhNit4nWxihFlfCJ9svChJc1
fDD81J00OyqzQNYAEss4dFMGGof+plC4rEfFMfZSjeVZL2PjY6yj9NwnUV34RZfnm6rouRjjqey/
aWpWQF3qkhIYn1h2HPG5yyE4LrWnJr87IeO5+anyO9+lmmy/EWer9wTRBu7CULVuElan96U1oYE4
88JQjKVSkFOiZx4lEzNcsf22dEgk+JG8TklLvymIeEuF4+2pEyXBFcB+P4CN5kc3N8ty2znrIEFs
dldFOTt3sIYrw2vrockCa1EcmnIyLjLQtt38M7GSZmxZ+bK4fw6VNpoHv8WRQr49LEeG1GKbsnAv
sxGWqJrdTFOcXtd2/eTQA/JsrpGbyKLk7A6p/dQvA4Us0x6CfnLX4VSjpRUslGFvDajqNQCPO4H5
cMMJOTo2Uxo96bbQjpFepO8Lx7vnyCk4C4qozP1MGuEhtVzGRvWUoYI5mU56DNbWG7PF3TB0gzix
d5tN2C8FSMq8oZLkMro4zOU2H6IW/QFTYV0/9cz72NmusczKB6hKaCvibungLdKCca2NllDH75XC
ChLHNijYu9ajpc3LBsd2Hjg0WzaJEY6brnOgK2uyC2arMU76rLae6mTskwuz3Lr0VwLRu+a+F+O8
r6JyCZZWVJe0TkDxLkK5Hq1U3SSy/sBWXfpKNeTbSCmyzSSoZoHI749qYmkvorKVOziNhPSndFa/
NUvc3SzT2O7/m73zWI4cy9L0u/QeZdBizGbjDocLOsmgZnADYwhCa42nnw+RmRVO0IuozNm29aLa
LCLj+L244txzfuGGBme3bGSBwZbQ1Ru38dw7iRbeTmeb39c9JdDXmGrXhVvTufvZ8D1bsMoW7B23
kxpHGq3YWDW+nL50uSk+V3UGb3gQ3BuN9XBDdZ36DNw4Jx7G+Lr2pcoxsfT6wqIc3vxsoP6wjvpe
DuysS+LXgfOB57+Y72S5EZ+CKAzwaVWLbdy5/rHVubqgSdTfOr/nbMQB1xf3YiG5Ew3LMH/2ksu1
xoM2hc4adX1PjSnWESM1ku95xPQMODB/bVAc31Y9r9dmiBAkqtQWGSW3hNDrR7q0AfUqvgyyKyIN
lFrq0TeQnVoNGKZeKhS5HaHquxuTf5h7PSDR2fSDIniODHfE49uF0YXr58ZjXtbSD8iz2hUpn3Sh
kZU9VCBk1l4XGBdY+sg3uloaqFhFfrlqwgK5XanN30oKVvSozBgesUWCu/rf51E97H/83/+RJ3ms
//w8wo88+Ba8fx9N/8Uf7yNZA8OEjJGI8wi2u5h4//U+AsFkcHziOQzECCSh8vt9JEj6v4BEoSOP
PimgKPNE+ECQTf7MUqfKBf9j0h77Ow8k+ZexwW8cBzUQnliTMOmETMASXJke+icwFQyPuT09Ts+y
T2kdIxgv0dhLvESuNlFXZha85s4NHSryRgS7uKzFC7/ulcjuoq7p12oQm+LedfMocfqmZJlyTHbC
BULzwBEgz1axX9V3yEolqNMDJhRi8c7ydcWXzF2W4DWI/6dPK0g5jDI7PHSmBNToDmrrC+Or1MVZ
79S0l/xdh/x4uJGUoTGgyY35Nx51hbutZQvStOSrJpdCknnjRnNpP687vcvjSwsAo7U1FDfQnVQg
m/6Oz3L6o3VrrQer7afhDUx3+c6lx+Ny+nhiekeGXBYbOqKQTih5VQaYA379QUkSvdygEZ8cUZDJ
YgbpW4od93GBhHcomCKk2JCKlrRqikLZ6lritjai+EJrm1ZtksAXearsM7PTfkTYOXPDwoesnZyW
ZXvBKQDFBh3qqWZOx4BJNwf5GcCB8bWwTHLRlZwOReUEhVH+8CnS1hvagLX6WMYd7TloXyH/vy9G
8kYu1aJ1giar+3iXe0EjdhmVQFhg1c9UUAfd1jPfdb0VCkpM1wpHac860PSB1RYq0bMrCi7eSZ1Y
KvfNkHQUnjujSHZuKYn6Ff9R0z5UFcf0LjFwE9hgOFrQPfXAErwNVWsWm9ESXN8OTXpPTiYEdXIQ
FerMAPEtyRu+FykqxOSEI4iV1566rHBX1I2ofldCS/nR1sYea7lvgohAP5RVzx81yJLNYBj07H0X
AjsidQF8s+tp21U7M6+j1i40mYqpJ5bU4jNXDKzRLlrJs24EuBDmKsgT2Xpoi1HkpG7KJjwkLuwq
iOklApGm3mEl1ww8IEpbHQRIyEVpUMtiUri1RqHwJopP70V3PUwe65B3EVALNShSGGJKbrg/607v
m0dZ8gtlXQga/CZ/9CXxJU/pHfgwcqwK2ESVK5J4z5AE6MEtb8SBN3woBMe4ilIgVclo8gLOAz+X
fkLAGqqt1vSVemcWQBBuoM12vBNkb5A2ghJX1FT9Lut0Y5XkdViKkC5Q93MsKxVo/OaWkmK+XBoB
gqBSizHEz1GKTR7CIhuwDUC7KmH/NIh6iRSrJI3x5LGMBvy9AYOXeoGLgcRzCqC93KieEhWarVfk
7ahjt62LRsGokD2B5EW5ndY5cgNl45kZa8yIin0qZBTl60Ivo62RpyAJgKdACk+xS1plg1d7hzhE
w+RW9SlW5CtDLEz/ps/roNmIpU99Wxx1U4c0IvL6HaKsgRegGPx7ZEe6HIE4cIGH9N6gurZL0pPw
VFeFOpzMKnwNfSyfPt5Bc+VOs5EsLycNcZ2m2aGPet84aLHupRdZm+oCjB3BVQ+6oJoV2pdub3wV
aq3G+qYaXOm2C7IYJXCpoD2GpXVXbgDAmcZuNHqzuzCFOhjtoJCi3BHUWqK90nPw/uRg64IeGnCC
SQO2TiM+YYKPu/Uo1pJ5P4ZdRZvHshoDzEltmDul57W1TvNE6H7Spmnza9zje/eYUFDzedt3se5u
IsMQe7BFoNqQi/IHJaLqHjaF06U8X1NeLmMY3cqtwrq2TdfUk8puyJkwUjBb77kfUPPHwCCpii9J
bmbJpeiXJgPlrT06U9kOjcNYaw27CSUxv7QMfxTXQMzg2rmJRDYSpiB/Vjl3Gj0wfbIpLKvWr9dC
krfdpq9TD9EwXDdhHlfAjF6SNE47CEhjVzujX40VJuQ0cKMpO+yDaxaC1x9d/m630qMoe9boCdUH
SQpT/8Gq+uZnJuSuuWG7Vd+MUnK9o0AlLoQUqxhRc40xX+M/dAZ9lF3OrBX3FsixRFqPQ2y6b03i
1Uji8jjC3sFTAuvq5L4/h/R8DxHmCkXVaGKfyaLObW3MGVlZYsZKE6O3MRzSL92mO+gHH2bi2t1D
XBkBT3wXtjLq2JAz/yae9c/YEwAazCc46XkvI+3DlCJqggUmBJb4awVk19tXe+lh2fdy1jf5FUvS
SFYAETKxH2SShIH+tidC0aXMYatrXGxjWMdAhCfCTHQ3XCxph70HLn4MOOE3T3ITP40EMl0Chvt6
r+yirbL1d2i+bBc+4KxIPH1AOA6U3nDoBWc9x3hrldkOTfVnnOwwSVF3zrjpL/FJ+yNP/t7/n/+A
J3/fOPlzTCexAK6fjgn6cpDi140qxdE8QD5NIVSgRP1N21hItg8Xnrz2FoVmp4l6l+TNBjghh08m
0ijSPChlgqLgchRMOpuBtVuYxPfo448Dm32sOsPqQefp9Gslmgcd86joEs9xtEKba16aT5/He98I
+iscyx59N1imc+yuW3VJ1QekVHp/HSFkGRlcr9/0/vHzMDNY/J9xIGyBRAbvrIiz/Dg0U4xUfG1a
9OKhQ7UrtUO7v9CxuKUZ+yVxAFh8+TzmzLX5j5j0TrBgo3eBKvOshTdEOvWMmkO6QHnRw/37JT/2
R8upHpJiZVwZa1LRdb+V1u3GvKvuawgB4cOyecGM+vfhdyizJl8r+wp0Wn6HeVkTvr8AY7FSESqd
JDYX+Q7Tyn+/SKGBTFw1nksyW2DWlo1HD+XUAr0WKmeOvAmdibCKna/ohDtxVxhLO/Hjpngfb9Ya
EnsjD+QpHhiJrXQsULf1Lsdb/a6zARbu0HrIl0J+3PzvQ84+bOrSUfCpynKglft0n13Jm3Gn7vO3
ycuPPGa7LPM4449NHxFrXE42nYMbDPgc/W2Fsp9HquCtAKHt/eeU/MWeggPI2xq38l664eW1iXc1
wCD5onta9JQ/N2j6gNTIpiUNQOL94QPoFzakwVOjdbxd6rh7v14JqT35CwBl3phXgHZgDy7GPbee
TuNOf35y6FVWUsVBRFz/ODr5F2kHVc5OX/9Q9l2MNu2F+eqdqAr0QZFUAVnwPlrZ4r5CoxHjn0Ow
q/2V7wTrZD/s5W/N0kn78ejji/4ONacgxtHQqL1BKNwgj+oBZgnCZOxNwJO3wqW09tb95d8m6/y5
kE7Czr5jHJd4kpWErTbdRrJRXXpqdwWyqPTybuLLxZvy44VCNWIiyyowWuD2z84D5Auy3CJBR0MA
IO46vxbcNQ57a2ubORSZra//IA9gfYqcMiRUpszJ+/4bFk1m9XmEmIOY3AVUPNO2BzhDRRBcetM6
BuJIqoKWFmoNS2f+uW/KDaPCe/zjCHwf2pITw6haHodFbzpCHzupkW3TZu8rnf357XLmRmOUJ6Fm
F3VU+DqdGELVNt0YpJMrGLuAw4FPdPvuGB46iKwLMc98ywmciPcsJxAetLNbdAQ3iRVOS5903dvF
1XSHJjhBePspdRS+LtJWz5w5xJssXEyF8tsvSM7J3ge5RvVnqKcxtthNx3byU7cLJGdNZxLw3fUL
V/YvKvVs+0MiBaZqYQUMDXqagJOAUZwmVDqaqaChbw1P2Lp+89NQkj28jWdeOzSMEn+fJiqAaqF5
rWogOaOeHwwpe8VL7gdabPg7gA1MhvTvCZ3/2rjvftvsg3f0V2OqLWykSxSramRQtn8wXeXCBpx3
E+7CG2Eh6LkPoDANmEizlyCmvZ+PktahRXfDW9FbA4SH2S89C7nvlhbWx7eXDocCxpsm68ZHlc+k
FNLBr7zpclEcCfhZ7oBw9nG2sqOH/jbbx7tCuK/QjNS3cutYiwn9uYGe/oBZFqEgNoymJj+A22IT
W/cVDbo8GZzPN9DHXMUAMUMLUME3mat0drvocpOIWqq+icPX0HxOlqh2MwOMaYm8+/fNWabnR4mq
tYX61jrmtj8Wt8khuxTWVDAn6idpmG3sveulE/7jt5sq4DwpCU9qME/hg4Hmt9zKb4b/Cowcr7uO
Utu1bL6k7puYp0tL5eOXmsIBOgL7h8S3PB3BJ1u098esFCzlDX8eWuPuAY2coyEVtlJQNaLbq8Qb
NUEHL9zr017BzUxokzV2V2vEVBa+59kJlyBPMnpyBboA73/M0EaWL7vyWy+/AQp3iozedDUiJuRf
xSiSRQg2oOq3qmPdTmUZP05zn4W+XQ0BtKAc4/eF59SZA4zZ4Qksy5asQ8Se3bZDDtYAqvVb+qze
eLcTW/XXdes/Vc/Zs3SYRBzEb8IPauGfr+xzgbXJd8YiV5N58swCN75L7VRDaJccsAQK5RloR4jg
pY2NAHsiDS/K8HLor8zmuaWGrSU/s3w/KJeyf6EJ+sKvObNG3v2Y2W5OZDNpSl9+C+InNzKgBGH0
3S7wWs/UUQyCIDoAl1JX2dXvvz1ceKRiEumttsW1d6H+jA7UXDc692/zI9yUD0tWCecGRTMJ9pGM
kMSHu8kIw0SFmfXmh7eldqnmNASXlK0/pi+GLkPS5RAGgA1y7/2QMHxK/L4L3rp1upcfrQqf+3VA
iwgs9mp6rI4jXMaNRg1vJy+V387Hnq56vKs/bqV8zKHIjD6xIWiBj0vWrjb54K3rb8YmOvqV0z/S
aUHQdSmTOnMqM+rfkWcXq9hmVeT1/hswPXuSB0ArLzhMhhe6Q5M4uxbspUfyubFqBuRhmeKuREb1
fp4THEIFBHJ+jvDa8E5EwA1wuyXuE1oWn+/L6UZ5n9AYFo5Q+C6Q1kjkNe8j9WkuVuTfP5q83qHR
vG47YLZHQTwgP4xu2NfKrBcO6DMv1Xch5+8aqDGx78fWD/kFCN7WcootcJ99BlhmDQ/KKe7TK3pZ
a8+WL5dn9sMmsZA3AhomYsMHdX5ecwFvFXVSaH2TPaAF6o6a7mpwx4XjZWYUzj1LAgy2k40iw6T+
YEGnBKqM62T02n/XcfQoUGakSpzv8o1+p3ECyE68KV+ia7SsvKUD/uMA34eePYdpWkpkndGrm5OC
w8u2/Wuspn27XWHmYXOS9szq0hX/sYQ0G/DsnjNVIZE6N3qdHBXlB5p3kzyPgfNDizjn4vaQPqza
WbjZjqwjQ/ELI4JiD006x5QYOOLteD/CCESSCKqCDTlDRa/nNRxs99tykXzpB8zO9jKAGW1WEeiW
8nEciy8iP6KVkXvX9wbsxFoDI+fWz5/v1Q/n0GzU06lxmtlUFc7wUvQqyzfNcC97S5pzH+/oWYDZ
8V4reu9hQ/zaOu52vMd4epKWRssYO07asRvR9jEwy9bwiP2Xpbfcx2oowaerEh1BdsyH9kqHMPBQ
pNMSau3+mP6Q5HW5R6yehseUpqR31XCod9q22Ws/EWPF3RmBynQVOUv1gY8H1PtfMtd482Ov1vUm
fA33uEVtjPymImO9hRR6GV9ExQ1LazKmsTbadvLH+i9KMOf28MlUGLPjH9VnLxuzaXkjmGJeuI8Q
HjfSrXQor0wVSOI6u3Ovlh7vS0FnB4efNZ5ShNFrCCGZfsxlIP+s4mrpePpws83mdnZQxGYt14YV
vv5yibkQH4afxaWFFkwkr7BinuSY0GhpnMX889zeOZ3S2YnRsuh+ncgGgv3o7WwqwBCf786zu+c0
xOxMGPzBEtF5fUUWHX0Lv9kiiRjiiQX/5z67iVRyJGjU6sgxbO6Gi6U0Zen7zU6HQCpaHRb/q1TB
RW7xxypgrbpLJ/3i5pidEYAgYqztw9cCivbdQIGwupkUb6J15Vib5AHtf6fY51fmLr6xvsi3C3O8
tHxmiXutlPBokwgtFzwkH4Gfakixw28sDtFNsG1sjF7zbyRl0d2iq8u0/t9lSrOVO8uUrMwEXBRE
r9r1pPLTIIGyV7FYDXeg95ct5Ba+5vylDpg97EQ/es09cadJ6XrIS6QQlvxTlqLMDhqxrrRkZM3U
vrryjKseFxG//fr5N5sWxCfzZs7OFZTiKy3lk8GSWasKrHUAyYOEoG5GmdBaWp8L+9ycnS9JIuhy
yibU3NEWzQH+gbSQvy7N2ewkEUNUbvCieA2yH1LntMFTHy89s6Yf+dmUTT/h9KIX4GWihfIKOeRV
c6TdZBRq3kESsScjrX908NN9xDNQ1TRzXtMsmgr2bB6+jtBdxQQUcXZMa/nh81XwoQg07R7eF5Qe
wEjK8L3eDUno8gmKHryKAxzMIFopWXCQg/CrrgjHNnQvwXJtPo94diWAedToMSoozM32K48Arw+4
ROVCXsOwweHl7vMAE3/t42eaUBIwX0n5550LU8oaMyBP0LVVE+0G4Uswboxyr6Bp4FvbXF5NfTBh
g6zLOkA8sqyPtbBRoicj/4E5iL38uDk75JMfNDsdc0AHY2yEr1Sk1h1CPn6+/XzIZ/N85STCbFIN
9HiMJpoyE8lxgzXw/h2U/rV4BIS87M569uj4HW1+CJplC6tdCF+Tql6pDXr42KcYnWkXPs/i7HVh
bGc/J2AmQLzAAD60haosKkQgadwtCoknQmGYVNjI+Dfb/lF3wsNSxnv2a53Emx2MgVbEA7jQ16zH
G8bSVy2p3udDOntUnUSYRnxyjoi+JwDJDF5jVTwo6VUDzlVD7ODzIOeHAcCY34i82ryCMOAiGYWu
/1oW97HxEgTfPv/nz4/h3//8vFoAR6RKYLK/FqSHbpog/C2vNO1PXPt/xOssRZkdT2mSIgZl+q8o
tzi5fCuIGqT/pQV2djkrv4cy/+BCYWkjQ/H343PxWGBRcYwAzyAWuG83PfIW2GOtZHrl6kLt7FzW
pCJla0GFpy44L3rUCl4Z6E/RgdKwX9Yx6IAztYJWijyIUsrO3/1iU/1dph1EIwOk3Hwuc5xhB715
CQyR6/eh6NEmM5cacR+HRP9UmkD1ZO4aBaX3S9sbJWtEuAoVxAa9algvG8Ued+iVP7Yb2ZmcaD3H
/+P0+19u+P9YLMX/zH3YNj9RsPs5nCq7Tv/FH9wHQf6X9AufRUuUNaZBEv+L/MAf6cgfQh3nb6ii
jGrab3a4hYCrAYQVTCViLlyh/2aHq9a/EGwSQR6iETd5iqp/h/swq8Ojoq/pVFANXZN+QVPm/SdB
DoGLxyqg08vRGe0ELM6UUPlXnT2BRJYTqvdr80PAX1yMk2O3M3GH6EYCogMmh+g4e9dGvu1bc3Xy
Fb78kRCeao++z6k+xpltNC/4BSZWupUlfO2KYBW7t221LcoCqoK6isOFU+SXhevvtPTPeDJ7m+IM
32Ze/W869AjTgXEpd9YdnK9NvsbB49a9nDQhDJ5F6EMcxoup4x/slbfytnMGEACQTsbdBDzwfmjr
8mW5+vj+8P74u2ZpD46kghi00+9S30YgsfGTHN18PtWzRt7HGLPERyjKvKs1YkxG9dHucnK9Djag
ZLQNZleb+Ca5W8bKTf/oJxOuz9q1WG+hjeXygQ2kh/1egy5yDdy+7xpEBh7oYAKRXhjndAd9DImK
PF39qXs63WEna7dp0irOY8qXrTOBf5MNfP4dEozIjgu29nUh2vuU669Z/R1t9uXwgkVXS2dWxZvx
maRr66br76gfb0CLHJYre3OJlj+OApnbApXzc+1YvPcGUJ7T6BQnbnaQSDb5BTZg8L5XqYWC7lJV
5n129NcIf0ec/vxkPofB8OPKZYRe9FZSs1SrhV15dvGj+ko7g77qh4bGBL+ALQObUEpeurKzkc+1
lL+XHv05it9B5ghRJcyCBrAqO8y8bmvysPvWP/yTtXASY3aa6UMvQothINVGfFM5pF3H3ZEjgXPz
N8H138u+Pw5p2ggnHyZrS0WEucrhGeCeVRybbGFA8tmtZOmAoZETR4xoln2jVDnA/eHTy6jYIMpX
HxMa7uGX1M623jZp1sbDuC6vRIdTcYvAA74u9pK5/NnVcfIbZssPnjKekSIL3h02eFKh4nMdiYtO
8rPa/Z+TeRJmlo1Juqsl/XQ68kC0jc7HSO6uke9HD62SHldQhFmyFgK8Mmm+rQQRuvyFaT3J6d6N
96l1nRbROhJT8KHCukRVUICVIsVfXatap8IuLKxVHuTrsgcR6I3YSQKZ7oO1lSAmiymKt8MkLhEP
A2YJ1uuk5lF6T0J6xKaVrid/Fe5XsQ9AvjbRcxP+jCdVgBwoj/mquPehcdR1DOi+pCAClew+75ym
qVadv3MrnGQn7MY3CUOz4lj3+SrxL72If6j9VkCDH9tDWL9l8VMRPPRmb7vJN4VnkBrZdKrXvnc0
9PtUv5blpwzDJtV98Wq8ROsnqd8I49GLdohobPThWRqhD/c/SohGCSqQXb9WUoQs1PsIMLr56FkP
lnFfeY4u66sYD9TRe6lT4P0QQgyYcBJLuNUfayPaaMOLmu9C5Qo2nKHvLZS5MI2EvDPpGCI3+N1L
bk0p3WRovGjxU5I+D+FBkw947EYhtrz10RWxx80ru1evfONChN4cNT/7eG+1F0XniDjdNSmiZ/UG
0tNmKLjWES8E0NPFePMN92SDG32sVqNkritPW9dqw0A6KMoPbnDtq7e5vM1wmRAkZa0WLMon+M4o
OR5bo7ClsZ/sj8XmoceJTO0BicuuExec0GBtB8R+x+9y5K/U7m0Sghlr3fYRlNQKu0+/wLXFv+tF
Cb/r7Kng0YXZ2PfHCpF0700Xv0D0g2WK6NhbUVW2LjtRDX9rH5vZTRtxD7RbIbxCeCbML3MR3/pB
wefYXddoB4RmezC0Y8DuAeumlpZtAfXzUoiyd1rmoAS9ElUk94I/Xhz/8Vn6i5Ly4To+2VhTqnly
SqlRHmZjyv7VXyCVeTtuSNs9+o/Bw6Cs4rfG5vz4VX329yA9M8ffIG/y+cE8q/h/3NyzlKBLw9hS
A35DRzOO+VxXl6ay6rB5EfHiJNkb19DeDwiGgG239o0Ly95Z+A1nr9GTeZglCj3akmmu8Bvq78Ma
Ye71dHP3z93GX6e2+dValwPmSFCC4Uhk37C/2U71taVKqXLuZ0AekoBzIWD0gUEEEXrUegikq9yL
bSl9Loz7rHzQY7DDoxNgPlgWX13c8ELrIc9eixy+VgG5yBTuhAB+h3WNtqg8eijSdk4+fG+S8otg
FE5R4AZsrhrjYGU37sBhdK9Nm6pCYbt2KhXvy3r/+YyeuxhORzK7/vIibUMMe2lTI8YAjhaTrwcR
QcnPo8wa9X+sndMwszswYk924jitHRBD4pu4GZ3hEY9u+kXevt8UjnwtOqpTOMvJ3tkRws/Gywq7
uA+Mni7Xo1ZSPVQcxEs5utILRJ78RVjbubceNP1/R5lt0DFJErEziWJc41+LXQ+maNKGK+/Sveb8
WA0X3YUBpm/9+cSeHxzza1LVoWc+m1chxhss/RXW2vnKixVBOF36eOrZ1U595a8gs+TBhTE89Apj
q33sMUcV0mi9MofvVvcUiCC9UC13AalixWvuDTTEsERLuGT1UllV1WPjK6ty4uYiXspl1kioHd9O
dm5VjgOpfkTK6E4JHYTfV7KGRbLm7yMdOes0g5LfbPIaXOSYRqsQUJkfPInCQ50O2xZLSwE0VCSN
a3l46qSHzyd2Bpv/c8WeDHqa+ZMTN/XyDHI3g8Y7xBY3iDaTLyBgswq/lZvBzmyp2wk2urT/n3Fn
CwlRTcvvBuKidkLa0a6m51cF13aF6uiLlm5lW9x5trRUSFtaSbPTXcqqSYCTuKW1qt5QyRptOMKH
fjrY2zfTWkHrd3jo//h8vEthZwe6kYE1MEYf0nR5o6lbsdyV2e0/CIEDB0kRVaQP2PR8RPxe9gkh
Tf6b8sTteKrFJbLX2YGQ4tPTmgDbczcWwUrcaAyJklp7XcII2VtFlrCwOpaCzBYHyFkzMgeC4GMe
1V/z1E7qf/COBFX573HM1oGaNynl42m28suoOFbdRdEstCNmsLg/9xYiJFRkqAsCOHy/t8K66FuE
u3qeeFPNFjuBH82la5NN8HFsat9H/1CvcYRde/nm88Uw/fxZIoXaggwsnOYAJoez0KpaD5LuCbzD
NbQg3V1uXFfpVx+MBL7Vn4eaNcl+DfNdrNm5ORmVelpMLLwNEWR0xgt2Mw7PaJb+N+XGxXjT6jk5
sgZqA0I4xRMPDbpftnewNp0DnHyykFout52rojA+HY9I8M0G/bL38RCOakU34cjQVvmx3CNoPMEL
VRDA7St4KHvJvvHM6n8XT34fDzRyhRoEfvYtcPmxRBRfs3tKb59/tvMr5PeoZisEVQIdfSpmMcTo
Jncdo45XyqQ2W22z4P7zWGcKe+9GNFsh0tDmQV8TS91OVa9kC+JpnzhLiPBzz4d3ceYrI+G8cqeZ
m9Kv3q5Ww9a/n14RCRWIaOvuGju9QiB0M1VZ5EVi/zSMj5vu95TOji3XH9BtlRlm4z9L2nNjLUzj
+X+fYwljSGp6c5ycMiAVJIj8+7V0pWRXqbx0YE3f/OMAfgeYrTxNGjzfmwZQUvVVeWqgLxqty4nD
vyvX6bZfKohOW+ezgLNFqOVq5XJvkZa/AuGKdtIOCTPoIZj5/BdIx/M7WVK4G2m2IE41O/TzxigD
M2cnx/vLHgJds70FoXBT7fEU2C05VJ3dxifBZld+5iL3H8sEk80LGQeEptiZerqwi8/dMdB+fg9p
2nonh6FieQ1SmFM+YyvP3iM25A7oyYjPRlK+9a/Q918XX6aPp9mfb+qz4zNYiZPLISLJs2MRodJe
QMen55jCwegKF64if/o8xNkz6iTEbD1SybLEdPpeRnrvy1/6EGfebDsELwrPxc9DLY1mthK7IYZA
OuWFo7HVzJ2WhCtxvP08xtnhQD6AdqChHD0nI4WDJGhtPOUc7TpGl0OVtoJKIR7ZpmzpUj67lU9i
zVafJya9UOTEmgxd+/vokCNT9tJumj2iwNk65k2y/nx05+/lk5CzpWh2WWNFU2pY+L+4mJNsOmZg
JQ3qSTQ9+/Z5vLNf7N/haKy+X/kmukmqAT8H9TCMLtodLkxlvtAfksXPv5kxv/wlcyTBm77ZoKDj
2Ua2Vt778WMZZajNOnElYi+g7vzOqQZto1HLNXJqs6o9mo+VcJWIX11U3NsUMavdUD7KQDjz6rnI
67WJwqSrXHZ1shHlm1IiufBTDIhcDDBGZ6oQ59VlX7oobm2U5s1CpBMsL+3jlUCyE7/5aYMmVmpj
3pEW6UoKH9DkBYh1HVs440AYAi9fCsCntW8C9hidhpZie6PX2loVQnzO64vUCF4DsX7UUBnutGLT
JD9Tg4LrAHHQ0B1P/dro32QwKEoAvxgMihxSHiyPGbzXiPpurR1U/n6a89/04wWax6N7m5h2LH1D
VivVbS97UIU71Xuj2FI1N0K/C9oO3chLyqeDXqyK9qtp7MUaLHT1nFDnxecH4zBzneG1JJlX+OWs
S/epdi88/0tcvKC1jHvfOjScIHN0qjdKeK+Zth5dhcpBDB+R8hWzV9PbdMmzFlxmpoEBFf5fY7OW
O/OW5rzTuMaNbmLNZr0MuMWU0H2s0Vj35lPhXxjGXVCntharKyGMbNP/HsjuajKA1yv12I0IGItv
fXPIMLawpPvAve9RvMDYzQuDp9BS7UEY192Ybusx2kjZ95Ijv5faXZJ0lJeNTdweTQ+mT7bv1B/g
z1dagHRvSq3YGdVnyb3Ksp2ZXrvprjT3QndDwd4ry1VsPSHMZdRfTGCrmQ5T/zpGNkD74olfhPq+
aK40jO+4RL3g2gt0VKLvumDfjDCv8x9yd62MNbKiuj0G5kpSK1vU/8F7DZalotD3mUjRv+qIJ5dQ
JyIWH+NAxtq5c91drF+M4dLD/Uyq8C7GdBycxNDzvDDHXzGOkxEoa+lobetfmi1LN/e5POFdrFki
l5mNDGie8Uy8/hGe/XgBDWTVAPWON4L990R/fj2g3oWbzqCTobm+FvX4TPWIlL/Vqb9mPRTlram/
/O0DU5UmzU40S+jR6bMZRDREbSmDwmZxD2O+a8Yv9ZJr+pnTEts56PHwJqkSzhMsq9X9uKsIMRSP
2DC5/WslUB3zLyRtYT2cOf2JRATENHjwzdmmAloiYj5GzFmNqLlBfdxV16bWbf/BnGlgdiywPlO8
95+m6VwxR0caUhC63rvK+1kVu88jnLs2f+l0AUbGHdycawrkZRymYkUIel/ISgHrAv3J1cAThb7a
bolrOd3Cs5RbhTaFHAgFHOTVZovN6AqMEzI+UbgPyLfL3eDoTr5d6jfP6CF/LmqawchisOo+aFVo
FZp38EOmPaR8N1Iez8bzpM+A/RhUy3zYTG2U/BDZhl0lfz+ZY4y/Y08PqZMNha60VRYtsTOFJo1C
1xAVOXVYSHjOLEFkC/5K54zJ4vs0ip9YqptEU4plPJiIHhvJnb/IqJ+ymNnnehdktgA1KQ57DDam
GlJ9zJ1JmqbduCsVIafP1+GZdfEu0GzONG0IY70h0EQDq3gtlxthW24XZX6mH/zZgGanEKoWYhtq
vwYEjbG9n9g09LP8tXJwLyYLcO3H5wNb+kyzwxyfjaxrPQLK/XUrOn3+vV869s7OncXtJyNWqONs
8n4lZJbWRsZ0X6B5u9d2/Q4VtWO9XapvnB3JSZjZgtOzwXe1SXkzaCavqdu2vx4S5x/M1kmM2Xrz
S5ANVUMMLbvsSXqwElYWQpy5JLDC+T1bs5XWuPWoZT0h5A47dP+iH14SujnVCCGnWtij567yd8Fm
y01OWxBDGsGka3U7LezgAXXYzeD4u8T2nKXTfOkTzRZbgVO55WHlzFUurHGnXWPJsWrGhRk812ck
2dInuOhEZTdmrzu8opCYpye/wnXVLjCSKcx2Zxl07kd10/CCba9C+TVUsOHBrjdrV53+LcPZsvCG
Tdo9WmNu+9bPKhUWfti5jXD6u6Y/Pzl4cZjMOy3j4FXTEPtCxxVv/PI+pYueXygN6AVliQB1Dql4
OhXm7Bmo5m5eeC5T4e9bu0XkJXWyy/aCnH6dvw7H4jpfh5f65vNdMn3G+SEmywpYf0SnoPjMdomV
GaaH6SPVAt9cjeGtUclrpT6W2cL7c9oK8ziaxP9xh5Jfz/VUWmx6BkEhTq0cixoPgwW7+3PfC6lJ
DSX/Sa/GmG3FbvKejeVyyj2mvTHxjaEUbpcoxmfX62mc2S7EraHOgoE4+F84pV1dTHvRIqmeKuka
VmsO2cAaIfALd5MsVDXPzuHJGGdbssbwSkw6YkvmQ5PdVOrCxXkODcYimJy9NEND1G226AHMpHKm
TAGukRl6lpwcNUB3S2NiY9ruvl6Fj+OtDkYDtVxHRelV+Oo5S9WXc1/y5EfMSdxY8ha5bPAjguY1
y3/6EgYQpa1Z8bYGv5Vk5brUFinA506706Cze08Ky9ZKECxdVQd0qNbqZsL64cr4OhkPIjv/hC7K
gsyMvBRzdgkaWlxlscpA/aN+IxKxe00d/6780V1mW/lL5UT7SXZyvMwpcpXr+BbtCaxOF+lM0pkH
6elnnz8NagGEezkNflj/oZPSonbbT1DeL0u52fk3wsTTgmECw2Bea9Uyr0Uo+/+xdyZNkuLslv4v
d6/PQIxa9IbBZ/dwD495g0VkZCAGARIgEL/+Hq+vzW5l3OzKvtbb3pSVlWcl7iCkdzjveRDDIH87
cfbhBe8+FPChVx9Aitly96Gdrm6fxyMHH3bw/+fb+t8T1O8DNShcGnhd4lSDJQH6N8O+2N4ci/9k
+/ybR/v3y3yX3bJcLTZxcBmWvw9wXXCmd999/+ed+0/X+LZky8ptelAF5kiIzeiUIAU/YzEl/3yR
32lhf/kl3xapEjXQ4bcQx7qpKtZWvCR01z0sUJMVKaYxEnKfrWDBOH+NW5HAW629+9Oe+5sj6pev
8O2IIp4BXAroF7C4gDkDpFirD8BSe3uI/vnH/vaO/i3Zun3+tzPfd7oOYSnO/CbbNd7BoifdP/6/
XeLbFi6B5jJLiEsAmBSR8WkcX6rxDwWF3xwTv+SM3/Ji6hdzNtu3a/Q/AnUtEEz984/40wW+xWyh
kS2gGLhA3b46NsZI/9hNuz3Sb9HCLz/h20FUs2WQ5Ygr0LW9kqfxCGeLJXLWwzuNrE29/vM8/V8t
i++XRMCHkWMrgIn695qSK0qwHyxEX2G5qxYaM+8spsfBE5Hu3ozYBflj1t6zDmXygcc+f9Dl/Vzf
e/NVqpPK0aWt4sbfUAD7AH6qnOCwOF9AAZUdT8CDVIRjsIfGo85TZ7m6DrwHrBsZgqOKOUSd/aQB
8SNs54HlrH/K9kz1uupRlLbPNxkMGY8Vp9HstGvbgHYeoKpbQW4EDmLjXf3BjpgBe758rIOtmrdV
fgSRPlL+Y949+bDUvKkmdl2L+nj3OVWvMHOOASBPxHxndSYKIHwm4zOvk9zcLaWf2N5X1oJ9K6so
pOg+uw+NRPPKBbeoPdWjgEvGVzgj9lZTLPnFAutMeBdTniAEywEjsGqYLNoJM+MGrlEJkNwo9mO6
OgvABEhn+x4Opysx600FWKOpvvrqOZNT3GLUavH7SJLNAn5HtyHmGNRgU8x7hip6rjaUlUnOOxmR
+gFee4A+QNK11zZSLoPCDANUIHyQ4kz6H1rSyG7DyEWvY4anMojFQCAM70Q9TBNE6BmNHLlf8h+W
e+nyZBiPU8ESD/fPx8SqtS5pfWiVv1FqPHNSbE3h3csQqm9Qv+SU2CUQY4UT6ezkuEfN8ztMYAGr
IDfSdAkonZDZ+lfLQucS2noX1VAFXxFhw5lHB9GQZ3t7rA95x89FaCWgZ6Y3kTiG1eNFoC1gP7b2
XRmutL4nDBgffS/luOIZBixsGoE8HTHv1MA2DRI/u7wX2l9Pcs9Qfsic/WL7cYnGjg1ZGMgSaVOG
6DcS1Kdk7NBbr2FIZPOzZrvJOSnIr3X2MfQa2r2HsQEn3lr2GJzHckyzKrGB6S7VtYIqW3dXL3hx
UemflP1kCNk06lXBhdcPN81sxU1Gj1mNkRbrbkasEvR4lKKLfbToJO9Tv6+3mi/3oVJvundWuh/R
wwkxS0C3XgNbDsOT3CLgIAq8HRXyrq9p9FIFuk0VZIn0s20wDlEFKxY+5Mmk+aorzUo0QOfMXprn
0PuxDhSQD03uBnJoqybp3Hw1uEDHW/e5A9dwB0Yj7nrh/CIcEo8EJrvjQyDHteiytaFQ+PNIe8PK
FHhphsjKHjLDVkaGsbe8uhVG5yHAhzd5EsIGcixIJHt4K42fymT4m69expLJfXK69gZAA5bdJMNC
osIto8DrtlodNMIdMFuTZcnXgQ1wpZOj0VRBrN+/gwe4ooClGQtruboK6cWhgN4dvgsjKWI/ex8y
GfnZPRmudNFxBUS8DA6SHjqyL7otHaYI9n9YlxQr8NGrnloyxzKwQYmHH0WQxzax4HQbPOoO/03w
ezfQCetBQSWYcrkhcNwgCrLt1PWbpsXPd/uVzLII4NCYAVm3dNMJeJKV1wBwUjdxX7iJyi5c5Ku5
R8PPhoRUZ27kzE+wpoiU/rIsFmF6ax2Gr5XJ4e017edBRro5TGZcVUDEI+C/Umfeidqkg4PeG6pp
HcMjL6Y7TfK1A6gu7z/g2BUXGdnMANJijXbeW9N85o2VUIUG5WbK9/nIcG/WhTlnMj/moE57QCmU
Al+pPIXOZXHzeHKPntnQLpkw7MLhlMVD4EDdIvLDB56vjWvghjuuPOFCA1tG44Soh98Xvop9fV94
a8XTFtRuYO1jYbBJHZZpX3qb3sYSxIxCEbyG6tg7Bcg28JrqygRW5FFJSuDl4IEbPMr6pLHuJvHT
Kz9k8LPR4224ARvpvd3ma8I/e7YBmyVx6zyCOcbKdS4sHI+zuHOAC5qAPw2mGry5V+oeyyYpSobZ
j5c+hBWBd19ZQwStRjyPFwGspvnRdmUU5itIAQgMjeduu5QfOPtiFv5c6lOlgArwTn4234YUkxus
mDpA3dD7sYGeFfhVH56mc3dxaxnVzmehzi1M4tidYA+zuAq/iIkNwQZqXhqT2xVIkZ+ts+POlaiE
NyRy650CbLPeDdZTrs962ZT5M9jNlr31sU1Y/sXAw7a8gmMF1sxXicVHxZ5WZVQLEvHlJAtIePK9
VQCqBaNo68uZgMTCyxVwgCzsR+nMcTD4GFv66eZHzZ4UxHPZynh7UCLTxv0UmZNaAoR1zJlnUzw0
Mqrs9WCyuGlRzoGF6TudngacOaR8CtiadAKjKz9n59rhj1vZeUTfkrSfo3vkNW6u80RMmZTtB9DM
Uak3mXNYCuCMujuB0Vl5MCTNwss8v7jhGEnzXOEn5fpP2tXfFQNBGQMKhWGOPoTr8K+hqrO0pu1h
5xSVB40RerYqdvlP8IcwQI999/+C6/67iOzvF7zFhH+LjUUZcDr0uKBGYZjGcnczCHfhILI8tasm
/lMR4HcxP9TxmCP1oUr4b+JcwYNynhqkpKX/Zi2nOO6tP6RPvwti4Wrr4wbCOgfX+vUHdZObe72F
7Nub9pV7Gvv1PwfJv0smMB6PEXZMyGMq/lt65jI7g3PuiNzPRkTYDgjVPuGGHf/zVX434+P+/TLf
8rNQhqS1FVLM2vdTkuWpgoshbe9Fd16wAjGAls+pqB87T0DIWm9AM1mPBA1+DWSuSzZdd8xx/oMt
Dpjc/55A+v++C//hojj7f/ZdiN/FR/v5K3Ty9n/823cBTjv/grQS/ZUb8wPmrXhm089++F//AZ3z
v1AbBTkSir4QSBB80rRq4PjI/RdAavjs1ll1YHOD9dq3418fWXBdYCBVQiDtM7isB/8T14W/DJ3+
KxECqcd2saVADIdEyIIHzbcsmAZ1CUq6HjZC6jZBrz1C1PgwBzPQxcptt+MUhJGdaQuykrrf5uNg
xX4301hb7UZJSM6IDeFqFk4C8RF4zAz276tuFmcPrF4cVjDwy7IZf9HS41QJa70uRgxMtc3y0s7V
8Dh6i7dnNkuNO7P9VOVN2sDZAH9AD5EsfRmXrb91QIdZuzZ88prSq9eQX4qU8eF5VO0G9FX7D4Wj
v+xqvt2WABZDzo3Fibvz3zwUNCYyCwSxm8HyTsr15abAvUwscN9wKoxFXBME273rqkROIc6f271q
LZxENqLwdVXIF234Lre6u8CGlXa74JwWQ/tcTHB47Wu1g7LYSVEJiWdj2adBO/Cf9lixymxupXNl
X/iQiWMeAqBdih4MZClp3A40gJgHYy0OVFepaKdi7WjzYVQINNFEXjQjwJBY+jB7ZIsOzDbHSGDC
6Fythhw+xcW6rJZ2Kxz+6AdLhVnZIP3b2j//+x793e3iL+uB77cOI3dYVBYwM7Ch/nWrxRORVpkH
aoPJfm9PEVukloxxnDaRi8cYO7kL6G04tFvTGL1akF52iA4aQt+durBWRaOPNtCiSKD0IwMC9BT6
m7k3fYT3yIp8H7+5EQaO6KRpY/wjTEmL4c8czYJkmNs6+ecf9GuF+vaGeBjbB0vCvvGfgHb79ffU
1ljSGUzjDab3izUIeRvpK5JYtC3WSthPAvkRAUp6I5S2/zDt8U0m+9fFPQ9e/A7uFWr0393RBjqO
Q0Bg+txPrEAiIugOLPGH5vbg/1o4ZnnRpbMkDYc0Ak5t7jkfMGZmZeCFA2X5BVZBs63ovCKE6GMj
jZU042L/oZfwraj87+/pQz0DcwN0493vvYSsnD2wq/E9caNoPE1gafKRJBzuSXW2ZGDUhmEUhAbP
WbX9yhbialyr+MP56II2gafxX6svxA4LhgHktVhK4JDBGuPXp+V3tduwpZ5Aoax3VnNqBoQVRDlh
Ms5WmWIVnjOfIjge5x2GkWC+tqifSntwQLG9E/GGa14ZZMCwyDv6SKw3lUYqShcsvFK9NMG2dOuV
E5g33pYC9h5dgOQYPIvA2mKO6YVMzt1Q+QcN4GZUhBI5RRALNER3teEIboHvOszNo7Vk3r7rar3t
O38l2iFMl9pB1X9GhsRZ/+zrMk8KQOETnpePsmBqVZbDtMtUNe347d+6JgsBL0e67yH0RMy7gJEe
kKA7jVAj9vmAIEq0W9mheFGiNr91whZ0BVE5z9QzK1TmeVROXYAsmNepXAgScIc2d22de1GR91Wc
cTffT56FGNDwapVhGtyIfh8wVl6YmfKnFnzzCkffyjA4ELMxPOpl+HJcegWu4bxgn99WqLYYPz87
4K2ndIQNdGl1r0L5IoFw7KW2cm/lgfQNzLxhvYPNoa6iFms1FiExmE4ngNa2BB0o7kETWtnFhpe+
k2Rju686V0KA2OiYIqGe54xEoneOIUfeY0CwKKtRR7QjSK77zIpKDhqe2wv4/XnhVSj65daOjFqW
X9QwvOFgK9dzgGS1wBS+W1sEJRfnA7ptLmaZ6onGmfFmvFnkUuDXubBVzRhQtvQaOGZY11aLcQDt
0ERobOVuZY4Drk9q27nL+9ifG5oCbQpKZtY/m7LJNuWkfloS9JmAzYmuxy3U1zKmHYwRuLol7hnI
qY2dn1o4YKAc4j4Xcu1Qw05ljrwlYBKlF6pOZOm6dBBQrA5g1VMV5WDFYq+1H1FceFw67zDX3SYb
PjKwfQVjNYY8UabMOd3TTJ8U2wK8fCeQKGsPs9FiWEo4EfR+ukxu6vr1HhNtxbGcm/fQmYN1Zvlv
RC/YvYdEDeZgL87ZHs2RE/W6MDbEFkEBQ0/No9dN47rMU9LwQ+dhGrQER35b92+j6R7yFtUUp2ND
Mlfu/QAj53jKYWzqdwsGAWTAVw30n61esiP+0e6Dhq/ckrxZUwdtFKWwNwFz+axL7q4zx8uiwKnh
EMIU6Bh8ept0j94ExyHtl340+g2mMguU0lhv3kzh6BXJW9wkHraQB3tnOcLp1/7UOEeBmyILXgiY
APPJTmXLIMOVILYBM1+vKtdWm6rOM5ikwjUj7L27XE1ARfIgaYgM1yGHnYVfDwdrUJGWFmBg8LtB
xmyeZm8cQCJtj5nA92ICSme6UA4L4ODZ1S0WZmUmqK4R3+MrNZOvT75ge6jR8qMMITjSwV2WExAc
GVILa5y3bQMoM5vkqi87G8RppNJ8a8Z8K+Df6eUoh9IiUxvkJfbsPXFToZGrux8lb3/2ZT5fbWxV
NZ9uqI/lxZvbZxdk6HUNom7c+Z5+I1u/bzdVn41boK69hOaqWnHXfp1tC7lOXj5VrP7yeIheomuV
mzHsN75Z7N3UepiVKlUDqwcYLgFb/FxZ6oWXqBzMAB1ZYHevw1YfSahiBxDltAhtEg9weTmxBTWf
FvJ7ukyfw81EUrTWxW/aFik4PHYrd3zW3WTHZKnyOOxRhFxQPwq9ahOU6qAU1s3wUjcOzO0H4sIA
E6X0m+UpniAm0wKCkrWjUaIr2+qtRBjbjJRfaH1ixtZ7WDmlc+NF1XKxLFWnQmZgxlL9F0MXNXYI
51aLnW2GoGxj01Qmdnr9Cbw13hzLWtdt8DaLrSidl95MBLua1Sawc0V1swAPN78UTnMftOQxsItT
X/zMgZSpaqLWunBQ0+QqphoEYWqpizEoXxg45J6nNhb4bwo1v7mAkUUoVL16aGsdpHThQzosIJTV
no3b+gOhZxiFbXvyB5Srx0E18UQuAyjEYJmjEKxLiCdJJSG0H0KcjMGxNmxZZWgWWJ7ptjgr1dq2
yn1fgdedURdvKRtPZdDC2xwThZFf315kzPbxcqX9sEiaykNZMMyfQUvG7pnLlzy1tJp3Js2CAo11
rayYgBhfLaraoWAcDz5iFSt/LOkQeWP9ZEHBHnTZVbDsHf2VfJzKTbb4b1XAtqxh9RlnQ9pr2IHY
eSCTQQEMFCCt5XeFQuFs7Mxn2KFeUw/itTbFez/MWYzhPRaNkMdGFQ/Hld2wnzAFdlObjBF1xwrD
K3m1tbslGZ36IOZQbs5CjrcCHBab3nmTjQPPGlHpcp8IxcnD8voOYUcTQ7IgIlCmHzx/OCLvB757
yuAy0UZh4xzndoBzzpAutEtl3XjrGjvAijSAO0rvYSDCTercRSVrarZw0EF3yEwrVrXnyvwYOhK8
LJ4w6MmQDS161L7pTWNWfDplSaOAQgIFBu+x8Ge1CgN+38pZnWgIycQ0r7y+UUnXwLZ5LDnqmnjD
oJ8wqMV7FsxZQGDo2Bvg3mrtNpZJUI5ZD/akdmrFWoce8tqOZ5CZHjUK2cwrYYG74Mz0fLW161wc
AeQLEoboLsECGLatzVTU+2INxx9MJUomY5H7t010PWnqRW1Zh7G2Uc5cyvwwaVBSvNHHo3VVsaJi
9PYa/nsHMN7fim4pDtzX2aHu+nVXTZi1NCRDwZNWiRidLfb1H4x7b2MbZmthYcU2OVDkbEDUNEEb
WQcUJO6CRxb4PdT+InwJ45L0ICW5wdaA8XNU4fgYThpy60DWqbdkmD5xqjyxRm+Mu7bcyMrDelxg
fh2UPYRY7lc544CrfB9uNfUW4nq0Wwo4qoSi71NWN5cArjTHrgF3YamRIXfTl5H2OaTYqjrY5Kvg
zZ7HkyBkP+adWauxhn+UgyUr7XyNNoC3a0LTPzEWvPUcaEw3J4eiJMu5DXW9HieEFSi/o6x79Vn1
znLUR32kyZHj80dFNYFXifXZ4e2ZPDqmS3dPcvQFTde8KVKnTGAOEi7Pm27eB7V17879tPFuzSTP
y1/Z7OwYOhMDmh7o+yf1aOBTo/BKwlWwikUT+nFgi2aXF9uFGy8BA3GI2pE+5UgB4tDmlxDIEuqa
lxKBihnwMLqvUDvPCnrceBqDg6UWBUNnOxK+fZaWvOMhfSsn9irD9qEtPis2/rTd7HVgzoQjy+mi
xSok5vGsT7QFkD04yBvR7mn6xl3N6iXzrQpT4WUYV7SxUqWzLyLUD2scXivu3DyJcOMNB6y8nDBt
yk1ae96cZr5B922RkTtPJ4KcIZ2khmdLiGBV8jsm+M9suSP2dCea8UMQmaE9CkCS3ZZW5M2Njaoh
sLs3WULSlE+S7bluHocSFjtu48YQDv5Azm9C7zJAP4FEA9ZH1c38ysfC6lHeQawG0ZiKKPoxMANE
a7Xy1sySJiZ+32w97aNJ1Mh+7y3VnSXRIJhAr6AtFG2duh9sKC68arzKAmZThH4uGtaR3rRj/ggz
mOwFnh9WhIwCeC57gX5xtlceQoxIh4ysgUQ6e+GysroMBynkMOgt2fuxhQ8STutTkTN0nDEq5Im2
voHmzzzDIPwcHIw0H5nlpMVsXWHL+WEFGBxfbq1UNu+kyJBs+N7ORgoctaaCNwDX4G+YGiHO7JQx
DKYCoFARZ47l6yBmuHWxQ+CER7t0zj7LsD20OEbxDnwhJoXwdJTHynfPxK/QeCKgwjTVYWRoZTb1
dJcTG/tAGLx6BmlP2YV9SgsvwMRVZVYDQevKtLiUppgmk1XaW5g7p/lAEIzrawe044gb3OHlQXDJ
++ahr4c2XZCs3o/udGS9tqPZ72WsB8CVKJpFcqDQvPQO37Cp2vg9duu6WoUV+iqtCRRqOW5iuzUs
NBsBS2C7GVPGfsBQ1Nk0nyYr9lppFllW+bOrLKRJk78WeHciNwRjXGoCj3gebj067GXdz0fD6kQ1
M/xhfB9tJbbty5tFi7HLaMrpvqVWjU0s3A34bFWaQMS60/HiLSlHN5l3IOPlYZhijNxfuVMFqzrH
jkes+06KfiXc4KsO5D7TFRrkM7rotCH3VtctG4X0wMnHq8nlc9XxU4n9FQOe4d0QNC/wCXNVI1dh
PeyoRmBkteUn3NMrv/yUmYaBmwfd1gBwMzABwzr0MI1HxvHI7LrfMfiFYJi4PtQOi0cYwyX4v3dw
pt6xnJZxW8P7DPNyaqlshHQlR41s+WhxAdRN12ayrvmY3fzJpj22xhQDjfi7KzSz/KAf0sYLj2Nj
d/FkVU9DYW59HvChaijLosbXWzNNBoTY8hzOy/OAYQiMeFloA+p7q+qWs9j5qIIxxQA9DfJu14BZ
Phofun47baUTbO1lMBCkeQiXdZh02L4W6kS0HUzcjPOJyJbstEEU7/oCSmXoY+Ia3atENPUeBMPP
MjPuCo9w6zv5Oq+mA/Hko3dzD2RXx2sxTFce0aboE5HrLfY8fMBRPNXNzWE/2Nk9tlpnOiPVvs+C
AKZVnpfW0HJeHQJHvIzmY6JvtYeil/N909D53l1i0mq4fOmmXjMKNY0MvX4LHgZKf/VcpQHcjViO
fUVZSq0K4Xd7O+gxhMRUHzsuaTZd3XdngCCSXuXZzg2Lfe+Q3dRNJAXIzk9uygXH9fi5mm5FhaUP
E1HNSbg40MObjkJ4MO+yQCwbwoP3fLJuZGDkWZGu5rXyszJ2lhGlSxzTBwx9rsfR8Y8ZGjZ4IeZu
E47OD1Vj36xsDHiFtsJA6tBv+CiOUybEeuKFjmHjAvUD71ZqAr5ORrmjll2AwgIyX0rvOguTGe1L
y3h2EcLGjGJRTrtFzFdXQbkxFlbiO2hMV6iETnOIDjXVwT3mtA5WeKuyDTUayt4RtqtzPBboKTfB
tBknJP/YUVgcoMiRLkqvUKiBF8qEULgz9rM/Y/+bcQCNKA3GTpGdaYYa98DsNWrl5jaIGmNUYEsE
HplX0ByPP0sxowVZR9dGxFWfjQXJgxjUSoG0IGy5NvOM8SM/rkg/os5ThsmDb6wyUnUw4Cxsx1VI
VY7X5ws+3gdVYBhJO2h+OzhSIgNTPOJ2Ks0dROx1Q96oJS+oSEOUg8Et1EnKOWGLQUuf50BUbabW
9MgEOSqzyy5DpSyybXqlQmerYhTbDn1RVJsdVFll98hp0KyV5CV6s+IakJLilMneFIrhU0hDACPA
auyLV7yRkHFl/pg4E21QI1PF2iJ6wwvvUYlpShYLI1Wo8zwMgb9HJoPddEClrEfgLTMfRkedxWI3
ICr1ywnSxxq3GJs9wlgUiqNZuqu+GQYkc5WTEiS4TLvwZWegpw3N2KZ8RDuDk+m65OhfetWx0BI1
JY3wCukajhNnW1tVvZv50EaWsxztrkKxrw7c2J3kXdOQVIe3szfsrXXWZnbs27c2+k9hU28ToqZE
Ob6CsVGsL85lj+pNPgVBlC3du/PDtbA66nLaLqzZzYXp8XOhA3OJhJtHiVFcrvxX7ixqZ+fVm6Yd
bDnbGYkNajMcSc8WoSokK40ctuPcgPNdhSnFYjiUUzlueC4HDCjqlHRQbWGaAEqTTKwHF3FnA2hH
UNxa6t2rZFUVtxYG2drd2FkQbTSoCtQig0TmxMZbp58i4KVqeR8HcHOlGBD5zv0We8MQYfr3AQP5
yZDr96IGgxuNgz5CvsTwut0mRGjzRQkMS6V2LgKZUIJimYYYjP2QwzxGHofaLQutJp67cGVcPy3n
e22rl7miT6G/84XEcLrCQDgMxMwrXDVXLVgc/NiFccY++OJgB7kXpoUYiVAvyWWxdYMJTlcWfbQH
F56axv0RZFCXjX6EpD7CEBDeyzNvD4X1qrpL6NwFkxu5cue1S5QhmKwhqIN7cjz37Eiz5str921m
zrmZj5OTm9i1c+iXiNjAcYuC9jBPaUjYSfrmCv7rsCYwVHMAxE1airoeTvNmNBd7PKGoFTfukLRe
meAhw3rzjUKFUnaxQVCZEZlMPN9hqzj5jMDQoN816prhJdLVy1xfCoVN1HtfqR7FTudeqWuPmZDz
yJdDCL9ga6zzhOS45zAXxkaOwCcxpdPGwPlFHMmpHEL3VBm6davlVuc1iJ9hgglIfFRMNk+lED9q
LdjKJ1kHRcvgrhjiGxj1rBpxC6vrWNZ+v5llcCRQpPjFAFAfar5Nm+FI3mQ8RNDf4WiDJCqutVEr
r9VdQr2UdfO0NvIycM9CqQTvRUfog/SyK5XuHSxCfw5GYnsi+Ni+r8KZRjX0GcCthtuq8iFsUhQ2
u1OR2mPw4LoVatUCHqsTX0OO+NG33ooWBqrJlIEjJfLPSd/dRIFj+em5KI0scNq6FBMiRWnDbfa4
eJtlPg81atmnQFym+tx5dyU9M9BdVhn5kihLtTlCbqiP/Ls6wFfrnxUaIwOi1qs9TzDCIXHpfTkD
g8Yss3/S6QJfFtgqL8BQPg3IHCFygwTogu7gNJp3VMk9SBnDxDEqi+QSProQ5MX5zIKYcnpaHLwH
DSPsTpvyYwpQne59hpmKGVYBwWReq5mvLO0q1BfFpV7qy4xSWcS9ej93p8q34CXrBI8EUlA0VTn6
F0X+mvM3rg/aOk71Wy0/G4D3srqGgcEcZyPke/YMJSFZSjjIBvwBFrs7tcCDIJTbnl51B68/Lq6h
0GTDlW3hOUPsnTcbEjo9wtB8RDSF1UaQc1YMX5MN8HHoOTFxOMC74cvz0DDOcuzVqG9uQqcCDZR3
JwrHVXRogA7y6i7u5K6/xTZFXJky9vQLGncRC+9n0/PYbpzEGcy2d/o2qfxgH9Ctn0NBA6RyMH9a
HE2Fstz0DZ4/Ycmtvt/gJZg/ctwAiZcf1mWRKFScdahgSlT95k9n+lycOibeeqo7SHGn9WRZ8L6F
aGdsEo3TYqBAyzU/iMQ+JV/94mjfjjUkR05/b9lfBv65ZL1AvwbstTjAcXYx22np4hsYa0agiadV
Npd+0dhRp+qTV2HcuR8Ge0+Dep0qX5EB9SiCZZ/DTZ6JEkklYXkxP8D6Ef0N+7SYEZ5jEoUIUWP8
tracMdI48DaaM8S7ATpm27zcoacZh+rcjyYiQ2rz9RDAjhcs0mxKKlHTOGwJSsrr3j8XuPiA8Fdn
lzznp74HNbWvHUTCPUY8pvo952KJvSE7oN4Eg5jWvRe+90hRH0gR0qKDxEdYGbMg8fMdaZH5kFnu
ZucOVbudgCuPDYdnH97rPZ7+gm67Nb9CBZbb9ivtA8TSMLWdlI90tQCR0ne3Wj+q/odnjlVw1tW9
bo9+9SlRpR3/SjKxhF13XTsp8uXHCa3VjK7yW7OkzKKwv7PsN5M38UrU5wHPxoNIrC2qC89+5BDj
TYEHqeoSoVaejFi34JugQjnEU7g3wIajRqZJUiOLkXSLYW4ETF+Td74NuyGHHyHH5K6MmfOBAxWC
efjYzXjH4X5MZr4WMFn8T+rOZLdxLUvXr3KRcx5wsydQWQOJVC83citPCIftILnZbPbd09enyLyD
TKAuqoYXOIMTYdkhU+Rea/3dCjrtEcUVW8mX4akrY2fdm4TCiTr7muNDKeP1tFaKLGQOhFgSM6wf
08MQ9QD3NB8JyA8a2IiVl0bDVlf+fyKoLHKi9W2XbTqNGza6iyrofOyO88TlIqtyFclvlB4XLfdX
Qv/lRGRWNcN9Z4h9Sp9ks8VP1MZGW4DfKEpt+WVGTZD2/V5m/mqWdoh5kY5crIZ5NLe9caxuGNti
MQ4tOKHC3pNAEUybPh/Ryu267ASunBeBLEcIyrzoDllPOO5kWN/OLWC7azlwK3/nMJwlWrZeEuaC
klQS3YPDmvIosOh0fHfYFJl3iqppZ3n7qSE/HfIJeFEHiMhVxBbmyCtWXJ2esQPmLf9xyCYpaDDl
ZB1Tx11Zjf6mjObe1Gxa5+7SJCiQPeJJrYvXVmQKJIL4EH0yAvvgy+5xUI1YVy3jiEDqPvQegJ5Z
bqtCJ7hHq8B19EdlzMN+WgidGT25BN4gXWaPat/2Uts6jQ6T4D6KaL5EdX50z4Z9F7cvVoOCyn6K
WVltznJlyVeLZqJt1nYz0KWyrtEzVsoEk/FXXdZPuzGpgjpIqgOw6TwO2ybt7MCyCK5+6e5zTfvs
ETrClO5ii0UGvXdUfbqNOSwNn2x1UmHceprPve7tUlt/UXatgkrrKkqjWLkxj79sBBr95Sm2QJK1
kvlEG4bAK6UMDSjLBXFASI80bdCJt6hP44x5zuhvpyliRd1pHs0ULMMwqnlvlBe4GgjFrGaLUYVK
1iMOO2k4pDmjnNXSmayVlv1z0/jmofGSBcYUkCjl/aa5/pBGv3zj3nbzNbKkbSvoTwt976KunpfF
RofoPIrU/Wk64155HOLp6FxlM4VmNw470xwPXZlD8UXNqptzO9AhuUXtXCIrfYscYOrJAzKxwzl3
QI1QVDDbOLfFy4sMl1AJ0nHqwmSMKTdL+oPBdRVBEufoQhClmsAKEx0r4WHRzspuMpB421K4GAFX
5XTu6RIUI6JVokGxvhK7Z7K9GYy19q7Vh1Cqug3SSKjAa3IVGnrBpXgZq/DJILSIHfSrZFLrPufw
G8GH+gxy2NYuZabv/dSBAHloZc4n4YcTLEdOWq7B/l2pwam4JWG07lAcE5kx27WBnzMQIm4Kp9w6
YMrf9Um8KZUf6o1BMUOezNM25HXIPbiOASi6sggj2e0X2u94zMAZz2gQAri1zZKRw+9bq3ReAqoY
6uMiMAjt0SpBnBJ99azlOsqDol9FOld/GFP6GmYM9Cz3y7BHy3if9ePRsputKrpjw7aDev49+cmx
SV7L9Id5MraTbUXQ72OfXD19oXxKspt4vV3t83Q49FDGTveTEGXSUv96WKGig3OhHBvjjCb8DQEz
nE857honcOSm9Q4IIcbnrN7WxVb37jI3qASC3wev2RYcv8O94z8PWbi44ZL9sqyzArhxV9DNQwTp
CNsypvcGbYJ4ia1dlx35m3nGgJF8Z/l7Kb8y/tZ6KmXwivj4ZivS6RbWM3OxkX90UcVBWK4H9loq
J5y1+2x58/tLWR0X+i+vP5CWta2zi9WuVXIckvUQ4wzIG9jybhRBBHWhPY8OtO3weQvYAhDhB118
67hsVyxXOI3fWvlbGld5W3x8b2snUz4J+ZR124yYrewQmydRfcv2mGfrWWmPjjPQi+UoZgqinURL
mHLHeb3OK1kiIjfOtObFYO+QrZd2tlG5HuqtTV1HoedltMWADxb9XpRgpMhvz5AbPboAEjxCQ5+l
4eK5m0FE3bqfXGZxi6OzKFBNjTRI5gb9SynubfVQoChvWK7yqifejxg6E5ypufptVN+VSNxntgjG
Vgm9PL159Avo9Z7zZNnNqgOs8dYT964kHCoWFVhqsYrxQBH6URxn47Xl5jMtTlIcKS5t9jCBpXjX
1n8153M8NauILK/Inn9DkDybwGlBClpl1vkYusUuRVaxyUb9vhevZQP9zzZHY11KESxobg+luUtb
CFYJAQFvbfO445FxHrUZ3fk0h0NOYuLyjtJx0zS024gIC5R32rClX8xFubGXGAVjDd1ob6V0jrMl
QQr98EbE9wW6DxlUyXXuCnqfJsjiKshIwUu4Jgp8KtbyAwPYXaqzI0JbjRGkLw2slQAwO/064bE2
zLsxjoIs47MEdx2ulZn9mnmopj7a56W7zWO2MAAmky+CmMZfuWkeuu1NlE9+t2asY3ZX0tauZvWp
kVsf+T+jelkSGgJSGompA1iemieNQIVMHLvxG8+95l2X+k0kV7t56rVLOz7X7Yefn8vxZxgejP6+
iq55/oxDwZDf2fy4OFgl2HvSPrnuo84KjZZfQvJxayvygLEgvU/AJfU20r4T20Xf8Yr2YZ2w0qKI
55XfaevKb+idrrdGtHCHeQMiiCUM3mQ5pWzk9plnhvdBf/Osa93+2NNDJblcCdmIJSOGY67hJell
vmPnCdHJArs6LntpNL+q5U1pT023N53fUfGWpe841X5iY2e2Z5SU2gJEYy7rafzdISSMIb1yb6Oy
7GEqrKfWDWvXUg8pfs+wczwEh6g3Oxg/VlUs+rxfKpzXM7hfiLZ7y7VBKP7Vj+ahGHCfzVbBbvE5
ec98K9RoHGLfZ29XwnZqd+WIdzGydTzr2FHGnTbpqFnqrSUjTjnW6TktuWpu3e10XKCQdtPenrdu
+ZIVYFvFoxU/xNGvtEO9x4YMjQCtEqte4CQ435M6Cxog1LWa3/XoLJe9Vn6x1wtRWZgRhsZWgCCr
nZ204tOcGWu7H9cFGPvQHm8PGoP6KqJ1rXAwRtXvNs7WWKxCbU5CE7CQqLpk+K3Ac5o+tO1dke10
aA6rzreTGJ8QcMLuVw8E6qFF6IvTGBcsqf5hM9LGQcBqIWbtrGabJDK0SZS3uBY9u8wK700tJnvO
XprlqGvli1jUo9PUq8KHIdSGl1z/dLlJiTldrcRiHPTCNtjBMm3SJHtOJtcAj4RKzKoTq0j0/prb
ZyVfnRTHSfE8V9XvRBhQ1F5F5689WJgymkYftkSw2FPTcnhn2imuDfj4mk454mSOFLxwIR/iBsS1
EVtT76JXSLdjy0e8zgF/8jvwjYolYb64dNaOPQFoc7Q52xtEkehiPs8qf49l2GhhLp6n7DGS27bW
16289PJUFxe73CGFJX6PPulFN0/o2ip0XP7O11YevrY4uZrpw82/CSGzitXVrr4d63XuD+a65mZV
bDFB7/0c0Q0xhkbmk1PLMG3x791zoLRJyzxPZwOPcegy5g8OSxWOpOYl3aUauSsex/7DL58FuYgx
KZmobx4V3ORbW1107cfR36Vz9jJ6qy83e5fuRxY/64iiJq1cO5xt916FVEHvH3N534qjbj/aVHLK
IwKSAofbJF9063mYXkf7SRnvwkH3wCiV/MTqVGuXKd0wIq5SJt1R0leyS0F4n9j+Q1HJ9fRrdh7c
jm5u+kz7+6w6j9p+ye3VykNrpSn2onhPBtSifVLmNTd/R/lb1d857snTwt7YllxHXECx9a2Lo8c6
MD4ep/5w5G/0Ow81RinGhTg+zP2p8Ku1tRDZpX2MAu11+pNpO2fi05lXExllOhW0Fq9ORdaK7n+3
dhIa8ymfiS0E6v6MrYtRnl3/yfBeouhVdemqkNvEiaHHvYeIXS7xJbvdntU5tR5ceA0XDWVSvJQp
awrreyd9bQE7Bv/Z4sIhqEqiYSvksg7j1lsvBGoWUYwI9upOF5gFzR+2XryrorVQ+wWV9pIifSfr
9DbdgHPPex/U1qNhboxf5fKW2K9zGT97irVyWdMesnjHoObSTS4Z1PbNe0zQATNmPS4rffjlWFRG
XJr5uGy86sMnhHa23jIAyxg/1Fw+2RSUfCCtrWKmGHPyF9cWjEgFHkbuDhZfODmL59YzcUIup8xg
/QgELVhYZz4k/ep27v6qG06aUkdmMczqqiVXP2c3teVn73km/XXhJnJNZv3Z92N7m2YKu2Xk3Dty
tXBgDWi/nSSF+USKpw83/xm4GH675XeLnqq1caqxYqHH21wpNhihc4jbFdiZPEf9zV/8WDDRqDom
i+Vao9BwuW3Hy1J8xAypyjQp2LQA56E9FwZ5kk/S/a6Gg5Wex7sF2ayDEbvw+zHwUo0M0/exp58y
xuZb1+KTUbb6ZlGdu1LFsAFu146DYaIFQxbl+Pv4RralI0i5oU+bAk3OxtQM7miPJYB6vOS7Lnqq
PPEb/UN18Od7IZCglJV1jsxlu9xsOCTdj4HFOtnRGsxzUryntBLxjH84X7poOyyIBgbzF4vSV1Fq
wHwiAFtX3sg545NyVsZgQNLfA1GYgTT8q9N6vwhdCtq2e7PgTPXu1oLZw1ZJbjwlpld/1lhRr9Mb
4jpZZTB8MaqEOYrQFjZvVhFt4nw4q85C2mh0xjpNITzHaRl2UwsTr/Uuz/1C94wrudk6hhavHcVm
VxHpJKMOp9gZ1TkrM/D5+V7ZwAvAyxrZJztREh68dJfa8A/dwN3VJha0uK0uVjQ6O1dl1sbxsve0
x0zexF2287tLNzLvYIUd14bUnmpXW4u5xfMqKi9EQoWNMaZ8sNIsrGcEcj3BYsLEChnp7342EO+i
ZQNUN09e05jXzJDevugZMC2zhXKSiKOTau26N5NtLbGewqEmiXlYWkSZvcEirlKTCYpUBMGhxVx2
hMonxc7/LEa32g1VkYaWVjBTIjuZIiJksUBn6DZKUmTw9VpZXazJd4S1dNMDMg5i1sRgbq1uctZx
YqWQ9vpPAo+67ouxWzXpjMUkqq9TdNfM8loBabX6bRsLghKDYp+No78aQBXB68qgtwFnVJRR+0E8
USaMoZkuLVuN+OMixMad+s9F54UKZAG7pwyEL/SQJp6AY3XDqpJAOAOTK7kHlTYxiTj+YXEGakOR
XrkL6MlcjL1swA7MoWy2S++9eVx/fmWjzR9jxB/rbjRPsR2mVvNYZsmbk3zlXabtkxRlpFY8S09x
EDqHuNoU9MCOdeuEDFArQyfPd0hvzNaivxRobdfd4o0nLPT+VOrbbFYb6LmWLIAJFCn+HBBFYa2e
jcB15gt7a7ZTZD+yPB7TauhY09nyk1d5GfpquiTTS+rhN3dmHz1rU1EUKqMJFA8aQGZy8tVYroU7
vXYGultvKGils2gzSo6ZAgHOui1akB0AJDbg5hwlyedSfrc5Z8XYcdenHpCgH6lVUa2yVuNlKdhC
rFli7RZkXjXlc112fuhk/LpNumw6i20WdpkASYprCRkZTkp621t0zE5jITwizeG1BGS7SQntILLq
uyWlvddhUPwpZUxoQI29AfdQ2Vr7VLNCe262sy8k8KD+Fk8CHY6DNVTm2I8NwFpv6LStiMQD9qGf
SLL9CvvIKU59YoRH8U1QP/qoIi4QUmsSUSFc8zLHR4rGg8aytawbeLgr8FcQ4U2bAmZSEaXKefDN
+Fdmxzwpifu60BSbw9TvdKRaIEuk4Fe5iX031X8pvd+KQjrEAyt6F9qfAc12pXdyEw1yw8aAad+6
kJBu6W1KyyAe0Gi7bYtIW5EiYOojVR2WX8XIuEw0B333rfcT+96nheu6MNV3qOkgS7ieS3WKpeIY
LuzjKNG/KfHQOrdoKVyTgdL1g/3H9KASgZvbQ5ZMyJyw648imQ9emflBak+7vlMLQnN1ImUHDdGE
ZiO2btwSd1MWI6hKfFQBpXPWnG44ZtnHLDkymr4mr166DBC9FzSu/qhZ8pRrcMbGOCSBlSH2xEcG
6krE9NT/mINbblr2gAhcsZvYFeyKdXtEcGn7oFnc58gg595B0VDm57xs/GObVrspG7f6BBFsIn4/
mlhTJqKc58zsdj4+Jj7t4cl3Bi2sAedOarmzzEVf92P54OBBCUl/I+lkyTat6f/OkYUOqfjhMVwt
84TMN860YxUjrun87WBhuEIdfI09g9+syMM8j19LMEgn0ee1vhhce7BDu5dfhEM7wCBUlNJlobFd
FBjv67soy2YqWcYyeFlvx3QONK/9yrnvt9bSY69w4mS32E8Il3N20ZUw8jXUIVkAiLs/3DoVWyqS
D4RbQmg68YfZVWRzDyZcyRDWHjLUVthXffbHNYCEHlqLLdFC+9GjiRR8bOKgjEgoGFvehzH5Lymm
Wd43HS+zaOFoVUiKNYA6Dx333ovfzWWQlbVGr9bMYeW46NzIOMK6VCK81YuraJMPPSu+l2hsd23z
6JXlHXEV3Ro+uVjnrbmvE/XcFC5B9XbDGJEUNgwnUoVJ/C7n+1Zny6QrEGC4AuMdizewCjadtRpF
0ZzKgX/HB/hps8oJRs1HC96pe+jzduX2jJ3uh2aifZwtGCx9GJ81zzijMTJXV1YZWRhwxJZgjHKt
yfoyTwXzYb/1k5jsGDQQ3HAY5zUO3jLNQO1jWCc+t7DV5H3UM4G3XLD13GiEmnpYI/om4vowBi3u
ILaMyHn6Qr3fda1hnqUOyaU4FtykoRSULbkvM4nl7F+sKgtytzWqdde6H8RC3CIWbgXH+hpkRq4E
0ffrrN2jfv2M5ik7eEt8NfO6CGxEh2mZ7ejFEMgs5WuVoxguJ4QcM1m4usMiQegmbJLFFws6zVWW
lmNQjp+dK3IKFQ2GDhEbFri64nYvvYjWcWgQUyJ3X7VG/LnTbetqumzJzFx5jzIFhevQ9WhEmg3q
LdpIS36ptOy23M2BjjspvMnPofyWklgOosorRQfkFz5mV4kQycaRQ9FGHV24Afq1bt1UGXx2C+6c
lPkn6O/elkm0a/L0qA3ELEgH34M5I3hGQAQt98J80T5OY6YjzsIsYml9ttZV9OQD3CF+XQI0lzGh
HvTiY/5EJ+ed/Sw0PQlyN4sDw+k1kgrAyqamcIz0B6dy4xCXgD78zi1FhImuPzo+KhHce4RpAPoN
sXwyC3+vZ80lbZpbEHX91i5ODmLl7a2movajULDGftUNqfVMmxugSd8KtzKxD04ynL30XHqjueH6
nEWsAdvemhrLYwaJgOEI2gBqG+viJx3mT98nOh5V9Jotir99Fa0WlWzTViN8wtGjQJrZuwucD03U
WJDFnOc/KB2emjH6RCZ+Lkqz3WKOxKozL6/kXc3bSqTXRBcISAqsDwUGF1czwsS1o40RATikVvLi
VvXnZFZzUCzNr1Glr8x/+bbwkylQpna/GNu6HK+Gsxytqnjr5/o03ai6KSl3s2l/IyXEwlptG1cg
8NRHbZs7TD1RS6H1HPvV27Vtb/FcNHd6iSfDKF7zWcQbhUyL20ochGGIFWKmTZN1hOoWcONMu5NV
wJwOrdh5WFaCKe2244zMX9n21wyYAxc/7YpygYOz0z60qLntHP2qUU1sl8Z/r0obONsv8teItbzt
JDd9Chg+zfLNH2gGUtMZwjzy1iNilbXp+WgoWeOXa3ytNz/9NsVrouoPkf6aLM7bJIP/W+qDmRdm
mCR845C6q8WftDtHwkMN7UuH13s1qqLcuLmzxcjNs+plLJBiUO5iWBc9Wy4Waj7OUjRQCW6QVrx2
zc4sWWGU3JQWBnOz07yNqVGGPZhghul5w2MsnWTvTt3tiGAMKo1oLbF9xxViqNR2uAajLMK620pT
zzZ93asdwRRbx6nCvjaadR21kH6CtcPSPfYi2dhVRrjQpzG7rDqA+2N4ST+Jz8p3tTYhtjRSpPoo
7SObkbVK0cfkfhlmw81DmWwh3Ww88BPEZhniKDBgWRCDs8O4zjV5GMzqvkdK6PlJcioAFeo8SY9S
NIiVtHw3QmpW+pisVVGXYVVFP+mSzqGOIcy3G3YlVAznxC7kQYQqazXopcfRNBM+FuX3S0XRd3xU
fDHBMKY7rKWh05m2Dmq3EnlymeBP0M5KS4ajyOHBIw8hbopcEqcH6Q4GbR+uQwDL8sBWgy9jzMuV
RKawZtzfRyVUnLvon1NBnNkgwKHi+KqbnQg83m3QOWm8y+2JGWOZGYF1n66HQcPaabbgNipRK/gu
530EVWjV6aXRk91Ax8DMDl+leudzNvtXrD5Hc3w2G0OeCLXHLmXhf3VkgU1+45U9UEHeOCEOskPr
W0Sl9bLgqPCGtbKSm4i7eNNv5BbqP7LLIvPAGY0lw9SaE58mvyUpRCE2C5wjXb+PlnQIlWZlG7xY
HE5W/ERUnVpHFLk0H/z7BnZ3rvVqY+UtPdio3ADbR3REP/t7gUv64yX36+l+IlXgPrdYb6LhRAlR
8I5BEmUxophOHpt4p4xkq+m28did46IXd276OycN+m50u8AejGdNmfZRTv3tCOzRCKdGeluOUyW+
zVooozg3ZvVcp+7AHjuj3naxYrjOOvu5b4zQzw58zG/2QmGKPewQhtmsPLaqlH2izn9e++edRmgc
j0aCtQG9h52kPBl4GFZxn6m9mHwQU2pAgItmLfoJeXWCiLgbz0aLSbSepnE/+PEl4d47eRMJWK2r
7bVuQR1IbIE1oTMR/awf/eSQl30HTcGdfEtocFE7r+slkYcq9jiQknbfiPk7ZpI4aCOTk+WWYVPi
ldBKy938iXCYEoqJb8Rvzo0oTwGHQ78H3yoy8FtsijTls9ueirgOeuCbiUqMF7U8q/iZ77K2CR4o
ehy5PDVFeX7P8K3fDYlkIXYHU9R1qby5RPi14+FjgOzFKyof9Ty9FGSAbxFholFw2VplL7QybRFZ
J+wuJQk/kHrz5AUKF1ggocGCLOkfRCdefMd6cWWRb7XpaE6Tc55ZeB1Oo2zCVjRsMbXIzZqGog6Q
9BrrangXPDgPGK7sTTvKr8nzTj2J9095tnxozF9HzNJ7vYD4U5i9C5nZj2mxFEHdoUdrunRbuR17
BCIIJj3V71wbZERZ8OmxHu99UM19XQK+xrW1t+vKuoumhQCz3qC9y1YaM0lI4lwBfkQURmkh2ubl
5zL3Ap/knpXfLPG7Di8kCAuVHWdQZYiTKvm1ncYu94U3bjRFDHvZizqILV9uDfw2x9LQMewpf1uy
grMQ6LYVqr0ewy+WAnK3kxlNWA7fMUeILrh4/sNcNJ/kSTWjXzzbjc7nQcPTWe2ybxabJ7XtAuqR
eSc6cppT3TlodnqzMOUdOiLoaeG7NEA5K9sSAL8CvTkCyEhuUAO1QePlRcNAGR9Ztcwg3pk/Sz0U
2JNGtbdvv/tsl5ehM6x9PfXo0zUTUtefqmtjY+1Lc5SFNcdnO/QKDyu+QB5fRj87LH2nCLvbBe1v
X5vtytyU6fDxJ+bBv0WWaDI+tAsVRlpRfOmbbIvrJt3XpsT5TFxLQJBctZc6kKiOTt7m9FWiBcoU
9tefHzw1gCfKUdNWiWoKO1ItkKD68zYtKZLdmH9lDq3kLCmRRYUnpFhG4oNmnoiUHQ2BaU67nCyW
VTInChHhirBkZOfa4pxUGgVDmpmBADXaY8JyV5VDNJ9diYOylTxbt8QU1KfYZuaMo8QuvH08RSFY
x2WQ9M11+kmaSXaxDYWmjnEzjro8bOtmeihd70QpxwZoNRdfIQD+k2oSRZBJqNd3TcN57HXFZrrF
tURtx/19r6ZGD+dJ1WthSLVjixeZqrO7ts16OLJzogaE8wkcie2dwLIoC6Q4Wi/563SaT5EzbhYn
RUuWZxcHkvPGheo3/wDJ780g7izwURUbMAM9GtyUECdg5VDkjvvIfXyIbyjePOC6mKTNe6rl95K5
Iihud9fityD0AM8oI4p+7+b+J0zhQyH19C4WMSBZjmKhsmAXbi+vJxaXD4kRfmvcdMe+Z3ebWpic
J/9ijwA6bvqqpMMNopFLpqmaGpv3D25rGycLRVlcopbXRlxJYzzah5ykxlTiEMOn0q4tnzskajXk
EDLRGYum+9REeN15hYU2c3425/YXUYZMgNE1Q175j4yM/1VK07Mq+O8/bt9DJtzcpHHS/ed//Muf
zukXQRzqd/f/fNX2R919Fj/tv7/oX35y+59/vhz/qOCz+/yXPwAlgCA/9j/NfPlp+/wf7+Kfr/yf
fvH//Pz5KfB/P3//25fqy+720+JUlWQw/fnS/vvvfzN0okD++xCnC3Hb34SK/ds3/OAV/vvfTP0v
z8ej53k6MMotxelv/8xwMry/PEewxE23WdtCmhPpuP/McNLEX7rlWvjcsEr45NSbJMtwKtxCnDTj
L+8W6UK8EJiqLmzH+N+kOPFN/xJ7QkKM6+CTEZ6tC0NnScW/xZ6oIYlmFIVPrOVevrueMAIxJtlB
qmda7vmEIF8/tr6T3yXkMFxEbUHDCXv6pZcsVhtkZAZuQmxI3JvtXYZWaK01AEh6GqvnmT702XKX
8cEdC5w+o9Xva/+5Lb81ES8vYqSrnZCaP0Z5zyjV6TbzuoYLwBxiRACp3ZxdQdHFBZN4B/JjUnpX
eCG6Z6vdu61rA3slKLTdpdE32RLD8PMckKOYJJUbpKVrf9hLOxIKgSsstPC/3Ay6iXozGuVhO7Zv
LWnrJa8e8vtHK+tKiTuBXmwlhZwEmtnSA8TT6gXxgm7jlhhbNBqxlu4A1/wKskvx/GPqGH5g9Rms
O73vX+fYI9fJlwUGDo1WsJGm9j3GXXRuJCpA8BFiDJZkgWBKNSJTInN26AVxj6x0mbxHtoG1eMBZ
XQ+pWtmDS6hmrM/6OSJ4iUDEOn1sJE02zTOWugil+1fdKBeb8ehuPYykv3Kvmt8tg1nBiw2kdZmC
6mxdJlXUoI3PFDYAOC6RaqAaaB1QlzYO0Ka/FDuL9Jdl18pxHoHbWaO2EqNuhBF1CD224Q7RYSzk
kiM1Y33Od25jgQvbgtFMzV5rhDgzCO1QiS+BhxsXHw+yQofFc67HBYtT94i80rs3tCnaeWlT1adh
HFD/WC0R/u0QO3gFewVAnDtXM1Gow1x9Tq4Oi1pW49JE59rM1QVgNt2RmYM3RYH/l3nfPxpeKbzb
WNq9ypyP/Ia8EsQq2V1xiEsNWkulBpJi7ELbVisGfKglKayscguLJPVuRd54FvrUP0y5Sq69Y+cX
Br/lEaG1ecYbrS5V16ZHERlI46uGHUtYEppz2jlAQSqTTI2VGhdtR75wi/dXeLmzmvTmM87593Ah
adG9lWYgX3ONH173TOMxLmwHxQPsgid689XMqvpYEkx2l4hR+4hpnUiVduRR6yKZEvgAwhNmEWyx
O/TTg14kCFUK5tciNfxV4zpF+lwRN4xJLHOtt8Ty/QedJCPCZRyW9gXWIjwooY6Qrymxlqei8it5
qZ0ew31BkJG9rh19ArXMkHWGbVdWPZBwjKg6NyaxIHyasmU/4CTBnoTcCc9upJOGC76LJUor4TZq
Hb1Tl+fIPVTu43gdeTK3wk7TXeaU+UuUdP7GMm85rdzl+HeE5jsGoriJHfG9rXAJ1E2IL6052pWW
75PZwdTXjXKj9BvTkjfZmQpOqLOtA01HcRRtsAvPL8LT3I0/e8QO8bYZh9NxM0/tAOhoLQ/dWItP
W4vdZ6jrMhx8Vx2IbhUfsITJ3qkjfz8KmexgcpJDhtD2LieGY1NV4uas8iyCkCftxY4Yj9f6NOXM
H61b0+2isBIoYh+7RitPnhHPH246eG9aV1RP6WRGAfhjG5RWpBO/4UUPvqfnAbEy0b4V8/L1p/b8
r4r0/6wC31c/5VPX/Px058/q/4MybFEE//sqTJTiT6P+tXDfvuMfZVg4fwlSvcCsWDcnTN2jCv4j
StH7y/I9yEniN02DgnxLSP2/UYrmXzyBpuEbGM4ty7ktgfhnFRb/xd55NNeNZNv6r7x444cKZCbs
9HhLHnqJEwTl4L3Hr78fqup2kZRajH7jHnR0d0giCJfYufda3/rDMgXkRVeH7sYfEkz9ZxVE/fE3
6I7Sharon///GnxH/Mqbj7CN0g4TDZRe2+B7Dmv0HWSUZTJjFiE3eu8Y5OEFvgDOGUJJ3ieGEzC4
rq0JgrEjE7xerjWbiwDGJoSL06u7jpH1sEpGhZ4upUWee7nI/FKN25iKNjqHrTMFP2ATOISEOHmF
L9Fzuw7lnBEH2JqxJop1zyTau6o5MP6QaKhrnMb4qoiwQcceKKmvOh1Elx2AlDtVDLeH45RI0eGv
BO200+qsUwfo1XGxSjG+jfdxyNQuw9Eo4NpIkI4oWKHtUPYqw/Uj1GA2P3uENV3tDUpN+zl0gRvd
WrqfJreT100JOKbcfyldGkkYyi3wR6MVB9lehtMQPIRcjG5TjY6DY6KODY2GVpPXdnplxj4ehKqJ
jAxiKR346M4b4gI6tZPr6HALtnRLevTKQx2Gq9s+9tKm/xo6TqHWoJy9r7034BPoRDkrDPERZ8Sm
auFkt09j6cTlDjNMiZ2iaPKCCT53BRZw748aZDdZuVkDYxqO1bUV+8xdwyJVHXyfqbhrpwRjvtf6
FnZiT+h+t9JK1Qt95WVSY3Ot96Nx1gxwe7iwDMNjIpBbkEoKP1JkPXl+Vby4aZoOhwBaGEIDIzW8
sx3HpT8riixcpytnFOb4WfphMp4cu5LJqS9V3W+bqOtQFsMhyVDh2YVFM4VaRZSghVTS41upckPb
NpgvFPLAvrYwk00IAL2oSr8lhYVDnI8x8Xwbk9he6/NIwwWzhzfY6aqikIL5PTEeQmig5/VFOYXp
fw0633jSsg6xX4T9zbqKwsBDllyVFVqDMXCCVcySW91Cqhkw4VUewhzb1Wp/VSodOZudNnCRQWOU
1grWTt6vUyu3gpMA5k8LsPeBQ8tM854HbzY4sxkqH/SCjv0J4zjOzSgXcBacwpbeWsNYUiwnG/4M
kpIxNvfI87On0RqhU+i+4WWbSvSe2CkPLfcxqxgZ35bwlXBFMyGw9Gxf818Qemq0BeswZNbMaLmD
acOkvxLtDQ6G6FFldtVssD45pEBkzKqQMSKQ2pPgjERKTvwdhp39yOxe5gj1+9ZQsL3w3hOvYA0e
0nqsEQc/5hwvjpdQJJp6iCLJlgWj3YVGmQRoi45BqzPLVq7+Q4xm2KBXlaJdlblOJtuyHnqjX45a
WivuC4GVx7GpdHc7pC3j8skY7P5g5KmwtmboJATckJQSM42J8XZ6+aCP93nt4OlNK8PD1BRWEmcH
dRJyq8iP4q8uuCmNaZ8GuylQzG5XyEMZZrdCQMkxfEGQcmfwkGfYEdF4LYWYkumba2hBgUqmHkHh
aEHmeLMdJusvAxTmERSsSMV+dDMPHbauFzTP+5IsiLKxeXcLfRrlJS6awjj2hbDDvWc3sLxrr+4/
tVZO8z6WrFHLIpC4hDSEDPfV6A+4nSWzJCRpSevfYaLRs6PGBr7ZM00XSMJ7P2MZKSYS3j9bg2tl
67oapL0uZJKYV7wsaYCl2+nDr1lN+NqSSFFfW6L+Av8mAsEohN5KZi8jVcx+88mGVtQkKGtWGOdo
k2MgQQHeTEPKzimxeBRjExtU0POSMkUcZIt0tCZLwSeqYjggg2PC4CCXiUqP50S1GtzSKsqqdjWx
Kbqv3TpxtkIB6oySIWWDgCP5uk5d/sk82gKj4qSsuUk4N2GIjq1ppEOXG5ZyGht1Dt1ejQ+lllfe
RlBBBXss8rH7mPFXiscaOcCwxDw0sfqJSEejxRMqN1E/eTZIh8gBSZn7HnSsGO5Csuwt1eKuiEzv
mGjopMs1DLBpbvgPCKTpzJTQGQdk2+EuUVINh6mMIrrdU99Jpu+R1awAJdEO6cwOA7XdVrSYo5Fm
3rGE/Z8eOtvo0rPsiQpnU0NkB9OtIDENsJBtH2BxFC4q03TSTwXVXssmbTbSzA42GjXklWkrj10G
edUxNA5msTAF3bCpGa3UiH6xevmPgzUHDhhJjo/aC8eYXi9rJ76VPGeanCZCAKAS9Cr52rjWKbDr
+qylYrySiKM3mZfruyiE9sdL0657x5uJQnxA1jGjjJWflPmhjLkKaN+AOkHMWNlUpCsfMtaiyztx
R/ep/zH3iT9BspEHZQbac+fp0bksvMxmBRsDLIoGVlwGHyIiQrLt9r6XAv3N0uAgaJR9hqHhr7uI
KO3II2jSSS3sHYUTERqOV9ulMIhRkPhsssrQ0BlSyWKble64MYMouerjOni0G5mmB8m2jmWAsuPK
6GazXYtxfQ6KMVDVNo2LQEk25dmdIoW+aZZxj63TXdetp66dqi4pk7rwxSK+ZJPpJAIU/idaAMk2
D7x8U9PGP0iJ8NCLZYKOz7WvcsTX5i4ym5tS5eJkVd30FZRNOqNPXQe5QFuc0qITLubOybitssra
0xZiU+7XofmFqc24HNVImwE9EtHupjHuGh8BRGcjUgTnZc3DuniVCCM6oGnBqWqo4qKJSvZLwOj6
90R23lYLGn8XZ5n4kuPtOsAgy3ZR1WETJs7C2mnSM/ZtWSArcfoSQZsdtWubCGqaG4SsBL49imVI
c/ecUCZUi7JNo/upl+NWzx39U2bp0U0GtwLdSIuDL1EClVDJtGJj6hVmsRxYkauKEgDQzLREDJga
t36X4UbtW6u7R81ok6wOxnUR1O2s4pvK8GKNKStqUqrqc81bfzdOpgbiNW3cZaBHEOE0b7DmVr/p
YvOosngdVFV7cXTm6K3tRtdl5EZ7HJDGTjcQYzfMbDa8cZiKFU7JJiitB7a4ycbOu3znIfpeZTrC
Bk4pudesCgaf51JrlUyIcLpF+GYWw+RDEYkMWe5Ugdemq6TDBz80uh/T5E6XqC6mfVi4xoZ2ui4w
sZgM5SfB5BbIkYa1o5XoRpFormottLagAtDTtnp1bIbJY5lv7XaNMKKBFQbeCt9pOluHbDk+ZEKr
HqoqYA+I73SWRtuIYTqfSJcsQAep8kqvV2Ys8k3MSmev7MgYjhmkBcQKQ4gZV9gizr63YWPTVG8s
O8YzmJqbYmJyg741rMJHdE8ZKUVVFIH3WNBWJgXeR/QS6h3gFGPqUbPpQ4fJvcYbjDLBrT5VpcwK
PhQ0bQWyZEbjvcFbpkByM9mv6vEb8Sr1pTFGBdEqVNMtEg+sX6FE7h2NDda2EKXgXqOHM6x8HDDP
fSbSr0HaRt2SGg9MQSot1E26i3S0s91HLPDTNvLM/NJy1Zc5zKgjshDMN8VQfnK9WL/rifs+wbsc
d0SPozo2/CFZhhNe6spR/vVkqP7T6Bfd3RSY4NZuQ4zz+SriBL4pqZnnosgaBAUGdBQx4dYsGr1c
U2uG36Hktt+d3NPyHxPdutniOlTRWfcHG+8t/XArxglhwyJhH45do4QCnJ6qqc9bFA2B1HexWeMP
Uh18mzVPiObc05/36n0WFjCJLdlNNrJGDXKAslwnWBZaMN4zH/KL7D7oArgK4WQ1bGVciMrbbEit
GrCeYpY3YV3e1Uzkmq0XdOoY5prGfsTLuvsUu9WXpO2mT3FK8bNtkQJiiMvz+NtU80KRSShm1R2D
4II6TkN0Cb4HL6af+SGrTDA+i0nTvjtdnc7dPwjbm7KKnK/gbXjjrDKNiClp+Ye3ND0r+WKXpkRV
MEATpwqfctseHljEy3QzRVnZ/tXH/7fbTTlz1P8hXdtsMG2DGHlDCFPpQJXfkfsDzyv00EtWxra8
SoLjRDQOn4Ol9UjuDaOHcuuuaVBuzB/lN+Y6UY8xZhUd9d1Hielvoy/+/j3IjyYGXpoEbLyLvigH
EgMn+ijWeD3gifDIxZFDvXjVBvh7s/16c/3RQdjfvw4kEXByjCr+E6GyyUxmg2l5qfED/P4oc5f8
p0v66lTeddHDrFLoqcoVyTcZKoHh++9//EcnMf/515dbJM41kQ//j9Cdmp1ViRDhWmseg/5abx9/
fwR6Ge9PwNUd26Q9oAxaIe/vRauqoi+rVbdxDmoXb9U22EFl+CDs5D3tfX703hzmHeKf76PvG6pa
oajdYIXz1/HSuUafggJ69VFQ8i/uiUugijRgKimTAczbi1ZXqdHmtNoKLt4KS+uzdDET/f6yvcfs
c0IOB5HKErorTd2aOzuv7owTBYWURbKq19E935e79jY+aOuiWrDlXPifg1u1TDd4Jz+VT78/8s+P
BAeWtLPmWB86VO9uGF1PNk1zuh8fKeQ/w1Oe0YJvPPHBg/HzVXRcU3cYE8l5gGW9e/RUAr6HunXl
NeA9DXw/QfnBevTzo/f2CPOE6tUlnGq9sGg7sRxReR3i7ZzIHH2cXvvzqsdhhCRGRZqmpLH39jB0
Ywcmx8mqX/ZrsSImhCjmbGdvs3WwNi+/vznifUNvfixMKS1GajaPvHrX0IshTHTNn+c0ro1leECJ
sZUr0A0fvVC/PCtFJjdtSCmM9w+5F0V2FHN7yKBa+keqQIiyi3RfbrLnj9+o+U68XeVYpGFV2Cap
FhRl787KYsNBBDsVarmzsH31xXQfJ/KrD1Hp99fv54fbZRrJAyeUw778p4e7F3gzrHAlpoJt70T/
vNzaTt8OWD5tEiF/fzTxq8PND7cwbEkJ8z503EjkGOekPwJbX6XJjg7sjiG6sy2ONnct3LC91i72
6oOjzvGn764mY1eWQ6kcJrD2u6s5TENjTWa2SsjJoo/ynf6lZmzVVbmaluMJq/sD9gZYbeOtuoj9
7w/+yzNm8yscRVcF1+zbl4HwcIZoNY9NVKCirYbxWJpxdnZ8UX10cX9eQFzhWFxVXek2PfZ3C9Xg
FgbOMzZee4iP0CYW0UZ2XN/5zWPoKOOlv/L+4yWFY85t9XnREnDN3p6ezxnVRgGUI0eZ8ily3R6V
E93W23Hy2+854SBXfYQbZiGMcTynvp2ow//HBbZp5TtSskDPA4fXixq9N+A3GRfYlWWwBCM4XoXu
0IG56G0cyr8/2Hy3fnqSHCWo5XQa/OZ8C16toL6DhdLBcp7PkRoVSlok9k3s+qC97eJoSNWEKxWY
xQfJ5OLnxYfZiETAwDaVyBP73XFzS/ZuEbMe3NEGJjdypy39PW50vnkrGi4f3NRfrD5vjvbuS2S1
wKqiDoj55KllVeIhyu0fDAumxRym+fsr+udS9u6SvjnYu/vXGqWAj8OgnCUBkvoy2WhXxbW2lJdq
PX+g9J0AQfDlozy7X9Tm8yWlbGEB/HNY9fZW0gRP0BHQSl15W9x6Z73fAduPn4V8CJ+hxCyHdXTE
oHQdSgwYy+y7Fl2xDf3o9/jFS/vm13j3AtVJFsW6g7yLihFpciqYNLnNB+/IL76SnCzTOEBbNglA
zrviCcOu3hM1w2y0mnAAZTagl7TBvZ4P54rk4Cxq8Y/BmoQlZMczqDUfPniofrEIv/kV3q1OMnPq
ilB7VooY+oQwlH+cbJU+u8prvkmfvTRFJD1ztth/vT3/ndT+37lI/veT2sVL9eXlW16/VkzN/+Kv
Sa1mun+wis1ff0VBTRATj95fo9r5j0gb4EvJRov8bZsF4J9RraI3weDUlWLWu6p/RrVMcQ0GtCzF
Fv/D5Y17N5r93ahW8INeLbXzQv5n6p47lwn8xPdxVT2t9Ym/pS2DkzQX/m23TwCGIMRceHfGBj98
uLE/+Fard8Fofx/UNmePraN0/vN2UWiYFLYRPb2l7oTfNMcl7K5pN57ScdMx0uCb7WZnrYftThYR
xi3kg8nBUc1mcsC/Edk4j3FwWiAUqvWbxonp+bYHs3WWojgb4cEsva0usT0XpMxacMuq7DyoS9/F
LyMsLK+s4bZ1G7o269r1boWyDp3vvLgGuJECmrhfD7DrYVh2lwC9NgLHldt6W6tmAOFlxZ6w63Vp
YhkH1EZ3cJHrzmqq621Ivm4wafsO3xXivF0+iW3Z2cAL9VNCJ9Bw8H1yy3diBmnxVVNlSXZ0uU8A
ClQ5Y4fWobHmbhXu9Ek2B1tLNwW+zd7QNxIkeYhWJtAffBti+HWmkt0IQYLKddKntTG+YH9H9GKs
CrJQW2VCwplJk/0yTp4imq/wEQmGOIYBghIF48yyE9LRkVrSyEN2m6KYQbhqhObeL+MdUWn3XRE8
mEV2wkG8qoLwPizdDe2vVTl2C8OzD05solcpVhH5V4YzLTMX7opvHVwQ/wMOEsOrt1WxY9j0YJJt
ERnFzZAZ91pfHE1pw9ORMHSG9AfchpUlxpemM2jpayj1EV3d8OQA+aqrPY7vH1UscHzj9FCYKj3M
XEUAiiWy+bCkNDghksXBLCDOMXVAZMsluSHfBgnxoQU+XCebOrcXImx5MBhN6cW6n26aEWAqJBMA
YEICD7OemhnyMwED4SEavjTTtwyRWIGqwO2tF39C0w+2MbZ3rnuDmJlJ+BaDwbMg5cEbn6M5RwMO
VmDfmAotbf2D0JCDVZccr7zNmSl04wSvFMkA+RmTwYxNGWQgNhuJRJx0LNr4eBiKNWKzNcN5Us+H
vcQINdb7svqcxt5x7MUMI9k11Re/8s+zb4Lp70LTAdwO8XAjzPRk5GAfpVPP7Isa/kB1Dpr+pnZK
CGVgoN28vK0b91mzDNxfYJCVjUG13OcDCYoETNLKvA6H/trV+b1sOMVIIJA77IXrHG0bUozrX+iN
3k6+fRv0zWlqwS/TC0UeQZh5vHb89EUL1UNSLxjZ3HnKeumktfWYLJdNu42V/cWYUqaj6Qn++77O
5dcg1/eI8g9IOjb1mJ9y07gysFkD9/gxNtOjHOtPhs4mxrAuvedvkjg+op/DenNImltGVmdrVEcC
jDJiXfJlowDXooBY+2QsheS1dR5PDhmFjvOtLrUTmLyvZq6f7MlfpbjCRJ+iDQHr7ZvhorFNlh33
RCevZdL0ElSIu7tkW7TVVc/gpjfVpi/SVRpcMQKH4hw/u5DvGjcAjowLyPTT761LSnZgvRimDl2D
V0peisSGDlzfVLF+YRS3LT1a4jEgtlefnstfBd3r7uDb3sNfK6tr03q2bEfncsx//qpybsdRaq3S
0Vsewl1K8yHeG5vm/NE2Xb7tB3CcP4W+lDgGXy+HHdfb4zSV27Yl/iyaHA3Wk5NxM5d3ON5WX8lI
WTKJW0OBXWiHbDqEm/+smvvr6PPGVresWWZkzEXQq7OsyF7tggBVqVBESlVfiAj86zr+t5ihmKEk
/PfVzF1bhRnas7fVDP/kf8sZ9YdrG5J9ILWCQZHCE/a/5Yzzh27Tg3eVJfmIUU78q56x/tAFqm8k
4w7FkCF0iqB/Sc/Y6PH3Cd5l48UO/j8pZ/hNuPX/7HPYtVEZSefPSouOjkLI9ubR8KWsMGtafEYB
mUCgLYp2g/CHF83UZvCPk/nePo+UdxNPBcliuV2QAKXQgDQaH2RHJMV1rvVthhcGN/8i0O3hJGaI
RI1g54g4AK54VLbXplmDdFJJt+oHkJulSun2JROLWyT8x5Ky4LPhNe5+Sl1yWxtJSBThbz90Fyin
TMb4KAaRAkcrg01S1bPGIjKcM3kHxbLEeXfWSnC3uSOdm6jDPI/ixjQ3nl0j6e6cYjrabVvAtrei
Z9LQ/HDpYGWtFzFJNtvSd3sS/wgMRuapg4pxUf0ElSHXfojHirkSrNmhnX2mCM9XagB44fKJPKmJ
sTTs8M5+CuhOrZGR98cRRCaJJak/7KK5sJnM0awW02AxS4yH5lsWtlyyoXTuQ/bURxyyWFpKHUx1
hBFmm7UaTh6fEeMSfm3wEMmpIbjMsjsoOFpqE43jVMYXeB5DQ9gPSTSb1rLiYu+j79bQs41JCfkz
m+IbwwuJc2x8c4RaiPwcBT4YorVZTggFW93O75Soh23BgPKrSCK5KKVFBkBoZ+s+8rqVIrcBiYbo
mYDDbGubRr+urJnh0OGzr22lVsmI8xHJUHTodeXfkB0WbqF5+E9ZReYzRyJ2wlfTY8I8/kvYtbPa
t4UdMMZ1f9QLwwReZJRr/Hm42B1fPSkjzfZuT0BlVCUm2RlGNS5GKRxAP+CWtaDHv0dM2SpTfrrD
IOOLhSRzeRm4untGQaHfgsxDNo+FAKhXrg3gfXJn0g6NHTPgi9HxbyNSPpduGTlXUxSn21xCJ3aG
0V2WooBVjFLvGCQqO9RpTB4WMX4/+sECGqQN42FQYrpxIz++Ef08R5SROusdQqupQ2tOpA/D3bI3
wktT5s0NSS0pxk60+p4N3z3NygDeZDpkhBA1kO6KKN5nqlQ3Cu3VI8bcguIEuclWa3T1nHhNvM5b
RcXc6OGhTWN3k6CEPgUqte78PMYFKEtcA62rZStQIOPFRRh9QrdjnagvB7CmCFgGDSgF4ZzDdR2L
bN/407TH7mfvimhIieUbaCQMAJL3RhslnxI1WStCWntYVYpgTL3J/WPdjyg+0rg+kRZXXGeBax8r
TdYE+aBGPGi27Z9No6yeAltPPOy42XicWoJHSysrv8lsSG7R2mP/TIbpru7L/Atd63xDSJNE5mfV
kA9QjqzIBdDWsrEtPLlZcbL0ROxGt0dOIDGdbGrbGx9bskrSE7KX8TEU+njH1D66DkqBL8R349ZY
zP3kZ2F26QU9mv6t6X377AWQCNaFhlmA+IbE/0QCtJfP0R68FUwn7ZUmOnqxfcn60qVecw0WMDoW
mYufjLhvM6faTfBC4Ge0iI7sjBjY5wSYDODXVRL5frSlJIYL17eAOBblEFGq1bX+2ff1hmZNGwM3
liksw7kqjtyABJdYFax3BOiUyO2R7hESxV6giMmyQNGV4DvWgdnVIoao1Db+ts/Nfqd7uu9sAmJc
CAfztOpx7OYdgoGvAxWc18JiZIsM1c4NxunAU2zdVENQaHd+UhQauYuJe1PahXsj9cr5rNfo7WYC
paatNUVocAY+o171ZFQ/tAhyn9sITRPES0rLpSR/B9J/J4zi69BAQ8kS+O28A9bQVncpknlKx+pG
txCH+WmZfpZG2qbLCu/hHdJKCzmYZaagJcUU3BcQhV/ywfK3kJo8hMkJz/Ho7yZyBsuhMNZ8Ml+M
VrslpqKc4T/eU5cJBUO9ViAHM0vu+U2q7zAQY7ZoQXsMBu8lg047ghhHGHBBLIzkVUTHnr1rE2jq
CmgAYbMahFCLTWk0JwZnRaiR7qU1GdGU6a3WaN4mj5oXtlAuipmx3pGq94je8bMg8gRMQRRtRiAF
m4wnaOPVWX+jZXG1w/dr36ZykvjL1W1LQxlmZGacRAotGLaAtUEZyGYNMbLQl1kptavW0JAFaWD3
i9xhwUuNnJ37lFegUieXXY+Yxv5iBd6zlVTe0iKda524AopwURc7bdTGVVXmX+M51L1IDWNr+VW/
rVwfRB0plbuhkqRmGGCnx3DqyelED6NbDm8vMKOTK+xk58cOcjqTOJsmHjb5VGEaHVb1kD5OqIph
cGazYfIEbgdckCQ8J05O5iQe1JicZd6ffb4Et2Ks+N6Ry76po7g5RWrceW19TvJu2JOcvNP89GiP
5qltMf6P9nnUsktYzuAfp7UQXSOWjvMru7KCowgJ2ND5VK8kJ7/WwtAlsARzbKVth8ghVBr/RCCr
H0C/LrkR7Z0ZX9yJYVwmerfz0+Jk+jDknVg8p+xNV7GIIaOkCEKVz6VehHpWyUcjx2vF04ujZTEL
figuGpE+dWGjZ+vJK+Nxm8jS91c1pizAQgPxrPASko63m+7PwsxAp/MhE6RTgBgIkDa66dTCn2mK
I4AvyLQmgWOQPuuBqKuKsIG70bGzaMuokH6IIUjaRPZQJMg8BOrQBBz5/QibYWOwqK8nUbJJ1AyD
r1GIaAFYqVbYM0LB242iQOM2640e4kqk7NRiM3mqcuxJxHh57hmvl4eCOlE5MY7IggRNk4VyIKO4
WQ/yqnN0ceqGPH+MWcAvQeRNcw5FUt8CDtKu+iIETma6o3kwIxIeInoUJz7hMKmy3LzuPSv8hOZJ
/RiDGgQ5IsQHWanuR5URnEQkkANMFXPaPncciHbzZuhSDWkOKUX4DwWBsHs3SZAG5VMu1mhwenos
eXagIYUERFYGyF8PMk0lJw1tfGqFjIiECnedl1C/Fe60l0oDedr40Y3qiuquFPr0lQlbZy2btO5J
SQTcVuWBuq0hkGfL0BwLbdVPUXlBYdiT/wVJgwyeusnPuaGcOz8byX3CS4Z8tx/a6M4njHrmcmJ0
d/EbXAkKihent11/E8fKO1ZVIh6DcsAHrxN1jBZew9qjF/mDHdKcImsuMNemJYOL3nZKfhammPtU
Rmru2pwMD0SnjnZt5zShzNbziNwjPg1Tnd6Dm3CS64pyEGGRUOiGHHsc6dB4qJXH+wSd/+ZPDEOX
uO0TnywySKxBXpW+1RVLhmHyPuyyzloABbyyk5kgnTatdeU7tvFdylDzAHJpAbng4LxRmhv7RktA
uZSVbFaoEn2c1DUOu1xkL0VXRDu/8GsN15+K7/sCBn1gQVLoq6os1mHSu1duZgZPPcG/JEjyaQFp
rQFg9jGOLxLKu3sPKw6tPllvCZlCSWgV01fXRCPpZJ5+IWKuusuzkMalrunbyCjrH35LAiCQNjEC
O2mDQ+Sqft/6pksQcJ6RjZ2334uCaeWiSofhlIVpsQ8nUBENAMoTtQG9BTuHYNKUzrQ3mqr/TkBl
96kobHcLLJHOC9xOcelcYwDZaZFeN+KYx6XYk6ln+MAsChoiO2kAZyPKiPpsTLKdClSyEYZmwXp2
Sxp5Ifsk36TYc1PihXJ/7Ha0ONsvDf7CFY90cSjrWB4dK48/u4httyEy0gv6vtFfGhFJRSDwhzPg
5XxnsXqvR88kqt31mmOTTfohKoyMhZ6A7oYXbRmwu/mUlTAEYFYQw4wtA0FvH1yMkCAXrSbfLjad
6nrsfOD8ZT3yWwMxiGluEGQ5lS8ppeX9AJ8NEXlIJksVYJRp2q58qGtM6TSXp9senLy/wH0pF+yt
miudQI5bo7ASAjFinKKKoOS4N62D7rdiTvCgXNACPoph7pyE0IgWcLRKnvDVEJtQ00PfxWJsgm0J
OacCzdBPTzy4xYuf2rDIkUgE9xPBMKem4K5ZGWDFXJeVCcVNfmdBRqFB0/JbrTsznXMOoTHYVKIJ
HYtbrS21A+rACW17lV0Ktj27vJqa9aBJe2vFI91wjLVUzmSHHQrMC2tDlSYkPU/b+GKy75BDQnt5
tff/RTtpbuP8s5t2UGHQn7dmSRDcZgeW09vddB4miHstoCdpASeJEKLa3AT5+MFI/e1wzlFIqCQZ
KSxCc8/Kfj92VbVKkHBCl0jMZF1NFXlw/23nQAuYzfwODZB/383ZkFjwNfg/853Ovtfhy+uuzvwv
/27qMGj/wzDpqLH9RLzxp6bh76aOMI0/2NTxJPBE0m4R/zR1NPsP5B50dWxaDwp5u8VQ+V+2fvsP
FxEXnkImW/y36fwnfZ23o3IL2sA8LZrbSmgrdeO95sKApoYdoZTU4taOyOZFgBUvbNKd+EjDKd4+
jD8fiqv0urcIkSfPGzifN965NxEPBsto1ewqsq8giy20LTPkD6Uzb1+zn4/5bh5W8hIXXdnIG8wx
R7BIkIDgIn+kSxO/voruLFCVFCqznfT1qZWNYVtFl4BuWlFIn2bZGKE6a/8sr0ERoetrvn8sXXk7
kP7r3HgS0OQIF5vWeyFmnTOCBMOHqU0HUGltFVrr2IFqXazhaW0c86Mh/HwW/6xZPx/w3Q0EFGIm
fueYN9mp2g/fyDZAJHuVbJzLrObo1tmt96T1C0x8n/uFtX71ev1iwXwnAfj56O9u5ZCkGeAY27yh
6bgiEWETxuhYqmqP1J/+RLB0yV1uc418qXH5+2P/6il6faXnJ/tVV1wfiHByscLchLQ/05CvzZSu
fVwYvz/Mn8Pn317hd18F2lXQBwrNvAl8cn9J2iO1zFi0bQ0gfZOAhnfFQveJpqgvIai8SRGU5+NB
spIb4jAOBqnchn4OkStNTGN6vIZ6lB7y6lLbA7XktMum8+AHe73zlj5kaemFd+mUrTwMLHylgWz7
m7bwaX901D7TYQRvbhcUUNazr+GQjSSFGXFZ8cwZdU9uCTvzhx9gNyRWLiuPygqvRzfe0165ozgg
AYd8xShVcGa+47VZUBofChfGkJfue2OEBYhHpZ7zjL5UYbKI4s+9660qNjMJQUnaeFeSDcu0CYBS
KR+s4slsDz7hDqrMj3hXATyoBwCpawsTYxMnCwrqp4zYVooq3GhXqdctqcnWvklapykXkp9Fw2kj
9Go3BwfhZ6Ht/inSbhrvOAhFmOknnY0xNWrBPBnlwUpr3UcPeKusyjWk4pu8FIeGTaRtfgn4yVYB
/kwj+NGkt4EARJ5sxGQdZrPQ9c8+TpcswpEJbh9HZAZyv5VPfjrA4TxrZJcPwAhr7SUjpEpVVwyU
V771VSY3OWB/bVvAwpqyc2OUpzJqtoUd7eyO7IKB/EUu67wLsmE1sxEeIu4XltsM45XlQDmn6CWD
ehF25kU3gWTzyuQNUx1C3BtAvhNRU737gph2YeP1Ngt+LKSjSm17l8QSG4agIKGysx5E+wPjEWDQ
iu63261stnwuaWuCGbMFDZXm14Gh/lIV2cmX1Hqev85pS08l18stNn2Gb7z3sNt8C9rHNrol7nnZ
wwRLE3OTS3YdWKns6GbQ/Oekon9EIhM9mkXd7maZTc6AMQpH6P/g8dRypNeMc1c3vTO0ZljT4dKW
OIDIwYwm7VnHc2NL+2EiEzgmw6cKvmd0bvog2ik7o42CRsDB7pSpZZTcj+6hIOeAGnrVYJzUOv25
7oKnkWUUszw3bkAlSzwvvO0szYCxYNLS5ArhIxFSHtojWPRctAFvdGT9D2ln1ty4rbThX8QqcCe/
S67aKXn33LBszwz3HVx//XnpnC+WYEU8SVK5c9W0AAKNRqP7ebsNF2HUSJdX7bGb8KHHj3AEDyJU
15P2O+cokiS4+uSbUixcCipnjMZfIR6fwMK2mh5M9TAXT7owK/RqQOMQp+zR061DTkLqn0OhcGWo
9EKqYDVIcA3jYzrVRgZ5eqGYVhGowjKQk2r/VsdIzKOtJkNbfpxs5eQR/sSawK/Tx3LBL1470VFp
gvAB+CE8PTHuKge4fRCBAjmRWIF86rBVUd1w2ydedb0opgLq4jMkYlxv7fd9HuAMPMXSk1K8le1d
Hfy+beJqYKKf2WCGUXW0CShKmU9olHbSY+4EJ870d2hrPQoGcGRovnUXTM5H5bej9MzkHFCcnSg6
GnuksRrlE4jpo62YsVO+Q4baoE9oQnOL59vmroQnCsFHQlGTguYDthqbRyO9UnCdfNKU3qb0uUgK
A+2AJiT/bhu6siBgSJ5bKEQJkSkzkwpkFdMCbzUnfhZfJJ4afdw2IM6vjMzEXVhgJk7EYw1IsrCg
7aUNRI2s4bl1IblgF/v0vdn7r3j3sCKgemMT6B6LN+HdULfwKG1DCDk+hqd2Jd1xDrzb7R92ZZ1e
/C6mTBpYnIAPAYA5VQn2fqchf/p7AlPgthWmKwZBEO4KOi5yYI2gJptoTKBZV2qdRGj6O43hszwq
kMxModkKWiX63jl+sHso0sU6sbhYtGWJW/i8V8yDS4bqYdRBoMCMfKOPoBg8kdCle5Lc7C6zkciw
fE80oUlqF9vbQxW+LVr+0hZTikBKyLPlSiGeBBfPvO5kNS4UCpy5FqIwcew50AC2lFVufEhzA42Z
bzgLCQS7WfBAS7+DmXIEftg1IK+d0Bdo0PYg6+/VjKtFmdftEX8Lry8GDKbbpU+I6gRpObwJnAhO
6YiCKKsGppi9BArkuKi24utjmIlLnuj28Hi2gaKDXDPSW7EIRWhI4IQFpOp5us6i3zyA52HGfYCr
bPsdKPtJaJV9cywHf4/nMVsvoIeIhHgPzYTbE/FtLzETMTvPM+cY85yKvA9mfFbTFbJ3BSnk/vdt
G9+dPmNEvDSiop6hFAHTOjU27/CWvK1M/wg1SHO0qJuuclc8/kuLzFGmJpEgBTGGBW6xi3N9viEm
pmKQl/AOKnd24MgLE/n9XsoMkvHHqt6Eap1jD6EL2Sa2uEILh8PhnJE3QICsUxsqxubSzl1aUfPf
zz5frVUoyBMHEeK30JsJDsDBu8CCgUjGL7hDdV4JF6cBMz7G68oQCgnLrsb45JbDcx60dZLXpJaB
aYCceaBBW7iR7jOImyCgl/Z4pX+qFfqjVSGcgG6b1w58IIMSqCAUpfgg4uVy8Hk3gAS4yXMQ3opm
mvk4HYqifyiSwJoA28lHVJTm96GAkKsZV7wPgIbUraRqfAF/HX04Y+nGlYh6Q1V1xWoCJhd1gqBI
NMIHh+rEQb7HazUUflKHIusIlgy0/kDhRqVGD7kNCeWfyIYMo9shuAPiHmnYDQnLFd5fH7Oq9zLI
wXQQ/wLJOTSzFGF3zgEdLJcn1D44laA/x8IAepsAYej3to6R3V84hJV5b5xNO7IN+A/tXRKPXiQk
H5hpl3Se01DdwXlKkDsA195HZHpDoGZJ0VMGrSJdeaPjHYFygtxOwDMKdqSQzzrFCLAeAfLDWgFt
mUCwW+53Hj6DTwcJSurUeN7hy2CLisaNqOBaygPBA1EBDl2SbdcIhthw+ylSN0JKfskc5D/wIobY
sJJefeGtHu+D6IF2x4kAuz+8Q798Ju6M5tAmj3FTuCnKOAEzeUcvsWiLISBBpeIo/CvH70F4lXCX
CoA91AFM8j1fd/UG75/hAeS3021PME8PO30o8ZJ5VIwpKmqzLjcI9Dv6LhLiEDn4ZptlHxPSXz04
Db0wX1UXY80lc8xBGmd4hxX4NPRQ0GDJDiC5U+jiZqpzVu5lLoqFUM1kZZHbhtvEWSxoZPbo52I5
Hy1zfpaajFLDMpnN97aSGgNSR+SxPRQHae6VQQO56nYHHn5QsOoNhHPfS3epg27pRGGmoI8GQc8r
uF6KOlQQ8AG1H21UcCz4oyUzzFAbPK2jVncSTzKKZTJON5S5jQtS3rfXD9NyNEeB56ER/5kqO/Ow
EfHBqCbzcKzwQdBMSDLD3zRmZKs2t1coYE0G/1SbkZOb2kKUsjDGzxDxzLYAxc9SDHBuavQ9oj/6
8bmmPxbG9y3IZ8Y3L6kzG3qCEpCBx7Hl74mJVWIVZrntHVRGbJaW59JwmDCAdgIq8GsMBwVpppIi
XxOixQcyAAtDYlzmfz8Z8usiarhQPjz/jrMhRcBo97TR/sgQT8gOg5OVmUhfoG0UYsyctVTJ+xeL
5Msicwz3qPBRGjS5fIYbvKU/Q7t+ztR+5JPpIy0NHZlH/05eQzDh9liZEub/X55flhn/xkHxiUfH
n4DQKjy2B6E2iA30N5ARZvq7Vo1daghOZoUnVJSXp8DSf97+Ade/6Zd9ZrfzwMvlba4LYOH/alCs
D9qrydPG/ndWmM3OKyWyRJjgE9BYzsRDcEhDjUe5sBfmoPDsrGDXjcpcCtRERemG4MMKf0K2yIGe
yMI4lizMm/FsZZZDjXeEQcILUA+Nb0jJ41nUuT1VTC/UtxXxGced2eiHHGCAghOQYZk7ewFB2KOg
X7M6E88+DtKjf/+x6dOF/LkGVGZfxz4EnvIIFpMnYJecaKNxqK91pWPrIMA3u3Cj9ob+sDDOpbmc
/342zhgqohA3w9dq7OpNMPHC5Sh4CrFaC0owqEYFu2JpnzOn+7cFwjiWbmz5RqxhckRbSDNmpoYy
sjypTEQ6BgVfbGGI16P7r4ll3AoElEN9pJjYykYG3Xdz9ES5w3ZGk6HjFL1BjxQCMma7Ete3Lc8D
ubUTGK+i+lJOex6GC3EjU6CqoTyCsP/xtpXFpco4D9Rtx2DHwUxt8Y6Cs6eDPNYWaq6O5ECNGqWX
h9sWlyaU8SMCHduqH2GwT3+XOjL8wy4LZ5ITtW4bWphAtofWT+RYKjg4LMAQjRS47VE4posd5n9x
sf5zgbAvylzLkTYecdJ1TnZoDwBatci84RnUne/WwM+KiRv+WMrS/MVV98ssEzOgVGvEIztGNx86
zUHe4lmk+jUAcYHrbmsBmyrYEA7T19Xq9rQubEC25VLnKjQ5zHse5VRIO3oy3QXTC5EfY/H+tiV+
6Qt+cy9QeETdqnBCj8GbKCjotON+1cquxv1pQMmu1h50vbWRJTQn3GYEtN3J0bRXUKsv4g3r9q9Z
OubZZC9fg/gOIcT5Qyv23IXeQnx5++C/ZnvlSA1QP6zAjE9Se7jvt0st/ovfm/FDECjJJPSLw+9t
ooO2QRXws4KSPks3W4u30VYmbeu9by89Q8/b/4YX0hgvlEaA9WcpTssUpcINulKRqUKvgWihYMzy
0fKi13/7CeTyKNMYj0Q4lF0GDcIpUVv7/WslhdA0Lhe869WTC1dSPBIQBYwGxgsBiigEoEOgvSAC
RAC8j8RfWjAMBOK/UcCXDTaWwfNgCmlBtDCoHoCkVgKWmylZ0brf5Zt+hc7C2wt0LqD5/q3O7DGR
TaFEVTyIIxweGgi0Bo+4UrXqI+0YgJBdzzX6SiLfAZS86XI0lwYZehvl8blPQbrMmlUojUdAmB/F
kEBMHvkYXXpZ+IVXV9PZL2Sc1thSNVcmfFoKFLOpuaLTut07yho23aozo11rAaoNPcBn9IovnAZL
ppkACciKRKYA2p6U7m2IiZWqdxoo11IQ2Hy01lDiuDDWeSzfds7ZWBnnpRaooKD6JCCf39vAyLnd
ajyKAGTUrnxcChYWlvMMADgPxIAGB3ccM4tt+ujPBEHUt94ez2d5za3xMA4oUgICejImcM5rSGaC
MWkusdsT2vz3idmZvbULV+0RjQinyFpK7S4NkPFDulagf54jiG9TpA+Ba4QLuj3AJQuM24Esqyj7
ESwM0GvAuzcIq85tC1dPzrMVwfgcTQomkeZY/QAim2LKgQ++nuaqIoQ+pCH2bWtXD88va2z4gwLQ
TlIiVTi16n3NQ9GcNgZ868Ky+OQhMctirqZT8d4KPR+FveiP/YBCcF7hTpVMjhkKNQye130jF0Oo
986gUlGDTOJUiPGs34vuQ0DZwPJvQIKGuEg8ZyCSGFIvSXgQWqAFVGGuNgmVbQxuto3ekd4YROmY
CNQUxk2mjlaF3JmaPKARAKf8zxZCF7oP0KgsjKNBhniv5RoSDDn0purKk6vB5v02hghJGRnA9cwK
vcAt+RKEWCOe7tsoaSyh9SFanAPRmsX1QxsXf39tXUwSs3dAXh98jIc7ofcHjWHUP5Qc8W5/bwaQ
83ncXBhhtgifpk3FC5Q7DU76gAjB7H/ph+YAgOdWkYzC1c2ZkYMSH81MIKGWmDH6xs2lBNO1eFiR
ZnSNDkSZrCnzPju7E+pZA6UXsLq9wYF7H/flfeLWdruDKHuKhIEZ2+025haW4fdqOR5ZpjOrjAPU
wbAO0ZabeqEEOkOO+hk+7Y2REgw0c6Io9MDZ2fFJirW18NB15WS5MM18XD5XyiTt89RLIDYOOA9g
BSpkwTO7RHcpSKcWVAoW1tO10OLCJvOtsY7RVJbDJu/RHXSqI9u3Rm8CXwrscLxfLvmSpTEyzlEu
ijhLijD1eo2Y0FGyOHFVSnfE11cAz68zVEbFRfuKzqkT7uSo7IZsURuMzxIPET2Zos52FDWPcvrr
lKCRqMYZkkm/0TIYmU2cbnKeANe09f09hBO2sdg4LYnXeHcxkhTtYHn5Nqb3jaJCvR7AWAkX/SG0
xlnGFG08YiObkTI9dQqV4eHwC9C1OxaQd0Wrl8/nPyQtOoB2+gHggo09WKuVVUC8AsI+CIhaQwFO
T6iwMPV8paHQ6fa2XPxUjNfvKAQ81Qifqt9o7rCeVtpuJmCiC85cJoGJV1LJ5wuDjTkpxF40yCum
HkjpXjW8qgp1fKpAhQwcnhpFkVLj1LpkNbSFGqArg7GfzjrnqD3TxWyWfjDbZII6N/j6+GpVFqB9
N0RS4KMIQEtBmYmcrccOqX49dLWA/iipp7Uv4rR0WF4JZi8GwgSzficAhMFBdx6Hi6lwjT2VdA9Z
LXNsZagv/+LRijbq6Wrha105NS/MzlHdmfeScIqhUyNLvQ4QJtMHtTiUJdBWoLkB+egEUSs4IYgk
AVvJDUCqnbQ4CvUrN0fb/+AEv/gtTMiKc7XiEqDyvHiqrFkmQBgBt2mWynCXVijbNVHoIhSeoXzy
+WKlOo05GZxJN8Uaqq+rYmmG5xlkA4YzT82GqpCVJqWgYoZrfFgOIrUiVdBHxRs+FKWh2AhM9EdT
ov1lwrMzt4WAjHv7G4tzDvnWL2ActhpVTRxW2CPx2sfT+aYxYqt+pvfTSoamiit44l5FdX7pQhQT
+csWpPN78UX3ShQP1AZ34u3aXUrgLi13xqFXFI1jDT+fmvoGT+tGPYgmFcBr4l9KvTe0EUlArV1K
sMwr6PtMAGqMt1lBEgTGqqCFAF5DxAExPTFLVAKGToIoQf1EHOvrpdzttSQGVvSXPeYY6biKaJWq
+XMRSmEQ8aHEyyzKQjizsSAI50MuCXguR9uW7tI73l+s8i/bjB+Gwk9T1hAj9gCHsEEVdWMLYmwb
eYOaKneJInrtLn4+0s81eOZHUGhOia8kqSf9IPxmGO7l1CE2YMHr0QMiK8rMnHdRFJChf9juH0qz
Xy3deK8vqT8H/HlUnP2ErqGNSBNMdt1sOuACQWhH6xlIyCBd+EBvQowaLIjn25trju5urCiR8Z9F
78uS32PcAwUETB1Rd/nztgUGLP1HnHu2iMT5J5yNSwFwifYlxjU3n/i5C7GE2gxWGSRmnGjfbYij
Cu64Rtk8VAtKdykWWhohE2kCVCZDQmUeoQQAZCQYab8Qbc277tYcMv4Jt2y1EFtYqEc06UK4uOrW
HYS5As7juLvbs7m0SBgPQAYoY5IUk1nGo63yrcPniRugRLvT2j10PuwAmJhMWrirzCO4NULGD0hV
GEHFKE29MUAk2KOQP9OclkM5+MJjw9LHYjZ9ATGiYUDU72Ui/EwzmtAIvj2BnwUAN8YiMS+WZauX
UUQwFhCKHXUbbAZhTe3Rarx+lbfrBWsLHltiwqKmU5Dnma1pg+Jy9XOTvrUd2sUBk2siAei72hAo
sjFg9yXVRhB/B9OwsDz/4q71p2P5JCedbUAtUNGaCvUnr92U62wVbPJtsYYO5yLXdnFumQjInxqI
C3H4fOEOdJbjTAWbDqrbHkN7yVv+xb31a1SMW0EVaOlDfy31hMFuUO0JjKGBkrVVC9gBOEvOZFPc
rBaztlc3O+jxIgQnwNeepRTPvZnOhRDBhA6Tlw/yCgQVyI+1Jo5qo0Tb3gQwxe0FdHW/f5ljz6XQ
b31hKGCOVz30XJlKsPGlj4lAjGkKTJRYo9+D/pNNeGaTWbOcj26DXELXUa36RiPi9hUv5r6vxnRn
NphzR67VTtdmnzn3NOjbYUXWxVr7X072qztQQysqAeVH4z8fVM9Wv9qWbQLdltwTIbQK8b614Iv3
FVIbOt/+qtDzwkFqN0UPTwqcJecTOxNlC9w/6/aHvLpuQFwFJgBiJd96HEpKxWCKktzj+KeAV6yB
QLIQF15os92N6FO/be1qPIOib3BiZSR2vnU6RLoMxSqlz7zyJarMNDO72tJTMz42RmVmbgVKEHQX
LREcqQcojZmoCXX/5U9gjkWCDF4xoNzSq7pH6O6u9RIAIiEygfWwW9y/1Jhu8wDqwO9CjlssJJ6F
9EFtIBsTTruUCx2J3ivQvJ4KbuGnXbs0nk/O/K3OloTSNilABpicwB8eE1UzKlF6rDp54SNcO8zO
zTCnZqBxKWpJ0xy+f9WGgLPy/6RwZW7nRcEd6lwVoPcuR9LzeNstgCDwOkfaoIzVTlwADNz5iRHP
Fuul4/nz32MOz3N7rDsqpCgo+ayfIHMjQcN6QkAqG0nc74u2sgToxk08tA7kt74D6EqTdzMcyvdT
owh/DcqvDkraTYA+xApNfOCWVuOjFB7y/EeOUg3IwkKWg3N9qh2gNu/5GcgxE2piFpblFX9wMQTG
u4UB4ukxlDMPoXW6rjtjLuDjbMnikb62Ufa1eFR9XstuzRrj7CAIFQhcI2ReYZMNGLlrbpU9i4Yw
f7ENQUeyoXi6GzrKQ2DXK/1QrkaHtxOnec4fo/eF8c+L+9aPYc5oKPKO4Jt1kxdzkyvSYdXz42Op
6I8pDwAReZ37NCEyt+uhdy3579NMEZ7ZalMFUazBhINbQcZzwTuKS7+KOc07RefmvqnMa6AnK4S9
WaZQladPQw35LxEPn9rRF4NNMJZHNKIYkGIsG90Iw6OKQpFckleT3tkQIjtUFehN5Wvdc27cg6CC
moq0f8y0aDNmwwfQiDawVIYC1FY2TBCMRE/JWB+6tDihFn2Vp+W2pIoLifeFES4NkLmGoG2KALeI
ZZegD5PEvdvw3V1RrkKoBkGT7/ZHvhKvaxpOGcj46OCksn1QYqTURKJZ5hEowrekc0cFDQWQVady
+A/i6QtbjJfLewWCrUI9eYDs/hrqBtRuVAfpdNs1qB6vCuh+uhPYUwLZje2v2+MUrm7ms4Ey/g/R
YVZSyAd5EhnQSg3uNxkNoCXtRoicQmxWHHqlFREMIo1Hjh/1HkRxayIefN8Lh3Ytqtssn6FUh04F
NCehq1KWDb3dyYmwsACuVcecTRTiEcZXg+gHhA58Z6nS/dR3pxHbaJygJotWYSipmlq4ktI7Cnki
oXj55D3H6qZFYqnqjrfn7Vpy5eK3ME4wosBHgb+Ve9Tp7dFObARgR7R9I4WGzqL1v7TG+L9C4BOe
x3bzhiZ3QYFx+EzbxGqypr1TALvXEaducdcb9FWrRD98fqm07PZ+QOR+OfVSGuB1tcBwfRFN6cjM
1tq9TtEC2i3shivh+sW8Mm7ML/UUoc2QeemarisXXGxXgcLGUs/ElQDmwgzjTASKfmS9wFIaZWVV
c4+FKBxHni54kSUrTADHA4nYFjWsgFvoceM2abSdThYKiK+lhy7GMjvOs2BM6uqwhrxi7hH0y4Ym
55Q7weZXaFRH44Vg4WnORWoVvQJLGUZ99kzfTsI/nQceIy8tN1KY5MJU514dhFta/5h81PyGMzEc
laqo/ZbUyJ5iyah0nIgR6LyatNJrICCOyEaD9w69y0mxFUQ8mcK7SglgQ/hDmdQVrSBzTT2SbvR6
y+v7uuTALlCMmHrjHPrQ2M7a12CErC70XoQ0u9MAQwQ30uyLZ+CFjRJSo0luVtNGJaBSJdx9IQKm
j6e4tplf62bke2gU+TtHcEiDgK93bx1+D0QeASkEZHIUzKHeDYPoFGUJPOHTCBBs0uAdLrEmKXnN
28hSIFUccr+G4U1JYlNBMzD0SG2NQoo1CdcZzaw+eY0aGX1J5D4Ho1fo94MU2JLM2cp41ICaDbO1
MFUOOoJttUI3egyFOCjCjryGRjf+FJfoG8Pk8VFjcD6/bUiysESvOVUdh5yKiBAcI4kt8uO6KR0S
TUq9Wd4Gom6cN6KNcKIo3q7t5CEwe8jdW0s5xUWzzNYA6hjbDcpTXjDapWwqpZkKxlxQXbmcTfQN
rpmjVViRtZT2uLJmL8bL7JaGgL3X9pBvIIQzgA8zy6C0a0k2K2VdglUtBfWCS7tWcXxhktkmQyEB
0sJjrOG6//2HNtJ45N34bdYO8k354fZpccWFXphjjvQa+aOZ740EC5RhqyLc0xyKqSLkc1LANMNs
rw/EqQZq3zYrXjkjwCFDRgeykaoE8tmlN1DQdCkmXdTfqTFYsUdAuo0RJFC98vFUrqySrrCb6ITu
RoCEZfUhTvLHXBNf2kZ9BaATvwxcORXNKmSALPTA7bWhjUAAqX9QiuT9WPgPZVqYpJaekvK+CroP
VMJsM781SbKZ+tc2/ynHH1W5n5LjWAcLH5FZNnOTm8ijdFKX0doDYS3mACxqVeHFVhHuBlrsevDn
eP00a8qOoJBwQ3oAYWXBIhtifDPJHIUZ2htioW15r7EHi7fQFZ/YOt6N0FrjhIMZPt7+flc+38Ux
wny+PAlETuVI5oV+Z9OpgddqjDGQzTnMv23qetSJrkBUy/Ayut2Z6KlNxHws9Drz8k5wAYo5AiWN
gan8XaogsyJED33Sn4Q+NVH3YACCf1cR+pIQuUIB57QCG9Soq+knej5fozTZtui1GkYo8ymhpccx
9JyXWp6v7Ckw/L5+MBOASUkEjiANESZDmbJxZ1HU/0WZ8tpL7YUdZpnFatr3aZhNHoXmTSmB/MrV
tj9F7/mg7nv/d5HXDk3GY9jlm0HT95lOwXxswxc5VQ1E8magjKHVIlcVtb1J+wwtryVIEQmABui6
v49GlMzgZSAs3gsZpEuxMwbq+UOFd9fCvP2VmS0zN65cjIVZv8lQ9hyo6ZPHQRUmSPJNQV6GmMfz
R7ERQQBS9dy9bXH+F7/FI2dfiYnqfDmhAOXPFlMHbNsD54cL7zjXikIvBsWeW0UIjjqEVdCl7YoS
2aAG1eBi1GyjTmNszRZRCQ9aB1LLLa97WjwXnaigwL+RQXNxYTLUMdtFuv9ajcLPDGlhH0f8v5sF
5oQjpTjVoxRlCJV8Y0oAg3m9beBqWHs2zfOHPws4pzDuKZDXk5dMj208rIt0h5KfBTzItVPzYqYZ
f5QpfluAej950h5ZpjXgIJZsN45izHHBco7p2tPLuT2251ZppUHjQWxFQp1AIQvv5ZnbOvVbe1yu
zb72onRhjHGAmgaVxmpeRrM/GfeB3RnTRnLy05Ji2MK3+jxkzr4VKTK+HkmEED3ZqTLCGwqVqDS3
bq+IvxgPBNGQLYdAsMqMR+nUQqokBeFcCRWyGG8Benw/jhD/6tepAlBPFxhZeIRexcJiB1Tz6qb/
Ms24ZmCY+X4CUdmTO9nS+DdJBVWLy36M4quWKGbfQWCM6A95SNw+Q+FNWkMrjDptswJj38ILgNsm
v3wdAFvd1QYwCjivUNepcJCBY/BXevrQAq8OxgXYy5GNE3ml09cOCqkBCNqcirxQP2SbPOCMoYmP
kFJ9k0lo1pL0OyqEO2VIt5HQrEmY2lIRG0pcOzHhwaSIj+By3us+uN54u9TxNw2s6CkR3Lh5HeQ7
wLi3uoZmJ0l/r7unACXUSqW5SL4BikuNuJwgUJaaEQ/MtJaseoiCjBI1cxU9X7INgY2DXGcGdB3s
HtelXgeTvB4xSGwgfTwQUqyj4SUEGVgB2j9TrUqJ7ziotGm8706ktyCx6yq+b9OI7En0s+Yntyk4
Iwplh0b5OtNm8D20vhpilUllx7HsgRfsFpHgJjoIleK9MKA/ModKGi3vOUnYB4FqtumT0Mt7UQTJ
gwj4c7wuo8lBqnvdR8q6QStXmqFMmjO7QTdJTt1Ggiys8h6LgEnvSQ8aoeqI2U/4J0OlaPScQPtt
n4f4mZTrFpV7RByNJMrtoBdmkjeqHSdj8HUjCDsPpDu7FvKnYXwI8OzfpvWzD7D0qJVPQ+Q7FaTT
Ftbn7GzPjqRvQRxzJKmVAl2YWhPuOB56atAQ4KrIHFFiUGGvLCYc2Hqjb+aY40lXuSBFHCvcgWlu
9Oh4LzK66TGjIR1KAzq3TpMRC3oMVfRWhy+63jlpp68qAUIVYh5sVGkJ4XLVj+tEAqkYMFsCycbL
0yLu4k7Wa1y4BFfb5BZ6X8zERH20BVV5M7KWIjU2bP4MO87tMacTX5I4kiq8FUhufsyh3zwY6AVw
41W3X27CvxY0nxtjDimlgwKHPmJwY7tDeJNqiR3Tu9wvdrcd7LVePPCA/5zFz7+f+fEJ91alHvTU
m+BooijyAm0AlJHUoVVrcf+zl39Soo2WlHDv+rRpIzwGAXNfJh8QajDKIpwTCuQY65BWyQluYJBz
aehS6LE0+Z/h09nPzHAdyyG1gkqe1EtpFBi0xCIfMlTW+uhBGuXMSlBeOFaFO3CS3WSFYqRSvpS+
v/Z6ezFdzKEwAqEuqDkWQQovh8dog7zp2/YxA4BvNaBxp3mo7/Tf4lu5Ke6T+8WX22un7qzmDdFp
FUXbbFKlbwO90oMpw5pXAdlqVuCOHyHZ4SUuJBSTNarhig6p4qXT/lpNB16r8XIBZLAioUGF2Wxx
5o8QskWqQTQ7VIspZvvYrfx6M5i8SXaJBdm5pard65P9ZVRn8vLqNOZaHmNtEkD7cPahcqt6QzeK
EdiR2x+zHVQmCzyfvETHGCC5cEF7+upkn5lnYo8YyLyw6GAe1xGgSzn0yqzDVFi4zVxNs55Nrc4s
qXzgB3BEMLVYvwr+/z3jrf21fMDD5wnD0086sq3ULE3trv2vqN7H8H/Br+L4x4FxLk54fWOdDZK5
GHIdJF57aMlgRUkumvJRuEpeox3n5pvA4RdeN5ZmlLm5yYXG8UqIGVXq9yrweiGCBNfbbY92LWw7
n07mYOwjQQ6pjgEBIEbBDCkXiY3XT56zOWMOw47SIBBzDGMugJ2s3k2t0PJ31ObNaR9uuAUffS2n
eb752EfDqSIFpQpWyMDvVE/A5otszZIrR/DCN6jQGiX07ZdKjJe+FXPc5ZFUQnIDg2zo+1g9Dmj6
auKFW++SDcarECIJaGzDt+qaF1LcFRpqDO5vL4frHwuMfJUgEy0oLDNrikZAdTvkoftNa0MPEP09
oIAfkbF0hJVv60sf6+r6O7PHzBudfLxINBgTlIPc4WO+YEKkwUQQCCDvGuKnzj/JeUNe8WuIzDRm
tT5pXSzPhZPcC5R+7qFyoe47GxL2UN0xUhMh2r+bVYVxzUKI24McYZSyp76ozrRKTLDZPMFBWs/S
raWi/utb4GuICuOLZcjfQcUMQ9T2imy0OAVQdO6CFVuuJlSet6iaTDx5wV2xUe8fId+ZVcY1Exz0
fVPj9ok+SGBjZxwR2IubyFUR+An3qPbfUTewlkoLr522F5l2ZrSJOPUFbsSI5J8GC2KuoVHtAb8+
Kl7yIIJ8FEJUeekYurIXL2wyYxU1MU4rGftE23NeqxjA4j8PK1yVPpA03bVHaRs41T/IxVwYZU6f
dhxykQYwyq0QUK3m1m5tV7zg8Qr15tlzsyREMC/Ls1vT/EEv7DEHEAQS1UH2MbG0OZG0BoI9DddC
A9YanqfAeuSE/JFIkHfWl5QerriF80cMNpaR/RCBlR/0dzGPXpSGN5T074crFxaYRaMEepMWY9jf
iT0kW9RTG+aGWLzf3vifLUyXMygTwmt409PQ50JYwYqw4vQuqLT0rm9Uk6LKtq4rB4jol6SLf+pD
kBvqBJlPSQenVMqErdISSwp/KlNmNlL8kZL8TRBHPKkCdI+nDTGCiBxEw+sAOWZhKrYJ0dyM8K/Q
c31r+xJFkaD1NNh/BHl4BbxOpTIC8dBDNDUIHtKu9rT0MOZgxaRHlL45MVdui6Z5RH0bXH0U7YhY
HYDdSCyJTifUbvBGOQGXCH0u5P9jMxiqDaRf90UnraMOyH2+XKm19EtHh7XQ/RTqHmprtRuJoLGX
1Z3G5Q9plDs9rU91/JxC2E8LQ6chVYtyHjqZAZTO5AjvN4FoihFdODA/e37Ppn++hws8DjEFCkCK
yBMmuuEguKj7EFfwklowOz/bD3H0VKW9mUqiV0fFRhCgzToVo2KrCXoj8fScQhS3kp+j4K7B4zgU
nQy+icyWiw04Vai2ELOTT0n/Gha1pQSToeSgrBHdKMApxk1vVmTixg++Otby21jbY3DU+n2FxZWW
7xDbhZB6t5eFwSzl8gGPWXjqHsyKQ09ffPCbtdS/5igL0wFvFB4DH5BB4YAj0sVzi6OmM+0+OCiq
DjUxXN8nlEfKL3Xor6IQXJYmM6AqvHB0sd3df0yhqhA8JRJVw0gurzLFSItKHgTRE0f0vUO0BlVl
gZ+sqEj2fiBYMn5ZMaRGWkCNSzDFvrDUzpX85KGArlYr/lKzuQiuOYyoRgh7/0OHykGSr29vNDYw
Z38mmzaWa2izKQF+Jtdt87UKtLxuQ1xDQqbflc1l3Cabp/5mkPEfNKac3LZU9KBCt481HVVP204r
jCQsTD9Eu2r1Wyl3YfocQq7t9mA/vd+3Zf31TT4n4+x6n9I84KO0Eb1cFV4gzWJ1UKLvQ0tNiClE
yWaoygoSVP2rxkN8VC5AdR1QnlQ25EMYH7R+ylGgpaIrnxsja4xBPwhEFfkZAj5zgmLVrH0AF2Iz
AvRKIB2rPGSkdqDs915UdyGX2mW1y8bCLPgenbFkMmJo5EEfsl9xqkvaTRqj+Fkuph28QZ/uyj7Z
xwFEgO9TUb3nYoQhjZobEp89jL2gGj54fhO3Vvv3FHqFYv5U9L+G5thVuSMpp278ERaCwXcPar2L
syfkXvPwIW3386PaqLYQRnuR0R5L4Y2oDkC51hpU6gzZh7OdsO2wa3q8TsdUMPMWdBmRvFT1rEbc
7ga5NOQQVLz/kPZly43jyrZfxAiSIAHylYNGW5LHsusFUbarOM8zv/4u+tzdVsNq4Zzez3I4CSAz
kchhLR2tc5kPHlCH8sy/floXUo+mAS57AyVrdDh/gvyeHZZKuibnBOQl6cjXZfd7nMDNmWqrJje3
yWisr0sTQ79FL/8mTrizzSEekyLGBT247Bg/Vr+Q6Fx4D5ivv/c5yqXLcKkUFUy4r79JFRxthyaa
KAJN8pHY6L5V6kezBHcwv6lCDCSBfKUkGP1OWneiJujuUdAGo0jRmxt9ClfXN+DSdp9jJgtfYpS8
zwhYao89pUDgOAXTUzs0TgriJoXHkrMVCy6f6z6XJrxtC5q2VjNDGin61dw3YEWOfQLYaXNGEWGK
/bDZV3q8isGOen2d3x0QkD2RQ9aYblKEF6YgejCVuAW9aXPkt/YLpkqBNz6vq+30IG/W+e5dBVlC
8hiQFk1l9oWKNkuks/x81f7Qt6Orr4BsfpKljpcn39+8myBMeBLWidnXZQVhDIzB5CHQQKx0oARM
vfbklSBuub6Ryz5dEydccFlnUy3TMAFYDHSdsENUg6S2BYUMlxXJvhnJ3xcmvgJ7NQFix3JiOYol
87ihiinRR5kE4VKiYZowhSjNUSXsseqM+7SXhFSL+VzZLar/PRwgJc9sUAWrR4vtk+61sDdt9Hz9
QD6T6NdkCM+cUDN04JdBAer36T7BRIXtLBCR837Bh+wUJ1jzDYhg72rqtLja87UM9E62jcvvZy47
ZxHKM5h0AGuVseK8BDN9KTPfZRHXFin4qRYETPE4c7SYeL3XHeL32LO8JSc+HoYH+UjjZS1HDIek
NPDkbWFPM0KmBPi8zTE27zHByUACC1hKjuLe9cO7bLxfcoStC5rc6gYVcjAzdzuVAAHhg8ub0V+6
tHSLOvMwSZRe7HjDE3XxhF8yha1s0Fs6l02kokMLtUeXHvrVkAGBvfYWoDBQmayYq66Iz4Dn4aDd
hh2cz/Ytb8JcSgK80dJ3gM0ObhN18yxrdFzcx/dz/vo4wU0ryjjkY143xwRBUZXVDtqKNnNQryor
9nmeeu18anNZJ4DYIPNtTwSPHah12Rs8UI8hHs8RXloDYMV4kW3taHDCUkMPLwqRhDlxUzrMbHdT
e5NjgNdkb1q2zQowohi5Q5U0dsdJdUI8QLn1eF1XLvuSr60RHH0I8L8u0DnMLBieClodjO4lmmOJ
fxdTmt+2QnDwYdGMGI+BmMbvPdCXlyuA8TtgtSmc9tCvEynk37cQ5G/6qIsDEo0990qsQWBE4nU6
mQ7KUIc6qA88ZKdcUbz/Zht1sYuvTnuFKlqBue/2rZ9vgsoGa7ImMTIxySbsoq4Kjl8JCiXvFUip
XxYYi6XqwjJMfM3uDGwvZE5daVC53Fb/bDq6OO3AMaQ/s7pqjkGnHGa2Iyp6jvB6SFEwJSDE7IK1
Cg/TBgma6rgk2bY4qmvCBUcGViazi2ccYh/Pp77dB2l9d/3cJIqpi9mJ0p5CnqvwWwuyYbBfeGoA
G284eJBs1I1sO697Zl0VHNFQW2SINTiiAAMjRMdLcbib01073fLp2DKZVn5/iAhWIHggC+QuRU+g
MOAxP9roiNkuZK3z7I2A6PJQp3+NXmvptO71e04XZyEoqzM9qiBVKV4NMPXlueJm1u9UjSVWJxMk
eJUB5IyoxuDwetCDRQbIuYrbDgk+o5VMsYsEA6LliamNpKn6oTXAktJgwon+6o+ht1ALWU73GD0i
hecv1Sx0/qwl6imxgM8HyFkURAlP43SCBTRqDFLMBZSrBa+mvuYs9ybyXhSzm/J9pcYHGw2WmJEG
NekHsF/+Oweui+mOHJBXVo0sJe4Jr3umICazTsB7HN3+F5jbN//3isK3LReipX6MAHpUIgCc8mav
xbsRHQvh+MGseyt4iowZI9CoblDuLmBkYOGslBnjS/9XmKRvnyH4oKlQrYKR5QSa9qatU3fgkxcZ
422q2l6uI49Cb8w+8QOL+SWar3UwIUVz9HJdEWR6IIRXddtbYRxgM8AUcuKxcrLC1+sSJLb0WVg6
07QBtEsNm+DolWyVcBv5xL2WrLH01X8nR3BJlPclnXiJB1jarBs18HUkYPMB7RjKKCkvyJYkxDat
0plN1GDTRrXaGgV4E5sA5FfWJsmZxFAljv2zL+Rs95CCJ4Tb0BKzNLcqSE66xr6drZcuep6hHEVi
/7m+jf+QDvhP4KZ/PuDOJOpZU490BO8kAbllyFIn6J6U4M2yAkdTXlUL9zEhfodst1k/W43EIV7U
Rx39PEh72As1O27uM+llTxsMcoftMTerPRDytn2VyVyOUPn6H8s7kyFEO5ViaFrfQkaFqQg13odD
dezR8qVmNoakfgX5dMj0t6xSJM+ny1t7JljwPEozVDWNoDeN396ovzDKv+lWgH5z+5/ytrmLAfiZ
MMG/lCTOdbPHKmOGfusIlITKaRy217VFdlyC+8gz1Cz4CCGjgnJGPe6mQsYHdTkXdraQxRrPVMKs
ciuqlKA91lR3+tJyymZvkNLXAFxoJ3e0i9ZzGW3rbDxxnfwbUz8TLniVoZhGpuYQrgbDJqpuQ9A6
t5hYjPr/ax/BN7UUvEoWqUbSBdhLYz08G9CN1qFO7zfb2Em83JVVuS+/Is+WJgQ5JJ2bJJ6xtCVC
VRzAxlEHzF4oJRzjV3KzoL/2bu8P2UrJ16mv/uCYe72uPuKQkrhmMfyJK3MwS6BdwCKA//2s3qbh
Gl2TaGEFZiC4UNBLYTjqCpWpBlM2rg5wOUAl+PLRhIt+9mszxHiojpuszgx8CClv4xDtn80maP4U
QF4gab/lKEVcX7nYT/Ft5YITmkLwcsY2fIGxnkE+D/ibE3qyP9+uyKccQHZuu/E+3snaR2QLFXxQ
ZwD8JOozpCwssM7YGAlW0NBR9z7qfi7HYy+XcTzJDPjz9XlmwEpXalq5PJkXRTOeySZZA5fFM5/l
LwSxg/DbtgoOyZ6BWs+GT4Vi79Rycw/ZjmwNjrC7BFCzmN9yEFOviIOH+0qWWlycwbdn5ZkSCZ7K
GKJyNOwErzAdoJ9FflubG4PqfgxaY+DtyTDTZOIE36T3CoYRjBTiFLJtLcujqEnMcepw/aOigcRW
Ja7+c+fPTpHZth0aA9yTZtWbrGnWhrG5bhPL9lzbPsEhATAwSocJZ2cjAKfsvqhXHabL016Wn5Vc
jWKIg4J6UPIJS2lpvLHUDMPzdG8VMoD25XuvrEds1I6qqC7GGWLCOtkr2ZOhPs9zsNXGOw1YNSWA
iaLx9/UtlK1M8CosHAsdLK7LCzm4Zew2IvVNnciybhJV+PTqZ6oQ512Q0wFSNLD1TOFDao6SUEmi
CroQvBg5K6ZuUbY6VR40cpvq8ZqMaPOIZA9QmSTBYdC5Bo3AEgxGhXaHAvkm4qcEdb5Ept2y6E9f
vuRs1yql1TXgqy13HR7XS6Mg9YqbarnXADUqxTmUOPpPvKczcXSqhjCIcUhNqLgTmBKahu9TQAqV
IN3tZuaNoCi5rn3fK6ZLWujLAerLN53JbKw4jvWlthISe2WgfQ0veR4HTqqoWyO9Y9qpJLdUBrAj
U3rBbwR9XpGsxsZGdnPAhLtZ6rve/CFZm+zGFmHF0qppDLOMUX+b8Q6ryxDzIfRZLWjsGEOV4vlQ
AHeabPQYuBWFCh9m1TVfmYHRejwwIi8so2xXZtTYWpOiuFXQARUKDOAuuC4iYN8BJzHKrJMKBCa3
m2PVDcOEA+8iQ5ZLwYzZTCNyk2bWAUPIkIAmDt1sVtNwBJa98zmSxZbvAmsU2JXttnZzO/FDtEmg
IuFpwT1Drp8E5cYcT2ZgYSj5tgr2yhQwgKOthvIx1HRAWHGvKAMfmI67QJ93FCkHD/CO6i7hAFpU
mjFeG3q5Z2x8G/sjtcrVXKzr4mnONmPVPrLc9EFsDMQHJE6MzdhqjsXRwTY7FuIMA5Cszhi9tzT6
nef3VvnSKqGfTwATmt76qLgNAZFZIdiy7NIEh4e95VrzsxxiIDPx0qO1Aml973QG2tWyaM78qETI
asXo0+oqlDHyuf2thfOhTOuVbqDXSi09Q+MrVkMuZ4BOC8LnuDXuOkApYJ/QHQNo9jueH/X4qCSq
6hhK9K+uNQsQVwYhjIpsV3NrqCxY4vqW6ptQS/047b1iQqotkyWdF/f+7cahFEPhoLsC3ogQ3LV6
r/eFgkgr3rIXwy/WC/A2fw/c/80D4nKK+0ya6KS7hldgnFmes3Bo2f0yjKLdKz/h3ACm502b7N+k
7c8ECr46YejWSE0ItMr0tqTdtiJvEiu/6EvORAhOeq6aGUEIDquPG1dtkru0jh+qVr2JkA1JGNlp
c72bQDAT2vUD6MpuNWNr0GpfN9yJx+Lx+udcvJzOvkaI8NRMKXO9wILHhrxY2b09bObmDXU1Saf+
xUjyTI7gt43aSrSoXeQE88lIt9UI45w+sgnMYnz0ri/qcrXp65YgQo5nNLvCCLrFIMD4kPm97i3o
hguJdmquWAaY43QjL9wt2vjNNs6kCqFRAToeli7R2KTTW61OgX0SOddXJrlyiWh+bV021hJXaqm6
CcItJ+9151cgqa8HVH7UQBIlSa8kwQKrsG6IymDvC89m+sEwWfy8tMej584N98EJCeVqmbKQyL2o
lmdbKdjhODQZtAXqEpNuw4PO6eI/Fdc3GeYQr++o7D332R5wFlFEXZsEhokVLvWR5mD9ZoUz30Bp
NmiCVLf6KnlPMGTRuZjFlS1TpjGC9WW6OSTlktwyJ9sBILZjGZKASaYwgt0lRarzmGTYyOaxTetN
qRxs4COhCQdMVvu5lvGfXPRu+l9XERW8m6JbGOIvsKK+6RA8dGtNux1lc7T/EOh+SRH2TUvpOM4R
4jEDocLuf8CYDJBn7UEk5AMSTFrMWuzqu2l/CRS2MU+MJp5raz72OsCtyntWPLO83PT9ri9Sd0Z7
O5B9Z1R0SJI4rDLRnj7JFFX2DUIQ2oAVjfZLAgkNu5FjgiwZ1Fg7CyTdS3ivSAdjLqvOX2sWOXnQ
95AbDboRjuC59QrqJQmGkVvdD+qntCxXgBnyJaa4OMgruyziT0B18txe3Lax7oZfy4QKqC6cfvDQ
eTpxJzlKz/WyAX6tcfmiM+NPGw3TFwkk1h577zH6Cci9BZ2JTys1+nw2Rf/XWb//n0D6krmc85nM
OSt1qwb/9LEhyWpSDsOIFqJMUuX4h5TYlxTBcXeRXtV1vRjiKkbeb8n1tj7bLeOLstYA2SYKzrps
Cm60ywM3L/pTSTGg0Jv/6j74Wo3gVoo2M1HJwZ71RnLMs/SWdwcl+IXnoMTKJP6LCZ5FSWcE9UuG
KGPo2xsrj6tk1/DH65ouMy3Bndh9rFdGCylJ9VxyeGWr2VVoMQ6Mcm1MzwE44K4LlC1L8B1aUYZp
uOSCteFhJqHLOmACzxIhEj2wlqrYmWIHNbMKO4ceRHZ0VMfxNlSe/6tliKTVGgvBEwv6rqMRqocE
gFTaCIYrDBlcFyNbiP73hbQRswOaQoyN6mtpJxszrCUKLRMhOIGos2iKiRPc/CY5ziW/IfHH9UVc
DqH+Mhlr+YKz0yDR2GfVCAkAt1sF3XtSvmoWd+n0+7oc2UoE6ycDwO3qFKee8u4m0pOtaqaS85A5
M0sw/xyYGsEMXtpjpoxb9ScLHmx6jxxBwG4GOrhRjkJO8FIqueSULprN2atFMBuAJE0mn2E2aUru
pvY5sI2nJpcUAC9u4JcQMVfMKciqKwYhbTFujBHEg5UpebZLXl9inliz8pmaSw9G1NU/WX5bdkGE
hEgMwjzEguWff6ERZwsSzAf5YbC+gfvuyBS6Tw17ExuSZ7rkXL6lhxEHaQGh81GvDpbBdxl5q9iw
vr4MmRDBgDK0xLTp0sUTmeWvjmV3PTiNLEtyNJ8Zy29Bz9luCfZjWpxBhzWgQtvbKqmcIk08JKhy
z9LtxCvnAROGGNt1yvI5A/spAypgplU3dV858YQGaYus2tHnTRshaZUBqC7ybHDAhBQo7z0mZ2Iv
4KcqOAC/x+mB+WxbubSALlNhwT7rkoxGtwwOYBKx8xfMhB55oX2EfnQeekt1GRB5Etu8/Ag42zjh
qrYiu6T1YpzjimvrJVpcOuD7ZKN6iRcdZWXNy0mFM3nCpa2NkTUmSwpjgZZDTnB8BHKIt6zRipxw
Y0hbLi968DOBgvcBe3yp5Ta8XtrZnkGDU7zMtIH+M6eyd77EQYiZ57mtq0Rd4gN9tl6n5ER681dp
xPd5Fh+pLPqRrEvMzkQBqIyVDD0jZqS6OQBQ6shBRtgFAIxERz6rOFeMS+R1w/DxBDwPrIvHG6CH
cKBpWpt22lMgQ6vPZY/qbeC3G3ONNDfp3uYKpDQHmx86a9vYb6arW4C6kWmSxFrEJI6tIz08LU06
k1p8FOrwxmRNMxLXJXLNtYNdAxAaEgqNHLTgjVnGyaQP1/2j7BgFx5WRGBmLCMc4m6GLhA3AuBNX
rV5tXcbvIluO4F4S8NBSezlFq6hfMjxluvZ1aCTLuTw39GVuRPAnvEzRtNCFi31rKzBsAuptnh40
z36z1A3AVle224LlEzMOQKe7ic3H8VYOBCPTDcHJVKo+cVQkcXITJv4X9jwqudZkEgSvYoDRuzZV
SBis/mEI+ztbxoUhcSYitRxtaW/CwpFzCvV3Hq+VEZOcuobB7mMqm/a6rBq2iaEkzbYATPf3KJdn
6PswULNFObr+UOd1nKBre5bZ02VV/5IiRDRNlCkVzSGlK+w7rf+jKGhBj8E7zH5ct6l/uNS+JBFh
PV1Fopgjmua32QG5lh2IeRzrHfxUQFGXNWgtR/3dO34JW1Tl7IlQFWCJ0YENcCyiFyVOnCLWfETw
fmiTtZKPXlIUqPY9/ZdLFPxGaefgvc+hHgsidqh/JieylxnQZsTayxt2Luv71yIF59HUwOdFKzpu
0bF94UF+MgriSZYk0w/BdQQgB1YY/1yStgoKv5z3EdLII7qBkHnpXaCD4pJh6AI3dvGOynI9F9tN
6dcSBacxDGbXBKqFFl6g//fg6q5xoxG/XMsyPf8QA31JEpyHCZJGZoAk9ji+tzeaV+a38adbnDxG
nZphjCdfS0GeFp2/oqYimksamlPVLn0GxhoZen0LDooFkmuZdgxBdjjdJivZFX15/ORrS23Br8yU
FEmvY6EDCPK8EoFKe9NgdIB7ldeRP6R6HwBgnEkzkhJ/JuLTjUMSDWEMbQ0sso41c2Py9iPUJe+n
f7jr/jpHcZ7TNGYzUmYC5pQcxe0+8pLmR11vmfmYLVyKQBct040RRU5Cwo9W6X/zBKMaXeOpkbmb
QAhSddG9lYdul2fuaPSr6wYl2wXBMUXhrIfJgN1vaesDjO1mStUnRSWb62Kk2yC6IpMmqCpBTr8C
gUXkmTfqU6C6WfPMWt/GY2rDtxWYjoFCrll7pTpMi1XJZjwvpzfOlE1wUSZA+7vZwGfESLHrxqPG
b/R8NwxkXaYvlv6RAiE4BBZJMb1f3wCJbxSx7qxWH9qqgLbVefBOU/MxTSUX2uJ6rtmu4Jr6kpVZ
kkHCbHxYs7nXM4Y3dAIuzehZC1OQy/B/lU75Um3BRXUAmbKCBJvJ0/DnUKpPoSz7IDkvTZzQrC0G
BqvlvPQsfq/HP3EVv9pAPkmj/sRV+qDQU2CVDqnf82B7/cSuW4YmTi8ADRUMTj3200AfhjMS0EXr
FSh2bFnK7fqVpokDmwZQI1qc3nxkAyDggPidzKYb1DZAfDqf2u4UDe6IdEViA05oRGMvWINoPK77
OAMnq+1WLPCvL51e1CUGSicgYWkEkJB/D1eQ9ldJqSPrg9ESB4Hew6SDUC0c8AIJwc9Tkgl3UKIA
qwrXFPjCweMXA156/lmnKWaR3zCi4KXVmgFARGufQFjrzBP+DljaRgoHQA1fgw/MabwzctPLTXJD
CAanutCj1uw1SJfpRuXlHeKWcXhRJs3l80faEp+anWMnB4Mbbl3kXhKWrkG4zwPmD/UPM32g1ejV
HXNZ9RToxa4GCsVQlY4dz/tG4Q6JT7pW31QYh+uTYmNXNdBXT5l2KtJjZb4yIP1m+ezpbb8tu9xv
Uxnww8WI/WxnBQeUgiaPqEDyPFZht6rA+RRmwF5R/Ag7plIi062LbudMnBAu6Zwx0IZAXP+C7gwA
lAHHANOdK9BD+Tqy+pOXoadAFu3K1EdwRZnaDOYUwGrLOnuruyeezHfhjIm3Y0bv2yaXrFK2p4If
mtuRYfBwyfC3xXEsSqdjv0ZTv9W6m17KMnPRLXztqBgi5TRldrkMNcXbAfNUs/+fmjh/wO6mbnYK
3PaWSZzRRR9xJlUIknga8YktA0Ch8TGp6eOoZUeCupkuYyuVLU94f/GuRP/j0n+pGOkrBrjuDPIc
hzK8wuVEvt1VZ8sR3l72qKV1sZSfO4xpDWmzTfLAtRJoJ2oawHZC33tMlPXUaJtmBGm5edJ44Not
OlDNZF2WlW/UiCHG0mNp5153frJvEyKiwGoNpdXwbUqk/NCCJ1Ohm3QO0PH5pzcPSklcNWskMiUa
bAv+tjTCBo9R7PrUIN4uFa9K4xtGyptmQab+cX2BEp9gCy6ozBX0wSlYYMW1I0D3duZkSSxSpq6C
2zFSXofdcr5FwZ5o8FgS60fHfwXSketFHa8pkuBp6rkG020IQcEv893aJbtkndzE1CGAa5WP4V3O
GViE6JaqoT/RFPQ2a0Z0qzJe4/k3+P1jvkrWta++gPnVhzo+Xj8njV5UizNxgipqY1thjBcD5Zza
PpoZ3SACsiBFjYGsowo9rxUBh8WOFpPXD4lb0AKsuacoHd0ssVFTD51p+Anm1wrTrMB/NCpwf+HN
HFtofwSbG+bvfBbFbqgfpjpH2eNn37+gz9yvp4MyfKgm+Cai2VENjN6MoxN1qZM1v0IFz5bCN8cA
FHRvoPQhwbPRPyXDhqIGpbdeVo5eFDzExXEKIzfTbzvrh0pXYezb4340f47T5NTqczLeaNbWiCN3
tAOftY2LuC60djPx4IGcVv+D1k2AYWa4qAo3rxIXgaAXWdF2DAtfax9YtzVqUGoy5oygYej4YVa5
r4J/N09eCb0BpL6q45ORUxwR/47gFYrAjzFjlLjXTob2NKNOm+wb/jCkud9oj52Fxj5OnAkczUXN
vaSetkVUb9Ix2rYo45n0vRuU1MnLOwIG1VLrEXhi+qk8AEJPLQe0fd8l/SFqnpux96pEcxnowPIp
c1Ni/RxboPt1GMvrx1ujyxFNvZrNnVWPXm/QXZrfD1bltNgRWrt0eOL1WrceKj3Ae19ftWbldnXn
AKXfqSP7bmjU3J311xhdzlZvObyI72cgKjYFgGqYbVaeGXavLOEfelxulnFKK0y3A8G/sEmJQhGv
HzC1+0xmgoWEv69r7iUXahpoXAZrsQmKRKE9AXqWjC1Gf48ZEDlLchpwyL2mO40yb4uy8dLWdjtA
DV2XesnpnEsV7sgOZI0T2leALhRSx4aPzrs9+rg2YBOUuLdLHvRcknBJMpbFOdBdVYSMzAcPkpdH
khtSZvnChRAlNKP6kohhar0pwAcwAy3Rtid/UE9ZrXnXd+5y9/eZoxGuBHPhoSgriMuUwC23hg9q
cK8wGvTuO9xZUqLymdXLb7szocIlEbWTGZsLqlBbb/qb+rhU+LBaKDu4V2Uv/4sh6Zkw4aJIc9Wm
8dLXMI/54xz+yvDwr/g67CcHoZXTERlRqEzgYiNnGd8Q7XWdOWB1GIv1sgaQEOHWirXdwkGUN0+q
vpGc4aLe367CrxWKoHXKjN3MlmQvv9VW5Wrc8A3b4TRd+dEt2ndNlGBpiZWEhr6oS9iaB9qmrjpX
r4H+9l+uSDCzhlKMynRAL+Daa61+kPaDFq9dtBlz1U0ReY8lmFra3IkHWRnscvb1bDOFi54BzKNj
y/BFCKifZqetCKaYqTebTqF5oFnsAaUkb2u/5MEASP6f8OITJflMZ6rCpkGx1Nm1/LUp7gkMsAUa
qqG+X9/Zi/4LKMvMAOmLRsTWO1qE8VQU2NiBZjvN7DdZF0oi2ktLAQPoXyIEe5tBe5WlbY/XpvEH
VBxugpe02WCclckmM2WSBEPTIivJphpwSUW+T+y9XdZAZX7SCinUxCWtP1vSt6a7sG95k3XLI/al
sU0/KIMcpFzRtNHS5reZY67dMLdx37brJCeRS+zsmPQovijNNlOegEMvuYYuXRLnHySYYdBrvGUB
jjFmH1kCRN70hoz3HLqTduvrGqPLFi/YIkY8KjrOgHqsivRAMxsQQmHlARb40BQBwH26wUnD5Inb
ICyKTrT8YHnhEgA7q9Zer1K/qc09Z6FPjfdGP4HO8pA2AF6NiD8hHCQl2i4SWSvmxWvtfIMEK86G
jBQaw4ktAwfgudmzN+61TrYdQcjh5K6sUUa/GPiArwG8XZTYzBCu7UGJzTbvCpSHWAyA4+onLU7h
cGi57vftHac7u1t3GtCI4p+DjpEZfzZ0h2qz36elq/WYg1MNDyQJjmaD8wvYiCkHlImtVNhc/jEx
9MMMj31DVqVWegGwma+f8mVT+vr85fcz/2Pa1piPZQ6Hy0xXSUxnBEC9rSarqi4lCnXRw4J26a+t
Em5/U4sHDRyqCDkmII4ZqL/mmp/3gIoYkZUqvJa62Sytw2qXbeZLrOAtMhNUeYGOJTblaQQ6RYpR
Je3Ul2u7vmPZ5JjKU4e8FQeKO58wpbmndD1oOwMgjAVozK/v92Wj+utjxDg516eOhjXiyDi9KXIU
2OZHrm+vy7js679kCE6iUI00zwkWHDHLoSZgLQF8f13E5bP8ivdF8oSmNIpwmiCj0CLbUZN0U5Uj
aOLpcxjTU5o+jOD1sGLuRoFxZ7XEDczxhVJ9l2KU8/q3fLYhiLHJeWwu2HzHM6MEvc98pKzzAc0O
6si8UXZAxjqmOgAXE3Lo67wExOYMVJIS2YKBdI6q4X1ph+oreKszZ9CLHK2u6OQdg8eoGe4wT77P
NfPU5O02AoaNUw9W4/K0cZFfdQL+Ywa7YjjsQg345H20Azy/ZxUbOlRei6z9qITbpiC+NTxa9Udp
KRh3Ch6y1PLtODk1VeujoQeU4/lJCYCHmpeeNeLNPQ9/Ct6hsg3c9RzIoCZer0MOx9ARkH6j+QL5
8Jp4cwpYeBOY/XZ6Y3Vo0WbdjaGwm069U0DmlrYxiIunskHDQXs7oK8b4zt64QDqR13BFLZp8cAj
6mQUkxn5Q0F+JHODMWPm6UWzun46FxXesHQAn5sgPv+0zjMHQ6yx0CY9UYEIdQ+sTbcDsfogCW4u
+uAzGULkkfLQDMwBeH8xUiLjfK/rj1k9+E2/7oOFGCXAnOLd9WVd9JtnIkWnMtQsy9MUTgUDnTU4
O0J+KPXA51zWUkQkOyi2MNdUmeK8DOGie3AoYtLSzNwMANhRfyxNTJ936NQn/TYj1ipONUevb3hx
H2e/7Ol9RDhJyxkc5aVjWAihY7/t1R1CxNjprRbh2c+qxMerL4RkW9QmVMyrg02k0jZ6kN8pLF5z
Eq80O19SEhI3dem5hFTBfzRD7JtGCYkh8sWpUf2RkgG0J7sSiSY2/AQvtFPbmey5dPEiOBMoBDQ1
McIhaaGKC9mZ5kV+8pt+lMg9e9FNDCzd5RJa2VvUSMpOUje9mEY8X6zgoxBGxmFQQHbSlV6OJygG
BzwU1jxlztbp+KNJT6b2pmoP6Rg+klFW87+4dIsik24wzQR32N+v+alp43pspvnYVS0Ih4ObBKQ2
qn6XlS+9Vvwbkz8TJsQUQT5waA8qh8Bm8bPkvTLvZ9Q3/4UBngkRgomgBqdDONTA6J4A99ht9Ros
4wu3hD1JJInkjZ8zZeaZKMG9AC5QUUOrwubV7DG15lWqG/WdpQBnqtGSX2mA0qhZAZrIMor3ZDD2
ZjYd67bcBkpPwAbcMD/CGBw4f4bGK1W9WnONumonm8y+6CjOvlPwSWFWVCPJxhmxzOQYfe5YaQGM
Gtk777Iuf8kRZxejSdPGfkRTPS6fdblaYArIGhfL/w6mYLHKb7f7mTQhmqGjHepRgGflWI2rsb5N
zJ9ly0GgfMcY+JQA4wzbckemgbZEPU2NbEzlIirK2fEzwW2oSZengI1GsZ4B7z54S3Nw2B+LpPPr
GjzK7KdS4yWE5v/rCn45bj1buOAyAKBD7TGChucL/IcPgpJV6GWuBXap0kFz9SHbaj5oq/fJqpO5
yuV/X9v0JcQ8u7VxmSuhymDCaP9fg6KjxrADoLnZgkfxAtIoOWnPp7u/JlJwUXpgIjNd6ojiwmzd
FrcJKG2So96TQxebwAxJUL5uC7dVsu2EFgGHlxPoxtufMc/faVESB0DuD4wZ3mSEDtBx3SybXyPd
6iTeTeJKmeDdKGt5pXXYGrsuVhVYqWaQ/Jgqcs9E8wqtkajBxWD+TAsEP5eWHSUdgxY06jbUuBMR
2UDexazsuYIL/q1LG11vNdjzkkZckAvnNcYhkAH+l+i957IEH9WRfjRbjc1HwF07CSZveuN3FdxE
1TsLf6OC6NTjx6B0m1bv/NQGm13+R89k/TcSRymmdbipaEPOcBsSABxN5S9OErTUSCLEZdeu6PO3
5mmwUJcTbXBwJYpfwwYjTwjbTCcOjE3E/nQo1V13GMvWXRMo+Ckb9fXU1OD+VROgi8VbHFlPRg/u
thakrtnPuEAZy07960Il6mkJTorzNu7HFOrZ8Rel3lvScdF/uG1sw6KGYRIqDnRoWo2aYsUmNKiS
VeXkqx6oq81WdQCQJEXVXIz3+x5+CRP8Xq/qORAjIMyat0oduklU+UlQOEqUSNzIxSZYYOQy2yBg
wGPiRMQwGFOFpqrpqLBtjTbYRGvXdR2tg/QFILq4y5iv2r0zR/omUcnPyuYPQZ/s+/5nwBtJy+rF
Uzz7FsEDUIbaYkX06RjxHsmpfdv+P9KuazlyHcl+ESJIgqB5pSsnqWRarl8Y3WqJ3oCe/Po91M7M
LUG1hbl33xRREUoCSGQm0pwj40U7s7FUtcFSp1pYrSKeIm97vdbCgR/tRME8UhOAY8Uf5t4fqOx2
n8sBfpElHKIZ9k1qKBM/gqL5EIVDYBnxrgkt1+5J0DOwpiUgIAnrAHwbLp9VxxyhTWVZSS7kmV39
8h2CR5v7LO8zALkdu9wMuHlLqlzmp2UiBGeE3KO6dOnCEZoGqNWbL9Ajv3Az14LtbrzxCtUgaUvt
5wyZcEu+LEz0SXycUj5W/MjSegyQjP8JahBEJajiDemuNofXFpcZWFzVXlfH32QsrkLiQd8DG8qM
WZJsBur/I+223AJKrvEx5y8hf0nzJ8t6apVQcab+t1rea9YHMDI9vLJ1JZRsnWznBJUv9WiYYoLD
6dNxO9n5ATQ8kvM/42a+bJPg61TSh7m6Ho7dWO5gvIdxvK354982wKdCdCE8jrWG5BHQrY5Kb3kK
sV0y/n0T/0WC4FdqZWpiM4OEEf1ZRgk81FayBolx0AUn0tNI7RIGGO9GA4xG329AN+r1JdBQh93l
3ZJJEkyDvhhoO4thhqKud+Oce1lt7vu+DexJRkIhOX2xMLCoQ6lb6+kDRtDr+ccCoL0qDC6v55sW
rySqaO5QFWatZKqCFkfGMuoZnehRi0e3AtuBqb5clvDd/woiBC3Ool4lc72K2FibNTrMDwuQeCM3
9nPXciXSvj08vkr7FpqZYztVNqTl1AW32L8bExLq2tfkGgyJ1zKYGskWinFaufBGH8uZHlMFqM2K
jp7lv3uBhDWJF6hsrXKIFgqunMJvVrtnSizNd5cniBBu0EJUskT6SPFes9Ld2p9q+2NQPhnUVf3/
BnD7W7ApCBQuUp9MNVFSrGklu1a3yYZtjEDZxpvL+vDtsSWIWS/ZyTsU/WitShSoQ2mQoGzA1/jD
tPaKic7iSpVt4noOX9yaIExwpondA5BTwyZ2nkpdFrSYeUf62HIVcCjJad/Wu3lJnOBFewpGdrAo
0WPY1V5StU613KEf3pnbAIS9LvrMvMub+c34CesTjMWoEC0ONWh6oWLiFqQxS1f5lf2Wpm+XBcls
hiXYjMIwo4YBZx+clOobDeg29JivvM0eqIakjIDfUei/rkvsz+6qLlQKA9KK3Fle7AeWeFOzVQN4
Kq94Bxn2DuXV7gM02DWgG57qp3hbeLUbHaXWS2JLxME2hPFs4T2+JIMXHsx7QwfmKls8aoxeThs/
AdCpxV+UYstRvB+y2kUayVNC8uvyAXzzPdgR+AUK9j2bWsZnaf/k2lSJYSaWBU1u6xs7RscoRWn1
H4yxCGKEC5MvQ2Lq0XrMSKijPQLF1W5Ammravk1uvviRflV5dQYoUVlv17mNPl2gcHcqpLLNimCB
ZQbW65VKOJPMfZ67nacShMsyJ1OqRjMuy1CmXjZvGXjIJ8bvlUY51ErhJrP+T3zfqUjh1mR5Y8f9
asTZceHX2T3A8D5HIlvwVtwzsCnJRgy+pxi/HqCITJEOaGjtGxxgurMXdLE6YRTUD6EHIhU8khyj
3TWWtzI8ux3eEYPsUfgdAFOQLwSvds37uFwt7ujSt/FJR9oavDTbyM/AtYYaEPHhve7ivUx9JPdD
RK7AxGvTGTEOlwJqJDc6xzaYm6D74fI1lGip+OjtjWTEea9aWgMXOQJYcS1pGpVJWH8/uehKB8T9
RIWEamrcZdE962+jcwtHJHjgLM/TKmaQ0KHfh7NnuzUdWsk0QbYOwZIMnI/cLKGII8rXBeD10U0m
OYzvaU5hJYLN0Kp5YN0IGQlf/B5kNEZyn4d3VbY4o3GPRLvf9eqm5+mh9i7rwfcSwipaQ2ecphmm
AWKkr8c0go+uZn1Nj+ax26lO5UbXbAPV3ktnyM8FTKeSBIXQbEtNE6Vfjws03pNS+oArgY7Tt7Ld
gL35Wl0AdlyjT6tzLHoII8Tw3bUVAoKyYK0OFlYS2IgaL2/A52NHjHUs8KzrtqYj3yW2i9iFrhkc
EwdHVh5t03AJGn3GKPPUWb3W2tsZvU1Wed/wHWONb1egjdparPQAd581jWvOT6aJ0QKCWQawMw/7
okqcLnTqwTf6yG9SjC2BBaWcX5thfDYWNcDAVLCg9zBuW8c0Uj8tw/3IAUszq3sQ3F+bKTtkK8h5
WNUItfIWr40U0xbhqEYOGZTt5fWfsTfMsNGRo+KVZipio24+UVONMDJ7BHAXOmcTT52uaN5JjMG5
V8AXMYI51RhhU7KKWXmLFQP10Ks1XaqvnI66W4W7fC+tFJ3zkycnKzY0WQmwaBu1K4+UD26VvoMO
6Nh1P6qyukniyVPR0ZZo6jaz0YZkJ0HWVUFXZX49zCi8D9V2KbqATq9UBjD2nXkYd+70w4TNaCar
TDJMCR7Vpttxa9pZJqh8uyksd1Ub39Wc/4mtcRNy22NVYjkV40FYkodcTw4AREBPxXUTowAR9QfS
g7WKHuPyIbdu0hmdEm0c6BijaCvdp6OJXnJta+m/6zF2VGCp13lyW4eYvFHKQ1/esbjwLRPB6WWl
+g6ujGkkhdkrNotF17mLr1YFEOYGI7WlHTGQkzjc8KyntHc0DWVCkAVv5qsSrMrPSuywXwsmdx5l
vY9ntPqLfMFop10+VByncDSU7ZK+tt2dUu0ur/GMdn0RIdjsHB1dPFIN7ThmESiOAMx2XxJQbqSN
y5PBUTAmdFngGUf0RaAQ9lWTkfVMNbXjkt2X41MsnZOjZ17OXyQIUV6l8NS2AUpwtKGJtlI6GrvR
htFZeOWkfec07WuK8Ug1GTaAfHWi4rUfgUYHLUusZzTjTPPPaHnotWsMgzuJAZQIxG3dnO1brQkK
ctVzRMR5dqVOit9we21Qu8c88E8w9vpD+67HxBv6djuk8ADaiGGdsXQyLb67vI/fGwS/Kqf4KEOp
ogMUGdHQiKvv9cIzAXfhY9jbU/cDd6tbfvtfoNFI1EV8f0W6Hc69HmrHXlfujAhjcOCBSbXMI/pd
OWGAHWPmVMMgVpW4TUm9EmPqgCl27eYQDjdaiGZBcB8o6VsIrIgFOfSw+jUT6uZq6BnxvhzuFZsh
QRSU6i6nv9P4jrQPFr9LlNiz7c5rU9u3VM01GYg5ML2e+CS7z1NzyxFydLbiNsrdVL6FXeeo8Mr1
jLL15X0/4/9PtUuEOOlZHVFqY9uLsHWL6UffYVBfbYLZfC/6j/+fLCGqUcIozviAy5m2u6GMkad/
S5pjU1FnHJ8ui5LZOluMaxRg5SsJTnZ9ana34FW9V/www4iG5a2E8VaLsfZ42x/lTDyrGRNily9b
KphZuwUwmtHBJGA+2V244doYQlnAChPrpsT6nLWotoE0AbMNBWMhgkUnCeDJhkk71mrmjoxh3BOx
2ywrTGnauSWdyBF2s5yXJs5oBbOaV1VQNbfgPXABzse0bZq+Mw5+jDEAVENmoM+iKdym1R6X9s/c
hy7SjC5Vtn2cYShyw6rZKQpcCWnD3LrUb7t+8onCrptRm1O9h3Np/fwH+n1y6quHbLOe9ag8NG58
J0sEnzdZJyIFf6aClidNjE47Vh8RTOpu+rHSfgONIwj7zX/H8nTW3ZyIFPzbpFdZZEU48LhJ3Sa8
zZfi/6lSgkMD9WEGdwYJCwL7BViQQPXGM0ByPWXrEJxazSKFrQxZuJ6KOxTuWifoHP2h92YPE7VH
4sleOmdv5V87J+LgzbY5UIbRbCTVa9VJqw4zzepRZSVCTRk+gClZnlhkqxPaTkaO/990449MD5sg
BCrAfprL2m2GBv19Zr03G7ZpVcUdrf4QtU3nsDzTgZnyq1MpQl2gvEyDYjtmRx8NXjxG3YsR/aER
ysPdAZPyWjuETtXRxENyAqgv5gP40h2etvDS5j0Y237NA25DYwRDa7zyMtqOWvKnGac/c0Q9O0eX
VpuWPlHu9ekYjYNfxswP8ajxzHnY9FUapNqKUB0eMMLjW4kZNENmbPtZ2asEfYIWJk1Idw10wX1u
0V2kpw54WfE0Pg7qI0nBB5WixwoovYo1IVj5qG1EI8pNq9/beN2iZ/iRgf2zklHinQ2XTs55NWUn
GQ67B1R40/Ua2j+6HZ6wm2SnB9qW7S5rsOyEBcsbZtoYshaxdD9f53Q3y2F8JTZXX7/gZCHD1GYT
Q0LomKAP5wpQOEHoWX/6IPkD07IJ/cvrOZftoBhw/bcr+VZ+1BGdzx3uvXVd78YNuYGk23WsVw4W
LNs7wW52Sh1p2QDlNK3BmwCV3HYvl1fzHWp2jSZPViPYSTaAhm7piHrsa3feW/vowJC/cdNA+ZOi
vDD/TD0CwtnR462XAEgNBZvaza/liedzpY0vXyLYU9rXRkpIon3CAVb36nYAp8UcqP7wKG9HOh/2
nKxbsKu8n9PRSlpof/lejrd59FD23a4PFZcvA7qPvQ55MpVW7qwBHCBBHypaUpUBbUPZXgEUY5hd
95GkWeh759LXwxCf/DNiIdvClOrRmn417GbMHtToyQL122TeI3fkxB28p3aXJ5GTl7el+QAsEIfY
sXdZKWT+mgkv/KTrasAPwzS0Pghh1qInHI833WG2xgdMdWC+ylCOJJrOBGOUgFudmeOMlcMOLs39
PBjO5UV9MgdciHtEvJG2zKuS49GP0aX+zuzMX1kF/8aa1276UzPMcyVvvTX4CX+cpsdKf6btW6Fz
p9a6+9biTyj7+Ghvcs3kqNa386A482rIMQGkgwGJp7FD8Eycyv3c/or4U6qCeQ8YZPH8w+i3SWn6
Vp8h+Zo7Q4TsmXaX9je0TxDy/uH99dAoTsLuyfzRqa+8eOM5QKXUxAFppDda+JuFwZhhDipCucm+
zqzWYam2Ndr+wZ6ACaU9afnNbLYOtV45P4xAf+epxye0FqMLLG7RTV39pkPnmMUtsRcfbHsY7r2N
8t9ZhzHsGdQaJUXjwTAD/wvJTDT7o4o5UtVHM5LM6cssKBMMtlmMqlFWHLFZNARDn/phCZK4HMEu
mf0SSFB9+KfilttYhxRUxZf1QHbzmRD/GsVIurljKkoj4R3mYeqrxWv+4Ahd4nYOngUxPsCj7rA4
coROyTuECRbdHv7tq0yMz6I5rgIhxCKD1JDaEcGo53NdICxZEJoexw+C6UAnB+b7Yjr5YYUfNRMX
SHPJUVb8kUSOTLDgy6xVXLFXzwiETgAah/GHBnLLJZHRkJzVIAAYUuAGIemviXiCtLOtghSqdkQT
olOgJd3itp+qdNPNr1GS7XINaR4LLd3+mHKJAp07wlPZgqmqkdZZ2KJoxzL+aSD9lyKYzIAoIlHT
b+i48AWnYoS4qe0ptdqYYonA1QsBa1zFLxYerplK/LlW9qx9m5bWRX+8xPqfM8WqqhjM1m11BdD7
Gk7RseYmIJS1Y1h+ZM0LlaFSn3X0pwKEOwBOFGXtSNbu0TPmmEmIlkpzV+fgsIfV8TULRQZA3BfL
vpt+TYu5b+xJsrnnl6gjpaQbmNkSMRvsnFdVr/fqkcb3HEOnY/H3x+XX41P/EiHchRpctaAig4iV
2516+VqFAXkRyq7NxiZOVW2lhm1VPNHBnYoUQprarDvk3iFyJT00ADasgDcApmwVmT8ur5cV9Ow1
+GuBYj9ZVeQLVQZIUwYk9obtVL1zGcvIubrL6S6KLWTppDVxa9Xqcb6zfq4jUWmg3VYvY1DtAHaw
JcHlNX0yDAhbCJUA4ADSRAy4ZILh7BtdUWaGRXEATaXW64ggsBqjTW3pzyQym92YRreAMvVL5Mcn
+8EwwBp1nTMEqip3QCh9B6a9a4DeeiP7GVUHuxwxXdwHI68DHfOfZWwB7HrEqHOzV8NHAqgtVGmy
yryPgWMbmOlypdPlx+VVnWsG+LIqQRfJaFRTpGBVK9C25q6A0KRw6gdyU/5Gl7CjB0VA1IPMHaz/
9tJmCvo4lWpNsoKqwFm8z4onvYidSAcRQZxv++IHH2QDPee8wuk6xXnellhjZa/rXKlOPtf5GGF8
DuDH17IkybkGjy+yhBC5G8xpQD7if++3jj0NB5/pu0VxsnfiLxt1v/h4TKeAYXuX+YZzfVlfhAsu
qA8Xm8czhK85W8xKuugdBnCIXe7oSifTrUyxvp4ESEcMmW97maO+9Oj1IKmUz+aMKf3yKYKbKlPz
X7oVogVsro9D9vuy9p6xM18ErB9w8rqPsknLdE3R7gmLnTh5taPrTGquZasQfB6q3pGh18h5VUXm
1PwZ46/e5WWsyn7hMogk931J2EBWl5OjibTdrE2kOto6panWVe8uyREsWEbLPG1NyMHTzV31ElnJ
2rc3uZ8cueS9Kjsawa6EZFG6WscFVzEvWq1+1AIxTCbZuXMB+xcNEOxIb//7Wiv7ZNuOfga6JIye
oDqhupEL8BmuOAilld/NPoayq7vLJ/f5MPy2pSZ6LPAVum0xYUsJLeoS8InkyIj9oRrRbz7YGIz8
UCNgFk5HvmgoC86uqeoAS5xR9srcyMbbBvuxhG5phqh4byrlpY1/TcpjixejzRp3np51ojmzCTQs
rdrm3AqIkV/HpuoDoXYPfhAf/B1OPPwKyZ7ogd38yOJ7dKA4UfPe1w7DVEJrWSiLp045cM8o532u
K94w2V5HC0fD0CRg9fCwwrs1G9/zaJB0RXzq7KWNEc5/apvKGtKeoIa8L+be5fyepuiLsBevGm2M
i0ZocRuCrkOjSaa4laYCuspwgFbjMACND81bpV33VehoJHbaaQpQT9XCfcruweS9UbV6KznJsx7p
5CQFTSqThOn1mJFjWpit1xPtuuI2mgkU19bJH6DoZm6XJ9VdrJUvirpUgc4WDRgiCvfnKU/3OLcN
SagXKVPm5Iq2H2IrKFZ+ATJu7PRpLFS/qPHo4P1jHA97PoC4tLGpW4dAt6rfMkPdVQZOMAbzboWu
r/l3qgOgCDM+U4P3Uqitqp1t2zoNYjM/MqV2U4BObxNL6wKb1C/cVIG1z40/aZ7lDslNhF4A0W2z
Q2xldwY5JsXgJhaqOMhYh5Xl2Lz1Jbt4zsL8tYliyw0JDfBMmrgOaT0E7WR6XX3ops1lId8xshjD
LPR/Lp0h+Nc0IonO7QK6pVU3ypi+D0m/nfU3rQC8KNmqxa0yoOt5urIB5tL3ps8AvTYUudsllgtY
IqTxPlQAESIRryC5gukawJgHVoeU8PxKRslVOGsJT75WdMhDOOjExp5knbqpC8ONlySgqHpf3pWz
UQfevCttkGli6k+4cW1U2uOkrTfOjX/Ef9BjGW1jN0fCG9DPQbbjO1CLJK/KP2kLZqeChZsTRm1U
TfVAjvpQuVzjbjpLtvBc0uJUxGer34mjn1hIlwiDhGC1qHd5t40O3I0BYzm5ZncVOlaAougtlRj3
c47/ZF2fIeWJUOTYDB3jZLg3Cw0skgeqrN35bPR9KkLQjRbgPYq9rqu8ym6MD8NVD8sO/fNu7WMY
fEJKvcMMBKsdia6ciwRO5QqRGSLErE87HNmoJH4VPmblc6hd6TOG+/PEq9XEVzMeVLqNxJAsR3Iu
g4zDBGcaQFHAwmAKwjkpCCsbXIjOK3eo+SLmcVFJ8JXdOuJEDaTWpKHP+bP8S+b6+8lZdkvRE6T0
yXHS2HYBiGEUG0GR3tjKM2hgyvk55L1TE7UGC0N9p1A7aJvE1UJpU+rZndfwgGSKqbFvkJDFkNpR
U9fYeZWA0IE7Ff+jFL+7on3OUfQjOtCP62cQ2vsG71zJsZ/dhRPhgomY9DEbs7SERlczUPEAxzUU
jt0pfqQYGx1IjnW4y5bsCRVy2MjS7bo5cjg6JpyxNiQfo62hkRghMEoVTVV0g37D8CO2MXa0TsnR
AkhW1HbbuQAh+rSlGNII0blj8QzKoHpNDeUYp+syqb1pHh+1MtkazXvRVG6dHZu0PTA7vOob/mAM
2TWnrVPqpddqpW/EY+rWCrCZh4/LO3nOpp+0loql6SkDan9rJTH6bqC3gKds+Y7mhSSGPpMzPe0s
1QXrYKXm3MZ1Fh+XonLGrPAK5cVCvTuT4ZSeS7t9kSRcybAjdtFkTfz5Os625cPgAFF8B7vqjlsp
E9W5O3C6e8JlLBgxmz5ZG3PBehIOWcBATk+s0KexhfF0X5tQID9Y0S0xny6fm2xH13M9MQPoFE9p
U1fxcV5aH5PhvslooLYA3WCynjDpnq7fciIrJmatjQtObyVf1I1PDAXdWVzy0d3JqUBkGik8RKY0
mqp01ZVqntw0izbGAKTLrru9vIHnLu3p0QkWRJnmhectjm5sr6LZCob5SsmVjWk+80rm9Ff1Fg3E
qSwhrsgHw06Roo+PipI9V2oRGPQ5yW3k19DYmFKPG+FOH9UDq8Dzl1sbZF0kflKyWrHmWmt5wUbL
ikC8RF/nieL5n7lziSSZmv5UChnC7tnczcmKxdqqRZoFbIk4xDUZF79ijFnFRTzwfQoimTbQguVn
NbjqNbKq9RN6GzfWPQYy5c13Z2PJ0w8RLM88A1Gvy0M0lXuTt2YKsnhLTACje3zNGw+o9KZ+VFzb
u8TYyx7Vsl0XjFFPrQTxO4xrrOR+DWDJlRUka/Eo49sYTAeXNfpcHvnU9okVxyRt0buplvGRoh5l
mT8VzNooteb0LQyTsm9S8IqTwiuxfjpf8fAIqCOJqkvMklh21MYSg8QLNJ2QR4AmZtWG9tGxVYej
ZK0SKyGWGJPQIEvWxfERVRy0QI9Xus3hQpEo7LO9BtLbOuS+DegcVqtblYDkFHiXLGRuZzB0HoI/
7vIHfWfewFPuRNEMQdGWUZ0wMYmVVwrbK+kTquzekIZbPg/bJm62NYmR0rttbbrjFMP2MZog5/0y
637L7sIx3wyIYAaV+ca01wwdWUb0KuKxx+jeVMKAL5W/HmuR/+YFRU8X3+lJsxmL2ouNPZIMcdlg
KinbaPNGIx2aMm+Ax4gObmBbRyVQYVCSp7rb0QwdWHYVDCmgPcAPmNLcNQkMO2u80kgeFfrQAGB0
rDwN2MF1nSGjr/mZhdY/ltmADUNbs5PUwxsa9q5o9Fy3LXe5PcL3oKi8DJFkjlKm1IZwh8KsYlNR
wNGtjKTGr+ou2RebBC0z1NcIYP9lPRoSxRIR1UdiZbTB2/9IG+pmzHLzQnfRQCTRl3MB7Km6CP47
m8DEElOYBnDIe6xYRyclOydbiOC1ATmIDFuUrhKSDZjpnTEdrjB2L/Essujg82KcRAdVNCsLqxBx
ZTD14O0Gzlu3t5zZax/kfDqyRQleOy6QpSornE4TInn4lscjcEz/NhCicJUFd210WcbQbrfGVlvg
C3kFrwJ5/4JEA0QYRLMAg5OxIADJm2tep5sprbaXbZJks0whu6SPphV3QxEftbnye7QJ9Kg4N6EM
qUTi5USAQ2Ajt7nBcENjxIZmc8hYvqPVe2u/Mk2GhSFbkmANSByyLkbT2ifNoKFQn2IChuQykL6z
L3tjBdcCGjPwzhRBBdQkZBFIr6LjuDcn9YqaoR+j9lTN9aZK7B2jmHnMgwazGlWOaq1ibxgYa2RG
4mxW5eQzxMTNEMaUVSacyhq9GE/RAfPN/abY1H7J3cmHWiJ6KUAjINGc/8Pq/mf9n5f+5FJrSjfO
E4HglbZq8dAhXTqD0yHoDx1ja7/KqqjnxprgPv8SKBws6EE6Pe1NxGkY9qnDMHHT5Vbn730EZp68
cIdR2+QJunriWzborWtE9DVPwCmQuQb8YdqYzogDKs3nPjMBIwAnNU+OCaKdpXA6c3Rarni2xnxA
yzp6q/kcfoxyPLHDmECDam/WFD8JHweSPSMPGIMbgflz8cuQFRTOFnBPlyo8GuMI0B3Vurfpztjr
brZvDmuZbGWsl9ZQVz0VXx4mBXs1ZchP6WJVp87znqu8jo6RjeaopfbWcIy1/bwdI8x/dQYYmlUz
Sx3AV8UHALDFSOWMAfpxkX+Pt0M//U568z4scsy6Tt1NVMReA2YvyzC1oG4GA0CqNPSiFEhpfL7T
h2Zfa/auU4DcTuogKwb/sk07q5mnKxI8QDOOAx00GLXRZW/5j7VtE6jsgItwqdv8w3jgVJ5gCTqM
BS9UW3etKlyMEKG9PnEabdhI1rXGhxdOSiw4LCPTxqZqESyDeSJFXyL6JcFObm+WYh8D9kxOoy2T
KLiHVskWK8kgcQhoEKIjFXXtLVBSg2LYVz0k/qPc5cleijFy2qs6AHk6WFV3QouGimbS3xVQYddG
RIYR0/lODpNDV4W4tLGCZck11KKaGa+isFhQd0LL4/hu4/GXhMRPw2ejuVXHKxszJrA0CT3EKMBP
/TuQ0jEZWXu8/jCVNz7nm3y+7ytgktyDfWGcbgqgJXBTP1Czd2vrw6iLTYHZ2RrFLVWlQWRUDzaC
6SJvCUq38XOmPoyVrMXrnDs83VDBlJh5pJCwGaNjbv/u0m6nZ2jdBQfuZd0896g7lSJEkjqzh5L3
ODYtBiMboLibsEQjcehWRJWIOlsfOZW1BhunjgckkI1RDNGxfOl9xa/2gBSxLYdvjNtVNWHEregg
H/0862lP5QpmhZMxLAodO/kJE5pv2gU9552TAsDYcDk6GeZA8Zj5TMfZi32Z+zsbRJ+KF6wMATtc
kzeftz/cEONjvLZ2rfd5+f+7q3guaDsRKEaf05IB+QMAUp/PqipyrA/lMQV7o2d5Y7D4mJZ7LFLH
rv4LiyrbazEuBSm0htHPf8nO1Zs5edGbjxVqQNlVuyg+dPpBHTK0KINpWLbVsoUL7/S6mZe+LObo
aETFhqThbc+vzenVDDGKBRqNyzdH5q3EClGapkWRGFDnmoGEExMN8XBvxjGmfIEdyH/VNcDe0X2P
KVtVA8wvLR1TTrayWrgLFvBzPO3kTtGur63SxP1V9sOV7pr1dmUm63xUJjAP/igPO6TLXu3WiUSl
KRuWT3Ca622yaw8xMgEoz+JiAGFbldcw8xLDIbFRIqx2XSZ6j1x8dOQtmv3AjUK1zpmTHgSasv5J
mSjBRJEknUsjhPraLEUEhaAYBkpvuZ/YslXRdaO+H50NjEbdNBjILr5uZFQyZQJDH3hJOSjlc938
VXXtAVwtT5XRbuKw9VgIUJY4An0Z+akaQOpY8o1Bfuqh4bRo+SBmu23NGNznIGywON5L1aYBG141
+DZR0J+TuxpSUSpIQPXkBki3jmYA8wV4Q1zbZcYjxsGvC27et2X/ePluyJYmeBUUw9AbQdf8RMuA
fpFgRPeVmleXhXx2Q17aQOGw4nBBMp2p8Cc689L5CS2tN2lB6D5Nx4BG8cZM5wOZjLdlrFEi6sCM
ExPiIjp2wW3lGP3ilnbqtaFfFbE7zWzthHcvf+TnMN2ljxScTz4bmdknQw43zg9FUqJVexsC3U3T
Dv0cejQOKjJ5fHhOaBIU1SOzZg8laS8sr0amulN6NwNlC4Qyzoi5agueeT1i225dzJm7sb6pZ80F
/GHWXBHNADVv76SI9OfF9sFLvtExmJ4BWSbE08jsIzfqk6vWuBqn3M9JvQUUAMZOiyyIMrN0DcZ/
XF6+TBEE3zcvZT+0BRTBqhPPHgjSiYNvERlV2f9hlP5zl0S0Mo20PY8LvBymN61BS0mPadBlg6fX
mxYwV87NuAZf305VBxi4SW1LsT+p306MYK7ziEdrAi426k0KMIe52/6DnftLgrgiw8iXSZug3Hqf
7pH43sS03zFNCS6LOWvwTsQID4WmRXpam1E8YvrbmAKNNjFuWKK6uV5KcpYySYJzNpJ24aBBzY8a
aHKb9FcfbQE46Q1gSLq8pM/57guH8w0qQYswFWyW+XGgV+pMruYWk9JEQ/cKsRV/BgXSCiDgWFn3
o23jNx24+MwEJ2tcWsiEVPEtNXqwDYDZiBa9Oy+AyRifQRgbFEb9K+bIyRhgddRWsH6gAOjHzkJz
/9T91tT6Lkr5ozVrrdvP4Bzvr41w+tDz2Me1Rjt+8s6s5iYh5c+MaJJ45OxVOznJVWVPVDJtFp2V
q0p+ZlmMndKqjh79vry354PZEynrV5xIyVYS27lGknb1/u3gJftoA55sN9+mAzjWpVmys/HNiTzB
kxT9aFt2CvPZeVaXO/87G41sHMBZ6idkybwSEzg7ySJlQgXHAqYRpdNnLDK+WtvwLfWYI/Oto6IY
F3t0rOY/ZUk52eUQvITJ23+9nocwd6YQvFo5O5iKGSimBI/hvNc82VHBJKuVYuucIc060AWvHkRv
w22pq2u4kK/seLGvqrmf0nZXlVbiJGpzqLvJ5+E64qT2TkGMg0azPR2NH3VMnYm/m/rz5ROQbIeI
4MCLtptVHQcAMmglRhEqfTM1y1sGiZGVmHGxQ6Zlc7vMObTL7MtDbqNmZ0haESS3UuyOiYtujEod
NWrTAm45ONnasECncyxTWdmOrSp9ci8LPUwzlO1gx1HUAO/Vxoq062npMfatJNe6Mt7zSUW/0W1v
FButewfs9GGK1EOYAk270vhV2tSS0Of8W/AvTRNhDaxBm1PLxtuk9dUgfBojVwWWWubVC0DIcsfe
VJ6h3GdjQLxcIlu27YKZmlojj+IET4b16dWCPUPb2Wg3vqylZ7O95skCBeOkaATDVipcWlIXu2q8
S5XnBa6mYApYoZFg6G6b/MPIkG0op8fLslcTdMHH6YKJKkKgdcQ19CrTEPChY9geHpGncmPgvHev
l2Wdj65O1ilYp2Sa/oe0L2uOlFe2/UVEMAgBr0BRk+0qz8MLYXe3QYh5hl9/Fr53f12Wa5f2OTv6
rSsciabMVGrlWl2dzxhnZvlT6hLgdZf0qinc/L3a/icC7bKDKTgp1RqjtkmV5aW282MDj93x78uD
kuwQETVj2gUEtDiOvt2X/kyeBlC8J+XnZSNnh4GXMN0AiyOyRGGVZtR+crDGpQeIuUBakaxTIkHf
naO/oHgEoMCaoy6vigWXctKKPqnG9FD32RNVy2e0h1euhsT1Kp+KHW3VWy0DPzFJrpIRzyelEoZ+
rDFg9cbYN5NxVVP+NOX6TY7ioko1TykYpA/pTV1OUF0M94OhXulDd3d5as7BiKCKbJJFd9BZ4ODf
PVbpKHbmxCw7REkU9CBOa0LT8kI1vstp8oDbI+omRbuvWvs2a9I1G19zqq0jrj0yhrZa0uwSxVCC
vmw3ibP0obMjSGpQTkSrAhKfPvXMTHu6/NHnbnP4aNuG4pBp6ERs53TQ0gw+8TY7VAMkv9XhatTo
PS8gf6baK6aS/VSSd3R272szOTRsU9HstzXrT0bP36u+2zk1ZAsccgNNnSe1AFhbU3fcvGE0ci3l
CgmkP/FpPSuz21AYmKpPCGNvOBQcqE38btDdSi/h10EDNA/Zi4LmuMoYfSeO9hDCW0/OFIwNenEU
9aj05EWxgUvDyl+ehTOxhuLZVIM8kQXpVpFccopJ5Axqh0lwgHVrbNB8qSuL49sgTXvZ1Bct33c/
R6mObQLaM12ziZjL005Xo4jn3UGd+LM6O+AN0SoU86fpLu3ApD7qUOlsI0J2cXXgVvnHiNR9lNEQ
JJzpdnKaO6IQSPiYVoHmu2SawB8boXunoQe9K/ypbtYqJHohg2wAw+soq9Gw+c50kvWQjJWfcvNP
RUY8P2XNTs/5b+gWl65KrRUfriqjvlEsbD1jBvHfEEAUPcjKfmPY4UFXsy24EsBtMgNhc58M2kNx
S0EQ4xrzcda6QIVcQW2tsyi7a4pch05y9W5od3PWX4VWsrPyXtlbaFOgiXkb5f2KgyuAlWkcpGo+
vFe5Unr4EzfMa3A0kvzQcrafit5eZaSZ3Yyo8GosemIQoARB3k2WcDxGFs79UC/dzqAJSWvzpcnt
A2D2z6RjtavxKGhszdNqSC/V802kcQDpGvBJhpEsci4RQ1xWnH3Qk6oWEnhRnCRN5zhxZq04auaH
YzdB2zm+QqBQM5WuDvoaA88z2fA+TB+ERsCZQc84ye/r5g/gQoGR5kE+E7TMSbWrf25tSk+/S4g7
nKACZAPqfRygkgbXsxu6/J7z9K7KRxDyF26sZi723S6qeref9Md8fh8gD65F9XoGeyORHYCfCqPm
ty+yF5aFk8SuDTM1S9hUHKcsuiJa6Y0GWbOYrWYT7aq5vdYSyC46myQlfj1wdOzdgVd8D/CyO4ET
Rq1wDVXVoFXCwIh1yfE8w6RLLQ2sxaA7MDSKf9+/DiVMvPtDrv7Ia2PFovLa7lKwDOnh72xSet+Y
5m1eo3szUcCYiyVrxpC4Cm0G39QKj4DihfXDE7B0QcfJVTINKyh2tz5xqD9ZtW+wtzZVHmLd8szx
zRpA/2IylPSIr5PkeqhXbQuKUpaAWU3vdkoKRNwMZtsC5ASX/dCPbMFydA1xCoEcTg9x9vs4M4Up
i9ZyepyqX7TMN1oT+iqN/reOVbAizCYe/HoeOk5yZFrmjm0TZOjJN7U3sPRJijE/0wbBlP59QCma
J5QehcnjtDYOdJcHFQcrnMu4P4Iqqbge/vA1VI+PQGisdb99nKpd/lgOrnOEEPTluf3ZhSl8i/H9
W1Ddh4pfjsnVbylunshMslVrPzKg0HFlAYtk7Sroe9lmK+M5Wi1kXmHylgF2+cm7Cvy24HT6T3LQ
H75A+KwluTs5eSFqQ7QpmuRoaDFC8WbQjlEJdEooSa9/JImCHeGuUpg2pA4Klh75aCCNUbySSS6h
PyFPgollqCdDQfe5MtSEs2O8TY7kCd1Ua+sGcqgAWuKm+MF8GdJSNiYhubM6moyDytMjy4Y3LYof
Rk2CEpZZEO4kRjJPMyna5JiNUcAYmF8jaZRaNt63KCVMmxAN1JLaGhud6EgRM1k/e5GezS7hpeNG
4Du1tT+age5aq7lqK/IStZtc0aBin8iYpyXeR6wF100xWEoWJsc87jYKedPsPRkTyU1iWZILg/1S
9jvZI63ZMlKXAzsCwnRwHHBHoX0ZlP1r8MD4lrK9fOglh8sQ/E/HVbQUMmz6zHiN8c4WR/kqITjK
pJK4l58ly++r+COFZJoej2kD3vWy8u3QfBl65VWr+42JWlsLfPRUqS7aKN2+gjow2jSI9nh5sLL1
EzwJ0dnINYrBEkhxlDRzrQgEJkjc/jszgiMBXISWfYVD14ePNkl8jf/RRyYx8tXFemmfCL6E5gnu
m+bMjnjbAwOwumXa7I6wk2e1b1cgA+hMD6gqL5rvLo/vZ0FJWEnBq6SRUhUYGDsir529emtsWtUF
+xp9mHeTXwXpLr9O3oZn80FiWOIIvnBIJ2cjMbhuVKDpPy5AdXSarLVN7Pcu9ChQwyofZZqrPwWv
hYEKjqci8zyGtd0dGDpBXT6VHyOH+wkBxQUnXuhPMzLRkt5as/HoFNY2qtSdks+4FLbGCux0wFxg
bUDex9FgbbKFmzqjrp6/xdXb5amRfeqPUi3VqrDjCC2m6xyswrUg+t5uFgK6/Ea/N4M0UDw0Pvpg
CSh8ZQs99E4mcSfxJWIVd67akDKGUGDr0daq77l1k5PXqrSCy2P9Kklc2Po/irmN0tFJwTleCpqG
Pz2WIDhwoxX7QrmBJ3Gv7+Pb8EaGa1mW+5JdIUEipkYNlHfZserek5pvj038VhiJe5P5uPBdHqQk
ropFWw1Y8rmo4UQi5T63b0kk2TDnFgvNvdRCS61t4VL/PRUBu4OlZ3oSH62q3NCpuHPSfju0NIhK
Gdb/bNpzakv/bisp7ChMcpIcB6/3TTCKtYpfrB005E+owUNA3JWzwH4FY3GxTo0Ki8VKOyWpFSc4
EL1fb/VVtuqurX3ykjo7vLiPutdCbAZX6/F1+ZaFBhvfEg0387CqQbl17RiBmQIHB5wy3pbXl5f3
J2QSruX084RYVJRVP0yhwY4LaTIhLlsRz3lWQbC0Gf0YbJ6bYpeAazEFcHkE2Vvhq5vwLr0Nn3M0
hGqeHbBf9jPa/b3Yrd/k/D/n9t/p9wlBLNejoetbnR0dUJVOTeXCBcpC2Dl3fmpDCGETWV680dV9
XMRwYubPjT889pvKh4st3GxYY8iSY/Wzhi7MuxC7dD1zxtoc+XHYldgUbAeOHcAANQ/wBB86M/7l
dZYdMyE9rscwYr0eoiY6ZC4utSsUYtaG+dAmMulI6SkTg1XV8STRkgReMVyXr2WAe2TsL7Rs0IZr
3PIteZRh389mAicrKGbEAEN1ug0eWuzi7qm6saAL1z6HQQtBoy+wOJrpctfxZY7454vP91UUk+TJ
qZx6GnBDR9ltX41j6qLwgXIVvVNDHYWpyutK85UDSeHF4EMq81JSIjibfp2OXPBp+syLaEhZcly4
pPJlxAdI8YF/Q9bg+pO1Shir4MjI0NemEmGO9XW5bW6KXXMdcaB1M+//ra0DsvJVfT09O1sqOy3L
Kb/gRL9oDk8Srgic+rk2EGzfNYhCA7JyPkJ7ld7Xm86fV6URsMSNd0RWFVmCzyWzgvOp+6Rpcn2O
j82Uu+NU7/D6B7pi6H5N6OJLps53cnALJ3z22uXCor7GU3msgcDqq2Jb1+SQch44ESACaee1CQ/q
jNzGWijDuJzLCE53geDBig7HmWrw4g7prgZNdVO72TLVgX7DewSeTm1E42weXPYpPwHcwo4QfFg0
lXGOTpz0aB6Kd3tHvdSHuM1q+m2ApBDp9xu6p7YSmz8qxYJNwZFVfNHHG0OOkx5tyKpBoEKZCiD8
1QJzJczNfve3/SOoGfPCG/ayQobEj371Np1sxF7PRztZzEN42i9cSsCYFa9Taa3hbBHsZEXFPBqA
JagE2TCkr/ld+1AfyvvadmfNY7sw3gGxnh+KNfFzOFX1Id2ZaODpfbKx8fyAhsznbu88XJ55SSAW
s+qYqbWtFjgLFdQCawA/holLAvHZKuTpoAVnBlXESKtnbKhmNaMN0ytuci87pOtccdU12Slu7mNv
J+g1BXa9xVPXFcru01W/zu5lCBzZcAVv12iRGVcdTtRs0ntd765oKAOsykwsv5/sJcuG7JQNWutj
CO64nF9rsprYcv4uuK+v18sTA22kzCXlyK1rw/Cz4iOqwNQ29UFephutKCUVOFlKQwQnxIo6iRsl
So70zQQL+cMXLeuKXfUDclrkifK2JonbE1EPMevBQWkiOUST/VPxnt1Noz+si1s8wvWbLphtr3/v
Hua3hLvt7X/QynHeGzjglsZrvmmL4tWO0qB/mDociWOHpvtttVa8dM+vyRHNt08UBF/GEb2HhaQ0
92/OyT92RcU0OipqliVleqzRK5ofY09rPG2vm34JCDDw/iCm2aHn3+PHwm//OK/pbX1LP/JrenfZ
J5yf/7/fIVzeIG4x4fmxWNKuaLMorizNjVkgO4v/Jsn5a0fwC1ps93jituH0p41mhSAAjRJ/NHZx
EW1m09lkhX4V9uHGkFHvnD+ifw0LXoDxDiTJZp0ec2gcR91uGGRFZZkFwQmkVq0pY6nyY2ROUJg0
N2UySeL0+ZD5dxBCFmPbDZsYSIqPTvEw6UAIzKWnlKPbpYVrtgUIwwwJqPB8uvbXouAJMrzb8xKk
HUe1TtwmAi25zjcmyD8vbz+ZGSH/AN11TefM4kfL+ZVH/FAWyS6ZGu+ylZ/IlK+U4+9ohJQjZ4Oa
daq5pBzks7mZt0qx7aqr7BbK22sOxql4Pz8y3asO45sDlcRdcWj/KK+yUyA7bMvvJ958oGVhWDac
jUk/Kp7ssh49Y2EZOIW2gpTqpiveFEt7vTz4y3vHUYWHzoqmalqkCj9qoFqm5rQfUu0u1RnYPFHR
MyvATmQ8f5dX1RGlEIpshiqM1fIjb5/qIbxFCeBITUnZ6fKxc1TBo9Q5531hDTh2w4F2rwB+SnaN
bBSC50gyTYNKCfhVjGY3mu8t6p2cP1xenLNPGbrzr53pqILz0NHlrcSQJUb8G33jKs3d5TI2ewBt
XE97mbf/N/n+X3PLmE92YF0qVdOEcPfJtt+a9LC0lqEF1muO9gYv09m9gfJMIJUBuBxlHVXwJnRI
inwKsfEHL91Wq95fYg2as11zHa1xBUPNPV/H68tzez53+jtW0beMJu0zB365BX9T9IekG8Uw76Gw
u5uVP5dNyc6Y4F9A2h81PZQij5CwQJlgdMvG8cvccfuUbWq7chU04F82Kdudgi+JuKLAQRvJMRrf
DAcF1yT1VXVcXbYiWbivsH6yX0xwMpVtjzDQTEDJpOig6+IdpZAVl6E3/00B6J/lEtkzUqPV7aLH
csXbYeUsArLRyrypn5fi7riKPP053UX3Mr5w2QH8+v1khLTO9GzU/38CVN0WHvfAme0qu/ZaLvEl
WbSv/PvEGNRiVb2qcTti0ehqVey1aObt2dPlRZNOpeBUJnPQTCtCupB9tqByDhamU7aKUWux3uzD
+JTsIZLry3JayXn78j0ng1MrkmYGm/gxa69mEz0zoWfOH1qf++UgQ6JLnP/XDJzYguw5xPUUOH+N
P9rK76mtJYmJbDCC86h1lljajONF9aJwuwL9mbG6LcPkKWWxl0d0fXnNJCkK9IO+e2bIJyRQ7lEz
XERGv7ubrtXKpWg2vsdtABWD4hpgUfDy6vv0kVxFr3TDhqB8lL0V/ZsS4T+nUHzMUXInrpWaZMcq
eYZsBRCxqouWkhtWlL4zDRtSho8MepNFYbo0SddW1x0qqJGrzm1WPkUA6vLaDtR53lyen8upEx48
vk/PhPBeWfWUHbXwg/bOtZoilAygsKoGFxR5QZeiisKIJAuWbLOvRTvZZkVIwIEB/pJjBpEzGzU/
E7xMlwcmMyGcVdZHESjf5uyoN9OHpr1x5kjcwddd8mcR4e+aLl7pZBTUMgm35jE7Wlq54l2Jmy6o
sqbccNuxeKm4+h4X48c8Q8XPtnET1cfPMBuahTSCQJDYsq9pkxIvN4fbTB33TgywX0vRNhDGtluq
ZQ4hQgAvzPTGQYtKw8E+N3c21EeoO+OCMpbxlrHci8xDloPPznhKh+tsZJ5JZ8ibNk9z/mbx2Lfs
NGgoJJYKkNSBuuYhU2uvVuxVR8ygJuGe9PSgqep6gjR6XPpokFkT2/btZtpwo3rvtQhQ01p/m5T4
Ni5SdyqeJkCnqxH0QsUvIKmB0iiCujyGGYTpUGXVmc9rx62ggqNbjx1Ez9QSFiCSjCodOH/9pPzN
td+Rqb4mzHwfrOw6b7qnWI9vTMo2MXjH63BcA4h1hdZo0LDEkhT0C215aemW+HyydAQ9a3g5g0Ie
49yv0WhkY1wlH0DWVe2soQ5I2sau1StBo1puMmWrXs1xr069AbIvYJJM1d9R/mZwwEhHDa06Pbrs
qNfx34n5WeF/S4IJ6tSrTEXTiRq5Tnfsow/WvocWUOAGxAjjW1UfXHRh+x1Iu8tCwbiPNnsoGXOn
Hi0JxzyNfTpDQDmlXk1MwETG9TyiZwEYyxdiJo5ntNaqp9093leuKIsfS9KsQaLhxZO1TnVwySSt
10SOf/loSaLtFxP0yeQVtT1A6QD7npS615nqJlJqr0jy7WUzsqRaF7I/4FMTY57M7OiY6kOVbbDR
LQrBdz3aTyOquU0WJE4IxYB6b5jJulHzm2ZEdRsyiJk6SFyWbNBCXjj1TogeeviTUMPNxbguxvEm
kXXzfQ3pwr4UX+vgskCpEGLIZG0GGZ7i93g2eEkeRh+iGjVUiNEAFth+vYp+O3+6LJh6EBe4ZKP4
g6/7UCXe4uzIrtc/kdXfrvmO+Jan52E3tTncdV3Fq0I3Infk4zq1+eswv/Tm5INqdMuy6XpsrLc+
n9285X4XWTvD1oNG71fo7Fto4lzaQJ4plr41LkFKmDXoRxiGZupo7wEq/ftpjjK7SCraD4c+j/dc
fymGzkvHxq+d6waMSrl6W4JtuzSK2a347Ff1fxdrRIjeYNGqKVQEUdUotln3YDq15L1NEs1EZF6W
o3FEsZZo1kM8xIDUdEMH2VuxZIuLT4kFbeeQUgzDGJ8RPj+UCrxswNJIjvW5uw9kEBDivxTsHOH+
3yVkgFYaikbNagCkIg1ac60Tn631hyEID1BZXEU6+t6R+0gc17nk89SysE/CsO3Q/AHLIRjJBxsk
b4fI+k1iRG9JmnvWd52aWub6xEe23GiQPlGOOvS0DBIo/lX4u8arOxqyzetiWwTONsnuJHN7bp+c
mhXiGmiWh6oqgbtSNlaHGwr1kJGUgF0tEIN4j4fYWyKzeW7bnNoUUnoli3Tk2PlSahlW/TZcQ6UE
4CHlZikAJhsGgjMpavoslOLUqBAbKtT8RmuosqN9bfqtDzgFiJPKlb4dvYXHolzLnIxsZgX/n1At
L+O5w+HoXobpRSeyjpqLBpBuCReVYjTjvJswoth+j2v0pDQPlzeHzIDwJFFCJCLqaiM7phSckG3r
tuz3ZQtnL1v/rArGsDjqk11PnZkoYYlbjnnP3tVPFGqAPo02+fL47en3M6CWscsVN7ty3iH3/dSu
F0A9bVxtkB3As2dd06HLodqWY4j9NmggV+IpxK5cdPPy1+JG8/kqCfij4+ExPOCd295wMGvJqmNn
iwTGiWFhDsZ+rNrKRrBcQD7g5kQzWetGW/sASsEAfWN7BbrqLOgkF7mvICwEQR38lmi3tFV1Eev8
PvejMrfUDpv2JonYjozZSgOwWQHLeaWXdwiOb7HT7sAWcGC6WrhOOPKbLCWg2nc6JJP8DrPoWrzy
smoMWjyhebU1butcL4AgAY2EbbhNWhiuFbeeisdE1dZ3ERoX1gY1PzsbTKwFtZqAT7pM4vjrrVAY
GQFpAWjb0XGmo9T3fWRKxWIQnbbjoacfM2uQ4Vkclb9fOU93NBx6t0iGXT/cA5Fnd0agzKi1FtAh
i+tfqgH6CyP2urj7ZZC7vqp/dWPF0JBQB7PZgGlnCt0qugvHVMWdd9wkI/PbtnhVmuGzNUGZMaXl
JoU+dGK8hCYAulb8HqpX6FksSO5NoGftyvATWibHeA4bb8yqxza2Xua0fzVzdZ2P4eAaQ+wr6XsP
LqMMoiLppPhqMbk6JGu6Lj1aqfY6tRWe8OPIZ3kedHF2l/YmQFlAL63LVnnunCzzKsN+BkuQPyuq
BQaWYkeYuo0pOh/ztDvQvHlIIgoCqbh7AsAdoM0yyTytrOYNs2rIlTfKDRiGgHJ26JYT7Vfetled
UuurOdZWPDd8Ow7bld1ysJQMqSyZX6L6j0XE+lmagXIcsYVjYXMIdbXcGQ6YqwGauMaDhT7yxkZd
1wL5em8esEYgu+tXClREkr4E52HzR9VkbEHLMfjxHZahquD9M1WbCMekVDtDLc0ZbxsUxFC83MTw
hgoxUIV9n3AcSJzcOsXjZcd4JuUBh/I/RsUWeh24a4ZvGQ56dA2C2Jm+JJOnE0mt60wg/mZFcPCU
T1YSDbCiAcuu2R2YfROXxbJXqHOl3W92hKVs4oFR4AuGL2Yb1NLQqqu1rr0tVwq0J5tiWz3/d9O3
RLaTsNLwsqudFAZ1AyIBD2jSZGhzy2TtddKBCY6mLdW8RXfoAGnQ7tCodeTDJe2q2EC3/+OgfBAW
7zsOzNpMRjCn8iszlXETyXaKkMDFeW+GQzMNB2tcrlrKysrRd1Z9WNIemDPpwLdLk5CGg6pPhyh4
jUtTnK50+mdIuaTKciYEf7MgTGdSOHOuju1wGNIGmCgoEBXQNkGvRYx6Ci1lRZ0l5ftxsk9ugcLU
GUVa5ippYK76gKiLm1dQvEKV17pudbyNaRKoyVlHcmJuGf3JpkzVERzP6N076BnkHKdkm5IJoseD
WzMH9LO5W+SgeBxlrRVnDzmIpU1NBx+EIRaSCyXRGIcLPeRT7hGowkMm0E+lj7Rn9+GJGeGMm8qY
GDYA8Icc3K+fRRT69fxmGIZki8hGI2zCOcy4NRBMInQ/Nl1kbOsRDyrJ/1r6b2GOPBmN4EAKjVLm
1NUAeuN919/rg6zX6/xW/7sqwlY3M2a0OcF0pZD2yrSXvva6ejX1t1E4u5edocyUsM1BYlhU+gAP
YfZjYDbryHZcdJ17TU6A/4tX/501YZerBWO1zTFzDg89wLn9BJj1uvvVlJHHqIz4WLbrhFtdoUQZ
iO+GZWzZpmjfUkeBnKe6glLv+vK4ZBtPSAPIFJYWcq3hUIYHy0D0Gh03jST3oS9c30+X9M+2EMt5
djQMpWVnwyFEF3zP6lut5l5Fbuk4uyZAq+BD3EVF+ZihK9bVWXNvFEW2AiKpd4mTchD6M1R7ynCT
m/XW1LtwSwvSrfJQf8rV+brQhl2hMvDBAF6f9lnjOUpbbse0u2l4cd+nqH/h0QDFo/uomR95ehWH
yWfX189KakDJpv6sh+sWskEWyFbq6j3E5u3xaTa3IVYP/slaup8k8y6WEqNSa0M9xH4aEjRz5ABG
Rwr0CiTYf5kVwXs5ecnTXsc+qtS3KIKuVruxUIq8vIUkB1GsyWlop3bKskAAyBnYFhAEVNuFdkLE
u+tCGkwlR0MszvE5IlwNl6NRPbBxqf9NXswQV8G8fnlc5zCFxDEI9K8RY1CmW2b3JLIhuJhdkSIz
AOcuELHmtu4njyB2zx98KFcFU+7HAsUetf4/HMpTw4Jrm5y0S2YHCUM4vM/RaxPtw+Hp8uC+tB7E
I3lqQ3BoE4UByEgZB9VJ38ADW4M+Qg/a8GnS803PC5/j1lSMajBAVsvu2Xo0ilu8v8Uu6Iy2DaSQ
woLfKNrwFIFvpYYYlYr4n6vldZbQVVW/F3hJCxttS/AeZIOnYSwhF9WsB1Tri8h0CxJvrLjf2IDd
akFqx1dgmNjWvNvaFlgGCvU6Vq19raNoZ6SHJuLbJg+huD4+p+1d34RuDYntyibtrtDGddOCGa5J
fD3O79JcBV8OKg7mJBO3OXeeTidN8MspaEjUIUXSMeSO50TlKplfGbqzJWtzJoE7tSL4ZDUhBsgk
sfwmboLa8IuO+5jLymznztGJEfEqZjus0TmoVA4mLvbACruQCfdq+pAZMi4CmSXhOsbMqEfFAMdo
aLMt1EYCu3xVtMTrxkkycTJLgrtD9cUapgrLE0MnQKsCBa8x/FDpMq7Ac1XXU89gCulaHWlhlyRY
oeQq33Z4f9ygWAD5NLR2T255o286EBb2gYzb9JyndQxU8VDVAppchPdMIFuAPis3DlmiBZGq7Whp
rkNo4WTTZzVoweVteK6Ch1H+NSdki9M82npCIuOQkuSF06F2O+MBbGUdvx2LV6gfeWDDgwbPtqZo
X2qI6o1K6Va95QPTgAaoSOKQfxKRIn09/SDBIWdZm4Q5iY3DtKt7V12l8MR24kJ3AjTRvv4CiTbI
MQDMPrrJCvQrH5WkuHj+/P+dkWUDnkQEa1LHSmHMOBSziprNoezeNPB7XJ73s0ZQGALHCtj5qCZ4
5mYkea3Oln7IQxSNqxx9+79amTTj2a10YkTwZHiTygejp/rBIRT1kXoVVtCIRkPUzC2vKWQSzWdP
5ok5waXpBaNw75N+qM27unypBrJLe2NtoWh5efLOAYwW3sl/zZ6Ic9K7Khm6BLO3dHDzzTB64Nnj
2BCAMYQA3y30RMPvenTVj5gep2fZ+4hk9cR7KWuqxgKrqoFU96qpoHtXwI1LlSQWT/Yjep+MUvB0
s6WBNtDB8pmu6oWf2qbfLDhGcPLeQ91ze3lOJXtFRCnNVolukhRsclx7oBMS9PF2aHrXziZvklfV
JFvlq7Pl5IzlM4L6aGKrmIceTxYoBwfGc4/e8vTGXGsrvBn49p3Ms57P9U4mVHAtM95PNDrCteRz
7KtsWgPJHKSZFQDTARY+KBLZdDtYrevMUmat5UXr0mIKXqXQ28JsUfk/GPfsbgzIjq6Lu/weRfag
85staPihlTFdjSs74IGszVw23YK3USsFPo1icR219aLRWjWJuSV15VlOLvHf5yptp0dT8Dl1wsEM
lywrO9GgZ5WXxIPkUV1mQvAzduNEQxYZmEo2u0zdNxAQuHwYvg7whdUS77I66Qsl1RW45/o2rvGo
kCuBMih+qYLwTP/tNM+tHa/AOLoio7PK9HUdRquIJhvutBCDCoMCl93YWiBP74UFCi9Z0+0yjZc+
UMi3Qt7WbYmK2YHkxDPKyrXAeDcpWzVs3IYhQA+S673E5Ymwj3ycc7QY6Dr4wYGyKy23yQc3K/4v
ZdST7SPeM+3ZwgOcNi5mGFpYNTdPNZdCpULXiUd6yaAkTk+8Z7aR1hdhOOsHy+JXpJyCbExunDBa
0wkrS2UeXXIMDcH/hCCjtfBmoR9C9bpPklVJZ8h33Iw8l6Qw57O6v57ui6DxxL9CfJqbVY6BLR15
aB2Y99FaW08v+aca6C7qdR+2V78Aqnf53Mg8rCE4GhOCJGaYO/oBcgpQG8mSndN8muhnsNitRgdX
RxkvUTSXsdfLliU+QaRiAh3tTO0O7jXN6C42HxzpnMr2iuB1OkPTIrsy9cMM5u7McFZ22ng1RAib
yPZ0Q8ZeJDngYuN3WYCSBVyz+mGcEhOQ4Tjg40PPep9WoFrMysLvFRl9gGQSxd7uFE2ctpPDqVhW
6yvOXsvD4PIyfUGsf/gtEBNZ6FuHitwPkuCQlXnbVQgPPF8PQ7EucYefyAz6J3pVROmtZuaebWqu
UUcBjcPP2XxuFODU1wrB9dW4NSsjGLLEQ5RxIMYBWP2CUw0VWY4p/VIxYFcMGGUEgYPihBDILj2Q
aqmNhdqQtsrQxDKBxKRnxKWQ/xtqkFHMpl/j4+Y03ZiGhhtpueravTNelf0H6p4obQKRlziyI3c2
SzyZUeHIqUqmtDTq9QMA4NcsQ9NLD83f1Em9Pr2OwYU8GPGWhNlzpOSrUUMXfS9TMzobG04+QYz5
Cp6GmrhB7pgoXpTcRJAiqvO7y1vnvE87sSIcQJKAmRzwlyXpX6B0mhvdWnd9vael2/hLcw/3zWPP
jo2sVHP2qRRc0//atGKf9QwGvYHV8GphMa9A/7gZnXkbjp1nD84Vi27VxHIno0UvwfRE+pvZkAl7
nyOYIadfIIT7lmlsAtQFVysQgVagQLd+9eTdAZggUjZktDdm13k3rSkr+5536CdDX3bfSSBpTXNW
ZxDNHlj/mDh2MCUa0DBoIYmG2xr99XDomxrowkGVYYv0L2j1BV8hYicHUHVbeq50h2hm0OZytN90
JB8oPXgJu8ptDSI8mglZMx082+NIXaWmRmBMdbI1Q4S2aIx2HXrkXbt2qEdMAGLbGC/4Mx3/KFm8
twm5zxNQAypz7SYNe+QO++V0drZt+vhFSbJXPnau5aSRV/EYOF+SzkE29WDXJsa6x4v8mA2+Elp3
8FkHUhof0OYM3SZpD0VEn8wx7nzO7T+I8tBOSqG6BsFe8Dz+D2nX1Rwp0CR/ERENDd3wihtv5Ff7
QuxqV0Djvfn1lyjivh0xc0Pc3YOeFDFFu+rqqqxM+DLmSfue9i+gtnyMerQM+EwqTDUZCluMOq6V
wII2R+tQKI7qYdqaElKStmy0iSNqPzRjxCg2V3DW0U+yKfXqLNUUCgysASV/vWG1l9sA2x8rv0JT
fOyoOXkj3lsGia/c0G1N+0yjcOXLicXAWS431TNNIAJWjlZg4K/yLWo0D6IpHzWxHyUGHKcWIeJj
K9ZkVsDkY183RyaQoO0609fyfQOklE7eq9rbeyXH3FNX9zPVEujSb3P+G3fzJw3bVaPEj/qQrViW
WXK9C/ErFUfXh3xAg4Zv6dVYOlWjOZqoXiINuqNtupGlZhvhR4tgsGTD2xRaHAJdHa5jozaLMjiP
EjWpLA4oI6HtlaePPVXWQ5b8HFIhzGasFHBgl0eoMOaWH7QvA3JdVh4jQR0lw77qi4MxDLvWGrPs
HZTzTp/oLvadM803o6k1oupcxNA3HuvEVHLJ1mOozzSNHpkpboRWwR4zQMuGbodMENPIPwM1clMI
KA9R+hYnxfOo6bnZNYPV6XgfAFkOqSJhj7Xy2PlkrailqQjJaSt5JUXdcUifaQcAn6KeByV5FV62
CcfeTYrGMFMFvMukcozqpS9KVEYUkAp9lulbEX3o0mB21fuYGZZcxM8DGoF7dOoUcuo0vbKmBC/e
EtBcucNerFC7r1yj7y1DJXbJ68eiFk5FgFhoP9Tgg5EjR3ST6R76OSIz8nonHlQ7UmQPjS7VKkZL
BrrnNm3pmSEY/keQ4i7dbVOK9Z4HmN1tmhIpQgsRc8nahvbQo4bPKS3g5sw8/kWrHpTQ1EpQFqjo
3yLQLdot9W/fzgJDg4NTTphO5g8SWnaig/67jFuHWFpg5yCyVG05sKr9RNGmH8PFDPAtZCnqUf9s
TnHahdOV1KZRc8OTod5Zb6DSV2k2X3vbqdu5sDl65hpzsGsL3VAu2YH69wnqf70ZgCXdWbhzb97s
F18ye7GkJQcpjY6IsASlkqG1vql4nqXWHdRXXjN1sOIInCc6g/SZsq77xNLVTypqUwo8s46Khc+5
GRNffM0sJEsNbUBbF+al8thel0BvBeRfyYZdzxkIQQANyBJ7YQaWbM62ILD7advI0PpSayhlqoP8
UPcy+BHRiwaFqK2gv5iR2QL8/z5TrL72TOGBjMg4iSh0uFq0di1DP66QAGMs1aUDcjOrdDEjs8hr
rEZCpCmxI3eF1WqvJGgPIngE4tHsgQbN0SpXK8AyRP+nNM+F4Vkw1qGWOOiyj4de9TIOjxUrF1Iw
N59b/wzM3z+8T4OhZrw5DS2zi3Cb5NHaaEIAJt+6blzYWLfoLy9P3Pzl02n9kCPdj3wPGnX1jJsG
BBKoACAjQCtB70HIEU0+Oorr7UFlDwn/EZT+jgwHkLSbzdCtdMH3hDt6CQpgiOUk2hvvc7P3qRU0
YL/tuo8KzlSVAjsEM33K8z2VSoStot4yNXwLKFqayhyENpJLgD4uIcmjjksh1Y3TDIQ4YFScgWZV
m+cfSKv1hIfeePKhGqvRgxe0lhb9vn9ilozMDukA9Afta5+cwENnGt1o135rD8h23DdzKzL9NpjZ
wayixi9LyLoAY9uaE/d66TsjH51Ckays3vDmKEhrAuC95BGmAdy7lGbeuYXIcdEoSMujtmPWPLRS
D03+Q4TzvU04OYWqsjX8GMkxCQyQL13QbhOhQnsoXvWFYgWLtaTF98m0JBf3hdYwTUpJppzEBnOe
uv0aKmOvxqoG95P/tMR991U1vjcBsxVOkAQxKpK0J8F9zck6BOcN8X9CIIfQCmDtz1STtyrtd6E0
PJASHfyMWDSFkNYURRJfcmJvsLM2tfJAdfOkRrArrB5yCkrHX6FTvqrD9pzo76muO3W8R9/D37it
Tj3SgFX4o+5Vp0u1sxG8MC8FRgukqRDqlREma6Xkjp5kxqDhKqXic4D4Fh7pUNLtw+7TCKUKgX70
KoOTyJRyeQs9m6W+ssnxzSbn27aceWS9jcshNth40uV6lVe1k/S7vPgFrLwpD7rNsECk8Nf3D8ON
LfnN6Mwb80j2STziYBf9zyZvLA2oTM/gZrsI8ro/urlXzkk1dpIckRMP0ZzpvaGC6d4fypXfh7DN
pbLT7HQFVAO/Zw1lJy0GgKA39YLYY/YB/2ynYikhe+WrJmNw/AoAQJRq83RllKDDhPpZA4byd8EO
Q/wz7haW5uZ4LkzM9oMYAy0VHOPpqn1ASzNAKUAhb2GLfSDe78/d1d6bDWe2DSIuqiJTMZy6NGx/
pKZS9M9+AZZKoaxaqT/leVuakM1asLswjfNd0dSB1uv6NI0K+khORu0q2sv9oV3H4d/HNr+hIy3l
VeJjHpWHFPKrFcoclu8YVl5CggPkj/WL5/yvkXUzm7PkR6fkcUwNjMvgg+klv0ehQPN3odf66uzO
jExvoAvnLfS+a0WQN6ey0K2o4k4GdU6ffEr1AjHj0irNTlauNkqqMIxmxPtJTg45wI+Z+uv+Oi0Z
mf5/MZoRcEd0N8FILtVmLx8T9Et0S819S0ZmFxBXxRgpGfbCYAjIJz/o8BOVtjBd03R8c+SzdZnF
F+XIcJIm38C6l7B4kfjb/Zla+v2ZY4ihzxiCRQuODoliX0Ch0H+5b2FpmmbuIOWjkZQKpmlCz7Ne
WKA+MUv5x30rC/t3jjErwjoYwmkcBbjN5AyiMPSAri2rGseFJ8F1a/60JAawmtA/pMpVOwDnmRCN
kvenhHV2FuS7ruNIxEPxkGXtr8IY/0DoBAQKxVvJ8lc9Tx+HOHyJq+Edyipv4SCt+6BYZ4aOQlQm
/daNZmHPXNeN8YU6YFuoRqK2QeZMoIU8JNj/anqmreHKjeR4qKjYZOCFGRn0zCHI6LWarZUfcbEv
dBQEhlM1/M2Ch5w+SSW3Ux/PhaFK3pq87UzgtlflMrDk6tWIrzSIoVGCEJXI88Rq36d+XqYsPSde
7eqtvh0aFGAGiMZpsuUPyQsnmlPk8rESS62qt/bkpZLe7FT1TeXleKJk58CITD0AXkdRzR4J5Pub
8jphDikJmatoy1UJxESV2d7nlR9D7CTNz73ur0uP/S5VhtR9sJLED2XU90EOeRQCkXkULlZjOSw4
9VtblUOYUsVjTWEGm6eNmmwQdStH+VkNN4WaolkBdZkmXEEv26mCz0R58UpwNvZw+ZC9N0okYjet
TJ24io+gP3F6TT6V4ZNRG879mbnGBGsc0qoK1GEVXef6vHUWQh5TPFQ1Z9ZrTlUws1F98If16SNa
CN/bvlppQn5XIpQz8vIxDPQdypDBJlfr1k7T1AmMxm4JcmGogQV6b6JXwqwz6Pr0o4WTBVTwWw0i
bhI+Z6CCzxMOcP0ZPAhIRBAoZYGHnyno2GvrZx/BuQhiyxskS0oUcFaA+Kk1tnWbb1KQJPi5sMsg
skoj9wA95GvonbyAyMY0jDNl9Yp1/cGL3isE81nPHtupt2D8bHn6GoxLoOBrb41Z0+F84HWIYnxR
IFzca3pWDj2YLpozcv9HldCdoT3dX5jrV9y0MBcmZrda7FVannow0RSyo8uy3ccHpuo7QoI9oFkO
h3Ki4AnKGeVL2jROiclf+IRrX/79E2answjAAYsQsTmDnEnoG8kwRxtk7i63/Galy7aMypM1MQr7
9tK7aWmCZ9ehzPt45CW2ZdgZD1EmH+olTeQlCzOXIA16jV4TWIBUFWibZLv0l9ArCybmuMQhzAQL
Aswf8R+C6IHxBbrSpT0yBx6mYzhSL4SBUXXKTbOSHNVmT/4z36Kje71E5LY0nFn8i3ssGVSCGcu6
0uZjbofZ5v6O+wL6fY+yvu24OeyQZLKfickbuWRlnGhm1uKRGyt0dTv1ny8dAWuAL0HxHO8lxcxa
a9jE22AbW8Ja3/+Wa+Ly7wfw61svznhDGsCA6mm4eXckebPNFQh7BmciEvSBvIzaOa/4c+iB976C
jIj/OmgLn7Bw/pTp9rz4ggj9/V6T4wv87G8vsW05fngpeeR+tHALXFO2zMY6czZDMzTe6MNSZ0EF
BkIl9ItrqbIHkEEnqHa5/rtvZU98YcFvvOO+L/jMxWhxpuRZih3sDevxj7pVnOKl3EkHj6+QNHIj
G7m01cLCTif73iab+ZYWeESqhhhs+5FqjmitBFfVD7bqUHJrTWYJsEz1lqjchu7l/IiSGlkvQYZv
hIbTwBmg9ogLQJkxK+HrOogtNXRGfAlAZb0tZ6gYmNWIKqNZ7keb4TkL7d7ciR99cpQLq3wcQhv9
0AtLf11d+lr6fx8yO9WVlBGlm0515URHf90GTjNaU38BGEMMK32lh2Iv1vEDQFvb+Ng0W1TbUGta
SiPedi7/PmP27gWy2QM5QYM4JKo2cuA5mr8QjS9ZmP5/cZqgMF2BiWAaaE2RiQ4hCL6kIjkdyOud
9W8QswPryaKJNQYTgxEcWfyhcP0x7x7u79/b2/efkdlZzfVaDgxWw+kjkSn6n0NZr6eGfKG9x9GR
NL8WE0lf7Qf3xjU7pY1ndEOtwGRbFWYccbeDID3XHzrBrSiVJz3aTTi8VWVs00axSiqtsnw4Khq6
wcPQUuT+RD3DvT8P1yn/2c6dnWMxCs9Ak9S0c9t9tUpWE8lusVHW/3sSuJmlaUkutk6ft+lQSVjX
qcHA38lrySJOd5iYffSTbiomAPhnamWuZC+h1L+c/J25n6ONujZLcjnAKIvkT8F3auE5nhZYveEO
1LcHfQ95xz2vDj1rTU4gge4HgGT8nYqzgjzx7gVVuVGvH4FMsf1ABn30zuc/vOoJhZmlFZm23r1v
nTm1WCspNCRxiLutZgOpgWixPIMdx5oaFdA+WJqJ7S8TYi2ZnbmwEGGyXg9YHnUFLfapfcDOrPAl
+YtWYjPbxM7wBvHYxV0xuaT5aBmF82ZEm3IQs9POvR41bRLjVCDB6U4QNDxgI4w06G1pC+4gd+nW
uHX0Ly1OE3GxD+Mg8kRdSfV50J8ML1nFEUNL0sYPqSUHCtQzJduXkoUb4sbjFViHi3HOTr8Xy+g6
KbLpnEHAtVWtsbQzsm6O0dZfoUvBRkF0dLRfRbVmLgWz8KKi2tK4Zydd42kcSwHGfakoUi7KHi6Z
mR1zdNj4raRiQXu33Py3cMmymZth+8WEfjm2i2UsaOQnUoD96h+9Vb8BhMr+6C39x3SzLkVYt269
S1uzI1nwIuoJdMbOIeiG8uQT0JX7bnha/Tun4GuwF4MJUG5UDOJjMJpqtsNnUnR2CrGvcbADfekA
3AxUL4czDxOMOFRLZXpScSvdQEbYTiz1WTviIZxDZzd2UhBg2Ush4y0Hc2l1FjrUqqrxvoRVMTbb
odsGjTA9H4/iOF54c98Mxy5NzZxKkFeRko5efQYLlq1J4XFUpF9xjBb7NkevfWqwlQpVEfCIO7E+
glYmNTsN0WHNLCkqbUmDDE6/8WsP/aj1uivy92DsP7IifFZi4RT9EkPZ7f3FNaYgBzthlGYuqY9B
JhwE2F9Z6GpohQ3Dwr2/w5ZMzGY/ifzeaDl2GK9yk/e9nVfl/9PEbNYp0caCqKI55wDsdf6TkXhL
C3udZZ286L+JmvnuxABLq6+FOCdxbSfiNeK+HRedQ7rClfPAlbME4BAUvwWxgwkqOX4QYOuoePD1
yiSAwwe//f4c++ASqhZCytv7+9+3zTw8Fe3IunY6w7pic7GFpnTTAQEaL+V7/wfX98/SzJMbqhTX
RMcsiI26TZwR0ITS0bbC/HrpWfc3zheC5ZtvYqDiQ9JVMyAkrOts5tDpyCNwFQXDCU+ch3RQahOg
zJ+yRPBsB3PB0OTIOId82/DoMPJk1wfGZxCo0lrWvMBNcnCV9wJSjlkvW0qVyI7SSFBs5LIwi1B+
DuRi7XfFnzKkANPWB640uh15uu13I5jOGagMpHeaIcXLIP8MRkgaC7tNQabdZwsb+Ks2PR8qeJEo
WhapZqBj+vs5LGjfqm3YJ6dmCA5RFVvAETujxFOr9Mu3mHarfghPVd/98UtokHqlm9HIroPQ8jvF
DsUI4tkfOitsDRBdKlMbgInftQxVVnC4l/5D1v+Q4z/DF/fYOUTKFiltS04ktDNEliHXIF0jDy0V
CH5yAMzYrqfa5/3lvPIDWE0NwZaqoWFi6of/PkRdlzMvVdr8VNdbD76OhkuP4euHzncT85tZig1l
6NHlfgKMftvyx6o8U82BWC3UOxy0m7sjM3X+RyKnKdZfSnpeHcOZ9dldLVdCDSqoo5xEKJ3H5k/e
UccDAg059PszObmzq83ybybnd3ZOE6aCPTI/+V1oSf1rBobthC0UPZaMzNy2zDuWoqMuP3VhZ0XU
s3L+ALXW9f2hXMVsszmbee4ga4BiCDEUIV5SVlik+1WqL0T6qcSNLQH0OMGx7pu8DohnNqd1vAh5
KA1F1UCA5NRtR1cyNql0yogTypsUvSeWh1dh65DyMKrPkWrpwPz49jIp7+Qp763h7MAnLcs459gs
HvS5m9RzCvWPxlZNX7ge+yWW5Ii+EBX37M08d5eGaCLCsE961LlhnYNeceCvZQqxctC97NGnuVZa
/aEtQMDoBWhKUdUGLVpCXrVjiW418diqmRPUg+1H3sGA1BbY7PUNCdRno1Ug/DD8kcpyE5Bi5ZNs
G1VV6OgZip5izMzQz9dD3NkESKpQ80xPAo1vIW+awVvVFXGC9lcAssAhSa2JvLRWFkiVrruNZks+
8z0GKw3S1n1+gnAJ1CdUNxMvMqDuTErBfJGso1iywAsfqbkj9xSMCg8a0PuBcZYDzc3Ddnt/Cy7s
+nllgQ54q9ASi09Z7ujoRgsDcFEOwklRXq59tx0KUMrlzn2r1+n5r1lAQ66sEU3G9vq+8VGKb2ks
wSzqgxYU4sGH01pV1lsVVcwaoTcpuK1FJ2q8dGXzFjDmFizZ1mwAlnXo3lIdkmS8PhQUqhoAQvoq
Sq4xTdOXQhGO0Cpb4tBTuP/V1zHH7KtnOxfsKcyrcS2dgn34GK5HZG9aq//0rYlXYCmPeS3Ry4gh
U8I5MxTGcOt9n6Mizwi0kqrkFAZAn4aek5RkH2jdBu2NOzkuHVxydif1x9RXYzMw/GdZFH+hiPKL
B9EqrOOTjO4gs6rAauKB7USFuoMn3ETyDi3wrVYIuL1J25Khq2bEBpS1hb311bs9O+mGzDUVrxqd
gVFidg1RnUKFnpa449DNwpT1OPWi+E9J/gShy63P860UxNsqlM8Cu69O6U8uoyloJDVu/zZNnEaj
VlHrpUn9/ofwUJOSunUXpEcydB9ykKHUrxB0+IyvtIRUc1KjwjD4O2Y0L9wHnePYGHuFBgtB7vXT
CitDKTOA7NOYrnyVwi/cNs/HsZYm7tYk8fcVJKzQS5FUp4bodsL+lNm20H+jZdmKIbRBO6BlFbrJ
Q+JGPHZ5ZGwl5SCoskc/vSOHpTWw/MEozzVoL5c27HSO5itw+aWzHZvGaispDQUZmNJssI9+y+o+
1wne11H1nNbpGxSw3vy8AvNdIg5IbD8lPlTXA937rYRsLQzxp0evhtlNgFb46tJuZeWTtMmLoYS7
lntuUsrHWh9Arhc9E96giO7p1tR5zvh7ih6oyI5ARNXwet0EWFqfuBUQE6oKIjQ8XzTpd8QiVIYG
JxbvMbL1Rr0OOrvpnYCuPRSN9PhRA6NeXW5bwEI9AOWfomK0CJq+1RRR1GcHnhSiPBMvWKOP2gHz
8ksmoWEE0BNRiHOq6Y7XKlYdq9t85LHdGCWQn+Ij63276lJXjLKMvopwXYTFa4medqblh3qAUgyl
P6KyGs2eiI1OsZbp2PzVRGxpg4rtXJmGBOU37TUmH3qnumFxwo72hsKEnrylwWYCzM3UOzUJuEV7
iEJYwB+ZBmpw/NRlg83CcCPXD0Q7i1gxw0hAAydBO8ArBYQOrKjmoPe2TnsIDe38AAQ0COHCVIZE
0slLz/3wHGniySDNDhwr7/e3zhcL1fedI8sGakoAHVFOr/a4JziRtDqVT30pjiPeOpjP3hvMVIDa
pDgFTQC+4h8ZHawMvcADstZFa8oI3wPjN3CbplcFdi38g6y8KPkx05lbVrKd5b6rIccZqulabeun
yP+rqMj9VeTF8LoHNnBTVtZ6Htl4nqNy9u4176F/koaPCG05Os/NcvgsG7fwkBlVWiiRlKai8p1X
VbvKbx9UpK81j61AHf/cBQ01oXCwREd0HY5+n5nZmRpqrYr7UhKnsot2iQJxILQl++15YQGuTu53
K7M4IdMavJt0WZx8g5g0VKDFKlZluMC/e/0S+maFze6YDFCnAFeLQDTyu+fIA4Pj/P44rvvd2XcT
s0ugJ2Qc/FAXJyR97RbqzfHKYyZcUL2X7SHY+Bzyf4bVucj8+iethGKTTcxcQ35/iXptWpk7e5rN
0vsSwaOMNIY4Je2vBHM5FGRTVBD2LYJVH3149d/7Y7/2vt+HPnu4iKZp2o4r4tSh10jqRhe3rTv6
D14g0HRbLIQn16Hcd2uzB4xAS6HW4LV78gkKFzH3zYKzTVoftLAzCWJdPjKOhr7Gvj/KpT00e8QE
fidndcGxUytU6CppF+WLfepLKzeLF6Mqa/3YgwYzGzRQARYnX0ZreoX+4d8GukuDhNhJG1qUlwiV
czcOx/VA0k1YiGcWAgGCFFkrD04ums39wS9N+swZQJ2ml7ImkU/xRnO1HRKlbrBWdovJ9+mUXG1d
HRpdXIYQPAIP/P8i5AjYMLIhUAhCjoqaHlrTWd5u+4Y+SiHEcKQMuq5FZwTrlqbF2kiD2DRaMOnw
QUefTK2/ivGXyH/1kHHIyF+Zgdk7/tN61VvkH6oks+Vy0xd7ZTRWBW7qMv2pfD2/BoQ0VA/+ZKre
WEpmvOtsB8pWVL05cnvRnyFlkGweH+WmO+e6eAf97oL/uJF6m7a1xhkAjxSSeTP/gQygKg0gxzgN
aQ2O7nRboBGlzcJznPo7KL2UU/5sQFu+/DoUJyMFcUp7kEG2VeaV3TZvYQwGW0r3RH1ifYqX4FNb
BVZkgDjD6Nw+RgSfHiLjs4Of1aXcYQyNyTU6zyujsagE3iV9aN+YtwSVuX2N/BvXzBmxzK9zEmJc
Ic/QUPHSxgxhyPv97Xn7bP4zMts2RQFWPlbgFs+GxvYCYqO3dKFsc/sE/DMxc3KI79MsL3ECOoIK
Att644pji0rj76TdVvFWNZ7vj+nGE/r7jpg5OilKhDa2mLnWpW7+LupDs6ohCoX6uWLr/Q5B2TrQ
HWEpC4mo27P5n5hoLnuh6oUoK8bEKR9f1WaTRdpCwH57T/zHwBzzjkaiTspG3JWyl4GDAcr2Xur/
6Vp1YQoXLiZtdqYI6z0SSrAzgEsAAi37MNyJTrfzhGwMT7PvL9i1qs73EECbbXVPZEOQJkScoGK5
op66SvCaUNJ6zViyB8PISq66Hc8Q9FZ+k9pxHD9KtY74rwwC12joKmM/Bdy84PBqYYwu2OyI3id0
tRTrUsVTFuKW0FuB9KRFIfJpcGqxIVyNwLuWCfnL08xR0iWlhBvZgG/37dwlU0NFVrtn5BQkroLU
BdcM5PdDO4S2MEl7k6raWpCPIajxMIWOpAHncn9ir5GFs4mdNuzFraCzOELSA9eiqh+RK3jW0YwR
McAaExbZXdlZcnxOhycVBHPh3os8YHvbhahj8Rtmp5F7nq77FfpTR/UzBV+DimiDo6UdD0Ro7zxw
YOM5X4WeZhn5PiLngJGFaVjazbMAJBWQaYH0jzipMX9tQD6SNRDE6flepLLbd82CudsjvriLZ7Pe
RgyKQ3GE1v1VvQE/ybhDg3Zhg1bFyVf0D7aisZA1nH7x3u0/m+OCDWnf5jGg+9V7jVLTuKTDMU3R
PQOzKSy8gqRJDQOsFGYJ8A+aHEzeTK1WS4j36VvvmZqFcjUK4EKbxgIp3b9yjm67gJem0S8EZrdv
iYtVmkVmXdbRsGZYJbKV+p1qNatxbTiqOfxAHsKLXOIWbnTybX1pO15DUadTeWF5ujEvTiV6/isl
k6cRxok18u0AjotaBtKR/aqNo5e+hxzoUEBUa3Dz8MosjGIv0QWny6ar/c48z592fVQNsjR9hVpT
V8QEQLqVgPy10J/Urjg19V5L19BHPqfVm049sKi3W5HGT73Xn9IabMj6K/HDXcNSu5qUMRq82Hix
aytmdiNyWznoRQMo0uuFFdahTSXJJLj3O1FalaJYegbyF7w9wAjeetQMSsNUQH2DBoODLzqrAEwV
xSmwB1XrUMpUU+qbn7FCI7PnHwIeLEhA3qaIgpthDFVv+gga4NhMy/FPD1Rxk3E3JOFrC9UtlqdI
SyjZrw4XGopRB6Ufl9AUt848cAnQu9LRfKMjJft9TbM0GocgpuSkJbFdg6IPesZwMjIztX4tN8Ia
+50M0K/Q12n1k6IfyFhSfb9mJwbhxsU38NljvWqiJmtQpT5pzVYFKUiRq5YXSR3yiwMcfAlB6w85
nZSVocbx4Y2vYOmfZN52jecjKP6bDqC4+Fy4gm64JgW5XQWkz5MW2LyWmnJvDAtSk2NtE2sA/rld
RU6yatxmz/ydWJfWMpTx5mpcGJ1XVyuJ+bnKv4yCsm10uqOwPbtxockHpXUkXBeVK1H8vj5PlwP9
6gy7ONVS23exUlbkqCQZGNl+0BAlf+kguodM2SR5b8rGSgDKOTarDneeEfVO4o27nhhu1+RgC4Bj
9X7n7ckrXzvtV81XPjx5PTah6SfJj5yJg2RA8UBO3DaXFNPQpdJsGVQPGITEVlquBOtAHaFH3bfG
rlHzHwDSUlOnENHkLE7dmrBTO3oFsN9cevW8tt3qma4cpAjiNii+f9TUB9Kg/g18w5k02itl7UoP
oX9jpDiMRfKktt4aIJ9nsEKiWXAEWVWToOofuX4g/WwC4fpVvYX6n+CqSyLPThrlWEBcIIUKXARt
dLCmjXhuetFrC11dEIUg3wtypQplxeFN8QWoK4C7kajDINJXdp8FUAIiUl9RHC9QfvQeZU+HvLnu
auNHy1+xymaOHP8AiBZvu40np3YNSduRSXuKLLZNI8UiQdhYkv8UJeMaQe0xZ83PloFsCoRTEYFo
OsTvfA3vcgAo1PTQhc1+4BYt0t8t1UCGokHejfrNJi5Se8ghtu63KHqmJLK9Ot2HemypubpPWesm
GuJTOTyCLu9BSwq02ylrkDy/sZZv8s7bhqFmh7BG6mQwNfZmRJVTRM2+jjKwVXRgW0prM6Sy2yh8
jyhojUBI4pDtncRdy/aYhlLkdDHUFIyicALGX3WwrZo8DR7lQEb+73XQfUvrIbcJAcJq7NcLR3kK
w2c3hsKAiwBb9VTfmBflhmzMkmLocJSLbN8U8Ol+76akdTIBKnJxCrLxdyl2sv+MfLuhvd03fyOK
+2Z9dl9nkPNBjhfWAa5HalXZjOxBCj+DWPulZ/LC7XgreP9mbebPiepr6L2DNSBvAhSPQ2WXjY/a
aJiBpzxrdWS2hFkp2CGS4c/L/2uk88IeLaCSAoEmckxr4ENpf+iivzW41VTZDoJ4YVpvIFGAK/63
qvP8id/mZdjWsMYT49jUkImM3nkJrv6ssTPtEHdgyjtJKRwOiBwmTsA23Pf9Cw1zC+lEcxxW90d/
A/Tw/YNmr0GpQb1SGvFBQ/SElp2DDN4VAl4iRWWm8H9PhINpUZm8asAaWG39IrNyQE519UeiBbjc
tgmqQOA7renSl92Igr9N1SxbQvxO18LpAECO9T1FiKhJEGnZaFAA8IofVFLPRfzDT1RL0gebe49Z
VtthCIlIiLkTkOItTNSNnN+3z5mu3osbB10sVZROJyKQ5N9R/ljWviNiZOi0jd6xVTC2O3DD1tpj
Ey+8N27E6N8sz94bQSIbgk4TMbJoE6qeC8pneMdswczN+f4XO3wd0osB8ggUeOiJI0dG+GeNHLkv
ReD9e0291/tTuWRovrBBVOKSg6E6MJxoRKSKZ5tGanRq8aVNdNOLXgxqtmq61w4pUUpy7Kwa5bp1
sdJtGeVvpKeYO6xBzX1/bNfdKwgLL4Oh2WJVpMLtkzTkWMood5KDSJ/zQtlV0LWKUUgLhk0lnTvv
/b7ZG8X972anOb9YPEpCEnQD4iFCI4frpS2GzqySaK34jwAfmz1UnQz+kP0XaVe2JCeubb+ICCSE
gFemnCtrclXZL4TLZTOKQcx8/V34xj1OUxnJ7dNP3e3uaKWEtLW19xqKB1GWdmv+CFQ3GPINAWNd
FvHOksgSqw1T7sboWKqHCmKQSv7am69GDk8oA1Xu6ZwVusPl1w6JjkHIltHevz2N1VTS+HsaVM8l
RPiRSqp7SCiNNQwqbKjBedomvVc7Bwog6yyE1UEXd53KDUSarlPvYlEdu4a4dfhdjb02PCk5MsfU
rQYBKhbsL7NXnb5FQEDcnvYVCMPfX29x/4WsFFzMXy9FSQ0Sozuw9FzrsR72NLm3Fdh7Q1bLtiBI
6LZbdT8wZF2OKew1VtJnHP7fu3cJQFJmId5hfj/UELlDS9+zoMcPCVZf8Vp/EEDBbrrB0wHBW0XY
XI1yf07qkvQcBGMIIUp8hQDZc9ImW6YMEaQ/p5U9tvJE+t0hvTgpkGhUgnrAWusALg3VA4qFr7c/
57xfPmVuFzNZxDdLdOGgpohvuiaPQZj5oo83Nf3oNApEyvd2+HF7PGPeHrcGXAS5aCRj1M0PMBaM
fo9siaNuW6Vvqua3iv4itcZGe8ZOoJtpKKar6vlGoG7vR/SZtM8BrMfNGr38Qt+jScDB2NU2nD4r
9AH2BfB8TSGJK7yhgUtTb7gFNGp1nbpdOSF5+cEA7pHPBSDlZXFGxv4KQmAT/bAAFomryE6m+gPi
fHVhepnVnloUGtQeOOVD0kEQuIVz+A+uy6PeKDsz+KAj80p4iAvyHMaA/X1YYLep0zdzOsr6oeW7
Ee+zuof5fBI6UdY+xeyLmWXnkILmW5huXyqOKVuHJ+Z3ZjwXQ32goj1YVrhyYq9nrBffeBHm+wgF
LVBHEObd0QM3yhPO+DXdocS9qQ/KCi7geoS6yBoX0R0G8RItR+yoNp9eRwnD8wyJuadYD7na2Izi
qKrGmUAXesZmwpOhSdZ+wtU9dvETFpGZGYlmxAw/oRi+xY36UymGO2k9adaeQJJgMD7ichtChhui
N3Q6wUAQijzbunkyAJgNITAslK1F1wg8V2PGxY9aRO5R11nda/NJ660vaJNaknxbpetfD4oXoyyi
szlOQkgO/GOq8F+A0J3bVvMp2hppAnF4kL3ttGGnMNefJwpnofq56hUHLsAb0o2ekebu7eO+9oZY
UkeDHvB+dc5EFTTVKdos1gQLVl48RnlqEwU5FYmOHf6shQNsEMEmpko+SKdDUh6ypd12CrotXXOf
/X01fApCf1bJWnSxEiVTszJB/B73qsOEy/fM6R8tyw89+cpcyMm8kBeaOpDJ2SJLX2dRXg27Fz9g
TgUvArsV5xWbXR3vEk39yrHntAhuOUHv98VHnX1L2Ur/cd7xtya8CPONCPusmdPYCO6owMTbJp5t
Ogl3Ssc3YX93+6tf3eqWOoM3KdHZUjSij9Us4Ax5ZTa+Vv3JGL+VxePtIa7ejBdDLKJM07JMFfMQ
Q1HZUjxZcboSNq8nOhdDLKJIPVVDKeerscwpbA9LFzr8FfA+bSodSbOXmJVboXy3qGpDFvQJdsbO
kO1gu2QH0MstmswOAzjTNl8T5QnC+G7SH+j0JPrV+H413F380EVkqVCJC/p0Xgs/3MKAPfbSnxzy
EVD7HdwWZkV+uYk2o2P8wJYO/TW48bWuBRSl/nzuRcyJ8L3zQmCh6sp6iJtDFH6HHbcz1icYo9tw
YLUFE18o1EnMJ6W6Z2TcWB3Z3t4Q8wf/tMP//AhtUeK2AHajPcGRLmuxVfrkPuCDO1X5U2quSd7M
h+XWUIvo0dc9rEXmZ9NMxWdO5FDTC73ZLU1zaG7DzXCNc7ryhX+/qC7CBVEhwpWLCgdKfjUhsjQk
ybajCJIaQy3/PgfqGa4Ym9sregVGjkz/YkkXQaMsLDpLQWLUgbwOneZo3bOF0mUkzqpeAdSKEq2m
3xPuW82hDCN36FK4eEPBGZa5kCRGkDG8ABallN1V1YlA5A6SbtvM4F+TNDq0Y37Q2Lr28NVYd/Gz
FxmmoVh9XUX42VJzzE17h8wc+j3Ci/zS06VdNeCJA1oL7P1m/WVw/QK20OyBujtQF0slOy1KYL2j
Y/TeaQ03Mn7o0WbWBVVAyk/TYxc+JI0vN+tyVdcTr4uRF/O24ogEMEFBgmFPb+DH6369mWkGbeZD
wcyJvDWq2tVL7GLARV5pkrYjcYIBrSR/kNAYz8yHESpWVC/ckDUO2DIrMfmziN785rsYchH2+zZL
DDhUq3cCpb7J73azDgYAHMB9M0f4/1XOdjHc4goYmqJX6DxDytCVyN5aEGR76OTePmjXGs5/zWoR
wPWiKAxp/d4zxMcL1m1Kd5pcUB6c3pV2AQbZhnuoyBSvKyNfv0b/7NZF6CZjPPJqTs8IHJqKot9K
+lAqAfjbPwu5T+P6Z5RtwMqFWmAJqOBzUD/ApMRb+RX0akD9v19hqovYnepmBccb/ArgQT2C9kSu
/0xaslMoDP0Qeqzc7btp14R4G0bVJqLxyuXBbm9lU12EdBKAQW40A+q3mqebwi1Esx+Sb4NZHmoJ
J8wMmoHMjerUGVl7kF2Dzs+xHX2ifvDow+S/qqk6WE3hqLBGk3Hmkk7O8vn+AGBZYlEvVTJ3QO23
6iGiQh7S6jEBLYDT0aZm96UajiqYILEOIQvoljZJ7RRZ6ahSgd3MtMtY7sx0TP1YAbFphc1eZnLD
kXCsfIjrN9ufDzF/qIt7Rg+5kQ1wX7+busoHlXhbhF+HVrgjJhiCUzsTVHo/AGw/VHNvBIkhAXvz
9o+4vSXhb/L3bzCUxhoSFCXuwKncaAYBH0N7uD3Ep/x0NnS+cHJYTFNLoqJmDWQosuh7mUVurqDC
WqxwmD433RejLCaSD1E6dB2kb2Z3MCRBbIO3hmO8Ru4s0NJ50fuwh+i8K85rYevTDbgYeXETKL2Z
N4BSwzWPgBwCyIgBQxoGgb5iQhhRFPf2cn7KTubhoFuvWrCj4Wx5eFJDT3lm9BR4Gd3P/W6rbeqd
3KwhmT9leIthFl+tgXpwYPa1ihZf5PZwwgZyHM1nDW5Do397RmtDLT6diPswNFBEOifBF5FAcKb/
oWBAPViJO5/vs8WcFl8qkJPBhobAMuJIHbgEuMM2hepctlVXFaQ+navFUIvbuq2NXJggAp6r8Bms
mLBfhTXOq/JXXrwYYXE5J4qWFwoEcM9DU3pGAY5NBmy4hqvsTEc4hiUMmsO0sqP6Q1aTHTbqj7TI
VzpDV/f+xWZcXNlaM2pKi+T8HM2wz8R0LFB/Bq4AIQ0TsL62b++Uq6HkYrjl1Z0yGqLXi+FS1AnC
rWC/aogo/7tBFrc08CpdVamderbokRn3MvzawJ7i9hgr22MJjKFZVOtm1sMkpaxAjvJ7vVgZYWWp
ljAYgpcv5MUnLBX/oDq8UL5l3RqifG0WixiRGp3RViW8LuuseRAZvKtTVu4yCv4215LvgQGVtjCQ
Lqh/oATUeA+P+uiE6nhfc+BZghJcOUhpgmUEm7KDlPDaMWv4hUCCunb6XHMCNUXk7thTHFaHKPoW
DMyh1NrqufaA+r/DW9zo6mhX+luoG/sENpxW+s5FfeAFdDs7qKnQHwOAR1WkQCMDfn8A+fZt6DVl
/zHBKjlrVVjUCdDpd2PmlWUOPnJ4gMSqS6FUnAJYmdLmI6hq0wmo2KltfQeRV8TD4kumQJAt1fcR
K/YkHY8SdqwiKA6xOrqjRkobcsH3RUI8w9Yi3Ai5sI59XIHoaMD2h7+UKeQzmubcldFpAGojM/lo
l2W56wF3GYDeo9DlKMLRCYzGHodsb/LijQBEE2WAIwJyM4AAOuZr7KS1fbMIxhJmR+OEnP+sQf+3
RF2h3ZaJ6d7e/uS3/vaN6PW7ynGZ+zAy1V0JnkwI1Xg5kV2nAZHXcrfnxsGKOTI+vB8T+VjPHlZT
WwFsk9ss6XZQRHEV8RaiqC8QYHL5BqoI6CYZSlMhOhIBTOrU7jwNdyXINYo1uKrxpILzELJDJQ+s
Sf3KDL0ePEXdxP96/GhBrR74Dy3TDlUToRYKt7uMPPCCP7IAeSJ/o/pJmzSXw1OoT74JONagLeEy
NbqjATwN+fRdQRfVgOcO0c6J+T4mH7EA0V2/I0KFOdFj1z0rcGtEI92GTqItoztNeYyqUzriJw5v
LThRfRzbSEcB0kKRvtoH0ayEsBNQmpUN8Iracczfifw2CXPHgTvSatVR9NyDp7yPZ71TjLCtr8FV
NQByQCXGLtkIUFLgT0l+x5KPtv+plM/68DNXfirsI5r18biwY4ISSgwV8ggATsDXoEZybEVnR/lU
O3SUj2bCmv04qS8N06AVU7TGKbIaJDoWvy9ZuA9aTHSgxrPaR9Ehaa0Hmod3kcb2aj49VswsXDrq
77f3z5VNCggjpLiN30ZWSzOQJDLKUQMr8JzQFx49EcydpO1KBP1caUNN4XKURXgryxoiUUqkAj+u
+foxP1te77Nn6BEfxVNyinbKym26Nq3F2YOFrEFpl+JK54/QBwB29+dUhCtnbyXb+l1SuTh5o1HG
VZUj21L0zmu01peJ6VvxaItxTQLrynwuU9XfL/GLoWCs2U05aNznVv4wgfUzaYj+FF35TmsTWuQg
rZrmPBjnHMR4lyWxoVfhKfMT0vjnSJ+/c67fj5CLCVEuqgIxHgmkRo7CzN6iwIRpVWYXEd9hm2+L
JL8PYUyliBi6SsHm9rZfu28XmUk/iMJsJdKfmnJgwn4o6RrzduVxsezyAxxeNKDxgb4YI92Psuwp
k5UDod7nTqkfzCS9y+AJXkG++PbMVnbKssUvBgZVWTRNz/oU2jF7TE30Md7+3RiL42yRQOigEc4v
GlwE37vmixzWfCeuzOMyZCyzrrEgUVVwa4IHUuFK8hyYjxb0LW5P5HPV8+/AtMRj5WVvBV2O8Fd4
yS65Dw9iX51M6ABuUSPxUteCwKRnroy6NrVFcIqzIUsKpk9nbj0FqfBGeJ+jBOrdntvaKPMRuDhh
TNHhWYG4e84ImhnJC5QJ0NP0/90g84+4GMRUk1rtcgR2SBbQ2bw6fClR4vx3gyzeZ6HgxEgsDJJp
xwAPCAlslA755H83yiL4lRYMlutOmc4pxMSDDjyP2PByVays2NpduIx8SW6Bo2OF6nlEF4Y6sKh+
gm6EDfPgDffVrbVbAxxdiep/naRFrAvAOipMNcNdWFJfl/ugNzdm3e4Hc81x7jNi4+/jtAx6eQ78
tqEgrEo3vWt22mE6mC6U8F3rJf3nRe7FYIvapyh6oRgqtoVenTK4VpbpK+NrYfxzjXsxyiLWBSab
8B6b46nduZNbO51phxUa7txtPBU2IjCIBn7HXm/JXLmjLr/b7z7vxdkaeggTaiYggT1BCRNg2yj6
dXvLr+3FpU+DZg1FUGgIf/2sCOsLT0BZ7BX23Q7z5bfy1G7XUsGVzbhssZNK4D1psOlcFl+HnHth
BudPa3Qm+royt/nzL95Ffy3f/Esuli+xNNrIAReIIFTYcGrbpqSDyziAUtB5G8DcAIQMilLTZqIQ
Xyq+3x7/M1ZjsXEW8WTARSyNEp+v8PiGOswbp32K93x5nramC7Wgc7vjwI/Akia7b05hZPO7YqVO
dyUJ+WsNFlUeo67JmIGKC1J1ZMPd2IGkp10JzWbFl5LHICS+i7xcya1WLp6lYVTAOxGVQKqcMyuB
RCh2Ep5+lVnubi/wyjDLxjkDZKhSE8RRC17uYRO68J9CwdPwbg+zsmF/M70vtlEBvVEShXhJqND5
tLQJyhv6Xm++6co/Vtn5e8Msm+U8hwNyLqDSV1q7GV0s28cA0ke3p7O2aovcQ7PqUlgyUc8lmmN4
EgOoDeFsvHZvDzNv7huHT1skH7w2+UD7+ZjHwhFx6JXZW0HvOQP1qPjnLIa/V44tRkOaI6OG4ajX
3ujBVGb8jtoDxCRBX5o11tXIll+QnKzL569sDjav9sXmUKewFZYZq+h8tW5GBi8FisZAy6wo107V
PIcbK8oW4cyyJMhcCtK5uKSuwg+hnFa+2fWtwTkk3kDcN5dy1BXYWLIXFN8shDVWxN06+M5zuXKe
ru+MP6MsvpUsqsaqSTeBPG850vpqqadRA0MBVLlurch9/fP8GWvxeRRNY0lVt3hDtK9nng+7BmZY
2Iy39/r1L/NnlMWX0ac4mxKi4svkzC204xStFfnWvsziKkmsbBhVSBaep8ln+QC+557pcuXzry3W
4q7oGy3teNZP57yrwEoKnaDANqDcy0Nr5Vpam88iI9VZELFIx4rJEogL+lKA0Kms4odXRlmSzlhl
puloYEIJG+xUS9wiAxce9//tz782zCINNUadS16Q6RxM2yJCXlicu9Ud8Jny8jvE/WeTmYs0tG+1
MqolliwdoVk7SeubAaZkoN1pRb0LlXbDtXSyy8CyGXTq/t0MF3eGElPTCDlmmIJE11hAY0vqCXA/
bw+zEhnM+ZxdBFNLFJVKKU5rFpxk8FB2ihNXcM5SvibRqrDpDM34HE7/rOf8VS8G62q1p22JMJSC
eyJE67D0Tqnf4+RIAJjAkfaUKbdHIja3J7n6IRfRogYRKJhqbY4WvS/hy1iV71oHRnv1s4GAoqrA
fDlJvVKs5KMrx9tcxJDYiCL0FjBuAioChT5MEAAMwnMb4ImVzGz+UMu11S0YouoweFQ/gVJYpY/9
qMnp3BDIHlhoKgGK8V8s4+UYi/NQJ+lk9VaGDm3TPtfRcB8V38ak8Mzyq4SNkm5qu1m8vmvSldh1
tWR0OfLiNGg0IQG3quk8kOh7LLRnLcsfLHXwszT6agJbO3KoP0Ak9AQv1V0hi7NecF+HAgQZLY9D
DvP2Uqyt9uLY5MSIRanV0zmCKD2LfzAhV6Z8LcJdznhxVghTe7BrMIIZv6kgoCvp1pRrlKFr+/Ny
kMW5AKm+6LQBg2Qat6sp3IQQboPjgV1A4Pr2il0LNJdDLY7CQLQWKs0Nrp++OllWvTMT2KX22jno
wy3trZXC0m+Rxc/nweCAECCxIkslDdThMiqmCC9RtFO1cXSa9sQk2cLbOXdCBQ5ECmn3jaqe+oYi
IBBrfMKF/16U01tVD+OGSpDpC0grumXauA0cLiL03jQz81tL20K4BlEyGBxtND0ZJ5ACfaig2RpX
E+SICvitT+pRMafHHH3WCHYZY6gcTRjG2fmQngKYL3BkXnAB9us0hJgp2mzAepsccnGGaZcNPBiS
p0CHPEC+T9Rn3tZvocnRL2zoget9inc0ewWh7DWB4lEHiqkG9YUsI3CkhWR1usamvr4b/7OaS02Q
jJXGwJsEyVCi7OrJ3AQzy5sS//Ymub4f/wyzuNbp7JxSpfF0bg0I/FfaBkg/f6SpnazqA10/wX+G
WsQyqxqYTjgeS8LQbZ1m4JSsAXbWhlgErTJqm77HC/bMBXWi+jE1iHd7vX5Lmt3Y5cYiDg2QceDD
iFkMA8yYIMM9gZhUq3YESN4oJAACp7b+ois5BB1MJ+5/ZQSSWSaEbzJppvZURG5bwvZM0F3KrZOh
HtUJv7NzJK9dM4EofqbbTINkTr4TMNHNimCjyQeqk8OIx12h+yF5H/MndfiZhd/zUu5DyAuDj4du
MkQisaS1opwqgvdhamoPpKnvCiV7B1WR2eCCoETUNJnXkgGyF9HKrf+7GLFcHFC6If9uWQb7bFnZ
GbKJeYliUHEo9LsAoPOg07y2Ul2GjDQt5Lc8k+8pJqPw+CEaoXgVxvZUak5rHgJtV4TZdiigvst7
ryACDtidR5PQ5VP/SkITIsJ5B6heB3Cm0tfQhmwLP8jfarKSRlyth17OZLFZq7GLUDTE5W5YUFCv
MZz1UwRPRd16MOBwIPWSQI5UWo8khhwJ+4hVYue5vg8MCrUevnI1ffYCRV4MyLrOIPNKYMa9OKZD
wroRXq9wks6lU0SdO/SzCjm0aUTlWmrg9ek7xIAOYVp5ulGi16dBlS16nq0tBqUEi7G3eSbdHHJR
Vps5UB+A95a+khH91n1ffv/Ln7lYtSRAGqQFqXYXKMT+fQ2odDOaDC1W41GZWs3JILeZ9/m3jNBk
9oncgIoCllmEoJsCcbYvFFBTNKN9TwgA8gr3OzV2OgJj32T0mdLuxiIETrJxrdgEmQFccobzFSSW
myKAqULxx7LCkeg+0gYGEGb2BLCG4lR55kMk+JBTDQet3Gb604wSjgh5UcH9GaAtp2gQfJOW18jm
3KQfWTBs1BKaosCyqNHg5ErimCnUc0I4V4aVVyjfOxOAo7R9iGaLLbhPraymdi02mzAA1YkGjBLk
6P9O3sGSEL2R9dodQIjQE6Oe7HCrgcpkQdOxc6vgnI8JIC5HS8mByzhG2VkG9910IACoF7w9JEH8
agCm1MGgF4Leewrj81SOUADKXNb2ni7u07yrnaaPfSSZ+xRGPQW1vqJbB7O0aPRFHkMtJ9glUl3J
Fq4esMvJLRIhiLLyDgxCDXQIqCmUkCcZIRqW2QwE2HQjvanF3wMLA7Gx/4dd4LXb9XL0RW4ERCwf
zS7X7kr1lWjGiU7APU5kDWM83zefzsPFFzT//oIiN/pC6XAeekd1zF/6dtbPCu9hFWVjL6465K5t
mEXBITIC6P8aQgP9Ytwx9Gxa/oMTxTWAcL99DV67aC/Wb1mV7qH6JkUqcdCbflPg8iHdsLL9rwG0
QVD8z/ZflqRlk9EkCCt8I14CbwW7BX2CfSefXbSgWYT2ZUYQAxRtZyL7q0ng1hMUKCCPDUt134Qi
RaGeTH5u1jfvyvZZ1rDHwcK92uCnqfvxZcDpHC1niuzKURxAa/e5gNI9TJphWbaGsl5b+EWGE8EX
JeQgjN+1BgJBXT7l5X+BKbpc9kWCEwEOR9RunlvI32Ag4RhBuB+yl9sbaG0F539/UZiIxzxRTBR7
QfyudgIiqxla0RbL1jbRtQLI5WwWYaYkOh/BusIJpM8pVC8mMbnjdE/kfQ1UZN0YuLzBCGUr+cPa
Z1rEl0qVel6PiC+0R8jFQyEpAv/2Cl7tQl9ObRFcjL6EKTvDGLNaqYKIv4HSlA11jwOBwewqnGMl
uGiL4FLJTAT11GgQ1jpVZb41TOpYItkkQ+bentm8ODeiJlvwjcLUymmtIozFHXOVBG5PUInCXXBo
G33TW/8FfPsyziyxgZHMqWEoWMeMRXCMq1w5bmmzin1emdQiNUqrgTYpdDTxteJtuk83+gZmgas0
gs80wzlT/BM12SJAmFaXQj8fx3fw+b6o7dIPdpDpcw04gCIerTeHVk7ysitVTlakJQH2hSZPg2E8
WqI/KugP3d4TKwdq2YJKKry+29+bPR7cISfHsA2ebg8xn5db224RKhqF9bya062xT3ZFDcGgNvPi
Bty+DH5lCopsK3D4tZVbBgm4ONUq/LLupAEdWT2zTWCPyTrjdt5atya2CBRJ0Ft9FiPWDj4sjaaD
dkg3NZwK1elAt/12jaqwEiiWYup9OI4THbDTNYCwB1AyB72GDZu5i8s1taOVofRFpCA5PlVfYu/N
yrMRwDFBH4DlLzHsP7c7+ftgLaXVQzU0lXjAwZoRMuHBetMbD9s9LbwwOfGfsBOKwWGej1oIRj2c
Yyr4Jz12G/V9jT/22Xll8VMWsSRWGS3x0sNPORtv4I8Jy4ljOE/BF8TRkGPOvNQMXg6/BrSH4UEA
hxDj0D3CsemJPd4+NJ8N3xa/ZRFvpFYUSLfwWxq3c0nyCCchpnhW5ML/Sm38HD6oMK82QKhrm+3w
YqL/aRfP2otGthZ7ptt2e/sHrVwe+jJ9qZOuayJEc6UftvXwMEBfKCV+oI2QVlkR0rgebDWCxhAF
uY4s2eStOjE1LHCyOkg7kNQR0BN0Yye5Ix7sn4mT/1wDVV7FMmE4nZh4EZp8KcubyWZoYz1kdxaE
vNMBykeKOCRmquxYld5DsN2ZtaEGxdjDY8hrIvPQDzJyhVk9Syga317sT/oxhOkwe2Pof1iapaHP
hNBzkcZ1cSdSZqC5PSOroCXttMyuvogvzO3deteBwR+dlPviae0IYI0XQW058iJaK5g2uhCKeoJ7
zDbSpF1OHxOKapJEPqcHvYDi+dGIfrbQlrIA7s5znIoGENGyPvUicnR6R7PNBKVumkHoGtgzILSr
4K1Xmi3E/50YTiwaROIiATYjTb1uTLY1fbeqrdlnmZPVKCREELarGlAhXsEpOlRFea8R5lk8AzsE
Opf6NwNavJDgbafJ0VHWG6CjRXaqFrtK/dp2wlbN8UCTAd4H1akmpUtM1BNJt0urYmP0jddPiat3
+jYqoHubBk7Vwcs8L/2+P2mqdFBTcyrRbPMYeRGDFLQSbCblGcRmRxOhD/uyKuVQ6M73MSpYbVLb
qXUcoty2EuqEKKVHuQpbGOam9UsQP4im9eIMWJk+slWUXQCTcOGGt4GOOK1gjIb6ew7LNwZTXa1F
qpR+DcvnoFOdroMYLotmY4tX+PW5HTPsmsqj1r2A0uhIE0ZXsBU3OmXXd4Zn9U8TJAVFXBxL8TAX
KHgkAJHL79CAhTzBjJDXoMILHWK12mU8czU4I0NR9E6i3K7o0MciCvT/XzqS+pRBQkGrPU7HbWKa
vkwVl2bgo4w/aZxAovy9tX7F44PSf8krzZMZ+GZWbqsi8LoUwstpcN8Svld44ve1Zaei9tI+gRBP
iaptim6Tccwk3LXHfAdF45NWRBu1kFDH6u3Ees0NH6m+08hfXWZG8FskTmjCLyAzjrkVuCbv7YYl
TqxCMq2Bfro2y4t/hARFD/pWwXVdHAd6khwGctabCm6WTkq/08cTGceTCH+k07DpCuYaE4rD/C0u
sdv6wtdGxZP8KSfEtka4IlGO3dY5UfgYYJvJoHFLyJhREni1qu8UTfXq/os6yTPNat8UP1lYu4OI
tyBfHgOgLTTwp8aydFIKDtLcwuPPFSsfDBl7U/neWNCl6XMvrM6NyLcdWiZ9dIil6SkpQeURyiJQ
3kxi3UtQeBrKA+XnnGV+x++bmO7LSrF58G72UBtVXrqSwO3spaq2lazwH3e7GmK5caTYnUHsDhlr
gV0sIH4eqZ3dx4+wsbMNCjWwrnThpgmWu9hSHMqqavdKWDgcztllYcCh5mcOnypsw90gBTKAxjW4
nTpKCYKAQH0wlI8GKR5NtXMhBbzLAccsSLqvIhVO2Juk/NJbT2YvURtVIE0ZPMTiZzzl57TpfJIk
TmvFjpHDf5SRE9SgQR8j56kd96DvQR3zUKsfk/IhQc+CJ9PtKPvpjkWs47AJhWmfyi3rkxR7UJkF
B5ZEPSEKPOfCae9mJXbmBl/ByXLFF3lIXmvE2/ZJtbMNf5RfDHhC2mtB91MVevE7fjf9L6K91Ulr
DOffUXvBJnLKJ3nff0GSVz4VG75Tn4Lj4Axe4wC7075ztss3a7nlp+tv+RMWhfAwYagSB/gJydHc
wCpgX76HO+7OcnkqctnC0+5vL/61Kw6Lzyg1VAbDxKXMsuz7OGjGYV78Oe+rHaieD6pNEqexOZ7b
1C589WAY3vi6Vuz5zf64zNz/d7Z/xl4mekB2SWr+vl5VBx0tp/gSb4xNvxu31Yoq3/KBtRxqkccB
kRLTourUU0SPAl2DtP6nyfrvEeA8acy5gmou3wWNZky6VaAmNxrCj8lZV1E0a6G02DyvfLJrc6GA
93EkJEjOrMXDymzHuk1aKOb2jjwmkB19Qf8AntuNV02+6qZu7qyxD9i1nQlHZarreH5DLmb5QlUj
kYxRNakn2cZ7fNJjksA+sxU7ERM3n1Df7hR7gh1uBd+joP6hAuDIYOtD6wlOKQjkSgzecwyvjQwO
Q8ilTH0/FXI7lslGCLDTYP6n6PAFYBCMEN8Mc/LUwYJfqom2x8uo3JvdTjTHWOheW/6yAvB+S2jb
494VBfapMj1mSMzrCsV2izuDam6a+N40C7il8b06PTPcEhRSvWn+EVMLOhR8z9krFU9o5BEBsZv4
a1xCXVw8DOxXUoN0DRlbLn5BmRRyxN0ml6UdsdcUKY1S9V5dTrh0kP3XCsxcI3sEq0lMX8Ms2se4
LZQ03VURANOhdIaqskdN8QrR7SrDOhGAxNUUsVjzVNx9CiWQdUHrLz22oeJyVWzC/AlRAJzx1qnF
UzxsSjRJcUONCijX3ZuaPKfo7lAeuEWOLgZ7nhe4grtsn0W2Di+sBJU5dBM1BXcLRMBF9gaBmNJQ
/AY1QrN6J3Vgw8/GHuPvVJ0cXCy20j2x/K0AXIrgPpY7WBI6fTU4DTRQGP5aBrUd9b/SVG7wAnlr
Ndje9q8KZb6OFiGvQcmVqg1BPlttAbnS8VaEDwRvRrtN9QOp0a4JXwL9Te9xa2XbHL2aXjxN+Kde
Eydj+FVDz0WHzDWcazfWoPi9indm/W32VM5wK+Oyq/P9MBZOrnOHAeBa9zBuzR+ChNsFjAV4iF4q
pw+ppe0ymc19Qfir1x6Riq/MGSqkZQM6HriE2Rp4A0aL9qKeHaCjZRfzYybuwBHOIAravhZIMQEh
ccsJmjowWAh05BEnNu77GKuJZ1CMovskX7WWOypJ9mYJr9th8BX404zSr6E7KnQIYXWaH9OnLks8
mUJ6Di04xu46We6goJYbmRNN37KYn+N0cMwJahXVD9ElSLGE24n3Uf85WfddPRf/f7Wx9GX+3EHg
p7bwytTvtNkWqw9sBeWbsgX67MOAkmMGTdvgfyg7j+W4lWyLfhEi4M0Utiy9nyBIioL3Hl//VqkH
LZUYqn7T231vFoFE5jn7bKNFJOtijE/yRdv1m8X8mQyLI7eSu8IXMdf7mGJttAwswTonVagzGFTX
Cd4+1BLzfJRaM9DXH93wcyi4DZLSZ/9uZcaEmLsESnnf4awY4iOTf6rp4oEcbE36gGm8XzvJm9vq
xigmvy7LzVz8HPElMoybhUzjRdWdlia+lu7TKRA1yhmoGENG8t6qIfoXgtSQfioKMYgcFumJCTna
YbKfqtQpUbSstBTrnVJjLD8DbidBQx5xdqtxdJTmkx4d8GY6NYyOVRZ2x/vVTUzyZLKd1wfi2270
OPVycoFGrAmEOvZQym51cQ5aa/LwB3HJqwJOqLXNKJDJ2V9FEN3xCmEcPuG/5ZUN/qWWzsvfyrxM
xcWcXNBH25Je5MF0ivHnOD3nmoS1Zc/x8ZoJR3X4OQm7YYztRGN4M+NKonxlxvWy1Jupd6Nqm/RU
5qXmzBUnWdm4jGyXtPciARJTv0uqTRuZbrK2N2EPrSddd14n2ZMgBd14l3D6LdHt2r8uBjaQCYTD
lZOU4HRR+6npGDjkoScKU7CElifNzfXYIhcgDHsW7qSOmwJPHp6SVpe+Ec62aBV2pKG0OZ4iEdOh
cLQaH4aY2MrSsBmcOBcusnMwgyvzjzvlvMktm0pSVWM5th0iGsNJs3Yzn5xMhhCrqsEtMFUecHXQ
4IpQ5mL1aDejZY+ztjOTeGtgihMOl0Y31jluefpVMs5PItecof8VmZQYgjCpkrmAOBFsIXd+nRac
lBXsLHMLguoooXEQiltBjeFZYbSV/uywvFuJvOa0V6ePSLjrDNWe+mWn8PO0zviaCmub6gSDaBxM
+uAYwqPE9tfS/n4tB2oEuor25EZNGHzzriQcTxiCGGrmdBEzalK20uimz1/y1XSkwdobGRBYnm6a
sGvs0iLSPJG8WiY8L8H+YFIPpvHJGM9Z1e5KFkYOYfM4ZI2d67KrLTUB3UfTmAmdj71ZHINGfUrM
t2kCYcQ1Qp/2tW4dkMVjRrw/IQbCLAbTek9coRMVgmt171W0PyXyVtlz38mviCciJxm1rUpik4Z3
WG11AQmtrYrBBA1Ooiz+SGByjmu2VIo3kD65QU0X44JLe+o0pzmrKX9/e+fEMktTKy2tOvEotrbY
ONjlrS/dVbYz3eW6ftJu0yvFIerpQffnY+ReqpP+Cgn5z+Y5FdI6ibfM1v9EjJRatqS2qsFtttFm
CKpgOBbeus8eR/sU9AlDZLdsqA9jJuSX6ulvN66liqquWeze80lPZqRimCzmemTPZjH8k3w7Ra8X
vtlvgCnQwP8uclaz13WKMa2Ui0flevUNvwksL9wUW8VJvdLpLgFw371NRTENCRtfLL7kMwAuwuw0
ZTn+JNU/IXB4OI04zI576iZvdqhbyGjftlf6ps5QBg32v//abypt4/flzw+oRGxmYV7XoxITKGW8
qtnjvxcwte/OQEWTMSuWVFNWz4t5tUmNdZzb9diTgLZg4LIqiU1k2cbqY6+2jH0qPpvDk5C9PWnC
e7RqzjDS4fP9kz/g67XmF6LuhgXQ31K6cYGGdW2DJX2UpJYcGsmLENaJi/yZq48NyDSU36RKDo3A
hT5Egdo+lsPPUzRxUat2u2SBHFY/Rq13tVn1ZQGC6to4OnH1knkUJsuvTyawTVPgySg5WfNjwFd1
It/JEOkVu4wYrMRfStOPwgGeq75Nyvp2WMKXXqv8Jg2fWrHYDtx1uG1g0VkEhgRRLlPdWS2xsYdk
IE6bnuBBhlWbCJHEHN4ZJVHr5c1kxk5CoSz3i1+DxphS648GGRz9a23yLyCBq6THtnnXlcZviDBc
lq9u4g/LiqO1dv6Uq68qCA6mM0dBI7un+lxSxqGT5DZjvQ2J5h5B92rVm1oSfcbPFJpQGoHnkNVb
3snRx5gqXlFwyGowjSlrTq/KwMVpLe9SrvwxHVXEHPK1psavFQOvPCLsjjZi8OCnMc/2h7rzVPVB
V8DUQrCoXIQlunqhXNl9q/qjdB/mmy7Sg7p7wIbElrBOh3K3lyvBwWPYgbCL3a9oJ0nq93QdQ38l
lR+tJQQWEFElo9LDcL2hIsR03SYybbKudIP4L8r6zhxsncTBXusIOMStZ5D8EVIzlCm6BIUcM3jD
9WB5S6xCwKcAsuivqtUVs9XL45ErZAnKhoVXyx0p1AeV7BSlpGDK3VoXAzHU3dYUHI0wxMR6rgx1
I2gP/YjhLNOjKVfIRVSOEaaTYmtxcWP9PbaBNobcUnRsRuVaURWkiuBkoumruh4sjYxdP3tFrTaZ
IgSZ+jKYEokLA5wuzYkGdSOHGHBjTcWI1jbJAC3iV4PBgGgBuIVfEw+WEtYxrJgFyu1g3usKN/DQ
7BscQ5TJr6RjJVf8rRSJ3MvjEAGUpy+FKPNm6ruh+UqI9131AUVg+9rmpj2M/SfEedBpksUt2cGl
G84qHleRgcthT/9QIdLF4XcO3XWptpIQ7VX1NsfBatLva1lxS63BY5VsGQzeJRVnbFRNVn1U9ZuV
8RJ4vS0vuBylFEL4SXT9qyHC7J4t18jey/E2G67rpdjEubhJuFuxegGg5b+Y5R49Os60VQi5X3IN
jeAZHtPcXbUUicvCAPYFw31vJnIxsh6K7EBMuI3ewi7wzQVo9FUNPiUi4xw7+GxqsXTp/NJ8riBL
N3jV0CJBv7wvCeMa+ocFdmj3VMCOGgVKg/QqV6JtFn0p4mvEf0+b7gYl31kJR4nIlxo3DnpiNxZf
+3XZVInI1C6lY31c1tER9JdueAUZ3sZtYytJ4Vvlq8ipU0lkf5c37cJAwUQxBct9UwwYguW3cdy7
Xb1rTsC5iu1jhFkZqM5i6rseIaKS3sUxoBZO6JMmOdT3Dqacdp8sTqw/5mMIyXR1Nayi+vhQLC+E
qqRUmimkXJrJ7tGU75myVGHq1uVTRJgN2ZmrRjuvw9ZA8ZYWMpl7qRcrfKfxjNKow5c0vy5E6TEr
Nj1ngyXlGJDnjlVp20bVPH15y6R3MSt2fRdfq6F0NZM0XArMc5pXRWLsMiieVavHGsutOePTwpBl
JQSwy0Z7Zo3JIpZSetTEN5rdzMiuyEkFt9bcbpbJmnmUaFas/EoG5w5L0dXz9DpprE0+a78iTZYu
upqbLFDyn2rfeRCH3BROKqV/uLSHin49zaiN0tQdpWYnhKZjjuamCMOdYN2Xley0dREIcs3sF4wc
NjhlKP8q2YfqfTdJdq9H2E4b1wop0p0OF4MpQzOLvlQ9h2rt5WXiUD7Y4cyXYsauJkl+Dq0iX6pg
mQzeWgdLkuFOLLirYRJ2+zoX6aHm8Ey7/I5BnLtys4RR4gzRD0D5YDLKY6FN9lgDBYCYKLpsK/1X
C+Kih41rRKdTjTNYIde1aP2IoRchiIp2PQjPkvgZVfuoP52MNPN5RVxs5+tR9dTRR2eSHhRJSkV+
N/Axi9Xim0xCppwz4nT41vX7LDKJz81XqSM1fv5ao8bpJR0Ziv6ojTLlufUD9gNidhU6vBH0o+U0
cesqeuIWgElVawDs/xwE6yqLokC30GJ0ir8maiAIkd2R/NDPBa5Nut/ziXfpytw/zpw0jp3erGGc
Pwph7RShRXa85hCN6EwKR8Z8mzevVr1ymnY+mpODnuZ7DCKcGlsNKVII1nrLufc6M/eU7nbFndzK
VMhpvCfmL5p0ixTyaAmHqXtrMS8nUVJNVL7xjuoCGhY+SEKu32qZ6XXkiCzqvlbX42zdi/qmJcw6
A2JQBclPa9ku5RDoIHNlQXOJLbKVJXILtdy1gAdxPtujBZQeF+TlvqbjY2UlbL7EzwdeU/uw4F2F
l8u+zSsGmLPX6Z+0HP4k955SLMFC/tHAWTXEj233ZUYp47krmfTamirCTAokC49V9NTIX/qqE0Jy
wptqJy2CtGd3ZqJjmRjkNQ9pss3xNU61wZewMtS5weZ43E8h58Y0ecaItQ/ppRLe+nGX7tqmp29u
3KQ2b4xSPSRRxcxR8ifKpxgFbFc/1PrbbHGrhbAlkg+ZNK68sz5yWhEmrU5NmdYOmZ9HpjfJz8pa
7uAHrjiIR0oY5PX9XBfbUZ2daJSwD30xxNDp0+dqnbZrpiOA5oZS3sjTe1Jl4tmoUUaauriVnTRX
djTc7thyCuqPK8iDJI97ORPtQZkeIkbERXHQp2ED7CUpx3J9b9IC32daf/lHV90y2PSMdfBEA/5l
64qycddgbhHVgq8U/Y+p7b1iGG5mJXTLZtl1iD1g2WOv1HlC+UA+5M4iyGhoo71ATEACsMb/jFiX
cYbM5FO6wh4yyd+qpvTIBXcyxp5q9AERwG8B69a4dlpYva3As+sHO64GL+to4WLjV1Hc9QXAx2tI
cRZKBHzNpG88Dumd2ek0k5GX4JyoFEyQu48Bpz3jE7o+9PFjt3L6CbMXwSaPRsHNqGVE47WVNJes
xLY4YQyRM87vltDZZp9jrZP+Z8KdUvTgtpjHoq+rLxKgUtSkYGATso+X1tj283I4be/efFzzD+Li
nHi6Bm/2Y8s+PfAsCobxBsKfE+Xypo/vUvb9Wo3UIpIzqj8WiW8rD+18PLb5cxJh1KIPW02/0zqF
8+Oz0StXs35O5dFK33vxadJF/HEUG8fQTQc+IIHodqgz237apszOW+OrMAWqwtpOzFtMqBnjEEdW
LQ50eAdRjCPOn32EtAK/Kn09ZWcvtO2GravkIsWxWwsLuFfttVRSqvnGs2EAj20u0L500V3i795O
x3wReJVWWaTHO+NtadliFlY0LL9aZQXnYS2IN21waaz3l1ZXolT8fZ3T7/htrDdnZqmWageeQ0uu
bMYNJAQn3sibS4kE38xI/ljpXKueR8TQYoa5MJiZ3fqHsUldwTmtBiwp2+ntZUr83y3/nyuezQvV
VlByTY7XY1gCLwok7CiF12eZ/+829S85w9kzNM+6/kmC4KY25XLs3cnjeFZcZQPrBkLujFWHXV2H
9ikw+1LyyK/+/k8058+/72xsp7ZZL1YE/jGSlXzJ7bf1axNAaQhWjMwTHI6sQPHyt9zBsdPVHHGz
uBQw/qXf8e1W5Xs5ISswk84Thi0+vIZ7dzmqgeYr+35zYremu4twx9/gCn/ub+ucfRIFzrL5mrCO
fHtya1c25k3mTD7CN7CqS+DGN6NfVtMUGemNrhnK+UivXIZ8lnNtPlY/0wfDD4/9NtkhM3CpBDy6
mNE7GcRffqvffye/LXwGq1h6L+HiL89HMdB3BDheZ44UNEi47MktveSaBLxL2R3y3zjLn3/sGTAH
HT4Z45XQYtqdxlt9TMCCaDcEsY837p7APszPk0C+BluwsWa55f160wYb3cf+6+KR9O1nC90BErlB
SMs5sW4uTWXKtXY+WpvB67dDELq6W38kOPNLjgZGGF2Ll8h8l9Y8YV2/HYO6GKlFdFqzdett+crg
h8OJqaldnYhsN5mbuBf387cP/be/8/SbfluzbBW8SKRu/vX5VjvaXK84pL7pElDqAFgH3Wb0BffS
sP8bFJaX/du6Zxus7evSwO575ntN7vCv9rO9tOmfs7fC4QJm7Q47alJpGJV/4Rz978Py28Pit8XP
dhreACpMrfR03/TbbPfLJNeXNxc30ensOz8bTRHQENtfPuJzcqJpIOKMNNZRb+ut+ZTCAUAseZvf
Efjo/Q9BW6eHdraeoUsUkJKFrxCDmz9fpqFovSaPsnyEWmQvFGhhlO7UU4ug5ZvBuLKMB8t8E5oP
9P/M0TtbmtG89P2Xgf5/jGr3//2Y+TkWclHLkHXxnLhSjIWEU7ki847JHQuyAC9ioo0uPubTFfr3
n/3fdc6uvtHsIhkc5rSO+fMkN6Cnx3mNCx3d6YWPlNnHhdXOHnIf5aEajpJ8HGQV/gT5rguoXCUG
sfL5KwRavbesx1Q0t7X1MFEpL3Q86/zSjQn+25W9EosuPsowxAq4kWsmgmfC3q0nQFnkEZNAW0Q5
qD2LTWhPq2kLRhEkIv+1gbkaDRG+nzlzaikx8KdKoGoYkCUbCBa9rzQABa1E51rv2uRdVHmva/+S
Vr0vYQMlMv0qys7uOoFBOvm7MpTUZbVNab4Vk+Rjgqq6xtWuKO+kdnTSRXENYfSsEKKBVdNg0m0n
670w1Jgj0OBQIlOpK4RlWTWMRuFqNJkx5KkbSrt2vtGk1svQ3lZg0SM9ZMacfpWgBogwpebXgYAy
qaa7EWQvlnCMVyowuNTNBWgq+Ru1pw+doa1Eu1BGR65v4bI4cJ2v++ZTz6/EDjhWznZCnu37QgL9
hvEsvOgxySK0WORHXvXhBDh7NYQwMDK/Lw9LekwThW5gQaz+ntMCKoXmSvl6E1PvAzN+pMKtbN2t
6H0gvQUxzusa0j9FPXWT8Gwfeikw0trO5VtTfZ7z64FeX5s/JeE5kyLnZNGuCuVtqcVX2jo42rI6
df8hCZnXRa1rruY+rSsqdRkqSuGZkFgUqJcVszlMoTGCfxmxZlabxlX7EJzxLZZejAFr/xUSrG4c
s37BagIMWaYZYy/Iyk3OfNPQH+b4TRU+U4BdWUZHdMIYCV9Daqvy0kJYrZr83jBt64CMVFNxo0WE
ZjDT74eetADFGpJfCHOQWp9CQoIS3b8iuEJzJbXcOoZly+2t1e3T7maqb0vroFRPlZL7/XwQrE0T
iTQpUbDkeWCG74qWAuygJFHqnVwT3Q33qAWL02bi34r7cbgSAEGt8gp6T9wbNuCzG7aHSSKEA7pN
FT8ZpE8WRPTlRNhJ5MpJd636MsEZXUam9QCAGpfyvp1mp1LeyYpzetCUKOYpxu/L+kEe8D7WRkbl
ipNY19WwbiIdc2jshwRL4+kNByEyIWbCiWKmYzS63VPPSFF+S0WwM04KZUiVeWjQ3na+UPZu0XMx
mW+LNXqTAbkYLKjN7yv+6UDSkUAksGykm6k8aILmLPh61ARCAsYd4nn2lkn2pQnYDICybPy2eqrD
8CMaBret8n26GLvFVLy6EfeWgtmU8ZXhDGeETzKvQQp/SqHo5PDDK5CEkl1FtwZJKwmKedy2C2dc
9rhmtV9Kg10br129mRfDFuLIHRVlU/PuzC7xQhUQeuy8HuQqb9+rygTToYRajklRuRL23CkMlO5k
uSo954l1FDuyLQoTFpIvQT8v4VRa44eSR26Ssqvz1JFgfFcNbgjVTi3eVpDwZnlWtUdJhdZs+Nb4
vJyIVT22gJxXeT14hWraWVy6dSy7XX8nCqC/DFDGqXgxal8mUFlv280KISocsYuSSjci4grCq1NN
TOghcVm9gynJTb7W4F54bMK2qefWxgrTgbrrFd28KTI8nxJXad/Ckq9G2FrswTh8NKZjTtql0gO2
dLCCBDJd1x+M4fUZ4nguIBjBcmtY3Zr/hyq8ChAZ1uxusghFznErlm05ekyt2ZYtC5b/k7Q8xMpP
s3vu5HctPJpFHczyV18rgcXEbTWbC9fpd0X5H/fpWX2oNPhKmewlmtf/kDEXhln0WNV2DpaNurlc
UcjfVxT/vVrPykOlleRwUFmydyW/ehr4UB7SG+QcOeVp5ZiuEjS4KnuTi4sGDFR/fYrI2eu/IDkJ
F6vVbwrkPx7AWdHIZasKnaLKR42EJ0WxSBJNABQv6TFPz/Ff9cRZeYgB0CxX4SAfLeMjJqwnx032
35WRcmoT/7XEWRu5DoKilROlkXFtOgA/T9qhu1L2upM+YA98e8IlINi43UE7zdC3wq3mlF5oW97n
4IJGbWDyf1Re7kCC+5/sCb6rz/941GeQTJnkQ9/k/MB0Ox8mr3zNdkmQRHYTmK4WZDeQrE5wQuVm
Psm1zr8fz6Ua6zwVuk+UJB1D8T/bbvSbfb7NfzRv9VZyKdqRj3jVBJkWk1gmHTfmRt8z4XOV7YWf
ca7dBlMxdKgUMGotVZLMs90/TBGAdNGRUFyUQQ69VSnQ5XTrAamCnUzIKhTlukt/FHG3MZheQfFx
LTMPCsD7WDroFc/LqrY1kT2xDkc0Ve7//Qt/WRD8tY9oLcA8aKc07awYHa1skmSF16QGTGq2jBSu
Vzd2unfVqf31OQrmjeGo257BhJdtVT/zT5T41qmD8pFH59dYW1xCLeRvH9tvP+rsnEorfTHTjh8l
B9nVCRbq3XJb3tQ+/aynHCdXdI3b6Ca0zU19uRv49us1YB0bGpZ4+nnaXLIsVTdr6+mUnFg72TS7
yvmFgzmM0tXNZYjvO/wSGprKk+YNYDx09hbyspI0gaIT0QwMm57JZoQ0jnxhKZnsFvQ2Wa5lPXFO
l9q/N4D0be/z29Jnz1qLWkuOI0s61mvsmkvjjUw4sughxNGoTB7C+dWsb5PV8rNu3VxY+9vj2FRV
NGWGponnf7bJjCsbk+a0+SZPdXI3us2C6sskWhoVklOgwbG1C2qIv2KYfn2Tvy169gdnnZKaaR6f
DqYwKN1kl22aoHjv7mBwZm+Rh9mtx7jZM+10E98WB8mBZZY55ZGQCVdzp81FQtm32/23X3R2SmQa
nlfTHMnHZddutX2//1wdYdeDnPz7ecvfXhq/LXR2/c2GIsDsYKHRV3Cls8fRz/3C4SF42XEsOZsL
fGtMHGtkmzbbng7ppn/Eu+ouDPG9tOVn6cLb+P6aYDDA7lctRAFn6LackOdrhsnpb18cRF7OCgYM
cOWLx2hHOKknOcY7xqkviX9JiPpNbWKIUM5UyTD58gzzbCfES1KL7WhOv8qhmE72DXFMYF0ljm4X
D/MuChiOHU940uAuh94RXsu3OsiPyhZyz79fzWmpP49hfgrfAQEZooE29vwAGLp66fN0PRbtY9t+
VIpxoWD45js/rQC4bSDzRYx1VpNoYo+JuBatPOiYkzTaMQh/ibj/L6PO3/8x/13qrDZhrNqqUg27
VosEW4y/1EW48Lj+ctbhwPjjrzmrLkZ1mZSTSp+TQ/FJCR8ew53uZLv5o9/3CNhXr3KVyJlP3+ul
z+gbUP2PxX9dX79Bnq3eERK9KCufkb6DebQxNuHupM9ZbjSiQfrH1E7Yr5eKmu9eITWEJcmqgWIK
9jmb6Ld1+3LV4l4cpKOWPC4AcII4oQs0/WzVr4oQsgW3RArnboRCYGbWhR30N+Z5ggWZI4iUNCY3
45+rZ6OlGJGIW+oJjFM2/eY0tGgvHlJ/Nwx/LnOGxWXZEA161UnHVkbFOe7G4ecitt5ivv77i5N+
fVN/fHPIs0xVVCz455YsnoOrqdQqWZ9MgKtzgnK2v8mA/CIF7HxYDzlHkqmUm8ji+FsSps/x0ajL
2zVffuoAaEmn7VIgARrBwzRVjjxHoDUTrJbKuBn7dWss6Y0KXzEx6t3aTwiMNHuS+mCdlV1cp3Cw
mEqHNKi6mAZG0bmTgrggKz+qydp2DHHFBhvLUNgb8Xp7smU0gKvEgUO5qJxQMG/G9mQ6Bv2o1eNH
+RfBB1JcSxR8KW/N5QXDPbdfZ+SvxlOrIo6R2o9c4t/tImgwxaaFc9MbpTtYX5Vxt1i6l+r8EwUp
YmxiqGxe90gkIob4i8GNGKMfSXrESpWdrT/LrrzPLGuXWCcTSPNTFM3Nin3dODB3nVAgZKEfQhc1
YAT2y2LZuiBv9VK8NgUqcKN80kPdzyXYXSu5h/AtlXJyTiwGY46fVXN102bxm2b017Z1ejWEXgJo
WWueMFdbLfrRpseojhwdaoI0qkGIhLMR1W1ozIdCSq6GGIxsXW0NpXVUJIeV1jrCpC1lGh+bLwbu
24IUefkiOsaaeKRwOxZ6qUw8sVMHhveYb8IAdYyI+YlGXmbU7LJZ87Kmx4pu2cRT/Rhm13oTOwMy
es5borv7B82wDnpfuCHYyChX3CM9P/vf+9b85UL7x77l7FNkXWeszscontPfKxNafVVI4lElyLA+
4GAQDMhjmjAP1Fl3E61HQjG6Wo9uYNW0QLXYE3OIxnzykgiDMRjM+9ICSpsVR0w+Cu1ZrR9M0H6Z
SDc+fqg16BSaJ71a7arvb2HgutagIaiMXyo2nIROXjfu1E55kfvbCRCwnxm2wwVZAEQn1DdWvmBV
kDu48LmRMsMaRoAlwB1tyVgp9B2D5gM8JVDveb8Q+N1LqOPJJBcmbEgR5k9o3GsFJwY9DI+KkuLV
Dp0lCZ2wfo/rN4LUbTziHVl6TyPLa2RMo8R8m8W1J4h47gJsSlnqCTiHqPpzicTHwiZgVplFTvxJ
YKypSvCETE0h9xtRRUGjxY7YCV4Ks0luRkflMU3rh1TUm9IM7dJYPAkF/AozqllxzcQPeNKvzFby
ug6OV7OVSCPGC8FLug8LrupQfslgsn34aaDfEldYaLLmRYkVQKt9HFO0NiVmD6VrcJZkxeQ2kDqa
ed1kOgIywImMHwMALcozLNEWEFn1K0vFY31C0eXPSECW1AhkjUmXXvnFWrmJmBFh+VOObtSlelwq
eddwWoDS7yx8Pk1UbYL+JnZPMu/F7BNfyzKSSBFUTfcqBBCx7+6xhnXGLEWLFHlaSXhhIe27HPg6
+hpVaiIyRNO+f2lJVOEicJJiCCQoa3zProAvgFUJSJZAjtParaXGrZAiVYXoYsbrKRhOllZzONl5
KsX8UGoAtNUuQSgXp9ZLJdyMurGNqnIjGXB7HlUdAEOIBafqm6Bv70SQWFpYSC8z4vjsPsVwHr8F
mqVbpPBkttZPEbzCcYDdXkZoGrNJZmZwtVqrr1m3oUQmTGhujGl5b+sWIrEuBalkHeoRHLuoUfKp
xXjNs2gQV4gr3jgdlQTGatGAhM00HEsQvLVHYxVj2KwubLgRe+gYVra1WVNr20Qwwdui3ld66Q2N
fN8Uol8ms6cRWtS1h96qEL3eCfHqmBLDGAkxw/Q+wSIXj2H4ZFlMadE6xNg0K9r7Uq6g6vE2JAzY
zKZdo2U3/ZIE0H7U5EdvPcbGV/eqrQtKnpew/8jITK37xi2Uzl3n1GvSE7W+8ab+KWyvKojopoZZ
Buj+NGyj6U5NpH2O0au+hAgMxG2FN2gjd65aoSNaJldL7xYRdeMi21mScMBtrAWQF2eOJrW5ox+A
6ME2Xyv5vpdf1/rkp7FChi32IyYfgyTgeJbbImC0Omr7AtJZhHv9MgyOXqNfHeRg/dHr1pMmfU4w
j9MO5xm+oEr/iHu8+uohkPV5W7KJEsiDziKGrjqOhxwcYuDNKwlMVLM+DGHuGYRszCFZzJ3bz5mb
L/M+450qIhOsGJITScRbNZO2em3BQW7Bz8Ng7k27qZONShVVWmzGH2oOGrZyZnT7kElann0Qlgdn
DvhMX/1seiLWA3L1PrRux1EOEg1/BvjoXXwqTUCyDUz54L2STecY9eKQBMKARj/2E/OVd625nuL8
2KitP99U84BCMt2I1Z2CAV1jWRv41Ur7IWmwzdPudhBwB4+Mo3nyFJ7EV3wV7ELtPaTT2xoDcOhU
U3nTw97o2USlDsKexd6gQ0XkYK6V1zBfDvX6BAvzHm8zd+5BwAGXKo4ZveD7NDvrSjFRmRHLGy+3
MUpABa+jQU83iXFtzBmEcnW6L0MD8Ru0WpJ6tfB1GCHCD7lf87Oq9n2ZueWNhrsCIQXTM9UI8hgA
CaWw0W8rmPEaSpfGeonSp5YBZ9RzqspPmbDaOGv5AmOHkfV7KN+nQ06ev6zyK8ofrJM8+SRSzQoH
V0yn6RbIb6Xdow6s68di6J0wVH1rnbxaKu/RReiofkWmL1b9ZSyy248I88shMNFmV6rpIKXfdEyF
kjjaiOub1JZMWlZbkphVzSgOdXlXRM+lFTntiKVLuq9STKmG2B9Mii4mB8m647DW+BRUeFCFmm60
Dp6SpjlxKCGluBF6K0iX7qhn4w5JJinYN1b4avSf9UmXeprvFfKmZmxoQAsH67lRyEYcG7A93IFn
Nl5ZxXZXVa7IZVaSiTxJzGbwQ0zTn8k0B3MeeUXMQNEUDkq+srTlKF20HzgtO9l6WSVs4mvhfomJ
WyTepNf8io+mI9EpztEiFATdGvUmNvu3MDTcPlGdlNnMgstqM1A//YjQPIRQn2WdHl/+Upk3T1SX
ofaDdOnDbJWuicuQxnbqSz+Z1f2MzrCFmSxLkS1QFerS8n+knddy40jStq8IEfDmlCDoJJHyre4T
hKRuwXuPq/8faPbb5qC5wvy7B3MyM6FiFaqysjJf82H4/RGM5noUfVrJzbUZ/kRPaC+yJzMl447U
nUy7TXR1EwsFgl+HSdIS0dzR/C5UEa7lAZfKbWbdeONrON6H3YucvqqALZMUSZwXMqQNsgy2lHwr
8285wN7cQivEJBBQK+PF4BiWdz2xwL2+W5dUM4JO2IjhPTfpRpCBcHO9VC99qcNLEe3OSFZlScmT
HKdtsNduI8eIyR/SI/LiNxK3dp3kjul3T5bQgXIuubb8taiKvxBs8G2fN23ZvzVy6biCTBupPw31
d7ffxd9NQVgr0mAzsU5Q7CLWyB3uKsMH2PkS+d2awACt6jqDJhyb+KWDA4upNojqMXbjU42gQafl
27K8qiZuAITmRNS2BjeY0rt7qtp0lgs7jmkkYgA0uWUPJOexRAOt2tWg3ocGco+PZkF3kEVz1Rvu
XoTl5QWwUBVUrenppyMQBzpwI4yjIR4OScx1lJJIoHswcBxHCZl15aZCOjzhHYERH4xdCCtiR7uc
VycP60R8Ed2TDCjbK7KDMhDD5DfqV9GjkYGFzMe9SB5Qpae+O0XKfSz+qIfkNCDxTZ0TrcC1NB2V
8iql3OkbKCRBhFbLg6VkNBHbnU7JMY1/tZ3CDzEPglrtJG1Yp31i5yCNoX87pUX1gufY0MOxMUHe
X0XGWx/6yA1MM0bAqA6AKMfIN+V2XzfTPuNi0APcxCFdsbU7S3oVqq3W1dhBu0h64EeOHF4Afl8V
nkSPajxJg9yWtPdod1dUSHWUKEr1kISxI7n+XpQsNEQfkH3a+ONjoFK4GkCajRTNw9RJNNeWx/wG
azp4bAlg8En96JgSRzTN2+bWh1jQoTXbTduC8084nOl9bMIgM3lwlHSOaYONwWPljlsvoI8dlRsJ
TmBONj7SI0S5aYvg+rFww40reJuiDtf88a2sPoU8f1z9NeuzCXFMq/4a1D5tWuzqlHjloS9Ve+F2
qNPbOHszjcZ2dcjqrGGsoAwA1Y1anT1o5TYH3NAqxhYgryOyQGnS7KmxohxBTzcxrwpk+RWD/aP4
ETLohA0pedRG0a4M7UoEvW9wven6xwgOoDWOdaTvDBfb9BYpCTfdyJrLzQkyJWxsxcrwvTAceYIz
T6JE+kcRn9RuQR/4YgFHpeCIholCDcCcVY/KBJgTWw6g4N66rj6AcDkKNVDBCa7rq/6gr8Tr8WYZ
Z0Rl4UKZ72zgeVvK17U4GJOiv5GzzG5yd+VlP3V/r0rWTjTlNVyJlZiC8vfVdQn1XNYeGu7IiSQl
5ToO308GwIze09b1MG79vNqWXr0GFHAbcCPFGSiM/puSgtUoIHkpza6V6h9Z+jwmwPSFn6b8WPBi
lb2XMbnXeJlG+CekkyJ8uR2V60y/UQLBcXlLRrhs6zLy8E+eD1cLFY44fBKi3Ok1bszuF/LsKzGM
tr1EfujXaHQ9din/Izvde4m01xJG/1iVe3QM10oIYALqbk2PK+tr+Ib1yuXkCoUJA/7Wgg0SSXdC
/tTEPn8I344E1Qx4ObWvbRXlqSojlL3AErJcMg+VEc5zT0G+JOGIrnLteTAeAv5mFH0LBX9jMJHm
Zzuw1yWRZ2rymCnfYxLgrBvWcvVaGjcI0GfQhbLx3YcXIZETerJ1ZYXvlYo+CCF5SOjCB6AdUFyw
XjMANzKRRC2+99wWEryHtKgQbOlsT0NjDTUIKX+DNLr3K7RNYl4R0n5sX3pVWGPLto/inxBtHRfe
xNimu7StD4rJZcctJLl7y8BSVAkcs+42gTgeEon3pBIcuU7Bi3g7hDJhQNb7FqaDVoRrBRncqg8P
Nb8qxoOy9J49SYY/hIaZ0dwPFZji4GSNVxZJuNHqK8D5sFzQX0CvjFQejxlgCLTUlNsifR5a6vtj
t26SZhWnxOQgX2GNeDXEkFNG5aqFD2IUoBnyd8SVnIGN6sFUCuLwgNqPE8jfxADmjUkBh2JERd7W
wXnRDPcmJu56df6QVNFVhi2Y4r2pxPCq7XkzKptchN4RoQyiiZuBigE6F6CYNDtMd9QGerXep+T4
Aq4GXMVYz4EZjp/TyEUVDS4YSjFpniB34BNOkUmo6XkLqaPWJEmWgHL6o268Uq640urnJLxxR28r
1vLBSlLbVzeN7G5DVVyP5S+52BF1oYaRDUd8iKxZWyizJ9+U9lYZ90G+LbJTKKc/xsZ4Hks05jwK
WtopJYfKunEvu/FGqNCQp5YH2YuP+HlLFMBWzE96vgfhm4d0AGDTEAAEUQQQaCb16pG37jc3PMrq
XeTucMADtRdsYzpeaqXtumJYV6H4UcU/oiFAd+fZr67G5BZXvGPXVTgnqPakryOrz3Ta4dOQgDPx
LnpupJ+FC/GBokeuGpsECnGZSXYOx8kcnielyBxOahGMe/amIytPCW8J80op0F7No23NxS+4t7nR
bUMo37Twj57Y2WF5xWPzu29Vh6C+Q30BvRHfIeFdVYg+Ga0Hn6QGTZhtLIFlINeLpX3RIJikv3Yw
4QLkH3UujSqzVlJ2J+r1qtTikyyiJqhhlFI9yD1qvuBzyqtAOIpKverEp5pMxUifOiBnAkqIfW7d
xAK9K+WhN7hafoLnO1aJ/60JxI2GVEWUIzplkeW0vwatsK3gZyqi55ID7fE+UiXZZOa+634O43Es
XqvRom4GB0nXVmmfOmb4qJW3oVKQ0V7X+vPo3yInZge8WxrYVl9X8S50fBFj+30FWbNqelqGRV6U
SU/vKQUgER30vXWDL8epWlBF+7PH+veBZvV0bxQlKYpCcOh0uCr9qh2R+PECZ2E+U+9hXpQ8n8+s
N+Fbo9UGKcOgxrMWVj8q23+Q9xPufOc7wsIF/ifm/O9zmjXuclkSXCrdDDa9Sak7xpBp2xqbHu2k
lEti7n92Tf8+2qw9G/qB5QlIPKK58SY15apEdQEhTf6Bj5MhbwoodmE1L/Ra2B0GfVF5Qn9/Kkqc
dXo0ue+FOtRHQPXRMTmiXgD42d9MacrUZ0KWyZY+2mME/Xa9JD/8H7Kj34PP2ndGa7goM0cTon8y
UudSoKD8Q3kT7lVoI/IadqL+lm3Sm8Vm8OVN9HvkWV4GdVZ2JRnhkXpdXoP4tscdk6Yb263r++VW
04Xm8/Rl/z2ePjXmz5Y5kfRc9l1tWmZpQyPvindwdBNsia/XzXW36Z0UgojyU9h1V9nCubzAt/r7
4LMIYLYY7+QSJ6Zy0Jo7puvsBqy35cDDfc4P+VO4zbfG7RLN6RPC/+dB/T3nWTwYUkPPO8R8bvoN
qLT2sbA9Z9pPAMvFa+6M7dKIlwPQ7wFnkaE1C3nwdU+8SRV5N5bZ2o2FXW5pCxH1Qt/wb99yFhNS
P++sqnO7m8wQtkKkrQXppOhY5PGoWjid0xJ9tYSzgCCXwGqDwZq2Teeg3oAEUL1rbcq9zvDmLkTW
hVCgzzAbAdBxHxveiediHiYKpQKFchkbcjmk/v5KM3iAOwhh1glsizz8YdbvVLVXVvOcgehlx2y/
XsCLwAsVf0VoLaIoGXPj+ZKaLjaS3nRZuHfpY7IL7qJfpBJreOp2td5K34InHVDocK1flVv3aFxb
t8WVcVvsvv4hl7bmOQBkdgQ12MnZMAAAqY2frnYrisemX/LkvXjgzgeZHTgL9RxFH6XuRrybwqm2
w6NxjY2Lnd7rO2EZPHfpjXk+3uy8RSoo6LZmvL+CWnZHP+cp3fRXSOs49Td/o92LJ2gakN9a9I8R
tf5u7az9Erpm/jNEHcg3cGLM1Cb+rzg7j2rbaVpkNOJRFR507dbA4u/rj/cHmnk+wuwYSnqqtJHX
iVhT0el+TNut/lrcuGvlRn9H+zLel9sl+u/SpGaHsRD9gZpuKx49umLq+OKW7cKs5udwPqnZORzz
VExJpcTjIHh3VdJStvZ3iDBgpbluhueFJZxHsvlos6s+MCo57gRG+4Q6rrkLfsCKcORNtjFQ5FhK
a5aGm93vjSDJIsUo9sRW/RhuxpVgQy+aDB7q7TIMaZ63zSb3mYKf3e6d3JjGOE0O1ayV6YZvQedv
MH6EZ9SCcjwIVJwW1nMeUOZDzgJK42JuKPtsyVJFRWot2hppIkKRTn4F2Djau812Eu9dPvUL20aa
Vv5srr0Vh0E9bcwsGFYC6DF3eJeN9wrKeB+9fz3L+Y00n+QswNSiJ08+IuIxFalqGOQpqGBIIQjV
EetZLTwknbmTqBl9PezSFGcBZWzVxC9zhi3b8LYoKQYJ3ndLf/AsvAsWHhgL5/zTWvpsOUG3mKHY
s1Gz8pelHtShWpjM0t6cBZK68HHOcdkoCswxs7gqm4lZNfwYjJOg0HV5/HrtluYziyplGPjJ0DNc
mItOreBw4S2EkqWdP4skfS7Ho4XG+LHVpOPUgAdF/aJRmvh6In/cpvPNNwshWl53tdIxjos0HM1D
21Mtp+3fGxwfxq6m3WysLXVA7/6W0LYVpz5e/F+sJrn7pBIg6VSPZ6uZ12UtNwm/oa49XN82SIQt
bI8/8I3TNM+HmC2ngNacgZgHyzkRjpRsDe4MGEJqC/2zD9DAor7pSXceoO1V02s3NLVXViXfq1Fh
y834vUwFJ9fKTawq/80XOP9psy9QguQIkpif1qGfjyYECj5rc2/Y7Ydh2lCyVt3bIkL60v79PSb+
AX8Pb2XrJakafV710ka3UWGiEGySIfZOsk79nRrfQMxcmumlQHc+6iyaW6XeWrnITFNUUwtxU9cm
ssOx46U7wb/TA9/WUVwTXf8hxcXbHG4DYAhDYadS5tQDIs9W48QgyAb16etTMEWH8wfI33cHmpl/
X46qEcten36Ygs9H3tyq5U8dCcchDvZfD/QZ6L4aaRbru0IbfHeK9ZPcycCKy+t8g7OL3ZYbfepH
rdpfrjPcLemc/lEfm09x2hFnEdjNMxRypwCJoBzldRDhxZ0QpE45XrnFLuteJGrZfZssTHhpo81y
SksOmiafNpo66fyOtxYaZl8v6aVr7HxTzSO/lYm+NwXKUX1vezAIRW7HANjUZDhOKktfj/ZHleGv
dQS0p+mWCIl+NiHYj6qfx7xsJlWXfg8SEG9a8Kou+gzRI9rXtihiRL3otHFx55gaOGETRouG3vLf
PyCRSZQKHK5PMDTX2f0YrLW3bILSbyZCBaAVHf3BzVKC/pnozDfs+bCzwCn5oZRavlidpoyWdkTi
tLvPHPOlv1nmmS3OchYMk1CPCz0Z/xpOHOlAbNCvnWQ3APQCd7Rjc42oX7BZDImX9tHZROe1q5rL
1sBJchpZtPGPsqv2NB1M90GyFbu/Qdbe/1XSqlr06L24p86HnsXFWE6UoJO16gTb1ZFR+njwnHZF
dTlb+d5mYvXpTrqPTv/fOg3TZj4feBb3xrCRIyXl404Q9PL0VyHUXNVHcbdUGlCW1ncW+dBcyKxI
kJhk5jshyt+p9aACIW68q6T7Ho3hrtWQ7qKj5IKxUuPIMT0RoMlOjgAAh08akG1UU00x3jbJj1LE
o5pnSKZ9E2jcBcbPAb0f7MxRsj62+GQBL6Jd9iOoTkjkrRTgp5Zf24We76MyzRZi0Kf/6BenRJ9F
V+yiGh+8eXVSjPsmDGw/69C/9H6a7WNMu1YOf8kZ6vUh0vRDAEAQp4bQyeRgp/T6NkBDfgAhHIfD
2swfk9y1W/NRsgS7Te4C/94tQ1srNtrw7A0PFb4HfhY6CBLv/ULdjIKw5eXuVAoQ3vGAoCzW588u
mmslpPvtQvS7dIOfb5hZ9KsCRLQLua9OlSOCx1vh1vGrQQEuXqF29kb/2p5YXkh3IbChbFLakbuv
f8HSD5hF+9IEQekJTXWywM+OwEbl0TwAkqBrASawDBFmeBa6/2/T7tk5mcXeNtaLofL5vO1GBVLy
KK08x3DqD0yosRyhIbNU7DEu3ZvnCz0Lu3JtedDYVE4L4MHJZq2vnocBqcnyStJ+hcOzkP3SQdu1
KCEiOSKkL6PyXOL2pIO7rm9KVEB6nXPhoTUQc2qsV5fAolFlibOjDzwk8ByEJPCIp2kONhavtrUl
fy+rbVNvY5LfOiLoaQUIfag/bbo1FeRGWqRVngI63JhLNPptYvj2KFooNqYrFYQDrWMgqrgg+Zsk
hgnPxejfx9ZbDnhTkQCHqwI4tdoxY+zu+NtlhXYkspHQIdwi3QD03YcmouWjf2+mL6IF67+uY3Bg
dJMNub37eist3TWfvICzlEjS8RCpRSLStJmRnlWo1yB+AjnNO0wcfvrfCBMsbOClC3XONmirHuGH
gGAPfcUpQJ9ukRvcACtemd+C9dJG+oPjNAvxxuxuMTRoF3g3/BXioRugENBtymP1sGz7e/EtebZp
jdl1kkV50meFUZ3CfXIvraoVCsNbYtoKePvqHyQL02//IurO6a5TJV9SVIJBej04+SbZ1ivcD/f1
9h/c0dP19NVYswivIYZmmPV0fZH35d9p4SXU2pI99oJP/0RpTpanWPrViLNYi/5iKcoVs4vDZNMG
10bvHtzcXWOSvsbTYufqvbJSNLe8iVzyXXiQu95LPvJ+VG3ghymmihLy+E39q9VQIcq89sbw8X2C
djbcVmr/00+EazEIXxGKbdeiCRgjdGWwg7oCmC9IvyeeGVwlYcMdVuf6LnJVxGSq/pTLHbiN8D0f
wWRXBv7BITC70rZKd9PmjxrP6cTYKcIz8uuwaN5LwbL1HjqSy/Fm8RRtmyNwk3g/G9FFezrlrafA
Qc/og2LYYiC4HoVIYRn8u/49ssptGtO2FKV1CERWip4RVAVh0tlmPKBY7oL+wKDZPNaoYIwFYUhx
6vwuBNcZJgyerHKUUrX8Tgf1CCvAA44JeAuOlhTfR21jA7fcmMIV/e9tqrqbCAxSCqjeKgzHjwRH
C1zggyMUl4m1JcCGyVaVdBeq341BWuNTg6r0oVR+ydrPsniywDXGhFlx2OuhvK0RYq1akM4wVbqx
2WFERoe9t5Myodfc/ghiCzIAqipyvMvaK07rGn3fFjFqU8ydVLvTfOFZgyPmjwDk64Pv/apTY0VZ
dBUzKwGYUTHCCrF2arCfwBntaGzaAVYKqtPJwWxVOyrHdRPJvZ1GNRjF4LvcsnTRQ6e9dn0Bxsta
61aNmI2m3IQ+K9o/WNqDhSlvHx8NuYAEUanexoIkJt7iQ7uyIDK03WsZow7dvJihvEMwe3JBgQp3
H/GEFQBDVi68Bi90TO3Kz7ZKG6+zV/ygxPIRs3I7GRrEh55yyDojMI38KIclRDDy/P4haPZN3oN/
x4/IwP+yt372ufoyJNWD4mHn0h8LfzwF2TFS62MWHgSuMTfrX/zWPfo64O+wuI6r4RCinN5lN36E
Kc4YPCFTjs73zyb+VRfiSVCXLOYWjutcmmKQazdrMnIEVfyRRZMg9kpJF8qoF8tYZxHWnKU/WqG7
tR8QhRBUfgX87/S7aIBGwisUYt0BELJnA+UjI1BLOgCLj6Qpgn8Rk8xZIuT7xaAMAY/Q6TXYPzag
KGivO9CUHoRF0ZFLVZnzyc5yoLbJQ0vKmKzYvlX6fRTfqvKtECzhBhZukTl4VUeAG/ALc6rX/Vp/
TjfRFiO6x/Ru+YZcyF7ncFU1S1Mxr5jRJHM49Z67TUVXbTHHWJjSHAxlEHGr1iJ7jFH5SDft7n3Y
CNvpmlqs6S1se2t25yfKqGutxOq9AHDfuEiT9rv3lb4q9uIa9IO9WMha2ILW7B2ZClogFBkJzfRO
dz94gWzbXbVGn/LnMsL4Yk/0bA9+ApDPckRL6fAf6espR3S3lZ2eYpmT1pJlEOegQtoxBnyrhcR0
IdewZje/1GZ66aus6XCn42jabFFvc/SHbq2g5AQ6cOH1upQjWrOoMiZNmwr5ZxnAevkrj9JX5gv6
VYvd9KUINq/1I8Bp1V1nTqetXRf39bjxX6ZGemIbWNRX+/657tk4De5vyxO9uHd0S5KARkoiog2E
t7Oviae0HAqqMe2dSWx6OhkkqFwfqwQpV/l+4TsuDTf997PhzMQdi9rzasorGY8JRHuxibzr1taH
ucm3S8CWP7x4P1P9s9nNTkbUCIGvdME0XOc+1NRA0LgvvuOADGfplNneNn3Gf8ZMsDW8gbIcSbfe
JOe6XNBamvgsWU702E8xLKo/zygmfg06KJM1LiKoKB0tSoD+gTubz3x2YDSrArFaMfNwD4B+COz2
RFKANpoApf/7JxHBxoK7sGEz6eW6Eln+xVN08dSeLf/sFHmY2UZwO6dJ92sqpdPuUldAgx/52tTw
FkPv0irPLuOmlvocU/bpewvv2BJuI4TT81cR/TFh+eq/eBufTW92G4MNwTcwZbQWV49V9IzDB7xs
ncyj3WEbQiUgxuwBmMgqPvx3hcqzwWdlYexDGkvNOEnioXyM1+PuL4XgKetYEsu6eKH9Hmr+Pk9c
Wclklb1boCaZum8F+geYiCyVlC4WeM6GmYUi6p24fHlRfTKsiheUuWu721FsbBiyx6qGuFxhDxX4
6WvuQY+v9J0WiLvQGq7QvliK/wsbaf5ur7M2V8wpcEwKTqot7RK20oA0cHvzvweH+avdzaltYcw5
nZPOEfXP4NDaoz0Qlwj62v7rKPzpIPBHznq20rPgIAM8EERNIOkydWdsW/Tiso0Gft5q841v/ezS
U2AdRGHfeC8xLjtRjVVOsgmxO4PducWmqkKt1YdEhqjoSlShWg/CTvWaq0KB1h80m14cYK5gh9u9
eJWHuAWkTZiaqKtuh8zf8aBcd2K/KRTci2kphuApKdNp8i4WId01iMsYwPZDnpjTL5L5DQIybGaG
54m0K6XU1q0bU5RtIMRWGx9xnF57WuKoCU9flQbiJHFwG2mOFiq20ZvrSXxBwMopExzTuk4DY8dr
M31rUXYdxBOkF5rs5TqGBq2McAbAB1dj/jNU4LdbwWLH7OJON2QNwz5FNS1t1ms2Oh0/IYPdpa2U
99HEUKJCux0VFF7ePoqB+SFYNB+YQt/8myMnzniTsBEO43+/eccmiS0t4BDXQJNg/NLHc0a0fosB
NjWirV9vMe1SzDgb7nMLnl30HS8itGNN+dhBhVK70emoXVj6R1W8Zzj05maXOxMc9AOzMevRoIL9
kom8+JsEAQQBq5xVMmTWgftja5omL1lhFfY18v70EXP45aGSY6grHIaw3Pm+eGoNnumIiMBhRUSt
ryFcQG5f0UwYse4Lx00rNMVOF4MbHLnrVZZKD8gmQkUDoChBqhYjYz1WKjB/KugDlMZV3aEK3Qjd
bpDeXZdRpObKTXOctQCQZiwgXKam0vb4u7nektHAxQaYhfGniWIfnOO5WleZB76MWEN96t+FE9Zv
OMFdweBYNy/gvD70TXLKvi87VFzMe8+HnaUptSdLGKoMUzrI02Vr7LzDVEHsn9Xd0rPl8g75PcNZ
EErMOiy7jg1Zmt23Ud02qnnvB0uXyqVRzl4rxiwFMUOvLWLLqk5JgZAKAhkNzOokfA0bZEFBsEjY
7SQx3kiU+QqBq+VJToyN3N0Oo3z6+kzIFy+V3/3quf9HrapDmg7UQ4bJau2HKWJlWN8ahfRoGAcB
yFQwYh5NA8t9y4P8aqKedfKzUuDpBHvdBV6bX8cWEoIjigH+0erzhVO7WImfZTRZMsRZ5FJgRaqz
4Z2FWp8tPzbr9tmd5PqW8vOlt+Q8KA1I8wnKwKt8AhK31XpKEJsNznnimufHpiOZWSzYXAqEZzti
HpkUTy270PgcE0pfhtrKMabAgXmWXbTb6cEcIq5RYd8hV4tWtAvbcW43UObZ4A3u9I4VRDQnHlJE
USyIzV/vtKXm69xoZ5TywNQheZ+gvepRZ8cKPGAkskTtUUge9ODD46IULMyoWx8BA8FOKYZ23a6v
FRycMOuUVArGlFjLby6aKX30KE0Ol6e+f4pHdKO7EiIenjIDMgQ6gih+cCM1wQEut9PHeHrGmFfi
PVZQaBzhraMvinI1CTFE7iWfjKU9ZM7eeHrW66kh8FSf2hC1ce+/TD2rSVARKmfZXqeH5YxNvZj6
/z7Kc13Hemx0X80pWxXDLu7zciOHNFzr645+ntodYgJN5iIFjzqh1tAhRcMCHzpT2OT1txylGTFv
7KzvMC6j/Y3Cu/KtEd5q64dbUEiOXyrSqs7/EOls1z6up94HmhQhLqDQFLMAhXjpUZAQ5kGVqMqv
I3+6iU6IrMKEPngSZGH1pJpPjVAu5MWXEpfz62EWTVspNnIj9RVcC5An6n7U/sPXO3fx3pu94ATR
o7iUc+9Ntaypnf4jeMINdcs7GY43L3PXpku6rMh7KSqcz2we+SRUIwqfmRXDytzKNr6hTrXy7oyj
5lAtf2zo/6JILOx15+sZ/yEWO3upz2+oSvUrr2hd9i+JGXpMenaK9O8V6bAp8pLECDkXTkH4VDQC
VHHIyubGxPQQ200nkpEC6oxVUaYwjptdEic4U2A7gIhLgmjZkF6F/ltiaNgXxDc1Uh8eWP+FPXG5
x3n2mph9shBH+kpAJYD6Fa5euAf865XfPiu2+Q2Cuv31il3uUp8NOPtWg94ghwh2hVsj38sHA+78
r4mV0dqUFhIbjZgH31ksZlza+yjl/V+lbH5XyVnKs7fm0RTvE3MdHekBYl1moZKygl/urtp7cdkL
7mKc+T3o/LLyPLcYBp3NEe5lZBnGDTlttiUN3E560RMALJQIQM4/mO/FivnZ0LPnuIqxrBz2zNc7
utvhOAHOYmRP+1d5t1Sdv9zYPRtrypzOXgttJ1iK4k8Vhpbea4MfTL6rkknUBSo8NPqBy0SVij3W
xZFmPAvFg5f7u07GY7C9tUpj0xn7xviVh3QZW2nbW3ed116HXFOJiAPqaPqbhT24sBvmt44iJ0Lk
tuSVn5sebARRGiFz7GlfJaBxXUuw+O/SpbNlmn7U2TJlWuQVfcXGnwCPioz9xmqq5BVr7POobVK5
/Adwiek0zR+OZ/t+3sXTkfVTjClPr9eYvptrBPaFb9OzQF/pL1TWtlKyrvGKylC3X0zWFiqI8+5e
rvcaMHVmPF0HVC9hSWR37n7qsFWtDb7zH2z8pTFn8UwYUkVTcz7tNKb4LE/a1WjCb3GfH1cohSzD
NuSLu+l3QWDOVhy6UatahVsveEYqhC52Zw82XfGfFfZL4njSENF212gqmTYWn6j8COOueGwMjArB
Ky87y126Delb/1+BQpkXKAyzkXWdZadMDwQCHNC40/FUKHdIE31ay8UOIvWLn3thHT6tBM42OJJw
uYpyT30SCu6ScZ04k3I6r7Qt1YNizw5fhPNe3N5nU52FHq+WRtnz2N6C0X4f6yujlZ/SxLANtGNU
uKlxd/N16LjY8TwbcNp+Z3NsQ1cvYnPKcFAyFf1tMuYIqt5qPZi5Ur1P5KMqvn095NKyzuKGVwuh
heAUheo4fS2q9Mo3xPXXQ1zOAs6mNXvOd27rxnhqT8VwX3NwiMLicmdiA9n1V5PY+/JL7g8Hjs/M
6WzIWTYaC5naef3nkN0z+ZJRriFuwO+Nrkd5JTuJ429yxyhXvKBDcy0cks20Z5d/ydL6ziJGpslB
mCTsoVbnhGQ3OWXDr5d3aZfOUp7Q6LSxUBhBkt8D9DE1/XvbfYObcStl8v2gSQsl4suVgLO1nZUL
GyH0wuFzy2xQX9Q20k6wVXzdAH7/k17KxXfx7+E+H7RnhyIzVTfSVD5lGqCDGYx3yvjYjfdfL+JF
xsdZWFNnKY0lJLpRTqNUpbfpDbzaSbnT+An7KKsFFmpee6J5L+jtEkhlipd/3KFn05sFmSDPeJCr
n/FUxy203WFUup/6fktFtYXgos6CC2CYQU6mz6a2gSMq3r61cCpunFLdBKWCY5+D39jq62Vd+naz
6IJ9YtClFmNSwfsmB4dSk5+TOF04AQtX0txmVsmTrME+l+4QeohVr6w1w3tAq/QYJgclFxbmtDTa
LLSopYdA7LSObnocJBAco7XC2WmypnOU7vvXC/ip5v/V9pjFD3wZrITiPKXQtVE5WbyLg3s52k1t
AcHBNMLcmw14OVB7Tuauihhj3fJHsPYXbqalSc+DTOHCsolZYg3927i7zj3j1nSH26g4AXBfWOGF
mKnOAoyplc2oTQ1xQwp/CIr8XPpLpaFLG/O8BzE77qiI9VFYWPJRBE2HtGRevav9r6+/3aXAfD7G
7GSrvZTRseDTUcak89U56K49eP41fY5ceyyG96+HW5rS7HxbaWMYsGDlo4mjfChee0j4NfXD/zbI
7EAbadSZ7nSvakgNF+7rWG5V/+3rMS7mC+cLN830LOIrpf+vqKFuS/xhcF7kjgm2k2ofZjjr6uEf
gF0u7bnzMWenujPC3u91Vk+90168HU5mG8HRUeLhbE0+JcsZ7dL2mJ1sKAP/etj2OC2pdBqr61bf
9oXoYLN+60mq/fWyLu2P2REeU7dIoikT8ScG+9TMFa56+Ppfj3KxAnO+kLPD60eqmvVwko/1xr9F
HfjafU7ucIAFUuK1duxhYeUfFol3C5ObYwVDPSgNK3bl41DiOwrBfIUxpEMx9aG3y2eqve0x2UA0
7G+/nu6luHg22zl2cDSx9EPJtD6N1eQCi+o8hgy5Je+8Inxsqmb79XALu3SOHyx8KGhCwuL27hMk
bfDLSziZpRFmUcSlSVoF7TRC+ogHsKk8/W8zmAWQmDZXNU67UPXCUzf619Jw97+NMIseQzdEvpAy
gqhiM4TKoJoszOE/VKL/3TCfQwBLNfzXV+/s3MdExFEw+rhK1+EJ2U6nojG28VTI2v+gGn0pizvf
cLOooaroX9SfpxifiKwxN0EXO1aKfJZSAVAQVnp/62dLsIQp+s2zkPNRZ7EDTZ/YMCZUQhdIUOt4
xJXStvHELa+shQCyEBatWfyo8dyWzKneMaCOKabaFiPXrZu9hkp3LaA0XRie8z9sGCShZhUNYAID
JX62vIEFcxI+Bfn+fxtglmxoSoPJx/TNsgj1JU290YuF/vHXO5I5zHKNxBK9NmuYwyTZJ7x4V9ou
fuivShCb1TVq4sna/+Hea+uvJzYdpf+4LRh1FixM1xc0aUrU+vQk+/lNmWt3E2/i61Euvs3+vfsY
ZhYzEpluRTqVRbTkewn4JwsezN6ClkJhM5ccRcGWXcju/NZa2Bn/4TL7NxBh/rJA4ltIanCiR+uh
eHV5nhW2v6bpabun7LHZo62zWHT6Q55sKl2ctZs++4tn2U9cRsaQVyxqW2jXcVnZYjvuR3wJhrBd
yxg4C16xTVGwL4cP1f3QvKtMekih3MgGhtZeh1XFm5yVhy5PfijtxtKtt0Y3cGrYiTH+HZLWrooo
WnrGXr4If6/ULC7VWSjH2dQkE3beEfujbEURmogIFlt8h8OiHP5CWi71Xi7fV7/HnUWmesxVK1Y8
5egnKQBWf9V3C6d3aWazgMT+rjxhamyWkHwy7zQ2KloU6KMj/Om9fL3VL8fZf89mjv7SSsxk1Okl
m8ofYm3dhYP5TVEOQbOQtlw+uL/HmUUkHfcjHZANuWCTP/RqdRgR0HeHhU2xNMosKCmUE0OrYZTa
Sj/MQX6NsYGHM/X1mi18H232fSrPbb1hCkJmmG70/0fale22imzRL0ICivGV0XacOHHmvKDknBMo
oIBihq+/i1ypj8PxdfXtllpq9UNnmxp27WHttazrJH/Mum4TtfdprQlsncVOn1zONe+BykeQQy9l
osHF3J+Rbcw49JaxN+LqQRNaW06cIZg8ELR2wDMkkPP81w3pNTC/sqck50uEM+209gMKsSENoflO
94OncJd7IB9H5FFiwkMUZwvOp7HaUYm3pE3GxbJiHGU5DTrMDao1hHD7SfC2nJ19OF3q9eMCSRKi
Q/QNVWN6JCX0nZzigbw0yxx94hneBGS113d78tXb+mdx8F83ZM1R0LRTlxnLTZRmdRHswcoeL5/b
P5huV45+TY4SFSXoX9E3xlli7xhBtzW/eDDc2clCwG4fwGeRNkG5VaFRLdpHwc00VtnuzCfVint8
XTUrzzqP9mkHWnzyfvkLBb7ZWL0JkpY1er68ZLZhAPwz+7kIGC6ysPL+2QTFrf/uEgJFW56C3Px3
nnI99l6DoNA2Fk+Z0eqmArJO1Q9K/uNfLdQaRZ8plaV2y7XiiwjXOJQ/uSrqEAuW6o/RdpQnpWTZ
DBks6lUL2LolAFSKLKycA7fJ1NeLhVSHHEQETZXo6fI6nT22qiZDL1NTIaCxcvUtSWtiSnjsdQJh
j2grFT+b7v6yjeVv/BHT/raxfoI7VdeGeql02nHu0SkcVWDeLBDM6O8WSLbS5M6EeNVlm+fD9xOj
q/c4i5Kp0bvlwzDpaztgWMNMMEpQlsdsIMDc5IiyhgOGENtjz5dtC9ZUX+2aXFiDbcUwzQB4JxBg
yKfZKUTX6Dx6+OQLV95cyouRGuzL2Y2e6oIJalds7LDwi1AEmzr7SJ2YWs7pSQA9xLQnBWSRbjik
J+Vy3HZQm9SAqBurwru8eGd7YfaJrWV1T2xpRZkiwMbq5fvmCZQYoemPu943wEMkluAVbdXKazdd
q018AX5LRnSbdwY0obInNdV8wUedjahOPmrltyFbZ5GE4aOqlxk9hyKU/QxzS+ylAea3dRJ1176T
pywA7Z3gIpxtd5yu58qhqwX4hlC3ITcplIIwnAY5x20JdgOQWqGqUjnJEzBVdijtkNUyN/ep1z0L
b6NonVduxughsFzN+BH2pvMrPMm2tv0vbJQtTc4+lJ+hxFl+CJb9D4H0r4Dg97qvg0vKZdXi0Sgf
ol7PgKyVWKhSCH2Cm+bNHiPAu6bHgX82EggU3qfstRp/GsNtpW01UMYne0JfgSstwWmUpehvD7Gf
8BiRaOoNcwNkODKJ3NHKaw55qlTHHPzCeLNIaCR+0UT7suGQimvBHQNtS/JZ9BgYthOvmu9m0AQA
ZQUZnaCJoQXTU8xVzF4DJ5xnt1bypqaY2JhtSMQZjqo8g4nH60DlYPW7eb4e+ewwE//XoekVx+Sd
U0h7G0JavZoDwrrpok3L9xXZDsptA8UYFQNzSf1OkkMxHAz1XjEVcESA17Do3L5JnKKMQTo5uJx1
flQavg7ehMjWMA70mKS1k5rlK2EvmFOKJ8xQ5g+SgWnZZaUeeVZ7iQEtH/NDkY8sRVFEP8Q2aP6l
D9tS/CJ6zABhskGrqEFXRlMaD7mR0yDnIyCeKIEWgOLDoPQO0X4ldebamGauOqBecgj+0crVZ2MT
9eNNNFpu1A45eIiyRT8wDi8fFcEBXScAipJHpl7hjbJUeqVp0IhW7Qep+CfIgpPLuI72VRCdDnqK
e1DGGDeI783xIJc3PLuFopkj2ZPg8p+Fa5/aW70RWmVmkqXDnvEG2VSo/Lrg9gRZeXSvvcw+xt2E
k0+ih3cd5ms8MwZ7cXXsCX0mGWSPqgfVH83/L6iprO+gyq278Y90JxJyPxsundz2ZZNPno5Gm61p
kmG6AZWnKo+OLapciCys3gtILUjjsHycjP2LjMdIEyT45+tjJ9+weil6SDlU8QAL0x0ujTVBbc3p
t+AYuILqIPOVz/gV8wxXoqKP8KSsnglTT01M+8EuqFfuOzy8S6/HdOOtstNe9L+Rc4uWcvUklAMt
dIzU4klkst9PsWfOguhZtJbrJGAyCOhmTJhYsIUjiowP0CDG6YdCOUi1QxX0EMWjaCUFsdI6K+DE
sKH5i5CimEYQHr3N8ydTolvt/5etWD1u67FZM44SLa/weeah3pvBvImC5AbiscAM/Q1wqCCKX4/N
mn2TdjG0QQ94zG8sqro66sZZDvWqzJ2zhzZGw4T2Xq+8k3Yz9c/EfjegESAV9mHgJeA+Q1hC8pKb
mNC+7LvPr7ipq5YMCQroE3y/9lxqJauREZ32EI7MIctZQs/aROFSE8s8LQ7zz1zmt63VNZnZOIJ9
FfD7sd6kGA+Amg4k3x6ldygjK275E8T+28tft/z6SxZX96QpFwLbHn3YhlsBB/eWNFhenceuBiLd
en65bO18CUX96wO/wskTHzpUZVcNGszl+0raccyG/5CfqqC5pte13yFjKqBp5kMCPQLbq3DO/vwz
/Nv6KmsDX25kR/RrNnvGPMM1VPpsSPTeRR4Ch08FlXhUwf+GMxLZXaVsUNflUmbArpJKmwLiqKoZ
H9L05+XFFRzUL4jlydoiErWLeGERSCe+tdJfeq5CJM7AfLcAWyTcxcX5nliK6gr9igFXQocBJzYc
kHA0N8MIBDtAty7U0bsHmoStO/8C+5Z/+TPPe/bfm7h6hru5hBrnch/bGaqV8mupCx5J0W6tXuHU
KColVnFGDbXx8+5XNZhuO4pej2XPL1w8deVWKHABVsewW8mWQoR4g/qOi7WEzP0DpKWF8wb/I1H7
vWwr10Jis6Uy6B+AlzF2xh33QU52nULCHew0kt8E/ScE4kHRbjg3uqt9KP+kLHdy8Vd+prAi3gGx
gwImH7YN9HOlZlObz//qaKyh7pVdDmoUYU3rWvXBqOYZXLBtgsO3BrWnE9Mik+IzxnLaD2q2tZnA
guD0kVVMnTVtxNsGxzuz75X+VuoflUlg4nyl/vdmkNX9nZERzVbUyChkD76EwhWkVY4530VejakX
9gCyzoDdF5C7DEW4xP8RNf11Dsnq+mZzIkcmRNYx92KEixSPHuhX8S6/YmCjtsPSAzme0Oji2C9c
NrK60jVv5lzKYLQByxQYpxKPurT2UOD24+AfNdlPVnd1s8dIgXQGwU3LkMg2ecjn0Rmjf+ekyOo6
tzNmSXmKY2Jq4A+EzC0GELpUpJImOoyrW0sklbOmwHFXhzTM1MJprXpbzr8uX1uBlTVgnGYqIWoN
K5E2bpXpitXt1oruLhsRHbw1YHzsdL2oNJA7y7vymLjl3Xxleek9hK2hKURccFJKaH57l60u23Dh
4Gmrl1/CFIxUEHgkG25vAGuT2o/XjO8ouN4lXXebOrxs8H/Ubf+6X2vUOHpUZJZBkYnPnJ4Wujpg
jsGON4LrRjTiIwg4tJUb6STwjbbRctBNHPRxK2mVUwHJp5SPlz9KZGg5QCfxRtfGU6L0OOwz+cnr
X0wiTqXfEV3wRon84hrJQVKzV+aolDEqlfxUXqzZRfztQVCZOK2fbCo3eVsE4R3IBAorG6JLsPIa
A++R2VX4Rs2OXYXUrll8JtnN5YVc/sil47jyGnzq5YwYmANNMtTYZIyCQe046wPWh7EIOCj6oJXv
YLZk4VrjVhcVyEcGjtxJuZpE0kuiuGbd/okGOg/pEkeZJIEctBy2/dMIwWoVvLaseRy7d90Abxe9
m/LGqQE1dW6bIpgAhbP1LtQ5+NLS9z7nb5dX+n9UPP66h/oq1yCaLHWzCXdTQthhW4C+Wd7+d/BP
2c2+jWq8KL0RbO66MSRJKWYqltxKhiR7BC0lptS+zd+G9m5uXwWfJ8hU15w2ZqLWeVVXQEFjfBXF
jyoYNxS0G2A4ADPu32HdE1lceZuE13k0ZbDIP61QplD1SSH2Ct1xza1voCsv7LkLt3DldvSBS2xY
huGhdG87oO3R3GUHe5ftwU81Inj4G7h20WeuQpUhaytTmWC0z61taXOHK6VXUBYQqd5mqR1GzVsF
AJDRSyhZg3nCWnTuRUQAy2JecBRrORZIYtV9PeMs0agCSdMPLhLFEi7uyhVh8qGmGE1AJQA8Pv5Q
+OC/BoJfvV8YDt5RZXoT07n++RqrKlEUSIjqhqZDKPn7OzLLNbpEVTQfIgKN8VF2qgzk0hi7yCHn
UJPBURpZUD36cyG/m1xtZ9XN6KFK8LhlMlzbTX6TQXns/76L322sng5dnQomMdgwD/SoLU++o4G7
3dyhQI4JZ2G7TfRNq61TrSia2gz2Gp90Lpo2IPjG6IUetk9goITiNcYyhY3GP5+T7x+5ek6anBQx
XXjuIsU+qOqVYrKdMc/OpLToM6J2hW3kUe/QrHGnpsVrE3bAOWU98SMFzaQO1OoHixi+Ym+p4hHw
s7H5KBUgbKlSUDBxUbz5Z87x7Qf/kYw2FZmnL4aoXbyZrhfZZNCBu8tcg8jznxnA+W5r9dh0PTjY
rIXkeXDBGLKFuAx36C4L9dAAmcg/6mx/N7iKaxXdlghYdeeD1mQ+x82BqoUDmcLw8tEWXNg/kuGh
NqtSB0qa1ByKHz9SStwi/piBuohbGpZC0M2Z8Pn7h61emTIxEppFX4zIYLG6X5g55jsInHpR7Pz/
8fN3Wyt3lM01Ay5wcbJozxUJRBAjCBlIczBQUavuz9jgu6mVG8og462OJm4PM5obpQL8mISaLW8r
M7lWJ1GV5AwA/Lu5lUfKIYMINeemORjFr8KSd7psYsqCeIo+O/pw1QByPihRaKSZ4MCcCeG/W175
JqTAkETo8aFa2LzDO0GcwGIYJV+gOXMILIL6Yt7Ft+ZOHz15wz4un1eBZyQrJyWjRVjXLJUPWfVz
Nmq3mY1/6ezXyTI0lGWIBSIMWhimMcTqDhWezTlE6SQglm97onLGmZf625KuE2dVtlipESzp0ueK
Lc8MFsaQ3DFsh94u3j67F8EdRQ5tnTc3FpBvGbFmZLF005Ar1CjhPTl0N0BF6sob0+sHwdER+Jp1
4qzMsyFNNm6+NQF4XzsAcrgYbvEUI/JANzkWQsDs4iS/B1nfF3bla4aUtBmtsbB9AIY+6YuZw/T7
BJN3RuT8DQ5n0SeuHM6kYBJUbXA8ud/5UANwVf3e5H51YBn0XihIcYlvZAemQqnRy+9EXLV/pvHf
v3flhMwqlqx0ecJjSHeV6j6OdLfgzXUGzNzleyhy49rKAalGXyPQg6m6RitrhCIZw/UgwD/3hcur
1JMzJci02TP0X2M6CAoJquDt11ZeaCi4TEmCID6C+NTMJpeV1rbJCpBRXhnkTleioIxMv5p/5iBB
VSMQ2gJb03PqRXkcSEDxKHBcuZI7UTMGqWkG6Qwa1MuLJHBWa3DmYJtVbSyh6WxXoVWowaALppy+
0oQLJ3ydnLM+Mkil2/MhTmcfQ1SNER3VwdpRXfPA9txBWkUCqVhdz9tJy2SwX0H4UZ7NMrQNzICW
HBR8+jQNbgkq6Wog0I02nda+J5H0mnEJ1PaFhQkSSZrAm1amB6saU68oxmNiW+Q1zcfjFNfHpNBu
dat8r8oF5K/csAnKbTTz1OjOjI48QrnbyB2m/7SHp7J7HvTnXLnOBgjbGRuqJF6J2CaLN/GwY+aH
XTzG3b1Nj+N010dvdSUo7Ap2ZV03iMhQxmNG5UM9KE4C+soZxHCXN345/Jd2ZfFLJ+U0dcIgPZng
6Urdckzo8c0KCxVC9kn+lCWiuygI3NeVgnHIlGSwCxlQpJ+S/q4Wrxr5uPxBAr+mrxzpmGUWauEI
E8ELDAW4bd5UTtvc9+CUGiGom+CMXTYo8GRfjMknK4gWoTkxC1fHrvrYiet9xOWrBlAFixOBqTMT
LMhZIcZqKZZhWPK6KMnA9dnLZccPKRijEvuDGakbdf1LbLxEUKWr7TsDwTFNj2YGUTI+7kAyG0bS
jKGxH1KDbodKHZ7Grj3EgnN0Ltj69tNWXpbHRtcOeo17PY1AYuX5rrNtH62JgPSIZCnmrtp2i5E4
J84y4P3awETMNTWbjoCouXw1omgLgvBAbgV1TuGirR1wq+WxXMwQTXRVtPVvsvf8tib7BRcbofdj
aL7agXNha70M28yTPJEe6LkA5tvSrCJBXUNuShh+APcHyEIQF3yimDaC6j2KV0H7N8ivznTlvx2U
tbOlbTlXij7hoGwVNFcxQr8tvCQwfQuzj5AldIYDA7Jir27+Sf55+rVrpxWz36bLm6Xp0AUoVKES
KDubwRFpGJxxkd+srfwXm5XZzJbNte0O8qJ5QKPg8v0+F/N+M7FU6U4ueM4yKrU5TJCDsVtIu7Nd
Bs6kCsTiruLLG7B9CY7sGTf5zeLKh9Gc6HKUwqJWgztjfClNTKzNghj3TBNsOSOaqoCMXDY0eVUo
ALiwGUwLZwTd18QlL18zcF7FHJJ7+bvlFL60Zc/A0ArW88yT883uasv6rqdtRGBX3g3vsuHFR20p
4HoZlE2d+FreYhxODXI/H/8BTfP3T15tZSLLQ9kvpluEflb23CatF0uihV0+YPWmfvvA1fZJvRVZ
dFnY2naaJxSKvWXumMf+kpfFgXa8vKDnT8vvfVxF8nMSkb6CqtFhRAwr28mVxVKXaebmspn/4VN+
21mH7EOqT1CzWPzof6dAjGFTqf4C8q1xdvbEr0L2HE0eKQNRyU/0javXZaIqHaUCtlla3bI43jYq
v7Hrbnv5G890kL4fkNVbkRvlVBoKtq6v0+usUMFuPfnxQD0jsg1oERq/6g7w6UR3pOhHYR7U7Jmo
j2q9L7Uy6CqmOJTaR1uJIW/S15vMrAXv7Hl/93sTVm+JUY9VhJlmfihslFbL27TXBRbOLTVGtHRV
Rx1I0eXVcaq7spSgR0dACs4dJj3VFVpm+vPlhV5+5vqKnBpZnaWWNi3hpVmhbNzvyWYRp0o2bSiC
aYu+ZXVsxrKMDVOt+GHKqINGaljVs9taIjWCr9rjpc9ZHRtSQgAL/1QHqwQ3j5w4SvyJabewLjRo
oSC7xDATkxGraWATJ7+GtHYVQPBzq/eV+COyrW1aQiv4KTVMX6r2TB8wlnCl9+9Df9VCQ2SePYVu
4K2cBYDGp32WZg6vGq+2E9E1P+e9TrdmdcJ6jSZa1NooBDxBMNmjO+t2mdfttuwgCTERgnPwVTw8
eVuNSicUdQjzVgvbbRO2Gz3UAqj/CFyy4Bx8lQhOzLBWV0sr4/xQyc8RyBT0/mNUZMHKnWF7VcnJ
yn3Nm51YMRif5kS15dsMmqoN2h/gLPT0ztroXetOhbaxqvaopbqPfqmnNfVVUTBvGDRfa+ct7fRN
BJyzamvMifX6kJZgwaXMyaLnJDY8M65cmwh3W758Eb9i15PfLMeTkvazUR1mhV9XTdveW5lhupCu
21iQAnfnWtMDVmdjoEeDV9qVINQ5kz19W7PVW0lVTRkW5dXD3IZz86zboBbV9rJViaK45apfuKJf
0dDJh/aMYZ55sqpDjiHdW3Wn7fotwjkn9/qNsQc92Qwhd7RxkzcR7udcAerbN66cnTISwjoGZ6eF
k4+8DJCzOFzqa8mdqFj6hbO59Jkrj4djLk+qUpDDVDTOXKJdnLH3cs5fEmVEIeUaOwj+bMyp0k3X
Gl6Wad7QMcc2QNTWbnXzWI7M143rucMlSR9yCYTUCTfA1l0/N9k1KzAFNitHO40h9ouqzJi7tNh1
dcqcRNbctus9aNa3C4196Wv8oa8ACNBJ9E7k7mDy6sHOlIPMsntDbj1ZEAmdexxVTTd1U4Mckv1V
ijvZ427R3cmbrjqU86NckVBPJ4GEqsjC4jxPLPS1BCVmJTFvy4z7FDx9Si54fs+GWadeZPWWzEMB
1lmOt2RxiZkPV9JlDlLm4Vf2qHl2aAB7NCwD4EVoPlx+lc9mqqe2V74/mlsaTRy+Xw2tcAg5HLLt
Sm+WYywqji4R2Tu7nL9jja9w7GQ5DUoKRdebJZoBgiFOd8kETecUcgPlEDIMiRJpC3QO4ipPapqr
Qas/SiV1qMR8wZeLfskqGbJmK0u4AvfQetpuhgQABtR96pohZgAcQ3bEWiNn86+Txf6SFTr5+LhM
eVoyBCesfuobfP8IGiA0xYa68LimuxAaubFneo2tbrKgZpKOOKzB9QqV2BScOutr7PCC41hPDDRj
2uSpNJq3UZ4WzkBsX40gx1dLdzOXNiomxKrBzWay7bnxrHap047pAzROfS5DCx2bIo/UlWtrlzIl
drI6B9O24hlWc9O3fZBZe0u1nL6NrlAncigztlppAgr7SBca4r4/Lv17q+8Ayyo9TBQEOiFemUCj
PS59CtmwKkYju3zUZUjTJEfe77v+uso27XTdV7+o8gYAvdtZCoQiuJ8Wqd9VjxxhVqcZngLxcgIt
qJFiOBBTpioDYsisHRvDp125iIaBRxQ93Tg+mE0NnfUrJeVBYQD+rDX7biZ7UHoHEosPmKJ9sDrT
t+USUdhdZGrOpKmByQbIySlOOWdHUzFB5xYmNsBPUCY3VSvoMYBad9ytQWSdRq8dQS2yrohX4b9z
yMfM0JuJjRgDDOamjybMGSA8TKDsYxCHcqg1JZGrqFpAWu62ZbPFoP8VmnDA+Moe5GI80jgShQCf
roeo525YgZksSYGGnnmbl1KAQRCP6yVk5T+VNA368mdPIQIFaYW0Lra1NoVMiq+MBrIXtN7ZLeha
GCuvmxgcygPfjyC2jApyz8dHFO+Bxw2iVg7xEU7Zp26jwLAW/yo7uufKhJmZnvuz1fm9KTnIlRD/
DBvdmp6UCFw3ynzbjM2m7bTt3OEnFlOzVbToplGnX2mL7LVHnszaUJIqT+XbqUGFJQXvlfqpgtyA
yWAQLR8rq3aJcoNCLmvK6y5vLOB32ts5jX8pBnY6WTCT7AP1080gNZ6qK29DiUwu4m7MTCfK88dC
V99qhe+QTm3TQfJUCRpwI1iUaOWB1gV10s6ROFT84maPbsiV1YxPOS1u1NJ8TGKrdzKt86iFVw21
zTa61tPXeUr8TsswSn2TDk8JmgOavMu6YNBi10iepOFTmSxXnsiHQc3XvpOCXMfwdAoSBf2zHHTf
il90KXkwMkDhLbLVZmVnF9PdmPIPeYbsUH/f1yMOTh6VTjx+xOPgDTqSJqP1ktl+pU2Eni/zy6aA
9hWNryxKnLHdszJkPZRUTB4QXuwjquwqyfZlaOrFqR6yvL9R0NNIzJcc2StJRicdMjQ6r0pp0eOb
5RDUdNfpUOwUmwSz1u7KWd3bjenmGEzHpfdyrXZn6x6K6XezMlwnCbqVBdRSweaJZjEYFl8k9aDA
IQCaBKgGkFVgPTYBvGyY6Wc6oFcAJwI4ZDRb27rhTHPmAozv6vymVz80GUCSwpD3HORotV5eJQkU
mWgk3VvD0IAZwnqvTW1T5MVWJamDceCrKKvcqkncjs9HUGVv1Cx6kJIRg+gz3IupQlpnzw3Dlc3R
Af+UN1HTYUTZmvi3BTErbanQIoSRpSKQdRU3JfMBFduqUDA05Hpf5FKQYtAJ7NSu0VsLcZmX4NIo
aCnplIU9RoXS4VenJE5dfMb1zgQ0b1IHZzIlP5mGXVYexsze9SR6AVz/0BXGDS8Lr2srn2JCNSrs
oEtZoNvlrc3rzYgx/CpyTP2mHSHZlz3b+ZPdfEyltrMgeIeGoJY8x+Ud7z65pjnJ6KtZ43Br2s4S
JN5Y7EYlcyNl9pK8d7vkteiwf6i6z+AgbZOj2pMDs6PbxgTtJbIWRYMmhoxxLlmB7haoq2vgHCvZ
2Fnxzoj9FJxGOjDX1NGb0bGQ7KJT57R4uNDXHNqNAajRdDCTTUEeVLN1c+OmSLc6cEg5ZHXybc7u
q6j90MBF2fwYlZcI+OZED+iLngWU30tYWamHH9yrDUZSILVbcAcnEOVqJHAO9jgpPCOBw3RkkFpA
5S/FXY2h05tdFUk4kw0QJ94c266uQFK8Sd22eDeKMGuP1Pgx9YljzwBuxw9QOVVkX5OfkQO9lTna
Q9Fb0hUepBSMNFBNPDX1NQWZfB495eoAocv6QMFqkEe1o1nooww/h3TPZThfie2UGNgEUOd07U3C
71M1CiwlwwUlRypdSXLhRJUUKDkmJ7T0gSfzW22TW7RdIciHLsAcpc+jASrrMZ5SF9qRrZNJ0A9T
pzx14e6D3E5dU59cOe52+lw5egVaB0v2rIi+IX3apFTaDcDbgkZwo+aPKl2YGqpPMHz9UCFEWqOI
7WRTuWN4Gacq2TXWi02vI+Ble5PuCshylNLSZS4Q8rBkP6M4URHZt2jqx+VVPiyia/THKOX3TKog
VjTe0z7zzBFqPo3TTaWrtQl2kWNPJidj3NWMoMEx1pq7FjHUuDVzJBlF+zCkHDP6oVW9d9CPhcPz
a2Cs8ByThwkbPZTUI+0uM/Rdp6WHUZ+ccmAPdo4VlPrjogg8ptNP1vRHSa9vZ4ld1zXfGjbzqaTf
5ml2M6Iskg0L6hmKtlrtcx1JN+X7jCKuoYa94akNZpnKl7LZs0CvGdWax/J2r8l1aOdveIVDzeh/
gbPUtYw4aMhbIuU4iSCoq5QghlDtWFjXMWVbMEq8pVW9y4eAy8RhuRGSPN8n6ZHUpidDtq4zvVr5
1OfYbVojBNVGYI3aTQ7BuFE3fGNIwkqHOma3NflNYu47TDJCQLCNAOaZph8THx0WV7/A2xbQJvZn
3XBBC+Im1PSHjmKLUq+lQN+QYhNLpp/S7lqVik0dy47SvtQxAYU+RJQq9NUR72Tz3ZipW9YbB2uY
na4nTs8qv02Hq0F50eTsec5KP0KcBobKIG7eWAQuMxVDIwupRv2jaTo3nVK/tmLH0Cynmq61AhLC
WutIQ72J9fHeJFNY4kLqQ/WSooo1cdnRGHUsQC8i/Cq12BtaFuZUCgz22MSqi9AuBuy3RK28awbf
gl6Dij+YsNbrVHKtVDN4CTLwZoK+qS7QngaItTqAPOzZ0PVbXJCNyQq/xT2JrNcYp9GwOwfnB329
yMPYvzPghir8WWs3Ay4O6Wgg1QxLOf4oS/6k5L1Xj8esBLtKvUP/0gdeLbDYgKOYAAfwlCY/6olA
2Xh+QG/1SaXyK7SM4YdsXEjdacBlynWkuDEEhArpOqd60KbNrjD7oOmS3aBAcna5eRQMLRzT6Trm
2aNSC0YNc/QA3ZXEbToI4FEt5JhXn6TImdSPypIe0zK/M8jsR13ttEZ+sPCoI7X3mhoF+Iw4YDcN
K6kJ9QboaFrtkTfg3SP3M3Qne2n8OY/xMQU4vrdSV20/E/DKsLiD0mi3j6w7GhOAHlSUJZ/atPJK
c3YlLXUq5Drx3D0pZgbx+CIohs5XeQ/lLtzOaorvW1KFgzHc59OdCUrXNhu3U0kCS6MgoMm9VlXc
yeYbppcuSaIgG4GqplrQSObjYDJHQuzIcOhU9okpaKcg5bFN95Z8k1ag5pGeGX9s4yutvSqLq6y0
3WrIPY7nrGpBUWFLDo1CggS/TWQ3T5g35VloggRGzlP49F9Fp0NPFVCQll4bJHeTGjvHIRFjs41u
j35RiAQlBAXMr5rgSRLXpj3L+hTVch3S1CAC+2yqKTTaVzUrHjtl2tpVc8u7Z0G2KqjarcHrtTyQ
dgbPEUi4AaKUEbAigEoR6/P8DUE25IeeqjaY6lhQ4jxfRzVtQzEJSnHWqrrUgaeYmxHsQvfEaazR
MaarNv4p+LqlwvFnKvrbyqoCQrtGx3WTzFs5XAqQ3lI0o7413C3Iv0WfrFhoARYF9SG/E5WKz9cJ
fxtflUCYGid0tofq0OPTmjnI+HZoChePEgbpBFn3OWwYKoN/GbOXfT45PSZynaEYEwL60/u4uM/y
vkC4Q6GTq6Zeox+zqnDLFngN1jmRDlW4QXLrNMcLG0OCHWNbDJJhyLvzCCgCufAnlOFIr4hmhM8f
8t8/c1Uciejcx6aUo1Ix9+4ovZuEhuY8XNXKsLWj17KkzmSkYdMcOSBYVl7dWEgddBq2XY4adr+V
M7h14Lb3LCrDy6dFsF9rVn2t1ux0ygt+SKJdTO/GwUY02IPUWgnsiAnOv8gY+b5fFYrwdjIztMwB
Lkq1hZGLe0y6K9C5Jqqg1nj2GpxUM9fGkm4e5BSPXS21DjMQcyPZqOyPCm7FknDXDRHE/hxWm5wW
UJcq2cl5VPsYoqUV5YdYfYij6ghUJOp/KFEoZAhKaLiBZAVfHQMiZyead3knz/DxoX9y8sGL9zmx
XgGok+U1Kp8UTBUxY2FEqT+0va8Ojw2HdHRCPImlG6g7IelMU2fk/z9X/vITbKSymqrKqr0cgJOf
EGulgZRXrw4TZp0M/m62lt+lg8dUYTv97KU6MbXyckk7Qh2+VKqD3l8l+lMpo8AxUMjTW7o7qvSx
aHbdbIRVnxsuOqWbMqVPBZ1AN1WrgWUSrxvKXYc5OIehNV0YotGes77+5PetHKEiJ7Qdaf4f0r5r
OXId2faLGEEDgMQrXXlVyZsXhtQt0ZOgN19/F7XvmS6xa4pz5ry2IhoFEEgkMpfB9mNfXjTBgO9R
7ls4vRdk884XXJvr9yuVipRxQP+JrNDghJGtI55R7K5rePQirQYyk3QAv1rxZwh+3wD78DQww2kv
mCW0/SKcQDv5HGAmqJlLoIOLp/1fK6DNATJQEYYqehmLY+G/JBmHRA1Kb3AvlzekXyJuXaw/n401
ayzUgAwII8U6+B4SYRgxh0sl7stN6rMhZvEklgdAKGgggGMiW28r3Obgoc882jkxAYy06HPcm5Mv
1USBz93u98TdQioPUidzwFSTd8qnvAuPSC+bj6Um2QW75J8bYRZ6vDoqvbbCAkwof7WxORpMn3ix
ac/jx6SkheqFlQF7u6ps7BKLrIfnxtQmiR6rytEksP3ApK//BTz2LB5of4EhatKAdETEsUmClVeg
sV+kULPW63WuAjnOi6W79vqp0+RZr9BolCYG2gVIAmOq+aOcKecObZOFc3e5J3m2GWaBDkVdUSYj
NkNtKy6xtF1+8PfFpl0tf9qlKc0CXegTlo0RYmpUvCaG2KDwIMflws28NMgsWjUJoUkXYPuoEMOv
ugqPvcIsUV5YuKMuoPnPN8QcsCACNYpU2cuPxlsYdFbdvhjyi27AuRlV4VLLYPSmO01zr4cL2cDF
AEE5knmN4GKY29bQsYqN1ucYmNwqfu/6UbFZmNsUAP7Ku8+GmO2JEnV8qVDhU45Sldf4tsh++6Xu
0BRhwXvI6n2D6pKc76Kco8HjGiz9r3bl2S+YbRUas4EoaBSd0H9EgEpXlZvd4FEKB6+l4H4ReHA2
1GzDFIINggKPc8xKYZbDk1SjHyLdUMNfQDhc/3BkfsOVuSaCTKb5UUrivVBXlDQLW2P6qf/+u/0F
5GyZ2gVapsJfvk0OeTUcwcjMzb6nDwylTuJnay8Oxn0gdQv99ouH7l9rSOTZpZU3WmiUupYfK9RZ
eqIeRfshJcrC9C53xM+GmV1cuWhAUYywL/8HeJgCGepb6aqw0dGDeNsudMlN8YEbYCkJWvp4s1up
M3wyxA12iQTkFtxaXaU3Fogx06m69vWmRT5LOUVcGWJIJ9BCGtt0Dw0VZ0CTpMpLR03+94QSTT1b
ydntoutCyYIYQWREUUzVngnqu9eDyLc447XpzIIIG0lbxvB5R4mm/JUo7asPeyPkqxFuS6hV4sOh
boyWm0DAtnjffyZqbXGDF65f5q9t1O6NIFnn4g5EHY0nryNJXmXoEHp8x2RwgZpnlREz5ieASFD4
1NDCkS2dnBR/PBlKZhq12yQHH5Quxl7TfHgauRupvtlHwuRSbIWg8w3sVhfhljbgYbV2jX51l2yV
IrNKtUL/MNgVbbkZteizSQRFVad0U54+olAf2JGiFfbAlJu8HTJcAeETiolaQXc0HQ2TKDq1Otac
EhIc6iB+av3Gc1Way6beevaUpKNemFb31xedX4rcREdHUWOMy5zN6ghqqKmhP4zDsQmrDczkIWQA
m08y7LOcfXS+ClFmAxqOShAHFqMBDEiFMbhSSPwNuHEQeSzG5tHXy9EpObq9so52AEqgisHNtojs
kiQbVMftHDTWtgLQOGg2CsoPpE8ec6O/DWgL2WmBlj/UcIfKO0ZxaBH/FFfKekx/KTLyydQwK3yx
oN83yWtVsNsuqVwvUvYKWox9xtdcFLYxteGSGJIseOZUuzH+BGzL5XgCdP5OjuGSDNUkUVmtIKah
Se99g6Y1ej+RJ6zCiB2CynEf/CLKyUe/kRnMyhR916iPg3GnDDd5DUzvaONR98tripNWvbFqvAXB
dBV5X6x6VYNdO2g7RonlI+HVoc6iogwNO/aKbUMcSpnWVrboVHUhflPDgAgFhQG9QecMIp35XRRF
UngKR+O5CNG5wlAxy91W3RA/2XBFQYFImNc3zYUL8Meos1ig8YzTDODLE22zBxCOoI1e8NsgAnyC
yV/Xx7oMLDoLPLOLXZWF0sPtI/8GNaHNLJsN9hZ3AGdZlSuACMys2yyV8paC9+yK73LWV2HeGacI
3V6OBmIZLD3bFm7AeTqojH3pxxPiDCC4QkKXhqGvldoLq3dxIpAB13QNhVdjDtJEw6qTDaM3ToUD
xpBDnNBBKxVCjcXetyDseSst3BPfRLy/ovjZiLN7T9A4Lqq8xUURiTWAWce0iIs1I92XCB/R4EHo
LQc3H8M9RGFeUh3nf4xhx05T9k5qBu0vAT8+yKuj4eEPT1kxWv1Y7gS6U6YkQwPeuI3QsIX6tGLH
yoeSxOsu0KntDZAPbZr0BC4ZNDzQ7awQv+Ukt4NAwdHmzyDv2knM8S3RNBGNaSidKaonSlAfayo0
rXVLI9hhDBVTb0qDNPpCIaPvDY0NaSvG0OH0l3baZSzX2XrNLnGWNFwOmx4pmCAWKlclrc2m3Gnd
iQFAgdpVpALt1AzQtF8Fo++Eyl7ITl3ES3KsS1tldqojj8qkGVrjVDmdU2S2h4IJOFjpC0tgbNmv
vHIFYrF1fYNePAVns5/d+b5GGtWIS+PER/S08QbqQzfJlsSXl0aZxZC6itD5iTpkmz20HDqykVM4
kbTe5vpkLsK4iSIztNm5qrG5GmsZaRnu2JSf8DR+qTepU26am3QLRNTBv53Au7GV77u9/6A4QCwI
O1l1v/8Dgv6UPM+P4PnPmE23Z1UV0YroJ9AWt4MDRAecs+TT4DI3Pi5u4Au3AY7Fn0nPYmXOopaN
fahj0sZKcqmJ197KR/sZDZfeEqE1vcKG9VJ+ffFiOBt3roxTKqzq0Ptk02K7k7VMcpRuChvgDlvc
DrtFLualTUQUoqgQ8GYKn2umj43qjQUTE+FA8VfkPbFzC07RtvrLMIGfAC0SSNf/cpZ/Rp09lAoY
iPtS0+BbbtkWFhiTdBgxAc6Z1jW0YfSxcLlfDOBEReEB1D6Fkrmsq1QALDeqeXSrqtEWggJuNg77
wOPbmpEnQlFIrRXH0+MHOYi3Hkn3TAAJPhAQAQPIhwYq6l2hL0DiBYQtg/czUR/LklsxFcJumWJ2
/M3I+Vva5XvG440mRkcXT5qfOXHS2Cjl2XXxWIabCGzgqa1VtZ1VFbEVw72atfrD0Hf3pKu3aY8v
kYZ2WVfvHmEbX9AViPk2oCcTOgOAN2nC9/nrEYJOcsHc66f94n5glFGu65pOjNlFJwddn3WQC7gd
m61fUYDG0BnPnOuDXKy2neXnc5tD4CDjjMoyYFGtvNNYYfqwiAueU4Mes+JWRioUFofK2HNDjhdi
88WeztnY38Dfs/clzkAMyxHKTsGm3JRHb5PgQGd36nqJbHXp6iEozqA2RZCrzAVvjDFJ4prH41Eb
MqtSAc5Lb6+vo/p9PP8Kin/GmCve+DwGAXFkeP1FCjrefuH0YWVJ3ablPZQrk7sBeAUd8NICIl9F
g0ZqFFgGACiKvDc6KAO2xM5gm9mQ4E7zJTNKuZ2L4di2xl6pW/gH/CpqcZJYB0ST2HjqgyFa24j4
JhhzW8pewr61vOwzBV1W6c0CQMXIhz4nqx1N30pA14Bz4Y5sdNMmX8HKBw7Isdt22Y43U6E9X7Ee
kKJYf80UQMMI3ZQdcyVhmIp3bCayfvqlQbeiA2YAghkOKcM1+COW1v9K88+i1x0f+KBSDawiE7du
ZXpPYtWXdN8biSsDBs2BP1HDzgKoaZ3okOZJqY9+SbJvqvbG0NFkGuTqqUoBtDV81e684cugwUaW
mJvVw7quIIJPqsDOyvsG5tRh76CuY/VUWAS0ziw3XBUgJcgardUifxuAjRNwExp4slaK0YmGzq6B
xdUaaomB2LCNOGb0heWd48kIIqXxngbhL62M934zWinljsHyh77kx1KPP0ehPeKJux018tFEkFgl
2p5Ofb6uexu0AigWGK0E0pYHAJPmsiWhR0ZxA4OxtOnk51yHzpvH3SSW7KBOPmXP2Ogc12dQAPBV
xebAYc/Edjz0rUjEv2KJvWrefUmOTDlpaWonPnEhCAJeJTTFgG5NoMxLVMNiwDVnkvbQ8RJAlMZq
svfWd9Nw3cewCUX3mw6PmnwbV2+KQMENuCcUWiy/fNSBR9J79M4a3VKGR7U5kSZ2sqJzKxaugD+3
Js9A0cUtxvI3NVg1Itu0KF5AI93V0OQy5EmSZOyOrV7cG2NhB6Vv+zAwQVdiUyu7OjtpvWaOLRRk
hmRlxPHGE7ECLA8xFfSM4xC4OpC7IP4XSx9AUH3oZdbaI81WtQr/bwZsTQO+cAGwftl2wEUpD0pT
A68z2kX+a6w0Uy6DTZ7BntTrn9EIXGXlRpGAAwI7NHhrJ5qaANhpzMtN4keoW+28BNtzyJ0kf2nb
jd59ZIDMyx8S4L+ef5JBSuINOjeR5mRM34mcu3VuvBQkdiWwWXFxu54Hv6dtn271UN7EAPQJdYOy
z1oTPf4OeU+9fuaw3BkB/78eYi6y/c+i2FzhSmNGFiZyNB5pjrpw9VyOMDN4k334bjXhJtN9wDOx
PPAQ82tY14Twk4JHltD+91VjiFKikjPdS0Sf22Yz0dWNDD3bo16qK6aDfpesF2Z6sexwNsR0NZ5d
DHGd9xQpNeidh7Cw+mP3pVrgTxzoB4oya8PWmF1/1U8ACnf/ibjphZv3xwxnL5UxRIklGv0RHShN
s/qXcB07IRxzulV/WzsK7LdMdQ0MptQu3YgXLqofI8+eKxXaKFLUVAZyzgqHF4q8dmFJTr0d+Q1J
3MmsR1p8I13KdH+MOsvnhaeoipH07AQtf5c4/reIRGP3zuSisyySuTjeLKMXidpoHqqix6cX2Pyi
vzuuV8xON5oTukvAkQs17PO5zcsguPTVEq1xfEsOp5ikcHXAaZvcjgoVNJTx//gBv9Ots53bDoBi
+XI/wC8jTiHIZrFvce7WyhtrHEwFwprLD7KFXTNn9yZ6SIScYT1TGa2xPjZH+rBwIi80F38so/bz
RNacIbnSMYRo4AJSreAlLKPfDZ1Lp1vDjO76cAsH8DsSnq9i3+JySYLxWMrMMbLOUdo90tPrg1yK
pz/mNIsy3FOJkhBEmcqJb4g1ae4giQGkDXCOagPYVrOoD7v0pWaRpZAb2VN7TEwCpzeS35PktDCp
pf0+iyBCgnla0CKCTOAI/gKWvNPvlHVg/0o3DcDAlryjdrNb6lkuTWwWQmoSjx6rsT/UoTF72Cmi
YHt9Zkt7Yh402oQbLcMIlH9wvzOl5EZk79fHWFg8ddasGLgAfSdHsBhRLSr2euUBc/1YVm/JUNnX
h7q4YJoGhqlOdA3Wwz8PVGVAYVnkKvoiNLPDFhWUXl44RZdKfxTq9f8aY3ZoAcxrIGxX/LMXcmxx
AJY/wQrDKwtkXRco8my1tBEufqazMad5nx1dIRchgOeg2aiAa7d1aebqZwyRgeurd/nsng0zO7ts
iAnw3R6eR1m/lhrpWS9a9Heij8CrN4N3r8a/+4yBFhHsg048G6piA4PxWqhLzmRL33F2ovsiD6Ui
0YbjCLhbnI6mBwjC9ckuLensSJc+CibQJxyOESSgZcgJjga4VOnd9VEu7v2zFZ2dYF1mUQR37OFY
EHCKx886LdZEvAQjeFJLBg/XZ6TMgQexH0oaCbAxK11YUXJUUNdR4oVQuDTIdKWd7URa6nBd8BQs
GwMinN0QcheCTnh91ZYGmR1jqU6DiFWCn7wUrNNBhrRdZSnh7+ujTJtoVls4O8hoSv6ciubTWkkq
aTjmaDAXxlNaHHh5UwwLW+ByYvavPaDMU/siyGKW6NN3cUqXrYq7eGvY+QtdgW53WDaevgQy/zGv
aXXPPlEe9L1oQ984AS774BXKnacZlq7zh0iJ7iR0sL0M79HgWYuM1yKEYTPY2Y2tGrdyQX7JBkQ4
ZcXWlWPRtqCJxCthhCsC6vT11V9cltkZBx62SuQ2NU6lO7r9vtgmLsiE+wYdwn4lDnRh416qi/1Y
ltmBFykLsrDDURzKBmXNFjwwTC1fU9hLwo9gx3BddGDkJNrCHXvBt1alBtGA4oKII0wkZ9G7aLlE
4ILKpw3go5/XvIVbsY4MC30rHa5X0F1q1vrD8pvgYhg9G3i2E2QIhY1oEOmnsqRmWLcmNGeuf8WL
b0rCdGOqATIkfj/3WlaOWNSRonfi0WeouppBsu8GELuTZJf10SrNoU89pO71Ub9bMn8d3bNhZ0e3
bf2oLXU5PGkgZpYx3rFlCRUlcVdDrySpdz1ogCAo9eHd1JbUo3aV1nydkdoGCtwlRX7KjP5uarMH
AYjYoGER4eRdFUFCxQNXGqxxyLBD4Gdj6Au74RICGrvhz5LNdoM6xL7WlHp48iDtpOT0kcbgHEfv
9cgiFBeFIzfQ3hjKba1Rp+/XMVFAXD3lNXA02u8xBAGZPxndlx9J90mQgxey80CMjcdtETe7oE1s
rac2qprmMGQLC7/0uWcbyhcZR3ZvALnQliix8RWYAasUXfY6hrFlkO0yagC2Q5YSk6VxZ7GiGiGf
0MUyR2/sH9M6ybPyVXmk68l2t7DL93dx1674KzouuX19s01zurbXZnEjL6Fz09EY/7OykrvXKvhF
u6WG6uXM62xTzPKEKKiULCrTqU0VnPz1ZORRm8oKcmHo97PdcmhYWtHp72eXBNwGRBlzhi/pnYJu
YKaBPnyZrGCVZnX8VqphRxDqC8Si71T/ylrO+U8jjIU5lJmmaVI3UczmrnmbbLb62+EFNmyTedDK
cGM7vpc26vNSVnmJcHJ+9ObPg8bvVa1XsX07MNhTFNb1ID54AjRCD872kL0Dvc9U4sFsVWaNwFIq
wlhd303fKi/XlmAWusQgEl4FBj9pR+9WegFYzQam8cDsfkefA8j5lw7dTgjH1OUbgXezvVS8mfbS
tV8wC0BSmGkd9RTo9w+JAy/DlTaE4LqeahG5VUdXniotOhcsHCI+CxwNlyRg1ryp7YviIhqi0NuJ
7HDVA6SQnnyo+i9j+S9nGH8O1RxCHXhjSXWuhiehwZiuH1cFq/ajHzh+dRqkxinK1ISG+I1f9y8e
mHZpZpjgUDvXv/jiz5gFkARyHKIscdTqYuMXXwMkZ7oKojEJ27RUuYentUZvO9mNDLIjSXXXxQuI
06XowmfRpTQGz4eobXjiSmcVbQ5/uQ+PbMvIux+It5eTYa3C3KHn4aYLYFETsxUY4QA1Lr3P/00q
9K/Lj8/CzqgBnNgHJMT/DaswZSOim7LLVtSn60DS1+Dy2q0EHU0lAsVXmNDGtknXoAFUgFXMnbYt
l+pV03n76zScgfFmDxqg+0pdyr3w1LrN02ir6Bp9GhtidjZ9knzY5ywxX74NR6+NOMuZhgGw+ipM
IcJhdLYhQ4taHSFjDGSjqlmQybFEiVKShO+Qye+QNcpBh/djbzSzAXtVv+1GbaeFD3J9l0UPPumt
IoEN2uhDegf9z/pDr26E90uGYuRkBsegxD0W2WpUk12krOGBrdsBa1cD9fdp/2thr18852erOYtu
ECnIemnswlOvfQmxDvJyq2YcFnFt9laBQZgX6TpHou3rK1XCPyseyiWQbepafZOq5dLGX/o5s6NH
iNBYjsf9KdqUqQX0GFo3LLbLxonf4lXpjI7hRTCBssPFouTly+ZsKWaHLhlaUUf6dNkgZ4G+gwn5
mMlALt+QdZ1bzXph6acc6Nq2mh2t3hialuJy+b5b5d6kE41qox6n3grkKDKzhQ1ocAifr4978Y3x
Z5pzKHKl1Q1JExDiB9ypQfWaRf1SAF2Y2RzRAAUguUq6EHLct+FNhvboFxQDnMwFrM6qnQK45BfI
iCybKl68KM+mNjuoaNV5HfRutGNE2S+tRZN5GCytqK0qzEyKur3ZoW94fTkv5mVnY84OECS/4lgI
Mn3FfzoCpVNtgJhd2i1Lc5slAVWe637bcKCBexevInk91TGBY3SafgfNnCn9LDgsy0YntVVIWyyM
v7RrpoN7ln6KUEpyP1X4qRFPBf8U/cIr65I9wTnamc1eDBCrIxIESKZ1rN7jd82trCwz/TfJmUJ7
fVPtqw1bp0f/fjGXX9qus6CjKZUsq8N0o2gQj0pbS/UMQBogfiERU0cd3JPjg6qPh1C9r4bCFpw6
ARHv8ggbzTJ8qIPw4/qmupyCnO2qaTecLTeAOkakk0Q78holB7WwIwin+elvxQM4petXbXjTj7eK
/qTnwB4q3PSC14WfMN2jV8ITm4UnaIomQsbtcwpa6TYiCIp8WKmw9ItgThADNwYB5CF9jJvHVlst
jL1wqPRZB6LiXRLpBWIUfLNyU/4aHGalDgQG8XSU4e/GTtOmgEDg53Ib8XKt4s/azxGIhgCNT5l2
ItR34AbLd8UKEn8r4KCddqPtvM3UR4Iwmmr2hqVYNXpJ0CaEH05hDrtotaSZqi/cifosqmmSUgcZ
NHiPcVnaVBNOL+R1Fj4O8afi6ftKS46R5EOBoG0GwF0DwJX88bUx6t4eGg0y1B2ki5o96+QDuts3
bQCZQLr2mbgFisJS6uhQ678r6aXM3zxtAyKcqeuDxQfFNMToajJAw74V5yNqcEBCyqmTxNDGHRBV
PbobCzAhsheUlaw4zKBF9aTFN3n1ERujSTi+XXpogZzT3jVUC7Vd6x2yAGIU1V0FjA/QriaAvJMl
qqnL2ZPRP/XeNgnQbh98q/Ef2z4GW8eHi9CdNMgW0wI7Yc1OU4SbVRUkHRdqjkv7bhbMAx6HHVM0
fqIqwEYVVHAYJHtq2EprLiV3RfgBLpK1sNkXQuu82uhBrzOtOHIeqLqvI9jCM/9Z77RTavDKhNqj
VaYxcPvlCuIPq1IHngXcGJO1jWx6fLH4PQW7v4+9IauKphqMf0ems8hDKZSx/kmvS9UphW4THhxo
uxlSZaNCb1pHQysWxl5r8RBvwcsCCkt7lRixQ0kCuSve+OX99RW6/AQ3/vym+eUTQ7hS75GkQi3u
JpXg81bVOo5fNzZwCS1kKAGqv3SEJ4bfLKnPknco5XZVK3iiE31XqRCp89IGAOLWu2E03TEdOC5G
oL8otftUgWrj9V/8b3LJP794dpslbUEAs0MA67ajCx2ptbqp7CmtKy1ofy7toMvb9s9oswusGTwd
vpBTbqAA2Nk0m1K0p5a8t3nriLT93XTwcCQJFBM1CCyia1xp9AZt1zvh6bvCQCWp0tKdBMHzlmuA
HNKFMtLl6wwuXipXqQxk9+wHqomntnLdhiioK8BEdgfgCyaLFvhtAIVsom+0sCRkCop/beOzEWcX
qBbgpT5wLAlIL2sZGD5CwcjpqlWYU3eoOaRsoaKGF2sZ1bswFVsD+ptIIE9FDCn3VD7Iqfw2isD2
oF4qidzuyhE6aP5ewYtoEtQ7UrLtFQitVY1yTyNgTfO0vyEg4Cm0e1XJu0ybO1RdIYV434MuJmUa
0KjyOpQHNyn4CrJCCJCg7MmLJO2luc9u7lhK5FItsdpCgWtg07kNAM0gU7yOfQJB1HanI8KWDZIL
WayJlG7Cmi08AYxLW5LjQzOqqmA9GrMjm/aDV3TKtCVLAa1EWFsJmOeloQK2JgAmw1qAXtMNmknL
nT4U6zy4lwSMVZudrnuwjaycWh3XjXhTQwkKSr/GVrNToOKT8RPURLmDIie8qHpU30mCQu89HT0z
FeqRJy+aDIPNArKUTegQ0dnh+MLKcV/7sYWF2AqIv/Fedw08B0Lg3fsQXAZIqzccwOjsncfPCj4N
01QzVQNbhcIDTg2ElUfolz0ZWosPnpkFUu6YwhSH+tsR0kl5U+1KFqyDQr0rskMCuOvI7sogNpPY
c3Xq24kEQy0DISjVLe5BkC+ENiekepIgs2gQrMNktPKutGpQHbzbKAegle8bqPLlVbMdINeUh/lS
lLqUWZx/pFmUEgbe/lWHuCpvobgcWCFAbxOfpMUTRoXYvrf7D4LV0qCzWAC5e0mKBAatHG/VIEeJ
QYhFfTGwjX3tZL2tvxf1etn36mKb9Xy2s5CA9lNcpV2PCjrMPmJSuhL1IEUhwcKh64GBG70GAbH8
MnLQsaB8C83btQa58zQie1B3TeZNFLZ0gH8IXOUz4XAQyGLcJrzK/4s85Pynzk6wyrOGqz1+KsyQ
IHsZO41W7EIhNk1FoOJq7IfprECGZ+HaupDzo9nDKdg3nCNQz8ZlqdHwAKnGMdv760nTDUqQkHOT
tuVqidB0Ic84H2qOSKzTsB0zDVOMG4gTNgGyTl/eoy1lBT5oyH0uuwuT+8ZTzO6EH0POKodjl0fR
CMFeQNn9AZj7Epj5roTKYtSfEknbQjT8vtIGsU08fj/G+ifv2k2UomNHAB/3CmQ6MCgXHl5j1QFS
oWYHHALJAqgXNrciR/2/AGvgpTNCN9RCYKYg9SqbLP0amLHKwmwN6yG7TCWzIVK3buTWSZPO1lr9
RvaYqdey1aG17eNiihC+tEg4HvD0jfEhAd5elwBSZodgUveCpO+kbRbI8EkP8F96iukDDpHKwPRX
3/CbnB2Jeg+BQBPmEbBcz3H37EPjECoQsVJPvLqnKkTk41MVPorMVooegUiytLJyS0U2++QQ8k3r
vZYcLsJqZI0gyOdTf8XvLeL1bimaFfXQePF71B06ch9PyPLMP1BQ0jxDR/RO1i39DRQFpH7hkurr
uRnx4GjQdLPwXS8ElB+fdboOzzJWPHZQGxmM8IRPdowq8hS1qtOOrQ39Rcj9xjeGUT2pWXhf+io1
SazbhlFsaE0hU4RUpxuChV90KV/98Yu0n7+oZFlBBcPlJ8n0qYSGjyFten6Ytouh6tYEDqQtdxU1
cwxISKi6ZPfUs7zIc7vG22kZ1GLx+OCptsJjyPZo8CnHPnq3C1j6v9p7cI+CcgPVdFlmMtjfsx+a
ZVGrg9TSH1q3DU39ZfhS9mhiZ3bkajfdCz2ov4Hnd1XwAcDltQJnqbb+l/fj9Au4TBngLECfyXR2
G2hpkRM5zPtD5YBWYqPoswkTE67qN8Un3E80ix96R3HQAvoVH4OF+X8Xlc4jwnz02ZUw5FBElWnW
H6Aqd+qiZjWWhd2k0o3USnAlDcrbtPU3aflJYQSVjo8j9+91KlYZHU5Z8RpBU1mGDwDrAC9VoC2d
p7YU4SM3b4xUeDxC6HiqHBd4usoQr+iPYZzfdIp/6qAH2cYgRsvBqRrqjVbeNN09H8BWSpN1ZRhO
mo2mrMKYfIIPlG4QQNssJx+BfDQAvAdExa2R1Upw5enbjxoSCyF2UR0C0ehLDmSZd1WtQgcy2tYo
DQxKAZnlZC3RGioNJVTMH3zgLOribeEsTgt2bUFnFwiVuJ9IEj4nqqFQ+r2FIL0L3LLNd/FtAC/P
dF+9xMQiECt7XipR/tWrUigwdBSiEbIxQUnnHskQsxBazIzuAAvip/oB+R2xukP/0QLr2djNg/5V
NebyHp6/37+HBTBQJroKMvJ33nEWf9Tcz4cqxns4BCAxTqijpHwhosyXVWbAif65l7/7hWdDhMVo
1HWLEkGVIU8BBCbgfmqxOATC2Nt4I0oBMNxZqkxcqIv+GHWWw8us80pYPiMLGepjS5NHCM2brezf
9YFYeCEuDTXLRFOmhcAHo9jIomfE8ww+K/ENi0HJB1fYvr5Jl8aahRyZJ14hFX506pqPuHz3x+Gg
ElgkgRF2faC/NuT8s83CS5LLJDBYEJ0q/6GCqZOn3mI+rtcXq1CSCzMAIrgj1Yc/7FgR39eGeiNi
2aYUOP8BiubNuL7+iy6J//z4pLPzmcuNUhVtHJ04f1erdGegnDRw+NZApzZBdZOixYZXTyXBJWFy
MCa+qaVsm4xQfpRF+xZSesjzR4XpByWQ91kTrQQBQNKH5IxuwZTAqfzXFC1OqdipcCmotX3Bc1eH
NgSTlU2HBp8V9WAp6+VNy/PJBfMm8TXoTIzuIOQ3Ly2/ghwkJ3Cw9aZ2gAZzIAri1iPsRhmI3+nW
V/heS+qDUdwZXb6SkITU8E+A/cK7mGiXDVRukOKMUrWXA2aTKPjMRGxAnLoFeV1AQp5Hj0zwr7aF
WE2fhhSkygiZjExClxbRY88WRemme/Q8LM42whxRryPu9rxGQkBWmquIFPO/T9z/r64SxdZIb5e7
YdpCYjQPTDXJB7y1kGKn3nMPSVzWOtzYooCXW3kGQ1DYh4wsQ2VoqB4JN7pVU/H3pgflKVEcCfYB
Uu/bcvXc0+ouosqjaOADMKa1w2h4IxkotaWFZjI2mhVcR1If+wT8SDU+5OjcSChcsjK2svpU1k8q
XbhplnKs77+fhcQgCHTg63GK9WO+E3ucmGPxRN0cVRXY0FeQYkDYdwa7g53IVrWVT7zaw0V7xL/y
l/mXnWVQ2HEFlP/wM5QADnX1LfUgh83rFQFRksnRU1TGBGLvoS2pqUkVMuDRUN8wtgkhsFJ+xuq4
C+t6V5Ej9AJX10/7JebD+Wmfa5/TCKm6Pv24fzraCpLfEw62BcFeu0Zd3qxvZaDWXq8PO78P50sy
uzYowYqEKWK5NOZbQwJwALzu60Nc3NkUTouGrKsG1WeBNdNHyWinickZlHV1zczyL1rG7v8j7cua
I8WZrn8REWwScMtSq6vKu919Q7TdbkDsq4Bf/x38xjOmaaYU3/TN3HiisyRSqVTmyXP+zsoiWJaI
KiGVYYW1wGPT1om45iTD63Ur6up99LUYc9Hs8qsaMZmgIAKNAIfVKFNqKElyanm+b8leWDE8teRN
ilYEVfqTpFg7H3FazYmbYVom0h8DeTiag3RsSLGTfbxBT1kw7EgNKYIBQlImJLPy4S0OieAmFXwG
c/Gg9qmRmPKI+03BDDuF1gU1KFjrRJK6q6WC2QYtHniYLDEkPpkxGQaj/cqZJL3UCoqtBP2rkAmc
az20zOwtznSfcL1t9KK66MATFaq6TXFRhGlhl8TaFci5MmmrogecFpBDhVYPyqA7PeC4lT7YsFMa
iGGk4ePQZlteFFCzrd0+JN6gCXEWk2f8ca2gEkmIZemasZx4jCCq1JhBTs4aZuKTPnASjqRCQX49
yFueqg7vtTtq3RWiPH/1iM92aPr7LPgqNByITJEZBiTfluAdwFyO4G226lv/rA1cP7+baBs1pFbR
kbPZpXgmpaewaW6ZVAk+9nqONrOziFaxpOWhEhKA/dzezb4ZUDZ5MLxJVhC8XV7gZgf9BVLkgtRw
9czPrE5/n21gn0NYiI8xOefjZTBe2JDvRt7t2uTuenBZ/VAzO4tcN0v8PvOHEbGlCi9tgHFt/y+/
0yIUd3HcFmVp6ue+VOwU5KypeQK5zcP1dYj2axGKsxribwlNyFmqDxFNMWx/As/jTjYF+yXwuiXe
WU990HoyST8XOO4kwdjt+BH7fHN9NdOv/fdziybr719fHQopk01MQxg1nqPZ3lf6SY0NHW/pGMcJ
UOu4mvPSu25VsIdLMHVuob40xIycS/NBr3/mPgNP2yPjquAtp0/x8dryFvEzJgrLixyY0abBIJJ/
k6F8Vab7QP9uydNU9g0FaaNCmxMDfr2WioMWfS/IQ4euCMc7ZIyTjz5If1g0BmN4n2HKpy+hWJln
v6rOQDc8d4hRoB+CuNB+gE31mQeJh5bQyQeXSIP3gG+gsF9Kqde05WaAwCM3FM+ALEcpBZsB/HQt
ZQ9UM+5BNOL+3SYvwpacVHHaFyk5K/Rekqpthk5nb1an3BfgYEWeuohbUOHE1aO05KxGI5p6ytFH
kVdRS0F8nI7vtW+5CFSKyiXGmoica9B2G8ngQIsI71gCMT1g/+UCMlijwE/XBr+o/BW0lhoPfszM
RB4s/ZzVj3kLZQlUkiLitZJ/sNLbon/ueHeYxAOvfzrRUheRjGlgLYiqhpyNWHZiy3TQPvYS8gru
D1cH92wusf11i6ITuYhqcdjQUgl8/dxiqI+pEHSKrN1QnWQ+Pl+3tJpC/bOlKPf+HnEiDSAWNarI
mWUXZr0XUQ+9MnMvlweGHuV1W9dXZSxVGXQp6/3Qx40aV8QrJQLhL6vaQrXtJWeaINaIbKm/rysH
p1VXh7gXavD6Npm+IYOyibPqLgSf9vVlrXGEzdzSWI6folmVaJGGPQxU2c3J4BXQlARbsxNylIHH
c5zfqz1k+TBdxfF4vm79+nH/g26mzYpAiy3ElRySkZiEPedVdduGmiAvEfnJIqr0eWghRcAdMYLp
JVMZqjbJvmsgaGQUXq1a2+urup6eoIb6++drAJkAaAQXIaW5bfKXqnq6bkC0bYv8Z2SmmWZdPYWv
wpVSfWPC6/WqF7i8aNsWocOE/DASB0zojKXmcP5ITAk8eoNTqpadNSJ0kWhRi7BRs3zow5hDbrQG
ZRfmDwYT3XpD5AuCOGwsW7QoHdVoEcPXmhRvLx54bagAkw8afrU+c03dZCW4XAAhYkSUHwuWuCSQ
4caotk2Dl42BF2WFc93G5ZbF79e9Yw10PD/Sn7ilWRquKD04zWVjgvyjzwmc4QXYzosP4fvbadAJ
ml2Sg/YrJrqSJxFFxNqQz2/GF6lC69MoSUuU5yYBtd4HXG0SUXPz9wBqfp5GXFkFE5DIrODIfdaM
ZktOLakoJXM6Ed2TFmvQjDV313f1enZrfL64ZhbyYBxZaeHl5vMftZKioVy6QfW9jAGbqcOdiXEq
A5zA142uF+K+brglxKxVSkPJGQLk9Cmr24LfWnRLjAMon1HvUjzzpY2dJjmSp5jZHIyVmOQRBM/r
CYTx6W2zhZeyhGFMHdd5DMluCk1KgkprJ91GhgVdXQOoJkERVBB2PvdkZnAYmYbRr5CcaXjqIVjd
KrJjhtGmKFGLt6LX61ssWN6yiJ2X4F4oMa55ruTKBm+3U+VANELMusqehz44Yk5R4El/9Kc/S4lf
H3VZweaUBXwwEAYaC+rCfHBpe+qlidsULCPgHYzCxh7rylEJx5iQZOty4gXF29i/sxJTQ11ljyAo
ldJjEfENdAOI4Iuv8frPz/CyCp2i+cEqs8d1HBcvsvoNuqlQzk5PYNwA8/FwikNto6L5WgDELEUy
JHKZFyoPCXi17YKB0T3KPZr/5Nox1b/3A7DdFLrVlnzCVHTaBPhbd/QbCwDvnxTCqH0FwVgLQHM1
rHZdhWYKT5VmA/pLh7XZU8p9j5d0K/Xxq4zaVaarXkwps2X8wdIw9R1FjkZ6F+PZuJ8+krB2TMgo
TiW7HjzYZXivVaYnFd2u6Xe03CdUPiftCErKEgLZkmMpw24o2aY1IoTGm6wuQO9NIIAsO5YMjKEF
VFKHwfwWTYUWO8HbczQoW+i6Xlrw/JeG+dp3I3drpUdM0EmFlxnDq68dJNcoa9NhqRxt8jIcnCqB
fmQNoswkQSoyjvjq8Zi+ddBUbaBsQGKAo6/7tyAyqtrvyQgkpIF77nCtTky7+K5gmfxx3YIgW13W
4/WB9T2UIPE41NNdkf1KR0xUyx8qF9xr6yuB0oQCQjJVXsI6OhLqZRhE/UXNHoh/m3YCeNpnMP3z
VfhlYHF1xe2QWn0OA407tk4teWb4yYc2gQc1KLzGm9F0glvFk3eGC7e/vo2i5U3JwyzsJVAo0cFR
1V9MmrnVAM3ZMRKY+JfL+WuFi8wUpI7c7BhsTNeJorqa2+8sByiCGzbaUGoGJXQiCCaiZS1yVaXM
U1mbNrWAhDPBspro4e82borws42TfJr5YM/sL1oKjJf1mINQ+7qFf8kZ/9m35XShNaLdrRthD5W4
bt9uoem80Tf6TnJbgaX1DPHL0KKG1o9WVxrTB4qMV7DSsuyXJewEiPycqr9vmJWpNDV8rKZ4tRTb
TTq7h8odsL9gNNyXCfwBIxlPD9A2EVR3RP5HF8FoLGQJhStY5kBEcbIhrdPsJ8LB2pXLR9mtHHEz
U+CAdHGqTYjBSvF0rrIKnIZm7bBBUF79ZDW/Ejjo4ug2XZkTSGLyiwE0uN92O8p3evO9bEFJRaP+
OclN9N+Z7tZhcK+PBmL9p3ptiDGwDETSZiTd8OJZCg+d+aMefvq5BL3bC9d/UA6JEiM7sfiGQ2Rm
1LKTCgxgWY27cIAAhgaovwwmalWk1LfmiOCI0k2DmrKOEYHffSQAA69RTsHWSL5X7GJalx4vif9w
rOZGFieXAsWZEgJ3SHRMT0GmQukvlZ7e1xmEdIFO7/1PDveGiB6Bq82wueXFYxPfSfPzaXlJizn3
E2Bolv4Tk/8Y0NxOWpSm+kxww4dehTNRuTLE1PGp8IAZHsSj+Ksd7a9f8wdlGjcwZKbSYDoWMYiK
QhckyNC3tyfNByBTm0NlAzD3/4/xmhLRud1FtGF1Z+jdFAisSj4G0DPnvuBoKKtlc/TwKIECiEXU
T3nQWXQ260zRuxD0ZglUNYtMPYda/csY0nNcD9weeE1dpejGG8UABMMchm4DLXrVHdEeBPgvAvN1
iGE8PhJQWre9HbeP+JHUPxDjprfOVvpW0o9ROZbQbWmA+sjYucwfq7GzVemHjmnXOOpA9P9G5EtN
b+LwqEKnfARnuGwpP8DC7ee1lyvqfTJyJ9TSV7lrAQ7Sq+NQt9t+UB9Jk6NeFL1Uya1FvnX5WZbf
dKt7TIbE7WPi4F4AuLm4qeM7LNQJi/TQST8xvwV2C8gPYCSLmoqXlt+K6L2m/SYJEqepJFvWY6cE
J3VWfNeCSxEDGg0ekCAiyDWbxwjtgDSGoAGA0HKBR4n8StVnKVdtltTuyOGn3a8KAz8ZEMgJUD/w
DysyMHsDwDIGSvT8oFaHFEIhNLS7VAUa/CWECr3RgqoWpRtF+s7yH5aBLEBDIp2CPLJFY5VjlIu9
SRjm8FmKNB6c/aDpIPjl+S3XQO+Q3WTZL80H+Bo/NBwewhHTZixyTOTMFJ+HabkXj6BMVxsbbWWZ
QkMxe/eH2xoY7NqgXhCBSzwCbtjTOoGvrb0bgVXUgP2d4tZSNLWumyEBj8xw0UKvLBE6QoCD0D1A
lcd3BZFr7dVoUCi16JQYsrHMRUvNBKBdhq1+42/7fffQguzCzjbpFnTi6nt8i/nZXXjHPjhYA0W3
6Fpsnhtf3GjMaiE81sB4t4HgWUs2xaNiM3cSqe+BxGnR5e3PsZAxZDVvmNtdXHMVbRsjaGEXsXnc
BLvmor2ghTUxBzVAJYH2Y3D7zIVo0kGIgp1ykuUVawBoAWlaoGDBWf37faQWIelHDVJzmC17loHl
7oDQfy/36g1eizshJfIaBmFubpEiGQUf+ZCMFEEDM3B6/g2EhE6kWJt4+BnSY6uj9ZVt9ORV4FdT
AnRtmYsEyWrbOuQAvmCZvQu2DkeBhB+EaXoPUyRbCYPKojt4LT2ar3ThTC1XqjYasbGTRsxkMfA4
xIaQgDjgnvmhC/U61p6Lc4MLL1Jb3cfAmkwvKjfscujsFCDygl8sEZzjX/z1y2cWrx1IvNSDYWJp
3YbekYfWUx32XjpA0iGTOnBsavxNOcVCVonV58J8iYvkibadCTl7LHFkT22b274MqntpayGgq/3j
GAGSSgfPxE0kcJ/VyIChA0wmElVX1cXe0pHLRFIGejEU6CfYPcAeTokvqt37HaZhnf4Z0B/H+DaI
6q9ro8GYdviyvNjrLE8inBSVXFh4Dwjb3sDITqGfSpRnTHopElShu+9Ex0wh6sAhhC4EK5/O/x8H
Z2Z/seW9ygCARlkNLzQfpAa4m+3i+H/cpkL+ttWLZmZrkbaOHR+tqO0Q/F8jhoeMsYm86Elmdufw
zeBW3jTbgZkJ4Uj06q0zM7zIWhVmaNaQcUxBMSjP4O3EwgvmJRyMTrlJTu0kEFUM1qres8+61MlC
KC4iipLWpStfywgypj2ESWXc+QmyBtlyFCjwFlRQiBF4sbaI9WNPaBK1+JZh/i0B1UMLGqG+70Qu
IzKzjPFyrkXh2FNk3RMzUnmAiXQ3QpS+IfaUw0CQwWBicO30715x1WVG7DOOyfYKdicSuhzll+2E
Xh0dcA6QJ3GSvxpvv5zm8/E6S8ANH/IPuYbdtMKn0byPgforS1Br3wtOoGhZi9jTqhBjgODYcPFP
ykZzgwO96R3fnnaR70ST8KuVhLljLuJNhznsAIRyoFg/GDYy1214kQtb+07BoFJupP34gNz/L1e4
iDG8khVfi2Bzql40+9KJ7qItKCttCAcLpfFEJ28RZDBu70djgu1ke/Og7P6v5CSeH17t/883chFT
LOl/djITg2AM0lTltzJOvZxQtMdH8FolLh34sYPIMdNerm/paitkZn0prEWJ0smSgYiWJrbsQMhz
l4A05S06RveKq2HV/k46oeoqpxvMRgCr8xgIfsJq/vN1PJbCO36SpLI64sq0xsrWmiel311f4yoW
c77G6eDMDmCgy3Uqt1hj90pey95tt2yj3oK5FhkWUuab9hYzCa56nzYCh/2s7V+JNJ9v85nlAoyP
ejTtbm8VKExlwIUBk32Up/r5L2Dosd7c7qpu0kZ10i5yR0zNAgdiS/S7nvLHKlDu1Bo8/1GWnVmr
H7NU3fOydNJG9R21swS4l1Wfh86soRPMnJHPvtTs9xLatBJPAnoJMsXr2wJzpIfYGiC0xmxlEusq
7ykYeATfZ/UemFldZMCY9gkDErXQrwczEqf4j4qY3B3RYUUKPLjo1UP6yRNYXfW7mdVFuOx1ueh9
lU250b1pSnadvgSltim7e9nIj1PPSSlRAWqAhWiIZ43AQachd1UQQgt+yeqbY/ZLFqG01XhX+m2G
+2jA7aMA9tycCkAMwxAcRrrqkAHw6+4EogFHSjJbH4MWaMZUsCGr19TsVyyCq6yEZeZXMX7F+IBk
EhQ8hsNUDHEnqmjBoq1fhNaQUhKMpJnieO8WP5UNWJ4Oxdt7D96rDKQNsS1MGUUmF1GWKDVJwIeP
1SkfId47rRl5WnSfDqiPkHsro7sBVByI9xCAC5wmah8HyODJnAvW/knz9UdI+Geb6RIyZyW0hIx6
PVz07gk6xq4Jbb9WGkBBjxPdq0DsFfpYHTr1LeMNZrjBjXaEzEIVn7v2VxgGtmWcs/bSQnYhaS8K
aJM0+bXjxtnkH9bwVgWYwoqNTVLdK/63ZHiSJJTTLHkfgdK+lm/pwGwfrds643YpQ3hZv0TKmeS3
xfAaGE9giLNps5WloyxpR3mAiB59M0F16GcF+NNNFxtDh59Rx20d+qDQWc9ARf6rKp8pZvGaAAKE
+hZwvKbdZ+OuTO9yQNdCa3oJPUqdACO+WrY1Znu5yFONTm0zWUHgCAPuykHzRMDe2yaQospvre4N
RBD7wscUAxIEJfU4/6krN0Z6SNpv10/wGpc7uGz/FzepvLhhusqvKx0t60uKqYK0J5tWG1DVjCm4
3OrENaB3CjIuL6kokBTF8KNnpwgEOXWxt0xAl9nPSY6vU0AKKsvQtXpgxoOSQDyaSPsUDTzEXhPo
A6O0eVDujVK/7VDWur6G1VvSUqfKji4rEGdanP8+ZHIaxJIO0JJ0GV1oo52iA/jVJ65S08bU3ZEd
OhBTpALDaydzbncRDHQqlTyriX4rleAgyz+s+P36yqZ/YHni5gYWRz/JQd2eBJBcTeXcC+PCZnQ4
KPSFM9CdyXsdlBfXDa6+xWcWl5CWknZFThVsZe1NFIPl1nSDmwEdSxl5uCo4BWt39tzY4hCwMkp4
Eho6qHYlRy5/9nICUrkR6AvtWFfybgwBajGE7/21S2tuduHykEsMGl5R/ZaY4zaqPr+d9EYaH8Of
xRFzxh+VPrgDSvAjlVAqzCtQBhqpHUGb/fp2C77vEmBBSDFwRdOwASlGxWTmKGzcKhJIxdVDomBs
V5YFV+VqfWm++MmnZ3lS0HahNQQGuagmRIOqEKkYSAgKA7oTsiNTEA8xVT3htHudJBpSXI16c+OL
xAUgG2CHMp9cRg1zoN8LfHale4w5yJ9Q1lEwGArxZjtE2BiTu9KAUJlaRaj+uGYnFGQQecEiddGD
knd9oE+ezr0Q1LENmqnudI/LrroLXNX4y4+9iFJyG6a1maIeUkIwVy8diFCAi07f19O0ZqQcMCMk
sLiK5rSmaTgIRUMkZck5pus0UiWDTa2G6TSzTfOm3NPbCLnpxGeFt8M+ccKb8jj+hzLM3PBic1sy
jlDN7fVbPdor/a8hemv/W/I5N7LYUFWLOj3UEasqDQq0Vn4jpZhn1xuH0ACCvdUhBGqK1uXej/2j
VBUFrjTiVYXqXj/F60Fzts2Le4DJnCkteLBQvvC31gaCJw4F8XC5b7aZIyxfrJUr58teXApB0GLC
QEP44tq3toUgKNUcMwEGRxlcPLT2JDsbWf4RG+VOA8Pj9bWuRiwICIPFzoJYzifL3Sx8mBUhbZkU
xkUzU7dj8U5SRg9KG44aBK6V5XeJ9Ou6xdVSvPVlcjmBRv1mRMeu02/zANEqL45NCFn1mu7yhMlY
NZ47SSPfgNdnW7RggR7SLWPVpmEJnj+jIwGtZ+ZgeCT93fVftnr9z37Y4voiajP4qZwal7IHE6JW
uiRsBTn36g05M6H+Hq0tlgYQWZD6i4/sbLA0J8fK2oxtgB1MonOpPScirqYpBv+Rc8xMTnFz9oUb
NmS63sBkmxzS8dVEkUwTKAWvvdfmX3RxB2WmQXQtbYyLUfbHVkYfMpC2nAw3VBONTq1Wiea2FlcO
R2c7CwrkaAVkOxU8PwGjv5VlrXGKsjrwEsqyVHLNatzGwFf2Su/GJgimo2KbKPqPAZk3JvAw+WFU
D7rMj5T4ntTGu+uetIopmf/KRbxkoJU1zQSbrtPXoiqf0g7tDq3Tt5gGKe0xAP9HE9+PPd+QYnxV
/FNvgRmuuTDtZ9n/YhqU66VvsqYecHDfBpQ8SGLYGIYRRLopol7zjUXEBX1sHVvWoN/SVrODAbyI
4AGVMS/FVflE2v31XVkt1M53ZRFXSTiSQMfVf5vs6S/22O+Dg+GUN3xT/Uh24I0VV1am83RtgYvY
GppdlEkh7q2uuAsGKKPSlwQbbMQ+OKeKA+AjkvqQD/4Gi95bHRfs7/WzZy1f2ObQ1/nAsb8aDR2C
IQ8ZyiJJlf2lmUXgSsKAUWpkxgWjKlulNpwmKEHeKUp4rgcvsCf+HklMkNFSZQgg+cnAlwhmMMUy
bbXYRtC9p6gPlY99LKIyWt9B9PkVFSNhKll4qBUmzKra1riE8feOb5TOBxJIRL8gMrLwS0q6oJZj
H7XG9EMx3nPfcmj/fN351zfvayELTyzBE4hBHI1eUOPRWAoQsbKPKmdU7nSpvalotG9Gkcz4elz+
x+YSqqqCtEsaTUoveZi6lmRtiaLtKQM9IOa+ry9PsIVLQYw0G5g06J1xSbN3Fj2m7UsoKm1Mt8if
Z/lrNQv3A4uBnpsqbpl6lMAM2YB5TsRnJVrF4q6kSkn8QkF+HY8Gxgi+10rplKlo4lj0WaaFzm5k
WjQWao4EnwWDHXXebDXmn0I4A/pJ9vXPskq9AmDS/87PEo6qm4WfaiY2Tb4DCIDdFhD3ik55aZMX
vfPy78OJuc2u+qVCcwAQ5l0bomLlDLLNEJAhECsE74gWvzjQPDVVpjchCq5y4CkGAESlhtJ26Phm
zhxuYMjCiMtnklQu3j9OB3ZzUMLuTbOqbBmairaE2VvbLENBv2G96DTbqUUQ0BUIsZUSvn0FibO0
PQ/pS2/eAVy1qbUebEt9nHi4TTYyQl1SBJDSYC9Zia5NwONDSKESh5n/619PtFeLmAEud9aSnIP/
STaPIagiQdO6HazRlVqBxovAkjFhoGYuCbLnkMuZTi8J2sFd6vLspkVWnmaZIAFef1t9bfNSe0IL
mEYNCw4JWcGfKUQFSze/GQAUm3jjReSbgpCxFJZIGittO1B4X1Sj9EbMEAVtsrn+jSa3+CMqmUBF
U9B74pxNIWW2c5HRS6rSoIMfxhDNoxlmphOb8O9VkYFKbDjTIBR4xXoaNTM5fcyZySCSk1jvkqkd
TA/VI9lBpMUh2xREd9jHAlLfteBwfGI7rq1ycWrHIGJ51MAkuCfUQ3MzSWiodnJjbuNdiRmIDk9k
NBDe20106l4iIBimbn/zgSNjuj7a/pGb765v/OqFOtuFxXmV/NIc6lBBszYF3wZrzkb3q49Ht/FN
8AxKTzRONqHfb69bXb0hZlYXR9Kox5a0bEA+Yj31I/iS04f0v4hNw5v+8anPmt/sAycBl3k/7Xat
3knmXT28tINg1n/6YFc+6HL8OPTDNo0KgBqhnorpNjC7gqvVaH+GfTLpKIhO/WqNY7aixd0dqHpD
tfLTZYNd4iovlmOc2FmFt4Kv+fonWoUxzLdvcYtP2l9D08NYm29V0mKUcJ8mOmJa5jbma52++vV9
V6IO2aeCda7Gm9kyp7/PPlxO/QxCurBsoaFem5jobAWFONHhX043d6o15Ppkoh9AGwO+5Qw1I8Dd
P3z5ZWxLkFWiP85CxxwzkOImThUeOH8oU4H/rF4Ys5UuYlCbcV2ppxgElLWDoZGdj1t5hKpUoHX7
699TtKmL2DOoYR5mDKiMsUBJhkM9qxBVwUSrWcSSqpFBWZnhVEuQfgK6ZVPorxIg+OCoF3jIepox
27hFALHahKvNdLYrt7oZhu/QS9yBXONJe7O8itgaIEvymf8UY7/WIxfg6SBuo5AgXZyKMY41NUKv
7QKZG1zB9jQNIIMV/frHEllZnIBUH8a0G/vhYmCmlXQ95iI6N4Lkz9+ZWdy6ZDDREK6xGOhQQOpJ
BWYFMraCb7XueF87tvDxoEiD1OhrAL+BmIVgupvKz9eXsR6FvywsXHuEHHoQqgDlWJ0CMcbGqSYe
TRI6GYUiAssFJ2k9+UI17n8+sPDzFKTATZV0AI1u+fOUfDWH6aYOHHYQzy9OnvznFfNlbOHpitJ0
JvQn4Aotvk6NqcKAgSYf80uV5AQFwkVjeEPEBa4h+GpLsslY04a+VxvAyMqfevqMqSeBW6wHi3/W
ZS6qLVYAsAIIUIEVjQ8JPxfUB6vRGxib/tKO+vtlEqEfDzmeZLxwK3Hj/MUv+oNKL74uQj2JdmwR
GbJ+GCUrAwamzVunRXG0Gl+v+7nIwvT32b2YkCY0ihgoaUXtMPKDMXtJhE4WHKVla4xUba4FHTCS
aYBOI3P7CqoeKeTt+CnTRDgp0XoWkaEkWSnHIc5RDfJ7THf6ULn4ux1bRIaONiW0k7Lh0oCk0/xI
hfMBgkBtLkIBVHErTY9yfPT0V8dv6xhKZ/zX9UWs94e/4s2yu6T3vpYPMj6KvgV1cgHhDnuIbbaJ
t+ZDua/stvKK72Il+X/JAP85ossWEwgdqq7UOLsL+vZHHgGFD7FZovV2peoOEqYnw4hfTNY7pmnY
1SA6uYK9XbIf1qjr96aP26kC8wQaPBpaVxh8FAQ6kZVFfPCVsKkHiviaDbdtdAp9ybYwA3z9E4qM
LGIDhTB8qTFgxLohRLESAmtEcbPgP5V5vxzFWgSIvA40VKng7u0n6K7ApCfMAQh8fTWC0L3UfG+0
utOh/UwvMjjbcpDjR6MDvnpM9nLBi1lkaREhKE8S8E4i4uX6ow/ulraDgAHEHSGbJ1jT6heyDKSU
JqDLABf/HlvbJOjUBkTFF2s4J5jy0QGpa3ohJms1vs7MLOKFH+JJVfkyu4Pe2532iiLAPsE5vs+3
MRRM2BkTC4ETHogoZVkNtTO7iyzCyJo4liMkYeGkjwZqYlJIwM/1+6j40VnA2mFyWOqOcv9ijJXb
FU+KfgSrwH+5i79+xTKpqIJSybhkYJO1wDbB0VtK+CVJb2eaKH8RfE9zcayBcFR5APzHhSqHXGld
eXwhTBM4jT59rj+Ss9mCFuea1Yzk/ljSC/W5x3tiQLbJKN2xBpsQh+yWL9ECnRb6bWwtbSsppu+k
SflQ03BfxoFLfetY8w5Npp+DXrvM6hw5yHC16y6Dhzfti2RZuFAyKKyWdhe+k1ZzCuNGS9/lOMOw
UuaqyiE1zkT56KXMGVnzw0LTmFLTVUdTtklenUxNwnz0YN1DoRAQUWhFtEqq2XLjMydISWpbMt39
hwAx25ZFHPJNUMKhuAaVJePdZPRJkUzIaxteHj1eN7SaHM8MTV4wy4hCmtNY1xp2V3ITuJbq1APZ
2hrQPc7ZYYiJ26W9m0DE67pZkXMtwlLcWX0J3i68m8pLH9+VyhlD8tdN6MZq7JutbRGRqt7vVNYi
VGRGcMm0yZvM+lDR5mi2vk3QjicjxH3w5EmU0E4y46GIawcNzDeQojpEB3j4AHEFtwt11wyyTYeu
Zl1I264DMV8TO0EPiN+oVLsKHggWsFMQZUczsH4ZvLjhbXwoa82OteHkY7BCq7NnucfApSp7g4p3
TvmUdd1NAUoFvwn2SqI8FgRNRRND0zHmS+Jwp0RP8SRICxoBP+fHQSo2ZcNBboYERmJOnw13anGr
sq1S7ofoXR4go+z/4KbmVRBXCqVg1/rg4YCe9QBf91FH9wLMq6DXbhOm7okaOHqSbhuS3ucgAOY8
vVGH0VFTAv3NflfXmJOSYtcfAaPL8IROTe5ZPkZFhhHF8tB6Y0qzk6CdCCXFKrLuUsna+BBlioZv
GO5wDUs5gvJvM8RQ7NSkJz3tEKdy6YVLpt0GFZSOm31Kwk1Sx08GT+6yClIJOvSni/ZlNCqP+tIO
XFoYfGsx48+DfWceNS1GgA8AydaODe7oRmsglwZ9ajCDgkbIhkIPhAPkUwmSkr5qnAhqaXETbjTp
ta61LVPTnRw/9FV0GGXLrpPAq/hohzwCy0Lu1gx8tBhL6XqINBLtZWDGprFuU/VeBtdDVn3QNnQZ
C22tiGycnC2oj21NsnZKZjh5qrvgnPBUaTeWjc3GOx8OLvXZLQFrVxVqOyOB9lck85uUp6+63Duh
Kh+KodNsDoFxU05tXe28MYj3NWgUeohAZ5jg7Gto2ZySGmykuTcWEkSruD3KN1HzvYZqJBSkE5B3
KdJNbIYuungjAB3pnR5gvvaJFQfduIW2gTIeaXAXBSdJfi8z9cD8fRqzrR6+F7y2owCSeuNjkuwK
CatvP/Dis9vmuagBoTkGJhCjCXGhUDf6D4wcGj9AC+qbJb93tYcJGTtCtZaqd2R4jcHzAFirDm6v
zIuKUx09R8P9qDqydg7LV308mPnHYHlDvpH03uv7nxBO2YIK9WRYR0AUXCmvN73vZdbW1DkoPeOt
2h86CGnxb2R4B7suuJFfEW/L+sdY5jdjiDRQe2qhmNept1lyV/tb2djLIBAaG9Uu45eovsQcAur6
Y0fGTQrUe2Om2yrX9wOD3DRXAPW6N/X8XieRTZM3jUCoQ4rtqGpRIUhcs/4pASSlxs9cuhSYlZKg
UcGQ4PhlYevdY88BrteSHQ+fVMi2NGgj5qa06QuIE/SVl0h3YxC+luDhwFcMyg4Z+APmE+QaEobp
s983GLXIvbwBuVxiOmN7H8uvSkwOGffdfBjdSPNS/D8YclU1zKf3rl/dNQH6VF3q0UJ1JCh+Z8eR
0O+goXBKdFfbMMLDltth+Bokd8aw1/zC0XJpW8Slx5Xx2/8j7bqWW8e17BexigAJhlcmUbKCJWe/
sByZc8bXz+KZmrYOrStWz33sPlWGAAIbG3uv0AXHcryD+Do2aXYYFbJLxNcIWmwji+6pp36GEGGO
5NoIalit9LI9VKMVIgxp2lcndjfQVLFSXYNP0Isu7ZU0O0KcHtY0QKv1kEMpCjdm2KOqBFa7cGoI
1AIyZjEFlR4ZtW++aiTJkOEa5qM0HfTvzYh6cVhYYqRbivQNP3WAo6FxH+s2y8bJQlRz0de38hbe
cHHpeGiFe1mOG5FZal1aYVq53tjYUpDDkQgCfFVolkxdcUgGtxJxBlh9FGlljPCWQ/50N6rxOoqQ
w+ExZLGBrKAGvSn77zHeCvG7Aq/goSOvQQsAc1ZtWzlxPRJtWkSeqqTrrox2XiSdSNAfE7riYH9R
8ukxipYoQm7Sn2odUTVRX2oIcXK4p4dZeMzl3cjJusr819Fjtlp7+1qgt23MtmPndiM7qiL8KmGP
XIDt1IU2ySd1h/4jGjyTFMeAJ9mk0LfKkscarm5JLqAFLW09hZuRggBchKuyVCHYiLJtv4hqvnBh
AxQO8IuiMaIReZYnJHKmKhWh0TF8FOGL6SoANgcO6Oz2+FGuQW3Z6C9kIedeGnOWJIwjlaoGPLuj
kjcuBAOtEV69avh4PU+4kCX8NbNZlhBrWpcMeNMcanJPvJVKEpdVPjo0C+NcKgb8NdDs5ZJoEZ6W
IBsdq1o9+BB1R0prtBArKVpo+vVPAQdgEdjBLJJdulRyXVrL2fOlB6hAhvCPdsghUoIoasvli1c2
9vW1JFO6Pkvnz+fIZv37OChoG08FDyWx6u9indrRHfjI1JSOwUlx/cBYcpa88ID4a8RZFTTumjIW
mkQ7FHwwuLz1Cm5ErF95BTR3lJVXLSjdXHgH/jXe7FkU0KJrsxLbpYECQKNCP4ofry8i/dWkxOOZ
UDopnDEmy7/I+ILWUNFDKx9xv4jpLa4UeMlmxWGsVKvJnoeew9tbuycQYSJysm4FapV1C5gMZMSl
9EGB4o6X4l0YgxCnf9Ws+4pr/9++UKYfqapQ9ZAkRZOkWUAYi1HuwYX0jzovoASrPErwp5UpN0fY
N11fkD995r921WysWSBQuS8gWQEubgiSjd9166AW7bjXT9UQO+Jk0AmKXzc8xI2y8E75VW2YfYrZ
OyyUJFGMxS46ipJocbHc5twzZUXZZCzcaEiDrs/01+aaDTdb1JAGRak06IYrSCBVkLH0ZCGm0l8P
vtkQs7UUaoDrqYSugdaBTVeL74L0LBQcxDqOxKHYUL3a8IqC3ogWZNimlthLu1aFfUgzGgHc+0im
rZKQnNL2PcTe7HZC2MKvCfe/D5usrDZDJNYlf+/0VaFAktT/vr5Gv4u5sxnMAjZM4dNS9OvoqO1a
UGxkOzukK+kkWyiDrxMY2CY7/nJ9zGlRfm3AsxM5C90igJ8S7xHWqiGzI6QmbQJlAAgEFtS5PtLl
vX421DxQRw3P+g5bQF41a7xx3AQm8YEruv9e+PLvdZzrHMhEoHE4Najwlmkf+TaxcrO4kSFWUe1F
B8XIRSfypU83FzZgcJkbghLHKVqPoHlsdadcZbmrWIhe0ADhO6ikoYv1viQF9ButP5vrLGrrdQOV
Ng0gHZmJeIOKhkfQYtL8HfQsVvngqHhGFv67FAJ/ngQvg5RCT+BJrsBlkt7FEYqWSfKKaphoFSS3
y2ihCjOd6yv7ay6KMPgk8gOvApoHfD0GMW0SB/CIXF3fWwvRRZ4Fs14Ihart8MEjEaUPvDqj/LQw
wuWDAmlyplKdanNHEi4E0A3l7Qg4O3shefWh+gxCgKVDsnoi14i3RavL5hgosEkm2Tst+R3P/Peu
qPZFOR7HRoWjuddsBxa7VPlW6GeUwvXS41YnHjW/dFqBvVa1h0pdnlgQ6zwqmnAcQRegomZ7eNwE
dX0LjtI2AeG6Fh5KPGBjPlhlgN58M7E+1TQxM+5ZfTK9QiThTa2jg0eeePx1fTV+pSZ/Nt3PYsw2
3aBUOg8LSG41ykeQCjuBip+iGDiRztailN4Qdclj7fIX/hlxVk0NFcEbBoVi+WvoHta3UbYAt7m8
UX8GmG2hSk3kUh27EHQsDuXML9W/C5Y00pbGmP79rCQ5dAC+JBmChFCJpwBsUjhcuXBvWLjaf+eq
s88z7eWzcXrAhqqU9uOxaY1CN+Rjse73/qYWkEY6bFNtlo1ifwMfZmPO7i5R4DrKuvhAYmAqG7Ww
8p1gwrXQHlaibDarJZjzf8glfz7Y7OZKUIKkXoQBU4RcG0Rj75U4skmgebaehFy5KZlQfclR2bG9
2gYCw/YzYxH/urQxZ7daoI2KHHZteQhqHYXB966L13QM0nUawA5e19YB9Xai7N0FTfQSerLTof4M
Yn1zI3naumqTdd+ocLqFNLjuOXo4Oh4qoNUAXSwvcnW45zI4k3lJbjDxbYK8EkhOyvGAsj2UGGqz
g76FXAunru7tLELBidTbKBJM1UssIIUsEfbLnBeOlCmPlQ5HgDhdKEdLlxOvf77EHExZJqXsNUEq
H6gE/RYy3HQxAIhFe9vDHz4un1taYcJ4MCn5zme3eYvkPj40Qww9rq+8EYHgLd1Y9RyKJSq0t7w7
ScKxR2GCwclaG18ldgtXShMy7d9Uy40xxc2lBe8KbVdZ2u/laoK86Pmr1IhvaU5vKwFavhxPhutR
7/K5OnsZzPZ4p/a+1mjBdMl327px2I225qd0DUJnsUnvepcu3DoXV/ZswNkeh9WdAqWSfDxqZWzo
rDQFoYUHBHRLRnR04sHWOyjRtvXCs4QubOo5djUr/QDhvNAOTXFsaWY09KGV7rUcFoNybI/pdzF+
KH1mDWNg6fxDQAkZRrdGmqKmm9Yo7qGiG7xF2Lgk9Q1YOT+MUPA0U/6Ya0tSNgt30Z/AdBbs6hD2
BRqttYOnDeu6/fAb5oaAAkjoEKjNS5wt5LFLazO7iYqIRiHsdkFlgoR2Bkc7uOVe32e/laT+jqV/
EKrnUyIZ6b0BU+JlCrrwqWfKGlJBOETvGXKntH0pOPQOw30df1LU7sKug71pZATD4PQNg4Xrs5il
0PeG/GbTGWSyNPe8tQC7Vfv6T13Iiv6kxWe/NAD7Cb2jMjrGDP1JAQom2oEKeKtn2kLt4PIFA/ob
kxQQ8/VfNIC2DcBfF3HB1BAU5RwGJv2uLmBCF+FCK0VHkz9gVG7mleCoo3pXlkuwtOl4/8plz37B
7FrFRU3RzELWE0BNOhdBBgh6yBBLcPrg7QP99x3MaRucjTcLN2JMRlIBUXpQKGQesJHhHnhUBOqI
5LMUn/qiPJZVu7r+RS+GnLNBZyEnZEKnogsiH4Tw1AA9RMp2K8gVzm7rMgiW5aLvjkmxMOrvEuJs
rtPPOttIvCSpJmexf0xV+CPTd20sHA9iZHkawsKar1hX3BDhVoJTmDYuRNmF7zq/v6SRQcB6OtEE
Z6RmRkNGQ0U/CwaiFrLOhSNzMQn8WeB5bJWKQZDLAqPpKXIWFS6YTIQb39fCZ1wahv69oEXI+yyV
UD0MucvIewcuN4eDqZdnhhRBxwQ9RwIRp1F1KYwGs143RjhyClAfQ5ev4bdlGBqd/qaVSCERR4RY
sZkGMUt1W0q+lZPnCfcvJndj9ZCCeS0q6MeFe1kWTDmojNS/0yAJBV8eCTkAp4ExqvgjVWppSo9e
SWiq/keXa8+V8o4bwyyRqerKe6GFK7GDPJs83GpZtqXSzlMAm6uImZa3nfY4xFveiuZQuzGQ9wGQ
UmP8XDWvagVFdPIeNuhxCEYXd2aqOp2/aTLo3w7omAXQWpAjR5Q1CAKg1yNr6D6WJ7i94rEokKMq
RXdRSOyoo2DEeeC1jCsCW1spHKAi3K7CWoa8b9PAhWzAnJ6i0guNOFYWbl7Cpu9yJcj8yUHODkLF
qqhgHBBLLRC3rBTcJJI3kBcyKvXVj33bg9a6V/lrSWzuZLXuJ1dFY/QFBH0UO2BsCmUnI/IqK1UF
KxPuQ1zfXfzKwm4vj/UGPCOniCDYyxU7EiBcrDZrhWtGWSRuKierjhV3HYU6g0ozNIyZ0ysvbDiV
OjwABP1OKG4FQXLyTLESyFeOGbVbyIeghLRhYrgaaWtrym2q6DCekc24QocoT12YThzztP6Kgsat
+WRpmD/XUW3SXnTDflMIEC9l+VdU65Az2/Pcswg9lmwFCpY9QOqGCoopRg9emtgCyF4JhNrCBgTL
SMNTe9jJDTL9PNtwyVJ83A0YpRrRJxOxXSNm1cK9jn56NhyL+J33hR2q/qYPeoit7YmQ7WK48chS
vM47MDKzauXBUSnGjoPV6V2nZo8dFXZxq8Jri+1qAe61VNt30I7r0C0NUCLORUfqnmQvtstct4Jy
l+Mq9vS7PjpVBZ5cwSsvT3K04+kmbvY+W6f5bZu8ZoIODR8vMbT0fmq6eyEAlKRzhwobOx0MDSI+
dadA3C18Z6jNFiVqgvyFSfBU4SlIKQU6gNBBAqKFkWoPrNGmDqNXsAE2TT5a18PJxXv+LGhNSdHZ
rtRge4JDFcuHkb7ENR4wlKT7CHyAWFrgSS7cP/OMIgwryjjl4XFwKpjV4FOiRlgtPh+XwuPsLge3
Jht9WkTHNv/MJugIWvtN8P3frdrsAtcFoSvoEMiHWPFRY6evibDV8LpJYTB7faSLSfDZ95nd2pz6
TaYNuFSKtl+rAG4J+l6C6l87+KteHJwmqxdoUpffCGdDzm7sGkLVEZxyoX4ufXtja0dDkNsNnLYF
cbDTCg3HxMdF6gXCjTCo1BnQ3k0hK1SWkkWi4UNSM+SJkuDShPkIURUeCp1ON1SDSn2FF4QcI1Jw
4qTlv4aG/Z1szCXbqnwUhCbFbi5j722MxpuEQiS+4QYBHlaCckVJuCvRduEQXS4SSzrTdGRsCnhb
f58i4rUBIEOQWhinhA4C31UGVTrKjyQdXiMuWqKKmDpAIbt7bGpxVQfixyjcsmDDyRJF/uIz5uy3
zA7A4ItxFI8NgFY5eCLAxZDF5/LUEv19lf1Md7b9E1KVEcRIwiMpRjPSx9sC4q5B9CJbRavdZCoD
Qm0wRyG0rx+Gy+/0s7nNToPc9LVOog5zG81JHTvRUIYwgnfAWcpJq8zoa7NZQpUuLejsPHSiFyVN
gQJxAesdFukG4J7G9YktDDHHyJZhnhBNx7waHDceGxLxF/KP32oGf47GP99sTr0ph5gIiieCEC+j
D6TKhkQBLuTCHd6Od7rWj/if9f2IIl+mijCUGCw2oWl0wUqAii4YW/fFJ96uxtDC/JA8De0mgnxl
IH0qKjUJEyRjlJlJwsXddjlx+vnls4RXz0mdFVAFOgTb1vbdelXgeyuGvqnMZaofufxm+BltVgXA
q7fkcScIt9GampMWngdM+E3xRFb/S8yuHrR9emOVT9d3wOXb8WfYaYec3cNRSRRcXZikvJqm2LiT
6UK1WtJL/tOIv3J051wfvdHCTizRtkmL0ejS2G2ihwg4rvoNcrPAz2rV3VjmJjqoa6l347BfyUNt
B/WOKqtWQr7tDZCThqjxieVbIOxWdb4SukdP8SAswYBOnYCB/rumNZ7VsFtgTuElNWGi76+v1394
V/4s2CzM1VWceGIBWEpBG7Ql8BZBVliByGQwFQmot9aCwxi9dJmOCumimuDSLplFwJQqMo4LlrGH
hY/2HZjtzrdTE08rbqImuoVmjNW7wer6pKc5Xft4s/Cne7QcxhxxVw0CV1A+9RHV8Kay9N797waa
hbwq7GFXAbODY5olZsc+1daz2w6o1qXmzELg02fgG1GQWyYJ9Xj0QwAgb/zw7fpE/kNx6Z9tMucT
AQIWocowiQ5k+Sb2OO6L0m3RSMwDtMKDFppPo5vnmhtDb60KZEOIlwgDi79hFsBqqFvGiYoLxIMJ
B9xzCocRU7DJa4yXp5semiVK0NI9OVeAL8HU0QfE9GNte6vMyu7yh8xVDP928q3RX6i/cH/9KVz+
2pk/9Ww6S4BUj6OXWUOXh0kE5XyYpY1QDSPQ8ZDsPPtkxZbxfQ/x3nYLXXqVPkpoAFz/1Jf7Rme/
YRYRyqIT+gL07cmnaFXv071s5huUPWCFAKx84Ki2YuRrYkMIsv4cBhMGW/Zi1+jSCT37DbO44Kca
V1iB3xCpJx+SvX1dLl3kl4vIZ2PMokCSgBhYQLj32A0EzswhIK/eJqMP6dg7PtHtKIMaeqdavehZ
bZGYPpjqdTDc0iK0WK46VENBpzK6qDKSmqPKnd2DVLBV4YoXZjExeF+5kkjdLgk3Fdw2c+By9XEF
9KbNOnGH4s5WC4H1URMz5tUNSZsdB5K0Z+CeZKq6ykOOCoRittjegDwrLRYa1JhSkNZVA7zN6G0a
JtjeeKeHD5EOKJQSwdKTQUNDRe0bZQOISaOIU2185t8PkNTTm2c5+i7SeNVFstN4DyMQti2YqkJR
QBvOjcVXgVVml67w2zdQ9DVKPbL7NjMlKblRRuVOV30n9lpbFAJiSEG3UoSTVu2iur8RJkNF9J7T
mm7UKsPVhxoW2VB5E8iomoBLFwGXHG8rtOfE3LNDKXUGOdhWdXo7DOWmH56TmAN2K9p6oRhV7QMG
BZQku0uIBOy6vpaHyOpqaRsKK6nAO4BAIy1I7ThNIeLOrF7DtQGI2EoHiDhsxduwlHYVz61Bz0w/
ByCOyK8xCU4q4IIahfDZCM/DWn/iQrKRWf3aFlAg1MaNKognoZGfJ8gTvBDMiry2cDmtOb3TA+0m
1JmbxrijK+hYdgR8OqiVU0RCvTH0kpnpJCQPJFxFwTIVkpMXiJ0pMagE6HxTcihH5D00oJnaglUE
T0WZfFa+0DiAKBfQLoYmQuW3pZWO7H4cqF30jRNInlX6cOXxBqOrm0MfwX4E9TY0juCCouwHfYD/
0V5kEFLf1RRfXUQUFlorUKFcDgw/ND8daCDbWaG44F98lfUtLbG4Sbzu6/u03uRCbKYs2SrK+BW0
8pahlwVIt3TMK/mBN/ka+im2LMD6sQyMfKRGKrdu5xdPCgd5XyJ2pqGPPrx7MXVkD3I7EFlW6wFM
1/CllXUoUGf/r0fMz/n903U9S/XyhiUSn+48eaWtRrtw8lWDfFZ5pgb6Tua/do6eEv+f4eaYKR/I
8VDr0WqslZuEfEb90gCX77ezESZw6NmEhDHKc9KhslnbxJmkleOVuMYz36lW6JwvwDkuZgxng80u
Uz1hIslKPG9jUAhBbDRosiDFvjif2ROgzyH8Jw1+hPmMNrHQp7DIvne4PWlhi6fr19blRFYTNUok
tJiUX0TvsW0Kn+XdIa88i4OkIYmrsFxLqCBo4h1IHo24i9MHv13o7mvTNH7d2T8Dz3OvOoqFfiBE
O0jkG2IJK7n0t5DDPOUtSLfVoH7VUaU6GjwrEGZfAD3YeV78nAEO51QthR1VNdWE4SqU0eHWSzpz
JHRdwvqigsuENjxqerLik03rgHpo9Omzm9zfp+xZBSWTpPes7QyZDGBKrOuBoBSM/1QeE0W1ROEF
RV+QIcrsucbkqWxBIQyOCjBOy9ZU2hRDtyrpLtfv+/iOoAsgceDPYMJdDgcmM9wdzFDiN+a/JdB+
xRM1Vk9dXxhMeBRFd+iPErxwm9CzaMpdESUivWO7Vq++if4QhJuyimFiJrVOR8dd3QdrTuoXpS5W
1SC++YwsBQR1urF/fQmdEODPJEo0cZY1wO+LCSPXW3yJ8bXyU7D7mLYdafElqt42D9iXLwjfMHyI
thC2HVeymnMzS3QJamlpZxbNUFqFnh30qcImUwIrUS3wb5ScnTjr3HYk6PioDleUd0aJAX+I98Zj
ePflNzHNAejHg0V9CeTckVDagMiylafDnpLejVoJFzschNCsmTxINDiV9DpBHUtwmHdXSHclTETC
TDcKfKFCTdao8Zpec5eHB8qfKpS3a/bdgPHbAq7Sd75Ryt+h9N4pLmxmzayH8d90jb76Y+sQNPbH
5pv7JVo5bgFy4vBJw1NJXQlC5W2NAXDeffi542+JMrC9MDdui2eenPB/4OD6NSYw19Ak9Dj2DVnr
GDbwtlHwOKjoNYXMCvXUiEFaD5v7YkistHwsdDCj/BPp33ThS0u/e/9VbGtjZNSowM7l3hq1GKQ/
KgwQYoPAvavXb1K8I2j4REtkUNS34FtgkPwdFfMM5h4j2GA8OJLuZnr8euShVm+iAK7wykmNme3r
D3EIT/JPhX/HIAqrA9Cj4zvwy5afiCsZys/lugOAUAADWIxA3G5hQtIrTsg2UfVVUVeX34KBm7IE
m6XSlbFbhBzeUkhjRlU3AnCitIyZuZzYJSi4KqQhfejCa75R6x3YZfvYL0yNuY1ILUEsLD254TLQ
S+SLgWiWJIoTQWCmio6erC/lrhcfsD8bfY5/8FS94j0RhdsxpyfcGdgWWeayuoVaJrCOqodsPXny
vNaQ+2xTZbpbAtrlgVGXoyHfjNyNlXLrI3lhUrMK/NAUC2KI9DtudBtaV4ZQQzop/K7JkvzBxfrM
2S+fPXA8tZcVNO+6Q5PJBty/zBiNzWaU7D4DtwjYLiU2MyKsFy6HhdvuDzT+7GoNvQHG4gVYs9Uz
XGaKdWj7sQVPDFOEQyatVxq34Ei28JnIxcn+3LHS7FXOuzRSk1ASbgdvuMs94E6onptN0B7FHNRB
uKG1ViM0B5JZoByacDFqLb2B3xkFVbAdbK+a0DPDsJcHzRxEpLrNEpfjMjz67DfOko4CUjiSWKCd
1G/67/zUryb/5G5TPnQ3uFAsNMXtzE4d8QbS3MlKW1iiixv5bPRZFpLmQkuVIfRRiNZdld800Ghp
0m1PHxY2wPSHfl0NZwNNl/jZBvDbuszlcgyPzIA1x0tghigz8b26wrs6WJSYXdhuc5NLheuKhmcB
St2i4pRglJddbSzM6OLSnaUdsw9Xx7Sr+hqQDxCAHWKVq3g1+AbYMNVN66Tr8j53ejf1zHFJqnop
09JnHw0WeMOoQtX04AvdRkzes+o2GL70cJOEqqUGkq11sVtjp+vpki/G5fL72axn35FoUef7/tAd
uBy5dRwdyqC2iATxIAmv6pfAA3d0ECwZDYwCkaUeAPpSwa3v0rUM5EIa+5tM9w5e/1SD/AzucyQV
eyEJfTMOwILpuOXllS3hPXX9c13cEWe/e/r3s/3X5XHSwS4EcS9/GSdeKPir10e4nG6fDTELrTxn
PYelcTgBjH2XuDjGcKg0//cBER6W2HdLM5qViSKQccrR9zBc+zaR4fr0eH1ClwtRZxOapXMoe6mB
0GOfdU62LvftDsh9aNnC9gshfIMsavJEGWzYLsQGvLiUahU0r1r/mEB+9vpPmUb6FT3OfsmsVDSM
WlYlHr4e0GhGIL/3SBDgomFLw1qnT9fHWlrXWc24yysl53rWQXMNerIUzKwli6hpI/zn2YDS+Pde
lASlhDk2ZpPW7xXA/L43wtT44/o0lgaZhaeiLGJWAqJxYFwxK7V3UrBBAMa9PspvO6LpVf7Pl1Hn
hgA5BhEqThEFN+0jniy+mzmBBfgHl9ahKW2I6Zuop3lo+MPmzy0WDt0fjbJrazmLR2WWDWWSePpB
SdnRG6BBdMzJNkhfM1k1JKGxh/Gk8Feh/pIbgKK57ibyNpIPXR/tQe50QuBxim5YJSnodflLRd6E
JrKFHm8pLTx6FFocQn+MWmqxFP1C2ppRqu8bX0bwQ60NNJKI7GX+3GePtOW7ZhzWWnYjJx9xn68y
fsO74yg8BXGDAk5u68pRZ7Gl+8qma44FKkhN/114H3oITyUFyg7DawtcmC9AwbUYZCPtvgCVMdoa
spB6YSpAULEYgiVYXliNaxk8QgIIPrNw5UuoEhc7Odlp/LYmb1G5Telj03wmcYL26Gcpf1Dlvu+d
GkR8hp4BTzkY656oLXyR69ciDBv+3twcwp+EcxyfHLAvAOrNACIO9I32S/zQ6+dUncNta5l4JE9Q
b4CUL0ptqHgtXfFLR2gWYSVBysvOa8IjMiTbU1EKJIXlK9XCil2+OH5ycnEW3aKQI+MWBuE2A/eT
BHsaKw/tQF2h3EZZZ/o8AskTSGm2kzVYWqbxglCZehEHcfYDZiFPSyMSUbWmcK4s3CFQzbpOjvDT
u0cCLBpiJn3kIOKZIdcbUwebD7V2Qu18gGeoEh+LonmBQbuj+x2YwdGxSPNVIt0pvXrPGv/Aom6V
asIKZdi3PBm2DWB58rBV1JsBaTZYORCkedXpXTuophp8/QF91oXR8JdE6c0Ucv+sPIoQuEjkrypw
AxRoGkKdHh2ByGMQ/3oNh30dQDDHz1yeRObEhu6V55SferLTcnkL4sszr3srlLMDy+BCnvuHWHtp
srtBbC3qvWc8vx3CctPSaKcMX9dD5MW762dx5+DdqtMiIiVJdwAZ/Llp77SAgXD0TYFzlVGmvz7Y
n7/2Kx6ejTYL+yzRqgY4UtzZemcLlN+E/koj2SaD+GqQonKQH1Svc7TlfHiKtNdGnmWl6LS3AUdL
4iBuQjf3n4CzMpUtxMusAhvL9kxErIXJLg05/ftZUicoqQdUUNgBbBC6SnD3f0NCZ2xch04nW0tG
kxej29nyzkJCopNkzHxMshZutepN9r6jujbyaAFjeBm9cTbOLPWCI3Ynl6Lcoi/vQdgKuldGtx53
CYT2TDzScyP3oEy98kEgW9bOvBj3zgafxaOw8MKkFevwGFX3qeLdRNCHoeWS9/Dl5u7ZMLOo00a4
umsEuD9067LcalDTws6EwetgM9Oj7yCPQdVnYc9MB+DKNp1D6zrJq5jI1RYOb9SSUVZtcg9Gpbge
ZUjRJ0JnxYlveD2Mw4QnKVkoVl+8tH7m/CflPtuxXEqB7JMRDDj0aXrhs0X6d32CSyPMjmHDa5zE
0UMNNpZRIX2VtaXbYmEBZ4eOlYAu0w5HQCcBPMiFDQF9UQ4sgd6DVrgwm4Xg+QfjebZePozPm0ZN
8dQNwQeX74Ust5LmQwUEMQfo/frSXe7+n32d6WCcjRZIcJXzOzir4Glv6qHr4TX/pxeaHb3+DiI8
zpAOdjxsAlSPaPEA1zhDZeCVLfyO6Rtd26OzKOPHSRFnghgeIYL3ocJ8UrayR2KiWOeE1lIUXdow
s1BToBBIwxq1zBaeSlq4z3E/L8znckCRGRwmRUUkymzLoGUkj7lQocZlisgHLahauaqJKR31VW6N
N9Uq2S1Na2nMadpn33Ksu3EE+L07KDrIJE0K1O+hD5e0ccnlgoj+M7fZnumB3ZITyLTgvD2E5F1V
OruoC7v21I9BkWpL40jfBg07pfBqbrIk3QO3b6L5IJoslDRwD6i/ikn/kIhgd4CaMqr41PJ+ENVb
LZccub/NsrcmBJQdQP20cdrhAa/FrngdmudUfiAeN/UAjx1oYlTFCcalRstfW1jQpKHvCHpi+9Ve
8JxKQI86v/Wrl7B/FMgjV6hddpZSvlfjruWoIh2K8VlX7lLtPtM/Wtlt9AcNuoEN0428+Rj9LZdP
3oBqHa/BC9agLZSaIn+VwYmNNUOEqFjc3LH0LW5vaLHP5H2hwo8CFo3VPkFBJ6pOIWQCVflFIhBk
1F1Ysxiht2Zh7JS9t+biftC+Y0AzaxhXFOlHSN+S3DcFdNXiapJ7/GyU0sjBdEjZ2zA+yfJb3yRT
a6RQaqgqHCosQTk+Ev1Li2Ir93OjHk+srC3Jc+MJbE5eqs8I66AND2P33QPkHCW31zf70r6bnV2m
w1hNJ9J40GQH/D+S7ZXg5foQynQz/o4PP3tudmSHTu4EiBJ1cKDp7AQ1ihAmIFXCjBE7TNLBFmHk
FfxqQ5PytaCuWwJT1aAwcvnYlU8kPyrlQ6S9VwXUsCf5TZ44uZ5ZDN2GFI0xD2qsYfkowEnaB4ZB
BW4kVAow1Z8H/y2AcViF9LXNDa3+ztE10Otn3gdG07xUWOMQUmqkAOAUWhNxforiLRzUDICJIPCn
mrC+dOEtY+T1R4CuUzqxzm/q4S2COESlQjMSqQb8PSw4hOkmS3v0c5iCjmHidH1GTW2QTF8hTuxL
Zhe/X1/Wi0mXBPkMSKFADgUGGH+HDFp4cVgSlR6mfrk/URRW2Yv8Fb9Cq9CGSNym/gSmOQ1Xy+oE
l3bN+dCzlEupNX+IfJ2i86YYYQ2eQupvm3Hh6r5YrTkfZpZyEQIhFhbCk1TbCYfRBq1t985SM3EE
E8K/OBBWArmb0GlvBOe/W9w/b9CzeFxGI/MAQaeHxgLiXYYsgJWRz/h/SPuyJTl1bdsvIgIQonml
zT4rq696IWyXDUj0PXz9HXjf2JWHlTt14uy3FWF7KYWkqak5R/PZbhYlBISGRU5qB7wrHKzdSgRM
X5ZufWKuJr62HOs7Q0XFXFLPSlw8FvrbkH+wcEP64lea11vBVG/dqITqMqWWoS+j/s99VGlAjcmp
FAN3AREnMNQCxQYN3WvBPoHMA8iMQgfpWxHhesjV/km6VkmjGls3hwJUBA6Y2ZRbmOzZfW3YShRC
QDQ8xBD/vD/Vm9v2aqar/ZRCL6Rgpd6duVT4zHzWtdATOkf8hzftd7hbTY4pPKMFdIEBRmR+CQHK
hL72CBgg9zuqWri69UudO19GOLs/vdudlqvLfTW/fDS0nEWqCZu1BUSfP2UOAINAtENhIRCMtSRB
6y2qfI+1PiBZB2PVLiUdDsjgtdvczwK4uG56B76MkN0UCoPcWrvr8VaVAj1kRR6p1DyDBIN2ueUn
XQ75TirYIv8h5qhEAXJWtqw1Uh/CZuUwSKN1RmlWSYAkSCAxlPyMNQaWDWyaTfPSN+/5nENjCOlI
f+iABJQUqIgCPwHpEhX0V1wes0gH+582TChdE+37h61u6qmROilksnWW1NAe5hkk1RhlVu6kXHYK
Cv/LKHJCGftshJUcQKRMm/xhiKDheO6s0DV0RbDf6K09cP2TVpEDcuCaVWqZde6jH0A+BrI5X4Yw
QZ0hLHYWtX7oJHPr3HTT+AdqLT7PZqdMTzX0EEn0VOHOnCbcm5Lm6NWuhKMoajH6hUFODjLywFKm
Dp0aF0pXzjjtoFgE1H3kljJxANLwWHhIuhTyr0cd8JN4NNwKwu2NUjtlR3HmDor6NcdPDXQecgBt
0o8INuwoFKYHKzxa4Z+JPGeFJfgkwlVaH35kgAAsqB2aUPRdUe3oUfOUDd5lUNAhk80f4k37KL6Q
b18Y35tjdfIHwrF3DE0902bHa0As1eTAAHptrGqrwM/j/uG/dRav1n0NYUOBpUelWVfPI1AuVDeg
sji/RRD1uz/MzVvie8dbqyNfh6qWgHhmndlU+Vp7qsCQSUjqJgqBpN6SeECbmxvO/VHpcpDWke16
dur/vA8jpqgW6AjqObXKgIzGT422H9koM0ep4h8TpDZDVipOUyd4SIS527MO0uuzVdgw9LqMegtr
bgKxMSj7xvmJA+w6Y4cnSBL6LsnsWE23ddoc6q45QMkHauuxJ+kww+x6NzITSBQf4oIEYzWfyrTZ
NQq6JlrrdnKKCiwlAGS99Z26N6YIls8jKM7TK0xrgjj/kCFkU4GGzZhbEWg5t38GOtpKpTt982du
wSfibFs3nVfw9/vf7ObNc3Wh66seIV7kVG4L3AYq3bOe7+nQbaBo5ik4rEY8w1ZGc3lNgxFVQKoR
wZLdfNVeD7/aKSniG9egNX3WilMVvUlF/qDrH32ZBzz6kKMhmBPVHSi+KrBLPaPbKD1apm6bMMIs
Y9lRDM0xi8yjMBmgDejh8+zqKt/STg9MOh4BOsfiiWSBbm6073REX220qlUNBdXv7pzkIVyC1Tow
Zu3n2B9C1KjuL5BoqCWSX6WzNY5MLxtGfEkM30CvQjE1O8bDZjS4QPVWdIGuSTB1WE1TEWEtcqb6
8J2C8iUAjSl4Ak31KkfwM9Csg1xeGNrzaXmo4x9J95RByYK0fk7OifzGhR5/S9S9d6RX1ZVWC3PO
WgQsquJwUTcyVHemLOghsN/DxaL/ff9z32QmX8eQJYJefW99qiGiAMg93ma9i5elVzh8h+j1u/GX
FnPxlGq2iGSoWqKAueyCq1EtCPpV3YgO4JiAItqajgaaLi7Jk9ZBZWocNsNsBSlcODPIu4GV6jS8
sVW8eUHguxjGj9TcJcYull7YIjona24Ds4dxoq5aEPhNAO5YwscC/T9Y1uoftdkADtwGhQmQVKQs
Jg0bPeR+gbyEjl9mGXsLr8VQQbwyZpsUe0YykAQa/OkAzQXFNnF/9/BVo2a9KVvIRkh99ciI9cTr
owJjXIRKZzAfOAjxcelyefYHqF5Byy3oJsiRNKltVPlOa6k/U+hM6PkF9rpOYzWXCo5t5uzPSOA6
6IfGtbZP1AvPofkEM2wD2m2zlrnSYLhgRL1YZf44RpVHQErgJuxd8PxRZD9asnTOv5q2fy6IDPSt
ucs1zaugpmyYlT/I1ZMxxocRKqHQRz1a0fLP0x1pjQNtVWci0TFrmwdjGDcdhSWCDqMKza1p+d5I
2l4Lx4tCobWkySeiVtsqQdGJtHYG1CrhGYgz1Jk6GZeCvBA0tho2bx+icD2fpva9SRvPtPIXaowH
ODq75YI0NUtgsgcgw6GpNCPl6KmnQ+JflT5b2XJi6yNJoi0IlI4eois6GztTMfaLCkqRJKeOMDiO
VYXNh7fekrcpzA/1MD7HY3ZEUhO0Osp1qNwNGt/0xbxXobNOM1A7lNktAF4eIQyoNR9o6PP8WEk8
IOGHNG3qaDzyHo3Lgbi0gQFhMj2QKd03ZECKF52bDogseWdqGytKHyyYb6rzsKVG4ZmZupVhZQPt
Zjdl5XauWW/rCNtp0sCBPaS2Zp6K6jyQs6K/meHPsLbcRE12Axwlhpo4YVP4Bd4iXEvtoeUfmZwf
5gIgIIls+u4E0zWbK2DK0n3Ff+lj5EQKMNdM9fTCAyEoB+6ggv4I6NrbckqDKAS8BvkleCxH0Lae
m1T3oqjd52m9j2fZD6d+y2LjV6lF+4kXLi8fymIALB7tYanyIxlMLOtXk1sOLIY2pVE5E90aUn9U
4Z0y6X9yM7rUSFfZ8JNl0VuugFULGRQ7rrhfw9Xd6AaYXlRQhii2tTk8Zm38HA2Wk+YttP4nnxMN
kI3qqbYAMcjY42Th+JvYBzNWFshxsJ48LWqe1HE46XrJ4AYARhPAtDqID6VaQ9BGw1KYxwE1S2o8
qBCNUcIN1XEpUrKBi9JTzD7jPHXR67P7+VlJH0vcjIrFfWXoPyOifvEs3hiwrhPE01ttsOt4unpp
hAnLeCMrHfQ4nDAgm9AdYacSgOtySXxh0+12HP13Ze3vu+cqjiY9/qjKTBW9YWhXM2mXAfHsGZA4
2gLG7+nu5GvUU8JT1GxlJDSQwiQfghmLfsPqyorKNtVzHSW2hUsagtqXO+XDJJ0yABs8iFlGtrKz
dotxGsShHsz4UAaipOFmYei7wEhXl1gD3biBRmw6J6zfZ3m3N+CYfH+aN/OSqyFWN1Y/KT0hHXq3
TZe4qaFt+1zxpjiHdUrr3x/qdpJ4NdbqaTY1Cez5xoicF20tg/Wukh8SA6KYOco02uvYtkGoyK4+
LXrPDLhrCSkjBceg7RxZ/xwqPK8teHNXJtSImJ1X1tbkxwkVUJKUfrM0AtACZu1wuf/Dl8/8z+Tl
ezcuO+VqNxZRZ5YmxU6w8OaZwOrn2p9B+3F/EMFarxN4tAXRHzXL5IKnna3qkz3Nj/dHuJ2D/Xsa
+ipHj9OQmqREzc/U8CIfMoTHxfc7O0GgaXHI8ZS6FOASBF9unWBLUZLMTYlzzPr8ISP5NoVOAu1E
xDXRt1sl1yySFEXulgfjgf6CNuSiswTBVLhLQXfHpjvVld9ELoPq3/L+nW2hrwJEqYPZpnIUxxm6
Scl0nEf0KYdzGr4RkE2QrujRe5tAhsHsui38rAd7gvihDcMeu0hh75mNSfvH4gSAGzPZGfj7Vh7k
tQYPcT0Ck6wyoNSmRo0tQWIGZZXHrMKNBfoy9rjRqiiqRM8zVE2R86ktFk9XvAi+SKnefzLIM+lo
rktQ3816cHeHAthXdpx6XOoo1ihd+kEzbR8aKUT0ss3y/KEo6Yxh7CUdR/+r2CRW6UIdJetRIBrQ
vAnBNGn6YCzHoKskR2ngv6ZPGzJTILd/jm16gKlXoMgUzRokmxW4GrFxhEUTDWLSenAlC7pQ9iUY
bKVz9hJKo5My4lhwW8qK33nyNSEtimQ80qG8SRQkpekvtWmhQ2I6crE3CCK/UdjK8BQ2kjOak90Q
01cRRmSc/InC11EJYUkYLmReNCCfQNLdDMoPpf3MKnAY49jXp8iLrcFO2WsKNt/UR/C6ghobkJYQ
K1oWxKsJZo2uo/w2FhCojaEE90OWzrP0SHUV2nLvWnrgxp8qzj2ka4FRWxDyC9IldzjU0jGnX2Wq
Q5rNsM00iCHv8ByDOKMqAyqFqD5Fr+U8+pm+MMsmlxsK0l94U8JBDfZFzlhCN4rtmVK4ILSjBke9
iiqORb7g9eU2Bjpl1uB0WuUQ7HJDQpO6W1SW7RT/ORNsCcjCJaBo6wfZQPefbqF9accLtw2dTinb
FXWNZ5fsZqj0l7BbA2cL9Da/jp6JXLhFOLpW8l7z0ikI/Co1qKEPjqFFLhs/LOC3Jygcyz1xEn4c
rcOs6DCQ8CfoSJDCbcHsNsF8ry24yjW1q1Dqha0eDFO7LaPHdEyDCTZqTQ9FOfaLKzA/a6NFuc9m
aNQlUo9NmG+0+Kx1JnyndJfkJODFewbdSpr2ftjwPck6TDHx1OaRTF81HB1otEvmyk9waLBfQaQy
7SkFYLY6TbIn44vTCVWjtINikuwW+WucJ2ilWw9lbj4YJtJ9WG0xCacK32gs4XClPaj49wkbXKu/
VOQ55w9S9TtBk1xOUPEFB2EAWy0Fv/t+cL79YL2qRayiyQwZwdrI0+QSH/KtZNMD95LfEpz3nNab
3NRbTN22yva/HHWVYUTQLpvQAhrPlWedyy14TTvIlG5zNNkACEAp3ZMeRGouN++hq5muUg6WG0Nb
S7Q7azXOXvzF2bMJqoelTNuMde4YJoJZiq6H1STrWU9GjS3NUuRuWfoK53LR6omGWM1pjpTUGtAg
OFt15AzjuJW6/ARrQRgpDN3vruk3Q5VGTqqbD0XCEcymQJ6UYzjh6siBSr2/rDeL0VdfeJVoJRAP
ldMYNz2kNJ2+RiArIBuNyj3P9nx8vT/YzTv+arBVdgRRd4g6anp8KdPUhRasrcsHVeS6cZP2dlVg
XHe70moYh/jvGsoPCtoMULGV9b010BcLNYyOfcj6DBTAi2KdZoix8vSTztMOFF6gWD91HU6NuBPi
nyET+boLdvO6UxxOI9FJj4dRhMull2aoVOyN0djWuMJHSYKZoSbABN7sbxJqaai8g/RvrkVnRl7n
WtvS6TzKry087MIehTtd9lMgqBWYnqYj2wA2JIsUEpeV/EfCczXuapMDB1m3Wk3iC1CXuwb8NRLM
ntgIQTFv79/vCa4em3S0SN3m1nSejebPpNawIUCk6KB1xUu3KUy/jKBW0T/FSrQnTfs6yHC9bZT8
mDXTjwFkjEMUvxYjoOg6PNv0scEVSqENDJnPPLtMhfGGB0PiWsWb0j5ZtQR9nBGUiaSMYLaWMTiR
JJGrlp2nSPIPiavMay04kUhlB7J/aH0OtL/IcCAcKOwZdNMh6Kcx5EjSiOc8eMlJgediZznlULjm
iGZQVjgMFHW9G3b9+EEVoFgmtyt+ETb5E4pWKfhJyP83SsrtNMLLlvtZ+1Asss0yuHIwR0U93+3G
PyVPAgJ5EgpkvYLkbjI0N5Q6R0GBgUCYkgExEPbxjkeQ1FctR+WP49iiWQPdYgX0+rTyusmEA0MD
baDHpujcHEYMseF3hukDmuyikQQ9GrgmlRhPem9xbCTrVZcvFVRxo9iCeyx1ZFmCog4KywN+evoT
pYyg1CaH89GHirBPy/GRoWA5RkDLTgQqOCDTtw8D9F/G9iuHjh6LqKPR35ryUcywgVp6AmnpJjr3
Y9iTdvCnHyOPN9CKbV4aXXVU8EJIPUCFUHXDKXS1TvL0F8P8oZSypxpQqEOXPx+4My8fcIq94aLL
bxF6mEm6MWFi00EzB+oMMsl9K2wdDs3hLilsAqiFStyI5l4xF15iAjTaPsRzb+f47WH4obHR64rM
yaMELr0/ctT59B5fKW88A+rLZL5EkCOudOIWEOaNYC5uxPC0aaV3XUPpVIaKWAhueq3Bal10rd3G
H4E/YRq6rhLTWD17xkKqiLI8GVGIrO25tBccUmOnbnSB2mgM8Q7Y1jZQDHDa30K3kuWw/yMYXA2+
3IhXj2IDYIApDP9iNBeXEoT+Hvg1QB6m07jXXdh5vPItVK8epm3t1C/hKfu5IHnQxgFaS0hxvRmF
r37N6oof8GzqCxWVkmGXnPp3dNhOBAImGdKnElRsJwkWYrS2kbaibEa9Gayuhl5FxQxtqsmq4NO6
qMD0X83v2EXR29yq27i1f82O4qi2vEE27hqg/kKA++GPtkmeuI+0Orh/Fd/MQq5+yipuErxIGWyJ
4wtApHaDOkIbb+6PcLvPeDXEKrVQUMGNkwRSfFFlnBpwldWCP1hhuQ/becvT93D4KPjOqq0jhaqi
YHDRnlulGhpg43HOOe4FeEE3OzMA9c3jwVDakgG5Phv6CQu9FLZyTuHdH1uwwdZKpQ2LO8A/UCcb
R+BCB9kv+GudB3KMFsFwkFkr6OLdVCMm3x/aXFVrhgiXoLUU5iCe6/E9BBBgMfiWeO0GajDbdsdO
iI5e4pqevAmdGjBvFlAQvwQLfjO7u/oZqxZpC3pe1RjYUjxahLU+mPnOBkF+flPZ7Xqu60BWZUU/
4NrCXPmps7O9GiSZy0LU9exql10gmubDWyB5ng5yYfd4mCB040CJqSw3uXXXP2UV1hI05Joxiacz
tXs32fBd6P7i28XUzxIi6W8nclcfdxW1NCOksDP5O+9lsOYlCWhg+tBnEwQG4UirIGUVQ6noChqT
SN0Czcn9fo/X9YO6Ed0LgiP6N7W7uhb6tplrfemASiVErzlE6KHkjvy7Ti1R1e/WUJosGyoSbB02
jKsTEiUVM6FcqVzUS3IqtwSSCvUGCc6Cues97A/0N6GB4YimePOpfj3w6kyUZTSB3Fsp0KZAP2yY
QGIuLkWgMQ/ug70nu+PvRRUlMJ7vx6CbfJPrgVfnRC/SYeYJV3DVwEzToRu0Qh5KD0oxtuqiBRWo
oqfGMpX1LX894uo4xCYIBO004GRGwyZJimM1yrtYpTbsXdEdjlxTOybQSNLohpscOqmiuHvrSrv+
Aasj0rJc08tlkWEeoUaaq+ZCFs/y1e7NcXU2BoYHQRaXCqIPkMaHxoFk5mPpLXZryu9h04huMdE3
Xd3SYyVbBkg0yiV8WYRAkp3uSicOmp7uF0+GILYKN+vqwm7VDtB/EIYxuxHgSQfdcwcka8ARHUhO
eUvC60hbCDsJ9qrodK7u6kypMzQcClB2Oii4AIGx514WqF8Dc3/9SwVCVQD5EQbV5f97ZzXpCggV
1SW071OqXKIaUK5RdvJ6/rSYYtfytkQNPi3AYOiFTrfLot0bdhWMyAwZTYmQ5WhO3iKfreaPA2qP
xnSAjBs6wM7ktjC19Io29S1010TrLDgodBWUuAThWzSslx/wLzHCuPcbPIPQKlVdPCc1wBtgWeAI
lllweNad2gHNw1SRsuUNgjqMZOdutDOR/aPFhOK6Lb6hbyViVwGBriKSCliPQsYM81SPJAOYW+/c
hOTPs3nQVPRQoFxxf4p/yyn3lnYVgmATOORKhxgIorqdmZUXGx63pD/ogrzOZfVShc81RMUTUI46
7T2FCq0x1UerJgfItm1IPHkM3kQwB+ggbjPRxjFBU2Gp6uZG7wwAneWoLdz/zTfT9OuvtIppUVwz
AIOxG4w5eWgm60eTAddAG+iPohFim1ZRwqwmBr8ul45R8QmwjyAAqIIwt2Y1dHLfJ9PyE5ZMSgMa
foDSKPfUARWIHSRPmWucZrxQVb91mnZfw4qv3LamZxmeSLVKFBNWMTBnsiF1VaJcWvDOgLzZcvTT
W9RgMyjomfEpLGuPESr4ArdSZw2NR4JWx4IcX+2biZb6NJRqfNGAzeqTj6W7w6jI4ODmebgaZbXS
vKmAn5SwO+PiGfEWHY3JkRW48Y6okcIvwPoQbK2bJ/5qwNX1xWA0UhgjXoCQm55s1Zs3uP7t4tC+
LlSVyBcRM28GtqvxVosndyMxtA6fceSfnfEDAPL7ExIt07J5rjLWGjZ3GpAW8YUAfwf+RI5rA7op
9we5WSW42gzra6kcUQOiVFmeONmP/NDsDFcLJF8/5lsLQrjY81vIdZx5EG2h5RJuFtMF3a93yCmF
JpyCL0pXd9WsgewDn5v4UqcvlfyugYV3f7a3E9XvNfvHZQTjinJYRlguIzR8jZ+x29s44Q/WrjvX
3E5ckQK5YBnXF1FfMxDYMxSnodtj582TVH8RaE8JJqbeuuavJra6ffDgqKy+xmZpFAJrvclTgRFU
5ShohzcrkX8ysufJm6zKu5RCK5C93h//psTW9TZaxRRqNBAiSyCzuVQFhle0b/snMA/jzo52kjP4
yQPcMy78gby2l+ysb2CqKbhaRN95FW/GMWtK3k3xJe8GONTB2RcQC6UU6U7ezKeuPvQqytQxN/Wy
xUQrBs9C6FD1WbqBnItkQDusern/WQUxlK5CjBlPNApppFxSqI/PEiCrWrmpSssrCqQxsCyiRPB4
FX3FVdAx6RA2A8EBKRookUo7uJl6kyF4aQgGWUOKEqsjDYTvkbgocKjiAxDAYDk3b/c/3rLg/0iP
vldqDSsyWS1r6hI/S6PxI8jKmoXsdVZiF1VwfyRB3FqjiQyjMKpZH+PL1H9IMRRvDZHRkmguy913
dRdUsqwohYll6U3YWWtQl81K6MUD9Jf0olAi2OFr+BCnHSEZC+ML1Kh9PlKvoeGJjnha9xBFj5rd
IHnmEDm433M7y/M96Tqn7UsPfThXnWBKopTnPmeC5RRtmuXPrz7BbNb/v+An539Y+6QM6AcB8nZ/
JUUXhL6KIjzvlSqcsGm0AEnE7JZ+d1wor/LT8uyG5+Z/Hbj+wrmuJpbBikQzpUWhWBlt3HlAhz/2
ADnfn9nNVPPqNKxCScRDOcPkUC81TdsEyktN8PCClUNxkrpnDuPwzigEIflm0fLqVvjL/7+aGplZ
ndSmtly3vTu7eIOhTEw9dgJEfmMJhOiJYOOuW/FywUnJORKy2tW98tCmDiR6/ezYffBN6vNjeCAX
KRhc4qBD+PYLz7NddFSC9EQdHcaHkatslypv+AhawzENis1/tQLrhvyI1mqY57igtABPrsDcLuXb
OhDh/wTnxFgyhatvzlMCMLyGfGNkGTDc6DThElaBTLg/G9Harpt8SZ3FU5ripESDuxQ5i8B8jt+S
AzoQLvsUFYpFa7vKb8yUVy0fcRNWMD/J4XQyo5FcQGYu0V4aWbhxBRHdWAWbXtEbGLQh3mpB4S3W
dpJNNu0m/bOUS0AP2YpegrfLYd/n01gFnmHkvE6zPgYLFYVwPF4avIG/NBvb1cuD7C08yYEuqqIu
CfWdK9JYvvrVXmmTQZdhDvQvPRt4tO55oJ8bKBdMG1G/RnCD/ZXcvxpK48YEzzrckaMcuy0sQ3j2
COdADwQswc4UPWmMVQ4TMt2cwggvz/wdRB83dpoXyekd/RllWrjPuPLZzO3uvdpmbuKi9CFt0DR/
INvqj7TRT62oFCX6PesWXQeA5qQvv2faAVoOcZtnuFi8z1APqgL41b4oG8OH5biz9Ac6l20M5K1e
d8izTb1T96KTdNNx7ioorxt4atOlYzIjDrEt2C/Wr79xeYdk3fg5w1pe2ZqvQ0A3sJFz+EF7L00g
C+xpO8IFkdv6pj/xh6VpPOznY/2ZCPP42yWi75NgrgLYkII/PLGlcKD/kvL6AhtkT428qXpqi2CC
cIklX0yYEYVAigtimiDfNldpFiO1ZJBqeUV5/MQCNSAI1Atge0S3HDLItnWEiAFqCf/lI9Fchbc5
DUPaRwjaOmDDpgKIC5C4UvgqmN/y6e6cd3MV1oBcKka+LP3oT16GIAMkAKhy0IGI0f6fBQpCgiNv
rkJaX8mjWQDtfcmgPl/Aw2eSc8fUf+iNII7dLuldbZlVHDPSKASNDcFTDWY/9OBrv9W8IuAOLEO8
1M9diOVvKhcURw9iRnYZKP/lVNfZVdtaDeyakHqAx91oJwJmXqWD8CziLYi+6Sq2dbQuI7OuZ6gh
w1apfoIyMESgSABBmqeRTZlX0LYEbCs3NwZ7D2HKXqCXoZp+FY+uJlduhXibmkCfAFnPaOsYMpS9
sy++oGpp49Wt6UfxRxfD28OEEwkQ6xaUMMHB6QG3blvJhdyuy2qAeCpp4bxBlV5yJ6pspkZ3JE1B
25H4pTE6NHosxi8pkgD+H4Kkf1kolzUUHJSGOjEa6IsNZQakbTh+zbCt78JIkPIKMqG1GEFIirqD
gyf2XwcX78plBdKGQpB1igZZ1ayicWRSE2OQiXyECuxDKjAppI/7B1eQjlirkKhEYyXBUAzhQd3H
9c8mFhbGBPvqH9xsblKzSmQ8Qn7BfstBGTx2682SfizF00XHEt5RW1HNRvTcslZxr8wUXkAiNL60
/uDJOKoQZnezoFoaNb62oQ8i+SbRl1xFQCBlam2U8EaYwXjRht7vuMgQUDTEKuy1cGyAINlyf2VL
At6DBPF/gnVf3eHWKuDpSNuACUQ6zFrgCwkB6bF4rAbzUkijzyZyygzoF2gjpIJBRMzTn2QwbAv+
djocmu/vTTQN7t8q1ir46UY5FkXF2GUy3mlZBkM3bqcwO8x9vTPDFPSNIpjlbBNPqD5a/L1hulOg
ZgCJDEeCRBiBLps58s1U9m5oTAvcE8wcI9B0bR9rMBXLJmdWkHmXUzAaulOxGn//cYg3atuCJlKD
HBOCy5ED/qg/NLplEyiXJ7XTKaYLepOj5ryySWPZ9QAKWwr4tdTtOBCZ8XhW5gfaSJuFGdJ0DGZK
c74FtshOQKlTouoMYV7QopQ/05BtiIntydBHVOkWnmSXHLK51niIQmuXxtm21aILCFABSpG2XBRg
/LYw9Ym2o155JTX2Meghen2JWt0eykep36cp+FfdpYJxiB79HCrUh2G6wzoMP1tHPbwU1RsrAR+D
g1KfHyKjfhya2MuGfJ8p2jnvtUMIEnc4B5JVeFkL86Ua3t8WaBlx7zLoujPGdjMes6w96/1LO0pe
1QIuNexqmQLaCsVfZOKTdTbHL724WCUo1c1Pg062VuRYo9qzJMtPc+vIS0DVU+qXZD8w8kxZ5Kay
DE555ahtDFk9ML0bDq9GgBnDZ6UtwAfbY+/pVDmo5JdR4BHKIflO+wpsnMwpOADQJP5SePLSG7EL
h8DHNE28cqz3cw4RyF4Ua24fS6i/GLA8pcbfB9jVA4TIKIAklEILH0Gu/dNpwkfj7dfU9wirg8/l
HDZHLQEEsfH5XJ6bfsD3Q9VfsiSnVKVHDchvNe72vLf2lUG8+wfx9hP5e/hVTED2OMBmHjGBAGDJ
QeZruh8d1MKt7hchImGV2/fF92CrMx8rTZdBP5pd4CDpckXyUmhMqRYBll3UsL1dufoeapXyoACe
IM+orTNsd0CbBJFMiX/N1QOBUUwoP5TtZ6pKgm95O6T9e8y1uLJkxmNCKIhmUYOyfh/uFapinwpy
h/9QQ/keZpU8GAUYGnEHY8N0W+n2YjxZgxZgK7DCxfoBQykoyImmtcojRlIWrWVU1jmM/zRZ8cDm
l6Yonu7vw/9Qyvie1eoV1ShtObAK0PIGmp42hNhm6V/92AXzMfEXOm9g+EBMtw66jWBswb5c6yyb
NemHgv0dG8ah0jl91rzyHHnKo4bPCmee5EPb5I6oFyxcyeXLX0UXRQ2ZxqXGwpwHb3bh2+b2e8Ob
fOKln6JZ3sTgasr3F15FGmK1PMkSbM/GsxpPhlwEyAmpDV9H4zz70QbVRRcII/YX5z170TuDefAb
Hj7O/2LqgsD6t/xxNXVA68JU7vXFEQv3NMotFYxzYe+cwDFIdqfchiru2/1lJkt4+edD9vsDrMKP
NMEPmXUtYkJQb40N2cumBwwHq7zhBb649VNMz3Pl9cMDxHWOyVFD0ad/VbwRSnS2/lP+WcMgLWFw
1XTiTz10gcesf1sfZgaNFXvYi/3JRCdvFcQozHkNpvbzWUphfzLB4Pmz14QizoIrYO0TVw8T5V2F
K2BUkexosWrPan5IrQ1vioumVlBdeuHxxxw+pMNPSqZj1XQu5bDzzFCZBxM2hRf3/aW66V13tVfJ
KsY1k5LB+ByGaSlem2a4uDv+bsIDVGL3sEY89AMoq3Ucuww7JeykM2k+rXjwp4y+yZnuq21z6jKo
I8sg8IxCTTeIN97fSmQVE0MdBixWNs3ncIbMVwS4+kx/TWpvbejipWca8ZdWdLAvCKcZj+Cx87u2
U7CPaKC3lZv3B9i0NmYDHnXjEN45lozXJjxQUx203cUfE+j/eH4heQ0yU+pqhCLTnF2ij+4MfyEL
b98ipwCW156qYx+GT30IAjGf7BFc9T4+juzBynG7Qv+5Zl8sP6BF5xOldVJA3y3lS+kSr2qe5g6k
pzFx1f4pM3Jvxs+l2uSOg4knvLqjwBhqurWXdLTtjHL2kt5P6/c8a6CktKv5WwsOtj5roBv/XFjQ
NRIXOdkSliNmw0M2OWaxH7eqlxq1b9ATkfNtPcMsDWoAykB8zrnDCLiOuQSdF1ADZPgGNXhkwVCl
n5ycT1sGAWW43dgESs5Y9bkwnGFArjwf2PjEZwuSmm/9+APF90WcuCZ/5BROMa0zo6wgWT8GOCXH
EnP1kfh5O3uSNZxhR7kNcWYzC1JIMDUSbF7BdfK3lnoV2xo5ZDQPEda1INrAjrsATqxzSe9LkAGx
wZ8H1aGZvojpVbItKs8Lt+YSea9GV0Dk7/BCZoiss189ZqlXgtOFGvJ+0eCdXOvVwrsGpFJ4TpaX
/0fade1GrkPJLxJAZelVqZNtuZ09L4LHM6YClbO+fkvG7rjN29Nc3PtoNGCK6fCEOlXjM/KWgm4P
gZ1VuWdN1WoDmwaHoYa+UjTQzVJmV/Wke7EOemUUlaDqJAAHCJ4TlXvb4j7rrJpOyZHkittAHgSE
kiKbtHogF56Pz0riycKCVUkbpqhfsceAOb0YT7WLogRwQH2MNp1qo9xdPkeiY8Q9VxOr1Ei14MJG
QAdEXR6MOfodK+PQNiKut7PNd6f2lntplHrQCggSLVBcKXZq7C9Xo3UYM6d2Iw9wTx/8RMsbSPeg
WVSGwhYEgbOucSjnkjRZqkufnkn+pqDOCena3Cg8BVyn2g68TO0OFGVdZkBnF+pqyC4pwOKK0rHn
obFfDhLfgpHrlSTH1biEZg67kG20GGWNeBUNrumHRORNZlznwAexpXE78FSsarxzlW9ArOVDa3UL
4LBf4S20dVT8e9Vd2iiw06cUbRUyCNmSFNEs5H4vnxKBj6BxL5Gs6r0ZSSOYduxr+aHswCoFF+W/
jcH55rZkzi2TcfKheinFoHOAT9CIvGHBcdc4u8UY1ITnGLIfETjbVOV3Xd0ZZhgnRnB5MmcZJU/O
Oo9kLXqQwErrvap9E0izJ3Wn7MFcckhr1PYbIA2GGXIOGyOgL+NBZBv/krz844RqnKVSzSYjmYG1
XKH1BriM31Pwz6MJ9w6Jle5memwAJt5cnrLAw9PW308sV1ymBMBTOTnmmbFLCnAqGr8SeCfA+boa
jQUnUhTWaJzhsmSNxKg4IMxv0CyB1BtaNBBVdM4a2HS/RYHNmRtgEYAQZZvo6B3mAaCDorIWfCqw
k9pDD7XvaSjAJiSELpwxUt+G4S5aMZTSyCYMgwKftUlu1KDughbsabarOdG7KW+QxNdkb629g0gI
SX1B4C/6AO4WggsIhAx2ig+Iq2Nhy74CM5U2UK6YUP4ry70Rh0kmYt8487J+mzZ3LaeC9UOS9SQs
2OgVUeouye/Lp/Nc7fbbEJy/MFoLuJZyZockY1voWTpN+bPVkt2YD2CcPqTp726+oj0YJEUIuXO2
4NvQ3G20NQmUlXmrwRaMvsIc0PxgVzM/QvkWjNAP8V2DPqZf0MRq3CSoBY7SOV/t2/D8xWQkr1i1
Mp4j/mbo6nkA2yQ6yq+YA6w7INPpXnFi36DOdt7au0qkQnaOxO7bB3BXlZjIqPaDRY59CnUec0Gw
EQUdQ0gOslJK+gPkjn01Wtmv2ItZgGsA1Sqtrr1Gzp3OVr2GLTdylYLz0Q4ggOeV89VSx85KnFWg
IQO9aJuoqbbgAxK8SecSRt8+nXNZzFQ1japJ1uSJGphBeyzu08qzvP8tP8mORhz2+1/U3E9H5VGo
kOSKm07HWZUlROUvVfWhiNivz7jP34bgYl9pgfgcGQvYM6bsq1Y5lvNLkTabJl484ME2vSWJ1vLM
2/ttSM62UaWWjXKYFqgvIAH0S/XSwNqN2UoM6ZS7AsS7TqdDuOO/riZn0tKxIGDCwWqO8usIeR5d
d/NZYDZFc+MMWD4ndlGNlR0W1exLqXZtLvK2S1QfZWRXYMkExtLgLFkMhlSWNUgkprtJvTIDFg54
9uTGie+kxtGCHlKQ/3UNORMGxR6lK40Sz0L5ewA2xzRfpu7H5YmJ1pCzUwWKkZKux3ZYZqM7lIZP
rMkrrVd7Zt7lkc75R9+OImeRMIMlNiqgP9ejiC5yNy2c6ecKxVqryuV98xvkMJfHFFlBHnFakV5q
AHgETrBmW22BdFRZxIar1gmIGFqQsVjosoQOtBt3sk8kJE3rajm2E/JPyKRGfe0sxr2Wzj6TQaYa
3RbjdVc9STroCulVUhN/Ug8GuBVAQC1YLoHvw6NXE1qQfFrNUY/yplIa29lgTkJj//IK/eWd1NHU
szaAkc+O/BMPsloiIzPKjsBAwDknNzMuK4jVogCGwusDsE3LzoTceZFeU9WBKoYr0h5Vz9+tr0/g
zGLXlzqDxs8qobQEGsS57krQ6D4hyXQ7Z854B5Fib+0jae/W59t0STDcJZ4NQU1o30JCJXHsDx0a
qRaCR3R2CcVRzzjZOLhf38fZ0DqqFSXW8H2zZO86sNyW1TZXwxzkPJEwWDq/71+DcYYTIgyTTQj2
Iy5fteU415WjFIKujnMAqW8zWnfkZNNJDHSpYaNBP71SmqCtkacfbmWnBLgNWWjQWu7HB/Sx30Ny
Td+gad9BHhAUQSKYyXnj8zVXzqg2tUqyORlImM/1luRoBNL6bYo2hjoVhS5/sQRfY3HGdFhUC4qo
kRyCWTJAehIsFtOW/kam54XuV9jbYrk6Gil2slv40g5yJWHvjs/tM9BbD5fv3GfcwuWbvi0/Z3SB
sI1Ks0Fkb4DkM42ASeugx96SqzJNwtouAFHNkRlK8wcNSXu/i1pXhggCCo+u0ty1UM+EYdLJi5Jo
IDA9yFMKCq/G6bQPSZEc067RqCq5BVSI4uYjQX53WeXs7I8e3CwGutqq9CmBAKJtlvumugWF2Z6C
ynORobTXZ/PRhkrRks/BACV1WO27XrW3o/lrRrsDTVVHWW7r8kXvBasif5YjLi0L90BIEZ0Na4wh
zjEi14e+qrumbHIwuNKbrCyv6TRngWmC26woTfWYFCn0TMb7TI0rt15kyUU9fcOix2zJHqppVtwy
qqdNG+GR1q0IbDQ26M8SWr8M+sIAlgPip6W5rzVDD12VtQ2iP0b64klp4sxZE0Yk8uueWW5uy5uF
vaOh7mbM8meCvXDZ0G57BXVMaBYDZ+dO4CSr7H1BIi8dnit0tWrIExnFdu7AbNo4Q/Y8TtTJPpZx
D/mFG0U7WPFwl5HpisQAgOToHCvviuzH0r4DH1cWkFYz0OCFOxcx6YoWHzkkdGS1dkz6nDPFsea7
gRaoByjXPXLqrJ09SYo2JpgtqDZuOki81qxy+hqgEFUOWPJULqjNz5iLlA+g8ZU3KcRlJgQjWQfs
3wBUdHWgkbxR2WEk5o8YhLeVVByHHJi8pKVoDbZMv856yMcCWkOlO6AaX0izKfO9rtwnYB/TIJOm
EHMP5EZYoUWa9pVDq59zs9NQyYiU+Tqa0jsLlORzZDpVpjsrMrCA9GZfRa7VhbbxLLhq/8zsWkgf
yLZlK4alfQphnBi6UrHsOR2QsFhwCiKDbEcFQRcQN/9lGJ1wac4hs4k0KQCTmMuNUb1F9FFbNIEL
ejZJ8GcqeKm/22xbKkE0P2vJ0R6wMRGkqdpnRq8nHFwV0hhgYfQXkCxfnti5jM83U8XFYjPNO0W2
KTjF7/V3PZC3a+AQMTQ/IWwWNsf+JfT7Y6U/w+qT/SK9xsBiYFsI/eSgek2oAwogaMWBYbB4KnfU
Ra78mRLB9gneIV69umwgHmloyBVAi6sc3AjE7nLTHqK7y4speNo/X+WTyYEr0FDLmtrhlIwAjuW+
mQyI+8rN5WEE7tQni9XJMCa0XVhX43UZJfi1Rurmoyi7IFowzn+I5pbKc4LU0Vjc9yPzLOB3TbYr
U0PknopG4lwE2RrHPtNNdoyWJpCmGuXM5joHv7ZBXlc9V6N4AgiWGZVTQfatRs9aI+MJTGMQDPSg
PGsFR+UcQ9Xphfj0M05WN596s5JRVz3amXmASKTXNJUnTYCwjbUX2ZKjVSDIbt6L/OflbRWtBOc0
5JI913rVkjCacr+CKx4DPr0zqajrQXRKuVcYVK5tZacRmip6ECKmYVX/itPf/20unFUx1K7VExse
dWYmh0wHvVd3XZeHSSRL/5eY84894REQRtfHWWKDBKL1wRmuAIgT7eRNuevestc1/8Zc0Yn9xLdc
8GJUzk5PlJJOyoF/GdBUobn5Hv6dfIh2INW4z/cp8ljqZnhCJfwGujMHsgXBwrVyo0vO9JqHovqA
6LjycAYorVENFVMrtEp2m/XlAYRgO3uO98mAPJrVbMY03SRV62HTBZXb9aBcWggukjGWQWFaBaTH
DNX5RKm2zfJzjH9KqKMNmV9HlXf5UK0X4NJ4nFGSjT4ajVa1Q32eghE08HqvuLSzQDdY7Yd8ErzH
oreKL4YvclQZEzHYUQf7vFFWu9nW7osYYF00lxTTnQFiXhpBWAiJ1nlk4NMBfT7JQNIrtRAQEuU6
zlV6Ty0TXym3GiPJ2tkC8Gq6mV2oSt2kHoTM75VXSLiBp2Mb48SBREvcoiV4cfj6uRmXcj2164uD
KN3KUd2tN1Ax8OD+mRvVHxVfHJQLzNQnJOzEDtfQaCm1VXwx062DPcO1XsiBxoL0mLwe0kuHirNU
fasxKVtgDQ2mbY32UZMRTim14pd27o0ZZLTMCCEcJCzwFORR70N70tPo6+WjLQrY+To6nSQWMZTJ
0BiRv+VP5KN8MvaLZwc1sL3QuG4hxnUrbzRvDdfTbfKe3YuykX8p5vyxpf8ooqcjTfJ4wS7Ppmum
tjOpIM6CruyggsN7J7HrgTyMAO9nSXB5+iIvlC+Fd+VQtzMUFoB8GX0z0KF95iauuQHBgBNnjgi2
IDhbGme5WDomBTinSaiRH5F2qxi/mkTQISYyzP8oisfRnHYW/IhylrckCkk3enN9bCzFb/OgTEp/
Su+TJBPkzEX5Pr5GHsdLXkF+BamfXbczIMoCthvqAkDkrFQ++htyW93Huq6J12+VWWCjzxHDnBop
vkg+NgaF3uBqpLCTypO+rd3mmSIZXLrAqJruCknJf0mbdfzIjSFQKgL+izaX86PqTAHSB9KnR5W+
RYR5ul5sJXB9Xz6yn1CwC4aDL5UbJfAbcoXclrZI+9jSkE2hTpQCBVtSKGoemzmQZtDG1uh6G8K6
hh+9S8BtDiYXub/t7L2KXyflGV0EayKIxY9pUwYWe8/nyLFye6uMK2P3ADqwpLD9JjF2hNxbHXi0
dUEQKFoxzgbWRWbq+ixZoV2lnjqBzzeVA6VsBbf88+hdWDKee6qRLdrIFc4GWYZri417ta3S3Tz2
/jTjOWca6gO90l2hIRg2GIRGo7QrIPEzQoMbKAS1upeKxTVkejXG88bIw8kaAE2U9h2WvYSNJlC5
zc1X0hzl9CgRNKxg2YJusvYxSwIN/cxtEzNA0bXfBTxstUbf6KgBuljfQIv2Bn1Dm2KuNjZpthJa
4pYfjSqqG6/e4aU14LxHCfs/ViW8fBXI7SbezO07NOVaNGu6AG0tAE0lV8p78msVcABPm9k4+SsI
ZLNACBwTvHw8N9aC1mewuSAobn0d6cYGyu1xABJX42BoPojHwIe3EbGACk4aT44VS+jWYgSOhJpY
7gA5tagF0CQW6ZGLjCBPzqh1NnAJDeKP1QpF+X2qOPoLxCpjiPbZLry0F2gvFpPXsW23SYTcnwJP
ldfLmzuiUjNHjt8Ej1OUgTiqSN2MpFdGrz/lqajGc9Y9Q4+Todi6SmQekW/Fbd30NlylGVzApqbu
RlkUFp/duJMhuKCxMu1cblUM0UCbKYP6wgFSOf5lk3o2njgZgzNDRRyVJZThlFBCZ1s5N16noQ8O
VKU5/SkZxM/B3XB5RMHC8dFjZAKbBIEIJTRJv60T5nX9++URzp6ErznxwSKZgae1R8UKa6hFUFX1
l+o9AeVEn2se8vcC63I+RDgZToH1OXGaFzmb2xaEm2FfuVCuMAzPDMsb0E145bWyU637BNUR5PZA
aSI89Of9x5PBOa9KL/tEkSoExit/8XyDyksQBepe9WMhPczZXMnJUOvGnswT6SBjGTsdNbqlDjVq
3dry8qsdP4aKCB6tc/0MyDD/uVx8FGjrOSkjM4EGWY/suwYx12R2OjTBl6D4brIJZjoczHaXk33R
vY7yVgfZeAZ+U/gGALIs0FHtHyB79rOvGsHxPZ+KOPm2dZlOlmHUo9Yy8jUus8rrPk0TvyhiYNQZ
KACICTkEALiVHsIbhWMskqviy1upQosWWAmPST85bZwHC3oNjJ4GVN0lhuzKSuWkKzFsVPgtNG1V
ba52ehb9kMDXevlyiK4f56ktZWLFRrHaLUW9yoCzbZKPyyMIzBYfRBJotNC6r5EdgTT1wLIdEI6b
rhSlCkTHkbNc5TROzCxTYNFQy6/aybHoI4Si0NVLBUsmmBAfJy5NZMroeUuOnVKi/fkYgetuWV4u
r9r5oPjrXPGRYCxDd35GOLrK3kI0Gn360o15o6FLH+TRixPvNdG8BHaSDwCBmAeznYmjIJPMbejs
qVIPtBrxdRmdx7UIkiAylHwEmGpzLuWARx7H/fQC5rca0EWIdUYedLLftVC/znb2PjokQrdLcOb5
sDBO+jxboNcZ9jAVQxzoRb65vHvncwknu7eeoROrkMSsnwwtWnOiI3Pkq/aabpcdWknQtRsYIMtE
WyZa436gQsz8OpzR/gb3UhAfnQdInnwFZ5vSZtQXSmcLrTQTmgQV9hSNvjQG7fXKewTv1pWw5nsN
dVv6gx1LCBUI2zRFt4UzMHmasQWNZRCBgKpWpwVGt4o7CmYq2lHONSJ6Ycr56n1FsnFtWdJ1CvH4
y1sqsC8aZ19ytdcWJUOVEwLbXiJv1XrcSurx/9EpI7iHfIim54M0kQmT6bzkxpwOdEhcmIDxJoHC
Q4MeCdXR1Cut36w0IWLHWWR5eES4VOlsyZCeQfoA8u8g61af14Kk4aDJcx/vReR5n6x1/wjHvk4p
HwRpg6XXs9wvISl/N6iyThpq9ck2ahTmLwrFH2NtOkoKRndKJOqaFngomULXaneqozlskjbd3ClQ
H61Hx47BbU8lyIu1zC3q3o3pVpuWt0RFr7cNnFVxp6DNbpiJKyFBA1rgZpBvmuRxah9YlzhQsjKc
lBS/Zdt2pcwAbwZoIwa59RZwe1iRYqAtsgYrbOnalnrUx+txpFe2BCIGdImBj8hr0DSoLauwPegW
8LCnEbsnVefXRoROc2ZuepXlTt3H7gK2LTD+GNFLRTN/qBenipL9hFbElBEnVidX6n4MYI1UFiMo
5Kc5EzGGCy4OHwzaoPRclqlANzz0UantY9sFV/N8XvFke9dPODGFRt7WaZRGaqgMP7O22UmQeZXY
Q6nQgDTggtdlj4y5m9qjr6pQ260lScBVJbi6fChopX0D2k0NOFl1P1hHtaKHvIc6oi14swWmTufM
bR0p0GRZg6feJu4A97SqrUCLRHGgaM84i0pTY6BTqVmhyTRnGXpXGh4u2zpRGMGTIHezsjSmLDEk
MO2Xch/t+iC7BQU5ChuiJJ5o0Ti7mijlrC85/BxT/aVUdxZS/Xku2BiRq8Hjzs2c0djqEBZJ1PtM
bj+jpdVrvcip7uSblf0BtjSggYiBUbBVPB8yCnNp3BayFZZR6ytF6oH33xPslWABeSZkQ0oic4xw
6uISLasK2mhWYtCVP882XkiA5BWF5sdR6L6J5saFmnaM/nq9+3RQjY/ssNbBas/clL8gcecgr/0f
p7l+zokZQZAygkURlkp3cIUDw+0rCFd1ezQMucmLts3AL3kQeVDCg7Mu/smoalHrUIuGH5dPQPFn
BRqmF4U8D+Yr0M2vdtKjh3yPeAYJ/5s67hpX1kq/K4EPy5o3ugzPmYHvkjPRpgt8BJ4zWVcqXY60
goR6da2DXq41X1F7LrOXcrq2yl8DMQI9hgwoC63MBlvVxzyYvq4AYRpPsgPFcMH2iL6Hs0mVSivZ
pJoCKoHRmXTVq+K3Kj8qKpTQITspOAvr0brgMRjW910BrRDpx2KNHNzVQzFcCshBhkaytdsiCVRB
HUlZ/9+l8TgbxRbFylQCc6jWUPVic/NYaMUhqsCbZVaHCYo3TUpNoAbjXwra8inLTTBnjW4XlfuW
Tj6S7siJG7ui0r18VXtlPbA1sXUl95GHH5xCYUAwwnkFS0sNcisGJPqyt/Jlc3nlzpeGvh5jHvFe
JSlAnAaSso2HFgTbjW/h8lgSFOd9HJcS9Fzecje5lurqzEGYCci3XLsZOIbEOnQCA8KTMxsz0ZFw
QHSy4tD61rEDtdqmwdpnv/ijsat+UGFIJHJuearmugQb/ajUJJST4Yosb9182+mPufwISUeAgDuH
5GhhzT/QWAMqSwkywz0ReESieXOGU22gkkBV5COHDmKGTUimf8G4d5ovMzlbCc5JubVqlBXicXqT
hhw1seZ4+SSdn8Qf0CdPa1pNulwPEPILdYSQuqQ7dv96eYS/2N6vITh3qitQOJoUPGwqIiEgHsBi
scRQtF1jV7Div7A3uw10t3ITkGt4lwc//6h+jc3Zs5yMSgkSXKDHW3nf9AAJNxAyr/zLowinyBky
3UzA4rd8hnqDN1cfOihMQNgO6xGk5Mca39me6gBrngdC1NJqtP5p1L6myBm1Jm5026TKakQJehPA
DgWpxMOd/TPaKbfqcb4ytsq2+p1Dmc0VHVDB2DxNaGJWvV1X+pqYQF16A86+lSR2K6yvCbbR5ip9
HUghB309Qo03QK9rcQfFY6kDVlTDy3aztK8SV3eXR4D4BZb2Ewl0YXl5/tDR6gjJU8KObQKokqzd
dtpSOHIGsPkUFS/ySLcRUPXeEAH9DirDa5C4ugkuE8JAXzXtF0ZThw03EspWXS7tDGh2TVnra2BJ
d8ol2xnLQVPANNHftDqeF21wpKUGPaCq38ky85ZOS8BNg0Y9i72yBsJ70ZtupIJ78hd7+ucU8SSm
Ck3sOM7BO2BdrymmGJWGALG3O/kGysIocYigBX8pBnyNyBk3ZkoGowP2lOy7F/kls13Q38UDxAyn
LUTOQ6t31cmDRZI+mv9Xq9I5pguY168v4JxC1qPDKwFFHpjqux0Bu8joQK4dgUUCFrDYU27BcHUX
BdJ19DLuIAkEyJTTvaIr+6folJ1Ty/32KZyNnEs50+ImT4+Wqu6aeHyWFUN2ytR6qEAbGeEIZZoE
ufPESSV2VVvFXieV10NlJG6lm6av/WViHpNqD0AvUEuarh6HRh7kU+sks/5TYO9E95Ezq2iCWKBE
p6D/934K1g4HzV2ludFW4tizW19NoLI8iHFs67+9dBc5Mzu2RoL0XUxCaTA3Of3dGYd8qh0JPSXo
1BZcCfWycdOJ8t07HVomtUpUWSFDn51lJ4eZTE+jWUJInhEJbh6aWW1o/twMcmluNXWaXNZAkRPw
1CjSIM6DnJU5PesNvDBjhiCXlNIftFm2ZbeLy1Xq3oC2tWbfJQX8bC125u7I4EMyBe03N6Z6zMYE
7EUFlN+b5Uiq/OccF/dDDzyo+dFl1ZVki6pI5zMs/3cj0OX4fcpGOUYkrnEMkRYDj2i8I0vjzJQ5
ecuCy2fo8l7qhLv+hEjp3Jd4tual8qas8JuCOpZyWyA+M+eXy4Ot/+zvB0cn3E1XOrmSungdzLbR
/bGRi0UQy5zjFTy5wTrhbnA5DVppEUbCqUdZYEa9cmjRXhaO2H1qJm6S/4rqq1Ij0Andyojx1fpH
N5pe1qabEnCK4TYmtsv6cds2ozNb8s8xT550dpNZsn95Nf6SyvvaZu76TiaIeKyBQswBaoIqhLh0
UNk2DN2N/XtrP/TDtEsb1VlM6VDnjwOoUgQfINp87iLbVdE21QDLy3bDlebW19m2uF9pD+U9xZOj
OKmfbqznVNDLeR7L8sfi64TzlWR1MAtcKsR5CJuQpgUeAhzJsaNHrulGD91e3kOjJIgzT5Hdnjiy
qMAhWnq+hdgGFXlmoGEcbw7dDvcrxB2sNzermo19K2ItuWym9c/04EnWI0pkY1YzMN7obX5t0N6x
1OsYcLj/tpufcz4ZJm+HeMhV+A66Q/ZkY20odVbx7BFgau0d0DxoXgTmjl0L/cLVBF+4159ezcnI
ElPNIlkztXJov8u5iz75AGwpSNi6uOHNRjTgX+LuPzfns4fiZMDGqlp7GDFVsm92437VSJkXBwpQ
85PqLfBbgAfdMXAYelEYJaBLUX7qgizGX5K6X9/AGTOYzdQwamkJC9Xwhwj3tJn2rABbiTW76HNE
h1H+1izpvqp1tE11AksnCHZ0mbN04I3K02R13AB2Q0PngwmKljZQEe9YXuf7yW1kASwL7fJ/BTX+
ur2fH3ay+KqWGlIdIVO5kI+l2RvsjYpSROfYUU/N+KcFORlDtwq1mguVQVFsLAPQNwGISskuHmN3
QHzcBIRQR4puWjBUGpm6aV8Nc2dWT62ub80a+50SV4UesDpJe9pANI+ZHlu2i3lD+vSmq7N9thyK
JAF4yfCWKLktmumN0dZlybyRwBczFMZVWrbbciy3cD68mdxdvq6Ct/DTLz+ZYWc3ErpksX26briy
CY63WZBTEDhOfGNirFGtgZbm6lcPV+0m3yS7dqdshZGvwLx9XtaTmSwkJTNZXYhVZyppob2Q+Kim
7lf2XFSiSq9xqbDOcb5N6usU8p2JM7p5pWK1OWPlwtdlYE3LECyhz/QpqVeNmyAJRLXVzzt1wdDx
fYpFOacFWpM/aX5Ut69dWkN7Hag0Dw3xk6cbTt3uwEsUiJu0zq6ybti2ZqjgFlO4N7NOTRBO1BNe
rDZ1Yu1xohOoK4Xlj7Om/GsYHj9Y1WxmxQJiMeibb7Jt/Rg9RNu1ayH1aSiKt1YT9Y/lPBmMyyeM
eRcvtoZ6Tmvf16Apn4rJKfrELZjILxSNtE775IwOtdXE84jTUnX7BaEZGz8qimRs+n75Vp+3yidT
4lx3ZsdQB4tBBFW9ZE/KPtoMuyoA0YevQDjAW6XJ6jAJ++0ieI4Ex+OTsORkgiQu6yoj6CSTSwqK
2cJB2zVQ+YLeotUhvLRh3JsHJaRaSlS4TTLV3UK2vV5iYTZrwcjQ5V9MEFgwdpdX9OzEDKKpxJAV
y7I5J1mXlb6AvMQQtmbvKeNzNkmuogoGOWuMTwbhHOGBqBPthqgPJXQ9yCXS1FIpcrbXnf/H2p2M
wV3gESGrpkpGj+xrtasnb3pIvdhLgBqCAgV4ajJxTvLykOBg+X7ql7Q32qqr+8+8ILjrwCMHzcjJ
/+xJ34pSSZcX0ea7/Y22TTWJ2hChRk2sREPf/HH5KIgG4C5xm9GylKtkCJVMcicoctFSCLM/GxL9
2SWbD72lom67HM55qIed4kBWZF7rv8fpYFUrZ6SNVAMqpOSheURexXQuT1A0+LoAJ5e4IXB6aINL
TJddDQ5uyjrcqhjmvgC3ouAunzdVJ1PlLjOBjlpnkgLVdOZ32lNHfHXcr1zaQNJkm0b5SE3Zz2dQ
fDSRI2m/KH0Cd7jTlz/6xXYvz1y0tav9Ppl5XMp5rBdNH/YW8aFD7OamwBv6rNL8/f7ZhDMkSz6W
YDypwHpWMiSqCfJJqoXumfG+o8kmz2E3lzmDYFhS6neGLGe3itXLjpkkD2r8rFcJ2jWfWA4aJZQn
kTHqfikgK1km07O3UCPTsm0TLHaFQnq7eL38WkwogrHMLVEwYnIoNy/QPHBo3Dysq0i6g5Y+LjaI
2ObJbZXMbWVtcYB8dtqpd0tLcTTlESIUtyagRAparBrtWQE6paBonrQgfZi28SZq6QGSm9dzXN7J
evSSQ2NHiTq3iXey0oJdBVgFRIEJWBWa7jBlUKNC5mU0rqpx9maUTstCwXixr+j6/eUdPR9inxwv
zqZG9dL2RKdD2L0gOYmyhOR3e/a0+KkveaIQW3iYOeuaJRQxCRzCEFSFdXNjyXaL21r0HnggmScZ
9qbXkv2sxK+VWqEFdNk11s+0vislxIcZXAJUiCrVtaNFdM1WI3vh3PGphkoyJ4YQRQkTMuEwFB6j
9fUAqhm5lj0zRy9cnXqpZTzok5UIDMrZ9/prD/jMA8nBsRNHZh+aSn8TzfsIITLp33O6b7oImkrv
l/dccIv5PACblziVKkzVJDXCL+LYleAVXe3ApcXkLKQxR+nU6xAlVIZuQ7RkS/XIKe36MIhcnct+
h/3ZSn9ikZZI63RlwWuWVhCqz35lLCC9LDB75wOKkw3i7N6gF2oSq3ihzUF5yzrilZCw0MBzkNcF
oAIwKxq4fzq/t94TwwzAYOqluekQ+6lhv1Jh/Uk0ac5GysnSN7oh9fDpIOuA17UghTNIs2jaqmAb
OdugTbUZ6ZlpgZoyv8kOyxYqZ6Yz7Qe4JsShobCJV3QyOfOACg5Z9AHvC5wUxzKR2x5eL599wdLx
0XaHllNj6toezJcHDeggcC5Su9lcHuR85vTrvPCxtiEn3Zii/BiiGNB/aB+LFz2hBRBVMqCTOifb
gHHar/Z572sWuEJEdXzB9eOD7rGnWdabGF5VV1L854kGRgEKMJHdOt8GdDLP9QCd3L4kbow2H1T4
A0jujcqm6e+neAPiy/KHlAf9Y7ZR7tkNuK1jB2IkEAZVXfkRIhrtrxwUT6ghSh5kd/9l1uHkuzj7
MyS9OcsZDKq20UBmAJDPeLdKPmqAUKQtCk5OAvXWy5suOLuf9dOTtYCKSc5ySLCEaqQFBKxrRGq8
y0Ocpxo8mRdnh6wiLhAdy2hUlEE4N7duN8qONTyYKXg/5tRLpNGnC3UrpDjs3vJVtiqgvtXs3qZ2
QKDTZ6WlXyJyagoQMrY/7VYKatbe2SndNnm1uE2h+xRMC5c//LyXYUJ6SNOJBfwbtyE9TQpjmSsQ
8CGRrz1Sf8WtLW59W4biwuf5DpCT0VYjcLIVZsNKdPWg+ar2pXtkXYvBbbHrWJNnVBh9c5NuK3Uz
vXVP6V3npj67FuF7V0P1jwfw5Au4jYqyduwLswaHyFyC1vDnRAHEYC+JdiRlFiwa3Q9FvxMsssBc
8924SGekU2widF2xLRUoRJ/K6/XMD779IUFn1RcBRUVHnnsfqo42eZnDkSCTAtxthX754PKcROaa
exCqYV6K3sgGADpBTKiARRLgtFgWjHLW/4L+sGrpqqYRPiRO8nFmrTXC91PAhKjdlRlorEegVOTe
6Vq0sEqa4EKcXbmTEZXvJ3RqJ2Yn+qCErN8O2UsM+MK/WLiTATjL3JJSapJ2RtlBup8o80Ex7TQA
3lwe5fxDdzIMd687O5v1LgarXip7qIGOe3q3qrxnPxCHM9vT7ruP9gotqsF8iNx2f3n0s4fjZHDu
mv8Pade15LauZb+IVQxgemVUaqnV2f3Cardt5hxA8utnUXfmNA+uLEzZVa7yW0MAgR3XXotqhdw1
9YKrKL/V4zZORStQ8788SOYlC3pQt22mGSctfRTax0E1HDUMOBdw+SP/bS6+LiAT0CHfTegE2N9J
yqnVRUgss2kvTv2RJCkvNrlqJVanxj5a1ZiaMgNQI2xnK5RRt9DbYFuHH9T4zHLo/IUfRftRdg9G
UdhZ+xLR4PnvvhvzqBOK4XSQdBmnsYLQvfpeYTJYHH7dXuQ3LuefM2UTuoGmROx6PLEyBmXqmOFM
C7tFkFzWL1WANqShgnGavpQ9VOmk+0aIOI9j+Wj//VH/8Xkas81YbakeGfBCbQAQDNhEpKOo/hiV
0M4kroO9mr5+ORwW4mwKRlY3US6fnDxtfMmQ7DGpLAkycCk4y/ruLtaoz9mgdGGzuLFFFsw8ysBQ
GUVrnFJN2Ms63OwyIVYIwrDpoW5kSQoIbVt57hxTrRUvmIHWKemlJYLaTFHnvzqaijshNgFruAjY
RhCcr0HhKo5AjwsgX7ViCqpuIIcne0qUrUpMO9HMZptopQaN29oqZX2n6d1PQ4s0Z5R6Tx06cLKA
ejrRARE08vRVhuoghGrlb5WmNo6eoFEIokkImyUBdGb0rr6b5jzfJPlQ2bMKKdFRnrcG7WdrKqLZ
7Yr+UEzzPg06sJVI02ufIJQ2BohvBIKqPPVRDSXHJNcARDH0vagpriGU6GyJya5VJ9+ITD8kWzzw
LTi8MPs6DFCuxOzmSZUBjEwa6XszT4+thsC5E8I7wUR6EKtu3oMCWDOxTyh+lABE5Q/9WPmlkJw6
qNrBHYKfXCnA7jRBcLtLAy/XoTmFeba+2Rog4UYcOG4yEs6uGJkBNAOz92AYnGo0/Llr/FActhCe
22gBWENrsw0gNaUaKGpJhiV01bHXRqjAQavdH/NWdUCDezD6aFeCOJoKsRspyo8kFyH2abQvGuYe
aFdZ+YjmYmarMXGSorcxEJKAFLq8I4G6ycECHbfFm5B9U7L0fh7Aodkqqt3JBoaEU0h55nIFhMD4
Ls3tQTXaZ9RknEkONg2ytV5qBcvQikOcQpU+alAwa0I0vxJlMymKJQCEKdZgQDKhCuPI1UTtMJKg
qasWPyd4o7l9CZrBvW1krhPMfz07gzHcfS7po14Y0onoIMzuer8rssbSEhKgmJhMx7If8dMK2oNj
CHOQxhQ9tmP13o/NJpA6F80MB6S0mEXOjqSliQVWycKKTOEx6ToP/RS7VM3XqEuftChx20omp1zI
PiZdvU9j1DDN3hrQlshyBZMVO715VnpOPXZx4DdeuMF4izTWASMA/ulE9beOPCcjDyDBW4CxkuOc
gMQghBPPMQchKR60EzjO9ToE5OsjsbhrBeWSItQRpGAg/KDuSzu1MQ2+He7AgG3fvhDXkcGrtZhe
qdrKPSRYgfGm9gXZox7+A/SUdhLMFXRxedqN18kiVysyoeQgmQI4m5eJtHeIKRioVP+K92BTdqPX
OHLF0mqfGnuyytfbO70esvzj3VgIdCQHUiZNaPgNGt0KgF6aYeASk96Z4K+6vdT1OO9rqeUKrdK5
DGKtVYVS8akfMZsDXQaxPgdclkvORTSZaBLEsXE0GK180uqHdNh008DZxvVqyepLLUe62seQDD0V
1fIyhqTYY2zlD8gtfN2VfO0k+T97+DBoGqfPYCawTV/bUMEGB2F5as75CcX47d8dK2u7gq4Z5KgB
NEPZNfRFb+5N6t9e4hJk3TAfJmM+BFnVJ0FF3j+3kt0JBAI6qK5De0ym5T1K/Zba0ePS7EilkvMU
ed+TMSzNGFItpUjBO8yHlshJMsXh7O56KP1/FxOJ478/aCBUcq/RogcoX7ZbiwIBD1SmecZkvq2h
rO5MnPNcfvPvj5OwiWoxTRiegK7FKRSnDTSNY3FywbhxTPXKN/LJDgzJ0zG0f3uft0+SsNBuQTEn
VYLg2kmQf7UgG4jnh9sLyNxAkjFiukTqVpRwkhCJFzBtiulAaYasegJOMWWeYicbihOltAHf7Uit
VkJJk5RiZdU6HCYte4jW6otk8DRIqHppUNgxwT+pNwMg4iq4mdpIlG2iz5DVnI1HrObXg/hcj/pD
qmJs3Ui3FEoWLULNvh4fSEA2dPwMCmhSmKhUyi/JfB7jj2HcyRiLmmtANcEUnheYqpG+x5lg1wU0
e9uDEIExQQr9wdxVRmQZZWEH+X007GgHIteocJQGfNGa4vRBDNUTJKzRU5acJvo9L9+m6bsAAfs5
BEEmLe2u0O0elCkxtEMK9BVya5QmECa1HpE3ZTJakoSwJvxei63Vt41Tzi8S8dr2GMWzpUBbQUsC
i1S7TnloM2r3yvdWP4cTBHBG1FIAWZeSHyNB/UsK0A1VDlmtovEVgv/wTLPHtHsK1MAT49bRtN5u
RA3cU/NbHGsQXhigNa24TV5nLmr2oW20CoZxW3wNKILUwbFQknMANqIWQpFxP7iVUZwVNZ3PWfqu
pQ89Es6ePsvGrozl84SebVc8SkXnJSkif9BSzvR7j/neQilcXaxsCKraeXk/SovYdOPkebUdNdmZ
R78GSQ/ERkA01YDV7C3EIeY/mgo87TO+hyhZITkRVAAhZy2auS0UAAdAjxCiEbaGPIngLgnqQ5hC
H+JHKw8OLWe/T17bERD06HtND/q8k5OtMkDMLJi9IO7BrrVBaGoFUKUolBdN3aaoEpF6J1b3vUY8
Ux+tRj7m82cbYEEQXUjoE0kox1XyPiq9QMicBn9eWSZPQUtay7sxf4zJS1y8Vd0pyQ50DNDOpo6I
knk+4fMCmxueAuE+1F4MENPl5eyGemcXam3Fyh1R7mJ1E2CxFN9KEnyogbgpbkqdlk6O3xaW5yqD
wmwo2WlgIPpPXEpqW0xTH9IWtpkBzaUDqWEQSM5CMAMz5YMBGT6wdNFqsibxB0UGDX7tLH5IKIo8
Reco0WbC907vVfC93TYGi9thbZwM5QdZUoALlNjAIu0TTI73qXwacyBvkMGButAD+8MOzS4nw5O/
vdzVOsF6vcX6rbyyiixHSSY0Swiw2MReuCihN4LidHfMPR4o92p8uF6NiTJaWZgoEmUDHZPeVd+q
H4jeMcuiQBJ6gX6/lIDXc7d4zW2sF2UCD8hxBoY840izbbihd/K4Ab9y+RyjAeMNruKChCQ9FRBc
PZN9duYX5K8FcOv1mUhDy6qoHiRgDEwZbzsc7Ai6aKX68Zdfkgk20ipN5aJBb28RHIs3kQ3mCUvc
LkThwj2v3cO9N0x8YYx9BeknHOrCxh/Z1Wnhgph93cdQORqXf+CDv45QZkMNtZYDEA2g5RupuTNX
m4BmLuf4ltSEfXjiV3h6YSxaPYQyxIyhkHXyqa4MtChAkypFXi0obi0Buwv/lZXEK+LXQJJNC5V0
zkO8dknWyzPvMJAatQGQBuHo8EGbn7CTtorxuL/cJPP+DCEzjaZADF6CKEkK30VtRh1Ks5O2soe6
2Gb6Tgpeg7S4EyaJU6++HUdBavTflgbB8JjIJQ7YmE4jWqIzSgW3t3fNdq7PkHloESismhHjBicB
ilpBnlhmcJb7O7OrN3XPofxcXtOt68K8NtJMYk0M7Gac780hskEmJYqJHYzRIYQsTINHcHtzvAvC
PLiiQn0ubFHinPP3DITJUHgDjn3krPKblsb/BfVQmvr3V0pUQ67A3bZkadJnqwITVYCEMAAa6QPI
Vo/sG6s+0G3zjtCOdzs5N8RgqgezYALIV+b9hT2YYECn9ItTsO32UKcBVB6TVrwkkJPGG/K/d9s1
Qi6L3XJjVNkqjcHWDMGTtZcUBCq3P99Vg7m6nMaSTa3sSxFFVMtaYDbDl/ChuE93pis8L8NcnR3t
eLNHVyE7a4PJHCXwTZU6pwBpgoJop/2aD90pv5P86kXCqEO003edXfm8D3jtiq4XZU6zoFPVNmUi
n4qUOrMByttEs1Ij23CO8rZDl1n4ayiiWDZr8D3FoTxOx06yUI71lARzeYCUO7At3bHGhENlZ88l
GOP+5J6u98lY0anLyoFSFO3wzg/aTnEAnUe5HsuXW8WtEFByGRV5W2aMZ2V2BgF7w39A0sqm21Bv
GQPkBWjXLOh6Z4wF7TUEK60EP6uaEC2dUBWBNmr21oMjpYs5n/FqQWi9GGNCmxqsb5RgTxhMv5/O
PTIqexnLgW07UUffRcf0ENuRA8xr6g9QJ1XP+oX/MASnwjcu+urqC13/HsbCGk0QG7EOJUtqz179
UHi5vxBmhhA0qmzeSV8tXK5WYxt0ZaQ2oyQg518CqP6h9sG3uIOE+rdlTUBoNlD74PF3XTN36zUZ
q0CkUIx1kN6cKEqJeXZXKRNGj3VnaJ5vP1GOJbgc9crYKfD12ZijPJqKohXHuR3SY6nytnN1wnK9
H8amKmWYKybFDWrdyS2+SZvEMW3zPfH6Iyhj/MpttGWe1IlPS/u9qK0/kqNf/wImbAuVHFTKc7zw
dg5Oc09cZR99VpJV3wnHGIwukmuek83ws+sdJNGUO85w/aBVRdXxT1RZsjlZBByqMgC76iaIB4xb
PZ3dZuSNQl9rr8ry1yqMYS/nWk+LBKtU5kdReE2aeBM0j6EQ/CJEuaNPKYpSqEzXOU8f/FpIsF6Z
+cJZr/e1bkDaL6UY3FsEWFGDuH1XeUswnzBRU1GPRljzRNsG0NtrOx7J8lXc93oXjMOQ2jwXU6kx
T+RdOxfb8dD7KHT7I6JTS7nrnfllkWUZE2t6uL233yTcX1+O8RsIuqGIUC4TV7WKJlwEAdTxISlU
S6OmK3fzIQTUtBlPaUacOH7uuwn43YqnQMK7pYxbyZQ5oirB/RlQoqO6ZM1q6gmAAtzeLe9LMg4l
qU0I1Vcwb0IfOUXr0yFxb6/wm7jq6zwZH5F0YdbOhrHwl9UFwHyLbicKpm+yp+M7SmAjWOibck6y
8Rtn8c+yLL4hb1G2imMo1gPbtms/4k0BBpXcDrwLkvYh21Q+L+W+Oru6urQsuiFLSV5V6Cafpp1S
WpDSsVHQe5ltyRZ2yX7RCecxRHGuCcvTppWjiiR8MWZ9t9VNMDwMmt+LP29/w6u3RFE1TZV1Y/nv
34G4IQjJIKklOUlttsup6Gnoqt9e4mrPVV6twTy7pFdbTciByw8l0akV5THM5F+NVvu1GZ0aY3KG
GcSdRNxI1PwYxNC/vT5vi8x7C0Sp77pWRFO0+Jlqj70W/clLW+2PeWkY1ZEhE40zrOcT9PEOqINy
jvDqXVitwDy0sUpImcsF5B8cjeyCeELNhceoyTkm9lVhip7SKYBxbDKkClVmNzXPuVx/RV/7YF9R
k6llkmmkP+VQKMCUbeSJ38LF9tvZEURNzrSXOczHvF0xznoyMh3TNMDBGkV335J9PqtPf3W92FIZ
pQWtAgzWnpQe8ptza0khD1qpLFeUra+sXhBLZyi2TZzXJInPdTBAj4q6RaucC/T6d8IAshwhmJ5z
Mm0lVT2TnH4Dr2bVoT+nyn5RSBvax5YIsm1VQGASpZ6kmo8jpg+a4CFUniQ1PFTS6LZ66GuietbG
aVfO7b6eM+hu55t+jl/yNtdsJRB2CgkfsnQ0LTEBMEurQk4axLnoOmOOWnEujEEDbyMmTSxZV904
zLZq83H7k/EsElt9i5NqKLsJ7wns5uAbarN9m5aHTH9N8hoosX5Hg11EHif6YxSbLWfx5crd+piM
PWqGUC1TI1qUEdBAE12QgHlV5dZOvc3ctAZ/z+0Fr0oxrG8PY5/kBprqw2I9ksPoQT7Gi8dNA8Zc
9LEEBwA5+XmaEYJp4CAhXt3slOfEuB/Gu8qPOLEz4V1kxpC1StZjVlKIziXpP9r6ZzRlm7CI7oa5
2PVz/qhk7SbWhn1AAa2V7uPwMZKQ4JKh3qjhCBgsfVQDYVtOOppTmXinGOm7ih5ppzZ39awetLI5
jwGa32HyqTXCTlXlbdG1P/oYzFDoaswaBGggOTFRECUk2sEoBGWfDFVvTWou7/tZuZdSs7Y6ZU7s
CQ1DKAl5Uz98Zj1Gq2L01a2kSzk26npE/GUW2TLjMHWQdNbwgRrH8Bc5XxB7qQIKfqZ9WGo44zvE
10QDgyo8HeHl0//3XTQl6HWB+1i86AuuUtPULHJJI2p0TvPQk2Ti9fFdK8TgU4k9HVBFLeUxfl5/
4V8rLgZ7taI2m2lB9AGXUQktEAhYoPiyyvbx9p2/bva/VmFCDi3UBhqHPUEvV3PF6U2A/NntFXj7
YF5xl6pJ3aVadJ7C82jM1mzkdtTwZgN4qzBPN1VzqSMF9iGEH7r4IKiLhhLhxC+/cctfp8W8yrkk
pFJ6fJPB6w6T7A9PkM0Cz0G6JW/xD0IwFsMzSteDeOWfNQlTWk8DsaF6gfPrd9A/dBHAuwulF8Hk
s5VBaEPzxD1m8m5/tOsZy2pVtuYDXIhGRSD4szcFnXpUKzHIeN98x/BfY+lnaGi78kZ74FF9XKXs
lFfrMmEIhkhmfTRxwiOm734JpXWB5YEuvvul7NL77gi9rBnoaCe0G0jQcNOX63b367SVf7+6ujVU
CdUnkCPI52GMXhMVCBcq9XvTACq7KTK3NeTXtq3vq0TxwNjwCOJ+UGC1oFWN34cBGNZZBVsV4Y1H
ch4qq0Q0hbSU28UcANZnARRdYRyf882v+9uvvS9vbGVxDNj8Rk5n8EP8r5rLogkH+oAt3U4bnt7B
b2z512qM5akAr1ECOpmnCFx8GHTOrf49cwLncwRcxy7c6hkSDyfN43OHcGzFxfeu9qllRtiJOvYp
gRlCuxMAH5i46Kyrxa/VRWYMUqnRRhqlbHGMqFzU06xYkoAwZhC+NQaFXlt517bzOU/v4IcsEgH3
r+ov0DWFroz+XlXHtP7Q1M8MuPBMKeBReYQcV6nq10+NMWa1MmiDBubq05TIe73GhGmgYegiirOD
ESnbLgBdBmnsgBy6aZvGftaB//ypRBARR72VgkJETg85CJJjNDIrEYSGHUq2hW7geb7O6rdJQPiA
+mKuPRBw39++rBdOqBsOWWXMYlhXWaAOlJwgOunob9qvIUYDBeCm+/9IjyzjfONgVT+IC2xtvK/9
hQaRGNvgc3yZP8gGqo7W7d/EuVcqYzMhuRMmM3QfTqFw7MqdWb9kPScu5NlHVgGpDiUhDdKOLCUd
uzM2IkrxqA2qXutLUArSQI8dWJ0N3jX6A+Ry/PoOx0iwMkBFLMpNlcEdDd4irRHvCIavLM0SfAB/
ROtv3d8FBLl6rLqkygCRYZweSC/EP8cIDd5hP33rveqFvKFvBgI2XuGM9yEZQ9gQLclLbbG1YE/t
p11XJaB0/bx9W64XWb8sBKsB1JkqSQQRq1AblRZiSxYmPu6hYeUACnvkM0vydsUEYhpJBSlRsZ6p
fuZQ2hCAGRTqP8sY/zHrrB5QoWWAFBE9gmZwbvdJvtfS3O37wEa5isjbYZadiupupaUeaO58zply
wnSVsWldCGRrIMKpjF4MzKabgYYKaDgBdfMLPA1aqh6meqE0XVvqt/j19vKLy7phk1jtICGcST7I
sElJt2s7xdLxBsHvav68vQwvJGTbN0LVzWIGoiI4anmXouB5wEQWBjSIVW8VH/cH7dc/GtVfuQuN
iczGFHLGtF0KoM0ACo9tjWEhzr5458cEXy06jbMYIeltnOgJtIfZ/SJEL7itU4CCQLMyADBB1mc6
vOyOF4xoTLJVlLoUksWbEL8w/fRB7A+Kk3jLkSaqVx/UXRi7wxGMIfyBcJnzMNnSstD2mjLW+Jx5
7vfu7CBbl10IrEivgbO0dbsXCF1d+PFrhN3VMQAS+bRQGKcOt7/MCTNZtaAwnQOaajU5hb+y7Yij
2CePhgPJmaCGFDGUXjAVDf5k3igmb1nWNs16M88JjqDLn8Tooac/bl+tq9zZ69vLhGN0xAzkZCJ/
n5BFRXa6W4ZGoFV/LxxlkGkn7sLoKTqj34X28na0u/EbTezwxCM5+E1J7R8DyU64AoNdVmYog0rO
wXQmQJDhLjiogFtGOx4H5XVswpeLYUvVsowgzyyhhpxsk/vqgkxoHXpYxA74Y1yca8zWrIcwAW9n
grq4iGnM+SEr95V2f/sz8iwf2+upM0FXtEBCr67eFMiG29IG96utWfG94sM8gP3v/6FzeXViUdY1
w9RMjWgiCzGTWgxfS6VITgDe/wpboFqs5tBDdPYzne34oQXTN4Y0LSAiPcOhXt255RPEJUbDTj7Q
zf81fGDg8BDfqX5gTVv6GP1hmWD1ExnzXCsTQHDjRMB4Z4l2WvpQo8QIKiDSIIKrrPDJ3I3g9eNe
56vx4GpdxmYHda6qcYJ1FyiDjvkCYoPyHN9E9IT+QDb6lnMFlj/4X052tSBjqiH+jfnZeoSpgJOg
H8Mp3i2ao/kBXHLde3Dk4rauxhSrBZd7v4pAg9mMzTqAbxg8cMmHmBmCjW7ttrZMt/VC2cq37SFo
nH6rQB2GRxdy9VWtVmfS5F6MRCOYZ3JqB9mW0siRAJ0oeJXVq/Z3tQpjfw3Q1QIdirgJnU8Ehj+V
+Q9gvOsXxNjfPiVkEvKRnDLMmKj9fQ2sH+di8L4TE/uRclKSVofKfAPZECszqD806r6uH6fge0te
o/mJjosmAgaG59ov5cGetB8CsLAdVHObULYV/a2peFQYV6Gxq52zg7Q9iuNpKGDnS8YmfBq/dLyQ
yr9wBiJvKp+kFxr4UKZAcMEP+q+Dnb6+LKtrBBU3YUpqWGVyh0IeZLrpy3wwPRA7bau9+JijR//L
Lbf0QJ8iN3ATm8c/ezWoW/0AxjApeRQ3s9jUoC7MtyDP88SwfW3ic8JlreetxJiiOh1JEfW5cVIx
RHbXZtbs5G74LoDCWsSMnLWki+I+cHkEjZzHYzIWacimBApn+MI6ZHHD8dyEfwbMXR0iY4NERat6
nWrKSfSR25SW+WlGTn+UQC7XuVLhEzD4ITKGjiznVfH2xpgfNWu7Iu2xN1AH+Gp2l0eid/vdcgwc
S4IMpoSuziQYOHFAiG2eY7ly5T+hRFo/Qsb81JVIGyGDAxfR3daUuwr0pqTWv9/eyvXqzOozMSZo
ls0ATDHwTdNOONGX4gAajZ3i9X6JsUo33YqPkze+IO+OP/kEbrevv8ROu1SAMBlthT1qEL02xvoU
9HdZpTwZ1YazzdsuGD2xf3vEhb2OtiO2aQzOEoUtoKJin78Jd0CI+384CvXPsUoiY0KMsIFyVUTB
fpqCcye0puShoU+cTS0u7vdxhcTCw+NJLLTAwE0fvWYrjhjg9PrhIYdU2GCDuxGSWLkdf4v77f+H
fe16Z2m1RcaGEL3o5WS5Ocqjdo6Pw2EZqQu8/g0ivaCyRfbHsynXU6LVkoxNiYZCmIYuqS/l/nRD
VUeyKu2k6DuZWJV4mDe6DSA3PXT2CPqdeZcau+qnKXs91N2fi5+83PO2qZFYeaOG6FmgAdp9iqHX
m6RnU5Wd29+Yu2UmzEkhztpIBoJVauuZjdrp5EpO5oWhvaTb4Ji8Q0gHvQN0973mnJ2n1+EOo7E2
n22SLKbg1nVjLFJfzwnRe7zWzkmPGlCWINBxygeInp+CzAFtQ+v1v0S7QAmb2OEmyj3FhOyaB4YW
lAg/Wru2u026TY7qrwByNCbkt+tP9MBLq4LQ1QeQLMNLD99g2FR2kmNbWrpPPG0fc4VSeXaHMXpq
TGtTMOGbtDk/VJC+StUUVImpEySqdfsDct4oi34fhKgJaI03KgApPX225JMauzF+KMJff7cQY+H6
sBNabUTQ0gAMKiufKWndqi29Jg6fg1azb692Pa39eoos8D3EYHopLhHEANiJ0m5N2al34z62O7fI
NvMLHiPmhrklvduuV7pUqFeZjdwOuqHEiA31vrOnXvw1EcmL6vDtL7fHGDe9Nys5TrC94Bn1rfQZ
QAYQhxUOCJ2wQ6K8hIEvPqHswjlXzs28HPtqf70pzqPZYH8ReqZRDlYlM3Plme7nPvNv75HznC/9
9NVSoxITginlpYA4HiA3vlF8kKxv/tJGXuqYq2VUPRBJpuIkG2FwA8x1Z2Xh3d7JVSLQr1hJuiQ0
qzWMRkhkMYKRjLbzWznbKdoEG8MHV+HjBEJMjzhq5oiIN+f3SvMaO3bIw+2fcL0cu3oPjElpcwAe
+gjbJH5l+m0OtE+wk020SBY9ms4dAYEtfA1SlRCe5enHc/zQ5XxW+4daUlNhqKc+oSb5TGBDo5hH
Xchz9yzXsVl2daMXaQ3rT13pSQG13rwhTg+uXxpZZroX50PDFzNbnMoNp8NyHLfyaGZJjOZdB3G6
8TBi9mQRSRZQurICC81T1HgNr7KD48SbZuCdKpOclQMq3LGCU831srGKTsCYrcJrPnEe/MX/rz4d
lROQ64l4hdJSANiA0gNybY7gglsEMVyDIZfiUjbnT9pdxw5+XdlLkX+1tCzowOsuvZ8B8DBrxCEC
wmAHLqq8mQWkDrTLGkykohF1V7mDC1YTvnoZ791cqJBXP6IH7C5VIsgERIfBtARQ7fnETTAMiwmx
zG7foqOJCmSDEUfeSCzv8zKRlYS6i97IGIeRloXpoVZ/3rYJnEIG9HL+nXTECqYZJuAJLnWUpHUC
2a934JVJ0doX7MYNPsFKft9v9Q/9J1CAfWH9bTEOI/v//g26UGa5KiEsyNXJoRpMYDHbxai4t/fK
ySMlVqlqlOS0zZd0FTD2ydUJNOYhpnPp8pk2yHJQV063Y/MSyX4GLqzCz9zQ6//yySpMEBQqKDdm
0sXZGG6ivgcdjySJZwcVJrOrwGFXzjI+autSt4nd5qnyxk3ttIc4dqJ9+8gPCi6u+IYRZKGccUS0
UggNBS/VOAORk2HO8NhtUbyHpWidLHgUncWr8aIRzhO5NBlWjzNKYrWLe+x1ESAoo8JOC5EThVzH
FHxZIYXJ6bIGI849qWs4zv4lCo/Ft9oOAFDEsJi4qUKv8XkADZ7hUxabvNqWWcHsqTVKxxAcb6xu
G6IELvvxh5hZEZKUHE6lb5x2uyg0jWhYe7mTPvJ+Bc/yKYz9aUMVXFgCkllqD85CAlBrFEmIhdcB
yy86xTmG4kN27FLowvBRKhzHetF8XB1CO0q1npjDYngBXNyF+3Q/jVb6PmxiQEMRqMjoGFmlM21A
28sbgOJdLMYqQWulo2RJVoLxfRRHD4RdHLTV9Ubi171iQaj5PIRRq8C7UTut7XiDciMF+lSz9N30
JG54MExONE0Yy1OPDYpOFAWfiEAUBLW6gh5S9cXsPCX+WOIHBYStt22uzClqEcYUBfNkTqOIT2i8
9/Dbyz1K7skZmqcO+HcMa7aWh4TRZ+MReDcMtLnZLjr/ZXtLIkycNAvRFMkVjO4SGYp2ZPc/IXRq
STvNI9/5TdurEZMBPLtsQmCAXMoUq4srdEWkQeISCQUp3woRAiLdBKYhc1NCTfz2CS+257/s7tdS
LGKvK+SJGhEKvWoN8jOSWG2/K4vt7UWu39TVKszVGbSsadISq4xe0rmyW/vNftjNOpr7ja/f80a5
rxue1XrMtRkTs+uoifXgTcI7gI6WghKocwk6rwE4ye8jkOkdQxsD7fzm69WXv1qcvSwphtH0/rLZ
/AOpWreVNsOm2vgpCJzKFjrTvAT0KjmlvFpy+UmrC1PVWiINNeL4GsO4eUg+pKJ2g1i3hfJezkC5
Uk0QL4ocoQh40x+83TLOLRRVMcrnUYERoq6Abrv0Pbc7iJohd1nIFkCy+P32bbpq1lebZXxbU05C
kuV4HaGsHJNgXyxs+ZEI8nfFK9uzAark2wvytsi4sTodkpguQAOhVN4SOuzDTLRvL3E9Rlhtigmk
QzlLO6mDoVsUymcHZOfEQn4AoNF0KL1+w0PF8d49455ATR0LgYxLKkjFQ5ApoBeUjmXKG7K+OIUb
9oVF382GlKSdFlQnQ5dET4ISqjY851L6Ikzx0Rj8Kvvep98NY9OFoStPvaOWvyJD3ZpGvCGNeiji
8thP6WEs/RZGt/WmJgMxKDgl59bOk3ErGbjeoQJy9eNUZ55J833U3pvZsMlH3dPjnRhIflOXGyPM
rSIHMybA0XOR+8mscnDAHLPNIgD1qMpMdcQ9UUT9hwECB+VuDJRXefp5+7JcAvBbh8qYNyFUzVhW
ovqkJPQBHJJHQf8pVMImKc6R1G778pSAQLu4pybBnNi4NSHHV0rnpkOvWYsdBVMUwS8cKoWuqmja
RvIeC6Fbgy6xTL9PUDPSFBkSgCmUUI7F9KOTRFuUO57l4B0XYyebVojGQejRBPeF1tV7W+htzQ7d
LrBHUJi5Qm3rKLbeBW7BpTe6Xtz9em8stjDQwWVkxrj/MwjNDyCmh4dAplHs00N5yMGtag/omXGB
OVdjqNWyjLWMyDCUVMGyrZu2nhk9qM2m2aKthDg8eWknLzoimDEDaB95i/Xkt+14p85YT1PTm0Bf
XGOadocMwqlJDYbMFElWkPDsJsdSa6zhjIM4zJfoLaNQl5QwnIuKb3OXYgYBsofpfN8LjzUGcxbe
VAi5OoW08Kf+xHCrQ/RXPXkfy9LWysmDzZ1V5GYBklFjo9apn0cPOUSgOh2sG+NRlE568Nbp4DNo
ITg4vkFtU4qPZZLaCqhiSPs2aC8JpBbUxhar8ccgAa8edg9NBSHtAqRErUY3JJufbz/U61nt6nMz
Vl0JJXD/Lp4jD8i9HoJSZtL8NiR+myR+WBT3urTV68Am5uhU0UtbL3KkdiUJVhc+TAbHPl0vIq9+
DmP0m3RUpYri2y/trQyotwntLehVQEgEzqb3Jq/5APGqL3pAvsgWaP55OQTHlbLYR53IYzCP+AUh
WHspVCBCHhiRtwITalZaNUNIArYRod8OEyZ3gk2c9ADWerfxTUAx6tfbH5m3IGOMkylN9TZFomdq
rQeWbjel3v+Qdh1Njtvc9hexigkkuGVSbEmdp2fDmp7AnDN//Ttof2WpMRrBz1550bYhgMDFxb0n
3B5BcGR5jn7cQignGbCLFC1Z94ruNtK8lUcF+qoCpQZR4sxT9ZOaSEmTYTJRFK2TlDh5bq2jQnGU
oLqTg/Yl0VD9R914q5s5PGmtwUmA3bKy5RvsKaLdIpeGQ0neMkMT9/YyXAdtnbcvT6/H/3FuampV
2L6D2z7EoL2j9cB4LsGx2kFQ2503zPHWD19FLwpBJOMp92RG1tCxF5k6wk7dlJ15fIOR5tMAjaj0
XcGBvT3X603xi7lyoTPVCinuZVyO8F0ckBAWPrxm4KqSepFrHsIEtCnVV+7qU7YNIaVopJDGK5zq
XlxEF6WmJhfElBn0tyXC3MmxUu1s8TUI1jDeVp7uLYgPMoTa7dmzW/BGfmNyccqw0iUbDRTlsu4+
KHI7mTJbsUSVVMFdzPPW27kMIEiBeWl5tk2SxFmkbi2N3YuSHmgDlbz2e6CJ3hLXi6vnD8ujlquq
TxOjhvzPR1cZcOQ9rmDc/rqNghzTchRXA0UT5SJUB3uaKGJXvqqtwOL1Qk2GVHN8j3L2mhj7meK9
UU+iF40gLvIimbXSR6BmU6gJb1RUTAg0u51sp741aLRQf17jzADLf3vjiMZkf794B09GMEEOCJ8U
FlIww15nRfR0ewTRaaBcBlcmVhxPOnIa5v/YOtprujL24DD6zTYCCSb4JhhPNCUuX0sLC/L78qwd
s33+DZ0jZ76LtxZqx9DkZHTrUFgSF20XLvR0cZklUo0Xvb5C6WJneaOPjrJQn1Jwq/F+POocRr3E
vpVSZXCHBn9ofpqt8B3qqoJgKkr2KRdP0rklUVPi4kCh9ABDhdV8Nx5Y6VB3W4bkgtv9PyFlCmbI
g4wjWVP7utC0Y5DDN7PXTbuhvXXI9ExylXl29Jp40bA8aE2H1DRvXqfF8GN4LPeoXNs1UR+WsV/p
aXkH5TcDFgTLtx6WBNZofKtQFXWWIH3XVaAY51Yhdr3U00rupGQlK5pj5KhtwWwJj96wC9bRnEhg
+s1QASlSp4tij5jV10lrf6DLna8KXZnXRTtnbhFYD1I/PQx9dVCawm2B2jbG1C56za77k2L0iBXS
Tq87p+/ybxN8q1R5OI4UNgPhuBlgc5YnzU7SejeXuq8y4mibfwmtb9U4elZewFLtlJvtpmqh327c
0WC7SL8k0jt0OIWKP2m7uXpC8mHHwc+KvJLitKSg+b/N6H3Tfj3C3yBblelRQ39+2JcNXAxaigL0
PpMifwBgTFUfkJK5jQLt/z7fAORsg7iUV4kTzVBZS0zbzIBf2EvzQxw/oijg57BDnJ8yC4i+QLJL
BTV0LG4ISvUS+kV3iJbVUr+OTeJmCQpb0n1tvAcoJIBhofggvghA+aIIw4PDFTop1jTgxLdeCM1U
Z7wLt6xZlA7OP3sSsgP923VryYYuU2JZhGcPywqOhjrguq1wCmdrdFvjNavpdk6/LkT06r9Kwb8Y
jAvREcn0rqNadcymyJ209zCstvHymhinDnIqdQ8dEu0IxQfRuCzvvzVJLm7XEQBxCXv7JJN5bPX0
MBeJk8mDPcC42iQyJu7XcEqdJmbcJsirr6aPF5PmQmoV1IqRLKzL2JlOrJSrEV2woVBWhFK8X/2k
Wgmujaux52JELmmryYAOeD2wfqqW+cteldfzYVnjucsQFwkwGAQNuAodVdEdfL1nczE0F22LuojH
nuHm4NQyuinMg+Dpdr98n1H4V3/m69gL3AFleHuZPVgSOhY6R063EiGGBGvOVx4bQwH+QSXVsZFN
Bg1Yk7Q/BaQK7SIByiMDdFMkWn/1rj7PnC8AzhKUnaF7Ds4BPKLiAXplCLa3P6xoVlwuh+qNHAKT
jAyHjI6mJX5bvbZdwlQiXosAboeZIAG5mg1czImr0ultC6+hQqmOvbpdRslZZFhrw+aqBvd2ng9y
YrmhEfq3ZymISHx1bkySTi5B3D4uhrFNUN0NSwKww1aLpvs8ltzbo11nf17MkYsNlpL3EWGysc0I
q436aYC83ALtjHm8W3A1SUi1yv4tyZjdZxR6t0e/jqG5GJ0d5YukVVbCph8Yxh2opF9Fv0oGOzvN
37oTs74zvc6DzALYjS+oSgaZz2ii4kN7vVJ18SO4CBXHgRxEVq8dpTUSk231BIBh9wRVI9+CxWBj
7liuKaZHXO8MXozLxSl9rsGjGxGnOnTo6y2Yo2geLc4EwQw8ygRRUXQ+ucjUx0UzNDHunmGevNnc
QI5YsHEFI/D1rbEdg8oMzOpYBZWfJXdSXvzHzcozes08TbNAMqoPhoAEOEe4VTeyr6FKLpIDEs2G
CzZKrStpx5rDQws6drjRIpH4KDtZN25lvrTVz1QxCsbDa8luqhV7qH4oiSj/v173PG8yvqqlTU0i
h0sHEqJb7UETBviv27SHcaW9w4DuI7mCOiS0DOJT6Uuu8SBqWYoWkgswcie3Q1ep1TEmps/M3y09
O94OI6KV5KIIDaTR6HC9HSd4wERaAw8YH37m69ujXC8QXiwlFydKGQW42Ows+DUYM5CMmqv/BG0R
LykNBP4N2r7lU7WNtoB1L4LS7gda89Zm4WJFYFRxOzCc9eADxzRTBw7YHtQS4Z+yLg8tK6OswhVa
+2QVg0Hp6b1jbVsQNSAbHyIRESyFIKPkq1SFlalBx6Bji6LfxQrkS4pdNO8gkH3ow7cJjSU6r4Pl
RSSEI7ow+MIVeMdRrTWI1cneWCntOhscMtga8Ri7HBrWTv7UGBB0t0G+LqibsxX4R8FbcE3ztSwV
/D0rNaCFjvLj5Kt4M9nNiayryM5XEHjRWSD/psEmGp7VvogqJRqcC05FNdKMLjhT6vBOx7elbP0k
3hjduglkwdm6Dv0873q+lpXWUTypBIfrwx4TfnSrjtrTznBBNX8qDvlbyNhIb/pd6ZmobglyPkEK
Rll0uUgQRqUYSyJhoxGt3pnEtBMNT5bmngD2r9Ubaub2kC6C7S1INPk612REESGsBivlz+kY+/G4
SYJnzZhdTSJ2p86CNOh6YfRijbkANkpqOmU1BuxcuP+qs80AbUxEYImc6AC/ri1EPQWXqSAu86bX
qayj/wzzySP6RVkKe7Wq3wiihOjjcUGLDpCx7ynOSAz9nwOrhNbP4c+mWFOmLwJljPBINnBhhAvo
q1hDRzQ6+/vF1pFLa0oDVPCPVJO/IM9ymyX3DCNwjFFdBQr6sJZXqqJAzY7ejUDNF75aKYP7pIk5
M81Cotrjob0Lode7Vg5haU9baKav6r/gQeYGFpdYmp2YZS/aUXwhJQO+Bdci0j15ayFP6g2Uf2w9
Ab/po167irtdBICx4LQKDo7FxSVVh/+8XLaALM5fc33wY/0UW6Mj1c+9ljuN9CDYYOwBdmuxuQea
NBtNJ4/oFLHFHjbdETAvp/mFusIHvM0SejCKBuTCER64ST+xnE1d9coqWPUrhsFsNQdWkHtIIa1E
7SDBKbW47Im2cpjGFKeU0HU4lHZoiBz7RN+Miz3mlBdxzKbUacqhmVEy1OFkmzm07r5o6PZJ0lrw
1QQHkyfY98BhRABhsTYCoO6La0lOdpQ8DXRQ2gHIqqHWF6Ox159SP4TB3ptgfDajW7uGC0tztchw
h0IOQezFbw/oQkWuBi4DE86F+UV0130kTUJNL1Fo4AKSGnftoqcISK2n+Dqk4BqA9/zeRbd5S96I
IBJ9cDL+PE2Dp9+nJUxsSxNJQucDuOulXor+cLVXoPmT2ORgHTrZXnYNRbPPUU8QtPXaTQ1nPBVw
Qle/S57jcgOp+Cx/Bxgif7/9EW5/A4Nn7MuAU8MKB/EJTxIzh7Xu2PtSMazbSPS1b6+6wXP1J0DF
9SxGTKqsTRCrUKJE56oDC1kz/VkHKiJ7SYrnoQCLsO38XG4EMfED6fP7d9BloNU1zYQj7ud7aOnR
qwCEAVXfHur7pgxF/4Ulp6DvhyV8pXK8LhvyAB3WYRrXUATrpx+jqthdvs01vNbolyrBqTT2S7dR
4wd9gaOXRh0j/mYMMeTBWrspd1m0L6vETebWiYZfRnAX6NTXm00gPyxm7o1J5M5G5BtVYzdDbut5
umq60Ulml9I7CT3myry3JnQHSOxW+WuaPXXprzx4G+fBCefETqoTZL+d1LDcpPRogEjU3Y+95pLR
tFOrW5cx8Xp0mZJDRk9TbwmqyH94fJ1XkX3mi9ucBrpam4xJB8+fFWBjbvEIM9P8jjwsK/AvUUsF
ifB5bIVEsj+8oM8jc5dM37elVDPuJwyTM6yuDcVIfWvcw0/hpKFMNThY5/ipBTE+s61VeRJ3sf9Q
pTv/Bu7eqVLZ6JcSvyEbIjegpjdn0trs0MNW3LZMXUP6Oqql2+rNmnaTffusXr+DzoNzd1C15Lqu
WFj6CobrNHxUgkFwJVy/Ec4jcHdQnCZht1CwT2kc3MH5eiWXMQp/iM7WcgwNuLxJKWykYbp9e2bX
CwfncbkXfaVrS0nZp21nEGHkx3Ak67Z4uj3IH15Q51G4+2akWgfmXsxcjxD3nczFM4ZSb3htfQpf
N+O9WPdookNFa5UHriHCV//hzXwen7t3Jn2qaTqBihQ0qZ2ozXpY3mPV3AI2aDXwCs+rfGcB1h2l
1FZ6shmwzUvgnjQjWvUIFETbt6V8D9P71Cmb4m5SGvCpQGm8vU7Xr4S/fybPMUQfNg3Lhu3xafIV
+adJv0bliz70giYjW+4b8ZhnEdYA3y5Gh3EWWXGSMNjKCQTlJ/B/YzjTT81joAgacNef6+eZcbFr
WSzFipsMCEcybKGeth2at3m4Hy2UaFLRYNc7/tZ5NC5ekSqfpXnBcQ1f+l/GlqwjcozvAj/c0Ed8
VE9/TdKDCCQmiBE8l3AKW6PoRixqX6HwgV5i3oooX4LDylMJVcUIxjzHvBpGRILrgK7bEYwSe3D5
oDKieKkLCe1/96Q5ryYXmqo+gcnIgokB+PLWda9Nnz63c7jN5uxhSJBBQQ/n9jkQBXueOjhpahoP
HXL+bN9stHXoDXa8gQgO5MRF7C7RZ+NCU2SGo2KwvQIsmEObJyMRGQaL9j4XfFptahczxPoRWBLL
+j2V4DZXHyzlZRKWqtg5unGyeVLgkhtLkDN+cLIxv5v+XxrLpLH/GVZIlJLwpMBOboLSDJFZsspY
5EiKs7wGmyW0F1gUsO5utp132U89BFhVsEcEMYznBpaVRgKYiQG/p8mx3WuvIfSnwuZNlppN3Su2
FYpcU/7QJfv7IPA8wERaVCNmPEC9p25Vk00JCzhjcYb1Um1xVWcRLLWb75b+UqMcLsXzs1lCIFJV
7UH+Kjgh14EU59/CtvVFMmgOWTO1FfKFWlGfh+6U4KmqAJVSN55GttQATaZrHM3qvwgGFpwXnUuF
ApLljSVjEYx7U3PaA5P6nKCHTO6le8VLQHoXafkJop7OxZ9ZLusG2maAT2Rkm0L3mOSY4fL99sRE
+4lLhHpNyqaAhW+QYe4ra7GjcDpJ8g6s9FU6d5useb494HWkz/mW0rnII43xkigN/FzGbX4Yjqz5
GTvBY/KQuwDVorlxezxBcsHTSofZXOaAqWEQgF3zYnLk4VSPj5NIt1Q0L55UWhrl2M4KBtJXaNT0
B6StH3fU7C+eDEVLURn3D13kv88Cb/KQtrqhGOOI5pev+JCX9PBaK3YD/C01L/ZLkWjAHzpR5/G4
ZCYp1IYmTBWNQNvrFDS2Tmx9dNW7yU8PiwtPTx/1TuYHZM7O9GtSt/SofyHLenb/0gy//WFFcYlH
cOmWPDdWFJrIroGM/yZ7LcGSA28LK6L2qVvlx+perJ0guNZ4F4hZrSHtEiCnjsLhpKjFVhmcWm4h
8g9hFZo/3J6kIAgQ9veLeKdoMJlNMxxPc0x8s5S8LCgPVfZ6e5QrW4l+IOF0piqtqbzuexBYi7mo
OSuVoL3JbJ0GW/q23FuQ88juRGLgV8BSn4fjQpsG5aio6+D/IG/zB/Bxur28HT3Trx5Lh8IzwJN9
Ci8zJz0p0CInbrKHxZxQk+tKuvX5Z3CxT6+DuQ36+i9qhe4ULvTP/cFjpycRsJCEK8xFPSWqiorO
ICszJG7yhcHBvvdQwWEEnbAVVJ5+v6w+T4xLvVIyBkEbwXS6ko6R/JYlgktDNBse8QHndytMG2bg
8bj44yrcEq/eB0i3WM/5/29m82k2PPYDhypd+qbDZ2o2MyCoaQZniTwXfaHfO9ufh+HCW9e0+aSB
H3mMQI0LtS9qn3tWM3lxbzpRNdhGO7o1/RYaEtwRakFad6Vt83l07u0WEaPI5BkV+PAFvMABBtvd
Olibrc2EsKBU4pujLTqHgm3CI0Qk0qb6PLdoFUWwKcweOoluBIHl99v387S4+EVCQw57q2G4nd6r
ARFAwd84yRsISPYuk2yTXGTJRiVsH1+5jj+PzMWYaA6KlJq4rYpF+W51xz7/nnTNYya9zV1tSwNx
1Sy4a9V1RbdGU0Mnsmz827P/sO/6/Cz5/Bu4ABP3FrWWHMdkWuavFG6QkEgCkukuiUtQukenAy1U
SV50M44cOejskj6V1rNs3SfysFlo4bTTBu0SZ0p7L0UtTEMhITss7XcDAg+0iLapWfWOSuhOlin8
MM1Cd9Qks3w4NuK/yqV7tQjumq5D3VeH13axsUxYwOa5Dcv4VRhCcRxQfHh6oQikOBm2wCIl76Sx
4DkhZZuoFR3lKxWpzyvChcExCpRKgS03JLjJVl/Gr4vFCt3bNlZ2RbZFDcHNtZ8S3PZSObAVOMpT
aK7kxmkGEDArF/hj7M3+NBjlHS2rVZkvgm8mDG1c7OylOlCaSqqOFqDSU/toxacop3ZENnnduHpa
rENzsSeqeH2Shja8kQUFb8GR4YEu3dAV5cLSLGjIP01Z/9To37syhGfb+vb2FA3EtSfmaCBLJOH4
W0C0Vg+d3m6yNEJThvzHNaVcaAWKZGryEOcAjsZN7/xlI205RAfzG9UbKD3cnpkgsPHIFSMPqDRW
iDp00XeB7GpWKCjsidaO/YLLvEyd4TCrYJeEZrBtNKjeKgHkQxWnT3vBfriic/LpzPCglCCTuyws
sSGWKl4NMhrQWbalBblX9V0Hk/nFGrZKXG3KtnRvr6MoQ6JsGS6mScdUneFth6FH43EKvvb1Pgzi
k2Uta3XqXJInHiXB62SEKzgHCe5E0VfkomfeayRa2OBJEG2ga+Uu07fb8xONwEUjUC57bdIwQtzE
61arwEwQvD5F9zrPwpJUfcyUmF1DUP0PPIqH04oJapvOFKB2A4M1Y5cKIT6/Pxs+bRkei9LrSUQz
MPaOeba8R/JrWIU/akmElhIsHw81iYI8V1oTOUsPf9QOZqy50IeLfYEbNyiPK4mqYA5S2Dsf+23w
FeoQEHhP9DWToYLVyWaChCQz5mSSEa3ovSv6dBaXkg2pmirThE/XdaabVeqjGh4700/n7HsHQQaT
WFute50AD+7m5KdkgpwM8Ev0/p/2KG/poMm1MoYVorSJAwYvXHsa6eq/DcElaQrcejIjwRCS+l6D
nxKqnaDzItqPXBwxokqnWl3RoypXryGrEnQWMiBZEDFEw3ARQxuUzEooHnQ0zZzektxAPlg0EvQj
rhRCPp8uLmwAHj6NRotN2amQD6pqX5VgbS7NXmCVW11906Vfsw50MNh42Ww4LYnXVusCvbrrtXJF
2mI1D2RrNZLfpc90rByT7Er4PNqjpkIwsDNqW84WwZ0o/NVcYhNUtTT1Cy5FMC7gV96vIKGcFXa/
Su+TwtYgIocaDsSXFIBwykfI6+PBcS9LjvQkQevgFHeCj3U7emg8SkVqpW7JWHhv00edaI6WzIIR
BDenxmNNAih/1YGGskaEyjiFu5qsDbZe7lt5M0qDE8/xBlJL66gUJTy335IaDz0JgygdixFpbutN
LqrUUDYO9+VmuStWpeC73s5ENN4sgjT12HUSljFMgDmsJofUP1RwI0JBHLrSzGa7Xlcp0+dTDF6s
tMhpCG0G7PrGVb4zl1cJW9UFslA7qE/M20vz5rWa28EBHVUlcU1RHnT9dJ9/ANtQF8lI2+aEBtCb
Onb4mkqnbqBsqfY7fVDtlqLXUw62GcHbOMJfQXibwMNT1Nid1Xf0Wt3bIfNKr/XzanAxM47iVh2Z
vWeyCdflwmxV0Bzx9O+ak9jQ9Wx+thJuJZG4MTukv9+H5zXgAimxpE4dixpCCuS9moFbq5E9Z99i
4nyb4h9UFcqPiBadC6m9UrdalvwPaMmaXfCo2Eagjq+V1fILprer8N0UZX6iQbkAK42t2pepAgnn
GKTv1Fnmwi3nX7c/oWgQLh4CL5aloQZ+fA6ziDaX70k6H0u9Fmzb62Hu7y/GtybjujdVvYP0hRU8
y+Y+lX/cnsYfgtx5AP4ZZwFPlsqQnOj0n5M1+qkFZXrtKSkNbwwTf6LJcezN+yEX8XsFC8i3IqOJ
mrU558CRz7tEg2VJna4zSROhGQVbnm8/gvehKOkMdlnfgmNhqG3ltGXvF+0Ii84czPx89jqreZfL
X62euEZq2VO6n00C34px8sII5mqL3av3euF0Ze0sQ+vEcr1uddkrisJFh8id6nDXoMDSZ6jC0Lq/
Q54S2+kMus2wWCCgZ/Wr0haan7bN91GeUAUEM996ClpI88eCHXOlsYHYYhGqqkQnpvJbXS5prcko
p/IDLgpjaw94zeZdCm3mUaE5yp26y4DatxeRLurVvXoxMPviFxF2pmWyVLJSHq2q9btqNxWtd3u3
ikbg4pcsN0klWzKMi6LQDipUnur+Pw7BRax4HqBiAIjpsZ423dK5QSGqEV3d+BfLxIUn2IKFgKTM
5XHMD63Ursx8BaUkwS5Q2e/8LdRbFqp3RIE+wUcT5eJjdJaZyikZ2C6YXAXqQ0PzqJVueVeA8Ows
h+BJR6Mr2uFrJbYEtrCb3FPPPEIUyTM7NydCx/UrgEi2Mc8/iX3di58EP+0FVX/8JKYILMHRYJFt
7M1O8UbiTFtz2xyyNSvnqKEd/ZR2PbFH0bPsQ8D61rpwm1Qd52Uolaw6KjSx5/jHMO/yZvBqAmXb
ElVPOfPLHGmsrmw0NEHTZbAJLB5VYAj16W3WStswQwjXp0fDMOFYB1RcmGzhJe9ntYJ/jbqDCegb
6jmyVSGaDvYcxn5XRoud9Po7UPmbJdde0ixbxX0W2egTvBlt6GgAEd8+LH94gZ5DO7feZSOlkZYn
1XFu3pc2fukK1F2ity77yUqhS/tuLO8FjLHK4WAMOwmyLq26CI7TR17323qf8z4e+ZDkQJWNDcL8
DEJUrje+1Q1g9YQWpLB/ThH+Ue30EWLU8XsqN/hVdFVDhFQnud1HL/jLXsZLR+1HbyI7y9orXbse
osZrxoOGsrtZ/SIW2ei5P+ArhurL0AFbm7oqjfwwCQWktqtH92IyXPwZQ6sOVQUknbr6Xi+rqjt1
5ePtr3YFfv8pNfzoClycElqac5jFEj3SYLSrsjlpurpO59qrBpADxxDJoZF8UZXyzpSDUyuB+KWN
uJc61Dg6Y1XO75Cx+FYPwUNBG+yvMfk5VWR0yTChs576ad+mO8XsjOekWQwHOsR32qgWdmCqpdOi
ri9ctT8Uxc8bkYt4hSzHM3A2SMjwjloxYwT51KPh4CuevM6c/79O7+cV5FKzMaMBHQm2XKXv5cjY
V9ajFY6CxOJ6Co8b1mIKMIbJo+0Mkg+9AggB3IWaPYMV1iu8gpmyHsD3OFWQxvEzAJIFB+pqXL8Y
llvLzqJlWeVhdcSLyh5C3Z+iJ03bxnBpTivFub0Z2f/st8N7MRi3km1tZFOiYLAge+l72W+mJy06
jsYxHCZPF0Em2em5MRqf64IWmyadJuFiLE1bxgE2jO+z9m1uwvXtaYkG4nLeUDelyiiD8jj336QE
fiPlgZCnKhD1L6+mK+fl41PcTJEKC07f5XEBUyWiMHIp/l1z5GIMrsyolmoRdbpZHkk5e0aJjhdu
L3OOtkr3RAblkcq5mxvgDyZ0Tytz1y+qoDp3vSt38RO4e6Ym4BXDtBPfDXLmTBM4q720RIXazZPU
LhG1THu6B00oB3UThsHrHkyhyHQgMC263q8G6Iufwv5+ETwt4BilosGGVVPTSajqNEbpw49VVBpS
BVuVuwjiWqr7ZC60o5JUTmRYToFevzvp4KNWL5URurLmUfkdpR1fUZLYhbWIoIx4RdkTUe5iqlyi
KhVKQivLKo9U6Z61Mnem+AkWcX473g9g7sTB92x4U4vnJFp2WTt6IejXo9U7dQgeDvlRh5FHW1HF
/frJorLKOEtEkbn1b7I4rBVTK48pHNvrEu1Pw5PkyrVMkQDN9S99Hon7ApNu6UXcGth0iuk11r1W
RJAEFskx/2GVz8Nwq7wYVl1LEN5FGo3jhceUFh+z1pk7N9xP2/IpTaAtE0IiV/k+gtf083agup4y
k/PwfLRXlnqo50qDNgqo+tAMGqK2eoxmIGQHyGJ1w3udIa1HUxQaQ7akw2moaDwSdkcyWt4yLhva
N16I/CqnTHM2kd1RaUQaTtfvpPOv5K4JsKvGMoaq3lECVyV2pkHZQGHdicipEvZVBDvso55xccLz
rKiqFoXw40TXeQxfCroBelcS4vevNy/PS//x94uBJiuAUa+sQk02/77IsFMy61ejg/lxSN26Ldxx
xKUrv2eZ8SyJGPBXixYXY7PwczG21OnVEEGV8xgl+0hWbLmC1I/VQmjvWVGPqfQ8yCLBBOF8uYsE
fYVy7ioIvjA8ZHUqYP3IxCiqh39ASxPNj7sxgqCYweXFR6y9HpzW6pSv57sMTwQQSht9xcZlLuDs
ZQoFwZ9UX90+V4Lg8ZHbXaxvXptTVlo41ROgWHHwIyVrqxHxp/6QIf59LD4KNRej9HnXjjQtKYq8
yzFaMfau7FXHcqVvsl/Vy7jphCZWoolx4UoyiBTTHBunDL7k1HTzfD+kqX979a4/LC+2JxeVkmFJ
TCrVTG1x9uavCuhdqw42MYoT7Wp/mP6B6NWHK97vyeF5MbkYUwcVTZSMaMcJGnFBPdkW+RGW/SsZ
NnEepXaOkpCX1PasFvA8C6X9Espw/ETXui2NVbVQpmdpk1lytCzalAl56Mlc+0oNZSGIzCtkPKVh
71pRH/l4NsNzq43gZaz/u8zh73l8RPyLTQEGrrxUBbY+My1hydKwMzbgMK9yP3SVt9tfSnDOPjK3
i8GkekyWRMU+18gDZMDtBm9kifg1rOPNIyrLdmnqgtz66g48V7d4WHWYLs0g5wX0wqSjSbS7Nkv8
vOoED5OrmfXFKFwAmUOY9kgtbhx0Ut1eOcHbQzAC28O/7beLEdg8L5ZuXNIa3p5Leczprp9yf9Za
21QBQCwK1IB1W44b7/bHusILQkZ3MSSX0iiFJWWpjOpm58qO6uRes2md9i5yq3W4T/eGHa0hKSzb
YnmKq+nsxchc2GhLUlipgpIkKxYypilNVikUP6RVs+oHIb7k6h1+MRwXP6BNoZcdeMnHPvzSV6m/
jPuFDra1iGwERZuRCxqzolVlmLPEZAH9OZ5XKiQ36jEQ7Pmr+c95PgajHV3slaEu475krYw2eU2s
7yEtfZIYHinRJ6+M+/+2TXjFTK1EjbpaUGavPX3V7INtCwOYYa1WdvJXC55tE7P021eRtp1gOQ0u
LQmqKsuUHttk0VInjKs9Huh1nYsqKyzTuHH0DC4TaapKn9FgL6FZFq5Tr7xr3rPXDuJkgOqs1MQx
n26vqGhaXDCxjKihRY2GSTesIjVbqwaMXkQqHoKIxXMkjDZK2mTAV1vmZDfLh34QcTIFp8rgwkfb
UJmEISKvpv7S6vwQ6bJNFxghWJF/e8FE+50LF8GUVwtpMJcWAhPK/JKhFkqnHclgPWSpgrAomhYX
LJZOkUorYA0Z9WjFkdubmzLY1MK2zPUq5cUp5oJFrMrTUiVsVuBYAEQDabxn3YU0XghIS7EaRfDI
K4ajn+I9T4OITXAjkxTAqVKOHkJN8mK9cTV9fOoSFcc5XE8jQDQZcTO9WkvJcmr13lONR+jMr6tk
rWS7OugcZdD2+dS8a1KeOwp5rDqRJbxoZXgKhRUlKKVo+ARM3b6BWBIsgu7BgbfVtXkSVQEFB8Xk
gkxZzLIaTggyQ4cV0HdyVAl2lGgELr4gKxpIRXHeCdXXLZyQYiHo9npIObe6uLOYyYtOZbNjJTHT
ZrgHdGHfzQfEaO0u3xSAuhiNE4gkY65P7Dwqdy6NRh/ytkDgNMNiM6SvHUzhbp/8P2yF8xDcaawr
STNaFRMzghNNXnCXwlQhssc526vGQ6STVU+hcRmVtmqu4kb6V1nZeXjujPYdNTtYB2GG6WB33eIC
l+BTSPTnUQV1y41piiAs18PP3yPy6hLmGJKBJMweDmoWI7p/jQ6mxLscmyvB0l6PqueRuKo0iSbV
QIGO7RnZGTb5FqKuKoLQcIewCuHxxAugQUd9+mBptkgn54p5DgtG59G5Y2cGkJrICEaHG/mvEGTM
Rls33UE2vaFe0f6uec23kQ9nArd5ydbFV6gbvo/aRoOiUA7Qg+CICs4PjxazwjIzgoi1cJoKHgbg
9S6/Ou3x9oqLBmHH6SJtm/oi0kHgw6eNvg49sB7dPZlFKej1CuLFwrJfcTnKXMPQbMCJ6f7nUlk6
SuliRSkcy3Ymsux+X4Az2Crekrj1v7AM/PxhuVCkDpqiDQD3g0M1uCmU5NOfcueqx3bfnkA8d621
cpQfRC9PQSjiu2NqnGREnRGK2mI7NqO7iGkhLKv+PU0871guFEmmJplVjolVxZ2i/bLUcfV/pH3X
duS4tuQXcS1680qbVilbUumFq1SlIkEDEjSg+foJqud28bCzEzP3vPRLrRYSILBt7Igm09yJ7Wrz
fihmt2B3daaJnuniHW4tuzFBtdXGhpHie6qRekCgALX12KcfxKv2lY9+h2gaRXBLt10xXozgl9Fw
S/v0SUsw6qYXnqYY7u23cLWmY8mOYQKkqcjmF/53dU1lNBXzPq/+sj5Qisa2LOh/MBR2Bh+oxCAu
XdsQtI6ulsjWq24uJ5vKpKmTHE9wn92Xwbzj2m7igeNN4SJzvDPpvpz9StA7uXak61U3NwchZUIS
tPvgJ+/GPEMdGUSMJhH4quUibC/KepXNRakIbUcJ3VrsbZEz7nZGtIzrigjar7mN1TJbB6UVVEsn
PUO8BEGc4d6q5l3F3tLhJBlUNOR67e6v19q4qAESKyRRazRO09E1zVfevZEYo23GLylGEZAE5ghk
Qg6RKsvVu0NWib7cNbOy/gEbL1V3sgGwboHNVgDZVPeZmu4ED0Hw2bauRzEKjfccV3JJAyDmc5aN
+znzmuJBuytP2Z0KOoKkiUBo14H6jwdl64l2edVnrLe58UypSTMJQGr7UgAePAJln6DVE6KTqrXA
CXNQ/Xde0rsyC5qH+rOBiq3g7gpeiLZ5l3oLJKMFQN+F2r9GJF2d/t0EGvL2UYtOernZK5NjmSD9
B3VXBcm6KLfuSvWhkVFvmp+IvMAo36Y592+veC2YW5/r5uFLtDZR+kfPlBQ0VDp8yOpl7IZwLIVu
QrS5zeuXJAjy9cZyU0Mt5BcW8f5e0jRohhooVu9BAnOpo3IgYFE7WL55l/Pwv/yIW88xyRI0gwzc
5M5+xIxdOOcHxlOBCRfsc0tmNLM6izkFWYA20ZNlDRh6HV1iF3tM933W5ms8sdc8U4TDGQKzt8VW
dKM8oTFa2Him/JTu7Sj1nNd55/yYvTmoAyeqD+qHg+jm9g0Seax/4IntXNepatnLHEMIib4dWusI
1KGYCj8p+6TzOt0tziK5eoHh0zcWoRgHI24qfMsCwiqSc6+lonFzwdvYAvWMWUqaqcCTN/Mhyoch
VNppN6bAik5lKDjExUzfcI1bciLImkPKvKcVGDzIDk+Dusn7NADMBxbfpchHdAFwT/jZNrZmyrmi
2Q1W/IsE7ishVzyQFXIlsDyMegCJlssfIjyK6FA3BqfodQrBlBKH2jy243m06lDJ9xo4TwUnKrof
G3PTAGlSyBVsaRsMgeZnoamE1Qv9qIPZ6/fYW+zHojLg1dmBlTndchYpaqaArRu7mzTQWj+z8sNw
Hk1z8vLipYJQZYaHoXSDwIhf3aqCiS9VV3Tb2Q5W6ihFJQNJ0RyHHlZj2T6VckGAeLU0Z63W2Dw3
p5sZcPwlpkPP0yNsWah+cjRjyvfsEt93YOJ1+bEOAAs+Obo7fgLgA3i9CMJ99ZWsfsTipFf+sdZN
VJDaBC4kOc1V7SaFick+8Dxk+5YmASDKkQUcagJ4Pz+m0l2Vv5nsraMFlMI711L6YG7sqKiRtPMC
7Lz34MIVWP+rXDzrg1oewOo38sxKJWqT5d79BTOXMs++Z1WovPJXEjF/NFw5VP0JOM/xon2HEnDI
DS8VsRGILsXmfZPYlHVq4qxkRKZdY3nqEItSpKvR7+p7bB5zNSR2JxWItBec2zJLHN9j9HFRMl2Y
uCtUwgRRGEjtrhnK1ZKbZw2umoxoBe6hBlFKmVqu05dDmM4jBMQq1Vcz/q4P2W+alfeSbnzkXT2H
KUZDXWk0mGd2oDpu0mryjLIDUQZYDVypnFlgMh0y5o35o5Rt7quccxTQRqBNiuHO0pvSbYbRU7WT
alV+k2qROc3uwN/Srv0Y5/TnpCa+pkEzJSk+Y1n6xROUpB5y4PkMQwHl9AyC4Z7EOBtNepu62WX8
mbDWnbUj+Ey8EswNU2kGo6KGPBt8XoMKmjlHq6ow1HGQMJ83y6Y/gMZDgxgAJJVcBaAbZ0o8mkC5
CUivJON7bVKiIguktAwLgmp0JeMvllDI25eTsleBniYqeM1wDn17lJw7IO2PGHW8b5ECu2U/v+Rz
u1eZbXlVAWlBlTBfSrI9AzdHA4aCAbELZztVB0YaW4nzp3o4twRz6o1ynMDeSfNIw6RCaSVua9Uu
cMJuqb+V8qOZPbbt4zD81uU7agJZcmf3gxeXz1Oc/M7ShWkbxGLKj6SyfMVIwQPdkufb/uBqdPQ/
98aRt9OxnMYGhFQXGzkeG8a8XK532myFJYanZyDob6923RGsltvkhaPemtLgqCDlA3YIMlFgH9Ki
dKfuRMnu9cxotdLyYFb2pk5zXIGlLY+avdYztzM6t4YIJpXOzIKmz7QocRoeS6mXDKU3Va0/kGDo
H7q4C0d8NWT+XqZrgpd6NV9a/azFdKx+VsGrxsyn0b5MGeh5Jo9JL7pJfMEx3zRy+KrLv69WsYZu
iHki0cuwjJHJ3gBoTxLvZMdVyENff6Ppk9x/MzH+kNlnBzKZ3Uj2t3+D6GJtfFLMtFkeQI4ESHPt
xiMARoWb9r9qzHTEk1Au6lqJ72/vgg1vvIs9NK3cZga8izMd5wmMpRMGlSF8m9xh1t3NVfTGbIAM
jf/yc268iTbOxDAsPB85A3OO5kSMvbGkETzS60Hp6tZsHIpF82k2kQGjQgRd7Ei6mwENo7JrQlNB
eohdfdfvFFE9Ubuasa1W3fgUnsQVpfZg3WVG+QpqfNwWBVNMKEprVn8yqOTmRnLgRXXgYK0gHchY
Jz3o7EguxwctAV8q0/If6FnOrtyZn2mj3sv1dDAzFqSqemQpz/csLx23luXMk+oC4sC8j/cpk1q3
jsG+1rbPcYXPmGj5z8GR3kqnS9xJq4/SVOyV1AD7pOSaRiaqyF1F2Kzu0xY8qtemjdFgeHBl/Nbm
e3VhgG1c2Eg7+eTU1xTLlarET41jrgVjYwdJs9eTE7HrMNFF/CdXEZfrX7OxmkqT2m3LAQUbJiRA
WeHJxHDR+8QUWeLNCgPltx30OVRotQm0df//vOloQf65B1+tvpU1MUxr1ophsi9MQoUX3EoOeZah
C2BgGP220biaBa1W2lhHAzQWqrbgBfKsiaQKyUlqoe4h7XSdC+yTyBV91blXu5q0xGo0RpeI6aMd
yPeY5MFMOx/qgZiTAo99PkVEdY5JLNrlVc649YFubGNPRkdP069YWENpAG6HPlqgGV8Uq0CCYcZH
UYVHdLAb+wjvVldqAnwTKV5R63HNufcnlvldJgvOVeDgvl7W+ljTfEpkG4GogwAuhmJ53UEpEOQj
t2/KVZoI25QtHdECPNR2nbGsJpo74195+hS0Hn0apgjTf1J3LFE4O0NGI5oP1Z5HfG69AoQVgp1e
bXGvf8LGKhu5qsy5btJL7beBFlI/gzjUcC+HS5dOE6x2zZ+uF3P+06VLZdGRYcB+SVnv56IIeEuC
MpMhRm+4pTiHWWzKtvKyWm8LP5W6mi7KahQup4hdzZ93BtRyzbfxDnQ3go/5xax/a7GNgUtbJdZI
2qGMPdWBNScekhdvsM3TgKhlouaeq5iaRyXI8nRoeUSxPtquTjkJJI44skJsl46QR8lZF0mEfs9N
+zmdaYAqbqBS06Ol/D7CRerQIT2VyYuinOrmjo7VvlTPEKrzJGRMvT66GPRPPMUREcdfi8fWh7kJ
RvGbedtN3L7I6ls9/MqRQQieg+B6bKe4ncqw+GDic01RulcP8EaQf6rO9t7+pUJHAI0AGgw78BzO
1cvtpa89+PXeNrGmrfcY1oWIImo7cVimVVTZeURnHt1e5mrfcb3OxmhSKyNmX2KHS+Eq25sHbRfv
M4gYAmIbIvoS5xBftdJb13JjNZ3WGXJSWfQim2+VroWq1QZN/NMs2n0lWX4DnjWIlAxZHjrOXqk/
k4J6zIoMVvptu2Op5jvdCwPgZKxL38kPmSoFFF2aOe+9ScNUebKXusdqHJd2WKc/1caxG35p9Cmv
Gtcc71QOehmlwt/8aTPJU6wQACukk45rSn5jx6IjFr355ZKtbTeGljHEaSNmn187OQcR5gW8ZFCT
j/TiLU9Vvzf3lD8xxLmCjyu6RBtT2hZ1OfYxTGmGElp+p/iKO+7qHTlhYieqwgEFepFLFC25MaiU
dobmmMCxGA5/afPiGFvDazLqArutXnO9q3u7bbsyZsd93WNrHH24w+yDbnp0+0clBJlXB/7d+QPW
a95JHvOhDed1jwSyv2H3bf5RQotcpE13tQ63/jkbUwthuoGA6REZi9nCNuYhQXmiaK0HVWOLethb
oegesYlfqcOJNL+GZvIVcjfOP8tsAL0JbPNIPUqzX2gbG65C03dd+kHy76Mm6rAKvpC2sZpOnQ2m
1QIaYscYpIul3Vx1fq4XgqKEaJlN0DkbndJpDM4ntX6pqenPNRhh1VZgoUXXYGMma73vIQmEt5Vz
y+UjCEoBksiTxC86XVBrvZovrL/xsuPVOzbUCkP0CXJvqvdgmDBDVXdc0Nq46Ly10CKaHeZrqD8k
oSMLCuKiw9yYTFa3aklzzb7UkA0x0Aku9W+ZVIh2eC3fX+9wY6lkpio0y76ik7/IoprjFJphHooq
Vv/iA3TFNlRTs5QtsWaB1xKbOloXkCVQvSp5rksalNoMrm7qEgt1lbn0bBhLwLQVdlThhkz9xbJV
txmRoKc07NjOLs8IwV3LQqFUdjXIXyQFbBxoLEDR7HaIjvPGPhByzifZc/DiivHJrFjAJkzPO0+K
+SOFVFbLmt5N2+x7zJTYA2nxRyaRi6LOvyb6QFX5f/Uu/t75ltzTJoVupZADvUxj41kTqrKQlR2R
qd+2/Ytp/6eT/bPMxiCpGaMFI2hIaaBxSes+Mmkf2bUd5kNzLEDOlbWNwCZff4t/ltwaloyWnV7q
GtgKnpK6CVWWuGRiXsYqAX/v1SzTNv8stTEuGDRuOo2q9NJIvcu6jz41Aon+5pB6KhRPGp/V+C2L
icCfXn+Ff1bdGBtCoQ/MDXy63KzctAGlbX5I2RTe/nJXqyTrzW3sjGVpTSYTql+qgO6tt+lbz08V
9TGJgX4OBA7kHXXQWwh4hPqyAGJ0FYe6XnxjaTo2YDwOlQngJvjJ/jY+8SxEx6KGfkXnKjxMAX9Z
pF4x5cfPEJYrXmQAcCBGHVpqKB9FQNSrvJfr37MxSei+jDaNy0V8tfxROp6t7Ezo78nvUhJJ7W76
0brtGc3AnXZoDnblynM4y+8Nf+TlIQb5D6ABwsRKdNE3YZWBQalEVnQKueQzl09ORw9WfQSDo8BU
/Esq/OfCbYKpTJ+stOcYutQj6acejDvHK09OhGD1kAh3JVhN3TYt7IwRqwXt6cXMhqdKTS+dIkcK
7w7J2N0ZCfLh5mxphivVkgfSeobpQsHNv32w6pbxE52vtNAH8CO2M0gSlF8WR4cG/dNmTCGRClQi
Z1D/mwNDem+mDFKmEItiKSZKn6QKQtJ59nn7By3n++9GVN0SgbKWtI1q4ESWArF2BOQNWscQcxAY
TkXw6lR5Y8802VCbocers60SLq5sftZ2+Wk0FhIWOu2lsvlUTAI+ebDeFcw84JBy3+olwEQd+3ly
SimcigqcHxqBklmsvdCZ6Xvi5CqqitAzSmfyLY6R5ai90brm1I9u1iFtVYiOvjbPdyasismI5hZW
CtqvbrLuSJwfinTOgtac9ilpXoYSRBeZEc4gkKRp4ztlFXbFvJezWtsxqMaHDbc/yjI/xTaS/iav
Urfm4LVM6CdnykNpgS0ng5hmMrqJM7rQQj0OFEvqNCS15tv1W8tLX+dW5DDjUOrsTlmkLZRiN/dQ
gQB/iVo0O02tQQFI6KOtSqZLZiMPpkQ6y4yD4D8lsy+hXIVuNAjXC+hDlkeSmIdGrl5HOh3N2fGa
Cj9gLvJXbslfPB0lrnT74HTTa6vmflPHQToj1UeB3RkgEZtruxGjVZTWZ2TkB6s1DlVDfoNeLGbH
0ozmMhpbkMtYvQu0gJtR5sXq5BrqQWpyL87b51L5KJtdMx8640CBICig1MmZ5DIdsX95p1ffY04E
Y3yLM7pxd7elC9pkc5dSSbuYsgG9YOrmki3wVFfpMf4YZ/XrWq8i4ipmtJeQwn+9D9nTH7LnhZy4
dZOg9ADTQGPsodwDSewNu/xiCWJ/wevcQqZbM4uVydE0DNzRZ6NChQB4F4PsmwYVAp0fSAKd3awM
btuE20GA+pWYrvYsGSwDJkbRLo79oReonIGIuUVr7PYqV3tT66Pd+L2im2UL5AXOheRPSnefO0ct
wRhG/FsvHA+f1scETrhcOZ4+jv1TLH+qw/xQVSIdO4FJ/uIFWG23BqGwTbiKoK5KQgyTR4P8Dn/w
5Djt4+0tiw524+wUcEFwh1Sg85+ArACHETpF3lgLVvmXCvf/+FR1WziwpEKhhQHzsAzTFSH/kMZT
vCeH1Acb+MkMQTtAfMtXo96j0qMoLP+XJPLP8pu4PGVQ7S0VDfW28QXJt0/hvxrlu9n/Mp0DximC
Apo2OnPHQrRxgUHYdq/pPKpKn2LjxR5MqAgm4l8Ghnm/ZpvwQF852FdFcfpyS28YoS0fkWQr9myn
iNOX4ZclpVSOCMv8ewht8h+qmwaDW+1EsB3Bld12rYexNfqxw0WSG8z0zKeUxi7pMPo3CvJlkf2T
N4+0LPKiyibYv+I0fKNm4Byl19wJJDWoMS8WOijtzyDFCA0niLvd/GJ2bv8hulKG6JA34ahN+kHj
s4y4jTTRbEC7UB3fYtkJdAIF+QFrgn5ijmPmlkjw3SxRLdBtl+E4FN5kDwclkcMy17x02MkGxPf6
V2aX3pwbnt1jqgCArjid/KmpvDnZy8xnsepCuQ+V/d4bpiooG8WrdCgQxaTEvZXv0wKq3DMm4Dn1
7Ok1MX9QlkTWjMZyXQSORg4VTTym2t5o3xcV8GmqHZTlS2qogWZiVHOhQ+znY8W0nUFzUP8Moscg
OrONsVGBP7JbGWmFHvXfgCbzzs8fC887+EqWwjcAcx/6URjnCZ7gtv/NEZ5leo/MDjidCv35O/hK
HB3GCsDeEiN6uENx8km4rHr7FX7ZpJUNb5WBF+DQRyjwkIDoJzlIASSY76QoC6ZXEUToKh3dynNt
+9rOyNpenpG0FCfrTSYeYEG9Fjqv1Tt7tyTvr2cRu3fW5xSDDfN1fBcrqFwlYV7/iE1AbauUpBCn
gg0wXGSEfh/RyyLIXLjmz+wbgKN+dnB8RRDI/0sZ+G/rvu1+k1IpZyrBxi5TB9Sfj2OGOKipD3gi
IObypJf0Y9Fo0AJpX6KO5fh8jAwQmHWZIDj6l8bOn5+yuNvVR++HXC/RuVruGvs2jZgom0FDrYPG
obP9ygdrWihM1gWWd8u4lHZEN0sJVb2FOWJIvDSUISYwnZLK40bkoAnpGdGr6Tt3C/mxdejvx3Ma
kPlRxVhtfNQx6Soogwne+bafbY6NnLctLiMvdORVku9wmEHFDOrYCpn88V+FMF/oudWZp5zPTJZx
5ql20lDXn/kJJub2GqIz3liuuJWgIT3KiHoLG0PeYV8m+6Gir02uCIrOAmu17VVP+hhLvMTZDdno
MqkKEexHtzcjqHWpW4Ykbeikxubw1VJS7NUeonW/euNnZULNk/NobNK9DFXqiWvgsYwPlWMdm+GX
3bx1ySXW9TuIOuuChyPa9WJMV9+wAlVNmqgIWbqEu7JiRJUzCT6hyDptWzAVoNItKgtL01WD9m8a
xtL+04TEiPr1LtnHL0VzWenePmxBgL2drGODpvRdirPupB8KFEcM4JYFV0b0PbXldFenZ09NDIZv
3Jk2qPcYRPTsgwYcZOpmoe0bEboXmqemLn3IDiLrI7J4X3CI1doYOR5np/861b+w8KhTSHdy5v6c
PT1sotyIRLGXqGa2HdQziKZyZ7F4C/IWSD0XhGI707ciO5yOolxMuNpi7VY7hIi5rDjo0fzfcLrF
amVkBVMI0Vthei26LpuwUjPrrJ7VWLv0CiaryGnCIu0seG1XeeVWjvoLLbna0kyzouUpVsGcglc+
FmCfN9HHBZ3zWal9e6GBcQIlhYhqulvY6YsXEhqYcOtdFaNRZ9BW8SgXejLB3reje01ldWlqoHtC
i3rnoAeVZxbknlpBAiGwNdvhPTRdJzOZUKOhSrXL5rOVEsGDFK2wsWb6SBK5tpGhTA3G8lKwbxEq
WEKUUW9H8hQ9nTjs8NIy0MLmO/1eBtMISapHAA390Zt81ru2vHwywnbN/0u0t/i8G2nmdjqvSiVS
ZAasTgNxLBOxDvJZOcjByrVMBUJVYNE38uTUrZC9aIF+FPUzRXZvO71nlnZuyAoKuAuMRvfYYapP
OfvR4Ar7netEFdQLUlefTwi4zyJuK9FtXUKG9RsarNyIcxh2KgGNPwAAAfmT1hRU568Ow6yeqr61
PnC4idzCvqZ7ul8U46GvcJBBkZS6HFMWnm0ANLTALRuvAYVo5lr7bDoUiG9v+zFRlK1vLBNzqtgq
CQ578MyI3EFYb9/4dtTcD17vjQg9qQ+PIwVAuUDhOsiCHfVE6ssib6Nv4jDKlabgHbDMC6+ocyzA
QmHgwvUhA6+ofZdcRP5N8JS3036zOqIKzZBbTNXvVGanXiWCLyzyL8amOJWYsWKODIlitoeCce6N
+i6GqpwcGiAWO9EXkfqZ4OIaG+uUEwkClA2KYcbcAuPfnqQSvLeF8nj7wghC5i0nZu5oY1KPiMTN
vvHz9rGJv4+m32eiuVrRdpYvuHqH6NWh/aAg/M+sDFMZqgv2CdcpBbu5/pUsXUeVGfAJ4HT/c5ky
Hg2TA4cJAsLJW5BP5KDvf36FHDvRNb+aP/1Za4tW0HNnwIwpaktOS890uO8LCQ0OsFMSYCdEOevV
81sttrl+PMltgwwIbzrMlyB17w4SCF1u3wXR6W01Sc0hbTKDwVga6idrQNrdzN8G1u/bxHyRa+XY
KM+9AQGcxtxp4NryZNq+3f4JV6/japub2gRv0WMvBny/2v5oaR+ivwZdZQelu9fbC133SquVNhcS
LUNiOdNEL2NIHiW3COl9G5Ve7qEzZp+6IHYbtztLtVuJVl5M8D888mrl5VOvnkISZ1ZRSF/IQ0yY
z4c2j8CH/tD7sI4ePUCoGrwy+WU4FQHVXVFn6HpIslp+4xHHas4yCTx9CAjUg3pIdvbsGZULHTrw
qnZBHrvgFeSzp0IPIfOqQPQDrjd0Vz9g4ys1HbMkWQGM68JiYkCgc4eRYGf4zSWvqH3+2u2sYAgZ
mvk93AWkRGQjmuwHWXbRNOV2IApQvhKvWx9k4zOBTUxHfUm0ixhwIx3TrJn6LEFsjtmO4iaS4fct
+eCD/S2jzgF6AUBYoXcqdT+aofWU/KnFkCoxnx0LnURMBqG9uLNBHCADmZLoBDyJjSs5YEKZ1MLN
oXgDtiLlk3ckQ9Qz4X91bAJgTgqxX3U4sFbQ7RQe+MYodkU9cKLgwumG4RljAmWr2mWoXcvdu4Px
Uq5Rj+gaVJwBbGHI0QaMT6XoVKJTWwyvEBJ1tUwP7O5ZMZOHlA7vLUb4MZhF+1dtFkHzBRcUw/T/
+T4mY9TzyV7gq4iZbd0169OA/5pemoWYcD9M4RxoQQOhA9f8mDpsQ1yoXbzrv1+Jf+ir1pg9G1OC
gELmvVcwGsTE8Wfy06jPnVW4lgESbox4Fhyhs6R6CeO+Y9e7VJH8XOa+raD5OGMaJBncsS1PtjaX
oJCI3Vxmgjzpanz/92sCl8J/nhbjVaXONiwmbW3MUkNMKX4AW7PLi6emtrwZNKgpE80T3TbT/5Bm
hbKTQeIarg+k0FiUhR3t0O+QdlWbCqqUX4X/W59iY6gxahoPNRqTF+KUXp3bXrqgBJyfOTc8Nede
otxjLjpsSxEJ6m2XC5zJf54s9BUAO8mAn02HfjebfF8nNDQNkYL09Wh59QU3BrmQ05TNBbCzFUhG
wLOI95h4Y66cG/mXjVRhZLY3WTIm3d8IVLGUwXrWG4yq80GQrV7fsOWojgLpKPOrmbZyTH3eOoxz
jErXxXMrMW8afo+Avdx2vNd7INafVTbWVmYlyZIJF3Z53pA/tdIIlM3zMQ/0F0l1Uef2nbOO4BAl
cL24QJ5Ih1SzENJ1NWX48zO2xNg9BfEP6XCtGvKjaqA9ppqhYKdXIcOrJTYxm263NtrZ2KkeJTuj
9YERKsw9O8c+IN8Htq8f4QH4g5yFbRxWnYeqjYT2+u1fcdWc4oNCi9W2FIB9N9e4yfKeT5m5DMAv
1O2tV9tu/VQC5XSBKNdSAFgou6weRFqu9D17mUS11asveP0LNhdcHjXLaSoM6C1QsfKQR7oL3rC9
mG/u6lNar7QJLVo5y6k0AgveBtIF6qcLiiGP0m8IJkCOcFBdcTvtauq/XnNzn205ITKXah1CBqY3
0m81fUvQD0bD9mhB9KFv32r60JcoytXV0e6+j0DHd3zoXdobtmcSp3BpQwK9tN60XP0+DzE9ABbe
uFMvVNRdwuetLV3/1m0kkHFgM22czxgabwunISypW+3HIHMbaDqLXPm1N7Za7utirAzKAJqxoelw
NHX5PpCfUymSdb3aLXAURzFlW4emk7XJF2heNoWdzw6e2NJUZOc8D9reJ2dwRIEEun6fXotPoxLK
BFwzlet1N06JGiM4GgHovtQEZL/N7zlOwI86Brff7nJd//m5/uxu83QLxegt2UJgWlKCaBI1lFQB
EQiDCjiAY/3z7dWuRRLrPW2eqTIUXW6A3O9CkeN1ZR3UFHpp5bnoLCjEvWIeMprxjG4vejXnXK+6
ebIQkdLNKUNhoFmUJb7RMN5rUXG3MAwMQu7Ar3rrrRPdPFalzKw8teP6vijHg2JAybOEhFWAx7qL
yRhMrRYY1nhWaJl4dqMeWmQdAxSVwKJRegMrotjB3NwEtWtnPGp63noW09jO4vzXUPHfWcIipVEg
e2U/S1l34rZ0LGlxUNsYT5/8KDDSV3ftPiGlBy0ST6tUBDDdUpalZWhO9t2sQB0O6E8CqWdDdkfA
+LyOxHeOlCeCo1/2eussNsaA8jmfK66VF66YLhtrjIdhCqz9SAviIhohfSe4zldzbkQXumlbpmkq
9sYhgiETOpBQp7yYbe7qTRVMsvU0EHAd8j5gJWY+ZMVP6Xtc9ntFLjxMLj7NJWBYY7knoxQmsvVo
KrUIibUs+4+DWP2sTQitWkjrUkzIg/INfdSHyoPi914P2VPi94IzX97QraU29koH+ErNEtgNrTs0
GaSQaJBL3zHyKfL612KP9VFvDBTp8r40srGE4DUBVHnyatw26yHlP/ph6fI7nsR/yhAGvP2clz97
a38bi8VpR/ok5+VlsKC50ASTnQiiKuEl2pgpU577pgQYGvFj8Ux2Q2QcyXt+XvjkeGAAm4W53OnV
uhcxn14lJ1kf6cZSWQBqYUhogsIupNYyB7yVP8cMQrHzZzKDE0TBHOMxsWTga4HjRpYNlWvQ4Lwx
40FCBB9Xuac0B6VSw8SUvTQPmTn4WZJA8x3N4Am86cn8oNrHxv42D29gcwK8DGWBuXnCqDpqUq1D
wSGEzredyTur/CTVu1MpgmxS9P029rFMaJupYCe6SOQHxffjjir4fqIVNlanshB2Dwo+nyNdbA4a
BbWMbt/Bq/jg1YfaFmZHPS5AkqOUl7ZQa7djyRn80V6dYQImdyIzB6oA5piSQy87YcKqwzQz18Zw
rFbkvqTnAvuy3Pkbb8LZWL2EUtM2NNjZVq8CpxqO1ggWAaAMbm9btMzGimV1asgtkMIXk/6q5acG
s4OYRPjfZOPrs90YMCaD3s9IqIRYHq4sLCMlciLVrT0RMu9LSufWsS0XaRU81hoFq1qTOxd7tFzG
dLdLpKCFoIOkNj6wRF6RfOQjtCpyg+0qI9lncnPIxv6hyZRhZ6oZBKqMwnKpwh3MtLcNXD3cjuzE
L2lVviYE1TqoZv1mCZ8+06GmoGmzX/vkhRaFy9s8jJ0XTuKjQfIQ0sb7ccqPMfS+B/m+Nk8OfS1b
1ctLUAE79xwSPTua5fcJA5jNubdBr+sy5dy30ZSD9BA8pY2ny/djrZ71Vr1PjSYJkixtkNxnUYq/
FVd10MFqe5VMNZ81jKDEbgRyx/3b1+TqdPj6C25MdNtOiClAFXspsz2Nv1vAsc5Ff2Rm1QRdxhGJ
qH5DM3fQ2Dl1IORkDWERn+wp7LrsKJN2l0EqmA1HFGX8mT4VugHlCdtNB82F/Y8qCLmlpBBcvKvD
buufvTH7jd7ZZVHi4nU/Mf/0QJ8hEVcG7YuUuHmA/uIZvFRRejehq959m06GR/wsKj4zMBjfPsDr
SeafcMHZ+IEhMyxn7ODD/wJuow2iuzE62UsBPzvWkfVdBKUR2ExnY5U7S0lSu4JVHsyw1JhrcVsQ
l1wlCFof78YsK1pcZjbDEmMYR+WCgPeVBMnhAg9a4KBEFq14Nd34+xj/MVJXErBYmA7slf6O+bRT
dWAvBBXVJ8xm7QfQVprg6AOeZZ8FxBeNcgq+obqdpqt6RYeKHmyyBAI12JNROmRTtZtZvit0FQVy
4lpDfhj5T1V2kHJxf7RQHtFFM/q3jfY/puhyNWntugUWF9PB/jRaB6q+/x/SrmvJcVxZfhEj6Am+
0sq0pPbuhdE9OwN6gt58/U323jitwWqEE2cfN3pjSgCBRKGQlWnhsLq+ZC9G0VQQTSxd1g3+PR5K
MNFgFp10auJPpYfCB3wDbVFqe/F7fgfh3+BRWFALqTai45zLN5IS38xlgUav+2E6qaBjTl2+SeRa
kE1cvMOcBeXO1rGdU/QZ1AVMiOFCKMV+VKaetnacYZjJ/NBNIsepi3vxLCJ3zBbRADJdNxfwvJD2
xN5gqWyvf63LCH0Wgjtjm8So1VLXouOAvah/tK4WQM7QJk4EBRq6H9/zQMILGV5BcJw5ykeGHkHF
aW+ao7qRtiLwuZxwn/2cdUbODmLdxG12kNF5CsZiWDxDLcVXPhd9a7vRg+X/XT5ko1+LzRgv1y7P
QnNnFSG0bZJUXnN9LehO7K1tHXRpePRpQFcAqOqoEqQleuhQ5nkSDXw9Uf6RgJwF504cbRzlua/1
6Dgpf2XVr1yz4DqEzr1aEZ0oFy+gZ5G4E6UojKIp+wpQaOECUzzq8uCSaNvNDAZGUJjNcaA+wHXQ
aYVt1AJoMLijhXaynCXmSrN7bf0Ozk50xz6Xe+jNhvEeF3Ov3aiCfHgdzbV55Y6ays5kU0t6HDVj
6tfjp4lW1Ux/SlUC+WhdABAXm8rs77nl6/yNmtCFqrgMwJByq+Kk3s4n01GDKsgrYdIqAId/+F9S
MCVaiwx3xLRPzDpMWX1/HRwEk8f7XNZGG8mL1hQnrUUeUFfQx3kZszd5lUlWRLLSouFwQGRXNEYS
CkOBrrpL0l1sDoIkQBRg/fsZtPRTHI9ZD6SL0SlqSve9LXpu+mLeXVltvLml1FRxHsnWcBcpUmhI
y6kvZnQXw69sMKefjA03dWSEkao8E2NsHb3KAuiHbtqlPFBteihrfVNEMC2FKlys7uFC/sBAf1Gt
h3S4z0sIcnbPYK3gjfWnle6TJncmLZjY49w0u2oZPLMOqnJ0ChnAkRm4E+AdguBu0fReiha8Dv1g
69U+yI3IkzP62PX2oRiz7WSIHHIEO5334Exh+5pEHTI8pX/tctvJzTdd/bi+OkXfkwMyrZPiHsQg
6VRBBURp72dTcMm9yGU4384cXhkpNRQpwYrpAmjIe3ZAdvmWPcrwmyWh7qKvCEIQLVStpF0LBz4v
el0OWfA/NXKd/wwOw+JFX5ZRi+0vFxz1yV5u0pi4Kt1ClTwdA/2t9qob2aO9A5rUiFq6ZByNzIMo
SOmKXlku5+7fEMebdUZTb+t9Fg13symFtm36S0u2S6LdTjYyBwk3TxiHSxXZGcXiK9nsyPPwiCKa
d/3jCxYYb8WpRn2FR1Uk9JNibPIMBnJJGcg5FSyBLxOFKzuad+FMm96AP54cHdmk+5BFB50axbYp
PQwZe0hxV4IRtqY5sQX9XFZJD7ZqvsR95Vm0uYH1zedkGzs2lBuzS3DRlyv0cEIPLaI/K2jFD9Vf
tW7KrwqDikflGAo01KZ53g9l+mCMw2aWoAe82OWdEf9KocdUEsUDrdgf8XJQROA2Ev1zaV/WrGGE
6Gl+gOepz+Yh0K3el1r1RpNNHy1JUZE4c5hBh+11qg5L9KvIXmIi4+ind+pswoQvCaJC81ujgJ0S
uMR1ekMGZRdpxb1sgicA1njdamFTKHslf1vaeF/ms1/rOgSeZKfART7TLb9fin2ZKacpzu+7iu3x
TzsmyJ2FPTVeKhkzJC7BZ6kabT/UiwMvpUKBi7eeuIk8+aqNR+m6FR3JgsTK4lB/ArVVkyhuCrnM
/Mm8YTpEDJs5UId9Z7z1LZ5K8TKaZpmXoXg9pKqr9p0bTfhvqKTL4+v1dfvFib62oLgsU68LXbIZ
MGXKem+Cangvl07TJdsl3inNFoYwTj+0gTpC6rjTfGuEgAerIY6YoftX3pVJektA8eoiVGkNGraD
DJ3FUwrN8XEi7w29mSOITU+/rMVCWreEIwyP7PLHHMMtL42cEhb0Ojo7iBV7snI/q42fDAbavWZP
7p7kysTkgC8rJ2gA7oOiPab1X7naBVWhCXbwV3PVtZngUt7SBBVlHoHfQ1A+yosLBbF6V4eoRaF4
vV/tvfJj7c1B62FxeEVQHgzPDOdNiaZZK1Shh6bvawW966Kiy+VX9jOM406WmOQMxgsltLm2+o48
G5sYDhPOoLhZmBwan8AJGX68QeR0oX1rlW6PXgJRw+RFhf8z1Le4w0caTMuMiwYlyZI60viYWPuy
qrEiEzcntcvaQwoGIZOnmzbZ61b5C5bNIYG9Rb1A8BU0j+7YgLx0fflermWcTQ13FplFXsZK3hUn
+Y7eRzvjBWIFo6MVzqqIpXrQgJE87e16UEEaSjiOXtGyKM5ypKEMLYjTdJtC90gbD3gDdTJkUdeD
Ker1GwP/btgvS2Qksj3cwcLLo6XHgmmTQL261l2yF9MWLmoXnH1nsv6es7RUta2KsIKiPzgHC7LB
868UGNAPGGg4Imkbmn5XV+xZLqBTE0ETQK20sFvwisrYX8pQ10Ffte4QwfSj2JtNGNvP/3JCuMQc
bQFFw8z1B+6WQPXzYNrrW5StzSD1zaPo5UuA14TDa2to2Ziv0YpcCYy8DWz1vQExrIhSwZdW17V6
BYAIB8WSOqM2PeC2psXRM7oQdkm1eNpwayh4FDvAVG2Tlcq+a2bcFhIo22ZwiAmt8gYyN041HNvy
TQMtPmvRbMNw/PYMfNswjtET2+KEv8/iz04CYbR5tqNYAJ6i1JRw4GlRBS8PPbNPTXafKE8FpBMt
WONEcCVIQEtR7TfZeJ3Y5Jo44TpDdSz7LgH29/WtBaWeeLq10RukRChc471Wse4na9iA9G95WVUI
2llWpLo2zxycUjPJaFPgMpAY2jalT6xUHLkA7ZfeU2l0m0kkgLiukWsBOehUK0vOBhrrpyzPoIox
uHGiCqqcohAcDlbLLLMOgs0nyfqh2ZqvjHV4fd8JMlz+YZF2zKBkaYvTAqpXW+EpttZcWjb+9TCi
mgX/Ymj3stpEBQgJ0UH6kW3obrxFeuAs72IapOhg5Xs+7DjWWnXErM1oBohC+WN8otBQc2LVN6F/
tkWlxGsldxWEaFwIRO9Xs92j6Gi9xApVDBXFaVM1TUPniVy2yTJkXrimd8Hszn7s5g/J5Bit2+zT
F/mk7aAWg6d95kq3xpvy1pSCxXMBeH6Lz2HcWMIPTx7BjDPJA1yNoZD60Awnu2FO38tOZz/AslIA
GBfW628hOaxLyqUdCTGHOxpn8PqDLa22iFbSBRrIbzE4TIKevjyhg6c4ZexomzsoCLpW2/iqNvi6
imSSzqgu7lro81xfwhfw5be4HL4MBu591MJOGZJkq8AvYLIUP07rx0hrXIZiT9lQwXSu08UhzG8h
OYRJkqGtLDhunbpigpZdvm2bakckRYABl27bv8XhYIbGdRUNEyNfBUX9ifqrHvzgyzeNm+6QeAqO
xEvJz3k8PtWicVdYTc3WAqakuVDmCE2vfS221NWe/otEe00drkwjn2tpMdS4QRFaw7FtAesfCMcV
ldvrkAe+iXtHgQY+Gi8cKdTwuCrd4q2FqB3OM894E3XYCcfOJWJapdd5b0AouyOwOlOml5qp6OyP
bD+DqFJKnrXmKEnhoPVhlJkHLTVF078u1GvTwWVaZWaUdjlgk8rSkeJl3M4Ur6AfuqRvrCYXLOFL
zJXfvvUKGWeJZ0WHEfoXxprorq3SkEwwD/ED0SS/22uw6FY3qlaEOYiRglV9IcX7LTCHRU2KRo4y
wlfvjb3NNpNuh0N9n9JEgAuCTcrnSDrEK9uuye1TX/0CAyZnPxdd8LwggFXCQU9jx0usUx0ccLl3
WPMpF3fXse0Sn/23yeKQprI1W25iIA0Qxp3w7kXYR4ksT5Unx9JrP42e52ajt4Ng8kQj45AHPXOT
Vmb6cNfK0fsAzlnVSJ+Csa076sp651OcVKlHEGYQYyVUy7WDe13k0e3gV16EcmvqiKqXgkHxuc5s
wrhdblLcJI3YtWwwoxZbMG+XuCPnH4zPcWhhS5TSFKtuzh/NBqaIFCUX0BpGKPb2UThYN2hX97vi
vU5+SvFRzeY3WXuc4eqjdtMBhkCbcb5TzDtpQW5kZoOfjahysJshWR4k+6fgGwgObd5F1lDsJq0z
5EJrxwZqL5tu0/l6kO9EfmsCcLM5uIFTLbUqJSnQ4WQjyWscvR/gAlJDzHJ0FPLr+rgEe99e/34G
bpEJFU5aAcxJY/j62IbmsFckRZDIiaJwGc8qStwWcPk89bBOkQ0UssgbFDMFICPAS54DpNlRa2cE
5LS5XU0GX7ShDzK0UdqUeddnTbQ/OLCxoN7cmgv2R6TddRSFtmgMrkcQjYWDFVymF6VLsdwqJex6
E/qFVjiiuJYUy+bfRDL4zs4swX2JsAwURTy/zegwG5VjB/dpuN3/u0AcLaRKKlXvCTwvpU7bRZXl
ljooYrnqtLCGvB7q+noz+P7LKl10qQC/86Qng5fb3WaebA8cZcFHEoXh8pBGaeloJHlxauRbPUI/
8fjEaCwYy3U8MHgZVK0YDVuHCCvkBerEVaCE3WTQuG5mV4OhgFPPsqAMIRrV+vczSMA52peqKuUn
W2chZUYAre8A/vECTLh0yT07AAxe9tRISIGGRPgJxlu8y2+N2I/fSs/YTxt6U9ykG3bYSTBuw+ut
Cj2PfJcIVZNEU8tlJXndGrPUIMFiWCqlPLotyoqz1vm1ia6/iYhyFNHMcrAR2WyODbRRn2Q4LLc+
JAfD1Ksgb9DBoRj2IfAxdldjeUX04C7I2Q2ZgxOwWod6lFq8Ac/FFhbrrsKgJwCVujF5UfDgJc9b
mbROT3fa8sE0W7CG14H9OYFBT9jvSwrCXHFDB6TQ66OLWn0qYOQq86cSPcjK4GmjKH8R3AcNXkG0
0YsY7F3MdPQ0u3TTh/RnlqLqDj4oc0q/DO1+ex1yRFP89fezbaPi+b6we4T8+5oA27WnBE2VkFIK
IuqIeFDCEXLY08Uqq/UM61bTxs9E7dNA17TVayf2oJkckLL7tWjURH+JdhxzfNtFlRy1qt1q/vyX
I+cyFni6Qz5eH2Hbp7nmbpUHpOGwS5/X56hE2OUnSByNr/va2UTrigLWbQulcTW0f0wngucu+LHd
WCfjtTqu0QdHCUEVn9zmo3SMQ71t7otg3NSCg/NSn+M5gH39/eyHgPulGJKMtHyGlt4CrzJjejb1
I/FajyUuDAQzn2au9Likt6Knt8sbSiM2NOxljfBCbEPWoWk0rbSTOqHsPkvGu1LPPusTdHDhMtxb
o1tmyf903H0HVX/fxXqpK/PczdBms482CPGj8TMxRZzyP1zkvqNwC5vC1XlMC+RWqbF4pVWgRVfF
w5mC2u6bOj/r9aEmvYt5EZxHl57s8Dm/A3PLGN7E8mAoUY6mx1WOsXXrQ/Fk+YMrhbkvvdm3oj38
h5X8HZE7aZd4XvQYokknjR2Wvgyl/lgbMuq6LQvq9CTLtZ+x1K3Lzm/BJ51kCL3Ht0WLxmD1vSg3
UgZ8IbdSkrhtviuMjUHv8+Kd5ocRJvPXd/nlhPT7t65/P1vsSZLMKTRR8tM8n7Jpq+OloM/fh0SU
Wl8+I7/jcGeyLGko5LVrxbA5EK316vyNZblgMF/1hn8eSN9RuJNYkquMSnklnSTQHXWCwlqrbelM
J6g/T2gDjXMU2MxG9y1LLwKtzZNNQjP0onYQahvtXabBvG/5ZVQS9Foa6IzXUI35QaEVASVnd6ru
48H2VPxPRvqzJfCdlUC2hrVUyXSXTa9FfJvCExcCGi5M2Nwyf4CNKxgOizsX8LzWZc8YUrfPQKXR
flKSurRpvbi4VzJwWZAQpbCPYpJ2Wy3RttTVYwwSiqYbYT1Th1DQNOzX1M6DJRu8KDX9SBqDagTX
EpaD9fizVe9m9bbtbrWaelMJ5Xf5XUkyp6pib5x+LMmhVZ9IWXxI8bIvlv6I1fRJU5AzV6sV+8m0
aJDb47NSRkc4fnqRGXkNTQVdb5ceXH7bj1zOUmtqNuaShRU3GnulJNuCjKDXMNeU02Ov566VZy6l
exQkXSkuBeh+OTf8zwrhmfMxOsR6YwYaGCjP16haNbnus7rzISK0J5qoQCbCAl7KjoHg0VmAU6QP
UThCm6KFa/2Gjj70ICAJW+Puv9Pc3Ddf0vc0nMMIRS6HnvKwx0KBDpIADQXbkFe6I3DyUQwd2YzR
le6swt7UUNwxET1JXGJvnH9kg0N70g5EzwaGl9ab3jd/YYoD5Gn3y4sNEvvsoVvB3kGX28dCvb0O
aKIRcnDfTrpZFwvuvQBehg3SqOEyiapcwvFxEF8TqpqNbOenzht9xYPq4rYGVYLeZSBESmER0Icu
MMGXEB0uovXL4bWSSIxW67W+p/KRaYM3UqgwVPaxzHLXzFLBdhEd27xOjZUbeRxHBtYvTEyjt2xe
3GzIHWYXYLNBxkq/75bM79D7d/0zXuqE+G0FcVA+o4yY0SRfNSCbLd5Cpq2xL4P0odvUXrGdPQQf
T8VDHi6iKsMfcvBvjOAQSrabyFIkYIQ8Up9VmiuNMzYJUkEzgWAQyvVE9sBHcVvJdDM1edHxoq/q
opv0H64e//kdPJ0e+lNREWcy7pXoymzjxzqujszIBqch0nFq70sl3VpkCgYLFJhOe2k6kVyb6PPz
JHvbiK1syQg5UW0OrGz0KlJ7pm77ZRFtdbvxdVPZWniXUvM+vL4CBBuZZ9/3BQR9YwYIYb11slLV
T7L5tVREQxQh9Fdv7FkGhPcsvU56bOWq/dQS6ibTBxIwOP/EIeR0QSNGNdi8z63Khfcp2BqGw4ww
ZndtWkEWzQxmvUVbZGqDvcm2JAKVPTkOU23CWFlJvDoOmZrdX58aUU5rciA3900StzYUm7rZhJ3v
7Ww+Ejs+MHKw5siPlF8Rjf2+J06K3vWk9KDTijuLiIXzhye07wXKoaBJcgJtQYADtOw82V9lDUnq
FHijbW9KMOFyN3kQvZ6JlgUHgFnUFpI+4XPBmipY2iOxEzhoi7r4LhGMzuHH5PJVxYrGyCpxE1tt
K1TXhF9I8lTDmt7pzJDuVkacDMqoG4NmGsDEGmbO1FOPklDSWRUgvskBIfrrWQ1NRFyccsmfkzsC
k+ZulIN4hGOTXLtWMcGIS9tHve5k6rvR9b4Mg0oYEQO7VE9XWygLNG4OBqutnmYFiV1kflZ5c9tp
B6P7iBk6MaTES3LR+hDcLUwOR1mvSUre426xWJ0zwx1dT58S9X7pRXtYtBB5Vr6UyWv7WANnmcPg
4SndBy0zheT14K4yFeXddBg3hUDB7VLD3PkS4Tn4eW0UuEEM2qmgIzjMRQxNnRQ+gRDcnejtzCqP
6Vbr4NFnfdFv2YFm8xzWy75UPsZU2vZmXqNR5Z1WMZzm2dt1jLi4bDQdvb4K1F9sndubNok13DcZ
xAMG5JjVct/1f0kTmn3xwJ2gS+Z6tHUR/uPidRaN25VtrdiMECWHMXSD4iPMXdLItboIeSbkERLo
ctpxcD3kinHXQnI71OhGyHnZKk7p/Dj1sUNmUelgXZ/XInA7Lwdl34SauwR6RrdtQzw3BKt/gwjR
RAPhtonSljpRMy1Hf3TvNmh5QJ9geH2uBCP5x62HqbopLcnK6P57JGibwUhEb5yiMNxTkKU1U0Uj
fBIS9dseeq6VmnppVYREexi0Oyu/VTpZcKO5nKJ8Lz3+StM01bwMBc7CtNmSuN6lIKMOeE4ZcXfs
9ARGLY1HU3O3iDS8LudnZ5G5S84yoeExJpl0qtkYSiPFUYGCbM6ec+soFfahBuRSdJmW811nvk4j
EXxVdQ1wZYEaXBqAfpi0TSSsHHKIbxTkqbGzEvqa22mbeyixtQcJdk/RQ3tjvnalb+86F/4HYtlD
0e/gsEZTmUFqhiv93+4jcMLtHMntoDw4e2yXnVoB9Ap2jMGhjdFlsJnLsM5mVFvSdFujwnJ9w1y+
A5x9Ww5dorLqSWfg266y+mjRgR78xnxYXLQ53UX7WKh0cTnhOAvIgU0yksooWvRMdpWZBGOnNU5v
NSBHdmVYLRYqTlDMkvoHmenxoSJl70lz9tYM9c/Khox2PuPW2cVBPRUocY0wXqi65i4hYJaRnDpU
Lm90TR8Cg+CVSGWxqKpzkUdx9vM5EOusDE4EFubrC2HguLWaFPdbeSM66wUYw1+KbGLMCQXPG497
VjjkhduPbxC3cNtBQevHL4u+qcjYr68GwenG34J6pbQguDsgz+1tCFbHyPpIMCWm00E5ikI2Xe7p
5t+FVLH1z24lEIfRIRIS4eyJo49KJZ4O2Repz101inewWnRkVI+uhxTsKv5SoUpaMURjEZ2oum3m
T5IYggDrnrkCV3x7MJpVSGGC0QlqEAymbMjtFnnvaOAezxbxJFQsrw9ItIn5NtyoqZsirfCktKqf
o/APuVtIAIYZ/K0aVNq0x+vxREuTw4xWVaBCHi/5SUH1uWo+ZKgOloPuUumpmV9tBYBci4yLLqe+
3xuPvx5UcWTZVjHnp8n4US+PPdXdGL0i5Xyb6vW+Sl6NiAVzn/uzChlapfUXiKsMqR3mAxN0i168
mp39FA4DaBPJ6mK30UmuFB8J4V8LiAxDMT1fn+bLFeTvOHy23zOl7spFzk/l1NyUmRUU8m6O2a4s
B69sc2hLfcZTCVfDp34Q8QIFa5hP+pUUooqxrkt4odMCrV42KpwoBjnydLkJ9URUixLsSb7/dqrK
irUGBA5muw6rct4VFvMF03n5s1mmZioQGIBl9O9QI0VZnjJrwgNZ5Yw+BLEyJ/ZgUfms3Hf+quyq
7lvZEckCiaKuIz8DOKLV6RjjIeAU2S0eOcbQHjV4ymuhYHRrzvlP0Pke3fo7zuIkQw4vNqPD6JpD
Tamjd6oTVWOolXQvEWAqIFyaIkdRQ8VkAhS//JasfUfnMhXUiIo+jTG3KwJZe+VG94td+RBhflFP
2w1oW91OT/XL9UFfrmmdheWQqCmiODZ7hNWGfWNvTMvakdj2yvjdjN96+igrFZpOXim7kyR4f9qg
nLLGaQc7RHOhUzSwJdX9BcL7TIEIDOlOljI2zjJ+RFq5q7JalG1d3lXf08QlP5aVtBmbcMCmWwV3
xTfYSVIXjeJpFFCfoAl29oxVwNwBH0LMw7+M29/ROdwyTSje9QwQut7zSmQu4BlAMVuUtf7hpvKf
OLyRZTHDyG6ecD7kynOkHuKZ+EazlRSU1OW7Mf6rL6I9G0wBXApG99UNdLYB+mju06TCRtObxivN
56nuw3ZMIZ2XhZF1YFHtJnH6L0HliyV2FpWgaKXMaY+FbzjZs77TfWVTuOpW8o3jWpUxoSgXiHQM
hTPMQVnOiCanOjb7oNJNxJ7NGM1vsH3Toh92mcIEWtk1VntXlpWIA7bmY1dg5iu9PxuvYlWJPnYY
70oTQk9THxZgCVU31s7cy/v/iSfyvb+/9v9ZtGo2U+j74puSMfOr+DRBArXQXpaq86ryHSpq1/FE
gNVfIlpn4SBKlXVjhOReh4NyNxxziCnOltB9QgDVX5XQszBMWdARr2NU6xz2R20zbMag3S4HSfiM
JgLmLz/Is1iznGRSna+H3uuM7o88MDZpAH3Dv33GND+96zIHMpUCpLvU7qwYZ1+OwxpF1rAd6RfW
JJMnVU62y1zLVSCDHK4qW7KHFrFtfDTc4WC/pTtRsUnwKTWOsqdDz2Js1zlmVrpp0ZKWFmyr5bVg
/1/OW/4DdRpXCdLtNlPjHtshIdoGLwSuPmQP/2pR8ua1sdniZIe5E4oA2lYqu4OM9re2Nv/lzubt
ai11GdROQRxY9jhV8lKqcHlp9tm8yaR8F0dHadgldufnw7stlYLomuBk5I1s7aKdlBxlZhhn2nfD
ghYbtF2h0OaXkrlTO9iuEiWUMusAZkMg5ejc0hdPZd0D1WHGIBdBp9326BkjFYRKEuUmzisnhaoa
uHZbDWZfkvkjGwO5AE0VEsQpztxoginTpIWJ9jTnUCkjP0x7pzYwY4oMN6XmzfXP+IfCx/dSWVfs
2U4EP4tN7QouZcE2y3BkKdT3xh7chAGOPnZ139nHTn2fCeqvMNQ0+sqFy2ZARtMr5V0Fnb40cZJp
ummS2ZEUsEDBm6qI5MrGR1qI7pSC01TjErpRTzNKCBY2rHJuyJJ7/RKkxnsfz37WmPsu+plPIsFQ
UUwum1sasI7aEtnRotwmxSGJIIM6Qkn+HkwnIAfKmxEJrn+VP9yxvr8Kl5GhymDMUEXBODPtWMw/
TP3RNsGgY/u2+BhrSD1bpVeW9karRfaF6xReOUp5K946hQFFn69HKSAYIjs7Wz/0yq08DIL7qiAQ
764bL/L/nzd6mm/64TCrv+TZdgyRKLUADHlWZ6dXi9YnOGuK+gcU0cIukgRwK0B1nasWzfApKlmB
KVPB/W6TOZTAqbJ6Ua1dsBB5h91klqtBXS/eEgBIrT8rkFQXw/hRDMVmwOU7kyDSZJfh9bV4cXCW
oYMxqVs2bqm/A0Rem2RsU5Pe6mzxSdy7utq5uSGSAr04uLMw3ByaRkRstBWhmt9kDthxDYF8k3Gb
y4WTLz9ZPnir4PT1oV1uljgLyiWskm2mvcIQdAiSY//c+vAAPGlB7C6b2E29tYhe36CNgJwUP91F
+//Cs2gN8Y/tdvYTuIt4hXeJsrOIBHm16jhAXjzxyiAOOoh+Ro2nTCiViZKQy9nXWUwO8yG2Txpz
SOktiAPSjqX3dK9s1t7u/KhBYiSETFarejKM7zei1Fk45RyCx1pHxyZG7Bl6LtV9sYHIjdVta6jP
tLf9ate8OvaC5I4FR4/ZFmuuPFilL54G4U/hgF0nRi6jc0OCurXy2niov3TB5JFd/Q6Luc/olnh9
YM1OeUzeOnyE6b9IhEWrnsN5k07jqJn4CfmW7LR9Fo7BfAMJxu31hS4Ks/797JC3bLtgLWukk9w/
rfpdVSk5tNiZehsuWeNEcCuymeip4CLufq8yvk6o60ZOUD5HrS7/BZrvDpdgAdnwK12+snn4cuBE
l6GrY+zfrwqzY72MHzI+2Jv9Q4a9Tn5CIc2toD7nkQ29zX+tD2K5P27av+qbCHrC2YNpCXtILt8x
zsbNIZnUQravb/Gj9HB8lh5Ws6b2kKD6HEr+gF4ke3aKGzVo3DZ2lgNE1L3rH/syO/LsB3Co1jEt
YUr2ta575GS2M3hWkHspceyPxSWvqtcddtYOBBrh9r78KHsWm4OzhExmbKzbWw/7j1VcPXGNsLpN
ncwbhVO97o5rn5/DsTRXpFky8cCg1z+UUfUNEodKZQWsZj9Rdwii0doI5vbiQ9vZ+Dj4ktqV4UpW
+Fo0n7AxMJn2PA62n8vvGskOdpS9FNnsZtH/8uh6FpgDq16uCZslfFRFjZ12Yu5SqY5gcOvKvDaf
HBq1MExlULUETOzo4owHAvmLwc8XR8WztfjzXSaZno2Jg6Wynnut7xFvdJegC6zX7FcD9tCyn0dH
ap3Gb7flnf1T7GQniswrjTRGTq2OIrIets/DTfcIkl5gwxOYOIYLpUY81heevBedvAIc5hVHZpMx
yGnE9Na2Nkr8VlsYqK7BOJXUD3Jv3Zbpth1F0saX3+G+p5nXeCOxnlisgZbf2lG12iJan7i4ulZo
BrAZpoGoynIxsT+Lx+FPbyl5AhdY6bSA5F9Mn8nA3B7EN9mo3OsrVhSJQ5vSRFMHpTXyNxhnlnLr
kAg68eXHEimivSEKxWENtedqYAbkPPRwuMHQEgemM14aGKk7goEYH63FLTzJM/66PkThUuUQR1El
1R4iFECy5/Qx1ZzulNyZXgQfY/RuQSqrA8fNS/GG48W+SA5vBZUrgMALjFRdb5VtAbQrMuk+HzsI
0+AdAiY0prl4qSGaZMFVg3D4g6d9OqU9PiddNhbZqXJQiPoTRIcj4TAnNxk0EwosTjWEZPUdCTUP
6np450hCXKrQEl08Gi7epIQ1z69K/5XJ5PVG+j5ZhtLEZObbZGM/kBCOsLkXe22g/bLuVllP9Hre
D2EeJgHkUh3iX19Jlz8mZLYsoiqW9SVIeJYEmk06Laqi2ic6VDgqIeBS104r27skecvkh+vB1p33
z8H+Jxhf6CQwO2SdiWBy/auO7stZVJX5w4f8jsDdS8H70CzQP1evhrUHpAY3HMKHpTu49l312N6C
HOxbVcCqQIESWCpMPi4v1u/4XJoXqVLXlzXi18VPI9ra9uiUqWDzi2JwSFpEClQYesU+oerlk9Z6
oc0QMFl5vv6x/pCyfo+Fw1FjMfMGrvA2+mnywaG2u76ftHDvrb32xniG1OyOOIrbheVTFojL8pcJ
9XCYtwxL11TyVYY9W5qlVE6d1qPPIV4Jkms5Hi5DO0iQQmbXhDVOvwGz7/qYL+PqWUwObCLVgJj1
gu+HKubRuLH29VP3QjDiaotVE8aHEkyz/4KtdzHJOovLAVBXmFQicGq7HUowybs2qLTFWZYZdeXZ
dvXEq9oNPOw3KiV/yQN1rezz+sgvbs3vH8DX3ea66aAYMuP1ijA3lT8yOABdj3D5IfAsBLc3p3Ko
O62CmwI6G326h/7N1oCml74XXWwvbpCzQOtkny2cyOxjFTRhbEKbOSDWuzA6qDrBNfNi1nYWhNuF
faZJ8Txn9LZDe4VtfMC1xqnpvi/BdIW+9byM/0falS1HbivLL2IEV4B85drdWlq7ZvTCmJUE9337
+pvUOfeIA9ENhx122A+K6CKAQqJQqMp0+kFE/79f376xyu3JCeIXZDIWKBmhcbrHYX/f/CzvrVsd
V0jpBF6mn7Lf3ebYGyl46QRnxX6KaGN9nfjNxMZG1PekBSIMvvwbb9SFC9GGn5MDEHDkq5MUJFfi
sFzkmVyoYxTTGGoGtiShV1MBMvBSpD8jssDdoqDJ2i6Wis3Xj+MtkdLrKhNg6a5HgmdfUSj++SS3
Zcx6ao0mDr64OyyZYpPZuIFm9tvlHbbrkhsrnN8nfZNY0pqUTRBLKAdyBP8IKE5ErIT7B8PGDuf6
LFehdNCgBl8CiwpDVhDhUh+UQfWdoKx5waELNW0GNW3zoH7RfVnI1rd/edl8AbcNlrSQZRXKNnfr
MS/ZrVM8Tu+5yvJYnFhshwLPF60f5/i5YgysAw3huZ5CV4qfM+RkW90Q5BFWT/4UHm1GxXk6VYo+
GlYruvJUo6xUax+VpQzo8uWyn+z6+8YO5+9k6oZ4aLMQMsSJPc+hI3Wpf9mEaMK4c3TK8mXWw9VF
wj5ACYSX9JFfQnXlspnd6HUzEu7Y1Kg5j+MsgygYqWKtML0REmgtOVDry1LR18vG9tNYH9beD7gN
/JndEqFzywKzIgrH0DztkwKdxe215lVB+UqfLpvbm0LI1WmGaVioUuXrSSjR5dkMIX6exKNHGlQ0
1shFKCIdwj3Q2JrhnM6AniktQBB4HipwHFupnbXmM2N3naIdm/YlCS3UoIkyZqKxcR5IUYRazsqE
sub8cZULUOXIVtN/Uo2wHRrnhKxOybykQInIkF3wurqj/ltGyd3lddo9k7dmOCdspZKMRlnpSAJk
d3gxytzOVfzoUPmlIznqY81QRTJ5OCIr9COK+Jf2NvPGOn+nYvNUZmCt1M9zNJ5SkMGqtSIiJBH4
CF85kk1xVbRdB443kCVoB9NlkAdPTsL4QjQW7gBbxpGkJcNMDv7c2KDjBiOjwzxIXJT2/MX8khz+
xoOPwBf5WhK5kmK0axY6rmzqQ6vNBytqDyjybb10WB4jpbfnajgyU/4N9qVvs/S7H9CuCRaIYdWy
QK+PW1X0elLLo9SG/hRCRk4CEyJJQNKbVg6217ORQF5z+ScPzNuVX2dzA0dpp+jW1GO2QNVJmX6l
jczNulCA5LvXsK2Zdf42ZhS90fRkgYOBThKtcJ7BbA0qU6sA4fRb9fEKt76DXd5TojXhQGmYjXFu
Qbp1VrTfJE9/FUP02hZCuuH1xsEfuNuhcTAU66iGJKDaQbZgcFGj78Tn8CD7K2mZkMFKtIc4MJII
RH8WgCp8W4PU4AhpWReNaY+Sk9l4DDnqqKgd39nm54NoY4n2FYdQczeaLIxwlPTyW9i1ntbOAi8R
WOCvj6xsIQyvwRcVCpEpCLzVaS4463fDzs1q8SUbRdLrSW0hpgA65O6iOfqJHebb4hzdS9DBstfX
cXRajNfpj4XYzRtzDfeyW+5eYbefwAEUWmOm2czxtpQchyMK6YIST4aJXQVEwK8qmk8uxB7L2kJR
MjYAS5TYrjXjNjJFTQa7ucftaNaP2OzsGNKA+aLCyHii5/KWfFN860x/xD8zVAPfRSdkfNwJerbm
IT6obuVErsgxBfucb4iuIg2dQA2+oKf5aQiJFw3L0SgLgXeu+/jCPtc5OJmqzswME95pSpVdZzcK
2IubxbpVkwL1e9W/tMahCunKcoomDIoMyw0rX7GWtxkMD8ud9G8nkEOVPi7DCizcOLwqPI2Fi92g
PXGC2Mtlx9/tat26CocgYSyZs7aOqXMhVo3CRMh/gVFLMbxufoRco2T7rQOmfMuJAWzvlSJ6AgGX
q9HonAE8W+IH7X3w1ija6IkBynFui1RqH7da0+D4OzVPaytoBxyVAnIlfrvax+4PU9xGURZ9ziIG
U2lGfikk9UHWBMXOQ6964wK6quZnbPwjAPgwyZ26bZuWYU0x4fOoIb0EJonHy0u6vyc+DHB7gi1d
iPMIKYl86kGk8xYOZzORncr8NlMBy+3qhJ+334cpbkNYFcVDWbtmPyCW1YJ9LQQDq0p/mLWvqSgV
FUzdPqh8mOP2xJgmZbP0EKiYqHGYxyBMjGBOun/w9I689P/cj9sR01ItRlPCJ6jZeV1hOcZ0uLxC
e2JQyocJnaeLjnIatspqwnpcWRI7cJOjCM2NrgZmV0eUSJWgjXgYBjzeJu6q+mndEuQBEZGFiJfR
U0l+Rk7qFo6omOTyDOu8enxmtFlEBnyYNEku6hx8FanIqv59efz7Z+D/z7DOM0tnLGvB8AMr2YBn
OB3JRkXgKbt5pO0Mcxii5XGYpz1M4GIz4ZUDIWAZrDNpyMf4sCaxRFMnGhQHJUY/TfKwDqoO5eMy
Mo/O3/7dtHHIsUQDq+cKu01pT6Y12NbA3MsWdhMh22njsKMf9LhpFgwCSlnXyLjoKOkpDpBfK21Q
gInlZv/iDvLhChyCQN1Txasa0FAP1Bm+H3/9f5fHUwkiMPAaiYRPhL7BwYgMYph51mEzORp9gAOv
cCOPuJ1Hw9vo/TH4X5vkMKWvyVLo+rs7ohGlGpzqZ+H+V+rPOmoEpZeim9Zur/JmLfmkFgXDgZpX
sNl6oPKfXKra3fKYe2WAyy2Ytq4hBDvd/DPV3i26vVe7b6LPxlql7sb3wS6NyxZ7nV/LmRwjPRhO
6Yu1vi4fefq7W28sRqmM55McO8OskZlJ77X63EGit2oOsfQi2CIrcvz1mae/e9fGltLqRVUTeM/k
V4MNeFxriRhqiZTWX0FZzEL4F/ej/22S9020MUlYNC3JOqEo1EKHqDv5unwcC3QPr5jWeUP/0P5E
RJ/ZDWq31k8QObDwEzjswcuAEcsd8rGtV7+wh+oOiexgQLkfiFcsu/NmN4E4avtdxX+jwhaBqwgn
3h+wNlOggec+mrp3Z9Y0p2XvHGErnkODNA3t0IYYolCbVWiVQyd1WRjoyGEVNHTX5DTe1k7swjZU
c1G/gRSQWPL6ckSqv9dBbAZKqxh97hLcSw7UU05szScoT68gTAWAGjDPjdMEkOGFKJd4wLtnmKEj
J62bVNd58Y9wVJJh0VGAQMhgm+kVQVgi2D4iExz4QvRDzbRioRhf761Ub7UzHPS7zi7xpKXaRaAI
nnN3sWEzJg5627AbSN3jlbGf2KEIe5fNFIy3R2XAA4wUC7pcLg/vkxBIbZQRURNYY5EepHnpd7FI
y2LfK/83IoMP0rqFdcakQ46zs2wLgpsDcqmZy9CBBt/ES3EcQAskFQo9iIbGpUgmqa3VsagBsrhX
SFNv97MIW0UmuKgtM8BK3NXvJ4fxRfZQSPBVR11oibYAGQqJ2bMIV/ZxbTOX6xdttludtpkcahM9
K+f/dKaSyJF/rck7kM6D9V46RZatOCrKxyUXHCqSf3k/7AbcG/scrtYWU0EQHWpnU76p0zsr6tw+
WwRGRNNK/hxkrxnIEU4tsiS6daR66mfs/vIw1l/4dChuhsEBZYRnnqiJJe0cdjlIlG66ESuWfqsS
Eem40Pk5/BiSqU+sHmMZna60yeiC5DlY+4iZaie38UN61wWi1obd1hFUuP4XFz8pf2iNMXXKf4yu
BS7IppnBaDoZiCxQTog6f3ASOUnuguvBH6CeDH9Zb2eiSluBs/ARXb9YcWRSbHxWv/RxErRy7S6k
EaSE9nOhH6Pl47eZVt0I8gRANGRT+yANWlS86gfxeHaL+jbzysdtUl5E0QhtYCwmQtToIb9tfuq/
oxwRIzitkD9nIbgMnbi10wqBhShEFu1+PpaLOmK24Yo3DcTepR8I5lbq0W6Nj5Pb5mAEC4QJNa+9
buwONaLgcbi8bUTe/P73DfxUykwb5O0xAY2t+DE0CZ5aJ/LWoSObMnmoMhY/jO1W+2ynnQOdyapq
g7awOviT3wx2nrujtBJr+6BKcWh5awUEKvRAXOFO2s3tbXyLg6I4S/+bXAE1UokxOrpXO9GbKdnd
d7oG0c5wb/r0t+HMB/QCwufuRZnV/fvf5hs4sIpjaYimQl0fPQdQxLT364Qbb6vIzPxd/Pi5G9Ft
zHGIZSV13VQpzGXHCMU7K1Xb3ymdEYD8+2P2xpXQsKvqsYFFnds4tTWCJJmQIOlyLAVVY+4gyZTW
yAqcVjWJ3GGIkRrqnSEK7TGDfvFcCs4tEe6+v3NsxkSGPG2MNf7Gs1r1U/oRI1qM3RRaD3ZuYXsk
h68oipcMW0Mx/lqXNATQGA8ub1LBxL5/5OYjyshYCkhH6NDGVg9xmrq58VtgYa/NCMWwBkRoiKKa
hNuQQ0TMHELvUN41ey/qCXFNumhQTDejk7GUU8CySXUWBmqBftaRZmXyAHX18VEzjco2unB0pCZ+
TMf+WLQg4+wNN22RPyGpY1FIu6r9a1yYLt7gn+YpG905Vn7EKKwZIRxlmrrmW1Y725kVHanMhvts
NGOfql2gttM3JW7eqiUIw3p9Ln+ghWormupdnoHdDvjtDHC40OdFQooMk2wwpD4X6bTIyrlkoWeG
BzQJuC0EReSeHRk668pFEWTW/uLI+1gADhJQI8hYo+F6qwfF09rHNpyswEQ9sBDx98/wD0scGsxm
Uht1RLGF2tyzuvFBl0OnrldBTmV027xwq95yFnUIEo15yBpB9gTiFOoDyl3Og5ELJn4fnD4+h7sd
FY06amoJzve1AKTFWb9y1ea+CPdFE8x3h46mNFkDSuDwUH2/dMsRujHMzpoUjXSo5I3QnFma17Ek
O4kuuP/9Bdz/b4h816hl6WFaGwTv89MEDklXznvbwtUCSqltch+hUq7OwtusVPxZBbe89CxnqQBC
hN/A3Z0I6eVRDXGrxxO9PwYMNFuNF+EkWAtfQid6vbyd/iKw+Rgzd5EqJpUuZESkiCj5GnEy2Msh
EYeXPNCWSzjt4m9WYHlGAGUF16gh7y08ZPdR8+ML1r9vUFMZy6y1anyB9jj5JpwLKmpXKyOkrjky
khjijhuhj3EomkuaHLeTRs95KPtEzj0KOiz837aoElC2OGVa3I5l4Q2LiPJZNFoOvoZiiaO6xPpm
8+Jm1eSSUpBY+ItY+WNCOYiSC0mRVBMQJamOCoav6I3Zy7GEZnr/ZUDq/MV4V3gx3OgsWkzR6DjM
WgrooBQV1tJU7lX9VEuz4MohMsChUCtHlQZ3ASiCTaZqH8xMxNy5zs7nC+r/Zo/vAJWGcVCUCPhT
mdRW0ONarKyufXMVLfmhy0REiAJY5Ts/E6ONtGx8h9UGZOYrtdYKqyIKcNE+53s9y1yWsqnGabKW
S8PzkNb3yntFcdY7KfmS3K4F/N3z+LpKLEs/UUYgAJr9eP5jXjmgGepEplOIeW09Caxzlr1YdnPs
kYoyNVt7CP1WQxNBhDC+9Mfr7PbvEKGL1paDmkiiZayhgOjczjX4iL6SPPQMBIUT5EHnunQvD1lw
gJscyliSWkGvFlOeWI1bLiioQbHgPIkK0/efbz5iQl5QXoEqbh1nxdrGi6f827YFo8BaCkFsKaiv
Fcf6JZaFFI2NwxgQnKd1ka0pPnlyZMhbZIvXiorhRUjG930yKAuPEwGcGPWNnJDrBJqEyhe8CrvK
KH1XrO9RCxIDFjukZUeQPtsxFDfj+iXtMz/pb0x5POi6KsDXXQiyDE3TFarpFp8KSGZmEbXGdJey
fhoz2dGE1Dr7Qe7GBueoNA7V0Sp17b3HZ21umK66k4qqxMgX5RV3+93oxhbnpmzSkgZq0Uht/Fgy
pziGgeqh/dRX7zLLtagDQjJvzVHl36dClNVYN/0nsN3Y5k7DNFoipqzN02YyQ2Uxs0cKxT8p6W2z
LD2r/YZM1vMEYpJaCe0hlM9miyeOWATC+wHB5js4d+60rjDYhDnAa7mTL/dh99TiPSUsHdI85el9
VQYZfbkMD7vIv7HJnZXpEoXhYmoakmeQO0RT4+z/nVYdkbtyJyYas6ucsvWZaMxxHxvsUTtcHsgu
qn4MhL/ro89umMMZZa2NHKPZPgwsqJGN02g3lhZI9J9lHTf21pNmEzBGUZ/W44w0ianmTsUsbygk
H3T6gbbWSbFf5vi9qBdbaUYBoO8XPWwsc8F5Ko94BViDZQPUKdnPyofYFqpthm/FSfySKvCP93q8
7TCVoWBWEunnIrmuJObIEOwI5eFKmn+2pXJSQBZuW1knQDcR9PCMqSBnZ+m4umUyGC41QItTL06H
zkY2yAHFvGoJtas8c5ZG8az4x2Vf2j1XNjPMgVE/1pmCbaefY8uCDuRJacsgsQQ7T7iOHOzURWON
dK0lCdvIm5AxTvSbpvuiSU+IxmwFhMa5ycCCX9taNNnqJFKyX3//AuzxjKro3uwN3PGQ6DMepu4q
0XonJq8hiiYvz+Z+1ngznRzGdHOEOh0FW5O9rMLchZ/fQLMuPPTumq8mkT0KWwMFeMOzCRTqNE6L
sZajhuCKzhsXyqeCUQmm71O/SxTOQw0xLaQi6BdtOIE+XDtMV7mjBeRLNR+LW+nU4Mn9H1Vkf8wm
3wOjS1WmqgqGVjHTnvvCGXXB7tuvx96Y4BCm18pEUav3ocV3qhO+ND8z3zziUDqyANrIhq37XQCF
c+NvslEIlo9vhSkJNVDVhQKZNiN2Hn6zNEHR5H6qdjPE9Qs2uAY+QVLKMkAUfVlBQie3HrEB6+5G
b8ODWl8NzZWklmeNfAVf77kxsJL1S1N1jvUN7S7g/wFrbWI6rQa5yzm3q2Z6DlNVcKaJpoHDIVXP
VdRw/9eLq6H22jkVbE4B1PGUpQ30iuOUIo6UQsspWhUKRUgwzSIe19VjLmANT6EQ0kldphKVGiyz
kZFd/PmFBJD6BsGIFtmMOCb64mx2h9dslALMx+Ste2NC6h/RsaLxSKQyytIIx8raZ5Meamc6UC8/
1mBUMI6X8WH9qUsj5iKeKl5mo6vRzTVqiZOps6tKrgkWjgGAZNYn0J0IwlgBHvGdL0mfLKpEsWmT
FmRYYBuRup9GfkuW75cHJrLDBT7TQllkjOhhCBckf6NbKTL9tjnl88NlO/v3LsukVFZ0Ct4NzlBs
ybM6rBieaD/n5EBqvzhSn3nWbXQzPcThncVe6T24GJEUjFwRudD+3vuwvnr0BiCYSqtlTKEayBLT
LazbcBFemfdjqw8T671kYyI286Kam2n1RshIoSYmHG3TjfB6gEvW9/R6QeYx8UL9HLnGkwaxNIHH
7N/ZNzPMgWAaZlEZzglcpkKRY2x6dQty/NjWq7vU0pwpO7Ea4oXQQIcutgPGD8IeVLRAUs2/vNb7
KPQxExzQkYKUBgWv9Jn2gVIvPmVHM2sEaCoysjr2ZrontZgmKZGhA1kYp1ChfpfJ1wy8xf9uLNwt
TmnixURkgOfaQgquZ/MmiZn370xwMMbyOo7HdsYTQV7azaQHxPi5dJ1gUf7ijPxYFQ7CoqIsUxoD
wobulElXldHavVrZmpzZ1EKzYFXboQVBMflY5PdW9DBmd6MmHUh3vxS1t/TP03Ddg6CAxW+J8mXI
WsE0/EVg+b8P5DmrwkKzRrl/bwfujvNz9BafrYclyK/XtB3oztvXfxZ8fVjkMAkk6YUet5D1DKu7
qVdtsOWJNuX+RfbDBAc8SMtnSlin1rmyQpyMwaD+HLqbubqWY91tk9clSW2oH7uVhtOzVZ0aPYgZ
xaNIX7nUvDLwmn7Z2/brLz5ggm9wCpshL9BshGDavEK1clm8qKP8aGjPoJV2Jah0dfLsVD27ncl8
reIhV0seUU01zoMbg5zl8tfsUsLTzddwoDUo1VL3EXplDRvUMythIDs9sV94kYx/KK/WA6ns4rCc
Zrdz0jOeYjWw/IGCJhGWN4kWigOtic2kMdeMZwaVqbAJHXCTO9kMRYNb2ojYtQXgZXHglRF9CYum
h55sedXgSaUKH61SFEL8RRbuw/c47IrNNqm6Bofeyoy0uKmnfF8WV7tay9SRoZ88zWsiR1WcQgcl
r8DPRPPJoVpmhk1DKICTKrY1veoMQmWQLlly3PwjUZXEOl+fw7OPkXLYRqOqIVmLaMlEdg+0LeOb
ljFnHES6eXt28MolU1Mmpon6hj8PnXgeNKWFctWZgEJLnWWwsI12RICkOOYu74w9F9ma4lxkRMKr
yw3JRPrwjobHqKzsVnv+dzY4B0EeO2yA8eaZWK9SdFci1FRTwfVzNw+6HQjnCEg7T9aoYodreeuS
MPbYoPioFzqyIXFa6bnqf5VT5dEiEQhV7nng1jDnFLrRWFZqZgi4ugc8zT7CIW+qLrvHiedqYKO+
PJd7EebGGn96qSCVpyYIes+J9G3Q26ORaMfLFnaxcmuCO67AlDHKC1pm8dyFi3xjR4fhXAcrl7qC
J9kE2XUUs9sUKkyhDfIYJ/u1fC0PvTAdsxvLbz+EO9T6TGIgd8RJvQKL+bu/XzkHoKnj6XggqiAl
h0yQjVhT3KEgWFP+8Fr0mjb9gFmel8IOUUvfy6jaSK2gwfUlmanAhVbf5HFlO1DudGpStZarAiE1
Rd1T0taOJFWB3pfuYILdO0RrZFH8g4Bza5KDGFlvVRm4jQsZ2PmNHvwDxuh2RERxtDr/pZFx8FLE
yWTIa/HpjEqgIv0GISNIwZyr3qO6iSKz0oWCoOBI2M1EbcfG4Q2RpJqoVaGh3Vvx1W94+y5s5XsO
dtl+ZX+E3ANK6Z5W/m7yoC/QIZTfhLVA6zXs0sA5OGpok406ydY341UodHyOHyF04q6UqN1Nhu0j
WE8qODMsDoZya2ZgUMOgUaPhREPjaH3lWbL21umRXavsEGlK7eR0uK7UGn1MJAQ7QvFVpmGQsh8y
Mw1vKmqUq5oon5lUE6IivQqSTtBS1ZXy3NQQRqYsrLB8KI1QmuXroiWK3Vby15ZgQLjev4K69KHT
VOZEKE6J1f6+n/CLkqzeLjk4oA2GItxKpogJyuZKC1/Gqn/RjOJGH3vsMivQsycp7MAcKUXOGJHJ
t6DOR0bUgMydQ8hblFU+NEELX3u06vpKawoIaaB1oj5ZpWFn0a+qjnEdJX41Rg9xQY6dRP22lL1c
f2h7AtnsN1nr3bg0TrSOobuLM5wdRmGl3Wf4sECTZ1lrixHRVI3bXHFfRYWSEiAo4p1OguZG1jsm
2o3CqnQjPXIX/a6JMvRaQBhJv20nsElHemOn8+A1GmrGjFutjgQnx0591p9fxe1FdWqiAoXYFpr6
VpeElDe19WPrrp0fSw3SbKQkLx8lO6mzP01yO9FUipx2Kbgs11cndqgeJQ91BL7mdc+i2GwnL/Gn
LW7HQcFKpSpBV9LwhWoOPXeoyFLc/rkmju4ujS37lhqoBxFd586LzJ92uY0XNkRNzQHco2t6cHFj
J03t3OlsGmCYv0TD3AG3P8zxGTsyWbEyqIaJxt4UJJrfuqf6tJba1ciK1kHqrIzPuuRaJ2hwuWtD
EXm4vKifI8Y/P4ALD2SmNk05QNS5GsCLQX09nb0uFMU5wnFyh388DNEsVSUYSsHZoa8XthRVfZXf
1O+9KOiJWcUmwBMa+bhLoixM+irMtX0Otv4c6grym+RP2kSGokigGkSNjSd7dWT3E5RsqacFxa3x
3Pyd/pfPscCfNrlYoI9llQ0SeGbNtgm65lCgIYvIEInvkB1ZjvUivKnvLqiiaWthtqzg3z9HOcdS
YSSsXRVH6pfqKUX9PqjDcVa2T8PL2gEauZnoPr6u3p/HI0a5scmtbqlVU5f3uvmfLOaL+g2qLbg5
1s/NlRLIfumzs3ZSABMyxAty13JFjFbvCpOXvoBb2zrMQ2KSHmrBNyUQGHElC5AYg1wrRG3tBzAy
ZVd9YmsoH5VtZ5iD4aZyLFe6Uu+NxC5fL2+qfXDeTAi37EsHqfTG7CTIGxpOi5rWUPbQvm+Dp8Yl
rSsXL631g5SFXbW9XYIoCg8StuAbPi+KqZiKaii6rKt4LeOmZB4l1hYGjq2oSO20v+0n2aYFlIRy
MHZYkW/Kqm2FjwNFCi8fPGUYBIwWn/fbnx/AT4KGuKNaW9DaBJ1BXXJaxvLH5UGKTHBHswZu5SWd
0YUALVfFfDUNAVvMbjZkO4ncKVs1LIrkHGOI65sajfNFaaOX3y0f1sLzxiN6cVTPBG0GX//DbiLK
z+9G3JtF5I7cbk7GaknxQD+O6YshZf489V6XKy7CP0/v2m+EaO7YpIIrzGcQ+XPpuNMX1Q/qNJQY
diahQ7+RjjKhQVn929Fxh61Bk8ZIB5jRaeWUo/qwWKMLxZWAyS+0uE7rr1Il4gUQuAzhGoK6jDSz
lJTm2epOOaRbht//yiUJh79xkcqR1sIlyxygk6VOOoraqQWrQzi47WdJnfQa06ao2pWMALSNwG1g
Cnz/8xXEUhSLKCvnq2xRfiBh1acV3krM8xCemuILpY+sOTVMUEPxeTn+tMKNhWZ6KWfq2s+oN17W
NE4nC3xZZIHDwXzu41QfcQQXiJBD0AP0zePlJVfehQ3542c7V+s3bEILGaQIaSl19FzL0VFOs+So
tqriWnqZOm2UfgN90mgzChXVaollW2NykOrKm6q2jt5mV/ls+ugmSdASNYBA0BiPoFA7acriTXrz
e57i5dZUSsUbo1q2oewMJteOsl+9YaAyvJ3W/s/JmxrSgWYplVyC4ndbLzOQwFtoWaxltbUN5NO8
NtVUR7dYYCrpF0PWAkvFm6I1N35nIi2pGzeV1QRLUn/RqXkXG/oRt2+7y2NvYGXQtMdS62ypkNxG
rgMlQm95iitmA0l06FqpkL+tkiA2H5TodwYlUklH0zG6sur6qMj9Fe5X9pQVX4mZ3SuTpnthnP6o
qOVPFBpkenysiXLfVfdWU7w0Zv0yUOpWHXtloak4KVW/6uSGzoozT+pVmNObfu59uZquc1Th2eXA
kkNiIQvRLtk3GlaeZP0Oodvp9Wbk9GnsKB1G0iNp3ZtMcxMa2wzhX5vEjhxDZRmXNXSTta9ob32M
h+aGqexhUYy3rtMXzOowu9E02+OAYb5Vg3FXNJNih5kCoqFQR6MIRHFVmvgV69H59Huar2k7Bk36
M5HCL7XyI2Kjp/eQ/5ivzPgty5lbV9VBbiuvWMJrFsU/KEm+J2bp9Z1yg0QxChjbyrnsp59xA2Ea
Yty1YFjViMFBE+tG1qYM6jVZFjqsAEOlotil9XTZynshB78Ztma4LW0WJYNz5+Y5b6tnQl7BNchG
JPmUn4ACB4+WcBvzLR+kW5n2iTsa4YNpIAnZLq8ofrXDDi1N1TLboWR5TRc1kIBBM3dbQtOzcDpq
3DGqO7XGRqeg8drUycrTKBu305TdZklDnNJof8Vyc2Pkj7p1ZUKxsFCOlSQA+v2r4mY6OWCRjQxv
byYonZfpSqpfc7QtGnL8PFqyG5FTi+ybTul9KxMf/f+ejvTK5YneA7btPHOgg7VeplHDSRYv11H1
ZPYilYw9f9mi2vr3DaoVqAyIuwjI2Y9nc8jclEZ2oZn/wCu3VrgQS1arUpJb1AV1+m/NgCb1jaw/
X56pneeEP08ZLowKUXdsJQlGAvmyW8AV+KRMu7kVN6q/F0vxzr8dDRc5xVSG7niNHImFgjJdZgdJ
ViJHY4otZ+ZNKBlHOkWOkjzM2egb4FJFJ60bGYWnTsxWCvmcjfDrpAGJbA3I0Z1h/J0rM8pPapdV
Pwh0w+D1QdTrTs8GN5Fjb1J6vx++WegvLuqpcLtae4oiZniJgiay4f7yXO553XaAXMxm9mMYNR2U
cDT6sMxvzSAIO3aemv9YK8oFaNkAMgsaQdjjCmXi/spWUQbhUQtBb7I223c4++xccRr/8rh272yK
ZRkrh6eOmJ8bmNzrssTq2jxDsNNjzQguHHBFNfdVU1yrMWo6R2pnjNk6FNKl4YElEurVIlfwFYKE
waeyR2MI56lGPka9D+9xLwTreBooEFGTnPpmZcvBHKBitgivkyWA7qzI/t6e3yY7eVBBxIeSw3V5
8WKuzyg/MAw/TUCJ3+DqvvRwv1m7IUgEl+VdZE13eZnYbajas6HZ4SjqcRGCLIdB+dRVs7I+X62J
I/T7OsuVCi0RJIUD6yi6G+xUk/x5QnJYNNZkUlj4rqowByRQHWivnYrXDOnG8RqMOgcR+O16+xbE
OWRSoywOSxMgjjbbL2jCdJAFLwPpdh2kAWcvz0MNHh/RzWv9WR6mtmY5mFKZGoeLFJpnNi120oPC
Wg1YelfgcWyuc4FTrbN2yRi3s2IJEUmI+rLzEj9EsmyXOlKd0pMiDHBEs8lf7ohUV7QyYClDHBGM
WEAEfleh+2MCy9Twgtblv9E4vG6JC8PjL0qLxSKax+sSqk8T67wUzbSXUUFkgYuoqFaoo0pwp+zL
26WN8NTxdNmAYIUIF8qQSpJiVYPfS1RzU+0xNX5PRe/MpsCOcIHWkW5CijST6nqyUNkU3oT3CPas
Hmr3do62I+IOiNUPOM+MDDTmTSBqCd53eR1FhIpOIHvE7TTDKlnfQ5TiHE+PTIawWApJayUBiD0r
IlWbncfuFUg+jHH7S18ahqMZEsuNO//Wjhp4QgmqO8eH/kZ6wJ3Qra8rMJ+tZNSiXOgugm9Mc7tN
ibqStApMa+qvjAVWfdVZXy67y/4y4pRcS1ooRKS4m4QaFlD7TaFSlRyr6/CtgDY4aIhcydPeJmf2
06f5GpxWgoL9XSfdGOV3waD0w9RinxGjdawEYvDtVR5VB2kSZAzeL0KfdvTGErcdykaVYzA/RHeG
9rsIUZJg/upn1bGWu266V6XyFgocCOhPqH+r8jd01qJu3cSwzaeiUG4hzRGUVuuG+UNTQoTgRpcM
t0pUv9ZHuzKIEw+/muStDB8URX5BxQ5qdHTcw/B+pwy2Ul03qL8d9W9Z5veS4SSRCYKj2MlnxaU9
6unIeKfK5q+YoPiymIwrExcsbaoWp9DKI1m+5rLiX17vXfzZzAe3a6cqHhLp/0j7ruW4dbXZJ2IV
CeZbxgkaaZRl3bAs2SbAnNPTn6Z2/duzsMbEruNLl8vGEOGL/XXPfXwudBll9NiPFf11e4mrt/Zi
Cc7PGzQuSIko/a5hlUsLcOIn0K2pH7dXud5WvFhmvWMX9qeyO6Oymio+G/c5GLJa3wrBS+D/ZIkv
K2BjU/whhZS0KKwSfR1ne4xWmkdIHENZFbNCCYZIzvaw3/400RlxFidiGdVnxLcALqHnrmGGohI8
i+v934vN4yxLRjJjoAm+YqVwBEeAhVqtk+5lj+ysB0kwL3I1Hie/V+OHq6APP9Ns7uIzGRt3AH9S
N92ONVIeqX0c59GjGhYnfaBRyL8o0GSZ900iam0JdpWftGrsQaoVqYnPVfnemHmoq5rAql2RbIKr
uPhOzqy1izqnQ47vbH0l0FELcmjlMEgnrKQ+6/A82kMpWqaAZxn4q7C6FxNMC+4nn3XIfZ5Xhoz2
bB4BJJtBKDpB4UJgRa5H1xdfypkRmskgHmja+Dzbry3ar5KN2o6BAUeSaWGJCiRmZJzZTB0QDbkK
wCk6MYNCYxiWgYLlXz0XHtQxjm1ZVB1+S4wfYrHGNfPU314CRbVrkeHFB3PWJrasuQHLSnxWqXov
DdMu1YbQsPVwjDBIMRm5NzGMmLdoQsijkrtZb2i7Kh0ds7TeM6sJFYkFzEbik1TMsYj5Q8q6b6Af
fMoZAQRckQDr+VTKYmegujQmR4U+zDOIO1QjWOh3Lb6hxc+C6E4BkGZsgA4rj/28r0LLOqrJD2gp
OUNSOQQCUm2DbmDcO6pqO1mNgcmWenqneCXKEuZym2D8rwcTCW6lfR/FRzl674DRbeUcgGDzTOqA
QXqg0gA5PWGmrsCsah2gP+VJqD0nzaeODqCZIj6Y6l0uE+gWUscAnEbDyFfBbtWhd/M1sB3OJlJe
AOScvnvMyKmoHktbcixauaZxq4MsTMbElrIzlZ/KzAKF/Zx7zKzC5AGcBhwq9AMVVFkBO9LXsRXj
jRY3OjTkWfKqZ2eIhjhKpzisJXtaPjUWZKRgy5I4xNt2CBAIFn1Q6KcleTVYQIhdO02bOoP909B3
qv5BR+ZCKbMaPppad+XOhg7CgzVMbt/bDu3uFvVJTcFyH51l+lG1pieDqaA1T4bC3GzaVTFkKFFQ
SMIeO63QQ6ZBQUF+1jodZxDUo+YPau0QG/RKqhZUMXPqsfRHLYEG2EeC/3lpzoQBJFG+SdGrMoFF
rvlQUiCzAeMAUVThUJa5DfmlKdlOb0SK1teshAZIgSHbiqGr/5qvj8HoI9moTZjZezHkXltDc1lY
/1kdFR98Xa7CxZbDzDSzUFp67oKxcYY3Jagf5NSpqLPiGCZXutctF9V64gwncWJ8teBwuTxnjpsk
7udUX5WmkY7D8h6sb9DTgDaw9SqmExXtKOe0ex2yvLJdRHcRqCUonYKUvQDLKSjZrX55a0c5v43T
1AZrwSdJcgHGmXHXpgctHt6VuXSi5DNr12GOD4Hxu2b7LvaRd984xNxOIx0zLF7/Sw9a8OsYT2Ow
+NYO9kdgzb8Sjo1P5P10YlXGIJe4NFA0CyY5SKAGrIRRYDjoHSXO99f0BNn1ELSEIBCZJId1juB7
rx3lpRvnQrxSKqUmiRAcrcAxyaFIhzrZ0XR3xHj2GVqwPns0VWdigviBiBbm7hCj6jy1Uk7Pb53X
7fXdtAP8V91HN+Vn5+eu6ffABGq7/ojOlB89ZG+mZ5+rT9j87R24/jssdcWbKLpmcbdsaIYEdwyQ
/VkjHrhyYLdwp6PM317mD3Hhf9fhMfMG9IrHoZ9NaDC7a/SOptursUex/AnMP3dii3Dt9RDj93qc
PUrgIbKkjxC1NAy1kcbVpAhghcKZ5NTTYjDTMfwhiqnoQ6+9oMuF17+/yFVGNcunGmBu3CglkHQ/
/YoHwQY/uASW3hc9IsEB8jD5SDeVyVIxD9+QF5regVSXVLvtw9Oux9O/N5MLAYFaQPdgVuJzDZ4d
iAbcykb6lNnLQYumYyOTxi+G4r3RDKixKg9FhWi4yYz7toQFkZAdD6NkuBC9Oy3KeLJrdINtM/Pk
dQRxrh09OlRmIEVpEOPtVePgyEgYMM5/l8EmFBHEgWJEKrEZzrM0OWbe/QSVc+82ZfuJVv3BaNr3
2CaHchg+qgzhWT3hB/SkQYgxCozyH1LR31uxHsfF8aaLRRtZ+4r7o1D7nnwCqW12zqpQsWJqpXGX
96j8ijRa15iTt5SXt4qLSauuVOc5gbnAJEJQabI7kMatk8RPGk1kE9dWzdZanE3EUp2sAxKB1EYN
QJsckh/R41q6t0SsbteChsuv4oyglSKWL0CSfEb/AmVLRLu19EQVYBCT2psHjJzU6X77Lq8/fuvj
OHuX19OsVBYyCGUw/BJjXb31oVo1Jj4kpxS60+3H+S+VBg2twWypCCoIKMu6RhECmex3O0Dt0ZLK
vtu/vkQRqSNCKP+h1Pd/1/Rf0g2tNIF+BgIUd8vnBDi0fQQlVwFpjwyedXySj+X/xIy5fZ46r7el
yTlocTJU4CblXM+gHWvBWhdJjlQz8Lg8JVEieI7a9nEC/PLP5ziSPiashQx0N5LQ6IedLD2mSxrQ
JX/thuJ2akq3WJBRVTU6JY+dsZd6w2EFGMKYAvK+b3a5vAxD+bB2stPxWBfxjupgL/llLrXX59q9
lCw3JppK8z4D5WAxIekCxUhi9ieNQrle3g0Jubc1ejTIeFg6+tzq1c4GfFWTkvcsbsBBWqFjXSJF
sFL1kMaSB+IOwZu9ds8uwzbO6eiTGmeSPtBzXJ1L6yxbkFAcc0GocM0GXS7C7bUumVPaVEl8bmCD
LBuNXXpkdet22iBY6Zq/uVyJ8zdQg7Ezm3b0XAM/xD4H43HbCFwt9F8uwFlxZaSsKQxc1Hnubigy
F3cBkXkyfyzRrSkl4FKJnKJfnNYuXEIiRyrRuqan1Eq/MS0O7JZ4HQiESybSBBTdZ+7LU33QNCol
FOZJ9Togz2IUx6ocNr+7UWQRVcYfaoO/zQS3D3rdR6pcIVjJ9mynHycndUfQyK18ZCIP9oc60u+1
OBfGpiiWug7VqgZ68BjIwhgRCILZfrrv/FXbPA1E9dur+cVv/6LLnCcbjN6oGwuiK83bAPlD6ZXd
a36BdSX0cmB+/dYbPd2dTuQ4rnRWIioZQbSgy5yDgwAvEFWrJhBo+lzi9rfNo/KhfDQ7orrSob+D
oSpdU1SDXV/7n30cgBf/NIrZ0Jfgd6+juyTK3H7Z9ya5HRYzoFPp2MSDy4XJ610ChLAZG3uGzsf2
+7pmji72/QvYcxEksXEpiWJXeL/WWz88zdFHIkqgRB7u62pfrDHUdNHtGh4OpRbl0OyVm5V1EhWb
zJGe6QO7aW8WXwwVEh3pVyXiYt14YSArNNI1vpfd6Qa+9YO9s9AMzQNxjI/0UVxvEH4rZ3nTsskK
S8W3xt/jF4LGXRUkQfEqPWgedFDZuQP5kjiFEn4qZ4x0SzP7Ka+iu6WpHMu4nefye6pBGFs+TNOL
NN0Z6bcUlUYVI9B662mL7CxFEzRZGmzfJ5Gd+vqlF5uuFF3OOprRc5q3TmH8tKeMOl2ESmwHSR4K
Mii2QPkZKIyadXtjfBGsLzDLXwd0sX5JATKKbSRA05t1MGXwH0/gGG89OZAOMpK6KWweEFKdhHHc
mqZuPGW+/a1OhtJVXRGf5YMe9BAQsSGER3fDTzFhpMhafjnNi480IE2e6k0ZfY16r/QcUXq77HIA
Tu+71zYAHhiOIbuvIMYB5+g1tYMar+iLRTvN2S7QUuopsxk9WxA9GvOzsfSe0QAOXaterpmCuEl0
xfniqCqnEc1ySBAx4zj71FVfJb/YQW3bGXx88Av0SLtQOK64vteNU/06iYudzpcZc2ApksgJda8Z
6OEYDL3q7QQG6+g42TdiwuWrBdILk/xFGXSx5KC1uc5kmBAwk8N8sAMGYh2odb6sI9jCD9xOIXWe
fHQxVRmuF4ldl8chnX7RFEX6ud1ZDagIu/fRAke+ZLqqogoiR4Hn+eJVuPhMAsxNpGZ4qKaFztuA
GZ+0dfVZBMQSbicXOA1x3g5VimDGrD3jUAQLzAFQ9WyvH0qvEgqDCV7F1yDdxWfNVs5kucTTzOs5
bNPc76W9BSwFqnqhFBUC9y18FevPuVguG41yKSUkyUMAVvksTKDTLntTf6wh5rBaPQUqrzpmp4Qh
21fPcutpcBETxmqNjC5r8UEGU6NuGugp5gjN8rQzHH3uSjcq+7sa+FqrBnrfytb5dwtduK4vUfRR
o3qngqU9bJs6c4AoWgKSaIduMkFQuBgfctGGRWWVGJ6v6KmLAVjHZMOPrKjumZGcF/Dce+AarJG0
rTy1lQZihqUdA0k2j3OVP2z7lWu39SIN+SqaXuyzJqXdWqVEAxfcrcny0NJ3KfncXuOq77xchPPi
xBy1SSklzGSrqWv2K/lC6i2Ktm86ehgoGjJD4y3lcJrS3TAMIgsryBp5121NWtn2hRGfo+ds3+1L
ZMBud1RiRwFjtXnIdqnHHrNnORYsLNpbLt2QpJJkSWaB0j7bt4MVSmibLKWIwmPdPP66Xm4u91Jm
DPQ0pjrSs16bgYXhkJYJSHVEK3APgtkqSVoTKQRkeaqi8a2mFzz3K+IO6CX97hDyil4Qespn8E4A
IUIx2RTnXodOnlNlQ8BqI2TT96hqoDwwAdAkgUQOwU4pn8wq2WsxAYPkOmMAhjl033ZlflOjxciA
gN++xcS+Fgld/EjepYxpJCUT1eMzA6zZND+s+g6x505Sj3b0fc5ArJU0u7QtMSTe4BYnKdjW1DYe
3TpdftamUTlL14ezObsJqVFFbkqg4OIkaEh3GG31rGiZg4a/hzGyZ4WUqA/9yop9m0SBXkjuYJGD
ZN6WEvFZpHt51p7nfLidRi3sJYbpKnTBa+MJQ1jP6lyi1j3tc8xcLLH9S9IkFLyj9K229FBduc1T
hpzTskDXij5LBLTEIAEbnZtAbfePTbmQU8t6kJ81Y+7N1XIz9onb6OgX913rUn1EL30u3hrALvqO
ZP5MkmfLelkYJrySZFeCCMCb1LmBGM9p1B7t9kYfgb8eipdE1Tw7Uj1Mm2deVTKCCTEA8paQgMu1
AHC+W7AzPYIfdXBbq3IyBcwc9zHNnUE+5BrK6sWMH6/Lxcdk0B2UCnMV6IOhL5xWR50/O8pZ7Mz9
7LIu94j1RAbmyxbEgeobUnZ+GyPzjie3SeV7rbBdZo/urH6fxoOd3dTagB1ofJY9KeYSaPW32b5t
hxkqbLdTOu11cma65bQakJgtqNoNaBR30IMuchz0vdyg5jWd9CZzY7sH8X7pJnOPgam3vIU4eCw5
S4JQfaq8BedgacU7ysDtbiiNl24d+lNOjQUMi2T5Y3+eqzEwLXAMsOVRBrewGmte1qW3JgVhTlKf
83onN+3bQm7l+A4kKvA7gRbbkMS9STD72gKQTTHhaeoF7oI1gxZtqVxIS/s0adHeOy6VN98Wy4j7
NXuSnuygenYrVYAkdM9LZTmJlezSuQ0nSN4tGnUXTCLF7CQX6pnKy/vcoUoz7voJtUST+K2q+/as
+mWWn6CsHFoEkAT9nGW5m4MVZrSfVPtUzNQvOxKYDa0dsMDuYvMwWVJodhqGrT5lyfRRZ1tMjNsX
RWDUI3B8sg8NBzP+VeSEQShj5UUaIbiCjTeVfd89GMN5UWOPZG9NpboDtDy6Wvb6Vn7NZwlX5bs5
PcTFlDhaQ/c2KG4ABS0cvSxvv5Rx2m9l2oRzD7bSgTp0lI8mSOozSPylOcAfDDpZKMyBNiTrSyfJ
d6pyQ5QzvHBhaU4yvBKiuLqE6TLrI55Atl53dxnoA6oac+sDYB3EGZXGiZrObYALsWHY5rTwDTq6
Gvh4Iu2QYzBCnsD3spTNyrcTDnW7q4SF06v5+6Xt4lywUVFkND363FqoBCOg+5gK8m1/jffjb8bO
PKjuMrnoDvylZf/qQl8EGNKY5n1fgY57le1ZiWolK1CqQ5G68SE6W0/znX3f3ObfNHjh6AFTQWUq
qtBvO0g+cpVQnl+SCCGO0j0ZUhhpoha+wM/zZPhWPjZ2rGKBxfwl95BTUd4lpnnb7ucrz97w8zzb
9iLTWC1ohDb5AcjwoPDM+SYPmbu40IQ/lrWf+UbwP4mNXcsVL+7O19zmxREO/Up+UuPurP3k5kd3
Rz0YWtwcWMvsEAuptgXxGs+0nYCqEoRBQIAA/+xOffGeZIMX6fVNnRq+YFev9Ysuv41L9mXA5xST
AeKihXYWoOB9V58iD4NK0NksvQSllfFGPejucBJxgwluDc/gY2dVCmkRBMV2l+6zvHa0BCLSpWgq
TvCB2hrUXBxeayR2a0sIfnWpdG0yWA7omLwEzggj3M8ye+jRoyrz5iD1+T4v2rsu+xhp4zQAKywQ
VyfgGweUTbcEBS3R55N//q6emlGSJyhiKokcgphsb9HCi0gneDaCu6Std/vi8y0pqQqa4Xz1pnab
gR7ofKd3QTMqz9s3ab0oG8/zC8BwsZA2glOk7dEwmmH7rRip30AXp68Hl2UISDDs7le2/bOsQfS6
vfJVYMvFHdbWrb5YeoYumjSv8NjR7X+1tyuCKH1W3s0QS6ZO7IkGYkRHx+U1oxqDvY2Z9l1qvgLQ
fwKlN/B9An4H0X5yaY3FptYoc/QT5+TVlB8lgA3MmTgxvKsR5buWHtMBweD2Voq+jMt0RiTpdpQW
9Nz2jZtLFHOxvyzhnPv1O2lrtmGBec+wuCdpNA1Jq2xVqPBlV3OL4KszjqS0QGz9yE7MrW86B3Bu
HKS1T4HFmiIX/AOeESDGkM70GSFSSnwC0GqQvvTgqpb2wvrS9b34/Su5B9qpuk0yVVtvFTl8zcPJ
+E0/Owfc8qqPHyKu//4hSvm9JvdaI/D5AxsxgW8UUYrmmsfEcqbXRnaA1AeDcOdWz4xATxMiqtsH
f7XepCm/V+bioyql5dhTmEktVIP0WJ9M37iLdoMfOfCpe9NL9vR5e831Bv/bYvxecj2Ay2e7ZCCM
Q0yMy4aSUhLvR91wTGOfg2KiTOrg71bjHq3NysUytBQwBduAGiS0l8vnWD4rwJ/MkbbbXkx4kNzr
jYGQppEMxC/dG+HsA3p1DwK+daJyQMCiAtsIaQAoLwgHcddbubWp3AvO86yLagnA2ASjZc0dLCE0
dYrb9RSZJxo1ET1kLngoFzueTRkPWba+SB2/F/mOgLteMgXGcL19G1/FQxezvtJ0OUElyUbJ2ogw
xU/+8gF8FT8ubqNeGDLJCZ57A2Z05C3gabUcbYS4CjxZtrI1uuusdpiLnp7o2zg7o4xZVkoUb96e
b6XxVlMnwacJ3hkPTxyJ0hb1DGaFAqT4Uhzg1H7p8/2c3zEJlCGCm3+t73BhSGzOkIDmYGLEwj4m
+2Ffn1iIuUZvlcUrRW/selj+X/thc/ZjqBbwmiKNPAPjfrPq4SQQx9KgtGSHmQ9Iv8jtix41zyMf
0xaUPMOy1jOdhTll5dZu5JkuiBH3+adyiMBqm3pZKHrUAk9kc8akUJO5RIxDzwxDRrmVeHM0eINm
CizkVXjI5dFxtsOCWGYJLteVa1KG1hh1wUb4Sr3OUQ/DbeXOH6JO4/ofbj1rzn6oNbH6NEVBUVO+
tTHafWhomE3qzCjJlNL3UfG3L+f2SzDl9e5evPEkr1QtVxG4RZj+iG+MPnkG2gcltmdziB+217ra
n/q9mxie/udis6yMaiRhN+lNgaewHIFQOC2u4q85qvBubm8ljO4/V7OHxUIhEjmjfDCDOfXBs/yR
/rRBX7kgMcZg5h5cs6fEcAFnFz357ftp8gjAGCNwWbygAp/ddDcgXnnMwROzq/zRQ1HlNJyG3gNr
oijqF63KGZpSLo0yKRE+QFLx1GKWp0xuF/l9zH6kuYwKr+orIBTSkcqBldWWIHXYdyhZTS7+peC3
XI/V/88SmfL6Uy/uFcplVm4aSGVZ95Asv5YJDCPDT6OrPUt+1eU4jKZFsOQfekq/1+TiGSiaVbLa
gZSVGZqnloo3NG2gLHey/a2LAePNbxYzfVCjH0UuaIdse32Th3QVWaT1y4CJY3s8Vs2ArjIqe/N9
pSbeXz4h3iCxVtNjA0/oP7Wz1Lf21W5yYW2DOGhFU7rbnsvkMVtKYZDSYDKQYjRMlcxN2akfk18w
uqD9fKHxt9Lw26EQ7KbITvBIrUaqcF5glgHmY3ZXkqU8HPBspbBBc1dUdPlDrvzfa8NjtuSpiVDC
xpbOKGkHsq8f2WEFtOgNGGa1IxMSplzRUVhbW79X5CxTWi5pynpEpCt+RtY9kMdp414DB33qUeIC
pitZ9zMJumMNKCCYRlKn1++MJQIv3CEPSOWNHyJYosAR8F3fvGzVeEngeAoZmMQC5a002cWTfBjm
Z6KF29d4O8Azv9zuhXUwSKeXKLbbd8SEImL8ak/lX/oavsObNMNMljGBMWCF6cpVFVQtZiHN1pWh
7UPaIYSO+Z4k0q5XULjPyHibMk0UPwgs8lf8dPGhuV3MSzwhhzQVxWvHG5uAskGlNyN7zLVzpZW+
QueXWD+VaBym/Z0yskDtgUuPRfDL7dDQ5DFbNUgl0LNFvvCfmbIWJIbA1UJ3JxzCGUBTYbFgdeZ/
jmRMHrjV2JgfbdhCz01BfCWrnIg+5MWHmWKSS/nMuye93Ondh119/7u7xUVQdJGmvktQ+oqsN1r9
SBORdbpqFIltyWD2UkBbwrk2zR6NSqZgxaaQFa8CTGLfkGAFLIliwate5WIhzp/VUCObcsywntGM
ui1aCIbHzNUrAFC6SMCvfN13XqzFBdSq0RWTARQ5chT2oHrxoQ2MN5R8QfEtvBlXr+LFWpwPG1qM
X2Vp+bv/s0KfGcDPUrh6MWFWdPURXqzH3QhZZ1GrTj2Dz5Tdbj9hpDLzYr84AqrkZrsSgojCAHA1
4f+6/b/X5NPzWk4NZJILO6/6BuRlPoHRBq9NDvTvZCe6KIIP5BP1etBJKkN59mwrzY2qnuW8d9Vu
ftl+WKJVOK9lVI0dKXGDVCErdkNxmPvHKmICz3DdG19s3Hp5LixmLGlZRQwCZp7TCgmsMetb+QOk
C9ZE8n84KMEj45NzWRpIxcZ1VscbUZRCB9R0htdGB6Zs8C2HOOmjPpz0vXre3s3r0x4XH8qZEXWa
oPKlWvTcg8J/jzYTpj89261e2E8wzoZAT38JkeaQxdiJnL3oKDnLEqd2KvUNnH2tfquNRx1JtJYJ
2kxX06+L7+Msit1O9TB0JTuzLkhtgDqmBwu2ErB00IJNItDa9WrtxXKcUQHb6wJSmYJhPlA7ANA5
3GiYcU1dw5l+KW79w9plB9G7uxrGXKzJGZZSwWUtuoydEzBUDMNnSiVn+5asm/RnM2L9Kz2PoalK
NKwwFqD0jJaA9nCmuDFoS9z2tf53r8/iM/ScJhb8AIjNigqjZNVNksufkWR9L8rPaRh3Zp87CegF
bALV4UL+WOYateJKEWQ52/sK8YB/2gB9RO68kI6dET84dRkF7ZQLbufV/PS/R2fxCXqtt3U35TI7
LwaWgSRtGUlhbBahhTJZSqL7sX3quz7YPs4vPNjWea5ffmHd1EjDCIoyrn2e2XIVbwzbB/CdzWjs
AGwSHxjuq/mreOkHZ3xMn4ygey4OzBNWCrZjGItPz6lZKTIortcRq27fQ3+A7SVI4IgHrLbNKyje
uA8ejDJuSIN6FkDrpJlDOVJeWJR+1mCoEGyu6Ew5izPNRgyOE1icSVN/avOdAUxcPZ57/WiogO7I
6oDRd8nN5d4vWgCGJesHwEmQxOpvUZi4ixPXgMwGQEiQpX3Iq9u+fJCL2MuN4iGbzD2Quqe5qR67
GvA2u013uk4ftz/hej314lpyVoxYSUbKClaMvYw+xv1aF6p2rhJi1AJtknUsLA/Ec9zXE+6LZTlD
BnIAo4lXJ7hSpBhu7IPCxvRXGEn/OO9ErIKi5fj8fpyTootUfOUQrI2gMjTR9HRGD3PHofQ0fNve
VMG14PP7tC+Aih9n+w4qjwFtZqepU+CuyH2r/GBjfaglDSpXIoWrq4Mr2u89/dqEi6eeVUUORiYV
RJs6BOpXDZv8xPz+vYabJ+eVRBRqabELRW6/Csnxfwhttr28xaf0+ig1hZJjmxvw3ZpgGl6vk1e8
2qd2T3YEvJhi9q+rFGSXn81ZOK1WCPAzeIT/KVBhzgE0KpHbTvs0A/3RLjtO7pfWnQn1HjpBrcnr
RQM0Aq/J5/7jtBh5bOHEW8BUZgi/Elt7Z8uPURrf0t7fvl7CL+ZMnKn1QyxNyfrF8YOJQRZ0qT/A
0PQYY5xFDdVDv6fHMuhi5FKi+VXREfMmr8xGmmWIDyAsAzGo3gWPhW9kgpRX9II4qxTRudaymILg
DIMPkN/a1WQPhLIjUcSr09oMbM8Q+BPs6+rlN3wlDwAvJwtj6RLIUrJ99VR8Y/7aKYbQJkjAIF4m
nA7azkotfuiK2mRM5bVLt17clXQHAwk0qD21Ae6rceUPzGNvf6Hg8PiBq6UjddUDqnq2JwrpgnsU
yaGA3gpCyOsowd+GiB+y6i0jsssILWnrZDq4Jqtw6QsI3Jad5TX+7KH5396VDNwLzNNEdQWB/+cB
8kxt8ei6r1xfO+h3s9+AIw2CdCAqfZOD9GwFQHk+Cns/omU5K6QzUpZFidKJTDvPKA2ng4ShVRgO
mI/PuQXepuV7NRpQPM92cR97pemDbh+xJuYIp3sgmETZniCk5TGvVilVllSvHjao9gT8OxYkRHar
JF/mS2hEZaHubd8uQUZk/QvkanZLrq5F1iHABoAB3l+O6oN6gojaGbVlyLdlz6LE8st1bzxaHvhK
CMm6riDADMC7ISB7ADMNVMswF0vure5lBCHzIrWHljZP2597vah+cc05I0UwXa42KszFyu7e264F
2Qyn94mrI4cv/Zydih+ajwkD2VmZ743eHbpPMrh6GYICiQV/aZp5DYCu1ZdJqlHkH0CylFTpvk+f
obQliBgFF52nRkPzbpbHGbWtbHztGUoIrXGsZAXQGkEvaN2+jYNVud4thMDjRW/haawBwhdEcwag
J0nXhpoKueX5mYIjcftEBTVJS10dxEUEZU9TZeYGTnQtWecPfTjsPhe3furCfre9lCBg4DlLkVi3
Qwbi8rsiR+KlVRgW0V3V6J3asm7UaQi2lxP4U5WzTqNpjyYgDLBO6P+0aAzroRY0wvlMQS3NUlcH
dLGBKF1PqZZCWH0F8IyWVwXDDqOue4yo3No/qS96/aLvWi/rxXpjXSGXtyt2pmz6yEr9Ue0bqNrK
R0WLTwSTK2UEPGov8DECN6pyMdDA2kyyWlQLJGOnG3eFdcvIx/aBCYp1KMv988vSDmOW4HZYbekS
QHsJdD0rFLN5hWKxv5bJMby5fC+91LO9SmTIBZGJum77xbZW40SSTh7X0taanWXQOZ/Pq9L5Sn9V
vgodx3r9Np46D0O3MH7VAucdgXB+8OSXKOzDMmwD8lbezF6HKIGIIFKCI+QR6WkeYdaG4QgnZXIG
k7pSnIYyqNy2j1FgLDXOoCQamMGZhHdXAfaFvrUTmXsif7bDKDJdgiPjMea9Crq9vEJFPtsXT4tn
Hstny9O+hIL+J1JwgXXmoeZjLQ9LIiOUnEty1Mpyz9p7hTWeBfp307LdUpkFn/h1Jlu3hDMuy9Dk
atswdq7BOo0iCp1c23wo7fJBj7+NUXEzgU23Nmtoay8Iu8o7ucl3fd2/oTXrgTZkB3t1GuL0sdJi
wxlj+GO9xnDBErtSsi9AZkRadlDAtksJUowGCFj11iQQKEfmQTDWloMvMY+pA0ntoDPtT9rVptMt
7YOsTIjgl0bCr8IMr04EcbuoSqNxdm5OS4Ow5Kt+ET/M38v75slwl51+i5Hs0DiC9GN08kCUoQis
6xfr2KUZkCXDyG0U7c32MDE7SNfw5ZtSZ66c/ZJnHZN33d+ZVo0ze5pUZVVN1irpYns2hXgAhvpG
Yb1XdHs5A2fYRk7q0qbnhBgOsN7O3GKMicaOodnP+nIooh/bhkDkGfW1Pnqxl1lBQFJdQG8NJhV1
SX/ZsRBVIBficAFBMCjyjAKTqnPRU95jqAgVT3YmKcLiAQKJaRduf5MghtE546aTJNLSFqXlakZN
iTHXtHUXUmWuUv+o1Y/txUQlPF4ROJeggSZHyJant3VgIfXL5zSUUFgafoqphgTuQV939+K0Oszf
0knBNay6w5TSYJxrr1r+vyipfycQOmfQtFFfshKKxuekhBh9jKod8sVWfd7eOYEP0jnbUaa5nnd0
rY+Rb+ZCoViZ7wfbDBQMrG+vJNo1Li6ySbkMpYJ+rRGfypiemvgJE/H77UVEWabOmYhYzpgC2vK1
+qW+KV4W0Lt5RDefPQFg77QFuHjojfawvapoEzmD0S+2JfUrQTJLgeWsP0riS2iQQcBlex1ROsuL
QFkqa+WqhKWPThYIVdZivBqWT2QnEqQRvF5e+GnQxrhVTOQ6M/JR4N/BZfQwIMo0iL6TokYQCAlc
Ca/6a0/MVLo1ASFhvCuC4TgG7V5MSyb6qDVKuni3mt3AO0FL8jyxZzJO97OhvSuxtmepHOqU/dw+
LMF9Nzgr0WhTPdsFYq7YyjwDMKNRujcM0XiowFcZ66+4+KZEKmm5gPL3zjSWYJbkfdt+Twtw6LHF
kxbMZRUi5JbosDiLkYxaMSZjYt/RRgXJwevQKMBn2840kwMg79Q1q2K4seLxHjPmgTm/Z4PsFSDF
SMYHqVB3Y8ceMnn6aHpIDsiVyoLtfRf5AoMzNCMksJlqwhes7Rzo4QaYlv0KhZow9pZv26sJPKnB
2ZvO+H+kfVdz3LjW7S9iFQPA8MrUOUgtWZZfWJJskwRzDr/+Lurc76iN6Wmcmnlzlaq8G+DGwsYO
a4XQx82An4FO7UylNmO56NSLdnz5+9U3bkeGTsj/FE4UH4Sbs5s9fA5R+qY7YrYhWjNvWFu/ocYt
fkSLEJUXrYxmiEAFCfrLWn9yJi938cWW1He1SUq8NCMPIt3bSkD9LoqIDC5CiXtTHhn5fGQuk+QQ
UTurm2XaTUN5qniJBQGE4LB+yp1cbfEEaryqnXBYOzBkKMZPcNOi71WU+xZZ4QBoAJfzaDBYKY3A
Ju1kp8F50DTBRStKVBkc8lRFZdDC7Jd+5d6d99B5cLWVgpk2MfeewDUNDn6KlE2DluOssU11VHY1
UkcYnzgE3v1TJioaGBzoFEHcgegFqaNW0r2c6Q3qaGV8lGYCLnQ0JMy7qKp3qvxExrcw/KY0+jGS
5Me6MVcNa+ymbDU7zKvIvv+7BKff4KCmlZVIryjy+gF5behgz4oobSvaYA5f9MGgwUAC4Pt8tiA6
AwFsb9BsucWw2zCCveapIoJeFNF70uDwZpSHIgoMuOnB6OzoqUZHBlI8mm12nnUYMCqmri00mLYQ
MhPsp8h1Te4hREeTpBI0xUB2UByX/GDn50cV9TVxPfozTL+TMeCHnBu9pVL6f6Vhy190/uJt4+SX
yIcK3/huviqY67ar57Cy03e6TyWHZnbnj57pR14AFsLYTZ1pt7Dydmvz0O0mGyocILhPXOlcAZRB
buMODloIDvlhPoQnNClC9UrwKP4smN1bh/rn9TCao0XlAZOsI4joou8SalnPya/5PT+lGLFzK3f5
weUDpIKmpbCQH3QkBk+iGpcgBjY5bAupBMq9Cgl52l8iiBVFlDkpKhkjE1wNosqKycGbwayklHME
wWyzDH3r0ypOPYxhF6BlOvbb0QMlB7GbyzLDlfnseZnnkhunHm3MOImASbRsDgDDjM2jPC2BMogM
MOCzAsHPSiOouSfSQSrm57GY1wzEYU6HP7A8WasWxKHasHmVTHXPzGyrZ/+yYc3k0LJtyrAdQBF6
bpPcHvR1Zwog4rPWcc/nOOAbB0glGzPqqHUDPNY+2GS5c/iczlB0M4ynWtUODUid3cwqthLCIy/S
ZEeeCneiySkysi2zhn2gVE5IErTvgeB6bsGqZrhyrIMsxkh31IxXuZx9pAmx7CxQ3Vit9kVNjpU3
ZXj2gGJNAD43nweaphI0ukIQhA90pCa14ipAhcxsn4vwqaoaj8bfO7bXdU1g6qbXXJniopvKKqXc
AGkNOBrfq9mHKIfdhN+k8Nv96+k2nF7Z4aDBykCc2CuAhiUS6KFruHTWReuFjVc0t3TzKrwyxZ1/
kBO0rQoG4HNj9HZnmE6pd+4/Wc5XSsTkLsOeBYkJyoqF5mfwQJUEgqbutdiAVBjaFKv7xm6u58oW
fwlGkqXPIHI7qzJqtuW3ahZVGUSRNd+Un8cYcaizfikomqv6TNfVKgAbgPqxNCQl/rAuhVzJooPL
9+b3MStVhajReUwzkBczUJz1ga/h3xUF8UFqQMBPsUPQ50nIZRQt+zE3xjqxskM3D8/EgrLbPHu6
9nPMnih7ScbOJepPUPG8t4G007rmqMbme9SC1cV8yAeyniBoox4mvR1sSVUiARDdPLNfX8niHDxN
56Sf5Apxe1Ue5RbPEbATRu1erhMMeApJI5b/7g7s8YP6WQTe1bZE3Y2shtlRvXA7lOD9WBq6Mzdf
ZS/3fXDx53vmuJsOcrgYFoGoNBgxZt9ghmsEkV1lkx9Q+RRG5JRb06/7Jm/zXF7tKHehqWEDNVeK
XAyq3IW9PKArJ3OWxvUWEvVg6lvGRr4r0G+v0Iup/bxvXhR78hP8SmFOc27hiC/FRTCqp76Flsyl
STF2lqeZo5sYbUqdQXQaBeedH+Efof9bqeOAzlY5t7XhW4oKj2BtIu/h4CvQDJpEkM1EYqI4dqts
RS6zU2OmI0aZVpQYut0H+AXIfP5YJhOT2hqkEjh92cqAtgJx5ASjRgW+Jqm3jav6/UPzpIKvp1tr
G8Fib7Z0X5nnYhAy9mlcBiE7KypqtRq1g9SwKx36aYjFZqW3q7L3Uxlz75ogIL7tQ1emF9C4esx3
wSQZXRwz+JDmK/sodDXkfTu7WFnotEE5DCJZFw08RcJZsptwdGWZ+8KTDIFyUhPkSgYFRB6v5azY
M2aT5jn0wC4s6OK66bJX1rgrqgNvYTgpxcI6oTlBHTqzYQl89vbj4ssGn3HOWUzksEuic9mbm1pR
vK7yLWVL6mOZkH0AdZ+0ki0MAqvvvTL51ZSsQj33epA29JlkG+XkJKliU9b7nRo+NfP8lEmxJ5ki
9iBRrMOnrNuhLbtuVqVTB27WhL7Uxs9RJukmShD0QGepL0GsgsG3eNuViipoSV1Q8S9IfbVNy9G/
crneNIJyrFXMRk6GrcSvJqArNGpHcKiWL3rPDBdktVqQRaoEM0sPagbidqTjilV+snbMzZzaS49o
7pK22P9f0+4fFQ2v1sjdRqyWRjXLMTvBih9991PRRWMggqiYz2WrRsF6o0EAPoPxdqYpZEoaO1Ze
dJTO72+k6HNx4JQXHStIQZd+TM2PAPY5W2XT430jguPJ56EloseUDNgvqX1op8C2wIB538Jnl9s9
f+DwhmpUr2kXmCcV9YUe3PrmjGfWkE2uXkH8L4/7n73ZnVKqbNMu3Ixp4HbhocTFbtSNa1I0+CbY
4n72dTJ4WiStZKPd99ApUVIQBmvRT7D3eCW6YEzjAOVdO6cPJhp2iywHDxhkie+vR7RjHKCN40wK
y8KzyLAyuyjAWJV8v2/hdufUlxPzudGssepY1vDlwans4EX0DFmJ6kAkNB83rrUq3OUuzkcbU7hE
eCmK0JRPl2aSoTQKw/3ANvrvIvu8jK1HjFT68iv23EG1f4+x0hNzqC1d+h+xkLn0dib1agM414eO
tFVauWkihE2/L/2oizgPVAVjRz3pH4H92TR2hgSnwFcF35ZPlVoNbQKzwGkoOpCIg4wHYxCaiOf2
du3nanXcgWDySIw0Q9TRFcdqRvyaY2XhAQp37qRXHk1rr8fEelEyvygyp8gKV+BgghCAT542EcE9
lEYMNH2oZdZeFT1FNZRcTbdFd/U829Hk4DwxahvjplyJMuW3s2NfO8BnUCOrkWUNV+y5MVs/JMPD
BAFhyPtpP8L+sRipY+kh1KefCSRs9QjJQRDdNQ3mKA2MvOtoDa6Nb618iotpz4ZpstUoXWVgUc/l
R1q9Q9Nd4Bcih+TTsFBAYbE+o3g+I4EZr5tD+wLhA/1cPLd2C3JDqMitkhNl9mAI4EZwC5jcpS0R
K8XELGKbuo23ZZB4A432bT2IXEJwr/Gp0WJOu6ScoPTVeKNbPCbr2CsgtGhDjwNdk4ojP+nv0QMT
PI1FZ4HPk8pNSRM9hWqxtB59A6Pr5NxihBxai6C3ErEoCCITnoWilpU+hEayiY5UdLqjNfp/K+GL
tpJDr56aktrkON+j9BaidykHU1TdPivDIHBLkSHuDSGpeaBVFe4JLXiOIDGQGOC9N1B4GQOBF94u
dV6dWA6z6hANw3kHxFj6ysvzBKUVH/RcQItYucigohB+LKFJ7qKlCeZtk3le7qHySfbQyg7yiclf
ZmJRIYCYouAICMCfz3SFskHRGol7rywUOwt36McU7KLgLPN5LfSr1P0sw4JMKk8D+eQ0Wm4MTLsP
7zcXYijgxCWWYan8QLrZhkFcU8bOsXQJ6x8UM4T3Ddxcx5UBDpMYRCfKMqrYOWoKPyKWE0jGqh5L
wTpu5x6v7PAviXyoQKtdsHMVR2iHDeyyQMgxgA5ogkqJVh7bkkpuq6LulmIoCMIHSvEIxYt9R+PO
NkBGK1j47cjs6hctW3/1hEqHoe7bUIGq52mh4S9RRXKguGE9Wk4CgnMlxoCmtCFHFtsyynCCDbmd
97oyv3yYK/OhpEGwUCYLSC8ymKnbr40l75TbxG1/q6jq5SvmSGv12LqykAFD5FccrplpNFFIrrBz
QdMj6eRHJagEKxR5FodocRBEyE4gK9KBXoPpuV+yzZjoq/v+e/vWudpHHs1alSjaOEHGoYd6ZlA6
Uo0y0PSQQxsmpK4hgQujVXcx/dX150gSlb5Eq+SQLTHHKNNHHFBT2reYOtLVbB3Lj/9ukfzEuIHi
Tcp6QHa6B9mzDc2oRaZ18IkPfBP34Nwe3v7a1M/cx5VzthEI7iWwfZ+1k/YxeXDP/YBkqNte4m3w
WgyoPILLB5xtO8zlH1pUOoWjvbfjtKvfwCGT0g1pz7J+yaqh+FKe5r3lB4WjNnjFQF/Skf0m+zH/
AIe/eANuBtVXtjm0IhNpLczfsrPKFE+SoWZWG14L9g9rVKDL83b/8968+6+scUikVlqHSjaowqyZ
gMI83QQZhgAyZWMhq3Xf1M2w6coUhzqKopdTMwF1er9Fee7/Rq9EGiei/ePgBWWzOUp0wEsAfDXo
qsj8OF9aZwKXSbVgTbe7VK8WxSMN3pij2ixsuE1qyzJzJmlaK12DQu+rGsb2pJiHkLaIpURaCgu4
/CUfcmWZA5+oiEJChpKddaK7cm8cLciuVlFn01TztUGDVE/k3f+Ct7PNVzY5xJlLpGDNuGOfU235
uQFnUwZu9nm7hNopaJUjtB0KCb0EX5QfDy+beSIYUFl46PXV6BJntmPPPONUeIgXbHQYgJ8Kc8WC
lLPgaPAz4iOtiDxUcKRmeAvSaRM2dJPW0BSkgteLyBCHNlD/QnMVhQ91Zn+UQEYjG+/RJB0NKHMJ
PuACHnechp8JH5q2k2ndsHP4pvjjJUUmdeG9wcAwJnX/B44vUajx+YS/QvMiLHLWWHQpY8dHKLia
W9nC9F6/Sy8L8dzg9ke0USjfqieyRr31YDzdX7FobznQYaVS9EiXs3Nrzm64NjLLwxjaepk2/3eG
ONjJW6Wn4KNAMNtKHg4nBGQyO848FgiakgW3Pj/m3aeEyGkKt5xz6SIVlm0gcLVmJjAjOnQcvKCZ
RQ0SCjMphONUM4dK2mOYoCJavOoTFcGoyC85YNG7PEsahmuo+a1voduJyMJvUW0eVBDBThvxVJDI
Mfnp7QocmZFmfBbOBo8xG6p6HoE4ggmex/YlRQ5rKRoab1O/7Xs3xtTLSlRkEMEpP9g9hTLriJEj
TN3mmxSaqmvpWK6nE8Y/v3Wb2lF3khsdglm024Jvy093q6UFXcQYdoNDv0/eliCrGe2O2MbjdAqf
0mO0mytbDVB7FuVOBOeRH/dmWqIFJkU0SZMfVAdfAFNt8EQUg6jscbsm/HVX8ZPe2tz2Zpik7FyW
vW1oxiHUEq9JkkOYhegAmebvqh5Rxwgt4mh59SwpTzLEIkP5o84CT5WhqSIlhuWGQZL6FU16GzW3
3/dBQ3CW+SnxcKCNJgWAY6r9DkzJk3SopUOn8r4V0Z5z0BQkktqX4JdDwS5wdcR1kvVCU+Rl41QA
gqLAmR8I16pJ0SaCjGwNSUy7eGshuqBk9viw6nCapAfFSx8sN9uJmsyER4mDq0jTWYfxYiTLoKDd
nqZsHdaPS0NFjSK4Di36yFYllwR+dhJ1g4nyC/yQeANxHtBmIz5Zcp6YRrVjO9OdRZStfQudyF6z
yk5e/tU35QfFVbyhAcy4bozqtdS6bTNax1L2KvX5vh3BY50fDw8qklQUeqPnTie2mpsgzJY2903c
PgSEGCpBJyLVOewvR81EbxgeW5L2q55Qw9CP3SwiN70Nef81wjc8Qmuy7mMZRtAn6CLt5ORdYoNo
MI/Q6Rx/u7+i2wfuyxjX8liomhGOMZrdIBrtFOC4acN8W+SBF2b/KHcLXZH/v3n8MAe40xOzCZaX
qjS5k9R4sYG0pk7XWi/4TLcTqVemljv8KpQLQFKeGBO6hhZugsXRlV22SpxlCiJ/EE+e3va8r5Ut
f78yVxs1G1kB5XapwUg32Y5Z4t7/TH+DVl8mFs+8MiEnZdB1mPACb83gmWUDmZ2Ft3R2rMgpnrqn
EhzMule4kSde3t/kAL+Mc6hcF2NB625x+3Xnmatg25/ZR7hbuLY6v36rArv6iQIlMtTCfqVP/qG/
PgO+bC+n5WrhQ1a1JIDKyDkKthaCuiSkD6gBrIn+opGd1aABTsJkIsgx1ewRcppQX4vtMeidKCvW
SkBcaKTbSm7tRmgg11nUrpS22prSfEYtbdt1kxunsldOr1P0mKffg1p2mWx9N02yhujVxdDktZVY
GzllEXqGIJXMeruVdRfy6k4X/e6r6aJC9TbQZTfpZC+vi3020Y2iNXaigFK+i50gm7y5k1D1JEiN
TPHz2L40+XropItFd3lW7OA/TjUYHvrnMRr4alqjW7UvZIA+cfAYMS8NnoP4I6l9cIDZuWaAuQjz
mO0pLBF/YpbG3JTRE9jTnRphQYxZnBLfpEj2UnJsmnfQstnzpIGisrNTkGmpnZPOOkRjViD4tXUN
UiM1qI+QeaCQMtB3rPyu9WtTPiXqRyqf4VqQkLKLtHU0KbXb9iUJ91F9CE10GUGhpP7ZhTY6nrxk
ar2yf2/IoQpeWutdZz8xp+q0GAtSldxJQHIoiw6GAJEN7jK1DDTrFtIClictH54tELlP8+/7h+92
f8AVnHCwn6rg6DDoDGa7N1Qlz+PPnvlGuVZ20Gl+774vfcEq2AGe+x/yU3UeLuVoB0fJv/8rboKM
SQyw0EI3XTc4TEuTMDMrBcQOdEa36XxRzYf7Bm5eBVcGOBTT25gprNKxym4fpt96sPc9IgYWRHi3
sfnKDIdkddSBXRN4iWf24M2zD85/uhvXyzxMHx/alRi/RDvHwVc6Y+xuzCZgJxm3xpBtmCV4gYq2
jgOpCBrawVCa4VnFmJKyT3R5XU2Ri6bD1f1vJFoK5+5NnGiV0hsYuMsoqqwd4mPRvMUny8RfEPfq
A3HenuSzJENrPj4nFmhQ5ajap6hCuYP8ndHfJLnEaJqqg62qNk4ThIe+qi6KAQa3xOvQitRGx6iG
fo+EakZkuUN0kptmH3Xhqg9jL80hCZeSuFoNSuoOeWlXUQ6aVYiuF4vUdr8iSbQu1Z544Yj3VkZA
7K6DoUIZ/ZxmjmSYeOr8bJnqqMmI0ZWXMD+gmI72+Nla5QMS35DsjhXZLqPYo72oN+FTc+TO5vB9
HF2VpNagycs9bFJEL3a41iBOaDjaQ7HRMjRF5I4wqyj46nwvhlx1wwz1LdQZLuP35i1CAaxfj9t6
zd7QnLQXJ/ZvouqXC/AtGHVJsggzpLjwE2i/t8/T6M9J5t735Ztx7pURDtDGjkyAbuBNMmi2FKBY
gTh3hBq9Pp7Gvv138Mm3XXSpGQR5vny44DBSNNlIovUs5+Kea3DA1kI1S+oqWFgE/JRduKIrFUGR
iANCud1LdLVxHJ7NWq1nsxpEKBKXx34EZWVzKnsZHDhPIdpZDJSns3on48UQgN3eiO0gLH1mUTSc
/1aQK4DSxaqo/XwYzrKuOs0MqcZE9nujQvMT3SbVu2zsaKkeJQPK7pK8ViQ/DE/9cAqL9UwHpw3A
rmpuChL7Y0ZPtQLS2jT3Sd1szLBxO5P5evI0d6shG229yTEiILtk6pww0h0LXdGDHkGfe90El0yJ
fVNCxlXB7MB5hvgOCX+NHaqRTPNk+XlSi9cgq486ghDy1CRbuZBt2v0cqEf13Jk0eZ8FRw3dw0W4
HjMfeWg9rO2kJMAKYieYtOuq0ZY03QlM3bbYZahzuy1WESoeXR07UsVcVc/2af7Q9jESJ89Rc1H7
blcOrkbxAQlxLTO3KfiomAknDd8oKTcKWKT6+bGIGrCQaW7ePU+W5StxgJofORpGisRxTX9FCUa9
09qZh+lbMLUQD2oPmgTdxfSnZq6GUHAPfTIS3fNB7iIyWA8eSX3pPe/RLoIfqINcc0qmVUQMO8lJ
7kZZOntRNz/1YIYq2vwpy8cnK6m2RNbXobwz4mAdaJYzMfVHlyOga9BMUU31qmKRmw/A/WlTqpeK
Bi6RX7Mo29RoBwhiiHDVw7rX9lFzqLQNaC9StpuUpwId/Um6kfXMVikSDXXmNMPZipKnSka6Q863
uQx+qvI8UuZWYyRI84gOJXdhgpW9jmZQNYBEMVwvlbylGqwKtVVu19evziR3aebzGIZTAzutq/jR
vGt/Lq+jCpmkTj23q3/E8vVlju/cMSPEvH0CcyP6ulIMZCebGfPfwnyRAKP5/p2gg4JmvWzfsB08
Zd+tmudim5/GHdmMTrcvH+dDZdrNi2hMRmRX/fPVJ8Xo1K8kPHfH2XCTBHNkDZhR69ek2CihgOZG
ELzx02Nhh6ypLqlIMetabEvl/DOVT1q879rL/QtPcI3zIjKBWY8Y/8WtalRP8fCU0ef7/79oIdwF
NMutItPWis9FAy2AAhMX6AjIa2TLdcFcxe0c5pX/cVeQpE5N3jJ5YUaTneI44/0JPRzDgdqvl/jS
me1qJ3dErAuCsIQfBqNsGLsRRDVnNUMrarSZlAhTHb/u76LoK3GIgTZhqPItrwUFYunIj3njKLrC
RevgwKKOM4MauYJ6eEt3SoXaNBjLpvxfudtfRFtDILfeNDPOEIassnabWD/u79Tt3Ixpqoqu6Shf
8BnXuVWSLF+C4XSvoEdY+x48mz8W8tFki+pQvjHRTL5pPQXCk0tmKnqOtsYb3Rb+tCte7v+Wv3lW
fv0WDjECKWh1a4bzLwAs2dmWyrbkGI5pQ0X5WWK2CIJvQ9SXQS58ZdE8mVFvJee4GvwBRHAt3UMi
3c3wgJkmwcX+Nwfuy9ritVdpMB28yhBfBEhBJ4E9h8XqU4QKbQV0Oze+lXkoTYOwFy3E/+zQfVnm
UKWVqqxqFKwzTMEPng8PbTSvJmX27n/Av4lqv+ws+321QgPktWFXxtG5mPVVA1WTUS+cEsW+aTyl
40qWjkmq2Qx6k1NguA0N7WFcBcXsSRbIGSUm2XM9bVGbtbUczU+TudIssIaCVXhySgw53v+5t2t2
V77PwUQgG006lHGKgYL0DPX2CkFlZXcdmq4QvHoIHENXmrbmOzqv2EN8QWFFpJByG0a+doyDkaHR
2FDVMRLq4akIf5UgR0BHhmCdSwHgrxHlf43wHJhTEMRBMYZoHFzp2yXpXHqyH9j/S55GcKI+ExNX
HtDJkFFUCNiEpOi5tH5J6EVqKghagZOaJiLd+tsw/7UuDi+gkAXiRgq8MNpLPb9HiSGIPEVHlie/
LNtIb6iMfg7zkBxR7xq9pcg3P0RvtETiXoFcBCRm5gHMbIKPJlobBxbNwkykWyw6R9AUnJ5aRZSR
EBngMKFeNAvldllaafqKaXnVMAi2bzk/9/yOizB6I+sKXUFvodRhIkz5QKl2jfkdcBycs/mXITc/
BY5+O3r6cggOf1hj1LrSYYZh0X8Md9B+TOzAnVcxuBx18K5XL9JZ2QiMijaSQxFjHrsJPUcLaU4G
H0HL5qbf6m4KwdXCj0+BI6TtXvz63r5yoCGbpVr3ZgBCIMhsgJ3cf9KfBnf/v3APCfCJH1JmLWuW
yZAEYU7qgLhy16NIAG0Hgaf8TU7uv1+OHzE28lhVigBhSF7YITITGhSMQm8MbXowViFYrW2yT/4h
x9DXDcDTY+ZRkE6zFC0Ok6p2gUm9t9RfGo4xY/1N/oAMVwriKWSCBUxLt2uBV4a5yKOaYzT8GYAu
tpn3KAix790heybg4ZMOdBvYuafuzNKrn0W0HqJLjyfPjNBVVVoLpH0uGeWd41TZ/ftCaT179WrY
qfv62wwpIzQ5HuKX+4dFcFb4OWQjI4kZNKjvtwwyYP1LYAiaG2/Pql9tLIc5nT7lZR2izsM2wWRr
63GHZIU7OyHDfSdishG6LQc4zRDX4KnDSVz6QKC0vItB2nKOcTUQX16DshzMzKI+LgHI8byYdRjR
LsOD9xyrT6Z6kIJyA8LfNp9W97/V3+RDvs4kBzNDZNaMDVjcf4SkIycG3WFrGyvNi7aiPmqBZ/Ad
E9JYoHdyecGTeAKjhK/LRIAxt1v9v1yDJ77UhxSCe32YnvN9dcxzP1dsbVcgwfgwTQ/a+zIziGlh
V2meiex2F/Wd9KB0E30+kc/wPRQYEbZUmuLlSA6aBuaQ7qE7LHqwDDPgtrENMQm3E40IC3yGLzyO
kTzmZoJD30WY/5+IM2iPOensXhUccFHExE+BUwPZC215F6f7XLXb/bgPwBj33O4MB3H1B/B0emou
kVChVfR45AfA8xISPOOMu38ZolheVm3gqq/ap94KDmKFp6ToQXcjvlExX2foEFbQFItvJUpGY07j
cEzObF/uA4o0XnnWwBpheN1HsK/cHGqfR9PXF1TNRDfIjZv52jh/YMgYkbBdHu7LNLT8LFsec7UK
PCyVK/uKp1S23p/Di9B9F0jjgo8/7HLdRoasF5klGwnsHqgvj044es1zViHQwqXpaU7ROhY9xr7Y
tGC/+ZPTYXBUrqs8BSChifa1eUCxqTmMOyu0DadAqVtf1z+yS/RgvYoOkGi3ufua1BZKmRNJzjP9
HbIWXMTfR+nxPuB+CkXd29oFI68eT0OPPGbWy8mnVuvwqEIz0gVdgza73TMD08tLW68oBZPZIhCq
OeYLejehBGXWqzbZkV3R2WQXn8JLcKSiIPcGgPzx1bnXwijXRU9Lspwu5Mad4gFTSujH6tHNrznR
LgNtZwxKTO/+jtxCkz/Mcrd5mQX1gJrPf64g1INyd3guVuOD9ag9zKDdnXJbftGZ8w8eR3/Y5e71
xNQIM6mWnKUhcXIF7POyYGkih+JeDbXaZWXE9OSsmRDqM4YVANq1JtEzUvTduDscLGYQwulSpDhM
MH61rYcGPpBAznZfvN//VgJc4KvqJhjcehIix8ToR29+EGqBIxg8j01gJ/HrfVu3QpPr78NX07uo
DeqF7+NMbfNBQeS+DT1QG8gf81sTYURP2MO27NOdo8lX08u+GvuAKVgdCsMtOCdUH6So2eg0FBqH
wVPtQVjaJeAPh9we9DGSo5glSOAyPNlBGoazHtQ93mLzKSenZtzF1pNgYxccu7dODoKKzoxURQK6
fxJcu5pbXhaKugk3yvws5ja4lTH840Mua76CvEZTCj0cgStkVW/ac3/JT6BvUF6yebugS+ei6Gza
auzKULyDjFnrlptdfEl/iIThbsSff/wQDmnqcKKEZLhbOnMnaxcFspn3t/aWIvgfFjhMyTojVONp
SM6Vp3xkuxZNrcl68kAstghH/cj9bFW56GpooBr8AQZz6F14nTASFK2Twx2Thco0yIizp7R771T9
0hSCksKtAPePhXKYU5aDpSgyoK33Ua+1u18xOgachcsRnZ0XSbK7nWjOQ3A0+FpqamqDNUo4no3W
oW2IeHUge5kuWJlg7/hKqjYOQxwr2LtUlbedxtZEFvE0iRaypH6uzkNt5n2m611yTloU+6tfjWas
aCAKNJb/5c4p58ulQ5ubUjMuT5BVkXtDt1dciN3J6x9kxhUbero7+VnmT1Dmcnuv795DJDrFg8+3
XmTXnsJXU6cYpMbhiH7WBW2IA76sarYH6GcjjFW28zH9lApvK1vbUgfUUZXyjo5XYUgriCstDoTm
KdczMi9zMbapbEHhhWh+VUJ8L3weH8Gnwb5JD9KKrbMOfJIi6yLjHPCkUtyzZEaoAb57x+x7jI8c
lfqAjuYf3dj4MvLL94FI5MUcDlVylsbRjIdDmSAVq/+qcCLvWxAEHRaHMbVczfk84RLJzO+dDKUU
M/6e9fVbioj2viVRgGhxWDNVTUbrnP4Ha1Q8B0DDeRlfjNAuvQGXR6w6RLbld/E7/u5JVWWZ49OX
TStrh0BFsG51Z6MHB29U/wglV7DAu2EVzHDPLZUwqOjpMeLERNowKN/ZgRqfkohty7l1JS1D03nq
GXq2DVGlMtHVjXJL0G3MPFoPWoLWrWATi6pWtx7bXwcXv4qDKV2KkiGXcGIGp97P7qI2nznmniDn
DZXj8z9IDv1hjnt9hSylWTPg6gzi0Au6S4yS4v19vnsosKDl71e4m8ZsiOoAiLhULZsQTfuJ4MEu
8hcOZEgfFokZ4wXZT7s5pOusfWoD1b+/jPvnAevg0EQf49CYa6Qk6KXeo9gX2qy0E+8/460mdEoy
Nz2Cis8v/0Gx549vxMEKpWQkVYgdzFhtIzZ3a9jq1d5WSetkqeSmhai16S7OYLEczkisNOd+QqAx
M/QjUKgFG+WK0X6dQxTv/saK/IPDmUZtMLQJeYTzLINlgVAbnRSCbydwEJ75REXcpDAJ4X0eZbZC
TzGIbrX+9f46bs0BXX+mz/z5laOXk57RWDfis3XRf4NmMoXikIFiN4bU/XhTrhfWNGharAJHe7pv
WrCFn2+6K8tJN8mhxgDVoCEt6xdFv/y7/58DiUKLB1WqTMTXMp645odWPd83cD9cAUMVBxJar84s
p0A9iz5ORuM2XekMRF6R7M3K6idlaFGxqncGNaH6WJ96HVwR0Okg3XSGaNjbnA0POV6phlJDzuYn
S8mDYopu91vjoX98YA5njIJaGu6JZcp7/mi+ESfFA9Vy4r26qdBjsYLCjKsIuCtErsuhjpVXJDRb
fNpROYfJt1o61kTwdUUmOHgpkjyN2wgmOg1y9roKsvZx2wWi0OUWw8of28dhSkQQeAXGwnJkhVsT
8xGGkq6lGQ/gVPHNIjuD+m+laLI7EuXf3UGflburAzI1ScegAphAW2RyamXNdJGF+08zyCtwQUur
jHJYKGA5jk3S2OZU+5gItysMaY8YI6PD9wQ9LmVmgUyK2iUFLXw8JIld5x9NItKZXyDzbx8h+C1c
ZBOOATVnvKDOE9p6tXW71lbNhm1FOUSB43wOhl3tKu7DoZopLom8TTal/D5bkqeBtPo+NtzPSGE1
HPrElWRA7gFmok25ycBCae7n/0falS03jivLL2IE9+WVqyhZtry13X5htD3d3PedX38T7hPHuhi1
6sTMsyMMAQQShaqsTBDXkA3Cw4l6M1wqH5/v0s+0ytmkkky0urr+TNPoQVQFzalwN9vwGnTmRF7/
yqyk1h1aFReVzoWxqVz7cBzCqFottwnsmlHi0X9lT5oPCzm3vBkhrbAbwF6jZktc858UxrPJDqkS
yclUFydBvJnQwJijtjo2dqRQGrfUQBzGlHEqJDVLXBQlTNc380Ov7oXYr3M0RxLbhdqVHMzErPdD
s/B6YNWbRff6N8Y6UAJt390ut/2d0tormfuhLrDPAsTZSup6kdTmgBht8SVfu5mP6VsUgoW3HIT3
fM+kxkzYbrmljzfTp3hhCE/X4PrUiUXmlVA2c0j6coJQxgQZEtnYWRU6U6ArM5jZ/fWRiDXm9U50
uVPmUsch6St4qnXfpkF1y/L1+iDUdLiXkFqjTX2tQJBZotIe8AnH2ZGTNqRIP0T0xCuZxL0pTjJM
AU/SNiHJHLQipW9MLRcX3WTiqphmh/ipn2WnVqogVp9hi0sAJTUPDjxmySolE/omJzRmK2hmVlE5
vP5FKHBU2Cc72+UDAukWTWmYiBc/aL7qVXcjWodAXVh9ay/emDtxJx6iW4paQ20FDj6AyakgsQBU
0f9qBh3djbUnbklYWpSkDrWIHHrIS2z2m4CseVV9nyzkpGqqxZfaDNx7p7JmK14GpDozUB2XUzNv
dk0mO4kIgFcVSeqmT+FPjFA12/Xxk9zobq2hQ6m9lbXOsTApK/l2fXMQK8fT3cW6V2B9gETxBh2e
RtMd1coJWgCxDVQOEdZRFdEZoCG/VqDpVY1Rn72TBshL6RHR9fKH1z7EcqFZYogKr39T9bHQYc9B
BQxdbzfqfkAJRbIzVwB/LXpca7sN0cVBJkwvf7evYbnt13arojQrIrfJX25Y3WL055shoJ73l7/V
1zDcHhzTcZMaYc2Zz409ZA+RvLnXd8PlXf7fEfgNmG5bKssK8s9rBEeEvgsnofYXOjikxuFC3WHr
tHaaWXkC1XMwRPbpvj4OO1y3NpoNA9y2847i/BOrx2/DbNu2aNJ7BKT5zWJudrNNBNBeEjVDFPq1
fFzM209Yv3RFskncT+E4ueJPc933ra3mnph7RQKLzI/NiWzxqUNmttkt62R3PykSHrW4bCHO4H4a
RnDHShwCPb4v5m9Sct8YxJGmhmB/PxtiKKZl0+UayC52d6OwN1Cm0LuRiIwucRf/33pyF1cBsf6h
0tEql4XzN7T9YoOIH6I/oPJJFXrZXfT3GP7r03F3Vb3MRadn2B2yuMuh+DpKCcob5u22HLKauq7+
kJP4Go0DjGiSxWYuK7b/V6/sHANeBLUOw7PBZhXeKbezLaCryxQ+qhyCFJDCqOGZDr2UIxPyHGA/
BreigwLdOeG4urVb7IWwnHzKuvwPWbb/TpjvuNAaYYBcBZZX2OF9Fsge7DjfpOHTl2D2ywlJNihg
Plon7URRFdhaXvmyfAeG2JrZHBcDWALtCbpQfp/LO6EFTVQ7jbmJ2FT1roPoH2r4X5PlLjyhzKJW
rHA61CB/iA/ys9racbpXi1tkfedkV0DvAV/aZJNGS9CbtDh1Gjv6e5nY6aNBcrUI5OObNiKl0JS0
QbVAm5PQNH7qKfUipTb0pwHyGSBYtbEZpViyspPim7EzPVovmc880FbIfTnxhwotxX+J6LztXNRs
UbRAYOFkZbVdiJobNR0RUVBLxyEQ27KmkQPR2+FZzWUIGUX+9d1CLh2PPIq15dDCBBb8Eu7qhx7+
gzPS0Kj0gh3gWnucC5LnT91UGgdAg9KbRb9N+WnubDMQ76Fa4+aeJDmIlEDYZHz/MhQC9V28afZw
oCaOCIXsGgdE0mqJXSKCSs3o/vV9hIQso9Qsz7RSzh9yfP89jnzLhmCqa542DeYKliS0oRz4MLEM
8IIsf3Ko3qpn6jhcjni/RuTCm340MrWNMtR7i84uM9Wdh9Fes8yZiuXb9e1DbFCdwxoTZh96sSK7
ncav3QCVRWgSXB+BuBl1LqgxhtZsirQtTl13b0RQiBh6P81VO24rR5gpjx5qPuzv50BiKapZsmJ8
2mR21Dyb+l/Xp/OH1/DXx+Fil35OyrFvcRUxudl23/zVPEJKZNrJ4cz6W6D6mt13kDgAsT8khiau
Ip1DkzLfkiKuUbtm9A7D13Dm5rBtn/Nn5s6zeUNQDocqP6Cz1zRs84FSIPhDUvZr7hzWqIJRxa3R
/f4BzI+rfmYmqwYzIyPpydSn5DBGMae+1tcN2cMGdJkUzaQrkdAijzYHI5UCZQOzx0FTA83XdXR+
Tbs4WNBuojnROzyNW5tyDmTb40o4wdPMoyUZqmbDEsri7Ca66aO901kyIbi+V6hhOAjpjHScEp3R
0uqPtRddca28hvTcvNT8dB5h8wxyVYwFq2I7kmFjaydO+SaDnAaX4aPgad6yZxy16Wcpg/QESxTq
BqdmyWELquOmYSktKjyQ2NlEyS8XxKXbSN2xBCDzTRhi0VVisyLu/X0FgJ5h7IUH46H3yxBGGn53
XA+CYi+Gd/0rUhuUb8IwdDPalgUTFPfCB2Seg+QuB5drdJFU/t45qa8/ECOyLX9tf3IYo0uitErN
5xt0u1F/ood7iZ5aA3krm93qkES6HR+bt2y9N8sjJBrnA/VRqV/AgYyuTpMQxwi4xX26a485NKN0
XzxQz1wKyHmZxEGPoYaaIcxmur/J6E2PzPqu95vW0e7RiWwPQQFXc1m0dcL2l9pOHOysjWINEIcE
OQbKcVsA4T9PG3JPyaiyCAGhPIc83YRFFSMW4ao3qzH5c0LRfKmXGc8cR0d1ai4pjgbTmGi+gx2T
5P741twhHXMjvrbhHFaLl8IHBaxn0uiVCC54GnkiJatRNEg4ZXEF8bnITqpfrQXKKkzdVYKt+geS
1n9vv7/xxZu0HZv5EwUWV/7snUjc31zu7i11qZuC2qC8PJvSNMuUjX1xigoYPaGLt/nev8Hre3gX
FbzzJadU7O0HaCbfOzJXSCCryf5+FkfJxajNSoyFHSbBR2HNUdJfzSARzyNySTm0aadG6WfzP8A6
hYVrZY7uQvg1ZIXe6mhR/RvUvDhw2cp2WooRJ2Jtb5WoD8W0clelJooy1LbkQhcJvq2iOrNMq/Dc
5v2+rHXUPxFfZAPUx6jmmj+UIb82JocnWlpv61wjjGFxIQvLcNTH/q2Q3vXo2wQegIg2zO0ZFhqR
cMgbqKl/T5XneUf9EGJxedb4KFkw7JjxUhK6J7nYfgr6Ad5slPwG9fjkaeP6KgtFZAG4s3AoHelm
uGtwKw725sBSegE1Hq3QaOcqYSqjhfM71aZIfFyLezI1aW7Mls7YzT28zHN4kWZvdf2abh28e2KX
uI+p0bgQR1DXOYKYNgtR090ke+PytLzH+xwTZR0yywhnC6V+QGPiiWoCIG4Pnk1uGvIyCxGCD8l4
VsuXxBKJY0Idf54o3g3FbAgplpIpeDMnu22AZJblLY7sQ00l/yfWvufxqsXhTWwoVqJYeLyV9c9W
vqs1iZgStWYcvtQCmNqChc/VybeS1fhDRuUjye3Pgcuq9l2jsWpR/cu8770kUGx139tScgN9Di9F
IqTpbeF++jb9gAojfTVQU+TQplL0fJtKbAs1i9y1h0J2IRDc3utDqDwXvGxTZAYKDGEmxi5RlzCW
LOJDEblslSeCx4qiNik8MmHmq+/FY/6WP8fH9a/ZB+kmSN3oYd0ZIeX7QOx4lSd6q3Wywb/cwI7/
kPddWPnps/wUQxBM9Us/e6aI5dRCcugh9eD5rRLydEYLBspkeeU0E9+KiABVnupdDmqVzGzLIzd/
X/7QXtdv8jfr0B6bw/rRCSfhPnZEO74Tbiaqqn75LJiWJkmGaaKhjH/mjuosaTKoUyxvXLntUYN3
sHTQIRRznDLkIhkRVz0gMa5oTrm5EvTkIcr+z9hqZ7+DuxMMdUvQFYrfsfjaK1OEmuzeLZ+YK9ds
Uw+kix/1bDDuoyaCOVZwAICF1Piq1Zvfzfnu+q3DIORvj8CzEdgvOIv+jAVmf0qJ7EEPY/JSgVZr
Wtr5Yt1Uaw7LVWWnl5Qb5uVo92xMPuLcLLNvTMhq9rgGYrcIDZ/JhS6dg5vdcPIUzfAy/EwRID5f
n+3FK/ZsZO5SKDtNS4wWz7GpvTc3w5YbwzM3zS4LuAyMbXB9tIuPv7PR+BsC6R9BLoAA8BG3lmov
GKD0o3g3RRUBcdQ+4S4KTaxjM0tQt6mnN3WeXcEQiX1CrRx3FczROOVzgRSdMr20yQtM2W/mQbJX
8SORRwJniNnwJcBOWZco02MkzurCHmegZdkQZenLZYWvb8PX+rZOyZS2wXzUoHwYA8HLb9pQtpv/
wRaRmg6HGOrWWlITr0AMdXZyuXTLKry+0S5G42eT4WBiXuTFHBQc4q29V6c7MRGCuraoFxw1CgcV
SLptxZrorNcPss7oXErvjcEWPBXh+OYttxXMiJfZ/ndT47BC0tMxERszOylDZyMl7caib2jNv9vd
GocL6zYIkWkxVljxlhrJrsofVHl068U8bmZCyMcSsKBxsADhxGo2LEwpSmJPFUPJqOw1Qr/ZQJYR
2Na6gu588Q4600UqDp90owHOuMwFaPYtqIIxC0nqEUFcJXylzhpLqLBKGExTM29aVMdsoWdevS9G
5xeabk+W8P365iBOFl+vmyM9iroSQIGK2V5jVo4yaaZEjcHFHVtUxykapJmOBmxpmK/wdkCi8r4P
oaK/y+9il+KrEvuDL9R1GtRO5QksOHhRLfpzK8u3ifo01TUBs5drPF+wwdfrKsvQ60iDRK5ZyvtS
lfadfmcIpTeavzrlKRkfE+iGyEX0VMIyN6424jK+HJefjc8BijoMtaTLKCnIwRBCzBgJr6yyUTBs
3nv/88kbh8l9/FgcKSY1AWW8mBoe7/FsMMDM4FPSqO+dUe1GhQAVaudwoFJu0xZbFRJrsBo4ZNZB
KypiBCqS0jkoSSQZQiElvuAMAV68BsMGZ7x4iQV7iLz25sdt4TniTo/Rl0ngMjU5BgZncaNg1nDZ
TXGpidMQ6K3htjGxPS+rPpxtDy7kgNt1ocHbiF3Rir+F1ku/OE+Zdb+9DClMvn0d1HSI6LCNIs1H
a76HVD9qT2XrzST///MsXEFSvpjXNU0yrwnmG22C3Wn9hpgR/jDTCiqSqMZuIvUduhvXYyG0cNKC
lVzb9x+NALG+UogzZ1ks66kZtO2tHIfOhwtXbeslyPtNm8NtbrLjGqnf5XmOt2PTqAuaMU1HWSro
5urqrtKlo2x1vza98CptfEvV4odWDD8ZKMCRIqv1b0Nr3SxN+rOujKOWbdVOlSbdnhv9XhcGKAev
rWJPxuj2VeHUeumqgnobpy9WanpVpsEyK7eTJLItmFuik8pJE9Ep0KhXTc2h35QB/0kOej3G+awT
ByII1FYmjiQvMdclVWL0Mo4ka+voHTBL9pB5DlmKmHXeYSGiW+rGulx0+9pifFHTTMWy3lIonxmP
q1PezgFUTysUhA6fuoefGklgH1NKFVTwyWvKzaNlQlsIz5AR2Utf2ZVOdIOuMUaro91siMidr2iO
WxPJsSiA6Tw/yniBJOq8hzUT+PWTG1EuzjI799fOCRevoZJQGoOKPJ8KTO+d7WU8TqEaiLfWE5Nt
UR1oNMf34/e699Awo+1/hyLtrgu6fbaPnIZqS6T2FYfCihiXJa45KOmaAvOju4nMwQPvhlDPJPDQ
4JB4MiV43/UIjrf1W6/UvmzKVPzNIo1rS8tBroxew1JUUa8VGODHnYtagKenSGJFxqktbkzBX7L4
ToTpixEt79dDLWoXcWA8RtMoy6zOUSTvhpTDZxmlN7CIEnAbxr4m0IAIgfhqplXBkzvJlOzUtg/N
AEArNBsMDifqq9fr86KuUL6qOXSbgSo4Qn8muWMdoJ9UOwbcWmabMWwjO4OmJGQ+0BCYNmR/HrE5
+aKmsJVdkW2s7ldZjoAt0/VQsxQS719Oknsgark5yokF7pfyuGGaY4D0Wea0ASOXVroNYTy7c5rA
+t4aRJxABZl8aXNVB2uS0v/Ez5sL967n31KotZu9UZV+4hTytUzwd6dxSfC0ErPU1nRUaiOV2Jrk
hDhAyRYxiaCWyRgiosOewcyOLPJFv/WrgFQ7pnYIhytN1eiKKSW/H91wq4K1Q3GXoN1Qt4tbxUv9
8Z26FdlRvoIzJoczw2QtFrxFUBCWTlkF2/ppdpmJXSvZUgmlNguOO/B/JLYogW4mBzBGm/ZyauL1
yApE+aHH3Q/fTggq1HfUs1gmwIyvXhZJY4gtDE7AB5k9xYeCILoP63Cow2I4zPkhzg+oTptQ5WzD
Yj8kiJjKe/DssjcUVs0PdmcJYezLBFnkMsH3Kxzhy51DIQmzCgu/E0wO3bq81fJjJD01sAqb7qX6
SUjR9Nei6gu3OFOGTIjcH7MaWUxjJPKJFCrylU+x3rqu1XCdJaHoYMTXGcR0tNmCBeRWiI5Wd3DU
3imeKXFWAvl5fS1QnJu27i1GmHkxi9SJ4eIjCsctpwpPxMHiS55KpFo9NIjw+AR9FAXCaNFcsvuF
mg37EWevpFzvomJMENSu8eu23EpJ5eotOieodCaBe3yxM5mjZRpXTKYXGluN9bApqBZNCvd4+6E2
XfoBrbS/A/Q5YBXIyVZZb8K3LqB4U9TX4TAo0kodlq+Ic8R4saF15ljGq56/EpjDNBuuIB0vgaVG
2igbMe7+eXoouvmwqsaNGDX2JOFl15SuEivg8Re7xOwfrg99fWNofNmziVZj7jdEpYkVSHBOEbPI
X3W02dKMRvnSJC3ZUg1DlxVT5IBVLrVILCos5bg3HqNgDBJ3gkGMLTn/y2vj4k78Go2X4oFA2tar
jJU9yt9r6OlG/yQOPfv/XDoumVrQFjt0KFejI+nesrlVbR2MJMzkiaoRXLwIz8ZiK3t2es0hiorF
ZFmiUBY8RgPrZI/xwGI8XiDeC1ammzceDjUsF0FBkcLrm+QyCp/9AC5sk61Nnq3+s0gxhAlsrN7q
Z/0kh9seuwYc8GwvnKzvybNK7M6Lp+9sXPaRzybeKhCMmnO8T/X6ZxJ9b/IddO9sYnJs9f52+M4G
4bDRlMpZbBfslA7vQgkNbafUE5w0TEBpaG1keIg77fKtfzYgF7hZcib3DVNRykIdTTPekNqKD08/
1R4eWZfH5Kiv+mN9A1Huk3q3gRZa+vNL/S7fRs6KYuT1+VNrzAV2sQEXmQ6qSKcVnk2LttmjeDI1
4s1IDcLB6GQNSmOleEfFS+1Zk3W7ZNmHtT5dn8plqsPZynIQI4yKlIidytzHTFhzFW4ZaA+qO3i6
n/vFs0jFScTW+eQKnO3PrK6RHZNge74hHyWjZ65ojnlxmyM1lyubrQoPcodmbuTPe+mjSAnJpstZ
o6/p8vI7/TK3+dRj57JCWDU5crlnwpvMwzvaHjOb6db8I8Ld2ZhsSc6mvCAwHDVm4LtYP7YB2nTF
To+IjOvl+PNsEA5vZnCNTKHtCsTFQ5gNSMJBYqJKbP3UQKR5cCasdLKjlfEJoOU1edo+lkvo3jIe
ONMz0sMZHV4FbXRA7RsOcgxttn77R8yO5A9MqPS3UnIZH0pXcMV/lCQ/W08Ocao07yQrwhkfRjyj
DNnRsp/Xjx47wFdA9BPzzrZFNY5SW6I8c2rUbidLsNZNLd8cYU78nBiDHy+UzfPlBN/ZnDhIMaSy
WPJSYlx6M6hfOrdC0QFtURr80JEvOanwUICdUo66A3xjWDXH+qwQs+uycZTMjZQd1SRIBB28OI/Q
LV0yMpb9ACOgyh+31L6+zASO8so7lVxJsqbLkFBDEkqc4I2Tpy78FNzrw1BAyuvuyKtcrYuKDSMH
0ASAYxqLsYEreyEo/SIgfWqIhVM4VEmNOpsyhmTdhxC7q4RCyxjA5O6giIExu8Z+O9K95dSgHMos
qtopAitKKyh7mEoPQUgqcKKGYH8/OxZyivilZkDGcjQsa1IzNzPWOge73lPuFgFl80DtEA5aKqNr
u35r8XRfUAcqZKeLMidb7okNcjFL8nX6/ibQE+ftuKy4aTvctKLXO8thu4VbmpveUTVScjPyEYo+
CEksQXZ1wBlnY8XesCsD+G0G410VyA/X50ZAmcIBSyQI8zorHfb+2HqmLtrtEj9VMLNcG+MuQhuW
Pg5EeHTxFXa2mlzcAj2vZlhZCBproze24agcokh1oKhwfWqX385fA/FqKVqnQ+wDMpufDUhgP/vl
UfMKZJdKX3CFJ2I0Ylo8VTIuk1QpO8AhK5zq+a46MWUb9JL5zQvrFrd+obhX+lRajdowvG5KG2+V
OCd4m7G4CFFt4y+7Acll81V2M48GkssEgrNl5ZBkEOrViiLEDYybUXxfHlMPcp1o1lacZj95THq9
ctqX68tLYIvKYcsqrWk2KTBiK2M4uGipmxbfr49AYInKYUmSZWAO6NiWIA16Bp7qi/KUDkSwRw3C
xSaaUixWEeF04xXdbbldWjtNpgTFqJ3IQQhMh+JUymfUcdZsr8axV20o+nWZPS0a8Z6inncqhx9r
kUHiAdm1kwgAhrcj4tZohmwIeGr2IjghrAK3HaMJi675Yr53sNaFctDgVJBQgV/E/7A92eyuBGe8
hoqii7Wu1mZ6al433wwqxU692DNP42hL+/Rp27POFXj/JD+1v67vIGKP8gzKNdahpjsijuiRPhtE
NHOqBImNQGueP2kUyzgsHW7YYmrdDf7X2V8jmrcl+cmof+yuz4YCFo0LU4pu7EcofrN8fRe2MZax
dJIeKqGRLR1XmNYkOjUk+5dXvh2vhFLJ9SaOTO+x92oxTHd9kAa42SsB22cIoGxJDEgcR14WBbIT
kFyRwS+xZBn5xx+C9DRTKe9PwdZrk+KAJa9lva00AMsaSB/NZJcoaYSlbsfirgMDZZfv0RQfap2f
lK6Idowf2mqjIRfWDVRnFbV9OPRRpt6IxhrIXVr93jL3gwkxBRMPJLPcz1Ap7avNJzYRtcIcFiXJ
WBci8yGDvSWsnKfKrmHPI95JgcQ0ANC34NceVb+73LbwdUXxDExZS0H/1XqkRl5xJz7oMLrUKpRS
BFhrasFH88KyBrVb5W57l9xT8iJUqoLnZGZyW7RVDRMrhFRMSykYB1S1Nme9Ya4khTPuKeghQI/n
ZKYQa4u2mNlmxcdKv9PVFP25LWxp90O9usQ3JcJh3vu2WgfNaA1YD6XpHEBIyatyZdeqUFBS4YSr
4VUcu+UmOBXsAtTMsonhibwFz9SMGzXqa2yrE261IkQyH7XgxP2ofglwFEzw3lic4qG/y+FkTLUM
EwjPcze3OhPiuSrxwhF3kfWXAesnYnIseLoCFrzbbRGVarqo+JDDx+KDn3mYDnFgHaM7ycs8y6UA
kIqReU6mvCx6J3eYEVM6m6GuWxxUiK4XO3QHB1R3FoE/vL5KPBhCYtX4cuZkONrwaEaGW0qlm0ep
W3b3hZ4Q8EMBAU/VnJpCHHIJIw5u/BDdd+iAjvdtsN1UbuLroXy3/CoelB9QIvhpuWTGlAjEeOfb
Xpo1s5HwMaU7MzD89jkKu4N2ZJYFaHqA8jTTtv9Htdwv7ONNPjux2MR1wKBzAmcEofGadHYsKKVL
ZXB9sxIHkWdnRmnfVFaPkcS95o9HMyxD3c/2pAQCcYfwJEVdk0Zl6LFHW68Ia29wWQ4xuRszW74z
7plxcfJMdYFeVF6BLL6hKqqhaibfL7AIbTuqMbLd8J/1Cxhch6s3hRY82hNf1Jxup98tP6rYHt5y
1wpFStXpYs/5+fjsLJ0lU7oxKeqK6Q5rj6zvAyB3hFdQ4kMA7M5wtnfGCoCnn6+/p3dC2L+rRLr/
0qKfj8+90sslU2uxrJAYmGdvyvbbFpTd5F3fQZfw9GwQ/tqSernq1m4sTtr6q9yS1i4jk+phvMj7
PB+EK17KTPzVLBF/deC4xLGd7y14h6v+Ak0Jqtx1EU/PB+OC5rm0qhIZFValAKFm1yKbnwbswC9B
6vfEa5IcjXuKm4smV2qRplC2N1BWQ2LqBcRhl6Wmkj0pXXPp3j+fG/uaZ1vSkkSrSFDMO61W6TRp
5WnSPhcMV+waZ80fEg1KqhZE2bXG1jONuBmprcL269ngqTwptTkNxQli/p4QBZ08EHD2WSXn797z
+XHh8bDB8KjZYDahyCiJSmZQSrKTliaS55s7MeeqbUHrkBaasNK8fhAuPrbOx+biZFnbChGJHPby
iYLWcn6rFG+/GOVH+knXZS9mcc4H5PBFlPTSMhMMWNwMPqPUyc/oBJl2k2Pd92isLe9Aeneo83Hp
yjgflUMVNTIrSDQC1QRGbZoLt32GCEvYl/fSXCBhALZE9YNY2ku38NmY/DUFhaeyhfk0/OctEAZH
1U7gWltNCG/i3JPr1u/l7NaQJnuaftVGILaPbf6kd9/aHG6iEdVnRAE7f5uh41cXGs1KUG3Y/GRC
66+NR2Ffupov7Uw3+1WGymqbN8jgwScW1PS4sbuA4mxS358n4etaW0vKhqcvU2eS21MF452/os1j
gRHzVxJMp4PBL7KIO+pC14i75W9M/GVUdU1GibjSPsz0Y+jwTYqbuu5socsDNbot4/J2XLxmfrK0
cLCO23qvVYc6e6x1+VnrAgXeinkKQk1j7lOjsw04xG8Zqt6o+I0wiUq7CayRzLake3WNHdQkbAXs
g3587zL0kGi1HWF+/awElhgFYiYjP5ZMbpoWzjT3j+uMgnoVOwJYSHHTeNuQ7vKhBVtxOMmp8TiB
59XnmaO0A6Ks0RP74d9djHz7QD4bjdWyXoViSjwxhehwR6EdQ5QraGdwgFokU2IpI9I7iT47VTF7
y1R4Ut/fTvrDqs/wsB3A0BscfXrNUhXUR9NuDdMzQXRXEtHOrNd2e79+VAmMNzgALsp8zFd2ec61
7EhIkfQyAQbUzuNgFm318qZFuMJiU7S7GUiPvjeFcnm8+Ow4hxwOXBVlhmnIVGNto+OSjbvMfMqG
v9TkQ8fNGUmvpgXXgOrFbJ4GtE+ZxQYzxqOUrX6qvU3aroBhu97vBIvMTLDw49pH5/BXVyRDi1VE
tey5JwxeBUFGFY3/EpqW/kp9ajwCevmOglpqqyFGgfykD6lbQLusNZTTpoywuaSePcTNwncUlK2R
dBor4hYhWmCCPFAC1Ud6izo2l96wZ5+Wbx6YBQt2IwWwa/BnLwWpfzmop8TN7nKng4PnAJd7tLOj
Lkg91am15GK9Ai/JWBNzWGEVvwRkticDjSfQYDW+Xz+E1DhclNdBDhF4iEOYQQ1pNVbHyHZ5g3SA
SGmFXVQ2OV9LDoKy1BQ0VQfzGirHxU2/H9wuXJ8b0y6PCzqZ9riMb+ZHnJAO0pc/Kbr1xVbH8+E5
uBGraTHnBelQNVhcFMT34NizdFLhGvAyRqpQciQv8uuwdgd0BJ7YjkLeh4B6KiAwOUwaGii8FIyT
pgbzNzQtjg+F6sSH9Tm5m+z5ZATFg1462+ZNAWPAGyFYgdRBJT8Fh1ip2cVCpgOxBhiWbzfKzogO
meRMpa0+pmF1C5XBveC27/VyI6AbkQB+6vBysLTWGq47AcF9JquOMe/TCq0xcfmRaeOPpTUcmGrY
Uke2Yl9iIp9tAL4jwVQLJBJjxMAQOkNmqA4sT9ornrijnEEuckrPR+LfoNKmQYcLQd/gJjCpThi7
32kgJx9gwOPoanvxVXTz14b0PrlILzsfml0JZw+nsUnKahkxyc5F6bQLu8HJF3SQ2XVmo5VN8rog
8qQ7fXPjyL0OJdT7lO8r6As9XTL9k8wg+brTBywFn0LzAxzPA8VeJxeZQ64C5BN91XGes7CRbWiO
Osqhg9Gc4BhemdozmKcO/MF/Fs8UrZTATF5nbUqjOhoZkqTlfur1H63+s5xle0gsouGRXFEOs+Ja
U8U2Q0cgGlexiSq3fIvcDwMKrsUbtWuJYInvPSjXMhlMAU+EJf2BooJU/9LFh+s7hIj4eOftSo9M
rYlw8CG1NPTJXsmo8hsBLXy3gTIOqOmnIJExtVukfjzlU+2WQvHra2XxrQWjlXSKxALLqHxUU8Op
UAJuBcW/vlzUKByMLJJQRhLuZ0jOPGXztwSiWyM06K4P8ulP+Ocg0RI5xLCSMYK1IKK2IpR8uNwH
ww7Jcie6Fz3lsB7RS5zfJ3fdO+N8iG6z3352i5fcK9+t71S+gJowF/TkeipJTY1gZN0cXU1OcyXe
NQWVRrt+fC1eYW3rYAiCRp4C3ajLjbhnUJX5FXg0xnP1Qwj0HWD5O4UZ1wNJS2RTP8NlhMZbhZkV
p1KDmonxpjHqRPZNGZ+l9FffU6lWIg1qiRxyDD080IUek5z3M4gajJwknxhZXKavO+qzcSGNIs2p
gpcNqyp1CMbLoHrpM3uFXigKoCHa+7zi2GWeWhHUMuKys3iH7Xweym7QsahJWEy26I3BtMte1Mxm
/LlqD8lByFf41OEnsncW3+0jDkZaNTXm27ljYbOKLxO6XhE6Kk7mxT5VhySqE8i8/v/NU45KL2oV
5il2dhMy9mjxKGauiuq2AfXyPtSc4s1ydW99aQ/UU4vIHVmfW+1s6zbJ0gyimCJtjyQ3a8YVYtu6
rR5XyUc+y8Ety9w4VwVJE/s6Nl0srX9FM9bn/Xg2tD6MYx1ZmPjgR8F6zHzFgCy8HYcZQlTWAtCh
A4KSjmDb9Qogfn7+s0FXtazUfsB89e0ItZ51LB1huY/Q/kD6OV++rlTJsFTVVGWZQ4VkayTo/Y9o
kFRXt82zoETupe931pTvagk1RCO1q1mlzs3le/hrWA4cjDkpelH/zAvUP4QEr6HmDvDnoL86gXAV
Xn8OhX9/CGW+xuRBQrQSLVM6xnRl4rQV6qOsHcgIKi8BOywgds6lyrqkfA3HvXAKcxW2thlyVBG7
m88O8iBy1XBy6rDyykeqgEitKPekEVd5kVYTGTxNqV1Nm+BS/e3fzYjnx69r2gsW842y0h+m9R3d
4nP9PgnNrZYtNnJISGXru7qAFk4dpuahTygFvE/i898Pxn/XlGfOl4paaRAaYxF3ujNe2nvpZYpc
fdrhabO9ABXU2VZe5uOyM8PoZgtWf4WDS/2Y5O6YwnNgrKDEY8+wcjlprhyYTiw4Op6//0jS8/+4
+7LmuHGsy7/SUe/0R4AkCEx81Q9ccpUytVq2XxiyLJPgBhDc+evnpKu+tipL7Zyet5mOqI6QtSBJ
ghf33nPPOW8e/t9G7qlu/3AFUZUf8vQlH/iF/fX+kffzVpxlKnbueXopK9SS1vPUTVFO+6ApLg6/
XNjFzmnbvQlFSp0SohKF5EnpxS6ik6UCtEK9NSxI6gDdiXC5ZPnzb2Luz0s7i0lciKGvRrw53crd
TVdy3+BET668WD7kG9oFYnvxfHs/I/u55Fk8aruJe45B0equ64flCtOkMdsOAP7iFpoP1q6952oz
Bpdi0vuB/ueyZyEpy32bi5Ocr8PLz6yodr3lbsFHXVlVF2Aq/wLG/m+6Lj/XO4tJGA+BfF/7I+xC
peej9anAQAEDA8WKTwdpkq71Idun5Un6IFJffx0/3t2xLo4Z32FCOOf8nTzH5KMPUV1gcXtrvOHu
Nz1eKlffTXJ/rnEeoty6pNlEMSpG1/qqhb7c1clBLY39eJiPGYbi1ycSb3ps9oMTOJcajO/G4Der
n5VLkqYjHzII2Vu1CuaBBzCsDH99E99P/d6scVYsUUZbsnRedgPV1JmHwDKh7+IGOFQgpFEGJ5eT
S3X5u7v0zZJnoaYvbJ16nQb9zPs213AvW9J1lVuB16ZwMqMXUq5Lj/As4qRDAzO6CjGeTE9pue8h
QjK7NySBqm4KU8Qmu3BH3++Hvrm8s3BTikG2g9ucDhVvpe9l0N62UGeLSBtCH+QkPuft6hiT5AAB
ywljavLYtheR6ks3+SwCcS1pCb4pErF+RlI/7Aa6JuV4K8b9Qi8VoO9G9TeXfBZ3XEInAeW9Uyc6
3SR9tGx+zDGCcA5XqUdVhJdYIxfe/XPaj8Vq27QnYyf4A8S60jGc1EPj2ZsLb8eldc6yoK7KNHR4
4Tt5optbQR3B2LwWtyfabrM1uxT0TzsoxOpitvdua/fnHT3n/mDox9WNC74IzYdomlHvNnOgKIx+
SX7Q5VomB9u+t8yXCxf8bv7+Zt2zkNN1cDKs+I+BQz/4ou6quBrj/lqq8A/ZDifsrqs6IH1Uv24u
XvWFfXTOBTJ+3/xBfR3AfCBRsxbyKFEPnnALVm+z60uOdReer3sWikbfq0aP4XKnYgb3owp42wSk
vESZfHeGnry5redBiHcD2Dk4q5JrtYRDv54xK99dWd3ONehpOxsrNhB0DLuPhoe5eXHmuMGM0l3y
dJlhcuFUOScKGSvJG3lyZGpHGQ/VEhblBZrHpRXOYo8U0k7y09V60rwkWj4O1dOv9+mlbXoWcDwp
KZtnHCHDlIXeMgetS6NCdSsfdKEyTYJ2HsOZ3f561Uuh/ZwtVCgpoDKE7eIdm2eM4s1foK/RQ2Ty
sziceKIkXNogvWkxR6pW+gtelHEzX+KHXzqyzxlCtVP+afrG0mXXF+YLXO3CtkthjsTidkpDqquN
LdNrVd2ZDFylvo8NuLm/vhnvprg/t/Q5W2hJmLDgewfwc6nCVAy3pTdcOeXHiV4anTs9zL9VaW9W
OotJk5He6MpT5QvTzErKuNd1lNZ9gKZ1VPqXFFx+MB1/td5ZSpSZxHNahaZ+KfztMLB7vCgRV/y+
AN/DH7/1dDkOdmyVKfRXkzUEebZ+HPsi3OqYLGCpoV8o4Drt7krrqXafa35Q2CzKeyj9z1lDbxHH
H5oCm3bYC9RAszdFI/vmMn5oeAbG1+euqLygmHUSStE8NEt+4QV9P3F/c0vP4h73O2s09SkGYI6C
vZIGFLNT442UAXQg45OEIWC2LOifsseLAgfv99/erH4WDcXQCO4kyKpNBN+yDUxojtadkwbLXecF
Jj55QhYROp1KXegTXQhMPwa73lSflZt0NfQwMYkNgNbDVHRK41+/FRcOlHNNeDPWOXYPLq3gewHd
uyl/LSCH8X+ziC8oPGgc3z9vvVdtqoAK4TIYpt6arIqbkYQ9ffz1Ku+/4D9XOYviuV1SOyt7edNn
EC3v1Y1kD5naSav//OuF3r9nPxc6C+aTLXU3nmStCpFH9qBD6UzBYMkLD//9qSb35zpn1apfc9EO
J2ltaj1xZzMX3s3sDkExXmn6rW+zQNjbyfsym0/O9G30X/rBBNKDzpuogop9NeNRN/cW4uyvL/99
3PfN5zpLMpfSL0aZ4nGaaI7hM4sBjlNb5OX0JoA3CLonQvtFwfj3o+q/7sbfWvAsVUpXUPjV1jWB
ZBlQgXBq26AgL21dXeoUnGL032Pqz9XOYnjJ4GqkmJ/e+Omzwxly5nKnHTaHg5/dCm4+ZRNf5R29
GtRwsBzXuvBe/puI9/MDnAV11qdelacYP6qvoA8HYGWGe9iNu21XC3Qy3P248XVgRWMdXJ4afj/s
/Fz7LNq6Uwbpk5MldAHasKLu0Wh54R16fxjo5yb60QR7E9pSW3qVVidgIeK3zgrasyjikQpkO6Gj
sgglbJjjJaQSjA/MTIQcTmo8XuA/1MRgE18Cxi8Ejx9A15uPM83UHriasxte3NMluZbdsII079om
z79+ey7d27MoNblVTyAVi1iov/X8Ob8kknjpQs6Ck1rg8DNZyGVn/xPFaG5hPifivvcuyca936b4
uUfOgpMUdd+McwZu2fX4fVqZlb1zVmLVr+WOb/3Qz8JhDpJPdTxvxIW130+mfy59Fn8MCNm+6w/y
RtTHtKwiyiG7M5PANeyg8VqWprsCmfrrjwf3Xy/T/0pfFdpFc6rq9p//ja9flJ6NTLPu7Mt/HvVr
fd+Z19fu+ln/9+lX//Wj//zrl/jNP/9y9Nw9/+WLuO4krL37VzPfvbZ92f1YE5/h9JP/p9/8x+uP
v/Iw69fff3tRfd2d/loqVf3bn9/afvv9N3pi+PzX27//5zcPzxV+L27H507W8m+/8vrcdr//5tAP
6OGD2sY8JjgFOvbbP8bXH9+xP/jAAh3uc7zCtu3gEdTKdNnvv1nU++AT7nvCcxjYXOREqcRY1x/f
8z+cJl6pTVzCbAIxod/+58P95QH8fCD/qPvqRsm6a3//jfxIHH5GaY9BUhL2HWCMAROlCPhnsKyT
Dg7VE0BBVvtQjZ2sAVXxUFvz2njLErRQNrzzCmZvAUfIfdk6y6MSZfVtonx+sTIDhlcDxbzI50VD
tzBnV3HeMzjfV6iLeErruPNwoHqDUwT90n0teizAgMcGfc/pVQuhmmBJBIa2TQdpa8y+38xDe28y
CoPZybgfnaHiS5x2XWXHiTWjkHZK3mUPeUWTb0aSCZ12tyvVPVOZpFeqx1yyVy6Q47a8FGL9EA88
pLVfhZM0HcDnhWOILM29+jik6HuMQIIru7qmVc/lN+VwZKCnjV2HjiWg5124meUVwTiIBGd1N5Jr
lZHmqmOJhRH3wpHO57lL83QtCzqUgdapDWwuL3gWZa43Xi+53zuB0c6YRI63KGuzENH0Bwr9Syce
2rG+EaYd7yqX5auk5+mVaZkHZcMkCZiEHYc9+DBVsK1248+q39XLslJTqaOm1jeWMmLrNhnYCL0P
8oCh1f002d7t2Pju3nGs7cK65w7KsrE/gA6XyjJbCavTK4kvbx0l6lXmOlUeTKIQcPqpGK2jbnZt
HTZzZsgTN5aAVhaHDFMbUAu39GDVLtpw4f//oQECor8KDet+fj4xf/4IM6dY8uMX/ggMlsc+oLoT
LneYSz2fn7DmPyKDxcgHh1MfHpcwJvUIosC/QgP/4Hk2IQLfsym8DU+F7J+RgXwgPsE/I5Rw4jIB
isp/FBh+aKC/jQw28xESoFdGBcKMfT7olrt50/iix0ii3XTXiCwwT/RquhNqHq+HaihWHTr6V4al
bNMWytWhadpuD3imqjCmmTX7srLAQF2I+2hmDlxXNMUVMvJchs7g1GE5JhUNxqkb7l0+t7sc9WnU
Z5YbF7rxb03a14c2gyxKn5PykRYOPBvnYnG+6dYUkac7cZPSsQ77eZ4xl+om9H4s07wIOmsaBwyL
TsURh1hrgtQZ0jvZTs11Y3vFx9xTXdjkhRU2tkMOYpndyKqX4taqvOJQF3Oxw+NJEX8GK4ehSWPC
DMIbNyJNhxvBULIY10dpcJqGAhVCj17ou7NbBmVB2jpsl9S+T2eZbMaqaA8UjbFPLURCDjKT0omm
ZdJxkkzZt5Z7+VEb0azcgleHhrLhq9/62Sc3qSrccT8ZI5PW5JGo3twAt+Ebswx4DyfbfzZun95y
jZnNpqNjBsR8SrecKRW0o5eCHNXkm9Yb6pXK5vRIQRSUGO8jXcAbx7shOamuknrs1nPOxHqG3MeX
lrRzZPEmVwG4JskegQ8QvUjNQagFDElnoMveZa3YpZPfrmAkOFwR3XtfrLr293kxs7vE99BeaOrp
o1/w8WNZJ2Csc4fc6bI6qRY34/C8mF49LjXpt2lXlE9g6NhbmkzNhg8nrV7hwzR0JOnnrk3769HP
FIRb3MWLFkeXd92QkrBue/FS9haPyXBym/VZw1azN1bxAkedDcvGdgfnnXkNY+3yru59+ygHJQ6z
pYAD902xJ7kLJ6K5JX7Q+l2eBrQR9QA9NguEaZ5bN0PC5EsLJCBKITWQBujATUnQS8t/SZMZDdxm
TuO0HeH3rBebbiqlVciVh5yt6tSmdpbhZk7sJonGNHOXIHdhlSwcRaMyLdwDDjMWux76XAERc34N
KGUOJ4dUfZC0hci2SV/4N5z3zhqbInvIKh/GEos96U+jO8xfTLegQm8hJZetO+GJDa0ojt8pcdoo
M6p3Qre3MNQ0iKoMF+NSiFzweS0KY1aeZuWWT5a4KxDXD/bcYPKYDcBxbc9a7mZ78h69xS4+qk4U
h2WY7Dbs7BpiA2Xm3aNyHZ5LKLlGPTCgKM+ls61ap4MmWiGOOQX7ImW13kxLlxyTziehU9V6m7dL
tfMSkj1NkK8OsZebVaGhwThhq+2MSLr9bNky8nXlxrXUauNJb7pW1OKboSYDyOQQfjjC14Ss3dyy
7hu7o/vSV3rXD2qJjCf7rzBPhMNCpUnMja7QXIIP7ArpWbODi06xmsasjT1/LHal0/hP2cCqoFb5
supJ24G/mNdWlMGsajMxpwHFEfH2ZgBY4EUdtuxG587wedI0eUb60O0YJbwMvBpDgdnSD1f50k8b
tDTgTGYXGRQ2B4zYfU+pnd7YrZVuKx+FWTMtBO49ed/iIGft98q27PUoUa/Vftcfh9FUd4k3g3ud
uMvL2CRF5NQD8Fmbs0jMTvewECcrg8yyyn2mEr6qddJ2QTZV8olRBuFeYxqNdGlWMa/zOlr6PH0w
PnWzsEDRvTaKYEDUlsm1USqFN9bURd44aTtwctNsR5kskYQJ5fU00tqCgnXjv1Kes4ORsklDaUaP
otBUyccG54AOudhbdi8QqCmGeUrRP8lGFFeVXxSrVEFtZMzlBFbjjIYKPnq+auBlogM/r81xquxx
NUy5hmRfknjhWKglLjN4gOCRzv2qJL23maQFA9ZZj673mfgmu0khuuHFgyDNVthaPeqmY+vStviM
JNQfv5LEGVetKcnHsnCSvfCbxYI2U0aes97UB5HIabVkXUYCajv9A/ZDimKr0NIPss6b75e6mK4z
T4FjWBRMabgH981N5SyA/sbR0nWojdF3jV0Ma7AUxq3LvYGFhtjLC/TepjtcenNbVKJ74LNrdmbu
9Y5WltzkoEcCTLSndIwaayqfS9XWe+JMkBGQFtUA4KvxhqRZCRVFxJpnTdsc2G3n3GOzIV7r2bmZ
Bhu7ws9TdzuXxovdRjJIFPVwgwm6yuofBUvAysUEQ4qzVeWfaLHkXwq78NeyFvrK5ukQ89YzW9RD
YmsNlneLYGAdyDS1d3M1MD9UunMP4+JQHGlEttuykFJjPkvy7wKjhKtewfBvAhFKBx44gN84xYxP
0JpmPJaGVHAHayfz0bNO/PoUZgDHllY+Ps6SLSZiNXfg39u1aAQ7AsS61iGvOIdbuIf4xXJ0+kXx
CBtc6y31eM1XvmPEIxdjxyNWoKIJZd3IBhxkYe9mRWW2F7KrXjPW5nU4ZWhxIWWY6yVE0ef2Kzvp
l/5FK4t1q3okrgjAowJraRncud+Cav0M6AiYo3/KHVhjmjKki4/pDqtc/DEcZdvKgNFRNlf+qBaO
wDuXrYbo+VDagdVKhHJe6zHsWGqp/VJaxApNnxdeAG9vAg5HqvMrqewGrYSiIXetpeBUYOqCygiE
rmS8zv1JeMeUUPVA5i7nYaX5UIKYwWcFPv9Y+tEEgxyy85eq5N85KXo79qfSrGVe9tuGVLm4U25G
HHSAfKdaZf5k+fduOeFBsXQEAxY9DW9emaH0pht/mGoiQ67NkKJx5Dj8Ke158iCkP2y1wCkat3Nv
P8KbHI072PdZm2qpLRMZwhgIxzwh3mcPtggB5elsPvqe3ZWvwMksDDglOXYl4xRd3cm3FSaBxAjh
k3xMHYhES7957hunuZFukavIGe18DAqOh5UmWXv0Ug5/ab+e6LclKZtvtQZyGSrLqmjIGIfVJMqj
KO2aZoOii+7wRtmh4w6dHfRlmyDS8LadAuYgfwtKMepP1oCnFahSlV/7rIWipmjMjTOR5SNoCW7Y
8wVBCjQyC2Jmpb3pBht4ME52vCRNU9+krWXtnQbiTfCctPOtGCu2oSB/xVZroBZL8sSc6kn9pSHZ
sBoGXlwvXkUOnV0023kemm3h28nnejDNYbJovquZcjY5McNnLzXJI0aiB5z6RnTxWFTJJ+3NTUTo
OH3LPKEeT7V7Fkw0s9cwTJtvdN3Vn4aG2iunTSxUxx0ajAWf2TZB2rMdCG8fTZtwSNmCd/PZ9TXK
SnfyH0qvzMGdQhg/ZvXkPio0aK9Rb1sr6KgNu2LI+bU3iTH00clYoTmtV4nBm+zXB0+jM4Wc+Skl
VYXTLtUkKOnIPmtX1ls6JyD8JXBJCRbiV5/sauz3lbXIdTpqs+FzTY+MwXnB9sEyKZrOgVB41ZiN
YLrbJp0WGza1Powm4D4VkLHXn1PWerATUi4LbDVMn7Is96yQZJ25z+2lQCoqKbhgvOVJEc9GZ1l4
OmuqUHW22Oupp2Bi+jY6EJ2vKjwf1tt90NFe3S8eGe58VldfTeF6K3dw9ENa2+UrLev2U2n0hKlU
W7doVqQTXIu7yftWDRb5Wkyzd7t4s3ddUGvY4aBEexPjWrHu0YGcW6e/W4By3U7DqA9lpZLb1AfR
3tjTEo+2xzd55pcr6RTZiuYdW1WdcNYV7LihgOplUZoz/LBCVjk6eb9iy3AS8RAQW0pgK5TWXrmp
B2jWF4VjR0lC/GM++cWu80bQTKSF/m5Glnu/suyNhxm5VS9LLxrqql5XRd5t7B5i1DacDUK7WdxY
oSMVousCkHOW3x2UdZG99FmEBoQX4J+WXZtX2PJohepQIZ8MeA0Dodqn7ddmHoZHQspp1TZFGblF
wW/LhbMny0vYvkVUu67bzl/znslw1m4VjYY1kZuV5BZmJoIEvsYgOk+nZi8pZ1fa0fC9LC0R8yqB
RBvMMF8kdLAe+2TJDm1BrM8O/syVRQtxMHnKwqop2ONESHptjzbgU1Hpz9XY9Lt+KeSB5jy7rdC0
66Y1ZOVEae/rSicfE2pXHyEhoWJd13xdynTZOIVX7QnvlzWsncX3QlXzd69J65VpYbkWwmjS2QzE
2I+80vW2HGlyME6GOjSZYKOazOoa3ZpvVm2rj02KnrtyhnwD4W8aFMydvuRjx46OZi0JpkQsX085
8xaTmui4sNJWcORrKztIulS8GEemcUWJta0Tbq58NynLwLIIZDOrEmhfNNA+vXaw7dAOSqCPPiD/
eiWGUIh3CnbPBmkdm4wn1y5piQocN0/HANcyQnlmgMQoeNfFBIgaCIyTWnTfadcLl0zqfTJ4Y478
j9IHKrIBFsJ2o9ao3cCAaXk73hONwwq2n7o9ul6frhGZYeXDsmk/zDBizOsZ715Ox37bt5YNqTlh
VrnB7H9GvGJrl47ZyiLjqwkzf6tZZUPcOcw8Wc0yiMBz6bI1eYMCB7kDpCqmqq2CrC6n3Vx0bmh5
E9nUCVQlrEI2cb8s3S1pwPtt8ZNxQ5G6FHaar1PbkM3UkOWJKLQyyTwWe6nL/AAtLqi8OqZcZ3nZ
Ra0toFEiGSb3hTU/cwSOtd8IZN9oc57iGox9cpGwWBmbHVihyTZppXvwG4O8pYL3QdiLul4hR3Ae
xqSBKgvO3BVqry6mS9eMYblosaZdZ3CWuuVKONYc8QxU/8itpFcGTBggF4uanBXPUKditsru46mf
xYGXjEZqLMFnkBquGDgNd5rIZKWtxouQyQ1Bl7InwKXtrhodes1LWIKgDpx2ZM6gjzn1cNUY2yGY
qrneLGJ2P+U+16sFzzB2+xEEOcb9Ff5jOxT8xb1LE4KRB5tGPWrerYVa7ArbyA/HNiX7zLcgUV6L
OkZVB9JvVjmbtFMiZgb1csuMjlpS1mGGxsNHDyIocdZRdW1paFjnsPjceKItNugOzV/RqoGyGyyS
NpnX9xuZy3mHv17Ey5TYkSpOMViPDBMIVWIflC6tYMGdDUc46T2pbhrvdeGDZM0ZMvCcm1eGJuvt
3NU69DHaEC/abQHm5kg0y6pJX9js2GGWmekrwkMRuy4ln2ztg2BkZ25YwXMh5lNbVIFa6m4NLnf7
gKbIuFNQp1o7GUHzl07F8BHdsepGT0uDGX/m9UfS6zIaPKHvsraSqzJvwL7PJ/euLnq5pw4q+2lQ
ZOOkTMcySbGdCneBUBjatnjhjVq74Cvu0eUHbwSWumFqUicgzAwrYneg7wtZ7eXkp5GliXM9cwuG
5VRN5hnE1urBzZBLBwjdTdz1Kczuk4nOewzMWHFnHPdOJODepEIXz64/Dfcdx5jbZEi7d1Q9qaBY
XLMaq8o6PT1n/poVbXHbNBgJDnQx2tsF41RhC+rJl7QX3VH5bneYZIZpZGsp020vHWcIYKoCLd1p
AZ7qOvqpaBu1rfg8IedoU3iRSxHgicdslD1KPXfxr2jjl2uMVjMntJFX7SfEpTFOvLG/WUzVHpGi
5/FUt84VsrVxowv01Re8OCslHfnQyKE5ZYkuTjO9sJtxqop7QFHpEujUFH6QqMqDIgwaW31dtpEu
fYL2OSO4FqpYHSfu3B4d5KoHCTEjKJVoWgSOMAY2vmYRdygWMLQFq+rkOHBgYQ4Kh+82k4BQm6Gb
Ds7Q1ztV0+wJyMj4yv28TKO66eqd3Qg0PrN2XCGjVrC+U5bcF26V3aKThuaTAdxuSMm3ksxuvCTz
fAen9PRAkLg+ZOkybCbLqmOmy+FblxN73fnpvB9aALTLLJv1qK361mrs8RWWldae60wcHDFlT4VW
OvZ7aj4VpxerHyje7wTRBUWJxMDhAv/JwOfSqoDsTZiNc3TqfM6VpaLWRZuLG2Y+LTU+OPqMcv/j
umwgGfvRzDPyDKdr7mt3zJ78am7uxzoRBqHaGTCBQiBCVU/sO89z/NuYjRg7s4Z7oX2x/c9hgWv5
Akdc9b37Kzz4o7n9Ezv8fw1XJCcZln+PKx7ky7N5Tvu/4gen3/kTP+D0g+84vufbBOxfAIzAD//E
D7j/AeGbujazkVd64jQq/Se0SLwPNvWELVwgjxSgAwZz/gc/ACAJuMERnsddYjMMif4H+MHZ+KuH
/wHdsBkyVHwAys59jv3ShtNc2YD7otna1Rj7EiaeEj9srCzs5bxPqq9pKqOsEsFQNDeETFcjt7rA
5jxGKfNZ+vV2WLydStDnq9RhdoQKqr56SPo2eHNr/0RF36KguFX6DdJx+qwgMwNNYYBkKACWM4YS
c7SXS+Qso6+2TdXd5hpiPPVN46bHsfHW7nIDHdjNrxc9G0853SE8OwJMmLm2EPx8KLfQNkfbASLa
VPSxRVSEriryx6sUAGlZ4HTu+pi2XzpSRxqARA/nKueeb5lThGKRcWczhVOjri/cjB9TQH+9G/hc
2FA2owCF2Q9c6M0cx2DQG5p7fC5G4DXYIylNrUMNMYq2wcHWxIscthDBCUbuXuDe/NgU50tTZB4M
2IaH/z+bmvG0MnnNZ7NqywxQKuhiaDEgsT323C7DOclwBPdVjCnJmClU9U3SNZF087U3ARsSY/aK
Q8iLLfs0tNHe8rk55uN4R6b53rGXz+p18frHgcENVUxIguUNHJGswHfog2O3AUAqkGSTuGZo1bcy
rm2yB1dmZed5aFd9jBbz2haPkoAAxLMQPUvAODoaFv+Rzx4CN3h6A4FPcnN03QXWOP66mtkamVvU
KvTUZX+neZgszb6FVmroKe+b1+rtnGEEU/FxA8m/cPEV/oI9Xs3MHEna3+HDfXS7bstosvU6BGbO
5pe0pRiX082qF5CZ4QMSAp0h5+8ucQNOww5/fTUYYxQTAtilsIW0z6V5c2pTUooUTr6QWCu2yEtJ
emeGvZfGRK7REfITDGHHJUVnJxB90D6iFp8/sgIlZuxg1t0OU5g7YW76kSzRApXCMVRAsJ6NCOYn
yQNfBf0UWgq5f5zKDUlidIVoHwn3KHZFtimr22raFsu6zAFqwK15OM1bN02co0lF4RxSfUrcg5RA
L8YYjWU2Hwlk/1loSZz98r6Q1zDZGbyjXb20fdQNYadPK5px1UFbna5K+FKh3DCrxt+6/jYRO9Gt
5vqK5kgUV2W1Jia08rCr1gy2FCPGOzeZuun5dsq3brGy7FsjoYuz7dWxRrvdXgu4u5lYtKukQeCL
3GTV2AGD+y5/0BLQw5qanY1+e4WsrYwbsVLNTg9RPoctIDrsMx8IBK5Hp2At7XMMKCR3xF8n8nYa
Q9qigF838ohNJ/WBlvEk7szyqZo+Ttl9KrcL7tIA5wMAEJ1MokVfTVCmszTyAij++nJHxltbrIrh
MJs9GwCPBB4Svm+ZRgP0Uig5gdh/3z5wIsBR5OKIOtflmNKsp6rkBfSH94V48sd7ARCBLzVg00A6
mDrBjEnBMZE5X3tVGaHeDiVdrr20vctm67jQYj00VsRmxB2MuTeuE/TdI4MUnjXd1xaIMg1dkS5G
Fy9GRzkk4xODBGrJXpvBC5GMb0R/01Rp1LlQ8Vd2hEbNRk08sBKkdgAGUMyj9/BqazdA4zUW5f8m
7DyW6wayJPpFiCh4YAvzPM2jpzYVpEjCe1v4+jlUzGJ6Nr1ohbpDLZF8QNU1JzO/3Y4uD1ZuK4pI
6hDny17pHWVVHRZjVA47rYhRVlX9ky3vSxUJ66BhhFEn13z83Jq9ELdGfV2rR829x55r9Q5GecM2
pE3iqQ+7KvKI2khoc8jnrtbAxfVHhOz6w0ahKK6N3YJ3q+nfm/7tLO9plxr7UJXXrXsW46OlXi22
2rIIbZLnXfvVxIyyW8OVpTQOjLFdb6fG6VjYxV1mH1Jt2Nv928pesZX/TZXwT7n7H8c1YzuoJmhk
ehUKh/8HymVemqe2W1W7Tts+6Nr72G0NF7bQ1ANZ2/ZZtoQYW5nG81eJO8GxF62Sh1hUWawrdTHS
5irG9caf/E9XkhrYF8uPtA12uCaJA4P8W86odo2mD82+6kLH/btkMIwlrnl7/ArxdjQP1jKXYZ2r
ZD/V+qfmaVGFcch/oVkpkv4T1/utZzhrDcoj2zMxWfxX8fyfezHnaLYyhC47byw7LghCySbNRy+p
jXTr1rIFyfRVGeUQZLNQfK4Nh5Wcdqvr9JzaBA2teRVtDUc/KkhvJPqu6axPLdVvxLBcfOl+rkvZ
h261rfA/4xT+ih9GrTimiXuvWYsbUCQFZa0dUX0ghTC3fZs1+i6RfjwU3k4Z73ViuXvUTWNc1Lcd
U07eKBqAMmdJXlaHLtdjuxsuzm1ZUmrVM7PRMtEOs98chJs8bUPKRNDu4rklDGE1cyv0rUu78kYV
I7NzdMZbKBrObCE9pBBVdUkXxedR9bd5MQWmOz+Jqohzo5C0k54MUnPd1R1/ZKzNPKg7yaqqXbLj
0D1nXn9utlk7uQ6Ppmb3MtJNhjm9dSjytP1sDDVF2tCiFi9bnxVikT6KerkamjBOHnvisEeOch4b
Qpi9TLefVLbyNU1afXaNz8pR9r0hvPzBzhEiqz69eL4XGlZm3MvSNu5tw3sGXcHw2k/bS1nPc+xW
pIhNVjvix4Gif9BQZknLI59Ns/mx2stxFJpz4hBiPmt511yrpvtlUi+Tbl7qbemPyu7NoHS2MS67
xI9bU9yx9UjDirfj6vbDq1kxU1vN6XZczHZHhPn44G4dC/F09PcdzhV1kRd3qSGeE7PUP6Ua7Auf
UJC4yXSyfg01mKXJVsxhmrdD9O93jLu1gGCL9KLlA3XJmH3XWHjutEaKz7HI1bGUE96hm53tjEK3
LgxPCOisk+85n5CnthlBLgmGfa6xdJdO6i8eH8aOJTUXRpN+KE8xhqicGrPaVMHzOdpu9KyO3W8R
VuBhve96qNoW7GXrHiVM73/JbnaPPivmHYc/Btz+Xpfi0Sn0k1V1Q1SlgzzpwyNF3L4vjJ53nJGp
vaYnRv8DH1fJ7Wt/biVI81blB3MkvFgoFaU6hV6t6gd7LubIbTK4crf39+ZisvqyCaXB3iHUda6E
ym+uZSv9YCxpme3kEwxzjJPFAIYAOoq4D/29lhEg81tKzqQzZyWFRy3XlmHt1VqtQDe4BzJreh2k
f6yFXUatP78siUdKigbB1NtOPGvjOfV0dt/cn7LAdaSQY5iqro+kfac1Lk4krJNYm/iwvQ3Ley3/
dr1pCVtUeVG9mLu8/e4mJCO5yZjFKPpDpmddZJT6jxKzvs/n6TJVv2VFyS5haEwyT3nYTllj96dy
Ne6Ncsy4oyYm2YZZne3B5N3wGLxvbZHcwep4UYrXTyQNm0pesPrgczr76baefgXDAZ4w1WPT7BcY
1FufyQHVc8oraTFUIZDua7Xy4litLo4gm3ZqZnFmUa/HxehroVDuVTbaS8V+NDC1GTBrssI55/Jk
ZtvspZwf2l65MaEZnUvZ4zQ7ZWbHpIdHlJWvdsnElVEt6SE1jZzcgmHcZSpPg7TTqcn7Yt2bhRX3
U5EfmmruwirpXj1bkyfPtM6c13qsezCdK37UdVJybZpP+cbxI7vXuRBUxslN3nxbBdCAIeU70yZx
aBbwyAonMgtfnG1CFN6bL7JZWH4gL9zzlqqdXUz5fhkfiqxw9lutTN6sxg3HrVz3Lr+ysCyIdyB1
gFGpGgK7pwLMf1Xf2s7exvbUwdHuDIm0Q5vAScYWhyO5zBG24VpVlKeU1WWP38puhRoNQMDwZO0Y
CpTCwWNElaFj8K8sPM+d2W57a4DtIj65D1XHutOfyKW2h/MG8IIbtiIH1FtBmHyjpZq1fp0Dhi8v
54JNxid/1spAd0ebc5xqNHf6Y+MmB8vX3tU8FtFaU6L3y0CVDEmXwetk//6GbQ6nvgrmxc8D7vHn
On0GFckCbVm92HUXdj5YsOtp3UeZqZsRrd3OmEd10PLVDMa+2xdVesxUgSXPOj1TkoyhWMsZ0DfD
CHZsm8gxN0y2sABJms4OZ6tRhwWczDRJPzJcVlDbgGWcMpCM5JG2NVaQrxzJrHGPQ59xrBmuG8FY
Pq7T8lYqZR9cH4H4MsijViSx4F3g9K+Pg9li0VOju69G/UnOxk5oc8qz+WUryI7B3a7CkTKmF6rC
xerf1eaTZ9Mx+F8ftDT9u4l6L21KR9yn6Sg0WsiltPixV+kBBy83zOdyisvepXPM2OokhTtHVYMJ
9VDdFNDK55J6W/QiodIWWdwybdy5XBr+IsHC5l9HceCSFbdvMzB017lkvUzizutu7akHiMiGsOR9
DduqsGO0X9Xij8e5Yp5reu2+TsY6UNoojykCxps0gyQT5o2VSDNcc92O3HWYApbw054x/0DjyYLI
uehVAwBVAsKlmif2niX/9LDa5Fwt/sHMdGq0b6GX2mOu0TyU/FgZk2qngn7xDvmny2rXd86qzIjl
YkuodetxLT39JPtNP1X5pocVlGRYznp6Hr0v9hHFJSk2eR6/HGqQi2Y20+Xf76iz8y3V7iGwdJ7z
0eXUj83SFzfSafMTposnfxYtNhyOijdfe5BS9ue6YYxaGOJYNr17+++XgnL1NunmfqfrgwbU16zM
WOzfR2WsbsbfX/797t8vOFM+rYIlorm9dNYwl1HdqB9HzbpAlc0sf+xLg5loskV+5xGoUBREQou6
ZzPtHkQrsQlSeXap+/fFXy247sGIrFp5yEddGTJoFjs26hxnqq5O6UrzW8ybPG2y22Kjq4ojtlqx
kxXNTdu7/s5OMQ+uatDPABq7vkl/fynFsDeKpLmkVU/qW5fMe2fpcjdw2nMj2DiSUYQTUZL3d3yj
hKD6pCIkvzx972fhYNkb8LiG+WGVX0tr6uOscf1HjK61G7dNz7lGdKRoio8JdihshxSDMgZTh3zR
SS/m9cy8pXyqi2ELFr+b372kveomDgxrbdw3Se2dF788e0mSECDYLX9EMvfXJLWHQG8B5uesgH11
YNnNVosLJfJrQ83z1PLs8h3Uy8mc3E+MV4sbgEsZr3BDsb9sxwxy9lSRdMxMzP5ah3Q5+E2/3bmw
+mzzG7DNAUt90KbuDOoV+iopqJZK7m+79C9QEL8bVNHAodR5ZG/1crsp7UJHt11cMrmitKyplPvt
tvoFtZLUWM/ryDaw1/trYfsXr3MpvxbtE4XAdphU4t1U7eDeQHTUhzw3/0zq3d68MaO15CFp2zM/
JOuBmb/9UKNMiPLfK3KYprvCtvqnaVQ843LDM72bokq18yMozNOApNMpyy52RyYmk0ysXc5VwNIl
zrYMlzqzf1DdlhxrRmKU/RKvxwHZnmVlL6a7ENOS+yT6zEzHVIbOYaLrXQVni2Q/0nTiRRemc7DS
P3BpyXHrs4Om7jSPMSMr9P3I8x5Sg+3tobkYpfuc+MqPulV8sIG8kIT3uq11H5NFqYnl3h9N/yCk
ul0aPYnB65Bpe9Hmmbu0rI69Ye5qCyAGAHunL+h7vQUPbsrPJZgnJ+Blh0YiiSARA3PE3y5p0Hdb
rtzdwoKP/Vr1DadMPFucdNt10O9TnxFKn8NWu40HgLAtlzTHp9BtLqrr3g04vaBb7KiBUCY53XyF
j24ZR4Fsb5jShfLdQ6cu2xXUs6wVxSScVqN0dlp4uM1milEKgVPD3HJeWuPPOu/sQfcCC7etYfQ+
zV69u8ZbooomTLyJitvIrr6g49QT93terNDqDGIXiupioB1dQPKiOlWHweSPYCp5EeNwAIaf49Sb
T2M5v7ULhDYdZmgUy0urOzZ/frxP+Fn1rco4o6ZPCtR+5lIU4zsl34kHxYP9nU/rQDmTv5Z1ceKs
VoFhGH/raXxJDHWp6/aU1uangKXIVqx2rQRq0umufJrMvFZxsVlPhdxDNBW7qumN2FgzHE4S8Tjl
y3VausdNbygbCvmdAdgH7cIVbFpZXMzz5d8/7aokjdxq72otrI8GgqfXv19RXqK2Kep3KuWLPhPk
Vxvtz/admnoZitynie3s00KVv1VoXatAHwWDZZ7gQSuvjpmRvlo+J9v6livr1UlyPDnGhokmZ6Pn
Ec5DPZVr35O50m5UH9S/t5buPZNqd5sDtJDs+2zY9sFrsRf2iqiAejyYy/aEu+1b5pV/RxjYQG5e
bNratxylxoI+WUhv/mtYQ8SOBZ2v9bjabQQfmgdV27+YdnFtbR3SxE4RFTRZWM3LpyXqC0YE82mQ
1S84OQZ59iXd7Cp18770soPZ9lDg3jbTNPy19FIPs2IrAdKH1yxDbbwYELlurX3bhDj4ptOEXWLH
NN2HtU4+RSEfFpcsJMv+hDU+DTZNuFbNR/D2EGFPURA5A9ZrSC9w2Ao2PuEfrgBdFjndOBOLw0bA
RakaGU76o+83NxYzYZ+SpazGZefbOOqxX0+t6uh5w922PZSazYSLf69V6s7zKNWM/iAKpdM9OX/Z
6l1twJYFWHKc6ztNEe+gJfnO7ZeL16JONEb/2XaI83KseztJn+yRZ2ZjxRxsrnGqpzWwEvM2H4qw
rqznaeA1bGsvDQaRnstyzWLRGI81t3dapVZU5/NTn2ZXPfOQXzljQJFxq/cT/yejfGmddmc4lM0G
f/1MTxEMunOGVI1MvWAsWFLepJbz0pXOX8D2NWyMcYqm4i7ThjLayu4iDPz9KrF8mKMTjSqJHJzN
l01sQSCTeo4zxYw1q96YqtdBPnzqA6Wl53FsKJhAJTq1KxwWBdyne2rbKbRtxedI7ItooEoLaMmw
NZeTX9kZXqI2vH3zSPDCE9das4MNZytuPCw6cLkv3Mtcpa/JOr9Qzv+MSHAiOS98/yMI2LIcEcc8
r6x8gmzIdwX/Aa5MoxIfbRciEGvheidS+JRyWMJqgLgeqyEo+/zDFdq3nhlDlGgMMYSPf1HCWkID
c5H5yENYk2GeUm7mKUIdI60uma2PoY9nE0k/fQAdA/lGRK8UgBVASA4KOeYqBkRw37EhQRtnFAo1
dRMj+mVOI9nNlIWHeUO6L0C/wsp7qWrZ78tm+/z3Q5dmhwSgvfdsoLKpSG4GZessU450zgTZuJDo
WeJgqtQNZ3ooKxTJiksG+3phbCJ0cvPq6aoL+HryvWF4Fl0/yxJbrCE6gVMtkoJT1mJ30/V3QJck
1tbfSEM+Ko6m2tMCaBISzhl2aO6bs6g/CJu+NDHuTV/8qa3sjz3f8tSfqk08Wo2bhwtRa7V4zOv5
WtTZneWqizN7H3at6XCKhD+w3EF8ske+2IWyhwneHEpusyxvCwvho9n9ncyScwvUpMmHE+TKa70d
+sG5SSweaEa1NKvEEmzp12jQWNuKas1vXyaZfecDYzL8uYOhGC5DC+PhyfQHAu+N15RYoO5j3vge
06VGn9yHIs1PbW/9cQbtxxzbezbyE/RklrLk2PDH0cyD33bflQ6vmJ60zf8zeHz8uzrrGRTxSpht
Rsikv37O63hrV4woDLOoo3Ue8AdA2BV0g3FjdszMfhcwCaItIYELyjTd9X312u0bpgXGmMbdZKiA
kf9z0g5fuYtrvd6dsqwP5ZxFRZZcJLeNu7Y8acqBydLmV23RLq325JYDdJRFR0z/dXBEjVBdOB/O
zHVWZBt9k/TCzo3bov4zlAxYagPA18rMz6WFnjdLppx+MuyIef2T9X7Ur0Z7Z3XivKIKyuytDZKy
82hDZNxLNolr7EnrBRi2jBBr3BikZWg5hfSC9CyqbY6FjE2Nl5v3ahFQ8TSIVvY0LvKy1imUR+sw
avR7k9YLe06fdORh2DftjDeHz/rWo/Lqu/kMk/U731t3M3aqHADeQXqflqr0MDUnKx767ehM28/i
1Xels7y3WnuooU7CTXVz5LjUNYwRKUyWOVQJHLA+bABb7s1Y2ilCLrYNyIjvIak+/bY+9EZzBHEm
i9n3mQhqdhm283AjeBxS2Tysav1y6Gy5eUgWddhmViumZhY6idW4s2h5Ih0LX+H2r0XpqEjP1LMx
saLATjO0pDw4c6mRqqQ/JVz5oVYuH8NkOLE/lnmoDDQ6dn8GOyeTTQ6H2XLTXZet33WePliCYFjO
kxmELxjzjllKrRnBBkY3TLUfbN1t150GQ6XxZPnnhWAN+iuQzYTRpmA3jrDjqZC0uvawgOS75p+E
JyBMS/5boVk+e4Xk1GbtfG8P48jrfuIlSMJ5ButxuuWlmYZXV1h5VEotiYy13mtL23C09XawUYHE
jdYfCvw+5lbcmyO0pJf3SZi8Qj6yVBTpa2N7wHa/yS7F/OhuzevvByZnhoVD3QV+psWJvctX/a/r
5nHPrKJK6odMLoLPyWWU2BY7a/1dXXqS+aQX4oX9AZ/+g8njvM8Fe2TIzlNlUsH7Gw8tT+O7TP5a
RX+zDL2NYMQad8a4H9eB+OmEQA4Wtqw8dsywlsjKkofa7RNOSHc4zQ1VmwUCNbaIHN1NO7sL6jU4
yHhrmI2hhDxCD//MckUU2JskuVVA6NUXkojXwt9XjccsRzC4Xo3kpBWorZvmU3RAe9Wjg01k7xRf
ruxONuB7yIPJPVL6DI4qXCecaVf4QxMsoJT0KN/agJedV3UydAf1bP4mAC0M1l1qAc3xsmvlzF8F
Zmmh3/qPyJ69wG9Jkunxom2OHvVIv3SM/12DctPnsRdsv9khR/1CBZCd1yH5qeUSq2L4sO3kkstK
C/P6qzLVvYEUB7pkDdoJkdTcTXc9hnMhqp6L5Q5PUzn9bE4dWWv+NLXmZzrD4PHjTMLGZQ6mnEs5
mc+jXbNpc9P94hGhyoDCrUwiUDzmfMO7GtwIn1Jrl9rcWhMuZYwsM4Z2BrDwzEhbMz9xYr3xUQ+i
xP/QaECiRc+Zr1CT+PNJd/SfnGbsWJkXB7WJnGjL1pqs9Zwwn0JtZdxv8Pau8S6z3rwZN7VbyuxY
WiPsmkyuou/cwG64GJZ5BYJzxgfP8y6FLs6O6XzNuqSR0P/Y64w+XGufUp9lc1mlXgw1TvO8YniM
GvEzWfvLnNofdp8v+1EyeBeZ+UYx8Zz7OjmkFAlhYgz7OWWI3qxFsM3MIzuGpzAZ3rYfVH9fTOqx
2lpmSaSooJ6q/mLSuB/H/GfqMfAyEEFEfuYch1Hc+CxPAgj3OTYTXn3FJF8zAAe1hcsPiB4rWbwF
ZNRXYzw52HBsnfU1W8m1G1BOohSWWp1EDVVh4K81r3yCLEBtWWRaxkkJ97zVMo2t1ojQui+nvOid
YEPsuct4iIPM1YPZXrF+McXCinR+XAr57lAghr6+Pqih/5pWbmDbGl/Xcg8x82fLqpEHX6YRo9Ob
3pMO4/6Cw5R58lJ7ZWT2dsJ73uLzLiVL0a0y48qUJ3gsfc8XO93nSvg8SlVz45lDFxp5crU9tLt2
Reuy6DGiAhQPg31vY2Nwm3jGs9PrXAkzO0CD87I0qVRk/kj6w1uNQ0kwNUu34+jihkXZjwGx9bv1
uQw1X/qUFu1+m81jm8gbuPgsdBpHRrU1TgeNtybmwEYQW7H/nyC1C4sPeUlPcOcfYL3vybaMHDHz
7dgBWGvWMwZn1zVlulPAyWTFs4kiWhgSXaKd0VQI5QUMKO5TPXntFxLj6wLUNtneOrHyLmn61zQy
71EeH7TUi+xMYiGqYoKTWFV3uX8uhvZRYr2wY40T4CYxnXL5qwwcyiPSyWGvhPHYlqkfVk19n2nd
fbIpCMhiveZmdRFlG7bF5LIW5gJyBi70pC9VPFg4uOk61t2Lm93kNsQi7epfXfQ7phXeTZ1wDRis
tjJjjUQqrkNXsdhJGz5lbIHGRDAlp+bvRhUbRVlfave9Qsi9Yx9+VgUwxeh/DKYcIlaZu9kvPmvF
sqvSk90KWzH6wMGsiSCEqRPqlJdQz+nYNpVDNvc2irbyc6wzOxglwg7apypmDbdvGLZ2LfVEs745
YjEpNtw3f5+J2gyB6ONJ1D+2vujHftHpYY3sq8jyZyyP8CvXCBhAlX/NpiaPhg1N1jwDTDCo5aF0
NPc8I9TgkuEdE9tv2HZe7JlbfFm2/+OZcW2zBlEbK4tGLkuQqC3Ba/WgdP2GGqo8cjsW8doTJO31
XLdbeSs0qAip31fdnXKRNjSpqB7szNo3FjJho+G1mfWHxdDeWolcZTLwfxqXSDnGaUt0m6NOXadV
3IAMDLsi6cz7HonlaW20B8TrH7nRnwu7XM76Nv82LAnWODz7rWB+jrrVu4AIN+DfI/FFBojHTJuC
WbtMWPG0vJXZo6uPDFtXQkrzYLZoFqtlGZE2wv4k2kferwiPNd+B/+up1gG2k3L408xSizdzfbL9
UYSG3Zg3RuFd0M4hSMPQIaisOeNIoQ6tdHLurfVDzM1dlo/z3TzJCApTIU+8K+GhKV0paHXrY+jy
n6TkTsg1bopsMj63fH1jfVVUJPFMKwvAjHhkgKUsD9M2f9drZz4KEJhqND5Qk7GgYqVZNIt+kDXj
yKy/H/gAL1ZpXkVe06hTUy1i/vTc7NbznSRKRNVQkcoPPRFohdaVf0zJc590FKufpmrqQybmjcQy
I1QZgwm7MzAo1Iaw//bz9XlEwRtnrnvTyOxp+BXdm9AKmDgjH3iDu2ZY9bW57lPdEH+pO+Nzka+P
zdo4PD8FTZrjPmrK+/Ry4800u4ObAnKATGxIKsFB9dwd95qmTrr7KyeE42MH9LQ5TH7luu48bXtO
hyBv1YOPhEvbvOwXEz9u27w3tOwpFTkeLfIHTP1hTLJhb2mo+TUlH1j6zqlC6SHUwern5tBV7lWs
aDVnQa6qhkTCS8Y7l4G6qatjUdr1Lqs1smXtvA020uXiRS/Gk74BHS5bidRKWGewvDXmSGqD2Rjn
c4sc/H9/m/WIiNg13LW5U1LQFYy3hmJ8bwVmGfIrmdPsDlHnsK/z/qdd+4iPGZVIkkBxIo5O3XFB
NhuwAmkuee3+ybd+OC5Dq9+rgaIZBpDZcZPdG8ASfmeu2FaMiP6mZNlLbzTisat+6GrX26mwUFO0
8wFeRY+KmmGBROhwUdyhXp9qTyOXHI10cvZq+TKXhh4tU1KEppclp7Fip28V2p2fNMsl9/0PL1nq
Q5JCK/gD2YY9e8kZDw0LudDDc1ZtFeJb5CFuU3b7fBy/h6Wr/k4YdmBz4ZynFrUef7F1kknKBtjp
8ndnqVTgb2u2yzSP5ERV+E+Yb8aqrvu3jDFEudUisku7evB0P9yMeoycyd5iH6w5sq3DLNLT6Ht8
lE23BZZu18dqzvNDh/P93FBwLDZnXvaTO+B+XvngO5Fmq1NSibNU6Uj6ijjoJkqYFNX7CFWxYHmz
azMniy3FW+DYKImmyn4dc2PFtoRTgSjLhUFCp+O5Q0eSdLuuaq3njYyVg78+LWu3IonJ5dEtWfgP
bX+vtMQM1sX8siuqBKMiIISlBHlUufCwVEnaw9x5G2V9Wb7M1QpkUo1PTd6ieE809wkg9LHph25f
d6Z3UhQJNUTbMytBKuvGePPsHJEM0mGPFOHQs8/M88HpZEMnX3efdakowFj6xLbl/uKN3R8WrQ/q
VzxZbwNHi/vaTI511idWgyRN8FNztttWlg4xugyzrLZGZGL6+BoUUTtby5mHi1kvy8VQFGcsbfTA
WUZsVrz5xcsq41j0Nms/Z5tCSJ91Pii6uycGZzn8dO1yPfpxXol1Z4o+3WMXZVyqBEkTWKTSZ+2P
1TK19nIvv9Og7GydKuZ3s61vfvsJQMdafn3Bbepm3swFfwPD2SdbO7+i2qPEHyYvKlnwRttg+g+D
hkIMRcL71CVmrGt+sh8SNzKEMJ7VnD00Hl343KWgp/oIkbUo+JB1ue20iap2IGUq1UpUSpn1lP/6
EtiG/UBucx13rt49463bH5Cn1RG67jGy+NTPXtZdB1PVO6mMiV4yExfU8gwDcyKYsbG6sxatitRi
/rjObL1gA98XeEa5ncmUK0W/7yKweMm1OmzsafrjUqMyRnWeOurKZy1zW9woO/1O67Ii1LTpUaBd
+RX7MR7e2rtmtqi3muoW+uO33VPNbnV+XSyt2ogHDzONzeWEYNiRHWiEHR7wMbms+Uu62tXfYnJ2
Jq46ajWKP1m23Q2KZ31by+2aIfUg4nzIHkye4cEGf9i4TR7cdfqRmpOdsNC6jGVmH7emQVmnl/1h
mjefFzMqRDa8IRF8Q5dp4lPMgZRKYkKbHhXSUtfirFX/cFo7ruyZ5NKB7001vKszV1eQrKl52WDV
FiYbYdfX2RFdbzRrpn3ndGW5G/jStKpRHCwelTM1MM6d7d9W7+XpZxm9WGXjdqgqfskSWNHV+6tZ
UEdiorycXQA6b+rvCkuYZ4xa8hCkQ8aLxY1RgeLd8kTBg/FN+TOal0nkayDOqPG0W9CBIQT/Ibhp
FO5tnRyzTIKq257c19UvAN5BT9VsC3eapQkQoPrLt7zPsZrnp9ZZyPmieCgWR8fbS+i7MtWHWALE
oaJn929M+bOw2zrWKqYQ+lhtZIb38lE1S3Xepvee9aEvlsgUfnn0m3XG+3moL+WIsqqnMtR0xiWG
LXfjME4wgAws6zTT3xcJPwCphe7V9kOlq/fBmxjBTMmXKaYr67U7zd+qG7D0kVWn/2qU28FuCFY1
cX5iEtbeMjI7GNkocDazcrpQkzEjQdBTakbzkuUPGDPmD0o2ALE63da//63CAwj1ZvmttU5zsvys
PcE7vOpuM+4dr3taC1973nS3uF364st72ORWP81uMjzSL3n6UoXF5A3Hbv52FSsqFCSRXKxbzUEQ
YankYjty3s+G+q6HzN7DabSh5uLX3y2bf90c0QFBMSofi1rtvU0OoV1o/tWrgGf8Wk6nzu7ktfTh
LlxrvS15xIZ6xLqA+7oOHeAVaZK+JgoD5leX/8PcmTVHqmVX+BfRARw4wIsfch6UqVkq1QshqVTM
88yv94fabUspWWmHXxx2XPt2170kcDjD3mt967GuXEExzfUO73+LjyuWj14p66sBistB7/PHKtPW
TWyLXzJUxoVfdxLPhjB+OXE26730UIVee20aCaK3sAGy36dLARGgdMNgQdvQWzpJaT9WLX3r0nXF
XsXxuMiSVF2pqR5fx/qF0yAx8gf8yWMRHYo2HOexgk/Tj/xyrQ/9eKXadxklollfxNaWA9GrsId8
22m5cYH3A1jS3k/5D3Dhz1ImK6o3+bOCv3ym7wBXccRQk4tG6415rKV/HQ89DcQkyAVUPRuwqgCZ
konV02AhHXfG9O3lpblqHJRbDi9LCAh03U1qMsA0UD+zxMd5XU1Nt1C9NiJLWY/YQCjb1uhWpkoL
5eyiKfBZKFTv9JA0iUBnh11oNA9jeDiD5awbtXjIwkvKqNdwVMD7VO9g8Meup9Bi97CrbeIC52rj
AQ/a+6MVz0NIPfOgQ1BjVM1VEBmH3HJRdiEd6i7dZLzECHLnxyKeuar3Wrj3cVKxl+hvA2k9Fyon
uVzL0pm8UQfv2XNNWrCYBYqheESyu+lAp8Rq+BjB66LUlj10dbms6S7PRWT/smznTonR4ncyfK1N
it6K0q+MobM5DEabWGQXhWXdtwkNmkTprmPxNoSXA78lr35TuNL2rl7nc82s0bBk7nOnRIchjDJk
gno6d9rqDwvaH9dI0bH1ztajDxKjSUx76lfUH4A62dGtUjk3IwylEAPUrAhiPNYeC6ZqV3PAGkg1
8bJ3BJMIKuScIzZFzxxFTWKR++1fzIJ3phEjFcN3K6ICm0oh/jat+lIUfTFTGU21Vh4VCuJ1ZVFR
Z6schoDTeIndvNBLAIlpTbU9vKW+B7A/fjBr/TCyd5lLFSVykPzTcfAfHNCrf4rPT5CiJ3/7b3dZ
wv/+aBb8n1kK12/ZBPmsTv9V06/5T+Ph/xNKKYTQ/95MOHuLg/HtI4lQ58//y0ho/YMCBgBmB34c
jr3JEvgvI6HzD+L8UCe9GwzpJPyXj9DmH+Ifc3RbGg6+Dpxa//IRmv+wbQuKjq2p+MdUTf5vfIRc
4pOBhH+5Y3MZSjEO+lzrhJHb6IGnScxZ61phKsYyLJl00IasPjyP/xg2PzkA3y+jSZUWuIG+/9R4
NoyF4+jjUK0baC8NRX7b8FepluwKa4OeBR7QbEiMf5pbP9FwP170Pa7qo3/i/aqcGt8tBTzOE7tb
xK1prj5Wa1CwyixuIYlVzS/YSXtzGOgGBjspa/pMfrFjf+vlYu3Y5pGVCTKchYEIZpwTNvd6q1zC
f3sOEK9pTvC7aZRLd1Bv2vxV06JHp/buMvqvhIBQz6t2xKo+/Pz0vhhB3m/ENmzNxCGBcX0iNn+w
RqD0cfXe6StK5OGbbsEJmBpQtY5+0l8DxGP2iBGYSpu/TC4XtxHXWpSHM98JLowGPz+i37GRd55V
3hTDbaFzHLNWWWjsxwxD01TCCjhLDmQomdd6eENrdXoMegmZqR7hMcpsLSMMTsDwFmdubnoLp2/J
0RyN7RcGOPvU5eIbbIIiWVRrGVvHOmPdyDg1IbqU4V1O1cXOwj+RbR0pbmyzOAb+2h1gv61bBAyt
wSJryxXKPsrtOU6gBkG8XDC0Loy0OYwwrjqbJoA8thJgV2wWT0FvrO2o33eDeQz67tJ3wie1S88Y
WvgMv7ktMX1UfP2WKk9MrzgaBGdV3hmWo9kQUlUwK1SNkRxxjmnNUTHzJWxQJEBU+K2Y4lcirmpB
UdY/CkPV5jVngnmnn0v9ncbKl8eNXQz8qCEt/dRxqDZ2LiM3r9Zxyfok3a3tK08/v9JTJ4+pqho2
aD50OiAaAMDPw1UdQsQOIqwAoi0T1d43Q7XR87tqahDHaDxU7YwRTpxOY+9XxDQkOAUIW7VPPhBZ
a8kQphSxzY5L6nfjqD5ZZnRbJuFN548rbVCfPO26qdnESaRr4TXC1z2nsq2Sxfd0hKmM15sMPmfm
URWhzDhlu5oIjOAbgQMKb9CccBq4iAZjjbhw19neyvGcvaYMD1HNWdAwI6AVzS83KF5/fpqafTqU
pruDV62yJOAb538+P08TuSqNUaVctzZqgiqxqTHo428CrR5TbbC2XeNeBG7pLbDVxZyxHE5Anb3y
JV6tuswuOrxy/T4LVHHlT+ZFLXSQ6mPM80cQWuroL9rI+O2OQXBB7b6G7FrGi2HwQprlU+eBmjg4
UbqdJa2nVCv/YK+jV873mNoepJ20ubF7+0m2FVknpWsvSziAo6Vd+HHJeHboiZkd5qPOmtW+d+yt
ep/JEuBXFqxHzf7dDvZb7GYbSBvsn8xi5Qv7PucURe7bTZaCJ3TBMM6S6jkcBewz1aLOGqIaUkkL
VW35YPrFIteihSGTi06u4JLTEKPJwA61gRiJLlf+jhRZAWyqyBcb+jWgl2ek8/Vc1GjCkmoKvSGe
XdgRJ2PFXOGz+a0qqOujQwoxxswqLI1Nf2V3OICqwHo14UepLu5KnSLRTLFpfY8YJVqOlF6/KEL+
Gx8RKY314E/YhL/q4EJtu2YWIxsxHFQ6hfbQh8rvLHRAHGW7FJkyZXzmNJhy952/1GX3p4e0lru3
mCdwbDvYFGA2mY25DK3kMrqSPoSKIOdKIdYnfEa4P9RoAskSXRRirFVujUIi+1AhzvtRdyj6kPMC
SDqMuyDEmtpEh4nOZaBlLCr/2o3TB6nAxcoSm0I2zfT6Uu8SciiVCfzXsUEd0fSEYb6vXTQLk52/
zxHoRELaqza/T5VHJyx1AFwTwKY5KHqKX8dJN0M7ye7VCCQBqt3CVRhoHEjMzYA0Ncmy5751XkE6
HjKEDI7bLDUdnqiuXfoSkp9tLUXwKGR/M2ZuOYMDMhm5tYsBFSeav+JGU7QzVnlnmp4/TpPTN2cC
DqB8pyESPZ3DMiTQcYvlch0XtDmzLn2jorATAcqzLOYTiY0rL7/Je5XmAdJ3awhu0hhlj+1SLrSQ
HxW+t4FoUqGQwy00ZL80SzHgQeHNVZwZ6NBDEjPB05AQfWoucODfjn1zhXyCtqNhQ0mjSlg34YXH
/myWpWgSRfw0+c7AAGkYoVt0ZC3vBdboPq31+64RDmcA/1n3u6k2zrKitlTPeyRancg2VhA+pUq9
kkrxqitgE/ENHCwvekOeyrET63yt6E9lxzMd4vFWCyjsRMFfZzQvh67fUNgsjZtGyg31IkSsl1q/
4bduFMc5RrI9lJ37ZCb0RQd/JWE9AsWBLJzTBpk5cfw6Ur+IAj48hBSNqfeQy5r7EDmFlsyMWF93
LNNjNSLwA0A5S8rm/sws+jmchcVoeqGWKciM4//VT3NHBw/u7lhBdCyM/DHphpsohE9t7yFKtzNY
1eoM1NtGaexdxbPWnQO0VHzKAcroztx5YUCP0jY3RRO//fzL3q/8ZahNGA+QHUI1xInNt9NsjHxN
Xa4bu74rJ7Igvoj51mwiRCKOWXK2ns7U847GCvYVzKJwYAKKvHFBhz4pU4BjI9xDIz7QqN+0Irl0
IvnLJXGLdxwttNTO50TlYSZrfyH/cXGzSvrgdrRTw8lPWWn+mQX5PYzk9J6kLtAJq7awWJI/L1mq
yGis11S99TE0ccdhCQvtft50EfGncbxWkFnUeD5cNkkzMMPUgrLot+L8QqCCf8dmDPrtmYiub0aA
wZFdwAJhV/LlN7kYnepYdWnap9aV2RQgMGLjFqk8BXTjKnDzPz+/2K+kD5Xjnioo1esqnZTp5Pdp
2+4USFOcsQSdlr3Sqw1mlbB2aqVcI+uimBDdu7l2MCINcnW6/vni39ws17ZU1YKEMw2sz9dWsipE
/9sxqJRhU8v2XuEdODK8ADmErthAmvHzBb975VLXeeOWasK1fz/EfDikmJ1iA6AHXKdb+VtFAIVa
+VeIXZYRjbSlYzZziIpHNgwUYPrxOMZrwi6gjptvtcY/kERn9k3fPgFhTOdoS7f0089KFnaLc5Uh
2FY7NT1SDV+ykZoblXMM/WF15u71r+uF1ElOVjnkA/8xTnagThPL2nXTcp2b6lMEcSbssgvBTDLa
yh+ApTeWFj92XfJoJ/5L3QcbVCPnMrLF6VGKiU3qMIt0KU3qe+bpgNOKcuxLBVdgSeqS1xNN1Dao
v/yNkeVUzSSm9yjWt4U0bpGPbpoqfIAU/YxQNEJ4iNCJNt+IZomT7EAkiZbjVGm128iOH6EeznD1
hzsDXQNdVexew0GOJbrLuL4SwWCtezgmdSCYKGOFkpfCsmLz2s886ekmTqYWqRP5okpTt76e6mWj
0CryqMR6uXFr+SxkwHZvCyEXVXvRNRFVtC4YaLD5r4baXLE3uCPYckZfd0lX/JhpRXrmJ33hG02P
3ZEIn1B6WbacxsaHkW9BizRLnFucPsKb2kHv5FRXhatvqSY+dXVBi4cfKYP6zHVPj3LT6xaWbXPo
YYqVp9/4gHCcNc8s1vHo7PQieyzC9swlvjnKwZjS2f9QptK109OiJ8OGaMyuWKuRcrTxJC0MnAoI
GyzaUeTHNvCRcT+IM6Wb9zDe05f84brWyfrhOTB0WdiKtZdGz54hEejY2SPajBov60XdDtGiwlWI
CVdDEdK8ltI8VkAKQHYEnJzxScmsa5YdooBWILPODHzYWRGXSxPDfJJPpMlGuS6pSUFUBiCEkH3O
CrpVEu93ZQFI9TzGkFFXC+leNmbyoNds/eCxZ8N1pNnI9/vqUCSsa242rICvnjlDfzfKDU2w9YSn
QnXupHxAdEIKRbvhU1b4RuP+0Al8qqF//fPX9N3Q/XiZk6EbNY1PiENbrCnN3CRpWMyy4LYfH5o2
XgZ0TuQgIVOhKDqzWnw3rj5eV3z+ZLK4dAK2u3wybXuVUniCC9UOeOrycOum/cq3yzMP9Nv16X39
t0zKY9r7av3hK+0sVfeNmI5/BlZaN6tdRspRh05+RjDyHvkgp930sirbgyezXygL1lGEiMBGzmSZ
3s3Pz13/5nwhJRsR1TINZIPmyQPoeoASas4AT9AzNJhJOXCzG+4OJXW+WUOYBJjOvSLzOTCUAnKL
BZcJtjw+GdH382lmqyOOv/WYvuVhuYr0ZD99/nlV3f/8U7+bZT7+0pOVLasD6NieWqwHu51TLkZ0
GJ+JS/tSqZ1mMtsgicdg+TQ1dRqmH95NKhu9R9ear1vD3KQ5vYyaFiwJf8e4Tq+lIm/q0t1YKAEA
Ubz5JseaoSvnFYmvuX0oQm+ZF/0i8zG/ubKbYxRGplrcmuV4O1R8yKVvHNG3PiYF1rGB0zsfUqGG
+9K4+vlhfSn7vd8JclVWAqFz2jip1YQ93gdUVrzXXPvNhPNoKnBIEED6nnaRjMWmUfzXtHKX5ljO
I3P4PTglUkpBYaew1AsBy8av9DPP958V4pP5lBqkYwiob9RZ3zlkHx5wFjAUozwlbCHnYcFYv/Q9
6tV9V1lzpbIuy2S4sC3iUzxnvFJEzhwA5h0MaTCz7e5vCAkAnTT26bZj81jC3CjaduH7YgQWDe1K
5Qjc4l33DcoBWkaluLfyB6+StBzDIp2h/J6bbvZbaapbBFrZoiv5Tz1D3Qa6SkIpdZMeE+VknZjX
kfFs5cGzrRmvIQFnQifpB+oC5t2iRGlN6iTnGv5wbiUtOLhgFhpEAXjxMm6yrRUl0EYUTDWg1zM6
x/NM7ea+Z24lvvBZEuZHiQhsEZWrJB4PsTfoq0Sx9yFIp5ZlYEF6QLQy3WRhaeke0gBeFdfJ1g5x
i0qTPLlNvc6b9M4PccRGk5aTrLJwDjC52ySFeoUs66BKqnNtvEVmvdHb4jbHQDGA3asDA4tZX2O4
w7tkwj5x9Quh2OvS4pGiFaY2IKBr5dVfzzSX5gSkKIs/6LSjNDzqTXQMU/liaflK9VveVbOJFf8m
7XxOEEzSs6D5lYyyBRjBDQaSf10ziCmIIe54WM2WeWjuddxwHFLyaTu7geqGbW6Ew1UWzhYYib4S
TUsB/QZX5l93FJcsCoui1F8sE2MHtpmVG+fmPXyVWVo9oB7S8YIVT14AKNGTyUPrRkcFdXiNtG5u
Gb6z7HpUEALiRIV93SjsY0J3Abb+i9fKl74j4sFF4jl4DIrMbp4ibj4q079e5R11AClBFYGHxbNv
13MkjnEBHYmtmLpMovapMFsHRwTIVUTJlv9HMxAEgc06akj+zyxZ2jcToU1Ohjl15RxK+idrZe+4
BTISka8ndkee6cshVNjuJejjxxutCq/UpD2I5oG68C0t2KvnOsL44fAJnZljpgudfMy2ykFLs3RN
Zft3MiO7YSqcRB3ydaahOk8sa88xcJ+V14gE9m7j77T2Kcuq+dAAt8ZAo/S/zvyCL9hClQMtpx1n
ClebztOf52tyYHol9It8rXfmtW+HvzPbO+a1cacBsPRTdxUF9g0C9j9dnZ45aRnfnOtAq+rIYgTb
f1OeXNsofUyalEzXQA70Ba5dbU6RqZzRN79Sm/7JE/nfLCcTUK/+BoE+1woHMghFsOp5UKOEkKy5
8aRXcAgIZXLIw8E6hv6uxDzq3Qyt/EtMM8QWs7zJTLr8lDJWbqXd43m/0Aad1GBcLbaS36pjLPau
FDeu2pY7o5I400O50CURgwWlVU0xtwwkNOXuzNXdJaqXYV2ExkEoQ4JzcQJLUhU982a+ezpCZ/Fh
EaWt9U4M/DDRD3YSDY7j5WuEFBdDHv4pVWXekoyI4Tb7LYvyV2IWt7pJL3AYf42e3CleXsz8ZOnk
ULFFMCfD8CXmoZ05SXz3w0yVraxFfYB+xvTff/hhRlcIIpisbJ3oydyMORXlzTFEd9mrl1BThjMP
4pv9sy3VaQF2eBq0nj9fTlR53nSopNeKZ29HDZcPGWaWI861+aZ92um3yJLK2R+qr9RPz361T9gk
NAGwhPCOPADlmRah0A5vo0jZESt+j5L60JAAMZHBD0m5RRC9NxBnnnnv332Rcto/qaYpbMRpn+8X
rFnsCCAj6xwa9swN7FXZl4TA7MwquRr89GrIyAosEUHjAj9TLP+u0GVzULHN6UgupXXybiO7tGkM
aNk6rNB++16/12V2LMxk2WraZWZUM+HEf1MoWAaK2p/v/JsTjI12QdDNRGHxpXraDHSOetvJ17Ep
r5SwQV7dIGoTcp9b2V4xrFtRyNvQV8+xW7974igmIBpLzWIXfzLCTFD6mWJo+Zpco7lmqA9BDFy1
wRwTiLWRZZiOC3CAAyFPZRQ9/nzX7y3/k3FHN9CEqWfrtCnUafx/+JwitiqVmfr52unMB4pgchbk
wyXlz6u2pF9gVOYLso57Wd063i8P4mOVg94YxWww6eT1CtYKpbke8h7ilvVaSTWaFzFonVbED4Qu
wD0tRrIYiV4UG5jo+grhL3VyzdwWua6vENo/4QnYFQbu4NS0Xnwq7lin2dqYoYspAc5orj0mPUqq
7k9ejg/kc2zy2lsJ8u20qry1IvPFiSb9Pmql2h7+3uqWwuR0KaLGnAUdCTV5AqsWFx87iYlYN9Nb
sgiUyN61zb1nGVtVXeT9uh6xqBVtlqP6JkuOvL1ZmvbOQjTNY1u7f0xVQB6Q/aINituf38IUInz6
9U/VPnQzVF/IrJxW6g9vwYwNmWM9ZFKzyE2M4vqhKgy0gxX2ynZiRuQkySphshojd511pb7IY3Mb
5gkkVdyNNQW72YSNUPMaDXypbM06p7OqgswY0/Wo1NlBp5Pr1awnKrpoPOnOZQA6SFrRJeel5z6f
trK5Xq9sWjyB8eINGb5PbFBJAjQAJ1mbMiS02gKKVVpn5vTvTjv4AHSQ/VQ8Bdqez/dfe1jTojLP
1thqX5pA30UGCRpFeU/nKVogrjn2RXBUjeF3bkcqNTB5k6vuhV/S2xVHvSQrpSIr4czP+qajAmAd
FQD7E1xXnMY+/yzIF6YOjpH5KLHY8Vbi2PQMdJft+YDjY+5pxgvUjRTxHz5UndGYdhlWBhpEy2Rw
/46RAJebPbQdHe3hzuePj311GxraStoyWWQNj1KN7LVedU+japAk1tZPmqRU0D8UA5k+Rtw4i58H
2zcFjGm3J8isRjviMKN8vis0PF5hNWQ0RGW9TsxGmQcZ5NZkJPWpDIBYdOGjjDNQujxzLeYU7beM
JsQmj3UsHgIjwRuWuGce9jeTv6YZ7EIdnjY6ntOVB5dDgVmkS9cNdbZYd9dawIaCXty89jUGv7r1
MoQCw5zN+rky0lcAsmAnqlqoyKkEs/pOdaYPHyBaLt802wCf/o4oJRosw7DU1F2nonLwOXdg4akK
8yIx8RlPhQG7O9NU+lLIOvkBJ+tuQdHRT9Q4A7PZkJYGCQMaQAUoMCemT/rmFvHq/3Zr8/mSp51M
u9Vj38K8vc6c9kAwyjpKWXCz6sxGW/syuU3X0cAdsMowvcmTYwa+NtmIkGdbu8XWNpiyerxfmgo5
WOmXBB0tbLd/tDvzLqyHhyQIn+vW2Bi2tQiLtaN0yzHO7k3Mdqly0xrJ05nP4dsnr9vkM1joF1mF
P796fSQAC7ojO69Y2dmKvKhKMshKdr4+RF68hSrMgNZxCEAB1x1umAoWgDlpbnt7P8pWRnUBjxbX
1cuZH/Zl6zk9N/ZgumVpHFHexUofxiRJIzVqCy9bF7kCo0dc57W1GgNJokuxNUROU3w3pOYcR8Zd
UZOyWYVPWXXdy+i+pCJ65td8ObWe/JqTx0SWa+D79GsIJ0c64LARlv2BAvrSd3fZIBdCinsqBVfI
Fnc5NQo/wMoX5Oti//MP+XY0GZqFJIzWFL3uz6+LiPh+7CInRcT04g/6rAEUThpP5h1jDQsb8noL
wcPP15zu7dMmabr3D9cUn69JtENida2VrgsYXa2tk3XQLGAHYE9s/o+XOvlYXNUtqF3Z6bpSQTBj
q/DcGq3NjX62ATZpf7+5K1NzWN3I1JAnc54wmryQiGDW45TK0Nv1Iiz7XQld3S+eQUpeGtl4cFmD
EoCcQIuT4jUohn2k4Fl3CcaLkye19f70lokv6YnN9Zy00zulHfa4us8dSPVp7//lHUzyC6YRHVDx
yVqclGz0EB2ma4QkG6gx6360IIdWq7xS99Mk0k1YUqkSh722gBrnvrscYo7PiT7P6/T9s4199wpU
ECGacxCHO6KoLbqOCrhMPJemEq4UwKKiodDWNGdW3W9nmQ8//2TYkl7bNjq0o7U06R1Sbq7mUJb3
bZtuUnzaXj2e+U6+ueCkVUHuRXFHiNO9ix/iQa8y3i6mux1yriUZCpEVzQJOzEMPgUc7p578urGY
NsYIT5hLp0OsdbKGGZnswtrikp3XrJyJEwgkpG2IpPKKtY+fLR/lqtWTK9tHb9V2N0GGTzvql2X7
Moph+fNH++1EwZJjiIkJ/0VHEELY1eLQTdfZoOwmQXZuG8fSrXa5EBdIpBcJDZIsCs8td186MtNk
Qd+cjqlKaev0s6oQqyFq400HAwdWKackTtI4mosRsE4myI+ZzhvmLyr886Dxtz/f9Xc7mY8v4VQx
Q4ymS6Iiyxm79n1ecOoqqMKDma/dfNvo2EGdqcqgWovWgXnDwS+vNj//hu+H3n+Og9NPtVJ6pQQU
zTjoikvhXvrhE+5Xln3CO3Tqz329+/mC38zP3DNzAhUUG2XOSd2gH82oz1PWJiUdlnE95b24S6/E
pWk3Z/Zp315K01BUUxqzOTl/Xgo8PdPkGHJvBfm2xN5QJRAbv4qWEMvO1WK+2QCYdPXku2iXdJeT
Zceg5KbWLlPe0ARzH6wUG3ZolTooSjvfCrIfMZMvG2Wcp7DvwIATCAizzgOnkdbWbdyWZ6pU537Q
yeLUGLnRqT1rL1nW1Pckm7RqhUb45ufX+f0Yhq3I7gcdBLqjzw85Rm0KmIZPqAWoB7MpmamZGS4C
NToGlrmlpw73iR6KrWe/Ruy0RbqsaIWd+RXffMiT24ZoLNuyeREnKw46S5m4A4dSj3CLMkB0bg/Y
qJ9KOEl9Ue8ivAYD6nvP6DapE567PLW/r0sevUybIyinYo3i4OfH0FJUSZWQqgDMdG5YR+qcZpfk
0Hmz2oT7USGgQsatwUEHv6/xl9bSNyDbFnlhbjyjuFPErduWwaob2kcth2IC2A71gSb22FmMyaoy
LhRNwhwvtp3UL+vCvtRHFz+Yi0pnrDokODS2ExiMjPNta/n3AAkIwzYPhlNkm0g1V5njVCQRYkwf
btPIWqoiTleZ0HeaWV6iWiNpqGdvPRm/w2Pe6EDZjX0g3Gv8YdTZWXhzbQfNJVh6TXwgKRg+TWTs
KD/SrirZZ5TBnZGgSfZz/5gY6nOi64TowDDUNRim2Pe3sldf8nDf09FaDxm534LcHzWvjlmjP7gD
8vxmsG8HxMDLXE0vug7TPWwyAez8EJOKeogq/wBHJ9/7HtzDJvZ3PPE/JCUgzvdvE5GNsCpEsIkb
qR7isX+Ta00PfwvF9K/b4jo2o4n2/mbJGmtl42cAOso15vRX25zoq9CwkICwZU47yLQCr1BrLFM3
ebaiblkrFNJIIQmB9Imr3DfshYjLl4I0j0Xhi2LeFPbOLOstwFvlMlGyx8Dt+eRJRrQrhDSy11KO
Aos+c83VED0WnfHiSPVWaF68KUT41JNHhDBLI7cINZczVH9HTvNVOle0Rag5A5E5Rg97oiM4R5Fg
7EioDA1CxBrnrW7Mv0VzY4ETaaKpRNeDEpBNny3G3li2mUTsngXmonb7TTP20OTkS609uCSH03+N
127PWb2xnSOM6GIGIHCY510xqyAkkSvkvqSwbaSOSb3vD5VQiQCV9yHnr3Qwdo2SveWRe6zb8Dl2
ixdlow3tVVkriyCTk/f+ye/ufNqBMzPlch5265llAdaJrJ1FWGpjRYwVLmtU/CXsq7tQmndBxt+o
mFCVtL4NFPdoBomxAOHzhOvWnjVBOSyGBkX1EJk7JmBk5cghRE77K+cdOS6yRyFKZlgjQlsBt26I
0BgkxKDzVjkTEPmAotrwYUEbt5F7UUtI8randQuC4bd9B6QIv7qxU6nCIdCFCVZfkTf/ygk5XCUk
SsyKBOmX2kKljYMn19Qu1CpApFuCnI1itNcVTXHgXg1sFs1Hdaza/ms+eQja2JwrhXEpEzQo3jxI
O3j0UxYTaBxeWyRuG9eP5m25JMAlgELqoD9S0kephDiDo+6hTpsrLOdLdYju0gCqugVVfOgZ/p0D
mc1M4m5bBO5FVtu3nehvSBC6HQz55BybtoeMzIAyHX8eZjiUOsu87PL0NbWoICmW++KomITt6DVN
s50s4GwMlFcWY1rdZ1Ksa/O1iZOloMulFQBPiQk4vCsPhUsT3kupBTXV5OCIXv0yJXTHRPGr1d0v
5L8IggtYjbK8br1fOSL7mVf0GzLqd9Td74PqBggbJhLLnmOnxplBFuxsiiZVHADtNepGCi5HzjTo
BuK4mZeRf5lp9s6yrE3eqilpzuleYz+x0AdIptjRr5ryWEoMvCgyQiqi6oJZfJMnA8MSSZmdCHs1
xh2POrRn3OVwKBSKeo7qUs9GcKIS7VtphoKn90oPjXre3omNBDI+T5pq79kVvCyyROLnuO+8RW8T
OkK02lh6ZEJYAEIJCbrG3t2j+YYFaWuzTAfRGl1kHR+x5rRXaqhL+CPKsTMZQsVb32oHvj6IbQUL
AD5KqDrT5KF7EaDmLck+ACXH/JH/+6gwfcJ4K1uUn4CqNbHRAuZiUT61i1RqL/TeLyXEEmnkzpZU
4gdR99Ghc5ZWocJDIX8op0BhASYuHfsmobDFaUcwwwy8GHxbVoBPJpIOx3djCeChXeiVnSxyBKGz
qmqv8qAi+GwAtpzr47K29Fke1NNs5UystCeIshOHFQRgC4s0byQHOdu5aKMA4cI0y/S9UcwkKboM
ew6BJk12P1jXln1fFUO3sDWdta21FhTDIU9CISrCKZeeP1fk2X60mmGTd/0x0JK5LoaOrz16hZlv
LkKSs5CydOsuIcTPdAxyjxpDxxWRlEs9K0JGKOflrNY0ijKOulMCo5thdQQ4m7B9q4Yaa3gSAdeP
LYd5w7MvG6dwZx0WeRJY6KpAYtInN12xkjR8CIQK+mUhyLGorfCgsarsbHIiwmL4O2plt64SdCPJ
QG6AraPbqIX1p1Rilh+LL4taOw2c9iF0jd+ZEj9mEWJtYcJMBkRJDbRa1gw/j+fne+lr4jX3ueRP
xMxFesLHJ/I3yyEFbbJAqf1l1sk5ibaHPNXkrPLK+/wdx5GCZiWJ3llVxvS5LZpeHqKwuqq0gTyX
8EKPEAJr6bVjDgmZyUxXJIGwnxsOlibtpVR8wokRoMGQXnh4QXBJTOl6FZar6jlzDH+Z0nyj9XWj
RMZDTmNgE8LHjNr8TXVYkQismIK5l7nWNPNah+fI4tS6Olg1BrnHWsnWOfhrKchsoCMxw2QuCx2J
WlkdPWPOAes3Cm2lifAgW4PjkR3FG2wRsy5XAM062u9e9PY+qCvG9CsqfR+3kaOw4yRCrHGqYY2G
5qUlxJmckbJd5KMrtl0w7nHeQCMmYaJ2Var7trqiq42SuiyvQ79eiRDDcpzwY+zIuiAqfsvx/H4Y
CH/RSvvNT4KtEJCP/G6G63VaYZceAeWp+ZDZypXsgJvYxTCrBy4c6ZIvipZJKdQnkM7QlpBOLywZ
AWHhk2ji/FqtQiA25GvOx656LOvyoTYSmCvpResmD0rALFJlRBN11Z1XsbmK+mI5DO4i7si1SwK+
prENVqVLPoVjhXdWk/3t+FjmqjlApKRjuk5UGH1EISxTiJlrhEwXrhJfWGai7sZmr8Hb3xF3tE3p
d4JVdd5kPAFHyxlmpmzh1ghzyqElbJm8JxNsWCJYqI1Erv6duvNoktvK2vR/mT064E3EzLdIAOnK
kyxSpQ1CdPDe49fPg5K6mYVCJ0bdq4noVkiiyFP34ppzz3mNmAyY4mTCDJpFyD8rAIUrwoC8XP7T
SoePyeQhijqmoT1wn6tFeuSprdgBTzVUSYZ9PRXSIYQG61ZGcTshFw66b/Rdb6p+pDzQ7V5pTGf4
aRRNcw+JD/gZipFHNWTfGTjjwdeaAr51i+36yCVmSBO+lXVr61PyUhXfkhr1Vi/MkeXAmUJCvHg3
N1PyLnlUTRjhnLm/yT2W9gXO6LvJr280E3VMKyC1DuSOLEN/0sNUwTc++W6VHcaX6EhrWtbtW/Gm
4W5zCn981KKa3WkkshPDfgd6EdqqPrRnT4t+DrWKEqf4Uyv04D7JsE8RkfcGtCZCcz5NbUhrk8JP
lBTSrm90RHVMy+mi164nCnGIZSiUm0m72nuai62eNPYEVBTl30RyBuvZYM8BnerOeTQU92EK4mtC
mwM5y+Kxzb3maJLwNhOatIBfb0Lwbzsrzu70wKMtZvxULO9jgVKLq0ffxb7WZ2NFSpvBMIK7O1tV
fO7T7ixrvbXzfZRM1bsI2hlwTspHP/zwEbF79bHofgqYWEU3KfpRk4M8EBQBud0N+WNZfMq8LyNn
qvJdYVt6mBko+efRekj7j77+dULlzUDNLCq+yUOFSCtWRTQWi8F3JGiXfkTPuf/dC29hU+rK4GQT
vPEJMyw/vTPb7DRmzSk0gpOvo8sjIpFe30EOdRTas1lt3nDL3w89jD5eMsiQ3dSyfCsM2cMgP8fo
PiVyc9Y94RQg7Z7o7Qly/IOfcNQ1oGVAsQxPQ9zTnA32kYqBjiDfSUpwhy3BsY7yW0ESDgqLDTAI
vUL5JAmPbRe41AQOBq8uKos8jI1zIo+nTNpNkXguJOumRnEpVwUYuT+5Tnm2Cnu1whWAG9VE0xH/
H1cNMbvMcjTXJrfK4XeixJgqEW6mSAKq+scQETyMV5yUPIeSEpLYA48Xdd9iqIhtqixpx3gM0Aqv
PzXWR6MtfwqdBzFMefA1/2PTTXdSbvHy82z8BtFkwmKyDD7GRnRviOn87HFHTCZHGsxxqt1ZOK7T
DLltZE4vIe3tSZCfFaW7aSv5u9U0L5nVfSS1uYMlXKCWrQTeCQl0QHT4LGPZq+rlDTiGfaDK96GW
24V/athkWuw/dVp9NBVexLr5IVbKu0jWfsua9GSYxdlXvRec7X9L2KxS6j8LpvJFhPIsP6f1XazQ
8oF5lI/D2QuEY8Kd6cniZzhYZ1HsPwFDMjh4VBdh8WQyflqeeKo05VDG02y2dmzqllMTa+Qx5zQy
7dik8ExfxAvlb4VoOkWkuK1s3o/W5Iyhfze2wc0UBk/UrbnKPCB5D0POc7tHWl8Q9goa39FkHuJA
we8Qh6UUmpAy7UrOwkEHVJ0YN2VKswptHtMwgBKhkApFUjY6FxUqu8KijPPMFtUfmnzOtdIGhHMC
zkDvNzomk4CHLv8V2afaqHtLFZ7F1lZNfFqmGX428+k4rJEe7SUZKBpmPgV3r5VkHwNTfewK435K
3RJ4UhsIp74vADYa+ySZzgiXOMM4flItGlbDwbMKN21RMzJA20E29QycIVE2LrODOAznkh89bVFE
my014fA2oOdi/MS8EIKiITgZhSFa244m8EP2Pj66Osdoa2dcGknunyvD2HtoUTVcCNUsPBgIJI4I
Gmd7Ce8pSYpQq8UbQclOEXZAVXyCNHm2AmmPk+SRjt/BM7IPimJ8mnhZV5qFvKNwNEciko01vs9t
B9ZejdweurSSJccsHB/0glSSyxaciYZkqUi9HbIJp5jHHVkWOiUB3KFjLFOryC6k7KjVyn6EVl2M
VD4kDG66c2sd27axTeheHu1fU/hDnH7gOIivGqoA1IurXtsDHHajKUdpGwXyQXbAkjr9LN1dyUc9
KvdiHLnirRnMz1jBUXrVoYt4SEE22VownauKh42KupeuQ3wWEFRFYbn7FpAcxMRlot0QcQ4R+Ekj
8K4tXuqeWrHpuxOOF1o4uTTmHvlT9jIWZQOWaHqE4Vuf3kbqC5L/tsdHD0WZFNs/GoZimxQqYm9y
c34i1KiE4A41eJsX+072X0ZTclLjaNT6oSr6fUH67CkevjKCneI4kcsfkhZri7YWTmZouKOcfvY6
79BiZdE1oCm68ZwipC8ya63KuUFjQY0xFDZxZMG/N4ngTZOgTqWyj0tzh5MaQBH04kP8U/Hfiz5p
WFpMKCFOZ4QGETpH5Lh1PbhCTXaIYgtdQ2Y+xCSxkHnEljsEm1zBo3I0yn8AZXMzs3WrtGTOjAPw
vZc0rR7FfTTS0hHvOWio+TRoY+MUDN++zeQTfzCyJPhAlQLpDoorOI31gC3agAq5nx4grijoNAsm
CDs8CWtRcmAgOq2VIR2ZIDpWugWXnlDqtHFiu0L6rkEuLcqlY1hg4ykk+5ZFMWFMWeLWPck2CuEo
x7fet1Fp5vXAdUddD465N36Qsj/MQUK6xul8CMKegKjDTadY/KgWMsuzEMYHGOUJT1Vk4pz4e9oG
iIdpx2q2YM2puqCMKIbpPhgKJ07RtkONWWJoYGvRs+uBu6tOiehBEhcuq+AgolcJ0c81gLRPauP4
CmanpWibg3ouasHNUY/1hupDUmNU3nUq3Ax07JB6HoDfxmV4G/voHZbyQUZFp1W7gxaHnyRcvxRZ
OjU6r4ZieJlM/QHRr1M42xP10bwM9sKsp6+S2oZgfcVDKaHTJhZ0siEuY3mV0/b0mvBQScauH00w
EZkjYbCFx56jo66XzP5A+CWXCFUYpdtOqS0B8k/UmMQKsQbLQw5VmLPMW1QybVXitLQw2cw92AmA
9YGRezFCiXiTj+N+MBQkd/bd2J9F78dgth9YnWQWmAN7Ejr3qD0jkpn2bM02dDpDc33OdbdAVVfo
9CdNeIGMdpZwXC1kA5G06Rbt2ZuU1pvfct6rsz7EaLcdXDQhdLK9HlHJmMq9HJSA3+NzV+Uf+4FX
VxyLUF4QqBvNn4lBwTga7iki35ToM0sWL0VhOOItBWD/9yIw7+O2d7CEdX3PO0V4qyWZufeQlZR7
FTOvp2BCY0Ge1QjxhUvuStyDikm+4Y3zGNUSZkbpsWt+pkCPii59EGLtiUT3FFKO7jqMFvEitdrs
iEZ3kxR7jxxjdoxL4vFUIKKqf4vK/l5k2nzuwr4AF0JDyTMCRDuxzxlIlsZ98IAgy87r3Mi/o7b/
tS77TxMeQw0kvqzuD62auEi6uypK+FWigqPubI+bSop8kG8fhBHrRV70bYuAvhK6cpPvm6bA5606
KHl/jwOatYv69kNdFdW+7qvi/OsvVSwWZ1OMP3ZSXu4hHdbn0AroN85/9+sfA9zEKeT/u19+/YXF
b3n9Y0b0YP/8A0dZ7MGT/eufX3/51+/b+OXX/9BAWCFXR/1Egay7sfy4v3n9u19/Wfy7wgvhjL3+
ctVQdJCiCqfFf/0+deqp0v3653/75yz+E1We8I4gP1v8+4twiz/qz0iv//L194RJKZ5GAIq//tXr
3/3531EHb3K/AUKTcNvpwW2pap+lXmsP2uxqKbfVU63ANS+L2X3Ca36MQvdJ7qnQX28mrXXOZtkd
Q6awwr0w//oFlkcVgxJxIbqyvaafTKmz/RhVKUHbQBmsdc5MpK9mgTiwdPTP3sYRUcyQi6TBz7fC
TycBRIwfHQ2eL5HW741s+hy29CynCjxfYEBuqE02uW5skfhXeu9Eh1hhqrPfvLlAO2TkQVmGHstB
nK0i+oYXX1laf4hVchu12cdWS3aKOf2WiGj7Xp/o94RIRTRhLAAMkuG2iNYChDAWdRcOFb3RZEjc
VmuQH7dmbTYJ9WUdtX+ESeMcmpmSaMc6nhHeWL9IsUkPZX4hd2PxcZoasiqe86kaPbaZCssqA0Wb
xrMVbrCB05h7pgtcy8XPK4mLXmchZOA3DKYK++fTDDn3THUDu7XSs55hEKwKlLehHi0WhT8hxItu
Sn7QxuYm03kL3SuC6mhU3a9P/gpGB9oltEAJNLNqvILNL1Z5qltV4PXcQmZcUYdHQypWn3J6R2Xt
35DjbWAdVsMhBqiDHUaNY4kzQC9zqGIVzCTiWvaQ3CGR71jjM1m0D5rx+tBW5tCSYZKjQqKqgPUX
G7gKk2mUA/r++cTVPXm88ZKd1v6oNPXpeqSVBWHJoCXBIyLhBaLm7RYekmwSCzbGYQgRRkgp/cuN
+em/i7HoLPsYK+kB0vEAmzG7piIMxcy9HmL+MRfrmmEAyNBgzgBCWhwBEL64ojshOzSW+NnMw+9d
oR4R+Rc3Nvzqh6FNPrOUEK2wFtPV0RwZRGwWD5kxfe7S6CugovtZ3w8hkf9oSL9CLWbNUP2u1Arg
D0WCVd0UYxFump/K1P/7RwJT9ivOvO4vtpHQj8pglAxJVLUn0VCehDTYgjSurjINDTgFDRtLkxfT
1o56pVveDJkxPLf15CPczP/ky8Dqs8AwGBw+C/hKYY4mbXqGgcYzBaXR8TJtL43fyOo3AEcr1w2g
bfhCCFtqDGlxhoqdlSUcEEC9puRngMX6BIFbDW5Q6UwN/WNZp7eTtUXaWF14BnBmBZyK9A7WjH55
orMecCibio/lRMNvJmcpCY5g3QY3aS0UlCwFdRDm05hVYS8XxJjIiPDEOgtvsu4tzIB2vgTCEXWn
KNc3MD4r4C1rRvAhumgg/GMs922PZ52V46HeJ5/TVrrBfQNrPP8x9jfgTWsHhArOzFC1mQv7Dqgm
Vbnua92Mz0tv8Tf8hg3JbWqEG/yqtTCwmxC/heXKt1qsDerlqelTnD8oBuqK+YBGvW/rSmVfP+7W
UO6oQUDhEvGJ0iHVvv1GZTZw2GXEqeuZgkONiVi69zFP+nuYIUiEJTe+GKJRTvi6pCai/+Dt1qnK
AfO+o1lCWJeMm16bXb+Uja34yl9YnsaWagAHBQ2J6O/iSJnqZjI9rFMOLeXFCa1Fv3AFlDWNQtsL
1G8ALCLxqIEx0Sl6I6NWv8Q0ijHIpkMLlCSx4wa3ZVyoJtk6xHnhADQ8t5G6GxT/nPHgE4z4WNE4
nsteplrsN6Z3/kzXBrDIYeqg1sx6lrfyO6gqJLZ0r+SDKn8fFIhCCuUmtXJVudq49ud5eRdWg/8p
KnBsgXW+/aqCjOp3XrLzlMDcmRN1F+Q1BNqOQ/7TAJ19fZRra5X86V/RFhdMOiLuhC1NdlBbma0N
nRYrD+b/epT1MSkU+EiSIUAvVmoWxE1tDkzloI27WT1qEIODr96i62DnurGx9NbOLgQ5/hVtcZ50
4EKiIieapv0cafgZynjQhM+BvDGq9bmDwSPP1FFkZt5+Ka+jso3VS3YwhdHFdVnEHzdGEuP63K2P
5leUxT5KukmsDV3OwJ69wIDc4caJ0KbmSup/OZzFei+g+3cjAvKUIXDVTL8l8otWyhvrbXUlQHBT
eGKLcDsXbyUubbPjjJ8TmhqjzZ+KjqqNQJdIGsARWRsH/urc/Yq21GKCPBK2dU80X8W9ybeA/qC9
asqscnPjM60PjHwAVg8Q0uVi0EuxUER95LhTXtoAjY0vwed5L6XmFnVxddnNmcdfkRYLAnVMU+zo
9R1GAwfD/mzmrQNob2M8q1OHgCj5NJcyAixvF3edKaGXtayGJn+a7xe0UFyl/BzUfwnz/1ut8/VA
KhQLib+8Y0H76mhkusHtn/h4C+R4fGIGMeIbqqYbT5D3nwhtZ4kawUz7pFm9OFnriAcd6g7ZwROM
/azJXaMt3kCVxErSyP52gkgw1MdEjrtXgcy389fJRSC1MgfrHAzUBHZaxSGQgns8Uw84esqznXWz
8dHeLw2CUvTRRVGTkbKY5/oijY8nK4EQBf82jydXNL6g1nuf4gJ+/URaKfkQRuN20kVyYJ5ab8NY
EjhAI+WTGbtBa9w0B2aDAHX4u3hL19+zTgMpBk5yiIPXG7j71RFSJkAoQhRZm/Lb0CWaYppfss0a
YZYHhTsPWy/tB/f6EFfD6ASBnGlC5Fichb2aC75PG/7ge2BsaH5M9AME1JWvh1mdSQ0pEkuhcISC
6mIm41j2LK9LuOzlBjwHDR8Bivv0Ia/uMuUgdgEeNcjD/BS/5OXfH6IEc4ajCsoO7NxF6EjOkziI
xpRkGGnxXLjlSyNsnG0cwa/I+bf5DDhymqOqxp0M33Ge6os1KU4qLlGxmR5KXNaAy+Acg3W3Iwz5
gyDSjYb8dKdOU3GEwdEhS0RFTA3rAGQDEGE5kkF9wiNvwulbqMDRj80HxWq+JDXzUqtbFKb3hxE/
LJmnBdASlcYlhcnPuiRsLDU9tHjYqU+qhs1Yr+GsF268eebZXc4KIHuZnq46U3YWxys9PqxlDCVF
khogt6kxYFy5N270949USZOAGcAaQWqBdPLt1DdmBKC/mdKDbI3s0i9jqdHB/z0VwS6OpSvT0M/U
7Ov1NT3/oYuRvQm6GBnlFoBlwC14gyOYj/aBovVgBWnf8wyxytCp8vrlesiVgx1OIXuV9Yx+/1Ix
BXSXKHd6R8iisrELOXjadAgy2mwhDVg87a6Hk+Z0dTlEWeUe0dFnoWqySGcxMgr6SkzTQz+lu1oy
9iANdiJy39pUupBWbQN/hnHEK8tAaHrr3bc22svoiyOw1YsYH7cMlXSlt4sQRHY3uCHNex9gfZzq
f54Tf8s459/53Vza3fzP/5t1DgY8/O//A+Mcg6/6741z3Cpsqh9/XDrnzL/hT+ccVfkH9GkkTmSo
NMg8zTyeP41zFP0fqoIOAhw9/HHQ2WP3ZHnVBP/nf0nmP0T6B/izsI4p7sxlkH8a58j/oMg06zBz
LiGYAlP1f/73mwTrT6cj/0f++Oc6vTSXeXvGUZLQqFuSo3LqI2fE/96eCj7YgSSeMGTK6/QBaYXb
dGhvwtH/HoxbO+XtKTeHmus53DG4iWhIuSxSVeCEciXEBlSh3hgRUZZMnC5Ra7uY+ZUBLVig/wzD
bqTZQL18mdjFCX63HcqCO/UA4KXcQffI7fBZPcW34l7fa3Z0FrqT4VwPuz64X1EXgzOVLJJGQcbY
qqPrPZZN6tSN/LdqSX8OzaS8AzUI+h+f7e3Hiow2MHsqgTupOiH6t0tyVyk2YqwN5FcM8oG3MeCM
TmOVKwyEilDdHqX62/WZelXI+nVgvo6CNhNrnieLrkBkfBthKpFZimJGoT5p3+rP5b2wS88AZ3Ta
W5+kg/5NSHb6F7XZ+Y716Xrst5ncn6GxQ9B4QhgS+PNF+jHBvhJLn9Bhc4s5rKa/qJia/Xcxlmm3
oddtXRAjSG7lHmiGLNpd0v4Hy5zs5NdQFguu62G6+HRhd8EtCJxTsvcc79a6xyXzFtNHl6cGVtcb
Q1s0N9/P32IBeomoTn5A0PEAlGevuuVdyT/kNretM9l4an82HwZXsSsbINUH4TsmNddnd5Ek//kj
yDo1W55SkBKXq6ertQn4n6buYG6h372Lz+nBsv1Pkps9CZvbWnp/PsoSvbD5FOYh/87VKbKAHRXJ
gNv1rnczPG3/gAImYtHq+m5sawfJ9fWTkhzifXS4PtK1tXoZeTHX3OqdnvmjOlNW+qgFznOUIQtc
D7I6PJTlSJOgu5Lkvt2LVBQRpJqDsOftJsxOivdlMiNn8La2xVakxbZI8OiJjIIDMsbqHmFMJ9Wz
3FbK0I0rvFquD2vtEpCoLtIX4f07i+e9HZcntJ3VhPNCPQMBBP3moD58ED6ojvkAlB57y11xp23t
yZWz8zLqssJUQ0VFrI+ovd27qh27vX+cvlquRcQdnBcH3VrzZWOo81CWxylZxCxIiK4SvaC3Qy0m
FLimgPvOfBZBw2JP8ILnu4NT7s8YQsYRuaDxBdksR98DuIIb2kcbe3J12Bc/wfzrF4+6rLFyEOjz
sJGMw+4xP2HuWG580rX1Q/eERAVtAw0Yy9sg/qgEOeIzoAeBaUkVIlyFTt0QbpD18/qMrg6HPgVn
K7NKH+ptpC7xjTbimb5rZeyhdduPxv9kwi4iLM7uUsTkXk74ZGLl79JisBNUkK4PYn0HXMRYHB9y
DDihmWPMBxcCENBHz/jMpofOnmztZ3Js7izhg+leD7v+leaEkgq4xBv/7dzpYeZJaUpUPQPkBtxa
xSHpd7g1G3FWkwgFqcR/BlqsuTzBZbqe+EhzlofpTTsdFO9TmnzLTbcOWP+lM7hgg41zYwZHTGg3
luNCRffPe+jyB1icnHmKUvfcld01zuBMt3e1XdqBMz4Yh9ypfmxdBpvhFotS9FuUoyj27Sqn/ow7
vMOFf1I+DDZUv7vILe62Is4//7tj5WKCF2t0VGOMz+dsvQfrXXCyRNWPoMw2pnF1r1H7xzVxFs5Y
3uYpJsdSOzGsEvVELLdQzNhfX5GLxuhfHwotUVrz/FU3F1eB1vZiblDG2TXf+p/Bd5htDsD158Bz
/HPhGtzgzZ3yLN+IR+NF2jic50l6N4m/YluLZBrLLH8oVBaJpo7wkxUkT+y2UMdzRFXriKXN4I74
uW3laavf7iLsIsPWKFg2CWZgO73+Wk5nD0fpztwo5a3PqwnKiicdQiTL6hjWWMDnxtcN0Dlmadel
XVWOti8P4UF4NjTIXrvpQ0MymDpTcMzsTcW+1cOGfiXXASIZlHreHjYVct9e0b/uCQQN7cRpvlrZ
ybJrtr7oQEvaJ9yK6c7YamevZoWgVv4VebE5AnlC0KcgMnBemrL6ITyGrueMAiXiI9oOTu6Mxx5S
20v45fpyXl1RF5EXx3qY+7WQJXxagdQ7juABGPvek3dKpDqjsdVdWvTt/9o8F+EWm8ebBn2Ev8VN
dYZzowJwsie6FTs4ZoPdHZWDcU6d4Cl22pP3IDqpM3591s5yt1POio2GrOBsJRuvHrvv9tSvH+md
/0WR/HVkqAdlDwMheuiOHfmVdUhcGPTF85ac0OoZdRFwsZuaFmP0QuRFXLYgsI3iXEUb+JqtCBR7
LhOo0ot1T5kXcgEjQfI/Td0WSm312XSxYl9n9TJHS7UBaXpC1G6b7GRXOsZ24ZrfFDt2BCfZSHDm
VXjtG80DvojmhYUJNYtoQodGt3iE1QDg17J2qea7aly5QzIerm+MrTlc3McUYdWJpJ8BDuJ+DG+z
Qj9ej7B6B6u0L0hCkYDjbfF2VKlcIFkb4W9pCpl0ZwLshZmGgj8ltmhyGkw3HzRhQovBCDLIBrm0
xz0Ahl6eD8KpbaMaWneVuZlhdhuIvbUDX5Vp9FHFo4Pwmi1dzLeEUI+U51zWGaRxt2o9wx4jbXTq
SN/SBVr7tKqMrBsFPJO24mKeEaFNFb9lEhTgOpFZNPsk7p2k0j/kEORRJqx/kyDLX5/6tZP+Muji
pFemRhAEiyol2g97tW1dDFAwC+SxMX377yItTvZObLhqUp6pU+HX36xRgGBS+OE588XitskQCf4P
XuCXQ1se6H4TNRX1UqjzP/0CpiDekRNlo9EqnOtDW18kv77c4ixX02DSQp9IZXljCtzWyl08bIm6
rm1DFa3NWa+eHt8yoTNhZoPjMamw9YnoYqvV3gmBn2/xGVbzf7D9xtx4ZiEus7rQK3shQVZyNz5l
p/DYPs3Zd2yj2v5h3IcncZ/z2PbsrY7z6rPqIu4yo7NiHx3FuWDS2+ZhcmI3k2Hf2tjd7nhv7DTd
7r8aj9Lj9U+3Pqv/Gq21uIJE3Oi0aZpntfk9yr+hhLqxNtbSChUNzln+31D1ZV9WmyBSWl6v7tKy
/dQJWLOXrYkmRW3u9Rq9ZS9R99eHtLqlLyIutnQFYLZFnIBatoXmMBzfMoQOHABpDjfGtpox8Jif
lc1J/41X16aL07HomzzIQSVSDPIO6TEi/y/c6B5pAIzQfGfLvvAVDru8/S7iLeHAmonxUDOvzdpV
9iz9mNRQ/x48hHcQWG9817KxjXW6+/4hdmB/fkfU/mv+cesBJ62e1L+GvcTZjWkW9qE3v+CoRrVn
/aCfs5fxmW77vY6SEymat6vO04/mx1bGtL5LLkIvEhqEcSTyDT7uHHqa9u3TcBPanZt9wNRB32Pq
YMcPW0/y1fONRv0Mv6O/vXyQ8O2b2NTZmpXH3AsjDuaoIw1Qkc1yA3gyH5XvvvCsyodVhTI/X99m
Ao0pe1h+DHTNTGoMkvccCP5DoOh/jGgTWSMM7CHCsU/eIuuspiDAlWeVeixKgRW/DRwP9BlxIOMg
KHI3aKO9iH4J6lpPho/uggcRd9S8R6Pz7mWq8sgzHfooww/K/12ahC3oz8oWRhUS7xow4VTkl90U
oWmaLh2ZBTmh9u/vdSs/V1iGxqmwcVgsmuyv75A3oRanhSHnQisOLKjC6ai3UJQ7S/fjXnEReN5I
87ZGtcgAItNqK32u+KsdJhCt9nEwo1OoVodxKDfSmrWsHHYVACa6GaokL0HbGbglU8u5kuPPiGrt
Jx4yhav+5tM/8bdfTisjA85CIFoncwt5sXhUrVJbK2/5Xofqtvyj+FQ9sEjMU2fzXk7t+nu+D9zk
sPViW9mXl2GXV+YoqkEXzndL1IaZWwxp6tZjOBdwceu5fqlshVrsy0rG3HwGVu1a6Q4RKzuP/rDQ
f7oeZOWufDOexeEmaF7khQ3TONRPViBDKU72fi3uEi36kiLTdT3aa2F7cdZwV4g4aPLswAho8eoI
8USwUNqkD+RPP+USJo6e9E4stY/Z5PMcbynB6H31okkG9PwsuKGn8oT2r3doVOlFTZDS0b3Y2oVi
HrJLvfswyNuzNSHzI+uou+UhCk9p3d6FBeTwQFOQIQtrV/LKaqNktPJ1yCwow2GvzHW7dLxqpSr1
y15kE6NKV4pHxDGR0fz7X4fpUgDjzGBLhJffnpCV1GlDXHeU+2Bc1qgQDmnjWIJ+UEQfjTN54/Oo
72+CN+EWiyHR/ay2WhaDOIxnXVV/bzQ13HhNr82bBHliRpHoGCMtqoioTjaVqDGkwDpl8jPCDlP4
+foqWw3BRWZANOAJKS0OPW2IUqVCD29niANCS3n8o581LHjnHa4HWiAAX09yXYJ99/pAAH61GEyQ
tcVk5AxGPvgfvDvxrOwzJ3wadoZnw3KXjF29H9zcSf3bAcXOj+0x33gsv75B3u2ouVk2w2uQ95wn
4yIfVPTYyP2cU0L+3bsznyYnsNMn8wWpzJv8WXdah6bBT8XGM+0mfIBWvvUDrBwg4Kh/xV9cZpqJ
dEGVsw+aEFvUUNhhy+NouH60zX2tNxsrdD0acofsB5Aj+mJDWKliTUnB23nyhttQU3/oMmY9Xe9E
VnVXIw11/QO/LpXl7OLULkoyps6AnRdLiVK7aQoTL2gkYR1L3o13wAPsZqcj/borbxW7sQXHs3t7
izm2VpVle/BVgY5r6PUtTkqr1YI+r9iL6sE/jnfts8kjLXJ1Z063OQW/xh/rBj2cXfr1+phX0kEd
mAA5J5a84GgXUyx4yTjSoiXpLIoGeZbMBVTqqGH4EAfWH2Ulyvboy1+9btjqqq8lRoQGUksmSlVm
6Voj1/LQ8SnIIGjzeef20By7Mw0+GzGeD9dHuXbUXYRaFl51f+iryZxP1kIzUO+qFKQzcIu5HmXt
2XI5otcRX+xOuRYJM/y1fhrUWJ38KURM9qDvsH63oxt9H9zreyRx7kgirgdfyZB0WsvAZkhnuaMW
K0gVI2SlRFZQbWq7rBSpK7eFDg/fcEZt3JByXx8plEoOXHhQ7/jj0ZSMHWYvTOi+dZNPsi186aab
/Kk7oqTtSiEVLpp7XrfL99hKbBzEayc+K3b2w4EHAU/g7SHokWgI+kSaO+HkVbTDTZH0v4sgs6/P
6NpTkKoCrxX+T11o2REuETkbwpTjR7gZ9tJecaK99yn+oQIXih/zfegEz1uu66tDuwg5L+SLFVSE
gi+lDZeZJUfCPo0NCbXqqn6oLE/dQG5vhVpcJYIm+0WQSDx0veTkW8ojppjnGpDwxsJcq2G8mcbF
nVFGuYGPOdNYu6JddDaiqOnvyNchLEuvSwxuIXxukXFWjzXSNFMEaqpydb+dRzYiqvdzTPFc3sfn
6tjv1X13t1ktkPlz3t0Ys5cm/HnwM8t3CcLyHtkv9+Gw9w7gwmdkFYLzEqdY88M65V+uL8nVb3aR
hi6WR5xCbhOkkjoo6mV5NJ4nRJVHfYsyuhVmsTTaOpcqOa3RjYs0bAcToXxu9C5zskzIt87M+Uu8
n8FfmfXizp0UM6hCmSElp+bk5TY2zwB+UFwvdtXzFsxp7R7gwQqVwAAyRh/g7bIYx06TI51ghvCH
6lPc6pL99S+0dgwrMkRK2GYEkhbD6Q2fTEabz4y2egxkRoFhM+IN+rhDuXTrGF5bfpfRFhX4xFSG
jjyRjsauc0a3ttGaje2GhmLuzO627vXBra2Ly3CL6WuTYeBpMleQEftGP1R9KhPhVNTgA64HWs2H
LiK9puIX56Dmy6k1RhVVKrd1Zbs7SZ/ic/lDudfuPCQOT3OTuhHQ1N9ajqsrRKZRZuio70Cye7tC
FDGXMl3jxV850n5CMm2n3SpHtB7sfi8c1NAN3C23jK2Qi/OR1meIwAshsxZB1UoKP1rG1sGxVq4B
EvZrXIt1mXbNEAQjQbp9fK+6wxGJyb1kR7u5XLPlxLU1osWyDDKubg8N/12vzCKHRf296KfytLFG
VorEb4a0WI11WTfJhGUDQ4rGLzKmX562848ZcOLQ7n8rTLsWH1v/0BX3c1Uq3K5KrW6/+b2O0Qzy
VMvTf5RCTLhTfoLopOY3c2fasvmHzA2/j7fVYbMsvhoPUCjQPmWmVyxyvDoNpEwVSWM136lO2R6t
YmrT6W1+yh+3w61+RVql9MJAJRvL1xfZlxEVGdE8FLjsSQex3HnS1hE2/8zL81+5iDKP+WKnkxx4
gMWJggC2/8E/osX4TKF9Z/4m7mlzHDcnce3CofsLmdWcbRVf69QXAQMll6JI5YRuA6Rc5WJUbySz
8Y4NoDxHUK3omHeetzfQOb/D90Vz1bbrSFOsaaNau7onMeuk1oPiE2nK8qxJQ3J1g9O7cnpXo5Yw
HL3bzp7RIMLjf3L1XQZbnDKZZ0xyP2cqQvWSWh/kPLOv78eV5YL48+xAjfKSai0fIELfRZqHQM0u
R3U5VqY9CsPXI6xcPyxGMAyzxgpv0sWGT9Qg0iIhpEMhTo4RSdg8A4fr3L8dZW6PAPrFzJqOxCJ1
zOsytwbNI12tnktkHiS4CEb/298NQq1K0Xlz05F937Rswi5R5I4nTNnWiJI+j02xg9+/kYzMh/rb
vUWUGc3K/uXUWLaVIk0Y9b6stF2FD2cgPPlV6+bGiUQfTdMt4br3X+dtsMVGFrzG8kYFz2iz+G6M
t776QTS20vr32RUxkGJBtR+FBUVc7JgSJxXNt5g2BFhae7DG6RH1l/DeF0wM6aytJsfakOC20ZWj
N2fCWnt7NqlGU2b6FGgU+CanBoKuyU8wxTa+0vuNoyBY9sqeNeGFLFHwgKdSvaobBoUqqinVO7Pb
StxWFsJMWeKZovC4ZF2/HUg90MapPY2yoTGR9araaUzR5DaNL4M63MextwUNoTXzbu3JBtawMLIR
MGOvLrbRkGYpFQKcW5JaCt3aUOrfahRHP/dZIe4TEeOs0Y9K9GkNkbslZ6n4QYEhkaf2xbMZB9LX
pJPKP9pG0T9OMD0eUUYMvkZWET3Eedk6YyZ2dopO7o2WidOd4Svdo6kl0UdPrrO7QIX3LPuqDI0f
xx/jU56n2k4LUbsRVU90B+RjTQvhSrmlK4HrySelVtMQlXvdPPaSUEG9TYq7Xkjv+jbWd4iXoD8U
Z7nbjwjRDjgL7PN4dHWl1Z4zs293+dj+jMNcwucFwy0sw8NdJieECzXzYKYxKKv/S9p5LMetLGn4
iRABb7YAGm1oRVIipQ1CoiR47/H084E3Yi6J7iDmnNlowwhlV6FMVuZvrJrMfLQe6mqMjvMojLe1
lMrXyjjfJujwnvrOGomkvdaBIqEdjCNfFkfqPsK8wQmjzDhZ4wQxOK5DtzEsBIU0S8BMV9dcLLYs
m1ob2VwRpbY4iChfL3YgZa82Hh4w3+SwUa6xAkTefwiDyOlmwPtJPoQ7uMxPKGvfJAXkbcvsKyTr
8WZD5xWHrUKpbEtpdVvNB8vJaREc5hbn3Jis7naio32Ms+qXapTDk2iEqWnLiGM69EueSwBjIK2Q
iBRMrUdxWdJIxVqsLKsi2Bld9Bcu3bOiRD+6NtoN7UBwXcAUqyl7T5ojPJG6TN2Jc+7bE9gOL5vl
2StMNbpBxCA+ikOoH9JE+dHl3V08mrPTatm+rutfKDG5cYoXTYILz2M6ztkpE7Tx1lIi5THqACmm
arw3fF5PWIqg4DPl5p7L5SbWchbJVCR2YSBzXgoy79EcmwFdLI9NVEqu32lPmtYhiSVl+HFJ1kNX
GpJbZt2zItc/Bjm61br2+zzm/ndNyEVnsHLruuzEwlFr6bUJNN9jYrND3SavRtUXrmIkqFeb0WOg
TfFNWsWSq8Tosur1rD/GzaxQdlJzP0YrOZTdOhh1Psow7TO9wPnJR5OzndIaW6vCdJPYaPArUyCx
YdXzEJZqdROiiHgEQDk4NPoLr5G5y7pRTp/TWG9F3DziwrVGzC61ti+dOOrKZ0nFJkSCXOvKmTY5
rYBZRFNFv9JFmHgq9ceiQd0ePc/+LkyMJ0rLuNok7XfmPHT1MNA80S+KYzkWwGz7xEv9ZKdXc+5R
yqpPkYx/CP9BcUIwVrCL3hD2mMcUnTNNmWRnESQnX1dnPrp+ozTKd+TB9niy5HhPFP21UWAPKie3
fmThx6EEyt9YqnRbFscMRbBhV5GZWJDXC/HvrEvVwQAIeFdhQ0xZoWwatwnzMKRPaFajHZlT6aD1
ZO6zVoi+i1Jm3XFaCTdVniZeGHZY0pVmfrXACHbqoCGpbaaaV5dNeeVHtXz0pVq5ytJWvPet2P9d
Tl0F0o4T0Z55MFzPM559lV/MT2UZqTtJzK1DWqTxwbDm6MfURn7jZYpW/plaiDq8z3pW5Vwvour9
2LmR1DbYF6W4tuzzVACoacWVYh4SXRbaXWv2ieE2eiI8Mud56gS9QmNURDCXLxqAHNk1SdcnTl6a
/ZOUFzj56qnW6+5UmGHn9GMdX0e5oj8LwNEPdShmX5K0aPfWoAe/WwEFb7NujH3PQb4fJavL7ELQ
+13TjLKHggXmHCNGFFHVBZ4WSeJR6jBJAO+V2KUi3oWFHMIaCK29WsjNN0S6oXQNvtp5Sij5XsXH
eNSwWftd+GgrxAnm3I0hhci6GVbwq+ij8igGdf/NGgRkyyY9rr/KZTbbftomx1pt4weZp9Bhkqw/
FZ6a+NJk7XBMyjaxEXUXHKuzFBf8M4dyPv0aBJakbdVl9Njk83DXWCNDHGuE47L+Pq+a2JuFMrhO
pKk4qiiJuY2ViUg8COOd2tStg5Fbt+uyULvT4Es7qphZeD1rnDyYRp3yKtQdTZDML9HMWYIplfgw
lVn7xa+wWm6qWT9yjE1OKifNoa9SGcSNEoAt5r+aplCJ7YFm+Rcs0TSXDlF6PbZh7RTYTtlib7Sc
u3Oxz8WSB3sfx0e5DYxdpxrYd6GkDttYjf0Kg5G61jw5X2S+Gy2+zc1ce8LymT0Gs8+h0zs5TTGj
i9lFwU4c+uDIDWi4syaHR2xmUPcNdVCcVKBtyUwCN2lkvnnVD9dGPMFwziv9lm8X3FpRzNGO4d5O
nrJXoawVr8k1fKcmNRf+mJpUHsSsF6+VmTaHpcQm4DyzqOEUxhQbxPqbn9TcQ2FPjawaez5PPXRf
40JRchdLHjxY+7T91Y7T+DphVaBHofDXh+68yPeHN30wRulOHs3k1vIFHz3oQL2qjbZ0495sDkFc
pDeBiX3Z3PFkjVQzPfq+kh6MSnNN1UfeLLmpyiueEqGXxBOCWmKavihjUR7GuLK8osjR//Gl8hEV
GFa9EPbCKxYy9bUcyNbJbIJ4Z0wTbpZhphZOL2LV0vcFkn+WiPNAIX4PhW4+CJORHIVODZ0GH5qH
WOrzxpGDSGK91uZrmKblg6Hm2u1U+fnfLhCto6nOlV2HTei0evAcj3roCVJJqsS2DHGnjaTUsKOu
12r84eP6DmehduD3tsq9PEjZQYhTeT6l7UAJmk5CN2Mu2rDCwqBBXUNMsgeE3szaMYzY/Ia8XJrt
AwWVpbmiTMNhBd4sxBpA7vDN0kJxl2ea6g68u1xT4YCShVh3mZjRVabe2rfmUBw5iSSWW63vU3WO
XB3f+p006rVX9hAcykLGi0CdamqGQi8iaK1gpXXK0HEhbcujQ6tOIVLySjCInlLG4fOoI6Dpap2h
vVhBhRvYqIbi3uzGpr1FDN/M2BWYowpmK7+ogzLqWBCY0lcrxYirktsGA5LQuCKjSOlMsVBuK6w4
nFhFIToT1OF6HqHrpxnNuTqM2n0ssO2UrC/w/5XDxxi7QLcYwxp+tDgnHGIZPgCKGP6ccrkErNLW
AzZagUabdoCk6Nap5Ut2qSrBbUItVDo0UWRKV+ZgTFdBjUHIk9yTt+D0pVe/yfYQv1WEkpNJTyLk
wxN0L3FBENtcOs7TMIdOQT2CQpY+ZaObBB0YEznWUseU/MXbjYoG0pK5IKfFoRcyzEgNSxKOQhtl
L/rcGAgem4Zwb2Sp/iOvogl5oakqkMxPitj8gZ6N5cV4CGrXKuVpGiKsGk9rg0WuMmz6760sFceE
Wb1Fhw0ubtWIzyg21n+DUUhvEq3kapaNCphF3pbyYwlGhVJ6rZf3daimmKs1QnQSCvD8eMoNUwtB
NMVhwFCksQHaqHZPaELWf3VpqF/meOAUHIL8yk9i6yYLm+CehaP7D6y8TDqQieTL9aQ8W02CLV0b
G996ErcfGivkBU+E5DHA1jpg9lArz2KxutYEWEVaM0nHtM7aq0DLJjx1JvACVT0n3/XRLL5wbXd4
Cgp6Ze16dQw1XpFGyBFqDe2doC2eUpAEaLQPahBjQWSl47cQt7hbsiqoLXkaGYdYwlrIG7WkN2zG
h61F0rfKL7QagwiOeJvdTLiYfJWQmvN3eYRMyU5tuP9wbYmr60mekjtLzERlbyXZfIOrJB46xjBq
D2PVEVMN2gI2WhiWv5UiCu6FOldMkttcPowhXY3GLru5r3HvastOPqLQ1g7PIltGv2b7ik+mVDdf
IBpx3yqJSAci6uIZHa4Sx1MPfKn0o+6SFsscgK7KT9FIJO63JlbyvuLtHhrCXZwhOt3o8S/QO5Uj
4se4w9AZt87WMu4UPeeRE0pYYJpNm/sOPkRp7dKrTLSdnmmya7S99GRYceYFaEyL2NGF2k1HCwQ2
Jh5XgEXSosL8tUqG20w0yW0twEMCfnxNdaqyVKh3VVDGEBdy9VuqlfldVIzckRllmetBiqfbGgzY
7AImm/ZJMDQnS6pwB+p0EzIZ7C6lbmOAIkJVOEkaDfeqMpm4UPk44/ST+VDkpn9KxX4+aTLy6h7q
SrUnIO91VKEZ/PE1PUOTS0kwdqJQuKsVf7pOprGOiufAx+8Fm8LMqTCTDXHPCcxbI6jr6w7pP7eO
wpozIbrR9fG6SkRc0aJZ/RvmeelYaWeg41wht2AoBgpS1Xji2TSThgqYr6O5UTQ/RHwvH8ROa66k
0VIS2+8y8iI1w2+pzYaf6M1ij6Fm2S/Mni1EaJQ0vgWxZFwFfpkdcdMrCrvKZfNIoihorHPkFVNe
JbtMG0jsExNro8wYeJEIwnEKw/xqhhTwu8Ef5KT1IUDnISmeEQP0MWGVx1Pfh/UuxiWe3BqP3X6U
4EpOUtH8rbTSuM4qPT3EkzqQ1Bl5uyNPFn4IVhF+7c24rG2lTMznJKwVOzcx/PARSD4EitZrtpCq
QenMmZrd4nJb/sDDjBwsEGTttoKH8QOdeMEVFGGobWHU4kOH5epNBzj0WCpZ8nMYU2mPEZJ6k4hp
cMtenawdlcnyV6wgkzl1rYQpRW4m3/JZCXu3TQL8W5RKig9SK48PRqjhAaVUWdPaPSBPzKqsGbfV
Kp1wdVEFC4+HLLoeMJI9Dj2aVGKL0oPfGOW+tTABFrA02elDwrrOrbZ0Rk2Pj6WfjZ7uR+GhamTx
TmkE+Uk1EstrlWJ5E/uLY3eciDc4zU37aCi6534K9eNkSuHdFEk+FsBC/5MHVO5WsyJjhJIPLnAh
8UVtw/ZLMAUkzoOakLZgBwUcLWwco8x476k++6dorWd9MPqndshTV+aXgZBQS6cKs+qRd4d8mw86
hQg/w/LGHRJdeVSHHjOnMTNINAvKwmJSVbdGEkyPFe/RPaif/llIh+EQaw0+YVXR6PepWKF3g49r
ecopCBSvWO6FPu9bMvxbtTDKY9iS2Z2aMSn8OxmRxW62Y8ESrOtuLE3xTgpMOd5lyVAn+H1pWYUn
mKyHsbwrZz3UHyKEfEIn0vVu8pANDFSvLZIh3TcYa06U44Wu2uPo3gLQirswMmzLGjR5LyR+KB/j
VCi6I7qO+OA0vZ5a94KVDj/pRLXNHRwSA01Y0Z+FhFGHqkm6qOgHQB51dqUqwGNvpqHERfPzcu+l
YpgqQymCyEEtTF3qc+96DmaDTmuWU7ccev8PJcDAzckeNvoJ59VK2XgfZOmXvQvSCo1fSRFBNL2x
g/aH36nYskUbUbaGsqqJjunMJxdKjUO8eupS80CLaINTegld9H4ka9RoqfVWLS84do22tuFRR7Ke
VdzqKJffRHtqf7Rj7O6p/jIZp/8D2PzyRCK/pQEeUc6Y/SNLm4cfbb03Ga6OPMzxg1Oyb1zZw9xT
d3rkUdAsuv0XfVPG/d/AqzJtxsmSxQnjnhp8v3rFT/dDbgQb07s1vFUXEZuRui8XBkjZ1bbpm5im
obmiS7t/seaRMVu0d8VzrSzf0PF1jwlDFWE3VJyw9RYa9RKnxKCHAt4C8K/E1/q45LPUb8c450sN
zuhSnXHK8U9Pa1vYF17WPFtuebNVSr+ECvvQhVqm9902UzicBC3lQdPStcu/y181eFGCU1wHR8kJ
HCXZTYctftB530P+EHP5+7uYk19ESq4zl2P1xehxkhRfG/mh6fqNHt5bk+5jx+hjoNWEikmAOOkC
psZ3GOGVGGAfuTE41OKIiRv+eV+3+rFbQ1udWmicD/jeLNOZ1w96WJITKXspl+1RM7d6zedn19IE
+28bZLXypwpbdypBy6fr3ZrsGjZ5dAoKx3qTw+oVL/K2Pt0FyDZBwRMvQhMoCK67vG0aiIY60W/G
l9XDkZBL1EmQ9ftS/UDs6IhfIKBxbIr3YMZ1ivOSAwNqq3F2ceQ0sdgsSD+cKS0xp73RZxKURZol
t3Pp6w8x5npby+fsaNFFg21IG3khm/PPx3WqZulQNAuauNmBMoGne40kL+oWwR/zWttPLjkU1NaN
g2Yr6OrUnGQMqeNeXwgA6JRgod3e5+KPzw+zrRirlYNK6pg2cPdso7PcUMw9nLLsLvrHSlHL/L2B
oaEXaObbxfhun2eRqSX5xPwl6WNQLi7ZkmulrzPmsf9iPO8CrW5xq8kSrWu4UNGcxZo5fmkNsGNb
ac+50MoyHn3BCNOz52RZTVtlCbAoGjachiltVrX7Wf47xXAW4i8ptZog+pJHIQ4As93zaiflxtvY
2gWqDu+n3s0xepdJZot67sVmunEaLEP8cNS9/TbQcWDMDdSxV1Ng+gLexypbYoHcN/tkv0BE5cPW
fXF2vhHGWBxo+Jyoja9hETgldkGxMIfmOfaWHjKlGKddgF5U9P75R30fajkE3q0edZTytA3MxVhE
tqMCHwyzQco3dT8Pc/Grvo+zbJZ3cZAVXMTOmLnwWB4nHIQdvDVvkeVQvOoU7ExoKDgW4Q1/l1o7
ntJbbInlElp/OSpdTKeBrfXZrT90WjEoBieqSfVXjB+z+eeo/8Cc05sDxdsY7LJEV8EgOC63It4+
GPuslnCcy33TAYO359fuZ/OlcHy3tbUvEjJk9T5wtwDgZwf1wnUxUDTEPoiqh7S6gMcQA/kOEq0N
QXX4keJf9M0Ip9fPB3UpiAaRTYTLgSb8Or+WxUo21YAP2JX5cCJHC67Eqkucz6NcODPxYdMpkhsS
QdYXX52GZZp0zNwQH7TpW6B80+ONPXw+kGVLcdXAHwHRpaxmKxa1qIhocduRgWy/j5A/Btafj2LJ
Pz5+f1QFsD+wUDtWUbtYkb7MGi9sqVjyk5Lmmi6cENNQUrynOTyRjDsNcbL/POL5vC3+f9i/LYmz
pq1X3EhjvpgWlF8CYMMMUkdC2B7/843T4nzuPoZZ/v5uF0u9WfEDGFi9IJW78IXSzsZIlulfz937
kawOCqkYGhGnLw6kSHPU7qcqoBlI7aCiaigXu8+n7RwzDCDxfbTlJH43IGuoJjRmiDac6m6fPy3H
Ep2Lp/g5ua6ufTspbf0ZF8uNZX5+wJNUYfpB5RVUoW6sBpmpYVWKUQPuUwL42SUezlxwXBV3jDcY
G+dfTAPMZYqLqj+K22vF04aVuPQLdDaUTos3h7iLUcFxYxqXBf3xoxEFcBXEeDYVHPmP0xgMdV5W
aAXZqgDhliU4CdOhkQNevcY3irp7yYqpY7Y3Zvft89AXx/cu8momyxqyNc01PmAZ2AJ4EF/e0ng5
v/Q/Dm61RmpS1qgfK7pRHU5wlP2GsbwLyqXVbd7w0DxGQBLEUfL+xchMrALR3uRoX1Pd1IQCVjbM
gEtaw1VxUbfSDeD6mynk2WfjglouDYjia0+4fDT1OC90jdRb8qSnvLTVr+pJdXLPPCLw4nTHzO1T
G/DLrnbC04TgzH5L6+DCVli0y3nncBRjhbA6KyE4+I1VZ1QWAFbsK6vIbZB5mlsrfbsLDanfOMLO
3+IIqgJoW0g+SyKnrc7/rle0JO2RyiuwNQvpAw1AECoBGF0k8XJNvQFfU1WsQ7KuwlOF+M4cfg+A
+k2LjgXons8/8/nz+e334KPI4wctizdC/LsjSOyktg5pvpFTNj9766i48wE9Ky+v3iDo27WqZUus
vjqSGRqjh+tEkWW1WeOx6Opg2ayReDM19I78u7D+uTGq5dX2WZDVvswiRYx8cGlslqmle2xZuYPn
j/jaSoIIpC2W8TpKHbAioXgjKz+HWLa2ZnbrN6w2bhs3uHppBV+6+yoYr5jHn0B/OqNiArXhzSeV
dtX/Fodbf94yI7pwZnyY49Uiq+dWrdpR1Wy/0Nt9UbO8qm5CGU4IZN4pkXlMRLJcIfeBbspSuFFw
fds1Z9O/+FcuuwqzjtWjeh4Ds2VtL49qZfJSay9hwY1WpbVLrpMjTbUUH7q/+kv6kP1W2NwLRfnz
FfBmc/zxJwB/BQUra3jSovmxmgJZXGr5PVMQHwHC2tQwdEfST6LqqqpbnMLHnE6CzR4cD8JOPWIg
L9gIJfj30Q+Y+N4Ekj9zRRRe0i8yXQ6cDRpnLqi1MG+BFyuP05Z33vldsuglIT0BUhxtAHH1i7sq
trrRL7lLkhxXkaYOT7VpbCnKnR94OqcddHgqxXBh19m6VrcN4DwItwr6T8cwGDuv0yGxSYHUuV0p
jBsf4pwygOPF+4CrahkAuLnpUbSimARslk8RnKzdwveSXWwCN1KBC3OIE40FjQ0zCghtysdMIJ9p
Khl6BMFGvEYcx5XMdPf5wjpPrhnOktSIZBsI1a9OljFPJMNCahaCf6fssqB8NaAR621hC8FN7NPs
sbp+4y6+GJP8CUd5lex6/SzpS3yqxyEkXzMFD6yco/jWDY14QPL4U4KXo4C1cU9dWiYI1SvMocEO
Xr8hJMCuWmopmh2lYr7zqR8d9VEfHzJgwl4cZOFGhf+Nz77aryjj43arsGXlM2f0XDDGCBw0Y1S0
2xmRlH7CyF19KNvHFt2cind5nsvuIP0z008oj/j50eXiVUkdEMqB/HHJoD7YRnKO77vgoyHZJFJ+
mIGGPmpdN+zHsS72UxVukfbOp5egiwMVyTG2zOsDsglmSZ4GmsplNArPjWBIr8IwD7agzOpRCut/
XqVb4pGIo9a1aI4sF8a7W3426sHvZNrrfTe8hlKfeVLMZajMhWOYk7Ch+XEhqSAca0cC+YeTw7qC
lKFGWoPw0e3xtXejQ+otkhS0oG8mRGsjb0vz6HI8i+YXvj4ot6xXK9gYHG/LJQ0/tdfybobU1rj+
YfJkN975jrRxylz8eu/Cra43c0Z0QlEgqfRVfYpB6KjJUalCNKz+fH7YnHeLlsX5LtJqcVIfG1GN
JD1VbwCzOcM++vIfdQ/zZZHTy53Nqbw8Nq5OihQccet70zfiGo4REf2vFlrLp4wHKaakExQGMvFF
xS/G7qT4Ff36fKjnJ/eSD2vQSfhHw3Hp4wqdymIyBPJGO2yb+qmiu31IunDYyEwupN8fw6wmFMk6
FLsUdnsueNKwT4+YlB+Sr718GLodX3TCtGg6TBAVBvv/N8DV1aRFIlSLnsjm2DlKCP48f/k8woW0
6+PgVqn11Cd9U4mEAIWT7f09dMu94YTL1gOZsSvtlldVaQeOaEdud9iSPL20dDBeh0u39E4RzPv4
CWnigKWBQWabxpjaUmm8IEpY2nHj/wo1aevCWL7UxwuDwf432vrl1iXWKIjVslBvJK/0Qg/cJ/Rg
2UarZHtbnCfzsLfw+uXBtvgAmcvY3x2gdRo3/RyQxah79e+wN4/Svjgqjn71f+DoLoneemTvY60S
QalVSr/JiCU9dqFTHkvMBwDIjw/lc2vPzvIaLm+Eo4ji+cbBtnyhzyIvici7UfrA7sq3yDHKBkuD
ofPCQ+YZG2GWHOmzMKuFIktZF/XIb4FdGiW7GuKvWjF9zfTk9fMNcelMeTeR62sB8fYmSk1ytQDN
CahfdjNviKy9pcufDOWMM5YmY9dWfKtqN3vyLvUiAUZsy3srthc1/gK9b+2+H+gVe+0Wf/XShns/
vtVhNtfx3NYmt7oUKM0BoB50CzUsdpUvtoc6oRj2+XxeaKN82AVrNnehh2oYdIy2OXW7pQUVNw56
vMatSgNF9dLMjk8hZlWj23rVs/H0efiN1bku84Gr6uAgET0+LqTr/7S/tknkG6vTWmX4aRRaDVQi
Dpbqm5T8TdO9mG+Uvi7e6yYqYar0RtJ8e72+22h5bskAqElYFoKD5mkvS8t5EQFAzDSX9vGDtJuu
/nmti68HBdWAHYrg0NpsDl/VoC17go5ybezapis8IK7fCw2CVqMbifv557o4j+/CrW50oVOiysiZ
R2CrNj2DXSd8naBLfh7lHHlFimTS6jA1CmvIK61OZr1QEi1sCAPr8JC686/cjd1kr+2DY0Z2izKL
dco8/BWnwtW/fh780hAtviJlfHSxz8ADnW+Zowra3W78GHhXFT+buf6L18PGZXchDrV6PFtUnoCQ
YVcXuz7EJYjIUbMhilpupsxQ7ou5uMrKYjN3v3BomlQHCCZhKXT2VEgCoYBcMcAgvhO8wfmPiFT0
Fdg6/Fc0YDEJ7jaysgsbG6gJFHbcMal/nJG+1c7IQHovHcTKAyy641X6EOk8bIUEyZReTu7NNPpT
RNnz59/v0vFNoYzaJ4kuglnaamK7XIoCsyCJaF8Me5EmlK5Kb3yiOexUrlHbcoQcmHyw7rd0by+d
ABalHurrFtUeUJYfr1ohrpO2pENIWWT6m+m2UdiNE3umC00uPS3qH9tuHheWEaURiUY042UprXak
IVhVn/pojirB/EXsm9MkpxTdteT759N6KQ4Vbuowi/gk9fWPY5tzMKxTDzFVLbFaV/FMNIyd3MuP
n4e59OyjZoAyi6JxkpJ0foxTZSFqsLOlsPVH+IuhXeNwjZZK5TbX0Gymxt02Crxw536Iufpu0zhp
adFTi5l09b6qRDeoxj2UAbsKA+fz8V3YiRZicRwtVFHPldTFahLCGjUGu5bFb50wQByR62Lj/Lz4
rf4bZC2fbvSlPhQwvvm/s7sZV2yuBMdU/OO/GYsOpoQe8cKx//ipyrS0SgV+I/6Kigt+GjxZtjFd
l7ITcJUKGAvYrbwgV3lzAlw5NThCETuln3QtHWT9WkC/DY3G8Lb8uRR0I5C5TnijfY/+St3u8yFe
nEk0cBEy5P3Kq/3jEIfGbwujV3jgSZoXpLdF+73TZvfzIJcesJQ2cb7mMbUgFFaD9NMmGJSG41k8
9Uf4COJNtV8OjfS2vo2vxhvxENxVG/WcSyNTcOLgfa7z71pUwuzjsYwi9rMyd1jMGeL8p7N66LtB
O25cBZe2F1Jn1B5QGWGlrCaxTEaEzheIkxbtTGOnweBHvsXTmnjj6F/maZW4o5ZKdYVqBhCntYRF
ZEDF6SRBoeSWuWlBLSeUbHNANVG50jcbMhdnkEIYepe03o21DkxWKMUkZEQLcxMOx8QNp3nZ0O42
Vsel6eNcJyNCpIdzYzV9QpdN+WR1bLNr1JaO4i7ZhV5+pRlorA2e+RJTNOoaZ0uS9UKRHzwa7tjA
P3hHnRVRe6Fr46QbFNuIShzusR89kUfAwEVxrfulBwotIMp2B0X0xS+DOYUPYTPrWCHJSERUCxHo
84m4NA+Q4KlFoLnJXbeeBxwxlZHytl0nxm/EZn4o3fQ6RMXfke7q56Eufdr3oZaf8i6VRzKkCKOy
VexOzRG1iO1putehHP2LKMiSUJcDrwHi8mMUs0JiXM4b5MLnHH2f1wgdoURMNi6Dizcq/f7/DbPK
h8QhamdRXNRDvGhG4Gk5WxAggBBb2DXn57/LSegQLVhjTNvJxD4ObAwElCe0mekbhh/R7H+tqs63
Z0v651BD3luADWjaQDrh9PwYSM6QYEAvBCmmKhmPVtslLszVDlUTmtCff6yLq8+iDg2wQDpHvZjw
Axtc6xTIbv59W/iOYPY/4elfJ2W3/zzUpdXHnYYGO6M7b3Pqk9VOHWLJ9tRCUM6ksnbbrk2uJ71+
+TeRWHsAF5b25GpLzYrRDorFCkSC8Bpw/6uSqrcpNM/Pw1yaOzCS2gLIuNCfTHnfx3nFk4rexEtW
xHdIYuwUUWC5j/NGnnqh6WTgaQpSjvvUwt96tauiMWqKIlz0nPMpip1MFsPnODODU18p80MjD8Yx
kORwL061/JgBQVYc3w+2ZG0v7jo6lqxO7iF0w1f5cjeZYtb1+vIWML/4+xBzU+u28Xq0ZiGsbVo5
Xloz+PrKyy2Bktv6S+amlLJsGLVQlY9NjRdoCp0tzmFpfP4tLweiD7tAaxDWWU2vnE5SksGWh7dW
37aLuI4q+eh+ClB0P48kvf3o9X1OjiwtunwaPWD54/Zuaytvi06jBTQOU+wIRaBgypxkouQGcTs5
VjTJR2igwS20eeGxaVsMzTOju4rrMbw1W0PE2kUUi+NoFTRzgcdJ8o6rZfxdt6N5T74iv5iTLxR2
CC/1LjZllKLhFh7MUkxfIqtsEltHrQ5KpyqMO1QapAd5lswYOYoq+1mpiRw6VpYaO6mrulOZRMGt
GQsSwkyjsAskaDJ6NpnPvt4Yf8x4VG4qKYsMR4iU9B5EbCQsRNeRDCKex29moiedrRSjf4+Pa37I
MHh6STVxAvIxmv79VPbzDhM3hJUyzMAbwES5quzUWI8eBG1OPAVNl9NQFtFNK4fCwziW1hEpqtaW
4PzuSz/OqWckafu7MPP8ibw6au1BRCMITR6mQ21F6yf0YOkYy2qT2108BF8RNzFupGam9sgorpGM
iq6mQCv4awXmA4266CSjjn8U/M7861c6gjndVPzy0xCPVpxjr0Jj0iH6KjjT6nw+rRIFOKMWcjaw
wq/COqfKWPoDjlKNhcQdxaCdXpiPyjQg0NwhxwiWvH8ReAB/E/WBvrWcz3ZXLImJH+gIJUh5u1nM
O1/l1EooHlCEQqtM01c3WBlNfoZ2Dae9OpsvlV6bJ5IwcD/BUBUbec2lWND7uMHEBX9gri6xsZCz
GVo3hzAqWFHMXhKznSFs2XosB87HzWSKJPwcjmDzgBCvXmuFGpjTPLU8CnEW+VlX+C7RwUEXo0it
bA8fON5VBl3BVs+Nk6ZiYbZxcpxn5/wA+uLgDrncAMR83M1GT9KfJgFveCi1jpwJXxN9wmEmwEJL
jI5oFzQbES8cwpTYqD5RzKOUSNSPIYMhSE0ReeI3nEp/nL4uDnc6/Zb4Sj5sA5QulJ6WeFCbQLUD
Plgf+oXRRNIwdwtASbhDGSC6qW6BGB2yPcYxXhDtLDRFc3t6SrwtgseFlzKxl/LeUk+E9rAss3c5
a1Rq0pz1Btygx/7a+gWLfHiYbkJPuTWtbxa+fqgxg/J4zATHGHbbft7nlQ3io0KLHYgMaveNgPYu
fjXpymyGOn2EUtpVER81qnaf3wiXQ+C/CLaDhGXNlSmVocbdgxAcF3dzEN5PRuB9HuLSZlyMORcx
dQo16xKeGPWdr2mgHNRE+5k1uJeo5c+wHjaaBRfDYEXEY+btBb5amIIxZaZSkk0WQ/u9znQsiVoF
+b1+4yFzccbexVndoGkYxkBEmbG40XJ0cwN6WOFGxnVxLKT7skX1QmUNfFx4UhL6Rj71fJXURkEN
SaTffbiFXbp0eJCgUs7ltQRoajVhehJD7GoJIgvPXfLKBQ0rjScM5Elf3oJaXpy1d8FWs5ak+A/w
qKcGWU2tR3pTOKOMTsznS+08K2bDmKrEqx73EdNYfsW7DdNnfjRKiGPZ3NGDPeGo48pm8FOqx/tm
NP6x1RxAoffRlq/4LloWZQjA1BwP+AfdWNp0LMujpCNVLaXJRkvx4oJYRH4pCi6yEOvUN5wlVj73
syT7B01M7ZhExx+2fHIufqX/hnl7CLwbkWWG1v+Q9l47khtN1+4VEaA3pyyWazvTPVYnxDjRe8+r
/58cYb/qYhHFb7RlAAEDKCqZmZFhVqyVy7nE2Q5a4wy5i7WXs01s4EoZhFWIlI9IlLbUMp9IWlMd
J40PJ/omcrQrD6hl74pz9lP5uJ06r51zHirwckQD4BHFoXmzqKpq8sBOKHJkoSzv1dhmGneyUmYt
RsrRuvoKncfWcV8ZWaHAqYOrpeiOiN6ykhWqzqCTampu9Hf+MHqzZ5yij1oNp9hOteAboOV9SI/g
ivWtO7ByVN5aXo6A2X7VxnrPciGaClByauNzXc/RGSKNrcr7lqmFBwF9MVRyNVI+CnplN8lj/SDI
Ld2wzMcPt2/2lqmF/5gTqacHgKlozNys75nJebb1Dfexkuhe7Noynoqlyo8nGyvpuXpiFPj0Y96R
kh031UVWHJVQzGS8SKMMibe6PJMTPLB+MA+/kd/gIXq0mL4B/zsGd0JSaPC0j2V02h5ZXwlYDcXW
0boD4Xg9XymV9L2jgVNZZxC92nehPMJHk57NoP4+a9WRzuoT0k1bn3V1tfTx6ZaK0HE53lQVUy8R
mGq/J1gyWK4OIzgyYkYhU4Dc7Gu4l90t+oG1E0PwRo2OEJ2m9+ITU1sdC20Q+UX7kNfl1wkiYs3K
Nxzz7xh/kQOQy6g6NBW0bIzlkYHpc4ZxOxNHpj1H+7515V82NQPj1PSeWrnxIdoJNZyufWxhC4M5
bwQL4m7pYK194rc/Y/HyJUaspE5K2a4alWcngdZrfo1VLXUba2s3xa1erliIrKjUzxkaWLo2VSm1
KRP8z4LDpT934J+Aee+G8zbGZAW1wEP+r62lM0tQWFWkAVv9QTtIMKdkH3N6ifv6ftxlZ/WgZ4da
3vmy233OtP02ZHblQbywv/BwE/StKdI4VENr0/6mROa0i+ohfLnt3Fa63JfLXHi3KRxMPWlYphBn
jtWnxPFSetxgQg5ztKuGYyEWt0Vgca3TRhcOxnWKTrxUhJmLqMJP58QOkur/28nm2J9SdrI7q6ct
j7d2Gx3kEESezHO4bDpCGdMndixQLoUTeqHV3jWGdIr7zT7D2kVgOFlkTfSPaMRdetZ2GgdLk0gD
5qF2HqzB+drZcgT3tKJAVRbF3u2tWzsgVOVZmQxw/KpIWIStpgAXoj8WGI9zV3tBEGyYWAuXgD8Q
RiiIWlCHXXiyycmzKBcl5TTtSW8i00CiB5keSRuTz3HbtH9ZcPK4ilXBGsycM4c1/pW0gf+qIou0
0eRcO6siK2X6QOXdYoT68gPLiBnWfkc61/t30afyLCRn/EMAeeI3ITYvxMu3GgUrh+fC5OIDWGMT
6eksMkiKsHoQ0ijIDqm9sbKVrfwnLGWQk4RoGWPTkYwjawb3JWv1mbrPc95NfwxQQjiKLFiMixg0
ABd5Xa6XNa1v6jWmkkOpWM/aY6cDMomdSdko9a58s4tDI+7Jm6i3pzTUNL6MgFQXP9bxeLQ645l3
fgvZuWKHY6/QGzaIKIjoL+04hZn5FYU/pE4m8lSPvCv1YODcdQ+127yWzq563gb/ruyVUHEi+2Jq
7br/HVi8P5C9qW5v/NTyyhsi+3j7Yq+ESmKkh6NA+ACT+OLMDU2KohjVUJfHrv2IAGRGR2yqPbns
06fQN+2PcKBk3hi02kkemv8QWmOTigxnBWf2G9/wZvsUsyz9SQdx1XdNyRxgVrmIJkiHBqbd2wtd
e2PRckV5hUEtpsGWfQ4raNQashiysSA7GjHUp+jAxp9J1ilwOQqT012oIjw5fJ8NH9bCsLobJshb
JBpTrmaOj3A1ozYF8G5Xj92XsLbfwdhRb5R3RMl2EXUIICiFCjGFTCnp8pwViWVSCaHhpTdQGge5
dGKyK3Tt2DhGqf4I/XODYLSxhZZZOd4AixDGVZlnEwijS7Pz3DRVHfJuIUu5G9TXznw1h61m3spZ
u/BvCyNtOdadpLDZVskktV4oMzxgjXYcJf2g5+qdnCTnMmkf4mncamWvXCQEA+iUE8TCZbXc/GF2
pLlkJ92MvOBjpfnFufel5HD7jK1sng1wgQquQbXJshaPcp7SDTFDgJl6NBa7QEFsMPZ77aFtKnQl
nLA+MbxPtd63toT0VtdHJU2QiIgx18Wxqeqo65qGfg8EvcWuIYy7z5rK3IqJV6IOoEyy4ABAFJta
5+UxkZ0+DOwM7sTwof8BdSnc0mehGmY9wbc6fVWO6qG8k85bLdEtswsnbwxyYbQpyPbCqSfXRu7b
rczsEfWyh0LCd93exbVvKYbiaDrTwoGi53KRVmq0pexQXQPY984Z+lcgCOfbJtYWhGINlTtGG2ny
Lr5jyUhhaRUVmQVOx+vq6mgaueY6evMpCDXvtrG13gKDVIKLB3QyRhdvV+qUZR4LDK9gVtC84jiH
B4jefR5LRvuNXeJNspuacLuTRLrZVvdmbbFE3WBvQPsR3S2+p1+FRSXFmO+TD7JUv9MYdbfsFBxj
ebq90rWdI+tXxKdF8m2ZgNuCmTpGztQtJ6l9Fgo+D1rm+Bvfc2094B5UboFCK2E5m2bPDcQzswMo
bbgPZOVOM8nxKe/5TbhxTFa8MpkLtXFR0GP+buFPyj4c9AgQpQAkmA+xpPeHrmmNkyqUC25/urVF
MQuqgbcmELgCEjZOHubSyHCMNSKHERkD/CykpA9JL/mPdZSpG1HoWlLGdB0SgBxIYDjLvZISHWrq
iFMhpMrNT2KAwzhKd83zf4ur35oSa38TZAx20Kf2SNGg7qGi04yO6X3no8mkwIbnWOukXSxqcdOy
oGumQRz1Ydd7+qcSS7C0vLcC1ywOtOx3477w9GYHVVVmu1Gyi563st3VjRR0baJfC5/Qolnb5HGR
10APXBQ3NJcaRuExWqI8QLhSnCVj+Ov2uVmrJQJU+dfe8uVJ81prDezF5+KlI7UWRZLi3XYxce0y
vDW0KB6E4xiXOoLZNKSKdI8IwDt4lEPPARmwsaQVSwRBNLdwWTQhlhfcCfwo9WUypOgTAOuq2g3V
TvGYAiDcl4QuBgW9zAv3W1u3lgEjYU/BVPSpoBxcHJ+5DuCBJMyD3rMh991Xx+hoPfYMjvVHydsy
t3JSkBKi30wNAXz0EscrqX5WFT6sKJNS/R1Y+pe8qXwXaYh9VG49eGufFOZSxRKzvPy78GQjw6hd
E4D9sQfl2BWSp6OAFjtbdAwrDwCxKyMcUFQzcL40wwtUMrcJRr4zwhcKFu+qPt/IBNe+GiQiXBey
iWsJU5A0UTRXgCE4hY9kZ/s0/NwFP8txixtoy5BY6xuvFcdNgyYMMDBQHl+sUgUtZR6KVN6N5bzl
t8TdWWQdPM7/Lkps3xtb5TimcgeTtGu+n4kQOOOQnjQP/7e5k9VNemNMLPyNsboa2poxDd7PCjKV
cg8QbuMGqyKkuFqPCaIBQjNRiFscN6IME+Y2PP4Ag2vruM6zfVc+j655lj6WTHO/R4MZ5hlPNKfi
mPFE9djcxcdwI7le20K4QZgT5klVuWyXK00DO4bNx9DccXpnxzF3y3Gj1nQDdaM8LxzDcr0w9ALg
UAwb3qrF/sWxEs3ZFDAjHEnvpHb4Slr1w5SDJzNTw0NYcFw3fOTaF2a8ziGf1gi0lmgHgEaKBM2y
GLaJTiNMnZ6ABo/74Ty96t/T3VZtbO3QiGkDhoiYDGPi4fJTgimEq6nG+1eNdFcL8iRN2njK1nwU
ICoKVwL2c1UYg3JAs0rLoqSqR/Kzjd70cbL0FOqPfCvauk4UmUgRcCaqLoL/a3EwplhOjNRizstG
Tg+YxSGavkpT4pVt+hjFjJia8sYJuV7cpcWFN+lbJWzThupHbD3WsuC6+msgELp9Kq6N2CLmYH4C
uZMV5Vmnyizq7EQA87u5NPcyoDDCyv+fVoQze+M/Mn3SumDGSl9/KcfGnUukvYaft5fy+8osrxR1
X8Jug3/I0y6ttNNUK3PKxQlSpDH35Tnbx4ex3IevIsQBiualJ7TkPJWb7UY7MYjfHlU6fR+T78VG
XrPWZhdF6P/9mKsgy+lVRAz/yeDCnXYPHnP8bJ/rfb+Pfga7eB+ADcvcP+dwYEPf2F18aooJCso1
2A2zorsLC0u6D2Z5OENqDF2dM/x9+6OvXXIaNXCh4lWuJxIdNZ0bEFR0AByUsyRlag5B3pjfb1tZ
O6UUVUmnwErQp1m4ElX2TcfOqZVAmYskS9dBGJEn+p6EoNkohP/28JeniDIeNSea0FRnKB9fnqLC
yPo0GFVy30NwYqSo+FXf97vmoTgEya4+Qk2x8eSs9C2YMsCj0KoV0d0yhkQkaGZmitUJdn8RtSb2
nmnk+l47wvixaz86ujf/+ZUURpFYFzArniDxyd9cSWVoWtVH6tPNnGDmtdN+oSKFWBLNFe/25q2U
cTEFMSFLBFlzpW0h+5Y1UD4UkAL/mO1RLphdNT8M/WPLrVR25sF5VA/iYa+gUY+20tbrw3NpfnEj
SpsyvSFu4rAb9syXeuNDfkiOlWccm3O9S99vA3uub4VDIsJZpXRC6HyVjvS2E8cZQx3GMJl72hC1
B2g73YhrV0YJmVExVcLn33MH9iL5QDC0J6K2gHkh6I23879GaJVQLveUvf08eaLntUX9cR23XNoU
7+Sbc5P7zDBpOuemo9sVR8fIeIqQ703nDKmudxsn5zpkwRjzaEjMAEihPLswlqphMaRkqnU7ad+L
eA4eEzMKjnGeJE9NjYwn4gJWOO6o+4DcbqX6eSi78pcJMP8ALej0ySbZPWz8qpXdvQgFFldHFZ0l
TbTe5bvmSSo9aBF3lOA9IRToQV5zTI9bdfiVPJNggDog/kj0WZfh8aApVFRTggHBfy7Cffth3iHG
tQv3+W4rzVy3xvSmyPzoBl61zjKGI4aY93q4s35Ep+oo7ZgBmVxEfnfRYXNxK9tMfvmvucWZMql7
B43o83S76KnmIMMF9A7RYrc6p/uAVsr+9g6unuE3x2phL68zOtWUJN3I15QTVdh450dB5Sa12SOD
YDfuqBQvt22uX9Y3Rhdv2Dg6OjMtwMUTwCntWfqh74vfB8c6GnekiYft6oRYx/Ipo1wH25Eo5V7N
4sY6bVwSLo0Wg75re9ONHduLdBVWBMU11RdD+3x7kZp4HG9ZXCaKQxihQ5rRtAmS/kGKHPVOZ4pf
s6E+HtH7ccMCuU43m3QIE6pQfjbKRjoVkKR9R7UTIii5DEqAxT1cbE48uok1NF+yuaJXG1pifKCx
32lxFzx3RhJ+kOc6P6kREvZSUyneHGWo8fGC0XGQ5iHYjWOCYHvQ69G5LLRp1wEZbXa3l7z2ukCS
QAcQBn0NVNeli/KZU2w7qwMHhB6Z46BG3HwI4w1HeJ2VomkPQzbpvg5cVFucnc6kx2c6ON2htz9X
GvqdiRm0O8UfHoZm/A+3440xfRFGq4VWTybZPrLOeR+4NOLCR7XIh2+j0tVP/Bbn0NhTsvGYrXzH
Cx+wWKI/mjkClviAtPsyhT99mO8zI9rYrJXv+MYIcd7lZs0O07FKAYp4iOtDUTKf0X510OOena0x
+BX0HQ77fz6NCOTSFFzfIKNj1nNPNmI9q8yvIVoRe9kO+UzATAym7PWHCGps9RQfN0Iu8bEW1/DC
+OJQAnfNslYmE4piBxXIIgm9TEn2aYSweya/+oxgIRqafUMqeyPaWn0bKTFQOcTlkCtfLttSUI8M
xDb2/sdQpU1P2PfHF45GO8uDyo2+8BWMakxjGv1YyBCq9RXudwcMIf5028pqGvDWdy5Cj0ChT1Q2
+E75rmbPflNSjncDuknmIX8fQkp52+DKh6Pk9K+vXrxJmTy1iI4Ty8227+bdSQ2HjUOxkpISTb0x
sbhiiEnMrV9S2/onEM7RT8VrudkRVkF7hzoxwURzbwyb86rra2O+jgovw+9LqIKRjkNaWaZOtzSg
h4goLdt3+/Ot3GzW9q8J8RPehKV6iCp4CJTQLfz+UTO/EVG6NnLyCcrRf25JyGoJWK0MPf/iYvvi
biHCTfDQ+o+Z1Lyvx+lJzJC7Teu/3ra1FojRhv3X2OIidzU6r2kIZF66b73g1B3Ns3xukLpJ99vd
hRWvIUNPDNSCFh93eHE+esiXM241dxes2a43E+nZr+v0myD0eCwnv9/pVRo/ZEor74O6/2PxPnAs
b8wvyzfqYPj9OBDs52Y0fyhpbZztNKZqsfFNV46KLjQxRbNN9J0XLsqxk9QqBE13+DCC3c32xUem
eBGRptknMqemhZ3ROms/b9tde+DEMCb9WsGpu2x02BKs3WmAWepw6efQrpwvhj/rCBE783y8bWvt
wr19whdnVK8Ks05zQB+qk1iu2UjPdjpsIEtW1sMEK7UYgJYgWpf4nDEawjkW1TZFDuASHM2vcVYl
+9qytogfVlcjilpIyTF5tsymJanK4iCkCF/DyuD61vhko+l7+4uthue80kCOuQD4osXhhzZ6nMHn
MpxiK3WCB27Ufa71JXIdKBW7cxyUd+zu+KgBJ3twKNJ7cVd9m/NA/1h2VkDHooNAyAWdGnjyqGob
8dFaFQV8JmVkXcP3kJRcerhQQdBGlQdiF9GoRuJu6LxqRHFD/eWfLSZOw3sCm6hz08Szvm49T2ue
SMBDdShU6aNdCWApaiSHikhfjMAL3wmGg/DQumgFT56xK7cT3pVNv7C3eA9BM1iJPZQmKBfTfhok
aWRofJTtlxH1iTs9ZlgBTZWOompk2ihjj/KuLsziZOZO0LuWOil346zrxxmvvBHjrDiQi5+2OCoV
wP8xU3lrGqeojuFowdITVdout63qc+jLdbrhsla+BZOjlD+EKpgD18rl1sfRwFC/KKApM3PMWeEO
+vfbx3/VAu1zZt8EVmwZtmmRYXaSwaNmS+33KAv2ej9sTp6tGgHpRpcemBaEb5fLyJMeJfic7ybU
77TcVX/lX9ODQ0U+fepn15R2wfMWHbb4NItIGLwWgaJQwaS/sdirIvETWBBo28QosexyizHSuYm+
GI35GIcV83aoJm3s1qpJUOhg/CmtMmV3ucxq9LtBUUjWijb42Dn1XW0ooWea1D4Hu9pFTr0V2a0d
SDwCgCM4Vxj2XywyUto0o78DolrPPs6OfBcp9/XUWBzQrabUmp+kufI/W8tXWlerphorcfgp5kJu
/Jp1Xqqf9BjuU+pwcC0GSuIGz1sOaOW5EZxiMNc4go9k6f7yokrTWQLiV+txd0rnsv/clEl+H+V2
vhF1rZxTYA98SFAJK8PtfsbTKUk0LpWgMo9l7IRnJhfVn7ev3IZHvWJzjUorksoIjzrdpR/+STDM
V5QxAfcNp60a29oRoTxhM33CDb+qpDaFk6tjL6i908o4SH1xsKP0vijrTz0CVd7tpakrhScoi/61
tnDeqWYU2tjT0RCSIdEpe+88lfvkg/LdeIIU5C7+TqWUmmLjlaeZxKPdRZ4Kw5m/g112pA+gfbj9
g1ZPrSAqQMcMrC1F8cs72fjgdzWT0yN+EEqVffMBYjoDrobKkw9x/avpIR6HWu20YXjlLCG+Tu8K
yhLRZF247rpJQYzHRGIMFI+fazi54UHahd/sdFfmqNOy9O166ooHIjcBhChwxdASLRxtMUsFUEsx
G5bupFfz0Z92U7Yf/ka8he+ue1n1PrFOItYtj9bG3q/aNkW7hzhBp4B8+aVlKbBCKQXhW05F8Kjk
5fTe8tNsV6ttsU94F6jQ5Xry6fZ3XvvMhET/s6peWtV8M+5DA9qzRKdB4BaaBvO6Led/7tq5QJRM
Ad6D3dHEz3iTZea1XIbVJMaKFcXryie1eOnrhyYveDc3XmThsxcPF0oYkDspiKpA2iUu9BtTddRo
kRozmaoeIQKEQD5iqLA9brVzVtwq4yh0qGBVo3JnLc6nXaSWVdG6dZkIJoDRT1Cun4dg2qhurJrh
MMKFatAtXsYXMcRtUjTZhjs71jdL8iu3qZsPcRfFGzu0aojUlStOofQqK2FgJjPVIaBTDGnSoTMg
M6IGVSaHdqyKrbhsRQCPsIyaLDwVgr5tmTQwplNIccx8QOspB9ihPk+pi9LbtLffy/vcCw/S3tol
x3oPiDTyIopJoZsfzf0fH34YbzQhxcaw7xXQpi7zMIsM2JchQjs4k264aWFtQezXnquLrtfiYqtR
mppWSeFGP7bn4bHY9W76yXZrykb5Tvpwe0krp//C2OI+S0pd813JZyR1HL7EplncU1DV7rKkCff1
PCrH0K8Db9Jzxu26dIsScuW11EXxku4qpIZ0WC8vXyCFMKb6g1B+szu3kIxjaZFIj/54qKbwz++G
AXQUUhDw4qRXC6cimSPDrgl1Dw1i2KfRj7OPUx5HHmRlyVYMvrIwetK4ZRN9WYBTi+vOXFo8qR0x
B8xmXIeMhe6g9YB/CuWwyk2rdOMBXDXI/DkzqDgXefklk2owzbSjITTnDV8y9f9ylPh76bRfm6nZ
ooBaeQWAMjAyJCgBaZMsKju1FjmhrNbIy3IZlDygurlZPRL/j4VfvrCx2K026KSssCoB+IWZ+N0Y
uulzdBzBF1df9fvw/Z8rzeMx36xpcRT1bKgLRDahhcsg7YLuMNmXSpEdGkaWD3986Qwxasc0AXpk
ABMvT30bdo0ySC31v8M/4iH/N3XyFcg9S2IUCXCg4MJZpisohlttoGEnPmvA6OhPuMNThci1tYuf
+s8WeYTscRrb0UXeKtiUFlw9JuBQftc5GfheXIJRT0o9NUin9SiZ94Wu916q9ebx9tf8HdpdnZQ3
ZhYxZzr43MBcNHy76rlWouTUhLG0kwPxSOSltm/k9mfsJF8m3hC3bRk9KLP6S9w7DNmFuur5bfoj
jeNzF1AlTPzicw25VySrsdsMZrjv1DB3USKtvW4KYy/W7ZzJBUd/Uqb+U+TkXtpq3+Su+xhPwR6Q
5LdEm5+0JPg80rtxjRIzQH4k2K7VO7+PvwIZ/dbaspenxb3cFC9Ol55zy9h1Omw0QaX+UJX0k57L
yjGf04jxf91xgy6I3DZRPmrZaJ7UUf8k5ZDN5kr43M1bIgpr+wYvN0kuhcBruq7Kt+Sx8YXKQBZ7
tVl6Y7OBJ92ysLjc08zUn1UwmhxaLX6Raejx08apWHEfb9ewuM5l2DLRySa5sFdDNqLJL6YRfnK0
WNoICta6PTCqiDILGodUIxaW5i5gZpP5Czf5VKKiBvEw3UcTmZd4RFCj3QvwSHKINrWp16/3G8Pi
SXgTuUazPRa6g2H5vfqY1bCeecHTsFf3sRd6cOSML90P0zrDsbJPDo63pX8h1nV97f5d9+J28573
vdrZ3O7Jdq1ApdMpwVkqF9GmcsnacXn7iRc33M+oAeGgRS1k9Py76k6rj+HB2llH/ZB5RnKkj+Dd
Pj9rfUkiaAruZJQk8steGtIFdT2iAAqrS/ainSiFtp7/QWPkxDz0j0QN9Ua1c+17qkLPEYg1YLPl
o5rpmYSKKXCAOirOeh28hJ1+KmX18+2FbZlZXL2wcQbfQMvRtTs12ylR5Jwzpa/psE1bvcK1bXu7
osXNUCYrqWOF92eaol1KX6GZ+v3t1ay1/wnHkc+ACYCzuPxqetR2ul5xCcov0rPzHL5Lz5TLvgp9
eNur943qhk/pp+RDc+a/9v8laHhrffkxnaauGZdlOMRu7hTfeFcO7cfe1zfc5epVZxoJvThEQiDD
WUQMjtVH6DnxxAm5sTZ3nft5eBLXfH7pPB/qy/DUPE/qvkXPTibz2arurh4aiOuhmBN0hMtiQ+FE
ZlkoVFdk0NUEhG5fIoo8frm9mWsxrKZYKvBjSpBX2DufTDIWjMVuN8R3RpB9tcvpZ23UkP5U6X+4
bUhsMN7FVWP6feG9/DD0G6Mi7Y9887GJ5qdCk+9x5C+3l7Qyy4nrEIS33GlEDZZ1qSg2/TIugS0J
qqTk9Dv62gt1oOjQbCxpDd+MAC3lIMr+ZB3LHMCsiZh9DYrAZj/tlQ/Nsdg5Lxb4e9/tnrNX593W
sVh1kmAN4A4SxAhX1KyOXZY6tGz/UMGquwaxSJJxB8eserAlyPf/AVFId+R/BpdV8cFp61QfMKjp
3+fE+NjZv/o+RUdRvjP1bxt7t5aCvI0hFg/spBa0O0QchNbFQWfkUGCK6r0CijC869xowzP/RjQs
X9S39hZn0tLnULUyMn8ZjIMFRl3dJfukcou7YA8M9f2kUEP9pw7g7wnXW3e439rStTsoMhNAjAAi
rsbvkYwpZ12BhyoOOrfuCHeVyQM6vKdvvJGPi+Usl2vCbUI1kZtx5bqtOm6ZVhEvrCJ/Mmr1s6Pn
L1bq/GiS6O+qSY63t3PNhwHrBfkDZlwIw1yGSwnwxUbnLzA4sbmj29Ds5Nz6q5rijXu4ti7YNBDp
osoAjnixjVXe8Ycz2XE4PTH1fFKGidJY5oZS6EFPfri9rNU7+NbcIjhirnRoO0ZGfs9RBCMIgVMB
M7J11Pb5fGcVFL63Dsm6TXqY4uGlyHHVKPVb2x5yTup4CF6ql2bHAf0gKKDNg/JrG+a/unX0FISi
N+V9eXERCzk1+1yA3crGvE/b5i8zBBDftFsAiFVvDYuHAkIGpaer5ldBS3mMdKKJWtPu22h4thHW
Jfp/aXLlUHHh2il8FzcJzKvS5BbjVqS7dnRsBiJJ2UVbbDn5D4ZeknoYPWCAwXenMpPq4bkYDNJS
ZejcZlM2ec3F4RwBljDYI2QOLi+FklVjXjpUWdLz+GB/U38JVTDro3VEArA+bvNZr7kXXihSXTIl
8U5d2usT5DZ8hSfK7ykr1lLxakD5stMGtXyQw/TH7buxdm5AIKk4VfibmJxaWNNbxa9lzk1B+t3l
jdfFXwJ52iiFrzW9oLRhhokBU9HzEj/jTSI2OGOe2TrdCvvR+OHXrubJv4I7Z9dzAYkvXJix/g+U
aGuXUIyn46VNFnc1yZuVastsHnxIYpKXxxeoSLaLaLSJ3Ssft/j71JXDSVOTkh/3EHzh8ms6pRyP
ldBwhE422w3hl+oF4KlgwNYxPp5+RGfrGJ+Gh3zffxMhadHvkq/pS/ZzOOegRo5b0ff6F8CVGwID
cN2EiKG+iUa7ox8feO0DmoSuf24D139N/4YZYD+dqmxjr1dSGgJwaiKiH0HSsfDtWjqVc95xX2Sp
2WnZyUC/+faZXctoGIwGYinKqwxyLZydMqrFPAk4bz8eBIWQ8b04hp61t9J99mAdW8frvlRnyvFH
5Wf4YHxNtnpIq2uEFUfow4FUWc4vZ4lhSE1W0dUE2fzOQuD1FBtDtIGzWvEEgolZjPoSadAEuLw0
Uz3kU1NE9FCUsnWjzPlJ83gG6CSNXqn6W335FVfA+JkupsQEn/8SRce19R1jsOBTT+L6pGpdfYBr
IX+anXprxH5tZbyMDFMhHns9jx0YikSGTVwzDdXJnrudo9GimvCr0/vbZ2V1UToHhWdxheA2kZRI
9wP8W+rftfMDN3eX+VvLWTsOFMZpz3DFyJUWTrTuupIw36CKPCmupP9lMMXzH5ZBWw9NH7zZVTSh
qb3t2xN4aauz6gdZZVDAUuCrHgN/S5h5dW9YiQDN/y7BX546ZW5mIxaVjk5NDo1iTjDd+V/stHmp
cut4e1lrlUGSSyAuohlLfXDhLNQ2rPRaZyBSew59V/GsU3QXPOq0MZLz4LVP7V/DqdpvMSusNRAB
Q0ErzYAyfbXlGyt3gZjwJW0R1TIx5up7ykty1g/yyfHGjYmZtcfvwtqiBNL1w2ybic8ZLNzoafrU
QP4o7eXX6DgcjDtEK163AdRr556cgxIBhAeQkS0e3EJSy2COaD4bRt97UqADHi17EGeA+zfc8fr6
3thauOOgLMaw9Cm9TLv5kDZe+FOnwIqkUbzXHp1j/+SYu+FzJm/YXTuogrXCRruS2GXJtAZ5Z6Vn
DZOBthrczaq+z9LWlezUG4Zpg//g9zlcJGKUJ6iE0NbmlC5hLH5klJMqpljEXLQY3A0Pc+A2BmjP
XcL4o++m++E0yTt02fUtgpW1veT1BvDqgMOwlnVWs4sMXZ3JePXEnUL1uQ7ak5qoG3dxzQrNPdgH
AV+CD1o4sWIcgBPzhwTW4RGIFs+a9qn3t9S1Vnyl4OsU0GEmva/UeLIsmuc2SqmHSMU7I7MfcAxb
TBIrJ+M3rTFIEvjNeM0uXZgUakPOzB5Dm5GenUy5KmVXF92g3ZQY46mWkvn7bUe2ZpGxYOhWKWUB
7VwkCWYotdoko8npVMM5a6afhe+cEQmxd00ebfiTlY3iADIXITZJEBFcrq5gFk3pY8jWTGsOn2X4
qcVQo3JWikH+8zMhgnYOBM3Da0qpqC+mRkspT9uT5FYD1ZRYfS0V9XD7662dCZIr2Ex4BwSV0OWK
5iadgqJsaJQjFuZOmn1n2dX850+oyN4EJTvg9KuyTaBm0FD/zpCDJzXNXNW+M6xPf74QusmCLByh
hSsmHbuWAh8uWgbC+ulrNjtfmlz9D8gCliFQNgTA14g6Sw5qtRATykbRuwb0s2GWbnyqtf2wIWTg
LwboyfIv9yOO6iTTE7bdrPtfiZG/KEr9H7gtrLc2Fo+ilOupHsbCxvtZda3DfEp2ynE6lE/dWSAR
t7pVa7cG4DFDZwDYrsGA/RhXVEiwB2cxg2bz9CgP0nuCko0jICKWxUtBFwCICX8LIbeF71HHdFYl
oQWsKeOrETcvccnSnPS7PQ8fGmPaGH1Zq2iTb1Iug/aEYcRlRVuSjeofbjQBc/hpp1P9VGt6Z+8z
bVI+T5FQrZtjOuJmr8ZeCoOta8ZNNkN6IwVndQq6kfHnOv1Ltcxgf/s6rHxzygr8LuQhud/L+Uin
6c1mjPgWhWMf0Zp+zINihtRwi1VtLYy0BWyJoUIxlbL86FVvtHk7E89NDKSQGKmfwnzXPSJ/9mAc
9ciV/h5+KpW7DTFdWyE1MCxaRAdXPZI01CV6PhHBst+O52Zs24pwGa7ZSSrrYSPgWTOGrhHxP3NO
lIMXRysvu1hphFhHFsbquWN6/Qw9WOYGkVz8uQcgqPrXlHrpAVS1no3A4YMqPtm0pfrJyUh7a6MM
vLYgQaiBXpNJtWRZI2Xb4lke6Wa1bfA0+fY5tepXo24+3j6GK+4M/DHTdXDarNA3j5EqN5Uoa4dq
1rtRL92X+abW7ApMUICcmQojn6Xbs/CZauOMVYWo6++Jkga5D4FY2hb7WAk0qKDJzJFw3DlyizOQ
5FKbd8I1G7n02lvhZ0sdCteSwL70KARvnDhRGF84swtri2OQNnMGY6zCBpX1z2zMqELkvVeg+j0G
0AJNQ1a6uVx8vr1fq9cZkR1iOIJdQX9xefqcUU1CLaMEKqZzsj1qqKO6L7+XYFfHY2175mk45V/k
eLdVAln7ujhvSvakhoJZ9tJw1xR2NKXMy5SZ/KxIXySzcIOE/rGqHG6vce3ooxNMMqHwml9pldV2
7mSCx40zKdGsrhX5rMtRcidNaebdNrV2/AFUA1YSHOY0dy4XFQZVl8YBpgyjcWsIj5r0P0z9EIkI
1LGgf2cm5tJEO6GHmsiMqThTQyE+h4umiH+FmvI+KcL/cJspJYO6EnJlVwRcXSj0Yg2WU4Xv0+6X
T7X1P3yvfw0Yi1g+SQmuB0Hvm+oPdTO6SOdueNeVzae0wtivKBpx3hY7AoflSApEcp7P1VnSsw+d
Wp1jw9iIsVY2nplwwDLMuREj2ItdcRIKD5Fv08CPhqfUSD/VWvHj9re6WgmuSBMuwoR2jZ6QiIbe
1PW7MkNzxaIQ2vj9FzkaX/RieNbi7O62maugCjN8KKDCQkSKMP7STKQWgVkF5KYSo0KxG7axfNKD
wj7PRlNnbqplKpl48sfEZJglYoRRF55F2N4WzrZVdVhcBXHGXDY7f0q9limWVt7ibbnyOpgR4QuK
jNApMdJ6uTpj7PrQ9n2il0R1neFudBpXIeGC7mTjaC8fKRXoFHmcrcGiK2KlxcEzdeidO3SvXUd6
nxX9eS7gbc8/zsXkyoN6CONfTbmJ1hdf6e0jIoyigwsPB6E3IySLr8g0p1SazO3/hikH96IFU54E
viPc2xt1muV7tTS1eK8SjTJUGWCqc+QdjJ87Q0vu0gFyE6266+r+ZQ624FXLG7A0ubhknD+5jCRS
PsMMXJlnuOxflHLrJF7Bm5ZmxF1/c9HqqsrbqGBl0103CH5nKf1/pH3JduU4suSv1Kk9qzkPfd6r
BQFOd5au5g2PpJA4zzO/vg3KrAyJui3m695UVqYiBBAEHQ5zczMbUkTTk+CqFNZpEdgIZnLKbkQQ
ayGNtW4y/AGK/vQeF5tn5uO+D3tMgZnY/EfROrezvfyo/4pkynvDa/iMVi4MH1opqW1+a1CmCqwJ
Jn/tW+mDfADdf9U269Ku/rzB2Pf1aW2mUqvFnl0luXR0Z0l0q0mHmVUIbs1UHKMCYkjBeD3X08rB
ujbu4rsdE01AszXGZZQzFMPdwRYs2V3ri1qG8eWrXwQ/Ge68/hximAZ0ZtVPTBTcfw6v3+DN5RCL
vCcUGh97mA2x6e3BmumH2KROmQpFQFQ3vmZizjkR/odQFhsXsA/0XmGu/N0sow5hv1mEBt5c0oOA
y3WqlUCqF+JgQWitPCP7EJfbl7XrsioNcsplkcao4KShMxR+ICNNrqG1QTiSbhsKf2rqB+b/FHDA
swEA+GiXAHj2rfYcy1ViGOy15X39mhXBQ8PBnwit397Kgy2Pj4+BgICjkQECakjDvm5/rBzsgssJ
23AXXfNkmE1Ge5RpeB0GkK3b3JZ4c2sFqUsBCfjWX6NqiywJtaMqlhOMyjQguMhMnmGJHAATB9El
ISh616Yyo32ifGZdxNN2bXkvhPov4y9OlaaKez3OMT7/xPm3ed47Wt2SutzqzUxzo3V+XuWLiww0
DJpBzGRuWdXueRVyXdqIL8SISVSgu3N81P3bSI/tnwf6VrH/eJ2ovrI7PqisH9/qp2jG6RgFCDIO
FHOweNVkDqvYRObEOBL1/v/xVQJNBlrO5Ea+oZaoQVd8JbAN5AXugIQ3N7X7ELUpxQkgkMSZ7aby
ZLfnSzOxuYRWoWl4a1evi8/9eRaLKD7EKApHPFY49RRb7qjQECYKrjmh253SzXAvtSvx+4MnsAgJ
rPj414MvAjgvDPVYwEHMrCx0oKmO70hU286u7/ReCiUvO6StCRvp6+bXpkB/AtzaUnO0uuP66fqt
f5O99s9zWUR5qMGlGTeyDTZZ1R1YI2FpKg8qSNo+BUhq+ub4zmkk2qk748o3+Rt1qw3maq3yQrL2
ZRqLYOL7pVi3ycz2QuSKb398y9ATjUx+u2bM9E1HZvHM0iKGFGXVgh+LwUZb3TTvqWgWh8ZktPTc
nR6yDJ6wAlEIb66zrL6VgJdjL+KH2oUQIUsxNmMd9x4OPCYiozgieqjNdX7eN97ccrxFagrEwZjL
EOPJTnrK6eiWFm8L6PSH1ubKiXApNH7aSsvqdtJoWiiyCNLmsPJuNKhYqpBzmPp3ozWu+hQaXmO/
ik5+KwMvn3CZotZpoVQahpWdycoDGm0ZDDaS+Dl0kRFuhNGs96uK1WxD/vANLyVO6p4T/I/3GL3H
otnMliKawfZYOT6Ch/ggoRHGFt6Vd5FGf+eU/4a/L596Eba6OlSbqMB7Ld7DGxn0Tkb0xNC6RObU
/HseGGvPvIhbbQAtQonFLRkN+WyR0cXxN4yFLySeiAUgAzOhK/xjcbVRy2SuUwGPljcYYK5gK75W
zLpwe/oyxGLPFFOSVEHMEODx3MWBNQYP4cyTn4/Ub3wxAHrsZIPmH+ok6jeUvuo1TS4HSDLU6I1H
ow0STDqisRSXF9CAeVu3Ezvz0hmvK7HXD9hv67gYfhHas7COdc7A8Fp7H+Y56ft2LWm4NAR6e9Dj
hUottFkXdzOjadU5HVL2hIzQAoqqZxz6bUI6Ch2crTCQtRr7988dT/V5yMXGnxK5buf+Y8gONHwV
LX3+Y+DMBGLfFL18EINeE975niMsxlxs/DJphkatMKa6T56hn/RxCyWtydeuinfok9XzcG1hF++O
UyJfUAS8u4GoIQlFU990CC2wKx8otsyBp4m9FtPYyn0JaYunXJzBXAVZQDTcQm9Mik0tkSg8dmla
xTDXW3uLF4cCfwY8auYStyycKRCenYoe6WxhJG5SRRzRAmUCYNjbSlCtXMG+5zh4MNR5NOj+oPX/
W7d1pkWCWHN4sHwXOkz5k7dqqjoiAaPmyHKtoKbSoYiQY4mU82LCufPjz7Hge7z+Oodle4wMQaA0
1D+2be6p7xJl/UZTaTJAqnTyp3UDuUtbCCVnmMwYIhoClleHDhKIopFijWHtRuX0MUcL2sdD/a/X
8X8Hb8Xpj73R/Pu/8O+vRTnVESQGF//672P5lp/b+u2t3T+X/8X+6l9/9Otf/Pc+eq2Lpnhvl3/q
y1/C7/9zfPrcPn/5FwtQUztddW/1dP3WdGn7MQBmyv7k3/3hP94+fsvNVL799z9fiy5v2W8LoiL/
558/8n799z/BIv70ftnv//OHh+cMf2//XDfhc5r+w2vS5/xX8+2vvj03LX6LJv4LTBmQhSGFB+9R
1h0xvH38ROX/xQgbqIywmsJHQ1he1G2IvyT/C8A5To2Pj4Ox6P75j6bo2I/kfykQM/r89/75nyX4
8rJ+v7x/5F12KqK8bdgv/rpDAPhqwJbBtDA+jtlvN/gq8FHMLfjg3Fj9Tk29IdmGtNyip95QnRla
dB1lqvcDLRtT3RVv8aOcUaF4lOzEygIScoBUKyEwO5n2OYBxV41PcnLilXt4gJvD9Jinz9DL1u5b
Zht4l9bohBZtUdyWHBmmTZ/X1qSeFDimB/OGZ2oEaGo3KD+QYp+RcLLawU5wNjqcTwZ9FwXnufAU
/UooNiroBD1vdtMmHiCIyXkqaNiSi59kE36Vl4tE4aGNbGe9VQtkehOfkbDgsPBZ/3WxF2sz9k3F
VgpP6tFYkRS2FpgtLjzMM6JKCCSI59TiYVt8npLBDGOZxokjcOip3tV+bOl6bhZ6R1xDOg/Dm9I/
QpXRi0DuGfetAdRqVu8rNSU5eHsQxsj24+AOhVv2iZt24DoPd8LsdPWmRIcFb/LxMS13TXdoB0+D
fwL/INedk/EvY2+Bev1pr/65Eb68eJbz/w70f753WNYwPtwFulCsdVmXxUJwZqCbTHArgLqBw7wG
ZDdMTMlbGe8rBPZ9vMWRHUrdFBUZxoMCmM1YjPOL/pgApOGc1PL9VfOGj+T7pwdcntflCOJYigFT
T4RMaNptBeNK4tAJgTtIk6Ug6EUmhExniUbmjeDTDMJS+YOIDnJcWgA+yvwBvnUTT4PXsebMZN5V
sqdMGwPvKhyuSuNOk1etDRdw6H/WCd2a8N5BLrVMfA00Yet8KwbndtjOdoxkPnGzklROMm5as8ft
piK8js76qoLJBlfY+bCSsn7I6H9fud9TYCHjEwrU6UKlNQZWDhp0IvD2UCEj/CMrS+DB38GHsdVF
m93OZ7zFZjfB+dzfj5PNE8grcBwRoVZiDTISlcQ4JsgKcSOzpchNbKm3pob0iQlWf0ILSG8083Uh
Oyt7jb3anx5gmZHOqNHWkxKc5avibrL6mw+dViBHFt+ZsBCD5dUdHDxogQXNV1ZvAU5+f4GLjW5A
dZ6DQ2xwrqyezlSzxTepNX2avvhutgvdDGIPUmnyu4xCUHcNmkQT48rDL/Z9wvVcA3ul4CxC/aum
c2rH5XGmiu8J03kSATPFNnC1QrY0wamCLS+AZkAl2c0U2jCL750AOSvDmyMYc/C9a0R2JG5H+bnU
Nw3JlWc0MeK/8QHJq5vQUyDX4smEH01ppjD3ne7qI0Rx6WmKTXRVGtcihAXM2bxpfcrf9bk5t2YN
oxEQlkipm/w+LKAFY3KCKaF+Zc/3aWeC9x8gNttaQYcaGLaFPxPct6/CEVBZ7SGC22gNH80W+7Fz
h94KruLXKCLKuY1pYmrnZjsIRDuFb5JKjNjkX3ySbTvUFuKHKCDwqoEPhyCQ0cxfThI24SvqrC32
B6o1Rwj1/cJD+Q56e7YyahLSK8ChITNRg51fxfgGhmVD5YiIBY/5bTHYBi6nR99iXchhbguqo/Sm
pJvBYGnynonYCLd1tg1wJ3egOpJ4kfaSVfuZSISLNqlyVale51/F2UnUTWH0FOEhGU8gWamZHcgv
oXbfTHe5Y0TbKSbN3EDS7W1WT+pwmpV7bXpY+XYu5gOsW/zP+LO4dGRcXugTL7GPX92UINQ/wD4W
0J/8OlqTJyS4Xq3v2ZUti2znc8BJyy6q/Rxbtm6dDlbsECLyPuCMYSQ6znwc5QjgyQY1qELC0YwT
Ni7Xrz4/fzlo3vs6DfQAqdoo4MuFM6SIm0EjbxSZYCdGlW30H9UFcXSU9lRuuWsBsWMre8KVccVt
NDDvbg1aWOND6hUWd1LegKZyg4lLVP46IQnRTO2kbgfFCq9ni981O12ypOv2RqIqQV2ItSxo+6RH
5tGS4ii6ul3c8LSgwVm/FqEZQXjJi8q1SxFb2P97oPzWM5jWCV/oJZ54PvYpETdVTrvM7QuvUO/Z
A7o1SI0W57AySqhQdaZzsNHQWnvDbYYjE6Z6qp+h/whsXr9e2YgsSP80N5bAfDqFWrFJGjHD3MSr
xuKO5U2GihLiRkL80IRwSG0O5/hp9f7L9vdPw7I85tOwEnSy5UzGsOpTZyX42twMbYpQRlHQwZnj
SMPmrKjY0brdQlYtbM35RitQKZnvoW4s0Ua3YAlQyvZAB4T6iDkcyu4kHpFPyh2Z/A2yXyhmmLHD
X0WzN4mb6BmKVSNkQSJiwE2cBlTISU2BxKtOQjsXsE3wgLhruMNs12ZC42kTCjbcYSFLFdfAjbrt
2uV8AXcsjzEQW7+uQ1bHdRCzj6GlVWr+YX6lWCyESbCQThDwfn7fH8Sj5cKjZ0hVILHJqIyLcyvu
q56DPmdwhtIXMB3NLj3RzUGza2mNAwZtSweI9NkprGM0XEgAcNamv12vhlxMfz5PZBEBI3ANi5w9
ub6PABecko2E9HQ2w4RI1wCVeXNqj/xjuzlNHWkMM/Eqkdab9CmwxUPkW+VOe+AeSyclMiBwp3LR
YfWYnOPbRCDGSpvmgq74x2v6PNlF6CykRm7B10e28a7gC55MsSKcqaKsgWJojHxemKEtjO9Xvg3s
1SLKpUvE79FBJVpsEq1U64m9s3xXQwzT98ARsZkIBmI0VVcINhCDuPBtooMCSr6MtvtNZyduOg7N
UDreTLPzOSskTZdDcvZdH52wPfESHZRDyu9m2N/mVhhfd7OVN3utdxoyQwMLMnoeLDq1W9U0HD8j
3JM42eoRrsb4j6MbQAjsBhaFUrHtM5oKFl/YrJpc7STFZmVtjqhoii9dpj3IgYtFc3CJcFstKHKo
/r3izP4FKFk2WTyp4OiIpkKzCzeGAQ0sc4Q3IAEfrrZma/YJnyLDkBM3ypzOMpCmIawpJJ92KjQo
YSYgmnFiDjswM1tq4GZmaZn52tHCNwtIR+eOaI4j3Jitfi8HuzyY0Jx5DGgh4KZ4LbU2fliUtJd1
kpUbIfCq3FQlV51fOP+dCzbtcNO1Bx/WYfzKZ3wxbuhgW4HFCrgDDglftwTIwHIESgdLfwerOhSb
woHZ2g7EHBN+EusI18V8+9OAy0Je6xdJUKQGzomeMm3nBEa35T0ghLygWmHdoym7oO3tlRoTAUX6
eOWBL27Kz+MvinlC37VSPnw8MD6/aqRTY0LVH1qGuW76NxoQPvQVHVGJgt0nRdqoUfFJFEjQ7GG/
S6uXn+PoorD5R0T4PJ/FudmUgR4qAeYDFA4EqBnCI5yM1Lch2SYEuQb2Lm3scSplF2/oAa0QPz9e
8DKOoyUBlEU04aPbabEevFzOsPTOwzO/6bprqDokVp7DkINqPOHPuH3x59kpUD4WrD4m5XayC5nM
txyFKVLi06DZBhzJnTKAKAMrH5bmygJdSiw+T3CxQIZQlmEB16xzs8FBA1cyOxrN8mU6CpO5Y3IQ
HC0r5kn887iXNgq6D6FZBzkmhsguDrgCUBynD1pwDudTZ2Ujxc1oDnAfg7lKRmLBCgS790EKwjwE
5LsVQYMV30OS1itJqFscVO2MtdvqhZD6ZVKLw07oYBWd9wip/Eayc7vYY7P6OxwbkCUsHf/QrZJ3
2PIu9seXERcBAu2DsTpHGLGlucc9QP3RBbXfq7wedmKrV4sL15nPo+mLE2ro/BQyyVj0acNgrmmv
vBjXzPRaIMNZfTEA9P/8mhfF/Y/v78uIi/2fKkUWTRNGRGtpN5MC1rpMCS4DsGgMdMxp6ayejBdu
Ll/GXGzpvGpFLm4xJnJC/r06NE6/lZ6qAHdonepn9Ag/VKfYilk2+fPjSmtDsw32KV+e5iSBaRuG
ht/4TLID+uhnqvaWfKofs03v8mf1EVokxNCgfewJijMBO6rM7GEkweNwhuifsp8YS9KFM59e44g1
YRUChKiC4xCJx1Xn3ksB8stiLTLbIdT//A6zd56wuIhbxU13B2634LYuQ/6m1lLuMqzV+Pjzal1K
176MzWLTp9USEzUtRwmrNdoKKD6PuZ0moAIqT+yb6y3hLgVdoRftNVrGR2lp+dVBVUFGOxzCD4Sa
vg48xDFUqMQoPPt7ZGq3OjK1mTQnCCivbIhLACYUvH+PtMC/tKnuBK1PwnOdkqYGzEJjqM1R2Ozt
ezhbpGSokZGmI0X5knIUVhcra3zpk/88gUWc5VUlS/QUjzrAJSWCCn0zQ/QAhQJfosnOcFDXhOHN
vP4pXDhYvjz5IpbCCExVwy4Nz31gtR2pdCDdo2/6NYoTIFE1r375Dptms5FshpANnJNPdC5JBkRJ
wq6jhmQLY2EqUEYWU5uT7Abqkc95ioWK2i1wogxaL04irr0yFpJ+2hyLkNxODZivcMdEDWiEJ29q
4zR8YB1kBp1PP7+di6fgp7ez7HCR+iwvhzEMcb+eSC0TsbX1+UZAQaezw3f4vsSgGo4FGWA2nxJm
D5pnZqzQMXCj4YQq+5pP0eqMFgEbZWP4MiaYETfaDYerpx+hgAQ1QeEpf+clIto1gWwnhH3AMPVN
acOCqehqj5O7dlxdjKbQ1kTFT5NRMvzIrj/FhxmtYZ3BAjn/lNwlEQERrz2jPn3OcQPhLCMxq9ji
SmuunLoBJeDWIOox2OhAkOz6Xtl3tIFzzgzHYDvNr4eZDoYtTlQKNkl/Sgme4OfXKV3eOr8nvAim
sAALEr1gAc0wRfS+1iIZoCZLq1sZkmyaJaGsBpeL/gr6hDCioOOd6oaW0nvlJrLLAAI8sKQy+zc1
AR4/CQSQvLQKybOQ831//57kIvjpWekHWo9J1rANs3Rcvd6BNLsCEBtoxEEGa7YHTxmgSMXZP6/P
B7P7+9AQTJDRcIVGgcXmatNSnEYVN2RdI8qNYgJTBQMv70Y6QKX8yaeiN290c+hhZkYakFxhTP3s
F5sypj/P5FI9DNHp90wWOYLA+r5UNhNmXDHt0VyWd6YgH+vCmwZ0s520dI+SZ08Up9ul1hhuGIlm
IPIEZpQbGgTNVSCD9nbJ1oqMg5kJm+GlOodPKalWunMvZlGfZ7tIK0poRcXwumazDdwpYZsIChA2
+PJ2JUJdc808ZPVFLTZykQBYQMcV6qGvsx3kdHBQD+m7w/QoPOEuz0zf4w+P+fFVzfGacEiH4rpn
EQu1P+2XxVaN28TnghTPDb0ewf6QBwIvWkLxGSVuqUehBJQj4MTsnhI/daVAZvmQV7eRutL2JrPM
+KeZLM7xRpmNQhiwIDy6YNHWDpeHzpm1qxpQGB8ffP9dwsc7wMw8KQOazQA7px1HJkg/6kBYxIz4
gQNIBUWl2yRBxX+Xi/sR4Pi0kfBIEEJo+0cDrICxvzH0O7EZSFbd9wNAkqMRWT/v/gXd+o+sHK7k
KKkyc9xv8qKDMgdVXrNLn5WGz2h2lXHgWkPhDFBDSjzQ1sTrVHXS2plFV45oHd8X6nUWWcwOCzVL
SWdynXxYILKuQp8XM5bfk1ueiVqqJ3zUYXJ962BNa9q/9uMW9zHovAomsOaQJjItBjJfc286LJ2s
KLQMwEx0OtdOjcri2iXmYsT8NKNF2IJfFy9B5BKX+KuJgIEmWonFHVQP1xhwiQ4gxT/l+7VRF1zJ
by9JWYSoUBuELq8wamtPZBD2UXmCoigkG2VQ0TmrJ8bsRaDBPeBzjNWtQMr2b7S5X4KwoHv7115R
FrEnb3p5kDj2Omyu9uZdlKH2E9v+DfB5DXYS8J9aKztczpo/jbkIP31d8LHOtoAA1IPZNG0r4IRI
nUn1Bpc48Rz4m0CkWegA/0ut3AnSh58/kYv3IvQjMCV/dGN8E8aN05TjxbQMzzMwzMYWHgUPh7o+
YfXZJT3i3Oo1aK05cctrlCZt7WZlAuz1fos4nyawyJ+10cjRAoo1kJ0hNWWUn1WqONmNhCAS0DWh
mcu51qfhFlmvYgRDVw4NdhsdNTf0b1X/nNQnDf2MenrQmn33rDReb3ghKaLNYFhyYkmYD7J2MlX7
rHvQBK8W3KKioRtI1PchPi1fhZC475yKheiMQpHrMOUHTlrBwhfWguxT0dByBRVIIGyAwo3FWnFd
MBU8RNjP42t0l4fWPG4NU34WTMixl4YdpVSG5gSdNRMqYXDKrsHfsrXcmjiaHQNb5wmssbSRDO42
WBVl+44JQJEN0C+bpgx+2yJ6tBArq1NjSM+Rss39fd+4oiWixBXs4gpi2UV2RH1Cuhl0t2r3sZU6
jbJyen18o1/30tcpLELJXBlSEMh9ehY1AvlFqaKTSvVsm+uOnloieCFwq7XAICtuUWSWQbeqqBCa
wx7K+Ua5GVsITBDA9jL0WktW5fHPIcz8IoIq3AhkDhCdo+58ezCu25LgXEZzb89gJSvecD2YaGYX
H+VmmyQEOdL9EJhrTUtoG7z0vcCDD73UaCz8ZuoaGmXWdDVqP+Ke3/hX6ckHXtjaPIgQEWi0BMaD
uadv+H2yAfqSnqe94HvxawwDKoAvqAlVpv/Lv4nfBegzhDAd6jxpNJuTKJrTjtX6TcmqD1FG8EXk
Oh1JdBt4RXyLBmBcX7vETK76e/XUQT3/oMdYu8JJiLYv3d5tz0zkenh4bV9QcZEHU0b6j/+lktNW
yDBLdKwCmypIfE4FonOeJHmtuuFKh29pFJ8yjYHDAy6DRXQaYhOFExAR9cKedKsiIA8VZr0t3oT+
NAxuaMvejJK9WdcmiH1ovwYcb+qx1QqWkbsQMEVae4NiLao2vetHB/w2EZzq+IALVCED6423MWS4
K0uHA5ikbuKsdCb5vuQNkhTPY/qQFbvBf686mMVU96gFQ/q53uImNpaQEx5fYa2c9BBTcBLdAkGq
gZoxfj0oY06G2FLQWnLLyhlhQQ6LrJoM6GoriVA6YZYQzHYCqcCKJOLvxNgyStaCtJWPPC4D4yaJ
t2PllD7J0ZKGdkc397fqqfep/phvNY2Alij/kgJT0W/46NTF1jA99JXDPau/MIHAiysSeODhgALp
280rZxAzl1BUSnHPOMghkFCMt2vxGPA/iK0mOuFlFDHW3IISQGSYUbmHrK7ZpQGBzAPl/demP4dp
YKqBDkVHR4ta2r3G5Wsqo9ezQYJSZp60r+e9rh/78rWaEvBD74aHHqSe1I7k67q2W5AqtHhweta3
We0l5SED4RTSumYzAjKqrxX1cdLfEGgVLJRGwEvSc7vUzEm9jcNj08aklY71/JJ3pyb8xfJjfkbP
WnfiSqCPcUnT8c6PJ0cxbrA2mmANikRGPbCD8arpjn6/N+BCIheE8VFnowPmAor7tKmSO390sClR
rjcrJ21Ip5Lc1noC8Sj/Hag8ytCRBbZTtpnemltmYoKgEN0gSJRuXTkT5yq9rVmgUNByNP3IVstN
HG7EqDQ5lPR44wYNO2C6u2B/FuhpyYd9vAGthneV6Neo43YqQF3tWqtum9k36xmcH/lZfNHE7Zwc
BuMKklsARs9JiRq8FJ7FrTjt4uSQaBEN9KtAei7ikML3U5LvW+46E6yms3us9AjKVAb/023TPufj
IR9KM5D30XTNNSk1bnhJA18Fb9OaNFLVdt9YIpQZfOFR6jXagdIkwJtJq0enKQsC8SaA2TkBXxxG
xK9pgBx56BDgUejJt20T0qpE4duA25ILTg9/QPYcO9IvA9rparZVjYB0mVWFJBuPggiSheoVKVVF
rzTeYr+g8rV6KOOtdCoVEk2IQ02Jyh0dwLeNe6+AlmiCxDhqcZXFhFBGyHdFclXG1jyQxqcziMFh
4qTGm6zGuw5fmdj/ChsZwF+OQA0E7iW8mqdNgP/HmynIPOPG8N+a5KoTbztVt/uow5eF/Y/AXin7
unjuqtkplVMcIZqBi1lZ/vUY09l/k0fgxoMpCs+CHtp5v0+JBoSRu+7le4XDNQhKnU9dfwe6R2yg
aLsp6nMLHrEM5M8sXtBH2fcMAJeiQx3dhf6bWp777LkeSJ42VrtmDPrho/D1YMR2h36fDgkY2Ict
NewnXq/5KR4Z/oaetZ6WhiugOcgE0zNGzjIfw9aC7CnaWxKVDqDFofuSKZuNeKezJUg7kbN0kNcy
u+ws+bnScCJaIOqllaON12lnw5AekB0CN4w+T5lkFdWRQ98T0g8JaKzwHgxOlO4QrEHEo2uGmYs2
jz+vEJArFSBWDFuXZf9hnvb90MOp45zppEwRXW1UsPzn5h2RxojARNTB3BFIohAR3BmwsrD5hE0O
2JPMIQR4pTW88yJA9mlCi8R+yvrEkAohRH2kpwYysnLfd2Cyk+iZR+OSPHoFkTkzrCzAZhm4Qu9c
4YiIJW9r5iyXE3zYPsOTGNKdEIlHPvEJXOSCPqr6UmF3YMEu+l3Bbhh+QIyS1iwv60FO4K5AUlFu
9O6cgYiwAjRffju4W6HRWwYgtmwVU4omkWfdYIsxtIDhcMurbaht8iNVdFNPDhlcEK0MJhXqI4Q/
TcjVc6RABR28iCk0A1v59fOd4yJ+CRlw0OAhO65COPHrmmQyZGiKkWNrUnoTpoFsB3X6zBEmGxI4
rT3bPYC51FIDD4CQnlhVR3MUqNE+C4lh0UUW7QiWih4J8DBEmHVdJwhy641ZFzJ+CGj9numS5zB0
jYLuMx8hX9l2KkU72KCxgnCXUl2lPQXjREWh7w7hLYNeRmznyREbqwAG25gVtzFUsFKQF/6Cpd+8
a4qHv1FtZTfjZXCB0h0svwzsMdS4v65mUmqjGCpZdI7u5I1MgBdBWVN7yrzYTS3wI1dQwg+j6Z/G
W9yChLlShrbHeMzP3HfAw0PFFRAvPv7B2EL/ovNJ35l65nCvAtVH0qK7mpb8i97SBslkDmhnI4Py
Q0Yc7yUdJMql94hNTgiMce0DlNh0vk0Xivrsng87piUY3IGVkUkhtn9vF7njQ9/EzcHG7h79R+ge
oFwLaJpnvKbh1qc4egouMMX+sR5s6FeGlQOGUwkzcSK3ViPRzJbw2BCK60kluX34qxxc3siAV6W3
Gv35O1m4S/wRVyFA8dfUF/cphU/zbiiD6Hy37ymmWUSgmU24LXQ0emq7g1RsIvHcz3seJ2dyqxUH
fCAUdF43i7zZ2KcJzoXR4U7/3zNboDWaoIZy5mNRBxBY69nWGqtpdirk+jria5RrrQl83YQ0jh5v
VbCC7jJPE/aKtBFyR9CpEhAA2rmlb9fJSZdIjej6EkGfRO8dSCeLDyJM+2CsU5GFl9qrz/JtlFoh
eL3OAPYDspfIw9JotAghNgCj3tqZJBdi5WB6z6CSA3KOAMWQqVspS0iX8L3P81p8OL4aFeJc4CjQ
RKKnb4VBgdk6/qa7DakfQcOEGtM+ym+7Ftff+6CnEaQ3BquZNjpIZnDPFMoT75tAOVARy2iGAia0
93izCG292obdXszdKrSFbg3HvfQJfZ74Il7zndGpnPFxhs040fHpZjYa0nzpSo7BWjaLwBYUN5Sw
bIyClVmhrVLoazxUj3m2ESAf0qcbTtiL4NlhxnSt/H0RNv80QX1BOEmLAs4vCd54ZTV3La6pxl6q
vVK/7WGOHltaZ7XNxvet7k5LyWR1V2r4MOJCgIwSID841yotOFuK3aKmQ0rgntbf9WhGgqoVihKh
xRkHZcYPPeNq2mVQjrBWwxRLSZZh6vMjLOCbWlHyvFWwxqOtq9uGf5rQtJCfywJK5rgAZeAnljis
7R4AdO3gE9syruJRBAYQ/eIKg8hwQkOTV37t71ITRBtPRQ+dujceW203rTEOP1K679NlrkzopATc
tAgAcmyA5DMho51Bzy0Pk6XLV0hpAcHoOAEG3JeMFO0e8rGIW1OnU+WBelYlSFQbL97wyFNlT829
urQD4yoBew+FdgM069LsOKIjReQqMjdPXLSG4V1KDVnb/H8mvkgN/QI4Q1tj4vUr6xQKSQk6BLos
sZ0Lp3E4i7UiFooF4miaW0kPmApIKFgxtbwS3i9CSVBZYC5MMmi8H/D0p9Swh6LSyCnAQpk3oUoE
l7XCfDTnwcw7gYiz+fN5cpEI83nARQCqg1SvlLQLz1JnyjWoQ5YSWiOoB5zV0EqxsnYzRGYHIx2D
ril/XQTb2WOi/VGF9OESn9Sg2JzXKha+qF51hwNNN+8PIZ0G87WBlUMPLYYG9a6c1mRyhzWG2EXC
wefhF2dp0alhVZZseDCYwQuDMERU4wJoiUhwZ7tEewH6nXS8fjElfkdmxFzezqdbmFWhe9bGBVxc
OxEupuafJ7X4inC283IR4YXgyImeYYgSAZvoSRibRmy3Z9jxoXMWKF54x9uxK6tO9AD0AvituB3c
1SW6GOY1gNtMz1yChd3XRHJCLR2mFwOweZQ9ZuzGvWAPgqvhphJDHCmyFWacaeROJKOPCunuRysk
ZsXnR9kbSQJD2aMBlnS7xyUfueDP2/fyaoFlaxi4OkBrbVGmzdWKD+cArzBKYR8jb/4PZ+e1GzmW
reknIkBvboMmfMiEbN4QklJJ7z2ffj5mA6eVkZqMMwM0uhpV2cUgubn3Wv/6jZlugnSdCvb8HMge
YOBgbCdHEk6g7MxKFkRiiDf+JyJS9vRr5tzKd0gwLpf/83MuZrWzRP64qPcL55bDUHYjN3TS0g2S
pwjMMtdu9PkFlmndrvhv2HcFwDbQNyy7dtV9Cm6+0dazC4rp5DK8m0Cl0dfAgx5iW3n496O7MEH4
TyX59bdelEQmDFkhKJdX6yQn8xMw5diuGge5zM92ndupfZWD8e159uXpXOw1qd/LUV5zxRSPMV8/
6coDIGH3ww+2eMCgxVlrpdtP8LQPKnKf1sV5maGO0t20/pORoH4xCIVw++R0rSFelvHF0WUywkFq
pkv4d192n20zzlE55YvmpcYRpt90nrBeiuZ/P3P9myfw9TqXvSOYYWQ1ZrZwbhfxNcPU9jTKj9L7
VNj9c/SYAUAwUn0WLCd5nGenjG3jZEGNmZ1s3Rhu8hiCN3765apaWo5VTQMzreVXkPm8ZX3hSsJ6
ChvYm4Qo1edFHEycX78KN6gkIHVu8l3ihW43O6l6MntYVAMAPe0Y1u7zKktfeqCR3vi97K5uJsuK
+sdT/o0BfDncpNnKajHiKS93r0P3HJ9BO4NgO3e3Vfau4fFV2CF5io+qsmqfa0hXujPhp4kzT3on
RppjCJ+ydhzjPfrSf7+a707eP17NxWEQVnmW6Sk/biG6NHZD58fzJtZn4d/Bhvj35b7buExVt2j2
l3hlWbzcWMNWaM1BE+4V9V7q1iL2Cutkh4QlUz+gIqKFqY9F6sF5g40tGpT3rlh7AVGXGiZW114N
huPfvRv8eXUTYipmxxe3X81kimh9GtC9LfxshhzIhrU19rksLJYdanKFDDrbfDCSFVta1t5ojHiy
lZ++B4/xe6bZIPiMNl2dveMZlW2lb6RT1LtV+yoZKw30T1nqao1lprIW90PnKuW6FNf5nklII3nB
esEBXRFZYdb25Gbfd5qtWvd69zAMtgD7cKHoSqrnw/sh00GxCy89igQpv6Z3Ue2iQWqP4nPVrlgd
SxBpvZcYy87SCnWNgH5Bva9QMX9Q/YuW0yvoio3EDjD+RAo9ajYSdGzYh8wl6Rr7CUSjuW0c5huc
a/3H1suezbuOCtRrdpYTusUZbW45rdvCGyfBna1f/14h37EfiBD/7xu5LATmRixEnzcSPXWuhiYg
Wc/3i+5P9eLdsMmuHKXffwBfrrfsXV++TqabrYhr97ICRqpgYH0OL39DwUMI9/8Pr+yPu7s4uKUh
NiV/5u5qx1zrNhzsxl6o0JIL25Xv/kq/an1zMhPVjKG/Cr5IEObFydxORjf3vi/cR8IhYWrSG+uu
/ChYlvKuKNZqtjazWyun4XPi1I4GlOk21K9chTPg6LkDI6gQ3EJ5iGbsUmxVWVvNjflDrj3tRXaX
kWvw2Op3OoPLpV5Pq6d52hTm2hDdNNkwQNOFNcxa7FQSSrfBCTMUgbQzh0ighjpVxmKgujGrbWm8
1uqaQTd9ZxyCyHqBdIBOCkGfEVd7alcqrLtVio1/g/I2yVedsXT8DFC0nxgD+3eWVyZ2fqtE64m0
hGGV15swXjPrYMZxjSr0XRXxx3O9qCJ0M/M1OeK5hqhFkdK4OLswlFsb+DbCF/nIztdEFup3h6gG
o4HjGnMeTHv+XKhNq4g9XaVwX2Ap4cz1UY3s8SDsMZHCkhWXrqdgn9wZ99OtPN/yChLZMV/CX7UE
si/ypAaneliYO4IXnfreNd+t12oj7qIN05f+vFg1gKghNR5dX90Sf3INKfuGE0Fwx39vQL+AJnJF
RCiimez95/RBOkhnDH4cYxOzuWFj9qnfcSJn752trkXGnvDWicrF90kitVY+64IXm+diKx17021u
rWP8DIB/o3vs0+Zr7XJDK0SJR/Ed7OjA9Iq0E8jqRmsDZg047lwrer+DJP+4nQuYwkg1wdRGiyVQ
kL2TKofJDYg3xKAEWPLOeLH2MSaqhm/TRkeHgKloumrverRey8BWsdt1OK5Eyb0qcfpOQYytGfkK
AH4Y/12OOWahLqwuloV7vosWstjISHQjORZDAoyfXcNyiZ1qQ6RfoQd5Av9iAYIJBZi/Su5ld95k
fMpJsE4yT4+gwyMgRvmcBe++/rNd1LwlZOmrZ/F3R/HXX32xVamNOkmjLwr3YrQNU09TMWbaT27m
YsRhx5pnzMfJwrfCJwjwfxFn9FuC8meZBmWHiCzyQsiLUi6L4QDdPf/pUjAIc6H8kXZdbgReXn+M
o3WPirdFZRx/+FhoVwdxfuy1TVfeJ+NRHe8K/KZjHyyhOGRodpU7DDjszJtmpxIxOME/T4FRiBqk
fc71s6YhPMJSftUVG8rTPN0jVwZvEK/ZtH9zmv5xU39V3n0/qpUEDwkiSMcBF+I+smMdbPHNd0Tc
52AYXKn2f09Z/vEg/6p32yLui7ldHmSk8xm2v4tefLBgYgg/UqqpNtv7rbgy+k+lPqixWzkI690m
RPo4KJvGfA2pzV24TK4+HQKndMryQe58qCN2PABTbWrrkK/T8sf/c+1hEBpCdrPKhBpX9ovaozYH
PcpDntbo+evIWEU8qm5YL6PAwDY34ka6RqT75iD585IX5Ufoy3PTJlyy94JNPKAB+2131rjLd1bv
RLCNILxShX/7hr7e50UVovvRoHcmFx3sqPbkXYwGgbM+PBH1hQnza1afhvSph24k3Y/ZUWcrRkdh
PFnio1TBTn8d3bT5mZe/AKgS6HzVQJlOxIH8OMiPqvomlIdedNXZa21reLjOV/62qgGVITORml2/
DJwqg9IX6rkW7qsMalhR4pzTOqmerExpoR+SDSFUHIkvkq/aQ//WKp/Kh9bZingrqeFKS82Votqq
4cAvTYJjIm5G5cADMAfsimz90acRUZce/Gc6YXJR3sXRWyQdf2uYE8hngMrSzgrtQH5qZm+03GUq
BkaO0xGEno9Qg17YRXZd/Gqqh2LyJocgupYop1a6c7PqTjS2cYNxx29Dllpe8+8J/GMabdPJxQqP
GI0YvT5YgGke65gqZmP6m0A+KHkMcWxV+nsx/Bi0WwEGiyps2gb4/qzH617fzVHoECyqLyyV0m6R
O8broPQMmCsRDvWpTmIMPeW4M/P7VD+myptg3BXVD6N6FqZ3ARqpGRqUTs+9+C6pW1Hay+FPYfxQ
pkMS/MqHz9KX7XaeVlazD2EVCr6JtA0qXrIid0/E9aEfnsZOXinWwzCtS2aaCe5TETfUe7X1qvW3
4eghcEIGXhQ3VevI2Vuk3epZ7kiJtSrjh1Q7VsB+E7qrsMF06GmI94SOr2rlx1Ip61657owOEflt
ov8wEZhL/n0t7VX/1bReTfO1lM/i/I5Fq5PTUkngJ1AUzVZe6d0tmGrmZaWjm3e9ck6yO6F4K5rz
CFBPXBXUPeSX+aZP1qV5UILPGFmpcB+LL6YvrLLxV1LuKkhOaIeac1wepAaqlC3E+274afk/TTmy
u/bXGH3o8UMBu3GIbgL9Rz3w+h4E8QUZi6GeAundtB5U9abFRSV7n9P3VPZSWCHJSU+POerUGyn+
WNz3ZguDidtBW+c+XgvSY+xf2amN5Tv/c6eGuEmRAFlWIVftcr+bCIrtjaEQ7ofd7CHS36jWr9L0
5OhkaLsqdorCa407+bWn1G4XVKYZ7EA5i7ltdU+K9DZKKUtqB9lp4UnOxmp4rRSYp6uE2aGgHIV8
J+BK0m1J31pcJTLcm6zknT1ezFbY2hRI8EhIFCA47hpER82NgOtXvCCUEyu6Dm2DXvQh7R5k8TFX
Tnq2ZanENpMgLTrR7lrdhokWdjXxuuxdlGZW/ijpB+3BuGJ0on4zLCE8Y8EsQIThPF9Ue/Vcan7S
Lfi0sRXtkdFNQvrgpsZ6zNU2Bg1A8Mz8pDR2GvwxzQ70w6T8TEJXDh8t6QHnDtVCwyOv8segu8Xu
fzUA3Pr7DvlxtUbepE2QzRfjDS15qpZIJ4hBV/U9v0cLf71xHe4VHCrS+n7jIV+6XT0stE4rs2XQ
ktB97SWG5MwboJwsdPdb0ITpeWaExU+lLiE28p74gc014sQ3ZcnCGP7vz7iARCW/E7o4RqoavNVb
jEFede2AK8pxQR+NrbJKmivDrgvL5t+w7x9XvOieDH0sZlPgxofQznHY7WzRcJqTsrFAuxZZgXWS
XOkTo/QrLfh3qpKvV/79z7888slspkHI4/8wsBYrSF87jXCLjBuc6pAY4FjjtOF28FFdrFCe9jqs
+GvV9dVfcbF+h7GO+nzmiYu7BByVVg/GieFEOnhsiXsQGp8IDhEtdlWXeMYdZSK3X1kB/tuVImt5
t/9YgpeQW9v6VkBUHgzAu+aNCvTRePZf9Z/CkVlKv/uP+em0oRDJ2tW1z/jaMvg9G/vyMqJRNgdp
5OJL46vNh/Z2JkSqc9qn8uTvU1yU9Oj/S5NOMjZUedGgr/grqDatRS3R5TA8d9oK70yG2KHXJI51
b7kTUZkQdSv+wvj6qrfdd3zLPy590VVVeWz11HtMp5nlSWspRdX1NPtHrXhV9RefujO6F0yQ3r0W
nsJh3y/K770U/5CaDdy8gI8fA50y249j4wLSp3iqq/em/DTmnymspaTe8Lfi8UdVbw3VmyHvHpPm
KMFPVg9y5DQ3kdOtlJV/pDzTzoCT/15Ov0VZfy2nL8/2AolRhFTuLZNn239o47M4b/KH9lw9zpZX
31iQQ+5imH2wz8uVcspeOHZhrZ3lc13ijutMxmMVuDmefzfGI2T67oVCI0NzR1Ib5rtvCsSCEFbJ
CmYxCEIND7zyouf8Bbxrlp7Kl3zBWRXIUO9WfhDv/31v33+07NM6+LSoMaf/E/KxurGQfcUKzllz
UDA5FuiPQJuiCTmY6YTNIezfunJVQ8TvMcqD0fqf3txozNW/f8p3jB1CjFm9nIIYK112x601+pG0
DMwX8mbXH0T5Tkx2fbWd6CoVR9pkbFvmAao7VYsTS0cpQV2zHeRDpG8S7G6n6KOpHpnLBJxzipta
rlAcNHEfqs+4yIbmIe43iXxls5G/A82+/OzL/jdoBFIgCyaTRb2aTNvP3bS3y589lHACAwRH6fGq
+sSyWVT4FJN+3Sn1KjSoabe6F8QejIjS9UMN5vT630/0+63ov0/0sk2WtaRoVIMn2jq+tpLMbS/D
el48QBguk7uqHIbt/2ZL+N0dXX4xv0kWos4Ehvf556ryk3RUtaJmeAzCPqbqKqp/oj3L/JMiHypx
W4gbmLGgwCQdPWvyMQqcBjPZ2K1Vt86KVSRuTPlOSg6mdLQ0V8rsXP8Vlb8yaYtHYrEjDIGzBOUH
vnSxSUu1iVtvaQZhGGbgk+Z72B1mw6k1L4Ulna2wtOPM6cp9lbuaueZ4tprtVO2b6dgy91sLxHTn
e6G914KjhY5oelaUBxNoShhlO+7w0UceUMB7d9Nr87HvhLtL5jAW6v95WBf7pz9mwAUpokDsRKIc
1/6ieaswyMgtzkzGjuBi8PCpj3FD2MXB3dTtIEpBtIpXrezliF/CnVrgt+2E4VW/hm/XEHMrlVgu
EtBN7WLz88VpSvuM/gYeQM6JjTGbS1TnZviYgB5xDn2Y3QW/u8bR+nZu9vXCFwWcIJmpoSBoOSfx
FqgeT2i3v8lGzNjlrWWHzDgru0WdAhs0uA4VLjjMXyv4y21fFHNN1lfCWKEN15fdh7Ed3MqV/LpQ
/+cf6R3551e2v++IlGQi/8+DvsSuJ21u0q7mfvVHjOqdUYYE4rTCzQ1Ou6zR1vRwNJMyIFN7kB3s
lYM1+dDxKv1hwfO3o18zmovCu7KFfIeDfP1VF+eDKqXmBG8K9wsviOwFuTVc7W5w6v9Yol6rZJe1
/o/Hri8/50vxVBVCMVQjj33REqiNx1NoNA8rQUQDIXbatvwYuVZsf4S/RnsWN6Ho+sxt9v5LS+EA
ILJ4hV5bit8ZS/zxai5Au0ow/Y4owiVBwF/7hIjleKgMge1XzA+K1vPxYAZTG9yUU4dP1tcPkZ2F
9xFueKGbu4W2HRbu/DpsMMhDR0UuLCiJAPEedZ/3v8jfWpbnX8+Rlhte7qKAufRYj2ZF63odg3Mp
cGvrMRJuWVH9GoxYuxmGVaTC0fQmax31tiw4lbVVD4tV0dUu7LvDETnG//yOC+wxjztRL2R8jxsc
I0uYTJDTs8+aMAXHMm2F+Se72LX6X/2u/v961YvjZ5QKWZ+UKThb1XZYyA95g6ZJWqs6LnTxY4T8
W9DfS/G01MkY8QBDAFOaboHdL05t0JvsWPXa9jCxBh/kZp0vKtu1IG97H9RUMBzf2LaqF7Vu0D4w
BVPCm1G9yYa9FW+1pZazowoz+KHcFdldlR6v9Vq/d92/3i9aDlRAlkbldrEirWKOgkluf5vSNGZp
yyI2ofW7nzNMqbatI9o9vy3nUzkMxB7PqhtnNoThsVyN8N10Nxxc31Vam83VCvcwQ023fhn4Uz9a
GiY8YDFX7RzGB90WdhiMqpdoxhEDvcVO1d/TCTflJZDibi5Oo1s1d5n2NJegf25XrwcF4RsmoAst
7No2+f159OXOL1ZUlDaJIigNph07zRs+e3FxYxPcjr6A2dIL8dGZ6ETnaz32Nyg67jqQ4STCqslU
/Q14f9mZkqEoqrIrYSZITuuEt7ItvIdeb1PK9yGpTGhOrh++3w2svl704gxMhbLKzKLCfRbPrMST
FpfLLN/RDzybmChQXt4G5HvYsKQJKK5urpqqfbv9f7nri2NQNfJc1YWCfeSDXAYHKzdcjH5Td+aj
4EAn+Pdx8+3E88sN/+aef3nKpZWrxqjzlLGYjYN1FHrZsNSuHR0AnxVDafJI4LTjFWnPJ+MxFbej
O/yc30QLmJDvrlT3JCxVD/VVA4vvpDhfV8Bv/O7Lb+u7Sh/HsMZoMVtn3X2UOcPkTtJOyfjGUDTe
9PmNvpjdTrQmTogGfYDnUY27MXmBrGCqaJPPqfKQmFvZWs1I7H8I8SYRjqbsqDGnAF/LNfeqb9G4
rw/04kCd5kCUQhXylYRvYrIZXxL/3DIodFFo3zZsAoUnb4uDP52FzKWyDHPwwYQP99qWBVP9mzPJ
ItAP2wSYUMhF/jzbzSI3+3GIkezGuyk+V75bGCs0A/IxtY5J7YWElfSOj7Wv/pjhHJ5tBWJuozFZ
ZcMBJclW2nTBZ+6Xnk+5LiFpnsmkNXsq//FhsTAPlH2ubdmjZx49QdqpdFL4NsvF+6BUHG0E/0sr
L8uRN+vNJhnyVQpoOtwoxk0V3Rntplm3GxwjnHxMV011o0hbPTjVjN9dP/sR1rd5ug2Ls8F0HUlc
4LVolVfsvNCEFd1LtZWVuxlEz8aJIhd2vdZ6ccYQZoWQJGLwNmOuYIYrHZjbx0WoxEQ3Uuk8xkcj
OwfpYZq9vGH1tlvZf6/6nSbdGPIxVtY6/Yrm0ewYmleEa5J3QnFtJm8WyRLQLnwEFfuWYCLk488j
YQ3hyryfczsc7FDfGHwQJu6L8VGihp+Np7i+1rt/W6xbioJ7uSnTwF+ymbVMJdZlbtAEM2PUDhqa
OIuj3SvWFryJyVEsdygdkb9NL+hc432Y35UZXy5vXfA+hHDKI8ng8upaIaICXyYb5G0k1UF6EcNN
uUiA9no9MzQ7N73TGjflaxg56Wt2zyB+PDSiG9e7ieyOsQ+f2vBHg3KVYCfF1SiKUmJhnO44PwuI
lnoP9o9Hak7Chm9m3E0a7RKIbINXG6coxZPiqRV3tXYnzGtr3BjzWxfFjoSPj7qzhJNsbTGbEPDC
L1yVfspa42J3M+M9kN6WiJXJVSrvWyyeNacs3vC3g/jdl56OcMryhGETaRuFftW5yjf6ruP5+gwv
Kn1JzDODQbFwT4j8znopO2hqFueq+rKwjeK7q4ZA1y54uTUFTSaoOSPWJYp5sQH8CWvXZmiJbarf
swldq+O/nQl8vcWLqqluJcxJG5bJQpPtb+MKaaKO68cED21lsTKvgqP/l0viFQ3Pn2/jsn0eoimS
TWVYVqZu2ovjD8TIbefgrbaJ9yXaon+foFcveFEyEDNSaWUzCvcjaS0C9S4+iZ6F5EQgh8tl65Lh
LF255rc7u/Lfm7yoEgJjRLXmc5NEyXj+U3OnbIB4T0ycgOHaR2ZNeI/YVy76nVzYtP571cuGuaka
aUwV7nThFXfl+yxAPXXSj/6GPnqlSB9srfNDrLviI8kWcwMXGynxLRUENkcieX8dbvOk5rZnnGLU
3s3ZnYxd3O2neTeF29CAUsun2uYYhejpKst8CIyvUfOrzR9k/YzJTBd/VnG4SpSXcvnDI5lwJBNE
G8G/mxDYkB2nr9lTsHeoq03GcZNN+NsfhIoYko/uyESb7WR4LNJ1ke7FeRenN5xVxjOO6gGUuoWf
kt+12DLBX6sfE+W9b0e7FnrP9JuVUKarJH8QcpAho/PIQGRmiHwm4Uxst8VydJIg9AbILB7GkzVj
a7FSARt5StSKzfAiDcxCg5WR3gbN2gh3RbXLm5ztjkky85nyIAzbcDwKyT6Pdu08OA1HWiQ8tJAg
Kred18a809IT9MkrKABOZH+XCtbCKEU4QEoPCrI/SwUh7zrLjBiML6rnZaAll14bewMuWcq+eiQ3
Paqw+8n46515W3wGd7y8GpdhGfJE5Mm6jY6mhRIaWIxDRpKYXFPxMsMz0YvLlitifCG6xuwJwo0l
3XbjWyxzDuj3uXDMytvS3BjevE8hL28knJ2yk5DaCeExmasgZNDvsJJQoByREGV4CYK7t+Kkr0uk
kFuVSKXmEzdT34Fanc/OiJENcOVPUTqHT5rqZYqt3hjrbNobIjz0BvYI9jztzhz3ZXXSW8zRn8Jc
x63mYMr3dTIhQD4L9WOGdD+HiJ3j8jNUrqY5lfpoivdC9LMv31qE0QnFJDKO/rrF+DeozGIfYKI0
lrAWvKzcxEmOutEPFwY/CHI3rTAvC6i2N8re305EiN+APVKGESm+viY3Nb85Jv64+MWGlsZxac5i
tEAIfYihunmnH0XDhjuewY8Zb/qPNFoZwx4vl2ZXCytrY8k2w3/j4B8nmgesR9xwK201hX9UR48l
rL94I53FU0Tj6Jl3/jrYo0tTHyU2AMxSzEUUknxiORQT0fUrr98Z4Cgn7T5AQ4FIbFzPOBwxcRpv
YuukntsdPkLjvXxTFrc4yfiN2+Gs+9SeVGouj2HOzzZfFw/TIXelx8cUc9hrG/B3bRPPCEddPhi8
T37zYr+0JtHgS3FrQRQdl6J42yw1/rjq5B2pduabINm65uAGC+VtNQUYPQAxk8K1rtods7RyJgVe
r9wS1zC+NRdPr2un0u9JwwVe8ccPvOjap04tc4JXf+MVhuoGZkku3jZWIVS4FeOyZoVlSH4r9CvL
8pD8ioxH7iXfDgwXnyXCxUZ7QeaTLb1u54byBtpVJzrz6KR319iFeAH+tf0wDtMkTRU14kSx0/5z
+/EDLZHlxE/OfuU15OsVT2V1DJJt3u1keV1Lp9xALfOqV1ir0HSrtv6JrRrfZuxlR4HhFM4fKIMc
6G3xjblFaLUz2Kx1F1eg6UF5Am8T+1XOk7arM0402U15VDf+Ppr3uniqZs80t5Jwa/nPAiZNufRq
qS9J8TCIT0EKu11/jXVARuOJyZ2TivQAU2/rNU427UnO30KsuSzpEeaN61uQW/TBGzPg836LJZg0
/KwFDuXutoBlYxxEjH902cP4a51rx74m+RSAaDQfppAREQY4randTsJn1MEZGlYpJlKVH1LLpnaI
WEWBXto3Zzn41SQfk88eWj+n7T7CfS3cCerWHLaldpM2ZxFDNis9kvUiC9ugeFTiu0R5VrRlKoYJ
Xf5rxkijWIW/lHyXDSurdwhGDfGJUFYi7xxnRmFTWE/MlWwDs1xB+xGJLz1OUpIWHMxa38xQxVoC
UcbsRY/3YrDBQFpWia7Z4Jfl/1Sjtb7whvaWsuXfVsKdkvuHbtw1+Rv3ZL0lqivyp9A/2eNdbZ7F
sxW/FC+q4DG0rSeH+fpCO4KeBPWmGVbN6/AB49oyFveuAoenCtH7dFtOPLVVFLuyvtEftKP8MX3g
sAc63cJw1B/537DAQGZXgflYjWeseawZTtZOH59960ZWFy20Ztokhiik6UD1ZyKEW12xEkvFNi2G
xa5kOOXgKOJ6ql6C7LXr97G2GxDZJHGxUhIOd2uX5z+H6Vavtpq2H+JDYWwq+FLmOYoetT6Da8WA
t3/L5MXlzLEee3nDNvYDNa5g2FPgtPKmkACV8lOKq5npfwSqE46H7CWZThV+98wbCD0XYEPSHLQ3
Q/VDCr1YOwosHr3fSOOwKZGa6bhS+HRYIpzCoHwsoskbxRnSoIHW4tMXfmVQ98qOtK0RS7vUWPIS
pRH+5FhsfAmMuGntLv5JRppNHLpT0s3XyU1Kg4+juW1lEMNSxFMihsUyJ9DZmn7m1W6aCCY00k2Z
ogAVECYhqC15+zPoDPhuoUPTXEYqE/bHJVXNPtfXXUHTCDE2QSBGkK0X8TUH/FBHL1C67prkRub/
ibfCY1nto8qZNUeu151A8NEep32/fobzxKdpq2hTGfrK+7bOHXX+4Kw2ZC/r9nX+HurPbXIK8hcr
9Onr9o26REKEEbsKTn4vGazzxn8givehLG3zfQEZDKQWh2g23YiMFON2Mn7o/kOS3EReL75oKJOz
o4ySYepv8/CX2c/rxDhi5S5ND2K141eUaeE26UNVbMlAgfG4VXEeVpuMIvCksrLT+SXS1vh6yeqx
iB8G467CtVz2LMzM/NBFvmiqaziC/XDnjwfJelKMQ+ANvYefwFA9V8adJe5HyABtdKuyLec7K3jK
usex3xfNL8kY1ykRktX7UBt4MhI62b2VwZuEF16fxHbVP1rt2jfPYfyjDoBs8EefekeescFz5IiN
4mlGnjabx0xBEKfuhmw/WbeT9SzmexHwU9nl/ntM3HlwVzfbFrbtBIXef1OqO8t6M4HDo/5RqLZz
4E74nAb5bU2kcz7dquq+GA5ldtMqH5GyLYdVZZ6SaKvrrz5FvJI/IlmSumPdbyCDV+Vu7hhLxzcd
rX44M0rezwRTaURvbfLkVIa7CHMRDUb3D3VC1d+fMrABJcDwasNbJR557NRV/gP4Q6lPfoWvIrvW
ORqfFPJtC0/ysZKjN4AHLpf2MN6LytEyMU7ZNuapSM5ivDPwS0jvg/aUB2zQGkqp5M7imNgIAqxu
1xjABdqVJHtwjcMlSaAdX5Nub+EDP25SBeIfsEXgsCPYfrufqV4FcqIPQEgtTGbsj4V9AR90RoZO
fimoFBp8oqcZnOPRgz90jK5U4WPzPwv1hyQ/C+0rxhSrWtYwT3BkvPo5gKD54m4p4CLszsVj3j/M
GIQUieQ0lFQ5WhSEgHDzwdi0HwHwzLBI/U3kyYgeAQLi09yLUFL1lWAcGmGfUXtrvLUV42dONUz/
JIzcIeuWz7jJNeNHZ9z5xCwb3aoqGNogBZerZ6Pfos8KpX0t/JxMD54XbGeCmIQtNM/MeBXbBq40
1Xp0Kw+M5c4pd2lFa0O5jfEjN88md9/dpZpthT+M4q4mE01ZNIuyeK2J/btzXioNlXR02JLyX3KA
RlYBnfowPUvnjgkZsmGMddmKHHwJ3ozZjplusxVdq8e+maL8ed2Lekzu1FaEHJme1aPMIeumP6HP
jisUn2TGcb7Q3wAjXm3av5mk/nndi8pqFkOEZ2rEddeTa8E1OjUoxbCQWQsv1KrUf1g4pq+K6OhQ
7LNbeN/52Tfc6qjtza2yDl6FdBVj7dsfZAIVcDayPnVcehjosZHurj6nvxvRP3/vBTcjJAPdbJf3
g86pc4NNeQOiwicxgVIxGdugELwCa/zda/15xQuUXIynQba0gOZ2ggLNFFy2oQFbErwHvi9pHSBZ
FHESQGX3cOXSf49N/7z0RaelznqU5go3K+uOCpkJmy5D2/qmO0eA22s0k2gVSHyD8Q5b7SVGTxN5
V3HIZen92Sr8+Ssuev9AMfQkFfkVLRUZInEitjmG6PegfQ2e2GziibQYcTpcq/u/ydnjyngUmNT8
FrKPi/tXOnEIfT3+rVk5kfv80Lj5VvO0TfJYHGXT9bdLtGEletXt/2K89Jvf/deNf7n8xY236UAq
eZmwF3xEz1Qnu+A+/lmyEehuLd/isrhKCvhb4rmWnqOSUt5fGO7UWxwo9W3XfQSy4qr0JGP9qmlP
EahEg8IkRM4K8yv2d3jikrK2UeeNr3lKODgtUUEDZqw9ld4EZo39buGfS2E3MTAv/JOfzG7DEo+G
R9E6Tb1h57UTAIBgpUzikWIr8pOvYTQZHJF+icERQ+x2PE/tvYkt8CC/TiMAeXevzCdzHXZIR1A6
nFpazvrYQBuKB8cMEPAYys439nJ1atWDtgAxzV2o63YyPTbVZ1PuMXy1YYJNT7HBtJVzpPfre7mj
nkfxkqqfXfmzZayfkCP9Qy2hRYW+LckHbSDZYa0397HxXscH0Twr062ib0SpWMnRs9afo/xUhNbK
0g5VeDNguwv1kep2kUwP0p62vtT2FUoBg/OakpIDHUjQrp8xsiJRL/qsIBqC0WUrYT3u5C2CM7h2
+/S9e53vsFqXneJArvPEQgaT9MSbed7K5wZYjvL/s/adcpM/xThzAjKs4neagvo9fB8+UNi0v7rJ
a5kvCl5ikGtuK2q/kuWnGDqDOTFe1NDx+88+v8iaVtnP6jXEwL5b/R/OzrPHVSxr278IiRy+muhU
OX9BFU6BycFg4Ne/FzV6pqt8/JZbI41a09LpA4bN3mvd6w7UBrw7HD6gCVmNp5q+la5Ec2loi+pz
3jmswaEXbRC/lpdqct+OHOSNXYf3GTztboU8p7wafJXyHa+2LDhsiKFNQpCDbNWLQT+5A9SWZ+ne
RBS7Tp8NwWWUNkxuR8PyGmNt/IDVKPFi6c7pLUJlMRewbDF2ZJg8LWqKTRfjCh0I1KzhwuK/Vj+t
6orZrRz5/JkYa2h90b/KBEXLRFb4ZDGnsV/sPS13zOmi3N3s0o2EpAp9zyvhw81FVq6t8sqgsIQb
GDZBVa6jIiFNO+ila1F1oYoB+9n4ExO1fb8z35pyXcTb1roXa2Z0CI2IPkmWdLTI1UphpRsBElR5
B0lz3eOITrkrs0QWVMvJo/yM9R9mDVfDTfMZE96UOw2SZrFcAMdCh0s/xP3c3B/aoMhW43AbiziL
9TSxH0J4sRduleYBdW6VLkOCNvbLipicdim1HhwKrfWABZsONVPjSMpqKlwoTlO2gjkUzTkdMajW
sJBBlO/U6VbD2tp0UvmqpVKJjE+BFC6FAPHQChRQ6YStoRYfcgaOXZXjRrzRQ7/hzzDY1PCplcPF
rIT4/Qz5Iun+3MQACZGP64oFdEKO7U/oxBqiTovrfX6LoEjOHdFl3NZoJMLb2s4z++u+WBVT0Glu
2fsiTHHdw1LvEs9Ku43t3eAABpECqeB0GHtZZucN2rKzgokT3lw/7/Jo9DRJpSh1YpvftiPpfAvF
SzXwKJ95OPr6xp5yt9KhVQAy6flWQ9/v/P6Yzt7AjEB9A+yUMm/GQ9Lnt91oTxixeDW2BxSwHojx
bDk+4pYomQ79JWkG4P1n6k55fg2/vaaj+u8wtrV4KLv8Foh8spulGS9bxOwElT3NdQb6HLFx9poX
GkFvwgioGHfTCa4aur/H35/F2Xs5qgl3Yq3q48CSUcBtk4Agg87NOPN0TBlsRSIqzRExYkY14vAF
jo4xdwdrzj18eSA+/n43JybZxE5gfaDisGxg9Hr0ZpK8rgo5LvJbISg2wvuOTy6Q1qRYfYiXMoZb
47L0pnphXeVvv1/5BL/k55WP3kkZj4go2pwrr6MHoq7NbSx4yDm0weufdq/RTfyxX0brPZIeQieX
GVAdAHjmgSfJw4V4WxlsDZtoSTr1hRwIV3RT+g2WG7/f5onW4edtHr2uadyp/V7jAc00/f5j/EN0
j21ti1eLLKRZto+d5znWFzZfJxbs99dyVIhPYZlNUVbmc+DGJD7E1la1Oif6TwhhRlkkb/CXaSJ/
AlaozOVB9CkkRLVzS8IIDuoT9Y8gbrDNNcdlTEdZtt4O08Y+fLXiG/HAdG2GJFQ4bVcmPqVSGDI4
ynF+glGnbLIer3U/S1tSwR6R69Y5oTFqN0MBQTaKvjjAKti9T+itpkCI7jURnRsHr7TqiovOTYkl
iZmcIJ6AkljiL1W3mLuNXmYFDzXW8nCMDU9is5suw/1Nl94qONN1DBk6jXBhlKslylXdKhbh/nYY
RQ9hA47reR8x+7sj+QQ2UasSh4LkQGU405vBXpNsrbwsOQyr2X6eybq5HEhhoNEr0dDkKiaLHwfh
ShxhBcJlLT7mNA3JUbnJXvk0JGwkhEve9SJXUncwsBbPMMadXuS0d6LuJulWSrpJdjchj0vuX/v4
VS4vYoodQ/nT5C9J1do7EuV38R2MDA13UtIdK7+1y+Fu31/sIjIamJPknV/2KoJkJpF7eSHiVkWi
pD670KOcmLBC2pUbFKNh6EG8jQh0q64M67EsF2YECGp3Hy3uB1WQY6kUPgj9Fqf7A5RP0WE2ufPi
e2OjkMgJcVd8rUmqnS3915F4mYhXueSLoasTnyIsd6ang34ah20x2GYRpBhCloc/LXme8JQqt9vh
UEwprdud7Fp76ALZg2ldW/Fn3DsK6W0NIVum32a4xqSbXJnLnBI6lewn2WovLidjHdPOdzfT9MI4
yJiCZnCaz514MZqBNQXDCLGUH81WW20i/SaiErYbcmOkLlAznDHg92ACQ82iPGjiNmdZ5jpGUvKz
fsCNFv/XyA3NZVLuFmXnmwbCbr/eTHBAwR59Odzu8Vk9UDq3+6couenx6KCukPxS/UNRGhf+hGsw
c9VRvk2BpEQcm5lNCwIfRDoDT3+i9ikl/JA6SQMFj/yxAeRcGbQUZuvkQw07feapk/+gYOlpgZS6
Su6UjTvuRFYuSwRFuLTeC0yTn4XDg37YiulVn93hoVsE+MyQQQSjXbs5WCvJKhd5+iHoqz0mu9Kt
xYcwqrBmIOUSHFpvVazL3URbJPU6kYKKibS49xvrNpkuD8rnDksNIQHqvkE2Ns70uqTFdU7QwGOd
CBlTPMfZ7P9j50KQZG4zDcAmkChSDV0/ZsS2GjuKeYseJKy20p56jSyuaJuHWwO/3dxXi8u9fDdD
7WFxJ5r+c57ZAzfXyfZECLiONOHg5Va2GDBEGkfdNhv+wvGNzwELTuo2wpnx4L4HUxswMMc7bryV
Ul8mqcTwzuzXf/fTP/frI0BBiGDJNUjd2a/ZGcyHwoug2dAq7jbE8c6gCcN+w/39ql+Mq+MCAyWi
KRFR8JVI97PA6TEAk3bxjvSm+unAFthmiw40VtuZlLCKU5cf3bRkYi4dbiOCC/aCJyeUhU/spXHr
qmyIxKgT8TRtOQnFTxVDhA32oKtqHcLFcmC90qgS2hI50vX4xP9TrZVwr5RXHSmd/MB0gcHHsKKO
LxfDp3q4TZJH2qb5zVQG1oiL7BM9ElTH3K4eJr94I1JoNVwIq8OG8Dwwy8xLHiYD84plo0MpxVpq
qN92CqLq2ilibxSYJzn4R1skBGImN7u4Cl3QykEUyueqxb+BGV6hossMdhXcOLWjV2gKk2Xlew6/
gVU+H7saZ0lj7yYiDUj6MUoXK53BFVWGLV82dhxlf86W9vNV/n6l/9zFETxSGUnZSlKdgz84Wucj
4EorF+y4g5AQkCVDzExJ1LzKzCRe9VVQxwGS/gI/BVwvI2x1xnF9QG8wEwB7VyyC35fc6crt21M6
wk8O+8YS8rlEaF2kKgNA3YH1YUfMy5grMjqjpNYX9j2gYQkXsTlTGJ0wvf3xlvQjEmLXcvZJOtcv
OruDqH2YCNWTgSWZcMI0dUxh0Tc2kjS6H40YWJIhoH/lUJU0mzyI5bkm4wTh9ucNHfVigrXrJkNu
8i8xDQYs496L4qUcr5hMS/j2eXumSCP51C6AQOFW5jrJ1oLhRoD99LMNGiRvnl1xjp9D+U6Qt37e
21EHVu7qupNqFtO8nPHByeKNVuPD1DPYjd/bAgHoY1P4KgWdcDW5aoU3Y2Zr+QYvBmw3UHoyAbcb
6wYasda4cX+ukZ1v4JfV/sUR+NahaeUgW3FJixhhN1u6MBTUgyNhVexQQtQMdhDtHtxSdSrU/qpX
QO7LPPyDwDtmH1XhfNN4sreG4kG2goykEgOpn3uqUo5GIQs0CBgM6JzYoERgROWlApcxc+C4qSpe
KKy0MvGhTFTV7ZAhHHTIN5OwtwI+cqX4T146MK2jYsl3O/fdZ77Ck4X6t5s86mIApDoddcrcWaaz
p+MgXVB2zVHAJD/NyRS4+OFkIzHlwaDU6dg8ZVfDRu3Mpnmyrfz+tI76lGxKtURV4hwxJ/V1fcEJ
jJPG1mjxp3JrbFIJ2CSIi10B1YDPzK9HAsNs8HxL+Tekz1r/9kiOepeDqMRwFVPuBLHissIaoeIA
JGAOglkMIxvjrvxZ/poSmuVZrOGExPvn5Y9Oj+mg5znCihz/J4BPTZ7F3aQopkwU9I+SFW0zU2FM
nj+LQf2mlDRxIYFCv6+L06/jW5zj0V1YwpSHsihkt1qEwrzU2VaYr+JUIG6lBQgdlP7e8HA3LZch
cjSMSN/H/RqfHMNwz7WTJwRiWGLR3yNd0iRGb0drY5THnRZOU3Y7vUve/oMpk7TObbNbWiGWdeEI
cAdx9nKSXUH3G+2y0fz+La2XOY2/vded1tEVW5szyA0GxxVSXVes3TJ7yahz0maprebkBYu6elMj
lJUDPd3q+4ug7S4Sww0LJ1WY2Z759E4o0X/+qqN1ZpZCpu53A/ObrYLs7z1O7kskbgVSJVTVi/Ed
vDICRfwkgSilFluNS/opIsE/SBhcnWNbqyd20B8P+eiNj1IxdZY4ZrcJwDZ1HlF3A0yVTbvb7qe1
un8Q48a25ECSd1tJgLky0TOYkd827v5lXJuQixbZUt8tJXNjwpkYtlGPPbNx2XUrtllJWiaFA5Ba
aDQDVEOgZIbhHygKGy/p+sXvC/gEJ5Wna+pExBCk9HesWGUIh0nG6wkxPdP8u8M8pZ2bhsntX5p6
cZbTd+rxYQNkzFoZPNjVozVqNG29S+Y1uqeC4Rh0LJXcKre1M7ZMqgrvcFhMuyVzbNFjoG1NK8QC
ggSkYIuLanvufk5ka2EJ+u1+jlaXVk+ZmWfiPB3LQQ04COMDAnWFsIY5otunRu5TgieWjBNY+460
HJXL39/BCdvJn/dwtKRqQc/yWpmX1HIX8BBqfCZ731CDSYsXCLLGYYO/Nakiwa5ec05TiE7a1ixs
2kMpd5hEINAhr3TcMKlQha1iHBjR0DLA2TK2yQUMqzXYixC0yd1+oIHQznyj5omzgKdoaJZFFgXK
zaOarMglKTHMr18wWD6KrIaxDiN+R3/oXtqXeI9Djq2tFYdN5JKTa29eVrg69bfC4CnFM71Ri8VB
5xV4CRP+oi3KJDAudxf4BShU1qKtxc5Q38lsQ0yGaGhhFyqe1F9Yu2erdIrH9unQ2QwqJsEddGgQ
7F228ZldmJdzN9hfmwwQGieMnYOJNUS3Sia7Jd2FwZVyAx+29bTBFe7zjmoe9H4hfFqRJ6QOzBGZ
Kcmqgh9JK4W1Ez5HZx7eqQpflhVsBRFbS+R4HFX4usokno8T28diDSJsS/0KOMluugvBhn6n/Gcj
0DjHtYvMPwdUn5gPs/oUA4sdTeIf5tHqa4pJMc1Ino0URZujFAxw/gxmmZNMqoePAx4QHEpFO9/b
oYApwq499whOdPM/7uGoCVMMo+6HWJm/whI5X+4xivVkyRu1N83HTdCFIBPa6rkImlNFBIl2kqIq
KuJb4hV/1p4xFjhCsVezW+D5xgSnXIKKFtpDPa3qeQM4gJxEbgcrcZn1b4UIR9cnf9f5F8bIJ7rh
H7dyVGH2XShZrahnWDNsW1dpOExXcrdp6bYs6LaDP2irHjdZE4AyYyI3W9+d3Q1PfsffnsfR7lzD
DLG0ipsgToZh+uSJeXBQPMtYlX42bELzslzqWFUsQoiKuyowCu/3vfDUCOnHYzjaj4veCFM91LJb
rNXhDsXbXF0V6EZEZTGbYlNWwurWgj3CM//c2X7yMJwDDjH/1XVD++qFv3VHh7yKs3LmKuhbKMJL
EEJbc4Xt7L/3L6RpJxc9xngkOsKSAoH4ufiSSbaaSs/noxd2Gk6AL1Mwm4kBKTjw3MFzL/+3X/jt
mkePV+rzNhUVrskSA6FcoDrxDR9HGAoo17qyzrj/nd7bvl3vaHMpjUoqihrySbaslsICbcgflczf
pXyFvzOuj870oD6qOah4AP3w97V0Qj/Azvbt4se7iqYRL2XBubH2drYscYhty03ZghWWfyxbp1uQ
V6bwjiGoDNjeu8JuSRG2oymWFzIGnMaqH5Yi1TG7T37wIJ2f6eZOPp4Z+7KAjw3TMo4ej2G2k15E
JkSsDAueDbQozq/QL5w9dFkir1sHZ9OduRQwefDz7E4ug7MA2Imhqfz9Ho6eUprL02jsDLqGy8nL
oR7kXgJ70W5d653WbnQbXLrw8yW0V0lXsGPyWU59fsh+shT7fiNH52AfSXGYtNwIrDRLx7d1NTht
voKDbuf+EHvv+mKnfejql088LKFzb+Nkp/HtBo4j4PbKLjXrHGu3EnhVx5dWZxK2ForrlOSJVa5e
VBDmMadJbXOZomPbP6CUQmCpSYG6KRGXE5Vpdf8DZPP9/RzXVklW64zVrfls7CRfo2buV0Xk5Jk/
qAFCAEtbpXxI0A669D5HIwdkjAu5B4IU4uGyyq1zq/bUxvX9Oc01/rdtcr8XJ0WOWbXZEnrKc4an
CCRivM47J79rFgcY2ZU7ffz+NZ8w5DN+PIejs7pIVamMK64Kd7iZCUJfbXZ0qQSHPtjFwR4ggOik
vbMno/zCWE8bFFMxid4IHG2JUIbYlrzmKoUawQjKm3mA4DdTvg0dRX05UO04MpyFYg0ppf0AwTEU
b9fiNR+IsBciDy0RbOjzm4B86tBVLLS0ujIP549bojZj7NWHYEs6VJ7Zu1+6i68OEEVLeu+1FeJ5
aDUYy+tkUUbUYjWTHSZVsJqoRGQiSA+La1jK6XBu89ZOvuhvd3Z0WsS6bDRaDLpRvafoB5mz6WkQ
9ZvWXFfdukMOM9gw0Scvja9LcSJx7HUkZaKHYiYrK7GYO4GyvgiV52S6HTFIyx+z7omI8t4p66ue
iaLO9JMIholPXqwfOsyjM0JEiisC5euHsFjvUJTvn1ReHWiODhMq3d/U8Vbc2Wm2MnQX6V72QuhZ
FMyWN7G4ULLr/VdyAMpWT00gFVHmo/VYYHrT20oaWNLqUF4aSYAusTAv+pWcvaSGe6DWRMh0Ta6s
bm2fp+rCbJYytOUctaWP1Azyk+Xnw1okbArr3XsKYVSZSYDtY6k52LDNTqDCDFR2nzt9YxqbvXVn
DitdWPYYSGIPDcTqx+lScsWgSnxTu0eJAJspBWvFfcbPmg0iDItAMisYYEuJTiQxQL4k4xjSuqou
d9LtEN0VKeBe86BCgjDWMNQOtxiHEGbB6hyu4vBJqz4Lt542xX2CXKe+/f0rPH1ifVsSRyeWOeyo
Pncs1v0TITyEozIuoms3bnJC0m3Z2yPiJ3GI3efMhefP+wi5lr9/JUfHlJkeoq7KAD5lXwaVtvmO
r6xX9R3fZz4D/FZj/8wVz63+o/NoanapJB34qTW86KeQ1JnEG0tPeJ09efY4/y54tcKZouWE0p1t
7p8HrB3NW7LuoNQYhs0V2szazBwBpqqPfhZAd3+f3J9L1jlF0OGCpDfQg84d6NHPlLNB3xGzlt+y
sDpg9dJpGieL/cQKOuEiIqB4HXOqwAfoV8Ro44QMRCSgZ2DuyCKFoklEdEpoPJRINyZ2PjGf0PNB
YlQy3xIvAeP+BSB/+uX8966/OrtvZ9A4HCJdEufhoTQ7w+JAgNe2goBrB9wmuURx5osOhcq513Pu
ukdIRwu9LauieRyHfk5eDHfjfenv/IbRLqtfcft/E7d1sk/99o6OrX+jfdiKuVLNcyWILcxJibiE
NbPEUz5h2CYwsF98lfFqYELC/WzeJaSojzCg/6dvwlIsUwa8+8vNW0mbomt7WG3MHiDk3IHY3eZ2
WaAOBffB1XFhOchpfr/qqZEfS/Sfq8o/Cw5q5Fo9xP931RBP1AfEVBovGqWkVzKRBO2nUQ6Xky/i
P4cXXeX3mBpWN0jtsE5/Plsrnj60/7mlo2qkjys5U0wGaai/hNbFwb59GTTfogrU3Am1B0m7iPkd
uBFShnq2t8n9zTaY+aVPJcYtiMohR1WegJzV/v1xneyhVREDDgKsFfrZoy+62UeHNI+ZzGgzylYt
5yQY/Wq6QOAazDZX00Ptjevd25nLzv3q8Q797bLHO5eWaWJRplw2Ww40lC5S9oFxEFHTjoVKlABU
WPva87nZ3FcU19/XpRYRgbFYkkdHEvhZnkfh18eBxS9Z8lJ5KU+uPASoJpvsMiGlq3GIkyfKxSk+
iOWG6KQOdg2ck2NJvxMWGqIxx+of9nN9BbUJynis+O2Ii/fuRpevtG4zyH7erPLYh9Gi1exyBNWt
dxB9xutdeqlndxCqz8pmjL+2G1OFH2gS+ycz7tKto9+Wdq1lhrs6/e9psNt9lOBj6cGdtMsS4TWL
TLaxjKhktzssFQPWfmh3f/a6D6feAFVNXDVhJgm/gVCAQJc8OVo1/ScRSrDKEENVjnT4JO3ML/Ik
EBCX1vUrXbOftuCQqn5B4ri932NSPD5n2bMcXXYTs4iLqDKCQ75CjJErqxSHWpmy41W7jB6s257y
+jMLF4fJjvunWr1DyHEtdw7qArbo7HGsGNuEmE/g3kc6cvIKrT5XHwhLlmp2cEdXkSO5k+5N1VrX
0OnpH8WAIUjsZ1wR3/VpsXtCFWfXaoB6tbuE9Q2hd+SPDsN9oj73SJmK4dXgM+s03dVa4NSdHbZ3
mPgNqEktA32Jn3KeizeEhMrVqgEOKJgg1xgqpMllo15MUWAl635cSf1z164z60FFWT6V3eLQ/wmp
d57Tw0Oiaosie3Oi2jUPfzKTCFIHR5VcWANq5G+zZxfcmTf9onur0otWu9wfXFzLe9YmGjAYVKUj
PE/Y1gOPJz7pGPHLwJDuBSonZb0u2tZH/IeY0TNbhPZX0z+vK3yxVZH/QQc+WldSr7dpGqlIMFfQ
Fa3s0oj5IKwnRXjVorcGrVwzsZM3QdiTvbgkQV5EonshDIRegVA4gq13y6i6PijSYthfJOFaa69S
7b0JHym5nTC7F40WNzgPbmJ1MzIPRlolhwlhJze4EuWDt8fUAn7dTrmfsocueRbLJdYH2KLFZ50+
zv7ao9qxQKhoxamY0kL3ZBcY0VVh7RZZgTEWt5T3JPxdT/tgF3ktKg3Kff0GwZGcr9jI29f4bmBX
hzC7iYLCQ1OMI/q2GBfGtEz37oFFJ9K+hMxqoumxVtlQbLQQdbcSNZdV2ZjrQQomPhqmIBWKEbdD
Cx4rbP3zO/59E5ZPv1hr9jyXVED9I1CxL83DIQz7ecMwnsTMTcJlbYkLxMRfWfVmsiaGR/WxZxXI
wSPEGoIVrMTRLm/Pu+N9AaY/tuavZfbP3Rw1kDus8TqCA9LbwiSbbnCqEOWJMt/VW1S6ytyzF9VK
RfTqKNE2xNAaklH4Zmr4DlWvUriBukBre/aEPLWtKpJCaJmpUfUeT8qLmmyX7CDwlGBbgmb7grnA
T6R56+0d86bJg+2ZuYdAn868n7/PZp7I9ysfPRFFkRiB7s2UQ5Ld0URUVGD7sMxqtymCOTe+i8G3
qulalN4g+J49UealfvxGvl//6MOvB2LEFMFIb0t38jRPfu2uwThuU+QRB8eA4OlEduLubrtAc35f
mn83Gkc//egr1JPKqouQn07u37RfRQZaumuBzrkA7e4z2GUSG4aIGzi6Weu+ngOxIR8tx/4a1RaO
rmkg4iOyf5J2iOnk66Z7y1EiSdt0d5NPj5o9EYvimefUzCc+KQ10VlQxotEkIKijT0ocBKsf2hHe
EcJV/FwsH2pnhyCRCcXALrLY3et3ygtkYGaO12O/yK0gD5dyUPjpuZX7Ven/fH8/b+Zo/SSWmU6d
PFWzcXlIeZnbwjvExbXyCEbwLH7EnyV4NcoOPHEgELTZJeRlGOBnXubfYC0fzveHcrSOJCNVhywZ
qlutW8D5kFcznpaudtcwSnzgwCWxTXiBMjH9F83f34t4vjhdMhUuwZjHY7u2zo1s32gVp1eznGOx
cWaRwjVCp1m1gWvMu/BJwtq6ImEq254dosz189/v4J/Lz7vLt94zG9MkVlOlusWcCcMosXAjorJH
lyH1xMVh0eG38byzR3wyVwrj5Xrv0rJdk8n0+yf1d1/49Rb+uZOjpbmXB0LSValidpvcTWj7+kX9
GsdOs5k2+J7d0n3oTr4Ux9vmwuB7Qnd/bmb4tfx/expHKzLuD3GSMjW8FaztQbSxYZU8UVkZQGV4
YYueisjKj9WNiLExitfShDs+2dkdKIM2XYiYjwnb9GYs12Z0PctXEACxcvUbae8WO7/O1lFzX1Bq
Y+rW9BdCdyU0tnwbm6iqNgb807tRuSDwYxN1zzUgxEj91tm9eAlyp2WOFV1qYBJWfGdJhJCIZA6I
rzsVIZog4I75NdEvkiuCUJj3oHxRH6dkrYHmMZrC31L43IXPO+rZTh5Q3iJbTBfD4bIvCQN9mqZX
YboTIHNdkaT1+6tV/j7IWeOmCiijqDon1NEHRj0mdJGpV/PwavCaZfFcaX/EfHW4GP8Mb93Mt0cC
Oma4ILm6tRBeeslXLsABgGSvFLckPqZ93JMPT7ocYU2Jkz6eucNTXyGUD6xRCUKD+aH8/AzUMNvF
ScUdyrgDt699csO0RGVgc6OQy7TodJtE+mz4SHpPvVJuIORCUEfsQJ4X8tSYBNpXUXL6T4JD6A/Z
NyFpsP8HVucaIRDpxdTiK9IvpcSvz937qU/4+70ffcIpAwRZ7Ln3GKc3T1IIUbHhB1PXzk6deoOr
SM2/dD55h+MFcumt+axdtF7TLJCgwDVRrnFOkvyDg2dqgFh8eo4kuyRy14Q55zC5PbMe6Pn+2nUY
TIOCELMqmpZ83OayfC2t22fJ7XitLA62ZvhDdKPH8ZMVgnxv8V35wMMnJkeISItGWqSf1KzV6Jkv
qFnwgKG5GdtN/15IG5yJNR1X1nZlitfDYS1Kz4V1CcouSo3X1Hcd0Y81otYWZPkq329QWFAYi/oi
b+xYuDaqACBw6K/Ewxab8oKeUT8s0+wKbs3eWDTUVAn3N1ta8+eIE5gVzDWJ1tAJsUM7XHSZWyHP
cJQn2aax3ApY+6zT+/2B7MAFhimPeUB9TkQc/yTj7nVO/AZldrI3/HYmLJkejQuYynhVWvKiln1F
nssonSB6FnuHiMVVaAwrb6BBszwoxBmmaib3AxvPiYY7bU5JFj7rjhSKicxuXJkw/3HRuHQKM0Yb
gj+mWDpJWvWipDCKArLod5ozpq4ku9F0vecvI9h0R3jGuAox4YzxZ9Iw9/rsq6WI1ApGJVZoJDhd
XybVsq9xWYnxkdeZiOCPhP88Pud3Ru/V5U0d/ekSv0sw9XI0DBqbdZNgArXkDuB5KDgG3fFQiQNk
7YUDauP1fg6jtavaDt/1eG4xENFLqOE+hRXaXnNdX5aXuAXb+tYkBvgBzQllrkJ5dYXhFFTg0J7D
i+XOiz4VfVPpmw4vz3B0hj4gCibW0ZL5sbwe5DUmQJZyK0RBegvd4gahkSzZ/Zy5OA/I98yiCIoU
sCdaVhdgnwxEHP2mM1Y6HwIHcb3Q1WUrvrey29DVWhsDmNSFr4V+wTFtocNpy87ses0gxMEKtHKS
IeCvpw9LgMiQErWwyKTF/t660ggnWSPfhwuIC/+f7GXEFihxoYvtn3faEk0ttBQpDsagexQ2NTip
rSyLLRxGlGo2qAnuX2uOwJnqwNZI0rlnjrMhk3kRPTTRqrBzB4Id5jDjteDRxscpZnQLrlibC1V8
J6+1vWz8LqjdwxqLuwoyFt4VxfbLUsZY3iouPp4kA/RPCeXWGKiP5prUgP1iv1UIWPmTRpuEcvFl
UNZMSCuQQHUPiqSu+2vrE4HbCJbpk4J8V1/JQRsMnvCu3QqbQ1DfVj7ZjZVfeoelOHk9ramXLrFr
ZN6FkzEqnSwY9h5TEF4tDCpEDxvBi/9kf6qV7FWfIwrjeKVchTfpJTHawwtOqVq6NHvupvTCbEOt
NBNPZ1sDcVyLBGiodom6P9kw4MKdBbtFKDjlKnwgZdIWr0Ishi/aZeGmBDdz56BhfFDwp5ZYjV3z
mSOf21j8ZTWz+53PJCC24wD5oiPfZH7lD3675MxK0mAiFVa6xun7pSJHc6bLciFQq+KSOFYIIpwN
xev+VUJOumj8+GV/zafuyE/xKz7iF0NQ0zmsJbgA9xiE3aKGSZe6U/uh805FaPPeGaGterdxo2Xk
92/cSzQr3VJks0Bm2mIG/K7UOiDH0LUGWyke0nCTYZ9sckT19dvs8j1hiroJnfYeyfgy+Wz3/pD7
yP0JD6O2i2AWSrP/JPIqHRsCmnqM6OqFeWdwhXEhNwGsZBHf/JLY9fyK7A7PKpz6PS7WjHPx9DgQ
1PzQ3WGA0OhO9F75mS+cCXv7m9pA72WYkiwT+IZ/wTHeMyB5LEtpn1Ao4kfSr8R7hWgXJlqXtC0q
sLmw5QxWY7e56T6gS76JocMQn69wSwbsmbPsRG3z826OOsFmyoZiitrklpNpIrqLGB587+4IMDXv
YTozEB72LuCE+ketsSYh7xpjFwod5G3kFscYXdRf2GHm7e4yEtQiB8r1srPOPLWvI/VnafvzPo+A
dHp1XMlKnpoSoY5zSMTVV4WyqCf/IHuzRTLxdyQ603SyfhRffDxXXH/N/n+5g+PkCDxdukgeeFIN
yTI+7ji3GJg7xC2yRNLX6j3bO8qzcbf3DoYzOf2HOiwZy+d85Ji/2jhAwxLWN3g6Jm75hM9RU9sS
zgiFi/pTBhHC9cQZ3ziO2ZA1B5H4mVf9/3mEpoQmYZ5G6EePMKnDUO6aMgGPwtvtk2AjbNmue/II
4gvG9nb/wg5jJ6tzT+5vQf/Xiv/vhY2jOaqQ7aJDruUJQAsOiOai20prwVUd5ZpZERYwjR1Ozpif
w3f+LornJfPPZY/mg3mv1FXYFnOVlr7O1gbaplxJQe3j5H1RbpTPcUPVsN8Kz/LN7/X4CZzi56Xl
n/X4TpWGQpZ51MWmfC2utA0fT4r55GX4XAXadXLT3Vl/Erd7TK7V9e79X/iKnSxRv/34444gnqSs
mnjm+G+QqHbNhzwx/llANIyw176abtgtKU8x3yFTwqoXVCNb4QxtRZ9/59/fzD+v4Ki2JxBSLBXS
KFhyk1cXVGVr5lGHbKXAGDo4Oa6k0kocg/A1+nICZKuzrro3AHuEGMOVthzeiYSjXVWU2UYEH+a0
WZef1uWwLMwXqsl0wK80mH/RYcGmZNxrLxQ2EjIopPsZE3T8lclSr2hq9v4exJyytx4eW5Odas2H
tys8dnqM3rKXbn0OIToJs31fgUeYgBiN5dQUrMA5L6n6mJnUEZ4R493hZbzv/tRbGRQ+WRBJ2rZu
qWwE1MQYGz312/hFW+rbA5Ejl8MzjwNjBrnyi43hiGe9k9X5Lfz2lo5gg84w43HChf5Lxik+GJ1d
XaFaYsB9LY929CD2jrVJamKfk61yVWxMcmfn1/I1dc5ctcSAak5PrzkhCL5GoAgpulz04FBgtzsy
mG2ZTfNT37u17mIApQb/Irfp1Foz6c8lybAM4kaPHvYQjUY0atXu61fMOffS4wxA4UvqFtv2zHn0
t/aIPW3W6liYEQFI6kdXy1vJJNWUFjBZMuac9ixP8J7wszRstS2ITd8tupHpJPb8QSZs8Fem1xYa
T3RwkyDCfS7+TeLc5pxwCTph6GiJA15C8Py89veajSuQOm1KgFechCsXZ5CitCnyz23PJzer7z/l
6PXr1f/9lOkLVEUaj+3K3f4yfLAAV2+Mt5iR7ON4OXxSsWulP3WbhMJbjBZnds2Tb/DbMz3CWcqD
2ae7lmcKSoFDJHNCV0VrlDoJHkmarwvBuHuALta3Xtj7+Ipqpaftrg7tOsdDd3YK7J9/v6W/KUBH
r/moPCqqOjaVglsqnqCF9fbBJ0/Vztb/j7Tz2o1b27LoFxFgDq/FUFlVyuGFULCYc+bX96C70Vcu
CxbQDVxcHBwcmyyGzbXXmnPMmX6aLR1D96eO5rdzmq934+Ir7QfyoAgdRxy9Ef0dRSyQIpL/2BSD
OoHRUrv0zJay3iG+wSasB8YASS620qPFOwnDjzkqf5ui/rwIl99vDN6NIU+c0jKzk3tIpQ4la+DG
lDmwZ01IvvFJD7YFW9TxQ++fVfWqmNZRQdlIhdQAh36bCUpd1PQZxCds/HeSsK2np0jYR8VWCXbG
cKeVwqpkZ96Nv2YNmvOPyW7ftGj/eGeNi4JAyaq6miR+x2xB8HO4vAm2NjJi4XvScAJ0oN7ByUuK
E5kWxPKtll03kWTuT/267185Q9R42BkNypejwbjIQekWv6/oQNKCm018z3bwDKJha0IY3wviukJe
7EqpW6+R56vrLN9Wwp7EjML0fnjIlxf8cv0nIPZ/z+ZiAaAV3FhJytmk2xr/3+vskDuhFA48YZxg
Oz6mO/9x2VFPP87AvitTMF3QStNMU9Mua1ItEuVRk5Ll0RpcCVBN68YSiZxkXI6TIyW7IVjjwFxi
SpaZKKVM2J1K1fn3FZCXleXvK/C/p3H5hBthPppt8Pt+iFAv2A57CelJM4OU3IRd7BmlK8MdZpRs
L7QO6nbLTj40PGjAzYd1S9dIgvq8htT94/r83ef5yzW6fGxhnDR6J3ONGrc90C5TzSf0yIN21bOt
RmY9rrrnUH42l6CnZS1IAa9vjdih3Vz4d3R7/k9jH16l/9w3Y1nKv8xd2ihRalHgnEJ4CTHeCDzX
wdaS3CDYJYKHaCEBL5XThCqKHTpGCMwF9IX1v++b8v2T+5/7dlHldk2Q5TWcby6NER8Cc28Cvlll
5U2YP1X5TTfcTVA21Rd/PKfTTdmD/fZE4RSCwoqOi5MopkmjJ8iXN3XlmOT4RPvUp568jiOKwwos
hBtSRno/De3+1tEtayreJjIgmHobl3aTRu67MtGECC6z8q552XUv7CTZgdtlAxAg1Y8AAIcGNhia
yQvWHf9MBvWqLeyZqcLPVIVvr+SX87n40GVgRbQmDZcrifCdDT8Ug6ULX4srn5x4G7uzn9lw6X57
962f9qbfPuNfDn/x1QviPG/xgkULwYBKKicNzbpZZvCAPdF40M9rHn8y6f9tt+QeWKhueJANZL6/
P/5fHuJUKv3Oyo3oFhgJDWv26sxn9vngVcIvLHbvQuoY9Hc/0x2BFH6z71Cbp8H2pwCav5M/L85j
uThfziOvRx4HssBhVjevOd013htb3Kr0hX9HjtJzRNhy9e9359uv4ddff1HBRv00L7LSiM1J9qo3
Xjh6i26+aU/ArVQPTj6KmohuMLyyJY26ov832DTpfziP7z4BX8/j4uvT60HQSC3nsVQXJPiGNhLA
YXDbAbZ+exLl28J8CNCpVea617yc/YSrc4q8A4m4bnra3tVLm6zjeI81u1032i4VNuFPKerf3CW0
WYg4SWlVVVP5/U3/cpf0tNPa1FTL3+fZo7SF3eRShLGho1dqg6yGQgJr9IedxjclKMc1REkRdR7S
v9hMg0FGhaQw4g6g7WqIbOsP7ZHPI3tkwodSr18HLPn/vinf9Ir+POjFciBLdTk1DT8WXma+RU+Y
WE74/rv2XdUE3gtuxEbVWi+pzkgaRO+H4y8P358f5D+Pf7EexLkQho0k/xZ6FFBCyS9bB4wReg9y
vYEP5D5A7EW3fZ2goJK3/7/D6xcdK7I/anEq+Pm44TVPgOSGksBREP53TikT+LIdymfZydeBepKy
1x+O/vcb8ceP1y/qVBN46mTm3PHR6yo6hx7kYxO/jwtHCUw7X4YOpLUTWRvlE9gKJYgmbPUfuW7f
3gNs6Gxu8cOTIvDnstQGgTXpDfqWhGwZ2dHZ4q6LdVmxre7YfsxX4+v4QutKWPvN+d+XQPnu2JYi
6fA9dNTTlwPtqgdjME5NwVZwcKeHwvByYz3N67Hc1FwAkRB7JAE07M/TE+y9Ud61XCkkpniD+nUV
Odov+FeMtNrk7Cubiu31ufYMhg+PKDllf1F71r3777O2vjlrHNtYSLEaIhn4SyI8N82olG15ax4B
MOjF2Rr2UXDstBLUOA3AVbMHdO/ma9Nmd+fUd8iowk2VOIwyjb2aOxGBn043rQRkF8iyGIQ8KWCt
V+0pPWXIoYlzMtzoXlFTWzIjp82OjEV94oDYC6tbFbSlAmknexrfzGelvZoLx7+DOgxJgK44CU2H
wtHfWgwJJLgov9SD+YZmV448Zdq1iaM+1tdzs9I37b0aeUzDCBrMHpZc2Z5p8Em6B9OZ7ppT07ky
qdgjs7jH7D14YgRJFtOP+zVlqd4uFoE/LufFIpQYflGZaV8uDGOxXmnv6ueIChS7AXKvl4rC1vRi
OIfPxXv31AAShj5YX7esTSgFPPSxC/ho4bb4tgyj46qmgo+8DE/a879v/DdSQl3RRNEUTUQYivz7
l3z5NhT+rDd+VJPRdlwC0g8AcVbKfty3b3AhjzyUVDDesP9JO/y3S97UVVU2NRleAvor66JyEMXC
4gXiuKAX3b632TstwgnyuNyxYOf4U8H9/QF5HS2FlD5L+U0Q+/JDc7/TfYbsI+GfKO9C7ZDDpaic
0Y2SGyB89k+/8JudGb/wPwdULlZivRtkrTc4IFAY/SlsnwZEdAPZx/tS30bFuuPRzO56xDZycTAY
N4aHwWCkofLAqISa6/5WSx4Rs64IqZ+uKaW6T0uqfihivun0/nmaF0t2X4t9XVncCJHe6HAc32oS
2DiDpY3VrEzdLtZLD3iAZ0Ihz+62wqSDdh531rINgZzqaHToGQ7Pbl6soaKWFF0/qtS+GWJxnqhe
TYucRYm64s81PRrL2QwELmeh0ZldWafJFfCMVq8TC/l0UGme67hmYlguyXXXnZIAFUgnr1Jk+SCq
+00w4DbCYBUXeAH8NbuBEg+2j6ODT7EH4Z4QnQ86RIozKld18EvAeCIvWGEy0FB0xb3bFFtNXaXa
jxvlb+p5fpylLFMFhZDCS3XokPmxkjfleFOp3lR7LYKMft3QQHSx+KyAss42etDEIkxyWRdgEv/8
wH4TLbq8k1/O4qKeVceuSLq0Xd5JeLrkbBrHKbg1iFqRxgd07kENl0566ieW9WqX6VfwEgv0QaYP
QDLCRoLZI4DyP2W2iE8WBgKKd8sL0mkTIyjt8jd9LFZBdchyw5b7Uy+iTilAVRGocZNYxx6CbZls
iIrTerjmLIGpizyEWPTeemjSyu7L+0x6Gyq3qdhsEn42/Zp6L6X11kabmY9DXd8Tr2Y+5roz5E/j
uF1IO2AkSaZaPCIHA/4NEkAh2DWFQ+gg83nFnX+37j6F8ibB6pfBMB23RIWp+ikKelvTH9VUdc3+
akBxP9z5b5GnxS63gP6EgnwAkIu5CrHS8HYX2xS1gBsNi1Moq4Bbb1vGOwwg8Kh4Pzbj/m4766iJ
WUcJhBUZHlw0EUhPEhQ/IxKrmo9xu4O0Iq+n1K1szbpTQzIOhrtA2ucGnHQy7aVj0z1ppFhaTmr9
ytQjuCWENz9UoPKyYPz57fvzpC5WdiNv4lTQeYqW1Y41xK6mNZql/G5YM3BHe0OaHcjYzlGhrxB0
JSy6pZPyQx0m/beW7c8TUdmdYeUyTYNy7HKTPEe5EI9jylil39fGVhm9cAvE27ol4aH5LCUn0PYd
elDkjQcT2DXMopwAowr/oYgwLKWfwETIjLZ14I5n41yHm/AYffrRVpF/YVzMKa6RoorHSVuRQGYe
i9e25flCr+R1xVVk2hmLaLwkr9S0ajeFuFJftHqjGsjWQkS0yAPJJ5Guh/Sz4ICh8OJP4P3OM9M0
E3pEYt1qxjYmEG6GFx1k4c2Q/kq6+2SGtoe91tiIxUMcdo40my+W9CAUd5p0CEoUMuKzVG3T8D5I
fxm8uVCxcAGk8EvbX3r4qCaftfSrTO1W/oAsvq79nZmt5SwEC+CmT8o5gONBimx8F7xm04mLU3z6
pS0x0RP26SGune4T6yqV4XzbklkJNNo8TUCeq+3S7UQrDt8ZtKTbXZs6mHDVXGn+LmoVDC5PiUQw
8wpTU8bS4HR2OJ85qn9NuRgA4ZtO3KNA0FZC9eRXwGqNrRg/dlgKsoaFX10VikpWPWB/BpJt/qzB
He6ag9mAHhRw1ZOO/qkUx9CEjngvzseeXEjzqpPuNPM0Mgaaz3K9ZzKJzKwjysyuaFWz3mE+JlRP
tDJPkegaGVtzV5Jjy7DVrm+Tkj3U8uVLr0ir7Mqjhfqo2zaOv8nW0704rvzAruh9oZRG67KdPwPY
Hohiyr2AIQW1UeXiQblicJ1aTpfbluXqDpMxOiX6FuYmnXNME90Zifet8DKdC6LzNnAkqL2CW3n1
OnhEErF7TIhwkbDP3Sj0/+lWzvVN5QT1JtdW1UHSHdGLiYMtGEe4AJynJ74cSJTymAyhtc4vgLFN
5i6YgpN814j7fkeCJaMhcucQOfNsevotmSgEcYJfv4vO1md/xeKofZYP6UP1xEQnLbg3QPFtwHBK
8aAf5DO8ECAhq3mjbjWyfMfqKsONca2+MeKirE29pNnWwiNy1+m9eR9H7N2vjIJ48miT13bzbBJz
lF8FUOsjEBmUgd16uZLMvNEoxjEZsfONqm8Q7eSWo7d2BgsBHVTqnymWhr3V3Zun7M647lfjyuJr
ueFalZ+9KztELtyiBE9Xz3RkChJJeemg2uXPdXMz+vRpHDJhpGzdzxt2YEzGUNAxeJefxzf9TN+G
2stqX7XmMFirULq2ympjCaiyhpKc5JisQKIBmOtvOPc0PFn9yzIvvRerbTI+NZqdv0lXMz3YJHaK
6dxUuHTp8hro6hmaRI8JIXoYQK596VAZBEetWsRuz5rpzbHNFlUet1p3n74WrZshzbSuhnoLhj+K
X4ToEQ081jiObkqrATBo4zKK56nibqea18D+r58StHAPaF2lwlFQYTXLfLuckJVuB8kRUbnJ4C1s
so0YdI/TigDSLH4h+mvVSOKdzpUMy/dw3gCcMCDqCi49PZGuAvGR3WuKcQQ5U42XxSueyk8aSSKf
a8NpH5LGCW+oxpr8OdUMNzGJcr/WD8gCzYN4qj8lgFjjXneMNUFVXnBHG8rK3IkrTCJFhVoCRP2Y
70tUp/UT6H5JXCvNgVdnIvKhAbDXvBuW3U1nnhU2kMrNIk3itWRuz/0aDfDoeA69TiLMiXT6Z5Jy
i9HT22Nfrs3gPVCugEoCMTdccRQ3IV+AEUGDEBKs8JAn12W+FZXbiBi36+AovGZYelm12UqK2Q2K
B9R2JNxWsZODtBPIJe7dGbYCiA4Nl/T43nMlhQaNP0hrwOSQ+JFdQuhwU7Rn/K+90uL2GPgoqtCz
Uy3DjoqUR0s5ieNayAmqPPbmcxCRqIoPoWZbZPqJXQmpq1nksyuPOi3F4docIDBS2vTbKl5bfIkS
4mRzlu7+Qc5uFP1aECmdjoZ+zSMmDjtCbCPiOsk7qPz+bPQsRPMb0jSSJPGWF84UOxq4HX6m6dOx
7fh83Ko5fmU4rRsyi+wZWaUZXenRuVGvJEwOESVx+UgiAftHW1aW+02y/Lob11xBpf8Y+m0UysBd
OkdvCII+hsgspfkNduSqIYqrBA5dlq74bHW/zJzCEsdR5/FnzQ712VrmCvO9JJ02tkUMMT2GlKon
A1vbFeMuRxDL3zMBS0K0F3odF9vax6bHNWnVE+IUI9uywS6b/dzRFN+kyXX6KG6Va6Gn+HEK65Mb
1xhu3J31D7+3K1QLtV0MgHZXMNEp+Yto37WOUe9ZHcvoRDozzVxJJbPiyE8blNuahNN0Se984nKZ
05Mf7U1hW0XvzGt8fxOPBxLsR64F+sz+gWBl3aLw6s5Vf+QFj+GjAsiGNV6uMyTTbgqasFwNsQNb
M5C8THX4z4XOU6JT128qYSXk1OSuKV91+kEz7qrkbS52NRc1Y3BuXrd5bgfaFT+d9yKdFqXoGOB8
wBaLpB5F+7PPqIsYuwrY9GBj3p7iBzk+t/FJy54k8WZs99LsmB/po/9hqg5II+6gzx9HzaptK/XK
iO/84nVY0Gt5vzPq1m74EAwNaXzaraXXZITJZxU1jYUVvD8r/RWMi1UEz6NZD/MuFA8kbCUhSVz5
U8AOoJjXM1GWKcNAs6UjaJz0+myohz5cZ+qzWe4b4imEft1LV227UUhESAKvWo3helRcgcLR8pLO
mfANwIdO2X/a7ENMYdcIfI3Q59FU0fPGzljktPAYNERXm8jpQ5vMDFtAMiLp9Nx0NrnKQyKd++BJ
Fq+SEidru52E+1CEBOygMmN95f9nRqj4IQTH6Jx23BjhZg4347AN9CPsTahFjuo7EeJzuo06oKf4
Th0PFQ4hxvPZqmC1kPybKrlmIFMRWBNYzxK50R2RbnY7rU3Ta4WbWbjRefTS5EoU9vO065DHEzUr
sdxBxilf1OCKz8+CxkIt3Yd0DrvtEp47JHc5u1IsTvTkCP4eh5Rw5k0NrBnQv+DfSEA2OMkw+GV2
n1iStPJ+OV06Z0TDNsTDCItMPuc/sMf5qexpu8UnmdNs4D9XDNKSmV4y2uP+w6IuDsqdNa6NeF9M
70W+baYbRbPVCjHFqsF50MY0MexSJo6nt+f+Om0pIfd1l3nlcF2Jb6XpNm9Sf42s3chvZkYzNfUE
XlJaMjm65oPOwiKTbo5zNglyFxE65RFCS33Hfyy1js6Hcun/TW+L3EI7suXKqWDqYaVi6hfvYwHR
HNUX3C5IAfJjkm/UbDsFGivbr1abbEFScLsM7N3yeB/GSwouXIED4/ky2EzFbuo/RmMiBB5b4oZj
zMOq1Zs1z3g0tU6VQwjpP3qyEf1yHVb09Fgdu8JB7MQfUVhu1bOR3STFLo7XqXGIO8pHuKhUXNhQ
k+tM2Wj6oWo/hUOKZyxo9pNxXVsFHekVeYIZzd/onAa4T1y5f6hS0tzfstmxWE8Bkfmli3xIYY1Q
JLc2H+qe2KQ3xBWmOnit6ujGipH+OKxk0dW6O+GAPyNjtQytB/OmmG909QQ4XO0f5q60m4hUpatI
XpgDJTp+xHKt5Cmto/XbXnVkg83HQNYiCxWR5iyOsZtwrhRHFiNFwFtE/hAiFWVHo7wnIEEZ13Xh
0SwRr+LmZBkPZb/Jig0iSZ6MiRyR5qTEvFMloiC+tP6+qNZRtRYRjBMqNzlDdKpK10ehJxrPnbKd
x3VsuugIi87DPZsqVyDKUg6fmaajiSgfNQGn2Ez9XaGzV04qD42I7beNryAQctJ+ttI0e+g/2oxF
lCTdDLq/nDwFKWng6DI2DAZHfi+LL6LFei83n3J8/HebVfl7p85e1KAGEBmaq38pmNu2ZS0Ufw9K
id4hxXrLfNKufYKuDkrOtqE70p11cQBUs0ewO/wD6FT01xRmhDykLrkGnUEnwWnUtaycWvMhLO+x
pooM/H8YoanfTNQtEfALMKcF6H2p8ZGquolqU4pue2baWXnWpxOXBm661OzYCyOj2pAAvih7fNe0
XLUlnNQpQntMXiy6q/776M3EydjavIhGLZKmmPaJWJPwvSlnU3zQQm8dU72oN7q1a+etYV1lBqFi
BMp0bF4d/CVx6bEmNv3Hv2/EdyK15SdZmijplvkXJzlXM7Q8HOVWOXUuwH9BggjnCiQ2Ae+zBTJI
VvKAmZwk1D3lherMyQZSpe5RI0XPwQwF7ofL/d042wIejpZCVcB2aRfTqkAUxGaU8+iWZCggEWVO
+gmtkwzJB1SyxKVhUpGQhOmpNp3kzmdaW5x+npx+07iBX4wNc8kmAv5/ObwTpEhW4iKLbhODsRxB
WURUpOmhaD0/ovXmpPEpateJcBRKPEnGOVc8vDJ0cezpR8/CN3OJP09meaG+tOtpi9Nt1DmZ5euw
hPrwUSduuUfcYbcWOeo7CPdqSLM5wC8zQ+r6oY/1Wzl12T5SDMaHIkQzHPsXDecsKntghdwWziDf
99Z2LtlhBudAecJWaxtDgH6wXSlUYAis+pJ/1T0kFNkT4ZhowdYUuDiPAHmo9cnQ7/iExfe8Beuc
sOpgM3cnKtuXAF1t7IK+2pM28dRs5GvNOIT5DSg+nxXd7vWN2T9Ah1FI2P7twgXoh0HOQum2UvVr
iTBRVVsnlSMyTq+PAcIXlwAyBEM132P2eY4WOf9+ib5pVy9tYmhasiRCvP79JH25OVkhDH1qcXOI
3xSP+HMBELp5yUPqRLXDuI5I2MkJBk6B2ocPGjUXJfkPpyF/t059PY2LZ2TkDPNmeWBjYBfdIvCg
IwWyaJk78qkMAwdGU+yA6pyQgbwrGgRHmS4TFGhGP0R8YJZCYmZ8IPP69xX6hrCAQWrxcNDLl82/
OrNjLUpo34LoVqB7QXKpl5l7A0t9sB+Yq9GqJWnEEfVzkd+U0k4dH5PpdkKw+UmmIRaywH+mQf3v
c9KXoePlA/31nNQ/X6mibQaL5DGwHJPbJl6f27VTPFCrk9zpw9N41vxX6aM2NqRcF+GxmE8CBtuW
0GdiA+wqOOr5ZyDiEbbF0c1VFL7nrPa4dgMLBQVQLwLOIigZKU6vbBI2SfFZzz192EUAw0yWlY0s
XKt0jvRqawjn3NwvjKbhXmnYMh+SmoJsX78iVdBc6JpUHJoz1mdCmhValNhq2eHiTfz3VfnmTjGA
ZOnVDNFQlL90nLEWWrNpWcVtjmFzLQQ4cwmoQrHwQgQNpj4ztf2PkURnR1D32Tb7UPF3EqbADj39
aQz/zar3x8lcqjnDOS+KWuNkGv+MfRgmhO7MpDYvBIaEoezokCMKvndjoabVfgwGMpeBwZ+PyJ/H
vxgGatGcVWFoFLcUHfS2U+NmCE5+Q5g671dQFkelGG9lU3CRms0YTytetvveuBbws14lLkMe0Fw+
zkz2EuxdG3oJIeOSF+NGc7ujv12947jExvmgXGFwJNcmfLXoeyb35RLpvM4+BiSyy6ag2k+9k/iO
EezE/pMis6xAMVrecBs9A7cZAKqqQNzLl+5OD538c4nvBtWaHRW2Qypb+VyQ0Sb/yjPWgQm1RUZI
OeOrCqvtuF24SY6wSMP+/TB9q7RSF2e9IqpAMC8dkmIwk0HFZuDWCEpgHrjTpZVYLPC+bsFvWiTF
U8wdfx5vf7MWcue+HPlCcZCVCP6TcXlyXCtmmzs+xtYpIdatWqEBvWP4pNxN7tgcLeu6boibcae0
x1j1OepHAXBtVV+nKZ+SgWjT9U/cVX1ZWv56rr6c3aIb+vLBmFOI+GIQlreA0DoaPf6RsrJ6JcVe
6teTtNHD6yF6Apel0cR7GNJtSHzQxqRKjnZdNTM2uMpe/C3m/T1t4WRYKaLdc1dR0txgpMfTHq58
xW1ZYFbBunbLB+zKhDVZ5/ylTvYBbCQyYBA/Kxrt8p2cX6c0W3zs4FFOVB+OfnsKHdQO3bbgcxxg
4P73k/GdIkQhq0ZnFqUtwMeLIi9uhUyT47i8RZlLiTlvO7xtnwAR4me2pYHhGY94waACul3lTIFj
WIRQApqnQ0EaZvObT0uayIGdMOyT2KD5vBoeLdJjP/59pt8/SV/O9GIKXOZtlJby7zMlQrhvd428
w50ffiQbWFt7i8HJizK5cYYkZTVIq3kn7Yyd9qvyrB37lE14iMQf3qtvnMc83V/O6aIWq6NmDM2R
c+qfRET9wLbAc9cOMIhl2QFLsp7XIY3leCe+z5/+ExuNDRcofKF3IZ2NH8yBfyf0Qcz5ejoXLxtD
RwQaJafD7liolyaDfk/NXiWbTHB57dvtsG7u9WfjBtUZXZVTu9cPfb0qiGcd98xDiBSTHZoPa/UH
bexvSf3lm6aJ7GFEvmckJF08Z00z+0OyXKlFRuBZhwmOwN21dlvS8e15zvbNa6Z7OnEwh+mYx159
W+0UPLTGari3eg8BLwMA+msltuq7ZrT5dwVviGf1tIVJG1ZP+Vu+l62jLD704k5prqLBTg6D6qq3
08eoHhfpM5lTAC3YOrkdBnHJrqJnlRTocbiW5deK6GJMpQ2Rwe1AiwPMy4aaNnmHtgm37ydbkvZ3
lYgIkCUZ5ImJwO03EuXL2lNYnSFkfYYgFIETsWpzfacy9qHjmLdHP+JulVutQkWGoxkC/V7jK2Su
49cY3w+1zb0Cz9KeoI/04Ay9nKmoB3EyP8hQBshO1m77D7DhoEsYZZGaR6LJigI0OGjTLpsfZh5M
OlM7jU4hPeSG6mnqW9jxe4sehe2/DRA1f6j0vuVqffnJ1oX0KPMHQ7YSfjK7c7bto5OQ7sTHj4aD
4x+mjypwG2ysnr9n6tnYjGh/Wu9+PIWLSmJUY6ttknTRHCcCCHpiGJiRps74JsVIWiIfCipYBJlO
jI1TsKDz/NOS+7cQ4Y8bb11sD4zGNMqoS3iSmbO/4G1n/1ZEKJk8KPP6tE7KQ2IeEONCRiEWRipc
suvYtzC4Ixv6mN1mxi5ob/295E6yIwF2t+X9TxJ65e+qnLOkVMCJibudf/jz04hsQZj7qoAD5kIx
mJiZI7Lk0fuYsGXuylNzbEhQU+/z5ERpPT+ywXw0c2++0V5MmgX0LsCy2ITeUpW+WclVoW1Z+epj
QYN8OFq6jdIg8gTv318J7bsvOqq931BZfeE4X5y2puqpMZUlTAF0E3wf0Nkak1emnqa6CdDVcG2+
TvfpaVgHN9I7yU+NI0yfIVNzmsq0EzadTHD5TaCdw9tibbYOm+hWXCVHcTt53YFGNLl8RvAIHjtd
a/PrOBC+uhbojPHxg4JpekwweINKqmBh+9O24Nvv9aKIVGRRFHUiRf/8fVY1pFYRo+B8gsZMY2YS
Fw/3zAeRmZAz9DcR26Aciin8arlZKQdpRebInTWuiieGmF1NT5Km9jbKaOURpLwq7mRPu18Unf++
E8p3jzlmHNzDJh0t9VK6i9pxqOtuWCo/2JhQacDq/KoVV7233hSst8q90fF4CJ8tKRBMS5YFWlhD
VidWUy6ZSnkTwO/0uh62Wf1YMJeaQNoom0Lfqer63yfLdpPr9uf3CecgODIC3kT1f0Q7X1bjsKwL
fQim/qYGqpMH7lNobkvpXLUxDxFQHUasifSiZvhnpORhIG9cZGIzSUc9czI4wSptf3EC01t+Fuq1
2SW8G5bTdo+l/y5S0xXkmeSZZgfyy2i9G37t1mel9u+U/EVEUpaqaInLfTQRdfxmYdGJLFLgOJoG
Byo1Jafo243Gn2oIcNPBL2VCZoemTGx74+o6adzqyKN+7rRnmU1hWCm7ES5tbjBcSW4kefSahrJf
BtXU0JzXJJs5LD0Yg4V+IvwPjFJk7bP2Qy6YvuvP+vwa6XdzcE/waKHfieAN5v1Un1OsfGP4JvRP
gv4rQzBlIf6d6bf31gbo7UYSujU9WjI2x3U/5jYs+QQOBVlA3mwtAGscdybBU+qDJKDVVM5Tujf8
51x0Uu21bMItzkBfYZbl0Yc1SlubXHQG2nzEmUtgJFMnYXyGRGZNOxnngouEqzxkolOOtkGvl2/W
bKtAhdI1+0KqU0ef39tmVe/0x7hir+Ho/S6j+6XGN4N/8lHBmFu52ZCY1waeRS6Qv0LSFD9UR8Oj
E07Jnmm/Rso2wgCid/pb0HuQaeJbqNIXvrQVqouziCDnKttCeF2rbyNMBvNxak3GcueIWbGU5J7a
uBrpQq1r0EcDQWo5Fddh25L0iX7gMzyi9gZeMt43FQqgeyUH6iPS2i1O/c34KhO4bKOuP/pvBIUg
adBeZ2VH20hDXrPtecvTq3lcBR/L2Qe2pa9ymabIam68kvbAhModFUEDlbndQaarx/uSUJ9+1UPW
loizT6ntXUBQBlm/93ShgtizfkGdNlpPSqFSM2lxNXnfXgsvMsqoReq5E1f5unjMbqE+ldfjp+hM
PgT0q04MEXVthhYhIhJXuyQE3jbMfSc77uCv1E0HqMB8bF9HFylGEbq1cDXprtgj0EdpBOipOOeG
Mz5Az24ZNFRvDOhex8lN6TrfYiLOfkkc+tSf0o8lOa1f6SfFAAyZHtpsk2KnxWDFzrvDb5eSRLrB
vsk/dvFN4L/P6nUHo7foNosHeR8meyjQ6MFGnBjTfW552sGqXWZqOTGx3NNyz08Rqs84JauNEozk
H8d4zR/aBbrU36Q98mg7Tp0ewTEmO3SNPvCz3xCw9l4SSvaT5TIE1nn+7eqjOjFxuEfaH4UYAWx8
Af2ruOrvuVIa4Y4ufUndhMC3MrDnwCsQVsW8D5GyAHYnJ6o4cjT2xW7ie+wucX6b+D91hhKOJB1F
NMMoaWY6F3juALmnG7FxxMxWWo+APybKaChaUmYB3hH+1q+ZKSNWE/0V5UMGDI4xB5RamW928jQS
CvoSnEEp3He3YQalKmooidjgcSLBHQ8/DTSQzygV1nFtK+Zeija+YPvxjcjKYDzSGJs1hxuuW5uq
3/EGBv42JlYBFVfW4gz16mDJVK/TNZ4bU6Dac8CWEEWHyBF1FtYvDaaeuePsM94ydPh09lY8JqIK
/tKt6cNUJ6CfJJXMxj5pN0mH0sgWSEoC+PCbq6yTDrwM3HcxjyGkat7vxEFbpL7z1xlw+5IDbuPK
IeMmQ9SsfaThk84urlIfGDKUz0J4nEv2AsJVYS5/PUcmRafApnZmyg3IPcm8fORtEY4SwsfAnd4t
1RuGPeOjuWwRiDyV3a8gIaWa+PMRMHqa6XD5o23PPwtEnSqKserV0yKRGS1YNozY/XPIELmzFrRf
rJ3y9Cgj4UFs7GNNm5A+Y1yCliCToBNs+96Tpa0+riI3wT4nFA6k+hijY/dcM2AM2QO37Geue/FN
jB8G4BgxIy/tJrjWFsj5EsbHBbJsPnqMShhrIYqWGWfD8QZDD+ls2qOl0LY9rPfweRR+MU1NYc6I
tM8B1leuoj6myNl91qYQmUV1H0IcEAj4jRAZ/gqHbRzcLnxOVNTKayg+dcVmsu7SaZfHMcqEq4jn
bRn2Cv6vofeMioBQidl79GBWtyZWse6h7MARJjbzefB8CCzh1k3JdcMkXOMvWXflLo33hn5omZ/+
uyT4pmcGSYw2OVWWQovo0oEyVn2ox5He45OYvYE4pVV8G60Rsi0LIKyWR/YGP0YKLrX/ZRny9aBL
efulDCnrWvN7U+tvlsRi3U7JHvI3vat7S+TZ+JMW+e9imZ+4xAiKgMJV5XKgGqljXtdSNNxobCJ7
sLrdeoTTjfhjSQlc/BI/7r+WbcNfP/DLIS+6OFWpdpGcJ8NNuO0elMMiTjVsY92+ItsF8ffj8b6r
677+xIt6OTXHzFQzfuKCQ6DKUXemzoaTntZ4y2KJdrZ3/4u0M9ttXMu27BcRYN+8ihSpzpIt934h
HBE2+15sv74GXcA9DoVgXVQ9JBKZB5mm2Oy99lpzjhlKB3Rf9rXwQWk+zv70W8/aMaY2ITkJ+K3i
Jr9VtqfVbEqRd9e7rBcGX38/yLNTTyEmpy6Ww/44zrGCi2STsGLoC1SdtKLCblO63Yoa7Yvnz9oZ
LlvOtcufP5ivefA/Pxe7loXwnwL73AmTN5NZG23XHXN0IRSFbO8AkbntbYSXF3nDIY8PqbrqtAME
0zp2Z/NrGbpFsOlKxu2O6jTKYhYcp6wxZKQtkZ1ot4YG1e2FAq8mKTeyC4hPtCvADXjNXCqgZcSx
iaDPnW6Lz87B664SX/Ca3LLMz6zJn3/lBfSajh9G15kwYkf8p2EaZoWeVSgpMaOkD1jLhxOM18oz
CZinpnlKfguk4LjXbGLqpe/GBDSH+AGZxj/2zaYaU62TpfnPjsvptG7TFTzpnjDpYoVi7MDUNSQK
myIKxbTkCIqNcCHqHB8PONIfPIgBKP5Fl8+gG7TEkz08hegA2TDUtcjIbUlwNKfZZJ39Pn1AJah+
UbefYOBemV/Pr+L5W/L9h5ytcE1cKkXkj/1R9Yp9DgFf8cr9jB79+Tkpl4x1yvc/dNZxjLQsEyOi
lY6FvyTwVrztaM9Oh4ZzaCpiRaEkT2Eyai9F+25ONz4mn8K/b4RnScarr34M9JD98jYoPyLlFTW+
QjZg0ROjHS1hYnkn5oVyirKzvgsEWkfc6AFDTRcRoZKs/fZYnNDqmi+tBW+7zj0BZ06GIwFZlneq
qA2HZ8vfjNR3GiruXp+HwZB/ZitYc1onbXbomxTJXbcYBfKVGoPTfguhNufrYGJTkH4OZCEYRk8i
AqelDygoH1n5oTWo3KVb60WU80VHqiF8QruXPT94qQok5VznyIGlRocpk/Qj0QY1myeYasD+0eQF
CbZY/MjaDSr0KV9ioJMJKCYamUraEdV1XR5N8bdQTyhjzUU9rE3OmVbwQLxgVL8SVCSkmzx8wcFU
JPQiKWwpovLxMYtR1HEizTZW4emnF46ZyjLk/8BJlbsRxUQz+wpA4poVQwYHEKnhobMsdrycTFEQ
pSeJ1z7Kn8o9NgNK/xka1ZFUMp12hrATTNtgMaBPO96WT6wj3S9lizMDCmjpWEtCvKZZ2h28wuL9
UBFLi4sS1Rx/4LSJMfWKTmL+6uWnKnEzoJ2GIxUIWtmdolnwX4WO3iIsnEXnacXeId6J0ZvVHOeQ
dWNdAcOv3Y5/UJ3g/qGF5L8XBFDCBfIC/3kQ8FcWrycE/MU+Y1Ih4cF5pe5PaE7ly9bE6WKnsAei
R3z4LT7l00tgMht6q8L3YHzOiY5MKPKkBVJPxoypv1caV5K8MTmawzaOKHxnkakM7Va4F2gHyLIz
O7jHJaydcZuKy7jc6woPovmVxMQEo0g012ZwzPH8GMVHJ911JJ7y+nPuarQl0wBETxKnlHBAvHmT
8wclTwZ1n23UwPPjXUJCZ8ORVwDQHB75W0zGRX9Tg6kR3PJ0DLtH8hI5mnaPMNr4Px9NIl3dMnqo
0ZrmR0k9tMYO71v0WCif4UrXvYhbH+wC2vELseSYSH0nU8zittiEw8YvruxX0sUlVSaZXpVg3DFo
/7vWCmW/jtPY7I8SaunGVWsXYNSbzIKpzSUQ7zP0uKsr+cW60qQxNksw6I0Z82V9K/HCXJJSXWu7
Y/JUP2Qr6D42B8TNnMRN19DGSnLlh35Nd/9Zcr/9xbMlVzGrKI8zNmZmQnrtjtiRaI0uGntaWcZD
rcDIQku20E7bEc109xDGDFNaeCXhFixIuanuY0+6R+wXo6sEO9yyLi7/YNxCQ2/IbsVl9+vq188L
uHqpcjN1TZQlkwKVFvTf96kWhiBXO+6Tj56rghazSzDDberXkZF74jXkEmJrTO+ApTUMdJB8V+Gm
Ve/1ZGsyr4z5ajkJE3dmk2iBQzjxn0ow57yvC1YpzpbDcCMjF0hvE+F1YN5Sjq+F+h72r0HzPGo3
XexpGlqHlzT5LanPV4ch8/7z71P57/edjQGQgRujlfBUZkrLibDBANkB8lB7hoRNUGKQGlrOcPj5
tl6uX77d1rPXbxpjOEnz64e09Lesbct17qK757WHbYBayx1htzFno33981/WL5XDpoFRej5zUDud
fW+GNrZ1mPKXY31lDXs13/akcjtA/VFcLtpkX4Fi1/bsROG0K+tlSubZrT+9JMMrWU9Z4yKZsDXk
E18CGNyG6L+jj3a6CwUPBunoER1MTI6NctlsFyI9/3VzWg2Bq4L9Jr6RpnfzqpJ8RgvxhOE3J9si
+hODfkG04TWG6x/r8ObE5+8YjnqNgHJB0EPh+O3nn50Gxiw66WnH884m8ObrzlFtRIORmyMTPkRs
Z5mwFtQbhDU2PV452KK3gkMfsRO55rXF78Ko+O+rOTsxTGkTh6ecq0lYEBoX3zL8UcVlh7HpSnDY
9RNPCbazzX5UyduBj1GtaRWVli09Soj/sRaIa7qThKNeZWddYhR8v1fm2aBQ1NM+7yOuznxL6HQt
T7cFkX6ob//MgThz/s9kB39ycRUjsTiAFjy0Wwggv8F1PM14iupKNXl50SYMZFbnzrbms8VIqvz8
FPhcEAAEUl1qYicDKIbY9iFj9N2C6cAXH//nT+bCjJin9O3Pnq0RSuwHVjQw1WHSE41LLL74YaMn
6U+77J+qk1tmu1pf9hIC2D9iti+BYmxLWlKGK5uOQc8cg9Qc+bXobpu74q37VT77K+OufA+bRUxH
lSIMhDGjMgYJpFH91j5Thcbe2lJfkbHqGETVXZuXX83xJ3plVukWOAsZO8UMka4sENr8BfyzIppA
E415JI7l/+8VXxmUycjSoTsatH6LPVsWlsbH0dhKpPWStedQkOnDRpbppKtviR3KswkF4Tyt2ZQk
m5FucG6L5AeURzLH/GSfd7fG9FsBptCXgkfUuB3QQiRKfZtiu3KUIiX54pFgLitYpxl9R8zpfvdZ
pi1OhxXuWg8GueQ/hWMPNB+qtkGWIyGKk/TCRkiDxFw6+dWU5EtHJEuEt8sAVhL/mfFFaW1N2sQs
CkuLlNqiPTlEeaqksNqAFM070+ldTXMN2dOYlsH1ZIW41ji54AzQFU7yKNG5n8SPnh2f0rbV+rSZ
5u3JOiiusjvJtvou/DLv5mW48WrmU7rd9EtzTTKYV/wJBtcotjK9HOIGsNoWRFng5EbKJGGtdYqr
A8ZLvTIL2B+xzhA40FD8/brEWO9qCQ8eOxkQVW5OUe6a2MuFrV/sLOV9ELZtf5Oq6ULFeLxiSL0U
I/wAy3BwmNLU3tQtC6YnEer6YENWo8iMZrbkOZrkSn9+/pR5cP++3SoLhwpC3NANVT67odAwzSAx
p+HoPxK5hMKKjS9atdlmOD3gDpfUnY57doRdxLl1KVLEi2rhieVnTxyw2pGAZnIK4F+j9Fae8Ey6
qi2qC5yyJ6YVBz3ZB2SA9HdKsZnoREQHE0CTeVeYuwTbIn5dnFoaw2kpu6euNz5mBCMVFfY+XH86
WppVShEEG0MXF2jTosAJBZQQ6ZIkEOJfbUwWtOB9wqrKtZQxkVKWnHcF9BEKETzjorfuCsZlXu7b
yfr/Ju0R7GHakrUYaWX2q+TZ6vH1BBjkUJZluwrHdhg8KNUnpxXt9LsZJIyV5UrVP5mx+fVrqN1Z
dD7JTSF4+SRewcBd6lepogWeQhfJedLOyTutORS+LygzCGcO9n4l7rl06ufgzSCiR9rN2pQH4DPP
BS4Tuz2ES+HWt/23adhOnFH26OvN0SMaQ+GwQkpDmr6UHFHH+pCY6yLwMujjnyDSu9W4hpuC65wV
1zCf6HSng9ePv8Xuw5LcqN1b3V0tfOZkGtBYv1L8X+DO6Sq9KklURYko0PM2tlSOQ2OF8680bN0b
6odScfA94qpuhHVTHCaaFZi7XI3kc4oxjHDdU9lvrrz9F4r5v67i7AiS9f0kn07yjHBhBDyQP+Om
qF82OMXCaE1jCgX8AlFIaQ/Kfd/u/79vw9nXJ7c+RqiOCxA3Y7rJ+Px1IjrFfGJyfhiB06YuRnyV
EfGSZYvHGWR31fOVu3BhYf/rLpw3v2VVs3KFi1DnlMWaWmZgeGhL2irWVtEyru67ZCPIG9P3NNMJ
N4P/WWs4Aa7pgS/VV4gcSF1Guygb5vnZSspLYhYFaX71if7ok9XQeblCxc0j8TFQB+oy1zZIKZkP
MTB9jV47HU8CSveCmjXe+7SHSmpsFZspMGW9Wfx8py4Vy39d4Fnho3b5aRrmCxzck8xM1wZbHnB5
tkUh2sT7tB4WeeuiNAo6GzeSQzSZVryrocHo99Vy6ng53V+5pksL+PebdnZyakul0Yqcp0fMDLEC
9NZthJ8hk+sd5i30iQ/VyZMlME13EOmSRdetlOmlOO2V+MkMrwidvkBkZ8XSX3fo7IuqpbQluI47
NB3IcQgi3Og2CKEMQnhgixXkFyplIT5M8OuITViYlDfFHOalU9ATUDenvNTdbcgzNLDNonrsxZS+
ZbKKklvsTHpPeCzUChJV9P5BbqH+ax58QCzuIBPonPLZvOgvTJ9TC/enJxBMcFd/4G20MI2Hf7IT
6hNc5Ni+V4zpCIiO2Yn6Dzl+wNJJBHTuoTqoP5Did92y2op7bW3djs88yIAwpOQ2I4It5pP0ZTsS
j4q8Nbma+Xe9nRp91ZLLZs6HkuZeEV8E/6lAHhrc+y3vpgcm5vb/5eErCknlfC7EDJ2tH35QgKGJ
vj7dDtUCXu/JDdvVOPNVsv4hKo5d+mIobzLUmNCL9DU0qBRSV9rRpO1urynXLx1IGLP8x6k7exmH
rg0EIQY71ix9JBqPXeMxOrWQCqoug/D2Nq2P/4tB04WaS/1Odjq7DaNo9VVnAlGa55OqLS2iu3pL
e9pLl/jdrrUMLi4DeFNFkmlFFZ75WYlXjkqjdllLzRRvaJJkdq7Bw16UgFbSpUwaBDsxUBJOBqYn
v0xLVPOM/WX0Y07g30G7UK4sTBecMFCk/ruicwkr6U6GHs4UqXgdrWgqsfaoeyF+sPIVZkRESgxq
4TRoNwMGuGvr9sWn/v2vnx1Ds3rSFUHjr5tvWXgjgh0AKI2Q6oSWRrEj1B5LVCApfbBrB+ALZ7O/
fvfZguyrWdWoEU9CfdMBZKDOoWcROvKffHRad45FL16np3QpQBrDKXrl6/tXSzjfdQVK8Lxbyeet
2qBUDDEb+es0quqFbjgnbcmvbyyQNTsZdf+MXVoqpq27WjWLtaGoCZCVqF7blXiV43qpe/LX9cx3
61sPt9aUvq3Cbjga99ZLlN1jntMI6IMrFzgRAiUL6LLvFsjUf4OK6slESGz8NqJhcxCqbidTW4Ud
HmalWfl14kbRh6Su5PJ9tCiW52wr/j1jWbOzl+iBgYgJaGSWJ8MBwoZmy7gXoZpI/FFXo4HMWRdz
fWpnvxhAOklyQHQbblAAPcRsActJBhc3PPSxywaOAEPoDk23Vx7bB7woHyzR5q8Biw3KGgptLG02
B3wlYaV1kezMWDaVZCukRgvxfk57+z2j/hgqMAbZx0cIN+lR5ayMF94/apgx+P4iuGkGzv43tDwy
cwk3EqUFoqAe1SmBWNbOgqD0Hq7KaJOjoCNZBopFhuANjZRjXPtovyr5873SUCXJ0maq5z/dm+oU
dIkhjDwuwSX6qDS9XvIQTnYt3eGUdEv91tSeS/mxFQk+WVhvKXQmfgZFhlC6ZbBGtuJ22ErqcssA
bjZnRldqwwtua139fo1nH1ghFHWdW1wjzm8cETnLmLCkmBCdDjNHvhaWHbGZTAyRKz3Qh7PV7rY9
bSEERNfO/lev5WxzEdXYNMOKoyq3qHbYX9C9zG75on1FRTBy9vN527NZCGjXpRu4JaLG1mnlK6vO
1+Hkpwd3VuRMaieldcFNgYqnQedDlvSgYt2/r9dF86hVEl8GxYyAZdZGNpo1y54sQqxmHmotAyYb
Iw0Uw8VaTw4mjhGFumzenOOAd61fASuijPh5rfqqnf+9ZhUxsSQbVPRnvcumM9I48OcD14ZjpWKu
p9ARXkpp31t22NNnI4eEoFlbzYkfAo6yqGkEgDBRl/Smqp3qpjhaHGNTHpnVr4SHbNtjfQPwkvym
z4WEdbqpDhxFswXwxHDwfr78S1163sP/Lv9si0mtLoXhT6FTaYvaWpDETpOsetJNW0OpATdZXsrE
U9OVHZxKtFnwpNUwp1TOwg3I7Qv007U9LUGsMTttnGpHhJinLMUtKzGgL89fjL+r35Z3wrWQ/cLm
5naE5Ul0N38zaZ019qd01a/Tzdw+Cq/9vLlA+efpsAyIChhui/Hb2cpdpWNmteJwDJJ7OhM9ZLId
7VK4t0m6zrTX4EiuW4rMN2W0ar3k2q4hmcRN6Dwi9KCFZGwyp/ROH8q76DIETwn8zJ8H9bWGLbPo
0eU91O/JrqLZggrFG/aI7IsDxal+jxZWsRW0MHfhUbPNZ+0j2QGSpt6dtaCqtpRpExxZv5EBLH9+
qhcLB0PDHQ/oA6ffOf270JKTL/jqwKxzoeG4eZrjvOKDAVB2QZelXkhLdXVN6nFp1qQaOqhLErR1
qtWz8k2KTlmZSnwKqqcNW0u8x5BE9IFvj/12NNfBLaJq2a7mHWl1rXa82Pj49sfPKzU5nQbRjPnJ
PWkkAIwBE7izZHiMvUHc6KkbRrYOfs+BZuTvwcpcu4JLE8zvP986+5R8WSunpOEKWl4K64BLC75d
tWtJkgXLUxOnNki2Dk2tcMDD1aBjn7CXFq6EDvsDk3lKkx5ZR3k7MwoVMs6g2qEUXUTvMpi7T8Ll
IZG9Yi5gz2J3hnMHfyh1c9mb9wc6hkTIhP8P88O/ftTZPjWEfFbIk4Zj7dDWIztbvUtKr0+8oIOz
vJemt4RVClrwgOcats+V5fXaO3XuS4ISfzLGhr9Pj56iX1qPqTcL+VpYOhXi9HxaooAhujgATHnt
M5pXh39WD3MO+zTn5vi5p0VmYZyakieaYr0DzOhFxjZL6aeZTttvTAXstE4jdH2ihsLcdlU8IF8q
hA2UAyD8JQWAw9krVUbBVOudNn9RhbhqebNBdq3o1sJJcn83M0faGpeoMDj161sgJPmC0u46nuCS
4pCe+38XcvYaFILRZorBnVB1BxBz2HkGdDIFBcfaBzCKk0522tSFtkE6dEZC6bgzxyc2i/jKM7kI
Cv9+JWfFSpkVap+p3BJhBc4iQASz4IgYZ3wATH2esJRKTkVLFxClHH4wXS4BcuD+N/DiL0fzcVI9
f6cyUGSqhGBggRbC3KnmnSB8mlFF6/aaAfCSMu2ve3dW1XS5bOiVwr3zb8oHNn/PX4PvRnWOtgLH
w89L/8Uz9Pf7M++I388q0hSVkCZY+nPykOkWgBXL1ccm2Yrq8xhsKn0HHKWcDiwd5VGkox/G2xLU
gfhrCtYxSV3Oz1d09d05a4O2RRG0ZcEVzbJjDEN9tdemJzP7lfTAAat7g6HlnUQkDbihdjt0B8Gp
gTvGENyuXMrlSvfba3xWDkT9AEVMm2+OsZbqVSjc0AmF4Rctx26lQ+mmGGfG1nps3sGr0TuU/7TK
QqjMi+padps2fzTnywtwGH2Gs7BZfymWvj2qLk1y2HL63GGkJ+unG90WTq03YvJTMxT3zaNa/Iqd
qtgJHzKLHNTTcV/WX5eItyYcyHGwgcDq4q86/S0Qa5JTh7AeB6fnWPZkJxhwj5WEjM+5ROKM463W
NEwyauFqBXO4ccUVxy9wxCfOOD5n1itf68Ub/v0nnr37AZHJRaebHMWkxcm/IRtO8abYxfGtAe1R
HeCTcMEVDLkwql0f+RoClXHTj3/mtLqfX8SL58LvF3P2abS9ijxcNgiZaHaAsxVrwx0NiD+BuYzb
LnKiiX00uyvag6Jt2ngXExVPYs2WEEHADTiqGShqARyN215xZPp+zbMovM537ucrvRCOqpOQpOAV
Z9RJP+zsPU31Gv3WyR+O4535ZhwIELIHFIa2z1Vjw2FB+608A4etm20IJvxPjtDUcNKnqFvUS5Xw
8YX/gNZpmW5ihAqiM9xw1ofLeGMeUwiRUNR6dKg2Wuvs17Xe6YW0y78v/qxbogZGOmoVFz+449Jy
1fex8IwXbniwcjE2UQe1+EbiaRcm0IO3ZJOqvc3PCKhoJC8vtpXsVLcFGo8WFKGxHLobgTwqnRXe
BfJHTyE5FDyMuriq4b94Av1+489K2GaqlTTULXYX6HeESTSrCUATc1kR0K1x44cb8EKlzknF2Bhk
mnVE5JCfsezx4nqkPNyNq7xbxcFGNl2BFrwC+imlWVp7Qninkr0zcSS6tsJe/sr+e12+/vm3hURt
pqrSE66ajlNAaDB+JXkjojBedlgOXZINgFxH6HrXvfELAbC5mtW9gXyVcnCxCv92/74Kmu9XEoVZ
cAIGRsFiIPIFvrCGx0l7zh7rF4XagTXLo8qdeyp5/Ta1VxacSw+Q+AiSAQ1V1P61IY8hcCVrFlM0
kOvsYqXOLR/Hh2fb3sb9E0lJC2a4oweK+sTUwwmfJrt5OB11efGoWHbmewZ8gIQ5eREe2A2Z6lgt
YnA0wk8/f+RfCoCz5d/E0i0ijzM4oH7pOL/dq9Jq8jEf0L9EtJ9gE9JbHogoPaLK1CpQ8+uuvlf7
TdLbFHcH1c2IGVkWESbNpR+8RcFO6B6M080kunp+pRNjzEvhT9d29g03WF5roUOJFDX0/hlbYsWE
ew/ubkI+6MCkXbJ6i8JHD60mUu79GaUcHXLzoY0MWwHP0d2etEMrvihosYW6BgwwLmqWUvhcOEGS
imaNgyX90IifNUp4DLRxsZ20bWDucmUNFllQ38v+SYJaspSLgzZvX4Ss/NII/yYEXt4m4q+4OErx
bZtwqIs46E6d2/Z/KPr6TZ9tcwod+V2gzIq3Mb2HcdfGD118Cya2Z6vPhG2mX5t7X5j4EjEH1ZFu
A1kY4lm9HjNIypQymN0OLbo+4Y4uMDlbgHODJdUE6wbGgo8B+SN7INQVM59BvVcrznlXPXt6f13G
WbUeConRZKGAsopP0BWXrUeug/8Hmb+XHufxafh2zbFySV791988q8tjfyz6gnfmWKHRIy0+X84T
SdpvdjbtZ7hgiEfeu/IJXTgf/fVHz8oLxWxQ8p6sjgqqpX1KtnfOFztzTQea5E5CCPtS0lwxo29u
iysJTyw1Vus0zENXV918F2/7jPM0STRX/gGWVqUojeZsyyJuq4RqRdk1rNiRUTmQFkCFS/vrWqlw
8b4zLZN0k063TuX/d71flKcqzLR2dgrNyrHGbmZ+6GkR3KIORNx3PTNrfpLnb9f3v3hWz8eNXojN
qZv/YnSkJ2nHrrlW13QO18Oe5en154d8qZk1c0n+5xeeFUNxMCVGMXz9Qu0Fefeyw7R6i4PYbnCp
lDZ1wDX51qVS0YI7D1SSvwyF9OxvVq0x5VaNmwjSOoZfp3krX2thg4yjMRaU1phe0NUQ4a1JS4jl
octkfnaEMRbXdK5oh/84ruLFrOEKnOpEN/Tnu/KV23X+FFTASnPfGf3keYnYyIEa+VU6TyZ5waON
GWDpXfZgz0XaI7/1g/HZP5iA68NyhtqD82rVZVfZ+JlINlPgsTmT8qw2t0OwEXovHG7mQNCfL1Ke
X4V/LpIbqeoWCnDxfIsTmC33Vd3M8+O4WREE+YwDFB5E4XAwZ2lEURG6qNM8onmX+Q0k85SWN+cX
VMcIsP6U8eLnK7p0GLfoWP3PFZ1tbFVRh3FRcEV4tJFklzjSIk9dWB4Dgquif/Xa7z8rJ00t1CV1
TntDhvQ05s8EaZFPBRsbzMhpX5O0smi1X4RjUGUCa3VNB2zrCfwMK4bhzfOWlIYK2YSFnXsc5EC5
nuwppxkV6IuWKBVI1aY7iotPYBxCjJHG6VLP7/4X8LxL7c3vd049G3T4mSmnilYPR4yHUDBpfM2N
DPI4AJ+l8nLSNz0cd9v8Q5iL+gApo3vAz9zekjGR4f0ebGaehrHQfrUeQ2ybyhktAzIwHX4JtH5I
/EIx/9Zeu0m7G1QlwpfQhxwY9QBjT7z2bl7aO769CeeiqFEbUisZeDadG6w0guGZrgch1Iw7lXHo
Bh7ketb8tr9axkYpD2KFRTWilHZ+fiUvsKB1SyP0cm4zSuC5z3bOqTOjVgtOvJLWoisXs+NTfer3
nNndIVuMZI3Iq1TYYhlMIz6W0Z2RIjESUNMNvsSFP1/PpZbrX9dztqlyJOWknHJjVM/c6Hj7Yzda
ob0OEMCLv1lNbImZh3t1aHGh5uTvGmhmdZk0+3OBr9rk9anXOMX0JMjb0hxYyhSZHASPJPtpBk9j
istOpEW5knLlIVwSenz/419y3m/FeNaSgp7VHFzEjdi4ybCcQG9zt0PtJTt5M1BN3omrMt4L0R47
6M+3/OJiDjpJmztBKLDP/QZ+LrcnUSd4bw41uJUx+5oOKYIT+yoHOrsZPfmEyG1FnEpgfs5dPGOH
PCB19cRVH0b4ITEOUxu9ftvtVURqcXKr19uS1uzPV3qpI219v9Kz0jLQcqPui2q+T6G47/RjkoDS
gkYk13uJoxXkaRonWvMO4cLw1Om5LvDyEGwpyu9Z9PDz1ajzan2+v3y/mrNPJ42TeigC1iQ0eu9z
8SN1riptgWADEB0SO9KdU+/RQyOhI0u97jQsHgpGMvq9QQiu5LvKjMiAHKIvJyax0yrPl5q4Mk/I
m3Yxor6IsSfG1UpNiFNbBe6pWyfxJsC7Cbm03rL+YtthyAnx5NfPv+0CkY1lgbbgPHggOe7cHiGb
TZgXDaKTPN5ZgIUqIFP68G7Mblb1TlqFYHhHAlnCAllW8ExLzSdqzUXQ/cIuOiNZ+l8CFlzU9M4w
Z2Y1t/GyqpYhL/i2qe6FB9jOjb5BeGeIqwYqI6vd1ZngXCj9+4RMaBMUKzqaZP75t+9KMy0hMCze
7H6j3euZRzZL6U7aAWuyTaIJmtM2Oo7OYKGkEikLrqaOX7wAApixFMrI+c5HofnAAFiPETfM3We2
q1K1rYnPxNGSWUyFE15243gDD6pWNupVgMAl7a2lffv7Z6tpGfhDBTd0fkXBD3Zw/qqYpDEAxLgy
a9HlMlCVdcxlKd/zVeOU70N+r7GV1p7WHqZhHeSPQf+iIIsvcij3AU5g9+d37auc/fspkY8uc2KV
JZbef04u7YBVzSj7+ihWZBmzDwfW/QjbyICQe9q12dJkI9S3NZFmBPXicb7JprfJIFKW4ruE+/PJ
qQvWsCDZE6OW/klX9n7v4WoP82023ZJsVpsQHTZqvdaK/S6yKG4AtAcW5CMjuCMVBhgE6CTiBIOb
RqUqCDzDX4b6opQ8EtECxTEtl04CtY85C+qn+JepXjm+X9B50THiWSmkILAXf50Kvr2sctVFScrZ
7ji80JAxP4t3WjPNk9asB45Ser7ELTX70ZSb0Bkf8bU7xdrQ3R4hR31ntMfgtI70GYV1vcd3gXT4
17V9bSHfri02AiQOJ188agdzQrQL1pzgQQMv9m0XLatjg38h3fF5RQTNV4SsY4wEoT6viM2HDOQO
PBAL4rAi6poJtHw/voTH8PQUiPcz+GvyYoRHBg6r3fgywK6NXuoblK8UdM+9soTTJ3xCvfLJ8lvT
Y5Hf9O11oTrK2n+WC34lGyC7oEpT7LwW8qXs5FdqKB6DeGUR6pV5wR6Y41QchmRnJY96u9NPv2UW
ODWFvWvFixyCvVHFiORQDCOtW8WCMxZ2N4esQ3oio8iFp4dckDCqYHSteI0Z7rT3n5PSydQ1jggs
jjiyxUNFn1ITnjvxRmoYuKedPegPHWYFbVzH09p6Q5mnZFtN3QbGshKiBWuKV9wOxPaGnoqWxQs5
Q1Vus9PlueEzgpTM7kbixp45gPXC3ITNkxsNENi4FppFS6KD5KbiYhJpzACr9ZgkezArP1EGGW/9
POrnACfeMmMl6Cwi9NZRlEP/ClUr/wwre9IWauQod8pG3Fle5Zy2qpOsq3Cp4vRnFVnWtM/IdEGO
uBgsJ2+DRctvkHxiIhwZBHVpw9PCVgsVLV524L7AdXkWzQPFg7d0bPmJ9MBZpjjzsoOv5d8SyQYw
doNlQRfVDshA8lc9icXH6kW547wrvPfRvg/RxcD6CJ/U2ti0oNV0p4rfOuQgOpIhCId0J5AK1u/E
QO6qHnTVOwugfF8Rw0kUqcChCFyrF0R78UATl7u/iEl7szXDrvQVGpbBcL/Q4TMIoX/x9aU0OjGn
KDKZ35FRlE/jYaEQ9FMSGuIad74AHnEOlyx9uzYJkNkrYGcLt/6oDuHWfJkHotoiju8KuCod4T1A
mEoGJkC7zOAPUsyw2FjjqovXpQFhi2XRNoWVL5Fw+OxL21R5HGM6LiLIXeHYMEWt2FWSpS69mOnT
oD3Kk4aT4r3IbgNr2RHJyXsT2I264JQUfeQr6S5/Ml8GL7wDySsTXtpDu0BPvhA+p3BtcSwK1iMu
8bcucAdP+ug5H5NYJgJJ2yA5uhd3mkB4DN7Ycs/rXGHRxcIVH3mvI6yjWMeCff/gPyvlriPYIX7K
iJBuDzJyFALgkZH2OJN/44tObyz1NjmxotyWw0Y1HwbVCU777HQ7FTcx+JtEfNUb7KQMbqO9Ly4l
6xgD7MpiMHCHnufTgycNo10Sr4g7BZ6V7xWRhCeaJE4bHghhHID+Fk+ldaOKD1VzK0m7k/QphI8y
eSUGhf+NeXqMpSetImCKHcOVtUXGS6NEjpi8kAkFTN6M7fxxeKzaBai+hK4mvef8PYcrJJBcva5P
B6vfyADz0NHRiNWdwHgomn07ruRsy388CV4Wr6pm10U8mpu+eJLTD70mXM3a5OKnoO2y/rcaPQz0
tue4sS6hiqLB3dT3oyXj2UP84JxIEyO7yl/JR0PemyfycJqrwPF/+wcAyZCwakDJAFecK6rqzvQr
pW/Eo0hgpqfrC/WjBQ9IhpTdckTR1nJ/IxLLFywFJj8IIByN4S7yOqoZWzOXAs7IDk7ig78kPeHn
ouGrw/R30cBpZXYUQUcyZ0vd36WdoqanWoP9dQwyR3sRl6Nxqz3X29OyeFAnd6hsYTO7xZUZXUP6
ys9/Xfv3tPj3X59v3bf9UFOnwp+yST422vxO6SBNEC6zHcuLHL8A3kpE2S8n/uM03cuYrFAzqo2b
5swIliMeRxCvprLF1ld4ZCtGb7SlloONKiKpXiPtI0TrtJOdqcAVnG3BQ1v1fgK4V6R0rqpXCJco
Y5Gg15Q/zP4sgkSyhfRhCUtgmmRzXG0TmJdehu/3+6wnOflFFCWVIlNJIskM4A1VyVoX14GALvOP
DpxT+xhJLogVrAhzN9wJs7faJDuY2mTCo3inl7cJCOQW8OnT9KK9NDCDkB20yp2ViHaObieo/8ji
2yi+CVq46AwM49I6abA/MVDbi+rdSbYcWX4zUrLSyEQQxYWJunzaiODr+pscE90HkqAoeZrC1wB1
FtLhP6K+Y3Vs/c+YIGdS6qroyfIHu5FcAWGcIEOUHI8a8bhj8qtH5KARjMxola2iI6qrVxaF8WTJ
B7l9YGPS7sR2zVRMtD4iok5B2zg1T3Mg74//TeTQ57SwY7FjdaPNE6rJoyWQmHYFqiV2LN8rxq1p
rvm0EwIXYPN8WP0q7g+K7CrIgt6K3gMGasrLrjuUE0o3W4RRuKvYSpehtU7EVSXR0U1WTfHHJ3is
JlPHRpw2RbuB/ZkzMDnE9ab7P6Sd527jWtamr4gAc/grksqyLMn5D1HlKjOLOV79PPQMpm1ZKPV8
gz6Nc9B9Ctwi9157hTf4TmqeIhDd3MvNskBAk3DUe3hlP+sgNlwBBUt/WfcLGGNpv/WaJ/p6TblJ
VAe3Ph/3dunRLxZEvDDZGQ8p8+dopior3PF6nPEYpLbeR0du1NK9aldVSGqzSRisV+pqck40i8XA
iGt8FxmV1/Km4SbG8LpDzDIK/1bRq6nvUS7qHlAkkn6J5nFA6Mr22kWG5qVYK3YVuChhRuZGtRbC
IdtqrnkfT4R6z8l/j0sdr2jv/XyE3AWuE/f5pXyXrwNOCDJAwpt019OwmTp4r5j+7gWXkvq+vZv+
PTqVmKSk3soTEHPdIFFrpuLM2JECZI8od37ANebPETTyRTY+++0CfNAo6WhwHdUMlSXPIMc+BGeO
sWgr41veP2KsTJUQScvOQ6zyHV0z7A1Gt7kHUv0Hh8DVcAzWt2LQtXpBw+NAkVVdu8LxFjyz0SRG
j5NMBOr8PcYBjLzQDCa0oP05HoTuvh+eqniRW3Prju17kI1lA9U7cNFqrf29BBhYJ4cgnAeoeu0a
yCQ3miRXWlsmq4QMLOpoPv4wgTKCovWVpJBoLslIAClbndCMa85cd0zGscqDguP8kUIHFtVt7unP
Fs33p1/Uv3LGzeYppXRsQbI+1eNdVYITrTlFO0lFoseB5wkjMXpBWBc0+W/SdkfCIjc5jckapdf2
l5U8N/ERHVn6SKi7lDduEukKDoslAuAHboMMhaRfTG0DXp3lQVmBWwn+HRKin99J7+FT0LJQV8Bq
CCJOD4ZXWsCPkGAlSvV68iWK3/CT7wdEMhYILSXG7wD0lkb3HbPd2oTmiPwXUlkRKYk2M3gBxgxh
upibyBMRYIrfqnqiV3Jvo0ATSHPGTjieQr2dOiGBy8tKLSQH4RrJ4k6BBicNuDf/MgV0WDcovzem
g+KRjGWA4C8ibKvXBZ7W52d1Lyq26u0Hf1GLkBYXoMFKeQG3k+oO1Kr62lgcqnUHRKOrX8TosWkW
AmigXF6PNrIBufwwAbIam36YkLpp9upRSp1H9uuu096h81TVaurfB0eV32mVhEiNP857MvJ7CW8x
LkREpA8K+sfIUc2yaOuhUBjI6yJ7lc1F7rnwnYCyFXYCjcvaJfIyiA7du/7SqbaJya6E+0G7CJkQ
YLBS7NAQkA75xkBsgIn+HXM14hMKZjE4eozHvZ15klzsrRclWfUN6YArCMbvG+Si6dlamRyf41Ga
UGzjC59QymZgn52JEldjj8igdY/fuUXxNixxSEVT+paq15VWJ2tgI04SHWzIT+DL13xHj6Sx7WL5
WL+LZPhAwaBkGv7EYzDCX4W4N6xVlseOCV038JHP7F7k3olaybEqZ6wKhvFmNFOw40XrS1gUryM6
W2gWxMsaaIV18JhJ+cNGLXdjc0RA2YIzo68K6b1RsI635srITbVL9cfK2HW6Gx1u9f+v4GH4hSZD
QvA7SPBegieyOBYsKyxk+v8YmohLK1jE6SZIjqOG2vQpzReicU+mCxzGE+aIEc6i8ugV6/aMFmOx
8QpXQ1f9/lbi9SlUdZnnwsJkwK7QG/vRHCPC4y3ulbx5B8eIdJ5QLsN+Oia6izlGatkWhBhH/Au7
X/+ljPPBcum3AE7rt+ljuaeuoVy0lQdsjEi+tA8V4UK6NS33rCo3aAee0COG2M5JSQF4U1zkM82/
jyr0Xuaq6eqTmOtgzSJxldGuSNFOlHXXEBdYmLUo2WeLxNr440dSbpPwoBjPpr/t/G383hDRhoNv
rT/5ydKMHi9AjHAtsEtwVpMst06fdMA4t2c5P4drfEsLxrqo6CatnItcNY6NujOKXqbrau2RN9gE
ezyYbf/1dof1CgLi+7MuRrqNpKWk+TyL5iH0RVxvQCTQxXCHaikisvdfzLV/NpW/P/Kiq12mUiN6
+SAfp4wYRRm3xe5r69MR5GCaLg5vuCwObzhdtJv71hbnRjLTJkrKbw9Z/3ReP6lzkQm8cou3Pg08
LvfqxMAxkNHjLF0ODUJtHE3VJEqc39mtE4kLwRuOjHam6nWwwUFuhsksgP2W5IwJq7lU8yWoVtTu
bzk9XgFuoO4kS+xeSYMQ9FlAfglZSTNUVlqn04H2FjoBqC0WPlN/Z5hPo+0a13QUY8Ybdal8rU76
+tiL/dCGhdhyuORjLC0aV6BT4ZwB4phbmbZo5qSx0+PvoNti/5AuEJVg8KGpaOC4eefWvY1Eq4XW
V2x32a3+8nRP/Pg6qBuSZCgKIMWLitkMsjztS0861mjvu4240qplVyB6B1ZK+Y1fXj0rHPVdLB0L
oVFoqw5ZolwtxHpzOzP7HNj/XA3bQZRotEKV/V5BA01V5M5M5KPXEg8WSAyTwGL2WNFgNU/6orBs
rDQmw3gnYiPjLkYIUWZQ8hs77U+gKXUQvnzKfiEusQU5jfmj3G0rbxV3kAKxdUDXbsYbFZwRHrSI
w8KNT61cCzNwY/7vT7hILsdQEEbJ+NxhvSMjaGIZhxiw1fk564F2z+R1li6j846DiJqsvpRgkwtT
V7hRMbOlwQeLqj7i2g2z+qzf6+nK759w1TRu4lKvRYyvK7349IkmtHFbRQSp98mBInotu3n1BjVU
3Pkbc228lOVhGJmH2dzaLb6S5v0klh5r92lio0+Ly0dnMgCaNe8JGC8wMiHSsI6M4lsBIvRuOL90
4rFsl/9us1yZTHOGLVGBo4IO9Q+V70aOzgWTNeloIamItzbKcSQYYf4Rj8hUjfsemXNplq4BqNA5
X3fdAgp4g8lVQMN1fAuKu3IEbDsPazdx60eSRDr7feOCfGwG58Zir24HC5kb4AM0zT5vii8Bpyz6
4hy0LYvFdQRcGhpDPr4NLo3FwNp1k511dtef2pW2UX5bynIEvEUzRYCaYIeaDXV9xJKCbLtF9fRF
BsK3C5nV/ReewdeqIiCihmJJFgHyMpsTSr8z/EiUj6OAR5Wjx2ugipjB4D+kqkzvmY1OXxgHOJSV
uTzyM9GJBjfIgHk4R2t9iao6wrlL/EMmKcL6liqddu1dkm7iA04DEhXy6f//8i79QTD6HN2gIx3P
2vGVQ10tE4Q/aOGOylMh3HcfEhO7FIcb5U963jClxrseAgqvuXX0D1QQALcyG0iauxqOijfXrHsV
ghq6z+vkTrd+R+raGtem+pTqx74+Qoc1XOOAGZKV30OSHm2q5BDy0q8J5scVdeOu/CzrLuLfRJRS
0UWS+RCX0dhgx1u+GKrH+CPlB2Fvge0O0ohlvteTNSMqMqRoJg+Po7ot/5wVoH94FDlh4qL8jNZL
jTaSsh+iqUUl17a/k5QVuvDCDA8Qo51sKbVJYWlOLdbTlU0hFts1JnBzMV+1hx4fF9PRsFZhegio
BgBHAdMIANRg0oUnEM/00YH4EAu2X0z2R+cGBvasJTu+1cpVfl6ZIB2RudcM0lx0ii+uAiFudCnL
E/DmMU7iToovSXFoUZ+go/FiKYxz0Jcw3upnccWXqSBiNhyVzYiHjciJH2bBXXpfL4YleQQuwbLs
6ijwSbMOPfK/suR6yj6QNn59r9wC7hhTiP/+Fb8v/eIKGOqginThXJ5GDNLMfYkYfonUOy5EiyLB
RIv92hGLBP2dVqmJgArk+4Hgc9AgaUtQACQ0i6pnq386q78SujD+QZBodSlHNL7ReRoUW1pL3MTW
TCDlPiDDra2TY+DPZvILsmrTbO2YP0/dLpxqPOtQjU9ejhTNQuB7pu260d2ztDr3j3K5k60VlatV
b3NpVyAGoroMC+dYOZ+88iSjZIi4FvhpGRrw/3sNO70nFPBAYgA0My/OsxRHoxQYRXnSq21VYLkN
7/2hGTmk3I32+XfhhPWLlH4Y0utop3+yOZ5atxhvV0q874u4KKRzTy7GoinLk7imhDXe43ElifcF
5u0F9t09HVa7ehNcWvPAh0ZGtcV7j4EOgEJwcQ4tYtA2OpBC998XxxUI3rQug3EGiq8TBOt7sBvS
VI3yNCxPhYXhNfB1aDNOhzp2CmdhRkaBGFbrOeeWsSsoOGx2plmL0P4ubSNelBBuqvbp32u6kj3D
CATfKwOcMTHKvCihFEZNdQoh6cR0A28zi8IhnyvgdxxV33ZztOtq/NLAy2IV8+9HX+k1fH/0ZQZt
eZpeGGJ5ot8h+I4aPZfhzCxnAghojNbGmaW5nrzoMS7Y6H+zt/MJt7i/zVtFSYHJY2Rn2TaSoLOs
Y8ONIlt58yDQQBrZGofzr2ZVzPu/prpSSVh2TKmknEHq7+j87sdzeXNmjC7f8KP9zGUvowQEKaIb
VxmMm4uXGSX1Oc0zDlk/T7Q/+SQE41sOBVseLAw6W8ByjP6UyosE1zJ/X2SnrvhTKWsPezePQR/W
DNpTPWyis51Uqxoa74QdMlza0eoTc22bXDmxI/K0vsGz7jHLKyyV7iprJeavurkMzXAmrHPk9On8
RrDFmMFI7lSb3mpXXOEOWp/oZkzkmRb9ADzVkYhWkYhQmkpgfk7PC2uYjxiHQmUDKAhK0Otlu8Nr
gKLHKFqc7ZYZTmZ1sSevTO5oBzDpZ+BpFz4+EW6sFLZHf7tUH9R4cHPl4BU7qXsMywO2AVW1DOul
6u0a/ahALL1da19RKOH3GIBbpjyJq/oicKlWYkQI31WnCcAV4GOhw3THHE5e4DJYRYBg/Puid/iV
VcYoLl4h2UXKtB3Fu1DcI36CLwpd1mLPoG7kyMDeD+0eXkiwGPK/Tfrc5kyxSMSDAx97Lt0xG+9D
28RHzmPsZ8RIUft3Q/WQA6I7V08oKTqBxBnw7koN1TdWEEbHABGTcZ6XT6n3O8o3Im1JSG63Sayg
+69ceKox8cY0w/g5E65TEZuqTqlOzfq8onHUk53gOlcysBt6UkRUWjX1CZnqfjnSKmq3aEg3k5RL
v2nzfY4SyyQlO2q/OuHOy+8EygkZpJV3TPDZC46Dd1c0GHfU6zhd5ZV7RvtPx5q2N2jZowvJBX/G
bZReYofs2ihWGACiWNTeZ/F7UqcO6rMNAiMdyqKMzo1HpGFfwWWU8WTJPN4nOECX4r5TntLqRS1f
DIAkAWhfZK4ygCHDA21JDZOUT5KyfCwSzQnV3yDHJuXQk2be99qBGU+3OtNCy/yN1vFtz8+lfDCw
z0wkhAblxeAtgDOgrUWh96eAachwfNyQRuOHA5bEb9fnZFX2v/z2JddBe0vL9vA/sn5g55oAySYU
p4ig2cWtkvlSkYfxtHM7JJI3iHRPoG6Liw5Qi+lvJLT/aQ3+O3pfmfd8f+xFRlRym7A/eOzkNFDk
HwktSUZhCzRvbH6s4RgxH3au+xt5eZORdW13wupQqBjhYALn/v6ba1GFvBxZ1Sn+GOeIVj+LsGXK
We9o23ofTTT0U2+PA96J+4ZCizNCbxnd6FtEjys6CBaTHkniUkeYggT/+0Jkqc5IC1kICioTMQro
nkI9MsvvQYeJMIlt+QRnGn0tfHydiaA2QASYj1AVvBt16RV+7rQWVecw8xedsO9rMbxK6gWPtWBs
wdC6ffGrGfUREtZv1lE5xv4ig2DwJK2rB5B5y9hEleLWsPJqPvF1ERe5VxoEHfkPizCQR3dlO11C
GnIwuMMgGGvEyDWPtwQMr2CYv//wi4/QFZWhjirPJN80cmS7CJfE2lUXGzNwX0OxLIf3c3vXxE6J
CLy84pXY5ivIrT90uyt5a8BusnELy+xUspluxKPDsFvJtmmLYPwUYcE1esmBulITlrfu0s+65zJt
QEJuKtLpgBiXMqCxbA5CIrB+qG7JmmbqQkByMwK4ivUq/ty3r+8rLS1e2ZdHTqXal7p7jMK4K1Nv
ur4FA1EIpxtt2EEjqs2m60Edoo+JbkIDFsAF8aMNjtqguCdupxq5yJZt62CAKW8InD7kezy4/2Z7
2iE3csQrRIDv67w46BWdlkwrWWftWKob/rIkXO1toCLdGywnukGALVqaAQxTp8ED/R+kz7gQbxEg
zWkP/fhGDLh5Z9yIkDi+v7BMs2RV4YidoNujU5Y3C4tcpN/U47NWr5GMK2ZW5tTFWsRgpcTlJt5D
3s+1hWy4qnafY+Zm8GLvdH17Bv04roAOmWhpwLrCNhlQXbRstI04wZylB5C3CxDKen6Xusk+Je2j
nORfE+9S0Hhc93PLBbP8FMm24BaOtjbStSQuE3Ktz3a7WOyy4pB8AP/0kfXLxLmiOecFmgGahyU0
tZ/PCEGKFrVA91J+VJ8Rqq+QIBlQrsM39Saf42q8/vL2Li4LwzLM3rN4ezkeCOiyo2M2z371W3Tn
8CrKJ4QT0j41h9Zln1EJIxwWwI73/v771rqC/GU/fVmI9v0zamMllIXKQiQO9Lgb/QVmbAYuIMyg
Z2o3q4FUHYM9OKxfVOV1MXk3a0/IQUcfk5ZP4lqrCpCF6qT76FH5c2N1V18TQi2Tqhm5qHax27s8
hWMrThEcQw7clm1FX0y+66UzYqyMp076F2xqOCPnB+FRjvTllpptNA6zb263/4EyFW/ry3ouKrRG
Vn3cj1kPxMqHRp+1GCLsjOU0Hc0ZudG2QLlEZcwB+vv3ravkarls0CUyST9hp1zi5EUtquvQ8NAv
L5cGEADAT06ApaBrKiemqPD9N8CwyMyB8XTNfSfXMwylY2PRZhvFLuCr3ITHaT+R42j7a6AQDVVh
5qRf7B+zqNpqMM1iwlyxl/PAUUpHfBruur+SechJccfwVStpTioS0GSa6q08G9RTjWFEtVBggzbD
LLwrt96if8gO2aN+H2SOWtv9gO/H5I+LTiHkWbRcB8FRfIR3aOC5WCeUAQXUuksejPxXnKLt/9Qi
jogSV4GqoNOAiWvvTcBNBSiX7pC0bh28+7eGbVdzDAsoJp41Gk2My3aBmAia3xJEyPqm271iRFPP
x76ztYCqli6lEu9wP/Z2DJugLgfIypIEdubBg0dkKcptZvq1M4NhB8MlQAuIclxmPaIxCNVZKU/J
Vl8Y82JRLsf15BQxiX/c3JNToLq4BmRRp+tvScycfwwbOy9KfMGghYPpBFI447zINmX1Ug4nbd4p
8+ItgudV06/ejud1P13glAFyOu/FlZpMl+fcr+x/R41rKZcsIss+aQFIPydsoddFvTe1lcb09bwy
5kr/N3AK/BaN1RSzrGClol4OoePG5XzzwRdRvS7KlivRLwkPZ4jOdCySPWW8k0n+bOIyprqbzgvg
Zsrqf/KT4Qmb8lT40Lb6HsajQY+rQmYbgrNG8gfcFvRgLf9EbSSAUm3r6fbh1699fElk5K1SbJmg
8b4/NamErApznqou/CWhWUXiwcdHcl2pgxuik183m3P8Kg4ahe8yqjNH71cpOA30bQVb/mvhcUJL
jf8tcQNswkWu4F9QmkBzGEsFej81mw2O+YORJtWnB1KYrgls1HQLNM3LIybIDwXul4NqQ9LC2rAT
t72y8dLDGP7t6to9d2C0QtfSulnypmAkkjtoiuGVo90nu1t597UAjQXIf97HRRIZtYKRD4JFMCQG
MgcjutH6pmmFAtHvrnXFEmg4DDRII4k+E/7ihaHY3Z9UdDzYVTjswX7498a4VgrIMrfnNHHBveey
/+xXmiKUgjHltcaLoLkJvusBPAWgM9QhyszCjYTWva29jaOTC7jauiJjcY9W8HSlhdkeLDEIj2gl
g0ct5yM0SLzTugeEqUVzfs7mXQ43OALRe2NQJF/bXV+XPgW6Lym5LOdCUKYmGWa1xbM8gaGCv+ci
Bo7mu9Y7wjgVtgDAnaH5IPWCdRRYTqB1Mjch0oyUVjmq1zfO+LUEHCtvGguWjkqFctldaOtWlcue
FzoF/LNqY2Z6iPA7xCOVidJjDExqMnxHc9hVw3n/eBtBYEzH6jLmfl3CRZgZUqHvG4klTK25eqVi
c7o87wFb4NDU09l48+AMfqpm9N7MfEKnCCdq5vLzbsRJdNa9CZCfZKY14OW6Vdq56AhE+s6P7+qa
2dEvjmsI42PyQJp+Vhoc4TOJpPS4hlrPgA3HDxQtaM2vy8ierL3zO2+Duo7/fn7rVFDd7LIZJWOW
7LLkRVWUWUHTIRrWeeOgpaQgfNgtC94Uqt+6cxsGda2Y+/aNLuJSbjT/5xsVLkydVXZgkz8IzQwh
h5iu3EdwH7yav+AgFDvjDsyFNYsfKJYwrRJfzHrh450xK+aouq+AT6g3muLXUgZMYQwRgBZhkz30
fV/XeZ9kmaWzrz/AHXjpafT2VUgFNZEcI6gPDhKnnQDraJeikQficqZF9218j+bEzfv7Shn3bTGX
eynsyy4M2EvVB8SAWYlQMBIq8XZHA4kVyZkdzHVxg/8A1AFvr/bz8B4N2GyVhwkuqtatweIVugVW
aKY4STNSXEJd/v52tKqeGNgsKNiGd9YLruY5nj3p3IL79Ecy10Kxxntv6hJnk3CX4m/PJ2SWzHyr
YwtF15kcESSWnetvIAykO6ak4zGNNpB8FZh14l7L7kNjCQm6/4CzNjyoOQgLClD48g/0ksVqpb8M
c3mF1Gv5W18dGyxasPDOlgYTFZqyOUOymQG4THTQqN5VylJDo6J8Dv76IgJTdg2/ENT1k0zzVkBk
3q2V54QpjjG85N2Dot0PiTWzAF1jH2DBW/Mc/dYOuzJX/vYOLyKnlzdJ1KS8w3YOmBk2Rujk4hYL
FYzOZgB1s/2EOH6O/uRzAXi8PqufFDhpiPq08d1kqAMV8MZFdK3QhIiuaKKOSjWE9ItdL7Vx0GN9
Vp0gFWCJY5siFvVugDcx2qwf8FjGicbsu0z1DW1Gn+cXYo8FA693vVh5SC7g/TVlbzUm5lKxMm9p
r8lTLXkZVb8u8OIkKL4phb3IAs/hLJEdmcQNC8D0+TzPHtslY1O42M1i8k8o9sOj79YzWdoaaHpj
Mh24vqPgaehUgxPfkje7mlaQWivw6EVsKn9k9FVomWHCKEZOHOpfRHvInOW1Qnund8Gr4ofmOX0P
PxRl5k52Uv++MUKi3RF4FUZbWDwH1t9/JxZXSBiUPV8WdbHHJD+XJMVgUZWrMyi229o+x49JTS7H
hTxvmr3QUZhXmyF8AjdlxScQ9qKjb5DWEYNmJqQnzcbilDlniComMmVl89qGN+bvV4Pt12VebLt4
GORODviq7Zz5coqTwvgMh7g7pmt6iq+walO6VVSZJejQBDkdiiSpX990M7kizzm9L3Jz0mTkFy5H
oWIvF2JvttXJp1+GpreKMxwmuzPxLV+pbkBTazyaJ1mZpbtpsOlt8VRnBjNTo43Ywm+/Zy5eA8Rv
YMed3/CDUIPXIV+myqwBdPwSOtZNCPYVFNr3NV+0OySz8tRxWvNkfyTVB4tOVbJHiTt+qiF2dZjv
VOpzkc1buufeOrdOgvQAZsMBWuGEhER5nuhb4D6YR/zNNGMW0VECb9E837zHpmvh8vQajBzgkoBl
B1j5/drA60Vu03M5LRUt32kEw7QVzQZz7ceOAKUXk4RQc5vhzk+J3GhxiUvNcNNmrtySO5Z+osws
PCn+s5aLSDLm7SDCIJ3ys8wkS4T4E+BY44bBcsS2cZp7lE5XwoNzJxBZWdMf2P77eErXotnXNVyk
QH01SqI41NO+V7jP55G27LGJWPCTt50Th45c7pjTRZ/NYbU4/fvxV48dDTt8dQlaSPNd1KNWFYRR
kHy+gsZNapemHYh9yjLUNapNirrn+d4fTh3I1y2u4xI6W2KCToJg30rYr7+J/yzlUmKokPsi579T
wi7Nx9pVCYm2qmxABrgoHPVoe23jyvE1THj8bBXcahpePUUGbGKkUakNpcuT70liq6ZJXp0+7bVI
sAI4CZg0aJhTZo8hhgMJupwpETBQF2q9MM6bHDGLJn4cGvQ64OPZ3l3erBAdtYJNoY7TzKWQH+vo
d5D8D2DcbF5NAgGD7j0Lvmi5Br1nKPEQcQ02eJ4utPww2OmdMZd+e1sDHNykkpaqUHZJmKKZ9mFh
mkPN48Obmjx7ANcDO7dvbKfpxPw43V8WdRGItBiVy3PGory/FTa3zKSpUZtgWcu/J41tRB6YKsR2
PkV4B8kTc282Np4+qOvhN4JBgH6+VVlf3+Jf1nSxxWN5TE1LTEhUYfwie4uaLPSkGRM+V9AWXbuD
eQEGdpZy1pjDUxHq1X9R7FxtOgFIgO9BU9ikOfw98sl+YmaNxzoqcIBMfGU3FzGbdMManwTY6iEC
Jf/FxOxqIfz1uZfNDivJqvKcEmHyfOaBht7T/LtT3Wyh4Y746gHjQvJwTd4GlW10TdQxLVck91vc
nH5Pr/rn9jDZtKaEGOflLEoZaEINaVCdJru4aoGo7328Ps9pKRV0pAGNztrfKlXLeYvnwJ60JC4f
zP3kutstVfFXjbWx4UpAQWnbOv/eulfgrpwnnakBspYy2+WinsmtLvfq0Z/WhhAj9fUCsdTc3OUS
ej4PYYxWJQ43OCztNH1toCGWwEolVGH3Zsi2pq0RkIbqloazArGehkvN7ax9bTiatolBi1BYM/kS
30DXo5lyzj4Shv7iHs8xjiGFknWS83c1PmnSRwSsBKWNQXTDcoO8siSslAiGDHZ+xsyq9vmAbqV6
10V7zHFufqQrN/RnBCQLgiZjXb6IQg4LvWpAQk6NExMYEbKT+qIqHrP2NZQ3aEKnzPCmAUrabDRs
fy3E6l3Rw0qiffDrG/XINbjGt+Vc5K9GRpHIlilPTTn30VOdTzPwLloo52XuksPUtGoZABor7Ran
8LPAv9iueJCJqgKzDUu9T7jml8YWuvxploslshZ2mJzkcJ87WOcoc9981rvfnj9XckcDteomcw0+
vwI5fWk6TBHmtbJgFpLVK6uc924m35v+vSdCBD+nGxH8/D3E9n/v32vHnAE84lSyiFP6j5u8HGAh
ytSvp7PvtpCtQZdMIRc/U8sxYPO705zwT28z9MIkm7SKeThmd7fqx2th7us6Lq9xXznnad3r5SlL
nNqafY427OxvuJgSUSINqL7bHe5rpde3p16c3oJuQg6ql46+tS9oM5xXYFPRde6fgIerjjkZ+X6q
anIyR7sU7ixpFTZrM7ERO3GsVVjdqO2v79v/fI9PnNqXzRO2hlQirVaS2PnLFo08ti3eEpxh+o6+
jZfgNO5Xutn45/9vJ1yi1Zs8kY1Q1kCrc2qf+uQYw7EM9mKORsr/JuUqIr44jkaXsZ/5ArkdTl6e
t7gd8SXxSo7NhzHJUkgwGTtdpCkI3o+hHPXlqWI3IldTH6V4KyDLADWYyziwvV18Z46ek4RO0rgA
E61hk+aj23UwZYIUCN0dHjb0wlXk4arVWdiJANWF+xJKIRoWeeCmBfjS8z6NnrOPgKvdmMkH4SQP
GLy7GFcs00MOsitedCh7lYsy3WFfJiklStBz7FIFf44iRmGsCGBxjX4b+DkACesanQbLclG0QrdJ
Pj/m4QNpn+fBMJ+U+c6oYIJ4GN2g/FsmK+qUivk/d3g9x6QdOKuo+6hHhFG78KvdIGA53CFSU1bO
IPxqxudEWg710lRtpV91+kKiISD9Lkw6sJv6kWmI9qoiVCbR0wORgaEFeFrllnvUJ9rsR4DTMUKf
Mt6pkfc9JUmTOpKlVAXXrYjotz3BV5tMrLLQDpcp8+p4Z2RrcVW8G+Osuw+ejIO1qFCy+xPdNXNe
C3ffE/zzZo4MEoTJFYomdwwalvqjecsq5Wev2BLpSwFRpuloMiG5SOPqto3QjzcKCscUGr+MyD62
oSfznks4+6U85C+TEL/UAmMrTaCeC4/mWHhvYFMHxMY6Lwy05cfDdNsmAkbOjnTT1v1H9vt9iZeh
z6gGrbFylmi2jJXKVT7PQDDCgKe2plewah5SFNjm5a0Hf5oofvuOFw++iH4C85egOCs8GMeNoD9V
oUp7eBfE7azPOwBg5Fb0+NMNPSA+28SgjlM0YsxZqM8RmEDpM6qXaKPYVjiPHLlfWCJHESEHMGSu
CSbgkCTP9dmFQOsIjJiUbSjsTPmjPn90gG5S8T40fyepajcAeKoXPCcHR/lFh97J1RuJ2k/Q2cWP
vUgIhnPSnbH6Lk76Ljy209x25T3wA57oGivugAit+++ASjV1mbdOj5TgPbDx+IfLIIYotqB2ZV+c
6AgnGZz2OzQfKSQwSCqStSg8h6m6VNCRyNqZOaQz9Ke8j/D4EsiO+mFAYtW8+cSCb+xSc2tzqUs7
dKqkrbYtWgfruzPsSqhjGFZ3c7LKlQp9AmJUY2ey472AMUI9wYf6OJwsadEbTibPCiN1fOgBINF3
gClwA0eeaFgB4h3oniBiUq+HwPmF9stgLiXTjksHOKcUrrJm1WbPmbiJcGdGS07K1mVCgKJV3jj6
/PxWH4LBqeVVk26RLhO9g37m1ARvJAs1ynW+t2m9yUo6ey6w2H4wbnREfo4Tp5fNf6DhGAa86IuD
nmRKmXcVqADz0YK8oc41xc4nC9h5szjD71CX51OMvwaKv+w8RANM20iWKsXm4MgAzFbxB4Jgtzhg
P2nT35f1eQa/3Of9MBAsO6E4SeVLry8Lj8JWnffOCAnZwWc+QCtGcFra4f26RK/Qn3EZpE50PDNe
l5ZyBQJ7HYCcn1Sz9eO/t+jPpvjF6i4iQCQDKlDoZZ0s2F0036sV3XpbOCoOezGfB+ZMFTex6XLz
t9hnzawF3DQJFSHDOR8x4JnQHbWw9KFL3oJ5/JwoXKzt4sBaVZsjXA3aIuO6Ri7OWInY3giumAUz
CdEWbx+F1MKnAkoVPcDz6qws6a9i6UU/OtyqktNh4Ndznb96zcvQvLSAk2fMKG+VPtJ03/2Io//Z
epf1aVxpRj1IfGNELb21OEECSGKf61ncbeLEVt8nXj6iXoa3/Pf3+9mK/HxHFgYVuibBOL9Ik/Ks
zEbPjCea3lFqN42bg4cJ11V0F5QLEVLBe/uhfRhPdWiXIiaxN7tvn8fq52//zwouWjfl2KfnSoTj
GHooqoOobN+HkcDi7+pemuneqUOYyJdfleTN48ONISz9hpiCK2f61nJATWNTwBFpQWsuhOGkCPsB
ho9/EOt3D+cytfjw4csj3FHv+mYt1StRe5W0pa/PBUa6hu3FbvHoH/pJMrKAzF3AGTzvJP8tz15q
65Dt0Imq+jVYy1P0u0Ln8UBXspb3ZLIWf9ZEN2ryBUDn2ZHeervAk5l0DbntJ8wPbf8BQSwUQZD9
lLtnzXvmpsRm8BdnxQ4OGpryMLcefMzXoudm4btjfHg33qZBlr4J3IJkog//BHE9I1s6iy99s9ef
Ab2JTrkwnMJFgTWIHU9+HPOtJr7gPnQ+/x6yl+ig3jUCgpOM3VWoFxVM5cyxyHtHODINupMwdkrT
wZFmlulHpIHMcW4ZKJsSUN480sYw308KwSiqIiDJnw3Wt5EKP4u2afspFmqFmqEo4CW+J4JJqfZV
LlHpyrvayVM7Np1hN/ktaJOyENbn6GHf1r760Q66eOqUT30JqedaEPMy4qn5+6f5sIGg7iT8/NGr
YCR35HLlJ2oiAEG5GjftDE3byttZa8s/hJjVFv2JYRrw236JflwpvfwXuLkfI9qLNV6kyOfA9414
ZI3TqIL2z2Iqq/ulFzvFmn0LZMlVZzWe0GgS2FxR0G1cxs1UJGv+xt64ESimQPDjmH75UhfdvApG
UaVOX4r5yRbeWh7+qop7aANTfYlqzhphNw3RvWpVmcdPS59/L+DnfOzihVxEqkpQVDkeWIC66IU1
pCKRPtc0N4hRjzSXRbrUnlvzIDX3ifQ7wzCi+1+cnedu41qWtq+IAHP4K1KkomVLjvWHcLmqmCnm
dPXzsObDtC3rKw0GaBT6nNN9uMWw91rvegNv9tR54uBV8Nwqe4jI5F1adoVy1cQXY1nPpoD7kHNJ
Th6Nbi2mD6K6FqTtnN0Y+vey70QAPLfu5PxO/+tOXmx4XaL5uoDUlzuJGQJpHA4++La2z0s++jkD
6uYe+60Xnm8dAPAcY0BxfcmSjjSxTPQc2hkycuOgYsije+DATxQtOeYBDhJe2yptjPSxwqFyX/z7
0X0HSebrwwFViOsVv3NgdaFvMguOL/LiPl9CIW9SF4VcMbn14NQo1RDPxh2pDj1HLtJtf2kIy7i4
b6Fa5AuM8aVl3j3+e1HfQbaLRV08hqKuyrDmT3BXSpWzujGEDWibTxxYs6PHmycIiA0sMtOarUDS
S9YTSQPPcNjGIugsSL7wg4LVDjCXzqRFMTyo+p7wTz9GV4abD0GON6eYV3euT3fyokYV8a+RNWLb
+AjkPxxw42gTgKz9mpwghlsc6hXcFi/YwEmZYS9EmYNL6qREFHwMG/qRSFEy4AEOEeoN+FxBfCUT
Sbn1wK9uXv+zTONvX/Npg20HNcxDlWX+jQxJxHWiszO4NCHMtCPMue6ExV/aBHwYGr22XuGEJ8Sr
msRqPM9tzNsTGpP/hfzs6sf3aWUX9WozTH7fxTx1EBdj1RBILmwmp1KcDH1OsJsAT2Ldy7zYh513
HPRtky3z4rlcn1HCm3SlhBqn9s3p//Uq/9O6LmrVbIiJtJh3N/yY4SZCNEPHbT6J/gmWcGgbZGXM
NOmuco1gX1prK95U7ROlKOnTdhqu85JR8sK/mbilXnmUvFKwdy0MUShRL84hvTcroe24YbNhqqMp
zylgGuVM6gayFzGGhN3J0NZaBoJriPuyWhMq0FaO/zHVLizA7HcWAYKt+xzfAqeoV2Pt0rXQ+79g
v0lgR/FYBQ8qdiuQIvVkN6uRaqoYr9HvVd+x8PO+0Vb/XfLFBvzlJ10cZcq8R+rMpk4Z3461qPWt
1noy9aaO2meD4GBwUoubHmqr1HcqHMlbT9eOGZsUJm++ymDYw1S4svsZ/791PKjfj4cvq7s45/w8
6Earnm+4q24CBM/P8wlLMiJJTchbFpkTud0tW5nvKP7sJTRTtJmPMXS49NpMRS0UK5mr5tKMjxYV
9Ah2ZpgwCGmSZXwKniwbt4AhW5bw+rCJxDfFjmfGpnxzl7tSa3xZzMXHgAtx144ai5knQWjHoH5J
cHYDh6OD78KcCJvD6EXQNyBG6bYZ7QSpW49k3h1NsHen8XLZraXZNOUpJXTg7d9nx/fR7sXduixb
47PfmSILJAhh0JbVPbVGGDn1QnkJXU/+BfqWrDjJwFPwlocfjUFq3t14j7+jqBermN+kT7ssnIFA
RmBXUUgYxs+mfgCgJheHBINw48fMGwoHNytdLBYxiTrqGg5Y6I45R/0J1/w+cXXSBfyZQS8sAxma
yU51Y/6fcwbxAwb1MjLHZB0oDb6OGFIvxf4G5HKt/FfAtWA7mbOH1aUqYVS7rKqS5r8fNGpK9j2w
yydcqdFTrnWCexnA3krwubbXfr7qXz7Gp/s2GpOVRwFXtZq/NCCmVOfmiTRkK3Wt1qseATHt8ETC
1g9YAgradUHfKuSd6BDb8SJym3DTqI7c3CK0X91r/3M7/kLRnxamxnqgFioPNAVTlqoHwzie26Na
QTzea7hFYHZjaz+JLF0m+LvJb1VyYhwq3dU4PxBQ4Bn4eWGO9HxLun6tVvpyxy4+SDO0EkkKuWPa
ojSxSdPGbZcAkOzbaJ+jCpgW526vEhYkMi7ubL8pF4wpmEtrx3BFiE98N2kOZUfIKVXPwZChudPO
ohOOttSvRyYg/O1b28h3e9j5+/h0Oy++UrNUs3MicDsbzBXx6N2W8j4MtuoyeQidiM8DO/qdAl2d
EDF286F8qsbNTWznynEjYTfAiN/CdVNktP31M5041zt10sWTOO4ba2+oH1Lx2DQbEX0pfUuxbZp1
43/E/V2SER5WUh7Rdgjjcx9HCzkeF8L0u4OJqD0G8V59l/MTNLtSJtzKNSqnLG3+lJWHGv5+QXMq
6R/4v2EXkcbHUTgxSJ+kOzlcd+2pMjeT9BHQWfPXDbaGsx9UjhTphZ2gyRZiSRDK6uy/z4bBKYD9
iNm3FiF+RSbgb2ROH1KCSuGHUe9AhkM8jLUllGhhogR5KcBmkwFt214odpW562Knx20FNmdCLIfd
6C9ju40EbyAEAalmtUfihfEwflzpiEpjHm51sOHOixQu7cR+7pW916Xb3ACs+DGY2yp/EdKXXNnI
8MVCT0zeM2QouvCEYKsqXStY48x1zl7b6lQpp0jfKHVhQ98grTIfNkqEhfrLvw+C78NWSzINAzcX
cokw/7iEz6q4VHJhVPNTMxdFDc8LAB6v9eLX+JRxYibrDI1Rt8vcmwle3zeLr5e+6F/afpTHZFJy
8DFUHnJ7FMKlBhABgANbZRGtxcCzlAdy3sD5GVneOH2u/nQTVyYUdISIfhN2NmlgldVo5SeViBbE
tvVKti13LlQlY1GNyD9MnOOADW0SsurVv2/8lZZSwivrP1e/qOH0NJPFaTTyU0DkQvAg1x9SedC0
tRS5cupNyQEywqIHGl8KXmzYAwMlhnBhtuJ9NzN7+MHablRu36VUvAzkgliSJCmEVV1ONfWosUiU
qZAbaNDTK2QB013Jy4eRoOFq4gLxDDLgnL9nuV3zhwjtOrpvsTkDWMwFtAO6rdeHlHhHv7Hj5r6c
283pDxHxOLAkHhoPyxlxTswJVFYTsjGa+1F4VTrDTYCt/32D1e9l6PxjeLcVkf9804WpCto93Trn
J9GTXpPVtBWRNL9UiCUZd+nSKYieo+hD94+y3DO4TRaqY3nzNmqeMRi1lXKh5I5FFwyZVZy39+lt
qlJHfDDxcVvEjdePezVbJT9LkbcD4V3vhOKWvD9hIbj//i3GfDx9Lfi//paL40sTO6tRtDynUJJc
bE3cKgKGSPeS/G6uG6b8BN9WPklm8jJRY0cpNvjU7oXwzRd+D5RDpqCRF0Hh/f8cSfT4EJkLg/kv
uMmbirnDVHrojqen8XSGtftUHtrCIR8Ix5D0QXqCv1485D8YJeStRnQR84WV1hyEXz2OGsfqtf5j
HcRkhZuRl+QTj/tPGGw0fHfk7vfKClYh5huMdSLFER5v8c+ujDXl2WMNXAZ4iP7uot/opTQ8q2l+
PvlQ48CjKPyp+nME9G6P5SCftf+/yE27cjhzWTT7sopjkvSt4YiBfkflXJ/BhASKLPFOtbNolasr
XVgRGUIKobDRxgPMe2UJ7E8Gx7Arzu8kCP375fhuqgbTDFhKnKNNOZ0vBdpN3/ZSUlblKVLdnDbU
wAUFN3wkC3hB43YHu0Kxx+f4VSSVQ0WWsPCLxUK+n+6C1BWACT6svQySWDnd5pzbTI/M0hmlRdi6
EhwKalmEtrA+hHcQBFdkgho5/S/OxPG8FrrlFD9XsZerWIV6//5lV7oUWZpl3pKk47ShiRete5oV
QQw1i1/2R96QA7Sn5aYwU+7aeCn/SudUIpsp8qp/mXpbzrn5znhjDVcf8+c1XOzTpnhurUzLylMg
7Arld26sUDqpQFXBg+ko/q7vXkbhwRK9bokuhRGlF2M4aD7/n24FPgQKOnQV45GLGiw1zkqfxJA4
hB5Zwn1HWBriVTqeP+qSgKqMDoBMGTfp2Y5lfN3L8mGS9+JKxI321tDtrx7n6340P5j/rOaicauo
OduhCMtTFZEQ5mYW5tebMxB+i7n/wEzGKfWtjwAep1zTAP0PslXrGaZLFTVDQORFMOfCjEPkIY6v
uejhHsdmQTzNfdpmC3wRNBxB2YxL+WdCG1xWXsbY4OYk5Qo5hl+Cjp63C4iIgMav91VLpHHQGqM4
Rc/pY3o/BfcjQCrVzrgVpb2ZLgwinM9PbeyVEGNmnwHLi8ixSeFP2cIe+ubOVH4aZ/zX6dvJl2Pm
aEcv/376+nfQ7+sqL0ol00p15ChaccpfRW0h9C/itDqL+zFbJmS0m3bTLaxXxdFe6tY56yiVFoI1
S2u080rCHEJbd4jRQeZfz4QKbEG+fmT7CI12JC8wke39d+t8ZxJHkrqYbERra1ogEHptd7nuRr8w
zlXSxTLcqluq+vsuvhfirZruTT5DO8MPQtjWP61f0c9bfe7f4vPba/bp4VyAxWWbT4mR83A49iiv
32fLeeaJUmyRdeowAOelkQAuDL460orkJrxRRFzfgf6zgr9W558a2rxQwlifWEEPZw37C5xZSEGc
gWq37JYz3204YKlLeAsdWKQfJJSGNpGeN5uw+Qn/41ZcKuRIe5+zvq3iRAAeZG4UXVwzdCRnJvX+
9WZJxb2or4Y/ujvg/HNTofD3GP2+AiLZABcZdl9uxmqvxKPQ9MWJmHarwaxmQyhNHEJ0fvRlmjd4
3s3PVCMFKvCi6kMN90ZmSzLJe16M/B/KYL2F4dFB7mvZA+gPkSrbyYRm263ujIEIQFCdBZlBPUzv
QLyXBdUeq3WcIquRF7juaeG+Mbb9TlqmdLnSQfsIiLcgYxS3qpN+jEKkn81dFTvj8d/f3xWSiIz5
iShyk3UEnpfaqzDEK3Jo5eKkqttz7xTrJnKazqtJ21Lfi+aObYLZv2X36l01PiviuKijZ9M4sI/l
8tu0VP21buwTArP8vqc6INUmXiY3Xtarn4uG+hQ4igr+G9EvFYXMqqa2OJ3/QJgkmGWRIvXDYR/7
/1jfgmXP4zmCbtmDSdO+Zfl0paGa79L/XP+SxZd1Vdr4ajV/riNNzWoa7tk77fEN4bz1ROLPPPPv
SfLtkM/f6F2uIHFcHD2mJTIlxK/jolbQoll8WycF/dRdINwHmMgvg6W5trhctjB0insoALykt9rI
7xOt+cLEEeomYA1+bl9PkMpsw7DURt6NB/+hvKuJo0CcYVdbcR2tVfQpcyBouulX9Sq4cS5caSJx
JJJg2VOhwEO97N67AvlimPS0sF5CpLwNlaqqXkr9PhgezPheSh7P52PU7bHKpXJzSpKcMBSK3qT4
WZ0+5g+mEbdteKNducIGYlk4QpMVwuP4lnuVa+10Zng2l8b6H7ncogST3/k6cCHAHYd3cJzYvDaK
wCF24yO4WprgjDMrYtHJQOj/+jj6tjAaxWzy09lfJkB99bJOVtlRekQjUwu/zdgTyyfNf8vRlHYH
PdyMAf5kdqEshZ9o1Z6IxpKJzGa6+FfAGEqQ/v6QVDf6i+jV/GlOTmcuYSkI3Woonkb5qQhWSb46
D7c+56tnDwaBskITO+ecXJx+qSbGbZT3OAbbok2EQ2kRW70XkwbWxD4bXyFMQPZASE6iUuVNZ+p6
f1vJW5wmiQG8sQNeqUBIOWdrwbmfWvzy88qVDqybXM5TuIYLj329H+yHaJkzRNsm0bbFd3FWaB/8
xsN1tXqezZhy25Bc2XLLET49bJ/1jTXJ389EAEk8gVRCc0zynb8+alE+C5YSsaZigAb6Yal/OnVX
55tp2s1U3A1kbJO6gNRlrNThweTb81rPXIhGxJfm6sm31Vtk62vtwuc1aTMh9lPBMBmV1eY5a4rJ
xXzV8c09l+CMR2E5jato2FJMyfnbHKUcLSxY3+Om7/4IsMIX3S3WwrVP4ctaLnBb2RjyuJvHBKo3
nrc9yGOwTZTNgDITkaPc27z68L80ch3vcyfzKuTLEHWYyc4W1HOO9Lb1YY0tGvJWHLR35B0i1bF5
A83KDslZi+8Ka8n5rKHAe77tWXntRPvyC+Y34NPd7MpGEaOYX1Avq2E7LntGGuR9BJgkxtiuHjnI
imfj/BvERuVofb5ZdonfUSRZ5thXdN3E2kEzL/oD+axIodkVfx3LVQnZC1eaLTtFpO3GKxF9Cf+9
fyqLe6I26LtHtgal8VJ1SUIxIFGFnEh6GfqNXm2n8dXCD3X0ivoHFPE4OAXisbDTlfQ87QvMmpTF
5JKMUFb2TG3pfkpbcSlvBnqN3cCc+Q6+rG+81hyktE3J2hR/pG8MzWj2EkcxXePOuENL5/8CDUqx
hsM9vhyRY5vLMfbUNyl08+mIoGQqlmJ9yAE5/b8qDWuhMkSmygemQPZDmZAvS3yYy2QXRUdTh6VL
GEEZo33x0YIS6Jg8EfIXtuygm/4XtntC4QaHW3zm698S9Zaq6wYSmMvJfYGUjxghE/I4JrbVqoNA
jwgBfI2J6sghUjzp/m9dX87ec8O72m7q5rExbJwD8NG7ca78fxaj4z8GEel72GWjdUpW1bA8s5HI
WUYhhzw8Yt1p/ob+ZGxSfdOed0Z9nzc72TWY0yBJxUGqJyXxxlK+OxDjHyPq/1nKRfctnOMpSWQo
r2TUin9M1Z3KdUWi8BwMhjgNjQ5TmGSZEinu4BMVC8tU2ZxDr/0Fquycb42prsyHZEqP2SYVdAKC
1kUFlJ+lKOvFYjZJq33mNY+pdmwLXFnIfrQeg4Jwa5R869jRezsLNmW1aggHLO6n5SAdQnmVmwy2
Oif9cevzvUIKwEwEjJ3pxowhXXqD6QHg2FSCmkzSc9FYbL31oikO+LCW85BhoZ8MAnLOd2EmeY22
ENf6oly3jd1qa5/j1P73gXUFX2c5Bvx8ChMLM8mLzaTJiyDHUm4ukOsMzU3TQ8s4CS++tVOrOzk4
ZbP4nDwDJPvlhw9ZmTC93omU3cSBylace8DNwCKtXfrb2M+ZTJWL5nzEBizWTilzekKFPIVOH0rt
Ms9v/IBrFf6XH3CBQ1CqDGff5Ackzz5BnI6iH4wXpLu2IULm1Bi9BXdn6B1Z+KbdSrq6woaf754G
vUODaQvW+/UwaDUrg1biF7N8hfE2yamSoz4Qb3TfYHdxkn8DbpLzex948HbGBYSsnNp3LpFSqDs4
Uc/p2f6yAw7Pb3Qf330C+SRVik5CcOch2qX3z6TJYzp04AQlJqnSYqx3PRTwOoFyMhwMHeODYk/v
6JN8qrJ5x8NmS/+V7qL3hFTWjCYZ76fwIxeBFJ1MdnU2uWAlsherMcjXU3NeWcOu9IlzJS6IgnB9
xjfhT/tWrNR8hxild41NuK2i/YAfuUVOKsPPbHzBUAhLuxHtreHU1QM8alKqO+VxXEcHKSYPxY5+
hje5OFdaIsLoCJbH3Bq5/jdWhCyWSiKqxUkAMJJ24oN4NHY4P2z8TWS48lO/b58Mwt/c6aeKl9SO
PumD7nTiqWYbaABYHO5rQJT9zUb+2nH+aWWXzIm0j4xJjVkZrw925cG4tDh2W1v/4/8xkOdg5O5i
kFyttL2S4WYIMdIW/mg8o03E0GeTe7eMLa+odnByo2f9i+B8Jy7FXa9ITdEVDPk10xMzSmW3XUbl
vYLauHZCFNQICsmIiW1o9+ft1L3LuN3XSGfo53OF2K5bg8CrddfnNV3UXWWplrFvsCb4Sz0Hi0Vi
Wezm5Dgvy3hJysX5rk52AX4ihuqE3fp8y6tKn2H1C7Tpy125OFMkQ+qCUgbLEFamp9ra6jzZ0Rmb
yycgTFlzSmz9gj9N91y3mPAnitNxzlbZQ0NKlIjhyGxIquR3CAj76kfUEBIaNJsheWmWMeYZKeTp
ILVHeUdnVyr8bx5o+XC+0tlkqYoY5enu7CkR2+HOPEbZ8gxoXZVOVZcLPyFyk2yOidht41nBS7qO
HxnW5+EvoXtshN9CjMaLzTeOCF0zHm6et/Pdv7w3ZG6ThYA42CJF7+tGmKX0evS589MRiAhWChuX
pWKt26PmFOOznzPCLqw35PTFo7bpBqyYdqnu+P4TIiGnvXWsXT0VdIi7okwohc6qvq6niMWk7sVz
cRqwaq5RwkZkdhHx60XMUPd4N/h3iEX6o4Kd5O9b7+pfhP7b3fh09YsBjZKmcSzFGceCAYnDKYcn
1UColRJ1lRdMSN6NaDfGa0yK8PvrtlFxBBEzSObxYoXkEQdkTK82eX0XxWgzN2a/1RXYH05meEzC
TdjcU0YsCWBzY/uz9v8mOWnuw/71Cy7KgjASlD634nkHOBe/Cli96/ADDbEnDeD7thrgGkGNqw0H
YFOM4ZANQztdzD5xCjYBPjzjiFMX4HRkl1iebziM/a2SLtY3G+9auC1TSX3LONJCf44i0UCZMEO3
3pPwwRi2cvfT0A5qv5Iym4RwJEjDg1trdwUnleadtZcJS1iL0hSI9GCErim5Z2OJA8g07oJuVcuM
qtZKDhWGHOmFGDsB0dKal0FZf4xLT1aWRuXiWlRlhDTcVfo2iI5qORtH5uVLajzwbnUaXKQDDkdQ
OF9Nd4BfytjDXMoCgiZBdwR1tAfEAFm1TWJ2b+aG2o/cfwZ9OltuMz5YFJ71vv415qRm4DzvN2wa
wm8ruPmWUqB/f8iWgYU0IjWmTd+M3vW2NnRfHKAjFIxY7TrDMBkfPsX02nFJPI6QQTvbs+IK1rjg
ziw10wNqNwJHi57M5GTGqzR4l+udL3rWQEDRCjdYwfBUibil7gW6pMW2ZyD4XzCkZPxr8Y91Ni5U
zA4uXT5UovqY4BJTnR8l3nt1CeOnfc/fkge1X1SkP4oLIramu4RMLt+VKTRIhYi2PRp1KKhYFwLq
kGiU2/ls+AyPe6Ge5z9l9j0nDd5yjALVRVa4BsCilDyYpA92NOqr84fYUrWc8Ncn9c7yqMg6J+nd
EvOCYUMSfebP0OzMNGiO58g5C0/TZKuvKhWttDhXTpG8SNo8m5KQBuH5w9xLsacQzYlPhEDvUjAd
kILZkPeGymW+MBxz1OoMaayFeYjW2eu0wauAzwfVDRbZ0FpRAk+b4Tmq9roJDV2tKQwpvkhEmz2z
ztnRJML+tX7rRicWFyOOroD2ylqLDvzoWF1l4aZMttq4kwbcduCLZQ/RYFN/Efj1hNKSruyYWYvz
bvbtkFfpE5GaK5jwx+JO3vkvUrKURShqGJ8u+Fe+BK+4PmvvsY76mzhH9MiJs6nvtSclvbf6vYq5
39kpCSnBPo+Rm49cAruOvSoti+YwniFmaMSc3CIpXSnksDaDDGRhOTRDzV939owi4CzH3cw74SX9
ZZ7t+reR7pN98dJgTY0+F6IrOxFFLRwYc080iJOdlN+oj++k+560Ks94u3X+XZF8kj/2aVUX1cmU
dGEa1qyqt9FYb/TncT+O3vmH+QZPqncQMyO5kaH5OTKi+8d/N3HX6CZfrn5RmeR+GOlDXOcnPlRE
BLKt2rOUgA9yObqzW0W3gDKo3ULzrjWPX6570fX75WgkZtvmJ+NELdQALy5COlUcSCK3+QlrQ5kW
Tb6KnjgG3W72UcSbpPGsdbtpElzoU1v2eD5uyatrC65/JPeP0Iuz3WJJx3zgFkxxrSz4suCLsoDw
9AkNIAtOnmfPLosY34VxFNc+KJPtf8zJQDGzU4Dj9xuPaP43Xx5Yn1+Qi5IgN/qkqjSuHDzH990B
qND/RdIYp034TNLsCv+BjfGmKz9uXPdK0frlF18c5G2pWElucl1IYilTQqjgzGY7ACLf1pbqQfP+
25FLam98qCQR3PjJF5250SpGkIiMPaz57TB/NAFCNFueFnJlS9hTE6QT76hnN+VKxlkpWkQr8mkc
OuZ1+C6uCeFW9u0rYiZQwvBnU9h567au9dCqS+NJuZs/dXGBUnMnbYyNfFCOWATj48Vux9ae9k5N
6JKxbAUKXwGr4sUorOU3U7Mh3cnBSr8vmM7DqJw3Q2YVjGgheQSbHponZgqMJ/eWuWNuPp0JynII
7dLMQ/5qtPPQ7KS9hQ+WI3rpI/azSwFPoEX+YT2mT+rRT5dYEE+/gDi3tyZ713A24D5MXkBrdLjB
F3W23kd6Ws10yM4lePhZWmg4khRPU0jQ7sJSvZbMxj8GjDfbhA7kaIJHa4DFQ5SvLVRQN2C/K45A
BKIQfwBPV8NXi1Li626cT4YkqHpGKOZ4bxr2zHXrT6J/b2qvnelV/oa5Z6KLC2JPW3HvTyv2Rlsm
SuSkJQhOZlSf1s3O+ARImNJmgV2jutW4lF99Osln4Un91RE3G7CXbPC8wOOIPSXZtXRgSFdsqPrM
fQ76AanntvlJ6PDSfB0/IHirDuKVXr2vzk6rnELCUOIOo4H+D5jWZLnm6BlAjxsrxhsURMYzt/06
psMq7gx9m9+1j0pCimXLoPqubpcNnjm74r3czYJgmOTqtpgeEs5JppvdISkcH7KispKiLTY/QvCR
ie/nkQnc8cbnfKXP+nK/L7aRIEINKvvcb8pIFxS8wvyFdS6jneAF0f/G9OnqBvLpCV9sIJMphpE2
XxGgNPdKcVWbc8xUTXI3Axs+6TlEvAVuMx3LXIJm3QD4lGsLsERVpa+cx9mX3uSCFiItEa0MlPsA
xVR90KFtEl3sqHBsKAvH5fjeQdH/YLo68hdLxUF1YoeVm+KLa3pDumgfmULY46sEXCF/nNWlluFd
xux9eav1M+dN7XKf/7zai0LASlU5TFT85cFxzn8sE7o4IQB4Wy8k0MFd8er/zv3N1J+maVgM50cq
Z3MkN9wWWsI5H4xuK4/7LHrhx6mpB8eMRr73t1KzH2HCZxqWHjsmOVgILwxrH8XroE2WI4EBBh9g
vOr9Ow0KGIardlqC8/OP8ajyGupTeEnCS0rcJSYFSBGyZJef75WKJBAXCwOQy0dZOQ7Bfheqr2H0
aIjvJrOLbCv1NDH5pq43euJG1WuX/6qNZCFjK+FbBH5tpPyXH+4EiFuW19EAlqrb/Y3GNm/6pF47
UiwRbQADVigOl9ufVRVZGItGdjKCo5IfimbjjM2xT15iay055Y9uq3jYl8fpylR+Wef7alykoIzD
y7zJ3walrm7Hn9ZjXIxWkwlvNtoXXLVnDQ9qXNlOVjjmC/a5cFNGgaQWLyNzZUmb3inv/Rdh3byJ
oYsmJe9vbMbatRKDDHtFJwBS/h5s3qnWhDVqm53g4/XzXNI0bYh4MxdTsPWuc4vxp5y95/3ujAmZ
378OzV0XuhWbXQsSfK8NO0F/qPmidXwYiUTAV9bKW/yjHRXBLlaXkSOa+UJuf+M+FeXbjO184LBb
19EB+Xto53t2U8pN1dPRfkE3IeHRckppM3RLU78tA/rru/fta/v0ky8K0DQWR2U0+cmW+jPcNQjt
W0aPhfFkZYe0fJWbd7F56vQdNOQmPVbKMZdOScHLi9dmp8Y0O8h2xE1aH+r2lxLdxwPONONdzvst
VKtaeJEpac/lyLgZgn75K0GbO5KHBy6r/dJxDGmPlvpbLH4bOBQOxVstHsJ+I8lOtJ21xeIJsbNa
r2plZ5TPKVnEWsg5JD8IhKZpS72zrT9R9iOdDowvA8abxL2EypupYFUDeRUblo/87BEHozHrDI5T
/8OYniLpeTQ8qzpm0ZM07iN2s/r9rHzoJppCfV1LJ6UgfHU4ZvWmVRaissxGultmhHG2NuRVgaC5
8FAt6tGddMRzqYQnDW8D515PnMgKcRR5S8hE/vTvs+vKTE6BA8bkWjNQdHyrXdpwkMQyrTI6t7R8
FIUd7H/FRerW/0nHXdPel9ZzILl06TGuKgX89RUOWLiad65OmeY/N83BHH7pAKA3xwPfQfgva7v8
kLOxzZrkXGaccpLbqbYOe+Cx7JfgCz4msem+Sh7F7CiHd82yg/hN07vVVVwn0VPbVXxvEHVaabbW
rv9904zvH/UMYhIphq+4CZH+4vgdRgndWCa2J8vc46TQmT8zbI1lxuK9qi5eq/7F9IJt6w0/eyyi
FuLTgGeaXRp3OnHpeYAM43Vw4nZBoRA/BqvUYcgBTiW+w15VCGcBsgBMJ2pjpUHPbQ5Y5Wjhox89
67EXd3fdCsAgI5YDrUnxO6w/qNEi5VmRNla9S/qXlpcuM5YNXsPYULuW8qJhPN+Pu4oEmHLVzpR9
hj/Pbf8atNuzqOIYsiUu59936Yr69C/UOyfxQjn7phKKDcIaqlBvTw0IZM7QZBOMPxrTy/onDLTY
ChlYDMBp4CYKTKpHwlhrQtIiD7wl3Kfln6hdJbOmJtyYyf7fi7sypv+6uIuaDY78JFal0p5GAOBU
3knqH7yZy6XZrY16q4subYhI6IwBg6ReUCgM9qgsKy8x37L44d+L+TtN+rpjfl3MxfvEtPfcDqXW
nqZop5cusB7D+hwnyGmZ14xwiMtmm0oR67ttt4LSbM0yq40moXLcSLZODsLsOE48Ti8cWDeZLqv0
tsLzCo3w6zovmsc80AKlqLhpQX0ss99BvmSGKQs7INsjnp18mcuwvY+6JWZ3avDcq0f4BIhABGfo
nLHycGm68ZIpV/aIeZ7wPy/ZRe/VNukYEG7KS+bMX7u8UCe8DDbD8ALKqZXO30QOXviDmNvDLJLc
4tbbDi5+m4CVE0ikTTQhPne0p8RnShQMLLjz0CSx4Fh2J1zdbpEPr38aypzHzEBCJ8Hya4cWmZNS
KJLVnrr8TahXWbNLR7LaPCQjjXRXlSvjJ0dm7Fp2bW0GfFIR/MOLjSO7FDY4FmISKB07MngjN0Lu
fuOmfk80IW5R/M/ytIsKSgjM/qy2RnuC7hDPgevt++RiW4qfe77GXVa1w3JFSpoJYLGchp9TfcQR
ScJQolrixFdo7sjrqL+g0W6cPt0HxfLfX8z1z/fTCi8Ax95PznqtsrdM/bZkrpWAsmEVGNb7gRSY
JQOCuN6ehzuJbbV3K0hNOv5aNQq4qr9xt65oxr/erYvuQtSLYogVsz1JsryQa3p/nJqeFbQhwb0K
joy4OQejkJ5Cf6tWSzqdCQpY44SHj8FGJlWxSSuOWj0gCz5yjvSTg7y3NLxy0hfYnUz9A941/76B
VxgvXxetfH0DQ7PPZEngEdfLHjAcnbXB3PaBiQAqZ2xKM87YYIVWc1j63ckPjzo8GC8sdoH18H8g
aM6LMUWVnAUD9s3F/heYeTKIodBy0I9kG0uPBe0rBjrFW+r465EBRW3sJOveepp9/JP6MQnuArQc
pnqYON9vHO9XJu1fl3OxzSEIDQVr9EmmWIfSbIPM0+CQYAIAZ1uOSbHvx3uchuTG00cX4716Lct2
uGGfQLtHllwp3dT4X9972Skki+EaU7SLByZWg9icFe6RmN+L1I2IGfTabU1b7xEy5soCd/TQyWJP
kJ4GBtrmgZy6AM/Z8qhhMuQUKrvc6hbYdHNZF8V+HwVB3kphdxJEJ6mPDbuF4r8PjrpESlRi2OaN
7dpsV0Z0oPc5qeUeO7mEcHVmpIxEZmaAc+PVnjfPb6fppzs1V2+fyKCNoRejMQbdie2/KR4n3utF
/Y5ufAq9qXqQVNvqXEKGLCQaC8LQBtPliboD0d39bAvwV5tzbrZDvO8C9jB0qbcIZ9f3r09rvCg/
/Exvz+rIbRs+rGoFT4tEaYvZ/KxF6BbjLzVydA5ThuTOuE7A5JOfN+7Sf3H2Xrtta2u49hURYC+n
LKqWXOQS+4RwHIe9d139fpj/x1q2oh1uLMyTTMxMcGjUr7zlagxryoYEm9/4213OyLoxHbSo5+Ec
vIrWdQodZ3T/dMBnDXM8EBG7Q21aOfro6OKn4Ym6h02VgR4NaQteLFV/V5QvC+Oaz/pfq/dlXBe3
6YgGbFLLSX+SbpHnKSZPkp7BBvnNjTnZSEaIDaGF40/rHskFgMhYp3GpkgGbpxHs3ir6QfnPl8jV
3Cydy1JLcNMr+nxcD19GeHESBUER5KlN+xNlF/cHiKzu+aw8Z8hOcjt96NM2xpRa33TPkON1+pwH
wlvsIUvYJYajycWfhBAkVrz247VxVG/r9/a+0/DfoCrkBnhG9SvjVblDrHLhZlPmyfvX5F6e1vpc
JmbD5ObwQSnuhxrTC0DWyTmv1X2EzTQIni0SJaf0xaJ0jDhntQ3D2yKZVdnz56w+iO3O7xzUCOnh
KXdivFFkR+5W/94G6tI2uDjESSEl6PHE/Umxw0cp9JR0FSGVB9BqfOtniPfYg/X1gEXi++2f16Zw
7InWZXeg8oQ65EY1oP72pcOvKLU9MkBN/UM9ATO5hTU2hXh+IiBio9E7nPSfPi7IqHtZN0FZejDa
a+K+xAs/i82/f9YVgtj3vXNx7uOcusmUsHfiG0gnUfVx7i2oibviPWns8RR+VE+AUiKQ1skqmFad
hYz1yqwpniFtZ3fWelAd8RHMW1hC4PayhdN3hR01jw+TFt5hSfqLS9JNfmqg88qtoDyQhs7vXuX0
2lpubilH6PuZvtjCb1ykAs0//O+d+Z8PX+b6iVBNphVmPa04kHblNqNAxiObzZX0doOBEBi2PrGB
ZCzdxf+XrfbfT1/EknJWh+GQ8em4fCzyT/+8Nc+3c9trIJFJfiYldEF9g+8n5Ti6/GeUe5/iH0bw
bEIxtHYGQghZeGiezy6vsCY50kjNqHwPxkPsmtFe126S0O2iByq9BdbN7b00ovyyKyS7oypOuOpO
6lbpD814k4lPCxvubzjJtwX9oxjx5TGUB7kTdI0fBzOCmEpaa+NJqbeBbicPsicn+0FaseXjJ79b
R8kNnp8h+8+13EVc7tLeuiRHqokmNFnI3gKtoqSUdNRnrCMQEQOYlqa2/qPelWsptv89A9efWiC3
AIIpwv7FyczUTjD8oe5P1bTtV0jeqSMnbqNMuIY0a8GTs5uiuMH2DFp+j+/az3IdQoTzFoYx76K/
NviXYVxcva0ljEbUVP1Jx5Eb76NxP9zpPzSnuF3W1FWWPnZxe8atWVhcZT1I+2ADkaPyyshVxY0C
ISsE64OYukKTxqaBqt6bO8rit+EtrSNyFwkbBfKOrtpE0tE/n6xkK0bulNDoBTK1MClXQ7Uvk3Jx
HQ5h1Z4Fve1Ppnk646cjjltU5iSXTri6KdMftCObH1b3AHqF4OzQxh7CVcn/VkRAm9lSIfBoqnpx
A2SCZSRtcp63iO2vFVf52SGeI60LPAiQ9+IuwuQZC6LOMThD1Kjk15LMpHgrLDRvXoSnHKh294B6
RkakXZSu0m/xup18SvP28vJez8+/jPciRlJov/XWNJCX1Q+JgBjSWpJuFGwnxxVldn0dbc6gvLH9
lU5GvqvzDY1BOMia7En9amSVs22BLSpE6oSqbebm62xxTv/uuXHxfBnjRZQ0qFGWplLfnyIAUXL/
BOkbp26HYTQOpKO+ptq974af8NKpaeJgLj537MiG7NgRaJDgyIg+GOay8LckQk1veKVEQ+PMlZTV
IH3ocoyg5XvfrqwQuHWOOHnUfv57f/5fztF/N8bFoU3TwJd9feRHaCsZL14oeii+6XBAnmdTUhWz
d7n+9MXDcIZ2NLwDmCF2IqB6a7vPID62wLTmwnTiG3ZSHDRllYmn5vxr2GiP/x7q1USMIiseM7Au
rb/c1c5nJUqp5FOFuFU+IlBYrlHextSAudgQ017j2dxIK82wVdoKipO5bbjRjQcE0vV+TYF2IdK5
onaPQi+4/tnm8QoLozerQKnO1Vxg8NcdoixqjhfBLq9vE2sfykfB2iTqboAM/dyfwKUhS1TqOzHa
N69FhGvHi8n28DcQI63kvvYJRe1Rs5vGi+GdDS5OKASCFHf8V73Z15RIMDCqSVOG7IcSTDaCRJLq
gtbsh21XbHOaexivOAuTfi1KhWsCiViTMDDXL+7ZUC7jVpSkHgJzdvbKnpKNE0hr9dDEDjiUrXBr
dAC9/j+IzyEBhfBZmOtI35S/CauVtZBsjd/qZmnyr1Ywvo7r4l7t+rSslDMXWh24Mo4kye5cb9Tz
AYVFimROtRacSVzF4Uqp1oA0hZyweqXV2Ietmwgz7xbK4WKt9lqvCRWk/87WPJtfYpFSV8bzOZb7
04TEZnuj6Y090AYQ62c/hHn1U65yu5dF229cIJk+toSxsRpI+GRtA4zBKG8MBGHsjqdBPcXTbqly
cAXVwJ79MsCLwo8eTUIxBcq8nGcu+twDJz5Nt0Zx38tHVVyHFDRG2c6Ue1rKkLu3vvncjjeYWIW0
8NPmIbWO+FflPv9tV7lV7Vr343vmFrey7PnWY93dxigYO9lSQfmKiNn3kc8P7ZepVXW1adJKnMO8
6JirN7K+x0Mnrzc4qADxReYBnC+xnSnbY7/rFQ+4j2LYA4cKRla0RjV+epUfVSrKNU5TNtxsdA/V
2/iIVrW/ymKkgWfNQzm91cttU20K3Ja3zc2s1LAUkF/Bbc7i3pQCqQXSOf9TcP3yY9IhC/VkVHus
OjBleAHhMsQv5q4FVuP1m9JyzyMNcHmXZCvFCQke7yM3fFo42tfer6+DuLj621CrxEBnEK3b4tii
R1tjWmXnLXEAkKWpuotzEsb7ETDx3FS+Ez6DWcrUScJnKfukWA/vCtmP6kYUXsvy57KhyNVk/usI
Ly6fdoyCSFXYrcgIezz9Fo5bHyEo28IGVZhCHc9Opb+maE83qD3ST5jeOFdKvW/znUoO7JYPPLwM
FcB08QsFA2I92RaSfc3jtv73fF7tmX4d7cWVNISmkp8rfa54RQ8Wpzh3pW5n+LYKGhrZTY0IXJwJ
y5NGUe6p49bKSU7u/eKuHPcYJ+ftpoAWXSmPfnkn6L+U+jHJSVOwQfSicdOCTsUZTdoDLzTkbW7t
LSQ14jcUnEeqpeIWKo4q4TF6wIe1fI7upGeL8rvuKZFTHoHf8LrEz9yB+DoFvSP3uw5twggDpPJH
RZs3Wqtgx0FphtsYOEWMXvpG9NdCsUbya/munMOjy3Th63Rd3JVdbHWZIWj9abgHGZny8K1EKF7x
S97uevB4NLpQF6IT6KjVpuq2WfgA5wuh0lk2o5K9pfW72uX4OqCLuzE6534/duy2eFs+UhaA6lVO
e8ncRCkCF7d6dmpRPqocZFpjfIi95kjXzY0OwwdSD+fU1evNgJ7qmr8UPI/VSjcRXD3pHJ9FCMrV
9hp6uFAKVVE3DeVi8oKuLoVitHj+Plq3yU4CmGZ0XmagnKivQrS1KW1I7HyQquAzoIAhilaacGK3
6ir5yNO1aq2WF/VPH+OvRf0yros5HM1Ots4h49JsrAbN8leP4wrCjNvZqReZKs2GW9Dlt6JwG3T/
D4nD1Vz468RcPBMShux6Nk9MPs3+kAOv1uTllCtMRGFS3Ghm2b/fvXA3xlvFGY8Nso5UxpZS8mvF
ni/DUC/7i3rdZrE5z4P6gJGfV9e3eFeuCv9hNugY2o02bojtyrfAXextXiuBfv32Ra43BkGSthM9
reBZpQIXAGReE7tVzyQm63K68akIomR6Pxvwlg+DeFOVW+kzeV12mlGvT4MKdJjeF62viws8j/Eh
KDNhfrQLwbNECnxcVsNpAOuumJsM/V9ul2ofmKwFEj3jfXtGef38Sx8ffdM7t06uH5Jwi5eST840
c9DA3/rTXaB8WvJ9WNEki73sTPwpb2d12nvrHDtx9VCcGv1Wzw9+CY3tWOrB/wsM71rlCcQb6Ygs
K6QAFwnglPillEjBcEpA26GCQW/FQhHGrhtQgSiLbITPdrot6we1BWwsoQ2SlNtKXey1aNeKIV8H
cvGS12WsTcLIQFD7l13LOuj92yg9V8JphOWp3IQ4orabijsqjl+78bXAMM2ZaX/ifTz9pIFsjju5
eg8m4ub+BQ51hrFb6ibhu5F9TihJP1tgxeoNnclHhUKF8NpV6xoSWXoYhL3ehk6gPIVoPPjof1r6
sVX2w6ZfgttcYcIqhE3zP+AN/+YHR3kX40DFz1QUT7EOQfvQMeWd0/0ewZaeHTA3PVau5Z1Ke17e
pQrmgxvUoBBDdaRN8Gmi8or66+OAFxUCekDnMI9L70uVAKjdhxnuYMcSTVsodcNjJe3r/levbIWG
blUnuTOfJsR26xQrqitqXmL9LHX01lLd9ut7odjPYPGn/D70GgQfHRFt3Rr6bZVvJ+2tU29V1Gel
cV3G7r/jjmu1EpJi0aL+Z6Aj/acR/jWYNKbzOMYqEpQKdYe1Wv86NwczWBnSQyq6UBAz/a6FiKge
E/jJ+s0YbzIK7wGXAoxOr9RdlLn79FiID53yJKAMVaAfclQX7YznbXjxOOhQCGjG4YOp/iVMFsiF
1fV9J/I4dJg+oKR83qgzi20Gf2rO+RMJvYX81Vz65kVQFppRUwfzN/0DeyMHiyDbSmRrgBx1W/gR
+3ACbd51g7aWEz5iQ6HsYMGfPzjTfUGxcF28V2ilz7UkNLHV8y6l1bsZnrqn4gC+9QagL5oxEAii
TrND/zT9iKGkKl6Le2v5IlsUo/JNj/cRBLqdH3hSfpTo7TzDzPJMD/K98Ci/4JmoIVbcb2V1jSZc
0QOP2nazT6rbNfvWuAHbmp1dAzuH165BXto2XrHrKHJ72p9xqHha0lm+9pB/W6uLAKMLxk7UB+YN
iUU3wmhY3MxukIhlztTCLFjDkwAz9kmjBnGrpaN+rdaDDABKKoAQMeu9TJCsXoTgpcV8fpWyZ+1x
Ja7z7ZlbtTpkT7loq6Xd07mxdsG297hY3QEpJpDEv8Rp6XxdIawq3wYz77EvByxvU2VUlVQEvFFH
CPg5YBwRNow5/ATQoYsskSLZhQbNw+67w3mwCShirE74N1wPPSl1MjJRVIaQuH9SpJvKPKL03sAZ
CGaGT3hTvYyvguCaKXaqXomheLWVqm1C6wBvV21P15LNZb5NoSNis9AecMEcUD8luuNFhXa6nlEt
zQ6qQgeDV9E9/trZAqr/XsVbgdJ2oBSzCHLlw0jHccKp6Ykazt6KbsTRU+qdmW2U1qniDfVhZM4N
fhfySfqjFu51CKpQcGsguiz07bk6nK3bko60NL3o4JR75YZ33Bc8FcNt4Fz3CpX0FiLQWzbtpOlD
ULYhGMgb4VO8LScbPRJsaLXiN38YxhWFmX74iLBrRBowPVTCg4SKGYVdtrroACQOq58+BZvB0e8G
8lDEIiN03Rx4uvoj36TUF9LTx7LZdJvSNoJ77Zl2Vf8QIsdirLXneB/XR59ahwKD10YFhWsa3sj5
nWywNvY+zm3NJspWfU5hyA5wSajlR8u/k5qbUdrFzKh/aODF1lvgCpS2UjgcJvG2Sx1XRQNBNahx
2RXg4vMWxiwPhaTtawlnZG6YTQW9MCeNcMvasEfd1ZGgnrzqxkTOXhGhqtoTYfB4m54PKNzz8hqY
g9KyQNCZmupKUOwpecSVJyiWdvWV0AyqOnQGCA3Aki45DeekaNXgTPsjnI5g6EdXd4yXSXfH9gBG
T4NA7eiUFzn+Tvwu1xBXfMJp3HgwUv9M4Q1u1BchXsS26FeqEugkqpqMgreEWfJFUNVkQuUntXI+
yW9djTDcn5OWOexLaTXe9LiGzoLToGp180aJVoOK4cUdRGT41mnOYQjtlkcMkiePu4zDV1RS9juF
3XFUNtZDFu8DCQ68G6LRUDpxbbMSJSgjCaAHRaF0K7WrRp/t1OHgWfG+yg45un5EBf7DkG8VND8q
toGN8Ul5CCpPwdTztfDKwG2aY546MPKSrrHBVJrqbgyWpBD/JHYXb6iJwCaKjroIqN26uJfbpBzG
Ju0m7mV0Zzm/s6OkJj2M/VELPSyDdKqNT4YBP1naJuLtoNCj9es3DlZRs9EdFEfTjW8n0TqsS1dW
8Gxpt33/0DrDXvklI7qivHVkrLFrTP3CayzN8f5fo0dBDh6hLGv8gu83aa9KdVmUE4rXIFg4L8V6
dsfNhntFXM/0aYp3+EVPAoKJ4xJR5YpqElD2Lx+/6CkVuhyRnPZ8HD8sL0CL9vxWlm8THZtttFEq
xcVNoLtLwJXnGz3Y6ZpDZxsEhQJzXcwfy3UCoGTSnkJa5MOWuki9/l/6haasUlFHixv3rstjGYx+
rtWRNJ1KBA8+eDlaDL+39R09+Qzhjtgzf30glhgeFEgd22ilDXjY/Tug/CMM+tcqGSpYRVmZa8UX
OXSQZOMYtPGZdILGRu1QE0xGBJbjleDpjXxMgOyjyRHSb3HVlSm6wvNsppRRdUJsWX/iD4huOWjk
pCexWuUJt0SL6Z6qbJYK2lffZjowKHFKzBv1kO87Kg5FfazS6HwK4q0BPZFm8Kv+1CMpNrsoIqJB
lw1mEWAlhqqka7QHvIXpupIGQnsyicExvqIXdHEkzUiqyrYKplME5sCSb2RpFwB0pluGYBmlfS8v
thPeV8FuFF/PZFu+8GGZj5BrxgfAs/ApnUzH4uWmfLN0vBIcxEy6e7jo+VKqcK2IjggVMlSzWcPf
XK2zEIpVLwkjPF6EcuoV3HwUn9bGStoLR/I5is4vQndXW69m92qQUcQWl+B9Yj4XtWqLxVPliisN
SCO2zRFC6r6rBWSOLy0vl8yjr2EHGKp30fPw2zz4TwjAx8DpYqj3i42pKzkvUlGKIZrmbPZweVDC
s6II1sBVMhb4DQ/QL0vjkK0tdEHsFNja5Bk9ASsOW9af5HvSiMTXS+Y1V6hgiqmL6txUkekGXy5+
4DejVMnjdJLMg46x74RROrHEbm7jliUM76Uy5bXewbcvXpTYArMMlEnjGmOfEfuFFZR2xDLd5l7V
jryChte4zQ1CpX2FX13pLGGZr17iX3/yxfUgNHpu0jGeTpWXPqrvQryantArQ3ak9pRdQNtE27RP
4RKf5Uom9/V3mxcltYrlDpT5dwt76KiYvrjajQR+W8Rxh1ZES+K9dLtcy4K+ffPivaIfmvWpwmur
rlEXM2yifAe94fUHAikOyxvToVMBliaUpRZKiNdadd++ffFcNQ2L7LPDT5pPDiR6hr8dcdDkOpnd
VNFlcdF2criLYxeJy8l4mavRGDziygWWDL4fGm2Ti8mti8L8XDO3tvqTCXtm+RDMMdnlg/FlR5gX
MVt/Vv//oMTE9wEqdM7V5/nb4W42Ao0ncOyLK3Mtkvj6yYucLBTbqQCXPZ0s4Pwo4UYgss+Ps72m
+pjaiebxLCWLcnBXnxudxxmTLIBWmN18f27Og1GoktBMJ0iOnrJK9tJGf53MO7Ays6XQdMS8z/a1
Tez5IHZ37efi8b8Wt38dwcUPHwPNEqKWEfQrZcXjnHiCF5qrEP83N9f2c52xx7S7SX9k6sIR/FNJ
+mudv/z6i8c201DCU+p2Pg6Yqie/QnQUqHPgXL6V0xsaa79TDyUIXv4WiqX/XAsPSwt/tTLw9fdf
FHQ6vQx1XeT3IxmlZqipEJU4Ksh87FUcLJTZfCgXjpvhruVWqHN3+oEijbFe3oPXGkYASf+7GS4e
/rZLFYzNmA6S+UTihshSAiMaaBgQou00EB25YvY831cmmCutPwJSsVCjkUBZHXwaFCndyPnaSp4D
6HDL/f7rKwaLkzfSIkYRL+7qpBJLXS0KdouwQq1AdgLqDsmdXzxb6rPq1EC33Bo5J5q6vBTrvL7p
+1t8dSIf5eDFzsS1SMlENnh+MhUTOu730xNyh+dyrOf44abZLMNF5aRCsO+xO4bOHILowEt9R95q
a61yxHab/Gr/F7F0JEMMYkZEWhWT/vH3UWglzhOCrs7SEoQJ5g8hXQ3FnR9vtVWzjtYKNSYoiDxj
LoKpYvyGSFYPhIwqEJJ3S3HMtQDi22guzrNVBjJNBG2eExVQzz7YoRJ2IzndNsflZ8kw+U9YdHGE
v33uYgnGoVG1IeRz9Y8GlQIZH1n80al72JHhDA/YhcW/9GQTYwBX7Gey7kdZ2MF7GXrdc4wZyUZC
V6nk7snsT1TsEHP/SaFg9svaUl7JdRtvVRoxv/3ORoNAgeH0IPtr1FJAAcHnUT2kHnAHB4ZB/NsX
LrQM8VY4CPcoqqEcYzrxvVjtENpofkbmyoj2ONWmwvbfIfs1nM63Wbi4RMANtXnUMAvoXdBAwA4P
1EjnxJlTPproeasQAOcGjrIu5bU1kL3ceVaFsEJqm6tpA+EfNfH29d+j0q5c7d9GdXmfRMpo5Qob
M/lN21JSbyrlntZNAXzhfIsqOFZ7HqhWBfGaxNXQIsU0httORrTKhnvRNV4SrGfpOgTrS4iy9vhi
PCS42Ct2b2sH6Rhrq1HvbdG6bfIV5lNxukMae0RRjdBt+jG4QjVzQmWwaOb9YL4O3V2T3vvjr4rl
zEfbcoUFlt6fRuhf+5FC1KyxYqAsfxFhYaTQSL3PSkAO6jzRI4FQB28qvEajefXY6Sup2zfVavSf
RlA7mfDcKXs8PXBKbz/HEgXWEkVLorFz6lXKU5msqdjgUAvnWaUiXLq5TFVw2qGA6VrjQTJBPG3j
cRH9cf0co0hExRqFOO0SYWsa1PiF2kR2Ctb7tnlLPltKfQ6M21nyRdgaivvv7XKt1T27VP7nixcB
Yh63UZSa+GbCmkf24uesge4Zm/gUreUP/Ta4o9veGE/hEUDAbkms17ySf337+sUtasa5GuYqXx/Y
hGsF7ANXOEqCSPH68PwppjGewUuOo0sfjuQx/F2kez1xR+Q8PqsH/b09CQF4DlcsHlLzvi69Fkgh
nfoYL/pVprkNJCjB7pBT6jZxSp0SwXJ8kWFGHWNMv1InwJ90rQOrJ+eoETrp7TrdxFxBmUeXOK/t
cj+t4g28Y5S/8pVpeVp9exbWWn5T41kS74fkMevuLO3OKm7O8kpIjknzEr/l6YeY3FL/WzIbN6+e
cIqaMEBRFQJU+f3piZqgbyqfBxCzC8LH7gERkJvoWD/66easf/ZId+n7EiIQYcyELucKZStKZXTL
pdyh1GgJs0oiCpK7EIrMOv2lvhf3E9JWxQOlxrO/92NP8QHRHKsRIde9JnkiEtm504tOwf8rvRuT
CzG8+hC1D7Xexg9o94huntkESkiMNr2Ti+SMyGXfq5vADde0mCptC7LVOjvAlePRzel0F7cjTZcS
TO3U4OzdHyYM7YRtEGLD7KBasVwXuxLvQwz978xdbPagTca879huE9LZYgJSz85TxBeVdbhpIZio
yH0WK01dfKCvIaSx76HdrOKw8re3StCHTZ6HrNngwL+3agq9gARtTXaL30FjI2zeoac5CwGdQXzr
Bz++K/vnkBCZupP1NDTbtl4FoVeKb90vcdOZK5RhNBTr0eu1l8LjPyTZy/v0y2gvie2hNNSpP3Kf
phDJ5PUMoZKknyMYaQ/ldL/f1NkPedqhz4QPFKyxtXRAlUoW7nkRQvmdhouc3yBVV1uu30E7x650
G+OnKq0+0npm6KN5hwGKmBza9GfbHwZzpdhxs1P8zQDynjpQ16/O8nHIn7XiKTVuUqSfE/91KQ+S
58fwrx8qY7/GSZIU648s0ZemnOr3mupHcj4rq5MBhp743r1HG+ovBWCP7tYfdpD3gSjHBON+vUn6
tRU5UvWn7SpP29x8dvL8AUWTxQLJHLL9a2gX0UVYtr1sJgwNtJOr/1ad4rwOyAu0tf8jD1a4U74s
xQ7StZtF/jIdF7GDagzClA58s19ZH1QqMJo6u11PROBpQMbncgVBvhsBvVmJ5XrhKVpajIuaFK94
YMU+X1cPPH+zxO4axk3itNKMwm7F12oWu433FA4dU1m32fvCAJam/CLPEcNz3oj1PIB1AuQTISR6
1U8JBWptV8NfnWW4lrAF1/I/zA7+swX1i4pUI2IMOobEa3P9cTDdDnOD8Q5lBMHYhtMeNO+ZiAVG
yLoEga5so+rNRxMpMTdm/KRgpP4UdT/06h49YUqqFngbJxY2KCA13WdreGK2EPYq8yV5uTEVkaqV
QqEcMYKLWRIsuesbQ5xnSfgw4lVX3YWRxx2mrMZoVdPkcjLNsXD2I4tXbpP4eUyhAcIOdNGGEt3o
h7hJSigMt2p31wtwyoWSBGKTdlgorJfSxWuiMdaX4V7eZdnEkqrmeU6N/HUUH26TfeTBeg0Sb5BX
qfWKZbwFfdeVhbWd0gmWkxuzRek1AYvuKL+kLX73KsYOWJH2n+IinuVKqxILMAtTTFGdA9iLEGjS
ZN+oLYSsQ4AizhnWf8A7je7yOuQUErM6srEJfs0pfoIlGH7V8X4pobs+SV8GcZE/KjW8UoXtz5o2
OrnBLv+Vr2qkQXqo7F74nMXHvvKCcSOwzcCozQ3nUNwmONLQ5p2htD87Mr/GybMHRMGjMqGHY23+
h/P5daou0k4jaNsklpmq+ah0D3WI9EtysJx0svUP+n6bcAfH698fvVb8+LY+F/ewmaG3Jp2n/CSv
TZCxTlrvwmZNaTJKjmeSy3wz5asMqnV9L7rNiaIZSt0GcaIAcON2qVVw9cWiX4GJEy0Lg8vhe/CX
V1ohZ+aQgy/uXQXeEv4AI4IDKNJiNCZ5Gh6yVPMQMrarHypAuhBvhhE7rPwTCZwzLiZnd+RvJsfq
5X+ZKVMEy2hKIga7F8tjqsKURxJDC7eAyIgG2bOv1S7EP1zdol2Pk+7UolNuj+Zs0vUUDAQxd3W4
Kw9Lr+e1Nq0FWvQ/Y7lYNVg9wlhMjEV/QkGmR0iwGV6N5iXgZS9vEDPqtuEzCkxSt1JnyrgImyeg
6IbbD5nDiZjEKt6N/qCXXp4ATlqq2FypQKrcoWjPzggF1nN+DL9EHuM5qdUhbWf1xdlhnfA8PJmZ
ta0nOH7jfYaGSrw2EW+VXiHZz/zyZj2VriRPnpnChY+fJSSBMXvqvX8vo/F3TsbI4ADrSN1dkcXN
0iBPkoapa7wQL4KtuAZ0RBP3Xmq2sQLnH739lVTtuPqzcItHcHob3RvIwwsORcCyP1af+MLYk/Wc
dK5iZGQUjyszDLkw+KXliFr8gxj9UhqnrTz83Vu8WFCyDlfGgXoRehmd5Ig/td6zqCrKKPejWghN
gyaVgkvC0Y9wU6cICqXmEKAB2B+L/EdmvJ1n5lNmKwmm06euI4loXtL+lr21kDJfeQDnCbIMUTJw
bwBf9n3pFPE8pIPPNRTT8ccqTu0PNSIuiW0BLvsZAoxKBgDixDAYx3WtC3MMiI917FZoAaOVCmkX
3f5NQmChbicFOU3ImzqC4dp4XyYf+rLFyZUggyEbrOifq0O+rOCGPDBnMeESi7fTc47G+rA12n1M
GD5s/PJmGLYFvRZYIiuc6SA8hbcsj383Nz15I72cksheNCkurzPx4YzVo7Lpw90g/wzcRSb6n/n7
HmBAR8BnDEIk+0/RL664qAdO0OjoGYrTNjXX02/jA+QADl/mLvMqwNnoVmzF7lavyBOE5yFJeMyh
LqRHyThEsFlyLD0RkEWtrEPr+NdIdrxv3qIdTkQ8FsSx0vuEBtYqLo95s1L8YwoFuRROyFmqJOwZ
NQM9ej9Xv4L4IR/fw8JDc+SsO6FxN4gPkbWShE2Q/xHyHVZNfigpapGfIOnW2uKDXNBHw3PibTAc
Hy1fcQ/uSlLvFk19rtRumChmyiC+AbxwuapBoyeR1gwZiIWJH7UivdSlrVK9DjCEyM0GKMy07mRb
Vp8748GsXpXxkK6LpRjrCo9yHohmiZYI9+Uv8IKfy4Nl+QoKlPFOX1uIf2o0dv0eTPNzZd2krRPs
PpqPvDzW542Q7EyO6bZ12nTfSoAbz/ti+gwWaadX0hmGZegYLcBY57282EhUCg2llMzsVMUvlbE3
21WNnMnMQ2t3oEFBowu3Oc0vH4eNzTL//IrFgCpiT4fu8xwni5ehXebHWhMEc7ySrAhZcg+TkhLM
nrWySndAOGWVFsiXCvAghRfUHVr9nksfSEWyARAMqFFVXBN6Z7EK732EoDwUPwKXVDVSSUPXOOWW
8HaKnY8J2JLz6pUX9PvgL0LCUPInXc65MjDwcMctTanhNbJuFBBxVXDqS6/q731hg3h2tq1AWt2n
79SJNlr0LAWbor/rEBYcA3wJV7K5ioetKD8t3cRXH1EgRnNZBZCRfBkMNWFiCt1siVD8llZT7hrV
DmN0mG0kz64uAUS7rZRfNaS23JPRvs/A1gBVDQUSkJNmAeMfcAJyltS+1L9TJObuy7gu6kzp1AjR
1ONpMXf8ZZoSp6GyV1G47RIQn7ZVuMaD+gjKc/pVta+KvAW2KdLFQqe33U0/AixVwCKA+xDutDvx
mEquEWHT6pmWYyluVHoG8rfjGuaEgUDSorHilZiX8c+dPqAxsz/9xcGJOOl17RdzHWDK9j3trAZR
7oY09E5MjqYrPDFU5R0DeS4Xa5dH5J6zztHSRF6BqXwfyMVEinIpj5FU57D1B0YgqnYvopA+Vusz
cNf4ZXAtwatOBqgt3ziirbacn/1dFPg+hIvXPqkK0cqzak46/LU6Yw3lWdOg4EC7yHV3CIZIDl69
+kIcdiXS//7hiwM4dIFe+D2LoMc7oV0jYw0fxEtXKBSgKDoz6Bs7Bnp1b/0cZa9wLIKfbhU5qrHF
OTJEJRsSSXGIK8I0e7Fy9ncX9vvoLoJ93RKVejLKuTyFLBtqMY4a0fZz0ckxokf2+KwaHii0l3bo
Nro4I9bhXRiv9SWvyKt7BJkxxcIPSkOQ6WKBilwtTMvISdDuKXcX4kZXVoGGRKl9fqEV58mrGAQL
bWqKOdZ2+LUs838F0KHOSmf/GcLFUplW1w2TjM8Ad2VhhxQJFadpaE46HY5K0lvzIX6ErBYrBLTk
RoUIvRn2S8/wFeWg78O4WJO6EHp8ZZkJxCq9ED3SzP6DJHAgxlB43892dYuIqnl6L6O1r7/9ItNS
sq4WqBzMlW386F4t067WAPjd0Ytyp3xbTp2uQMe+/8yL1MlC0zQMfL5YA9As7yDiWDSNSRHsnqiU
H1tDRt4u04CuBqZff+pFgTIZJgKdnA8jTU1vNSetdERs1qSHRt43BZRBb84CWq/vnfAH7hxy/LMt
PVgm4Qs87a2crVqqJJ3TPKmVLVu4vAGQNtC3otu0NnHrwMW8uxPmo+2igSWWs61eLmMI4KbaWt32
u1mAzZNl14xvMLgqn2dLDxpndnzTYhkji2vBX2Hcp/s3wfngD7eSj6HpBgZQXaxG4l9t2MiNQ21i
6S2+GmyZPMJkszOMVrp4M6bKKqVujJkcAw3+G/NMOcgu3gLP8rIbRKP+D2nvteM4lkXbfhEBevMq
GnkbNuOFCJNBb0X/9WcwGxfIUhRKF+cAje7qrs4SRZF777XWnGNS9F81/A0L0q1wZN9p0/zrlvv3
x9/sFJaAhLet+HiDgJOR1rF0dXzmuqrNGsmaXTCTeiBlfEre/OYCK1rrlqzjsSeZrJlz/Bkxll6s
4Eg8l3OuWVfZKVXHsPXN/YwMn1Yk4IrWSkGb6Q4xzbCd3xzixI3uUSr+ZSrKA/7XrbxZ0bqh9DO5
DXmPN8ZDvTP4vAg9GGA5uPhI3u2J10shNt0RMZXJi8jEPfRG0cTjwlKP19w/CP5eL7aCsCmDAzAh
v7D7J35/aIptf46tx5hfh6qCp1A5KRXjff8yKi+y5Mm+tM9NYoPshHnmzHPlMG+3oasrOyF7SIWH
2QGD9Tewm2kTRIHdUXyo3OVC/qiyc/jWwxgw2mNylKgsm+1VvJjShymAEaX+0k5kBQ46495F/5Jd
t6p6zHNmidoSfmj7ca/PIt19MG7W5kIU5by/RnPpm8nLcXoLJLQjO7iwYb0vmp0vnKpmp0pnSUih
evD+SnQX5dzFyqIvifpb6tc3IX7MK3esvPZ31P2qMHiAwHP8fDkJ+9JatcssWAt2b34rS0lcCelX
FRwGPGfGqkWRwGu8FQp3MM6aP7/v8auizH5TLHFrCfZNZpvtpbmuvEZBiCYLyF8sqqjl6LOXXPJk
3aHcyNz6feKBTjfErTLGHj4Mzl6fZrC/Glt+bfFZwP93dZTy1+SwvMxljoG4k44208M821TgSMnh
tAanNz6FYN/rT72xtqJVh4WycLTkbKGEIGRGWLBoRfypDRjwePpIWy/h/MFtMdeQb6wKz14GN2je
TuT4UeR1UWHmGkwiE+V90qpFLb4qA/YofDSRRemiW67lr6Zh04mv7cK/dwT4YV4Ff0KMNbZV1h18
obeSMD+s4xRSq/hgGGsy5CZwnCR5fON4w27WEAdNTtMj9RZFv50IBJdtIbbKdNEqAJ2kuWVfyS+o
iWYzJzbcH/HclgO3l3ezRXa5miiqyeWpSzFfQkKV/MWQL0Qc1DPyUDfZKJYiOdqP8bd+rNbpqjjW
T6QyAUiWqqdC+kiCXa8+Rcd+dd1Kv+KnbiBD6O75Yb6Ov7fyP9epoek3ED/Se7lZd+KxGUN1GMUZ
exBBPlSWWr1HG+QJdiBu59mIJu2l3AktonzvapV/6Klo1oo60fIocmfX1h/X0l8tUTEmNSxTZfNB
Aum7A9fxYrp4Da+Qa2i0XZl+1s1BZ+Rdusi+DFa7Z6Riuhd9qh8jyYnbe/7VHzay/10RbQ3EhmTE
3ZIHAisPxijqzAflmO+ko5ETMV4d+uec5KyvUltz5AiGOcYMOxlVPcORcQA2sEZRW2aPdX+qa5Bz
aFns+mq3Fb68FyPyJg1CkouUKCftktQ4Dafjgjjq7DpPWdNDuNWg4zVkan8Xwa6CDLcYnuI3/cVn
PXhrWWfoUT2Q4NETn/vQigtNfbC6NcxPSViMXJ2PIW26dBiD72l3b4uhPzeEjgr/0v6lxR+UdNzH
KrEe8tdxtK3xEKFF4LHApX4MziN2y0O6tUrsx06CjJmF4bXyF3IG5J5AUlQnVrTt7qErjXtXdfN+
9V3pV0MXWsg60nVCxwtMxzplGT1WPaKDJWdylUiWlAMqAVOJvPRDsmGj74CmygQOz84J/yJntwVN
jH2Wk6RTYshlDki29fBUQVLzUqL8FiVRUw2LrG1qziTYIQjzjbYlM9pOt9J5uJDn0Biziq6vHDg5
EfHJ7bJAOTOhCvUZKZxG/10sfsnhpUlWDepUp32oyhl8ldjFQ/LAUnmnjPwzSPjnS/2/Jtj/95Pd
nJavep2MhRxYD62wi5SzQWPBXKE7GVgNv2BdytKyXCdbnbY0gQl4+WDmusJvWfBiDCCrykSDX241
2DQL1d+HlQ0YguGffyLWVuodjkma4Ca/Mq9tSMpbCF/CjswwrVzoh+tH8EBy6BbStLDOXlommTZx
hhOnz2Gp3BE+/qh+ZjmwqNGswEMDZe6PqOWv5SPxE8ksOxEAiEusDPZ62kLLejUer7t4BbeLxLfL
f49KwA3crpg3n3l7uCh7WREig3ydpfGQXNF2FmQuMp3ZofiEjjS4Frlj1iFlQR8ezOFNP0MOFzPn
GtnCZ/IOHwAOXkRg1bC9MnpG3Vq3SzKKW0xo/L/oeVuQ7Je8YICgwnwWx4lQ/b6Ho9YvRGSOyaIk
FTdeh9MhaHZd7VCNR2TMWyC/F5NJaNI32WuAXMnAMsrHPD/i/86SVdY9SfWqa5dKv70CMpCtB2U6
TeZSC6g1rovQXKPZLQlognTltcWpqddKivi2OAXJakw2kr8xUruQN5BGjUX2DXMazVkvn3382UJ4
CRuEg9/1a7yOEaLJxang3GDa+fjSTkco4Hq8lgie0vXtFCzDk2DN2tkgeI3ana48QkUBUehoEF3q
dXldScGyD/fQXuLI8cP9MG4zIWNVPRtwUDts3JiwK1v/DlW7DJaq4QDCHvj2wHpMdGsHzVqDNJL8
dXpdmpzZ8Xq3v+uHdKCd4mnXfV951/f0q10yqSk2cLe0LUln5DAKiyXFQVDulearE9kQF/BBltkx
fEpoHK4Qqa1QlAbt8n/jcMXAcl1vSB4BqJhyzBWcRDhL6bqyVkZ3iVF3+OaHJW/KcF/XnxKefOAq
+XJWbxRe95T1XsObuLke+87u5D2IkMBa6tzodbiyniumbQksOdGRqmcOMPIVA/1M7arQ9b7Hz8bT
+HpdD3sqrG5pvjLjICXVVbuVdrn+UvCJ77ozola8p920wDIY+Uvtygx72YncGS+CN/YJDcUdncrR
DnMacRstJhdFZkWUCpN+eAKhG62hfP0K1IX/yMGK+bKfeSnlhLXonuNVweWnK4GaICTWGhs/qnfy
WnonnfgW00hx/ih61VfyiJ5NOxvL4dkiQjW0TUAqJZEpJGo4V2sh7JkiEr92oZm0JBLEK9aIzMTA
RQtEktWw8VexAVWFxmn0OD1P7zJ4DY1MEw8YCMuXLEFTsEVP3AF5fQ9BOHXb62v9HT3m4ipNmeLz
A7slW0G74L1rffwKi4RfPiLCVY2frsVCeesRiLbLtH/KgcJpXsbrPa6Us/pZQ3YPlgZ5BJmrcwwg
lJAmxPv0HpxGFrrPAEjIMz0fITinh1Hwyufs8XpKThm1u7zjVrE/ZPoqWZfP1l56S9YjV//LHF7U
ikqqOsspc1BH2/MjCzWB3Fye/ApbQPom4pMnzopfrGkd867J1hHInzUed923kbwUw1YAsrEbneY8
PRlUaUvdi104ILMVIPx9bxG0bgUst+vuTddJlQV9qvihHxkOPqfJjne2qaGKLI2B1aNecxo3r7u5
844uP3qPACVDqJ1CKLUoa0L+k7oM8A6b09USbR0uqLRskreYUaR2fcXhHbdLdnX6POVXtZFWTXKW
oy1vOY4hfTU/F+IntFM0UCU1+zN2de+6NqH2y8v0PeX1RyqSbtTRw/i3aDSvxioTuuE7TyWx4s13
/o53v3uusrcStkbIRKpAIj+5hJa0AtiGD4pf0lVb1P3f+mffLYrQSYqjT+C7uab3LZOG5xnfPPGM
ajAt6+WmYJb69d+bjfyjimCvkTiZM0hSJZ15G3vRX/ubYhaKmdZd+th41bM1wwsX4SfdjHhhOsE+
/FbnRzH+JtQE8TLTA4InXsZkb9xTCf7Axs0/uGQqGjk9pgVX5abT02lC4Idimz7qyXftsfirb+mu
3vmbZFs+4CJI7OEiSovJsCkuE5ak7JisJzd1rXXHqrE0+uV05+b8qPL/XBOKD0AvADHJfvnnzRkD
Q2pig2vi+AK5XSefb1tpC3WfW0d8D0UBQ21YFNfPUl/HeBgIOY8ecuEXTDDsr4ryZoFbyFAwBPuZ
BJN3TgejokpLtsBzct1rlltauz7daWgisTiAu+6Wfe3i2bR+ZcL2Xt/CvG2r3n6hm1+7zPIoA8mU
PvbiZrCOU/ciiZ6wRT4snq49NL5Qty1ZcBRFc8rINfvICfqPpPodFLw2QF1CnlfLOGes/bqTok04
dNZL7b/kRMmLUOuEq+xcmzMAtNh6MBc+qdOFLS4e2DrGdC/0m9y6yB8MzrLgMsq7P11Vp4MaYBJr
4GpzJA2Zte2XgH9H28rXDeulsASBIm9Vyv54EbspTbfyaXjPAT87uIiRdtAZSufWmlU/X+szqCkX
g0XOS//+32/LD9Pt/+6fAR8CU/2cKvrPB0LRUkOre4n7Zw/xjgYAkqQWwsY2UryYwDB9js8uumXC
4WHWInNm/e8r+KG5uL2Cm7OhpFmR1lpT+jjmh96lz5NaS0hQKtOYevJMnIdRE9mZvOHQVmZ2Mc9Q
gOOYqMdwYWZzD+NQTDjS0WxQkiCxeeHHasQ90x0NAqn8/8MR+0MIeHvRN+8RllCjDGrxz23jGjZJ
sQzCx4CGqOZFaCX4aQXriamwouzkyqb2U7mfThyRDVTRrpQfxWBZ6p5y/RKJbUw7Qh2wNl9/x8m2
Mu7c4j9KkH/UNqxErEOmoaGikmmZ/vNHvgpDmSQ5BgxIo35+UDkt4L9Sf9fTwTJWtXgy9dfR1mDs
lCe0TKTwTaMnCicJGg/TotqZmh5+8dLcKLuxIkbYrldCBibbiR5bRAxLY9/D2vmGXeNv0opUY9uy
Duy7ETQPhCQFad4j+61Z0vJa8UIN5aGc7Ir9Il8O+LwyTgHIpjf5BebN0z37zB+j8D++P04vQ9X5
d1H9t3hpSZg0RZGii77P18VhBp0SC0kGkS2RwRg49zJ99B+r0vyBGqRCuCKW+aMhEsVqWIaNEV3S
tfUaiW732L5nz5jfKAWk6YB2FFC1IC8KaYWM1ZA+m+F09XcRa9IkCEdLrRdBvpmYn5BLE2K6Z9mN
Z+hOQo94LUsrxfcKaFVPwVv9Um7lB/VoHjlHDhTparjUaEYPKaBAMAw0R9P+IganxP8cp20ZvWoA
hYz6pE6UAvwRuLPyKcLGpl+dUjoOh/ouvf3HoNy8uR83q3So+50yldwP5WiecQdBvVKx/HE2+Vbd
CEWVnnsAdWt4XEQEPhNE6Zrb+1nOP4Yvt9dxU+T3U16KWsh1yDiAeQwROHbYp+t1d8SFmu+Apop7
c0EKQOLdG738XGrnmzAfSKAHzmScm6WWaMkplOIwhpa1sppNAiyoRYXk5paXYYz0ZEKRSMdbJLDB
WrcrPwhugnfw38vtjzHwn1vw11XcrAWDlk1J0ETxpavWIlxKV+PDHfRtqC2kA3StUSW6l+kgVDEK
qISZvXKPOPdjNHl7ETfLZ9CmRS3o3ArQaJx78a/pz3/6znQGmYRh4V5wMG2gjdn3BnDIiljtfqwG
Bs1K09T/RYWVlFY2ldc0unDwiZKHht5HsqkmTCvvGYz1wZxWjTQ5oSzYk57tY4kYBn3NtBAAVDx6
fvyiSxvsYnLOsBgrQR0yBdpdy9K7Fl8a8mL4cBWPMQFoAok/G0L1wusKHtRV3pCul1UxizBhaPS7
Mv9QtBdhItnhU8tF16TAem2xjWXiOkzNRR5dzKF0dP/FLDg8+I0HiaLmGlRPZWME+VNTQvsUDYq0
aAJCUe36M0YLOK2b4ijSM6geI2k/ddWiAIg2+sjf+GtN/W2amT1YnOelU9B9yMNTGi4BWjWRU4g2
0v8Rvw4ye8ZWjGrJU8i1Y/kynLXi1Asb6Yo6eEE4fCYtIp1Pc9CiToVXQpFNlkLvWumaCoHqeNpq
5VZRNiEWsghkWDA9dMqvDiBduDfFU0+dUD2m/qHVLhPtn/QhLr5IG1xP++ujMALc3mUV2NQFAXbm
Y/QE9cHJD8qSvmEH9Pgci/vyXU12VKRC+ez7G5XbETCgioutqEMgpWVSfiX8D23qqfIuApCcL0Pa
Cvk35z6fX5u/1Wzig/Y9WFhIUJQN2dwugN0sDy+tseIfTGLVq6G9ot+ijgrPtK9McVFuqnCpMAyh
oedGkYOpmtTLAfnnUiApnpZN2L9nJvJKRB1PlJr+J8nflOqo1qhLZ7IbM26HY96Yehg+6pE8rkVE
L4lSFQMwCeYNixSSBN+lkYgDE5ulkTrDd3no3ghuJ/ZJoDNKtSe4vjkulOz7qn1m6yB+KuSdj8e4
Qrz6VGZLBipfzVbI6DpHNrhy0ZtlSNFDbZsefsSDf6SrAM3XsjlNoQYdNqNHVLDuVKRRdjh9bf47
bc1X/Tikjqqv/yTUVP5eOdfaLMiKv41xLyivNA8SkmW/6VAY+/I5oVXwWNeLaE1GGoPDwk12cLsT
arJjBIdJ5ligpa6/Ms4F4svAZUKWYYYpHFVY5t2XKeBAfWmLp6Fw8Fcm+77w6NF09IuVaslAuqvo
WW9qBLfpXoFWl6ZniXnt4DsJzeWkXynpfg5VqVB5GkhKQuWp1zpPZPwHuNlGv+onbvYmIcd+kF2j
IJGWgG0b5ld66HfKcwpW1LKLX6xFgwsBlNEe3DTpqa52Se3W4VrvvZktjYiOJiIucusAxtCUHPMV
CKKq2mN1zMqFENmhuh2q3bUhTHuh0mH1nUp575gE9nyv+kEwn8V8JRluqC6SB6WCXbuY45dfhK+e
AbOyHuf+UvNr9AcWy0cd5F5NFLmfY26y2SOICh1bgt22XeOk4yvN457TZHT4773j51F93sFMibGG
QfrVD6FoGIWW0tasnFn5HDPYEgbVm1X5NdtVtQmQbasdFlpIbieDPgr9/1Pp8lYOLnejXBWsogrv
6rKn8QyEnymtcrbUR9E/E1qW7i3GAN7/4yXPm8Ff3YCij6YkUrPoUjth9Vium36ZBC+57vb5Euhs
5KSCg3dseEyFfc3zSvcYOLZNLz+2fcnxESz/oVJkLFzQ5yNXgXetgAWyHqkuKf/++3r/fXu2TCxO
jPh+8oW7uoY5rMbxBUKpSgyhi4+gLKHiH5J42bAio9df96lHLoONV7jBe2n78h3v2g9R65/9+a+r
uLlr4zANhqpxFR2pZgE6meyjmNwm9QRziSN3TBjpLa+GTW9ZL72hwIy8Mp0wW2Mx4nivaY+99hXm
G7FyBfH1ap3NfC2SzH5HzfKvd8vEDaYDPUeAadyc57Jo1AIVIt2FBVuxI+lohU4jHkrPErbcuoBR
NS1jg76ZtovrXQn0Ir0X2KzNh9fb88TfF3EjdzJjXwWskLBVW67OqdYpqlPBWpe9iBSENd1dKlPz
MCYr3gknP6nE/uI9MoF98oS1w6Fv92kXLORip/bnDGSpqj6E9DlJnmyqDRb+K/KgzBae5sUzujSC
e21t9plUeEmrw3h9ZCdLjoV1HsGfmnpGDltMLYlZQn4vuBEgNdN9ePd7zyfF//reNwbHulN1Lcx4
tcpX2ruyQ+w98wzKxF59VHE6W+urtOLEEdBGBoc1OLLsZdlH3xyt0cEBzaOsuYrdU+cPwNqdwth3
4JULOxCcrFlPaP+KX4r1Ap0A9kZ0yrW9Vq4p3VpnInHBzg9szRZSgUdrWNd/EP/XDjf/iOZmpd6N
lJzPpD++Lg5oAwe0rIu3Yt9JTY1c1nnWwOYwUUBf0jsFJqQ5NcOdoM+VB4VzWLIQ74IX/7VuwY5P
9SqaIJr/lBZ/rWJBl+ujGXGrlSNfz/js1hKePoWN8jRHHLRr7bl5i8/33q+fbQ4W/L8/9+bRnkZT
agyD78wT/K1jbc63jerGu8mbHMJzXuAgBHh7qsXv/ENHhP+l/1KdUPN0RioU9Sd4wDM023ChuN9r
qOOV+7df5K+7cvMAhn4o+HnCXcm+W8J8GULvc81WN8Rg/g59Z0r3HYb8zuv8X1lywsU6YGOTyx05
O8gR8/TYaetq2FftW2Iwt4lW2jYlbkn5ADyumJuB7wWQbjXItvIBsfGi7E2a8MMLTQvOc7W+oIGT
8xob2yKjHF9Mc9V+ZHykWnMVZWymd0FeapnDYYcJCCMdZOCdPk9RenpZuOFFQiLpXEFGqlzz+pAc
W+K+c52j0ZPCmIujy1isRrN2zI6gVAjPeuFV9TLdD73N5IXoO/WhEMgFZNre7zmYDr/qVzm0k2fp
mHwAifCB50CcOt1LnlXm5vWPt2FOVMIwRbTrrZRIaMXYjNsyYocIT4CGVoHqZBKbp4j5FWKv+NKH
q9yPXLLWcEvhGoTW6/X1Moe0eRiKHblAaf3ECwvbB+eGcDJdVbmzP/xswfP8WiLXyKkFAsgtwLcv
E3lWaESX3ma622XegIBgFAtXZAwXboT6QT713baoV1PvhMZW4leyI1BiDAODU6gfpOBBo+TApGmn
T8X2vzf7P76L25v49+XdvF5ZN8YpcMf59RrguwciUDOyl2ixZdnLYH1o/jGt11n73orLZhbxXp2p
2qAzUt+I8u3GnTEQMbyXmDLbabnNxm1Afj1yRmzHRb339d/C9TkGzufHl6ACGBvQapg+O+2gxe54
r7Wg/JQWWDICs5k4pmrS3OfgoflrmbLiUuna0EwuFWzQChTHOpA30K0mYYOUhFWz7Lddy1puD5MX
axrE7kPIPNb/0I1xFVi+9xYakm2K/UEclEXGkFWpVi0tXDXgf55aO5RCJ9bnuKAe/x3mCvjnnc/h
l4XIij8E8VBfH634IqU70W0e5W80Lt1ueLRelIbIRDtaml/il3KevqnxkkftW6b7D8Px6l01XPir
/pdaHzXjIHfbuH3Kr7pzJfIsQk4QGeuRhiXFSw9EgF0N1xYmI6pB1xgXLHflpTlnnIVxjkXKsbpS
0y6QBpjNZfrkLzPEtSKO/0XO+PcT9W2OOxzTZ0xGOoO/hfRgtPCgFvpbD/rD35fmsv5UgUtxDrUc
gVmLueMwyneXM1jTC61bZ+NOINJBc0SL8D2G+IcSHzyjAib+4lGXHfajP/NQbDNABga7YnxLu/Zd
izZEuFyxQxPfB2FfdmTrKQqXYW3LV8dSNg0mbl6a6UVnhEcyNqNwmPqUPMoe2jVfy7Wyz6pfIpIc
ugt/uzCWVe5F0bKdtq3xFatnjYEf841qJfLnu13KyYcegIYQGwr6ysBolOMoRqlZo3zyte9SBHhD
tXXtljW9AQjw4UUh3XwqPqfmqWen6SPaoaODGxn/pf/FxGaQnrroOMbLoT3lkh1Nr7qx01APEqla
eIluVyyl1QJNOJEcQashKL+eMZf1yUL6IJmHBd6HV/gEex2lWdbvtRcl9pAcKqQGdnsY0E3JhP6U
lPbUH4y2XuTmXtKIr1+NCuPzY2+eBDQh7/LVE5CzkHz5wIXKbILCnoqNxJKu3NbYGsTDFU6GeUGM
Hte/JeEwSW8Gvb5xHUUfIkA3bWf5JsKpyUH6fpXticGRso3KWYZuqA6PSTVdVF/xRPhWZJGTbyAs
SpF/+FFsfmtmZSfksBJ7k9tjSWDLt5K9q0jIxPg1+Bi7z7Bk9x6Rwtm64VntOrhXaRm3820LKxco
bc2QUBbNcRL/fPlHv0nNYBKSS/1afTNfqJFjN6wyGz/bqNOTWCxV2GrcQsFrGIHxFjAWINhBWKTB
hXGnJWN0tNtNUrrlp/FQyRvhU3wnx4UU9mEdvqayjf+WKPaYI1Dd9mDtMMvAWawm2MNTuIqSj2Ig
autb9VfgsukRmZBIQHefRw+Nx2p8SM9psux0W+jXvvyRmchqcPknywzuUmTgyQGfvJW6vS+5KUHh
dcCOjT3ZDEdbaY5BxAGCp8MOXv57H1BuK4jbW3fTk7WkIJVjOUovyoP2eUU9p1ZzlFR7jjqnzuHb
LxBFTlykHXolXgjSxDalSy+pcgq72ITOZ7I2SeU5VdquaZ61gFnOgsPES/GR3duzfpy62LA0i3k2
KE5VIg/tZpHXUikMRU2cLlK3bQTPaJYpPR/1iwAwEoB6zuUIuijtG3Q9Ls1EGdG8Tti6Xf2ONpaB
dc9pfHv8ql0mPnMfyjEcFKNgMGELxKv3yZ4lHzst2QSUTtW+WLd4YCmCVtYxeTZ24K3PBOcytlqZ
ZLS+I4wZ7SL1RoJB3hTSAa4nLKHC+DEVm1HQHB8FvsaC7H+n1UvHs9PHrnA9gEAraLQoytp0tObb
kN6vWCJh+KgLBi3NC9+PUKZoji8YjIUIpeJjFjSup6VanvnEPnCKFlaXNyFemzDtM/qz5V/i2krd
8EN+GGpvPMG2jyRvotGWL4T4ATkuYhX0GmpXIvP4bTRfVoUO1CeYZNNam0UYrX0mh2fhu0kxL9pi
h0QMRgyMEXJMlklDCME6p6qMQnfK3JTnMt9I6r6MH4VhNwlbWd42yTGuNkmyLMYlFCqDejAIN0bp
Igm+siDgkSnweZ1KfZMW6KniT8HH1p294lJNyUItCChgOk1fMg+cTn5qRDq5n/TZpOhx7FjO95KE
3vi3EHpUYmNyaCJPn6fnm6mCuDrDNVTGO6xZYbmIRfBnUWtL2UKQ3KT09OJSNW+tugiCB73nt6BN
NzMU+ZSoBwTa2ZMZOdFbiRgJOOLAj4tNxqYPCmKuCRYgENruF4NE+bFCB5d5qPXjg/lw9USv8HLY
PsWFHufCp5d4TfeBbnpGuQg+qtpTHoxH1bcLLktjncjXYYLffG5js43pnc1rI4dbNKaTU6jHq7hI
KUsF2pHUEG7d0eT1YrYU1F7qPqDlrW8GlmCiIWDxlSRNrwWMXOw86NaRLYGH9nhCE1tHLYEGoXFU
eYWs10zOIUgwfT+pTpCvU0KquvUM9ooXneGa+H4GUiFWtP2guzW9bdLEkJ/MYhVhfJpeFWHFJxnk
ltJJDLrvHsCcICyKY3tqmIyHbiPvLZNW5UKnR226RWKL2VlKXJ1WDkniqqPjYoFj3ksun9SMr1q7
F/RdjoYPqnKz9VkUD9GLicEjfGJSFeACEmuv5VTh6qAO1M8U5hejzA6nP4eUJPttXWlYSrtG/kJ+
IQynSl414nPgb9PYRXjZZl8tRYiUvSsCwRfCa9dcmSwcUB3wUGgL61EuamQwblc+0cs0LxKbXf5q
gsaPt0X7fe2eRVohfUzVre6L2ZpAi2Am9FU+b7Zjik93oaU/Km5WOV2UCZrTgI7o4g/xTtub49VU
p8uIqr5Zy61Ti7NiB03LJnQfTFcBEsrK9d87gXRb0v75WEXURSAUMDpvtf1pLkRVceVj6S3PdewS
GNRSwkiCYvgube9H++z2027qD8scDXzDfJpCyPcADzbdkUGxxHzjzilhkT3yILu5O4dn3fmiP7c8
7u8sjQJUpMvgkv95WkgkPTWzapoucD/a5STBVx/dKwGqNunH2br3mE3N2Qf9dL9reNu4mr+2pOJC
VQ0TyOBtJydRFArDhvPUHLlhmJxCNlq2RlbHaZ15jn9l5qmry1a709xFX31TNd9+8k1fVe0DAbVA
OVGP4ryDxFwxGkDNYq6Hi0J8TrUA/qOp65zuX5ftabDs1ccR5dqJOL10+ixaFHU2cMmcogQ+4vXE
6vpI3OQxHBYMKlAM0X5gvYQ0yypfu9FGpnLQ9sDp9OCriBkQnKzuS+TPTdAwjuOvFvBu/BioB/Y+
LqGz5u0uWM+LK3xmoK8jRLLG0R8DKp/X/F0w7d6joUOzPj4QcwcfjL9uFYZpm6lcivpuak5Dstfo
8WFzNtwYslJ+8hWQoe5MOZwk99rb4QudCzK99uIJ9A1ANOMinpjpWWflWzjHZIdz8GMZ/1VAUdHs
muXQHvcM6Z3puyYRDLnnU/7BzVBiezIWyZOgLSOmcURjCItgOQGis/k9Y0gabg/duWd/RmkRLa0v
ixGmrc6wPIYSbkRdyIjlG1F24eb7qrGnJ7bLU/CtX9gDqhWZmLgHP8eNvE8+LGWRqgj84Qs8XF+k
fKe2XmyByV23CaOmczXs2B1Y9wQvKTZpt8qNXZKc2+aUR4dy8CJWUh08nVOOrwxrk65dQCoQ2hWY
QFF0QaEIFLulrb9xJMKoyH5SaHPIGVsX4S5QRZ0gOedEHYaFJy9nxF877KR2n7CkFrugHhyB01Ud
H5orEIB7g3vltgl6+wDfHPITM5cieeLVQTlHp3tyFHPxKAk2wCMVFYFtBUvzN4at0PtcR4SHC5sM
wKp20H+xESK3DOzglRYM4nTfrkiw6PeEm7CTqqL9f7HA/P2S35ypr7qQ613Hlc7o/mEtfHCgB5KI
1IQsgTM9nQvuPC6K80F+b+h07y7Nf/+vPojWdWpQsLoh/4mQ4drj7/DV36CsQkDFyyMuMnC06vyw
GgffQ6Ptlof+cYStWS2ux+oUnay3Yl56Z+zrHEvGxDnyWvHj7n5zbymcl+m/rjRTtLy2LK6UsHFv
5jUEI16Qjt8qO2HOsq11Ud1pyv0Qf9w+QzdDG6GZJDkx51/mc/Lyx2g1f67pZK8EabwLyxTT3PVO
1fJDFPznM+mbo3gl5NBSbp7bwbIGKcyS6QLwSsZ4XR3mscoZunelwlnzJjoxB/UYBeAMkSd3h/pN
Hnc5yUraMXioVncezvnj/m783V7OzcMpCFLup2U6P5zM12JbWgTuNTqwdlNMPJckcrXJ639/5g/z
5+1n3jyURSUXMgKz6SKeaYFDAFkMvSdyEDz07+AUFc1tOtv6gIfxK34xH0zVHSWqz5NZOQr6czJc
P2etr48vV1iF0fOdy/u3J1E1UCcS7QQI6HaU11tjlld6PG+NIXDHwam/rm+Uwh1vLHGlJDx+NZaj
PvBkPga24uJADpkngVJscaGtjLW0/u8r+tezGAMXA620rJkkvv7z3Whkf+xxzE50ZzXPIIjOxqp7
mBUANcqNbf7535/3A4M0/0B/f97NuzhdtUpuMz5vpuGQp5QiC/NpWGqnWn9XJ6aHw5f5lK5VG9/k
dcmjC1rb9WM0x2h22etD0neZi+leRUpY4U3GS+JZHI/fBRrLtKyaRd/e+dl+TIhuL/rmZa7BRolh
zEV342HyRDfImNBBqlP3Y3/+P5yd2W7jWJZFv0gA5+FVFEmNliXPfiE8hDnPM7++F6PQ3RGyEWp0
FVCozEikKIq899xz9l4bP5OxCt+qjbovud7xiO4x4PWSIgezqhWs2zsqPJxowh4p6JV1Rvqp2Prz
fl5Ut4LAgHIsuTQ1djSXJz6x55S1Ecf6nFUWW7SBLUBnGeBy0e57Z/z/ra9/XsNFsyQrzdTLE65h
5iuKw07hyHozrLP2V4flRiUq9J3Ew2ucUhizPyww+JNVU8LozYD8orxuJFVt85DPbZ7n40vtmmf4
gep0NutdZ97HZDWONZ6IniTGfSGcaybGabAu3Sw+CvEjY5KVMjIB2xYKh+Rpnya7elgr+q3XE5wC
y05e0PPoG7o7B1VYGYXjxY9p/RDj6muMreBvJH/jFU5RbZXcYj5hOjHGhmmvjKdCIpW0W4k9Mja6
mPdYzbzwSxAoDTVbSz+UMV+G4dqfe6u1E5RrE+Sr3O6KYqNP+0k8T9DJaL76Gg0+Z/gsepeJE3+V
YK8s96a60ZGuNem9OH5NHGebXKFfop/r2oRdAYkRdUxIy52oykPjuahpi86iq90Tz4x8xanMjQR2
PbPV0emLXyRCJCpREAOJsueoc/mLhq54inTMEQk3Rpy/kXD/HUnFCTQbHjKhaER70K/LD0aGVNoj
GpU/E+/pX0jCLsOJltqeecirjVeukq8Orc6S/oOLTIqWcRVaOUAg+GYkvaJQQ+SFPJq/iRRYcv3P
KJv/HuJDg9R2+vnpbdjxh0vdsxen5g16ykOrf8gp+XjCcRogiUKfpRnt4YLk7LBClDEyYU/3inRr
kKOeKLAG+pvFeFrEtpI/97VbvihP8Cfa0hb1W7CSueYO0WcbE/zwOMm7JvwK6AAImLPusLvJPT0a
2noFm0Q/TW7vlwc/ObIKpbCgiyj+qoO9z/QH5iCyvGOKpPSX1KwZuobq2xg5AtGskQ5kEDAMgrY6
pnHkP4kawyGqflzkCu6HUviIFy9D+ZYxyPD3UuWqsTtl72HtitqTVltkNBMt0O8EDkyhvu28xwAx
PRbrWowhVrjy4qzlK4n+ssI/MUSPqbLJn64N9b75vOYVkWwNAaQek0esP39vG5IZJ3GZdMJZOTCP
SFekhoQpBuh5q3V1/m96g0neqQKXHhvAkha2BkoCYaMEWNleMh5+fOkHjEIu6JRt8JnehDR+PVyq
aylzCYfBYzAH6ETYWDedufRviEiGllDdtgdD2qlMMmxxhZWjue/u1XXuyjeLx7RxUVenytms9klx
JyvPevuQyp+pcOuV90LqVOm6E2ymFMgZETHQSWtxnAxbBm/JqzhYabDPXun90VrFoLo4GmRObBjF
EC8urrQPnsOaYG9OSg/DA3U1nUXh2ojh23zx4taaFwxwEinrvC0ApZCcimYY8DQEEkCmkHqQGwxP
Mzc0GeCX2K1++vfu/E0S9Z/PBoWIaFhDi3BRDZSj1EqTnrD6iKilV8T26jHit1nSM42fKAuHlF+J
AYy6nVkikwekaKXiKWwFBq+6ShPxlJVLQXNDErLapaS6dA3/fZG/i6TLunJGiolYeUBlX5IpinDy
ioLGy5lM6YCu68LBhBx+ZThz3+QPRdhk2rnCkdKvyMOO3wTISr4dQoxQHov7hNHlPnySDu1Xdi9M
Nvbr7LY/18PSePPNZ6j/wYvyBnMbZJeZMpkqaesiQMXYvqoPmGStGcqx4IlvbBU0i9Gtjfq5rlNy
9PZjoEMNukfzF447Ub4XKfZvxEN7l6yrm/rW2CWvwvtUvYJdLuk5mKvx6olQmDf873dHxgWDHwYp
/sWmGDSZWIV5IJ77LY1N75Vpqy7iOyZ7e6ejR6w3OsbVWNiIrYtQuxRRi41PaoioKr/ppZdm2In6
OvDd0j+M4nZM3SA4s20R5h255HM/tTsGtkUPWGnmSPkkJEOg+KA3u4v2DB5I9jYTGHBquCTKO1If
OiBgLLnRh6htsxhuwriXfJrgd178HmOSZYRo5rZ2Z54WtJKJhppVpiv644G88cNdpd/5RF53uyBz
NX2dSC7IoQg16EdKotjoijxu3kYPTmFzIII4Nj80fzdkK3ocBu0PDsO7Qb0XEH77uwovEuiHZWN7
954jHRen4oZ/lbAurxzFvsFC5hdJR6wnC6R4mt9iiQ1xaoK2FoUzkWT9lrH48Cx8KV8TecA1h+X9
4DMAXgkBLWFjU6KVYbWdO+rNR7ZHQuChf3LKbdbdoO+mSVR+NNMBM2dKKzpY9SNzIIfFSGb7/jIz
ZB5Yv02UeHQcnOARwR1zlPFZaLaLV/VVdkk0X8fPChssTQljpEbbVpxGyUZC3Unkb3kMjzT7KSPK
92snDOkSDvifW6Ej6VIkgZyAi+I57gyh1apR4IRR3Uvpow6PHL7wgkZzZ7XP+abfiA/Za0HLr935
ld09hNfPoj8dvFC1/c9FXJTJhuj7RSZwETQO3YTj3tIb7gNHtxisuR66JC5jd63xoM5f7fJdJJh6
5lDIONIu9UOp6CWpkDV8qu4KyarA9ZG+hAPbuiW5k6N9QXtiVITbFHGjm7Rb5VHixAetvXAikJ+R
A6qruCsfhJD2aJ+juLfiX+2LiOKS+GSDE6SjakuUO7RV0uP4Hm0ReJxRfUTxWgdL1T8lb8FafsjC
rWIw37N4V31hBYsAbdXw8u+F+cezCKZbes0aEwUWH27HH32WMdT9dCEBhfZn6+JGiMBksqVLdH9B
5MN9bxcY7JBoROIB00JC4qpdDXRCWA+veWa/qaLmxw4+35ychReQ8Ou/L8Zn9NB6pBPTfTA4ouH5
ttoOQQtkk05149yByjDBWiVRx43b58hD+y4zg6BjIpJX0IDRAxfenqDC/vs2/dQfx5gjzWGByMsh
w/59ZYOsCELgM1uu5jznFi9lcADr0WJPRE+LdMYFgkEIEPPlmQXe2QIDW0Z+yO4PqOh034FswMr4
O59CsYzekf1TZJMf367/fak//aJ/Xqp6UYtUimfiKhznIQJsr2D24zewXzUIMXuG4PS0IGZbkBcS
KEBLbbHVOHQ2m9RBq3cV4//DQjLnh8+Ia/7zbWdTcnky1ByYkXwk6KDYCRhp4n3lIROFbBk4fu7U
BCw6mH6mEpvOSq6dVl1fD/H94baYswYEmaqGV0C/rEA8wyMnrePZGk/qRznQZnJqY5Uwxwbnlm59
W2OovoQUMGlLQBRtdS/bM7X5Whn+Q5fx7wu5eMhLPa2mWvCFM5JsqAlJsx5Vh1RJcS3RTbdk4TBJ
LrZtEwT96hoi7IeV/e9Pv6gWY079alcs5l5On38F9UGuN7L3oBZHYkujFdNxBbYN58A7yWCBqzdp
dR/lboaxAFDAlUf1+9PBxczTNtDjosZ//36r+iJSKlENBVprwG44z8LLAYygWExVfZu9klagxRoY
uNOjOi6Ht7nzu/i8chXzp/y94v99FRezr1KtU/TpXMUsH86QPN3g5obW2L4Nn8mREzVN50Bbcrpl
mcYzsKECCF6vbTw/zDz/voyLTnA6ROnkFxHHMzf0n+t4EwKLbmyT84sVrJRPuC5mvGkpbmm+W8LT
tQv4oWP29wVcPJiLIW3NRkvmXwP+h+g0YTKLJft8x/gk2deMA71VfysFWwQW1qSQlwrbvPZcMmyD
udHR2LCdux1dYriopj3rZ/79U/2Wxf7rp7p4emUlbqNFlwlMBbxTtMHpU2UW6rsCvg45pkT/YZ2q
H0X6I8A1JodUdMnlZc8YzocF3Q/9g5MBoHFa271pj9pNn5CB+5Zy4mnkhxG8S0qW0bQnIUZtd7Fx
65dng+iElGRU9S5uj1G2jH+RTwhTsYKahClsiUB35x1D/G6GtdiGH3QQR7cbt9WwiTgGkviV3Ggc
WQ/zRC9YxtOjPGxA59fGFrteKdkd8TuL+5FinMbDqG6qcJtOqNrXYXY/JW4Z7DLZNbM7wb8hLQpg
tY6zuuWfcVQK961Pv+P6DF6af+5/3euLrm8qxGlSCvF8ryMgFmvPf06gQ/A17wPxhvC9cIvsAI0m
Ildr+hKDQ2OsDOUx9VyDiC/PvlaV/nDKnh9QnThlVUbndSmaHks/zqKSXmG0Ya0oGjsL55zn1YIx
r2Nqz5M2p6qhLr/y2P0+Qn+/Ff/7wReVaJp1Yy5GMs3Sg1QhP3LH/q2jd4mnB8cg/K+9ssEsiIz5
3suP0RvPguDMS6Z6byjutSGNPC9I/7qci2Kkb9KxikJtOnsaXSPGd7WlaDsO0d3MJjr5ALjoqNBC
xsS3lNeeTIxEKZEmLLCccJtAJzX7+DP+NLEVttsBgJzKacbB2Oc70+2/31nphxEXPxsbr4T2WhYl
7eKlHZsZW5m0zHeyx0GDwks+Fllept1kDokyCl9iVpchJcGrQobtMw78Fi6NeZdnor1AT06w1uKJ
/hJvNEdUwNgp0rHCqs/Jy+J5wMKH9JDX7JW5vZ+9CNpa87ZifAeiC2qVfPL3xdqkvMZBSaKHtsYs
geWhpR5ZGnezneme5qktNVAPrPhucNUvlQP4aOEQFTXwHVvso8U6OOprQC39sEq3zRo/rJHfa8dg
PRyEp6RfpzCLmi/jDk2ZJNtI9CDojKgLSCwpPwBGrgWnslHYLd6ifFXLDNBRBaIrEO46fYlueAxd
HaPBEtkACB7Uhdv+pkZXkDyNt72D0C5eRTsuVgV7AZ3FTp8RWGWILjG8kISGckshXOJFIMwrIAK9
2+iIJxiaqsM+bo787SRfB9R7t3k0GyA7aq9D+iATEIDZU8jfYGegsJsIeiptNV8LPdUJolwzJSF6
2xt2xQJ/mnspnR2luL2IM7jvTqiB27uUtuYHGTolkDD8ThtjWpmRq8hr5GVwhDPyzn0sFwPKQgdt
kvEbfJl2Dl0nLbLGHM4zYI/INkK0GP2nBNAHHO2oFRu8p4sQsuqHDE9t2BvBMRvcnm71ZDwWqgWL
/lOZlkV9RL5+5bGdl7dvLxlxysBMDQ1+6MV2TJC6VxuQEc5msPQO+nNxKxzyE7rtMWcbpC/v2V1q
Z+eSRCX2Y1btVbER93jUlwlGdgYR15po6o/v/R+XdLFBmwsVmY7CJYnkZSzumvxFlUllokE04WbF
Dr/AtWeH+LSLcGlwOl+Gxa02bSr5K8xgmqMHJ4cKp268Nc/aHuSZlx1hQ2uN29UJRwEnxdBzJLUS
AY+81PMbwXjolNhJeW6lCjbHctBXM7Hcd7SJSQvHLcc765tra8bPKz2NMFNTMLR9E7nJfS1A+OPY
YK6TzWIuhiQUQ8aqJovpxrf64/8BwTGvmt9/8P/9zIsykIcv6urQnI8q1A9ApKExbvRdPW901bp+
JshluEP6b+FQoZt6G1wZC/4Oivx2AUBZOC8JgLB+w2L+OIrHfV5M46Ikn+nYPasfOtlvjDIwc70Q
nNwyUubZo4ML/IhdR0OT5KbxMmLNHl15JzyUB5a3s+8uHuhynhjXb/XHEmm2ecq2+rbck+CyhpRz
Y26UdbuBbUNL2o62/a6Slwa5k8JTS+S6SJtx1RYrtMnxUWMYdw2r9IOA0RQloreU+aRPotVFx0Ho
p8gfIxosCr3BOVQnW/G1kFQhTUbnugoVi5HWnEYy9/+uvNZXP/1iK9elTFYXekWL4QOgpgE84KF9
CNAVBo/Dl2hFaN2ew1V2NXTsm6UKCPFfX/ti067DoA3rhBFBjRJ2Bkj3iAXUoxGvWvYm3H3eyWte
YeT1AJGFOU1Ynb3ekR2Xw2xz7iOZ+dMO74gUzUD3337rcnGkBykZy3Z4bFTBDrWDr7962AQq7QaD
RgekuBte2umzXwvnf6+QPx5Y/vghjYtGw5B7QhYN3ErtsEDizv6N4hfK2dJbyTfKXBavWcy9JdtD
eedf7Rb9hkNdvi9UG2QHcWMx/l/UFZ3X5mbmcUcZG34x/PRUJzaY980+mdxt1rAjVFT9/q+Sdwcn
1S/9nDxNN9kXyvUXJrUk0nm7+sghprYq5Nb6NmJp6X81xv7ayP9b0tfvX1+WNDQbikRc+8Wv7/V1
XflhS2+ZocVoMWQ21s1tc1dauBKtFtAWct4A+CHiVm6XBqtkRvD++xdTfirpacb891VcjqkmOWgM
v+bVq+1ik30a7uCYazLv1C+9WwbPBf7nfYMnPth24lnzN2LlUjVNnpUhqvxoP5ABSfAgaWLZaLit
FthDuVRShnssJALqdP2gwVvxHn1/H2uuypj94fqr9GMr58+vcdE2oHErTsH8wwcb/0YZlypdeYY9
O/8Ex2GlHYFD0m0lrsPRHDyumD4PMBz2/76ZP56PaI8TWkN1oDHUYj/5Y7nWMj8deo9xalCtNDJ7
Le2BuYz3S4HSyqCzfIA4WJ81XGBL4dNzxFP1qD+SqGkDB77mcPyxrfPnxVyUBkUbyEJY8nzl07qr
10rydCCAcplu0bx88mwrNB+XAFs67AombEnm5ibdpisHpR/37T8v4+KV7HujjgeZy5BeB2rxOWyJ
S5hPyqZuseWA1j0ZpCle6Xn+oIhicf3jt7g4q8oLUczEic9N9uPCZgzjzrWCqjI6qtBMX2tU/9jD
+/PzLvawPvGlMpH57Yfs2Osr2UnJgqOAH+xAZHJT3qsMbULE+P9+5q5+7sXuVcahUFYVn1uiS6g2
jO7EFR99ZMpMPyGhbwNFuL3vHsqnK5/8UzksYweTSDiem/QXi30vF2YwzhMhzpzmQE7DGYNrr2IE
6CJCWhxVusdt6luGsRX7De7pqznbP7Xp/ryCi7fej5kaqNMw1w2MQSVl61e3ov6hFIQPHnRhP2lH
0Ty1CIhUbGj9IeTRV85GvV2MGwmUFqGRMpCawfIKO1WPVXeMwDv4Q7oSKDMwsV5b9PWf2ptEXZLE
OiMsKXn+XiEWEvtWUdbovIiILW8wZPYPEtGwp0S2zaf45HW2AfVHTM2l+k6GdkvNlY6O3OwKp73B
Z1efOu9+wUFJc+ECqPv6nIrrxfKdhiAETElcLV4XJzpB8eTE4136CRM69/l5qBrdWjwbyoPYkguC
6v1WUTaCXtHidkpCCzBUSU4hOaN6APdTcbqjkfOk3eBk8d8zt8FHwzzl34/QD2ZCU5zPUkx26MGL
v5f1PxbMVDIa0C3NdPYjsryj+2mVmrsmsIW5/GEaoN+LysPEH8kOYzB7tESHSYlyB07KkvNoSdQn
TccOKcXC3FMfIjXv1rXJKoeqr1xee+CU+WW6rC8UNAtzwi+WjMsFvjDELCz7gXYTyX6ghj9UZrT2
QNIvev274ZkOS3hjnOCS+jf6M65nO7qr3oN6R76F4v+akpOJRQqED8dVl15C8dW2qKPW9X5kFtRh
Nbf7exOUA54zrF6is4BC2S/N2+KX+RKL9tUd66cvhC0SmYhK6KghX6zOXex7yjjyDpNMn1SnqnMF
VJA9urqbNrodwhcjoE2pvjbmbZ0hiUQPSa6OJetQIxJxWQ6fcXrwldk7Vm1jvJFWiwf42h4yvxWX
t/3Pq7xYy9s81ovI4CoVl4cDNVJMyM4qcYQIgRrIv10/zZgwR/e3IlI+a5KvlEk/tvv+vIKL91aW
yjrLo4nV3ekWWziYkoBGdZ9MOx5UrCPdmhjQacXEQluriuPr63LTZbQB5HaFcaOE9h5++I7y/ym4
/7yui9UfXESZTSHX5SU4M1CzOdDxN/2Nv+0qzDkcZwB/sAbTKfpF0qSOl/CqVmV+Ri5/HR1zLVW3
DElBv6h66twsFlrPNfgzYUv5wuDvpA3xFzcLG4ukBSHQX/nJ/bVJovrTBqSbOM84MeoAqC4+WCjq
aahTAqPj1M0Sy9Ct0rBCyUUf2VL8+Td5uhTJM2JS3Tspfs7FWpbXuDK1Yjm+9LRoP3EREXMtwvWJ
e1vmBwROElnCi/jaf6Bg0Y7qK37NfQ9jHzwyLfsOoLKySWhhgV1/NzcYNgGkGQbdD0ykWzX4Snob
82JiXUuu+b03XN5n4pB0UpH4toxO/947pFyPMk9nt9M7Wopnye4fAodSslA2UreJiadxlenG812g
VmilHCE4/nu5/ukKsBlqBk1bCeLWZQOsa5ALymMp8h4uADtS7huYI5c0XZ25743zdhabbRBvEjK+
vbZ5/lRK/vXxFxVt4hXGKJpE8wXhPNhZtEvcTqwDq9Ttb+UU7yGyvmR7bXz+06kWVggsI0KZZeSS
F2XGJOdVi0lG5IxEbgwi3ZX+LFnpWtx1S4b7y+ZLVoETVm59Na7opx7BX58t/f2j51IxRMYs5ath
IoCRNJdi/1SNNyi7fMQQVLYSmEyrfSWrkJsOZQewD6INGnlASVH50fMvMOauDNITnmUX1uCwLbDe
URYac3GoySgmjGW+wjjpWUg4hMBR2ytVqvTDCv7X17h4VcOhbLusj8SzB6Hzi8yY7qMDEsNSsVqc
Z8+6eRZepnX62q3xtG8Wr7gDgbjRRfVXsWjR6L16QBJ/cJkg3+CNQnnOE61evlCqpi+kKBrFM21R
IBCCvkoFEoMs2HqmOoujDfhHWDyJBKlYUkqnmx5TQoOEYBMtXOaFBeI05BrJTueZZOyoNK9FrNhm
fddCDBo/ZSAOQbkKJUQO7x0e4fY2YJ5NYJ9IQiQqGm+NWbDIV6O2nycPwuMo32qSZaTHKP0VVptM
J854JbWgMmYcp0L+irnV1umRjKi1YcFcjpDzyUtpW76RLvM4yBYiaR011O0EIdRclrbe2pXoiJt8
tEqomvKNiW0putHLV+w1GfGB4biPk1NPIOW6SN+7+EM29iT7CeDJtENAYgjCLjhv4D069S4q90L+
THVV7mV/046fYrwzDXvhb5phbWpPAx19cDF062U34dAV2kiasmAT6i5+sWRY6i/h05VV6Yf9By4S
aCdgPjqk3IvXU0pLKViEKWpXFt1mS5Q8yglMStBjQJ4BTr7jrjijQEvz35+s/FDNc/qhcMKmhTrw
cvqoS4GsFq0yj8cFK3iB+gF8yyJGGM5ow84LFqh08mGp/QpeENmUM6LFwyUtN8uovNPhbCeWPtpT
eCgnJ4/3ie/gUih+YyZKlRR17eRpsEj3IiTRdi0VCDSu1Fa/20wXu4rOFoqyatY4fqsACVkQmLX0
tOxOQgI9t7IG7930HiLirKNqaTqcLLSDCYu8Z6Y8krnLVKwRLSVTHX/Ws0VEbfaHtn4NgoARIxZX
0yl6CNErYUKuZudI4Il7SZ4DcmOyJehTbMykZwe/8pgoYUZ8dAWWnrgUUUtu5bcgXPd0nWlpwsdl
FJ43Oz9yyt4p213ZDUu5O2q06gSVrtOjJnj0wd+7Yl+pT/ADmJvPrc/P4a1vXZJx3P5JvffEreCW
T5HkTB1pVw+m8pRSfI+t5ijallUvNO/FHDbvffR6rUjRfyhSTEja2FvE2UN+OeqUhSbv+6QbzmSn
q77NOrP4YGJJmY3YODK3McYSr2/WQuNITBFvW8hjAN8yxCVLDgt+czQ+C50+r2O+qRrBwzr2jC9I
jHQWFMmq4VLgWzZeCKOMRQccCqoF4jAexk9PtoV2tjSXPI1kJz4Le3g9i5DwKFJ5ktsuZiKVfPja
0Wg5ifIbn1vRzrxfRqjBNt/JMcyDTYcG3LMCjsIltt3FWmUxyZ3K38rZWZaX/tW3+duRhKUY3boJ
mMegl3sJ5sqCXKwXXi5BZ5Rt1X+sjLdOPsvmQeLE7N0W5jacDj5kpArQjEE8W9jKcMjfPe2ZLoTi
Yo6ugI8JEJe9OW6L0OL6VvdOqtDvJvhI6a3KimuC+PBFBqtUqSUm3+5VEaBkMaHDPWcMbsVikpI3
QD6Cpc9lxURC+U6npUL+dLoS7eGQbmCLsIl6fWDVMz5CUiw40PoBmhgdpmy6D8BQEKAh/5q1DxMS
/PFF9p/jYYf03dJkKxhtco3mbv16IpRBtTq6zcojzWih2vTVAQR0xXYRvE3n33X8mL0U/bRUqudK
gUEikz3FpiDBV+Tf4TPuXXWpO3g73jSQwei2GUwGjugvOU4utv4raXYGxanTDftCWUd9sB2i46J8
Cryd6e2NkXxTZpTW4sQE5gEp+J2mvBUNwxjJbvKzAmsqXGNhUSW0JrfN4lff3iKLn+5U4OCnBXXI
RpFsONuBzdi80rCGKIyAVzKR0c0xErnObvPvJfj78Ob302ISriuCvlD1iy56rimx4BuNxBKMPKm+
7+Dg4uWbEy55WbJbHWzIwzw56tQrzQtprln+Wjnnj9ZNHbkax4/v+46XNwXxl9JZDx782knugUKF
q3mGA5ThpngH/MkyheQS8BjRq3ceCIFHaR253UPPvn3lRnzbBS+u5qJQrDypVRfRJJ0HnACEe+1R
NNmLbI0eAKPYVpCWGkcEKzowwf/3R0u/hwTf7gRTytkMyz5yCcjIzaoQvEyWZm14ccRWl97gMyNn
2JI/zOdZXjp1NEsMrEOUdWgIEU+APvPRNjFIJg8OAnewT5T3+S/8CO44+0KMGYpRgsZofUrZmIjp
cJKNYDW3WP0i3rLkRm2WAZQmlU6WMi9m46+ha+xYfhZboub8p9bY51hsxMKRSddKXiP/fUr3zNc0
0/LI4g3vtMxegE17L26V8DCCo5O3FZhx7dHjqemadRK/+cpJLuZa4hDpbtwf2dVlkHgCqrEUOFtR
gTl9M9p9awqgLuSV0O67lUQJFKQO4af2MIpLFqKK/1VWleYGeOR1uhTtu0ionw8NMFfuBTCzuPMk
SYGv7dIWxO8n4a+jJi0+zdl6gaVPWrVv/q4lQc53WtdkoNbZrb/Tp9d+RIhmFROpZww2NF738qh6
N3gmQdARcPcpw3oKDlI7rKsU0zJo66y6LYriJvahUBTHsrHf1Bi/ufle8YdtQ2Ca3C6bGL2LzPST
ec+8Hv4SyEUrwYR3HfP+zs0qRO8lXK0PkYwQWG8JbmAS3frxV4XkRavob/Zs2dkdigGVEnYzLvC+
ZauiN9/y6nluKJnVW6+dhdU2LleZVXYOVrkWFmeyFsJV7PTv0Bd4GionR/a5bB5oQS3nIBSJ/qgT
TC7+EUFYRWfRJUSOAoA9i1YE4MnxpEm2mVtKadfZIQ7c8FO4b24GwpN9m+A5CzefOdgYHq1Oei5c
dSWRrxVvx2Q1PvX6FnW/I3ygcbGyV+Tk6ZKKt0T9t1psAm9vCmuOJ66+Gq3FHXnTvwMGuvPCnflf
/bJ7qY8kZuBnm/XoFMzusJgdKoiLmG1bkYlkc9x1vUWp7/77ffw++piXgj9ex4ulYJEPYiW3vI7z
mkhZ+tI/dOsKcsPEnMe9Nmn5PnQV6fyQpUsJaZoCC/HfR9TF0GqtqZYyXYEwvatQXMkgIVVCrh+S
cdcYm7g9xwQpmA+DcEtQac3GJDKlRn5pNaUN26svN1DKJMAlgV17R9koLKk69WR5CIu3hGBT7z9m
ofl2//teGT9UG7BWDdHkS/C/lx3oOg9GM80EmXvV24LwWrFOMhOAIC4gjAlGzEa/+vIGP4fCIt76
J7nZZu0Wby2BQ0b/UGpOiVk4e/YokIBaZgcFvHSsnrDnqs2pH99iFTvtMo/dSNtM5itlnQ7sLcLM
PG6bYjuKDrwZSGqSA4wN2CMZoGeII30fbCZiv/pzUjpNTPmACHU7dRkkxW1GgFj9y8+cwCdbfFV+
trimS2ustow7VIInMNkH+yB6HvTcLWdLp7IPm1NBZ0xn5ihvU9ro4g1vK3bTgr7+FF55CL/XvdxQ
jX1ZIcoJf8Tl2agVCq0N/UihaRLcRoFbeex8MlOPaaW9Ld6h2jcNJ9NbldqqfZIp9yP4tpA8gp1/
/n2GC4QeTObWVI4Fjmz6qKi7KhsrIq4jTCBuZSnv9FajCbQnCRN4g7catv5ng5wP/rH4gDePWG0g
f3PPPVo3pxHFQ66vpFNerGc9jE9D1DKOM5PIR8ODbivnXN2cm0fVWgzWMF59WRT9e9GA1xbhB3Ie
wPnfWmjtoORB2StIaAmTaZzRs/Md49+lEG6kcwCJbYU9VqXwC2xTwrA5yxgnV3abd06U1Qtp8+2p
1J/o7KxU1i4wNd3WTx/S1FEforOAq1FA+2is9BP0B6QjkkW45e2/35rvBlN+XPKp4GHp9AG/ibHU
PlfERM7mbxHTYFps5fRVxwAUHthcS+0J7CNLthXBLQ0icOpP+ejo0zpPXyUQ6ytOYqgE6mMFWR6X
DtxlTsodVtPlv6/z+3xpvk7VlCWaO6b+TWMhKg09a6ZPXKdgdZtQBEixUB48JtGBukG2XoAYCBmc
tY5/y2D4Vehuh3FLCVvHR8xkIsK22WX1QDLVZHl0yUjWxf64Ko/XR8jat6OiyGCJTtS8dM/uh4ta
Vu7Fug6nTDovSiCLy5YsA1d1WDyCYtNHjzlUINhfC/motAcv39M6UuS7xTvD9OheNu47437xlLux
Jd3BmiKlihLLa1Nniu8N45GvSdTFxPGb54l8oHw76zY1x2iWSmcRCqNDHlgl0e0kOR2M2eE0NreC
mFuJ8OwpVI3vQfSRGveT8mSivq05+ymIB4lDqe4eWwUegOMJVxos5g9FLaW1qtPgNyXmpRd3xFiM
mZYvYulc6Bt2B8p6OoTGCSlrOnNdyAhu7UwxHKm1A1JrdAT1pHNgtFTufIaFa90enS53e8Q072P5
QPB1ClZMdTksmVa4cDr5TQdMbFFJIX6Td7LCxCZ8megOTBMA437dFvtkQU8GXBWBNy6Gj2AeH5Qg
YSk8a6ZzK99bZu3c5TrOCiecGCfUYlao3yez52EPE4vuiqe8VeZoFYkrBemcT+6rrtCs0aKsZHCN
qJIK9ZbWXB9CxA2lVUdbZWL2puIKDPpTjsDVVM1V0FICza0l5UYPbofsioJF/eFMgwKPyC3QuDJH
m/nP/xjILgpPzguPGy4YN4ryjANwRpCUzMRhkBD1kyOgQWktMFmBd6kJz6b8UDaQLYxTASEu3uUl
2HmhtlJXryytP9DmeNGW3kfwKLDGcVj/1fAmiVZ3w5CdXMTOSfw7EXhtQv8wh90BiJp8BVkXOdHu
u/wclQ999zgNz9q15JDfw82LY8tfX/ZintANpVSnUkSnwQYoKBzZpUZlq9brNGadULNlQwQehnkV
8kGUbUjeSVHgJatMchVvqf4Se1sr7RZKBRBSfj3lVmluKr6EDhz1IKfb2YaYuO2VVe13y+jbdc9h
fTMUEEbU/Nb88SOpYlJFY5XwI21Vp5SdetrCIGFxG1/HN249EgwcWwhE9VtJdg0QJbV+G9yBj3ks
a1tIzguwbwuQlEVtG+l7W+6lmjq8sMmXMXhIqwzuScwpB3TPoawfzNAB4ANkEbZRyTnqpqdFydxH
mPYMRabYFtXV3BbI+lOnPnlQxuOoYBN2M1oNxl7Pzh7E4i56jBGry2R9RCgysoB64N/L/feGPgso
WhSJgBWo7srvYcofNyaNqqLKpXIufJHT7Yv2LpddH2a3qJAKnZ0M8Cmcl1Q70Y8A+GiqkmqF+/q/
GDuv3bi1bIt+EQHm8MpUSbGU/ULYls2cM7/+Dvo8tFQqqC7QaDS60acohr3XXmvOMQ3rNdPelM5y
IutO4zXPMNeY7li+rr2v7y/SWqvv06dnkva7fmFc7OmaJhRqO/fhKLMnSSzRaDZ2OY1Ih0lDXqSA
rhA3lK9d+NyFh7r8lVn7LL+q5WsZLjS9pl2nXskWtxd2oOrAG0FdmW4Q+ih0dKQbLOoV6QB4zn3M
hOJmZnsdKho3Bz1H+Wbq120NXvxAWhq8aOhLV+jiCNBbkEwg+ugYkdqEvMPO2sjVUQAIV9OoQjtj
1lcl9B+3Y85APpFbSZ7U3nGqWLxB4YgZ29PyU69VP0r+ImgDAJtc5+JNAG34sZqYSysLKxhS3m0g
vInRTZdS9lzqyJ/ryfBJSAgaROzaVFmfPw1pSFp5VuT1k4bcQzBLQIr5Bqp3Fx2mgciuPfhK/INd
fTcxlRA2ZX4llE7zp4SLUOznLXf2++d98ZJOVhkh6sN2yKT1kjKZ+EY2JgTklOYg2tfiDsPYOgR6
0a9E8H4eHW54JiypccOetjcSjwf2/SUpX+YW63diQAmTWT4085/h/cN3Yub4Cqc0VY+k/1XIGbpf
4fhTLe/A/T8btyCRrjMXY4gNBZOywdSuZGPXksvWPGP5rtdRtxnYpkTnkminjXWXXqKnqGf2ITT+
sEHWSAxGECdLnJEm2ZIUkXKsBH9tmRsbQ34W2j1+CpecvnWlWn4RZXMPpct66nlDvXjL5ownINrR
Qofi9JiZ+9iATA8lxk+WZ7RfBUTfTc9hk9mi1vkSG7TxUyT6u6l8UJmX5EJftXl84bB1GNabpqx9
wcyHepmW8kCfdvVO0qt38uymvl95BWyJ0GdYQEM/uv7+6f6TPZwsMMyoUYVIpkgz7lRNX41hmOZ6
tv6qCMiD4pZce3lTtFuBD9OwFW03lDsgrdVw08FFal/SAub0Ux49KLiB1iHiHHOggjn5Z4U7aJFD
9YFBqF42gcanv5QkKdxJnS2mHGLc5pHAjNFDcgtxxWazaIFzWZ6GqIhAA4Gh43GAneFqpjM1zwon
fN+sXtGjBRnRkOrPbNnr8zt0pYBkuFUoA9JHbGmjdA+SeRWzVkV7KD1Ap7+/UdqZ6tJkLVjlZxSZ
SBo+LxZBZWljoaXKEb+P3XPgf6/zPYGvsif9KggsUX8QgW0JL2O/m4wHoFEFRyn1DzYQbauiEFfj
g4a1i1DYNd2IlLw/KtQVUnpnw4ZCO3tRQjfwJvAwzhi7kSpCNH7rV0BEAwrIvaHvS6KKXRmLInPW
0FckcRsCWrKqH5yWv/9jzxUNKHQMBZmdsqbgnKyMVWdVlSImCsrD0VsQTSj6j4YpgarfJQvTZ5/A
AhW+GmujsaeVuRy6NW8AD+ptkt42JQvAA3xDOTlwVG8Nrx4erCfzVn+VMWUvDg0F7Njd+BS81m/t
Ay5WggpSiw3uJtMke2LQHKmkiAArfwHTmfZ3NSMCwmNoWb6Iv7AnrERxp7mqW7TSjGDyXU7wYFLx
X35/J75qEdZ998OdOFmQa6kd5ULmTsz7kkiPq9Yz+MmC4BlbBqeC1t78dySYPDrTKQxtBpMhouEQ
ShjPxoZyzgDtUifqq7jm5LJOlrxQgnIx61wWhqv7YL/sOPjxkVoe8lQbcR0fIjKubIPDWbhQ9utn
ahLWKI7IOqdkVTntgplYNrIm5bejkMCVq1E7lIDeLOLevKh+k/V1XMkNImaEoxLTSek66PY8b51s
bQjHxo9CW5gv/DJjElrv1eQ9Ca/wHzb5/SD/qjOypOO3rum8oZ8ALqJ+BKdruIK0CQfTUYU9DvpU
JBNyY+bXCykSpdf/TdtDDXPEm4e/c3yrVU/a1Lu1+EsJt+RNzRNhyOZVHhyq+AL151x3w1QsE7yn
aaHyPK2vhSkKByMJ108lkN6ktW3Veyv+hH07RCWzZeAYz776aCZuheUSamDo1cYVFbfLkIeqvwJ5
H5ByQit4GbYXZz3rG3q6wn+8wBM95BAYsd4EwVrnklnBvqKO21VrN7rpe+El96Zhq8fvv5p1Lfzu
J9e+1oeSIQME0CyhsI54wi1mQe+fAXVzqYT/ytpZv4IP9/5E0DhPbRdrORt/KgERsKXVt3E/IKBA
A7TLssfmIfIJaP1BkjAps37uW3CAfVylkNCZxTazJyqgu69BPtYh6ca21N3kqjsFBPG0SPUoXLEs
esrPAkTibsFTTGJRn7jNQ+gZTAWwS1s+sAJJeWmMqyQ5KAoW/iT1TTJ9aZ4MymiXl2DrX5Vt/NWU
B3RKFVlVtNPvzwpyRkLC+kD3g0vmQyLZj/2fdDOu2bbejDnj9pKqTT7TbeIFpz3LXJqB++lbXnTC
IFqpKR8b5AFuZWKrJB5vsyqCSBZ7RLaiqJtUsJfAG6/An0RQHEJXsZmjcI6Yn7GG/z8sl+dWoo9X
dfJqK2NjtFJg0QPbps8mu7Gh7Obb3tV9eQt++xLs6Ku2b73zH+7CyXtdtYasdDl3HosnUggb5qZs
tz9XdXHgBlsl3SLMwvu9eBmlpX3pfT//5D/8/sn7XhZNMQsR3xXj0G1L05qpsfSD3rNHUbAS00Un
+Pn9p3x2p1FXOYouWcjeThkrZl3muRrz5Adf/kuagRc5xgt9rRXlgdbIiQuHyZaFlvtCxXW2rP/4
y+vT/7CKmHG7yEpurGff/xYu6gqpeQjGR7X8yQgZufRNR1GCrpddGKo4WTRUfvFLIavwE+jQ6q5q
+apxHcp3xriFWtjvmnEf1A+ljIuq7G5Soq8pMuAcET6FxG54RjGiy9syvo2R7F9ai8/WVdrKoJDR
hmraadO2GNCl67XG3B3NWfUb2uMIgA+7l4Y71w729Z5BDX8RoQAws+Qd4dgRhiwESaCpOqZAP9Tu
LZ32lnKbAPl/rF0LMkB81zyTb49shyBRLxD9mKSAq8Wp7MLDtwkB/C5JNvJNdNX+ZVwCwAG9MTFC
TzVJUi8zh/0Vx1+DNEk49IBGoFqXKjsSLjzRs3vlhz/fWI+aH57oomrx0Lfqf90MHQ70PKBMwbzQ
IkA0Da8frkuzsXtrP+3ptXgIit5A17XFtiVbobND+AZJuIvVXeIIoosTJWgPknphYHH2JMayujrz
NHBPp2eiOkuyuk5XdcRtg3Ob2qbeFTjIUcu7IrLLZrcOaaHqXSg2lXX4ebpvfvzhk+9bSicBdByn
/5SNM/DW32SNjW8HCJwd2WlKFiNg2tQEmsvV9fqA10HhffXXtFdbebapiqsyx/kCscZRYMS9ieRw
mKF5IS/7K5JjFQCicOYNRlL/ZfggBGOqhJWoUn5OQKjsBASYdYX70xx3GfV4gp6S2g/MPxFuo7NK
3JN3UrY5xl7eBs68VuRgWsxB4NOqjGVPiuFmSqWhAbF2FH/MTsFJtCUM0tbR3uOwgDSOA5+orsQW
tL1IXGuwnRD+u2sOAM9wGFyNGUC51UoHaBaDfLCYl1buszcMualmrbpTxOEnp8dcbgwhLNR1wGko
JB5uCdgFoTuSH0j/1R7fyD2RVj28qwRIgqkNJVyWqbDGudswQ2f3+2VdWbeqz6+aCoICE5XCpEQ3
T4F0IndM11NDPcqZK8lX+rxbuo1i7uBaC+GVQoYjz7Qo741yJ8qHJX/lsUrapleRw+B/qB4n2K8b
FRFF82cxPeLlFvF1ZEDPcoS2eUZMO/pT/Hfp3ivFD/1LtM1/Vc43f4B2spYk2mCqeaOr7IUVFGtE
IfThaYfV0KXKeNOAs6hHjh8QS/EaWclBrPZhve8mbqd8/P5unn0DLTTFqsWYky/4pDCYu7g05NFU
j5PFUdaDmWHqh1bn4EHXThW28rCdUZoMtOfsfJVhhj0hLvBk0LpuSjdN/L59Gaut+qvJvFnd8s1c
2nv+DYu/3rD/XePJ4pIGIUzO0lrHm2GxSapbqO1ivpeA0+APjDFdGl46PCjJXpCIvLfVYqN6JVCZ
uNujuZWhekHzNl8Vp5SdGBFoIjuaeVWhpZqYeJHkeGG7OFNu8Y4aGjJYmcHel6MVA/EgzQSuWNj2
aGH3SuYUOyYYTrgfGSh2DnIIw1kNqwFqLzLFkwtfyfnnajJTVCTUKtq///3DhlWWi1AEMjZQfXZo
+ytXykROdGRn3S7CU7gbrat+ZYp2w/uAwYXnH3EecOS7tQDBKI08e4aQo0Kh+ZOMAPlqu6p8KPPf
v39nhALcqf9d578e7ofr7MNZUyZLUP/NMspjOj6h7pKLv7OHvVHB2I7bg1yi/lVEsoo8i3wMzSXP
hni6R9XkVMjAMm2c8cgLO/3ScK1Et6jisvlWlNzkZgZAyXkRqn9xbSZOBvkMhFnQvqzjrORW233/
55zZgD//OSciocAcirbI+XOYtYXu5Je63bHXeYKnFfveb2kfOXirkj+XPpKLvyx/rlAqpZQquQs1
PpLRQwrDOdGfmRPDkjau1122f6CRcEkVBbzk3HJsIogi11n+KoARYyHKhynSjvBiRwKPbmO0sgCD
6ucWkWHnSbKrstNKu8IlX0fFytFu08VeeBVTJ6v3ufzaaw9NejtGjJyHa1HYJngymMQIW33YTSIy
n1FGruwki6NA92K4Wrgqw9rI1XfrKLrLtkW6LZadxTEXMSKyc5jRCrDS0B37Nz3YdiUEnRkVBkwq
YB3AsfBLmEw7gTB7bbRXOGYTt7hbej8DD+0EqGMChp6voXBEZKw+Ym1lryOMjwOTupk1hylPGN9N
HA6zZ+mHaYB0dsbf8YIs8HURvJF/PtDe0M4PRfTe/KgcxORD6hEJpZZbpOi0dYbhysi24bhXqtCe
Al7vdMfgkBit5S9q/7vUheiKQqH01P4gbvXQRoae7JgRiAutIbuFdlQvAklEHGjinQmysLgit8nE
yQDfHuQ1ZlX8GgBuQGB340slXY3FXjhIEdjxJ0rTqd+W6StsXQKuWsMnUpH4FtF6FJhTg95lYJ+R
Yq0/phlL1bSfPPpRh7rYfv/NnDmhr9/M/96gk+W9Je5o1ptYYwmQVK8W7oTeATo941m8VfxV38t0
/dhoK1riutsmz73mmd1er7lliIroFhaX95yvBe3nizopeyyCSKsl57Xmfsfy3lxu63RX3bUOKGij
s9tj5EQmygnAM64872OVSd+1Udww+5cfoa2jNOkcTXOFNSdaYszfTDzNh9CXLgWAndGG/2cr1yHM
UxOdFpEmFONayVApwYJEsiIhp/UE3qDKh4/ErWPAywhrMA+KvtqWL60857YabO0UY8wiwYefusW7
Rkyi3GzUo1Fed1HlDNNB0X6rVuYasw9MHK8G7dD9Cgapip0g7+qZuJcJmwx0jKHci6lPMpziBAVz
9QcKRwI7OTr1dxevdH2TTgoJrtRcT7BEIn/pCIxs1k0Zy2shUWc407wm95karYpkokcWPyJm3lHp
bnIF7/J4MIj1cJLsBVEtE4QDaT05xqUWv3OnPuDEvXCK+gpWkXiSJlWYrqqiAmHo8xpeY3Hm6I2Y
kChP2MCuMj0s6gr9F2Qbl0gc7pLseuHkP/tvVxFWbLCBT2XEu/WW63wT9uUPgZiCLzdN46nKSLao
/pmjnlSIcmUICxJqGmjB3pydPNlF6ruVkRNc3nAeV5NtVEK6+6Gi5lPIvhANROm8/9dCcC3TSq6A
tdWPanfMksqZpkMxPeBl4PgCbtQtwsPY/RoScr1w7WyL8RA/jx78L4YCM9KngmxqRndeAu5NAoob
Y7l9zQ23ywcn2Rn1NiWPfDJIGfxhUvStg2ar8wkoz42nRPAqyBDxjpRdwhRpqRhbrb2iFS8Vfy2D
EHfpSphvTf7ffeMmoeoEiHjBQfKUPeZhcw6iTyBbNvSWgi6g4ozdfij/AvXXhp99cK3Hxzx5whXg
98I+kTYRgpGy3ikU8ETBDLlrCMhRycLKV4ggbChtzekFjv0clQJi7J811qO++DnUBAqDZJo3CAR7
v3w0IGS3DKE3ZF+WduaR7DDHfjduaWEqTJnW/BJwWIlwrDkxm88NXmx/aWjGbHpyl+04ODQTaZMO
zQcd3fGlRu6ZQ+Hnd+JkydZ6YxgMEfNSrxJDu7gNilyMIQNR9H5IHC6hkMTkoizyAg6L0Nb0/Lof
/yJhMwIIij55Et9vIvrXUyGlLtvIOsxAiGudrNdBG1TQBzCoJpydFhm9Pmk9FnESKLQr69YMQieK
j4sfq28lUJL5RoqfeOEsu73RnfWsIMwOZ0MrGuGHPI/yH+06y/6m4c9ZIaj9oQKRmbj9uAKr1PyY
CzvhzzDdzr0tNb4wuDra5sLvmPgRu3xTh3s1cZebcjfdDNeCq71NaBAByBoj0ubruDkMwfZd1vaE
CWssN3jqw62Z3H9/T7Svpdla/issJKv794snTx31MpeSeJ2fJBEfW24epnFHHDSqX7oLyYtCAJFe
HzoDZP+uKG6FJsFvAvVhab2yvcqFO6ZPqpPJNxg6lPawdAeTP6sP9sbKXCwO6/mCMMSl/l3CHRXv
1fEwmj9n6blPB8pyMltnX2hJ+hp7ouEeZb90Y8EdtxUydCeU72vz/uKA8eu4+/NffdJaXyJ1SqaI
d7P16KiIdLY9gb8SzAgWG4M92Vamp3+ehov4jK/7y+efPlkqy7LKp6LIV8VavCzw7A649Ci0SIsI
6b856mZpEIZn4yZM3xEPe8xuVBukIqsF1VxKSLci0P5UNU+utq3y82Ja6JlGPJfIzrKmxVvyF0kz
cXeTmovBavKHBIF9jFb87NYS43oAFpQr2nshPXz/Ip7RJ3/+0ZOziZkOYx8Z/GidbxrNmSR31uA/
Cy8iuUpzfYeJcRKuedF8tmRYtz+SvneCZpvSG8ygPOO/HZnYls/tdNP9Jc2KOcm8DRY7Fm2aqw2j
WgfCaqJeOEWfOVR9vnDl84ac98Sxd0u4vktgCApypt8jJ6YeRUpMEAMLCsrpy+3UM04zftfSGFIz
J9O/OK4FAqsEWVBZzXaLC38GapkzccfKKxXJrWBjbsrge2AcqG1DRAR9JVcIfZDnZmhOK6+M3jsy
30fybbyUw/v4rE+t00WGG/e3GXIZjUyflah5O7Y/Vgmwhlx1JJkIDD/WClxs8CWq2y66XufXKKZq
XFfO3G4hKJuR2wIWMe0WDcW8D7JrvLIlu8x0NQR/x5JG1b7kuVhvY7XvsaPTlkdQ0f1VE6wwLoci
3N1GB9kYHisSkmHYLW/TXYxeqNnzkdS9X3OKYQ5m/TF1UEfmc8cHfPz+nTz/IXy4xSdb2KCZc1x3
+gr5CEkIAigTuVHko0L4XXjiASroj2q80O34CkMkhwGrJBQinDi40E/eJzmeu35MNX6UngvZ7Q9z
/jDoO0Yq0ZYVmiAPvG7pnUWJwsZP2Tma1HSXtJnauhl+roM/X8a6cXxouihDGlndIEvHCbkrUkZj
u6CDW5a7gKpIUz19tot3wIjjD8q1rSr/LYheKp6IQ03rHzOISwJ70j5zW+OKoGeTdGNReJeIsW4c
Mz6sgnuqQzf7M0j+GNpk2jfdrSUdRKQwT8Am2/Gv9VZnr1W4JdM79Kvr7k98WzU/IEFp4Tbpb2nV
jCDe+h6p4KVnsC42X/54SJArXddkGnBSKfSVHvQrNo9vOtise//YsQj/t6Qkm/bSoePsLqz+7/ek
k3bvHIVlRMKVdJyp1RpgEq4k2f8NSKybMXqux3tZOLYYtJuHXudjHytHRRBWHkedHLXJnjXXgoYT
v40L5HDtVsa6Lty3btL8TuTrCNyReo8NyuweFt3JIYbhljCfJ9KsmYbpcM6YxPCw8uWYmrgnS1/j
jPqrmzdl5cJ1QDV80wuHSxpVbX2Xv9xnBWgRsyiNG30y2zCURE6smGxIuu5G8yoDgGjcQvMWBUim
jUqhe8C3nV83L8o1NqbOM2efqgFPQoqvEMf3JNDFUTcWB8bhYSaas0OXwMHwTeNkoB3Wjfxv6ReO
8RZI/BuDQNorabGNATcUx/RX3b/L9Gn4ihVmdDepcKh/sWFY/eP3S8kZpRXqQ+zChAitOsTTA3Da
RXps1hNwlG6v0rjM36odW6uLhX7+1RVbsb8e6Rog+vqt7uLBg/m7ecK4jkVOsEvGFJW3xo0Hh6K7
sIGd6a1wJmdsq4jsIrp02gZWKyvmPNkox4zcOT7urL5XElDd4RbHLtxzdLl/GIzQHoxfBc1f6KYO
GcXzTbeFC2P3OzLTXONSoSSdeTc+XtZp1zdJ5MhslFbhIC7czj/7zXTgvd3UMJXS38LF9IyLv3d6
sKZFkalTh872d3wTb6dqy1xNu5Fobw2dT+Bt61x6//+p8E/e/09/47oOfVhk1VQTMj0e8YsWNwF/
W75R0Oj+Lcu/4PNCdtbulYCiIf6p8ee3W1m5j4ZNj/0K2NRj/kPwpBtUoi0m8mkGgbg6ft4nC3Em
B9Sgp1+y/BAkGoEbqT5MzTu2zQnzOM1t5/vX+9xOiVxOVIDPmLrC+erzH9JW3VLEmBHWqnbbb0pO
Uq76CO1/VSqsxDWmF5doN/+aVqd3z5TWZQPrHarVk+050PLajMdVU4zyOjwO7lg79DpvZOzL0Y5a
nnQy8tiG6kZ09dZFwFm8CZ0/MDUroDhQb0fz6/c34mv6BAglBM7gLA3abNBkPt8IUxyngOQ0eUUZ
W6on+QOJwbgxZwbWflPtR9ai/JDkyPt6ez0U2jdvI3YE0qBXYSW23grXj62kG/wJAyGZZHdGz2Z3
c7GRdKZnw13jUrlzOm7fk4NIHlhK0hSoNRJl3c+lYJ/oOpXinSDekf3kI4BmQzA9cdoPxNnX/gx2
5nUifvW5VK7E9r5B+Wb5qM859F7YgL/ihCBJAIpBgIk+lfPpycXVikTzrxwkRvCzR9Hv6mjb9hUQ
xmSTaLdx6cjBXyt8G1V3ZqsTUR/7EgHw4sbiNZDo6Tv0C2W3A9HsaqoLPJKKMmC3ENUNh+oMLiu6
WhBXW87XpUEsyF16yVxwpuv6+a84eUElY0w6aRxZ9PVtjyT4ClUIpkOvh13WomzGh77qIgWonW7R
VBc+yjOmrs8/f/JRVpa65JbBTVyrGPNn7AV3cf6rSW7n4ZrMSk6SyGxQWyxYqHOgCHwZKz8U6fmv
iJ1/YGx70IstaQ3RdSXYVGrZn0xbb6eCsVq/Ly8RmM4YRHRRpuBW17grkxbN569HxLASFyUckVWA
pw035ngvdrckoSkcYHgZ0cn/FDJ38Gp/3Eq7pP6RW2/Tm2QdgfQk8/7SAq2sVe7nJYbMUQqU1bqN
DOP0PVSyXpKjuFs1ad2OLWGAxtBuMpf8z8r0VdEf+8eQcVOZYj4n9s6bIVMoV5H0lgFYyKEdkzNN
462QfJ37S18OR5V6F/d/1fJl1HAjMbQSrQtbuvG1fiWYQ1Ek/D+SRvreyX0EbBGN+chhGmMNiXyQ
NrRjpPxlxByKPHo/7EB/7BU+EqJKM7K/G7cWPDnZidYNqDTVfJBe03QnitCFHiSf/2iR9LXFZH8b
iXbzgpOBUyXjVvGBhSGR9qZFPF7+Z8oj0COOqXDiBSBl3kh0zEDRgjTIm10MByVVMWJbP41lN/e0
JR2QnLJbP2QpZ3xvfGGbSOcUPao7KXZQ0Wcj9+Q2kLcqUArdiy+9ceceMNhdRCuYaxQQeCcV6CCk
czfPunjsynurfp1UWh6Wb6Z3xUMd7cXKn8ddgat17YI4rRtgCEEVL2yALdvVROtZfAqx3GBNXV2B
4PzdOb9uRQpupF7rEVf+ubDWXNhl1vPAyWsJYQL8riTS0PwCCy6XfJVrp+A+F0rZjAYj7gnG2VRm
dLRWIQF9bnJsGfX042O2XLXrqeVA87/xUY4ysoO/0byJ5g72834Sbui5uX30drHRtm53Xy90JXSK
MNXQO/K/fyhwIML1aTQZKxau1g/k3HCChj/zY5E2E20RQIuXbs25X/y3/cKeN78auoaw0BpesvXM
XgnXXbOdzJ1kPuXVc9R6ivRHzjy25g73mUYwe/pWpI+VeosuWiQda/Kn6LEid8NNO4w7Cbr/rSNJ
4NW2AVpE/MfeJfHUGeWKzokfNwrzHCZj/85IH25RlLRd39TCSp2r3Pyl8evxRxW6KCH7Z7X2l3qr
o4fFheZ385EBYqfccl6Y3/vfKLyVPd9TfZVeBXxkjU08+L4DCHNxP16f0+lz/HiR6zr54SInOrgF
wjxoMvNtKr0Fze/IMfURE2EjEjzEd51tF9kV7Aw8mouVSiHWU/MbwqXng6FA4jji1B6OcMHIvKit
p5p5GvNbyHRMyv5h1XYQUwbTs8bdxIzABXGWXipTz95rVsZ1fGYBOTklcazahFIcZvHI7IgZqPCb
6E+iL5LcGZdtT+erdrjpXjq9Re6o3c0J48mZlWlbMEjaj7onJO8Yg50gP+DJSNVtpN7X75wNXsRL
wIavgO018/HDtZ4UD3UTNhN2QLJY/Ppnhn5Vo6moHCz92gyek/alnh513uQ5Bk2goUeUuqPcOZOj
ZpRurpZv6hGfvkUSCn4s4onpaw8zhnOwEzV3lzMbUwmWCtNgjnqjZrdoDwrklG/GwoeB5FmiDTsk
Hq26DiLjdowvMHTP2H/XbR5JiMpMkzJv/ZQ/vlTtophCM4nHAkwWEfT+8GD2UJpuyQoGk8yWP9kt
jY3IR97IIlqOD5rkYe6VsA9C1PCM0sN8ohteK7yH4a5l19A2GB0gukWBW5gLUj6Gs/1N04Dj9Mbp
waL+MrtNVx7MzstXpyOn/eSg1vdGvlldWxC2Os6ZIsZIyYEEO23D/JptU83tQd9a8ktbMkicoMf/
bBsP6Z0rFFj07kZl1yev9CHb6DYc/FF3uz84BZQnEc/LbB3KxRUSe36ZSE1CuAkjAULa7x5A3f7S
oque2f0/3deTj1Uvq7BvBO5r66XZXhHYxG3pqsXo+S/G3Jd5WfDwY2xTN79J6lpFcfN2hL5DOIOt
gNhyooc1vRAsjGKTJh0QdPRU5pBRK+IOFV/YBU9t7dC00XsfV+yFNfxfXMLpasPhaR1v6ytq+KT6
b5deMycLuHLBu8y/kHWv+gDkM8t+1fQo0s9/6IQcWNCG/NM692XYPZeAlWdasbygH67j9BMU+8zI
hp4CemYWlVFGc7iFoQgKlGLahXCmLNfJc06ehYweGJX9DvTt93v9v3PYl5tBc3D1/2pwDk4qlDHW
CJbIirWKV/yApFV+apUgYNJNNvFGR7eBZKwFyAbaT7nUhjnTuCIRGGUvSw0tIo7anz9SUreyMBx5
mdQ13332+v73mO9V6P6ll8tvi7UZzK2QHFsYT3bk1/hnOhu4crZvzNdR2DfK9aBRafwe2031dHFF
P1MJQdpTiUKD1YEr9OTuNLlclGPZi4xbr8x8k813GNPKbUoHZEPNGqFqz/4ID9MjZTYjoqnlxTa0
e5gpKRiPRRNBRIOdw9mI4cUz00eJHLGLuelnmkv6p8s8GThqQCR6SyKaZD2KSVD7D6sMgZQDL4+9
/p1FYvP9a3Nucf30iyfPLZu1Tlos0oxkhOrkMaS1o96INk0R0IecOX3xvnzG2Nw9xofci++jh+pl
ujfuI1h6wvqN/RJ+LZ0jsd1ld61ySJd9plEzrUFr9cT0J7/OuaHAqEb1JiXZEAcBMZCdk5eUyHdJ
5RqtY9WedZgepa0aQEglVYR81OFdmI5jsC27mdoe6lFrB423LNdo/8lQryZXm9xk3tbtpsnuJO0m
i7aNfJiTW1ZiLTkwJDCNe+pq0BG2qoR+XKhXCVaLhOddqJINuKFUtpFxlY2O3l7oTBhnXrgVdcni
hJxJ/3JElQxlCfsYjhst+PAn/3zlIYHs0LrWb3U/vQpXzXXxYzWHEeKJsmCH2/yRGqIrHESr7Wy3
pUsiUrOCH1nPapszhI7uaX0dGLY5oiuDP5tuZD/moESJgoIepuhT+zaSg6K7JVIXaHwd1HKntWzr
WOMr92p38ky/e5K3Lbkzj5ozwkZLN/guX75/rc6QwsF1fPj7T1Oy2iJttaLN+fuT7QiMTWdsL/dP
wvAQxDtAzaT/2MP4kI0HjTPxdJtqh7xfbHm+rqtNgsxasKXeU+DZMsUFusI/Bdj44hmBnSR+jt3Q
9FthW21L7U5XXfRMQ94dxPppXD9fu9mGV0XpDr/4jNEN5XQEHLHfaNRnMx/2yqUhvD1kQhbusTCn
zPTxIrzF92DAnJr2DwNsEijHR4uDZ8F8snTGxhMafstREFe2O3E66BK8TVCbh4GPxNyM40EO9tXs
ZdJennxIwtGUsMr4pXRIaaXgc18JIpx8PbPZjqFbWa5V+22wx96Et4meH6Jj7Zck2vIdmH6n9FH6
MJAYYyoQUsU3tekv82vNaBF35fIm5VdKv116qLd8btR7QDCwd3nfP0tl7QKc7CzAEXX6bKzvyhcF
+rwEmVEGYX/U7PgGHtixeg00W7Js/Ue2wYsEZuJ2cYvKJn90u4IakuMSOZCWmUkC1Zds8bb/vdLq
SH14XzbDaoi5nhnAHJlcHi4l6p1rDn263JM1dM4bI5IobY7B9X+Sz+4hpGN6S2f5T0aCNQ3XF9ww
00uwtTagOWI/JPFMtEdC1y7tymcEjXwGH+7dyfI6p0ZawPzujzNR6CbMh8iB0jq9MyTL7fHe3CRw
MimkEj/cp/P+96S78VPwZjwh9oYlXWzAOu6HCKbChYX/jLFwvTLcL1CATenrpCle9U993R+b3xbx
lX5xJbWeoKxxmV3uyIuDqTZvnOJdfaLaBnUQ0+Ol2sdsudh9xnhgG17rb4YT5v9K4GpjLv54W5RO
WQHcH19A10vk20ATLez4bZUCvagXLFhn5gmf/4iTEjY0w2jEp9bjRWV1JbMNOfgKAAyv5Ue6bAE9
I+KALjIJ//lqvn4S/7t5J+UEkYl5KhvrzcOVWSw+scoGyNoN6E7F2pAuUcFVhRqHoATEMeJiLBAp
SaNeNPhMtruX6o2TuqsccWMpkofYq+QEBeYmQ3bO8MU1w01Ws0SLAGOKXQ1zssb3OYEVcYgIVIjz
2MIBrP6ANiDdUr50qjzX7/r0dpx8RNG49GlY8wdWr9atEMNXshPNG8P7IfL6I3w9HzVwvyU/xaud
YZt2GwZGG9yme1W2a6I5Cbu389/yS/+L9yDhjIDJh5yh75emc1Xnp8s8+byyZZojtBfsMlAphFek
7MmAPt7OY6dCNX3bPgWuxId2R6JHQuX2TFrUrpi8Ofbk7TocbPeXrXhnpD6f38qT84CayHoXpVn/
z/lf79F9ih5iabbu+nXwJE8bcaSWFxgM2pney6d7cdLMXbK8UmuxghwL0Vz1oscZtjSHgXYNLSaF
pRa3cDIxO2mmnf6of4Q/eBkr086VQ5B6VuCmfzg8K0dTfjHatUvEAtT/xkOA+rrgP2LyfqdewPCC
9cmCCB3YbezVTKZBdYPJWYXNIPdBvThN6M7JY2z63z/uC587oovPh4xOzdOyqXjcnctimnOYgD7i
LpvOq35mR9lO/Uv18fkF3JI52OC94mhz0pmMZ4L8pIGfXJNDNqkdwSyfb/CFWJmfkWDOjLDd0EOF
Z0O+J4SnxnADGFHloZUZhTNAfErRRYy7kE+CPTDZBJdqzTOOWd63D9e4HvQ/NEikIY7VZb1G2lW0
aowHYNtzhO6btXyemMJ4CosKl9nbsYc6WIXV+hP6tR56auvlwN5g90IoOzQkt6OT1kwvgw31dKnj
cEZC8PlCTzo5Kv3v2NK50Erh6irVsYDqzo4y/x9n57XbuJZt0S8iwBxeGRVsSZZj+YUoV2AWkxi/
/g66H7osG1bjNg7QBwfdpyiGvddea84xfbH14yUN3RWBHFN34U/BaSBBT7RJ6Es0T8g3GlTp+U8W
YZ2xR9mP5ivjkPcj8qdV3VrQxkymP7f9xLKN+7k48XpZm3D0QtU30pt28lLVQ2pDTyMGIboIShDN
uV0OAkfSbmbBZagBNbAjClr2qEUBr0OhMWA7S76V3GVCYBw7OlMLFkrTt6mxTU+uYrrN6OUZWvSf
5gt7aPuQMt4DYvr9N/PVdI+X478/6mIxGqx5AELNsjA48iY/aDen3mkqu+xdc/DYo3gfhh8mrctn
AxeAYY8gXLA8Fg7xEffFw7CmEDY9AGvURwCleqpr9MgpubQ24qPkWb4Gx//qEPzhii8WsmLk7KRk
XDE3/OG8bvbRpnCm37mtbXCvgtdbfX+LvpAX4UmmhYOQi/kdTd+P30/fGmcxH8LzURUfUsZcZeOL
uftyfundEE6gvegm55V84O+Yk/ntYEP3asERMzvQN+D0R1xmCPWNzZTtyhxaPeulNT6l5bq3c+Jd
0lXHKlwRbiDQcGB8mjN9OYhQo0xPy9whQ7y4iTedsdGxTOEctn7M/cNVOKwsLvvhxzfcAOMk4rAT
ZeQFl63UKpegTEdVdG8mq0LE18xU8m873yqZaPfhpkUspxJI3Ja/o6KFNNXRPzLtKWNgpb1Uw71y
JoNxJeruaXg+WbdK/FjMyLzds86RXnHPyWvd7iKsCmCMp/yvFvqRKtpaAq2PXJu23bUC8MAaaMEq
o9NA4iQd6J8naWth2EL7l5WruH6thKA3gpRyNPPD01ZplqC+EFWKov9O0t4jusimsyQqGx1foLAX
KO518iH5x71xxCVIfG3V3lEdAt38GeZbgo3l2pF1zBlOFRPxJ2+V6QapXMXw+owDZImwSwUHx57u
LrhsDWi4BKlfvVH5rOXsmMUHlRNi9svq3yRtUYTwrzRmRG8JFoFNS9Y9lnWduJVlytaQGY7oLE9/
nJL1mK7y9D6hQgGZNbnRIzMnfTUW29lClEasanETyrueJAFwr9DG081ZBk68ayWiGHaTdRzFIO+e
5uTBpDWsxtuw3fAnqQSXFl5eBFXnK8+C86vo7Vm8nU/bGRaV8Qh0Pw+MBrsysdMzhx58ZgWsGkYB
UBNCoqV4s4tzoAqvhnRHSEHnir5+XwrMqp2MkJTqQdRvMuG33j+YtPknZpehgMPXk8G7ek36cp5W
kvpCNmyxwF4TNKZuQ9sV4rBCl9Wc3XhYhdqrmOxnLMrZW4SxaFwYKXiXuwOq3O8/4y9WOl5uVeED
huOHTO2iKB/Cro660Yjulb0eTF6/JigCIr119uA/TNCKt+mvs+hKlr8gneEwcgS9n550B3Dbs4Vm
TPSzX8XvdIv9HJiVTUYCZU6lE6lwtaz43Hv/eK0X9fUUFnMbD2F0T8ZvMMtczuP8ID7qua3/PIls
eG5HVCHtMxzHNDRUMATaXSyvrl/KFwbzj5dyUUNremUMJ9mK7tM1BrYR+9IPC9QiRGGsrEzX0TEv
Itxz7YPwVfIA5NiVDsMXMh4uQVMRFoJG/6yjFcdstAYhiu8xxGI5iu8W8N8mGkBHM4DFNmL+7Yju
qw8Kf2u6wuwLhX8CnOYmyQbUfSL7RrtTH+i6pIzT4bf4QpD8EphhJ4Qi0Fabbpeqn4gL8yBZlKnX
HugXB6YPP+FSmlsxoyoFJY25i1PtaC+oIgu7u8t/1cynOCtxbL5pyfV67fenHxkeLnu4PSl2nQf5
fVQjIHxfdjglFeZthDWBLlTtcsP/h0v9fFBYLpUpO+d+iNXGRUWg5kbIw8jje+Y+Oo3WoNyRHvxy
ooVb31gVPmlftRwEaQUGzAxV5/CDDERyP98d4AzS/Kh44MswyreWuOi4tQWTb+TaW6F9+Y38c50X
dcCpGxWlLU4x3wjxPJzqmKgwopL/KG+tCg3ZJrYmo+9JP364nXZ7gmtOrdv/VgQn0SPEj14COxyg
8pbRpJ3dKmQiLDx4EignX3aNyldTP6w9FSWGHjSKfy6eQPrZTka4zriKmdQId1G9SuoVaaf/wzlR
XOrdi+3YwJFBUSyjKZEvXxplUpRpKk28d2IAguSEcl7G3z1s8VgJ2BTLnHLcS4afeQTL46EUDjrL
u+TSsMnnndasm9wnnSHS7dPZK7ubUPC4Qbxxp7NT43W5s4758xzM84qCJEdHodvJgQZoXB36vwUx
mLiQ2Vk5BgDZnXcF3QyEK3Q1adZ7HVZMJA4MNTs2iwlHlw8aOvJwflTWVqYGB6soEji3aEZcNkf5
nt4n/xA2HI3VrufLs9XkKaoxXrTbRPgzZnfxs3JHEKKTb+B3mjXRNtVNrB8UwxtOq3O6o8IuxptE
36TlzZwQmvVnTrdjGkynFS3Q5urYatkTLp8AvXh5mQyZ8qc9Y4qTosotXWBsRbNd/mu+Rj+bGxXE
x5Oy5e6rNo7P9Pm9h1CilN3oPnwXNXRbDvNYsK91NN7nZJ8uiExBCP6QJT9Jsop+bhYRq3Dswboi
3I2CtnD7+iGv9uHdeW1tB9AZM01Ccb3wSA76Ta/6mUbP2h+P+i86MM6wQpX31txO6wj41S4ntf2A
IwbHBPCoxzmAsMIwUPHACsy3TZChzSbXnDnl24owymE/wlre0Ok7fL8/f6HDNQzpvz/t8m2v5lTv
65qf1m6IWQjIPMIykW2TKVAHR9ktylvofbuEuC92vQZul6XaYBXIT2qdEbJ/fo3F9cUInEuyOMIz
GpRkgiQ+Vv5GQS1nnbkkcjpzv5gYmdLpqil9j6NfvRDc5yYedidDyW01AgYRsRySgZcbKFic1HCl
xuajMnBBZRugEgv0j7nG6/lWfIO9F55WWzW7lX6Xb/PpqBGDdbrSEvn6pv7zCy46oFncCUMZ8QK3
iIjx8nLUtzXC+upAxT5KYt+fhbGpePlru51WwgPu0OlZEuzQWO4qoM6H758yEUZffFJIuMHkLb7A
T5PgtrWyoutF3uBzMKUkFXijGYCOoZKXDGjAngE3srM1CfiBU8b0j12YBgq5VSx99+Zrma45GgiW
PZB6YK0tcoPmbUukluGH0ppsoGEO2nFVjCsV2T1CDGXFmo6cY94IAakjZbQb5m0BKiMR3Zy25EAL
wUPWi3sj2pd74OUKQn2LOMGbGZti4/cMZDjhMY1w49X4B7HFqr6ZJ69UnZIyflM2rjWvU/khR2QM
wOJJkjbTi9qQZQi6A/ar06ouH6qL52TwtdcoduX9cDBGIjZtdPbMS3NKSfhyiCUklDWxRxRkScSF
YXNuSaNVWYFLsqfRE8rXK89j2c0vF5R/H8fFbl+b9PnjdhY4TRNthUS63Sn8d0r7mXHUIjwdX8UV
ZlsEKFf+6GtvwsUGflaMiIErfzQyFzNYMG55Au3OM2+ih9GT7S5zOpak85WWh7YUzxc/2dJFQI0a
Lu7PICpNj4fIUOV5capIePnze5gbxfQY62dOA2ulp0+PgRo9Ro60VDcQ69DFTpbAjgzfYl2/MuWI
T6uhB5hwExO7EfE/VcU1rlx7aox7M301bWumh6wgnSTTsVOwXuyn04uk3hfKowpdCC3QqiFn9Lwv
5NWYQFTxo3I3xftEnB1jfqHCKBHadOLbmfSZt+9v/RetLNDEkClEAH64LdSLloY0pIOkJ8Z8NBZg
nj+QmcQvJIHOCbOgIUmqlhgTE2N6Ixpby1pVDKAg9OIeceLhoJ3vsb2b7WOGfCUMV/W041UfK5r8
rHayH2rr0boRJ8yOwMYSENxHYkVXXbedohtAlORMaUEOpP/Kk/1CKf/xZy0l4z+dzqJTxklotfnY
xc4YBaruNgJnWvf0YPj4fuSVlDxLw+OCfSb55crI7Iv25cJ7XjZl5macUy4OmF2eTvQZrJmpTyKu
1WoXMygDFPRzEawy/LGzcNMTosNnfMKJYGOZowXMDF/2KmcIXQG8TNBfc4J+QVD4eFkXZ0nooEWn
Z+HMF44dNw6XhZMmVB/62bCyoAuVDt2HWnLrdX/XP9KQUVL3hGbO8gkfbcXrNp+vPsB/b9TFkTIV
4vNUmdyoBSAlyK6cbdAjrBMgyGnOjN8fZPLWgNdHxCR+/+a/t7AuP36D/0iGiQSBwu7jK6LX8lk7
me93Y8ASMt22u/hQiQfZdNrd/CB1W85eUrsUQ+0vWhaUwwIv8TN3CbW+ue6ZY6FVR1YBLbXjdaZI
aYLrNJSvdu4FHU6r01iAjZeS8jEh4l0/i/Mi2EJhv24R05EKLW2j6mch/FXDPxOtMIPMEhylSgJs
U9dfRX1zguZ93vfaLrFAYByt4ihgrfn+Ln79qls0COHbwPR7L1P/+dDyphO6uIoWQTYKXeQ4rTvH
iCjs1slB3g4/QDiQmkM+p+nm4KFJnITCWvqp3LntfENpOWruHD5xlLnygKHYfLG8E9cAeR0tKMem
i88wVU4QmvMYLT5v1/mQcZCtH4k59lqcSCg54AxGEPF0orV7W0z/dDRSazBp8pueeXm3bacfYkV7
43QnhUG/NuVgOBFZ7/GGhJQpQXxyZKJOyQQydnL3i4Qx+yTDvJDKylmSFWmQY79yzWK0I3ltwMOL
nqTkWIG2EHdKuMm6G2YZZyoHl0SkZc7bly6qN6zQNcpamPmBqvmKbFtMzm0h3YeuJjpAWEzMw6NH
Lp82v04DYl2FLNHiuW8Oxek1R88jQLc1khcO8D/FubZ70VOWHme9lrPK7qank34/1z+TyoICLmy6
4aCad7PyXEJGrovbzLqbiDm++sl91UGyTMCA4JFFMqgvTatjMcd5LPEm541bLWdwoXXEbJdEKwp7
ML6L0A+xUgBweCaYFOjw8/9HaYG7bzlGkxqigzy6eCvUdjQFuUPI1not5jMWnQ73l7hC1WDi9apI
M3KWabmj7Zv/AOSEYz7eqLSTQZo4AH3aho7nkodrK1JnkwR4vaeBFPKrl1dZEjRovZC2c7E0DihC
hO6ETjIJvc4TfpmzJ9k9eauRT9gvvWnR4XDui47m53vtZtyPvvBSIuW6JYdKgVPo5qTttj9Mo3da
QoMJAaZpWJ5kp1Po/D62pDemzb6MLKKk76ZJpZPHUR2x8mltghIGbhHU2U0jrmSeUIAFdImkKamD
zgjsMFrk/qhvFdWPoEIU6Wuq+SplbdgR+eSCjOrn46m47RH2tOZWju+a9mES9wizrNqFUAi/B/h3
7Kr5WuFoSV7E4lEmj4Cbj6rYqyI/eigeBXh9fBfoQqUfUruzRA/ddRXDZHTV7BUhTrMzio0YBZl4
kIB87Ek5AGFyhG5y4htqCxSK1j3H2+x3j48hdXQiQy2741yREAeiMKlVVvBiGRbI480pPKa38fyS
wJ4w9JvEJKa3vJG7Q9ztI+VRgb0sFMxm2tcsfDgT+MXfxdjDBZWJdubXRBeODiFc59omtFYAgRM5
Hef/wwI5UQ6hBZdzJV6bg325QUD213SsWdjeP3lEm7YpqoljAgDIBT36U5SD8SYmGJSa06uPiAmH
IPXhDb32M4BSD9e16lv5puxecL5j1bm29n5hNljSKxkgSQpHOwT5HzdX2My5edIrkXLPmdsV0O5F
341iSLa1F7KajM459YFe/wmju1ADIDfvQFQzL1pedd5oX0GeX3rTyZMFD7aqZQEIwunKOoiHwkv/
dlhyvazbjPLmNNAMTx/lk4howeRcfad3ZLQWpGa9mtZ6iQW/sul9ubFoClYpmRqPiJuPv85S4zGW
Q0TCFn1kaz2gGZVWU8kH6sPZlBxTRrxlKzi9O8Vr7vhinclR4TOh2OEAusWm8p56cnWF/ULpvliX
/3tlF4e4hOS2rDe4stbTXrhjE8a52SY2tyXuEPlY7GoG7Qu/9wyaEGRZb1py9O6uITqVpb6+LK7+
vY6L4iqepD6uONMdm2VyGOC/UzNb3pwfSLyPV1O6baO1OqzT8cDjrOhcAkZzy8JXMaWTUixuFFSW
+urc+FW20Yhcc5dCPUWeSscSfNT3D/QLTTy3TWeoK0mLCM+8eF0zsRvbeWRPGDjwkpG+hvkZMOgW
nRTynXJkQ3QX22WVeh1N06s0h88vFB0QfIMcRfloPh0YJHVsMjMfBezuLOIRP93JU5/awzBAgxrO
uJn2FOhlaufbs7dci/ms/RkfM2GZtnelO9+nAUfk4irj7POD5MpktmwgfbCaL6vkBE22YdbdQn3D
3Gznmid1TrTT0XxIf/I7dFtbZd2/4BQcPMnVtskrSNUyoxO5EXrQSqGPU520YUO7RUU04GyVcQnd
qd1eUB6100tkHAi0maqfzFk5CS2VzdJqIIg5azyS/IbzQ6S+5cWunzdavGH8fRo8s3Sj+cgBaXiL
a3viSx82pXWltP2iWvnw09+1ff+WtlV9SuuQn57foDPPWtuQ7ek2HO8i+Lb6Pj6mHGuxlHiE0TR/
8ttrH9EX+QdcgGng2QJw+XldH4fQTKU2Co+1dKc0674Bcvtqnjz+ml6BtDB2eVPRt2A9x5V0drpp
oyV+Fjn1tMmZxktbekpdwmgDuIZ1S/txY64I+nnRGXqd3V6zLcOvmdga67h2mp9yb2skWVbBPOKV
s8+OaOfBiKf4jFLJ134g9zmN65lxiYnvmI7/XWiCRg5qY8O7V7aOQiQ7Dc9r3dcvVJQfb8TSP/rn
SRjZeQ5PtWAdxd5FXsXoj3hG1JvZbfxW3EL2VMYnjmVS70shkhoiqW3lNn/KHprJLl+E2/YmcbLb
onOjP3riRpKLO71hRImhdRGvpafgPVve7+yJGPTTHaL3XuDmPEUkWzTbOFxV8vP3S84XfLKPv+mi
DM2y5YNPQ+tIf7O6WcxI5QZlAT7b3/Tvb1RnCCbTiyqfJm0DbZeQinOwlP90a1s7bXz5RY6XTKTF
FuzGqIaJSKVkNiZ0CMU6ArV7rYf8RReca7YUzAqWKsl0zi6ew6SKZjOZ1rEZffigTvE04hxisnYL
6aG6D88IVXuDaRQShYci2pCqO6K+t56IBjaYpaENukcdMP9EpkrQuPicOiTkCNvmT7XJfBUIF2HH
xVpW1iJr3DUwzRej1w+X/2muMNbpaR506zhAFRF/SAfzlpm6qz4mG+1YPvasu7+BT923R20bHvSH
cwPDz1UKMP/QcyKnD5KDQqaW06J1aoIBP8u1NWe5gx/3zY+XeLERSW3ZhH3LJc73Sy6W6kV3mRdt
ydBY9auqQsCoktYDMUF+puP98P07+fWKt/QBdUuiJWpc1DVyp53kpshCVCyOAiYwvFnCMRJuCWwH
ZkcRMsHIw/W5uK2xePvGld//DmT4/Pv/ewUX9YuYmOnY06NizKbA2kZIpbiV4vZhEB21vfTCwC1f
GowrlAc5M1xKS5Y1BKavEvvgn/ZOPXm16OlZUN5lCf0PKkO72pbIZXq3tTZpuNXJa+3X1TNcVU9z
Qv4MsVrXqX96rJ+hvOyTn8lfiB7IqHOSryCGuxqdaOTBmT0/kSS/5hAIpfqYr4YXzCL1C1ARL3pQ
/fE1Qu8MtDd1iLLTz0zILEKe10iJ/pxVO4b+UzrQ6/K7JW7kyqNblsDvbtzFp9kJolYPUxoeRcNJ
fuKycMtHhg3yb1Z5bD9Lo5Pgjuwa7+Drpfm/r4x5obQd++JE0Z2ER8SOI9YZPEg/z1jSrHWOzr4n
ztAZBtJZPXPcNJDIKwYhNkdLFjDSn9rbcHN6oFXk4v3uFFvg4uFAaXAgtID//w4infqi+sTHvgHa
GrTbVlnJsd8iq+Ognm2LgQQBt33GBfT9Df3iUGXK6N9wZjH4oMa/WJ97bYjnquFEODjZTzXj3AKP
8RSI6RplO0oTcDZiSfOf+uy0PSfrAYBwfZiTW1lbQL7K38UZ9D/0UJY/9+JBf7iuiyYutX8zy10R
Hs3bqnNS+tnz2xw6OsHpLthfe9xpuiOsr5XIX1T0H+/Hxdow9UPVyzH3o6ZPLQYM49RXfRc/6t5A
SYZf37b2C5CmhavFSpo+9Rtpdd7CERCNxwEszkYjAAU9o3P6Q9FmXMlZfNdefrovKqkiogZ/4xN1
bKjjTB6xH707LSJkKa3bvtaPpCoewLsha+hzhhCujNHbW9xIjBLx+3Vv146+5ufGDd0lfLUUzIyK
5cuOaNfr9TxD5Dla+Y8SxRv7GPPLHnu8uW+UXxyI4upBIXo688/hKjr9hiAhckS6ocXu4NhSb62f
Isk6nR/H+/SvKIIMQf5H6+8xPu9ShpjKGsFEmwRsS034PPzgo4IXreteHi4mtha0TnMc+aZk+iOO
2d81lbQEqJC1wXmCf5v+oNxN+6awM0gUNjVE9CM/uZC9w8qdc0/WVqnhQI0SabzTCAxhkOAvDNTZ
1gSilhBev6XNysLupt6ef3z/4X1hilj0FUv4D11CjtcXL9ppkhpDiEfrON1FP5Nju8PqkrkcIRjE
YhfpEweIBR276MoXL8lfrKGIXRVIWyrQIOuy5daJ5tSCQrGOnUFj92luN2330xIgHhR/pepBmg9o
b5QzdJZADr1YcYTOZlpWkShKk7Y/S3YxoZW3pR96Zku/0EyVAAh/0Jr7NfvEyWd2saqa2/qd/nx6
a6NVf95mf/K3+lcLmhR4v+C2EobXFcxSelZY33DMrxEGK3Wgrzu/+Wv9bHgmj2eRZsqjlntpyiRy
Uw8gUMz9u5dGfMkLTxBuJvgx1uKwwfEZUsov0nSYf+YO1SdKeYSoYrMGADwwUo/3g7RtjLvqtAp7
J982hScr3qnZ5sl+UHYm9f8DolONaqDG1QUZ1islu92jjKq5Utg6z1Pn69QEk10Q0IuFB6RSCBb9
AffHS1w+fv+OvH9Dlx+7ItNC5gVRODFfLM5jmxhaV/TWMZ4OJAB0hs+2d36p1oYvPyEAQ9x0uode
t3C9HkvkuRs5oFgD1tttaAvKmL8g2oyrNvVU/uq9FIkDAqgKUR77GOgGhuzI7FmnvOGXRIgfKn/g
qYm7cCMlJ17lpJ1ASIeS8nO8nTtXA71YB2IVfP9LvzAp8jX880svlnt9yiV9OHeIe9/NBPT3wo22
yhsm08twCqB47C+BqfqKsFhMeU8GMJrbJa6PwYqDP7a/lm4pfdES+HBJFx9oW03n8XwerOPZ/w9S
FAsAZE36w/GqCoZrFrP3EuLTwwY6xY3AhPhpRF0b83ISrq2jCt7O3HVigP5mfjlFHpD1LDzwrEGK
RUtzZJmzgrmdUtoBO81YoyeIS3v2qZ9vtFW0YoJT2M0Lgub5BtjCm6q6OYnrgp3WXoe191hB6dmf
aFtER7Qbc7qRedVL23psGj9pNyInG2JX/B4B+WYiPF3bmqPfc1yI+Lx8s3Z7dBMnJ1Pu4zcjPOTH
dMuZAUx/+kytSCNrQ3Az4nVF8luqoedoH4lX1rEvRnLm0pZEv08OFFKli+dTl6Y8aSq9svQGFj1Q
jcUccaJfupIqF88w1AXytjmmvQDSPW/wIS32o2oOpM7NIFD13vw7eZOLK9f1xcCV62LUypBQBiV2
2aY+n5pZCOdk6eE9YezmKL+KkH8/MVu74Ui+KYHh+6w10xB0xtNILnmmPFcNOnQ8AvvmL4xyomLt
NMceHRFDc6y7P5TbGjIw9VAMv77/8r5QRny83GW3+KfpUIh5paWjYB5LsgXNfZ/cKLpndSenKfZ9
fOiFwGy2teVyUAIsjRVk9kUvJzmGtfRMtvbvevQL5bkrfQVDfnrImTt26652GXF0wmpIn9iVwyEA
AC3pLocqutZhFJRxoMasPoTo/ulBzf4/VAAff9fF2tlj5pWNPraOwhZ3aLkd7nCnrM+/rbdMg/R5
Ez2yJZRwcUn8E21jDKzBIXNIXAm/v7/DxlelLDJ8vHKaDs7isuuadyHn3cEwjwZVtMa4dRVpL1q9
ioX1VBJF8aSJiOup2HD6W6FPs51tl283PAX67PWin9eLHsXSglj2xENxM/+tpDX191lc450fC080
gua0U7GYZtVtjraRE/REXLzfA/tpD0lE2nRfUCU9p9bdrK7O+PNA4wvbvtpgYzbjxcgz5RjPlrnf
SSRM8y/8UQXHauoltVfnt7HsT1pglisMzZzLjf7BOLNM+RJIYJ0x0zV0lv4ZGAHCkm4xA3edMMLL
z0jW1KiVRsU86tOt1t8L+ppclDpbxYelT5A+ZPawrTZpYecbYW16S8C24tMgXIztbGQsP69aYael
Wwz2CVIHJi3DbqEKWHZoBjmR42STVJTLpC4YdJG0W6Ekm56OGvs//6PpZVnoewTSAMz/UO40GEJM
Qt1AfkKldE/XHOhfiHk+/uKLL3HQ61CQM9k8ho8LZ60N2JfPW30tMspfbLLiKgRIdO1IrX2xzynQ
elitNAUU2acZViQP53MlmUdpX0tBV3ComQ/QE94zXxATlki6iurnPPzVI3AvG0lZ18JxhD4OPaC3
07+8NWdSVqYlP9PYGPmmTm+Ex2wd/urlILcc8u2KhFNiNuAL31iEdFgPjLqEVdj5EUB97iVDUQv5
nauWXotpiGdy5SP86tyk8B5BL6PLj4bionHQppmgWL1pLh0Xv7dWLd0TppajI3CoZNwhoa32pNyV
f53xRTPp6liYxJnHP9xNdQDu6vtV4asq/N8LugSC1HM+F33HBZkiK6wdv6C0EyYX95xSbVBHVHTs
fguP4zw6XbNahgXmim0r/gNvNex/demGrs10bcj6eR7P3gVUHECaovNGXPbG4imd1KxLmqPVeJWx
Louzm594yupfLRdoOK2l9gGliAVaO4aAuJXHjVYFqhEYE/LajcxcW7lHIz78MiNYisGPU76ZmlWV
uyMNvXA76olzEuB/eOHQByrNkYjjfOmaN/T2d8rSi7+LkYaikzK9eVidR1zak1MSToboXBpvEY1F
p7u52yMZncO/EjPXqjwi1y7lx7n4qUj33z+oz5+lrMpLE1iEXcNufsn5nnFXxXqo1UtHgNQteV4x
xR1dnZOjA8NAwlDvyaSn6X6yUGmvHbQ/zzrf/3wVZY+IJBsR/McNGje/qQ5T19ChSXY5XjTNt1pv
8vQyoPuV7QpH6373gMggIRv1TVG70GlPjPj872/E+wzsQ4H6fiFIyRSGiJiTLnZUsehPtToMDR3K
Rnki5Wv+ZZ62Jd87Nqn/eJdrIggDupFGfmeZfmh4uGSactOWvlEHqeU31gNzC+mo3Z6w0T6dN6fp
GP5ufSsQbxBL0SwAA0vvE00/tU+iB4K8jZnFGPDV/jS3wsEakRrZmvv9T/t8/Fh+Gnm3GnIZqC6X
B62hlEozPYnNMQu9pResndEfe3G8mxSG9Fr2oNEFSILONc11ImxGIqr8UF1nod/kB3XLOCJ5+v6S
PnccuSQm7yS/8R3iKr1okQ+JmFh9LjdwDCfPQPmUd89WvzP0TaOsjO5lanbn8A3/V7bLEbSEd7p6
rxkbURS8EolT/5DToC3U3xFW5aL3FvDbcvRGqCK6g8kcApND2e1C5CGn9E0M0efuG5V0NnQx8mPU
3kOUzOkvs7Rr9SON4SRi4lLDALzyXn3Wa8pQdIhiEenFQ2W9FP6JpSXr4ZkPrEifO2+K7iR06r5W
eYVJoNf8VoexrYq83OyCZv9C/6aaiXd6AFilprezfjONR1DG39//z7Pyi6u6OJGm01CqY6nWx0wK
5sLp4EKuTso+mjaLSdwDXBVwN7V1I6wKEAiJP6felUtYNvyLD+7Djbn48kdTCqMo4xJo4sWHLoCL
fJThotg6XRRwdrpjudHblT/004yel40yFTCcofGNXwIeCHJWxF7mKxfEm5hUiclf6J7gb7gFZZCp
u+mMKKvZtxRhzGj98+hEvjX1zvfX8bkxLSMF5VKAwcNal7Sl//jPuUScEIqmWdMciaRLdM5BXlQG
feN22RphGDHK+AmlFdmjQ/Ar044hCIo4BJy8mnztCcJhHdTRj1hF4Pb9henLg794KnBFQOSqvLRk
Bl5UErpx7onKa5tj+ZcifXSHn1pB6MAdG5v0AE1kNdd8r0xRsn3dvcr67oQeG476MSYa+WwnIyMD
HwxOBJC789J4W95JzzPfsMEsYGpvZKRXRXSfq4A5t3L9SqpFRqsTYMtpqwOZit1a90RsqOWbKkKx
rdZqtp9EkHjtsw5qaKJJoBn2kO5r/dbSDyKm0XgmooimCtazNHoeK5/9FfrGVUvTlXtjXIxJZlES
JxO/N3sV4A0mp1CO3veHXLhFHU8ybeqn81GKn5fkPye0GxGDFtprofw56YGEiRxjoTJcfWqfmZQc
GGBV00t7j22+7BbI1hQm2DyRYEc0x6EJxo5EFyRi/WTx9k/nLcTnCPA4lqWmucEAKY9wOivvmiD7
i72GK5HZZMDUQnG9rLBUUtSUIS8WuS7pp3qylng57lDkwFiID4y0cAFx2Bo3hDBwVmEHJT/vlDjJ
g+ymm+J6Dr35+aktV4QCE4fEFzr+US8nS5oREMuBsS9bvxT3dXQXi7tqum/nvSg84y1Q0KEJO2x3
Zf1bcs/3xQzjxaZyZQMJN1EVJB6dKgq55GCFTqsfmsQX+xUahQbGoOBoxADnD1EGCxybpKMByEfQ
8mxsOd2eq1UEgVcw3GWdH9IF19fRdJbc8D76XaHsag4nuIHkieNfihY5JB8YxqVe3zXx/YjaswUj
RbKCoJGg9dKRz1y5iQppz57wTk6bBs1/dFPvp238iGBR5sQ/rEgXu7ZkL0vyx8WBW0kjk9Eu45lP
BrpzF3W6mWUiqKNwA4c3s/Cu2zNCEhT2qwUNWx+Irm1w1aBUfb36539u5+gSxllQzYQTIqq53EyF
VEl6I6ynux6ufhGU0iZF+YqMImqYUGF1GLcmvUtUaDlRZivGRKd1lZBCf6f3d+RLoknrgLxUP4zh
kSTgtsWetpyIRcUVUY94ZILWv2gNMp5ALNSvYaM/TXse2eAXjFtOEL7AO0k2Zxfo1s5wSB6qv3QX
u/Ix4kjdEDC/hKdpWGLQOMbOxNwx9RTDUZNdw6xdvp/LhSI4DZs4v1XfIQp09pOAtgYC6jM9FIVM
TylmFqDs83LTi4/YFumF7ubstjJ9ZOHMgtV2ryuYzU67CYgTaXDUNY86pkpCGKCYhL+LNKjPwWlL
ThoyM8FNmR9393G+Reujng9wBPXpbYJr0vcrXWLbIS6tNhS0mDEyYL7LVrZVLiY2kmBIHWPA90uR
Si86YlfWyViSm2El01EiqHgq/Sy/PedHIz4M6m2jxr5aPSfGAzAa/m3YicktulLTfh4wvb8J5gIC
pjn6aQNtJsnK4nM33S2t0WYlhbdwz11MCudVY+5o/kMNJXf1flopSfD9HvnZ83jxZy+VzT+b96AX
kdghGb4bzb0QbkRAbmuluEv9JvYLQEvx/5F2XruNQ2m2fiICzOFWDMqWbTnfEC5XmUnMmU8/Hz3A
dFnyKWHOXHSjE9rU5uYO/7/Wt97j3I1RO8quf+0TvFjNzv722TVFiITet0r+du0ip+2qteTJAAfs
Rl3TLg2R4myU99MJWQf7zLWy1eU+M/91Pn4day/t0XPtPzqLMun8aqTaOM1p0e0byA1s9iGaoYLM
ShJrXdHLTAfqMfdeQtF3gvfv0b8sLZw9w9nox3piVZPRzCOQy6/18BaTSgZYr9742hZpFZrz6S4d
9orvdOJsWzcTL29piwE9GQ26oGRvJM0x/nN177uoNfFkqKXnk6X5lT70fV6obH6NmiTzk6n0oHCf
ADNdYjpS1gYySnU1WJ5JvbxDxbYvCQ3cC+kmaLcyLhG/f/Kl96S6Joq99kzzfPprrmp9bIRqxjP5
b+Nns5ZWgp2tQJ5OLsWGq9Lly3vF2RCcHerrXJCMtPgaguie1PC94dt5/Ju1i1ib3Em0NcYDWuXl
Ei7M1UVhPpx+25/mv053SUP+C/jovAx20rOmkXqmZ+epwAxMJ7TW0IAqxW2R7szwn4q0h2XdLdPW
pZ5MGUynqT79f5Q1vj/Jef1LiWo1zRQ2KhqVCAfwN0vAoRDRThzri614QLGYfca/cAIvRE/0l1q5
APr++9/fyo8r1V8Dcp60kRKjPRQNA9I46btIZ4L4dLt4/mhcMXRxOeVUB//Pr8Ga5+Rfcy7SUjMs
TvxVbnbmXahRZLejepHdRivu3m/Gjb/Sj4CdLbQ1lE4RbK6uHRUuWZFnL+D8gtVG/RgKvIBivBFt
44Ug0AHNuT3q3gwDOiR3oEpfaT/hruBMjOuXMDVaAy2W7fQ29/pfibTwCR4drmhcLvV5Z092tn4p
eSk2ZsyTEU7eccNqfhvoP3/j4lnqDu2OE0Z43CaWzs0zX+n3V6bElW/EOttAhqLV037+8zho0IKz
ieifLT/fDUZ7fE82wSPh9TRJxHoFhS/1Ak9cXu1f/bxO/OdLtc6WpbwddcFoeAp12Z82A1kC6kIF
Heo0v9phgToWZC+4CLIpXayFvnF3NU5grjBdrhWQcEWNQ+2FrzA/iVWSmsV4J5PqjcCiXpeAztBY
FDvO85YbSJ9xsiLFx05EbE4eYAFS2jNgPtz+COWurty8/x/z4j8PdDYkmVKbSmfwQDT0sjWk4IZb
NBbV4E8qeBRFIESjlbzBF4gbxCGG48rEmP//LwYEkoOOjxbt1fneHuSE2AU6fz9GIDoi74PVsOgO
5d1/UySdmKiebokG0YMQeHXpnqfdv/762VcR6m3b1+P8VaBard1J4zsAXKDn9rQCmAYejeI0kUvl
zszW6Lr//eMvqdfzR6nOiV78s47Z9PuSlZVt2aUBtgBcptLy1C0rbCw2zLp8DfdepGjbP9XZ++A7
AbhMYSf2D31zOOHyth5CB88GuoDRxbAGDxe32x3cSt3yTuhEddsIPyrlGHVPejyHtH7UWyF2iVD7
90/4ea3/z084r05IRialYiAMd3hf1E/JEf8o+WpY0KueL2bVPVpWXd+oV6DMl8hURo6UIuIdRR1u
6vmVjKMQXQXBHO7ME3Rk2S5KBx1GTeuDOJGIow633UhY18YqEPZtvicsCQCW41MfcjQvoxGFug8t
fOuQQFtQF9cAEBfRtlGvEGl+PLzqGmo+DG1zrP1ZzVmyeMlWpw93BSAGuK3JqgKOSZaqukd7BV+H
op/29j9x5q8TiTOyl111W89T+Xyqzwdo3CDUSMh//T7XxtHMUrWVhrsov0FsP2zlT6oRp/pOrhYm
USbKrx7XcHYvdJ/F9JEsAUoq9S+pYJD6ndTvRaAi467mqnZlBl0UR3Wu9tSpWZcNQ8It9P3BRCNV
ka6zb6NJ7V2jOKiPJ6f6xXIo2KjPpGUQurg1k3W1jHCLoFp7vvIEl0MzFxcwKGHgwtH/df//6+Qg
pqWkyP7X8RGHkiJRbFnIYCnW0uw88KdjreAhoxp9dfW7XH++/+Wz1Vc66XGmiPxl6aijXNlyVAh0
p/5TPOO8be2ofZnDZBp5e82H+MNWKJOROl8c6FBzqTo7MvuBRbphE87ngVO3SCWiISZn3LeoXuX1
XEbI3Da1MYhQ3rl2ZblcNABP0RjiG1Yxzl3kyBSt2vSNJJ+O8pJFTkseNRmkOogwp0MyNUvO5/3m
2j1SvphpZ3/2bLTNIMj0PFdOR/1OfQuewGqy3VCVk04eqM/uN4k2gMZRHe+7YxW5Ge5h3YFFJ95k
8PNxhRpQOINt8qqurhq2LvbBr2ejS4aqRZurC9+/AjWVLKGpgbFBTdWA/bbUwXONgbDYBOy8fTwJ
SyV6rJt7YhNVbhP0CZINzYQqcMdpdWqXfX4j0TgdjqW4D5Vdp0HSdn192+qLgULTk/Axh9h/GpUz
c00TFG8L89b3xBdNWo7Ni9Q/9uU+zEA3G790JLK9Z4YwcflXpfIbyeQimG4rijEFcI9oeCZeYhye
Q0io7UN9wLM8/sp/KYjI+2uFj4uzI0PDAjpb74HNXKz14zCpYTlA2BE3UCJI5UaV2T+No8vC/xS+
jH8CV3Oz93TyMuEYwpe+Sl68/Fq+HkGXSaZQoXidN078vJTGXknSY29r1Soy7Ry4AgPptuSBG7aI
8M9wyBVK7eYuup4H/fMI/OfPnx1TulzzO0EUTsd68yWWT28kYpbepufgkZrhji8Ghfr0JO3zo/js
31xrzxjX/v7Z6b0t284qVULxoOT6GxMDeAkzC52C25nLFqMcCrR0JYWPZGORUKA0nFrFfS3fTZ7S
bAoa+R0iG3viynOL310vvP6+OkazmCh9VMRFgbIQYKs6E87b3jZFzzi5KmBe651MMDxh1rAw7iOd
HDicMJQVqYN224mcg2Ax3lJ/1IZd3d9ZrTfd09j0D6f76T1E9VHu4vTGJBbtdHoSYDEOtxJeLBri
hwJ/bvELTqde75VykRFQ8+9d5dKldzZnzlab8VTq3Vif0mP62afuuEmSDeHQ6UJvHk+GO9Gb4kDw
NDwUB+l5oD4r0GvjwrohwrXGzYqIr5qBvwWxmg9UiI1say3h/dihi6hsbVruNZ/Gz7NcRmUpw6km
5utsJ86Dvo5yiVlevKhL0RZdUwVuS7oWW4J2B5IJkP8rb+VeW4vXDnQXO+E8Wn/97bPb+2SxC44n
RqvhaviYPMv71hU/rQi+Ka7vnO6a/ChhukCoALa0ByOxyHeQjmfCj2TuVBa0RFxcOxqo87L77dR0
9lhny3Jb1EJaigyJSvBlnuKhWAD6JRHd/CSzc/btq7YuHMVPsYLs6H+Wxgy/Knlc9WCqtw3e18IW
pI0I3QqgpuV03e8OWJ7qpR73qaiG83XQTrmL6j0j0yPJ1711N/y57v65FD/MP4XsNI1MA4sm8NlH
TDe0juU+ZA3DTRBHj2p9P46HoPIw3VZIhygo4z/4GJwSZLUdxwuGtH2DK+srwOT5wfFr+VaSyRCA
LFoJ2H/9laFuhFlb5gmhXSxMsithWsP4QEdZbKUM28dNcCsReo68vAdcvSgwSiJlUZ3wj7T+9wf3
4/YO05JfxvWa08W8iv11jBu1uBiSxD8dW20h01qnkbzLXuXAFvKV0UCyWSR0wfi0BE5ySGYXAUYU
w57sdndaVSgD3ZwbcEBVKDPc1nL8938/4KUqkPY/AQ8W/XcCc7GGfX/AXlH6bpDi0zHb9U8Ccpj4
Tzh4Q/NQIq0uDDzFwWHMl7UFsvClBS2TgKcYixspfNcbmt8gT3/V1a2fH5vTa+u/sBsmbrdqsb/a
rbnSEZvr4jqpHkrxBopcNq4j4zMR7pgXrk5uZc0rEp22onOn8Bqeq2xTSs8Scpz0SS2c8C3c//sX
X1bNDYPLxqwAMriRke7+/RfHeSJPYxXGx4yzvQaJeG5uJuGLldj60/Sib/JNQo10cgTRld7IIwJA
RVmq+gNbR3tMj/UvEhGuPNO8knz/pOdnMunowefTSJv//kxTaJijX2Qxm9ls4c0caRseM5PyT7Ck
Lgd0Nt21uxmg2D4r6/FOezB+k0hw5Skuz3vfn+JsvUvr6WRZFdB2/NCQd4mU6dGePTBC5RPXUfUP
jQNogYY7evEqf+DrscI9XQTzRXxJOWa8QwFZXrsVKPNv/9fYnL2vQOS2PfVFfCzZoBySz9+NIwdR
yYtW3THz/LVIOgOw/ZsQY9Fdby7Rnp/y7bSxHidqVrG7Cfd66WHkwS6K8+vKoF2eQwxd4qVJOmsY
4u+zD0g8pZkOqyU+ijCT7fQzUpdCRO6qGySrCaPG6KFkodBK+BYdQ/qYOBxRgsqfTbJRSUipFosK
tqBqV7oj/7JeyyvVEHW+NZ2PHwUrqGG6ju733CZuRa1qaBlEUhMTnLHyg72PrbhxhGFrjEfotK5K
dWc6kilAF5uqOJmy9GYGjiqINsZ1aCLq23L4kbH9TesOqHLtFelGGNC17LRijoqVy0NbHqbgrkqP
Brj/5j65DWyYo04n/I6ytTCw/7gMDZrqf4//l2z5Xz/v7NMJ09SKSr9n/KN12Tsp5kjEMqatJism
sP4ODL9NXBGasrqu8Gy6+Xu0NZ4hpzmFO47e+IF3ZBw803hUjwoUVrfbtPlCf4G7xPqW26IAO4FE
Kn+GKIT49q5JoJQLCTwrEsQsLvQ6Ny1sLt+//ir2C8sYJZixx8ZYp5pH1YEa0vDCl5eR7vNpBI51
4KSK1ACAKUWIJxC8qHAb8uQrxLi/u81kW5vhBt2PeaO7/x7iS2Xq2fPNd9i/NjEt7rWxHOT4OB9y
3bx3RGiK8Vp46ff+rXx7e0umTgvX0EIsBnnWIfPsupdeubwpfx+l8w/NEgIlNhml0zq8VYjmOsCD
0oYjR9bpQ76zqDsuAg8nKSYAcFocVA/ljbZKHkF4luFjH7gkDhoiBZuVBo8NR5O1nyDEBTP1unCJ
6zJhiF/pOv642/z1bs8N5SehDSo9ZewayRkAzuBxLvf9Z6BsAoQ1DnvlVl7LxrpJlx1Tl41Vd0jx
Xfe7YlMtT3vIEVfe5k/r6d9PdPbBxO04J8LwRPG6fPL3eDqk8k4y1xxMvHQfLFMo5dwkqb6kTvMk
PSHK/IoM+z8+xtlmY+i9ZQBSjo/+HhbMA8nBka1+jk8WiYARRGLIbEG7AcvuYOba6/fC+lr//IeS
DzPKUFQV7S0soHPprU4pSs80RoLWi+YlkwumiHw3dVGQWMgEqxb1g7oy1v/+5Vj8Lldkip7s9/Rl
SZY8VyErlRADR5Ki41C5g7STq/vCfMeIG+WONKtcXeCu/rTwEQ9RcLnXnzpAdE+nQ7PFBY3upfDt
sHyOujsW6IxJg/6FLJ5iyURHSaaThIWS+G2U6KtajYcQZ0jJQV8ikCES+YQ0cYc/l+Mm/4FyXwoL
mA8gCn7zP6wRbb+xGEbWooI839yYJgEssI3WwbDs8o1uoNixnmLuxr9yf4N2K93F7xKhl/BTlqro
KImDIitMHIFEzn5JLmcxbArDTcUHo3Vra9tku1bbtMWzabBhO7iKiH71uRD3wDMdjv1WddAzZxCW
Fk8sLCflymr203ni2+if3YEVuWuSutaiY+OxgKD6rTSSHKabWtlwwQglEozIdTE2/hOXY8km+xH5
EgBK1Hla6sSExgHTQ5RLLFwlumHpcaPnFurDWL69VuW4VMfORNe/psrZ1jCaYpPHrREda5Nwdnsg
w+epIc81uqcy2u6GcAkW0SdjJ0NFuhDeYHvX5Ws7ebJ444/eZDjCklPPSvSvLGzaD4fFb092tin4
2TAakaxEx75gEgK8gBO6UAUXDXWAu6f5SEU7QKAFR+uZkohUH9v8PszXloQjxA7+yLf9a7LP9+TF
l39UQpMf5XX2CUK8+wRjVEXgxuEcZZ44eXq3HMNtSD5uYaeHgqYJd7Vk0cAhDZwERuJCBKbRP4kF
VsqVhbbhf98Vm98DpingGTMt6BwVZHWJNKW1GR2J5W31GeZTkWzlkO1tWY+WeNMLN53JJZOONdpX
+uX9KqHZRMDV+8nB8dcSzYzjX0XiALNQMV+w4SOIfYtHO6n3QTJvWA+xZcdbZKqv1+o+P9yzDUMW
iQA3dU6AF9gzc1Q7Ma6r6Nih2NPB13rmuDqdvFjZFSevajak2pq6Y1l7n6uz4ZTwmonx6/BtOtID
WJPOJTEx+qOyvVJezG5It5UqxERLAv/kan0ijONBAlCpzC2CGIYNnmOmq+ZNlJmCe+OrWxrvLeUo
/A6HDbblfy+ql6YVXtBfv/BrBP46o2RF3JSx0EZHVHCFgiN156tbFcWfvuK35arXay8jnbZuS8Fr
kJDE2CSnBpmTsDbmc52vie3OIr/R1XeF7/bFvohX2mk5Bh9athHkt8g8BNlhaD3NncWE+Nxwy6sL
/5kskArxn7Di34352hAWs/DyGq3qp1MYqmY6Usj2FWLbzpaCydcSteqziEgthI23UMMoytnDymTb
Hpa1uKWS8NE6k5t6XeLGhSegORQX5nRlqKXL+hND/deDnH/5taHnp6xgTcKdpNpcdsBt27Uz205A
hfL9XZMoXP2TZ2e/QtEDyZz/JOGCUOq8fAkPYBM98AapPV6vLl+azufp9J/f+PUy/ppODTHeYaHl
0ZG3Srdl0wOcfA7eTEd4n1aTAyOMTmD26StuPEfjKTYRlxxTSHIxYpxQtn6lFqlcGfTzCoE6+eKU
x2l0jKlF0Bti3VBB5rb2fPytUL26aKqsXxrZVbCHCeVsbtLmoICCHe5hsxNxAyaTAmX5IUIkZqYq
j5bsyQAz9WUQIwi7nkdwqUw9G8SzI55oZTifIt5ab2fr6jb8AHFnd/bwqXqsfUt8XlflZj/PFGo7
oEwRZ17YWk7NFJqJmSMW9xRPiZzxcVrNLh4cl3+MuWF6Ta9xqa+af+Vff/HsV1apJiphXITUbvyl
aqOYD7xTZze/gXFX7ATigdatZS70p3EvPUN1xbhBeczr9gREJ1qFaRat9SG42ltE7ffDQRN7mYjl
bXa9nffXI0HIoJm3czhXonth4+KxIXUGZUHIYaVcaQdQfZR+pYjMj4ygbuqqd0XkauLzAJcTfxzn
Opocll1y7CyBKcJNkwngcSNA/6nThyRILRLapNNjYa1yZWmkXo+Iq9UR5m+D+b9zSfub1N3J/1Xe
m3/osCTQw7cTuh115Y8b/1VdB2tqXCJ3SM2txDcNElnzMEX2SXRH435IN5XusZ8Mp82UrDIk9Rxy
UZk07aNCAiP6nJdyPT0N+zI5GKTQxGi7NSiIpTdKHyqhDsYteVepsSwzr5221fje85DB7al5asxt
Xh50c2XWKzMkEXZ5na57SZqa5wfMS5y28wX2vMYtNn7WFJkRHk/mUmFX4R76GcsMmV0i1a/seCdu
MkgvGnJtfpeLDmN6hrrbiAv1oX4R7vpZAeRaU8vte09SItEKLHrX1tgvUPhZIQUjsAz5nuAMHvas
zlaMLayRSWQevwyB26BF3EwvuHuKehWrT7xtK3Qz4THaVofpVy6+gDiTb5U3404jkpjAyGSHeTEk
qux1YomeZjpVUSCLp3ro9Sthl7Tev/f8Hw/HMtV1Pj8+QFU8+/L0tBoFmbywo77nJG8AMCIaY3LL
zelAf4iDO2Rt+SO+l+VF9WQedNpbd9omd1j94sFOsTRwEP3174f6ocXG85iU2uDumujxz4bRGmWp
TPQoOipHKiU6RRqKSdIyle/Gz+gJOj6XubwBNu5yOgRr2oEAORg344GDE7QCDAXaaQNojwy8qLNz
a93Vi5qDWLAMTad4/++Ij/+9MZZJyvQUFVIIoY2dX4XNTqtl31IjOPoQJxbKh/VR4gxcpIlTEQML
L2sVviufZeNO7/k65XOFflnY4io4RtKVG9oll5OHUSmoYtVVgBWcB/WJaTQYoSFGx3FjbqrXDE04
Im2KeZY9YvBof7XiSsQe+KQ+tvv0saLbUGAzxnf2nt0ooT1Jm4rC9Ms43sSIV343nzJgwzWW4mFd
YbOvSaR2TaTotxKG2dmYYl+ZBD/UXMkZlPEOavhcUTJ+r5iZ2qDXTTJGR/0tf0pvSkJl/rCuZtFy
RPaMvyvY8jWJj8Fds5UfMhIorUUYr7mW+7SA0JsSCUU76GSrL9bG9PTnLFkSgjrgQU1fTn9K/D2Z
PVyRhV1K/+Zxtyi76LMzlDjR708tdV2qq3HPoWcggAG8PIFlaDKII0agay0iuiPGS37fHeq30wGD
cmZ5fcJ5ehuRrVNsFNML25smPui35oP4Oyb85L31ompPjPVIQoK+UCVW4+fhlCw69TmN766M+g8V
QoNsAcJFZk+1eX5JE2QpFVRVCI9Ada2jTHRVOysBFMLJ4X0cshCW5jq75UhA1EGzCDFGE96TeWCF
y+hW1mzp/nZa8gZgTyXpm9gtBH0RcL56TAoHYAwUTHl1ykEDLP795F8je772GpaGII82N02gs7N9
hzu7baomOtLaqHkytl3OeDp3ssV4k2ySx/EWrxU8pnmRINH35BmG0+JVfjF3jTtzqgZpyxnuSxnl
VlcW2p9aCGjQoDCJIlMapd7ZxCi0oRAkKzx+Je0IxjoGuS4RBe6ETI7Y6bJdupWX2S65oXYyOQjM
s2KNkHkChDsws72od/3YtULEENln6LsilSMuiu/WyNHIrkyn/d0e5WfCgrQ/Rmnn/mKi7EeiEkXQ
fnXtzHaJzmWmW4RmIOGh7HfxffZl3ou+VIZHcZkYDimb2hH4HQUoWBv1Jnrat5/pe5sv+8YT9EPb
u4p6ELRNswmfCMg5JauyXkfNuoxcGS4j3TmQ2Wi23fnitb/Wwfnx7P/3055JbfxBTAyt5GkDJnM7
95HH3snAlBEl9lbg8SdnAKnB26gcK6orxPlaC0H1EG2z/DFRiEYwI26k8xI5vMdbcasHtDXvNdGT
CSUgMeqaslP/qTrEeZMhhjJCFtnZUoKjuy5EgwxT4j7S1K1I0EmSVQ+X5xTv+vp+QJTzpiIf8Te5
aZOgILqAgWnTLPJ9hR+X7B/FSyt7ForVe3FwatOBi6sJoJidUF2F2rKHws7vuctfaI8WfA4EPXHU
1LcTuTzAHYAD0RCQnZ5yGQnw1EADdNQccbkwkmaDgLu8QY+DuzTQVgqydrJV7y1WXS92hXV+5Vxw
iRf5mnL/MyJfTaC/bpT1NI1m0aZz+qy/rIKtsZqvkKettc93ya32ZPwhfHKpXSs2zzvN95UFPBYa
MYTcZERfUMqSsYqCThOgvq91QrJ+GyuOS455MFKcadXSui4MEy/+pDkLodlByMYhgu1cPJsmhTCU
U6Xfp7OoQ/mUUWIh4QtlordqL5ZuT+0mF46Sfi/7R1wXqk6RzxVrj3QgGSCmoxf3QjWneluoI9YB
sNpqbXEYKhLVnTJetvA64WaTcJr3IK5y/iGiBArWofAqFE5pkj7HJ0ks4T56ZFfqFgZfCFdAGTGL
g6YigrOGqSWpl/5zIu4g2jhAxyF1YypeG9oxZBoo0cswrJNoGfeHBjSgSU36RtV2FcVpBZ3J3Cex
lpzjRWrCJByenudLZp/vT3BirZcw2k/9oyIvUdMu5Aj/6UCNrHsJpNvK3BrRRuxvS399gjmb3sbR
7+yayPtSJjS/BoPuOAdj07wQ8gdDWXamOOn3MMnb0zFcsniTLGJL28TlOhptAU6PN+md3MMrLu1h
Z0rLzlqeXikh3wWKF701vyR5ZdyRrBPwuUJO7RdhuhqPpVf7y7Kzuzv/Vx8u8Y5d1xde1pfnx0cO
TNmVC/TFxE2jsDB6n0lCn8IxP+lOA8IhiyvsbH9/Ul0r2k3YM4h8g44vOkNHhCvZNaX+LKX7iZrw
MO38cK2VG+yPSfwEvP2EK/IluwH/teV4/tjs1Yl1wBuSJYCXrvCibF+bm64/xNNDJb8QfgObSOsO
xrTU/eVJ3fj6Mi3WIdserNmrwc/qxXX96ydzcGFvglNzTugyUiMwJF/X7/uNgTaFD6K0qSQUa/1O
jtZmaKfcyFkEs0WRLdTcTk8O0pyCGCNYmdQQggX3LRAmtIgn8oA8VsjKFZbqVmyf5Y6UPrgQ8F/s
4m08dvej43PC9Kp7EUji8mpo4EWT6+zHnF3OolOU9phD9fvapbsDJYwEYWIBJWfKD3Rvs8wzdHxm
WAFXLXE+N9Zn3tyNGMirTR97oYHWYFEQX/DvkxYmnvMF0eRegUWD6h4cmotS+GgiYjrlufb1Wbi1
AFzWkwRP42yFDuymfQYBG+8DcdEYkAu9gG0kcOruPdbuTXgSqqcQGF3cILY9+fs46+w2olIOsZNK
83TQ1sar9eA/ov8Q/duYrSgFr+7v0/FNpXIh6tssBH/hmK3Tya6RzDkXE9yEI+jWTuUaswjfX4tk
JVYrLvuh8NyAp731EbHh4IeoNS4KbWEeABVh1W9p8CFVKD/gd0435Vp0mjsCpEbXqrwdiyeoLjp0
RGNM8MW9ZK1+CD0mdZcmixjg+iQYkRMBrJH4CUy5ac6C4UEiC0Q8JvkiS1aQm4mZJGHnxdTd6U6j
nfPRrrVhgWOUaj/7K8Td0DyiWxtn+8pCAhCxAFYyh1PVK3mbJ7aFEvZVvlIO1S6O+t/f4nm5v8qi
uJuEk3aP9niM1sML3XS2A8AjdWRT2y9ags3tEnRwuFAeAP4uFWfa5e9zvAPqtFdRfhbT91G5QdRC
lQCc8ECHD4Zn43wUoVfAZdsCyXOKG3ULvmEWebqa4iD/yNQZRjuCLf5ofyeo11bo5FonD2e0fiLZ
xTVZlvHDfgqYzNQV5DvKZbCwNPpGDapNuwfDPMtCeKXvZEwJNIWZZd0jqnPFeKQrNeJgRUoI85KZ
kHsQUKgP+/GGTZR0Cz+Gz7wcDDrAy0b+3dK240VROjZtsfHU7IgHqH+LjwR89bxXZ0L98zkhUsLD
HThK6ZFepPi7QSTmdSU8hZ+tZo8HZnjIiKNSCZYRAcdzvtAxD2HT4EUH2GzinXyetIfC3BJeBcAM
25N/f+3qKl1amuYJgZqPljpQ1gvPnlVPolEJunoffFJ2CSQkyyXBw291/NypQBqkV4tJ6yNnCqER
bMAF5MmmBJt5rMq9Cr+moAtcy69K+N6p9tTY2i+28q1FfStfw4rJdxQbwUXKx/aVMyfRsiieWXS5
u0vpsiUqQHKIBkrA6CHzZMjQptwJ8wEFSAT8XUi1tqmRfYQGd4HoNJvsabLrehVRB4huA3JElOGD
0zSsqc6btqZ6Ixu7pvVGbljVMdBtWSFWjA4b+YrRMyhfCaWktfFhUjEXxgXLJelcuc5+8GTEt03I
ArIxtOeioQpVkYADy1tbNK+ysTDqQxiu8HsL6gJpI7fJ9uX0RB2K4p0tPWZ/GpIWimXyi0girv5C
e+2iflEe4WXxltBXmLpJmeRMgpKZXZ60dFvvsd3Cm02egvtgGz8wH7Vqo9/1RIXILrYf3da0PSNR
J7dJcKzGHfhGUNa64gZAqrCRJ6tO8zqS38Ilq9KEhtn0LOh56k0iYWrXN8U13uylYPbs2c/2Nd3K
krwiHfyeHYPdjIJewLo8eam6MWoCbAjZ3qJSho+XNUeCO8oBjmCMKM2riVx8D5+az9M9b9v6lExn
+hx6p17rzyRf5aXLG1MBmR4xgvewuY1tQuLm01QupMcEhZq8qNfFhpqbI+xqkrTYN8p1fa2Vegku
mn+hTAWTi7HInWE+pvx1U7H8atB1DC6Ai0JrmUirGO8DCKCn6Tm1URlEqjNGuw5ybGXPcA07qpY5
3NqnjH9/UK8s9dJXa+vbFWZ+HgqpM0KfAuW5wrLMdB2ni6Xfkx8GgPbEbSDNtkSWWuXemG5GsoJG
TvwvHObSTQf6BM5BBoJ0qdUrRd4J+cEgBte2knvOINzVNUcmb3QFKW+DRSWrwUs6tXasxF0n0rwv
XkKZpdY5SfGCgjjS7Gqhwuqa6NWL3MDVIfXS0nBJXdGKOf8OVwTkY9ELp3VD4vqQvAS9y0ipt5L0
HljpKo12uNnLUlkpGeL6o2QrMO+wswmLgmP13KQF+r00beO23450aYhLjm3q/RpN3S6cQxvL8lmL
b8RxJ2T3JfIxcQT+lS6a4hF23CKVyekrHzX80rHpdrELpq4RQNb9rrlZqQqKIIHoLEywHCMGoqXM
4SnvTsxIRG+nB9V/0DjcBtteV13pieUy9a6ZyS4bc/NbJJpYp84MMuVrl/t7VplNYU2COZ8H/SUy
Rk9WUVijiEA44rLYdJ5yDXkrz9/ixcz562+eFU6EQA8UuWTmjMuZGox5DqpQth6lnqCDBSFAmit+
WPcJx+TBJQvXTaCnGw8ShwqUS1dOnj8tejQrZJLPUNuzmX//rNJ5by9FBqC3JU9yYpDKKJ3mI98A
IC2wOQrvBx5JcZphk16R65x/1BJU0zlKxLIsigGIgc9KeNynlahMptM9AlmteIiHYyxWC/pQUWRD
qnPiIzSYatF8GuNbk/3pswPKDZ2IZltfZYCLiD+2/z0g596Ii0c61xFYvWn2tXi6j1JnUnYcsNXx
LWk4XLUGFf/1nC4+O8op7BBZ7/sfJX5oK3Ms+g7MXYAmuhuelngF/MYFHKuBFHsWHv79lF+1zb/m
0MVTnr22Sg0UX1fkE0DhYJV0jjw9TgLxqAsfzFALHTKN3II89mkjjJvrWFhyyH6YxDQPuSqxHlsX
y99JKZtSS8T/vgiTAcVqoTlc/RTpQxwW0lch5LcWcYKtj1J8iNubE/adDF0IAYvkY9occSfpnbzF
2Hfa8LcZ/Dbzx9R6yrVbEbBX91n3a4qzieokhnuKH2BqBeK2RwZKumqHaR9E/NKsXycoWSn3DTI1
5IcqXtOxJRvUax7z0B2V32P+oHbHMLsR5Ru1eNPR7hVL01xKVN4KbHfJkQjNhYTFU61iN6WCggep
JE7qyzy2OFEQUzTPFF8nEvBKxDkjGUxZcSeXv8o4cRpuSH79HvFfZBYwYY/sFh2qfxxx+S1f/Oku
JhHDcMUeuW9EaF6v2sL4YhC8LinPAm3LYaPr0+I0FQuLeJBxgz+0vq2RqymLsHPyiY/Q8nTJzVqn
Njaq7xj96wT+N1j1pZv1K+1Kv+WSc8GSyOkH9qdliLp03iqU4rqNdSOlUJZyJ9wZD/oSB9OSCAd0
mKwLQKzoCJkvPlEos+f6avTFTzeLvx/gbH00pFxPTIkHkO86J1qVSwL7ALyZXy3m6zWdrxrnX9+S
CE9YxoYgIV8CmsUx/fsSGA5TJ+YClcHmZCfC7aR9nIR0H+mFHeL0rm1KGnZVbQUuqIlq2uZDAILd
i25NLVgElIaNg/U0vUPGLAJiU4VNeUs2iCddeS+XCR3ctRDLQak1VSjB5wxJoU5O0ZDo2r2i0yHa
xRDkG8HT0fuNLki6lRwvhckpe5ejAId6Yst3jUisGjV126hWp4c2WUVxNavLstIpy137X5Sdx3Lb
2pq2b6Vrz3EaOXT16QFzTrIlSxOUbEvIOePq/weQtyVzu83+B0JxIVAgCSx84Q3poqv3sT1DJRGA
zp1uLm1Az8+426vyhA/iystOJYubctOS1pOOJsYqQ5od4P9n65weqN+TVjs2VOZZQVolLPFPshfK
uQW87hHRLwyEU4GqEuJf5G0AE9GdGChr71tKq/TeJwiXFodWvrOr74bBRI9Z9f/fTDn8uoNWAs34
QceVL/DXX7fi+R/3Vafi+gq31iIfmovPwDuxxEXb8t4BuzpkPvi/4xv3cpPXNVw8VxcXQeIgHYB/
Gz2qqyec1WSaItitemmzlUcVQ9+awoGovEDpaFoha0GPFWBfPc3UOSYh7XMfzzxxBnQUq+yZVd2o
vP+zazN8HYqhkqvy7LWu724wFkos9ZyPuOw2znNL9feSn0qqpYW0plSB4c0qRfprXs5Bu0KbwHJN
hSwPXuKxbqf5S/E9+ATJX0HkVoJUWp1AmGWT5JYn7u9S519O9GoWqDuhyUKZE5WfEEyhD1bdu1Os
TDpn7WkPJK2DOqJGaraQOBUZvh4B51wtD1Zx/PMl9M++HN+ZQbEXzTIIv/9QHJCNrtBUpdJIPfDU
+9IFc6PaROYXU1zbqjqphJPkgkOZpVxfd9W0HttG2Uv9wO9LBeyLgXgost2UM7nlUNRKvLnUz5N8
rslbEzexG5f8NbtjCA7ITCATKtgJG//oOHO5272RSuFFGcgoBOXlt3Tt22tKtIY8T5bqp+QboNCZ
u/XNmTZF2iwKd/IOkPxWWyc3cBPXIfaPsxmiO7I2ooWrO0Au9by0fAGXnnV0oRpM+8VpJ/qjMTWW
SGf0NDpuIYv/l/8J+AbFoAFyd5Us5nqpJY5uh9z0brSoDmI2qe0ZOGHhc7KO57l2F+9vSZpJ18if
t0+KbjQSrANk5Zq1mqtFjGdgGl3Es7yh/LXTUBfEtQ9uBEI23z38HRAhwP7SWvj4CII2LFfUpMBm
e/PoM+VQpvShmPNJc48ORUCE1Xkg7XvwVfnZfVY/CfYWf+dUnpN+0V1IgdQDKCKHm8b2JOgnorNw
lXnv7MwXp13p2qzLFk49Q1/PbybqPUUabnVI9LjUlZB+FpRHI5nYA71bCirCTonmlHMpzThglbHG
FZauvS3IDPD1TT67WPnRMXcJR4Ajn7J6zm4Onmxz7xP+INuIRyWddXWVu6tYxTAXJBNWCtNUWEn1
usjv4viClh+WTLnC6VQnAhv/jLh+Qal/CtM5HcQKhBcJGH6xdWiFCfmTpTxU4GRw7W4oy/TNuazX
yS2DTf2qcPv2y1F9pyWsSmB8rsJp3Smzso/DEFVtiG5GsYrBIsrSvi83PTp4wS7MHj1l09NhKbUX
s/iW6i8yQICquJf6bBZwWQs6PkknwaPoXU9QpwnIW2rIslk+LaKDXExkqLLtjAez0c9E/5tXHXWM
seKVAssFHIqCT8EEr4kQlg+1l2rawn4GpUklb6oCHZHxe5C/afXFKBf9k+F+6QE/GhjGVdzjcZRt
VJ64ke5O6qjhYRJAmHxBLW3l3fIOUX/3ZQ1QVtpghIj6+Ij5kDMrMHKdPtLCSzY3l7AMdLwAAOOb
28xYQM2Vo40ClqgeinTAgAVlh3xdhNajiEAQ4lIzyCyRfsJ3HUCwE3PRrdEHj1rUvLSvaIJy0cuA
gbu7wNzI2tFDtjX4HqhfA6uYBDyzI+NVkp+6+v+Airxuh4/XAdEghFlmeTwBrspoVAbjtPT18CLR
O/BXoPaL136Rnqyv7dchH1eiV+tMT3Zxk351VRR4+89ECENbfDBgu5qxvLBKLTUySDtfned0zY14
DB9cdM0O+iq4XfcYLugPYck//t1VVGRIglsYmRlS93BPA6V6+G6BbswzeSuJE2FKvrtQ5pI+NfHN
yBaBtroNUtaGZ/g/zwJcF08sKuTX1ZfKdmqxaK0QlwnpS4Aeab8SGwgdzrn4nDxZXytrjnA0LQX/
O0a3A8YrzGY9GiXYsYJFNU/yI8IEz1hwos8DHg8XF3wRllQGigeHy2ZCisTkIjx67qQxkTY51Eiu
p7PKwpF9EhyZpUp9elvv/brE8/b1moqiyG+uW1fzSV2KfiWXPH/UpbmJcG4YgIIgDaQM45QpMuQR
Ai3TYFejqaBMgTy0hOjcytq6294KB66Bi9cnc021lu2ktuqyxkzZmefyDo1d11yF2ovMBUZdUpwX
4rTWlwmC0fW8pTmCet7eBSHbyFQ6kKpmooHiF0K8JHwn8DPKnWN9FV5D9cxUVYtH1Z0EM1TN9epV
UWeRgS2WObfzqf1cZQ/+TdrTFTN5/ECoESB0RKEeZciriELIdKvNmiK8BK/0TNZoQLVfS4jh9SyC
tSctsmYtOusiPPS4nmPFtWwW9sRfSRhaVbTbD3wK29w40Sf/c6+gHTVRlX16S7HsukIynKXGHwwt
bmd6ulfXgImwnGEJZkA0gFHN4NSguMMFoFFbfaq32N2HpPakXCsqDrk5hV8mvBITTAFa0vzl4Y/b
MAZYN2pu/PN/3nUfT+wa86NlrVBqhRth4ou1EWVpaxVIRzSyBymbYAWLhNL+JdghRVIsMESne79v
0on9PQPAErff22gvSV8RprDKlaBMlfaho1SGBicaG4UKemnjhPM6xaJxiWlGeQrmwZ5y3tSoLtU3
S9uo0vaSm2fdGQSf7Wk/kBWLO5UyscxN6rgA3F5IrZNAmZgyNf6ZFn1JgYYk3CPTnFQS6WDaU8e2
PDnlMar3ZqxhD8d/aF+Fpb/J8dXVUY4N+b1ta2aqRxx9evLi+Eum1GsJ7GRRPKipPq1FGL2hPPXU
z5KYTqLmtS+fcHZ2bM6327Qdut0J/hlME85r7K46OZjI5uQ2QeQajj9eLJRaED3Ba5Wu6tX0r8Og
qsrYiy4tLgMLed5xM2ozYjzZWYBbVCugl2fsT9R4aLDzXOB7UAUk7s0Q1pderAxUSKfoEeHBLDRn
M5kl5kL4nmHfA6juFpDuGhPydroKoRIwLn3Ii7jEPoQAVpmnsh4R03fV5z7HGcwDRIUJHl5U/T5y
9oL17AY7JBeGa8mFGLbI3CGfpH7gIj1OQIepSJ4+lMVWrdZNPBDa5r4wr+VzGFJ808UJkaLlnRKR
Gnkr7P1wGls7U1sGPJRALEyGBn6yuzVXSiMM7OqRhHnB+ye7SjstQVJtr+KHQNJjZRib2D6L7trO
T4m8bywu1i0ouV67N18lKnPixg4Pmbrl2WmIM+SNBvmflslziiUVzitNfWz2Ub/srbMFAcAcfrPB
XaJd4qti2Tsyw6ieKMCFwo0sg/edAD3NtYXTLTA2IFQmR8vtA4RZXVhE6TnM8FIs5o006SiEgqFs
gQy/0hNv8LAjcNIXyZ3xEhrTCCNWbW212AWtECPb+GecYL7ABcVnsm1WWT8r/aWsLT1hK9SrGoKe
Tz3riS69HkIKPWT6YEaNuCFuCX57VprHGjhgsoBA3ZYz6Zb74O9Sp1++9qvrXyx0RyhR3rmI5MrI
RgG2jebpOl24C8CjuXr0kT+2P9Gy6uZdCMof2cPHXCUfWQTmBPU/GbNmGsi3XJCuc/9/XOlXgVJs
J2pZKKZPiDK0avxFDZZEB6mPtmwmBFPR+yYWx5DWQIxG8pyr2xYm8UOw8y8GRCNkZvtZj9kr/TA7
u1PBczjd16HljZFtN7fpdKU5qOJn2mN/rlrcvEevnpKVKGE66DrBBRf5NEKjzPpKxxrBrXikTtRc
NP7SkBDSovk2yQDnGpQpJpKG0faa2xMPXgMqLr568/ABbkV539STDFDyeRAT8xYwVZhh9YT2IkUN
uHonlAI85VhJn/Htw9lwVVg3KhvXpdq3X0OVRCppQzXhGktPg7PxA033L0TmeLlPjUVyDpO1Yj26
zX2ZAKrbluWh4kSVS6SCEJkbYG7DifjJtmc27pHVnhsi9beq+eiDRdFOsjWTSJPk9Z+//d9FgANw
XsTTBgOxfzQWlaZqdQVHs6GzFdM0Ukycxjc26X7Acy+AneSrS5X+L26Tg0aRNu3bldGsq3QT0U/m
C5XcYUK9dV5XxfXxG/x4Xlfzm6nVQZziuXvpj/0XYAIDZT9dGF8FYUtZrdVBgA4cJQkR3kn+jGZK
hwAVoTb0QD1eA8G45Y35u1YWVRprELwwSL2vYfxOUBq5V3CH2U/NPDsoK+79eg7+UzmUc/DiGwBE
9KW7B3LJxZ9/pd8+dmFEKSCZsHuFE/Prc8xvJNMN5SS6CAgsfKtJ77vmWRZRHdHUqTKry1X4zcX7
VV9iHKiYn4rqUfeWmbOyAW4hhA1JYBJqBEUr15QmYYtuCZdThTD9wsS1IBsoHjdOeZgJrx9QH0/5
qj+pF0PG4WfRxbuHRUKbKTjk3yHE6zHyjysByBPwc+ryMPnhAVhzKV1h0ufmS3uWyyshPmTtXR5s
+n4diKdUXvocKvC4msTV0U3GqAn14rrBhfbG3fu71qr28dSvImLHb2JBtsLoMvodSHtLxWUvQZpN
o+sMb7w7NHvs3WE/dcEkDvfJl+6Lok8QPGKmN8VdVZwD7QWXTnvtpWucCW6VNvDA+t23C2/PUFVN
AWZyFdiUmdyJvt0QtKuLlqeNtZHVLz3e9NTMJ2Jy0vu95jyr0Zyot9d9cJQNrP6TMgDOhAG/JSAW
TbEu+xTYB4XmiXZBvFfL11F0pwG4BF9FnViGDppgrAhlAtjH3NxYyWMGeK5pQVxU4laWENevLhBZ
03wfWl8TuCB1CAf1SVLvk34OuLjFga+YgcbFRzYCQlDg1jA1wJSD15n3lwrJ1WJ9CPuJo8x0d96o
O8P4oqGld3Gm7TK9zy9ofInHek4h/axMPfpY6/AVfZk43Wpg2yN31nzRZSAR4sqAHhZXX5UCBjl4
9IFRH+bfyvxbLO0b91mslrJALiNJU9hizsm9gPIUzr0M2Awp7xrNU7E/Oc3WNNZuR/ZuzIz8omZr
p9yUW/WIxTskSNghARmQPUdoEN4EVNru0VTmBY24qbcUkgNZEkL76DeUGyhIE20qnGva7hhOlmiZ
ewCtvbmvfoppvxX3MtfPycM/pWtu+EP8DrOg0Vr/eYlczaB5a9W9pHED2k/1TAAKEOGnB5sF0Ozc
fdR2yNHhVUm/d+DkPDfCEbBsiXBIOtVRo/tszW7NYtetknFO/3hGV8FTYyq23xTMYv46XzdLZdt+
Nfyps4nvBCTvJxhsD9J4WEVgxVTNcn8Jn+jPs9JvJ3EdeWwaDr/TmysVvasqm1PQIBKDaFzmp/qO
5HWqr0sAHUhvvOpcW5uhq35TCew3BUl+kZ//3Bhu6g/ZSGllmhsEzCvqniQyem4OfgWIZOoFM19d
y4ReofPYZAjfTUN7Kt4pZ+GsL9QHl8YHlW17K3rHtN7j7toTE/jL6OHP3476+1nl/QSvOsxq0cqe
FEXRBaDWzDv0M2WmAZhIdrJy5/bfnPSSky6b8wr+cj130YDDFgxFcWMoDWBhDF4Vvq3nzSjKJI89
6CTu8gbi5aSjuuyTVp219Km2L4Y3L7WpW6+oaPz5M/z+UfnhS74qjdqR1TtuG5Ohkn9axwazooKC
La7cSr0Qm3XmbmR342gPjbnrUIi0L4L9pWgXRM9Ejeg0flMQMEcpB6K/r598/6TCGcRGWS8PdXSp
SK7+fMa/vSYJKwy4PoPj03VgEbplOSrSXtJvXBYGumsA17GTJ5vfWp+9fAYpt8GVDworaQ1Rxp//
vzwED9dP6gEcCKwf1Y5/yGd2bmPZtuVHF5NCJOBRdxpsUgG+yjqQt5V6EDVU/NYOoob5VAP2nkwO
5b0zjc+svEsdgtXHDnhtVy2a7tajeHjU/uPctKEHTCRNueEq8BEKt9DckjS3xObBfKXKKrurNtvU
6udenmvR3kjnEr70PuiUedpNAU1X6sBOyp1p6KwNxHLIHB997SEBv5cs2naZkxre6Lz+/ickggab
NxiCXz+OcyMKMbMkNrSQDfskzei2Qp2miJctNWVN3W9KR2FuJ7M+2CrS4qaAz7VYyDi1Wh9O4Gqy
13zDNw2fvFQhQKRNhSIC7o6E81D0nrN1BjJogrqMM7vFVLn5n68mdcnMAixw+M/NGeBfdGjXxYut
TTHkpCg3h3n+lN2l+1uEwGt8wPCBQeQRQyL7SEHqumrZKGpSCX4eXtDlrJJTpSGkNDWST43/oNCe
DDDDDQhigMX4C30IEdpFoU0zARDaXAnnZb/Ksj2ObmU3o8QRdlNBm+Ti2k1fS2eBfLgzu0Um/F2q
9QFECLfs1+k/8ys3K0uwcCBKEabsSPfm2VOH1NDgr4IL5GIQwgF63lI4Aq38haLfs4r/JlDaP9/y
1ypub98eiQQ1X3OQzbwKH828zSq7q+h1x48Kk55vH83mc1HtghBK36pKtmK5E5+rvTvTDhlEenWO
flN/QO5alg9VudT7U+R/Rtw79vZQY4N8gzGtN3NuOi3/9lsDu6yCFCA7/UfvRQ2oQ6IQ7V8ybVKk
93G7xXsV6gB8C/8LcDjorKIPN3cLzsIB5IMKSotlIHIk67DDS4HG3uRH3/4/v7X/5bwkp7cJqPif
/2b8LUkHkqdbXg3/Z+99y5MieS3/ezjs526/HvQ/x/Qlvivzl5dy/5xe7/nLgbz/j/8/ey6ffxmg
+OrhQ1i95N3lpajCcvwnnOmw5/9143+8jO/yqUtf/v3Xt6SKsWu7vDheEv/1Y9P6+7//GrQW/vPj
2//YdniOOGzJB4nD5/j79SEvz0X5778ESfrXgGOQLSoemgG2gIdv8zJuMuR/0TVEtVGXQPEiC0+B
Kk7y0v33X6byL/wxqM6iY05OqIpsKpJq2KRZ/4I6D5PR0lVz8NH46+9z++VHev/R/gPkwinx4rLg
s/z6MMGoBxqnyGNOVXjUIhVwNUkmetlh1+E3e7N/DAsn23apkm572a/nlQBiMM4yLKjHleNC7Dwy
5/GlG1cplM+/jxnXNcPR73uPr1JdX8hF2eziuk5XiUjFKmnjDs/T0hS3by+LqBfRX4d4EjhZN38b
Cqm4NQSUYlFgZfOHl28HhbohILhtZzMvy5jSQrrMptgZu3GhaW4NQGwYR1lFh0YOMWIIwm4bBomY
bKTCNHaCZ1ZTrvZmNu6YlUqXbGKUC9ayq6+u36eMGzgaXqs/6n3ULYOcqlnH+aLjW+U7Dzp0Y3oW
dVtG40Iu6xpN9nFrmiKn0DVqvhPCHzuKwyjNTTaM+2jZUIur2q2WojTSy/rOF+u96JDKVb2fPtmq
f+wCz/3UOqa+NQz6G2UhJU961T4Zie9fSrPOl60wyCEGdbQVGt/chNrU8qIIUAZrAq2PNx8u9x+X
1MdLiIv5l4BkuIYQV2HalCnJ6xRkrq4hOFR+QYdY2uuB3C4ixS43wbAoKpm4MXRl3DHKGNjVsHIc
jq+8qEdDS3QKaH9mCrOIhRyK6SYMHPin4/jDy3FsJYh+mK0HpcFpxYMWQLF1EOcZFlUjhceEzLUx
U3PdEHtszLIKMNb1dlHjGEtLE3Zh7CAm5HTiTI2qtdmK2pOf09z1JPFL3jXBqghFbVHZOqa/cr/w
m+q5KwN16foWaVlk2jMZa7udZtbmzsYsc/c+HNfFcYokdCo/jKP3je/7CprcQbTz6DD4+To2UFHT
xKrbyCaWZqIGBgmWxt9jqWoizN+H8dumcS+7ULpNnZZ/76oM298PGl992Ke0onBdeiohq64ei6KO
9iHqB9z16hFdOt9AXSsol34PHyhtzHbtD7SVsJXdY9c3L3ou5ecyVbGJ6m3yYrg82/dFZPg4cf9c
ZxipOfU6RL/HdU1P3FC7WNfqao2zVByXT3HlBNystb0pfdXe1MNCFlRazgYoU91HOtmIjeDsdqE/
bx18iDUVITHTo7D950v3qr3OlQtUmmc9yCEVyzDNvCrI1a1o2K2mhHtJ5r7VG6dYaoG9zWt1rhuB
ClTdf3IazMyDtKf23NB+VBwbmJcuzJpGeQblmBy0OvakSTG87JMiWvUAYt/WWdCNvVy6k6Sz03n5
HfhNcF0iwt82hEMIQI2LznYZ8LLNFGkey9Bn2ly7ZHlY7hWnde/dwPmCvcohVht45ZJfIqdsqM7e
i5RgDYdzP464QP/8zYxJxHuS8fbNGIPwjULBntv66p5WuizpWjMM93WXr2xLcOHGT3IlAHxWjsvA
kNJdnQvp7m08vnRq5SEIAmwmlBThksRDUUNQ04naedWBYO9r4GG10nbi9zbRmcaEYtsIkAedXrFO
QQ053eoESkWpgERbRFtmfNkicE72OawtbDQAJ+Neby8/7KDEVD7lrp3kLWbvglnmh6Tz80MtY8NF
0c2nTu9p26qgs4oBenWUtJhujmk5n2Ontlau9RJkLfWV1lfjnZsGkC3Hl55YxTspRU9CTMhG09xJ
bpT2R8/aj183igr6YJRJX2SgpIlXF6Ltlz5cp8aihA/LIIKZunlfpKLwY9gmCQCN9/G4Tz2uvNr9
bc9xpaLpC68lI3zfZXx19TZdlShv/7TgZD/+lzRHFkUsFWWuh0K5Q4eKslCQIfNfgQGaNJUW7Bop
ZV6lUFJvClwHNaEoAvDHbPE7ky2a6YU/dmqFmFxMxwFsXDcePSzULC1/HPO+pXQCD50k/eiOb2P8
PETwBWuuWtibqVbS8zSX4S3modNvxrE+rByH3JLygukdanLZl59lnN9trcSEDqk3RA6w6jBCT1ub
EujtSnLkh/HVuK5K+3tThidQe92xgiSalb61y5OG+Lrxj+NIGB4C46vC8/sbdQjr+tE6KG0MymVD
H0rB7+WqctNamoMTgWJsmhygRtw38smpaSE7YRGsDCdWTuM6qZfIlJQRUtrDb3IUFxq9RUk60rL0
UJkEQa5AcDWMSnRfB9IiLxM1cXcFMU1Ma/TQBHB0+8R5japK2FSZ42zHV6FmWziiFQq35q9barXm
JvW1amK4kBWlyMEaR08icebKRoMQU2NiQ5GjgZF3urHRK+KRTmjZqU4eLDm3NkHUW1tBT61tUdCV
l2VfnI3D90Xemj92eV9H7GBtc2/dV2uxjjpMI5p0k2HjYxhmuwsTBfPL8SXtCISLUrs4tn1SMYUr
jrvRhp1isQiWqaQ+5a3tL9UCPmRq2RBke3sb2Y4+sNr+Hrdd9mPL+zrfbSUEgSzU9egXiZ0UwYJM
UTJI7eisKWhk1i1aIKlIGz5X5XVay0w8WYbT7Z/namO4CD5OHvC4mKdRx1Eshf7qWML8UEMNlc5r
Wlsx1pVehAnlx8rN552bW8ukoKyC63ylTFpT2LVpgEt10h9KxYD3IlEhKLoGy+Zh6BvIgJem3s3f
tsZZPBNdEZU7q1ZnnjVY0uVmfumHaiEqOYdxJFRIdUlWej+O2iDBb0lDkVJOXeDqw/7jgtxm3iVJ
dzAytXKnpjPL88g6RaQE/9uoiNX8nA0L9m7E1jqJDW29rrfuI6QLK8P96hWxM5fKJt6aQI7Pkonu
aaIU7ldTbL6HTSlcIjn+5MbeTm/KdB/5wdLqtfY0Lmw16E5m1D8adlpu3tfrsazNjaZENUiQbnX2
qcRc/1gGcogadTsEaKAtXQfLpSL0Ofag/ToNunRuW3K0SxyTCXZ8KaBRgxdpCbYWrWB80RJSIncY
juuudzd9Wce00UzjnYzV5SRxXBc/uV/fczxyfI9axblLFCj69EPmofaisur7YCeNacq4blxEjddA
Zh720V2v2Llqoay8NNq97zKuV96PG8dvRwzv2vKu4yju82InRLW/sVOg7HZRHKJYxkkgzOEPSzX3
2jgct8AgD/Zd+DoOslQpDsWwGIdCaKnrQGtOiuiWb6veNwaVYaNZDXbgfd378SSP0Opz30WMibcb
N4zvOQ47Gb0bzSAmHTckNQAm1fHrTVLLyiw3cnPVp0390HnmY1Kn1jEvJeOzE7+Oa0Fx53vDS2GL
DDt5keUu076KFuMwV0v8B4IYekatgiZtZOMkt42Av2MmLmuCW3BgRm3MPS0BuzdsHvdJC8Rztdjd
6Gpi7M2wrnpA5FK1Fhr5+DYct5RWZ+zzYdGXSjzxgN/odoU6RGyJu3FhDq+MRhqgeBWabk1kIkcG
gDW2g2YbyXa2j8Uk3/dENvWsiVQPmRyf3u6wZVyUCdE8XAPGLUYfSy0xnt7WdQrcNEmmyBR6onuW
O4yIJFf+1HeJ9KnW0KThAXwZR6mOlQSfudqNw1DIIP5krrMahzYT11IqC3E2DuXq0c6a8Kgm+gHk
UbPlTjFN4i6V1KqvpIkruvGpFoVhZam+7RNJRXwaN3zYr/IOQmTlJzcS7F2ewunRXVO4J18KV6JX
uPNxaNVuP6sJzFbjUFL4KiNNVffjkPweqY26WVvN0I0aHg/jIhvn84Im+FZwP1VSzxPDk5uLQu2s
vwcUDthJC6u1l0naVmnixJ15lWagKWVKs9QTv/puX6zq2MjJXJsfC8nBPyIMjlerEUER20w+tL/u
3aYPckbaMR4fNs3GFcpy08m+sUfF1tj70sZXuaVCtSm5gIZV40YnrigDJjB5XaM0fmxO3JCrjENU
2BRv+/1YNezT+cLZzQfTu6Dd95revC0cnaGq5c3S4L6VPRAgXA9rr5f45IppaVufR5I7CyXDQwGk
P+VVgah/IImXcSG2BaJMedOvx6HdqIPvU70oslKMYGhL5bzKumKeaBa2YK2jL7JcbteqUeuATD95
pWq/xFX5oqnkSpLQ5HOjzb297Uvx1s9NfM21pL9LTP1LFcRTxQ6L47ioS7IOmATV1FVDez6u48cj
ExkW7xvGdePWcYOaUC56PyKJZWdjWUISPMsWHfYMKJwCIcvVFrqKgo1heL6Jn4a0aWL32RMpOLmd
mxwQlkkOkK5mhdjqWzVRUmWWDvnjsK7PEn2beFKOONCw87CuGvYbR91w6Hi8G8A3+nMkQW/t16cT
XlGKBB8OOQGEb2RUptn+IZQQNN+Kcq+xF21IBEm2kj4kTgr7s0wuVVEbd7ZH1ybSk4fA9Lqdkdv4
N7Rx+hCXurM0jThYuLUL4ziAKKcOXzfxNj5lzqCMGiKs8XOdlSfq2h2+7XGVP7yK9fDBs0KcC5v6
bdu4+ucx4/s0w083rvq5nu9EXb/v+nO9rjTqehwpSoE9hQAUmnpiudG8kk6DGCX092o0GmvYPV3U
osA2DMcNmtGeah7gO4hx8SWV2/IQ9CJYMEbjXkVUBiBwwC++v1Hv5qAhIidaj7vYcfBpKP8uRSvI
tuOidqqMsjyLKoDQEDU4wIwbCl/JtmZhu956HEeu3jPdJ3NXRUEbgpA8yQpNWncKUvRqHyk7fK3v
/S4l7Gw7qGAS8eh63BmBcAG7FhNWRVECxPY84UyQb5+1Cj+2VOq7+bgOnoN9NvwK4Yog09C2ZThu
aKoa/c8oP45HRW4bkCngW2TggdnUUTqrbSs/V3mV7dKWGpKkE8X9HI4bQW/n59DEyWbYw9F89vD/
HiZNl5/H3cZVZi8f1SItzi2RWm5IAVlwEnSTlvfAAwY5Vw2zES7HOGr3b5sKVf2xaVyZx2mLpeSw
smj6T7XYP4V+p6cHqyKE16qz0+uoG9VVXtwolFyZiKElrQI9g6IMW5MCKKX+X++YVFM8Mme5XlSR
1i80PsvW+Llwe2FfWZ67iRzFOlRRY09LwzkWJUpNURjC0++NeOHoeM8kugKxpGxflDrw7gV0RZJ2
2sCuKqO62VWhAQNRoF5ipUBtYupaO0tBoUuIzEVjN/bSsjTpgVLx96A1jnapeCtTr9vzuHCc56ZP
01PakxbFXParP88b1+ULvgQo0gAmZVmCrK2rV9OGxhkYCa0NyABpKMxys49B71DccnW12ogKHJ44
pqbgJ2pPmS1SgJKLTNUimM40JsrSkdIOKx0YgqJvWsPc0z5WlrUZdFtLgQanJmm9ROt0rWm9ORdq
HYmG1m7wVyqbjePH6tRyJXuqJwG6Rla37mXnBRJps2zTxIIBKD42fhWiU2fUF98sUsycUWw1CvOC
m7jXwsk0aF3sKPTgeu6SEsnStnZy5Zha3UUF+nbUZMFcG2H8xfUz5SjH0merLdpNYajJSVIBFIpt
uBtwC7OiTeVj6ibRunb0p6xu+73RGIDPhoVNkYMuPEanMukQWkG28ODWNj8ukSPyYbnzBcjJsq6Y
axVyuFMfdI/j6ibHEB3xGYxbh4OoxYHNKuQWJUAB0HK1jPRGeKh821yQeKzqVHPuyqyHfp0giSjI
j2FoGHPyqVuMguuUhilP01UcK6G/oTwhXSN7DTMsksLuykXnixghmEa37X4u9Lgwp71vITMtQ4X0
5QHz4vGg1oe7WW6NeJ80k0wXjO37QnYNfrrW+pZmarq1pRRMoWLflwHaZUWYuYfeFpyDqUjOAZxu
eOMxOBY3PyTUfCDuaJPiMN1VC/OCIYf78BQsQ6UVjMatFnkPYsbGbG8/LlzPCWjH9AE1DuwvxnVt
UCG9jnCMUKXxXaZjVp+5lQ3xro3ulNqtjmrqrcTCiu6ofjS7Lq4Rms+QfrJbnuyeZxn7q1hej/xX
4l57KQm9I2GioXr7sP7ee515IIgwD+OryvaEJYExZeRhw7iIs8FLrLNw3h4PdX3kRrymZ55oNPfQ
fCtUH/PJSu9OBHnmlp/EOUPOTRZ2ClQzqyNw7rhg+SUXTS3V0bpSEhJUu0O+anw5LmpL9aeyJ3cf
1g0RBdICsa/dAMOPJPNffw2KojDQmcAAu6jXKhC27DdBo4TFokdg4wjN0u+iYBcFlv+2SK06nyc9
9JrUKZxzXZoW5Ix2Ew0fTuxCfJF7MZnrAlzGKQmoslLNTpp6+ix2jf9H2ZUt16lr2y9SFUiie119
7+U2Tl6o2ElEL0QjJL7+DnBOvON9TlK3KqVCgoXjZZA05xxN/EQHDiXBLm2XrfLxQscTT7oGsCyD
KTmcA6KFDWGnzuCrYqGDaqJgFZqi3GaeCR4ycBu2SYf4IQqVuxNtBAWuaa6XdQC+jNu9dIIw9jY2
n/AgTa6jvj/NPeJKaMmCsYGUSN6uBQRc1rATpueC1HodOCoDwQlh+Ah2nBkJPDxKiK46xQDql8vt
uQIqVZb5cGcYzNKw6WQr6GWkp0Hp/q6re5g8JxCvhrf3biw7CiuQiRDlxnKjrY8lJsVyOVXoBEyW
NKTLbT9hn6dnsrDk859Xif/yWqFw6oTwhYbkO/yrPwCXXKv4EMm22YhQbbMpg+cKn8ITcUrwzf2u
bJot5pkHpbN6N+TZMeoGaOe3SaAOwfthQrPmMA/WIfwKed7YFckSdZC8Vof5aG5aEgUwdB/PIoHD
1OLtRJd42wiFaMvrbeLXdCcaLLV2igPGMDQ3TVxqZHTtui8tTJKnxrhBeRokVN5UCflO6+xT6r8Y
28GjT8pGn4jv6BMcJvRp7vrNuqPWP0RuWB7fmzFm3b4WHOUfAv27mOluH4EMC1lidlCQr0CdNIbX
F/7gAy0lnNTccUdp7f1lvZ5RlR9eKWzusWCDNx+G3kd4He+4Q9QoFOoCND30oITDLDyuVnD2gewM
CcVtzEJQd12P7tLIb8/EJlvh+Tl0mHRxIW2Mt0UkYMSOqB5B1A6DTQKOrixhOpwN2lv2DIKUngeG
koNQ4aaLWqhhYs59RDjk1SfUSdODgkHMAjZc/kaHg7jppiYoXTipI+vYC3nuGyUBvBb2WNFA3dTw
B3Cxqj9QZYcHBs1rKyR0wHsA6LspXS2nHHU/J6XhO0NQKZry1fOoKvAwMT89JlUW3XDbQICqck91
6kU381CUFPkhc82nBhzzYDGPmYlCqAuGGWH61PvFvz4fYMewCBFPb63XSQCAnL+AN/+1t0KmEBqk
IKOAkwqozwzu/MdilES8z6CBBEiUN6ltR8h0uZYPD70cxZ4ocD7GqZsJcZZhuJuzQZgq6JpY0S18
KAz0CcT4TJh4B8qUdyBYmQ4m+oydbfTS1N16Yhvd+0VKdnMtdm7KBJh4w0q+SX2kPYB7iO5AgYyO
hW5fEjgjt9YBeWc0em9qBLITQCOv2AY7xebJw58FGxoolxIy7nyN+kWYEJi72V4foqD4Z1PlHcqf
74PzNXEHdWoajtt02j+auUw6NXP3fSwvh2AS5fzPNe+niy7/kbR1v09MBl1EgzXN72CSU0RpB02H
CJhO7ubLvnO1hL7nys3xGAQpjKckwqp1mGTOvis6KDJMcQzCy3iD5LJdKh87PdfJ/H3gVPGFdOMz
kjzVEhuTYO/UoQudR7WIZfXlz3PnR3YDCoNIGAN6AdEGDul1qHz9vifpG1vYoAv7TZlBcjtIe7br
AiTB14qFRziGtUdR1BLcQp8vM3dMgKHpEapr9TrvkWWYNpssTB9a3x0OrkwMpj04v5WtvZPZuOCt
VYc06pMDTM+baRadm5TKfhOo/DMSRebS1fgKcwMmVhWNSEuOJeau6c85OOmh6JY975xlSgHw0ZD7
POWl/NnM3ZINVz2O5S5ph/Zk/bI9YVG9JiRNt76pVLkYoOJhwB5b5A4kIy1h7qFwoxxmVfSlixyz
Rt5S0THDfNysunqI9gK70h2a9djChLmogNnBDFaowj/4UzzRDa6AL7J7SA1o2jLX+sBKYGpiL91S
lPdAdw6dlYjdconkM+iqOm3yVSUfwiSRR4JN0qlhTg5Ps2kcFZMtOKYC9rJZs+rTaXM2PR9uSoA5
asp9l3emXMGqoD1FPaTkKua0W18qBu8t2my0z6pj17WoxCFgBUhQ0JPWxVrJHsjUuIGiPtRWSgEP
i0pAgUsjn7mAnFp1wH8QAPwMcqRuZCELjh1JilXvyHMBBkUTdM0xn/o6sGwP2xckzIL2IVHkC4kl
oKZTrxkptEpINW5FnMRLgt3PluCvfByaCeXcIgRfZpB6QW6yOwMS0NyPLXG3XpGFSzKigLIMh3sn
d1BfFwr6wSkoEUk77iOm7UZhH+M2BNr4U5MiTjnM3Wgob9Mq0WfLiq+moe6lyoPuoUueUHK0Gzyo
QHA32XjizLMnbOuDY+UcxyTxQWQXJcUWAY3MYvKXbeWsufZhDQQ62IfgD4c5ESxxf3+hslbWZZWA
hRMaPLDukNgDEJfm4Ej182geQyqqXvJ0iNZ9fvBFlN33fXnCNB2tYE8/vWf5CAN7w+Qx9It1jLXg
UMfQ/anCixAhOTAHuhyj7rrdAMH/eoLL1BYqk1xWDx6UCQ+uhwgyAH2naALAc0m9o2E0Qv4p7Dax
3+HZibF9+/N88sGbbZ5OQg9GZ0BOTP9moZh/rCpIapOmDj1wkFoLSRw+3llgnQ7O1DQTWGvuCnMT
6B6U0lacWqPWju3odhTaLgAdgURAh9qmpEV0TqaY3QQa3iNT1x275EgCttFQWzpWhq4o6u0bGTTY
xnZVs1aZB/iAk40PaWDuk36MdunopaccgQYqKUh21E4Mfeu/1NM/gHx//tqhB6wlmPqAXHwA+Xah
FKXWrN+0baU3/siH+9gdUyjyNd8516i5KKAvAiT2ODTeAHtxD3MTTEcj4Zjk6aemCgdYLSJ8TQrn
xY2xewrFaME31+6+MzR8HJMe/DKDVxabgkM3bSEhAQtPI+F/zdwU9O2paD1XrgVq03/5LfmHGuO0
VoQB6owOHKAgoPVRkSCooF9C8X/YKAO6Nyt4evGmRlkdbAeFVT/O+5PNE+SeNKapuesKmAXKkF1q
2ThLPN/iKBxYVPfVcDvQob9kgoGQHrj4llA53EcjeFKy7cKbuQHk4OjxGv6H01ANdYg9dMzApCpU
+WnoAJuElNiF9bAYihsABpJRZY8DArHL6Ny06QZBx9cOpcCnBHzSNSpeWFRT4S/cGj+6gR7xBZQf
QAT/Jun73x4JVGFdPBAsQO7i4zwgWSE4CeHLNAgA3spK1G8NjQsk5JB42lR9qA/1ACfCJmr8LYap
RCqlroR/dAwHG6iAkVxYQg3VMB1eeZ+HV5wEVKo9AcQVb1PmKohTiuaaoXwBiBf+KtyTy9rpn8Ps
eZ77+ryVa6axmTB/w7Z/xLlNDwQ8TxB2TSASPPkf8nOuMsD1hTXmE+TxtsADQDIl4WpYAqIJEmFf
NBCGR5MJqGQg9q8372NDruBZ7kFqQwxlcWQGftt4/LDVQDb17EEBrVJIx+kUDi7lBZg9eGmnfkNB
HIzSc20oXoB03MSpqU+oD0SQpjGgpUulL1RYGGSJyofewpCfGl/CCifou3XuR/UqUl0PWRufPiai
2MlcXQSPoTQBJsWfJ8P/9r5EPr5k8EYh94Iv6PelQOZ5D/PxqN2YAV+C7iw9celCEUW5kFcK3JuR
KFQhIyMh3OCLi2c6uuvi8lMeBAmc88rerDxWAkajxhtI2lULpKzKatEV2jukYb5qSchvyzooHzzz
KrM6uDdAIk1LjjutNqPOu02fuo9tLsyRhEm3C12yj6HCpSzECsYKMp9Bot1rNZjPmfKQv++KVw5L
6EGG/LvO5UXRzP9SB/JAus8C+OBgUfC/AE0+sKKm2RNY8chBljdCrQrb0N+/p7GunLrxkInRAqSi
wpbBJmih3uLR/EYGYrivY3ULOh+2QJzKfVPK5ECY8w2/Y49ifxwDQGX4ibch2Q/SbKFulFyStEgu
NXABjuh/DEDpnaq217sEv8OyDCTCm2Jw1r4pySX0xr850c1z4e/bAPiXwzcA6SlOUfP6gLxDpTJt
6Fi3G0+08Nrl4Ro6IiWgYx5ci6QMDxKcGYNc26lrdYxEvPeziQoTLpmX7AHiR/WjJOaKqr69Nm1K
zwSQY+gKp6mNTu9NCD9alIn7JdUuykGngeX9MUuEOaWNKsB7nA6tU5vTMDXj0GwzkxqUjxAE9R47
E0nEaSoZlUNWHHTdq2Uq4ASP7NSOxKQ/tkUL3zIqvaXfcIka66aqGwA8JLjFETJdC1kxfXRbVH7j
bph+VbNoHcALSQz/rtZlZJ+ULLnkBLZvuULBN3HhbEsBP39rmj55dR2wcf78Cn7gLr09WhSZHaAc
Q7gtfvwz9ADB1wQP/CbH1wVviRKw56Yh8U1dNGyvX+monxP4cVyGjpIL8LzxgfThCfkrdkx6c9ZA
L+9HLHdw27IvI1I1p7kxv456JJcWyoHOvkdZdhih5NWTHt5xU5M19qGqWHZ2Stuf0wCOcV2FdLuX
QC5Zqts//7b+tM348NABKe9CYGr2aJyp7P/YffEyCfrI4mEe2OguG+HVsCAOhhNxQL8SRwtJyAiV
2B9WJLcWHm4l6miZgq69xZNARsL2WdPvkiYxKJTsByLLy+j7etPRXu4BpFvHWlaAq/v9FiVfJNcG
8wm61aghqxIuLbJplqOGNVfEymyVBj6wutrJEdujQamrWzIF+pcVBMDDqek1j6DmFDxEKaKJuZHC
1uewVmc7WnC4WQ177KGzMAi3m1I3kC6pMWcNob7maQvFd5Q8VnKKGfxocjCpxieXwq4gHaE72XCq
935CgMP3ZTrlTv11pZCozuOs/suTxn9X9Z2ftCmzT334mHGAOj4E0nWCGJQPsUKRme6Qg0+OzugN
uwQsFStBBY9aF8UoP0NMYOrXLgj1TcrYsvZhBJJjzq9GCNkpCQp+WwdfaybZtMFDWU07ZzKC8BCH
U00O6liRp8BtgKWOII7dawDY0pgfSRftmXUz8On7ErJrTn8ALHyptIReCzHwGOoWAawrgJcDtosV
Jb4awleq8audNsnr//9RnCr9s2wivpSPeQXa5bqu67LZcB9VI699rpqy/5pzSIQSavND4YQnEYvs
xoWm0NI30F8PozC791vdnxrIxAin2ikuc1AEVLKD+PgEnPT9Uxshnh7HqgZFx1mo2peP3mign1JG
YmUcOCNVFtJvDt3NCyHK38UhgLJxatkhYPI2AhHDR5wM2WsZtXzP8uJqh95FJIkKOIgx7VZBwb1u
iwHSAxSVsml/NVj2JR6AE5nzXXpKeimTl1sOIaq0NtAB9XyyTlyoVESKwBWVuhbyeciUl40HzlNg
w7vGj8O7MVvDSWCBLTM9amubs0yL+i8bjw8iivOz6KFm7AK0Oc17HzceUZ1ZJNaI2tCkRmnTlHeB
aL6VxiuOaV9jtk4CuuFD2Jy5mzp7FjvHpuD9rg08vkB+J716jX4oVXYC8Gxbq7TcFMAc7pzBH3Zp
PqLUFqpnr/NgPuKxEZXOz8CZs/sKL6mu+EspvfScC+cKwCKc7cOi32IN+tSg3AwnkyADZggOk0uh
kk1U8x3CRIH0IXSPfQHB0KB84QZurHO+I8jd9hRaER3HCqL9InFPEZIkQcbplsdlfpwbSnKYkgQM
hkgU6Zk/P8vz1/VhWgXt0YHBTIAdKCaq3/cnKLn2ClV4vNqdj4ASJa91D4eAvlfjkuSIQ1JFvptQ
fZaDm2EHnuEb1tBkRW5Yb4FJONMhekhzjilZKoo00JMoMpSdR33bUEBbXHz+nsdNvQP5s8WObxU3
TfxcIrBYyFEhdk+hXuSaBKs1nvS0M/6Nyttzx7Q4N8LFX1XXr2mT/UUX8IN5GZ4jFN+hB+7B8ANE
q38JpeNtkrXReI78EXosle2PZlBsr/ri3Kl0sm5x6BJ4Ib0E3tc/sen9BDzKQZEeQgvKQD3f62p2
n9uH0YR8q5y63HWCXbt8cBaDjUCkGyCRAxCUv1NRDv5OnGxMUBQ3qmrqCzDdmwzlAQAnU+j59Qog
FsynHWodChQ8Cu5VZF/xA+knM9JVY8Bpwrfz2jbBrZOWEFYroAw25KAdJ2So7ktvQSdOUxV65YGX
AahS0caOVbCgEKOLjUTQZZrJ9C+DbkYYaeSe5EMz5bkBsuCHTgGZ+OeHazYp+u3hQnToQ+UIr6vv
Yer5EENRO7aZJvA3FBHifa6icw0yytnvsbWKh6Zezl3sTOCphSprdB6Z5Wd6Ow87WQeP5/lwbmKv
LZYoUAzrt7EQQVWN3eMy9bLqtoI05TImXr9hha5u5zHg2J3VgKhpjeRQfO5doCFWhEMRNJNdB9Hh
arzmEa2W2Hc6r1wcPNkjVac0v0YF5DVTAVlkD8HowukccBQHgO/no96MN3noZ9v3ccpiCtuA6Trr
tz+o5sONxRKyqCS0cBJEUpuuJNGhi0UHwbykWFfeqJ8q0b/Irs33DXiHyRUhBNavtLFA2dt+TVgW
PFkNvToXGO5dU8Ywogq1gnQMbc86MfIkLcT5Goeh1FTB/5RAqqAafSQMgCGEa5d3qKPQRVpBy3Me
jnm+xV+p3mQRqnA+irBmgU2s+5dJBQL7HzdrAWpkvhtMQhTQjvlIEuN1VRPml+nGWp6cBQ82ulPF
J9aXzc4QmBlarOufffXIyrr5GvnliEJHE+/rgo8PJI2vLWPNV96OeslC6pxpOV5qg6JenCXRmsk2
gsFAAN2usoc9yKAfbCNyIE0h0RwVEE0O8/EitOt9AcYaUpoOFQ+iK4B0JBEsBb1uhVRVfZ9kHK5z
qbrMPVCC5TZyu2IVDRLY0gjzfa+h3kyA8F3nonKWde/ICzS0nB2eaig4UtiapLV4QOKHPU49hEv5
2W2BfIZNzoN285fQ+OHprTe4PTKfMb6U6SQxOjo6DKq9c3cIkTNSpV5GlWXXCJS5GLuir16f6BsB
7id2t5N0HmsiSL7UBMJlyMKf7NR4gLHC1TtzF2ywzqmIkCKZnOjCsadA55XhbcsG8MQCT38hUEDs
8Fz/6Em88nMSvjDEyIsuRHydtTDiBCzcnroYmSke9+k24Objx1E65/PHk6yPXngL+F5YxsWubCGs
JYIUNL+8EtcmTYE8BcjlBLc2sacAkx6GMTJHzOnBNosM2G2ApK69ltNbvOvw0mn7+rHwFEzVeguF
KA4hE2DYXsET2eNxgNBQj/88aSHjxgZUNfPG/x776q61LkD3rH8p2wR8ZROl5pC6cJqZj/JfR0ZA
+ffPM5zr/+tJB68cSRAHcXDkRtFHIknlJ6OGJEu87lU8rLwEpgMmZcG2zNv4wgEjAdgzze3Gxy4J
DwtSQVAWtgQA4rv5ksG3yV4paK0ppH3fGzV1YUXZHoASWryPJ2PEjl7S/Lx27lKaxiB8T5+Y++9X
D3UGrojbwkRu+tz7CaeOQGEVgKN0E2BsRo3NDU/7f3bfxwoi6KHuHzTS9hASEpD3R6n7axHTbNfU
ab7RmcUuoe6uIaVQwwmK5uLz1lnM4x7yfUtWuhawbmEutcUiJypXQ8Gzsd8GzQ5g21EQCfFMvSYM
QrpzED43Q++bFrtaBOXAm5pF3dIWmmDoGgPqc9pibzVlljswLZclMAnwlgwaD6b3TbfUuUAyaMZG
Wo7gwSLCa2Ek3bqLWNgnSaMKjnNFdxd3kpwN78DfMt3dPNS5Q7i2Hczps9qlW215dBID21kvpl9i
aC0sc0e5V0SA7a5FemHPGuXe6AwymMTBRAP25tekKtudSp0nRwc+IkMHrsECYrwH42N9LrrULBOR
AqSS5uVr2TyEveRfu045q3joxE6DRL3OGNwIBLanoL2xAa9XB5JvAyR/yKAoOzfOhHOUIoCIMgto
e3SnZj4TVN0UbE59XSSHIU3kbj7hNjBb6kvQa/H/jJZ1wgjEjX1WX5Iw5Se10ki/R5uOYdn1/VAh
jVwWAVk4gTs0i3pCn70duslQAQkLJkOZ4YyfI6M9n/7HNfNhkadxsmIG6XDDhVrPg56BdNWf38p/
Lz8hpFxcjowbC3wfG9vfN7VYK1PaCidaA7E9rt2kQSg26hZGm9AbdiqYrQI0ZKCiU1VXIMxKIAZx
NADUTmO6gepsv/OGECjYqcmJhTc1IdgwpDVyhWOMrfF8yISANDFwzkjXaiEP8+B8ZBxgwUYvWBW8
2CIqQ21zaqRXnfANi3tnsjNKYo8+OSB1rXxPm6vbDuIvSFuXAyr0+1LMMS0FE7x0kuVG6c75ULND
lGfYEEHWHMAtaNnUKDKN7otoUu/2rXEHdys4NmMZZ3m2DGOXrHIOuYAw6otsyQcPe03By93beWSD
ntqhocf3WzRYYwcZBTfzEM9yVHERue3cWt5krcsPLKHtjTc1LfJjN2WpbkrT8oP0oGg9D/0aT6t4
Gi8MZFr+c+08Zpne9Tp196mbxDfUa6Kb3qlg5coVW8/d9xOW5BuHaIJCNI1uaC69vaj1vaMZcohT
o5mgcPqoMkBVpkMOhQG1MLa/khYQinksd5AtzK5Ex+KzTZhd53Hl7OauLCPowbTFE35rdapoi9wQ
VoLPEbVqiegXJQxu0icN6zfatMlnamq7q03iAIaLuxkFGoD/zbFJd09o190bJ4ATNTXXhKEX+sSs
seQ4qB3iCirK7pp49Xo+OQ9VmsJA3PTVfh4LCgO+AdAOML/BB96aMrnthjI4zz/As6TcsqgFPXG6
Iva5uoeEeayhP1zl8LHzaKq2883SJGNnO3iAAeJK7I7Xft1wqCWTLyNofieSOd69U2XDRoB9uhpa
4d/7hjc3hWsOjUTucQk6CXyd/n3t/FFGm5cR6mUIFfUUFJT0iSf9nTP22TdkOR95ZNMn4UHp2ANR
/dAEeXYFsE4u5yvwO2p34K9OuWK5j8xTWYbXsTDjriV83M3dlEkII1S2ePGpALg97L7HbvZi/DF/
kr4e1xUK9ad6avAfgbTUdAJ465fMySCCkcK4ucnTbl+5hYHMJRQugGFRepWPcOscyx4WpjrN77AT
+wS95Pg494A71dceLG8h3OWQl+s8Csdbp/fKe3C29qTj7BNK20hKV2OwnLtOjqyt72YK8IXkAjkQ
deQa08s11MQ5ZKxV2Q+D/6Q7Un1f+L1cItvg7+Zul7ftsU6B4x28Jq6XbVVfjAiaCwJJpBKQ0N3U
AVyy5y7NYf/glECLzK/U/CICXORuA8N7PPVaJ4Dv/N5PQAHf9uDPLd7f25xIBjOhkK/C0jt2sfKu
WMHp49TzIUdx9SqHPQIZ8naONhWbz9Ugir2d6yz7f3xuvqcz3eVPn5t++vwTfv28+X8G5ll94/j9
1xGe8X1Vv0ArAeLDjfTOKdRJIFZQshVief6lCyC+CwnmV5GiBKSzMLx2lqSHOHX1JnZ89uTlzXW+
ojXyW8BU82AU4VurPAvAapLe0z6Dqel0DxnpQwCAyjPno7dmdfM4pgOgm1yjStVkZONgIrv18gjR
BMCdz3zsnrCAwFHnOQ5lKxaORx59o/1nFBudJUmMuc2IF21IVI7H+TZ+H8Zvt1E8gdf5f24D2jRu
A2ea/9wGFsmoxTlNdCyL0llKG/7hXlEDZNJ8r5DIp+kdwr1agjChzLBv8AvGoM3q3yc53v/5TUb9
FFU+2OE4QeXd0ywdIUeCrdFCIgWySKMoOak0Y48NQpsFClI/u/PZudsGJpwYjnpfRa3Y25Ehh+FZ
p1iOpQZaNylhx6Bkdzc3HN4hA9JnECPHNsi79zA/HXwLlp6oCb9vIAJy7wB356hYwj0pTu+btPyc
aTp+1S2sn8ISCsBRk1CkYPMEjj04kQ8pQjlKnkadljvpm3wL2mP03MPedL6AkxT7owFBDMLr8xu1
zfWgHa6cKbPzkxr3axxbEgeT54DVa2bAIQO98Aarlx3Jqh2kFzCTE5hTAeplvhKH/Kh1Je9I1GUo
7g/QDsDDcp/D3jlyhvyRTE02AOofsuoecvHoeZCbi2h8M1/QV2BhtEkmzvNJaVUCnFUI++7pWkKq
ZjXQLRTPg6ylV6xfKA8Ix38lUDLnCXO/VpWpgQJuKfj2avJnqr3mS9aZVeXn/quHmBf4Bs1uE9o0
MH8DewvgYflIofc2X+En5o6VHVCUvn4cxxQyVX1Kv5hfR8IjP+ahXwfzVYk30C+/ht4ObnLe+jC8
DZNHw5G1CgQocnU9nLsKSX0+dQGSZFs5ztjSHnYKfYCkmBLRPoeb4OixyyRXto5UiNylVhOPsGGL
KteoqVdU7fMiq/2LUwtUUsA1LME67ppz6WY/mzqToIO53fF9vGD4wucr3sdafzz5Tq33ugwnmu+v
z6dDSbZ17vzAtBIj8Y4GwZK7HhzoExOv+zlG4p7sqqAHOH66ZD4RYZU/O0Wyfx+aj+r8ZShr9waF
tujtysqPn+D1IQDKDT5pJPkOUUyfQy/xD7zH4lEXMr6mYKgtK4ekW4MCKrwnQGBfdxkgpvPp+cKC
BpDDUbpe0JpzsihDAvXhON+hjB293QYlfGz7io4jFXFxIt1fq1l9AD069YrfejQrBzx/4SXy8v7q
wFn1FjWb9lbbSzhik5kTCiqRn4fRjWK6uuZVD9fwATymjObVdW5aL/KPsRedHLg8NDVb8jZwH0Tm
t3eeqZb+1KuD3sUEXO6CxNDr3BMJDLhMo7AmTierQPqrIiqK7dylAQgNDoRoVpWrPscCMZTyynwL
+oB5qCn54ZO6+SZz5Kaobj8jmeOjmjqSU9SW3ikniCBLUeWfqahQV8KlTVR970npPYQ6IJsizf19
mKruGpEJilKJ6lu1LUKwhrjL6IZG+QBberpNUDcHoHjqKsq2pkItMpWNOc9HibGgJ/26WAEH6R3c
EjgagrVmvgSglA1XNjg2CLEv9dTEuoQSugN3lzmdMI/NR5XqQ8jDpW+ZiPfx+aTHkyeTO2av29hD
XDclK97vZGUC085p7O0Eqgfvd7K94LA38egGtf2vpTTxd+vCXSqNvdcRXx1m/zK7R1k5QB09CQ91
FWjE1cCuaaPGp18f6ip4LODhfI1L4JvmD4WQl9v0ADesMSN9Y41DnzIpF0w09jktMnlwUHhbSc7t
c1RjB5wWrXf6L5fR6bLy98sGkzBE+2CpT+OB8atD2YtPngu95mTk7dPIgD5BhnV4he3xWkIsA9VM
1a7ivJLfTAwtnCw34hMm7XTV18wDMzCEoYTjjUeg5oqjqaBQ5o1pF4IWG8InVEGRe0oFO3W7UqLz
X0YaewsdFtm9ocRuoPmjj9wp+xOtFYL8hjUPQAkA5pUn7bcErk0RVe0PX7SfnETST4Ms+pUu0+Qm
yziccKHCn3nILFUQcf8Seq8Oyo6oW7lyZ7PYAJol7Zes/jYPx0n0YRhMMbEYzdjdqSiCG6I/tDs3
dqrnpnAuYIo1SKv55a0w6WNN4UgUtRnCRKrFZu5CO6ZeaAQqEDPW6hEQ79X8aS3m1cdNV62qqueo
hDB/pDN51DmDHWKKtA93DaD1Wc0+ST5sx6B17iFnVt52ZLjzUEn6lIL5DcX7nsFJunp0gfpC3gS1
xbJChoIji8lBNYTJdioLBudF+n3utY3uoeqvC31mSO7MY+8N9FXyG5J4EFFCpWceD6aheRx5EaSp
yEY5i8Cq7gBDHPtcJ98EJuon1hp7UkUHVtE03IukXFE5dij2DfY5t6//86oxDn7eK7WvzE3IU0UT
5FiaVuwoMvW3IgiTrY94EXrIPX5ALQqAOIF/3Lz1AWAuF0KBbkLMGNyquApuU9tsgEpxL9E0pFnv
3gxdv5zPVSNUEoJxPJEArt8uwudj5+vuWA0MLqiBsNcugTmhwlv6FLseMhBKRq8+hOSxZuBxRwS5
rocmeIUxH+KsdgeVnPKxyQyBR6+UYKoIZ6+Dtt6N2K/BHKCHtXk5FM+F6zyBkMd/ZPWNh5B7UcUZ
/FYq4CEr6nZ7Ip1/HdlfZ//ndUTzZwiTtfep6j/1/qjudJnRcyLjZGkoyFZVBpWyriz4RY11fsts
+D1H0Qc60haFnsKxx7jPxKN1o/18vR9yf83a0Mebw+XnDoWpQAhAwFCFFxVCTqA5wvteDhcwdtfG
s/mTHVNy4Cnks9txDD5Lp3vNirS5BRXCw5IIQ3dGk/Dz0A/w9BzC4lzEIDFiL3yrpuux4sEkypIR
tjEgwlL1yhPCPyNLLdPwYooOf45Y8FXPWAApvGlsamL2f4yd13LjyNJunwgR8OaWXqJIyrW9QbSZ
De89nv4sJNVNTe/ef5yLqUBlZZXUHAooVH4mMo+BXyEtRU8Gbat5u2pKagBRY6UHiV21itJobvdZ
2yASvUy5zZPJuoGWJ6z3MgWFZ5YTPlS/G+452BL8r67WOs1xXhpJKeLUupuHfJt50Q93GNQT/6Uf
XJyzFiGq5Dgt3To37bWj1+5BRoNxyrfRPFGPXEYtRKx2dW3m2H7R1c3YPbiKa69DO08/8MnHCNzg
hiaj8jOgFP249qqhQ5kkOUrqZIFFDpYKyrJOmofZh4TadaCX1s4PknJjjh2I/KzX1gq384N0q6YI
T51VfJSevmSkFtilvvPUo8S8EHO43EzZywiE3zKaXU2B6fE6o+rCHdX9dBvVGvZAXqJeItV+xkfL
+5wN3mKnFquPTpZjnqx0C1Ws00/N1JaQkIvyg5NkJXvSYv5p8M4ofzVg7d5NZzM2PyL78jZd8fjK
Q5opt5YWgU2q+fNSotB6AM+AYBfAso96Xw93QZQoa2vpAscyd0GiBTsZNWpr3MRWMB9ktDcVZ1Wn
Gpz7Jbls2s9FHtYXfczHjyOqP6XZgPCuDO+VTelqUHkDhNmHnQBQ0zMEmBywObI9WgW3OvMVcIbs
BT/FlYORjVNVRxmdw/IQoB77giRC/axzJCDhKNK0+zDhTVMmBUGeQ7tVYFouSxaIocFtw2g3HdPn
JA6pGClY1cjbpjTz/KnLq/FZOmOWj0gCuMNBXkCDcnrLj6wwq+F4fhojfXy2kvBlCPVKoXrsLG7E
gbqNcqikkIAt8zwA43rIQa6/iyk8hqAN6+1ask0+0LO+NDJQg5F6aAxrLXGtr9QjFrH3QxXmr2Nr
nbuudc+10eavQZlFm9yfvL0MVuoc36Ujp4UyOiWZddfb+FWY3RAfoUc6u1QpXubOwrFpCSld/nYl
sVvX99y2uE6T4N+mwL1UDxTZ+WrXr3o0aF/qpMUdRyuSHeQM7Uug9cc+tstXfA5UiJNzu87DSPvS
BfATq0mdkH3yfQynlE8yXfPGdF0mdsM7FIfWRRlgdtzG6TGZdeOTmtjbodTTV6ouxuOUzB/kYe5M
kX7QkoIz5SVLJrmNnRxl9L8nSVYGvDla1PHgnb7BE7oFlnTrypWAF+RKx/jrYGsawBOgDFZV8C29
Jf/fc/9Y6gqGWH7ubXmHp8q2zJpq5fWgday8V+vrpTu6MxBJ1NvmrNTvbJ6G2LBI8Dr0bkJmYLqQ
V327kaA082DOxem6IGjfYZ8X7nNZKlgmT0EwbS2EKldNhBDeavIG9ZyF7nx2vWrPrXLk2Ct7C0m8
MYvpYAfFj1v8OjXs+JsfHO5jRpvBbC+7cjhDaZOOTHWMcOE3IycIe48fVv9emcrAt07D5loWva5n
6GjfToH+HCX4ztYt35fEU5IzdYhZXS3aiJNvnK49GZCmbqs7+FsGnDlyb3EHMuU5682fVG/jA5Yr
rHFLsflw11WEhsO7HyGXTef3G4yNIpT2fi14nc07DahYo9VX1778hB6K27nJ7efBxrm+A0yzlSqf
1PuSxrvEvoN261ILNJwqOJlm8HSrBQJ/K7cyqQ1TLV3XnXPhADr7Y0K7TJc17AG7J6CQzfa2yO+f
YsdsZmJuq1NxF2uYL8Wl156q1P8cgZs+XHtF3p0MPTLRFlhGI4evT5GwarOMSEyaDA7kuJrVDLEO
Vc8wGRnfD0t2tUxBRNbdR7Hy9bqqxGQFSYlCtzqGaQxQ8/cPlksZbcwJL8YBmYQWIQDTcLpjuPxW
vuKrgEg4HQHZSmNN03/Kia+Hh2rHyTBds9/IKLBGF3tRt4KkwIjEbCeD2iF9hG8XFBRqhNegjL8t
HqEGNfPqK4lDkHyE+AsuFzTtS1T4DxB327PvpuVLm6OjpCmL5kCeAT3sy9d5Bld7HRwd6Ak+pvEw
gIqX1sqHR0RANzIoi/lD0a2ps6Leu6zmJmGAaHDyUQZlkq9AvFXqzy3iTgepanm5w2EfxKkvU2Pj
1f7vilbfWNe45N5O33/nv1uj/ZV7S5Or3/HbQbzEM9e5ri296++hQzjssktUZfEDm7D6SU5hBrt5
+ktodt2Ick7fPEkq1NgnCUlPTm54ff3bRFlLVv49MethhP1lLVnmd9ZteUm1rOq6/L/XAi8bPfw7
JBNlrd//oH42vrrVsqdczph+hyVTer//BX9Z7399Gn9Z6y//qP/1AfWjinSBHX6z+2JvtY55UVok
rH0vz3Z2gDujbCCV3vKekvwfGZOIVSjm2g4HB8gt29E+qYtTMU2v0pupU73UOYaEZRB21x1qxbHf
NmtDLHbsZu1zuncqOUwfV4rajv1Gz+FhJHwbZUQ4R9eBtkURjm0rDzNJT1vt10w05ecdZaNqJcF8
GXFHQGOz1sOFsNVTqtn3kd56T04Y0UA/OCgZBpm32Jiypy9LLdtKigwAwTZQMwfOfp22zDW94lh6
5XSSUOhyWlhhqau3uvskk/SWNwlED77fQiNydjuUsO21xGRm12Rocyalu7vFZvPZD8D6uUF+kXKU
OU+v0pNS1e+ejCkNmgBLppSOll6V6/nl35nXElefPrcAKDPY4Gk/fY1cI9pUyuweNWDtvGNEr2nv
vY8ncYI+6ZycALDF5ybDZdJT4I8EWhOfpVGTMLleBW3RbmGGYga7jL4bWLplHbH7tsxvf8SlC7wP
+HCYbP667jLda/R10/MnJb/INS1I+6NCSbOgYJGBw/XU+7kBB8g9erK38D1/XUo0jjNFX0tW1Cqz
jXIME65RSQiM2seU3usO/Avd/bgsFUnMCXAMcprY3PTgNI7SNGnqHSfAqh3s7l/BPFM4b4E57/ct
9lpRzo0bdErEdiqYvQK0pDqAGFqi1zFZ5XqZ+qhjh+1waHlbONclrIQBBnRlYI29yeq523ehU626
tnHsfeJkP+FHDofr8NiibaeE6qkvdNfej0Gx6MoE3vY63FaJf5rrY4nQs766rl955tY0Roc/SBh4
hT5EO9/pUzDTKHJLDPLq25Vi6lOzKtTkcxIP1qGutfCgqwXHOkGWmZyFDeEFRjWYWChot1BYOuGl
qsfXLp+sO8ka8Zk3V70KScIcFsZSgOSO3W5xacDQFW7LOWh4DlpG0F0bM83dVQO7hUL9vwYk2dWU
U2JH+DAj+KetJObphYlsyZ2sIZHbao1lQ9tyzY+DA1I5CdUPSqPCrlqaoFD8aVU603c9Uvz9u5hc
1hOStcmYrKXn/Z4mXaVwwb80hbLuGjbQDmfSQgWHQhmcEtMLgAzDDL81kqbHiAH/O+60mbXlLou7
YuvWlAz3muhLZ1hcbFW2a1sgguGLDA7j2yCfwLRyguZb2mD6JfULHceCy9K9ljqkaynz+y4qDu+7
f8z1GdXwJlm1/H3fU9ubXygW6+sq6+KDaoTzi65n2tHhGb2SUYkNWA8lOMNcJBTMtrlVWxsRFZ/5
YWh0l36o7m752QCQrItVLJaWJQcTd3o/5hWp7b9YHOBrK5sDnzMWwsXZ9rHdBXTG8XEw0r0NLFcy
mgaAjO2ZetlGhvsgzjaxBJecP+f9e8GEetQ61Me52ySRYuw0M/VccAUtGPOxS7bXfmBV02UuD5Fm
Zci/LSlgTd9SpPhj5W6A06ihrTUkmDgZU5of4eC6uyoOG0TxDdi2SxMYRbwCQYXhejWEnNVZ1Uq3
K/PTnOfOLtHdYQe01PjkQ4NcmU0wndxoUO9cN8a+1uU0KNYDk/Jtap0LDh8WBYfoe7AoQBclpe/Z
TQ5RoDT7QTeTV8//8f+BjvxbSmeMww72/DfVRj8MlJLV8PLz5w5Rn7FiKY0rRkq2ctJQnX4Xp6qQ
bWbcHe7zwjvFtlt+Q8EPW3hdSz5oaENvAKHYfHeqca9PNR5DaZMfOeyb9m2jGxct8/VN5lNa7ftF
gaM2sm9Uo89hrL+qSHE8dbUGBy1vrZ2czNu+SVmk6/2T5ozDJ+fx+raOtvlpsBFTlLd0mYPpoLWL
llf725yiVIZP7pkTsXml9aV/jtNsfrAiNCNQZuyR4embF5UT/6VzbYzqRYmCZqkmMF4F+nrS8e9V
ORa/rwP4D4lXPgWu0T71yIpSIsfrbCkhxBx1owaBA738SuaIIHLTm+mddC2ERmRSNKXtS2mUBwmj
vPM2SeOd+6GLEzROU906hsb4KWzd4HmKihCnsH7eVdgTbSQmTZRqMWrPRnK4xZBeuDe80T3JrNhF
rRIYwPa2kA+08qAHoY4sOYtLo7uhtqlLHjS3WJuq/5l7jxJhUOIC0gfZtsqQkeDcDiI9BLjgQfoc
vKOdF1NAm7o8Qsx8SXLMDGGRW5JRRlDlUOHZvktSw6Dgj2PJl8wQw8FjwebC22Tj18You+Ng9kO4
9aLkKF1sZXi/MbsPcEtAu2dV/iiNn2v5Y2ZkWw5zhpOE5tpq74NxeCqtqLJOdl5YuxCcm2sk7iZp
tENk4cCQhbW+gyo0fXXcD8hMpV/KPE0OHFK+hfP4Q+d03P1qCPKOyslopj1D0u/41mGFbC/dvlPc
M7jMg2S0/aWtob60ulZi4zf2/O5/NEg8Hiw8+4Y82Hf9znEa4x97+Nhy7+eMc84vfl7nX+08yBCJ
0x9UZcy3o/aPOhr1SRqFPez1KvQCnEm1bBEtTNvjkIKEQ4jy/Q239jgvxyNpF9d9DDcbX95F5wMp
QzaqKfQPoMj7PFeGdYWi7VYGS9MA9KtGWofc03wnMSWwF8pMBA/Ghafx4HTehn2Q+bVza2Pt9x6/
qV4Hz1RjfhaBYn4dPfaQSFDjK5XlAAYitJ5kQqx2HvZQKfK5nQlaK2hVDJ68UzqUqMz+7k5NQAk/
beLraCyj0rVK5XTt/k6OKE0+BUMcIDiDtZoaeTg3DMEWtpj22vlmeJzifF4hrKq9uo1TPHqqcyeD
QUcoaLpVObb2s4SyJPpZGXlykp7bouXOlGOeqtHG4U5KccwO1F3YpcWD0zd5upFLGI2zmhrH62gQ
9zguRSoPhoRH9ljHNuyIJAdhU32T/bkO2G/dL/G6R+Q8BVmd5sbA5+CjlptLi1Foi+x+Ga1lKHc0
a2D7Oj+kyOKt+dvr7toggjfpZ83a7jPvOyX/laZ19k+vwQDHNOyCklVFcfN3bk4xDnS14UouAGPz
Q6lySJk37UO+1NABMt1xgNJ/pXgAVMuf+ke1TGAk5q5/sGPfvjQmBep0yPsnHyLpyQCVtRJ8lWHr
/UnPEYxt/d74IF0ZbTNdv3Z9lIsw0DaqU9SDlKj0pN4pkY1eQjdoTzPHgZhIRfmPwm/uLcM3Pv0t
IwstRBrnPqf+wPl4OnziA1h4+3SkkfNwS88CPBhAlP8xIAfoo/ZRJrFJCo3rOnoYvk2wIuqdrR3j
8yvl4Zqnr2VBBoK88NLn8w5RK+OTCTUGii3GMfHSVUb4XAhQOpS9l5ryr0mGkXkvTau+mzTiTaOk
9aVctJStBvVkzwY5lHhZvwmtRW65Cur/7itp029kzrAoV3FIamwlJkJWErutgxNAAGeUFEROU9Bf
jXkuG9W/D6t8vHjogtmrKuiAshXDSSmJXQeU0jin48N1kj+4w2UwnPBhTOdDFNZ2tJ3GRrtrvPBL
CwMw2hqaggdtAv9bkq/zbKxCtkaHPKKsDEqNn+ZSadvAhwm3WTyNF0mXJui0j2OGYGeqZrCY+Tjk
H6mqkcMk8GrSlX+k0WfOSjOd7BqTZMmTmHwEkoz86Vve9fOUvrHMu31Wt3kyRdbKv0ONVqDfRg+m
XtsPYafZD8E0cVB768uVXtjFKnKnaifdMciqt5xoPWYojrOt6+/AeLyoRkXtyARbf7aXJlVCZZOh
qbyeZESC0jSAbrA18ox9nSfDue76/nydbThfSlQY1xjJ4T2h6tHnuntsUKYFIFmrp7nl85fwTBF6
25SVe83iFP9Dl6QKZcBZeVaD9ChZfVzm6Cyr06qu3XIT9mmznm3beLTDzHzsG0+DDsyr9xIyl5DE
ay/bD03anSQuTYngydobx3ZPVRiaatTNO2wvEAxu6gQ3w5GvNooMT7dYMmbNU7Y0EmsaSA2SIk2S
Jv3aTXwkedygss+LU+BrFbXowmmNitrwqB+NcLS2XlwMH6fU/FgVhv2zTKEnYcf35X+mloP9UcEz
7CevoJzhtm+pgQGp77ZqFjj9xyW1WFat/3vVsh08rCWLtQXq4VGHIL1x6j7fVmXB3nSJFVPUHhDS
nijG/Iohm9CcJlwMjSVD0qSJqhEaqFKeK9t3Ho0sDI5jkTyPs4HdcYJ3Zwpr/JRZhXZqqmqeVnLp
TXh2G2reburO/xXMEMc5SfoUg37kLGDcS7bE3s3uFiWA2NOOzURlDSD2sm66ELp7Td9R1dGONkdK
b9hRx3ooHASjxqC/V13k86H85M+w+HzKGpq3lq4MaLo6rzqjLO8kxh4nf061I6+HzZOzdFCGQPMb
g4yVjElWGnjaRu9SZSspMpCpyrOmetyClh/lFUg1oo69u/107FqnvTYmw/WnyyTfhENUBO10uP10
BLZXg1bH96oXvoaDPp+kqU3wMqsKcG81Ls4My4DOh8D/CmdxikI0+NqdxkC9TokbxT54c/iC/6l6
amyMJKESIhNoYEeGTNAczuNZGrvzxnNUUCfAOZPjsH/F7SrYqlHi4DLIWaQc5+Wx2R+hDRorOfmL
/K4/+hnPbiOI04dRCe0HfbkPQcay3nX9vPc2ToStpaT8Le8Wqyk36PMiQ7MsJ02/XLkwpbBVs8/4
fQwri0MqxDzs8CUcouKhrcav13OK5bBiXjICNgr3EvudAY07fPECr72Lwgw5OWwMHs3cyFZemM1f
qxYYsK7p6TltG+VQ9UrrQiblZHzFCQd+n4bjnhzvH+k0I4R0uXJtO72g+rzDg6t4uIXkai7i//RV
aBz+iLtD1a0V33iCZA52G1IOdcmS++Uw7EqQQBcdaNhhKhB/tr26WtdISexSK7Ee7WCwHj2kqXZm
5lVrBFvxqnRxVXjwK+TnlxRpABLG+O0Mez0NIOMYKOvpJe+w4iMZLW4fRhzBvOiNuy7VK2OjYW1x
VkmWmKSFICVxZ6jctRyl9W1t30V+8/rniVtUfZ1VvuUxkpDPgDWQiWxm/SMes/56wHH4yVu0T1Hk
z0+QX1Fr8ptgr6o1nJ+ZF/TMtH5O3E+XLUf7cGuyNOgeQPp5+i5uLq5vqEcZZH+q7iIdSQ9Ufu/7
pQn8hv+NcmlPaHDKVZalOkj3RZJThiekL3ZOmn10BoNdJcf/x6ZGVAD4Ym6/XXr1F6q+uAMshjJY
lwb7qBrwouHz0vom+eh2gb13I8PbG5wgf3C19OLUQf/dK3lNzZpkfKwweD36LvYXDszj78FWxgPk
3DbO3FrHgoID1SYUKUEpDJAoLZSc2y95P/VHb+Csmycjod5u3gZvab4ywkgNk2YtKbcBCNnlrHb3
qRLFR9dH9QFUYXy8dSVmLwNyJU3mz4AhgBBzPBoZ7aaQ/h9Jw1w/+VmdHzlKCZ79NPpHndAMld68
vO3DpNDyfn6SyND36jGKvc8ydE2KedGLpybd3OZERh6uhzrgUGtZVZpYa+6omUdn6am2Z599rdjd
FoIj4xwwyvqUOc2+pZJ5qZdGrqxlQ0c9y7wOuKMPG3pOPoN90zmoq+1LZIbOBVe29g6yElI7/5o+
4YG1cfIJ69gl9zrdNYzHEBXx+7fVHPwYoxgMiBFg1lpFeCpsigabEn/xvVKm+c0GS3Ez7V2XgtLr
iNhflGPy5AbmvMnVn2asag8ZxaTTzBnnvCncQttYPMi2AsnxGss/5/P0RhpbaCKu736aQz89JbyC
77nvLTwP+NBJV7BJbIrv0pMmddCJXMnl5Pegw/QQKwBXOd1S5CrWwwzP1BmBYg3D0mpuPptKa72k
k7uaatd4spdeH6bOGjEIYGBLt24VC9fU4ZT3Y7NGzafaZWwhYvDruKXy5PPuasui32QKQGa7P0dm
6zyNQeRcKu6v12SPl7CjmyQ/EhlMIueJl5AUw6/qpfejj4mDi9NKTTrQBchki172tPREG1vUtHO+
BfAp8oyyCxrLfJWDzXWa5GSh+tdpi5q2k/u8+Vr6XeXrHi+6LbB5v9YRm1wudVMBpZ9bh/cxGZZ0
R+N27OWevpFsafwAdPu1j24d5zFdwbZhWUwaB6oMyAnqFxil3UdOl5xc6CYHZwICt/QMJUnAKXAV
LM1EBYPn10j1J4TviTgAwVtiz/Hqu26MAhaU9NgBlPmvPJmRI3XFk46bY+X41lEpFneuGQNgKEoQ
i8ydEprjA6bl44OuhXzjfnfzMFdyQK92vAIe2V8TvWVYclBAzjrgwr/mWL5pbdMJE4tWRdR1JUvi
r1T5VXHBhMa7tLr6aiPecW9jtHORZmpilBr15A5EIv/DJdabGZ5wHc+Fd8HG019DToXuUdT6+1yw
txsFIYckOseNWm5muBkfnDBHKgOjL9+qlQ9wak99Z82PZZmzb5kiH7hWhngkFEp7yGwUstLmCRmT
+q4ah2LfObH2Wpf6T8mAiXikjJZ9DjOv3+KmYBztLGw4abAd81D7XnP4q6zJVeGkX0RQamqK+coB
Of5OFEVG3smg2E7DcXvo8fz4d+IcI/9SeTGyBtRx9nFrfVcWtRJp3EWp5NaVq77pYCtgE/1H/Jbr
wcneY1r9XUIRZ+zUwkUB5fdyuj4A+UQVWOK5P5ybscNLuSm1xxZO8KYp/GQrXSho2mOGuw0kzOrb
LSRX9TjhRM7uOMRqDdObYubzBryyLzNffZQU9Dq4BfB2t5auDKgZjwRXMTayuDFl+wzPYGB+uXIX
xfGjtdjXY700nis3B3m3NNzYkg32wNpGrdpSX8mwJBpTeZ+PKC2GTvB1ChPcw8SD1XGrg+pNnFRh
uTctDqyVWO5lmd/DTFqge2NojQ9dGX5uqCqdLNCxr34ZBhtjHrJDFc/9azRO9r7InHwjozm2BCc9
9b/JYMXt8UFTom8aijUXXbHji7k0Ay9l3P7tElmhXwNyNdZTfogn/ral681Y9clVOCr2w8zzVBbB
mwf4vizVzeEer4fwAXSBderiz2U+BUcXXZejvTRy9bfY31LGtINZGM+b/3vq2KHrkOv6VtwPbsYI
t65cXX0SZFj6nF+/eSVkv69uA5la9xgQayhdLaO3tWJ1QjfNRfA4HA0LryHVLe7CvgDNhpLyelTn
jD2bFSuHbq6yI0rc2VGu5mUEq66d6YDh9jS72WgqzmOV0yE2kOepfoZpthzIZXXiPOBNgU9fmT9P
2vSqUED8kjiasR2Shbc60OUwftWlXgXRrg+OaOEkGxyavOd8tvYtekHHemniLJ/KO+lbg4r8UKcP
u2jQoztHupKkhbaPBu6Sf72sm/yjYSfTnaZV1PrS0qcOPyQOcAMMedjVILlQNRmmrZZ/HJeehG55
0rU6K10rdl8ey8y9a0qr+whgsT8o0UIwasz+iw7m3WUj8m0ABbpt1VpZJEGMZz73Hx5uIN+ytuBZ
EY7pI7WmlZo34ePs+BDtVT3P10hyzJsgiB+uVdN2qZBKuTMu2P6PqH5JT+IBr2grOEvFujEcbW3Y
iOwGiT+9FGozH+HromCtep/jaEwuQDqs44TV9QpTrPYjhwsR5dsgowZLN0GOZVfDAgEDn5pry52M
XSosLFWFRJln7SGbQv8sMbnKMu1TYHqYpoaAip3l0WMtTWV67sXyx49pNuT3tzjOlcOD4rt7SUBl
drjrdfztzFrxngIfUGGM+j0HhcGwcpsBD8uFVNtGYYI5gPIFQvkFSS7T2cxlZD9o2AhQZfDnHQ+M
cKMvtO+yMOqVGkJgsuZW/zD5YDOkexvte7d9kK6MSldtYdt0hZ3E/4FDUcGayP2DpejzJswhdbpu
NiCbkcc4VkL5LCLj+xi59UXLu+RTfxiHufhka6ayVdkm82j9MTvgh0R5AnAqfCRz3t2kKVqKAff6
AK58mALULfAmK3EgxAHE8VrrqoCRBgPCdUGM164oYIR1bbHtHGbsHlDJsFLuf0FoPo6xF0LHhS0e
WGX0AbwWQrtLLAiCEQXqX6NyJbHCV2BAOFAfE73w+Zj1YT2N87hzsXBDVSzA8bMO5wiHRYW++7M3
sY4KzbnGVq3V79pO2/m+2bcriWVwl1rUn7z6miNBzdL0u57EP+JD7aD0iBFeVa16zGP3xiIjUDbz
E/qdSDf6mYpVkxOeAA8l2wBX+LUSpNHJbhSq5qqhRfdtEnHAmNf9Ls/U9GXOC3ulUp/47inR1kc8
7D+eY5za0YvBGZgmjxB+QuVCOqc22R5iioinWC/Sdd+G+QZ7eRxUy6S09hOVHZON8v2URiDI7OXZ
5/KNuIfZjtG2O50HN8sPU2Qk87CCwzPwlmUql7htlcvohJ+jPMZ4ZulJPMwT+z7mzRV/vAJfUM+K
nwEzJChS4lWvjWBo5qbqk3Xkvhpo2DzWeX8OVEs7hBVOs4lV8/Isl++asPiUe7w330LTzM4TuJiz
UBuOmGXPlybk3uLGyrC31KiLt6E7PTVoQdzHy6ik8G7FAZ8agknowDm3rnOHA8WZI9BJpTgWqlA3
5le0iSimtTtulsqTGSj+E7ZPQEJ07av0JJ5VkYniquOvMZHwr2lWP/Zrtcr7veT1VeNferjN3Mzd
F9PCVzMOM21nTn75OZ66XUGF/XuooKBvR+Z8VjyvPsEeVtbyep/07irh2/ilWeTaDVyO7rs0645w
Tz4HCtZDmTka34pYvWukdJrOCECjDPmzjVKqU34VfNRiU9tMwHouSWd1h7kvTRw4I/SSR+NDY5rI
eIn5JYYx8X0L0mN1rRV4Eydhf/b7ZVwxl9pMknAOJvOBL9vbcvazO6k7R1p6dnkrOeZawoPF7nx9
X9eUlzonQpvMHYP7a7lJC/QXGybyXVt1trOxkWTaG5WNbUo1AN3ThmyDIyX2k2zIOGVsCwCbuvHZ
jI27Qcnin73BIVcbZMlrrQTTPgCQeZfFc7ApLV4uxO/A5ICZnTjmMvfSl6uceupbUPrSYOUcb8Hz
XCoI51NhuvUVOGWWarFRtDje5OOizzW5F2SWfMQh+xZUxJjM98PSyJU0noFxsh2H/erqF1tpHFp2
2NyIjesAd+vq/do23MhzZ9GtQ7hgFJWC37FbmsyS+LIGUAEXqGC3K5ctTNbhDaWKTZT0pbn2Q7vB
ZTJpf4hBR4UuRL7SF82rq2EH25F7nQ/wLchHb9/7Vc9nN2F2CNpl2qSYH2zMKRwufd0M+E1xhckE
b/5Gp2wlFlQq/ga5Ok1oTUfD/pYo2V5Y/MibJL/7I85J06kye3MfePNjYZdfGy1veTkOjA9OmX8t
xiTCM0YcCD1MgeJg3COuqV+ojlkbJYyMV/AEoCDQt9oPvabugi7GZYb6wle5yiGSX69usfIWMxok
7SwFb9mu1J68ZDwHdt188nxq/b2Dt5l0EWPBuTaJkVPLrOYTIIpFGzTrz9I1fEBRifvRa7PywgHe
T5lTGzb3sNq1N5KEHGOMMw+3O+k2WveSAbgP9VI5t6MeP8aTmgGTaD5LT5q8yX2QgIZ5CJTeu89d
07tPl8ajpsiDpd9DUqCAzzHXzovLBXiiaa/mYt7kGmmyltE8VK1zHqhP0rtOOKdu07+GXlZssSsb
sC7RrMcOSM4ug+08+eEFkNFJUWNvX4Psv5RLo89ReEBwr1iNdpdYKw49y4uhxuNd06ufxWlCQlXu
eXepZny1q7TYTGaEsGVWVcD71OGcatpDQwH/RUK9PyEj6rrhvdemEXCSB3gjib511aq5lwaZe3vP
uzQyKXl879blp6FW+x0ooeYqUo+yACL1U/YhLzUPuVR066XhwdVtA1TwuW/8ipU1PsNlot/JpHmZ
KYMl04fM/6/plEvqDWeRvCbHOFy2MZ7G0rgqQK5VFc7NKuN/OPINjIB6w4nV6QKGrgkSdjjd7HXw
k8In6Cwch3wUL3gJ/aW59cdAH8CVdpGuH7IGEzN5w5ibqOof5OVD3jNmo3K5E9n9amo5VyuzZBVZ
+fRYOTWkv1znwNuGOLzCgjo8WWV+aCcnwnfc7z/VMzuiaymxmCENW6lifLLZvIRmaX3IoYFfJl35
R8LqzEEgcAljO5vjtNXyMN6oyxl+jtrXAbLoF0zJgdeEy1n/bQCvqi/Sk7hYgcuVzEKV+Yv03nl/
L9NlEBmUdTC1B3w5h3uo0cN9GwRvV1o3vu96/cAJfRw9u/XsePgFAC3CqONzWE/VXer302PZv1LD
6vH8WXZ0dgQ8bK5mHr+Ty9PMbl6bMkeGmoPH+i6uAkqRhTHsOkA5PJnM+B6a6h34g+A4oCS6anEF
fiw6/7ML0fIzSMlpDymFP7zWi9Dy19sVThEh1MSk/VgB6aBuGn12C286jmHYAlxmlodOwaZ3AdJO
UfhqYIS0mfSxP85jQc1ruVKX5ha7ddM698rVrc9818z11cxmv8nbS6KUJY/7KvvRjLiZmtP4lcOs
eFtYLmAbNWFjx5982ikm21YAB3ET9K9JC7Kuy1DEu45ifPuc2d5KBiWkDdE5Sa3s7ANiwlPViutq
D8k9r58Ut21XuoFYoDtQIpXGAVeIdbDDz/x/lF3Xkty2tv0iVhEEwfDKzmlGkpVfWLZkM2cwfv1d
2BwNWm3Jde4LCtgBbGm6SXCHtebmnxSVqt9QuPa+M+X4oapQdjOlrjy4Fm/PoYLdqtPvi+dkH1PX
j/DYW1SdTMM/8aUfDwUv/Z1kabLzAWC3HRY3etNW2w6UgM9O52dImTkz22eGLDf9XMRv3L6E0BzS
T81kVAjjwYEGltvGGYQCb9UfstyVKZ5lbVue/Q3q6Yz4HWAYq8NYyD8jFBldWGsfOk99rSmFRcOr
YqFvfx3+yHKlOGBdFnhQamvJzfY4eOL7+rSvu/obrpOdRoYaNTR2/LxsyrNs7A7gjSW6ml2jFTeh
BpplXixu/lyYW8DPiE0+LvkSkFAbDl5xbGNUWZL8zsQH9PMBtZPfzdQSABfGVncmAwMmf+sU1l5r
IhsZlGnBLVbmSx8g+Azw2qk+ThV422nFh9mrtquC27BRxNsdKrpOuOGn4Pk4yJXeEvXUIL3sgc6R
AsOYhECewhRIT9N1Sq7rihSJPX8CSAZKtwDfhWN+1v9dZRfXadrvsdsi6JS60zt3ZOMhDBNxmm2v
eg5x89oCsjj+yt3uRD552rzN6ga/N8Dt5mH2d9PPAxLl4fAu4973ErGUC4kEoqtPnuOdaDWDhOJd
6AAGqBtEsmumLn0LIlTU4ZpvrXYIdwz52S0tHZwqA4Pz7JQoXvnkhgO6eJup+TSWxoVJ+2BM4a7g
bfJpTBf3LLoRv/p66Dd+xMQZOWOQsthTDEw7AyfVvgFlStZcBtYi/5p5zyEgJc5+NZTnWrZ7AeTu
U1iAYMJkYX1iAB/cVAO4twFjAloPQLrO/rFzko+z7ba7QiU1UT8rQTnnuYqwPJGorAlBXaReomhY
1BuSXmpZ1D3PdRavOqasfmv64N74yGnWsYqnxBffcJ9c3/BwB0cALNvNqV1e0yWurjQrK44cPq1R
X1Zd8W69XNwSxGwwC6WPqkGtXH2BSH9iwvhzRAf9EGXf2CgZivvn7DlqvOTSxkARlYVTfkKx5TO9
BQBm77OLr9qHJC1R4Bql4QlABPLagqlpy/J5+DRHuLsDaa65hbMxfCpFFPTD6HwYANX33A/zF7Li
ducfUxcodLQUeKneemjnOdFyyFA85LL67exKdDHO/mqFdGu7d2QMriwAlqWIOp4caadPZRMlO2Op
xAccylDzWU/l31PzHs888Y+Xzh+a1ms/twlwz4y6yFdvczL5CeGb9AnHzBfv1kpy3KejSnkXOSA9
Eiewl/pTVhbpezQrg06+SMW+FXggFQtQRdG7/Ffdo/nfbQbxxIA5ecsAkY2COig6/CLNMqq+LsK0
gdJZt2fXa/3jNGXojsota9vM9vCc94NxUOi1CABk9dXJKnPvo0DkbeGHHIy4VvjJzdpvqMJq/o5R
9r6i80wmcls9T848mhWsSoUzstPO42WY3PFi4A0KieDlRCuB2i0gDkd12gTaZl2vuoJn04VUHWOA
nokBEEDL1Yh2CWvgI3QjGE/CAdzgNODXFD8507PhJeWNFlocozThKV6ALtEVnnV4UJAx2M+s7eQ3
7sZTW7qiKUxko5L41GbpAGpjSyZ8g6fJDZyS4mNUpd01idCxMyMO+THnTXN0+ACgWaX1Aem1q9PF
P5A2ka0XRLhPXEjbuR4IiTzrTef3SE/HVXbMXHxpahDcZp0VA1B+LwVAeVAaFLs7X6KbtMzK4RrV
7c0HwFW06XltPYc+SkGa5G3PWIJgB4YMRJcp0C2fVqtS1G8RHHQvSdmheXsxAItpdDw9kTH54iUI
wP3Stvd6F44k1m4cLGfrgOIjwq0oLg/gmqg3yADKG3KtqD9SIaZlzL0daNrbXQgggz9ccNW+maNh
h/Q9cPtmgQxYPnrWiYwNvOqduQkUvRrwhdewRgM18DK+S7eJT7rfgk7KSm47+L8nuT48v8qLsW8v
fuodbTBeXGhYuhhpnF8sIzu18NLjFcFqJyQH+JEyXPT0zlELU6+2dqi2KwLa3KyA3tKAzWKrMwh4
rXI26ZQWG52CeKRv/vWa7ClbsSYzaG0W9gnd996pSiKkfUFyGYyKPEv0nd8e5smVARtRrMKQy72F
GUO7F03JKAumqLRQWdzmFwcvemgDfwHUiz5aqC/6F34eUOEnNOwIkPYAgm2vAfS0J8nQsL/sqwk/
XFK0ZgseQL9ipwqn3ec+cT9Q9VabdXg8CHtdke51RTplSWVfQE1dLan789WyTQpnhwoLf0c9uSB8
Os5dMj1T/y3Px2bv89jfktIpiuIdQLFItw6K7JVbgEulVl0nHMCV6yR/kJJ8MhcUR6VvlxfQknzF
zfWPPuMGCvu7lwFHOwTJuxuJSyN0TMSjmRmkoez2ZGZVHFBDpAfa8LiXIN7G0Qlg5T8HZB7XdwEa
UtG6VKGcgSi/7/Q0RbtH+IKRLiQgxhCKaoBXCeB45KVSgdeZhDkAlxmKC7itEE2hqZ8USFCZsyrN
RfrblY4E2goy7iAmbS0FP/4KIERQQnppK9whjUBkMBRT5VnsbsiEjFHNFqJmMJy31NbNwbX2htvf
SsIepJVZf9Nd2pTfiarvKzaheLGmlu2f/B8k2GPt/6MdkVbomQcYDHPw9okrXZQ2cBfFCpj1WeLd
BpDQllFenLV8bES/BKPVj3tuZlOgjfUGTO2ifBE/KVBB8WPj0u+9wDYR5SzcInwCbUC9QTYLTd5q
WcoJxZhqVvizeWyd7G90uoFJgGQ5UO9RKxyDSzVKxgyMKXH0FPW2+S4H71aAl3jg9jcZe9cqRWw2
11atyMKzZ2ublyGAsJQDDUhpBHWPXPYw5d6mzYdpDYI4nfUhi8BLXtVxjYqDwhp2ZsObrWeC1ztA
rQ6wEv32hCQFQryVNe2HsEFhFmHTrFP836Qrsg3B2zyi2JDwAemG4G0cNDNtqh6NanIT1ejHAi6k
xI2l4goj8cdq8RZn3LoRmghiZBzX+0re2Tu8Wooz3UJ+Befpp7PcSBRkbumm83APItmCFNMxBJcb
rWBaH3sH5QXz1o2tLLjDASXvZX7DUbF0JetfbQqkWxZk8+Cv98qObohkmCkwUXQFnIFwdAOpLHry
3OxJF9grUaVEawxdLWNjzJ7MAoCSYZJKtMdn8jrL7vua32PlcuyZJZ4pvWfjWbIFKiHexUvUOSON
4j8vqh6pmFGnVrIPJNFix+79fYreAaAjwZSGQs5/LqbhHagAP1N/exOcHjtaUuE+zWhYy/PzqEH0
H/zjdzKQN35oDZvhPBjVT0AOw0HAwfeflnGV79eg/+tyzRG4aIc9ROYEMEaJv9psG+k7GkRsd0AX
AUtDroj0SOagUcf22+yJVjEHmy96j09opAif/GpK8VtBQzmOwAS8ice+eeEcLVn0pXpdunkfbgeA
QW3A7B0/08DnKHnOIoSEK9cS+wdFmcfFPubIez0oRqCfIISBLMbrTga6lwJ/AuEXhasooOV08oyE
+3KmVUFxAIpjeVCkSMCcqvFbboXNjQZEVtp1RsvI7L9VBsphHuS0LGyzuYGNHY1wIyq3f+XfzlW6
mTNEdFA2FG3UMeSbG4LUZcrnLwW4ZnbMAuYTmq/zN8wt/2cLLwThTCXGN3XkgfTPRn0KuH+G/dDJ
8RxaZlCXEr1e6ZQjxd4CY9RWuAk0iFbwSyvF1kR3wyoiOcBiB/ihs7xlRn1dl9rNqcXnsOdocPnZ
jSncBeDGZyj4FOZOO2i7yo7q3Yhsxoa0pOiY98ZD4eRJQ7ZWo4MsdZGeV2RXtRRNmJzXOxFBtkYK
3xWvrauioAYzkpE29G3A/tYbHwwaqGJswCkaW7fWkezWFpLPwdIAXQwYuBtQXUCmFBawV+eA1mxg
8aGYQEfdDAgeb0lPW9imyTetl6KjUDnSMFV5Miu4m8/xUrV4jGAzUqw7rut6w3CA2fFm8k9MTtE7
xwvfe/WYf6lsECxa01ShgirJv8wgHmZItiAOmaRX3AuRowVRwL4w6/zQVFG3qeRkXEDr4nxaAICu
wDOBjGsArph/7O3y7eSiMNVKUnAL5M1y8somCUhGQxib8o0NaFoJSIFVzpzwmz8iSUgGbJZbT3gC
DSgII3kUS6piNGopcnAtoxkC/4glUUErrYUyDD3xYvhQ6frgTMa0q4Vg4QlkZwcK15U6QDcXf47D
lKJZGmFrUlIIj5Y/dGu0T1vk7M+pQWk7mWsxOUJH+2ndv/cbzRK5BF4emO29BEYpOkrLzHSTaEvT
ULr7sAvj04RS1Gavw6i/8tNaYXr3bmLK8PZCatlytLjRNLSTaech/xHUrYfoPlpT2+usBuAftNek
riGktZ0hroA6zGpPNqTWhrRcB8cA4VnM9xNipghqY7CiKllngBb/l+x/tYsjcLPjYHqg7SLpfV9c
4e1R0VLc+g4Hh4CmNNgoJKxYARI2xy9uWk4zki2gfz+LIjqS6NGfTGTiAL4f6Usk5HAN7UuzkS6J
41SQp7Z5EXjnQCoM2HXevGwbnuNVAaWBgDDBDIUrfhXQlAZkFYCxAvDgSmm1/JfGtI2vCshIrXf9
rcwCLX1gJqiF08bkSx4VZ8VZDN9wCDWNDSBvlgto5AK8iQ5ni0rAwOS+XPKaLfWJpmRj4Sm/FQ0q
cNoR5Apowc3Ny6oGMViABtpqp5qyz+4Y8nNjsfuh+nlJ2geZdqNdyORBlvcgWxRpAXQidQ0zRCd5
8Ktr6q0Nr612wC4YA1ehYAiDH6MCiOuN9MonVHkoKAVVL9Ys1qq4lymbvhPHrps8gIAqMyWinWim
lCyegKQD0qQhQwhoHHwEpjNHJgqJNrs0qdW9TPNoWgCFXatcI4/RQ9qBbVeagBc3jRnw/XFlMJTt
lC5et6dpPjg8/wso09DwFidloYYXyy420FQUt7vVh/SuXQLZWSHm0eczksVBW490ADPz7w9OWqAj
OgAGxb+IBntWmCM2CitQzw/Nutb/Yr3joyY30iJIUQ+8B2K1vLSdCzjaESzfNEtrw6oDWq9Tki5O
ateBtgfv43cp0nxPWpKvJrRuR5BRbNap2h39CvIyeelpnqfkDBbpaBt5YbOdVMhjmHw0ERoU42iZ
BaJhJPJI07cDQA1VBISWQGucT16Oo7iSVwm6SYCcuWvYKC56EKFAtfqQfUIxTHR4kP92iRJ3cSFX
MvHhH6OAbfXXcsN3gR9hoUt2XDLAYif2gO+AK9pD2w4op7ViMF+h793fJvgf3N4JGVIPx9wGyDjZ
gDwqfeZqsJBbvEVTg9dPxZqlRI7hmZcoKw/r/dxrBPJFyDht9G0bcFzdes8n2fo0oKmPVsrtnBrp
5uHhsFR4mWPV0GyJvZ3jAsADaJzAR1b4DFyoCYeKZULOB7TuAufFcktrVBV4QdVn6S5VapLdqcl8
MqP6kKfTV9KWHapXaqCJEjZTqUCbaIa6TvDKAZoHCE0L6Cc3wFrERZhbZTg1odUnIDMaCNEJvWTl
xrOteJsbDJWg6AgBZQczogvNFsuKLshvKfBSpbmbVl6ZosyXvMjBiOwu6Ey0a6cumh1s1Tih4GbW
GcmWIgnPE1rPH+SxctBe9cQLNJHlwI3/WUEm2ndGbgR5gaHe6YuNok6PaEL+SjU/nanScM74meqD
0OgygoNLycxq+UwWC9UMvdr9VkYbxKrKCDHduz3JYc6B7jGzFBxXgEPDsW95L815BGih+Q91SYMh
JdwP2bjszbhOPodAcAhqhugyAg8ligfibVdm6Wcjiuxz3HcOYgGp8WGoPvm5YiLAy4MaYxyPQjWg
D+Fvs8v5jlarjYu8otiQQA8OOdIaif4Xb60m2bq5tjGy0Fsvo2Up8BgOBpr5SSRaycLdelmQXppl
sM5JmRv9cJxB+2vULgjIIr9nF65CxDSjAWw/X8HAs+xJPjrVD7s7l39NX51We3IVP++rL3NnQ1eU
vviKVBXKaNXHudv7ly6r99RHEVoU/7BcFF8ZxvS+bK3oFiNHt/EKq/4C3Bwk0B0mrvZUOu/RZH0k
eRka6Ff3Jm8Lwh7UAn0dQWuCrmEUVrt4YVfIKvWXMPXeNB6AcQHn0D2ZDdiCSe50PTh/63G8iO6P
3OXZ1ihT80yDB7LPc1JMYxE8rkmlLbU6A8jHi4+2WffQazJ3eTK9bKzd9ZaRvu6deZNF3iZGB8Mm
siYXbC2ph35PXm4jpxNALYeMhnp23PPoNT2YIpWQ1jRrlYZmMQOn1aMPaWiwZQ+YDr3+/ZZkA2YW
VBOZCJdoP31Vvc3dVemjPNis6sXxhxMSb+AI7a1z7ljW2carFt/QVJqWU4AtsHKL1YCsSmVFer2k
WWMa1plmNKx+ZB2yaWv3HT+SG4k6AG7gVfjVhYRuJ1pU2YHX0EQRpm/ECDmpgWZUiUmzSjTsrJer
dU2Fm9onpD1W3aOt3o+20kvt7i780AxthLpr1Idqs8hykMV37WEzo5ymCkZES5GKG7vkEqZGDaDv
gSUXRw0kZMnUVAFQb4GyTwIL0eR9aQ9f7zy1D+p0+Ivhuv/dzjW6FC8oTeEocZk+ywiprc5t3uDn
XN3QU1zdihaPyUCvS/xIETdMjL2W3dnQDmDrWXcgE59KNGhKwxKiWBZ3lRAMKLhA3vV/g++3OXiy
y2/I6qFRSDUB0nJgyyK3SDrmN97iaT8VJ1owJZldD8dbskO7d4FeRG4AAbmecUyG2kRZFdA2LS+Q
lVndpgSh6lFMYqM/OM3WT0+fRYUvvJxf9Ye9+/BhiVLKNJFicyecu6bpt2VxmMfZulog+enKaWzq
Pfpowy2yn/OlaHsQ5tKUBhREz5dKC2lNmqBO+XTRRg8+tFwdgYk9r4Yk5Dyqm+DO/U76sMnqH7Ee
IRlz+GwBuvHAVU9PtqBGgwZbFQ0KwACtiprIOFsAGN0JyVAq2YNCy8hE7x/nbCcXdBXUrleiWAKD
0y4vA3qRIxCSqzVC/QualkBhHTZFtdrMxYDSDW0OoMppKx2WbSw6p/3ytIZ+vgh38xkNN+qcR8e4
vv8JolMv0QwnTgjeO/ZxLEFx0SKFA3btMMN3wYE3TaNR4mg41IA5Ldt8tUEMMwPN6A9rmq0uNuC9
u0BZd3n6Yv24Y1I0Nbih0XJJNl5WNOj4U1sCaHpCE5784Ds9GsNKhpLYpAWQcDS4C+hFaz9+Wvp+
2Vg5OkxjDjTVICuq5TrMkRB7RFokArU2misiB9zzExjnrkUfw8psJVKV4/Bx3YQ0shT9ueSTQonE
xnQNUtTFFxtoOwAMU7skiqVvzptT6kwAOFDD4PMMlXGo3O5AsiADEt5NWdczSEN0zjAT0XnlU1XV
i3eGNzEAAw4CdAJKyKcnHPfYhcxI+eKv3PRFbfCmHWWUXchp9Sfrh+0HCYxosBvsUSiIbHqx1NYZ
FLh4ovw8IJlgnVsBgmtSNIX3w/q/XUiLCigbTx3yWee03d1Oq3TK7IvjDuzA1Y28yiVu7J26x9Oa
ZnrQMpeeAKRZfbRKqI1mv/ZQA1QEWv6rbUj2P5jcXe5X23g5UFbHPvuHlHfGv57+aotHT5OeZiRt
xxw892Of48v04z/m9/9Rd5ccW3TKll7tBmUOxBV0PvdnAUKNHMiFgJNwXgf0oUCo12Q5DwibBDQl
d1InFuD91+1oTWqa6Uvofe72fbgi2TzIHi7F+trdixYID+pz6o/w20uSyfoByeXu6vpy67//4VId
MvXAGDA7O0oCbtjNESTFzsVR8YbFnIaTI0aAR2ClB54wtEfRmozlq4c5JND87LdamwvC8PtVv0rI
yuXDuntklVUb4CUBNSAhS3brVzliOP3QlIZKHU4aNVj0HaH1QkckrUedXbyzchCPP+5RyaSL9yRt
WSWcjXai2boTbXq3/4ACGAcsWBveuKglTJGdoqFx2Mvsv2WsiQG8STZ8Cv8nl/916we7h+X/61M+
+D4s9VYmOPw2SWKaWyeN9gh0o93ZHACOVQg8LQBOXQGmrQxQAQwEbT9FbzxNySYDNtVxGf33SwbQ
q2CYc6S0lTMNjgCZcNcB9knL1l2Rix7AVGV5W9rLiFwLBEZ0ha78ByGpclsmIHtQp0caOnW+WyuB
cQxrUYdj/U2yXimaFGeerRB/4dgsLilP0JCLmKZu9HVUbLddhhBZJGBEKCVZmBTg7YBhcnWgIDNS
0IyQlcnr5y3XNuJXxdiXy4GPxTfgoyCgqwaWmd2+65zPgP0HD45RIrBLiroch2RPTQarlBtxvvqQ
PmwuYQOSo77h8R+ItxqnyRhmBS0M9KhYuIcMqBYHACYV1x4Bq2tkNIhJ5kWAYjt8l0lGWnTVvZiQ
bFWPrp/twtGxArLxZwO0q3oz8tFLclyW+q8uy709yTMTQaieo8h7TF1UKHI/758E0mV9vdQXE6Dr
Tx4qyZ5IHnXjcDWA1v0gJ6UpPBCyJaCf0g6tOwimoFqtbYeGk+1qqDZ1hTibUQxE4J9zRjpd9JBH
oqVnA+UWNV8A5kV+SdvqdNPDdqIon8FFKA/xUDcXcCw34Gf6MZucCGhRIEN67zRFuCct2WmTO5nE
MdgDjTCfmI1+1s7YW9YQrktTRuKZFE7VFUASL+c9LbWCN/ZpzK3oqkWmmy5XD5SOSIsGWcW8MwXA
aEYDBap8Fa2imVY82EW2twDgUxmSzYOL3kbvigNKjARgXKPJgNrJuWfUe+JjHgGddasdBgCjEcTw
VghACpTdPfeNlSPiUI57o/ftc9agQMeq0H4V0JQGcHSgLvV1IENUI73ItF/Vglimbad4Q7LSQFYs
0Gq9F3qrf2hoH9QfVOc6ObV4BFxoCFVZguPlL0uSWdxq99U4/8NmLlrAqMGEFNruV7JXt/+2Xa+I
sDcesOq6oK7rt36XeHuCdY+KWl7rMvpGK0J/R1fKswM8PyBUAve9wNsj3sTNeAWKz9CE8Abd7qs3
2UcM1aOmIaYzOTRNmpyaVAKbJHOWP/IFvHZuXh9AYZe9DdFP+5yEFuLh6FD6ArxavumiDh8LfDof
vBbQAGPJvmSZN+8HGyhVZIY3g6CqpvaT3ckedVZbJgbQbb/261CiuUpmBC5JOMb8Ry75Lq2MeuFo
axZmsyGjO82/pnjPOYWdE50EiFauNPDXmcW6RAYomAaHa4SyC6VgoyVz4FK9Tt1CgnCg9syNBJaJ
DKIWr5p3eprG6Ic4g9R9E1silgHJmmjB6ZTMzQYPPxIu6FAPrJ7VAB7APquN2efLSYxtgzp3MBPe
/MZHJUpi4buq8K7KwUn2qPJxVoArkq2AV5nIwyvaBkhEwwPoFbpEUvDtov31DiHr/7OphwSyuZUs
/nPwC5Rv2eP4oZR5dWlCPwY5oZrS0Dr4Vd+ts6GvLsiZyQ04j1GV/mpIClrWISCacvQrrP0iTj76
6BNUXSMoOErR/tb8aYhG+KdageLJZuLo71pCsIXWabIalkozC8tFOzYau67kTYOHztMG1fmHhfD2
yJD2SYE1uWegKw1WKpKFyEzUsDKcLHmH4B/xmtQuuseANl6iHQh64ipZ1bReuU/I/MWVdnllSCF7
QGr8oE35D3vHBc5fLoDNw9rpTIMtBh/tJR1qrVGYmRX4r1I6pzNfDLQpyUCQAEtts64VySQbgey1
bof6vBdvX1jc3q1Gv93z4RJ6uX4gABhOwBnsTTCljKeSXpnV6zHNaBjpZVqvs1d1p16hW3oT1mqa
5WofmgGVCC/Xc/4nILb4uj+5kVJv9eBFS22SLqBWMKoeTKO+RHBNlRyYVr1cqNiAZm6SIKrl2Mw/
OGZ/ezDJZmd4KV/ghTUam3UjqeoZln62gy4FMlrKY4EfNRt6YGgo1b0tXWX84k0qVU0fg0xoC/0x
5rlwAIujnEk4p4AQTewExd20OQkfPhwXhbVrGyAftKKM+a5OUoDC2+DSeC46R55DP03G7yRFmxBq
y7lAl6Tt5NMWFOLSip5Jh7qs/szswT/NRhcPBcqogHpzDuuG3xKUQNxkDaicGo3RK4GLgepIQG9h
AGgZsGct60ZkLQnRu6w2fcxj0KritjVGAhzUSXoGPnIgEEKuA+5a3QUcDd2FqZlePqrJJmH5BEYn
nqCM1kRm7/E+k6bDpyxyQXCtbjP6DnN3ZyrofmSJqA603uf1B+DWFwdgpUdXIGlHV5o9LJMcz9xU
9ssuT0LQK2gbmoUjcoxb7eOjwNWeZ6B+YNPVo8eZB37ae8RR7lLPRylH84xMnwmQBmkcOt8+0Irk
w6tSy2j2qyXitAB20+pf2TzIaH/9CbTvf8vWj8V6cDpwEwWmKEMB0yRFcymQS2FelBsBEcR8IgkN
FCtOyws6ZZdVrAPA2MQDKczTULWoF2Dtmd4S3DxBKyRotgOD3jD0u4h+uXh415DIBAZ5iUPl3YvM
3ZuLfrFpvZhfPHNPEhqsLAdeGfDc3AQvYg/B8Dgt2lPZZOjW/U3gnRwoQo+7C25baGY40D88F9WH
cAJ4G/177WZEsryJ21Wm/39I+2pLcv1/+irXIrCJtgerB0EUwPTNi5WDrnezThszak40HWV+jQFn
c5zcdkJPkbKc3EYYG2Dso1SjCX9Iw1pNAZXhbPhcjetOsQMA2kkVYJEnOIqT5oTIpGK4X8Ij3vbT
d+ArNoCNnPfHSdVYk6zncpdVbf5Mq6wTyS03widagXq7vsUDeuf92b2he9q90cw2+HwGPTN29d0b
2I5f5F4+oFmC5RUYlM2N+9bnJlI7ioK46FHdOhqzvDK1xB33nW25+RsLbEgfmTCDvHX698yawj+i
2ASnAoxymYPjxpg+kEs+utGVZQvHCxWUqO8B3uo4tVvS2uFy9Hr0+1dAdhwC1nnuFUgK7tVJ8Uaa
pGhnwILEwnHkvQVpelSBAVkmHHbalRTaj2aWMKpjkYl3tHLUptrswZZlLkh9LO/4sKWdsHNmg6Sr
oSOjWxq3JQESjGjQmRUDHLVUIhpGBtJ7juKAPdkCyhT9QjQF1DDSU7ID8sq05zyVz17iAi7Cj5u3
YLGNwz7eSAO82cJs/syihYFa4m0B9jBx8GJP7oscCIfoLJifaMiBpAQmtAwx797q2MGY+/kyVuwM
3HXx0anaU2SG1TtgzeDH0IOKPXE+enksnvuFfSQbA2WAF2OOQZg+MPFx8vz6IG0LpVNqB/CforBX
GuHRFObzFC3ZqVQJERqAV5UBT4xdTTxHjyQaKT/zYIIa/hcPUsRiudau24Pz7VVuJQMwnR0EIIU5
tOhjrEpx8xz8xFoAUAy53W1XAADq7peWPDqhNV4JBKBTSAB5U3rHGb1LwGVUmAAkLDyAnNseOuM1
MgAvF/dWMQ6eqco8oBwQhOVJhZpu9D9kFxpqNQvztrFA4QIKVqcwoo2cUAjVfJtdAYRX5IA8b7Fw
oPStC7qm+mhL01StaUbqzo09UDiSUYVXySxnRnAnJCPtI5oBxHiP69KO3ne8rA5634dr9W3qn5qC
b2aZVfPeTsd5N2c+DiH5hC5o3BeRD1oToaPBThxkXwVqiZDLx3sipktf8fPjelWR9M7hbkoqchVs
bnfAQIiDu/3u/DsAwr9ckOc7AaoAFI2Hy93Qqcfz5FpDgeJyaF7Wv7L5IftvExssPev+/23nhwI1
Kes1AT+w9S1w5PzqI9CGFQPyLM/DP3jn5vs8KfjRQbxr5yVCbEy8CKMwz3uqE/ECKRyrNp0hLxma
mYCFJYf4mOd2ASt07FGbHs1ALo0eIJpmGUcrW3oQCnA+8eTbBu0hN1qxZkhOeCKhbkwpXy14Zf89
2eOyRRd3fNFInDQjmYVqHkD4vKqHpv8jrW28Nw5yvnhVNl8WaYtNHx6jDpErNCfJPqApk8nNswdx
BCRzlJzBSiPR211W21axVs1J158t7ge00oOtyLF+uyQFvoOAyMwHVBgmqicKOBQAOZzA1NpxdNGP
7sUpi+lmDTI6o+P5MuDk+GzWRfScN5N1sEcTLwGvMpoZYKwB6fX1QVxaXrxjOcCRqKdy7bSs5Ohs
igkdu+ua2jHBdIYKQtXDSZZT1O1jH2d0AFP3p1CgJhw56ZuFwkTg2arpusZlb+LrnThTVMyJGsgg
x8HeLSxx0iKyICXJrNqoQVhZMVSe/diWFLKR8bXNo49O+ifiXegM8yL/mS8s3Boh3rz9fnaBYzua
m2zM5c7NZc/RV++7T2aNLq+p9q+0IrtkSNIjQLT8LWDp/IOchuXc2DkucCwMiWRBtzQmnnw4O+VM
eDumeB5yRalBipHJcCPsEIwtccwuad2wC80ctJbgLmsnOy0jRZJX+CtlNJKgcKeDrO2zbU8O+Kc6
QKEfjMh33kQLuBECr8o/hrEXXUgGRgUHhWboYEUAa+s6JtsNBKriOghQWKHD0DY1gg7NQb4IuICu
wI8IPY74Jc6AXri13gHJZnB0L8v8CVxuv00U3eWIyOZunU1gu948eAKzM9vmFY/AcgdYC5Qgl1fD
yqo92pQzVG78kJGiBRaEREE+bGgQSVtdOYtQaTPlx3EMwybgIUCgZ5oyNbVrDvT1CaCGqmar6xa8
otNUD5kq0UIEFXVayoaWfAZYQO+jQMgbRjsYvTjHPSFKNzgz8k2VR/hzvw4c0FXIk7+uacb9ajkD
GwCHxM76oa7BuJPUXBxjxruzYWLIUNMOYAqj784z/nlnmq1C0pMlCWMvQdfrOn1wJ6OEdtL2tB1+
5dheXy6K92aFIH3YZuOZkmM0oz8LzeLXvKBW/FZGJpU3xC95wQcXvfylob78L9VR5/mbxm48FPf6
7Gi4qFCJwOO5oT+TbTeVu6NpQ5V3+g96Z0V/TNK0VEL3yzWSf/hWkKqgcj31NUA0p+EbvXZiFJfg
3HRarUmx2jw4ltm+C1P3MjpFB7YP8C5EPDqiRnnin16XRhYl8p3B7K9W2KJZR5gpgo4eKsJc7iO+
gGEw0S2xrqMyDlfhnFiApp0yhHDCDo9BbV4C36Jd10abwoicVntrSO29NzZ/lm24kXMPumt0uA8B
VwD467SRIE9wgEmUA8/wRCsDyarr7GVsAPs2piRMhzrbuP4YbqfQaPaAacx75DDH0NhQUye1c9Ks
xJ9vLyZw4WmFbgXVWg1wBnqW+ji4bg38YdCnTlPf7GLTm94UzA8Rx0dLYBlaQBtz5k+EHDx2oUAj
nYITZgD1YWhhubZV/UOGOzN6W3v0gxDYMI/tb55s6z0qesfzpODRBjXQjGQPS21iWNgbHTHwsxSO
mt5By6Iuvw7t8hFEyP0VaDOgk1SMI904JX8lhXw/D/b03gG6374fUncDxPYKeDfGlxHP2guAGVEQ
kFaofkwVQwit9UA286uhDZpdQKuk06ZpqvjtwcTj5S1NXXOJ36Lj4ITOdySIldZXoqTtvuPJX8i2
OuAQz/130vFA/YY4WldxC8VOaevugWaf7Zr4/xj7siVJcWDZL8IMsfNKJrkvtU1vL1h3zwyLQIDY
+frrCmqampw+95wXmRQKqbKrOkGK8HBH1BqvGlBtLvftLIq3SVOgnJiu13QzxyEJgurv93N1VV/m
/DMK8OVCpkknAHr5r8cAq9H3ppHXhwf7QrS5+j2cHojW4WEJ2bp0L1oTdHSuKYyNWdbTCbwjFU6R
8TyBRkLUiEYrK40dZVzmybg2RQp2msVzmSdXl9a7kzUeuLS3ZKONJlSmQIJUbUdj2ujDZ6AZ3ZbW
ZtIhX4zgfdvMQBuo7KWjwNGtbN57qy2yim7rMU1Hahj3eVB/wQdMnpq1oTUfrDRepsiLWRkWRAUO
nTheaKHpsW+O52d7o/bkBdiDjaGhMBiJb2Bw6vgoADugkXRdDYwNtSYC6raa2GksHs8eZGw4AAMX
3Ho8sPfjaERNZjKl7jbqWxpGIu3NIJOWf045YPXqtLQcnJCqAka1nNwNB/amcABxRcakfqIm9/x0
NwrQg682UQKdK0bAiHXjTmaj+twnfncZGxCIOHPshSn0PQCLHZoroqDNlSaoRzZkMkZgyD18q+Dx
4Ga04zhC2KHfD1p+g4Kis49VGUdKtRxRDhavpnjBwU9ii9/bhZZPyGwrXzDa4wuE/+k0ooY2UnuQ
Hbp1/aZoOmvbaFF8AQc9m1Fg6yP3YE8vZAMQTGuu1I1KB5rnXJyaDopHVoE4MzU0lAJUKTiE/Vgy
BcIFlk/lJWqnBSa8XRB9ykAphg9jSEYbp2W8+NIy2mUQE96j4Guct70W/cwt50vRcfYJDO7Vudat
dJNUpv6p10dvP7t1FnKv+2aBx/oiOjD+jewPc0DROA0qkLshXx/9QaMGRFovPKvmndsOCDMrd7LF
o6aBKiZrDrFevjlAvUB6foLoJGdFEEEg8EhDUlMEO1cRiJS924gkAtpU77aVM2Iq7ZeSuz2YDRjA
L0Usz53iEu0VP5xDVKLrmKZp5nc2v+zqatmCawND3b3Rb3wiKl3XLFv+z2OaqaD17Brx0TIGqBA0
GgdbsR6HfZ0122Vcu24KgWvTgWSwmvc0VLUN/G7YHqKuWXRPUASCUoKEm6eMurYqIKUxNctQKgam
D2PlTsMPy5lmOAeUoG5XPwjZoipHRi+RZukh65BLWnL1/0YH/M5mUTpfZJoeNkVTB4QAeHR0ynk7
S9CA+LYF9Ulk3gVOm9BD2VDXVxx9KJ+BQgmNU88UJ0/zzDn84Dp5g7X1wRazaTMG7RauD9u6EtYn
B2GocML1bSdBjPUUI+z3DImLOMh9gKJN2WTP1BTDrAV15Fj71abVSbU1ITMViilxt8CX+hD2sKO7
nWo1StyTsHW4dicTNeCIakNQBIBvbYg96Dso58liT6UHyj5ytn3RHyzHd4Oxr/UA5DX9pVLRvibX
LqxwumdWueWnGdFXFRJs5wF8u4n+7NDIFfnJF9EfReyElmlPl7ZUB6YP3TiOJPDPXRRIz4tOUCSc
L8ysYcMpb774qiF3GspB+zq6HQi3f9k/7LjslXWg4LEbF5Bo2vthn8XfBf9EmA0pQn7rx1r8yUA/
d9Y0/GlylPatPutn+fCDjRu4yZATp3/c+tFyhxd7Dp5NxBuHq5zcadvpo4GCEQ66GzKuM1D5MTY2
xTEGHHyH1jB3YJpsnxCNaI+Nw5IAHOnMBwYORmcYTqIw20vql+0TLt/tU1PgjQRMebklGzVmkc63
KnGXRRXDQTMYB5DBx0B/71e/dtIhYhwPSZCCMPVpnVh/zi+7W4h//Rw1oQlgmiSIMVBwPSCqL6K/
BBSNXzONTQcn4eN+NpP+j6m13sDBU/wsOve3Dhl4m20PrJa62ORj7/wZp0jXg7UyfnOsKd0ncwzi
43pgdzeC7FszmnqQ5KCEsFMVy/YQnepk0u7SovlBo9VOQ2qSqELNBXURXC+3lROBKEnxekWTO2xl
UmgbTZcI0q88Xz7k7U+eZaMw/l/8X+RBttmY7oZRTkerFOUGZ4xsR4FkCi6jOgcQHRuiSzNYZ8lU
Jml9MjLnE5nW4DSqkcWGeSZSYSpWTbNxGen3Ztgs4erRBeOBisP9m7KThvUsv6pSbqRn/2H2JBrO
dUi9h6WrTa2XOYjCVtOYutE+0ZCaVRrKhTHbSmd3u5D+jEVk34ahexwupD8RNH/JmV59Vja3Z5aa
L5SNkErUt+I4QD1mKNLMfB1yczimFsqBlgRGm+dI0Go41EzgDHHAALNEAIVIeJiPXgkYAL5jHIxQ
W9HnE3QVgPExVBOZ4FLBER60x2q4gn9oSDAgu8n2vVNnFyAA9Xtig7iwqUGzSsPJndmdeqKHhI2N
0KYbV+zuq0ZUjQ8Mkpwaf5MmKciIgX6tgEFAXbJZnpsGcEiUSr/pgsVvmhj5LWH1Cx67yWIaZHnk
JZTpEOCSm7QvnRBC88NldKC9SOqKCc8hoZUDi6m0GslODQcKAepnOM+CJf1kFkMXmKk1nMe+/PT/
TxhTYnlShWx11SYbvSyb7QeelVVHcHIhCOoVxbwlkhZiV6GGg3l4j9Ppl7isBQoiEKaeiwQp5n8P
P9g00BPHmjC3ZKOGDwPf+d4AUnR1cB6yXJ2e5RDaqPFFUQmOyzSBTJx/9/VN7yQg8vcbDhopKFGt
TZvK0E8csF3+stsahK1qU4lDj5CwfpiQjdKu6gDnoAk3T9q90Nwh8OVQ3y3QQYeOC6hUZPAaRPap
W9+zKme7tBfa4kOOntvUIaqRJ7z6Jv1lFnm7qTs5h1K9xGQV6xeWStTtrGPqdSMwyU0P+c2Zph3d
gPuvNUaV/BwmU+zouuiVFoOEQpF2KOpFjg1HBnvDVdzZMixkEuiaOMnOPyT6tLURLT3FyTCezF89
GtIE2Ya0BXhpHdP0umTdYbVRr+XQIdL1vx7Mq//DT9SHZFo+Cq1Yl60rwIj8z0d58KHh7z4j2Qyv
c466vJvcxz9UNXrfyQBKzE6ES+iobxjT2w3ULZEwhrbBayJKPHpHJoMq0edXsknLAFGVxlHv2Oiv
wwzq5cadqh1N6rHIA9l74NTW9PyVs+Yba7Ppu4cDV9CA9OgObj4dMJyLVRg6AJ3Vj9nqtIPJhgRs
DP80Q2R0qDpDJdtqo15i9s7BsKKfqz2u3ORuVZ5/Q/QA4mIHJbQACp40etLsNnpqh14DS4jOkBE2
THSlW4V4x7JtFbeWhpKQYjg4ZQEGDOVOCyElOl2kSC+CXMimFOcKfNWGzPtDZEV+oFDzGolOf8Wk
bQ+P4N4A/5CKSJOd3LKKg6uZxkWpaJvt2LNxvANX7NjmEWoFASeO9UQ8UdOC2Pdk5s0nfzKKxUR2
S11ILMTqDxFeciBRBG0BlGbEp5w14il3svE0CPyGUeGDAkN3lCc8UQGXR7X5OZ/8H9lUFeXG6gEC
XWfLCZJkneuFblTj2ArxZvA6kXTw2vhWlCKliVjcakvUb39Qj4RSaNn2YaIReBs1VvSJ7MNoJjur
5gBA/Dp1rKcLyMhwcBo3ubPNa+Deyacy3HE5nkwOm3dzlH7tpqQ4TzXksqCqIbNgTIwpjElUjqZG
kndolYpcrxp8nS6gqATqPVMPbFDD31wFPBCuFYO3OU2uUIPr4r2aqO0ICW6WtfF+nfZy6Nk2+b0y
QDsxgzvD2ZpONZ7npNrbsfShG9fhJOVbdr11kBIFq6JjzLdyrg5iwn1z6szR2epIFxzcASBAGooy
0W9sAPUohGXFrh3mHiLEah011rFz7f72wZwhuAm497AxWZkf8VeY7vjuJltQc4IuQLevEyujv+Kh
wecfnW+RV46brLfx4oC6WPCBDpy6xBWetyBejmwoDfx2moxEHt73CPJFMd+Zoti60zfPquZPvI48
pNKK6miXmv5iGxUoKGbwwU1JXm7cJlX1rN3UAVYFMvDW0i8jasIubZoyhD0McO/7Of7efe2BMCsB
EKV1rDgYwYmx87uiv9SeB0ysmlh8XGWkmc5py5Pnmwg1wbTaacXvbNCKA51cDS6C/4Mz/Ug8DrbT
mNSnh4+y/gjqaR2wrp4h/2JND+HBxNHeUn0MTDAWnrOxLN5McLmFfiP00AB+9m324/QyCoZTjlE5
oG+cAgfxtVfnbulBmrrGQdNi/iWrNQCKIdDkIH+0g8TuBzvUiAeApHwB5LiVV5/nooVobZOARhBC
G3sE3OUBd+RPy5B5rTg3M1TTs7n4CZWZIFYSMhZgWSr27Z/dtAfjUWXO0EwDP+RubNzu3I28PwO0
0S+91SZ9vYyQjwDTgmFAfXidmd3JPWRmU2d/5yPY33UNElpma0evduY8QdNs+jYYrN6S3VZ2hDsX
OxRz3+2RmWtQsDEOkaz3Umu6q6Oy8F2rpcfGACkeqcaTLYvGZ/Igk6HS9rj7aAFNUhP7/bOF98jj
HhP0ly0HOqGTCh+WbjyAQc/Nm8BJon6nZy0YOusuE+Hso9oawarm6qvGXAKFqtunoHjpnOicmBFW
O4Ns9n1e/12YgClRw1VPpGm1Q6lUH6BuC/zP6zT1/Fkk19J/NOeKD7XpFPMzZMbKwNc9tiNjZff1
9cNWudo/V/vTfuRDvWV13I3JtbUf9x95kgBWAY2dpUDhgRTPHjlKFbIx2YNxIAY7tipieKxnWJwe
6h1oCF2ifV1BRomWiIIDupt4R68GXxcIuS64oLFrrCXGtSO2x2bu5BHRrnsuEwsU22r6vRvFMSJk
4IlIlfuHNeSUKnhXZMt4T0MUqEEZowB8+xd0diKUrFPNTchaMK6teNnVh3rUELD2weXBb9lw9fnd
1rTNwzoaxn31DXLD1c4vOIPg6Wjl56WbJV2BaFbl4y5d6e6mV1NLt1Hvug9WpzYjBMiVgzX0+bkq
534v9PK2mv6zPU01tPPSVXuOUMEGWkVttPw4CKxmM2OQKfhn7yJ17U0cN3IzRVp7zlG6VwVJVnVn
5rm52JEVyYQ42vh9dapQpHgox9GuApqh5sN48SRrpjbJaD+IU84bHObnzTJe5x/Xf9jK7UD/ZWkg
AKn0TAN7J8QLeNQ0Nw1YmZuBFz4LooR3gW3EyX6dSZUPDflg3uVsu0daISvzfS1NMv1r1aGKkubW
1f6sOWfE98PVtPworSnYAffRb+sE/aTIRrFVgjx/agBFrQiNzrn1pagAmpo9F2EI1Yy/ejX08Opg
cQP0uA5onsbUS0eQCSRjel+XrNt8cFM/bMx7RGHX6fUTmK3kW+5VxYZmF0eapjHts3ySdU1nD/kG
ECy84GZUCfsMCHJSa16EmaHgaSDslmydSDYXsi3izTpKKg5tkf3ITLvaR7xmV2uw4t3kRu7RkZ54
NWPzJ7iNxA9NDgrT7wB3a9rs1EcZCLMQIPtuZmCAgwNUn3Eu5Iydy0qA0d4HJr/Qf872ZL/lQCS+
DHa6bRrNfiNTZTRbPQGXK434rCOUaOZXGrnzOG5Mr+dHqUkH72SphZrW+GGnluPgJI5xrW1aHP1P
9BLnXOShnnRg7q0T8dZnqYPqSwd4HPVOt8Gs+WLbX2hA/mkx/DQs4VzonT/KJA9nBnU18kBEGQKB
vTEGtBnep9Cydf0AGfDqs+kJRIQ06N0h8WgfUtRpHvuqjG5WaSKYoA/Op8bW/yyncfjbfyr5YP3d
9c53B0zHy1rItVT3TIudD2uZN85b1/WXtfhPGQVAhCBiqVDPKZLP4RAVcbiini0HqAdcrguUgRuQ
EK2b0PKL6ZkWtCPqzjNpf2d9NgM9V34DUVnyA8o4IEP1x/QZF3IDz5fEBIMHJmT8JWuk9gZqRXPD
Zl2+gvLDP8eV9VcxKBWNMWu+iKm0Lh5Q86+6Ce3sBIHPd19lM1ovKLqhfs4br37V4hnRA/BghbSA
4fTwlHEZ2lHLN6UeRaFdzd3FVc2giqlKdZCkHtkiR7DNpEqvaCLzfKgyWPHotMHSJy/kvY9TMVbH
dR/qrXvriT0dU+QN8YkrEL8iOdrj6ZNGCJXlKa5e1O3znrdQTx+rC41t5WwaIg6yrgE4WQ3J9p81
NIVqUpyybIRYPqxWa7qxh0pbaxyId494+FC9Ep+pR7aVpY9ZXQVpP/fLg518f7f0wWblX9Up9dyC
yHtAMN1C2Ajo92DgNW5Qlh9fjdJPoTYChuxlvPqQjSU5rvzAW/1vzGpEv9Z1/ifkS6MdNOVTQAd1
EL5bOpCaxcRPceZCnE/dZ6nRSu0b8JHFJTe9GHBNh5/AEPru4Wr5XnfKmn/XoZcTlMCNQjixynC6
ks5hvY0YuYnAL41/zdI1BdrVkIBITA////FNh1zrzkAS9Im+ubHWIng6shKM65jMBtPaxzzPAfzD
Q8KIBnYDiubeA4XdbH4tJV+B/+8b3rblcXkG4Hu813idb0vmQPRQa09lahT2FWeGMJO9uy+9ee+7
nv9EjW5KEHe10Vd9Gt9NJhBv99zqA3KALBgCG1rf7n1LAxe3Wkm+I6RhoMnsl8cSMobLblPEc9Bo
Gx6SX6AmKLy0C6mYiUqWqKLJt+0aJ0F9u5qoR24uFULRWMdjdKmG0jM8wnonBvdM3ECBLspCxJAz
3L7Bn0Q2qq6Zf00s5SRUW+NYVhZKB8rVySA2tVOLu89jcQeDhbgPA2QO2hg89Kab+VZQqmmzAke5
ENkP8kOEFhNaIY2z1sbHdS31ClWfw739al42gjbxtrBn+0I7rj9V04rXFOJ3EAfFZ1jt0yyawGQ2
8KG/JpI+4nutgKohM3XtXPDKD2PeFigrkRqY9mGjCRquDdlolmw07LRq2lhx52/IhhIsTS7b0FhC
J+l9vC6sUbIt27rZ/W5rsCt1YVUw8LVzgMitymm/GJ6ebqI5n97a1O8Q64/TZxMHwJ0jfe8KqWwB
rfcZXCQoYjlETN5LFrlBZfbiKWF28QQ+FvHkNM7ZxNX9QnYbD9sQakgQ5CI1O1+xlMemjoJjKH6G
i5G3dhNKHYAxAkd0KJS58X+Qp3jbezcUTE0gUwWmWI0qNwS+0100VqDeGqbD/J10VFbNlA/DB/0V
mmlmxGPwr4b2CirMSyBnZm+bpmICXRRHJLKvxmZj2kg294bUb2SjxlKz+Di96/DFTA4CTMg3UAOA
iBQMIcFqW3ZTe9QJAoUcqpnkC9BiunGR9UAkCGxo1My1z6tdc8omumpbWbXrS9wAPKfKQSfcWTdU
NyEqFUffWQbqZC3l1m21zxHQj9xMf5KJJsmfeu0c/zDVotVEbmVl7lzXgayCCn0VKggmkz5eemTD
H2dfclAA0yQ1qy8N/cr4bJT9n3gRiePcFSWk+cxtqWf8FVRbJ9AHOJcYea4LIrX9oWHsiUyrnXra
OOEcT35zAWXPzAEnEM0McVEDhKi2Wde4sdkfXN383/Zqao4qUjDcbjVNnBc85WyjeMmZsi/SQoor
HiOETfvMK55G8D0bEVhaJi7EUweKyyfuuuWO/KpZR0KZ/MrOXvxAi2BvI21Ssbh/mDBWdgw88cCJ
8cCCUQ9VHUZRBCFGRaOxriN6DND6vvAItVufYg7wZGw0dyMea3Ob6KUNOVHWHR08Uo4ehCdQzsSs
OzWz4syQJtKuNVKB24cJzfS+G3o8Hcnustq6lwVqaTt8eyfz+8A1bV9bOMGywWtegAZsX3SLSyDP
7WhPNmpi7Y+Jx/wZ/IIcRGh7+lXQbyqJe5C9usmRTPR7I3s9RClguPN/fMEvuPgOKGgDrp77kMFw
i1B2cXNwZGp+dpn+BSrr5ZM0XPYGVVREZXrzs5BC26OYHtIn01M3QPTCJmJvRLevC5s3CBryKyAD
8X5uIZOyGBfib3KlpkgiZLxHqL8t89o8dCcpmrNhm8ml4FCETFAP+KWMfHubxJwfyzJNv9SzAo1X
7otuDOlz2/M/yAtIoGifMUgq09CsyxlUdd1w7fmId5KWR0eXCQvAlorvl3O2OmwDOnRNcJC90lnb
s0zvVrT1jhtRB1Xpqi0PdSxuwh9uYI8G9blTg9ZiPUtKWc/6jg6CHMKuO6b7IlhPkC3X0uolsCcd
MpDkCqhdIGLHPv6PDC9E+EJMMKvLBM0Ebaj1hVxmtf/Ol2w9tOmiCnTnYF6vmHV2W4R4zREU43YD
FCACPe6tN033ZkOIJoBMabefytS70QQ1dcv5AaGmbHFeV7RqGbg3UYThKEld7EQNrY9i/4br09wY
Gx2QSzRGGqJmAAWMFYeEmkUKiK7SR0zrkUFOnMzdCK1Esi5jyEHu3G5Kj2Sri+p9dllD3mTUoagb
IiyHOL2K7vlOmh2lLO5go5v1E9l6kR1dY05OH6J0S9dQNJwDsjlbcnTLFFFX3Xs1cInbcleTR7D9
mJ/9zr+PZc+e+57xVzerFnPt6s1psEYwaSivfKo+LipG9+7LwniO2mpZFGtlGkCAoMj9PXiUNgxh
9a8oXOsCp7E8kB0O1UuWJW/NrFdfIaxlhw7izYdZudlTF0A+V3+OkWSccLodzfbG3Xk3ALX5LQID
cTi4NoMUeTt8Emx6t7sgr0IRr75tEts6darpC6g7LD0vsT8O1UT/YHsY/nJ52Or/sD25IFvb4Efu
7Wyw7tTommPd2xanM45r1eFhIjb/rLq6v61mCCXVp1G6b2TqEA29O/XhQcKD57zaS2F/WfngF874
1U9KJRQigA3am1n0hTjiP9DF09ho+74NqEuOA3MXx1Z9qxqt7/az1ibP+O3bN2tmmxRv7+dRmaiX
gls9RtDjvpo8M33GewqSlL9cuW4hJ8M9RBaUjZoptfwNrjLljob0U+pp8MKyMwskFfo83qC6VR46
B+W2VnNqeufcZ1259wYvvq6NWxcJIuUdrohzav0ZF6zck610HFwOyVGW/DOlLylVSXnNrAGoVJc8
AToBmU+aGDUgOdw2R10tTJ2u4TXcVDirZrVMoCmqsp7OBBAyCFOO+DJgOprhue6F3JS8trGxZbzw
Lr6qUrC83rskadVBBHh46cryIBynuCOMKu7Um8Y8v/+5GuN8KJYZffb3cwMs82oiN6BAfrp2BNy0
2oka8hhbpJxBJwQiBzWxrkrjZNxC12Larjb6ADyfhp1s+3izbpWrtbpjRIeosX8OhY0UOjkDWOSc
ITZyeNhk+QdYXYdKtnE6Nqpyb1bVfJ7hare+5ih3L/36YPLeO1RW89YnQIZSE6f+jEM2YUp7wo9a
Clm6OkzGcXSSMtcRGGKoBbBK/jxAfe4AtQbcOjOdP5PNMXKlOlN/8Vnenji3fpbKFSUo45VH/GA3
fvbcJFP23Mdu99TKA0RXuxi4Q9gLNwIqPOOboukRMwNirbcmUKon5W0tBqGiEW6+z0Xmc5HKT07t
Oc+VnbpP9fxk5V2bAcqA//vAs/yxDIeodvbSFGJDvjIS7rOUsbmNqt4MaUgTqJwdkS718qMJsmWA
r/NyW3Ydu5sO6IHbrmkhxYChVtrsnlRovKGbtw3Lza0tIKrDGhB7SFU7UUSxiTSm4wHJosY4QxWH
xBxegN31jqk315Bo4nlhBHUaN2dgm8YDG+VBy6vmDH4TIHwMdWGhMTXk13rjWC1Lfje92gr9uSpQ
ipBDCqSLENePkDG7xgpdLlr23ovTfMREt9EKUMygIBWzwOWhSz4Swny4bbtHowHEEBpZX1EamrxW
Kf8cz7578tWRy545qgNQJzePprzartmNAXWZGg81izeeyZsQRUmYISNykshyqQasTtoOGmAcpZH/
2BpL/RVonOjIkolkQwMALYGM/+VGw8xKkERPpxy3QgQOKgjfBzNL+ktRyv5CvbVZbaDVE7uUFyiI
BCRQGPnfwB/gYBI39nlQDfU0p1NKvhUwgcJMbVQNciu0EeDBuUrPQeepjEtD42V5m2CKujTV4ncD
foeuCqk+MNayvRCK7q8eUFxCNmZHKByhqkBflQZSz9K76ZThe2oUqLtfES8eT+cdRA8BoFPoC5pQ
uPkQktvZltVzvsmq1DjghJ+84nIXXYFFvlEtc8Ogr4nMCbi7oukA3q0MsNPUOfsC/KfVaLfh7JhQ
wlU2q9CASxdXeu/7Bkq4e79nT4Zr4CKcgEIBjOnTN5pwoUwKtaV03zYeaO64ouxJEFxHyazqlqnd
u68SuOhgNrsYl/lEA/ssAgantZnSzgM9piqlIiOujWkgGOuRcKnKc+XFH5vWSsHTtRoffAq1ZO5d
D/h24FxQjTafctudTkndzuCowXC1QbsDvxEal7y8twlKRX7nt9q4rM1j6X2vhNtd21J0V32ccJ2i
scwQYHckqI/FiOyzavBmFlfQzwJTn00oUY+B0JEJmmS8ChLIy4GUuUama+9Hp3xu0n7n+RMkHlKt
ee1xWoDgZDYcyQaUuHZClrpEgVsV5hA6vfJWg0CSmUI32+8Awve5radhxHH6HqHWKItR3oDAAviv
6/OgNd38oLMIYcXpZQ13UJgClXPy5Mzm9SECQsNaAYDGUT9MHmI5NehQkF0uhvKOWpth29SJvh0m
F39gf8zsEO/9YSNLB3V+miWOeaHZL7bw4m1UpjkiDNJ5sbPYeJ77NxqQQwZgd8gBvQhlX+MF74P1
T8F1s8Iu8J1S3UQhdD2cEfaW2T6tpsKWoObNocN7xF1sR/yh1CQcvLjLuKm8N+HH/JQZRQYAAWqe
oCDeKNqQ99cSFx6AC558o5cU2ZlIpkPqQ7NJjwdcYuoIOkKIevMJjybqtbnx3TYb6wjQgR+aPvha
jV7jz5A0xXuxLIyNEQ/fELetAEPh4zNzrOHZtYUJ8sf81jLfPKAucNgI3Sl2XqMXQCPEA9uD5T06
+lp0KuSkbxzLf/Pdolcg9h+e5epfRA2KhN7Q2B7invlLlPIz9ITZVoAPZ6tEWe6Jaqak6e8QdkAl
HJMMMBXYMs2szlxD/UCfsWOhRcWXaQbEyE0cftXTIn9uYpcHiYEzMwhNULUirEtZ6+aHpoWWxyXC
L922XHleJ8mXxSzqgmJwa+g+xCE9U31v/lvPIySP1ROWHo70bJ3oibk+Zh+nlbfkzs3q+RZapWxv
xF52m8uC36hHDW66KCXhfRzqatYcJFCsji32SEaN13IoBpxzgc5q6UvI1ReOZCmlRCmcybroXolC
pXfn6EyNNwI4dKQuNJrBN68v9lR5ROskqpCjcx3jfNqN2ZdWr96orLTBcRtidxzaq1MZ7XnXszOV
pFJD9joy/Y2HmtCQbEL50gRqU82j5cg3so+NOfjbAZsUahPyWHdaN6m9flvrfvtilwxFngMECKEP
q/2RAGF9SUU5BYUaogrZPwkN9KGNnc1Ia4BiB9CMUTXUs4DcBlFYVoSrLdVFfilRhQGmzF+OZCxG
J7/U1vSMM467p8nVTj1Lx+NSkyhlRlyu26Byvt+ChMO+8AwFrzoIEkXlS/DdoKHqaOrhu/+352ls
92DH/+ahDXASQEtTRdZ99bgh9uvadUnqmOHIUNlMFSPx1OMGI8oDkGzjlUwfGlAmXcmj8orDYgem
aouMvdyur1r8x0LCOJ4qCDPj9atpeWEFuoXCn043zgMUqi0kBob3F7PmZuGgQNaraSjGb/aYyqM9
QucpYkN3WCsFqcgQcr/vExQgp1maoBXova9YKg/J6Eflf7ahCc8tckABeh8qTIptx1zZl+npOBIx
j1cjxgiMPkg8HBfPXpPjrsC65ggddPOczL55ph7uWo7cVYisgo1LHsjmgE9C7mz8l118epHil4bA
xoYKMQEp10OEP9xgqbV8qM6sRAVdcA5+kqhKo9tY+yHigfYJqkH4b0LVmlS3WaTWHOQNIKQ4Nb3E
hlEdzH5CRg8wfqihJg3whqlr7iQqa4+Udoi8gl2WWVJDpTHN/NvvQ6aCZre9OtjU7nhE/YyOb09R
nMTnHrW3u84TZRG2AK1UyNBfmRKSJjXpzDPzI/TLAHUkl8iM+43OAe0kn9yFyFowWQg+47X523W1
9Pl2kGCzpHqR3LXaa96y41IRQkM8io5L+QgNcUA/LprRAKv+x1mtpZ2AvQ3AixvMKsTt5JN40pFc
q2e3vJGJmqKsvVBvbXdDQ4DziifqDVX+wZfsWWlC2ApMTa5K7tCvbPl9qz8E/ZIziWx4pf2kX/76
a6fh4qr+NE4Dhh7XRp7Lj34k0FW8TlPJ3qYa8PxYc+cDDV1oVEGjZk5DGrJIRgAbjYjmAg3yZms6
fxqGFurhGJHHXAtoRUZ3ZkvEz2X6I8+rTYk31Ne5r4ZdnOf5EX/c+S1i+Rs5gAAFdzCj9u+WuNk9
OHLXJAslU6iJgdG0cpy21ozKKAogkXikhZ41JpesKROUwlgAE67jJAIledP9SZOaVuPdTt3HcUnr
sjIXm1G3A+A4wdNsz8MTqhGrTZLl+c/Z+MrwKPvTxQMtKKMahJO2FgNS7SevM7OAFMABJaQLWpbH
7OL7WsnxbM1RFqKA1D3VeeFIleSavacRNTEVdq1jS8GzaZjoAzjvUSu0ocQP63E6b30Ll4j/5o3I
troNePCueaMx9eM9CLRRbNNrzaWL5tfpl5Q5Kg96cD4VYLkf2oFvUD5oIGAmIb2ifEjfHPEICBHy
Z6aX+WVQKXZvzuuN3vDi2KmhaZTunsV+Bp505OPT0rZvSdHcaWSwr3ZqePuM8+luxlayrUxWfR1b
7+pqsfaX8ORh9oT7rZTpuEGQVNv5UKfGfuC7rEBvfBhRqodHaJqOBw/h0aCebNQPktGdUXyk4zgx
FRF8oODkbFOWe1u769onoEi7p9rAHUGgtK1gTdhoyBao1OmHpuP7UY+0S2X0iGb9P8auq7ttXUv/
lbPyPLwDgADLrDn3QVRvluSeFy7HcdgbCNZfPx+hnMgnc6e8cHFvgIwjyySw91ec55LGzzCcjF9i
FbVovMh4ibdL9BKN6AOPgNAcRaaypxBNTeDQo5dJG36XAc7l6WlpOjRz6oA8rUdjt1+3gbETqcPn
dIzO2JfTPVQQ6R4AYFQhLA3X1okgjar1NAfaFnikXsf1fB/C0Ck2S3C8ceHCNSZ7N0lhgZp2LDpC
NMng37lJ72rOgpNVAOTsEJUf4JtpPpYlavs6FDn5HOrR22QyTb6FoW8mK6wcx3nZS3UpSd+BszCS
DTGN+uJ2IPX6/KsegzZgfUm6wIdoXFBZRytDHSoKiwUUStsH4ZvNLmgBetVh2BjuucssT0eRFO1D
VEGqYAQzDY2u9qE3o9Rr8NBZ/+w6C2rhy/arc6vPaAUpvQhiEgtwloYdHJ1AjwRxE+UEYL4MGN85
wyJ3fTUL4eh60IfSqqoDSgGtF0Kuca5zBD/wYZgOt1Dk1N7kprHReT1DD/4WgprzCgddH77NuK+e
cbuHnqugpbYca3xwvw3o0M9KiHjCnK0HjlSVsRfkIj8GUcPmBo3H5ywM0ZcU/odtwcgPu7VvbhSg
WpcXzd2QRF87Xj0M00tQq7CR6axIyhyW5EOx0LnbAJStN3hK5ftrnpBFknZ0A10NuhuFAupYn17j
OmQ7k1iAQI/pJM2BKVMqqCbTyN8v+f3qrgIl26/Srb6G0yBdTBRvr6ghPQGQw9camJxlAmTGWocB
mvit/xrUrFobxCiWKWuir4kVLOMuLJ4gdTFsIfyLfdWUL8T4EAxGdYzGYSVFTE+VD/BhZaO5SIyG
nozUoicB3YDNkIsEu9+/cvoMO+UGBlYnfSWxOPaGBQGZIynnSgawOI4V3U6CK29YN6FwBg24exOy
d0sKuOIewo3BroQ17MpMkvKcBTbxcpq3cwIaoKc/GCwPT4nM0OG14ThWsQbrlcHBK2+KYDeTzt3J
ZmzUDmNZ0GYLaMKBk6MNyfQsPa7wawIfOMzmTszVvMnM4NikRO6k7wdLdFCCp6rhr1bNrO9WNWJF
7ZivvXR/Tk0jKeHXlmK5Nk0VPn2VSVnPnUrVCzWJwKUTGY+SEBojWW3CZWU6NLz1P8ejHtdTGRPZ
CgDkOz3xdokevM4TPdzWszh8dA33IzXa/NKPEd31DTZGjpvUb32tlr1rl8+QBCnWgdtPtqucv47y
qx5vTfAocS/oYEWtegikf7absX4b4R/gJXJcxblQIN6M7xY0Lrdpn9VnLaYZJex98C3U4KQkKy46
B8XzCL4SsZs7Wx2HJXlhLG7nkPTcJLUM70a7bfy5O6zHGgjkazQoQDOHPFP4auLxgbeTPBTD+MRI
4l9Un+f7An7cnsFMeqyd8V1XQ/RBJBm+pgyVrFvBJEpNNS/RQMUHD8D/ZATsa/dffaombzh9hid9
sRvKex2UZZtuOmE+qoLyxyE1oDHfsuhH96xEVP+IG/KjgpPFExq2IZ5vg3NoG5FulRrHlYST3jls
8GnRJGJfuxaAvOkiMEDWI+wo3vB5FF7VBtbZ9EPw9nKG9m1pwKyWOzUoSw5Y6KPq5UkfnDYydzkc
twvXb9yZzoFoFKFqWlWbunN+zoP0u4R2GiQSbjk9OfYz2P2O9v6Wz8uOQGucQnmhyuRJD3QF+TbK
ErAw6AdsRAvccgzB1Xu3BnFBiGwS6iOqmqNL+thIwWYlAL3YeYTZXVwlE5lsNNaAaYR3mUzQ3SG2
/9Qq/m7ygvwYvdwpjKewoVBnhyo0KkJ1fR5VCjD4kO0MEdRnnWdW/ikFzlmJRgu0qXWboR7o3G1T
mD7GCbvzp0MSGsOeosDnioJbMz0NMoco7FnoJup5Onc9pGgah6mw8PeMa6+TUxHif9q1q6IDk87l
CfbESXesmhYFYwsMNKgw0E2RRxdUUn6mboOSwJPahpSIN5qVATHeX3NoixI5QZlw1YgMAst+8qHf
0qLBv1VlYJrqN7g+JPD+BDrMirY6bCEbeSLMnOlIX1XB0GMFHsfnq8oMMq4GCgjQWo6cFWjg9qqk
Sb7p0VCa2ZaoL/owojPjFRWwFQ1J1TXXyXVsp+ysJ6Crnm3YiCegBYph6mWDSD3F0p8XpEP8EZcw
nWc8nMTgJgm4T6flJA94jS1JwH01X6HfO14yxbHftUn6HnaRB6IAuHlEvYRYR+DVlJ5YCOci6MGV
DIVyBevxKYzQhvPwOufe9Y9SOz1m0x9t5WSLNIcAG8zpgaHQf7hUD5cx5EH73PTK3vdB5cq/kwZr
Tfyy6XGwUnrE150eUUFolr41Yg865a5z84g82k51cmoKj0M8KEDBRAOtLOxTGZYDuq8MEsm/ciIp
05V0gzNzRrXqUFR+5gqikI0dfjPB7/N4SPgBCtLmMShriEKadfitdIxdBSldL1TK3RoVwXaC1NGd
zwz8jY2buE2jBR44PPHghgL3I6uHChZ23JesQO3UL89yCnQG9lkSitkJmLoVKT04CpCL+WNkfPiI
TYgHJKHVPUA5O1q6+OPyfD5k3ZHaOdSBC7NZKqPLNrUxdNgb8IcxIgCnl4yiKtF24G9EL9dqSiSg
GBII0GuvSpiogIYz6g//PcZ/5OILAGWs2OZ7ayqQjnUJOlauer5nUEfLXN/cllNkY9tbzvUcPTt2
sCy0xzeBP12UZ1hZbQfW5huVgidmG9iGVrJYENZDLWoKqwYsH32mDyTtsb4qVOuZSVUcqW9C63uU
IOBazrBGRSmfUzcwH+Ew+TlUIWRFbqMh6N+LuBnemla2s842zRONYn7Kkj6466E8cEuZU76qxD0K
Xf1apY51oJYZPlbZsiIOe4y6JHossmU9BbBPHS99+1jX+c4yEuckRsUeR6O4Rqy12GMu0k/RrzEj
MZOHASyIAugpaRpP5VDad1aH+gtJgue2DZutQ1sUeqfBrogLiL1EfAlW8TfWONYcMEvjDE73O7GD
4avgxlSF6oKDzltV8p607uf86IL11/VuhwcZmmfTh5YHuXEB2HzOQsIeh8D2dQTyJnYu09ivmXps
ihjWr48EJbD9ODirtreppxwsgALg0F7IWkqlXsYmH3Yl1IAx1A8vXCUUsgeiBq4eIRoeSdK+jCzq
d0mejF6QJsMLM7BlcWgQrMzawAYPrhvgVwEhtNPxiO/HroQJNZwopvFPsWLhQ4q3H5x75KsZJcXh
diDAe3wKQYh4VUGIh+jf89hRRXhZwKtQv7BQgGvBJh5N1Of+eondcre32NhD2NjOe49DD+RVupPn
BJNvHfQbF03UyC0s6o37UBQPeskVVl3hEctKjxCwlgB4B9ZMD7DQ+AZHWXKx8LnuiA/Gvj+t4eCX
voh986RGYAoVSpWHrhE/DxSU+0MssaMFHWRYprI04M+nj3pSsSuGgFwv0JdKE0sgo26vj1T92G3Z
GO93+vS2QPr03P10WiUupqZD9nMZdZsvoAdjEw6PlsB5zaKuPRQxGl1ZyGMQk0iwrqbQ7esAbBfU
LPSoFTkN2q3hVz0Y0zg/8IFgceTlYwwvMRvuV1OLQB9arXE5SlR98xG7zw6d25ke8RWsnngUhwsd
Fq2ygTE0wKjipPc63sbrgLXpfeHk4ZHn5AgaXXrvoit47yfKnkV4XW50Toyh2o9B8hXNgLmoQ+fS
uYAv5i0MC4zKNZ+tzJdLG/+LlQ5BxQdhNRiA1+DxCzSLI7iYONU+Iu7aooV7R1yL2HistNUCOEYY
HE/J2wGM1sfAYHwexVDnNw3TPkS2sgFIiJzrWZqPBMI3iT3vKgE/BT2sJ6Zd/JJB49iLszHd1xDa
2zUB40sw6+uLgAyolwoRvwnL3Ni84D/8rF1KVhXfhslKNq96Agq02UJ1WQNO9CExCd20oj3d1Etv
aJQmLsS6M9ofVlDkcTLrCdyy29qR1hFgkBg0TZTbQFluz/44gXjGshLb0RrPDcWSqAjcdF2NI/QB
JjaLjwdZQlN+p4kshuvWq2GAKOuN6kIL2J7hp78LJzKMnpGbme9d5Rx+XX+9G2f16rdRO7ZA4EOT
zLvBeA2KpliRmXKpIbzXgVG0h6AvFzdorz6rIDFznatDI2zUGtiL1oM/GOgzWC3Ooi4i9xbK+KeO
thuniXcdL8qnxh7rtR+k4apzfP7iuLZX9ZZ4swLVzLHuCPYjJGTPgS3lDBJEwdJChW5eT9UpXZHS
ByeLN2EVtptb6UpNogJ6UOdu4TQ3RUljc0vpafqWnaQ/ZIbtH1rZE6+jjGA9By8Xe+bboDgIEMHE
LHSDalWLhGD9M8VuIuUdrFz5Cj6c6ho603Q9UBhZvlbwMJrpnK0viQbKsLGzgs+3cBKSbfA4+6Yn
6n9Q30HVFtug7Pp8u6nO5ybPt2IM7q/31Ll2iKFl0d2hKJJ9DUsULwAa+t5wrCNa4Yt7oZp+hXVA
uunboTij/+POaBXJ70RtaSOqd1TqGtDucnFnQq90a0BBB1wy0j7amfwaTDfDxm7fZWP14t8ZS61d
olVLRsep1go18pvqySfpbT0Fz98cyBuU52YhUNWzzoRI5TXWQ4DyVd4wumJdpcO9wv/hYqvQPxQ9
1su2MZJXKCqlnpHb2UE4Q38fQmFU5wcGeEhYZ3wNBTD6iiVAQXMsQaV1J2sUzfXzvZneBNenvo4h
TPM1CvGXdntFXN8GReLSXUud62XXnFVYy1IQf1/KaU1gGK2nNeO0qhstbOgqzcVg8QrVJFd5oVHg
c9PScuMoxRaYk0ctKKfn+3ka7Y0QrM0JX3Q73OwAdO638JbrZRwCL5o+Ov4KIoheJlRNTlZZpEcs
JeEHZ0OgBb8nLP5+nXVD4Fng6O1/y1cpK45FCnWEaVDPT0s/oDN9KmyIM7mivQ5I3huLjFvUA5Y9
OUa+2LdmynIvqRQDdq5iq15U7kXaFLuYlMyvoyVk5eaFyGs8ozCaQjf3MtigLiK4ZsqeLwpHhgvj
TUu7dFMzQh+uYQ+x3Ku43G/Deo5tihr0B7dYtAbsuPH+34WTqCwURuyjYThAiVOoQxk2MIY6l036
tPosCtIGNkguvpHTFXqyHtBhXhieDXGZfVKZgMvogcaI83nsRCYoJLgzb9K7QVnOvqwyAlRR+c6z
jl6ChpNLQqAy6sS2vdJhEErrHIJjNI3pgwl09hIOMukcQB16IS60vNsQOrshH+VehdBIRaM0m1rf
OqMPvs+xgQ/t4TFAi41CB5NA18qPy3Zn+Fjn6TN4O06LQQYTSReKxJ5OOtOcq5baLbYo+0ZZCdiZ
btsw+P6AH1esO1hWb+CTBigL8MBw1UFT53bQuV/Twhj4Bt7TagElvtEjDZoc2ivt5qGmz3ROwpCK
xEAZ6JR2XtMebDp0lG2tx9a5v+VJqYAnBwTHIFkArcxxOHawqXzqAVmgpPMfHEjsXHrUC4cpnTEw
PrFGgsbYFJagda+c3mkXRgloVOQb3UZO/GJ4zuzBEOX3A6udJU9NMq96Ke67vDPurNBe6QisL3H/
9/mhDYdfPV8PBtLysUpxr/P1RdP8ZLq/jm7z7TGJlllbwOpmqsjnblP2MwAG3zGXrHQu4wQyHtMo
5+AYzBoGMBXEg+isJQyxHrodrA5Eqp/LwEJsVZ5zNIDi4Wc5T69TP8XXqgD4zBAtnabq8euSdQTk
J0FjHnqoCroyANUUG4tDHD4QcRtiR/X3WHVhucFTWs4UtTB+m++3ERbYpmGtzak6UNMgOgQcQkBT
1Kf4Pc2mYk3qgiOnywmV5dunNAbHf8wgyqlzerKrsn5O+l4tdK536KEATO+kFF5vhfOIDyg/90BZ
YLFnPDWkAla1xxdRh2SAzHdqDT64pRgN096CrFsXboeMA0A7qPKnwryEGCKW/fub3nymH39tAHyc
CxG539DFeo03DYqsIvvWZ+kKyFVU5vsYYuxdDVn26UwffMCir7k+J/0q6sLDbfB/nPuvpjhu0S/D
JskAkHGxdm9KkF0iUq/LiKLKBQHIfUdyuUzKMrw0HFitzM3lSyhhW9Ir9sEnNlCVwREZCOTNWDt0
xcOabd3OgYgMGV6r1oELN5ScoZxo1g+RrB5JkETfYgWPMTN3q1Pht9U+jQ051wM+Vg4FyYZXE0YP
y9q0CrBbYnW70uGUwGIRVTNZk2priMm+mQTZ17xUd8oO6gDGIY9gysI9J8+/14yo59q14nnoF/VJ
ckVXfW+QLfYDUJILjW2QuWgoxjmDjnBIdnEHNiSvYQAeRKrblAGspsqJrRYlBAdhVnhLgcumc/qQ
1g8qx3MEfB+04Rp1hqh0sJDRIKGGFWEBnkOcZoEi71/xbXwUFhBhVtIfSAe0jE3xVKlY18MN08pX
HC2tl5iVl6Ho/XMJjWR8oZ1Xnb7NUpB+fGFcXowx9c9WNBzDuCLvElp5d5ZJ3JPw7n1fBk8QSqoO
zMVeV+/+KWoDczRnxIZ0ZjdPSTfuVEc+QvA/77k/oORSu/0qNoh6tAwXfN0ke/8XEzKLT0apBDV0
1Pn2Q+qAfduhlJG3PlQPplAPmN1A9mnmPhskhime3w8LghU82MpE3GdtZh+gL3+pR5vfj3Yu7q2q
PZkE38dSK0URGHWtYYobwvnGSeoZtORC4Mdw4DQO90z6DgRxez7/bUCHeoqe3IoGUAkdQ9+j2AYm
AKOVBbVkkGp6OwmXbpfnDwp99F3AUMdLEjt7qKyM38fU02M6k8UMKt9unO51ziDhsGCZDNHiw/zb
5de7DZZ5P8LuwmyyBxo37X0UL7BuTPZtWC8hLTZssmlDjy9bstd5HQKSgEdu1oMhDP5NO6umql5f
s3aO52TjwZ6H76kB3Pl1xJ5Kgte4dswzQGLVWuf0dYMuE9pTxVDHqVtEWwFUt76NToX9JIQH24Z5
OeYAg1WGDwm/Egh15hfoCITpeVBAbzbYJn43c8jXtd27TRrl5QOALAEHaGmMfLoMQiofRzN5M4CR
+l7W9Q7lz/bF6qtsAcksuUe/UUFqID75FjacI6cAo1aJeoXWWwoNlldB3Hg9lOic6TCqw2WMqt5T
WysOYCr4a/E0DeqYL11kpwAfDuLgCBV4ej5opmzyWxuPBuhkZyD9v+u8LOE2GrOcLCmNsdnPe8Bk
6rHdwOvi55mYcpBHbDdQBfy/RsU0T9+FCH5IKwaRlqmeVefwxIjjHsp5v6pgYMmHkGm7xd03BQ7m
XmeaGECf3CqDfaYKc+aWqToVtuI77GqseZxYzbdX2/brb4pkzhw7HYalaAFUbgoyuR7mtQtwqjQe
IXLprFKmANMeFQqVsbPLB3U3oEZ+0gcRZvzkJNWc2qpEvf6vPP7KTCxXu3B9y6GEXEH3teVeK9mh
TIdXTetL0+A5LixxZugp3rkGhYruROtzu6YEibxl26wdxXPKXnWaZ7W9TpnVLXQ4XZ3ZqXXGLkze
VWDuf7raxs+/datO7hM2voqS1o+p3S6B1q5e+zKGZULSsqWRuuVrl6sdxBECyFRz4N1lAP2JKR/X
VHm2ic61vhzUZpRqcXkVO82ny4Gj30F4IXgYaY1VMQoHhWFDs4Qkq2Qwg1dHujueCnJfZ6w85lEF
RvKUbxuzmNem328Nu+Mv9Tedzewh27ooAMx1GPk2KABuZR5HfK+hpAJNMV3RhKOmc4jLAZK8+Kg9
rFmcQzaMq1stU8+QNlmJcQDjgfJZVTgldCLZyYJS0A7Ynme74hMZIm7LncPlc51zec5FLc865SNV
TanRLv0ZGD+AMTUgJ9jdUOxcEYLFoE/T0cdDm9avn3J64qf4eqqzIkuk4zmDXexEPc4KDkKFO1rs
PWzmpBui99isHC9Cx/0YQB5p72cgBJA6E681haB+I9l74dvDzEXT72xlSgEoVIcrkK+MB2V5sPmS
AAuL+Ay0XIAdIOBEaarEWwYRxSEKxEtCUM+J0cgDQCNcNS7NHhmJLlDEK7+5DhTv/dAdTnlRWbvE
ggylHsC3JQTw9s3uUwm22cQfwhr1HCt8CnpCmrBXm9vOPX4QuYnwR7mM69Z4UbS53iHza8vz22w4
wAEaArJ+JcGJlUcbT94VYPggzgtYnK2GEk1FKytT+MpMsQjQLrzGA7qoK3OKr6tA+JsBkN6DmddU
Dvhb/jjedSRL78CdolhBoo1wGwBUIr2L/YbOZNr+HOBJOd6l08BvV+iBwLcxUEoKATp0HvStnEjR
uYTmxCZl9HEwDOuVAkM/h+oNClJo2jxzoGzMqLFfm66Uq7grolWUOfZrO6AmCOu2JwmB5K1ULpnr
PK/6l1L5waWu8vQI8oE1k+UAXpphdGticmMNwtvgdU5FHwzbZQfuJ6868pXo7wngUNOQPpSmu8fH
T+4MZdKHHKL7syJ24QqGl+SmYc4wPR37A21td2c5gLhP0VVvEpQBGFKB13AN/z6PC6M7wOL0uR5G
dey7iK+jiadCQOZ5ofgKzzLZdns2hWiD+cqFzAS8WkHu94GwntKAWNQLlKqqtQ77zjmHli2XcGlr
V5lm0mhMPxRXPWzdu12b0a5YRQXohxY0R4E+w1bDL3c5AR6IoDx36cC9gvy/XRywNacbbKX5uqn8
+ohncLkAejN9EBb8YC1z9L/WsXGwXUCTZ3JYpWVZn9IBJVBQAEGMbH15ylyn3HdlUs9Hc4i++ZaN
9U00vhoO/bn2DurYPE2fwhCAL1WEFOgQfC63QxBXw74UwN8VPT7fvgeh3krx7Z1OLdPBV69LJZrO
uZpR1hhnxXq+8V0wSF0AC56ZBRS6I81vMVR+M6BpoJrOHxqo8y8YPBb20giyfcNGdxGHmf3gpkU+
6yfx2B89ZJQ/XBkWM2ZYMEYPAcDqS+MpDXzjCdy/dluk+BLpEM410DLsYnOpw8RsoP0eNdUSdZPU
YyTtFobrRK+x4bxlVeyf4tYdT3acfzcZj19jpaqFjRrbGm8NhOgS2W0WPzN8keFrP3JPX+12pTOD
Slh3aOy8eejtn/OVNNWqLxOy1JdTkt5VeOnc551kEE1B08y6DCg4XsK25ZcWxjJGW1t7HVVBAZrM
CJFoHRoNZvQOd/DCasONvqrvbOiZcwePhb/ugfW6OzcUJM6H2ubXm/dwa5BZtWRhCKk4Pr7EYzd8
JVEuPMsq2j0UBMkl/Ss/THnnV36a7zv+8LUH2t3r1fBzfoO/5BTeSFss1uW8bxV8ybgDzW2zM55i
vEW8UPBwl0+/E7jzXdD2H0+NrIanEiuuKVtAJOlu8J3r760f2iPN8TcsoB7z3DgkAQGNAQNA6PCU
x9BgZeYzo9Lfx00EQtIURqUP7Bc0c+D8jVC6oAP8Dxc1pj/pOePW+iLRWAXeIuW/uggtD+vep/Y6
dwZj1YoQ+ldxZty1VWB6HV6AX0ubLaM+bj6gfPpYNn323MQRRBeSJD1kRTTu4pTHyzph0aPbV9HM
RKP/IzHTWVMaxkLkIVokhi2gXo2DUK21B7gLpDRQTLyBpdbeDWRVzfUwmWKD2IDyA3AXcWYtXdS3
LqPswCcFwPMbH/oFAewEirbJUQKJ+CoNWFM1WdefSpGna9MUPTD2NT12Rcdmrh+fnTSXd5ltBhso
2tN1gUrqHZSxw3lYWuwlobCSIkP9o6No8NpZ8T7EuNBnrLlHiwtPCBSRZ7SBFtFQB07o2WnvjXg2
wYRqChMbGnhVA3OLrj0LJoszdP+IaM5RkrZnEyasp9wPsPWaoikfE9jpmJXCIs1ac+LIBzD15EPN
1RriMdXpmhqB7zYA6drowdCBPx9AVvZcj3I7x0aSBD/0oAXey8N3PQCzVokbZDtf+RuoiKqnkObd
ujZie9J2gclRV4MNoca3HL62UAih/hYbC37h2BHrvDtmcDfogxR4RZ5sALKAco/qH671JkI42WVk
/BmWqr2G12pV6KBTN00WDtRt+q6bm8L3tykZ6D5myl0krDfulYWVCK8oePoZm1smBBNLF39oXMqv
rgPnCBoWH7CfLma1g51zyE1IXFD6bLSGeZmoLnudL5py+Do01rObc7G06y6bD6mLzU9sfW3g3QC7
Mj/Bnr91lx1cTHZY/koIv+OPyCTOcO+qgM+4Qdiljwns3nMXCt5MtTsKrS+QSqZTNcktDxno5So1
mllb+K+6Z3VrYX3CaOuRhBA1B2G18XR4m/1bh0yH2TTZZPHnyZ86bKyuoDsZ155mu2lCW9lCVXnq
oKMobtTGvAfv8cp/08NB0TXwZJ+ob/k0x5nmdDSD4bDVJx6qMuY4C0PLPehDpeANbCR2v8De2j/E
RGJYnzbUrjcQzD59yl1PFe8uqMonm99vhgUtB80hDzx977QcukMbL4xJv9+E0A6cVasPLdqvD6OC
k7t0QhAZTPcq8K/zlRMtiijOj7epXQgrnzKPrY2+mb4gM1HNtVNRLnWO1RxF1AxS8uD3W+A+Th8B
/qh8rIOw07TNyv1JGtQjPDXGaH4b/3QRlJiFVzg1BzewMbG+rv1dScLsxF0uZqCWtN8sWh5MqF48
GRYaLwNkstZcNuajKJOTnqBA65w5eHCf/DyDcI3jG/O6/RHQmi2YmTjLXjK0+WICg2dr3BKA1LY6
FCF3POrGP8pqSGZlFJuPPcmTgw59/Mk80P6Msg+osrDWmtMoD1/HwK9nUISyjrbZQYExokcfnLHX
TpbWUjGSrXSYtB26JFj5EB/2pNcPF14oQVLU149af6w8B1kK1TF/E42xmPQyHO6N7mRCpGP87IJC
q68fKHjLeZDCtsK3PSuhwPRPOX2gdpXeBXEyLMPe9We3AX0FlrbJFjvQi877KhezRubDssWO52gJ
sQVxhG77KdIpfTZmcCrKirkOoqxXxwiF06MOuyw2NiX6QTp/nfFrEJ8MW8JHEVLuv3L6TE/Gsy6Z
uzmE5W85fZbWsHM18IPMYQ2QzyyIs640kpL4kDaeoSwHGKadz1zLjQ4afHkdAGOVbdB+PE+kSjHX
I7hNshA8BqTWhebJlz/+/Z//+e/v/X8EH8WpQGu9yOt//ifi96IcJNRI1G/hPx8gWl9k+ppfc/5+
xT9XH8XxLfuo/9dJh+hdFnXxQ/0+a/ppft0Z//rPn27+pt7+FixyFanh3HzI4fJRN6nSPwX+H9PM
/+/gHx/6Lg9D+fHnl/eiyeGpcfkIoiL/8nNo8/3PL9Ri+oO6fk7T/X8OTv/NP78c3hoZqbc8evtv
F3281erPLwb/h2OaJnMt2xbw0nZs+uWP7kMPUfsfBPb12HFZLicudb78kRdShX9+YfY/TBg/mi53
HfT4TMv+8kddNNMQ5f+wGTqFLoPYAsYZ+/LX//5vv8Xbb/WPvMlOBYzj6z+/QED5yx/oE0+/7em/
5+BOlDqUo4eK0+mnwfj72yXKA0yn/5Zb2CSSKjxaMWdiZkjuyoUyhzSEHUfttD8MFuZiNfBEFNiG
jQ5oxVDZsGCCzkwbrAW8t7F3Fl0IE84grOKHNmkmgoVd585THXXOq1JNClwkBwZl3ru9zFZ4L9ru
0q9oo74XssPGG+54RdXNfVU0Nrg9hGZbk2ZoPxmCusacOTZoRrQyC+iQDBTiKDIvInUmCTWqRdXW
XfU+yDKzTgEczD1oujZY6Ili3HcFdqhQ1Ar7hWnlTr/NHKwbu7mgcDl/o2hWBt8ay/Iv+dgQYCuK
hrTgMQ8+DYMNtiF+tUXv2wzJPXegBkvmeQ3ZuouRu+BwzBwzYyYqhga06AN2hywTHd6H2Oqk7GvZ
MCi47oUxGrlYcugli5egy1xzPI3UEbx8GSwnK80z7UMu2R5UdVaqeQa3raQ9kkAZAwqpIjGgyJnM
JMigtgNpRCNADXeWwWJLOQ8m7M+rUHldZBIIxMkGf9zdzqBJkZp8jrooh62kBOwzKWailW4PSEoR
tOEPUsduAHHniuTqvWFCqAfeDHiFzGDrA9uTd4LtKS2eXEHCFiTeUGW8nMOlEmJYM1RZGYADFXwi
vLLN8+pQ5GNZ7uGuiU59S5wzgHoNJF87URYzmJ6UkKLMi+9YAb5Whdt5NK+hK1zFLwbYmDHMrIYU
qkaABKGWhKZk09Z8jSVkM2duIXfCaYN9CMlXr6hidwYwsrUmbgWHoBo+T6xMqvcK7D5YfIbWf7F3
XjuWI1mW/ZXBvDNgNEp7GWBIXuVaqxfCPQS11vz6WTczstvDMyqiE/XSM5gqIJHIEPTLS5odO2fv
tQ+8TyE4cQd/Fsho849yTnrm4NqPdkQGUp2aBmVNXY6W35drtlmjPHzsYrt47rnXgrlyE12DtBuj
o1p7uADvzHmWFWlrDWX1XIEX+ep22XAf6mli+kXLXxuoNazRZlvlQhBfMuOs4jeP1i4qJft2RGU6
70JXm8+4T6H0U6cZYByv9lPi/HGG6WApbVj0Gj62FU7+Ui6G62HBVKCtgP3twawwt2qYuFCvhk5C
rLeZ0j/PtNzysSbKGxGiNkCZhQqC9PWMHzTMTmn2ZfskC1ELT2aX6J5WujzETFQuurYfDqEYkyuj
L5wapPNsXdRWz3AqYSh6TryLeaLpoSSiiJEDjJ7MVbnnZpYMEKeQ80J7K/TN3qAYK5lOnWaiFY2f
9NVkeybyzX02meYtclDGcA4kNO2U9SjxlarNhwEuyXYdQKJwQI0r36rNBXBgWSa+mznm47yWKYFj
zHvIbBzW8QTxTRiMc+18zdoFBgP8imtcQ81dC+LdSzpBvg/zi7e4WswuiNZR4ARPMnXoIluAVnYc
TjqLmXMGVpNVBpocJ2ypGg2sQMpGn30tFHG+DWUjvwqCJbGilNlZq+D6zaadI+k3qqLxtTTNjLM8
4uzx6tq9aUCJ0AXlh9lZ6+c5xz7JYE9FwjiRq5j0cwZpc/naGPGkEtAeeUXkGPrHzdw2sS/rSm3j
qlkLWluNzVHdTC1LjZzjxgowVDvMjiX8bpo1+1uY1IgXpgpz6FY3wjGFKy6MuwXODQ2dmYPo1s5H
Hb1lgYHiuR6mKnrUqJCSjYZ2tDjMs2FZZ0lo012buHSLDs6hAN3yWM3felcgDGm0bP7mIEieA9wd
mTwgM63N00alMtwyPwu7B2abyVMcSaKkCHU1bLaNtaZ2c2m7k61O787vkLim+wpAMAsOC/mjk2aC
WIKkaN3DOGYhoMYojgmY6Ab3y9Rpwg16MQBLyrRKRhvAmfMbH0mtAYyJwtk7qEVfWM0nGfC7SThA
yDZ9cRLedn+u9MXcKF6hp7Uy3Bs301yonLFrjQmpTaw4lOaafmuvDKBA15e3oxD1V0USOnUw7ST8
ntIIH1ypOwhdhhJYkbTyWgZ5ggDo2ZmjTnjHTgjPmNu5Bb/chasK6jy1H2bqjI432goTDOAzMMqi
0Pt48mRYrKMHkH82L0KSTHXfmnoTCLCtsYEqJVKdfUgbDH8dml7fglOvB0KdqtnYsQmUvb82Qn91
s6rAUcFb0sKN7HobpBNJrV6ij4vt6XGMj8cwdB2jlqER8hMZjCg7p6IFUOnEu3mrctto4JdxonKm
7TKO2rKyNdrNaAnzfdJxGDl5VwZ9LzTeFxa68bGuoCR1hMs5nbummx/rioHO4jzZ8g6Y0W7qbuoD
kOCd4kF+dHbuVuzj3a8vaP54PZ0qSenUw5LSnVrLtH6sY+TKWx8u3VNU9KQ3oQ3IN7++wMdP9McV
DOIBhaXrRCa4H67QRvFIJjqS/pNk39GzDeKtHaz+Epi0WTNfHVL/37yi/eNnqmjbhgLpQR9MG/g2
y7oh0msPpsG3ChLstnKf/uYuqp/cRcOicnOEzdBBHqvFd9Vg3lox+9H6ZJj1LnFaJ38uKkx6AZQ3
wA80k8LXZcyJIk+1pSNhspsj6/CbT03Z+74i/eM+m8q2XWIpsF05HypSc6nQ73fGEwXQJm7ulCKO
iLmVNumkNKxvLgjZEqts34Mp0bO9NqiziBoiUsGiuQHqATl+neTw/OsfS/7sAXv/Yx1/7He3pmmx
wxmufDIyFPV5+OYoEN1NsSMW5XLqwaJVj4TIMtBLLvJkRAtDqGW9ZvuxIHFkvXAm4aleBBatN5Y+
9EWJvCBs3ascYpvN6tDNlvfrH/lnP7ElbPSbLkdB6X74MlfTreJWN59mJL8Ju3hjr//mFTgrvb8n
lpzIyFrNp8lYyFn6QjPrNxc4PuHvTid/PAvvP8JxlXl30ysasqZtmE9Rm2z7mG5Hdmub695Oxt+8
az+9VzpQJt1FzAdN68cLhWsv8g6U66oLK9+EzChpBpfhGvz6K/n753FsW0rDtaTDrEP/8GzTQwEx
HupPfQY8pHGQ4bZ1CsHU4rNxNmt/c/v+/irhzRf8yJbSpWNZH26fpRLRU689AWY7NbNoI2G4DVbr
r9F4Oif3xN/85oJ/v41ckIXfsQyXw+kfa+i774sdbzZlrz0tkhYfi0hFLGD2m62FE+7Hh+LHixx/
iHcXcZci1yM7fAKUskn2VGG5l35evTD4bHvJVQmg6XwJ8k126/r5Weprv12Yf/cpP+wEwh7taXDC
p5RX1tUfFsTLv35M9A+ncp57x1aCctXie3Mt9eGLW8TUjOEqnvoCqIjZqgWNE0r6Ywr6XbOCODD0
stzYUfgs26g5GEZHn0i4D7/5MX72QZXUj70INnPORT/e6UIlmrUkxtNkp7tkrcByYr32DN52aDq1
r1Y93TLCY1ytpi+zaTHIW6N0W5eZQVho7J5wxNS2v/6hfvozuQaNGfZ6Hu0Pr5CYEEZlhvO0AJnl
mGTdRbO8/fUlfvKWOkKatF+kLo+9kR8/NoQok4wr+ykeEX3Yarrm2Lyfeq2ia8056NcXOz4sPy5x
bLbvLvbhaU5UPQ2Mo56URg/Dzc+W0TqaVH9Tvfzkrv1wlQ+PLNu90dhcBTFn6a1R+8QX+5tL/O6D
HO/qu9dSK3I3bxIbGjbog2zChYqQbNLd/a/vl/6z6+jSFAZFnmFSWv54HQOZe16m7tPkTxviJept
eCXuw0O7mTfzi4OB0Nr8vjDSf7LoOO+v+uHTuW0SL3Z2vCqqv7tyO+5x2Xv1RX0SBcNvHomfvf4/
XOzDM64TBVByO7mYvuXQOO0YsvnjpqfDsOt+cz+Pf9fH5+/9B/tQ15QS6UTJtejkeVr6eV4iXuJn
VYP21W5+/dX97CF8f6kPm2xs2GrMuBSiWnLo1m0dfvv1BX72aEiHLqvJvNPgBPLjo8EMOM7jLn0u
oh41hti4C2Jo2W9/fZWffQwePTqzih38b8uDkY4O/QHtSYp6G8fjpmJ1/vUVfvqMUwBTDLLOUY18
eACY3NLAKuvnMechj/biXgt9rDnKk3d0VQ4iKODRbO0l+PV1/37/XOFYkk6vKy3+7cPCZ001Kcuj
ema6g3ItX/PLPh1cnPkRanP/19fSj1/Gjw8eF6M5blKfYv20P7zHrs5IUE7RS2gJOsvLTV00F3lX
bfvBhgsJktSOr6Lc8Xv9Efn0JupiAA3GFQnltCsMpoyUUIkuPjdOuV213zxJ+t+/ZH46xazF4bin
6x8fpdVO7DKtEuy4KKAIA6aYuwmVcxUib/FQDG4Te9ojLdrMNl8EkP8J0D1/wK/s/DdvqC7+fqd0
5eDvlHhVlWN/KOTZhZe6kulLekj25WXh08fa2tv2/Henv588di4XUsJG8mJyZPjw/izxUrVw+l/M
HXYNRWiNjyr+hCC2Tbl67avlIyb3w988CD956OirUCy6SlHviA/PQbVGAKzD/qUcG68dToENeJY8
/c3D9rev03QNG0MLNYzggHscqLzfnKay6MpmLF6dW3075AdjP59q/niCVak/QHTh9P67j/X3m8kl
j4vQMV5RwYD78DIxO7BaWBWv5k49jbeVX/iEQO2M3bjB0RfU5+Hme2n0j4Z0/3K49n629r8u66/l
bd9+/dqfv9b/F4zhbL5PxpX/Ygp38tqOSfc/UIK/ll/eD+KOf+z7HE631CeFjoPFlJeZopZn+685
nC0+0T5iksQciRfMYAv8PojTxCcDWZ1D+eva9JVsl1/7Pok7/hr9LaWUy29gx7Ed95/M4nTruNX+
54poK521VzCNO7bMGP59fP2cOJex0tz1ckgOVQHoCFfjIokrtHzCbZMVJXN7pmfb5FGLPdrIxoh0
9jiRI2W9k0iPvLD1IwGk5ZHGhNPurWjX9psWQZ27pyHaf1nppcSn4+jPhB/Qy498WhKq3fX1IeXN
bjz5MO2W5CSZzxk/ZHCnvxp1AL2ktnfLfKDpZWlBk+zdaVPYwKWC7prkTXJJUuuSWAM6Mta5/Wz7
ySY6l/aZK2Ca0+MtsUM8yfDLlHJNI5iuEvchGc7bAuXxYzc+qumlF7v4IutORL87pkJL+D6PaR17
Icmh32Ybc6ZvJ69iOGnAU5p3FeCb14SDXnsNhMyXzXXbPCiaY5aXiz2cxIhQ49diuY2+hAAaiKlw
yUHwprPujJrt9Uh25H40fkxvXXoda4D7OMir9VtPRUfsCc499RxHvpNewBXTvxyZ7EEFLEiAbNuQ
pbXmNzHtfLExDIiYd8TUEeRYDVtQC4m5m5//eJ7//5v9P41fvtke86rXHwbyx9//5yut5CeKSd5n
gSjcovdLyf7nG+26nxi2C46H0hC43R22lL8m6+4nQ1IbCimErizjWOd/f5+l/clmrs7/bRcIO+kq
/+Rthuf0w9sMIdOkNsRc9+GkEIVlaM69JfdZ1CyNR61Iji7Rv+R/uEl7Qj9QIFEdWvxyLlVm5plw
kxYvMZga3Ce5mz24sXAqL+wq61ufzPIhRCylA+c1MBCUw2S99eh/cl8Vzni0VfLX0owWuXqe9Tp+
mcjOu1liUCfVkLXnZluoFBJpHqEfMnUlfN0YiFcwBi36lrVyJRRA15wIYdzEIA2uNS4SkeOu9Zy4
6MDxlgny9DVPa9trXEl2hFFakP2bdQlhxOQZ075iJWMLdTGxvBsH4vi9HpECoLWOqjfaurC2dPbS
W5AEyQvHXDD1MHzDZu4AtubdPilHe8c0tDyP9Tl/GVEanlimqc7kJJM9tgx6vcO8DsCYErt6m7Jc
XTbtOu2iOJ9QQjspgDg6XR0DaogWnt5LvMSNXlRfi0TLztZKtYFjklyyI1WB9B9hqJeu1LqvpWFH
59QfzkVUGeoGY3t+H47ShJowmWQDGykg/JoAvsuVOF6oSC5IVgMbXlC4Y/PY5wIhUZ6Cm8emBK62
WpuXcpiHmyIz5zsRqYJ5sGs5kBDt5s1GCfrFJJRm65Kc3PrYPmWwiLS7cReGX4xophT4nZUknpJm
Q6JTbgaO5ooLZSZZgzdOgYY3GwgLIqpYFQe7tT7j6TYrf0njFeMxnpjKMcTeZPa3Z2a+4PXR9YNj
D0Pq1Z1WAjpy9eYME2V5Qhg34YtWofEhNZQLEV4zN5yCigkYVW4yzslZaow5Pl0tX21fzVWMD860
vmVLW3RB0kxC7mNC7Oj3mHb/2AvNyvarhZzTj8JcR9UVN8Yl7S74QWMxLtqmtWrxiluDHCeYLEbC
EA3FQhkXOnMtEu88movzibO2NZ2vsLarwCWnxtmataM9r9yWu0TZGpm4whApdK+5O8FrF31jBoln
KVik4sCnNSneo84qDInEQcbJBmVOeUaCsLyBtllrXgumNYZEd3ySh6kR59os8+ucGKGbBMe4hiYh
GjsQr7p5QtzCcGiwI9SHqG/MfRmL5NAs2uoPlYy/FnQqRp9u7vi5HZzpkZNjMRKIlgArKJe4JxSi
H5+g0JL9pCpkn08Fv9nejWWF5coWVf865b3Ug1hfXGcTWtpMpwmrKM5n+E+oEPTI8nh2JAmzzjB/
HjQnP9juauZeR+TFlZuvw0FinAT0WkX26Akszs/SsKrLVeratWmNxh4CGmWCPkfmRuJ5Oq/tAmwL
kV0a1EgjGvaqnAxGs1YYmHo76UFiRPpL76YV6pJiTeSmFkfTbQkUHpaMXM6ARFR8A/XQn3OWItEV
ILDg+eh1xZmY7DZPH2uSAKF6HgwCAq76PF3OQ9SMuZ+XlaF7Q4x0VjkILnxnnsxTtyj6mdF2YZ2l
WgFpGFKYu23WcrmicZUTHyDq6kXNsRV5shmKa1tL7F1EdsXZSBLkVoleO6AAahU+Yjc57WYiBFEb
JZeLKccx0FVsV14SLjdVJ+9ldM40N3xi3tTd1y7v51jYM8vhnOm7MZynr/98E/83NHT/DdVxx0r5
X5fl6ClBDibvC/LjH/hz9zbEJxd1G60NIZR0aKn+tXtL9UkIAhU58R4Pu3/s63+V4/ITRmmbcty1
2NgNBGv/sX2jtDNtZejKlQydTcGE5Z/s35ytf9i/LcoGfjDdlEjtdHmcYf94ZEzbIdGEUT8slimu
VZtFAa6l8HIO9XrxjsAQDcdn4jyFagRB4WDpazhmBrYwKSvHYbzMFk33C1ekLdV5WH52pj5+sYza
KTxEF8bG4vWmtkYAFqHp2jDsH9DSa2wL8xQdCshCvizH7EyvQ+fUTdd69Rtj7h7HKTM2y1ywhQ6F
m2G4WV0e+Ghcboy+jWGtNrxVadt+5h/WIS7GbmMhWDmdRkJQ/RzZxwaSJGpnWMT1vWVHqUZYiMK7
M1qfBSKhQSW7ejIxLjTpaRRW9XW25sS1wQ1CHTuEr7Bviedu1/ZBYmorA4L0jAEqv5C7SA5l4zM7
TtkenHGvVtzLlVIF713feN3YZicZwaaejEN4weNS4p6Qo8I1WDX6+Vg3lEdmXhPDqlwxr4Fl6xN/
rprCPfI4daYLzXl01zHeumlJ/rIblnYe9EMSfQb2Wm0KwMgpkPUR2pdahTgz6nh+JFei28Hdau9H
p8ejFjIr7tZUJ7tn6R7IiHCxlSUCE0cEA7IPc4g1gyl3wg7xSEXgMC8n1NclralefyHNgNxTRFrc
FMOeXCQosgw9Gx7xK7wSdPHIO6Qn9aI7b9NEIwPRHnS/C1V6ZBeJ1ZOFzc6TjGZ+Mphr+EQ6e3Zg
55g8HALmBrh/74OELk9btL7wsRxojYyNA4VBlYSqOfQwGK0vGEe0+yTR+v0qIg+c+6ltDdU3lG/F
SdVLMmSrvnwAWYCfaSEYqLE6Y2Mshn2K2Ls/EDk8XJa9MG6UUUAwW6OYLUZV/ca0u/66hxoSZJMW
ngJgjAMUOwQNjLwXRaAT1nFbmlW8MdMkemlQzji+URiMueuYGb5n9Lz4nr7G6yGc0jboiI7YzaFY
zw0sORUeSke7ZqZv5V49x8NDo0RibGXbdTjeLQP6S2ekdeYto5Hssy7p/aRVTJ9irVl3a6XRLcIG
C5CrTMIU+kVnZJDIOjd+yBqrpSSNNedUM9fysW+d9ksNny/e9lk1sVN31gsmwMoJRL420otbbX6y
11Zsizw0L0enM4eDqtIQrG9WelYLFt9rC9MBP1kts9dkI3X1GC2Qz6q58VxwRrtCy+A2ANK+pqkZ
+3PZ9g+8C3A1rCj3ZmzAFOGtc6cnUXU3OrXzZCZ9d2GDygqOTKPgaK3dGAi9bmVj1uduiU6Ur2Y9
ZfcWW7Ot82fXrJI37AZHX8yyfh6ojncOc6zHygzFtouNjtROI+Qf8JypVN1HJbGwxk5VndH7qK9x
CVseBp1mp89z3mBqq1TO9M7u72Hn2sHYH8GURp/uKBTFhYHI7cSOqfesytH32lw3r3ZS6wcZdmKj
d8K+Q3qrv45Dv16xpIznJiTrbQVoAwijPm4NioFtzVnnYVj18kXZkCiaZtKQsxZVDeBei7cWosk3
pnrJ9WDHDduvNpc72xyS5wS71HUYwYpGewNPZOHsdk2Fr+1HIB/4euPuonJBQlYz8P64Bf6Lp2bx
KndwT3R6gS922Dp+l8cEFTqRCZEfZxTHhVU77eMZtFIEZGsda/ekHTDdD8yvvI5T5VmP+PmEkmIO
EGEPeymJs5vSgVw3ASWFtMD5cp5tnlEWzZAnE5XC09pZ9i1QTHmorTo2bkw1m/qGUnDMDlGtR6w3
Q1MrP5rwJ+/GSKbatowNEsj6Neuju8pkudzhmSKGTtezsfBqrcUEzS2sCTSdx2OyYgoIraCC3cRO
SwiOFhfn/7xI+X+zh/jLWuV/lyjN29f3tcp/lCr6JwfGFt1pmn30FdRxXPdno0H/ZErE+Epx0Jf0
DSU93u+liik/2daxncgvOfQQJX/d90YDv2Qitz/+RTr/HUj3PylUdPPHRgNuAJuZFxNkJAMMxKX5
oVCRqsSbijzJa7SzOQ+rc3Qr4NpMg4ZUzDFL70ZYlGSA+asYCq9r8+pgdSeONibgKXFjOjk4R0xD
mmVjSHari7Cpz9L26DYmW4LsKIyv5lFZGJ26WlOfimnYqgjZtgleqCCuxDMK5ACaRZjZDPTSj6z1
PEG9CR+ycbFWqtInTfhzIdoXY2zf4IGkjfUwaguQZ8zbjlHkm1zRR3CTfTtx4iGRHs7hRThZKUcF
tOuVNYtrTdRfWj15gceyK21zC+wEpmn7uammsyndCSe9FnZsbKvYvGZJIm2waU91t9B88mlPJoJh
a1sfLtYp/RqiZCa5nQhOcJNWbVTQJzX7PGvIt5GO5re4InxOkrUvZdXvuO1TACuUqdPACc2daZKW
b8hMtZ2pjcUeXP9NDn67QpNrGImPFLfdqAlct25rp0uH+Du/z2shLqLVBRIG74xNboCl9mUOoxLy
ShS0czT4cVosfkwyQDb1bP3mqS6MfevMLpmiQ7nJARD2YXfCPcmIYWkRyjrGQ+LetR3ntprb5WUk
JTgLIU+JqG7UWl3p93rSfkMv/VhOg7lp0iHlN8wDlm3r2xC2WHaJ+m6VNvnpMMPXwgzgZc60pzmR
79OVvoSjWx5y8PUEdFv552jmH7U2/wunov/amvSv/Ef/Dc9OCMB+dXjyh/b182v1fkH64098H2fY
7ifbYPCAHdClncPJ5681SbPVp+PQWIFfcA2HKTUNyO+Lks75CQuKK4QhDdO1jzOp74uSrn9ixmEw
f2AYZ1u68Y9OTx/Hp9QcHJ8ELVh2RswWH4VgdTPRiupLGWTAdpy1vu1zkGxVOT4l1XSlOzU5K0lg
4o2NQnoImR1MQJs8czW+WSPTjXe37urPEcp7NfKfwrP/HK2gB+DnYZhumA7/w0L5Yf7nqoYqleoH
KpVxbVd0TgxYFlFVfVaFuk9dc5Np/Zke9dSBnIYgvNUMVooqDIq2OdHFfIt+zhuj0Her9IXiyXeq
OYBC5q9GvXGabkfs+G4W4xltxW2fX6iRzCAsfVoRB5p5CnDHr8JkV7XKBi+aJgG9MG2Tp3nsaUN1
K80rt8LUYXVL4Q3Ztp+Sq3GaARVNmOCPRcFWJOMLa8vLqDk3JIluKzrKhCIdNNCINdgOtyhhwZxr
7X2U9qeYRj01LJs0/RYNE42TzwRye1N9nWD2T+IgE5o/z99orXmieAnnGzwkR03thvgDr8Uqbb7i
KeNGnNBC0UfD78grLt3nke7PrK7i6rzoyEoAzBUh9mK879lMXWZy0ieT9NkFUJGxLbrCswQoCuux
yw85pbPMSBAUzsa1DkOck4bDxYgxK6OHJnzMyzuSaTyH6nHsUn9uWIeERiI3ORzLY0gwS+N6pcWq
qWWnnZFsxvAVRoFvESCd29JryYoztnMSBqypmzkCFKR1ga1Fvl5FT4Ud+rrNyQQoFY1SemdJdKLD
8e2SZV9GF7W9HJikzTgwekxSXzR8Cam209ZiIcHZOmtplaruuk2JGmse5Ioq7Hi7oNZtCJOhvclq
bGmQil2I7Mnio/L3Yhhna0JaCt++Afx9DVn25XWsV34cYvS37ixzZzedE8QcfDzV1je1mT+2LscU
pck8WFbjtTKic7whiVeb3VVtznAAsudEW11fWWm9aclc9IDCAUBzok2x1oZvmo8VqZzgnFrLTzse
o2xiC5kkwTfDABrGSDPGw3SgnQoFcite1rqYNjIKt2ub303igv/mcy9LOflJPlzW1hqUis+irSdm
6F72dbsprW/N8DwPltdNtw5vFFU4qvT0Il1vwrjxs/wt7bD2TcCe9OIQdqYHDwSPmUeErbF8jq2b
qUFs5BboKXgKYbbPYY27w/JWgZ6iJ7QOReGSG7sQXPgwZR6RpZwot/kQHmNjfOW+9t15s3ZXpFcH
NSjjiu8rOyNo7YFs4mtZfDZD8zBkIZBVjojrgzGDsLVVkHDz53K9zJyq205DD34nts8qpZ937X6E
gLuJk8OUvGZm49XDrcE0odU4pHBPne4tam8k3uEuPHHd+NKRFW6nu9RQu5Z/1QFCRUW2NRaXBFde
h7tQ3c6QLzL7c9ndLerc6a+dCe5MdHwIrkzjxCnq3Xr8o/a3hKe8ae5W8eh06nSQ8ZdJnpHqYppM
IXkAQ/0l0YyrdJAvogQ2wzSnX8+HRW4UwP5qcc+N0txn9XkfH8J+8sxO9zVbbwmf0d7yqOVTD/5o
gMADtDRiEUzt8D4ZtbcUaH/tVh4npABbIlmONxjMAmOBE2mcojQ9weq0NVPzfqy6jQgTP6xv7aG7
a+X40scwQnhzVpAwUD1Rj43n2Ls3mJMZDV24C7RW5r55+5ABbh0lgRN9uMuziq9aHy+ORaXXpv0b
pK1NOK4bS8XBWL31o3FLm/gYZxPfF4X63KpDNj1H2XhgHEWbetwdV6bCfbVGxhjOF9qR9nxYkofQ
eQ7bynfj9rg4EKmCdJZdZRAXGNR9saz7xr3AyeDP9r4pSDpJEJ30GQOTjij5KyuZPbc5Z2QC7Hbx
0cD6dcpnaJ6k/arRYDdYW6z2ajG/hCBQ2sQ4L40L1bWHaezPE0BnNbezaBJfKM0rW2vb0Vff2Jq+
LyBgksbLcup4dt9CBk59t8aB+ZrWDcJz3Y9iopD6aFMzsGn6csexPgX7E903uglzscZgqV8urTqF
Xn5a9hx3o/ZVM6ODKFUw58y647n2k2Q9glhBPl5N83F5vGCrxnqXPai036kFHgdpYqJpXx0TodzE
7L/XmL9NYh859Zs7qYPIgHslpYQ1uuyXdSRHY76Z4c+kSfLmlrM30y/LW0XuRf/VXjDo0gYhAo4x
0xlZVRMNJRIGfKPq2Sh3Wvulc8RZLdgbEkFcNhl8Ac44x8vMnFSR7tpojpfaj/NlidXUpouDvsu8
6IeKmVDoFbI7hCZlOO+OFdU3agjv6V/u6kKQ/8LfOPcJ4Jz6lNaap9YvgJn8fFAniZEGnTip2zsT
UXqtZZu8uAunwcuRv7P2s/9S3UaQ4IbPOdbB8fhthzfVgLphMXcdSXFNLnaaaR+c/iZx5jMrLbei
afy6j7auEe/W5iZp3sSgETOnstS3AANucquBg4YKoXYh06aSoeR0swx4+UfYmExLjntlcZ/Dll0a
qBJMvsIK2wijvDmbtoYT+243AOVIN2QJ8unh28SEX0s/rlvf1Jqt1g7X83w7VK91OgR1TUQVbF5T
0tZq842+3iNv3qieeKBpCNY53VhOjsvgbD2myyzuJieYIntsJwt/Y7dtKt1jXu1TSgXTqJ01Sb8Z
bRqp6MDMGe3brk0GH6jbgabFzjX4TwnyEW3ZxBo6keVL0rL3AaKf+zdzsJ4UoKy4vQZy9pUQBlkd
z3AYxsW6c1mLR8bAKf7VJc19i7woi7d8jlGazc82ArsawJnMKt+Ib+Pu4MrXdi78WSORha7QSr5r
ZREk1mI6eS5AH1kArY6TT5WG+ALfeqBvarnv6mKri8tkLnaceTzhHmxzuSgj9g+eyrbEi5P6XU+g
2Q3oCURn5zYTNK17LNx4q3OvkkIRHov9XH/JCdG1M7qRSeLb8NxWgLsctIjhzNKX4yBS71wSwvKg
Eas/WffW+GiAwO8auVkYVpG9eYE9sFc8gAnM4vGytNuNW4ebeKX8BaKrGdaWg9ddNbf3FctdPhHW
QHlZz6zHmnbIzBSMTLzpRHsmo3vGYZc200My+i5aJ3ua570mzwb9ptKuCtxQa6SxbtX3WnNVjfek
HEThYU4JtHmWlYAwl9PT1rC8puKQOF/WSgQ4ID1mL3srAU8pvix8Cx0cj4zRY468MjW/SNYe8kb9
zNZu+rRi54I3rFZzO0xJgJjQt8nzXYeTSO/3IrtUbe9puGjZqGujvWhR5MwTX4zzOLK8DjNVER4R
PLgkX3Ei7g4Ie3cDSkoQvPswd/b1qG0j2WxMGe+TnFALNm1OClubcqkdRw7wUUaf/0rjPgxjdgHV
gvqS56hLCBsnujgrtw4DZs05L5kg9Ik8V5MWHL+Ebr1vlktXYw488lDGp0zaL4EBeEvsBAksAxYB
ij2cWjWFAkwex35THa0SKoseI6eZz5fKmLclanoXEvsILLSSDWmVMxCPBAxH5M3LQ5ifAPgkAq4M
mlVxJJdnnfkiWJiy/LlZ9kq7JKXXL4a3rrklWVHQKMlFvi3X9VDwB0VtBLU+IfEoEGks3tiT+Eih
24yJ5+by/7B3Hkt2I1mafpW23qMMWiwH6qrQmrGBBYMktNZ4nV7NYp6iXmw+kJmdETeieDt7VmPW
ZtVWZZ1J+nXA4e7nP7/Ahlfxg148V3PRoUls61LoLHropAOq66+68ppiHQ+r1036jpgP5txuYvlB
X0PncxAgCFwJ9l659k1ZksOU7NMqt0UaCRgb2VI27YYl2ZQTcIhlbS3+lCXAdAgynQxcCCZ20Yu+
nEmag1R6p2H+iXHzXob0IlfYcSeIu0Ok3wgzt/TIHFQsrt6Y93M7e5ac39RC/i0QnrVO+AEd4jbV
OoxsyGsm3hEgN65vO20ITlWC75p6f9SB0HsQiYLa0Tp639RLxZCQrk6W3WQXblcWv7IRNqflAu97
h7+GgWq6MoxE6uBj6Z3c6qlgSKlCN7CyAfOR63a8x99XtacGgcr0ltM65F0w6jODKFVlW+qLlWMy
ql3+fpCfkrTjyvntVI5orFJnqFJZZHhr2uMP80d9HT9bToD/gm1xbNp0IreG2++j78Yvy5lfHM5P
ivYVtvzdwEew5iShnK56pjdV18F8Z7EznJja+oA+jAAdFL7zKsoD8nj3APEhs9olpqnWepOrOpnL
LZBz2RE2uQ+N4+rEcEAyvx0ORPjt+yq0Uixkqjq3cYNNBEcS1kyHJaxLv9g1nN5V/WQfbVKX7aB1
llPDf7pc3sx2/Xlv9DlxrwsqJoqk+26NS6QzLg5yqo1idjfsJQcgQ3dC1/ROTPrEqD/B6zejiqOo
tGnGMx73vaf59aYktlp3e1f3U3bygwxPq3UE9yT9+sTLVY++dNz3ln7sGJiCw11cnOXdYGd4xqbw
5sNJ0fL6FRwvJQ1GIaQ/QDf1eDR8CJaBmgSvW5h1vu4kboOhmtP75S7zuu/kUZ1YvEf0hF9bzNsR
1/m/ebBjCNQ/5HwemKLeRZtopz3BMnvAkMRTvob3Kooh066vFK/f5Ttlk90UXuyGfnmKWb/SGX83
86P9Qe70wbTwNeV3wOSb3GAfOYNplxvNiwdbvjQzP/3SbPrH5duJpfXZG377BI42iGAapkHoGVk4
9J7i95vAlS56f3bRBbIn/X60U9Nc1/mbxx1ZU8xuz2DTSBOEgAt8RoPkq6YPm98P9Cl0+nZaR/zR
qqv7jLAOhSOq21mPNfLx0g3OJkf2EbXCstonpqedmN7JUY/2Qr1rs6ldTyyzcqTL1a4hpCqErU0R
Yy9sD5Zqxz6tnhOzPfUSjzbFQYSoOKDn+bkHS24Ke5rt4dcejDPcyW3hs01YIy5aoWsGn/9Y6K1q
qdr1Qs5+hLJK9HSnPDcO+XV4bXjlLjlYm9zlUrTJb8eTFhXHDhKqKiKzXAX5lgYKD7vp/RoqgCGS
ZmwUt3lazxtijG4tzzpHv+uI2+Dm1BZxLCM8Hu+nrujNmg1SmBoK/ibu4M8PuUe5Yk9OeqVu/wuS
xeN9/ufcJKQSmFWLMmqo93OTO23EkmlY3+PslTeFH7nVY/H4OjmB3VyAOLgklJ5YO+8bn+av+Sm0
XjFbxWvk2K3CzLO4S8WZL+VM34+b9Lz1kxs6YO4pjeSHr2OdnWoiABFlWiT6seZU0KOphwXK1+8H
jd3cgWVZfvc12BJGauu8ynthh0rj5/z+Vmfsv9b2+v9NzsMLe/OqP7jq3f7zP8p/oyf4z//9bwh6
/u2q+ef/KV7j6vu7Ztj6V/xqhhkr8Y8msiHLMnx7fGD+7IXp/BMa4nTuuYKv3nv8kz9bYdjo8RUi
7Fk/RJrhbLN/tMIQ9ojrSuY7tTQJCZeq/r1m2PtvQzN0GmGWaKiQa+ASij+P8jffYR9jqJsbXzpX
HN3lmzhzQ1jzRPbdFgaOfBdfiS4+7yfOEfX9ifXHqBJXd7SqODJ8KHXyqJMm/Uu19NsAeBS2AsZX
+BEp38v2Lku/VpKyj1R8qETdSaevPdVyCzhMnPBFQ69uph8hSpcGZneEDBkgx1oHcryt5e7ZSC07
rXGw0CBPJQ4cJq8QRiB6Eh5wX5/XaGj1bqhfsFH2c5HUikV1MYfwFau4LuDlaf2uC6+n8Huf48Gs
ntz51kvHX5cSODlwNxWJ0gt6BqriY/+EbrSEYGkaO6IOxw8ZBrBTTzfr8V3BXevz3k7Q8GRdYuvW
HoCSpA/De7Nkr34N9rbnuB6YH34CZAxW4MocOZa36jKlBZZtwA4Z9qexk00FwKxhD9a5NZ20Cnr/
sv+Y8JvRji4NBTIOCs7GVjeSj6cr/lLaAQzdpr8aebQWNKe9BKRPv843v5/m0aG2jgx5nxWmc/tF
wnasGc7rRmziiY7dEHlp1d30mOB0Era34XDV5Xt9aO2C3HfCVJPo1Yp+SFN/4hw4sub5+BPU92fP
OORK3A29vR7p/b7YzZ6G3d15vO030Nj3gQuz0YMSOJ8lh84T3Wy7fI9vT5U6H184DwLZ7Kr5hFx2
/MIlbBrp3/XQy1q7CQDMR5duWRLmrlC9/P6h8zd+WF3vBzt63w3N06Vue3sSptukjbYiUb5pJR00
uKOF8DQGGuE3RN7lkxdIuF9Dxm/VytGne6WmGJof6SCT0kmLG2S0NDO3yKl9lbtoOBey2YNt7DU0
wNvhqynEZwXxsWGhe7W2UmMTNy+jnVF+GWnJBd1FAMcoBkqS64Oc7BPcxZTgZYWipO66CCC5djgt
GuM+xRozzqVN3VBgN5VvkFw/k5tL6QTxB2MFqXbxWsbbP3IXhUu8hOEPUo1MOcujFENQyVdhPgfW
tCWp616eMkfFv5HYG88gX7oA6ZblYiuh9kgLtEoGbQHrzmCfasiIshLLE9Rvbf99JlNJLuQba5UF
4txXp9NVYUQ7Ep3tpcCYTlsJhoNrNPSSesjIYXedVQMxMldxtBxi5VmIo23aHKyQF6C/qLAByJWw
CUTbpLl8WMjcsgpQz6HFKpx0odc5XaA2WLTIkU1J9JYE6yKjY5oG1tdMQhgWtGeDhekxgZYSGWB1
bXih/BzSDSJ36ElP0VDSXJjTrxOYu4jXW2pKvFxYtDhQCgoKjuCF5wI0V/qz/Ij8jc4xdKok3uFm
99CNiRv2OC/GIOKlvIvlxa4ngx49iQJiciWSVVr29VaopHO6audLL5+pcB+asvSj4EdYYfYo4TGb
HSZ43HO4uGMm+U2dw9gYcm9YRJxTx+/x4uJ9qMiOZpAUA7HWzCzHCL5Iah3Z4oBsRKDRXPpTWcBt
DhEV5QTeTwdJrxy11G6kudsXWfSQJaHfQmnvkwgbmZX7LdiDNLgWAqysjM+lXLlbhnKTm5qbdpoP
HxM+deKEyOgQBcKp7+wcdi4uhVKb+bqluSqpAYLqImXzYtD/0RgopTBml27bcM8BV4JDL+kTDqxO
DSZT0m7Va+s8jepNwf8vbyO6J1+00PJTIeKA05xVeAYP5XagPZXBbVOMS7ma9mSZOJZSuLhvsQtj
PDgFvjXTDo0ST6oUfxElUGMQ5FwA/Ml3MWzzgAYUMkFftmIXY3BngSySY62TNRe69MNqH+bc2kdK
ddkHxc003elWjpMuf0YlPEK/yk2iGi0npYUi6PEOlpxDljfW/JizkvcYj3iHNNGVZkAJV/MtbGW7
LxAjHoQJV8PlEvAVdtfNADXC1HpblOlG9d0NQbhnrYULqjYaD72SXLR67wfmQpbNtA0l+soFuyrJ
RXPRnwtFsKvScdNUxdOQlF96LbmPMWxQNHpG2gsOmZeBnN8vS7IzCnQMY7rRovM6k1AwAcfHuOWP
6Rad4z7UJrRoTyF52AKLbGzylyGZLmt89wlYoEVVnOla86Ba3XYyJkcTKxfqu4sro53UEd3A5TbW
6z1dUzfFYhSbC8772EuUiZmRTlJfJOiVFUm7HwRQ2eAMDZ+b0YWeoteQraSuBL+xqu1MOACbE51D
nW1uVKEKWrETkWpuBU5Es8wcIViABMAgJEkYTvp00UFfHnWuG8Fl0JMtm8CxaWFSvuAP4MksreC+
kJ4aKbiK2+AMV1+ejW5XSgxzqKLZm6ImTs/L3KTjRoz7EG5nrfL6PPGWxDhVeb+vhH+emqQ5cGob
cLRWz673pyZBeUhVoX+s+BhNRWecyG+08/psOGi0qbDTKd3mPpm2BYsVZtG23/7+FDvy1Fl/gczN
gfs3XtZg8eJRzZgs7Zil1dfWEy6nO87pO2QB9L+dBEyZttjvR/t4PCMWpubHjRuvEUhu76erRjS5
lPGVfBJHNy+hGtUQAkIMpYux/VW4/UvkWj411hGoMQ1JUhjjaxLbdDp83UPcilfZ+pBbgKrKlw6r
GUTHI8Yv5CyHsWDrPjHCTnN+snRdH+L7eyhgB0orGQ2egg/g0by5uQ3KOHyTSS8x26siFH1jxeUg
qtbVstOL1onzwcFzeld30akH8fGaIiNethQY0Cq38WNUoM3ZN3r9eV1i4SF4Xi1/bNhcNJIg1JSu
fkbf+iL4Grr0HvfNU3MffxOfxjOuEKF/8o782ZN4+2NWKOpNGaYHWq0u2h8/pgaijTcY5vrywdj9
fqmtzu0fnvnbkdby5M1IbZ4ZS6xho5JeUPvIDnJryS0uBY9IM3qTF40T7WnpQes4j37x9//12jv1
yI8uwwi6MTjUnjsXESm7eXnooao8VX65abYF9Joz46K+z521NJh90m4OkWdcdZt5F/unMNNPaoP3
r38tjN88By03inDWn1uv2bVOfi3zyB3cgmmvZLrTH06+4U/nDlEf70FQeAr/9+NlcCV1LXgOzkGb
8EyVXB0HcRiKXuoom2QLWxwC3ebUNOX3ONTPfQz8iRofqgzmqdrRNCWjVKpVxOuIDqlrTnULu2PH
3cZ0m9kxrv/Y0g4tebmJp+zqU/vox2pXxg6KBAEsJTFuOq70R70LDKNkfHMznFV+voGA7hcXKxIm
uCcf8qejIW1AwICWker2/UPOg2yqpZKXikG0225wa8JJxxF9/Ahh7T2eerpH2NsfT5eGLd7goDig
Ge/Hi8pJRF7z87NFCGY4iW+CD09eexUc1K+FY57YtNa/73jDhAH9n+MdlVb1GDaSoD0n2lk9gJ7k
vLSvJ/aHU0Mc7clp0aCT0p+JWiY9yFYfYi9y4ZfcJhfzWedk16OtX/w/Dnl0JGEz3Yml/qxiN3Fd
0yVa+2E5zi3OsgnBn6rr0xvukVHnzxvGu4r4aJpLlWG1USIFs4ud/NK2vuq0m/FibXe+yrfBrQH3
KrUluo/6Fmlo9QxFrj1x7H+yfNZKGcPI1V0K54+jvbhu4yEJQZh6+o/jw7KTtjrRBY62MZ80BzoW
HMmb3z/rdYd9v4Bg0CvcqfARgQF/zDXXCqjSac0pp96N7WUzfflv/PWcLhbel4iLjp3JCNTTpVod
Uat1rtrUbnUKyPjkXobr8uqqoiMKxCfl6L3pXU+aQoaBuXhNNrONprVQJYe4qW0uwwXhxo0hOunD
OC5TwGSn0DsuBx+eIBuaKQOcwtbHkvfok9eXVFwk48scEYTQT4AE4R75v6csglfJK4902qTYo8sY
4nUSzLpFsjMVa1uLc01+TOKvabFT01ezyj3SmlhkGQmN/B+q2SYhpyt4tmrCkmXqwjL2g3TxpGbw
RiTLeit+F3AtahvUuIqCcGgmlGs5C61vppFvImF28xzeQ3KTgqMk+rdUGsAAXksQsBlqaamG+y6h
gVZin4Qd8kpcrLKrqccHGqpQnuzRJW/CWjqQkfqIqthB60omBbgsP1SBS56pyCuti8LkDtQ0bkKx
nyj5Bg7gTq26ay3BiKE3qWcMm1RMO5NI3Bij50bYFZN2F2jZzlwM2ygHRxWHJ7WwMNB7IjVwx1Ub
F5dHqw3dUjwng8xe+El9AVrV383LtypvnYholJjEkCEHNDNiON+hnbbyLjKK8zyZbCmpbOochTAl
a2kBUwH35tEVY/LTir3eZMCbfm7djgVNrgDuUf8gLhhTYY0H362fu41itvbEkskFdTtKe8taaY+d
EySPY35B3MOmpgG5pD30vpdKXoNQWy9f7b5n46ZdekfCLnmoAyemYFMbW1TzszTQt72BMCrmImNd
z9VFDv1eRawpLXZPNoiY38TjZQrxIENbPiUjWlvwIeILRmP0q6oh6DjbZMK9qQueGQ5erZtAePJ1
AXdN7ycvShB1VtSj8MWWya6GpyJ+GFUojbqwl/rGC1QeCKwlc823lX2SM3Cqwa7TiAKbmNudocHy
6rLzXtWuJjVHZX6rVZj6TwTXmok/JnhTwLujildIySFGXdVTf2kHLBayKxyD9rowPC2L4MjZq9QC
wsmia45PZTXsCezYRqO5bRGNBbCN6/ZmjAw3IZREg+caD3DnLpLM8uYxOIubyW5MuLREgwbClZTM
vmzK0IIvq1qwRT286uQLJXmJ1HMzw9NF+aIgnR2rO1avF2ss/LZ1Czw6lrZHH2/ttLl1emKmEY9o
Vn+1FM/IxzfLTPIh0ax1rR0UJbYFoXCM+GtngTVOQE8qbmJxtcsLAWv07yNEeH2GGCteJMPkau34
irnvBnTICUYT9iPDiqnTDgWf0pcoBjCKzwaYd6JxB21208Hw1pMfhXalYQDTjTD4igZgqLGD8bKo
4xe2Yy9UiFTHDpTUwKiaHewgsIq/b3LJS0xyEkQ+MtxRwg79HB4mQFxeL5g2TsO2bgQ3KUIWbJJp
jsx3RJ+7fXSNM6YrZY2fBc+1ek3urdt10CENXg54XKdj/dAcfsaGhNYmzJ5kJXSnhm27oj8JT76W
RzsQLwRclZWArDYrchJwrME8r7TWj8mVrygLzbS6INqXiJBv2bD4wRS4loHjEaxLBZ64idH8gEUO
cmi/A7rE0RJr6BuLjMewmO6BJZypKS5qa3iS9NRZaOOoprVDlYnOOn0WhgtyV/tu9MMs9kf+W594
AogeUEv5OqlF6I3h7YqeMaO60ZpzAX99iw5WaczeJFn2pDx01rDLWESxdle3ADRxjsxyAYoazyMx
ulezRneaFg6idR0Xsd9ayb5s9V2XIDKgBG+1HwtbXtpP2xR6QUKugU6YOlaYcHO7XaoEd0Y1kj+y
qh/ghud5cjtPyhnUWtIzuj1+Tq6mjGdN2+1H0bxUpAhHhfgs5mxKQHVNWHHGGkgv61hs5H7DprdU
4aEMRNim6nlcE482SRcNm62ZvZJosMkyyUlMEUsnsNoI97tO7Pa4MhBllJi3htm4s9HFfA/R6jNB
5DmJcXWWOTNWcU07PWMKdZlp2reA1nQ2WgTLLC9Vj+YUjllmkTFYAhrlNpApwlkMc8hk6aH6avFj
XigbVWpvFmN2U042S1A2Kxsy0fDFhCJWRn5GHHAiDM9EyA5mQqbAhaiy0TQz7qOyM/QRiQnQfdiY
BnxJpMB6TcrXCTFE3+CtKqp2ns8XizUTkl5+SwVrX1fja9BbkPU15bIXxZhzh/3XVHosOTHjNBXe
aphA/g2KeEe08StpyDcjmGUD+tW1N2lRR14zKn6qlz+G9Z+n8mUHFOkMOM06MQ4JpGBCVR7dqKMX
FSxw3ge98a2+5RMbjGs5Fr5kNbGo5dO61paYBgTnnhX1N3KT7Qgef2r1jp9SJE4xEP3NVCoiwNNa
/iZPZ9J4r/bpZqAFWeFeUjTc9Bo0y7rsBAQaR1xB1UZyqhwD2fm2DGVPynDfRK4ks9JUpTkjOs83
V4QW8iwZWnBfH8pc3BBIj47asHHZACqqvGVV7E66HyXJLk2flVblpIQ5XqmuOYPcY5PBxi++GGN9
aYV7mYOpiNvrsNG9Wcm8RIBM3BUoHLLES+KW+aA2ovMoJ5OfNijKkCrMhLqUY+R1yDLCQL1IjHKH
S8NVpphOa8gA5osNcdHWc4KyY09hl0qbx6Hjkk0acc2pbrTupLGTtCxmTFliGHbll2pdq8l9P10m
BFf359N4L6Hezoj2miplh10bzZQEqNS0zUiFFt17RWg4kzoA139tpKs4Qc/Q3yCpJorsXrAQpgD5
FtNuDe0Ju2irh5ZnsEjr6bYNxH2XZttWggc3fi3ar8qw6+faTcl4AoE152WvozrEKCafR1SDqSvK
hRehTyIhlQvZrYZ2KcxNRFIjaR/TF7WUn/S4OUsCkWS30dOadodrx0YD5VBHLjd9d1YH/cMgIs4x
NMfoLjNp16JdJrCNrkzuzGgitH5b5Bexwg0DNWMSlttGV5wmC7C/GehdXFPibwS59TrEG0qh0zS5
0vrOTTWJPSDkaEr3WZ/ZkkQvXWIfmTt/GUD0jNQxxvYszuvrsa2/LUGxTQK+9Fl21OSuaa64siGD
pfCY79JRo7EC1dLCGUzfzu2dJLxUA0tpIhXEfCkCdJ3c6rr5KV4eO+EUWvBp8fkz5WK1Nv4QCjHE
chZzuW49ycfl7JC4wsVKi1xRqdjH/uW0nflaL7wviNbrPLCT/mvEI0iqJ9JNnU1GDDbTk+RHMG2X
u7UKZJUCANIHsQtP/HqSAfHZsJa+OkUBcX+ow7hzZYosfBkmiRf2xaj+dpkna6BMVC/YoBiAqwz/
Btyayrxp+vZZr9b8uu+6egJE/KQGoo2s4ACJkZ0ErPP+r+81THPmjr9e8sYZbxKUYOO41SkLfl9O
frIcGAf8H46TSjfgaBp5oXcQZZ/FiuuPvNfqx0I7RVT/pAan7fZmjKMFkJq1Pi3Ts3qubvKLyCFE
zTPPRn/wVq5msTlJ8vtYgb8f7+jZjZ3VLMmEX3Z+6FzhdaV266Pd2cpG+SHsT9P9pc9f1l8P8Qgz
mvSeTXMCoxq9lf+q/1BcmtVesCuf1KfZDQQ+rZPAmPxxfb97qkdlOmlepExOz/1eeUJguBEcEu+u
VV+Gp3lyrE8+YR1uh6lqUKKwsz4C/aqKwMt5AlWOL4ynZaf4rRN6+hVH8m1Pl+NM3YqPqGxPkIs/
fY9/jaqswOubTwy3x5LIy+dJphPVxCidqxNY35FJ909w8e28lKMWVDZEsSxNzwW199X0uvDOUJVv
AW8okORX1W82haN9+/0X9wm+wvJ8M631xb6ZFmHPyEGn55Wu0l7kYH+DrT3LfumHtyex4U8XCegw
xu5QTjm/3o8l9VIlCuLz4OcXAn7uK+g3XpW70p1PIrWf4eDwW2nnmThMkFxz9DAXozd6C33TvkAE
Zh7iA0lNrn5bnwVbDJf7wan26hneBk69w77+NOPtk++BTHUsgQ1Mr6hj3k/V0rFiyPRnRL9U6K9t
8XTitX22Gt/8/dbRasSitBqL4Dk5m50Z4jB6gsQebBq/ZMA1e+HqD2r9//A//52F8a9tI/9X0399
eUv15N/+0/XE+gc27GxANHK1n96QfzI9BQPSJoaQuLhDC1bJW+bt/0n1xIoJxikkKljf0k9rkz+p
nhiiqFzWoIHC3JL5PJS/Y8WEoci7JbgykhGAaFjPrp11Du6jwzRYjNTMotxwq+C8jTe4+tqLuriD
UTjCgmnB0l8L3O1nq7zvk2rTLDSnwtu0Gf0xDXyiK4NYBcEQZExIzQsRQxCz1jypX1yzecYGqYXj
w6XaKeb2cqjn6ykFiil18Cc6S1jwOfmCJrcXtv2I7GPYCl3hKIZfh9xh2+VCSevrSu/vVcwFCTyG
1WDZtRJeqFF4LYUDt+LIKWLFKSYJcIaDJA49Mc/tRc+cqL3JJpAR4Rm0ncBDrNB+iPKzKk53naIh
dAcBS26lhgRVaEuG0rkJ5WkFtDHLG9MsHKl/DAXNbdNvHX7QUgjehKdhea7HyqbqHnG/tCPgnxgX
+VrcSzUoWojjMaHRXXBQcGfpisZToG02ReqYi0YcISQegOiIFNpK+NJjy1mVT0konenUlV1iuUKj
2ENK7a83TtY/1JRCgZJsB4pENX2h0piK83God0H40GYPVX0Vl3dtfBtbPyrMLkrqI5hyaQCNC9vY
PH4tdCw5q3tjvqzC56l8GKf71S5FKK/S/KBAH0uyR129U3FISKvrAVsScZ6Aac+mGc36LLt4cOfY
gUqomIm1JpoafW2A42PzY4Kt1ra4QjF9gfBQhTJDLZ+FMLoPluHCECpXwCglnSHn4ScAstnVAu/+
YkGIEs1fl/l7Wn4ZtAelKIhJUZygrW2x/VYm1lYTr2Kj9AMVvl11nnHSSS9Nt6MSeBIC6vECM87y
PAsRbibwezIBxGFM2r2i5YeyHgkisJAy9RZMoA7caHWHxFkmFit4Kn18JgvVFhQfdh3uHEqzEfTk
DDCZRn/jVDVy6+DJjKnQFUcYOlDtOL6eC2UvLsa5YmneRBAzppuVva+FJcTYut0MiLNzXbnRkPEn
IfaJhnJXFAt+L+W1oWHzwsqecn74sLHkayULXKMIvCqsC+i2KrEwE4waqd4AHPFn6/FaS6UbRWPH
1r4XEw89R8Gt7DVT2IaW9Uj+ujvK+DiEu1RrnU57VGGSzX38HFpXAS4Bc1s6uIlvUmStWHx5YFrw
p6gac8mJlOB+kdKLVIYblmi2bF4k430em+B32WU4jucdyw6QlqaGmxQd2K3uTHiZNj38LCO6LCyQ
jhBoF1cTseLfMfqnue2/KFL6PKeWX2sAEMaligOpLO6WAEJW0bsZF5S2vTHDdFcLzpKjz6FPcqfm
oBSp2jtslS9qfm+KqauuBjA4Lfgq3bZIIeU9O4QdTjSAdvjx3GUWlXH3LC6j0xgjHC3jsQ5A34NC
oHWCZ/V4aVgPuE3vZRzSTDYowKLWGjElh2Y8Z2dSttWiiq5CcQgKq4ZjhWWONPBlmI3gz0O+CVMA
rBTfopSfLYEGR7QEtMCCIup3wY3M4+7oJZjtjouMlwaxtywwklTAT4CAduQDz/xsgnEubwVtV2Tl
VTc9lXWJfwwVPyacLk7gu6j/8ubkufpVo74lcb8vjv7Yz3VZpYOoc6847nVHelg0klKwPFrfgF8X
D4cmvvr9GD+vRX+Vx38OYikkFRBYIB03uGOjSKIwxo10LcnV+/yaFofyNejdmjs9u4lNXP3aqZTu
88scyth3MzgZwvP+bvPxNxwVMEIMFUytKwOP1405YBofKN7vp3lEBvk4xNFNNM/6JRwrhhC202uw
IbfNDTdrB8+TvGaTOeLNiQHf1ywfBzxqeWe9lpeWwXP9mRSneapT+QSRE2d1pm0wub/KvOZc+o46
2z0x8vtL96+RuQLLBi1aspT0o6eJ5lXOxRAjjrmx85f5Yb136wpd57rf6H61CcQTdczR1fvPEQ1p
vcSoJNkcVbxzpQ+iOeFjBIe62qke4j004Z5+1ol29ij1fvUVMxofWvBWUOxUpJPnttWJV/zpSoZm
9p+/4mjeokkMRNf0OCrAvoG47eqqOz3295EvI/o9E+6NzfoLxAoWTL8FyI7OkWD8tx7+Xz/iaJ1Z
CpTRKR7WH0FMi4tVgTNtV4RL8apNe6JCldcb3fHH+3bKR4sMbqa+xCJTXmt/cs+d9n6+xy5Yelw1
3dktLFW4Kiuk7Inb+jFf3Or7eMBi4fez/uz75X4LmVNBYYSv6PvaJxsbLVdFPq7KCh+GevlilFBl
fj/GUd36c5FpEAlZYCzrj2y+KpCMiagOAz1huEXefA3/eIDQtX6/Aabm1YlJ/YsBsWIHphS1D3G5
QYsM2jSm9Qse3OqqQD6+Pk/JmS7kw9+DC/+c3V+DHb1JPAF7IWlEw7Wmx3QZ/DFK/N8/wE9ekkb0
FJDrysf8sNEH6lAmWiZh9jZN7shBrhrt7vdDHCFRf8zizRhHn6AGITuNsKp2JUjdu9xL/Pi+20aQ
wpaNcj27lAffAbL/e6/qzbhHX904W0sTRIxbewZfAvYG++GwBp5hd3A6qO494+7jLI/eVT5UXW3F
iuGqm25HbopneRo7q7g9xYVZH9fR5/3ulR1hCtKs4JNfMpAhuHlLEz3CGTeMznPxVID954v9ryeo
HcELcBZMLQ8Z6k9C9nLAUgiSpuye3rfWB/SbeWlrIfsGgtIabRTmmaUoW15oipedrGEtKB8sE3M5
fbyRYuHETvnJ4tex2sCAQl7/c0w3z7Myaw2NBWKm+7huH/D7vT+x9k8NcbQq0iQT8BHSWIMFuRS6
dZMGJhfm7CWnMJizBIPF9mLWFtIMtXNCe5xhoO0SQjRws344tXl9cjIwYcOAcw0w8cuS9M0jnkoL
eoxosp8gftmv5O/0ObynP+eE3/4rgs9PrjvvxlufzpvxCCPIx4ROhQutRoy2IRZFRn5AObIs5t81
hQHneDfW0XVjoAmJoo+xVoj9l3sKhYoTovk6wFBA7XS5uhXI1T44ccdY/+ajhatL2F2jMF97L8ea
gUbhktMkAiP323YQaRmfV3Cqf7+S1q/6d4PI7x9lNM7VGI6W4Yr7eBvvmy2Wn+vlYfv7YY76Ij+3
sXeTOTq1y04lJYiuglu96hsuDzZJplv5Kt6Zdn8G4eY0jv/JfvZ2ROVomxbTOoT5yuNbo4XFFxrS
UkojDmZ2cdBtsmzdtZqEJLpAoPn1RfwPnvnvmAK8efMf9Ox3ZfjeyHn9139BmtI/TIwLVsa6xbWN
NilL4Je3PCr09R4NbdXiurV2ANnO/kQ0pX9IQCP8CTZMvoT1Iv6HeF3/h0QRubI2VbLcdCQffwfR
XAXyb74Evq+1K2iu6nFyePihx+eEEmSaCf1udLhLn2kHczf6qr+ch6d55aeGOvrolFke5oWh1iMd
a0QP7RQ3ve4CSenmzdO/+vUhv63qT87q6LuLBGGU059DrSZgOWQ0bIg92e822abK8l/r/l9KMt7v
Jh+f4dHG3EOW7ULco6Fo7doNwrfN2lc6tZn88hj6a9f6NY7Jayd0kJ2RpfN+16pNozGNBFB20cKt
EjWiNxt155ZxGdu5CHN1yeNpOZ8jts/WTstS2haTCEGnCcGGF9J2sDYkuiQO8jWIpBU8QSits4FF
Qm9YbdqDgczhm2TUpZvGkfGgBFHvxgOJb5YxAFeYWP/rWQm+lkHEskCTgXIHIKCQ7BlPaMsAUSVZ
yp0lGf6kTvohwVLXFywUyiOpdw7pLSR9tmC/cytZblIN2UELg8XnK0ncOhxTT4y1YUsFzCKUBzBW
QWn8mP7yplgs5XtM5NKPbCyGb3WhBtj2i8rKdcRpXAjri6EnQjUKhMUzpwQPaEGt7vRKjskKX77r
emHBplW7vVgt+n7pxvpMaHE0DRRlOSuMdDqXAzk6jBN8Q1vtxnzH/8ATbzay+FIJRYwK02bah72G
glFsW/FSRhtfefkYz1+yBvt8kmHQrdyrlKf9VV2ICdl2Esbo54uU4Rfbh62VvyRtVZIN9X/ZO4/l
OrIsy/5Lj9vTXIupq6ehH9TEDdK11v71tZyRbUWCLKKqZ23WKSIzyCDw4OLec8/Ze+3BipF1CUSl
n6uE/rClZBAgazmEOTpkZTp5jYKKBIt2n4FuLkpwDp5S9S0mzkJFM1Rp0pBudS0U0I0tk1A8cuWG
xLW6siSXpxLieaMnQvHQB6iaPeZ6yKYUbIsKIM62eRWSaal9NajlTzUhdxDa4hjG19DG8Q16VgyB
Fo1aAZMUlU3dH3PgHCOiX1qHpFCkonKFxLMIHLU2+jsYgSAQxB7amjfVebxZ6llEViaXhFO9S6Hc
BnYWZfjyrJnuaDmk/mzVJWhQoyLooQ4NDZ2wpPXw209LUgTZtaB27WeYtr0fxj2xMmpbgKTsivDQ
67n1qfVxvVdI1PPomGIiL3WwsJBZy/Qkg6Mu7bqQlXMSavM9ATerzk9Pi7tSmGkpqkMWA0msQ9NJ
ZIKn0E812pVJh1fbZG1C90Rsm+iCwLxGRc2nabf5JJD31UsluC9ZnmensgQGMok4nvtB0w/1kAaP
XR3AAgDJvdVLafJbBXBkXdeK181aem+ITEXgnhqHasmkjyLpx9eSPKJzJfbjIRviKLSVtLd47hEr
90VIelOl1F4kLhX+kdkAGScRjmRPZoEHPZEj2hCtiBTcGNPWHi1NTpgfxfNrEmkDLlxWfkDbLdlJ
jEtwK8WjCYs4ieE3d1BFXJCN2VM+Ts2N3oJULxezpBMu17PkhnExF05caJOH0FDcWGo1b2MrUD09
R7FMSiZm6UZYAbuJtLTeoArmxVhXSL6VbIHAXk+Ju8SIr/kn6YWQPGkeEMPTJRItIslEIaoeGzMR
rxtiDs+zJEwCXylub2tJBIQeA5cmW0TonTGcxc7ukb2DHJ4ICLUSs3zHOlGNbiaOjMyEoZ+3Y1Ya
l2Fu6U+zZAkPuRyqjxniXHHNTo7RnZuaTwOi90yFfEf8B+VunplbGXEd39PHJ5NpNOLRUyH6frSx
DA1FSAVPhEHAhCzokLZFIm0/x2iDieFJWIq4/IFSbApBjm7FaqjeJmlEi0lKp1+yedPPaOXmhTCx
8SrX4FTZmoa+tgnIHBqHuHQro8ivMr1Ur6FslwfguQRPEk/qxKEoXi+CCbu2gqw5AgnfjFAFvElR
p0OTa+0hiKfo1Zj18CArVfOqZSiUB8Ts/aeRa8OVBo0BPWmrXYxVRpi80ZJXRWLqRWMuipdo4JzT
LqivQ7NB6jzMAdFS0fi+UCJs+jrF8xUkeBulRr7VB8Xaye0Y+/U04tk1pFZChVghB59j87aNyuhh
KY3+Bj9+CA8/CIDOdH1z2zdi/Qi5QH2G8UxszGK1+3Yo5QtxUIP9HMvyoZws81REA1mrWZ5uq1we
bnJlyE+zMlVPXWG9qbzITmkI3cQlz6ddYgYN+WMJyQRqA28A2CIN83I2MEx0qgrefNEG/a4R+X9z
Qt2tNKpyEUdFeackRGg51hDVpyQuexaJ2nqbtSFfGPwJYulKatYdFou8lLZQhtFVU4Ju7aFJ0k3O
N3DHaOL5EM34IYT3ihQ7qA1f5RXZToOpjPx9lm+zMD+qQaAB+i4ConkrwWNVoOSeqEd2WhrSyRCT
FKBx11QbgcbjodM0Ms7k2DpqEiL80UpGAuuHrn8JojZdc7Kt+rEwGSM2ta68aE0H3GGWtRlY7xxP
10KuNedxIdG07aJlX8zrFDSUwBw3YwTudwzbraTl/bU6iPRrooJw2k7PLiZS6jZBHYluXJJoM4fG
u9ZKwlYcROuJ6ACyuQGOJJu5FSqGbG2wHBVsJmghp+zGbLp2Z0WhjIS5UtaQiLxFMVGYOb8vRjet
GET4U3TSJaZQP7chLPIoC+rLpTQBCKnaSrnNpUI4qAMzuzEeFaJ0wgFGv8TCbtcE1WReKLbcnior
mnabjhH5IenSq6FTt518X8Pf2VoNgwzYEXr7HkFzFrbMUw3rn/ru/59r/hdELRyX4poxA9OGxvKq
qfmLcuN1/oh/Vm788c//c/BZFWT/HHRk41/kzlhg3FYOAPKhn845nIHQehDLTcvZlMTVWfvvc471
L0Wl90sfAq3HGgT6P0rr/tI2XT8nVDcJfqcILUzj4/xaO0+hFoxC1T3PjId1jwJArxunbUIRZDyh
mSvyudSLahe1AS+aMjd7pWZFAIadV41506aE/AW20gxZ1TyXbdmUhM3HabM22NhIQ7dYmDK//bi6
/6MH7/899Bstif/6Ebrrh5es//kZkld34L8PyyY90X8nrxn6v0SNBDVZQ27CU8pp8d+HY0H7l04s
G+5khVh4CwsjB6H/g3aTxH8ZtCAVzFjrgO5/pvf54eT8zxPXKieSeVzRQ4qcuXiEv3RThIoHN1yG
+UzWmCYdSWV3SpN4CS9oONWQor6vOQWkO2xJGG5kp7tK3qLA7zWXg4g5OkQHcf7SAeNmm3bcd1Xk
SDflW5Rv+tAV9W0zXQbGJhldTTg2JB80u1nYY0Np7yzdbq4h6Zyz6w6fjXnM1R1K8zD2U2XLkEnM
Tqb0Il1haAq/k9f+2oJbf2oFjgaKbvb71ZL960/9093901F8PWr/eglpVmjQ+3jBkUR+lTmrQ9p3
esoWpVw2CDfW8CM72KmucGofu8VZTpGnJN7fv+maOvzXb7p2yX5qlcrpjGBKVcFNjK5CEQmTSvDS
crNYGzHj6GyTWaShb2g2GggqNzxWJNoOZ2twM5XsUReTiniJaiZS/bT1osgBogUzBeCSZaOrkNGc
2FlMxpOADQAsO/yUufquibH2Q/525X69Df+7XaxSTSK5OcsaQEFwWt3FCq829prTTKCckZP8/bJ9
4az9uPG/3Kv1sv582TB8lYIoUk44yZ31ll8MZDOk+1y4CoD/XRRucsvAN+WjeARphk7+FqgfS/0e
KrbJ1Fu4++7zrKvy3y7Bl1U7pA3dCpTNZ87BlJyJCstkTylJVAPZIUSjJE+04L16NmxTveva66S+
TIJd2vkTiTmx1GM/yWwOmtR4HDtXpdhEKDwF0kLADcd2Hsa0rr1FeMprbDfhLuDSctb2yEk9ahrF
J7bJPsakiIssTu+XLN2l+etSeTqsexhBaOySowSIMHawyVj30GUjO35VlCvc2+QvLcMOidFyQyFF
SHBKis24o1zCxymQqig+WskVLRkC0rwERI7ALC0yvepjqGEkYVEhBgvHXc0Byy4TclcRhdmBgWrO
xiQKbYov2KeXCsmPzOOf+H34aWRomVDdnOJZfjWgwSIsA7lb73MOoqfouaLjQdstvZIfesBXt6m5
pjjwdZczwgVCSU/82NNHd86eZwrTZ727LW/zW7JbqMIxdUqjx/chXJqvitu0IoN102eXQ36ho1Gn
xzxtkcMr0na6kD7m277bjZdiAeTNJxI7YYpc3GotDSsCEbXrWb6SJrcML/pgkzR0oRg2K/typ19W
F4o3nDUnvRt4N/dz6+bvot957M52th93KIcW8kec7KZxmjMMbrgjjY2876pycBP6oz95y7N0r5AB
sxP2nLec6iSlNhz0/cqWKG5Q3Cze4kQX2oY1egtcriFKwpWEK5ytSXfsM6xHpMgchJsFnk/vC5v+
dvowsguerUxjwOumZDLC+nmdm0N7yE7YoCr7O0z+F9jMb2/lV5G8WdcJhRuL2TL5o0daS4SVCxta
7WW35QfwOxCYwMgMfor+NnWD7LGUzn9/E6U/vojsBmCzVsTpVxNJakFFy8ylOZPYlrvarvX0fXcJ
qcM4Iljagl50k2342B6ni+R5/A5l9YW39M8loJdnyPybpvlXzNAkmaVsqe26MOmNTZhni/TCHbYi
oRJu5DaWq2w13pKtcVr9h+t7SAS4J43Ogj5Wc8LUCVHEOt+yUv6wVRqUlBQciCbAbH1ZoMYYtaes
Nc15jhyBvgf9CmckOdwd8dGTK2WnhdOmDqnfONof/n5TftSsX1dHrEkMESjhJfPrVYExngKOm5uz
oW9VKgu/a92VMtDLd5bgl9vR0R5XMw7xOAYrziMR0qpk5+02NHdAAvrQKxsXAuFCD8+Lreskuf/2
An1hhPxz6xQL6QpAi5XL/WUXC8ERNnlQNufWG01Obn5M3U18y2th+dXoG+K4bauXOCj9JbuLWom5
34NpXkXmqVUPNOH06lUtXBLSVn9zqs8eDmVSelhIhysjRf0QffaD5RVNjlyf2Lkba3wb1BNggnyq
ti0ONMNwDM0fVUeO3IBNhPH7tBPIEvIK1c3OpAJt6ouOaJnqLUqeA8LLrOjCUK/U+ElQr1LlMmhu
zNrXpk1r3E3JlTQ/1tkJVyfINNZLEfVwfjKtpzm9W8jKWjYGlUPbsXMiiXYNHgMWcsIfCvgQix93
u65wAUR5SriT4sc8oEvrS/JmIGrIelbM0cZdDAHQJope8rLnSCdPzKGXp+EgUc5NupExLKebKeKm
2xOLcLpRCEsjbix/jLLemcW37+MWfpS6Xx82DuwQViyV/35dAUTywHKLBMvz8tYpRzz4aevLiye/
CPmdHO6qZhPuZ7iapj8iGjo0latB7GP4SPBOR1NkfI3SF2UhZnO3aB6NJlEla/Iqem+vCas5UXRh
wT5r18ZzmyVOj1l/kvdjc8ryh6z94CLXuF4JLvaGjyrcRT86iX7wOnzklWuVPi9Ziu+kISbqqPqx
YtPxpVeadwfzRoabWNmjaPdMQ1WXDbBzJC6krYA2cr/DC305av7zxKMkhTnNQQT34JcxTTOzTARS
UJ+129mpXxb4IaJvIdNrHQqRCtWuk7F8PbeX1an8Zk1YB42/VUwsR6ZC5Aluhd/sQB1tckaLNStl
+jLT9DR4ei5bChSKb3MNQSkcuLGDcEi4CAV9HYc8wVXnhWXbkaxbyRlidu9dpJw0tr5VgX+s9qmL
n/W7Kv3XgeC/L9RPn/VLucnkMR9Dlc/K4kns1hJ5wbIdZHu6lbbcf8HgEfD64Eh6GtXbOG+MxLEc
Qsqa2lEB+YfubPkwXRrZb6jsNACLax2Uvs2v36kSfhg7fnv8f/qsXxZ61RzHIKGBdZahj2Uy5AkC
2e6KXXXVbiDrxqegc9tns7EHPh7GCpiXQDo3w62CTlC8msfD4E0vWuaWUAzcqT4YPBf/jfn/n04+
/3n/2TN/LeETFG7FHHBNOzcHgac6BbaDiZBWG7Cs4DWesSdIPFtsUhjn29TvH5rvBJpwhH57CPk1
RSLPWNMxY4vrrvnTOaJQ5riFMBOeyUHgLJwTc1dIH2OR2OjGA/MCdZKtS09Ss2uUT4Nb3URub1Rk
tu0E41U2cqe+N8OTyStqKZ8h638AHGIWHsgaszPS4TJ/6PY5ZJu6ejcHk0IbJ4Z1K0qbUr7Ou1ej
hETX+kJwGsLNrNyV/THJzr3uI2gnVTfNr2SC7HQmLma0X7QdQF9jfreM50HbRct7ycZQT0/tfBdT
JBrDBZM1R+SfVjkdlNOp3QTFK759R0sveYdS/RaQjahfAFZt2o04X4cU6Ib2Ar14W82fk0BR6fbx
3lz/hDNn5Oe6EAGk/jYrr9d4yom0vFndx8RlGp+BjoXAyYicO4Jp7wI/n09a4jNWSskOjSDKruvj
QShJ7zr20UwbwsCHQjf5OskTv4pCqKOdPX9k5r4uVTdMPpg82kLXeREADrXy4wQND3jiXFK2ZfxR
1ey6WnGZsqMkrtm5OkXTDcFZ+7YiLNUGSGd3BPqIN+Z6ItI4Fw9u85ENlyrzlWqrzBvEqa5lHjvh
PtU3k+bGMh4jfs8tnnkjiSIurqPaNxcXT0R3LW+bFMSUY3xgeiL+jk9bB/5AenDs8ydDEAALLL2J
jXjPyAeSMEu4gfU2cAeSQ/SrMHmS5g1ZKZyjKsBioSPPR/k1vc16N6ptsoc7KBQocclfdvo54mZw
bIVK7xaDm+CGmE5NtFu4XfGeExP7aNlwAPPGWznx9WrXXs4daakP5aV8FLkX17Ldv8dP1TPt+E9c
WI35IL1Q2oXQJyDzdIA7Th2mi96uLK+Kt7JxaowHyTpO/XOW3+fCHQNsDepvlnktEA9aCdtccAkP
NB+mc/suA5XZsIVxqLNGr5qA8DvlJdQEY3oyfQCOuyG6HYAo2PP80TFxWGeFKomHeJh8raKhb8f6
ZlyOVv1iyL4V3uZAmrnA2buQunnH0W3HkVKWHA6H/MHpQgw2DZC0yRUhpgw3bJghR5fZZqx/rbrN
q7qbr9IdMWp7ERqul7sW6KeNtmcW50JU2GvLpZBue6oYZ75VKcENPK6fpRDY/M00vfTH9ogoursv
HsqjqRxxufUYAe5BCoXvtWy3Lt4rL/VBamVEshBLv5cWL7uhRiuz46h9tO1u7rz6HbJ3zOZ9TC4q
49A2ZHtfWnB5CR5XjpLp5PRi9iLYKCZ75HoJy5bvGhHLdzv7vWx7Fr8AAsQnRXoQd7OfZHZw2VvE
RzJj2OiPOT8iMd3KXWPi/OH4fNRyb64JnW0fsaaR5xCepuIwoRGLZbvYCqdwUz52Dcet9Ii9wRE9
sv82ghduAJ2/zYpdfMpQOdGD31Sf0vX4SO1tXtaP+bGJUMsOe+NahbNhz4/avj7mZAF+4tjJPhcO
r4/Z5/yYHokPrNe6HEouRynxG1Kg9quKct1219WZNBP64AZ6wS/iGEUtzTjKrfBcPBqSjdFLzb0p
OU6mfiVUd1J90urTJJPzNPJ0tLbmk1habuCJEuo11c7yIp3yK2N+ZsyTEkzXl09ycCqqKwnPhbE3
EKNkxUa/TBbH8IQzP7Wy56qrGV9EuFlJ/YqX7TVm1Ykj4YP7rmn0+5GMHw+yHdUXMhEawb9uPlMe
dl1VVeF58rHYgQG+n1xcj2sbxSbgc8KnhEea9dHXakfbI1/eRLgWEZA+JHuigb5pqpl/3Ax/+jxf
1EFNFbcdwcvhOTmO9/N+5nmR2gc+CYD+uTpG88fEmx+Ze5xpOZm7FLIEYb92h8bjaVScbFvvsA9e
F7cEzd+LpMVe9pvIt7x4l0s+hZFyGA4cn1RX2hM34mV+dLe6IuJri+2NAL/N/Lh4HUB2hxOJCYVj
3BfnLNmIDyEp8XZwXg8xq+TBYek0hC2r6bi4tJwjz3JLjzsllS9F+hYGkLWORn85wwgk8afYfGdm
l3+kxf1aZkE8NGgVk6+Awftr7ZwahdhHVhydxQ0RmBrov7siOs7xVnvl9o0Al6t6zyUSOnyf4Ie2
CsxCtoTY101vyk+Z+IaGQwzZFLWLoa42OSdFcTyF8Z6c4zC/CrGdktuqDfs53/YZFFdSyzkUtqd2
eklIck3U+ym+kRoSCo56ddEIyAr2A0HJlrMmlCsVx7e7ToAUDsIlm9MNQqP6tJKGrX0vPVTS1mh9
koCl8jYkAG/+FM3ntt3olh/Nu+6myjYwud5bFo6jDL8VVl/lZdfDdX6HoiG56FeK81Z/jC4GD+Mb
hDjRnzKoWR9DdBLTcy+czOqJdTt+Wlddk+reI/sjoB+4Ge+GF/HYk//E0zzcsMu0d8N996IPNsFi
oPwPwqZ56ZzyNtl2L+XV8kEjEMS6+YARtzJg57I7BNqOnUkDp0FXcaV6LZvmg4uoU6x+mJavON2P
ND9YsMFFs9EHP3gQj5lXOMFNQ/Hdk3ptV8iTCTLbQkG6hjt2oPPmyVuxPZSXtD0LSjc79+ctu8fo
RMsmO6d+6HIVSKQBalw7a7ev8Enx7Eirpp1jHaoD+fO9gwmZnwCSTXFGPYUH03jsjoKPDk24mwla
vgE4FsQ7IG1B4yQnnux2K5aedDVuC0ypWOy0PUkSr2sdXHiV08c+AYXgqorEE7979f/QoPn1aV4P
az/Vwasgnpk7Yb/D2xpd67SwNeKb4jiRV0iS8FklO3x8N274wBtIzQQmJucRbhjJNRfGJ8fXLrWr
zfxdn58h2h8KdIwqBrFICpKFryLr0lBLoRYjPphlhxeTZt0pEvrI/HPgqnIa65HjgC7qqmszR5d1
HewpZP2pxvLBi+d1/LW4b3fpriIjg6QJB3KhIhB6u6k5iEUsGG7r5zvJAOfIXlbv1uabIZBqAYSO
Usfk3tqK4MWLn0kns9t35QfZwmV9Um66T4ziwW19p+zbJ93Od5XXHiVvuZ590RUv0522X/vtvGSc
GhsXKlwmeGW0TiTKnfxm6G59jLbLhlBERzo1L2Vi92/LJ4EhcN2gR16qb0XsmG9UDvpb0WCio4Hj
Ysj/CG+lq7+36LR1s/ltPfvpQn95AoQ0lC00fRHdr2CjBfZwO5YbadttW4sADUd4pJWyYcX2a1d+
UzJbucl3Ldk6uOid0QWAt0kY+qTEZ/Qupbk7ODR7Ts1WIgsROaVbvVj7zkn9kZ7WRtVOouxF+/yy
vh0P3/Whf1Cu//azfNlYeyHopNTkZ2l8eVN6RXysST9SgZs9MCEy5M9p1C7U7qaGz6jb/YvFSfiq
WXctplZk5TgQsLzuQvlM4MvMl6J81Otr1dh28lPT3STV1djsrMpB4Gik+7TfqOt/7LZ2x6f8aDxX
2/JtFQwXNzmLRf0afRc3p/zej+B1tXQZ0SjzXqa+v76uejQYbdGa4Tk45S8IT5rAFht7cs29+jHs
ytZmS1rc7p3mO3ZPzNSwUxs3vKMMpXZt3/VXXThw7CFj4riGDrfbvz9Nf15P/vMDGl8O90plmFmj
8AEbHqdr1hLEzRkB5C8o3rhwz2uV1vuiv7zIvnkbfyQP4TG6p/TW7uNHKH2w31J1V1vu3z+XvvZw
f38ymMcjIZcMqspfL9wiLpGx6Jz3x32CUb20xxtyAIa78iUaCLe0I3a71jflUwFYc6sj2AltXnjU
fs/TnchN3U53yiHnaDY49Q98gl1cGRgzuksK0DVNHrTTVvBUVh1ApALVm3nZ6HYRnZZ0V5jYp2XT
RqArE1HFCdcPh00mXdLmrVhAz5yqtNCvauLP4FtecZTVClpx31yFPwwpVCQHPDp0uZmSfO16RI3V
9BL2zLO4j+aDstbEtniiCcNA8DS/09U0nvO74WI48XJezQdcGPET8I89k6cjn/H72lP+wxONcoIY
TPAMwEx+LE8/bUBLjmZW6/SQ5YdnN9tld1PuJFfJjgrHzeCsM0b6HJzOdCzTET6p6b41nv+pGfTL
Z/hS/8ahGSypwWfQT9HdcKw/ecsxwisOg3m1PNCgEdnUI7e9X9zcC/f0dnbNTl5Hqva8q+84mso+
52/gsE67zXaLC8OJkqTzAc8qEUR8nhHrNfEFT0EgRs7nGrShbpsbtd9nh9WgqD4U8Epzdza3eg8X
nBMh8L5hfh4zX0CffkOtex/VDjOECn26XfukZLk1p+2AHqnz3Ur6xVP84wS2yq6IrkO8ArTpS4dY
XwJz1iaDheYcXyQsITqZ9p4u7YON6g0H1kaO2MuWUU7zWR+NPcdFTGVO89+IUdZ+n+ypv3yWLztU
Z6ViTnR0eM6O5p7xJUCO41SdADUv1FUW8vOzGhwDw5Hbm5oxyuiGF0boBtd0bJl41ZM77CKOdrob
XGboBE+iyn6d1yf5VhPXozIiycab9izrHIrTkfMxBR/i3c/KdOLdQHjejhqDJV+QNpJDU2oHgtuN
v40H+WGR/7JK/fKTft2/aq2KJ4WrDrzlItyq9wURuEyeOXhvk72xU25pk1u9bVzySwHkQunapAYL
c7CSdixtVtR3nd0q020TYfhmUWGsfKHJ7jA4PEq0nQ4lUQkg02wJzTmdFUd+RC7QO8KpMOkZUabv
TW5w7o2Kw5F4BuLCV2ZTGc6LAzZH8/OjtDHfw910MDyexDdpfgb8Ku0Hw7GBlyAMlfd0CvKB0nC/
GGt3QvSZ5juEh23bgwSP9kif/NK6nHABfwdu//ODuyqicDuCPviqooMOPlVWL4bnfHZGJp5vBH7v
tfContubfzIOyJ+lBfSmfA6aH/HS7UHEaK7lgn/5+6bzX3wWhp/YpP4w6chmVUL23LPpEIuh3ueZ
h2y+JeROu5iqfZ1cLYdVLsPz6mg6IOUrlY4nCUwgXoyn/GHefPN5/lBTm2R0yApp85phmV+a3nM/
hIoSGcKdJkNsnzG0AxHTbXrUBJWQtoQ8ZCLmTfXA0dJjUkCkrL0yngRPBYWsniBzf/OR/tB6wIYO
GhM4Jrvz1+U/MeJUVSZNuOvxpi5eHp9amK0YIMYayIzoBkwULU80vXT0RvWqnzbd+B4oWH7YQ5f6
0GTvIHNK7SXJrhaiDmee2quE/Kb/q2uH51RTVY1F8evUaipkfQilAvfsY3mfXmBE29bn4RIYfYZ7
q9tr1ykfiWP7eTibfrYvnH5bflNd/ahSvq4PqxwWkCnIT+MrYkFBXQ0ZWxfuyFdjUbYyxrcEp2JL
8g0KLdbjjdE4RPMt+N91Nm9uqOSOn9Vdf1FvlsWFPMJ5ovvMIy/SfH25wJ9jGC6soxpCaUlfxxHu
vs29Un5veJkrOoFYXEKYGLZ8qb4MIaziMcjCc7SrjmPtSPpNe9PAHHpNXDpD7+GpfIzDrRX5BAJ6
slvu0isRitfWvIzXF+TYX4rbSHcqfjNwCl6PkYw8Oxe/eWP13x9HXgwIFrgdMYj/42/7qRoRNZmI
WRD8d9UjPMYWS96uuGLaASp7uBLP0VNyNVzqxKG/tmQCjtfDQbmBIpbccwxIXiAAIbEEfLSnwyts
tIZpgU1tm4cbWfD7Nz10o3QbZJw3gfXSH7+Z9qpPFnZhqwnydlui8/EpoNRtsYdBjLXD134FxTvt
vnE1LLrxA7+OFa5S7R5e/Ek4fvM+/ulOraRaVJWiRaX85U71TSGLw8L7WDyqm9kbN+vg49wuj9XD
0Dq64YlPywXHKuaH7+OOdgW29v6V11fZTgk7cx994/P+Q4HILVktpoRfk53yddEacyLctEzmsRwP
C+dlgjlzbMq1Y+4ATse76l6/zS7GwS4uyp1A+qIt2nRqvumR/vN9fn33eHrJz1zDk+nb/oZ2FHqj
KeVJviNAo0dFZF3KBW/TFKGrdaP5IVb2Q2lTJ2m534bXGSLtDtJMqhMqQIEGP3QWd1ppD7DgS3ID
XMnYSa2HCKS1aelv23PMkHYzRI58q7okMJg2ioWCIo+AdulCJTo0PAbKoWWuBramUTq7RBAoOG8h
0Qmjj62OU10YE22B7DdUdmwt+4mymegCBGZEPR6UTdBzD99CxaUW2pb4G+ASDQDCfWwOi3CQUB8Y
NuMAcbxVpA0Vgl4/pQwWiW884egUNCco3WE8oaqjewYTK238hg8dHwBeh4EfTasOMNA3UuUX4U4L
91G01VD4STd6t6Vt2ITXKUO+xcHHtWsqDqy0/uriSRweluhy4NQ12Xlzrp91FaeYVxTXkuXjtlCQ
R7W9raBXVJnG0xENgHfZZEBx4jL36bOcHIhomUcn/0AN6HQH7dUMnZ6DF2N4wWMYnoHdbXzxuiZF
MHmmp9c/BM580/gEdXwK7ckkjVQnTB2ZIXQ5Oh92uwlJx4OFviNOAZPa/DE+ExFABbhKuPzqtdE2
dQ0ta9lNPHkZesuU4awftZx8Vae5tCC+P5HOIrxi0eIOrAk2NmeDbW2vlZ1FdqXL2VGaj6vIAcAd
ihDFod3lWn75zDnVSY/LPr2zGMjrzDFoTmhYfTZJf5WAYiMnINQUZySqFTCfN0db0Hft4EbGiZhS
Gbcj2tE9P8OaYWOTrWkw9WBSST4v2gDCW3KvKQ/jjH3xhskSU1N0w8mByK5d4MBmhK/fJ44scjq+
aOhlMl1LdoV4Wj4pHGEbBsLGKLca9PvBN/NXU/b55voP9fI8XIaJk5oHQimU5aJWnjLNoxkTBF74
2VuImtI3Ndrw/UiYEAka4H99frm6NszLUPN5dXpy48hmtw6MHPIzXTqVLngQvJPEak5+JW368jJt
rkUFjkdlmzRQzfeqx2ZJmMiMlLSjS7mPauKmBnDSU0Jk1zzYeh8eDPFxYCBdYmQspssu+jSS3ANR
Zwvj05LoO2vcBgRtdsve7G5zBqjnYtoyOxYzBofjVqIV0LtEEFk4HTnYIfwFAkEOL5Pd0cucVcnD
XGOyjcab5V2fnrqR3Fu30bfoNfndWiV6wvv7yv0HTc+6PvEvQKMytd2XlXuJ50U1Q9an5c14pI95
kA7m08qGjehnAczfp751NX3TPfxDm/bX77puqD9tmOFcLLmZ8F3FTXSVbpdtcYh3sh8669zgu+7S
t9/tS/tLMEs9DYdRvuv3DP4YM60FwwqnW1m+38UY/qHa+uVn07/0stQBJ/fSD/IdKkULSatHqND1
GqeIfRyGyh1eNRQy2oElbX2/astOhCu6iHuEZr5wl/qCG74OYMjk6/g9kFzstyiBUzb7m7/fe+X3
EzKflEmiZEqYiOBj/3oX5lYO1LBp5bvguZJdIoqUHfN2sJfgsIl62qrlRiw8+YM8HVHZpyJSaCd7
W9ZeobGln/GafKKPZU3DiGDtiISJOl8oDzFDaCB179k+OETP+je1/5/v5k+f+osFIlcntlocnHcE
3GymI71yL9/QQF3uu813Qa9/EHlyiUDgrH+REZ59aWhI6hSJapDKd9rtj0TMq/4jfoZ8CZOOcIsL
BC+2SgtDpM2e3oYudonh6e93CSnW1yaktFIRYAMD1UeLK315ReWuawYzTtQ7+bn+DGZH/Mwpb6cD
nso+d9ELGcbWDEgmsDCgCA84t3GsB8waFELPJ6XeSSpRzMsu0W/wLsbibjSQV7S+lT53jAqKjTFa
5Nxp5i5jt4pkRFXKfX6v3RLItS+eWtNR92IG2vZZsM7/Qd157cjNZVn6iVigN0BjLoIM7zIi0t8Q
aem959P3x6zClBSpUnbP3QAFFfRLqSAZ5/DsvfYynfcolUzRsfBc9OJNdx8i1TXtVpvn46IeF8Ch
4btPLo1jvcHLSZOJ16wbiHGhWTCue/MYca2beTEfTvC8166BMuUzgDj6jvUDPHUGH/f9bgKA6Uy2
wXJYjHO/d8reURVbfyzUifMamKiHmXExp2R00Jyl8RjchMVBUU7kfOP4Sz29FLMn5VOWbnRrqUY7
s7HHTzPcBTfIsM3HcDDsUd/yD6XSXsJVJpvthoJR23KUlkOzjI0tSJoADwO1U9+9FA1iemvpQy5T
oGMyoUznoUXWDJ5I3pOwsZga1ffxBGSUb7XVzK02WIlqbVvj0RAeAihHO2/YYvgTsi+IdXmbfHmA
a5X139fL9yV7tVyu3q2DpXt6nrFcJjcuMSJG3V9G2Rbug0xgQbUg9uqOzPe2nKXKyaPKAOTSgSEh
G2agUzFdww9XZE1I6G9F8NclUY4T1YDR9XUxnuiDUMZDqd4yvmww0ZJPmosz6zKDOBHMVIbz1T6Q
jplou/pC0TGdPfaVAyrVu0sFTVVxbhrUvOGn3zxE7bOOaKnSTtn4ksI6a9KLyukolLeVnFKNPGv9
dsjfS4PxGBy2cIQuf6vw+jUdCt/+vRVeFfjzjMwT3emVeQLfnggs/d5PF1gO58Y5SS+9/q6h1E4a
JyMNJmIEh/8XHG0q8YJBolttTBZQJS/H+Jllrrl3pI0lzU6U1vjTRsVBFI8wuklkYiKWLZXmUaLU
U5qNOAffbXTYVcwR47VXbK3iqcPUBDN9wx4W3Rr4X8fyM4Dss/KwVTZn3W2G/4oBthvtgJ5Khtpy
uTe8k2/ZyW46OjqIWoFjTDUUgwM2Tv4hhdyjTyi6ct9oHx4GDmKErWW/5V785FJCcqYH4X9bNNId
H9jYLg+uGyBWbl1sTYJZ9FSJjDVXovdKthX0cphtnbuEN+bzt6htCamjPhFtVDASNwDNDN1C5ahv
MJrnwzo8jXc6NBT8j30/ceSU3rNadJhJtxy+/ra6CDf+Plv5J+2+BhS0ZgNqFHlqf5tbcHufjpiF
CaEKY2/oWggHe5G8zRuY7OVIPN0cVY4pU5naUnFTBNCl4UTOe5x5DyPUApoLMcs2zEO1KTcHigzs
JmnTM1j/5NjKMLeeYQq0LsXZhwRB4iHYGct+DplylVzIDMxJ3T0yf91qx/RtPNJAC8TocdLguTHH
WA9Q/hXRfD1TMQuhLs7wLp5Xx2aNIfMHD4RhpVPONGvef+jb+BTGTn6m3a/hbh1RUJSjnb27D1AT
wmdMmyHJEPaLCuohCZ88fZlUDzkxQjiOMvqP23kezoOfBubyVIx825m6+mXAyWDnGve0uqSD+k7e
p3QUUATd9rvuYGC7PSPoHddV3N6eRWf8nF6oM5k89Z+YBNL3AnR6N/z7Cq5FQNqod34VcwUEU52J
sRj3fTaxjKOtoe6k6uSyV4bAbu7xD1cHW24d9RQc1M9sDnUln+d32JDAgMBUU1qPx5QESMJ9iU4O
VmNw3gvVPF3jsezTMUhEOK7L8dCbr6Wwb+HHeVuROXw2d6WVadyEw8fYMb2XhplmYB0Pqqood50f
bGHekM1g1yREfuBFojx3FcPhnfrYvhQL37wJ3vgSO2Z3SFnrScDWdQvxdiBVUZvHqwR3Rwj6OE1E
wTyFT2I5Bs7Tds04ceOeSdVjuF0IzsSfzF/7YANrs2jmPVNaq30N8sap6Ptd30l6f5Gaj7qw5zdS
4pDZxnKZ/0S11/5YcOD+K0oS8RvmNWjZWhoRZUilbqu58aZ/eogK1ykXQ5d3k7+Pt9ModDe+JaPd
zBF90NmSo0ysCjzWp+ADD4h9+8mwCn54Pevt4NZ7dxmQPE75k/0qPZiLpp3eHbD3X0mYWUxQdubA
KjqGc7Rzi+SFrkB3yrufePnfB5lfa+3fN3Z1NJaK2Eha5k43huxmV2M0Ssr5ZXyI7qq93826JePv
J2jbyaN70aag80anOloF+NvYpOSd1POP7cK3SebVNV01J3GL3KIkrJB2ocPxZ0a5hZyIUgmo8wkY
LVZXKGdwUKqe/E/zor+xF6XP/D49I6P2sc6YNJPuGS8a4Z0Az2710xaVv4F70xUaOBZY+CngrXNV
A6eaoblhZEA2xx/nRRbm/W17jB1YfYq+idNVibG/Yk/F59HfZhc3PKqv1jq2ywXjtCGB6T6LHn4o
Kf5YUfxyTdPM4pcGUm8Sc6wiXbnl3Ti5F/NVFgegi1K1+/VwJz2QKXRRj7zdS0xpaGOV+/ZkVvZA
pPmPA7jvQsbpCZlfRg+qTJ7WVYXeReMY4zij3E6s6aXiZP0JrCmGnXwMNlSUNlNP0Vbu4DSXd65r
6z90ct9VjFcXcLWwK8/DkYVOhoWNiQ0TvkPz4m0TdINk1+4if+7dNOt0M03Suoefpr4/3v7VEu4M
r9JigdsHRivsyU1ihxxkqb8LPSTNfs4pQinC+dHQIv24PL8xkbh32lcy2kwslyz1qov1SW81SqEh
Z+Fx2takyH/oa+k12qfE533g+wUNapwX9ZoI12NwDJf9TV077U/ikC+X2+uj9NfruOpLw3YMkzji
OvR98cL8RLRphOyJ3Cqv0ycZlzQkFnbRravIaXCfc8tZMWxKyh9Cm4O3Bpd1n9C/YaYOiwA61FO5
1w/GTfEEsx+2R0N6sjn3wqPRcSd9S+EWLHoguv7oM/FQ9kjFiVBI41fr/e+b7Spqiqn+9IRVPEwA
+PH6/3pB/LrZMM8xWkNhea91ROYkCPWr8LVdubyXnGlxU/95uWM4P3zun86hXz/36okW8Sgani4q
txruOpg4qnhC+xfjwOgkuOvoC81Vv8+JYcOTy7j94cP/VBn9+uFXezoz9TRORz5cXbqbyfwQxHjW
rH+2P/zj9vn1k642bxGmWdcxuruVl3QYkMukXWVrD/0DuRLGXbQTF5qd91/CdHznKTx/uNNpe35b
uL98vVfbV1Hr0o/g/9zGu6kANLYeUcuEGkMf7WcjrrjEobKHUZdQEyO6t270H1BIdXpd/+USrotA
j4x0TL9k3l8bQrR1gj6KffXSnQFXKzQ62K/lIPnKQh2WzSG/zeEVYkswsTPgauyBFgSkFrh1rxR5
2R/SE5ApMTM6VM9ZUDgKohLSFGngkdm9B4z3f5h/fVce/L5Dvgh4v+wQrYH2rbYa76A3lAdgMbL7
wDQudjcZblG5XcD+6GD+LkUddLq/jK8q5B8mdjgAlDNo291NTjTGe9EvO1+2sVYxg3vlHAjn/DUM
YZPIi3QeR5NeVurgEu7cL9y9fGmwBRDhxjENwbzyzT/h1xUUy7bG5OyHL+mrS//bl3R15pqtHtRG
xDotH5MXHfR0bx1HR54T1OJqD6HXL7IB2RS0Dy97FR6MVXhk+kRMHOk1jrjWcUYZyDI/ZNSPjDub
t9w6kDVN+7YC/JT2kFdxNpXwTfHJpVkwMpLYcxuVicxMdx16/NqYW8YSJgvzMl6fo0Nbj76ZAdp4
yR7cQ74pP4y1uAxqQk63ATnbCcoIe9JYYRC2YSJF7DDDow3h0gGZbvyBmW3U4ey3a7D3H/aV+MeT
6d8b60t6+cuq8EIcm9TpFVIwKxomNBhSUSweahawggKgZWZlmx/SCpDMwZ3joL14Oa9UwqpSee7S
a3IH/TrtFu6N+MS1MlVw6IgF9xLzBdgRQu+LkjvqRyKvsbMUxsXw3Nzx4y4kkQdxzyd451ZCR4pc
xPLmRbpETm886vfWIlzUD/5r+YAT3jrHK+Y2JFpjYiP6fKPeyoNUySiL0WS1BlVJ5mazRJ3qFzeN
eMhwB+xRpZ874ywnCywJpgBnBNsqHYtoYyCZxPuR6Um/HL2N0c5LbyW5HwJ9W2nL2Q8L8z+8QNHi
M2KFunMtjFEFuctUo1du6wVpQxtvFWynwAUfZ+jwnnG6sYlX/iZeCqufrO//2D+bxqSHRg5tKtfU
yCwx3VCWOw79YeVCZpY3Wb5VTYdYXYQ5SAI3vKVIvZIhNsnxAjmDuYC//0ygrp7+8CL/est826C/
XMzVeamFWt9J4agwZ5olsGJEmDfTJoFmGi4qyEqYw6prGSe8/I6Z/EgE0TMihMHJnuDjK3e8MwGc
GAGM0bzJnQYYhNm4sEJaLmk/TMb/WLKayLU0Au4oLK7FWoPXeL4gltOp456GxPF65LT4THzlv7T+
AlbOIbnR7lD3KHfF8Wfh/xdu/v1x/fsK1N97CEuOw8wzuILOJjHO48DYpe8UrjYjP7AP41S0s/ZF
3ZXLnxpR43vThzxBx51ucsGGvXpVXNRKEUUx1pC3dXsRl50AIwGz0a7GtiED8uwuAobOzTJzL3h1
lsYKyo7yiIy805EDOYFxsYhn/WgmCVB+RvfqkTPdrTPI0dkixkMrQskK2PaaPY7ikgH1SFfbyI4e
vMrNqQQ31/17tdsoWTsPzHsPM4j2Ig3ElZ8VE6Z7gQDzrmqWfbZN6nkpLz19XhSkf68zhlMdrrae
3QMLBO2hCpAgkucm5WDaCmm/ZJd1G6lZaz+RvogP/lYlIOyTcM4jzx1bveunVolKnGY6KL0GNy7Z
joRxBmurXobqO0ZYMZDhEh1VVNgse/AKpiSpsGEm0X0a5npq9LNxpjGP24r33T68ibbhk3tfnOm1
AYChh2iMHQB405v2Jn0KIJJxrkDVfUHhdKt/djEbwebkMQc2VfiGo+DGdeKHB/0indvXCG7DdkJx
LYj+duWt0VSpd5EFJXsGHIWWS3/SDgA4D+Jjt8NpY+2variN2dzcEkJPcWntR/JFKbTmcLpnGDHN
JnkJpj+rYlUv1KW1njKueyCk6Ng9KNP4wzDxPMAtY57fJ7RdG4TjMiUi4KZ0D/yU3QjJZoA5An31
c1jHG/GhfW5uKprlGzeyA6fZlgsXlZa5It2bQTpcjqfgqC406CcbkZN1E+2no8mceYirikX2mK37
ZXwKLvxbTk2KyTrAEwYHsQkWM2YwQQxeOKspGHYasMbgmkfm4dCx4xfG/rRixicep2zu126v47oa
zXDd9R8gbSMDseBIwPE4W8t02yy+GOTqspRsICcH2u55WORzkDljNdEpwIVDeCzZo3ESXuD4fRgg
7skcL7QzUdPpvXkDSeaMSHMlHJq77CA51X76Y4YH4uP4IMCA9vhkknk9wMFjh1ZG2E9GAj1ZAmgo
zx1wp0iA31orlma2y0Ak8dsQ7OEjibfBuCTyzB7LDfH0ejzTSnDJjK9x3e/UDw7uHEwMj+NyGWyq
U8OI44G+r1hWBYUN6UqsnpOY79hI5Oe9KyfFZzwFATa4ZSBMfro70601xANK1/ZUeoviKYnOEF/4
hhm3Fv488Of1uDYlmNT8MrmWqbbrz2kMxfi2OPqWUwJ4FzN1R+g8vBp5F26kSVG+7qxbMV2L4is+
T7JkwwjTaCOjk3vGYRtHYrtwYfUAPDm6MasUSAdOBrHjRnsy5EuEqC+ctzECL/c9Eh7/XjOZ30sm
tjj2ClNUky6i4vr9nayqlZi3Y1PcdpTFvRMd2l2JWpEkY/3OWOdOBWy+mByptFsmHZdiHsqzYhXu
OfNC0PiRmWXLKHa0g1XMksG+MthnVATP/vLUnfYU4eGtSqBJv81X5baJYEwFS61YlHBMFuHRXMtr
VrK1F9/h5GH+sspRAwLHQsA4MVIwMc4CnX56wQKBIcUkBV9QS47zibnwP0DHf3ocV0dUGfgq9sk8
DmoL0Z7Er+FFfpomztamPKOqW/79+RtTifD7mfj7878CU1R5EJM26HnFUkj1OxwVaPnimSgtewuT
n5ksbBVjDuGQ1gbSvMdM7b64pzFjm0V37ZbJGYJc8yw8wnGINNJWaSLpGxcdkEHleCtWsIOLL+I0
T53HmHf0M92bNK6lYFcT/LqOgE4wJRzeSgjzzL9W2gbE+FK3TjVu62zJ/KRCH4amJnz0xU0H5gjX
3F+C1g7mRoi2gqPcCMa8/ykMXv7p4VzVV5WkeX0u8XBa80gxH+M5c/tcHbLTwjqnzb1crEpeKmAw
W+OEBtCzEHakS9JwzzJwNi8/JgAPf//CpiiN718Y0pzJLcua2Je/b5jOHVRfS6vitpnePdHZRyh0
CJnqLsTN8IlLCmZikJasPRrqN3QXynOALoX/R3QBJletYJhuxR/wyD+UxSyjf1+VdMWBEeS6h3HM
ui3xLrhkL1yXbWyTu/RB3yXwTPbio7ARt56jrGkbLOcnQMGYNsa3dfzLBVxh1obfpAFTjOJ2/CI7
c5J3h1qZKU/yASVb6YQ7HDFvik1z553qFSYTt4gutUN0Evf5Mdom9+IJ7ax6Eo7Kon/XPzgB1nQ2
RWOHGL1clJO4Vm+Sk/mZvSjHwTY3OA2sxHf3vU5m9cZ/EU75izbaOEkETwxOJc+mVht2aAZ4T3xA
iAxtc2/dAuBXrz+JGcyfbv6qUTdcuYtCtyzA69J1AQ35IRrssnSYEUiXHHHSMNO54OrDvUmP7iY5
JMAkq/a9f2denB7p55VqOdUshK6iU7QQMx/E+FAhQcCao4PgZ1sv1iE8RsUs06jcCWWYl1vUeIMN
p3YnbEgqxgFxXuoOTomAzsa6Q4q/KjfdbbHTMWWHZUTpMu9W+CA6pE7UjPM4/IqVKZ/NV5G61pzJ
W1TcODLKBX/vJ0W+9sdX6y8r5OqkscQkikyTFeLvohdSlO/Vz7xadSeej3LJ7k1x791bF3dpfnTU
PzeYko/4ddnJHW3zpWSNxJf2wUMVcpduSa7lxsuzZtr1Gb5pfZbue4bjt4mKmsQxH6V9f9ee6zvx
lTGX86+49f8Y0/JF4P/bar86Jqym0Doj5V6aTQ1KiuwWpnjl6I+wUf4n5oB/LMR/eXZXpwRZG/j5
S7x0qM7WzbJdfZlf2AhDf4hek8Vprf7t1q7euRExFp7oFZyAz2Tz5bPySUTaB7cUdx6Cu9DGUMRh
GA8ptGRhLijOKWJU3QkwqEewZdrKgkjmyLlFx9Rr67A/YGisDBjTIXNy6mBufjCrYQ0Dm0DBYPYX
LnVANP0mZgl2a0myGYcTS2blIBk3IknTKKlaDitXWuCxAOE6hM8LfbmbwYLmR31sSvNZD/SEt6k6
U7sZJNzuCb4n7nnl3o9n0nPevnUhgdJTceG/tgNT6BnmeuRt3qLzHC7tMwsfeyBeEND8E3keQuJ9
gVmCIpr/BEcSX5sXjjjfW7K1BNXBFah5h8Mu2GRXeBCvJ1+z4J75m5IvVC4M4rf8dQTR31+iV+XW
Ex5UQDRvjug2+RwvYe30TyNGoEhS0gNimLmA2dRjkkxiLvcoLDMHedhWWJUfXrJQqHlT9IgCrIc7
YsmDck552WLvmi2wQhCB4GgJyFK33Wc0j3mw5CdAOoMMVs+cO+f+eXwMNoFwJxgCHbv1CacDZwjp
Rburnyleo8ewdepn7a46Aq5U2wJ6Io0SAbGoyHAHfYxefzhPv4Phv59cV515nMlj29YsbYQc9S73
ltZRKKaaEgXKabC9M1yTWb8i/BuTG1mYect+o21AeOIDX2wAjtAuecujh/n7hf1hCPP7hV1NCZKh
KaVkYCMIVPvAJdgW4HVGUKXLKerbyQ31L3K0n+iH5p+KHnxnkN9gr2Oa1yBmbNRmYubpVJEvopd+
h00x8jPxUvBNUwjOrHM9697SV/ZkEM0lad5Ji1HiquycQWi2NE3byw9wzrMC95X5SCtZ7ApxPqb7
Zrxr9U8dpgbsVpxIAmWJahPTigW/Gf2XRp9RYlGiq9UxxNdP30t4f3Zr4nDEcEnQqWzuAtg1t72y
azDlkR3znv180+uOKC1wUfHtLrFzmI7iEhKFlB27CizaRVdXHLV+NaTuQ9YKC6Ey5vGSPN9C2ujW
vJPvjOExVJ0fvsE/lWq/Psmrt3RsNqWmBFlxWzviAMowLibFb7LxaTvaDc6ctDzv+nZ4RVS4/vtn
W98+G5QJfo9CJJ+uQvW9Ou3MoOwkYkLcCxNqfYSS9lmr97H5ltctDoX7tguWlTs4RrPkoVf6wvRP
o4TCpC3nbRfitPaIIaG7bpKD5D0HwarO1oHmcPgzockA7nWi4Ev0PAAAIu5c9bZIXiv1Mo7nOp8z
2pQlgGunarEOtCPZDo7Cbf0mHty9uQzO7ka0B7uhyau2yQK73Z1xmvhjLn2Oi5kjxDMEOhh4pdsh
vPN4kdf+XuheGFfO3EyY53RHpRlsx3EeKhjcBU5s2dh/+VhYeUcdNMCvXmLvoR5um4yyhhxNs4VQ
5YcbQnpmYXFHivmsix/FbFPWP3zt8nfPdhlkmAKd7FyKYuma/VgSYqOMXaNdzL26aXfjjr2B+ETt
T5waPEjZuyiusQv6p9DkVQ7PLaSepF4sYsiBUA5R5nF0FFAgq9h1qgyyXhpczGbYqPC2G+JA87q2
FdCpYD5Ze/uetlIwpG0iDGtyx8RJCbO/V5dm6vZNvxjjSlR2VXwHK0fegRKA9YbBKhxvDe1CseVm
K1ffG9Wz+cpZUzxZzNHmibtW8i0fFSPWxtgA0VG4KAqCalattxqRoePBQHFbRvM2w3PTRvrZZi+6
SpwXY5rJUzupltR4hKzl+eRqEJMzlMwQ41lMsG5w2zNfK/NMF1cASSMyxsgMJw05tvNkLh0qkErq
T460bl91+zQ5qe69gGkGrDWHuqzFUEQ8+zh/8UpakFk3FUEw7W3pUyKMvn9NvLWKxfszyUlC+GSJ
s46zGxu/C9GAL8XSMk6GjUUJViQ+tumv6QW/RrhjBMrzVOuHyNaBjaCQnU0sFj6UB5hgxo1C3CX2
SSA5C+B+n6fV2QhNaG1VUto4es/1gxsuKSCG+J5ymupiyYH9Zjy7lbMsjRkjXu15Wu73HJnoAYQU
bZidogeBL2AtsA0Mo62ftaswektNnOa2XrhIgD261ZjfGdZ9r1ZOGN3ERrbQO2NfhKz2uG7mBEHN
Y1x6I6TfQ4tR2JgsImvc5EuLtk+jKKncp1i/KfRnUVkZ+R3jNelJWPz9vaN9O06ntQ+DScN3RFe+
e5ZlnmUMXaBd1GcO0sfm0N0Bg3X93texk1xW3QoCRCVtRfezzxxBI1DOLgjo8tCg3ZruuQ+ObGzs
JUonYmooOf69EhPTumKY4r23B/8c4sU0rMy5BOVaoNkuw2WkLUf1UHZrE9gqdGJpYYaPebOPhZXS
7tNwK4u2OTia+4lJX4pM4ycJ93dSI7eNpzCb3pCgTlhXVYTgtWETmb52obLSZ+G7eZ8vYqag8Bgd
dp3C0HM2WT397y16pw8GIkcYzcPWr7lafSDmkSW46qWzMTdaslcOHn3VXJinKxaDC3ZlvuIt+ROR
VJoOr9/q9KsPvuo5c1Mwwe74YKVcTWhRa2PDG0EGpL2nMNffFRo93BXs/4cFpsrcq8mzFhXl6knr
nZLDDlLUi070oo/FL581Y06xQRrXnJCRRakzPA/FebgDmY4wWLYWbvkst0xbjp4prFA7GehXMOMo
4tc6HVeW3uCgcc5h43b+WyVu8+5NrB2rWSg4LwHf1ktL3BvSXrVWbko5f6NrOGmX5LWtdBRpVoqY
IWQEzyjJNJA6umtJQePmbjtUFJH6TNRUKbzr+klqTn9/GteTUASmRA6hFVEVLNtxy736FipDzWst
12g0O+2m17RkM7YlGPs/f/36D//+pagCDMsKHcX3H/+cJieSaw2/sa+r/F+F/+yDt5Iwoc/6v6Yf
e8vyoQw8v/4///Xb7/5/iwj6ciX+zxFByyZIP15+jQj6+oF/RgQJxj/Q5lvkgYoE/EgInFjK/wrU
lbR/KOxoBtwStir/Ny9Ikv/BK2aydSLEB56BzE/8Ky7I+AcZuuS/456v6AwZKTq+nq33kd38c9tW
V7//NXb2981NVhuvMEa0xEzxr6GDukLTlCidAlPTvYbtXGkhJDZ+2Ma/NxnfP+CqPPW0Qq0EI9tX
Go1511OIb/VUWBVS88OBhBfN70fS98+6KsPHSPWDSCQqy1IKYvPIMUk9TbX10Av2fmgG3kJqRZmJ
wFhdTFPAnzsIcaSsc9rcKhRmfYp7Q6X7BJ0Q6eakZpnag95BbYkV11G1TNtGelXiByOL5MuGrXXn
52G/Ukfa+BjPoFvdLeVjUqaTty2xiIMq50spSNqVl+Xyvq39nOrXq+DXRhqOwQq6iaLW4oPkJuAB
XYLcIBdLYaWauTYzvQSKcKyN/q4Jg/riFTp5L0POxDYcQNGqKsrvZV0oDzIpr1C2tdjcx4bVu+uk
GrL3Nsq1TxI82xY/CLmSF5KSEZxQFmjzx7iGv+SyAHdxEreb2ke2IBrdZFyQKE9GD0vEaqToaEh+
TqqfmfUzTxF7AmU5/Lp5GOo0NrrGiFF03dtET8J5qek9A4Ww9c55mCM6HMYYBYrOrW0LuaQgiGP/
XhCG9lD2xPnCoBEYPlZx/KZUQoz3VBLnVMi9dqjzAXZkaJL73bj6rlIa46Xp2UQ4LOGxLg+ZuoSV
OR5kI8BdNErJjsgqKiBVLB8lDTcCpbWMjYQaddN5vrd1cwPj1ozARyYKkUmL73bK1syy8N7vNZg3
kjyKGMgPOtamqbQcg5QBragX81pmkCHALn+RSqGCF9M05BwkQr1ovbR88S21fMIxPD2IZYZvf4GG
RkvCYS57xK7NxjRFWu5Z1m6o8VbW6qaA9OTiKZT5SQwukgJg56oS73ICRbfskurW7FTNifUktfWi
xrdUYegVioL5EPqFtteVUdylgoczcZf6i1goLFsnrnIZhv1br8bCcchkht4Bavie99GB9ZzvY5Rj
p8Ir+1VVp91zVFQo/5TQ3UgdhK1h8ILtMKBH8CoAtqRV9TkQe7zsdK17T3qJPGNF5p8iLmsxeslH
oknBrRsL2Txqm/boK6W3NEwkXrWI95DXRE+dQA/T4S/dQ3JqS12x+9qP3tt0jGkxW1CmErMsK7AE
RpCcoLULS9+TIjJaMtV3odANLI6+NehVq7wJP8wqGI9NF+I7HdUt+kGjleZiHgjbMur6+9zt8Ivu
cyGaSWR6LPWmqleyH5WLQvXSS6IIGr6nekYNUbuKuVOlMsrBzboBoWuN7YzdKO2wlknMPCRkt37C
O6bKaL0aF1Y/v/d1wOIk7svjIGWwFF0GWNHoKQdRhqogpIylmlgVj1VSxi9BW/MC6ooWBDGJC7j8
1E+OVHusCMJCy2OjdpZrN2ViLrwkzdBQFBLT6LBLkllndgR/+cbUw2kpT0WU02TtVuNwqMk8PeX6
2JILQWDwoiuBoYXEr3vHSATSQaxC0m+0Ag1eUrZYi6UWHYVRZdlHVZnWOEtVKRSWqTuhMkks3eSJ
GdNV6b0q4hjQm1spyAcsIZLOZRQXVg+NGKkbVRiHSyiljBoaoTjWo6R60xNQB8dyhepxCPCUjcTQ
3/PuqO76gRwpz6jHRzmSyGMuXdxv2mDcVuT1OkKh4zhTka68UUotxFrIyo8VkdBO6AfJste5g8wM
QwbzmK+WrqwsgrSwtsRnKQ8thyaAaom4pC/jhdjBmVFdXUbe1+LDono+A/EGWkQi4X6YDOFSGU3t
tQ0RqRkI4heCTqLMEGTuSRWIUkvZFiSm1cNRCgHZo1wF3zAyYRfxWoIgFxqLZnp3gqz4/roNa3nv
K8mEGKPwHyutPKlyqWB+2ZrjvslEepAUMwPDCOFcyFH3KlijRk/mWydIxyS5aH6hnlmKOvF8Iy1p
3lHI+T0+c6SGa8TC8rKyZXSesSOKPjkSxWgdm37QLlQKytZrCcLlntr2PEijvKIZAQlxe3VDKnWz
qKqGdOGeotTJm3x46YUMMV9ghvIibvFSWUparMEZYgMSbSzWr6nVWeR6h95jFoQg5m4kRKegIUJd
FAKM7sayXI8iKj+1iAKcDYjJ3mWhEJ+V0Etp2CPYArkxJiD1RG9Xc7U2BGZjArkJNk+6PVua0AUz
ya3jSYsp4xKWmd5zXpg4lqRDgv2B31jDk2Ao9bFErb1sW4FUKEVnnypSKlqz0hD7XVyHwiYQDSA1
s1YhAIljt68R/cAf9a2wnJtaoX/K2cieTr2ofQ27fJwbMS7QOIv7z4oblm9tp9fPcsHrUw2iDnuj
VBF3Y1qXWC66zDBjBY8KC4RLbyyMX2WxTF/GSJLIZy/0SYYSesMu9nPzVSlz6EOt18qdQ2wKDQgp
AyuE2elFkLzUsSwTJ9g2l26qxoPJariDdKmFUV4TRV3t6sIPt2rUu0jHIinZya0Ro79XWwn5JUHm
UuejZ+is8jwkJmoHwevvvNDoEwYQXbXxCoAickT05C1MFA1TlaTDKDAr6rNrmiHNT+alpzJXi5uw
Nd27zAqJ5uFioYmoGd2TZlT9VtXz4KlU9DDEP1qMlobKdybHPmzZ1k+NZZt32D3LIXo7a0RqQ8nz
0cf9cJGExDgUSYz4pxk7CCVe07wS4oEQWwd9lUi9ckhqllYix7lThw26bx1kLxgbpiaxri+EzkhW
glm0B9NH9WfkAUYZelc7am9CpqxJxakqo112tcTXEkaSsSsTMcODs9KNZC4oIB9RoCvnfIBRNh+H
xnLXrdAPnKq8paAFR+q4HXq6MDLwumEWxlJ6CItQWQ+9WS1zciT3BMxzXDWgT1FhGnhw4My25S3L
3ykjcS8OsrWoYnmYF0gs7ZSQ1a2f6t0aZ0ghpvczvE3RBuKs7klxSYRYP7iZiRQoD8on2QugXrZV
erTq1HCUAfhRqgRvkXhF8tQmnn6KOcaXZMmAHLmJskyTwt+ag4UA+L8JO4/dyJVoy34RgaANcqr0
Rikp5TUhSlIVfdBG0Hz9W9mTBi4a/SYFXNyyTGbEMXuvzf/hF2u7PBIyYdZWWZfMs4RiFZWI+q30
Bve4NDY53o7yrXRTtvjA77ph6flKjaP3FrK/w9EeD2SpTynKo9hromPoq+qP7MPw4PaTsxtMFT7n
eSuPA7NN5FYSbr8XjWDDert9GqzQupRlXx6xacAdzcou2GW+lf+oxOBUUJ61J/g95XEk4H2NJvu8
H4Ct+WQeRdUyHFy+Q+tcJNHRDTlK8tzYHyUQBCiRCcf34kfzykpchqGDbqYLVeByHxFvcq9i6awC
p422IivITBit7DgKqu4xiIr31DZkYVQjuRRhvTw4euHU1LZ4YFYFbscz7dMYgSk2raWOsvLC0+gk
5tVtWxp1UbnrJJbiWYSzd182rfkwVkyoRFvby8WaEEhPfE12Xehrshci50OMS3rvzcnNARy11ndU
pRCOY+rMO7lQut+REZ5sii7U5w496s6JNEvGKmSUWFnzXGEI1vhZ7Dl5d4YYJmzWhZLceiLn76j4
lhfXUsC/fHsRd8ZPgq+uUQGzHCvPRmalfYgrNalXY6/UNkiIIPFVZ33GFChMGrT1MlmpuS5qZLjq
Nr21awuEO4NVs85cakXZHc5nr+sJHwpG8sNk7UMW0kCH4FIwHegKGT6JxSmPFKLkmhZNfZGiTvQ6
GtPx0a1b9xhnw7JuSwJg3WjQhyFgeJ14Ivvj1zgw6j4HH5zLNrg3WWKydZpG8+9STkSNltnQFNt+
rFklc7cfwIc2TPf7+VN1zJFzg3q9rNgvuHYEEjWyfZA9WU5aul13f9yWEJqktJa70pp7kgHIaynj
mv1RY+EWLoS/zoeUuJlcNuVqzJk3q1ID0OrbG/4yB0nfWdlf3YAbsvpAbyFLtcjgO538tKJlQhz2
KaL5OonBqIqJhEW5hCw0ZG5IjNTOA8CMp6jMcXd3KQqfwKmroxWgiW9Ke1lVpv0RNBXzaD34Pm7E
sAqCXer18SYN0wGBaC+OixDtP95eofezm3QICBavc4nccWvSMtoqeR4kZU6sc+acputp8ESDECVt
I8rZ1iGVPWqwgVCDLuTHhNm4hWZZnnztZxp/RiJfyWEff1XucZAruzYfIlOM5AXVKAuSED59Hg7D
tsSCxrB0lh7etFD9St0X0T41fYr7oOiH1yCOxTnMpulFczU9NgHcKgrx4N1KE15WmlH4b3GVbRZW
GlvY6265SqyRKMl0Sa5xH0R/OrnAsEVQv2vlJH8iK3SalZRwv6Y6AeSUWPlF0QXcV1URA4wKdXLu
AkNuvRWYS5n4AcrXCC1ZqNu/UK9LvP4hfW1T/GM/Oq+ixMHDvzTteh6NuloKbVihopiYn0HtrFkN
TOFuQSjWPAzvXV/aBz9asPrbPrT9aPlTRQ35GTop1l6Ric8mc4DqB8EMs9+7TJn76Ta33bWQmcv9
22XjXz8wem8HjUY+I4TSR9vO45Vs4orYrMamChSzcS9uafsfraPzAZzion8GesMnp5TuSRjEbn0m
5oTbpIayxkH9MZZxRzqyqX8Mku37IrAhdHjNeI5mI66t6yq1YjEUvDmjiO4LOmqqSQG4nrD6++Z2
vKyGkhkgthmreujbOD84MsIVlatW8nCcXKAK0tNzH1k1y7lKzD9ja8GRMF70WFUc4fBV/Bzya1FH
e092pr/HdTt2dAEx7f8QL5eh7dlh9HMeHVwrF3wfw+hat8JaZ5FCu2x1uOcKq+YjbbMfq3b9t27K
4p0zGvj15chvMVUozB2fRSEfEMF7NjEcvcqqdVqTDW0iNs19Ot7Up7V/oRyEV951zVjeaW1q1iSl
ZowvWhxJXirlvuOu/U6UC+xD9838rZLbOewtFE13DRJ7XPlOU16ndgnBtlCdDu9V7U/FTsRppA/x
yLL7Lp8Wk6xHr7HxGFpZg2ejS5X9WFbESilFr9wtZRr+ka3f3yWh9y8pidxQU3JvGa8kEBY2Nhx2
YAC9lx+7Uv6oIs13seRlREaYr/02+zMGSMF99Xc23n6xlq+pdvhGEWY7tA/JMv5jFfjZ0bNb/rBr
bXWmNnkhnOt+0FiDwomWdI7Jn3GS6xjbu479oBt5MGUor7RfvXcjvVhZLeN+rkgVZGsAzAS+YJVx
wlhm+fUCQ0psuGAq6ksaOFv+8ae0W8vA3AeTPjZx8FJWCWkTukN5k8uILnNqNjNtzjkTYUSbKnbL
3NuIXFChZPEM44SW86T8qOENE6CjcjbLTflu6wRrU3mTJ84pSoIyCO+WJSB4t+y+lMW/etH4t6Nw
+Zd5dDeeYYpeIKJyl+UQRxA/aGDWbDa3DSAqmdavGH7WYxKtHI+ELVsd9dTuqxTYXDMdShfz+YD8
mhgM5qrXhAo0LpjnaOOuMg1HIfWmix5QuErCqAanhAkSTBGAXQGdZ2CmQXvzMmjCQaqx/TKeP32b
JmW7RwDPWkzIyUc6SNLguudhppjUOgj/zJaXHmQ42Su+g+q+t5iXOswH7+YOUI1jQ72sk4WlbzqR
0TFI4EFzyULchK/2xBaCS9M5yWQMdhHDtJUdI5Bt2hx1VUC+WSBx+jsFqU6+QJxdB36LDJ3Q6naM
rE0QyucCEiKGuIZSYJiCvaOy5WXy0/u5Yt09zHlP6Q5YZ3KX9JhnM6LlsKuPkagX1mbyn1MW3ZFq
atwOmVA7HbvRyhAUv2VeQLBQ1Lx4gfzWNOQ7xZW6cmeCApTsnnttfddpaw4C0efatD3HYwH7uqqq
F6ZYE6QhyhXdIqMWofNr5+LdpnQjuc9zoPZLIqtCsdxerurAqeoi39DBKvBKnMYi/xnkgE5SuB9u
1n+GVfRVz9XJ6qTLxATwRjUH3WbIMhadaY7XMhYfwHDp3DqEYYMzP1Pyt9uoXfw10wL/fs5DtV5S
dj/05sGKERvhL2l7icrsg0pCrAYH+uqYIWdhqVnswqLGcqGmiCGF1vsmquG1l5NNa+c+2V1D55Im
n3bbPrr2gOZFjeKuqCJW5Z5V7ALLKom4M+GuDObuzbGFPlE1AamqZHCakpoF5mQ90tGVK6Ox22Rh
8FUEHq+aF+h7K02HQzlW9WpJ2JDO7fLJUmZjWokYpl5l1JvbtHVeY9WOd5YqxaqumuexJWYAs5ny
ouvs37b/gXmKF7m3vPg11cM+VfRaygX3VA0QZYf51QzO1VTph5d3hyyafieNIzWs6vdZeMy75wku
cJ7/G2suTg2ei1+7jOZPyAIOm633MNX50Qz6xyW3xxTWrnf2lJVrERYYNoaOw0SfK3ypi6hfgnq4
7+LJ7KwyuaqBoz0RO1fCaejtvZ8Xb2VubVWab2erKfa00dBCo7u6YVblUYs1WXXtiE5y7Ok+J90k
iy8VrB7pdaCe6u6hJKErKZr9jALN3ODYY8gbKfKEwDKp3ueZOjirzTkNb+jIb5kKymo72emUYN4W
3lGc7hpnZq4pWd83C94zX+7sKkNWEDSVfQ30cJzIE3LLmQYSKrIVZNkmj8fTkOnj0voHj8bUSPzS
XW3ePL+nGqwis4v9gE4mGLjbcvWUxUQENvZehb/kTJzsBey8poNeCW19UUfe+2FUbpZcYhHTw1uy
YMn2mV6R8T4k6B3nt1gl73FsvSQ5pUtCd3g3LpgaLIfDFr3Yv6LnNpn9S62brVVEDOQFKAQn+y7m
aBNyzLUWQnUVNr82GTJA8F5Fof/a7fLVNCToVJV1CYuFh6zR9UfwS4fzkqWftV+AKWjdreVmGAO0
ja5RMIFAWTk4uEU8nD900EuVI2+w8Ixpx7xHYwJ2ro7vo8hstDUx4wfU45Z/SsaZPQOH0CqoJHT7
cOtbhiL8k+aIjjLWlwH0W2YFf+a22aDZ/eixeduB9WoPfLgmQSCThdTYdo3RqdfDK+9WT6w8ttZ6
AillVxGyfMq5jmm9Gdj5T/23PQRvsYVrOoi9x97jF0jfCwgidi/+oB61x10vNr1xPz3HgXRSPjv9
bQ2U3pFTsh48RDnIT5yU84RdciKPxNXr8diR7eTEyYNXF7cDIP9rptjDD5c++vX8EDsx8Cwey86T
GU8kuAyddfJHdz923i61yby5rTQEVPWohcCvTgs8oAbylI2mn1vkWY3+2pHTOpQkazFYSDNorV2f
n+2FDGcnBeGakWAAnxXQX9A4nz45daR5gxcFILXIct6mOLThBZICk51qN3otBNMNSVRhkq1DqHVV
O905jIb0L6TvMXnKyn/eCDolJnQsh39KgKfip3cduCpXitdmHCVhyEAFC8TO0kLxWRCV1NmmYUwD
RKqYoK1BXR3Cs7ahcLPRyGnqT0312MN9jeZ4PcuDmmzkgyyUvOc2XrZ19TLFEyXcR4aS3BY7KTsS
wlir0JNyDhTdxQ6mw+hliHjDddfo7bzo/SAvaqxfalArnDLkmlore2K87LxOfrUew/KFmRH9WQ8M
Sj7HA+Q17jaK+VXuOk9B4P3MAEwEa69u3s35tPJIZBts55o709sURXuNoZcxPAuX4TLAFHdFv0m4
WpbWOU2MLzgqcQhYZqWt7Kd3sjVDkE1XIHsMTznWrZrzMiGWvBP48/S0nnCvLOlj1pYwxPC3F7ze
4fxgSX/HVfwkbi9maH+0SURQT3dqlXjTtretwAIIpLJzOO0rTYVGTzkj1L+6bvccQHxJU5Cy0fIU
Yj+I8nqVt+JsFZgBQ3IsQpvkh8JOTuyJVlPRH/tE89v025ni/I5+6lAJXPWU8Gs5PmcWhYtkqnen
Mv7U5ZZbU3TvSxWt+yimT2kxGJRfU+K/D8m49gs8OI55wPwLQglqYyOb04QuC3InSX14DbLndN51
1X7AhS+wwBXpoyBFbfyj85iH86l7Kq73kkGIrUH26Wue3CeVTbSrQO+NvPumaWiwlfAMk8E6OEN7
0Un3OAKTsrNDKztmNdGLlfnffhq9DzTWqMpqOMRpz7KtR0NoP2usrvOUvs5QACKaD7vVgC4KcYpR
Uzt1cSYVCuSR/HEjIHsxuMYpf5dcMRX/2LsMCDe7sCcnGVdcu+vBDZ6ShYOCBDtnItpwjnFfWw/d
8s/o8ZR27VOetLsJ0zXLEw674BS7M3OusDqXcUJuV6WejF8+NgqcaE5iCsrWsLIvSxgdbpVCO7NG
KNC3jAulpJ+9mdnmX8vSb7B/RUtzE6lu07f2VjE15x/JArQM9wkZThUf8CzHGNR0e/A60Hu5opjR
+JQ6OvW52M4IVEYh30Xff492e9/0yJZk1z0vgqO4mdBmhkSiQkJmBshupJ/SjZf2bK9cghYQ9lRi
24IY7er5pcIdNgTv0XK4qQKbbkC9aBNw/+urZu2Gem0DMg/IYlz478mnu6sY22X63bF4NkUOBO1i
BMvv/ndUNyFb8t6mxSWV0WPMTww7fijZUs3ZK0qKtY6/BpW+FMO0nUK1T1yMvSaAMlB+W0NMvx5v
kzZmr8OblI8sDMIBm6gFqaxJz0s0n7ylvrBt3ukJxORISi59Wi+iN+FoohIJM+4f+dLtC8+iYY9Z
8gbXNuRZLPlZJdlGY2N8FBMpCIRkPJZB9lAvXX2XD/2PO/Zw3Xv201kPpyq3+nBN0f5CB7MRKcBS
gZsAQuH3nOA6MQklFhsKxQ/WQzrgJZL2y2hpfPH5md63QGIZvOU+486RPy7N8ie7sk9+7xwWtMMG
NX3MTlsLpIap++MaEoJx8XgNczvLP9aVurf1+Jz0AB4C8xPX7VMCWE6S7HQ3Tv5L2KW/LBdhofYg
Uq2WBE4vABwQBH/0PKm7IA8vETPlHbhNPKoljI58sl+torK2tMXBZ0Bkx0MV+NUhV3m24YPKDm7s
068Plol+2pYYotwJLmHI6tzLMPmVSwAvjDFoUng0rct3H5NaXDBMu8Npt1mmDpsdXXIc5he7QTNZ
qYTaja99udQ/LeZMU2HVbeLNnBN+Jah2UDrf2VkMSWmqvkwUXdPQeRPj8Jou/aoeeqqc7hrKeJ2j
NsXpyKLLQ1DeRck3jN13ExAeHOEGmYaPWP0YCK15VDwkjH/aipBA0uhCG/ZGa8z7JN6igJPHtY5T
tvzrQ44fgt593Z6sxiW6dNzOtk3rklAI0kBQmw+NYqqkIdliDmYteqDwoKuOFqLmsOzmJl4NjThM
guG8BRjKNP06HQh66TUflOVgsCBjOp+OS+5cmAvexGoUgGuXSNvMYfVjbRm40uJaK999jvqG9gbz
ST7s/8+4f0IXze3OZHovuL4F7PaoTo5DBcvUrbBaC6bm3snhRZWxxeuCwHUqHvwA00XfX7IQgS9o
3wrChx9Ax5tR53dHhea0Yf3gjQ0zmxeFAadLgrOYvusJvjn5YMbBbY7APqYoUvNPNX0UTO4jd8dQ
hK3Fj2FN5DTDWgf+QaGz6OxrPXeryqWsZQq2nuTfPh5+yvxVeecm5wyW/mawClaRjzL4HcUfp3l0
bqmTvJmmem3R69m4ZHSzmtpjAwpNMkmEbRpE/mow24HZUytOPZ0aglkE0+YtwEgUG8bPQEtQwDAe
/y7T95qn5InzMN5gvs4uwgBcNhWV5reHqJbq2yCBEVTbI8GSlvvclBurRsAd3ULa2JTNYLHibdec
TT3sRoxudfFaIYEGv7qU2HtQDjqbemCvjgnHAtphE6bah2Q/t8Qv9ezVzIhfhwujls3a1wKd0ufi
o6jwXr2m3QecGV0mVxEv14LaR0G8aSAgx363v42fUipwnGFA6W0e91eQXFP7vvLPfgrEIJxXBQva
uSMIvLSePHehs7gOSbnK8QE0OdKCzuHmgKE5PI0U0hQCq6qRD4L7SgADlyTe5R1UZ7QJQRzsRUhb
2xxm4d+lLrdCsFW4qQf1ddv3ji2lBgmzcbZmATBSLlbxGdJMSETV8oIcXSzr2LuXVb+X4uKUbxlI
CXqWOU9RecM7gkZJ6ImNffPeEHRgXeryVHXznYXHKS4e4MIOKKTBz3oPTrbhnBI0FlEYIlHiw69+
OuviF8eoyS5ZUGPaRocLjd8m7CGf1FpB5lteffc9XM4i/k779IziAR0L2nVSOJQguTq/9bMfUfqH
OnI91PGpC14XWJxNe5+ChC77lCLGPzVwBCZi4Py/Ut7iicWqYjEzSCIemnsT//M9dAZjseGwW0mI
pQJOd9vex4wxJki1JnvS0bKmmwEomt/PiXfsQ66X2yGyQK92WPQ8tN4voz3UVM2qih8i/e3WCFTd
isiKiCx6RO59fox4wtJV+wyvVAVb0rP/cFvva2Nv2xBeB8kQdYK+oJ0vjgMAo3Da40Si+s0VoVDE
VuIlYso2eS4YDXLrrC+70nCJi0c/gVwUv8yaoykle8QFqwUYrv/oe8wkn7PTURuUUEOPKLXQm5f9
e+L5W4Ucu44yaHzVekgzXNx4GnSxydzliCxnZcPJpvC5Q9LEBgGTUFYATR32cYXNPwif/I6P18dJ
jdWwmZ/Qgqx6trIeaXJLfx75AnBA71kRrBc1ATEgvoJULBdte2mI8ZIePWB68mb32oHh16gAA9S6
GsbNOGFPIh3E6PpCU7MOrfQwjP0hkM3X6F0LWBN+9RMlDXv5cidL3prCGp6sKPiuremhcMtD70Bh
MCLkDsLFIs1bOUp2x8FbmcbijpUyU3/7ohQvXpMg9M98tQ9SwKMo2xlFrlr0nNs+Y0/AmpvpQbGe
Pf9qU8wovzsXXUcyho9cJvd2gorMZbqrHOePCHw6RkHfQZ/NPqtqOWuxwiCYa8KGpJC4fBjs4WH2
+J06H4KC3wmUH95RDtF9G9ICt8r8yLx5cRnRNzI5MKlCkCia/UINwTFzt1TkYXjLsgrK/AzR5n4U
2f2QJE9RU6KKy71pk/XVB+qvVzNX9mryv6fcWSnj752lXs1m3Fu0nzrGdZyTXXTrHGxmcg5FjcI+
FEt2DZav/kVFDfS3PSTaupZMWIydVo+BDf4uVbSJsvO5F5PoQ3BTrOayGx61Aexc6vSfslR930xs
Le0kPoxL9WbRWa7GMLzkY0cdNMfAI0YMBtYEvKFrkxdZtbumTAdOB2Ykji03cZfVu7zs3iqdXbqK
yUIf0Tybyj7OKNzvYhddCeNQuULR+JTH1TPz63YzZdVHVbmMkjQzjpAd5OLZT1iu2NEhhbzLk3Lj
zJwJec9e3A88iBOeKo89Ld/drPGh5yzq3Kh+FAmqPwvOXSTjX0sQ1qps7aycJsZ0CA5xmwe8P2lk
3EPC5JLtRyVf7CgvD8XYf/t6AUUdAdTvYMC0oSH+ZAQlWNjXfI4vZZc+prP+zEV/m2RF67CT7Tru
W7KuHSK8I76SLdqL76qxzFVVZCC3R3qEX3vmwqzY0+xzz9zoAXNJwHZSv3lL1x6zwMdbz56WAPi6
tjdsVD8Dk+99ZnRDgLKnQN+odj1j58/ca7LX1okRytuOjs6uctk1ibC5r9qBQjTg1L9GaFsuJuaO
CsIiPbQuGgGPEV7Tmy2Tz2895zDVi+4zby29Skf1WGHpcMfR5Y71v6a0v7LdObm5323iWB96m6lG
j9puqhcyXwIIRo7/UtYTA1SavFhnuzIk7azycZv6xdYo52QV7d4vk6Nq4Bob451q0nvSHBPKXN4n
/nh2K2cbxWBqSkg4JcP7vmBIW99W7kBV6vFrSLCCp6PeiwgfvEmxYlfhN73eY6LNt+sGj+QEHExl
sc9sYLNEJ10Tn15qOFiZnPZUX5sxnV6kx+LIdxHZAlP1gfZ0+rCUEduXTh2bCpeqYQqIKvJOFLNP
3H21VjMjxRwUvuNu+lsIH2Z3XgeLBbi8ib6+2JMfS7oniQdyVTrJZugViVSYb7z2n2z0BWXBYyDj
CxMr1iiudbCM+5AS8sf28qf1xF55MX6t9Fm1wUkW7l756prMEV4H8aAVskRFJ2MvOZNiFzNPQBZr
7tIa15taw5hKiVjw8m3OOEtMnyNj3gAFwxymF5HddoDOnx6r3qyXU9pXd2FEgRbwU9PiKer/WtGH
n7AgUn1Nl+FcK6BZsgs3smh/m0E9UFxshlTug5Lc7Uls+epvXJX/69LpYUzcr1nJk3H8h9TqP+1K
2LthJjMw86xHNwtB9eQON5g8t2OqWUDoj9rUz45qD23i/kmiAbqG3SDsDMbmxDQslBAfO1AA89wT
RzF6Hq7vciQsbpXNgrkHCuk05p5UwUEsttwiutRbL9R5fXZ9xaYi0Si8dnGpo39IccgqI86ZL8gQ
LuLRS6eeEqGR1i4pUko27gGqZabZ9R4998LuPx4QJMxOUPOg/LzfdF40H9Bs2K9dkcBSQaoR7uZ6
5IGVpnwtY5SqQnWkMYUObdPQaeeeAjA8R2ULbbNlH7wxc0P2kOerDK2cPdsXS7P/iVFosETCY3SO
e2MTAeAmYHFqZSePbRHJra9K0OhhldPp94Qcs3l0Nqgu0r+01OQf5o761zrtBN56ce0HKibJvTlg
DhIREqxxSKxD0tTE8yisjfPgebvKZdUg3Z6NmdLEdaWF+72E1XyMBk9+3PTCGLKnbLoMgW9hss9D
vO8DHyN6PM2Uc2T9rthsPTPmnsEeUeMEGpsoEnbSUwrK1t6rCDqTnuc9qXIQ71GmurOF9mntDco9
JtnCijvsTLAukBEe/Ym979xGHLDsxZ5d40HtHBO4BBiVapCLLTtSVIPtOlfh9B2g636Ui8yOc1tg
fRQIAP/ULSVsVicFFVyKMGsqYlhZseljFiEdjG0l09a9L7XbX9VIvOAuC+LfSkzLoxJ5gJimqpW3
C0ffJtGstozj7nMDIJ5b1NTXZunMS5Y77qmrVdftk2hGARqNzd6WxpwLpEibonfKq3APaqYridme
+Wmev9rFwlLIW+ZjOWlG+FavtmNnGI/WPlz6zIuSJ9E53UkNat5VMMO3rLRGsswDE/1KFw1b0KLU
s5SfbBb+Hu+2mRgwVWLk28txiepgRoul2r9e7MynBufAPp6bjhm+LMNH16Ve6MoBLgAimek+yCT+
0TmxVzbE72vs1uql5DNcj1VqPRQo+U8DQ7UzJmT0LVIm+yocsl1g35gFCWKv1NjLc2rnPvkxTQae
cZi3ou3d+I7i09rNowtIzBq9n3DUqMKWyDzUY1+9E5iJydX2s+XY9uQ46Np5Gtr2Rmev5KlThJcV
Y9Jnm8QdU2/ll3IklafJfVSuIRYvv6J+n93MBRFSL/Kf74AAzUth/lbZ6H7PoQDyXAdVdXNjqnnT
2oSgWUKsq4wAgjyOna/Bm/2R6ZmPKqm8rWHbcDzqcVp2oTVMb6Kew01jTQ4t9lgfW0TB1wbxDto5
Xmg8zwEbbGWRCehawSnqC/nGEvQ+jmfY7HjI8KuKmVxNnxgsGeBnY/165bESYVBYDHG8OsBbWmbh
qojEsGm0E/xF3NccPM0id1FxcOpTU6zCuoMNGA/+m5Vl9rWheyYi0Bfep+f2yEJ04T03lfM+OCiF
wV76w6MbTR2BFkN1KG3jHHx3xpzc90l5ZXPD8kONgCUiydo26znTub7GjWxwJzE8LRhWINaLUXNk
PWW5SCwCfgbbRjo8A67U0yKRtDcGJX4kii16quVfPcVyo7TNlARRzznXCk5vldfyya1Q+0x+b77T
zjh7rBHir27V8KJTxrmhCzM4z3V7TQWbLTOO0dc4C6AHoiaai3Uf0/tAZJ+JPRtnsywxrl9ElP2V
SjD7dSLSZRs6scT0awHCLiqWK1sArrY6Dua7pBvdQ8aMDJpxbLgkauEg/GP4v7et+jMrFzbsmEz8
99GR8ALjJPrCQOZT0LvxQrEU5g/zmA5n3wqIgHdZqWasvZDmD/piDzYLwRBNzbaeWASmTHeEMcTz
VSqQZ+CX/OZ6qphQMbNl4mqmugJUnAMu8ruB0tHGGbBCKFd8TmPcXLNhsh7sNKGTmZkBbseExSCP
SOijynoEijqcXpIk9P/1XVPv28KpH00cJiXCNA+NhDXbKV6pHritEwepYrKPC27d5Vnx1nR1e2Rr
I5+irJveanuIob05bXsIndl6tnU5H0bjdpsgakPm82ZGadBXCwuOIqSVDrP2q8avArMyqD6Yh0JK
4Tw0JWsgSTSti9Sbl1ICfGqFfItLlb0PSHq5LFt6Dy8pwZpNwSZxiDP0DfKwORfxLzeXXrsItV4K
V3oIobr56KROs+cDTVj7Ws7Va2eCFHkxiJdllD6poti4VNvXukmGbdzX81llUYqizkH/fKdqk0FM
l6EiKYt+7b1LnfwgUQlTYhEEyFHOcMJnmB7gOHlI7bT9X4gENzrP/7Xqhigk8fL5IRwI8KOeb//H
bGcPPhNM0R0nvbhkXPck+ipc/bKou7v/vx/VvflN//NHIbXgjYQbQqBI8B9QUDbg7Qjz4Diulm2y
L/BgrbiH1mZ9I1/kkD2A0nDcf3trQwiIWJ+tzbj1j/ARWGdv9Sqqz+1+fv9fkef/z78XOFKMsrYI
wuA/rmFTp1Ehs9vfiwd+l67y9XTCm7RzN9bn//aHBf81N/K84T+4qDt9nwQs+Z/nHWNqKaW0uBfH
+Ln13O6ncPnGxt5bWmXVA1XJrUsJ+lWB2G9vZjPvmCYdy8xiICbDYFMMdJVu6THWizrsOr0hAEo4
zDjjcWZYi16tI6BjXWfsjqbB+w189+gsE+qHZnifTbfVJFHmFnWG7sUDV1ywc934o/XM4X/YO5Pd
xrFt2/7Kw+3zgDW5G6+jiqotW67CHcJ2OFjXNb/+DsYB7gnLRujlbT8gkZ3MCEoU9+baa805ZtWU
yFG0x9pD1dNL+l2mG8USnbfMZhd/JGP/zplZfYrMWt/EMcPmUMZBNkLRlLz0rSxom9q9tNWq2CEG
eGl0uCMlacQFVj2ZZPvMY8U9IOoPXlRZ3/RVks4qRjAzMbAqbb+oTz7uyGVl1L/L6BeZmdffn8Lv
7r8uK/RnNR0Ou3LxYydymXh+j3BetZt10Rb5LZ9RJ5Gu1J9zxE9XHnr1u4dLVxWTZTQZsi/jEtxS
0XjN+7sA/csOo5TEyjfgU5lQjX3SNhkEEZ3jN229F41W38uVj0e9MAPaOmmzYHtBjFkWyq2XGsm9
VwbFTV/y8knKUP9pyVCXZNxlCzPUo5Weav0VVszv9X+5aEmfJ0qD7/ANTjsvEDLLfH4UdctslJgJ
0ETAFFHqy1bhnAgtJXK6MGVKVI1uZi0qC/8Xrj+KoaaWf0lRnC7/+W8ISkExFD6Vrl6uIVMdbKFF
xhYNWfhgGvLQz8Me7HCA0I0Tfa5nj3+/4KXleVq0lmZZpoX5mRDpC8uzO/a5URXGtteC28rN3gzF
V66Ynr/Zhz9dYnqO/sDDG0bH0DgztritNnp7oMoE+K5fucgFiuL3bm+jXBG6xao3NfVi9zFUM0J7
De/vF40CmMfdA7nzhKrpKxhf98UGKdK2ePr7zfvNd7x8hP686IXHejAMty1JByprjKtKE70wnHxJ
imyTlmE71z3oNV24tjFA4tfwHv5+9W/v6x/fePrvf9xXynolCCVzK1nAINK7IX5QyytfcNoyLr+f
zRarKYrBbb18hRICJPXMfbeG8hgVd1HVLGNOBwoEfUaH//zb2KqlyLyp+Hv1yc7+x7dRC7elVLC2
gwcP5aeROQl6hb9f4tsVzysKfz/RqSyyi2dkaJSw13Nrq976J/2x4HUo5poDgGeCdgRXI3u+eyYF
DCpN5ekjLv7y9qWd5imN6++Us/liO1MlIM3TnR/Op2DHRbcgJM1hqMPA8MoX/YzB+r0YPl344rnE
nqRUriB50JhF9m9CygQYI0XESdfxI9w7qL9T2mCyoON4ZSV+88wIU7UoumTZVvBhfv4hdU4zkqKF
O1oEqQzUKJL2veGNe3xpxIbr5aC9yW3snv7+lb/uY2xgU/Q8fBSVrexiH4txOHkcCneGyLqTJDBk
eb0tv/39Il9vqyXYmdnhKfJAj1ysOM2vSkWqrS0vp3ZlVpgLm6zvp4Q7AKixWU1A9FRBVDR00e3f
L62ol0tRNXQsnwC2uLUaPdDPt7Xr61oZNGWnll23NCpz3DRNMS4GDJ5PalqrP7AwNDmHKIGKrjQL
Y95Uab7KO4rfLk3F+crn+bL7/P48tkrnnipav1yvvmJZlGX1DlUYh1naYPizF8FSzHXojl2yYvgL
07B5G6/80F9+A67LyU8hBwuOCD/35/tgc+QXbqjt2p4A0owm0bxrEu9gyB7cVXsw80VRtsm6Y9xx
5Se4oP2yqqZLAznibaZqhjAvtqgM/9DvLapeKAh1Fyt3nFfsIS5T8WdvituFT3GIVvl2/KCTt/j7
Df/ufguD5q9gk1R5wj5/79BKyILj988SSAIZM70Yr+PD36+hTqvk036vGr9XLdNiy7bVy5LON7La
Unt5J0ybPlXZwwtUTR0Lo3CXjKLqdRNbxaZrFI4xdOJndpfXqBdAM7a5lDtd1peLQfasea5U6m0Y
EVGLFy5bFT4FX5Gp2kPl9wh/c+zd1x7Ibz+7YUJCMRSV0IRpX/rjBaLEJqNcy9gNZYG7WhjhbYYk
5xxZarzknZDOrdGsGJEkNJhQz8zJuO/XnVSNV27iNw+oIZuaQh/VlNUvm76q5MNQN9qOZp4Np9Sg
BFcbaYLWw1iqvYKO38DkdK0niXklgVj7cgTg99NMGpG6ApcLc/HneyDl1tBotO3QKqdrzOHPY9VX
B1EQ2gB65qgLjr5MtxiWVyaTAkrKSM5pKw/2Lx8nHmxAjSOs31tObiYYgjQydEmU893wQWgQKIDX
kOTcppgUU5/hhv7k0oANOeqj9NBevHpqPuiM5Co/Y2LuStCQmS7O1BF+na0zS7UIG0HVN67+/uT+
PtxcPrkQgAy+NX7lLySyJE4rKWiNHXZeVNe2Xy19XW5uuUXWyrda16FTlCDcJ+JSK2OJOPEq79Br
W+p6KEdz2UzTRBTBSLzc0joqvjZuBr/5x7Xw7x/oPx9zenj+eEiNVJEDs7V2UeHudZ05ulTnD4Ww
r9wO45vdggfhP9e5eBC6RIvdxtB2ltSgaw6OHeZKh7caEn6icWIR/NKwyeNkUp8GX+Y3z4kCBeBS
FE09Kw2gsIaL7bWXnxAOvNHOI1Cl30h2edcGCj5etXqk+LwPULAwNUFnDUkD2aH+4A52+9NqA9Ck
QnvVPA1QZjZZIFWSrmwXCCRzX9H7xz72nUYVO8HfweTF+yUBUIRQ82Q2CSBT5k51lj7jPjsh4QB/
ynmeNtQ8w30wH3J8ffY48vRG+rOfYbmAq1NdOU9/LRf5sQSpRwYnMUrgyy1XzXxaS7SU/TSloRHG
Kaj/hAifLvfKBdyRfVUas1rY3lzJ/GFpDmm/Useo2DVyogJmjkLzn78EPn2iaf3/8fiMlV9GoWbt
TJpyJV76KJc2pvTj72vpm2fH4jhMvhQH0Gmn/3wRNSvGPlXErorAqSCJMSaKoLiyS353cy02SYV3
qaAU//0q+uOreJrXKlHp76fW1JSKInJqB7oCK2ItFoytrpWl32zLn6431Vd/XC9x21HyNcFpX18k
Xf8Uy+j7SO0WDC4wHDrYqq+k5V3kVP2uF/h2sknhQKgsAcOfL9nQorYFXXjthvax9oxc0MA4YFS0
R3qdCM90lTg5oRHklxJTFRMpukOEZbSzaXzwjHYDScHeB/DbE0yoLupD7lwDKX4p1jkHgd+wgACp
ik55+fkj5nYXabKp7HsVmxJ20xGoFjAasRd6E+OYqOx12HjXklS/PmG8GS1bUKnTc6D98PmqKRqB
wNKjPRKemR3vImvZaf/4PKl+vsbFTlunbax3mran82Gv0TuH7FxDuU7VVlr/0/XClWyhCmiUrM7L
o4c61kWojtzDXPf3PuX5Vu5995E1Ks3/fqWvvxZX4mFSKX25eZchGEEt94EXRXtF5UIxEu4mWeNE
X8oSgUaSvPn71b77lciokW3qbFv5+viWpssAO9qLmpSEXkOtYxKCHVw5q357FRPiNl9Hhm958Sx4
YRGkzJj2SPNb5kq1hYovaXDF+arz9++jfK0QCVGlkcwx0TYs/fL2JaWQlC5X97EeezUOU8O67TCO
bwu0QDvJqruTjDlnRfNZJoyBsaYIKiyu6PWvPDFfGwM8nMAK6Qqo3GCOyRcLAGBY2k4kn9audihe
tUWu1TVhRka2wsWBmjcR5tn0bYIOuioDRCaXMz1h3th3LY4FncDCxNXjRSOPgt52/r9495kTRtuc
OIK8/C5/Fq3yUUf0/R6bsKNwrsMe5QBoI3UU5vsiu3ZDPictTFsll6P5M9Ed2TAve9cFM3H2KQrT
qtbWllbEP6TcC17wbCioolFyvEq1TxqSTq7B2Hb5Q1yF9DCuPCDfrS+LTrZlKDwl1uXZEveA7nYe
7/Vl8fgCxAXpw0RFFvOSYOm5G690Qg2vJ/R9swQYHnGXeSCsr+dKbTQ8m+HcwYxrljNuX9XceIV5
ZfP4pkRmks/pSDcVGgnyZW/ZDitTMVqFLcpFEicpcvJSqZp3EAgUSkr/XNr7idpveltHSM0bew8y
1d5gox1PVql7ZLmq+nzImJF3OZK2tjDsaFZXCBau/BDf3RCeBH5w0K5ksV8sD9Pu1SoyvANEkncm
wCWYRZecOEMSV+7JBBW9OPBO9+Q/V7qoClK9slP0Wnvb80eEejqxDEh3ZvkEUw9tBSZfUrorN2hv
2sYn5B0XT981JzduDxqkHmzj1TnVIYL0IShgRh/dSrUa4oRz9a2KcJ43up85MWS+RSrqU1o0jgZb
bCbFxSoOxDbttSfsoHACchZ5z6xfAfHn6fzLrOI3Vx+3Rtq9+X51Qs63zkIMMJqt3PMcAUIjelTx
Sau3lGad+u2JGeV94UvHPE36GZQwNjnh0uzDmTUba3WmomAkrDfD3gEOCWuHtVazfmv1Zv/RcERY
DrryxpguJ1UXY7rvNT/7njCDxsILmZHIq/ukLlqq6q3c3DskVnmn2yFYs2Qll9DSK44cS4Zz104z
V36kiyLFamt9zG1rr0N/eUTwyt2Gjnlvwka6UrJ96SLS09NlXnVMRcC/mhcPXlr4WTPm/iEw4Md4
WXqX997z3zcZ++uXMXRF5cVqTt2cyyN6asumYE53aBQhSQBasG+MneSvMiWIbunW4TzsW6N+bXLi
Gq6sq98V5+dTMmdCUzM4y8i/Izk/v3e8wrOiLg4OdGc2hlWjhAy3XW7NG2b5ZvQO4BJgibwS6OqE
VAGQbpZBVM5C/DMIVmfYh2etRcIvsZKkV3RWt9bKF8r7mdp3a1u+GwQ8yxjyVI2uXYfJpUH5GkCB
VDjWWWEZuQl5K52xEEV4HkbJkaXm2bX8d0+fHD6DcUjcbN+2iDDy5NHzCXfU++5OyrODFperMTT3
sRQW9CgQUxOFMVgHf3KhkbiAMOqOnc0JONeKnjSO8LaFZxDsEwtxJP7pbJ8muIvGet4l/O8KHYkh
nNGzIosAIKGEpv22S1/18dTp+kqkH13TbD0IL1FLeBtj6GIkJ8AwWNSF9qFExD5noFXTcS95RDdH
CPuubE/Tce7Lz8VUy+Rx4Z9LvHoegH+EPIiXgnR0NXMYMy/dGLeUdi1L69srCRkUnyr4S790ticX
XG+FUMAmIoGnBmcPaM8yHIycDJs4f/nni4A3rM7raKpnL6uLNON0MXZkJ4dWfEeUh/Ri+T0vJTP2
xA8hvO4BV4V4thFvXhsUfrPjUwXKNoU0mbTWZRO3r2QzxLd9sGUU1aSmje1bGhbLv3+/by/CAQdP
ArUNJN7P6yxILbXr4vCgmIUE8dK2m1eZCQUtcfic/4sKGiSSRkWrsnd96QzXkaupQe8fAFvOarxx
kndbB9d6IdOL8OJRNJE009PkJICc5vIbSWFWjoO1V2+ZPqwUcklZgOf/twnSN70B89PFLt7KVGaW
0kE6tkcuFqinWjKXYT06XoI01Sb5WviAN5uHQOXs06kn09NumhGD2z//FeGUow6YNmpg5Z9/RaYq
WYql/NAF007TrZPQQ7J57ZhlfncuoWdrauhmUOqYl/cWxFNTuCbWbyz2YUmcbxzIa1+t5152BHiK
UGpRN44nH0ppy0edB6KYGShsVTLR7eDcUQHQL3Pk6GfcnbrH9NkVCMceBB2EujyM0kOPtQWpHVEp
rk2/7lcKLBbRb/9asg3r0VNlAVgNo0Ujndz+wY9eRXfMzCNE0pmEBWToBsTsBtF+yFl07nqIJcWJ
qkeJU4lbrbxwbgzwIkr31LbEkAfSrInbjU+Qc5vTM2ve5cCbSTlgFNI6PDt9sHijY/GUkJbWKyW6
7bUbzX9qlEVXQ+tekshMnCFdxW6pZQu7uR+zZU6QfbKIHAJoi1uzWcfRetA/+n4hCEOz/DlE4mX0
SwBGDDjazcvosUzfaBj62sEsDrIvz7t3vzl1De6KVSpY9zcGWN3w1gWwYhBje+DflrKCwsYnGNp1
pCztW9fEzOQYBz18UNudJD3bOCW6ox8sgRol5cozHMufZUB11IneR0rxKqs0B0ogJeDWJyuKxE/l
NgOLEWyseDtGYLmw2tb7Qj9J4yHNnMrcGNFO62479z5Mt+mAcKiZgzwg4tbFfBrKU85x/CrkpR28
w7QY6m2EnTuAOLsyILO6ezvdNIDICHuynuqR5vvMNLc6CTPViWA4WV66eOSgDcEuGVblvarPmp3S
z/34bMGYhbZTbbMaeOFayc8lHSnjZkDRh0ffXGa4Bj0oXg6WEcNaFajYTHA2sFC3eoS0bmYiv9Jf
PPiyRMF3v0xwO/WmkQ9GtTXJn03mCHD7ao7Gqxf3rvqMOWKINjaoWEDeJviqailbz265Ek/EKw/j
TZkRa7NIe2e0b4ICfC4wqE6bkX+UiTkiXf6oosys7hya8yRLFvaIJwfqJALSQFv53jtyOHSXaBXp
+ucygzogaT+UMMaim7cE2sXZqal5JPrsHJcxeRb+OMyYiNibzDDWAECfm7FYpRBcqpj0XI4DSvZr
sBjbgAZoc9ASkSut0HbtK6VElnv0tW2c1vtazFOrmLmKvinRM4cRmlEodFAlMR/zuMePsp2u3OaI
iyyKz79Je8SeV9iexuEET29BPVRZylJqfmRZvBKAykn8GYs1kuyieXMx7RB4Lo0Gi+7UlhsWdxnv
Pfkml0+Dsev7oz7cKfm+7JcsCk+bC6zMWK/Tm8TbCQOExKaT3og3UisGxWIdpPeYe13vKSl2nbKB
30SnPSl/de0dwm12j7TFqBtuSMFz5aNO4CKJKlRhKuFs4A5ahkmuHAJXT5eju4vEQUqB/ExBSzpc
8REY8viS9EBK733ywMVqaPcGtkG7ZViuwmiioqTDOHdx3JoDeFbjBRKuSE+m/dDBFcyaZ98g7xVY
UFfPjQBgGyQFmX6XMrpH2niZQXG4F/lDqZ+T8CYs9qPagtO60aXnhA2mTl5Lmq4IE1Fjl8sAg3VT
P/XdAXCnnR4H6UlNzmH00AwvVtlvBxstLLGK+TpJn6ChyN4N8itwCm680M1ibo4rLWO8rC5B3grl
2KACFLgJDrW8JfRrZE/RIMjPw3QPpUlCIB0m62zch8EKxAJs2oJTVNetIWnAwIIqkUpzbPXY9fHw
gsgAeKYccYMEeAWhT4OQxMPchuDB+x0qo1lMngo4B0ponORhlC5jCCyDbSxcn0w+E2+zmKG9AO1I
ADcbmbLQoFJj8W5kcwW8Imq3Jobgqpew0paOgtC6sznJ6Zs8OLdopDMoBBnJkCXpxgevVGdytgib
YYGnmvS4rkTgL0EQYybosdjQZeNDrqI7v11gHYREj1SddVz/EMUDeAvO7uWwgpE5M2QKdloFnou6
vVla0oduOoW8MjA1870H6EfDs2VtrPE46o/wDfEhMKVtm03iLvN4VSn0KJbVW5l/lCEyclzgb2Wy
DBXMLfodwlErXUfDrRqs/ehO8iABL4JhW/TbroCQRz477MKOtULvRnEikpc7hxnTIG0rCB/khmM+
989SvRgcud4TrkPnr8nWmM8A9fDrKwRLzaJ3o9sUkBS8o2zdqGaNzWxbSFDYJBgppeNli65405VQ
uXJm+66UVBVEBwprQ5Mvm5aRYXOOz/xDX1Ila/IAjce1g1u9d6FD/L3e+eb0a6rIdtAVKgphF1/q
HT0ahjE6wNcFdOv18c7vWvfm7xf57vswpLWBX0za0cuJQ+LCPY1tjqA5RV3ZpN0OEJq20TU9vNK/
/qabZ/55penr/jHxKbqBfoTM8gw1duPCf8OqC6isLVGmDqw4huRXbuB3343WocXd0xjCX8onOkt1
q8rIYGZOaaFSTXbnZJoM3/9+CxWaxF/LcWtSIHGMYRrwZW5jxKaSqJV/KFyKjhbYVOQa8xgzq+sV
e0l5F3o8T6t7Mdr7DimHauL+zt8rs2KFmbMxi88Ntjx8nubZKy0qjjEXTg0RcmPDMWarwTfETSLf
7beNfYhN1ouSzYT1MUjkIGdaO1fkeiuDNDZiv1hlBe8jQyFUD3YtgMtupCvQeATRVphk/IQczHLt
Z2srx+0vDpn4VUZrT7oJsKmbDiDXcspYLyiZHMtYuZJ3g6Br10ntoh0PiUIC+xKSsttiwgueZYgL
0GOBoiIanGmkyrgnycd+zZuxQSM+H90FRitYqnIEnWeGgc/gXQGcKi62JSF4OSCoRfPhf3SYVf2t
TwSP6SSpSzWzhEMPYDkfH8xxkVHhNeCh7U0+YtlayO5cmuigFsdHIl7EsyaWlHA6hGDcVSVZBQuY
L3a4plrpm+IwschD46c0HJuuYZhKNkkL/x70TfCRZGcZ3gAh0vaDB6ZK5/ZqnVORqPw41D9FGzl6
ITnE/9W07rzkLgYO6kVvUv+eYHZimjW3gh+qtDHSn5X/GsI+cYEG1uYzzUO+qu/fmSARjJsunRkW
4nf4CzfSfkoNbuZJc+O/1uS3bFMNMQJ0Umesd5pPthwvp614ImTQNjAW8dsttQooAb6JSbZIxwMj
vejsGdwE6AZDfvBhc1C6FeEpS+e9Bb0jWAMOn8dagrKEkm4VULoOIMCfiVgZBMgj0S8UzZtROrv2
D84JDJjn8DVIHJY7Pp9YljkoA20vafvsJYxuXWrQGApOaIGxaUEpOF74asBu8pVNijM/IgS6XA9A
4OhC8VboSob0v0ZKy2LVEDbSBU+gFMpIhqy/1gv/lKqPjX/TtxsOZrDwXstwl9fyvEk5dyQYN7Sz
IXg9qhnqEG2hJHRseYMkGeeJVl9pGB9Vu99o4qaa0o1E7eRqulStZzozR61+TscjACAKrmBuScSx
q7xcCSdh810qpb0B0Ya19iy6A8f5eaL8KNRtU650fM8dDBhM6o/huJEI7AhzCN8S7zNQjn5a0X3j
1dtX/KSRbawrcOBNYyxlIhOVdnz2ouGmM915j2E+SdalFUPigUJza3j7Pl0bzaZT7qocvPker2Iw
4Oka6EHqJ1l/DCeMODwIyN0gQeChZN4uxGfWe6saOV/qm5tSywk04CkMigLmAQiGCNMibjT1FCWd
Oof4P8tVqKGB5c2LpJmnsOP8hrSRNGxOjUwRFAIoaKKJuIG9lsUHQOMYxk89pP9ejY/dEOBs3/fe
RmoOZeAEsrdV2qdYP8G4Xkx1xfDLimCpcz7Mi192/sOTDj7FkqQCXDm3TTwPSo8ybmUbjhEQt5Rt
fKAyNCnzYyv2VWLMffdsU2f3nLKimcQ3yw4p8VH9NmqfJIAaERy1UxYhXyp/gpn1DQgn0cLvt237
oyFFrzhn4btM1I2/7fgGHHgMGQ/aJgSCICvrsTx09R1YRPyxDjFPYw+Y5mksf/oG9eusSx1lXOXW
L83mxwl+dv65kD5c77Hp7mUP/xbGWQiV6XloNrn8JvSNcHcEOhodZJjmUGFrlx6SB7tcJsbCLPYx
KmmjWwUjw3snx+XdzmrcwAnoHZsD0zaN3wKPyCgYa7NyPI3W3cgRUPzKxcFMdyAXls14U+v1spCe
evNnHhsUSd7a9c5RQNi2sR/yWwX0CE7aedRtRXHWWxr/JyChfBnDoD+8EU9JTAPU0/yfIWm5EvSG
xBh4DIjbqcMOW8hjUOO1yahW6zk46aXFH4wCspJ5WHJoJiizF5KI0Akms7aGnSQ1S1XnrZYm807L
ifOmOWx+ZGRweDysyqKuShQjp5qEjDE/loqTpuu2IghDWkugE2nwzrpjkR9FuDfts+8tNRiQ+IcA
ayY2rquHZPqT8QtWpUVHia0XxzbASFm/0wVdj4a/h+c1g0qwbEexUoqbPOi3FTw8rbqnnF1ljXS0
emOGLwYh8GPos3+52hIB+6b2pT3kgbq/KTVaE2G2EgQbGVbFmweaKL0JmXEM4KSkW1kQWYqcQp3u
Sg8GCHfTrOUVJN/pOZNHGDPlu9W/xBirq5PZBxu2BSHOUUSBfVerhw5sk9vS9Thk1qFpSHK070av
5qhyBDOz5cUBGm2v2xtPOQXmUmRs7g+xCc5wpQCXkmi98yM+QBwJ+n2a/dDDuactzPweY3uYLJKf
dukkG0lfc47nqD0CrTpBmixTeI1OoJ/cdj1wovCfwnNS3A79CpwT7c6jXj/XdxovKGsRVPe6sQ8y
k1NLPjPErxBy7HuNB0SHHXlfI3VpZ+2H2ZwYhfk+EgB+9de8fEJZOqiOXZDloPDQ4EncB+1aKgCp
kfSSsVDJX0Z1/QEEnNfSNpFvw+zB7G/0nIhpQOM3GMgxKuBmxLIOlh2e2q0yrHqrmuHZ7dijKoK0
gmTZu/eqwiN/K2Afe+0rENyWaDbPmsV6sZDTXeIejfJWLk46u31sOq3uUD/k4hgFu8I8G9ZdlN25
Mb20JH5us22SjZtYHhzPD++xTwDrJfUC8oEN2NcMH/w6YpQyz6AoEqyJjm5memRH1GcjWBdAPlyT
bOrwFSA3MfdbGwZkHG3Yg+swntMnslHQjdIH/HheMPdqNff0mwrPNRuPAK4LQHTnJreaeVCsO7LT
AmUVlLfs9b33A1wp7B+v2JGTRw4RqSzExHJ6J1Z5vG2GXeTdGzycbr63c9LkTvlwP8bb9qNjLpSe
pLydx3mGZvG55FVNK3QOoiYYcMAuvfgEogDomXFGYGV38jZTQIr1sCyCdtXE2IIhyrShuGVtb7pA
Ow3lfetDzhqdsLkZH7TMXRY+HFIfSGzEbEY5Tdm3AILzgyjzVWg/D+bSBoRbFit4mrF06rNdnrvo
BMHGtriEoUHRr53HuPiD0Vgn8KjdgldoMAuVzUSqj6ofPT6+ltEPyOqZMrxW5ZIes6osU2mSsLKA
1z1DYE4obOwoF0/JcNfBFsv9h7zcKJTMIwrYEPZepN4mNCRhlKTlS1FuBUlhRfwSazdo+Gduso/y
Wxf6rCjfYx3EfkFKWXqbE22QbOxyF+AwTDGdEAutPFb5Uw2XtDgSaIwOLosogB0GsOUPeIOzzj15
4AsDB0oHyaqhsTeLbVetM0LVe4cdgfczdS/Npplef7Q4PQvWw0lzlwkUq8IGRb3soJhp/GFqOre/
LbWTxjROG+NlU2BFIbHKC8+xei7Ej6FZmUjLxaamdWuC22GZ2ODrx+dSLPLhpVIIeF5lRF0JldaA
z0EqmY8k6QUsY1ybSv+qG3xo88BdxQbRdXuZXtFH3+5zTiIW02mKeLZcFZCcuLfiDggvk+N5pXyI
cjdIK0+HoQapmmjqCHydtS1h2YWPlLR2uBJEIFhENW6pbfra0e/ccTFWYEgeyNBIaWwykx+WDHQI
hCuLe6EuvYc6carhHMVzq+BwsenHO1g5jGGGJyK4ySgwsz2YLxnikrwMx2XNKqyXoTU3lEN2jmDF
TAcoyMoU/JtSxm5NdQHSy+mIbleoWxe1t65R/xM9aBFUSVkRpohoia27z6WtZwPyPhnt2VS2HBGI
qlim7+b0doE6797H3ZFUTiKsQmMbhCczPNrDlsq56No5BFttLYpDrTx53Q3DKoXVFyRbjOAAeFGn
YFahIfbuhT+NQIETcF+E3T3MDsSExi5sIQyiOLj3sv7VsnHw6/VIDEw7V7l5hrETd4J62bfPBTFd
s7gChdDtOrFt3F/j8F51rK5fudQtVF71MvL+EZ78APhDBuQ12ifdQ1rdWTMFOkO4KORFOb4oLl18
OmvkH81HaRvly7o8arSJtFOp33fjXSIvBGguH8eIfxO6Rz3e2i0t/lWROqWoZjpou96pbR7ot0Le
mvS3u51XLlV/IdUPsfRY0buEvMFifQoBhIqTDKYMpJd3ApzEqiCF0e9Wab3uWKPKpqvuTOnkBVQu
DrRgaSSEq2LqF2+88K5MX6AjOyidx/JMBpLwFn15a/u7aaVkp85ehRytq2iTBWu7AoV4N0S7pLrp
q2dKIsNY1M/S9BloVS1DUrvauXYfUbqld3i8NErrPgCmhJqPcY1L6dcQCx9NCU3tfCrInz0ak8ox
BlhjANwmNWPcpXHxLJLWWrakby0TiNZbNfcBR6tqxtktZy6h0tnHreeQKvFmlYJxdlfGOyZmXBNY
yJUh2EXW8m9pFq0GYUwSURnC/YWKNRapOhQc0KstDx8dgejorcWU8r0BpBfMpueBfel9GgXC1b5y
9W86Kn9e3Jh0Y3/0cBLLbSNNo6PSnwkDnLnASvV/N6T+f0zzf1F8/tFYWrzWr//ng85xPRxfk4//
+1/7jyqr/exTTvP0J/6d06yKfzGPNOk5mr/Tmif7979jmlXrX7KioZNBrYY4C+LB/yQ1S6r9L3hP
UwNRllGOIm38n6hmSZOJcWbkbk/qOmS3hv2PspovoAs84Spjb+SJBuIIYXLVz89GMboFmRuWO1PV
3HpQk9C2OdzhpWhsl9c68S90qqW8Wqt92TuJSJsXt8yHbZClNZr+zAY/k2VsyVUBjlXoqXQLUidl
V9KKnRcZsZMzWKeNNkxTQF9JHqSGwi4d/BECDuSVPSdMTtpKVrjPfWqPVHWjxz5ch8JzYlGoTwQM
FTRj8rJ25LBE3gWbANlKaWHTl7IE1nbZxpusNIFZ5oLAU8YvZvdTJZVh0cua/EupBXio0FOdBvQI
gJGksuatVFfMmhAqrXh904/y8UNznEG/xmFEKdZVDWy5j+r4VtLj+CT1SROvrE4dN4VEsK9ZS9pz
RzqDxPxG73ciaywyHtLyKJHHcjTDEjn+ECgLk3ipll6VopfEopKbVUiyt/O6JnzkEvUiivJuH6S+
vksDEzNcXdCbkcN81yG93nfADc9hRfM/r0N7Y+ToduoUjuCitIucfFvNHkjUyaG9C2gm5zpx/a2I
JP056qN2r49E2mdjUR49wRsyH+Er28gnHmNsh5TDWrgpjDBb+J0KZb5TgGyDp1uog0sxpnTVbWyN
LcnWHArUMlG3QSK7HEL7V1vxMier2vFNxz9yV5Dg5WSpFlIERP4hdm2ggW3WZI9SilxOlLb+kZAd
BrAAtmau2uFbbQfBJlCadKHJnfWgqHV37Euyl1FFFVtZ+D7FuhpUr1rPwI3AMMqZTA2RuUMYWNV9
2Oxkqyz3Vhd35Bgp5MWa5JlmSZ86plr2TyPvA4dcF6odBXPW2hvCjsN6mnykmuX9BKdCKG7+3+yd
yZLcSJZlf6Uk9ogCFHNLZy8MBpvN54ncQJykE/M84+v7gMyqMBq93DKztrkLCSepDkChUH3v3nP1
ZDaZsLPuYpPem+k5HtRwKhYNuC0fbF9T4vssAfZRpInHG63x2x2YCnWdC6I/yC60woXZ+tq3Wkri
o57WPiqD8ItdZ5BaU+hgwE1rlIhS0z9GoUnfnOC0R+gd0nMpcoNuXiMRCFCXn2Sqtc+9ZkMrttRe
LId+kO/TsIu+qImUbpVGlJtqGhI2kYr8YlI8ci3yr/GC+X7/0GG3dQTz/zqSybgyAz3a5V6pkV7E
6xR6VnAjpb25tBP0hVNFJmqZo8tSg6J9RsVSuIFkgCLTQpKKRA6KSUnLndaRi6H0Pfu70B+/xONU
b3Ny8YCIU89p6pBWNiDZF79LbXp0trISVagfSMEWqwxLEPGXSUYsK66o2OzilUgo8CiW3BxzJYGW
5nm5Y8yAhi6o6QzKHC3jKAP8JU9kq02ddJvBWHbZXOubqW6JbTDlmhCfmMC7WLQuoQDhwQ/h1rVV
Ehz8tOZEksnBxgQS9WDbeXpjDo3kmO187FNik1JaaR9pWQMmblT2Sh1U5FUx2KT+pgZldXIUVlUf
GW7tU0PRuyZyUqOvCY0kIscTJfGdgxgNOgI1lQtm07rphXyrlmyMWCKjtTnV+Sdz8NJdWSXKU9LJ
Pcm4frwVJoUCodTSPhJ+DcG50QrsZDXOFU0Zj6HCcZIH3a8rlbQsqRnJac4oMzd1HV4XoiRPzeR0
VQDxXPCBgoFeEBFd1BkV9BxYVdcTnqKLqNjRb/TnmdI8EtbWkFXEK93FmbUtycx0Q/6pfTA048aq
WJpFl1sbIoazB+KZKYM2Kl1DAnqfk6RM7njhE7cfW/NAByjYwkKpD5bXinDh842804PCvpZg9tMj
1W2nlgvboQFiXntRGm+gX6a7QVCT9LQq3seqn7A3m/qVmmawm9JWvDV5HQ6UEgaLvSNqSXPAS9rX
KdAXyGqhCx3L2DNjCWXsZX98TtBfv+ZBZn0Cwq68hqkpHzxNhEczFMFWC60BdBv4P0+a6BBrsKk1
QzZXvaRGD4VWRuECP7S6VPORs2qnAnLGdGvsC02MN2jQRpQRYLMMINoHup5QrIVCZT4iGdm12jx8
yEOExlGriXsrDAKKuzURLu0YkO2TcBwZ4kHbSMYIZ4oQlUxdWWNurcxMCV8VUqBc1uRkrdUdB2il
qCBg9moAh1me2bmyncRLXgjrWm4HdsSFPNBxS5stVFwOttTPXbSXLWHZqi9RdM5rVxvo08idPW5G
WWqO6P6tTWn6LXVNeM9dOtkbqoR80MiIhAfUgNsBNwdgmFCxjkN97T2nCn+nUtFPFMCyltaYSFuY
bP6tGmTRc1vOOikzk0hFGcOBBnzcf23oXqGGCVjDFaXft1UFoyorlF0LB7JZgUIZtja5dHd9VpKP
4slBXdD/DhvP9eUGmiVZjbeVTj8rJObCjVRw5zro10NghlW9EGNcrduu0DZjW/uyE8RQhjWvRSfy
Y6f2703rHxqtzv/8f//36/B//Lf8tz2r8zqmr9l/bOvkla7W6dZ1/ns/d6504P5Eg26rGIpwFam4
wf9r6ypZyp/ARQQl4tkFNEuw/3vvqvC3dLj4s0UIeNIPe3+dt03wtz/4kaAzjmHNmN0pKKf/mZ2r
fta85a0V2OsN3C6zu+o35o4B6b0gHFAmimREl2MuM5XCSVi3VE/G4Nrss4cwp6YjR8lNpTSfkSnv
Uui/Tg7vwC1LaQTIm8bUaS3/XpkmQhS13qnr/iBJoeoaSlBdSz7IcrlIjk0ltkCFUHWQLaF2cbAQ
NrEKgrA0raHVKclH8HML2L3UxVsa5FrRAqiV7KdppG6eS8jVII7CPgfzTOcOmmNGjBC+D3rChiAK
Sq+bR73Xmm0X09mJvKDagD6Mh2Y71Tc8pwdBilJLBUUyx3XGMAnRayeT4OanDvU/sja9Ae3V1H/7
4+yYON9RBHYCQa/N7QRg/etRQLJJrlQkC0kJlYgiAeXOPkhuktXHw/zgpZ2oYH+OYyPR11QTxoCi
/jqOb3ZpiYCBGlAL2JwtP60GY3qN0nZ+QBzEvSNrq9M0xDCYffSizYUcPTz2SgsyytzmY7bsJblD
7a+/NVZF16bPtkE5HuRJta+Kgq91aGm3OJ2h0XOgHzMKoPH4pAXV0suLW1NkK7WPKVVx0FvUhU+l
ut6rU/fiqRUl6GwdBRQdrRDKgFUn34SWU+yo2zfU3Jg06PCTm4gen/wr9EBWjP6GOnmLI1WeHQ8e
MUl8NucIQzrudL4ERCWOXg/oiklGnJOuujxepuLrEOsu1HXKaIqxgMCxw0+1mIZtnsBi/Piu2z/Y
Tb/edg6iuNPhXiBvls+NtALqYy9plrpS1KBfqGq9HkIN5b35Grb6CymD3Ho/DZFysgMc4uk2QYlF
qWftdQL7mIwswtJf8fG5ikg/qXx0F50UosQs40e14z+0wHgVMvB22bwf+xuCZx2rnFaEja/rDNBp
fCU3IbXedIX55h4UKTv0WluQfLsOOuMT5qGVypaU8Ci9WamTsBccHV9THSXD0F4nsfIAeZBBjeim
RXwOt8S69wkQHCb7E7/n0azidRsmL6EP2R+4bVxke+Jet6kxXJmanLlYJ9eoNijNVvsh7LgmDBE9
ce3YRtBXlIrHAUn3nEihVGfNYT4EjZQEurFkAP2eg+qkfE2H6LqeKnfsE7fy6o2B/BAWvlsPIG8T
UucWfsGurSfVO2a766SInS0V2ZweAjmRVPoWMdDZeI5wQ7MnIywQ94Bnj3LsEWLT7czKO1L3Lopp
k3SvSjPXiQ9dVjy1kUnQWrqfiMUCgr3rCN8gEnAtI3ooyXTRfEq9nWkscroJCJ0mn02M/Sij9s2j
10qhmt64KLaMRF3Lns05eBuoPT604LqNbKIGo6s2Xfv1PSbvq7T7Bt13k2pHMfVbvS2xsB6SSqOk
/MWXDp5pO7EGQl9ayhNnstZg60Z8W5nvrPxWiW79hnq6vDakN9uMHIuIn7gEJmp8T2R/jZlsj6+d
nnD7BV36huTMe6Q++7wrSIQu72oFrzcBzHjJCLID5Ko9GpimWijTxLm3QIHJHnI8Wr0m2toehUWB
fYrNOBGVFAyhrUiJgFWiuiSg79oCZppPvnDwJrNft0oIXGnnVgYVWCqdNkfaPsmdgohkPnvbin52
ZJTskwXg8nGt589e4K3gm9IStJxQbvch8WlB81oTcWJWOH/AN0uStCRNexn15Nca8tbOo3XWkYQt
547UiNUQI9LkXKYM9y0ykm6EoWyku8qo7lvopoLMhDa5CqNu1avuHKBpEXeQ9uucMipp1XiCIL8s
VO4qrUdyPonYBj2BAIHVsdOLxVCuOHgsvJCCtkpeTIosFHGIso0IOzRZ55AljSTYheQuWvZG4s9G
LbvhdCfzf1sv5IjIq9JidJvXsK3HoTEvbdd78otnMzkk45fxKh+/SOO+41eCnES6IU2wHDOdzK9b
TXvwfrQZiYRrWMHwl4XJQm82sY3Uif/smo1eGYuWeCBL2Uj8WYPfqrLZ2faLwObbrWLrY1D+Mdj8
nFIIpyEZ0N7EDNGjx57ETY/DaOyfdatDe+0dVSVxoMOyZXxRx9GZTB66Ve3gz75NynMxGUtKJccG
lQ2f8qUvXgEaUdl+1Ora0UGYISFtlIUsP9YQxApCK0mqyMcO2W9JK8UjmCFZBDkvguTQKO+klPPx
NmpuweXDm0XThFaigaRuaDy1cKOWNMHZsVqecmUrNITsPn/Mq/yp17+p+pWQbAId5RebFyHInsqW
RL5h3463QbaRBuKf28ZR+ocJvvP0zfP2avlU2WAOgMWjpC2s28ZA7SeiG1m9URBJBPXW0+1NbVDE
sVEKFHNV/MX0oU7gcaKS0vqDq1oZyQz0ymtKXOW1PX0NEA/pFmd+3GYl6YpMHg0mfywhPyhGAgzB
3sztpW76NGrXlV86tD+G2fqANrVPjXWDzqvv6pVB/9JkBQ/GT7E/fQ5i4kW/yQmf1BjByFdd+lp4
j3nyxcA0EIxLEbbOZMuOOcBQS8yFzzIbhQicKYrLByINNhKUmwCntqisZZd9DqNqp3jpWnifk87e
lCVIZL6dguye4UlRM6J4YHx/zwczXJRVhDKEodt70iMCiVgrAL1mPKxn54eEDCPx0BZz7jBJkOkE
rr37uhr3ZBu6fp+ScfumJVfx+EX4LyL9QiPASUMUSQZvH9TtrGrXESrVLo42GAu5FbwkQ+BawGD5
snjt5zD0l4GFQgwbBJjauplQ85JCQcZUZZDBS3KhIZ68aJ1Kz1ik04WfQM5rElIVCPjTt7n/Cv+Q
qD8J9Zu5L809xzEiaK1VbGVP/rgtizfBvU1oWhnG/cSDwj7cy/sgITcNgH3zrGcVnb5ypVQ3Uon8
2+wcUmMdqslEXbHGEEhFhGC16aYceRMHQtg8cNZzWn6lE0803W+iBCp+QBgkNjxLpm7Hllfed5w3
ZQ8ptnLIkQFS9UQNeMhRsgXKcrbtKe3tnCgX8UKL+vsA8XuIeLDd0iecrey55tSlzrzraRHJ5XeJ
/VSsHxrr2Zd3AfI2O34O44cQAVwgHy1/lr0RQgm4XiU/SxTTUsZy2xXHvuzB91P7WS3ZLNbNgsBx
fMacd4HtyMUq8wjX+ZSOdNKy2yQhb/eW3t1q7O+gVbNzoIldvRSwLHo2JCKUXomEIryr+aTnybd2
+pyV9NbQbfR8XxAuZNeTdxwbksJSIo73TRo5hfVWgLCBYepKilS6VkMJJkNypERruGmr0d+T3+ek
AYlVMaG0ycLn1SRnUOGYP286RPyQx9oGmudWTm6VMlw3mgSI+i7o+SfLfpX49wFbCgPHNkV7t2E1
Jy7gxYJwYkecZ6T2ILwHOQD7nyX0xZLllCZ7H5g9NOh1TgRIR9cUgZJtP4TM+aElSG+WDU0qj4Ms
0lpa1ihS6sDNyVpUc3OjNF8aLC8pIHjqX07BlijMOIUkstt2x57e4qRt7K5w4+qGwz2f73vJmDaK
yYFJv0lNcVMgdaV0TsqyvFKsh2GIdrGs7eoYbO3EGlOlq778nvHuicpbBOaD0r8q2kGjQawoVIrT
p5w9GcoO2X82Sha7mYRP6m9E/mSDbuyu4JlkAmNSSzbhVhSoCXj0lR9A0uqXIW+b0VzVlMxSfk1j
9BcyEvi+2FlaRqiRutA10rSCx7kZ3qeZE5vs0XUd78xVYeFyqNkiUDZalCjdceg5He/dJL3kzBiR
8Kb191igkMfrHnzuF938TIzTSIVJL1VXlR4kK95q+n3d+2zf/XsY4lchrfKpbB2BvQdTGWAmdj/h
DZqnh6YvMeO7hliHOsopyka+eZPx8rKBak0sSQhz/euZz6BbsH5vav5UYDzhlccxjtyOoEthX+XB
/ZRIK0IlRrN85a/Tgv8E8GIgB56cnMXc1CHmy8ZkQrT7dgq1l9r8nNnBJ8lClSRXCVG/Ck1mi6Vh
itnZheNLq+ntslWBpjd1eR3mzQuWMJzHuEQaKb2ucZtZlbdRiYRUZJQVJurTUm8JDhqBDGvpXuki
hFw0aShPIRiqmy/51NkLctuvk6I/+klwbwXY1RTSpLKtPMcrBM6EfKSZXorqCqAzxoiXycBoExOg
pl7H0jGqHzMgyL2pcBzFH0LqCPlqZF2WM1mHDBpB1KnTBOCxWaJllu68fomBc1NpbMdyZ9XKNtAo
Y0UTpJyUQeInVMFvk5Fw63ETLuSUzZZJf8UKWffHuzFk3qZ3Y3MQnfpIMiI5HvWj1jdrQ58Ovtqw
avv4qIhgKm4SuX9UARvIdupWI10xsr7QSLdbJdVXE54cju6utstysVVyn8ConETC/p7ns//4jDf3
6n474WmADXG/C1k5h4YS2WNrahdQ7qv81VgO5Od2qMw1x+fQ9r8b6swWkBHxlEcKQ01BdhtN4aIo
2aVLr6KOLpQL5s74bxeF0R5PJj5g/ZwmoGZyWBbArPF8If6evo3St0BF+NKxCOvWQieWKWPH9PHl
nffrqVFwWD4Zlb7tact8KBI84xmjyjsUIvKxdw1H38frclluFTdfIZhy8ptmjQD+wkFd+b0MMw8N
B1/AJ+JBnkkF1DT1JKHE846StmHvHbxJd9gsXIdIs6Q6uFH1ir0e76zo5g3cXsFdFpkwsdAbEtx7
QTzw3qSavRMUhBRDE+dlA0uJx8YPcBINwAg5QJM+5Pjdju7Kx7f8zDfz446fjGOfiRRsz4ziWEu0
lYIZI2hfs/HTxwO8d19PBzgz5qh2IXlSwoVI6l1fHjDUDckFg/eFe2WfzRqqSBKJV1yDqT7RmFpP
rNZsBtdiuvv4Wt57KU6v5ayExj5gsKeGOTIia4/J71PICiFKpuO4jDgoRcwpOgI85MePx/1Rmzt/
G08HPnvv/UmeyD7lJuIN+I7Ea20tCcRyWZiX9EzdS7y5S89s/vmJckUZeEMoS2grWmDAUtu9qvvk
Ljf/0hwHYoNQB0HGj1rzyTBFSpOm1sKZV3EtMo599R1b9GWdbT++fe/W4BQVuqpMgdwG1PXr9USj
bdFj5/ZphrHJs69hc1fjD49Q8il1sW5p6UTJbkRXbys733i10aeHw3hQBo6KSLI1mHLZXA3FonQo
pUNE5nt3YRL/XlhnkUWQArZQR5lyzstI+yRRw5LfsZ2DB4jsUSXMUJ/1AsHZdIG1+u7zPRlr5ryc
3PiJdWesVcZKyocivS0QagpxYc6++66cjDH//GSMzGva3OB0smqNgrJnDoj36OXHxKBYob6UtD0v
vZ3vfj3QDZFoO3PLrXMQCFGyKH7GHGr+oftaf5euhVs7ybX3qdi3Xzk44URyIte8ST577scz7Bym
/3MZRT00Q50JfjPOrjYK6SyHVcsMWyc3dJY3X41FfKNt6s2/MtD8jQRtBtxOPesWyN0Uparf8Jly
cLZehzufSJR2Wz1eGmnWSP22AwDswN4Fo54GBPLXBxj4FPwNi5H8V+zzq3iHEdXtHTbBmasszU35
6G1DZ1w12OefYOcOV/Lm0n19d2X/63f4cdtPJlEnTWhbSEtZ5Zy7TWN69gcF/ThZQEX79PGdffed
OBnq7DtF+yAvvAiDFKUao3/xQiwivrL8eJB3v7Yng5x9qVotykdPma+HcrSk36b668cDvL/UnYxw
ttTliij9xGCEakna9DJwymN65My7jQ8aATqmmx6Gp8SV94kD5OAWI728qFYf/xLntLafb8PJL3H2
ueLc0kgcwuZJ6t3WG23dbNUNtr/FDAPFqreW1t06cC9hxt/dw51M2R8/P5kuNVkvfgGfg7eQUhNl
oNAlj9bV1/V2+G695Mt4mbxdknlemqPzz08HTSYfVRYXKyYyR0uXtL91AzRVxMkF+/E5R/+3+3r2
8udWECRN/uO+UuPZ49PyltoCo4hDzPWxvnCuUS7N1rPPBElDQeEPtbaK1Vu1n5a23FxlxsvYXXkd
qIyWQ71KnjscR0rs/hPpaEs0hKuy/fbxfHrvDkOYMWiMKyRRiLNXM296bcxs9gmNiXZu0wOkyIvI
8aLbj8d5d5sFPxGpF58PHXTor48yCFR1oMPB/m4X3vn70gmWX7UFMmifjI1/4Mzx3hJ7Ot7ZDban
BHWQPXBhWEAXEErW2JswfC7mTI/L6RbvLXGnw52t6P2UjEGfj+yTg3Cnxg8QSDbN+PDxTXxv0pwM
op0dKAJym0wCDzmiahhO9cIJ7Asf2/munG+GT0c4mw7xpBqBoTBCrD6Q1N5UwSrBtmL0n/KQ8Ey9
XHx8RRdum3a2aMdTNFb+wHiGpOyCBM5aDc3s5uNB3t28nF7V2cJdNYOuxBLfH/2alqJT3ypfmg35
Uutwm2/lZeKG954jr4N1+fzxyJcub36gJ+tXP6BmmhpmhdGNG1OMtEl1AELehbv47n7i9ALn3+N0
nCCwDdXjNlrHjj6tyzU63Z7S0A4brxssbbYQjuKIpf9SH8qbeJmt9e2/cqmajfiBLc1vkAhEx6Rr
z5eKKT4iz6HeFtr9jyH+LW76Q/Ae/s/ipsVbFmanmqb5j//UNKl/ks7FlhgcvUVhBTHFf0ma5D8J
7zL4iQm+j+g9REp/SZrEnxoxiPyMLT1GQ4358ndJk/GnAAMJRRqEPbhdMhP+GUnT2W6FuFsVLZVO
2CKhSmQN/vjqnkzM0apsvgbYd47BFu2w2GGa3898886RbvF5kqq+jTZib16YjWefm98HPnvlOYCV
RN2SWbCUq4W/UTap85XOxeSMvO7+6tJG5eJ4Z296XvpR0Bg4SG+z7bRUl9OGWPNV953KBV83fXny
/G9+Lsinuqaz7cPvl3f2wss5dv6WHNLwqToUmoMu9c3f/TgxFHsiYReXP3AXr/BsL1YGvcqJoV5E
22qb0Kiv15JbudJ6wv0sFoF7+RuObPOXz9F8maBpYduQeYeSSz3fdAZtTG4EoaFalZFTiwlM02Vp
oUalRCd68JBhrI0cEG9jjHMjRQ7j5Tj2oncSQnH7J3DyiY11z2i/x706gjbKpCutGxAK4Q3BX1sS
i4IwJrEK38kHtr8LxO7jUxiAs1MK5J990OXHQc2aZKHwp6ori4hCbTFKvUlkbRipu1kNey/VWn9d
kDV0rRm+zPG0JxbcKRKrFPsKQg/BkyG6sQ1ZPfVd3GvTzD5rzblLWFbyYqz1cYs9NB1p9qpRxnfd
io6d1o0UU4Km/drwSw/7KJuCq8hO/GUlcmsdxn2+boIJGFPT6sUST2iP41lveSB5JsTKM+Ro28C5
cE0cFUDk2nAXZWpYLxo/Gt1WD4Z1meKJcDpdJQZVx4kNYykSqOpzYMWj8Ky10RbjMzaMaa/ZbYEY
o5aXht/sVLVX9lPRd1uguOmbbo39KpDSwk2qhu2PkSj3E9qtcKHECqqNqanALlQE0u7aOWO+8ZXu
Pm/7bi13jX2UJSAUBaCajWGW+nclkJXP5WgPxykR8bHoPX2phO24KsZOXg4SapmIDE4cmC0+8MDI
7E1u5uxgJ624Gcw6vZObGMRh1A3X+K/Nx9FKlb1spOaWpHTLnTqMBTkBJ4uSnjrpxFO+89Iu2I6e
FNDFw1FbkIy5NpNEe8rDNGNym1XnwkGKbnGmYJbWERuglhmj6Bjl2hiDShkAQ7WZbjxreqF/VyMN
xExntTjnddQVJS38VANYKARcuSjtcrhkUj2+1GkOK69lEb2TI1O742KjdlUXZvlF6aVScTpfrr60
5JqHJF2PMWZWfYqJiOgQ7xEmOFkJ6ooZXqKJyHLSQtEQXqg1ohsZptKbUc08bjGmdEsFNFpMPEGP
fVepwxKruYTodWWTD/1Z9aLkATlzsA6bVtmimBfJfqLNpAI803DTNhCgCugSVurvihjfywbxTnkr
53n9kJZmfDsJvYbq4cm4F2yl5XCaStKqm6xZwB+YdL/MRFZdrNTxOrPwk3K/B7FWcxyZeRil+1iU
pfkpLoQav5Gy04DEkEtzeAQ/JrMpNX2tWDSiAbjZ1jndZVsO7S1SN1Q1ymjWn0rSdrdFitUX00O3
JtRPzVaEFWoPXdfT+Q+Dhr5a0aTkWXhNF21ruW3thU9m4rU8yK1LbTYZwXdb5r4pmvIlk9tyb4+G
tomLQsIzEighcA/E+4gfptLe9fYASzGRA+tLa0gqYlbToOFqyKCFCVjKTSfImsl8jkI5e9K0PnhK
jQpT9tgs6wLxemE0zyqdSVQ7cnITWW36qiOkjdHVosAbSzTkQ9c0V72tFOCOcoBiJfJxt+jD8qlR
JgvRU55XX7I0RGWU9WN1lWC3W5HSYEIAGYODWvr1oir0ApuYLHVvsgKkwhhU86lD9rvz+yJ5Lbwm
gAeRRE5HyouT1pT5y57iqKT5tWt0JjJTy8uWwsrjvdlAWe5rSJtGZYQBQMrUWhKTjfdIA6pMKbbf
m8NobnyfP60lmbaL/ACBgISDPfGVals0iQUCo2uPBX6nK9CF8X6MTbxhtplve1FhXq0ysfYyTjjQ
pVl++acwUIskqdDxldHV1AQEa5PhnB/UyQtXfV2O6CxMbRO2Rb7U6954k1J7WvZVXn3VqsbfDsIS
a97P+ZctJrdq7OGpmk/YiuappAdHWeIWqCp7QCjZsJMNXm9wL4aeAqdBk4WoxctHrMlhddTNIt8K
lZGMqp9hHXLxHLWShHqi99xBNuOHeFTjq6TQCJXypwyeSlQc5XHG4Eikodd12q494tJh72iwKGUN
go/qQztLlBDyCQHkx1Z0KQY/td/oQ4sAxLO0DQjv4EG3ADMpOqJHZZKatV0aECiFFu59fyJzLTez
pTxaiC9GXb7vR6JHSAKMrtOy8r4kdoGQdMrexoh7F2nAK8fetjdeXfWOnWJ6qupUX49ZTe/NI29J
rWLj0FoZX4TCsJKNhEZ9mZW+cmeBGH4LNTPftZgWl7HeeDcpKsnnKNLx+ZuS/WWKEedhBiq+ijiG
tdiSipQng75K5ARpSawJpx7FuB3G1nAznCmvnW0nq7SPp6UwGgBwFXkYTVTGn6cwUBAUqYD3tDHU
X3OcTCstCXS3lT3ZTcGFg6do24e0QxkpeTOvKSISr24Gg9C6Pv1mT4HxZQgKbJzQPteDKDy3Ydd6
qypGgEouMt9yguT8BRkX4+1oJP1qsOJkqfgdghcRdi86zXY3nALc6qWFzV3t/aPZIm7q8648YBkE
xSUUKK5THELuH1u+7r4ZYPaMEiW4zkLk4XnXDtdRHhiHAP8qCeD8zsuIrwqKJzoYSK58Dw1JJQXr
up3Q2seKHvPCmVxaonf8Z9liHIIP1IYVIogaYY4UWMiD+XB4/t7wxHBlNYOaTiuEClY/83Imb5vh
jfKu0T2gDNY7C8WmmdRjueqDuvqiRwXZAIoVC6x6XiARW8UK+yxXvobjJ7OZ/IHedajoc32SnyCc
590y1xWYnalVMy9rc0AgnqK/UUHp6CWHTq8JWa7bJI8HN7QsOviZr86gsm5A1ekrxmOflgJuhuT3
hvY1pU5loxYc6A51UFI5rZa+0WKotNLuq7D8Ub23wSPtW5X3B2GiXLhTTaC31Oj6sMgbUDzCl0uX
FlB+IxmiB+8DA2NrGUH3FXXPdM2JqT/S4AC+mdjDekS2crDQ/u0KqWt2oQboUsTDm16I8EYd6uLB
hA3o+Div3AnS+4KsuxLNYxguZdphi1HrvXXcZ9033e4alAIhpecxH4212QzVahRdcZtPFvWaUIeI
oykxZFAtQtXsAT9DkLifqKsCPlDKVS0SA0GpjuqDgIilkMtu3WuDsRf9KFZlPXb7qkezW2PydYc8
89cxfHK2xpZf3lhJRisLohbWRXKaoywbN1g5mVZhQANBS1imirz5xser3rfSBHdsxLJwjBMejZba
ltsUGuqPCrbSWCbldJUPso40xVc2/z7DN+P229/+gFp5coj7zaF0n6evSUjL4afV/r//xs9zvI7/
CJAnkekqoSPYsjms/3TVa/KfNiFSc6wpqAUT6c5fx3iFHwEAlRWC3S2Q9X8d4yXlT2P2JM2Uchwp
im79U9akuTj7V1kQnQr/PDPaUnFOzZqJs+pmK6mtYXgK0MJJNdei7uJkrav9gyGijWx0pI9GmG9W
J/fnnUPur4e/vw+qULkg4MDQfytNd4ijRFXCjw0hYcDZM1Zd7/3dMPfTJvbOIPND+v3SBMNotiAd
87xR3pYtvkmfUfBRooF6geELlHuFU/pZekL1OYolKLpFuNQvVCXfvbyTgXnipzU7xF59ngUMHPjT
oqfo7xUXWtHvXhrVHCLmlLnsfvbUjEyQN6bx1ORmkKdlxwna54EBB0trBBWXiCAXhlPPqtNtxSkU
/gNRGOGjyYY/42Br3URy+XMJ+Z8f2Vzc+G02/nVd6lmRWnRKZXQN19W9dMDgv4/1wtzUV8nSd4HO
p07buPhWmstt2/kf/mjgs2p1rvW8atOPgcfv0PVpLGBEUUEobSTXW6VigYjqjh05LgQQKNEd3Qfn
cuTvWVXt72/GyQ04K25xjBzVrpiYs1v5ybjNrzTihv0dB2W3XcY3/ieLPKrseKnI9e6MPRl2/vlJ
MU/1U0IIBi7fDmXHSA86G/KPX/mzLtzvV3ZW10rTqJP9miGa5bTCd4G+dwc/aqfu4pd/oKn5/pRl
vUVXAK/kXBgiT206KhxkF83LtMLK6M4BFh2N1MrNtzuwgf9I7e79WfTXoOcvvlqMhRoxqIGUakvg
45byfOfouzn2XbqQXPT++qb+NdrZIpBKVpt5GaNxRB4d+KqHCkMMFVht2bl26eQP8LxZ3i7pnN6b
LORSy5SSZSK/9bM5mhmCfWE4IicQ0S7BhMMb616YLe+PQV4LZWqKc+fNyzgNlaaseQ/Eultq3+ur
bAmvD+XEnBcKTEneXGqDv7f0kGJvK5TGEaPIZyuA2mI112W2zhpOj8I49oQDx5da0e99bU8HObt1
UToaZaUwSFMuSY51CMlIN9m1BBzWQaqxprKA3ibYNOv4OlpfuKfzP362xlkgnWyTDyIRj+bZ4PXc
NAjt+bkdy+/VNltFS4CKj+pa37EhvHhD33mEvwx3tqaIcUStPw/X8BWM7WvjkmrjrG79Y0lBAYc3
F0aVNu+Sfl21Etn0JEvidKSjsaE6SL9vZSxBo36rvwHCwW+3/PgWvnNJpwOaZ9/BTEOq7jdcUk40
iNzJe1O7oGe7dE3m2Rewj/FPJhFDzBOf4ou58nfasniyLUcsIjdzrEuv2jyxz6bFLxd1NvGLQDE5
W8/PaYXG3Z2nBREeD/kW0M7nS6P9eHE/Gu1sEgprKjnmMJq+mFbmi1JttN1wCJxkiYvkMHtxvk/f
R7G48p3CAQHt/AtPUEWrQOYV1PZzrYIRTppuk0+2qLQ3ah+lfGFRfmcVwZj7179/9gXQbeyePaU5
Uh+KpSeOkz4upfTC7u+9lf+XUc4mftZkHImhUi0QmIKI+v+knVlz3MaShX9RR2BfXhu9cidFUZRf
EJRkYUdj3379fEXfO2oWMYSssR+s8IOyq1CZlZV58hznJwxTTFWJzhTjd6d1fkMd2kTZ8A5uiqUc
TRzyd1+Q97pumq5mmjIJl56a9cAkEie0oakCQ5zZwdTXI5KpftKjYWsZ085g9seN/31azap/GRbB
9SxJMX3XKjOxt/6UfF6Z1pWWmwtZyqyDn5mQPl/lq+pIiZmSc5RuYK5aJ8nDxwdQQlv9J2idmZC+
XRTGdnwSJuKr/Gp1m/IiQd5js/IMCEYZ6STR1A5LsV/8pR98MxkRWChVxrnEqLEPDvmuO/S7+ljt
l8zMbh9PLYUrRtF4dL39QvD6jdqkYMZseXO1Tbzt+nbpDp25xlzYPP7XiBSv0B1My0jDSLcrX6JL
AoeXeExUUS1/bY8uzTgIcrv3m3dmUApZUQTFrAVNB5sHlcUEEjdar75nKNpQtF4rF8qWgeNj8pAd
7E/9lov1rnhM0CW4qL0TP63zqmxTH/tbe9rC9c14TZhC6cg8xhL4dP7yOPul4vuceUgw+MFUAlfi
+cQMHbl2ee1vGAjbQLFsXFVeev3vBi7+c5oNUzN4PBgQpUineTWpauWKywP2lUMAF+rEoHymIGye
LKUvs2f4lyn5DAeQafqxeBr1XvKieQaEfNfM5u7rzbCFS/u6edJf0hvTK/YmPKDfPnbbJePSyY66
Gmq419wJVGZ7DdfoztoZl4tfUASYd45qkJzBaoKaIBiNN1+QaWdo1MzXsxb6axs4Jjx4j9RGoksV
2KK1Me9D5pXhUvW0aAPdxR9lA2c/QPqgWcFYBmTW7PJFcQw91AAOMLo+Mb3okXss3MbznvW/q3Wk
fKrpQDbpwrMUoeUVq3eFxTy6jrCRoyyYmg9Nv0xJH1A3Gy3BO15JL6CI+tv1nz4+IUsGpLCUwMSi
uCKuZ6r/3LnBY5IsTWT8H/79axFSJAp5llsrcToEjD2EYIHiBAy0F77G50EjwSs2f7Aok2Eq07BU
KpQi3TkLKLRWkmw1YNBtYSZHlVg7LR242RN/ZkKckTMT+anX8lqYqLfTDsjBA6zzKTzUP4UOd7RX
IUoYmX6GJ2Otb5vldGbmSeYqZ/alrGLoQ+goT697GlCmN7dltimtNZqLW3dbPivfmdYNYWc/8upc
vjElJcj/BNAz85LDjxPpKH0A8UkZKz22++5A9Wmd3S0nAfPH58yW5NtG19c1krXCt40LyB280nPu
mFVfVy/i+FhLqY448u+C2S97MpWvf1LC0hL2XgtZWyAtazh8foriC4zqCw4+n1idWZM8HGKwVm/E
42yY4gcFzgIoAD0YBqhppRsn+RkgEUMPeOMg4aZo8Q3oOU/xj3apr2uzXPg1s9Hg7MdI0SD0+6ml
/EwmhN6mnnxCieRjz1Rnb6QzC1IsGHPwLbHwm2bj3iY3DkMJzr3yJD7qyoMatlqPt+Y+jxh2W/aa
2WeOQwuCagmzLpoUF7QQqv9TQzRtK6QKsnzdGkzVwn/z8SLndhHZegCNChBDTZfWOHW9CvE3a3QK
xsgjNRuYg2+OHxuZfU2pACMp/rjK+ymkKD2tDFdYGdSNdjFsygcRV6FUUOCPvwcLIO5Zr/fGJXHu
WYc8syzXE5wUAklwQkg0HPx7/0Jdi3eAcpu+mExcBRtrIdaKVtM7h3xl1KLrA1bDlmKtYTZB1YvP
1myoqpXkUMhHOT+jmwQRx030EB0q3iU7F3yjEI80vGZgTh8MILXnx+kJ2qndMvxwLgBTc6PZJfoZ
pjxmGJ1WsQOSmiSgn67b9GnlotuC9I0/boQm+5987DNr4sidXTdD51ajkmAtPpIiQwTBzCAMKAmx
adyBX4JZ6S9a/c3vDNrMbr+DhJvGVMb7rk0WpgBRRIoAm9YP8zb8kf+If0AMszOO33te7cCwEA99
0NaFt5RYznkSkAPahhZvJ0Ou/YVBMfJcp4PTNM+B/SXNraWNnVscDiTG0CkKw6f4dmN1nkmnSfSI
mk2/HcI9I75WhmbCun0xnsRMCEJL3mA/w2WRjpts9ycrBJ8OoNSEbVyTXyL1uNIzV8E+cfdrrzhX
mZEsBPXZK+bMhvwESU0zLLvXmPvdDz1/rx+qLzSHiBDKrbWetunWf1h6Yc2F2nOb0r4GfRTZEJWw
Lv+LETzqaAyUS1O0c80ZyDMZ3bFNDdSTLSVBaelMoBlF++u7e+tctHv4qWEnuQoBcBOHHj52wrnD
yDCBZlDf13X+9PaoaKdcbYIT1mqb43F60FAm+djC3GE8tyB5uRU7XTWObFog0BOw+yBviL7D5BWr
wBsCZJ/H/8Af/s/e5dKipCsRjF8u5OH5TqWBFutKsG4zK62ZiyFs9kScbZ8UxUEhGbUzYQnxmsxD
7uo+OOiH7gDV7xMpD3Im93A9Ldwds3fV+ZZKR8SOsqTO/7GaPsIjsoEL+0e9Ub3k7rQbD+rXj7/g
7K2sG4oN7SaanprcvQ/LAtjb9HpX9dvTz27DHcVFSZvE/4TAKw/g/tNyA3Yuqzq3Kg7W2fXQUNXS
cwurdtJA3+S4ULAp0aR8SQvAo1MYK/y/pt2emjrcmX49LKR1s9/2bNXi953ZV5z/RrEMuhDV2ob8
R9d3H+/tu6NKz47ZEqrf5G+KoUjeEbYVHzNxuXHhKbLKwxhlC/73PqAIE2IiH3JdUSSWvKEFqz8G
Fnw7FZhFZvTUQ3EZHQE/XsXrZLfUl5GGJnhFSeYkl3AcGBVRtRAu0aMD4VEPT7ZiFAUW2wYef27U
/O9Fl3gXZSSrkkukdg2tXo3V/Kp/QhLbdzx9k9xn9zBUraNjUXooC3k1LHCwaC5eeO89UpgXJMUo
b1io1khhVCnyVdFXjtjj/Cp46I41BBf+QXmetuVu2TUW7UnHRhlVyrsl9vrQC8gV+2uRrvoCl5E/
0K5ZrGe+c4bXBVpANOk0vy8nW5adTeXE/iYob0T9qwgp4u8LLjfrDQAETI1hqpkSZlP0QQ7TFKyc
A+IEUFFm9x/7mzSl+J/j+cuEnDfA2KHHk3C48uf4M11dK9NWyTbdUT04G/TPdBi8NiZqSPqFKOQs
v40XlvhahDiLKtVJNyGTx37bpB5iGX347eMVzhkwbYvUFjIOJgQlT+inCUaQCIaB3kRNpKgu/G6p
56UR+d4UEzgM5yakyNyNgd64MSbcTwJaMR38K2s9bBkxW0eLQ1/a0oKkOKyOqZO0AdZEa3lCjuNm
uINL8tF9VhISirVAJNlecoUeMdMG2/Ahnryyo9TgKZdLXZXZYHq2dE0qk/Jmg7UuFD/mNrybjsFF
eimyTZV8M9ot5ZsiVH6wzzLyQl25CqQvGOtQPAFUnsQ/9PrKHZoFt3sPdXr7QV8nX88OZReYSIj6
vngNtU/BsCmmXfXjn4fCuIMiPXY2+UP/+PIbRTdxHN+tEaYT+3VC8h3+EHGMJutd1lhv2ydrTwNn
V9D67vfO13bHIPm4AVp7L179f+AmZ3bFGT9bcu5qjdozh7TWVOQOxzv0iT42sLQw6UqwiqAogjxA
72J40euvxYo2MJMrzDCsK22B6OC1yPPRLgofOlvNqS1iKw8wZuxX37s7WH9OD6tujQBlBbLFXg8H
tLGBY/Qbf60DgkSfYtMfus/atIP/t/i85CfvcjdxoHjiQSmnO/q7nKMuKwcwPLsb1tYXpbw6Vc4u
na4gn9vYwbSpI2XfLL57ZwOFSzrFTC08CzIGxVWylWa2GC2t6ui0yg19gCUk63sbFN8VkFDcgQpw
XSmZMt20gUIH4OMI18qBdwWsp5bfLRzOmfv9rRkpiTJ4WAQnEzPMlGUvyja5VC/dbf+91gg2mWBW
2H98Wl8D19sT9NaidG2oK6REmPcQ8LVuAyf4CXlvcLkX6HM+1Qimrl3wSdY6FRV4WOxU5Da+LP2I
9496oCCUGPl4PJzgIpJ9BoLFNHRh84SJcX0tyuI5mORXOBbiw2vg9g8fL/t9hMUgrNoEUkuDJki6
W2DsLENGqkkbea1FBazH1Rcr6rc8Wv/ok/4yJScegR1FdZawwekVeFrEXJFt3Vobpl/NbeBV3nI1
byasszr2kYKqZrnvYqs19oxnJ5yi3quuBgQD6aXkW/tyOnTretOU3rBHNsV0POVx+fKaeQhg3VR4
3RAIbEMmADScpo7DmgUrF0O4GTRCEuMthKH4ybktXir3d3o4sx/U1B0HLD6gdvmpqtlmpKyEgNbw
XQu9ShMAgeCSb7s1H+JxDWXw9NTfJj+WwTj/QCreupCpMw/ALACDAihiSLmBnzQT0HniD3QvybQf
YJNFqy4rYs1GNyGYaJ6lln+6D2utuzX9rqu/oHKhEg6zPsex20rMMLvc+i9JryXHzO7CYhfYVTF6
KzfoqI0G0HhQmzSs1r1tIgW9XeW0mtLd6Pba1ywI22hfMRyUuHszDVOdQUmjBnfv1TRBYjGM24Iu
hlA7CnLYcIJE04eNa4e1UWxiZUUwh4yUnsyodhAJMHsrJFkde7zW6AaX9QYZtalRoIbtc4ZpmG+d
+mhjIxilml5ZN048bMxOywt4jClxWj1zr5re254xuSP/aVQjpok+qehRwZNBfTRX14Gi5e3fWm20
43PfAaZyoYPm8NhrmwlMsz4UClN2z7w+BuZdg8xCIWqdn6oVKlunuFLrCdZ5+9ShohtGrlWtfWd0
+dTMEob07XVTP/EV+tJEWcsb9ChQxrWj5VoJeCkGlewxube6BAc3Joeg05T8Qa1XJ21CZ8OctEur
0Avn1gYq1H6rkgod7yEpFRWyGyezihsnJoZ885OpVI7lkKXtQzZGCcS2adCclJ3lFBP6Ar3A37Sr
k4NRGhwxjHyAhdPmLwgNeuXYngwNlPdgq0n1tUBVkNGxqihv05PVw56eRrpFiuLbDLRW/uSu9RMD
hFsOVFl90ZHAKB5i24riH9EYm+paL6ycMcaI0uKmqxtYY8cgKxECmCrtZ2ZkufG16Lqu+dqjnqJv
09ExIcdVWjdBxcaBk1YJrd466IN1Mu/bdiiNq9phNOq6ZoKaVlaByBVM+1XGtKPXJElq/aC8MYTH
IB988zD2SlE+9aNtQwWvBkrWGIyVhn5zGfHsezkFvf2zcVdoljVDq2QIn0fTeBPDwzTcoPsI354D
rQDTVlkyjBfMedaMS53yIrGPOAhpxXq0zWDQGfo2ynSnq1Nm3dirbuXfj6Y+ItSTreJqvEjyU54y
HZw4SnQJ/SniJp7hFlpNI846uR10nvFkfmOAvNfR9fV7B/Eeve+6R6PIFO0xbOzxdE9sa0772Hb0
faEpZuKxTZZKX3Py/a3fpYMFJ3E2JBp69wzPHXXTj6ONlhlO8awmnMjrUxlGj3o7une906ORWQUx
f2GYMY+6XpUgE25O9hAMF1VfTYeytlZQNw+FPiJGXYcGWse6Vdb56GUuJ7FdN2mmUUPp3JiCn8Ek
6S7KrAid3KmeVA/dMtuBEkk1gtu81Ecm7WJbCXaGM2aM97amO7TBpZGN5cRrKg1P5q5QC6v6auV9
BC92ktlZBmoI2dnwPq4MdfW3sipP8PWHbZr8dYKEoLlUSwLTd+Z6Y/+vUfWDID6uNGoC7pWedLVS
7xmoJ7bct1MK/vK+9xFm6a+MzFhVxafRbfTIvSFmMNfqTVWPLAa7vGqYnanqVq2gPCxGBb3ixqbF
MR0bkrDqkWljYzV+Kk8Dw45dBM0VE/LaKkRnoE8Mo9lPKTKNxYWfjwMyCNlkoL6QITYFibZ2ChGz
nAz4dIqNYkxW/dgadqNe+6mrUcjURgcfZwzaVarmkDcFnDr9FKUBQ6h911jd17Sp8ki7ggdeOzW3
ZRRrvn8d5mUGyotttGEy+DgvmSu32GQmvOBtMKxymlkikNiELQ+yVVGsTxXdGlQLRn+hVDCTZpoU
Hn+ZkdLMaBUXXcgg6tpW1062ha3ipt3DcrlDLDTIdqfd8sTC7AvaxlVgzDFm2l+6bXQd+H7xnG+3
4Q8uuAuIFDbd03T9G9be5+us8Mya9DBC0VI72QrW6i3EUKhvA/CkqTp4FAkAAj5S4tkvjk7NPf3O
jUqPhBLlkpNVY7TZVFdChf7bQEHQvjxdU2O6GBEvUWgqp3/DeHf4+NzMf9Gz9Upf1KWaDO75db0t
jDFbQbSL4JhXHkWOGWyWntFzDz2bpxBjlai2vW81tn4A+wv2CNVHQRsK1/9vwClni0DnduTnetva
p9LBDlXyvf3sQkrRejxzaW36jNtAan1wofIsIg+5qecp39so7DwZz6e7/GKZM+f9qbLI8hiZFEV1
1Za5xTPT7adA4dnAtBaS8N9X5rAQAN73XHgKWYg1W7BQIoknD01VwcmiVICJytieSi++668H0vYA
aG3pwVbhTT+F6HcOi8j64zM0u7gzy1J1z2h8W+nFQ+VkhTeDMh6q6Pn/Z0F6dbUT1Qrb510SNBoD
fmg12vfwuii7j83MvQV+baGpSPl4kWduCkQefEESflXNzFulPTdk5jnBUgFNHL+3qf/51+JMvK2/
1F1NEjDxtUTHHY4GnnbQzF+7ezRQD/rx/7cuyRdS8IFDaWKMJ9/LYB7tlXJnWaE3pgvF8rkNZPpK
dDaQmaOM83ZVXb8SEAnxnchO85ZXVA3/8OWgBgun/X0UEU/FX6826cjVDSw3BcKeIEFE/9Td6nv4
Xxcx8fP1hTM70sGj1ogEuLBTbwP/JjjU++ZQIZ+xnZ6sT+UVtKuXv9GsmXOos9VZ0jYW7hjkUYdV
4x7eHh0a2UeVNZr3dbSmwomaU3fDI2HpKnifQ4hNtRnYQ+XS0GRgWKyWLUWW19e/VjGYon2mR7T9
bnxy76uX8VOycY/1Umdgfqm/bErXj9FYtDlTjmY+7uIaLbN1TX0+81wvflpZdMMEh9kiUHpppVLt
qq3GlZaLlSr7aZffdZ/SDTJL7o3tIYlLx3FCwut2EeQ4u1Y0gF+LgeiZ6m+9o3eKMiyg96LnZ+0r
Lj/1gGIbsyOQj9wV3DpLA1PzFZUzi+IXnVV5taysBQSQquqRy92O1tk23jmbdpO+BD909na1WWrn
Li1SSmWUCPUrLcJkirBTT8LmdgvXzUxCyDk9W5V0ZnTOTBmKfWw2zv5k7Yrd6ZoH+y7z15ZPs3ap
Vzx7Ws7sSacFgiDbR18RxgMVTD/qTIgNdktw+plE7O2qpJCmdhm8X+JboaH4kkCGdM9kqcu7Ga42
r/3hIK6zPy25/Nw1ZFsGCi5gJxGNla6hkCFPKN7YSsjmNiSeYrwImixv9dM4LLcy58PpmTnpInJA
LyidCKfTdzvYC2cnuUYGahsiuvOMjhl82dfhhbY0mPk+vxZ7+2uZkufBdoQmtrBrrp17CO/c5+kx
3cCF4zXb+KF7obMAn8RvVFRnL0QgdfBtuqph6JIDjmq60pLXvM9AjCp5WfU/rGb0tEWebLECOZ8A
y+swTKujqiC//3gOh2oTEkeda0GCbjKYHDIhXG3DQ8SI/uJpnfMJ14B1CQgKSa0sPNCYGtLdGfPr
8VH/7n43cmRr4p29XV0PPynqrS66PdS6m4/zmNnzc25V8nxzVGHUS7EqAPfJQ/y1vIipD5c0qoQw
SNnSTl56sMwG0XOjkvvHPmSCqxDEm/uJIJrdtDe0VrwkgGQdjTPPqGn663cfr3Tu3JzblIJBHJ+S
1BQMCCsqc11406KDPrqHXF3qA86fG9fWAaFAbyOjtBunA1tKg5pzUxzrg35rpjuRjgrfCLq1f0u/
yj+mn1ZoF3qCqNXaVdf9t+y09GnnIpHLq+W/P0TylKILui4Tu2zcCzJotOa+oYRL6Mu+KosJsfjL
3nvLL2PSJWWhsJBqEcb0jNpPaHr16vHjDzjvH78sSCeV4nVrpQ77qiipvaXU5ymB5q9bMfj7saWl
tUjHcyCR6/RIfEFd2/j5bQYS5v9nQTqMGexaViZ8PbNWe9fdNnWw+wMLQG2gMkIGHln3t3kKJIFW
6vugIksnP5j5nar4m48tzIcO6AYshRwWpIv0ydWTxgu8YBHtBaXRF0hMxpueuaitfVNujOcq8pLn
/O/FiDX7dc7MSucgnEa1ryrM1lsmrTX8xwu2jOiv05cTmAkx+rVbTDRnD58jUOqCYxqM2dvtPFU5
hfMVx7veurd0WMhxd+GuhFkEZkVn83uFnffTUKQPEF/9r1XpcjemxByrhCsoCY3pB2SQd87UbehN
nC6H3pmufajO1l1v7buxO4aWknwbk7be/tF3/vUrpKu+TEbEScXaoca8L28cVAUAGW3FrF2/MZVb
cS+hSfqvB5ulxYtzcJZpC6bekyGouASIMeCrKnQQBYix32ivvEfLSjH/x5H+tVT5SNepC/kmG27s
R1r8CBT/FH1LIZAxUgNCW1pAJ5eHtWbvDFFjAq4hOM4lu37rhhntF7HFxZGuQn8jxpZsz95X9PvR
cV18h88e6DOLkhdVvY7+ubCYgtNyVn9n0+hF5aePj85ckgiNyv8uSwqk8B9WoWZgRAngl60Ym9S2
boSuq3Ys/IXEe2ZBKHMxzmPSDwLvIp1SHXrIaNT5dICc9uOQe3C+rjX38eMVzQSfN1akQ6nmRV8n
ou4DF2b2V05zfRcpmbZw9uetoAYJGZ5QLJGijc1w7oBCk2hUUpdXbyznj5ZBzCaPdkxFxgUUtTP0
WiE2C4npdTCOG6cMnH9/yQEmgpFPpwgG/Fn6+gFs1aErnAmKn9NWN6MTfzr9/Qcf5MyIdJOqmVZF
/4TIEghgDS/1aiGhmysDv1mHdJXSaU3o5rEO87Y52t8RzDS20cXK++5eqx58tAKkulzfnvGdc6ty
xSo2Itp64hNVGgWG8WtIM7L73JXQoy7JdM7dM9iCUx7qbXxILqOkQUyKIx4Bxr58cS/9Y0NaSm9U
AMWXAEazZ/vMluRBTgd2YBTXNyDgeJ2HzX2adZuPD8VsLKDm5qpkP+91R7U0rpMsYO98W72ElB1l
9169yg0I6z42NFdi0JQzS9INHak1Cu7/JCPDaW00V+OToC+J9ua9Zh8sbfMnc8uMZp7blCKdCrN3
nQmb4bF+Oj2I0RPXA1//wmgruc/Sw3QOlvbGnvTFVtDjxragp1QuVu0e6tX6peL9e91tikeg76+3
o7/aTcoxGi//ETlafDGK60h6XoB8gRwUYLpA+IgvfpYMBG3vp/HUC2icqkPuFlz2+/rv6HPkhTfl
Y3lLY3i/XKaaywfemJVuSb9ONfQYWHrys7iC7PgmOyQXA20u65OGiuYx3q42/05fRqDj+bwuYyi2
huTJO9HWPoDgXxfvnJJhYms4DMnkOdEStc/sycXTLTHtz/NArlO5q2JqGYr5p13SNId2gixv5YHY
3nWnPbWVZPcnro+4Bf9AP4xOj3RwjXhAVvM1HUizfQTaz3KiBYeciy5Ug1UovASp0Ouqz87JKa1r
NNuBcFmTfwUl+UFDTvwPfJ7SlwLMjOlVReaI1d3GitqIOYzsKeJhva33YpozvFG0DcRxv6FIMruo
XwblHpCqF8xdCYOd/03Pg7UaL1xx8wZsw3VUk3KXPK/ghKchaHMMxOj3TkayrrVh90e79suGdFF3
KwvC/RIb4wUAsQwX8kJQAM3Wb/fqVmzbUtCYuwVAFIFGRlpFs+Wk2oXfBAJYLDI44ynDo9l9dqyX
hWUtGZEixKqx7TwRW2e36yHcUrUzrHV7P10CU9qge5I6z+Elyji7f6mM80+cOF+elF7xTjHyTIxb
1T/VHchSQvOuWxdbxDPGTXEzXYf3i2/vpdVKH7FFfGblVMLmFlxfcOiTdZWv9S/OUd/nL0G/Nr5V
Axybi3eQuEfl+H++WCkHq9VTbkXiWxr35Ut9w2gXQiLxOuT9kkMEFIFiQu+um9btbbitlfUJ9ofh
zr5bKgQsbICsdK3G6LV04nekwyervPKHu/FPyk+aDTkYoGGG09GTenvXrQqnbJoVMWxVBl7OdE+7
tJ1zBdg3JqQrXTVSJy2g6xezCukuLP7RTvOcT2m9y2/0bYJM3FLLYDbInC1LbO1ZaA7D06kcQ2w2
J+0HhPTHLq/2H3vj/Nf5tXOSM4a+tuoDm51rrOoQVvUj2La/Yi3bfmxmcfsk1yuceNVOYvvGCySI
TNgZoCvYDQdbsBJ3+9MdLdaLJeeTtO/+6/C/Vic53woYecYMD2C5e5rJ3aY5Do/URQoflYi1U3rq
lboWN9H4XDHy6O6hjdSdzfT5jyBdCLCdfUvJHVENgXvQ56fonzryIMRG4KN1vXqXvtjFK1flbxgV
63sXA1y4l0gC4fiWXymrxDayYaTlZP0FYoVyY/doPgNV3IuunqffTz3j1/oTUNlbSM+OH3/z2aN1
ZlzymCQLJzVlnG9t6O6x1QPPHdA4QEni35txQBw6rukoAIAk308Vp3UyhZMFCZNnGfeK9iOyloy8
1g9+7aQYRlABJUB6QvuM8oLMqgrOYwrLXlFEjxKKUQ5vuGkA6SMIv4loVDRriyEhz3+MjuMuuqPA
SQ2q2C+daCkHff87RNQ/CwmnunXTSDFRDnmx/dviUTyd3O10MTHTDqE4CLLNx9v7NgYJgxoh1aFk
DaU+Q0rS9k5NmVYDJ3dtdM1aBbrvJ9cfW5Biw3sT0kGpctC/es3eOtfOHtQ/2Avnrt2lN9yXrxyu
i8FcONvbrymSHFiBNKahNNBwb3cROV9di+uY1u922FAUB9tSe0ybHY1N8rchlGBFUTy5de+sbL1E
BylBB8R631qXalVVYFXDSWktrhJ9pzprju1Xczt5PARF79AtFjxEKla8GlRR8OX8qjZ8GbKLjALw
bTQMJSVP/dbeTYdgrzyLtuFyBik9fd/bkj6moWqoZDlKwdM3/oFsERhSSCzdm9ReI8m0DZ/Un4yC
CLYwG9XiTd2slxKOGV+lHK3CbMUQEb3hV+KrMx8Z8niV5nGUrtNoXV82u3FL7syv2OefgpZob6zL
K1Sq9Kf0ABTxuvyyOi5+Y+EW0gkj6gpsmA651buMxEyKZGXXhsYJI3cXEsMMDm1HDvXvTU3NnOg3
9qRtz+KaFk+JPcHPWsO+0u9+B4sm0gF5WVyYaIoAvxZqJG8dx8yycmV2Otdk4fjbk0m9f+UY4LRc
41ilTbqUNsxtIzQTDGIB1X3/cET5Kuos3aSq9qx+F2glNK9g5f68ul7tU8BK6DEtBCPh+vIKzyy+
Cw31yW8UI0dQUqinXwr19Oxo7eKLpae9xKX16ikiJdDgXcArWZ20l5pVKVbOMRVq7VUISb1Cvf97
8gBksduo4SaaIO00kcNeeekXlOSP1eRF4X5ADy45VCBGOEqLXQ6pgPP+Z0nRacpaNJGUGvbX7z1I
A2ocG64YL8722ZV7LwZgiMnhZ0X519+amTvOsCHwyTY8U9J+FJUfV0VgKQJRdR+gX3qYUFyAqSXc
QPfE9OjSa/f9xYOui2VCAE89x2T4TbKouVORMrNivvaQypvpCH/arroUnDTKo3P5G7ON786zZFHa
XDspkzru2xUYIETbN+KqGw7RHn5dphrDiyXM7et45pvTbGlsKTGIAVWyo1dm4rNQSGXMSSZ4S2HV
nTbKSeMKMBmvaRSkxPSeokKJfl24Ujy/GfbxYCx5k0hHZPtEP9ekBimYYkSOeGZ/RLqMMcv0xODV
uhsuGwgrmoN+ryvXQvw2X5yPf5tzcnhZ77k96Zmh1EjjnSbbgfxNX08rVEVX/XrSl8L7u6QIzJEB
1RUSxsRBQy7LJVOR9+HAstpe8+z4usFTPo5D7y8xyYQU0Bs97QZ3LEsuEAZvp02+SQYKQKWXfFY+
R1v7wfokMoYxXyNQvu0Ghgu9pdzvvYNYyEoZGkx/mo6+kzzZHGs83qta01+hTuXD5HOP8T66GDfq
NgRZCeXJYsL5Pj2SjEpnprZPSqwnPmKer6h0xpm2yT7YCzkB5dtSFJbDHUMnQh7bhAQHVlyHMPD2
hOZm3FCrV+lIbfw9+7v3Cceb/BKVw0250z0UFDfJEtBI/rrvrEqvQT2BjhKnFVZtCFWoWl9koO9T
1UtrL7jOD8HjdAP50Lhm0cgvrm19XTbrRU0d6SDzO/iqlsO/ogmsyyXtIcBjpob7vNsxP58edMJR
4g0mSnVr57m7Tzb+TfRt4WhLTipybkI9RJmA8wVfo/SBi6QaUDHRAP4e2p/NsfvkPhsX5ndm4wAO
2A/dl2bdbIOvA6UB41OJBjiw0+CZNs324x8iP6Y0cgrAXpApEjNs6EGlH1IHwL47zj93fWzBR5Tu
YHHcJvUx8tfKBtDGovKNlD+9syjlT2PbGX7YYTE/OV7k68Tc+KJHDSt1FoY7JHINOuDS4qRQGKVV
QrTkiNVbZ48M+Na9aXfTZjqCanvl0uo34sWY7EQUri/arQL4dLkG87YE8f5nSP7VmC4jwAkZ3FAf
6iGFpajbGvZfEzXX0nDWsVsvVLTkoPXPwtH8oVcPvSxJ+FuPbmM6KTA1Cd8KH1WAzAw73Qfb4hJE
ym68coCkbBfDiHSxvzMqhevESECjTHzY3pt22Y0B63m9K6+GrfYqFLX0xpFd6PXjnq1ROrkTo+NQ
6WHOLNzoqjt1xqWDyugOsdru04KXSHf4f5bG9W0bqPtBUfB2P0OjrjqqV8JLwh9iYdQ6hMyEYHQP
Fj1Em3URZOksVUchiqrVW3NREkGQGWAucrwEGfnnokWOmrnx9fSY3Lip50C3k+9EBRvR73EDI4NJ
JXu61sZd+CI2HPjtQqSQwyTbzXQUnSuRKFpQib39TV2bpWaWELGsJH1ZqdpDAoxyYZuFP56lSmKb
sQGhJTOYOmAcaZtXjmu5wNK1tQoZc/+SgwwXEL0JOsZ2U2w7JAqE5Fi45C4zn/eNXWm/7aiuy54M
mZM7bGwYehEdG28nT/em4TdGM2ZO7rk5Q8q5mcrWyqTFnJavLgMtfLYtehBaby0AgiR669fA88aQ
lGp3ED8XuY+hehv7t0K0RFTpenUTpLvOp9wCl8OhPcBn1lbre22RdGtuoUJgkzFTyle6JZ0ZszS7
zAiIv/BT3+dxd9uf6i9TFD8tnJu573duRwp3RhPVEBe+fj/qWEcmwzOoZwa+X3s7HpaOy0w4Z7rz
16qkOGdkp9Es0cpeowIPeiiPTren02pv2N2drp/iixYR+k1uNN8/XqVU3nh1jnOzUryLjBaKe4M8
JUp+TtqPIYdOohaS5j8TX/3rVPlPuuUsnKA5pz+3Kd3V/lgPpYUe7jpe/ZVHKBTlS0m+nOq+W5Z0
RztTsCoixhjQrWeaz0RltDhW0T5Xv5j2k6433mDoeytdbVf15yocDx9v6tK3lCJOXyZpXJ4UrCfF
p8A6XYUhNcIm1g69ae/TgZFv99QuhNK5MHe+q1K48fUYsoiYJSvTreb/jZusE5/Zidj0slRdCKoL
xmR6dHfKYFBR8UH4tPdDjdhgljKfpWI0V5EETOsfH2+pRF70T9Q5W57cJ/ATczj5pfiiG3Un8tm+
B97dMM/U8mZCI++or3MvvF566S+tVIo2kG5ocQ+7z7qa6v0pAvIwmOlWccrrztY+m8OSvuLcNQ1L
NtNatpgveDez0eKQcGlgUDDBtyVTfcpfQ7NNy9uqhrXiSmM6hWqdscmOKtWFrdp9s1fbqDl0FLHq
ja9DlUlqtJxiz+2EAdiEYSsNWT8Zd46UejRqNacaeIbD21+9qc3VtVFPR4hQ9ulpKSLOvSKoscD7
ZdNwRA5ZOtFdpfdFVGGwe1ZQpngSGhxCaNKpDiPwsuXpxtmrjcFwel3wjZI2SI7LiFky2TaRiacq
A5y7KD5mycHfFwDsgXe5n5DAA2pujltR5F/G9s+kaDDyAjxy0WwS9e236RA0Q6o9dD2vmKz9q3bM
tdnnn2BbWHfu6C041LwtWhevMwSAb9/aKhralx20seIafzS86nbiJeHBBAjqSt/GgYekPGnRUoI9
F/xNCh7/NSvdc3YfJ2o0Yjar842h+J+bXlmCQi4tTdrGqJ4grJmwMWr32cgjrK/WIcRHQ/bw8SaK
v0hOLc8XI91kYZDHoB/F92r1+0A9HV272w95d/zYzNzLi3Pxa9OEa55V+6ykWXXlwILEZJwYn0r+
ChPP2XTkWsrmtGuXx9SXlia5QmwW8Wo0xXcK0GkxrlXom4ppqYM2a0VFAEaFVEAUGd8urPOT1uhO
WAnDLtqNLVQCTjDe+Ub1bWELZ8/EmSXpuLe1GpmwnoktjG6CfFO1F8rTPxV4mGJ1jxiaPcIMVu3/
pBpCHeTXIqUj7zSRkTYqpo39BCwLglxkPDbaae0/B38A0vvnriSAwMzOuCgvDClwGn3QTC5Eamu7
KiGfSjZNZy30lmfd+FUknl6vKPG//XBW/D/cfdlu5LiW7a8U6p3VkqgR6HMeJMXoiHB4Hl4EO+2k
BmogqYHS19+lzDxddmR2xakLNND3ogbACDskURz2XnvttVAGbCu8OOZASscmS8c+F2P8cm74EJFB
ympYwJ8/X4Ik7aBsqiEUWPO1meZxrdQKGvBnRAp+/SR/XuZkDQ9ukfEMLQhhPpAlAYcmsM7pWZzQ
9r+/kJnN7gAJnSvFJ7kZ5DkEJJpxDYVDBfpbJVtK6wC9tGzhx6hexj5DAr7JoWj5f5Uufbz2Sbqm
XNQk5IhrQ2psb0EerzLBx6vPIp6/Cg8+XudkKY/oJIa4H64zo8vNcTwY/IJ/ma26nFV5NF80Sm93
9Y2FuvTqzNr+1Sv8eOmTtS2nSmbQHpyHN1m1R/uduyAggoiHFH8wYsOCY8+5c+yX0QlasQHdoBj+
c2/t2HrVpCwg9XqZrCoRpyhwQZF1RyPWIb1P7bP1dzoP4elx8/GSJxtJUzmT4zK4Kg+REc1yqOTC
2o5AIdW2jccF+EdfdQzJ5Lh9ne24q8N41PBVd5fBlbujV9ay2YIMcm74rV+++Q8jcbJQvdxSrXYw
Ek7orshjfgwu5S59K4w1GD3OUt5MFzPg0n7t79WRH/qvdMUhEC6QSRePzdn99pez4cPtnCxokPt6
2RTzKNk9IoCHwT6HAJ+7wslxnAyukE72bb6hYdxYG1saFg8cOtXue40OOXBeZukPEMNk6PKlV62m
+6wJ3fX5oPyXocHHOXFyTvsKuiNBAOIn39UHa/HNqGrRLdUuCavFjCOe4/jMX/hXk/Bk56dVmaRl
iuHlJkDu8sEL2LJQj1YLsq0WyD/OoAW/fkILWQDOgLlJ7GS026QXRAuMNlSAX9ouajd8We6bC3Pl
hjnU3eEIdVY37ZcP+eGaJ6PqGGrKi3lKV2i1gBW8fee9OirursyLmQHSvsgpFE9+EVlFlG9/RAz/
8cmxRv3zP/Hzl7oZZcbS9uTHf+6zL7JW9df2P+c/+69f+/xH/7xs3qubVr6/t/uX5vQ3P/0hvv/H
9eOX9uXTD4uqzdrxqnuX4/W76nj77SLsvZ5/89/98Lf3b99yOzbv//j9S91V7fxtLKur3398tHn7
x+/W7En9Hx+//8eHh5cSf3fzklXtb8fsXcr3316qt9/2meje+S++4/1Ftf/4HVbSfxjoTJnVDaCL
ZkPk5Pffhvd/fYS+CIQO8L91vkUPUIFt03/8bnt/oLQ8+21B6hn0Rgd/o+ru20fuH6g9QyMZULT7
rcvh93/d6/H7Gvj+mjA2P37+rerKI9L+VuHhvrUC/blW0CuNcshMr0EPCFB+iAB/DmFs0tE0q/p0
lUOxdGHVw8Ebsgfc21KocudlrQCHc4ICvKPCqU5V2KTdHoqxedT0mYvwzejDXIu90Sg4d7swFzDH
2wlqmgvStKD6DvilzhCg+kPY0srKiymzDjB8ACG95s8lx25fs36v9QDUgsZMV0bcG4GPlZq/dbm1
GQL7Hi0XfUhtL+wsv8P6RU+hrC+DdLoPzCaIanu8Mcc4Z04RQ8G5iWzNXiGKuQpSA2f79MYNRULg
BTrsqfeKq79DdBCKEhN4hjmaXxV0pgEXk9gqMhJ2QbcwbfMKQ3OgdvVc6Bpu7G8y9Qwo3tb7PElA
XnMyFaZUQozX/6KpuuHVVMPJnBoLbcyki3Ga1jkv9lKjo9e1ILuZeO0xs5r7snurfWdpdNPeLiRF
fCoeeVM+B3pDOOQdzWTbdlSFQ55sxx72NynEN8q2eE1d/pZ47MpJ2HuZULYYCkZiyMmYCNRd/NLU
6a8e3fTOu58YEe+rBoLD7C4gl9BnPU6TXyx6v34eRvcweDpKGfmq2uwtTfxbQTt35Xbe1m9RJDTw
yLAsruBEb62gULvAkrQibtsk7jms/0Tio9sWDDA01kNX3UOVwnR22vbiRLM8qotXWcLZBcoeGneW
AR/hMDpz2SsksK/8fqtUCTWjAlzdsUxfh8nbTH7eRAJZjlE0PIZbI9Res68qcQ9qKhfSshbw50yi
suJHEkwP06CCyHIwLbxGhFBTdLruqld5DFnjRQHl5ygf8fTJkEKOXg2HvpswIE353ugWE0a0oBT0
Ttz6pF2SqoAgkD/EiD5FkVYIyIBlGEWRxhK6QN4AgWyTA1yndfYK7VEkSOmo0QbOm8VErxrLa+FZ
F+iFVOI5rWfehiwx8uCZ29O749VLafgS4k2EbjET72hbvbU8q8LcJ/KQuP3Gzmm7rDS1UOYZLbff
8mTctwrcA09J8FJTF+orUynDSsONrMxvzAld24jtoqLCrXaZPDoUH1kyiLu6N+NSdDquEhYlI8YY
urpqsWPFzIkZ+bUblFfKhcepcVHZyZaz4tWy+IJpFPlyeah1s+wDPrc3NTdp5y0zElwFKTtKo/HD
1hZQ1iJOmE5k22jsCqypju07zYONiXlgm9Xz1PRDXDnuklrJNq0CyPuiyp3Lo2doIxTFcK9Hb4la
0BkDi88JNPYy1MmgBwQSGQigLmoVn/cytzJqm3UQdkK7hgi9GjyO3F07WUExWfmZEMucs5JPO+d8
NQr+CEgyM9P05Gp9Z5qEpAlbeT50JYzgCKTwlmJYbeEeuuzLNPR7ZRSXuVdfZQg/Ppw6v9i5T+oH
Px4W0KML80tYqDsnG3dVmrSuHQvkmKJ4raTnR6xFh40TgeA/Ykv49i5KFQUJ3/lVuSOTt/zrW/gc
VH+/A7hHodI2e9PBNfHzcCOxt0tA7GxV9P3etsodetg3QpTRaPNFnRRnBvyboffJgKP4hNMP1G1w
yr4prn6AmCoKwkqP/W8F9QJ4PXjlShaXbYOdBL6keWhUEo5d08YuRBClznDvKfOqol2MZtxt5z+P
yl45bXVR3wOyjsDefS67C5H3937tLzurWNNGHAixV3bBsRXxFg1pzcKcsNXN2Fk1+oCUB28j7PwV
UM2WNc/1xF4dL9Go82VDBMLLArHLs+bEDxtq7kZRA4Idp0PVlHcg7+8SPwXMlw4vgga3JbOgJCqh
hmrjFS6yzneiLAO+aSVHCd6wkI+5gt6APVG1ajoTOCHMUSTf26YOeYBaEWdNHtYjvFWFf8t8674Y
/VvsNEHr3I4CAgKZ9A+ARtAFDC1ylUxLgiOMd5Chx9YO19wfen9/Kyq8rUv8exrofQoQ/73AcfVe
zyGXOv2q/4UxI6gmH5bOHJN+ihlDvMRMpb9tqrfspfrt8ss7/n+LCDJrazl+DD6/fdH3wNGz/gDG
jpZZYDMmtNvmsPR73OiZf1gzbRg6RRbIEtZc5vgROBLnDxh2gF6FzwzHdqGG81+RI/H+sMGupWhb
hcsEOoL8vxM5nmx/vgV2oI+IFixm9N6AQneS8xQ4ogaeFCq2otI2or6wQ5I/UVhGePCwCRQNjfSV
gjPs8zNbH53ztz83gp8vfZr6dAZxYewAQxCUSdNErhKUBYwhifyx2JuJ2LG2WmtaRKygSy2raBTP
PiXrYO7ClE6csnKjdLXBmEMqpwlHIg6BLda+Oa2m2o6ZCantctY5beABFCxHYl4og26CqVgl1prZ
WRz41nJKsyW8fS60FiuPW/vWd1ZpdvwwU361z//yYeeZgDB9Fqw+edjOUwlv/UrFPooQJIHIjtEt
PK8IBfgT9NXhIhwCN0pSAEhwIlD2Xmb+lnh4rG6LEm7mZJEtOyDX4syG/Osp4KBbGN0WDqj4pydg
mSpOqwZJp4VOFjquCLrUVf6mcU8jgkOvh22vici7ePL7NDwzMJ/P3++zAApASISg8+uiHvn5+Cmz
3KR2Bo8PB50AEiZqowx5C+PZ8cqiMJWwgXEVKnTTEqo95NzVP0O//7q6jQYpWNHaKFCdXr2op6ZD
vbPGHt9k/VI22cpV3q1XGFHpVPAimpYZ9E5UA+yNyE03+rsKTmVFBzmmsjpTKzvJ477dD/T6ArwE
y0RQ8q3j4MPhOHDu+wbDNDEcYoajInbYXzYp2qsdBLkgGQwvtGwWwjZWdt+UYeoIHFsJfDoEvNK8
LIinMTsOk/ueCdhJe9oM3aBYJk33xm3UbZ0mIWFeGWvtIPPqGh6VqgO2Xo53XoqfEBE7kRSbKrde
Csk2xqQ3Zg0jjUlGYhjiznBWokuqSIzW+8DLIGQEdoZJtzFGuSsmuH65NaDfAXT2qB4scIy9e69p
n9LJJWHVY/4wrzvA2HuIdYGAv9VPRNkssswxVFy3UR74r3yUQ2hOgH36vtPhpPptRiykdHo6IwJw
Uu3/PuComfjmvDQx9CfTD2dvk1j5qJB2viRMh0P7SuSeoiHQ22fNnZPeiswPpfjCbi3vi6nubCh/
3pD6rM39HOid7IZwuAkAXUPww3W/BYof3rwSee33poGZWKXHorGdCJJPX7CvbY08QIs3/Clhmt2t
ZMeM0GiSL0ZXPpYIWUv3wZLjm5bmC0GDduZlW49kuzTfQLLhix6CS5AkRhBt3DWkrtfT4O8kdY+M
Xg6msRtgy9G55TWd3DXvm4Mn/SOn7S3wlrAJBgZHQ7sHz9WMfWk+ETo81+1wbfvWmeLICfj2/UWg
mQa93+gAp+DofV6JtQm5IQn5s3gQXji4wVqq8WCjiQR9pyvsH0tzGFd9l8XJ6EdKXlZ1vTAZCPRS
nQmIrRnFP30ViMgB9sBqDRWhkzlhTTntKu2qOAsS0POhKcu6VzQxXcLK5GB6LUx02m5fGOpJt93R
6H3E6kE0leNmYnYZyRr71NTUETd0FOZTA8erEZBFeg2Kx4IZ9ZlNY4aRfrpfCFpBZgINkTOm9Hno
Ug6jgBwpaYwO8AdmpDrMe7TrWfbCaJwlgUlLS/0bu/Ree8O/KYIJTjX1jS8ICWUyyijwqlD5qgsD
OiUg2iDbT9kYFcoOa5j7RYaN6T7Oeg9qusom9w7i91nUsnEfKIBNZRb3Fb1A6LSqkci02Cr8VEWO
aI6itl5t1S8n2Rzc0n/mFvYsRdQzGl3CzJ7uiJ098TF4SQbzpuaguxglpqpgR634SmWpjgV2mZBk
3iItwRTlBSj0dYt2Bi+9JchV6uocCmz8/Pp99MvasCaHPBQigHm4P6zEJm166cq+jeGrtEBFVUTT
4MS6E6Fm2EJ5xWQo6bQKxuzKre4Dh+CcLDs0ftpAcPYiqLpw6MxV5w67XshjR4s7NCff1Hn2ZnAI
jYyIOAoOU6mAim3dw2lSZc9p0HwxWuQSnkkuRmt8zuthlfkcYghd6PbV2pTygKrME6KjN93q+9Y3
w4bRh9Rqb/uVZ3OoFG2FRy8c2sRNjUsUTjQYegUro0eY7dxC/AadNEzt3TSPNOK5uV4H+xWccp7H
L9TkXQ6uwWEtb+8T39+k03BRms0RzOi71oPjk8/fmsy4LK/z3ri2a3pfmYdi7s1H+zoyGNu5hHZQ
BMvU61rC8QPHRgqcwlTDV9IcXR9Ul4q+2ykQNyrYHQucp3YEqb03116gL1UeHIqEPQkwYeixtPWO
5SSe/2sq+6XH02ZluSdJf9VV7pkl/01e4vOSBxUb7RMosKFN5qdjwGaTajj8qGK7a1fl1FfhDJXU
WVGGkhtQjOthIHTja/vNIepWuONDTgTaX1W9bdL6K8vtlStQ1PfSkkYoH28R3O9SJu2N16wDMoVA
i4ywkrwPp0I8wflpUyRkkYjkjujmtq3He6M3Q9JeOx3Ex02jfsrL4JXbwS5De4lLvOtigFid7RT1
Qjl0a6OxKIK3Eg6FBoaTKb+0er1uWi8PLVHSuKzlFSZeOLYk6ioHtSlgPH8dun0rJn8aNOQfmLi+
S9H/CK+/k30n6RLTEADhYifwHvsMJkeN2iDQHdAXIBakcyDjaOfPED9LYwhTxLV4swXbBtXGoXJl
MZAlzQSQA7v0hjgg1h6w8Qrr4dHnCoIP0Mippv4CFmgIgr0vfTd8BeEAMzbjlzzwzkXon2ttOIC+
PQ04DIFnYht1588/LHtKqEaqJ1HfdJC9I4vP6zFqgwybTr40wRkxlw4qMEkLhVzAoRmNUmNYEGBk
fz2sP+3muA9Iy/oAhTARIU30+T4MVzd14hqw8AkCAKU2RBcQoBUFvLe+SCmj3PDCpLfOvMwT5sD3
x/c8JIPouoAo3mkcjm7rAe53dht3bXM0nP4w4Ol6/9nOncXgB7EUyUYQdwk+7XKAb5flxbxsblEx
fCvJY1X5q78ehpO2ru83FHyLyqG4joz65BSGn5kw68Br4yDfGcZ+kCy0SjQIONDe0FvLz7Ymcxdc
oeuLqdhrQWCcz1ay46o5c8L+HCWiYxrCWgH+mdumT8sruSEHv2/xTgTkq1sTJkBp7JFy5Zj9osjF
doCDZ1Y128YBlj7x0CbujRRsJxp2E5RQ6q1uO9Kc2bTceX2drD/sWGBJYsL6sBQ7GaEiUZN0xwA2
DEpAvsptoC3uSTO09VUJETcIoThwiR2WTQCjOe37X8fAjJ1hxuQ94L9u4u8Mai9gSrdEH/zXXrfb
0jAEhEv9uAUxPCR9zyPoW7/xEt9kuHdaUBb2MNoI4Sl4aPPyypliWGTH2kWrjk7WonBe3dF4Z5MV
Cd9CjaFK4nI/kSb2i+rCneR6VretrDG2tf8OUPYu8SZQReoRlW25AGQPbm3ZqEiazt60GxrS3vkK
mfgMnkexosG+qjrUCXwG/ni/aYgYQpWOx4ALvkAlAaodZIMqxznp/5/H2oeOBroMA6xO2zxdlbSk
iEpas4v9zIa1ZrnpjCyG4EbIwqLfWFSv8a5XlO6z0l9x31tA/zMmhX01iCEqantzZnXMiemnd48K
ZACNL0glw2cM7X+fdwknayvgmgrdYH0VYZiWFqIQzSMUh2D8vDCwuaIGZsPmMF9z79ZXUKuGMUOZ
P6v20RQXlL2duaN5X/r5jpBIAUe2gamf7Fs05aN2TTnF2rtLkzsYpAf9ys62CVv79T6Frl/BLmSw
kFcG21XV9ZnL/7xGv7UbzR298PGdsfTPI4LSDsfk99EkjUzRl/1GW8HSRJYNdjpqicwYwqRwHwtt
HF093iUCNJKOrN1JX5e9vsoUlm/CFpqlS2xG20tLjCvOnXVmsNVoZE+VU65xiK+GTG1QFFo2FZRU
sin2zX4JTmGUqi6CX2KcF0NYuVPcqWCXDHlUZHD7EPCE7eVly707UXabriJXY89WpC2vRMW/AsyV
cOnO1qK9RMSWN+6bkahLt8Wl83EFg8tVUbFH+H/eZQgeK1o9w03gYhoemZleU52serOKLB8Nr2l3
71gL15tWAzH2Rd5FQtzqwbsVg/fWts1L03HktOFkgOedmFC9y8O+LpZ1Vcfw0oUnuY/SV18naNvv
kquhKG7mHorQEMOFzrQfgpn9JSPGA+nqUAxim3IZTgm8voXwUXk2UVJu7TRqXRMqrub9wNIhKkGq
a3OINiVjY0SUIOR1ayx0UoKV1neX06xMo7rrmuuVo1+qpNxKs4nKow3HT4ud1YH8GWeZJwvEEjFZ
oasCxOXzZHFlgXDKTI3YoRWFLR6BjmkJyv2QAbhHE71suj1jYozn+HbRVtlXHzvQ4OtNI1MRdU6P
rt7WRVerV7IQSQsyGfSXCDMagu5G1z1SZBKPtbo3BYaqgV3bbdJD+RF40qVPvG1KnLXnyde8W1MT
vpBjEuvJfPAL1kV5Z90UhXn0q/bYYizjflbG7Cx7q4PskMMiMwTJdQEY5lAHqLhD7V6EdZtCCI8H
W2GDGEb8jc8yUGeS4Eb1eFM0gWYd+IexOepHgK0oQQwX1EQmxYH1dibfORbdl52KzKqIBXdCamTr
AcXPjAXbooCUA7FWCrsdcy/aGnVt3ywPop/LFMGbryoEJa0+jBJNAhCKof1euvVtYUxo8Wv7ReOg
ZBgkxXNmqQ3p17ADXghe7AoYjML0FikoMOCRFCtJxltw8SFwUPRx5pQsxqEFdpF/jb4TiMGgHcKk
5L0LNnMgkg6ApWBsNSVpbNZ73t+QAEkkc7dBoa+twotFwNfMhXwxQbg94qDwGFtMvb0WEDPIXDes
suDoQf48TE2kRzBAiGSRQ9mQ4ic3tZ8dP1gX8EIOAaLcY99bdHWAwrZe9T0euTPuDtA0WDfEe+rz
YkT5KsvDbNyPqDeH2iA7t2t2DmXrscZRFpMJSnMoCLsNWVhts86aJMry5InqEZcLvPfcl/ukCm6l
10demcEQvHtMM/vx2275tyo8/9+Vb2Ypm/+e8XObvv+2eilfs5ePlZr5b34wfEz6x4zLQ24IOaCN
pAa4wA+Gj+n+gSKJB5ga1RjEgfPp/6NUg7+asSu8eOivzu2uf1Zq8JEBE8UZ9J/PQ4RQf6dSQ40T
pBznPZzUUSeiUJMFVnkq7Zn2E/Cdhl+hhnE7DOkUysGBCBzqopGwMrGwTM0RJJEnQ8pNIduN7EfE
HnQkCFHqV8hDP2jDOhj+6IOs0t5ZNmRSerItEl6EPQzMQ2K2C19Y69Rheza3CNIC5i3O3DYXZJA4
cOBWDMAgexVzrGmDmoFtpxZhR7KbMhdvLbghYcAs8IwkjarBf9Umfy2KInbs4QUCVm+FD5IGGbq1
cPKkai5tM2tRQ9Ut9ixH+GVUw5/4wk65scryyr4tcASCURSYrx0dg4fU5t3loDojcmBg/OAi5JQI
tklzRRowF5qBJU8JDMAvhyQJUPzN2imqOdEwApdNlIHhd0jzCvGmGfTw8w1Q1YXJkdfAHEc6uous
dOjQ/g0MdZn5kpkxytLQrgg8dpf2AT0G0kIe5o8tZD+d5MbMYXwNC2eewaCC5C1bZ8JxHmsXUbAZ
4KSDKTyst6jOyUpQkS3NnsmV1iy4KHlx10la7xAW6JXnaX4Ji2lRhjDvSiG2Qibn3huF+ZB5DUXK
OfNBwtTIjVfWkvSQWaS6cjOkF2waDCB3AbJU1Jj94qVFmRqqHvXkgqziNuNFGhBIhqIf2zj0TLeX
TLH+wtW1jkeI8VURQeDxgGZ0sTYHn21tMQL6ttpkE8AYHM4CvF6jTmnG/Wjf5WaSbnwUuZ9gFO8F
QOQHkwEeKUGCUka5TOWAbqk+Hza1V7U2IiwVwD4CAqrLQZHhqXFGcVSpcmMYPzq3VUD6TV/jf4I5
1qqTI3hhbOgyzFibPAxsoJvRBjqQO257Cew83eSpdlGGmPgWAZnXRMpIm40v037Vsxxl+QIerO4s
mgOKWyNWvOmmDcjoxR4sLhpC832IulQVFxM6C55ENpKHRplm3Dk5oKgqx6iONU9BDANmAmnNB8fM
+iTOuykAFc6tNzbElY8apZsHa+KQ9fCLWhyH0hYPYy68m4SnyVMJRaInGlROEzo5iEHBZLjQvBIe
8MFygns0cBE61jHvBzC9oC17oJhOLGzxNz0kXm2NSluO8wVPY7OwDpCO09Sb1qNrTIuCW+KYjJou
VAD76NFoVbccaAohWlpgPnoliohBUHjhCO7ZobTc1Antqre/FLoLqhhmDuR+kJWG5jW062Tlmbsc
1MeYwlf6Wiva3mAnUk8p7ckCfvCQe8698c6XRnrhGrmzzCS4QgYkwi+7RiX7otbekWc5vEK4/SxH
b7rsoWSUruElnW0HOdLI95I8sXc5ZzZw/GTNWwIjdMAfkMCxeBXBiBWtwKj5rpuuMzdUVeWqlR4s
Vgg1l8lYTo86Gw6jaCTmFBPVgtQdeyde9mgb/H5I/QunLb/WwsQOmGCpt4y/8r4sUbfr/aVG/+Ou
DMDRSIVBbyg83Q/UF4jNVVOvdBLA96tm7RpJqPFFJVZxiWDQOHTa6bBGmmRbzDCPzctXZrL31AzA
DjK4A6So6xdlb9Yrd+DWtZ24eVzYxlVn6AoavUazE07lqXAcRbBEf8R4RCseRO1ySEtkcOpoWlDd
cNJnC56NZqS5hmoJ87yvqZIJdsH8rK3NSZVpPkMAa4OSim4C1Fu9Gfv+AHIl7djLJBmv1KJF0w50
BPsQmhoIfqEj8rfbHNFbenK5k5wMq8QGuXG6kjH03OXjeE2/TDs30mIxa162C2frZqEPXWVAwv+G
EtoJlPbT5U/6BUZCa9vF0+o+iJGULLx2Y9MUu+2m77xN49JVY9RncKv5kT6kwT9dcwYSPoywrMsu
1eZ4Rb3LpC8i12eLD2HL8ftXfST7niJ1P13hhLKRBMlY9Xiq2WsRG5QdVU/waYbAm4qLNz+/S9ez
gMa55rJzz3UCOKAlt2V2Ol3l6CQKROROwXeQ7X8gJv1/jos+i6b995Fp2Mkiq15+W76o+mNsCjbg
v4JTkIigjuvCFgtqvAA4/mQRgSrkzBh84EEID65naGD+MzZ1wFmnqCnjg5nb52I3+ME/D/6w0bji
IaAFQ84A3O39ndgURdFPsx59Zqg6mnA4QAxMfQTBJwudF2lpdgJKakMNxJDzcq5JtCgAZIFdHrIO
9ghAb3VghRygC4SLrb4DxSjX7Vff5+kLwgT3wjfBxlhA7tnAltnbCqKfOP8dSysTcGCZ3uTO2DsI
EcvgEhQH69FsLIeFCP8ovkuLNkcsI62NdDphRLVVTm00gdBwNetabKg9lBr8IqrL0G9RrKpGcya4
ihycYJuVJOqlbT2pVmVgnkrWhlna5VAb5ShMhkUhUBojUy9e+x4mRiCAKPfK7Cnf+o7uVUR1YV0U
qoR6J0mbx0DDRbKhBmIHxkqahEFTsqfaVxaD8mblXZe2yY5pUgMtKjvASuXQgI0sDZq8gHY84pQD
BVw5/iCOoxvU7b2koAhAr070IDvbsEdIUKKofDfqVA8eP0WBP+pIR2TspJn57KV+Mt6bgzB2SrEk
JkoYlxhFouEA6xJ7kcjEVZuWgXDsyLF50hZDpUtyXW5hw86Ojin0lrUZRB7aGmrpglb6wCEjAIn2
ctxCCvzeGyqr2MJ7iseQqiJRIyDOklAr29gK6vWhWU/iQpdmuUpqP7iTxeQ+tXCxeHVcUgCaNolW
YYXgYmlVVbbjiYEkhDp5fexAoV+RoWWb3DKLS94ggJyqCk2LElznvnDMCLI34oFNDpiqUBaBSYQz
dPcgvKSbtGnRswC6lbXR2kFMMVoBvoJXqFSllRXbosmP2mXp18Er1VhEiPrlJu9q595Ovca1l40v
6sjqs2KpgSNFRcr9S8ckEs6LLNDqbRSjoSq4ak7B9ag1UAH0dVqPVh+YyzIjVYjoNb0syJirsCcG
1M96OA1bcR8Id2dO0OoHRCR2IkmGnZlJfdGUub/MJwBS3JLlwray/lEgsIgS0+wAwZdoNLCs5BrO
6Ii3WTMBKRiKbO/2ZX9l50Oz7Dz4i8gsKC6UGPSXXA7lW06gL4XyLbr4HNQBE4jWRWZOyQ3kDupd
ayTGwobJ36Jy+hYAoHZeUFoEJjgGrfciZUeeHGnoHWQp2IaPnhUbKctWsBT1n2pRVEtJbGOjS5lG
1Vi3q94qrKWhwBhoJAq7DmKcV6RVJUhlpfHaVv54sGAB+ZA7bXIcC2mA5W4LQDUJfZ9KZV5Pdgmx
L9fn67SxCNq8eFLuOtmInT8Rcy8DjEVSW+5aBnm9GIXX7XxifUWNRIQZVBxeZZoidmucYZuMjnGD
1QYOhGE0kZs7xSKnfXbR4BEWfuH0qybJzZUwJqgvAOS5JUURgACoQQVyhxz8H1otOWm729IEA8hi
dr4pWOOgls2ruDVYt8l4EyxdboKt5aHm1MLheY/ski/IkMF4mTEU0rp62CMs7i/7ZkoWrpGKBwc5
0rr0OuCtXlNvKM/kvg26YZvWaEMGE9JMnliNSD+P+sHUe1i71MOS0bxGhcNOaOxoJ3uz/LJboCkv
iHPpVqsxI3oz/B/yzms5cmtL00+EE/DmFi6RjiYz6eoGQbJY8N7j6fvLknpaRVWLfSZiLjrmQgqF
WEUkkBt7r/Wv3/RK+x6V1grYGhkfGb6Ij1MvLkcVgNaXxLS6FUYljSBiNelNbbVWYGpDyuJhbpOb
zpingyXZRVYqN6qghX7VZd0Nor/ihpFK53dDn+9mSjo84DSlYGtcFqdqp/QbfW/lrVUvHQQ8Wd/H
Ys0itmRxODbF2lkepP98chVhwGKCqp3cV4yBBWeO5OpppFFDAJKW000G8+ZWzSQ1CYa2KoFXuwFX
gEhqY5DLISRSrUN7Ix2qKhOnZlNmoNBWkFbzYLpya8bR0zoXsmbXRlmXwWDV86ve55ZdgmScrMks
3uppZKi/lJPhxEOY3KAKkDIk2UvjR7XVfJSNpW1NuV0jp8+juMGOJaNx0OrGoEQejajyRg475viz
Dk44Q3EAhDEkWlE1F/RAVsJY3kXSzFVCq0S+KEUqWXNxrur+lBX1drqyvOY87QM9TWr1pl/qGedP
XU91V9Dy8WQNuQU5W+5O+EIJpZcZ1UqYSxOlgy0OOfyJeFb0IOw7oot0uns754fBEHH4tEmsbYRY
1161Imy+CUO4tmrA/lVv+6Zvnxoj7NPMrjocXJS6wKsymXQUJqCsyRbRT6o42lrQSDdlFSu+roaP
gLwwAy1cv2Y/jq30JVpFXhDDCA2yOhinC9K7KaeZuO2NKq1XuzI00ukCYRTig5iKMkMFDhOpPrL4
SkCVxAyneQvKWebsLbM4e1YrraMjpqsEQbAxZqO9yZe+mbb5aujzOR20XPqIxTI2PrRwUNaDOBWl
8NALK6P6ZJ0OwORrgO1DwQaBCM2ZWzMJhFKMlWO1rinxTnlU7Rex1RGOml2obso+zUOUBGZ7tTGU
lXcjGYeXBH0b72GaHunr5QfTormPBmt87hHtP8pwqxRPb5bKC+Mrpl/3GYwpcF+iZ6JW/m5lAuyn
EebNW4Wlb+SoaVcLpx5uCPNTmFF7KG5x6OQyriGbSKngdC69lkp2lsftqS5nZFu0KMnjMrfWZdbW
6Mg/zDg1ox9Ue0bmtwGukHe1OFYvtXSd0s54M67bVVt6bNHmaPYNMUUpC4CZb3AnaU5LEorBEqbL
Gc0bSLnZrLRd+hy1vp7M8rZcWAZaEyfPCSFy+3HO0XB2Yuup4kSaTxz1zQgdU1DgBDTyKc+bcNM1
Wh2IazzvcliCZ0iS1VGI84bZ4jQ855mR368iu4ArdWP+1mMOxaBrkhNnlooOOXY+SzC5DEvtYPqm
xCMVRT06ZjcakxNVBSaFYd0fxEqwKkcZEmnD/t5oUA6m6b5CiEwmeX/lrZGoVZ5RTRaNQ6BT4XZG
Zqo2tCUsvxHvMY6npEptLY+YqeSt9Qzhq96ltPvnsG8t5OJI0Ew44pa01Yyuv1k7tXwyUsbLdFlD
YRdJmFrugiDu1eoWHNmhxHgp5c0796gShGLG2kXq9dI3pUhQ8FGPw1OJ6vMdImd/1VWZGhMBQRK2
87SSMgbJrs43RguatU+jejilTSFNmKFF6ktv6P05m1X9gCS4aJ56Hhy7cyEZCxFVDAzsagDLsBtt
Jvij7OPpYTLk7KMYCtBIC4qE2qixh8Q5/pGooXlShiH3qYSXvTzBzZU5hL0xM4aLqFVRhgu5CfV2
4ZAxpFJ/DKcCZJa3aKfoq+IDHUN4bvXiQdNy5bhKTOxnScXw1koMGeWcSRjfnDJZ5svaRZGpnk1F
gObEH0SOzrLopnG45HJnnsQ1626zLtacvocntWbqciNpTegodY1/2IIlhjYaeRBabQdMHTZPa5oI
MN+jOCh1LXULC0J0bGihE8VQmaCgWW/UIPkNGnFS2xa99qW0SBxNAJ1huqbu6kTIvQW2CwPxaYfS
Mli65AYcrPTKInqsccIfwHFEk7jrpNnoWaof2pmKVW0X7UYb8/xDxkn+aUWCnPuplUjPsjEjKFjM
pn0zB8E8phwUHyDmlK2D2Jr7ppaz57xalg9RM8bCMee49doypMiH8my0QdYOojdJRB25adGbh0GX
9MFWZAjbeTmno6tIbRFvFSFS3tTOutLqqmnaiUKkf4/KKuTiNehXJsjqJdXD4hvkjfpGYSQQOVPa
Ca9RS1XkqsTpvUirVKZ8S9Z4aynRUDnxaLLfmMwtOQW1aVtgXx9Qwl2VffP6AdN1OuhrDAabTsnU
2OvQ6F4zpbgQAiq76hiTC5wbjLinddqlalXdLmndHiUKeai6afEcymLNy6H2viguKXSDOtZvC7EB
WtVq4WBYwvJGR2h+VJKUbrpMWg5FwXRe7zAwAEC3KBFGBAAcF8mBSrR8x3u4uyt434kYM9LbFDDz
yl6x4BxKdB1Cirse5te3elWbFBG6yvS+k8yNVhbGY7kwmKV7Sn/0bA5u1JnJRu01ynHVyrSzEQrV
Uckk8T6c1+qmWEptt7QxTE4Mq7qZkfcyPBRaA7syUvqXMWwb36jC8dGy8Gxl8jJYgSYMyZ005OOj
HM3jCDm1HVVHUdvopaUO9dSkw9A00gDY8jT319Ba/NAUkwd03JZt9Kl4AaZj414m1YuW1nyoBLnb
dBynBxNnZ7ppKiO/G9duH1WRtQE5BsFOpcgXl0rYF9TNL5bVSdslEiMvUnN2mCZj0Dz1Z+oqkS5L
nu8H4qy/G8lk3najKXwLKSy9ETbuRuNWNkoLZUDL83xfGRhmKGW/uHrWCi4IqPEi5rJYuXIuMdwp
Yr3/kLFk/ybMhfgsF8Z0NuWke2ZCXTwKi1VvRZptSEJ6Ej8zqW7vhVBfd2MiWee1lK66SlHrjtRw
yTknTsjPWA8GqlpdeymMRDmnaaudjLJrvynh3N7Ffam6FQVIQMuivzTtwLe3yD33pcS65HShOT0v
+KzvQlVst2WFLM6cheylz9eJmbUOhB0r0InWPr6tZILCI6i6wRzLHfLVtAPkj3TaezIvY3YlQzwA
lqxOaOb6OS7jYXFRCPSYDWqr7hI5U2bAAkpzrhs0UTNl4kuGfPTNnJTslCVt9UZtVOJuyybgmUsT
stWhwo1cAcUjjIplFWm3s1LYFmVI+lBmztaj3slIcjGfMHW7w7fssRcM4VZZzPJFMOLxBV5HudrW
nEJ84rfJtW3WYis418125M2KrKNWX/OTQnL5fIkrwQGD9D/YQ6LoGyXsxltof6Zr1rF4lHQ9o0Fo
0wRPgELmiOaNaHXHzKUo2svxWPFZpLAN5LjWLnGXAO7YPQ2Ul4gdb+j/q0n0/zrU75/VhGfEg8fX
Nil/xfyuf+mPgbQkg+xxOlkkY2GDCD/5P+fR/ISkVGA7EdkU2aJX+/U/x9Gq8i9oYbAUmVfLKuNi
YNr/tJxgUg1dkLGtdpX7IWn7dyC/n6KC/8K5If5CBrqO/XRUU9B/rU8odJ9qpazDKsZgtNzn0hLv
8THZGvrbqlm7ySCUujBF+GYwQKxsPKTLxzXX2yiJQphJJ/GLPvKFUdtExClKJVVv2tf+pUWWMiZF
UM3poWg/DGwAaOKeMJ55py3g/GSeq5aBUiTMubQ0dUW08nNZvRfRK2Y577HVRGBR56WjCsQ0I3Lg
SB76DE51qNOLmRLkUUnwGq0HtECjUQy5gnOZ7BmCAW0FX3VdqiFuGD+MGgrdaBWBVCf7qjH52Iuf
aUnhhEymnLYYv1HVBdZFj4rjHPU/9KZlttOJm8aCLUzfPA17udV9Da5OUSijq2v1vR7KyLTE/4u3
6P9Hxe417+W/B9Y3yVv7mmOR81dU/fpX/mR8aP8CFwfagdhxjZsyrobdfzI++JGuQ66Efw29UsR4
6/+8Yor+L4mQCaQCYJ28gSY8jT9fseuPANSvPgKEijP7kv6dVwzh0xU2/6+XTNN5SxV+49Vw5qc/
wXWc95dhUrhGMf6I1Q+J0ne7butLcZKe+wrOFYecXbu69z3bFTtOroMUIFCpNtMmC4y9tV8+tMP4
vd/Wd5jkXvKtcJt/T79D/w3yC96Axvv02Ic2saKe6JTbxWk8K5CdehsFkJv363b8zjyZIr9xol3u
NvfNTn+N79QfSVAdtYP8CgF6wCxvtOXH9tIfup3gd55127u5j++5k2+zR/m+PkxeeA/07lcnmg8v
v1u8hqAkuhjXvCCuCWiRLb+8re5pZGaHn3T368HczIcBE9bmxCn4Lu9UQnOnTX/QN9mNRn5J6PZB
5ok7wydN+Ud6V+34lDfK3gjCx+IkWEQwmT9g9EFjjkcHYIScNmQtqBGQ3+4aGKmO1dvtreVrgfgQ
zbfNrrbu3oZjQoSHuItu4rtlZ90ujzzCA/fwQ7661W/Jctrpjuhp+/LWsA0bVfE5vMhbgqNxSOuc
S+EYXuHVB1y6DpD2sDeNb8xLuCv9zKscFe/yYjN9lKHfDl78rAXVTvItX8BbeDiSH0WYnbAPvxlB
tlHPK7FC93FuU3qEPsycDlYlYI+bUVvw5+Njk9vRWy7tldKZ9tp2IFmGNM69wueaD/B+aD5e+vNS
uorqTMhHn9dDEST39b7ZgEyl2ybQSOtIua/+mta3S7fx1vDZeTcUAbvy0n0TboqjeccVnuDRMpj2
YkSetsljzzaIZF3jpAQNndj3yHKEp2yPP/oGjvmxBe1+sk7wdp6UfX9ubylrpHizMmoWA4sPqhEb
It4ASBJYUW/IBvCHV3O37BCzuEDpxV66BaJ+7NEdxuUtpwHiP7s68vdJDEAL4et7MDfRN/hGNrlb
v3S2ZDf34x0VTdzbyg0PDWmuThJKPDBScaXLHPpx6QuFLyZOfRh9Smha+zdkXW5DkjWTo+h4Vzi2
6lSn1L+mghtB/t1HBwm75VEu0SEdJwqo3beKetI2vdCB7YsRHlMjqtdN8w2S+770+1ts2QCGMn7F
95RlJDrzdjZsVbrVG8iT5YFsFnTOgy/pzwOsQqv/IcgwNSxEtHvoXLrmzAqq92Nv3713vuHMs1cG
jau6Ifo+uLMP4/1y1h4KOrvSros9/0/L7BwcNne698EFknzIPVNyghZEdnYWFLksxfxQNC6Ahj0z
/tHsbkRujo2N3S+B+D6rwIAsXRFXQ7W1l9dmtz6hV0qtXeQ1ZGml6S58ry7D3ZzZOOvoDLbnHSph
oMnXfJfcapfmRwIuv0CAuTHYlojs25UHAth8RfzQHiCndW53O5xrtzQIs/e72/GIJjKz1yNDF1/C
DDh38bhBdV36leSXBu6NcC4haSWqKyCaSzmd422UO1PPDR/19aLWhjtulEu74w229QdRdqQB5vL9
OCIHYQCU26Zhp8fqTv1uEvzgzX7XOfIOHlY8b438mL+i5N3qG0v2meU0m/kHlF1wVu+pIu/QDlM7
uxc83ukt/CncR3vllecrPiM5kdUn3UUdihNR+yR4Ge4+mxqu8pTaa6Dqnmweldwr3yYBDhbyNicn
kKZlFmYjGnVmIhqmU4OvLmioHsPDDazVI5CDBdHz+GgjpaelIC6iwn6X8sjJJjcP38Mk9xVfOQ9r
UMR3aLv7cSd72aPOn3lR94Z8LKGXb4un4SlZAcEj2wxqhj+tPW3EY8us8JuhbwxotI9Z7Ov6Y5/5
lvgEq7cKsKATe0dMvC53xdJdnwfL1dZNxfRri0CTZ72c0ZOZwXSezsYja8opWdw3/Ukcna62Bd1u
dz1xQ2djK2nOYK+lgyPLMn2PzUNk3WNxNT11T+K9SHAawyxvEPwUR71BcALcXcoH4c48dcF3y21K
nMhdTFUAjNVX4ygKgzM8N7dDRtqnj7fuUYpOpa/cDtE156j8ZgwPQwF3tzE2so5t1chg4T11lk0J
3co2tombO72bnCZv8aCDOMYxdRHMEC0TnZ7RvN8DK9mMWHg5JFeId6031EfZOupvhc2vdVOPFo4D
mG3Djkho1Z+UhDnlptFHT2q8isBzWCxHSGAu21vR2MboCo800sWLpdqQxOXimDyL5bN02/bfpGjL
JGGIDt0PBSvDpn7X2gfrVsv2w66wDij73cZDTHoL+WicnYfR86b3ghDKVLR5E7GztFXmnt/Ho5T3
dl3LbsQ+6dXH0ST7KnNY9rPBvprxg/vBJwyAYTrOaEki3nFglbb+3mGBY5aPaqL6OsaKeIhOx5IU
53PIBB1a5OiVDF9tsiC2k4uJzpt5Mm9QFiZuj7UWKgdbfuNf/THfLYfwFt9/t3kD4tpyKb5U8BwP
tyIkSYA6Qb3VOVzUb/F2eMPPadoPb8rdFKh7jX54pKq2s7vqYDZu8zxpd1IAu89ljGhLkwP3y5g3
/Ees2mKAggTUHeWRX8YBa7VOnGSwjSnQTM/INk29TVGbILyogh7ynuxE34ctTPcZ8y8ByG9H6Z3N
fmVsdvGORcZqHo8AEsCzQ5C4r2aAclqqfB2uor4L+zux2uWMEnr3u9gigv6DKPRv8V3+BzX7/yb/
HIP69b8vxx9fywHbzL8W4wQS/Wc1Trzh1Q8HojRGWJh/XSUZfxTjABL/wtQZbSJiSJVCnSr4z3ZX
uHKsseukE8Ul5ypBpRX+sxgXZH4hogXaVIp05VqO/1vV+JUa91+1OMovWC4avTgtA2yVvxlRL4Kc
DS2qgYeJgkVxcxc85312ZL/fCNv0+FUogfnb6+mKztWALUGdfq39a5Eclrro5odSoKDoM5T0yrwd
sJOzkUujtBm3Yh5vE6HzBCU7wGV5rKZId+p6/bF0+D8X3a1gmY+tyivdjNNmyrPHrG6+5cJS23E4
BaMo31dl8azEaLMrter8YmCYqEtz6vSNmbhLOrzCEd3UOrUY3lghEr3qhnynj1Iwpl1zJTcbZv/d
lBJmYUapbmQE+htrZOIej8Uzj5fGXoyYgfYyXFxBPYeW/r42KdIpadUcKALBmjL9lLueTWVRMftY
S3IlIpGycI1mPAhxCKwT6j0zLkp/UmGMhOPwuGThnbKgaGtMyYPww6Y3DiGbQ0U7X5dbXW5dMTc9
zZhNZ0EXY/e5wAafTYNDcBWM3ZUpqFHNtiZbj2gSsbiZ32OluvsfyEd/ZUf9XDpXM25JAi7BDfSq
LPhrGzekCrDaok0PiSU/SijE5wFjQYB00O19DgFHl8YXbLn7XnP+8ob9hizI8v+8aAmkAhBSTbzT
SaX69cpA5k0t5cL4QLNWoQk0pbu5+cKvT75SGn99MwgV4ypXvEmWweF/vYgayokemcn40HV660ha
WOFMlhFk0mDlD6/7oLTTC7KxD7DxgDS5H8qUnaH8MvpTjftuKX8gY9LcNGcQN/c1btMmHt5ViuNm
XKtvKfQtt6tX1W+WazkuzHeZHh+15U9VzC9muL8wK6/t9K83gpJW1thJ5Otmc91M/vo9pVFCUGid
NA/z++Qph2SH9xRh8MsBRsuXKZm/eWywAlQRHRq7E+z7Txq0ciY6KMrM6mHJQPMlXOUmxvvEWicQ
LT0Bq80G6jGuPd4g6zwAFSqZydRkQk9Y1QWCp+iUDc1WwPdhNhlxwy7i+UX31tJW21CI3/vZiD1t
zp9HAduaFjoaBD1Dt/95jf0KUlxXN/cBi1CBWky83Od8j7aq13TMlupBlXYgeX4Tld4/XwF85e/f
DN8HJlEQDEmf/LyOrcqERVb3zUORDFCmM/2uwJEVM9guwIT2ro9CzVVpc9HEnuWsTRDNGycDe77R
GortahQo9VX0YzPEqVAuREdcE9VGEOLlo4QlbgMfrrHuZHPyxLg/RZ10zxym3SqN8lyK5RDkq+5P
fbhrapPs86T1habex23zQ+ZZd3VEYtYUuUqhQ100yzdVHfQjVp3oLkZtL4dJFSRLCfel1NwhhN4n
X81Div4ipPltOmSqHcqdtgkZgXl4OFA3MUKyk7Y5rqUs7qAHyYyNkmpLR7TtJ/XCbrscV7lAqjhr
kENyaxNHDe4JMhaR4mnGLACiJrFB6UmLc7qrsT4rYd66SczTgcrxyIzwoS+QDKsDIppqxFF8WsFv
KkQo8VqIdlibWy2iUyxn805Qkc52CBqGZNKCNmVSJiAwkXDHcGqlejOMJEQ3VBXuoqb+UiVzINRU
ePJkGQ6x4sch1EYGscLgw8pmUJM6ctrS8fIhRhGHGksuT9gL3cgD0lgsHDtDfEmX/EmDABTkfC8S
Aj6rrGQ/7/Vlj3hd+2i68S1Wk8fIYoZL1IalzN+zIXmc5eVVL1cEqF1703broaMiVkXheRX7/G5K
06CBUJmk47uQQ4LQBkV3G2mhAZbSvTauEm4H8yWUa3FjNrCQqu7aJBWPUqg+ci6TYSPF2lZv9Ps2
h+wHm26AjkCTaKb5RyYLmTuhW3LDBLXFP78JvzLaf75rnCFglhQ7JilBn/bzRFw1MdPX6gF3p22x
G4Pi0G3FIP0idONT5sAf11Fh5lyPDAUw89NOqE3qOvRZU1LsmJviNG2uCVjyheN2i8iHsNvTP9/X
J6Tz7xf8RJtP0kJMBUbbD/KmPSxe5kkBCsm73NbtxS0xV7C/SoT8I/Pl03ZP7WjidnGV9inyVXD3
F3R1SirJ6gY9e1gLQzyukSk4pOGlb2Pf65yWRY9Sbcz2Zh835GYM2zJMn0MID16tZAJCjUpyezKb
rRWP5KxgqJ0yj0fP4q1tlHzDWuG4VNpdC+WWJEyz97MeHdhI7Iyr4a0EIXoWWogeOa3qyBs2qcTF
tM+j1O8HNX/AwuFSxTEyJ8NN5PYsFuYAdkSRU7ZT5sskvEE6FgxMDEGWIqu7T1Uil41JKndjbfYP
65ju8wg/70zWwm+dFJ/Ru73ouThclF45VbP6mssx9DMK2qo/sA48Sckf55AlbeoUe8OY4ewP+wbW
dAq0Jve5XfWovsZkbW0R0++gTORTEiFdStRYD6ApqxtLbJ6YTNtyZgKhjIcynjfrTFsvFsOtPjbb
qYT7C33jruuwxWjgbKhNrtrKkB6qSQSJmc1zO+rpLaat/igaD7mRdwzjq4MEdacrCmh0CWL+Dn/W
sdY3bddjSWLgj9qr3YEdfgogcnNI6pGGERIAKWkhdHbpfF/K6r16TQEy8vhk9avBNFg4FwjgbCsV
TsjAAyGSNacba/FOEIfWV9NlReQNz7GBPsmeVV5WDS8bNl3fiNrZsQr1KQZSKkxowzWWtLmWl0GZ
t2B5K5kBjYFlpZaqCd1sKftZrPbPa8eEPBNxl+5NDAv62GjuYs18S+XqB0y95+h6uDRFfkrzVr8f
4FVuFzgioE7JuUnZldJQehxrfLqQ80igRlAC5UapdpUQR9TaolFAVBYiGByIr3CAv5HrzvT/+ZX9
zZGMYd3PKaRsaLxDv749OYzRSBqs5IG89kNqhl6f9Qfoo19c5pM95c+dgZEm/R2uiHRdn7e8Kh9Q
IE5G8rDsZEcA6U1ddTv5us+290dL/t8XgH+/J/ZVvFox6ye62/ps/TVOUZQKmRA9wOIPpm+wPx6S
o3iXbFdvvoHbGQz76qsk8d/stb9cVLl2D3/Zhoow6qemCaOHa6hM4VWbbENsk69tdL8mcEL8ysrk
czeCIuRnF02LTc1GSfXr9XAtKFNtKZRLJ0b3iHWDvEXcSVkzqs/68r3Xq7diPQhg4v+8YD6fXT+v
q+EPgssfRp/mp3pX0LoZ0USCeFnOnlBa2uZ0ssqGRggYGI1uHV1Rt+SL6vRvj/d6WRpoxuiSzKBP
/HSUreuEEUalSpcMgjMIfk7EnroNfQINHVxt2s1Xqwi3Jp7gXw8WLqkxE0dHjiic8+XTnYrrkGsd
cVmXChZ0o2Y/aqlCBBlWJLu2gj/XGqY4Qx160sJ2XmfLrpJDB1AksetufhyNZWMK2k6zhp1QFgy5
ZsmvB9NBqlnaVa4cFHp4pzcytF+RSJ2b0yNP8S6ckkCx0swXc+xKdThP9jh0DewWi41qzBevV+XV
y6vhDjrsVhDIWc56dy5yj374qMlSDNSZLJ4myM9phvDF1vBZvC+yJsiqsWCFxIKrFsRCDEPGmKdJ
kG1mcGKgQmKGOPplEu4x4t90ivxQL7Hq6Lj13IRGvrVoui2pCMw4PhaRNVK7R2esHCRHWbVHDGgT
piJFoKmjDsiqnmO9wM5ogLsJKfYmMhJM96r4tclpBpMy3Yx9Vu50SLp+32MmSAd9zCd0QrWpbpKO
Lr/vrH5fiwuSUq1EUBCNx0auKeZkMgSkWi5xmKTKFUErbCYx7zEoyDat5bu5HfCjSBhn6quBT2/1
VKR660NghN2JjIRoB1V2KvREG6sz71YMg+wViqwnkiMBMdTWcDlzTDFMniIsaWxFSHj6uIttYOMw
+ymG9zQ2utPQlI/zDOZI7czC0ELTb9XEwkxF/CjWBepfXxwzo7mBdIX3VQwgTzLpshtqeogig4a3
FN8adbBsuZcuar76omBphz4MN3KsnyMaijs9UvYlol3aE4xFZpYGioYZM0MJI822rILaEOLvoZYy
SIDds1Enk0llAWeyHqoHudRPc0tkhDQReMCeUWyzjG8knSYVL/PxwJJ+k/R49ZIOhGUqJ4rDcHou
r0oiTPtvUlV/reuy2ZWJHvKnp9GppPJ1kMzLkiXGpp3TVxUQa+pzcPgkepbbhGgBfTomM+5n0EIP
dLUnKUnysyWSVLzM4REiHVZf6BAFtdsY63UNS86gmg1YOpbvM2zIm2xi/tHG4WFUK5U9O9opY/ms
zVrkCCmHvCxjdqLyfTf6UVNhlnbytaRbednqIRmdXuyCGStgeUjqWxm3ESJBAlEEz7BieI2aBmbR
6K/CUpyLOpEcvUlfwEZu5w41TZ9Pdl4rW3y13SnrfoyF6EkCY3sxyWdbVZtD2dXbJtyJ6k2M97si
xPdpAT9EH6C16Vfh2IxUrTARC2CKELm91Yl2Jptw/gYmYiI6TDfpNPWL5uK325Zusp9h9IbH1aeD
ARPElVidkm1rMOycKUqJgxKRCQ9J/zQAlP/zcfDT0fZvuyTJOKaiYpAOrvvrOWS1E8QizF8u1+ij
ayp9dBjca/o7Ien+V2FSnxJXQVGvezIwhXYNXEUr+ekYKCR2uXYq5Asez9ssiJPN8ljhTnODmVmY
nJW9edf50V0Yb7AxqNrKhlT8RXnxGSf7/BE+9TjdRJMtd7V8wbHVTVfiRjrjQ57TS1dV5y8e7lfX
un7XfykqtBLMMZv5Lq8pxuFu/j5gmO4TI/XOHNJubnF0/SM97ot7/AwGXe8R/BTnVB42wtJPR19G
3ooM31u6iAJjaV2ChgG/Jvji7n5/lathtwFHTjXkX+9OCvsiGidd4stU/BGKC9yXwqm91ssuCjOy
pvG+Sur6XBpyY/B6iMu45iUDUH1aP/lIka93lBEhIZGklsuDvE2Gr2wYryrqT+/EL1f5tEQiWjno
AFxFXjiE2mSjRaZvYN+sjceqP63qV77Tv1knCJzkn5GovPrWp5dwnEhfFZVVujQlvFK8rfbTWBKV
oUmBlLZfwAq/fYZ/udinrw0UVBJMFI2XrlQA9EsmtAmE29Q8/fP6+O110NdcsQvZ/FvJN7biZI1J
LF0W9LxKbYcY2qfwdf/5Kj/xgc9fFjJqg7QjGJdXDfUv71g9DGnW0QZfzGlklL0Yb2QkgYmZ2rhb
MquyV7CvZpkXBg3huV/UW+pfH7WQ6ojQ3m042Xu2R7dRV2dRmEvH8AOwbWeICe+RKcfwldv57x4M
dTACchXzMz7Ir5941pmhr5G1XsSd6LUjnJ7hAxLCN91FNLZT6PH3YmB+0XD8pu7XaRMxVbWYgNAp
/npRdMzVYlTmeklbhsZRjsUqAtzzpEF3CVHGu8ZQU32kx77Kvlhwv7k0/m54vCkyDaT4uRBPVDxr
YGJTHW1a4DJzWx1Q8Gy6r57rb/Yjg5UGv1ai5v9ba5O2czXlSi5d1hYljLlOFbYeOqPlbDjUeVVg
wZvHWMOJBAnIRe8KqfYwRei9pVg99DrixcgcP/55ef7muzawQbxOf0jAgED462PPxHxAjsFLkAkH
SbgdLEq5L75Z+brCP70BXAMwEhSNZLyfllV/OWVw8NaqWc6u+zAkk2Gn3eXb+EV31iDaRHZMeKh5
nF3CIoPoCFVj3fU/amgRWxFOhSjawhdRFr+7ZbIcACXACSwMnX+95ZXjv5rKcb3ULR53g12Z0HGE
rw6f3/TPhsqASJY5eTTrc0O5IPr5D9LOa7lxrMvST4QIeHMLEDTySlL2BiFlpuA9cGCevj/kdMRI
FEfsv6eiriqrCoYHx+y91rcGTgUzWT3aTVTAfrLKZvmkbfiBDYQswsegmwecjQYr+7Cdqj8z83yr
lrIYWRY9b5ZOnWbV8RHeyksjNGZ7Ouj3k9+6sQ+AQPKGO+d69sz1tDWW8ti5iy5LwfGP/fmi6te3
m0aceMzm30WxhW3S6/oZo4TbeJHvHH4eu0eMk3+7NbYPcNj+7SdITPl6rVkhfG9IzekQxYueZsj2
rTMuZWCJSqCFeMNQ6MkshlihRGtpBmKptOPsR05wQ7fxg6GAe7nTHw2pOtPuPDXmP9/asoR/GvNN
Y3cKYvHpMEyo6wSG9eFJrXaZsMAubn5+DyevpbBZXaiqzC1Hq7NTa8DGimkCED5e2pZ+Sx/vKumt
60EJPjiOnduTn7geFX9iKGRVAcCFfvnLs0WlIsx6EBPbD0UF+GserHqiDl91rxl9+ZXcWuqZqtCJ
DQicIF3nN6ZYAl736yXDTGnGCh7wYV6ww0O7CDdzCZ1XFV6ken8uPfrUE7IiGExZC1X6OONV6uei
pRs3HThSXSZtsqZQ0zFJTNaqGNP3IdPnM2P5xBq0RLtR49NUJst/6PlP40U21LoLyX5kDep2KES3
w3pZg/pz09KJNejLdZY//3SdDB8G9HmuE1jUuagYPyDp9IzGozrBZ1q+QPmzdj+Pz2/FWT5P3uQy
MlWQieZxETgdlNJSJWs8oDL0UNd59d94g/V2jUDszAOeWmyww8iAEZeIUxrNXx/QmRQz7gCJHnp2
yasoMnoiSxMAoEnHdBcpm8KMNpUiP1CdmLxs1In47D6CPNZ9hXmB033yPucZJjk8csBh0fz20bQe
065bzbGSrgu9P8Qtss+mnEciMPubjh3+peil9AmP238LwP6f1eZTIx/uAegcUl9YPY8+Nkgwc6gk
hnxg4Pv0vx6zRj5YMzzZxAyf/hc/FLthHR6QyV/HxVdLyH2d1Kp8KJpgyWrN/mLFX8S1rXFhWwJ2
reX84Ry6Lkx9pi4ZmexgjIczd3FigQZXbeLNNJnUWD2//oRCgCl2ulY+TDYoGwy3t0rYhpeJMkc2
lRU8OXgqwYJQQHNlMZMuPQo0j/SH3NHRhBtBul0QJlV0X6mBfWaEnVpWbQtSJ+5shxs8fkkDZvK2
SI350Pra87wqVvFr7g0v4COfG6oS0moezsx+5y65uFM+f7VNkQ+hSLjk8gHhUdX9efubCHPbU7yQ
HFH5/RzISzs1UXx6yuMjX1TKdplCXT+IzO7JAXJItw569GydeNKr/kkdI1S1aL7WdqatG7mVbqyK
ONi6grsrJ4SoDaPpIfV5oaR/MVXTNQiQAdgzTGRTaHeSTZqXNJuDV6XyHgrCK4yl2qXdorlgTR6S
ujtMieSP8Qx/WeTUWLXCWos2u68tEg1/HnOnn5adnwrxztHVoyHXENmrS60yHyZlO4mnEUnGzxf4
93842hfx/fJNLS0q4iO0rz+hFfV2W+XzeMjhCq76dMBc0PbWn3CcSuxn3dYyegLcGnRec92LtZ5q
D/Ncpg92Qj84suhNFo1JklYr9Rs5ca5qC8T0LAb5WjP7t1Lv18VQtLt5jKq1NEHaZmoSAJ/Uc5PE
soP7/CT6kl+tAAYzlvRzMOpfnyQhisVKC3jhGoiGxkFZ28rXRpdswB+s9D6i/h+6E5XAspOuCLql
cBat/sO3+e8e4NtqdPt01pSj38u0hloUUlAd0hk7nWgEmkLtygjlBSqZuXMMVh8FHQite2sadgPZ
u73Sf2RzdTkJQnRDTrINqMieCmrdDzs9TNeVCaynLeEwSusy1m+jxvKzqXj8+daPtxbLnTPDKiqH
XY6Ax+XToSLeWCh2dciifiWXjhfI2WZ0MBBJAKzLM5PV8bgmoQgPGn8b9PHYXxz9VnNjhYiJkhGW
O5QoCVaocrbM9n08fL3G8uefthR50sZlCZXyEBrmw4wJA03NTqJLU6Hs1kvqiTUveXoKwXHgqLxp
iuFMLNj3d8odEAiMspA9BnGXX+8AgCV/IqThQFr47YzKVJHllWaSJjElfkll5eefkPf27ROg9i3D
HeGS7H+PP+ZSFb2eDOpwaG31uhOon7QIRxlQR3M7cJr2tcp6r1ot5i5oj6ngRi6iuYqJbZPzTciZ
8SII+iX5SHoAQqPc6ED2fYihSAnycm3E9Z0hVHllqaHGZzUP+9EmKk9RRtBuFqldIwx52SbzZ6iD
myJGnI6dFFd9UBfXxL8kOBhC24sdsLpaqCb+YLIFqpz+t6wCx+3FZT+AHgkz6JOK7qmAQXy86tZN
ZXQKIC5eGRoMDCZ2tuMTeYRts7jL7IdaEypecmwcAvjprRUrj52JcthMieFTZlwC1vSoJVj0ZkPK
V4kYck/ATM1UIXtBDWKhLadtoQXSrrLTZz3pkR9Y9W2lqbkbor/xoGa8yU34xzDitTGJ/WRUJiiR
XL1wDO19qPDbGk2+V+d5dqesY1khs8cnrul5jhPikabquSyo5jlmRR6knP2FZHYBH/bF1PgvGqd9
Vxc4hQB70w1Q2AOJZKtUMFQlmqBA1MpuDXHAXsXW+DE01Uuu1iBBAWoV0bQX2myi6TFfDR2LiCZJ
V3M7sdcwu+tRplpOsviLNrCNbNKK2DG59eYKd+EAWcPtAPYBiSM6qCXVgDjnCz2dKQMZfwpHflFi
LV6EONWWyO54DcXoqTOUG/z5QOe6Nkf7BqGrj58D7qsYEtm3m2QEhzHtumK+saSF0yNN8AhDy9gl
ZRSSJlzgDpJFuxM20mdr+hfVqX9oovv78xexTLdflwREnSgFqXcsZ/Hj81KcRTPhFbY4hL0ZosZW
r6upaZem9p+fL3RiPmNnajtsDWUW6+NSXdsBdh66WRyIeRYQB+SzOXlHCSHsNxGowqdkrjQW0/xx
9XOgZK+0jtYdurqfPdC0gTfk5nUUgFmpNZNOsySJ92n5WS2Aab5Fz9BFmzm4nYovRDcGyx1pULth
nA53GUPUM8ppPBdAt+wXvr5yFhCmdMtc6rTQPb/OeRCcAGMJwDnLlhAEl1d7+bXl4+G8sNfRxblo
G/vE5Yg6ZNtrcRL5JgcxOqMNaM61B8nULnPdBEXWi1uhYSprG+leDFRborg6M7F/k2WwWspLG245
0anLduPrU8Ig6kkLtNuD4Zob5ardLN0p4c0ey8jGWVnn9hXHVbvj6y2v4dNaBkqF7qZutAeQme96
lb4kdUZhNAQgFilYOMfKvFaaQayAanX4GuP3DuAjfeZKXAZWyfpqD90FdAACxRMD2+eoRw+l0KZV
nQxvsWFFZ48GJ26ZzRhvyCY9WvsGa56syABBUzQHJxn6zaixK2yyCLWyXl4ZNXYwjSL/Wi7HZ723
knVLlA1sr07zcjnYsbdv3EQfJle3xwe2pzUWx/EtdqT0trPUdWsMKF9ljIUdJVI55cQxR/1HGaHm
GNLglzUSTBgY5qNRh9fF8pxVbRsrKzWrC46OgVcH80cZjGg+okHyZKU3HirCL7atpYttmFYPZj8Y
bmZi3bDU+GMqsgIhe9wQeAfSrwzCi8Xyvmnb7EMjCmAlB8FzO0O5F5Ly3A/2i6gH/bprp51S2IFr
OOO9Nk2XEppHf+7DmG01iNEwMMUqW8TccEbZOgdB5afzEolQNBacnJEXUT01YbGLVM4cMPrfKC/d
BcTaQL68tMX8YTAQ3brXP2RVTwmZJrnITNRrS62e0GncyEk1oOmWDyZa8yC45fuEz68OT041IgOJ
h9ss7GxynJE0QwBXXb3B06aU7bMm8JjITpBv7KSJfWgUkzc6Vu3rlej9SRoVfwgqxBOa+SetpKc4
ImNGBxXB9AobJtOb1M9VHMsth1U3qcbbRGMNZF3DgxgUm7ifknXm5PYusadwbRQO+jsmCruReO+w
yIqQPVtc5zbuWWM1IAYjl7RBX1MP87ou4N4oYHQJUFCeR4eoIjixG5LmRq9nQb/o7cD+LbeyvFNV
zig/T/ffuv98j6RsOItykJngW3tC00Y9mLWe7MMV2nzM9Mna3Bm+synXw/u5r/+4BvfvYiwvnAFN
laL50WY5QRMqV/x1SHbBhbJttsYG8/l5/eD33aMBVR2+uqpj3DKOGxCoU1o70LPq39StQgWoN9j7
XXypq3R9tut0YqH4fDXrqHaQRuoAX4sQPhy1K+cZAEDkIsf8dzmNJLzVOQXft2rF8h4/PZ919B4r
UbRpnxQVtczhcSmRQJ7ATx5gTxc+pFTim1M3P3MsPfXjfb7o8tI/zdxqYueBhMuEpmW41bbd5fLj
dZv/uJZ5/HBH627Rx7baww092Nf4E2DjL+4f6wJ739nVSPm+rVpeJNMzOlN43sern5GPdtU3DJSF
jdms5kN6QYJSfEAmKHwSuL1+q8Jl8MaXM5/dv1DOo92Fho0SdSK+Qgu309e3GUUAcIFUVodY1qRV
piWvvQJUezCrPS6T52Rssb1TFVxhGURsqEbPipyTq5GXCRZAWHG5qXZel6cI3/v5XjTlXpPm2XfQ
1VFQldB6k5GSBSSiNeqwiwPi8EZjI4/hbiTQBcrOQ9dMOQf5wNoKddybSiptkq75DfeyxaSkX6WD
9aD2wc0kTX+zmmZESZTsEENkUKMHPWSJUBPnroJ36c4i+jDV9GFy5ruuUG8w7VyNUvIMcuixG/Ub
NYa0beu3jjI9Dw5aaz0I/sRTubYk81ZPTGgZAWm3TaJto6goCHIL7nXd/DX06tUA2pXsDf05SMW2
kOSLugFt0ZHqYAfWYxiNL/jdflUK7M0e+o85PVY1wMfOjq/0wgaQmoLfU/qQ0N14/kjigOQXNrYl
ylttUPbYMa/7ub2ZJtB97YQSIHub4KIi77sULQYnbXwHKPZ7NONtEuOPa/Nk44QcpGZV/WNXhF/a
wyhtOyVX3DIaQWtW2uh1lXZXRpjPxxJLZTO2mPEE24TUYdVry5t+KBzPWu7ablF8yIX2kCXqnyaI
LBBj0q0uVx9WG5q0MmHGDB2gTbXFz60oHL4t1lmpvIw6LDWJ1fiTyiZhQvRPhYvts0LyV4gOwJ9y
86WAses57XDfjOo2iDGew6p+VfkjcAlOBG/MeEhGg8CR8hEwM9BOHahA1M7Xha7fy6LmEZLpvXMq
aVXiO0XzqKCuD9V83eQhTBqnb/fCkvpV26KezQBDX6OWqV2yuB6V0SE4dFRqr2tCVvdhHoGnSo+j
hmXVLguO11pQupS4Mz9RouKBW6/cjAXVC0xyX3E0RrscMvWqaizHL220nHGX/9VIrvVGImv9gnMT
GYBV4c1KZm91tUnXJuYQ16ptwmrN8dIpgBGAkWwu9FEVZ5QNJyaQL8Wmo0lR9OAP89ipDpPk+JHy
pOvzupTPnMmOOxTMiJQ0CbVi0eTcdLyclWj/8Ht0LGd47dOJdCZWMZnypvrf4Q//417I0ZWOl7K6
rKPSqNkNhE3ittkfB4MHpHtAp9m5bfWJVdMyDGQ7Br17BZ3j1wkQ0HEEfzPkzQ0x7hbJUxqw96q1
a6QAL021CksHorLG0a9V3aq4KPRkRZz725mZ+NR94Otm/ndQxnDi+3ofkSrlhTLM5QHa6EqPdPxk
1UqUjR+MFftCGDuz6Q0T8dfAJmKicZI0ceVSOfM+TvzGNPVR7Zmo5DlmLLf5aXVFcBwY+uhAhZKr
TVITZNA/xu28M+Tdzw98YsTSKnQMxBm2vDg5v16oCJQu7OQyP5Siuyq01m8XlCdz18+XOfE8FLFZ
WTk8WEuk99fLJFUbJUif64PeRY5ryPOb7uSb2LE3ieyc1UR8r1qwy2MMIXhkRH3bWFLuHWwL39ph
DvQtmMrLWimuYnmjthZy9nJf68E6EMCCrOaX1hI5Wqfp7RDXj5rR/vpfPPinWzmaEYKqHWYcpRTv
0/Qy7rOnCVa4S2MNi6t+RvB0Ykv25bGPXvI8VpOIraY+VNNTNkQgw8nETIsVpgf89Nuh0dcIhtY/
P+A3UQiTxJerLj/Gp6FaF1KtxEt7Ii2ru3pOmfv6N6NPd4b+GjIB+oRpjF7MNmAm9nToGF8yFB69
K14rXXmNFeuRmJQzmqOT4+3Taz/aT0E0T3pb5qacYfLCCl4ChX9zk2tnykInRxolE1uVgc992zHG
fRzZhlXUB0tVt5NkXUazcf/zC/7XMzjaGxpMAagiFgXVN/97J0o5tYe0pv85+Fjt590QbckNDe85
Sq+UR+2iP5QrUrluyhXGcgLnAOOfmSZODa3P97C8708/ciXYLxMiWx/wYXNMN3eBbQNGS52LyJHX
pBJAouj7e12uz0zI31sNJMBTMUFU/C/OZrmxTxeOFAmRomxWh0Z2Hiu9XadW8k6zh7qrsNhtxmcm
3hPz4efrHS95WZ/Ab5VYwckzJLBJ1qDMdDtHI7j755+VOi23fvS7Ajc06RjhdUU5dlRr0wsTXXzS
lQcZcLM7tDOHQ0N9DQOw4HJO4GGdXrfTtI9GgPyKeAXM/DaM0+RKWfvWWc5DNvapl1Q0CPJ8P5tO
x0IUzl4sDQsgvbyfyua5gE3viqA2VyS2lGz24FONeXkXNMMVYnR4RrlIfOzUbyZbqpWa0lsWZev2
gY5NXEP/qsDp18lBcSTA3f/eim7Ev/9ZJIMcNIhC3uFKGP2dmkT3c9MdaBR+qOGwz3vw+ko3ZJdZ
a0MssggQMvrubZ4IuiYbcMP/2fLkyHyvNcwdA0h9kgvFr5QWJMRrNu0Iy2ya1zWbRuCpnmOosPsl
6SMgnMIll+mWE7+bKUPqUSLedWljXggx2Z5TJyQWqvgHipg+dlDTi6kx2NC8lBfa73sUQA8LzG1k
FLfNAIGUXM18Cz1l8pWseh6kyPZqGUyKWemXkZ1sybiAFsg5221zsoJkeYGxlNGFXGPO0tshuCp1
6U2K9MYVWi2tYR97MqqpdV9OHC5CfEPYXWXa7WEA7gBrfwW7fgFpxH5VDn9NI8R4a3V+l6GK7kRy
w78JvlzRbgK1/1W3CGHkLn63EkLjySp4KVLyJx25AZ6Cfnw9aDpt/lb/2wnrvs5kjdyTrN2qqZH7
ae48QHtGMwG/LJYn4dHWii40jTjiLKxupz7Kd0KUhDSoysGQRbwJAIqQ1q29Dq0FamzK7oyxA55I
Yp4P9p0dQpTd1gi418NkhavEiUJ/EQi5dTmQFTElDXrLKlW31LFtsiD0vziUyJCKYGjFcnZZDAq0
b1V7sURNkyihoTdb4eyK2iYvsYcqZ8/WTZxUPVjW5tdskj9fDarttQbHXNGmWzNLt3NR3YUdhaO8
fNKtGDdW0zwV3fximvQObDR6qIvElRxEv8e8fyj1ErvvABWgrgdaaLVlb5OOwEBKULmn1fHFRGY3
ecgGx6wZhqJD8AJLtZyQGujcJc18UxUCkFW+R+rp602CYCIlXUt0wOMC4IJQQW8tyVilghqiJElu
IANwjM3a03Qx3gwtp0QkimkEYd9hYR5VfT9FOIIbqbDXtaHPLkbkTVPav8Mp3LYIgOgmKdiTm5so
tW90gw2pXFBjJq4Ajruez3diIGxLz/QLJAvbUZCFWRN+4FrzOLo9ihxK2GLN7/13pvaZtw5RsVk6
keoMz24s5N+5sWhIxOvI+kPPMc2CdatXnLCk7o6UMNXtys5Yk/QyrQbDbq9LswDwNst3jqYvEG8k
9gTzrEmfuEwprriJgu+PcgWIoTTWd7kV/HGGLPTmkNcgKph8ZYBAoG3Bm4XjFWkpzYVorVfO+Fea
EfoEtVwhZiDjqFG2aZq35LiMWubGc2T42TgRHiU512kg6Sjzp5dYmnaZlN5LMt+UNkfZShknY+uQ
meA6c6tuwGhIG5IjtriiHS9xWr+Ih7vQqXyK/H8tDrUI3S9lYYx+tnQUM61R0DG0yTMDnYKaVUle
Ng33Ztggle9QJebJYwDBwM2pwm6brsn8UkZpE3Va9hRD85MbbT2PzoXSI6zHcjkDzdHIbQAdE07M
V5r+SsjKg8HTl3CQPaFKG2dmQikkwo2CslQ/Qs3OyayslRUVo8vKcF5yautuNUsRAh1x3yeY2TQq
2Rvd7G8LGA1vJZpz2H+OsqJ6bsEllISPbIscqkb5m0dV5erxsGcPuBMZQT9GHjlQKAea387UenAI
loS48IU5i1M48AS3UkJ1xaimDU7QVKTT/IY2f2VjBvTjuXgSvcMXV+fGijxfPuKGOmPlMJomoe4D
qbqpLaZwKediSltdlJpVe7A3LuoxO2gN1qCqj5jvFoNLYFd3Wju9y63+R1bIfJtyQhd0VkQ3pSRH
Glz44MxZ6Aa0z1cYlYHJzvSI6B2XzPMUMRx9TljzzHdb7v18MgI/cAxMH/Ks+VIdgX5sbM3PVLy+
+FHzVZ42F9mM2N2ySPLOWHoTp49XUgMy1CR7qg3SOz1tg1VRkkQO/f6uM6FiG/l2IjHD1pi+yHFS
6TZ3iZ/3Dd1s1XoKFHUbzsBWSD2fhva5JZnZS0x4gj/vHdQT284vW4ejttnAB0uITlsetAiDVdCu
CdSFXYCAZoz1y6qDpZjF932c7wGgeAJGH6W/jVIzCqg2reca0RNIo7Hc5LbJ7f5mrvbSeP5VJBzP
LE2/ped/Zmd1qrfATdPhRRyPPvXYcVL3OR2Lui4pU0u/Ocgr7/qL48V4joUL6Z5hd2bnfKowbsGa
M3C9YTfXneMdVsqcIQwqJYmI/CRBnRVSvtXatZLBPRPAETRmW+gQjBNqgmwD8mAprJEPqmx+/sk4
eH7b7uEh0+ly0/CAyKUfnc7KhpAcEqMSZhGMw1pLKC5pQX4vX8Qq+QANHLQmzN9bgRMnM+gCxaVG
1VnKG6aJ7CMvZtslfOkXQcIM29m2t+hGqEFI+MmnvENIbP0e+zJYF8Gsv7Rx8lvPE9YiE/OyIJJw
I4hJ8qbOuTNio/KklMXFUS6Q1tzmjZx6VhqB0o0tUqoBoq3joWVq0sWmkOabNEKgp5GPMVbBdUio
U0wchjsnxj6dmtFlxtnNqMbQPoDQyC39VR3ycCUbSKzMtCOsfARfNLKJcscmIFCI0KW9oab5rpLy
lAWkVleJRBRsQNPfK6w+/I0pF7h7QMn2dmnCzRE44zIffmmznO2ULkEVqw+3FJINd+qLEaFMf6Hm
xtXQqZTpq3kdK5TBI+tq1McnRQludFET+mJCnqzJavC0RDAV57OxVmP5L52oR9OZ8XSH67DTNGQI
CEgo0LxGlfxrZFe96bIo9ewhuLW04NIxrxL1qqZuHLee6DaIb6ZtXLWvGLlidy7HexRDL7mevp8Z
Rd+PQ+Q2LophBG0KyMOjEZ0h/KCCW2WcwzxOAvlbdUD24aXXgrODW8euYrjaheZXm8zTDj9f/Lsk
gWvTHlFRnMgcdY+uXWKTbiI2fodB0V0nfA81C+fzvZ5TELR/hcFwrrJw6ov5fMGjWa4gRTDEGJcd
0vF2Eu+O2V3UYehLLDT0X4EgsJaHM57dyf/5Sb8fApcn5byNu1RfjIRfD50imNMmlZz0EKJFwjvA
+B29uTmb+3zy1/x0naNT9dSHaQ1fLUUtaLpmjHxXf5HTu8Aw1llPI0GkNAaiP1ZtTH4eMSoBWU0q
xC6idy6RILjZCJuP3LqfH//cbR390GFi1ZrT8/hOc7+0EgwZLrt4A+dGi6f5X7xrS8WqiRCI3vNx
9jWcwWBu2T0fsCjD7JpWeQVJvxdnlsyT0y9KRc0A0YXH8rjAbCCEIybVSA/KUPjdPO20PqPTMXoS
OozsnsQVji1Pcib+/PwyT0hqTAqrlqJDMVyuvazlnyoYslKlWlMq6aE1B92tTLZxrER1Mm1yTknN
KJ6SPAW3Eu1Mpd6lMR49VTyxDdz+fCOnPl8LEb0lI991vhVFhwnaiqmW1OcsBV5vJftjpVDOZy4E
WZZFr72ubn6+5IkFGAETOCLoaHQrvi3A7LxyodPNPChT4ysdIB1BYmQor8JavM5a+qIk0PfG4Wrs
giuIlW+zU9yHs4EKpD8zzr6ZYng6meoZ9uOlUseu4OvvYCpCcmZlSA5BUO5CQ3COHvPrYRj8sjE4
HZS/ETuy1422Uqm5Vv/yn78LVn/TNtHO0pAyjyrtQT50kkWuygFk9WrygddfOLkLFNuziVkHD/9w
zlPwvcBkfrmi+vWJs1DuUJaJlA1Xt2s35q7zQTSf11cs8TVHlSwuxERJavXi0jj+hotQU5p04tsy
pnBv5+O91aS/cmHdDJW1cwD0uk6Wob7U3+w4QDGHNZjuK+FufeA3HcR7NEBGC0K2Vi9HLX4d04pU
5yD4DZCNGODqwiQnK0aBhAoWLFFu5eukb8mH5iMpdKxpev+hpulHGhO4RtLfXauSV+Gou1yq/czQ
bjsFNBpeWeNSE4PwJ7O5r9XyJSfAdhXZ9itCsb2Q240umHzqttwUivGUC3sTdbCChJrelpX4SIf2
muyvrbDi15rKjYu4MQKtAq8ol+Jh3ZT0hCQ4l2s4KPt2Yt+vF8VWnVv+8Rj/AlI4u8RgcZC3AMUj
UnKJq7sddBKkyqx4H1UOW3DtKoD1zYdTQLLvYO6y69MpR4IRnQcYPgGkwzqvD5Ka31dJ/2xk/b2j
5k9izH+NGtA7MD7bPI1u0qb9U6T2qy7lL3WsSLSxSvvezvI9xB9jJYos88N6pFVKIqM7cBIuY7r4
tVn8odt6oA5KGkVmlBQEoxs9cl4bpd2Pivhwogp7/PMYG2+NmRL9XSJ0nUsS0Oq5JUPIyddGDZtr
zq7mSWuedRXkrznM7Brs+FKOpF3fE6IRzZnhVY3dbjVpuiSmS2wGR50uSwTu60CyF7Z4E/iSE/0u
UmB2Da4UN87zG1mikkkXGkebrTzHQ9xQCkh0+HJ24lkBeoJKzz7SRNpz8pk8uni9O4XJjSiUV2JH
rwYiTXnF+fUUYX6BOXpDveJ326U7cxyvtc5C1uUo0NFt8w0HvL2WEyCwUwSByQgedLvZ6toC5h/K
D1WLn7Ooq5k3mnEdW/NlqXCiClXtWTWpdQhDSteaZNxGTniTTOw0B/O2UZ3fhT3m65gwbJdy9J8x
Izvv5/nm1MdPxLKKxX/BYxxr9LMJvgQ54f/34/8fiquWaetrFXtx8GDvRpyPOv/4OnELd6lApoti
bPE3YpHZOv5Aikh5e85MeeqRmDjpzS5gyG9K4T7nlBdLUcIMukiBENWv2113lhS2LMhHT8QqqSKu
1pFXq8fuyUxuGdWF4+wx/7pmQ63pnPvphNDIksH5oLNF3/v9x2lkJJ4YSKJDt57Xql9viKuAFgnV
WF8vOiPSDa5BEP08Ir7BdnSsGiQr0e2FlULHanm/n3YiKajDruoCZ9+oI4mfOeqabGrXaqty9i7E
Xs9qtpSkL0cq9u5arm6TECCcNXa23yoc7OSKI5DOziWLC22rL2a1GoZksXwSP9/r9596gWHQ9zEW
rvC3zYpRmCKuy9nZSyY8ijRhx6JP1CgGjS+xQGO0lCD3Roj0R25s+9yb+n7ygEJsYuEnbkq3vqkA
RqNqJ6OrrX0UiJdJIcSUeWSEmqPRIbcJxXXjpRzWdhfFePj5yakyfht/iCD+jwoCgMO3LypPNRhx
WWDsdZUoNUbPY6ohoCG8sALqG94qVnRVZsll0Y7bQImzGynRxU086y0199kBS2rpnk6ksZuPISmu
TbPwLTM3aZnCraXwHhQ3A/vuVegE22kwH8thtFeVKl8WMZg5IhoBa+WXtBx/2fOSUTE6WKWkcFdb
5NMnBHOXuvbqaMHvsa78ShWkziqq15lqvZKZ8D18FmS21LJwK03Lt2QkkvuiUXtDifWno6CwUpCe
rtpmoh8vB69xTpNEqNOvMaXkSTTlTWVVF/lSL2/t8K8OJJraeqj4iVyR1ZLYbwoFBhfjgubityI+
hqgBdzbJFo2mB1AQtw4nilVStGSn1PZzkHd+K7HVYhcKHnMTBosNzRCmF8b1eq7U7GHMwlfFzglt
na+MFgi6FZs0ocTvIgk0v22Sl34AHjpF8s0CTdGr6il35E2XOLBJybgZE/NQDOWbNWl3OBvRNSuM
GNZTqrpGtJrkDkUvMdbnimrfB8tCBVjErQ7N4W/MiaXHVE6OEeyTzINVU98TLEbCUkebuHos3NEn
I/Tyz1m5zvdZn8sCVaEjTU2LQsTXqaQdSQCGuAA/x+GDtHUamDbJAKvK0dI19Dt8w2r1FxdpQSyo
vc0LK8Gc5Pw6862cvg2LJZXNJwHbR3vqmR+yhwcY7Iur5K4iaIvyvDc+IhDyzmHCTr5o3KQcHVmB
vlVe7KabCtBvwT4dqnVdvTvZ7OekeP38ROeusuy0P03RstVkuawSG90q2q6vlcs5zu777pzB+fsJ
n5/v08McrQTGgjIyqeXtcbpvDCv+lROpB9+usd0hU16Yac/M59/X1C8X1I9E0ZVZ0/IwimBft3/m
6bXUHv6/3tvx6R6WxUCweh3s6QuuVFpB5rAHgnBmXTjz6+jq118HqwVb06QJ9pn9XiGslSHEz4Aq
f36WU2sfExYtJAy3HFiPBnUdWQjQOvYfsiquySjex7YA7GxLd/Ra31Mdo9lgdje2dRbDceK8jtfI
QD5BJOkCGzyq/LRJRcfN5Lxu7c37YFOspGJX/3V8bSOvOVmlft+e/bC+S3WIKUXdwcNyKEcJ8fWl
5k2J51mNk8NIf92zjWirjOYOk3BH82UIz7zck4+I4o0pA8aHSazN18s1/TjFoh3jwzBP69BIKD0Y
K02XD8KGMhnUlasMwzbvC2x+zv1ILpSG0JqG4F3Yn1P5acuA+brVtGVUjwvYkY0tdYGvN8MOI2+x
EofI/CSq8KFvleWNqYzdr9zS6p0Vts06Gub/Yu5MmhrH0n7/VTpqr341DxFv90KSJzBgMEMmGwUJ
pOZ51qe/P2VVd4Hti7v6bu6mKjIMHOvoDM/wH+6KWuwufd2AjyV4JUKiSrZuKlWGh1lmq4HKjRsI
ev29T7rmBZ16KNomcgFjo+HhVITRxVDjqtooRXptTGW+yAOh/TZ0YBpiOWuvAZSUV200m894+EcX
Uq1901iHxZnJP37V8+OSZoOwlI6Rq4LQFHKZBMF9bAwbgpvYpfz1auTZsOgID/7yWcpousTq4Z6C
M3ywmKXB8PpAZHJl8BQ2PPDZXxrQUnO2jnscLn4e6eDUBoo68sCmf+9dmRfak7kJN0Dtnnz3nMTU
8QE0D6TBVwZKiebK/PmH6yFNw2bQicTuBWIoudNssbkXszNn9blBDqrSCqWKAfcJ/74cRjfHJkhP
BFeXX74+5U7URT8/y8HryaYplvrRD7BBNQEY7JCcxqkT5fvHAneI/0Do80QD8vOIB69J9qJBSQsW
xKxPaZh2TCnJwbecZFWIF4Lr/TcLEOwi2L+Z2nHYMJG6wShG2uj3jbzr822Ff2GHI8qZeTy+WslW
FYN0lbT4WFZRsKJAnvrMv5cmJQRw0zCVBsBhPBNcjR42gJWuchpzeAyFDM/3MaSMxi1yadKMhfmW
Bq5aVucUI05tdQMCKxZEVAW5Sj6vVF/p88FIIv8+10OMrmo/tmOv8R2tHTaddFZCcT4oDw9SFGzE
uQRpGEdhsO7nXWRVBgalRMHQILBQDZaoSm9HlxTgsjyDtD2RSjPpH8abD/YPG1Hr29bMoDnsu+X0
DVZghm65Gy7AC6xb17qAztAsxiXukdvqYlyfG/6XCO9Xj3twb1RZGBOKmMI+YqduhcSi0qSAYFEb
GumKj/yZlEcGcKDuqaq8Xd62aEmaRCxm2+dXU6e8N0aVOenYqwt/DHZVAMBf9S1lKePuspZZcD71
UiQQxrrNG7uU0nETNRh81uY10g9u7/FsVZm6Vo7yd6JX1Tc/D4Vza/vkKvowzfPa/zDNoxh4AV0F
pvnVxM8XC+Q1RAchczsneyzs5povINiY1uSLr3fVuYEPDlqha6QG5hnrCZVK2PUARCiHpIry129E
CgBgeyk0zNHewTYZLTELq8IT9n4av9Rt/RhqYopqQrDuhPr+62c6DvpNxkINjLAHDP5hpU6vg7RM
KEju+zwCN6riVJeX9+aI4/SYjvt8sM7skhMXCTbZqghVxTIV87At0IxWF3fGIOwDXCdxVFKpNQfe
49dPdSKgI/OjmKmS0RgaoqKf10ibT20SWRiG4K78oiwBc0bu7PncLEAoA2F4AJ945mA/dZOgdobI
BeOBZDk63bJeg9vtC3vtRnbQ84AmtQpnMLaDwkWxEs68uROrUaKQOzco5v8cSiTUWo0h0qSTe4bF
tZSB+p3yIKQeJ2xHgCRndt28qQ4Ol0+jzd/mw6aDgYywjEBuryQBitTjtxCf6K9f2ukh0Ly1VHN+
awfvzK9Vv5ZLxUPfY9iqhbHMY/3cOzo5aWBOcdlT4HSaB3nFGE6C2sujtx9v65/+Gj92nBPhltGh
gYsbXI5rawva+ubcrX/y2f4c91A7zEPWpedlklt36r3eiGsZJuaZY+PUzkIS6l/PdigWlo6Kl1oT
dQ+wOd5wOzbfRPP261d0cl99HOPgijP6SYv9jGUAzALQsYyXOjUcbWXh4L0A5tNAZU5BX5x7b/O7
P1p+H57tYG2I4GZlz+O9zSZXMwWdIMXOLiensIdVsTrHbDg3lfPr/LDau2LOU2qGE2jo+aC9lcyV
vLuvJ/PEWsTyVDbpWdB9B+v/eZA6aa2BNpG3h4y0VNrLSSmoEHrOgG3TfzOSPgsMz+r9h9CVyS/z
rK0YacgykLOIXGFExGWuBuKFFJzToTnRyDCBAyFRQBNIpFR/cH8VY8SxhSHi3rsKtvpKXNQ2dHcB
UAWFOH8nLbCy3p3TRjkukACfo+SJQ+Pccz6sUkjgwBRj7NjZZfCtH/J3AMA+DWT9RpmEaIGH5Xsb
0L8NIfl+PbsnFguKmqSSGNciBHN4EJeh6htaE3p7Q3sd5IdE+a6e1Q84OQaVXMAKM2jkUNI+zP0e
JRDKPwNdS2fAIh2pGYxQIwd7d0dEv3wxlfb53BI9reOdJyP2Tpdohqkgzvd5laZ6YU4Tbb69xWpd
QN0lro3znyipGK5gWU+UoVUHxJ7k1E0bLMs6GS7LTNok6JTYs/AZElltRvM77jCDRwU4kXxXG2Pw
+NJdNGlUzaN4ZXZ6v0BdtlrSsi8XBXabV0Mqc3v3abCIrfFS1IWHCoVwEMvNIlPiu6jOfnat4jlj
FjxzH+9qP7nUlf6bOapvBRTqIchuRmRIxqi8TIzY0ULIHvWIpUIePHaNvE1BIqajuVA9TMuUrL5R
QzoGCFeV9P/1y3ocvllTKTuhCKOzzhGHS257JXQIl1SHdagg3TEMF6ZQCFfKiOKdOEjPjThsfc/4
GQ5isNEQ7kQjV47dSfWvjAq7+zKjJeP3nfydzrP/I+WcWQEsB/mBOsxLEdVYlgTqy5iY1GIy+Bkl
KqdYgmkPZg5UKJCHl0YLRruqYeiLVoGjDDoz0SC80b/zF0kCwllT87Wfa1Cws2DThP1Cr0DwZqjh
rXK163DlrYVF5wevYiU+hJG6Kzxo/qlvbLNGQNonMZGvKfSLOot+mRbXMTpLtc81mVp0iCaxvBgk
LOuH3lh5SUGCriPNNUoclug7v1llGVy0eAtdybjRbfLAoiuryekOU9nnqiwvhIasg1MPwwklA4JQ
l99pGUATGGvYaxou4FKIqJjst7lr4vK1nCrzZWpwGZLMmFKuOmJ5KdXBIsuTfoPklbJqxeGNr4mN
jXVVB3lzm3ThNajF70OFy3o4mlTS0gtJDFaNUUDRaRvaSOQ238e8dKsu2Xd5eA9QH48n2IgOSvCj
DWzctarqxzAA2O4RMDPHh3ia/GVVTncKMoZ2MMxG96X0CqUFucVBvpn0ATPR6LtU4fdZ6ryDNB+K
dY8C+FLPMXszFerpXZmni6Rm0pMW6r82jlsD4BfuerTksnIEFF9pku2LEXD1qX8P4kq1DU+TIF3r
rY13dHoZZPNSRqVuGaTF9ZCwR2qKf0ndUJeJyiUJYLYcJA04auT5IEsixVbCxvDQvxHTCwAQ8VU/
dG8eejp2ZmatrcZdt0obIITWaA6rUou0ZcCut5tuCtwMHA0q+ekq0GLvxdf7ahdW9bCwEnSogjKR
lo3CIreiMVqDQtdtWS2tCwC59IJhqtmpBBpDHcZohaBkY6cdvUjPw0erGrR63QcS+XE+eKaDWt+w
Si1g9ZAd2nUdyaVDR7ZftDQ7N7mVTa4eMKbQM4hSBtq3SfQyNxlx3cVrur5pxTBCaFx88wSLWg4d
AHsUKpmZlGl9hRgWY9hZu97IVzN6XwahknfonSLXmasmK10ZFLsX9Qerl94jMXyWJz9zVH8kYUGc
1/EGGeaR1JmbCcrCEmaVCAGkxkdxCpCx05uHEUaR3UuPuAo+hq3/kEgIYAzgQpaIN2CflJrXotfu
kzB8yZVmKViAgQbLDNywb547D3EgYNR21XsvZomFK9PiCJb3PmSYNlfoPIwVBHTdC+7roEWfYxJb
gDN6A7EuuoCtB9YCxY4xrR6h6dCdj2HZmAMAtsDIu0Wj0iYdFXr3FUawaiTQS/e0cRlygLgyGISr
rknwB+6LdxGl2KtYbKd1ZGrld19oRjsJa3MlIXb0EFjWxqcpsVPSwXrQeytE7yLYRSNum5IQ4w9p
4CjxKll6C8/Y7zc4Tz9EMwmntsAS6PDX7ChjauWo3WWBsKy08EZs0Wzyzf4eoESHvFWar0Q/KR8t
IGOL3oqQ96gumlbQd8boxddjGpt3aiEjxqHm1TKpB7BTpQCEXQ0uWMr5i1Aa1DlSak2t51HsENCQ
FoXRukJdY+rgAXfDus9gOI1xnjhl54dPamSkq1JUcN9S63RR9yoMOGOyFbyc7REYMGgzlDNKXmqf
4AXuReAPguaxjUsVy3LQ3kHcQwoROFNxjhiEvr+FlbqsRWFnVWYLIJuFKVGmWdID02kYi5eNL8au
kVXoc2XFOZjnyZAModYZ5wHJgODs8y2e+CY3nyyY+2QOyBzxUV7Uq2gJ2wP1bXdWL/4PEuJTocPH
QQ+i6NLS86YYGVS9jV/0i3bludVltu/W+IZj/2Z3V9lK2KpP5+THT7DP57D6z6c9iFnwGNYmUi5z
Xy/iF3FGVS70zBlQCeKFuZU9PYyXOECck646lR2BDpnjJMi75hGylc5NaHRgvchS+gXggFW35ti+
HRaVDW3YNXbnSv8nag4IYwCwRKoBuNWRfU4h1IFX1zk1P7PVVqgWCK7lV8N3TI+5i9GiAdEzwgcZ
Rryh4wbqKazTpTaNOpGV/vZ1IHwCTk1eLcv4bAD3VI48a/zKKk0BmuyeKGIbl9Pg6I353RS6AL5t
gudd9lIblWarIpiKcDynU3gcJDM8rVEicXqVeCV9XuTiiGmXHrbGvp4N7AP9mwSP2RnV/rEq2rei
w+YnsjxrlUpjsQ2DGPH9FuRp5kOaiPXM2stgyV4ByCrn0tfj9B8ou0TFH0Qc6oCHpQ0jNQNkQTpj
399mm4w6pZtfwSDkFEZFMXeHBxaH+/XLODfk/PmHFNZAGgdny8bYT8q4hbu3HtXwjKfMqfn++FQH
2wxzDwp9/miASaKiXug0Hrs1sN0zdaET22qePdYUUu8IKB8COno8WvoG1PC+DRxwroEDgJcIyc2/
AdhpcKErBRdw6LmXdtzA+zzsQa3DDNu27aXa2DcK9ydiJTMZEh3DsUBSuPanXSLIGcb0w8uoSjul
0R++foPH9QHGl3FDgprAcXIIORzVoqnIRYy91lsEenaKqmuvT7O5/Jm1cvJF6rghUZUFHXpYkxVL
tSxl7o59Y/5IuMtq426Yvn39NKfeokzqilgFT0XB8uAK0gWz0us4MfbkFGtfWeYrLNOevZt+C3X4
YVzXT4hQfT3miedCQpCZAy4rUYo4WKBJqYjjVCn6HrMhtNsEp4bNPJ7HW53Ya3PVgYoHvihgaw8q
OcOkBOYkNfI+5Xb5pUcn4ApcAEXtFgouP/LlX1fAo1pIWZtSx1wVOMKjIkwvDmU2Slw18Mddyc7f
IVFvlEW4PFdoPr5kZIlHQ2yE/5twJw/OVTOs1VzTJmU/SlXhdAPmlnAlUUEyJ0I5QXiSxkUkYLTK
8ddfDq0xbsQ6Ul3RaHZfv9CjLcE3QIhWsQAKUGg57IwAwUIBeMqgEnvmDqOQGzWRIQVY2lKZAIL+
N4OZJvtBPtEa8enfm8OQKfuy20b0K5MYvKW/RODgzAF3+qn+PZBygIMayxxZ7C5V9l6RXPldcx9H
6FYL3c1gpuewgUdlsnkGDaqXaGOALjnU7DerIa1A8yr7WUQF59BhVePeg8k0dvSlVLt+AN5GMuAA
J9391/N5tEsYGvA5C2lu/RzVO1U1RtdE6eW9qnu0FON1050zkVNOTSW4HKR32BmslIOdiM4AdhpC
JO/1bkJWz3TkoqfdigPrWvQoTzSp0aD6XTe2roQeyieKsRqCly6NRkevp7dJG8D9Gz8EsRupqCWd
LYftQ5kMm0mJ4Jh2KE1YXoBlcan+6HXvccw93fX69KVrE+yIU7K2KkMfQQapXWSZtqjFxl/reNZc
CWq68BRqrz207K+n9uigm6d2NkpCNRV1gkNOM1oKkZx2ibxH2nHfN8prKDXoMCLi+PU40pEjCdwh
RYVBwUkgAfY8vCqmohXislRkzgL0axvI+Q4Yh7e+V4al4aPVPZWltqg6U7CNut90c18KWYYfFbYl
dpdkm7ZXdMwru1vBLGZGlULxbwzwK8gwQ7Ky+l7K5WQd9M2lFA/rKpCeAi976LPRdIeumuy89h+A
DcZOUQQeOFofk+e6vDYCCSffvlUcUayXvaXqDqgxfsDXd7I3Il+ZPxhluNGzGKVIQWeswrpVKORM
WWJuKMrUNjKBeCGX2ivkNLT3A7GHyStcZvHwnE6ouaUxytFgpQenE8utEav4AOjpd4tHrPTuUUrC
XR8Vt2XdXdSt/IRQN6qycvvDyHvNqUtxW6jWKlaLu6zt3zUB7EWirr1EX3f9iIiT7sXLqh9XXYIa
iSmad4FaLOWp+BllzdYzhE1a5g9RUn/TvPCVYoo7KXKxDjOJnn02vvhi9930LQSnRA3V+3TZlNaO
XH3dTCn5uvJYGu1utGZGOf5IUR/s+ibb9HohLacEMYQ+pL5WVeXer7QUBrjhk6YKa4kjgzDecAev
+GaR7E/kPm4rIEvSIOofqYhNTqpxHcAPuIqlPEbMv8zXY1KIuwn1RbsNI+1iEKl/UUfuMV0pKeji
RkhZQu3cTDKdppEv2qnpFucWKyHup6YRzDpN1bGwB0ZHa+Dg3sIOPTfTMZ9IA6uNdan9GNj2m9IV
VgmakPZQ2mczzzkm/GrIg5hxLHVcwAeGxJFnJblwKNGkWim36lJdj0/G25knnJ/gq+EOYipIuRhH
GgzHLz361YNYvvZoP07NLgNFnwaGEw8kOOq4VNDn+XrwE8f5p9mdP/+QYOglft2+x9i+fFUNN3r/
+PXfP8azyNiwqSh9wSAioT5sIwlxHDYIGE/7sfUUR6HAjJWG0wi+f+eF4VtdDxUqAcZWQjLVFJTJ
Cbq6WA06CE5fXBapEtqd5SPbI+q521RAR5P+YjBVYWOG4VU26N22bSzOc/wZV302YajaeJWDbby+
khvvJ2zw8FFEv+ZqiKlSK0F+Jn86MYM4bBEu4nGnK0d2cx62rxn2yNJebFqnMG6T8JwmyIkRZiD+
nDoBbj3KO31RK8Q+scS9lEJZVCLRRyUXWdqv39SpUYivFdAqBmizw32WR6Y1aJ4u7uPiUdSoEP4X
kQOwgD8HONhVJYQRQ+oYoJi0jVoHS3PyzuAbzz3DwU5CnVv0CoL7fTLCA4xEmCOZkv0/TtT8JT5s
mQkdL6PTPXFvhC9aaDmYnZwZ4UQg8GmmDjKevI8aRPmYKb3vt3Usw/QZssvQP6s28yunOTh6GAmD
bQsylHVk4Cp7WoDnoyZyuJqraR9s5J+qk7iBWzyhNGW9IBS3zJfB4HhnjvUTId7HgQ/F+MJch4kA
V24/jgtxTJ87P3kiGHTE6Yxc5IlQWaVDRE4nU187Mo8tI7MJsauBURY81I2yTMN30W9sosSMfuE4
XTbN8uuNdGJSFQ2AJNxMQDAQ3A7C1ynrfUmt83avF/1Whk7UlmUHy2loEOLBib7DaZVIwoigT9H9
GfMBfx6q31uvpAFroElCwJsvETZrLwwtapaVnyfu119SPn4BqogauiVhKEkt+RAyBheli3sqMnvB
aG9zA7GTGO40Mi/CZdtZFThyCGBlVzyLVe7Bx2pWVlgOtpxpm8CXb6Uk+pHX0ToP2u04pT+Q5fO5
ojxvXSXRhVlMD2DdL0K/3ZW4tYEzRvWGTtRZOt/xjldxBaacBN4fhOwhXKtpcnMwp7TZh6H2oxJr
BHEKf1FqJYJcyEiNEabQoZTe0u3Z01qQaFrQKK0j7IlaZZt62tvX83ry+7DOIMtzkh4Bg/MITdgG
g8y9l6WLody1fXrmzR0DVGUe+cMQB1hnL8j0NicLA6AKJu4++pa4+ap+9heWgw2GM71kCyxFEMC7
yFbnymm/kPWfDwwGB58OFBcOLb51nw+/hMC37Cyx3kcj7rFJbUQrvD6eipAGaCoJ/spEfdJXCowD
wm5NL9fp5KhZiXOfVxLq2QBTetSKRqGCEzxqWn2lJKsiVdcUX1AUKirk84h6nKGVJQfbxMCNi/J6
yMV3NS5u5LzBnFhS3/EzzyG2+qtALzq7LoS9NcapM/hi5cqyN6yL8Zw52/GhrM4aI1RpVHIn+XCl
6ako0RIu633pmZcIOy/AdK6meLj7egEdV9h4vR/HObgmBT9OpCljnLkmlN1L7gwRERxvKV0YF3gE
r637r0f8tdUP3+nHEQ9uTbMNokgMippLYFzE6+TmBs7/UnLjBeFm4MIqpd+iLeaez3Qbr7QVXoUX
RbwInlM4uithZ565/06coJ/nYN5lH67YtPM7MU2Zg9mrRF3pF+JLxqWE6Z0r3ALhcFEmuMlW56rt
x3cFw0IDtBAzowFyiOUaJy8oyimq914YWYtp0p+EAAUzmragrIZEsMdeifC4QcImjzCZ//o9/Oof
HL0HasWghgFAHSGucmTfxik2K6KXoLiKUAWjtYGJXD364WYIfSAfeAM5dC4Xo1h8zz0wCGzHvVnk
Fx0K8Ursb4MsWVpBlNiJKb5yNN5wPT0Kca0tvE5RVlrfy5eal1UreJ7XXVWFNo16PNaooGhJca2m
TeK2orkEjXELJCB0/Lq/EzvlYsyFqzhv1+icXWmtv7Ema6tK0U6Kmkc1NX4woYGtJeNNUknDMq2q
16mH91NUnEVy2kxrdcyUjRi2a6XwAsrghn9m/k7tHMrDCMKx+0w0tA7OpsbMxKb0pAqCm4GzkR0D
2g85E4O7eCduOxCG5xbMySER6+JIAAk9CzJ8XqgqUmYdsX+1F1f1otliJTxzXSxHtZEYbjf0C5d/
jPk/n6T763/+L/9+zfF2C/2gOfjnP6/C1yqv85/N/86/9u8f+/xL/7wp3rN9U72/N1cvxeFPfvpF
/v4f47svzcunfyyyBpTObftejXfvdZs0vwbx3/P5J//TD//2/uuv3I/F+z9+e83brJn/mh/m2W9/
fLR5+8dvv3QD/+fj3//jw+uXlN/bhu+vwBhhdr+Hx7/3/lI3//jN+rs+G1TCOkSrhuqWzhro33//
ZFaxISAjlYJgJc81sSxHI/Efv6nG3ymBaXM8pFNuBCT3298Iz/74aKa1kdmBm4ZWqBq//ev77X7f
ur+/Gubjj3//LWuBQIVZU/NtPmf6hgg5kd4M8QplYlTsDzuIrdhTnKpK3S7ktHJbfawvW0NZqnLo
4CZ+26HAYPde0y7pTtULVfTdVEOnNdAQA27UcljUA6iMSHbMaYH3ODKflgmoKUENtzCsjVJgF6Y0
bhhJpZ3no7hEGVZdxQAk5Mb/ESbZGvktVA78CmB7yD2NXVWqazeWji1Z7BU2RJAtMCFboDy09q1J
cYdQv8jS9GlA1A/gTExpdBouYlj8+FL2V0KZiZep2BtrX3OJqGvU+XBz8GM5vo1Qb9ATA9p/o5rL
rOuQkkvznxg2LSVpsmylq3dqhsDMkCYexr0CXnSe2m/aTvgBHOdeM5rwLsYooojwNANrrtuxlhWE
BbWrxP3KNBP1ZizxzwliigNSPuysC0EABWSCWLPhoGEmqkThKhe0HuEx8mZvstDzjHDkLoS1JuTb
MEMXZkSXNPGHPzigf2mn3s/+Cunh5vu0af+zzbx6z+dtUB/+qf8P97FM6+P/vo3t9ypt314+bvz5
F37fv4Ku/p3iNxhcwFuGjrEEYdjvG3j+iBCfChKmlWwdqMz/3sGK/He6SWx5jM3YWkhS/HsH8xH6
VbPci6lBIgPY8Fd28Hx+fKjVUd0BniH9qsMg8zXTNT8f+CidCnoxNBWYvHgDhm5VAATqPc9RAUfL
vYu/Dm0ot4vHa9A6aymF1ztoNj6bqFdJV5ERsxrBFI6PeNU5EjapGXriQWw5aVOvcTNzwV5cFNjt
WMqb2jxbBpAz8HNm4D8VcfXQgsJF8n3pB9FaqggQe8eIyBWLyW300BE8AQfFBnGr4MkHHTfoeF3l
pR1EKd7RNNl0ZQVVchtvIsVaVzoYMhPfcCscQQWm6BDLWXQPOfWbZ3V3UxCs+lAAuNtcIpGrxAqd
l9ht+TtSX51Jaz7no8cTexiEinqnpx6k6KbMLwpAer2+Qy580ZXamfx8Dh7/DLOORzoILouyiIOB
rvzSkncCAF7pDDdKPX4U3KhF0NYSRWsW5MEApYFuiRzh9mj6V6EYOam5n+JlLHmomdmxiPQkIUKB
rEYZXxfBpUKVP5Z1N4puGrMGGZgulCK2cZ68qFEc17unVqldUXocWDgBwVoNrcvn92nEOfPfaspx
a4Fc1ZEGMZRbAVxti3lYRErmjfliLPJFHaH7r/qLCnHeSYjXGRV+hcgsCy+V+lySeBAVzTPMBFBv
Med9DEV2nqAP4TvXoOEVfVctZzlcPBZXw2vki9iXPUFYXce0OprUVo2BZ/TsjElJZFxb+HofzpUT
1+3J9/DhaxzEgylyq/ro8x7AC9n0UgHqWLZkoFmryWfW1Ofk8PiJD3LyvFA7hPIHjgUF9rYEsBmz
jk4890TzwXiwdueZBR0Fhob7TjxoMltBVSRNzMzW8n1QYE4sevTLIrS4oaYFT5W11SVuUfWiEtu7
SbjOQYrW05M8gzpV5roQMQJFi/cH4HH769n+nDz9awr+/GqHoXCNwUMdtdUS5JQTDIYbg2iPWxEk
tL/w63LV6cJC6Py7r4c9/ZL/HPbgQLaEYfSKjpdc6omr5TkOevhqFt0y8c6VZY8Pjs+Tf3BEZVqI
HwZaQVhAoP4+27Skz18/zLkRDk6OoEWt2aoYoR+fK+O+PkemPj1ZACeRaZCgOM6ff9iY5DBmERkc
sq1004yvrcHqQEfK8l6/fo6T24FeNi5XVF6pGH0eJzQaa0hrxkESwrbIvNpHcdp/PQYN8VObYWaF
axJUTeWwzlprePOJKLSTbcaccP2yGLnpQnMjT6LbxKI729jCe7HbtF+GUEE0EN7oN3JIPg4+JumF
8VMGrBz2LY4YtPpbBGO7pqVcCSYe9xN+1Ax7J/a6tZBo23R4iGJxrSbYFkox5p/BDfIabtrGi6TA
cbF485t+OZtAtQhON8arWL5BVHRiFK8QZYWkdd2ZCW54JMro/kAS6KeFoLzV6oOUI0K8aTQ4IGrs
lpNFz53vD8w/Kdk1AgrZIfSbyVv2KbptU7Hx0LcNRMP1wsatpscZLK100ToR23XTrwo0YJEWv5az
d0TIpRxjQ+OnpnaPujbtTW+4a4xVI1/34XDbJsbPqLVQGemdTsINLRL3ODbYZhRcNkxcHRiXU17h
mAYHobXwy8UvvTBcvd9V6PYL/XNFUiCoc3FBW+XFZBeI3sb+tYyjCEtklzbxdVzLQEnfWkKIaW3c
NuVrPK2w0Pj1CH2mLT0JD3rhrs1fMv3Vn1CsfaqwICpzWizpzoO+oI+ti2+aG/cT7nCVS5dkgZTO
Yhz0ZV9HV9NgXraDvOqDB9QPlmWcX+jWSsaLV2xL+grRVTT2S7nJt/NyEcK3MuTeNQEuyMItr8c1
uTNbbgo8BrCk07ZISL6Z7bBUTQiLAwiFUEQ8zJfirSLLV7mq6rbg99dK1++Lsl+3SLgM5R5mAMSL
y1Su3aIMFy3sJzLLyxSksgo91dTXIvCSfr4ewpnxA4kv1xyFHg92Fu4gCqyNH0IauSNmMarghOXb
wA+FKd6S2eiaPxpLWOh+vwgtaVM2Kkoylzm7DD/sTRS9kO8QnIlL5hzQhNs1V6r4e0SQ6E4ktGvD
j5wqLjBcRPWvwLklT92ms+7T7qbWepc4BNMItybsa9ofcrCoIK9Y+Hy2y17ciWpg4zDgRHVwl6fU
nxXVHYrUFZTuW+Sr3H4q7A92WZy6OQ0BSsNghKhbtRbnsXxlBVCnEnmp5cl1ZagvsRg9h+p0k+n5
dT71d3VvblNCWVF9lfCrpvBiGwShTfvaoqKZZtWjIiSuZzx0JTSToHD8/EczvvdqAIe/c9QhWlfo
kukYxQtVvVfEfOG3opNYlRvs2rBCYO5N8lRbabgPJWkR8vWBEhE4rdReZx6KlaQTSVvohiIqN9sq
yUCKptGNJGGBQvu2wJymkptLUBxOIBdXg4/XGX+tlWVI6Te5LPANcErBpMZvbnI0OvK2X5hRTgul
WyJxCVP5MdHIHcp03QopC1JbxsWzNxY7r1XgYKnLvB/dCspZ00RXJjB0JBA8UXME0Vh1uNiMGrVn
AEhzMDkbGvjJLYilTd+3Tjgqm9gfFmGVLTGkdjTRe1TUaq1Humuy+idrhOKAi0a4oJqwtUbjJhE8
QjTR1gqkDwusNrq03ljQJIQxXU+5jgM6/FyeMDabvV4Pq05+7np/EWV7xHFjXk7RX9d5tgvTcBNk
6TNm2LdhU6FL5G3lUXIiv18NwlbQYehQT66n5wgmncJb0DiuG3T7Og0+MHpz9LwkBpKKYqmm/QZC
3xKQy1rxWqqfmC5N3VJtrUVX44eRWwtT3BFouqB/yBUm3BLk2Vxk7Qvu5PdbdBUXaDOtvBjntsp/
sjighJgSnfxTHCy7FkEetpcjoHZBL9GQ3Wqhf2vI3bVSPmuyf4eaFM5JV4VJrWG0FrjnIHeXLWce
mgj6G2uTPIlXCsddHw3oNEaPlZc5WJtegiJCyDG9muJ4DWHO8TSsyIVkE9b7yu/OdLyl+Sr9lM2Q
1KI4CgIB5BgsgoMrveb8T6MW0kw/FRcRSB095DDABiE3LVuUk2WakRLKkTuMWMm2satjF6uawWXc
iVcDsVJldjsheKwi/cxXO7qeD77ZQfhtxGaGxDDfTE9NV6m8G9EbUZmfbK1+THiXVg26iXLz12HB
UehxMOpB6KG0EbXHGgqqMMSOpT42bbRCpfhcsDvHekfTDk+BgxmyCF3UzxFOYNQSgN6Yh6MQprc6
xSSi7bbZtSK9U8Fw0dxYIDd2MwcAUUBnBSUJa2ovO0Qrf/cKQl4T26QRe472Um4KR4PkN+foIhs7
8iZbbdUHtQR5rNKBIa3IfcMtxTctoJww6mC+Hpu7JrxvJEyZLNoCtWQr0qJbK6SEndlDPnTo7tsi
UmCS+q3wFrDvlqJfL9qCtr7MC6AhUOvjdaU0OxRfl6byHsb+LhDq3bznkFV/1Pz0m1DHLgZuu6S2
FomVXnnd/2HvPLbjxrI1/Sr3ARq54M00AATC0jNIaoIliRS893j6/qDMqiRDKsbN26Pu1asGNUhJ
JwCcs882v8nXVjCcQl1yTWu4bUr5C2YNtind6Vjk4ANC/38CryWITth3m3wCYDnoz2kb3M2UJqJc
e4Is2ynVWGnEP8aKhKkznSDDPLhIsF0m0eAiUehzTlgjfL4/foqGfPLlfpZY73JgQqBfQ/NdtuWV
SEwM63tVWC9tHHM2Dz3veD51uw6lcGKvb13IjH/pHzGp/rMZhRifimTLx33TVOaoQYCu1wUz2wh4
+Ta8ijA3aWFu/nzQ/999vDBFkDXe6X9uPz4xDfiv1dc8+dCAXP7Onx1IRftDW7yMMHrSmAYi0/uv
BqSy9B9Fwiy8B/AdgDve9x/pGUjQB1F2xAVtUTr8a4KgSH8o/Fko/0CqoDAAgPsHEwQsLT4EHuw0
EDxZzEuIPcAdgM9/3EB60islNU7PUfGFb0WuK8/iGIZLSjXv5y7EAcFKlPlGFPt8J9Zj9CQPmXE9
jRiMoLwue4bVwEUvsqUL2HXZrmiUfAKmYnRHvxr0B1pG0rXcSvlT2uSJ5WSWrpAe9G2SwaqfesW2
+jp86uXK2NdLT15By5HQNtxXCn8k7Iw71S9kR+kFEhI04vUMcffcgnRaTcaLjnFP2xO+qsGL+3Yn
xkgxDtFV10lf1EF7U7X4K+DrXSF3bpSa+3CKj0FrYJ7W3Wl+ejuXw0M9BD+EflwhPOBV+KCLZXQg
AdukUn2Y+/TRkPOHAndlo/ev5dy4qtGAa8Ap63nkzjBj9UJ6pprf9ZZyxBrpik7esNIL4Qu4c7hA
0QTnbH60pprkXIu/tGN1p7XZE0yJA3wzkgb/BTegp6FJt5gse2U87AeBAb2u7cRSujF9WJnptHDS
AgNINCOLZA4eAqF768feC6wEVGfhP8aq8YqI+A3G77tqac/4+fQoTeaj35rrQBL2cy3QkY30adWK
aeUYRr4WpNGxZGwL2wJF8bnZYc1pC6HhlUF82wUahU3z1gfD19yYHYtxjJD3jPETF2+93U8LhDS1
U5nBEtfFHA9fm1RTV8hh4QAp3Jt6/5KazRYN5GoV41ciDs1GjuV1QGWjDT0N5BSCrzCv01z4FoVB
76DFc0Nq74lZvDWKcpOHBR4N1iYsu9s8GvdG3lIr0VCO0i+Nxki0wECtn3f+1L5EakhRHq1nNbxv
5HAms0q+Cp30tQ6iQ541z1EqSFvMPZDxNDMyw3TOcVmQ8AoqT/2CUi7NkRlrEH+NRPXZbywPf5SN
CRizybtX3ddQ9rS2+CrBY8+jt6CQbpXBwq5illfFpEIxjN5wj9nlesJXzh/8cvKiJrk2aLNBewau
hGUcjosCdn/0Mk+ama8bozwkWvldMQQMrYrSkw31vjLD7RRr6JhVwWvbhtdxo93lQOfVoV1bac7j
Ztt6zJ8bcbydocHZaZU+UjRvhWT4GpkRnd0+f9bycSO25oOuVBaT99QbRvEE5fBKscQn5Jq/pxIU
0CFhdGAU8ldDtKjyTAk3VblBnAPLoBI9vi1tQtUW06Gw/X56MaLwAFD8oE+lhY+m/tjGzbgy4lzD
DVDYS7V/25UFyX/g43FMg0Jb6Oicr3s/Vq6yAo3nBOsxyWLy168LWXNFrdjS3DyVTXEfjSNJRzkV
TlW14UMxiNXKwjUCHTl8YGU/6xEiRV5Wkro30vQtXn+HWDdv8tZPoIyH+LOMlXbbLRoCkLNCzxKC
N+Af3ZufhbcamuROrRsbCr54nfTBC8KL39upGvddqjfHKk1lR5W5w1NdFbxINOVmNVhNe9vKwnxd
x+Qu0pxeBVaYeflQjTdIo2IUmNYWiurZvAtiRNmSPn9oM2DHkN4f4yagV595o1R1ez+2qnVHMrAS
KsWtQzAOSWANtmYhu2dKDXWjX70oo3ycm6K2i6T44jdyhxdpNqz8UmkBL09H/C6/zLrxZIVd4OYd
4k6lbB38Sa053T5k887cxqH/vRmrKygOr0Pff5875SGs+30eD7Akg2QDuuEa5+sfgzR9KfXS/1oU
bW4PPT6PfqPd57X5WqQoclAt0BzhknLRB0Tdw0xbeyoI0XWje0angV+CMTBnuX+oFul/HOFuJSXB
qqAuKxtvCYNpBHIGU4tTpKSl2JNGXh3nLzqeHtNU+iC60JlU8d5dJcgmrzQF9yh9ZETtl8E10iaM
tyqDdn8ZXk3lfELm5arTug2uJMdABBimtq+Zn6tOpyELOlTYXfkWr0zrxd0QCuYqYnawTqJsxERX
zw5CjDtMEHcbuYoS0CMCxb2V3itMbFfKgMVfnzZXU1xic9h0L3VXzwgn0EXTUr/eDCWvDYZRfUBc
+RgpPTLxuDPvepO/yNgwONRddN00OeZ4TP44wI2Z/1AFbpyJ+IaoZTPZ6QBhNR7E4dj387NqVJ6k
9WjD9UHp6nEjXeW+lhwkWNVgJ8dgNwvBtI4llO8Vjf5PPHeVW7QQTULcLqsMRYG6kaN1H+JllyIa
I3JnaRa6r8Kc7bKyOYGflDdiWMkMrPNy1ajqD6hQzLlNH2tXBchbSsywpzn+UU0o8A1CQd2QCLdJ
7uOippk7OUppXobUAOjuI7oRm+Bdu4emEIGTIVRxDUQCkY64e9S1ztynYY/TSQ85/Y6KdzwW4Zy9
jUU/PbXAFeyhqSR6xprhBa14Z6WZjJnyjOlpmb1OTV6ua8UCM+zrkzfj0PQ4KyrfLEwQX0BOZ+ic
QGjwoa1T4SaslKcRgR83FYix/ysrkKAS0IojVTDuEWfcTiIfHn0HPO+EblsJupMEtErHcjqOZQxq
guQDF1saWLn3zzPm/94w/v82ZI1OPvqfU2LMYr+2RR19Tf/L66L87cNsfvmrf2bGkvSHCmMMP3MK
XtP4KVH852he+4NZOBxW9LroQZAh04T4C1uj/IGMF1g6gNAAcwCNks/+lRkL/HvM87EchKwAgEoF
PfUPUuPzqeNPSz8WQl2LNBvpgLN+QxDWho7H21QCDPWCwuPirjzlbsG+7DQRLFb+BfOVC+Xk+UTu
56rA9aC4wBxGKe0sHzfNOYiS8lW5FqdVdLdI6Rl7oLiueh2vIbvhAOavtMcRfntxf4k/zKd434T4
Ze2z3s8EMLEMqtc/PcASb1gLnry5xIb6CWl4VzD/ssrZezUacOFz+cp0wIk26QNOLUcJhA/gutod
nNxdREDkTQFLenJS7CkveQNdfMVnLZ22T60ubV7N2mp2c9X1t3iO0ithsz7Se7sv0ZyZ6BsoMe3+
HkXiRBUYS4RooWjUEIPeOYMeCc9RV7+pGBtLBR7qZfFQ1qCW3p2bmz9fygeA14UPsnyw970FxmtF
XL9Ou8WUrd0sH6S++D6Wr/rL96DVBwwFygYn5+MiSE8zmglfY+Xg5wjpd6+ViZLcJbuKM774coIo
7N4tczaL7BkfCCLLbNutyljNMZ3WXbayCKbxkgPHmbKNRvdS1DDjQQCKGhmp57NTlPdRXPXm98GW
1unB97rbwDUdnQ1meep6uL8s4P1LtDhf8ezsYAcgGoXxXf2SfV10XqsvyRu8wlV9Su+kx//Geh/r
dp6QXgINBYbfzF6BIp19NWgYAZi675NdHpR1s1o4NtONcIw3qBquiwsQlDMA9V+rYQW5IFNV0Ppn
q4U67e5U/U5SgypKddXYyr541B3FM1eCp64ABp4Cu/QusXrOuhOsSwAk1JvEdNQjf3FCRDvG14SG
TeMPBIt5s0TA8UfwKjrYDF1UYQf48OEsoJWoLUIUoPJFTHJgMp/tm2moprrTExtJ8klbNVFo2nkr
DgckizDXmBPtVhSkKVG2GkKD/d5otSq5FXoR4nLOeFdaZejUAadO5KHmcmgWSbfVVJfYGYdiEB+U
WZsQnqPb6ya40jXIq+tIzUpjiHudkMivalfTAW2aYZNGWem0WQ0/PTLy/DhSLTwZgzTQIQlb62Gk
MnLLphG+YvUcHHx/UERc78fvISSCY1ta2baxmjdFrC2nq/Jh17UDsyGz7HUa2IJ2TMpC5XZLq8IR
Q+6/4W4yzO6eADE892UbXMezKH1By2VM7R5C8I+4xbp4jJQUyrI637M5v2QYAGCDKIXSXot6+Ei+
VtxIaSOsBblLnmkGIGsj65gClAN55WjM7Ubv+pZpR5Hk3/EIrr6kY2buA1O28lVr4FBkW6kfRg6h
NYaLn1CJO2oUxd2u7QuqJy2T5Ie0GKrHpJQDxVEaoTtST2BKMzS1g/bRsBIb6hNjomWBNEu5T+Nk
qPB4kqU7QUEHi2itxrOr6RCTVlYeIJBcVfOgrWIgUMlO7/3IyZFDeM5nEO1eoEbTRkms4qpHl/41
ncfh+zwvLP6Fem7kMxIQY1u8Agil6mmphgo9j50KzUIy3Q5iCQJ5tzgnIgNnTNq+muX80EQGngx+
jjlzpvsO7IHvfa4wdpL12CnKqDtQNH5r6rB0ujE/5EpHGVSnh6RW9vEIEr7ItWQV9eHkhJHQMfAT
Qg/xwGAtV4Xg9TTYqNv72RMTlAfm2Ii2dRIAZ0kBaMxCVR2jSg9tvDHFo1Ei25jMhralqxbciEmV
f+98dhZEMUaIWTVdC+ioYrobiBKzSTMIvcTX0ZFabJvcIUjmyEaNpDdWFd/oGr1ray8weghbI8rw
+NLCeCVbYXPJTuNj95vjSp5IYmYwwqCJ+oveSRNPVVDA0ZLCmVpWO84FBG5DuAJnsOln/4KU1MeL
8udqTMYAby+GJAgenAWH2iw0C+o8F/6LIFyn+m2qHPPowpV/Zj67rELPl3gKR32RRD9HoYhxMkt0
N21wFhsYM+vM/q558Sa8vRRcl5/7972/LER4XTBfEvDxX+1tJK3DUSagsVPMrtTu6dFBCxXszzOY
3zzOTxt7cOiLOgurfswuylyXW2T+mJ+39CSY8AZoNCrdetbTr2VUrs0s8WbIFU2PxKL+j/BPP7+Y
pqOXzz5ZlNCss8WnMFRjrBdWoCY1mkNSc1XEen78/BF/fY/LE9LgR9RYEdXzEUxsJY0apgGAOGgo
zJ5UMadB8vz5IktO+vFjLTudBRBrlpBKOkPD1ciqRS39w0kXyx26DelD4CvlroP1dih0PVgPyDhR
s2eDcWHlZXRxtjRV1sJwIEVEHP0nbOpdEhqBtZu6fFrmzjTDJiPmRgobv1K8QdSn13geaO4qZZlj
fWgkbtsEar+q/aJ5qhteGhN63Qxd+G6RvK6GUNHsQIprcDmmAGye6suBhSPDW02y8IeV5aJO62E2
biYREpGf+NJzVimFPSYa7vUqMoqa7HfffFHPvambhL3SYmehGV23j2A5voh6137Lyziuj3KuNyU6
LIZ4EmKpKFz4mfqD1XFTMeJUhiP3T0/DMlUfKsOCbKOabf2Mh2WfM3cITAwEYbwyZE5NPNaV7EZT
K/AAbm/6wrYslXy4Kgsr+FHJjVhcCDZnCeXP4wklElgdbufwTs5TrjRNEoOpil0643p08Or4Zl1Z
dr6S7NEr7nP7Iknul9yHkltiKYaI2CHy/x9PKsRtjG7pTtW4s8roqUmbcb+Y3ugrYELr+ihcYFL/
uqUp5bFiwJKBMddPss774qZHAXcUass2p22v04zNZcdM7vLwWuvaVReM689P0K+PB4UWI9XFDhbJ
uHM1nF6V5FLBlwv/ANygH/LpQhj49XEWii6qFOSrSwvi7PXlodazeyheZf59jKP6GbUY400Knwz1
oZ4n9/PHOUuNl/1Bg34hzoLfNXmms/WCULXAsgOCcetDsCdnsMVtT/Gs2VQAF/sSZ+Uby7EDwT7T
VEGmCWbEWQVQ5Q1EuYCEZmd6ijNvdIeJ+o6kf3Gg/fPS+Eej5v83G2fIpb37zAvl7QMl7aHIgw/d
sp9//i8qCy4ifyzuTYa2eFPR3iI/+bNfJlC6/wFNjdaXCBhA4z76d8NMkBhAo/OxSEzinwGC7u+G
mQzNBRIL7o7kAnDdxX/EZZE/ZmMUTMyslzuChh5xiy3zMYCgKSqR9CUt2KjRgRKxUlPtNpH0o1mm
GwH4GI5Bq5ACcma+1hVkG3sGIF44GcdK7G2sZcNVLrRrpUrwkN0yi3Gz8aC18306tCsljWzTLNdz
O26NUHfeveebXzstZ8fplx9/Lrfml5Fm+lDLnzDz/jEdiUeEPjCXV4rbenQoLuRFy7v4+z7/13Iq
gocmwB4uuY/vqurCThcilksPTDA29R4wnZvuLjVCliDw2TJL0Hp3dwcxxrYgkdunfmb2nB0r81rK
Thde3aVFzr67EEhBD9iofVp8vceH+ro5oll9zDcJ09mV7GRry6mkC/HvYzg/f4F0iT8+mRF1YyQX
PFnpb4fuKP5j+8e/tvO/PhGdq48rmJUkGz5qQ0+N63tp4FSevsW7y67vzE2+C3fB/2RTAASBLc7/
YIj+7Gq9+1py3UfFwmU7ReLE3NJAhU92NHneGUa6lzMRnOy0y3BNvvABld/sRhp0IN7B2MtLhvnx
UVsAvFYkNdZpZq5L0oEZffYo+oJnAcXOTGZEYb/CUcAJOvhfMo4P848JPGBlzEep8G/E5s2k0m8r
kpMydzOcAANU9pOxcxEevqqEykGAzI0yY6P01aqrvir6q1HdqnHEmHeCjZbabaxSx8VX0EFdML0Y
g5g6UFkRxKifP+vUlmGru61aoZ7W27oWP0ahsZ2rHBezb51c7+OeOWoTHCeYq00S7Wcj2cE+aywY
923plUpiR5l8HKcnzMs3cv0lb45mV/6Y0vZ1aEJP0KLjGMJ4CaUbLe32maRv1Gq+V3R5tSB+eW5A
q9lNn+cYxpbbGS+9laVk+gq5/Sd4A7vET1CKakJoUxWVzZAJq7yn3DbneG2ZDB7TjWZNO3mGJWt+
sWru0Ao1O3SnEMn7ZiInt1IYyDVz7k6Iyqkmc2ItUk6yFV+1zbS2cv1NrcNNIwciPY6FDS8/AK9Z
1bIJ0prBcy2vrOQmHrNVWR7SEiJ+FO3jIHKbdvyiV51XC987rXVQgI9ob8mbIb2ejQ7obf+DCm3d
ZhZKJrSYmtgCrNALa2TmrifGrHakNaKTpSlTQ59y/vMt+LN+OQtUaECiGkTqSZWjnwWqLEmbWkZ6
/6QAIzG9abKDrxOyyIoTO/6NdCV5xq1egiq2tczNvyY3MraP5j+PKR9+xFkgY/wpKr4xWifRyOxA
uRr0t88f83e3zPsVzmWKmggLRppl1mkR41hEi7O3/qccxuzSR9kYF1Lsi+udHWzAUEao5op1irfh
gXe66bzoaB46x9hpdrK+1FI411hfYuaH5ztjT6HYIhbw3q2TeWR+NbnM/t15L7iRlxy0nfZjsdsO
v1ySTZCX5POT3XOenA5h2JehSfwKt/4tKTFSDfjWJXSmqy8xMh/lpuGJ1Q0QmQO2j9TpjuBcumvP
UuSfV9KHh1+urHfhWxRTFe0lHl71mq+o9WwQi7hmhsQzD/tLCcRvLt0Piy3//d1ioxqDgvJV81R0
jRthdwV6qEj1CyfibJDy6zORWL5fBtp9XaPkZp2sTXqQ1tmGcf+6fIq8Cl3h7mZxCFAvCOBderKz
1GiQcW3yo8o6VdaVnMr2qBjQVS7ZjOskt79uGoo+MJioVQGmODsbZoWkO0MkTrsPm1nTg28wsN4q
q+k3YxYPNsCPwlYyzIVINwUnycgCZyxsssipB+0QT/VjbybbckDRMtn6dXOspwFFgedKL1ZjMnHd
Xfnijrx1Gw71N1rdq9i8TiwQ//KgrmrjWxqgJJurcLFaOx6H7UQDjI7n1jATp5iVK0n0PT1rHXrp
qCI1j3k1vIr4f9jIyiCeENM2M5LhLlIY3UXIZ4MrBwA0ARa81+svrTHTrimkuwg0Ym7Ku9mqNpMM
U8gakXvQMAmS0gQkZgbVLLhLpWStWqnL5WG5GEx7ci17aSx5Pv6fkL6xSEzKebK5dRFFTczXdhBR
Pw3yfNVhhZPBJAFP4w3xE41r10LjrZ/EndbNJyXFEwfWiGmFXjfnz0EQrqe0vs37gbl6/9BGAiSH
wAmZCw7DgEXKQlnjEhVAlKXlpuorr/bHrcy1oyhcAirVdVI6Q4SNUhA5w3SSo27FJYnyJAYHMkOp
/IeQfW2HwYHJ6nQ4+UyBRtvf3NVQweVCXmlAsiJfvpknbnLI70lsMmbowOsEB715lqTAnfPi2MTS
g6/JXlmZrmzNz5pJix69mYUKFGIzRTvONfpkU5UvefhSRptxPk5lu5aRoiwfEAfyIhQnF53YfMrh
uMU0Qh+y2r9q8vbGCG50P/e6ZnhOTf0Gz7BN144MheZ0G+TNWglEV2irdRz7P/qqfpw0GF9T/n0a
kqtU7LdSAtw8KPeFpbqyHzq9bq7qVlj1TWprcLEwnnHLxDoJgvoUGfMW1J43ZP7awIkJEO2mqcnL
zIVfKGRXCdhQpdaBsUcvRR18gXrkzoBcwQDfqGm1j+Rug43QnUF3xgiqUw0K1yixyErCo18HpEvN
NoCam+WJ1+Y4HE3DgxCXmHcbr1kO/ksL7yvrDrA6/C98pWYvzwV28jZAmKCcHD95RKXhtuzufLEB
h1YxqvimhxH8nJvEfI6SY5dENlar6BdchdLsojjAJV0BIS1Xff2kc758Yz0T3aVQvmrE7HqE59iV
s61Gt1E9sUGinTr5z32rpcCQcyfR9uX0ELbPpjHaHcc7+lobuzgAs2shlvtacTyC8BgoXyVxq1nw
yzOysxQPqMk8hSFuGZV5pSsMneQDxuTzaHhgR9cF3hqzcD1YTzmaZWqkOVP3JJovbYjLCp7sk1/c
WkhsF2/DeLKkUyy8IHhiF+VTGmqQ9EbH7IxN6z9a+qOSfVOVQy3thXYnmCcdtWnFkWD6FeNrJQY7
K7xRhpe5SUA3MdzpOOCJW459QAZX7oXZWucm8su6+jIOIadLq7AGS1+IMG6CEDbA1e+Z/BZZTmxs
1elFUSCTHIXhEMkZk7abOIJgN702/teomB0Tofxhqq9G5ThZMM7qVQhBSIHcObTf25Zu7jBs4FKu
JMjM4Ll4X6+oU2CfjbYbgGEHLQKHCYqtlC26yYcxD/bw40Ibt5LMzfTweqr7K7NqXKY6iM4Zb3It
rFPC1zQ81YLljK21mqWt3vwAIVnmB938EjA2BNoL5X/fZF98JcPQCW9l/8cgQnnJXtPgxugfdPmO
CLJSCsCR4nood0Xl77uWFrEEA5JdD1FsP8bSOljIWImF0MF0o9NhLhnJVYTUHF94qweTHe6iXLFj
g7SNoclCjlKV72ntzd2j1B+a6qDUe3izGlYGpP9ML0FTC2tD3PTDS9l3OGLchNlpTI6islemO0nZ
+Vbl9PleqLxCPuoG8rXGs6m7YU/iMM6rnt5rhUZ54Q4SxB2kB/HErnNPnxtHWhQU1cMQ3uvFC14D
bM5xV8MFttRyJeGmlMkHTaudZnyO812FOEP1oMUvmoiqbImVb2muQgyh6c2vMvWOUktKekaha6U3
T00G8dJUIU/S956/xYr6pKjPNZ/MyMtFjvpWkKy9aVb3sGSP6jg4rVjd4AVarobmKsj6DiR/JLox
AYwYc9MwPNYpBCEkeNZsPplTBFSTu8ml3yPYs5K5FXL9XpkoCEUmzWaipFeayk2LH6na2CXWZ1NR
usDdVwY1XQlCG0Ar9CHp3gzEfRwDyldnuxIA8w/QOyW/fjHSXtgYkuiZylFO7pQockt/bOwgS0Z7
X5W2IRbWDgf7k9lLW67lFxzXtqirtHSnxKuwo1hV2tt+ogYe8jxadYP2vYOm3DPXrykYVkmMplHY
XvuWPDuJ8TKDN1+V4R3+hqiSt/ZAwOqbrTK+TPrgTIV8myGrXWOPx6xmhdeHqyEdXviyTSTQtMmO
4TqUNVxX+aGrYjwVhL0eCzCfUOBXkKVHBiS1nEDx3TE4puy/IAYcDXdwEV8z/HoFJgC+l3DTlSb4
AIS4Rcv/JkpduonxobP1UJUhkerP/4PSBhVHzM6x/JYp4T5milJcNLgblktpM7jJPl8vo0vLTr/i
dPHNt4sLmenHdvufien75c6yREUJ40E1I+tU5CetvM1Ify2kn3xlsFscymWu0c8fcPn95zXG+wXP
KtTaGqo5zQJqDECw696wBaTr50taJ79NfunfijJ9XOCMy39/n9bTAaIOD3ms7i4TmchO1mqMv33+
KL8vC9+tcvatYn9iepaT+mrXSx8Dt97QCX8sgx4JjY11flRuPl/xN906etB/P9bZy8sEbDe7mceK
w8EJ9BpfvfbC9/l9qfJujbPqPRarwRwbamvV606TO10tQpeAtbGXlZ38CtkzV3n5/LF+0zd7/1jm
WRMywPsxy3XNZElzp2yYZO/Ude1dwmWeDdH/qsL+frTz/lzvY5DVyL11asYJYTTlfpQib4paD13f
rSQep8J6aPtyq/mAy4XR+/wpzxCbvy6/VFLvNmXWQpteHItPjSutKenv8jVZv3rj33Re4Lab5LF0
8fC1aWiJm/QIZxwa+YXz/vsdhFIsZ8KiYDvbQWakpRkCUtbJQJCm1x+k9JKO0++bF6h5/2uJsw2E
uI+A16VvnsxxlUH4TdZsVHWx5Vo2EjVMcp/DaHDG479HXgiz/V7K7/PHU87b2aaQ11MPU/CUp9eW
eT8Kl4T5z23Y/mzN/PvpGOZ//IjpqKXjnBnmSctpiBpmixZJbfsiDJSxfbYy5SnAz7UfcjqYwYUd
9PvWyLvFz3bQJItYP8g5l8OuPXQeRjL299FOblrvsjvxxcWWbtG77Vp0PiHUymggIEKuIGY85Tga
LlEg3KlX84XQdgYn/tfp+Ne2AQHycTkq4LFXNHbmIi5bvzY4Ca5VW2FeQBKG058n3yyriw7Wl8l9
sr4UHX5/Zfy9/tmVMVRtvpAvzJOsPmdg9YbiIakuaRX9h+j69ypnV0aJb3aqdNy38bZzR0d2543l
Vo6+sjw6ic797aVm7O/uW8aWf51GdPI+vtYGeKYYabp5EhFraRAy85WdmBb/3LPil5NxFloMJIzk
HqPVU5Zd4QAKWfDC1fT7/uS7ZzmLLGEDvHHK2f4+FDw32MyHBlnXzI6kdbguduEa25ZdCziZ0UFz
jY/chi7I6pIxyIWN8jNCvDsX5ui3TRWxUVQT0tGhhZ9Z339+VVzaJj9vsndr4GPgd1nNu0TMxaBk
utbWjScwSu2Lq0xz9efuddr7brG5sO6F+PkzJrxb1xTTrBSzJcDQWK+4oCi8ufgrx1xh/oPNpvD6
+YrnplLnu+ZnjvVuxYCSfRrhZ3Ps0YIh5xVdaAz+rfrD35UP6UP8UtPdAzx0zL5CdsPwfniUm0Wu
yBWf8beJLTuO7EEFIrolIw9h+zniirb0heneck7O89b3k5WzuC+qMvinhnOUDtpDaA2ehR+jbPxI
rH6b/h/2bvWzOG/pc2t25AqnQA2c0kDgEb3rXBycz1/+7xOid+OisxAv13C8ZGEwTlI4XY01tEPo
vk5Vam5S1tsiteBs+3d+bjzrcocB0nThpZ7bHfz59d/9gLOgz3ZrNSNoSUfq2YlrbTU2sRNoKCVC
5MM20Z65dFDX3qDo6M7SYg1Z2FXdL93UjTn8aCfZMaZHEWRvDsNUP6nhy1K3ZAZOTGbviFHuAmK6
9N5+G1Tf/eyzu6JO8HpuOxJ/6myo7SttUxytK8OlWQsDj1l97wHVu7uUvF38Xme3hxTTA/Y1isOF
W5RfZzYjZVtcS264qy5wFX4b5d494tm9EYURzvK9QgRqXTXy8Zd9qJGrubABL6xinN0ZgiiiyOhT
bCAMmNnaWnURo8lcLIUP0g7GaH5XOLl36dkufD7j7B4pLQPH8pyhD8C5A+bNNo7b0JMNJMkumcf9
PhvGFXAxzGMqe24OPRZVW1VFbZ3K7+N3AzcXR3EyL/7W7sVkPduK3dwXN+Lm4ghxiUe/xKt3656d
LG1g5OTPbBXDOqrqfV8qBcZ5kwOd1yuyW0s9iBbaKqa5m5THC191CU+frX12PKwKI2EfxjL3dIgK
j7JKC9nj5SCgBt3hMcxe+uBtrA5peu8H0oU9tTzYZ4ufnxEzMQ1kA63TWG8gaLh+ELsXnm+pRz9b
4uxs6JUGeTpnCXFn7qSNz2i0dUOcPS5x7H6fg7/7imfno2iDpC8Hdg8TWW/e+lvJm9b+ainCL2f8
vx4LHXg5HABDFgEqnpc2YSqr+cRI6hRXqjvUtd1EQHSCY3wJnP/rqf+40Nn1JqsVsH0ppTuDJ2Cr
wu7OM08ILiQzv26Ej6ucXW6dYHZTm9QmSg1vcXlKjAuo+OXdf9wFH//9sxMmKEkc1Kjbn3CiRJeu
ZRxZ2qKW7OUBUry2BQp+IQH+NQf5uOLZuWpHMSsjPTfRNDPdPpK3tdqfqlBCQaR8KqtLk/ifNK3P
nvDsKAEyhyOv852m3ZKXKQjWMeNalTEejQwfPOk2eJDX4NJAEq4q9Vi4I0L55HDSi3R9max36YOe
HTtDhgCDco15Yo5lyq+j+vT5uf5Ng+bj+z07bZrk+yJTU/p5K2NV3CGkQ1X/GFJvHss96i6lm2y7
Az4+XrXp31Jb2gYoQV6qES8dw7PbSfWx3JHkkdFYM4J+qm0Gdoc5C9D3uLCDL+yn80qm7IwwVYbJ
OKFluPJ7dFvKxM66B1AgwEn7C8nehc93XtNo4bjYNwLLg8vizcoWyvD6wgf8NTAvH9DC8A8oL/Dq
swOSMGo2jZrqeukhCJorHcQ3BtVha5dQERzQr97sZvGqukk1dD/t4h7VkUuNhN8ktR9/xdmxCRQh
aDoV5EW8DeAeoZuAQCV9/PKeQdF07FCIXRt250huCzebnzM/TqB6/zdp39kjqc6t+4uQCCZ9JVXq
qs50+IJmeroBE0wwJvz6+zBX90w1XW9xzznae0sjbWlcNvby8lpP4I4tOdEpDdYskC9/5n+rsjg3
VKZmrtuFGXIgCdQWGrJq5wnTBgoQCh2D+XD9K1woi3+f/+IYZVDRlVoJJf4YJqRO1he7SG39Rkm8
Ws43ViIdIsG8lpcbW5ReM9aPkza3eeR6JV5evGdQokNnahYOmzUTzitYWlz2PeQ3kIfQAdqU4BRZ
1BmQr69M+OJNAFrt3LOB3NhS4qDosz6B8pKBOKm/KimEdhzpJXuXn6lXuI0PMKYBkSuHZ444/U/g
dkgr4RoMtUP4eRpL73eqqQPUZlojjPU3W39NV9O5+aJcXgPnAywuOruWALRtOQaA2KabPoDT4kSg
gQPIOXrMS701INrFHXQ+4uIc65LOomHEiNPHrG5Qo/QB6VP2at4D3Q2An1V6K5/wwlYxgRSGvwXI
Zz8N1DJgWLJYF0YIQeubFOJlBs2ga6w5sR4FWZ3d1cZDZ5mOFe1j/dekQSsmUQ95naDRugLcuhAn
8VPAxyRgpkDWbjH5EgznmrHCCDP0400APPpVPNqFDTsbL8JWB5QhUPoWB2M0SVEB8KaEdae6JWAv
3HpX4Xjk1nkdFLOWnJ7urq/wxSEBA1PAaVB/sj5h5GOMesaUMCUwKJc7N6Yo1UhsD9uXYzpE91Am
968PeSF7htsQgGkz9R3fbcntMeVphIpeCeiU1AVyXN0ZGv2UICymZTwY+iDPXlSJDJDDhtZQ8V6V
00pkmNdxcXIgtY4dhfIraqzLbovaQ+irHfQRk9ZvGac3EaDbDF6OlEAtd1SLLRRp9wqi4MrML6y2
jb4n6KjYzT8NsOq0hBUv3n+hqX+0Re5apPviSfPCDBZQ8cUUcEbkJtDjJ0znroLOj5mGOpx+Wgvi
2HIKgwxlByGr2+u/68JNhBilynB7giINIPjfA3KRZUUxmYkcFkBkFDmEwYSb5F8yXMe1NSLexbX/
N9YSIyyKNBuZDlAbaWC9pMpBV6iuDngCq4VrJrAAldSDAL3mfzVFc1EnJNRubVPFsMPItrX0JSCH
JWV/iDz5Fr759cH+sph/bLBZFRNUOYjd/P3/Z9VT3VSJEHYth3kGCwkFmDXWPgDgEkiz3rI0PkSJ
vEuNaN8ZN431GqEspkfQeGbgBdazzhlUC6RszXv54mc++1Xz7jz7VV0lx0PUTlM4sj+DDjvVCJCq
e20Gf9Srvptrgy32VKkREWV1OoXGoN+qReEVZhUAG3bQMyTuMnpJzUubSbcNzC1T2nrUggZaBO9e
ZXAE/co6CDVWK4n1hdvE1v8twN9e19kCtAWDsFOVQ80jvm9jCNm2yO3WbskL9wR0NlAcgNgGEo9l
dEPWYZe0rmRcyy+8v4N43sruIhejyNkIi0RWZMIADyWVQ1K1x3KifkVgn9dMJ2ZCsw56exCT97s6
OkpQZjcN/jr2CcQUgA5KtCHoUsNj0rSxMqAS4X8Aa8bbOikcVepmO4UAOFsPcuvuQAFMU2iQCtgp
QkG5mVXDqb7hUn6namATjw9V9JrFyhNERF2pjvxJHVxpBKrDyrdTq26MFqA8ABdLF/2194JXnYPC
oqPXf0ppe/3EXfyyZ0uyyKVbTY+UvMRuM8kniT7tfF9mH//9If7Sa5GLAA1gLTY0h21VWUNNINRg
KTGj0OL4TgFq6/ool44NbkYI5uJihDfjYhRdy2kNQtEYRuyPRN9GQEfz9IWksRuvntFLi/bXCQTq
I1BlWObHcPhD8p/YuAbpl03eafmStGRlPhdezbO2De48FRh0JBnfY84gZRG3STOE6BQEIHo57YCU
W0s+8Xp+ur50F6ejgqMMVKM5C5t9H8qICk2D+NUQiuw5Sk9QMmzoSg54MbCjZPz/xlg+za04TqHT
pwLYKihMVGpgZSuvAhqc6+W7DJVwYqn3Rmps1ZH6kC+U0uw+TUko8rAV4CQNnVOveXZf3DJnv2mx
xFUPNcmEW0OoADE+sXcteTPLU4QjLQDEv77Glz/nv/mrizUe4rpOowzXqAl3juKlj2xPz3pXE2v+
rj9nNXN2Cdzt4FAMzN3iRIOEm9mUGUPYiWdiE0gPwcILD7beRrCBQu/1ef3cO99HW1yNaZmRBBoz
IuRp55cIWxnXXJ5HwfVhLrygvo+z2KPw/YzjeF4/eE6eEvjLwkSi3CsEaFgDFat4Sm4gbfncT7qD
D3ifSvrBnuRNpJsrVZ8LSfj8S0x7ltqehdHmFTm7C3NW2q0s4hEt5dm9OPf4SxQAyQE+cL5RVlAk
lz/mv8EWNxbMrW2rrDBtvWjdYfyylE+DwFHF3vdWubJFL3/Kf2MtNo6dSvAJNEyEAfLQDccifoil
lUjz8wLG2v01zcUrDXLli7WLq8nWua4gClTlvWyOT5P5JyXGIWEErIPuHlS/lUn9PHcYEaUSiHdB
VARAze9fi9uNIFSyRJhG4h0KEF4uxoOUq04hryEN14ZaHAWp6rSqMWUR6rCE0CEs645yh+LynpoS
X3sQ/UyWvs9rcR7syMwM2pUDGinyXnb/agKhbSMA83FitwD/ag2Cennj/1vKJaqxUTojGSiuCQW9
AZoUQQytVcK/0gaya9LoTxzNHJY89hkS0gHQXhgtrESBn03Ab7NeAh51PD2LjoIeYRitO6UR6Czw
fuVZkAwgYo+PkCzfNCC+maCCrmyki6fjbPaLAN6ZALAI0otQtnOvLl4ahe4ter8ywflv+f7++T7B
uXR1FlxSWbJYmhsilAYRUpXGcBKLj7GhwQQU3c0WAvygxuC1eRsxDT2KmR7UrdFDLwads6nOe+/s
R1RgAUuxPuKUNnYgycMGmnIgksyyaRDhpjV7uD7rlYOzTPw70YAWJldDmGXENaMdIMEOj19Z+nZ9
nAsopO+ru4im0AwqG8Ooh1DFx8sZkA2xNIEyrTHYW8lPaRwFDJeJaAvQxeYAO+hsE8vC7zuwoFDj
8LIqWdvTF1cbwl4EZSt01Je1K6MCZwwEdyR6wIApXu2aihvDOYy66uwEPx9pT9r3jwKs1TQosrUt
N2+pH1vu3/hLhQtAJnIYXGP84aPaGe5IHPDfQTVwql8xIFKW4v/3H3r4DPBOt/Q5+YJm7/f91RbV
CPg0vnc8PWnFCFnpYWVRL3T6vg+xuGgEE1Fh8agLbdXKHFIOimPUNrLOGHWEMR53FRmCVOYBtByP
evVCTR4kQkt2dZLdEia9SfDJk8YUJBG0kmAr8zKZeLplehGC7LaNh7CfrADS29s8yV+vb9M5dP/4
INbM4kXvGv8sQnunEyBtDQW/nd+nUHdx+8SAmdzoEk14Oa8fob7gU2hir0S4ixvx37jLApOeVfC8
0xMRRlkMsmUJPiS6HG3kVS3en9gQ16epXgrmUGLVoMoKJTaIeX7fBmqU55IaD13IVRVurWDzquBE
Ukm6YW0Tw2SzYE5boDTeggaFhGxCsVp9jZThqHDxatICiplxvMmt9NawipPalc8leiIN7740efi4
/msvxaizH2vPnbqzmJgQo8k0NReh0VVenqBtIEq3KU4Mj/vrI+nqhe9vQOkDVvCoK0M0/vtQjIyA
8TCTh0wReybF76ktwOhpThOBDm/a/2KWvE0sJZCrugbEB5jwMWo9VdbvYeliuFFVnSqrVx1TLn/V
CaTMrfIoNwVonAMwEFbzCc7igUzmsamE16vp01TFzyY0+P0q7/cNCIMtGEq5/M7hxVgPs/WktZV0
+7azrdmlxI8tfkgNcNFqcEBHiF0qNNmwyH6SI+bLGeBbtfVQ0eo2BheQwjiiymozqK3x+fpSXQzo
50u1SLnQQJIikLEAGlDFq1bGrpmVHkBYGxFX7/HYuJUYvKixPtSq91uzhNlFRUF7M3eWmnhNbq+I
ff0N1suza8xSfChfQrFl2bCt60HT6q7pwcjcC453dOlQ7cFKJZjSQbtUGT4k3m8bvFqKbvShNetN
0akad5bIfbP+Zc0xpn3MORjc6FdX4i3SD1paPNb1n6r8PcKPp4/vaxu1x6+VpbwYMmEWpUMMD77K
6KZ833Z6m5VTmspjqDWwY6xLB4xkyKQGPVw0tDgF334K1I6gYJX4IqpdSdS7SqVbO+oRPvNA7yXP
7GbOLfUM5EgcovxqO+2bHsoAluK1BtzJjOgms6AXYoP/mDYviU2DcYTnIIT85DHi8CjrZJC5a8jZ
9GCQQjlWCloonxIGWm4j3mvNDIxhuimsTQzXxi6v9rakBZ19LJTYre3jyHcFTmZF9DtDDWN4e6nw
HMEttBnQDupTGX3TGgYAJ6Z/WFHzkYrbZio2o3jI6mNETtyq3K6/5cahye87Qb1uLrGmfCuj8pf2
Gy0/ZtBHBViknJ679EOyb7qEgGGMly+4/ZMEmBa/U9K/vq33ZvVbHx8yOH7GknRfyjDbrAfzo63t
T0VoPtTGRSSCWlHgUKcHaTO86yYfHKOBudv4YIJ6yD+ZBUvQznBmy4o+He9ggOnZ+HNSaI9dW97w
jLmZinplf6vmPfxdXtJh3NmMnlBK9zj8d1BiWdnnl66Ks72yzBngTqhJo2Z04QC9GCFDe1H+bchf
Ynoy6mnlqUN+giAg5GrZkCRDKQzN70U8jCaYQSmk5CEsLYyglGFLLhUkdWVwXxHNdj0DwsPgoFTo
uYweZ3+yWRRBend4NGAXEZXt3YAoDR+4YKC31OgKV7WhKdbKoVKhuS1VoNYmWxHD7abUf/V6s40s
DAQxXQgq/7a7yI8LKC4QeGUoyU3d8Vcoqv1Sm7Zy4lQYrpz0b6VE3DaHkef1Y3np1XE+90WAwxfM
O0poH6bDO+luYJfX92uoggsUoO8LvDj5tIPKU8VaEWaKvdOovOUDSkagCael/lBVytYa4dvUkHsq
S/71+V28Vv992+WbctL6Sq+F2YWTBSK+AXupyifRhsnZyi66tGNNWZPRrlOgo7tUK83lhkm1PLRh
lygBbA6PpZY+MLU+VvL0W5L63fV5kcvjoeygELBssGu/R1Otg4Yz/L+G0JxIAHUItyT9S5ajKtU0
+x7ZJtXLh9isbpgOh5hcrr1UPBfDW1M/MRuwcbPxxxi9Ak0OmgFIk7bQ0B6AY+Nk/CEobHHeBcxU
A/QFHiEHtpvttUQHr3BE4gx+uvD/OxWGviWdeQ8dWsC/kmiTmpLbQVfc6GLX0nYwywgyOvxWIKzQ
jDbcmwT0Tbud3a4B8398ZqiWQRIVhhmQAYRy6XKHQVSYV02VASo1eGYGzyKmuYWAMutKYJrPw7f7
dx4IVi74Fw1ye9ZCPE/TuCUXU5OxLOw66cAaOB5HdxTVHiVNsY4C/dK1wq526Yji/PzXl14cUbsu
IdIRt204plbQtfZtAjxh1dQffdUFY5b6mjm8d9l00kclaKLRhDhJhKnjg0o0+WKWGogIgpmqdGpn
hXYsH5zEp4eGaY+RMNBpE2BWdQrEV26BMYWvW+NqHB5JbbmHrTjo9HqyBeX5NDIo8DMYM0/N2iR/
fj84WiFRRzUZJ8hYvtBprQ1Jnqc8LOt7M5EcJgFXJ6DeDN2IlYPz4wNiJFhWAu8mE9Dc59fqWZ5d
QRwGJE/Bw9x+n4YParQrgeDv3fR9i3wfYfH6HBOI1Pdmz8NJmh4Gxm50Vc3gOZa5GrnBPcorGZco
lDSQt1LjUCb8YPdHq1R9YYNoP4KvYUEnyrgvpk87fZmMR8LeRhip1nYONcpdAmZ/3JR+m1PIv4By
nlQrQfNnMRw4CBVwCBQ1TfBe/76szhYpbVEKh9oAD+WsOhhNv6mB0FITlFMTyFNEIGxn78aU71XS
bZXSJ8Ow15FgrHyqHxsfNVzFsmEOiaoFPBiWIS7P0sbCozpMOqwUmpWiNR0Sr+EeVoZZ9p5JZLVG
Oept2EaPk/TGocE2pWvVvYW/Mdiac0EaphIyknciQ63g+74jpUGrWtVyVPWFZ8J30KkeY9+Moezg
KO8wvUcpJHkneKSCy/NiPl3f9T9uC4QtjIudhraNAfui76M3sV3IYzEgbGXw4lLeRxnWW+KTJL0f
tXxt+/w8zRhNhYIl3t06Wn6L0eIuaZg+iSzUHpWP5on/0V/gmB0/G4kD8cZ2pxzFUf4dPQxv/4NZ
no27iJS5pmhNU41ZaCSvsD7c1Jmxi8pfEADYibxfqWtdniRajrNqvqwuVflxH/aRHudZCLUer+DU
gSpHQJN7a62AZs0B43tAmZfz30iLOwcNmkmOVJOFEAHxJ3LSevlgIYBBEwwZaobiVqMBGBsXBzqh
usfZDYSuIPQAISz49yQwllDeBlX3OEv38G7c6AwaBbCX4gmFl7K6V4vaJxADKcs8oHAe15UnaRqd
WOxbKnsD9B3b8YSpYsuSTVYfLPsPHaMtWtTIEgYHxg7wCzkoKCJkSeQiX3nUIdPDpMjHqfYB7HVH
2BETBfbknPtMveO1cp+oTdANOnRgQFau9ryLA9jA+Hb62NrQ4BLkrhwKV/oT3VeemZ7y6neX9qCp
Ja5BSWhUhi/hCSmy/qbpbb+H2L6FtwqyWacZ2K6w2kM6oU6/RjT82aRYZBqL6C50FRYXbKTQJBh9
fsfuE3RF9PtkC7tA+Kav1BkvndvzvGaOXWeBWDazqk7VJgsb7Q/jwD9LqIXMukdKfbR6srl+fi5t
6fPRFhstkVhCRWXTMFP3nIwQ8YQ4pFG7ipR410e6cMN8T9gWIQINVtls1YEiHA5ec2e/xH4G1ULL
YR4UAv4/dMR/FAMX320RG9rJLLu8zLIQ8qwbOKy5eUxdcPb8pFEeh5I/y+SLodw1CAoByTZdwSes
neHFfGc/Hj7aRYZ6MVzqX/4H8JQ5wp8FicX8UDNIxzzRsjAGRchGVaqERnsOYmg2tk6zqs0x/3XX
YtIi4c5pitb1aGZhJIE4wF5hfQzJMgt2rIYzFBz1CmklG7i4OZG0KYDtEfgkLY7CYCAYUYvPR8Gt
y0cNlT/c3M4QPaxszR/lgHmnnA20OAUaHWWpbawsVFBoAsxnoxd5sKl0UEeVd97D94b9KmkWrAyr
XljR82GXOwSE3kEx5/tENW76tAwMC16nUh+opgSkke1y1d5xBQ3mkjsNJAvtNF47lfMYy696/hsW
m2iMYjWRmp6BDmJtuq/eh1HP+yxn0wbKF0xU4HfhJn4rO2sdm5852Pc1X2wnwdW4R20vD82i8ySI
xPLPtF8t9Fyf3bL/YMd5hZenjvCGdy5rX816rcPxs9Lxd+/87bXBQ5IsqQUQ5AI8skqzsOWWV+ux
BxOvbdJDAQ4FtiiW3X6YdmWboShZrmygy0v4b+jFxdRXYzXzaLKQgTZRQA2tHQ9UWUPr/s2Gf26R
f8MsjqFOCbp5sKUF00C61eIN3LueIcoD8f3nydX31b7YTT45iF+QujTcdVmBS4Hn7I5aoo+YPSp1
bSDOdS1447OUBFJoymcbbD9PEOq0x+sH81LkPh9wcSZg7KpbNTMp5ERzeDOi65F+/u9GWGx+OrVl
G0e4Cyc88nj1IVCLvj7Cxdh5Vh5ZNJdM2vYRNj0NcQa8PP6QalQNyo84WUnAV9ZqiSmMsq5BDEFy
pKQPEXnU1BWY8M+W3uIWn4PoWT7Ea2lkvWLRcEYN2JCGLAg8MjXFo5y6WtsdR9I7agVzerM71MUb
oATEsly1BW2cS35MbHfKo5OpZ0e10jeRasODeU3t4Kes/eJXLmoMJlT14lHGO0SrkTgbkG8CY0Tp
xmMv6e+ZsPwif8ygmQvLMPRcmdPLDwl7UpRTnQP4UlNoaH4wtQOiDmqCAs7UoBYDj+OmZfomjblb
oMiV5b/6VvUt+wiLuh0AvUAZQAG/LwH23UnQ/kxlwy9p4iLpAeQYK9X02+u76idVf57nWTFscWVR
PW+F3Pc0HBun2bUPyWv2Lvmz/kn6R/HHnbrNt9Vm7b3+92X1IwSdDbs4kRI8drLEQhzv869msAOT
d8celyJalrsilQffYNDiHgWsAzq2LbMeb4Kq/YK/LeTf7NbRS7xmpI+szXdFCempCEX9anhteiUc
+vFYx/ZehjJvR/THAvLFMXm3AG1se9tD0uNUUX7qRuSNNvUsWG9BWNkhkCYeyhRudfa9TscARnmH
GM1boY2/ShE99+3k6dxayYguJ9FnC7EIHBLEFa02QsrQW8phik+tdajl7GjPFoyj4dKCuAPEGacS
ouCs83v9l4zddH0T/Gzrfd8ES+BtVCuMaxHuHdOMXpp02sV5fOAU8iv6ZwNlWs3qUQsvIN08BhY0
ZkcB5WF1dLOm84nKdiTm7sBGd4o1txuGgBr5RgNm3WqaP9y+6xms9aq1euPFy/Lfyi2ptQU3kU01
cRYWIAEUrEMzBwCk0lh5vq0NswxXaokSspLgsuy6LTrkezPhd3pR7K9/g4vh/Ww2i3iD6xh0DtTd
w6GqZl1kr7c/KxgmNL288rXXJrRIMsg0NTIaRllIbGiY4mVRQkKI9ivXiHoxDz2b0PwzzsJ8FcFk
RVJwI+qPyZ3yYd7pXuM1N6NPXFQCgwjCxk51GCAl56FNF5gn4eYnI2hcorjm3Zpz9E8VGZDt5tYO
6AWqjpLWYn0hJ5FMzWBQAFf4DRs6F6wwP0dTVTTFYcykrQbZdtn8sqEaX2jyytPxwpp/G32x5lqe
mQCpIMra5u+el05bvfV0ZcXXxlgsuFXXlQaJLiQ5ZbvpJ9M10TQi6NRd36hzQFpE7m9TmTfy2XeN
dTluRINHOIx1N9pW8js4S/PNmg6DsjbO4mIyeCIJiaIAmdDOg4blrphQN8lKf5ATr4A7TGx0R7P/
JIOyidPcy1CbQl3Hk63orYTdSE27G/QofVp+EKNbOUMXTuu3RVhcXz3vetUqpTTkOVTZC8WLEvCB
SmeEId315b50QX8bal6n8/WW1N6ITCQiSmHtdFTqIwNd7Biwuzra6MPcEWXOlHGPKq9T9l6yh0Jn
wEFQp0yB++Qr4XBl5sYiDY1HqemGFlVoaWx8Ihk7tZp2VWT6U7wSEfV5Ea/sNGMuB53NPIWfHKjs
EgXtKH0FjjkwhOXkOkPbJeqfIdyysSh3FWWCOUKMImfb+NAGQacFJC1bjXeKotxSLmaYg5Mw473O
p/thUo+x/mKZv4weau9MMrf2CEh03zzTyniBvrkzaLaDrhMaoPXtYNl7rVNvBtXc6CPYVYCbIXGA
sHbpdvGN0jf4QXjG6y0yWW1X5aMna/VL+9eNbNy0MSSxm3tBThXMPe0yASR6J8Oyd1Z3riTdY5nt
DqvJ64UUHnRTC95+sxcsTMK+LxzPuEF0eGaG4/Cr6x+H+PH6nry0B2D/OivmqLDz+5tOnH2YKmMj
i7suDYv60BC4lDRbKX7SBnlzfZxLD1VQp/4NtIg1JZaosroWx+z/uoM90TuynyAFD9VhyH5vyEeX
eNJG8+tb8kIzZ42K8JORNFO0z37AIgi1nWJTO+dYyX10X5+qO+0Q7awn4ki6o7jUoX50ym7jYA1H
v7bCiy8orLzRWI6Jt33st3hLQjTOneobPfq8vsSXLo3zCS6iC1dqtYFDXhqW8e/ZWheEAZ+b9OX6
KAtD0rlz9u32XWr7FdhKxpDgKEOaX0BlJnGbzAWq2vb1o/DbpwQQQHhrrJXeV+4QY3Hpy1miGSKf
r8SkQrE4exBJDKlvxU1GyYE5PPQTpWPPpuD6dC/u27Nkw1he91M/jpocpdBfem3EXaKGkUDVjT4L
648Mn4vaFE6B2GXC7YF3O61+G2UKVDvzjSH3rQmed0LcRRCJgv+W97/8cYs8Ycxl6DbFnIY8gJ5o
7EivVcB38BL/FNuPPojvYFP2EL/VsG3NN2uyLD/RmIudsDjS+oRWd8qQfZqPva8HdezUGxgavBkO
25UP4lS55bP95/qUL23y88+xOMWkUJDgMVT0uuIxH/5IsFFIV4ZY3eGLE9vBwNUWKTK8SSdB1D3D
8c0xYSmQ6oNrddD+ARxY5NO2JHzTFk9UNR/hjByYvbxyQa9NdnGiJbksY/QPs1BGEYJAeppjs9X9
5/UlvRSgzpZ0WYeVLDPqk17QsMmeRcM8s9jxWJq7TP71gVam81NaAMocU9ZR6OoUG6Y/ZWLYWOrd
yiDzDriSapiLR17eq/CpI3gAaxaU+dPuaMDixY4MFLHjE3rxYdoU761ACUqM3bbJsaTEmM9Ole84
NDxqoQQdzHDKhN5pg3lrwrV8ILCn0JJ7bqp7PZKeZF29Vy00/jpSxcCxcwiKaaHdolQEpY5Mq086
B48gl9vGs6rCJdK4t/TxpWmKoOCSa6BgwZtfYMA7MlqoE2SG+gwCbDC6bpmnNsV2HMob5EkeMT6b
WsfA8DiCubjcHHs0gBMdaH3A564v3aVy3nl+uvRP01GLI0lb4p0HxAsqZvsisVCsksA7Yo7N2yCO
Ld+GcUtE3pmMDjUNOxXMmuoVpmc7I5Gdsmss9ICA669T/Q2wTDSrabO9/juttU+8iMlpUZvJhBJj
CPEQj5PGNwjd9a11nwL/2fdA7cCeSeLA46R3rY7cVpR+HSWoZZSovrwa1R0cBqmQ/dL6XcUo6Mmo
I02GbxpqMKaxI4+WFynSxupbP48BxDM0l3SdM9lxwLLYQ+nqUBQEwLroT25AR81AAgE+I0wX8bCR
LAn8VG3D2HQjSHon8NAxG34oYu6kBn1PJwbMsxkFWtZvqil1mQkhIj7tALD14T77a8IjXqTWPkuI
ZybpZorNfarfFWLa9aiawpTrgAL4ozwKX06UGyY3m6wsjkAZDkFRQtJV6RyphtMYHB0ESm+weJok
cmhYEzC0+BUj/pRJ6iutgKil2jgwW/dgb+JIaXJqlLWy2KVTD/wlmC2KMoubLS5ugqMneFMi/2k/
J4auMvDNZr1Sib7Q6VGBXoCQCOyLYeS2bEeKrsn6gUpxCN6JP+XS1preec536gQ9XhvmbQXVUYRU
4QhSrCjNrj1vl2Ydmqrp8ji2c/McMPdX8ZS8RuDvu/TR2PXB6Imj4quJw0/DqVl9XF+O3oQASWTb
qrbEhrXEHHifazizSu2q1eCq4oUA2VNL0Uq2sTbSIrDSRK2SfELZJUZ0zPPei/IIJh7WTZGv9R//
Q2rxb1aLTTPlROs5nx/leJBo5DORYJn1BTZXYFfVtjTfBzhSqQZ3m45tINeySwr1IEXDRs7XBOgv
PhxgGf9fK7yINmxoc6PJaxTZjvYj+RpuiNvcFvfQRtvwfRXmUMF36sfyee3h8B9Sz38Dzyfr7G3W
9oXBeh11xMYb3RHN3xT0LHjpSM9jACTwTeXG3rjBOrim12/tNdPQy1H23/CL9G5K8fiO1ILCxLNR
Hb6zgwl443tEeetm2CcP05HVPsoTAai4KxH+P6Rg/8aef9vZ1MduUEmf436xjvQO9LQ8kPxZcnD0
6iCdTV+9du0Uz9v3Z97wb8hF1hdpqjzEFFuO7iavddL98BvtIGf6MoJxO61Joc5/27XRFqmdwItf
WJB4CuO+gDaG/jALRGhq6UDFAC2Q2oPj4Mr5vRSIz/bxksQBtzslR0UtDS2rADPmk+WWY6/23OfT
cGVis9H9+Zcz+yqtU86waevbTrxl3bBSrwMqfWWIRSBiZRL1JMpRgR1tLwMYNYXQvGa60ALFf9QF
HhyuXGa5a5T21dDinTD1x0Ztn7LJuh24flMDUyqXjReDMENxbVe5/qAzZa/Dd6HkMhCfeeTaBbwz
Rbs1rSFo1dKjUP2kCpIEZP8JaHNm/NFB/Sc1wTLFm7cDd66q0NtUXmUWOaP+CA0lp9QSTwc0RupP
o9m6ZfGeZJ1bVMVGSbhT8w823OZ6fOz40UZ7CHpEjp1YHnQZHKVEflK9wrbdkZRnwLQdnsOxZZTd
bhKHoZYCKc8DFbRQfbjj3PydQvq+Q8pYGYpfvpQ4KloYV6Nv6B8QE7tLZd01QHuKYsewm6NEyt0Q
sRuWEt9S6wr6QwAFAlc8pBZa+DjxPTr6E8/3bYFsXXxE4xvpn2DfFxhG4baQOpBhSy6y2otMGOQV
011JUqdIC49LN7wEcbzMbpKq9ZAauAksrKkGp8SC+3ma+UkBp0VDdTTgHgcDaL3S9MEhzLppo5oc
q1c5VvPBpQdi0oPO/0jR42AqDmNQh/lSp69Gk7cW5AynQXWr4c2CNywkmABT/NDpTCwttnrUoteV
O9F8UTSm04P0233IBWxZ0YhUpG0rYLKBD9k21YkbR5IPTmtmgWp1tVOWIGfAisHsHuzuk7e1CzqF
Z1IMoXXSnykxIJtk+DAz3yiQlVKUonT0ER6UdurWYNHa2Cp14qK25rWq5qoWEEpYbqsLyAR/ydba
1v1vXqOcmWyteB/x+mnMYOjJNRC4jKCd+qCpuG+MuRdpycFksMvDCJBajaraSZQ0sJTRbdDGrCV4
aEJ8YYRw1aAiZzQHvyrhJJgTF2w5L8ngfsEeqQnkGRLWCEUTGW6QdVe63Ia8WhGdGBdOV4mtTqlf
yi9QQETC+4e3J0Kgu1aOwajdVZR9TB3dianYNy1zoxgnSNWFBzu+QyQPh5Se1Pkk8HrTpSDYMLyR
IMhr16oHaqrP4uaoD9FNjPwV0LG9kWnwa3/T2GOdAOj9rDRIKXgPtlfjaQWscyplY3US1IFKX48s
pxaSp2lsQ3jpU1K4iom3KpyEnHaOZz3ZG+B2dxJGZDG5Z23nm2AqskcwMf3B/j/cfcd25LiW7a/c
VXNWEyAJkm/1vQO68KGQFHI54ZJLgt4b8OvfZlZ2pkTpil3ds55UlpYMgiBwcHDONnj9bbIvsRqG
tgI1D/MYJ9KmHV6SacH38mlIH0xV37WqcdNntV0zmHvCd77DtStKbgs5XtVslcjRpQ/hv2LswEKO
nAR5dj7AoR7hpEAnqANLr8sg1qfB6y4FsDAq0bk+E5FvQtZtWR84w8R8VEW2JlqIYNXVj7JshlZV
wrkZoAQGsb0iO+ui3/YRTn1Q1IoqOykQSMhl6BTh4XDFgrxY1nkQ4FwHIJqSim5qkEpa9WyCDxgn
dAsFSzsuEihlhPtmvA4N3x793mYNtZuBrzMFPplMX+lteZBlzauk7CaK/SPXDVtHmVl7gjqU1WTC
ivnOlNp1irusMuqOLvFbudK2ijS4uvRcxw+KX2xLs9m1UI2FMaJN+LeYdfeGEpcuJnHX58mxh65B
4sMLwc821AS7GKV2NzVKrxzlM80b05GqY8FAWer4ChpJF3zowdVkUzjsdqhpeqHUo1+dgaQWj9wa
zL3vTyan7JJAkS3oHhr820oD0CfKdyg2wEgD4vCWPuZukwTrShVbFC3hpqptaPyEG64NKagD8cdD
ARtWiGd6RTpg1MAmUKyOSXJFCLepbzgBwPj9mFyqcbxpNCgX4JYURvwx1syJvOP1kX8OSI2rHr+I
mXTIo/ECvY6FTGzp4J4lw/A7bpUMLKPbdFTcEFaPRY9LIzMXqk1LSZcyS3SjPPbVNsQ47bbY+yt9
HQ6WftVtZY86zU22DWBI9PVNfukkn2W4fakwWNIAT83DNrXQJNxWeecYsPas0Rj4eqx/0337leD9
SCve5JQ5uE59HSKd7gEyshQPyD8v2FLFAkTWZWu+Th3oElwsyWl/QjWZCua/x53lskBth4KM6J6r
K9hyhjvN3JSGw2ytsYa1DrUPIFYgTaJ/b2tYx9jqevETTAvkq5xsltqOhSrUKkZJbCK7oNTVXcCf
2Vav+VVgg/H0unR9W7g5/ABkvZnpMGY1YTmeODKfJuJHqBIL/uJWiChRpUuybgvb4wef+M1oUqEq
IfE5bsDjsUkPQQlv29uv185nCIi373COpDMVKCHFAUrCmWCu0Ya2YmTbCsyvpo+YPQC/nipAJpuw
HcYr7JQriRGnQViFeJdSiYNc+I4/GXlKTYGzmVUwuq2BRwISyKR3LEjXsfnNVwOvxQGtKHcLH3/h
bqPOMmaNhX2KhC+6DW9Hj93Sm3gAbtlLvGE9XnZQxXYmVerJC/gcrYvLaLSotVyq+OhP8KNh8Gsn
qLNARnroztQZlHo7um+SCxKh3GYABgid6AFCboEhrShXXJ8XXlZeVyUg3lXoSlRxmwK3FogqoJRW
a2IvU8VBzdbm5L8hXbhwg1FnYTADojGA73x0yyGHlAKINIjUqcJzAyhbZtQHjiKWOql25pETwcK8
Zt8C2m15Defxr9/bv6ks/Z6wWXw01YijQwse7WRKIbvIBrd0q3i1XR7UE6ADl8mVcpu43NVPS1fw
T2dhUhWc3FSgsjm7oPpxIpKwN9EYNnZ1cdMMf5vqPi2G3wPMr6Op0uh66k9X/GmKSWPpk5eBHPyP
wv6bcWYXUiQ30SBkFt6WSN2i1rcDYKUSEa0BODz6yC1NDiXW0LzPqt5r+HXTwvS5BFgT1DwRaKss
TN2F1/ppPH7zkWbbsdQp+A4Cczu91g7HENy33A7mkATRn39bqmAtvMo5Cr4jyhjFihrdypJm65oA
WNVcWKmfRvw3TzTbM23WxDxtMMl0kCxcgan/Eke1rUu3CZS0vp6+pbFmm6JW1aiA/zSCWVxh4aAa
15zCOlwhK7U6WKt/PdpnqM5363RWBtMDWiTtBAfXrgu0VkvbOMkbFD9/hMhlitmnfe43Mzk9/ZvT
DJsBR4CPp4s24bo+6K62MjygdpfW4KcFqDfjzHICtDdVXe2MaQ3Gj90+2PU35i681K8Sy+0d+BHS
ffcaOIq11Mj/vLb7ZuRZZKFmxOO0pWgIIO774iql9XooHiaZ92EovT5UPBV1lhhlCJ6ONioK6FAE
l8pUVQn/Pqn5XRSaJw+dLyAQwrBwgaC01DAEDvagwaNvYRF9muj+hvHIs5OPNWIcpAJVsR6OWym8
3q3oGqY868mVmrj+XXTZPqFp43097Ocb/xd4aG5Jq/usp6WPmQ7KUwlULV9UQ/g8uX3zYLPNCLJp
KssRhpBXwm6wjJS9fFOuujW48SvOLPhuutU2vg4cevW/e7jZvoQ2LNcSBedHVjyE8GoNWbIQaJam
b74Vs0ZIQ4B0xUDDAxIO1Fy4/kyT8yEvfzN5sz3Y0lZqfQXgrrDDnZ60TgnSvpIvKYx9RpJ9CyKb
Cz6ToityfSDoptxX+2bTHvJDcteihwBZpGttoQH/eWD5tejmAPSe9nmho0QF+4/iIPVodvtXJLqj
/REKOihrD9dfr4OFSZxjx9tJ3iEiQLD1qKgYRukkUbrqdWPhHFhYDD/m+E1cLnuhRqJHNwREajvq
R4v1CxO39CCzGJHqg4haFuGgAcKJqpeiNS2e3X09W59f8n+vuR/ff/McCgnLhsMeBfCtkMFEAEca
2YGtIV9gs3KH1BZ5Db0lO8fPODhvl+CPQ+HNsK06AlEjxhD2s5ByHo4RdEsiTZmqXW0Lhey+gMZ+
CKWHb1mqW1qoWwrcPCQtW8lx7LCpYmfANLyrdrk0bJp8vCnLq5GcWw5ePcvtBmT5uvS/VUx71Rqx
ywYArvzuGIWD60Phw/ALLygVh0bFyhxzSws0oI5x8ymb/wk+/M0Ez+ISKCDVIElY/7q0LfiDIXaL
6uqf5wi/t9gsMLW+3yiygdPEQCmWlOtGPYKMa21q6FFJsIfog4evV82PY/B9pKI/BEig46mYBtC6
77MSBs2GphMBvx2MA2PnEfYGoeg21NdeW5G7aZpcMiNaMcEcIoGAWILaw6ElOx3flY2bk1MYlQPW
mx2x+6RHjQeayXKcWK2JIyOA/3X92NalZ0TyKuAQbR7tJn1StSuFtpDSG09Soz8MEroiRrYi2Bgk
USESd0olxV141A/bELkjjGdgSEJ1Gczm2aNSWcoKGOR2NxmKsmkD5EvTUBduuVdaOijQ4S02kS+f
s6R+bSAPZqbSqarqq5FXexKhGp8ruQdVG6dTBztXbgztNg6BHR717jrO+U5OtL0UBDsj6s95Vx3V
PjMsVYwXQ5kPlgrvIqwgFKiKfQXLPJU/85ij4g9KZ12fMhB1jBaNAfQNYIJ0A3HKFdTYDZQalJWm
FUuWd5/PhaoqGkjeE77i/WtPEykzhj7obgaU5CQOI2sJwn/85esp/5Ac/ZjxX6PMAWhES9uwQR33
Bv+x6zqdSJdSj7UxvH490IcYPhto9mrzUksAcMNAapnbiAh2XYQLSPeP8XU2Bn0/ZZTDDppOU6bI
9JEqDbBIuNVBXYMPEN80r+Bh6xl9ZosRvsTwElQhYOmXbqFlf58bPPsoswMF+RF6GarU3iR7/V4G
E3FTXEDUWTpm62FyPvPiwiq2w220o7vi1T8uMSs+hKnZ+NPreBPzBaK4qgrspMIfrocKVETUriGL
4w0MvvZI62EGtwLW7euXvLSapjX9ZlTTV7u27TBqrMubsuYAyvno2hVOqy2psk9x9l1UnD3gLNQX
HRmMOsVQ2pCjEwajpPzETM3hso5m0EK+++le1HEpU6Buj39nb7MlI9d10FBvBmFaWXLZV4U18oUd
8unyhTombMcwBPmw43Vhxgwac82ND6VFGARkVuhX1+EI4I2pKLaf6ACRNcPKN6J1JxeeAWVnK02J
CW3e9rIwNOfrt0l+MMhnk0x0FXpNBsgDjM6T10jESQa9cO1m6NA0jy2GxEsqHKp+q0vTDgSUcZBA
oEC7Jkx8r7PQaeJhHbb6US4KUG9lq4RTc+tHFuSI0LNejRpB7b0EpDfySH3HA/BR1Ze0eiy70OY4
uhKEIR8oAIjbr0ZpJxdTz+mcF+B3BEDuBT368upFpyj3YT3YNZTLAxQwNQXQw/gkwvteX3U5gT2a
doCe33rU9TXamaFwWDJCvc2TSqipGoFb0NiJRlwAxQv4QJP7LkcXJI0OeTLYqJ/j4YJjmt2BoGEL
cyWlsCRSkKRBh2d4KeUK7UDfm9ziKZcdYgwBdMiIVeUg/ofnLor2HbtEMdMaYmZDGlDkBujNlYua
qlfqvV3B30v2IrYq2VOQkEMssacWIq5laeAWjF4Ei61MRkU7acDAgu+RauzHCDzn6FsMlgHJoEPW
r4S+ImBwDWNrT0xK6Oy6okBxraVWnqiZBRft1ofcerZmLbHBJHQE3ZC2fm6M0o7L8gZGiZtALSFq
zPrrUtQbuBfuaLsf4lNPhNMHEMLuqtXXy+qT0IRFBeMeGDWDQKPPM6hSriGCNGo30abZKOtmra34
+lfF+z+eh/8XvOanv5Zp/a//xNfPeSEqWAw2sy//dQifq7zOvzf/Of3arx97/0v/uihes+umen1t
Do/F/Cff/SL+/s/xncfm8d0XLmxRGnHZvlbi6rVuk+bHIPik00/+d7/5j9cff+Usitd//vGco3Q3
/bUgzLM/fn5r8/LPP6iGKf2Pt3//5zePjyl+7/oxzR8//PzrY9388w8JfqZ/IotUTKIjp1BgpffH
P/rXn9+if8I1UoY02FR2xr9//CPLq4ZPv6b8qSqITObkBwghrOml1Xn71/fUP2Wd4dsIEnAOMskf
//XR3r2k3y/tH1mbnvIwa+p//vERTKpDRMJgUEYGnhS811moleMwFxJjw7lTcfEY6txtq24dlQSK
wX1kV0PzALvSvod6Wh4YN28m6ueneTf6xyzl/eizY3NQOlKORBvOZr2O9Ac50ly1CrZadKPHEze7
2UvqaPV+g90ZOZXa3ldhZOdxvLBHPvJsZ9MwO0lbv6A07NXhrFz0LnWhRiZb3bZ1VE9G9rlQbPlY
ZzUUgHd1HeqpGtoNc68PuIpkZdSN6EBtYErvgFh83aylA9AzVuoVh6XW88eTbjbeLFGrC95SSjGe
hqcjjrkjVr4CxulZ9agl7/xjuYAw/HCAzwacrSqFRxmDSt14HgNI22cwkZOuNQhWLyyf6c+8Oy9n
w8yWD5WDPonh23me/IokS3VBVVQ3qqWthFNf9Hdk878ccLZMEDmKNBwxIDt0++4auFi7QU9d+w50
LhCqi/XjDwne7AFnWVcpm61qmlC/nGL3JPvG7Hrlb6DEZPkXxFZcdd3vlsC4ysci2mzY2ZEhjCHN
Ybw7nNPBeK4qqjtmrBRe1Zn7HHSZQMXdruOt1clS4xYoc0Gy9pH4GrFopbmJbJ6ALtnJtDqWlZEC
+5cjZ+LZqasgFhhnryLTbLkzLrmerUHWdElZA+WhSsD8BTXuyPqFFkBDtoySK4Nlq6ht71KpvhFM
K62qNSDEx+WVAtevVSaq5y6rbuVU3TCg/ozW+JaVFRQCx8fQHBlO+OKp8Ot9ruf3OW1kl9bM1QJI
5qV1/eKnEXdoHF2lrLjnUtp6Wq0Xa1lI8SEdTLDuBnH0CX/WdQLd9vIAs/CbXPG3WcZONC2OZqnt
uQBmJAFEWDLvQbq8V8wUCtyp3wNzJ2/UmoC3m76Ygf+sD0DeDVL9GNX+d0b8FPhCnPltxDY8AGhJ
aIAixpHmwY1Idg1eH3sAv2xdhSW6kSebUFJ8u86Ag8xCvmkZUGjVYDgZpP/dgpjPZV/xVRUoqKzG
+VqoHCCnlvcOIxqHmwLtbRIB+qMH6WXDcjhh9Mm+9ukdCflKBDBnMXK6D9i4ayBQYlI0K0UL2B9E
frWCX0UN8OhF3Z0bA/0KtBBDYOn40zDKwlM6gB+RKFstnOYGcwRcyHxp0+I66ppDovfPePIc+Vq5
NSODY+6LC14q+zCQ0QlRB9hdNMq6zMV1S7t9oaB76eevIvw2+ju8hYYHr2Ez+YLiaBqRYppiqzLJ
TpPUCSX4w/ej5CnC3xSDeh1ASIWHqGVoI72ISY+oGmatk/jFkWcoPpfj8BoTDqHmkgWrstW+99Bs
RISCk7TOuXxjCsAydaF3d1KltI6vJaGdxTpI3GPjaKocIsXL2UbTpXjVk752/KHFYi1ayatktB60
tpStsTYSx4iAiowCXHdreUi8MgVZwR/kbNub6Soy40slE2tfLh+kPoLWWUkv8srcMSW/NYi+T+Dc
aXD5LhhhkWjKHGo9GUSEfGmTlUpvjV1/N9aI5RnQa4mcdlgL4cZX9UNdtvomKCiKLXQMoR0PMFys
SPtOS+HjrPMOeXG5ShXjWmPRRomR/0o5qAZaC98+OM6aUKHxw9GOQvokyeqFz83B4r10Efl1vR8p
u9Hwal0emQDEBsEF0Ia3bRDAYCdlL1AGd1vZdIuhfwLHHx6VApl63fKNoY97qCq7ihytax3MUuiT
WywBBpVkqgpGOnml8rjnUAtSCjqitKe7hWRoFoWzjcfUwnA1DZwxXxk7R0jlYwG0ZqIrL6Ui71um
xU5Q5amdGqbN8/ReyP1rZwYF2PLJvRmV2vQ6bqOmA8JB1xU31ZrbGuqqTtMqr1ojgwZnFrFtEP+i
D8bbsAnPZsdCOFqkoyVwW4TXghx/A+vtUSrHu9qXEivuNWlHhu5Y1vCXHPjo6cH3QQpSr9S4ZrFa
9h0ZqKgj+KO5F/ZDf5HI2mFUtNSS07i5XjifPuRTs8A967LkZmIkuJbgvNh3jmSZd7h9AdhvXJeb
yo4dc7NEjP30oKcQJDdk5LbIIN9XIOK0gfxL3w/nQkX5QWH00CfGvo7bBVzgxzx1ejIozquaqZq4
xswyilDoujRG1XAmTbAb+p3cPylYXAOQzQhnKybvfQavC61yFqZ0Uob4kGO8GXiWY8QduBKkITKO
YOGiY7CucIEirrxbQpJ9nhW+GWmWXBBD1HpIUhnZDMoPphdedtZzBsCcDb3J3bKa1cekdzans+zC
KEK5b8diGrCHvg1cGHf+2lxlbrZaas9+nlK8ebhZStHGcSQpqFCcxZZ4/SrYNlbvQYPBmpg9SxnM
p6sSFRQdVTVIus8ZcnVNQr1KsSoZen/sVCNVIYtinZ8mnwabrB4VGKTPcXK+jHZwPYjhPJmbAZrv
+ZvK7VyCJB6RyFmqMH46gzAEgna8Aidb6KO/32pNxCu/h8/DWbM6B7QdG7q1K/ilrHJHrJWlTHfa
uPNl/3a02dqQSTwqOMcw2kXnsG30oN7q68Tp1uSqNJHyTjXV/i5EDQbWoEtb4SMdDCvz7eiz1cKk
KBcGbHvPyZ5tQVBy9WPyUJ2JNSmCsrN+CbVpSBFfyDsIM4NM/HetFqbhwa7E5VxDXfDHxnlTV+16
X/h6mZCzWtYQqy6yjRKkd4S2m6TrSytougvBisuvI81nsfvtoPNLmhkmDUTSyDmugbVEfa4Wf7es
OnusWQwF0UyT0qoUZ50238YRqv+9RCBhyZdi5mf77+2jzGJmEfBOZBEeZfDgSOIiC3RiwHs6V8E1
iW+TtbRZupp9aMVPz6bhBDJgsg6Fl9mK6QPoGqVSg2croWcPWQomTqV21KrEbpqbqk2WnhHVmY8b
5M2As6OWK0VQxWFMsES7fbkddoWbnqkjW6GztB0+3Ytvhpodsn5LjWDMQnJO6Zi5cSDXjtbpG5Ca
6xWn1DZ7Hb24AW3mRqKt9/WypNNO/xAJfo8+By/yxJerggu0AcHxgsw4h6/QpnDY5aSJlm9D14BR
MEcjwAL7zK2O2mpcyZ7qNdDrXZqJT4+sN695qpm97XhAu5ZV6GeOZxnYULCOXsOVvjK3lS3W6kJz
+yPe5/2SUmYbUi1yFTIBCi77iSMFkCVWXWCIUzxmtjMc1eqdEpEIFSK88vzp61n/tGTz9kFne5Wb
aqH3BFuoecYF8ZbZo+U7UKefsAuqNx4CT1pKsaYt8tWLnu3aqgENWR+xzDSrBP/CAvHLgVhrYFVu
ucm+E1t2sPquUVZZQIN8tJb7MdMqZIspLIVQqn7/VtkgIImVI8eCKeMG9EOvO2HwDXsMjtSGjqgD
EE9tx3aDDyI24NJVV9WxgYfnRMhtt+ldeff19NN/s+p/f6TZadt1whhhC0fO3BTfIT3QW9nYBHCm
gciWg31oTNqvklUHQJK3AzswvQdrChocNpe0a20kbgkXAatvwGmMqQSRSeB0XgJJ2Q9D+K3V0oPg
fMuNam1o0rovlY3MExkdn3YnqA+3vOKcFqBeFpD+7bpYrDLeqlblR9dDEWgehzWdO3SVBre/VLaL
kJrwz0w5BBGgD9SNGoy9uok/l0nPgD1XG7MhhiPzQLWEygwQkwLle9jKCpwCK1jr5Ls4gW4PjbN6
cFo4kq9AYTKPPCGXWQofmYTd1lS6hxkl+u/JMel9xJ8WNK6YiNqjSS5fdGGTHUiXYIMkXb6JuQYm
Fa7TrRyd0BFFx5BFzIMm7aUPzS10nAJchg39SRYjCG8dxTxB1d1B6eNVFyg9pEMHlUVd1+xRrxuH
h8O9aEWxatoycWA4FDuxWaubINIGtwpBW8PKAnkSxEwovUHTTvMhBKsDpcA6cpfnyQPJq32QjQFY
dSb39DqiDrRbNSsLwPmKRL2NhWKD1gSziSyxjSS9SBL90PussvqkLq2GJaU9AGi47epW2aoNZFlh
LAgeYwgfjkiratcISGpHeSMs2prnpqYU2iLaSs8rNKpG/AD0Usih8dltkRbfTSHdQskKVD2NtC8w
CdAs3O6h/N4U0AnUUHbqNZaBmgSFYakDnawbmotB7+8kdXiB3gh3M81/6TqyrYVyaBoyWjyobZGF
IWxy+B34dGutJfsGZTqrb+PSKkksQSx/bI5dGEL9DDjThFKIxgV+ZqFsV0BoDl+AmlsqmlMTWP9B
iiO0/Bq3az6UF1BjaSFkI+C8RzPU4fyJPdfWgHaXuKh3pc+OY4w+JQxfiF1yOXRxswYSm8BdOVPj
1oLGITrxQqnWnBfZsajgx+bnElTy5NYdy6a1QyUKrqHDiXJC33a20lXckiTUYEiJ6lnRV4A+K6gh
+nAeB+vvqCdUWDqqgZaOzueKKshPR0wOND5w2266yyron2OjbBxTzogjtRCvS5T8FGvyPqz8U4wz
nIrwUOvjQ8mg1FulOXFCoztnHNoqdCzwSAo4pXF4MjNUvsq8WmQ/fHaZQEX8VwScpdt0rCB3Auw+
sgniKc647iyQeweg5Kfsvlz7j18HuCmizmM9nL2g12FoTDPMWXirglQzOzBWzxVlVigxuydLJ9h0
PM6GQG9DR+kXd7DJi+d9UDfI6NOcaeN5knQYHBVw8nE9qYQwT90t8r4+G01DhcBU4IJHNWP2QAYr
ejnTBwUTiLusO65ju8X9EhRg65cS/M9e4+mvp5g1N2df/h/tdU5ac/++1enkKRh8z1hrfzVOp+7o
9Bs/m52M/ElV9LR0iCtCnhtOZ7+anfgWRFuQmxtAnGng6+L9/Gx2Eu1PpqL/aSKWy/gdLP2frU58
Z/pjFF1QXHmZgiX0d1qd75eIgV/H6BR/Dd1Y6PPMu25MdIZQRQ87wtvgSvPIOoSEysREcWPPdJYA
zzMtlb+GM3XcIpmumXi4WQbX9mlaSJEonf6y30r+VkdoW8dut0aoJZchZEZKO4U2pw3tuEX3nlmi
/HH0WUoFhLVPELoxOniQFLWd8pDtZE9xg4vFpPyTiTUhRIQ9rhA4ts35Uyjb+WOaoBjMN8hzHIh8
rdkJ6gB7xS1W7OrNivu59d72jKeN/Dus/HgwHOST3Qwa6miqz6bVYJXZhyNUQ8KgglsOmGH9TW5c
fj3I+/D4cZDZ7MlVUEeZwCB5+RwawtYgrPr1CGiXffIglKgMKS9FEP4BBnpTZIhUWaJIMqFfEMDO
TgZTtlSsrojXLZOtCiCUSf3RF7FXxIoVSMg/yhsy3pV6Ad+rTdxf+QQCGB0QMvpLDD+tLo+AoUQJ
/ZRV0HdltWVALKGQJu59u61J86yowQM8se5hg+iiCdGSHYVJbIl2UkL87wPAlmXdnGqa7vXKvGEF
WppDeA22iBPi/5MwQrIwOBHPD8XwxLPHSHmBV+e20cWJDIPVq+Tkh70XJukGqvagh+4ibURLw/B4
VKxHLYYyxSMjMKW/jBOo30pnTUudpP6mbcLxEW0hQp9GljtcJY4GR0hTtzLjVmLfRpIdQWnetrTa
hETxgFS9V1pc/IZJQze2Qv0e7pcbwo+a+qpXF6Ldx/lVUCdQz2wsMmiQP4FqJ+BGI1wo2mQFbr0N
NL2VRy9t+QrPVECuJytv0/ZTKIml3zQY/wbVtd5s4wiPDRiVLpXrMnsaItDX0DEx0OwsSGVX7FaG
gZhRpU6KPgzJGWyQ7wt64uDey77udJAJHSMrlalTKLFTZrEjhO7COvwu4eS2ldVnOSsclLXRl/Pv
TAmeCQyyu0XKdnVZurJvgD0q21mVwzK1s9HXgfjKtVqbgGMdouicFMyw03oqfoPkHMYr3QTwaMCQ
UFgOUpim97DjVsDwI4lTI+kum22dBI6UhciryKUuQc7BJMeog/ZQcAs/cyuI4NVd0a0RAsslqc6g
K5OtqRdo0DmP7gBTs9VerFpR2yOA5Wm4q9ptK07gD4I80oOWAEu071GNfBaA3TLm6J+Z6P4Fbk6i
tZ8oq9B8ivtzWLm4TdhhIm8EhtRlXPEo+std7UKjzo7Rbxvz2hlrtABFbHXDKcsu6nDdVztZR4PP
fxAUvisaGj5GiA4Vd1A/w0u9kcKHcDz5yrWIigOPoOFeQC6iS+y+9J0iLb0In6eN1JVkPMTai8Gp
B/9ROweMjQbgZI2hC0LMhRQHdmQ8VblsQ08I7e4XkupezemVCFDxbTtP70pHh4JG01bYn5edsqHh
NRA1W9KfygDCqELb6jE8vdmNDkW2gqWbWEA7cJo1XNS07D7LOy+HNJFhXOvRuE7iTYYXAaysa5a7
RtGhofvUFPU5SdGbwsRSguZy9ZzQq0QJodN5zs3vca14odJi039Lkqu6AatgvDIR7yedUlzg6zj2
6iS/rJRTg9uz338rJgUXYq6Bo7ZkmMdrDPSsJvNU6Fy1MmgLQYr10jtRFMFl/FrRV2n6XBudZarw
SMPFFu88Hy9pftTquyRF1n0eIH8USHcVwz8QbRA9X1O1cGT6XYelVJvi4zXjKq3aNcyCLqFRCN+K
Q0xA0Y+qMyXxGkWC1Db4YAnpBao4kMpA747Ilpq+1vVFgx2pyFtWfxP1q4CCZBNXbjvAZB3uFio2
aZH5lgHYfKJAGYUO1lgBSggJITgYOhrdjMlFBXEUoiUuacpty2M3Kshe9v1VldDXQCHbUg2uQtVw
IJMxCaBC6r9CnIWSMTBHUoeyfoNFJt2X4oCeoGUOt9IwrALlKNe3XXdrQEAFXoI2G6BfKUbMFG7S
feCx7JF0j0FzM2YnH4pEUnhFJ3ma4LsRGVagGTY375hcuCZUPxjfhcMVV3AXau6EEG4GOLyKSxmE
TNyI+Ae5gxVQedua4YqiN5TLp7FYB8VZYLIqfEYTIMhM2zRw9q67AuIxvpuM/YYNdFX5kFc8+Ggd
+71ulcF3hlg2QLsHB+2WYhY7DqyVtIENhpVJd+N4iYu3DbYrDEgKVx6JQ4dml9MR+t/duu8qG0UE
O+1ly0c7tIvsvo1walzVqP/F3/IaPK8KHiclpGvGQLMitbI6vVsr0CGBEFBQQ+NEO4RQpQn8W6Mj
Fpfh9OorQCX4x7AUYEUiFDQQ8y3oGtJA8GqM7FQaXYKJrjIwQCDjiB5sUlVrBs1Bf9C3tJ9KG9dK
hxMzSbBQDy0Y0KNxlvBJYojWDhmULDOo7695fDmIu9YEIQ2w0f4Zvjk7HyLtpo8CAXRxRiWxKwAa
hIoKgbiWcfqxctOnJ65AmKaQvC7XHaO60EpzO2Q+oBPmWipSJ1ZllxS5o2KB9QDBYvmBesSh10Qc
jiiRVVeK/2RWoT3RRHD5Rhh/jnkAOMLoysMdbCUhtLCicnVpNndm+YJSugVUypqVBG+3WcEG445h
JDuD3TV8+VycMGnkShJ0hbTeh65MRcFtSi7FiNwPPtp5KuGNoV4pIN1p3sKEiIsUkkS6LcC3t9QK
CJOy2Mm8w3tHRtowsqZpu41puKVoZQu4y5c5d6pp/jTTQvz28EInzVe+ViBDr1aGy/r0Oxety7vm
LI+pU8fJJomALG6Tc4xOlZLdsUp/LgW5o53p4MYPlB9fyfohi9uLnmYQFwCYGCvKZSHFTPrHIhSI
g7nbRdjI1UM57BlktqJWbBG58TT+BuU01ALNatepkH3CZlKfgJgC6jlfddlTZUKikt0I1IcINHpC
Qv4/e2eyHbeRpu176T3qYB62ABI5k0yKpEht8kiyhCGRmOer/5+gXV0kks20e/Uvuo7tsi2LgQgE
Ir7hHdZyTBjsPEl2tGorx3ZV/NEiS3lMYpyR7H4pD+WjE+d7dMF+xwk3bpg5izDrb0vdWMmN4sun
ATBHM/K0J8Xtz3+EUbpItHTdAVtsI81LqE65x0zaI7CH2G7xMmiVuHom7FEGQre20HcNrtYyyFS2
b3XQO/2hk4hO1IdBo9QrRYeTpr+0HcriSdmt9GxayXLxQsiyAYnlOeDCG9yZQsIrlX0KAMJrwggj
WF3KEQg7eqzzFrndh0lDSKuR9Y1+Dm+m6VlvecGmLR2OE6DKqagftd6+1ZVxfUJLhDcEQMTogTpg
46KFNUh461enNLfHcjxIfX5zhs5WJbg2KPovu7XuG4qgtrFV+2aD1pXXHmPP7J1vjVF9ydLmYEx0
QsIBiLq+auTkVh1IddBWa8DyI1AbJxoEkeQrCDdNFFmuNDAvI3hbmOAJ7CwSqc4c9TymtRM7GsJS
RH0ozpbuObvSJJw1KUWS8H6IWQeoY2OVRXmqfH2Z3hm3IvGJ7rCC+3L0HW98nhann9ZeCArJK0TL
lp/nDx+kl7ZtqI5hyPxPIYN4X17JyLKTyKoqP1mnnuaKEovpadt4A6VsO22GRbqiDX17zQJrhlL4
c9Zvx51VqiS9m5QTtmAklukaAYSFshqoVvV0fKpDfB0CeZkmvZ/nrIwEgYPigM14XTD43Rrc0l69
E9BcMzgF5o25QGTO+3xtX9Wf3ueYjIkjPGh5hQxzntCeogb3BLsTc+wXp220zB7zH91zsab2uU5v
OXq3FATzG91LcQQqFiDh6kBIWjQ3tt8HhC13DQaE+j2fU776/OE+yOzfPdy8H1edipPRmTwckXOx
pie1jX60z/Jrv+2anc1HX5FhydYr/1LhM3q/ycrqaJmZ2le+fORieqmrlyuTuSwdMBlHAevOnsKR
atbatOn8SJnOAPRAaCcWX6Kgc+N1tCpv/waE4n2T+K+9+5/RXkFGb1JuIEqThDGaeK8yxRgKy+W3
fBnvO4/Qg3zKH55CyjH9D+re1KWvzFUs1sWuejM61bG3vcs2yTpFFosZki/4Q+zqXhbgJCUsQegR
fBM4n3TTLePgKgD842WmZoKyH3iYOVYlzEsoxgmCg11gb6Y17Xiqo6c7gb757+roOyLI2wqNem00
8etvlnkazgSHkHZY5pEe7W8lXMqLeMHt9DX6bRy4pwEBRDfSgYLDA15hfwM5/eHGpd747wnPqkTh
NOqpnPIIdM4p+T+CaPavvE7xuuav06aSSRFdNeFhzIZw5EZTrF7l29g06/NmcAmE0IDo1//Nrfkf
V3TWiv5z4zo4D2sGVB4Dtcn3K2qPcq4COBJjAb7x7IMWGDsD52pngYLl2n4mOuVlLq279MpZ+Pqj
59MUPVlLUXQysPk0Y3zJej3TKx+Vw99Y86Kn6MM5W/XfKT3cGUG7zJdQsxbnO31XPUVbE6FWNzsk
V6V9Pjz4YKgYtCs0Dv15wewcA7A+1yJo/tb4zbrfV19RxLgRXeBr594MbPW64NjjsdYE0Dq2a/OD
zymHdDxGAC0AW5EPlZtXGTnXWpJxNMu/2hf/11D4L5OP/5OGQhL/gNYUv2so8Dv+bCjosKC4Fmz6
CbINFV/jPP+TPKUr/wJxD/Gff+2oBvfTf9oJ6r/4FcOGNwUwT7QP/tNPkP9FUwL8KNwbdjNdon/S
TwDn9+4EgLSFLR+Kvqph0jLXrHmMyZP1WjZQ/ZmUdFiWkt2hcKvrTuBUafxYpGeQ9TilrM51RiQ+
nizdp73uRG6FAzwAbawqfSCTTQhvV7F/xZNsr5Ki78js+thcpKe89BWwwsm2wx5b26hWnq1OmGHc
jxLIbtDdDS1+XLVzzW1spfBHO59u4ixHB9hA5Pcejd7zXmqQXfUHA/SaTgUhXk3T0ALqn/QIkTX9
lGLJkNRpBqkE/aGvg5Rod11Nsl4nNembTFc5qbTjo1XVhTvYZkqJpa9QKIcoedeoRYlIQdotaRBo
QT9R0nNkTFlTqajJUTJ4FhG16y615Mid1KrZo4dc+EPlZIcu1tI7NeQXTi0CHePRyReZqeM40xtn
VF07NZicTPspOcl5lyKziPJ0R22mwswTQzm9MvbGpMdrJTkMrXNalZp2QjD/pC4cJK73Q9IM3wfl
mD+OUZIHmSbJFO3UqV42XdvcJHke+5HUx1Sg624/aoO6H079MTAUecAbrWmDrCpPJn3xo7TBG5eu
tB1ZwzYhAltbdj+txgoju7gpWr8x4uQAQRpz0eMUBaNVhGADRnOXGpn0oy0Mp0fYF4XcUrePqNun
4XCoTtbpl2pS6OzKJtlOY4QFaVaXhyKXw0UWJshsa5QmQc+XkoFAdT+WN0qTaviIhccaQyp8ohKM
9MDT97ZlbG0jRpTZjMZjMEzd4MsTFNi+y03J1WJN/m3oVD7DY44WSdyZNcYqkpxaGLmgeGH459yo
vkaGARPBxs/poTsqRbSoFMeENMxej3fpMcS2I4/PEuKlU97dlgaFxVB12vt4UFR0rA19WKp9qge2
k2d3BB3JtoqbgRy902IJckiO8aAKxyNoWKbk+ayn/LaGJvJ9a8bZfoBicihI3A+qFRZ7Rc6N7ZDJ
1G7CtPVjp0hup0SZfgFtmfbqqTK/GMdz+Z2MVflRF87wmNlV8VuDVPgjL4df4dmSqcUlBqXGCuXw
oxU9yWlZP59ACC/OUxTD4G302rifJHNydkrZQZHJgLqvDDXUkSsdzQRw7wTXYhEOVgkR3EHEYqGP
uWz7kp4Mtdd2UG9doB69Z+T6OV3LyVARBxjnRlAG4oiN1J6b8TnJJjOixZKlyjKNYxMAKy4T96Pj
IGgyha2jenINymglsynD5bkQXCtL7RBDVlvLab4jAaXdpOXQ/8oHB740WsnlP2p80bY1ZNOWDc5U
GqVAcGdBjWqlJ9VsB4pw6ZNUqnzkZvDmgP+gfzdDVv01hKJa0Ftp+F7Q7ukixjGqgJQqUelaj2hp
sVP3Ca4HgInvsBLx7TVysZxJLkoDXuo9Zqt8Xb6g1HMltpnl0H89iiGmy0Guciu8D6uGo27K55Sq
qb40gP7cmF7+7bjufuDkfdzhH7xINnbj0hGSrmI6X5GK/4mrLseeVQ9IodNGjRnb1APTCJJDvYJW
flta27gEN2ncSj+rHfKhvhYt7CWy0kRdyrKl/wEPyP85VIFiYOcEPzX15PvP39H8YnvdBaS+Ml1r
gtt5uJlZtSZLpam6qoktU/+gxcdF3Kju56OI3O5iBSw46TpIFECbs72m1WXcmlUvVj9cZQGV4WVN
8Hwt+fl4Mv8ZRqQKb7KRrCuoz8FMcUNhP5oej2h9n/ru0Iy6dmXdZoWDv16qrRiKaRIzcmy9H2vQ
+OS1VrD46LrXN6mPrI3gVayEqQcA4UfjZvrastlF/hUv++DolnfgR4N0iSjU4nSb7GlWIUDxkF9h
5CofrvabRyMsersMNs5LJzvj0ey9jg4W7c2tssq+pslKOZBBgEM4+e1XroGAzf4Qfv38Xb/PvP9c
GIcozqBpC6Z+LjRrpXlYWjHv2iGFaOuVYGXC+pOPgaV0wRhe2VqzrOVyvFnCdOyd6JyIfkgTFGtI
s/sjKe8v6SY6ec69sjrvTR9mH4los5e3xp28bX+cJ/+PK4s+A7ZePsasWHYMjzq1j0F164Xshdvo
ZXSoO3T4cUJZwmxrL3l/CtQIt/pyJfnytr7luooO5srcXk/NZ3nN5QPNTjyDa8e2ccpyrVuBrB2x
N/Cxr8fBunhMD1dRWe/T8H8PZwHTcMCFkLO933SGxF6QzZbX4MueEPWloYIArCfEEg0v/4KVzx+f
b7SPznRLk8EToXah2OZckLuF/pdYZSmWXAm4QjYljepf5b5bYe6muwI9XS0j3T2qj9eU32ay66/T
fTv2q7TYm6OmBm1XaTljo5i8rNaUW/xwxW7zeoKsAMgowO1xFV0pRF/kIRzXFkGpCsrINBx5jjTq
87w2gEqq6NfQKTxJdHkl+tvZOHkDSNK8wWl+iojjm/G2TMZA1+/LMFsfzQdn2pmn4fnKKxBvdXaw
v3ue2YlbocFY2SHPo+/bRVt6Jgjuo98hmgIBhKcMriKQPjheLHaSo1Cs5CafQ7vOZ3SPcwjOCHe5
+iF6EPSoM/ac1VdN9spnY6mCfCr2px8mwIYfn09XfMMXswV5yKEPvs00BIHwzUvXbUmLTdEedupo
Z2fOH+XU4EPhwDuprpwn4uv8bKjZ9SJPUNGTnNBpCh1jZdjhERRLoS5O4/m8OBE235w1ttrn8/t4
ULBzzM3E1W52ZNj6VBkp5VucYnI3lrEBOsvryNjEhYy5jPnw+WgfnVCWgWsHTWcNqtu8r5F20kSI
y3L2G9i0Qbl0PC7OdQhz6Pp5+MGlaFFPgueFjAKAstk1gZprlFsCGyOrOHoY8vmPYqQcq+RPzdQG
Y9KDosAUh6bk57NUxZuav0lTYBCJPnUbCcX3m6YfhzhST1wMfvGs4ms2+dMDrvRe+hUMi2vehrvW
1zzjqVqCLboqkvpBSGTTuzKpXlBUVOeFiy6JZSRrRt1tN7xTqBbB8U4BBYaO7SJfV5tos21Xn894
1jd6PRvfjSk+4TefSTNUepJKZBb1QroFGbGcOBfbILmh4exRuVx/Pt4HU6TMo4m6rCVqPrObNzKa
o90reM6f6hFWBV3rU+1VqnzlRX60XR1YK0LDx+HamX/9pY2lU1czTo2keppXrjmUy6wUQmHQKfql
2XxzYvz64sbT+G6kY3rtCT44f0ilTMUhdaO7MG9WdWk5ssV4gqzvbrsjMKk0dqfWDBIAd2cks7K2
3GiTtk4AwiiVJJAI7tEiFFbbLX5BC6m2l58v/kc3klAvMiHGggG/6BspTpumAMcgrPgKLs3nxRpd
LlEfx1ZgEfsqej7La127D84pB84v1XESZvSRZrFGP8hTV4gx9agN7HJXgnmCFS5HXo9r9+cT/Gh3
CdE4xRbMpYt+CpSYzGQv666MpmGuyUGpWLcZWIvPh/loSuxgitCq/IEOXlKfdCQjVJYRDbMs5PgN
ywWgWHBkiivBtPl8uMtoDeS8gU6bQ92bjTQ76Vua6Wo8IueWOqtIxetVS/zPR7hcN0agWqpYgsN8
oa1a2FZzytJBgRKVuRqCyQUgjKiW/jcTeTOM+v6s0QdzCKWIYSKEdHUbP6b45+cT+XCpOFhoRcA3
pZb8foRTijHWdAZrZVlI0Y2DG5+0/81aETbL9HxkUiaxlm8OTLVRRqPRW8XtwsSnznlj5dMXTb1K
PbmMnRTVROeCcjpAe8rT78fJThhFjAjWcTAPPsQXoKkuvnmSGx8cFPlH/4yEiXdECRqm91VW++VF
+G70+fkJdtbpVIvREXFZgK38hVkPXRZkU75dbep8tPvezNSYXbrq2Ty20fF1rM6PV4AlTn4HWoPy
20/TVYNzkHd310b9cFDD0hBZA1Bw0bVKa81J6yrlyC0p+KFiWHSDJyXhld3yQUTBQiIzRzTBsXQR
pp0lBGywR0aL8dA9m0t4154oHLude+Si1TD3+FospMO4q/+Ag92v69VVc+CP3iU3rcyhbyFgaYiP
5s2Opd5+pNpZiYJOs5b34ULycJF367tqeS2c+GDTsqJU7tBBcED5zD+OHrBTbLGq4WkzmN1LqTj3
U47rVIgEjgGONZ4eP//iPwhgCCfeDDmLKIYxTAfdAfXV+JgxkmBAFRPiKnKQLaJDeLU6+cHGYbxX
fUCNTvLr87xZTbMeC1zKmGLhnNYsOAUDc2M71xzXZjAmEZgxLwBShPCgiJR5wN31FaC/gVO/XAjj
HQwrKXv7RnRrgilZiM8/DtR8c95q4CTvrAfjDrWk17X9v/bnfyn0GD/pf+7z7PvP/G338/U3/Nn+
tF41IB3HAoukcFdq3Md/tj/5FRmsjEPjU4hAqqLY9xebip4p95HN70I8kvBXZBZ/0anEL2GdTe+c
0IUCCdXJf0Cncl4trN7mMDKtf0ICAyduwch53VhvNqgVycaI+F7nluoB21DwOtuDAddvgpifoBSy
Hy2/pfEZfrE9eYOSLC7S0PVvpzGYMMzpR3f7RJXAO+feUls2iw4+z/NQuZs2iLhzgv55XBmbbtFs
+nBlmBu59QdOkxvk/Gv3vDqvrIUdTNVuhI5ZoOdkglp9kkdx2hV4F7q5B5X3vO+Me1guKEZ5dBoC
5NiVxRAgzhZ+M/zWO7Q8xaH1jgsI1MtobS6iZeyDIN9GBzx2zXHXbpFybt0nuhU7+UY90OBhOuAC
AhXvQHOJCb1vvFCsS/khVPC+6qtqky7UH8JaoF1hOiN90VwIFIxwdHXr9oTg/+4YaPEC6X/5vntR
963Xugek3RbKLUq0hvu0OTw9Oe5+K/4B99NdivrfN+QWXMutdtUud8eNUJR3tyDx3efg4SF0fyA8
v2v8dnG+xwLePT2VUM+B9teWu5WXsIx5HYh6AR1tn6IA7WBYAvy4b7H7wFq5KAz64mQbfOun40qg
TADU/qheNP903/hIP+wgdt+MTuLFj4qa3cemFy+TpnHbsPcthBe1Q/kT5Pe6WDVbHYQR7BotUBiE
37czDvEd0CqK+0jx3E6sqF5iObmgwU2R/LiRxnVS74ycaSJs40bUi047HKLpB4SNRwdRjR7DdItS
mb1Rv6AYBoNk8dUEfXjopG29MF+G1cODtFI4mJe4DXtYk24SgE6g+aGlRethqW9RGnzSi0D/BfUG
+t9pUwRDYO4l2rfTpke+fxPohi9Zy2iB9vHJf7LVhQEwl7+I8xEUyLDCMMvgL9Ww/vqYgrEf1vy2
htls0mitf+kfX0FlXRIgD11O+NS6WAsDJHbKVQTqvwv9JvQV5IRl39rV8qLrvk6hZ6Q3zgHzYx+V
p68wVnbqXvtS7fpl+2had9IP50c+yb5sx17nuDKOfDFb8HQT+dJtzj8n0r7n7Paq0y4/udicnvmr
jU6qy2V8HlyzWPY7a50N/mTgW4oYu4/ZrKrstRoVQexk3PY3bCC1chG37o2geGi/R4lr7Jrbmp+R
r3sw162PEr+GLVt0x8LujJbfdDzwI/0fE1HG3d1uw/OXnvyl9CUOACT+G+T8n6XcLR6yzkXTKi69
+rf5zdyfwVQ666MdwKiXFtrmhJoFPtY420gL4+drD9BXlj4CIpF39o55EB6wisG81+xBc7nDM3uu
NNwYKQrSeuPFl0b3+EX+mQQuqaXbEW/oe/wFwO7YnvGTiVEODaKgDe7Gleq4XnjCnUCsjg4pwaeV
ent8lIKTL75fWXscvwKoBv1Q/+C5INFlXvFscGpgwPF8PCR3SJD9YdqL8he9/RPUKI+wHA4O+4M4
K/yKqLY6PmDcp6zGPcGIF4xod3bI+uC3flsExvYH0hF7Ppp4m/xxujE3OIeZ3zOUYE+/jhlLIuPv
8pL+OEtutVJf7sK98x22D+yB5E691+5i51HDoVh9mcZ14ykHba++2LuigptDd7B1f8prZdrbt4vJ
s5b289GV9uddR7BS/FDv1tr90vKUm+i3dmPfwbBfjF+0zU25TlZ5oJSuHN5bp3XhHvUnXYid4Vhb
uxFoYg7lxffv0SqpPGctu1+iVX63Sajpfl0UbuTejP7COCCK/VP1VR97gz/UHX/nyr7+nH1/0TjK
c6qI7khY0QKTjb63PrqW/BvFGxYCsIzUw6Lf3UDG8m4yt3qqI1+/nTZMAcCCd17nVMWahX2br2X+
E/AGbuF2ngnM3HX4b5ylwKbcGJve54H44+tO8SCI5KsYmIy21jPvtDdfiKaOm+a3Ybj8bfr7xVq+
PsVN8wRBot7SinPTJ2uB42XeIX/g1rty1wcUlzs3St3ud6JuasC3rkJV3RsDNEbhJwgE3Jq/3TlL
UPbgk2AJbCQDmVY0KoGM0bodg5b6Cx0IY5mijJ76k+0NbE95r/8M5cotDEHPvTOWL9JeYQ6O7qMU
zmG4ZFf6cCMWiF9r3x9xk9l88Va/0YFsfXVrbu3g8SabcJLxsPgzvtPJW0Os21h75eYEBBMqLt2u
oPRLX1uKPxvyADg00jduWB4fbhfN0Yfs+wmvc2dZ73go+zljJfudoKoBPHGjvVN+G4+e9Een+xbC
C6EbIwy5ODi+0XN5pcsxvu3ClQ6Nidsw5ZElGA+0PXB0k1Zat3KgOMqenm9M5690/x+Fjw/5mT/m
auLvVMiXv3Kh2F3P/yMxzn9rlf9/IjluErb9z7C5l1/nX+8lysV//2fUaOj/EsUCAUkFuKigO/7v
qBHQHPVmqmOCaQ9uXlic/JuDz9/+m3Sv/kuRbdlyHDpKFmWgfxIkznIYGci4TjIqwkTCzQsOvFq2
qhLXJLx5MsC3fCr1pyL78Wbqd38GnG/hxvMS7MUgs7QTk6pQ6dGU8cDuBP19/9rrFdIZgGLl7VVl
PPHj3oS9F8PNqmRmUpRD5Ji4ISyOB1yOuztczVMul+Oq96eFoS6b5bUiwryf/degwORJ7JENnwO4
5WM7nQ3VGjzKJL+N23oRfhUQg8nPAu53a5sExVZaNG63QK1kiR6vNz1yav8NKLKobM2mD7QBTAjl
IpoEIil5m+RLsVlmehmL1Z6qtQBuANlH3GY9+o13vbWnzsrbzJfJy4KNQZ0VaQ9RdHiTZYRqM9TT
UEB81uR0AJAWpX2yteUpN/1aHXXRa2tSO1BL9nIwRGmNnl0LkKp0UUCwn0uYdJF3VCNU9dpC68yV
lZzscadLDZyu6mxV2kKN6/5bq5ixXuKnbiGKezKjfnqxrMEGyVXWaYEJeXtsg+FcO2XqGVYUq4HT
Tsfp2m6+nC+UE3oJui3TzzTn5bi8OQ/NmFkd62svq2cUsWgMRX7s6Y5b+sK/+0yUeK2DejkqeFoS
SVWoEdCunxXPpywcsvNgNh6quKabqJMOa3iSY3KMU6qsrWNy3arvvbLq604W5xEAX6ZKFjur4aSh
3MtmiiyGvux2NL8Ww0YNGhpe14qMs2KR+GRojGs0SBxb9Ihnkxv1KinjXms9uX1s8AF0rMXR+FKO
NwnX8pCe3M8PpItDT/RKSbAtknRsZczZvKgRhUacFY3XcfIhJoVCAcQ5ZIySZS8ecv35cHPUwev0
AOwBsQDdjFz67IuMzVDrEG+gwXTb7Ya1Ay3gRNhDcLUdkDch7ToUj8rLlVEvzgHuEIgIAPhA5KsU
kN5/l441nkupP4NFXR+hd5wXx3W2mlDlnB7/BguM++j9qYMyEh8elRAB7XbMWfENqkXdYqZReULY
eGQ0o0YJ9JVoh8qPshBMlvA22TgQ0K5UVj9Y3/djz2aa4UB30hXGnn4OcPyMVfyt3EwrZ9EsVBzT
7ktCJRh4xj9/r4xr09qDwwiId96cBnM7VUljVV7hp2t7aXpNIDri8cH0pw3iMUJMM76qnfvBgft+
2NlSa8jQNfLIsDROOeC/xzfjotpJq84/A5AsvW6bbsUx1OuLhhRsrVL/FBI22gsNt9WVXXZ5Lr1/
mNnam0mOk2zHwwxBfiO550W4wCljoftE3ijQRhvLPwXXDIMvzws4aZTOkLOhnC5fbO1TntpSPVQe
fn/SuCh0pX3su75AgAN/dAnHI8pWYOH7alLXWj029ZWP6yLE4Lyib2oYlGVFfXs266iFD161aK5E
5k9d/2oYV37+R1v63QBiBd5cqlbbT5GtMoBwRNYCSjmH02PJjemDCSDZaA7Ft/GrdkXncd4W5qR6
Py/xlb8ZFnNpOz2NDKsvi4cT5ne26DNllFe8/KFCNtnQ/bPtWi/XkL4fbKO3850Ds46K5BCJMvBQ
7a2y8abkWdcfDVRQruzXyzuNGXJ9U5oV9mXy7OyXoiOoaZ2BhD7peYMYy75eJwiEXlUnFWv1Lg4T
a4kJkGlhs0bHZRYXFWp9rOqzWMsDNbbgtEC3ZaA6GGEmY/oi/EWtMnOHRwHw3+g39T/DIol3ScRA
psCJDP9m3p4oNbV2asNk/Lhe5zmuql3pGUdz1Q8mVPer3vaXtyrjkc8QpQhEzrzaXHIHmUXGSYA6
og/Oza+wueiylyxELalF68VE7uHolRLqoaiBGN1jGb0IhwHtmjvd5dfzSrwGKInQMI2ZeZ8LOLmO
lKE1edFamAXVS4pWi+iLcIKRliVVpNCP9td4v6+B7rsXjuY3eApuXQH0AOHw/uNRYxzR1FMqis/N
WlkJQGt9KMBW1Pvc01/EkQivUmhiedGy8bLlNXjjfMepmPEJ1hR3EUiwixt/anNM2GQMaEV7r6aU
Lzjf8uparvPhMLYsLLMIpC6QO2ZeDGdwo2evoBGtRo2X13dOM/jDkWamGXpTxB1UZVeCtouXKmYH
AAxNMU5cFVjHbHm1tp34rMEkpb6jgVmUf50HYoyYHuZJ92TNk5ZUVgLzTNn9yqkxj6XmY89ebYal
aRa2rKzI6SQ38splFIQoG5dBfHvtdlPmt8t8tNkZdVISC16Yg1NG+nswdBoR345Wvu8gPbdyuYxR
9Wj1KDCSFkWKluqPtixqIzhC9/p83h89CHgTB8U41QTnMLuFEIgNz7Qkz16OkkSmcPVMWfD5EDPm
LKkyr/XtGLMrJ4n0sTyWoBaPlXPAH8c7AXvLU40/x12Y0u84PiYV8Dsi9UnHKFrRF2pUrs2w9k/n
ajmaALfzdinb1xw1P3gPpAgAlAk19Fdzvvc7rsEuuMjKeiSC5gpe6uCxE1+/c/bJPRLmbrRQrqz3
5ZcFIguxBMJ2UQUS9Z+3169aWkOUG0rxGrKD+VtTFFz/N5n1f2Yri0/l7UlFP/LtOJa4JN9c82mJ
DGxnUxWP1vGNEcSbjqq8tBfn098BcX6wkIxn2sIyE+TSBfoXo4Deqlu18MaN8xzeA/jCXyL2Wt86
U4YWFPerX+z8NhJT5JjgFCY84/9nty+HY2hHetdQjyltzxG61S3XAEICJfMUTXPJP/xxZS/Po5j5
oOIYebOuRm1LcTw5WB/spWf1KeldAw+kATqJ4wlPEiN9GhzPebp+Js9R9XxG5FzQoUUmYsoXQP5Y
y6QMK3Wxdeiwudo24q8C1U0jiqo1TRWK0n9DxnIeT83HnZ2MTX7MT4NlFlx6KIPDEWqDnnd6Dq7h
RS/Pf3JZEbFRAoE3YIu++dvFPXdFYRX6xKlYaa6EMlaeKweV1lPXPlsFbqpy4VlVvymGHIZrH2gt
RHRrcttxWsUhZfzoqk3gPA/BhxxgP/ojMsqawu/x/SMdT7KEOxdnl/Pl/FvfaL7242G8GVa6X++U
p+omf6C54v4N27mL3Q2SSByahBmMfKGUOjaaPdUDwl8J/W0h3Zs8s+l417RtznzFJx+CnPdPd/ds
0NnuhnMqQFQMKuhg54VcIr3lVnA16FzIASpa/a3Id5Vuf6349Ro7vjuwwPBhu0vgLuQ4LzDnxpCA
0KokWlYL4zm+ib/r39S9utSeEXjBQ7qi7ndfLQD6iK/reo3zIi+iZmMIz3EhNqOYvPb3L/o8KmOv
1ox/3FvPyk7I7nNh7fTb1h/9ZKtv+62y/ny5L18xQwKwR3L/tRcw3+5ybNtSR5vKKRHhK9wyfTzX
X/4XY2CmzoksaH7zkMpUJt081yZwQkl6PKFsr4xYTl73hhLPevH63owzOyTQB3PULNFskFn9or+p
l6eleVuvm32/ugYy/nDZ3gw1e1Nc16leNCzbsURgsz/o+u/JumLEcBEWsRsAtgHjk1VNyAu83w3N
MUvSQryaGE/hvi39yvmn/DhRJXw3hrhq3lwlZUU20doKXcqFuZhuqY0i1HVHq/58I6IQGqqQbncG
Ki3Jff1gbKiRBxTfNn+jtCeKGW/eHhK4IpHi+hZSG8DPZsWOHnFX54S3LPAaA3RE5IsiW+pX0tb0
EW/9jV7lD+03Annq1VRj9jYvhp4FoKlp2YVyYuhxXJfRc+807jQcPv8IZm/zdQyHcpJC8Zm2CaCr
dysdx+0xLXIVxttg+tmqQ/Phnw4AoIuCM84ZpKRogb0foDGnPBkN2XZllHbAm2ixcuVovpyCQ54P
i4KeIYVOS/z6m83SaG2knDI2ZFjfyQ2vJjeuhemzT5hVEkMIJWSqXULq4/0Q8aR3fU3o6oYAyaDM
SZ68pgF/dAX68NpHPA8Y/xqNm43cQ7HR8Xg/mt03RYpRotj96VleHJd/xm5RDbrntIvqQPaBgqyv
jTuL3/4cViDs+dGKzGzfD1vAbSr6pCerLf84hr8K9CfI+V2rlq8llJcbm+X8z0hzVHU4onIRVnze
gnd53KASaAs0VhRUKxAMCwN11iCncrH651tRXChcowaRgz2bIMxEx5EyDuJJ/d2jmVYvP//58xrI
nytIbqGzeIRF88osN6hTZk5rg1aTvdMKu3TK8epiCrJduBIc+cgfAe39Aawh0MB3X2cazlL1P59A
pJXkbMjPzO+0ziq08/FM4RK8lBag3/W1p4ZKjaBeD48x9baXz6c8jw0uBpx9fGEznYZkYNOQYwzb
CYiQwi71APOQBWwqqjwdJjjXorEPP/k305zdQZOqlmUYsdBF+xVzUvbo6H8+sY8+Br4+Ml+BW6ft
+P5jwGDHKQypskGPWp5kp4uqNr4mTrqVsvzKETxTjgLiLGoMdADhgWk4E8wbgNi4JFGd11Sb9x3R
bL/X735Onry73qj/6HUhPMQpjKGBgqbB7DYjQWNmZogk8bJTXcGxBgppE87pboM3oPZoH/+GOaBY
rPd3KJ3GN6POLjILIR20UhjVuK3W2speh+tx9zeSpMu7+v04s5eWjl0R9UknNqOg1QPdHDf10vbz
pZT74EKXGIqv0se8pwp95dufOYD++RLfzHFew3eqckpGnTme5Aq/4LA2vGygAVfGp32iZLsh6ZdI
xj4gE7Y5D/8wln3dQm9Hn92yIye66QAccBWjWWhqvtI02T+W+pWL8OJF0qPGDYN9Q6mbvTrbPplS
qblitaglA63QVs1K1FivBz5zzIwA/Qt9M0uRqag70Jjef33W2CWTlhCVCLsU4XffrI5B8kQjFa1S
+YqT2sWn/trkJ5BFrAto0jwEwi5RDrOoNFyR3fXGKejG8zIDWWo5x83np8osZWZe0NYw0kHPQ8h3
OrN5RZbCz80Soq3CejRyG7bjKMEKkZ/qqg5yucPkyblykl18FIxJECFoNx9xeSNHb7MqohtRTPro
h3HUL+O0Rea8OSMSOuTOz0itjCsxmcKU5h+9eIccZzBuiJovAudjhb1IbCBQ1eja+DPnOCIvHwst
vk2ye/y6bYSRo9FejvqxW5+7dGXF0raNjS/5pN1bSU7B08GuINPPeER36Y3eKT+a82lj98hD2x3o
1D5RDyUtFgsXhThGx/ioN1vH6FG5ai2q8cfkFuRVMLYGElay37bnbZ2Uh3Mdf4PzFC2is4Pote3c
aDVS/Vre+2oZrkxs7GJnJNDHo9GSx3BxLOTz2kaB20+k7BfSVsimHK3H0i5QKsnUHJ387N6OUV3W
1fqQmcfjvsjNL2UsZLEcp66TwAyt9EYa9AjIctHGY1C0OUDfnNPgIWxMkOKZJBnUVxv0k8fR6YIi
tZDonWw1wP2p71iMIaTgoNpcd5FtH3dmlUY/HDv7f5yd13LcyLKunwgR8Oa20WhL7yTqBkFRFLwt
+KffH7TixCHRHey199XMxMwouwplsjJ/oz1mgd94/TBg/dAN5SE18+Kg6lPsmXKOcOloWutZkg6g
suyjiC137+h4KTeSXonbqO36W3S2kITwg7hbpUlmfGihjlG4Oo6GuaIUg3x2K/uuoY/mrZW8KK3c
PiTNqKw7uykfMKpC23eUUQzPr0pkQ+I6NlF1aIBhxpr/GMLPv2mlQBlw+ujNK8fPbmOaCZkxFS9V
O/+PSlHlP8Y6k98rSbHGlVaHevsTfUNnOFShnjSCLmyEyeSqbwrJtqgKxLUBu0qYgQqIRMqU+k+U
oEsFfD+vMLd2pzTrUNRoimzWbY8iBNDMTZuqRXedDZlRXjlhlWiPOYy79FcFN4u5FYUT3tl5XuMj
wMbgbCumOAJwrKGWIxJhHrIkswEbTFLEUZFaIerifmtUxa/AMQXiWY0Sla/BVNUU3HTujLWCCzvS
aAoP2r2PIE89eDbFYKNEWV8WzcvUGwPS5UZYZqsQWf72qfbh+cfroPF1HVJEnIh4OPZ+lUnV2jZ7
ub9qu8oQcGxzo3DlMDK6j6aNfGWlpmGIfZrcdR3tIXnsue9KWw9/6JWkpZugU+zsxmnSkPGNUSj7
mmtrsq+WB7syzPKv6rPQkZwZsrLUt5kdVXjHB2UWbGp4nUiurxE3G0eT2RmVWMdDwLcgfUJPRIHM
L7u/ktKWlbkqLaUx75S+NC3ywbwMw2ep9zOz2k4x0sXdOu+SNs1e0qpILGTi8spP3odeivTSzZpG
z3axadfRX63pbOQsI5E6dIxbjVUldXb9ETpqfBzGsY72s3ZIdl3Fcq+BRzZrbdei10siNbLLEl5r
WQoiPaFpB+bOxwWh0OrsHb9Su3J1rdVR9Jfb+qfRTUP/YigNtoYsBXpPEtpl2OuETjRspKQKVGzd
M4OmZhqLwksNSX3Egacs11PqY4nSpUwMKnC2dWgpva+KOSGNjJxqZGXbOOYpb6KT1YdGkeptzRK7
Kic7P5RaXeIKL5C5CXv0dYP2hxXrkqv0k1g3MYzM0Ir0nZnCIihLmsqSZIp7IaBY8xhEJ392vxQS
TgBl2+OSk6GNp1jlumq18GN0MoqVlL9QMnNovSYC2W3quSvLrDEtYV+7Kh/+GgENfOs6xI+yBnHI
vLFTvPFwOtiwDZ9GJ82PfG31ru2a+MoaCyCeqSy7xdCnu7CGKSUwLFyz8kk+EjG4vpUcY9lO8FcI
Ih++ezIg3YSCooNaHEL3qZSqvzPFpBpmKNB8wjDBK8UYy0NT64Yb0g9zRdGYblzj35CDgsHNI9a2
hVojHj8ZFpbSEv/GcnL9GPDyx8GFLoOOfuEKrGW9Gjrr4CvmJsj8o6LVws2z7qCIEhvH1nyppAhe
iXaQHPhVUwSOsOOxolnsatMNxnfLaL1RRw6g7P5osbaxEh/wZrTOgmIPq3SbtbFXld3BKgyUGcFa
RW9KXHKhRb+GvEBxPFEfM7/dDho2EPW0bZBarLFamQYfV8lOPWZyYl5FYYnfXIHcUN+4KcQIKZie
LHTo3Tarfwi/BAMYDKDX9GobDEXlxkq8z0b8ux39UQh4MAFu7CulBOE79qm0L6aJ5mD3e8pbbCuR
fcQ2Jx6sJ3oArqTLu26M9nanTWsOzsi1BvWpKd58CzvwErnFWDs2bCFhZLmr58EzpkiHzv6wEgQH
gxZmiG1V92aHo0PsmP1K8tUOfJGGLUyIiwPpR7dpNd/6lUjWR6GZ7bqbVP+qyTM4ZQEuNWUU3cCn
h6wDYgwHh566CbfJOu7yfJ0IC3eaVttXY8o8RIVb1GmLWL9Z7EyrlY5hEfocA/lbZWZPWtpuOf37
rZHXKf6e5ePY2tjhjBu56aO7JMCdItKxf5CD9DHTkDOtwvhJyvLkpyQKw+OwIEqP2wl5iXQczdC5
nrTQcXsxZHitcOh2pZ8dfcN+iDXzJ12nEcQpL6TB3FLNureqfGtN5Z3WKR8xEhOrqJC5yfOSnqgO
B6E00+e0aEn0k/EQ1s1vKx8xvOzyfiN11V1e9TdR0b23QpY90xSNa2WZ48aR8mpUoRdbxZMUcORa
wt4bhUxHA2i6NrwqRv5UNLa8UnM+tZRVD2YDs7dwHoSh3uO+7ipTEW3kyey4/CQVW6KwxWlGf6rb
0FmpMQY9EWg1d1Lj4k7WDSTW9BTTFL+RVmOuWveGPI4recpvRO347pRhbdQKJX1ICprPcZNiQydB
u5K0sOODBn+rBAJMgUKrZyswgYoKUx5HFNo2CbRfcPbJwILygR36aJc5BQlkLgRWjlbLvWxKMB/1
XnXrMHhS4vC3mqPFoclb6pQG6qzZQY/tnd2WO5Fk11YWHCSSHLfPNBTSgkLzosB8N5T8WREV1YY8
UFxjgOrRAZO+TYSjbvpRFjszkK7qcHgmheAlljG/pprVR20Q1Z0Wx4fMNp7G3N+qLYVmGQufKgju
tED+FTXde9OmHg5onH7DPq3UYxvj7uoIlz/BK3TxNpGgGfjDOIXmirz721TRvg91kD/hsLJzqHBB
7dxR6Tq23YCxjhW8K9IIV4tOyqRGz3Eiv7cNZ4AUVt5gmrd5qt2Xevmaj5iwlslxkOvbOmVzpCZ9
RUvGkG/UeLf3j5Non3xbutXK9A48+Isfjz/qukOBqLFR6AnMX4OJ8YNZUrE0HX/DpfiqpfI2LUhu
B1OWcFciEYrzwq1nd6ekSh/bAVeQUt7X0BmrONz5TgKDPAffOUKMSyac34pUXBUBPCW9DeR9ZUdi
i0PMa6tZP80c2o0xTHjydh9pm9z5Ax5OTdn/DECLr5BpMlY1V90GMag73Veuiqm6o9B6RLbprbIc
ICxFb1zFk/OzCUFrttmNnlfYKGG1grmu9RzV410jc9wJawRcmkWeE3AADXI4uINuTrshsKhnqHgB
DbmKrp4i84KLtNc4HvFsloI7WYKH2LBIKyevN/wsRO5UB7+EsDdXnRCZi+DSgDZsIgOqz1uvb2tk
tc30CY+5J04Se9PnfbnOzB41IhLL3ncdtbR9tuQIOc3Pza3UNcFNGiLrFbDo101dByu9wOW3UiJe
FEb5I6166LGyZK6zIV+HmbkS+e8sTEfS/vmlE+kHZ6yfx9ReG3F3JRTpJaFo6eLeInl9oUDWCozf
fs/Tgt7snzBvOtfBmmXXiIKCh2pu+h4QkGokhzB0yte2B5Q2606vStLTbY33lWRLUD3bYnxG3yRd
x+ju4qKF7HGQ4Fc2WPZ1Zks/DX8sdlKh5DiiKe+20u3lRn0e2vjR7srxahBg8FXJ/2Fk1uswTJ7a
ST/MbHhoqvwaj17L9RXwK0mkbW1TuVKN5iOyYpekDwctEbylk52ylfCvKmeAizYCsolk5SoZxS+9
yfV1WmALzCOHO9Kpo7Ws5TT2g5Q3QBHsdZH+bW3k1ERZ/rUQxPVNtBMrIyeVCbUHv9N/po1pbPW4
8tQ0vrVKZ1wZtZUhggsOwJJgbTvlpgjiautHwnejUXkthSmOQlaq9ZQ7v+IpiraU0G7tpFI3gVTX
rqnn11aP8VQ3OR6WvVdxbP2pzPzKapRnJ+1uY8vfq8p4rLPmQ0tBgQVNgTWvKG/9zt+Zuu1pWnTX
1NpBa6zfTm/eyhUUvlJDZ1ctEjcQfrwPy9Y3VplTNZHr8KSdfar6VdfF5c8gGn+1kqV4WeYfEga1
8dVWWou22XGiavhipeMmULAWi5JhF9TNsZ+CA0v3MVX9B03gvpTm4TrQk0eDe4wFr984kriRnKH2
0AOb7qUQvGtnSK/tQE9bitJpKwZFe2icOjs0Zg4ALALG33GO6HlxrQwcrJSh96mqPSJlCgG6h9yb
OYc0DXax7+zn5ACd6MRyeSP9Cat0Y0UNYrrodLgFFK+3KhrFWu56zZtaRADxMW69oYciLNkGy3Qc
nqUOD3EjMx9SICa3IgfF2UwWd1JZ7p1Ceqsq/a334fYb1nPbJdeqUMtj0mGRQVEOOacRVnE57cks
92hRHdOqfo6VWt9qMr51EUzooYJTE2kAtlUxrIxQxinRRHG81JuNyKJ9hF7eS57IHPa9o3cbWDm1
Z5VwGlrLwL0q7rtnU8fHEZPx1gfSKfePUSSMm0GWw9vAHtSj0HNxHFqF5EurLAFGA4pjmJsRimO2
kvwxNJE+6K3WOCsyHBtyWIlXTxr84MG7RR/2Fe3qbp1MOGw5A7URuwlujTK88ZV//tfRkzDwopJZ
SWurw23QtMXbgI10GpEzYojY5N0+tPqVPPD7W0nfdVEQrPMwOUgiWDs4TqF97Q0NZTZZuE4ey6sB
+yc5y/ct5dIhqKejkzWYZ1WHeNCRFWd185Rcd5byQrPqQStmC+wPSx03XN+ujBX9nD0q2rFLUQkm
88oiYw0xhYZxA3UohIvqkBETcMw2wdh7dX0baDUq5s4qLe8H0WwaC6lwXpRWejBNb7DCtaW+NBqJ
qszTt8B3XC6dwm0RiQQBaX0oeZOsCwfiQyAfizB7VdDRNmiFCBJhULh93r00Cpz52PACJ3syE80N
p9Z1GHJYY3ZrjddFUDwMQ8EGxb4uiLyUt4DS3vi+9YJkq5u26jocu3slfOtRRMWJ0UbHE0H0oPgY
g0NuOnvs4O/rHqUzrfN/S8VEsblydn6d3WBqhR/c8KA0jquG0204m6b39XUpK9nVOJTkWTW2vNfC
TPQ1Y4jWJhZ9ngUQ8NaPy5rSkANdtamjYl+m5KV+mIu1FY8v9mDdgQa6LW3qYkY2HbmPo6csCaBG
SyE0Y1sa1n6KtYte9re5od9ZSMavWozq5MD2/MHZlXb0qqTVU6QML0Kn8hNm4wezcBM7Y/ogk75v
ZQWuf6gfq5C7XdKNn0rmP/jq6Fn4/cjkSaTx6X07osDSqlbj2qOwjnk6NtdVa42uL6Wvqd8dqcZs
RBJ6Sd5lO1iilENVTNJtSf7RDzTIMj37wRlh8/MG3Ag0CNJCbINEvxvyyaWXMKwyPt26CixyAz8a
XvpEYHAaT7iRt/LTaObjHRwREm1fqRtPdCClVyDi0dnrhN3GON7h0819MA7kxMqbXWGbpiTNA2q4
zbprqJLycxDhmOXfNQPFf2F5RrV3sNydlGu4xMLZWaHlVhmPvN68GTSQHalyFWLpomo3SlTteWsg
SbnrejyYMnxWZyPYJB6ucdrdZSNMbR1Dt1God2YeMV29sh4QG5vwRqDOdehxTsixnEU9z7X0MF73
KbswnaajXgYPBSshSfIrWa0OfVGjtabfJRyIDulbJuOzi7M5ZTjF9mLfeqzT/r4wQn/dl9ukFZs4
YqkW2rrpXozxI4l+ZZryHCAVn1QPpbgTWbIXhvw7VKHPJGj39yMA+vC5U+ob7rqVAzrVtDaS9GQW
nmiDXVpg1Zf+7QXWrh+V+QZSiedG7OXDeJvluzS2PWxpD7OqBpkTpd7QLfqrKkPeYygmd2LrDyW7
JOskEPranV765Yp76k/R02fP9rWyq9r+WA43Q/prUM21wvZt/B7IlfoxDs6NnmLrJm+zJoeDOGzS
vtwoDXxKIWmwoOStiCIZntsuGQ1++RZyCZYSRXbwy6FdGfY1e2Wt1g9TaHiSmsHykHiloZkXrFpF
rJ0m3vITJ/1dVTeSqA5DKN9Qo4OkN3hUEvgj4cxXb5VU/67I2vT0h1WmVypuDqnagLgsvCgFJcIP
sgfSGpyVzOSH4b+bDWyEEnkZobBhAvwaY9RP8jR0JVKdWAkpfsfJQZVeOzVY2emTzeWJQNi9qrQe
18exE9V2nKK7SEp2CpJdeY32BFWQ1Hiq+E+S/k+VRU8RBbpohH7BNQQHYZtjP4CPaXIUxlUUeC0u
nhqiM4rJZZqMLtbct0FqYDLZrCv7quselIpX5daqjmhJksNLH5L1N5/wo5Ku83Lf2ZObTVj9ZE9B
KZFb+9tGSBtK8xxJmAHAouGBkXX5tO8jKgl+i49Wj2zBgG/r2GwoIa1oR/CA5pyN8CdLqhsrIZMu
kZapkejybW8c0usoI93iaijbHHk++SVu3+uWyzQ8iEGifkStywchZ0Wewq9PBXJtjsU3tTZ17WzC
EA/jDF+t/s5OuErA7hfiiOsC4iR/dRxio2kflRPFuAZervoQknrkIt3qvAnNvlolOFeUw+8xlb0m
odWNh7GOQLgwaaF01LLH6Ggp6BI09W7isZvwx2gBVmGKtBqmLKBMOFUry+eJRCnId5obbGD3PEjR
/TzikBzdZJgH3RmRVW9lYIakwxipTk1v7itkvVxaLL20TlpT/qP7AER3mPoOd1RD02Cr+X/UIMbH
xkR1sRV18LsjFdl2pVXdft+9OgWmwKrGyFphRQOIAs7wtS2HecUw8m5guaNi6Y7TbT0jENNHhGEZ
5p6zubpp/g8K+V+jLpCXGZptQQKfehUaHCzsXbvCxjj0vh/cCaSAscEwhhiLSjLkukUUadTasi1h
F88tZFcnXVjJwrwQ5LT/NweBpoIdvQxGY9H/c7pByjuz5cIzKq82VTdHjaOofyTBzzJ7yG39AtLm
tAf3Jd4SaJOKMinapENAZ6JU7a8Edlj+bTm+fT93ZxfGp3EZi4WR9iLKuoA44RV+nm53m93PaHMo
DU+al6z9m0tYpSUemk7q15EtPlctHD3UTSIasy6QamxmafEjjX7Pj9Zind4IYMHBqhxWwUWA1qVZ
XaDBJKvvnK7kK7aq3a4kVaBNXKJso5ZVudGSqLvwFU+XpqpAYVNgNc1oFGsRr0FxurasyVz1eNWP
9Vsw1Bf60qe4kEUPfMGJqHMLO7oxNVaBLY0bhf7WrurTu7rUMX5qRPO71e7o/et/UtWJcZRWMcIQ
fupKPpbqpTTu6jKR11FBkeP7pXU613P3mhe89o8XskQcpLGU+IOGUs2UxOsa1PXU3UhkZqqlXIh0
ZpZRjMBIDlarSTt0gSmC3EMdsrR5eTPD0w+ju/9+JGdADQzlU4B5qJ9wiqEp+khrCCDt7G2yCw6z
y4Y1s7b+C8jN/Gu/QG7mrv+nYAukRuo7Fs5Ec7D8yZj+So6X55ccUs5oTn4NssD1VFFHw1sQZMbE
09+ZbURCaz1TIKjaIKEbXzZcnY+S7wa2OEK5frrJgJZFGWytH2YZzw7fbhdxJTwqLnEKT89rBqjP
SjOIRNuQCr9+Mgy3eyotIa4MVn8XpvqtNm3aENtUaOHbimJPJqcf3y+Ts8sQzUsNVcUZbLpYhlIF
KTRoTaSZeueeKuAuJan/PsRZRMinEIuFmKYFJDokKVZBl0I2rgPym2l4hKg0ulLjbA3c27+PeOaC
YCI/hVwsx6wVuMzlvLlmDHwRrIoblGG2ndt4FLlyroh8G/7fYuqgiCBBqYq5ODYnLN5GHNdnKUQA
5KPXbsn60C57bHn173hOcTFRF7mEfJlvnpMFCsCUTwcYWV3Sy5JCayIf9jw3U+/NQoXBARr+wcdI
dNxd4kmcn9hP0RY3L2i3yNZHovnX1c3wGK8hpnr+I+0QdxadaH9cgl6eMY3hU36KuLh5pSKtJkph
BiC73sNXeqN7yS9/Pd4N6BkSfWfd+LvG8xFWSw/YzK2G9/bY4mWjIjx52SXr9KCDFAUmDXVomDEn
7DoVrzzRwFlZBb4pgs1UyXF/nTlmbO0Hklhzd2Elz1v+6+clG8VU1aHZq+BOsNyfZmP0vVQiMRFg
fIVE4w4Rb1qcGE90uJ2SA7vDVt6F0AvjLRIJHliPCz9hXrjf/YTF/q2pBzvUz8xV/Y7og7/NvNkx
V843Yj0r1NixeyndOr2FybZ0w8K+BYtTBNK/noOSowRTotKrkFHd1SklmvZYunaKIYUcFhfGd+6L
6uY/SgKYUbwvvgarbJxSpgjgGJpS+zL/KSo0M6en7ydRPd2mDMnRbJB4sDsw+PoaJQsMzW4DJtFY
tV4ET9Drt8UHQt8b56eOHTDU6i2K1NezsN3sNPffqEedndb//xtODJ+VouuFyVqi6C5fTYXU1SsE
O4ItrbXiMcaj4YIqwrmpZd0iw4zQPWT9xeItNSzhpZGsOYlQB9TfSt6nUnfB8OdSkMXyTCtcBtuJ
IIooruTkI2n8Y9i9f//9zmRTWDMBMVQQhuayNBZDaXUraMOQKFTud5Px7+wZ7ufthy1pvsVX+ULA
08RjDoigNzhtkkR5ERBt9rqvNR6IVh6hf2lpkx97vS8HdLoGurPrACgLvt2DjkWqEY0aPuxsGzCs
1Dl/awoCwN//onOrB8o/twzNArbJ4gdlBlhRJRaoOijxnR5p73bTXmuVASonuPA++HeqLY6cWTYd
NxjCkRsv7m/6AZNqpyOJEMZRRrjN6CnqbiBTwaTcDLAPeARib91uFmiRxEbhidttg3Yn+9sgdykp
vWePlzDXp6kSkOdPP2qRfnaRo/pYTzABtF/B1a6NtrlwFp1i8/GDUOEUz2Vobosl71azqt5Ja7bo
7Mk+4+Wp8R+R5PRyDNG+/55nljSxbBNJLsC6aGcvjiSa22Fjlf9izTwAbU0TLHMhmR3MTTpchKyf
7tMv4Zzlm08Pp5gmLMy29mCLHM7gqxldKBmdrlGIlej+q/DnNCjwi4vDln1LTzR0sTNTXitjdW0o
N8Po3E664X0/e+rprWjq4LRsHVt1rqHllwoCtW96wR3l/4reEPS17x0s7CsqAnSGyU9eq7XjWQg9
+6hJr4oNBKr78OOSfIV6uigh3avISZJwwhxZCs9MUmgMXJUwcMzpVraz207pM5olxRHu2i2o1ek+
HVRciUEeenprbEJZO6Jkk1C2HVLAdPSEkAd8TYT/BynDu3Cw9sEQPCoguOhK9gV4oVHbVWMR3YWm
83FhFk9/vjVzuXnryPx6e5neqGISAnMSpg4VlfoRCSKadNUHWs26jlo11ap9sYHvi3PRY4y7wM7/
meIFmCT4b1zKOuZD5euhA7gK5iCnG9UetuDXK9rQJzXJwoiOaCZ5CSRvIEWTFK+VZAB05Vw4485s
P3u+SWwEViyod868wD69z61RNcth0FCwPkQ7C6er2QiwXyPdvskvOkSczjPB6HbOpVSsKJbpR6tH
mPSkoDImH6Ocjo7eKk395NKmON3j7AaNzhbOczJzuJjC3gqNLvUzf2U9+gOeZSC8Zy18sXJ+KshV
pyvQk26CVM40IVjcvMQ3NKJoshnWP2mK3L30fDg37k8/aJnyqG1MaytL8bbk4dc37709bb5fwqdD
nu9pzhsHByRe7vMv+PQZ86iNtYzeykqRf0TFVWa/y8rz9yHOlMsorZCbzmwtvqGzPNYGuZq1PcHu
YErT3NV37XOEBufWQnRv8mIkn4v/wg7udD8QFTM2VUdliYNuEXVo1QFkNVdrDB6kaV+0LtuO6pWS
fwzyJTG0c7NI/chAaYJq+GnNscHfe4DFQNMCo4IR3XX/zWwuSRtcirL4Vtw+A5QKopitcQS6dSOn
8bPRKPfff6/TWwg1WGRQWBMoGKAb8XVJ4L+YgOcmUxL1VYc/udPGQB6yg2X8/D7QKQuMg+pTpOXj
X4omAz1PItE93YVGuIna4hmqZrhSB30nV9atWdlvSZX9bqPwf0fMpyQ+3zza3MdmA5y8hG0z9RvT
LrjPCyS0cWBuRHvh/XDmjCQG1yxbmIzohJilDpMqxWn+H+ausobRuqmP7UbaZngEXxKRQ8x5eQEQ
jccKlymmX1Cmvn43RYvHalJgtUUFN2OPaKiPQ4TAJDiBN0C3EW/3p6Rs7srMcGfvm7KmJA1BP4zd
nFwwwhugw+nCyq4s/VmR93rZrirD2TkGIKgiBG0nNsI0N+YUY1Ew3qQyHsxm2b85fbq3GuH+r5fH
1wEt1ntl9U0pNeNMv6xuwJxsku2sjKMfL+nFLDVD/rMYPk3dvPM+nYJ9XnaZQ/VrNbTAbrVoH+LT
jrU8xZLrwMyu4uqpgL4Qawixm+95flekz05ckKxDG3JMiuDxWmhgfeLyClDThdrc6S3wdR7mDfvp
14E/NEOpIy20dWfXdH8mO7lwC5xfqRB3TQuzSPXEA68148nIZKaa6t+mKF3HmoWIPOxlN8r4Sqn4
wrc9PZwZ0qd481r+NCRTEiJURIXOgW0dnUBcyfVer9pjRs+tUR+/X0in5+bXYIuN0Y3z6z5lq2uc
MkULvUr6DUnn0hye/UyfxrRYrqbeFJGusIgAxfwTfiMN1H7PSjvzC6jBCvyydNX8aPua9H0d2mLh
TnKS2CS3qBCkeOLAJrtKhZfvdQ8S3ToSnv2YHvUWlQDFS3Cw+X5e/3E9v4u+WJgRJRejA8C0wk0D
tL9XVvikAzq4whEBDcm3vlsDOgT0hUGEvkE7Rm+P9UE8dffWIUQXLYCAdt3cA8XUj/9r+QIDI1DU
vPDyVGgMLBtUnVRU5WABk5W7N8OYAChdUhk8d2p8CbEYvp4pdoq69n+Od9mr3FyFG564U/93OIYT
gieDq2NEJxQ36/+m1/m4vfSoP5NbMcw5A+e5DYF0meWEI0Drqpqndqtt+hQ3GDdfawhKRu50kA6y
fGX//i9Epc7cNV/CLvYvFEKoYxMqInOHInTxT6MrwgMAPd2t9XoJCDBP5GKdzfIF5JAUU8ix5tPk
02mh96LNlEJFXkD3XR8MaU6Lc7YFB0P3/ZI+0ynnCKQhhuPdvzrZ4qyoCzRdmsCeSfHgTiNKOH/h
VvEWrr2so3SCv83kzdJVl5K7M6fHl8CL06NwEgGtiw+pieHNEglwKl7u6wvDO3MUfomyOC/yVAob
G/47yyW0dyWwy6BAjHo+6xsvDe4zPN3NgvbDZbOBswNE54M26qwdsixuIDkXmXXGzErpcJQ73YMh
d+HrnR2dRsalz3k/hduv66RI6y7A3Qy0kpltTAtEUV2u+nK4dNIvhOzmdMFiIJgR0ypB5X2xSCIb
yqcdALnEZ+vK2A0I2WVP4CTXlw6xcwW1L5EWqwIiWa3Jkj/fy/lTi3xa6SUIxdEBvNi1ODN57Czk
8tCCN2REX75OXt2IIef2ogIrfk4VzIDs0Q9ev19/l2IsTkxfctAOGEEAytV7Pl0LqV5R9LqwCuav
vDgtvgxkcVo4aTNmY8NAnEa5TiwOpupjArnbGLsyu2kj/tbQ3e8HdinmorgK56MPODaYPP0PAHsc
uW4tgd1VWiDiPKwNs16povO+D3pudVBzor1I+Yy1uFTQgW87TgLVsVUa/6oREzbVzq1mob1qwj5v
9ByIgSVlMkV/DNNLvrxn8AwU9nlCqbSGYDssoysIGsqZFvPYdRmetZl25j/F8dkc7r+SBp231dcP
SzPG5ppD5A7AxrLkVCB+ERZqT8lpO23suRozt1BhdztbxHPc8bd5QetiKTjLRscJXEfkAlUN2ThB
oAXNaI2KNDlsdCDLsrmu8nyDid4hc5UH+z3Rcq+3HgrroWmv5l0ZrO0LC+tMy/rLT1iC0kqbzkkv
+AkCTzi1fglKfAe9aTfLFE34VkkxBarry8Kvp1sVgr0m0/Gj6sbiWpRPxrlsO6smrUw5ea4c+1ak
9GbjEGD2hVWsnn5WhBKBVGEuRCV6qXlmt04/NSgYrvKsMtVnw/JNt++6DJddVQt+aBGYTXOY6tex
GYLGC7i346NpBSJa945aTysVvYhL2fy54WsUdU3afnSNlsOPOAvTpqudlRI8mJKzspSnMtcuDP30
SqR8/CnIPDOf8hpZAA3QKoJMgOERakCV+UKEM3X+OQQNW4pSGljYxZU4xraSFoNwVva1euiuoqNz
7CBa4eaL3dB6/uv/E6WR18M1Fpw8ZjeXstSz4+SgoHorq/OW+jrOVO57SKfJXBYDLJq9ltOFktXZ
r2XCe6T7pNJ0W1zImKbMPC8A7V0qPwVCfkmL7kA+daGgc5qHMomfwixuY6fR0kKzCdM6RuDmYfwr
iswJfY3sJ9faJeG307fd12jzoD+tDrDPqe93Bc0Fod2g8HKNw1e67qoAmX5UEFbUHL22tF++345n
p3Kum5oANk5Bt37D8TuljFHYbHfn0GQfTvvr+xhnLi6GBsKJ9wpbnybx16HllItt1ScInO+7DHCf
2PQYKiLv/F+8VU7v5i9V/X8/5tM8DuhJIA5JEb1MsbOV0Ucq9JV4dn4Xro0DoQainddpjNed/GDf
DHffj/VMi+tr+MUmL5zJ7Olf+Nwhcr5V1olnY2jqkzhiWzp7TiONKEMNf5qhjQn/DO+62qPRubvU
bTtznX39KYtpB/0zgdFjJqIXdAL2AhPUN/mle0KSYwcKWGyg/PiPE6ZUl983Z9IFkKmkl/NJhCzz
sleWy9NIaYwezn+8zmZf0G7XrWbP7XQn7aULSfrpXp0lSME5scRkFDMXZ04Xy/VY1Ug/NHabZatS
ioZflaknO2RUJOj+FX6G33/pc+sM9VMDkAVF2BN/PB0ooqlLkFJSGIWdBEN/snedXaIRgeS1E7oW
pNLo7/dBT49Whomo0OwRzdxai2Q3ln2kn32foCHy1cqV3F56Ep+dSJItIJY8i0+AE2ODAOXwT1MC
smKAp6Tp3FjOfWl2lybwUqT533/aqCjqZJC3I5iFKLjMViC0VlfKAL9MrL+ftdNDzsaVjbuI5I77
dwnQiIuxk3E/pq+G5EqX/01zZAMMY/t9lHnuv+ar9IS4dYFNmXhRLBNkKasDSEC0SHNIh140wRU2
tQEhqL6gFRXFlBfaCwiCMwMjG6dWIpss+xOV5qgoTTkSrEFbK6AE2bA+r3Nbaa51oy0vpaZnvhc+
kCSCCNAh9rvcYkqaG70saTDL3N5LUTQP1/DPE3IKCyH51t6Fu3RH1SbaXMqK/4e981puHMvW9KtU
1D3qwJuJ0ydiYOgkkTLpbxBKSQnvPZ5+PmRWd0kkR+yuuZ2qqwxJ3NzAtmv96//O6NFIPNPyYsNL
vvv4RCHUlp5bKpY/A17HFOnj9kMtsDTYJbHX2QXgjJ09NhLTCMtVSTZqj6AUSxvBvpR2PxMx4qto
GlmkBSKjH5uICsEYq5TCL19Fgg682JbqmjMq23Fy5YdiyxVhM4lUqa2m4m8k4d+0fXQgkfK0HCLg
QbbuexpIPPY23zWcZlrhpYjTwuZSpuTc+GKFoyyHRDwy0qNbgUWiA7MvGpSGH2YGBLoX7ER5fH/e
nMlGLI/0r1aOtkypUAx/Hmgl3bZb8SVkW0Tf6FTPS9yjuHCo+xk9PJ6mP4kl7EooxI6P+lobUs5h
jNT74INJeQzo5x3qf2J/0aZa/5QUEeFsNhjpiRcf6JkALtbFCy/lz9aP+4r/iVL7S+uZFwqgQ4wV
NvUEjCk+X834M3m/qBcXx+3ywe91++gwUIx91UnRhPIYAQekmJtSOZResU0Zr2G/gZT9/ls9s1OR
CAVGK3Id0U/iS6k/BKIR975dGaQfdcjw+aV88rkF93UTRxtIVo6Rr2U0kf2YkJ/1z91Ltjacwa3t
7ra6xpEQkfdlH/mzPVMlSE7oClX8G97uW1VeonlLqbBV5vZhiovHopEvXHBO7wKMEmIsyF9JVsFS
etuE2cxGTLU6QEahMJ3FmZn4N+WYJW7yfWIAc9DjW6lq/8Z2ohtLhMkg9HJyr0rNIql6BPq2VsT7
vI5luxLSlyk0n98fG+eWFZpBJ46H8GIr+rZ7dWnOeoMnlp0X1kdfXrzkIlzJLuoTz415ekL8edkk
TxIJghrLVqMbLCzXJoyexAt2pdd+WmbYv2GGf25c8NCQZS8YihOJQaXOc2o1ON6M+ncJ76jdYvhM
uN3Nk10u3YkrzBG8S3ftc48S61LOG1S/Labobx+lmAd+6fMf1bbBHa4VX0Jd86IwXr3/xs7dJegU
VcEUEhAjOsnJRMEE71Bn+bhrTEenBrsqX0yYjptmLTgtNcZ2XpkrTHpIaTgLQufSCna2pwbMNiQ3
cNuOjx9yoI0q1jS+XczUIkuZZeBvE1419SW01bnJZxragrdF0Xwi51XqKc91kfkdmsk2t+4nsHDc
lIQKqCQWYYbw6f1ne27cIOhfGD2IRzievn2FXbkUNcvpcohT9m0XXGdWcEH9ckZ6w+UIcgRzjpuK
eiwWqSW/xKqOkEw295FLEW+wQJHzlRHnqVv26uOY1umdDFnkeYi05jbscZt5v5tnVmsmIVcWpPXg
Ao5HEDbP4ywGHNu4Ly3lp1W9ScrWchHEcz+Owq/GIG7eb/LMk8VtHkAxK+mZqF4aT32rh0TDpi7+
PiXJPQvohSbODBZunRIXXUKHpyjHOZTCFkqLaadcW0gHFCITAX/U2zjrLccohPBKyloUOnpYqtKF
R3quf0tOSiXtfSauElUkqwSRdFFkqTg4ze1BGaNLQ2c54x0dHLhTsx3w8ihvOb486bCVCn8g+5Vi
a10/hD/z3PxrU99cWszORL8R7r1qa3nar66ELTC5TOhpS11rKzxKi29Td7DuS29wFw2TB/cgJaDi
vT9MzqwsFLebUDgguqEOO9ptAwWf4lhcbCPr/socmxttxDVB9ONLj/LcYJHhrqNhx3SabfZt90JJ
i/NIJrhfwa1IS7u/NT7nPFGMHDi1ZF+T3jFX9Tq9Ufea+zf6+Krpo7OSVeDj1iHPo/IAx+PGwHi3
FLgmlQ3ujn+jKbT6UEc41aMafttLK5NTcVbJ2/RCmGJELUd5chUmNfZ0Q1jolxgq0plADHNvSTID
t2f3PdoCAxkebp7M3PW22fgx2et3aQqLcdl9KweohOYoN8bdiJXGkqi6HHE8MwsJbxF90jkTnkaj
h0JrxSCsBbtMgpspT27lvLqQmTrXxddNLF/h1bxQgzYOpo4m1LW/Vjb9pvZgJF00k1gGwdFUx2Fn
qbBgdGpE746aqYEtdobg8+YAcpcCTiHUein1ysRj7P1BcuahLZdKGCmUmLEfHL20pJqSKaIQ29b0
0V3cZGbjy/stnOkMgxB4FaQKuOPH+02BOXRE0IQRn+utPWm+5aZtJjtm4re2bLYXLufnOoSJCLZc
6OmIpB91qMwidU500qOGKo2K4yd++OTXIqZS73frXDsEHpZFEp3pie5f1iJNyAgQYmeHJXRcYoyW
Sx/eb+PcggjKYLmUo5g+uQdMcq2PfaqRqFI1jEqTwasSqbENaKLvN3TmHZFm/Xkf5lh3UkLealY9
p4ACbRWjVSdvwsLN28ZEl97u5TL5z18R9WlgnMhzEp87TijX44jVqMTCpArxTtNy1wQC+X6HzoW9
NS73GC8zXwF1HS1+vWQEpRJzc8tVAlGxZ4Z3La50UeBYMTZa8Y0Rfp9F68rXPV/t3YkKzAsD5Mwm
Q3X8UoTHWDwlt0ljxKV8CauytItO21YU/ag4ZYXTsIsU5VvZgZT2o9WFjp8ZM4TCeYcwprgZH1cY
FUOqFwZGPCxRwWaINn1oC40zfw/Wuj25/Tfk1pPg/BtUnzPnkzcNy28XLSwVhQLf5WX5J7DxbalM
WcpS9c//hv7yfCdh/XHWW2RHR5O8Hqs4qUK2mvQaiohdbomCSt8F7xdJMxDdUFkJF4E+Z1uVUUAs
UbiFVPG2h6JaGGWYT8CFK+P7NFWHKM7vpCa7kKY7MxmJ1HC942p+RlAuxj6HIIXOGVqg7tltqltL
+AL6ob2vrTR8ujBglvdyutmQyMD7iazN8YI5mqEfd1iY4DV13euSWyR3if5YgKWevkpwI6IstpVJ
WfXiWoiLS/P0zDLKVvev1pWj+r6pnmLyuLT+BSctT6cUrnDaHhWtcLOAVIx+c0nxd+YtvmnxaHMd
+8IXzCECu2AGV7kW7y2/+Wpm8oUl9VzHVKpwwb0usbHjba+CGaHnErbVdfQRY2ZW7+9/48W9buHo
kJ7IuTabJS2YN8rTr/v/E9vsAs4NSXa+39qZ7nAV57qIkADDiOMI9FTIglYKmm9PSuIl3ddeDS48
sHPnxzdNHC0gPjWGtZwS2mg4lTfKjZ88K8NewxfN1bfZtrj1u6u88Opoo6W4Mm/6G9hvF7p5ZnC8
+Q7K2ylulghlUp/v0Iuaqyf4rAWPA6bR7z/MMxLmJbBBbI9cynIRObrpjPXsh7HF01x0vAsDapwn
O5MEL36aN22x653ek93sIM1fpuHTyCUh7dxg+HSxYPz8a/3rixyNIRQHmCP1fBG8AvNDhRWfgwF5
df9+f8/dJ9/092i9RindZGLHY13k0olX3eTRSv4KKdIRXRRk+NCRz7gk5DjbNw3bDQ64Iofoo4c8
yUHVB6NFWNpqD35heVmQXniR544ZQED/auPo+VW6r1WtRRvLmM1heFXSKtJuF9ouMK+V2u61bvv+
w1y+9tF6/abJo2cZ+fWCFSbSmAjXc5Lvi6jepTU+wKnoatHz+42dn5QaiXwRjirwqaM9r5EqbWoj
Qrfdrr3OPOmzcR+HGHB5WCu64UbfULSi2MiWPyrb4nAp73VmKzQQLvH+JGS/xODfTsfBwojOl7gI
zZBHcoobmlj+EOFvGE7qhUPpGXEMc9KgFloWF/uAk0tXiqcglin4ScuODii6gMnWT2RUWydZXdqE
zuWf2N5lkvukw2WooG97xsm0ikeT0HucjSPOj4WW4HaepiuiPMV6SBJrGyeKcSUo4IJC0EZuP+bB
CpCAtBqa9GnIM/llLgWMaBO9v/Aszq2CBJfJGxlU6p2oGzotwchNx4pv0L5ULbq1WPC0i4Vm514u
MNdl85ewkjrOPgRmLoVqRgpOlD705v0osRCK9SrXvr4/hs+2AwyOgsAlWXy8DswBdyh9wDm5ShNj
42cF7BR69Al1rXA/l3iCvt/euTwqY3URcWKOdWrIBSkhUdOUBEQUAsEQfLfp8odxyO+VMJW8wJ8O
eSc+4WEqOdQOLsAc+aMfWPb7X+PcS0RRTv0GkcmlSvbtCPPVTJ37gPB5JyTBZ0Z8g6O/SDpOLMUL
W/fZptDqYmtAuOJE9DMoTRwoWr9IvXobioWD21CvTqv3O3RuPbf+auXYCkIZzFjMK1pJpKAWscsu
Inw9R72tLzy50xdI/mapYeKYzbA54di3YZOGFoJ5bHdER1mRY3HGK4OyPMWL7y4VGywz/c16ftTY
0bFHViOjsLrRsFPlU4RlCVdKbwozRzELG3ApdcCiHUfzhYPOmUnBoRSRsbr08GT9qf0pwaiQIgCr
CfNrdarvuqQ2vKiSvaJqL5jtnGtMQlrIuZHjzkkkUgjMRskTZCOj0s1un9biziKreT+rVtOB3qvT
CwPyzFDBi5JlXKGO2jqppS6NRMAyr1tSw3tBqt3cqNz3B+O5IxzFLqZJDT8qIwisb6dXqZaZqpao
wgdH4/Qd6O70Mj5UbBrJwg2VbFG2a7Tpgmsicuw+X0rDnTt6vPkCR+NGrcVuMBu+gHQw1/ltRWU/
MsaHbLtEV6erS1WHZ8IZJnsj/5uKhWT8aMPSQsEMAxk9Jcyb4DrWSt/pABQBf1b06ykum43KTNwm
qTx67z/q0+m4FJ9BaEQQzy5xktBtQs4l1AqzM2/m1bidN5ajrI11gHDzcj3O2bFKSM/QdMRFpB3f
vtcwE3RJUNmYW8P0Qv1l6hMnIYBTk1l9v19nDnIm0SEDHS4KavIdb1sywPophTBx1ygKYy0G4t6S
ypugKFs8iwoWH/8S2fPsUkP6CD24hqbw55B6Fb4WlNnKsoSlxsTGnrJqKA6z7sWNaHxJqJVZ9UGm
HKAG1fDQpuqSDOBkl1gWOgju3IYRbJxETIN4TuXQ6gx76OJ8NQgYpFd1ma8k1r/t+4/2NE2+tIUW
D5fUBcZ0bKYQxWOSYD1l2Oo3MCVT5i4C4GQtfxgdbVf/sD6Wm85VyfEM38VL4v+z/fyr7WN7Bayv
094qaLtSBOQH5AXh7CDa6uXpElX+ZLAu3STliPxVWarIj66rkTkSWhAGA6mDvGmieCvL6XNVyrhr
XbrqnIzWpSnG60/6LEfC5eevxk4wD7FYNfQqSXiiojx/EyDA2aY27ps2u4uH5vn9d3iy4CwNvtqE
j/pmEG4QRoHBOui4lqjittTa7dDhmKS1z0mpfmzi2nu/yXNvzlqKlmW858hVHK1xU4x/oFHNhq3o
7VXsR1/aSXypBvXC7nS2mUUBwOZBjuf4UXazGagikw7tWeKOZfQBc2IvkaP/dNflATLb/tXM0d00
yKwyECZ6g4PJCiPqZ+BMz/CcbtsCKOf7T+7c6GBokKcw2G1PlmidzVBP4LPZrVTjghSBO/OT26Et
VtATrmvpYs3paUgBd09WsZ9SDRjFx8fbEietPLEYHiqbn3Hor2Gduu1nbPU+zZ4aon69eGc7XT7f
NrnMxldTILZmTZl1mgxSGziM7pEC75HdBpGNbrD2ABc79UtveBRj7wpXbC+6of28q7w9LGLJzome
HZhL+YkAVzcaYnREO2zhqsF4QMExNhVXS4JV8BoM+REfbKACE/Nwy/Wl2/jpS2ZVs1DcMUUM9eRG
EbUBTJZRN+ysVPpDIJb+dTj5xgrlTPDYd1q6aqDqXDhonU4WHTnVEnJE+cBBa/n5q4duFRjVFMPi
QcVmcY2dIgQtMUyvuqqrfzX1X0/j/wpeittfz7H5n//m309FCXo1CNujf/7PTfRUF03xo/3v5c/+
9Wtv/+h/DuVL/tDWLy/tzWN5/Jtv/pDP/7N997F9fPMPL2+jdrrrXurp/qXp0vZnI3zT5Tf/3R/+
9vLzUz5M5cs/fn8qurxdPg3+ZP77nz/aPv/jd2nZGf7r9ef/+cP9Y8bf7aPgpT75/ZfHpuVPtT84
QON2gNEBaVx2099/G16Wn4h/LOWnnK9Zx8iKLMyF33/Li7oN//G7rPxBfJOKDO4WYGoMldNpU3TL
jyTpD+wbKI3j6r/4nljm7//8Ym9e0V+v7Le8y26LiIzj8sEqA+DVlKBIFMkPZ3AR4TLGl8cLQVRX
UxTAL/GDVO6vFr6O4tTiDE4qq4RKXzWdLxobJTeDjvuVVqcPqQ6vubVrAoe96clWrfS4LBviEHyT
/TlWDS7KuYimW8rEcXBRXxuzBgwria0tdVU1iGfTGI16RdpUTvatnuE/0zSDHK+muZyM607NE1Xb
WXmphIdK03rxJa9Sq8pXYhnGOb56UxRZa1WaiXe0MTLkb5E2DvWXMZzmfLbbESNPeEjT3Ne4H4RQ
MnEylqJunu0S+6BqHfZdkzxUta76K0PvplZ0OX2X9bA1pRC2q9L14gBp1mzGrVIbFEE7Y2QMrItZ
pkkwN8OsTOPCTqYhSbEmDfRGeay1yihnemX50gZjBF08JAbMyzvNKlGr6eXUa65Wt93ToHTQT6a5
tZTrJhWFzJv9gOtWw4r9WFnanEMeqcudNodjv03rqL0biymUwAx2Uo6sQQODAknQwhFYioqWqvfe
8HcaB8Mfam5ah7SxQkg8ylCmdpZ0RmfXyah+USBsD3Y1GPNXCzLlQ+0nUwxrk1gWNbJtexVoZih5
RapljV0LgJWdXjCaaEUcJHku6kDKnKIUqx9KF+D7imA4mR+HxPJLFacSExDQ4LfkVnfTWDXw9HRx
Uj+StE3iVUzpSmwPUm7yEYYoFE9KIOdIM4ZqQSyG7Sx9kqes7mdbG/wx+S5a+CimK9OXjXICjjKN
bXkVgu/2AbIPWFoaH8wuSYZro7GCKCbh3mmRfiebWWEBs4GU1xU/oOgYRQYUzeqyGMaWVKeRC8ZB
lNYDh7RyW+hV11k3oYaQ90oVq3YEylvnoymtRzGxQKZbZZvI8tcoUKxk3mfQxRsczpvJLD7HJY8l
fkjHrIB5Ljcxt5892dZWUTHanKzi2ZQmXfjAaSmvm0c1LoKmsoM8rS3DM9Rer6Mv05gQnIQNBuD3
INR5DtNPayu5j1ZSlHWV4VVKL9eTw+6pD+2tkIgAGQ9KEczGwi0yzbFw4MJzcI27WO/wFkmz0jB7
yVEo3YFcFNUDRCktk9QGL0oCF7dVkUpEPqWWe9yNEQSttoPGo7Q3Is+19aw57doPQqqXAYbIlNCQ
/jcDv/aGMZn7aiVHmp+uM6vuB1Tq0TyEeJiCVQjzfl0G6WguLGQfM9NZnqrhuR/EKbodEnNsv5R5
QWo5aMpYADDGq7mi+YjhGU9EA4utnnQ12URpCpFplHHPhyiTEeluM5X0M+qtSt2H/YgfdZsLSnwg
sVZmN9wMquAm0NosSp2JpPeOGQd7KtCR77sCTxGBjtpm33O/H4i/p2JTN4Sl8qYleYpMXAqnQxc3
fbeSulwftgrkNDWxtaCS9KdIjuJslXRjk1wPVQCBZxjzEjwmQI9BstnUo9pDcVTW3zjIDebN3GmB
dGgUAa3WwuFM7LmJivhQ+VKPSfrcpuUmG4fih6GWdehEeh6AF1KMfm9yex2h7hA9s25KOKFZ4BgE
KasvdRQJ6tdw7IA1pnOZZE6FCiRxIIIOqvdz9/r/G/nvbKP/9238f3MUCLrH3x7z59/sx/p79/z4
elPnb39t6UQw/kBdiesIkfdFXaRy0vu1pwu6/IeCKHLJTC6udqbKdvvnni4ZfywHT5FgDIVIizPD
X3u6/gf0gsVyn0pzTHTl/2RLf3viIzxAdSBShKXwAgmXdRwXGQlAJXOsDK48fCvhginmg1V/fPVg
/jxGvDk2vL1d/mpkiWZx/UJbfhKMGPyiVGeDRgQQp1Vvz5xoo5TAh5SsoTp6BgzbGatVLFOkXSNf
B/OnJIlhO8NmiAq3kJR1DOQrKg6S1LnQi1xj0uzQCjbLLE1YxIBmGvXHUPlQl+N/dNs6+fLH5hSC
rLBLFXx5Mw/seC7ttK1sy0e5FdRebNar9x/WuRfy6lkdg5MWM9SuHNTBRTa/7mC3h5XiNa1uv9/M
UdDmn91Cf0+tCNZax4maKuvCObM0TlySbT0B8K520ufFfUd85oplOeMu25IG9Bpul4l3KQ5/vnli
/kSNkMwax5E/qeuLPJh0hsSm82RHuoYUc98eUsxOlkK46IO+ykcHw/DLfnJvb1a/er54JzHYF3n3
cUSgjMjFWSU9b7yWi2ziZfdI2SNPwP9K+qF86m+q2349XCRzmD+VBn+dnv9sGd08piLof07kYlMh
6GBy6bTMUdSIZzs17i0wferwsYRiVpbfMFsEfTk6VnYoUxjEZWxXbWZH1ejqcb0eMwpA5UOifjIK
Rj3mAtqCP5e+S7gnALdSldQZRA2yDwZpqbiNtcLL5HFb5ICTU4os+uKzWMpMH2mrd9nWnyuPRJ0T
trk7JqPX17mr+w9B+NBYpHvkWyW5M+LBTS3TK4V+a0XddVEWHocMZ273BW5vbVw5kQE9RZu8TKIu
s5Tus2zedb2+j/LAi8N+rQWI24d8V1rCymy6T6Q766teDWtbVrrv2uzfRkrkanacjLtRGylvSZ0C
mmzJsLSk56ZunT4qN+J8LcK2NDFFIfxhR42yi2EXAzx0mzJY6YJkZ0C3jLbdIpBbaZO1agweIvIV
A0Bt3QUhwSZoqLyB2iy3OVYkmtViD8aZ2Kr2kpxyAMJRKwXth0pSo6ZdNh9NHJwsDP3kH5y3ddh2
TMbapHzDvx8tLJL7FdW7bpJk23ixF5BfJOn7JGleqYLPVeDhSsrKKmW7GyV7lKS1FN4U1ocsFFd+
LqwFYdrF3Wz7ZriqsEbLrdpptdgJE2sdlZk9l71tCFeFAEXJuhlxI43j3Ba1uzRKva4abC4x1Afw
7vWKqOdjgFhhakAfR91NJ1QOeZt1K34ds2bdQfW2pJcYeLXeCA3e4WtrKhxZrrwYrmIbfC+jj31k
YCoFq0YERGXIXiTWD2oC4H36lprYJohXahU4TF87BXloqplTS72Xl5zD1D35da/MTMaGais5TE0t
AI5+Z2C+Po2HQmhgIsp23m6KUGcd/5a1/k0MEpOL0UqkkFjGehoTVyH/pIcP09g5dfAMut2R0Kx1
0rfMFIlHZHSzsX29srviqc/v0sVZwn/uIS8KvmT3oNbz3Pea/mHWuamootvlOJ0OIFfHF4MMfzwU
X6aJKur6YKDlkHQKp+eCM7PxIYMobKZ74l2gU9uN7zfrUC1cCsPdkBdjSpR6cbwupN5JBoT2zJcp
a9zAmt3SGD2p/6qHH30Nmmpu6+VXX+QqiIPRWDa3YiPZIX5ZlirYUvdDhiatCltrnD8PA5vKHNvZ
5LMUmCspLvdj+VnJVKdAipyZ5ZqDIQ/UWJu4fWVbsr+OJAtuN8hOPNZ2QQhQ8RtnNEw3y6Dk8pVq
wKy6FeHS0AC9KybQlGO36Wt/14riVSqqjpYMbmz0XimmuxpNgDWHbh4Qzg5uRemqlHKK+GVvGmQ3
qq5LrXH8UvZKS9spabnVQ/1DpYVXahzupfohN5A0dtUqAFlpRDxoYcW+w906stX+M8FyvAAe2uzb
HF2Huu7Ms/+1MCdo07c5CCaqNGzL6rdaA1caBGaTq05UKOAdC6eHqxoj1UAZve59f1W3RIyNZJW1
XNHEwxBdcTqQjfaqIoU0yIWrh/s5qK6jlChhqTiacDBnGLPQADvtScecPv2cVh/xw9rN6eD48qKL
Z8tRrgXw79moc3vsP2ay5OJ/gz6T0ZYHGwGyd66t0O+v+vYuwGyDdO9V6EtPqZB4qq/vM5NVojZZ
tObq0ATPcLM1QdrrcbQgVs1+2OLCdRCbiTxz7okCdOvcdDLzSyPB/mYNViAlZg9qth1VlvbikMwJ
1SqHuvG9Wcydxsd001+b9eBU8IqbiVxuMO9VQNRKaJulwoDFlL43V706rrMxcYa0PcQW2q9k2kVJ
szN81a0ZgGmwV6tvs3+ninfVuG1nza2/DnPshv28bod0FwIzieN51UYbmMIuZR6EAXJ/lSbibkpV
V60AZov4KpMrULvciWTJsYpio86fY4xX2mr05HbAVh5lliCvC3O+FevGi3m+C9Ca0pjNrH+FkGIP
vMS4DCir/NBICvVxn40QlDMI6wg/Zg1EZZ5IThVEW6MY7qwZgXdhBt9B9brCkK0G0maA3cXYBDSe
uUVV2ZKKoGfuZ8IGsHri5zrHQ23EhMasUztoWMcC/C51rtx6xxVflpCM4tc0EokZRdcyCBpM22km
hmBhHZOFN3V6xVgH7bvpmF1TDug8B9RqSmzO+sYclau2je5bpXQy60pRV+jj8W37pmGMK1rfyfLY
2nhvtSNMeBUpl+pkUrhJ9Anc+EsEVFrMrRsxu4e1uMoVYJG9cD0onygVwbZ6AKGHc5BMwlKlBloL
NuNC5VC7XawTf1dARmPObwz36ZzeVw1kqQInET1eGUVn+/mNSpBMVmuW4a8yq2jToPSM7C6/yeGO
2oIVemG27KfaViPuUZrC7VSx0CnyOuTCavaTPY+TN7TVwWd5sZNRv1EtGS+2eE3oZjOa8VoOGMi4
aarqNvhhdp9r8VuQxu5o+qtS17fjWDu9nm+0TnVBDzwMWn/wm+ZRROBEDMZJRhEyTkX27kZN8ARg
47MGqBbyLs+/izhOJ5LikpnitadOkHwI8qvQlKEjfZWMlHBQvCoM4T7R0qtKBXcOFLKcdhkAdiUa
vVwdbF0uECBJXmpc+x2ada1YEkFeLNzHYk9m7a6bPhTjk9ynTj2JGzFOt33U88qVjZh8aKaDln+P
jYnv0TtTndnifBjlQ0w5G1ZcTpzvS0lez9FXQWObCVjZtJ1WPAzY/VIKU5XTrdiuy1GEcpJ9yKj4
CVQIv0K6sqaPfMVN0mHzVqTfK6U5lOUTTsPPXa04FHZ55Fp3RcNphDWyxYQ2pOiFpZVypS2Ri32Z
Tt8Dq+WoPsmU55aeFBZrpU49BWafNHTuMPurUZxuM+VrW9xryX0/XCWVaKM9vVZHcS/1lhdrgiOV
hjuG+YatYB3HZMKr+F7NiOUE+bYe9Z2aSK7OuVOWb2tpdMrum6D19yLg5kpJ3KlNHXnSvMlgp88C
O68xe8okNx5UO5wyr+S0OVeWkzTqquWbdmPvtupT53NuwEq55qw2KPP1yN6jK9N9rMPFTgYOA3i1
U1dNhvCQhtKNTnNxtk+DK7/JDjKnxQTSeSu0rqWb2zoMOND5uLdb4Yp31svqeqmXnqKXOVOxtxM3
dTnY7OZOqpPWaF0h7ldx1bmVWHkdEz+CttJ0hHJ3eo3VpH+IxeF+zj9PyuxJU2bXRkxadP4IsHDl
i9mdImKJlsXXRSCQjurdpvbdbvS3YqpRBfWSsEt28je/8h9rSbIJi3m+3LP6cYMsv3Rm4+mxaOtM
rjxUHMG6kTq0+L3o+qyflv+sZLdGccvyJfb+tmxXfUyE1b8mHLyqw4/zWK3z/Gnuak7bLMVm45rD
tUSZRPIFV90bs/8PuZ6/bi7oUkFMICagJmO5U71KDGVaRzw88alItXt3gR5VLzCe8H5GhgbCL7yQ
TT3S25y2d5RO7Yjn5kX8s71or2L3HHj+c+lZ6wUeHKyyz+/fht8mG381RzUz6hAN6evP3Mrr7ilp
Gs2jlYwuZrdb5crcLoaB6kUP/iPZ65/tIEGnugwBwUkeVVKauY5TYXCHCUG9eqXV81VZ7dkN/TK5
jRCndhgoYWW4bCOXCnHP3Xup9f1X40cZ1UHw47aAlOsOO3Gyw2ccHyW3sYuPvd1iL0okkUUDsvjV
5Tv3uQDQ66aPhk9axlNaRvQbz1pXZs0nk+km6bXfZm6lU6ulXRDVHjkWnT7powE0k92cSoPOKsD8
Bo9uLQ7X+96ZHQkdvGiHXu78ZwUNp40eSRqMRC4MLaObbXU3z9cq97Xy/v2ReqTP+rMNyBcMVgSF
JwSMwVQCohcxkBl3dKMN26hp11cj0unc6zHWuzAzzoWjMLJZlITopogTvZ34RKU7XWqD0e20zqtR
n2cDdkX+hwu9OjsBXzVD+PT1BDSVcK6UHBfhKU9voS7dWpO4S0a885PHtq+4o91JVnrVJizqs2TP
bWgvu/GoVl5ZR07MFT8A3BqI1Kbp/4+P4EgbY7WWLrZhNLpqcCNWj1mS28alyXnpMS9511frK9it
AQNF+i/p91b/qQuuRuHvjRyiXpTUIVE+FtwIQWORZWKRE3fZnkLxjX/LJWEVbupvl6lO5zv0r8aO
qU6VlTXR3NLYmGJfPGYuhZKrtrywpv3cd44jaj/D1r/69HPBffXc0pF8pq4yGwhyrHo3v42fdYfI
UUgdfLBJMU/Wt/22uhPuFxtMkev1qt5npc0R3I0O8oVH/LNE4r2vczSMS22cQrGh1/pNsM/26pr6
AYzAbyRYv6WdP0/7bEfa/Mv0Bb1xiHI0c6xP8a68J0ABIfbCLiq/zdb/c6346yUcjVxtRBFAeA/3
OMzr6i0BoviWh/Rhvp48ya23mVesLYjLxIOoGMfj1ckitzoQWLAvzO+lpfcezNH4jjsysbH0c9Ua
vPzrT4yh7o5OeK89Loao2vPfaZCkBvJZqiqAxrydUHATs8qv0z+7ftutF35rDzjR2hFkuLzDLRqL
0x7+1eBxmqAbiI0WBj2MQmnlE3ORJ9mtJvljUsRXbR96KSdjdA92weE1WgzMlRet4XCqtFsDGhQ2
htdt3e0VLUUU3nlZ3LgFaY2M2r9y9t18rLy20W6VmaudMdqJVjk192Cyn7Y4XKd8SvfSmQGJkKzm
zm44QTjf5ejptJJP19V1IcZe2l+sJDx7rKB0RSJZhX/QsUURefG4CMtsJJyeWutu9ih9+Ch91glY
3UwrFLdY3q6VT8bo1utLJiYX2j6uUtBLQgQSyWO3RUNopLXXJkSQEiqkol3cXDSDPLuoUbq7EEZx
1zmuc6/GTAsLlTu29EAWOgidfEuA1Ps/7H3HeqRKuu273Dn9ARG4KSZJn/JS1YRPUpUgcEEAgXv6
s6jdp3cKZStP9/juae2qSML+ZhnY6BmeDRoh6tmrPGAn8uPKbr64uc4GXhyfoS7MLGvLeY6LY4HU
Yzeshd8FOVhw4F5f0+xe4P3+eXEAdgZdVXQe1aU4TNfpXLFNXBxym0B1coMeSQj54lW0jk7WtoVx
9zUVnIsBwNmIi3htcP73cZrtZJvwrwj8+jCXw6ezcRb3QpyNuQKK0uB3K3vbnXARKd679DWvu82B
SwivLNxnzPCXiTQXjGtSRnwYUixct0KvqXKhCAggYwczDaQynvao+vBkD6/FoZfzjL+/ckmv0/Wq
1PQR66dWKKb0RpgkgAD1fJVFuasgyG8rUGDNeCWBoAFW6Np1f3G/no0///nZswzp0mYQHcafBf0n
oMGBL3rXwtkUjt2TzfeTfDkIOBtt8cw5U5m1aTZ/7a0ZlPtZoKAJtZ3mzolqvY/X5SoOOlTBYSXg
4aQ+Q0sUz52KwsT/5SW49BCc/ZrFWW3o7Lqp49cUxW5C/y7unr7/3gWd8a9NhZf7j4A4Mb5op6lD
Ac3CudTXBNoqW5Nddsh3boNNjAto1+8+tCv63gslta8jLlJHOdESLlwYsabvolb3KqopdqaEPKp9
Ccaoqb7Viuoa6ZVP1S+dn/NPnR+As41kjUCVopOBquZUrcCjuo1HVAKGEo3/fWZY24jWW5FDYxu6
WUZWrQxrcgmZk2pUWrTUMyNzh3JwAJSDV6F7VJqwr42p38BDqiEbtbeOMYOXWZRfiUwvTxmMuJGq
oaf1RUVWdnliVzambJYezbYMjqoJ+LsQygi+3w76peTaAnofZQtzztHmV+tsjsaoycxESMzRq5q7
eJR+9WGBXnq06WC93eyngITZjb1vVhJY5VmAPgrEmsPClt9fN/NYyBb/tVegbQFjTehpf+Uu1GVk
lKyZ5gS1RyzQ3szlG/Ebfss34tCu1RN8WL3Y6zOEfdoNu2cn9e77GdHMC9sG4BjoXwMjD/XkpS6L
ObZ6DXDU6KMxekwmuWaVdtMOQG9Nk/HBBQ9V9A10WsA3Z61AvZqI9DGLzZspSw7j5HiAnQaoz1gK
hcMcAi4dAnfy2cpRqR77W9rYKDOaDxaNgsyivkmrZ6XqUA0cIIfXxydH9u95aW1Vvb5HM2KFnuTW
AsQMFGAXKN+DsMYAreBVXdBVE0FKXcnIto3JTtbF1jGLUDFaj1rRI+qjaLGRTZ3GqL9jTXXwsrPc
ggNaWRxZqjzksvcSIleqKv2hm6uVkKUQOt2VnexdaULEYZLTDyWy9jpTN5BD9IkVf3BHv69qEvAI
OXf7ELOfsu3ciFMc5hRqCGjMKIZ0G0XZixSdreRB6HrY5RzYgZNWndoYrcVI0m1Wk/daRM0xdoad
Dc1xNyZkZ7B+a08YekCwwMi6pW1YdpaXz/6xCVSbs/dMoUHeVuib6jiSIAe12aFqTH8y1N5H/Ze6
PSU/85Lm6BhRyJw10a2T8UdemAFpIAE/RgKHPau2KUNzoOPQONAh3jDl/NYGfpO2xuM4oW9qapK4
o5NJtyrEndoyKFmYrPTLmjzxqN2SSF+hjw1fzMZzRjiDm4Xlga7G/URHeyS3+x3Qfj9nTE7Gm1Ul
HzXzuYsNT0OwrZdVOJX1RqEUmEB0VCqi7+si38WJuElT6lvN+BuV7Burpr85Md5LU/mIqgYtdOY8
5DkJnCQGsuxfQLQLeKsv4RsMAaBnC1U4OE/MhseLB9EeVJOzpBp85x7A4YBvxSHxhW+FxS+EG951
Ht+XgAMjQjYAeoIgLADHtqSAJTFYr5HeoMslmDsirR1N5yT6B2wfmNACWjC4TANUI9KCJhfef/69
gMLBugi8BQDgl6NnhTT6Tu/gQXXfvJYoYrpD6xbeewrzh834gAaY9Kdrb+Iy9/jzyX8Pai1COxQk
CqUp+8HPEXE0tYuGnfSKO3SugSSatz4Msx+mJ30tn6NrsqJf6uPLwRdluVbKGvp/GLz15Yc4lj6U
TJ47r0V0F9aevruagcxRy3kCvxxwEdFJ06q7bsIUt352tHIo0lsrzeW/mxQu5RBJ88WKndBq/H5l
L4+KghWyEAP8/sXzX2kZgFQZRk01eNZar3r7/N8MAIbErNKKwGyRDqhJaxRTM2IRp50FmV0gZv3v
R1iwiFCAmI8GiGEq/rvgmy2lOTpjgiFqFGwVBqBZdBPtsSHxLA8B96HpsVGP1ysSl/fIbGgBZDEk
jJclEKevJwjf6iiBbLMjW2uw03o3T0MAxgbCkGs5x8Wl+nu0Zf1jhCuRMwmMlpLfnVG5Fb0iB/ml
pI+JxFM+W3VRCvLJn+89i3MUhBxq3YrRHzsolpLYR3fTy7LM19KXBgkGPHBXSRqfLGCtMrGPAdFs
1OkOff17JyNur3D3z9L+f+Tz/4Mj+tkunylSnyhMIQwEf78qQNg1r/Ic9fzn7/0T96yRf0Cr0ca+
R8UZ5KT5Vv4n7lkz/wFANIRmCNhzs9I7Hqj/xT3r/zChtT2fGh08W1SV/sY9q/9AmQpvy8xKR0Uc
Jbj/gMu0CBHBiJoNS3RIPQK8BYHv5RvZQR03ZfzQd9AR6ju3VG9tnqKRyv7aJZ94bufo58XB+Gsg
jIR2DdGwdRdXtZbVcS5jfii5AATJqd8NU7nS7Vo8Rf8cwkT1cWZpXqDSAiNaF/zQtPQN8hYPZk7v
GFee47T0W7sJz9b6QngBYffPj8Gf8SBIDtj4LN2DVfqccWQCdH2p8MMouoq7Y9XFcSCjRn3RaKas
GsNQVgZp+8exks6PtALuTAfFkXkm9PscUMGc0tcrNXtumkreNrO/Bhslis9Ora0socM+yYbySKKy
YdXbst6acQK4E5gngHxM3XgP0FGJeHQsIY/E0nsFbSD9lmpdWa5V8KSstyxtVejPiw6EDmiml8KF
BpgjNxAZn7IQ1VmbPDY0r/K9pUNMNJfMAKiEVlDu1agoVFB2qvGtRxqDMonhNG+qnotNnphpoNKc
tp4EpH3wwE+DBX0xFryZgSbGcaZr/5AOcEjOJOmmLVnhFyMByKItgZ2MyioAa0kPq4gDgIGtB8oH
s5wwQmT4ZDUGey94zI+GyumWFShgMohruG1UcbaSYsZsKhb+ZjdM2stAFSaDVgHZ2O8KRCIA9HFn
XYxGCmx6EUOLcmSJfiMqmfotjM/foU2SGj4nhbybwJ9TvU7LLGQDDgCtIK04QGXp/akyhAl4Gzhz
tgfmSHkwmQE4HZE9oMSRc4D6qvkkJuC3vTncv+N53O9TU9NXaUHZwQED5YNH3QjVkXZ6afTWBJKu
KYuVBupYgP3UPsguLm9Tybp3pTYoUqa4hA40M8mxUCzwVgqFA6XbROwnzigAvMICJqZgwE57Q+pI
gAWhbbLuLCna2strOzezI+0m1sOiEyXqZi2ppVg7HSrMdGtGyTSs0CNQu3tGYxSILR0YrFVi2imA
GzCuoifSxYkNFA2BoU8/kfy+AMxsgEUIhFyROgzYiCYfi2qdpfk0uFDKskMgonIUGfoh6b22k6SA
ptyQFUC3Tibz45aaudtBMwwMwyjuhVuVFLn52Ed7ECUzXwKuF8C4FNj+HsQCoUyvo6Oqh5Qp/E44
ubjXJ2VyM2BbvIYNehh1A+8DWZBVOWXOL2MQ9X2ltOpWVLDnzjLmPMYxOEOPSlpvZKP0o0tYy0Kl
5rtR5L1fUi33aFadwLI4DmBnhaiY216ZqjjDjNSBkCZAMimIGTXAw8aEqE4fGtUH5xHAujqv76Jp
bE58rPuDzK0phEVHVbp9r0MzgJDuYagscSOiEcjLcShWtV7aGzUFIS+ByaUXyYngge7oHrsveoYY
XrNSjaQPIpMUK1sdxse8jJOAcMAde6i9ADNqm+917qS+PhLhqUb7DP2ezvZ5DjHQ3qqqQ6XY+kdL
S7rqeZwCqxbz53zUSFCPnQj0SXcCxZZa6pZJqd9qauV8mI2lx27Pu/4g7L4+JK2a+5YWmW81sWM3
IZl+r+hGuwMH7tcIsxXAE9CMnhz9eeyoEdR982ZOuu6brVDuFahqJa6YDFDk+gi/T7DUpRPTALi3
UhdUUwkgmr2WdaT7uL1PwP2TQM21t4mnnZtit6xFrO9bJ2VooEAgQ48a6PbUzR7eFydFA/Z6wMH1
7QJ5De8zYCLrTvEFoH9BXJfEIxaPvUnahQ9R/hkDTZ4zo3jvkt6GBw2Ag6KXw8MIuN2mBqALuvmZ
uYY/NnkaawvMvj6rP9TWzg7w9023WtTwTR3X00+AMxIv7Rh9MR07cdNSJ0Ey1OMmbyCNOKDvsnVk
ZLwp/aSX7pTFH06dw6+cTZ1X6o0ToHT31gvztVAjGZi5IoMkHoubKmsZ/n4UC2+Uufk8EV2eisKC
XSGbyFaPrfFpjIXi4ncCxAcp/hBmMIjvaOE8tZMs9rBlz8NmLIufmA/tgVmpswbTsQnilvQ3VI+A
KcbgwDjmHQ64KwCYgKOMiSvGS3MQ+WBdVes4kiwhlivgb4k/jZU48spsVMKMtyPgYK093WmdwR8h
8qvtjbEjWBFdrwO96PR7U3cYDCTBUIUh10g7xJl5fiKgEXNYttPR9Blq8D/jwtSGYIpJ8wymZP+i
0KY3g7rlgFLivUGhoSONWzaIDcAbgeUuNVjYwIhim2iopWj45Z7WZGpQJADI1qnm+JVebpMpjcKY
TiAvUPvEeqBNlZ5sWp0AVydbEpp0AibETu+HhAJxDxb+dmpBhsWVEEZDb/uYo8SLU026XNVBOdST
E7z3AA/NGiPCxup6rxaN+ZB1oK1iUWNW+5AlQXrJWxtCeJr10sQA/jUWQ1UMGHXDJ9Vwa2m8uKGN
kW8Kae6iDNdHbo5m2A+xvS1IO96AItxsbUUYYS3i6JSlcfarjfvxYEC3JYxbDlU603oBrrL4WcHr
SHUpwogHQBC1nZ3V2U7qULdxG1Rd73L46MZb2WbigY5jdkKtob+vQCU/wbS53KZ6IW5wwOA6oBsV
vKmTuKirwGAtjkFcJ9i2uKj4zp6An6QqmwIbVagns0Jd7/uYacl3mkMmaO8hx4SDEtLNZbhJxYja
GukOTmfH70Vbh0qTjshPVGWbMAcKvNMIyoKDQxxzHcgFVjVBQ830dWzr2ie0BDmj79JoB4YduBVD
pOGFTKj4YcokukYO+2MHdpbt49faFsBFkEK3IQgBf7/PAV5bRqzOR+swSAW1ud+monqIckAtKubb
3jMiOJvn9wjk1uOE9g4kT6IOR47dxqLBVfpoxc8DrOkTxfF7LYJIxjVrnq/RO/BPNiwAITQIfuSy
QalleqKnlnMAmYqehobWd7PW/Q8CcYxjPdn/od0CImpMCKwWgCMgGAzMzM8T4oxlDP105VDuWxxU
EHlK9R5eZit9A+ylO7zSdp0DUOOEerMB0DW8Dqi5sINQyUbOBKtmSMh+0cpiqL3pLLcO3Yq86F4z
BM1PA8cf2qCzj4b11LfB7K7av4nSvVb+uTTd52PPf36WelcIBuGwbB0aKp81mNoCi9tST4oRQVMd
X5PL+5oxff7SRXoxcFmZU2EdCvke4wkl1eOVw3htgEWzmROJiL3F5wSwrFxPCPptN946Hvqk6xFc
s8cyNK40KecNsjxRJjB0BA5LkDxdGvDRMRWOMtkH3AEf0L9HvGM1lm86Q7RmDdZRVqhIJ7CgeOCW
dW3wuQP03eCL4p1S04bq0j4wqXslipGssNexXa2uTOtc8fw6DBADALfa0MxZrBuw/UTA0glI/o3G
u5PIoNaT3hDYZiF38ZT8VY3FLrYfvh/20mLOrS9oksxVrmWvB4T2DsmvcpgSvVunmGbfqSrzSrV3
/unLTwNyFmxR1LjheDLP8NkBaGShKz3Pj2gUrtB12hSKXA8gnJGsDMckujLaheMGvUhwv1HvgGrt
LPVyPhqIR3Qs2uIYQbijVd54C+0QiIo01pW6wZ9EffFZnwZabAxq5yzuWXE0RAcmYjKab2WpKvej
RcUGSabtmoqww0iBW71B4dmc8MS4t1KAi6KkR8M3o6M3wZEjr0wc0w5CJiXEU8wysTcGKX7Ukw7X
Pk3vQnt0tNDOBPsxoWI604Aa7lW5tOCBYlb4v21pbNVWqF5FR38Y4SHigqdIQiiET67GG3pblmPx
PIksCxNt+qca0b8t0lw4ng7eO1SpUNKAychiIrICBBgrSk6jsWMG8dC69WjyFNWPcDNxkbxDr7+4
4sl54VB+GnLxxk607kbSN8coKVEtmQL4G7gQefS/Px0XNi6keqAdpKJFbH5pQ1cxoq0s7o4oniKi
Q7Vj+l0p0vLbuGiwfuCTfkRd01y57S6cyU/fNv/52XFJ874daSqPHcj+LVFdh6RXvuvSc/hpiMWJ
xBbVavTYjlGpM+GRPkE83Gg3lFi1X/PpFoZrg5vEbbaulQha75H9RhCl23PoZ1pW51U4eQhZmbZV
KEM9vMz3smvjK7/z0iprYBUg+oMXM6L3zzMhETy3lolV5h+KihbzLitevl/hS1v3fITF22xBkQk0
HgqwabspTywEHzNQ1+LKbr1wJc0aUnPZHZ22L6T5Gma1A8oeR1ndUP5aKJqno5QnUvEfV0vRKUR9
Hx0TCOpZX4r8qOwl5qQdE25vtDy67TJ++/18fS1eYgS8wKgEQWbri52J0qe0ak2IwdC0tVZpOcqN
gaZwiD40InBNOi+qXULAup/MKyt1aS+cjbxskcQjqo/TUB8NQrYQV0Ji7pQ7WEGtv//AZaNkDlaB
A0H+A3lo3Gd/UMpnp086tjIBBHk0XD2BJ1j9YOxF2K4budHCyUsA/WgFzgCY0lcW79LUwmwcNTzc
Nyj5L660rh5IzrT22ERg4hGnuqVGuiW8CmvabXtQ6pqiZd73X3tpY6IbhL0CCy+EAYu3Ev2C2Kqs
6tjHDtBcHOQ4ykHTSsMSTfjvh1piev6a2LOxFq8EjH4A6ujVozKlq6E9lSVI8PoLy6iHlrvnlFpY
lbtiSIPvx710m2I50Sgx5i7CMhyAVBoAwbl6BEvP7cAw5uRKvHFpY84YadxPCNu+GmU6UwGHn+ZY
G+8Rrw9ZD/4vXvb/4ivOBlm8CeAk2Am8KY9JUXhRf9uCs/79AJd2ggFaFXTy0ChUl1b0RaFXsPVq
j440ShiXIs9Pmp85z58J5Q/fD3VpwhCX4RZB0vVV8baxKU8VMhwnO+TjLUS9XX1IrxymJczvz247
G2QJMEABo4WmWYOauGhOqWbHpdtQ8CGJFN1NVcSg2dsC8pMtmPKz6hiI4xxA3Qq4Nsjw90e7F+C7
R9OWJ/a1yPHyj4PsNzratvEV5cWUyXSAzzkC17ox1tmOBaYPHECor7Sg8Mc1HBWuLO+/GRIdJ0Dc
YB27fEqNLK8chtJ1dJBP1S9kS6vWRVAM8NQBhHNIcNp3yur7df43Y869e5RsvprCKWYpgAEy8Jl0
Cxe93ylsK6sg2/DN3EUvD3Uo/5vbGz1JvIIEX/nFhsMETwfiuypu72mVU6/6lfsRohOXw9sb/Y8D
PBA9QPfernzppUvmfNj5dJ09GkZT5XGBu016Msjuhs1fSjyDB/ETtNP/D9rf1wZcZIuN00NDgFRH
bvM3SDE+AaZ1bfWuDTG/V+ffZPVjxlp6rFutQussF/1KidpxFSf561Cl7VqJ0z5k3IZtHWzy3F5M
xFWqUcaumcQSRnJxFe/A0LevxCAXf9hZurF4tBSWzY2v9tgKcpOk6v1ArqmPX7qhzhOaxXIKqOjx
CnF/YacA3Qk3xyNFrvoyzv/KIn9EEI7AEP6CsxTxHJueTXBPx07JkTbRVAsggRBQBYBk8ibB4r6y
PS9/z79GWlqXxUphqmio4CBGoelVJ1S+laPi1UEX0JU4VcJNH6+d/sur9PeYi1VSoUbQV8w6OvY2
hQATcItXNujF6YNyOiqYkBMHHuHz9EGmBVm1XR9p0W3k2L4mjbUhqfWo6BPxr0zgxY/BY4UaIuoX
iJQ+j2UjWbKUWj0CyUohSQlagJ/7ic88QYP+RcBYNVtdo+dcXDQTQtUoednwR1xsj9JC43SI5dGs
h8irsxz4SpQF9ng6lStUt4sziaohsArw0EEQs/i6qUDcOStumuqGTT84K0AF6r1Yv/ZJl6YRgHQd
b94c4C5DXFKOglVVf+xz+6Y1YP9WJI/fr9S1EeY/PztTo1lAaD4qTrX5nkMBwTKuBHuXpur8CxZT
VSlJYzslMkWZhIzdO9XvnAddcc0b89Lanw8z/4yzz7CQXsURk0dV/dlOv3TtF3O04PuZgk81/pHl
/YPAGJAgGN7O9gOfBxGUlgn0Nk/GUELzzHahurbXub2tCQRzxnwN5E/mSXR+fGEXQawGXIJ3ic6f
k7yhoeZmxcPIHjLoQmQGzGAQz+v5e6710BFFE1y7sZTSHXJorJr2vu2HbaVkYds18NQF/6Ea72Bv
9KtOoBrMK9ekrHRLmBYjPo/DzrJC2afEg+4hhFeNjcnEs4nGimeOFSTE1cqPuFzxDqyYqku9kVgf
Vc9eUZblK6uXW5Qv/NFyIIEh95Fx47C9Ufmye0xU4wGlW56tUTcMhxZwFqX0ADQ5gAMRgHPjtiqo
puWTmio+lGIMsCByeGxDK6iNFU+M0us1AY0BFE2ajbTVwCoeSda7U3K0dcATiV9XLNAVONUnoArk
xO/Zph63bb228getfFTzOyW+J4UvG9uNmtHXujyAM6PPY+mPFWLBhK9iWYWRqXlU0/ZR38D8onlM
u5ema4CXeZXyBs5/bgxbWiO7HaM3BsGtqDtWEEEzQUPtVcsXvbYR3QTljs4t2oei6qCGNboO+rlO
stca4GVg00tV/IRHPTpE/Q0BHgP6ypX2ZPc3kBfOtQMoIhVgnTx+HYz7FLIHKNz6ZvwQlb8qp/UT
OkDgd0eLMTRqvq4JdNOkdd+1kV+kPNC4sctBIKppiJ5vaNrVnkVy9gaGQDTZqclvKJGsuO2sogIS
cvpawLHUVUZtl0f8R0TJzkmhNxdD4dqDeSSwTRoEWqfHisGkZtL3ZT0AC1Ftq7iHrJe+QkUQqCdI
05SgiBLsmwpS1wTCNeRXZlew7gIKvgL+MYEWvsLRjlVWQJTn6vDQ6w40diGW7BhuAfU8ZZhc1MJR
+wIMZDK7AK5UUj4RY++k9Q0ULI9NmTxnjr6zsiyA9MUxr0fsyM5wZYKei1roEmqCzovMehi/QvDY
7esGbGpLWaM9hYFmETqb+FMK0Zu+zljIywjahbn13hvDfQ6JXGJP+6YG2RqMaJiNbTTrQWYcJ63Y
mzr26ATovLSVVeZQD1pyuUsidQXI2Doy2VOh77Vheu9qc0+bcsO5w72Sk41FbgQAIFXLN6o1PhO9
8QF+8wmDdko7b131gDP4Aw5fazt7NAbDSzgMgtASS2svweJR8dCzDJUr9JUT0+3JIbVNP6nbHXBi
UJoTpl9qoG9DCoYCDaTaoB+QHpiheJ1AfaAwfjnVsBkMiChW3Q4Q251JOp9N9nqSoAPEkNJoBmDV
UjcaiqAxwXThE5TMEMNDCVGyp3zoPafhQVxmvprdMTv2OjR7uYAim1q7qeOsWodttLjfmgBUR6K9
YSVAH8aT0z3HbbSZq+uF+MgBAwDzB/Gq8CMHPrk8BhPiBhmwZ4INlaRJwB2QKLLqWOvaHnpZN46E
unA0qWGqV5sY1z7sUtZqA626AXgwCBTmP/KObDIrv6d1+aCXMugmeszUbtXZxb3eac+AMgWpqNgK
WenWSJwhqDVooFq5DQs/IrYjdgqEemwOw4ZpwFGNcmOfRUAIJHI/TQIkMSY3LYGOVh+brwIKHZN4
MarYXkPFbvKYYj84CtYZP9EdOSSzLAulxsZ1wHU1+a9OqW/wO68kXZeq5BYsrADYgxERpEE/vyMT
aAWROdBjkxU7au0Zbv92eI1UJA2pvJLHXnzf0bBS0ayyUMxZ5D26sLOS9fRYGSBuqy8pihXfP4sX
X15I2VCIBOMILmMhksKMbkAmV7fOiuvjesI5tIEB/H6UpdbBn/IEkLv/GmbxwGfQ2M/iAQp3FmqM
agDOLmTVISIQlB9GUByivfBHqOhA1+qRP48h9F58qLb5xs21RsrFCZ2/U9MoEKlLAno1IFyOOkxo
wu+gFXJqzW71/bdeGmFuoIAjMMeyyzg9QusJcBQUOwwGVbufEGn//t+/FJKd//uLqbQFEXkeEQgp
lrUvmOzD2OwcHyjGYmVmmvn4/XCXNgjqJxYiZRVVN3X+3LPQDECXfIDiPMzaoNelPndVBnTclU+6
0J8B9RHlPpTjZsekJSfHmLhMlTE5mUk/7KmpNLe5Cd2qtrFU6RkAhP6GhjLIq0WEeAZCxNTNqhj8
RTOZctNzhmys8K6o6YsD5BVU2EwIqxW0+wlY0LQpJ4tfcwhb8iWwoVE1R9MBqHR0B9Ds+DwtYzzZ
Wj3iEoAsMPUaj8PmBfim2V0WHPv/PMz/PNqiNoG0KI0sfTzG6gMxd/rw9P0aL2mYX75mcaUBF2ON
wL0fGZ2Ulx7Ol7e2hFihoLAWV+FW4OaVztaxyKKNHBIIqlJdwGqOGzXAl2rTvkEzVN7B8iJal3ki
bgvSZDsjyYD0LvvuTqtEcWxsRkNV6tAI7CB1ceUeW/K64V5mQ6cGLRoE+HOxlXxekEGp67yj4ljb
4NuhJftitar9Qoek+ClQDNxlUOo7wWWNBwxNhpeckpsacf5qslK+LxvUVYQ5sICkhD8BXgW0Tpuz
0e/xUR9mRJTHumHaDsYgNKRxX/wuoT37kfVR8iFlO3lT0bWvhTWO798vzdeNNjf2QY0FOQ+utPoy
Le7VIXJG2hxhOUT3GSpPrihaEVpdPv2szV6/0QEHh+IfXDAqSGQOmm83Cqqe8I0PmW1AgZiN+nhl
tr9eCjivyJxnB07wL5YIB4KQhFoSiqEAbTZUe2IcZEEAma98u441+5yxYdsDSfUnY9O/vLQZqyOY
OCjHMURsAeD7VlvbvnUw3ysYSa2vyox/vVk/DbcsGzmNzmodw3WrMehuylUGxTqfgv4PYdhXCFKH
ymrcXa1UXxt1kZZCSXEcSRQdjaI8kiba90r/w06Lm7IXqwQwYKbIV93ogb+EKGmRRJ0LIO0p09MR
0XduQ5qb8cC0oitFkktLjMkHDQVRjoqr+fN5gup+LarWOaaDKJ4HIGUSF+rjVjgNhrb6b9YZemFo
x5B5u8+/5eyNidCW1mInPiGfCJQXGRbhFLIHzZutsswrzLDL3/X3WPNynI0FsWbYYirxyUzXMq19
wzlGhnMlars2xmLuVMpBDykxdw0BYFpFDvYmybX+6cIAfIYZfn4UFjce1wulLfAEqdumDCAoPAYN
ZOugZBmt4n1074zB9ATh81X8Jt7K31c91+Z9+eVwnr2Ai8CgQrbKUZs7zsx9pPFb22/R0knX1eM1
YZRLHKLPn7rYIHBdKnuYfx7JUHr5JFbdKHAhdodGBX4xsbLQ6rsfQJSBPzN5sIW9MSCL7AztduwF
4LFvDdO9tk43oiJhwgExyaKwqTLf4MlG5xW0kdJNClftNLvjLfULUJS6XARW9hxFuTeJwUNMHMKQ
2tU0qCkRaCZUjpsBGx4xe63kz2oJMXd1DMeBemMMWnsLURGtPqp9csT5PBSIYwCLPPQZ6gtlvLWI
OKRWdat02n3B3gkntyIzoR5dhmZkA2JYhVr5FiPHdVCwYXJrTa3PBnsPaxZXU/heKNLVre5OQsQ6
ttHb0hx8eBXIhEBUOg6UFnUFa4Tfc+sDkOZT+gbKbJjofDNp1M+TzG95so2UalOQIRh06IwzfVs4
0DAwOsgLwAMgaW8G5QMyRg/g28JAQIWQa7xhpr2L1cizxbBSYCEQRy9D2u2JRvct29Xte6nHYTbW
j7b8kFPsM+1VobCis7OAKLnLbDUUyctgDSs7iw6g0biAi786oxaUpAsdJYW4telKoMig3r7WM/Yx
xtCmgF9YCqEUt+mjoDAV3EZQqlKQ89G0+h0ZMNrUftmdeVeCLa/wF1gfeRMU4hlYzj0oSZX6oetp
qOjJKuZ1aBV81Ql5VJT6uVPecpFtqQWGvlIrW2DD9wPMrNQJYmMAJquN7inZK8QPXL0HxDkfIX1A
wolmHi9/qRmWS8hNypJ1NDiesExviAr863cjdJ8cAJtGlWzI2ED9P3O2ENU7KcMvrU9utNTeDnW6
n2IDqeN4MzhhYygvHcCXQ0u2ndIGdVSeAFDxWrWHDjTE2wcVWBPo7pZRmIKXpDMoPEzF2oxfeQPr
Bcj8D80tDMXgLX5TR2/G8OakKzaMbsleKP3do6KfqgEyPg92m77eNTth32dQXidNEQ5QqYI+HlJo
+KeMT7qVQTCx9IsMMGZlCE2l9nuDeWOK8t0ENeSh32rcCZoJbVWhrhCeoTBYrRPlrQHunEktYD3K
OdwGy6UsjQ3MkmLs7fEROJofiCpqF4C9h6phHodYgqvM5JH/4ezMdhtHsmj7RQQ4D68cJEqyJNvy
/ELYzjTneebX36XCxa1M2ddGNdCNbnSXHSYZDEacs/faEeorLMdaeIxSE7B7fjZerM2aLU6g7DPJ
8KoCriMWodyAMYWsMoquxQLMYya6UhztZZ7PhOZC6SoKmKbXno/OS7HJjY8+eg45v3RdIhOKYDgU
RFeZqe+TZvDTcnGS0YQycdPVrT9kPfAKfipuaaS/tuZ7RcRKEfarKO3XkxX5GAWIYivvNZ1cK2mB
HX9vFLmvEWJPjLbXW607p/1Ro0Sbj4dWGLxkaQ8C4RmxPPFlR4CS8ifUyqqXOsLbBBuXjhul2BrC
ekMFZtMGw4PRvafmczDhYwOMf7KCTa3X3qzs06q7EozwF4rJ1JURrVXBBJVqfu6GX8mibjRcTrEx
22rTOUpxGpVHSXroz8+9J6+hOZ6NimdqfI2xAjMl9hTam2StpXjTTITxFRH10OEy6PFSsZvx8TkV
XO4pEQ5GVz2OhvRmGai5Y4hVrtIU2yCfryZ2+naKLdu2Rk4NatSfhsjwjQB4cjrcSPlCAFXwLGXJ
VTRgf1MH49eUSzdy2PpdrFw1XXWfp8Ixo91KlNVNKVH+arorc2Zba+XuKJsvYpNtZFLYtfqAzH4l
GJozlxKFbBQFGuklOSVs+ak8u3p03S+nTViQxE0LsOuEl7jD0yinjRNrhivnT0MFML/L1gQa5dmm
mChaVoSSh/W60qnN15GfBMIzmt1l2ihW4C7CQ97csE10K0ADUyP5RR16VEh7gNKzzC+P02M5lL4U
GT/suc/f0+++txcbF8LSuzEtBEICaPRUfcrCNPHifb8V+3rn8v+OtZf+Y03Laxwp84G8NyIaXiwY
3mP2w2n/yw3vOV+S8ss/Kdt/78AiAQMN1aBjImwb9b4SFbtMngf6LN9fyiW97Z/9ETtX07AkolE/
qegNrZWSMSI2D62jeA9KzWnd9O7MVYrdn5jQX10TyGsE+xLizU9lJaw5PU6i+VAPympqe7fP8LtV
yCP+u0Mcsw0GaFWD2HI+810c1XNk81GijQcLHM57oZwNgRFAnB/u3afJ9vcol+rDqRZEFpHxoJzS
h+5K8wcIgtZCku45PheBx778oaj6aeKdByTtSCEwFDjVZV1ukEZkSFyWXvb5jTFo+baraqyKVT80
/xfF8P/Vb391cef9pH6OUaOqenELgynOm7Gkq2HN+u9Qi+Ina/wxAPwLYeVfe1b13I7846BRy8Iw
LnVzzFHL6PDirfimSMbgptZ6MmLmKq+ceaCVtR9KhI9Fl5WvZ5dVbHeEJ6l2VZO8Ykxm+i6Tjbkh
BMm6LqDF/tDg/XwvKJswZ1VLJ2+Nf//9VxLeKLSyVB80fcDKVu4nlqQfXsTPj5YhZJE+O2gHZEoX
m/diTEJBteoD33QCqozioe2yE2br/3pg5eQIbh7HjCVRK7nkbU4YHzpdL4gqSA5lKx3LgC8CVazb
H16Nc63tr3X4YpzzHf3juY4zrANpLA4C9pjN/Kr5LbykbqffKYstHzm0XpOochp32nX8+P3QnxaZ
i5EvbmSd11HfdsVhJhI0DIZilVQidPKxQJ2b0E/+frQvK08o4EVI/jy8TxWAvDL1ViurQ/wwuNqK
kj0Hyx4s3OIlHhDezQ/DfTVN/hzuosaZthQIB4YTq+QX1USiSxJVI1KriWw1r3e5oe7nsbnKs4XW
UPfQVMFhaLqT1ROs1zRvYRdH7v/wJ6FQNkCIEDr3yaOUJo0k1FF1yCbrPq8B0+XBK3wFV2zne53I
hlG3/EGZPhJZfij79Ekq5wehr7ZSo7q9svxgwDm/ipcTD9+SBFeddV++VGonMtaNfKgOknnumg12
y5axA82ZGhJ4wvvvr/2rp4HmXSXdGy8jXrS/Z7mqj6EU4ZiY6pupPwHo5hh0+n6IL69HRnMOTgm7
8mXVR6uLulGN5kAjsbNm2AZmdz+Dh4iFKN1aVrn6friv3lsUv1QTMUp9ZuHrTVOKKOkOvWpVuKOC
mbhc0tjy+ZGYaacWmjVtmx/G/PIu/jHmxVpR9kvWxnpzaOt3Orm22Fm2yF71+wv7agk/R1HgOFWg
qV3u2fQmD0gTbg/SrLiamjm9aP3wIny18CAuNoi7IGIa0u/FZFD7qJk7RkhaJx/fou4MGPH77On7
C/lqQtBNQcuq6KjXLydEHOS6HmQ8ISm75RSA1iW4kxb9Fv7ms2Gm//3Z0KNDIYxFhS3b5etUCgSZ
ztp0QCAueaMi1W5RU72JKyxn31/XFw8IwRFlcjLa0T9ebtnSPJrJvJcO4mQ4+vSMgMT7foAvbhwD
nP915i9/+sIO6ij0OgMIQ71LzDPoJmxpncMR0av0CPFu/f14X0xr9tRo9YiQt4xPqmNCmstgyeSD
ljW/QkmixmNM8qpX0h9WvK/GoSRMnZOHhNfgYt5FNYTyYAD0MpaONL1Lk0I43k+4+Usk6rlzROPx
31HOs/+PDzq0eeZHIR/EG5AnzVPc2PraWEFec4M78Vq9Fm5BvOzNu/O3z1prxJxmW8AwFCmg58Wr
nxoCX6xT3FNRZY/P4vupI5/nsyyiJD026HWK6ZXeT0ioPVqMaSHCp6ROYjbp8/cPlNn4+eNimfTn
NQ4VuIDOkK0/b0KoBnEp8UgrkfN0K9WxIzZkcwYL4oY6fkkz6yDkxg3RmTeCYd0K+HQDU+S8IyNZ
wWtQdm7XUlxIB5pUuUPFzy4UfdPGGhgQtGj9iMrruZhUL6iTVR1PN0KYOdEs2Sa0jaRpfbmtj32d
7/tkppzUUrUqZGfOSkKDRr101HHAORPMp0GmahHr9bvYZXd5bZ1IBF+xJfOKZbpRi/k4G8p6TsId
LCfUSIKOxqnd0/bfhEjUFAgctFzsQUvdRYp2i/lcJcSxCeEt8BQ4FKWtd/pjNhLI1BRHQSl2qTY7
HQFirYqwXpusbSeTnloTLhxa1q6ehTuly27FPHaGJXPyoLwVBApoSQHoIIIj2o++1ev3iWjpuODr
fa32uwEb4hyND+OAYL9Orscp22uNdOprAO1lk9qWHO+5+T4N7mRlztFim1F96kaV+IW46K/6jCw/
09pOYkLVOPVZt2tbEYRTMuUnC0pIJwSOmMrrJCRQjdqLZVnIHKmd2QudwTGaSDkbaTZx+Km1LSwu
vxoRkWWGLaLaySrFFc38dytN+yGonoiXdstcdGQEKCmpQ3LCLaym93iBG2tmwx3g29HOg4D4Rvkq
E+bQ/YdjVATm4zTXXlxYsVsWbKVoE6IxU3YlWqFubFdoiNwSZAQFmVU9NVd1DwE0qB16Gz53yknS
eAVuxTGos0hVsLIIvR3zYcs/tws1aDqCiEddkLfGqHiz1rJRMePyh4bO5wUWmhJiH+gWIr2wy91Q
VatJyR9yTJI23lBabql+S52HCcJ0Q0jpif7TzuHzN4MRCePgSEP7jTDsv99HqnJLWmryYZD0LfII
4m2i/Id9w1cXJaHpYA2n5YaV+e8hhKkkm0/BMpS0lBuztykcANkIxr7SAL8jy59+2EZ8caKwxLOX
UuSbYWmfjmiCFIhmgHLqnAtW3xarwTdPZ7Q6yyg5XdoPw8mfBL8wHv8c7nyP/1jYFyC87IUUGmTG
k06BFlPD1XzP3vKg7ZdtvdFXxoNyz0Wrkd3tBfenFtl5j/z3hp3xFQMEAPZRHuP5AfwxfkARJQ5b
/ZBsYr+HZj2u9JW8+8kD9NVM+XOUi3MTp+5YJq39AHCkCapVZP60cf5ynpxrA5LKV5I0i78vw6yy
uFFa8dDqaA/wajbpVqpflQHe9P0Pn6EvrwWLGK0ok5zvy8oMugpIhIV4QFJX3amO9Ri+QDk6tCWk
2nrFsghR5Kdz55eXB6yI6XjmIBsXTylOs0Ia9eg4gqnls5f6uZ+4y5vpti4M58Lpr1B3w0C1foC+
a5/BOef5iSWGry2VHWojf9/YrBdStQrqQwbnaJqdIWSQ+IoQqzJdwStDM9vpZLgGt5FwDvPcpGRW
B7RozHm+a8R6H86xS9ttA4sKMXmTQLkGZVzXDbG2hRPxK2dlJ1u/GyJgq2X226Va5+HDLF4TtBmo
ict/G6tVEoPgKZ3ecAi/tuVZ3ASgmsjqJfxzDSHRVkhPJu8WWe5WHObVFHV2Uz1qZr2WabMKY+VK
9VWvAqAz9GJPR+hJLUvVMRTpMTxHEoudpxj5ZijzxzkNDktZE1Bbkhl5ao2RvqLuiLEPgd3tCtBA
H3LiK01jxyO6VEAQUrcLYn1XC28Tac/yct2LEMxgJQ5BAaGKWxBDXei12wFe7pSJJJe2+0xs1zpi
Vj6a9qyi31BKu7SoHoyRy0sJAzG9GpRnFZlh/SBDP7QmNIea4J2Rf3KMw6a17IyggoX2VU0qLPXB
PANnRURDtB0SY0XtndDS1A773dhu4InZs/Q4gBHoKwXzQGobxAghee/X+HRtZaqRTwH7Qm7YZkeE
oivL5HuMUFuQwV2LAV9HjvX8wqF/FqW3ko/sMMm3HFHsVD9Kwo0a7Zu0oqKVI2t3ZeEttlai4Df6
Q2l6svIgiwk4unXc7Kv8V5MQ3avpm3LhO6/S6wSCZTbvhkHLrX3T6mNkSrDVieJsZhhvsMyCjCxn
w0tH5dkqx4e6Ta4qC36J+qylGrmi5a7VHotJgHhOQ7qb6DYfFrW3e3PdWKtUXKdsQOLgIJHbYd0s
w0tIh6shcV2YTh256Wa8auK7LIKzwNG+5hel5g2SQ4I2cw/5IeFtuBFqYubrfg9pwkd7xv/uG/Le
iD6wbVTNppzC2NaW5ECwMVSj1nLkIvfATdd2Adp3CWDYy6ozDIDdy62VZl5hVFDS1oRREyq6mufb
EbN+yunonPKtmLex5MraQ9y/p8pmbPd6J5NnjiE4wTY5v5kqUYANKVe4IxJpl0dPzUBrmoBJ+dlM
PwocCUBsnrRI2abh1lTp19YcVzXBbSx6dvslsBzBZBqj65cwTrBbSRLdmStCz+vOLcHtVcE1uUSg
+ion7e4rc/CoCbsKOMiGLDRrWDXVKZ7uSuVdSO+S7FkE8NXm23RuHZW5KetXWhKtJNJ903Enzkzi
gM/ctDjwNP2oTYidfmzYhKcG8zq6GZCbW3SpQYw5yTlzKjboocq2Er4VskFIdLGphRUM2heh0H25
dmWrAL1mrZM+emnl8iQ2EbJM0tSjhr4wWoius0Es79OGDGyIVjNi7BWcIpUIrYTw0UM7X6XhvlmO
FpNF4972rAQ5JbLYycOZBe+60gWycV8ReE9WA3v1YC4hgcSsvCYEz2cJeBn1vSR/L42NVHeOmU+2
okorPRc9ZfjdVT3KCNkZOgdvPwopmPI9Ir+bUD1Bn9r2WuR08Yc8Q1pMTyLeztZ47pXrSTzSrNED
eLK619c3ejG7NR+eIky3USnv0NO5cUMiN7uIVSG+pLzNFXvNcbmq4IwGpHCP7VrUcwICfllTZZcE
zM4lzVeotRMl4USyW/7Bhp82t5nFua0AwmgSi97FbtSKp64DNRnkuWCbQvZe9NGNNDW7QTc8Pb1v
4sapEoX+7QDO72gFi6sS3aWa4QbFtvvPuPMTUbRenPfOUh3r+LGkH1gzFRL68sl9Uu0i67FiKTWj
j66/TzgWNYSXk55LDHmgbpdYdNJJdk11X+Tjvi2brSIdB9htVULV4GUeH9tWfTqbaMyzPyibVvXi
Zr1ERPzrPCJ2RViSCegCPOMcLMH5IBhTT+5/1/pVNgScJnSbpGlnzO8shDpGuS/Lm6RdSWZ0E1mx
o6KKGXGthK9Rpq5HGHdF8lZGsm+A4J6a35H62A6clfyiuuvV4ywO7liKx3j+wAJis3WG+kGqQ+SZ
1suSrBV5LyUJU3KyE/NIfTgk2aEygLyZwg97y/Oe53JrJ2MQO8fAUhc7g6f/3NopY069mn5fa5X7
TgtXZiz6eqz+UDj63MJkhyBDrjvjp2VZutwh5O0AGGOUDvM2WFeryRc3CyG6/8QyrH+qO5zLHH9f
EillMlmzGBUt5RPXwZC6uNTYjUxV6ITlW8qnSJheie744djx2SZPvYUqGBV1EkxoLFzcu4oCx9BE
gD+89BCegWpFRASj/EsCA2I6IVi6/pFPejb+MLD85RWSeqOhajzvuC42snPYaLqGErlLtWG3IBb2
O7CgK1Nollu1bdLQ7nH02L0iKFjTst4v9Hm5GoNWWrU6b2akLtFNlXXJXbvkmZ+rXXjd5hV8q5h9
GzDK0GJNU03U4AOv7GgN8pY7Lawtsa33E/JlZ4y0Klt/v2v+PBe5nzTxzp7qcwfsYgPbhHmdLRxO
l1y7MxrwLdBlQ4vs9/86DCdSeoScgnWYR5f75FksF5Rt8kGFAKyDXFaJD1/kH6gpn6/l70EuDjPq
xLRrFuUwQkEys2AFSctXqvHm+0v56pgh0ieEs8nx+hMcIpcyMUwH6RC39ezH+PBQppWv34/x1bGC
czu2BgagW3+xuc8badCTfjhobbQqmXOBvk7EOy31lqT6HxYjNAG0NTQw65S6/l6MBICLaZWaEFkM
y88tLKhGXsjYti3xh5G+vHFnqhPYHlaly0q2tnTmkFnSoVN+K6TqRvPd9zftq8dPzfP8ZCDnsOb9
fSVD0xt9CtBJVZ8l49B3pJCevh/hi9WHJfWPIS6eS9PqpRg12XHcop+y2YyB6UhBA7RX3aF0RT/8
saD7mQR0XsXPwEGivVA4XDbAR8EqyJpvkWxoOuqovLkNrQ5vo8Eexwp1hW2HNr83XRParZjmV4vV
xrc/XPb5sv5e3f/+Gy6K3OPUZVa+dIfpfXAF29ilN8Gms6ND8FQfrU3gfD/cV/MErwJ1c5xO0mc5
jFZmOl7RY7ek81osLalhd2uyZ/1+mC+ny7/DXCZ6zog4mjzuDlofodtiFy1QIk5+qo3/NMrF69VO
c2SS/XIwTkSykKZZO5MPdtmFQQhjhc3p+ifX/T/1xE9P69/txWUdJDXkQsgnkSH1LbXv+aU9TLnD
kWcteNmOs+ON4hzY1AQ2ir2rAaSr4pSr2U8cea9sopefKlmfv5zMnn//nn9m+B+VLJJqwd5p5THI
PiLjSMrDuufEFvXm//CNkSxLp84EE4y2+9/vfxNoHJXy/rCcQyHM5BhyXB+S8D+3lc51l39HuVhl
rKkpW1Kmj2U5foha/hqKkWuBrvx+cn42tf1T3vl3mIuVBrZ1iV59QX8mzKsucpVVdV2cQ6YVW3+m
WeCdD/z0dnxib9X/rSz4x0WeX9E/HlnXV7E1TMPBqMf7Khj2WSv9D9/qP2/j+b35Y4SaYyWROQPS
1sxdDBAUhqdVPxWpv1yv/xzlYuEioydvhAYS2MbcCr6+rq7zbeiZ8KOocwW2uZt3P832L1/4fz8R
l1+5PGtiS+ATEWorFYVrr/2qkFp8Pzu+fKP+HeNSYBfEcRRnXJYlfwiTbNfy72KBUw4Q9ftxvqpB
//m5u3ij+nwKOvguTMLQb9cpwZLqKl/9bJ367Eb556hy3onSakKJdf5D/pgNTTtVFWEn4GnoVQVW
8BKJCOGzuzltCVV4qkJKq6N4VNt5XUwPbKcdFDIwY8k76bqKnJdjsACte5mK4TY5BwGKu1QuyYJN
/VA7FAMYjiS4A6yLjJqo37nexMQmTMJwVAVxrdIfXSL84kP7IioVISEDzP/qtTHYzxvOkjwAkV2P
dbVqc8UdDO22LfRbVWxfyj70ssjw2hSyqhFQb4X7YPSbSnoyNNNLh8ADa2CPyXBP8gTbXrAAyZK4
gTC8LA2Zg7L2sUCR0IxNiDBfIC2iTHGiB+/JHB5StO2zmq5yQ3Em9GiNeKtTUwbCaU8UWA1ExrJ0
TIrKxr/nhIq8HdHbx3fQL6ZoWsvaqsqfwexSWEA4kIYbNrTeErPx1j0pJCN8LneNeIZUneWmrqS9
hsJHWI92N+CU0YSNMtJh7VVQFqatGaPTUuHSB5qzU+wsrW4PXeOq+T3uXkcjno00TlpAKbWhY079
LYSeUJfIdJt939yIqbbptWZdCzFYDA1FduiGhXoqDTg6CjRxkTN+81uR+V2CtSIqxBX60BHB+o+p
hRZWpMicOBNH/eoaX4QaPinBLm5VRwhI3wX8L2fRSSiLmzQDcqKKkU1tzMtmwe7VeB2TZpJ1s6PX
9CqLh2k8GWHt5Up4LYj3LWMLarDJpJwY9JBiALNDohyJOK4XCYCgsYtOxomyydaExIutF3ACjkDR
sq3jbbz8YuuJXEKywwy3iZTblE15XNTFpXeRflhQUI54S1TTA7X3zwEoq/2FQkraljeDeJ9b1boT
X4M4d9LkkC7t1UD0z1himSDyQIn3Ev8RdIY78ONjXnmmGThJ9TLSfRV7ilJ6v8KF686t6QplujGl
x8wsNl0l8anQDG8aUOJHk9PwpJIaCW7yGODfKe5rybAXgxKeiA9ACtw2smyTCpOcZU6KJzTr500U
pL4lpI9NUx9loz/UtYmyDpOQ4A6pQp2PEJaw2w+a7lNtaWTCfBTevY7qVYHLejrpEfM4HJw+e4EN
yX15XyTTEWsQ/23mJhqYOxxDYhRRfcGKXRleIu5JZ1iLlMmiuibB42GuLXuiUFfn6Uocd3qiORlT
IxE3Ob30OdukUuqRTILUY8bscJ/LG7P3E+lmoowuPFbYEIQZ95NsYdroHVVFGdDxCc1ScCLn3E8O
JLhjtHGjZwU9Pbj78ssQNRibNlLaAscmY4q0R+GxlSkknjiT60PtkE3QDmtR9fX6LWF2WG3vFAa2
k+42Vm1J/aWACNWvzZkeS3QIq5s+eJh4s/MHmcIFVTrO9LZRPWMS9pYaYwzcuJDtGMu5mMMseVZj
xcnUk5ouvqSkG6HKtpFhnRp6TsR9zlJ5TKEdkUOyktjDmn1NRx/6B613R8VCI5OlhDWJAFEigAik
GEKqlsW4m0XDqzXuetvmH0oVvID78KeBizmnlIhPmh7/FqfJGwxz045MolrCNzBFu9QgJmQsgxdR
Z2EwFyuwF2V6iIbYblrlVuelaqraH2VybOYD5iTXmIwrq8RvCvJbX+yQB9JnMeX+cS/Mh0L/PYcn
qbtHmuuSAwsfSliZWJCrV1N7j7nroT9PJDDdReX1HP+yUNksa6b03N524buFyrsD4wMryy6yX2b4
nKorpUyuZ+UlKY8KHsoo2sndsFWwVkWL6uU0f+bsYKZvuP3q7GbUV3l12zWTXUZOTh6VtmTu0NtS
c2MGrjG+mkbjxZW2NtS7KeudWvETY9eWT8YA/XiyyHHrdukyvoIBEqEBtZmnwzWsr88tKLJA7GZI
X2AXbfgDKpsoLTdZwlOIiShX9c3ZsKODeizC52ni49CVxN4uzwk4FbFfq6XmaPEmDA9l5TbZrVrD
Twg+qv4YB2+RdZpEyQuywTFTv1BH1kjWSZpMSejqU+JY1YOAAWno7s6xTxELopHd9MIm757aap8g
XClAsUG8yQzk+XQ/xsyxhM7WQuAswJjasdmkJRUu41SFoaOG4nWKhXKO36riw1hcTTgKZr5O+Cg0
8l1iiV6wPCIXS7WO+IbaaWjtaR+Wesz48k2wpcoXKd+Xke7icbWteqPQr6D70qZP6jK/06KqqBCb
fNlaEIIl4a3yIO5FLXES65fMjIY0g5yl7PKzPOY6HWse/Y4wJ0+OD0W5MYptmh4kbVfiMMuIOjrS
J5qEVaTe56+LafHjD5ipVOMQKHdB+pxnN5nqGZGXG49Fcme9WdZrq++l+HqhKBz5A11Boh814pnx
a3l9uwplukjksrnqq7LUjmW9xcKuD67L+lrLfTUkFcfPBDeN+b+2KtIZvPYEi7px+N4OstvgFVaK
2onIZdHUQyln1wnI4lgJ6ZISh6OGa2wtXcRJfngNps0i3Ij0AttsOtVNsMWntcqs2oVJT2cQipUs
vnepek20GtKp5Yogw9fMyHghcnRUeQqUJyFkguZaIWwwAOigtayxv470alMKuPKW6J+fi/XgRs8b
3wwNX4maDeVJN4CJ08wmVKd8w/HNg4dh671iD/W2aI+TAVtLvMNF5nfm3tCGjRXka6NO10OzPKQm
bKkITFl37lQZtly+5Y012BoEs5EIV7kqr7nIFQwEZNq/e+r4Q5YDU3rSg9XcrjPTbcTJQeyJJ4uJ
AsjZyq9r5WQ2mZtWd5G0iZZ91V+Z+bEOfgfZm25m3tnklV41s08aF8AfolKCnbUkZAYW7oDCJyYb
QKyJwGjdYFp1BpymSXXHTrKtBlMiPW0+eaX2HHFaCGfHIu0M719UlY5Zti4v74aPp5drvzVl1VWv
k7nrFwKqZq6ruKqX9yybnF5/0fAEp7ljUksot7m0LsfXM0uqd7OB3ySn0KEOUsDvvqEBUfJZEGly
Z/SiK6hqN5IANWl0w9xrNBcxa5McptEjAEyWfnfJg0A/dTjp2jEL19XoKPVtHTzXvyppHWprObzP
WcIi5WXRdrSHRYLpReG2XTY0girrLtc89j8D/WQxdlr5yDhEZ8ThbRa9KeflG8Jtcuqtw0DHhrbl
6Df4T7JVN7/ScmwylFeExFl3purXzRMZi4GK7Zkvau0N/QdkKwtnMuGyI60bfTv2IPFrW0v8etgQ
1OYMupebTxOfbPhltKGZcGoC58bXcjaXi5uAvEoI5W4ida1br7KerLSOya8ERJ4dDJW2fZTY0rgR
MR3PD+fWfLhn/dZidxxzDxhUStY6ina2PIKVONyExsrcJqwwIp7C7NXSTjntM1pJPL5EQm9P7b1+
tpRgJU782nlaK8t9OayievTCzLIFnkwlP42kgBEBGxuvhvDbiERfbH4F1S91SN16eYabSzSjo0lX
Jd0t7dSYPZp63H0czsn3c6S59pUYD8TgzjPvlKmsu+aer+2RVw1B77LuuvqYW685TLOmYwXOkQXk
qzGYPLOPaYcnLNvuIt+HzUdRbJoCI4/p6fgZUTqThpU5cnXHGoM6nT36yig+Qs5Oi7zuRhbYnP68
0y97uuwCz58mncjvjTkxhD5rd2sx/dk/TpHlWYMTVBJmZYHX56oUT3Quo1a7WpR0TbCVPeOhDnlu
ZmnHhCGOyXYMOnpXmElZkBEXgBQCblusKqt35HqnZcPKgsDdzMU6iqP7MEvtEQYg9lZiIPBPJkch
tLyxSq9zwsDy4BabEkefNWVuWX+mH1qKbIhWS+fHgOPgiA7j9UyNlR29IZ1kaR/Q2iZFmSCtxa57
GifCB3ExjmLtrFRi0WWDoqMt6CrjnrQuNyPZs9fcwIhcYvLsVLsekytVdqXqPUbVQdeW0KvSuFW0
wUbT4zIF8YnLdiCqq5RNvLVADqpf0uR9wkRZBr/pQuMUpQsqnIZMk7CiXxnlTZnS4E4VFzlFzpY2
K1OnQHzUDGexyVZU/CbutnHJJgPw3TLfCfULOs6M7a4kVGRF4F3pnFDz9CB5Os+ArN4Fyke3kCCW
PdZ0xu+HVsNXe9ezLhHwKie3rKD0V53MJBjwVtWPZXiIWDn75VRYJe1XZ2qZxjE1N7+Vb/TRV5YV
Dfsm+V1G3oLoRXYy4SSrXouGRrzurVez9UXE38Noa/ugohWPSIQDuW8Fjyq3YppdeH+kp2yGZjee
2YryeiDWbbw/u15NjrB5iN7TgA0AEE/AiV/t4+GmqVAY5atiuJcNX8g8i0xqgTWVKOecxt3zcC01
vK6DvXQ7AgW0qxbIt0HAhhM0rmF53UBC3soIPB2om1FSRNRXyihsOX0383NFKHN4i0RD0fei6Wqh
pxmvoeRMugP3JK+OoeQuHwAlc3NVp47C6gKeEj19n29FCCkip2mWDs8kSURaJYKdyluh9sHwMSFv
4+FWXUiOe0hP7PvRTInd8SyDqa61hsBRV0zXk76z5KNo+FAceZvVgs3D70nxs/YUdytiL6HO9eU6
YkIkJ2zwiDKj7ECxIeD3lI+kSDbilfwczAfTXFZm6AFctyfxvgxxKQcbvdwkCHjVhVnZsF5d9fi3
2n3DiWB+qSvRhlORJIex8jFD6+1eBfUn2MNDqd4rx1ja5Drzdfb1zhfFtwg1QHoMjkLJ17J2Q+F1
VlCA2Wnmc7ju8quQHrmEUmMN87C5QUcAgjNqV6nslLEnwibo101+Q+yq5CV38++o2ubGLg95+23c
3kQnQuPtaTw/debbyNf1oy1fUyRk6eq8156k/RA5PZ9FSDnCbaN5BrjF6GZSrhYBwdVxnHySueyU
PUevkKYJnGNLZLcnQFDqvSnZ8tET5Hutuk4pwMrtNh49Jbgxq52SOlOxiVAm/Qrax+khVRyAZ/zF
51MoIppZ97TcRfpjLbe9sRl/aYLPA2r9pI3YkxNZtRNamIVbWfC7ykVdXKJZVCAjQYy4On8JZMJZ
Ez5gzmSu/w9p57XcOJag6VfpqHv0wJuIqb6AoZVEkTKUdIOQS3jv8fTzMat6NsVUSL27Vx3ZKgkE
eHDMb9P6Sef4jpN9DVgSs7mYsJ1eCrErhil1QsgUnEzzF6BVFd+POmRESFwAG/ll48b5+4DjXLNu
knrN5NPPF6m6y7UdABcbwgZ1XrOAzomrQ/ZYhg54aUG2ZO+k1S2C9nG6IHakqRdWaWPvsPPyYsrW
otl5ck+MI1INw7d7KoE595WILYg2KK9Ky/WT16baCtWS8AN1Oj1PKdIpgKTN5rq54wXKmK8SWtzH
pyG9SSMvmkV7us9+TKw4s8SrE1wxkc743IWLYN89S0HmiEPEuNN2UURfHJNV0TDf6QfZvFG6dRrf
VRypx4yjDip3sgF6Dnkr9X58bVl2wd8S3sa2dwSDXsZFG/P3ko1A493goxFsHwSyJudRcUudveWs
b+ZmLQ8HtjuDBlizJOE04g/o8mODxYHkZKckLWTIwmUtS64az94sXcjybW/Q/7QycYQUk9dqP6R2
2QiXckQVqr7JkNqOd7O/SdS91m7E6dmsZ0BBYtuZ8axtztGqaNa6RTA/xoJcXJt4AmIl24V8AWXm
29NgHqqBbICiuJjlW4LA1nEToGViEWEx0Wu2zu1B5OMJ7I/oAFsNlr6YOnHTdepCEIgWB7EweIto
Sn2LRCyvozEtrUbbl5m1JAV62ySxU9BYk/l3RRQsI877ypQSuv5e5ZfV9B7pGCPS+abIjaVaYQgO
5Ciws0GoAGxi8i7i/K2aAOoojrV4yPOhjUOKP6eHpF6EWmIX/aXWLusOILGwpVx2ad71xP5ZKXea
uJhn7n/fR5ITIrcSw+u+X6S6ipQsXUg+ppfO8bUaw0sQ7FoEGcn0AlzkFqW6zLqoddlz71Rfudf6
6BspLkpwQOJz3kunYh2kACb7Ny1uowyi0Hf0NNXaQygR86vPjxmH0yrO2Bj2zWqOoFD7gQM6O2q1
NTqn0YfcTkPF0RmCue8R6SaGMjP06FKY5UU99aaNFwLN9oIrA5wF03JWLFdotoVmYTcwKVQ1mcjZ
BZIHDeCXjpe0li374Ii2qaMZVTAqF6uTXQ80phubmf22ed8n93BIzKeRTY0r79sSmNGWxlXqHzkZ
habXDkdt2oD21PNWGJ5qenqbfTxfm5rbdkAx2SWTVMa5HpDY1qwdhnAUunZE0GLb3oTqcKyaye71
S6s8CuCnAAzBeNnON70kAWFvhFq344665vdm5jSXSIfRJ5aOeOr2eiY1B+Uo0hBHtBaN8DxL+zxr
nJ7XP0mum5moG8pvpUVNevGQvITECRHat9QQQzjUN75II6NbWuO8BeJi46YG+qYzqwshZqtIS9gy
5WCtkiPtrxSGqMa0QHDrXoa4I7BsVerLtHhMmAc6YnMl9oz97GTzVQhfUwHvGAV7MowffuL64v2s
dU4iy8dSR79Yt54om4tGYtwO8z5kdtWbDHwMvW0GYlytCnEVoz6bq5ycGDn26iI9WWSc8BSuRG0B
5CLvzDocGjviJKSDZ/smUUjSozwoC22SvSGYD738o6yROtEN0F80pM/mvC1RPLpzKhyjyRH7NVH8
LCkOCWterHMUG7AtqOm2UelW1gnnNjmcmhqK3pk4JOPOYk+dZu8zAqqTTSuIGUAr0wg511XuYJqu
SGTJ4Gb5g4ynq2juNavdCAYDaFZCJJh3uGQIPvKJ3BieZCTOXtwNE43XogkOwkoVKpnkVD77ER+Q
fivUA2CzMhhk/4LN5qooct4mZTGuMBpGlUvd0aIUxAX5Wa6swGvMNwEf2fLZWqd7fE12rmXEgUv7
qmbZay9z5JUqSQ8Am4J6SxqkS2DUUuRj1kQEiUSNMoGn1Zuv8T/F6R0ZFmnCnsZwkqyi+5uCafBc
WdReJ/22b3F7aeSNT9UyCndt89qqWwV/z0RNOR40JH7JDn38ws/nlaVwzCN14q5XUlcs+m94sM9m
lpNwhUCQU9rBufZLn4VJqMCTrOEYY84q89oejO9sQp+SYEjnVEmUiMSicPYjCValiOClTr061SFu
ZGSi18pE1nlH9frG1PuIpBiOaN0PITpl3JjJToqV0G2qULX7KQofurnPd2YYMlYUUo8JOA7w13Wy
Arxo1ndfU4OfUZC/ftgzZjVTo56m62KnRSwedbqYrXitBRAIpuL9/13pTKEm51RWS6p4pVjPisIu
gH09CYeIyr+RanwmO/n1js7UY31SoZiNtatIKKjDlMBrvwv3/VTLg03yJMo8Sa7UMz5VpOHdUJrp
akgm1LWvJWBvaj30abzRe3GhcywcgpVBFNfXT/D3hFbo1V+ve6ZZIIKrrSOue9pXIZFyyaNjH/RE
z/emUhVPVyGXMnR/3eD6OJrM4r3BrQh/RQM4AHLROJOkgzUKVwWpaopk3OM1uLY4tn7zQT/TvRHi
iA2dh0NQwdkDanMaL2q+A3FPCt1f2bj+etoJV+ENmmhb3SH7vc4uodAg0ZCysiC74WW3si7ip+9o
6c9eelWjLIWsboPwjLPPMpIWm5k9NSZqh7R4FHFF5om0w972XU73d1c6+3rmErWKgQbTVJq4soEd
2cSrlXowG2CUr5/wT+Xgb5sk09DIINdVOlDO3qZCi8q8NIhsidpwRwCcvugaZoiG/gqvqAFMMujk
SonJWe8n2NZh3so6td+lhgPUqIf5m6n1M4nGyYCGEAtVrYQD/eOsN6W6H06aeJVJPrL/1AyKVW8q
4xa3L/uOyDwKaKh3dal0m1FPo8dpisz3vM2txJGKMGE7OihXhi90m5RWhsPXj+uz8UiAh0lHJOEZ
PK6PHy5XCLBGmHdlVlG7E/OQuqai6k5FAjpscNiPSwHF8M3XF/1sOFiiKioI4BDLnr8EoyL0stFT
qohDAD7vLpXgFBvl/+UqqIYxb0qf9NggyGKtq6jZzDg+ZGI82JE6PeSp+OPru1E+mVdZ0Yjuscg1
J/X6bMSxY++iCTmaglm3XJihZG4rLW0OZavp+1ysRKp8Y9UjkTxdi0YieU1Z6Xf9ZM1XXZ6aqyzo
alwyKpRI0lqA7KEBQqPUpeCORZ+CkQN7kmvF5gMo2TGbJF1Uplk/07FqeZ0i/TCSYP4hqfB1HV24
azkSER/7Zr5RRJz7oyjEy6jX6x/ZSTry9d1/8l2SJ3Qy6p2aqk3xbBJRzMgaSj/eccTLso1mbWP5
m+Siv0LUz15pAsoMKIifSSjnq4rmy0oEFXOVZcuTFKTdBJx78YHfd8FO8R9N/2oKtkqwKawnPEP+
6B9GSmU4ZGb6QEkFCO3M0YVqmdAlwN9mV10oG0s+MvcN6UVQXibdRhBGuypRusFIErXD+XUrQ7bL
QcDJaEdd9TjuleraSJikx+yCV4qzB22BiuDbfqhdawJtJYDIAUb3UMfHQ3FF8mCRq6aqW2E8xBK5
nitpTNyyhCDn3BAvE/O1LlbW/JYaB0nSHZ3SjDKE7HtUO99uTd+LjJVmLvDKtQp9NBYAwiZnMwwJ
RjzLCSa71KTaVtrcafuHYnwWxj25Ad3w2invY1OurfC+SPgw8QaXWO4/lYq+AaHBz0aNSKo8JMOq
eVbNBV29QifZQvdQ9K/AdAIPmwwnElxH+lZG83GcL+p8kXYPJVNlSJbGtKi65zTBCS14nSgu8llm
f7rJnqz8sal/JP7FbGy6fvDE8hn8nY6d4phWzMVHA+ZWwUUTJ/Bb1wKWTvpP1PrgG3ct+a6JMys3
ebQrwZU0edOngBEifJ30Ygp3wrzKtY5amHXQ7tUeH2x1VQDu1YtsfmpppkF6ZJCV5+fChcIplHLW
IooLZEnRtmpNDjyEHQYG/sWCEFakTWJzLEPfwJo3rzS+HBALNfQCyLcN2ZohTD4cLAkHqdkCg+O+
qO60/LoHQI+eiuLdapiUDzFVN/7WHG4jke6xxE1UIuEH6pAGR5YbImBDb+AMJPgBoMR9UbSQb5Y3
JYQvWMG4ycL2pSETKdaSF1+1LspeXZdW4FTqj8Y4ZDIPZxe0DyrZnv4CeQfYhDjczemhNg6qf1Nz
itWUOx3FvgLjVS/rK9+4HwJogw2m0yroHAxwjkw377CY5sYxgEX8TW6BQKNd4HC6ltqjHGtekTrE
EdlifTngh6uqB5oCFh2USOUvWwqSpMs5uQk7dFog2JP2Trwxdo20tpwSaYaPP7fYqkeoSpEMCr+8
8bvnrjym7eakEsgUKHzYwq0+4GW6qPw3f76e6I3qbyvchmpy0dEQpcXLQH0Y04JB7YzFYk5fRyRf
Ptz9DdqhbDAdrBuDtdXz2Un8677ZCTiAE1hogMx1gwVYQ0AKmQvCgRFPkJ9gKxR9qSZrq3Ugcnv2
HlgIR+fk3S11pxZp+EG4/BxC85GtMed7ZAvxW29dgnYEMSUm96HkL9TsgDXB0N+mCm4YuUc837f5
mgBre8Qbwy0BHhA/jKM+nJ/TcW2hZgdmNZcxbtMgPFhgFL2jxV5frzRhUzX3sfbW0iWM/YHJxMSF
+iCaF52yyKr3EMGKcRWgIJIhApWT90tdNuNjqKxT+e7UniNJd5GwyIRD0S1Fgtd1UheGfVjC2l7D
aVvmbUnadHRLH1MH4Q5iDGifzis+U9Vc4u0Lpq0eiIsRtQgewmpaWIjESmUfayMtOi9zhaIKpVAE
TitHzzWlQlZwtLSjYHhCvlDrBRCaxHQsjjb31faeBsgQ6LTMcFx7jYslPJivXAhE0ijhzQQWScNO
SJ2ptBWbKxV0VikeJnjrXWpsdeMpNO+hKtJ0MQJF6dV1H3VeLV039ZVyzJSjJe2yd8lfS6pXR2Tr
OAJZxNmqrLEeD9iXSe64iTi+p6hNfGslcJyWn8iq5eLzKeLVH5iAvSJe9Br4w/o025XLcViYgzOc
8IUKJQTO2JSRL6bM69l7JbzOweC0UmH3BLY01UUuVQtslfhOLY2W1jYEh7kf2/fOfEno/GkedNkN
B1dAY0SPV4KuuV2AOFqiuenw+BZHtF4LIbzWlZUy3kr8jiCsgmgt+1BUxTZtQTSXQrcLYtGRmEOa
XZPsW+3K1Jd1DO5z26SrwHoIhl1coBnxAIzturrvrF2kO4bwmCDg5AVC/UScrr+QJBQm2Kd1MAan
0kPo7zvVvKyCVRYSzrsrxA1TTS+zLEG47yUGsA/PwNdfMD0cR8KmLWmdkPQt7wt53Gj9U9SVdqPV
XglHWSvxpiFnG7ADR7xcy5DKd2l5qm4b94Z1mPubUXsNGVx58zCWJlzg1uC1LnPGGauSitW6SZ12
QuyKNbeaBlsSIdL8ZZYFHEhcVJm3FuoGi1P+DNzTXFpkbt7Kxg+FodQYb8L4aPmHIFxk1M4NsrQa
YuKJotoOySzTDBDPfjNOy16ykdNtZX4AfZBNMCOtk7X3qXHEt4VGj53VxBCI70sa1oJLAlrscIT2
Qr95O5CYXcOWSdeB6QwGAkinVdYSCil/A4IxCg+UVrtRxPJvuYa0MWinT1tC0nvYANvKH/xoKfs8
wI6mOHjylpGgQPwMfu0FlbYM2Z0qOfnlpOw96eglpvKaZo0+yI5D9qJMgS0n2K776yGCGcyJi44X
erUsgDx7UvOJNx7Vez9e6TFdb/Hx5PNlxusRO8jzpmSmiz21XUmQs9FpVkYiXrwFELC1vKmjTSpu
q+66h2irGy4GeUEXmop1H0+vJxqbyojcskouE7Y6MHsGjgOo1bw9RohORuSBPtuf4MVIVlKEpImn
OJrQjMONGSypwnYShGbqeJFlcCPay5x1NrqrpCtBB1nnHEgLXUfh9Jyn2zRY5Jy+hMwN6MoImfo4
t9lJjM7oCkIhQF+gXlHip+bXGRqF+dBqfIsaHqU3otpFlMW6nNoqRRjRXZp0jiHfNECeEB2Sqrhq
+BYipSnCVYfES5rWFqKVIPUq6w3flluciFLzzlSVjWCajk7nliaY60rqj1/vlz87LHAc1Dn+Exf3
W1gc9jBpQndx1SePJa2rxjexGZ+gVpJ8yqmiEcsUqcX9eJ4zzIqmo4Apk/knSmoXqQ7lJ8hCi8L7
+kY+2/jLEJKnqihFMX6adH5RtDcFxqV2bFm7KFekXE8dZFbo+RvA5LPHRRiOoRBBghnRODufThIJ
TpIYEhPb27KMtbp6/vo2vrvA6ee/3EaQSCbBuvQlzGit1H1WR3dfX+CTEzbAqi5yOiLT5zdj6Fjl
SVw2PKewIQFEzUlcN71RJ3hCZjBTKXn/9fU+GwE8Kh6WhlUZfOfjDQlxIeicFVkzEGoP1kU+GoDn
N031f13fSjQSd2YSHY2v4becYLkWqAti/52VYu1p0hQhwii/qSP57Nv55RrnzqqW8ybC4GSntoJ4
CLNx2E1NpX7zznyL0Jwe6S9jIEJjO6tU0KvLyatEjxprj+7MdbOoLogz2weSTTXmd7Udn70/NMio
JKeKgCHnqIFfxkkcWuKVNVbQR4kd14ch+Abx/Wws/HqNM8Q3JQciG0rtSheuiTCwRcUTTRbbbyAA
5XTGPzufKzKplD+DYMmLPN3qL88vybiHzqqvkiox3KGZRicXFSLrjDTcGoPMRN5pzyPwMxtHEjbU
hqNCiJJVDofYptwpcKKUCNUkpMfUHInh0HEsWmM2kRSBvrecyJqAx5S2fmF1NlQR7K6ljvVqiIrm
SASu6IQmtchFQBqurGgtlazdvq38/Btw8ZPvTMEUDXlxSsT8DVsUVBoOEnO+mi1hMYokHjaozsrp
GwPeJ98axTH4YU/pCawSZ2+wVutSEM7zLo8718zuJaldldQZhcF3DVKfTE0fLnQ2PKK4xdKutrtU
IX8kp91UUihSyPt0lc7S1oBE/Xpqkk+z9dlAgWFSlVNlF3/6vGNYowpsDLto17qi068JaEEKeOq6
tM3rZC9kdv5CzKg9uYonbSQvcVm4gK4406eq+/VHOd3a+SchU4qeY03UZf18lgwpOi2VPNhl+ExI
zNPH9tjFY/lEfaV8HFRx3ks03twlHQeAn1f+rw/56s2//pt/vxYEl0ZB2J7981+XEcBOU/xo//v0
a//7n338pX/tyvf8pq3f39vL5/L8v/zwi/z9v6/vPrfPH/7h5W3UTvvuvZ4O702Xtj8vErwXp//y
P/3hP95//pXbqXz/84/Xosvb018LoiL/4+8frd/+/EMjYe6/fv3zf//s6jnj1xwMndz0+S+8Pzft
n3+o6j81VSSmFz+0pdByzkIwvP/8ifJPWTYN+AmF5UaCnP7jH3lRt+GffwiS9E9FZ1EldFAipe+0
OWiK7q8fyf8kA1rn/wWZ5KfQBP/+ZNd/jYO/vhMexN///kfeZddFlLfNn39IH9chci8slb9EejBR
S5qC9OLjDGfKAU3WDGtbXeKztOmMdgx0CPYpBA3xjxctwAV/eTqfXfNEivyfIfrva5oibZbA1+Rr
f7wmofCxJlRc81SiqDupyy5+Pzrhql76zrfFn/rHN+LvyynkCkNS0D3xc5L/ZRKnUlxEY8/l6nqj
oU2crdyzrO5CszDhTqVrJdnKT8tNoqCepoKy18kZyvq9mB2sEq2SgphE3UizhSdCvdCLq9HcZ6Sl
qoRhwQTg5ENPI+F+pEY1tp7C9qFCe9ilm7wO16o8LRJFccjhIXQCRExFDSK8IF+4TprKq/rAK9St
1b211pM2kH3Upc6IwtuK3aqVHnoahYkDW0+JfNmF3XM4d3vNHy4r31iQUSaAGfcXcR8txQH03aCt
MFWe41oGOxu80LoURp9wMI6Nyo84LN0C2l8AqKnMwZ2G23rqDjVZPrOPoGyELtQJc0I53tWOVtQU
/4q2IV43kW+PFLiKWnJtJgNl5aM9KMSTSbqtgTM1ln4VRgjvU3RogZEsKCR31KjZG7W1SaG0i8Gi
X+CxEM1T9fbkhJTFZGm+Q+mzDDk9j30Nh9B7ouVvcNYxM9LXHT3MxiNR4V4wPMe0AKV1Tr2W3lwo
AAflj0hCwIXNpUXKgGrN6LYKeUAtjnWWyH6fgIhXhvlCRAc4RekV03OqHipLIcLsECDaDIh1jxOK
lEZCWRtEhWO1SAiVi2OGo2SQPISyKLjFRut0fYn8vncbhIAapkiS+Eort3upf+kHtLpxhnKntnTP
SsFMfOGgBjS9q368l5M2c4IMJZGa3mcUSmcJxgQty35YQ700u5R2LXVa1Kp57avGW9cSJxPFjUcM
rz1FDeYfMPdOo+mrXkGqrZJoXCZB+ENUI6cqLkv12teNC8YRJrFhj6Z7lU/y7TxZnoRwqhxfglMT
ViYg10c+ZnAuRNVk4QUs6EKrxuxyNLojQx+MK/OID2myt0wwSM2SHK0c93P9LEICaJjs2hmYLyWd
yYDDzwJ9LSgPuolFI8LuqOA1fFHo+xZy/3KKH6eTHHOcwA4m6aogrcC0PIoKbN1ChBQ/WgFye53i
ITYcWAr8Z4qenjIVz6M2HfvhmZigAY12u6676kdvmkuUpCtNpCdJep/FFzEzV7wlaGqpwmJoDiqA
1yw8ZWnjCsixWgwouFz5yNZapwj91ComWLobkVqignuPFlkKCMZSlE4J1hSL/gbNmlZjCKZJLp0s
dlutQ0mf9HgncWv0rZujj8sUkG1hKU26ayDHYfCggCaBi6qicp5dy0CcOxXkmM244vsNMQ5OoFJ8
gd1HFUjlmzs7EN5SzHhy8BaLkdebglebqYs17EAqo12kvF9luqszoHQx3/cdbVXDccyjg+8b6xBF
ajzM9+itSYagdkitJ2DfnqrV7GSBdecm8dSpu1HkfpUJOlPOq6rfEXqwmoQGRR2cAtxNW+CYljpb
1EFrqphbVhxDxFLZkWiR//CDJ2FAHUVYQZ9bS2pBcCYi+qzfSK5bRCpN6DGQu5zR10WmYVgoK3SJ
j5I574GPQbsVtjdNulABWqSa8qu5xZcWqsGV30dPNTHGZZFgwm4wp6WXyEeRjUkPVJXumiKiln5q
ycYbTc2uRBXrCGpJpmqeWOyFKm5AEXRaQwoxBeFtiyWhn06WMkv2QoCfMQw8laDiOJadLoieZvzT
A54STUAGMQqzQ0swkOrVDHHWNtZD2o9HQTCfe9xUVIm7XT2v6hGouWhe+2Q8lE2/kev5juzNZ6HT
FuGo30spwV/URc0JBo2YvDdbr5TeGYeTHaJAS/ZKqdpTFTCD9SYgY31Z6kRpI0PLOprtwucqwcls
HPLwNcQQrGIkprwqlI8KYZ2KVCyGUPUEAecI+qhhtPDCpSj/IzrF/COU3JKmVzBDvvm59FjcuX6C
cMoM1MsxQxAuT+MTyezLqOP0Jcv9ugVQpZ/uUSnmqwaNdIVkUp77/SRTdVdILEV5/DyIJyQ/HQl8
RDHPwc6eg/c0QcSrPX29+P++GGvIsFAwQMyLym9KqZZnPuitqEFmGiDBAJnRs8RbOWUZEjgYJlL0
vr7iJ1scLgnBSkuCoSiIwT5uN3rqgZWqmzUbPNw7dTYDxG8T57W6MBfRwj98F6j2+5bq4/VOP/9l
v9FAhEfhwPXMXrEt8woNxNd3dBYTc9rRfLzC2QaqzjhA6Q1XCNf+Egz8BhfHq3qJRndB7dmGEpJF
d7HOlumxf1HdYm2u8qWxzp3xSj8mN9/CJdrH0+O/Pw8lBDQVS6eg7I93zJpN9WSP7lRPXwvwbAv7
C6bNLnlPy9araO0dTGhrS3OS7kkH9DUDYlNn44r+Dztv1ftCUhZF+aqT5NpLoK2jypTxI5fh37SH
ilFCXJI352wv4vu26+jjI6mN7Noi9FdClV+Y9Bnq6lEVelfxr3FbAvVOTFztYsTlI9UE+JSKHcCh
9wZx4rL4JobU2mA8aikkowVv2RMeqJ3Mg36GljS0CxlXcn5bis+KcBMml8H4OKmHWXkpSKf0m0e9
vFOGgUTzp8LCqjANCDIp3IsxElSjZxj4OQyassujAWjQh8dpQP2bhht5qOhAQmPfM0Mg0a4AzK38
upSlBTWIWY05RencJEYkafywOFBON6IgoZxEERxJ7LtOIkmaLgG9VIltIqT38JfwFWW/P4Fn96HH
RMz0mqN81W+Jzl9Y2MFb7X6M1qogL1Ion0n+aTMyZA6sYuwGXbXwNemysbD9WI9dQi+kRkxBmuJm
jB60duxWqh6t2aDYURQxZaX3hBKsTlsAJWq20lBdpA3aYmVYaN0Pvbnj2OVNZLcjOq1WU0lsbJ0/
6fxqMKe4Gtm/SOlFK42HIiNQbJY3SjVvW7xfVvYmZYwWY2An2AXzxcTCFU+X2NBY9HZ5nUPxZfbc
1ZB4EwF9hx6b1oBMd4a1UfLaUdmtG+xGJIMEPry7qvwy8MTlCKlyVmz08SrFIignzZIKQkfqOlZT
xKq4nWZ4hEB7E8tVEfmOEUHQT+mBtp+tP8bouoflTMC9WD32feZUg+REveGm6M8L8bFQ7zWI9dka
XAnxv1WLbjtxnIKjV+gXV+t5UZKfpInJbYPK1SBHtVCfiqZmS9Q7VNg31fCuS/Mq6jPXnzOOB7jD
Z4uysAYainLGgHwHtvN9Y63qHk4b73yIu0ZT0fw36kJO24uoftdNPCZwNk1S3ZsE48Ym+bcD1SD9
SgQQCAXeBf2+te7N8rHlFSLaaVCgg2e0Bf61D59++u3ZwAfm0/ZkcDBJiO8QHmgl2EEelCJihsIb
c0ZOtZk13Ua246F0xvcIpx91+MXfreCygvNWcn5aVHBQgy1rKYnTPfxS4KbKjQL8w+Z9Vp8w6HtQ
BzAweO/rgrgGfF8ztqlxW0h8ZVhLqp7qCPUYGTtt6Niq44+YtfdBCPYDDyggU7psOA20KJ8p/tSG
5LIyr2LKR3tDXgX+5J0sJQa13rl+09eUbYbkbkB0Z6a/UdiR4zRd+eQHtIa5qqcbdcJ86jOVoGUS
tOUsLFXRIFpRv8tBunWMSoE+XGi+RHALkGpfu2DhdqjNS9DwINdcOR7u9bbFUfA0Jm+JhQxFIuvG
MpSNHt/7ePetUFyW2lpDha/nAgWs7EUV086aYOVbAS3D+UVeVwQQW24JG11NT7UVugPeASvJ38La
ep5wm5x8TZ3ohRgmBmtYCgU+YBxalblNGIpCVXtmTleULtp5Fq+C9EXFiysSIyMH3cVYQMW2HVq1
ws3EZS5iiAgzV4op+WELTQvEIpKRMaR+6SkhVrP5EEcQUO2TlBqPPvNrxLyKCMUr5+epo8OCftaE
cUNS4O2ACGnkBTY7fQk0gSRHxHjQL8QsX/cK2xtLzt66kuPJ3MjHVHs9eVf94DHjLFMPwlWUr0JT
cAR9dHPx6DeYFURpEVRvnVURAnNom2QxFvqtHOcXVowRyhSdFiuT6iOJoTNdltprdeZbRjAgIiDw
u5dOwBE5xGirj51gEIXSv6UidNvU2FJDnbAkrkuxc79eqs8Q+L+WRlOn29ACjZN/UwT6nECEQas0
u3WpAHye3cyLNtjciAGr8OUvTgnz3+VYncXH/ryoAXelGTpiRpRlZ9K1KAw7PkuJ1dRTFs0TUSyC
g0Bjo3jk8Zl2dfz6Jj/Z8Hy43Anv+WXDQ5B5XgcJ9zjT4KvElm3RvvrNJT4i8X/fElVUbBypCABi
/XiNXO3mIlC5JSUgijmtWVw0j4AwJxTzjaHfj32zzOISLcqjhjwjSiac6YSgWNmynsaFFPWIzdYk
CDdivUiM24HjmBndWkSYpwXpSvl9qFnHkLT8SQHIRwggZCVSfslRKH2tWmONS2zRlSjn2pIghEIE
UwBXpgH6NH/zsf9CUz+Aqb8icz+1oh9RMpS+v9zx2VMddVGqSBhg29pehHO4lvSe6CdSViJMFJrG
VF6cUAEBT66/7xPdy/1uyy4Yj5zqJGnolV1MVzIynAYqi7CKNKGKpfzmuz9Lu/v9iznbXdNuYES1
zsdM11SKbKOr0w47vuG8vdY2GgN9cDWH3KXvR/mnw45qLV09tZP9dpSw6nRmKiEvn/nXJTPeS/bx
DaliKMwnd7z8D5it7654RqfpKPRUBjuxP0iD2lx0xCD9ZqB/spU2JMhzUeSsYqjntHBZarEpSDzO
WHw3OccKRB1k88vXb9OZlPzvL83kq4HnllQySj++TVMlj20g8DYZBuNK8ojhzoHh/JXeoJ2IXKL9
CBZgW4XsQVbSuzEUPQ388OuP8dnjxBKkykiLTUwVZ8cYqs8HrOg8zja5mHpM72393dnvdCNnL5EI
ic+O/sQa/8YZl/owxGENUCnd+Hsm343/I9+Rr+/kgHg/eKFdUi288CnAuu+0j1/f32eT/4ernw7D
v0yMhTZFceLPOrs9G0tfuVY9fILH7pU3eTN66orMje/u+JOHKjLvm0wBaJd/82Hos5h0ozzodnoh
vOLTXo5bWENH2SiOuchc0LhvJirpI6v3czBRdIPLwNLI4PqtLdMvTRjfTqNd3FIvpq7FjrwBaPb8
THYDlDSd/paiI4zFTRS+WdO9MAdu3T8BZqAJFr95fz575pz2//cseqJufn3mTT8pet9xFlXIAVuT
j0YHRbxIHBGplG1SKerIduhRLPjNYP7kKXy47tkCVXeSGJgWCEqFpdDobqaxQ/eqsqecvnng8idf
8YdLna0Mfl9XWXMqCGm8AKcJ85/2IDsZZIpyCxi5LhfZXeY0i3EzaLSXOO19vJW0/+Cr/2Sy+vBB
zuZ+pddLRcQCwrn/OIutbaXrMHz7+iX6ybGfvcJIfpRTrLAkqqZydpGkAE5OT5NuFR+bJGTt20/a
Y91IboHmUg2qjSYQMxTB9M71/fg/3J3XctzWtrVf5bwAdiEtLOC2IzqQbGZJNyiSIpFzxtP/H7S9
a0st/uqyz925cLlsl4VGWGnOMb4hxiNz60cf2yuLqK5IUx7tzPhCu3RZeR5ZAfUxb1jFK466Dm5r
okVcJ7I2f/7VnxWdJCxrgXKAxp9zbtZpoN6QjRfzGRrDFRWo9eihGVO/tUaN+u+bDphJZPkyA0Wg
q/mNFYqFplBAEJfo92fexH/P9T//krNJqOlqq7L7hFk2DHdp129SRMca0UpGa95Gab5RUWzAhECz
5qSP5sBGArW+kqGELZN9EYXwOvqXngqHNSqrXjxeeFLz+zt/v1I6Os1HHdrw+YDFxKIrfc2TMosl
bJMlYs73eRWfEVRr4li2l0bqZ1MEiZmOZNOASoWd8K9TRNhMzGeGZTJ+hlVzwuS7sldvwxL1+YoN
8ibbXpLEfPo5/LAEabTZ58ztXy+ZaJ5RtCWHI1hMwUMIkjV8nO5KHA2ryI1uoyukqBcGDsjt357s
7NqxGDMcBn5HsyaB5aVTIoGDeAVoSATwrRK9k01CUSBaa125sx2xGWS/pYMIraTfCaU6FX0JGqiH
OgeCDX6OVZDHWHseu+bC1UbY19JcNUaGy7LcSBIGB1qfHW2zgB6Gw/k/hNWaV/1Rm+515T2liaiT
gtTJp5lQ1xWqOyIrNXCSTH6OEtJa5pUHCYnmM20+FcW4GQBJ/Ki65zi7n9CUm9RSWp6d5eV7I5zo
AOh7fvlKaQLANmA2YHfkOClSJV0mFq2NvnMDDAJjHV/Z/WuXwekwHyd1hoR1pCZa61oNDlpSvcx1
O4U1wsRA70VXXZJglAAx4dHjiLtkqwTKgnbrtif6yoarZgbonynzW9ljBh40BOSAghereNdMWwOz
Ye894WDQrJU+CFp0/TI3r9P2NdSOQ3B0epZHWBLhtaVyiIlemxYDu26vYowjxMyss2I8iQF1ltkt
0/R+GvHJcO/U0RZC3IXsXDLrWEFiHClN6VKdw7OAzdwbLALJhOUTFKycjetGcAqw4Pj5DVjeqymK
vuWI5UrPWRR0kTCXr0Ybg3bQVje9DQbIyV6xFo5Lna5HCBlhMLNlVUDWQa2zSWhxD9a3GgqaUVtr
MwADMmY57Tgie0wmsGB0rqO63nQ9avsMVFSOnlHJYtwX/rVqDrAaM9cLDmZLw99+qMzgdrIlJVZA
eOw79apemwCjmmmmxauraa4rDflay6gdp8PKDNN9Bzhh1Hbg8sf5z6vSuX/wzGS6TEAvJpmzxpG7
SSsU+QrUrPIOWIPigf1TxqWJl0fp6Qtn2iqJafMW9XrSwZM636PBuk2Dbm6bfAmI6Uo6MK9DfCjs
CUCK8+SHsKaxmRSjtWj4I0hTWygSNC1wLKPqv4bEd0bkg6k1bFe+j8iaVhUF7MKrjjVpRB2MJHUa
4PcQvWkeBvXVjtKVmhUgpoDFOie/f20gJzbWW+fra5tI3ST6SqLIMsTmj67dcOqd0IdNqtVuyCvM
vewqHGwIWXNKm2u3d2P2GhjoBsDaNOWOAJeO3zCZUBcKaDBDRxX7ronvHJCZY8aXPLw6SniVmrcF
mKcC6IcmoALwwZVmeEhE7k5ecdWU97GnfMg2X/vieaImXqkxvOZbg3qbErS0gOfy+SMWqEncwXAM
waj4xePsRXOQNNvTXlDxMWlfl8BdVNTavnk3UBdKnPsO+Xor8+0Qqm4bXfV5semrawAZan9LbPbW
7Cnb98O+0e50kErFi2/flwirpXHXax61Qdxi5mMuQX3FFZmhV116Nb+Qka7BUGXXVlOvEw9mXQVw
1H4CekX/9pE/cWUHX2Klo4tK/EzDwZrGdp+fyuZbPi+BHS83oFncQ3bwwfi0rMVm+yba7rbshp1R
+Ddj+lzk9YedxWsNfqgv1bWGa8vv8p0m3Kl78320Elm8NGWPs/++i6v1MJyG9GEwbnTjo+4hVEDV
SHnDtuFve5K0NL1ZctJfemlFgXS8QUi4qgG/WL7cRdlJaK9hy3vjazJzf4WFdm203aoC6YCBwB93
gvKa2arsi5T7bHyCGnDUsmt/hr5Wb47fHBsIwrlFAjnAQ5W+sKLB4Q24mI7jDRz5pjGjm8ofFsC5
39NI3Fk9GojCwRzgQYh5aEADO8C0jXTa9CLeYTZdwn3isnqV73MfYLAG8VLU1GGslchwefhPteat
83BEF2kt9QgJe4m7acj7TZQzjFLIJ5PAT8I8huR3Rbzwm8hwBIBVWUFTRZaKt8KLN8lkPzue2My3
kws62KilPdBidL/yhazxJWnJg9KPN10OKseDp1ZnS0+HBz0ZGKbe+46qaZ/vIyP9pg0DFnBvaSpv
BlsgSboZMfRbQ6N8UysoUmC2+YdQwNEAFSqVgjhDWNKCQJIiJLIuXivi2Rlp3MsWugiV8oBCqF22
q0HZhQoMFe00ttZCVfP7noQvgv5WpbiRo6uE7VNj5kD8WGabJ9BdA4Qz59hE+kG19qE67dLIKjF3
OKe6lbeNbLZZXDwMXrVRmvbV7g0awnnvxrF5ZTj5vhblplSORfvNh78YRMrMVliWg/2jO582IJri
27rQCLarTjZsLcNahuqTINSpGJKZ/EEpK1srxRtRcTzUayczcVJoa2Ne/AxnqU2gMsVJqx/xtEOr
sjee/NopyTHg1KajEXHa1yF6kmO4mYCAGPrDAH874CV0EAny9gvMcEgvW3sEOJ0eCtrjUX0cEsI2
sT8MWuhOyUmNr2ZLlh5T5BbjpvexOIrbKX2LafkMersy0nsizRd5/TBW9/FgLElxcWsjWFbcrTrc
A+9Z5U7oKsrJ9+BZFidZjAeq+mQdA+JD99OHzS5WnVVtEXKHh2n0XjKUJwVIDqRfiwy6p5HQpYze
4v4+qb8XfFKaGm0zAMwNd1QJsPV0sQqy1lBdHp1BWwtwS/lIy7X55rWAn+d0Mp/cyvShQ8WAbSSl
UlexFgIsx+eM0Cchc7CHipCQyhdxEg1oGIyLZtwRrFqi/Nbp+giNZ/qYJNfwmFe2rWzK4FoE+oGo
+oVtz4Y/hoMTh+u26DahyCCHjas2R8bWvYYRNjstgjobrEi/nvtYa6RHVzTMjjExnZDoF56xCUtr
aQ83BjjRHpOh3b2H7AlDGh/KmL+1cbfVmeNiPIi68zrweDy1IpGb1hMReAHL2yCvLUwRLcnX0bix
mtuJpQLxmxi6LfIMNgAwXuJ4WXTfauLf/OCqSXCCU4YfybfMh7u4AO0EiFbrD0gAqVBCtMHrWM/8
G618rD2sO0kIcTNcyhZDHygrwhwtEnwdwjxTuo2mZ6LKuW6UrQ1MsECRpBlvJfZkNbxpeVR5eDPk
H2axHe2db7xM6b6FwV4RHZjQba3Vbd7t4/ygOm6j3yvKtRnQ1ELjQnuE7UHJXI2ra7R2ncrkn9yQ
GQIGEhctR6LGuIWBdRimF80hld3KN3G882XIdqtdJsgkSyc6WsE2UbL1SCnWO02FuorL9qsVfTWG
Q5+1W1BWHDrJAKg2Zf6WWjd06dRePyjUait2L2E/HqpGBcU3LvKBfVfS7kMPnxbZp3pMiIO5k+Wt
rXM8qtQnI0JQlfWbKb6GRj2axHV/8/QrNpnvE3vqYnzAJlY46XWX1keSMmnGHSpS20Xc3Exhex0L
/canB1rjDrWifFXLbap/ZY0GqM3rK2Eixc12Aqhc9II6c75oDFh97etk2Dd9s9MgYvV3jS6ADR5j
np9KqlulqVsSnGzlmEITLTP0aGAS66uKrXKACkydXL9oGAbBsQpofO90cNH+dCBgXZZ3XrRX5r2N
f+1bhzaqHhr9WmpsdIZ1hr8xzA9WeaNoz0VSbb60sriuGBooHNc1bWRVnQ65p23Ywrt2deUQYMwW
yF63QXgb8chhJt0HuFlQF+5UZuo+vy6BA3tXip1dWWGy9qNdk7hgRQC3XkedCRURGaTdr8ehW+X2
l8wZr5UydW2BTd3y1xeOwr8XdjiwSYnDBeMkDIezU6Ka95OSanjfmk27rp/0teYqS3ORPcktswoF
nItH4d+rVnPVTlBbsXQaVOeF4AkUfOFpmC2HTbEbr8O1hxi3WXzFWIr0l/34qncvlih/P/Fz9CYu
BPkP1orf8vgGp6vEYIUIMl44ixan7sThkRJdw9kCXvuiuHjk/71QhdqYxHNAVARTcbe/Hr+xWgam
3UKlLoebUr9yjG/hcMHQc0YImusslHpUe06vtlAZn9NQwsKf+jDxYTTvvT0o9e2wV7YknG9a98Jn
8ruG6tcrzS/1p7LyOCRIKFOulH9UO/qJ3/wDuZ6kmSnf/KO1APi6aN7p2I7uX02pvyT2p3+XZc40
/Wf/+H9U4q/PPZL/v8b/Pnyvqpf/Ob7n2fvPQv8f/9u/lf6Kpv6LBq9KCVxaUrUpwf9H6q9oxr8M
OhBUuVT8kbRc+ED/0vo7/8IRQ5uWQpRJd07yX/6S+lv/oncr+HMIEZQ/HG9/S+lPzeeXetBsxuKH
kV2MwcdkzTzvLUnZNj7pjdsMgOTXiu7Sd4d93z4y83gWqSAljZNUuiQjJBu1xh+LYKH44peo3j2Z
C6bRoF0UZvc61jWJpHRkIY7kpKdEUYSAsq7cSvbsHc0J4DoUa7YOxGUHx6Cbl0IzQWFYsfcqwTi2
eqIvfIcWU5f42SpJANDpBkJrtIHJSgRJSMR39+rnZMsGKeGySZk+kzAuXDPvXhypvioG1YwxRe+j
5kJHxlNuB5sTRDoE5iLyxGPbs7XV7PrWj8JbtdVt6KumvZpS1kFFqAdat/nSiXRkMaBQwJTBpi61
p7D27uPW3OWeJ9aDms8wFdXbwq2MOGXrLGaoidWUyA9deapEbG8nmabhBv0mNYqQ3Bkk1/D3F5NN
zbV0dAB4QtFcGfgc0W1ROC++gUGJUBfdvBaxrNqTahfmx5THGq5JYLmlGiBtS50fG8DieRQNhRDf
QQPajM1XYH8a4mablpUdeyAKNShPGQaExtlIaiqw5Ub9DQ0m7XBW+g7Jae1AtMZ51W+zaDBgXPuJ
qi0rWecPozVw4DOb6bUM6SwvfLsZxxU2IYUezoD4KbXKQ4q5l7IeKJtF5Sn5g1kOJPw69OMpbo0F
C2nYId2zEXGgOu6dG39qQBtHTlCuVF1pHHRrI6EGfq/hEo/4AsOALglwXQcLhpx6vAO97SuLOvW6
NflOxffIN7pyQ8XC56GTmtPUfnJnGSMSplTr9F3iJ+nOZHu2LuO2OQnfGSsA1fqzTE3jHjK5s9Nl
KL5SBzb41QrFhCiR4qkPy+lKUXv4Mi0Fn9DLyh0GEPnO2GH9KTuib0xeb2n6AFMQIc9UnFq5UygZ
XuWJL9m3dSEabQQnqHf2sci95ywocM1n7L4bmXYPmIzY85Y2bItRq/27MeEEmhTIuZ0SfZKtiOmR
FIlpW+HD2EdKKDaqNqLZNEdKDqFUzOfSm+ylaSRvoRzSjcnxFZGcrYbQHsPeeI0TtXtvcgdVca0U
37WyAwugVTEbVZt9+FhEggJCIol/MRPdpyDVqvBaZOYZVAH9niMsiLzBhvvcAnld5laenhK1RXwW
W0cjSXVomlVY3lQTqHlzQPcOAa+8rRNfvE09CsWyU9HClzPj31emcSOMAs99UohV2FH49QKNzxWV
NnXNmI0E+1dkO2H/PUhKH1KyWh08r+iPKD2Mtax9/cYKZPFsjkC/ZSjFiq71cFUnlCZoQE85lNfB
PtWR3YsFhUr5UbRZ+Z5qlCK0wGs3lt32q0mbMHWIwn8l28ZfyzJsV13FcXmwOuc7uxFo2W0Va5u8
ycatVunVITId/zbOBTrqfoSeGcU6EUaRhF7gk7lByFe3Nax2uMO/8EAh+Wss4QvVenIX27G9BvbV
HXM4US7OFHVd51lVucjPjUM5Vd1DNMr8Lig8zoJaG+W64cIA1jxOFDBPvNEqQ6jdphbeUtX5bpbA
ardp11q3k5nnxtUU9BDWM9JZtk1UgoA2uoHPwM6ktypTFdyyo8fPQRTDkLcmGe5RrjinMLOH19xQ
S0ADAwdg5nYKZVkFAR9h5LAtNCu9L52eM6kzdR+BGoMwjtWRCmJuYnxqMmPvt126oqpbHtOkUZ+z
tDFv7YxmPektuuUabZquQmUwKdXq5T63i3GnI686sTV2VnnWdQGHbYgHqaWBpbYEaoJxYMflEDXG
HDeV8gvysnFfJ5r+WmZtdDCcNFtnhhFugFCbWyOjYkiAh6Sgbng7o+84wEkVXHigwLCpJvLKy5R/
vchZBl4JWW9P/aT7jOJI09dRAvPNsGHTNqUyRwDpctPnpX+iD8VRR+aI6LAuBeme74TCqN85xcOU
5sTlafiKEObaGTEHdomRqZisaF9aqXnXgfeQyzpJIHuKIPB3mTfNGeOVNWwDIxG3jW6yEoVGZnNK
t4PKX1dV0ZOUY0+YQcIuUk8DnulXP3aUKwZZeMiiInkp8wL0Rs+ivFKLDh1ch9nxEIaVXPmNFh70
JAuwBangapw2KojkqOpdkUQfbWhMK88cMJhq+y6NXaXnsIB0LqW0YKnDTVf3r0GXHXqt3xfhfU5h
Pe2afWNzmPGTjxaoTDBc4QRdEWZzEJNFYEC9zPJnB/1AHqOK1qmk43+aq/kQdMJ34EQklTXLsg+e
Kntmx6JsKL/2qVj1YwNko+MTUVcg/3KIOAm+KM14seKhof/57FMY9fphmVMbGLNoFTa+c6jryHVC
7LIipkIRilXE2mlD0EANcmymfi7ELfu6BGBlrGTQ7LMeCD/dotLSsWPxs7RvIARXRcLoJX9ipCbZ
0iBKU3UR87JF8uw5QI7paI1sSibAPhXuHrQihHOVfCqoIGvacRMBDmqwTqp6o3OzWtYtKhiF8fQY
hx5avWlZwdrtynzZ++9EfC9y8r57jvqFYh8daripCaOGXDM9k66HzCDD9wVzIapy9EiG8Z2pYpdQ
w1Gg1jQ/UpJSWCoE1pn2IiKhLw0jN9HwuCEYH9uPWGVHrz/YZGjYWbTXiLroGnHfBeVtGoLMrYlK
j8yXVg7LmmZujMTaRC9eR+zioldDHw9hxT5hJMyKvQbixjpwFqb8Bm50nSrKlV9aG8ua1nkADqm0
k105H96VeiSIxJl5coPcpbq+mPL2xqpwqqksKbYd0H2TR7uFZUt3KkstgmMQd/P+q8BhPhCvVdlc
cz9XWVLvWiphXUYWYu5TLWbrJJzqo6VxiBqbbRW8FDXcGkbuuJ0Xlq+DkgNz0fEMOBBd4V+n+lsW
O/UxZR+11toqPQm7aSllh5517GikbgdAVqpboLf35LQx6glgVe2mCW0fCEDMmtiB+mJjCu9UBQ+l
rR9MjvS5RpMIkjMCKbctObLR1oiz0WFTCyne17V7XUq6I4pbtbxqVSH1fQQNbdz5dbXOlOx24Msc
KzIVLf+lki+FWa9IDUMcnrE26IRTVdgGmCO0IiLvdVwFtYAYjwe9/iJy/JL0oCzsIXHQLyAoP7Zp
c/BgzYvQeura+sluaGuWMBELRiaibf8OlK65SmVGQACkpeY96/pVD5IpZjCpXghNP1npqbMf6azh
j8yGhDQj+vUSXyCcM7taVfZzGWEAEilOCBMoEJuDttjLSW4s5cGXI1RBm2EGGo4OruYRV+Ur6yiV
m6Yrlu3cnje7E40CNKugdhT7ZKbWmnTHq9I07swg3SgZihMKR1UJbOx7SKOUxmfuHDWwvC3QT7RB
FrwcEcQgeygVe3dlPQ/LOxsikaqhiOcJNV4JLkfDKVE5qzasDpVBMc22boYhNHeidu6LXCdD4rbL
k2eN6uacs6MiIWtpZFlxR+M6Xqf6rGUzHzsbvljqrYKqeCqFsoz8o972C9/YFaNcmBE5gq09sFkb
XmO8ka0zrsI23NR2d1VZ6a2vc+ChuGT6z0Es8PNjn8TOo/f+XgSG6yvmqfGfOjMk6eI+1q4Qto9R
vArUZt1rkLYN7lB8VQCsx0X74IXOQXpIrDmmdFb0pacfpwqFHzxwPyTwpJDDLBClpr4spLESnK3m
1LmkeQgcNJ0+NlVyiYiiIsYpeVbz+hA5lG5Y4JkRTt3MtzYJPwqT+9DibqoI0q7kbKYMT4YGjcgq
nmKHAL1RA8mGWxJH35h5XwzdecqdfJ0F+VHawfe+Tek0Js5hattwqelkbtQWghVdqZtNolTmukGb
et2Rcfc99NJDQoAdH22/CSbDSGmy23idB9phpbowaqHOTeednZrfGotmszlRy2wrqa3EEDTuYMcR
wvYAjW6hfQn8Vr8Wo7gr7RiaOsshPqEc92/tOZtJa6w13n1GRe+cJr0GZO70zv3UE8Ggz3rFXHon
mSTe0ssNrJhDJG96FuWrEKHtMnHK22nSAPxFsbKrnVJsozQgcsWp7EPXl+RG2F6y0YPuYbB6Z7YL
QeLmPLNgoOOs0sptG5lMOxWIx0THCI2s8V4vtZH0GUrVesN3z4Ez5Rgdfisc7dpOchf915Vhd81m
GvRiXfaRvo3adJPbJR7jdm045OPUWveg9fGDGlMJ1cY327OCzRSF8LPoooZxstSSGnrqnKHq2qq/
bzgImDUF21hxhQhW7A7IK71TdNJyOf7KmsYCuy7socTsTEF1MnL15DghSUHqSMqPnHNbkmbZmXMC
D7gRwx+/OGZC9s5ohsFdWAlrp0/Yi1qvy+/FSDRe1zU9xh+TUBLBNARBPmM4Dfmyg6S5sAKPFU7j
ZycTCK5MvPsKkWm6XQkctdmHZozPMrZeOqd86YXykUyx2DNFvwvR8thaQBWrrmS49aQtLRLOo6Lh
FKyiosKWQM/QEt0dk26/tFPjZsQTURArYA4QfcWUP/eMJVyixXZKLCL5fHOlSaCQc123mYURcfC1
7ns2ZyYctTTDEd/SmqJjeN3o8O2mmIwueU0hQSybXFB0ro5eZjxxwORYm2VrhtJGoTYiJ2triJGN
W751CtNN6SobkdjW4c30wxVTXZkA5GrieT1CG6CG00k1d4n6Onh0jnxIo/7XvGvXNAd3UYBI25i6
h0IRiasX/Vs8UjT06ENXHScZhz6nRFYXEtbUogqmA27fCOoanCMVYK7zIaGam3+69poXaPy8/qlK
ercDz1kqGM0JyFSVt6Frdx3RMH3DjTlfvNwm+qBkARA9xLJ+IqEpJsJJYWL2kW7btEPMDigiVDnr
zsgUItKG4SEb8XkHXXBMnJYGdaqC7QvlDpH9VaHH5L2mD/ok8YWjvM+nhMkCWWD30RflIcFU6uqD
85jqwlvhtKPoa75wzF3q+d0kgltKKZsmbB8mZTrir044GLdPEuOyPcRfEIDvhqql/5I36MPGdht6
5TKekbRDTHdQN4IaBnpEob4Rx6zV7wLTujLK54qA07r6MkaYifKuuK8VgKq94OlRYR9N4u2iQkV7
TKcnN5m0a0My3OX7JOy5lFBkW6JdtnlhMtMRr9Q3EyZ6Bgo9u/x7aCenJFIfx6l8EXwhCyreLwbh
vEUSgKeCA433RTnlQfXsF+22AgQg9ZzMMoUJMLj1PHXj+19NdpvtMJF5WSxzTW5pX7Id0I6qbJ9S
L/WvhkquJZvFTEXk6Ud08b3EMPZTF8mNjTbztgn9icyQhKOlVzEZ+JJDWiGz1ejASPO9bgfq0vkS
+Sz5bGxbu9jZqghzgoOCqp63CqaZ3YbkXwDMzGI93acFYhWn7By65CLa+DKl986ByrRvf6qg/lVL
/tnhcKbDm+uRDkA3m9adAc8c6tCvdWwr1zrS3CJXLLrVtEJElbtJ/46ha9etiztkurASCUbRL1Tq
fy2f/37ZuQvzU/mcch+EnCYChxu9Rhp4Jj1xyO+JC+stSdvosS1qBwZkP1xSAf7abPn9wnOX4qcL
c75sPIXvLg4Tkj1r3Km101nbaJD0fwl5uwRa+bWd9Nf1LN2geKwbBsXkX69n48n1iZR2ha4cG9p8
w+hdcHPPv/i/2s1/X0FQt8ZGwN94mb9egVJUKE0rJZnFurPKfl/J9j12wgsv7NJVzvodpuzatvQz
10wPAk0UfF+VWuGfP8bP3o2gBESEvapqqHZ/vROPevmUO6mrWkQheg7ZfuwgpTIV7oSk4M/XOlPM
//XYeC0SAA79Iu1MgBpRo+SkFLuzIR1N2mrA6Fx1m+muXgV3ZNloi4q0nZyMMDYZpz9f/PMb/e+1
z+TAxBOHWW/GbljRtKbsVUAqKxoqSMrqzxf69K39dJNnHpNQxCVNBL4+kzOY5gWYHpuQXJzQ/kcT
Ccyy/zxP/UzzXwFdSSt2xcVbA9wgXZlLw42vAG/iPao2HK/d0UULdklafeFRno+vMtEDdTJid6IU
Hwa3TsiGrMUsWVUXPpgLj1I/a1+KIYy7qIndtBTfBhhWS9BQ+cInsOXCKJg/vN/Gs0mSu24xNSOC
/nUUBAVMd58AZo9QaLYZkzCfnZw9oU2QxxRdmP8/m57ETxc7m4erznPyrExcUaRPliA414e5v/wH
H+FP1ziboAJ/5t0FiRvDWaG+S0Ak5mZ6D5cSgD59Qz9d52yKEqwpGQcPV4PTHShAm8sr2V2ytnz6
wJiIIGbhgfxNRD7JCrzulFB/XTTHaVXcgwKBrLOcgf2LapHtEQL6F76IS9c8+/TollGDHxMXlOir
pof32FwvzO6XrnD2zVVT0EqpgX9uyDo2dkb+8edP4NNR+tNTO/vM0qkJBo2npgTxIQSm7TNaG3zz
TfxPZtafLnT2rYVWTYMAxKBek3Svhs2pK4IYA0oBIVj7R4NHsqxjibE0yzlbQmhymHmVppR8SQ2n
cH89Jer9339wSF0E6BQJgfaHifCn7QrU6dxD7O7GarEnSuAEAOlDCf1diKj2z1f6bPRYxGAAk7Uk
EJGzJwfYUlc1dn96XFxDmyKzqEyB5RDQ+g+uA6JY+xFpgh7k1+kNr/pQNmNOLU8RRxKb6+3YcLIF
dhldQLR89lFb/72Sc7Yi2bGA7mrm6JvLY65VsFCb539wL5jS4Vxa+GbOOY8jEZJCLwt3HBzIJYGA
LF/nm7KwtH8wA1hSo9cvdWka1tlDG4Ms8FnhXIvCHwdP+TD65YUglM+eFhxE6WDu5u/nm6+2SLVS
aQrkA/aRMiBiRQX7xt9/Xj9f42wio9KZEHNTuKRRE8VBStUo9pI86f/dVc4ms7ikBoIqzaUSImem
0T5N/I6uf/blz9f5bFL7+W7OJjUl8sOibws38OtnosHvCB465Gl7b1JH/gdXcnRUU7bGPHDO9jFt
1E5VXrppNr3KbHiWBoEIkZF8ePOu9c/X+mweQCPzn2udW8GYh7JeqUo3HIsPu2GL47XkHqrQvv98
nc++N4RaMDcpVVm4j3+dB6ZmpOgUZG5VdnfhNL7bBP1cuJULlzi/lbrm/DDK1I0NUgfyJsh2mR/0
F8bNZ8/rp/sQ54eWXMtUM83ciZ5X33rfDL/bKW32/X/1tMTZyIktr8yHIXOZWxAEKrSCpNFt/3yN
S3dyNm5CzegqW6QuYoSviKSOmdK8ISbY/Pkqn74UWwPGgCkTGdbZollnRTnofs721rqSHtgHrbwA
Av70PrDaoVsgAuy3kgaWzhJNCsS9MXPxXPiLFhQ0aUbJhfH/46ee79SRhkHAUxGWWefTf9L6Q5s6
GQCIazgo68LNJoClVwVaiyy87eeAi6LAVVfDR8SVJTXaBzjuyvrWpioohwvv79Mj7c+/5+xYaRaB
LZQuc+t1t6Kk4qvf7Gyr2K5uHzLEnXI5bkY6Sag7482lusoPC/CfHsbZeKbY5g0pX6g61entYELi
VsMyvCet+H1s0MY7tY5Drhh0Va7UMFbhGZpeSZZEk5Gg0YMRnWFlBq6DPhvyiYbwlL6WWoMxjKUJ
4GMcB0AXm15v7lqDHFHCWCMDojptfen70UPXieyx4ohqr6s0kWvCRGLKhKYZX9Ol6qwP+k9S3cqx
gauYE7i7J5FY/N1vj9hFvJ6SEoZUEfmdfd1GPHQWggG3twClBUG1Tk2F3mHa/IPrCBOFMpUlw/ht
RZg8K04jW3WnUoV2JnDkpPU0LQrLufvzcNXm+euX98odiZlhA1YOTe35HSV2rUTYXt3I3k3Og93L
hTfqq86Gn1PtYakvpEIm3GSuS1Asf772bwN5vrQEFmhqjqoRBvHrEpFlnlBHT3OtdpQHkZGl4/Wx
8+xbWvr45yv9tpT/uBIjGGy4qQKJ/vVKxkRbTZQ6ccooevqbGLpbgz2su3Q8+bFf/+1p4kSHLcJr
469fL2SbNagnk0LxOiZLexfunWV4lNuIIOrNJSbg7/PTfFcz6d1iJlS5r18v1qnm5EyB6YLd+TKF
C3T8iNC+z/wLCfrIiXdDtiZ0jBDQS/LyT5/nT1c+W66mArIKpmc31EYSpA3vBXs0SXIZ4dm1lV3Y
589j6uyZcmKxOZPzgbIUn30mCX3/bqL4PqAnWVux97UkCIkCHo4QxJmPPlW+9Z8/lzMrOcVDjSBj
i6x0xObUAc4PMeVYe6rPa7QRWAWCTk9OxfqhxV4XqfcGxg7QacVTVkLN674r0y7UpguT/SdP2IJg
qLNfFuzWzoel5zuo72wDD6WzqNWlHZ4ycbCTvz8uEEwz7NHUk3R9/rlWQzGiCRWugO+FUT2V12Bs
o+cox8aw7NShubCZmnnrv75L2hEACOCEOjOA53zIG3E/5mWaMz48krsxGV8TNZScMlCKC1a0YVXe
9VfJ/2PvPJYjx5Zs+yttb45n0GIKGQhNLSYwkpmECiAgA+Lre6HqWndWJF/Sav4mZXUvKxMEcHCO
+3b3te+SO4XK0a6RsVj0Tr7lnezZGeDUlhsQaoL7HU70irD0t1r86++1vI5f8nCcTOeyq6kk4y2g
tGH9WD0rz/FKsskudpSVHjAJ69R7dcU49TdR7O97xtUzuTpTNCGB34sGsCjVprFZvt+U7xcbqYKp
yYfvqU7LB/OPD2q5IMAe0TBwUgCB9M+bvVQd6AzrvMoa4SUyzMmtEip2jYyB+5+/o+8udBWwRO1E
T/uFDErOe7se+tthnA8T1O5vHuHX10EWUnCb5WBefv7L28PqHJzlQpTMint1Eh9bcxnEPq/+9d3w
jfBR6hpqEIMu/7xKqRlNO+v1Kure9SFsjffL8PLnK3wRO+tUR0R8Ek1Oj+sNXYrIpmKuoBXxBMXQ
Ao5GT893cuMXT0sHkaHAhBJV2F5XTyuyispgPn/VnE7rWGrfTSUK6pPu/flevrvK1ReVxaoemXqz
SpoRk9LoxjLMp8Ko/n3mrNMco8kQRnB5ui6Olc2F/t+mXUVR1wXJOesZGow4k6Ip7isYdqfa/fNt
/bYvM3mEXoczMOAnnt9VGIzQqYrVqaO00zhZWd8kBW0oQOKhYD38+UpfPkDsbHkw3N9ve3MhXrTZ
SvrVqJeJ3yqFvpKHxPypp4Lwb18Vpx2jcOJy1mnc3tXCBpdwUvVKX9FXf/ani/Ai9E3rarjG/fmO
ft/pri50tR8IJp16aqevmFkODP8clGd3vIEb5pTesKLdVPxG9v7qHGfaT1ykTZRCxbi6s1gBU3wa
dLZWunFv800fLJgqkNs2NPbMTt3vDMR/Wx6SZIp8UyZYQfywr6cLpSI6WUkZrRT18lL10lZuVIiY
OKPbuph8U9v57lpXQVhCZ/4s9dHqlL1CKjC6z0amoQW2y5/f2m/rkFtCmUYBZemTdV+teP6fUZhU
a9UWP9NTB+fmRA9L8s1FvopluQo+LXxTBHrXQV7adXh5A8eLa0d0xm33o745uYJ3sRmnh5iqrOno
X3U72pXGbzbdrxbJPy59tVPJklVLUhOtzNpX13MobfKA0rdCK6ZjrGUWCT2s38g9v6fyPFBZxWEG
wysUv+tPrtfHJOsV3t2Z1kIbduSq3qVr9XhZ98+Da6zPR/Xp9PM73uUVrWiJa5mdAzZCv/OiMl/n
QfOgNygqiDI3uCown3/yi120ah6BQeCssGq/2Z2vuFi/X2858H45mNME0/qR6+WP2X3yg4ZzZZX5
4gvQ2oQJLisw1tjEhDTRQJPdl7X93ezt72uX+9V0BfFGJuC8Hr091TmdcnIVpguVp4bXN9+bpv7N
kbDcxD/CKR6qgkSkM0homL/JRBp4TK05dWFLw28C22CIv7OYW7LG6yuoEucA5Zsl1Vtu85fHCCFq
1oE0hcadHvw9sHzatC4aitcEgqt9cz9fbNMynkj/e7mrD6I9XUhIuNyyay6k0YnGndcoZM7MH4Nm
8Np/G1jxADVcfDQddzQgvle3Byh5asbxHEZ4u9FmhhkxPa3i+DLPmfFNpPjlvXEcWIrOSLb0m4Nm
bYyT0SZVOH7Et4Y/PcTryAcXBMU2oGOMVfjnzfOrtfHr5a4eJSYNFymPq9CwytOW3kmGIoQuevzz
RZa/5Hp5/HqRq1OuPOt6l3JPRt9W9qmo32WtPYw0ftnDYD39+VpffVEG4/EacSMax3X3QnGOzhnO
IuFCrxqmYyS8xVP0zWHw1f1wfhpE8jIJ/3XPB2HKpSZJCXsR1jsMsx44lpGsa/Vf16tYeL9e6OoE
rTULUoHahjpoFZjei2F1oX6T8n5xsnERQGGYgKloCdcpr0iP69TVXXjxdRwisQwHWuLUThFEfutO
Lg3t69Mrbb7frfQvn+Iv111+/sumkdaE38tTjHb1XnjKb1qskR6a1UexnQVvCk83gtsSO3h/Xh9/
vZzrxYjnAcP55EkSC/yflxWFi06RdAzFIN4X0EA/523zQvuVDbDpLroHw+9Xty2EoedsI67Mffr+
51/g9wWqoWgQxFroNr/TFtKxlOM2G8LREvvXGmLoqo9V6xCV0b8XT7gSOzLHKYgFoBL/vNMIjRrP
syGMaAcucugrajYcGEt9kc7Nd4voi7siLcRDDkFoQUlcSX2yClvTwha+QfpYWjlBBVcuLlHEsoMr
qg4d7K4W/vlJ/r6AGJRjmo5+AbgO+vUo+xRxHNXlGGpFD1Mxij7MaXjXhhbXahr8/3ytL++PLgtV
RodCy7y6vzIa27GuxrCbFLdr8KhuEj9RCv/PV/n6jv73Klff+0WVBq1MsQISJMPla1+bwlR5l8LE
F+ecfPMBfnlLPD22MWT132KPUh5PzRku3UVHiBWiw0XTt6I2P/75lr68ytJtgTHM0nKx/PyXr3yu
Rghrlwk7TCyOs59JCU0IsOKfL/LFHob+ai5evQQfiIVXVzmlSqIIusJHjZMQQMn9eY20fXt6an34
bgwZbJvXcmfuhW9e2O/HJ+KnpurkUiBbfkOnVKPSFVpvhonY3Foz3flCY47/fulxDZPzjCeI0Hr1
GZ+7hiRqNkNFUEcYBUrZ9TjNqaeXKNenv7/j/8/2+D/yUn3/f7M97Cbt0jb5r8e0idPyv2iIfyt/
tP+gfCx/wX8oH7oK5YNNAGwNOBmao1hvfxt6CvzI1MjmdfQxYm4aDP6H8iGZ/xfZkj1LQSz5z4/+
g/ngRzQ+cSZgpK0vmr71bzAfqr6siV8OOfq8LX3Bx+Oza9Gwc32m48J2KpmXtlxKFrYRMT5i7YcU
oFrjnp5Hv0NckMZAZ8BDr7dJFjtDvYlOe0k/NOY6x+BkaHD/MJ507a5uHuIEcsFahAVZSw5u2XYr
Pcsm0AXYaBesZKR3Qz0M+jFj3KDJB5vppd56rNRDLvsGnEUxSb2x2wBdc0cL8NX4mEcNFK/E19Sw
wXhGzwLt8rPAXunErFfPVG6m2aXKyKL8lJn7E6Ov2joVbvtpPVs3TXcnZYdsmdjLKbGgpgmFxbDu
s+lSf2kPZRGaMhN/EKhAWW0x0wQH2uW76bIaztvzz/TneQos/vJdCmMTS6ZNvbP26WviMw01visS
Q8CuRFgARcMPk0OtubqAo4j9gYUef7NY2bU7r5VdGmDA2jE1A2rOSR9UYRXF/Jo/wRiAvSzswnhs
h3W0/Ju0SUGOVNruPLcuhAOglBV+VPGqo4I5sGcM5oHRw+FJBVVemZmTMKjUnX/27Y1qvA+J5lSm
CBmkxE070E+v7bRnXtemEOJPmPfhN+WKL+oA+mKfdxEmd4y/MepolJ+VwZww2BXwLgA9VpTnI8Zt
G2ujJ0wsMj1v5u9Js5Hr11pgNLsj268ZEHZo5We0FyLLeHFk8TFTd02+y7HBoS8dpooAxXWvWXdp
rtpVvz3PtaMzx5nUrLUB5ghZbF4xEhY/TACO1ds6fy2FJ9E6nBiuLbvjOWL+cb6NC/CNsMYUyy0b
XxHXJYB67FCzbT/daTgTti7cJoyMHsjG5YUhFjICH/drDWzX8yLNNbfqMxTDBb6YeZcJs74Gouyh
Ot+a8cspO1bxT9P0h8rLmfc9C5vowktkumpMf2C8DezXtrQ7IXo0olvMPir1KU4TRuFnu9d3Vfmu
9W5q7Cq+kvROGm5y6x7QWqyFFghOeHxh5bYD1NrjUARKKnjy+XgCQKx9YGMqA5jEirOsd7L23Ki3
PXw5YL5nV1HcJj0O3ZHSxrRhchUsx6V4VwS7fC4+84JyrKfjX0LQhEGYGgCHFYnOTVo6XqZ5K1er
k+ZGXuMOXkrh1jvz6XhnMdR8ZkzfrBfouyDf140VKHdiua8BSpZMEz8kTWgJ62q4G/CE4sTqrJ8l
3uwF3f9CB7Njf7buE20/4pDtGdPaTA/q4kJ7pE/BztPwkqz7lcKUr7YphtfCeNHOD3J20McPLZzU
16EOFlokyECBMcDyts0O/dIVcX8W37oLLk24wEsbTTkyBZBnJIPOJKq2WeyraHXuH+Yaln22TqCg
MkbYXMKaGXWe8xjARXAwbAH3277Xl7dyuAMaaajHGKOlIran8nG2bgXjMb78GNTn07BOotuz/jpW
D5HTWu4wo8odZP0mk/xJPcTDz6nZiOVox81TKj1g8ui0vR+x1Cvm52U6dSetwyEoEKnoPpaCYqcd
zm4nEHlj7goz7Oo438LtOPZzcStJm7NwX/JLpplTCUGd4AE7BJrh1doul1hd+cfAZtORWstMNUZi
bqd0KkzSm6HCumx6b8blUayxbBpvfznCjn/v978OV3HifHEOUAZHnudn9Itfha1DF2eVlFimO/rm
+hK9DfOhSoJicBsmq4C7N/bkiSdP9PLSFR90oHhBr/hD688upq8ndwCFfGAe/E7YDzuOhdJlC4ZO
THJs46DROBeNhhY3gtQAa6WBFn9TSoGUrZIIr85dU9/16SNojzRhSnIlJ4+YumnKmwzvewbp6ff8
ladt+5iEs6/KgZFtAajclLJNAN8HZrziP1BWzYo9BNMsAfJTvzXnlXLZdLE3AbKEOh4xjDfRcQQD
lTlowVl2j80IY0S83BfFe4OVXbYvy1WcbcsIUdEvKGSyn3cMinttdYsZMYRkCL7wMeY9f4vTCE6h
s0w3E0uo9LPIKQc3vZ/B+II1hb9sCzQC4ej7Yz6eTG+iA3+6SeFrMlhX6I8gBCzcOJ9r0T9Le6u4
G+tHKd5JUlC8QA4Q6cB6iF0gPGxUIApED1yDYXgJ860Mk2qrhYquP2VB/jnQcTu5Q2fnpxtlXBPg
mu0G3CpOYeJ9581e+sFRE1lBk9wkfD5NMICHZCjyBBS23JX6fjU8NTcJitgppPlCnx11eOsaV2pW
VuzizsaEuVquNHTtiFNsuCmyQ5VVLnZfFscGT4D59+/dQpSvliXTYkgnyGo02PDzX5KCHm6u3I2m
6eInEEg+jAoJI9p9Eep+cYCANay+LWJ/+SX8csklkv/lkjUUkUIhI3ezLVk/LjAreZ2uKEbgwQhf
8YcWcO0Exqctje5p/Z2EaF3lQX9FZGQ//3PLVxlKqeqxApaVOZo1fSFMe2KGEkq++ZbhM8mwLU6V
r9qx+7A+6r3pQFH5qDfM91o/zIfzY/+Wb4o9nm/O+Ubj1L5hFtqI7OaAa+NOv5tUrKxtlRYE5dHw
8P1YSSvwQK4ViPcSGCtwAXZ9rwVwHe3enb1yg/+dMLgWdi0OJkkKjnHujDCMTzhVww0dOf7Z6z3N
z8Ly1QqF+34tHOqD+oRzjJfZuZsF0zo/yCtoaN9kO8qyJV2Hrr8+qCVH/uVFRaoIRmd5UX3jn+7x
VN5kh+kRdPHauCVqBNNWuooIetlOt0BHCB/wj3UgHTZrY7KH5+jAqRsWbvZq8oi/STSv+0N+e41X
yVhMMS+rG3474Q5vdUd+wG6322jv8U9QBZDxzj+jba56KZRJ2Z62LbR+frtqcOTX/uxiROgXm+Jd
0775vRb96svnRv5LfQ+l+joFrmpLLy7VstUT7o/t+uJirKeWwXlyastV6yBnztln32+NTcFvX20A
fXSQZjHJRDmHRVt69T5B+TvvYgwB6Vy3e0hjNkNtiDoQNzTstfAqwFj2ck8njAXqtdxk0VoqXgbd
FU0fFgXIZP6cTNepQYyzV4uQs1Qk51dsLcNY3e3BiquetTJSQMPeLNjx3WXX34+71E8CIP2dGYJx
WSPIMcJug0NXDffSYcJgY24PEnUh53vYRPR2q9sVb5iYRLvTwUEc1dvJabb8THHbT/pPxc/5joN3
L28rR3yCqv/MmIfDeZtC0XKK0r3IQArscVV5o3dawUxmBH5ejfG2GMOzA4s0AZ7gcz5AJsK0OjoK
8JIxFgh1wH0eY9rq2b9ELnE2APISSlxivs5VqOePXfc0UOvUveSynnSbATf819qkc/KhgYPjV5U9
F1t4vdYS/WWjqzuJLxD5+JH13LFmcLggmVq4+dUR7HX5XlD5UyqoSI+F4Yx6yPh7BmaacF1MQ4i1
VPo7D9pDrwGIumH+XrT2E8ejEa1rpuowajSdZtyI0NhjN1O9OPHTfNeLoIeA6hAOMp1PcIoFfO4b
h3Hb4Pdxa0EVkQfXNPC3cJJQ8fGSOjvyW506cvkpDJsq2pU0yELj6PM7TV+p3UMLQJw0atpPC4vJ
kZS92cp2P8JH2megv43gMsK1wOwCpnjp08dlCSG7/nO25qAD3AAA+VH9PG3H0lFiN9/XexbtCbM1
2nSzS0iYaYA+CxTzIZYCQ9pikUm7W6uszhGz+83GkJ4wrYDSZrmpB1ytmjcn95TYl3twI0of9NJK
Uh9alXOTkwZWneaqkg8vJMtWxfbCBKJd+KwWh/zonPqWsMIu43IzgtlRnE4EsnNsh1BtHsrinmCp
mAOj3UGdiObgbGwqmINlUEHGVn1O9yjIV60DGYlcDMuOLPCry0Zujrn0eor3FR+HJB2HZCcJMADX
owHdfWV1gUFj8cUvlacBk3Ic/7yoBLN1xC8C2FIZ3xJhZsFoeG2Ko6HLP4QfirKfzPsyBxV232vB
CUMFoBBPi3APZihx9It7inZ6vFPll7N2psvZE/TbmDZQCBTA8+PhTejti+AnEHQaeFIwFz3duteN
tZj6FfNFL9FPGCu8w1q0Tw+GG+1SOstbJ31XNXAPXkLiY76ZDWmyp59ckOJAlYTtDNbnfJTJHyQJ
y0+HHzW7H5lDaZmvOYaj9jM+nBw8civ2F2EtiivCw5u83zY/SretQYvi8oIxAfa/4al0jMQzqx/m
6c7ox7UK0HkOF7+TAUKYtRcrKJKw9Zz6Kdn23pi4C6ZTsmfR55mW0e6cryFUlILPliWIGzJwMHAK
3BAoD/guv4uGrbccx5iu2LXkyalfyhu66OefqduvSPoOPDvc3AmfxDyM5tCcvH7VO4nswi0a3nXs
JoGD2pkeEbXZ7RxOeCJrZgCcx4rfzHZrNZ6kHMeyx/PZETcxICene5GfzM1SyR+c9C1pV/NL1rhm
AJ+rDYiZe76xlkwvO5DwKTSqV5Q+hWfykgWxXnqS37UueE4E949s8ogpLinlw3lV6P7JZdsonIKW
gRXvNsdIYaWtKF0lVNezlUmEDY7viHdqWFeOZAa81ew495iKS7b5QvlfX1d+9GJY9vjBqeKAct9B
X5rbUKS9P2S8gLSII6JzDfjsL3/380J85VaAFQEAoxDMLxeFMNsKT5lc8+KV7/pjS6h+2QhO/cHk
Km0VGCK/znD0cfD1ci8htOkGzC38TAr4cz3iSzvu89arT/5cuADFi96r6YC8OE0eKpON7UYzeUAd
ZJAmKWnlppNYKnZzBgHoSVrY32YuDwgjvE88RKQqKC/AlSb3JHmIBKWDNpXHXmzgcOT1mse21RV2
/kBDDnQceT+X+wtctmR/Ttw83gAJT3vP1Lwc7FQCHsqbzz8aMbCEbY47ieGaKhzmeCfO+6R+NIoA
TGxydrlOngedjucJz8c+l4EKZxGallv9AOzUlwGfCQ5RFxcPkEnescS65LbVfNhaHCLpBoMjrHm1
YjcrDxX9Li8XfQ2+zGL9mweTKQbiPRghRXKr7ORjup2eTw27eMDEAisRV+/KdKydIYeC7qrPIgMP
nD91qJ7tprWNt67y67s2sXMjqAKIbq/5M7guPT5yFkm6kwEp4WTM8Rewge8NMgeNDfXx1aRhg9kJ
vBSpaOlh7tIuIQH8HFtYQY6orfPebwDELiNdGDzsNZwz25cRoFoTntM9u2PSkYX5DYMZ5n7ey2zD
lx1y0Dxh6hTOzeai34iNd9Hs9F5xgPfPj0XjxoqDe7qaBRLs1Gz/Yez0k6+VcGBWeRQImg/0qMvX
9bQ3lKBhgCleX0436mWnka7jyQwKFWxicNFdLJ6mF9CyYpgZ7rl+1sRgzO4iAUxTQIePgKV9xcwH
bmhhHppQRF+aTYlEg59CvFIkD49O6Gng29Z4rNaVXfQIoYsyGCOv7nCpsWR7tEIS044dB2xi74Kp
TH4s2Q+GrRxq500Zb3AOirAyURwy0otrPBuApmZ/BGcgu7Lmq+QKD6lnOfXP0fLNF2MFrz0sN31E
bqqvGJPD1TLeJiJ2Bu6gY2luj/fWgWPfztf6G9M42CX56W7JFhJCIG9epw/GwxTjuw333pZJDvln
7/ApY4fDynnhsyguK/HOavyUD5n3zhIe6At6LDEEOAGPup2xzuRy3aGhXIWjtwz7cgt1eY/JTmIr
2/YBaxnDsCu+JVQYweY81uZt4RHMsLHVtSM7yhbpRXsa1ZAkzcDU2l9eir6qP3DZYWxfPvtMMGG0
lHYPKuNLbHirRnI0T4ZFpqwbsmHZXYzc3WxDNzQmW3z+s+V+GJUTa16F1vHMxwLvDiSjg16pfrTP
1cpyLk/AcPX6dWpf0obE/S5rbe21+Rwf9XfzORPZbe1Uccq3nEmavaFT0Wz25afah2r3YpQrdpAE
PdF0yk8eJfVjk8DhWfA+ekge+F3E9P16GJs3mdOnH3Q9jP3e8M4hjwE2qwvgJoVNIb1g6KDd8kH7
squ7wDLxoSMSHD3OPltyZFvIvUvvRvv22PzEYSJcvMf93sDBbvK0+/4dKZPQzlHusrPzORtek26M
1ENOVNSjOW7papZyT4fOLPsKKm7q9G0oEA+0qxp3eYJPYmmdnkcnqjDcdqrU0TQ/h2moEP16HYrv
7HSIIOKrYLijFESKE1e4RASGCTOXL9SOt+YLzh9gIb06ss3V4hwgvQzv2asFDZAb5TC/lXfK8fQK
DwTEyfwQY28LG5NisXJMszcVW8JPwxudE4ZVtiRvTuyDEr4hznCHtPqI2YUuuXxlmAdJ2IoeOwvP
d7wYPI6BcSZm4WS25Tv+i8guvdzv35sM9LM9HgzOWEmFyoAbl5vedTwLPNHbRXhxpGGFfhKLvt6v
mS4qpV3Z+lkFsTAQPpOzh+TTxkGtOjBvXf22YWNS7fxufqBOcS53DcYc4G5vtfhG4f1wj21YSmSn
g8uyyHGgxIiTA6pxjenAptCc1oSTME2tcp8La0H1h+FJ/CFwHKAqkWz99c4HvHLsyxrnOrlzhxf9
cBpZejUBlT3flCyWCNXtLk4+LdpUzyQLLrtlYvlUwwVPCkbczXxeMjtyWdgLfnj26tSVpF1D+lq4
Q+MmM4ZUWIQ4qsQ5d37GPjtIHi8sPc7XleZebrrcxU/OGuwCoOtpUxS+QsB23nfxDqFveRvKLRWM
SfUSrBrJ2hhPuO0lP8KBSQAfyymwntALXvrH05Ydn/PSFp5Jf9gDwXx3UMgmV3jEg+pYz3tzgZW6
ZuMZZ9hhmGithAcwbfyyoNA4nWYx7OOAz/hD/2CXGlgDPFUzFPHVydfxfKx7xyL2B2pJ1KI4ySY/
nHad6lYScGpct+wJq0fO9WLBtm5wohLOfhmHwNDw6qpzUhEbfLky7KrBY34uiHZSmL1Wr61M3BKM
OLbfdHtYwQ6eDq72YOF3Jx66/Rkl5ralHAG3xy1fk9w+P9Xe4EXQ59Pb4k29GQ9i9XSXQx/OR1vg
YA2mLfjRfeYmrpbej2uAy+0OxOjQ0RYuHCrlRoJBb5H4OtrwxkJK3noS7o/580Is9DzfQizjr7L2
pyfu6jk9NrNdhx2ZrOKZm2Lps7LV9/7pZHnCGux+u9Wcyw4KqLppbscA8ypjutFonHsufBaGCV7M
esZEztbv0t1iw0E5xdbfWyxA3PYJvgS+MN0Mc94eFGwR2ZDOL7AA4ofGmz8tuNTMcamSk1Zgke2K
U7BkJsg3ZF/go/yB2KQQDBOVyHYe2fKWKyO1UTSHc6s6tYwtG6g6Nw04F5/TZ/lso0rBAXApUHXO
lDsyBa1FlUjJmOjOJFJp7K15p2AXloNxxc0Z2Cc5s40ZABZprNuT7Kv8ocrLHlCH9IeLq39ONzTo
qtO2t+nVmoeV8U1LCvLlVzIMIDNqvzI4rOvGWXPUBHj8yDAko1HDOgB/PhI5u7jxTaVrENilFAc9
I/YokTXEjexijVPeM5aappQj7RpN/ALR9i8lZsHkoYmbdG6KvrDq+WK8jriGylXlGnugumHx0uBz
T6FBYjzRxmPrUSXUDyZ2wrchc2FBRJmnuzx8HvB0n1GesOsW3ZnILSRUie/prsVpjc7GAxU8ChE0
U6IUYmLmW/S/8iV7DJbxEmdP9mVbnl3ewyUnN3Kt2akoMBMSYEdptxdHiJ3Lq1AGBPNIcKgXQ9hk
3/R//oU6upII4XzLtGFbBoZb2vIOfpEIi9iyWvrITRdxRrepk973I5VofCZc1cQlwBlK58zX2L2d
3Rl9jl9VDZWLd0ahodH9mxbKv6cz//T7XGnLfQtm/MKgksssnJo4GDimpTeTg9yghWUhcR+MCYwy
GCFzDPh26uGkHfLoU+9ekt6Hx55q+5l+ogpYn48SB3jfMlivyY8FDJb45Zn49Xim0Ap3WHEn8ZDB
ZGYEHzntnfhy4QV6Kg17Py3Jj1H6lFWf72I0db0IEVJcicewLunnaxhrJtQEMBpk4MfZUNbJEars
kjGC7EwHT8h3xc8aPWWPakcvwBiOdxndcVMfGulTPx9TedukoaFuyIjA6Meda45+WZOWH9p2nTOl
0fh6/ppR/BzcCHRpm9zOUlDfI2/1H4OrEqbjrEC98miy7DhOYJG+i7Fb8GUSBeZ352hNVPTCqjJU
X5BuxjTEHYoqEzYD/QadcAxmc5fnd1kfJHTOnVx+jc3wE9mh3CWrpSP+5FQu0hjyYh15WmaTx1Q3
2nCnoAfgXab5s+Lh9Up9shc283iTljusBUp1A78atYeCcZTd5PnzWLscWJhozke5sCdUQz83bQNb
V087OaS7NecPeyYVGma6MTx1JcE2nZpSNsHXd9OJ1+3qi/pM24kCIUUHmchU9D8X/jQ3shhfWPjJ
ttxGgeZjsFD5GrF+qAQ1JTPZLpE7Lzvh2D+p31QTpb88kX9b59rShwSjhzaVqxpGEyt6GTXL3jat
MsQDFjnWoZZd4jsh/qyQHZv3WvNN6Z6n3oy+hmSCYjhDKrYnBwJ4l3iXH3q+GU83TL8twa58ABF6
+iRduZi+JDkTO9gbCRdZnvwDm8FZ8nCnQ0ofAZV7+Jlp5cqg7pvvS9xV5PelSzWmFWXYYYHWjEdF
cAQt6O4GYzMELT0sud1xoDOolgUXJI9H88NofQod6RH3vsFak3GWJLSxdsz7nUT1z423IIWNij3W
4V9IZ4EGcIt+hAvubCNFLhUxeBvxGnFoIDc+0S6LKnf2TTVADssxgrjs0czqxZTNMyOnk3yrg2xL
tc1XNLeWPSwy0K6ly/Zk+EsErNoFCgocc/f8bqVBP32zZeoLa+hPr+6qqnIyeyU5L8cSWbrbv6HJ
NVtd8JBm+k/9lSNJH7FkJD4l6Uw8cVj4DfiVuMK+x6c5340bdpPC0fbiHZbF6OyN3z632RZoK7kW
7bInEJrb8XMSfNx2MRYkf5VWWenOD/I7ou55FWOwR9DEeOzwtCQBJ9Kw55puUY3X800RiVmVL+9X
wd176RH9rTc0miP8AIbIdKUDJQxxsiUfm2+Uh+foFVUqfWxSe3jLRc/oKOOcELbZFziiE8QkTI5M
Z5LXeNim1KQP7OdwcSlNrxG17ilVc7wegDz8JXo1LuIJCtgtft6c2GNYO9btOdDdzC/435kL4xyL
IRCPqZfg1kOBgbF7zypsYz9uLG/yMYyxCyy7SDjc0k9vWLLnB9UVdsU2Wklr7aYBeflqPCiJr9/T
GHJMw+T9KHBMDw418R3uKOYWgK9dYlEZJAHFDru8tQLUmeijvEXQ2PTvySp5snbFPZywUHEWm/Nm
P90XYesqezqDKtJedHeYdSED+f70VAXZDoavL4TyBhZBgJC2olDqaoR5lBP9zCs+imPWsFXa4koZ
7W7Xh4QWIW4KDg8tjPZ5YhvHytE3w4pFcVhiYiGkIrLOsCGi6OEUHZGJU6+mpyT4c+ODJC874W/r
3QBWJDEQptN5+s+dUugvqmqIsYXgbw+flMEQVCzmDSInZd94QS6b/JGcTdNuL9ZbvRJeqFdxGnZo
fqHsCdhf4/1Av32TUnWK0ELroPlB39w0PsiYViZLrUX4QBM9HfU3+sWwHf1g9xgAVdsnsmLmlQ8D
jpS0M4j4WaD/d3Z8jB2K+4gWVOjYEvG/fRsZMr9vPiPVTdgoYL9XXtHhYuOd+DSErRDMu6zC04kW
hFX8MmYr0kGxp4yrslMtgfF0TyCdv2TvEzoSck3iocqh/75Zb6iA5FJC94bAFTdAlPE5J0DUbqyb
yzq6l8Op2s2LElKdvbZed/Gd2j7xsebvlBvKeHVR97HlW8NObB3LNe6/eUl/xcLXL4mWcYOm8cXv
8Hr6KYkgoRgn6jTZNqPSO4b+ea/B0T+/6ad1L+1oEDl1a2C5CYlD75/LfdPf4CwhGF7kiK/ngo/L
KzhZRjKC+IdEiFIjf7n4hUtRkJ7CwSCD5+GTINOiolN3pGqQrRidIxgZC8on+za6TdqNoWKItmrj
MOrc4jktnIghiM5tsADLAkKzsvZ66NDYoCOFhewRtVOObpyhf/qnd2qCiQd9PadsJJN+3HEOI59J
lBkR2NgZm8ByO1pOZpspDj3xRsub2S8HGDzkQFkZxHyCG4QL8pz7ggI/4SIzP3KgvbWH9EV91n0S
Nqoa1r2xbVflK2SZ0+67Hgn5i9yFXiEGh4EXGcyPXxW3ZzCfmi6c6Bpdko7bzLKxYg3lB+jiglNu
lj0mD4cXlcCO9I+yk/Yorr7r6mcg/otv99dfY/n5L+G9MZmteDJZFnIgUEb0Kj+DsCByVJU0urjR
65lWF+RS1q3mlflW+ogfaRnC8bxb1UT9HUMs1YEUBrK1t8gEr0iShYOWz8F1hslN8euFLEGPHW2z
VATEMCZO95nmJOSFsa0t5Yj2BadZ/ed/M3ZmS3Fj27p+IkWoV+pWbfaZkJCAbxSAQX3f6+nPJ9/s
Wi5H+UTsqFhrr7KBRJpzjL8Nf4BtbnJHr/k3jNAyn5GLyY7IlDlY6rX7mE84BisWoA2gP3swgh+L
F7QFfXiHMwZk4BzhE2N2iD+TR/2Q+VJlKZA1tIoh3mnt6ry5zI7MZh65yk9Iw0YBIrCq/UyWQ+0q
r7AUDQq0mhIjknR51C1QPOSgA2jFrz85H+ob5zxjvt2905Ds99v/flfldT7416v6j0fjt8kzG+uq
kg0ejdYNxe343oP8fBsDCw1qLDhbRuzH1ouf9BvBLvvSy3z2nK3w3cL3ffx/mIf+dL+z+OkYRTGn
4l/432dk6AUxbDqekYIQVEYwjxPOH8A+eLV3f3Vp/kG8w4vxf1/tt+lJ66qcRie+mkqZtUUFBzMS
R3+wb97W9Wl8pMgu8WgiAQDjag1tSbUGv3NLn20acsEabAAcBqy9eW4JN+8xeGt28ZBx/WvcBYfc
HgjHUu458q1j4s4HiHx78bQdmC4yluHtL7/Ov318v73pTR0GcU+uEj9Q/mje+vv4CMVYPY3nPHXk
K4OK/Cbf0AfxnGvPKkiiK9Y+SaZ/+2iNPw2mEqIV7gGi4P/lq07iIKEXkAcrU+w5sgckfBLKEYuO
AtWrVuWfQzo6e95JbdDRWJ2TPK0UZOaUNtD8LN2izCp0S+W9cKqPbnF0MHKGsE/RBc3Kw51Gc8ib
+E2xsx3q9oCQYcZn68A/dYFjuDAgEAd28Ckx8bIKf6qfi2uGrMjW8I2hQ2dGsCiFkiobOFaxSelv
zQexIiDc/stv5Xen96/9TqbOAUs3CQ7EKv7vU10bZNJSgbihC4ALy1kRq5yHiJTuwTE5HFIbFGF2
+c6QqaGOoWeTgios6LYCGVLFwEwgYdQrBE4RO3Qr4CUa0zO4CBsO4CCtjQf9k97iBnzJAz4AGEve
lXv2jTZ+/snnafyoND/Mrmp2B4hUv6LXtYkq84lwM5vTEq+aAbV/pLEaCeHU+WXCJ+rKdBu4mwQ6
nPKB9xScyM5ET+KfHKqbo/y5uc6XUXUFxVtL6wfyY6S9ymxzFqhqgqiBOHwzHlHEfOHC43M3EiYx
0oCdHow4cOAEO5omENDSzrMdZL/l7WK4br0ZJSSLBFMMwrTJoS5N+Jr4ZSqRnZs+SnISHkd6tcvJ
D55QhusQ814DYOirHN8watxi0bP4mKWO9nSrUl+il3Txlne1c+Xca8494BgdVV4YIH2jGiPbPAd+
5aUIdp6SHakNi4WuEowa96Rsp/kKFoxIlb+4okEGBFS/H4EdfvS2Q9FLg19Zfl64rBDcBft5Pon9
ve7PUvkYqu9F+hm0t2naatG+fIK1DnfgaJ1tVJ6okmVFqYPNQA2sOvlczikWi7/sidjs/3DQg6mR
j4WKDGvdbwdrGNRJb6g8gig10AmboYsOiUJXyjHwQXSETAegf3r5qOnoSxHlkEG+VaEjqQ3c/BSh
l7sF+Bl3wiGWXyvYPymlAlMUmZlI3qYQyE7ks96L5944m2gIpy39Qg1ISvGzc+CL+R9zw8pqCfug
0PB5r4ZMqEg59BVp7XBzyhkCJPI4bNnXHgEcT5gwyuRcCo8jxGHR3mp+QRUWCnqkrEDarwBYvBcT
Pj/geSSF0ER3poNqnQjckD5SGA+Kvx3aziJrveMo0FDe6twafqQe/32PqEdA+m2L2+irvoJgwwYr
1E7O24U2QDALRg2qxymS0gkRtOD1BUIFGL3BRSGYEm+TnSEsV2BVpLbPyp9wrITJIdigAd7chegN
9E3leO2RHa9sijnT8bUiSqAGNTADb7DohPX6SBRgIDay+Fiwp9SPq11S0i5qWmXl9uLzprFRClMN
luEf8ILmYSlpod83OBCKa1C/4iXnMGNzB4VLULCBCgMvhz/DBIGRLWc29oxOAsO04t3iotmfkUIB
u0DDte60nzDbFIiUXAWs3/ACYPb1tIHxEcml6C8mO1AA/kf5licqlgQ9Bvy3nMYQvmkXsrNUPwI+
z8BV+IPDZyx4k/jA6kt5cA7xTu+hV6NGKCE/iYUrHZEGv85eYzVgDBxj3PNjGj/j2MO0REhwY9iQ
JgOf6MZfG0D92dil3NE8HI34FFW3cdwXt9TXTvBCdfEcDttG3+sTPZlW8d2Sf+JSVU9Se1qfKs6k
4TYY3nqHr9cz9gNWjYEoR0QqyCdCRGyow3r1UsLHRp5a7jVWpNottUuQn/TF6dj3EZVB+3UMCIj0
VjidhyNMDxvNUSiX7Y46khDVo8kXdXe3QCmjul+ZXBXZ0XRRyTXDTd7x5n3lJdJHp4UrQrde8SJ5
cbFr+d4Ur9gvX2G5kxAsxvvYQcDUfYFweaObQx8ARGqUDTvSYAcAC9JWE0Hx5x/mck2JJC62iY4W
3MKsCxBG/1d9DUN0VPa4mnbcbvJXxMtfxUjBAzW8kaNDVSRWgdQse9hwd1YUnIvvyJz4IpRxsI8+
IMNvc2cjUTXnUhuNc4XyRRlRROnwNqUQaKkDTpr50TFhbsxd0Bj4YHgdlUkfKlR1R3QVxQFR5s9B
Ru3nVKANsaf/oMYLAGYmZU7edkxHkp1ldwGRGIsv4rr4suoK+YUNlK8CRKs3YLeRvakuSngqE2eS
6JTd09zs1Qr+NmtnWvPo2MXV5lHdk/ZWxHD+ljswgMhYF+TUqW0Ed2V6qKZtqKFN8zXhKlLrGvde
yxaEjqb3EY2yKOVXmMDS6+fvVve5dJ8icOfZE9ehwSum/Rg41fOQuRhOlIFGTrsVH+TM5XNmBXOq
+PrfQ8Svyff3SR2ztyaSJ4KdUPkN+aBsK1NlAaudpLgy2l/0fSXuaCvid3aqSarh4PmOwDolmKZd
g7yq3SOUc0LI3dQSxxN7r7lyVHFq0YwIJhTc6idDXROJJpTzdBJiIhye122QswZl47cGIgzvN70p
/S9M7L9/IuVPIyLANz/TmjdIVcr/TkXUpZZqnDB9D16PVUU7qJStzZZw656qp9StORgQwQyH5QU/
H1p+K6T5THaWxQYRG2GurqmXIUb6aV7/pgcn/uMP96XC2Eq4Cg538XcMYymVMIsS5leSl3ub2ZXP
V+v2MRt7RT6PfERxqiDz13U7XCxR3EnLmeZcmKIJdV2LwtnqeHRNC4BKaeloOhBD14TXPnpNkJOf
Vj2aNX8FDH4SrcGd8DZIn7EKajS9oSPLmhddYFkddnlcHZMOWfZITuH4ZirvQrHraaRLLPWm6HuA
pabYmeMREVg0u8B9kwtNjAZCcnNv8yG/kCNJKm6037jBI1R5tOeQQfrzViC7bk7C+DxOB7R3A7WM
7D69nQ9+2TgDdMfGFz/NwilTr+WVFbbhcThkzU3VrhrtX0AkMDdb7UjDEQsvPL0LM4qOHajNOHTF
a/oM+0sTOv7I+CLTvsaYFgTbcXndBNuq94hYQlESNk8boMvsBmCl1Hg+XWnZjeOhrndJeiqUXS5s
Z762fCgaHHRHsfIaSjJQMJcUlg7IxOwsfSRDkDuqmO4Is/TRV+WvCBm6ec0lD+FUy4k3eWXkBumz
QGb38tWjnOTL++wBDGCS7kmKB0NEG99VYLdF6F7bWDqJQTe4WlDWRNuGkz7F3Egho2NQm9g4PRc6
CtxXEwciuLODGQP54ZGq7W/dJ+moZapjib4BMVH3xrXwJg8efw1okYI3j3+5prkToaBbcmRwJSFX
4dMirGVAAYk8cV/4+rlyFg+1GI250R2+IZv9FjHIZTxw9MjNvrHH2BvSK3dXkj8atGYLnIVIKLy0
82i0xgKmfc77wEX9c+w8Ou0d47A4xOy4g8fS4aR7/klZY87lRX+y1VyHo+7jR/yujuig76WLgcVD
3D1y5djxTaYqLdzBT34otHqoq3oQg9LrcIdRgNbZofYYQTpOgce0ofnDe+xvrqsVd/HNE1T1kSFg
JVTUA/JwtpwbSxf/dTKOxlN0pIHzm7rK5+gkHIbP+h4d09JJ1ujpySE8gVEfG+TqgrARhODxnR6R
QQqn/sgJwTRIpRqOn9HBMfk1XHUfGnJn7iKSNScnJ+HS9PQ9IhREwAdu1drePEiX+FG7VbuVAujx
RuA0tbQLUaFbzIwQmXxP2md0unceYOIp4jJe9d/IWUone+i+pXc0b83hc7EnQm+HU105M44GVBnO
Skrw3eoPEa+r6nPVtxsr5KKx629U0kF9G2FfOrzLsjtw4y9WRs/rR4jk5zxD/i2f0jhQeBhbaeNr
s6+bXn6llrYDhvYzBYQJ24JOC2L1KABZ/u0Q/CMtSYw+ZnON2NR/pdjJcWUufcSjqfpVbqccc++b
9+4ibZctSlew6g66hTAoUhiwEPwVQ1D+yG4pXA26qYIk/6ulRDC7jZHn1Tq5a62r4nTwnNmu0mMg
v4Uaym+7RmHIG7jKOL063wfowIxrmeFh34XBWbZVVtUUmaeLWUPm+kdyuirnIAuYOxlWFVeFmcGg
hgg5shcMyyQE3jLNDt+hiQrzswsPOu3zRIhJ2IAoKWQoKlgJccvLzXOG5wQQFUY7cxiCUQKmvaNR
3O2ASmZ3oMOksXCY4s5eBl6HYxtvG9HrqkssbaPsfcTa3m1VxTOCD51JLOpO2cRF09sEd0gLSkk3
qSyk6FmwL3Z4Z/06OUuQPNRwDjbK4YS7ydlg2fAU9nqxRuyBNSg6ldQLwom76T73tegF0VXDWWT1
eC1Y1lLtPPzMHIUtdsmOqk4o0DBzuL2GMR4aitFRY0qdm8o8crfKJHvvYMCGNx40iuQUDlIELjU+
BwzAVvIpnicOEpPF+yHw+RQp5QJ9TZIHSDBaKndhBVwQFQlkIoQW2l05ctroioxy1XfbCz3EVvct
e6bmaJh1+D4H5IjpTszsgIkzQzM+j9z/2mxTl1jrDvAHthtef8GeLzQrQgem/AyQBNkexcw656M+
WjV9OOMF9Uk3PxvSxJA86VDK6OZdZTq1qQ2ayd6zMmOTek7wi7SskQx7poQ1AG/EjtzQGAliedGC
s2q+T0BNsHBNhekFr881K910PiMbBUyyYy/nV5xNKId3uBX4cdKP5SuX7bm9kTSQ7AcqHIXH2HgY
Kk+P3pDd0faMnjIXLuMiMczeG82D7qOHt+JbMlR0wW5nJxMPqtBvF9wXkov6vklh1I+STpWGpXTO
L+E2Qocu3lehFzHHOVp7VLvXVLypps9SETZIQjDYPK1o9Cg4se6OGP7hAMv11LyZPh8BD0bvFqjV
JXeNx6TRm7rXfTzyqHuyfqlSpCy3fgvZBvyR45KAVOaqRQ3vRltOLzpPC6xzMy5qFKSo0ho/GneA
nIVur6qw2NnkdsQRC4p9mGsf3qQwUE2v5yg1F/89W0p/hNz+eXSseMg/yAaTYN6SAmkTK2p8Xi2y
tvEBYcQuierlo178JPXqR/WOXzPa7JIYbiHxYt9gPhLs7BOG3BXeI5SsCLTRY2ds6+iq7dbWIBje
YjtF8HZUGHWwK7jr474CvepbpmBctnL8SbYBHOWsXKDLzg7MoHzBGDGe6Ziy4BY2jnJaUSu0hd0D
Mh2eRvR+vckbDnrxyDAGYeZ0jJfOpvteKAtk+amc3vRidJlgCL0NzgGSop16KluxqVsJ2weh60p/
Ws1UO24dirmhqzZQnqgTnTl8a/is/XhByMpj5BjXv9k8f0lVfl9TFFUnPlZZB+ffNVyBJvV6alBS
AJDVfqfnFUbSvzipcdFs/Oo6gqJYZnbi9DmELsBuYqtP5Geo3aVOz6J8aNqbMYZWw7knQZWUxzbx
+ejfa/gW0VLfio/RW1EdbkG0amJ3GOGnixObcoaVnf1v+Srx6X8NoT2hPMoxhcDoBJ+0U8hok0WG
tq1h3hcMQhuPGDKluPAe9aYTan8Jz5L/YHmFwvi/z+K3ZzAKo1aUW55B4MH95tm8EJV3QY5gF7BY
HLLH5r33lDN+AXt8avy/5fSTN/unJYbEGvlXkjvJZP/7EnSLUQrthp2RX0bnpDqFr8zsYGheiDoH
Ex7DSO4E4luxcSe8rOhAHZb/KgKLswFFU5yu+ak3H6oZ1KDzILCdnnHSOKnRaynaNedGS5jFrmCq
bPeqsWq4iuHUKtRT65gLPYbVJnF7jgmsVl6OTRrpCNkatEeXyA39Ch8L3fHYBEQeiXyyO8FpmtUm
JNij4YoDDzrAcXGKXRYeJj1kF7XsbRCSA41zTo7AHSyws2dwWQD9U8Or+ukLnD93f4X0TXSjbkeq
vZ1FzhA6QKvQHYi9YNsQPatOImz5ppFcgNyiI/GQbQKHyKe8ObO0pWBgKx7otToyP5Ba+OMcK6yr
kdheWJG7oEJ3RrTTMpP8FvtsGJ7WaTUBVD6gtyhtrGhNgQDUK8B8Sr66g+YayA+4PhrfTcHNXyEg
JLe9ALrZM0y+vuvd/j16rUAcKPDseafxfnIDgtvCZBQ+9StwpsrkDcJuLFj2/Vnb0o894he3cWmC
ASW9g08wW7DdWYzp0RoqAt3JSSjgXaTAHbHCYBeOrp5HDbfrKad5mB3El6ObHH3xpSWvDpHO8+8A
CyLfXvNnIuTewjFEq92cBmRGodsosT2iMt8h0ud+5j8m5hsXw6SRoaie+vySxU+V9ExcwzAAwhIc
t7hjeTLIIwn3CUh4alNVjdugbk5Jts+Dk8wR1thLfCGYpkQB3nuJ4C7AUTyzlcsqOLUvhvhZzUcI
Ff1DwCSz8PtxlcXe0AKvHYT5JI1HRIxz8jlJYK7qbij3S7FP8hPHOjfxhrJ1f6FQ3KkOE3m7yGcu
QoLVE/E9HX/npTxq04OUHaTxHQsE1KtdZXdkb9pekHgi3HkmIsOewTH1U+hhesQpmLib2eGSb4td
NLii6Ha1o0+ujpgmsDcw66zmtcfCqCn7WrgwMsqKqz1+mhpLNUZeMNrN1khp5TyXwWmg3FRxBZYv
muWHU4ONQYU22eWpP9Su8WFwj7Iu1vsqcKKBl3fY9V72LrlC5SnjlhybiEFJ9ztscf0xy1ga8Xt0
O9XcqZic0fGEvtZyk7gCGUzMXGrm1SS4hH6XEXr8S23JhA+GUR210Gu4Gi9R8jl25wlYqfMZBZPW
KQeHEyDd2Bv6f2S3AaDnnsE7zQvK/2ENsWVl99+X+x+FBIohSiI6ICjiXyKhf9zt/TLFRPrBcrYz
IiAW2ZN5iU68Hw8Z4uhXJnSqrb9G4L/3dSdffqA3eVEeNp+qV1/yjdUf/rYqKX88aVGkrb3XCJN+
R+cgVppekoCL6m/jdcPptlft7gJNAdF2h6/EFBgFhDyxCALD4DsabWAJ9PZxS3S2t1plsFDB5uFC
IRniQ3hrnjkhR1oG5VXo+rd7+pdQ6l/39D++4d/uJqXqxlpISBIDHLLj7XhiH4FN1HzFBX7/e3OL
9KdPSCWtzaBTBXrql2joH7+0sNV7U886BDNOTkZb70svBvPLPX4SmUqLr825hmz/m2DsT7TXP7/q
b5oTkTpkbVT5quG9O9KXbq+AYujjs/xG8blf7a3//XD+3ujxi+tV5Q2RfoZMeOXvXK+Ui8mgxswT
XJk/OEMfjcvGh/q+xT8AKx6wN0B4hqDXVnz5G+tOzOnvNz5FjoTpqzr6Cb6++RvTnE+9KSWNvo4c
BX6nFvMhpjftsdns4vQWiH6ATIozmvMCR8nkQclhsgd555YS+ocQnycX1U8IDrzvmL0eq48g8amg
64HPsBsIP+vk2uDATV9lgub6k9Bde7JJCEgawYJ8RrR+AirY/4LoIB6sCk9Jv2orJgfpHXTYmmri
sufxCkQS7lG7nL3irG4FzPM216b9MvO8e6qXfs5bKpdFC8MUAWYOf/qMoGocDjH1DiTZMtZZ2r36
UaZP47Z5ri/mN7RiGuyDettVttHfi+DAkEz+9pkBNIZXcyHHNagGeas8qY+IVmPtGHfbrv0Uc08f
vUr2JsHqbcTnKalfuFix7CW+MO3ZJAOQEIIvVjqYwmEbpUgfuP1+PDSpz5ZTPHACjqqPOe+/nylZ
/Jeu49evlU4e0FNJIuD2fwe5Og31Re4kCJUfDGYoXnu/hIzCrLrmFli6P0HXaNv4kfXYRs20geNP
UGruwURj1oDRxYNZYfnL98SBIMGL2cNb5BDO/Gg+KbiEGcvRWzQOKI8UXLJ223LJwcQ2bjLuybHT
k5NSbyMe5fBdRXobttD3tD9dGe90jHQzu50Dek+kvEuKTYifGt/KNSW/SUMXqytnhXsc7hfhDEBw
5Mm7clf6IZ7X0oazXG/h0Vs1Nvnz5qiSi4rkfWPJryyOAMO4WBbN2mhHyMx0uUbiScjPTXtsnRyK
LHO0zW1atnKImuDHlH4ncG3m8FksEFPkJDjN3fiBp1fiw8OkAMBCBobfXvnLFsZvwdcvePSI9kKF
ZqLjfFNl4EinjJ8rHHflFcTfJCtD+9w4GW3gVOTszOA6zBj49oqBP9rrGMqaHXjGbHCFb1PYcGv4
QsFZBg4OAyLKYJ3VA8YcbS8rJwMjNTmGgauDQU23orfVylbyo0yYA5wXXgPQFWZois07P6h7Gwc/
4nFIYIJYRs5QfKbyu3pAbdiCdHr5x/yhFDYTJtr8/374yHL905miybqKlEdXwQH/9+Hr8yQu65Ez
JdrlLYFsGYbkwzjKDhhmOjpj9yEDu6CJxy1gBU/4HLNLc1GzA0GL282b7tTO+Dp7GP6Sb9IW0xAj
We1mo1cQx4gOYvXwOjxrY74DXVCV1wAeMujIB/Aq9RwMnolzA3j9hgMPfsR8qsDzzPKYjbgNnkv1
1GGTvGjQYsUBh2K9AsMy7uxdpLhj5uuMNgta0vc5OumxzYafqVvlpc7ZHmVvnHwxP+YsL+NLZTg5
lnbOoJFVG4ok2orTvqaOSebdYDF5k/NbEfoGPjTxzgGa2bDGDPoW2bSKh9rcE0kO4IQZPO2ju8g4
XV9MyUVGHODoKt3xFIxwwNdWPZey14BFIz3AMzod9Lthwphbw/CzYbSUdwQnDvoJOQp+wNjXnybz
wFCsqQccobJ+VQmORPGE9hgZz7SH64gMXla7LZ+1B/YSaTeR+Z16wngxeLUnX+7sDc8vRy15Jzxi
M1XpHLEN06rd9LRIMr2y3s33xNnxJaKXHs0rz6FxNPlfxWvf1VZxUIwHvP049bb1ZtdLTlkcyT2Q
pycILc5oFOmjLyq24COANdJz+lrl8BWW1hypqwEqU5bT9L2Qeb/MfsJEK+FIx0zXu1G2I74bwtxp
wGqrh3jjY7+O2ZgcuUd0ZE89WS/biQTL3cCzhhRHaY9S/1wnPwpgrfg88qOk3upcYlovtjHxLpGn
sXXyS0W0K5wA5fOzUD72HDOTlRheV9+bDlPxSjfvgPaWCP/V+4jyEEql3xGlqWX+3O418SFF7CCv
JvzJrWjWS2iKhFNzK9kPP8kw0AChL2Q32TJgcGTzfY64bNkQa7bOxGq1PUek2AOfsnjvIP0L3nFv
20Ye52bXcP3sN6YbEtXDKhB8RQN/wZ4DIpzIbfVNg5A9RGP9YFhJ9izrBzPwRP3JCLxNe505Vuer
Ag+j9G/i+FMYdsrmmDwoHS4/iDXMzRtOYNmWHcTMOF8FJBa7DTQ12UslH1SC6QOvO/lQLLb27E66
q2qOgeBDttHIFj+r9kE56l/x5BosHvqJLBjgsPzWXJUDtx7YWs879TS9Dp8LYJVo88MO5l76OZJN
Lq2Xp5/8mGK73Wz7p9C04sadNXhN5CqF5MxJ5cbKczkB2CKyrupdYHQPcX37q3lA/5fYlVtU13UR
Xpeg3n9VUZcp/bmLmARO1mz7X/ExORUrxVE31vNV6d2ZlV4gCiu79eAKBiEmNOpc1kPVgmcG1WZy
hyOLdtVuURBn3CXUAcuDXh6Lasu1KwoIjVM3QNsBeXjIiZFCO1K7VXfTo5uyymrFFKc2eQHblBgl
whiRs7m0oyMQR/K34Zp1AQIba1B32bqegxPSf7Fgm4fnTW1SBgmGQkMz1u4c8dZYg6t73Zc5rx47
+M0w+UG4ygzU0VjNGvvqqLRnjGR82sOynZlfVjW71xrYPa3Na2ORoQAGTaCYJUJNmT87UiH5j3Qz
i82qr+DlTVbas7gDc5N1cU/czDeOwNYyf5bBMSaMEyZMW3HcLjkQccuth9gfkWlvIpe6KuiK0X7g
dJh3uPrD+SA7ysYlf6lmUeNH6RAmwtjJ3dYAMzrUhOxy1cuoEGJn3ngx3S2EQnK2zn+52qS/PRDr
2PWPnSRXxagLSjCeCS7aLsgocCYEJCqBTsiDrOyA494vHSHFf2ZxKf33zUql6h9uVjLGsUpsRJ1e
nt+m9Y3eFmow8PXVEz/y5BBCclw5q9SNsQTjwJNuASRtQgUhhnMvgP8CjPJUMvw4FJ/xwK3KOm85
jn53JJUI0R43UXxgSN7X7+KeyiQY6osGMxW5GbJHTpHmGjzw9DEpFl66Re+3pQ/r1r0gXPAgvm3S
RPbalthOsO7EQeC52MOOCpgt8UGtjWAGab3pRnfljAXicbIf4/14jh+Mj+nAXY63eOP1glPeCErZ
MVGtmQXaQ7XNdyEe8GVVcvv9xwqeTxhafOUxPX5GN0ZzW/UIXUG4CS7GWIMMxUMglQNMAJW9bK4B
oNmOGXH9/wju+BxzH10iRGUkRoi7fEeOzIvmaqh3FLv0zAd86QMG2rfNzrSLF8zMPvT0Xr2sf62x
BxxmSBWdyPpKCFEcrdErrzlAT+dD0TLKZyeZBMv5fEIdUPlv+tE8pTuc59vVAkf8kU+1VvbFd/wm
boWfXWELjuGM+/CSftRueiYEyikezB1aKRgBtkwKzraoMEKiaUZ7flze/vtZosDpjwu2StMSdT2U
gJm/jWm5Ws2ZFA+mkzZeIR0JghM513J/E+8K5CpYuk3xPhSXoXGInElEwam6bciCZlpj5aNeSsAZ
ZKG2+vZj6Wsive5Nb2udj/JFqB8M7rPRVdahr3jSMuKznNklhPJc3ok5EQg7xYXlGIQUo5u7M3zA
p9Q/4MZRefFkMyLvgAkfFgfamn/jR4/CIAsP4JjT6zjb8XcGYIToQWxeAKoI+wJF4evzTxXBp0Dw
IWDj5rKgKRCaPd8Tm4XkmN0qq0sezDX0NODbec/f829kXqvIDblWWp9hMTe4HltsDBi3ICzbO/sb
ltX2cf4BmLe4BOC2PmnlTosB0KxPRvSYnrOfzVG7yRqZYdZwzCmtxKrCeiO1BJ5hDiDSYjf6AuLn
0FX1g7jvObv62m2PQ0X4IhEKvLLaXd1skV9+tB8bWz8JOz7i6bJ5VB9Bna/LZQ3mlUDAfzKAva0p
S9OD+qnSaW0hoBbJI38m7xOdIrWc9RMTN9onLXeYUbeJz7INzkh+Cd4WzKn7/FJvkRoQp50jc0Fw
66BAWfnxb904yN/dT5bxwIf2cJcXILLIwW6MrDzmSD50V1MHFUapZ8X7zS433OTWae8NZansXnxd
QoErwMztBDkqw3fV5Hunrad5MRg9awDkVQtr8IVhAqSfuQetIlp3BxE4hst95Pcvq4xlvq9XGowO
U0PhlaSmI5vjDWGCR4MMd9yfNqs+Prqi6Efch47QJVGLDLd4NzOGYY6CL0K3fTT36WpUui7xjXnO
nTdWhQQHZhwWrGAdJwHjDQ/eis2i1jijgNvT9AVnOn4WvT+0LsuXKCKIfClRavFbIdWEz/rARAIP
r/DR42L8iGCcPSxyhAW3bhxcIaud6QbVUM4WGkC2tNlYRTwBzyq7dOSha2yErYz5mLB7lI78aXgn
9HREg3+i3cHYhAB97T+zY+Q6zuxI7/QEmucBu4m078yURQLdEbQMGZ6b5/GQuLC6ZFjjOHYnrxe3
gXQKJcgrtgzNwuPqhHvMSQ+s16T9gIrAPMbwFNynVzYZh+AE3ltARA+nLro65alTdUi51ifuiaC3
AqWqYsuPa0Dd+i7YRGR27QG58K8kLYTKPisCFuYrVNuVsAu4dos51s4edIQpzhZ7s+i1LerrX/2G
hKH25c4osRjejfnGT8x19UWuf4X+hhMbzwncV0n4DOIgwvptSLrrmlqVEhdp18+bXYach5/gJ45z
Kt77NVCqI6442rblOzHV7HP12fwpg3mgysCgjREQcRnOJeU226Zyj7GTcX5xo6bZrU63GScVSvI1
605ZByrzTpiqLcBGbFaF+HJmSqJ1nLgvf4nZRgpCNiqvReuMFJUkQ6L+XPI6ap7Vb+O2xjesCojA
LxA9qNBkmFV2CkqpBifB/BHBzqxOPzvvHxGtxz8Yfio/Jx8BlT8AjwUG4BmObl7DesuJsadANGv5
JS3OGG+FzR6COcWJMCKJFLMDiyPG4fijxZhd3eWPlOK8CUPIO5gp5k2cM4MCqccimt81gcAkX6MQ
G74iqY5EXTK2WCIPbShveUwNLOmrzt4eanQeeA6g8ksudd6kgZwxnKmcqlwOg/DcchpidWdUc3Wk
YM6Chk05BK8cZhh7JVzR0hkp0gr5HzvTlSsHg1Gxk9EmfZBVB1UFpDRIBx1IxxmJd1z/6rj0IbRG
pFF99Y0eJH2RvpqTgcKhZigl6TL0Zr8nLIIPfvgWVIQYFek+h/WVGr6W+DNQDyxNcGQYXBCisQzb
JTUP8nORuiRmzeQX4P2uufGaXYNPei/bjD+egNisXjPEteAh1azkrVT2vXCFyetX3sWqjB1evHze
pi/Z8ASQacOxy8Y+lh9l6THm3icvx+S7PILBvOB0ZnZA937QC/hEV9zYP9p82w+PEbuQYaeogFp+
hquUwFBQM+Ck6DLZJzgJfO11/sENTKZmQ57dZUR/1yjuFF5JBeSlJ/G8HY/D8/BIgQAgboYcuSez
V34T1rhyirv4NXmkHPaQOVgSjnp5GZXjL+mykO5l9B3oMnK/VA7TVkFWYxntcZ1ooswhPilst13h
kufSlW5QWsQIfqH8YhY6RoMXpr6uWnK2GxYPLSeMJbJXfl+b/qyF2yjxRV/9sYLHO+7YQ7ITba5V
Pm5u3VPEKUuVwXk9ytMzjfDH4tqRi8c7Lx2GbYnfFHY1VJ7ibeG1Xwv7yapRHI4ILAuue1ZwP9wb
3BEva4v8iggnC/8+4snuHbenb7gYct6F5sQ3syXcfo/6eSalcnOO+ks1PszybrWQKRHvC/ydQKGa
jV4YowIiLB0onCzWe44DnhORkEMwaJKjAMgBL6+4jSU+44f1dMfps2guyXyjiD3aayJfwZYh8YtS
7d4X421uvFRsSCUBnxrnylny8LkgJIy/ZRhlKi0ui3wCzUR825NB6sGBIdIJ3tFwqvyu0+cp9Enr
XT75ZA3wDwhJMnVqj8TaaVhFdui2NLCkFH3aQGKBO8Kj9S73gwLPLdirB2yhyAKp8aEVvLm8IBRl
skKi74Y8F0Q+KM6U7+Zhl/IjcfERvemmj2iwSudzspNHEjmg4JOfOeDItvqY5R9xcAwUOPCRW6Lm
F8KDOjyK9VnTUMjZjcwMgs95T9rsQiRUrB9gkkeFxIf2cWASQ533iZAqZeb50IbtiokRTaefyLm8
/z/2zmPJccTKor+i0B4d8CZiNIukAX3SJJlmg0gL7z2+fg5KmlEWs6ZSrdnOTq3uKhAkzDP3ngsW
/Q50DQ8Dbenedky9snnTQV5mH3YqMlDtGRphHLKRXbzq9bObvKv449pNi6yOE0Gwlqa2xYgeOVv+
LhsPjrelKOgeRwkNchqP4QvMawb1k1h8ABhiUbyzhcdDz5qDlkW5H3A29NQwWGngv+zjbC5R7fhQ
8SZNuRaAjg+2jBBolBT4MxMSQj5zhUsfrAmU8dBLoQp9BiygtRSiSJ7Tl+B2WKB/iLgZKDun0Vp+
rQgXsMvHmhBV/S0ETVwgApTGlom9PU+Yx2oGWA/EKOPnWlrj4g/suH/oQrqsLILbqNRU29KZLybd
kRTAm7w+4GWXyucak2R3Hyp4BwkCuIfOZtkDMRPIfHreW/3Uyne9D1wNGs6E6I0bpqXVRAjtwX3X
BGbvH024wiPN52AIrs0kE2H5RKbDq1aJBRC4suZNrzGOefTAFeU2Sx0VtlwuvLd0nulDAMALGhDF
OcuT9wzk7wyzdYNuhjUWTjovwUO6hNSHgE7NFv4wJxZGoIRwgBkR+SeiXp1SOvbmLOoudUATSrrJ
xMXqcoPmHDmgERA1AjVyafpr3bjllaaRjwKutr1Ew5tItVAC+VlHc0w3pb/uslP66rv0U/j0jOTJ
MBeJPyvRVPkzIJUSpr4pynCoYd3mh0cXRTO7PiSKvbdxIgSYl0pmsrsbobY0EBqS/moT42TKsAtN
pHQqdTMIA+EybBDKwQBS2glY4ipJRmFCyOpLmYXedLQC4M1OZmY0AZHnS3Mhp7wdSUqdfGvKOw/V
Jsk3lG64wlmxpSvBmVrcyOFE2PHZKROeMM/Z3JfSUmfib056pBqv2IuQaYLnwy5ssnkg/2hmMp3o
EVksB2vdOgstOAwig7jmTk3uBNw+Fdw/PtGUnjsY0YrL2DZGNtPAzHwJoM1FlmKAPLivXsry3JIY
UNHj8zptDiQxJSZ8vbk1GUT81t5CKNfAChgos7HBupQuFG3VLL2Jz40MFoz5CHrnYrhxWBAxQaTw
2hlH5lHIoC9uPVMLu0GBAAaBahKvzUPMEganv7KR+LKGOcNfh6F/QiYLk/1+XkFIhz460W9Hy04z
KyoMl9MumlrdZtBswqbwyPJeQBJEselRdVyQK7bNgik4X3ZLT8T6mFtLTpCBd3w2rDjcRY+0Fymh
cTjyScemqMFMqz2oB1gl4cS/T5KjYczaah2yRtJ5KGYTkzFUtMtwgJrHFPW+IT4Fwi6BI6+tU9gZ
mKwCpt92zpWAWbhe+hkrQwpCT3vi7gGxtOuBuLjIVDhoEM8EZ5YqUyPaU8J7zS2v3YJfpZ2341vY
NhvbFFZEKGXOSZIfk+De0aCRzH/M4TLpQUGbDyM01DAhrFGDt9Ie+g57q3QiCit41ZeyXhvtoxsf
oAgMlEQUOu+j8IIavShuykU2msEZw2+8jTXaz2XiwjBOhk8+FFeRR86Nc1AP7j2Vi7yrV/qBSpBP
zgSQdBF2SzUJYodOO6ntvMiB/RjvWbMxxZ1OQlQprBp9HRpMIXlYV+SAm+VDnx/wZlonhDa6vizK
nQseGIKzRH25NWzfs3Vxr1RHvdiqwlYo9jmuXX9OCE+dPmSovZB0MfoDlWDsITFCeCLmC/HSE2qu
OWkBLs9j2bmt8evC+s7myBstkX7XbkeANAKheQ5vmZEil4k+jyWql4NrLStE4v1tVc6VbBchYrMm
Mb15ajuvzUc9WlD8YQdpNnF2qfLhpI+sksnX6pPHltVHW8O1n1JNqCceay3qVmymuLBYwzCsncX1
g0j7W3IvHKjTcp8blErZfE+s+0g8uCGWjuAhDuzaXcXtNnDuUtqLBqYupTx6C0c7mv29eodWJ13D
Qysmnkn21sbi7MafbVG5/L0n1VhW5TGQ7uJwLtezmH1qO+u7OxOfGn6SLQhmZqpMUVN+5D7Y+MHG
agW0tzchQ1wkcNVm3HOArYjmRrJnyYL3DZalXtk8JO6SSqX5XfAKM6ZcuEhcBZtfAmsMNXvLQNlG
3wKvDSJxsoPHQudCLdVUj4G+0QFyuNI5Y/22qJC4pygbb8DO+dPMlvbuvXESERUQGY+0BFUmszVg
HqMHxaWhXZXMzfHQBKtI2XkIDPi9yOCK11xeUBKY6CXxekA6DwYJMpxLI7nBsKFd6MlQtiXai5Ee
xpgDYVaKWxl9v4jIDi4VO+lmo83JZQuzC+ZHi4M723E4VW8p/S3/qQfs/WZWVHPgWXHpGIbtPjNi
nchsooP7or1PAIUW/LZHJ0enMyvGZ/yyyg40/C4KBVYoIysKD1cg3DS8m9t1c0yOaEv2wZZa/BYb
O96OM9865F0qR7JCGN5G83RWv1CHDmcJMrf5RBrZuP2Onvxpm81SNJIg6uEzRhgKQrzDzTxr7zwA
UP4rXpLa/WYYLZlfNAZ48djwGqqqSqrxJerVl4emdlTcHjDEqpVQLKUIwtnULVGNrn39oasnTBBY
vLXp1GKygFgDmwSluDFJdFIdyN9Zaealo5uv37zylk20iCCQrUduTfXshMVSMbclU5o4ZdwxzbCU
kRb40Y/pVYKPXqOkTnKeXfehT/fwQNGOo21QHuSZI1zcWYL2mmCKGyYp+i2pLMJMlKj+HrQVpDG6
5VE04sbYweAnGe+mi3pjPhAjQK0FxJttrvLmYWTh7c7/rqejsSw5Qs8v1LnEXB2NSr3VbP8tqlHF
zHzboblox3UxdXdyG9oczWD6PpPONM8gFcpXxijiTgw30YCq27olBC/T5jB+sJXK9cob15lMAXGR
IvqcpCtG8/IsP1T3HW45+AbJBF2SMEwR0gge1uM5br9GnoX6jg8sUseBvjjp3CjTYoaODfQrdnx6
oXaaGNME3egwL3DmUoildpDZFrc99lbU47jmRzzjSGLlUsppe2H/snQ69Vi9Z+yPX8plPAflN9c4
2+mgThGM/n4erfzK3Pn5ahqvts+rlV6vBLHjaqqmub7WacOwXA0z9dIzp9lEp2Idb7RdcEruwZQ5
m3yL7nAG+yr5GPob+o+b5swgABG37EyVb4blpCRfL17Gax3IKNJocmWlH2bbT5/OqkI3yEcxWpNP
kboqb3TkezTI5/QJkRLqZRauvAPDexPtxsS/0OThN5FeosdEm6H2JeomB2DCV3mMtoSksK/Bvso+
bzSUL2h8aZAQw+DFM+nlHtMnBTKa+mgatOLCySL6o0SEDl5nyejRDYgtvXHZN7BmPCI1INQT46hJ
PcmS0tuTv2Au4coaxYMo2cSKtbbCO99YdZptda9qsZOqk1ROPQ1gOK9hUmk4zrAwmgs7vvASjJ1S
hEuK8WjFZLm/qWuokoxKHVoAbaKatkAUQzcNPkaTJqtZNEA/YLEu4lBUs1NZXlNa8p75Mb5nDYoD
Z8ICxknncrfkCldvxWSOGOyWadu0oyDAdtWw1w2mQKUYjGMb2nLXmDewFpR3Rtioa3QgdS11ER8I
5ACs8gVj3GCuIi3F0s8/eaPHKDDnIZXhAGoyIbGHyhyPiouaVXlQo9cseszKirHG0wCEmvdoujaa
Fb9UumwWnBqEA579HmBGnN0zTVnE/h5eZYIOCaVAALOUgnlWK9MBvULEVmnUQEYBA59qOIf+MRDu
a5+4nB1Pb8Y7WNwYt5PYrKazAvUJDvIl/njcou2I7YqchYnXlP0Ua+T6JmMpZMxQgOPTBPHd2OKa
sVXznqwIO1kmB3On3gfv7qu6zpBHTxA6FWwKNH/ivEiw89G2TYozDSEKm5vhRGFEDQmqHoXu+KLA
uZ3twHJgjm/GpYDCnAGVykz0RiWvJz5iEMGXSigEfVnwjNSXv4A4JfkANRpX1iLFGjEpnvo7Zue0
FoqA9E6H9Bvc5PxOXNk9Y7rwUGDqYSbSjifiYsBgTcAGW5oowrxMPoKSEhKJXzQiHwsqb3fl4eGQ
10F9K8vnut9EHmJnZi6TLJn2AnWdzhflTkx1kUCcgfJwAxUlLsjZYLEU7l0KwXwDu1vuqEukM7Yi
knDoVetsOWJ8RgC23RMOwT5l1FHG88w2J8KCMfvvn2DGr5bDmoTEUkFprCrylXlC9btUVGUyCoCY
IO+O6X2gfYFQajEOJ6yhMu8oZhcs9XRhPisYpvyUxI52M7xim6W/NacNS803r9r59Bvqrg9BpaRz
de/aKNW6jEZpYiYumwCZe2kp8AWNqC91ni41m2ldhVrJ7sn0aEBwY7fkrM96PmUcMpF4YoxOfX2t
ZlsddLPjTuPRvX3Tp1BIKEbWkk7nRcosuzN6b9s1lXkFTVB1v1Enfi0cRnEi9YQ5hiBLon7l49fj
Ti/9aBhdmo6xY+RcWKteXLEH8saAp73ZT+Dzkpe0hYQ8jvhSPujSOLZEuCQYC/ehwBuYWm3SIfJf
w758N3YitBDhJjiNxqp0Uy1ek0u/IcfCX5oPbrlsywerfhaoCmkK0fpN8m11Su1xcthcGKhvR0ol
Mie8wtRwE+VN39X3bPBHJhDidRgKfrIvMcZsjU1EnTx5I+iJ5ijZqOU3HOmvL5vx+2Era4FDtHTp
+vsRlaDXjEobpdYwrsj6Y4lCeT722zfeGwuAabeJXgP8IRhc5sbrSMbr2NADQFsUGG6e23N87CjG
QQyC3J2UdqYu+/GCoOam1UzRa6NXu8GixqSTenzO1mlP0MKMyRD+k11zgDajMIzGuvjUnnCKsdQe
4hduyz+tfr4616vXfgsSUpNizrVe+TseFBuTqiSaKffoTiZgLIfjuEVXzuiwgIZ+801/Nf2NR1f+
qX6+WoGLRdv4A0oLjk62VsGObQ3Zasd3Q1MYA3ZG3d5jYdz8/lGhfiknro57pTL3wrCyCgHJHvgH
xFS9dGcaE6Zjkb5guBQtjfmYeyQutRd5RnIHhkiQkE/NvblSFrKw4N0pHDGCF3PmSZKt6QdK1A5S
8kP3zGiX7M/cAlM8bV9w+EhvPz78/0fD/1UW+f3/92j407OfVH9Z+1VV/gXDwV92741f/pQMP/75
9+ey+ttfBV3+Aw88Wh0RSreuyQpGg/9Ohpf/MHVVwvmhWAr8bJXnX5IWlfe3v0rGH6qEycI0ycXG
hmBwYfx3MrzxB04RdBo8EBBr4LL/M8nw0i+8+hrgbjKBx1eV+AWM65ayofkmPClZr+YtVadgWDvT
B8hhBE8lQ4qyyRdDH9pWjYxTYSTQ5/kiyuSl2VR2Uci24sQLMyLFToo31cCSSc3XnV7Rqoo3HTTW
MJX2ifVkco2qtbSvRj21B5YRMm3LlE+CIV/m5SyLRazfKgASaKvINjwRrZcuvrh6szNl5TFrwPO2
IXBJpSNmLBfmydDvAkPAJR91OJaNad3dSeSrCFCQHCE69aa4HegmFbKGcMaaorJIVEIUseB3WbFo
HMkuYU44mXtMhmaZqHBB5Mzd+y2G8kLT1kKBfEJ5Hbzg1XNNTOJs/L1uWljttHKlpdjnS0GJbzXa
u9Q1Vmbw0rR3MTRSRfcBYaoWM/aMTLChQgxVYDfsXXlnRtaxqcuZIEoLoXVXtZ+vrdExZ1j3Q4pc
hVyTSFZIZWcwJICIdUfDHE2fyb5HJ0JSRniTMSlRUnkquu5t3aULyzfwMsLkKZtZZwA4coCkYv2q
StMO0+47/duoL/vZBMRFY4m6okrAlE35ylZQRsrQBBWxOdUUPfDo3c8nzvTVQXJY4gxvJiYOCxKl
Z4S6f+dV+SpX0hS0SiqkBJG+x7gqr7KuTrMg4qkm6csu2vT+LnW/YSb9wuT08zG4aT83oUleOXph
4YEwTt6e1ZYN7nbByntJAOAPPd2n5wfUiN5Nk59yua0vLwJeP5KmWZLBPa2a1yangDRwq3TQlSlB
dCrN9sbxSDlXdBzx/iZWuomFjCHTWQekPX0xSuiKLi8peK1HxMdVE8cK2ZA1vDxe9AxcokCEejoL
cENUrKfR9w+83UyKP4GCPjMY4CeCzVlOcycnIQMfo9Mdq8i/hOmxqB8E81HMsUSLZ1GCh1un6xZj
TDmO0Y1z6r/FmnZuXWaHusEYMGV/KEkF1TYESTWfF378HMqQs0WU+DLqSIyUKXjbXg7tViSywUKJ
49SnIk5PiVmfAzqjDLOChG5HZBXmsvVrg/zJw5w5iIQCRPg4LX8W85iwnMIOC97MUq0cBR2tFUOn
OmEYH6qIs6w7UUYEVPubIojw+ZQMgwSfoU6j1ueqa97EPjxGCc4PwxG5j0p1E+mXFPGLL0e2KMgl
UKv4Lg0Ix+iEmUFXLSTdaQDK1sqj1sh/yrNgluoeyivvgzzr20ImxtEd3qMGOXPYxcWkA3fTk3zD
o2sTkPEpw+1I0aAl3mMknUr2HmrY7oHY3xmiTO4bKzt4HFIlH3L+xNCpG77pVUl0iNyitWd6XAuY
NKBXGTkJ2SZmnbxdusQaDuXAniJy95LPw4zFhdejAujI4FC0Xd9SPQPySQL9Ju5k3NQEgDJ4hYwC
MPjW6eitWniOoAmjuhjV/CyYc8woDE7DbF3VFuno0Mo0hZjnVl0aOqgQwxkllGg5vATzzqg4Tou5
lSRzI2D+kqU8ozw0vWLylMv5xslv2+pZDljbGj1NZ+KhissHR9u5ICZ6V7zLER0IicNAOl9ZqYtq
zzDt2IBYEKYJ56rDF8QBU8mTVmXeqQhHgRWJwjMuRxBpMTHok+xZzdlcmTyLRC43BzVakMBal2Ns
3hqXDBDoUFk68AibhPBMOoZc88EHgS8LzpmxUzwWbt2NGLhTlcgny6tXo0gq5D8QGwlfCVKcxuRT
II3cVT6u7si1gx5lMxorRYzZIyCGjieuQoJegJqUQX/mXyL0f319btm5+KSIUevxsgEzQsiwSs/r
itYpVCAeyTjYpefOyZ7agaQScS/4exdZeO/hTdV4hnoROQS5L2MOxD0y0IVUmjIxJHlCoUCGDX5m
8VI14nsNUqZW47Wl0OxbrNMladHLxF+ooMEyIpBrwxaCcE9kNNlICLw4vBHHvLq8UxhU6yRwbwZH
gWof/v2d8afKxdvsHUVw8f5ebZ+z/xj/6Gua9YXvetV//vyP5d//2X1Pp8/V80//gNDNr/pD/V70
x/eyjvij/EX/+C//1X/5l/cff8tdn73/7a+vaZ1U49/m+mnyuZCDuvvpQT5+kn/8ud1zzJ/bP0fP
9Zf//u+Fn6Sof5BmL0lMAmSFxAleoX+v+yRF+kPCqcfEfMQjiWPb94+yz/xDMoiIEkerHkEV1IX/
U/bJf1i6RZMs8trlz5qa9ufKvqsXOAUfgTG6RnHJkPOLo8FSZCeR6mZYO7V7T0EBVmtAhKs89yks
crDIlVSd5ayG0qPweEyd796w1y88zaLc4gVOlSthOb2uIHJLahOtC9S1gf1LzQs7y2RUBlELK1JZ
SQ5XuAxoxXJPVtovBRFurKMiOv70e/3ixStd217Hj6GKqqZLIG65V64av1JPRdevM3WtEwolYqEz
ZO9shhx5UFZWYk3ECmWCz1Z0pNMI0uL3x7+uZbCUmGT3GApjZXr8H9LsT+Nk3ZTJPIjrfB1lxE0X
8XOjtrOiFO5+fxjpeqgOSkTn0jEUyib6aHP8HJ+Oo4KQDiUrTtYtyrkYNZhSg7fwmGGr6n4InW3r
5EtDBAmZ1n/6O9ZFTVb5hQ0Fxz1l+NV33DdDWPsaFGA56IlpU4klRHCdrUnkkiBNFO0ugv3apsXM
QTfw+zP/8gVLoibKhjJ+wdw52tWxM1fLIlUPyLaRROLdcVOOti7iX/5vh7nq4/1ajLw64zCV9eJ3
4IpQeoGl+78dZCzKP/2IViWXbWeGxabV1gXj70FCp9B9w575UvryRWgiTgAVPoLOs+qqvK6ULu0q
w8nQUTE9nCDUO5jobpkvTExSSdNv7gBJG2vpz73EjwPSyHGRqAZN8NVPlAA/F0NHzDe5757Bxk1i
rO5xQaC5KcxNwLQl3krFe481bCIRuevJQ4MuUxxzBAmX8jMi6kXhtucdnvL2lFFFZjWSR9goGrr5
GO1V27OEVjMmJIREaXE8TGKdPrIaCig+3VrxI0K8oWUp6lylANTpxhAzJWiBs4wJMYE6gW8hTdJW
Q2vMBdTtftY+legHQjkj+PiY9voqAv5s9O5GrgGpmmxyBnE1hG+mmyFnhSsSLdISK6jCx8Y/IUPs
9MUPTUau6SEPrRHhiM8Fe5qolD5yd/hwguzgSNlzV0hbEemMWzgPAz1yCK+vVgyGxy1361LxcKw8
d24NAhsiNi2Exf/ug2qSaJdSeMxVSjT+iI/wU/cgF+GZFmKE3U7K7vWt6o1pXwMsY9GUoKdyw2AZ
KMqaBxPNI0qzId+KTbAYguHeY19hSefCyFaW1+IXUii0hC68JKK5jhSluPFz5o9lTvaoGN6KVO2C
kd331LcGN4XSFQ99QABnGrGXqPCRUo+V1kvfGHemiWnRP5dVPy3kR797TX1zkkofAwDOpiZJN48m
OVoJ11o1uF2liuJMBKhVn52GeA82VanwFMIESFjFteYy0RmGitHy93egOl7819cqABHGNQwLNe6S
n29BMZIIQssVFNIlZuRYh+MZSu7KrS8qEa2WMK9jDLreQ1unjzlGObEmExgEqfbeaggTpPC1rB40
PAYqKoM8Qc/NakoOSafHs9GjwsgceaJZKcK41g6xmpi6zNy2kyaxCr+oxkRMJ+MO/MimPC37Y6wM
S56mE2nUQMvBWh8LN2OoT3IpHH9/8l+GpOONqphUMxAiyOa5Hkd3BTdDq2vItqfcAA7NlYuLQ5gV
pEAiPfEZ4KOUmbJ++f2B1S9vL2ZkvLdMnh3kaKr61dsrc7I8koOq3nRM5oNyfAyQauw9+d1eBkxf
0A+krUfjx+6VLWzZIY8DXdPL7UYDUV2QAUEbjdV+VfnvDcIQvc+nfXZ2e3PTMVSN0TfGiXIbx+zO
Q3ORWoYtcpvkYbjQE7zMaFSlliA0fpigxFLc0EN1I0B7ndfiy+/PVvrFK+uns73KFsGC2saOnteb
tMdeZDS2paEECUC96zB1SrrqFG/SGGlrLFUebhHaT794FMFpF3X59m98Go2ic3x78nC+JoEVgqDp
mRTXG/pfIiyJVuTuG+XhST9DhDdlZWIHWE2++9G/zCW52qzPBx5fG5/edk6Ya+5Qc+D0I3FnOWux
C87iCYJviLPI9KyDSiwwbMpXZglzIoqmvz/z8Va+utV/Ov7VRaeHlan2acBlpD/QIDeYj8fJnFfl
N0Fw+f2xfvEK5FgqkVfQrGWK0Z/P1WPU1asl6X8J6yW2D27dfHM2v7qoPh9B/vkIVlVkbRim9UZi
J2vSf5b9vci6/Pfn8atHxE8nclU8tKLpN5Fc1Jtmrsz98l3b4ARllU/18OwDANj+C8k/v3o6jE2W
YfJcGgMxfz41o9XLvFG5UPLAnNWWw3NgZ4gYQ/EB+OguAOkKLPn71v/muXS95/1xhX468FXRV3Vq
X7VGVG+YQc8F9tK6/BY0j1Uuf/O1fnegq8JPl5KyCtqkRpPHmyN9QZlU+88lcIrf/3zjB/5yyf/P
CSni+E1/uuXiSGtdnSHJpkqe0KqGxXlIH8uWXAYmBZZT2r8/3C+vyU+Hu7rqrdbxy1jxucMitEcW
RvIau9p3VbM0Xtpfzkom9lFHucM9dnWYKK+lOpL4mdivzyF9T5ncYQqZyPNk5s+/kwjJv7wcPx3u
6k7LSqu1hkYAGjUP2EEjO9NmxQmFz46qZ6yj8zuUkCrcb1Qb4a0zwfbwb3yvnz7B1U3oyUYnxQwU
Nx5jXQ+PtwoLNvxmZfrLR9ang4z//tO1IiZMIGNwVZsYsIA2AjKjw+9Pg/b3m1/u6hFs5EPqKR6/
XGuZkGPbjexiKjZfvOhF8p/dEZHIGzkKjokibYWGoMWWJ3UMlkUWykVL1Yv3HqlrQfavrKLpA3Qc
vqk8IYKV77Hell+1RsY0rvM4ZNGlnorCnQS5t4hrn0H2OpUeh/6N18AsCI9JQqYLUfN1+tImyaZF
ZN+1wI/9tYmNohXfKjgJaQIuC8B/2C5TtHFtRHCwL80CQ70zEExbYYfMB/+TSWaBOK2kvQWoeJCw
v6u4wloRr4Jsp2XzJMfNNpHLW9cQHl2wHRVJLAO7/BQwbCfvWM3cJ2V0klrSgNpilZHFE4GNkXWy
aOHAmyIUiRhDv2MtG9eYqRTNUfpmancytIKWKV9GHRRUd175MND2RN5LGpLt0j37+TKLwXVoGRGZ
sh2Hw5o4RTAbW6lBotUl4BLXHcaKsn/y6W1ydgpe2G+FnJs3eJCFSwb3pa7fyuAxL46RQL9tBisD
MVGMaFKI8rlWd4BXQiQsKXPMZJPq/VTn3WqF4kLqWXT10iJvoZdXHfKe1l222vA2/qxaGGMb6QmF
UV8tA5X9g4lUCFRUlbQkNfq0Hdm+Z6doAYE1E2nl16iYDRy5rQRmNyZFK41HsQz6iRFowSLQraRb
NpMbt0MZzRAf5SGaZ30eEd6iKS8WnJdUFfcZoeWG59udfu5GuYzWz4Qhn7qYZy0QIAWeJlM4q500
9/vRnor2Rk+fqtz5CFn96eBNtFSCymPC9nAx8cEMyjERdRSzWsb82MXlqiuAaRoHXwAYe1ilVZBu
mHlNGzTYrtvOuxaug1gSFK5t3VRfyIjCZK+bdfDhVXyTHtI82WAn28NNEcY9xtNAzEXQYt+zejtq
1H5qus4MheO8c3mq+8U6TeNVEvTZjRDk86bh0a8Uq7p6qkkwsZzkSZa6i+geEkAeWoxUOVGFQ5tB
WwUM60bLsNDIXUBAC8nGbJDiaPoshp3j49Jza0bM2aKx3vN8XqOIV4ruPvBGirY/63GsEmarIxDT
7zDpZsp9xh40KY6SDg48fco9bxtlwFXQpdaFOin4ai0Fn2zDTJ+Fn5N+WKJ8cKE7eFm4TCodbEk0
z5TCrrLMJrJ61Zbsnptk7cbIXWLxXczvZPG1EhnPd0Tzkl2CtUl0+NlB1GIaEI1lJ2qryN87dPqp
i68OXHLRRHZswfQwNcpNwa7rflEqz2Z6r0e3ZvI4qKPHI/CXQbDK4WZkxZs1iHM1yA+loS6b1gTw
BW8zIg3CiW77ergIEvRYLzu3FqszwKPdoochn5LsEIQo/phUddmHqYAPQEMncslLbKaCg0Zmjhrd
CxoNr3TAuBrKAbyfY+XvBwLvFD/bZQSy0fnN3RHXUJISyQpnNC/JgF2UXNur1lnAOzh6u47ZJnnN
h02g4mQIHjEkBtVrHzS7CvarIUbbQmge1BqpkSWQG4UgTxFAkTHMPUVltowzbx6MwQOqg22cJj18
SFifh6BoBOA/JetLs8EpA0cqs7JlYiWPTdntusJdq1FxtnDHouoRk8ge8jfHyFd5WrwYZEunJU4m
zKqDDhowPXtxeEjKj5b/twORbjgxDgFSlDKTJw+6wwx1dWathVg6WZGxrIl3i7qGi4/noV5dGo9M
huHQ4WcSUBHL3MJSBZeNaW5gsBpsnHotpwR7l/FT50I0cNxNWqG7ltCEcSG73q5EpRhCuqkgrA5Q
iIvcjt3sTpMs20KR1da2hhw96O/CBpy3he43CW4zvef+9NYJW80orhYR+MAkvo+lY8S8xtV5WqHk
QhM6KJgNQpDU9JX+mCTgsxJaiuYhatcmD59asvP6Q9W3GuPxVsYpb61QChAneizTYyoso+EjbaJl
UGPs6m8VQEJu7+7D9q5CUo5QGoCoKmPiKMb0MWepiM+O6dykDQTypGBdWUDMe7SMA0gbFoPirFZf
EFFWxrMWYeNOIekl6rzNWLfJr355V8eHQNjw/L8BA681R0eNcU9vNSeYeYjKw5IHoYGKkMT7Ggae
IfEwEIl1wWamPkcNwWEi9sfmUZRfpODV8AyE5yFb7W1fmjxKlwZ3H54d5TmVIZqnS4eJHXuum3Cw
Jmr/lPfdsnYes2QDLD+A/BDgDx7xd/40JNexkt5KhItWRORqToBGdqkdQDy8+OpgnfcXdySpaBdh
JM6m7ho5vJI4swTFdA7opi8JHWPlpkCs6fhOfbN80tjoJaRwDqL2QFICfnjsTd6mEwi8NoyFzGIz
FElcJrCmTFkL5k8K0c06KAC1EVeRByejXBdsWSVvKYQjKA2DBrH1eqZMQvd9HLvj3g6rbikl7i4q
tTthHJJbrwpXN2lB2C0WGWW/HBIPL+1jdDmRSrjNs1LgNVSZb456RR6o+cIvqrsBu31b5FORhOMo
XDYZWvSiJHme5WZxJzUmsZFwq2oMpd3OENap6KxG+Ky5SgD68oCyq/C94LKWiacVRqc9kVlevHPD
sQt4VnHNpfBztSRBiU0Oiko8J4S++FkJKD5aos/pygeeYJrrbgR2nS53OZme8Angd2FV9/x9Bwlc
qvnIeNwZ892Yiov31pzqrr4aKAMo5XE34wNk4+pl26549VqQCWwtWpyIoS8uigycsmAuzfLES0ew
4DSwbVehi/m+byu47JMey0D3WOBdylA3Esg0SVFA+vUOAcWii4hKaMNjZZxV8qA7r+YRG62kHsgg
KMfBi08GTLiMwVpe51NFdKam0R8ahoqaZy1TorCDLDhrhrFWTGFp+f6s6OSNJJFMocQscKCDqZeG
dJao815NQ98Eusn46CEtQ7v3Bmyq0KtViWRq9rGNpxJrqMOe7vk2TUgRChAarbvpB/xbcsvAudv7
nDZCoKUsOyxp2gRIs4LqGgC2gbWXUMng0QUKlsDkZvO5UfqA55+LKdMAf4XlzygPTtlxmvcGTxpz
+PDpJyMf0yARZ1zziYn0NsXYxGg2eTLxD5nBqSbEwAVRwnofS0KLDiOdmh5CbroaYAVFK37Tgf5q
+2Bpn9qKq+FXbzqhbqW0oOLKBzMzURbdggB0mUlTs0OFev4W9Du2f79rD6/GB8ogaJ7a0shgcZlC
cLWjW9c2bHP+Lxzrlx3vp7O7mhggoXZM2f3Rihq3ju1cSIsgbFo48JBfEmo4M/bCn18a/fSFXs0O
koLBaRp79FBKOtNrcSo0kq2iIPt9s/bL0cE/z+zHAvJTO2hmjZXV6tj1Jo8mrzQRBKROySObCpK6
x4DEyd8f8Kvt7Mf4BS60DK9YYSJ9dWaB0RudkOsVVPl84yOuKyhDLHqgCJ92XQIj6ewe97TPbVGM
iHZh2kjvTfiaudWNAHYMgnaeXHL3tvf2jvtQmEtkwKSOXHrzVAsfnWe+Od2drl1ibTcYKJFwkZWP
Q3gvajsx4LFY9geR0EKfOa3qX2rto8fbVln4eOkHC2urw3Am2qWVh61LOgp7Hvh+yX+RdmXLjePI
9osYQXDnKylSq2V5k+16Ybi8cN93fv098NxpsWG2MFH9MtExFeEUwEQikXnyHPA0UFw7IOk5khSf
YPSwweMQOT4pXQnETcIqrdqNnn2NyDqSiUDnvt8GmFOo0Choe29d989BeNv2ELbpD+0EpjwfrCbF
zQitcgPTEEOPONLvEoSTTj3lwI90PXQXiX+DArvt65R4ETM5YKyoAzBzVQ9dJ1sGiEYkkBJI8TkE
jihJfpvecVBPMlJbY1LWXnwjjaBEBmgSI1p4H3p2rm46Hbdss4/C+2CkLJQoDhvvXi7eFCMEBk6p
3j0L8ehWYM+KREg8ZOW2LMF3g9cfJQMu0+PQt6jegwNJ3uUZNBQQywQ12hYhUKApgPgIlGJ/pwd7
QKCQJaV2LYMIpPnEeG6ijlgJUJVUrFe4k/Vhr2JE3MNAe9tDQySlTKbZDQRdViLeUAkmt1v9kBNM
uoL3VGowFYqJK5xKDFp+lYK0lzFgl3rPoQyRyOQuwSScgOn2avDsUEFGGjQYrYu3ZQYJDrBuSA3w
YLl4qOiQR4JpR7Dnk+pOrL9aT7cMjUu9vlhzkXFdaBpB44cdPmsSVW8lGWe5c8H1EW7IBng7A8PJ
6M1iUNXVt3j68gLkYsyaGWUicgcERdwmiI9Kgxq8uOub23oYXM5p5i2NicJj0o4pHBQtnvf2DSyC
FhV+Dg/BUXG1Tfzgr/L9dYs0OvwI+0AloNwO/kS0s/5ev4qnQpC9AkWyaDsdYqfbhFsoG+3rzXUz
y9XHix02MMqBoQx9DDuUbJtWH3Gf7SkFQgZRd57AwWLTRAc+CFgLw4CGDrONJlB+ymgE9SHT/N+4
phFPjoOSI/55oDkjq6g7q2hUNm8iNCVqAlIcSHSI9Jk9QqhPhlDQlOG/IR+htxxgwZIf6QDBmzIA
Rz+hLoHZSYKaKBUqLcVz7N+mg/HZcYu9S/fQ3Arjrcqkgae1BW2wsgbZFUo4kJz6hegI8KrwBLSf
A/6ZfXPjQckZRIWr7P36515cJDB1BnBfkGsHSOtvVVGT+GEVm2V90FJgSc9RB24f+U9yJH1mhFkj
kZQQbc2uBkIDLAwuuO8gcA/WEoq5xoggKow8J6Zuwx6WuUXGrcRU01vd78Ga7qgvgytCXR5CdL8A
isYwbnL07eYO3OavJeeMLu2mernhdaYf0QkgOQV+EwrJQ+j05EM1XhTv9foXWww8QJOjPYAZCMKe
mMnvZTRyDCQuIkovWgbEx/11CzL9HuzuYYzrLxPUZ2e5UaFqeUNoomKoKPlW6GHmv1AdUsSXWngh
wm3kCVbfnGsw3uXeuAamQ5vAEAGgbliDFroR1qQs1oH+QlDVVEXMFECKLMvfNZTCPPS3le4xoEx8
oolSFm5+6QXT/qnQO3idPU0DZd7E7Z+Lz9fXtdionq+LCaFKoE0RABkNvEJu8aA91cd4Z3z072Cj
FDGWu6JEvz5fKIPzyb7hAvP97A3PLAfQ7mDQCTxt8H8fwwcQSrSb8wiKeNgcOd+QZ5LpIUm6ntQS
QXorQINDkp9jvHSv7+ayr//lJN+TYrNF9b2i1AHxmkPTg3YSL1fpNRAIJ0v/h+fVxQrTGsrDcCyJ
hnV4N8WWrMTP9MYEERRIwo/DJwANvFAlXXd9he7rbFWKEkfqFOJ0QYSDgslsjG86lIUK8tfrkhOm
eFvIBN+exFGQiVicicGjNNxoQJa2Keca424hE32LKch8jMRQ7wPbnY/pQEzoaSd5HYOwEgJKGGUF
f8i/cw4m/gpxK/VFQz9bfS5l8PRUJw1Y9+tGllOVS5xSmDiFhkVRxjWs1B6ewpKd7kBQuxWRe22B
Xb/h3iqLKdjMHhM/pHAQTK2Ay6u3/j2i1EOYgVSXkpDWIOKnbNolCJnAfSZj7NEtKwcD4ZwbhhOa
VeaGaUkd5v5AQ5hXH0vphXTSfQxp1ix7+5PNBX885eymwBbGOSW5asyxQ2GjduozHdOFHIEDSjg8
+jFcwfGXZRzGzBrjpAomh/OugTX1YXKbEKh5OwSME0VK6QWEdoCxQDXAVR85i1wMkzOzjJ/6/oQB
Qgn1DfDMnMOj7k4bNHOs5guMf1s6OMWdBaMB68fdOrPI+Gww1oCxG3gSNUoPrQbRIUAhFvJnJkhU
1UOLPmL/JfPaDbojhwRK5DEKtn15X6FOin1JIzRXJG+TexnYZkTlpekg+juAzhlTtIaOHhh5o3jO
CTQLY4eGESqjACWBTw/TtQlIasrnGLlJrRdoQsigFAJVRSSDhRB8XqikKZArjFXxqR+Ohf8ciUeI
Ivq48IudD2W/FDOSJUCcBZCZIy9OLR6u2cYwhyuUDTMoIqBiQM+5kSG73LvBJnZ5r8OfyHIK07rY
Yd83mUZCqa/gaRQu7O/rG20rr9tt+sANF4togJkl5g5OvKIr25T6NAhhySHexet4Wx3xiOeF+MWL
ZGaJ3mqzW0uuMbEip9g7BazXINWlD4jY8R3x1ENdqlrLuZvd8Fz5xyjCdz1rZpW6+swqXmRxhisL
OCYHbUmbrNS9jqH38ZDecr8aPYhXjs13/JjZyiSlUTBFSb8akMDQAACOFdEePAKWumtAGgRRyrWw
4lYwFvOB2RqZKNhkUpRE1FvAZoBhxeTd/5VSIjR0rULAKUqw4/KyAl4sJEwsVOUc3PYjbGaH6hE8
dGCktcket0uHjrQVf3ToFtjqiRMKeStlQmEmemoTxt/nr8IdarfKt3yVvpZWOSr6/35rmUioNi3m
PwYsk37S5LVep2uKu0tP5W34hzn47EMy4aXOmrr1e1ijhzE6YbYQI6r3GkhIJJCq03nUe+4B4dwu
38irmdPGvlISMsBpwTN2MHYEYFT/TtlSAbDuWNwla567LmYHl0VKTMQBCLzuooC2BtBeJymmLZPn
EMq/MU/wdzn1mhXZmIhTAvUyRdCJRzWqfSvcdD0dIey4Kl0QBO152cFyeLuUEZlAE8T1qMQxjGmo
5xpgXvVV1Dsh2sM5AstB5mKHSf4rTwKwhy7KA6FvAJalveyt8vgogAI0fkTBclU8heI9Zr+SX/r2
unHpG6zIhjid6Apl2DDwrmcOoCZ1Wux3RX1Az80yhxcSg3QJrFx6ilaz6VTozQNST5thNf1ZEPch
5QemheygPosEKWeYoVBWWcQXoWfeQiYAA5lNCWa6sAP8QcLEM4jgczQnDQ9lM5TMQB1cmAZ6uegc
Vl4OimDUuT7KEQQstXhsADsU4me1HW8THXKK8rCTM3Ebh2+AQm3GON4S8Mt08TEDP1bpP5TeViRf
PlAlUwKBEPxGKQdapiKneIII+Vic9Dx/laJz3+gABmgrYMYx5frQJP4hQogZoFnckfRe7sadp7UH
vQSzTVBPLiYH1kF1p1XGUyyCF791KxPV+AnKLv5zBUwEePQKSACJIpp9CSgTKMS+pZq972byJPaQ
TgUjt4iuStikmMIoANnQ1kEdncATAPV3zLPmEJUXkffVn01BQPiug2IsBZLmvoIiRwMhLKVOHAWK
zD0msYziVZD0m4EOLwcfAI/YBpVaEB2PgK0UNXsoDcuJsZPQ9FSHG9/byaHiEEDkoNkNxOeNLoDR
O/xEnRPofX0dgflEBeosAd+EF1IxocrJAETCOIANgDKUkEHpNeyTBvC8cF96FaZ2IcsOPj1DM1ZE
fjFjELoNoLCQLQ9kqAS8eQRzyYP8pYJtVMPW5JicVsN072MwUBGSux7DAdiQVSzQkRx0WUEJJgF/
kMLf5M60dGSUrShvM/ElGgU0Dd6UqHd1QXpp67Mc1PsifpmSR0997GVo8uUQgo/zVavkR6XSwNsl
g80yBWnPufYhymWEtln7azog3EYgSjN6IKPA0ktAuoa0V607DtZz8c07P0vM3QJmEgWoOpwl4Bfc
7KRDgL2z3ttV/AESeYsXnxZv7Lk55nIxkinUUPKiBU5p54GVDc+IfXzAtDUGTKI7EIFa16PFYvwF
cyXIJCSZAP/G5CWmJPRGXMCisGkdETRK/i/5qIDvIXejXyonNi3F37kxJiFRKszdYs6+PojesQQl
KUEHUuYNPi5dlnMjTPjrZUEO/SarDwXIXmtPA0HEHWfTeOtgvKID7UTji9g00AS/QbPOhpLzTjrh
KNvZkRJF9txpQd6qGM9IInNq8jpHfb3Ye/pt539y1kT/wI9b4+IIbEHAK5Um6HV8GzAtui3IlA7N
CWE+dNqn7rf4mm7rx3w1rKtfcrznzzJwdlRlEo5BEYQcbAbwjB4klvvUGBwV5LHX17iU1cw8Q2Vy
jUhoSgEhEz0iSJiOEXRf0HVVt7Kg8RKA5eXoOE4E/GVgNfn7iwaXTeR1rURPFUQeQEG9RmQGRQYS
084xEwt6I58h1K+ur2/ZRy5WmfXpUx43SjPVh0CINrrcWQIu5Osmvt8MP93kYoNJobzAELxBJzVK
V/V56gC5gz60YBdOdPQsY18+gIUfXeU17+HGWxv991kKLCWjksvGWB9kD7TNAOFVPg9XQbfn2tLo
R52ZiDCAJ1UhPlrt6FZ+P0LNGSBYJzv2D/xC1eJ6Lq0shTnPgADok1o29WFUdqIPMaWAFweX766L
CfZEQ9vM9IS0ppeJsabiUUh2sXmdhQfLuoEa27rdXPeOxQM2s8i4vREV3djKWFQWH0IdHJoNqOz1
oxnyrmWeIcbTOzEGlEWFIRD3AegJfRegiYBeSrfgKnaadegGN/4tV6h8qRAz7wYyzq9NqpfpNXZU
JpiZxgiECQRjWqWADkJ+VyK2BmYvORce25Zz7qTF8DzbWsb/Ay2vMIXw3foEs1AISbj+M3Krjb/T
IgsUNCg4mrZGrANVIgB4cpPcjPfZDUaz9hXAL1zaQonjwCpzBwISH3XZgE9AiYjCN1WFBogA8Row
utTgg66LD635NeJtJZrdQSjPegYlJUVwmi6zfFr/84C2B78qNMyjEbIaoM+vsKhYXE96wPFL3m9l
Dlual0MXKtC+1qqP1jwLKW/wiGNAY6rpXSQWydRhM8IcsqX3gcpzeJ4B5mQFukcwJgkDdBhVQjtJ
op1vOlSFCeS9+Cy88i6TpTfszNcpV8s8GlYhCYSYRg/FB0GvCd7w/lcxvCXhXQ5mqOtxY7GhOjfG
HCzQEXlEM7C8YDu56X1zKm6j2/BGOyRvxbHaAR4IUB1nTxfv6MuJ0uiWz8J9G5p6mHk4UYa6T0HQ
ZKj3XXq+vjDeZ2OulCrEGwi4YNho79X4TjJ+Xf/7vDXQODlbg98og1D5NCpAN0TyH/z81uStgXeP
aExCbQLynAcaPk60FV6qV3rdKxYECKDsVd4WTzzH4+0ZE1iEOMb0W9wiyApvcf40Djzefp4BJhqM
0dDIEv0oowceBcxDyKXHC9ec08MCONpIl/y4xiKokqCaW+09iDtA9utAmQaU47U9QorsM0flmQq4
NGekTDtIuGVH8VFQrP+hW0EDxI/k5uLtOhNA/LTx9RbYQDxZNKo++/0RMZwM5l9eFrD8ppzZYkIH
iWKl9DKEjmIFqXcUnaeNdgpteWds6MX8r44AS4rYiKQxfBnGAO0HhPGcQZVKyl6uG6E+93P3FI1g
4AIvZZapJQbXnBwOyKxlrQLnxofkfWBo8K5va3BzS3tzNJ3rBunBvWaQOQQRvlVUmUN9aONno/oi
qLA1BDUaaIheN7QcQS4rYw6DVjVGnkkwNOZfAkDvZgxWSy46bzlx+ssKW8BOxK7MOh37B3D7hlLJ
g/HX1VxpU3Pa2v9wk1wsMX5eaaoZY+K/PiTb+g0jI8YOA1ZrqGVB5zirrfSxfAW3COdrLSdnF6OM
w6tqHyXiCKMdJHvrNW050m4Z7w307WZXvILlVy9RG8RwHD4WdOj95yEHzG/aTgZU1k0sr0CRdAfQ
QLBPV8Ev6f66oyxHzcsa6b/Prho5TD3BDPEAk/IeleL3Uf+zJOpigbrqzEIk5xh7rHCZtTo0hVD2
C8HNfn0R/3CXXWywF2bVSZkWYgdpr0iEqKwhWFRlW3EpZAt4cYWzbZyDLDGXpyq1wzCM2LZo8Pat
X2LMHwMddbGvjcfra1ucvwf6FVQ1IHTDqBCzf6lRdYE5pPT92hxEB7qIVI4c7EPH2hVfkOEg3Dvi
vnwuN57Dy6aW3eNinN1Y0Cu3sRYjQcWwAQDgUdj+UVFltj5mK+VcnRpMKyJUQRqzOw3WI+jGztCs
A0wGM3h3iS2417f0Hw7cZVVMGG5yL0/yIMGqHqBLAsFmsP2CE6uzfegFNEeQ/mxtjHvyVrp8WV/M
MkF5TEviBR1WqqxV94YGFAzVud849+sLlGhk+hlR/rL0TUQwO3OQdPGNGkWCg3YDikEIM6DbYIP5
DBqrIG+G1nXkgjFiB9UJsF4hph3rU7Xmhc/lZOnyI5iYnWV9XisqfoSe307CvlFfTHTG02LrQcLz
+oIXrzsFo7qmCE4M4Df+HmOqPpb0RISbBh4aRdKtPEFkreBk5YtnfmaECZVaJeQVaItw5g1iBx1o
V42DkJiQQ/p/atH/sHqe/vOh5vTJi9AJiKD+tR7mzAcp+KME6qB6swuGzlGhv2hGsu0L9ylUesJh
WBnSbU41UEyJVzBb/G4z48yZV/JIKWsJRdvgIL/7k1V8mPvyM/3UtsWXh6Q2P5EngLL9lcYJqryv
yEQCX+861ddhmIjHoUHXCVb7r+uespzFzlbHnv3Owyz4hK2dsshtoD0hRrodeb9N6QmPYzsawDWX
HDJSWhgl3WpQQOL8AOqLP87m7AcwUaDSdNIKAVYZbf17cgidAaLxUA6HKDA6yD63fLxc270YZKsY
TaskZos3/0G5q1AVX2W3YO/9FNE0PDRnYQ3+raegOHi2ubm+Us550Zjz35lipIojdlrrnvoA5L8Q
S8ZMtijfXrezXLOaLZBGw1m0E9uRlIqCBY674CS/Y76TvPv3il248V36BC3InX7TvIFQYC0BXFFv
qx2mQf0V78tSz7nyYTUmCEVeCOJR2lSUMsVOlOTs9WsN2kJ1Cnl5EzLSEWfhy33F2cKZiJSHg27U
1JWGl/aNrNK74dlYjbfIr2ieil6t8Mrr9fEWyUQmTY7NLqK3taG99EXmhv2rmZ+96C01A9uHkvP1
b7uc2c2WyAQjcAjXtUYTkHFXQ7siWQWujms6/IBUgAV+ytV1e8shCAy2BGOYmmYwh5OIkdHqDcyZ
kMcDy/JK6LNVnBFOEPhmA/7pK3/ZYS9oEE2MFTq0NKkLTtWjvo9D2/hS3wfczeMnxV97LvQX7fCl
NZHgmTsgB1BVHaBAwFvy8ttKufwW5px6JCASSfBJO7faqoduSywCpF62pwLKsj085QJ3CG/ZjS42
mSPbx+FkSGmAWgJFqw3ECr1zBRL9qj9o3mPYv1//rP8QAy/2mLM5GaFkRFGIC/UB+l0nqBE6RnYA
3T9kXC1xFTkVeHhEC8Q1XOK/xRR6tr3MIa3A1IWBPXzqHJiWrDsVQL5wVsczwRzKScYkvE8jrbSG
uLqLzBLKpcdhR2wI6v7KnpRjynuQ80wy59LLy9bXSzgN7StLDgIBiDPBQXIEWa3dbv4HN6Wf6NqR
YbKDKTYBd6bpZC02hxGyp1FgVyo6USroDDXozmWOXwg2wWSwPq3N9DUBrc/1jV5c9Hfv1wTV+A/y
ZVEVpkT0Uf4Twnsp+jAwdXfdwPK848wCPTezqyzxDSidKojoJjrMxrrZQlgdB5I27L1V5YiueZfc
C1/VLgMJ4Erh1M4Xwc+g7UJz+z8LZMJfEMW+WOVIcSn6gYKfQ9Q8NDe/5cPZlr7mxRKblNRTDCwp
8ky8hUxUn8GwgwJfDugluILQ8kLZI7SRM8QrwNun2JLfiLoKXd4zfvl6mf0MJvaZYgKi8W8gkOut
dbf/FTrN83SMH0tXaazok9tr5LgQ238R67AZ5JI+IiBRhnzM3Pt3LdV1hk66U57KB0w8T6/XvYpn
kwl+GMUKUpXCj4gJkWIIwCaiyHPcxWRvtpH0N8wcF5R8YpRNsNG55ksGKsBXyDp//genj4V9aIoN
dFv/m3d7LV7YM7tM6BPAdaXpODToRW5rFEPECAQJpby6voM8K0y0q5pErJscvQVfogC4TxOEuRks
XbfCO35sS2bEsyAI/O9NjE7gIthoD/ruWwGcQ6LB8wgmzLSaqPuBBy+UWwjcQGdWaFWXs5jFeD37
Mkws8apB1scBNiawvIFcwk5WDSSEj1Sj3tyFLyJ3Np2zKrY7U5K4rMUSPYPJR39pj2HR60vieAHb
bAELWo/KEbyg0ScQgjxAgcEqgQO9bmU5q79snC79/ShFkjR0aYRlyFbreGvJ0Z8DF+QBdrtKT6Bw
6C1epYa3cUyAADq4b3ok2gei/Y6D0m40XueMF2h1+hNm8UGezBjcGfCG8is/GmfpieprUVXPxEeN
Nlzx3ilcg0xgQEYEJZMCBukcD8Wgg7HUbnbhSVpJm3DF28LlDHP21ZgQoYuq2kLznT7rq0fzOZ+s
8tfwO/pdvqt3JWbF8tvmM6zWgGhz3IUTeVlceEWMPpgg7XfooWd1Fh1At7IHIQWU1jJvoBngWd2d
DiG1vb+SOUMhMu9EMHFEzSIvikzYxuyjo4xgKjzX0jqCrl0LraMmfjMj1cojAfqnmiU16ptf4VaF
KAYBfWdtPMRlcaZ8KQHk+tLgK0j2hRy8BBjiVT8bwJplo3am4j3xwH2AXNGRwxgCUKalZZpTUnIr
+dxB5er6jvIWxQSu0ItT3xAQhY1pE/vaKtccEGVxUkn6R35ksxd3MRhoCVAYpSDQPGCEnK6YCTb0
rayhiaDCLFijeg6NERya5ur60nheyiIY1Thp9YSW2Gq0q9XUrl6rh3An2Dra1eGJvE03yV0AyljO
lvJO47dy7uz490JTKRndU7AHnYE0Ra8QSikQbvUwm7rjA6CXv6EKHiUQvcsQnPx7uAlNIqlFiIjW
Rv1mhLACqCvdKeaVfP5hPy92mFOvNkkUNzoOgEI1y0En74JtDVwc+cbAqC/Ik47FACpSp4Tbczzo
H+6Ji23mQVRVbWNkHq4jFW9awVIyzA8BiIVyAYYiJKu66fdcm7x9ZQ68qVWBHgc02NiTG2PU/jHE
tDgUW50OLJer/kG0DKD4eTFuOZe4LJU5klOYdTl4LVDoescIga1u2hiq0qBEh02QP0qixfXY5Tvx
L5Myc0DBVRsagwoPGlwp3kzvGJxcCw4eJejCUv34/rHgd4KX12nQwpMC4RhWnKBGm7QTfGSz0bZb
oWfjQC33Vttqt+NheOIjH5fXeDHHXMpVE4KKzANyWozGjVeTlVI8cwIOb0XMQUzSzjMH2onqd21i
lZpFe0/VXmmtfpUdo31y94df7rIq5kyCLjbMQxmrUtaAtEFmb61DUfW3DvXsfpW+jg+gXW14hcrl
g3ExyhxGGUXRVs7x5fxJW1cF1O1lTO+IknN9P+n5+nltXMww568c40Yde5jxPG3b455VSeZOuOrz
sAAPsmoHSDyum+Q5CXP2PCiveZB/qQ+xYFoR+aX1H9cNLCUwhqjpmGvTdTg+4yJiXuu+kpYggyBg
xcnfJPVemUBm1BmclSxWOueWGM8wW8kUSJWhfLRDQpFOVnVKnWED+Y/qC/Ib7vhQoRq55lUZeAtk
fMMfFbMTG5gNq8iqdOjftC9dhBbX+fpGctfHeEcO7vVOiGGIUj/2x84/gFVYEyzw8RAfmPd+la9q
8OenLzy41uJlNN9axkvqOJerQIVpesFr3zSXJLIpKF1yMXMUW6iV8d7+i708SAhivEVFKvVD2kvU
C5Ds9vAcGRzlATmI4C0m6HYT6RwHYDQ9N+DZH/q7CM/1MOR1X2htiD2Lc+tM9CRKJFVaXzfgV45e
k162jbzdYBwcEpy5VRHcyCD3SxqQ0IP6lHifnI+9FFnn5pljA+RzCfYGLL4NgJIfIghoFa8QSVwX
U7+q850nHnT1pcxukunkQyS0qjkbQA1cWz9zmjpZNVXi5aCn8e87Fa3S+0DnPDAWKyIYdtWoeJuq
amy+WpvmMCRFiEUOoM/X6+KhhxCYGj5GsXjQQtOJAn0Tq4rbaLybi17wP5d3MS3h32cpa5g2YqUr
CagE1v25XQ8bmlkl98qGB6xc3seLIfqhZ4ZyzOIamRGD91NCTM9BQ+6/+COn4rN8QGc7yXirV0IR
PAVh80GdAlvw3kLjUQS6mPiq6w+qIyjFXvY/Y6jIGd59U9VHH6yjYcEDFyx7rS5CpRK60Pifvy9W
KeNSzCBHj10dHeF34uZ2vO5Q2pBt73f4EKz/6JT8ZY+dllH1NBmhK9gcJo0cfKXeKNWTFnebYHyK
m84hU7ypOwwqtIU9Ni8C+Cd7HtfW8ve9/ASmxqyHXa+0YopzAhRh26/06qQn/ur6QnlGGG8letFA
wg2HUQhFe/Jec0zpQl+Lc4PSr/PzTFyWwrgq+MQzFQqUzYEM2R5zpysSQprMA9QufajQb47G2PGG
yb2+tkU4EyTE/+s0KuO7JVRRBNHAUaTNJqgEFSc5hHyDTbsGT+DEcrNjeTLP4IobU3t0x1Xi9Pt2
oznXfwdvj+m/zw7qkBijnkG/9yB2oJedItvzBNvMeSeVpgPXNpmJq6M3mHJg0qu0L62E9HaBCmon
HkqoLVNCnjIG5wdJN6IKpQCylZPEypDPlvVX6aEEZMoQjOP9Js6xZXUCVQWz256O35R5b4J4SAlk
TlcdCOBp4y13TPJYpJji1lvLNF9qI+bsPG9LmMRG8jGDFgo4QsBw23ra3ASDYSXNeYCSdgTD17/z
Ivxq7m9MkMpT6OtKPcz1GsS2qx7SAP1ZJhst3ZcGVc54lltwDhvvg8D9+tSXr3x9tjGmm94w9AS2
R1zr+QACf/lz0IibdFDgTiBeDhRNn1jQPoN6ff4M3coNhBnXXZ9vr+/C4g+R4ESaAmz8DxnTbohN
rQ6V5lCVuQVBSqgKcmcZeTaY7yqHkSmFuYSotakO3SNIexwPhAob+sAuP3oDKB1eLYFnkvm2ciOQ
PA6wrKC81boHMXi9vm3LF+1l31hQfBXmWiBkpDkA1J9C8mQlOvXa6BzlFYzKpx7KL3Z0F/OylW+/
+OE3M7PsLdOasR8XaI2D/OIhHG+0GDQdRWxHqmBrATCYT6YKKYJup48bon7mHeYCdFsEt4SOGZYM
1Jv1BEIHQNBFvFyzUnF6aEY18oMsCfYgn1sQC6n6GlJcVm8QayhGS0nAxAGp9rQrVkFcglTjSYwQ
fcR6ZWrJqqhKmyTQhlI6N9PaTYK/XYC7xNN2AhL12gQkdfAdPzW3QSChfqW6kTJsQ2gW9TL0ZRTL
1IHCLYk9COE+DTJHQiBM28ZuEvx/SF5KyG8oU7KCIgQAJNBfTVFW7A8TNEf1DBiANgYjEvrKNfJ/
gzwYePhDfEmVdnny3mifnuTb4njCarzaB5oJpcj+GE3KtldAkl3HdurhD9SKPQnZXa6dE+EZqtNW
FgKQWfeA1UIeRr8bjOh5Kl1RlsG+fszjjdHe5uMq7iBYK9/1Jep/RHQTzDankBbJ69IeamgcgchX
BFYCShdmj01pivxJ0lOnxLiBUQpglqmtRJ7wXAPKAZVuIXdKAZIxOQjdodQado9RNFpiXqwz9bcA
yJtel5aqPuSQvVXL54L8gihiY5H6QZJfi1C2IM4AZpL0JvMrS+pAkJwXriyieocpZSNR7Na86w3/
t6hsvdpY9YO0JuS3FIJ8NMpX14/IIvrJkEVDUmRT0VUWPT+UYdulPXy1HJPHONwFza2cRXYkg/07
ge4RNI8y4z3tMSsWQ6/9I4X6NMFZCqbJ7YMIOhJQP07gSfl08ozmRvc+ZRBhdVpnYSgU1CVTzrsS
Fi/A2U9mIpUPcR8xLhGpvJs62cUbdS9AlsWG2kwvWekHeULJh1vJojf9jzM9M8rEKrM1SB8X30ZH
J7Afy7XpJqv0pnBGt3zs1k8ZtEE4Kd5y/LoYZQuffUDGqshgdESJVzsrdCJVddqVCMBdett/jBte
fYRrkoldmhLFmTnCZNHaxba/qVor3MXQBLNiaAuqUESzId2zue6FXKtMylzKojZi8KYBenI1QSmD
bMg+tXUn3Rru8MRnNFtMH2cbS11slj5m2VRp+YBV6pBnCcmLp0oWGCV434/jqTK9AGdmEkWHlhk1
Iz+MX2i9Q/zSytdVilIMsUcMbm+4vc/FO3W2MiYxVjvDKMMQO1k68rvsQg1nLxzJET7zDR7yb7mV
n8XaiwJ6a9DbaBL41/++yEkQi9wHt8n3IKYMUVYwR2/IznBxIng1iMXVzWyxRz8ZTbXPYEtCZzVY
QV9cdqHwtFdWwrSpRgeawXBP7hIXc96ZWebwa2VIWqUCWTh57w4492jyaHa8y2/QUz7ITrwyV3h+
CHy8OGdv2QAAEpym0yKs1x8tbZc6tHEe4K5xGzqqwrkLvsmtf8S4yzJl5uznTR1IhgrfyaRpFUXy
zmyMm0EK77wkeO5BrVVW6Ni3/tEEFXYF5Wg9fkv8xvbDQxcAEwtewrNU5c8gEgE1UPEYSF9iFDhh
n21i79VTNz358nzJ6UVIC6knvfktTo1VNgn+UAoplxF3ZHE0xCepbNdQL9pAuRDd64+szHgnczEA
zFI0JuAUml/Aa5EZVisIbTwWNJbbIchjomOwadYYVDtyG3aLXjSzyQSdapJkiPzhqu2hi+ak98an
jzjwrOer2KYFLWguBevKbm58VEoLzooXT87MOP33WSgKtamGWAsWLJUBxk9VKyskjv/w9pQJPUkd
x7VH3ceDKlYlgfCzGq2pVjgrWS6tz5bCPMqjKsd0XoJDUTtdjqAaO2VuQ8FOr9H7zI6QCrUDEDcq
3PfK8gJlaB4pii7q7PifGMcCaXqQ7esQndOJ4yvIZaErc/0yXHaTixVmeZ1Qil6T02ADeRot2CYZ
zn5d2HryPnCJFHlLYoK3oUZJMCpYUi5mlj6qlm7ojhlz4jbPChO2URFLA7WGFVM641kRZZ+6/3B9
1+if+BG7pMuuMSF6hMTQ5NUg7o/qja/KtjACfywBoAs5QEjwKV7oXDe4fKD+MsiODYSk8PW+hEGl
OHXVc2pyRtyWOyqXFZlMNB7HpEgwbkrdfHRoo93fQV7F0teZI/7mFb4XUSHGzBoTEGPwE6pNhE9U
OpSljoLIm2d/nW99G/R/8A1OsOBtHxMM/WaSGsmg21eCeRB4DWRF/+4D0V8wi3hjIBpGTi3UBkQ2
21sNz7jrFjhubdJ/n1lAaxjvvwJ7NuafcvwoZGch1jk2/iHaXfyMCQdTAeGoToSRUBSsyMic0sxW
miZvJz3a18r70IyoLutuDMKk0LvPUfoFP/dG8z03Lf6IPnHuJky8SDoZVIYEGS11ymEL4cbkprFq
6AFaxRHU1WvoBY+B++/2mQkfoar4uichIqb9b1lJgFh70iESfd0IzyGZAFJNemWWKowoqMVocmBn
PLEWzqc0RNrmmvlLS8SsbVp8ShGa92ESWCNUbfO6tVpUQ1qQC9SKt+7FysqgbBf3qZ1NGwxkuyZg
TFL/77zXYLXr66LStCbDgqGculcA05WAA0VS/SfbSiWjFIjEQLno72suCQYPK6lH13B6TSHcOxnd
H3nHxQJzzpvOl4BJhIWiqlexiCqteEPSkLOO72fMzwvmYoY57NPQGgpUFvDMcUdbAcnGEFhRYHWg
JIssGSNalCENdFE7xY2cZJ3vu5v6sVqbq3GtrzzkeDyI+nL0ufwgJjDUdRGpuTbg+xmffQiZsTa2
qoGHwFx+moOS5b8fkDnxudx4CUATKNJuxd2wCvcUV0enZEtQEyLV4hOAL9IszGtSzM0H1cFc0ukb
tgLRmUVMS7Sj07ClXK3Gq+6U7/pd/hIcJ2cADe6t7/4faVe2HDeuZL+IEdwJvHKtKlWptMvyC0OL
zX3f+fVzqLnToiF2oW+PoyP84I5KAkgkcj0n+FcjFOsvYF5D3zCMOW7xBUX+nKquMH/MvWaKmFkV
gAUHVN4peO7R01EZZ2CV4x6DzLUMdpH/Tnv96fIN2jYbXyE9i0kil8KoxQE+pgGytB2JTgZeRMlN
fgE3AE13SIwOFMTVoMDgVdk2eyrX+8DcraIIgeYxQ3TvKhgtk3KTgrPgJO5bB1WBm9Yi8PIr07/j
BUubyr1aM3Pbqris03qpRqjV+4xxsrRtQTC3v7yzPCHMDULHszwUFEKCHPDVxrnMGnAzc1ozto9v
FVWzuqSKaCUEHweOL7ibHBklCFBsvaWmcAuqWyQPck97ubwwlZc3YKxuie6bBkTzCDUtw/QP2lW/
m06Fh6jzCl+x0z3/N2aCPGM37wQTUPfOEvqCLXhha7rTrOLcO7jbt9AoU7LIrvSAMPCcW7wC0CfK
/TejutobRr/CPCdtLUO/yKN6kB5mMzslFrBU3uMzgMHBCArxuZOfcrCYIbHTPPO+YBHw/QPwFKuy
rlDMGv/5POWaKvcAF0JIB2qgPv+dcnEFN3tX1C8JzPG3YjmqzQAzHe8BN+31uxShfrf/B9hFmyHQ
ShJz6Drq00bVQZJwBWLtT+yi/kG7qjEyfA8mDEd/T2LTqCzipgfh39E2kJV45iyNxuijsYR4zFE/
kEN/Ls+hu1AoVEftlbz9AzSFzfu7ksgYCVEoxUYfIdG4DyLLvwUJGJLVhZdY70OHFjC8T+oVd5qF
pzKM1VDzJqnnHioD3u90P9sdRijQYi4B09tAPtLqcW140dLfGJEvLWJeYToISp9En5ubzSBmXBqg
aWPKKhq+R0tHkxuSyb7kdLwoalnNpQvC+N4gr55kv4LgWPvQpd/pFJlJ+TAKmn3ZZEk87WX876kX
y67F8NNS6/gxYc7e1a7c8n7cjbeGBr4KJ74ijdV6wp63ucveXVgiO6vWtqkS+mKL0BeFwVzorKk4
d/5DQB9j+OSXl6kt1/2bME1SVRHZPvTZMsvUa03PZxl5uEHK7Yri3akdCkpGQ/kgo+9M82yK0UOj
p/CvEASIk50DcMbQJpBNXdVl+Nynk4SyXH8gKlJf4DITtXhHQXffhkiG1YM9j68JcRPwFpO0tIlY
OJIgm0YBsOBMOrTlQz3Cc1NOMsZ5kwkw+NVkltVkC+FjWRuOrLql8BBLRzqDtkL4nYOtqkofuvyq
lu4MTMlKlXd5T7a9jK89YbPcnT/0JFlihGZCYlS1MrAPI8/9O79abGWAFyB2kFznpUS3cx4ruYzx
BzVDFtQD5KZ7+TeMx218L1ifb2BjNueAT522WOALh68wb4FBBMnvCxz+dCDeuK8szGscCqB8ygCT
wBPrXN7Yzbu7Wh/zINRCnysCNPuIvhXAPFh5Wjt+dJQGHjTZtnlaSWJs/6SPUB0DQUJ3mCwECTsD
CfXYbnd4y93SNJ74kFbbgclKJmP9Z4pSu1EudviIFbpDgM5BSATqJ4wwspn+VQ9epOfLW7r55KyE
MsZfGguxq1ucYNxJpj5MTqmcUmShL0vZ7nrSVPDbyJIEAmnG3EthoOtpVS3+24AL0VgUuHk29QpX
2PMOb3tJX7IYC19TncR+V6Lqo7433c+A3nUgIr28oM03c7UexuoVsSLlUoP1zAmQFHrJCTteSeey
CIlNrmhKNkVC+SlCw5zgq4YWl8uL2NwoAJSCbAC83kRhrlNJcnVQS5y9Rk9d+l7QxyLhBQubb9FK
BnORdCMNx9KfFycKB/KiHaND8Auw4wgW4l16a7zkwPTgk0Ms+//NMK3EMncpCIGdmAsQKx4Ut4OT
WjvGofV4UBPbFlfXJLxNiiLJbM5JjcrKDwdEXAu99EKvGx18G/DAh9pEi9Re4PRKbu/mlzjG3voZ
nQejR3ihjKEjji9K2VqS/kMLfLOqW+uyemxCGRJDUylqU6qusDSccakVSQHOqyVO32PS6bm5Nnbp
fWiPt5oHYgBAbjqR2+3QPXhZ8mcG4NvxrSQzVqkpklQNUWH5xC6v7nxi431v9XP6QZ6qE7EbW/Bm
1DkbU3ukiQNmDMCpoboKrjhe4L79mK++hTFdBqYEGtgUwKbcj7KZ9lb50eCdGwynsdGKVZpkh7RN
h74pfrl80wasZDOmLM6XMvQoLyORg5OAUku00dMFLO3RQQ0geG8fMW3O2fxNq7CSyZi2YJTqOCLY
ex2tY5L/EtUlHoZfl094++J8SfkczliljtFe0dNCU5YT7kGfm9voJMm8CIYB83R35SNviIizk58P
1EqeP81arcyLRg3PtIfqSCVn33gSmLtZDiFBX6EBoAOMIwUyWMKkV86mLT9x4Vp8bupqEaUstE0+
4UIu6iBjcGRhh5MOgoe50cO/q6Ctjogx3VneZaokYsvk29FWreoQ2/4+8hYGbO0R3Rr7/+fqGJvd
FXIntyk2MN4X19EVwEM+2QqSjxbZGl6eZNvDW62OMTGKEedGWeJaL2zbIFOOrjCtjsFxRC8eiczh
wb8qT75zeY2b9htziDKmMwnIjRUc8OoApakag3kmGPztn/1K8qZCteWy27VF5oizz3nf/8aMfolj
TjAWCqkOJohbZvaA9XFFDvFD/zD9KgKr+IkkGbL7iH81S90ZnuSkjpFcCTaPN3rbsV2tmjnYeqzb
llB/Af3UPaIteded/9DEcGy1yRyfkA0tLF4QvJ10R2lPV0WEpuJnSnG117IaSGkewsKoXnwjzgg9
LbDMddfTY+yiCdWl6OU4hLsUAAxWX5mlaJUobFw+720tW30EYxQmw0jyqIYBT57qfXet/1pG2sFI
eE1+0ENm14/dFU+zl938ZiRWIhkdE32p03HwsHR0PFVlaaeFeNRKHgLnpodFNINSaujStxZ+JRTB
aLrYoqLAbRFKC2gJ7pjnliTci+hbJVJ3SJr7y/spb0aAK6nMg4ihyCLvZNzaFCX8dlbhdw9XQUMt
WfgtBmDoxPxKj+7ukYAva7yvBLCkt+JBEpRrYwRm5XBKsxdagXSteOznZw39WA1mx0MDjUtFYIdq
aY0dz51RPhtpLp0JcxFl6ECjBFCDLPCdmmrA1tVr10ChLatCLxV1K00ADFv6V4WgWa1CrESJD23o
ZeKVDzgTmomm3msgc4wOk6aDONLftcZgRl0E5szCNMCQowPFrJAKT5R/5qFq+pN2i9tv0VJ2ZTR5
gzPVJXTILXnGtZ91t0IjU5IDOmmEDFKZ6Om2VRpbynTXah9wdy2DPordzxJPS5J5hFypguiKRmFq
fWfTNnT8KfQSETD5EmhR5ZMeX8caQD+i0m5TpwofdfE4NIMlaKHZov9rUmYrbga3TSpL6Cc7ROc4
9QHbNIGpILodq8Ea48KJgK/e1ddZI5taCPxxP3S6Ho32hkB27VTYfjOdFeUJeo4efq8jA/YQqW4N
g0uZl0swYmTY0TB2Bkm2ZlCH53KAXgPgYiehVcQvw3zT+j9aoXWz9pxEt4nS2KQhniT/iGaow0RQ
thbMuqqdvtFBe1mjrj1NTrIAOCaTNWE6TcNjCLSdBqtDL6WZFCl6w0AHTdtdomp3edh4kQK6+vKs
ihibEmIM7lbULNUaOXlhH+TST6AxnKZAQYx/1bSRNaDrQW0Te8bAYNsCNqV4BIemrgA3vP9RDAf0
+u/7KL/S5jdQjqIL0dSG3pElfGB20+rtrqBvMqW2Uv4ywDCl+DB44WtU/azpgDGLyCrJSYzAl6kN
pm4gSonwqubdPij0Y6slh9nQTUKO9Rg7utSbyoDDkFvPl8iPsAA8VNmfo5S6ZPb3XT0/KcJskSS3
ohLvZXFK4nwvJ7oTqaMzFwaA5JHGQ1qPloJX6qJdSrWbNPVNILgZerJa8aqLapMOzljitQ0xfnYO
8idDOFMdHdphfd3JhltEqa0Vsp02hUMGDGHXmG+ZJbTFnhpchRGM8kDLABaLA2L7fSjQfePHYJNN
XF04yEgPzQgIyuqdTJPliwpc97saL0Aaaqage2WFdk9UHY0CY/la5VYBirJo9G+S21nT7hJyHeSF
XRHZrMYCvJ0YfYwq6vYd+EhKL6LAJBLOBIpO5BbI46j8mEAlRn8b2ekgtKNEMwPyGEu6F4MpQMue
SJlfKaVvimHhxbVixsFZkPE/JS+tnCOEQBIzwm2Y68eW3gmBpYm+WylvQXmWkPGsAKAxVdZAftJA
cxryFg+nciosdbqnuXQQwRGL0sEBTb1Wgbs1Y86mSYiVzudKARGTtp/DDADUNxNEVuJhIq9K8p5I
T/mo7uvclbvCCQG0WwimJgLMqQbcDEKa3IdH3hCzV3GlNB0cPhSj9hSdaKV/rksEf0ENQyKj+QPw
SjRWMb9zTvRwmaYGVg21g6i2Mgm0rbM9lKg8G64f5YhVD9pQWaL+6mOhMYmdoI9cJZ8OCwGwrJ4q
P3A1Ghx6o7Fj9T3oJjvoUNUEtupYPaS4rVHg32RkOBkzKvaidJLyO1V4jgpqFjIi7wn8Oa1sKfRp
SgnyxJkJyKedUde21uT2FEvWPGl2UOBi9jFQnA3drcPy1MkIINu7ac52cky8y4/XJgAnWb3MjB+k
6pOOlCJeAeO+h2WEvTLFU+SQG+mZOtg6u8GsR3LObjKcGB+LdzN6WIlnPN68TOM5EOEYLK2RWj9Y
QYOBbIy85OPSKvlL152sR0I1PYX+q6JFPP9+cTwuPYJMIK1OWiWp03+C2SVXIl2FaFKu7M8OwGfe
5MD2JNBqvYyvoJdpIHQq5DW/lwkX8IMhfpk94y0911e9ZVz7sF+FRTEgrrqJvQxwvcnEld8aoD9z
odS2d/8vf0lkwmrNb6OWzp/JFBidXWrDwr53dn5XL9ENL2uxrO37Xv8ljQ2vhxYgf1OAWGrEnaSG
Ytf5QwfQk1p6EdQXeco4DbHb8fzKMWNKD3iUu0YPsTxyou+47F7kJI/di39WnP4x//Xv+vZW8hjH
uormSRISyBMPMmhfAgyGoHSE+NTSBVc7QKlnr/3Fi4kV3r4yzrXfNFk9+tjXNPGtlP6MZNj3WXYq
sGI3QXWttoIZEdHsMTEXRd2+7ZU7JQd8evIzBmF2k76nyrBXFMEzitZJjdac4LEC1GM3RsF+TtDp
DZdUCnFSIAzAjIYXaUD6qipHJmc5+KVJt5mY4bXQ3LwqbX2WHMAlm5cN1XYE8aU8jLfqFxlQgJYM
0CRPXqacRGCOJEruXJayXRNYHSFjDnsArxRoooaOJkACF5HJMDpPlzCuq74R4b0jb1Fbwu16R4aV
s8Jt7I+VbMYWxmkmRk0L9RnpWTVUFARTcwDBWg7IzbpDsXbAQJqOKCbiieZFMIwdyKEpgjJi1Ybh
KfJNrqIhLN7ncBc427uc0gUTwM4Kx61o1I3+Gf9ifFW3qp++Lb4YaLUykTw9ATsu9biA5BzV+eyP
WQXdYxoqYjJCdZQYKjz8UHpgVRo8BjJeGPgJ6rASQ1MFwT2U55ik4G4tfozo4tKHhyR8nqSXQulM
DfNUQic5SoiORuNRQWyUIMaplN7txdAFmLc5CxjBD8wquOtoDC96Gf9dRnmdTK1OiS+5nPPgmA62
660kSi2WA745Ps6u5gIbxJo1r302nBTpXLRZnPKfmpXZumEKD5dl806FudCKItdhMEMVlNGlAKMq
Tz1vXIGTDvh8jFcnEqVNGyiL/Y/3SzPHP+Uz462EubdzM+fjVC73Nhcdgbr1VDiqysmzcq4oOwCY
0Uav0gxGXs2oRdPzQJ/6/GMsSvvfHAuVAWYEwBo0T+AGr/YsRJOrkAkBOlH9c668xcW886nCITvc
PpgvIYwXBEbxyo8roBw1yotfdu7YIWQcgO6BlEGO/kclQgrOqDnWZ9v4fEllrNwcC8JUZQJonZGt
oN2jAmn/r81jQU5Toy5nJYCENPlJ1MGU/YOv8lqS/8at+WsdhHFrcpHmugbST5Qp/re+h4F4uOo6
kG/LQ3zgVSm2Z2SQsP2PShD5T5VojDJE036Ipmz/pM+t64cteHsDj/bAJil/B0li+Xgx0uo9SF4l
xEGXN3U7VbuSz/g3oTRkchVDfn4cnIFa9b32thQ0kfCpTQ0zERYImPk4w8uyvr9VX8tmDFTkx2mb
i9jmxvmcRAVwHnXGg+wuqX+eNeTcCHbqrRnUKm/GJR0tjgjciVOOH1NX2aWAlCJSMQaIkgUkhS5v
7bbl+loiY7ki8NBouYTL3lcnYbgpkY0MNF61fbM3c3V8jEUp5D7oigHHF5PBkuhsdmi/audfFYAL
KgD0xxhMiqfSFTLeWM/yy5dOkDEzraaEgzLjOopIrEX9rYpm1yx5y3D9y5A3u7ApjMpgs8J+Emzc
n7ekI2kk+ADHPc6AGAmCsxoGTkaBRwKXOCE8kMpNfVlJY06OaMD7nnpIC1sZCFHJdUpekrk2i+Su
i3VHRwpMB1TVZXXZNKArocxJUlWq0NYWY0SoBlNFd6rVwLosYVMhVxKYE1OMUJyrCMsCsNekISeW
XzeUy8C4GMhverGSwjwEpB1EoZ6gkaoX7ETgWMCYQAlBOX8l7vKYc8m2dw0ES6g2GWjLYMxX54Nt
VBrxcpf9QZbuYb05x7L9INAvCcsXrN7sUaN9NxQoqSnnpSia2oUXnGaw4SwEa3CzOawpvAUxmp4G
NJuEHOJaBURfSmupw9NlNeCuiFFvpSniJC5hDvO2MgcxA+oYmDy0c0LvNXVHkXdDx7dF8488aw5G
AR7NcXA437DI+K4lX7vKaLsSNTQdVHyDbFiYdQ3Bkfxr6Zhfas3KU4KZdkDbHQoXs4DcTMK2hn7J
Zu5BrauC72PU9rMQDD6cnbrXPOA+m+Ku2V1eJ+802cuQBak2gXUMNOKSqaG9Ykp44eV22fNLQdmw
j07REHY+ZKTHHpRQFgob96pmAtZr6bLIzyhtlDs00zgI6IHl7V/9g7aVbdPy15ayUaCRdnqiy8tx
egAbk1zJVt4AGJQNaO2un1QXXGP5IXG5GT/O/rJh4ZwFU5kLuP6a2O7V4bbuDorwXiPwa4bILP13
mAdgyn34+o++PctAsytRpZEqWNiyNuW5uakM2YkHAxWgeifXJyHLABp2X049x458cvFc0Hg2Guxo
rWRxhS2aUcQUUFaS6w9hxBhao1m1r5lqrZudUVqFEVlCVbiJ1u9mCWRFdW8XBHySbXLf+rlZB6UT
DMFuaERXQx20n0RrnFAsmI8zaIOzoPVk8qoel9+siRuDBikf7rPiOakEdEsHVxrKW9g2U50OJW1R
vXmXkUhrmwg41vqN1AWWIqVmVOdejExVlsbunL8N0d04AxpRAsJmfae0stlV4A5OZ7No0ZVCxXMz
/24RZJdBYk1A1bp8jzbcZAmYvBi/NPC0aOJnfmBlhWlTzGITK9NRBTxYX+QnaRivSFZeBUMOVU/N
OMXYDYZGKoq0bjo2JyPnBIlb3wDZElBvqaQaOos2Kmix4ouSPBxpCAzepmvtMDTsQqwdoFpbJJN/
5ai1BEiAqJHstWhxIAVvI7Zdk6+LxrxGaNyNkQiFFqlevc9dsl9If+UdFyyKd6GZZ2gIG1npl4s1
/hjtora6R+Fa36dXSW9KT+M1KrQo494UHHP5N08T1VSFGCCsZaOvviv0QejgVOKQbUy17bIDeXlP
9rIb/fgH4DRb5oOKugoibIlK6B79820fpIqE3ZIxqxCFtL214HePtwu0UfKCzr9bfq/GhhKJdC2S
eXyCDHSXvQSRo5sKp6WDPggs/wHQM6HddE7ico9ycYFYw7OWyLxBYzRGSdxDIjA27eoODsxjuyNn
H7NF7WN64hUiNrO82EwD0yEqgNjZt0DvVJKn/Wef1eBEgaldJV7n9q/1z9ziveVbbsRa1hJmrsyC
nPiqWhaQRfv7oXhTg8IJ0OckUo794clh3EwfiC1aPC05XFGyZbkzy+ZG0Q2HjLyZdp4k5oKrQTyp
Q4iLR4GdYmQ6oIlK09fQccMbWvnM0H1TjCXxAChsoqgsDGsaFGqeiSiXtYaxT4UXCemoVq8OYfU8
B50Zqr5pKOperQxUuvE6legqMNWqNn3jyQ+OWo/Si6JaiqjsCqG8FrPJqkc0+g+vdLiSMnEPReC8
ot8vLNriFTDXiwSTR0RnzFIZV1JPhr47xu0u7EP0WPCaqTYuKEToBm4M7LxK2YiCaIkcysmMei2o
ntDChVbyElSJPubTEpvnH26kX/6Uxhy3UAMdNpogzR5dMTVLd9z16JKb4byZIkgZPzhUm9/VC/KI
hCdUxaTj//YtrS5M34D9CMx6/VFoADfU3Ys+RcMNOM4+OA/2dyf7T0HLh6wEjW1SKjSLe9g538sO
oas01701OgvCRhr998XIP6Uxhhy9l9rUCFN/FD24v8u4CUq/D7UT3/lAcbT/QYsjb32MHZeLvJzR
5DLAqs5gvXcqzGz2h+oonSKXa1KXz//zpi7L00SiqxrRDRaCYs4TI20jaElrt8jneL2rThiKzl3B
IWB123euZGkI42DQuRq6mNBLshkNlX2wkfT52GOh9Fzvl50Nfi1TbeVde+JK462UueBRGJDRqCCt
tSW3DtJPhhflrrJlV0zuZmu5hpHdffyDAdXv7+Sfm8xorJEEQI6iED35/QGcYKZqHIuudKuicDMl
PTTS25D6Fma9TXEYzJkAJbuc7cv35rvfBeQvomKqEqSp9BvVVIAcUIAsR3fUlKdGuBOQPSzuLovY
MgESXCtdQzuy8Y0WaI6DLsqI1h0n8UGurqQGQDH5ByYAOEvZmCZZ1vIliNGcLvPDpC0haLDU0Joc
3eqMG2qYS9keQ7/RQ4jowc4ISJ6O6P7hDkcuv89q7lo+o0tBP4BFVIX8/JhjynkCHStI+6C5xb56
GE85v/mXJ5FRoYJ0itRGkLjMz2Svoeg2Fir+/r5472RTz9zMFQYrfLx8oBs9x39uNGP9yJgVY1Hr
i9iyB2/Yp9DYBuXdstr8WnEAP/wPKFM2Ug/gS5E0XVNUkGpAm/408mQehloW0uFoJC4c6H31+7PL
Z1cUR5wztZBzsFJnuhpfhw+klPhN/VvmQkbYjoYWjRLA8/z5AflEjLmqJWD7FqKZxMNxUmrAi2Nc
p5jQa//fF7kWJve/xLFNNkYZt0Es4PXUpvsZ7keY8epPW/dfphLg+cjyh53QSyJf8oekH46ldhSy
HY1OTbbnqMuWoUN7PCXEAKSRIjKnNoh+kUYSnKjWJt7yVhZW/9ybqVnsCzu+1Tn2ZtMOgDpPRDQg
wnFjg7qpQTNh1uUdYlb6LlulYGee5kg+7mINvFMNQKDCXiSmFtsFx93ZupAq/ER4Olipxj6cVSUA
jBBFUFBM3LTp/ag+X97LLf1TVVmVjcWUip8u9srLIX1ZVVKErazQlhDSyM6oinrdaDfZjDQFZxhw
IzyWRJDXEF0xJABRsYxuE4l1OgzVcnKBDtwtszpIMC92b4mAsvZkVOt4BcrvCQeI1BAaS7qyKA2j
LK2ekk5WQnjc+4W0LvFqp/kn0B+bJ4UhGVlRURoX2UGZiuT1FAdjdxzPo4s3+Fra9W/iy+yJruLU
CVw4nqe/eXYricsXrc6ujKSoEfIZ76DamxomgEqkBHt631bXYapwApfNsAJAH3+tj3mM5ipWa0Wc
uiMqFHAYpYf8vn+WfkoESCqZG6NOwglZN0OLtUTmMSpThHeajPXN74Mj2f25Gc2FKFPCloJyWAdv
rcTDi94YQIK6EEVHg8MS/7MzOFEk/OfNr3/ED7LV3c6JJSGFVCpmceiv0PZuF6olIF2GgnpmE8mS
r6J3gUsm+zf7/fUhi1u7Ol3MTSiykeIpjo/6oXSzU2QpHv28IgHfQV9+jXU11stm8gOyUcldJkKa
/3Pxc6oTvUM4AEdj9NCeb182OhttxX9uMqO5xhgLSZRAGgFx+F4CT+hyXTKvcaNT5Okd2r2WMjr9
yJFy4enVxrWBMVAApyZqYElji+nyGIpKrc/TcW5lR40Fb5J+avX01OZQZVBEcNa6xFHMzv4hjtFi
KUDvslYY07FOZWfhsgHzb7nPZczGao0KMHLQFUrKK62iXaOErozBrqrVkTmZf+nlfJazGvwywz40
hmPOZ2zdsFqSIYvIxwJ/iVI215UMGmAjqmA4tj9m5Eac7DZ0c7QaEzP5wMTdPX86ecNB+EMio9cj
KkpRIwrTUaedMwAiyVfvxCDgqNimlFW6nbFWTTaSYG4n7Lr0exJESwwmpxP/xXO2TqizdFpdkWTR
UHymWjCqdx0itER3tlPZxV49CnsuRv9GzK6AH4IqMrgikF5mvMUhro2u6sAEke6j3fAI6BKUpzD8
cyPueI7HRpCFHLYCGUhTaRKrGL0KFm0jrusjiVTbEHpQu+9UucbMHA9pY1MSVYyl/I25R9YFEQfS
x3Hd1sdumsHJYTjgtTANqTQH7jTyhraDY+NLFHMXy7mZxD7BotTb+EM5Lihw7W5BmwF6U7yLMQ9f
PV++/p/7xFx/AA0tU8eaAY+HBRtKG5/GcT/Ux6Z960H/beRAFtfID795y4QnkDc5cVfAjwRWdyP4
N5qIdAiKMMYcODEGT0tSOQkBnIvfAb2gRxu14IEB8F8oMr4Ss8WSpmqKzjpJ8KYVv0onfKWzRJqd
5+8lTzosqDiRzUfF2UCaAvySBFAVQ0NDDDKVfz5uKhlrMpZ5DT9wCbtKV7cwCgNw5QUmobVqvPC1
ecgTs+H401uhJiTjP0WlcAfZ+AS9A1OQimX9SV+AhxzzBUDfK6xxmY1zRgeopWjOd7OGm+qXt7Rv
LXr599WLLmGcPyQTFh039TEaZseg/Z3o6zv0hlhlLJhEmG/SMjSHEvO98SkJMf5ZR25iAK2hFIed
mhcOGmAs0mGyK3gKgS3V6XdB054iIfkwgsy5rLwbPefLTn1tFnNMmRGOkVxW9XFUAH0CWp+kVN/G
uT5Exug2BJxCioC2gGWuETmRy8I3/PYlMEH5Zekz09jQnFJN6Puxw139T6FwcAWPXyjceJ7/EMOk
QbusiaNa6uvjME+egAHAeT7Myh1JgMhV6D8jTCVeXte2Bq4WxhhxUQNyW9BCYh18ovT9L/t7D/S4
7tOa62ghpDcjL8O8nNU3Q/Ql9pN5YqV9bWjQMAiwnxhv7dB76pS4dss0U5nagM2rzfm1cPkJDs7+
sv50H6V+FEQQK2viTS+pLll6F/oeSTTEREP7OBPOFecojso4GL5u1H7X4T1pwA4oxN11KrSnekjs
OlHfptC3evWq5SITbUsFLNEC06vQb8gz6tykZQALqtPJFvP7bG4wKBtYWfVQBrcZKlBVzemd3BSp
oJeAKoq+FIH/tCeAk1YMn2JrBeWtqtsHEgU/Ma1tkhZuSC7fqLnwNuHJvqy/m1ZsJZXZ3qESWwVp
pPoYdOh8KgJHnd8uS9gKfVR1JYIJRlDcCoRyhoihjqwg0w76HL8FekUtooPiEFMULiDAnuhQ2lOE
Iblc2U++b3O+YsPZ+uMrGHMdUyNGKgOmuszBiaYJ7T4LbhNBezRC9RFD2y25JrXuTFHj5YmecMzE
5r1B0gepyaXeziYGRXUqk9kgML2C78RB/dAhVoh0jLgbuT1E6qkvHzkL3nLE4PP9n0g2OUjbQAeM
kVAf80H2mlzd1X58J89IcxW/FUwVKZjQDbOPJCs9cRhNCv63EYRogYGHGrmb/ve/+R5VomhJIQjX
2GGDuMoT6Di+B/3+GFenZwzp5XZqV2CJER51agYfGubzMXjKG5rb1PGVZOZRGH0lKpQsQEfaAtXw
EVIe8s5GjwGe1ZUE5hFA6oZWuoC1ifG0j2TZnpuzkN1Wuu8Gye8upE5GniKxee0whM/Z1+WGfnsJ
NIoqqqTJCPmYjJgwGYUxGz78kL36e/yQrozAjIAmDlwV3Q3wAvI6/LafvJVEZj91uZ5qwKksb8/c
YOrblHCIiWr2JgYT6j0xh33sNCI3hbT55iGVoymIb5e//rSQQSCofVvP0CB6jxHyGhjTU7njbCdP
CGMnfBBWBz6F5e9Qbwd8dZSZqQsmIwzpAvBzdECIh3eVl8XYSqWquKp/rW35rNV7bgSY7S8jrG10
q1fxNXV9YA8BfTHCjQCgNTdtspWO+0MgEzwJUdDIvg6Bn0Dkr+05cjIrfF5KmsJS7c8B/cFR1c17
uFojo6kNBuOJVEFkOV+TOAA31fxvXjNEuPA+VCLrbESNcdECyAZwxipamTV4OGXtv55mwk3/ksCS
1MipKqf6BAlpnIOycbQnf7K7YHorQLadCsBpyMk+UGnoXNbLTbVcyWW8gz7RqimUEXhGxf1gSKaa
Yaya6/ZsSwHn3FJXQpDLnNAUpqk8z1D+eTRs1H1AnLkHJhZHD7YNCJA4/08MY0BaRK4+3kN4kbfS
faSbk6McEaTaIEpKbcmKd+RH63EbzzYN5UoqY6SFtlDG3oBU4x7buKs8AcDo+asCzlp+Nv9v1oiy
OQrnS/aZudBREWUVxmzrY7hQd5ka4FuT0ZQFWMkAY73mAmtdewbg5O3LmrJVBYWKfklmbnYwB7Ja
tQY8ZlC/A34e7I8wY7jdQPR+iTQbhcLCEqzgiBYqZKHnQ+n99xB+yy35+gRGj4J+rIcsgbtjlC+p
ehajO4M+XV7mtgFbyWCUyGhHeHQaZABY58dsA0DtNrTpK9ijH8B8i14l8HhfFrl9O75WxShQKmvK
nOWQ2AMtZtwV0WOlc8zL9jvwtSoWuTlsaZ1pBWTM72iUvplOKVDoRJD22f2T9hge5pfLa+JtI0tR
2Ffgx5Yxf4l3oNBNQMA16Le2kJqyiuoEQpDGjB3fUQaPI3c5nm9uy2qhy21dPXjynFdp1WCho2Si
jUi2RQ1Q1aIzowW1x3xAZ6O7L00wgkeuQudfGoO/zpJNHAE5F0SiCsQvfA6jveCmgofVmlDdK72Q
s9jNh2+1Vsan6BKlHMUQDlMeAMY5JU6PcJKzn5vxzUrG/7D3HcuRI1m2vzJWe9RAOoCx6TF7DhmS
jAjK3MAoobXG17/jrJzqIBhNZPbqLV4tuisrkrzhgPv1K849Z+Zv4nhMBfC2svC6shvoeE5oUEBA
gJIs3BTpqRhUS65LuxgwdFD49vfmF46GNPM5eZpoIMHRsW0x388loKxWU0NuhoWbg/2a7zbNzK9A
iLVNSAQz4aSvIkwjxGDBkGIQZfVLnGky+13f2Zr5F7mWRw+YJVxSqWRLQFglUmq2nmRIOBM+X1qB
qhr5+CRo8TojENl8avnYDZv11LRUiHOz6kWzDOt1mw50kB/z9gACHkf0tq3aux77EOxdkz84ZOBM
KC5RLwmNEoxSXbZLIIldjIPRpoHr54rbdq/cqBl8vtfLI6+QK16sUOuEtvmQbtu+M4j2UnXu9y91
advO/F0xhQLxcriGuA6opPyQvWrhrlpwAvMqVs9FSjZgknorR+uodIMosWSUeSYMjkZSahX5sPp+
SUv+dV5lGVOQRIH5FZka2LvQhk7MCWQ7Eh3t/IZJxwCWtOhrFg7HvIQlgb1XV0ccf84dDR/jGJDS
dH0LQj+AQwlPBHAJV1sU/Fl4e/IsW+oiTijECFZVLTAkJbqqtPbh+6d5uR3yT6cjzxxbMYkD6WU8
zWTVTyBUknOjD43kUSYfGjjyaw2gZGlDoT6gA6BfqcujA7GIUlq6xObzuPIUtGnIYgFArECQx7vw
55YXWVoFQScEOY0hYYDcBIfb9w9g6c3O3J4w8V0nifARbbJWZHAbgCFOiJeKR0tvcub1un5sI1CO
VRCQqKiv3raS9f0yLpfozt7jzNfpGue33QgLbM5lMImRnYoNKLYtGXSsS7nu0nJmbkUB2VA3CTj0
ZXpqdZ0mSbJ0GS7cE/NO7lQ1SppP2JfiDjh2a9xHNnn0eiuwPbs1/dceuEDLL8wlet2l2FuZp2mB
yKoxeJDRitG+t2hJ8tqmBNVtR3u7XPXBJrFCaGqvux3378hhIO7WJCiHI7L5iqWtlBhFBA3mZUey
QyjcllbuMH6xZE/skThBTJeWfDnRwegDsm0Zck9zwadQ6Rpf8BQWSfVWcaO66Vv23BnJXjLcCmyH
zmLIevHUnVmchY4j4AZdrcKiVxhKY2Qr2QLxemuXPe3uZXMyJosradYuvt6L2+rM8MylVi1CglyE
4a7wDa16auuCMprRcCkovxjMnRma+VUwC0kKYIo4j1uGYIVKn/miOAhNd4sjq+xhfQlzzkyxh30W
h6NYDWYI/+P1CTbmyVGwtALFUcRbbnhpKCTERzRvvU3lYABc5A1PWvHNRshBxGrzxwU/tLTumT8N
5WoCQvLjy3TmtMWoFkbb21V2WC6AXQzvUIkHTgYCFKicfl53RBKA6zO47k5+9ko3azQr0XiLxKcE
nIwL62Ib48tD/qexeVZXNzWnyS2MeTveYOR0Ak/lRwZVmCzQvY7utNQfvOhkzyzOHJHIkZZXYjjZ
2hJsj1BG4/LItI7rm/IxNPWeLpOLXw6uzozODqbuA5LUgPkY4nNC/eC7yjYxwVZzU4iPk9VfBdbS
7r3oCc4Mzg5kA0ydlEdY5YSapYraRtCKxhipzsL7W7IzO49T6w9pUOH9VWZ04zlqZI89oIv9o9Yi
hIMmwgM4SnN1vRQ6XrILkRdZIKg5ki/66CFfdn0w9YgvWm8roLUbQwuhaoXDv7G+czuzc6cWY5IG
Ieyw3RJJNDNB+heA0tkM7noTTCMtTRSz5OkS6PUidOTc8iy28flJToMIlsVdtp3M5jUxJZ42Gv1L
EjW8iVIaPxZr7B2fSkvZwNLzncU9laJFNUc6YPJSZzRKzNjcxZYHMdYOQyhPZWUCHgr4yFKJ7uJB
OV/1zPnEGJYfMaeAg7LrrfEpQ40Hjxqc7IzEY7lrf8kZKEj+FeD4MTE+b5xEHPgtMnXAMSECNMwY
Zfciu9xFG0RRdMxYChqZ1ztJGzVpmcN1ixh546i+USCgwBmerV1FLrn3T0sPccngbM9OgyKgVIY7
UpJBwNz2VMnuvz8Wl657AumZD5Yf8QuZi8QnFR9kY73lihvM81FRKinRjpANXIpXL+3Dc0sz/yIQ
Dby4ESx17Z6Lb/istzpvuCbFc+clCDFeRfUu1n8I6Vs9NnvMS+3QCQPMzfp+wR8onPk9df492Pc8
CwYmbZzUQJ/Y/PK9ID5lyONi5G0T+Bu96H0gKQ10TBKJouXLdzzoXJvSA71/ulcxIeqXJRr3Dp/H
RgGsl1JttBwyNamTxI/CGGMQNzE96CCQYaJI+q1hvAkH0fQ6kfqgxE6nlQaGc5Xcgmid9uDB/H5x
Fw/d+eJmG0YtFS6uGzzktDe9QwNBocjsAI7NModHRP4L4Ti77757nDPnlkKVoJpSHuwIB/5dtUsn
BQhbRTaOU/4LrCdL5mbeLEs8dZgKmGvs4MbfhGuU4ChjhUeHY1l77/KeBaYe3Ai8Ls7pJ3TEwqku
DtgrOZKcYRU36ErpPxZe2qWIkIh/W5lncoD8yVrDwwrLLiazsKNT5UprzY2vFoc9F1Y0T96yolJK
kdmSHSgYvrS3w4YDO3S+ZeRK3W4oqW8vXkGXQsPzBc5iJr9F9T322dG3g1fZUNzIJI/qDx3JNya8
Ayos5RZLq5zFTBNjZc2ZVxNTR7DFu8zO/dVfOj6gbrcrRGoZTW6XqBE+LoCvh+Gfb3Lm46KGCLof
4ukKBXpf6ZZkV2D9cnK5pXV6bEvezHWzI1c+cMOhVkGWe5UlbLZ1G4ulo2VgKipU3w6bx1JSzJSH
IkOTb7KYXxVauIoDsv7Yev/5MvyX/5Zf//XV6v/5b/z5JS/GKvSDZvbH/7kq3rJTU729Nbun4r/Z
j/79Vz//4P/swpcqr/P3Zv63Pv0Qfv9P++ZT8/TpD1YG/u3x0L5V4/ENkh/NhwF8U/Y3f/XD/3j7
+C03Y/H2jz9e8jZr2G/zwzz74+dHq9d//CEwrsr/PP/9Pz/cP6X4uf1TW7Vf/v7bU93gRwn5UwcR
gShJkq7Jkord1b/9/Qmv6RqKDxIm0NiUSJZXTfCPPzj+T8DaABjBP0RkvVCGp6vz9n8/BFAZ0hAg
PQEaXhX++N9v9ukd/fOd/Qd0n67zMGvqf/wh8Z8vbQQg+CWMr0VESocZ9Y+y/tkVlsh+mpMg867R
HKD+E7H0q7bALITk5DHmP2+kq6Kn3KYJN2QvCFQ4gay3dMHEFOzyTX9gjDl3bTpSXtvz0y7Or0l9
5NRV1YxGG62qNLenXrYmG70UN3+vBbBuQ0k75aBeX9qZ5NNCea1i5D/Ykgew8g2AUkhgE0sTaziF
06HSEqPCV5j4UyKY2Uq1Y4uzSt9Mx5Vyaq0BpZOOqgFaUvpzZOrHQDT6IjlEImrjSmXn6N7wVomu
uQg524YcNe46rQSLBLuRKRpVe1m75mLw7NYYO4llKxmhhtC9QdTW5MTJahBd6ze+Dz2TAHot/U3i
cRQDsrWwGcIrhctp6r2F4R1Jt2B3UlIwZ0TU99yktWNp30E6pUtXYXAn8z5F3txydgESZy7bBBoU
Vloj4V1SmUJmpR6lRdSZmEE20H8i0z4RdpXQOMq6VIQXAao3HL9Tws6sgYgvJN6Uk8ioZUzUxD+E
KtmJvlPshfZY41HqKxmCBPEqyZ2yg+ZYvu2eejArv8s57Ssz00wxMOWXGMltKhngi1rfskA6MiC+
Kwl33UANyH0YL9UdEDWy60mvqNIGL2wCGzQ7q9EUduJzaqtrSFGBkAylDh01bfld99yRJsKV11r5
jjHHMH6j6lnbRk/jlhE5TNeduoVMdHM7OCJa7Mo2f01l3BflSTQ7pzw14ipUHR3KFdmLDs23+qrZ
+YBbv7YrsI3a075xPbfPKQtBUjs0B46Ca32dq/jyHbQpyEkTrUkxR++mQFHrgFp6HxtgDdOJIeVo
J7x6oT0AuTeImyYGdXNue2Cg5CJH8V1RcpXrdgMKqvAUEEOLbnhsuji0q+J2rDcS/P8eZKrBQVbp
hEZUa+NfdO4oBy3IhiKjtBqTF25/ar7+lmv9lw7zk5P91gH/v+ha2QTiv3at67eqfhs/+Vb2A3/5
Vk74E/QuOjwh/kfl0S7927ly4p9wagqgo6KiyYBJMRXsn95V1v9EtReeF3NYEpEAofrbt8oac9bQ
vQJ/A0Q0QT7wO74V1s+jWQzWyypKEJixE6Bg+4WrRU44rSz1CgQm09WkJMYEMEvQ3Zw9j58O/dyB
z7K6L0ZmQXpNwC3kdTAix6e2f+S7hZbVvFX0xcAsJk9GUfa8CgamExSGwg/sYmBC+kYxahOjxDvf
XAy5cL1+eXIYT9Qlmcetif//nFalZCx0MsBmsNIcxqkDAZ1tjsO+1FqZN3I+VnduaRZk5VAtFYOm
ASvai+cMINaDg3tRDsV+uu03Sxn4xWd5bo3tmLO7Ng4kPctGWGPBOai1pHvOAoMg+Mp8A8yBmGNb
HN6f5QNfFjjbH6Evi9kYwyTnejv05V19r/8ATbOxXKVhRZizgPWLqdlO6Vre78oWpjrbdyX3Vxnl
5+DhL3ZmadsEFvY6QlOayg6kqa3Qqp77B9wyDhiRXn//dGnAX2MvQlf3y/haL3FJEBKYSsH9mQlP
bbNQMrlwfDVgc0VUTTBajtm8zzsiLYHPkCfod6nkKtR3+TJ28MJb+WRh9rRaTp/A1AoLTFISYQpY
fTPbk2gFVqwV6COt+grQ1XvGQuhZ/sLyLr0rWGftElkn4Kpg3+5sx+vF1BdtI7GTjBDQQmNmm698
ll//9hA32xcAxCsKhDox5vhFPzLO9L7KfdgCRQv8EwCLndtg2AahAiMdWjrNoNv5uuHBCIC7B9E9
LpqPTt/Z4qa8GMCeIndUJwjAU9HQVY92Teg0k+ooHWdFNXgBm/K9xBib2FXvkSCMBr7mseyuA/49
hWyaPhwrXzHGuAb0vQlfFT7eKE19UwzycfKCFaeQZ1/by8KIUFWlngbFsiE1EvCAej+i+GrysxXX
TUYYe2YZ7dLmCLUZrw+tWn+tpt0QVlZVo6vfOSoH9SrdUCvZDId4P4CbLiali8bHNqgzo+mh6hnx
aBBCeygGzZeWgNNUXZddZBRNavYgtw/rFy0bVgDA0Vx4CDMMUikcPi12pXYXx/xBaBELQhgM2Tmw
TJhsxWBfY9UhaE9DUE9AQksut5kUAH4D1d3WEWPIeviYd8zjvRzfacJE/ejaIyceg+J6/KJAqpJo
u7p7zJX3zusMZIRNfqfpj636jD4cUgXMjwn+TuyvY+02UQo7nPYICSCZlxmYTzZyzaqgeKiF2AmT
3UK5TCTXBCxRPv6LNLyFEHgbPUwA6PBa3HuK7HqQA6eRJDMsH2TPkdIVF60GCPuMpYy/ts3LjEby
QGXCuyPKcp6vOBXfmEN6k3arGCKaCerTHSiSQlfP1h2qA0IeOJrQWL6WWWrB76popeqoGforyZcN
XvfAwOqZAR9ZfaRSCJm5vb+BYqSsrfoGYS04+8QKP7JK+5scnC/kSpiGa1TjaaPWm8xPD1p7aBLX
b3zID0mGr9dmmfFmWgG9Cnk88ES03Ps0PmL+0wg0SK8E4xqkPEZWEVoL8rZXeiPPQL3GWXXzo5ue
Rx7SI1DWKZ1JQQLUVWbRD+CzBmE25CM1U5ugQwkJOCE9eeNxlHJTiPfB5BYx5vex0ULpxEPgTldM
UU9AYnuvJ+8itOSn677MzLJQjEyooUK644f1wO+68VDjp5rpqcgfUoLUQ7Ry8brnfDrE7+N4iP1j
xYGj3u27/YTEyR/e9XxTy9dewmNScZ1UOZUyl6S1Cc4qygsBCnl44IVoKt5myDaxblWSYClihLI0
asZb0roqeRh4M+GdCfpqapXu8toVNJAQN0jwjnp95KG1pkYPSbsapbeE7ACQyIpNM4GKYM0n60j9
IQfXNVpMYfQeNqgightvei7996G9jdXQQWJPSX8l1M/a1NLG32YgCpkKsPMCvAm1QpphKqN9jBOf
+hK4rSCmmWRW0L8lxSaOn8HnS4vWs3M9dbVg3aSpGcEPaP1JVdeqbimJW9aQnMhuhOGpje4SAhHH
BsC7/FTrN9Cuwa5xIO4YgkAK3ct2A64lECtvyPTeN8M6ne6jFlMo8X1aOkmmGx7yQD+/0yvfHls0
tivpqCPT6kWotte8qXnPZChMkCsCqcgBftf0b62m3weZJEKXDZo8qdJ2FujRNrkAyStJ2wwlv88h
2kCU/KouAY8XBbNNomOEkTIVeKMeGph59COfRGecMPwcIAmtBzMmkhV1EERUtl66L9A/iOT3dIDo
T/fsdylVtE2YrgiGlomy5hKbm1I61q0x9Me0ABGsw6EnJ4cl7eA/FF+liQhFUxUQlnKVCzdD8iOr
9hLmTINX8BDvdD8GDfKmzfPHQH8T85HGClC9Ym6L+SvR7Alee0wdEcO+otrS2LO5Yhfkx4bPnLgj
JhmOgnoMgTr2pHVaSxbkLW015N95MTeIeN34pdVG3K5PwYHL5SsesC95gHJ115sYYMRMGwr9/XuF
OEOQ4aSmkdYQfoILVLkJ/HURJWFmTCFxIaQAxGNPo3gddI+q/6RBezWF9l2HHczeVVUjY1Yesvxp
hDpACYahHiKoHui7PCi8gVkgGlKkt1cyNmGOOd9oIycvdVHDB/Zw8Q9RiAYt4yjEDSqm4jrTTj3a
EKF6XwtgvRFjOgSdI6PaQJLkOiX1QSyaFxKUVyUPdIlXpcdC6m85PZOceBhMVaxshcssnhy5VAG9
WbjpilceCfdUDrtGhVAo9IBCzerb5nGqeUNW+cewuU7S7roK77x+BCbnNfPXHtxwcxSbxyLYDe2j
3mw9jIxn2YPHPSbBi6/EuIV1S8RoLS8+Cy2el3ofNMT0vA1UIw0Qs+IBmTqEVfMoPIzNYLaC7vil
ZHncuBY73uxxecVEM/rBt8QaI2EF6hHVdTZUYBv3XDR9MXqeXXlFfir8FkFGG0HoV9bN3445P0UV
s4jda0ZPA1IfnEbDPadMAJIuycV9DTpR8uPRdySirIHTaxZ06nLmV7rMnpS6GeVrtV5oQiz9/lnI
iQemVELbdtCgO+jVsW0XNBa+Jtbs++uqJuIflC5naRSoyERo6g0IKrVVDRrzQXSxHOP713AhWfts
ZfYeQPA2aCnwihR+ur+D+CXVHonZWdl7vmoAh5NwqdIFm+zJfE6hYBMF4Y+SgfiFKHQslGYY4r6j
8EGTHbrJSYO2QWCrBh9RyQmvGUWYDnEFupy+XXyqIkZteQHh8xd2FQz7DJka4an6EWpjiVFItleL
Syv8mo9ihRKjVkFqjzoM+/wsZq41tZFkzBUheUMTAxH6sP6gvPiVhODiPpTUj9rQB8bvs61xqlK+
kSEFUCVG0xoS2Bz9NTj2VUhm0/CVkXv07tIoz4WSAlvh31bn2KWUj9I+12EVc7tknUI+XremY2WV
KwWC9UuInjkgBFnPZ3OzB0ogB9By4JalAZAEgJutIbLDxjNQyGgfvQZYRskQ0XemSA4WqAbmHeIv
tme9uM7LMezmYakBquygWoY8Ood+9YkNRUY0OqjX5Pb7E8IO3ZcDIqsKw2qCs3I+hiIPIzLxhO+o
59e0QyuhgH46giq5WspcWY3pO0tsc51t1KjIw7zB+acg62dU/dEVpu1Si0mc+OCGSu3FdurS2mZu
LW8hnzRlsMiqQ7kO8Y94zQhPa9TrP8DFvOvztL9f3LEXz+TZQ515OibkFfE1DDMULDj0N7GBKHzF
JnvIEj/65eOhYPob/JWiJJBZRSCRWmgTEBirLVTcTpMrescOIiPo8duRCFiq+/2OubhJGR+vJqMe
i1rx7LaLOz8YMk1FAROy9rgQkfW9alHiFsNd2j7IaWQW0bvYBCBTsBBiw/Xeff8NLjnW8y8wuw5B
IZAKsYwvMPKPenqoEM+p7QIZxsedPd+u50Zmj1UK00Tmcxhhsk2QJVECczLRTsvs1GGsfRqQJdsq
wzi2uOGXetUXX6oqgfFYlImuAGTw+bBoRAB1AoF1tnW9NRC4G2WPiG3tG8Fa/026pg+3AxfA6vcS
uEHnhKS6OgTCRHS80asspB5Q41A1MdTbwYj2SHoXJRguvsAzezM3p4xxkXcJmMhlHkpwIB46Vdz7
93vkQqEMvVwCqixGdwpY+GyXJkIlgtESRGOMEqo9Cm6xGW3BKn6BAfDy2zqzNduQUyx4XjPAVm2B
Gs5iE5PhrgW/UGL5Nrf0ti7dwucrm+3MTGvqoKxgTW2MGhM8oDeOwLsDRcuM6aiCH+Cj8fj981ww
+jF3cOa9g0np80pgr6w9hsWhIAt4YfY6vhw3ojJ+TgTQ6FF83vBl0QGCMuD3111rKIhgmk0VgraK
ewvG1fdL+Rdb45+2Zu7ZJ0LiFSA1x9Fm4HblnlEdQIsYPVRlydal56aBCRGTCajiIcD+vC6F67U+
i5BhKlBYRt2HonCcmL6l7LkfE2dVe1YlVv+dLXJudeY+pF6t44nze9q8QFfJ8N5jBbpzAMJtWvCL
u2j0nhDyfv9Y2babv0ENQxiIn3ArKMrsqcbSqHmhCl4XNnmSWp1b4wDIiwpilyJ6aF0wvkIwT6vz
eHcsRyFP+qin9XDrJeAVV1ASFq9SyQxEcK5ph+9XdfG2O7c3e4FJItRCOcAe+UGwXWojuRox5kGb
EVh20RwBNvh3EqVzk7O31+LVNSJbIuP8F0woN1xXz8RszY+ezH29WSKCvLhJz54p+/zscMsglioq
tkYvvJe9Y9osnYJLp/t8RbPTHYKHRok87I12rR0GyLKxc8ci6vG6fdAokGZOZv2CTsSli+bc7mxP
lk2gtGqHhXG+Ob4zau+hAQojGam+kyoqmoWDUq5vL0WAF8/C2QOdXT7s5uYCCXZZ8PDrWtDs68+O
HNr0qgx8MPNmc5rFMQduV2pF9EvGvaS9gs3TCFHE4ZXfrz98sjO733gxyaWygZ2anOTxVCz5qwuP
CzpBSJRVpMkECPHP+y+OJhDahmg0MW4+1uiUHMbNt5gQXNjnn+zMtoPQZ5kaJ1gHMsnpxNRsJHNy
pX2EMu02Xf1KqLO0tNlOqDFJPBashwZIJ5QVQ6dHEFI5S0tbWtnsDUVZmusVCD1pwN1U0hqQoAU3
yNzcl6129orYOs9cRNUHpCU6Lq8GA5pg2Dyx8QgCGpFmX+1+c+qExaPn70llcIYzY6Oeg5gtw0Mb
s+umdmomy/kTXfkJXHmO8/hoJn6zIsD+PhlJxFSIamYk2o5GfCxs3yLX0r61JwMzvCtIvG2EhSDn
Um3h08Jml4kvISrVebymxgTeyZQteS2YoaX7VLypzeIucCundeN7frP0SC/dY9ALRJCKDBHpw8fn
Z8908js9lj56q6f8CZUbJ99xRgS8GxhSux3xFmlgFi3ObhVf9IO6r9lbXEsPzQ1jRYWctqUA2mj+
O/Dzj21zvsS5Gxk10onsjQYrec164w0tzWjPoCDLQ8SXypmfHujMmYiVjsAuRlmZ4QDU1MjA94tq
Rm0OVllQ7h0EnK66WjiG7Oqfb9rzJc7cCdovegc6OeZO5HfxLrR8i7F0lR4w9r8yuHMpVgapORtj
g18GEGB27tW2lASxVlgiyqPgh1v70Kx5WzTDxXmaS2nUua051D7p0dQTmC3Zyfcsz/ZcxorPSrTQ
3lyKsi4UacAsIzHQL0H1az6T5PcISmqCR6mgMjxarJSZbFTEIdxqiX7l8sqQW2NCWQNN8JzWSstB
3RPWhNn6GfscPiYxHM0O7SWFikVrs8sgRgpV+cxatPLW1SmwoQRqKhhjjVGe/d35gY9TJ4uEENAK
ixoi/89+lBtSroxUDW/t4B209wzxatDQBhUS2q5ENzFqdSHTuLgpz03Ojl4sAvglEZhMtuFRcbtN
Q3EVgbJreUp3ri3w1/JAYU0wZAJO63mMFXBdVnE5sm1gFjAPnCMHAFcYNGE/skZG1xNIdu8CErP+
hQGer+ediJi9RFFG5T+oND8/XF/l/bTrMHnArt2OcSMlp86VaW8C6xubwXrJw3wNJD4bnD1ajTRl
GwmIXONUBPQmobX++xkVQZdJlSQRDOEMbfp5TWBbEXwhyTBN8SKuVVt59i3VQl+5N/0P7PNPXNH/
B/v+IeCs/Wus7//JIFyWJE+f0L74iZ9gXyL+qaMigYAAAAIeWlHYe39NUnBE+lNmMCwIA6AIKSoq
PMhPsK+g/QmOSAhLgcIfBwI0fX+DffGRgEoHI91XEcNr4u9gffGbPl91zK4OnDEaP2igAfY782IC
x6d1S3zZ7A0GcAKnUQsoxLPm20X5EA2bzHNKVCtz8BXVDaS1m20PjFCannjoV1MpNEeIQYiNnabr
BhDzTHsfADTK9WuCSQw06wODS4xA2KcSRiJWOn8ny/ZYGBLEqBsjLhn4Yt0NjlKjWwmoTihaoHoC
g0WNMYFTUa1GC7XtrnJVydQDfDfPYd4BwInoIY3deHiqWidMLV5ZhxgPRVssfE8TuH9tjWmQFFxj
+C9ufYggONvpFCo4oWawVpNAMabnivigegmfKhNQCUu323WCK9ADwmhVHrkHEDCy/z4CohkZCgaY
Elq96vipADf1E4ggUWLiPjhDmXyv/OCtxsfJSG+SzQByivGmNOObfFsh4m1fvNAa8j2YlzHE0YP2
UHEgjJPLlDMSDCFDfv7A9xvtdWoAXLGB1yq7q4Q3y9sxotOGe9YcglQeCKaAQQNHs3zkxCswCj2M
pqdRX7G82J7kVR87oWR3/FaoXAXZuP8IeRSrqd2PBFkGiMiEsrZC1pzuMNnhhirhqhqRqxte4wiq
0b9I792+ewdQoK7cDkqIp94s9iHQdYWpmb09WED5VUYa0uzk32p35SGy5czoY1sZLcCSLN0sOquJ
QC0MnIOT1BvubTKaJw8jF6HDxTuAy3gwXtUvtdGgY+Po+kaI3+Nxn3KYQCegTWKVXch5J4Z0HG/b
Q2nox7Q3WgBrVpo9CttcGGjxPuGRh9WOod7EA6sxRP66Edwg2Rc8RzG8o0Xb3sf9mN/kMU0dEppT
4cQiBUAs3paVS7JbwMHC1sg7qnm2NJqdgszuWvoBYjzgmcQbubYw5NKntpIB6pTasu4EjZ1YVUkT
DVPWhoybAuhyJyqOI1lFIcSNytytBkN6A5wQGWhuR+5o5tch6F0fwivdGVfp1YTJ0OIg3GFiB5Re
1SF7Y7oj+ZW8KSUWs59EHYlRdKhvmsnQBntMbAWjMlQ6AE6+7TAaKduZbsZboGFSsCCCztkuoGVU
qaZg5VfDnXYCHf2t6Bm8CqnDaK+Z/raUDHKd9zTVVt4LVMMsAJ9kHArwi76VPeRRJ2kvpKA8uc3C
61rfDNxij5ldOWdh9YevkTAhxsa/eMZc8/lKKvtk1AWBk8y/RL0at7dZrW0pCftCV8V8GuJlYEQI
OjsA1362M9alPkxixHwad6oJxDzTQ74DmM5BPRh9EFqya1Bkj/oqupWuo94gC1iPed7y11oBFvjQ
u2XMI5+/g69As28A47eZbcG3gpMGdipLMKDvzdNf4fmdhTB/2SN4qrIEvtWvcbZWpmOnw16/jsW1
As5vtCtAykFDCNa/oJe+LNY+K1Z8MTnLPJWuS6eWmYxWEzmq9uTKJogyAKULjWn6FYuYkLmwhRCl
SRq7TVEJmduUhaZUolI2ZYeNsKFjn+9juNVp5+frbCVaVfZInMkEkjQ8gt59sCU7s0lmjTjBU39K
PfD5WYV8DcpLB8A6U3TY/bXnXqO3yIpvkiOm+9bNrnP4D0qsfo1MAujSzBlQRxhcVGNOGCgvqBBS
ib8Wazvw6KS6Idno4Q/Jv+WSYzI+pP1rKj0Fw00D0HOnH7vuPkBmLlqF70Ygzc6vH5JuBEVMTYX7
GsjmlOKC7HM49/ytzV+H6kHg73g0NLTuboocLadNBZjaSpgwc5EnV6Juj0Avmh5YURGzKq0RN7ZP
zLp6VfxNlBmBF1Mip+s2HGgPyT65hqPKH4Xohy/jK6VXdb9VZHyF7MgBpgY5InBxpC6a2SXFFFpl
iwNUS3At9qkl+juGK6tvYsD1+soYFQyPrQnZRKprQvJGyxw92qbQ5a6eM2iGa2phhDJG4bqS5sU1
r0MBsabDUBqka+moQXk+0IHXyykn1CbkQkxVorF20Mp1HCHMsCawkqY7cL2Ag1sCd55vjBltxcwA
/lIwuHclMHLPAU93d9cYw1sK1OyPUgMHVbue4OHeW8y6Bcdo2uuPxMJoYmngOkxql+eN3gjxLpt1
D33S1gqqh6ZfS91GFexyEyNF7binDpmH4IwgeRRlilsf9xAd6jVGIovM4OUfr96wLfKjzwGECISq
0dnDFXHgZ/oRfM0mINVmCoIhC1Ko8b0X7JpmXTcIIKZ6rRX3LeTK7pAIH/ViF/NOY2apob/Egiug
IweOVMDwzckmt9WHCjh3FB+JEdmpC1S2TstNsOvseM+55aaSMGtoJ2+aEa3CY/qeP+msO0ODet1b
A9giUf7HNEGKyomMFphM23sFct+A3BCUbUDHnxs1zoqCIpX2WNxE4GM8wXROpxvhFBxaZNEtIMuq
d5u2z/xwm+jrSXcLaau2Dm/1OzGhAmoxxap5UF94S91I7ToDA7Lm9JvcGo0OqnQIQTrTd5sXwQ7A
aDPa4rHC41HqlXc7YrrREXvQFqugD0R4iaSrEU1OOQIBMLo4YCBQ7PacbGQo9ASWCBhxcCz7rYhL
TaLo6BnjaCaqAfQ3Js2zlxCddUvSjRIwt8xk1d9kJcXbUMJbxDyvV9H0OO5aDKG2lgg0e49qS1QD
+23mj7GdGYA6P9TSbQKmCOP/snceS45jSZd+lbHZ8zdosYWkJkOLDSwiMwMAIQhJiKefD1HTXZGs
ZNCm1rPqtqgqgADu9et+/Pg5pKQyweF2fBnQVvNmjmGL0a22mQbmJ4f2qR3MlERzeJOldTkDm5Jg
ZtKPg50roKrjkQRPAi+abtfDLp0t6mHBt4GXov5EcV4QnSCZD6cHBZj3WXilaTmK1vQJCCvVvVju
QsFtpc2gr+rSrpjBPQGeBLlbC65UrORiZ8yetMNTr/txZGXhy6mdo0sIID1jmNe04siDdjzYVeTo
5YItDT00cDPhpXqMY8ZKCtIWhmaxj/EIo2zeWHeUwWLkI3Dz2XIQFhqJe24l7znyTohKkCwiuzTe
J2/lR3zb3+sCi8/qEJ0QHfOHDPP2HsbzzxG+cmIfopfySFblaDzWRO51e7KoR3yxuCIitbCS3RKM
Bo/E3MHDVybK8kJ0j+GH5C5wRcjKoq+BhN3FzCH/aD8Gt4idGkhTtZB+DBsMAWxttkZhkAQmtvo4
szVh0+UrJd/nR9lOg7fkgKgJsWu0Bs1R8p/Vc5+9dKc3XZ8blYexHGPVA0TYdkeanDGMy5CsW5ZW
fYNrNIGt0xxWs2DXWwa3YWy/tP30xWFnm7hMffSyHQlbQV5KpcXwwHiPYw3Qa7UyHxSJH+XJupWf
tilNYEawQ/9wXz7yUM160ujWWPPKPGaKV7ZnaAZCeuFEgff+mhxYXrD/R0dfnRJbWNbzytMNCE6Q
iwMrCv0uWRbmplU9yVYeFQR/aycYd4yo1Dd8+E8bSAaVDtNhoL2lTJmNXqO6h/g2RWdZdIhXyLuE
zTZQN9q4DpU5kyaJV8e7rK6s2exWlrcMyQ/eOOzFBJW4JW55TAO84v0awygWd1R6Se9MIyEIgSCN
2zkOwgx8FjUnUOqioxU2eysunEM4eS/r1iFkQMSO6LAOOHcp5NSeAqc538kevrURFOYSyvgqxsPp
sMNpLX+Ba1+3t2n9rPWuPvOFV1Wm1nw99Hb/Cl1bZu/LGkPLhq97w6+YuSzDydJlSHiyDGPNLJCR
rGrORTwdDHtmWoKbRChOR/UqQxT99FyWHL7qwRPVjwNjRso8Eq2wYuLFklFw9zCUzCo7F7ai4rbR
DhFZ1vHp54D7LfoBM1cL3ONgC4xamrJrkvZ8alcr/uB2b0Y61x5Fq4oohi0Z2RQMGqOX6Cd1cLUQ
IFdyOEICXIx0ZFHg+Imf089uG91jEVZvx0V9k97RsX0xCyouK3HjaBm8RI7qwutPUNEEv1GZjfKM
Awn+bZPcz47zqTBnbowVO1hR4BzpsJj3TFnp9Z1RYBLs5wbjWtRFW2W2H8uNcdz31VzC8gKvpZ+c
Ou2TztFg/ghTgkbeoLPE+Hm8qbAF6HiJmZ0FW0m8rzVYPno974Zdra7IHuRuCiERajeDF5hPrYvW
Z48LXeb1OBqZdybamNmytsWVoVkEYLVyTPYCYfBkcPIMr6fMFoqfsJVFRy/mNbBmyLZzgAeIRAzU
NKHDwBNAQoPNFQ938GfRqnEONepEL2FMcZ64eeUzwTQc/MKwONQM3mPiNpJN6qUkc8nm/ISUUXZE
BQfphI7Er7EPna+ZpBVuiYTBuIi7t0Pr68z8aMAflqYdLd1MrBLcU/ZmjA8DF8hevzi0VJKFeyyt
wOu842K8TWIrXgt8ZBJfUgAqregR+v6i9TQnfVRADnbGy4iJhFPN+xXSBwVatQbfkxYlgrXFtvOg
D75m9+hY4okD+yBeMIZn2PVCspQVRaSd+pWXI1qMX+0i8Zi6ad4Qv+e0uzUW6ar7UQFV4k/4WL2x
bd1YcszKEqCy3lLm3crT7fh5JAaV3f0USBznmietCJLz/LbjgFh2z73bgA7ONuA0rHO3cmd+7WAj
72XMWupuJ9uYCnqaV0pWfc+KsPXl0Wn84K5eFB+U8LDLpcVgPAC1+HzRPa4VLEnZ5k22dvEU20k9
Nwc7XgfoZkv3evCEOhnV60GmVNkrwr6q2beodzwkDcmhk1GeAj3IDD0wb+aMuhVhJQ/R0ZU82si8
7ja1jdwDMRoewuVM9mXc9qrTyJFEdCsKq45cAcGiXPRRn4g0lQiBTsjR1keYkt5JXCayrd7U0gez
R5VjmFb9o38fb6TaLVAAI/U8JcuTudXlxJPuSnmbkIT2xs2hWPam1w2+0rkCEshIjajukC5J4Fk8
x8YTfk1T5jqi/mS75aIfF0ew+ZtJI+0UL2bILjDJR8MlIfA9db/Aj2orEtCOWPRuAGJFhyuwmQMs
b0YOQvAYvB35GfUa0IB8OMzsBu7py9Rp6DHBBDYTNabkloM277qVHEa2NePEmQ3z/vjLOG664n7s
Hupgc2i2sroCfClE21iHSO7Mqjv4X+n4I5Lem/fjr8Qe/Ub0Y/1dAp+SgMrwc2jfTJL+sCmdfmjR
Q++tQ/sg5z+HHL0VXFDY+oIfHZ50KoTZ4DScIeoSJyZLnq2NjoU+Gnemr6yFcjMTUAHKF1ryKumL
E2jLAEA0H5n04VhorDFz22DZH5bVsJtGyIQht1Xd0Te4RfWoZmheu682xTLxAOjX7Y4jAj4e0A3h
sn83t8a9zvXtPt+H/V3AQ7C2ZXFZPSowEidp6MJTMKqgnT66p1sDtnd9smedg1JKjB4f5bmwZ0vz
RV8zWkhHp96Y7gFcZGXCK9Yclgynwyvy1tt4UX8iCNbUxqY3qVFgH9yC7ggdisMS9O0BYMo7+YmT
+n3IJ3NJTqPI0vbC4rjWt8a+g6u2wj3ZVhz5FvfI0BW3qs/P6bEQOfonhKbtTkDuxK16J0cR1syc
kXhINaTShmFnFJYhfiD5eyuCuA22KrhsBqe7ixdk7QWgqVsq/CopwCLAGvZKOVfAfQ5LetDr/PX4
JB+c4Tgvx/cxXAzJjTRbVf3yoFqFX8SBp3OKNfbIFTOq40X2hKZwe7gNAmyKJlzR4hE/CAqImsYo
nUp2Co0QWmT0FsHV8vuTG5Na6DfMV4bHG1m5T3T038zOlqmmGXBtO5M68T0R9nCWKOqQdkFgDH9B
8NGbVH4Z+qdWcYUfp0ciUgX2dYTl7IbkELKro9BiEN+0VVH4euWNAGDGotX9k+6cPgx9kde3pbhW
Gr8xnYFiJrnLuXYUcVghShchJtOS5B0JcbVBIrFSOfSQxgKHJVayCb3u6WAidmODDnD0iitg7BHf
Y1vKf9XiQ1g9NdFHVL/RtuLforq9D7TbRP2lNu8V6Lh6eIoqhHksrqh1Pslg9iuzy96Le9arXlP2
gijYHFon3nD8oshOE9jHFnWcxSx18xJz67XZeL0tPZvxXOruOm1ehm9ihbKrucJ7gJlqJ31rVAsZ
nsSnBFoOXvMok1OvSoSR68WM6LUMfnT6XNHexdviqfNSTnDGKK3yNC+xp6ks4Oi88maPIMxm68mB
nR1WAOvRicohdLPZYlZ6Dcq8R2caOg1co/Mr14zswPQP4O8z12j8Str1xZ0e3xSFmyhO2zix+as+
3g/GDvGdggkWol2XcA4keEY4umEDwI5+68ACYh0Z21Z2WmM+wbflEwf8sXKT8D0TQG9HhkxDaZWw
jZXIsExcVAusp8HBD45+yywxlllSC89sOvy6Nch69Dbaqj1JzyNsvIR+hoBxbjGONtEvxOXU+Yqb
aUWjylcKpHLWrLTzPqY+Vmw0jfKx8Qv2t44WcvxTrggVXWxFnmmfXH0Z83+ZwTkBclPcqao1jTn8
GDgVR+DwFGBcsibk96MaXjn5Mnt8qOV1Asv73q6QYVPcXFxqM79qQqstray3yasiu/OPPl+AwCmY
SzowHD0mfnk7tgnDTBmOMEgGkRYSUSc8pFvx9g2WxsnApUybT1IIxvsBf0yXyTUSdOfwUFOJ3MuT
spyfgsC01hvtBQTfOY7LvTQPHfPedIx3DjR79oug9cnQk/hns3bd548TG0Cg3ArwFEEXT/CODiAR
W9B0ZL8zHyamAOYmNeP8QIvGQrfTN9ENngr3RCGuPgiRI76mICijJyfzsNjF4WoG1MzDheR/BVSR
o0hFb4d7QG3p/rQcnhGsuo3c2b4OfZnzjKIS6By0Z2IJNTeCaONNExN++XzdDyX1v3Ts9n9B0F9Z
StKExp4j019hxTO0diaHnSE3RwXwBuHmtbQ8rac2BFPnNgXonKHiG9MdSBJIybxxqXnEHXD6+im7
RphQz1rDn6iqNomnyTqWpOhP/A4cj7LWjqcchBP0crCp6NgjwAuR3Zeu6rUbfcUqvDVg5vLTRMQi
8j0rfWBt56+BBTg3n0rI7hGAdBV6rY2nR7gD2gAPbV1jK/HHyhf9dt16B7TbyfU5W9E8vK5S80kS
/sdb/ftRzpkm0ViOhdLyKDkZ6lK6KRanaEXjiVILmyphMa4Q12BeKPIUJ9hNrYDAm2gUJF8upbwl
LKYlO8luTHhFv1cX4eLkqiQEAX+duh7SDqSC06OxmwfWOHtBe+/m+hrHLaelALvqp/dH/PnLI521
FgpcaVOj+8SfJ2AZB6NJKOxqC+OP7QM4bCJdYVxi/zErWohx3fYHNC/4lEwhf8oXUdo4Da+GONDu
hqsyP9KfVt7Xe56REhQhKk8MpSmOsIzncC/M5q5TrOOSSva0P3LKNO7pkS4cgZB6ASUepJqjaJlT
5Wv8nmuOA59U9vPlozNXit044ijosPy+E4xT0RphPID1b8oP4MAKTx4o7zIF1BNpPKs+SubRY054
Gh35yVggcG8xQa1MIbuyFcDRD4qO8P7wNtuUC2TfFvlzk+3MOybFkQM0F3BmwIsFX/9xWCvzmaOB
k1iIcdI4e1XvFSyOJBsA6fhEK+3aRqeP/4egQ2OI/r+Mddw/RsqCY3LsjsaoOLXitSQYlB4/+pfT
D1yeZdllfLcdrNlu6i9EbvAor1BKcaoVbYyFvOrR7FYO1uk9w853lQyO+Y5wRSreBgdSdxdRCgXA
Zi3dl6gL3QILdM+SbJdrTaisuEJyxTrAHrLGfJW/UafhX6/tM1+fJzf6vNxgLz0d9OptQBf4QXzv
/H4+zvt1gte7cqdK83GbbbKbPLFn1BIorkxq2pz+lML7w5b0Sr0hkx2YllmQa3MoHKZOizM5jIkL
YX5cjy594kX2LpAsbwMUNex0Qcb1SfDxT+EyhyfqEQDbwUa5IbQGv6dh4MrLSRPnxN3uJuZysJ35
wY6Ts2Mm/EhIEFAYtgbGRplz5htudSd6wIndM53uRn3JdMTwZ5toPv0OWAZ5thPo/xc/YjxM/RDO
tXPNw0Ke4sE/1vDf3/icYxvEaYKyDt8Y0adHNHBc5UZe0BLGty6x4o/JJaAGWutczPtsvpr0Ej32
0BlgyVoR3RjO6nX6cHXt/XGrq9DJVKaWUew8O++G8oT/fCYpgD4pJEOwI2NaXI8Kg+KC028QYXSu
HLH6nzqU+pd7noUXPRC78dCKioNTYvKoYf9bedECP5Glvj/OQ8M27zpXpuX00SyqH1OVERYu2hUT
kF3ZfWp3qFPfHl1VcTtIDbozwUMTXjd1OtM9nXwXIDa47/bDvhOh+R5pgrI0b4bN6f7wI3n9yzjd
uGseqfJ1N4PGbwc74ATgOIAnjzRatWpPWyt7Nk+2SW6Ufbjs5QUyMf1K2ps0cfb1tvBwwf1FDQfw
7tOZsVsvvB/ArEQ/v81R52EDdf6kYlze9CuIGQdHXgM9QmloScLVzfBSe8GdttZexoW+miBM8ala
tW8THwOP7IOVroqOtMvwwr3ZW2Xon5YU/QBNmgR9Un4/ceA1VnjTPJGuj9vBmzCohQrYM2WDADYb
TkXnNNemclzwmtvCn+GrbmlY0pw2uV847UfymDgTFwJ8eGqluFQ6KEgq8eeKO3qpL+6DwEX1czvN
m48vDF/OliCXjkbk3QZMv01k0cq0MrTzUYURfbJqD9y3XTeu5sGD5Oc+D2sg9PcGuHs/8SHM5aRo
FYGY70Kq49w/utmjvDPnHbgWeN/m+Bg+Bpv0vnVly9yDF6zMRYROs7IMPxAIIgPqiMZHetnxTndg
HW3zNbsXAZipggDJvkqSP+dXf+ZjBkx5RVFVg8TsbKuMySCUZWQQpcnCFBZZCBGHzDmklY/BBgJD
V3iXDIT/IWh8veXZTkG7KyubjluequccxnG6BIXSg2Wq2EyPMl0zN36CugyFN8i+OdwF+S+kaKVh
kw/i5yxTvDygJju6gXDP++XMjN/wnWsn257S0ZaUXA/NSo4cSbUCwa5w8zo6UoNnEHJnuKMheCpa
Mr3Il1lrdW5z3/+UHuXngZIk3gDtoPKQItezpD4OYRELVCxedMfAz2O6q+b0gNiHLXjvaAn5SsD8
xIlXFNPT4nBjvOHB/Wza05MlQvyOHoWs0SeYrbVXpIjQcYjtqPGVV2MzvW+6Yg5Xl9fC4/GWFiBS
jv2z6HHipaKVIe4KKLXKluxWmh5zGd2VEdGuBXNjo80RNmD4xgkvI63EIFmMAhPkKWk7lE6BQ/rE
nxVmMH/cVnWP+2obERHA7yqreM/vhofuyLtuLHGpGHNz3CWb1IucwxN1yUlDU9dq2D0UPyM6WHaH
YJGyFRTET3zKO3XO91pk2xm6wPfw2V5gNsWjfdxOgR42iB+v86cBY0BEp6DeCfRmXKly0wIQbN4g
/cPcAsReGUjfDtaElfaHGlroNelu+6P8Qf5/BFQkTuWzlW5TmkDhiwSqKT2zNChDJmAqPYwFkfD4
PFSQGDjusWvrsaFnkg/gpsG0CSEoH0oBsK76wUTrLno99dZWM/0yWVMQT0QZ4We9mW2zZ1ovNM47
hwZEAXYSWzp131MOZTCypR+iDT6lvtEz0UjVk/dwqywjivCpdRr9ahKALF9EzIHWP02i6J7m3olf
RJ9/MWUHuLiuJ3XH9Kabh0/948lXmYkWHIGDfTfx4BPPuBVptZX9+tjxsvN5f3COc/ha+3IbUqOF
jMO7kuEdiPIP5s8poZB3IBn1YXcK50qxHA03M70+cQE1DBu9NGMHVueGu2tT5fJEmTw/83HG0ERt
UqthVJN//mUG5CiIkt6lM8UpaY7jcRCujI/xWfaUB8zqnH6RLY2F6ItYA/IgXiVYZGM9vjbU+l7n
HEhPTH6Y/na8o3qH2ECW5TQH55ND8P2h/OnX+ftPnYaBYZhKqM5K0FB//6lNVZiZdGDp9D8MP1ia
XrCcyrHChannjj44Uenf0tD96Bxc79zjjwkb6ABgaVxsENebo4gElePkVU7ko5591VHpn6Hw9x84
JTJf3uUpOPSHQwllTLWGwZIhdgbLGgvpih3Ccua1TXIP5fvVDOmf5CbN0CBpE/UFSUG3/PcbpyXZ
URHyZvS78Fb1RKy5Tkvl+S8X6WtLRpqYb2ff4evd/iG+gqvqkGXc7eQ1C2Gp3aoLlRLF7p0aaUHe
8TTG6ZpvaN8NXv/Wc9CrkGs5g8mjpjr32i+auMd/+EUTJ5iVgRLm2RkUJ/qQhDrkrvHOvFN/zBjx
wafE7j5oO0OgPXkdzI0fJ2/0YBEwqcZcV7+oPM2n0w9OIXryHUnGbRNYxX15W6GyEr4W89bpHxEY
lyxzSTcBdum4lSB3QFic3TAbOCAsCyMWelEBf3aC6QLKfOiZky4LTMd70Z3yhPFOvWPhLUGThKkx
dhfY1/Rp1H8m7nAHRaZaodMhKXh+7CdRPnZywRkcw1eevOcEdzanlY6kCpYl6tPRj119q+J9VW6n
xVE6zWO/FD9Mt/PzXeQRGGVfdY1dxz86ueaG1tySvt2C6mig2DS2yHp09qbfHxbHp25eXhvf+Bzn
PFtTk64FcUhQFQ3bvt9XMEZAY8LwzV8QQunqP+OPBkqQvO9/BLfRoliMi8aDzu33TOYNbrPrV6VP
Bf3ZqnrSSOMaC4YtGuzZQwdEv1JvRXYenGMyuadkg3+cR7Z7Q5cuKUAmSc1wlFpP4ubKrQ76mDj5
L/Df2/DumoIPMwz/WJ4GAtkM+UiIGKgIavz+cJrSamWolfSjl607ricR0LXht0c/Z9S0AjckjwAm
IQlvbwtjflgXC1igiVV4waL2dYAnGBZe/Vrdt/OTl1Gl3tcPKoShKesM/GHbvpW0AxYgbq7yih+I
JS2NzckR3Bpc05KfEXFzor20FNdINE1lnLnq9FUKNnoPc2cjI0lnhSD9gV/6sV/cVQ49LwSGMze5
nXZzdhs6Mr1z6Waq/TSypcOiFXYTGdFFJQ+/HN1GMhOMb4Txhnq9toAvDk+IL+gUpWssMhf9fS/f
n/YB3hgO3zaDTgiZC50WVDlflA8USA1+WTThyHb2mNySF7ifoYSu0wRejfPpe061STHXb0Z3fCD1
CffFlu5quAx9Ru9PVvEU3Il2LKAzoANvv+p+E3oBDgCMjuXgt1617G8UKglDshKfJOPHVEFOplrF
p/Pt6JZ3IzAMI3Sj3a7lTZG7yE64nSM+xnS8ZRs9OzulzT6di6hsPJd+xKaBUWAVt60j2r1py7WH
DNUrZo+TSbgIn/Fdfxg8PNkwLHzDWy+39YUENRupQkdZTeOBqEri8+viAnDb+/3S9KFmLcp7VB4b
cMXBMTwog/Q2o/nEAx3eDRdaGIp76whZ1Yd+2T5EnrwN7sgSUhItJp+ISkbkTt1yw0OLkVBHCwG6
q6u2TsN0VOvE+8zw6SDEtrjRC4+tUW0nB1AFfic8o4PdIGWgf4J6w9PnxN1/cKX/P4fzv3Ui2OU5
HO8tTdK3/Of/WtTT/9Rf53Gm//L/zuOo+v8A9KuQwjnUQNmng+8/8zji/yifc4oqAhuAcir/1X+s
TVThf8yJsc5/ihqGqk0dhP84m6iM+Igmc/UotvEvCaby/zKSI/5+8sxIOThtDP3z719SnVzJ+rYR
Gt3vRnizsxLsojuO7+kpe2gGubREAe6ZRhOtM9MnWRc49sPhSiPkrNr9++ZTvP1y86gOpNlY9ZoP
g4HDAEgltya0eaTJVCwLX95/+Tb7v46hrx2X3/O6/97nXFhbUcNaMovC8EMGeTXVG8HtShh5rff9
9aeq/O/D7+/rn40zVeJR1uT4QI9BxeLnLVF/osj5/aV/x87+vvTZ9EKfi/rYz0TVF4adkvNN/jIi
ujgqf+m6Z5lWOzk1jUlj+PVwMwP1ZEbp+x8s/p5d/v2Lz6CLY3EUwqFMQJiEo+ifSrStaxmLlcF0
y0MEvgwNoJKeoplGnRRWXtsbr4e4fo1SY1iOav7YKznFWkqbL8yKK4CgeGkJnKX0YiILMaJnug8T
Glo+NLApfwLO3lGjh4vwXrbhO/i16H7/GqYt+sc1cZYrpFGoN4M5JvNgzNZ9zZhzZN6PCaDhwXTE
XvkYpBPt73LfQ+fpG5VkRgbpSmY+jR7ggjTYBkkCrJCFayXJtzNZfVMj/QVXuwSOu3w3Q2V4jNI5
ilub73/zpXd01vqQT7EajIwT+nUkraqk9mShOtlIFv4qc+Wa6MSlhXdWp1ZVXcaDmeMVu1Qo/dqH
09PwIvqqz8CSJ7ynG/n++6eZMs4/bcqz4NIj2tXpAU8zqXOku9gfvGgurK7Nf//5ObTzSddRiMci
CqF/6MMqhmIsBLMrO+jSlc+iyawacjVr2PKqXB5hPCRb8ziEzvdv5dLFz+JJGXexEeVTPFHu62oR
xVfiyZ/fNiPVv4dyhPKbLmJ9+koQbWXpdBvL6S4tZvNM1p+bxHiR5fyhi+t/d3Sgo/f7/Y4hdKFj
lWgEGAdVMcGlFryBmKVPFojxHqTAvmYP8uedDBj7+61aWVFqCfzHl0vVEjCwL3WnlN6+/x5/3nMk
AL9fHNWc1gx7yfTVFladnBCN1XopFxpQU3htz/35kKfE/P0mYmsoR6GSdH/Iiq2RTzBdKtyFirat
kvIjFTvMDlRwvMGsfBS0V3J25c6XXt3ZZpciLHj70dD8GS5o6qI1d6fkygq4tJDPtncoqHUaB5nq
nxDGbT6a6Of3H+TCSfGPCrZqZ71Y4TTnd8upXiuX5eZUw9Qb/Wmoc+K6tFDxt9ewnzMA7z/nJQqN
v3+cZBDTolJUhjRjda8FzQ4JTjqnjbTh1bmnVLmrUm1+pF8pNIJut6l6y4TfnrRxhHBHjl8Js1Xd
aI+ng7oqAx3KTBRsulh8kgVsBnqRw8Tob/tMcVKNBpRYPiPg+TCaFbPTyWJg6DkL6lUazrA1kGcr
IUwhIGbzTsI3NS7HjYwE+vfv9sJiN86Cj3RIx6obeFSDPCzKNyn2r6mxL+Sn768/XeefIR8o7fdX
KWWh0ctTTM5pEfRJitc800jMUYTBa1TFVxb1hZVnnIUeKW/byKyzwIeQXtLImxUP3//8s/H4v5fC
WaTpov6oVMKo+n0P65Kx+bdjH9zmoYTTudB60thDYOod/VS8Ho7X3HXOpEX+vutZCFJ7SB9NBDV+
quxxqqCHh4UUlHBa+/7VXP/StzmLQTUOzko8dLo/U2jdtCRamqK8dSg1Bpr0rOZIw0RRwaiLUdNg
DOAHRYNfB9nzsajmWGpBRD4t1bB5TgVQru9f+KUveRae2gHl6aCsSBEABbuOqT098r6/9MVveRaf
xEOhjFrYm/54WDfKz7psbYw1jRH9AWNd1R8jSgHReHPlbhfe7lR6fq2kDnltGKeYwSycaHAxPd3V
LcYO1ew5lo+emubPMhMhVSjaLWM/WY7ZbAM13/jow9A3aGPQOHhVj1fRwD/vw0+Y90tdp1BUKnxC
3Q+DcSueIDy3sKHDcZkN4uLKE0/r5g97XZ/exJd74KdiIFQREf+9HHorc8CmjUXMx6dfEgjuldtM
UfhPtzkLKYhhRBUHpObr4eHGFIoVCk2bmaLuy/LwVJzMl5OqH52QYVenH+mbq2kBM6lR78KDvDOi
ePSOFDaMAKlU13GPVAJA1Pe/7cLq1c/iUDfTwiw3YqKFSC+nyGncpfmVdG66xp8e+ywSaWMm9uaJ
8lCVHkXgdb25P+rhtTh36dudRRwl0EuRFhBiFMzJik7KoEzBNMkEls2c4xXh9UuPcBZwmhoYOhKq
wKeDZ2tt6jaYrAlXHuHCSXYuMCf2s0PcBNgL8T29WnqJlX4rIsk0Hq8svEs3OAsf4UlWm4PEFpJw
z5HvsjLDWWV+jFv/+8Vz4frnyuKBPKUOwEu+Jr8IaJzIp97pldjJW+X5+ztceP/aWV4jxvGY1bWs
+p3aeJVuLAOmHRhq+v7qZ5zF/55a2tn+l2qt0rEQo45EaC+7xcdrgWvVolzD0bIgXy2uJWiX3tT0
9y+BpkqVmZqZU6IpreNobrbMC5humr19/yAXdvFnQ+XL5c1M0/pU5DlKeDjhz/QQX1lBl97/2Rae
ERAUvalMn9HdtADFP7wU9ZVE7gJyp2lnOzhXcGlTR5RJzLm6+0tUHBkAAB0Gtk5+N7+2iS+9/LNN
bMwENZm1gYa2vuGINBkqZp0zcV8drklnTL/4D5FOO8sB6mMdZcMAfSKBYkB7g/mmA/RCqO6u4pW7
Ya7cfv+hLxUW2tmWVmZGFjQpPjqTcwC2ggtTu6lGCFrYcN1P5EFdd4eDLcpWfPX4urC6JnD56+KV
1B4vowPvbxJu7oFBIkfYT1xmfQmX1kk3lBVXHu/CizzXdFKDuCrktDb8nj4sfchVjP7Nw2QBMcX1
Q0cH5fs7XXqms52PyPhB0VNQ41M9byv6LQhjfH/lC6vtXOY6PBpKlXcyg8/qey+Lrs50bAz3p2IE
+Ps7XNiU6vT3L7u9ErtGDwKyFh2D6brM7ADAKxuc769+6c1Mf/9ydbVN61YNcyz28NI6ar56Ndxe
uvL5fg+DBrVFTfWPSI4wVRGSw3//my+VH6r0+4+GCpBJzVigZcEwPCo9HoXAOzIejN7FmOpcuc2l
Bzjb5jM5TiSmLVS/mCYXy9QxyrsrD3Bp4Z/ta0Ho0q42gdQ6O7jRxU+PhdBl8jcRncadLaVVevS+
v9e0xP8QrM7HNJJTogdF1NJz7vFsg5knF4yPi/ey8KoFlfP9TS4drcrZyR2aTXtKMbr3I8Dy0ILG
tZRwjoW5l+NWySEbzdGquQZ3XoqLytl+7lU6EbOGSgnueA6FlU42PCAYZ95sEyJ+uoTNiaxFemUL
XlgJnzzIL5vEVGLF7KfkU4KvihOaHERX1tiF8HHO3lBLYaaWB3oMA1S6mYDZ3vORcWjlylF1IXYo
0wN9+eGzKG2yOBV130ANZzTLeyxP53EZzr//7Jfey9kWN+nFBWpEsi9LDCOWDMIUV4qJi1/4bIur
Wd4d5AGCXx6KT6F5WB7QeUBHciVIyJmRqT+pXd16epX3yw4KQmCKkPHrn5GhWiIjf2oBeSc86cmV
D3XpTZ4Fg0gOVJVFYDL5+lRx41PUOMdEv9JGuXT1s3igYo2INONM9wutVhAWSjFXjaJ5eVKuHIAX
osCnXNWXhVDSsB2zRAeQDpSFJvrH41vQQnKqUAySrmTvl77ZJ1z55SaxUSXD7ED7pAgUht6HVX9M
HqrK1K0sYFJcT3HKPMyjkgL3yBkWQGsIkEJJetXSj82vomVILWr0g/uvVqd8FiSiiZ4sZBRcp7pD
3uXHVQu7C1/rk6z45TnF4nCc6aNk+El9SxaotqN1Gv7tS5xu+uXih1So5VJkT9Vu505q4DDolZdg
McmrY0Ap2kdnthBMR7oSIs4Uy/5bFclnMUI4jTNtpg+mz4K4r40T2jCz0WS6SHbFFIKQgv7eqAYv
qtj/1FQVHihZGtgcGY/wKCO2OA7pRg8kR9SZHU+L4iXMjPdolDbYHUNNEo+PKnhZk3YI9DCzcBR+
Qv9+UIc4tbUh3J26I5qJSu4AxUJfkVw9UHYho5iFFDzMlFPvCd1h1wnjlSL/QtA6Z2QJdPLRLe1V
vyxXacxwN1of3y+4S+viLGb1fReeTnFo+DP54YjbD7MaDOD+u2ufxZ9sDLAR00b4CLgai0Lk53KN
Mqlw5YS7FB/OAtBRLcw4ORi6nxbgTe3iYGQu/sr9LLJG6d9xKuiH/L60U45NYew4jeJssKpjY4c6
Ml+oC0kwSL9/TVO+8YdsR5r+/mX3SMc8CpOsN/DxCKD7nuIN9lYURyj9STjRZgkiB6im/7ul9MmW
/XI3RTuEbcRsLMcrA9/PlXRtxOJShitN+cKXKx/6aBib6BPu6lyY6o62zyGlfrrI2+P++5d1Yb1+
8hC+3CRo2PG6SoD8P5x9WXOkOpftLyICEOMr5ECm005P5emFKJerEIMEiJlffxfu290ufVbSUS8n
4jgqINGwtbX3Glj6PJVXGQ6Df12vnxzOL8/ukDrHHZ/sPa8Pc3zmThWY88o+UyCQ4Hv/9+jYrK4n
QXKEXuCsoWUKfjsEB/YL+n7VsUmRmZnSZkbV3TfmqlqKRYtWVQrGwxHs/sIAxHEGnC/bFuYO1uT+
7aqj1/Lzv1u80h4XZWmZs6jjvX4HRbTDQtunz+bDAtyjRzCjX/9t2qW9rlPfmGyCtZW4bCc0sjUH
51dcaj8vP15yt/ifA+VTQv3L1LcTy+cEwQpiQPH1IudbX4srAgbrM0ThA//OvV4Y0KiSoA9prNxy
FLP1+Vu+vHMqu8xtHbTxWv1mQk3d4LAV6l+JvQaqUpWvPrFLX97g8CbVyxrrYSFBVh/dPt/jxnk0
AfdkoHQ1KyFFtfM/k6sv70mazoMubAZUxD53Avs0Xy0krrmGnOYirLRmiStp0P7vLEl5BhUs5nx2
HbzHO/a35B2MigMwEZ968uRI79mteRpBiYU0DBQ6b9ZMphRB5/MG+eX7GqTR8GKfvD0C9FVRgyPs
FNczdLIurz7V46XQ4Jpj7Rg1qlclK260mYIEZqTPue6vxEzVQpPCAgO2qpwnFMEzAA8zyJmWgPfG
OxNx4fIHKLePFAXiOOuruoSUXux0h4HO+9TWD0WPSYAXOhSMhkeDZ9t0KO7bKT07xSJvUYPjFJfp
sdFAn/OKHn7jRQ3+MyJUZUaXf5gib/rsWn6ZuKl3KIRua2dfV7c1xKsqukaiURzaMtbSs3JtAOwD
59BAbzLXDF2/ABYd0kjEexq77T/9fl1KDQAhqzTAYiEnXk73pWmDHgrp3pX0TDE4unTXGI1K5/WM
zlFBUHpoXinZX/7VivWsL+vwy6iblDBdK2bkTBAdnZ6YC0m0tPrHhy8v/fLwacxmB/dqVLiqO+He
m4kVEHMlkKkmdRmpL8+GKFZfGaWNwqIwcTgP9clrFsdrd9dqJJp7si1Asbw8SIpNuVgXfH2X5Zpo
iFi6u5+N34ScUJPYuOlxdv4NvaFLe34qGFh0PW56qPHSAi0p8nD5d6sOFV3a63ahj82sAew0VGH9
tBjSldfmLXT2ITq1MIa0Q7rWk1KtUOnUR/wwTQMwn33Vzj8ADbmfy6RZGX/FoWXLyEa968fSLXA4
LngQ8+dw3UPyzQvYqzhCk3XlLd9/ge1LG9gt3VigZAmIgH6uvJtJW1mp368ewOb/Xj1NPSU5p4CX
opK1bWOoJEHUAByjteerfre0hYchrnlSoV2X6gfhJNuGks3l9aN6srR/0crMaEtRlJrYb95DGmod
kr1snf/MRW0Zwdi4E2eajS0FlVexIbsOjCrUV6FuE0LSbUPf1lozqtFffsCXOOEbpKJlBuycM0Ks
ClwY9NIg21eudgtUgyTtXi2FbWia4OjstBlmDZUBUuio7y7PgKLwDXWUv3++btKU20sv9lOQCWLL
xTl5Qx0jMDBO9QNqJ2sCFcpNJu1gaxiqtKEoLyy6znkEAPFy7ZkQJpxnKIqvnGTLZfybiZfZeKhr
TUmRAUWw5IVLlruYL7bgzF4eMMVsyNBFGvt1qVeWt0+NR9eORqdf+d3fH5Tgpfw9EcxyUztJobYe
c2g/+PFTbNKQasZKhVaRlqFx9ffzrXwsUs1AG448LJezhdsLDnwNYxU/hPIfZMDAMna28HQBGRp8
7n8bLmmHZywliaXX9r5Nf1r8HIuVk181Dcvfv+y6RrOHXm8bwGmEviEQimbduL38k1ULSNrQPPHt
2jZxOV/MTvnu/2qeofrl0nZGz4F6NUGp3ENan7235tpOXh7w3cKXdrLvJHpH2s+SCzTAttlOCx0a
YL63OgxG1igGiiMf/K6/R74kc2aYA16TL+4/i6JNewUhP3SUoDCwHSLAUKu11aOIrTLET9NnXPFa
9NcdiJ4OUDHKGaAK0PtO1mB7itmQYXtIpbWkGNBdTKaw0RzgBc2V016xn2WwHhqkFQycsIwgAK0X
t6Q5ier+8gr9PjW1XWkr5+3ktlY/OXuYOQf6bHmBqKAiwJzQ4U4Cb9HiJ2Hl2iFtSt5x/33VtmXU
XTLYWTbFMKgyaX3Wsu62syDwwcoObYlevxqF/1jnUCNxfcg1E5dBh2doXpy+/1P2RAsJQePfycSb
o2fPmu+cShPCWY7/0E/JddGLk1VnVz2FNHzpo2FQVlfAUN5CShjiwtoIzaoe1PjWXTDdPeRPjeFo
EuOacRfKY/6unNuj2bMnvah2BYfkJgXhve2SFEqPkOEaO8gXeGCUd+TsLITTKn90GN+ng3lIqxHE
u8Z/Z52+8xmktwrzuXTzG0/3fpLO2xIth2B23mzmAUx6D8rHY2+gDhhvhwbVwG5w37jI93256Rno
grn5NmTVFRdtE+oNe4DxmBl4BEIKI2TG2kVQtSJH4fMHP4Z6f12b8Lri967J7yYuHuIJuv5AJQM0
6enbIfGmoOrzn6UFIW5UhQPe5uaO6f570s/bvIRAHCB+etB0NYTvh/7dBUMjReGlsclTYtW7eM7g
81SNoQNZ0Axy4A1rnkQDgy0xXKe2oJAxY/e20UVt53eBmcIAzEiGa61mPwo9QVd/cq8nAGyrqrcD
y9cg+MmbW4cPbqDT7lhaQxoSF9I1XAMFOa8GYDxotQUcY2MN43PTixH1Ruem9LuTPTm3aelAVrbO
olzMV3ywQ7MfPloIAU/6sCMQziQ9IMNVpr2JtMSFbnydqv5X5UNABgp9QWNB6KyIu/fchNQzlt91
blnQh2cQUG5Yckbv8X3W0nergRlUOT610CDRa/1IpgnKwfV4zSv61gzxAVygs8/Ezmh8L/SATdmk
DvRLOegBw5BBGNiDTyArDm4LVkJa0Ye0hYYPYLEbH07L3PPfRmjZUg2gbDYVd5aIQW7mWMCTATY/
9aO81PfGNOpAO8OZwRuhp5jNP3wdvmLVIihTiTuPsENW9RCZs0UZeC340cTmELC1IF9vDH2kU/2K
9C5UQ6HDVTjllV7aJ3zFYyvIyajdg2+WP4x+vGO2lUP8eTqJwTsvHKrRnCCNaqy1VlQpoiudtV6V
lLxZIn4Fx46DtS331kG8WxVMxw1U9drfycb9uBzZVOFYOnszp68KmwPnZHdXXaEFZuxtLj9ZdW65
0rnLB4cLvwKmUT+iDIGPMG8BIRbiM/OZovwdnjX/+CrpJHZJNRpsxpXAeADcDUIWyRYUfwSP0Fwk
XqERdvlFqiNGOoo7x8d+WU78hNzl7bn0Iq1dQTsqHi1jZYtcqygMoEBbcYtNEcM/op/gi9OtwCMU
OZYMlBUtSoQ4eb29X4tT3f5oLRG6Pd/lTbbtRg1ZqIhoQ6LL47Sk0N9kRjJu1kOrznOTJbUWU5AP
rzF9K8ixG+GhEv+5/ApVei3LuJgJL5KO4B3Ntnjsd2XkwICnP2nP2YMRh90rUB5Qjs1w8dmtSago
0gAZRpt2WZ95RhPv09G59pgZagLYyqaCCQ3roE0MGy17jW2hWg9SDPB74lBjNt19bhxt95eAZrNm
rJV2FGmejKylfRH3kxji/ehkOw8ARCTIezuf7t1hzVheFcRkjdOqE5T0egpXS2StxQeHIC4ctSHy
tuGg5sDBHOqj57W3qUZLCgA250MeZ0W8iPvvPPSfNV5pgR1n6e7yclOtaGnnjzVxgYqa8QIQQYyC
XQ/umAV6kV8N2bBrK5KsxTLFrUJG01Kts4DAa7S9/WC/JNEipA8rS+i9bbAC/rU0JgNpTULTbtD1
eO+XSDAf3H7ltq4YJ3v5+5drYjkvJSYBLIMZz6dCwOHJSUdkC8g3e5j0munK6aKIZzKK1jRTK3ZI
oeHO2OJqDdYFRFzMaG09KY5FGUJb5qmvNxSPz5KbLjkO7PHyMlJEkE+J7C/DM/FxMLU0T5BsZKe6
jM/dol5nA5xhwqyBs+lQjO7KklV9g3S0t23FKkPHN9TJ7xS+X2zlMmQoNpsMpvWsyjILHBp7EUOH
kNkQYOjICyRZ4R2Xn6eaP5q+dgCUZ2/l4Bs7LW83jVOeUTVtwr6vTsib1ygaksTz/1yVPtWuvowo
mXntW7kZ73nZg7xYoAHWnK1K+5PDgSqep6vMqu/jzjtRne/g5g7PGQuA31mD0rJVneDxC9OZuq2C
soTQDsyBTMCzw3HmcZC6xgtgLc8d7x+1NfSUavCkQKLrVUVcy1iq6u6GdM5Op/zGSJ2Vk1cx6TJ4
d47tnPs+5qbhv5Pu0V1jQitODBmuK+LEsJjmx/scvkQVzHWabTeA8+r/G2jdlgG66cKrbftE2xvs
tYdlLaC/Vv/78q5TjLmMxu1rY9BsVKf3HN7M5EebOLjZrkGLVQ9f/v5lAQK9WJq9gW1mx1CIysdQ
T27SNdy3atiXaf7ycE94TeYiL9/P/TOHxiJI4iYA/dms7y8PjWq9SEGCW3mpkYFryASKaBphcWbT
u8uPVv12Kf+H/lzqNA2OArevZ9hHOri2FsB3z8Z1AQ2gf4tylnTy600Me3JBAZ6buiMdQEZArBiD
y5+gmltps84zrkddD7mUpM1gPvRSu1C2Iz8uP1wxPjLCtpzttIo9P4nq2Ah0lALAOUEpeMfhgnb5
DYrJleG1wrGqbBo6uMyldwNeUI3F5vKTVb9dOuaHMdUwzNhRTg1CHKmhaZbPZtDR+lDPebmyOFVv
Wf7+ZfU7aTeNyQxjWYdUfTDESCdiIPVg+Hqkk75GyFG1SYi0g+FX4bkxFTjsYX20NcMceWr624Lj
mfFT7LuVyKxYSzJqVmhmY7Gk0oB1bg6JbsIvc072THenf1usMkzVKwT4FKTV9qhmBV5XwEEXPIrJ
WklMVYtJ2s5OlVJalnYSTc6zgKSDeLi8lBSZ3KfO/JdJdikO7qZ1IQnfQFelgfsH8Jedm6OqXeQb
MW61OQEv31lBLys487YsSMqdcvLRPYRMD4w3NT5Grg7zUcP76Ob81LovcGY+prMPuV9tZbMsm+Kb
27CMYnUzltddUdKItxnqUbDdxccNdQU/ovNorgyj6rv+A8jaM40nHaZ/JjUKjhxOzXyTk/a68ARM
t7KHhg7QvO7iuxkVyctzp1jTMpx1cFPhswaHtk3gjgbJRAsur03xcvnpqkRTxrQCaTg1VVMjJzjn
Tygruy8OJB3bqPiTwNPnVB9KmLvX/9bUl7GtaQ0yQZ9b0LFE4bseD7ChF2UMH7f7la8himWwbKwv
C32C9HlaLl9j7ecJepkNtCAhyg3f52P+Aazebq1BrtipMti1pg1zixynVjbBNcD65SBRu/wNioD8
HxBXnRCftqi5zEkVkmyXUsh4eLcG0pLLL1DF4k/w4ZdBcvLc78vOSKJFCh2SpreLtLf3AumBxXB1
5TNUy1Y61ieXipzwLt5bE8xwb/sZ7IHd5Q/4XJvfbHYZywpLWTNtAXvbG0VCgrKp7mjuHcYazlcz
7E+0AgK5fgJsc64d2kb/iJPkkbXZb8JGuCu32jmOF7Mm3G2Bl0M2SSGLBt9nb1v7CRwsAORrB/Lh
27AW94h3cgq4eo4lWxkZxf1URsU2lobOjI06is3ffOvsuekeJKOgix8TgC1q4a9sNsUSlbGxxTDM
TbdA61Lz2sogrTGuneaqJ0s5Q945vTb0sGKKYyzRlN6mzb9x4+zPMPVlbab+CFM9I8FVM9F/eCQL
6x5ANaAsVjKEz6//bu1IEcKjnjtTE5wKiHxseO8Hsd1cWYLs9OwPndsbgBHfKtGGVgXlYgJR2wJy
/gwmOQ46tA5QKuktpfn28kpWbJLPsv6Xrx1Yb2VDs3xtDZvspvLBHq9zNzAIUpd/e4UpRcRmdCg1
MVdZM+66WIPIGvRBCUM36PILFCevLDxK2TAOsE8FXdz8KNkzZL+DhL+WYKivsq9UwyTFEnNImTYw
rGSxaxdlZPT1KrRsFmu9Fq2yEurBkPeFadflL1K8Tka+jqnlJi7kCoAsJOeCx3dVAm/mhv9TgwMC
4X/PCHWhzTglIBJ6dHYjfNYNxOJ9SH6vSTR9vz3BGfj7BUNrZamRuEmU8D9ivLeclavC9+NCZPZI
PnZVNxsZTPlwei8x1oZJi7vSPPk8Of9zYxL5ROVTSnPQ3mDCXZM7Mrrw9LDBHXeGe+7MWpDVeuD1
YoAoEnloOd+juQwN6cy5Geem3FZaW0FXoo8jVJz+DKl+rfdeNIicATxrvvdl/BaTHJa/+SqVXpEN
4jF/j/OU8rwiU55HBBJGQZo5v1OTItWlhxxdc7TY4TEGqvo18sGrnnUr1V8FoZPIx3dvlHz2PS+J
0OyuQz32XsYG/qXEgiElBPQmyM5HyE+3UwJ3spYt5iXlW56IKHaLl56Pd9Nc3oyav7Jbvs9X/ktr
/UsM84gV8660aQSpQ6N5cHpjI7Knvvk3EDeRD/tJN+1BDG4WzY12rjp6w+HKdnmjKzaKfBJzZFoG
Sph5VE/Toz9VB07XCAOKvSIfvlbvp1XfmnmUa03YDk91/LOB58Ll3/39dY7IbBTepcRPayy8pARV
skzs99mHNbybeTc+JKrhK53GwchNA4Yt2Sr7ban2fLNB5aPZIDoo8VZWRBrsGOGTctYPC6V/4b+s
3XUUHDLy2ej6sph8kWmY5jyLoKf5E4SlbRqPv8hsvFg0zSEKyvrTWA+4O+j2JoVS888248bKQlbk
xUQ+jUWZeA22cxFlBxPWnS2FEyDaQsCaVW/pbvUbv7+jkM/Xf/nGsZ7rPmdaHi1eF327XVp2C5vI
wf8fIHW4ap72faJJ5JO5g6YKEt4yjXTHuy1F+cq75yqxb8ekfRXei4An+eX1qNpH0vnsDjr1TC9D
pYoy+LPFJ8eNVxCein0kn8VsSicS93oSaa5zrBKYy+gN3NRX1ecUkyHzTyahE+B0cNY7P5Ib9JmD
5rd/07xqcAeAf1BktGuLaxmLb3aPzEWpZmdsihJjVAzORwNwJ1id9019Z1vlviqtK4jTHpNugHTU
GjVItZlklkqS2wZx6yWPOS8OsItvqn67OA7rV2vdetX0LH//spZznQ1A7TTIZZLzgLKVjk2KsHN5
WSnCnL4sty8Pbwe3K60Ev7+ouqPbbhlMy1nHwhFG9MVNhwq0Dquwy+9S7BWZrNJlwo4F64GmqAiE
EW5179aG8bnQnhuxr8yVcr1io8iclXgJxzSLke/rvhaMI6K376wNl2oupCr9cqMno1XQqMigMu6K
yHZg7uOSlQTtMwx+t4KlXc7drDDm2qNR/KPbevBRgraLHnbQqgCpZKGODmu6GApcgykzV0QMDX5/
KJDinBdYd7VjKE/CzAduoDaMiuff6YP7eHnivx81+MH8vchm7BIHPVNAfmce1Qxmal58o/dsbd9/
fz0Cq+Hv549c861qJGkE+/f8yG7e4f9Id+bHYonmHusP/8h2ax317zeMKWt308xv24Fh2PSjvSNw
icPhsjNhd3h5qFSfIm12wwYDAd2lNCrr2ggBTb0fHcMLswI7xOuu527N00BRlDRlnkvd+8YwTvgQ
sanMYPpj72BMs8mBzD0CTPgg4Ne4fkx+n8DCFejvGZq03uv1geOYzI+N/mLU74xsTHTSLo+aYt+Y
smg3KL2WGCcGiZ+nbgsCzeJAv3BE4CM3b/8veBPlm6QIkGQONfUUpeJ+p//pbuqwhNx1s0H3Y6Ep
r1t0KzIl05dCQT+LjtGiohE5w4NoW+/jRwdmH8vnrF/DFatZ5rykOFtiMXbYmQ0zA8Adtr3IfyV2
/atvqwMBdDiN2lasVMsUi1umwLDBKqZKIA5YpfbmUP+24vW7a1RxUJqihkZXsbu8HhQBR6bEzM1o
GXRKIbkzQc50eCRVHrjix+WHf3ZY/jNImzIhxq/gc28nGDQ2lzGsFum7Tcf3mMPt0wMBJOxn9rNN
K/hvona6KRlsHEkDvfHCHjcxPG05uKebcu4hW2+3zcYwUqCyrSzfulaOzmkxvFgjg7MH06Fobvwk
k9bdTXYNQ+mZwOcKDEkD0jGhU8MrdvVkU8UDWambZS6kNXMkTx38usguv0q3/v3imTSG7VMWpTuY
wq7m54p44ElpR5YRX+Mc+CH+kj8tdaYyZKH/076G7f3GWWzmw3K79jbVapCCT1fNbHTmFE7U6YfG
boYqElAiv7wYVNvUM/+ObOY0FrlYmhSLahHw1rvkutoaRySAEfx4VzaO6gukoGMmAmbQDeamZjEc
xp66Cg4s0ES6/A2qyZAiTc1Sb4htkkTmPKMAxA1oVli49fXbtlw9bhQvkRk5beXwmia2tvfe4BIN
63RcNQBvzkOj2CRl4KKNvHd2sEH+AEng8nep5uY/ODpOTcumRXd/grPyEe5yxxImtABTl8Fw/ufD
TSbsxLOXiMoG9sQgH/2UBpwiUNNDma6kT9/nzabM2qFF089t7QEhPADfDohXlgH4BSs1gIIL7YBu
7MqAKZaZTNehdLK0xFyW2QA/aCuqEDaT+LAyG9/fzkyZDTD4MS0mx0yi+Fpgx49RtW2f0PlcdcZU
jZO0z9MEt7/EQedzGkE7gT7Ej9rub2gNVZRpgmzz6IK142je68oHLVv8m3NAJgYkWlf7+tCi/ba3
/pBNcmyD6k/9Uh4WoTJICl1+jeKIltWzvXgsJ1PDIs7gouB59vVoJvGmJcah8mC9zb27vIQ3oKnb
4eUXLjH4u8+SwgEU7nO9GTVcDGznaHTZfmbtyrcowO6mzA7IBWnnssQVcPG1tOCnFQIGs11yNdoG
7GU+wlsALYhgMSFfu32objoyZwC8mk4kAy5V/AWMGSAWd9kGrbofltiO4f+XlVulcCgWhUwZqDrD
jAXuN/tCHEBQQ0Xgs4UyH8Yt3Ax2a/0TVWyTaQNonxGD+ksXPmdvmk02rgebZ50maKPaICtQ686K
i4+09DddzkPH5Yd6Kn7+0xKRCQQ5RFosoeHuYAwNhO/21Hz4twdLeYE+aww8NTy4g3VHMj7EoGhd
frJiG8lUATC2cm6lCxL6kAKM7hxgsrAV+7VroWLTyCwBR+hN2dvI1qmNGNNEE/rel3+4opsKs9i/
M4yYMRDkkp5G0126MGetsLuGzMdNfJhuxyNsvqFticqAc9P/Y2CTxbdd2BcmMZrPyGmMHaAqe4eH
7bHfOjtoVyVB/nz5yyBW+n2okVG+kCSYoPICxNrMyZ2ee1t39B6tAZmmBpTANZzuotJxNiOxrp0M
zvRzAe3CGE2WbgDUqQ/KQdy4HUh0uJCFw1AfvTb9XWgdlG5yeBjD7Agu9HEuIG4hNmlK90SP4aXL
rCogPPvZjfkB/Me9VuRwUZ/TW9+DDIPoil89EMJZy7rAaBcNl867NgaAvlNr2iazuMmI2A/utKnF
BHUvd4SNEJCgwdA014ZXPwMT8BMWGFsAOK867vyYU7sOWevOYZbne01zT7bX3+c5bHjd4kq3+J3f
zjstGUItzuIgFzC9E82Lpo+I8VZUGu4LxCKgIJa18EEZeojV5OOdp9VPdp20dxUDS6gmu7RM4m0+
oHFYTmIO5ta00ELMb/MSnsF9BjiV1Y5OoGtV++AWTAvzGiNtu24Oocn5QXjdrZUML6ZOHrWxus5j
D60BsqVVB+9b3X+z/A6XtFLs6VT8Ymm6qyx3m5hJqJnWLtPLRxg77HRTD1prOk1p0oWzwA8mmTkG
wtR/pT34pqZvk7BIZr4BVf59LqxfPWsObd5qu0bQdDNZ8z1sBIxgqhsedEV7RovH29Kx2zktOVuD
uKo792oosqe6ds+DAw16xw7Rd9xWDAAxkV4Vrf9qO/2r1sbPxtT9bHpYvGcZjLuKvEXmlOrnxu/v
eDO/CQjZpkkdEdFf4YZ1amb2I2b6rkXPI3C9Jt8KD62QjpUvduvedJaodm7sf2DN3Q5mfJ6L/Ldb
1X/6OTtPTR+aVnF0av6WL5oepR3/SgAx1FpDIAOxwRUS6NxTmrzkWQbPeKvwr0s2QkgUWk/NDCqs
03avtu1lG1rqO4uB+lmkH5mdRUJjV0aa3RWttR00WDjU3o9Bqw/Eg6oHidtfRVrX4aC7EFOeOw9I
l0wL41SrbxpHL8LMn9hJo9qZaRoAocRyoBlcgxXgXcNFe5vZw2lu9V1iaTvTZveGkbxkABxc9Tb+
G6CTXuzsMU23uOlAVywrX8u6jYCjPLpF4256fezwWb0fmSCwrqQhimRURuonjsk8YyizBc19JjHo
qpl9Kst5pdCmaPGaMlB/NrOaCo9lqK84ewAZF2sGlI0gfsAj466F5yUsLqHUV0aXo50iO5XB+5zN
EPqyUTXQOAld8ZizdtMKtHP6XRXHYVavQB8+cbLf5G+ysnbre5M3OQCiDoNoYIfs+xvXqm+yiZ4b
k0E3rc5gJxXfxxZ9NGxebIbe3PCmPKVFom/SurmtjczF9oSOaArm+13mlfHWzR0wfYb+FZ6Fbsgo
dPlYwqD/2/KD3zpTUNAaiAU68bBrnShrG//YEZ5vJnTnSyDzgbPL1iDCqnNDShMSd5hYWvZpRMf6
0FMnDanbrrUpFDdVS7pGeLSdrcSEBixEvmkQj3CYrnygG+MOKN7i9vJqUJ3q1pI/fmm8FESzEJfa
JOo1LQsLZh4mZlyllvfacY2FaSWc7Zi6u8JyXuZOGNvByiKY3ODfZi4OjpoezMrZ+vFw2zbGWv9B
tUilXIPn3AA5vQGoc5vcpz+Nl/GUH9v3NgAm5LY/dhvcpdE/hdvw4fI4qGZSumzEdWKZDO6NUTqT
E9XG+85fI24rvkXmJVTZEI/N1KF05Uy/vIngRtg++gKHUU/jzZyYO4I7++XPUKwZmaFQuN3kMX/I
or71AcZ2wg5+941ztro1gpgCCWPKot4OEyQZq6VeX9knDlHoOuE73Z9vHeqFnFSPqVufRpQEentN
+ueTOfBNKJH1vt15KJDHQDVfqxjUMHvvMW/sY2yM4q7soORB7Mq7i13Og3kgO0NfmofJOGxMPz25
Bd8mwBROsZujkYFkoMBZK9Aus8Yq7DQCOqWG3oPhGkE96OMRCmHThuY2fZjHaeeR/Dho3W062O/E
ESya2ubFaMtrZ4T2Y6kdgBhdOWlUR4FMnIDBrkfMGDseFnSHfrlz2PPAQt3s9x2Z35ALHHoN8oNT
tTDr/ugOg2xNkfBgoslem0Fp5h4/NcUq+FO1dKX45g5mL8wmSSLaegfauGenMZ/FXB6Fzje+Wf12
/GHlxqU4Zj9PkS9xaHJSu6SEZlHXTY/uZKA0V59NYw3woVBbNYkU53TPET6oTfiUukYgqSm9qwan
CqeivJ6Jtm2aeIPi9wEWf7hmQAumqfT7qmkASGX0YxDiyncrEXTplG/hNqMdHRsa+wWiBNTlbsfR
XDk2VVUCmb9R2qPjV4mWRgSQ2MBvCPAiXb+dWvMnymLPrmYfS1LuWzFFmZs4YT8A3lny9JC7KWpL
q8hCVSiRIiI8KmbR2zEKpcYd9QG4KxcuZwQ49fZyrFLMuEzjsDOB/iJlCWpGFEy8fgduQlhr3toZ
ovgAmcCR5ILHJUnR6+M027l+8lAXRhV58BTf0Z6KsJ3rTed4zTabjb2lZ2+Z1Z8so+dQ7cngfQ4/
+6GGEqSrr6xxxXaS6R3CtHvGY6QLouZXHh3CjF7VJXRTWnKqqt8kWfl0xWEmo071OjWFg6+OIDIp
yudy/Lg8Y6rnLjP5ZY8anT56Q5qiQA8Zo7o/lUxbWQuqVS/jTavSgddI1WSR96Pf4XIbUTBTtG0c
QdwAtqKL0dbm8kcomn8y9jSmWW3EBvqJhXCRO5rtycYlNOCZ9zqP/os908fLL1JgckwZM+qb6GI1
BjJtdMmgbmXRkzlmT02e/Ci87GkeYaOqMS/eCXBWxrh+9+38/vKrVRMlpU8scTTN64AKHgwwI7I3
w+crZ5TqyVJU8D3NYU07ZVGct6+Fa2w1Jl4u/+hPzPI3p7yM/izbLk4yvc8izrx8W2btqei1DIwb
lH9gR4HzmjyWZXJr+e5h0NOgMIFuN+Nxl1Xlg1m3+z42ooEAy1XSoxGX99OcPU2J9TvhaPVYjQbv
Zd7/huhTHhR+sxKwvw9jhkv+3hSEaUnpCmzqpPDD3j7kxhMarytFt++H25BL++7QZX7jD2k0+V4d
MKffe1BNWplL1aaTMbHj2MaAXKFnCKY/UCQ5UPbkRkTGnkbmlfuahWvePd9/hvl5+fgSOCYoSfWC
YCdwA4JLJkoVK+xDRTVVRsdaFmS8xhwkUIiABizfptUbZTzM4VnenYfug63rsSrihgyJ5VYM/ayM
gNltBM1TfxBnCAc+2/f9cQ5Rdjpqb9qeAR9L1pg3qqvZ57R9GbUitvk0DRwA2SPUuwwRlTeLQPF8
RTf03SlCn+99WOdW6FGstagVJ9Qn2uTLKy2WznGZURrNg5tA86twg77xugCaZzexAwKWC5m3nNGV
sP/93jE/mwpfXidKbjnGoqfWlM49q4qIlu6jMXm7yxFF1Zz4jMxfns99HCqji3XHnrz9f9kNQ0z1
7tNueB3ku8S+7+KWFBMdnhs9yZG2W/v6hu/YvtstJJV2taivwkTIyNjEmdqJELpg5EwRjGlQPZow
XIPy6bbZJR/zH9RUxX4N+6XCFslAWcJ8k811TSNhbYFfhOtlAiZvYOwXBajqDmt8pcKvSNFkoGzZ
aTHq1bhL+tW1BT6RJwJqooTnP11eAKrnL3//Mv9JjIzOhWJONNkszPkDGGEBdV+SNRFXRfjRl3X9
5fmaFxc+FPxwwrvtNYoyIPYQEuSu9ZGg9hXiRHgDN/G34Q4rB7tqRcs4WS3mTsFnTE1xaA/sTgv/
H2dn0hwpzm7hX0SEAIlhC+Sc6XneEC5XFQgQiBn06++h7sYfbUyEozfdvSCN0PjqnOd0Xv6k+5Of
kwfG2q8sjMu5QjZrZEOYUNoufbJf1HmLan/g+jZoefUZNWBwk9Z2Ywsrw1wlS/IhNhRBD0gIe9Ur
cbbEWuF2sa1mu6CyJtRWCd6ie7GOw0HtzTsNySdG0Oz609qMubSIktnoz2yFpa2AILrbdoYnX81T
4XcR1Ers2F1RLKTazVpjLewo9blWFtX+ypKZOwlM9a2O2E0HiZLBlEpE9k2/si34ulPrc5Vs3inV
GxXDuUnn5oEPmeFRFveeq2jl2Vp8CW1AB7shSTy9XwNgfN3j9Ll0tjKkBBwc/oW2dnBvpbYycm8z
vTh8PxEs9AV9LpdlWpMnlE3OpdYnoz+FBhc784pEm/x9DIz9GpVi8YdmUwLLbXCqCYFK/rEJppBl
gewduUnuCDJq1mbor0eNPtfMArBtpybDQUzU/VVZ82e7djfft9Q/sth/VzN9LpFFGCZABwSSOGiA
X+sifS2GzJe1fJWkeUkN994EmBdlzAOcSfcVdzemXm/DMXlMTdriToa8RCx/GCxkCyI58nakEpde
KQo6neNsWQ9oepRlChEd/R9VuTvookgQwt7jIXfc8VJgPTyRW/C4NR+sJQ9tnD1oPfsjeIxrKQc6
Sr0eEpSkQVEOFTri0AvyZhooHLnQb7mpi+RDnb5Lbdi7nJ9jKn4N1Ri0IT01enzWRPjYkxIg2/rV
RGKFVzHtDDPhZUyS/fdNuFAi1ecq4BG3l02SjXyfZGW5gXwFdw4o1SWNCv2yoLqfa859k2mRX4OH
g795Ldrn6/VOn7PwcSmZ1zrFbFo4EnUrw2MdHLritayfV15tqefNZjvhjq3Lsqn6G+Rn4quz7hU+
32lvCrT9FF18da6bzk9f9MO5JBiJnIMZT3uD7KxvVVBdx9uJ3Kf86HVKwf4ZDl+fa4HbmEijCDGU
gMOPssMIHvFKUy1MaXPxrymLDipc3KxoAJ7hkjWGC4geYXI9N5zfNNjAywymd80u9zlPy01viSdb
6yDSjQs/jOQ+09nKgr70p8z2QTXRB2mrEX7bPPKHGn6k+DFLf/3wRWdTnh01chycATWbAk4Xs2xv
ShpvzNS6CRPkHyXOrc1GAI17CLn/xKzbuEO0G5UbcCP77RrxijjVWuibczGvsMyaa2Bc7+uqGjdF
Wh654+C7dp6y0msQgJ/LKD6Cox37wASeXDP7iNuo3OU9qHpgHw5gMxt3cD6+ZaI8DYTesbDWPcvK
L5YOyHOnmVcG9Bpb2lrXFXXhwnQ499paPSLiYttEwy0Pxe/QtLjHO9y4wPkFPDJKTQwFSKWFW8m6
3M9G+5zFpu/qmfTaxFReBLnUNqRAP8XJBHiuKZQT0Fq47S14XFtukn2t2CPTgOKNnAdeO2c+5rtC
hq9d0zzbTJnBQOvnItMuuul6/VBCYwC78oYT/jH07ko3Wphe5hJAu06JlTYWlob81rIe2/BvRN+Z
m65sPL4+Yev2fG7BlrNzdDyeWuVbJJEsrfrHwtGvoj5/1EcMoO877Nf9hM2PN4S0ImvIAP9X+rdB
UES59gJf75yQzfK/x4E6Sy2jbsEiDN3hjmT6jeK4ezKtY2UXuqfp9M0gw27g5dpa/eUUyeamP1w8
W10mgYTtB9ycQwsUdelb6pZrN9ALuig2P9+EdZeUQwKxmpv1CF1MQdJosiOo8C+NQx9Uxe9cIz+H
LdJDLVjuPdkCM8Nr0Ola53ZIxo0wtSRAaCoWwNo85gnsAsAK4OqtEYgfTk8oxqrAJeUO+pEVF+m/
8up/Fw42PyJ1piRqQFz0zoZJvfWAc9g4fhVMBYBi527YbgzcTYGEoXs9hpttKgasa38XlKVsfnQC
wtyM85G6O/kBQcU/fXF+0qA3Mj11O1WKuiOEuVv3ABY5LtG/79ELJ3Y2P0YNlQFFV40uDYFAdTD3
KfTlzjXbtIHaiG0UrCFbFk4gjMzOVMIZkI3ch5D6RZsJDF79Gm4tTzxox/X6w9erFZufqCKu16lt
IoWziu6y8UPY+zxdqRd+Xd+i8wOUYyAq2qIgpDgl7t8hRXtj+I/KUMewcA4NKw6iiVYKw19PM3R+
jgpDIxq0ZAI2p2+O/ncsd99/7K+bB8Xu2SxjaAWWrxTfmlNP08xtotMgtGXws8fP9go9GfUo79CV
xmHcUZdil22dqmTt6LJwQKLubLdQdI7FEhZPnHHs65BuDLX6aYIDRr76k9H1tKaldpq+y6fiDDEK
pEvA1IU4CSBkBIT+9CHDdW4wDttuA7rPLoNTIli9LP96daTzg1Nfdgr+KwI65PgWJg24O7XnyMAV
799/mKX+ZPzv+zgCWap1jtUlnqI3aPwL42SNHLT07NmwTsK+18J4REBKfac6rLyQan//Vy/UR+jc
P9jUWqu1zkTGNnDsphtECTxWyN+4nwyr+ZEHEIav8dQW5kE6PzRorpM4BlJrdui6O3MrcKORP9uQ
1yO3YOvexCtDcEGpQeenhnIoIWKPgC/X0vGcuvVzqaB9LngQ2WO9zxBwjU0d2TWJATmKZWNj12U3
VBsN7ALEh1YLL3Rdn1Hn9/etvNDX52eN0WxAwnTRN4Zaejrrg9I+0nDNmLXQO+ZGw1aixtlmaFVS
GjDfiXCP3IaVnIaFUTO3+9XwJ5qshHmlz6+S9mCBpVjWO/BDVzZ7Sy0zvdOnWSDkUjmlAptOFeat
iABgoqnPxVoS9jTp/nezQZ3p9Prp8UbqOEYcYraMWfar14YoIGO7QQzAveIJ0sJW8WFL7TQb/Sax
4kJEGEZJ/mrxi4i4b7UvovtpO81mAD1zOpNFo4aMRHZdNt2eV/xv1a/tUJa60Gxvj+MQ1XiIAdM1
e9oeQvfh+46/0CxzO1/VWj3RRjRLl1+3LuqTXG1Fdt0PayX+hf4z9+7pVabB2YL+2dRHiSKEOrj6
Stdf6Dtzv55dZz0MtHBTKekGdX9n5iMOgJZvh1dJ+Ptn7TO126f+qeH0qbAXhmNrQIADFWnv13ny
YMXqpYLQKPjZr0yN9+lXwsGyhEXhVbDTN+yh1AiuznBouzVIxELvmVv2NBtX/U5jY5LgCW4IqLFL
tLHc/uyPnw1hJDZnnQiBeI9BGoO+62Bq7VPf88eqMVbOJEu9dDZ4Ree2ZpLiJiKhiTdUFwplV0Yu
4dpF51L7zAZvFGaMhSgw7Mro0rDdIFdKKkvPnY3apO4BWW0pRlfxmtHEt82fAUzo3IAnQZhq0xA9
pkWI9ViFPnFfRTH8rD/OnXaREpS2Cr1eh19A3aV66enjMa/ozxaVubmuH9sulArwhXAsN6nbXow0
3jP3hz1y7qmjqtOhBUIJnqXFCP2OA4mqVb6mDjKzrHKljZb2SnPz3MDaoUkmHFLvg9K94fC+8129
tTwEUeyiQN18P7wWJtB/1bpPcwNCigrVKgdJB9nRTpCbYd0Y8v77Zy/0z7mZrsschxATEkIlcwRW
6EEE59vPHj0fsg5JCgpE2U4vX5Pit61efvbc2VBlqXRHu0DX7ESyJbLbWT1fefTCejK3y0VO1HUF
GXGnEudbRs6R23idSb1OXLnh3fd//sJvzNN0nJaWVhqjqG1no8/tyuvTApmTDzKxNzpb6TJL2+t5
mk49DEVuDg5IXZfupTqzrfGneLRuxtc2KA7hS65AoosCuYa7W+hG85Ad20VMpxZNYIY6CnhLlKeR
sVs5AC09fLYCVz2Y23LiWTgisPnDGL9+/yUW1hQ2W3PbqnI01uBLJCGE6c62h7nOqiuPZ/XKwrj0
l0///9PILZG1yxBSGO0bznylsU2jr8VkLP3xszU36o08aW34O7IJWOMUzykCMzNDBnaar4VNLP35
sxHsNikv9Mmw3rXadS2zQ8rCzfdtvyDNovOUnCxMUmE4fbyvnX4D6tMFLoMbt2QH2XY+5+6eGfWG
NUAJj/2z6KJ7nmgHUoCVYJIDnG3Txdw2y1ZTrpbac7ZQ4wo27cYcBgnRvVNaenXeesTGjvhnqSx0
7pC1KoSCDM2UttAhK5UhkTzW6osCSC1YadKF0tzcZydhpDIpQ7xJswX786Y4NrjsO9EefHqATPxJ
TxUST15C4bX7NdvPwuI0N9+FqTsMLEO7xeYTM9715m50V8bnQveb++wM6VhN4cDZYw2PJfCLOS5/
V5pq6dGzoZ/hYmiwCUAp08o9Grt+1z13R/2tQ0UFWbrZ4EWrisClFpr+hk+TQFxxu+9dfHha3FC+
d/u31n77/j2WHj2bBGCc5gg7wCQgnUPfPSgLlcyVqWupM83GfknaUkoHnYk02qmX8V1qFg9GA/gG
E+KMqLlHIzFWXsOYBtkXNYB5ZE5uRJyMDpIiWj+gt+MGUFxcKxynfzT/w969Mz98GQ/ITbxbixld
WIbpbLxDLlPrSQaA8pQ+LPVkm7hIRK/qXd16v7//OkuFu7lvraJMI7JCB+625bseAI+zcV6xyFSb
HoJ8eHvDK/Gzc8bctmYmlqGKtAa9st1VTeTFCD/+/i0W+tjcrVaiKtYliC9Dmq3hGUO3HTQamLH8
+7PHT/Pxp9Fhp441JNo0yAkEJIbfInJoihL4/ukLvXjuB6PQP0hYRfB05xk2TAQY38sB/ADUs2FW
68kaDmVhPplH6RS2mxduAoaHjs2PNygC2+fwwxaaDXKLU6tIc7wDEgb3ZjucaQOMsaN+ZHWh5myg
G8psJcy3+NNRZCXUDaI2WemUS11ntlNPUd8FQ39a8toXAsUSL69Tfa3JFwbwPDXHAXUNwbSIkgq7
96o8GnkUdHkD8CUwAvFaOXzqhV9MTHOHVVFqUNFIDKuQ3Y9mt4Ua1gMtCDHnw+77HrrQRnOPFSKe
ZZRTfF1SN547fOTV07CK6vr6Op3O7VKO3kQq7vFtp5ui7oY85QHK+b/SCw20C9nGe/0CKepNRDx3
dblb+s3ZgBa223esRZPRrHiFCPo5rdo/sKUcReakHtbBl7jtTsBWb75vwIWhN+f3K1pkWToNvRZ0
vgLCjxxgvu8fvTSBzz1VKeWaTjg68LDFJZif3pYX5L9gNzXirq2GPO+yhjZaeovZIK9CWtiDhd6M
Etqpsapd4ZQrN7ZLj54N8KosOKMTrasbhh1l1ml0+UrbL+j06Jyu74Q5LfOQRnuTliCICPUgJR38
XrDfWdNofqaPAHtU1rbTtSOV9c+mxH/7iE+LRpNVPG0ISgAsusnGOwvb3fDP9998YcTPLVSaYq4M
BWo6dW8/5I0KWkfbAv+4NwVfqVov1Y3mriEaZZEzNDgt15sROsyN/SuJPXfTbNQmtgKGdITAWenC
Cx//3/HrU0sNQ5dlIdbwnZ7IfTxa1x2PV/rVwsw1dw4ZjSWUkjiW23ni5/pdGELOZT1//xkWZBJ0
bhYyeifUksF2/4U1g2oKfjLwPTugbI9rOO4FUwj9N+w/NY4pw9yVU8JnvRkCM0iCXtu7fhuQQAQc
e02yN1/1lYrM0oeYDXDXdGGdqGEohGNs7yQ0GNRa0gh45F8vU/+UAp9fRMWdjgN1vKcyPDOZwfad
Po5ZdlUguanH6pigMG9VOT3FTveRkXKbsvZuHK07A55xL0WgoYNjt9lXG5Sn7loeISKkve1tbMZC
w70OE6iPEcBybMoUJdXhFLfJNobwT+QtzCbMjpCf3Z3Shh6qqsi2odHLQE4YszrM9wlN77soaz2k
kr5QWBU8gYyKIHOHKw5nEbVBD65t4BYb2SODIzXHQHdxLee4Kg3gC2IewASgIbSwzZjhqWIG8GhD
iaQIl0GW3BRXHNnLHiPFC9Gcd013/jT1eNVq8QaBQb3XpsVbzLNL5ILP4dDhmLryVLf0ri3DZ4bg
Dy/+B0un5UdkSsgRjQqYhP4kxvLQJNzalsjEaysF0pxbJn4ItRuR+bWsh0fAPI/pkCK5vnCvzRHb
EHC/PbuQG9wZXbKSxB6iBLyYlxWus6vfbez0u9BJ7/VouBp066KnOBEqfinz+jaTxSOCSQovL8mN
CR4RsOfAPZlTE7d1jyhXsZElPUStjAJHEze0oOeitTY1jzH0muSaGtot0gQLD9cjt8bYb6FI2Bqy
vdNG9dSJ7CoaYjCOnUIGIE/KoNbZFavsTc365yGr7pHDl3hUk7tUyYsd/rBGMNdWOWYWFxWBJ85y
IR8Zm+4qr+PUE3TtsLowac81VV0EExxhmFCH8NLlYGUhziyqCCTr1tqcvTB+55IqmelJV3SY7apg
CNRDe9GD2sd5LhCH4iZtvXG/ptv++mXMucLKygTLSwPhjKIsfFvchg1E+WHta3wNRLn0C9Np6dN0
MeLCfVKgofCZ8qO0++PYO29If4W0YliZv79eHMy5xMrUiozkkMTsKtnhmv21HHKfmNnKqrb09OnF
Pr0AKfTUjHKOsDZ+cfqHzD5F6mNl4Vl69vT/Pz27ipkGMAk+dLcV/9yi7TskTsgcSQ8Vh02su+T+
2p3+gpTLnNtQMuC2WsCk3R04GpMYMAxgN5jiTdSmCKo/a5Kxhc77b5H99E4O6V3E6GF8qOFkw+Mx
crVSHfi6K9F/G8NPT5Zl2Bs1QKN7q7YQn9CwA5ahZ14lV2qE3eT7b/L1J6Fz82ZRWoWT5Vin4XO1
4mOUnIe1hLuFlpkrmdmgdKFXAD1Q41XLb+gPNYBzIbOMFc0chhBoaf22ahK4aey7Fvthg8z6f5bL
lHcIY9o5xAa+JPaEdqhzuv2+uRd2E3PNstW5kGI62NSHOEdHMRyS0Rma1U02Et/OV35k6ejwH5Hx
QE2lDJzbeoja+J4fzTv9aG7IaS1Xd6nXzHZcGjPsrJkKG24OSLsoNsbIdrQJb79vpYUrNvM/asUG
OOfEJA44pOldn3nNofaLC/Yb1INHFp4EH0LvIL3+6bowO8fRPqmbMsHlZIaSfoXM3q5FKuxp1Yr7
9VBAmNf/TnxmbA59k+H5NhADNMY2OPxRHcicCxiV3sVNUuNwq2d9UCl3V1ilb/f2Slf6+kObc8mi
JfWK2C3OOLn9rqivigHoocP3X3kaUf8tAJlzmaI7uhaux3EFZhTmRrdg4R3oVRL3LyJbSzhc+olp
GH6aQikfIt4waAOLvtkV6S+3BptV/6WctSLWUvtMP/zpBwyp+BhZmP37jN3kBb8ioNHVlv7yfRMt
CPbNuQDRiFqjsHVU7929fZ0/NJCo1rthr+NUeGoDIBKfYOLdj6ds99N1c25Uqus6akAJT/dA6VUH
ewJvBPIZ8ZbDRrzybbmyi1k4qYMX9b9Np6XOyEtZQzbVTkxQ3KoHrnR25th7YoSnKIf1MqLFWyK0
N70Ud2XWbTPs5b3RXlMmLe0R5rkEOW5hofCHfi59mlQmOAn7SEJKz2RbBON+rH62p3Jmw79OCEKC
cQW+TziU5ODsO+TKyNYmy2mS+mocza5bMlk2eaahCEV3rPAmKTn39WN2NyXire+nFobSXMtolEOF
rA24bZTR/apt5/eIlX2Q+QfVzIfve/vCLDlXM1q5pqdGhaXXHnvs0C1f4STz/aO/XnfNuZoxcjmR
cYkrqdYlL6ZtoVqqyJbk7JBn9ZkTY+V3FuaDeQpBip1gBxgOsJiZcxwa867pszvYflekekstNP3s
p+mGYV+SdZTwvc32Ybmvxdo8Mw26L/rQXMOYpAkSbiJsA3u/C+SNuI2DDjjLYRP51vN6FvfSgJvz
iIY0qcK4QwRRzj1nN9WekKZ0rp6ARfK0YO0OeukrzJfzuoko0vpABwF3l1jbAXjegqyZBpY+wmw0
m1lohhFi1vfaADejc2YjX5knFptnNpRHrYHEpMeNv6kH5jbfxtsRVBsYpTD3BiVgyytL79LkO1c4
wtJrOyH5FwZG/G26V/sw+PiXyLevV3YmCxV+qHz+t7M2Y201HUJZ4MYGpWFipGobwG2tM73///lV
f131Vix88bnmUXHbtdwWc6BtNhvLtI9GI+9rtaazXpDUmHPRo9XbMbDPku+dC8FpErQeIJbUqdmX
gXVtvGhH9Sc+2oe1K+el15mN8y6Dl0azsGAIKs7Ecd+qOttbq0vG0uOnnv1pGhmittIIwdvEsPsb
1mMR/h0RNfb9VLv08Nm6XgAGivQ6DpiF8RtUSy/p35i7tjtZwLCZ8wiBOKlDCAlh5y4qLz9QH/Pg
zjxnNyCwjU829+iTVXmGbwZwU/r9Nn9HzU8vEQ8Niw0iGHbfv+PCYjhPGyiLxAKpU0d9sXs2hqCx
DOiqoA94/f7xCzPMXCtp9jLC9SJ8GyagpvH7uHY7svDcuT6SEqQyFpLhsFDqv9nYnGNerKxMzP23
J/1iDfmPLjJxzKirAElNeYSkjYQ9xQIgdChpTrld7Mdc3rDWeVM9vQMmuvLCJAEVP+sNr6MV0KHW
dW7r50S2e1cDPVsjMJAlaf9ucfeqEvDE55S8SakIIsPce01LYy8yAJgZ2j+5lJuKlm9WVpxsSe/r
2jirCGkpuptMebbZS5Toz1qUGDtZ4h4zyVCpyRGdMUlSj5re7ssCsDT9uSjS0au4dop6YHqz0nqI
y+Zg0OJi1qU/9kCaugCgAkHveMLht2VV71FVP7W0+ShygwW2McBANhySFnBD1RSVn5hR5OXE0Pdj
zB4au9tljroqDcO30+QXUaMLir8DA1oMak58labAhDPWX6egIweRlcigIAIXAdmtNMsbIZzXIg0P
aRhf2mg8CY3ekKI8UmPcCWVcO6GbeVxBjDpItm0TCbmoSwfPQASASfLcdyx+HJ32ZHDS+05RvlWk
Pzbh+FpWyWMXkV+KiJuWdebJxW38hPd9RxX+HWXfdDdQ8hCO6pyPKXD/SFvzCHS9ntajtkDLFgHn
k7IvSfEXIHC64wbYT7nlIoapPREzB5oWCVa8dy6ZWSGRg6T5bZoYdmBX9E0fDLUDPv1NOtFOCFP4
CNk9l2n/NxyI7xJzp8tx4zq5D/E8Oq99X8b6daRNsE8mEM1HnqLWPsoMVIPMiXA9XjwisCDyHC3/
SHMNOwwFFm3TuFeOFPeiiG2vjbvEN5LuKnJAh261RymNY9f1z2GpdoIVL8Cy/zEUBJKlfRu62i9L
MHdLdIdveB0dXLO5T3P7ISzpL1bGJ9eqYk9XdRB2+X1XdjCW5/qlRbUKNynpVugwoWvwuID6dIIW
53nQ4DWyAKMG/RHmRnDN/EZYGyXKXYcz64CLHB6SoB6L0K+Ets8T9Lwwk4/wQp0GI/+LOOILIs/e
hi7uvNTqb7qOKr+srAPuWW0PqEMsva1+aOruTnELK5chP/IGaM9yrACYae+YEkHI05se+j9l9zdD
i9gx6Ha9XJN4pJnvssJCArXZBW3Pb4U9/MpM/aQVIO6liuPTE1yjOOIJNnvQJBr3SFlyVEP+l+v2
c8IQwQYC91s9xtjvFSoFrCn5FVrDtezZOW4F80UbMY+z9BTl9q0JlrDSrFMXpsRDj7uEhv2g3KLx
UgFiVVtthXDd7QBjQ6NF162DYEBe9R4hXRlkxfDRmy0CufLXIks/9DEsA5WUxbZJBPWR6vFR1LiD
BBHLH4W4c2v1wmv6O6/4TmbsI+mtd9dqriXEoz4vrN4fHID6bTFxmJMnLqLHoY3fSYaClLTkrjPa
N9qoJ8MtD1Q3EWWhIRM0V69cS6gvLRdIYqEdDQux7mLccoGshLbf1VqfeKQMS0hStNKTEBe6VQcD
Pq12PILyYRgdYIvkodTlw0BSTEPoa7TrzwAUHI3M3IckGYDRyM2AJfUjK8O/Rtyebdmc274AidTg
t2GlbSAkzPy4pgiVz697g+/6DgIqC4G2m0zHt+zE3WhIuDdAyzqxyLiyWoBegAq8tHr1DvtnuGWR
vo9yhwYIptsPdXQe3QyKeiFjr5PmLx42neeEuvJ1s72kRHuTeuyArd5sEhnj8tOoXiIreyHIhdm7
DUs2Ii//jHXo8cF5RsXbbxJ1hfzzq5Lx3dCkeydVCL3Lotc4qy6IKBYI8svuOK3+mpC9qEY/E2Ld
KCFv0j5+FC1ah1TmbW4jwFyLRMAytemc5NFS3b5x5c6g8jYyhg2pzRcVSkzzGri9PDvLhguvb2Nf
pqgnhkCq4E/AmjBA/txWmMu0wca/RfwyVu07zuz3fZk8kZD4iZWF3mhBCT4k1VOoysKTLiy1Yanb
gCaQS5ICRakb6QsO5dvabDHoVbUXebxDQsgld9NDw9VL7kQ3ndKvVGruhij8aEv7AunCkXIz6POG
4XfiU1LxRz3ursI+P2bgalcxuWVJkXlqZHdSWLWPjKnMy6t+Ay2e8HXgw/26YZsor1/iogSFKgHo
qY5HX5TJqRga33Xgko205pKC1T2AnGnl9VWnW0GTuL9DCpCrY8DCzS1g7OXUSbsI6pzWukOKpuuJ
zvzlxvymqhn3Es0svdgJEUo52ncEn9cumvPQuDaum7VNTKL71qK3UWzslcBVcwEB2abK5Qbvd59W
jnmgFAfwASkwo92XG9NONK8iguMKGjk0+tiRwNawKmKdazLrobPsFynsgCfhVeWyxssp3eNO/Oxi
bXKdlnkGiEkewooOem5AfdocqU0u6dT6IWDNnQ0FvPuRduqvbOKrckRB2XBz0yuQQNp3/dZS4TFE
SBIcg79CGwGIVo2dgAgrHyq+Zz2GwM4V2a4g5pXoxhqSKAakEO1TH8r6x4pYT1aNwY1L+TbI4g9A
43xRd1ckOTlUM1DjCt80yzwpa/xrR+U94GNPAjQJr7X7AZ7rxFcWuxnhSfJs3BoTpx52dV1cKopc
JiP1bVRgUW1MPTXQS6KFkLO4v10xDF5btEfNqGKfkeEMPCbz2mmxGTvNRueMNqNZ7pGKEeiiFHuF
8Uas/LZiYKdWvMG8Eh+RShTEdZsElWvcNbYkQYM0o5ONVdHjKNUFPEN7VGn3UTQC/1J1Cp0suQWZ
CL/TA39VI34qHBAGRcOrrO9vojCEaSI+S2M4T4y0pJC3oc4PjWP5xNExK+fIIBale2t1/DKBjaI6
uUKe0iUX8kDGCpPYlNZjUb+oFDpimPQHJ8/v8kzhbJwDlULwNKO9dAojoslIEbCWQVVkCsglYAYE
Z9xFOFL27BrdY2fEja+wKvkjp+faRaZ6jSsMr5fhu1YXml/mA/VkWOzTlv0SJSbqPL1xmXsqpIV9
UEHOeRg9xakLHLfR3NIuf+gt4yOxnSeX1Sc3dITXcARxsTY55lb70fBE+FjfbzERvZOCXVW1DH0h
rYOt7I3kivuOckrk24zHuu8PBatOUZtvWFX6pRG+SKa/JBV9aus283Ri7w2zerZYjS1loY5ag9ku
qV5RQU2wzrjngYR7YYByB64o6J6Kb8wJz1SoJ5m3V7CMXmKZs0D00V+LZm9mEf3iVX2hWo+6guh0
vwzHuw4bAs9tCWK0XOMjjnD5nqYbYOHlxuFV0OB+sO7AKS20qAyYY1jAoTqPSZUeOw1bbxPIjCbS
twMLg6rXHW/USs0z6mKn19beLkfsJFqxRXQF7PTxMxTcJ9WRF6eJPvSmf2nC7Cbu2LVqEaaoacNr
Q+gxckzoVcIa99Dmqe4s3xHFtXCykyTmLUSED4YsUCQZWeWPsnkjKT8gZKT6lfZj4oGgFIRyAi23
CZLCRyJ8Zygg+si6666YhB/acHLa0gcjFeisGimhfRQeE4CEKkfeANxc+HAaNdsqSy+DPmx7zASe
iirDByXrT24bOy0pHxORHSkR90bbX3Vdfe862PN3RrStkXPoaYZK/ZQb8O02L1UUneyJ7zL0Ohya
gKQY0i+QiVbU+Sts7tcQjVxIrSGCqD7HkX2OpHEJNXKnIvNa74pjYiEDoBFyx0PXBKO9OudRvsFF
rumLFESzob1lvf5mu5i1RPjOKiMIWXqOjehj1KBICtv8NwR3Qdnw3kuH7hXEw3FTAYIdaAUPEZmb
3ETCuW563aMpCWKGIzRSTdJDXVd3iWVO4RJP8fh/FF3Zkqw2FPsiV4HB2Lyy9TrdPfvyQs2Sy2IM
GLP666N+SCqpSuX2TIOtI+lI0tmFhjZJw5ovSvG6WXg68RHA2eKDZTokAHd5f6s9ZQ9+UCNTCGHR
U2+ieVPvM89fNsUwPOG0A2o9kLXF4lHQ7QvbvE6zPNV4vREFh30hxccmqXz/fenKF7ttXuy3mGSs
NL9uu42xU0+wV2NojFwOuxTbAhGr2sPr7oYX5KfVEdfDy+C5j3NffSNB5CIqcWB2uszB+sgBXr3p
1DjVH0XJGx/b6+b1MCSIuGzYGUkZHWaWIUg0OsACWucZLBkq4rN5MDUawqDH86C9NKUp08E1N5RE
KeRSu+9toW1aq+rYqgENdyuPPOv/EJQUxDh6v0NQh/XCGgwJXboYxJU1a+YK56FFHEc06vAsGzHG
rC0xU/V0DxQcplvuX1xkOCFtfcBJmpcxIfmD3wFer41W6UDqk1S+xeZjMySTcnZczzDsjOrS9zBY
BFtsKXlA1fOVh8dukDm+DfZYuO4/oYc5Wg2OXOLIE6Nsj6fxMmn3v9mt9123HdpZhREtvAc+mr1f
FjKep/zB67eEjNaLvQmflEzdUzUg10Z4aBAd1gNBHWDEnfAYyPpP5vOnrrwPMo00sxQcjnXGqygZ
SgObI2VuXAY0W32+6wexU02YhA1/7ev1WuPDVa2Xirn0Y3q/gixZf4kqPrywfgW2PE1u8+Zu8jU0
MMny8GE09IA8ExUJAw6ttG+SYNLQdfUUOHZHfEyvVUWenNn/mKv8Ra4qazo8K4Tnn75dr65kab4O
b0OtrpvFX2aE52+4zdrNSoC2aTJXa/ojJvK4NupmV4700AD9dGSSL7PfBTfWkDnaJtT7LSsxEe0l
+gs9nc6odU/wS/yqOb2tkv0bcOwrob+HjbURthIQLrqkrDVYe27kK12d300X33WQ/2F5vMbdUdB4
vO+i2Jx89+MyJiQPkU/qTv+WrSvjoJoUYs66JB98HiMhZp8bALCglgMqHN2z0M2lnMiH5qhmBEEj
0JMu8jjvh5e1cF6BIB8HM5ypGYqTszVLtCzFArgT4lRzqyOGhYdixKzfevmLK8h5EyipyK0CJhy2
c6/6NKzKg+cFKKye1l27oiRxcP4bF0fHtnffq3J6LLrmFf1GC9iB+SIYwSw6puGEiU558ViCmOBw
vVJ/OwkxjnHe1ibxGGiTdbRz3NLggd8Rez+VLwVeHcT91vh13cs/+mU7e2zcK7kmoRu4yRK2n2OH
sU2GSEGGFBQkMPR/AuFhyVm/mkb8jYwedIky79U7rbDERMYzqJAfnR1bO1S2uV06sD7ry/BELTrf
YBTIrKMR0FSfEJw4xeM2w0umMMqA+FJh8Oy368VIt4YjE2CqEQ/UQzF92+FmGDDMLqPzMk8e3j+S
v/YMqYx4fmKPyiIuRXD0fDJE+DD/qbA5we0CFMzzw6oAA8utP2Os/dVIqY3aUD1N1P0nA/U78fVl
DZyLY6aXbigeKeM2whx3dkKDs9p9qZs+K1GL0Umk3C35iPpy5cbh3fiphwMbCZqpZvYTBiKtm/CU
E1znIE+/lrzFGdJ4z6Jef32Hvsug3dnJj3lwb8aEX1VWLzlZDTog4fZ1xEuOodbDGxvPsHibdcz6
Bp3lI9d4iBALPVT9c+/kkRjza7lyL3H8YU2CNniSqksaM13aNjy3M7tMwJlhNxcZQ5Qj5jT12LMc
N3a989oZ5kDEzbu6u7mIsIibvvmTbNzRgb/DUwLcav9y+Tvq/KniYBS3sL5RlUv0PlZjXPfzU3cf
3KrS22+IBNR4yyPMyXU8Svbur81ZuMNz7a5PoRZPKwg0sdjM27CjAmhxLfPlNFXdG1vCbHCnnQN/
ed776dSWp5Gzx3Fy3k1OP7Xv7nRjj+6wYZSHTIKuUPvggMIGQvkSdrvWYshEJ/ZFte29Atg3b1Ld
F0NsND1zIn/AaDyge+sFhMkDb0cPg2vx6wXOd+UNR+HO6BVcxRslOOHX2XvVgZO2c/ues9VNXDm+
BJPzir6Xf32vbdRKkRFib2JsTwUgMqpHUUFQIchSL32sHPpVUYUzB3nxuri6eV5FVGAsZJ56M5U5
FhozVlhpdF3W+FHqd9QGPXLbYGXDNhny6xTYEf99HZrvrqGHoMwzdzXHzrNp3pgycgTMtI7GqF1k
9QyuEDTgwyjaQ6v5fx1XHyWiYDu3ROdfCVKsuDKO97qWJxoOR3W/ZO8TWlE8kiU/GirOuDZedF5c
G+X8eGF3QT/tLpymQ5V3r1qiokcwGQducOQD/TITxbwFdsUJy8MInrqzVEZVD4/gaKeIdf3vqNSO
yuGtW+mtREFtP5OILU1aTjbBrsUVvaC3anWiFrsMYEFxDBbhgErb8AYse1xbZLaJxf1xwD4pEGgO
pti8pC/F1qUuRG3Ku4dNwGpgiiek8CZWtz/T4L1pFe47lTuZR+03BIZXOQdHcKyfm9TopuxOhmGK
IV5cLv6V1dMfcrw/Wtffl3w7Igzi0BADWrgCWVnu8hr8R47qCq+5Y7L2fcKdg+Ma6e9GxI3FJiZw
XraY+b1GwjNwYIsfEpCRoVyqEA1gYn7vgadkb0KazUB9Yeg+2mp6QZD1Bd12gOEwqRPGrnitHwof
YajNHCFn00lQOvcfEnC2eKXhrmUEHKX3UtWNiA3rE52TIe5H8qrRzB2Dzj+osn5zWwxdOfitfGvi
STdnU77pIt93srtjqP2MHQuCVJZYFGvSd86pb5ssbEAq4N6Cpy5BsOgJRPUrIHPUSZHULtujiiCd
HJ6obcqW3HuxYJ3aWf4Dbk1k0x0DcC0W/xIvU9gmuDkfqDtmYFev9/gUtvWJ1/gjfHrsceny/YzO
26G2wF7uzpKliHpWXNBfmyFIC8+TfxtzhUtljdG5AcZA/C4iPI6++oQTPV1EkXLNUgHiCgB5OAjp
PPiCf/HJf6o98q47BJg6XaoD5P/7beLQZj+gCSgSXrhbcR5EeTviO1zogc/iixZj3FNy6Bq180Zk
DjXmh1bjw+wEaFwb0QjHzJz2y3jB+tN3v9iTY/RhgyU2mrW6dOjmHRk/h6GG1O+J/RJ2e9uu/5Qy
u47QAwoUf3s+7iFJn5vK7PJcbNFW+x9S41Og9zqVPfCb300HFwFmvK5e2nC81h0YSUDEfHOuUxUk
KMn7nJBqzvGQhF17ovA9zkTijLXs1lMfhTvzOR9yhK6aC9g3DebVORZLmHqe4wExt/uCdcfJnT5M
u32tLSAI3RygpJFEoXb3DmdnxGCBdAQRR82yQ8rKTQzlr5CvYDuymnSvjcKFNnZbPBMc4IU9TgPE
iIogpYxoiBFBDxDUvrYM43A/OHDPV8fSbWPDgfqnkN75MtTYKKePe+wUMTnvlVpSLH/t9GrngwDW
U1v108F7H+kOcGykNjKFzyM8/jhV/BaEKNgFJ3wVonruxj9FMMj2eQJoczYIh49EUV1WNuwoqhIG
8GQCofPrBC8i+MaY9KJKWsGfXKPfy6D7cVv9r6J017TGAV9J30OvPubjGk9tCKdUnngcFYw4IJHx
ftt4fgqxsSK1fGr9/lx3027idgAcKn8mfOHpRPiBI8oHY7DAo7tUP37PkCWGFute/1ZTc5iMwd8k
xt7An1LfXy9lSQ6yQtWgorsSeECU0xWrL7+BaJOWF6cuN6ltUYte/zNBU6UOKnWjkKnLIMUHOpd2
TogzVBRXKdc33QTP3QSWXjkSNOIgnmt/jOccpdUzBgbc0SivaflfDvdvEtbee+BzEffukviFRKlJ
OM7x7GMPHMMaMqBPVKkLynUOpqBtBMLyU89LlVKCog23eVXEPdZsyBaKk55u781Krq4D6oTDSxxJ
oSc0DRePfCsHdHFJdT/UT7YbrlybH3R2fbEtPBeI3Y6aCgtNq65if13ukdqbQsuleKpms8/HaU+h
cLKO/2ModBx71kQhn/l5dssT0j+iIccJgPW3Mq8LFFZycBMM3MrsYM3CcHNB/sOTWrwhmXX/ANRq
orCjz/mKVH455n9mbCC0lRqKjVnStoFKygjofEEfBPVVrMj4NXfI3HUra6KFtU9bRX5X18A/7l+C
EgF9mOpwiOqnsVsPRi27OmSYB6oKTEBwsb5N0Q0XLyVOz7A5zCE5l+3oJ2Vf4t3Ig6wpEKzDCr7v
F+dKp/GA9+TRYi/ReNuBmu086aHLPLOKqPL6NkXfSbSF7RsJq28DoKo3YPN6ScFYodB++jU5OhXm
qcxqUYyRCX10CbUUzD5/alx5rfkY0XIN4q2c/wk6AJPiC1TrPTgBomMqViy/+gZMlikeq0G+ON6Y
lU2TBKHzjIgzbF51+P3Skj6ySiSdS3/a5aejXXsY8uBEvAKTnIfGNo/sG1X/9vmK5531sRfgG4H4
tnMHTRH/GHpJTzy0uGK9jSyJt0IWmBYEGm1W4gO1dXDQ1XjwINx73oTfVbmeCPayMqeDFCsE+y5k
uFPB9GMDixxqUv8RjfTpgZVZrpcDy8sp9p32UQU2wyi0RU63Hgt8vNGs87VZuhM6bbElxtBkT542
uWVDO58b2yctrR5w3D0JXcBbjjOkt+pYhLNEY6f9h+z1VC9LNgXm5oET8ez6nwVwjQKUTjC0UQCM
QXwax52oii8a5g9W4Ud3lJ8tThuA1jcROqvx66JvonTmB3TC1pGcwNtrBAOWNcIkNLbHmq0VD4Yh
VbhdgGjchblZ23Tnwm1Tf5zerGBxVwWn0gBCVWETHGcHXZbr9oe+eCTdO2CGsTvfpEGFS9DvH6Z8
vYY9xgdsvP43+EGylu5ua+749L7Y1T11flfHqxwDJICu6JCn49PUTDoKuNCxv9VPm4vwQuPhueLU
+il6Ux8b6/ZZ7rFrNwcH0tlz728Zwf9M92i3NWS70qXGqR2CAAum9lVCix9874RtOHQOTesZYODG
B70L1ZzANVvHLpSvtQFwogKjqSHenmq8rXWLjRPoifdQcU84CSnoYZ6Kmxn0O62319KfobEi6gWU
tLf3wx47nxOcCiTLJfrkcZ5/0VUiX035UYBds1hy51yOyJwnA6ISS/SOVByegoXpnW3Ff3w1bwTp
5XHAQLZPIxb+Zpo/lDqEVICWprjb5NNo+1NfNPuuXV2sJ7YWhz+IIxuQzCnzCJlHB1sOBwi10bjM
f3W32XSr81Mu4Klr5Qlv23keyoSBbsIbB68+CfYQDJN5qL7WhhywdJ0V0jcYTkhS4lROrVe8gBm/
oS8M/y/HXICT+8RxMYSANHvZKtRrrcIBjWrIoRahF5OC/CqpknHih1EGe11PaVCgWXsa9mbFJWN8
dBx3nxX03G4ERxGE4WM16WvIdWbc8hVs6T8Ffi6eV0T2eDl3Ut0KFw6L+VZDBIBhY7ixzv/owSxs
yu67hSe0D75FKQmeUe9JjvSVuvMYF1BmIm9B8rdLZOLX5m2r8iO4y+9ZBOhJheYU1aHaI+nsPHUL
iQNn+lVdYRKpSwofwrwbZsNxZzwvpLxNbpvVFhqr0g8BYQl01FPdhf5f7W2n2UDM8fuPeZz++fjW
vRF6vrT2ikXLi6VV6rP52vv6jNr5i0P6xxWH2cZgby8Wdm02u5/DGTraBhdKMPYPjnhqwjLe+Jj5
TJJUrVP1YBd7rofgq1NDt2vCrU6b1j1C5dhzV7NYhOiBmDz97m31n2YYTFVrsBbmZCosTjMTHzCm
7J1SjdCWxjXaurXcVx4qckjbZegO3eKgxFM71DBwjCX2XXFfg/Ej4Ggrzp6x94fnQ4WpG5KbWxi2
r4WQSTi1Ml7h6Inr2ZJoQe255TZjkOzichIUZCPWYJGhI1PfpctRicCmqypzTCTqizj8NHnOY7Ep
1Fyt/Nlsc+qhZlOHAY2szk/ILUmZno4L9tBKBt0X1FpUErqvS+8v0PLBa4djKScsBTqpE3hYppXx
0OvxGeMTBKsROGEpVOoCZ0o6fkt/wN7n3O1Dv/xkonxbzHSgA0DLOtf4bjqGsG3n0euLzN9a1HCJ
r61cjuhdOQ8cLMV9jVc47m1tt9id7YBZrwCZhiJNggoS0PHeT4d70s9RqJjr1F0BO7zte8OZZZpP
izsfJaRYhB1EfYTr9asxQJCoOUgKM0Hrwxb85Gf6LtnzGSwTWkv3YLOv2zJBy4YA3WD+QKGaSWzp
f8nVIrYX0ji46zP8Jvjsov8MA9R4jyYQ+7JDtXZIceaACq4J/ZhN90Tzmceam6TkORrMZ49HGt0G
arJAPF7d3HvzeAqHvxPBffTtFuEOj95umJajKxsg5y1hVX62rnET8L9JTp2LH2JbtvKfOqLchG84
8UM/z+Q0Au0I8ano+NHh6gQh+CksPDm9PAd2eSn5+kdtcBMCimoxTMng+LfFVF3S+/JxbN0r61gM
ozMOZnBRM8d1yE+hWK+Mzl+zXTIGV0fRLy/LYm+rbiDc0G3FEtga7EqaQ4XsUgCvB+a1TpxDPIuH
uUxX1wXHW2pY02YZ+3R4clZ5LDyS3cMUC6LOuq2fOBE3Dlkfe9h9FyuFfzIbu9HSYpZXmRzk1Q44
WhqTH4JlWZOOQ1uv7kJM2dRbHA4NNK5uAEtTYdPbq6EkVK04Wv/uZkNOVegjdYct5jmf9Vfe8yM4
0X1Rd9DtMDK4/MTmukpGVzsH1GMg88/c+iU4VqF/rRGDCY13el20d/KkrZNi5s9FsIYJqgMLyGeQ
qRYHgvzkPhA7/VoiD4uE/rPdlZZg5F8LxCmBGzbq/P5YVDzmm9r7om+i2eseMWHfmn565rXecb5c
J2x+wwGHt2QMEndzbnLIHwVAIFlUVnqOidyy39NycQ+OI1NSdbtKuPsWG8//sc29eAN+LPyycJ8+
dR3UfhkOu17Icy6AGBfSZ6t6K5DKy2EAR0flT8BtF0tWQwW3fIAfotXoPKLw7/lwHnbdzySs2k+O
sc84XItE3r/SuWD7QGK33V0Brjx4mpO6x3Vr8DqnK6170GJ4SXzPg3ER1guFv01cN/HKugQExyPc
jv8MBIBNwK6jQi+I2eJ/5nK+LC060kXzlTtIRfNrcYB9EvOc08UQ9zw43ZoubrfiP99UbjpzJ483
1nzXkvC9Y2EK2CpMl3AqMs7SMAc5uk0yzJjGBDQ3RepU9Bl5zWfUFu4pmLHAR5EzNMVT3TZxR9iu
gP4I4+V3OPUgx50dcJOTeFZEvGcyWjrJkrpdITcKWIscmDfmdHHMnpnqH1MlAE8OjVSBjPRU/eCW
/oNftXFVlykh5NGj7AHE2jl0QyBC/xl+vwvI7qx1ZrWvRI5IwqWFXUXc6g578bwVnwPKKFFJgJk5
r7wiIRtMNC4a0Qt8NgwHS5X0jsEwQ/ohlkXxYusl1hOWoJQz7JldYI0IXTA5mNmCZoyqcQNfMTFw
UkReGvi1OFd/gBlTWgT9NeB9DtBR4wdbhoPiaLYq67yPNr9H7/aYX6bWea2trHFV5Qbwz/+hVr+4
dgJgCrBGLC3E4MKklOfIUyPAM66AeGyKkzcHeYx0CC+1i2kjy4ZH7TvPYd3H2gnBxvkCxLm9ImQp
hlNwD59bUnljojfiw5KYp0Evj3gM10TTa30/jDHrzjBXrjvaeubgTC3E4/mTqvKgYHpwoPtRr/pT
LnzPgwMlxDDoW/ht9pqkcK0ctXThlx1wZ2maTaHIVOn/ICTSRiiI3A8STFkdgIJwJqj3CEJQQPCq
OuuJA+LgJN9gCbwtlfMvgOqZcN3/VhYEY0jDO4zjx6HEO4AHBF/dOB2HMfwZPPEvRyqBQblVMmHP
KuMMGmUrptQh7nMRLmdm9AMxicZoGTvoH1eojgV2aB3A2llbHAp5zb/bgF/9eQNTrSJZq2eUaN1P
GYrFd+SSl/VAcDfPh82U57qhD17gqQu4mQ8MnTKqMY+4Y10gjczEPfOugxz2gQA1KsK4ZSUatoDc
hwD+QjV2BwfUItU4IDDraCg8ZdrX8OGGhYs/g2ITGJ1V4dR9qdG6MZ/7r5AML8GKEhgBr2/T7ZvN
ZLRBd8LmwxBSFR9utwaR0C2HcKt3Xch2Y7A+EG7nCE3Zia0qCE15fyYM9+qyzW+4nWm61gwW3eFm
9AQyW42xG/ZvheehEQQUZWHk3U0xxY2/vjYBQRz7eoOzYzd5bHcP0UANx5tvsO7ideGhHmD3wkN/
hkzLz0rDCOBZE1NnA7E0b+fWdogQE2e0Wh47gzumxuoJzVsQbPBuQyOfbl7J9TPsjG3krPD3ENei
q7zysEi/5TiiSl0cgpbX8dR48w476/3XnI/brqzFpeTFi+8sV17dWXeJX4bH2kwGcP/61hqkaEIH
Xnh/ZM5kwTuFz4atc6KK4ThCeyFrfa3WAU9mPeIyhjzX+MMZFpxoYuptYu4ftAJ6gHgG4kc/VIPP
MD/QWwXtBZ12MNfl9K/yxb+g7X9d433OnvM8u4BXGJlYInsfsn3wTxaTgolYowUy8EGh20sligOb
+R/OpgBMeHmcWJ2xHEXt9VYlNGiBGM0EInoOCvzRNYIkBDSGGqabysD6guBRbdwv1oK+dT342zoC
ZtBKep5mclRbt8Fn1WWWyf3mzwctpmbftHJPXVyfiEfNamYz2bVHZNs8BUUB1Yl9Fkv5m8/isykM
1oEYP6kFmQYI+8bIO76vpiERhwkF+ih6nBo/W8GIr9Oc1H6QuvgFRz18DVEHGgM34d4F+dQG3sOs
ZlhZ5J9BYDELDTaPtnShwVHy7bkS4b4McyApzT8B1w4o2OpjAzFrrZCAImSQEDb4L6FLXiBk/efA
WSzuubFNDtu5D+5uslM8lMECenNWAIyyjxFUgo9SgpKqgvwFbj/YPrq8SKgpfzdLYqhWp3ZrEZ7m
gYfr8xwKZeGe842fKuXM8CuAiFCcn5qhbxOunCXpVxyWknISF9Cunrk3+EnhLAHcr8YB2m2qZEWG
YIYyzDoSQ/7psvDGqD3PlfOs5hYIytzqytyGLdy7cvXgJiMkctoS+tndVtZ6zwVkTq3Ef0OpUQlT
dkh8av8LbPU4+v07xfdcUHryMMhB5m+eRBBCTq6PHVO/pqMo9VxRi8OCdBXsEVLYJey9J2XdPd4F
7BVsdUYXmsELfDCz+wNocs1Fc4Q+9dfBbuAsW3Gq6tXHm9CIDIE+BNFDE8qC0B3a5e6TGyKPxgVE
rAimvuZuCWzuk5Wn9LVu5UH1IWopGUvJCuquk2hOr81dvsnNfwvVcHUEtYnBcySYQHD+FMA70J9d
uV3WPt8T6byWK8aKFo8issGeydxfB7vdimHEEb9g63Sl56rdXp1KVnHvETCd44AAWFS0xXllD9xZ
s0IFL47u4Ub37h5iMK2ukz8Hg3jcRrzStWfAqgPNdjolcz7vqrKJiKjQYAN6FMfFsrMBoFJ9n00l
CN50kQF47Q5IL8BunNu53xxKQOq67DkQ3oWv+CPgoXwzICYWfMMwjj2Wa/EtOW6+gATwFCL1YvMC
uRsRVMuQF5I4owTkaeGEKSHjEpMiBb1AclN9WWz4PmLRPmcjvGUF9ktgblhrJy1IcPAlJKFB/MF6
AMe7rYeTXqsmCe99O4FT7YIJ6kOpoJzrPOqLHKjpbkA2c5XC0NLdNX2465Dtd7CLXF4sgGdSgV74
6CCNDJ356UINv+monX0Y/BdSZiMoZiylxnsuiXqoS/+VEnsJCvJKJFzubYgMADF4p0K38u4teRNs
RO/irIJYCUzYvUNZxM26l6bEgTepBfo7aSOxopISSs2XokuOl7gCmTZgnQfQMdIwzJzaHGgQb8RH
sM3PbN4eAw3vrgrLG4UpNMLewKWFZSTWjXnxUCeYDJVfJ5oUZx8VnPciShQAKTV12MLxUg7acBJB
VHVDA7t1vS/xA7dLD3YHeRiFa93HkpBfixNg9Ddzo1XuZWS1As7g4V9XGrwdOUAJ0R5cI37wDaHw
c+0X2CC1aKAWlkGcw/eWKcDfnkGm5+Ueq0HXAtpQpfMs7DGHeyjH3NxfRCKnzjB2iZnyrxXGInjj
5atdzQ4cF0gA0ClwaXRLpOfp2jcdTyuBUHMKI/8FqVYlMlwV2D4NMA12XBbiGcPYhdHw5jjmtW0g
IlSE37y13vkWeax5mIVF+FhOeGCtm+i+25ESm0yVcw5b2DuH8tCUWIWf+RHX90HX8mkD2EUFSNq3
1saM9geJSMux1UClIgrwX4G4g6asAJea0cvGvpQJ5TwJJpPmHsVzV/qHZiovde/u+wqqfd9WL1jv
eoJ5ErwUXxKBXQOYcqqfHplFsZiCZ8FQk0w2SJA9G5cIpZFIKWsuU49cQkfhFyBQk8WwCaJWAZcq
Ab7qj3JuDxaOZT3k2Oj3qjenMZ9V5R77EK5RDhPj4svTvPgHHH9LAiP7XmxYY2j5xcchCymZI0W/
IecqaDJd68wZ8pNE2A4SKBz4U6obOkRfAfM+JDzWPmiMeFycekcb4aQLaqGSzS2zRvXweUHRikM+
fZeuuClWw3vFz2TDtVQO9Q4H+N9YIuGSV2uCdXBYZciJN6h7mpcD1g3h0BsV6CIHw1WYGhjSCVIx
D27Qf/FlshHwJ25Irl4bbA8Fs/yEBwLtzuGj1+ZgwAYMLiiqg8UTgl6z7YYWU8poDzAMPIpQ/tAV
BwHly3vRVyiAKykwJhZlAiRK5gx54rVuO7x5BsXR1dNsin9Yd0psPp7wn2IRTbX7Fj967oHT5vJ5
mOoZ9MDywv21i5u5WlLthl89/WIzwQco3VhxgCmGxW7IVhoFr+DxzxaRdDhvANoC/CxVkQXuuF9M
uevc4KMgEjYU9TEXWwM9bM28dkQEKX4wHriP6GZ7XpXzRhZ+lKpFy1GYv1CZx3hgjn7oQv3HxlkL
dnxsFkwIFD5Of/mAC2DvlnbKgm08+2a4KDD1kWNg8JnM2cWyw9R1z45A0UgvYOBHNATODxRAwfFD
O/JEcN3CAXeAHf0ZdsLv/zk7k93ImWRLv0uvmwBnJxe9iXlUhEKzNoSkVNJJOknnPDx9f3FX3T9u
3QJqU0BVJVKRCtLd7Nh3jqGxUpRPFK6MSI5TIG+Jj33aClamIq3MgUaK4O1ZB8z0LICZHgGc8wIG
UyS46JhzmWR3LA3bdxayqgXs63Dsyy5hkg8tQQwxw+4s3A3o2MCv26LAxIwoO9lmv0xTsaT9StaF
0WSrqQVWHKKs5cTPwAd0e6gm/cX//zqO6UNV0ijCba1ya4wWaCLrMOWbJwicSpws9mAW50wHu55R
jJ3UvEiwL8jZMjT3bjfaFCfBYyDbDZTfIQVZjWTDQm05Hbi8meX7v7St/iqAiCDlQCBQte7alAnO
Jar+JsUENBT5Iy25s0BfXrH/ZOU03pPsxSo0gl3ht0fpmlzC+cUJ3DVm8XVeez9FFkPvpNMDg8x9
65ufaRQ/UsexEy0iX9MeVmYcO1t28pAqn6e0U9amxA7ac+I/CRvuLRxavYxTXgSsiPmqb+V7NE4I
G+6way12TGXpAdlaLGQUHZDx3skHKddzFBh7BGto5Tyl4DRu3ZS/xEZyrM3wiVZubabGEwTMU2nR
wbDalp+kS5dNy/bayJ0n7GJfNRaRzul3ZcpQSMz2YjByoFZFps3UPBhltfeES1VV5Dgx8vkoGpcG
CmpoGeru4mXN1U9HZtnuxzj1qJ4xYDVNpTkSTII2xBTUfyHf9JQjG5g9JH6h9lUcM7Pkci7VdbIi
mzXOHYicARSq3aFeWUAFVjS1iyizHvwqQGx1FERdH9GKsdEWNy1tBpJqPThfwIprv4o+prb4ncW0
NOrmyBLPl9QMLrpXrGvytz0Z67qjBeBKf3PygCfWdt5qo+L7RejG87TAfrNqc9aiAPljUhlHY22U
zSYZuDmcXu6nsOWpYY20OTebsSQOwhjmZRZ6T+aEGDLNZE3bUeuQ3WrG66xILlOtN4Y5M1bJf6Vk
NVuTnZAxDyoO32bbOftVuQ6bdj8Qg8kylnwDVsBnEsNi9OSXbzTW1ujQeKEGG4aubZ4+9zUvkBmB
hXndIynvy842eeKisy8SlvAxfaXB6tS41dr/HEt/V8I0O1bzref2tWnkrprvVQS5WpQFTGZcWtky
dd4Tx7qGEGJaBtcp5WmurGYb++XIxt1qxXpuOkA6ViOXb0BW33rQ5KeI1GEAOi9CR+RM7cA2knsi
VcN1V3qgsdngwXjKu2u3xUODLDRHgjPEi3/nyjw7TnY0lLdknIgjCn0WjxQdj8r2hkeDOg8HzR7y
yiPkEKR+wSBjLyv/NpUcgrMXr3KbCsJMpkXV4WytW/dkK5ASF2tyAzje6e45wbiC3Sdd8C/Z13G/
9Wr1MqVAhYIdOBbN/NLy+2U46Ickre8aT1vTLlUP1lBerGDam23KJTnOd3PkfUe6XgYpbh+37ldR
5R0y5a58CoM2QBJ3wldV9D3OTwCSLiHvlO1/B8w+5zYqntVghZtSA6LfPU5TdysGd2tZ/loTXmA3
xos32sC3jGBhdfx9EdY0i0lwKMwW75R9SkP1IghpXIS1uymDwNk0d0xV6kecda9BYXyYpvuJqwR4
pv0oh+nLjJHnSHY+WOSJQ7i5W+UX+G6EzXKOIu4gy80QVxkxaNr70IjBqMVfBr9vN6q++w4+IjaQ
r3qH7n6o5bEmK3Q9aOMYDdWx1QUdcEpXFv/ponRtm/nekvJ3ihFep/RhMrx5OTTtk4Y1TvPgjY5z
XRbp34AZs2fNOEHypa2sW5b4n06naOQnD7hDHSFSmVyIw6gGZ6ls483hHWr4nIsxVm9Gh0PED6ZT
FTXQJHrTV+6asLsrW1z39oAg3Cgmu0b1t8rN4yTEnyIHNS4HVlPqCLg2dhiltvbFMQVERfw+WJiI
+hTqJBEEUvr6YWDClqQuyFBl/wYu6py2NQUGbQGKP+gfKTNm1ixZt7IP7IoGeHrUQ7Q2arScOMm/
CYFd2iHcQO/RXyvxyLUK39YnG4kNd2laKbVA2Sq2WhiX2MnWQameo87yViSUY94DtcWh4dkY8Tu4
ROyIZZSfmopGgCsTHcPGWJcmmK1jfFNMV+x95BJ8HTTBj0qofTi4vowOg5Rq8cBnN7RTpKPuZmr3
YI/dg7CNh0IBF0vr6mfOWnv2ARXwMNCgLiWa8rJx5aUR3anNh082kjKjAoXA/bSube9iG9ydUXmV
I1OKrilukZm84RQlVlp7mE6Y6XX40hrH3rim81nnEBkWqbL6Pj80rC0xnSB6AS6mumZvogqaJdfi
pcEcXXvDg1cku6axXu1En+3BIy6Y6rPNE8YKaLCiLF96iXlo9BtFFcnMtPbch2kgIH0gA6802DtD
VOGy9LEWx9m6wRxWxDBaqXjrpLGJ7eHkF3yrvSz1MstUhdFE78YAATnsgI/qngPDjaCpyq1pV8cI
JQ2rJq7vWm4zxzYXbaE/vNreCDPeBDl4yxDwlZWF+jvUuJCTeSe6CDenpTJ+Ci4tP/XXoemuLMV0
0Ir7HUDC0vCqVUGw8WJgE3SbCXeBe+NUTdOvDsU7PUQOc9B+GxO1QZ9h4YZJSqf67ktu5iUGqhWy
yBKEEme0AtmzWrHxm+wLfXWp3YhTWNs3UVMy96F3zdwOGsjqd4GhDtIMB3TAcWPIkN+h+0mdtUsH
9TUrk5xcdk4aGJuX98prjLOjazElq5qd2fMI9j6epJbCSoCWLzLDWs7YdO83nVgY1fieZr25dIIS
24PNw6zkfjbTpedRnhqFsy3c+mobw9Zviy0N82sdt8cygHjLUufFrFjzysbU1eizRkiI155LiX13
B7NUyAnJziz1E3LOno7wwqxoG1XxM8ZU/LKagSVwzFRm2Iqn4Fr06b6ymXnIjNUDeeQtwoa6MYqh
qGYPq4xnncvYp1ztDyE4hwFUzRyJtdZ9/TqIajtF1tps7Fsppreqq75TNZ3MxqzXed+fQ+xhY+rY
a6t13+ugWOMQ5QFJJupbGe3t0HoGkhvv/6g/uZm/pq3Y5Q61dNSbW/L9so0jFZ7jtuk2IOM0yCEM
rd9jXGgy/qOfHfo5gyCM5eRAM4btG1xFgnGc7AqQCz+xHiPDxxefQRbNd/OB+Tzpgketdf6QmB0u
PJsHb76/E56cPipS5b2C+9m0o5+pjzAVOFyblZ9DVIq0P9RWfDE8lqEkSfWY3y1wHd5Jm7ER9xD+
Fe2VW7c2D76Euggs69ksSCK4J6PSEPVD+VUz+FyU03A0kxIviZsf8em/2Z7PyLpV2zrir9QBstIQ
bSrlZivqyz803dxGOKbQa4d5jefN2aflmO2L1sKoH3X9WzKAJgXEINPFp+A3k7ObmNaFPdWFr/Uu
mYijm0OmU4FFeLrtbrpAXlJfrOYmfBGTc+uDiojv3v3JfSLmEFePVctAsKnfqzl4lXVvsssyXEi/
e8vYakwUBvAfyRyKzWNEF1wZXy+LSoOVtNGC3UefgzFhuXD0W1J1CIoq5m9We8kKdvpGRNykDF+q
VP56BlBvzYXNhjcgU+eZuuPaFsWbbVQ3YvK9dUFch+mQqFKMDbumKIDsdvrwWUKdxRwpOcbLBVOi
Z535Hr5v/03XbK8e3PEpNfJn/vxN4AUrPbnuE4wCHG0hGy6pkId31fmHbmbOBr2+F44+/5eh37KI
TDfG77QzDlMM3FoW30YoDJQd51bGIy+sWs0d5kEA3BWOIxeS2d03g08nk8BLtN6XXTo/WVUphnrT
Fz0UWQ1ttheJSXhF8Jkxnl6kMn4B871EnffXmb1vQg1fCBb5yCCQFDWq1cG90aEzR3rwkuFL14xO
zJYWRNXpxvdxzOBeJe5EXRsGP9pOn6xs/o60fcozzLt2vrIL+4MO7TswjJNtB9gH0reohiMJ1FeO
Vn03j782JsEqcyFeUlqRGft+MM+UYQNey7G6eW5zYKvK1QCZrnoihcQEzk3YvyDBfDQGVD5yUMyc
SINaixfLsFd+mmwm5Z1zx/9RfffmeIO/mhzn0wBhMdBhuZ31Q4xppRnm98brVs2It2syIFU8s8Vt
wrBgJk5CZu2aFXoL3ASwPCLfxeqO/KUsEjGa+sl1aDeK0j5UiWLkpOzvRAg8rtJxV73CqpA1QObo
Bsx0gO9jPFYFLW3igk8CuC+qDF1oMB5x9KxtyBZo9UNXVcWqFQMezda7mJO/AB59H+oGKy+tVVu2
70jh7+Eoj5NdJBvhczE4PiFrtYtNtrn4CWpecvVC+9HF8JLOcIhQ4cbonUtj3nlYE/GfHltzANMg
nySFykCMb8cPr52e+1Q++lqu09Ded1X/Exb9pS58Giq8wtrfKYdywheVuRlTBj063Quj/NCzdVPa
/W1s6xnl5isE2ho9FDcwge/aiGpamciGd8FSR7P22ybBKUczZYBVXUWsj5JggtAc94adZIugYE7o
G8j4cWPg3MKTW3NtdgG/NglR2Vncll4DSZuRyNYEEST8ANRINMe2REggC0MtgN4yDvLohUezXtpB
nSEpRpeJEA6LXWhdhVnaIqo1J0FizXyFYQ3JX3QMIZ1z215m5R5Mr3qbJKAL2ALwd7bPZkk8jPNh
axpRq+WMLJK3VNF/yLT9QMb+sCckNbN4MR3rUkTi0nvWtwZNt6a5Wjc637ZiZAYmH52QDi4G4x5l
cOiL+QUY6G8/od5CgLRx8G2W4tTF3f4ujRJUs+9m/CitOW0CtD+Yg5qFNj4XuyYxZCHyjFldETwI
2T07kTqPZnIz4+6VKfjGScyvois2iiCbdRvNP5mZ7fyODshLCcLwrOQSpsXabNsnoY1NWA4EGTS/
lsB0LkOhF06d/7W4UKWH3GFVLt5BsZs770URGOINYmlbxi7q3QOWkQ0v8ooFr18+0lZuIQgy3vho
K+KwJotlDabvvQgCr1oii7Hjtm9eV3xLuySVJC0/K6fFIpSwSCGocyRvPf8pR/PZwPnV8hl3jCXu
6JB3yTs5rWxcwmYq1MOcBs9tl70mMsBjElc3o0P1Sikl4ra61QoaMdR/fMe5ZMR/ZDALPFbzdu7L
I+gxgUKCkRt0iyuzmEyedO8p2S+rKstWZif3YSpH3tgqPoxNyeyi614613vzc5Qs1vwuOzPEbi3i
jDFO9of6fOtXXHx2NTyHScPah8Z8p9J1eMTUkj+2xBBDbz6CTdQxT3cnIZOjBnlF4DNe+EVC8ZYe
6kisZekClEsDiN977GT+rWoQGbTEm8HqJFAj8KqY1dSOVbWIrWO6zOu8OjgwmwcifoheSqmiDVrV
dVb32w6NpbQqaEwJmjszzh6q7hnU9CgMQLE2j15NiXOYnCdvDEBlkHCzKFMrqnm5GXLYMH/WAmwF
21UzAu6P42ZCxQfwcPYwKk8DxrFkIL4jnYuT79gv5gBQ1AXNn77GxTPqi+UN71bRvrg4vEQtlsw6
L6Vnfohu2knf3KrYwvRhvRsk1NmqvPjWeE4LF8+T+hnmTJ7yIYt52I3Xzu5w8w547eYnYeidUp3N
bwzQFS/Kb+uKtUrb55EBmk7jQydoKP38IwqBOSuZf2bA96x7C96b3D4UnHT0AXzFbv7mJlB+QcyZ
G1jOSzKZp9RtUSkJtzzyBCbb2okon8n/7HV+GkNRrwNQVsIXVpMpz7ogeCEQvcezVJ3wrG3TEiRz
CMWLGYzXwQjfxOB/BkOVbIak3/uMqNxMb7WXvjP245bI9W0uy6sTZH9EzLc71xhJw+LU2SGyAzaA
NtVEuRRU8dIi9EfpAaol3/q5ehbjjGfYdRaTmvbtZH23Q/zgMC2CGHJbXkBeBxulua+jG0zEjriL
Xe9iIxuKY44pYmH6rKnLXHQExQIWMeuf3jH3QTit8sF6nev27PtU8W6ezzAE4Z8gzB+mEhueybKC
WaZPoaeu9ninh0LqUdv6LXprZ83FcKe8LmarbuN/EdEo9jDI4BbPuKT403RWdBrvoZo+p/uQ0Mlf
HCNNlsKotglD8tzCGE7MKE6ciCqnM+HfXUb69v3n1g1vvQQ94tk1uuBA/7zm17Up5pgAEgPDEytW
YDmEvoxYqxYR84BlhoqSSedKPNELBd3r4JjfpnHv3HrWyas0fc1y4IZ+4khOn3CDX1gl550bluHQ
z9HFIyGNKMP+2XWL38DLvyqXAAXbsfas8blRmAfrYCov1QAjb/jTKvTwjPet9Y3z8pK0FOG9rsjw
wQayNFLm8vXwMBK5i8oAUas8INEq+B4Z9Q1kEtK8pyPCXfAZucW+pHfXRnLxxpD9LcFGafM7bJNH
804RD8FKz/fBtLCgxCr7KRdqPbvBcYbkNjg15sI8o4LtbHf8GohEMKf01Mvw088CyJb+sVTsnnKr
sl11cESuS+pAcx/cMkLAO5LsDBwyTJAvkx0DfnnNLUNOxiIcn6o2fsnnxn7Iszt7OZr1OZmrByMt
6k3IwI/lYO1lsvxHKm3uQ07aImOqpkybZivC0DBFHxgTy31vV/3ColB4qbS4jHHOEFl3DznuPk6N
+bWViVhZLnxspsVfxY4Gxxj/hKy2yXPxTKA5B14/nALO/oZodrbaoKcGBF320JtRSWQCy8cUBVE1
QLbD2W9rrVdRm6yDnISOCZzF5eybU5uUq/t9E9mr2PZ2oWfsWwvbPErISWXuSXgfePcJNSELfkrT
bWMXKztuPr14vlpK7WIMXVMuzsiBG5n/MXVxqJrxytvwVMt+Y5XpY8iYOXfig+XH+37A0zfTLtFN
OCesSQ8jo4iVQcjgJqvyZ3dQzw4KV5AYX5kdMmDz3escTze/xZrcqSA9N0mEvzxb6x6kroqcW6tm
ktN6Q7N6DRAzaLvHPOOb6x1EdM8aHoMS0c0VtX6qlZtupoEQG1UfBzffljjBOS6mowHLsugbioCo
X9Y+nqRsiazSoNTDqgX2oZ3caD2bsFHdOC9jB7cHrtCbNNWtj8Jb6YmlIk2tqMtfk8nDok7Nt6FP
yEwkPrAS+rHG7dyTl8gRKK+KFneRNcmLaXBy0vzcsc2ddOW5J36dKZR9mmo+zYwb01TRphmrc9zj
mR4DAtrU+BB6vDsonwuA120XDucyH5bSCXg5Oeds2/jj1xYsaczpxKJpnT0SGHQsWlzA9GNljjGT
SUcDAVcZ6c6OOfW8wN3nrVgGMiaFRsyciZAfRrZN2+rV84l5N5wAz6l3GQPWJ4I83aK82wVquPIv
2U4aQHCuHGI0CahH5Uk4Ky2mMthWmGtEBPBPJCkM8MFpaD5aoV9tbYsP6zfNhlIIRYCmbKgu3ISP
rjS3xpyUQJAsmghne9VQscBhnCoifsKELMPIxTtHEmWF7FmFPdST3JpW8GxE7QpLOvkD3PkYqILH
WjXXRIqSyMPhgyfyZZLtzh2aY1Ml66gy3nTaPeccLXXTvvYR88pumuI1ZB0GGs96MwjiWqLhGAzp
mnDnV3xo14fLg1xM0JjDUDFX0OOe+efIo4XPiQJz66gQudP+CRzxQojo1TTgxuxp5wX5p1M0B46k
LS3vNhhZIMAT2ln9V5P0a5H5ryTefBR3JdBOk9PQ3GXZbCB0gTw5xhEL7egHwK4/ZEvysyYYzaaa
PlM72rOG5j0Oy19lzJ+VhxHR47lf+Wb6re5FTZsDTxh1UC+TGOw6CAFYs/w+pmTRVhKLY6r6E7/W
V4NRU2QJ/DqBRajH/VBJcNhVD07svdqlt8FNdIjdalPY5nry5xODQ0xl6SYE5J2J9MrYn7uQVrLJ
k3lj1cFEoKdEqA7InrPXsxpexxQzddNtiYi+Dp53LNsRCiyoG0SO5NwhKAzUwpjG7bMBJresi3kN
r/A4CW+PPP056HzDKG97RzXo/5ilD9+5oc569p9qz2QyJAia69Q1cq1n1fvnSfuo6+arGOu/sz88
amv6hBzfDJ590t2wk4hjkccsVqf1ISzGdwcXrBVxrcGqIxPVN6ONz2BO2WoExY0sKNlcXC1EzEmR
coS+fZnYI2fgAZw783zXkFJR3+DO9+GQM9+cAKNYzUb0iEOcV5CcCaUHwanOYyrOKIXlkgzJ3yxO
Lpr6ilrgg4aN1+WS+YSExsk6zNIToj+iD3m44zD+tSb3aoU12Q6O+4TN7SasnBqu2DU2K/DS4WnG
XLLsMncENsseM13vKwGDSpTMOYgtMFcf3DllaM/H+fHm4qko+wcIVJqMqd730NKE6YmFFye4vkLD
WmRZ9ofoB2LvwupPHRjXqRdPYTubfNtMAFmGt5iDjGgNAoOy+rlzxNYhKYLIsE1g348XYVnrRCAQ
tDHBCIQpOKSc4CqAN+56RVURuMt0CAkyxVOm8nhJ9sDSSd0dGl58CTzoHEMV78hkJ2ybl5gx4Siq
JUAgsF9MtaZEAqoMqrguUru4Ee16kOBmToQlp4mJDS2CMF4SxwQkPN7He28x/+AV88PvqQ4uTRPc
Zpse1m1x4jhy4yvShMrxVOHE1TOgaR/VZKNaDvketbqSQf40RwmVqZSQlXgxBjL9GPrZV9evPiym
EsS9URy0WFU0cEuSVq+1E9JmWBrQN2YZbcT0d07fCw+KuYtwQTL7kP1ei55/fhF/8aV8Fd70FeaS
6aF9SYqBrhYa2lTstdPtTzbTDYvmqmfvWJUM2MtAvFlzyPpkvj05mT+sBgLXM5NwRRZosCJ3clPW
LRaWmTYqUtJDmy2eBmanqz7L//bCp+S/t2Q8PCF2e/d17BPkhdTF9x6Wf6YK/LbJ5EoMMVh7cLDs
8ECeLzhJeGZCePEcErBmxgh2o09JnC8FhpG9cPujICuc+RUqSuj57prwUsznznMxAyEJPGdzwng1
vNVD8NYUEt0FdUgTKqKRlEOjcamlxE44w7kJfc6/Al95CB7SCHnrK9PfxaZJLBRGmmKC3tZ7j/jA
41D1f90A3pJjhkTH4Y796/E5AY4OW/np0nGsCAKYjmWWRAsTOZgEV8hdjqDMYMuKScZ0Jikdppzo
xbv+WCVxt9KOPy/G2jEeJqG+Y1O8J3nQrbw5/M4hBvGVP/iNXjsCJw1SemjwYAckDEY1SjXbGiWZ
9QXrewzzs0+cbUDWli29eq0CgsnSKDwiAq2b0nwnAGrvETBcFvNG55js+j5YzLLbDw25ix727Wmi
BjAie98a8uCMatVNBIxK11sTX4UYJYAD2s92LHHGGor/UZOdQvMXm9207EZ5sFxqddOut03v/Vrg
9RUMuUSubdmSyWfY5SY0nCwffcs4Zzn3rCCpye+uBdEhnSzJm0rBPJV/K8l8asllugdzVy2DkkK3
xHnW+wb9XNaEjNjBykqjE8/qPmmznDE30pZrGlwmKIT+ZH6amC2XgT3JhRE3CauZ5JHtWTxWOSXb
mJ5cnRYwhHLtlAjsXR0Qn+u/5lOxrUTIPrbmt5uMzZi0j2XeP1utc8Dz9Eqw2Vdq0cVloFtZ5nGO
EEMPPcUbWwUPUcfawaqu4b+dC4stl6p0u2UVTC812EIT3eGv/hI5I0VCfHdQE3mh2nw/9Hqnse/D
hjAhi5sPGeRPiriQXDlHH2PZQpt6ZZjTkbyFJ91pf5lk7qOQit2Y8z7J7Gegp3u0lPgOK+NTxtTI
YwHW27TcZIW9dYZxrWNMOWCIZ1s7tK3Jl2Z5FTphfx1yi2QL5e7SKru2FpN6q7I/x7R6DIn2RVtt
lrRju7R20H8ZACdh8lbX6gZBsm9GUiQRTYtZcysZDoEJ5Xgr7fQ5cK111/gtmnX7YLTeLXQwQweY
Ku26z5lmyReWqT5QriL51sFbiWy8AlEEnRyfrcRaRgiToQPqx777YztRSluDWsZ3wCoo23PeVW9e
T6NbMN22OcRz8WuPITi/G14CI9i0fvU9K4d+CZ60Fxu3mffAhBjZp40s/cPgVCtph0t603Wop3Lp
zxndkD19WQ13OBjAOr37f9g3ej8w9WeiZc6oUZ/Jp5X0uFicx96g0gj/lEb/U4z+ewsMtmy8ZkOW
7F9XFIcmyNZ2rNlpOo1/tBywy2PIZm55gvY6KuEezUz+wiyddJFeRUMMoG69BVbMHfadEjTV9NAg
5sPU5au4sPCKRkuklxW92SvLPh4mydqVIRXfcdV/DLFcFw0EuszXTOp2JPvWHTnLqiBLQtwjqj38
lskekJmTf95NOrxN97wsgE74azp3NUPi1+P4GUdM+trZvUYTrwp1/Q/tPXnLOGXzJNnoIoCgnoqF
0aircW+KjfDOzJRqBf3/lpXZxcIbsYhb2sXYrikFgvivIEoQdtH+BATdN7N6jKiO2SIGU8sCA8/8
gztt0Tr6lKNDFpxINmSIhwYkdbqEaqJcNwYD04UmHhq7ethtw346J5JFDXEgFmbiX2MI14U/V1xn
PP3G7O2g6R+HNH/P77trZ3zyy8b3NnqKDklmpiv+Cypsp7/knaiPijtu4ZEYlnQFi11Fxnk+2lz+
5UNXGruJ81yTbhdH9cGLuvVgpOu+tvdzFG9mB1V6LP2vLoqP2dz1Gy8djq4BcmOR30Xz/zrWRNBl
hD2oCUpCRvnRqqKvtApZqgC9FvfudWxHrjW2eOTSfOnG7qOI7U2dkFFZCGAiC0QDa+8XVWO7MSLJ
96J3fuMmGyurP40hWw0O6faMsvDbBRCld7rW79fNpN+npCOn27eey5Z6unP+poXzS0bLE2NwkNjA
qlAycPdngtkpiSK73LeJOh6e7TQ92JH3ppMaQ0LOcU72xyGcR5COQKpNmsLaMk61l15GQlUUEpLh
nGehn6PIBI6xfdy5TM4WqG77QsbPKgj3tiNuU85bqMrsqtr4aezGPZOUdily4zkW5PXnGRUqI4c0
frJ7zKaJnJnujT/EURl0jUW1ZK4NPyD1Jmvsz7txugv9+3R3WLuR/qkrMDHOxEXVhG8NeSKj2d0D
koedwslBwiUDLKpg5BYYlNK8zGH90SjYq8g0P/OcRqG9D/+VddU63OmoRSnxrd+azTSrcuJXkVLN
Yfv6rl33jUx24oKbyFv6Qf3OZBr91wvBxPLsFXHC54AZn1SFI9CXSCGiyp8yUBJGVGC4tOMsLZvX
ScmETQQJntNU9yuLSMVNyLPuD3xwrIHMeuVuYk6xCri3l00nncPUJs/wFq/SbU5IIvTX/nRF0Xmg
EIhxxVYPTYdmECfeV5aS7Fj3pH5H5qlpwh8XcY/FXGSYmJgRVYzuD9w/8ubVZDOygFD2XK6l736l
cYVmluB9NyZ45FkSQBOG4LworYlFPF0Tnh0hFHlj/lvYt4SV+OY7p/4qLJqfvJn8talRoVMmCYSW
3PB+6UVr0WxBwd5DJeUfAn1BgAzQh9oYTu3oBj+9539In3m/P2KMqWuDaD2LUpONr0H1XpjxA/Ui
M/7BfcwUBfIQpU95QygGqMl7YI/TRsTT7h45k0bDx+QDajJ9YNEHSb19tSGs+XXoqpei8o4Dmfm2
OX415gyDQe0GMPjTenwabbinPM/xjzW3tk++exd2h3TNlqAgmilld2evQe6XMjsoK6doauWh7u/0
Ex4DLmiadhNhK71OU/ZT4/b+n5fK/IudNd4/diEGVRB6A8jpzufd8P5i8F80XOrR/Po///3/Yu+P
d/+5P1+3pIib//O/rP8dWTn0tU5TXAXTaYwhBMPgMZvG9X/2199/7P/z12MRMMipyKHB7b92Ch/f
GCs2Of+bX86/WrTo/WMlUqTHrpi8IGaJ3rT2l+km22JAHvDEgTfHBJ6wOBhMdFOc3Y5q7KDa/2xd
kvePdUmtLGeXYDG5i3zr4rvtucQjlwbJv9lU9K9W/vxjFRrxHYqJbyt3Vr8c1a/iwvrPvo9/bEHT
YgySKuwkUm561rW110a/swP9b7Ya3peE/XfLhP6xCa1ghUbDXFTuPIZqo2KCan0Rt78gh2RBzkMi
/93y8fvn/W9+kBv+/88VHFrXiIhdhsHAvH9OxwMpbtQ2AwHxSSTOo93+cFh/oYdx1c7FUZb/bmeS
9S9eGfcfG9KKBumxAbn9v5ydx3LjSNOurwgR8GZLgiQoUt50tzaItvDe4+rPA/0bDT6COKFNLxQz
AFFVmVWV+Rpc9zA+t2MbiZqpfPPE0gOBtiO1bYWHsF751oW1oM4yQFiHYqNMe27bop7RtW8FIhXX
V8OSc506i/7UQMOuTwsY3ztpH5yinX6svusbdV8ePHv8mi+WOssBmmHW0tCpgTMgO1AlP5LVKFlI
juos/FEgGqIxtgKnF1F3UAVEYgvfAEZSlG+wM8QtpgzPQ189JBHgTsV/bNhvwTMjKRSIv2oA23qU
/hDH+jRAusY/5VmzauMOhVDO/X1vV0p6GyTqnUktL0sCQP5jXrJTxt62kaGQ6YYobYq6gb3UvkCX
79C1BEPpGdprWem3iWEdBBlZhgbkCg1XyJRIE22Vnq65alF6UtNX8Hd2YOBANJrGw8qsTkFwKThm
ySnrVFeOADk5FM4U8yBqe3E3+cHCZ0cy0c7fjH/jP7oFEHIf5M26v5o8LclLL56lLSTnPTXPW46H
Q3ITVuWfRkGGscgb/mnDcy3KWGuU0HGqWEMopzW/xykKIf046LiHZsc0V86DXKNZNz5mooRyVofa
RzyVULiDeJ1xzKryt6i1SBl3ICN6vqgdMApSV9L6QkDIc6+1UB5SV56kdeMjrqPv/j6ClrVBn39b
bhEXqVfS8OWYluema0KJ3B8lI0zi+wibD3gOxt+VyZ8m+X/nALHo/2bGSLfqaERq3GG1PYlv6oex
LPWYB2WHGO5uzXtbuhx7ICX/+55cD3RFrWFtxGAJMDgOHoVtzBWOViVSJm/1oXOUo/yOdM/x+pct
jdksjdRxCnmgTkOHcovdQZfMxRUf1aUnT3//dEiJUcoRuyleRAnOv/yvjlbMNC8/WFFnu20qjIOE
oDhdthTiXgfpuNJXVpB0eZ4VdbbVFmVicQbBp9MS3tMyvsmKf0bxrYkAXbvZYy+8RV6KLBJ6moj/
UTNr4931eVgIcmW29UJqz7q8IumGLsKfuYaknLGFjI14CJIj8p/rb5lm9X+XsaLMNtnCNXRKFzQo
Ff8kCsEhAKQxCMLKxrf09FmQdAooOUDJoeN6tZNwI1TBCVlpszJES4+fxQY+hYUYIwDhiMpwEDGa
FaoAdq26MvcLy0qZXvtpvbo0B8Kq7TgdQvTw0VUnS14fdWnhXKXMQkFF5aYTS8F3QDBkf1F44A4u
luG21UrqH1zntkPRorhX7SsqMyr8db0cvhTgVA/++1kiakT4FYCwsEQ28/C9l1dcLi+nKkWR//vg
XkeIjN6s5wRlj8zxuVPPARgsmRbByrAtzcgs0GlhgI6yyoh7SEm9JNvQ07mhI3prPI7/qmN7yF/D
w/V3La2tWdwD022CSoFfiz7k1urzs0JpQu6+dtiUZ8HdRPD3NFX3nJQyZZ2+ye32Sz9bnsVzD4Le
7FCPcKo8emuD8Jym/k1dlSsz8JFSL+SLjyPJp5jIBFNso0HAtrjrD1E13LplRU8N1T3sXuwuN6H9
ir+8NnrpzOxfpJk9QpPjKVWw7pLMd3qvB8/0T5rr/aAkfi/I6hboggEKx7uRJRpTSrUNa2Ggk6Dc
oa/wHVUHB+CEjlxTv0eeF5C8efCRjW28HmowrCsB7EtQ/WvyHhQEVH8rsBE2OORFdHd9TBeiVZ7f
QjUNC6akz4QDYsPcRGAqnbyzuKcUfBD2X3zHLHjcIQhTKSXZQLazxV1su8f6BmjC3ttnzvV3XI4e
WZtFjwQmMM6Klnwmy4BArS01opVEv/ToWbTIPrVgAL++I2LusUHH4dYHWrKSLS+HomTOEhZY6DaS
cOZyaH3I2Tuk9bRZyYWXUxYIov+mLLMWpEjVqJsYOdU68ZdWIb867MfCOl8f84W1I5mzQafxaXZK
q+KHHmpnqfe5u7poM+ul9SQPCLBjfGi2+CFU+s+gMo+lovxYefPHZvK/sYo50n8/LulzVW3QTWTc
UvzIgKZvWo+txUMsbVMooa23ys04BndtOFS7vFNOcWE8Z+0I47880DA8qopnbfFOHCaZOv5vVUf2
YtwnBiqAA4jwEbx6rAK09k0J/Kz7B6UXbTPkKIT3SHSGkvkTB2NuagQkwRrvTVV5Fy2caxKxcAJa
M1WovFmu/5imebzNA2vfasbPOqPn0EGED0PaQz7gn2ay5QqyZ12HjoQeLSv5HrsuFVI9Lit+E/6q
BfOxM6FrWBpsIpCVePmIKRCCxIldVDSy4UD/7ZxZ9MsHEwk/Ben9WAUGi96O31Z/64TiiSdmvxuU
0lx1vK0SRJkklT5z2oyT6zK2b/BKN6gXq1sBSm7gh99Mr/tdxBKF6Lz/LiDyZUum0W/phj31oDOA
3iCPR4djgoPS7zOg8pQB7LTMUOl3uiYgS+sV7er3onYhiQPObMbvfVUiW6B/C0LjHkEzartxu5Nr
8ZcUuMesFdHizbj8tcYT/pY7wwOla3jjnxSkXiPWtueL+zBGCbxrhufKwl0iSF6zlrdCjcm3Wijs
DYPOUYT/l5xke6tQICvr/hmIzElI6p9xhUdfVSLOEOJEbUB5KMuhWtmhpGn5XViW+mzvSwNUDEtF
JJzddtcXpgLLB6SGgUYudkwVbB+3Gg8hUi6yb669VFmIdH22MYK1hHEa8NZRd5/dur1DQtG6kSa7
UPpHJ9wWGWbdFMFywHxAGP47aPTB7iHw32lafqC5/lALEFjDCjOQCjAkRmdYC9IcEgukMQ0dzSV3
mAqiBjtj3JmOEiAfVwQd/Yisfex7d89ZIsUn292i/EffM2hPsZXvIha3ZYjPvmFh20Zu7tWMdYmk
fwY6KjgZRvGS6Vi/gp4+A4AptSezR5Y31JFBFiII6bWpPDSgmZPET2AngVYBe4CtyvcU7jYVll+D
kdwkfvo9GnHpdDONcieycFqAnJXnY2Sr3dABclwBayeYdnCKQs1W9PpJ9pWDPnh/6A7/qkZ/V1kI
HZUR49W0LQxoZCJjb0QCs3UaraF9WoALL3P9VprUL2IU+jrjG9BmLGi0G9mDTF8J6LQX9Q75cdSX
8O6gVwfx9F8z+gdNEO+LoPkWosxKPz/fRKBfOlJmiXxrIjavgNQAm8V/Cf0DbdwbTf4OJ2CfgN0u
U1CXKdyxzLgte0s8eHJxNlpcWqx0UsWtol3jot4ODwgiYoZRMFjT/Vj91ilctvVB0YBNyYhn0YcH
RKPuACK/INCyRxrtTs6Qu4yU5+uZeWE/M2YBIAPDL6mgepzRfosdGMxvXfz4tUfPVrnVIT/oGiQH
ABh4GUJkDWSY4P+uP/3ylVQyZte5sgOlrRQVjs3DO6qWKCvndtxh2BKahzodV7b7y2cJyZgi+NMR
MzYqQ2/QZXMCzdxg9MHp+0tnesmYXehg9/noerR0873hO4djWwn8B3ajLz5++qBPP5zYAqmVq6GT
avVJyH3gu/gz4Yt4ffSXMths9GXEd1RAgDhjUdfsrfZvQ0PTx08EvdqV5bNQ7ZD02dirlW40bc4V
rt+3Zx1Lg2dvh7jqQbvxttBB/Z258jHTgry0CcymohVrsCCl4jmxoB78BLU4KxkfTb1oaHHnqHCk
qtMk5ZdOvpI+mxkz9yR2sNxzOnwAM+2pTd6uz4k0Df6l75idTSPATZSYeXKQJ9/NnD4sJM+jhuGU
CSEcTOVWQ/BMk35izbhvMRdvu1cBGTShRehZoA2r+7coJ6zcVBZCR58dZ+npt3jGZJRUOdSM+o9A
++IAzk6xpig2dSQ07NlFcIB5c+OP9f76EC4t69kpVQpbNG8BAzq5Ds6XXUCu/1hqgjhWs7L5T2vq
whzNi81AA3uRljc+bjqYmuxvyU4cWysPXxjyeYnZiwXML3IqOWoBKF2o9pIU2tdHZul3zwLeayqr
rTTqpRNGU4nBcbUH0/e/+PRZqAPBggjg83RrxPocIJ34q4ckdf2nf9TILo35LL5jUx1iw+Jihf71
XYSfy2iOL7rZ34WDj+PYAMZ++DbWoEZ61UKiJpCBgaDyqBfxo9mL9zSbf2Jk/yOM49suMk5pXx5E
Odi3QNcFzAcjuXRUzUWsDq46ZI4OdWxsN1LJhFkLdA3uBda3WJFFHiKgCupJssyZYECb4foXLgT+
vCUutWIjgEgNHU2UfkF3uYkKDCLDMHigsw80UuvGlYlaCJB59WGUjF4OMGEnVaY3LntiC/UlQpW4
zV+/9i2ztAG1pSulgOiWYTHTa4BWXwNEmngbzwJI8utvWWhlSPP6AwKiYYPFFUkEuie2H1tOQAdE
erfYFuBNuunftG1+WCvgLQXmLK9oXRYOvdviltgiTFIJf2RLXLvUL1xh5m1xS6j1oaER7rR7sGyH
5FDti6PuCHb4tawy730bU9XcEmEylRbqOib8+Ha1/LuQVuaNbl1K884AWu/0CS7xpvGKHSL4K8/c
m2mI7aMx7owE4Ci02EQOKyBv6BeMmJ43XJtjTXkTJrFGClbPowE4WdVemyj80WHGAFwcFxWx+9FF
A25S4UkAGtVgdlNh0ANZ00JTtUt2yaidMbn5WZb+bTFAbYXrIFgqSEgX1uOAIzKaxAi0AGsONU7/
mZVATwnu2zJ6knP1VRyq5+tLcmGNzPvyGELUKCVShlVKnKtCWGj4r/y6/uwF/II078dH9OOVEaFc
h4u/9j1wJMe1GTiEUzbCTXqHq7MNCfDhi2+bPvHT4VPkMiigbxw65ju3aP9F3lJItV1b0lHt3Ejb
/+usxivrc2kNKf99G6wxTQjyGBtSv3c0F3FaVThLa531pWmZ5SMESZVQlsLIEdP6bBVYrwNgvT5O
Sz98dpCpfQRgdYMf7pa0g0fBemvyQt6p3Bqvv2C6xF3Y+Ob9QiXMfTRdJNIO3sy6JO2LVob+ALx1
QGZXwpYj6k54n62kooXv+Z8uYYWccpGFviNzRqih3AY5GiNBtrv+NUuPn98niyQOIDwiPCyeBWWP
nnM2PF1/9FJ8KLPjTd5LZmrlAG6GfKveJDTQm3AHKNr/p7NeAZMdMsdFS25l+1lYVB+FoU8BkkqB
YkV5Tu/IVw9uXFDwbFeq30ujNP3906PzUgwbnOB8ekWntjpEwblXVk7HSzeyeacw70uqrfTsHO25
tcFL7H0bf42bcatsEVjauytxsXDImDcFFQGLM0wogBmk3+GWnPAZAGyPTJlyuD7dC+eleXMwpLTm
QVzznVx9SjDIDakfDAKWyONZNdZK3ksTMYvurEJOTc1ZrukZPdBD/eKTA8FLnMI3rFDAlpSr/cGl
5TQ7XmD61KvlEAdOJsJ1RJq4WVuoCxlk3husuiDWqwLt9Uj6Uaa3AxLLQGs5AW4q9Y+Xpjst/HN9
ThZgONK8W5iHlarXLq9CjH4HUZTR6h0cEA7pLnheg7AsTMq8ZSigzaVi1xNiFXSjqs/9cO+Ka3vs
wqqSZ5eY3nLFxuLi6HSmfo56RKgzMNZuJkOm64t7ZSiKjazV2ziub/G+QFVdL1G18sQXxZf3woAu
UlRCv8ABpJVer4/q0vdOf/+UDTAIpQxUWJ6TkGsQLEIiBjlHfW2NT5vghQ1Gnhbkp8dnI/qzWqDR
gbXdg2LjifmCW9gOl0LakXq1ki0X8oE82+ADy7AQa+Uj0uFZRasVBP5oPMTtWhdgIXzk6es+fYUl
6QiTdOzDVfRthEphGl8sH8qzHFDlamKNChuwJfs/0WxA0rxfGZSlG4w8C/ohtPBd1obpBtPbsKfg
It644P1gh++lrbaNd/FjALFh96WVJE0Z4tMgBWD0igZJM0eX/du+luyxdZ+MpPratvWB9v70eJ9z
A6JBJZ0kpdjFo3FUhPzGMgv7+q9fiM2Pktmnx8d+6VV1QuczU14GhKNV9NBaDRIaHMz2i8nyY6Y+
vSRxURK2VJP6G0w6/OmC10L455q3WJ35+XPUrJ0bF+Lh4xDz6T2QwSsV9x5qMRTWETTfWyZykf53
UTleHy1zabhmcQ1wN49cQaVba0nPJr6AB6Hs7nMde1UhLA5YFeA/C3lYzsJfFfZwiM94296tv8ke
4laBaexRuvwtY5GoxdA6RRG8Stn4tmqmzRYx8VOn03hycUkwMFdUFOm328Qo4BYyHj4D/kJg3yAI
ct+szbazB5+moG9Jdpb550jET5o776Src9Ax8+nC/iTXoUY+jf7pbqLdGLEYYVve7bzWxE+0K+zB
EN4Md4BGagUPU68KeHoc0/BxOzscEXDM+pNaoiSgJE9D5f0R6vihRCo+a36mVP+rvv+OCw2E1dC7
reT4vm0le/CUXwo16k3YjXtdiE4j/WhU7stfmhb8STncbwOp/OUr3DfDSIMjzQPN2Lt1E5XCZazd
p5b12wvKv2GJ/qw44FmRNMKTWckrOeJyYhOtWcx2fS4UTZ2BhPAxPG12ZaSuHNEu7ytIfv03G6gi
CbkxEk6CdXGk/n+Qi1vY6deX3+X1LVrTqvy0vkc/ipERZccSPQF1CVPaGBESplCa4CX2K1+wcOQX
rdl2LWF409UtTdiJFLdPym1sQxalybrVN8jf2P3feIdvwkoCWpqK2UYMb0Tu8oKpcJN/KkSJeG2w
FvgwojWLVdqdyRAodPAkOTxFJewk07dxSfzhCpYNtemQsN8H7tjuLMwIVQT7IUKiEJULJcuyQi1f
3GojNr/Y+p1weF8rsU1L4X/PBqI127WVTByyTOeLtRzecvSSSohR+07Z45dTlptEzffXl8vS0M62
b2zIXCOdDiECrfF2Ig5aBRit6w//2E4vfcZsC0dLNVG0ENhobXc7bOv38j8J1FV2kF8nRaDKbs7u
9+RH+ZhvhaOwcpNeQOpQXvtvCPhYajfIGPoIliV/tUD+KfXJ30AuT5aKaJ6pJ49NA4QnMN4aAaIv
jkdrC3XKDf/7vdLH3e9T8PlJGeMphBxdXKWnEfY+AuwIUuvoBgiNcETYubMpiB+8xqpWjhZL98qP
K8Gndw5GrsquyVEmPufH8s/EW8DDxycQgbkd0KdR1ipTl9eK9DHen97Ut2k0DhqtPoQobrxTsUXO
fFNvrEfM5m0kcFbjXVp602wGVZSexmLkUNltxe1UABud/Fdp2eqzdlMfrCNCXq20skiXXibOEr3e
d0jIxljI4lxuHtBP2KDiYbdol+3Gm/BN3ctOu9YJWrqoibPcr7HnhQg3Y850D77HSfeuPXob+bne
6XuQHmun/stbjCTOdgGOIGFvQd50gjo85pbMjim9S+1aseryJiOJs/QPUbvX0qki6mHGaWCIWiIX
bvivQ/HteuZYWADiLONHWtSpUkXh0HRxTxe3rRjb15+8cDoTpzd+WsS1bLlyaEWR0xfdvT6kTogQ
mYn9lGoUD4ohvV1/zUImEGcJvEHVTDFlrl1C5mH+mxh7t0rOo6+d/MKgWA6X3ZiszuR8Zd9fGrFZ
IpcogaMnJEzwRI/znqbsglJ8vf4xS6tplsaBsVNe8DnKRb1MNemmMf/Kyfv1Z1/e6SRxFuoIvyIb
g4EQUm/BSwBdnwbF1rPc5yiY9Esl7YyT5Rqo+vLLRHMW6oiRcbht2RlyAYU2PWi/lQWU7iG9ERtt
tJUw3QdVu7v+ZZeDRDRnoV4Oig+xbdrD9W5rAUCvkky2EUGRN5KFDMv1t1yed/HjFvJpPY91Sxdm
ImBpQL7C5p8arWyjH/fs/93MRHMW5Chdu0GRgDJu0jtwjF37qsTbbthlb1NGRvrQ7uqDqaOId+Rf
1zhqBxTF7GC/1ju7vOwgzf83VDMkrDDvmk7goPnkINi6VY4k5horZGHnFM1ZKiiD1I8Bv067zIQG
9/km10bKbsMxkKK1v9JIWPqMWSqIfG9A0RZItVIUdmad6zLYxWtMiqXpn4U9UgBorac8vDHlW0qx
eF3n9vWVtbAxinPEczq0aMmjowsicCNS1reFjXbC+Yjh2urK1t3Uj4K9VrdeCs1ZHpBGvAeVAdi8
XocH1+tudUGz69g4mYJ8LPAI2HW6qKwEzQde6MLaniP3cgGbEl+GxzuELmq1onV0ExcJSVNBR9QX
ICejlLipkKnAXq8PMKnt9kINy6ZAUiUNw38Keqo7WUWY3gBGjFAGOq5ptu/E4bdp9vzHpXQy9PAx
MGp0/8f7RBZ9u5NSKG1j/teokcFUe2QUIi97VTvjdYjjkxJmaNAo7q71uWzHbo57DgxdKcFZN5Z6
JHAC95yl6LKVMRyNvtLvy7z8mYcUC8faOrhY17QpEGVJyp5qLf8mJHG9Uygg0Bbr/rS5ji646b7E
dfwOQhbqdRMbR2/oki3XFyo5YdW1aM7gGJu0wEuTPItWBnyh4CbO0TUJ+jy46HEgUSSEqzYDt4H8
Pjp0uG5jl/BLOTALNqQ/7Yfycn35LoTdnNdZxhr1lLHF3sfiS+tnJMO2aupcf/gCXEycszljfRj6
vhvopwWbZjfs+mN6Hzy6tsbkbcM7VMc2qM58s4792ul7iugLS1abZcNUNoGCjiW8OO5SKhfulhs9
cg3Fsb21fhQrH3b5eCTO0TC9kRiJqvU0uam7mYgfF2iUUrmaDCO12jtcH76lt8xSInCDMJcMP+LW
SZXKLRyol7FS2XqMbAleN9ffspTAtGkoP+2NJebBI9QJemFnaa/Y3k2Y7yhPoxrT03XLbG+f5Ls+
3V9/3UfJ+9IMzY5JjZV2AqZVKB5LG5ShG2Re91QQbqMtOqb1jq7iob5t3ySf1Nm8oOBHDWHn2c3a
506jd+n9sxSqmV1ZenhtOvKj9wSZ/TB1GIXb5DjF1nqm/uj3XHjPHDQTVZGBEBTo4aR17ULyD/j9
HTDqkBAmjX50JbAPI79zRwszIbF/z63xW9Qi5gME7mcgoWBvSuODqoJDCXVsx2LsTtO9mKIIgJgT
ksLguLUSj3oF0Spo08BG8IRBnGeNbbpU9fkgNHxaFwjDaU0jKsCH9+lRs4tTt/VoVVOZoMvk7+Wj
+oyiVP0TNaqdsJKOFk6D81smaggVErNu5HT9uyrfWg0OdO1Z8N+uL76FbDe/V469VBq9hr4ZiWnf
4AxkKlBOozUY4FJNxZgdZqUhluXSYHsG8sVZSd9Kjs6BT9/Xt81K6ln4hDkoHeG6rBSEAQCmmz1k
qvBDqLx9k0grx5mFnDNHo2ueB13WHHl8+TMcH3Jhi0j8rrZwolder0+CejkA57D0JEUltsZTxokT
+QgH6iQE2u76o5cqrsb0zk9r1qhdLSuzDMg+dpeIYxzJZzvjqcY2fgvXA6vxcRPeuE9rh++F9WrM
UnSQm5qcWLTFDbm7BbAFw0bZaAp+9Ja2MiNLr5il50BMsPal/uqoYmqn8lOMdx/3wY2hfbs+aEvz
MUvIgth7cHhAJPec2iQACn4dr/B+lxbrLNdOrlZYikWB0wxIfjtWjQcZsrxf+t1zYlUf0B0YMX9z
xPCPb56GYOVHLzC2xDl3istiLmglHXzvLrnDUN7Bl/g7d53t2il+YUr1Kfg+rVJL0DxR9ydedytv
ccpElvI+h4qJ3Nz1oVkY9zmvIcIeQQmQ88dV5juMlcPg/8CgZWVBLmU5fXrrp58vtSNyjBPrZoJR
FE8p8ljRWThAb1695yx9wCyOpWRAVI/dwHEt7zbHhzQfGlsVwpUy0NLjZ2Gr9hqGCLhccrFBQdvU
zhUgmsmF+PrwL0TUnJeghmWUlRWVINloNz2sJ+vx+oOXfvcsVMdOwUpc5sFxj4IM3hWjjBiivvva
02fRKiuo62omDXJXCB99IWo3AwY+27DMVob9o5N/4Uw0pyZg7jPgb1GQDwL1Vyk0L30QvHgSjqFi
8UM2zFtXqzJMowzIawp8UKwUckw3PFmdFNDvY5hym2jSEOhkf0QySfD+4aK1wiZZqnTMUcjCWAym
HGmYw0oH8yDvOhrOv4yt8Zgk2/EnfvP7r4G1xTkmOWxy0PsC96IUlT8lL/Ei+9ocziG+WAmrZVZA
ypLzN6PdyxZeKfsvLY85wLeokmrsQx7dI5riGfB7uvipzlep4wuLey67NRQ63puVwk9/HPdWaU9T
AGsIFdwdtwB3UyAf5m69X9e/Zul4q85ygN9GYeB2YvJxUxTf8j2ijOkzrsd7E6Uy/STaEdcB0duk
r+7K5CzkfXW2lUtho7iKxit7PTqGmnbAW+tObtR93642uqZnXQixuTiQWtQlciswdNOz8Fv9W2xd
myuEnfxpHtZlmpamapYpgrBW4kTQIsftM3y2w3urVc6ja63kz4XHz1G+rmllRpSB06uKh0D+VqZ2
EH+/Pu0LUzAXAOqwTYnQUWcRp/e6f5QqFDak+6r7ff3xS2eHOcoXd5Sx7j0pcVz5xSsPkrqryxsd
p5UUG8/OMbgL+vXr9ZdN9fgLUz2H+OIjOPRmx1SHR9yDb4NDclR25cE/XH/80ixMf/+0zYODNrI8
HyJnkHs4zMZGje+ldmUnWwq/OdDXjVUVEeuGbffGvaGXLu9iBFc3OPY4waH57j1IO+IP6jlK0V/k
mYhz2G8p55y6DOy/Jes1RKdVoXx5fbD+Tx3l0mzMgjtPjKIOcE9ypLoTbMXCMEiAeJeLJw2ZCUv0
xU1bgFrPvexbquNLoerOOIz6xq2rvYqgKQJ/2UPoazmmI1BP0Nu6Ef12E6T1d1WHRl6lW+vWChVb
7/y7WsWrRgn2KE69iS2N7LSO0bfuLeXsVVZ1EPSd5v6QouigSKFDFbbAlnUY28mtQtgKnvoSVoDU
BJGnqpR/NoqCD93YJPi2uMOPAfGqJjXeUyxHJMqdxaDbo94G2FME8WQ6SHFeFH8MBdzOJJdENAub
PygCbzy3O+KXecCEd2vkOExpgXFjJdl90EnZsXTHm17UT2NU/ojiHHNBDEOCZrwNdPG90/WzNsqP
opePN7nIrVyqPbyBLZT7iswxy/pdwjW4zPRtnnClHix8WkR8IaX4JhkxuZeGb5rWKrukG14CM9u5
JnIOepvLeDHUyLd7rQ7sq6Z+Hfy0rOI9BwN0NKQbLxHaMzrZMuUAt9lmg/rqlVGLTogm/7FyL99x
31bOnREnNL7UE7Z94T7V8x/9YDpdleyVNsEnxOx2ZpPfN6G5S4X8LZWSew/LS6fV0TjIc2zLPcoZ
GI2cUcftt3GUwARGH3LAYFhtf/VtAmGm9Cd+EgayadL+VlyJw4+G9XznJdhv6pOmQpUijoF/7kYe
8MdTE7/cGpVn64MBDZDSt+7zrUadPyNzfLRkYqpqm29FWb9qUNx3dNYc3wwq2x1RVxip4Oi58VJ0
OfUQ7V4RBDTdDesZeZWDBwNx19bIUrq9upU41lKULk7hGP3zcxeoXC/Y8QTMGtSTChJ939GR3mWG
62R++eq7FRvpgNZhVv3CGOEQxOZjAGqubONjZ+FY4AYpmn7qr5gGsIL+u9e3qDVMhn2mFtxDpHrF
hUQBkZe8mHmHsyZiepiUmrbSKPBlx3ehKR7lqjmFanG2TNxIuYhTOXvXdHcHFuic1/KrkpRvuTru
VAE/P6MRlBu5tL43rXxXYKXgdsGxlZK9j7y833IZgH5YIuiT7FQMBzdapHWI0UlHWcxqPJKoieZu
tG/EAl/n0bsRhfChdmWMcARAemXBRANGfAyCACKYWH8v3e6xb9HtN5NIPYyFWmyCQTrn+FHXRdvd
1V2KM07+p+xJr7olPFXIoCmF/qJZLmirJmpWJAPlhWQ+hzoYuHskkcnJWzP1kyd640a0WsPOmuEf
ypQ/ESp01LimYiI1PwmkZ2g8PwuJspIhdpM/A+zI2sDaOhRfM0FKJ8TXXvWagxd2h2RMcNHIjDuh
LI960/wMCiVfyasLUBBxDqLwI18SNbRqnDzJvid6R6ZKLYyp4ps0EM4JUVUbzVEe5DsTeP/WTBS7
9vSVYtvCDjsHWAih0ugiXuyOngd2nmGN1hX7Kn9EnX8rq9XepO5qxitb4sKtUZld7spBjFECmqbI
Sm6FzHwpkzXdp4XZV2bnNU3TEyR+udkJwrh1/b9piQEvvu/X976lOZpTOExWhU8UBWD0J71smt7H
8SnejFvZFp1VtM7S/WxO3wgiysFJyVdMFn8cGIKb3KHHuunRRs5v1slBS224OYWjS8S6GtWGktsB
+bMNHtXeu9xtSqdkD93LZyCG4Lhq1XbXaPVLN+M5swNeqoAlF10R6XkC2wPucNi8mh22G0DVkHUp
nMpO79gp9zomkGszN112LhxaPtLFpzNeVdOP8GVmrqI7h6PGCcOknes0NuAPWvtrd7uFpT0ncRhR
3lfgpLlZW5QXO/kkglW+vvim0vqlL5hd4yrZdzE4HCkpYKy3tbLwGHn+bZTCrU79B2DkUwd55US8
uNBnZzy8PdscFzEKOyW8/dhStkUWYNXe42oYd78rvTiNVrirZUSocvG3qcr/QsTQVj51aRRnCUIU
5BFZJCV21BSjwACD3nat1bhwLZozPdJKMfKggC1YqMYOfLmdTj1nvbel7tf1eVpIQXNyB816q7Ra
LCi0QcWSWt+12vcszJ6vP31pZj6uGZ8WMuCnyHSn2o3+rlmb8shKPowHVwKlgjHkKst+qcEwZ3mE
bY+TItY1pIbsLkAxuAcFWRObKEocyxsjsksy0RpSdioIX1jcc7oHuIVUjvHsdULN/Tbo0VOCeQzH
TydS/TOmDW/XR29hYX187KfBG8wuiMLcpGlevAzWUxKtVNKXnjv9/dNzXa0sVa9q8JjX//rKj7Fb
2ZaX1tIs5odMVfKqQPzWSN7HDt809Vwi9Hd9MJb64R9L7NOvDnAhddORJqH3sym2Uw1KAMpTnV38
MTb/Py3ixUU7C+i2wCPGdC2OXrfNblKHqE/SXXKWdkCi7Wzl6LdUkphjORNTywRjqquViXgqquw2
HvQTl1Xs0SUE+itBmfxlNggt3yeh+O36KC5M/RzZKYdh3w8SThahJNcbo+g4VftrOX9p4MRZHg4S
v88NtLWJ9mmvxLN9h1tUt8fF+h4n+JWVsLDMxNn0wFyvhwJEkiO6w7ec5kPtqg9atEYPWRqi2aEs
k6U6bXse34bKfSkNLxgz/bg++pePSoY1p+XgNzd0EiZIlIZGBghXxpO/rzm8cG/2tutDtPiiaVv+
FCypUmZjMAFT/0/HFVFw7qmcV5Jjuqv7jWevkQMv4yn4pClHfnpTryu4FVkx7b5Da8cPHDNvOkxp
nyN8CH9pTnOrTUgfRBxf1D32abCzttaN8prs3dHGFCl4XsMoXDxx8EOmPfTTD8GkNjTA4XFC8sSd
XnAjFTaxYBulaevCtgxXNsyLy4PXTKvy82s8V1ZzqY4d6gG2oIGES1aglktPnv7+6cmghQ1LwCHC
6auDaN5n8s/rq27pubO0jLznoIEcj50C53Ixy7FBWmkcXUbZMhizgI/CASMWxUqcvNTOoh/gs4XL
wiZLh9cO12PJ8pF3tAbNbjMbM77AVjLJs9tAQFBhMlXl2tjqWBdHurEZkGgq5PxZA7VpW7X0nowI
sXxtCGYpwxKjHFepNEYo5En0b1J1LaCXxnaWLHK1z00jrv8vzoa36ZLVOvHJvHc3yNHu4r9rR47L
JxzDmqO/td6kkjTGKdD//LlR87dain+bQnVScsml8ZbdGq7xx6i6c6G0P6z/x9h5NMmqa1n4FykC
hJBgiktXmZXlzYQocw5GeEmA+PW9skcdt9/r18NTcW9VJkba2nut9QFoS0MvTFS/Rc2ImE/SDv+h
LPnXyzw+yj8Wlxr0o5Z78DfwT6eMpwMSRw/1mxhi+Xxzf7vX//umeben6H+VWfg7/1xaaowFKr01
e6WHt7EfHrRv27iZkXxa5CyIisFkI+kv8EA9rtLZDRPpoqpcjlZI4KTz/BV80zr1w+GyVfQILsKu
UDW6QvgJQmi3M1cwNCMs9dg2/lnMwS/txwcEZ51DN38JCAa5edd+V6Z8ca2T/t/f6t88Mf8Upjub
moJwwRPTbJntXor/uLf8u1/8j4VJzrTrto41e/1u4+W1jG8zpiFtXp3sJqH7fxic/mX5i/ty+wT/
Y6GSxq1ZY3S7D1Af0fQmpirSajfvgw7axCDy0vJY6ag+O/9hBPwv+z34g/9YwZzRU2suUSqVzYQY
24mfAewcI78ZE+mp3RSAeaOmDhxJmDn/w23i4t89fv9Y3JoSjVTfh+p2hoyUQ+nn9O566p3p4gAA
7QI2m3vbAweRNNy6WBh2rPImYYiTanL5novWolM+QTSPp81TA0Ih8sPIwp07u2lTqCtdoLfl7L7c
YCD2AdJr7HQFsxTdeozvymG4B9sSXzdAk6/XJEOvsohEhXp3crCvlf2F1f5pLYOd8izySaELQ4Tu
jjugsiCa4dl63sUdzJMtwyEetH1aoYZCa3/O1FKe9TTfF3S4LrS7UD5YQBFh7Z44tueQFomn1AWs
ymNYT/s2r09aih9/hYfCo8VDta33Y5FfXQSio/NqshCgXdcbnUje6KVd5Z5Z4F/9AfLoerUkXhq7
d/sKbZpCPzqweJ8mtu1Cs2UgT7xVBRiy4fCpwGXnHUsK3oOmviIAeKBTQhr0yimr3xpRgjgsqYxm
yg/QiSRSjFm76DYSpPlty8qPZR0I4Ct8lJ9a/2lV8DkR/2OxZEyWcTxXc/nZq/FJywByz/pIlsHs
bLdEo0ZQuA9xQ12AbFqhl1xxwL7WwQegVj2GFT/KoAPLMCgp/Nrbu5NLm4V5fZb5Et5mE1M6D5Dj
+QVJVD5BC+ax40I5BdxVf7f4WuBc+rerrL56vbwPvXNag+C+an0V0766EQ/DNrY1s1CLlgjspJzH
NiSZbpxPH5PpmCAtGFOPrGQuSE8aAY+Mrg/Kl7/zyO4Rh3nSfftRtHRIBFuAhK94kZRNeVoRNgIF
ZDaMYZsMtegwVaqeFlmWEV3Hqy7Vi8fbLeqZf52G+rPh5WlA8PfKNydWo77OAZKQF7ZCety2z6wI
8N9y+VzBbXv24LR4KWnzM1n5TmfUdv3Motob+9Tvt+e1wQSBQHWTulQ9TgAh3dBYT7Ryn6rpRmGg
f0ctnk0fnqpCvJgJ04l8wuAxX8xnP2PoUIVqiuZSnNaqhp7P30s8gUBjn3va7IYehoJ6pLDjMr2T
a/fCaunEW9cgFx2G+hk0SkrbL0nIX8LFRxnm3/20+fBHsgP3fe8F2QCXqZ12fG5fFDy/USvKb75I
Hne5eSSYTcYQfB9xIrhsWs9wNoxV0pc8BhyWJAwS37gMGKw90/Qt8SRnXWjvECMtUwj4Y+0Wad6Q
THX6YyOIMvJV/jGMSM+BowDrFbC1JFyipnMuo95A2JyGY4nQedC+yd8aEiKP0QMgIBxyY7jvSiQv
kCY/IWjyjsjqmnNvihfuw9ah5BOMZySRMMw33LB4qVQfm6EZYr52y7lw87RyfRK14fishyJztQOO
NOCJTnXMcw+sdmKf8XKcBSG7mqy3LFFPxK4sryoMfrvZu9hg3Xsg0Lsy59A6F+elHV7GkJ7s1NbR
oMQnspt2UwHFlusH16EI8cSsuox0Ud6zoX1D4Hia+1tajvRR5uKxroGvNwKjsgZ71chRANZdJGb7
CY7Sbhny58GAkH1L7mRjb2JHWoWob3SRSvBpodCBDN3LQVz10RkjB8OrdAlw/lyWJb2dCIkJznW1
ykSybonhCItDtb41G4K/w1tCT2HeysY9kaaD32GYkDa1lP7P6ldORuv2PhT82y6Vn2x6OZlmvlSz
/0GaCQYJ4GQQU8FUEcN2+bcSy8EIg9jdEjopdCBhm/GXSOTs77oN9zNI2K42iOfHGDaflgvXXXvX
1CKHWgzo51BeeIFWuQVgDqGO0TbhIyOWCqtIw5H1MSOVdnnmIU2RUPGJrPXvnkIHxenFNtvzRIN4
G/KTMH0kivJpCPu4KOneukCZrvX83Vd4ewM/1nj1Y4cuiIpHOU48zE0ANfegdaIhT8qwfMUqn1ZN
/WtGPx3xnEAq72QT3llT2R1k8IkLzqYS435y68zK364EhaTmEE+MS+K2NXD15G7uuodgZj9Ao6oI
AaX7ovFiQ/gLtt4R/Pb1Dq7VbAqqn3Fs0kKzx1qE30732sNuJKl/aWYT+2Y+CJtnCDCNEYEPcmWT
LFjUBpcAW9Bg1uQImboApOZI8bhFs+/w/MZT68ftwp4m5Zn7FqBpxOylXv1nLLYxyocFIfVy+1l8
57qAgl13zl213pakxsYbMQ8YnCc9TotKVVgB/T6STZcxYDklBza43hw0X+FJaMRt6RXpUJqkqIYI
nDrkLuQ7xyEmcYTOACd8HAnfhdIcLal+cm9JgD8H7Zm7YMiu2eaWN6Dvbg5xk4n0nkUdZCqncWOC
J+bx4zbe4gzJBLVbf3QJNpQNNm9w0Z0trTfG00mDgNmV8NJoUcVLgBca+76HjvGu8HzYeLai3Y8G
j8IGfgtg8N5KrnBuJj1UCTZokmlYf8IxTIIK8E552QIVsfWP8M1Drs7wk2Wa+G8KjLTJx07jFp8a
kzXCyRXl2IXR8ErJ8omp93M7FmkHjaw/gLYeSIzgAaQp7d4AjCyQajgRWiWq1S9Ez/Emtn1XNDuv
Q6aHEuV549OrRhTM5tUM5cP4qeryobGo5H0GnC+GiVZQ/O/DW4VFC+v5mBLPPMw5PbTdgG8Et5l2
wpv44Y67wG7TBhIDESBwqfs1rgQOW92VlEAnMETVBk47Ld+nsnjIw/W8waCJL78celbvJriEgoFm
Sz//uA45CwfiDyNCIDjsvYZoRAACD9BsvtODv688fdo659ubSlxPjz8Nnv9VzQJtI1rGkoHaIEz7
SnMC8GKvf9xS3wdN8xhiDi/nSsX+qpAyqGBIrIEc7014cUaSjXX1SVZ+xNT0b3/jH3uz++GXuOE4
wr/hj0euaHbSOjfKKnx2tyH5OsF3iOKqb+2182UWNuy9nNx0Vva59qH+EJqACEceKjonmlaQCiBh
zVF7v+u6JDflnXIQmVq6gFeGHabvxPwQOZ2ccs0QSwqiagXq32xOSAfK90s5Bx/QCUgwHfqtjSAc
QZN9bK8EKtgI9I/dGnaXFdvhIORT1VvMxcZlrxbvzudhGGHyf0Wo3w4V/Ji2VO2BRpgOnQ9NyezB
kc/XMd81wmUgPq4uck3c8rnv5hZqD3mqgTJJ5o5Pd4vPP/NcQ5RT+CA9sSMI0zQZQse/1ZxFt+/q
KCyn6a1flp321r9MF992Y10K+ne/d6y3HDVZVLJSc1U12wmK5IRJ3JWGP9c9Yua5tK86b/dLgwnW
QsCAqDg4hK08M96Ll3kj5GTbwfzFj9FUwQooTVslFDX/KBC7r5ZLPS3PxCNpY9ezsjSWWu23zewb
OSRoIqWB7U5zK4pjt7hlxrX2U8x/Y5rbJzMXn0jGg4lNVm8sz2mGj4Glpr9hXVyDRXHtkjUs/yDd
KkjCHA5j4nATVUzyvW7aNcYDuSfBAvECynEqM2y4r9KzPfI1UM024i4fhj/d5iCB182GqsUpZaPp
bOuj58HShIQiXgfHqeUHCWYwAni9h444F177QNAU2OMQF3LHJb1dVcTZm+6ci/q9KliCh/pcquJn
9Nw0hA9myvW589w33Tbn0pqsFBBSQRlTxwGbnkDFzLD07/PZ1BHXgqWA+Rxh3/0KVa3TdvDcbzXh
ltPSTKnXuQhXUufCNs+9yX+tKEF6QwUJ4HwauD2OWfRRlX4qrbdTDT12ffsn9+iGz6yga5m3ZAPK
wRHbpdPbY4Ajm6r4Z8/UZQo7D0cOwNLnovPiFSBhBHulIMXG62r27oRdx+3mfZFvCL4Ymu9lDg+w
Kt1XxKbLCg6Qa7chzdV4kS2QRZyOLYDu3TNlDG1C9k0GXH1Ybo9Ovq577kC1ACL7crsePYhByBPP
+5e5rJzUW+mQYcVGfo4BNQm65GfrOHMmlz7e2vqZONUDgOggwwcIm9oaBWNgW5hsmWCiWZHYgvua
MqeAb23L77dieZ+K6t4DpCc16/Kcz6LbYf242wD7+dCSXZF13Jy6ytikXPkUFXq4pSL3257qDeeb
qkSgaIBcNp8ntgXEJKzGyAIB1PY4dSFEyM2WzvXiebMPmq1nKcQMyzuaRBDTNtgokYkoV9TiwRLl
QLGlk0Jx0BccQWwdYp+hKEoXZ04mb7kWXRBcq2F66f77LBd8NsgUfnXqrUtHQY5qHLOCwNA5EjC/
+faLku15UUJm00YQtN4+LWAOlx2EdYh2Payr/CvleG9nlDhg9pogPBcldFp8wJUbNugHALNgetrZ
Qt5Jlie46iDF6QM0iTto3hCA5l574MQLB4JzlrcpXoCnwZYnrMT0flqx/PsCx0swE/sQV0VA+MAB
r63qY4kOZkiquHVJATxOSVLIK/soL/NXcGqOXimHozIU0p8qXLO8X77nrUq9sImdsviBsgvmnA2n
ysAgfQjSxWHo7wpPZJRUTyVQU2SjuxZ/OO9d7IrsruPYWXO2LwtET+L88pYP5guLWnVQTuk/4Ahb
nim69Ud3WfgjemGJ02Ci7AZWA3kMLQMTd01reeTMJkimFRwrCPb0BAvourC07vN7uGT2loV3A/f/
IpNlX+L9GwxypuSakTr4kdZ9qADtQkTh33CiYYq4uqxq2odt6R+qlRTnRftITut7NOVwzlvaMNhi
q8x9HhQYbo8ywMmVhSDu+L/u0rKEMruvoDFLWENPYdMGOzNzb2cqKfbrWiLDylufttqeB+B1IVh7
JJW6BW9qbz9pBAoEZXVoXScFf1A8gzKK02m4mjRYcGwKNn3Qln+xbVMxYdAlmrpJ26C8r2xwkrVB
OJjeVFQ13U4iJmbM+8NW6B2QY/cra35g0n3dluVgWfXbYOhsJU79hQd/+4DaZGCXm3HCTl1aTN6v
11YHXxUnZlgibU3QzNE15Mf2RPz12xHOAx70dy3yp1oKRDXfuh/S7VMJpYQ3ij5d5vkwQDcpoY60
DIUwQJcI1h46PMhDm+MMCggacbFT1fQMmeFUgpYWXgO5QejYPbWqU/C9DB8Nxha+WSHXsh9clBfW
q73rz5hlhGMDqDYMH0WQVC2Wj9C3ebwKAhibhilKbd+bmBAvBAUspKkZcacMZ5mrFHm0Dd2hXKsL
9rM94d5r4RVP+UpxDOS/I5cilqN+FxoCb9GehXCzjtlEYrmJfRdBHAipNtgK0IVpHiaPXNqm25LV
bw/OVGY4WP8BOTlltDxBzhfnQ7HLVfHQhYwkJug/ZzConZLsiOuefNGcqrF+C8n4vBbRTJx3UuWP
vuckIyoZSGvinlUbcrfhNnWrdwd52B3VV2vrdGHAl3VStNG4+ru6sLveL1MHCYTBzP9W2sN7jHXD
GZ2zEcG7asc6u8FGO65QsDC9HwkQWYxPSLAROApudVRMoHMtIcheU+MCN2AaFTdjgBOBqsG6DkaQ
PT355ni43O46QWdscN8ALpDJoMinUl6SN+2lJhZxMoEweC+DaU85WOKI/5WXFUiU48rqOUJfOQDa
xXwhP7FB34OlY08iRw8aiwFPerk8otjt4gYRDSli9rOxJYdpnjIU4buBlpeN4ww5lM0rWUd7apV/
Cufia970OYAMLqoHdPfGsIHPGNCuaCHLCazjOzt3kSTbgJaAu6bOBnOGHqmIyibwINpkaMxuPqad
6CvhiOR+eVBU7/RkswBx/3tIq0+uBxdfQA5i7I443cDeUR9xLnvBcKiNTe0+Fi1oGmHZHeay+wwc
EqKNQbJOhgnO/vdmzS8u8h/jTY9dTGe+IXFRvssAAWnasr1yiIZoPTgjemJXK2d7YFt4hZi4O3Di
ikhVUIjOo3cyWKjuhnr7u8i+xU4IXTguM05oLiSwzVzejU3zlff9u17Ce7F4iRBwcaBikbZ94gX9
WMv6xYS4xGzrMHPp8zENOe4Fotex5uqdadASndb+BXf22LOuSU2HXVT3os4804PaLnN7UKs7Qpkd
ohyXsor5rPvIWeYt7gb1EPbqPJfFER/ubWHW3Hq9JTik5CNsahsFObYa351+NUTjEBGHIlsa91it
6iSN/Fxtuy/aIhlvhzXddhHO4Diu4Pybu9gllINoeKQHotuTro75MU5wdofiYJbwbmP1HQSnyG5o
xyFy7PrFgUo12kmqLT+2I3rVgUa+5lRj5oQaCR2/4VKBzTjK6bX2sN7hA96O0gYtpulOG+ycxAYs
ImI5d+iW097CtN43l03pn3lFlIKLTuNAQzAZujQMnpoO7R9RbqkukEUg5rOqfkPppt1Un6jX7SqF
5yEsktroeDM4DfevqxuilepcHJTuHZ6QaRzjxjMHFb7T6uo5oEKUCJuroBArIHWeisPs/9BCQJ6W
sPKtCZ9Lr40r0qQ4S+9CdeAwYa/SiwPgXwi1jysWMSiAVo7fjYx9GqisQ2u2aIO48hFqip5vpcPM
Q7+Edok/hlmfo1vIvvwpQNe7ABYGK3xdJ9KHXsIB2rIyPDFW7Ci/cDA3lj4lRXM2BO1XqX6RKxzj
+NfAMs1+y3rE8oIwKMK+VoGOuph/2jCPgfLc+hcUcl8l3ZIFixCHo4YOjgMsI/uePbjmwvUVk4io
ae57v/qCqGxPAFGz3phMDZYIf31a/fXCLD+gRf1RlLZHXIK7IwyfjA7IafFo1E9VVPnwVtuqewrW
4Nmv7N6a9auS0CJXZO8WHCYhHS/Sjep5eu9DGqPHC38EmnN8/SohE6rzz7CqDp42Z5fRr7UOX5i6
493j4p3RKMvUGryVTodHVTR3Btd5HHsaj1P/BIFUTDV9xXZ5NS3fbdL5Hm374s3odzb+nw6FH1ah
5VPAmNAPG8Cj5lyTCu2XPsHZ8J5W/gN3Zjx5SHjAtAJR81AUt3pLCrTiaqySXeumA33PPR75rk6o
wgCSB8eZkkfTk4Sr7lENza5bvzBgzVrl4crtXfttFF5ePIZYINIW1vCqq79njt4mvDMamxrDa+G9
gqQZIRInwx6DnR5Nf6zU7TChfGjZoREQs1L7DClV1vBwr/F290okN8kLQR6MJu8u7my4gHNa18Au
FLhC5twTkrQ44FdmPLggkmuMdNApxf36VgjA6sbXsvfSpmr/5mBPoIcfF9iwPbg+ULecQpxQZn5Y
ljmDStIhzqMuugdWYJ+oM4Z3GJP0U+OAH2nDQ0ewtg8quAFGHwYMIYbJxp5HDpUTXOEhiSa9RCQf
nHhYm1+85idZquPo/kV6UWqaYF8CEmlW+tqDH1evImlKsyZ66wGZXMAncav7aeaP3OhPZLevMbq+
75q5DwUsIJFH5cOgMSwL+j3fNp64k+1SNcLYA+hZRHNAE0f3a0WecLU28JIVj92Ehbn0d0qQs91A
ah89tJGxth+o/unq6XcUmBXRpBoWjKroEtsqRxGLVNgG3SpoagCERuDy7ekJmj81WTJ0/RD8801d
4F/pPWDQ+wn7YfXZBX+q9V3kATraJhrZpa9ZbJbyoW9fCrfBDbN41XDJNzcKGACvuEbS43u7gTwH
SKQKPzyECVSdOofY5+GMwxdaj0vnX/LyR1BokIVzMhjBos1Rb9hGWHk/LG8eTeWWPzuryDTfcT5g
kUf4qsPaeFGPxXLn2fy5bpsfmxe7wB1Qfus7orog7oj5zp0hQthu0kgkOqqXjeH1Yj+oDmOGrnGQ
T1cYzPEZnV2wvAcYuCrzTR0eF3JM1Yr43LyP1cSOTYf2llaXBZN6lKloABULurfvZmOo4Dz8tjrW
jCYN7IlF+Jjza17DXXJLV6r9FHP6exwqyPDAEM+yMBkZd4vDCccXGzP33CkclcoupeD+9AYWEp15
IejfKwz7/M+KOIYR0dur1NGGckUxmmEzBlnI3+WtjZsJ04bxIhDUjdNtGzQpTDuZRliUqfJL59mj
hzApx//wt/GtwSYu/psDCH2+v19pjqP7g1e4p6EY95KTg/SRGl9cFu3gdf/a6mcKzk7DZeISRMwJ
eSpdktCyjX30mwuJlK5iirHlPmGBycYADBBOsxld1qC3d2ER4pyFwhQiwGYsTz3Cpma4P9B/OYhN
71rASOsa987inLKmaA0kPNDntn0XuBFIiqotfEYGQ/EWy951K/xrV+MeCgUp4dtcSKhA/naYnNuh
BLvRSWb5sKAzgkFftE5mR5sPSKiw8T+uzV/aHjf3JSi7TLssHg30XP2hHf2LQcrw0GNQFv5F+m7E
w4cCRU03IKzVf/KxYIvbcWEL8diHu4UUp804KOLe4X5Nml5nCF9OkSyLGLlvdPZ3y6TP+HE6GxGT
Bf3ogZ5tBVBT4aFUspharR0oKWjK8HcGGxQGGphKYFCwJa5X3I0UZZKXP68i2Fm0Iz0wQwBDiyiq
6U7c2/LVZX8l/sG9AONt9124MI7N3UGjxRyitcPnMJUdT2r4bjDPwp3AlCcCn2cHQXE6tXM2Ir9t
MCIZscjUwycdwZvqXl2sr6OYj1NQIETjtcHmH65YFDwAVVuA4/FeSnQXxvCPXvP9TOcPtOQRpuRj
t74Frw0nugafTC3PniKP8PbjOIdoIcyc6qgasX5s/WdocUDsKkT7edh9sbuV6Bk3BUaORYfFC5gs
I79atY6RrCTeoN6NJAPK13rHAgMLMJ6zLVhPCMDByjtnHDUROllRiIGQV0OoZAEfxQBiDcLDFjoZ
jGwkHp32A1GTDFVG7qX9jB54EXyPAU4jxfs29V8VWL09sIBJ4Kz7SjovpkYaWoM4dcH3SGU3fpOU
ih0HK1JWkivIEx+IlYvQm82KaTs1rdrRXl2osG9tq7IJjq7RhBEmzXiMGkxW/XpXbMEXp20i/PEm
4CkjMGUTagDeraf7voPrq5ifYJX8xuHX2ZUjsm9xrJNhc/GlGvHW6CpFpBUUPc2zBOtoYkFqarSz
EAbDC+eMhmA2aQTGLWEKiPCh7M2BAQYXqOoZVtBrFbDLVHffYix/lzB84p75qIt2d6vS6rHHAkh3
GmF/Wxek28wSA28hYMHjI44h1yAQD7WC8wVPk6qKOQsmEAcqdEGV7e+xqTxRFArdICOwoOONelmA
fwvNUeg+hKx/MXBo1h3Cl130WyvsyDPbcXc+ccmS3vWxZbGnbhSvM1uyYRgxCxjghUJc/uolpull
vFLv0NweQ1AnkHQew/AY+/AbFgShf+3tWet9G68gB6i/fvnbQf8ROD4OsEsMI+nIg7RFT2BBlEvU
KKgHOifmLZxk0FMM+jIQkPkQeONHS3hrGC3v2jFfS4ixVT99MEEQ7hPg1MP9cjyubY4psOdjb2Jn
WDIRTFyhcJqx1vlmyigSUYC8hp3GwReBDGa+b8iEADLqvkoHpk0TerdpoeHohU5KPbkih8IB79KR
d/4nBCfm3mnwQDsdmrLYnkbIVODORPS+6snJZ7DOWr9D/DmYMr7tUyUhn2A5dvfi9oCXJvwNXYph
RutzPLsQRZSK+9mYl9/QIBwNDsIW9yCZizVbV2e6m+GpDamb5UFbxcy3S4TwRBs7roexdz1dpxHu
UF49gWOBhx6uJVS46GwPRWWSGcvtLg89dLVg5E4wRIpDBGAnkrbq3qche59nu8fVfJk1Kj+KmdgK
R3TasiZG6geEPTnqEwz0x3gr6cEOPd87vnmRG/MjMKOhhWqg33DdGJfDi5hn48Jjp0F5sC9NG5qC
2NQxX+bnzYq/HlpFWGoSH0q3RZmP1d2y1al3TCL3jWGq17mngOFaKJGtPTsRKe5c6RyKreDxROnP
6K7v1qLRP5EsmOnOgdsDhdN4IEg7AEKX3I26e/UU6oOpmg+spxb32sIdBm1EkAuMVUYcqqqkmNFA
Eq77PQzBfTPLZykmFKEL/ItFxmuKiZefuqvA1ogOOGZoj3q2BF1eHY0NPfTAiAuDVls9YLLQbOjS
qLlH/nbug1lBZA8hhuNdFooeJPUgQVIiwOHSoTuBPguOfe1f5WPjrnNPRaOTi6xqOYsVpo/5ML7w
ItgBwy4wKy+usxB1qlp6AR786I3zvtRljW1X7odmi9dxeShHGHs15pIYvSbYSOIqcI4+4y+0YA/I
7Pqccy1efA6khpViN8DEvXLuJ+hFrSiLsTLBx3sRN9WmwcQtmWoESOthzKGMQQ8YtdysCxVbxmME
ZTwiUSjd1gUXgL7B2eGjgY3+CM3hQJ59WiCGeIIhuYYOu2b+R1BsWU04Bj/m0q6VTgDdirk2OzhR
N8x68zFpG/pge1Rh3LcfuIlVNPeN+B1JcKJWQ4uA/n7BUHqqNG+xPyg2/ME5ItFmOTjw+NqwPxTd
dpi64cJh6C5tUJ75zLOOBE9r731vlF7qcd3h2yfN6L4GfXsugtJgCbTOtZ4XmYjAYPTllgy4AnXy
G2S2++V77Zb3I88/JYopvTovFmF0Lb4QYqp/oRQ94xVExVRZ6OsgQm9BOW5bHQV2+WA5pqVObR/5
ENx5xXThkK9wVJIGTfBJ37at3py7ab7CH33vOwqV/pq2q45WoU6jz498aiM/0Ghy+wmh7dkVU7KN
Zi/L5mSm4RxUdK+76ehOLNlKDFJIoJ/k1j8rRdCszj+dZQNJfMVJIrT1G5xcB7qS96H1r/WCZ6Fj
4V7ge+aAQ7PVe9vCfJdv3Zt0i2zc/mJUn9WDtxu8YRdAgIAl6+D6iAGyyx2tofgMgfzJZxwNud1N
zvy0VfyA7N5TPdUf1FnOaNTswHArcVzo4JwsURv122EOvWy0zuNcOA9N7d91hX6Gdo9FlKz3GkcJ
gcmXLMgfUcKbbgoN9bi95CBLNxIBEJbV0Sbyt86xz63A+SjU3l0wuk99jZmzDCkOvHCaOpydF0Ge
qpqF8UgWlP+wCYWDvqfu8gyl36Vw5ckx+cF1ncN/cXYey5Eibds+IiLwZlsUlJd3rQ0hqdV4m5iE
o/8u3tX8+ketiNl2zEiiKsl88rai7W6noT8myJQ2djd9DnkOqFO6A3e8/GFOnB5jEchgwu7XR+6K
mwy/1FJBgZzVfwgqpJFhUY6zcO+6zPgzZWQwwM0+oVbYOUb+2kS269ttddY0I4iS/qJJ9HvGKH7r
k/ngsQdx6i05XGz+UDcDpOBkjAePoMepskPykGm9s8rjNBOeuyjTL4ZwX9NtNpIeL2hZnPrOusxl
izijRsuiZNNTOs5hPrqnaGnvUpAydThr9gyZAxM1tDtRPXnjL/h6zeg2BC7ZCeNLHJ1GB8NEl/vz
VPL2RocpZS5rnIOjuIGXzcckIwPe6ZDYUK/ZpAr/QDTFFAd6qfsTA8bcLH4LhqFoV+vxm5fcBMRF
XcxTQVzkqv+QqJD0YXns9QF3ZH3WXfdONe1jl3jIaTrfzYD5M9amyQLrLb5Ah3tB5EI4l2V110h7
hz4LProLCDg6yVh5mYskVAqGrIa8Hq+/YPR/0NTp1i7tkY6t/nc7pS/Sju65TtCDtghyhft8K6oB
UZXNnlsjBujo8lRiRK4TU9SykrkRShU9Sa7VmgBiPek5G9X8EfiTywLBnVtdj6/nnHNCNZ7MSny4
pXVuATJGeE9fJFO8tRrjria2z7e5azcJ564hzxJaCdTV3aQDzAY46/XQj9tah6ZnTPVtJwpiqwlp
VLsoURLvUnDcRp8eU3XeO6Kvfc1oXsqxu43iLLTd8egZ3Vth2x8UdFi7YR1rXOiSZoGwSU3JZm8Z
N3FU6RszXs/DEYnhWCzXKkFqGx0kgDqh/tGzlSvhAN7p3UVGEFqF0b5Ums3kloqj5Y5728Jcv9gf
0UqjNZaa+Ykjb+JhGf12QuIYKXq4tOM6hiGW9xJj3mqCAHwzct692HwwJAk7C9+D2Ghi4BKq7Iwe
4KBzIJCqdJcxEavcP8YlXknn6Q1UPoX89HxT0S5aOgLJt6pMj3EubaDfIt01zP57x9Ku4XnfjKUB
DkjUrZkW6MHh1pOyRx+NVCtP8lBNH0lj86NWhl0233piVcx0s3VneO1OxsujodaIG5OFRS+fYINO
TcPKnb3zONug8VxIczW+H11xVJwKalnltqwBdKVu/F7GXCqqcS3CjILFkHz/tnxJyH2IUyYEo+C2
Kvt0m4P0EhTJO2hgGdI5vFKV7JeFLqu8dD9nqR5bFJjMxx5yP36jMZzbVGOG7moHeKt/BrAPjERD
PSwKQAbirZX+uXELsYk8YkKUqr3RCpPLU+TtVLOnB8qpAlUtQ1ttGj9L2EoMuZ2NjKtirjwp8Wop
qgUFMyUVe0RKlh+iTa7zBbjVie27WvN2ie08xKLZMfGgXRwuStfvdCtPt3PRcG9nsRX6uO/m8koo
06M2aNdUtt16o3Y92Smnhny02nlvJN7NzPUNRvCqiEAQXafZqkYVdFZ8VWjdVuXyIAh9ba0O0T3Z
G0hWNYHIjiAYRRt2tEH7wBUvRU7b15Kvp1UwlflRKmo49caNTSGaFdthlJWHZujPFmkWFlkKXCiR
9PKSvxdRcjTN4U6QUC4mt/P7yb0G0DvpI6pyN9dgsgXvutmOYRlNqJi7KwJIqq3TOL8prLl0Dadw
k7c5LP78udjFoUwyJQS3fJxaEhytxH4xJNsuuLMTZZGvruCi5w43ZmKoweAIi1slEqW6Ul+K9Yhn
P7tNGnGVd0aGynlA5kLMOmgjBEU+1hJekMtCWS3PdZMdLKgXtSb6e67q3YSVZKMPytEU/ZVp1uSI
QG/pzU6Jy4/UUF7Sjv9/ldnbKcB7zn6sRIfZcxgl5cyKHmWQtt513YDH8ib5rS401FfqeTK0z6FO
STcx9QpAQPxOoY7yVFyKrHzPHNgptXavlNHYWSuuMRjxg6Wnt0WSOn40mEUw2tGutBrUbwWJHODP
jAhbtuFtZQ3XeTUcKumch7p5dgu+msw8i9gMs9n+MEvlU0K+D2ydoM7w/bw6E5tAj985KbLXSU0u
JRs/ipoHk4t4wO/7yMflzDVtzxVsq3n9nU7PpZUPu8kyOchF6PDnLzM5DojnvRmBiOkcBnYHS6AN
6BPUU0OM0kg+rZFpRtocbDe7MQSp9eocThks8UChThJBwgoEnwy56XBtLcvByZZbvZp3WmuH0liu
iHHBjxiHsa1uUbsCvvdgnXFSbhbXPWTuEBQ5QXZOgehzaI8xgTNa3eyXyL5V7fmk2fY7OhMg3DTL
t1E57cCZ9l5UntlFAZMzDRzXKhhV5+Wq6JOzYRdHXRX3k8vUuLTCrxxA93lxT52XRv4Aln1EILki
OCMym1aelYhePddQUEmv2pCO2tsyQbrtLs68SbAIqJMeJmmJ5cB4HRXjULqQET2ZFD0aZOa2IG8Q
HfdjqKTG05RiG06UizVRBK8hRxFlzKHWlrjtXMg5ZdaRQZZERskqlb6Q9WuXT6HtjecCo9PGrHKA
H/5rD3ltbgroF5UC21n+WdUMjQLhY7WvWZwfe9PypUgv+ewcR+rahNa/REt3N8zpTqk0iswRDVaU
IYrytY9w4DfjQBsiWip0RNSPbcaZUga5PJRzvGOl22hj2GNQ0CLPAKqdjsVgQ/53J81FzWA9LhKx
TDb1W6+tro089QBdtKNaDcfYLq5GzQlawJnJUrB2yE1KgYmveUsonF7fTFHMCKS/CdCwRp93yCKD
CY5ru5ioZwRqv6FUt0lV3PG4JVwcH5qtum8lBEbuKdd0YO5zXqyqe9K68hrOcNza6vLETTxsInp3
QXZFVd3bpTwkc3SSFmhqJA+ju/LG1gU3x1XTe2fR1hu53nk1K+hk9rzM+t7T2lOXuog/UMbZbRDD
/41pflWI38IC1BoSBWNO35Zs0F1QtNGZzuptpcQ7wIpt7MhQW5scsnUX03jTExtTHhViSBIdghZK
bsCOEtTF2gmBRFsapMe7ylXRjtxE0HkYSEVndTwCNHDuozxIJsoKk63bdszDLXe8dtsaE1/JQwH9
1LqFb6n88+hydM0HurO3Ho6fcb0T4a1Jvfg57SLuGt2uzl/LPH33Su9a1u6wiYfI76CzbMN6GFzn
zWrjT1NkkLUxJTNNsLQNYQfaAQMUaVLlwSpQsSoPaKveh0I9F9YUGql+7ksoLa14dCZwsoGRpbLr
kxpPj23KGVLr+UnpmwCnk1+xp0TLp+qWt3NKeWQ13yWlg2lgfigaGJmoe1i0OUDnA1tM6NTEkFRg
S27G9FCOnLgtTivP28fTcupkdxhj/SEqf6XAsK0xf0oylC094mZJaOgwF2HvEUEV5S1PULWbwlF2
hVVcu0gyWwDkonR2czqGWS+DQtGuu47XgNA5MHQ31IvlT09uta94fRXAkqOkQNrHkEAANN9jRQWd
h4+6QgwkEDH2w97Iu4sCPTFxF1rp60YfH9rKCcbWeayVj6hojmUy7dOieBE1uljV8Xylf8ubVVOg
cprS/VGwl+jejuhIIBPhdwC/SZz53YwHDJUx2/2m1JPt7IGyjMWvxXIuxHVtge4COc0oFleOM/2I
dbBTaWB1gPxvh+6G4smda9mh2lqHnI+coDvuj6hpYTUTaNl2cM/dqjgeSLmrG+vBWBn7lmq5UbFO
nW3fNIZ6TJN857TuRVE+kZtvHCaMqHff4568n9X7Wrp0cmTsMVwjKuxDVIaiN9wYZnObafIWAf1G
r9ja+w8LPiir+2Wj5RSWFQT4aPLRmO+n2E03zkRORaTMJ6fuAjuKX5d5vpJuwZWNOY7F6YzTRusA
/GcuHY29yTqgZMITWomjoEnCrNC20lww+9Whoidnr5FsgAiV8sgL0kEBLy4OlSBGkYamdppuSupV
kjo6DuW8S3iSicyqMLKhdBv9RBppTPVpfeqs0mH0qvl5S6jOq1MBXHaDswi5inedZ1QLOFkbTokN
2m2dBiAHUQ/g6aJCYi9ChPCvS0VcPI0ie450ZzMotHkhyvatOAPTzPiCCIdbsl+Zp76i8rQB3Aov
Otg2j2flvyr3jxi0PWjfi53nh17XnhFQb1MPGlgbr7waLS03fIQoT0krDsXYnorUuGm9ZsS1VW0X
J70VmezwKhTBjKykN7rHlFMOnAZLlexvYOuCpFOO8Yybz0yCfnjW5Ax3nWyFIiYAB/OP0OatVTHv
LcWxQD6K1/w4FfqznJ2nJcf/bPAwah64vCGMrABGcM5mfVsI9+h6FGbgqmQcR4+BPIBv/pSo2U3R
9UGVc4hKgH8u6VdTWYambA+JEx/0tVPGabMz6jK/LKa7pevBPMpjrWM/GtsDucj7bND8SksvdcME
ag7R0daUIBP64DfxAD8XQ4nhM5qqls9Ss9+7WHtY09Zb23uIjeRtTkoonTTsGCwcQ0MG6oTOIg8K
LkLdUQ4VfjQd5qhfNK4CAKzwjCer02kudKpbYv02di33mdn55mTgwqRKJwfadYc3kbuEIIEkFpK3
K2dX4w7YWqmv3kYNwg058IvqQ9vXIQ93zfURzoBmnYV7gTRPwsWeH9XmubXFreYMJ+5vZ8uJdgv+
fdNE15hDLVXlLgMMTRXSmJXx2pHQx+nILyCd0kXwpDvHRFAnkvAG0kNbpvy3lgnfgottKi4LRFbr
Lsh1kLhWxhS2jRo0XoNIpamueLePbdmWgZ4nz7MB0EeMoFoJNPfG3YzmDiWQvOtMkMG4UYLBrU5W
MsNr2qM/j/W12yflNfqlQ04IQdLaO6VtblD2XWFn+KNk4q3NzIrXZ4b7LNtzpuZXpuJau7IrL5Gd
31dG+0cX+Jus8jTo5gVpFENTMt90s37ECuywOuutZ6R3StQd5lZD5GFNJyaGbWM7n71Cz/ukVCDM
zB8lwphNvYhHJXeP5Ty8oBBMNiKm5rqb06tCnf1RgcQAcHxIVU1bKeAXILcwmdVDt9iXch4DYH2O
XStCv8wtQK/jt5p6ANPKaPFRURrjHTIBYwUylQaznDYof0Z0OI4mi22+WJ9DSzJfkb0Po/Goi+RR
x3mxUVqBEQdVStrnJF42ThVWAx7bLKlv8ja+Rvkg96Wp/THy+bNR1Ad91MIUg3KJI0KZ5ldRpDeL
5oYLyB/fJKh3VW9zBLub3HKQQuKqUyY0bhRjXMYJC7TN3V/Lw3gio77gMl7X81M8iStELCrYV/KU
5NEjQy9Bo2yM1pDg7QTzTwa0PLU8po2266UOk7leRXvn6KyjsKY/DYvYgl88VCAhOpNvk2OSVPSn
OTKX07gaaxsVBWk83bV9j4nKeGB/ijcJPuZ1RjbUZW/lCAVUHSS/UBFWsZkokX02FtcHdt16A1Gb
82z4hpiBxBM/RuClQi6UGv0VBfrYdnwlOWg8k6e+VaoiHLAuUkyV7axBvSQR+7cXDddjop+WcvUh
JNwDGhuJsa2ikRzuFCmDCK2N2TBPLu6CUH+uuXPXN9V6yZlpXGF1zP7gqXAm3nS/ROIhyTRfAPYE
jYMGk1qvrTOjNOqmkpdC21mKVW4zXEqbdpZ7qWQkVBXX6tjs0JtnH1pcf0DYkfCpl7eYq7n+xKhJ
5r0t7D19Xs5hVM13hOr0mCbQXGPThChB7hy9+t3PSBBVgAtJZ4vJSyQWPcxiy9t2ippThZGxG9e8
kzVHHam+8E9mqtwOy5s1QXqWBUfvoOT3XV3eJ5OCLrt/XLohUKAExxh5ljWyaSH1WGIl0NBrcOnM
X7wIssMeshsvG2E45+7ZdI230dKoepv3WEtvtcz268kIMnviUbw7TA4fchouhccFX62ngzU6jwgW
3ivWJMoc5PZL86Ibxqkb632lsi8UHvZvM7rUwsTFhnne6bqnvLDPA8kHvpsbhMvkyrsDgCaYf3jl
0ffmenI36Rw1bllfyWShH2h8mpvxRM7tds5t3GDG22IMQZWSgqqSE2s4yD9EDMrmFuxwvXXVVsA3
igfZ0zjjeSmAYeLutkaoSI+9AOcroeHcKzmCiKwSK2JvyLoQgsmwbP70Uzpucjt6SuP0zZxz3K/j
roK/3IgOhKmQxpkxAtNv451axUM15o0vrdK7m8lW6N3J0yOuY5KhqjZA2/5oT8a1TjiGhUhCNNUu
UqMDiWTqxvUSCzKDqZcsbRsKxILQ9PN4OPWJez839lullr8d04SLNauZxbyaw0xyCtLauJ0X+Scq
5L3hKsWNok34l5VV+gD9PMU6knZhBEoOIec4s8M9tyv8ZelyDueSDrqhRplfn2TdPcy01SXsaZu8
70AwSSpWrLDWK9sXDdIucnGPTcMhanaAr2ImtmApwIoM4zqz8SX1+htJ0Lt0NkGdUDEPNeKLkrpQ
fHAtKM+A1RsVGm4hQeqsQd3zqgZimGD+0uSDsNRjbwNIu92nZqj3EJbIA7N+p4kVs2dIwbiIvDBj
i/9fQ6vbXjVZ/FFnzSNxDaQOowHYYiuS4RwTnuMZ6EyXor5nzeN5B1pt1BZWZzFeO2mSCAtIsGQQ
SFFeM6Y2D2qKNLJQELYkiXHGiZtAEK/aHmf+LceOxOM+ey97vM+uwJ1gNt3rWI02W/T0zglk0bmp
GjRJ5DuXShiIg27bJ84aouq9lqhgN5aun/ApP45NC5nK52zNQPkDT0em8ktOkaLbOBjfIu9VSJIw
MYlrjo5XJZNc4JprNsZjJr2zMSoIoa0gS6Yb4Coi24T8k0b1U5FGH1KID7wOchsP090wjPneMGIk
lYh/26E9GUnv0/R9l5lonWvc5HbqPFmRfRIY9aryqS3nX4s+32AWEVuz0djCnZg7IrbEJlUhKCZ4
uvGq8Mwz5kDMDlUeKngm00oHc8nFqYyKj5wrWZm6zXaRKCDh/G6pVd7z6Q/bPh8m5G10ahrY3gU7
J1kb2Vm4/Us+kYOe1OXJohihdJVz3lihkxtnrwck1DWsMpJ3Wx8EL7jVtwdE/lf0UO+hJPZV1OJa
K/eO0mOQkuw/JH9PXuP6WY2hcBrqI6pu7i/OJ9eiS68omOeAEab0NAEsihS9Uu6dxrrae1WPnHYO
1cwEEtIlzEUMbaycsnXYy83sNeaN81SvIXOpOzccTxQSsFMs0E9TIf/UlC2iXG39xDQWv6yw91e0
RzuZ4tsVsvTVSNzHNX7NrGHmJP4Zq3gZLFN8m3Bl63Oi6xwXEaRnscmMk286yU4IVC+F7t11zbiV
kptmuYYd8PXfO1lJqHHvhhN8LLqntNxMcQ7dZR+hsuhFSJP7sawqX8bu0yRpVtPlIcumbVf3T/GY
hAU2vX1RpO6VqVVb/JE7YEW/WJjzLEO3dxWNoH69dGerU04urRheY2MpGKyNmSDWlEg8N7Hg2B1U
8PaZc8MerqdeObrD9Bql/FGLgxbKU+/JpTrLOb1xWud94bTnB9gMCtZb1rVH14oeJ6ldmQaRGToz
j8u1XBYizCLE7QMUvNmqgd5Udz0XpmVy7iEOEIVHD3A8t5lSgU6nlyFqUVmWt1nanEoLdkmtri2v
uBny8l6u9Ba9mSGD6pVs5mijIwLCZnsyXUjBcT2SBflLHk4X0uUumQBr6VTcoIYXakVzEycDM1ey
9yiO3mi6doP5+EEtVDxRbPTovXeeAcpFfEGFIW/eLep8MlvvrJoUIWF/jcuKSI4CbjeOGD0mF4Ho
LFJB9u34ant8+jLv/kRleR7MbifrWAa6hhjP691yU8P40a/dHWLO+CBtzC7UUnaQJgvImh+gVu1J
7tVFKWBU+e7Zu9hmsWyRvuJm3nyAJcRNDoc4exxxi0PYS66umESCmUKJuP3LP+4SXw0DQITpytCw
xH0f1YXvxs6WtLP90is4/RuUTIzlSEGVF0Xqn11GEJRDOoA/jeWNnhb5HfQz4GRl7oYE0aPbge1w
gzM3qQ0Un5ksWFFp2LvrXSyzo9uUNx3cj+ra+/UQN0lc73tgoYq8yKQOHHCazEGxYpreepEmi4A+
R2pQo+7DXjgM0VDBCyJBVWPetsS8jUz1uYi5r1mz84KO56jbQ2hW6qPnlkcuHdw+2hlLx6pVH6R6
ogEu83N1JHRWqT8LdDm1yDNWA1krQFlAiUM4uyP9qRMHrCEBipXidoKLdUuzgbpbyM1ssf/FafUy
6p26K4fsVyTjtwrr17az02Mhk7M6WfdYk25MEyFygVA/ldkfy7I3DoYG38zja8oobD/L09uS3dhc
slsnJhaj7o56Vjw0CyN+2QIrLzjNqtEKrNVLqU3nVsWpoovuNUMBbwwk5MQ2imNDiZnz1J6Fx3iY
2tOrXrly63KJJl0n5hql2GSyrGieTEc/c/JbzulftSJekgU5etwFSokTrW8/R/AuzWFQyXq0o/wY
8FjtrMkKgEQF7BYSzbAg4KRLCgSsAqhEDZg47s1uRhyZBIYGwGh4XYs4e/4oJErvGlhAFsZl5PI3
at1ltlVSKUy8CzFxARWJcH5H/Upgtgh/kb7xl8bPsm4kh8piH9yI4vTWhkOp5uS6H9GMzZV+rfbr
uVZiOuq8+IlN8TZC+mLDlvmugqGyWmB4RAIFFQ2j70iYoqFKEMOi1w9Mwqm2jOzEVZgqc+X4iMz+
zh3MK0Lij/3UZD5UHbLe5UlxlmfM4QdZYCOrcozxyNMNDzXfVD6QlmYETbuA/6hvuY7Zuc+Ocyeo
ccjPY1HslcX6LbEoN6aNoIjsjRGPW4p3y4FuzF2BXYbJgPEAVbAwHps4uy61KlzE/BoZ4wMtBu/S
LD8yjoPE639z4d15I7gEeUnW3kG8qgoLG2j+MKTLseuKoBYK2neSPp2epYfnM072IDarixIKHF2A
NYMsjVl0yTqdLjWQIFz58aawkmE3TB0ir3qio9Xazunw3OWY7HNKPAIjNdbxFoUso2ugIRJbcqwY
DW7ETZLLDOWX87LIEV7Pi1+mNj9zOdhVVkR1WH1LhdiuFt6Hym1hozvZjrENBe7S77usuFcbcW8n
NtyNyZfmlsu117Ryow2kh9hl9grOfUQVfd2ZLBAY3GNKwu88yaMHcb2xdXHV0f7QxZ7PpLd3sRcN
tPIuSd/tDfoAN46s1/fgedS1F1Rdu9TESanZ0tcsSaJJ9Yqi6Cg6vI7LeDeotntPyMhNPcm32iou
s/JRkZeCu/9P1sZP8INPa8ZLv4wvk+h+2w2Jfgb0gsokh0ivQIfuEgLFrrFpR/o49LK+H5Hut63c
Si62jlXu81pTNx3IDEkE1xmCkwVO38TcjoMN3WM3n4ZxyKH1dBzo4sE2daL73CthNdhajZ1Npha3
o/LVcQwOt+yXk3ZF+PcYN+27rLovyY8p5pk+LsZs777mvOMHb2P61X10wINlPpRnhGq/sKEcncPy
Q2rhdzF8XxIhFTgaOq9FuU+X7BP0BoB77n4Ibv7uab42f0+66hHaMFR7+3E6jtuMuNXqWj6v+cTV
n+Rq3mJklRsMuz88zL+HFDve1+ZUbzEcz0oJIB/Dms5FAhQP7aE6/pxUu6az/kvGo/Ml43EWUd0Y
1ZBT2VxBg2BQJQTAEtt0Gn5YAt/9hvXf/5FW6Daq0asxuhQrcQ+2OjyowDkMdtx23eaHgMJ/jSTm
Y/qSvZgOop9mqVVIJU4d7rDmSeo//PnfBew6X9IWcc0RHeEROGvuAKDD8rHck1Un3oxteYR5C5xg
8TXC4TbyUU03NUGP8Xa5qS6U21yYgn7IQ/wu9PNrpWpJmk+RU57DSjBCLDY7GzCXBu9kn4eus6Fs
5Yc39psXyPkSu2gTHEH7uUXQ6Qssdf2nO4gdKsP5N+je4hPvtK1844f81u/WxpfdYc5kNCqJW+3T
8tScGnIRxsvv//gcXzaCSia1WBo+MC73QRnUjKub5FmE3i72wRcgGFAU/fChfbP+/r/OVb1N4IVZ
f2NibhIu+KRUbpL084dHWf/kf3lJvzavNmU1K0pP/ma8Biw1s9gSYPogvJR0uIFcENCZtHnMq/qU
1N7LD7/0u2f6sjMYY1qS6Uf6KwzuTvd8saPacIPE60gc5tb5rG7T8MfV/c1CsL9sErpeckg4LAT1
dj5254V3ywpRtl16ssHQ/ZBpqu7J9PhP4e8OyMf/uylFqjTqReellmF8ZwbxUYTjU+wz1/4Qzfzd
A33ZNdwkKuXc68QglYjb8o+pb0k8ORj149+/Hnt9Rf5tTXzJZEXqmY76oBKpDEpwWGw3Ckq7fuxn
ckx5i8YWR6g9P+J3TYNewXLmtdfjvFAlh32GrIict0HAvdWVS3pFRMxO1L+hMcXMTR1TRWsXAt1t
peFvaq0RNAT+UpW7jkTOQRngLux9GU/QIV7Q0MpeerTqxvIcq9PO7YZ9PSgvsY46yc1w++KgxJSs
sHDHMv+E3nxqsFP7tiCjZsJU2DVbLVGRathg74Z5sfISXdBUoRhvXpOcZVGRPVbbh8agP602kKMU
r3On/vD6fpNva35Z6rGF4b8z10zg7FwmD5rysEznevlTKWfh7BT9+e/f2Xd7uPlllXNEYaUw23zv
Ppq77jDslIC7QXrQwzJUtt4PO9/6V//LyvhaSIoCNksVwjnplabh+J6Q0NOA5LZyGz/Nfnpjvzkl
zC/rW7VLA/iawWRobjr1l9n/t5Pc/LKsNYPLZTLyx49F97vRK3a0RoO1aH9487/Z1b52jcZFS4NR
Tsd0XDnnyvDuF7M59mn330qfHM/8cqTpfRuRC8WLz0LduH/mx2Sr+PlBPkXvaOh/mAa++/S/nG2T
2utI/6nXU4v7ilNaXz7+2xK1v5z+qQmDHkkF6Gm3Nh+Rgbyht+BIhOF29TcEf/811vrj/mWN/m9X
+8dQOOr49uZlyvf90l4NkUzhPwrid5UxCToBWkuiJ8kTE6An7KhH+2BMfig+4l3t1sfeq35ltXWs
LW6XeamS21LkFM11WDeIQkaNvfxK64kcs/LGMq33tkcyEjfGu2HKQ74AdNfyotumh8asJnyFZIJU
IWlI1h+515wiFCrOnJ7VOv+tzN1WRsMcLg5OPdMgB1UGaMIfGyJAVD27IBELbDwaw2w8WoJ8jZLW
+DDS0CT+/bPS1qX/b5/Vly870egmTBcv3yeH8srYLnvkblRWaH7s58xiP60p65sj62sLtQ46Jmo5
8up1tBJi24s1GyGB2TwRwUSc38QFnLoSdJiuktwj2kOQjDpoUbYEP1UQMgRUgYbUCM35nCsf/jcA
DYzJQVSfNX0iC00f74oOK3vpeQY+GOjpKUlpKKmxPqKucHXOJ/TpPrF5T+jlYccVVFsZTimkp9ao
+Xaq7zKcN4OJBCZayNWeiy3KlqOKBUTO7amF/Fbq9NmB8PRy84SICbuOthux6iSoyRUlQhWHmqnm
Rv3DF/TNYv7ay9vYutm5PceHuTNC4U+PMerx9Nwe3BPq2+y//povsf+RE0VNpnN6jGG8J6/h3oJM
PfSBFlDk9Im87O+P883e8rWqt6odYLkMZlEpwmZBVx8PP+xa3+y91pcHKBI77r2cBda43rHTLRSP
JNtm2vbvf7j23QL+coyDt9qoE1faaDeTbgZxvy227o1Gjs3OhUYNuzc77Pyfe3O1b4aw/71K/9jG
FFTNpq0n9R5hpK6TDzs7BqAuEWn2bGEQHALLBsVuyWHux+FeJeb378/63aOuH/E/fjGOb7ezVSvb
a6jdldyvkuupopA9/+Gr+u7nr4vjHz9/BDJD7Mj+jD51UkffKzS/t6xNCvP09yfQ1h/1L9uatW53
//gVfWy6qdnYFdtaj1gmtH1t7yL5xxf8QEB/0Oa+d/hpc/tu9PrfQfSP36Yj9MVSntZ73OnEnqS7
eqR62k6SfaYsF6TNW0HoptZYl2WQWIwYOb3m/e+P+t26/zISFHWiwuaJfK+YxMeavy1EvSgH/9sP
/3I69GRsjF287gqRevQgAkyu0V2p3f39x/+v6u5fviZznZn/8cFF+BJKZ+3LwK2ID5410HfVs1ag
TyvG7hF0cue2aLGM4YXegYIeBvxWne5ADGgnEN/ryiU5JFZ3uYnRQSlxDQw5Za7tD6PEN8vI/LKp
jLNpalHJPUipiadVo8Cdu+Pfn/27DeVrkzgi8rpUF7bCMXRecMICaftmutXupD9t9U3nR3eOHUzv
5Q/D6Xf4ovHltYbHqcUwa1xLP5BEiuMMzpT4xDlsx81ymydB8iaD3v+5sf6bT+9r3bgZuXYP01nt
l//j7Dx2I+eyZvtEBOjNNJPplfK2JoSqVKL3nk9/F4U70McWkz9q0mhUN5gijz87Ipb6N9NepSUy
0eynm4xu2e1yWdEMHhytiytx0+5KrujP+sF7Fs7Sur/qnsIb15YXuunMEPtC2HzrpRxuNc6vAvJm
9Vgq4/n1hDfkH1fEyfiVIvJVdYchEGJ88Sgq6Fm2u9zFZk6eUwKt0ABFIDYx3msi3m3MgV5mbsoo
OWr9H7Ejjj2HAj+QQnz552aOhlMireO1Fkp6bnt740QZJDdfsvBxCM651CxN62MD/zBfTGm0DekD
QRcCNwwwwoyc2DW1fNMG7J1slPX/ZfWd6btfF7bf2rzJTVdWU14mquNrl2uEWPYXUGBzA1Ee18Vv
z1a7jphX0j33RFilxBvFvxrygrxS/qg9HfQD1xQR5mbKwWFZ76sUE7ef3OU1UVKel+44wa6HMN5p
BEz+W8tNZgbLL6VYac14n5Xj0QV5zsgEcYPhoOObp/gjL/zQ3HFjCqXVdNjVSQvc2Rd30QE2LTkf
+Lo3FPrk7deRY0e0wuW3mpsm5Mk0UWj+GLLOj8m/iA3actRniCF1s8dprvk73skVO3e7tA2Y6zLy
f5s1bUvHSRJGcgPzQhP3FvrGy28y9+TJHEGgM9qNsTPWQOL9GyFeWINmJravZflbR9R84keVjgk6
DLsNtqFDRZ0+jJeYd18j/4fhOuXPJh7ZC3XBF+m2wW17nxwILvM4ea8D27uRD8Y9LvODus021g77
wD44xdtsJ72Zv4mQ3uW/rYOzsI+Z2XFOSbUhgeiNKGKnF/v0nJjOnkL3TsJT0bb+7eU2mvuJyflA
y4pOrrhMZ5v50vfkKD1EFWfpqljoA3ND56uXf2ssAtVRoYTc/Zi/2k24T8/ZCzSlBj5qse5Pzrq/
v/wiM51NmkwGBEjoeZaz53Pdz1jbI5j+t+eOv/ft75cKSXaCcXjEMs6fD0F7+bfnTka50+tsyjSA
dSLFeOLoCFC//OC5Fp2M584rXBROYIcLIo0iQnlyOAq9/ITLeKFbfu1zfxogk4EdyInTeTrOaSXM
9n3UvzhK+GyEBUqjtH52zLTkGigmJCayuhuxI6hYllHT5Rky9ZQKDfkd5EvKHrFuBfL1EpGhrZQa
lx45YgJdsW4VkFtdSImcyCVkRIjj0maDUvijccp9KCHRHrxToubyLmtC/SCL8tkZYzJacSMUMKsa
y0QfA06vaeNzlGtvQaT2J7RKKKjN9IwQB+wRIR2BmaLBKppj24W/xVreKnq7VBgfW/J/v5I5pXIW
rmiG4nj05pKZyi7xeRRKO0Krajq/u47ukidFWRhmP0+JpjXppRlhk5APODjK3NoqmLIp/lKf8BYe
P3NUNK1JbyVkKck6lwKoJZIE7rK8x9V1WpVXDVAh8pSlh3wwdjiTUVAQ6RdZwm1I/srSz/+8RzOn
pSm9w4evCgK5IjUWnlL5lXf1jWuFnxmc4sZ1EfkGv10/IMOy3BJZfE1AxmMZxU96Lj5XhXhbgRpY
BSQ4Xx5jX7PK/7at9aVN+DYrWIidrDhlRyfuVA4jb9JWXpesD9jPr5EVj5s6f3GFnhnR4uS4GXuO
U1o6P1bq5bGFL5VX5caz/A80r58LLzQO3R9eSJwcGSOzQzYcUbtATObtYl3B9ssFd4ewkLLZKo/r
V02zcCxEd97QvYEGchcad+7tJiuQHxaWHGi4MGVXuiV5fWMp/X0QWdSmTfvy2/08Oixx/OlvrWUa
qVokGqVopUG3acAyueuRP11++M99E5bLfx+O2SuJs5SHi0J338aaiQkGMVOCORfGYanpr5d/Z+4l
JkM8DrHyez3ox6h8jPJdHWGIXb5QH5/yU/tPBrhF/HpO4haKjrNGkDnWmSNTJdllqDmsMymZNQv2
rlxYVOd2BaL8349Gui9Kc5nadns3ltKTrbfNTv1tt84PX2W/q8vfbO6tJgtV7eqGK6qUCQxArVa6
icqlrZk81xyTOyZLbRIOozxadttdWKabxDJAWpNY2o8a1CYFAjAE/l2ntK9pgGo0CaxTaci7vsIA
rBv5baMTj9DXp5iq72joJDidMF115XILXPSINLX0UUicp4YY24WB8PP3MP+H9d2zShk6V6QtebnB
sCvKdvMvX9q0JvNHakqWIYksEEPvbZFEnnJsvJcf/fMAM63JBNEZnp/UJWubNICI6z4GNK2xem9m
bwQpLXyYn1vT/F9Qdwa2hEjGvSHdyuIp1u/V7OXynz+7dk76usrdAgNVH2/MqkO5zv9yDd6txe24
SLS/86UeOXNuNK1JZzdFLwGx7PCd/liv9TUZ2hsL4OOqtjO2G6Et2lSpXJR4l99L+XnJMK3pCPAU
NKaKiRgGQx5M5zUhqnaL5NyQSPHq8fga8RpvKxahLcWglQoTEL8WMfSnijDIwjuREGlT31pJhBf5
8klt47uGQ7tGNnnqahu/yh4CwYCcNhyjIbptSJKu+YQcxi6/whcT/H9nPXMKsI5iS4OeoCR7gbB7
VZbvkxE/kKbyGYeVXdbq2cyCR3B8JKCL+TpVVNAKrbQJInPje/7o2gYE/UcrlVdBKU8WRAk032cH
t34kqRijauXkBIiV4XmJLllWXbkblNgizzd8IYp35zmE9Uiih5lETFCg91tDVe4GF4O+V/VrQ+0J
2Qq44+xMB9V2u1Mb6A5mmYK11ZybsEm2uhu/5Z1xHoh+DPEBQWe4roP2o5Rw2Dmq+koW7984TT9z
rT+ElWB7sU7yAbWxIiMNxezvW2AK0piLR6Rgjm1dNld9Ce7Vb+WVD5Bi1XsWaSzYfXxsvbJo8oj4
L0F0twzL0yCJGEeaa71V70sn3iWjILjWzMcq6v7iKTp5VoiBDxgnsaVkP+vXo/PIKwXVtsi/yiTi
xdMR0Xu5TWdmiykIvM9coSvDgYvJ0sQdyz5fafQ7t3WeSHs8mZ3cLUwZM3OpOZmWGjF3ILdxu5HV
np2Ew1rRF0bW3CtMtiuph+2kaQxCruS7jqQ6wa4MgRAZH/F7uvCZvkQpP3X9cSb8tifCfOJ4Iqnx
+0onYNW6E9VzpwnrrLQo2BHD1+c4LqHcCPH9oJM8xjlNJO4+CL1jlRzk4akj3MYVKCcSuECEn4El
tjKibSrdhOmT2jxFSkoom7aPmw7HKtFt6rFWMCH55tYfnr0G7y9y7AG0WxtzDa746zI9dG1GdAAB
A1G2w9Zn59bSHnBciH5637EZv71v16ah3rcUuzKXP6z1kjN0mHOjEgmsWnhYB+ySWrFQtJhrwclu
qqvVstf7iuOSyRjXcHXo10ly65cOdoFflzv6zJJlTpYV3HT4A/0k2Tutd01a7lao4xsC1BcW9J+3
5aY5WU2ilBDS3sX3yIy+7mGqdOK+J+G1A4x4+QXmfmGyfuDtjyI5o6rYNpEBQrIm+EX568vDYZTw
Xf6NmYaYitM5NCoimBlkCHqwjgtxrRS/ycUL9N9av7v8EzPzwFSOLlWOnOejUM4zSdozUxyqMD8X
Hj5TTTenWnQsylpphmm6N0ySM1NLcVeWhXHbbR6DVkjXOqnSdqILGBzUSNzJmbNO82Hh12e6mDGZ
iBSR7AES0TlyhFvZzZ6G2rsOkAxf/nAz7T8VqHN7YKl5yY0d+4htElUoHDFEWOZfRxI+Lv/E3N5r
KlQXak2oHO6r9spNLh7E5/BobXLJbj79D/UqfrAeL//OXB+YjHfNwKIiGpwBpfI1q96VYGEemWuA
yRj3yQyqA6Vi0lKfg/jOg6emGvXC95/7oycjvIodMCyQsCD+KC9ovR6xCC6sYDMVctOYjG0yQAro
7Xx3pEyEtiglPski/p2L2LCwjN3AMWyInmptIeRWzIrv5AhtGdfcRBsjYc2s4MFwpbvWqY/F0J+A
OmHYC5uXKIoWVYlj4/ywIkwF6gIRQUkmZoQrQOTyV+5e2kNVWqOttu6UdcUFzpIw9OeKpjnVqpuZ
4puaxdcIDu4eaOWu3Qo7BEoLw9SYeZHx378tbW1JUX5wOLyoTldy8+fdZlK0VXWRyqJaPXcVSRiX
+/ncL00mhFoPLCfvZWajlthCJRghQ55G8FJhm2Z7TXz4wuozc7w29bHTfnunpHfaVrBIvnA/3evi
Ch1du2Hc2gJFGXGT2Gh4N3jvs+fh2b/iSvLdf6T68n+4dJsZHfpkSDtC3mq9ycQ7RMLGEN5EI1hY
k2bmvamcVOokwHGGyNiASLdKuu6kp+KzIUePeiQvdAn1SzL0U++ejO7CUcQqShJ6Nyn+hedsZdDB
hSrflS1JXZxYSOrC6ydShJZC6Y6sfuI/K73ZQd8UDwNhvitHF107C8YbZQwpV6FYXicGMRN62vyK
ldpCqFrcem1Ftmi6lgftVqiMG/Y45ASoSbGWdPevKSvPdaHvSJB99S3tfjDy+1wPfgtdSyJwDUKo
dt2nGqn5RjaHJ7FLPk3EkNTbuMfFp0noh3qwPJCt6OGfQqHh6iSw3qHLHapMwKyOtN+owFmpLZFm
1oPL+R1UuYr3SLvPgya1tciyZdM3bbIFbixJkldCQ0R2XUOOkPDcyfmLSt7QRrdic9uE0QG/Ly5T
qC+7XBmjmxoVLIDZvZipQ71AMdWVSNSFXVdIT8q840Dfx68NWDLH9Y4WZy0j8B4EGdenC+1Jb9+6
oTr7QgcNbvhI2vzJywlnlEkyNiLn3eujpy6mwCtEqYgexD90bl/bZVNCSanR7xKUqwXchAaxVNtm
POra6vROUNLHvqQCSUmkNpi4TGkjVi7aZ/GmEdpiA48ayZGfQCaSj7EJ1lhuOXer3aMRA3HC7P7W
tZIEH6WlDqeZ97VDtrTbR+MXp7yS+Wh84/TU+ighxIKoJEPBsABALyEpsxw40jYkqw8GuEuIipWa
EjVjEkrY+1ACq1vPas96NNx1enUbaPoLjL73jlAgPPtcQZCM0WrFfVDVvzVduVOT6lPIHSpBUv0L
WRqnYUe6LQVnI/eyvFNQAG2z3N8CLyPBR2zOEH3OlVQIq5KCz2iKWIvFGHxVu0+Vir+zMJJ3rfC3
JPvc1ol+p8KYZ/uv2J4L8DdJxOsAZnImweIIalL08oqbTgH2EH5YQe5uEMNTxEDDCA14n6Rk5LOh
v6/9nLSJNiTBTrq3HENbQ5PcZUFCuHj6B8sgQ4noA7CB/C95FthcOSvMx8FJ0/IPzTffQYijHy/K
vxoKfsDJGXcztUdADFcClKJIRiUga50a5BcVgXusq+qoBARfZcC3cz9/lRqiwzrzk/TDayEP0dW2
3n0hJddGKxkrA9ctCNxb1vT7iPG/FkkkxX+dHhtT37Wg6bHdkyU4Zv4L2F9tT60i0BiEz1tjcCXp
+AR6nxSxPfYR945toNsWYXp24SavpHDGa6X2X5PSC+2hNBLKe4XdFsnREPQDEdZXlunvaqmDcK2T
uBG260IazqlTPviNOl51ErExVLsAmk5iDdxvqtVHVCYPuVuCCPe0x6HL94MF4HdQw0fAZpQCh+hF
KNI3zeme6zrk8r4gz44SJ+mx5j2TkZ252LC6mLnTRypZU6Uoiv3gDW9GY449EuWEnNx6ofG3I4Fn
lUvGTpEwW48ziuRG664G0xEJw18oz8N+EK1TkLkfJEZc9+CF1knbXYetQKi4NYJYBtIr2gd9qE6+
xkURQAp/XRTyvdqQY9GaGRYfi9SyosOjXIO6yaSi3AjmcNV5is2Ud1Ld+pBmyVPfl9tWhkhGzgwp
hFgKNPktyzgGKd6HohIkJynBZ1LxXxytPVoGmRcy4A43tWW9vdXL6q2Cy4D6BYydXF3XImn3MiC2
IIIYGZYEyVRkKhrEPDhwbmwu3J7dfDgHFdf5ZEMDVCUKjliTTQaCZ9XXyQcu8s/KgiIOtVC0ZQuU
GoFDQN2CMYeyGJ6Ji5BWpKmDpgz7F6t2wL/kAF1kT6kQwdKIueOOycDPcknePjFK+M+BZtURmeeF
3K9DtSM1q452fjDKHQ2+UikkV9lAWr/WA5a1CPT3No0YryqzsTE9YXFQr7QyvDXa+K8ml++sNB19
V71ydP0qJkPSSv2jWEp/CQ4/iFmPP4Fw+ULgjkxoHt2OaPrCtw5R3b97OjeSLIDb3hrOeeARUYGP
IiyzcBdLhO1KBSRKpprfGhcuXuEQhgGhyw3hPzFxEJTDhTk0BTH7I8nFA5E7+9pVjn7otcB+axYL
IlMTdUumPTFGcbbxBpITJFKnVh2XniU9v4BQ1DThqoGtZndJ8iYq4ikb2WeE0LvrVktewz5EaeIU
54rg/oXN+NwhSJ9sxpOUGICiKNK91erFSoA0smoJ+LCbBq8bIZm2zqS2VlNE4d3IVM3VvSNWd62C
6e3yvnHuGDv1UQQ5wIRcYa8N/2ZdPSa4tutteJsd/w/C8/F1ftjxTKX0ViVyh1BxWCKwa6Nslb15
GPfZKh7Jy29hzpwYtMlGO4rjzEIPgopFSd9QF0TrMmGbEOtXnSZj5VC5AOiNHgYoFrYwre4GvWAA
SaC1RaXaFMC2DBWij268hQrhL4Kbn7TefRDQ+8ti8ZBI+XvmtGt4R+oqzNnf9ml43ZMN5eLgVglS
W5kNOfguIT9d9moCe+wH/ZgUOVkqmneWEv8qjot7MSBFqs+Y5lRtI6bOwS8CYBgqf6ZAhGByFZUE
+JSKuYevs800gwhWI+J6DrN2UYpXVi/dwtJ8KX3xCjDvfoA3FelgWhwlOxtReiy4Q4mcDohgBRMS
iqulPBdpfcwSbauYRHlWRboN5XSkVLYn8s+MTa+1506WHhNBvm3MMVVaee/V/JeWpXci/LRM/4ij
RSH9eED+qS9MDiqxGVcxkbDJvnqF/rkd64uVsQKyt4u3/e8ly+zMGUEbj+3fDilQcaVCHm8XCmfM
ankI64Xjz8xlpTY5/agkr2WqyMVLzSwtu3cK8xgoC4vJgd3dRnIXevRMHdacGg7Ixg5Vq+Y7kX3b
/YGPtw1s81Dg2V4Ld2wp9/nCoWeuOjU1G3Sl5AhWn6d7ecfanw/r8bwtrP8M3rp5Hz6pLq9CUgKW
LjfmJj1tcv6ptQBQQcmMo99VV+pm2KsH+Ua409bhtt5LC99v5mCvTWZWFkk/5fY43eeBdgzStwiS
ZMaihaKf5EGU91uFXeLl2Wems01NBxa8Z3x2/JbKI5u6hje/pGaZOdZP/QKkgsike7octhVSsaIA
63IHgtF146uyIzxY5EahgAFijf8K1OJ3D2ndC6obUPN3DVJMliyr3rkqZaISp//lF55xw5hTCzKY
NiOzVG4bsL9cp+/dlbRHBvtnOBo70Q42yXnJADsTKWJOTciCmrLwS5SYOcz8KmR4KqlzVmXN25Fx
RfqimY2xPMotAURv5GdtL7/gzEXA1JSc5IPjCZo0Sgubs5UYOwdWr+WIa8kXFu4BvjSrP0yEU0+y
yZ5ryH2KzzLmamqvx6Ba1Vtaz5ZBIlOFRk9vk7bLzU2z7ffakiBtrrdOrk8ClYIf5LpoP+iUgZA/
mMbj5a822y3GOf/brKtYCjsaDflvZbebfCNttSv3GK7lG4MUi+5MZPnCiJsbFpMppFDqBoZzGO7B
ldl6KjzVThvsmrJ6dooQK4KytD2aueZVJ9MIHgfX0TP0lIILCorUvprIO9f8828fbOrFBOgS5cSy
ooKRAAKv/Hdnl22dg/iB2deVUbBHGyKtFq6sZxpeGZe0b63j6GqkWQEND0fgvhQoXQ9LyT9zj55s
v3Lfq+MUQsVeFzYu6cCasuRmmWmAqamJ+FeztRSeLGqnrP8YkGtCE7YXvv/YX34Yg1MHk654nK1q
F4XY0TlGdrrzd9pO3coreOsLy+vcpxn//dtXH0KFEGePHtSroi1lyqdKAOHCPDwzTSmToazqlSgk
Cruc1pdXQ/8slfGGCHvZaxd+YO6PnwzoAZ4EmZUicuIe5YcEblEmoPIfP/5kECPq+f8SMMCQOyIB
t42xardU6zfeESjr5V+Z6z+TAexaedC2CvpUR73T6g8pRZbcLDx75vNP/UllGHL2JKtsPxgUAPN6
I5W3Uj6yeP61yDj1JwEn8DjRYEJ2uDzYJ9vwHK6B/wIK2RB0ubDazcymU2tSG1Mp7TIK8IXyEaov
NQFrUrJrIL8Y8YLc78sY8cNIm1qUpC4woaaH6f7Zu2LJJkplXCOAnW5IaxKlVbMm1pbjCmDhVbJe
3GvONP9XEePb6OPWL5MFgg/AHorA1lLtSlCHXaf6IOgG/eT1wSHz9DujGc6Yo59KQyO4PGrUVaI7
ay8E/q4Od5d74syOdOpUki3fz8TAYq5pyC23qmtUu+nKL5UDwMq9ZObdWu6He80ImoV2neufk+mh
dTKUc2GHf6iUXrSGBNG6cU59omy7vl2YQmdmCHkyQzRQ37xB4q3AaF4psrLztWFhkZ9ru8n8UAWN
mrejai6XuP4Z/nQOGBL/83JrfC0gP3XIycTQNURguokQ7WVCjXPKPYHcPYRxcuMSEy/n+R6FxQp+
c5rAdIEP1Jtcu1q7ULdWqVMNwLgE6IQmfM2zbhrgqoajLhfXgTds3Q7iBjOy1MUnA4SVNlLYZHeH
DgsIU3z0ombfCOQDt1j/s3JnOIYdWupCi3zN/j+82dQk1cQGdlaXPqV64Tqq8zNMzkcx1G5DP30x
R9QUKBMk992nJAzquldiwAfSXeYZex1IXq8I/TofdbFWIGxMortacbC5s9ilYmxucqMN7EqEfNFE
7TYA+VmaxaGKyANuMtjCVlReqSmAUD94ymP5NZVJSrrcZjMdYmq6ksNMqaOSHXNFTSV01A3Zn0ar
LbkoZ4bLl7vy21whibquKlw67qttu5HXwGiwgwa2e263wO3+vx10aQc7M26+DuPffizB2QpgLWLt
KI6q9aET0vdvH2n8eN8eLLt+G5TwvPa58BxqvwvIYM6SKnPuC40v8/3ZadVk8AuTfTw426TgJjUT
fxtZdmwIc/u3P38yZ0HULdyBXNK9Q8xskwZbc6jWBJdvLz/+a+H8aXBM5isCADRTI29/n1Qm95Be
/wbTZaOSfO0IYEGx2JHmE7a/wka+B4p+PbLmm1BbB5V75UYVkjFpF0Cw5PQ5rFrkA7Zu+cDSIYRj
vgGSRSYscV/7DjQY8d+2MOg22EKDoDJrc/kdZgY4AZL/bQapExy/jbt075jss7Wufaprrm1EId1W
WUElwXiP9fp9qN2rVIVYqiVPQGKuDaXa50YOfl1bi7pqe0ryGYrUoZoBVF7rPzZuC2KpvFVbJKYS
WzCxHE56TWGXi8WatM0W9Wump0ej+BwqkWRs6+/lV5ob2ZOpvg4FnOUuukofsRaCXKgfi2Kamd3N
1BCk56qZtqNOqy3+eP1VnytwySkftAQSG8LCpDvzAlMjUC6aviJpTE1Q2Ky9JBHkqkvs862kSxdu
tL5c9j903akRiKgb0XEC4uW8g3mXyLb1mny48Yrra/WzcHfRLVm19vBC9fw9vBoTl/QYH8qe9TiG
OHKdE8qwARXHVZ63u9xsc5eU4qQnBo6kul6vjVZJ4olLGFHr3FXUnVfWol1FhvFh1n2+z3Iu27Mu
I19bbvJzU2bgCQMdPLtlegstMNPMUydRacTwhgkL3MNfPXdut04DSH1cjfUDFdzFpIhxe/BTI4wd
4NsUaA2xUPUVuvS47qtt7BMMUWurrsveBIMaaZCsVD2/7U1suinp2wsr38zeUZxMvEafVoHQIAgD
UfnUayn2EPndc+tXVygSu0nRfbvae4Ntc6Fhx+nwp9ecTsOFIhpuA803pip+yLb+Xd+uxGxFquoz
aePXylJ+01yzTebjmNp8ChJvrICp20r8qNLnOA9I0Tpa7ePll5kbm5PJxZHksuk6imymCk+cGPDY
fTdgo1x++tx1tjjZSOYEsnmqH0dfxS1yvjbCvbHpOKLF22QtvV3+lZ9XXhiS/+12hQY4npoMckOS
3wRC5Yv6OSd/KM7dhYV37hcmt0PBYFYW/mAEZIIFvMXfFUL74fmsK3KOdOLya/zcFCSZ/vc1arOL
YkUe741T0dagykc713QWZoC5h4///m1oSqbTAV+hyoieYxUEGXoGaSen3dIRdhxs/zsmCEv87/PT
tPNyNaINtAcEHBsRZ8wGP/Ma4Uh+6M7eXbReitaZe5XJ8EulwclBpJP/5FtkdpCmTnS+Fi9dioxt
+tObTAZd4YYCUB6f7DzqnnJrbjlqwcaSy3wlxMq+zbAXFuXCd5v7bJPhp/telnsZw4890sYBadW3
w/3l7jTXZydDr8PB17kG75ENJ5cgf/AGZAzvIiNZWOBm2mHqQrIaxzdEhb9dUa90Zy+1T4n5fPlv
/yp+/9AIUztMVHfa0OMd3asFctpGXQ+dt29bJH2WcWjTPFppmI/iMrHl3jl2xU188i3CcbWjlKrp
xoRc5GStLXaOSlEoB2MQKQAMRoCM4O90Fok0CYg+FiTEFeKvQRQ+mkohubI+D3pP+USAS+8F3tlL
KBcp8i5SXQK/wKkmoYAtPskAG4tXZdb30HY02QYOsDM67Zzn7V5ou23TlqCNjGjkZaCsV2O7s8J7
yExXVodZCVXQyHuvV0BdDhU066bNc5sjz5KfaKZjfWkBvo13QQBZ3xkqM5YCQcI/FfW/daupf4Ng
iUZgrk33cYnJSy9ACaZBM0C5jYHxQgu73ANmeu/Ux1FKmgXKRkz3jX7vNde1pOFgAz4tPV1+/szK
ZJiT4aHGBckkQ4o7fdPZX+mCb+6uYWVC6vW0VFWQvuq2P3TkqZOjUhPcIgXt4NdNDAXcO0VjDgQ7
kmfJDE9tET2GDejtMnzSffxIka43K2BH5CX3yqGXnBCcZxqt6tLamLVwE1DLWXFZSCKTKP5h6w6d
KPLcVe1Atq6lVFwHWr4RgOEICGIYNjS/4akPRHidMoloealxNkT/vQ2ddd2i9KMcUW0MWQVrFhyb
vAO9Lti+3t1qVv5kitjrNFH9VQAR8lvF2+S+0awsAccg0D8e3WNSc1x35Ztch3hU5NSgPIi1thUs
rJuWqQLJbl8SmECqBm5F0DIo74l3G/XOp1iKr26Z31A/vOlK5KuW0D8lXcz/3Xxqddnmcz1IAoRl
yzoj0F21lYbytggeEsfYF/y/1uR+fxQmArU+/dVqaCI5wB6ErroLFa9dB113rchouTyl+SvozbFq
ClJmW/QIfRKfgeUQaRVod12N+KNK8NaXZmWs0SCCXetqhmywRdRYrSmn/RZVf+dn/Y3pOI+GJTxn
DvFhbZ42Vx2YkJUQCU9OVwwHCeVhJZdHuRIOel+Eq6FhW2jJezPGzKd0tuVCuq30rZl5QAlJRW8L
0qXkRzlXsRX2QCiLB9I1P52+viaWeVPW+bHVDX8TGMWwIWL/r1MFsl0pdbH2BEguoZOsAglUUWxV
MGSEZ10kfaSU7bqr7CZkQ9RmIbSOpK3hDGbXgTSI/1TAMaZWG4RqoukqPSX4KgRHBfyub14uj9CZ
5WXqs7EMQfQVN2OAWhbyHjL6kt96F9qXnz4zP04dNoVV66EWoLMoSuczj+BAiY2z8FFmXADG1GNZ
eo2rmZ2E5iEezomcnEupeNA0+VbhsA3i0xv1St1Zz6wYTHz4XNYjA0/eJEO+SVNhU+r9LReN+zFG
Ca6lCNG9BHWlg+KKXGd0FmfgkIv0I3DVl0LxgoWP8vN5A8jcfzdxiejrYK/5KGllkXtTQQ8OmZuy
8sYNnV2Zmv+UDG6YY5N/W5wgcoqskQ4aNBKaRzG7rfkLO/UZe7dhjg3+7dlq6rmhOWaR6uJd3Mlr
LTBOg+FsSjm8htV4ZykGuGx5Bawtlep12D4EwaNTvrrtTS9UaxGmfGrCgx/yXVgg2hyCLby5sTiw
9+Q7z/0sMAqkQmY3TkxNQmdZQt3ka9vL/fKr4vHTgjE5ahiGqsmiS80gUUE9InkXb9kj7uhJazBk
277o1mrU20ZMYHQ12Ebub3r1PdC3XXwwgpNEyoAbxnuz5LOiVwzvJG2jlrEtVksDc0YTZUzNfZ7q
DoDlGZkjv4QYmW1HPkAH7HWFOth2QdSu0i1SQHNz+ZvM7AWMyYbf6rSWQcQkgz2o0n75g7fX3M+o
bBY2srMvNNnyq22Ibs3RU0CQrGBhVZ5B2p31AsG4kf1GVPM3ioXrTJf2iVw/SKK06fCZ+FkELara
loZqN+Xw999ednIiyAy5a2IfA0yXmGsNWX3eRDelH28t3VkYIzPDfOpy85Dv6EPJxr1EPu09kDDL
xdR9TvZ6Vy+Vf2dm76lLralES4wDh6mkeZeSQyZQY1voDnOPnowQtdEDzdOpyDZDsZISQvl1c5VK
zupyA/x8nWTo41f7NoFYYk9w0UCVWt25ewXp1ljhWHa9zW089ckkKwyCJ6ZBDtNhX29GXx3u9f1w
VKDx+Pa/WffIRvnvSxDfE9TDOES/XuJU7bUd8Q/HJevezN2mMfW5pREM0HrcPRc2WZpMAVZ0dh6V
nbSWV+qL5h79l39rjcnY742ybnJ54H6q73z8X8bd4GVPWov9SApfErlBop4e1SJ6uvx7M/uCqcut
afQ+zVvOHeysV1GLtJyax+VHz0xj+mRkm76cm3i4OAqk/ll2tV/cWAPdLM6KAQL08m/MjY3JqaaT
xCTqG9SWnhDaUdHcmZl6L4nVwuo08wpTPTzV06IBycqRX2Kq5zOtUhmLDxVgIcFt8k/vMBXEl6kS
uJVHBUd2bi3pqanurXIh3O6LDfLD6qpNBrfucskG6W8kk5e7Ri2uM0mzw8I7mmLDlUB7EkTPVhNr
VQJopsIOYrtbNzBvKV/3qyDBAqc34qtZquW1J+Xr1tG2Tp1x6OIKSoPIWwXOs5KTV2zJ+T08UoWU
ubhfGUPwXI6BEZz5HcyJzh9H0W+Mrt01HuEp7gBAOzobGoJRpvvAJcUlqBrCt3GXifABL3/ZueYb
//3b1NYobqCaEu5UYQhvcgCTq9HnFvviXnHEeOHkPhMyZ0zl5XpuRFo4Fhvadb1xjuJTiHjjLTnx
n69jGjyzHFqmdOGdZnSVxlR0HnexiKMLpOaYcCtmW1AKwrDCuL0ep20l3XrhinDvhZ+bGWBT5bmL
b9ioKrb2pVIeO0HZmEV76C154ePNTD9TuXk2DHFdStyuBMqmQKkG/HLhyTPedmOqLB+aXEvAko4X
HmNCf77rTnwq96iw09+1u/G6tlol0Uq04y0j3Lgdgs3lbjfbRJNZ6f8x950/kiJ52v/KaD4fcwQm
gNPtSotL77NM1heUWQYXeAgI/vr3Iadnurtuevvdk05aqVQqCpckEPEzj5EULgdCvp86OcM711P6
s+k27uR7wgdbLlwZYILZPz/bD+bvz4Bz5KNJQTv4gUF5wJAh6QQbRKOYJeaBok7JzkL9yWDyg0fh
M/y8FyqD6xW052Iw8SPFYQLOquXwk/v1o8v4NFIZIE2AoIjLGOvEI7L52EAsg4DoBzA3ahmdLYdD
5miAb/1k2P3Bo/cZTE4J4UJniLJrmI9nXFmbenX8392S6Rv8ZtzpuYnmeIJvKlkM63TZzqeQCsSd
n+TbP4pGPqPFIcpEyzSeEoRdep2CNkhZjrb6InwUZleYxH+WuJK7dcpfTCCfTa0QnOeZnvWAF/Ac
3EkdNdDKiAtbBqfGFnK9gvn4c4NRFenEaI8F9LYLeEuzoIdNdMteeYYqk1JbCx7Qw5jrqMiw5hCV
ij/qOrzxQqF6UpC5QZZe0IjwQJNEr9qAsy8cL26tKQFAFT4SFKCg/1rJDgQwZ02bgoFCkshpWV25
rJc+9N68DgWc1ztZXii5gqZhKLZqL2BGndWQPtVrSJvrAJVmdXSWBvWIisUTpABPrcU3WipWWdWs
lSa8hEV5Mq1kpeoQFGBE38NfF+UzOJZA+zfaasJ8kvJqCT2smd7utcgdt+oIqUCuiVuiNp6WjzOI
Tnlwca/tuMN9L0HWMLoZjVSYPRXJatQLP2Z8HzFQL6HUsESiNeMlOMtqBCbz3VQ+nPWMO3CGwjdp
PFhA1KQsfie99Vqge25W2o4YKgqTAy5giOA+V0vHjMUOLMRdsCDWBQXaRIITXSm7TM6WXdG990aN
b01916BKLQuxKgc6C2BK1MFVDOiO7FU2rJPZkk0ylLuiSj25SxeaUOFmFVbPbQvf5JY+JqQEDKTd
QkieQB8RQLgYNdtSB57ZCFc0CpYkSkBUCHu3Z6PPh84bzaGFWtvP+H0/yig+G6ERhekNl4DW69sW
pujBpk3a1h07cxaxcV5l1lIy9XWTqGBh7VIiPdcGO93f7P98Hf4rfC/2vz/5zd//G8uvRSlqyJ+0
nxb/vivf81Nbv7+3m2v539Ouf276/Y5/38SvddGAl/t5q+92wvG/nN+9ttfvFry8jVtx6N5rcXxv
OtbeT4BPOm35/7vyl/f7Uc6ifP/br69Fl7fT0cK4yH/9smrx9rdflYkM+p/fHv/Lyu01w36nKyjJ
v8zf2Xt+/Y9f/tG8vucNjvDLNX/75VzHTXvNf3m7/uLAQvz6Pw77fm3av/0qab+ZRNc1y0Qlnaom
nXxa+/f7KqL9phuKQS1CdVmFBCxW5UXdRtjN+I1qgCJZsA3W0ReGTeOvvzRFd1+nyb/p0BvWUFsD
sgaFyT8u4Ltb+fXW/pJ32b7ApTR/+/Vejvs61lFdMXVFszABQHnTpOpn/M44ZEOcFdFSUTQJdqjZ
KaOgeriBEigbc/o1dEoGIzAZQo3T4n2FkSaGsO/LtRKfAaGic4LQqZ6Buh2uM7TT7iurSsV2uQwp
7PsyTbvST1vAzUZLfi0gHuiYIZQZDBNv4IjR96iKtHTjlsZnvdB7Jx1Z/DgGiWkbLE+fuQzTGknV
y5e6Gm9R1YtbFUr7vqbBW66IeVDBxwzwE/iNhY2EiTt2FDY5muXFB9M1aE/3meQpSii9Q8N+Iwpz
eAVt7ckAr+sKkGpis6KNLmXNZDRlVNNOc3od0tg4AMkKxfIS0xxIZy3G/JgcDWMo16nWGod4+jW2
rtaVzeG+fQM080YT4JdOe983UhmEG3RK0XSpdeP3zTKIK0CiLpfc3w8rTwM9JBjY/L4L038eIX4f
0VB9eg41S7dM2ZSJotx1J7+ZrxVYiecSjZemYhZbGhSPWpGGj2Fggrirw2ykZWmyz6Gt7cBYNn0L
Dmmrma+JDjr6CGXtXVknYpmmVeUb0Jd8NCqIUU4bVql8ykXGH/soKX1mqSh71Az8xgK2UWFh6a/i
g3RG+qarrHCgbML2MUbtpSpq4TO5tKA5gr7ZtAUL4sMgEekxS+LIN4M+AEoPggQKpOucAdIar+Y4
HywzeaM5WMQagXaHaqbWQkob6ltm2D0UmXq5f6x20FHc6/lTpo+6pwa8XIWxbmyHHooYtaGSW139
cQEisA3AHQ+yCMQCz1I8G4Y0OLPUuN3PFnB1zctBetKSWnhVF8urNlT4tmRg/Y8ZS28JNBfulzCi
bGMnUYBmVZ2VCysLqllljvystdL7fQtO1GXeqvwZcz8EMOREWrG4S7Y9r5jb4LV4kNW8nLXUdBEI
juuwScZ1Hbbjupx+fV28/3XfJLPeqZp2q/tWX/99/wtmL21n3zdTlWHPSlLNv/wPTUKsuf++79mM
hNtoDsJvdzrnp7N/+l86cEhNklJzvq749rj3/4LJlPpSUcFM/n6a3zf4dB1CQJmxy63PJ7xv9vWS
7n8ZZROuu2D+9d9RpF0iEie2qRV0qab9Wocpz9aYfplCsrb3RRJlu0BP2iUpGXiF9xW1JKtua+m5
+2ljCoLRSs+TLxv/vssYpMfQyMPl14PedyvDMPSEhGDtfqL72vsKTWnJKiUhilx/fIqv54FLzAMX
zbj4+q/77jnKiJ4MpLdzX/H1kG2iJmsD/bhPO9wPnpP4MupxvuiHUfO/mfm+TBzfThQYGhDIfzNT
UKLDI0+fpiOwTBXMWd8H+goFpcK0wKVgkTHYqVKxylU62EyKwNCcJuYZhyuMqq+JbLAvfxZti+Wg
9gJNapYF3phim+ip7g8oVNupEdJ1o4wKcDjTjvetg7gFosOUTJD1p1Pc/4lqMzQrZNwLmBnvWrUV
u6GXGXrYkAeQeslcxzRnDzH6sugHs355X8ugU+MOmArmIBywB1gsjx4+AahW06KSjuXMRDMWMGUs
1iYrFxn0gZz7ogD9bhWGI7BO05EDjOPbQsiX+xJeJWMvxeXivkTlxjo15gMbczihVqYArtjKTvd1
SlqsyZhl+/uS2fcYJzO+uS/xoYRwU8jD1X1R6wLDwQRC5/fFPkwLL86BUaIJ1DTHVCrWtUZsJU+t
szGq5pmXwoXsbnS8/8sKtBfLyJXNfZ0cAoQSayxc3hfViCVeYpmWf982Qdl1ViQN3NGmow3gdizL
ADOTPC2ihq1vIUZ1vO9a51p5gvu7zfMRDoNQ1PYqxZIP95U0k18HlOo39+MQWYMGQyzBj2b6fLLB
Sy8mhuLfF/nIAmDr5AqNl946W12dr6wSlUWtGTTvJ0/rHRj67dOKoAafAsgcTZEJoAifntbQyphl
cLWDiCfkTiReFW6VYPzlJs82rcRu9yX0t9NzBymdaVVx/6WqT6ItNcixTFsbheTwkOfz+8qoMfWZ
9eexmhAGP0NW3/Qx42dLrtJzhOZjbgQtdJm/HAdOLSeFNLdAy/gC2KJ8pgHSeC6y8mPsef42DmSh
KZLxDPkgEMgHo1l3ythvjFzlbgKFsJcwRHA0bUrNvIKDN09PecVQD6uUYT4A4HmkZjbY9010mKto
ZGyumEMZoriebXkZ0lVDR+71vd4sqxSWE5AOCm0hCuuVGGKltUX03IZwyJW0ulplIo53ueCyw2ve
vyLfs2rdfIUJQwutLDruoD9mLGWmSJ6e6PUTQ720n47VZPUr4h5yNkEnmUUiTRYkDIKDXozQ5ZqO
kUBiUZhK96L2oeIqJIesDpX2cYirlidWmNG05UOZB/UWQeXzfSkSbb+P9XKlpLR8MPtRP8JaxJGn
JaCCi4dDJ8Cd+9dznh9mMt9lP7hT+Pmc7Hy3yQ8P9G+YEiFZ+eZVm1Ku71KiTYE04r2ur+23Cc99
py8JD1V+I/ByNA1LAbKIyhNa9EvCg1UK1iDT0FVKoNmN7OtLwkPob6aCjMeyDGpOfCOs+pLvYBVq
IJomq6YKMTyiqv9KwkM+WWjhGLBvlRUQsRHCGAqEZL6fx2QkEXmnJoOLGc+H+JWvQIe3j7MNHGXe
EEa4UNOZNVayqEAWk8wcvXbzpKpB5MSUn9q+md2Vw1umO7qh2kHaZg5N1KcwQoMs7JcdCVwRK9ma
og/YD6giD+ylYOWmHsfZSKOZaeYPPNV8AHdQACRw4IT4VUfDrQWFQLfUrVU19G5qmgsLMuGZZcB6
wdyGIcErPs6SGurshQUnbMjMEcMV7Y6DRqpE4UNRIneS8sgOi9SGMs+2heSfmq30YTHIms2DS4sh
d8JCEhRWBIXBNjIk1DrnQ5/ZvGtsI34XRTDj0BCr2m5jEYZGioAed3jspR5aa6iEyoZjGIoHpqBj
NGhh9B1E4YG6GmAmmlcZcFNG4ssG3NQh4GKUJmr0p7GDLlGMLkyEgh1J5a1ArJqH7EDN0dVIYcIx
elhxgJ5ySUZJqXPlKnGg/wceSYyAvVgA+RY5WdjBWid5K1UBG0z4UhRhdbDaepH1cPAbMmnVa+Wr
JCD9nUGuYCxqtPmCLUmnq4xRVi3awWlJaWc5TNJT6RZa+lupmz+pVSp4WL8JlX5/xBTUbXVVx7ug
fS5T98FQxITzwY2v3I1D2/Ar9Pt9Mi+fTIhDRg71oyX1uePBc9FHMHf5WQvjztn7Ov/98RHgX2Bp
JlK5z5y+MEo7qAbiIwx+A9n8zNZX47y/4JFWN5j2Xcy7wBoiunGj9z98K79UbL4rM/xZBvpcMfrh
oPfd0PhP60r/lsMj7vWPK0ab6+u1+OX0j+P3oyP2+X10xOj1G5VVlFmoSlTNmMo6vw+O0xpdhVml
YcgIWDA8/Tk2Khg2iSYbsLNQEcog/P5zbMQqsDNNTcaoSClGT+VfGhvV755bCWdBsVlVp3N/W8MP
od9YVlbFVwbXvMDapoX6MOA5CWO8zftAR08neOq436/afJ1a6uWb7+gvcgv1+9Ti63k/9Y7kSGuA
piz4igt/7JaMnOS+2ObhA4nMKbxxdnpbXwNWuhTacI0xzI1iiXGv045VO2fYQAZOlI5TNQeafrln
wemzoLueTXqv5tywipmZXhAKp3m46mAlL4bbP//syh1M/PVN+/PDfxZBMCyAfpMw4qsUAqnye6Lf
WPxCVE8TzEnyiz5Ad+k1Jx/GsOWvhM6jEInGXk4QCg1bC2qjFkj2bCtd4huWMgGTD6g9KmuirBGg
LqvsZKQPqYVGceYr6pIDIhs6eRN6w7J4qT5STbgA6UYLtCvn0FR9aSK80ZovuxVao6iFeZhL3Mbr
AIEeXcnW16MNRWkv9EwXuGLwe1Mv30n2DW0CG0IUANKukzUkESFdWwRPuoXcU/GhAKz0W+Dzk2oR
kAstt4wBxrvMZM9QH9IKVFCYBrMnCwAOWKzaJpqMQndZ5zR8h4atGfpcdQVbvjTULpZpZevxroTP
wlGCyEIzpwKAZ/z4eiP7AVinwnLTwZ6cGNRDKnaohRRwGaFzVp9xQp7Dzoi4pKFOGfgJGMTVus+2
UJSu8mUq5qo+J+WcRnOizQe+r7qdGS5JNZP5QuVvtBCQGALcb55BCg4/Ao574hj1ARjfDubMbC5r
XnmL3O6hUWd6eozGjb5hCBPg7uNBtVc/NhB+KqDaNpRO+yhpG4hL2a0AIX5n1T5+yLKIXDLZk4EK
EF96Sm2lt/lVe5VfO4jSJg5qazY1AUdOJJtQF0fDAwOvamCTgUAoK4e+FsHOvGkRu+SzBl9sQwF7
nven+Bm6mn5lkace4bscbuHdIJozFK+cEWDvtK/cANZvqKA20ibuXFKsshR2lvEVqR2ZLFoRX+B7
irzBcCXUp6itGiAmzOGIkueu+jjil+UpiZ+5Ql/E4rFDC0xNt5QuW+ux4X7lKz73moXqsSV7sObK
UvctX4f8teVCN0LWZuktj3+CJP1L6B6Gpc8aIAMlWdSaVreSTmwfLKslmUc7datvUDnbDtt8mW/I
/mfMo78U6pjO9ikuTIZa1eQUZ8vXoJht6/1wKl6iUzjTvWRbb7OLOOVevTG3P2N8//CMnyAbijDY
2EdmtyK7SYaHPo6LahbtYL+9Nnf6km3lNZ0rT+ZWPf/zQQuhyF+1nqer/JQXQ7oAcrhE71ZwH6gc
aMyDQwC9V/JkbePlsKBLdh4KO+J29iiWZFHNqTf66RyvwLL2uyX+59euumiW+dp6VX2+rvftDjTJ
FaxEYkdnPmvmEbpUlj0QW4rdEUZPbkVsrYfatxMqXghd6dyJAcVE2Ng6VeZBdSUKbPAglI1V2t0N
/J7+EA8uUyZpqEq4HUwUPeJRezQcZKXrbeEfjGY2QDZPLPTW0Z/LtTKDcmo1rFt+gMa8XPllO9PR
lWiWiKv7VdCsGRgNqs1gI/MhchfdgeYxBV/hA512cHWSwqYf0AWLIjubZQd5AyKzntvmtTpWW2t1
bmbAUkRgVCDIL5x0086bwoaua/dcI5PeC8kO/Aw6u7rT4ZSQNZN2Y2EDKuQllWMiqp9piSsRB25N
GXONFkqtvqlAqHPZVe8WRt+i/LCe0+aVlZdWfVTyj1Be1AY8cGEyr2wAXkLLGIBnF8qdCcwQl2U4
72S7fpdvyUZdxB+NbmvMrV/D23jpAYNO3EGys9uwlw+PMYy3itWQvnCU4jO3ho4OneMPSBtBVDaA
ZSSd/ihbDw9E8wEG+vgab4UXz8N5BcjTwdKmeUR1cJOsebMSKzgw9U/0KB/lA1tEZ/W581I7RlSb
b9immHcwk+8eW/etdhSX+qBe76w9vn3SY3j0rdYJK4fjWVHcEmMvvA4Wqsv8dJbP9U3tjTbILb5y
6MG/ckxPtSsv3RYVZFrLNfcH39rJH9F+FbpQ1XZiFzfKho+vnTjGgj1XnrXrHinDw2dDS1y1IdO/
waS3ALTeh+bbEpeIgryNdk6Dh9/FzA152yexI9vwpUlnrXWAG48tHhu8B+E5B/+mYMAAUEfkN/kd
ydmxvNQXPAQQPELbSktm9ejWzdy0HA1CwY7u1Yi2nfBD9vPcix/YikqSb/KFmc/as16HTrQjlbCL
B92wsSsOAOdu0FvIURYnk/nqQd6bPabSo2766lFeSIf6mmz1A8S2D+CorCF/6GeeulY8GMo6woWm
iTvaZwr9yuIoPRtQn5u+TMmJnGD50i4sbJ34FUjyk+houjGc0r4AeeB3Z+pD2QGG0ZV/GZzXwTN9
sU7fkgZTV3uN92wbnLpnXkPO2oYXLt2nS/DtpqNpNllC9dAJXDSsGlu7puqsjd0kh8y4qwwOXPzI
jQB05AITRMENX0161KXQPEz8MopUI8ILm4ojnrsBc3DswTAbGmcgCkEala/wtmlvCbjkz7IF/feV
SXuYMYFzmo+THQb1m1O5oYHLxQy5Z+ZKM5RHQ3ucZess8kqIUaRr3ZO24SGWHosX2GWveQwMtJOB
lvHRV05pLQQefNiq8Vmj+jAdiCEPhAKp6UEKKX1B92MONWuIj4KjtCBP5Emda1670HTbnLFmQfxu
C1ugbbWly+xRWo37/sBfFVDi63kTOcBq4I1shA1ZHKUCc9lOXuFcCVcRChFLG0j+PEJHyA2BbJMd
2BTHyBStNWhjIN31UNsfDroKAstqbPcKgIayUynwctTRCHWVcR+I7SA8CDoRrx+W5VN+Slfhql03
6bIoHxVyKY2blb5Q6cl4Dsf00sjGHO5ZQSxHDpCdzTkUHxL6oqgKP7ADG9ozrFZvRl54UH0GtkSB
3j0+xzzZwDkNASrSe2p6IESisg/rDphOP6M6ureeOCsz2PtUL4XSrA2IbZbILVO0jGPYPkGxvnrP
3s2LcVT28l7sMtTTO8R7zA5e22t4aY/8ED5X/Z717Uym3FOGyhlKNyKICeGsBzUi1jpB/BKymZ4T
G63crrTbyCniB61eRCkqqkiwC7s+5lLotCfzvX3TqI2oOa6dlK+7bbvTLvSEIKcTzxpU4Q1Y9TWD
siCwfREYIwbDhsd4vOMctrILULlY6GtH0G+CFcq+NLEBkXmU+S1t3gRZSM/ZY/usHWQ8cVyHtzTU
ldmSmo51UzrQeewC3w9e8SJzSggI8Mex84Pcj0sI+k8lEiB7Atfgw7pEKBzScGM1b6rl6KmrlW7Z
exm8G9RF9FAy7hWVZrdwJjc2eu+ighpj2MYgqzsVWK7WMSN+HqzUdl9BYl/dddIMmVG9QvTcQINj
rc0BAz0FPvos0SMc/braZZWTdU4uHDQOoPUEZK+SeJA3gDL0gEA09DS+klM/z7xe8wb+MGZ4wiDI
ecHshksL1rDHOwSv4VvUoIeNw5b5XmQXWHLYUecz4UhiwTUfTescuk6R14czWUU52lYxQKh29p4h
yWhmOjmO1kFvV0bjYJzDPU0+YNyQ7pV1exB49sp5VF9VdcWCdabdLM0OkADqCwj8Ibcj9UNc506J
QpPVz1OUpMHmLd1kcAI4a5AVjI4GdgMux6YKpmeaQdEMgmaPGXxo6PAWB2dMmzCHXLa+tBOPGBsP
Rms3eOulldpt9W6bHjQvPqZXfVc+q8ULe+YgBT3Fp2KnPgSQNiHtY5LZxaJxhyN52WNM8lqnfIjd
ovLKCplWxJwIbpoAIqdeidkpdCiE+RtXs+YmCIcFioZ57wry1CX5KiQE9DTuyAuBWW82eum+hi+3
mItbWByUk255GU+dCOlJn5+7U4Sjtbb5RDbyudormMzQsRIeso4hcpBcDof+VQUomYHDYoNAxNli
hCOA0/l4INPXwtPXSedoT8bZ9Js9ipjJrAjcAGlCa6en9sUM7Fj2JWVmlStDO9flKtYcaPYbmde5
UPFP5plb3cCan+wZHHPVnfIDe4ft17DBEx6CrYE4DCShW/yRrIcLALqo09GHaJ0+BdsiB3zDHnQH
/VArsce36gnGxCwEtGIKbBQFOj0wfHDAAUfHqfblI26zKTuK7PxHLMwqKYKUr+Ig6W0Jg5HcqXNq
JgfpmTraQ2TamAHSd5rAdQNwym3SbCQKhfBljXSpaR7hs6gjyvF7iTsRzz2pcmW5n5W1ZGvSBULn
HWNe38GdXRMe0mmLPPd17Q3Fxz38/j8oj22vPM4/is/dhX/HwhhqNz+ui/0je6/jV8ClTtesuH5X
HMN+XzoHhJpoHSDNAx4IzTs6CQP8AZUyyG/IYSxFljXVAkjga3VMIlgFLNRU1ZdNVUad7M/ymDRB
rDRgpSw0rammW9Dd+BfAUlM+9rXSQy1gAjVQCE0U22QVH/BzmQwmLTqacdKJwoNcQvG0iHWPtdZs
1J6++Xb+oiI2ZWH/40yA6ytow2tTP+T7ghwmh5yPQSydOpBBozAEuGLRlT+D1Rvy94W3+xWBuWCA
dahAWoV+rhKrWmgq0Ezj585ACQiBcB1npc0QPafKQUFDA3Y93tBvCwVEQ3FjUF1KMRbATdoOk0Xd
aXZUmniZU4/CZRUmgDoHF4zbwAIpBboo9LmFNkPXfUDsxCnlbE4ZSM77Jp/VVuzkXHK5sQzh7aGF
A1rFD4aAWDLSUbg/xSHi16pBpnhJrZVUJG7GIducD67KXlj4wY1bhFEWhjUuCkNivJmFAeeqN/SW
3D7B+VvNDesexs9II9OXJnimPTuGoH2m0UYy0FWFnVA7fOTsqAfXtgu9OkFFpk8Vt9H4TAToyeSK
o5YwAYyvJEDlBCTIjBwD+SyCxzF7gXdtAxgAgsCqw9gsbHiwtMZDUMxIv0ATxE7qI0zkfV49w0ME
bggvsXw2OIaoQvUlOLnoQjgJ32vFGwCZ4OWeSLYmPUZQJV3F6oCrwdQH/RNoiDiWfuI99UDcz/BB
672BmllNjZmF0ExBUmkaJ8YgcmAFtmKgSIRuSS5OXXVsB+g2NgbmGG2mUMOr0+ikj4md1uatUo+x
fgqbFu4LzNN0CRqxzFO0c4Gmb0iieQ2jBnBiN72ZObDhkBSYg40rZUQJVnqJw3oZ95OVVQGKaCT5
Najy2di4pZm6CdpF0SjN5V7Zja1fBMkjCDMbuaLHPJjDxKGGiA/hmBtAeHYLFI8K9J8ZQFyjIdu8
uer5O1MQAdfRLCZAFwnV6QDgzdAVH+V2RuUHQ6/spDnTLvMGtjZrbTvQ8FK0ew7iPYc4lcKtWzGU
Kw6bWtYfsjB3rPIsNNXvrdKxkAQUnCwKChX5MEbN1nSkrnK5ZYKwnR508R6heheE1gwOKHt4Nc0U
HRoIoocOXuqZPJmBy+NVZWFLsJLmk+0WCeZmgbBQU5cRN93MpM9yoHpddyuNq1pfSnmV0mY55mhs
mbGtcbILynLRpNkCcAW03+r9pK1goaWYR0/chDsUunQERjeyuiU9eBuqfIZ3KOILBva4hYCkaZZq
KXmkQ3/SijZ9eepQVFZfAsTPo9zBzKyEisSir+Ql1FOWJQO5SyA8zvCx03NbKog1snUkZc5gBE5H
JEjVLCWiOAK5Ws5Q4smtec8jHx0K1B0it4QnFO7VPIVJb4LSqTYuA/qghNZcjJAjv6bVUlJgz8PZ
LC0viXkRKub3zPKGhiGQyBDwFbYJr5scOUCNl1M5grAKu2IdQaVhN8W1IOaM6+/1ED0n8ODlgO1E
temTDuUChYDcpK8hwj8HLmNGzR7t/8ClA59FVQyfg0cYUrm0xf3Vx1WKUxUDEgl2qwGPlxLkkhKB
RgZe2BGlc3xxFC5hcis7WvPSQPFU62+FFc8UBQPV0Htm2rtcEb5VIWwRo5MG1JOa2A+Dyq2DDDGm
voqSEE66h6bEs5wJT44Zmq9XXZ8lgQCDcQBgCoWBfNiwbJHU1dSZdROGsTaDmRA/yexxko8DOndd
lWypIIwBDAcl6n7Jk3xjqckWpvJzi/J5HiD6SwG400iPZAJgyFH1ctAhWoRNCuLmPOi8Gky1sLJs
ZYj3MFdzCEE4Gh4wOx4B/bCFtRkRdQukBGUI86AqQoM2d3T6TEjgaLE8wzjtyP2haTdatmN9bsON
i+u91wo8K3WPDvBEQ0eaZ2xLeWmya2TJsypB+QVImqThbo0AdmxUu0CgSuO12ryFAPgX8lsUllhR
O2P7PoT+gOxrVDb5WPsxwnT0bwAFgjeNWkPWB6MvntBqRHFCMdYiUh0yTIKy4VJTiF2BLBBD/qef
UGQIt8MU1n203oK/AIO1iyKeZAvjBF3W7VuPhJNRmKRbHwOHKSSi+QF6Nk0oXAtqzJRBr7/eq7pp
T+a1Y3pWyU4YMxBFHaIuKrFqpyH6oiSXLjtCE8Wt+nOtIaBXExDhURQk8lNaAkUGURK01/yEHMtW
X7T5MmZwtMnxsCvTTd+BW+FBmRYP5CkKOmeA5biCp2PMNr1GnMGCLAy8szQB+sF7AMuALvHgyW5z
tIxZsmOatYg43M8NzUd/wY0S5HG8XRVhMRMG7khxxmXZXLlKAhl2ggO31JVRVzIlioz7EuPUcg4a
SoaBhitOIb0NyjIdkP4cVaSXGUELXd5xJBqdDBfUAX4o1Xng6AOYTiuFLjNNJ2iXDC9pksK/q2rs
Hj5cYXyM2HOmTSZYH2mDT8UM6B8ZUOAdvMLcJLTwTW2toTMhF51tUHUhN/AiGlAeMZgjo6bRdgHa
IcpFYihxjCZ8PA6KvBZIvnENdokve1DmOqoJ1FB3bY+0tHtr0F8RqBZMHQ6Apx3SKvB918BxQQtm
MglPQvB84SYP9laLeykA4LZATyHVOcCgEsIqPI8MO65gxzZL4N/ZgySCLEixfE15EFroFlyCYaK1
AbzQFfCENRrhUmY5JiQjRKSsBLDaXZQh+stcfeSQnFQcRU9WWhIhDmocLmBux3D4uESl9SJHxlom
yLz5JlADuxvxohQ+6ieo/QmQSvBUS7gzI9zsBCYkFEHwlXbiQyfQBod5EqbiJAebv31WVX2T62JG
qQpHssdILLUe4JAE9fcIJlMQQ8w0vNEoMzEzW8M8zh2BtjKL0WX/j7ovW45T6bJ+lX4BvmBMktsC
alRJaLCmG8KyZYZkSkgg4el7oXP6nDJWFX8r4r/oK4dlmYQcd+69BjyrSJFt5mbocfFExS/cjy3o
RI4ABWhwJwTudMxgLTGa0LQRGL8C4oSVJ0tkcskvI5nM8pg/YI32ylUMk2yaNyhoIub/53bwSfyr
TaH0LAC2CEJ5nQK+Z9rz4qphtnYHIhzw0hux648xcpwZWJ/ietn+Zw5sncJ6CwQIHaAjGzeLDzTH
CSK+y4DDzIXaPSAd/4hym3PTg9oau+OhRcOmpz6zHb9K74DUuIGeOtLcS1rIM/LkX3H46StMcfrJ
K+RVAbuzDK8wZRf33QO82A75bbdtPHvTEbgooojytUZNB7g6SkEZNWcFr9bpnCop0GgNE9v4RaOo
DkO5zOVX5tp4T/eJt4RK+eQCZYF88E+LuKmdfiZ3WuRHLK17iK1fqgTHIn5kyOmWplhA4Pxe3fq7
P08amv79pD+tONVKPdPaj+mTwGC7X6MKsW4WmvlQFP9jmv7bjjUDMOQcoGGN44Mmf7cOODDI+iu+
8trtmB+vUWY/NlfgwmzTyA2vlQVdwRnM6I+vnLN+pSJMVRhofdiryPjclIfq2G6p23nlNTs4b3yf
79kx3LbjdXHdXS/rXHxyTT0dzzmjOeUJHE0lZhA2T15fm9Ds0Jc0/H+nrP75kRNm5WQoe1mlajp1
sa1DiSwJ7CWjrM8HcWJBgVWlAbE1WwdqaksE9k6LdTC4KGICGSix+B2/XdffhzUuVCv9ACWz1f+L
//bnS/+k9dmagBcp7l59Me103dVUq8nW2O0O4drewI2idCF2uMA6nklX/d2lJ03OVoemh3kIpo54
MDp6ZSrKIc9BziS/yvxAaOCwYldXCiB8pmuF1VqRyNq2/VVfTfpn8aZSrghwyGa/yXSki3vfLtLv
lfOTKWLdIl0QRoa3cBp8Ogf+feEP2vvJHKCsTrpexXK2byTqTckrgm6UZQCKuU68aK1vl/jlM7rl
H100PxM0MPNgX9t0D8KT3iQvnXrd1vTKXekNT0vaR0tzQJ/NcUSTTVrRCO6gj8XOdI2t5nEXMJJr
sMKhCjadOP5Cl/4O9frzA6cuP+lSyOOBo6Cw9mGSSOyv81uxVY6Gi9Dbi/fZJluYczP69p/tzXAH
coiaPgVCCItsEpUp1rAY3xEPuhFrsVF2zs/L3zdTQvizvVkGTXcqmMbxtH0orooHG5dYnKuoYmyz
+xbVYLES8F2kB0lW3V3qJ3Rl7S6/wOKYzncVTck4lxhT6IxcF2CWrXEOudamuSofIPgMW/ildb3Y
5GwrCQls1McWYzrs66vRMzBpIz+B8CVdOfvxuKxANEOu/N3LBBlbZEV1SubLBHRzHhLQHR6sFYGZ
m+nza2Bm1uqL+SDd3rNcE4gmYALaQ7l09M4kSP5sexYzsTGWTiaL/KGGL9A4wbBIoIC4OVgPpgaG
zA+Ilfs27NZb9liQX4VePg8tOPtVrD2IwnApqsv62OzVpLruIzgz1/ZjooD3ixK+Wtx2iXkbWuNe
cHPvVEBPiNjLTKSIytQfwTrPVVTY4AZhV/HBMMoKnuvZa6g1B9mOv/LOWidqcT8iQSNiJALqX3aO
0iKrIca/tYvnJvxJs1e7DRprN0BiAAisBoR4XMZZiPteS+0fFOEvak3MEyXye7kTvSSmPIwqu5VF
9SNsHQDV6UpozS4y7yKG+lr0FmvKpjC0w5jHQcS4T/V3o2rWcXWfZnccQO8exS9Y/SJjFXk5apVR
nXlAo0J/8bqq3hxd96JchaDs+9C8M0NzKS6NAqgcx8jXDGA+AESDqClRdYMRb87Yjqqg6Ivkro1j
PwVQZ0RxCWvvldUC9baxf4fQK1ToybZHzaYF22olabgxK21hg/mAZ/0Rip1MxdkemjiDorStCkjD
a7ErrmC360Hg89AcswB1Lx/CPD7DUrA2yI5toAi6UV76nbMRbrxfCnM/v1GAyQvBYguo3Ll6ckZS
WvWMiwfxPBl8lWCE4RAZd4mPpCeQQ5tuW2/zK1yPA/kNwgj6NrpZeonPr1D/voQzi03tpIDQmYGX
CI8jDs3JX1HdwWoc/lmLNgifBoInbc0qIzDRYgnsAsWDfLa81id7aNC48mDfjZviUQecsH5fPKI/
PcFO2pyt/zDLoXYUVe3HiTIN9mTPgzviR5x2E3/T7y7v6J/eKU7am00wtRrrjqboz3Qnds2GbWoA
Ib8aepy0MzuZc9I4kiJD/MD93k9/lntA0rTXchcekhv9sHSJ+Dz6PWludjBbajT0hqYBAALpIIBE
7oZj5imu8k6xVB9LL/YzFyDRnfMA99iFRTsdSH+u2X/WyVwVfzQhcJClOD704+A0vmWXyL4XNwPn
1xnhvkRC8vIYTofupQZnhzKrhjKD3IJ4wIm2M6FzwPK71hZQ2ZQro7u93NjnMc9J187OY6cP4aEZ
O9OMgUSy27jRq+MrR6CqcaFQgqWP+zRoRXESmWKwC0Cjmg2lTvloN3GS4yqBg8pej1sH5nIJUvQf
8caS/uCn33fa3izGUgZLMAVy/QhxVHf0tFV2g/PL/VHu4LZyQxZgwDNZnr8OfKrbtqFaOkqZc6lQ
8KqMpIVH+UNoIrWVN9mDrYr7pjcHlybWd9sM7x1JYGle+JGqe7ice2EhgEsu95kqtozmR2SoDzap
5CrNAW63bOXOVCoVIHCA66tbYt0Q4JuKBLmC9H6CcsQO8s2auCaZeYzKPQR5XAfK20MFqZsG392F
OxLLpQ+ddub5LD390NkOoEWmbjTQyn4o7DemUDepBLRfrPQoCrgFZr0nMwrEi5n6coCwfOKgotP+
FFw9tuKlI+SqQGurZBCgrrEroycbCzA5UJKOidU+pjx6Jk6HihC5bVLk17Xk2dHhYsYT1C+NcfWF
VXD6NX/Myty2xgTD1vhpACtHxKTKNdlVPvCRvigXtcFmBL8/58lsWuaOUrV1SvOHbBdtXwnzynwF
nYkn51DdF3QFg29jb/ioB2/tDTYcKIoEJrwX35nX3tyDgovt7itdgE2UEAsYhQ9y4+llq1UguVVN
M1c436h2oPLO4g8FBbJtdK5CaoHGfWzUHkYRAIX1BrgT7wtvMN/4NCgLgweG9MYkNKPZs42PdgIj
PHT2vbT0wMlI61UGPwxQK28ANYIEr6fXxj2xYxBBBu6Gjv5chd1eI6itKtlNnQHCNWj2NqbJ5uPV
/j+AYf7PccUmlMo/We8/qLTXk9TPfx3K+v37b4CY6X/9zRYz1P8QB8Lr/ygE/Q8gRtPN/4A4Dyqt
DYKt/SEP9DeT1jT+o+JnuuPgDACjdsr+/M2kNaAqZBMo/ZgQFEL6BnHr/wINM+1C/+5Sf/OeNHAI
8POTzEHfwc6zh1DZnTKk/VZIam76sGsWNsHfU8X/Pn0W1dkkVNUm5MptWdXr1KBXFJXdXACNNUBh
66S/g7/e9VTTYtp5PvsCdPjpF0Bzh6q6kUd3TK2+2WSwgS8DC8AukrfLDZzrolnobYhKwAGyC2+B
WAavIEwgLh2VSxrJZ57+R22kazIrCfH6VE/g60SHYxK2S94cZ/pmzrlB0dysII8Q4WDUQr9FSfR7
3raF31FpLFzhf9+T/hniOdGmRwvKOKKJronbDbPAPZa6uR0SC2DMuLu10vJ/Ffb929LsJKCVw2SU
UmgYwf44Rn2caZkXUw0XXRlEyH4tnHVnJu2cVNOEXTpCNMGBnS7QjxXYVhBjBeQyB7OLxurXpq0+
zYeThSdKKceCmPQ2sqvxiC+zsJsn4oZYjf54eeKe+5DZ2s6w2qXIcnqbtu21WqlulgE6QuL7LDSX
JIDPTd/ZCgdWrygKi9i3akRelazL3LK2ni6//yw0/XfEZ0ub0boClK3tbhuugaKe+D1YODTc6eKR
jt8y03QZT33WKb491f7tO+jtL0y2WXr937Znq56XWmOO4APetiEHVV/slPyuT48kYp5lvEkKRV6I
13b6rqPPNrwiCjLRkfg+VK9ygH7+/oMDVo7fybV0FcJtRPbpVil/GaGzMFdn2cJ/XvPjQngyjVQK
3IqMu+7WUOKdYbzx5NWEb29oyENdrDXUonPgtAFpArDe2NsZPAlMRIugylweo1mK9t8XmF2LMidP
lVofQLLKwf7sHaA4OMrIYqMRdM3o4ut7+hzCbS9aw3AFKpaVn9a1G5rIooIvFAI0hl9lbB3DiOny
S9nT7PvkTJgXgfLBZkmrVMlt3MH9zSqOvYQUNGJ9ZqRgHGSq29elvooHBNuRQPTUwrq7B8cUclKP
kJkAzc1sfbWhN206/qgIudEH5dg64Gw20TebKa9aS9aDJvd9o7t1PByopuA+AsSyjOGqE7b3cKR5
Z7nqjQ7w9YkFngKl2BtbuBInUBMHYG4fj+M1EfIegcFeVcMNVHoOCjBB8ZDDD1MZr5uu3UQEPO02
BogLKYOCH0lbPjlRuzF0vnW6ehMn2W1CJmodRJasLPEKnferTDK/tiad0R4sz0zurQ5biwFsP0zS
oQle3GVZtZYtIFQFvAoHTha2Ne33a8+/82HajE4mpNbnEcdNkgfpSG7lCO/mhg8AocSwfRNRiYRS
pudHbK8FMGldt4Y9o72wGM7sRR855pOmGzlatgXfzGCoq3Xd5h4ELP6Kb6Fi8LnC4pmD9GP5nTw6
7fXEdHK9Csw+f26J9aSIfKdX1cvlCXtmp/7YAE8eb5Y5owQxfAAHbyB2rWo32BVM/4QPffUFL4lz
nzDbqTulydMKKMsA/FKAcjkE/27rJjNvUk6cfGEIzjUy27GNwhhsMxqaYBDZda1Uh0FVbjhkUi73
07nHzzZlu240p+E2DxSugNaYlXehBip0NOgLBZ8zDcwFNBVLUiU1oiYAbrSHBxYDq7th6oYJVfe/
9A1z/1tpUafiBCA1oQzBqMC+zqjFFVfjbGEMziwDdYrUTiZT6xCr6KKxDopMtrDPUpFMBU54YQjO
PX22viWVaUPNDPbKY3JPoFRFSPR+uWemF/xk155nvHInHsBoa+vAScNfod7Vq3AAOS4Ogy62fvZU
XbiVnPuE6ecnHWRTJRMdMvpBBuNfF+sOfGVnyXPn3MNnQVdqKEVpOoIHTDo/BMBKq6EcF7aJWTXg
n831gwFw8ubwpxtSs0xEINS16ISX23Dy63Zhdyxi4Sl6+AadOQ9erhDSF+zt8rCc+6I/1vTQcEbR
qO6E6woKf/BSAHjuaw+frejISLQR4HUcF1yTuzaNbbfvwPm7/PTfs/3/019/+M3mXY4LCaR/A6c1
25U1Tgg9ds9ZeihU8qQq+qrM6XCdF421IDX/eWfZziwcaggZUNRDZyEqvR615r43UVu7/DWfnxJ/
GKY7pR2x3hR10Djmz7YA76u2f9at5qOkuHCbOxPO/WFtK/SERkmlwEfeqtNnRhX+o1CHfFu2Tegz
zD83K7h+DcEwUH35EII9DwagGioZyPrwLY2GKPTVXuNPJC/GXaWnmt+lEpFXHxlrbcz0W9JBKONr
PTJt4yfrQbDcllJRRdBDB7JS+CE0xpukQokai+NyE9PA/bkpgTP0exNhm4c1EPyY/Qj7tpDVA6qz
ULZIXT+qZueLkMvvJEnE/nJz5+bPbPsYgYd1CoWLAJQACHtBt0ATKBl97eH6798ChbewqFsFREE7
zb2GNRxUyTFZePrnZ6ftzPYJzVD4mMFOPLBoDPqkVaboMxv0PSaT9dc+YLZbtKnVgCDG6iDSU2jI
hwNxkSfNFob6zAfMC70hBz0okbQBHQfgeM0onvMQstGZrS9g/c4s4LlXLpUQM0uSGgdPV3d7cFyc
t8Fp1S1FYf4Io5rq7nI3nfuQWQRQ2lnLDFLXAR+Nh0zWG1GLYLSL2689fhYClArSIXUuRGAw5HeU
GFwxIPzVpvu58Pxz/TRb1lBcM9qQgj6TlrIFxhvefalROCidaKDtm4Xx0kU1mGLgRa2EHaHwoLMK
YMXaAcg/Bj9fjK1rWQS0J9PJAPnX8gMSqVB46Eh2lSc0BGcoL3FDGlAbDWEPCIlLnAUKHzZ9Y8He
sVKdTRZbDxzegWDsQItHyWH7mLa1fV2oIRAHWdN4juyNNbOteg3tUPUqqUKcx7FZr1ilgtXSSLCx
OyfzBAvZ0dAG8LWglLt2ytS5Nji75aWabnSjjNYh64d9J0T7rTaUdAfznwJ+oCLyq06LPb2yNeh5
cGjpXu7hMx0897pteiUbBlnyoC2NqyKfUB9J/tYntj/day638Xk0Z09EztO9mYBLaMLStApqu0mh
mU3NQ2FNUn+4ScGXoYZ+DJhVC0v33AfNZrwDbVxRZ0MVQKz0eqzkM9Ix1/VQHmyM1eXvObOo5gaq
STVC3izDyWhWobMXLbhWThTZhxpq019rgk6Hwslx1tWQUItUUgU5dZqNQMJghUMt8voW6hNf+go6
O190kKIZis1VkGjwxQJbdaVRiARR69vl558ZiLnptACCiTa9iYHAWe/GDhhGNofAV52E8YZIe1wI
VM6MxiQ+etpVcmR5pdpaEzQVv4Fa8nUjYQFAwoXJe+7xs4NGwuCZDrzngVVb4WssFRakdsL9KEuK
L07ZqemTwW4NndnqAJibnqjOlW4Y3204P4GHRaFGMZr9186cuX1uq7Q2NPl1EiBs2w1FcgeMsi/N
4VvqfLWJ2ZyCOj5PugpN5LaykWN916b1UclCGOp27uVpdWY8PhJ9J53Fhr6N4MZBgjRzoZwSpy48
ai4/elpcnwR49mwm2YhxB8tkJEjG7pCK9D0ynODyo8+99WwW6VISXjcqCUI7pW6vFJthooCnPTQ9
LrdwZpOdm3fWjjKGA3UsYCWhOlOUsM/Q1IccdGIwT7eDFi+EpWeiYDLbzA3kRrmV5SSwI8UvI+qH
dHwPY23vFBZy35ruDU74tYVBZnt5LTnK202FsWaga4+OPbiRUyfbMkuoByOPJdzSmdGZ0/JVg+Jk
6gwLUSroxWMh30K11q76Qa83l0fnXAvTz09mreI4TLdMODH1FdhcSnMsCgoxDuf98uPPzNy5tWeU
4FWrerCCZtBQpGKgiklL4wvDcO7l56s6Tc0+GlorgD3RVcYh6M+hyFOqC31zJlFsz/07GXim3EgI
0lSg9ZrcWkdmBi1/yMuDJtHQDRdHBZnsKlq6/XzgmD9Z6WS20oll0zgFbSSQ6VVBvsEvy1NB3M8k
dPQfkGbymupY1IpLw2uZv+vGW2Y8qeZ4MKAzBHrn9De+T0a2HsOFzfncdZvMdggT5pkQVs/tAL4o
ELSR4LH/Gp0HM4JYUF1u1fAKtRGzvYExy451ICbXbhmC7mxC1GpECYqvIeWJ2gmHJs3lSfW5TiM4
dFMu5WTS9mlajoRkZUAhYtnDcqzSoHEF6at8V0BSj4yRy82XgtcrHr4g+7CBiofLa4jm5Hsz/Iqp
HvSO59aihSkmo+eiDEh3O7ZQ5TEgMVaivEagepZG8Kp4tqp8ffmbP5euRWuzLScOGenVhOaB6NLQ
rxuUyixZgLHa1OZzNUK9QecQiJAJ5ERDkAAcyiGLUw03oo5qKAV1qKtY5S89a+7yCGpgFZjVq0YF
4pGoJPJ5Pj7I3IR4UFWAK5viyi1ZB+5xF/8kXPBVrUBOUXVqcJsTk3s0DPEbYGOB7zpWC0fomd3C
miK2k3GVwDFYbVgXAYxTf+l6DL9F2i3hw86EfXMn0TEvCVc1LQ/0IYaComUghIVJgzQgiwsZ9YWo
7Fwr06edfoJexSpu6Bn43ZBxbNt3AkXL/pGMdGEinOuj+Z5nw9KWK10eRLnc9aZylYaQp7s8yWZ4
8n+SkXN+XSLikccj3r7VTbGL5ajdEz7WO1thNWjWSYRLUlNVbqfQzMuGEX1YZcZVauVQxgW9fhNX
kEtLcdLfjkgWHIam1tc0iXFTTfLx0KUCMoxNC7AosmHEi3tDLgTb57pltnFG2RiKtugg26rZbumA
vcuWMnjnHj3bAJNxLIysjlgQ9drWLMA9Ednz5Q4/E7PMddthuNbnfSYY7JHoChYVrgYuhmGJO5ub
V116zCV7+VpLs+hI7aVmqy3yXWNb/4zLAlJ8w7CWlED+JneheP0cK83CuXmmw+Y8XyPLitg0+iQo
m8z2tIhrXsKhCXD5S4wzp7452yXgJmZVowaxCZQWOmsSf4SKjnVbtDsi1jkUUxRb7qPk3bG1DYgC
O6aBjgAhYhH3K4M8UjOGra9cRRCyCXso+2n3ipq4Y/zAoK9Bqyeo2SCWXzFDvw+7yWsy3fT4uyXW
fzWhRfbX9jtzFnz1yO6nmpllgRzVN4j0uI0Kcsblbjo3CNPPTzaiFF2kh0nJApLrh76Ra1suGXef
i4vmvqWJwyKisIJhBw1y9cbUGlcNAw51cD4GKYHzJbmp2oUd9dyH6L9/iBH1acxgdoa4HroMUZps
KmkulELOTaXZrpHlCYsHi+SBRXYRcmJ8B2Wlr/X/bNco86zQeiJxKXcg3uOg97dACdtfOwWMWQSE
ZF2R497MAqPkR9hwBZEa/fjSixuznaIoec7y2swD6JxUngFNI58MBfcvP/3MjveBuT+ZlrFVUkjn
6NjxaP4NmZh6pZjRY2vIo50aV4ywH1XaLLR1ZuYYs42iKnWiEN6mgR2XD0kHl1tIklRfG9+P3enk
Q8Kxp0Y/yiKQdT/4XfydGnb5xdGdrV1mqkD3aZwFWgqWStfjUMidUN9eHoIzk36Opx2RlYqIluSB
yc2nPC3eTAvaQzp0Yy4/HwcIluYnt5iPGPa0b6KKsZYUSaDqyobb/RU2A4s89vrO4nSnZvDuzXeN
3OGfPDkKPxZPBJ2oDxCBikZvMFUPXOHbYaxdjVwZrbGpATfqoVzKHvCQbOQrI7OudDyICAjMkBaO
MbAUzCEH2j8NCm4ehuUypXKZDWWRSVJeXQlRQ/04wD5PerY2rF3Z7jp1PW3tjY1LHPLc+AnorPB3
U3c4W7gR4zrx2hHrAMO5K56bUPc54nd0Zq5sHSIWVZattBBa4+YNLumwyYN3ZPs2OXVCtgrnhYKB
oyWoaWA94OwoW77SYnODV+C2uLciDhzqrs6HgwW95XwHdKANrZxwqFYDh9qabqzwSE0yTwmB0UuP
+B0KwwC8gqVJINigJpPvVA4BTedJrY1NBcHfqoEsWLEm4XUavhOL+7b2iFMPJkT7MDM9OOKhJB+u
iprvUaF3QtAy7fV0Fg5I4OdddlNqMHSU/Cl0oDbDjky70zLYGEDfrbUgqJ0nfqSTJ7xD5OAeGjcQ
eoWEqvZcozxBCuul1PptCbJ+zgtcLWJ/jLRVI446nPdaa1XgJthClytSNV+OOmB/7XbqQk2qLu6J
rbpuwxKO0ukKY5MYr9NHqv2AYnjj4VXkAN2lvJzuVpSRI9IXK3WEA0XxxZU3OxDgFsR6cCzToIHU
GsbWeo2QGb68LqZt57NVMTsRWB5HjixwAelM5xHp8wHdnhleOcBWGr6v6kIzZ3bYOVqbljUBb1Cm
SJ+TDWg9qwrR8KiOLm/gdAQ/XDXUFnaSMxvsHLvNGa9Y0TaIMdrY3NESMDlTQqT1cn+d2afmsO2q
lTCNm+7XAAlChRZ555ZDfzc/Xn78GeguMrO/BxYcZXnLAswU5rPhKoaYrVb3eyy4uLV8rIkpZmrY
ba+uI2KsS0MNoMN7uenpzv7JTJjDt6F+DdwT4sqAtyZ5CZ2meoAiUI/tKeQPBmDp17SFtNblxs5+
5+w0qZ1M0WpJkoBaMJDtYQB9q2o1xLXHttzYJUHuMuVAaoDhPa5IrUERsU5HH36GEAIaNFgqlg5d
mDHnvtz4vc9tgstBneVFoKZldQRhBOToaFTvB2banmkOkd+m2RLG9syC+7jlnhxDlCkmGYe0CAzK
fuZN/dhQvqlhAa+W8cIcPfc9s/0iA30NkgQwMIYkqbWqsD2t1NS0oEbfqIHe444LxdVyIRU3BXef
TZvZBmJLbQipZLidq+KtnEwQHelreXdTO2B9MPgMWCxc5WG/vjxzzizvOXAbGk56bmVDFrC+fCmK
6nuu6q+XH31mbX/oPJwMjRHXjULNNgsqTRycFhdf0r1SsiTLdGYPnIOrh1ZhIjX1NBAaeJS5OR2g
O5FFNxZHMnDUX50C6tOXP+XcbegjS3nyLbA1rYVaarCXHrfluM/5LgbAF39Uw1Hvf6gE+Vu+ePc6
M+PmCGItpGWbOWYSpEpsQ1i1IT9IWqi/lAKenH6RFlCFVLCrgdmim27caNYqibCdAVFQQfGe6Ve0
r5Eu7cpx3fVl54W9IYTbCDNZuLDN+LP/ZJHmSOS6Gbpeq5w4aCVMgiwc+BFomIyuZHGL2GeoRn+K
wurvJkTvptDMsnawON6kUyKfQbAR3q/quhmDCjfKFLf7LIWSgrrGTV2AH8igDB6VT3Ft+lN8UUYJ
YigwLtldCy3IqcIuup9q+9y1CyfFuck627RIbquVleJ7UNkTSG+lrtYsTB6TfAAaPlnVHyTrk+lT
O2XdR6RJg5jm/KgLDuP7kg6waNC3xFDsW5P0dKsT9sKMpl1DtLr2mQY/LK2H/q5dWHe1asNPJXao
sdGoCo10Ael5mSgAZKils0uxiKFsKdX8kemx4wuli+A9W6YrpYAOYtFoObQkUx1e5INcx+pAQUHu
yuuBN+Atwwp6I0qaQ5xc+1HCsf1gaBTSgZUltk7ZvMVQ+ICxjCz2EN3QN3VdG4cBYYErTQViJtpo
XHfwY11D+eS5SYsO2iCNvgfcTvlmNjLbjqyAaaIVQ5RxBHvJzipk7ce4RkxRtnAYgMZznzioc8A9
gFoQc0+7GkReNY3Wql517mBCcZ0ZsXIg9gDB+I7BoQTuwOijtH6DqWx2V6ommNiOnlbgQXSwW8/0
9I6o4VMU6dC9zYkBfX0FdyBNNG4/QmZWKsBkNHGmICaQjW+GApN07G/7QsncEQXNVWgaO5GXiQ/f
3VsrjnBraEMDeogmrCSb3t42TgRBzkqxYZkSwQmkKI09KAXRhnH+Hfntn6zqk52eZMBGprr2wEuZ
3ai9MK4clPX3LM+inZqnEA8tjL67KdRMbHoh2y3qZ/fwxmi8eIB/WazAzd5sFbJn4VgcUqWC608W
8kfcweD75dCKfE9joW3Gyu7WSQ6pWVO0pj/QqECNuoT8/9BqN6lAgb9PTICYSI3qkhBeATNqv+rT
J4XyN3gIJiubgZvVQDymyTOoRBVH1YYIMFdqLxHDLqbdVgfhF8SWTZukrxBSy/2BYVOKIilcmfF7
20jhPpRux9gmq0aHRhIzkqeo63wouEAzlx/U2EDmzSl9HhbQvux+NjYsDWz4wTi4NyXhVsttiJRC
VH84pgW8wER41wESFXXOdTiIgybF5AM6/gT6y9wMCNqgmBMZ31UUKlBUkbCFWBtGth6wQUYm9POM
dYim6x5MkwL+dvy6sOFvB++4GgQEA94vUDVZxfjNipUb1clgAfAkQ+IW8kW0yCmq2Gi72rdreM10
L+1obxRcpVeOWnq5bh7HHrWxEqqKg3bX6xzGcZVPONlyowc+M4edRtbd6ciCE6eAH0uXDLuoqxg8
7VA/W+FuehXGRHETa3RNSJLiq6nGy1VuxHszgvVT+d1MsxcdS51XMM5CP49AdFnFg9poXqwIRHWK
C7n6710HTwY4UjkDDBkgZIsndRpGMhm2069iQm6yaHRr2XrokwYhTMRusDOtMgeM/7rZVAhIhxS2
BxA01zQIVKYvuQYD8xoVUas5InXWd3UwwGGpyXS/MYxthf898n2Bqwe8t1cKEmwQ7faEfS80jIYB
TWi5rsJi1fSdS5rxFv9ixfeieXNq3ZUgZeI7RP5U0/ig5u9SkQKEtti1jHWlv0NaePSQtisaB4qV
zVVB7V0nYAWI17dqYLRHLYWUPbvB6Ou67fPhqMUA3uF/6y1Un0eIPEc5tAoVSDRjQkkS3oiE6yuJ
Dsz4TgX/sCRAik4jRvQjVeARaJgK7G8qDALbx5DKNUeIhOZQLx4hOwWvqry2YXlVX9XFoG6RBvcq
zTyEKXPTCv4nMqHH2MRsQWUL9dzRRVlhnRSW25PsxqZGu44x2crQ2A6095I2OcoQYve1tk0Z4G8t
NtHIXKeQkc/K7JdgbI/3rDR2hGK6L+Funsp1Eem7mMD4PJymIT66bA6O3nvQ5bnFGLEy3ONWC4Va
lAp1Z/qRrTTX+CNMra3aVdVdmFQ+qN9XmlpN8y1D4h6+7uDNNfAMklDWjXrPTvufIgp/ISPr9Rq4
ocZPLgU4EPbBiepDn2BbwGSLWqyfRNnFeehP1jQZPCUp3HYyUW0xdFOUEsE5w1SHFwGDeA02K5qe
uAm7iZPdNGd6CasnUKYgCDja78RsNvrIcOLnrhENLtxtphnQ1+ZtJW77MbCLCpt4v68kdu9hp5Nk
baDHIjv9piCMUCch2fA+MdjKAX4/tqBCipWNudWMUAcHBawrfkS83fVQ1I6QRULFC7ZA8FRrYq+Q
2orm7Wpaa5V8kbl1kGr/rcBRIgyAlGP1+zTh+fits+R9CEMgAztspv7E483xiUHiF3jQMge/sFNh
O7njmC/TcpteZWqEcQRHildkUHh2lC3DZVraFqBp1rbJnwxqPwusEwyxGMmbaYdeC3/3FKxAwn4S
1VyNuAOk4+vU70UHwmKV3rXZQ0zGW0CEt1mh70pqf5uGiAr7RTHG79DfvYqsisCreEy8JnZuDWwF
KXyUEvrfHJ3JcuO4EkW/iBEgQHDYStRoWyrPw4Zhu7o4T+DMr39Hb9MdXd1VbUkUkHnz5j0epMoc
2EtSzMfBzZ6tCFGNoVSq+oVQ6eqjmqxwEtnVk9XV2Nke580box6kf3/eZjJnOLmoNrSd/uwsI+nU
jo8BrrOeyKiTpyqvjh5R54nRazhGrngAXwzOJxK8aOpD3zZAHZLx7ZYptcVw7hDBrQmXLzlobbst
XnSMIpTw/Mk1OFoluNY0HeQeKPZhsse7tXBJ3vbvpDM8GzG/j3X3tCoLp67ZNzecQMbXN4+TP9M0
811P6XGcVwSpzyJYXrskPhf8+rCMM/NKM9w3rv+7lMvFxFD3KvuTPcmXlKsMq0O5HZ2GPGVR7PSs
IKAlkXdpK05p17VSNjSbJ910b9yb1QuK63FI+/0M2yArlHeqJm6fZXazfa7EBIAoWA/UTfGvo2zn
MLPVT6o5ia/bdirKXRuQXy3dgXzmlMjzoV2gY7pxBkmM8oU5orvxdcMlpUwzYUIDUGQCDWdKZv3O
7le57Qw52exN6HMz3SjgYMIJMA965zx59QnLN4/tQHyYagFiyQ/dqm0gk5MxUxKWszsd29Rbn210
t8elSABiBquC9ZWqBxsPTrmxlyA9Y8/QuDAmu3qOTQmTafI75mi9V5KVX6l7bTmGdBjITa1bLN6G
V6VwajnJu1ck6cfExsRZ10yT87InIbup0HixzpaXJAny6EicnHt7v+f8rmezl++1N68noUp9LaKm
VzvLsX6ragBDEYNW35Qsrr72mNxIfuxq95nnej4GdgnGrW5TW2zWmsXkNZEofq0p1+clWN3t3E7r
306vM0Jr0ZDC3utZLHvqZtb6fL+0gQz5Fq2K5H5/VG4TD+BZ5v43szysEa0h+WYI8vKPyM30D+SP
WvBm23PMurEaHn0atx2xQsG0S1ungDDcTtaG1mw++rpCV84mQVRUkZrTUtcErBPlV0P15ll0vA7D
d131D5H2Kqzf/s38syRYWXMLitJaHcYlB3lW+6LfZVlKy9RPQB6qaXgUDKFCNZcDJvW1fsVRUr3G
Bqdi7tX/+XOFRFsCY0/Vd9/DELHqSv/OSZWfbqmx33Gi+vusg4vgWVwDi4th3al9B5xTY8NYG11Z
ccGXw19N7vK+k7F8ivo69zZq1S5y8K2PGFgHKqXl7pZmITXJ8SFvDpM4xomHf34srHB2wZ0RpBDw
koQbNgkvxgc2YWAXdr17sbtagqbs+q9+6of3aVin+xL7395SrbqmJs2zPQtb1jPRW85f6Zj4wQEd
fFca2RUbRyTxuLGsCWwYyhCwCq4LK4DhYaeu/U3fJL+GQkfbTs/2fRkDh4+M7+8GLe2L6xmNH5kE
dqsR4n6eFcf3Ek3Tz+hW0V6ozD0lZqwOQ17L82KUf0f04cy5o5bnMoGPwnoOu9US6XTDS1BbVrSb
cOktdYmiZXkcHbiORTel6WZIB/Fhe1a/6zoLnGPRd2/uHIm9SOr0Gmfiy06zX1F618qmKeTFAh2t
gU5z4FLo2MPEf8lmzqr6fFs6JE35XcVxG0D11De/tttxhaiiZ6zaBVdWSZ8yn+BAqhM9EVrgry9C
TlRMAM38xFrDsrT/xMYNwsjnpuNbtAT5Q+DU+2Glvi7c6jHTATWkPEQtrVQnzXM2OA+JG+1Ah7yA
W9rooqMqWl1WfCk7ZuCeFPdC5VBLg6e4mB9MBT6hiadHCpivyiGtW/GfbRJgIFKKQ+KZR99Zgo0e
qfdsG4f+ehm97pBZ4pAlpCcvLWAFwCTIPox5fADIShgyH2zxX9w4X56waoYk0/JHWjHSyfhecBAE
uXgafeLovZs3iEQn1rOi/vYQPZXFCsUuhxfaaH8vep9XrfaBH7wFLYFPY7ebylSzCuHB3OBc76Eg
OImNY8rJHrq1uVpr8uBDlOyb/KWboEBLyCvzWNvAwEB0+k7vXZZKxYescudrHQv/xMHP7MqJlNgo
AehS6oFqoY8s+wwUqIEYQTe/L9fhWni0DEvQTL/AW5zLoKDDlDK5NHl0cevkiVUk4C0QlvNkuhsR
V0nftx7cGf7C0qd3OEw/fZX+Vnnd7HRqG0ym5d920NdlTh/yTu/dFHlfRvOmlj08B6d+nMqGxWZv
ODY3F2LvklCW72buwn4Z3hb+QDMOv1Mwejtde4bkM6SFuC6rzTqU//IRnmdRzWAOI0r/KlP/xtbl
IZoetFiONyPWACnNKdP/pOD3pMbcEWx6GhQs3Lj1SBbz+Ca0+cbzSGTkGvBfuqCNttnqhXWmRlzF
HhQ1Xp/LlbIZA+/guP6BsIU9qvdTVlTePiIAfkeh9K/DCyLrtdrcVvED1/sOckL3edVCNo9ltXyu
bn3uS57fpBLmicWu7Ox4jfvPEzI7iqTMXhqO840bV6d4sKaTuxCUJkioi1txDwnrbPXmaOXTd1+M
B38czi5BB0uyjrt2oMujpk/3fVTY4eCQA27Hf4thACpTqWNUWxwIQOn47n8D9Bg2/YKPD78CUQhj
/jWYwr9z2ewJo6BRILuB0U3A6WlstlVzK2Dn7M7i82IsCrnCceoY1oN9bwQYzrgvP8eyP+V+e+cn
6yXzkmM66p+5ZFPKqQ7K6G7TxcWF17QPhgwaMm2xdtfd2Me/xJwMG9wlFsgX66tI6juB+3Lnromz
X5vqlibbcZiqm5zjYCbPAw3INPf1xnLnl4ZZg89J4NErr1UH6DvHZVjc5cH6HaOPdInBnFTHV7+n
q9INobFe7D367QDus7ovzHJRNrzyuqNW5Olz5HwtpX2O7eq2XfE9B+kR7CezizH4zNhj5/5mWjpo
Ws9yuMvxToAELR4XhB2I3+Fo/Puxcx5lrM8g4UCZWP6psIIPb12vzSTuQYX9y2z3ZfIkUkA+nJ1b
JgWLIvdlM73WcXuvRvgYqmgI0UAaKrzilMr50QHUJvL2n18jfYq4/4Ne84X3kNUG79oVwyegtLvb
O5EuwQuZdUdd61NOlQkuxh752OKXORbXeCyPaZ4fx9QAkiFw5oD/UvPYqp1HHB8Sinl2jXftKeI3
aWY/+GP3o6d8PuoA6G3VO92xRKo6Mm8WcJyYfSRtSzJIcu57CuM5OvBEp8wNul3VORUZTJQqrkUs
hjvrH8X3uHSlxbOE2Nrx6Wz9KorvuzoYTumgq3tZO1BR+tY8WcEMArdeOoxTywxb122aPxLo5HPq
a4L/nOzvko9vw5wWD7qqci4AKe+qmwONV8mzbs1K3oshYL1tsG2+I0t1KdSsPq2+Xj4mO8VPGcA/
RagL3trJlqdYLkXYuc3w5ZUOhJrV1S6RzIOb/ExmyrfqFjrcOAWEaiSufD+XEUnJpTOe247r0m1n
8DOxPQ5/+FTb7wqXAKMU4S1M7jO73fdLlV9hKMunvKP2zEopGJzFhKYABiY2ouu3A0bgXdu7t8U6
H1znIP310hN28xi5TjNtysGJPygbxmd/6SqUTKhFkuNqq1L/m/LCexpkbD7EsJLPM/n2jYNrZJSd
mky3BPtoFa0blt6KM30K3W/hTbuCbCauTTNMW8ets0NqV1jZ2qEjG7pxxbk1S3Nu+sw//d9oOeki
uSxK2lBnJAzgbswvbRkMe3tsmK+nngnLbBWXdWi8rbCBSnN5FU/BWvq/6ST+JNEKOq72gZ6CsA3S
Xa77UVGdSbMPjHCIZ+7s5ODTsQUIv3BeXfzG0hLLfeKL/AjpiSljBXHIzJPYWbbX7uvYxSuqs9E7
xvmQvhqWWg64IZdN26XW0awZdOg8w9/HP4Y1pL6d3bKVQtNj3+f2bIVO7xQnlRYFyUWsub0nXWx/
uq2e7oeplG+ZmiAQW9mcP1peDe8tK9vLYuYf1c6IWLyC5n4VKg47dh8+CVvoQOxOw6FsgLf3utfH
WdrOxZi4vGC61ucsL8zbMCrn1dR9cz93aQAAtIg22hnqXcziLJgxbhbRt0Xo5JVCHMaFvfpOjljP
DhvCJQd0G6GeeuzmaTnINx/MAdgcV9xXU1ft/DivwiXFkOIuJgHDWBd3gm2T62QqPPRO1+8cvsJh
ZajOy7Yej7k27TZbPIFM6dGauCM8X/Bh9YY6z/yHRYnop6WPiKDvBE2Hz27Mm1VonIZdtaSYYqJp
vTplJDDBdCaXG5mYaobMaINMDEga/83iqcbebvwttmmgFXXZHro87s5ZgSxcCGfeebUad51YQE+b
acy/1cBanagsxgIGVxcQKLPOYbTo8rki9edDuJ695yqyr6axmEd57W32i6854Mu7jod2Df4C20p3
pZ3wlDACCGFp1LvIjAvPHaRahPcVXJNe0AMaeL0572iV9QC3I7LDyzVtYPJ5dNfNDOzMpQdgamI+
F2ml2yRLZv5vcNEW3sd9lzY+dptV7k3kkU0ex92DN3pjGGBwvwQFYoZFzOZOWak5t3jzN6bOfCQ8
5X7paWa0mIl8p1oqRcUQ50/T1eRassC6L7tpID1lWQCRZV1kwqhLeYdsbnufhYh9b9vOfowWw5lc
VbDiGu+9l+BigW+izo4xrzhJhq9yieeD7SwrLa4eCFCigBqNO28E4/ONQOhKlsqE+crOalm4/1ll
BqZvsShFo+hh6pp/MS1sWpUPVWmeWIx/6Fr5kjIO3JVr/thk85kW7mFIy3+m5kwrW/tT5VTSRT5V
YdtCvHYaJwPFnVWhpWUT5lPrwHlktYq3i0vPES80Us+EohMsn6SsrOQ/hQ88krSplzWSXBt+Ym+i
uf7NqZ/rwLBJE+20K48iG0icLkAViOXXivUuD+Qht9NrGSzXqtUopxFEHa7gckqOwJOYieA7csb1
3cfGZLLmyGT8FAkUT3Ory730xZCJTlWfvrG1cqt3iueGGkcUdPbpaPND98l9tPbL9jbAp4Hr6KGK
t7KJX63BucRF81Zo/9/UqpP28/diIuUgjyyxjV0Gx2ZtW26o+T2rKKjbEbri4OYPw+0MRkAgvV4u
hnisKqVp9J7Hoe1DoRBd3eZtte0LOX0/Sz591fH8MSzryUzq2K/Iku3iPY1VdmGX7F88W09y1Cjj
6R4gp/vq3S4OKmcYnn76X2tX/UalzX6lqkWNZGLiI1WslAWdL19lVuJHsz56xqiMAo9l1O7tLHoL
VPqSKcYvJK4eeaoYsKoGOD2BgiFe/vhBZPJjtrx31WXvjhdPbNL4ING459H1z8qo+2hEeUnXNoYp
npehV5d7j+DgpeqhtVOahLMx7Ow6HlOmFhNZZd0y1DJKjKXr77KRjrQs9XbU7meXWBchRLYNEns4
zdnY77nnJBFk+mliwZ4pADMev+Pz7h/4c17iNbmWnB/A7CryuzPi5T3nXxWgz8OBn2txmRvEgqBx
r7nv18jG/mvfpK+tv4hdmwdDuKbz182BmKQTCHZ1oOvAfaLjXcCvbG5jaBNTMMnh2YojOtvFf0z9
rNq4Ew7DvhYNR1n14CBqbFylRMj36UxM8m6CDA7a5lJkfECMIg++JUO3rr5WiYzqTgbdvREhAlSD
wM0A2ZkSjvs2OGuSLnfBEj+lbv+xtqJAEI1ugns6HYKEO7M3gxeOtbjdwMlLVzWnwBse2pTysinv
PJ72uMVvV3n/3CY5x3J9ZVp3ERj9AzxgsG2jgoCT4NEp7KeOHcmtLIavKHW8jVukj/xbs82K7NzY
/nfCLtuWBAIKMFM+mdG5ujkydiXFpfABV3px/xeljL3y1f1cReydVA8qLlqKfq+TKN02XgM1HgGv
zKki0lpyY4/0p3dzZgc8BfGbZdY34H3ZLppJR0zq1nDj0gsVPiZEN+/zi5OX7n72rGRfNrzpKO/e
LokYXrSev5vS/J8o5Qd1U7dlg7TYre2S/k51Vh3rJOkvRK26oerHbt+IDrj8MFibWAe/sZrMUabq
lQPJ0ExN3TW28WbUmcWwa74tCbjpGg5xsr72mm4hydUKmL7tXqQ9/GWDmOhkz5MbM6bdDhOdOg+e
VYWFqzEW43a8+FZ1rfnUEnpbpUFdoF25qCKHRMXjjko04JIx8sx0P7/hAz0k7lpX+zVvYWswSeMx
scsXoZd5k5j2vyyJuZfHaEtEszlTuc9XrnDvb790+tkrLQw/JgLEReJYHprUb+7ctuXXcqs4dixV
7/yC9yiWiEGC8eCJLivaaqT9P6q0PtuJQVIZJ/lLSubBrhbQWLsmWEJEj+nOj4o6pDyP991svId6
KpxtJNu/48zud9nFJf1IUjG5yDiG5FR8WqKZL/Zg/6umsmY2WzPpnhJ/6ztNgzejHXdyVAIxJ79b
RsTKUfN8MdHg6eboVr3eJCqhRtG0ZNnomCMmF9ScAM/slE3FRhN1uB16W2850KudqBmcI3EluySR
HPVkx6UbUZbWvnejedfW3riNfcINbWqmJ9EvfWgY4zHaJnrbm9UcmtUX3Iw8AfnYa0jyXjNdKmIw
D5PGy+X080fdYWBp7Dh4bAOLFl6iLRtmjfg11pPiCTz6ZnS3o8eIkzrOZgiYBH8iJ3+ei8KBbz10
m6JR9UnGNoxY4bTXlL9gFdBnrDeQ75yKqmchH05myWd7W7FLbcC5TPBcupRh3MUWty55R6CxYoy+
kaoIaGyK6anN41tLg7rjuJoQcVLawsaZHHAn9r/WWCXWWqm2WY89ZvWoE/sVzCph5pc0rXq4stZT
rEe1EarmjcP5sZ1d65IpA1K1DTAql3raBGkj9iWvkVt8eKPL/AbAKzfOQAQ8bu0/frykh6VLzyqt
39pk+o5j5MdGJM22TBs65aCrGYgkCJFjt247WuGtbXvzIZ6nv7akeAgq9PaezCa/GhWo7mxkGkqk
3dgwbjWlmK/eTLfdj3zGtppsKKi8IYsVOPCTo5l+eeh2ytTTtovjko9Ox2Hrzd8qFXrnqYUUcWFF
h76zZtiY4jUPfH3G4kEqfDmsYdvxAqLcenRbiexAnkm915mfbBfR/qaVPx5I0piothduryDFyk1p
FyKXfFIpf6AQUTfNBXp5LH9tC3U7iW9pUiJneI8iuZGKM7FPnerYG+99XPpkK7vhHpdMBkQ0b7Zd
zcuh60FCXwPcKzZ/THdXyQVui58+WHX3bOnbLd1MR6dOkK1WRjENIj+9wTiQ9iDe8qJedpUvqjBo
4zsvkwI8Hwhmepb60ZTKxXjlPgXaynaqz4odO1LXpnZ/e4BFG5MtYttLdI/ExZAROcTGrvVchnU9
8iLs+MYhzpgGLUGxlxoRJyoL+yoFURNedpMQZaZ26QpfeC5bmEGk4aOmK0SdZvkv09QsSbG8J0FT
Iv7WTKSwCYfIE3VYKd3cOVGB3DbCf7Y8C+CZM3OdWFjj0RfmN+2YL6sU9mMdRfHO6aPysRwdbvtI
Dg+2l3QH0BRF6Lluf2inBCfk5K+bHAfJfprX8Rmh2lxTQvsOVlfJVw/plsGHgavqkDVhxUHwMWWu
T4Yl1vkBrfOBSPxu19ulOjVFXu6mulnv2HW+OfdliYqVLWFcC76wEzVgXA/PU5uW536qsv2Qi2gr
54SH2bG6HUob7N0mDjZxuZrQa7iLu65z7ukP56tIJHxZ045m2/NuvcyN2z5Wk+jPVjBaWyeXMeYN
rz3FUR98yJ4cUp13TljESXWo1zF/XftS7PPYz/djnajHSNiwKFgpvAaNVKfAQluzoiUIE4LBL+XI
z5H1ff4vMZG7kcvQfo2MEfZJ3DXPBs2VDKJmyDZkCWPjWAoG1GqQnLvlZPZtm0Pb5YE4iPImJFqW
/yOCxMUdUtkvdUdGUTT1Tji183LPHCL79qIM01ork3CuqvFPnos7PBGXKAmQt7z5sVVUhtqCNdr5
ESrBUi2/ca+D61IywK6jpTsZFFVKIVDazMT9+Ox2cvLfF2PnHGseemqDyXA4VXWmP00cuHdoo2rc
5sjQZiMMrFpRu+ox7ol2s7PWhG6ADy6d6/jk0kTt7DqlWxr9tn3o7IicJqppJvSR71HFTMHFneXf
NeY7pm3iigNmfWHeQ/IlNYzsMJOjv9kpgcKCG1oZzCaFBcyxnif7NJLaGC6TPwI4rqZtpAwcaImT
xrPJfe0anJmTBe3by+E3L4YZxZxEESdcXun7dazWg9u7HOpB78cYz8z80EkceZlI9B8yZLtDFef9
W2aCm0wVqeFY1dP64iZZdQ9htfxrr6J+CeiYPlj39B/7FKw1VeRbMfEJ5zIvD0Nl7IMs9HrPQxW8
LxlcLmdx2sPsmRlOde2e/LnFJ+Ms6W4Reb2PunYAUkaOBmU0ynyVDFC+mLg9lW3ghyK28EUOjsIM
o+2D7Trqe3EqucdamOxie862rmXR+1aEoXUMnr614CQbSWEPs7hMfvy26o50bTosVNK81kFmdhMS
HFnV2ficzem0mxYr+RTeqK7xULofS9oNlzqoJ2wspqa1VjwkJUD5uSz0H28YvUdV1eKl6RLvxymV
+Y5Wz7tXmA8ep0Y5n0tg59cldbGalYL5RBkHL1Hdd5+OjtcDpsb6GPiSYkMn/R732PjSNtW00yVT
Q9K0Fj+EiZ7ei6Izx75w7NAMdfdRs+OzN4MmhTvKuoOtdfE2CdGdVITWykqvvJTMdHdk3Q3/OVXR
nQIX7SVy2/KjXBm+iqGdQzFO6snkPUJZouNtoyYHj049hbGTcEzmUOBwS+SsNw2IH0bFH5mnI84r
4EobJoX6ojvAmjHbBHdkH/Zn33PjbVoE08skPBDevhvznZ4s8cb4fb1n3b663sxmJMFIbrvYsmsi
eP2OBe4I/1PmeHpfkW/CmLe3l13eePnR7VgRnPrCMK+vrYdx1E22UbzOT1n5bBpFFXqOzNrxt8r8
YZtMZjwR+M0oRxEpdCLOrr0wi2ANjPpZvZN4ltwLXU+0j4rwSIb4lrddOIdClSzTH8BR6yly7MXf
jPU07Ul46R5Gla1X0cT0CHllPawLoJVIjygB68oXv4mG4zqm2AMb9iy2sHYaMh6b8V+3sgG9LZZ2
eJ37OTspXQf/+WpRYZwlyd3gIn+h3DDhJ8h3fIBfnxz6lIFDjt9/h/jCVzyxgpJDtrf/JL0TvOqI
Wmerl5o3Saw+601ZFnffVYmdbqLKeXDaKr1Pmqq5i6Lao/jqhuHvlFDntzJvILYxqqk30q0xBiZq
fM+sXPwZIM1t69X2zyxxND+OP6mfmA5x16hYPzuZ5/9d1dTvdJ/ZZ6+OCWO7fU/smJhGBLKy2ibN
2F48cjORbuzo0Plp8VRwKH1BaPEPpfbV+zxM3UOSOM1x6QZ5J5rUJSCZJOnSX8eveJRAK7pGN/tG
ucs+cLr1laDJKvRFvD56AUewz0zxzl616LdBac/+JgtktMuwtFQM5vIidAnKD9cBPalJu/lsiVyT
wJnE+8JJmVnLpb+iMYpQmxU7Rr0G+xzt59pWVnnQBKaFRJvVePKc5LBILtR6VhhMG/+/3sXQU1MV
P7R9E/wkRXBYODQ3xSLkNVX1tLFUrrdyGOoLg1QReoYCtyitAU8L48iGERbdicC2M8/5Po4YzXey
yQ8+uew4NHkO8q77iQpPfXUtw3DyqTDZj65HHAIk21rn6x5UOoIxjc4uzqiZaqtcdsE4tky/J/cx
rdPp0e3UMNA+svmIJtGvp2odvecsx04KJwKmpJrnMF5X+doH83ub4eakg8EKUvE/wdlKYVaO9cHh
E0KCqnGgFt5TstZvaZnKJ0uo/s5SvjrMcQKttp7KcJjNKUMw35QFKhi9y19Vly8JHmciHDJtbYMK
nRpRjiSb2pfyy3XRT8iTHqZfy6eB96LIDpfRLg4iDdzjaHnTic6Stf6hWgcMazgng3SlkAfcMv6Q
rIp3YEmK67yU8mzXQ3+uIs6kja8691ys1RF0S701sS42qVTexg4I+KDlptZsg87eDIUqw9Sf2VQk
pfgxi9zhP96c9SvzNYYZyx23jSZ6JigqEaKe1FtEY+jXTvtD+CDjsFmP39MaaJYho/dh0X+jav0N
+NDoTPxqo93cfRrG4Mye38tSs+Lvlv8CCp1tkkf7ZZUPxLhkm2Rk9iinsqWCV+TqLJ51KRvHf8pL
u8Menxc/8VAzGxbaOQTeWvZ0MhEatVjJdiTefju1Rmyxugs0LOIW+c49xD1ZIPo2Zqh/ClkdGlzq
dpuqDRTJYtsE4th78sTNZlEBY96mqDxES7aVLUd/ot66ZOWKtef/OMRPJsNT5Vfr33ltQzJMDnkV
3NvtwBLQbZ0Xq6Dyol3K373MnCv8DmRWnkcRPddyuFqda8Iq10loWkyYMdMHdhzOXjaD5O0JHfZV
6ZFAlOAD7ASnaYDn7xT0LAnrwntgE+52lPGvpn6bjd20c1Z+kzvQowc0/ROj89GJkl2QCX6Iyj+X
ZXJVvXclY+EgIud1dZcHz054wIOz09nHNOnCoUkvecWvrWoTS+wHdVtvUWyL7TykB8lPPBfymhM9
X9XpsanMiTYAG6eFm73dl5lCNY938jbMXFkjXmvJXulgLngg9hNftzWarvYchX6AA19my8ZgKeLb
Ow3I6EF88Re6slo5dwlzSOSC6RW7FZtd04PnsuMw8qZb3YZEX7GJl5tJrpbLwVuyz1bIN8NxhPFu
JRxhw9r2flLRiElhXDIADA41DsLnJmqZ0XpL+2nVnMPBnNy5KuEjJ9T9tYkSn+o7uk+i+LpqIzcq
8R9V2TLgKN33rm8sGu9mfuozV/NExufO01h823XPNfuklxgpr2k3eDeto8hZ4k37nbEXnABre1JL
SqmYrI9VnO5Wy33NdMe4r/3K1PJdyOQq067eiXZiZQMLrqRM3hjR3zX1ej+oIt7Vut9JzquNvBFc
OxGqwQlB4BXo8PGzmyVvRcVPYlyaeO+1LIeSWV89bDNrvLNmBNS+lPPWl96ZGPn3uK4sKshW4E7P
BaRbyj3xVpnkIcWrzYK64W0aVhg6y73tY7Z2pdyu0jovRE9pP/1ZMvnkj+MX848vLtF9Y5vXmWh2
mvyq4iRlRlNaHHCjmZurUvFTvzb7sU0/c+vHIRKW97Fa/ZAJ866hJMfq+mCjn6+2Fco4ee/oO80q
EXTaz2pd/qjAYuKb80X71zqfa7OEU2Yw9S6HnGX0fNLIblp/T07+C+XnJ8pXPILOp2nVPs1IvEua
w8xH22fr07LWXyWfk46QOrrlX6uIdSW6P6+LZ5ffgx7+NMScwitz73RI7sc8owfQO7/X9BTiSZPQ
dssN7fqIoZKx97CILzpOkNbHaePZLdOjpfqukTewdO1pVO6lJwhxcLfN6m0I6PrS/2PuTJYjR7Kr
/SqyWgslzIDLVL2ICTEwJpLBaQNjMknMk2PG0/8fqutXV2abdUk7rcqyyCCDCMD9+rnfOTdL7+dW
ndNayxKIKpT9yizaS2EA/BjW2ramT6cOIkwHHJ85og6j8abkL67eLnU85dSO940TP2Dqj4bYc1So
HUVb4mrdZFG3N/NxE0PxAL7dT5P/oIDrJXF4bbvoUKE2Z/aAmVc/54OOg+NxwJTUOvS7qmhc+Q4T
k5p01wzTiqJuZWm4NgwrBvkmylfzh7sMYhHyaciip5RWd5yIrR5iVI/lNXaczfxRRePo0ec7uMzc
kWFLqT2tVMYrdtJYVGZ3aBJrl6X+LkNCZUThbrQCtjVKV6V4o3XKOONoPd8OadytLZeUAfJiIhXH
wjgEtDpdjjLZMjMmiNQHSZLk7JWHfViV3E4Fb3r+eHSjvoZ5sLJC7ZncgABHvuDbAqs4uRYyXUmb
ic9rMsZvXe3QNJvW83UL6srT/exExHawqOxqZedsmtwCda98zu8xSW0vUAJvDOK1mjs3hyUlMaOY
8Bi027C/qDbDB7P6Owagg941nnDT7fzCOu0Qq8aneblFJ96w3ixFUK4Ig7+jTbUYdY7UsvASAm+E
HW/zeoS1bZetWoKnpnsE/I/JN7dDnzEhyLQWRaFeCKxfpqzGyTB4VkyJEjMjuidKYGSTHtVwVQ3V
gaFEGXfWfLWLlpqt7XZlRFcPUL7u/CM7p+TdM6idHlkayKektK7l4J8nUtUM06CRW6KmllcM4A3y
4GPomPej1dxw0TAHFLiNaYNPfVxthyie0Fjmq1Sod13UMoXAVAmfcrwR+G1BTWwB86UfgE7Bwo9w
6YxKtbImRdDprAHZVZ2xbMYKrczLQzwsudj2YjRZ64t6acdyNTnh1QjcbRz5T9RkZz+ge80f8A2I
4BTE6SatoogjUyi3ViO0ZQ8n5ZUJVYENYN3GM1oZL4i2jdZ1EblrJbPuc9kdMrU5VpbxVBrMQer7
ci1H/XNM21s+5Vyx6i7topuRpYeuGt9p7z7JsrhpQWos/Kl9YvbBlgX8rmiwDSikwE+mv+dc8hVq
/hdzeR5Vpb8OnP0qszkpU+Olsb1JU/2ILInKJ7vqgP/sqGuuTr9u8lRnqklHwm/Yw13MbxuRGgq0
M0+2UoHdhRQa/nxTRRLLyhBwIht77EWtJiGli0fAmofSmi6VCCC4Bzx60dB6ccQkTsNQtlRWp4EF
Dq+cRfcxmZpDNxS7IUVfEUzUEKR4VTxvoZT3VS/Y5UjUYFdewrTDwFY8iYpN11kPPJmFm2Gkd+Sm
mDl8XcugFPkpbr1x+3SftP4ZafkR7nM7sb2pSFuYZejJBZU2AmfQxVVbJtpxc7qtABZNur2tDveV
1tJJRnrlZMHuDS5b5Qw9F61xMBX11E0IlbFUngR+0LRN9yKRNxo75I4UgHQaCzia0EOlSs+q9fcK
jxFLktEvojTUsXdF77Wi0Hphj9Jr5EUOjXd+ynPeBupRlfq9Yebsw725ier006ckMlhzQtdql9Po
jKvcn9RFm/QbhbyONugnxGPb4AUyB+OSbB9T/epnzTbL9Dd6MNo6VPHazM9hwcSv0s+2SQld0zjG
LG0HtwjvBUGtF8OsvjJ6SX4dUJVR2Vdaf6QIw62idfu+rYh8aq5+ljwpSor7ov2IeaVlzRPrOen1
9rErQ2Ja+pFzllTWStR9SY0mmB2LnRbXT3PTrbKUBoY8nXPgPovQhSeUyiHrp70+ajMs/Qk07CVh
OcPDnt6Y29zKr0hdW9ym832n5fXSYUNso35Pc/zBYtU32VHn650xF0d14Zpg90vlwU5eRMd2F2yK
WiwF9wFXn2ITdKrrlynTpwgguZvDSOZykjmWG2P0ryIzj3gU9nrRPmpDuLYcsbJgyaBiMI84K0WW
SyXvVz1+q2GuePeG4r/4cKaQdGa2dbrmQbVOap8TepK9QgSsRznPHLCPBWdTVNYXXtop+ZxoM3v3
64xYX3yIeb8PQVR8O9rPIAwskt8gS6f+Q8nRGv/jSvg7El0S8lXSQj6NibYz2viNRIWtD9eUQ1bk
TXaXo9dUztXXLOyZ35r4GFoM98px0Na0AYeK7nQdHJJRLEmWsbElDZN77imlKFk3hNeIyPAcpzny
1fk2K+abn4vPkrvtUDKzig0fRosk5bvAqL9JanK8cfljxxYZdsWR7w1UHf/czITeIZLPPo+VriEG
KruiK+YbWnUWcJ3ZKojcpTLIhi5oQ7Qk93JZQ/QEnsjLbpH6OQxfXi5MngCLrZwfHTvZa6Dj9mP/
McN2G7bjMSDDA7j6WYTqJTB7voaA0zsHwL6V01SP839NNfMyFnb4kNVAI0LGyRdx+oekBqDnTwOh
VQ4D2mjjpF7nqofKNLf2aK5qB0i9UB5Snc+TB6izn9uZCcV/NR8v7Mf5t1nUWHlX7OnNw4D0K10a
p6hz936JK9/y1dcyzzZGK1Zlbm1df/CmISNDWNmGPEIOJbMNaqv68UPKwjK4nLKJ6KEvUAfNbKQ7
SedamK9ZdwIKgbPSF5P+rAf+UUl8r7fBVLqlnz/bDaIZp2zF31XG0Wm+6J0sc8Rc3v6Eqw8dfAkJ
vsrDL0JAVxjQbzbd48UU1+jQYi0bDpB+vjQ4eQmj2k0R06C5tnbz1ZTneVPvS39FZRxqoCNIqkyP
40kdxxedJDhtyne12xz8RCNbgFUjLBuwrUSsyyBh3ZqlOGOk6U3jy05c7Q71BLnYeeVvHezHeTQK
ZnKGi4HAVfQa5ifK5hMeeGgbljFfUtg2luH50GcrvFcFA6Qgd+k/gYPW8dJn+mKaevyLkd7VOlX7
r27mmbkcsWo+mNxWpsBURt0Q8OSi44FI3FtE6EL/cfKnIUOxthwVh6HNXQBhoq5T8GofcDrlocNp
xKXYRCPUNji/gD71ZFL19I8KdSFHFjOHoNYFTimiCwTkQQSaRpXlRXFBBi1xcxwNn+rMhhbCJzAv
ZYIYYUZKeKTU4NixPCuInwbdOGe5fuYPGSiE7LC8zJ9CmCabqFX28wLEw2XRxa7baKPSu2BqDU5q
DDOcaFqd47/dttdAtR5JqE2ZaOPq31NEYGj+fUDLP2Fpne9SLRgQWlRuPs75RCGOs+2l7+8Du0OM
QycoClRH+ZmZM5lNuV3RA50XPP/ENdVKZ1rassnmxCvHkPnKTwxoMqBzoTbvaZpNW72PWRQyB7dL
hXtN9YO3UjY+PXf3IjJIWPW5SEmAIprsOAYVP2KIXlRWbGaPDMCLMG5xZxh4HPODFVj3mYo723bu
EwP6QCjtl5Nk9/pMeUfq8ziZuzS/SffF0r8nXcbNkqw7Y1UbXbwzKdPQodXusUP6XSv0Hx6jiWBB
J9DbD3dEicyUCcpvLOkfj5C3qW3Xj36Vx57s8WjrYfOkjfByg8l8VyYFftDSYkI7OKnH4N30farK
6VZAhGK5L0fqjQDd1x7MN3ty8JZoSfOuVUH1ppg1YJWeqKBkQasirIiuuthmj4xQypauS0OlAgVW
rdVxbA+M1ugX41yZcAO2tNqYTBGPabCdeOfekJQRxG3lxueAFve2yQaf07jW0uwuOIVZRN369FbX
rph0Ahom8zVAHo29OiiMj8nopnQl8wF9N3aY2tjqzZ0Zt9bjTHmwB40wLlpAFTo5dbg0U4nr0XDf
u4ilUzJPkREKUHQgqEEeM+qkfWOm7ofrB+QsSOrSRdsGRELbZf+l6gxcXJSxbXihwiRB04ryReYI
zCDcsYaXFVa8S92ARrPRkpK10IPAqJa5SJyHyjG1Q5oW7OBWkGwB/yAowwpMdRpdlXUtKhidMmoe
/jzsv5AGZP131ily2+HMPonw6ETyWpeT9VANXUQnK6dgJ4V15wppbY2EiZbzK+oVg3CCA18JVwAU
6cbse8SAwS/C46hYhdeySgVD+sK5KVvUxXAhBWY/IFbkaOZLK5F4PnUejRKBbzqosngyTf8wO98G
vzzkVMATCo0uqYQd+FOhnXNXC5nQirWmc8orEgeygus+OQMW1S7dzc+nllsvRoVLV+k2WP88Jret
LNX15hRsiUmPiI76wHl823fWnW8HB8V2X1yprkUQexYxoEoSXOzCXmg4VcJKf5C284T7ZmuY2slo
0q1hKzubkm3qlPf5vpslAgHMvNB1xHjANZk35zRkSm8YvGHGwS0k2NhEzBzQKqQ65di4qAenZVOS
yPWqddS7tjnrvX5iIs0ee0TqNUG1qVN54BbHoWlVr12kbDRQ1qkNUPVCscO4AVjkBMWqDs2H1A1J
z9MRRy2iBhifYafKudFizqTaOTOJQK9gHSJe21lps1cZaLBjr+QsYrbf45E4lC5/ZKzRPbG9pNCY
1yRGy3eHw9A1tywdSDKnnIGMPnUCDxThJktTrb0wra/wKoCpmHOzOvYmt9uQkiOW1WjJBUbC9e8V
mGEcA429Cp/FjlDuy++SAjt71uCrSCVdmegg8uwm1PK1K1I+MJ73KGO0TDye3XmfGKp2k0fuvZ+0
p7kQkq05Lq2hWcW9VqwHR32f/+qk0m7GSJRear0qQ7pRzfzJqeflL2zuMh9nfeMopD9p6l5UxXff
qi59Fez72LkgCgOmpA4IGffHaJ6rErBMQ1bg1E9lQoC59TlyhVJHPod0szluXtCpj13TweHr23qs
YDpMBXdF9MLVyomF0XHwNp7f66tmim8xOzpJBNuMm2MOEjRI9smgCjhfdRg7jTc3GR9iN921TXTz
o/wLKq9guU93KYGAI6dBaLZd4nDadtKL1sD+40fBGCqwjXAy0kX5UVWDtrJq3n8YT2g6cb6kIboj
zXE5Z7s7YQJIyxALW4O5IZRj36spsgwnSRHVdw64RuuyI7MjfCvdlg78MDuh8IAvtJ5Vsx5futG5
gz/edi1hhEG/NlzlrDbNs8azGnDCpB6nHaR8zBKMnZBdo8CqNflOjsx3anwXsKt96ZvgPvOJJwC/
uZYKOTrG6HLgaY0t0hDQfVW85+AHJNMkhxiIeZ/rxaUpcaYOiUYDN2FCbxZeDHpkmtO8QN1RNlfF
lYu/AXQJ1zJxk8sc31zTruETV8pFOYXYrEuoWuxA2CcjcMOQg/kUfjaWe2lCxOeJZDeZ5/u6154h
xr1CZpfKfqfEmG/SZDkAlA1jRB/F2fea8h2X3G3+PHGJ3iusbSBu7VZakD1Z4lxNmZ1cLn07JwvO
nzSTVKz72imOkRyeHckxXLFD/Wop7S0ziAHN7dW8DgURM5/ReTRM+Zl0X8Nwwl0v4q2mAsBXUl71
PnhtZHICpHlMq+LFZeWa/11ymWDY7gyiKOdA/7It6Dvkw50/iBXmkoM/mTiAzZfCiMgomRVw2vFL
t1Q+g0J4TmJzMCbFICsPStVwI+TamXSXV+wH2VoU+KJkKPcR87n9KeRxyhpzEeQKGUhK7WLHaE/w
rvT+5FoR4zU0Rq8s67syGJZiqudx73659AftQzVtMWNARHb4sOU2Zr754DK67js5OW8ZJr0mandN
4+5TzbovNB5qaOuFFbP4mzUYnCKmCyr/Rmh5wvsPt43gApuT6ckmgoc2MUJTEdPVBly1NokaEmmn
bkvsJPNPtcv8HsF2owTILpkK0euQ3FBgViBWls60pmMgNQlU7et7IuSAea32XIXhp9XLi0NeqVMm
q0Hrl3no380DixpOGrm0PXWMd10yfQ9M+1XMR/vW2FdFz8YzxN80KvAs5/HTQ0o2tqxJdDuoP3qh
wMG6kS9jP9q6iYOEnNLxDMXBGZtdgFzPB3fNwxipwnEpJAr3y3Dz9i2Refc41T68iNXipIx2jt52
G7sKENKKvTZW6bLW4QoLbThHU78YoFU8d5yST1er7/Qq2LDKfRoZZ5220s8lvPoCgL+CYGi9nqgF
WRj3U+fCn2PW2+eEOTzkdeFcwTVpATvjtdEwDmX5PFgh99+nJg6WmRNQ5/Q+58tWw1hCZWQ5xb0Z
dd/m90AsjRcpzl2oQdnQsf4IccJReffcR3IMVhETr6daP+lureH9xiRfh8NqDMKdbU+PNesFbfUK
Lw8sGeAKJiHxFlnKfZr1OxKPFlnh0O00TgH/T1WGexnSQJQWZXeY35w4wo7HeWfMCHFp5kEhdGNI
8ghC6PfIXMOsOqip+ndsKesgio6dbPd19K2Ep6wLTLMlMbiGqZzmFXViOTLALBLWbadvN40mtnYP
2ezkyjXVfY8EAdQoPb6ZSvqKufqWdxnLKsZfTW45EZ1xRuzVDJHJli+kgRz7qHm1MxpNc6S+56bc
V705EF6dv1U+2GNsg7W3r2rqN+sorC5tRchhi8DRBPHeDQyDU3DqeHGdqBu9RiCPbZOpgcmhcoDT
+47d1G+pSPxx3kcj8eAbwa2FNKajjJMhn46yNBjA5pbMCJBEkU3KRsnHl3AMn5TQJX+jWw29OADp
PybtdOt1F2FmYhs2zLLa+rnf0gTTlzbJdYuC8bw8YjNAfufmpN2pqHdSwtSC4uUPSierTUfjfdVZ
xPm0ljJ4XUFg1tR0zEuXJdFevijsTaBUzPbxy2nv47CdvSMka4Gd4tdVLX/jqBmRRUqHPDUyiN52
uDa0wVMcwmxvE2fqJV5EjG7d9M2RyB4dnME9QRjTa9AI8CHTImR46B02bN/aS7C3z8Iy+nfR5tHK
tGX/JDmpXIkpGLd2kdT7TvYoaE7sTLMwuG8ZxbkN68na4udDD/Tpgm5sK/NXWlgle91CKrCSFuS1
8/tyG6kkkTGOpelWuHLIBRtpVuRtjDuOk1r1mjRUgZyQTerJmkSpfYkHiDNjh1tfi6K16APVc9tQ
PQjAA+qBrAPYkcGuRAd7oc38vbO7+uBMZbMsIsU/xAlBMoWG6DFpQfTQ5G1/N7T4sMusgb3LaMaj
GMN19MBU1CH9XcRis1dzdHja+a+MFhcnjk/NenIc5UxX0tgHbpCSR61pO7uSj9IaGBwjkuYVqKBc
TgWwoEq9ccaAyAAFqV5Ho6Tp3MITVrRGFkVPOBfvnEOvbxdrbjPAe9V2l76GahYGhN5UfRmf+tQg
Crkw0mdVcWMq6cb4VmiOykfv1iGJDjJaD3X8pfLcLuiIDY+cjIhHDlHyXEGgv2rBEBTYDZaoEDXA
TIiSmrkxRl2X9La5vaP3RbBs3ZbmtEofbigJEg9BsmDBUX790iCORnPtd5A8Hv0q7rcBOR7LYfKj
vUW4h1dFfbLLZz09msTwpZcTaqXKMkmxEbqrcXZRlYKpIHjicNoVEoeUUncADHVMrlIUTvUWYLnb
F1YwPlNTO0vF8l80zZTrrkqMne+6DX7MgdAuLTbF2rSrNwvBbgWUF69JMMrChSls2PYxcxzMzKQd
xlINoZPJ4dBDMMK4j3CuW2TVQ9S2iyrWs22a6PdqZ5lXoRHppUycBpzoZJqC4SBa8E4U1iOHDOzh
gfVUjwgxAH0wKqUbb0z++ZAq8WOSpK+dpprbWM7Tq5vqPunNd6vLWlZG7GbYB8mUC8onY9Bjci3U
/D7Rc6ZrTJH6MjKkeOGWTs7tPkCLFZbJlEGzcpf/LjmRKrVZthe91K7hpK1cy9jNGg6q4DbIymMa
4TuZwsuERcL0cW7TNePcHFYBoebJ8t9Loy7DIMG4rGnGcRaGqsH6bBFfpcjeXKTWqUnonVOVjrP+
yh2AH65fDxnut1aR1bmJgfPwpj4lc/KY4TwZWJoXjSnrFZ6MdBXo6OdWWd7CkvyEWSsS9WnMMhII
cy+PykdLFMR3Aiml6ZLA9zXc7y1p2jkdDA8YaEkQrxLga+IRmjcnpDlIJMP199TV//gY/jP4LC5/
D8is//Zf/PujKFHIg7D56Z9/e4RZKrL/ml/z39/z4yv+5n0Wp3dyvH7+ph9ew8/94/eu3pv3H/7B
Zkltdm0/5Xj/Wbdp8/vP5x3O3/k//eK/ff7+Uwg4/fztl4+iZQPmpwUEP/3yx5d233/7RXMIEf6P
P//8P744/wG//XLC4/5P3/75Xje//aJotvjVcUxDuK5qOJo6T4LuP//7S8Ik29k0TcOwxDzWgRS3
Jpxf5v4qLB2lQOi2ITR7ntleg2b9/jXxK4AqPxJPoGtoqmX98v/f2g8fzj8+rH/L2+xS4CGpf/tF
/3001z9STrGX2KowUExdElBN1XR/Ckx2GtcQKTZXTt7hRWIpCAfoD9YuhlHF0zEDb5NkyRhy2Oj2
+NiaCmBVwOQp2MNViVK/0NP8wS6RL52wVeYizWMU5UYPznhjVrlLCkOc9ucQH9aiptnSpNNVapp1
l6k2DBE+bVG+k5G1bDU6NYntKVG1E1jHgSZmi+HBxDnU5cWqMe4c6FMK0WXYhIsxeHacR6DXj1Ib
d439JPX4QHTTtWiYDVM9msrXoD6n0W4Y0w02rkXNjhAoQFv9MetNyiF/I41xF5EMx8iLO3wFp9I6
TymGJloKRHuR3Sc2MbtHmeuXwTE9I++Rat7URPuKM+OM4fQE5a2b+h0rqsmJwI2iFWT7TRRJgdG9
B1rtOGCG1joFmcUcGaZstaZOsFN7mJLy1Q9fh+nVmb6pSvYsgpfOAcOE1ai/aufeGYjezMmRwDhr
usSxfouY+4WOULMEpM8Weoxo8R0diuTW+3BfiPNVeZvQs1TkjZ0+lFvFv2Ap1H12rHc7uLgxNDFD
2CnAhXplCakpsJjLgIEB8bL6FtTyVk0ELJb1UiKru6m7cLtTUNyJ8tT6V0U8E91AmYQkanuZAoVM
j6/M8A1lFzSdFQ7OTepDAlp3Vv7gRydZ3qfuSUyYEs7OtLf6N4JYBK2TLHiy4mOnZ2dSZJdYhSmi
Hun2vLTlqxmdHeNlbPW1xuhGFKs7y4heKTc8ERM9WJvLtkJAzouDplZexUfUUODPRJLx0PTvsWKf
fHuX1k9O+J0pTmupppccOD5if4UK4XbEpcH+vY37j378brdsmDqtr8EkmQsoW3WXaviN6kakz7nz
2BA7t1CT8DCUDz0HcD2Eq1Vuhtsd3clc50ONubxw1nUAqGq05CAHcTd6WULCk1/I9zBPvtKq2xGZ
VI2fEWOehqs7Nxms02CMK/RfW5cLMi+40+Sbb85jV3ZpqMFeBI+53d/rQnkKQdcFguFCU9svLV0T
MfdCwRl5OQFcdTOs//fr+DH6wFxefDU/r9I/LOzn8jN/aOTnZ3N8L3/+zv+D6zmpVP9qPX/o3tNv
7/L7n9f031/y9zXdMH61NF3Mi7Oj0wUT5ID/fUnX1F9NElxYyllGVTEPBPxjQXfVX13dtQROV92c
11vW+j/Wc8f81TBsExETIZN1nWms/4vl3GZjKP+xmqO282McVTM123BNoWtzSPmfs6txSxqNyvPs
agi0GvlCGzPWpqeOQYFwKMhXG5s8IYJ/itG5lJmgHCz1zF4oozbsSth8eDFmDfRaG2SLrtLtCwZa
euADU59dhj7tzUwVx0nCy4V9PG70PneJNlPgl5i46rRnmyBH8nFbE/GIY+EglkmtO09TzQVZqKUZ
vsPZFeu2yD/UipoYusUeL8lQTjuUThcDi107a50/QscpW5u7viZ8lrjj+sZ0HzJsGqXFEjC0LUke
JML4lLbUPBsfPGRNug9u8dTduIMOXpmFHZyoost83+JK420G+7C0smOo4O3F43IIGYRjo/8kiF1L
LQ0BXIZsuvzp/vlj0/3zJvtj6P38oXAudF1hm5ZtuVR/P34oSt75QV50pTdxvGKFVNzPPMHwGNY0
1v3B8W+FXR0wf2l/MQTB/KffrBvUEIat6bqhz3fsj7+5b4UgBcW3NyYWoLMm0+Lqu5W8G8qU1JDA
1o4JufuznbzzV0JM5bXSfLaufMBDso18HztDrYxLE5HmVa8q/22AqPSaqiZQsG/obDqGXz9XOt6y
dmxsIk4aNbRXIzORy/UokPA4oDkO/YmknHOFe/Q/pycaZaQZcKM5pR0k/bwjSnlb0w435DWxDTl7
rBR5I/a6dvc9WASCzZQAewRKFF+kpgynMjR1UJs0vtPGoF6mGZYnMlzqFdpm91QQHPNG6Cag97/+
LH9Pf//hCdMtjQvqGgxb0Az157GfNVGXUjjGtGHN9+prtI68/sNeAG9dxar/ezH9Qy395zvHnKuv
f/Xb5g/4T8+zZtlx3YlYw+CBStaH6SMx6d2KYypPpz1pC7US52mgOzL0ZCTQHfFN2uZZd19ChtXA
1gtiG+58sF4wVgXTC1xpNzzbJdpHO2cE1vWhM2uoGbVfFHRRo6AlKofAqpJAUzRT/LopFt5EDtbB
BLOwXbq0tsVqopL82zHwwnWDWzYRep3bYNLFPqzoYvzFVf+r6/DTeLVad21tqFJ1Y3ruvva6rXme
lsFSLvOl+IthHvMz8S8uuf3TUI8ijLvKLflVgW81+Fa4b/tU7y4Ml4J1HKuncqysv3hQ//k5/eGm
sn8qwkOpAPMYmUkKS3QXIVg5gdyiGD+NNRSID+pshX8xQ+SvfuW8k/zpziLHomNxcCJvqNRXsytP
fad8TY1Z3NK6fXTK0V9zAay/GEHxV7/1p6UQxYjWm+Iam3ZOUsTNymDKO1+O67qFvkz2Fa23v7h1
xO9zf//VJ/rTvJ2GmKG2sZvAS/NUf45MQkBX+GsJWMF9bHKQx0hEIENef9ntRGoBcez+IWtlz9wd
QRkpgmzTxqXpabGtL7ousAkpNqcHtvVob3a6+9QZI9OCWlH3TzbeAnY+Ix6xi+ptFpzTwtJTbIYT
TihGMumkmkKFbjHPAtykKqGJ+9xsqz0ys4YlIpBeaXBcaW2VTk7cJzAwPYllpKDVRfVd+NQfXjKE
E9KqW5FTrTdaOTxmoseWn9ihOFWsncOaXgid5rA0EfM61eqe1L5G6he9oPjXwPOjlRJZ7qkse/2i
p7qzG7F3cdQobJfgMZAQsHXhRzGpdn2QejmGuOlQtn5zS6Ta8vExxSC/+bY17EvWbxJcmF567t0g
xBzVdxiI2lYfX2J/8p/7ckCLJcukmG711BiPhaMrG8R1eAPBTb+o1BjMVnH0O933qxdz4hMj4QjO
LXBCi0MRJ77KyMclMRukhIGibayo5ul3ynwJtJQuEoXorYFpXiU90IsjmInhhCb4E4H0K9VP9B2j
F+gy+JgM9aw5jG0/7pSQ/BgmwqnIh+LSdgCrM46KTEbcQ16SypfhHKB5RvZH1HyEBcpXr47FrWvQ
r5VsIH8d9f4FJvpoJmqycUhUWKVuwklOGIuQS+SBiOBPGTidWJC07zZWENpGEn5DDA+Gb3ZL0BCT
CdU+jNqc2hk0zqa1AFDCngmGQvbFTrgl0RihuUbNpscSutUajx6jRRi+0Z8sGIeNXjrdtrCLiHbB
MABTD7SFcfclDdxCiwJmM4rhU+Dd09rMOkoL2XooM2PZZBHZ61WqIRzZiYUHOtaPltLTH3RFlIWr
qQL3LAthEmQ0kTyvZkpdr2OcMMHKIQQlWUUOeQOLGGrGE2oSpMtcS8qP3J041idW7t/0zBD3ZaF2
Ryssq0fmCZByXuHj/CoLBspBGTrHqOkwtfcTIZ4L9l167jbpwh9mI5vkoCUMw/ZUI6rEOnALveKo
lDieCIicz6fAXHVxd8hNYvRiNdAeuSEI6ga9nZYakRBF3PmgiFGHExcOACeiUyoYlwYxoZnOyd32
6EQLer/VZ6KWbJ5ae4brai9dX4l7ole1O8y7JRMQnKy6n4Qb30nbfNV9if2AA/OzkBWR1pEWrHxt
4NHMRyU7a8Wo35uKle192jbfrVJxnrIobDmZVjWgDO1blWjJZ1pm9cFqVeYxTDMlhNnzyMhkDfsZ
1IlaBzQoFSv1Yhk/kn5LPl/VjRfpGzbNL+MdPJABPrKTb/pMOSdQRIwY0vWjSfjCMhZB/SIdPgCC
sRgEzCjG9o2ziO25hm49JJih1noFu5038MCdBOPRZQnvF9A/LJk7johGPrxb+8+pNX4UkeUZMhUP
oV8TqMgbWWt2JteT1j1W+KsPee5E+lKfUGzIRgl3GYGcuBAAdL6Rueo8iAgSP4xSBM2YW5bHL2uH
70rQYLvpVXqIy4izQnTQirK5TCPpj5T3FJJmA+Srw/8tlbghC7MhhsJG2Nc5iqT0Y9fhZFeMX/G7
m8LB+xJxpRb6hGGEjx3TnwIePoWWsZZKqK0ZipI9sSqaXirQjltbBw3UlWafMUtlj/XXJAETNwgh
zYQ/BFVKQ1ZOrWcm5nMWQBqq2Ry50mXaCSZX8WxpHSIib1D3U5/WXn3OsmYCw1TuGXsxZ6CEsbLG
nmX8P9LOYzdyZOu6T0QgyKCdpmFapVxJqtKEUMnQe8+n/xfvP7hSlqDExTdpoLu6FKILc87ea1+V
mRchgtS6Z3jgvy0Lm2A6ybWOmvtW96rokHRVNQu0zMcykgB7yhnqYYzGaQykflXXqI6HFh9EZ1jd
OknCgEIY5xw15fMivqFZm0LNYbdhviJFSBBWUcuHWKvzVednaL1ozWebGnl1OheOjRJozQL4e74c
46o7qlhIf/u1D3e0VusrXU9BFoEducuZ3jfRAMaoVFINlU4wI7hZifA71e2+88MUV8Io7WuL1oxr
xnQnFpVJkxyjVvpMRwIxdOEV/e8EidgV+RjwRUupLI1a7HIiPzHyt2aNG7p6b8bEucKOd+PTDL41
1N5bVKyX64J+M5Jxv7V3Tg/XTeQc9iZHejdZPDs0W41EDDUt7b3Oc3WWZklxPY9N7VfpREhkFX1k
kB688xDT52o6Som6Hi+ysm3oARqqGsyBS8a67nOBE8mw1kg7h8zt1AYVN111CPcQGgsLKubk5Hed
6pFxUY1jdUD2FzwKswt2nE3qp8LJaPEMfSGow1vmtYFL/VQGwl4FMb1nhL79BlNH+6KVHe+Umjpo
oLUaCg+CpwaNCcoHqbzA7QwRbMMypO/ZDzccJTvMm4V+TGNdY/rSBv+k9xa9k2mwT0bkd1sbUekp
LVvkNEYaWjcKiSc7eJr8PqAhSSvx6g7YDK7uOoicvQIyE+pERlvEnnplVzFPvdeV7tzJLAx4hjjf
l8x+9sLvY1JYJNKZ2ZSK5qVUOTL7otdclYoJAvycuQfyFS9dJ8a/g63rj04MaqJus2LPLvaaGgh1
Y8OKWkzHXocO35weijJWT1rY5FuzDkjZgtANqkcn/EDvQzRBCfx2S+XKFO7qymJORlwzIIYUrL2d
NouDJ7W/G5zxkIiKBXjMHfwWY3pMdW3bc7tQCBSdf2cCQAowAJstn4FssGdkKaipPvA0f50otrMc
cznBu8flC4ta5Y1SlewvfLMAXU5oL6TfFretMKP3AZD3oqjz/hAnRfLWEeOLzx4/ppCa/UoIVrFr
9bQgUxf1iV/wOyYAZiiMt5HUlyDLgIBx4LpN9dHbCllY0bLtJnNjZASceo6dAq5NuyttsnmMztCl
m86rK1KA+L+WTSQPhjVvMYScCYo5+MW6t6u14xTUWRxKUNPSa6dor7J8HLGPh09tAjV9KbmD+HuQ
cuFrTq99LH5ElaixdlNXsjyYucO2GGcdu0tdDNOeIhP2/maQQHttwlGVSrmLHdGerMBGXRlUdgWV
MymyI02Les5dGUGQRpxbV3rVkGlW2LhEsKqUnNKDMvfQNWiKt5VYnOAz+2p5nYvmQ+HlPnUaEJmO
PQcYNcdca56hH9icKIjHOAcNjTMdpO1h+hygVi6Zt8QurB3vl10P/jHttOZ28jiUthkFd+ZA7w9t
RTFgNRA1C1Lk/TJy+VTEoJezOfkqsJC64SnvcH/kKQYkfcytbVV68Y0hsi5ct6BS7npVBi+hTl+b
Z6SdIpQNe3y76O5DP3MjEwoP3ZFSu+1Vy9jgkEbTbZvKujZww0ZeUpaLRq2jO9lJ+2oO9qRhb4J/
oJ/YHC0PgkNuhb2H8ZqAEzHRQlyZ2FUJr5gKNsK1MC0IMfAJYxWtGCi6vmLX21SYeBtIYaXfhXt6
rNmaeJumWA6iNVcRHsdNKdJkU1qd8qBU1kMUJlHPXs+7s7wygUCFwGatydh50EZ9yJaIMiy3Sgfa
hT3vgSFifWMOwut3Wj0Ys/QVvRA06l+V6Uuee1QvotDyTnbcqn+FISCCRLlc6ZiP560nVEhnbHll
nTeIAQNUP926VUr6vlnYO6vQwEAxDcpD5GH9j3o92IcVu38S8LqXSnbEz4CFZn+itFvfr1JYs3m7
l9jNl7YVdVujcJpNJJICmX0TwgU2pnLT+pbyQOiJshxiPIrFOG4zG5/kUMcvFlKpq6AKAjctIe9S
zE8xICglnLjEg2PQWMGNICwBRZpqE0NiNLtRi/u9EdNwMCGZXTmiexI5vqmije11akbDqWqyYS87
DDBWXPsvKc1nTnRVCvBSN/rhzRRR4wKMGK5wtpGz3RfmqwWRAgBINAUEEzTtLRKFHgFQEP6taj05
RH0aoUphr90UTCONZ8A2SpAs8ehsAJFgk3jT4ClUSy/p7C1G5mrhjGa3obbbziZnzTlNGez9vg/M
PX/nzRIVoWqhPDVRAGhAtcO7zCi832XqsUOK9NZbwaz1OF9FtrbuGpR4OkdBENZpe4dypgD8bjxn
gYo822jq1wxn6BahFLmtTSO7fWf4xbz9lIcw9a9MGWsAgwrwsmqVH+u+stlQdiNtH9SQY9v+8UzF
oHgUJVdto+VkGZbkU8daf/TnRLW40bXXsKimalOPdv1ITFHLZyGbDzWK9XVkmrzpSTPrurLUx38n
SpwXDSmAk0VQtd0P9m8Qfx/xoOjPLWXdXWDDW6wKlOt9l5lQaSOgUwa7NAABFA7RSC/LIBSPaW9g
wQharBRmB+iKM6dbz+efqp1ZBZO0H0PsfgtigronI5Lx1gkHcxtFAzksmH5RNmYTSdpDzMqeduKG
wM/utu51cnIUYbwFafWs1l24y62UjIakRHsQIZJhoz1syLt4QW1XIcUI58ynIhDVkihB7IIW0cBe
01NVoCDlX/e6Y5/YCAqEynql3TsaO4cGicb7WMYmgCWYCZPtN9f1oJsuZkP1t1A6QFuDY+chPqNs
WCNOxN4Q85kNHIefsrFCwG1Zhz6e9t1k2dBkrccy65IbpQg9dGelcwpNTW4ynCz3vVbpWN20Hsrn
MPpLwoTSa8UHoDFODu4yLWanq6KQsJW4vO7i/g55WPmE/7F0EWLhHpps85T5iueGYWW6mgWydiEd
ZP6L2gRUsLTi9i5EKrKkbN9/VP0Eby4nVgExPPjSNqyAuXGCPjR2Rs4ABM3N2KveLTSUcZ9Su/Ld
FrXUn8yakhMkAbB+nN5liYooD44qNGnKoqx8R0YLn2oHQD/yGrtSVik5jgBLW3vBM4pWTa6M+VPp
xxwZ40Dmf/zeMW8NpBNrC6noFnSA/7fDDAUjmhDDTpZWRjJiR+ZjNmD505gSTk6vRq8QPTrXB4x6
6tUYAF1FNg11leGZngl0g8kT8DCtkqVOTNleDWvzmCVms+iLQJ3cPEkIVEEFewo8NdM2kZ3mJ01T
u1Psj90vrXDymwxm4T3CKD5kazLrLezNaOv5ASdVp0of1AQ2J9RCpy2BCARPSR6pj0je58a7JItD
bZhNF5092Vu7TfuHMTDj+zJXinXacwywe6tBEgqxkGMGpgLESG/EwN3qVLrYn2lEP7C2PxiO81eQ
ZgRZQDFTAkwxq9BLyzhHjQ3peGSHeZEgqaQGXKIRkoNrxdDf2zGgJSWRqdqDt25wSzrLBhZSs07D
xrtpSEs62jZrqmlNBCS0ZJFlhBRsY9IKxaLTS/EiFVz1tQPMHnMgBjKexMIMvfY41tzLEawrQW1W
jHMuNUPymQZfZd4VZQUgmiSuXUHz5ikpR+cII5nWcpxOf0tZz4gt0LhpxuJca+GTHuLV4tEn24g3
jBOUzQwwNn27GgZGtFhRt2Cd/5ZAuMm8qx3BvskbPnQj4ZcCZ71AXMDWDE8LYBbzSs/icBsO9bUH
EXkb+M27MqLRHPI0PkZDGXJ6DK8zxCJLBTfEYhi6TehISoINthtApIqJ1VYxonclyebtaNPckKMA
dDaB27dnXxHvQfaQUgA+hiQNoGDIL3F6sQLhWExVK1OpFKoo0IT6FCRBs4kT8NayIfXCH4fgj+4n
6qlLkBP74xsVnXl7oFGR5LywJGQ+RxXSYdYUsF7CyHOpYufbHq/to+BstiBwO1qFnHoWSkjMh5KX
5YpiYrs1tZII2DEmSEtvSDynX5cMgFFwG2AT1oiSi5wSEO2gxMGGrURwNxV1fd9Wonq3WhJLglRX
H7IMzPjQ9e+FQVKfDRpamUI2qTnM46DF7F7a6mpScgTfdGaRVRfNoRrra7NUMEI6avSr4UT40CG3
PPjd8BoETIldbItbNJMmhk3eMhqFnkN8bs7ZaD1BDVspKVdhzToIH8bTAnCkoPNIlUWFmbJOUuM5
jMwKbz3FjZFsNOyVkFNG4Ea4hQ11XVe2steyyl8aUCk9p4Hpq3bHPk7GvwEGuNdwYK7COBDtHM0i
sU6a9XXdsQWXRkBvoDb1uw4RNXLPQJxGYQCcT/sXaJ/xdV2WWB4zDVOtbbWw6VrnIc+wSlWp8QI9
H8KwsPnanfa9J7dtZYlevx3jAaI4h9RdaAM9r6bgY8zFMi+w8CCZW8pcLSFMJLMdIVeOWTnJWwJ/
0VYGM1TEUZRjmtS/QguThQJ3cu1lituXwLlaJvagVMUiq5Jfhk6iSKDljxNo8h27eVajSvGX2ItO
A+XGBdWUfR9h1DQTQDm9sw+zfOO0yhz4qs+hl2zllA92sm7tBGx60+yXr9+qpBwu+zQpDgCEDyWH
RlvhSF+Q7RnV7R8knCMOypYo3vYXIQf4ZMNylYNoLIarOBHbDHfLKmrzt6j37ysdJrKulFtVtm8d
kncN2klB6TH2qweWMo4mPndkrDptiS/sLSH+VgYxomSI2wsm1lWEUJbo4Ra56UD0gUd0R+mfJhB0
e6fA81tE+ZsxJsfG6vZCExYycbgKoTNtDfSgCMIbfqLV7jhNkIfnRWCvhPoodeeNjSUmnhZWtT6p
3ntiaEU+T2HQ933OwtTra5OuuWKbv8O09wHuWQclb/i7yq6dNZm+8qwkcELUFN/h1E/2mqSDGAK7
vA+oarT4RZHCrntpnFhFh3UDqq/vmxMaEayLDfSNsn0fqx72kC7gfxCAkiSuGeV7Pez/hrr91pZq
4doy3E/OxHOwwq1qRy3HK3VmCXsbzrbXE/XAtRb5EfXW+HnA4rmLW04yRgm+DY5z39x1WveiZ7mB
CickqhUEslbW2wYz/17TyyNbB2PRRvp4DXZOOeDoM7YlWXFowtgu0CaBk0ab48aybEI1zAkQ0qLl
CJkC/O8JvO46fVk5lPiTWIgbHKcwmdTO6fem41Ay6UsK0Irt/WFerV9Hs8FUYYNHEo1z3TtBsorV
JjiMEoekHfj6I0XSV7yuJEwUQ7MuouhAyU+7HTTf3joasdxponv3+mj8EY2OpFf0zxZRC6tkQIae
R0G/AmEFQzkKCAzV1blQIKpj7Mf7TprFUww6Gxez4u846w4LCGbNYYKSwnGoFkuVk9lHreqPPkFT
pxFOFVJPDmdDjtYgbkcTPrCGMa8rfDCBjYltSC+T5jotyTNapZqX/VLV1iPFoZYLxaY1R2YHeMs0
e0H2Nnwgr5W3VsdIg00ORTDqsMCcItkGHNZJzGF+N5wsA5oamu2qMXQCk72gXjtmQCaShfZEbwfr
Dw4LF8RielIrz9jBq25Wkx6yFw5Sdh2IaqB/0EJo+qC+C/jVODiE2m9fbX6DX4bUkPrh79bRm63h
wWtrAOpFuIaZL5xcTUjcstjd+/nvalLAd9Cfxxbdeje9napHPVUJEa6G+uQM4TGv6vEZSYHcErOH
yrfDMqU6nnZthNF1ArLxVaXojHSls11Zy1U/QA5cqUBoVyOBTruCFclbaTPQwx/I6kQMMH+mKgnK
oq+qTVkY3aMdpC8KCdLHvDf8jaLBN+tZdrc4CrOtXobTrVfUA2HcZbb1NWo9izTSAdwPPiCcZHpH
cGa4Sp1oDyZG7Tl4bs6GN8PrCn1jpVQU3VI8pWzvKmtbTA4Nro6go9xQkysaYiSdxsTfSuncQu1/
tCJiJFJJkS4es+vBIUVpsrQPqLP6isajREGR1D7FvRJJDWdN1u1O2NN1hAEFg3QVaAc1sfE/y346
TbNyJbFYluDb0THyqTJrBYl1TZ3k+2EogmWeVlCEk4HZ1LHKo25MB/TfztpGekiEL+8Z2w5CBjOB
zbNjX1SoDfeavBElabsPK0juUno+Tz2dyD2TPLkWQ1VvEimASJnEZYYDIM1RoU9e2COHYg3SB5Ux
va03tmVZzxi+h1UWQZXIJwVIfW/GL6Ug1zBPx3arZp5OE8Fm5clKukxkORNIkCP3nMxX0SB0UqYE
7BqNoX3r5+mGaLDMNez0buhg61hViJGiaqJ1ZUKhpWudr0k98DZmM79nekqCOzu3rR50zmZitT0i
xcbjivgYfXxGUyUZA2aYtiCpGyIevKe8dQ56gatO9LGgAKj5i87nGaP3hl4a9I+KgTQ/NXvyvlrb
PshB3bcYNzkhi70Xe3x9YkofjCTkb0OohIjFKujHSvBcGYDntRktl3oKMv/4Se9YWFmpgdWYsCz7
orPAztp23x27VpYvM8T0fbBI+g2M5M4vjQAKRlWwP0+tuTEn5BqL9I2EncCsqjprr1ZM19T4Apus
PylxmOC66//GLXWRJPbDazlJAKnsTHatOeDSrTqxqRW0kYUTXjuQJ/cmuXsYacqPTAiHxcSO7+yW
QMXOLCyaLMkVFSXdHVpNf6qGYdiSHtC8hFVKKhU4dSDg/KYkxCXPRBkRkVMQ6qpz+I3CTGVZyW+c
kdV3jC3bNbTI3HRR7uzrKNIWTZFADhHxSC2I3r7GtOwqJUj/LqPDTEtWWShBhR4to9EuacceLUGV
T1OmfNw6flDfjBB3yXMF8oZAmhK1xDdhIQMeReKn6MqCCGbcVL/m+HwIBNBUhXxtaszXiJ+CX4PR
9/dORpfYgOdyj4pcD5YtARqHvGwLyceHLhZVRvQramMvB0wQ0qKvinECI2KZ28lEF8At6OUOKbV9
cCafXV/Cv99liS3W4/wGBfg3hUdxw7Kq5m0EkfDBI6E/74AzhhVXYqRkI5LjJta9xxEf7I0o8Wmn
MYYcJe3TjTJq9ZZuVZYcoI0rwVoNjKbZE65oneIBZZuNG5PzSnKyfMiekx/4K2o7eLLsKiZnXPeK
Kx9kEbfwP9UWyNRVXZzGuXRG8OYcBtrU87pFSIdPqhUTCFQ635/qlaZRGw2nDiSaYKX0TM3m27Hp
3NCGztE8G95dQgbhQxIQTYwE2jkQA3kzKBOnVJ/TMJ0/Um1VWXqvNYagVdDKamsF6fjcKrSLiwLk
iPSMYUmFhcZfrPf4gZg+1wnsCWVR5Gb94JUaDJMqJZCPHL210Nl89AsEO9T7MMDZxmqKs3DXAien
eMYh1F5OWZmCQY5LE/uvXZN7UFQ9JnhRyvCefmL3V5VJRvUhMv19lAVjg8BDtfNDH4LUCPtpdv/T
Q/DRQ3DOGJN7iWPcW1o1YU19blNECKYmBWkT0wVCPZf/jlTFB+BVaI5YOgizKdqq/t5osfPLsgbC
AGt1G6bDuCTpZnSryrm3DXty0WYQ1TPLjAxBkydN88btQ904dUQY3tOktQ6DIahAN34cPcoI2hGq
iBecrt2VwOn+WPoyXHMUJ0ML6rNGc2LjqCBCwkapP7TIkMC5i1XqsNQXfkFp0KlmhmI56sqfmK5q
wrHR46BAKt7DmFFzRmhAU4XF2ersRSjV6dWeGrWnr9NOnEtMTnUD3OhrY6BWFhahcj/YGa1vvKvQ
UwohD+S9B4+VkuCW85x0hVoGxiX9NXy0Rg1Wx2iVolj3dtgWbuK3GP4qBLzeoadGDLjK9NvXwp/x
OxNIDAzjgb7QI7xFK5tEp994+eQjjVex6RSPdsAUWE8SlLMLZNi+tyrSUzlbN9Zt6jXPhcjAAGgZ
EQpkVchjPCb5hpXRO5FItiVSIKMh1hJuuZrgvfvLBm37Y6UG9biSxtywz7VmMlaALKiCCCbukXS9
Is8WCAuSfRc2wb3tOfeGGtLkIiRrJal1LUHvwtDLG83eBKHtf5gKCRRsg9QR4ZwnSzLlKVl2Vzoc
PYrUaUvWg6AuHFOehJ9wyumG0XjoeqgwFGKDzPUaKBbILCNipjg05ybWykVAMONwKCm4/8n6Qul2
CGokGOd5d7ysYkP+MfGXHk36giea78ZTYJn16NKvF7M9UbGvOjFNRKUqDbtLfRjr19oUyjvNcwUA
jtebN+F/GmZN0VgHYwzRwcxIvWFenRNJwviQa0ddQ3NC+3N80ZuO/LisV8rraOo1ekhAWmTvGYum
1Ar2tVWc4u0oAE4pAVFYlHKWTq21WC6KBjeEJ08K8OxDrHV/zbBHR0PyI+AzNL6LtkYzVU0Zlsta
tXpMCJ3fHgWk8GCJXlY9GF1AN1ulvWdSY4JwGBt/O96rNyQG2hNxxgE0DhI/7vourzYJLT+iR43g
1WS6+x3qhQPESwa7du5JgTBsAv/I/6iwl1aB1/+sizMuyBznP/+k/2sCHD0ysPzN3G0joPGt7i8I
KdVLQ5hfhyAhASxpxAaYnYKLevMhws9Mo3Y1EMKy6CQGwR6x22htG9BPKSFYCy01NmbUHOKUaljW
ZNqFq56lfj9JAc8E0RkQJs6bpr+Z9OIUYFvppbr5+cZekjjOf/7pxspsAALRMgTYG5U0oCa58tur
TOx8KApkSf482rc32TSQeRuaY+EkO7siS9Z1gmJ0ciecqfO7Lm6t6HqabUYDUMnmURG7kfguTF2D
lrjsNJTsrm6tSw97lsWe39nPv8fZZcN7TH2vt+g0NVhzc3VTEJuqaspJiiFdqF67Uvo7ZH13AP0v
6Ov1WTX609hn6uCgoaOU+MLftCVYMEcGj8DDFqnjbWhfYIWI7rOG82snrqda3emFv6P4shYRIjas
zUB2TpU3vlnw9DrZLokU+8Pa9gEtuaAWFq8scp9Wg564s9/dQSnlkYI0VPYGIelxyDhwghKr8aGN
hAE007QNWTqWqq6JFXrak2EB8GmTXUo4wbLxNDrVcYSvbPj186vw7+dmgUZD5i8Qbklhze/+pxcv
a5lTJR0vVyjrzLCWqLAQIl5QKqv/3mtGsaQQnMkxINrn8wb/RW9IJXNJv6t26Tpa5csGSvwSmfQx
WcN03P58Wf9+sl8HPJtF7FZzSPLgsmzdNZUNIV0///xvbhsDkHiNcFhT5X8u+NNtY8ultlPeYGXB
mLCONIsA1FA/FF39938dyFBNkwckobY6+n+0/p8GSrqikTrLvItQZiHrg5k9mGwLfx7k37v1dZAz
WbfasnC1Ki0jcOSiQ2p8YXa79PPn1+PTRUSt2eeN32LyUyoB8KoVO0WVLz9fxL+P5OtFnL3JCikC
WmnTtaa93GCEC719NLuVYwWOzM9Dfevn+PxUzt7nvIkJ3k4lVZrt5FpuuYFkexPv1DV8gtWld/nS
hZ29yxNkm0j6DMZGAKFu+ae2Lsnd5wf8z1wIMEPF2as66Jm+PiCanbYxzm8ZKWwunW2uh01MsgAJ
6Bab9pIz49sr+u9wxplbYtTwqSsiky4HxhVhNv5SAso08IT9/Jy0b1+8TwOdWyS8gBS7cGLlNqoC
zi47cYh717Gm7JK0cJ2pvzdFdxul6kq3k3tV/Y0aad8PEXmQv5XCvJ4FH81kcSSmndfacMetHH8y
ZzqrG95A3o7bCD/Rhffr3/uD9JIPXnNM8z9L9NfHEcJsKnrpT26AonkBVm+b9mRUCrXZ/3yD5lfn
63P/OtDZ+hu1TG/AsoULXHExJLe69ua8X/LG/PsQGMQhQgNDmW4ZxtnXz3+bjW4e+/fA3kU9miQk
zD9fx7c37NMQZ99+0EjHAYsx42T0FUEeNDrVd4K8Lkwx392uz4vl2ZWMiLwyo7cpiSNVcTk6zGip
LNjQlIqWscLp9OfL+mY8y9QlqjNgAOAAzj5LFrEqsIv55MNR08NFEFtLXauByV4YaP5BZ+/B54Gc
sw+yt4xMF72Fhzx8UDDVBDqKEiDZXCR7QoTiOU6Kn6/tm0f2ZcizT9PztHxooYy4ojkm8e+51nPx
O/rmzWMMC4qCtDRbO7fdpUk6eqC0Rze0kDtt+/zC5zN/Hv/etv/+/LPPZ4hRT4mQ9wEwZVHvCG6q
1HWrfqjvtnH78+369lIMoVtS6qZpavPt/LSEksVLqDEVK7evQjcOtCUa5Quz5TerGpLvT2PMr+Pn
MRAJhc48RrBTXW0duQr6sQVxHwt1LbZVf+EN+PbufRru7BCSO0k7FGpA3IgeJ/5CZEGyzvq2/yAD
NL5qdBEdUs9+t1RvfP35Zqrfvu+fhj57cHFr5aJSitG1r8x95gb3BHb/FTcmXSWuVqzMA+cQKItP
0SbZKO6F0S89y7PP2ukiMSBhAhMBwP7aTPX4yqz8ClVpGW4KUflb4NFoAp2CzAARzg1LR3k3YvKG
Ukn0pl6Ed7lSqheeh/rvaezL85dns4CddkpgOtwViNwotnKAFoSE4zj60wUhzXiKaMazVJ9+vh3f
TnL/fRbybCJwuprCWZryGkQTehVQCOOGGEbTaC9d3/cvnHTw0msCOPTZ9I3PxGSO4/pg8S6lGyyj
1bBFB71ON4gKVtlJruPraMOSfuHL+u4SLc0UzEXwXCzt/BKl2hWGmYyuiYRnZefYBW3By2ZNWrkR
HfChn2/pt1/y5wG1r1+yZ4UkVZU47dXrZuVv6423ip56l2ySLRa41c+jffc6fx7s7LbmY01Qqh6M
bu2DTVnb8dXPP//i1cy/wKd5yTIJqxsDCBiIxSpXCbVhJZWYDln+mli4iFpJtPICifujbMrflpJ4
7/1YCQSqRnPhzn63alkzyIGTsu5gjv/6q/Qh7Xxvboprk0Zjyxeg/Z3BR2OlIaH7+bq/m6QsqTkS
fYlt6eerFxQ5ZPO1N7jJbn6EzRbW8lZs6+3Pw3z7+KTJCmmiK2CV/HpJNfXuJNaVwS3SY1ST9Rd2
F0b49kIMkw0MtVo2tmcvSFREMMpaLiTMCKta9vFNpz9ntObkLxOccnD9P1+QLVjI4B0LMDrn920a
EiiuBsOpYpUj55IXfr46f65ny/6XAc5Wj2RQOnWOx3T7ZbdSFsEy3IsdmQpr4jEunJy/mTm+DHX2
vnXkjfj2yFCtcxMq5ERPTMnPIzGAP9+zb6bGz+Oc+9dVa4SVkfMSeMo2h73aXDvJplJuYtqW2u7n
sb67JirfPCGL9CzTOnsdjLQKFbI3UFZ6+6xbt9VzXl5ptvvzKOo37zXYjP8OczZr6PhgQjDog5vT
Szuiz1rKQ75RlmiWhqXmjr/Ir7jwon8zO3wZ8uxT0vQkbOuYIQm1i7srpHiRf2GI7x6UqtsmpVtq
tzDgv36tMvNsM0oZApc52rjql2C/XgQK3xZKjWxWqnZvF+7kt5cFuEJjSKp35we4yK5hvJj24OpX
APPcduPfhg/1n2atLrVFdVVv6WpfqAx/e5mfhjx7ePQcqzQjfcC1wYlpY/9HmET3jLL65USdg5Tk
rwda++frvHSZZ7fW7JwRPaYzuIY3TigbiVVHSUf6nyC66P821PyJfFrRmhpsOiKLwe1CiZ9RGnsv
CZ8GO1n/38Y522JL0jnqIOc2KtXOzx/aemsPdz8P8e1syMFeg14EtU6cs+AM9MkTCm4+55W1mFak
iOyLbbrL1qF7aan69wkxSYEesHGpSc5AZ5eDJ7/FfE0Z2cQ/jMewbtYiu7R5+nd6+jrI/Gp+ejaQ
fBIWMl24Znc11B+h57bpJov+/nzb5hf46xrCz4C3hJrQUA39P/iJT6MoTW7kisPRMZEYLMMYklpY
IJ/4eZRvbtiXUc6WD9uL6iivQvbW47bT1lO0bfoLr9g3t+vzEOcrR8zPJ8CZ0ssYf3BoKcZ8mb81
9YU199IoZztonJDWRBLxHEZ01c08B+AGS09cuJZv+hTzA5HAE1VHpSlx9oK1cYqYu+J7qX7//30z
UMOVdj8sp/Xcpbi0un/zEljU1zgWEEBOC+bsqqbWRhjim0ysOAY8wrgvzGiq/OcFkAiwwTiBfUTA
YZ+jvdLUz5GKQOyeUBiumiwa7s1Q6d2hr7coygNc1hq5DF5xI+iYAIA11Jto1O1VB4N2E5HaEW4T
SxuvswmDZgkKPV0kIX1JYAwAwjWnoRkxCDotmIRnBxOZn8OisuzM2DeBYr57BiYx/HYDxFyhKOQ3
I3XtlxLjTHpUhtzBN6ei3C4gkz0NoHITlw18tFUQnV4Vadjel2EF7txsQ5QiTam3OGk64qUyw6gI
8dbEZjArzKndEBITMFkUyaNE6ngZ1LqH4a36p5D97VoSPUUoYCJL3K/BtAzyCA78YKbZTZcXGKUz
bfSvQRMBIgFGggmqSLqHrCAPiqC2keCgOX+hdxz+UZtY+ctABmhL8E1wJ7v8qgmi6IUmrvPAqU5g
GJe4lKpIT5UFrrLER0doNuHK0Ns5pCWoh2Rb6BmApiAOqC5ntY+TURdoCd0xjFsAmE0fIX0kuRoj
Il4f12r1Joc5KMbjMBq2G8pEXRbC6l09ngzEu0TxQk8PuQJC5AZi8dpxPOGsSq8MY0p3nQbuHP9y
tEfSb940IGpeC9sqOtwIsnLRo7YexATN15dNJQfk6Y6l/pn8rp/WbZYH6O/afE1w9Z0vDNSukaa/
KBWgWR8OLmGz6VuYWwbqF+NKJDSLAcOEy7yUNg1zzduC4p65cgCYHGMN2iwHMUs0Gt7tv3ZnGMva
ggvVGtHc4QfQqWJTycEqI31aNlal7LDdEOD5P06QOvhSzaQLbjuUp8+nYdsfHfqxybiZiF5ZGLl4
nRzU4/ZMJvl5pH++9bORzqZitmpMjVE8bsRUrxP7amjM//Ws8HWE85lYsctSUxJGqOp9UR8i9TZ6
rosLg1y4DPNsyhoQrzVmlcKpLG+0cVpFirwwaf0zZc2XIZmDHRrF9j9VmsHqpd5P843Kb2aOjqc9
VnV34WlcGmS+zE/LLyj32p8KBsnbO3xKB0PrFyUqqJ+f+f8j7bx23NaWdf1EBJjDrURSanVwd7sd
bwi7bTPnzKc/H32AdSRSEOF5gD2xF9Zc6NIYHKFG1R+uRtEUrnjAZdxOi8mqfRJnmL7jIWlVzN4h
deJCMWivKbItb7dD/X2mXyQUtFcUDQVJTQdNStngckSt5ksK9CPkbjSOe1jCyklqBNxrlKAEWlt4
31tTHb9FCfqBTij4mFWmwljisYWqBdzdOnoSkBbgMYtq4wAgsBDeQyVK4HZBCLCDMT7qjTl8aFBb
OWDKNH4II4qEeowl6z4a8Pmt5EndmMD5R18OSoWnJKFNyVJQZH2e4LPPhAeRpYJzGg9S6UEHiqDM
JCIjixFCfQsCiP91PIHs7PvM1gPE1v/DMkFLGeEDSfubdV7GHz1U/UHQczxAEYifIATmOzFRBeEQ
JVH05/YnnJOL1WApkjBcUdRWmIJOzpBEQD37gJkKMkZC96zURvwWFDHGKFr/zIk8boxvXubLkKrI
6qQeOv+zWDQdcrFqUuTjoZa9z0KEEtVmb3kjxLLXS9MOyYJsDlHW74UhjXaNEvzd7albP0LmQ0NC
LNWydC4lbc4fzxaKUZPPIaIyHgykOEAQQZyPtOrgRwN0WGMorFcaTgFaYYjyl0mm3mNESivdktRf
t3/J1S1/dqEsMsiSZZxG0XyhCNUHH1s1awQH3m3k9auSqC7yh2gNItqKQKy0PIYzSe0r8liVJ3+C
EE+qC6dO6KPZuX14DsOovqtC8OxyOybvZosjZjhbO3eaLDzWqhxvTP9y0H9/jWVSyqFYiYbs4pyr
zLjB+MOb8POcDqaVIFQk3kX6lvrg8hGwDCNffuRmzMtxSiYg82QoYvctN8T7hgb9mJUbjb1VK2QO
pRpkBmC+EHFbAuQiU0lKs++pveZB7EaZ0t/XEETxuyxCezJwEoo9TMRysdS+hCOcKw2j3NsraXn2
LX/C4h06JZGhZzFlUmtA7xzLeIwj9URC1g8+YCR79aMEcugLKgkf8UDbKtJJ1yYbQIhE71S8UqXr
Qc4GOGdMVGDyxtqrlfhrgAyURFZhe0KIq5tR+S99WIED9k30zU10ZdA+bk5WX3xJIJ09JiPe8xBn
kqeoQZnp9vRoy4Pl7/yc/cD5359teeQRMZuE3u5qBdJpfp2ONrZW0sHIOtXOuv6TnEgudhgn4NF0
zmNB/oYXBDw0dG8eTBlZrq5orUOd4gONf7iGkrcxVYj7QM+eoSGm9Q6sXHJMKa/eBq/tjqMn5U8B
vO/3tJanB9Tf9JPU9bZhJclxNNiMWgwcXpbLk5QHol2g4LxXDKZuRz+vOcmtqT+0ia9/gilRfvKk
5o84BBJsvlB88iYJqhHyHY+6jLAmFPE6thEakoojTEXcd7oY5O8YN8OrPyL1slegGL4oCcovMVK+
0DkhITm35/jaGgCjbzBtGkXHZWlHj6NpqDqV/nb8J1Ac2AF26GPWXG5cQ8ubb/6U53EWG1uH4q9N
mU6ZYjA925tMGTUYDvxdAjLym1EDW0/afAs0YmwNb1GIpv+LdqVJOQnvO9GuRYTc4GkBIR6E5BGd
niYE6g1Px8hhfQ1aGboJBCoXFqGMi1xRHVCeQ0DGEp8lQCHAC3zUl8xJtKVWbg4IH72D53vrMuPH
gIk1IAEMnCdLwiA7hQDdteq3WgEpOlodShpKgDVb0Gg/AcQGj1npw9qcJl2kBR+Pj0mmt3sPXuYd
TXPlKJj1iwkj2RUDNXX8BsOuCPIGCpqT6LQUNw4xNUwXu3seNb0ou0HrlY8pci6KX9V3UolFet0O
NQ/+mYmQidM9NsrjE9IX4UMVKoj89yVyK1l837RA3JH3hkYNLQBnx+l9kIfQRX+ktINIFT/Rh/mZ
xn5zn1lwpJWet7IYjE9wxyUX7TTtadDyYR/S4YKi2Mgba/TKMTDnvBq3/pynLUs2AWIepdXLdOSS
pITKA7Mv4QG+ccNduxAAY+kaaRKAT33Zw8onD3HqSpzcNE9e9LJLHW68Q4zw8Z0syg95i0ccSFrL
pg0MsRJJuo2K+JU9cvEDFscd4CYj7gR6yOjf4N2tebjT0TNEfhlxQ0iRHxT8tuzb+399BZE1IRMB
UpbUagUTr6Nw6PyB0i4qJEfOy78dyHSzrHstDFUqpOcVWdZXUudVgo+R0UtU3cq6/J1aVbgvsvKJ
c73AXASZ1byL4U+Lxi8v8bbOnlXuMruhcFGyiCj5AbK9vEZCoRBCXQQUoIiB6VoQlG2vRWcqUNJf
t2fzWiRdN0zDJFmVVHGehvMLKw20ODZh/E2I9Z3S0FOfpgLH9q7O2n/9cLwFFUtF5UtFTxi1tctQ
nhW2eiZTWCygRDwZrYxj+JQ/SqUefSj1afyII1qIqgLyN5kxKl//daCyYsngY9ET4gW/bJIPGlp+
LRbIbqbG2JP7AHyKg6ELX/5DGE2cEZK0AoBiXw4SCdlWsFSld0UldyHInMTqo2WIr/8lisGrGgC7
itf4ZZSmrjVDlmskhT0RuhBFwxQvliqfxePFjT2+XiEy54uiIlEGaRPW6mUsmk1C63vgPlHmAHBD
ar9PoZx0KZzn26OaV/X5w4+MQKXgZWBFgYQ77ZTLSFXRpUA+294t+qr/lMSZUydjdcdrzUT5tEe1
PZ05x/gC/2Mhn8Cz2YTKgU1dhPbsZeAS9HEhB6QUCLc9Wk31YEyqtjeR3jKKT7fHuD6ziWVw+spk
MLObwiIWBZkx1iZQMF2t2XE37fBj3gVRv5uGHi875GDMbpcPv2I53HifXZleQCkI/nPJK4AQFvtP
ouxrlbrUudVc5hUKuXSyLL7jWogP+tRKO/xJlRMib+HGClLX35XyD9VMBs1/WAbW+57vVmcU+AvU
WUSev7teTTZGt8qbJPkiyCJdGydEYkBYdG4iwcNvcStzwRv99v2WupM0bkRbbwqFxztTqetUKrjj
FysmEiANNGPvlnqO7lIrfK1xaD+pam8ebi+YeT1cbgoiMXG049CYoCZ8GSmyjIxKMZJbXhgbKEMM
aOYJI+52Su2C4PqS5XV0fzvkeiopcFkYQ4iQtHk4L0J6EP9rVUH6rGoMW8T4GgWRx6gQf5h9uhFK
EterkhsBxgqt2hmvtQwWNEZWZ4PkOaofhXdaS4el7EFgiE2fPPc43B/5BciZNfEzEkiVM4T5K2Q/
OGAqlYZUz0wMaynURx5aTk3pD7Cdzd4ROnRIBI3/rh30YC8ncbJvNOQRIPIltAWLFx/3gzvcQz4N
ftP8sgKlafYNVGtnqhGWxRmrnFV8hF2HO97d2IzVAek5Sn0Rn0FPO8SVLBW19KR/wzF+nA2zfoIo
evcEvdyJrXAIVUi4hap9I/81nzrecnY5Nf6Jco9jiUH8EUXPBxntBqdpCs+x0Ml7BlSDbg7Kz0jp
8VbLyoA0Kop9FCokH+1MHCrndXKEPgImKlIGzMiK+FEuI48SUivHO81AARPlH+HZs2TzTw+qdGfw
3XZKMQFTk/FSbNCWOarwwt1RGo1HwxhE/idR6kgIMp+aDA4rnMruObUwL4YjHfq7okyTj/jhWPuu
QqDR1CeZZgng2yahDDvIPECsoNV3U05ZUDQpf5QzqBB56emEIvy4i0TpZzbhW4xt5FtiJWjVI0XX
o+/UZvuRR+tjPqlvJnJpu6Iboo1n+eoAIpkS2UYK4I2/p9/lHhICIaw4iRPXCt2wPYRbkOsrf1/V
6A4AVYOasEKrtYqW9Yi7R67R/xKpAoVvtzfk6gxAShirAovsae5BLJMKP4S0qyCZ7grmh1G+H2ep
D5SkkJrB8fqfQ/Hopbokk6CpgCcup6rS8gahlVF3SHF+hH6FZnv1FEoqFriYmErjx9vhVrtfmxvB
FmfM/E5atYLjtDEn1P1nOezyHZGQ90qHqT4bg2dY8fZ2nG4BitdzSWY0Y9VZDPAvlqlTqUKblVQg
hZ2X/B4C7W1Iin2ZZ68o3SAGGG+xGFY3xZyJncWb185Zgk3WOQ7IPXiOiUIhvj65aYsSu7cUvdS+
PZmrc3sOBQoLd1XgoLQGLkMhCRpY48hZYspB4fZq3c48oOwgmU3g+rV5dzvcetUbMhgaTWUeeejh
93UxMt1IdCRqEJptKQLRzbG010hqxa0bYr5KLy5ARgVhQqWEDryGDXAZBiUISQ7V3nKQXQH4n6Lf
UYdl56BmjaC3AusACcr4IRS9B9EbqsfQaGx078aPUjwJh15IndvDvvZBaZ6JJpLpPCiW2YycSeEY
kO6Ae5ztoBUEwgccUqjYehsVqK1Ii5RGzamic7ZajtC3D2UG7540fIdceb0xpNUu5OF3fgfP//5s
jZZy4kkFdkyOOesq0PxHTst/9YbabqdXr/5zewJXy5RoPF3op/KuZvXMwz6LFlnDZIRjLziJf1CQ
Pyr7+0jct/HWI3rdj2CHqypupTN0ZkYnXgZClyHxRzh2gMDEPSootnnnH2pbOKSu725lMqtREYz/
oy9oAahf0aJq+h5mhGWCCwBcHb/SttzhWiIZn29P3oolT/FfZG+LvC9pQ1P8uRyU2Y4T/sdd5iKQ
tANxZsMXaHbdjo7SAXGYPUWC0/R8O+h6ISrzq4WHFoUClOMWlwKipVaM2liGzc2X3PwTtidp+Ho7
xPpdBDQarrcoU9ZljEvyci+Fg4AkZeb2tfBJz/L3KRqOIZoWkmBXgnDyhbqlpISudPzzdugro7uI
vDiha7OPxKBBGEvPXxX1HkXxDkTz7RjrW2cenQLTHKc1hdbm5VdDTV/RuAjwIR8/4lya+84o3JvW
Bync+FTX1geRZigu3tGyqC1eeagSxYLlE8n6GD8Ntg6fhATxGwbXYMHjj+oR8fP97cGtLwIGBlHf
nCGIQCQWyyPPI21sadhD2Dxo6aEIn27//WsfSKO6yQsPzsGqAoErXghijOUXdV9AdjXdO7ost0Nc
OStgY/JpoOXxLF+lcKrSCpLHq5SqItqoNv//mNwP+/msSA7Sxs25HpBqckMDHjBIN2RzcaWpfpug
Axsl2HDcZ+1nzzhKyevtAa2OdIrC3JdzUYMi4mrOWovLwyqmzC2TcScFjhh8KiObJg5GJTs1fLkd
bX34cUcDSaDiBWGDGsrl8p56vBvHtLacsJJTPlCEdyGF38g02LfJRjb/l3y1yAgMbJ7pNYuMcQU3
r8CvyEJMtKwXYdyIAeqktRDc+zgdO2mhWzRfBRSNBbSXUx9hdi1DeJUrLvuZU3LcGV36WdEm9RXL
R/T4exB1cUp+0XTlWw/fPJjaUtw1ompTSpBO4tSVrp/75l724pfKDGubkuVoW02SIVcVf1Iz/4cQ
G96X25O6PjMMiwyV8jPYAQgqi22lml4S4eFjONNU3iskP3aa6crJy632VORTsxsDuTrcjrkiKOgU
+cgcTV4ZZASruZ30Kteo6BuO/wfh2b+qGMJefZMOopvbgWM6t+OtdwLvpblDIsuyqMvL4mLr8x2n
nvoeFkwDecdQ7GqqZ9gyC1sFovV0Un+CtMQzihb6KhuQEeqW43KwHK7XtypSQBW24VFF0/FHWva8
nL2o3Ch8raC7zCbnoqFIfEmgtNZiX1gt8nUqpuTO8KF1/GPmop/yOrxAgXOCU7LvN7bh+iCmskeN
iBQEaNC6KkXK2oJR1Z0gzxsH1Wn1YKjDr3/+ZDTPaL2YOqcll9rlXs8UXHBUGY9oT54QbzRy1Ua+
q77TM0nfuFhWq0MnTWTqOPtJelYXS61VHaYuMuMJ9GFHFferjEiejTXwFidhdYDxpWj1AFpBaILq
12JQAmInPo7tuiN198Uvxe+x0kN0/e321K0O5b9RuCZnXOf6xVRMYOUCtp5jDdURYWXMTum4up0a
lm8CnTvAq8FD1yUb182c516clzpeGYoCe5M6GxTBRfIRRnFhgdtA7bLLAc01ouEKImedSD1LRolb
k1ETU8AX78DMNrZkYt13e+DrD2lS0tfnfxBdWJWe03GwAt9MVAcRoaRKdtrvdEuja7X2dRY9F4KO
p+0sgb7IezDACqJBbJHQbI6oNt5ZwrCBv1kPwqLIg1YQDXKdTtniPK7ktjX60JIdLJYO9J1VWx6l
33mP4P/t2boyFPCZCgIVOGTpkjr/kLMHUtl2ZdqAKHS8TvqQj+VL1Ww0PFZDwVkbciWEkbmgtMoO
0iTEgQHFTlet3d5/5aGSxO7tQVwLwTLnNqGKtP7kpi9NADIJkSunpnWN4r2zft8OsZonRgHrlTrV
/BoizOU8NSYPfMpLvSupGOJFqHWianU7xGrH/g2hIEAgUpw2l6+tojLHzKxkWMqT9dRqeAXrUx8f
kHXunEFBWGGUxwJNRrBttwNfmT52rCLOGBdO8iW9LQ3gN0hhKLtgDNRjaYUfAwh1Xwwh3NKjuTKL
cFJVqLAz5WN1nivxIBrB5IsIZYqdjXZvfupx0XVuj+dqFItsdAZPm6sqzjCKhomSIMCoIGk+DeDW
vimZtpH0/j3JLk468l16JTR6DW5ewBuXK0LKon6QA+SWePWTHpqlYWI9g0cBwrQor/vajxxsOALt
mZX8bHUM5aDWKbvGGiOq/bkCKySQAmWP6lB3sAx6BpWmdXe049FfHFGpxnONOnt5UuPoO4ZZ0rOB
VvRXcCbmLsIJxh8m3UbMW/3UJWHjhB7Qr6loIpf+YvFYp3HoDo3nuVWcfI0T4Re6Fg01R2u4C+Og
eak6L3VFbLmfWj/uXnLDON7+CldWFcotvEH/Xql88sv5SRDSxL2cXm6u4+HRV7+TnnKrsUWMWj9C
+Q4qKqNoJQOSXtHvqjJGCxmFMDeshqpwVDE9YQemfpYy1MKqIPc/p4NY7kQjC9I9l2H8gGcmVhye
8RUtu8SmtyCTmVPA2YOJzTbO19Vlz6/T5uwWwAMv5OUqUXK4I5ZajqjghQHOJlDdxCbbdxQ3IJXc
nvFV1rmINf+Ws7M86sa+9ihDuX2BaU03os7TjR5LSp70U4RZ3c4c/MG+HfTaZiM5AxfAXcXZsTgY
pV4PqkZmgELR//JBiQOl38plrg3sPMYitR0tD6uUAIiKbynH2PC/G+YL4I/vbRd9jcz8nzNp5pFL
l4eJBoZjVXWlU2n1dcXODmtUUuPQMFwxD5M/AEfqu15T3unqB3aryB8GhLOQp8dgIsJ0L8GO4l7J
oOfenuJ1vWr+Qdh/qhR0aKgv0SxRLfYs5pxUPkq8u9SrfZvjNfsOOcvFCEWBT2MJlg2P41cKgB4Q
n6Bv7OYrnxmNKhJjU5r7w8v6ZoMHjxi1SFCAZetxa0NIGSeJjdf2le+siyQiMs8uztTlkTGVXhl1
iKy7kRrg6e0du7IAZzycOnz5VOE/RCN34+Tm9IY8sjigMsXzJBjyg8vUJ5jxgETsGhic6th6jxWC
wTYqtNlGi+HaEClbcPUBLKP3tVjKncVtEGAI7eLdpD+aP7opknaeUAr3SUbXt0VV/t8XD28ag4Ix
K3l9G2pW31ZGB6UzL3UDGxePPK+H7hcYaXBCc711i6EbdgD3x9+0TnGw7KQtZtaVu4ALn5cBtXjy
NHUxatRoBEOcCfR+Bt6LN0t1kHPhaJS9tZFEXTlvKQ/RcaM6NLenFx9VbqoUAEgLGbsKHjRUm1M5
feywnVCFemP9XBkUhTWeWfMjn8x2/vdnx22bTNTgyxiMGfcgzgKW+MeLUv0kJJb05/ZHXK8aSVJV
Y8Yz0mLgOrkMZRZFJ3e5jmQPD2JklEvFBst6l3vka5VnfBuAeG+sm/lPXqY3Eq021s3/bTUvR5cD
UpBxzhldo5aT7+FQincGCagt1FLkhH3FBeNn6BF3dPQ1pQk2zpv15PJAZs0qGt0AfYXPUhossNoG
AF80IiTNxYotjWE8TJW08dJaLxgAUuT14kwaY1cuXuOykWl+XiuDa0wDhgaT0bEFWj/FFDGIAtsa
qcXd/pjXhkYJiv4p4NIZJnD5MQvcvxMzIWJLrrwvoUA7sVC4aVCYG4fNtbGR1htU9HjZrQpsvTBI
pYxkgBv2Yf91NuwoS52ntxKWJ0821Y2BQWpeLBoOUypCEpw0jrh1aaO3vK5tIrU7BLXkIasu+UDY
KarcK3Ea/5CCgSe/WfQJJIRCqWVMBhoLF6qxxZrNGiXxj1QbYWvXsyvikGvGizr2xZ8smODejXF2
6HNNPum1jgdbW5mv1aiV+yI3iuOoFuqLWke01xU4B6GcBCQKAWZ1o9WS7XEyWW+J3Bk/dVmQntS0
MbjJc2zwgpS3Aq7UuZxjhdZ70V6PxTriz07SB5PtcfByvBzkBOGepJsA7kQJ7OeysWq7oEN3Z3gm
2l3T2FblXa/kcb0zPd+y4IeyXmkwSc+CP5+5VSR/qIIw/l2X2HL2XoOOadDk437y8lLaZ4Y8c5uz
QDZfvK6D5KNhLBHbdd/wDohH7I7xYQeUnllQ5HblGLUv+dh8o4NmwdsdJuw5Aw9/tsG30tHVcAbD
A7ZMnDrqpQcsV0H0a570LIcy3iZJLNSRk8PaEQ9l6WsfgrrQHiy6vVqvCx/MEFK33qWCozOCIy0e
DEJQ+8P6J9S7sqHUbaUviLhJz2aMlYGAJd2utWKOXFGOXycxjalBti2FVbWdrRgbLdF+ZviJHNWu
jN+yvDWocHvYOanGKIGeCuq0vANrDQiKBcLhEjcasucDfMzbu29VJ2WNzp0DkJ8q/0CuvNx+ZqrT
505RRu5cxc1P+aH9Jr/pO2lPzepovWHpczvg8uxexpMv44WDrKIBMGYHc9wXwxMc+q7z7RrVdv3b
7UjL7b6MtDjKvCxSel8BhNEaWn/kVRfdcfGHDhbGHysLT5iNcPOtfX5FLOPNOePZBegPgZVN4byC
vEFALLNALq+Vfo71lLw2QiE+RlIa273qqW6BrRbentEhGwL5MewVtL0xuUs8L96zWZR9bbb3FGiz
apfiwPNcJGNytDLtMa9w1wVqeleqkfaM1qi4m1Rp2GujhblD3sdPQOP6L2mZ/Sz6WtpLFTPtTW3z
qOLmdjdOAiJlGLdzpGej4wvDUzAm7RseCBqsNrNC8qHmndj6Y0ZG3yI2O4gnPYc70md4Jcgt60HL
4GtKQfEa0xR5YKXmdKdbKDCWj3NIrEyzV1z5CUM67GGp7d41aVPaetWoj/4gpMAm8dcc2XGzc07z
lmLtdxSk8KhEOZ0jiC0HgBBbYpbrxYBkmjwDBTiL1xcogATdEPKaVgqmYWlen9AyeK9lYCxTsMUS
XrNPKe9hoEtfGSznWuBMbz19TCdJcqsgvs8i846Dfu/plg299ge6jb9aJkT03pogv9ea4vvthags
HyfccBfhlwtRYqClkGYHuQ4lV4QO9tROswpE304/utLo9z36a6/VIOP0PVif467BplyUvXanWqhj
DSlURn5u/pBk9XDKQj2+n/Au+hBY6Fe1IklHbqD8UGP7bPt9Izod8kVYAQt4leSDtkvLML2fXd2O
fpR7r9PIib+zAmPm5UmZNOzwBDSOMmZzT30VV/bt8S8TCnrIF596kV0HSIN0lhoBvkpcNXjGs1Dc
kpRb9ayXMRYZqJAHpMJqlR2w3jykznDEjhvzHzubD80H78ftEa1ag4tw5kKJE8ycHggxPktlKuAZ
2Ui6cEQnMt1jKi7tmiEPsQdMUrsU5ARAeVZ9thJp/B1jWugqml/b+oQTtDRK/1pbnH8Yq5zmCTnO
7NZ9eeZ1fY7trMq2ysB2Di9mtvGokNcp1GWAeV+fHaqyUkeQgBIMgNvy3YtCCYSI7rP0BswRqiy3
s1bx7aQyq3ejNaRXdGqi0DFSRdjjzRLvY19Q3bYMFS7ktnqJujK7N7RG/T4YfvQgpFL9Qek2ZUTW
V8Gc76nk0YDwJGoEl7868AsfEiyKOTlGai79hG9AaGKkw7TZIaIc7VDpww+TUYgbt+v6mLvc+ovv
QVnCk7OaMz/2dxignkyxPaj1fW1UX/95SV5GWnyYUB80Sxz94SArwzeACV9wdH5Q/zQ4o+xUHxWz
cUy5UpKEB3TynmB7mrzX4yz9QxHj9m+5dt7NdFEguhDy4FJdzjacpqRrI1IYQ3C7wDXUjb9/bVLP
//7ia+If1QtC2WSHDj/eLNkL0cFIvvnqxlrfCrPIV8TS6oaEishBYfYCqbjrCyyNg2MQxxuonrXe
MTfE+YgWN0SEvDfuT8lwKJMSD02r+t2J1Zs5Kk4hSB/73nfUVOlwK8edT8tqpEFMbE/F5EXD9sSs
B/M0VWKwk+L5vY0jnUz1ZK8r1UZyuv6wJKXoGcxbaAYqz7nk2ebHBHCq2rYV3cHS3bAQT3mxVQ9a
T/pliMVlIQ9TiUDwhKKbWlIFN9T0PomrGk0o7aeqR1uGSavyPIO4GNLi4iixDcubeS3pVr/Lq/ex
wfSbNRU238oB9SawJZP1PAY7Vfnupc+C12D/F9pISGwsanl9Rl38kuWd4luYVsSG1Bx0b0CWqe6M
fRVmCVJgUodYVnWU0+672BjukIRHv8RMKkXQ0pZTTktDTLG6NvlZY4dmlvyiaE4LdH3XSTFvwUy/
CxL1Gy0AjL77xNuphdE+t15NGUqHojr1H4VpCym5fliASILzCzoYyMKqzdVh+RZifY5OXzw53uS/
KOU33rSnKIp4P0Frvn3oXEnyLuMt9pCVWuqA8Swvc1dyUydw88auQYFmyL5mW1qUy/LTfM+eD25x
rk9Rk+u4EWb4l77OfBTvc68/5N3HdOamfI23JJavpVDn4RaH+1iPKYJBrA0h79QDPZtwF+X5T60V
E/v2NK733+X9vtjiWW302D8zsAkj7RSZ79lHtM6dMNlqY2xlEoudLvrUdodxhLac9M3nAPm2PY+Q
6FWeRLCh1iTyjG/Mr7Ul1Y9iEPzJskne2HPraYVOBqgMsC1P7RXjd/SqLrS8RnKNSL03nD4txX0U
TFtwq40wf8tSZ8dmVmgWsgNKirUU9Y8Apkqxy0vnXz/cxVj+bo+zIEIih6boKSBnlDR/qHlqnHQe
23abhd/Rakj/y9TxB+hiU7FaSaYPUJbQOypxJjE/WBKCj8+l5d4e0fpAZERnIRbXPMaEnqaHTXIY
g/gHBuXJrhgky5UpDR1gkXylN2HssWuVNsqS61vuMu7i3jfUCM05XusHv8vUfSLOxYqC4uTt0V15
Q1zkpEu8n1i3mOTFveS2QTf7xUvWXZg18tsoCSWPBJz7JkTMvxT1pO9AKeLcHBomMibKtKszeqc0
TL9lUHg3DoBroz9PlRdPmxHnWEuphfSAeteunob7PNuSYd4KscgPNVRzUhQnOZaVJvkS+LJx0g0g
7RsTPP+Zy/oP2AdQXtSyZy3rZSVN8ChkeNR53MZVTypvwuyY3yGIvEciZeNjXluq56EWS7XH9kHJ
yzo5UDFN9rWcnoq+/dyYnrTX1Slw60Gzy1DdIgStD+vLES5WqpxWhpVPWXNQBuyHrEFr7bGZzH2V
lYKte9LGEfO3O3Uxo/CpaK7C6YcDD2JgPujOzphYmhq1k3Jc25T+uZyyY/S1DQ9F/YqB/N4cnovp
Z20ABA4esUN3BlnASDvaWeUXtfzqtS9R5EGadzRowk3nueHXwLTsWvmVSe2uaH6J1r0lvXlbZcfV
t1n86MXdqVVRKQzNGB9Gy6j31UCHKsG6svGgywra9DuZmkOeThvFztWZv4i6uEeLYlSTQR/KQ45Z
9hGJqPSgWoCn1VjeKqWtEi0T04qZOIhSLfoVS3xUbTBEEb9Vd8pfrJBn5oP4W0OFaAvtqqyW2yLQ
vK/PPr8hWEUSxwmQotLoDq3ivQtmFDsApqodClz+tKd29yGeaFcr4AF26lRSZvJCdZ8WufCGVpG3
l2PzZx1B6DfLocW90cP3dlTlTxhIfCrLqD+aqNLu+8kY8bpM8PGm/u7t9KCujooY5b/iELUcL8+x
Ti0BH+77rG/2bej3p0AscM/NyVegpJV22svZsxYH+sattM4zF7Ow2ARVT4HDSiJaxHhOYvNjKHtN
jtFUi7LYDkS/OFRKozqSTouHQx2Ul9jta9TCNn7IeoVBFKVfoc24HYgGixXWhDnmwP782VM0vlAG
cqVKC5yGvv3tg/TaZz8PtEjUogSpJTgIkotWn7U3rSC2oXflv3tJ8txybtPfjrd+kzHD5wEXbzLB
r8RK9az8kI5TfOclY+7wBhLuCr1/MwWp309IsjyKY9ofw6Hvnq0WDYl8oL4fgkqjs4B/Gaal/rFL
1E1r1vkovzwD/7ZlIOGA353hIJebQApARub4LWPC1DqaC8ntICJALRyqA06/G6nIlW8894D+F2xx
r3joD9TI0pAjKCK09fw4Mkhv6O42ZvzKEcLBgYKKBSZhzT0wByyZe2n0XCtB0RWsyc5X2upBLaPi
YYibmgpyNEGZQVrUkkMDSIYH6KjUrMfBSwd80kN1N/mShEWpN34SuwCjUlV7vv0rN37kMo3WTdUv
0pIqvlBkr6V48sbsU2Akf1o8ptklf25Hu7LqAWnD+6ayAP54CXf1IxVf21j33KKL5Sc61V+kUKh/
tFbj1GMRHW5HW6VEM5nwLNr8a86O1tYzELmOZMnNfAdV5UA83v7760sQmhALV6bKNBNBF5lCnI+U
YEXLg/tMn7oczNAJFaW8V/uxg44dep8MFKiPRVNJ7u3IV5bwReTFpTEUQhFQE5bc2IyPNZqTXVIe
1dLYWsJX9iXXoEiqBzJrrc1TiaTRqkWrW8YEwzu0+PHoD7U92rkt2IZ9e1DXLoHzaMu1mDaIzA7Z
JLne42DXe+m+uw/3xmGmFW4tjSvL3gC/Q8ZlAtGk2Xi5NNKyDarEVD0X8aPQ8ZVhAJQBOEGOkeoW
TGU/jebW0+vaRzuPufhoKK30HowyGmbIImunqaYR9e9HG6uRcx7MHiCa1Tmql3VdjhlaSvh1t3dK
vKvarTWxegHgFnAeY3F8Tk3gmVE3W5c9Sq7q5AfxLnuC4LH/d+Inb+CLUIuvNEwoAurJvCDy/ZA6
aruxja6uuPOxLD6JlQuTOcUEmC1gu4/BR/8hedL23aE/am//YXWDAgQbjdoGtbvFHec3dd8OCfNG
83HeSoFLI+c0OKUbultbaf7di/t0drb6X6zFNyKdnEpKlYzL+IrcMWqLWyrf1zaQAjyN842qHYKp
lxsoKMsWieZ4cqWsFnZNjbyonJQeWrHanRAm2oe0a9ONiv6V24OC0v+LuciZRi1B7VdhVJL5Qzcd
+FqAYPatvHGsXx0amktoCYFfXEmUZB218bRlaMLwjDtB13zK0x/x18j6s7EiVsU6ljdYlP8FWoyH
G1fwKdZJoDT3UvdRSx8B+SrtQ1Q4Sno//I7rjQm8MjKOO1QuQMLgqLkE9KajorVJGLEEtfuxfjZ4
1+C+o2SOaXy7PbYrC/A8krUseFCyVZSGjUWKm+1GvUe6dWp+3A5y5UA10dsD74DO7poCRIs+0uuB
4XizM460w5UedbHd/1+QxVYaY2TahTmIMYLf/TwhqqYeboe4sq4vxrE45to0HtrBG8jBSrLd9rto
TC8iYIpJyJzbkbZmbHHeYT+ttYFJeWwy7iLhXoA2Gr/cDnF1MDw0ZpmYKwWiRItFNFBx39H1HaUL
vUz3nXg3GcPGpF0dylmcxXcJQAzVRchQLP1VMQrbiL1diO7c7dGsMRAoV/Jw4i7V5mxhec4ZOJGo
VcfnVw8YMNpIML1Or3gx4RCuPMuvt6NdG9N5sMWBMCvB1er/Ie3LeuTUoXV/ERJgBvMKFDX0PKQz
vKCkk9hgDMbM/Pr7kat70k3XLZR9XrYiRTsuG3t5ea1vSDEn5j9pVMy96Wkwqo09cO5oQiETbLPl
EoLq5vvIXcMep3UZcnAjI/qKZrl7VQTO6+WZLL90dQEBn/J3kNXXMQyvoGaJmUAIG4XWyLFi1/zh
ly802Nt6SwPpIwZ1kVL+I4qJuLaAgt/PSYxW7xOUPRKr2dXslAoZLoULy32Y6c6sIQqoIB72z0ZT
q1FXn4srF9JSorMSoo5tBuXPNhFqKzic2YG4gqCfAww4xAjctepSC5TPWNc4UG1inrJDvafxvIeD
dKwjI94i0n78bu8HW073myfTmDbAQNX4br0/Xmso6V/5pJki7rBpVwJb2GTzTz8NzA2+6P9nkmjY
43ICQHqNj5Y+LeZaYZLVro8xFFRnZDQ+VEe4I296EX88Zssk/w622pwFEujGsPHdWv4JxLqGPPZj
dHn/f1CSh+oAEDGgCSwSqpDaDd4vZNMCNzXWSCJKBkOGh6n86crrIYua8pqVdyVTOz60cQBrInIP
XG+ozIf6K1pn8eXfcWaqb3+Gv7qHO1ZZM80x1ZTAOmyxriF7eDFtFJc+xnwISaApDQUfXGRImd5P
VtdmPlcpNMUVAZ55Xij7cw/fp3Bi7ierHZyNN8h6VohdICqAxAOGFNKMtcap7mbIGkp3TMCAsJyr
+ZvuNx5S6yCJEfB6gmQkmL9gYawLFZ6iKXS+IAKd0lsDof8/mEfA+wy/Hgt3RtGvn3owLUrMoGM3
Ln8OZKzTw+VP/yEo/pnDIuGE4gTCxrpVkxoNJJUUOAcG4UM0liQaCzxzSXcsa9cC+gFGU5pGDtHf
ubmxIz4c6PXg6zPW96Jhyh7xsupjGCRGbDeGsMhKFuTAlrn4sr/e3jbLYCjUQ0oU9D0g0lZXGsss
qNBYGGyYsiCszWD4ksLxC7XVRoS0U9VJk3wjwwW5aDUqjvi7Xb8K/z7EM006IH03WkNLyCXSGkTg
wal/+0PTkrvehg4m2hXBPX7L8NBWgQL4hle2kxRNNe80a+6DmTcvMgczwRbet9qBv71nwKebEHnM
aX6ApFMNWXu3S4I2kFastFN99j0J426nu6rHmR0KDwKaTRsAXpCyCejvDM8JVUnzNmtsFsLNyLdC
oPAr60Zbi+qoyznz97yC13jdWrm15xbsH4DlLmzoRZVeG1l1s5TM6ql97NKBHbWyi2fcsCbA+aP7
xTYb3zuA9ZC+VMrPYEBXl3eNCm5U2aVxkDX8rs1peYvQWCX12E+3dIR0wo5JOLodOm5PEb6YnYzc
6F7bzhCn2THElTQrD8BwwqNuHJ1obMkcZ3M/7uemrJ6V7LrjKGEZEObz0B/MDkKEli/ap4HKro+K
ruC3AhqLaOJ2nDzM3Gy+utQ3bjTxBMjIMKLDf7v2ypDgB1ts+EVraD5r14bJm+sq68Arr96ntnKM
E5+qSSWNMIbmibYeq48d76YgnDWwa8ncSXYaG1oWYVWIFP4AxfhUA7d18FrZ37soAHxOlWHuWWtL
M6RSuiCHB/JbqYvCDrNpgvyYp+dPPiBqzVfmBtAgm2hciMBwocGb0TrU1UAXwVlKpjhv698uc60q
tIy+utapB00Ay9L7Ns2sR0Xz+rbW0nxSLnzpZsnGUFW12LWyCu5MTdMnr/IOAMc2T443TwdPWp44
GLCS2jVdXn5hVtfq0G5h8RRXmTegP2Rb0n3l6JB/Ui7Nn4WtA3GgqQenD5BGkl5BmkAWg6vjsqz1
owP1XtA1W1p5RzrhPouLqjN+wGqFPXr9jKa3rqj/QriTRbou5XOq2zaHTV6vf6azrZ5ZZhLjAJBt
/SBYOe+QvOqHcWERaMcvYuQf3d4SOkLF3KvCMehL2FDbXv9kdgUFM6YvCb8xAs9AWzhlaJNBdZbe
5AKeejG3q3lp6MAtLB6JB+8SCBLCYVHVP5HC+ju/p84uH7oikflY/JqAX78XiiHNn3gK9dh0zL3Y
BWn03qzNAZ+zMKx55wXSk8C6jg3oOXLi5a7Ny4Dhz6UdKb/lvw1pdreiwc5WtT3vB5DO+rD0elvv
wJkMbtBhZDvEOXefKreIG27ipcxgwliYkO6yGjN41fCGjB02v1SF4+10ykk4lxOPRZWmIXWg7dvD
5LZelNlhCiOiwWqqeGbNEA6Ik4mA+WHcK4vuXIrkDZa1bRrpHt20eoLRCC/hMZIbaHUvjNnXUgcg
coMJHVpj/qPJIIkcMg9yvM3I4TUJQbHHUk97IEXB9bKgJDDVo4xAR2R3UxGwV79v5gfQFqGBOBrk
biS9uZszJ3uiEqG5aIpiAqp0mIqoxuNRh8JHFTaBDaT4UQ7QOD6WUA9wDx0iuRnXzQy6oZs2Xg+t
YlUNrxO4UkYW+o5V382AR0OEs2oS4TTAhsOdE5Yf0Hoc8urItCjjEi+pKw0jRfAACpzlT6mX2U+9
YThwwdaNd181snXCrGqVDlnQdJ/hX6X23ayhURkMDPJGVs54VIy9dbIsC5cm+Ogq1ADeHeA85F1l
Dfg8EvKyCFLdjw7gtlga0O6QrkFCUTtw2XF4fjuSpk4aKPseO8+0Q0Wzh5JVoOXz9HvrQthYgnAs
dqVSPoghEwdDhsBvxI6NkaFQ7I86A61Mq8iuZR7rmrIXQysSMSNoEdpcHk86O/Z5PR8Hsbgzqc74
BC5cf2XY6fhNDYJDXxkauddSAdAIGZvXdhhgpDSAhcwjoBKskGe4Qlp70ZHwc5QghDMeh5R8r3vf
+Ab9ju66AiTfOw2OTe+huYwbIkvrEfw1MsBfITM/d01H7oSpH8HzbeKhpxo2Nml6nOV4Xy9+TgOC
IlSaYbKqu8a+ghkMXBImxCetYGasdeN+nZrSC9NK9kaYeq4rwswwMJ+5mn+B1+OhSMWmH2ywjHsJ
klsVzgWRX+gIEamwG1j/4hp1cU9RULtzc099LxeYK4Sr+UYR7Wxq8zbbWKU2Y5BVlcBFnPQalhnp
AMnrTOfXhFT+Cfz2DiAif77JZnbtobP/OFW0i0yj/lmBv7iR3q8T73Xis6ocsb6AMPRyujIbHn0j
pDaePJxmd6PWspVfLdnym1ehAc6LpBboiSbNX2glweMDwTyUEDcXBbYn+9ei23peS+r1ZsBy1IPZ
t3xMiP4isp845IiMW4j6M7OCaiuazUAznVGxGOGEBCNcaOwDkB5RJ3b7PHSLDKHzSLqNqtiZ98S7
sVa5YoZkxB9GjAXrtVANwxNqexud3HU6ijVDom8DeI2SPDRAVy9O3JAqFxS+uHkfMfXNzBJj3ngV
rasDf4ZAHzCALMUZAw2eC5KzoScJdKqcyGlY0vWFvJunIIjJ2MGjAIoU3ZBuVAe2hl0tHlTvzYyk
A024/OY27qGkZKddfXQEBd+ljIifvVx+O505V/Dk+DvR1VoGjjbJNGItPaSFaY1Q11tBtxsXo99q
y4Hh7IdbTEagp2KCprp6vQx8EG6g8dasBHjOd0Z2tMnGCp7bfpCj+Z8hViFrdjQfpkWLgeqkULuq
3Sh3LOuxeoDhQf7331/HoWr0i3zGvw/J+NH7VC36dr8UIA5UqhD+cVJv7MQzE7JBggFyDuF9USN/
HyDmmfLKZBakuaCKzQaO58C4u7wHzuy6t0OQVemkJ7rUDRI+NB+zGKTz0FJOuvMgJQ22FZBQPo8g
GrIx6J8u4Gol34262gzdYOu8dyoHPY2u2oNAcMWqynqwcNAQo3R/AFmiwutACfWc0prfW17p7zur
2vlc1d85msw3ddn0e6sFI8DhUomwb+ByPjT+g2eMdcRcr9xxX/xopLIWugPSLF36O0uoEQCrygrB
829DqS1YmhkdCf2snXaQLchiOyftlwKx/1gXs7+HRijy0Trj31pECzR4XJTgQZS/ZpMffCKmoeLL
n+TMScHiQE9k6QqDjLf8/ZtrAdUUvHD6eUiINYWFB6VGMt0Xjtq6fs5sZ2BbIBSNCg04ROvKSWf0
ioFjRnD9pORnaub6xhhHO/ILowkrzs3nyjDzg1uLGEoa3y5P8tzWfjv46qxqG/dSyUoYfjqL4ct1
KcTh8gjnlvHtCKvT6rVpLzXD9Go5R/ZU3hT2V7PYQpxtjbLM883HqtsZ0prA2CUzlTScXVQ0gDzE
+01tBJ+tgVa7wiMNbOrwToYSoM7CsUzLZCrLm9R1t1x5zoWEtwu3XBtvpgQVhay3Mwsj6WrviWGf
dl9RGmnCDmpiuX+bcfn78qc6k6O824nL378ZEYzmjrYtRGBMhrzBgWKIR6r7Yagjasw3buGnG9nt
2SlCSBzYLAiifkBoAVI6DrnTkqQsTe+3LNT9ONsEdY4Z1LGYp9NJ057ziKGCvr881z8X3Sr2LUq2
kBNBYRRSJKug7rPKnE1O/KSy7O5HnQLZLHSvrw0YLl6nxHCqnYTe7AE1Ng8pdzPvoEsjj2D0swjs
yOLWA8smdhmHD3zWOiIihVl0kDFeno1FQb8IQK2Xp5m+rRq9JTJxZuVgYQbsKN4GwF6scdwjsH7w
41LoKqTOtYb6HLGa49j3WZy1oONWJQfnHEoQlxftA8sROdm7YVd7EtoupWqXnKyiqbsTfnE9ttC6
B4NY2a906oPnzBq6G3iN5qGWot4xaEbcMk93n4YGms8tyuAnUCbwf3BQiZvGHk4oqIk4HzQJCzs1
N47rB9DN+hev9rQ79gYxis5PvDId41p7B8Vc51jN/ucuC/ybxawmnqr8YU5t/WNC6YSWhCWX123r
ay1//+ZgISHiqciAumyqwHw0czc4kgJuSHD/pSdoOc9hZVtzhAd6trs88pkj/e6DrXZ5SUvHGziU
OTp3oU0XRtRNgBR03dTuu9IBPdIO8pf/MCbE7aFAD10g6Lm9n21tT+k8lwNicamy61Z5O5IVw5PI
ITWZia6JkXRsxf8z99hiwPE/Y67uMdJCf1TRzsZlzeDdbPEuNiyUuC7PbNne65jxdpTVXRaUoLst
E04wXPEEt8LmK2F5CYe79BWr/PU/jIYZQXISCQ9Mft6vo1EQm8IZDaCDqfce0QqzjlD19I4zSZOp
18NGvvOBHLAcFQhHo5XuAiX0wYcRKuMFRDAcK6EVHNqaRtIYjxaUPrI0v6on5iQzRIkgdcRypH1t
/6wcCO9wVON27dzzGH0eCkst/xVpnheng9FGVFTubdCivm+Szp9Q9mmyZ4HKJpTFeABrwAovEXec
3E9QNIKXFoRVd7abTfuOpuI4luq+lalm4eiT/LuArF0Cs7A6bIVPdtyrqiS3tkivZy54rAIocQBA
OGgwrnZvASMwV9ECDQPJ5v1IIYismJpizxieLn/fD0JB/3fB/w612rRl2Temm/ojagLg/VhMZ7u5
h7tun9tTOPay2ot2HJ6KVoNiiRdV2Bst1GLyprdeCpSmY/iZwUTu8q/amv9qj48CJT0QEzx87EPz
XZJbh26coq0RVrmaVvkQoKsKhUJn9PZcpfd6dIZPrrXprnsuKrz9lssveRN3R59CpHeRe5T2RMJG
2V4cuNP3ywt2dpAANWvPJWcMPeByyVpYLHmJNh/VYuuCgvDlEc4u2N8R1lBlGGAZ0xLIkxzeAty9
U3114+XNxiW1Ncpq4+fMlAZcwr2klXlUT/xOo7UDM6rH/91k1psehuC5yDBMM4wR/Y4oExXD7vIY
5+I0Ytj/+yRryb0C6NcGcEfgVjxD3MEnxEEvM1soEfWt5sFWbY+cecJBSv3veKsd7U4G5FyMZQug
/bF3Wtbe5bUJzoHU3hEFAxqCaVSHgyrNHWmZ/ZjrGZo9Drp0tz4exs8CXuRQklOm0tHUOMVTaXJw
saYAbOMavdSGE7HLK81P2igBB4Nv9C9ewqjMhvLwPW9ScR20NSCWKar8MZX1VzwhkZ3CyuZnY3ZN
gsvQHFHptn3YzRTN3TgZwSFXhZFoX9k/vUX3xRnERuHkXPUamNMFBEpgh2evq00dvjFSBNNLoN6W
7lXC4z60vmFSOzuGYfHGOTmb7C1A5AVHC6OFdebR0Y7mwCigUNPRyAx4jFbKTvbQDxud0K29vV+r
O5WJGA7BB0gyPlzedudOECTWYe2A/wLNu/z9m3DTFAqZuoJKfMC9k82MXYq6Nen7Dd79ud0NGAdY
YxTiDB9MVBnXzNIG1INL9DRQMHHRF/CFcQdt5imCCHcg/kPAfjvgKn0dERYkFSVJIB8SoS0jiyjt
lXtEj2H4fXkJz+WrFOKqi+Y5uFlrlovs7XYyGbETWnQcphz+rpsJ9DpsDX9YGqdii3VyLjV/O+Dq
6GoLtUQYtINcoNHxZhM7KWgN/g46Xux1I+S1n4E6YZhNs/Ey+aApttz+b0de7ZbFXoLDkh3w2Awe
wrU37S1ngE9HpacwmKGdOYOtCYyxjmfKjKjhtIRKY/BQKbixNVaxJyWZbi3tWj8dBTPSXFavRpE2
kVEKP55qEMylok3IMse/D2T3zJhbhrQ3vprC/1lm6gTL1RQO1O5e9upm6qi8cu3ijigrj4GRqP9V
q2GZMGYVLMgZwGbWZVTVd4O2R4pva0JsdYAiKSTvBqjZcuvL5V107iC+jcerpXX/DNUhHgOr7dtH
KwPGZSPWbIX85ZC+OetVl9Z23S6sRR/hvelr86ZMyXRj27U49h59IgE6s1x47ChLA4z/yzP0lmty
/RR5O8XVuzbz0KFG4cJPasvNYi4HFsPQFMKkvgFZshb0PRFUwDDkpiruTe2n+xYc1/08p8EvJ2BZ
h+ane1Vmlr4jTYvwONRecCN5Me99ZkJ7OwB7EBiL/kR6L4f9H61fm8pjty2sG4qw5J4ZAf0vTpDF
6Kow8D19lDLA7kulOOIwXfkzHHvMVDgPqccWcIkBZKxsyjDQqNpO0sxZGPR+cFtDdv9KmXMeFUHL
gb3x7B8GaeHAy9xmPhQSjhsdjLbDOgMoAcIzCikDIeWVW/o9LCxQMM051r9xWXvSUDGHI3Gmj2A0
DvsGMIQpBOOsycMxrW5rpGtXdJbBv1ey3u7tdf0ezW8pq6kHBNlvb0YfOAqef2pE/jjPACpiQoOx
hRokZ3a5gyMFDxo/ALVjHSsBsOSpw3uaNNor9kWQtbDTrAUA6gbsJ9PGfiZzx646SFLsYRaVXvtS
kNOEF+yh84v0c4Fu/F6xQsd+C0XuaOgDvUcNpopdW3FQti1Y8zY+1AiqCvThSM86OBmpMzxZ2hsf
hCXtG5z5+bVAa5iHgCLkd10j0Tvwc5uiO+0yNKzBe4aOYTFdFUpAdmBst/w+z12Hb0/C6nYCFlqx
ikIwryDdPcQjT/DhgtE1FAkatYUFtbeO3aqeAnAX91uG70xz98SHgkKLlw+7yYTKOeqB7BuYqPfQ
/9SxrccsbIayCsveGPemyNO4KtHWJiVgg6QIUAvJQDBvoHNblp11j9JYHpaCZ6FKq6+m5GJ3OWac
2S+Lydxi8wpZ+A8VTwOgCtSbkRVTe4Lx2tUkiz1th43IdC4wvhnFXXWyzEIi1fUkcmEjGH+0APLs
DJii6lYHkY0Q96yE2x2z3L4G0+ZfKSfLFfN28NUbZuZoGXdujaflKOwX1xN1Ew4TJSEZgy1PoHOp
ytuxlq3y5gYoNXB53YzlHG12VymoAxJoKs7ZU6DvK0ceL3+886n036+31oiwVAZo9exZSQYL4VAU
HPsbQCucUk+8MlZJaFVy/5R2KT1VRjveFtYsb4QDsCcd1PPlX7OxldxV1sSBakThCnMXjvNk6hxY
K65ugN7cUvw+O9DfB4S1uuZ4V/RubYARY0KPNzILPxpwYuK+2XLbORdF3rxUrFUUcdPeYkoZbqLs
GibMfePHZVO0YeVbXQR4+T8bFiw79c3EVoEEMk81g0I5jgn/BBnH/jPaCv/hG/0d4Y8O6Jv96bXK
KY2eg7Cm0BXAHW1ldIm/G4kQpLY+piKoTxL4KyCwEGR37w/CkDHpZQI84DFo+hAivVBjrl2SOIOE
KlIGLfJaWcVtOzmQT2Yl690rW7n+o+2rYj7Bdod+N2sDUrmkFih8+c4MoUBm2nkIwR5po7rqZyDb
+QNZ7AlMoL1U4TvNwaz69ApQuNIJ4Ug0h0Mj5Q6adej/ebo+YI+Yd0aeQX3bcyH4DTRtbYVu3kKN
vc/TqY8JRMq/NHbWPsNqHIp9Ba1GEGUzYKFR88sHkTDQ5XCzAV1uR3Sg6W9csJ96T2TXuivYL4TZ
dAd7IglzJCB4obPkHMcCqchUZA92D6BkoCoowE/kOwFtP5obUCIjSGa3956vyygTrDhCGL6Pu5TR
a8pLjXdqCtxkJwGfIxnJ59DOXVTinIGGfl7jS2phX2dFbsOuuxqba8erCNJ6QiVw0P2PeUz7Axl0
GoucP8MDyorhOGCGBrQEb32zOngdRDesSu0gwamuXe32ISvtwtrVEH34PLa1U4Wihy4LUe18ohUa
81rmX8fRRyNuZsTFC2VmIVREyufZrhLOoWwc2MBgcFnHjirB3ynGAzVH9kRLj+pY6LH+kk+TuQcU
uXiewZU/9gVre+AB7fratadXFEF+G1A/iIWA1VXKqd5Zw+wesP4cjzIcwbLtJzec5yr/MrhGdz+1
+uSpEga6Q/0rNSXZA79Bd8oX/DbQaR2aVWuWMTUMN5Ya77tM0DqulNOWhyLTvD7yPPUoPMF5egts
vQXFBr+LGFRm41pM9bVRN8aXbqzUYw4biwIIccjW2Hoeo5xBP+TaNgcC2QDYsEI4Zw6Ltv3ccFgL
cGL+4NU47RUH3DcQkGwIAeiwX6CKZ16LXGa4Bmt3H1g13YFHSHYWYs+j7B32U81efkuFpaEVPQxh
pyu9L6vMuIJU/bOXUe9ri9r6V6rH/LNH2PdWBlUXMl2jUIelKkIJx5lvfp7iDSDwD05oKcFm3qE0
cYuyvIV/+SuWMfKa1j5UxH+AIB8eKeP4BMNyAdUdUDcs3/hOGYr94MQAHDmmpMthB6YXVRF0aKF9
S9N9Vfb1EY5jxe+5DCDWzLoHiHDK0OjH7keaBXXiWo569YrGA6TZ/GRAfW1XdIG1M+0MyuWwe4p7
q/Q/i86TIgomXF2x6gE6RcokRkCT++6rdgw7lqqudwpI8ofcsXHn+ZCR2ahSfbhjUOqHvai/OO8h
hq37LHXHNHMmY0wcQ5toQhJ3z2G7Bm1h6ARt2SF+4GohZYAIBHrOYMlAiWtdo0IQAToKVzJo0QQv
FQcvNT6acke92oqbyWl/tIx9ZYDe/spMjftBDyj/Gce89KZIGoEdCXOydqNUUJNlU//v6RtwtdC1
g4LeoiezKv+Xddv6mqPGWMx4HaRdlcEfabh3rc6JzXK58dtGR7LuHysI3m5Uts4UY94NvkorymmW
lQ2NoMSpobFIx4Pbuj9SY477tEssd8CFkP87kBH6CAEkfxb6VbCuUApdmTKtka4WOZe4HSqSGKxL
shHB6PJ9fCYxfjfSKl9Eu4mZgJI7CSLWbfEq7OxULCC8UT4Q52SjsgUfhy3hp7ODLlxOVCQp7rlV
/sR0lfvOpGd0QAbzBP7o8EukpQDEojXnr14KX6YiLYl7ZZmiPZmTzY9wTDAf9AjkTJrP95Nn2wDm
pyfmTniCG7oHlt+aO6uFDoM7vIAExaKqdeQrmr0UnIfBT6trEfjGJ5BgcNP6pH7EPdv96CujAKfH
Rs25qrwTNXwg3YD3jrwSevdTl3VopMqxsGMx9XkPE6dy0bRxnEOn/DQRs5z2lUWsYocCO43KUjoR
yW3zsznDDw5MEiPmyBdhr8LAEfBoPYXEleLG8UtoA3ekiLuqsOCzYsDesA0ACxeCPdr2NF0B0T0K
qK0Hc0JTeo+Sa3foqAvdSpA3IWvSaPOWciiEDTYuukZ5bpyZ4mflOOlVL/otvt5HbAoiEmici9k5
qtmQPH+fUZm+nfLMxGErYWAdTV6gUYAJpp9GZt+LEgLosDbJ7oR0yd5vIMkmKufBGuCYZuYwE4+K
hmTXrmr6uOjw3O60ZDv4jMNHitIZRZYUPje19TqZ3evlLf4RHwKuDgRhkA1CEAYTWELtm5wTaYnE
BQoTUxv5TB7TLnCfNd6DEZvyuY3rmryw5XLq8tlI2ECPGQ+co+SkioWyoA/qZngrz8Ls4lp51V0F
d4tjq7DFUkeJvVCG3oh3S0h5V0cDum+RNgYQCF7aQMW+/8USPskG1B7mpLDro7Ahyo2rcEt1+0Nc
wyBo42NpPAd/WEthwHGobAHMBwFzLFlicHnDHHtEXYQ0p8w3sWWDqo/TsduS6PnwqsHAnguXQcDO
8eBfYwvHhgeZ5LBma1uThRr4JLPJ7BMbTSTqeEcml7//mXnim6Nr7mIp8RBYLSaS2KlgM0XFywiu
zKoIJ8N9QV8s7n2Uf2RYp2ojfP95l62+H14Bpm2DPusCRLm6ryjzBvDYpylpx66Iiza7VR54/wYP
PcgeZWBcF2oo43mSp9GqqnAAEdWzm8REoTQUYFN43PocwGfMKB+bsvt0eUE+pBY+PMVdC0JTLvg2
H7CdI76MUCTtE4eglefp9JaCyBMZQ71lU/BxH8NaDOJZLvzuvSW7eL+P51rUvHNIn+CuA0dsNpq4
4zC9+uf5LFZ0EMYhKDl+UCycy8xxajykEjarExb2kHFUjs0tueVln7z/qAAFwt4ezAIfOLY1uq0x
Yb/BeTWgspnxqJ3KRWsFHRiE5HxXW6O3s4tAbmzecysIRB02LzCB9geVrhkaaEMTAO/b2eh/wEt8
KIqNIT4ex8VyG4EGs3I/qlXDyIGwtmVDIgdwE0E382O7zZpTTYG3ZlW7Mdy5GeHRs5QZTORV6+OI
b9gqqy6HZGL8XjrWs8x+XN4Pf+raqy8FTNAfBW5vQeSvtp3FRANyLTY4wUBQvSiIEZatFdyU4AB+
kY6Lqn2bfWG2faOC/iRAaLsql4ceKxSg4L1dH2Q5KAhdV9lVQ4p76KRPe2gl/0oX2rhTez91Ol25
kgT3FgPviAoX1PLJtK6IYYPUmfc1uoKkR23VzOFLi7fw5SmeWUSIQKExjuIGdsU6wPhaCPQv2j6R
RB00koo0+OdaEM4TWmNwhAKC7aM+nOlpkU2A0Sco8UVzCfZmgYnCQeHyTM4EI1gomdgMgJmjc7Cq
03imwYYBrgSJqp5L95tuv4tuy4vszGoh3OGNg4iHotA630SzNm2NtugT3cNWGs33XGzMwvpDsF/t
uXdjrEp10rLkyB28oEzwhF/S2exPLK2bu8GsxW1aMaCjOcQnYElFT6MSVdi5wBSjhifTHfD0zd5q
jCqWbhXseySCsTIb3MXMH9vPLio0OzyK9JXRgYxhl+DcUe19nsAYBQ3VV1ceKI9Ime2XtMrh0pFz
tjccxmJL9MUJen7Lpc7tOAWm/mbSo4UOrvCymJTT7zQYK6guqe7oMcGvDAfAWbuFpnwz/ByK0tkF
WZ09NG6b39s1t/ZTCzSqZvSTb0CHuTTspCnh9+RDcesuGx29Q6+hDY2BN6D4TnY8FM6481g/QYC8
8x9Rccmu/ZyIozdZj1T2LOJ992sAbzQEP9l7afC14hx46++Laj6nFGRQCW9K1NHYbaPr9Ka04WXl
lx5MTq2+2hH4CF5PDAY/ugA9HeBdMEPhZXEzlLqGV1nhHmzDrUvoi+CMwMMRIGQ0OWCPpnRoTVqd
jNn2itCqe7ELWCUk6idzKmBk1YP+W1GdzsBL4IHQDbR4QOnstlfpEIPEnAFY+PvycTgTjOHgSvGA
cGycu3VS1hi5b0ATsE8szCjsMrhn90MzJj08I+G5lm6J8J47GhgIJxB0NiQDq+QorXXWTAWOhgUm
GarYMQzU/j1W4f4HbAJIGw8YxlUypEqnpx5eT8AuJrksTxrNzn9ftIUUA2vRxTJg3cM3eDtk7SD6
hML0rQAriQtgqC0VeyXdXR7qTLiiJl6sgE7hVkbIep/RQPcR3yTDeqnRO/kVkG/meDSnLU/zM2+W
BWELYUHwwH0fz5b341COrMZtOyQbwT1jYCHZYVDcFCQLtZ+HWV1EnW73VnCXG/Sk2qfZUg8wbz7y
4RpFu30ZwLLWcHYdPGUuL8DHDeqAduQ7yGxx/XzQmYJFuGMCyQyIbTvHAE1ezUR9cnMkDjbsQy+P
9XFzIluHTC6enVhreCi/X4RMCRB7URRPVE5R/gXjo//1vxphLQ7ENC4N6qNLIHGHBlKDTrX1zPq4
Y95Nwl99SRdsEnwFKMObLZ4e6EVAOTQcnC1bgq1h7PdrZfdmTTKJmfjkcUAewj/nwcvlxTrz6d9+
Dn91kIG9mfJpGaKRV0imqBvn2g/baeMu/fhee79gy65481ynyHdNZhbYYT6EWJqUx0U2H1riJszm
L2l6N7hbhIQzxw1jOnBsQbkNsMC1vx1c5cuGD/2UwNghwP33DXG4jrw0jXzSPvRknI+phpCaIKaM
sqE5ZPC27VzY2eTpl4ogY7GgMyECQKU6C07RaDbwpHBdvrE2f8T23qcZ+KGwCELwsXEC/w9l57Ek
qc526ysiAoGEmWLSZ3nbE6K6qxokQCAQSHD1Z+V3Jn9XdXTFHm9Dkci8bj3rc/QssU+metRmM1/Q
dTqIujIBvOluWD1ggtdoOjVO/wNHlL+vHHvrNO2wgRcjqBaoNYEGB+NRqH7XFB7BQ4bkHPdgj5nM
aWYbSBlbmg1NP94qR/q3Ljxxbzy8XAZg3/RUdpVKKPy3c1usy7NUq58YE83Xoycfis4r9/NQnMfC
WbbU481bgewP1bhgvlpAqvouAP46ZwLKBeDW+FYo6yA9+hRvjQWNQQOaFsBOasAYPJO6ZZX5kZ8N
9ZxUqj4U8jc6ETeWjb/btQfwP7gBdOrDr8bNJOKzcNVD4csnysnBeOyE0SlgP/gBTeQ7Mw6nBgD6
RrM09LrfsWkybab7eqpOkd9MKdPOAQLcXMTVBwMNJG3Y8E0R4S/bABcmjEwZDfGmn28AuB+0fQHA
zEZ6c5hUQby1gbqZyinVMX8tJCItZr+LlP9yiqDITiDeAlMUgxefTlw9z8swxcJsNCp94G1o55bM
c7FDgUbv/n2a/OVRSF5oBHopQx7zOfA3Ao3OanDmDYu2g76J5XEMbv/9iEvw8mmzQC0BSfnFlhs0
6E8H1ggGh5ktJNJlFDz2nneUcPYbinILrceR0un9vz8uQhECKVmE6eLPbxTWUBO2ysyb0ALpsxyD
WF51kT47BPZojfymLfF1rhgAP1TwLuzX2KVfvOLLJhQd9/myoeVlpCw6wpk+ofAsrMkFiJ6NNMq9
7tVfDnH1zU3wl2/3x6M/bb4K2dRIZ3y7oT0PYEty/w3V8W/ixr98vchDcyLCFviLBLnzlrpAGRvA
CIa0opTFWSy62RlbzS9MmNOgovrXv7/gX94LKyVA1htD+QyryT+vnt7YlkWLRGXMYoaSh8W+Xt1X
BjPI7+Bwl6X3x9L8Xy6KnBQE9gux7fKX/J9LDnW+6f9XQaSqToEaEKryLtFEZb3Pbhan+XAamk4l
exjr5c1hfRobf4fm5nd+UV+OGfwhiGfxG+Ikjb+wUKFJ1u5lSHCDojbSUbPzpQPT5PYck/l2DH5N
/5m+io2Boja+rIcb7OvBRoEpm1SoDOAcYheW5iqOvrOu+fIdL49gFzQd2IKoPH76dckMj6AQQ38b
tGjpjgfjY+QuGElcwm8WzN9+vcuYY4DpfqyZz2zcYgDsd6FYMA06ISgqDUHWQteZ1n7rH+exNgB8
Beh9UDT8/+NSvbxi5GL/o6QNiNvns431tq0hLtyoNY3gGtlWubXfaUi+NOowy+/ibMFFi8egpvbn
KnV6Rtq5wHXge5ilrDoUOwnfC4BoExI0U45e9JwwaFMzr2jEN2/4Jdz838MvpSHQUL8WCitGSmbC
CVldoXWqiHYP/dLH6ehE8A+sTJD/518UZR3kp4ShRvGl6Uomd+W6x/Htyo9Y2RMSms3Ujff/fspf
3wqOGRSFcThzfOb0ilpZOVT4bk4BcHwy9TRZkHn73yAUvk7m4dcDIALxERiNXxPIynh9adrRbGA1
mq6DQSHKzSvK8HY6RV/g1p9fOey8TBRkFXtF6++bpPwSpn864fDVYPrC8AeAL/RpgcI+TFWAakyb
dT7EQLrNlu//80/pUbSRwT7BPoDA5c/VqTAv5I9+OW+UgJVE3uou6cBaLkBd/feD/nKcUMi2sA7R
PQxBRf3zQTDYQgWZBhPGHljCgCJwkPe49rvg/uuNHkGgw/7XnAFSHcMffz4HPYTOEajZbSq3G3Zh
OLiZDXiQNkF8HMNyRT1IjhsmVgutRVX9Wue53I/o3fzn/iP+EFRqsPcuDhpftsIYksZdUbQD8b3G
JeTmtPpuIvcv+4BhgcI/Dy96aXP++a4Ezt4+BQ5wI8BlxAbAnqaYsPmu1/g1T8DtGmF0B4p5fEDc
6X8+p3G8NljLGIPQrKG/y27ZjYs/3y1ws7134g5Eh7aV4hzbUOaEEpKAmmlyjI3FuVMRJx+9ld3K
rn0fPds8WeKbS8fMSR04h9Vo0aW+ByNFx8CC01mGAC4GYOXqYUZKQvvMmAqwBjYXhxmTf5mJ0Wbu
zQJdtgvKXRj1dYC7AoXfYED7Aa5D39F0vgRRl9fH1XSBBF8IsZ92oRAS02VNNW9WDz7OAyQ9683q
7BtMy3xnJfKXuxDj/i7o45cyO3LHP3/puK/LWS1wKOHFqDKjl2vgO2Gs0FOKd7wIf8aO7K3bdC//
3p6X//Gnk+b/PvjzcDeFA7ngHIDYod7AhHgd02pC0vuh3zC4OM6//v20r4eBhysR5S8IHOCt5F0W
9v+J3OD452PGAa8pIR8pMALxirr1NwfO183huRC1I8BHmxgVwE/xS1l6zjB6M94C1x1u9VFv4y5l
43f92b89Bxc7agkhQcn5c2kWjokYfLN4DjCcRZT6y89O73pn++9f7OtNgNEyYG4wxYbrFbDqP38x
H023gkXTtJmB5xzzws3//f//usYhOkSrHdsbAwVf+tldN8+wKcRbuMsevEilmsytsmK8Mv/VfTGI
ELPCz9dHkchDovDpTcQo9TKRcdpoFzvdC9E0GDIzFf/98+PgxfgHbk6EyZ8vtrV1Q9juhkB7tmI7
6mk5C3QkkoqO+eo37P3fP99fQgUUGjDcGIJqh7X9eRUsLZ94izNrozOTk6zJyrxOvWtn227KDfnm
0v66WfEwJKuXkBVlhs/xTzt5Q+AAXgmSP9uMZ70jB7oRB/VN9PGXlY3JBhz5GC+BbPNz6VhrkBxw
dDcbSfpt1F4RWHYh02If//7t/vYYzEziPbBRUc34dOZJ61BhNBZEPx5wHoyQdYllK8x36aL35YhD
b4MCgYHAEbNXn5/j2rhSlYgU3AFR4d2IDWwrTut2zkneb1GI+/dbIeS4rOQ/z1TvYgwODARkOe6X
TJiHs9+WaDJDGV5PM9w25WVcW1a6T2pnWNM6kCL32s7XiV+xJl0wbH3wOOuzOBzmu7Zxi0fRlKAG
s7i5bkhcSUDqlngXxuXIEzbWfh62bnVqTTfkU9nIfd+YEqhiyYareYrgGdCiFVVbB4NaXCBzg5/3
cIeE2odmnVXTGfrA50LR/ncjlHro0BrNx57N0Iyio2m11bkj5zVRs9feYwiw8TO3hsnZwqsojYGN
/t1ahrYF5E/Pjoj5XY+iWMLdXj/ByvyIUQl+VXE6/VYhwSaPan5gIS3e1sYKnXvr8uTDbxglUe31
iUBUSK4G1qtcjGY8xY6tjjyI9zUmKZJVMI3wpqlYVrZrdK7cWL9VGB5Z8gIE8CfJAvXk9fFy3Yay
fXEBWTk5AWqPhSLLW8Tm6LasbX0sFfMfi2ZcEree2PsKqzMBtmCjwLujbWJXh+5au66ARLsVpAwk
oGWuhDvsSN9ApzyrA8YTZp6s8zANSE3H9uDpKaxToHfda9PMFvDseSyygDUdTUnA+YJW8dzcwTPn
qbLkzUcFeE8Z1A0uqMW3lCxj5hi33ek45jgWJT1xYehRlS5mwDH9I/cB5VFix1IE6cq8cz3WFZxx
JhiWO8JTmxJ6wasgWkBSwfzEULdrXlvTRzmnCObtApyTIRKaNmW54VnNYQs0xn2fx/iw+TxPvYcs
yqVtNjm9fyC9uwU1uz6Y0cyHzieAzsaX7pFlr9WiNOaFp+7IawuotFf0IIH7w88Z6uongc72nuGj
JnMHfQToPbczuPq7pqEENpRe+x6Vw41dihKke8LQsg97cKHxL/Y+EI/Q0v2EyivKpT+iYQ63FgrU
NfrjwNM2u0rrKhM1PXeYPjysoGjlUxVDBlH3bjLgsknmmt2yCC5RQjewJO/97iHEx8JiF/gj2Cjo
XbTqu3EFeWEBBPxaDQhmgemMcq21vZNcPvusK9p0aSTG5htDdwFYc4cSuosnFCrETrV9gEs+RkOx
b+O39iKFaVpQjRHTlfAavWgPErdhzjbyefSgiN/uQkvjXFvegBoWY1RvbQb3TNpYb9Bt/1VExbpr
19XsQliqg12sB7CoPaB5fG6dOdGTi9TPca0+tZSvEhaDZXuonWDeEXAZs05IvhFxQXa16soTiqc0
bztu8nry+oNanOI4RG6za6xhtwWEuGh/FpiCkhdVsXDm8Va3/HYtBwyO+mt1tZRO9wjTiieHDEUy
jsYe3IsFZtq00GwEimO2CZZJYTqurN8aEXtbWCrfBsqVt467ghDkdNibc1S+I3QGF5rzUcI7oNDT
LexwuxUnF5sOxFv9R7+19nXx9fjDgkb7Ovajc8MLu9yEPtrQk0ecDbjQ5Lh2ur5dAriazeUC3bed
NfDysxeBl2f0A4LN7sx1OL6aaTIJ1DruNQBC/8O1o96ia32q3YY/FAb1HpR5mj51p3ndCZwD16G0
qC1H6rgO2v2xwo4ltR5gkDOOntJocwhDI3akGH7DKtpjEM42KDiQHrCxFr5ekHwKXj6FyqtPmKMI
MEbsorHXxjbxPezqdKmhxDF2ept0154canCaQXaEaiTK4BtYCvFbBRbomlDmTVd+Hdv7qsJ4fADB
Qu57lmQi4D9sS7t0NLTP+wl+xRxzvomW+teoOptqAzkRtC/hYw8T1D08mDVJ3EWEycCnIadqiU+6
xjdMFjN3Jd428nIOSDzO/SkQ6dTFA00HHFVYpu7YpHiifAshR7lWgQqHc6MNa+AA4kOjhTfwr10o
CRISrdE7FeOEUlbtEAo/hs4H1FT53kvjVhPGx0U9JTUrhitWipdoHYvXSFAqMGhTN9uVw50qRGfr
QVje3RTx0I+bAqNkGEdfpbuv4Y1wy83iXI2oZGnwEYcOKCm01tNFNoolteBevTOLYText0LzTINb
WD2W1wTDqle85fDtaOdqP6NcNSXIo52T1EXzA/BRVAIWPs8vq6VhJuYoAAO27DMOV999xTDMiekE
lMxbqS43d8G3yIKjVy/SAPAJ5Q5HM5TlRztHehuuAt0rw9rKzQPUa+LEtO2akXhdXwtaV68+1pNO
l7Yke2mq+a3T0t14HWbfcREDsmXWqDCJ6Lvpo1F9KqBZ3LGOinQR6NbauHfgOdG5VeJVRQD5EYLZ
GXyYTLruY+mE6rkq9Gnxy+qOmLg48z7YFdis7zNk9JuJSruvSskykLcq6N90UMDFYeo+JqEBnCjL
atqiRumlhMEm3K7KbPtuUC+Q2vEUYOR2X/BGy9TYniApWG5KeDvhfUOMJw0E5+wkR3IkcFgAPb/U
covrk6QxAwAyKTVZmnwdIUMHo8dU7U568XI2cWRTVF7Jm2irix/GSLwzBojcIZlaCK/QCaUqKYkq
rwfRg5NRlX7KLzNXdlpf4BJk4DujTZnCJzJ+5zFmLutC+EDw0yU4DNEyHcdZRJeyS7tvvRp9pIHc
jBVESx4kUNBzQS9ABCZbMAL4P/fmYEOnqU0DVsAhgeLARQ2sLvDWNRbR7axWmSFyGO90X6nToGmA
U5x2dUIL0P5A025enQpjT0nNe0xyMXiQ3CMlhf9nGV0qrTaKr/qpVMeOL8150HO0E6twncTETGXE
XeQDZD8gL2D+zW5lS5zErfhZIsjHNTQWzc+JNvLRc9zqWleLaZNW9OwWgkbsY8gGNiCHtRuDYz6l
GEXHbdEJ1ClgT5sGtWY5mQcB+nDj3vMgqPMwgoTdrKq9X12vSUyxeI/UDggxZN/k7VL4OENhWpJ4
E+v3dax1PinXP4ddsaJGQ5FO4/zx4fuh4QrTOShRiKo6QuVFgLgeMFLX+laoBCLB6CRXOMB7AMAc
3an97YakuJ+juLkq+lq96H7tH3BDDzlOu+gasCSLhRKza+ZV0V0Tjd2vgRjER67qM5cpaCtDT/Jz
E9bhK+HVkPu4m3KBPi4M3onZupGKn9olRrDYGRhm5KTjPfxVwoNb9vGD0GDLdRcWHoZZLdAaSOox
y4geXxSIizDVW6Y3peJ+39Q4BLJ5lazGjuxCLIigmu4cKk/rhbkA5PtdJcT01Ea0T2kBBcTMpLs1
rY1FMsPB4mFpsXZtWLSJ59bddTCb+bZYSbylvPDgaRcdoTAcXsFRuusWWoAPMBueBBC3JJ0fj8+e
j2KT1YHM+qJ/09O6ZINjoWSDfc4HbhPxgwRGPsNxgeUKWWHe9XIhh/rSDCLh4CSkLP0DVLwUl1DI
r2PMOOKNdfMK2qx67AcIemFcE27reCm6TSzVY+jW5QGYCRJnKiLqYSkjeTOx0GybqO63dqxLeO14
sCIo4LCDw8zFVxXTmxeYJnVVWG7GcuGHCfH9iU89v4rX2d9OaNGniALGPBaiRUSDh8ggwK4dh1+B
GWRWhAvPFF9KLCSyc6eIn6q1XDM2uACwTqP/SGZf3Gq10jdhMM9SRpCW9DgFNg6Ly5dJO+NvVSzk
jDSz3gbE/lJ8Dj8cPrwDnLKm/Rof+0VW2zoYfkCbaK4r3rjvMBb0z00c9/kAGsc+CvqTsMMKLx5A
jYNeVhCF9uG+jQf209A10omcEMwmqoFKCaKWMLqRgRLXA4/YU0+qve6abtt5Lj/MVCqZTlbxbRjU
xRZlRBjT0c55LOXyqxODhuNfAyxP5RQZavTFno3US52A3iM0xqkQw+nEt42fIEtrUx2tawYxtfda
xIpgxDrCTk7cyQdTXMCmdwPFqUPypmdoJYWKoYMmI7q8drwYAP4Ip+JxHdrwUAOtnbZBcBMEzh0K
1/LK0Wx8ZKSjTtZzjN+DAc7pssFRPiIr6yTQL5fB2SW0iGNQsk+XkJMHJD391kNwvDWOR06d30cJ
pL3I/4Qo7M734ciOG5fgGOJspbeu7vXBxjDsWGv4O6Hb8RvUIJxFMZxbgBBhJ00X0UI42YTdgTms
uV5ZtWSt9RVmUijou+qSDFPJ9BEUybJPfEl+6ZoZtOtnP2VV2WXhSNYHhKRVhmVvjw4uN1hMrW1W
rqG9IQtESX7ci7xT3Md8KAZ4LDLSxIPBE1Hth1+wDrOtE+t2RIRNHph5Pro1o9BFIEqM1XpXuPpH
MfDY4LP4RaZnVQO1VtAtiJPNy9CsMPWJ+HgLYyzIT9rm1h2cYDdjAuQo/NVA9Dwg1/SDKR+C4qZx
ewr6OSaTAYjvFZQrLR/6nDfQYiKVaPKKtFf90JXPlDodjLyUfIbJq1NmYxDb30OowvcAW8zJYT4j
N7C5vsNs3HxT2wg3s23Dk2yr8oggCCs3FFSlIIRC9svR1ZKM2veYwzaGL+C/jBOyTVgjJwTr4crz
Y3mNGYX6qjJ+/OApWx+GunRvceI0mIUu52JI4tF1DtbOwYdo+g9h3G7vE2HOluG2SqbYbX9MpGw3
rTZRjn9anUi16F042+4O1uh8WzCunzrpRARWOxDkOz4vfrJmvCNk5DcoADSpM8MPjUMul1Do81PH
FnD2wk48Um/td3DYq3dEWvQF3MrLKZytsrlZDCBJEVpZJaq+BP3BPQJXif1A4o0rKnlYMaJwNxDC
vaxSa3gXANO3NyHtMbXj4Xli6f3NSGu+BzjY2TgGw1vuiPaGqvvutes88SbRPr32PHAUEz7VH4s3
qyKZ9HoV6kjuMW9S/Z6aIbipLyVnYKRl4sTVcGvC8W5skOLiflOvSvVomVxkfDMBnSIAUAUTxO3w
yAcqNiX3xsxbKaZPZBji/lEsJYttttj0YGd3qzmbTqsfks+YKZ+WIWFUAWxmquqhHCd6Z4e+SDnu
yivhxAq9EUZ5FjXV8COiBsKHOnJObuiv1xjpuwKeEK6LaqQ709XqYdQQ+2MyXlz7blHdeW1PDx3n
8jfmhJcUpmf63nNAJ0MwGx+quJj2k6oKtOmnFYNeNoSmtOnF8FG6Mt4WsxckMef9D6Id8GWRBvOM
tqse8o5VIc2ddSEicbX8SeNRAyDdDc5esnjjoEl0H9VUHlxMWTvYqQVIUxIw03Sw65hpHlQ/CS4T
FNGoy2+b+WJ8164oilh0rObF49tR0uoQVZ6btHAkOYJ4J2/G0Q6vnlemzCiBtrwPrQHwWZtCvPJF
H61qNsaMh+bCT1yKIdyWVQ+mBQYC06jSd4uClV1tFmjfDQp3hcjCWYEagLQYXakaaISC3oOHe9nv
6jcCnBsKJMDWuiueSJR6YV2nMOIYwoShsecyhvtOe6kVQCEJFyr4oj9jNMkAkie77erW9WtY0Roh
EExtbspOxilobP6NoTZIqSj4xm1NlUohBeARQ7F3QeFCWrc8Wb6c+tYcmy7OQ3xgf3XxyYsHWuBk
nvxwyNXk1zvqTksGCHB9FJfjUVE9HhGk6JM2sFWL4yunWc8dkAc3LSfsuvRD3M0kTmse30rX63e8
e66j6qeP+gTgcyg61h4IDsMOUfA+QACB1btuiY3vqVWHiSFEMlOcAWVy5Yx8g/GJl1o1EUJYTESg
7pI4DLErJHgnT/WJ46JgqTHHpyd+VXP/FmHzk+/Kp85GbwPoV8lo2y0Cuuua8HNNxE6U4lV14w5G
dagTmBmVL4GqSIO0OCqvJ42dhFh32y5GoJ+y/Gjq1UmWBvWoWUz5dCGMzRIqiuniqaY6yc51T9bn
cpr6o0Z2sA1K0V5Ns7wDpGqnm+jgOeBit+HTGE8pXUJ2jpz+dq2DCcgPzIT2kPS2BhHMOkOZGMLR
zV2AVAnymKABCsX++4ADHKkm/QmrOGiD6wq0GspubEkuPlnvHQTm60RNWjjqipaygW1psTEO7kVH
AfJlQVFcx/nF91EmpkibckvVblVrua07cRfjTwc2cHwbFjXmosS7xWjxsYFdw++HJThD7mGneMU9
lObWxllyJwDn1FkOLJ4vykoCoqBelmQu4123dNdDy14WUp5XIAxdr1SpjOOkDewVYaiO1i2y4HW9
nhHzJ1hIaL8B06pZc3RHVSEoLrukqKQLG8lgTKUuIc7xXrUAOKLh+9VMvyMPIiOp0pkKXLCdNFCg
m1PvY8Qq4tEV1LgqBfp8j04+irFxzxO3WLMKf8Cowx+46eukkOoyuFfCKk38GgbnMZgXCk3KgiLb
QMaU96i6RMQgqAhRQQ7HB7cO3gtcEmxm13opfgXl8nIpt0QF7jNTA9TgIbritfs4lT1LALj/aeZg
J+h0wphw5hf8qZ2ncScEVD6oQyzagTrUTltHjCfF6n0POzbkwPZmWPTPcJ3f4qBHoIljJusaO6aq
9lGOGPtfkloEuYh0kzgayhxmfmVOQm2PBvia7YwMHDKawaQMoyFwzYWbQ9zoXctHcUbcLZ8LOQG5
XbggxAdu4221F685XM/UBhToCVV+HZ7mMFZX4lLQRBN2yol0fyJUegtkDfs8uW+oa4DzxxEF89lr
iv9fGsuy2ooJEorCgxFoEO19dnHmk/laok9AmVkz7dI37Yb33PZXs6tPTgERVhdjFrxYYfF1cdhG
uWhG9WZ1wmwq7Zx5GkcjAFszD59JPx+Foh/WXwHM9uSTseSFT+7PyQ6nImLvQGykfjngQJ9OoJDv
bVBcTQ5yuWGtfjWrcygr5xfuLRQ0Cn1ZI9MHaau9bGKozm3e+ny7BLDA8IKDO8bAawbNvS9dHGfj
oXWcK6zhIO8FSqfxuLNc5UuoCySToBo2oBfiF+lu3BJTLLx2dsPkQH2Fku/o8NcYg7JA/9iX0GE+
xkinG9qIMvNb95VQVP16+BamDCzEhIfsljb1exv2uWvVSbjrlZiQ/q/uvqdsTFDDyKgI33G6qC24
OM+dr07zIJ9wh+/RV7jH5YcorIGkUnUPOICvRGhfamA4ISgJfmCqG8WQ0ByRMu9VhQKkrMucdSgc
IEE4dEuM8kR04gPQ7a6ZnrBtOMqV1b3towNZHUww1lkb6RtAUved5CjlWbsjc6XyAMiYNJxqvilK
74Nr5AilAY139gxOFHJHLSNANhlzqMt6vmXMKXcQ0ukjqhENmjz+sweT0aPAel68lj7BuBByUABh
cH+WPzjW5WYuyQF/0VE25BmWdzh/K5vizkPlWte7WC/tyaPtgvm5+NCM9XXfoByD8cBXCfZWFvY4
bhzW3fZmLbIK0tyUxQbSFEwaJtyRYbbGDtxwo/nWJeg9BEAt5mGA7bsilk9bv/NyX85dNroRfEaJ
O25CTP4nKPUPGwjt5kxEBrssWJEUww8T3ba7Fb/RBtArlnukenL84txSFBeo9wDGWZsajbl42qwv
kXGugXbnh7Vk14udnoD0qRE6GCfpZYkcd/ZSHnjdQdThCRLc4Dw1yynS3YmCqrFFhRS9EjHtSRnE
sCSm2xCxnO7CZ7AmIGkKwi7zmhbJbvQ+LRiimUi0ERwATimBlYL2GkJ6lNLqCOxG1VfZ6nshQkpU
dUMTHRqD4mYko7PPmhsZu/qIYh1LoMrMZ3/9Icjo4d+rdiyma77a6mFk6hkZw3YKOtgase5snQL1
IKGPDKhWdPbJNSTTOoF0zSb4rzq4aOIwLZ2T8eKrpjI2h1dtB7oRosVZl6h46nAP4pHdNgRA/IBD
FRKtQW4XGoPhom+rGu4iagzPLmmeHbgO7VyN0kwDu+KMx2OUB7AtHrqRnTsHA8FaIPPvg2GDF97/
z+SzlfwmWFBrKRTcSYizhidq559zLftkXsIphxDNy+HBDDkKVtu2dovXoRkhX7YzcEhLk0E26mTc
q+DCicnZFOXYjx50EvznZcnTS6Mp5DNN5yDach2bdPDEvi5DcmpdXaZyYONWlSEivSao7oE3QwAy
1Ne+E2Vm6LGl64fKkaj1ozR3JX0rt6HBC7Q17ASEBSTFASotH0JYsIVgAcBUORWUeLDKFbhNG9Nc
e1rP+8AdfjdOUMFEdl3yC/UTLjbqWGAXpMCbPJY9PE19p36uGGJGkMreLLH1Zg2KuzJCOd3HgYCY
8EY7EgVOnHQc46356qGTOMzwHZ3h9Tx1BcwEcDgOgQAIoZZbCfgNJnoElHOs06hnARUByfwDwyay
pMZhAzpbG89OGiz0Ts3NR1nFzU7OFaDXi/eByZccnTcIQ+EtXSqHw+zjsqWD8WFGHQkzp4jqanid
IyFpwEO36naA5Xk1oNyHCukPZ4rvl1FtXdse+nVE23g2sIhtVyRUscxIQ29Zj7xGCWPPk9/bY+di
wAnpIEDK46NnRoUA0Ze53zrLY2NQxOr6TTGGe7GMwXFgzxiXECiL2twOAvDVX6709u0EH1HRgmgH
Q6J9iCrIxR4tJwSSDLvvuK6OPioXcvKWu7H3qtOqhEjqCzXLzGgwIQ/DVArj1+NEeoifK6DRDG4k
EXdOKkuv3HqY8E0ZL+6lR8q0tx2qH+M4AAhRVCFwukbskZHJvRNpD2y7elO0vUiWtjjYbjgJ6KPZ
in9w8eeOil9oUJXwMypfPEc8D8tkdog6gMdDLqo9flXA8DgtOUpO4KbNkWpvMDZRpo2uYZNWO05e
SX0ZeiXBmTbotztoATsLQHzS6R8RNb6hRv4YlvGpG734TreuPBQtorxW9UMygyOUyLh/ArduT8bi
2jd4+QHTcFnkOybF+AFQkGP0OwaQjZXeG0ctCtEGamegZm/o+gHl+UOEUmy2RN6LDdw7rlv8f2HL
jDD0aor87QpfLSEJ2rRA+fgslat77ZpHC1kYRNwdirruyQ7uLzIGZVLp4tCVHHty2HpgiMzYlmgR
ooQ6e+NxnRc0Pt5Rjzkzv/9lIfDeVTZ6HGfMLmJi7v9xdF5LjiJZGH4iInCJuRXIl/fdN0RXTTce
EpJMzNPvp72Z7diZqVFJKPOc3zrpMDe8mVn9ZBkWT2d97iwGyHEYntZ8qWg1D/6sY2ElWKBBTTc+
27myNXV6fuVzs0UU/07Qo+6inGPbtty0c9wmLQ3t/PoqILqmCvnGtuEGnFuycTnOf4Dc1qlt6D0X
8ByknQCo8RyzFJYUEQg40P0UiC3pGoIVJsrukrGa/DQrppGQv5U7RGcseZ37jmViOVqidXGtN3ea
/CMngyQqB8KHWqiQvG3fesNwHfC10/x2xurN3vRrmYjeMBsNLqEkunyp+oJO64VXOThqb9l0ozvr
EzflIwaio4iZaeqGlk0Sh8EuqQEXUZkiSw52QZvvjCX/Ffn2YKb4J5r5+Iy7kUwV5M9eR1CS6uUj
UrFy566C828uk3Cr1bGr5pQK54d5/b041q8ODjDt1cDvmPkWoskBcZkidoix9BebMpl3Sv6CZ7h0
srtbbn3iXTa+5X30WYqgT/yyep9C750soq+bUZGspu8cCnuvLf9J3/iONdrsFCbkbp07eCNNwF/K
NTlf8hAZzGDLPFElzPuq1DXPqcGJtXdt6w38z6shPUPDikPnPZ063soKmpX5kOaWZpPwwgeNdH4P
CLrtrL5oj5aLF3UHNVIf3NBTr2FT/4QBMZM9iV6fdkhVcxUtfRpHzb9obs6DHvxD2wVnYzVOMlja
O8tbpgHzQnHfLzVy60CKOzS8+WPYrOOzKar1zVmnh4ZfJum8miUVtNnCuJysNyQqW7O7rB78dJk0
swkCDauTxCjZ/3Iicf/aRZv9dSpLJqsY3auySdSaMzkcmMt48Fe2E/BB+PC5L1LpKP9otS466GCx
rgb2pHJcPmh6kO/wY3t3WM1AObtehbt1C6iCHa2CwnRtM5k2Opqp5lbi2s7KYnapzXqvRw/lc/Zm
sRYlfm+8T6e2w/usnFEkqNBNGhOTwml8c+xGO35UDdEQO6tewIknaP6/5pbm6+fDxa42/VaI8FGz
l370uRi9HZFH9i7uIM8arENBEujSSuRE10RN85sQhhIqhTHpXGZkf+7sfOtONHCMvEL/grG8VR+c
jF9L48NZqyA6LESMNtBjnn8bf2Rzi7R+tNvcp2V+rq6snxCYAQ/2aVYedKPTmQRsOoLvqcZob6YV
aNpunVftKeuBLDtK2EGCEo+onm/Z8uYRdBui/CGKJCOAPaNfPVoF4vatednmAGqKfDjiLnnmRNP2
rwOZYTTiAqfVhOG2qRMs4bUPMqJHLVprd/h430VGTMPkteIFoLEC5i2Dh83V033cOFk6kmz91q9N
9KLc4MEtgu0stV/drdFyY0GVU7MSROYpV/542nS33UfTFn353cpQEaybJmR06T574hnSsMSsNedr
kO3DanrkA9yeFDgUsvKZWvE5jC4dOvKDY91CQjnGdw3I6oWs4g7oCBEBvzKSbEiX+q8/OebHiKZ5
ncYNtiBmJFjIx3xbyv+fxAKa2TjXuibjgGxK+cvOFu8tX5zxA1mW/m4bWOu1JUJkhQ9EoOJKL91m
1fLNLvwkdIbsVTm2e0X/8VHSKHiuRnJ4Q2D8I1Xp1qnJ7fq1sN31jYdx2G+88l3hleYzCuf+oSFO
jW0wd6cm7aaJPsuhbF+rmIfHWQR8LLKwa7s6gNrcxR+oCO8XKdqkagaXYUE1F8z8hFoIf+YaJlZm
KOr60BblFbcrifuj4105QrjGYtvbx+32L6+EgcqyKhDeLUOpEWsbie/oztthXoOCcCmS9wpVzkkh
W/Nq3NA8lrjtiX72Sccbt+ou7+G4jgEFr5iWs5CCe5gE/xxlgeGPXi4hhvK22HYyWMMLyJp3q8Eb
TpljeHGjFf2OIdpeFeUbp1Dp6By3tZPMtx5wq1PlX88rEVDJ2QXVLYpVv+c1SAI7Z7Cb3dLsQKxX
zlgi2qeSdyo0JZ92tOghaRcG727gNCQytVX/eWDxb7EKVkTZMuSnoT8wSdghQYtWXImzk7X4Q/hF
8KFTdcYdzvjyWK1VdXtreWmcm1k6ZI67r6nnUAQXus6/cKm7cIfCQP3WmOP+5NPW3jmjUVAr8EZp
HdX/acp+1b5R+afFynQiuwjUa5NuvvOMWx19whATEojra9aJLN0yU33kRXCjZdw8ALcL0F/3RY+m
siH/n6ylKZk78ay2wX3w5nVI7AAAKtuEc7D0kH8h+qzrnZeBS2QxHQ5OUT3AxzIXbreAZUIen/S6
dV+OAHw4aVL7h10xK/OoV9284ceASdLUAvMN6xAfOsOtujwKK+c+iOb5kfYZ+RC4FcELqBJVmNmp
knWV8CH+p5Fl3oGL9d8c6rP4tEbxg4D9KSOJl0JgOpwHUvFTo50mkVqT9bm2122l2YHMPqScIzQq
18Av+A6KsWW2pl03D49tMIs/fbY2OxXTeumE0Xb0veq8+Lo7LojPLKuIHrph/DFekR+qGdWMHZEj
syLbIGO5Y+92ifmNZFumLMwxfDiwh1wXIoXQp30UjqsfK5QMX4xS2X7B/3+epptaMWQVEL3I7xUs
6zCEtgE73qL3VYSFgzai5E7RwQAA6ObefbzyWYHJr+nSE2wLCl/fNVGW7cl19q9BZ5q99/+/S1rb
A4KHAPzUuPySCLCmGkg451e7Nl38TprXdAl6873kYfbJhurk0D5WjATJu9UfxCGPSsdmBSNseC+b
7WyQLwwozdZxH0wkjIc9SWDwanXazJxLZAiX760weue2xZCoaLJQlVREGEyEcwAD60sbFvXRtmCI
0YROH8swRoxLqDvXHY277bFu7TtGAZMYe2EeWPoqwcx74LhZEp7x3SAYyb1be0fEYYQAc+lgopTy
vpxSP6vCdPsWUTSoHIZjEcYTXQp+e89UJu6aztn2EYPRKSPKaasbsk9QGjmpMSK7ksf5XZsxeCSd
O/pqFrqQ5sBfatLB5+HfQg74ZS1hPOK4eA6yEXJPVAHrQB8+U3rRvoBeP7Q9U+ReiW5iul2v+QY4
PQX1c1MhMuPqWYNgrxUPQl7loUqEhRTbKDc60ARHe0lAIaySVveoLJ3fRzaxRiqqHjO6kl4R+lME
t1WDBR5DPsyCqmAkuUw16KZu/M5WOFMaMqPfebwdBQrGYq74htj8a0CmfRJJnhIHcCL1yIp2kFPP
3gtXpkOvxOBDx8rVXEOmkFckUh1aOTP90kZpxmSinPTYvnGXTB8wXSS/QqGyiDsU0Ugsz0nbVBeH
ceYXmQ7Paze4x8rwHGsyVxHE+u8uX7tn6ZpXtxsRvy99f44dy9+Vrv4ZeGhKJfUTYv0GOy6gFZwa
YR2rmUiKrr65ez9JVa93WPRJknGbfWlzasz1qg5xva5gQDhfKCrYjlPtrAcmwuo2yORUaNhPqm7y
ax9L91J1EPthWZXptpDLJTvwuzEmp2mDTqUYPVZcbisp2+MtHHQOvbtW0moU3uo2puyWyTUT31Vl
/rlBtKZ3VWOcKO03lce7TJuZQTUOiRUKSeWwc/Mgl/heG/SzQMMXaqh++IZNrMdEc5msuYptkgnj
drFnIp7gmRfrwJ8c2nDsyD7DtjbvWd98s8d5T1tg0W1u4vU5bKvlYezbZh/rlmFlRh5fdbdtveGS
H6vSfpvyZcxTuYULGo3pJS42l5z3yjrba/E3GLU5K6apZIkDaEWU6g99CHaWMXku+bLuiFxdLjV1
xueAqRZBgKuPbjhV93k90AjWKg6VsCTnKyzMN11eDcHDdL074+b9mnF0KcTElXomFlFfgIBIOYJg
PzToz3YoPxwoOCGfBXpbkn7j8L8RGhRSfwlhJoUqWLus+hqTrnnmZ20wHaFLAj9QkoAZTNugCk+i
QFLk+D5oOI/ymYmGbJMSGskwZICKVuc5KLOUJ5NhaRxRwsfZix07wyHbUKJXsg0pxCyXk23XNqIy
SDUZDkR0lz1Lse1VFtHY2UJKUzQca6v5XYyMH7W12nvixBaetXI63FxNd9OKWX2/ggXcVDIj56ww
yDmBdeVUdIDFm4x5FguctFwig+k/pAjmZLgFgMy9YNwt8KAvGRHsOyP78Dujim0n9XBVpUUavmj/
agEa7kzLQKJZ9N039sCXTnNOR9IODxiwszSEBx82l0wY2knEzi1ZH1U2PDp4aA6jpDNZlhWAaO/2
z/UIEybmvN+7i+6PYgtPgT8F6aAiSf/OWpy5Um5JQS3zkKOfTKdesq38zHw0HQj/EVrkYvH2fdzI
a7XJ6Fl6Niu7iuOUOPwyjVX4N+IBuyzUNqf1dDtvm274mcj3usY6AGeglgaBVZf7WEl8T+9hXq7+
VP2N8k6T+S/1tMtdZ9n7qFBTp6qDQ9iP19zaZFJvMdGJkGcMQBXoXns7KLS3H1avub9xJuk6Lc6d
Q7cvYkZrSPBTs/2p6Tcnj/MEhkyt0Tjxrc8KGSbIQ5EpDCY4IsQDDpdr/sV3yNpzJNRpF1QF8J85
Rk4mkTQwDS+l9Wyk3Vwpl56R4DhvZLBFB4kA4WOiz/rYUaR4slp+ka70fhVRXKhdCOd4qknlhUVs
aA2ljY/A3Kqv7oVVqjQerTtdx9yRTlt2D+0cd58bn1CYyK6z4OqjJn7KeSpTNM1wS50z7DG05amJ
i+w3poX4cV4I7tttWNS/LDeM98Seh/t8QC6cunRtISbAW72Qt/AQbuXfWlgG0DujBLLNWe110X4B
8MrzxBJNxwY3SVaI9UwGUfCEBMnaW3nZHSPKnSmwm09mKH7WmT2rDdb694QlCHTf9eGEt8zfyZ73
mEmi6RhZZPTRb8SOoQMiSMWV43BExEb0dmWOA53efG2C7U+T+/o69QKQMxo+c+cGbMjS+/ApSd8v
eG/3FqjyHf0OK0/PmD8tdb39xR6Reem01cQ2gIA/ow9wf8Mn4pd1u/fa8VZmUemeWn/WCXJnP509
tcC1uP8J7TuPtCkVLZ2kdv/l4wXb2aXdp1rXCH2tupyfDEfiWRd2l7jbTMm36YK/Axw/iR55ecp0
VV57fx0OUc9XlfvY+lmHYGObHiEzotY91Habwt45n8KyXsLJ9k5tnbdnTrP1VAwIVPMJh4lRSJyR
MTS/g8FAjWXtKE+OoqJQi2w3I/JLBcHqxbg0O5cunl8Lav235kZTO0Vuni3Emg9cuuqvKe3gJL2J
soXR/o8xcPvm8SfrnkCGs9Cxdrlam/6FMY590CzRvRW2w3b0bv7iuMpvlpiciq9sVn66Bvl2ncPc
PYxdPl+zLQNHC4Xz41vV5Dwy+AfUC9qD4tZqoiRnkHjseyuj40HLA9L9Ckze8U5RCFZjdTfBdQH+
Nyr86WzN5Zq6IHeJapGVbBXRvMnmqPluQmHYJkU8BR8SIf/HyikZ7FiQn3uCa9ImGr1EeVKeuqnl
R1Dc+cifxIdp7SX1ZEmWQLD4sI65GVngt/k3o62b3qAR6JShJdyLxpKOWPrdBtUMyGn+xotFgd0K
JTHp+RNgZ0GSNP1Ip8bR0LVomhpRkP9WGaR0PmnXD7jeUQKGdsu/1qPHy+SzzYOyC+v295ZxrjN2
ngs6+6JD0aPsWXntO9GO5m1u5vKntjTn4wK3QdjCMe7W7LQszEoUcU7pmnd7BJjtczmgAloMwpyo
9041CsbUDmt98TGkESwYT7/teP50lLNSoAkaXaz41Ox4yC7cvz+ZW0Ck+1FzYo9w9lyZA9I8Ailz
6Fra3oad42ziXKpS3gE8UqoaSwx/a9Alue3dLQYycjTZkpQE+uzGDfmoCXJgxtyD6STzVO94ROL3
WXRXtyHyurUKi0uFfR8flni2dIsyxipfCrduPqCk90sVxfvGkzbYjtfv+ZzRV6kRtGxQGBAwQTxG
TC7nqKViqB14mbHRnxZCPfJzGEeaLPgFx+0fyt7yHlAc9q/wk0wswqemTtI875f5T7Q4/jfHC6ON
UffDEoojJrs3aZNmrbKW/hbD4lC2pLvUpYNsJdxisatmnlwyHPr9JO3z5NrriYHm4hGjkoYFe2RT
qoHCmgArigittz4Krt6KhinqZ/8p2PAeEQ7q4SDN3LSvrScZrv+xccB9xNEGgRPOiT9jHRJ1UMB6
CeuXsEf5ryOq/ZrTuIlig1rUE5BOhBgyZrncuQTSER1BnuhdIdT4RX1Pz4hx699pZuE8mapFe4vD
mBvGaa7D4NiId9hqfGW/+2VhfoFrFju/GIsj0djlnjodzAMDrOXcRSoJSbP9LDZrey5M7L92jrJp
GOrQL0XueL9GcvsZq9rZIX7zdhqLBrv1uKS0GhUHfln7vGQ+OIeniPXblOVmidW3PclZNTUGyIsp
jMzBmO3+phDFaYr1Q+3asPwg/XU+1AvtfhBY23qZ+jH8QJYGA0W/JAx9jO9ryttEuJwIsdjsr/Dm
AzH0/Dz5I2/zVtoHoDsJAbnuS9eeznpj30auRl5sPrOScMc+NSDhuFz98pTXN4DQcCCTNHIrnL0p
zgu0Bs9O7/AqVRW2ACoD6PlEMnVq1XAYdRbr88KDgmp7+iJw9lc5B85LNnYXZDMmwRhTXvoa4TDz
93mIp88iAP8SkePfzUjA9SK9v0Vc1H+z3izJ2MqWoa3v+yQs4jBPqlG0t+iKlT3NyRcWiJkHjZ3r
OsjGB6szIvybLyURLOwXhO5ToYJtdrhkZmv+eQudLlWI7KAiAcqF5GbWOohOotsJGD3VJK1DWZnw
OK4hKYwS1jKkzWo1BC7YHURppnobkm8MIM3dprrzIL1PZbz2T1buGh4cLpdcYUIhhYami9v21VXA
t2bkpKMbo4CVjhv/OA7VdB6ViC/O7ejLNeyNPfVc1BCihYVOxaNpqdxrOa6/ytHzKrAkRty+zou3
umuUkzrtOt5vY8XS7w5xuNvqPL6n/yi8Y1ym53Ez75GP7H6L6v7MHtd+kI2ArmXipvpXWRmLaMeF
vJusAOHERqERiFGwc8HZ97oVIt8tI/OUXZXj77FjcjUjWgcUZepYjO14b4kO5j9emWZFhK1JISrF
eHaLKxK3g5X+EYmd6T3uKpjsSdTXyS9hRfjOlXyjhEh4ZmGeYqEfeiHHqwZ8PynTQGLxOv1rhpJz
L6YAD0s7Z4lam/adJar83hB9crdH9Wmw+dmLsYo7BJ3TEVy7SVGO5GmRh6f+xgATKSUPmzciIRDr
lkxN/4SyH8UxJ+Petuxr4JZPQ2gh5CvwguYF7IlRsDy7ESEVd8MsF9ohi3K8zMtSPPWS29IapwIH
adC+uZ7urlWIOCMMh+q8DuPAEBuhoVpBqipUc91p9ivvIY99kbQzBIg14vNyo8a+FjMxZ0xM9Z4v
YvRrW/0C9j6nwyXqBrEXNfEqBEOTtRXaLh0srFFxCBXvFgUxzcsU/VcDRuyCJpuOVcCo0wdt0ZHR
z4mTiyI+Mghw5VqeYnXjiYk5yrljNChmJ6f4TzWENJzPEsQW055FrdBzgwH6ssmFBt112K6tk4UI
tiXtMIW7vG5qtI9NKN6HiZQX6D182F0VvCv0lZc5judTpVpqveDkFjThiYsBJZ16DwuX+8dyqueK
WZVVN14uAx7lXTm3HxSBlQdlqZi9QzMGoQluL7oDbr/lfuP3Zat48lRUPga5+iNDyEVVuXBwmsRw
O2Q/4DYvUan26GopNeC0t9Bw+0Z7j7E7eXC5U80wI5v+N8gOA215g/SqxvnVTaXwoazz7ugAyO+9
qFpfVk632+xF2Jcu0NFIt8cm0+LsA4/PXh3S+zD9TsGfcbAhdeKqjB5JJ+TnjP73tt78INmImgk/
7SbaYT8IDDeox8/1YloMTg7L/k1AjMR4gDgQcpmZI0ZccZcIQ1HarMuGZsBb3YvUHQoJg/3b5weT
ixm1N1kbLPkZ6YP3vGj0GTz8ZWJZnfivDltrVxI+csCP7J9tUXv3hhi4yxhsJIWMHqx+XSz1HTYb
2OcpivVdZUW8oetkIDRH1T1Ek+M/smDxDkZxRQUZwNfbkAXxV23s/N/E03lXDy5zdBcK0lZLxBhF
MGJEtQyUhBDOHVHk99uMtCKOfjPvzi8eiPAOZ832DufvMBNSEnTqLHt4JjR++pvPRh+RVZefttNb
Z0FZ0G6biyfplHBTnty6/dxJecCUUXwZsGkcNNECv5xhIfnH5h3fG3LUh8MQ8cL3fR7N9wbX0x5X
BjnfgXaf8f6VHlrWYNuOBQPp2eaCOwLXlTf7lcTSabsj9XkCaNuzfoeuqC9+W+PvVdt4qPoRP1S7
+Q9ePbv7jXI7GqqagdCGENmMM/Ixdr2NRMqemPPIjrUfukLnoBh5AyAXoabN0TrdrOgQcbT1Ks+c
dCdIqg0mC63XUogN7UxoBccssmqVGP7nftBulzj5sMIUOmdQK1jAFQmczHI/DfJy+61kuz5Xiz8l
RuUgTKvLDhIXSxosVFm4udumo++52UOs+/GtQLwaH0VwDmVBgfOIsORYkCR+7TLFcm16r30ZNOq1
oLftQz6a5uhqtqigzpkQ3KjAoW2jEXFAFtJyralqGwNGRc/V7VcdELlLbzyiLYmXI9b41IxauFmC
sSINKep/ZNebS4WS72kmHIPnKzePRcWmMMyBOAC5fW+8iweisdF806lxRCNl3+eLth+BJ4Oj2zUZ
aTc3Z2MZtO4D/Mb8FVpszggIZwIjuKk7RHl/vJ7eRBod8EUGndvxrtcx2QIFspeDK6ued7B08SrI
XCTzMDYfWZDN41nCVf/EeRF+e75RZSpdjb60K6v7yt+2l5k6NkbLJq/e4zxur3zM/AegfYMPtuLx
zVUZvkRA8M81sAN09BIhqg9oTWUmip8N3P7TZOH4MjbOczhkVgpjdYyRquFzrJr7xZOBR39U3j8v
I2/BYCPUrLKueTGdX58qjSaffk/nHLSarsiBWkgMQC4JXVvxjz0RYr6LnsJmNHe2jAKsarXqH7j5
qPxqh5y0dEn8AmbZaxiAp2GNtfZ5aIJXNNWa+1oUKZrpL9vrg5NdRfpkKNx6bvis7jxnRvhSizFl
WKm5TEx7tqY+3oVk3iUNY29SDdgYfcqjUmluCoaboMEn/wCwO/rWa8WN0IPHguf+KeNFHhruyN0q
Ucc3yKB4K/AARFWL1mEjF6XvIzCdDEOB5dQXYbP04lHsHlxh0YQQjf3DCtImE1Ce+NhsNCsh0+cZ
6ofowxuHjz6YinU3T6RiWh2qJzWwS6DnVV/A5M1XD3nJ6JIX5Y8fVf2PZ4C9jkTdCv6pKYoelsgz
76tdPNN8hGGf+S7H3IiBn+3Uv8kZxw05Mn2OdecykU8+GQV9j42xtNbTiOQlLUu3OVnLZsK9Hhr9
TtvmOeeyhVfJ31cS7NNxYUeUDpN1gMfuZqpT6Rx49R6asfOTfJzEQfbr6CQ+cuvvGnf0fTCP/0w1
/0zZxP8dVQUoJ5nV9kYcBY09VhoMqCmrgq1EhY51LAk3xdnI5zNtxV982Xho+4mUDwQ4UwA+itps
IBZbRNQ1LXlTPm4FkGVOUckfG5Do6DVy++qW/o/auN2bLnP+WXOTMR+zb6BrL0+u5b4ufGeUEwH8
tSK8awuJLyjoMDVgi079gQwUr20QnRQ55a4V7JYrnJIxWuPEsuwWBSNV8c5F2UPH5RS6ZMazvf3B
tK93wczaMbgAEBEZ5ElOLDW8cEgzW7TaRzJP3mftLymm//HJG507jf5xV7QKoR0ld/sYpaUhi0Ws
CdKL6XHDtr7nb2/HsLP6jPtFde8N4Rrg38wB3dhtH+FqL880NM5PtmleQrbvZOjpD61JyTzzRdP7
ujJdso5xeB/XGA68fkNglm9b8RJ3gjum95s/XJXuUc9beQ6r0MHwmA+PCtF5jCALQrvP6BzaNc6M
yquzSQVOTI/GqpDypSgsc0TvgdsF8GpJ3GqURyYxBIWesyRe43aHQrrqGOj2Nay69aFqYpp2Gaft
PfMp86M7f1LhE72jeIzv19hBLr31LaUoS/cUjdX35MzmEXi1vfrKz/aDVD2jsl8cb/l516ogOCMq
7TKJWJd3OI0wJhdcM/NIqzcOIYGqARRifGkFEhNZueSyEr3L29S2j2VT1C6UntV9L3qk3HbEeu9M
hnEijPq/U+YPGZI/Vl20ABZfaGQrVPQusXNxl8jaz4GkOj7vJHahZYjEv0CP5RtuhBsCvYqvKqvk
DtuWPgOls6w7jXifC9RmrO3FFibDagtA73U8a3rHWjeKk2oOPqVGxZRbEneZByONQWRmyFmW+RCz
ky4ic5770Slh+EXDhxBOZDFF2nWTFj0njp0+P/WN+FN4zZJo5OD3peX9V/m2+GiHsdgvsyYMizXr
UdSxD6vRIMLszUcHILQ30dwiLIzU1a/FeskjCZ7UrRNyZ6QwZa4/WAXVE0fAT1kG9WNN+s6/Sq3Z
B6Ff/Z8g6z4W5CSAdRkLW4CrfXJD+EP49uOkl53nuX1Kd2RSzyxO6ORxaIjsCT06gZpwIKxeTZ/k
LuoTQfzPDzVSaP8yNDG5MMA3U7kPZ7RU4HbbbrrdPoFzc6XIGGQk6t+lE7knNevnAbRwT15H91QH
PWpzfHYHSa/0DWZ1mE9GNCnUOzcneyQnZIynj66fvW+B8OyIeh7/V4y+teMv33QMVidon4/CYG5U
XBpdW98Fm5gZdx31doNyL/boxacK8uDCeRYcKgpxDy1yjzNZMOMZES3gQebZ8RXuUn7S8mSfBqv2
DwUzyt6pJB5L8wwUAejY4F0Z+ht8KXtwGUvyGQx+GDw6w1ruQWg2zHgj7qEFBYVtrPlcDrRYjMi5
OKF9BMebrznEekz2O7rnL32VKQJYKN6UrJSJWKfofVum8KkpLRutZaAfSsJB0kIi3I0oh0yxh2X3
6+SfajkFxMKQCnSEtOB7wEtMNDxuvV9nzWaEgMB+pwJ9eQ06JuKd398+U7MMjzU+ksfN7i+0ODqg
JKw+/FSboknZpeAE3ZeZiIWIJVLZaVnHB58IgYR8XvUWE39EcIUWoIH58otxsdw7Gqh4nurqLxvx
Cx2e2D4A+65bgQB6Jwtic3wPgUZc+v8m30az76DbpBQaBASZ36XViEtlW7xHjULzBc+0W0Jp7glI
EI+FHPSLh7gvxU9RHrvIe3A3v3gG2eVuh/AV+9mX4kHUbXSmzIhBcUO10Wf5nPajPjohkaVWxmxe
ApudqCiijZmKpoTq7jhxAryfE20jRwOavc8t3ubMouEcPYC9z2cCW6zSK/ah7fOBZcTV6caf3/yK
Ezu2NgGJdwvJKOLoIfcs8TWMotoL1dATyINw66cy9qeWjMUPJXPYZ5mHDOmOQlcY/DBRe6nKRvDi
jU8RmxYigXpgE6jknwDB/SOTo7lkZH/hUpT/JO5snO/WTVzC11oC2PgVu5mop7fOuKJAZt5jfs1s
WivycnhfAlGfsjj0XlskqIz1erwoGGGKaMqIvc/HybsyDS8Y+cGa8Ld31nx0HD0dOjfqFnpeYzMe
VL2Ir60PgYdH2JCfDcchthFnYLQdPVwbHudHSKaNcf5VE6vq/3MmhljrFx3Py5+2X+zXoVIlO5qy
Ca9dJcbXnUuC16t00UBUKlw/3caE+JUxjarGe2hJdgNqbJ77hoz1qAWtGSLqtCpSs16G1t5ePcJH
DpQylIcyJ7kQmm1y7jtkpo+o+sIdIbJTank4qBZD6E1ltW8lN42BjgVw223WFPzanEFj7S+8+j3Y
Cu/KTBqKWyZXX+zpsSqWXVdVKKRJ4unumRcwzDDT5XDPj/nsoZ5FG3TciPrAd4JHSjk9+X8ld+kE
j3FqASoJztNf/RCSCARaYBFaBpeH+KX7KRAOfZQ6U58NhOGpWZ2c3XBlG5jj+cmpsOM59Fn/rKoa
HzDJ6KO/kXsya9X/NsIOX8Jo7vk1TTAmTejf7kWlLq5VTzjOSDO68xGZXgO9yquXudaR3C/3DHl4
EzM6N7H0UHQH3erubybs6mfKg9I5RI1VXAPbzi4DYtD0f6SdWXPbStKmfxEigMJ+ywUkJWq1ZNm6
QdiWjX3f8evngb+ZOSTEIeZ090Uv4T4sV6EqKyvzXTTZ/fCz0thjVyn4//m0teM62+MpSeNBVt1k
0ynlow958AeH26NEWWRbGlzldpzwtquMJuZ0T3uBtc9lF3C/BNhvH0y9TTGYxoH3jEC/OXPJr2BL
PhmhnGMh0+KEklFgACNCdYBUTAoxIY4D+XuJcOleyaUvMPk7R7GzcIMzmJ2thihvD2jFNY7bt9GD
ppoq5wGVzvsqL8VtPar0vluXfMaq4OFZqfazirW71oz+0DmFdmtAdJTD1r9P1Oq3IvX9q8rPvSh0
iB4pQLfDKk2HW0qXJsVSyLG3+Bc3ty4tlUf6aMo2C5V4n0sevO64DhW4hlVhfy9sxb9tE8GrYbBQ
qOqQGUKqKUUBAqPcRG209x5kJQRr0sOPXFHaJ5Dt8b2q0Ilj+SYuIyQJy9ACVB8q7cVKaTeQ8LZO
59bDV4kUDz+8/jYKkqLYp3GZOOgWBs91o6R7hD7B1hkitZD78XvI6fQlN0o1+L/qsnZ/Zxi6bFUV
xMaqF8o+DwLza4+qxTP/F3dvjzX+PAqNxSchm9q+aGmkGXYgP7Qg2dK1RjHWpYUzYJ5VcJRAoIhE
fzWV3nobEiq0MRiBdB8DeH1B2xG5ani+6YcJxmJXGWRJYAN+xpn8ocmt+qtEEPnBxcr3Xs+r4eAW
U6lLVQFvAMyrAtCbPScdtCMhj9J/kSToHZkxLJDIQxMq78nPNyBG+mpV1z2s0EpSUgd9LejdRU5p
/xaRFconkpxaztQiVWFJgT+v8xiBcoX0as1rQHptfcXfUwzIkYfTAecg2Tl1lJOtkeTNXthKB148
COP60NrQfR6DQrM/NJjMGjWCKg93aoXe44peOlS6tMzb75kiGe9Us5AOym3Ull1zVLHFadRdXeae
QqsJcSiYrhYXTim+oZLtPmqJwjOm9+50LxqpoYChM9S636OxHRHrJMl7sVuyOSXvlS9mBoiin7hD
uaVLUFSR2bSkqoNW4D7UNKV3Xe25H2Xaer8rJTlAzhpvULUBUuAOODD2YPY7MksXyhYd1G3eAXVE
CCZJ9ygGGeEKQYCPaqT3Sv+JqrWEKDZ2NP42kQJ7h2rg16SuiQVx028aPIrfZAT47pRmDKBG1uZN
laWImxC/d8kYvPLInAj35YSgHMw7r0SuzO5s88FOBZ3Izr7RPF+BZBW7cGty2CeNb06RLzqix5O/
dGnjP9Mlo33UhRQ7NZYQqY74To+qkAVKqVHWlelvy7Byf1nIWu5lNPcOtKHydSerzZ42H7qkQhjf
5dAFsR2VUPuSMXpCRrA6eEpSPcuJnbylBpBCHKwAKqAz8l1t63av0U3+wJYsvOkbS16ZTY88a8zl
sPH8UKwK+tS4f4Y2lxqKiqilvvXwfCSFO1yNqAUb5pBtkAFACD0PpFeF9twRgPZDglXubStrL01Q
eg+Ihph3jYb3+tqlzL4yJppHNMThQ87Gf3ItkbwxwIutIXVS5pAnyPyGZwxrjVdO3ReU4nGBS9tn
PRqb234Q5rehHdnt8CygJhU6CEAqzsp72Pf9hpZ4/KyH0I7XPEMr2MSDpiPrhchFVSEXFuqy7+B0
pDgABt8aJLS++RGPhBiBFxCQ6G9kcfpl8FX1EPpiwhf7rgLFPHgC3ODzIDYkp9asZu0PUmJselE8
p4XrPmaaIZxCgTJH2dS80XTgZoohB7suROkgLlQXQDTYNAKYjkZP84LfikVlIei+SX1I0a4BwB1v
lbyqfoLroI8dilJ7UUrNLFcDMlsJcuae9h2tLuNY+hPtNwepzcuH2m5CNz1MNcdgO6vwyizIbj2i
WcNrSCh1armD8KO2SfqYQMR5BOgRPrXwQpwyZKeUcdAeBt0IQAkDuK2dDtmXcjXWcr0tSg+Ib5hE
FPR1USBz/BcvGsbdD0lFQ4vS86EKlE7eZrWEDitojvY+H5px543ZG1BQ6ZC5erwf1bG6GWpP51nd
6Q/EH3mDCFW3NdtabKg8Vus4gBMA/aYx3kP4FA6alcrOisYQNalypGseRap/oHV6m4yU00GrceZl
7JjlTnaPpE3usU8IfJJJncxK7HWXy1BSqmQXoKi9zhLFexsLbaQWo4V7o/ZQ84fsCawhkF6CsShe
SjrAPi2DAWI9PuXxClnm35aB+WDm1/Iv1GWkTdjY4bc6wU7UDPTot1A1ugyA4uvXQeJNvEIPLVfI
QCv3Jo0QqxgHI3bMPN4njYVsnz0UtOUEYvUV0AcuzUF79Ah8X1yPyvdaV0hVDJPyA+j2DN3AUK3q
TZl0+VaJClS88qJUtl6uaizcEB74060hDQkJFnUk+mtWEHIw6N7cYP0+vPt9Zh7o4EKZkOpGW8Ue
zdyEOseHW/XhvU4f9NiDALrTNCn+iLupnMCKv3s5bVQETXmCaNKg3cGx1N7g1xr0IlXTfRVuNhC0
NekJrA2CeYBUJ958DxItjdynJuiUY9UVxQT3U9GpiikJIJPTWv1xkHoU12TPeE1KiOrIWvioBVla
xH2sjs0TlzIaBYo+MS97lON/wWDuXtM+ga7YJYGprBSTenZih0Cjw87WfoamgInpjdEPrR71I12t
EIJi6d+0uabuu9KvkFDyKZfWaVmrDsQw9b0Du/udqrq706W+XLtc//fhAGB5bQWwSNXpFdoK4LVe
m7yGsqKRmg0hCjbBC0AH24HPDRegnWp/JvCNA35GPUhte6gOJF6QZlwByUvl9vNQFoLlnKTxUdKh
84vIKPq1P7rDq+y3XMWelZnbrke/jMZlt6bXl3+NvRwGdkpL/akxzUhHW8YNHzNyPnB58A5lKjvw
/tpgz4nX2ICAmHbVEBQg9G2uqyhEIRNNAlS00yAaP8SQ83dqIoIQr4N+YzZI22wlvddfUP78FYAV
2iQhnQlY9PZLkBbqPZ3VQF/lkAuHjV7p3attkb7Y1hCh8pBN8qLIcuaQmVJrqgjfa0EEBq1KHbUJ
QxgZAV7viaCGymsGN8ISblg2sSiDn2g/dXfc7uCugYWUez1OiXGiRwys8bJ8F1Ze96EjxEirmCI7
tWylpswT5vFvy6XQULtFicQjB++A6idsSOpXNAksu11XAskQOMS0Uwq4An2C9rtS5N+xVOB3ZDZ2
CL4UPH63Dnw08PwA08JVr6vA5IwKwL7nC/vRGFr/BrDCsOdMVpvEJIZIXMvPzZggmIw8xE71Cjqi
JGcvqOrQ2gITCzyyVsNw01lZcGzpHm90QAAhCfZoQfUpTKdLazNwmkF87zyYzEghW8DSYD7HVVnf
w0wXd7Esv4a5ke87U/EfyqKV+UcZKem7FC59rak7aijljaFL4kM2DfrRhuJXX8dmQPwiLqQdiFf5
i6EW3RepjPMvmFNVX3gduO8uOcx3en7I7qp9+2K1eCwL8oCVL5F3U9noJ6wxJHWlyehADJmyg7oE
6IR3/11q9tL90ANOXlHipS6ujNpuaAb89Kq+e/DkmrdzgjHlDz+y0I9r0g1QL+RH3LDdt33qRyvE
l+WHMa1QufazfgXPS3soqnI4RkF628SuuQaeUa1BZ3vOyFRBSTTAeGsdjE5kdKSkaA4c2ykFEbTD
X0rATgc4JMausIP+KKO3o/MoQQLPjyPzW4+dw34g2UeZ0cPpxasV6oWC8lc93EkVHAG09GrIg+43
09C+GlQsngc/fx9a6O00TNpDXaUh1bVMUHdF4cxB9gHEk2RILxblgW90ppHi4elOouFqNx5qIptx
en5JPold02s3SNQ8ce1Q/apUHud2PSmESwmNpSkHjxTa+aWCgoDwAxIXu2ifZWlE/m7gUB0ClX7I
2NXxpITrNBQ2WmwMPNSlGwhaQVImGaUc13rP3eLZKhDnz8chRZ6NcuSKbftqDmyGIi1WUdnsQQs+
FF0/7MYUgRxDE6ugHcUqrkz5IJL0V5B7/ZHnER50Mdc4rkvxQxtptKctYyhBQ3hD/2CWaG+pSRU8
F734wVJPyl1ZtEdGPRV0pQsq9qNrI1xiwuxaGbnl/UxG9UvAA5EICIBCMk1Th47s1T9MbsFD3Nje
76a2v+daZcMWoyoLx3zSYTKA86zAeBf3BS7qFGap77djKD1aRmbskCWETYHG3bHLKECuurjg8VfJ
uBalvfrIaxKQQO8haq0n471HqRk172GTJ25LH9nPnjPwGwjUTvqg8ZDD4YX9Rjcn37UZd5JuDvyj
ACy0XTCY3Z0C/s0BtBBuyRKR/E/K0PqqI8T5Ekh16pRFANF6YrKgCrIK61Z1eLfbv/TYD4/A8RBi
jeiqy5nwv5I05mvXApRseqgIyG2gPHj5GP7JE7XdQlZuNzFyR2sJuQDgXc33HF1jYt9kbJ6/lQlc
jYjH2ypDYGXtYraRrNBvVF/NPpbpeMYwNlBaapByl63vkUYJ0Aj8m8BvgtvBLtJvmTUxm8lsoVI0
qn8XacML8Tm40TP6GmvUfbko8G3AUkvpqclmOJQVZMLgYSB+a1o0ndNYAq4HP+ZXXXkjEJrS2FEn
zEGM8V+fDKULtnBE6q9RUYev8J0o7jSKIdaQeACfqygT2mNqTT2f57oE25CqMtLZnkYvXrGlZ7Qb
jrFUIilBNfVelFAoSlUKf4VcUyveOuFaldiprYaO0MowMiVZt7pe7xslio+B7MqE1pj0rjULupaQ
0/mtFDKzh36UaxZf6Z2MDwMM0XUoes/JkfROYgRVkjYdXqtw6L6CTYBeIdrRQCik7bejQu1olcnU
Qv0qpD2jAWXb8t6hQA7gQPotJciJwBHMnQFFcTSBDGVjjT2ka6nyqcOlkD51VHO3wBnsbWdTSc9S
MWwqKOzfS1irIciasXmuarogDZItaVGjrWVK6gM1PHeb6a1Opyum/xLKwAk1C03o0R6bTaBazxKg
Alju4DvSbWvUE8dJDvQbNVTcpwoNGowitOeqGEFHyVFJPUfPPXdvJgrIP0zU1FUbGvov8u9qC//B
Av8IsMrxaNt/dC2ddNLWyfXcHp20ioNjQG7wIDhQKKwS6p8zNCGeaVIjahw11kMgUj6O17vv5Df+
Pm7Ewasi6g2BbK3rUvtQATqufb+T7xGywJ03NUf0fNtKgohbw6HKvUE51sZQ3fpJ8gc8MLr3kami
ulwZPxKz7A6Kavf7CC3Ubdob8UOPhTeV+Ab1aXv40JMm3tsqlHqfMEEsh5GdU7J9cEEPcxGMnJxu
MKuVx0t4q3ia8hYV6IomBR5V3DThHW9e/UsfqsERyR5zH3cCi2H2z66xzI8+0qhJjEkt3iMj8I7p
ZLJRKUCM4RNCAKmL8lDbyDfyaYsvcY8Ph2JjRLYamuZPZojfumlpdPVI9lY+/n27QQMUvEqtXLsb
RR0+Gg2olm5qbXVqQRraxmJvlC3GJp6HOCNaL05gBNPrBdjgCtIwgB06tkfeLc33hrO00SDlvhol
7hPAICVz7yEL5Uxsoq1s97VDxdy9l+FzUIj2XDg4FkU2FKTzW4zUuJpB6yLaB2s73rWxBikDZmSg
A32k4gMoNFYCR0iuexyBKgFos8rmhdAtV5uKl/A3qMrxHX+/vUL5BLolDh/5+DZyvb3ESj/e6ZTA
NllSJe88XQERIae5z2QUi2kVZFs6jFQnmdSaZ+lWT8cOLeXIdnq0bpATLXx7LScG1dp40PsbCYbY
Vg37kEdVn+6HzojvW68lNQ+QMd5mqRreUiIOuFV6HsZRML7YTOP7UMYhAbVKD1MfbSMZuLyCdO4f
5FHPH8sqlD9KoVt7NZGydRFS/1+HltI80JnN3worgY/e60V6iywnZK2Q51mg9RDdO+Ou0pEI/KtL
kHst6RLV206QGsVZsWDV89fA7ZNRD/VxYGTIfatzx2aq1PQZoDQ5wATTA4zOvfaRA7/YuisAVjt7
Yy74Dl8wcFKFqfDcwaQEE/KZ5VFS2UEYFiBIy9LfAJsW4TfZXrPNV/ofmxt57BemKCaLvvkUBSV/
XRbCBvgxs0U0tZJGhNLYW9Q7QvoToDsCvWtu1CxpYPbLormRajdhe4Vov8uFehPYqEjwVhY3Jlid
fYukNXoyTebQES8f6Io9twLeKHdF/SoD6UUbkKQ9CWlmLpiYXvw+wtZlw5BNYZjWzDIsptPZUC/P
HeO1/lUexbpa04NbJ9gROPo635lLA15wQ6Olq8uKKUAn6MbM8NAQEDa1yHO3OcwHsssme0TwdN9J
XyIw2Onor82Id2G0o4O14c1Lwch4aoT3oMT0D9Uvwh3vrttJXfgbsVFM1bRMW9bgTfN9Txzz8iw0
wcbgmNcXBwvUzDfd/cYr1aOueX2gz25ccATxjMYYVyimPV9rW8KbR7YwgrPGJ3iSMQoI+s9IXljh
z9ZYXBsMYdPYFJo9P3FjVyg4eHQ47wbQAn9lHp2seGEmF8cwAfRBtbYFcIzzJcOjVasBHtD8iSBZ
QFVcqc3h+mItDGHL50O4CLMPdA3wGEyh4dNw4sZSllw+lelXzs8ui/XPROzZt898T85o0DLK2N5S
pw6fUCmSbnwVF1pLytG00lTlDtX6n7Vu0hamkrSw+y5titO/gTifJ81ryF6y3Dg26quiQhR+40df
6JVfX87Pm1yVLV0T/JuiYgc9O+eZUWIsVpakSBHKnuQ2nay9ax6qq6n/p+3lh+vDXfh6gIcgB9Nn
Al83dyIsvZRKMQ9uMKLVupFYTFQKI/h314f57OmpMgyRxLJsRRfzo+uVnefrCcOocboLzeKnO7xE
wjp4PGXVTnyV4wUvz0vzQuPHEIaM5bOqzZcRwRVUqfGKlMhLEYzj9v/jIn12fVoX9gTBkdtkmp1m
qTNXVMiUrq6E0+plD8AjDeNQwCOlhnl9GOXzzaWejaOd770470p9CBiH1HE9brCKONQ39i7DV1Fy
ro81/dTsoAk0ejQL7rsGOHIWMdCe98JckjE6SjhYPFS3139fubRmliFb070CQHpuSgnksNcbTI8c
FHS2Yo2vxyF3+j10lKdxTdt0RaR6W7rNPp8qbTJ4BvbAC5F0Y7YdEluqcytkUFv5KiiXBf6rCbD3
se4XHBY/7ztNUGuxTBn2C1Wh2fINGt08Mfb4RQZHUL+D+rxkFXlpBEEaMCUCMrnTNNWTWzDuKlAC
6cAHyqgR4P+RotxsLkShz7tAE0JREZCWOUW2PdvY3CVjRMkeDJBLz6XeIGu1sA+mhTjfZ4xgC52H
BRACdtr5NEaAVV2EFbIjdtYNcMtD52DEsgt317fb5912PswUmE5Wy/ZVhJhkhhlGsmkU5zAHEqtI
LEWCSwum2dYU4QiiaHCej+OVIEI1n3Fs/QNpbOqBb9cncmkAgwXjbtOnWDC7ALueuyDOGQC9Tr86
mtrmP/h9zbbZWTZ//fm51we7DDTwx46MHBDhMljYUZ9vAB2/279XDZcbx/B8gQpNg4Nh8/fX5S9Z
03+I8YGa201lPCsgWjUfKePrE5pW/HyD6QpepyhwouJMAXCWl+Qe7O9mmhDtfTql1UYz0GQq6HEF
wXMvxwvPmc/fR1cMDRonjwtDfMrPlUFujQIZOAfxcV6nqq4vzOfiAFiHTkcSn9j5B3J7apmpzgKm
wD1LR+3+deTSFUiLJB3kihZLd/6BagnRurHj94seD9rMPUgyuJE0/df7TEenhH8RH1Ug/rPIArEk
82mux86YHUpY5/KCYe+FhxKHY/r7W4piGZ/eLQAjDEuT+RDdenIhxnPtPd3jrL4TG4ShdtLCePNw
zFVpy8r06W1Zt/lf58vmqkglRArbbKiPfx+vP4Lm9/WdPP/y8yGmv8JJDJO7VoIe2sROD6HvTlN8
eSMBBVo4oEsTmSLpySgwQnTf6ltGoUzh5ZAJ3BUqR9en8imT+Z+5TLkt9HND02a7jMZcPPgBP6+v
BjIZxIlvYWPukBXdL90wlyf0f4fSZwHAhrlhjgXqZrwmbwoLaPxKb9UOtH5RfFyf1uUv9M9Qs+Cc
w+MdMHtBYRgUNI/fb4UE9+T6GEvTEeffp88S0dYyu6BWKJ1SxbTN/is83s31YeYX5uwDzc9n7MVl
hrpP7ASgo5QBiWfjAacapFHbp/9upGlRTzac6LJRMnDCg4yrYR0ANTGii5tkySPyxwuzWlq86c9P
xhpytw8zfQSGast06Ftl2Nlt+HN0ZWnhMy1thdkxsvsyQG8KnBPqfxqYgtTeWJ71b/Oz+VeapRuh
bie2b9DPk937XH+v+j/Xv83Ses3SJhGpRaJP/cIkvzer37DtwuDr9SGWFmoWCeIGEfMUrSy0G4CA
SeMdXduFr76wl41ZBJi4+mYccyxTTWCekMvVIcySQ1fTrVTaBoGV61O6tGrcOWQbOpVeUo/zXYZ5
lznoEzQHEqC+jzHv2JZIQByHKFQWtpkyT2+mHXA61iwcpLKX+klsZBB277lN/ebRBLODLpiFtp9O
/zW8KUE2wRLFcWfl34/VH8+4m2plFKgX/jKX1pnrT1XY0rpmzYM64GBYfw2dpaDNN31avddgUSIY
3K4VL1RhLi6xDcyHYGurVOfOl9jLDc8cKpE5OBQXxhGioyk717/ixZU9GWK298F9YX+gBVPiSOZo
Yhdo1YXroMRZr2KgnKse49+FnXN5Bf+Z1uww0LG2QFhEoeNKWUjtud4Evq6uG/lX20jf/5P5mSR7
GnWLT2/huvMNZJvC2MHaDXjncB94jCk686HzsfCCN74wuUsnXUyZq02NyVT/ZmwnwVeLCsPN0QbG
9OIOzK2cLxzzi7+PDoSp20hxGfNjZ8YAEX2EiRyjfNWRO6QYvbDBL+06cTLC7LCJNrOzzO4zB8uC
QML73FsPWEdc/y7TNz59sEwn+nQQ9XxrmwOF2rStM0dT3XtsK5FRRzchzvb0mjdRuKUpBVB02F4f
9W+Cem3YaXVPvk4zVCaOHmPqoDB17I/JtljXeEOsOsffhzeoW26WwvLSRKfVPhnRNtI8MCqPp5IA
hV/TggNVmU/IaXUFipeXmjcG2yJIW7rmtnm4PuHLu8U2NKrJusDu4Hx0iz8ZsUxlvqFw4PzfW5q3
EEEub5d/hphFEAAFMpQtNqSq76z+G06tAeKe/34ahlCFxhwox8ynIRlt78ke08AB2vXwalrYF5eW
yaAfqKqyahvKvP2jqMEYGGBxkNROMFtyD76+EIeWRpgdKivHrBuNmdQB3e/AnHhAiHthEpc+xN8C
E080akzzNy1gSi/1cO10lP7eld6ApK8RArr+IeaFDbqlwE1oErFMLNR8DHwrxsCe3uX86b4N0/e2
zNH0jNGHBnRk4uAoS/vrQ36+LSihk2dQa7Ko2JizSBHWXiQkzIYdW3Pfaor1IDpRYPP2BZDj60N9
vgypNrG/ZEobJrf77LSIDLXDHKo2Mra4G9U74KUAuGRtJSm76yN93g4gI02FfhsjafI8iaAUXarI
/VPgQqRj6LUH/jILNZpPHeCps03p2SZ9sG1qULPZNF1JQy7wQwetWSx/64OLI1gK9UxVKms1Gsmh
RHNx1BEvgaWvpv0fs2sAXBao7/dB/8cIIc/hSI0UHAzDNb10MMfGmxv1f1KN0uK/XhGN9jiVBcoZ
n0t+pY1pHOjGyBnIpsJHyM3Xf/9TqYTlYKEtkzIMJ/1TV6YM7ChTMk5g67RHdHsd+dE44mq/QZ/v
Bgymu3AcL7z+qfYKkgCWnhLAvCsTNUmMMkSeOrZYWzttG26kdYW10S7dpjt/YUN9vmYYjJqWPuXj
dHNn2Tj86i5oey62FDKi+SNB61y6qcxtYOwRSi7Chefs51gzDWeZ9CmZmT1HF4CqyBDdnIbjsIS3
vgkYCdv765/swiE5G2R2s/gYCQ1ugrm9mSMlD6VwYc0uRBaNGIZOJdr07IpZZDFUs2w9MyGVql8l
rJz0mzQ4WOXCKJe+zOko0yxPEoA6dBOpGMLUkW/gNe8hU28Nav/Wwna79EVOh5n+/GQYTbhR5SoM
g60Z1AXxhtXa9c+xNMK0nCcjiCYzvBiOj2O3AJjRY7OOiS2erw+iTBfheYamn32UWdSyKfqAs+ej
oAXl7hBb2hsv3tG8g7y68xxlIT+6FBWonGtCxaiA1sy8VxYgzBq08pA62s7bR9v+trzN9/FqXCtb
FADe7IWgfGFL67wJJqAFlXOIOOdrmGti8GH/po4F6BwigrzwjS4tn86blG4T5W0hz5u0iRaXhdZE
iQME9W/Qccq9duifiqPhDPtsoR58YTrTmk2JJeVggvf5dGBK5gOCJjF2qW96Wq7k4df17bA0wLRb
TvYcclYiCzszduCXZOg0iIXk4sKePpvALAQgaFrXsNtBq2M72BygwAbZwsWzNIXpz0+mkEhdm2OW
Q8qkORigUye7vkSf0CJcbBTkeUxNFxu4htmeGkDWKN3UI02LYhO4b6hHesERJ07DBRROptncu2IB
STGdwtkpnTonQpAxg06abzM700rkpmmct92taF9K4MTmD4FYgLlUbrn0hXjp0kGnAax9KjNFJAax
Z01Fn/Hezr/AqGj+g8sM3UMyJcNWWEMx22Qe8mayIqkx/qaOCCKQvscwWOqZXoo0Z6PMthrEoQZh
SEaptopjrEPHd+y1eYcXsJPv3LV8f31bXNh2Z8PNth1AJRDFLSdHLW7q6BAu9Zov7AB+3zRp/wN1
+dSZ70Rc203M79cyxs+u/13VvksAQgSbUFHNx+uzubALyDXIZoE0og03R+4gDDToXqtg8ZCr/dZQ
Cpv0v0Mi066ihfv6bwye7e2zsWb3nKf6RUFmYG6V2IAxih/cTSn78Xdr8mqt0hZlXq+V3lEk16Ba
Wy8lcqMrHnjqM7S05mdgGvlbF3U3SAxI2IMWoOKtAV2fXI+eRrU2ANCgRQAlrYRjjVtACvEDM0uB
DxRy7bK8EB+Wlm52oY5u5iLUFBrbLhyNNerNj6iJxYcIKP/6+ke6tCVOP9IsX9PiFGg6TugUb14T
z1yrtsBS6RXhuA30tM31wS5Oixv7f3r4NInPw2pnSXbX+pbvhPauhfCIY8GwcFlfyA+nniodfFAO
vEBnQ+iCExSOpCIRLDbELZsXubvV5Nd/PRGegEKdHj7EufkodaBoJmCd1MlC1MXR9TwuvtovxZ7T
Meawxbgbcw9iUur0D9gL7JodTm57+RAcpF0CrGpYOEIXvs3ZcPO0IIEtFCFP68CnyOTb5qOUFka4
lOecDTGL2diadGaoQ5pE+oq3Vbazjni8g96ONqiWLWzsC7H0bLBZ6M5Eif5tSPlJdTcIXtrBwmym
gzGLOPw+l8+URkF3n9bzJEVAAj9BYSRivcrn3F2NJpIX37J2H8trX3y5vt0uberTsWbRDfsJfcCO
jLm0X/CQtCe/ZHHbuguJ1eUl+2dKU6w4mZIP4WygscpzJHSm/mq6kLhf3GKGbcHUlKkJqrPrTY5N
Ez9CEmkSt9G+Hd+j8t/ntryl/xlh9lFM2D1xLTGCi14qjWFUa779B5/iZITZp3AjRdRIlaXOiL5q
ZusbCK0GGt+dGiwEy2m1P22wk5FmXwNNepp1dCDhyxaQdxD8HA4KpOz8RVEX8o5LHwaRdW2CHwre
VLOhUBqDUYZ6mAPzY0xvmo966bRc2ME2GBRwLVS1+NcsuqgmokI5ti7OQAPQ/fpbneRAf13/NBdm
cTbGLLxIneVrkhYgj9jsEvkWfUct214f4lIIsymeTJkngjE8186PSKBiwqk2jFHBFgcWmq2ldYNO
xOb/D+u6ON5sTrHaxemA4p6jxX9hqP6mXRW41K+EU6/FbbMQAS5+ppPpzYImtj9ZgINe6kg4Dbkr
K0I6D3Fg8XZ9GS9+KQTn6SaRi37iucgDAgDNtBskFzfROj6YY4q7Rr4wmwvxDIgwQ2gmXYhPbb3G
U/NmrHA9byyBbrQmSpgMz9enYn0+pWdjzGIatFhEXFHJQOqYn5dC7w6DiqPcsM0LpHoxq5GPudss
PSCXpjat8EmoTjNVrfNJCAwK1zZpZPTZmv9or58s3yzU4S0/RvlYeo5/aDfylqC6kb83jnBAdW+y
n9fX8fKW+OdbzUKQ0hSFIQ9W6GT1D+uHYf74t6hkXtxnH2r6kCcr5heqqJQJPeiN+9zdxONd6C1U
DZb2wiz3bKFLF7wQPMc1v4wuhshIn0Gb6dFlDR9V/+t/tWJz+Kin1rIkxWHkGC62l0X63qsW9rSl
WF0f53IM+mcfzIG9eZImchfl5ATb0ZG3FEVCWiwYj1ER9b7g8HN9vIWdMH/Zm1oe6GmmgL+M1gEl
3grnM/7jvxtkFuhatUa3XKlCpy0ObPG1ihGatsgkENeDg5gFh9EMM6qvtMHk3d8TtEHQ6nGK3fDz
NtLCy2chJMwT0qT20MINGmoUyuAe1BrPMK9qdtfXbdrCs6Tk9BSJeUwoIO+XeGI6Y2BxNdwh+WT5
9ms53gW/cvnPGBoLqcni7psFhqht4NDYFEflHdJITrrBSXhtvspO4XSLiMxL/Z+z+c2ihMhURNHR
7OKJMjqmk+Fev0YidSM2wD+r/3ITzuJFqHlSKRo3dOoPKbxrPkJjYUssfC11Bi+zfVkPMkRftrHy
kQw+9GzQVbglfMsjlHK8jY077loX0sJz5dLTFRIVpWyZ/FX9hHeBHD1Y9cDtND1dywMZGW009a5f
Dxuo8NsluMbFna/zrBCGZtAHnm2R2gftTsPG2g7hTQM0uF94VVyMSCe/P9sUEWLsLRK6oROhylTY
6xKPQSRFr5+sS4NMpVnw4PR+yZPP7ydPxvA58KzYycqfFoKe2ZMinP9qiL9F6ZMrsPE03Gu1qfwX
4Qa76sMbZJeuD3GpsE0j4/9O4+8BOxkjH9xi8IssdPSH8qDuLcKdsZKP9a7aL4w0heh5KDodaQq+
JyOlVm2nKIpNwdXaia1yW1qOtqm35T0miRv7oA2b6yNe2manA87uDHyC3MGdcPsDOo6aI9KFGU2x
89OEpsa/DkbsM93WRchZHZCtc1TkU+qPsn5siHNL++zi4Zwqsv97mHlQyPvG8NuOHnC1ldfGV5x3
NjjXrpS12CQb+XaJrrc43uzJJNsawoUGb4rhCdkKgoG7sdc9VDrhJBvPWQLVX/xKJ9ObbQvDiGDz
C96y+Jg33t4YFg7R5d+HSalQcIYdODunaLuVdoHuvlOMB+RMpX5hl12K2QDtzKlFQ51k3qUJ4qYu
zImGFB6CvbJHPgWYGzJhCxf5pXBjCUueMDMQAudgAExQAmTrGEYPjlLjhO4Wu6Lr5+UCcI8WvUKd
VFjUfM05mCIGlQjBtQjZad7eX4cbOigb8izcn1fKFpJQvmoW4s/nr0NpCdDZ9N5jYnP8jBdKnd5g
uuQo9U1qPPnNQg/t87Kd//7sKqjH3EgyFZqmaR1GTb/p62cR2Qv3zXRfnQeC80FmW0xXoZLjgEsb
yNua6gYzWEn1HN37040/r3+i69PR5VmC0Opt2HcomDhuggvTHrXJPlhI4KYV+X9PBrWG8zA9jLiq
+hJRs+veZW9d2B9o+ZjmpgfptjSWcnE+dDdBNuImxTV0PpjWIFtI68t3SsTJVtNbxdNWE15Ive+c
gfg2Za3rJdTW5VHhorLrwNDNp1jJMc6sPabOBYmBZnohEp/NWjeGJZL65xuCjcHd+n8GmsW2JK2r
3hs1c6vm1u/YR1+rCKJbs8M0tc3Hw/W98YkHDUPgbLTZYjZo/QF3s/VttR0Hp99oyMGtp+uiXvU3
stMoK7RC1fXy1b60ntMhP7nZTdyF0BbEkDmP6uJ/kXZly5HrRvZXHH6nhxu4TIz9wKUWqbSrpe5+
YWjlApIASHD9+jnUvWNXsWqKI48fblihVmVhSyQyT56zqjsbyksa1G6ytl14sZ8IVw7HOH2VPVMN
aBjiFEQi0AsDUZjjbNWuuoaK9EWL+mCc0rdIUMR7LLCNpZToyVO+t5jTYu+ZZv0I4eIR9CV1oXcf
aEVkfk5bcRtl1LlVpaw8CAPkC25/yej0+z2jUQMdj7ZzlVADPYo+XjSWu8oUPdBBDBk35cJdeeIG
gPinijQp+BtQ9ZunS7F8o8kaHH4ZQBZ2JdbpBySVIJuGYEPfpAGeVOaCvzkRbxzanB2ScahRNoO0
CipkYEtaTY8PcO6Hra+s81C5FQtR26kbZzqQFno6cWHPHx9lpii9VgMqIkAcCAGhAJTz3vmTeMoE
sBTwafBsaN6fudAYggBgyoeXHsaNpV8r7cJJP7Up9j9/NmMdazu7mM6bHj/wUQWYYtxFog8yxQgs
qS1silNObN/azK04gwnR2wx7wrZ+DB+WvCLltaEsDGlpymYuRJfQTkpV3NOZjhbhDfl++DThGjTs
Izxw1SPcdkIzkFHleHIWJn2uu0gFmTRQISr05s6v/anrc8/QPFoHSaMpIJWCtQFpdItXPGg+Fc1P
we1uQAmQKnFw3uAUXMzv632Ds83mgMW6hEpsukKax0y8zsyhqomyHXlMbHCPg18XylUKSAufIV4Z
+wTimL/Pf4OTG+Rfc2vMtmNE0gHisrjEWz2BquSubYqwhBaPsjS3JzfJnqHZTqzBf90XExyBC2gi
B3Xz7+z0vc+fbULw9DHBQQgeipjjZcrNVcyHwqeTRLBEZn1h5U4PZ4JKT3R/+hxvAyVy3jMT4XbJ
oeS2Amfg+XU5eVkCzPNPA9PC7V0eTRmB9q2XFmAx/QXrlcvCveyFyVasAXvx8AnVnedKgIWPLGaU
pjU/3pX/Mj27t2qVuV3nZvFXzzwaj3zm0yseQv8PfdliIf4+FX/sj3M6k3vjRLNgCjUG+FsO7RZr
V1dbcwm+trRW0yncM6H1qh2DmNAObdrdgynT9MHL7y74joVx2LPoHu/uBIrqeEeMtPUpfaMdCyad
6vPb4qSHMkxMmAMqx6PSLqQjWx00hnbo8OwiiZRxlYNU+NLJok8jypgHXuG7GmCdBQ9/MjwFhuCf
dmduQuso2AttdEy7RU9W2cjTq7TEGY4H0T+YLtQRmIvmaUg1iUsXVOkbnUHNh9l2HaDvHwRxyRB5
EKqa1KTZ1QitpvfzE3N8rYIOfsrjoInRPCbcSIaSAwAaQ1DCQr41a9E3Bkawfu10EQMhdfGpZDT5
9tYFwwssTpgkdDTOn/WQCc1xUoQbQiHzGdpGW+gbt2DWXezuOjG4A0OzM2IYVEmhp+eGBlpPN1lR
cW+AhNSFW4MHO0kc5nVQZVvYascb+nB0s1OTQiOHWkYOfsRR8sA1IguaulCihdDuy/m1O2UJHGfo
vyMg6Th6GFtqNpot43Y4oG3TA6HBpLCSR3iHiGLBbR9fuCAzASBTm/w2mrLng4qJXmmQWAhdtch8
KM781AxI7qo2d56Ybif+CN3dVdU6K80G6uCb49QtAz3RBpqOVAKFvJlfFVmvusxqDLCPEeFpcQFx
DXUcwVjatP55U8e1lWk6HQeUWhOD51EzT2019kia0QpBNjBhJyYsA7ibo5v/yxvyuG4Ea2geRmMY
LkOAW6YV3vOwY8LsOgJtalh1l9TiEOi8IgqI9MGBS68ko14nfqvufWUWkFleuPiPds9ke6qAIEcI
3zd/9qRlUhbCwawa0RUENKLhulXezs/mUZAEE9gwgKB9sYXOO+zqrquodFosXAqBggsQMIM4pFp6
ox5dU5MV9O9NNJNAB81h6rlZpoYxwopZfaAlO5CyWJiqUxZA6ATNSUubYOmz3a8XSS5VRxohH997
U/VlspSGPGkB64ADBjwougQPNwLy3RUV4FUJoXYwQOEXwglM5vr2/HqcsjKFzXjsWtDDnC85uEJk
HpmwUo33rIHO08Lnn9zP013nIC8MzY25ZweVMcQoBhho37AOW20jN9T1htXU85L76fP54RzvYFsF
UQIeylNjD/Q+DyfNIVldAaNjhJkMneQS0lzGEovBkonZQ2OEmI6dgJU9tKuLHNzqt2oUnB/EiTnD
KGxkHib1HIStswCfgwg91jhMQPkA8H2kITbkCjJqyD0vg/dPjgfJxakAaSCemblSroA0qtVgbIwp
haRLaV9HjfVuNtkSruCUJQsG4N7syZPOZs7tIf2KJJkBGuaVXgMXuFmsRp6aOmABAXGGIRwbZxZd
gfa41FUCG+aVDOINoFph8tqAAW/CHhsLm/vEgA6MzdbJAg8mhDErODP41RWI6KHqBRKQIJOK8u0L
Dy8jQ8PLHTrsx1DHPtdoLDlMDY3yO0qh6s3tuPEacMMt7L5jDw1LLjwbiiwQoZ0fWBcaJmTSlgmz
8kajdxn5yXuIbS9kME9NnQ3iUmAqJ/7Zr2zY3jVnZLokpIZbgOq08CGWYq7MHvo2YzIs9V1Nrvjg
DTZxP+yZmlzgninSsAJtZbURWhQCjbWHiETE1BPJDwBtIUERWb/On99TM4imX9NE04E1hWGHBoWb
yUSJcKLKMgvaIf4Va2rY0pZ7TjEu3EMnohOMzgBK74vzDWrvh8aYHEtbV7gROtakSWB7A+66YaxX
ht1vC+u3VdlQB7nQ0KqpWLfnB3pct0BcREAlhcokyv/oqT407uaZCjU8EPxDh2Aj7sRaBeH9+wSy
UgN5B/G7jRuo6kJAdvRwmxmdHfFcK8vahbITTt0rTd/QUhVYFpiOSoiY3hIzfzg/yOOdejjG2SG3
mbS6TsvgUTQIUUO0oHPawMrjzXkzx5vm0Mxsl7aRm2kq1AzCPoPgaQIhxhhiyTcodN2Zpki/v20O
zc22DYpQPIuUBKd8N66grXwR7dw7w8/C0l/qaDixRUHbOrH5gfgUHS5z8FWvUy3iEWwRrw10P/HT
C3U7rMqQr5ey2qdmcd/U7DIbmqqlsVVgWBGaBSHnKIS+rkCehManhYS9OcUSh34Fw5pK0EAET/jw
2ebXKs4HVNX0ULXHbE2hTfI7NeIx0IfKjzONhm0mAqVvud/y7DGmNrmpdbVJPAuuPNBi4gZiJGjW
6iF6Kp3CfGvNUVsXaZeF3SDJFuIiiZd0UIIXabSpRnPYNGiDvSV2HF0qgCpto5HSF7XqO2jC124A
obkPkefjShHyPRoB9mjq7NpRpL6zzB4Iu4zG911bRH5qFrln90h6nd/Fpw7L/pzMzuaQm9LKeqmH
RZl4hYjXOt2heyI8b+XkKu/N/OxIjvZQqj0yLKGd3o95/wLpicwv6Hgbu837eVOg2VpY5tnBBDdl
x7UM2olDlLqea8Q1SC6gDJP2I/thaSlDT0gVBb0t3kEgUN/0owF9d7Vhb91QKz8jEzkMUAt0fpIn
YP8x2vHWyYjcgtlEQpVHT6FlWvaBUdjQp2DDc8Kg0F6aSXqVKLEYIbGda785HZTb0bQiBJwVf1eq
CtrKNaKAPBURenC7PAsbTclMj+AgDkAqiFG51NWa6V6j1Irig7Uxu5VRWVIf/DDO2zjaUvPcDgLz
aBfVXns8dDyTFs2kMosnGRd0TVWj9xzgBvBzwbXS45Hjbh1TkLeYZhGURGJ6HUG573YoB+cmYRCt
AWMnDTsxKSTnEbg/iDBIOJZ6/AuZY2UNjc7AiCK8oi3ocJeEI8AtVDw30w7vAannAdH5E40GeSsU
fXiDVAKMa1DrMKl1WcaVgHJczyET1/bAx1OQhpmYZCcavKl70tPzYZWmEHiNgee6tC1aTSrqClTP
texqEkXxDCdRpZdFlb3mpIW4CtPvI0W9bmJ33XVR98OIOmddJCCFSsUkSoysPsSjsiveQZ2+gAZz
QG2QpKWdGUEfJ4N4qSufq1R5Ssyo3YAOk6PzQAMtHqmFp6Ok45XEuLW4ArxzlEty7RRQ9uzHSntu
9Z77KgABAXzWK6SdzYeaROoFaydZdDdu1q0pITMDIUTf0noJLnTWXaBJOV23+MqQXXdQ/dVXqYOa
fcSz166EECAWHNqMjQpJGKIkUK7J0lDXyxFCaxDFsxPjw+atg70XQe8S/6evCx6OYhw3ZkwncsqO
BNDbhhB8SX8pNrgDNLsxvKIedpLT5rZgInlLXYVDxJrwX+pQawAjE+mrAGY8qGMxpGGTNQTS51nS
XehVx/zW1NB3akA0cjAUG8rlEKTzzLF37uPUfNCiFgkPYyDwGXmBP1NDDQk6rxvU59SsHgE4vUUr
Dg+aCgw5tprcaU5/P+j6qiqiq5plLdrl2mcbVa0AHTulN1bVuEF/0DWPyK1iR7tYbyGGXjmfUdqi
WaiCsDGEojwIeClbOMrrqm6gWVMVnlpBqUxt6Q9duLva4ixgvIDeo/UgDAh+Or321KNRTjdH5md9
cYlaN2Tr4QGgHiPRuCWhfD0MHeRMaCfeoXloXzYOpMwQcgesqrqVPkCWPcrbK30Qit9HCpRgYkv1
cwc6QdFY1FdjE8WbWofIKIsgsZM6yEZDUkd9ShPNXlkJXbt5exfzRHt0GqjbK9UodnbNIasaE3Zb
M3V4GnPTK6uiWmkqTVaa6OorkBtp0K8yyU8xCAhmQ89xgzyiEyqJaxk4R5BQa0jyMOion0EoT/kF
tNXoq0qnrrS21DQP+b3sSisgptEODb0a86ZegZwlhZKSzYLYMXq/KCANNeqJ4SsW3w1NXvk8ornf
oZVlM46O/pobfRMYADutyiLhQVIzcAJxdwuUBF9hmKZv5S4KlCnky4COrX0qsaBqZ/5CmZL7jiOE
pyjWD6gpVRChgsi6XQg1qLj8UZa6feFqOjg8CuBdNW0wPBulxotBj3+PYwwmlErDWpuJXA2lbq3j
tB5/QGfN2qlpxtd4Bbsj3Lms0J6P/WoZrLqKIFF/zXNEmbyj2Tt2wgWP4jxUOwgTulFcbFs0CDdY
oaF7LJu6/IlOmixwkkb/pIm7y7AbrspieLIdmGUDXtvY5dWvwjEADo9rxZMqxFY0RgffdfVum5ct
dJ6lwV8Q3FtBJ6EWl5oaSpb9EODZIbwcaHZfyTFxcVS4HhnTaotH3ei3kkJgB1LHqxhxQKCWBGCX
IpO+DTl0vxs0ceXo3fMAtBm00lm3K8tIRXykfAwUzHC9w90LsHh3AxRVS2tjZxWBCHSkBkNZ6Stb
mP0u6SkBF6UbZbnHtQQ0Q3IqnUFo/VJGcfOZu+xVywbgP83Wgm7tiF4i0hgghGLOVZkXZlClRFsR
F4LRvpYRfc0G6tzlo+U80Kj7KLj8zRo330AGWwsE1JiDUqurDVQuKl/GDPldp4KCPcY1ab2DSt++
JKwCpt4dFa+0RkBBlYH8SGPtvTNotXEEPF/UoKnaMtX6sYBPwdmsCx9n9qojmYmKI3tytbTwBr2B
cmbe/W6y2oVYuxLYicZDXdPkCrJhn6Zd2zeVrZBggGycr0A577LiCVtFZXyZVfpLlDUbsHkmG9cu
tzGtbnLa3Bcqs32BVAW0JZMiKCE6vWv06N7R0BUP1GfjNzFEg0kiLIiop9C1lK0b4gCnft1Z7S7R
4TWTqnyv9Q7Iw4G7vlT69zFxycqR5i/DQgeXWloiOB/6nMilHAa4s2A6JohLYlvoYYU0lBGkUEXS
ro311D+DNNT9eWsnIkco9oDiFbkAC8oiM2MCunB0iG20V9srG5KRJYPKI/kuySmEekCnip7kCQFB
vmK9vVRAV2jUAPzRDF0j7/021jc2mk98pot/YzT7hmbPK9ukssG2AREXBMstBzKOeIeYaFP9/qTt
m5kC5b3xkKprcDObZiiRaQBRaNAkyga8k99/m05seFNBCU2PwMkfmukYZ5oNPdJw4NZaTeVHVyYr
o0K6WK3uzo/oRLT9hb1F+dEGHGCezkAkgsisxYiIDaLv1rBtTxmH9vsPiAMrs3nTu4Y3EAA1w1ox
Lw1ES9DMDtUY4YT8cX48x8kn7DgQs00FVdQ1549EOTJbNKiTh3lvTTglcEMB/ILIZoweNcHWtaGh
TUwuJCZPHd0Ds7MVo0WJ+hhcSIiQ9ALKKfSjdwlI4SIkvizmONdN3rZ3GnjwfMRLddAN8FGJFNmW
Vq2+UNw9uaZ7czB7rkWpmrquVLVQ2Ny3SAXJXWthhx5jPJAU2n94zg4caAYT0ttcDwdh7PrcudFK
e8ti5S6PqfB6ST+h0LjV0T5ZOHiVnF/kyTedywTMtpOkSd8pWYRmDhP0rmkDwc7CRqo2tu1LjoB9
6BYJ/6Y5m5mc6vPIc6OUhs01c5cyVUZaOekYUgjjdhbzdEusOyO+VqD+Lpi7cgykOBV6wRERmAC8
0ncoeC/cEMeb20X+FoJuaCqfRBpmCzvoyhhRvdbDCNpTFPDoxGf9irzw7gKrrUAV/LvzfGhv2mh7
7k5ASBCVUQy6qGMaQEzb2qQUwMzIHErP0LsC6qCEfNvHHhqd7ay6r0wTyuRIaZDL7G1gd127+jeG
panoAkOmGnfgLJEUlQkXlsL0sAa0sMKzrm5+ajpkcBHRFf2SDtrxacR4piwAQiwHbNyznQNxaglx
TVhrGzPkSBblEP49P6BpSg43J3J9kxYJlJTAEzkv8rosRlXW7IxQUNxGkH5/serP8yZOjQK1UbBe
gzYHQITZKDretIjdkS5tTWRNVurSkZ6O7HwI+58/JaH3ttqIBEpFc4rPz3adsm3zz+Q30Z7PD+LU
PAHBACpgtP9BqXA2CFIiXZm60RBGRN7HNIJiawNnnODk/BtbDGEPuqGhRERAPnY4nFwpR7d2sCJd
J19jqJdTJ+r8smTbxqg9ABIWAq2TyzPJw7mwierL7NCQKkVSqcL0WVJ/kmr+e3B+nZ+7UxZsC7hl
8NXj7TwvJgJICGF4dcACdTHSEk+Z6yyM4cQlip5acOSgug/VMRyVw0nLYpPlUqC00gzeBMhGC9DW
/gEW7ZW5iVfFwmY4BoCDmWPf3GzLxVrWp64Nc8aD+IzWf5B0DH+QdEy58m+3n8LehAD/8uCAZMzW
SKscxTAK2HO1INNCEHadX6FT8we0zMSaopogMZjPnxLLqIVxDZXy/mfPRx6MMSToGd6WnrTj9Kqh
9GnIW/ESZ5blixbyMW3R0i1LbH1pdqeIZ3agwVWLpURvGtDoc8AGVUhhjoqGsr3d5ZcRsaKVUkHw
h0N/xeN1f9eyVoVwkmiCDE1MGxKllyPRk8tK9OTx/MycOPc2OvEQDk47F6zJhxsrjxIBkp8JPAIW
hA8iVsbH/8/AbCtxC9lkMcBAIn4muq+VT/TtvIUTxw8teIC/oNAOHe8jdSYT7Qq91iPI6X/ncXWj
k2yhCXzJwmx72jQdnDIxsWBmjeQHd1Zcaku1xBMrgRfnBCQjgMMfaX81YyfpUMGLjEhmWm51Q1LD
S+USheWJ2wThKaigIZUI9h112px7t4llpc7ITGw+jQx3dumE4PTwoB6LhM+3O2Wmi3fP1Cwms4Y0
YvGoo7Cukpustn62KQsrat2b1pu06oWNtjSwaRH3BmZIORoNxzbgWblWM+NhgNKCR/unZGDZgj85
aQvqmeDVBijmyJ0M1ugouoCtMo/WSSNWtBtCUqQbgirA93e3C7iSYRHEZZDUPBxWyWz0ygsLl0sR
q6gnjHRTVEsUPCf2Hu5iFScI5+gYpFYovWsIfQLe0PQ5Y9RPRv0qVZ/OD+XIyoROA3oMaA4TcN55
f35DUpEUJoAjrQnKusEf8Bbo6MLSnDJiTfK6IADQwZw6Cy/aTGG9nsLf5KiNE0WEVaoDSLskdXjk
EjCWPTNz4bECQH1bRY9dmCcNSvDJqmk+vz9bILiFpCl0YY+RVwoXOrAowIqAUfBeiue6Eb/cPl6Y
rsm/H9xF0zim0AW42RNJAXS456VpT2AeYXsolirFxuLEK+maLLWVHz3RvkwhRgao88Q7kQ4aT8wK
pipQSTEX+UPiZp5WNU92160b49Oy0dcujaXM1HTDHA/xX3ZnN1AuURcAFzFq/oQ+yFq/0TJ9m0aQ
QHGypwbqsHma/TtrB03K/xnqbBOKpIr6iGKops68GPojqeCeltYL99IxnAFTikZd0F044O04QuhS
Y8gsXQIgVdkqSJxj1DWv9KhxNhVC/cxD6ZNvFSI6D9k58542FipWjYLeyELHG/n7+3X/u0w+c8//
iqZyMkPFmFO7fHO6O5nQlyJ6/P8ZmYUrTHNGPS9gpB2yLihUyHtFQ574OEfheUvT153vmv3hzHZN
1rG0smPsmqRrf/R8G+XZtd2k8MBLPSbHwakBccmJ/5LgUQSbs91iFmav5DV8ifEwAQXrtRKWm2L3
1Wy9KMzzv1ibSJ9NPIjV+XNVQR9k3UlY+4P0AwWJXQl6HuJzPw2+fVFiaBAZBgQWz3C8+iZvvbcp
gLh1qsSZzp5S+bQMjaq7qPWgssXC7juxXMhA6RC7cKBlciRPJl0V9S4KQ2q61cS6cF70Z0MuPcOM
400BCDSww4Dz4skyf+mZXNPGSi2NMOrRDaO51kWHNgrAV4yKAyKPyjHKtOm9WUhgIMaCXeFUxHfR
2EhP5Ba1va5i6su3N6r2pbUxpTfAFzQLEHhnubUmAHyTbRa6lbaNZXXPNbR0FMnbN03hfYDHEy4+
4OvAGTU74ki7DXYrTGhSvNMUAqW2D/HQjCzJEh2t5ZcZ5BTBQ4+MzTwJRQq3iQodupQyVcOYPCSC
3BDrthoWZQOOcFMzS7NgGJxYRG9UNDQIje8MRtcaSE81xN3uWIeJ1t9JpMVFcWlHS97y+Bg6wLUi
TAH+eArs5okpiPSJWnFqmO7Ubd27YW/FnjlYW9PeIUl+mRJxKxDC1GXnoQ3XNyu5gHs9uhenb4AD
A7lpNEHgIjk8mx3L8qEFY2CILbsqS8MfPkoebRKt3cTOReYuHVHtKAA4NDhHxLdF0ZqdOg4hXoRr
DkA81M7A+utsitj0q3eM2lMQT9tqMNpiQ00nTLM61BPdG34XWe+rVN+CgRKYbWd1fmPPg0b4i4ll
BdqGU+7TnbsplF7KptOYinqngwJzFxpQyzPLJd3QU2bQpYEkIXKONv53OOMD0sQiNqiKEcRBl6jh
WL24wOKeH8xRVDCNBs5pCoHBBnnEGq8kTufGolTDWqYrJn5TJdpqebUZXbaJTA0inPUGKARu9s+5
5mzPWz81xn3jMx/BiqROHRNTmSutEnQjEBauBOSMWIq+4POPTEGHGw0WUwM5UL+AVR9Op0FcAaEM
pPdd2WpB4kRvXacbHrS6Ps6P6Uvfaz8YQLVRJzraIAggxpN+9qElpXGiHG08SB+1EQmY0/Qhr2sg
PaCiAlhcCWyCVSXaz6zoqR8llakAnxYbDyq1003PY/0xr0n1U6vtwqt1ooZOarp3SHsNF/lY/6oy
XbmG7jvbtAKJdpML/tCRrqFrRZXDT1dNjFWeoTvHq+O42cW4WVRPK0cQbpwf6Nzzfo3TmZDiU0h5
dJcUfcvwHEEGDgySMsROvXDHoo/RrJ5Qv0+0fPN9e3hF2cjBI3+DFODhvNqx1heFaLQQYIlNmcS+
S8ZnwhNPtuY3aYemoSFHj04MkE7hDTrzduB6TUozlRrgoFXAYhZSQB7Q2RScH9GRX4cdEHUg0sEr
Z3pRzTZl4WqNrZeWGgo5XLqdHdR6eUUG89kl3Dc+0Nm3bdC83jsukHzWuh3X57+AO3+ZTl/ARm18
emHDsZNZ4Nq0Y9SnFbAbZHTdD2Lz+CKVBd4fOoAGrZdbpVxTJ/4s27S8EoKDGRsUh76qFxIc2SO/
7BInQy91YQVT7OapaYFeBbsqwyIBvCoqnWCsdQAeO/DzcmArU7f6VXKFeWiDe5GoIPsaM+97C9BN
mRE16FrxoTdu5bFKfUvt+A6ZjtuhiK47uyNrmebqJbAdNTS1UAlCXWpYDaxrvdjIcl9apf4Quea1
ZmU80IuR/Y5xpWIUVrSOkbm9d/uJwretoTQ/WH3ldcBH+Y3e8A2QScWWYzBh4qiGDzgmSF5dR+D7
GWVde1mPcmxaVGxt6TaUdBNXbGQNWwWN2m3TlY+RFoOwVaHjj8GJy/VAatPL62brKkqyscuaPdXU
dm4rg48/paOQ0OkdQDUTBxioQtN2djqsh74mYQMZppClY/HDLLPRw1sb9cEi+dkWqbYxaFJf4Qay
Ltva1ADh0qG3AZmHIE6LJRnVEy4TJDKT1BTKYYC4zILFpKq1wpEjrgY80vR4xVrnhX8XcYId+LX3
plgcldi5WmIt6rTnKTh7U7MmAaLiK3Dy0YAkbAH3fmI0MATXgVwm6lZzuoZGJYVqJK0a2rW5Suvf
ZCAg/EoXnOJ0YmfOH/0kBmyguGwcMfCg4prGlSLVMLOtVftu181Tj0q35txCzfr16/T+x1v/n/EH
u/3jY+t//Bd+fmN8wF8mcvbjP274R/kgq48PefXC/2v603/+038c/oi//POTgxf5cvBDWMpUDnfN
RzXcf9To/fqyie8w/cv/6y//8vH1KY8D//j7X99YU8rp0+KUlX/981fb97//VZ9yyP+x//l//vL6
pcDf3eI7SPaX+/SNHf3Vx0st//5XxSJ/wyPRmDQ2EfPjHsC91H388Sv7b6jbQY7EwNsGpa/J35as
ksnf/6o5f8M/xSZDR9W0pR14upo1X7+y/4YYa2pYhHwS3D5Cg//5fgdr8K81+UvZFLcsBf0XPnhG
woRLHy9YYBtww0OPEyiH2bEBADlu86wuQgdZsmzovcK2goEpF6UDUTshthp1toTxB9owlJg0r06G
GwzTUwYAe+p4Vepia+R8Y9rWtk4Boo3N7MNqop0AKG8Y0B/SBB2yM2NSeDqvt5Fjr9q2uRiYFaAX
B7nlMrTs1o9N9F4KvjYrNcg79FTwXaKa6zxOAoFOe8pu0de4SgxzzbrCn55qo7S3OSk3ADN5tahw
oZcI7+sVKq8XOikC22K3FlojrE4JI62/jIbWHwkyAsBrDrIJZOIg72Guu5LdJrp7a3bRLU27Gzle
WdLZ9U2xg6T0oxLnt61jbUsKJfYaCGQJPG4Hbh8SCCe71vN8lyXjZeSY66bp1+6d1ZDruugvdShS
SurT0UIcdVvlSNkr7Zrln+7IN13LHvohe1F0e2UMTVDa+Q4hVkB1eYHF35VFEzpGt3KV7sa8BxfN
dSPAdNMZmzJurzLWXjQpX7hgv/iC/uUPCFq4ATMBsRswgmhSxhP1MGjpuKmlETCaIdDGBEup9xDO
I4lPG2PVw89HPA4IcP2TtLMbO36CfHrN79EB4bf47rlBV6oG5Cz+ee6WGyfhG0W8685dpIEWbqj9
tMIfOKMHYLfHFTsoBUh/x3ohUpm+5uEwHFRcQYWFwAvcW1/kIHupGTD3KLIYyjhsBYF6jEOCNsqv
dRss6LG1g8iQN1I9X/ClhwHmNHeHRmfRUeP2YL1G0wCiI37fmD97ENOJTAxoR3QXUoUzHNYftqaa
MmI++AKUAg7XSTYGWARkCvFXVVCPxUUQdVtXB1onBx6J9MiQKNmn4D8tXfnDjR948X2PoU+B62xy
cfNB20iF+7EQjh3athKuspEXSuBEysVY7JJcvaAslGqySsd4OnyXI+c+j83LKCVrGhkXBDDxtmp+
4IpGvJDdVHHsMUU8FvorE80uSe9SpdoVTv+9zsmveQL+BuCCSW0Osq1TkmRvI1is1VyepSD8pWyH
AMYDXmedZfrdSJzHpB9rL68e4JQyL3cu7dr9qQ3OG+DGsnIf1Z4uTN2skfPPr+PgFgDSHx168wA6
JaMBdid0HAhFXYFuo/aYSF+nHhg2VD+5mjYe2Faj3L4BxjvI8+ITgmOhjIsdabLP1hIPe7fVn7fB
/loiMjpMXHx9JUgJE4BIprZn++jtUPaKOZpRGqYSayeeOBHXEKRHR39MnqX+w7Syz4I1j4ys0BhF
gxHSBT61yF2cANKS2lCyiLDPmJEFnfk88iuW0SfTyD6NNN9xXWZeXFQZOOOcx9ox75JCDSvW+qR2
4YfN/KPLDB/NPBdSy1+TjDxqsX3nyNRzOHllqORmxU6k5A6yRCs3fnUU67pqfpet8qTW5rWBTgXZ
jnd9ULT4igME2FkiXolRBz3ANjrY6UhSXoPGcVfZ+WupJJ9FxreuJn7lPBm8VHN7j1cKYG0PyIi+
k+l20JUuEHX1k4xsN0QGBN4mtP+YPrgYK02taxpZX2NhFblrmF16TWfegdjzR2Pd9X2+i7M28+oh
CpqmvqxKcp3k1jVTm6nH7Lox6ef01dERVnrTyGotvuypJ124f6PwrcbaooTxXnduwHvtjiBtNoEs
8wTLw8Tr2PeAltrXIHtZ50Px2jJmoPurxH/y6FeH2qbiQuo6rY3WTyKylfhuDprMhGZRrxiY7reO
DUlc8ew4YFxXAfRP89IfKXm0MheVjeRVGSQ03+0xxEx4WYaOHbNiTpDW2BW8RfK+KgLDYKusxoEa
OqX39My8Quf8O9NwY2r0MxW5jyaRtQk8vtdBUK8b7W1PzbsG6D6dixs6oNSg4MKksksDfdzIVv7m
Ln2IRnSVSHRrKbHvNEPqizHlaEtpZDgo8W+VixFdlegLYYPfdy3EH8bCj0Y8oAb5ojBU+VxiXQsD
EcJIrF9qVEr0pqhbUB+hYWj6ro7ehy0TaykZdLrxKPIBrdkV9q8YhL1KkWQ+oa3hNY2O9enETQxq
0yT+oUdIm5WieLVy+7+pO5OlyLEta7/KfQGlqW8m/0DyHsfBgUg8YiILCDjSUd83T1+fyGtVARk3
qJzVbxaDMHBc0tFp9l57rbVPY++eiik7GpVz06SvWck0mvQabFXTVoVSnBUn2k+Vd5NJfpM2TJy4
bgOl6PYOM1hnaSQGKsVy9Bo/iTLDF5Vn+LNGcjqV0KRt3TcVW1nrDk78OXJe1TnhGWH4QzYePWfY
jwpyldkxzmWSva2KYXge6/oH3+gXBevFaS6lJya/NLyHfuiITqa7uFzeYAHXcRTWtwGDEPq775Y1
FTr5UbaO60OpZ/B1vjxU4tfOozmAdLSgTadV0vMsioHPw3jnhc2lL01lbUY8tdnMfOUyEdVWX7wZ
emRO7KmuU+Cti9alT763RvW1iEW6Qq35Mo/3QkG6i9Cj8Ze9diKSG0T6NJniNfOsxu/c7k5zlNtl
jVV5+urGzolYep8O2dNgmTyGEaHPMJkEzo8QJZBfTXiylrCPFbWnc1B+XO5xylllRm8FQsu/mbia
19r0YknjzHHx0EfeqXEn9hpiObYOteJ7FUaikto2B1gkYDNqeetF7YW4j5mMwf/gjV8Lt25Wb5+m
IdIXE5NWUSAK5EhpovQVMvG14rh3eCbhetXa0V+3Vofpk9EbN7PWXoUiHH0PGbXvds4Rgddl2VPC
jJ9OFVaorZb4TXqaTeNcVemrWqfHJebVI2f/NuB9ShtKpR5IxYuDyu6giDoA5uX2hzPWsd+NjCYs
IodwXtIARnmwOmuLTeQeoBGhcv6keNlqqqYv6szrW0LqsLT3Y8g7g9J0W9mbJMwOiRj0t61elcmr
Z4/XXW0rjKbWrlu3mPxZ3tFrO+hURsOVU7VzWORadSv14Vn1ujbIWwOmOO8jGAilSzH3waS7D8uL
oZPGcZQnkBhepe6xYl1GxInPZVEfxpmUOkFU13BDywSmUQXeVxqHSVFCxXbjgA4wrFG7usQFXxC1
ua9Y8atmNfde3V4XgxVE6vzncqoanDYyzU+VYp5boaC+sjl5lLRE0MYZFHv6QUpv58bipvHiMkg9
7VzF8aqR2k0fmqcY0CJQZLUgQtkxb7On2AwfZke8orN7KOtD7sgrtasuYclnlpMRt4a1oeXrAl9R
LHlAmPQq6OoHT08fcrO+AHc2vqipwjiz8KcsebV61kE689W1fYoG7Vr9vvyvUr0HGLjPZX4ttRN9
UWmMZ7E39VH2XFWnrjXPy9hRiOTsqy9urzxknXVeXnQc6kyGrr2W3ZUbXcpuvGot9UqTLSLDZVSX
bcO1T4beXkTIwjYS4flt7p1Q853f7lC3xZMnGKLJ4Q+Ayp7QwQdpyMmoF0dTKS+KMuhrvWc16dR1
wqCXBurUodKDoTV+VNl0CG0kxTCx2Hs9c+1k1n0PxFA0TUvax9Kc5m6FyfANpvlXqYbXngKqv5zH
rawvqoieckM7i2z2ezgewfKgdVzdeinCcESLD51cZfNIZsEvDFG8YuzwTf0iaeDUuNo9dQp0aMVl
7r47Y3y1HN1LuCUgo0EniP02dffLQS8z/cyMOS2frxAOW644l8hX86EE6tOuyMyIK+x7jvQXrQ5x
bGkuQ26ekzPkZU5I/rwquOfKYoKm3nhbyVNGt+FaMFFLlITB3JyWXHVapl5iCnZ5SUxUVNqdIBLO
bIWNvWoCLJaDYuZGaNEcNBsVf4G1a6adHzdJvbYHbAnVVmCMP7br3jdJcnyt1L+ZgvdDir8yB+Xe
asgCejFsXREfGjN6shRvrQ8cHUpkry1duwwpS60v06clOpdSeUlm50qnJNbx6bet3wuILFRejv1V
yzkyl7A+65lQFgUJIFO07Q2ycmU4plbtBdkc7WMGYYzMs1dyTOLgZjZdsAACtRM99UZ3KQblLMU5
xQuUESAKcWxGIFrCRzfi5ozMPOFDucqvDQccAkj09e08Ukr2acV9gLP7EKvqq+cO2zTPj1PMaVP1
yloZ9TM690ITF8JUiQUfk2Y5daOS16LwRsLM3g9SfKu2SsPxzyIZp+SVgsipFSHGscNM6Vrj4Xrm
ejItj1knz/i9vDTNEENxIc4tIPD62VjvnCgd/ApDPuSRLpLSCDGx5NCDZ3ru9fpVHcJkjfh3X5aw
mBEvV91EcQ8PgCyOUW2GL+OobfLB/VMQnJWWsXVT+UrBlJ03Z0+avBwZuFsEFvOoccddqOrnNCFC
qFU7XeugFtWwLWqjXdudeEqH+ClNze04oqpvje+hR0im6izl0JqSdVOeZxHRpiiDi542nrNuwskK
vFT3e9O60WLtNnY42ErRi3WIgcTblNVabiRVTN9Ildm3o6zaWPKsD4SPclxX5QB3vqfY0yOdNCo+
a0bWnXDd66F2MBtwux8OVSK07XkbWFqsb2NISFbZNqt6GhAqK2Kb1sr3rAmZ4/HRhJEfGG6mB21u
XXSt24KY62w0ynrOYgYi2qGwvkSxfGrVL3ZTn/TRANBRLT9JCwP4ADsDFKtrkSmTb4ZNiUrdOlt1
yiZTEOTEGF5qxWzsI3MJcLx6Ey8VYG8RY5WiZWg9sa1t7WA3nruxcf3QR2ptMi7hAbBiY02zrmxs
le1iNrdziehWAx5ZJOhoiOMg1oCNZH3Ak6GkGzNTLu6z0VcRQFWFeTCs2V1BhasD2corMzPOxWSN
frUch2Gc0oTYJuQa6eyuWGJhOjBX9NlcaXrD7AxVGFBVc3LTTF25fX6nFCkLGxmyT7uBe6u2vlMw
TVamhqRBC9OHXjjgM32Jc3sYHiiJDCuXGsK6wAbTb8aq3IxVI3y9NbGur6JoqynuuNXqjVBlHshF
QG921ld1pKHo0E+Fn5vkNABb1+ngPU2N19K2LvzuNZx2GurroGiy275GxtwR2Rpp8PabmZBBK5DB
FQmivIZHffsxeCjG8vV20ud1XrU3UmNdpQ1rLu7TL0SaD4mtnY2KCZzijxWw6cdxfYdU8WzTUzuo
O/Yud0wOTlHVK1SZzarsze+jZRFC07x7aGnigE2Djz0NZ2wfnqfcXueChEEPGaBjqNEOQWjtRbfd
F6ugEUMWYTLZ26M/yPRpSd8qgkffLjmRq5k+171LVGiQ0LZ1RTwe3pR9fXnL3oCDzkzkEz9YDbi8
+xDjvpKgXONHzFNl/euAfeyylU0zZMDOuyRJflwugVPWyWvlUyUtlIBEIq04mnN7aYj7+949hFpz
waEip3u4dVpmTGXEj626cyz5tIS2iq5v07Q4uEui2Qw3S3KxwBVTJnb1wG4+MzfnZRvo8uh1bJDl
KTzFcgIOQikCI6TwOYgwsFqbQDKXT86Y/GmYFfrJ3l7RUeacFRHGI9UPO3K3RnSOi+w5xt9kkOpm
kqXf1OW2BaGlsQTAMe5vCHDdXv8Sz+Gz2roPOJEEw5gfhDebfgMIl6tsiUi+S/1Ws6O1bHjqUO6K
ttqpsbOqa2OfO8kVBiyAczOHTjNGpDJNtp3VCbigx5+nV9loY07apZznwbKcEsaoi0lzoDmcW8Xh
PLd9WzFXbTU8ZhGgo61Wd303rDo1/QImzOY4PcZltqrUrtxMo8MJwpsOs/ssF8cu7793mr1DOd+I
7JGDdY+Xx31vao/gCg9jFB4M4ziw/eKD03CLEo+JTv0R9SBudWUF+kCgak6cz/Cyu7J8zkumvpMQ
ZCUKrr4cJTpgqU83p0M3FLd1GD2lPWsgEdmtUzsHUY4rbSD96jjwpjJ6oj7DiVnHr9JGOp+G4w6l
633Zqbu3OaiGXCvX6stkJ09iCjdVXy9bPTGGXobnsNf2tfcST+LPT5Cj96XYBTdCafsmqYJTAhfj
Q3nbyKhM5OMcrWl4v1Y7dVjZjvKwAABV1O/DtiUgN7eiwBOh3g1xrQdz7MR4eZDjKOpnhkjaG+L5
DpVEP4RFFF68rgo6+RHHGrGP6YBSOHac/kYW2ioL2jY6xD1tVyNrvZNCvVFm5YYi6SGR5QEL21UH
8JCx5DRwhvng2k94JviDLVZ6woR12d8KjZ2gWiskZSahvjSjrdWod0OjbJuZjT5rnMdkSO6WTE3v
xBFnzJs2E0GsZsFUHXPo82q9teWNBp/BSpbysti2qQw4aTDLmgMlZrl9c1NlxdmksSMuUfEgMz8K
81XYqs9KPJ2qqb5XPbnvBA2lJU4citgzxwfvoRE1u1sYQL276iaxgoeOicloHTA1+qLjqJLrXcAa
pNFBygZdkAxiwpGEGx3Hky7pglAZ1vjLBc1UrY00fupExbYar4bBXlk2eYIVHZJOuYqaJcgFOShc
QKHBdK5kdklMZi5HKQdeYZ/6sTk4o3s7k+IlmrXHTW9v5GA/1BK0ZN4MkGdpehqucbk/YghxStkN
qyh+6jXrvloMhUIor4rsAELCATN877ppk8UIYq1mHlYdZo7dXcEBwAMdhGHdC2ubTXi6WCbrqvK8
rTeZL55a7ioTB+F6usaMRsjqZIxpoOmzTw67K0C7IGeZx0kTx0QqKzU0rjtF/0cENJaHjQ2bTmsr
KmrwahxKez8Dz3hDg7XErrKCaais+zQrCYXsvRN9FZZ8lCVh2rItf7IorfdV478uS2MeXD91FBzU
w95fFplDjuE2sylfQowinAyfyl58wimmDd4A53Qi3rM6/Ka0NJi4hXbE/gzIjqSmAxlcsMmpYhZl
hJV96J4UkuMp1GkHw5liDe1lScg72T9WfAvO10B0C0QxACQsqyDT+2vNfpqM5ClRKNOBcGIV+5A5
9aXP3f0U9ys4ARdK6+ekJ/bKnOwIfravSlJ1L/LDKOZoMqpLN5vnBakZ3eUYA4gSJbnkAs8YSzaz
5KDdcqgVYX/pyYRxYDyZVrNOZu9mgbSU2T4tGd7yjApVuJmgegFqO6+6mLh8gI6BsXB0ZFYWNH1/
yQnQnXDkYMWIZawuMBlo4WZtWV8PRV5cgN8vy9zODPecpYhu4yc9ri6top57vjMtTOaf8zBQnDPn
g62XlwbsVx+4/QUpWP78bc94M9eKyd2cpZA26nlglOL1LeXmFPZHR5VBssRF2G1PWxGVcmlbKAk0
RUhcDLMpaEgDg9oyz5PgZFPUB44+KnCpdwN9LduWhroXKqGb0hLCeg05WpwQ4WAhJf3JVh4Vuz32
HuzdvDjoLa8wlvWf6USO3KfNCsD7qaaSNyH6TYXysiAiBk+6QJeiKC8OwsLKBrArwFTxmskDM56A
W3lQz+0jmj9Lr3mMCEj+qrD9IwbBQ5Hx7z1X4D3n4P/RTLYumuK1/e2nti/FUsRvPn7oHSnh/wgL
waDA+Z9ZCA9dnWQvedy039+TF5Y/+4uGYNt/2KjQkVhh2KtCk/lvFoKl/4GQCC4XG5Xzdqz/NwnB
1P9wqA1xylPZ9HBm5+v+TUIwrD80uLV8pbWwExzrn3AQKDaxLf3P4Q31wdYsHYTCg54KQ+qt5PhT
mU7iwKfXBL2bSI9DXKxkWCEuaW0lVH3sX7FrVOXI6q+bkcDCRq7o3YQNDESwbhMbtDovMwPjs7A0
sB9jdl/XrhYVa6PyRuMm6dXmXCvGSK7uJqL0pdmY3p8DVl4FaSRdNa+92TN7P2QoSKtU4N2zgxeX
WvjjWKnVuuzVYXB8yrt68eJVMwSA1LC8Q1F3SrgbMYdo7/oi1ptD2rhEcN6U6fV9ghJWWH7dmm8m
fqD6N7Jr4VlpMzBJ5hsyUYbvWWFbrfDVIjc8MjKK4vlt3CrwWJtGa9UVvrqyHvxQTczpnjawtbKr
3FybbybDGPqtXmlFDdVL99I/Gzd1NZ8qtBqt0jGqZthmkSorP5lpc3FImAftDSz31sZRr5kAlzQ1
vhN9b5ZHu4mKIqAfjdq+OItEem9bY2YdbNEhMCuGvHW3TjJV+a5rsmE46rnEg8tWqiFaDSSn/Soi
Co4Ohl3i7YU+MTCmcBLAfE2i4p1F2419OlKCD5JSyB9gyyNo19hxDbk1LaUcv1gkE2wtkaVCsQ3T
0MhpIKTNo5XCtipkds4NDBp9u8f2Nz0wNiOxthuKAU6KitPm+Jj0ijZU69buOzwEPbfA3tWGNLgp
3coOj06vxMkhSccKinIZe+b30Jo766FRqCIQsHZ97YEiIB+/VrNCRH6utiEAN7M2WZWtV+soH+zR
ejLEpGaULMVSQmn1vlzLLlbS62nK8xNcuATzJhLoce9VSS03KSlKe19OVVvdACgWg6/y5nt/alhg
j3NCdGMGg03Vx12LuB5cOlKNoYWnltoWBw6ApscCsFfjH72YYB6npuMdS9VR7h0MIPdhnxnxK4fF
CGrd1215HRd4Sp5UiT4M1yudRHokjR6CkeRg2DaRxC21S+HLBU6XeedqVNVsb9o0Izp1UTjDHtC7
gk7aehI+jkZfUH10JySHoZgI/CozUbaYnBrGNiWZyTWS/CqZIfbVYjilcIXkKm3j4S5NNLu+xDJu
+rswwnjqbKiRSDr8MOwxCqrco37rxejIQTzGpsM4J2uGnVbYeFQDfSRlcZ8Kad0jHZ7yP0spjab0
q1wPvynq5EYn2p5lOVBWoXj7KWoqLB2Zc/mVKPmKHRAXyEYh8ioOOrsQzmZwB5KofppDbOtkHwl/
DMv5ex8rUJxMPdUCJfQIhwRexPQhpURMfw1CTBFgrj0Vm0jAb93Ada80ynbm/JhhuuAEQ2GCLKYE
/Y9TErtXVgXHaZ/Cq8r3pjfPFSiiWeXtdSjHMkEXkLR1fWVknYPPYFi62dY0BduMkTYTvNUZLu9O
hrK0A7fV034fa73WB1VmOsXac2Chwl71IjC6uHfa08BHaKrSyLEJKJPr+JIabgtERttHxWt50lnv
gfDisb/SdWlFG1gIyl3TJXKXqbNiLRvRnPANdr5DW4eFW27V5nXadeGZ+DbGvg6HST9nCCGAhmIz
1t4M2oncFrwoNzAK9JToKDq3/7J4A1x3VApTFC5YbsgumcUJs55+CoO08tIYGpNp5rhPOuqYksOk
+Ln7IDFNrt8MocW9XJWWW8IwdnkljXtjRFU1PVmRRXW8b4vGuE6tJCSFNAf6VfuFo4YxqZJM2MEV
V0fB5GQqzXuYx/VtEeapvhKmmu4b6WaCJt22ipUkQ9azEdsG3E3dKW47hY1cr9Xmpk2FurPbqd2l
rmU9lzBGKMnGZlVTsQ7jyXvWvE7t13VpV7Wvz1SHwibWH/Ssz+70GTLwjksoRjDSq/dbL8iNV4PS
Z4u5ZBrBsxgyI1yJoSS/tEYc2m/VBLPaXI+bWzmzVDjf1OhL5GrtQ9hXFIitORLbSDObi6HhHlri
HUW9RuK4R7ZE2I7wpInuK8cqvXvNDtMfQ8UzrMOumK91Y3AutTbTm9PTVDgIrpxF9zxVSTHd4AeZ
9FdtZov5xa7M5hYIOIu+suGHj2UTpwU5rJPVvKqZEt+kddFp1s1l5GnZ8a00SjVbG3FdX6NCtz3g
okRqODpUBvAMEeViTTzk2d4bJ93el12t31HM72ZfS/WBTT9H+OCXk1SOQ2jOw2qcFWkHTVdjUOrm
Zb81o8ToNnHWkOta0vuC+l3/YYzuWAe94XWJb7Bx7dSqdi6dYrUX10282+ltBfdhpN/h9d3e10NY
H72xAkq3K/tcO+6k0IJo7JcasuwvlRzyDcfbfB1WcXnTO25N4OyF7oG+O+l1xpGr+5YzOZvJrtqX
KJ2La5UU9tnL0ugcWmr3zapG5zAmavOgNfQqNOoUw1tZZt5KM5rpzC80Th0v3laDF97rcdLcu4NO
EWQEDdlh99lfV2Xk/egSx7zOipy9NKRRZfZSAzaf5yytw1PRl7UbCKufar8aFeVJD8uyZNfT2Tr8
3M3cyMf0qFiNVjIwvyI7xHw09AbOSCtt5dHIO4f0nVZMge729DQg81cjRBegG60WUQ5uGgXfw7y/
r2mc/t1tUpNHnqynmH4W7ZZdMHttB9zSd3OMR8BKSWudyAB1pAyMLk2ZYdi/4s5luLpOIZrAbFX0
M0x3TDPZlA1qG/GWKIPzJZ5NeQwRKF9VYcFataqWbk1RgSJ4reWZqFdGGZcP2OZ6w9pSpY53HH4E
XuCA46Q+P58v+WjaVYDhRFrg9a3kVRCPHT28kD7rX1zNikmY7Cl9bNk+70kxi2MWptqTa7YeuXAU
wczLvMSyzoY3uf1ibGyZ3U6vvEE5DNUwqg9lotgO0ZNZ478rqHCbMaWSVh9focdMj5oZ5o85TpFq
wGqe21VeD4amQb4XOoXJxgTd7cNyyLcQHyLtC4bIQ7aNMUYBBZyNybgTMh+xqqVVWUh+LRzjqirR
yq3nGHh+P1hhn4RUJ+IW7SyNdvqrMY34mR93w2QDcGl9T4zq0am7fx6EVrbbOcIoGmFh04Kgm4nT
brK0AuxNrKwI75VYr7tNlRlJssnEONlftDbux2Pd2Kb8gkgtus8gxt5IFTqzr5q9mT46ikZj5p6G
JcaWsZ/GFy8OqSfEjjFMt0rsasqqHmeTYkvamM7dJLGJXrlN7NFOx5zRUlrRJOzL4LIEggyZsdYN
0AahkurFbsq8qb4ROtUL+ttCFLma89nMdqOmF9WzR9W43WlRY1i+PUFYmIMar0/rh66nsQUnAonS
WnSF9tIWuUmxIccQHHM06cmd3tbz5Et+Gd1VZZwVqxSupArJJkn0zUShTFkc25x0myKdify0SKP8
a9OOSnzviLFy3cDTG8lJ33ZdxRxvE7OBO9SoAy2ci9nRS3SNqVv7s6ovvIGBkGStDoZXrxuqSsl9
oo+5s7UbnP9OgKjO90HYybAeo96rH60xCekf2GuV91AYds8elPYau0FkZ7e2FKBUGH1Hj4nawSQE
pGAJPVc0RMj2iWwza+eEje1eEw5o2klMSevdRITHkFakDfnjp3zyVzzBBa76OUGzTHpzGdwkDi4L
OfgDjzLluLXZzO11QyXN19fzDkHIDcbU6zqIN58pq99jy9hYWci00FU7NGSCBu8uTNuf0kExtRUc
YerWmgndrKvaek1x5rNWph+1hG+XIfeFILw0af2b3yYJUkKJGxNYJyrHo9UM+u3YmeOukh6jDz/B
/maOjXHQMQF/GjJzOCBpKR/NVjifEa/fDDffDTDpoo5SzKWZFm11lvz850eGf+VOqWVQ61shyb25
Rlq36tbzqtsmO7kh8PG1u+k5fjACCqiB3A7HbBWtP/Oqeut29e42FmEBwirbciB/86bf3wb2TY5S
5QNab4zMn1JhikdKXn396OHh7LEqw3HjGkr9xTXKcmXWnUPBPSsomCAkii270qmJoxWoZWd6N80k
Ep38V4VsUVpa/XXEaXv1+6n5HvH8a67gM8vQgZ/axoJR/Dxw7B7ScFrXw8RahaZRK02fBnOhmC7B
C2HoXxDUf2Q/a39bCcxN01usmN6u+vFFlfbcZPVocT171LYGXM/r0pjnTeJRRJ5UKw2q1olWxOr9
tp0zCL0eTFAiUmsVdguv7vePvwC6714YtwNiguWB7tJc3vhABE/MNNGxKPbWLhv0Q23F7d5JzPyR
fjXiqozm+JZ+slh5/+OrOlBFdNQpLFLMAd8Peqz2aYiuJWS7UwW4PZW6RQQZdGGSUTlD8xWSdPwb
/vuPY/+3bQFMfdE30lCZFoF/24SmyBJKLpBOt+q8Sqa8XdGPYQ5+/2jLrb8b0LeLoKTE/QjeuP4B
QRfQxW0zJBFXddcfE4hGxPJU+ZTirtKjL3A0MsjA+Wcj+stnoxMZskYakjG/3o+oNTFgEgfQdeil
tCA8cGJ+sof/baYsD/Y/VzA/bOF2qVf4WXMF6fV0UoA3ld7RcKN3DqGeUC7EsnmkMw2pn/3990P6
tyVKaQ6KBMJtChI22pX3z8Ybw3jR4b3BhSIcWWduuumcT/wrfjGAaNwXwS07KdjkhymJN3lK5o/N
/tL3U/qerIjHRBGbn0x9fRmnDxMEeNE0FsI8HmMfTcZyF1qIMQ0ebXaGdX8cTt4zCv+baitenC+2
n3+Pb60gu+kei3vn62cn43IMfLy4qS/WJpqKtcFHAWzfQUPRjAWlmr/J9l6HrTxWV/hDfvKU2q+e
EjfBRUfJOufNvX9nsYKHb2jRS9Xc2gdjhwjBp1i5rbfd7veT45dPZOPw43Lae87HDuZROzchhDwP
tqTiBkm02PsWsXJIqeduR1nPn7gkf3RqUK2lUMxmhC3UMhcXZd3PB0btzBVyataBcz+s9TWssED5
c0zO+b17C9liRayxorgSxLTLeB2NTwb2vdyC4+rD1T+scxvoB6N5rp7u4111HW/fWjReNZ+M6i/f
309P+TFgM3WJv1a3XCf2vcKHU5XQhM3H8dugJbYsNr9/ix+ULX89FxbcporcHQjgo9diW0wmyIvq
Er+YW21DSwF6cLdX9sq+mRjOZEWB+xOF7N+P4sXTdXmLRHL2ovZ6/ybRzBqdWUqO4uvshKP9ttyJ
fXQH9Xedbj+zdv3FJkYRxHDodmhTWP0o5xfxpND/AjWOm96HxIykTfB9nn8/jMvce7+86XNFlEcn
82VmfgwuImecpRSzsm7kEEwGi7u4SSnPRen1XIY+vKhPytS/eG8aNR4VjZxDUYhT9f0Y0uWA3hhD
vXRO71eKbwcqNFtSjw2MiICuNz86bwOt4JNV8IvnpFEpwS6tdiwKSx92lyGd3NCD9LSxM3qCH+h6
5Ftldxxzbzt72Gt40er3A/uL9QAlhHfnIapGtf3RSchxey8MOxltJOvOuMq27VtzVHmW20+u9PeJ
ghnUYtNkq2wvCD7ej2gXRSIcFte8dqUGqbxbkiVnrVD/T3bQwfBV3Hb+EHxOgVkYN+8nD+14uSpW
oeYvbI4dLAeKcgKehVh+O6+g1K3DvXt0tvqquBeb8JNA6aORLlvZ++t9mDpRFBsDEZnYUMk/WRtt
lwXPWcwxoa7kWll9Ju//e/zy/nIfds44jQetS7mci2lOmbs7lNUbXZ7KznnorPmTCbPMwP88mLCK
3r9FZlIm9YzBVFJ0VqJfhfLu9xPlsyt8mCdS7+g+qHhig3/fg6VMN+UwPf7+Er+Yitj0kRQsVVXc
cj5cojCNzmupY22GUj/EkwzsmTYvXbP+/WU+SMiXzZ9X89N19PeD1c0Tlr9AXEx5rCTUwNkoT/Ea
fLuFBbmiAoHL0c778XbVf0QG+N9V+v9/Mx0wWdn/udp/91J2T2n8/K/i9V9t9PKvoCCM/dl9YPnz
v6r+uAiQTFC3txcPasr+TIC/vAc0jfo9Oy/ZlIOHt7O0aPm39YDxB61hgEMwtdPYvezFCO7fVX/F
+kPlbAfcN13b0F2+4p/U/eEQvFtlFtQoojAYe/jkE9KSyL6fOLWs8yKt4WGWqB/IovNsoK4mXedI
4K5eRarTrx2sXTaFK4ptlOVW4lvhJMX9rHYwyaSqyhLyW+UG8zRMEGXCqSrAjume5UMipfejQpnS
OCYdf7Ch8OPe6mlHr0dwtHFaF/pAqyCcq9RsazRAMAHsiThctUYBHXvAtIVETzYA6ph60ouc+pIT
QhsqYi4EidNoxfWQJUUcZGVjmbvcTelz01sjrNpJTIpcyyihnVmUKcq4a5sU18xxaGgkU8bzV4wR
2nwzq4sWZdZYQ1By69JFC6iIco1Yl9s3OimTO70ztWpXCFelA4QdSlBkMcb0D0P9PqurWDTJTWpo
4RHy3EgvMKswdAyq6rkuVrO0aQJGbR2FeF1nQ7wt40LijNa4jG6eUlY815Owpl01OLN3kDOyT+FH
tLKNbb9ybSnvxrpv7Ts97eNKBKFaG9kt0LWhfBEzfZk37D9JejV1c2nex7Hi6C9SOlVR+bbB2P1w
m0jRqdErOX4OWAo4Q3gy1GquVxTkqc1qnW5MShAyFZEpWHMfhdK32jpTLr2GlPyqxd9XaVCLoNOA
aJRnvdT9CEeriB5fMKWG0a91qB3rKjQ7CLhlNrsmLL8BViOVshhYIlqU8vATfDpKJT1NE816pNTW
9r1VnKw6c9wbdxqc5KLaNXXRXM0Xp7QOkv6DBDtunxNDw7nDVzNQbPq7ZbMozyIB/NZ8FwxRDyrY
msUzJYk6e3Yzu26/e1SnrI0TY77zbEL9za7pVVfO9/acxkmxxeMkNLYJ7RHcgyVkCjBfqkr9tbdt
2kya/8XeeSxHjiTr+l3uHmPQYnlTZ5KgJotVG1hJaK3x9OcD+8x0Ek0kbLi9d9NmzbYGEhHhER7u
v6BzmuCSZQrxY5hpARlt0asi4GJdPtay6x58KtH5yjBCrvB5FQT+AS9S5ClkMxow8kqTBAwGUVJe
D4WHaFOsSD0cpA7G/bay6kA/5XrS0xURhlL5lWmx7P1EH8lFHrcRAHVVnuX1Dwr19vhKULQgtDtP
EMK1XsqRd4xKWGgnUalN80hXPUNCCPNZisNiWpjt1gnw3doXpaiUuyEjw9zJGBIOW6X1QsrG9Glc
8S5PPCFf50ruv3pK19PXyfoQhkXtUJtnVwNA1vt5MAL9Y7XB8zgwC+cY+IFOuaK3FGUDZSGv10Yf
lDGd3cyRn3w6hxDJVJRHAGd7ZqQHP4ZML6Q7nOCigVUoxM22UobeXSlFBWEY2mOCJsQgNNDPgL12
mQ6HqWjD4aUoeznZNoaBL6mq5OaGKaPpKzgDgEIIwZW4atM0/BXLBiFj9mam7vF6HF4dqvI/fNrE
T3GEXN0qy8T6VOkQt/YInvXSvtQSgc5zK5ffyVvzYB8MOrRny/A0c2NElZslT51L8F+7VZDhMNuI
tfRSaUEBw0YXHcwTc1p1d45EXfCAdhTdLkSIK3VnFGi2PXWVKvs7Ptka1m2jGh4QoTbQtlGCqzlp
qaHl+PZUNWDiyMqrU6XloXrwAwXauRq3am7Lahu7JxHRK7CgQoQHSNo0A8j/pux0mAzKyD5LcqiN
2GCjPZbRVwsPXTq4JVJvRerv5QT9j42mlYW0EdpcyEE4Q+4dDmnbA68IAZS2G2ROkLGoPS2PbUUf
2noNUDLP6R0jdO3YRYhrxrYQRK9aVRo1dAzpstC7U2PUcfxVHEi4pvpR24FYhUzTtY9MRR8fqboW
xQqSvFoCVREh5mjkc8JrnHV+dOWpLmJWpguZFhpu40G+lJFdGXLsILkci25+wmtSa5NV0GLk+wJ5
Oom3ap2mFDrbfOASkbiDuSNo2/IFrRGArFVtpMJWKvIw3w1C0lgHzphMt91GdvRNDY9LvfJMIXhC
EVfotq2HKj5DB3bgqIldGYxQ2bTf43caNb/RWh/hqQUexldI6mjVIVFNXqgIbZh954wzWrjlMs5/
KiCwYa3HCEdusK+HPCS7vSxtdb/nowVZjSBmZIn+R5Uq+jf64KO+lcmuSR84kjpVveoq3UA1RG5g
xL/oCkWDtVerff3SFEIg3glO1cWbsuisykZhHVtMMVecylYHOVOupChxXwu6lgx/5LTxVcD2Ix1R
ciiHkwLHu1hT9lZBDENfVddRlTJ4ioY02bqQA4ESTx+50gkPVxGLZjMAe9uy+VRXKbC27tocHC+0
1hbj0J86AFTpDRAaDkAs/DKECSIKj2DnwNwRlWqGYKFkFYFPt1210k2ghHJ/zGm3ZbaTel1x0/S+
mdu1ZvBfNcxTSluKAPYjD64ExnMdVz44B1Aof1AK8NwtBpK4CbgKr9lKpZD5yKYhmXVs8T/Els1R
Au9YSr5W/pZqih+bxiCh37aqxLba9jXrTfakEY9ltXiNVrA4071b+igxiN1QtacCu2pYW6LsSC9W
GWDFKXU0BkfoURLH/GYKLutcdKTI4yho4LmhhuUC0e8RQgjHXB7MERRmzr6R6q3qdg9aAPySaDV2
FIoedgsc+any193v/+fe/+dNp3E++ba/92lV/T5Pt9/+j7/ybVX7F9ksiwfVR3HsLHIR+ivf5r+Q
atNSwx3QhPc6qoD9b74tSPK/ECoSQdoCwCXnHqk0/064JeVfqE9QsLBIytFjQjHmvxD7Ut5fCE1E
pGnX4CNCHQSmDMn9+3wbQYU0Tz10EjCm2mn5Fy0JOwrI6IGkIRIcIRYtVv/QtNFLoHY5HFKa3nhj
R3FbreWvbQx4Dv7SqhX0U52XOwXSqosMoFLt5Kbf64Z58mJXgscyABd7pocGWDeM/3h9cM9d4hpN
iCvfzO5T497X659nt6C7v+7m51o2b02nv6/s48eZKD0BfeQftKin2lUV4A4TP3qTjmR/aMQ7UcVJ
SESfyA8Auis77DrWwyYA4J7Q7miLb707PJKAPMVhdlKL4FlojUNXOxsSfQB50nUJRdy5kzp5w0G1
lsJgX2iPlnwFIgJBjJ2POKPiyRsAKLdKVt6VdXrqK9zm4ZMZ6R8oMX9F3Wz/633t+H8/EM8R7CwM
CarT5JqdF4LrDhZoOakrtoHs33nkc7pR2z0aG4mv7rMoves6LOEvj+yk5fHXizWKnzT8LCDB00Ir
SDkpK7vMWknKS4q9r1QlV0XpXLUd8h4NJsgIQ6rlOk37nTmg8ZWIV2Ls2jGu2J6preS2OI3YSrO+
aVXoH0sqRvr7ZsX//r4Roo4B0tg/H0stZ3iBjqzJpbAOXdCot1rZveZJv4/FU1t5yJPijguwptO7
GxFFVhCMO/DstlFykBW/5EZCo8Hdpl11CurXSCGv7qN9ncIZh7YeVvmr5vr3fNUA8mnlic4hA60d
KEcxwHAgU57y3rqRsbkdJOgwWfVVrpNw09fdKfeEL1ITXJVBsJdLgUtgtC5K9dTIxlUnt1uEP4xu
J96kmfJAqylCxsvboQT5XfbjL0Uc3waauZccY1fF5LMCjSY9uhX9r5cnF5Lcu0v4X6NnSqrErsWm
wLbwfvREkwsALtqQN4b8hkbdPTkoyb9xEsLalqX0qlJ/1KJ6LzT+s2wlPwPP+QbR6tVtm1vJXStp
9gRI7lkTd5o2HAfR2AyedF2F8o/K9Q5yBWsXYWFRcXeFrn4LS2nvlzszUg9Ab9dYjKwCMdui0bar
+hbkbX+ldv42wo8d6ZQnESKfIqxr8qO4cDeZNTx5evM9CL3nRoqvkOArO2hlcYvss2Bt3MCiLRcN
T6Twx4R0H3fhr2YN5Tf9YbXxppAMO/Uau83TrShouzLIbro4OpW6/xiyVJ1K2GvXomsAhM2uLTW5
F7nrxO5XwYWJXspoP2V3Du94AKT8i1bpWrOG8cawLgNKoKpBBUK6Qa7omKfN0ap1uPYIpGi3ppju
zTA86UFzRFvwhOLxj6qN+Hey8R5SZyKuZVHYZ6XdtvUtWksHr/B3kG6K5gpo/i4NPLuRShjOpV0O
4loBKkmzYsOVAP2slIJJf5UI1r5ycSMd0t0usPwNkLCVHuUnD3JyJ+abzkjXsW8d8jS+Mv3+NpBh
U0eQ6UBNWZV0/D20ma0ExY2vAjGhzqri27Sq8toG5/VdzqF9I1OQ2BVCLYInX3dy/KVWTJK+DWz3
GsRSeurgbAutdE1R5irqhK3ihPuGyzSgvpPTttsoKg+Ck976rfuMfsYG3asONUhUJTZxkB9aAImu
qux+x3V6F3B/HoUztHZ4CXR0fWvj4EQPaqbtVhC5n+QmvXO04jHoULAZskdDD7ceajZGM5qna+K9
YyC/WILnFIJfRqOjAIC6jhVu6Qw+Vbr6pZCe3Uy9jzVxTz6/DzvvF+KN+77HiVkx1wnktAG2BaoB
SIPk2k1QdCsDwFw2hL8EAz5Y52wHOGH9uOtCwTLQuWrKL7Wq36hObWuoDpVydjdqReFvcyOL6zB1
j8Er5R2JNSKgiIkwh4XlJUDNVVCpEH+JeIon16kkQPxPHyGOesWw72P9JoAbqgKdk4TnzPTWEjxr
tfB/oCT2mHM5MArU9pL+5S8+fevu1Fo5OGm85b6xKQc4pYP4UvXqIUXGSjDElWzpBGL+GCoRKDrv
h6zm9zHWxsD+nzrL/xFAv0kUlB6hqosBejRjOSx0vrsOwjd6bSuasNV66Z78P19ZWnnjevGu1otD
Y7IPh065ziIPv4r0sTAVmOfOadDD5+Z7W7MeUVdZJwh7dtaoWughJ5rfiAgsDdYfLoC/Yzl9BIn0
kgjARd9I6zHnqtlBNhaeMiF8aK8Aff4Y731Cob7prtVRa5eeQTknfyxj9aX4DXoFtfKC4lN75Zo3
KrgH07fuAdBtfG+EdkAGQD0CrYH8NfW9X15KdpM44XOggZM04ubgGIhGI+zkwrDoctDi1AFXrmMc
RDW9i8oWCybpqvGjb6kXXeuphvDLqgy1I4XNR2p3pOKy+IK3+1NsyXuuofvUwLZGrbnkq72HBCap
hEqeRdXNXzWy+McMi3DnlckPpxhZ8wqaijlMYL2X6QKiUWhazcrITWGbJ9BjHGVDYw8KhKFCkapz
dPaGcONJW5E2ZYGfewAVCVl29X5UEEtldDhEfSdm+lNXAtVCYw+81LHFfECoDCCoECshJZ3ESDjJ
HTsMWuMp1ilSGbzgr7WvzfYAxnLlQmERlIdBB2BpDDtPDNfQMNdKkT1G6pfSCDCkL+wuE67aNNrg
13ZyKFY2fvWCTMVBc5ujLPlfUmG4bWruuaoMAxUqp9cBWU6cP6qfbyojvy8syS4ddxvYnZQ+ZAhW
y2IBave77kekq8It96wnQ7G2gl5QokIMoZc02Ej+DfTF7TBYW1RrdqIWHHwqZVXO7drz70W/AZv/
NSu9Q1cRYzJK8G2/VsTgwdeaw6DkG12L7uXGupKoIjZSvc5L6VqLPTvzzUPjhEc0TZzI2usjJzsb
9oLTPcmRfufUkII4By6f0G+uNdPElosD9XEyXKr5k0YbXt1tkEQNgN5AhGvwYrbmxmluEwUJrmLY
yB1CCIG4qjHZEBvUFKttW92rQBaFJ7X0kDjhPsOV57+6/f2/SMMkNM5mbhSbficG/X+T6nvxs/J/
fj+/Hr79T/9ux5C4/nUfFIDw/H0D1MV/waMEIUVFnxugapKi/fsGaHJzRG4fyaCxTfPG3PwvboDj
Be/vpUSVnfQPpqc+yZAxRGY3TpsEpoay0yiiCdW+GG5lUtmzT/7gFjYBZfz9Bi6x5zl4YqQElOYm
tvPc7dxDsmsO5Ve4xNsIvIm5vfyW9/fYv18yuQH12NKhiZEn9sBuQTLUV/06kBfi7X0+/PfDJ3mw
h2iGkutVYutlc5Um3UmLf1z+2bODM+0mazHkPqdNbO8o7UakShhs0D7ayZv+UAfrfgGDMDM82qRF
3pQtt8eqS+xO/JNGp6GvVn6yMDrv2/D/GZ0p8kwIoRAX4/wa0ouePCbqq8ABit5Goi84v72/5v79
hvHNZ7c4N5CNiHJvYiODdECRfE0pZkV2uQ6hv1ZBuw9rsll1ATc4ExFjQeb8bcqQxg0dw8RuimOW
HrukWJOIIPyxcGmfwCT+/pxxks4+JxI1h1vJQLK8kXbIGG0juMxHxJO21Mr3Ursa7i6vrrkvmcQ2
2peaGnZ8SVVuY/1uwKldEtAOjBa+ZO75k8iW8gofH1DhtlHFqDAG8o9cVcESSD6yfK67ZJw+t3gn
sW2alSC3WprYhUxD85ebP/XJkrP93CdMQjvpI6FucxZvm9xZ+VNmfjUyZOqiT66lSXhXsGpCRKZj
GyXOwULLV/8myn/U9PXyBM+E3tRDz0Kzv3XziMDI+7VgnpTe7tn/Bm3XNcfLr5gZoGntLIcP2A8+
50MCRasThz1shJ+1+S02lmA8E9bFf+JBnYS3gQ02nDf2QAHjjMiVd3QLTolz2yrRKY/SWw0VvahI
16G81Rz5k8eSOn7wWRRaLpD4IDVjG3/57QhScm39OviTHtNdsqdVfHn45oJ9arKlp3EoQoKK7cii
a7OC9rsNNuaGPmJEvnrETWm/BDSbiZNpsWsUFE16boF21dCYFwQuTtYBnt3u8qe8h2b8PU2TaMdA
0YWvqMe2Ggu0XzUcAB0BXbguOGH/tUZz4KGtF9419ymTkIfNqbRtKMW21VyFypPCLRBBt8vfMTsl
k5jXZOo6ZiPGdvaz2Y0+78GmWZWIFa+sfQQ+TVvYfueicxL8jgfLW3LC1O5MPPbQdk+xQWrEbp0G
7tWgLvn6zUTolCDAFoyIQ052ksjXWnoIcVgrvg3WUo15Ztr/wejom0LMaITbSO16q7QPTjBIUDoN
IVUOt6i7Ie2ikvj+p3XyUa44rqUPstGpSpGpp0gjJ0nKSS9c+364yRGdy7qHONth+rZXW7uvui8q
XLP8W9bWW7VSFwJ1ZrKUyXYgtaoZjiINaBnKqXVypboEgj3EzR5pb+Wot23yG3uwaCGlmVngb/2Y
s90nySqQIJ1FrAYQuIarrGdZtAvRM5dVTlG0vRqyW+vOuLehzbEbDuHaeo6PMsQwZ50eLk/W3CdM
9gNQ5B2eSGQXg0vV9d4UdoO8AMmfe/Qk/OvQK7pKJLGAMTb2ZnqxeLZUJP8OlYC4yud+/2QbiIGe
BX6NgrJuILuLTKJ1stKlW8/ccprEPkCMUqc/Tac2T9fNsBl6W3S/R+k2rxZ2lwnG8j/78dRwyh8U
IZIKfn++ldxtdow5WJBXvw9eohe8c2BfLpIAx3H/ICzlcW84W60694Wu8cmS5H2zwUYLBL+wzl/l
XbpbxtPP7GNTflUkGeArVNaTNaQbaewl+WtH/SVbC4vqrZf50VdMQtzjQGlLi0uQ9AjDu11nnMVk
FXv5qHyjySHv5AMCfw+fWl1vtM6zIavwdcs6Y1wAxQ+x/hrK14H6+LlHT9L6WqDiryFZYXvDXSZv
YcMbS6yNmZvuVG4pZxPMcSxlokXANT0i1hSN3KVke+7pk7AWU62uQ5IUu9eE7k5CCu819Tzvk+f6
CE89X6U+lVLYnex6SOfWW/2PcXC31jYEeFZDR84gKJWf2zre2qJnk5tnUEldhPBtURE3MLTXYMAl
Z2FfnRmlN5rS2cM1tQG9WPLw0FL2Ta3vnWQhl5978iSMm7Y1R/GH2C6FO9G89bSFkZ+J3Km5to6W
VYTlc2Kb8W9fv7OQFki/+tHrp5b7FJrg9b0aIeXE9a+/q5zVkIardmlE5u4ebyyYs8EeOgFFmGHU
1hH7jSMre8lD6jvq9wG21pSmcdYzd06J4hJaUr6vLsmTzpwPb5v62XsRlefgNxW2h/jK0651UVsJ
Xb3Ssacpy4WUZqZs8pb/nr1Djy0klqUstRut2YY69msAuDIwjkkOEJhyedi8kAlvL0/T7FBOorvK
CmBWZU3dpJfvoqhZi+mfpvWwyq5v2zxAeuIBx5pB+6Iu7ujjwv1gR3/7KWdf6CitQDvaiO36xAAC
3k38VXjT7oMNPMjr9Nov8CZZSbAM6Citl+50M9nJG6Po7K1CGfRcSbk/iLReQusFCPRK1v4r59b/
nOpTf+ouBs/cFjxckn9hq5uZj2hjXJ6hmTUnTsJfKIYIs3hGq/AerPoLKFxRfHGHYiUupYRzbxj/
/m5k+lExkPQ97EQ6Uy1A8whdWqy90ttcer78GTPDP6XCmbBC0zBQuYeCdgfkuw9l7VBX3cJmNrNJ
iuNrz76hiLHFxMSax6vauhOUa9nJD5d/+cw+KY6vPHu0bjlIpnkaj07NL03XrjJpOPm+/sWQjN3l
V8zNwCQpRxAjynpsw0CxSCgFu6jS7F2r2/tisSq8n5dfMjcDk0jPWhFEZUhNaLyhybE4yvdteiBH
n3v85BwHptkBDWYjQbAUOcO10X3t04WTe2bHmLK3/KQd0qHlp0e9sbG8XVYjnS0CRY2+9Um3yYeF
Ifp4qpGvfD/VcoIopY4Klq2IILJUcM8/kdlbyfVS9j+O9T+3Pog371+QF5mUdi4vGBsHkGohK5df
tb2+y/ao9z58ZibwdX7/khjFRgVfydhupeA3suobJdC+Z7CFLz9+bpDGv5/FQ98LTjDqtbEhmatU
BAN158ovXbi//PiPI1mfqgvIXiG0bcU6Gh0U+gFlbFgon3v0JJKdvpOHqqg5eKR7KUdbaaFe/HFk
AQl9PyK+B47ZrbyUfjLEeh38TZfbVh0tRNbHuwPKIO8fn8soSrJjsgEJzbpMweFfi80jFWlJ+HN5
YOamdBK7sS6BlGlIBS3LRpQ78p2VTz19qBaWzNwATe7VbQlSRRi/IEmcfejHm1hsXkS8JT7186da
8bJSl4qMy5DtIimYowNnNYhirirz9+XnzyzJacNehg0VtBJ8n866HdSjKCxkDXPPnQQq0G45zuo2
ttMwu2tw2dHMfuHaPDPiU8klR0CMvaLQaxsqtjw/jfiXudQJm1ks5vjKs/hXkrTDG5XJjPq7uPrR
4hSBS0fULez1c798EqRuUtKzlXl8mt4gIZqh5ehsLs/j3KMncWrA4o6LmEdDi4Ou0wWPprKQJEyI
6f/OAFHZeD8qqi8lbplR+44KDu0cFsIm0lQH3hdSi5FY2bC8TbR5ZcwlfKA6nf/j8kfNLaJJ7Cpy
yi2roX/Qi5Ssb8z0k4M1iVmg50Bimi62hQDfz3iFF32eLWzEMxPxZmJ6toTcQTdRkmS/6Szgibf4
IayE+Pvl8Zh79uSIbVu02jzJTW0vfyqi+zi3h/Thc4+exGscNTAOc4Ya/pq21ar4T0dmvjK67vlz
L5gcrY5fl0M5bjQcHtu2Fw9qWR3zxQLtzFJB5ftd5Dqgrqq2DI0/hZiAmkZd33YMusyXf/xMh0Z/
AyafzSpIFaFzTIs9B8uL01jC7q6QKlTltb4yEUrwd5mwcKDMHInGJJLL3BNx0C6YiTa1ZUmAZSS3
K4zddEwH6+9DrC9EwUxRXjcmcT3aasdBzB6t7hX4adsOE2xatcgiZKtk2x7w1rg8fHPrdhLHjmC6
rTWewZ114gyL3WqVygvram64JrEcZlXUKI1JqSf1N1Z3lXevPc1Sx7rVxYVXzBQSdH2SO5td79bo
7fY4QRvm3leajJvMsM9ca9PH9Vrrk0NMYbUZqr3ThldBtKToMrOq9UnAN7mewouvWAtFpZ5Mf6gB
MDbfLs/KzGGnT0K+phFctmpGdTJvrkRLuq1k4cZzsztLUBYuBTOTo0+CviwTvWoD1rKqZDDgqgL/
GuUFEvwt2t0vqLN/LiX4Bzkf+SkZQwFOP/M2BPQ6mtAvhOPcFIx/P4t8DSlVRxMK44/TtdEKT01t
izB+v3C2zj19EuxmY6RVJzeUVjFxjHRzY0KDuzy9M0GnT6K7QswzaywlsWsMKpFBbh/C3H/OYB5c
fv7c8pkEdQbZFOJPRMPQS8hjhGcA6+3aCry1nui7y+8YA+yDO6U+CW4JF4ihyNl2hwzUa4/vo75T
xd9eZeDl8yUc4VCfan/qUzwac6y5aqTFIIcwmryt9R+a9ftTHzGFo9VV4YW4C6d27ePnbSg2wkpA
qgTlUMb92kqTJyUQjypq8pffNzPx2iSuZVdTisIlu+mgGZlY8RVIEIxeDpcfPxPTUzRa00q96nsq
PRMBKVkPV8NMzJ4sz1vpLj4EBopvl1809x3j388iz2lqB/KGTmWEsmPnYaYL40BYSMVnAm8UFTl/
eI0yXYviNDuGIL/WvfPow5f+3O+exHTe87tDi82ow7LT906qspW8+8vPnjuzp8Q6RAL6Xm/YMPJ4
D21obBjuiytvOPQgNLP9UoN1buwnwe2YWC6wJcW2pjwgqtEzA0m/MPQzG4c2DWofRnjQFYkdtI+6
jt9ysnb9jVn5C+M/M7VTDBqKfCHWfqz/xP1u5I/qEkJi7rmTw7hwdaXzAIPYqARsc09dIXnwuZCd
As5KtfKN0sqZVVD95ZAeJU956h3tcyM+RZbpdF1UZLMTW/WVr4WoPFsYQAWNcDI9APmXV+bMVj2F
lSmGhpdIS0BljS7uNaN8AGOt3QgY12AgHz5lktPAhC/iNaqQXy+/c2aVvkkEn+0QtR8mQd+GDBvM
kbx/hUHHXW7p5J9Zp9MmogdrOjc72nyh5ucreK4o5cq7KjNQfFGa/eVPmHvJ+PezT8hCqQEmxwnX
OlTfsdYUXwC7D+7Cwpq7uEwheGZgYqAZknrXJwHz0H2993bGTX/nvcg7vGqSlbO9/CFz0THZ9Xxd
7XpjoJUe1vjxFHhBKIn0cPnZM0eOKr8fJK30W0HF3tYuw0cn+KEgy4LL6CpTb1BTWPj9M2tJnex4
rthUmaCSapdys+KSElR/MC66/Pvnnj3Z8VylE+Ae8WxXg9u1ARSL1MnlR89N8BRsJ3u1pBUZz+7v
m9fiqKBmiVX4z27t3o1QTu14+T0znzAF3fWdhYyyzDWrTa/i+CFF9TR9vvzomZUzhdiB1bdaL2Pn
CMxnxz0JytPl586E1hRAlzY5TFWQ7XaGoUmMu3Ev+qeg4JZYyeXCrjf3jnG4zsJXiLxRj4rwTSMW
pO613/Lx4V5d6Ss3LD63fqbouSrJO0nruWHm9XfRgX+ovebZl8ujNDf6k7h1BV/AHZSjp2u1VWrW
dljoC8nKTNgqk7B1CvjajdUndqxpxtGCzokIjvEDFwoshzvpm9DUC1fZudU5CV500jADNJjqMuvx
c3Fxn8YgZuGUmTnZlH9ELz3MwVegQHKROqVKfHLxipWUdpc20rVbwu3p2nWIvsqnZmQKo2s71I+E
nI5pp/wp3Qdf2V5+7sx0TDFzMbaVVi8xSFaW78AI4YEJc7tLdlqLqb0xLPz8N2jWB5e2KWxObrC2
rcR6cFfox6wN8dHwnwSsdBzlMVd6ZOJOevU1Mt21keurONxGyje0alu5Xxd9v69keQO3+Ap3jK3m
GmtXHVa+iw7OsBCycym0PDlyG3Z6E50pqr+Hzn8ziBDW7jH77qyCLcCphY15Jq6mcDsswVOyRRZ/
FWp7H7uvtmoXHj0mnB8N8PjKs00HH7EobUb7LVfCzvPB1XeW8ZTkCrpZu8a/u7xaZkJqCrzT69jH
Gl5M7Cy5rZqX2iJh/ORCnOwLFtTcNtMG+HdosKm5eiXnCv7hYrzDtqZGU7BZOAHmvmGyLXja0HUo
31KZi64HbDPyG30ppZ6b3smmAEYi6TAJovohyZSyy3WSOgsLdObRU7hd2/d1lcWA4jwNge+iPjih
tPnUpE7BZZVRoFnspyx9jPsqSO+4zq1Vpdh/7vHjF50tTMvHOUPPxtKA0qwizCsLXC6WrBVmJvMt
ATp7eNG4PpxHg8ksOKiigxKUK7H8XJv7ba84ezjis+DufJnsVRXvvewrCnq/xEVs3UzATlFhhhel
uhvCu3ASR1tBkD7B+6cJLYUrhC03kdPYStUsLJ+5cZqsTBwaPcFTubZoZQ8pPt/Ilbdt83hhCc18
yxQOlqoJjoJoqwAjfkjJBcN9Gn+PKc0Z6mawlu5ec28Z/342H5nTxOAD0RXrsvZXUsi7rNV3ktHA
sVCBB9whcfm5NSuOp+XZmyixN3mvG0CHMJlQ8EQZjP6UZerCcI1L/4O9eooNSxr0VbF94epiXDXJ
lS8v7KFzAzTO/tnPxp4ALE8ogW0U1H0v9FvXXTVlug2xAUyKTboU0nP3iylETEE3CM81yDzdbbUp
jskOVcsv0rDSV9I6QSBcFBdOtbmRmiSiKJ5bkSRSFiqHbj0g6LJ4R5pJfKY2GJpYd22jAbuJqVtu
hMHTVqLhHuuiaK5ro36uMq/aXd4B56ZlcuL0HQI+Q0h01Bj8aNqr7/xu8yOa8a00poxLJca5sZrE
uBDEXqq3pIheRFEFP1hfX9gIZ7IjtJXfL6yuimOHg5PIA7W1ro7xPbifU1hAjy/2ZPGHywM1AyrQ
pnCxxm/6vMYKzW5lMbzqFOz5qvg6s3Jl45jeRgqCr1g3/MiCP/5gLcT6x7c1NAzef5vXdrqe6QRj
p/z2NQ373te2/9N7C9e02W+aZJYxzo4BrlXAx/T6XuNikCAqhN+srXRw7lCTcoz4a+NJ31KjqRbC
Zu6bJhsB1r0muSbz1UonUXipM6S+wi81zs6XJ+rjFa1N3VVyoYvNQqbqGSaxsw4qf4+y/0ur3ptt
sMuTksto33/q6NKmYLPMLF3R6P3Y1t0KpZ7kGgdY2/O7hfn5+GREgPX99NdDHqh9Q/aT4pekhqg5
u8NWzr2FmZh7/CT2i8rKxFR/44gV6HnKJ8MvHqMUtbTLMzH3/EnQq3mF7ZrqU8WVk1UVJUhl3WLK
uVAjnpnnKdCsbRzLcsZuC9CJfDMM9bVklrblfqsaGSvELF8PqHVf/pK5d41/Pzu8kISO27yBwek2
JtaDenhw4gyhaxzDd4bl3XtpMGzFSFoYuJkQMSdhH8N8k+WBRjdqsxs9NlZKr+2SXNonsrBw6Z2Z
mykmraKlUVoZXyRHzqvkCDtApHBFjWqhPTn3CeN7z0ZMNkrkG7MeVkj8y/JXKGceOB5lfYnyPvf8
8aA5ez4IgERxhPFAgbKrXXvJL0s6CEuj8/FxpZmTo73WWs9SHYrQynCj1c9Dt7Cfz436JKCjKm6b
3PT9P0MYBv0LzrcUD5Is85KXFqnbJWzd3M+fBHaHsJSOYTAoBoLkKAeGdQjQJl0Ihhl0iTaq7ZyP
fe42g6eO6PJql1G/dU/JIT1iaboSNp8jiCA8+f4ViuwkflOQxPmlsoJr43OFipTd5WiemYWpLw9i
/n4mCGg+5D3AwEZFXFNZc5tfmOSZpYms7Lvh8fIuiGWRA466aoDXel+gp8WVe+mqMffzx/eeLX0j
sPD1QsXMxol61YZ7P7PdpSxn7rdPwtbK0CREoZuEoOTOKjbrushWVbg3rU8BX3CpeP/jnUxFMNTi
sofG6spAz41KhPC5EpA2RaIlqdQLlUavuXMfXOslGA5Ss5Bmzg36JHKpbhSpKDrg6UQJQ4p4JxiU
C5xke3lJzkSsMYlYKdH6TvUIKdnL7vLc2Jiisrn86LlfPonWNi4wTap5tITdquqIdzhIj0yEhd3g
wxVjodD8fkJFuZfzTgMmGfhd8ttJU/0qS/rqayUmwZVXSEtI5w9HiPdMFk7fDbpnjPJUfXgwvB0W
HJ8YHp472eplP0LlHz8Hu5Tucz9cZdGpD+8vP3uM+H/cpXn2ZNFkcCNrP4KPXdG3TEq0QgU2Slcg
TWzXqbmQCM2NzGTtOAWfoCdMsNv7+sbITO3QFEr75fI3fLh8+IbJ8gnkspNanYCtwuRGFcSr0PTa
VR4MSx2pD1+Azd1kq/eyItVMb8wSdfFeSpKTXisbuVg8rcYf+o9J4PmT3E2o0kp0RYbHKbPvZIzP
CGEeBblbe7iTeCUAxYGcLk1XCkjSy2M2IyyAwPj7oIhcMdQ6g/wBhdfsWO9RdMUXYl1tu22xCoG9
uBvj1+V3fZyaInT+/lVVIaThgGGMLWBIGOh2OtgYdpXxg+yxsy4BFz5cYwziJMr9WHYHsaLcGHvN
KSroxeSm1i9sIR+GCQ8fX3p2oIWpocRaTkdYEdJ1aW1lBVK+CihynS3pn80tskmU96EsGZ0B9s8w
zG0jYtXiNA+cFwsh+OEmyBdMAr2C0NWlXQHAeoDiMUS22Ibr/H84u5ImN3Ut/IuoYkZsAWObnpPu
dCcbKp2bMIlZiOHXv4/7Nn2VllXljRdeCJB0jqSjb/jeXIej93evqY89tDX5UBMdN2FplUwp7oBM
cDzeLk8g2dAKAU6mBQYZJRLgwgzssXgAie3LLUs6XTyhdYOVzbgKqO9ghj0ES1G+G7VxaBqV46Gs
fSGymQ2K/0D3TaJWmU+scLsHaHVySO+ilnX5EyQDK57E9D6tq2UvkECfHxyscPZsrP5QxVWc8CVT
XzyG8dYBDunfAsxa3dqaAcdG7340oQs76afOVDxFUhOFB/l/54/nbHPq9uYOnCdJDQTeWELmZAn/
XxGFkLWu8A+VDYkQyk3JK7NBLfyOTxBeiP0hXu3j5aGQNS2EcAMLMZ972LVX+onhFjjoUv/eXucr
mxdC2KuMtCh8d0dkv1Dofk95MOfP1726EL5ViiJhvYGluaz32fx9qHEw6BVIAkn4iocxZ3a7HEgX
3OuRXjv545bjrma+Dpro/3UOq1EHbeuivNs2clszkGCK/HC5UyQvLp7CnK42p63k+R2MaizttlNp
uMkmu3j+qp2sYmNKQKA8mU5gxF0Mfs2zczfHcAY6qyGnksqz7wlL7+xoOmwZQDVl8XTQD020S+HY
X3dNH3hbxpe7STLtRZ5QtXsMaGnd3nnmn6V8bvunTkWhko3A/v+HdbeA8URRQwrgjrHGg2VJDU16
WN0rUqfsxYV4dazF4baPE5M9j7jqWXBjvvhQ7Pct3io2DpK9z198oFEHf68Avaw2njvOzmn3krZ3
RjPe9Dz08m+XR0DWTUL0GlALgsCJjob97Zia61O20dPlpmV9JKy9nYdy6LyztGD6BM0UWFFASyLz
v19uXbK4iCyg0TGht+9AS2IFhmy1jsOyhCtOIjXolsbX654hrMGk2gAt3UdZq61wNI+G9UN33l3/
QeNP1z1h/7oPsxRXBXQb5wKzdH5Nt3Bhjxx30nl3s/vrXH6EZIRF1g9roY/PHQ9HBPoKUblnv21f
L7csGWCR57M4oDV0Y9neuVMXDb5eQUm8D9NZ5dct2Z+I2tPVUmmlAZOOO4ev4bJ4p22wDi6H2bTu
Kebofg775PzkCnGsc4A1Cx/p1PH7b+sI70+AijswNUpc46UV2wJzw6lQCRaSdZmwEOe1W3Dgf1uU
8r/YbWyNX3zvcN1oCJFcttYGDzGjvZuL1/VHC5GrslJsfGRTSIhka5haXrgbbs2MHKYkf5SMIkkQ
izwfZ6J2RkcE2IKC2UbjFXWtITssv21k1au6ReT7jHPnAxK6QnMGpZXi2SVHV4WolAymSO3ZzJKC
GYq3L1hcOl2wA0hgH3Ldewvrb64z2+U2Jn/W/dP4MPSEdlFuzYrWJaHl7J/0Ie90c0eKiSHvbO6p
qg5kBidND3z2fPnlZc3vE+lD89rmcTpVuL4CJSDYXGjQveQuHBGUtFxZ1wtxCwcLXO1QpJ6qcm5m
q/ldZ/SW8+mqQi7oiv99/27paQphkx1fDTuoLIB+balSx5H1jRCnVeuUTWlCMMEtTzaHcybEZRsc
elXSYbL2hWD1ttHdlgF9bwzpFHaj4R432CWf1nV4x+1M+nh5iGUbRJHYY9eNC/8RwMvsY3Yaw/HF
D70XI9kVZrYyUElGSQZa1Jfe3IWauYvajGP9WrUv2/BlmxQHR0lWE2k+K3QSlnqnZHawXVlbGmxE
VVCXNb2PzYf5P9OMrjlB8A7tA9vwq1jLJXtCkdZTlrwY2r1SBeoFtX+22DKk43cLRr1L0GzO8fLQ
yt5eiF6rML1lLPbkUBxsDf67isVWku13u/GPvZK2c+bxum/vbCh2u26ssW8rdOCmOm7hYXTduwuR
a6RdtwJBBrXj/OjZd7z6drldSVSJhBSSZXYHxw5sBdmZs9/FcC55pA3kytcWglaD1IlZNwimbNrR
37AwWBR31ZLBFBkpm8nTZjAwZXR6sIfzct1tL8wp/zuYFGqdAGwA8taQnzS7XaGLCBnBy50te+d9
An0In6k1Ifw0OLiP2ouOg/u2eIbq0C9JKCIPpaic3IL5QHtXlu2tTbQT/AkP+jjGl19dMk9E4WYO
r4DKWAHUTgeYXAyhCYW7AVHKVTcK/6KDP9myivSTdrWBjaUAB7R/5oMdGgHM69/daH6z4znKwirK
ouz18sdInyVEbJ+N3tgt+BooCNMzxgB+x1EapfEce3m46wjX0IxW0Vwl+UFkqKxZUbmpASQ6sZzD
4M738I6OFohCWl6R2BVXfdWeCz7rQWEFzlPd7cE6ArxiiFYHdxj1IUvM5xSeinEbVQ+qYo1sqglB
va0Lza0GC4zGyxNsgaNaI2+LnyvSqawWJFJTeuL1Rbd7L9g7PHCXK07P66NzB0lb//hvmUaRQyQf
InJVWpI2uZfiQ+y6PppOHmda/+iX9tvlaSZrXgh3KxsIct+MfbTxVMGXcUxyT7FgSsJRZJfMvg7H
9WLnTZAHj8a7eTest/rpz+U3lyQqkVbC/Cm39BHN5yw9cmf7ynOuGF1Z0/v/H3Jg5019oZnAGLVm
QrKEsPPlV5Zd34lUEi9tLXD38c7WV2aFGzgfYRPVRxY4NBqnUIPHQRYbiqdJQnr3Nf74FU4FNU7W
4Yg0uWlI9BPRv+Xmke1ufddpUvuirDNxNrvOSuy1SLlAyOaWb4rajGzuCOFbVw2ULBvUBiZwUJsM
9/033GyDVbtuborMEotXpAGaAGJ+2MZ5/YFA72d0ysBLv1weaskUEgnZrVOwpmxx0hiyG1Z9ZZ4i
HUgwUr7IxZ4gI7NRHV1uH/ktUvTJgErmGrTnXaeoYdF1r7+Py4cIaGxj40WKlTpfbrbuMKtI3pKa
z7+L3Yd2cUqkbuEOqBzab152HLQbA9WGvnsytaRuTxZRJAdJWhM1nPU61caa4zk9vannhANTrco7
sqaFdXnjXl4a+06aNjzs7JOddzDevS7ziOybTdO8wujx3lb7YPp3lQrVKMkFIu+GTmtf+lPZ3U24
38q8m9H/zfUnlt5301U4Jv9fJPiHkfVhI1mYNirOc59GGmvCdW6+tIMKfC3pdZFsU856rvkE8USg
C6GV9qHZ/LPn8vjyfJeFlSjAbO1GSo6F9p1gheE4jJpO3Y133PXMVBLDkpQg8mtYTn2H8F3zu33w
9GeuKeaMrGuEWF1n6G62EzLCartnx5rOBUyEaanIBLLW9/8/jCuDayfPGDLB5Lgne/6ZztYDU1WZ
ZV2y//+xcY/7WuZhiTL0/HbTrVemd4pekTUthGllzp7f7ww82/+6radOhdiW7fxE7NXYWI69DHjn
agjMIznau1rc8zwF9a0dD8c0VFnEyb5A2Cozwnp72NfAarp1CBjDV/aMsLZOlkuGxkKJISXuFNtO
aT4M9aJq/fP5AsjKf4fULbyt0XIEEk9/Ltpbqz8u69vlIJU1Tf7btFW33EpXFB5Js2LN+OlA/Gqk
ih3H5xkSrLH/Nj6vtLAqF++dtek/hVOdm764p/2vLi8DjbqKvpd9ghCr5Zz2a1nhoiCFbRbQkuyf
UaVL8e/e5e+jFRGhVDhHV0hj+ALzuMXwHjlohzHuwzx2vkChJ3Lj4Y7CYaiH3cZ1UidEBFjNBKWH
Zs/KG1/isssOw6pfVZUhIgOGdVuxwzLbu1G/c/kNU3lmfR5VRERU6fVSpKzFCABP2i73hkpfRjay
QrRWs1WPeY31j7T/2ADM+fdmqlicZE0LATv4pkNKhgQ/FC8u4GveeckUTUt6Q0RS9SCF87zHmtR6
a9TRNurd60BaRNRT7jA5xqXAxZWd+jxk/paHZjZ4uMs15+iqhCCCqFhaFmZpIUNm4zs2ZYFnPnFV
spH1jBCpg+EOzDPAVJ4hDnooHWLE86KraIuSIRVxU5Uzts3AEDh9cw8FdEbuKxV4TbKVIbsv8cdF
tfTK0iYteiU/k+POomBJe87CLsyULAqJXxMReSx575tpux/8zOP0zYism26L7O+wZfl6a4XWQWeQ
2wugmnvdOAsnWW/tSebYKABny49mus/We91WJGTJVQohQtw2lGnVoqG3tFP6ZB7GY3dDvm6hFdZx
FqlceGSTSYhgO6stPgx4CNcf1+q90r5f7ph9Mn6S8kUU1Ti4UJoakHTq6mubPUATkOovc6FoXTJJ
RSDVuvQwMe2x0+mWIZj104J7Vp2oOl7WurDgktbHTeKEEDC+gmZ+Nt62qDrkMQvGuKSB+bZG5uk6
2wpYaf83JLTVzLnl4VljVn4FEyWcSPp1Sokii8o+Zf//wzZ2qOfatT1Eg263wezML32jB+U6fb08
yrI5KnJbzFxzJnPB9FmmPioo7B3HJXTJfGhr95T15I50VdyS/tFLaQR5hXMzeIpny2aYsI2eANwf
ShtXDczFniu/M6o/vf/zytsGIgKtzKZkIJ9jS1d0j9n81TcUIyIJOJH2AllIyut9L+TBQj22OSAO
uQ9K0+UBkY23EM5FDUvzeVcR5Px1pWfKN9SozpfbluxDRWwV9oaOX3gokHMaN8MrB7tOs9+aJkqV
iNR9v/xJ1hC1lMssZfWyX3iZ+RKkOQ2M/tUsf7TDgTtV0A7XTR1RVRnrfDFpgB7s+u9Lex7c6jCW
D3Ssw8s9JZmaIriKz8uykQ3nGINm4byFUwmpt/ZhHa4CIhARYmWy1XdHZ8H5q4YOeJdk7jvjijKe
ZAaJ8Cqn03kN/gvmZ9MFdgF3Nh7WKiK85IhKRGSVWRfGTDtc5mA/FGUn40Qi4344kGA7wOsr0q78
CGFZpg0ocdoO0Zv84nZwv/k27qypdrg8vPuB8bNZKizMhs8aq/dxEUna2GfeaeFGnHuQl58PvaHf
7tLjjjcrok52eBL1lfvUXSksoPZNk//gD5H9YgCEFvkhhIei9nY59A/0xQn5tz7ODypfNsksECFY
rqNhZ2/ueYSBWQWdj+52U2kty9reg//DmsQ3Tv/vnrext86fAtrnQTF/uzw2ssaFtRsOA0U3trjH
mJx4bbGvzJwA4LqrSC9E1FVmxrYVW4/ApkZ3HPwXuJQdu/GdqRYH2dvv/3/omkmHxe9gILA1848P
BT7uRGxWvLskfYtqynnHlnLc10tjfdTgrEabaBxOaXcyQdi9rvOFJZls+pS1u+y0na6h09Bv1FwP
rrsoCiGy3hGieklL6E3j1vHOxA1nMHZAYDV1FrDiursX4giBnS9aw9NxhfTW0rjRMvRbWFftT1/r
Xk3udIqBkH2GsEaDr+A7bMY6ClI5EsWpKlt4ul1V7CYi/irXu9ayLPAu2qyJh5XebMMvx1YRGCSv
LuKuirXxN1AvUVUh8w1AWCFpy/tRK65bN0XsVU/H3iPTXqmHsgyxllPRpkcTfjbNeB2khogyy33V
zDqDJkEeDNya08BdUeAJ6ry6jnsME5P/hvA44PycYiJB2VoP16z5PoOjgttOxfjKztCiWHAL5HMK
ARmQdqZgAEYhj5tXlhSPu7K46j5A+hAhkDWACLaMQU0hpYfyuTotJ/3RAtH2CE/AK28diKgYXEOs
e5kgNn1n1C4NnRIQdyhmqRAxkn22CM1aWEOGqYLCuGHaL9203tirSqtE1rQQwJpfUsPBJfCdvTxU
5OCmirGVRJcIyso8woEn29ulX/M06gD4asZWkZslqB0iQrO2qhhsiMhi11IF1Tcz2a+SAGd3z1UR
zLjyD/MTiEJnX7EFk+yBRcVgMtR2kVb4mKLaQpvdsmaBFc8fU2WdIWt////DUpk5q6VvQ409/Lr8
Hkd60DoWTZScmrGOLy9nknEWUVvEn3tPX7CctRQkxUf3OlofEbFaZp5C4nHcXx0iHD45d9MWMF1B
jpMgOYglxC5xnHrQtwxYsxcP3sBJF2v35bs5Be2tHu843PFGu+4cIkKzyraxcGjClDL7d3NL9ipM
QZ8vd75sfIW12Cj6ap0scB9ztwp0enJRpW20g3Od3g0RFYM1bkzltm+HMu2Rgeav8k+WTBoRfjV3
uWEwZJ+7ERWPqc1CQ+W1IWtZ2Dc7NWSrzaVFy9qjDSPuK8vhohYwxFE7DTyd3X0xyYuoM09UJbUn
yWgi0Cpjdmf7oNoh52QB/C/Dcmsiz1RMEcmOVsRZjXm5rc4uFccR9kP/rKd+6Pr/mJoV+Omfy9NQ
9gX7YHxIM3Qzx8Zx8AVL84DBZM4NGGXXNS0Eqs9czemcAU07RlgCKWPCC6O+0g4NCif/ffOypAX3
92FdjMB6gHNkBFBoTCJvOeixE1ax6qpNNgxCpBLNLupeB+DQQsXAoLcrVK+awg4HO9BLVbqXPURY
c6dsrjQnxUMc60D7qGTgE5MoN26vxKETEXiFo4TV6ftw1Mb0G9oMIdFoaPpvRd7ct2Zz3eZfRF/x
EYck10HKpNtj6dx5RgLp6cvzSbZrEwFYa0k6amoorgzREmF5D9MzS4D5jJqjiporyUH/3rp8CIeK
1/Xk8xW72+E8WGclIlMSZiL6qnbqbQcBIZSzL8t4tNoyqFXyqLK2hRDWB7pWAC6hy80/G/nu10eb
KRZAySL1b5nrQ3dA8o0yf9hDWH8l5i+ffLWqe6qr+FiyyywRdKWXALo5JYRc5idsbg5OrL32YQZC
WaSfUR1lB+1onooqBLXm8hyS9ZUQy+A2FiZJMb6pMR5Gq49SiGLBs1TRvGz6CFGcFgufHG2P4jHx
eJxais2mpF0Rg+VNcOriu1ghnGYC06rODvEVm0BJsU+EX1VZ25qgV6NsQvVvacdOtdM+DTaPdJe+
u3p+nGrs0S13VUSxZEqJWKw5n8wGOoI7VaW62fz1sdrmb1pvnNxGpTAue8T+/4dZSzGmltcjT2g+
C/R8t0uICjP06ZfLk0jW/j65PrRvDlPfVh5Wns7bjiaJpno+u1piq7Q9ZKMtBDT2EVWrZ+givnxN
rS+rSkNQMvlFXSyc69ppyTH5l9m6AU+9APj5TEj3eLlbZK8tLMjaXGa8ydB8bVVxnbJoy6+jsxJd
CFsddB7HtpE+UY3O7YcsfaCWguUr6xQhZFu3LKt5wwYIpLtoHqx3f3ae4LWhKG9/vq57IiirKYuB
pxrWQ03Pw4UusW8tTwa4MVSD7ivbFHe6n0exJypiOTXQgr6HxzT58tOo8jFIS1QOHRLwfrsphj5q
fdMKtFl1DJDcdHgiaivvVpo7I/qt/bOGoEIe67CChUV7u0aItkjFjvl8UnmiFlZRWo5bFbqXB1g/
02dquv0PL9NUSH1Z80Io1w7N0nzFUdVwS5iD/EpVmxVZw/v/H3JEv5jVkBnIEbT/ztkUMk1F5fo8
+3giPMtxWd/4C2rorjcfhvptcm8Zfxm1l2ui2BNRWnZnzTPdtQWhUvxOe/+9tVU+8rJYEKLYqmmR
TzaOvHxMai9OvQHI/zHw23jUVQRySRnI84V49ocKRCcdD5mT7Audwv6bHY6A4rlRVuCGNYJaX1TF
oyLuJMMsori2osyhyIFhtuzuaPvVTW9N8VUDIaK4sqmCKdJO4rGKF6CUrN+Xm/0833kicouyvup7
Bm0wU7/Tlls3TczpqgXAE5Wvlp6VBLGKlOCwd+CLw1IfVVtFydwRYVturxnM1DHrWRXDHrgcb/JX
zl88lfS0JKpE6NbgZLm2caSzKe2D2X1sTS22WjhqK0UL92Xw71tVTwRudVmLbLNiVWfRfPBiGkHx
8mwczXiHO7Xvl0dXlpaJsAiXuGxM63Q/I8XkaB62E7sx/IiHc2RG6wnmuM7z5SfJ5pEQzAXKzku7
K+5ahht4dVxVsKzzFaumrHEhiEdbaxobcGaI442BMc3BNPRBXi3B5XeXDLYI3mKFUcINDNv0aipi
C76f05Nr80NVqOQPJe8v4remdshw2MNWqDX0x3rFssiqB5MWikO2JOuIcliba2Y5aVMsLuldvx+X
+LfLHSObPiJci6/TthS+AS3fsxPDcDU7VCEPdRouhywcQgLVp+aq8pAnqmCNHfRwnQkRNxvHYnnz
fmbVVfcMngja4hTg1JyiQrw1ZQQJdINDE1qFHJDNHaGqpVnajNHtsKEz5zDf7meASHv7SzlFl4dA
1r4QwM6iaWYHP9q7rhhDL5sCDSZkrHv0SsWZXjY3hcD15m3cCUl73ezbYB7s9smfFauhdPoIcVvD
4RX83323C1znmcOe+9Tkfkx0zY/5o1sex7HkcTk79DRqnD9a+FTUS5v54DqOIgVKgkOEcTXTVLes
xOjbtn5OdS3sS9XxXtJ1InyrHs2qR4UIcVe81OTQdL+6TBHSsq4TMVtbOWq03J3xduU5JwYgMwIN
CiCYvQTiR6prK1nv7NPuw740J3q5+qj53o1t4QfDZr9C8U4Rd5KpK8K28rnL1nJXvPbr7Ww02+Nc
aHZIHBZajfl6OTw+fX/bF+uLmj/ZAElYLDF689B69SMEfRRD8Onooul96/Gha3RvYWU5bkPSFW1C
rcdiHG5Z8fvye8saF/p9nLMN83Gcks2ozvZGgo5kz/6yHi43L+uW/bEf3r1jOtX7ZsW7uywYuj7h
Tv71ctOfjiq6ZX/kh6bXNU0rUs5DshQ/cJlnDW5QZkvg+FetxniAkFGZvxjTVhdT4lhdm/T90MS6
Zea3ZFjMEJfEirwg+w4hsbpOOWvcXVkytu5dRacHZzXyAAKYL6t2lfYBPkXIrY7G/F6b+zGxu18E
Jqm59ugaL5fHQTaDhNxK4fRNu2YYE21uDsyz7vJ2vDF5oaiDSLpHLDFmiw5MX4bZP1JgLpd/RuMP
tZ64oVh1Pt2/275YZnQ5lNqgSjAkTf80lM8Nn4INx1eyBFcRbfEEIXzpCotxPi1Dktfr27ot/8xp
fi6haL1YW0zbSbFtkfXT/v+HcHBcJ6NuaQ+JobWnsf8Cabtg4dahU6koyR4ghDI8PsoCACc3mS09
IP0Ln7uEvDO4OF2eR7KREOKZzu06e505JFsNRITFnpY0jy27DPPxRW9zRTKVfYUQ1MSdAX4BkydZ
UaUAFCaorfEIb+KIbVfxYzHgQkDj2iPntMomWOGWTVBVWRp0VpsHKylUPq2StCrWHX3bWB0bPrIJ
XdnZ6+pbpuvHy8MgCWdRhN9vDGvIi2pKurY4Tk11783a0a/Hl8vNf/7mf5FB4Y/Yum7mDYll2NCQ
X17AtFEs859PICLWGnW/AxGXpyzhy9oGGw7lQZGOf/J1fC+WGer4XU8UwfZ5J/1FDdUn1+u0dXIT
r3sa5kfa/RoNxXIga1qIYzbn/Zgy9H+xVHrQ99QJ3Ky9tWpbkfF22MJf5337L1LoZJlj62cU07Mf
Ih2ulC458d2ZxgBUgAP9rxJfkg21ENDFpvcA7RKW9GtV344MiNrSvOosha8Q4piuQ07WuuSJntfn
pXlereHZ1VTOlLJBEELY2Owd58R4slJzCRbi4pDf+SHN9afLYSB7gLAgz940FVPpjUm70RuYxgWF
aTwP83S43LxsjIU1uamnhlM4TSd+Xx6c5sHm3zWgIieUkBwog6TfLz9G8hVilXGtXH0FWHdK8lY/
gEzzNGvP0G9VpGpZ6/vHfVjRYORsm6OWzkleebGhkafR/aejo+Lq8vOFgIj1Rj/v9WJY/TlxCv0w
Ej9YqX2DbcxhTe3gcvfIHiGEcu2ndreu9pysmhPAzi0oHWwjn2CNfOUD9p770EN+3hQVyuBzUmTj
TZGSoLLN8wo40abUK5Z9gxDEkJpq/HHfnU76eOiRVwGyOjTcP3ebShtcNs5CKG+b7iwWxTizjv0p
O2yKLPMOJ1pFvpMsC2Ll0TQmu+C9zZKB5VGx3DleTDDkmxNZKmVq2RcI0Uw3BnumzGRJOfvPul7f
0oX3wcCy6PJEkmRSUXifmC3NuduvSWNWYWtNt66vghxLmhZLjtAmteGctM0JsP0ny6XHulfZKEmm
jlhsLGjnpPpSLYmnzSf41BxHfQX8GwaNk6tyKJa9/j7oHyIAz/A4mueJReswBflH55ti3kgGVSw5
AgO5LAZbObYT7qFbi4DzNLa3VRG7kmkplhndPs1d5hs8IZb5vJT0wHQIk1K7vW8qrw+ywo4vTx7Z
MOxd96GLGDW8tCD+lPBsBCnuqbK1M7xJQ93NDtc9QQhgp7XaBSI8PCmqLJ6z7paT5quZlYBgOt+u
e4SwII/UGCq7M3nSO1sKCIjxbFbl/cZ6cMp91UlNNuJCGNcLDK08EI0Sk/YGXIkbBJufpAMWh+u+
QliWyWqNuZ7qPGkGyA/OdcBTO+pHP3ImxYosWfjFIqNlTWM/Vpi0bMXL10Os99NbnhYw6qgPa35r
jtbL5W+RPUlYnWGSltpAla5Jpc1BV3wZl9Pa/1hH5+QZb7OlOtZKxkQsP/rUdrLC9Jck53oTG36Z
hXoOjVptYT8vf4gkhYik0cZ223ru6JpYNgN4jxrLea4Wqoi+TwEQ9l+U0c03C25m6Ka8fe7LKir0
h8yeAxvqnbkGEYz2T6VdOX9FCumi5zM3zFFPtrY+ZdQMG1bEBjxdr+soIczLwYBvQc70xKHNcTD1
W01XXS58XmVGNwnx7Taj7U5ZvSaDVQa2XYc4/By9og7nxQt6vQsy3QVOVzvMdnqwIFhc9Nu51grF
KMkmsxD5PXil6QoNoSSru5iD+GRlWbjibLRDtHRjCAzbCi/3omxCCzmAIx8zd+71xMinSBszBI9W
h8Ss3i+3L/kUkUGalaPV0BTt59X4YDZ5UJXOFzjVh/AWudWy4mAUvuLALfkUUcyfGannOsugJ9qQ
x2ua/xo899byUV+8/Cmy9oXFvZlKrdg0zGcYvECh0r8pWzP0atUhSRL4Iqm07g3P32bMZ/DGonoY
bleTna578/2LPqy5q9/CmZVM2JgbelQONAZvL/Kq/nC5ecmS/hellMIedKwMN8nJC8u/T97RxfLO
ny63LtmZOEKcT723VSbrvMRgT+P0vTQ88D2PS/dieiS6/AjZyArhvna0sqoiZ0nafuvZg+a/Tp7i
7WVNC6Fsb2PhzD12Cu2od2Hh9FPQLUVctFch4mFSJATwlNaknKwC9fqpDtz5sGq/5vbZtENqvV7u
HUkIi1xSahU1aSuLJ7al2UE9Y8Nst8k82KeUQd/Tc3UY+FQKSINktEVqqVsOnU7mhSfOmr6CZnr0
PVQqzTMoHiiZLabiuC0ZFpFimukbNANrwI+N5nu2ws+WfqXalYlCJJcaG7wPiqLhiQa0k5+VcZ83
j5w5ijwn66L9mz5E8zZPmtUsCLe5A6Yh/2PZP3r6xSreDKZiCcqGXNikj3o6mT7jU6IV9foDm2kv
Gk2NnplB3NDbnGSETelDu2QqPJokhYjq/xMjTZlSY0xGf2KHlZBf6zIuQQmnrrPrr+Px8lSWPUYI
dA3Qz3bdUANcdLc99Dp7SdMS8itWdTvnV6FabCJSTufVY65XLFPiDdQPYfbWx15mn7NiVG3cJUuF
LcS8aW2TDwI8/Egd8qPWOjMg2qy44JLMLpF9usKlGvC0iiVe8SMltyT9x+zfzOwWF/rXraMiA7Vc
ObGyEuWDeh5vYGvoY4vuQ2es9BTbJ0n3iJzTfmr6ynGbOdG8OaS+ccSlr2ICSfKGaBAwG5tHJ2go
JOj1JNWcaGvzt3rJfl6en7I3F0I7ddMlb0ak2to2yvd2zJwvWz+rDi+SqBYJp1PjGI3dtnMy9FBb
I6Bws/ZsjdvZNFsMxnqLh6qKjbJpJKzaQwN4ToptQWLnZmDZXtDCHnbdSa4PqcpiTPY9QjQ3rMsm
p97LynAmTxdQOOEP25/T5dtsffNV1uqypwgruOf5y0gL1HSY5R3zdTnQavqebd5RR6ayV34HRzDF
qiRJTyIZNfWAhltMbUxAVgrIfMfABuyaqLS+Xp5ekkERSamG63o2h7hSMs2MoeICeY6xBPsAHtDk
h9fYzi3TXF9xspDMZdEXgCyjMfn7xsT0YEy7sRs/mxSbBEkUilRVrhWLNrS4rrCdt236Uyyv+vLr
chfJ3nofmg+LK3TLnG6DJ14Ca7ci3hy9jQvkREXqk7UuxLdl5cvG+25KTP8VBulBr9JWlfXI/sAP
r22mFEjaAjWvsaZ3bp7G0Ea/6RyVVrGseSGabb3cuixFdbD2p6g3f+S6dmNzHl3uc8m0FymqWlbC
W9vA9dY050uow5QXUmgNsgV9n6n15fJDZJ8ghDH1G7YWU88Sm9e4ex0CDeTCslJtYGShJSzJvUEc
i/rdnEzNY0+iSvvd6T8d7bHkKiqJpJdEYuqS0s0rBmtJaAHFFeTWZCntMYA6ZAwKe3y5lySfIeLG
hswu1y1lU5JW8EStmjEYBvse7mCv/lgcykVZYdn75ZNrXxFFVg+LC2lUDfddjplHG12fjBoXIpvd
QKE6K7IInUkjlAtv9ZlYp2Fum+u2zyJ3deF6z4zVmBO7/l3Xjza7Y8aTSU4T/325D2UDtc/AD7EI
tWFtaXe8HYp3x3Sy4ZldvFkpWOO9Cib3r2j9Z90nxDst885gPpZyXmR5wBkqBlD3cXh/N5bOYdej
8mvtnnTzc1uMPy5/l2QhFAFoNmF2q9crtlVp/idn448CenYbd94KvhxKXQuqgig2oZJgFQmvu3aF
1hUGBG3W9sCJccxSQBhZpShLy0ZIyAW4+s+KYsMtItO24+SCxDO632vr3ZtQPL7cWbJHCPmgHl3W
Wb05Jxa4HeN8cJwt8IZfLe0VD5B0kQhEc/7H2ZUst40D0S9iFRcQBK8kJcpSZMeykzi+sLJMCC7g
vn/9PM3JgxhCla86ACLQ3Wg0+r0HfflyZjU6PIs8dK0SJIzdXSI8jZeohr8awRsjBjt9akHED48o
ZnMsjTkUuftM8g/xzRImd6GxOROc+/j3dc6fQc/zZTC45jRRhDDzuiNv/vmY4Sm96bG5bDv4vNlZ
phN4VpyPD4Jlh9u7e3Wzd9zPlFx8Zr01VKkzHyHzmURIRch+MkaiyZxUay85d91wM6dkg/W3XSgW
sSdLuevGRjO8wjRlfCuZzBL84jmqy+a6L1gblOWws0VzYD7V7IFqCvv/e+DWbjcN1oLMfHoy7bjg
XpD4P9ZM512qFZIc2DWdckwsikd0Js4+XT53W7dfh0SzvarhZeclRe0NCUyos4oYafKRr+1uMHSg
x/eH/wvs6me+4zsNGjEQ4+LVWp55Uux5UWn+/dVF/zbOv0CuXQ6+qwb9eGj4c4bQn1p0O9ODP/m7
EprzxVad6nqLbzvC+872F7zVoePiFomLJJ9MwRUsUSCWzkF2JV78UN/NX9DW2ms6q84wBTg8SXoU
tp7rQ7UR19/fhIqclZmZJGw+FskAHYJxmwLWO68Ox4vP7fVRzSC5ci+sZDPTGee0XcQtaQMbWPix
7TSHwPvEy+QvlOsq+DyDZHY95nnb7Affs/dplpt7UruIeqT5B5iSKuJsAThmrO/ZZDRoGihRWfMd
sbv9je8Hw7+gsNQAaT4QSuOx6v09GK1OjmdqhlYtn+TnSU9cArkepFJ+Ezqes6/EELmk1JiW6p9L
fm7Ufoa2K7TGIpuJwSL2ya8/9prjyb1osz2N04o+z2NrWUZkWJ17Mid7+1B89WTQq9XWC2GVhxNi
Oyz1oXB+FUM48a+3N1QRQORetHZc2TDOAGFY9CebDyT7uYBCTPjnFC87nqPZW8XiyzBYC0LEOUSs
0fg5AHG80bDzdSnA+8ePJ6NgS2E4tKry5WisCIDCRf3BhyZh1u7KxtBxpKhW6fpdb4KHMW/myvpr
Z3L/Ys4g2bbpvlzKU5sn4eCYbUAtnaSPIsrKmFg2DyKlPbqiWnM9Me+1ammHSMUvZYF+UG7Punii
8De5Oc0aLZt6E3qklp7soAe956t/aOZaU7dRbbnkzv+92I9VPuKtCpdJNI0Vgw5vqFoiyZWXifXL
WuCfT439Y2vcn9QxD17a/umdIph4o3svV+y63KDmAo2JEhlQOAuBbKeX/GpA7O3X9anN+i+FBw5F
dKJoortiueSOtdxijki9cjlmTbd9vlJCPhJAHjSjK/ZaRscC/p+3W48IZVHvhbn13qFOGaA+tb8d
RVTjX53zjX/4hgHlCoTAI+lJZGcrRNH458RbNQLdCh+XG9ZGB5fe0sQTlbWuoVFAUKgXwbAU32zW
6TZAtdmSi9umN4jRqpajbw+nxFi+DZwlIS8LEa6YkfYO6Ic/1p/oeVKNLcUp6s2iXo6Dy+/M9GGa
/G9MgFq8/9ijpydrGeRrRlPXRvWxrYdoJX1sJ8CC+DqKJNWGS949N76xUhcfAGnDz3hRj7ykjf15
jW7bk8LDPcnDBYHYB+0ZSlNjfxo4nhXqIot7YOFAvrWb6/Jj9yNPblqrEpKZNnOvgJkiGozHsuLH
tVv2S6rrVFHYrgyQXahtFkkOx25H++s0r9BpN/6USfa7c3RwREXskBvVurGnojBHrJaBns7R70Jr
KGxN6FD4hdyjlpLRaIeMLGgayu29gbJJXC9jEYi6xYMFW+e9KPJkt+beqMnUFJsvY2bnHPSio4cr
0+T9pGiVnr8m/D4n3xnVYZhUeyL5+uAnjlsYLWZw2yyi6JjZz1xYX+aFziEt+x+3rVjhJLLywZYP
tTkyfIiXv6bGn755TiZd34HqE+z/R9ypdcspGQdcZ7LyvvOKh27NHpyBPNnZhziPiUclH3fdFtqC
DmAKVWc8mHV+Xhsd0YFqiyX/TsZ2KcbrtTXJDyDecji67PyLL1Bj6TUhRLH4cjPaQNK6zH1gjSxQ
JcVz0uWBT4YfJu0+xOlLPLkHzeoADBbiWpgAZbmX5gdgv+KWuxrHU+ywe127N2eqCeGsoSbI+5fs
S1t8HdgYCe/YJzouUtX419/fjL8Mk+1WHe7a+VqFZQ4BC7EGWfqV6pgzVBNcd+bNBF5Vb4IVLnBS
M73g0SpwV1sEbdrut/pjb/Se3I42WsZYeds1WzbquwlcYlAb+zwIndid6hOkcxqknWNniQmPqOIP
zX9ZoAzOvLgade88Cj9wJS/eRGqKbCMTwHwtZB/YYc3zeFxNEgzUjCjThgsfa/5OnciVfNkfSxTy
CV+OVWHvm4rupja/z1frLslIAKqpnxvfQsvbPvR84MmNaivxSjtNUVTj1frSQliBjzMKtCN67dzT
nPYPXWenGj9RrKHcskaXmkGaEX4yuv7d1rmHahGXFhlPabETW7OX28FcYQpys1oOdBCeW66VttbK
Ayudd2AL3PVb+t3K2dPH5pBc3jXaBakhgnrKvO/9mH6eTdFFldNHm/fRu4DcsSZaQBdmirCVpWc2
3XnsPlk0PQ2KmCsLIfAmYVlSo4Tj44o/MTt0iRuOm67LQLUF0rFtojnRc+3r8pDsYWVuwMoZdz8o
OqQ6MS1FKiX3pvnWSsylbsdjTrsDbxGvygT98h/bXsnbKQGopyzRmsvT7FgPIsCZe6xNB/zbH0MH
QxHv/zEXjMksmUq0ybTN1857zNpzlmsuYarNlc5sqHT0GwI67Cb/5lZ3Zv086kjlFasu96EZazX7
bWaNxzFZv3nGCCZg7sW3F10RHuQOtN5AELXQDXDskH631annQzxvxSfad7tWm1G+uzi2J0u8bVMP
0qNxIJeJf8mHsITyQWtr0sj3C78YXFr5dlh62m0zBt9beydCklGFS8gCZ7ce6lOpCXDvAyHsv+5C
1soKZDT4huHFBH2ldbC/e36Y3S27Liii5L7X3e4UiyVfiex1WuokH8nFYeeRnqjXhvb89fZ2qxZL
vgytrjmWvoevcB6upEHWYUsDowhwau+qmMf0i2aed20Wq3UNUm+ym01UJEN5i1zYeYlICLLez4UR
bI8gUwyaMLn3nj0d1la1Xtff30yV0MIZunHCJ617H23ZrftAcs3br+ozrr+/GbtJSTkhiSKXdtut
WdxoNcxUA0upE0vbNakWDJx86Xfd3RhDv2wLQLBEAxaAeO805UH68/ZmqOaSAiszjGXNe8xVWOmx
d7bHjjeaI03pFVJEbU2nZoWJxbdgT9mh3PPIC7fHMbJ2Yu9H3f72J7x7zYY5ST6ezWgAhX4guTRO
Wu1cc/lTepY4isLP7vOtxRl3vao6S1VGtydUOYp8QUorbnSexckFkOrAWLfQEM13u7wMtAm89Mgq
uife44qCPYjawYSi6zd/9xS3/7o2bZtrJUXnOxcPZefkn2YrQ4vu0SS0u/1hCm/5696UgFK4oxh/
rP7xtkuHwt2W/r49tsLQZNxO1+GRKncM58JREeT3NdGcrapxJQ+fls2tAAB1Lva2G8eDRTS9NcpN
vk74xr2rojPJVsOszMdrNOzj7jQ2QRlsoR2Zh0SnvKSwXhm3g6eJhiQNiLn9mYZ8OKeuH3DYEaXH
pfpjrho/V22t7OeZDYKpFtMMPZqLsyA3w4Joriwqs5T8vEcxM3Mt6lxI/i3398Kt7qHcgKP2Q+8t
sHvJw/sBffCt7TqXzEhD0CcAeRuZ2fOHDFO+BJV4bqxaAqMHj3Bp/3AKDRL93Xuj7cm3HlIMRZL1
aMycVvqzBIdd57C7bB5iWGwAhOlladi3vGj+uf0Z7yZrmE66AKUeWe0N+tSXvKZPbgWaTZ6h4al9
hsAIEEie5m1KYa7yFSide5HmfoEQAVSN5e7svAhW8WNc2zDpngxL17elmkdya8duXdQ9ME+6PpAu
gxL5vpgOfj+GqNwFqw5C+j7BM5ZN8vLWzMdka0v7MofOL2s/xhx9gqciXJpw3achel9fLcx3ub1J
Ck+R70hCGK6xUGZd1u1ckjuADaMO727o47w9/vVf/1WrwNfIXr70TV4VGD/rQlq/brwIbg+sioby
7Wjti3TcUt+6NHUAtcq9c0BPzhiM0bbr4jQimgVShCkZsuNsLS6lhJALH4yQG3Y0QoF7KXX8Qwqr
km9LBXoN6nUd6KVuvK82PU3lc76Uj44x3Y+GB3pAV5f7qGa6/v7m9PCWFclhtdFLU4Hqlv5aqpcO
jD4VaPvz18H92qHJy0ysKB39qMrqCLYOrYwvbvLHzfudy3/Py8/bW6f6J1JgYE5SFb7ByEXUxtFp
weBc51EJJKJg7X6i/p3XVt9vT6WIQTLspyVZuzTmaF4m8bC05zYrgmaezsmE86aZ4tuTKGxc1pnr
ZtMeCsMhF7qFzIun6XB73P+at99xHhn308weZ3PuDRdjuSc5DUwz3ef5hMJuEaKyFGb04FTfWv88
4Yq6oERjjo8do7FRpsGWwCXI5woJ9O1/858q3Hv/RroEpAICG1bqDheP8aPfPFqU7ET1I/XSQ+qX
u9F9XJfxZE1dMOFeU6/lQ+9X/c5ap3+yAegeH1dp8wDijcDOHzrzO1Spc9Z9r8xd1qO/Ko1Xt9lv
Y2UFXomzejDKQJjlI8+L+7XRsQMrzkBZ8m5Bo3zKVgtLys6F06BPGSzEzVNhGeFUPlkCb2FM9zKl
sgspC2FDQcFWBrtgWzjkh9rR2YXqI6Tsw62yBsjnZYDBLV8yaMvY853vvE6jdQe0cuySP3Y6ogH1
HsLJU1cFW/lENuOwFcd5WqLOeuj6PoRm3O62ZShCpIxOSsx6hGJFt/621zlqZhFvs7lvqU7WRbGM
Mh5phhK4hz4vcunAc5EfBp17qf62FIaWYoU+pGukT7O3hk3KY+QPhfhQK6rtydJ53DXqFCQt4I93
6K7vzLCZkmggOqyq4tyWtfO6rSj54vL6nNE1ArfJPe2qGnJnwH30po6+TjXJdUfeHBnD5BX2aDNI
cdjP/gCGvwwdCODan3XShaoLuS3FFAO0n3ih98E4XQfskR17VBa4GaBOtQZkbx/qn7o7uSqvksFK
tlWA9YXiY3BDniKQmkTtFxY5r8ul/gSi0Lj8wnZCk2mrTEvy/KbyIbri4bNm78kUUUVeDVPn/Cp3
kJzfnCuXt/5cgx83EF9ZPGPJyOf+e3q3vtB9sc/POlSj4itk4FK94pLDV8y0WF5c+12w2mPcNjoC
BMWHyJClGgirdroOj/6iqLKryFp0LUwKw5VBSi4gIklNO2hb9xfbBorbAoVnTBdd8qlameu8bxxj
dJIiTT28unVeHiwAcRXer7zwdrfjqWphrrO+Gb0ixGCzhX8/LiTwIEOaNTqVDtUflzw6Ldp58woK
SIXJonUuPyXEDoBP07x5KTI7GWlUOn7ZollwfCi7l4LfJdOz7z6K5Vt3P88fAlnY3n/3gTerU1jV
gKoNPmFaP3sknKCgoT1ZVcsj+W26AMa2oYL6wNBBlPE6pu0cDHmm2VjV8JLrrtaWUGtMpwfeMoCK
5nDK7GOr1RZXJLsysijv06JqlmR8GADZ9pKg9NPQX4dgGb87vSahVkVsmei65obZZCnOteLrUgdX
YawE8itXCb2jE9pBttcpYylnks5nx+zJ0nRlfaZnFpNd9kjvtosVY55dExvPy+cPeZsMO0rdtC54
61ZnwwGy+tOqY/tQbLYMNSqTlDv5jPPGWvel92jaUa4jG1cECFPy4r7nbJjQR36GPnfgDD+orTFQ
RdyUEUYMokaVJZBV9PV9AlhCY4TJGK9lHd1ea+WeSuUAMOM1hrWl9bl7qe6MwArqL3iVwkF2V0d8
50ebZlNVriA58iAKjoMSBzArh6gjd9x5XTmQyXYomO4lR1WBkCmu05QvRkpxgG0PmOSuj12BNyPI
H+w7CLHrcon3P4XKCnuOIext6pb6bEIoZa4/9V6B1vjYop8/JPthU5nwevCsduggh3bm6Q9RxH33
0n+ocRxDSz6cDJlh+yaGhr7m2N1No+al633norJsnju0Lvcsqz5P89MGTPhintdUE+JUY19/f3PA
ZHm1ctA1IbVO8DDE49T92eHyfdsDVINLrmsUzBMGnkzPDflVli8zInWX6LpnFBaJd5H///XCMpPW
Stf67B+qOkhiscMRFg0o8ezcUB+aVSYpeXHaQgQCGun9gzf3DzmvdmZC4ikbQuHMEPLWvWq9H+ao
Lzlx4bIRCkcUa1WZpxGKsHz1NNug+gLpJN6Ac6y5s1YPfeWt4KJIieHErg1BeRZ0ZmYXPzannpM9
ZZ7Ra5IjxZwysogzvvnoQJ8euhTNbRlQ17Ta7g086JBgzqZ1ffKLycdrPQUr+fNtc1NZhAx7cIrc
cWYGRwGQorur9ni4Dc02Wvd038T9Sdf0oTBrGfGAK1zJacnGB86KyEyXHZ7UH6CPutN8xnXL/649
URnzYG2iBjUXxgd9eh07tIOw33Jq/BKFw41bAW353nIMSJz1F7Bx4wF8eLw9tWLXZPpec0rHNndw
kjioSeWft5EHaXKkAyRKdKgnhZ3LiIh83Mp8njBFNXlQVq5Dz5o0VV/V0Nff38SypaEm8XIcUYOo
goThFdhO97cXRrXlUqyxq6KwLGjkndv6K1obTecXs3TbfQ0k7223FGCs3BrZaKaQeBXeqQNvid/5
p9lywiLzdmLLz1nW7GhTHPtquO/6auezSjO3asWkoMM9Uvbz7EHazm6OLvNAx/ch9RzgsaSgM2Qb
mKCTa3blnQYiAsIO0LfRRLT3r15UBj8MFH3joh3h6BuAow1egyHf87kytqe6a++AGkVHSKlZI4VP
yD0/U0k4rUDifjbXKgCQrcjuXXZPy32daAoo/5XJ3rEAufNndrLZhs4jyYKhfzHoFhu0C/vkm0Mf
rb4N/I0HpLxY62PJcMjl9wvagtbslG73tX/pwbTapmRfVZEPHJwDQkJRBuuMs1Z8n+ofJdGkmQof
kOGc6Hr3vQlvZg8DGwLCz4lAu0Wiee9XrLKM5rTBddj0BszFa5674akvf/Z+GqzJQz6n8Yd8WIZy
zi4E0QFSRZ0qTwKDHFIOgJSOXVS1ONff38Qee8zb2XF5c7Ys8G05blB05U7P1qdw1L8UTccC9JYF
jLCpHxbyUhqaAptqXCmumdDs2FK7pNDOIsuW7vu6IPyha6d0vbu96gpXlcGamyEgHFgaUP8c3AdQ
bX+BomkOCXqIWNt2ZDgTVkn3NqUyIimcrWPeV76NC1eFB3gfAtPGruU93jriXse8pdpnKaxtAxmQ
Y+Ag6JpzRc99/1Kmmr1QDC335WX9lrmG8ED3T7fpxQZ1UpK6zxUQzR/aCRmdlJpjnyfcq1/Z8CnN
AApMLgNeARwf/eCXRBjh7WlUnyGfwg4oppJOuBeoPO1Xm91587rvs1kTLBUWK0OT7LYhvPRN8+LS
bglYbmfhWOmU198vCVCZUbtLaZWWlUAjqYE+I6sPi5QMQcXLU9Z4l9vro8pS/0IngTpvdhrHu/S7
4ZO9y3Zg73i6vuQPeMkvvt2eRbULkp0WPq7+7Qot01KgB7+Huil41Omkw5wqhpdb8GyzA+GBhde+
FqQdiZecujWPSa+Ty1YNfw0mb6Kp05vmAEAVWhcnN5o6cSKpCLgYNNmcpTAiudOO2mvRdNdunSX5
4m8/XUjhkuLYTeI0D5+K/KdP7x20D67IW3rrKS+/5YmjSbFVn3Y1vTef1nVmU2yTXb967WM6N0Gd
73Od7J9q7Ovvb8YmXjH3dF78C0U7kPi0ZWHqaqCNqhWTvBqaZkbjEFK/ZjVqra75yR4/ROJkU7kF
D2mPu/ISTldsTcRn51zTMpwI12y2wqdlpJLTja3BHcf6nW9bZHWzF5glvW+37LGatL22qkmkk6fd
Nj/1hxbSeCvJjANfmzQAH2foV93vhkKUusbbSW9ZX4Ww/xTgBQozzsHcOAn3AbCBH0ZG475ozV1n
I/7fDgGKk1du25s5o6DgtcyLl1l9MJvZU9rSr03DX8q2+VbRdme4OspiheXJXXyg2CYdwd3+ws0h
CXgykx030tfVTjbNsaI42+V+Pp+xOnVGVr2y6xsI5CaMx2x54l1YDJoUVNGBQuUePivHPd7eevPi
Q8ts52adf0CHQbqnrdNGfVXsSnT9Ti2DirZZvnpNcjeBswZdCONBbPUfNBt34cb8ZTel6PyqObUO
w2J7H1wAKXBUXtFndV+4l8IxI9flsVidH+gV2EEsMyxsQ3M8qXZSiiGWDXy8lZvOxTQMJwusrElp
IFr26iLe61b6ml7+deFhrnx/61e0fELoSJw9HgwRi5v9cjL6wPiyhGQv9uledwz+x5f43kzSSQLX
TypkzpAxdovtSMvtF3AD/i6ZnOVEBXrSXZfE7ozrHLF9NNSJrQ1MqzfDilZj4DldG3sIdXt7xXtq
hVNJ45zvLjNW4Grmb0J1NlSNueUdLiNF8XXGnc5MlmASOhJl1fCSsaSi8kTG8c7T5oekDYj3w9NV
o98NdfjnkoHkoly3asvq84jAGkF393OTlp9rL3lqPtjviEmk42ZLCzfxJlH80ze4lFT2aVuTA0Rz
7pxy2pFyvE8bA1Vfd2/w7cVuOY67XJOGv3vSYeqrzb7ZmVpYdV3TRpy3MXeDmRc/HQqS3dsxWbUv
9v8H92g+1RXbxJk5zyz51bGITb9vD/1ugMT/lo6gfHOnLl3m6pyBQWuL5+IXhO0DWj84mbu7PcW7
JwqmkJJKY6jzEbIi7Ldj5Gu8CL485WxIeGj2eIEVVgZ2BRDLlMG0ucVH8iXmypnmsDQCIANsh8vI
943lWSgG+7O5WLqDRbElMhjedgR1Nz6IMykbKxiT/NtsALtato5mYxQGJSebFu84LXooqQOpDHVV
ZMkhWXTYRtXgkqPPZuW6nlsJdHsehipedW13qlW5/v7GC5zGwG2UWhVK6VGaFGEPFXI+aIKfIoTI
2Hc78XqeVgh+U1JE3femFzvQ69a6NmPVmkgeXLjF2BgEO9r1d6v7uR+ebpu/ak0k5xWAf/PNAX+g
mZEiIMMaZmQ+2KmOT1bhwTLUXUAxY7YGAVP3p4eh4b+2vLprG/47FezOWs3w9meoVl/y4j4frBac
9KjAQxqqGXYONdAnbARe/uv2BIp1kpPBVJgpL1usUzsUa4A0sMlbP8j7TlNSUuyvnAqKOcv9zrg2
twGjjwMiD2qh46xT/XfpXG6poN7aZ+JcjYBd+ltUru7DuGlWRrHDMnxjqkEiTjJHnK3mnDeRO3/q
6q/Fr378fXvlFVv7N4y9cgafw7HQCXDg6DTraP0534wgo8nP21OoPuG6KW8Cg78YmVNC5u+85cQP
l7a3Tuhrw+18Wqo7ls9J3Of2HN2eTLUbzv8nm0bCG1rCkz0GARTQdJm7WbB1lwGpsLs9xfsk1cyV
QRtrlc7ETE1xdmoj4nlzWKZiC+ayftw29mQC4deYwyXNqnvu61hkVN8lndVJbbtd5rfiPHUudIqs
IKF50G6X25+k8g/JwScAGwa2OOgzneJ5PqW6RkPFv5bhG95WTjjyK/g1Jzn4XKzvnViHPfTDNbU9
RX4hI95BWDwZJkR2zrU3vXqO81qT7tlLKEQsnFNSmkHHTU0MUXiKrL7im0XqZMSuzt3wspgkZMsT
WaExoUtb3q/ygVb/OvEbP+G52Xmms4qzcVj2V/wiuov2TmxGXZhFurYxhTPKYAwgdPouGxZxtt1h
b8MLy3YnShF0qR8POhSBahLJ462k7xtz3eozy4+u2PPaCFv702YdWlNHHamyLMnP1y7rvaWfKtwH
3XjKcR0E0nCuP9QIir2QDu6qqzNhtpY4z1YdYLVcXkR5q4FfKrzNkXwZvBt+M84dso3tfiHxSjWB
STWu5MX5xIp8yuDFtsgO7tJGnWE83w4QiuWWMQwOmCZTn65glHcek2wIprFEwNMFN8UflyEMORNr
i44ZARJn9x/C2T8+Lgsf++NXE33jVPPEkrKmE+5mQzOE42JduqxAx6EFddCPzSC5rQ91AEc0vDoT
ZEQV6e8sqGMh9/rgB1x35M0HbGuekIQgKqTbGW/Jq/nPNGiQ2KpNvW7Hm6EtBzX5qoW9QJ7nj1my
/SqGV247moCpGl5y0c0zEtTGNlwvHRJw616gPaTWQSNUg0sOSnp/MYsF1+LFAy3cvWvF0zBpdlRl
jpJ/Fk2PG5c/VOeBbXM4r0MVAsEWfsxcJCdNqsxY0xV/3Exf3OXSZxdbd59/vxzJXBmR0DVTOucZ
s9KgBfCTpc8uauTOTHdr24ASzvyF68J+HsqT6aR4R2DtF8ihbHc1G0J7FCeWVQFIGE6r1V7sWvfE
oDgMZBwDMVniiN5o02Ao/PuCzN9tI7kTgIkmLgifEqZ5rFTNI3l6zca1mqDKegY6fzw1QmSfzLzI
tnDtzSoL0m2aLwXZdOU41XSS2/d1RcRq4OqVChLy7liaX4bqc2Het5aOA8q6Gtw7pcj/sDpvHJQV
W0GLBsls/onF2112hHpdjHJnZESJxhwVWc1/711vpnBIYxndMiKX9f74QNQCcI2rHQnGXkeqqfBU
GfRAc29dphwn9Qgh5qwngYusoy4fP+RO/yVTb/6/y6eBlCVGnwWPeSsiWiwnNHnuPza8FApsJPHL
7M/iXBPrlE1OQKGLW9itJn1VGZEUDOhqDKbdoOhqsR9lE02Oe6RVUKxr0FqZZocV6y/DHnrXtICE
u0YzFOdXpw28HpwYuALfXqH3X0bR+CvVy9GAzeulRZi/Pk7TH3WYRGmc3m2hE2YvVehHluY8UYRl
WVtl4aJpihoTDal3olCMBnuMZo1UQ0vOnDSsa7quvVoR3ooS0HjjbvV0e4FU63/9/Y2FUiObvWXE
zS0nX13+vWsy6Ob8/tjY1+95OzbkZtbiurcOe6BtMFufeh0jqsI0ZaxD1ea0mCosiW+LqPMN9JDO
gTCOrnEodUeDammkQ7xmzmxaLmKomLJTnRiR4y5fcHRp6vKqT5Cc1/IWX0xjXp9rhwXNc5k/ePT7
Aq3uZX25vf6qUoCMcSDIWxnpcZrXTruzlylu0cEcZFt55/HyvqDNfe+Xn7nf/fAS+0MxiciIB68R
QzcQhDyjSeKJuofFWe6sTsS3v+n9TSEy3IGXPOVDQ1FxSgHBcvIlhrJcCo0V9uv2BO87G1oA/2+0
a0baCVzB16D3aqTbvuI64M/7hxmRYQ+8T5t8tnpECBsQee5+qvq5C/OhH1BT1HWSvm9VxJf8WeRJ
U3UzWsYsf8mfmQMFyGZlPKIcQglpVRdPLSt1HI2qzZAcvDPQ54ASYH1OTH6uen40yXAqLN1e/4f4
/DvDAGnO//fCTbrBtSBLduZ+0L3Q2NtvAY+SZ/u5Pdt3NEiCet/dd7FOzkD1PZLH202beBlEEM9j
mQRZge6KMmg/1BbCQI/0/4+peJ5WHiO4V1tfIW3pbN8nrgklqv8tHdRN4ax0pKgHuLYHxIu5g+zQ
g5Gb0W2XUBiujH0AQXRhFAPeZDZaBGkZFdNjUj9T9qEkich9uHnb21XfoYg8iiRoTX7wtnU/5roG
O0WeSuRW3N63HJuOWJ3VDRrQ34nY/E2f7H2Nd3mi6wC47uI7pio3426snes2x4G07JO42ou4y0Px
aY7qaD1kunRY4dyywooLqW7QpROUw+tK7G0idnlOL0ZqPjFarSBIbTUZh+LkgJz2/421JuNWGzU8
gbBstSOAqqbjTCgJk6ZJd5SUw5eKWcnOshp+gORY9+TUm+bYUlizrLtibJ09shTVHIDl0kNZ2S9O
K5bdPM+X2/asqGUSuYd3rFKaExcW0UXkaO7QNFFH4GgKi8/VkUM5UnMUMoVNSB7fJxlSqwRoBNbt
p2Hc52sdFvSnYAH6h/fQUtD4p2rBJPeHPiSUMjZU/JP+0qObx2hDAsKHjy2WDEKafdftANhDce3x
CpS82nY9h9arF19ZT00dFanKTWUU0lJ5qCUJrFbTJcajkxk0Gh17hkiRYQRuUxihzeY1oOP226Sj
E9TT4EdpWum0ZBWr6F5/f5OtGtSax35Gttp2v3JH4C304IwfC3HyA7FPk4nRDHW+0T0Z22UQPMjH
77c36OqS70Qeud3QLczWq0WPF3PcwZejp2OlV26IlAkJQiB+W2FDEuLclXP7K0nMMCmSePZTkK34
bmjUhrlbqumbYyWhKXSVIsV5I6O2qjKzktqpUd5G8YLZkBdPznO2s3SJvWp8aactxzeafzn7kiW3
dabZJ2IEB5AgtyQltdSDu93uwWeDOLaPOYEzCYJ8+j/lexf9wQ0hQktpARBDFQqFrMwgRC4mcMYn
10VlOgclU5ND1ImbzszPGUtCQhUPKn1cYmeCu3mRJ/R529N9sasTG/IKR/vnmch3SLK0NPhrzcGg
qthMq12XpDoH+qh6ld0p5P8uUClevnTUUIv2efE3xqPERlO21r3ToYspFWDZHZNz8feYRgfQV8bL
jekarVsbxWfyRXZQLofz71Yn9fjTWLZxQX/40etV1qKWcdXtXDrrhrV3JifmYXnnzSaIiebTVRCg
1TZOuw34dOr/gDxV4/gJYek8mkKMc9T7iaGrhVvrPGydOyDXDlquffdYnUAbViZgiADGcDqMTjIa
8j4aT6hi+ebarqeO5qBrtsk7mATs6EQiQ5pEF1moVSEjtFJk6cAuFq/+0uWi2VVdMSZziRw2D11y
4F32HmZAp66L2JI5q4jpJNONS7H7uogqFs1IWE778BC950mZ5ukUV3fr47DLb0A8uK9MkCCNV1YB
f0VVt+3ogmmjzfhNG+YvXmhiAtWEFSqgbyj9EePAQWXbdmr13/w822f0azjQuJlo3Jrww7rpUiye
FGsEGS7kPyi9GbzjQNPQVCGoa1qxcitYc2gdAsVqj3eyetrYW3TlUati+rLe3XKxdLDCWbzUc33n
tFMQg/rTsIs0rlbF7/lhka/hGeoQNWFC6tQJ7+tgH3L88E08AxpPokL4WjYWszMCcCSb5dhsvyZO
j10g4mY2sb7pelDOdrsUhK6FBdxmPn0XA6qy+eNiTYmMrgviVX5mbo99HTkhv29HGgfWV0A5gd28
uezENdtHLYEg0gZJd4sAgY833DuWzW41yfjqmlZ2pnD6xhMRXhzGodpJkAkRwDQyKFlf9+VKqA5w
zhYBNIvQY0Sdl592YbQLjDpRmo9XgWqoFYT8Xw8HV0GjhERtKtsxnoOrtENDouLUimnwkR9GpEma
3eSciEm+SWNSap2CgA5btUDh534kLGnIXeQHaVG1YIaCSPZVwov4+LMlfAjvh5FBZv5PLWVWJ5Nb
xnwq9qS67p2dqEi1cqmnzB5R7ytZlJAVpY5zOpv2u8ZaVVbhyGk5FXIdclyGGnC7snjJzurzt8LE
iaYL9v+iEgYLs1NzG12MtAZchRy86bYMnhDzAWHyK8teUPUICMdNfmXykCjHS9QVtQTMCNeL7GZ1
QZibVPPrZSvTbSjFiF1EeHzmeLiypXj3z1qFvfgVgIOEVux+XbaXy93ozE0xZpCleRzPrJizda7j
BfUUnh23Jmi9LvupwtMmCKtyG6uCi/eaoNTrbngWx2JnJUUiduFzWydILt2GD6ZdphmOilaLpiVq
nBx5uAl0I1icxGZTHLqt4Y6ia145crauov3kunhpWp6D5aUTeGc1FUrr2laMG7z6UPjeYH8x8mLn
YiUfqi9XXkdVUFrf48j38J6OYKU8RC69K/zwXcxB6pS16b1eNwDltpjbvWDQlTu/HrbLvvSyX2vv
oi5sLU3OW3eB887Xig8O0JnKLHIHzP9ymnfyrtlbO5QozXsnCXB9YDtpyEdonJUKTss7lJeQBQ+h
TI4nIO7jcB2erIEnTJjgNX+IUj+5CqkYNa+3htneXFgeLWzwSViJBw7gJmtjyH0nWT3EROz6UB6K
5Tnk30hUAQ/2LXP/a8lrFPVxz/ceaEODl8K7QWopdhpIBiYiS5z88Srf4Cm+YR2ZlzMbR3Hn/rK3
GA8ksX2V5GuIOq7/Xcluimroujk4L4chLedXb7zjoeG7Na5TBbtllOaitHDGuw0wOfS+ne87FHig
Pp21b1dNjas4gq6whm0AS/h97YTPFhxM3KDoOq9BenW5A80OVNl7t8IFcsFHtm3wfwrypSlPrXdX
+QZ8pK71swl/sKN69XEDKM55QrtJx+W+5CA46LqYTYYl0FwdXcUXMHcQFDQPuDrOeBYsfAjpDQHv
95cnR3fSq6y9XQhW67lAIsf/w6Q7JttNd3NO5hb7/rr4XGXrRaFVuS4g6Lq3wWXO6hQv/6ttmB2N
p3SVsz3q8nqoBLIgObW/WYQ9oEA1hW9LL0+Pbv8rdmtThtRjb/F7bNDDIus4WqLEW2pkI25dFJdc
7kWzxCoUbsv6htmoMoCVpWV1sk33al2755TBx73pVQ5uE/C9qJX4XtjNt1UuhuNbs+3/RCkfmp56
Yve1iPDI0LN0+BXJ4A6Cdj144C9PiWZd/xS8fmh/kKIdyIz2AQlKmnZK2u5bIU2vGLqJUYy28hzU
qkjcd13XCpO+rNlDOdLlcPnbdXNz7vXDt9POJm7Zo0yFsjZZO540HUspeV9Mn6+bHOXsLsO+Wv0J
bzAb7i7i1fIh9XzdRV2FqBFv3oqGtXikkk1M/nPtLKbS4Ih1MccfH/RhYnpqu1U/ZjipdjK1wJq3
y/feQ/A8vWbJdCj/Mwmh6JZXsdqqsOcGjB3ACls/ZA+qqKgFi9TlxdW9FqoQtaVwFjy3wmH20LkE
l22ZWon1ijT+3k+6A00vd3M20U9CGhWoNoYoR+kt7NB2bXdziEoXQm+dJTpCJjTNhn7vjyZqRo2P
U6FqzoAy/5XDPc8s+4dRP83zNV0luc+7KfVAxHd5RLpuztbyYfH90hUkOufD++Y/XnzZgKltyvzQ
22nkvF3uQmN4Kk1vnQ2soxybtw8fEHfuekSDsliSSBjGoDE8lax37u26QQoahse2+aavlt988X+2
ASOGXLtm56pANus8S7hbAIZO7b1kDfRsTfAZ3bcrF2xPyLGsGmTJhOvG9XIjijdmunDpdqtyCs+u
z22rAuFBtw43w7Szo99lOcbFvKutn3V1VQkAUfFr+PpqC8YS8F/7cSlfQTUSlCYE4eez46k4NY/Z
W1gAR3HfO/5+GfcOaqS79r/L+1Lj+DwVptZOJVLEFEU05R0g9C9lWifyCWDv1I2DN8v47vf57vH+
Aqs5TEIlByl64O1y9ixN1Hif25WnQtXccIjwoonlXYavMjpIb4sJiz2TvIbGpXoqSk1CxrHLCw6z
+jLmSXfs9u2BpKRPxe5MJc12l5dBNz3n/z94oKUUVIT12XqHYxZ+6a966SNULbZD5opCoqCbTzbC
WtoJ5OL8X1tgx7UQ6eVP/9R5ogvFeVo8CGo21vNJdt9yFPJl2S9v+af2b7qwN3TxqQWgi/P/H2Zn
6wfwdE4YBWHrjo9vg+weeHAVEx9aV+a+bO0AZd7bfNqofOhRRwE2B8OJrPtwJRqSUdCElj3Pp2xb
b21pHybRfW3lYijV+HTz48sVv0nEPCGRV8vTum7/ejmHQkuf2n0LLGAwGOZe14fiPy2wr9alhLp1
14eAHlSHzudvbdDfdVBhuryDdLOkxERjsTVRKIf51Egvta08DUP5UOHF+3LzmhGoSQhcBejQRet8
Qkoa+hzFgZDiIFxQzjjrNe4fiAPlNrPOXQdI5jifGFI0Yvm9gOCSbKaUt2Z+1DTEkNnrGLYepK5B
9dZt+dNUQIMHGnGX5+e8z/+K5/DxigHPoAIGig0f70X9YwsZrLn2r9v/qnzQxJysEBC2PpXSSYkF
0um2uQ23q7jw8OWK5fYeHZfGI9NJri2wN9L5HnjB7dzw/XUzo5jvTEurIOE2nqLJ70A9nIED1qLd
7nLrumVVrJcFIq8iN59PfTiDipOkDZJ79UpvLjf/aeCDyVEMN8i8sV39YDy18xZv4ZH7X/rpe95P
8eAdOPvvci+6zaPYboeqdLCsyfm02pKjoL6A4l1g2j6ao0VNPjBQrHSrC433SQ67anitkeKj7S0Y
4Gfx8/L3a5yDWlUXFTKaqPSmU7hWb275Oy+Ql6fR+hAwpPsu96Ebxvn/D8eXQwvuTIzMJ1H638aG
v+TcvwPR0nGVK1iNUdZ/uR/dWBRDjgCCo1vFptNSR/5d5IAUzW+35WHrfCueo/zpcje64Zz384fh
ALY/8bLvxAkKLaN3n2+QnwaeI6APIUrTRNpPy/A7aCzfsMU0dqKW1tleMzahV4nTOEFpWsgYespV
PDbj++Xx6NpXrNxjApWkZTSeCvZG5u+yeq5MyvK6phUTL3B1FWBsEKeyaE8EHGPcs741UWGghtQ1
r5h4NBOgXddanIraOfijf5Th9lwaH2J0zSu2zYpcRJz4yykc53+ntn/1ZCSSEnIzBsPQdKDmKybG
fOrlJaoxMT1tHv6Qc5tshYmtRte8cirbZWgVbeuIU8iCGVozs48n47HcQSykM5wQui4U0y681s3o
0EynLgpinqNaorPWxKmb7sopUmza7azOFUE9nUok7rn9o267OCcmsWGNx1CzEm2WeWwBLdEJaLN0
8kBe3q8Jam/JVQrZhKpZiQYISWzSYTyteJrJIlT3FHebd3LDa57w0L5iuwVhkUMtdzrx8q6fU6/s
E6e7DSDEdtk3aHydrRiw8K2g71Z7PjnQAMucY108eNWWbDK9jnEXQ1CMOO+hU71kLk7Q3v/CggfR
1V9Iboh9dftTMeE8jASUYOzpFC23G7+f2sfVxLPy+cn/l2DQRma/RYEWpiYP7BPNOu9BQtI9vTzx
n+/Mv8SCSJnJwa/c4LTw39zbEWC/ti9dZUCo6r5dMdtl6DuPt9Z8KsPsR9aAMrZYF0Pc9fmU/6UZ
RKcWZKY5wmknd4/U+equ7A3151e2fu71w+E7scoPmsUeT84UgQ24TaDgtxOoBr887bqJOf//oXle
zmD54DiwMog8pCQi/m4gjcndfG5Nf+kGrYQMIPfEST4NZGe3NIavf85t/hKw8K6Sw1UIKhJEitVa
ZGB9ITEK4LNELArZx/467IPuqvI7dKDY7JKz0KcVEhJseyqweayfW7W7bgUUi+26VkohYFah1R/c
zX9BTsrgDDQ2pVbHCU9we/UE6qMC5xYkYvsAN7MxDPAoXBvMVrN/1Ao5QkcS9hwHiqRi14XZW7TZ
hju2ZvOoxXF5VbRD4GBiNl4cqjFKXNY+T9CWXDd6sOsguWr+1fK41q3b2ssRDbKcpe4cnEoWGd7j
NZ5BLYprmnzibY75t1vIiDSd/5NUUx3XGzVhuc+Rzd9X+UAthouKpXX8oVlObRNAaMpnQez7q5V0
0xweXcF/rn7YJkIaZWx0i6Kcv9zPZdHXbDmJ9c0ix6H41vnvI3di4hpg+LpNq9gy8HGgVmnOtlz4
x4XmN5BquIOk1Z5DyOLykuu6UKw5aNe6jMJoOQ3NntCdBHXBliWeZWLu0LWvmDR0SVAZzLg4OdVw
mitvB25qSPj1qKqhw1VXgUCtfSM2rYaxoLjElG8uSCma9hebrktjBmrBW4NjIRwsNO5HbRLY9s7r
UHJMTAlYjV2oqlsMEuN5F3JEQB40trxs47Hsiy4eXP/35RXW9XBemQ/HWiadLrCYJ05NvfzaRJ74
EaRRwTZlmH3NCqvSWivzp7k7+yYfXPrTQ20DC89RQmU49DVWplZoOTbI0YnjLkiQPvjTqRd1wjYk
QYKDizrD66ZIsWTAvS3knlCWtzr8UDvbP83G0sLsmjQng1qVZVWtP1pgQjgNjiXu/LYkd0M5m1Is
utYVE7ZY1kEDIJenBg2DklpAHhM1/4fr5kYx4MLKRuisduupFdmRMoSjPTug6Oc6/6OWYxHKMocG
oTxVIEGsmdxHgr7aW38nHPF4eQSaDapWZBEPsHWLhNNp84J4Wp1jt0zpMosEFMzX2YBaiyXC0XOR
YZenQFqHsAEgVwY/IPsU96X4dt0oFDOuZA5AmFhmODn6Gq1jLNnwPs/FgW7iuuNf5Vjf1oi4Vucs
JxxtyeRHYGGWVz1zBGqhFXjW5hyC3ucAht0ujf1kVXguo44pQNI4ObXaKqTZSJsCa2xVZVK24UNl
D0j8mrKLmthCVejZOO9GF9DrE3PHJ6exd67nH9cFb6BNgdKl8oeYQdR/eaF1Q1HMGTlZpx8mPDqJ
3r8bFu+YcT9BpY7B4HTNK/ZcS8+KOhe+rpztE/jBoeuaPQngbK/6erXwyq2KbC7sQpxY4+3FueYH
Eu5LcF3OKVBrrhgP5kYsuEUxEFNz1MyM05Q4/lWqLSRQSdO3cPA8H4oMYCj6Zwke6yhKBrmr+qtK
xtC+YsRu6ZQZb931BGq8dNv4rh/tfTEWPLaH+eXyCmiOA7VCfkBhVAv2+vm0eMGdj9LAZCk901mj
2T1qibzlUm61dY+zpm9uZe+7N1kxAKndE9O7h+7zlbPYKtapJQFSQjXqSjdeH0HGYwindU0r4XQg
kO2THoNlYebbwb93I99wxmgchEqinhXjvKKmaDnleK2R7ivHy0MVJF0XHDJ68EHtc93iKtbLvEzY
pZPZp6Aoh3i1IBklm8o2GO/nZb8gClEw641bLR0IGwA2OFf7smkJEicSLkjl5uVYevPvHrLQcQ/U
c9D5JGWOeLs8Ls0ZrRatdbSKqD+74iRLd18JO9mW7lsfbXEAcpHLXWi2rlq/FgxR4PUUcXB4JnSK
VtYlY0SSmY/76zpQjBs83XIYHIyhzv3bgDwJnz2sowngqNm8aumaqAe7FWCoRoiBpxTowoWOZ/AY
upk5d/nhhhD6EGJeeYDcCF12y1jHTlTvQ5RpXJ4X3ZcrFg3ScWRLR4R4TVhzZDMd1HDkvWHj6L5d
sWmrZAGdwQV+4o39nQdbsiBZEIvSJGmjNQnlOG6ZK+WMZ9JTNqJmZZPg1nld3L1HmzjLs0eUFIP5
YE786SqWCNigYuJ52QfV5GA1ZIGqrmaJUrpsu9UWVYJqiTuPSUPQqhuaWrq22p4Y/RJDG3svHiY8
DrXVHimHGBJ7N62fHwfuJiA0wPtwdJ2fVKvXLMB/aRVicCRkIMTt0qXbT5A3YjOku1ywChi29Nlh
fZIMUrFfW2ZRm3EHBy10iMbsfZiGmFU/QuhyljONczdLrMyUedJ1phh+6/dtVK31CnL6PmZDkfZ8
iu0JQLPgR9OG+8n6j8kfl41Jc9CocLAxl11Z54ggCiAbSu+3BwfDQSMkLIHZs+INKgKXe/q8BIUE
KjYMEa8NQACqZAfIUi50TfviP9f6ZZ+Z3iN+yNoW6bvXNvqOd1jD8aaxZrX6LW99Sba+t0+yzSlP
qpzV3s6nch0TTrzB9MCiySm4iomxNc+zma5weCFEnOXSxwHwaTnqR6qAvk+T6UVBt1iKc4KqGQUF
hLeeyjYDU9F3L2SpdEHHPx7nHE+a4IG9vFa6Hag4qTVYvGxysQO7LIxb30+WrNiPThBvOfj3UFfX
hbduf1WRCTaGMn1ei3cSSHyI07mIgoZbLJA1LIeH8UqnrqLWAjd0FzEO4rTl686T7u2ESvlgMgFO
dct/Xq4P510QQeSrBDrh1K/WbRi+r/l8FKTIY8AV02W9DhgXqNA1XP/dtThPkxeAAxNJeuiHgAXV
VIqgCZn+gq6NzWItawZ5OSBEZRw1CGY7r/TWm7ANgQNeV1Jd9xIfqFi2hrvL0kQ9cohiiauQ7Lz2
2eqvIsxDbK/EHx60Vnq/hjn29bKH5Gcq6Pp1qLrjULF90fWG804Th6glddPKWry9TX/OHrnLl4kh
0oTM4GUT1LgutZrOA4rfw2MwEt12A4g9fSNnLBhhphuGxsRVSNtGll4KhiU4e2S/G9OuXua42sY9
ytSSkZR3zlAeZy86XDUeFX+GioR2QNkuxkPyfzng5f1cgjbBRGGvWQwVe9ZvpMH+PL8HDQMoJZvD
EOTfL3+5rumz2X8w76aZLFDPbeJU5dlLQNizWadBFzKp9W+kauu8s2a8Ea/TwQ2cb1Hm1LHnro98
PpaghsfTlvUCNEM6tvz1uvGcd9yH8fBCkB6aLng5ztt4YuONU7SGtJxuqs7/f2i6tixgIiNMFa/d
vRPw+zKUhuuWxsn+qbn40HSVe7a9MXx1SSRE1qbElvSdtGPacHHT+4WhG90IlCOWtUO+5C1GsKzR
z6xhh2ydDU1rLFotiysybnckwFqTYbnzSHSgJLrPs6ukLUjwZ4t9mKCwDNnEBb7chxydHMihLl/o
ZKoe08yLCi/LQWkp+AL78os5DWV+u26DwTNoDh61Bo4yihi+zJCDYzztLGgjThZL8Er2vgqTr9bM
vVr8JuuKy9zCEe3R7dB57H50qqQsxt1lk9IN4fz/h7mvhmEVo0QmaHCKp6F5ikr6NWBrXOXXAZwD
FV3GvN6mzobDn0UP3fw7n36URp1S3eQoVkvLpeVAC8LByTCVcjjI2dsNlQk6qNs6yn19yNuoHNYR
J83UO6mTMyC0J7xLXp56XeuKwTo+qJW8Hq2L3H9dcjtFYZ3BYEOs3ieXPhVNJvImal1IuJwEjuKY
bWHMCB1iOUJDuejSSLT3JDcORLcKShRMp4FVrosDmRTsXydwDysB5T/wtOnlifq8fV8tfRvqwGsh
5I1lAGlwJ/LYdwng62+XW/9ccoH4au1bNSOw6nuKZOjkp0W5pdsQpWIZUBnybRMHHxUcnXD2xHHu
t6i6qdmXqH8RrenG8vla+X/VxKGota7DTp6EfIC6bhyIFuB5N4GgUGLxmxAI8csD/fwc8tUiucZZ
pnqpMM5ic5OJWndV4bwQL+3pBOGY35c70Y3mvIYf/MmW+cuAQk55mhyOWzFA4UmZM/D9yV1MUVZr
Iqf/3Hj86Pz/h35cv+ktkmHW7C5/BGP2gYK15PIQdNtNsfrSifxSCsAC50LGNAoOjdvEAhrU1zWv
mP3kynqaenjcauwPnUNjjoIS1zZVaum+XrkA094GDVLfSsC7xqciKFAuNOzw1mj4+vO58Ldn8SPV
1gXLeqvCkSfq6Z1V4J/s2ZQ6FdtFwfbP5RnSbFQVodbkwuqnAt6rDpa0ATVinY11Uk3BLputr2PV
7C73o5kqFaZGh2H2cGFHHhzUZKBae6ij6ujNpsBDN4zz/x+26ODI0e9yRE0McndhnxSWk0A9M2mz
lLXS4Bt1nZzX6UMnmbNGLSTkAIyyQbk1ppzcT/a4q6GkTL9dN03n6fvQhXCk02ORsRyo7g9LqL3K
4Ss13t41lqyi1UAONG98QPRXsqzZedxx7kru8CvXWDVmNyora0bwnc3kl8z5q0d5SqcuuW5uFGNu
K4jTZzy3gQnx6J1nZc90mtdnx8pDQw+6BVbsuQ/9tSnGVZ6cpkxnGsXVaMc9+BU2+thK04OgxqxD
1aznjVVBiTtugRI6by3jCkVWURd3tWXwqp/f2n0VmrbUHe+5XORpbus7C5iEQraxL4qYdkHstdNL
b31rq/y6s07FqhV8myfXzrdTu4Ar1CpvIlrdNFkUTyCw9Gh4ZTeKiXOAxkEtIAWi59es3QGZumPO
nbO+jJIY1l+zMiq5eLnZcxs5f7IP1TO03p/KKPp3GLc4E4WhYkxjgSpurVzFnPeCiNPc+XjZ4RBz
tALXBBvUbGAVtta4VjN2NR46htrdjTLNQVA0TP+O6+1yFZ0KQbXQ/3qoLPDHmZd40LRoDfL1eV+0
zLDCWmYEpW17roqIYqHv87t5l92cdWS7W/8esPh9tY/S+pr8Q+ipYPXAjgAngObe/ZjlgAy+FJkp
nPn89QJNKx5kwqTQYgWrQBvU1rILBzu7neYauf6sL+8z0C6h4Kfk98MSQjADUO0JzzViPDbWyExY
Gy2DguJgBjfswQcETZZp393RPSKfm2G3pF5SpYWRXuJTWwk9NXBY7J4RwDzADVQj48+G4QF3tn+H
YDx42fsVDh9dnOPeD4chmI0i1gdgmkDGq26+utujMFHW675ecSZhnk28z0CGNfdVTMV+hZJAmB1s
YjBz3VZWQe3wiX0hziQf61Px+v9ILJrb7Bjdy92UmFksPr0CYIqUeKEHSQl0l4GMGOrs51rYDyG4
CbhX3C4k+zLk31o/NAQ/nwZw6Ons0D4sRjCGJKzDwfm1sgr6yyzPknnDk3SwGnFKn3ovdKGYP7Np
TcIuBHFM/06hYxdVSRS1cU8SVCIYhqFbeCWIWEKftREDG5RnN0dRRrHjyBewDH/xr/LwGIXiApgX
rN4SwgXQcBl3AWdWsjAT7/qnxwcaV0ybyHoLpuKMhHFlk/YS+vB4f7UN55/OfamBA2mKZrJLGLXb
JWepInmzPVSo84dwZ7E3iT1rllmNF7qeyKErweaWu1aSb/SO4sXc67ODW0JZpTEl83RuUAW5rwzS
hUEI6RsB2SXwCBzKH9vTspc7vmsOjUmAUWMXaszgZOGEhyPwuy1+l4Tzj3XKd8G2v+wBNcutRgvZ
7IP6tcB6bP7Pxn/vTORrunbP/38w5nJbhnwVIAYSPSrxws7/bg2Plz9ZY2BqfCBJVrc9NBqgiP1l
9R8ckABaSyry9ppLRuipqPbAcqPcrnEo+G5wK/IaMW0R4fXZFN/ovl8xX5nRhc0jdidKaIPlaAWQ
xs6PoKUwxOa6/aJY8LxWg1jOFJuIdGInjipw7JooHnX2q+LaKycKwmnF5FvQztgi3oAUHNJVM/9S
FtSK6fQPD2gbQ31qt8j2dUb+//Kqa0alot0jC4xi0oYaX9U8Diwui7fhKmRy6Kko97VbScbOFMsL
3vtBxiVInYyNYTU0hqAqjrCqp2ENaal7NyjreG7n36Q1iXHr5uT8/0cjC7ecWRnkKLexv638KC4i
4IACEw/X57lUTIxixDXI++suwkEjv6xDXD6SpE/krftoveLSdwhv7ZvQULyrsQkV5w4SsSwLz7os
PcSp7CCZgieXHt3q2+XNowliVJx7xfOmKAG2uK86T+A27L+THBjuWeR3QUcg8p2f2jZ8vdyZbiyK
fU8EbEqWANW1HJx4Qqor4Dvxj5y+X9e8Yt6lWLvO5liUCu/k5L/Jr3bTPwTSyJeb1+xXFeju4PWI
rnxef0GX44bmTwDS7a5rWQm2UQ/vBC3FvLASXJw9x83dN9zrNAe+im+P+qBz27OwxZQDJzRb627b
yBufwtuuGoK0DdvZMD0ak1OR7iNKqHN53kmF39zMPn9GphHyv40By6FrXrFo0DvyiZYg7ia5c8iC
BbaQ3Ti+iZxDN0+KQRfd5DTUR/Nb1247C1TS8czY7RwEQFrgycc3qnbqBqJE2qtTcIgVw+1Jd7od
fq11cajZv9dtJPd/3R7Nm00QG26v9siQ39LKzu2dGGRlIrzV2YBiwVGV5xLEO7gWZtMdYw4HDUhk
uLfp2lbMd2C8rGSL07/qMi/NyQK4PrS10stTo/E9KtB9KJzSnTdM+3jmvo6eHTeMUSbMTIUkulun
Cmh32JpNQwHvw17Y/VmPMd+7j/YzfyV7KFil1dvlcWi2jwpqty3faplT4JrgRTy2eJNIkFzYy2q4
h2gMQdVj6Tfmi+Esh5vNL/74Lqf/fBCICr6rim+XR6BZZxXXXli58AofDJ/MGu9YXoBHyzJsId3k
nLv8cOxDTjbycE3D9mxu8UJQh0eyGOgEdF+tmC0ZZRNxB00P0Z45KasNDlq3LxWTJePkTeTsoN3t
mIf77qYOX7zBwCIQYdx/vWKFHlHMtVwH5LnBknw/AJcYg2jhxIfycZqQCFnt1A/xVLCUb0tXGPyP
JppQkexOW1Bo4iAGdnECZ92LhRcat495+V5MOxlF6eUdpNmjKoy9H5E19Mu2vm/CcNd1+bEvgodV
OvE414cx6AxLo9lNKnTdCaNStgzelKDKv/9ncu6L/nB5BLqmzyP7sFHtzVqL0eK4h+MlXHSAqo8n
6b9d1/h5q31ofKO5t5U2HKk7noO4GBI+a/d8uW3NdlXR6N7iuhmo2qGYOtYloHwQbFoi8Y9jZ6ho
A87WcJPVWJuKRK8ayWgOLs6zkpi13m/SMO+6dhUrDsOpKFhQ2P/RxfOCZPX5LFJ79lAadHl+dAur
mHMdRA3ve5DciflQ0F0w7mzTCXPeG58YsyquQpotX2SFqec0P1aNDduNGCIslGw1Q/dvBm2d68ag
HMTIqPx/7utM+kXqBFk8Aau5p7IwGJZmFVS0t+ybgYYOfB4Qofuy2u4HaiqX08y/yk1aNI0AZRtO
4WUKn5em53E4L/be82YTf4NmGVSQd9V3RcYotqZTubvSx1v9d0F4arWvVmcABmjctgr0FkMjIbeK
M1iEXwrI9IEBzVnurPFrhYAL9Fy+ifBZN1vn/z94CsfGFgpHpA7C9Zg7j1x+ba/CUoaeCvHmg+tU
9oI7jUWs/VrR2MHpNlRXFXSgecWQLZ80teAUJz0kdkGj19PopuvG9rlnEKewa9v63XtXnjcq0tvC
yzRqqMf1l+N+tfL9wIs48m95eCeN+1bjV1Ww98CcaF38c/TYDCkLblsAKLauhNKrITTS2Zxi1Ljl
b9kCPeJ7wsO3sLYhpx6Z6so0H68ix3sy5sJxBDwT6oba4W4UDYBX783ydNkh6dpX7sduT3M7KrCX
wGO2/yPhO6QT7eLgKmRu6KkiKjjoK9ueV9hB+xi0fVpXiZlVT/f15/8/GFned9tWredLGe9/AyDN
YyTaPDx55SiNtE36pxpTdhRTBiVu45ACeaJ5GB9kVT96eX6wXJNohGb7qLSkwOYCaeBgELLnP2l1
tufRNYTWGo+qAsdF6wSERxPSslue4EhIBK2em7oMY8pvvdFEvK3rRjmaUT0LvogKzq7MGEn90Vvu
N6t4bVyOB+8R+pb5ZJkKBDWBsIokx8HcRBnDbcEZ3jt2oD5S5kcQYsXQS/8/zq6sSW6VWf4iRSAJ
ba9q9aaZHnu8jT0vCh/bR4B2of3X3+zvvszBQxPRTw53TACCKiiKrMwc4d59fqH4NAPLjE9t+HTt
/iL1cUC+fwoeuCmlrTFcFVHerhlE3lscQ9AHXPddN37xOjnEbRTihcoxfYTGcFVwOQ7soG/sBRdz
8c2eX7trZaOJi0pjtSqoPNyGqGt67KohYFwLOBu55/+5a+6J4tVXjiK+XNM4ILs6Bmy/BOVxsp/Z
nWGGCicv3IraRYS1nVnYxKW0Tn0x17vIB5JyE+PBmlFVfd+nXGfvzQbFeZ7bXQ7MQrexp5qWuwHx
DPAZ0N4jx9td6BZCOa4pd7xZEmhY9k2VP/G+3c61LX7cblxnp4pjk8H1HXfB8TPwveN8dprnbdvb
/Z0hvQoyn9uhZ16EsdPt3A1TPHC8Nf6+PXTNnqQqqfhuAbnYBarVuKcnkB6u2q9e3iSOPAH0a9gl
3ncwR4WVR1EPJEI/lxffHc8jDxMCdtcsXwzW8/7SOiqsnLqE2a4fFZfSZTuf1kcOdNjt2Xl/YVE7
+1/DpH0LCscxKy+k57vN+dgxsYsAGcjvyik7KlIcBYEryRysrHQOQ53af/hdWNIQrCL/HXnj2dLz
/aW8dKLYzxE91sMA+VDHMDHvm42josKzjQdVF3Bs/Ju9g5hHHHhHb/g6tvkusA25I53ZKC5bbcNS
TnNUXiy3+12RdudBWSjpF/b59uK+f0Q6KhJsDpsOJTkIWEgDFVDyYXNPhDcx519R49JXJnZUnQ0p
KTC/G7beQmkePCyPu3kvxy8N/9mCNPD2Z+jaV87gKMpDV8BQLxNzn4MlOpDISjiTP1HtZTBTjYep
cC8ibeqXoFS8WAsIZvB+nFWmNy3Nq7XzF86ro9Y8gQb3dwCZT68UB0Kf1jDadfQPCP2c5ddaPjqR
hUd+x7BfaCZMZTYNXTLwrmzEBUg5VOJ/C4fLYH2sG0MKUuMaKvgL6AcPdbJ+cVmk0xyhGm/FWes+
DzZZ46DfijOk70z7h8aEVQRYtHSRJfsZ4MLpZ8XSEuwdAYU8xwe/7+OIRgYT03iiCv+CtoCTDQtm
jDjDp6r2Dq3tP5KqP9224PdLXENHxX6hsoTjBteLS+kFMu7cMWazlwATmHTSTb1Q7GgVPFsh4LIW
NexguqlTzmyK/CQVA8PUMSd2inSYDmXnxLQFenM/mN7pdZ6jOH8HhHfDCqjmLusvwhPKDHujrl3F
6ccwGuQQ4L7YWtup8tfnZtkME6OxXxUGFpKs8bYVzk4DsWPFl6367ZHLEoGownCb1gxexYChprhe
bIkeyvBE+WMxHW7bkWZJVcxX5I5VxuoesYxvywBK5QH9Kmlv1zvXmf1namfdLz7aETjCR2lAR2hc
Q0WAVVG59Y7EQbhRsO27V6Hpwv4JIgaDb+jav/7+JjSOVjtqhER8Jv35GYq/v6JI7HqjGJdusa9L
9KZ5t+us2SoRO3XbxdoSJr4s9TcIMbbG40/3AcopPqxVKMCWhzxZkyXzhug1rwHvzKd/bi+6rn3V
j+WYLwBUF5dxdO19A594ZHVeJrPL3eR2Fzp7VZwYWo9DMw6wq3o9bPRSmogL/5fd+Tuh7gSKFy9N
xbtBrNVv4Yf7OigPgZUGQ3em9qkn//Du++gO+x6ZMgKldCC7Y97vm2lOF/bSt49E3OePKnAsqCsW
drIUl8opDhMEr1DCY0i0a85aFRoGleG+DbZKXGx/O2Xlr3Ic/vG7DxAbMGQVdR1cDfuNAVNU4C7L
gA7c6INdPkPJzJKH1f56e+V1rV9/f9P6Sts6D8qhuMw021neObNEvFhzPA337eMq/2lZgWJm4xh+
Wa3fQ7t/mT1TPk5jtSpCrBwyEm2uEJciK48cOJVxqAybkmbXUCFhVU4HhohA4PGQxMIrgS2E1Hn+
iU8PyDsZwjSNY6vAsHDJuk0GGb9MFvtXUPlQ2W6KZwlDTKNbWsWpW2cJHDIhdGLiNWweSXgJtpNw
DXcL3Qwpnr0xCWkXpM8vU4lisuVcTC/tVMVDcc5MJ4+mCxUNNuLuWJEahSVY4x1qcj37ayBQ+Og9
NlNmmCRdH9eT9o39Z3Y4ZmLm8rXuzh4qJLrXen6VfE+w3rc9TBf/q/iwJaqQeGVh/1pn0MOxT15j
x2TbDm1zLMWDW9KdM/0h0QvAYoYuNY6h4sScygonet0ymO/HYquTYZYGm9XAzh2VCTXvkQHPecEv
4Ff9/yomlqAKa43XZNjxg4mISfcJ19/frIuQ1uwJGjWvvefvUNEk4lx2Js/QOJ6nnNiVdNlQePiG
Ojpv7MtsJY4JQ6eJ0Dznv+NuwflYem3ZvlrQq/BZsbfKHIVQebz57pctCPazk/9727A0/q3So47l
WpLKzfml8EHw/WC1ez+HiLKJG0k3SYqDcxk0NpMVv7igpwrHvtsB4PXgNEYRAJ1jqHixIYrczbXg
GK3/iUGGagyTYv5ijywGrTvgxG7S2qfMsmLpzIe75kxFkHXUtdxw7TjoF+zPo/Ndjllq1e0hGDyD
g2imTQWP0azOgkDCtlpgx/w/3ggmoz+3B69r+moIb3xiYyi/E6QQF4rCPrcEjWyRxaAr299uXmNP
KmiMgqS2WhqUgrrsq+wODt7e22W3lvadM6O4dOEvVY7wQiBJCpYV6Dpuq/2BeCa2As2OQRWn3ri/
ZqyqxWV1/PPMQPNtxN3qmlacGqUY4eQRjHz0IPg6sn1f3pnaVeFjkyM9Xm8wl2DLf4wuOyPJblhP
zVakIsVKzktnAoXahRPXjsXKUrvnl9Wu90OFHaOCtFxoer7XmKYKF4PPgqhjQ7y0oK4KwWSHXJ2p
QkIz+ypGzLcYi1aG02zyQOIw1hYkQyTqSm5bvWaW/iI1ZdgNCO4olxyxl73tpsbahdZz4D9lxXiU
1vfb3egmSPFdvngSaHCsMxMLTWSQH63WvaoH26aqeN00XXt+sztkhAee8HFP5xAMrMp259om+nDd
4K9dvmnanpyV1XaOhzgRfQ1kJ+Kp/pdUJhJp3cgVz8WmBjmbGURpa+TFYNRM6rk31EJr9jRV0Br8
q0j1UCRiHDIcRxCBNbOfWjnf16spJ6PrQgmzUTnKK1TCoIvW/rdqN9T89ccwgk5YE/nJbevRRKkq
OWjlNEgrr7ifL1sfz73/jXjN4xSRw9aASXb07sy0q6gx3kCLUBRIZTSkOMw9mMKH+ltjy7gqc8OK
aBZbRY/Zk+9RlsOWbNr9En39Pavv0qsIHRU25tbeCJiDQBbDehW/+naIpbxz1Ir7QiFvcVsbCwDW
6DpD7c7h9sJqdh+VA9RvGBTsRAvgiiB/RD5+9LE7VE4IBy7GuGm6j2WfH2/3pfFiFS4Wbdtg+S1b
f9dyObSAx0Te+CH3nfsu+ipcrLO8DiguvIGyqklz1hzy6fPtgWusX8WGhb7dRAHYoC+hXyZldWjd
17Gadt2IwPB0uwvd3ChOvNhgLXE5DB/I/2PQgPvTGY+9dZcgGCxTiaVH3JGtknfjq8jb3bxAaa7d
Z1ayRP/eHr7GqVR0WMv8zl8iRIbd5Oyugj+TZ6Jb0Ey+yilajQuVoDVDfmt6ubL7TufOzmMfwCdy
n2+pyLAOFt4vIXqopgay5cMuC+8rVkCJ138PrhBHYhRsCNymyYliN1g/TJR+dDyTfpDGfVVE2NT6
NfhmmgIFqQ+Qp14Bg+3tIS7aD3XeHIv1zuW9Lvub8xckiqx3MixvOXke4P7lcMpnZMnvMx7l+C2a
EhX3CxGXmtioifcLcnRLEEbc17oSOzsbcySrLH4RNDii8gWFX+U9AwdXi9L04jHf8X0PZDM0O+C5
K3Gp6S70/t0UbSsbAg9ZtA0eWVLrSmTCnUOWP3fuHAfALV6Lpnm77gD2eAyCj319VzIWnSrbRIT4
B+w5V+ZYQfbLkJ36HFitPhcpHbYvt9fjavp/ZeSpp6bCZxQpFkDJbencDCCBCs893T7n0t4BaWXA
Vr+7maKLq7e8MdchGppJlByMSU1U7kQlvbhbQIZYhqYiPF0P183qTQ+Ll2XbXBdbisQW2L/tI0qH
HtrQJG727naKD1C2DaCaM5TGgSips52kycEhUDL+5/b864Z+/f3N0CVIZaYth6AJH6uUVSD/CXtg
hcRi2Cve3a8xdmWvWEYvyC0XNGL57Igk36j4MRSB/Wet5nI3O9b8m0R9+ev2x7yLokdnytbRe91a
zFdGMQb1wMn/XZW/xER39kgT6M/F6yzjchyT253pLFdx94K3vUcbrEpAoP7Do4QS+iqD+RLexwKD
71G8vgZbXEYLdJGJF7Dlxlb9ME93Lrzi3H1delS02K2cfj5EEU2YP52m4D5ZU09Nlsuyp+M4gxsr
dy3UI4EYJOZd89osf/zCpEqpsV1VKKysQU7BGdi9rmoIw+DESOjsHMe0n+uaV7x6BoMwswma34if
lkTEYd98cNe7sr7UU7Pixdivq9dD7MeOfo00f4j8F6csDAAi3divv79xa7dbgobOaNwDv8Zu9tc/
w5WKYqh7E/mZrgfFsSO7WykheZ52EIlaWjC8VKzeMzLeReiA+VGc2ZnCuqZez1PbdeXOn9onJ4TS
hd3Ql9sOrPsCxYFFD5xIESAPBQ7kU1DIg5jzc01MJU/vBmMYv+K8PGfgvFo4S4fAc0YXGnxN1e6G
1l/ABtg03rm0na7bd1a9Wicit4UY1l4XLHiKa5N8ICU43/N0pUj6Vm2fbNmX0a2fca2IAWOJG+dT
5RXHoH0Caur2ZL5fDE09NXueLWXfLvmCTlE8zL1q50cUgk0iibbHcWmOEnm4sMy+liKL55zsWuQu
bVoaCgo0k60m0sOpGWbcaUQaLOEugLTVhhJIq6Cfh9XZ8WB7lJJ/v/2lGrP5K6PeLaCUa1AKOaAU
NVzFbulhPqHpbvb+ixYmUjntl9F2u0j2Ii0z+mmcl+0cTs52CAXBQ0S2/I4KLvZL7fiHFdfQg+/7
3bHPHHpsJ7zn3P5GnQmpyXc5cdZDYh7ePbuPswziKD+67UtL3G9umT26tb0vyh/90MRWxQynt25i
lR2ltQXUO6xWpPXsHFvKjpttHXNGD7e/Sde8sp9ksygcQSRPA8oj/7TgP82jF9p5ghrR9eftTjRB
AVX2lGnZOGeOALotqJ6isDo6HYrTilXskW41uJquD2VjqQEO9XAnZWnNeCo272maoZ4Tto9t6RnW
XzdXyg4SNoOYCn8SadROC+TWOujo8X49OJWcDeGTpgs1Re8t2C1I3xZpZcNryyaxYVNl4O5uL8TV
aN65V6hZ+gxVE0C9dUVqDZBMyZql2TErMkXkusEroYHtVlCsrEV2jpid7UIfrG2tBVbzaKOGXUbn
ga66DTAH0UzGsnMoxRE8rJkAoxRhkGVuQTPV77P8oZAPY5AlQ2fiddZ91vX3N1EDp7Njz47P0oC3
u43Lw8JRp245hiXX3AXUEu8sd8c+XHl2RmYxWd3nrnvNnSqx55+uEWWiW3fFy0eyouA7CvMURLz/
zHzxUTLYm940dPOjeHdhh01eDIhfWc+PnIW/ynbc0XYzZJ50zSuO7dOgli4vASse6N7LIMHmbY+d
Wx1vu4Rm31Cz9n1L3bW3Mjh1FdJveIRz/rht2z2JvM6Rxi+xFxqc7318MYWa7n8NaQTHOeBQbp5m
4KHx+Unm7r4SHx37xa3nQxFeKtDlNsxEM6lZdDWJz8IscLns8lSuFUSyqg9+W9+TRsaXKJ7ujFZJ
UefK0z4QoEG2nGm3gm4nvr0kmhVXy777bgtD0kUsJWXwVAf+LuvIj6YrDCuua/76+xt/dv0BUgtT
IVLe2Zh/71AgArVm0w1Y1/x1Od40X/Rh7sjV4hAKFtAoobvAunKVmgq+NfaqZvDXaPUaqImKdLK/
+SNPOOn3QfdtGw3nqG74ijez3h2C3pYiZbxMeOEeKZuTajIp0GmSEWp9dzcidIo8L09Ht3woxk+I
Nsb2tR/bxJWQPcwTehecFDaqnNaDhTIjGynC1OmGhICtJrA8w5atmSM1k483iLwPAzQdIWSnI9kN
TX6ASpxho9A1fw3n31hQlEVThGiapd4SJOCZ2leATAKhdrrtXhoLUlP5cyeaZkPVdZoHgBw0C5+O
c+++ztHwL7RcTTInul6uv7/5iJC2cwiQFU/zrnr0QQ9bMP9L2xWJY+V3LsN1/t50QSnlUO7gPG2h
4dX4687e6pOVr4fb86RbBsWRywAZuqbJeUq87FOHT4h9qz5bufv7dvu6GVIOZX8RzSidVaQzRYLR
C8/jMv9APvsDXwpTeYnuGxRvFv20ylEggeJUxdbt/bWG8iztST1cIpE7JqYUzaeoRcAhj6rOi1h0
XpvuBLFjVPbLjxN7hjzjfT6hlgGLOZy2OqzLlJXWngQMYDooihpFKTTzRJS1rqcxs/jsranv1Qmn
627u2MHqXIPLXZt5J+4mylK7czFV8yRE2hBIig/efkR1/11WRJQV9oqG+Ai4inSz6HlBkUm+Vs+9
DyHU4C7abeqphb8ks7ERkesVNPBTv66BYmSotDTd7a/b2nuTo2zUeecPdBz8NQUuwAcxQL+DBQG9
NR2o7B+mOvvudfnz7dl6f52pWgPs4UFiIhlU5EmVjlIi8fQoHNsQt7x/tlG1AlhEPUQVBlqlYb7E
AjRc/ujhofdTgNIJFnyPQjsOUZF935coIRhZ3D5YJL5kGKKkcacDcfu9D56i283/7+n4nVX53w3s
zebqRz7gXBlFog4M64kVekNCy96F4iMyZ52I1nM1MBsi8qRJ1rEL4trGy3DoOXlc2K0LLD7xjrlV
/FnypnzY5ol+qHFTwJ8Fpl3n/cX0VB1BAGEyr86yPOW9f0Ru70As69EpTRzhmuZV2gfUZ86lXGCX
XS3ODXVeynr84EhTMlqXG/yL8IHynpXAB6eyag/g+brAyicuTlb93QmXA+PVcZrWkzU1x6E79Nuw
58ajU7dhK9bjNHyqxZqjb4R5T1vLyWX0LfFKamofGkcMn2+b0ftzSNXK8syLeFg7HA9dW5vYk/ws
+xGFCNP5dvPvfwZVy8ulK4ay99A8bb8xa+f6X0TwsBbf72tdORS22su37PpE6vf/THy/NcgAvPj8
x+3WdVOjnAlSZhHhmbelorbO0Pk+VzPbI5dhOHJ0zSvnQuH16xKMIx4KqIh9eXD7T7I37KJXK/l7
b6Cqwgg0kdeq8DOOTPYPCCSEOAqG8Em6+xKgqNuzo1tZ5VDovcyP7AK3qDF4mPB4NZDjMP1Tkd7Q
vuYyTtVi8qHMuNXIMjrP0k9yb0yGdfzFy682cVCybB2D2TkFEEfqWL+//UmaFVFLzDfBCM3RbTpZ
0c6HslNr04+TkXhd17zi0u3Q9LSD6lJa98vBDngS9BwYOFO5imZB1HryzfVYmHNBUlC+JWELfvU2
Oy9ts2vCwWCy7wcCVC0jb3OYKqaIpM78TyAfWAHCvezjPOzW3EumztDL+7EYVavIw9De+sIO4NXE
eSnItzlcPt5eYF3LikdHw5XBJF9EugW/Wp4916H1+XbLGocLFWceaD1GcxthzOuJ0HS0/sVPScEP
lv/tdg+65VWybCwCc/7UYnn7pjsH23xhJEusogb/TWeoUdZ9hOLSTFoeeL0LkroV+yYmbHxh+9RH
ArqL4HmDspYhDNMsg1o5PpK2tvkcbgBX8AMR4HlxB8N5o/ExtWTc6TZSTRN2pUpa6Rqsu1CUoMQ2
1UpqZkitHEeN9eB2JW6cYeseXKs6zhSCScxOww0Hj+vfBdanVK0W95uRuUvU462ELw85sx/oKA+3
7Ug3Q9ff34SNrc+CEfKESE+NQKEPVRLl66eOmqJezRahiottjLSZ69l5GrF1HzbLuUchkoSMNGLT
r+AplwjuDWak+xLFm/NikZBhwyQVjcVPwVy4p2JmPGm2WRgmS2epiluTpfK6vkdEKfruWbbBM+Hb
1/vWQfHntl5yfytqZCEbfoxEe2STn0jLhHXXjVzxZZG5suEusxC0hCwcdmLjoip3kRQi+3LXF6hI
hzxwvK5aiYCMunuhWbOzI7HvnLtIjSlVIXY8GJe6C0WdVn2Oe9O0W6AFEJI7DVWF1xUBmI0LiQCb
daDBcc5bEcXUfmHulyL7ZzRhEd8v3cdXKIe+3PwA6mRWmRLOfOnv/FV45LUvSD2f+xo69E08M5n7
3yVKaG2I5XE5ARg5zDPPD13gksaNmXD4msoBV4IvNVjDITMTZG4AtOEkrKwF0QC3fIYqmLDaTPW2
Gj9WwXtT1dSA5OKdc+wh7zzQs9vNj1MZAZSznxr64BeZ4alC48ZqaTsOg61jFsUVAeuLGqUPdgT8
T+kZXFjX/NVB/rPfWVveg4w4FaCKqVeo2zUyYTwwhKmaE0HF7lG/QXV1NFep249PFWeXuoIqPLNf
pcMS6K6ZYFe69VB2Is/qvRUOQdJN4tn5iwW9vuYlan9Z7aNvjLl1c6XsSb3dtGsO6tW0Rc6gbac9
C6pdXtwZX/vKnjSsHrWc0cFKuxLmPB3F1hxDORuWQjN6FbtX5RAbcMFEmM5lf3SH8WtUosCTZfdF
Rypsb7Xs1gIJQ5VafIo391/IxcfE/l230DQ0VQ7pPkHdLRDbLR6kSdLJsw6NCHYCccaQm/KEmkNB
xe5ZmdX2ASC56ZTbT9kcxaFlGWZH1/T1i964WROILtgiNO0w+aNpyK6sC0PTGkwBsEX/bXvNs7Lu
sXFiD6Wf7ZrEEemPQhTQqJrTzpGHvAiSZmInkYXfa9EY3rXfde3QURNsRM486v9XKBy+AJrVT4dJ
yliSJz7+uX2Cvjtp6EFxiMKXneVHQPVHvowXBj4przFse5rB/5Ub4+WKlQYfUAN28fJly/JkE6c5
O3B+nxKNo6bHCBkshEao5nLdTzU9++Cx9EBjLptT7bP97Rl61yFCR+VFzfD80oNgFxVjJDohRkAx
l5VYxooiXfP+fy1L9psT8gWFY97cPYSdX+Cx0DuTvPh13/Cv/b7xClzXwsEWXFwAYDj32S8yicPI
7yySV99EoM0QyWkFH4/nLImFljuyy8nL7aG/e+Bg5pXoenCmYgCYA+jH6in3m6cGpZjVfB4qfuqq
5jDZhhvbdar/SlWhH+Vgk4FN3ZqhKsdzHdAenqfqj90+FK3BgHTNK0ca6sXsYcw3sNtUgYg5Axyd
VNYz6RtovvOPt+dKZ0aKH5MGEUDPOjCLzk529vP8twUleyh6IjF/Tw+2+ixCLDpbNh5/L970mdlF
LPNPrYkB4/3R2+qryAjWfmTqwaqXbdZRkvY1Ak8nkSY10vdXwFa5Ua1uWprNBv8MD58ysPVtP6iT
OPeVHEK68L8eBmkzf/DqEYVRA0tm/i/UCsFbbXro141d8d8hr8oAiRywIZTtgS0HCg+I/nQmSZ33
N2lbZUcto24FPAdTwzoPcmpPYfmzgUpfOOyL+nTbcN53YztS3Niy8t5vNwF2pDmErqP/kE/905KR
Q1kEFyHt04yXhdtd6exI8eRpGoqucC12lXcsliTbHhxT0a1uHRQv7pYqsvECzC5+BBaV/p/M+whZ
mp1vko3XDV1x4Jz19VovK0hgnPJhgkzozGgcunddZUPI8fzXSCXZwGO3ghczCKZkKOd4cLwdGUzP
bO+HEbaatybBEDZb00Lj0RJj7LDh51aarsm6tq+m++YEA/6hWysKOv2x8iF9uRyiYjTs/BrrVxPW
si3HtggXqCBWf1oJAazzHHzzwWBTjCZadV0Xiv+KgOA13OmgFe9mLwC8IMDyT5MD3AMf046sNL5t
+rpZuv7+ZpayNmO2E0BvlrVkb4PDs5Tj99tNv/8OAuNRPLgY/DzgkGq/ePGUFKc8bU+Qidnzgynf
rjF+NXfdzQtryg1BEJMn1r0EwyNIMA2Dvw7y79PdVnWu8eCe4QHQAatjETvP7dlNxCF4auZYfreO
dYrqs0+3e9J9hOLBGR84qvKG+kLJpQuhXNHF22j4Co0VqfnqcgXr/8iwAsK2UHReHYBI2HtBd5TZ
16Y2ok81c6Xmrkm99AzPi9BxdqyLnEMw5lVPOBWKcHqelozHc7edJ8IeIFCTFCOJvRDl0lZyewI1
B4Wa2obmYGtVCMB/e527y3r3FJEAAgcAPlFIXeCfdjYcSZrNXE1uNxsoJDderGC5HoZjx36X/EtE
6sQzkSVqbEEVxF4WZAEGOP6FT1sM4RtP/myI4TKqa1vxdDZACbgsrrYQVB8XfwJbW4TD2y09E2W6
Zi9RtbGJnZV5P2H0dWu/eEWIJ8L7RMVstdR7COeuKDdIMrbOt3n80fWG0i3diirHM1u3aCLt9QBa
nmTz0LkdArx4bkzKG+8XF4W2WtJtFU4AaQ9sI3JvH/wdyL/dmMZz4iTtUZ74y20X0KytmnEGV/JY
SoazrscGUg2P3TrsZlNCVTNHar7ZXnBTptCRBpnxmdOnrYYGQXnJjLI6ujlSM80Akstmi0D1zM7b
ITh0x2gXDQdULCTNoTy6d4FuQvuvxLBNCvAQYK27rYYg5o86m/fZYqiH09i+mgsePVrajGGSogVA
Tr9NxvE+9iUg1f57RONBxKLNVCHaKE4SiiHWx3sVVW01CYwgYwlpCb9yP6+7/FQfsiTYb8/LDqJx
eytpDBunbnaUADsHgSOFzjUOiDIkOxGIXz6/8/xUa7atzg5qMmHmm2IfsCzuQQ+2mkqS30dSwWiU
09nl7VatCyZ/+EWPV8nZ6hg+5mc73fZNUh5NsG+Nj6kZYH+cJS28ErZZ//b/+FUbB9uuuk++3lYT
wA31JlCpR8hFzW1S2WVaRg/ENz3YaTYfld90o8i5L2NwVbjbjwOAj69THhjCU938/5X4HWRdQVMA
O9ty8I/Bge/DJKiT7tfVRKtDlFSGnKluBa5f9yYQRgXN1EgHnpCHZQIWHSQJ99z+iJo8w6fopklx
43wbZoJQGxm7BXL2NmIisCw7h9sHgG70SqhNK1AjRVftMJC5xB6PfbHFDt2H7fF2+xoHVmlN683D
yxCBsBeEH/5py+qLE9xHEGOrZdvr4KBmpodxhmO+d5CBsqFUcnvUuilXnLdwSQ3IMrSpUOTjTz/9
3kbgZtjSNG2r5deInaqwDjHjXfnv5j3W9RPP/rk97Ovl+p2rh1pbXblD4+JRAmfJhAzXDkFVc1ib
iJ4Lf3bjEuqbR2uyqi8TOBfPsq0jgxFpPukvni24Wjtv6Le0ABwdYwCKvej37W/SGKhaxD34GY1Q
hoNDjDn2qSiqORYQ84gBR0XJXWgi2dDYqVrLnYcWykxC3AhlfZyzU22CPOqGf52yN7tDV9Z4MRit
6gJZ8zn8FgA/ZhfgLjCd8bp9jiq7w+TwQeJlGgpYl3EPhM4Jz5fHdr/tsvhKq5ztbi+DZolVklTi
MEY7f4N2rmTrzssnPN6MX9i8GZZZ175y0DvbFHi2jStAK7vY/8kBELVNMEFd20qsXviAhrsCR3FP
i2PTVXHlrR9lZd1n/Spd6sDaXPou4ogqj4nzJOt4Ngmba67haum12y9eNURXzW75syjXOIR2x1Y0
Jwvo/cX0bqaZHrUAm4x2UK0+PGwJPxBy8rIutkxKeboQXWVJnZAMAR9VhWO43P1/LiTab0/R64Io
iB+Y4ZTR3OTVEmyBMuvcEejF98TOlruleiD0s1g+heUu90xQOF0v1wl848s8pzMSaNjmrNLZ41iw
yVcBeowuTEK6r4XhWzQ7kVp7PeHu29k+jrWuDWXqZjI4uF5juMtrtiNXOe6DNijAOTpip86Lh4oh
4o3qR+nYu8zLkrt2CpU5ta58B2xzuLhuLSi5f7tzIgtDVko3NYojVxVlrd0hmLDLw4bJn7/cN2Tl
uG+8RXTDOCF7Ik52dQjod2va325aM2S1vpoBgRYszlUEog/yH4JkfhwUmQk0qXHdv8qpranlXj5C
Q7Ov2vM0TdE+j3wvzv2wMWz8ug+4bk1vjL4B91QNMglc9ILTBpysycw1W5taUF2XM/NnqDRccon0
qy+KpJvYT+BXljhoWZ/YSF3fXgKNzatUqVHd9BsqSptLycUOLAxe3ceB80WY9jjdIlxn7s0M5Wtd
Nc0C62mt1Fm/s+IcNF/vG7rirqE98ayeV8ShYEndy6h9kQtFFtQqw2QNTQSsug9Q3KqfofILBsr6
Ylmvrbv32iJGTuX2F+jMR3EtZFj9kIx9c7FBZRB7G6gDfWpCVWsGrtY8+0hO966Y8U6Q/4Q6J2v+
BNWn2+PWNX09A94sKolW0C5YeEax+XTIy3I3iuhpjNr7Yga13rktHGdrOA6sBuE/IJDsyc0NDqsb
+dUN3oy8AZtbU5SYcYmKv7X8JNqPOTcMW3MCqrSlEBOl7tIv2M088q/8WW7Q/CFfVysNh49s2d+e
eo3JqHLWQbF2QqBC+zJO4x6XpYsXhfdZ4/+C6DdzA6r8MiznAlfpYS52YoRT2UDmGy7quoErMWxZ
WqBFuj7IVP3HrSlSyAEbkoT/+/Z3bnYqMKukhfCtyUEg6AQWxG4ncm779Yfbli7eRdzHCABPANwW
BqAByoiqlNfk/zi7kuXIWWb7RIoACUloK6lGV3lou+22N4rur7vRPKLx6e+pf+VLm1JEbbUAAZkJ
JCfPGQOwiCwbLxLzJq2rW21A8Wg6FuYIqqQKL7sPHMI9U3OOeBXK+jX1M/P7dRvQGLGK5YosK0Nl
plGe86z93XTI7GbkmbI1HJeuecW7k36CRKsBgeh+LsMxav2GtT/TeE3iSNe8smdCL7gpPXpJeljC
rwme5uiuN3/eNjWKfzedXTJeI3+Q0Zf5A+WmfsPfb2v6Mp5P7hG50wj+XpwODWGg2Ln3o6EJqngO
rzf/vzDxhRWr6K1uyUbUXvLyPGei2y8Ney/ydgxSGn+HBnLvX7gNQqfOT0hQPIOMdN6CdTwLBGhH
5wEoERQQEn92+9fr/3OZsX9/h6gvtRFxLUC+vPjs0QTaZVmY10bQOHxfzGsPf5pTjgopsztqytS9
aGs38mPMwbkvUXs95r7dl8HkrYWHS4T5dyQoB/z/C0dRb50XKV4ous1wcoJkUwTsEP+M92QfBWvv
gJrwppbcR6OgZccFNhbjMYm/u/S2BKqqs40rIhsWA+2C8+jYiz94Kp8CFLrsr6+yJkNCVCBZJmRj
mcLF8QYMAf4lFV8FWYDqgXFrIhMsttYKukNjTyqqzB7sYYymCA/y00cOWlv3ZWgzv6E3OT5RUWXF
kDejPVTl2WW/o+gVz4O+gYrNlVn62oSIiirrpg4824IUZ2B+Qxpmm2EvTo4P8e1dvpt313v5OjAS
tTZ66j0zdRzgZ5fxbkASYOjB2b4SvLTrfLHbT9EL1NFFmTgSZ6q/5l+xp3s48+hnBxAqPfBtsl0r
A9ZsxkQFmIHvVFg5WN/OMqTb/8E7vpVv9WbYyHvilwGYq9dozL5O6BJVh3txSTYIA9tgLCoOJiL5
jY/thgzetl/ayY8APKa8PvZV//36An3t40Stou7bsSgNF2m+ho10NxeeCETiNCtGphuOcnTomzzi
XLjpn7QFgXG3bS+5vgaMlVU4RENgg8NOWunKbqMZiopAExYKO9vZxgPcYu6bRIBYmqyMQ9e0cnwY
55ou1oh7x2AcU3q8MVlAVPlt4BYzx1hw9/KWR2al/tw8X19Wjd+puLOsqLw+4bhuzEgg5rELfAhA
Ve4aP5duPpRzg5OVNiQvAYP0+MHxzvMakvnrMghO1LroDm+oVdVjh65ab/HzOg5E6v5tMgouyroJ
UNcE0sM4ANDzuSoalINFKzuqxlJVBJqskhxl6kBfojLlsY8H8y5PWP1i8TbasSJ2fVvExrFCuX7Y
uNVaOc/X1yuiwtLMYmJpN7kx0jlxHHRS/ict910sAHBbFqBJYrwD4dDTdZvQ7FZcccZkjDonZTw+
s+q+T+5NOj/1UThH3m3tqxAyZC1SDwWAMd6ODT/9z8jbsHUDat6UySQqdAyEuvZkwsXPuAt9d4DY
7P08d4mERjqEI8LEYWswMY3zqDCxSroxnnGG+mOYaeBayJmWPLCmNWFMXfOX9fm0bRllN/QpsWBq
DnmZ0+RtMbqAsnJly9VYsooM62Q0m7THMte9XfjQLA0ithxo/YNeom7Ot3NKQ4sYK91pQoFaDG3V
k9dAly4+2723tSbIZXdr2R6NwaoosXxZPNmk8A5iNpBfp+bfuKhFkEZuOM3t+3Wv0K3G5Xj0aTUs
5oCH2jQBu+bkzzhzaBIwYt1ZhrH23KIbBv3/PcRe0SXziGF0OQsbjucQk2+JmO6aeA2DqutCcW2T
ccpwl4vPKSTv6NIEwokBozyYayh+zSypsLGhnQvX6xDwJTqIjbMQ3G/mlc1K8/cqbIyMlonssI0o
WL5G455PZIMr6OjcVL/KiYoayyaLVnMyXzYVy3fKkx2HU3dvC8fn9Ro+XbdzqZixZvDAoFuiE3PH
d1YojuW+OiBBEibhbfI7REWONb0cZV92YKqMhpCk3YmIduXOpPFiFTlW9KUUUQ8vNpO68cF4/9wM
a/R/uuOzCh2bDJKhaA5TU3s+3Z6LzbSPf3mZLzfOdp+FUWC/3OTLqkw2+HVmOi2YoMzE6T+2t4Uw
fJSar0ySzgkUR26gR8RohFBRlw1sSYS1kf8w2jWAveYwoALIqjJznSmacKhK7BMSe5DlqM3T1Iwt
UiAfVp7t7cZbq6vT+JwKIxNtJCYiaXzGEdSv3/NhBhB6s4wraFnNVKk4soLiCaBhiHlm/jaS8dVK
k8Dm88phTdf6JfnyKWbXFWiZ+Hxx6LHduu4ZdcsH5rThdSvSTc3l+6fWyRB3Q+z1aJ39aAYIuiPj
ZvbUN8nP2zq4DOtTB6Mpa8Y6zD3PY9QbPpGx3Zs0YNPa67jGm9Vi4qVDwXBBsB04NgmaaThNoNC9
7d+VByqPjnXUjQTbPS1+TnNz7EskaY1u2ST92vOU7veVLbmljmmZDvrgxLirxnpvRt9v+3vFg8u5
oVUSIcyNfbExh+a5IfbfsjbuhenGNz3HEFXiQ7AUFEZ1h72Y/8x46EQf9Vptu8buVSTZRFBVUILx
8MxktTHmBBKo9l545sqfa+ZdRZOlkLE1K9SYn8fqMU1eHHa4PuuaE6mK6OoWCVmHqI0hiryckrYN
gZ705/ZA7SeWfvQTBTfJyhAuEeDfvChRUV0uXsetqcDkI7VigFXAfbQq43teRVNY2NEzznorY9IE
CVWFo8jI4rEMW01EAP+BfnScHYU8z8Pv63OmG8hljT7FiLYhYlzw7gZ4FEWh6pZb9zFlfiQ3YEq6
3oXOmhRXTmPX4kaBZSHZvkwbP2JgkvpxvW3d9CguDIhMCQGrJj7T8Vk2b8k0+UnqQ1xgZZ11ub9/
1bDpPGQMHcw7Z2dvu10R2JshWAIraIN4s5b607mEerAuamktrKk/qsx4rQ12l3EAOq7PkaZtFevl
JdJgdXuJ0sQ5GO2Ug6qifL6t7csZ45P5pKyrSQneqDPAviXwFV6xSQC9vu0gpGK8mDuXbB7y+CyK
vzz7lUNcXuAifv3XNWapQrvA4JybUV/C8pvm7DjJtmfe317ylS1A1/zl+6eZqabFje2+is8x+4/9
sSGCINeg1bqmFZ8tJjdPhxx/PtXymSTWszt3x3KObjtTqVAuKk3mJpkjzl0MT/0JmdsQIJrrk66z
RcVf6cAdGSHNfTbBfYAiXrNa02zVBDJL2XIZ8RYQ1WNSIvrgFst71adJWE/Wa1sUzdZuVol4NSFH
1dAYei45kLECFYx97rNo8InbP1LZPNBVYThNHyq4i2Z1k0YG+sikQUMo6fkkLy/VzltqgoXy+lpo
qmGJCvKy7Dxb6mGpQFLghnwSu8Gxtpk3+yLLfBIPj44tHyMUaMyxvG0vMC+r98krUjyZNSnBdhN3
9nvi+tHo7qaa7q6PSGNdKvTLtPmF7Q8+1/KH1obw0gq6Q+NwKtCrlfMU9TMOLPU82X5bgp3FjUUM
NKhYeybTmK8qhf0/+oIlx68Tyw5AJL80SVCaDIysftH9vT49OqtSNuIxbVLAK2pclhYTl74ihf7w
UAbDVAeE3QZAIv9A9k2rMLiDDbO2jG1flWHc8Wc7yR5vG4Pi5p7nZJTMcPMiGv2ieGZVv++zIHPW
koE6G1J2YkfYaT+46MBeHonxhIew6z+uaVeFlJVJF4uxwQJH5vhYkzd3sd6ut6xZVlUPO+/tLJoS
zHg2fTAnENKD2CYA4ysnUM2pWkWUlUSCDayD1XQ86vxifmmy6UjieJfiYcQFqbPPBuBcuLzt0q0q
ZE9R28ohElhhSNKObf5AUD3UkptUwThRkWbzwCebtzhTtNHZmH7R8tv1VdA4sAouK0jWFE7Bqo+5
+CtAdVyc3fhFRCBPq1fi9eVM9cWdQ8WYzTGEnwUgrGejKzf19JbYYZ3+iOIuaJZ7gAmvj0NnTcoO
7U6VLd3LmSvmjYuWGxC08ao+4coz7hIxs6fr/ejmS3Hk2UQhozfH8TmXI3owf89R95bZ/Me82D6P
+931bnTDUdw5HiOoatp29ZEwEvSgXKyZT73nVbfWbA0qnmygJK1FkcH5pNMGEoKCQT7xOKwTKM1c
H4JmplRuMDqVbt9mcAjb+pYVPo9ivyke0imcbhNa5USlBvNaFttOZwhUw3bIWceBbSLv7qzVN+gm
6bI4n3Z9WdQZ4bYnztCCDrNYbFpSbVyxVg6um6BLt5+aN6cotWM7EmcBVIFpb9P6jVnfpugxrlZi
ksaKVHzZnNYjWzoMgKFyIpnS73Ni7xYy3A9Js7ltldXNuZljIi5HPkOiTMY+p1Ppm9HRmELZVbdd
ef5Bc1HZLo4HS1rKBy9+cMs7duPDjYrhGiuvIV2J32dW/G3KskNfpY89WdYIinVrrPhxVtbATZsM
7U+Fz+JXt7xfisRnRuUXa69bX5qp66l4Lg/UMEnfoI9KnOfp7LDEj/uVws8vgzfavnz/ZKMZ65E/
c2yBXOz0mHnuYRnYDsTs9+MQB5FItzStV7r68qSBri5T+KkrWUPypXItcS6S+m4ap00bRyuHmC/9
AE0rjmylvBUQcBdnyotHCGegJIo/y6XYFPZaxkX394ozT4kUkvLh4mrldDTLyAic3pUre6huAJde
P83NbJWtsXCC9W0LHsrMfutldJeCjnSLepS17KDOkBRfJsJsq6rDGCwJktlq2eGadTcK55ZLFFZB
2aKrqc1aI0e8M0CqIcSfVlS/p2VNCET388rGnBuubS+NVX0UTuU7jhEW4+i3Sxdej3O69VUceXRr
JqOa4ueLae9VFhiQf93UsorLys2WtKackVvIhxBi4rtklU9IMycqK5hc3K4lFGZjiWFncXLvWp30
O2neVIrveipAqxBIdTUO/h35zG0qiF+x4ilr+Ob61Oj+X/VbypE/6CZxLsHsF5u43RcmCguTFa/S
rKmqZQEWgZqBsk6cPbY8QKfpIJw/139c1/Ll+yd/dWlcd1CwxLy0CPvSDQ3XDW9rWnFSrxpau+xM
cXaKO9s5UrISI3VzrXgnhKQrqL2j3YQNRwc0q/FU7rNyTej068JXmIrin17qCF4NaL8GHvTF26Zb
I2AvSeWLx2FX7m5i7EU3ip8CTd8PeYZugKU8N5dXFEkyfxj7Q1Nam1QkK6b5NaDB9VQ4F87PQy9q
+FZjDIGBy0DsekdhPtnilFtzKE0RFpN1lNnBTlYCqMaqVIjX7JBEFM4IqwIarlksCKLeVM6O0Sib
79QLpE8J7hs9rXw7fs+bzPfSG/9bceOmFonZXsIQosU3y+p/Dzn9dt0bNFarorkk75yRyR5Wm+fn
BO9kbpq9cmvcXm9eN+OKH89UJEk6LnA2aW1nE+jc/CbFasy44scG0EIZFfjzubzvAfaYHpw1Gjnd
pCiu3ERRnQ28xqT00TdQw9/LPH8shrV6tC/PtPhzxZPTrpoE1Kqrj6bbMv7qLAfgDPw+f8lQ2XN9
3jXnHZXsy5EslxbkHk85AGcJsruGDNtyV67lnjRDUPFaqKVtomJEfEakeImr/p6XIgTv6uTnkCeN
63x3fRyalfgHupX1ZSQaLPK4WDtOy7DPqgeTrVzvdKO4fP+0y8yjseQ1XBdFk0vm57j3xqZ5FDYe
vaGMGcdr92CNF6jYrchL7WSuuXGShIByzURBSkP/u22GLjP3aQwM0gxDZGMM2UgfqPvb8aYfrF8j
/9TNv+K/SUpbIiESjgcbpHUTITIfD972BpWy84qp6rpQ/NgyclySSIMkgZE88qXdRrG1s5f55bb5
UXxZpiAV63rEzgvr8/AorM4foj+3ta04ckucNpUl4oS3pAK1yH9JPKf+4K7lLDVerCK26klS2wUb
1IfL94Z8rKcpyPInN1pbXY39qyAtC6LdY2NhdeUCdZvRL+WdmJ2NgNJdsaZzrutDuQBDTGhIYqic
nWtp75umOaLU/JBDCbCNvJ+kuukdxfVU6i8HDKzSHGPcUD3g8kqjfOgQAf10FGPgtNx5sMflx/VV
13izSgRm5eU4uC4xTt7kbDKnfOz7NeFwjS/Yl++fnBlhIo0WaBafmyRNg7GM7QD5gSk0I28tour+
XvFoOkDX0DEK7Mhpd5cueWAVMrxtYhRPLkkG950wMbLztmJq36uofrzetM6KFC92KeyUpqZxKud2
U9fmviji/yZok5BouB9pv3Jc+fLNA1akOHRhCWPpPWqcqrT1o6asfaOir8gdhKBgf5kGcVwS691g
Ygiuj0u3Gspp27CqjGbjYpzG6WnplpfZHH7e1LKK5cpz1PV60Hg8mVG+i8blYYmalVnSLIaK47IA
C84yPhunYqyPNJl+ZNUcBWOWkY3Jh28gGV07xmj8QUV25WNFlzQi1Qcv70G1lIKxCDvPysZziUD/
vKu43j9YrtxF4YKBuacy3+BdC1QbsCi/6OcAemsLfb6+ELrZUnw6S62CNXIyTqjK2GZiO7kvPbhR
Hev3bYQkGIni06JkxtAsvXEiqJfPFn4ETvnBrn8O7hrNj8ZOVbYuDi0dYTfoYermoODxkRf5ijVp
NjmmuDZ3pjaqLWmcjITgnvlapJXfQyrGuqWuB5Oj+DSIWqhnMhvhusbCtoiqJwuvHDK77XKmsnWV
nrm0ducYp3QoNzZv9hSSiddN52tku+upEK6qd6ckkgNM1E6LMAO4NFwGjjq+0njr0pjuJkB8A2rY
1K9xGdr0NId4TNqPdyPpSTj0C9nZKVtjB9JYgUrsNRcg4c8s/A5PSB5ij5o2S0PXShw0/qiivng0
jRTAL+OUDCys7WXDBH8qR36H1PyWZOO2W9b2WY3N/YMBI51lVTF8sheWAXbTuvOTdsg2E7M83/Hs
9+vrp3F9S3H9OncAe5IXvywfDX6wxxT1UpY/mceZ38R5ChNRfL+nWI9YIop1/fDMDDtAfuN9iNYA
irqZUvZ0qB9lPL14j4lbZG85d5RNQZpU27KRKwFAt+5KAIg6KCDOE7aTHvoyARnIlrswYLDYtKMX
8IK+FflNyp2YLSUYdMZYAtWDA9aU07dSsC33aFDkZHd9wXWzpWznkEEEzrLACWgyjiPlgTk/QmYL
NYvh9fY1Dqjiw4gXdYA6W8YpLj0U69vle9GsJeh1CcZ/YGGoP7aZ0+DnW5kck4a0YQNk3ZHWcfPu
zKw6NzgyBWIZ+6PFyz9eVkDusZu9nYGc4cqmrBvhxZU+nYBtr5o6b0IQgG77vRBAIlB3ZXE03qii
xGTEDZyJ0DRzjFdmokComRtfUCuAoOqbZMZN1dyup8LGCpCy9QYYKE6g78Gd03woqlunR/H2ylqq
se8wBiO36bGNkvxgsBKnltvsS/H2oTUnYQoE+MKrDX8CZ9UmEfaNj3AqRKwjpVHUKWLJyLuApe0h
yWXIo+oZlX9/rw9At8aKf0sT1MPtNCLvlU9/Mloc4za549X4q8VlkFXFih9+DaHEEiuODlBAnErs
HSeZlsAbgkizcLYAYx2iIXOCJjFR+fELKgSDL5Dkuz42zWFYRZKlc9IWAhTsJ8eM7TCtm6d2kck9
nVJ7c70HTfhSEWXD6A7TfLnAoRS6CI2C791p2Rh1bu+SJrntPKbiyqZk6JgjcMfCi+OhZfs5JYAj
BHW38gyum6bL4D5FEJnYfd0tQLd21X9efWhR7N7mr9cnSBOdVBCZiOQyJG5qnFwjHg5NbSQ7kUUr
8UnXuOLbEZV1MaUltlo5pU+LQ7PAFcvaE76udcW16wREB96MXdbMYm/rDZEHoAMH8dptM6Ns4tVA
6yHtM+NkM++YR+wYx39ua1lxaaNy8aI+4upPBY5r3WsyZL+ut6wzd8WJB6/Ixt6BpcwGoGfkMJtj
YMpjOq0A6jXZBBUjJkEGVckRFBIWqKCYYRxLCNqZltyO1pmby1PSOs+QVwlvGo0KF4tALtjPHL0l
DY6Y0W70vMCxN8WaCprGr1SsWA4IERTbl+g0W4A59s9p7YCh/rZFJorTVnVf1g6yLyeWyvehlf9F
3hrlje6/L98/xQM36qwlduCziDugorSOpk1/L9aatpTGiFSI2AhMqdMkBc74vHieCQtnHPODvDe/
mxCNW/Euzbamsn5JE7LVkMzBHVMM3aESxo5m2U8rddsgr+y72vFWjEgTJVSkmFUOfVOk2D+ptLxw
KnL5EMfmjXcVFSzWMsvu6gQRjjgp9xdU4uyItP5wZq5xBWvuEir1l43ZgGIrj04Ni+6HdNjatfMk
uXNCxvjdnvYyum2b4SporJsbcJYzD+7gJt4mBorDRzabPzgObnnXPfpry+UqdsypwJCWoL7nlItq
681/Sd/ct+Ya4Pdrm+IqXCyfynmQXYLLvFXdzeJHWswonFlQEesAcjHEa8AuzUM/V8FjhTMwZwIK
6sQYqJunnwW9awgP8H6LjTnxm+o9m1/j8cmL1t5vtV0qPp/mXZrVUEU9La31wRczFPVz1UHZteV+
VfDAMftdDTHWZnmdy2wlW6Ob0ItPfQo0ntNMTZU27MSqzAdzm58206Zss03nnL3e3V43iq8tnKtc
YTXDa2i0jOhFsnA0P/g0b5CcDu2l91lbBk05rcQC3XjULZ0kCwVIOzotJC4CbrxlNdJnwKD54E46
mWxeObBpDtO4cf//ibPNch65YQ4nCZL+tByCZPg2yLui+m4ucSArJH2NX2X0+/oEfh2wuafs+iOj
ZU4pQkQ6gDd4sps7o8zvY6d/yNK1UjpNHyokrSyYN2cWw148Vq9LkhyWiR5qd/7VzDeJBLhchaZ1
+Zwzu8O2Br2VXe5+G5Lhre66/fVJ+nof4CouLXZllM5lhTja/Qd03W7xphX71QQ1lTmMUYjKtVkd
ndqxPOTeESxi94a1Rgina11xfE7zol7iMjqxSG4LCGNk2bZxypWArJuVy/dPHm7abdkYeLdEpsr4
YLX7073tTZGr9GCZJLbjmAj1tj0/pXYemAn5dn0pdVOiuLEZm4YJZGF0mpxy3Mxp91TIdA4zyz1c
70CTpeYqMq3Okr6VlxeO2mPJMu8Hy6tL4U+8N6bvaZsMFGTCc2GQPcvInP1ygBMB4X4y504BCmyv
L8JiqA1BAuilTChzAC/bkj+neOrp2hWoh24WFK8neTH3lcijkzQ7vyRIobN8a8xr73hfH/W5Cmaz
apJ0MuE2LoYyFMLHpTYc3e6hBEGDfDTLYVOYxco+o9kBVBTbAm4VlAyY6ZmnHQQGIHxB49+V4yCX
yYJqTF5EclvKgauotgY0Fqwd8f42yvTYLEdbzndZtJId/1/i7d8HOK6KWEa1jSRv5mDSqOPT4Zim
EBvD6Yk6rp8aD3l0FDENK/AoVfN36f5MxsJfhtgfunGfFTDhusG1Svg5aQO33HsMsrfc2Xh5BqKw
Hnww01s1FrvrVq7ZDVWgXMeqyUwyzz5loElwpjCR3M+7v1P51wZn3/U+dFakxBc+zgsFxRk7VeOH
2xb7hS0bXlggxFpw9b2fze9e0m2u9/W/VNVXs68kBECE6BCOqtMTOJ+CXkowV82+HOl9yb8jLsex
s0k7QD+tXG5Mw/HzOAvLxvRZ89QJzPQYHSa670Aj5HLvzk5/Xf8vTRqaqwKbuWu79lya9ulCpc27
X328BGX2RHHGGcZ8L/E1T+XehAR0P0GOnqf/rfR8iQVfzYhyDlkgK5ZboFeGHEuyy5kRtJ7pu+a0
Sc0Nd9ywJHXpT6y/K3GMvN6nzqqUsJTWXm6NvcFONTmZA9ll1hh4SdAKFi6rejyaTlSwXsTGaKT1
3J66yGtR/yuSgzUydpiM9iLRNts7r6FrOqa63UCF7OEtDS/24xBhPD0I0NqwqhNfRosPpN1W9iNq
O81dXLVhadvb3v0Gyd77tuK7onRuO2KofGyOE2deZlrRaZhx229Qbm5EuG5O3p/ri6bZS1Q431SD
uzFaekRFcGmV+7q6z9nbbU1fuvx0wkDFXA96qBxNF6BsemurDZErf63ZNhwluIwjp7IsR2S7hvFE
q+iQcRIKMmzN2nmjrAMh3hpDtm6ClNDiOpAISHgNgoF82yJAIE5Ezsv1GdINQznOTMsCJoYSQOsF
FIEDSpHF+NSYf8bQmw6W+Xy9E00gVpU8bRNlNrM5Ac2d/ykS03fEnpv/5WzP08HHg1eU3CQc4HIV
4ifs3DYiyy7R0wiC1nGTN/V2FP3KsUd3t1IhfqxvBK1qt/yYWpTmnajXgeHhdY6/0+Ixjn/bE+jx
VyZNszIqJxvIpHvXyBHLMqO9s03frkEsV/Y/6uE7yQKrZCuAC10/lzD3yUcYNXgE8kZ2omMV4tnF
it9rh2yl/cMSD32x+sajMQIV51fTPisBd2GnBjSzbTXtMvnalEhY2PeCl+B7rx5FnPoupKsN+ivN
lxB37102u2EbP7fgBGnzKrBiNxiKbH/dLi+++sUOpeIDeUVdxrJlOJJRgi7Ck9mjJQHCuq11JUII
w2Vg4SQSmkzDNo16QMbilTXT/bgSEYCAHtPWofIIrPjRK9yDy9aO3ppgowqConazhvBT2R8zJ5N3
pSW7TQP1oX3m5n+vz4vmNq+iApGijIeqTfrjMtabKhqe0hIn0blN7wpR/rjeh2aPVlndgEgSeFpa
2qPTOVVQ9sOLOQyvCx8fydDAto3bnFSFBfLCbmhvkvaIUBQskdjUVfSQW/0Gory+GCqUIa8hTTVD
UmGCHOOZ0wVdNTS7d4CtDBYTV/G0bI4oj8zcVakBjQWoKEEczeMWoiLtsUZ07sudUUWASa3sN5rF
V1GCLLGEbLldH0tOEr+I4rDN53dQnwceTzc3Lb5K9mZQZ4CoocWOWYXyQtrF29KCtuHcPbV29ncw
1ngtdWNRHHyoTQo9Cas7Qu7R9CGXfCcrKfwsJsHYrRUracKzChWMgTAWSU6q4yK+xeaj13d+3X1r
iyMdD2KNf143EuUUkI0jjUjRmMdiOUgZGPOvWm5NufJErbuDqJjB1kw8MCIs5tG4G7YXgY9hD4HP
cNrIoN6tFSLqzFY5+0Nxp58yeyyPZfNUdndmjdV+vG5QmulRcYNzTxyQIvblMS7fF/do4X2zkUF8
k4qcy1UcIMh2F0amojqm4ltFDiluic0y+eVSr1yLNDakQgGRozFY3NiY/+EOeLOeg94vDiPjN83e
bDveXp+lr0n+MI7L9H06SRiizs0O9ALHugNhS7Nzmh9N/rawQ05esum5XH5E8iU3vpn8wWVrRR2a
ZVdBgVYn5rrLMXmD1zxCO9kqs++kaoLrY9JstCoc0MqsnHhVbSKZ8rA4vr1GuKsJ5io53ChNCRbK
oTxO8xLG3qEwoEdj1YFZh+2aRJ7OahWnTgU4ZV0TfXTDd9v6iRftrdMFtb3GXK9rX7nfxyVkmAYC
r5iSj6LeNUYe4MmLJCs7hW5hFX+mtpkxb4wosmS7iG7FvHX4iqVq/lzF/cVxXfSO4RXHQaCutImT
OxQW/+BTHHKy3HZEU+F/BpsNOWSJeQSpjU2/F+z7TRapUr9B6SBKyChg77E8THw4G1G/cmDVzLiK
6HM5c9IB8sVHo35xmo+JvqfJGtZZtweoKD5ryJMKLNbm0WrmYJwOOQQzwJPXtx+JzA/18Mvo7sff
zRDt53HZXJ8rTdxT2eA8sGk19QwTyp1fWfxm8SS0k5dJniJQbRUzWwkSum6U07gde1XfGB49kgVU
DO4uil8jEAPwrvYjr9nX8W2EGFxF/NkGdHBHDpuS9UvegK/yYcxWuPl0LqE4c+ryLmKRUxxZXv3u
xdNgOKnvdVvgsq6vhc64FHee3Fa6hmeXIPLA84Vnd35miC1b6qeb2lfhfHbmdmNOK/NIne84iXGK
d481YTzNv6tAvqjLIjbhknpM2fzoZBMyMM0P4CLD67+u2QxUCN/SmhV4ZZ3yOLrjpgbC2UgLP/OQ
ipftz7YFf8j1fjSbmUoJV/Tj0rPULY91HN0lZvTiTGs5Qo35qEi+NnZzi0NR8Zjj7WFoauRB6SZK
vmdr6mG6JbiM6dPZgnGb53mZ4ggjD06S+4k8zO1a4abGgVVKuM4YOghfzSX+HvCFWjpPrGyeC5QV
maTa1yV5lmW2svdo0iD/i4+fBoKnZ9JycQkWeB+o4/cL1ZnDNjW7b5qD7HyRr51ddFOmuDQUpZak
vWygRXl0cS+JnWfirHibzpQUb3ZTCmAQRSSKnV1ePnpGsmKjGkNSQX5Meij6ZdgmIAxWd/cW2ZvW
3pYrUU6XTVdRfcRA+WxEY/M4BkO4hHmYhrbro4AcdeQhkBgBVAjLlZXWnYdViF8aL9EQJxiLc+ZP
Yt/tjE207344Ptu2Oy9co8TUWJQK9uvKKRPzhDGRYwJVPbEDZWtI9mukNxrnIBfz+j/OvqNLUp5p
9hdxDkjYLVCmaW+mZ3o2nGccQiC8cL/+Rs236VdTKu6pLQsJmUylUhGRnzZsXi99U/povqhuLfZg
Mn5wvH1rMQjqBmErf192TrpuVANvGS7QKexiMtrQNG9S9jvz7qz8ZhoPC90KQzSuVkX+CcgLDpmJ
Y25yh/1C95bMwk78BhYzbLfyfn/99j9pRdtWU2g+QGXlIJsi8RYrHoJ1PzUNDyfx2owk7OQY1x3K
U2TsmJEeQsEDngmBeCcvxTTGsvcjXv4idKs8xlkvgJ9RvEA64fY6F4h1XT4dZiM7YTb3jdscLy/b
WUeA5hVHYHC+Ls4iwAzgZN9n6YMYtzbe+WS7bavJtcyrTYuAwJRMVR21ItuLvo4a715mP+vmcfKX
p7R5TPMNl3Z2a6C308b8tM9P5Wwtq0ZvI70zcAXnxbd+/Yqnl7DtNxIhmslSM2sWBB8AdC+tJJub
2Oyygye2dA/P+k38/en7p7/H+/3ajXNmJW2RhdJ6XuzXdRnCur5ydhQvUI690w45wW3M+sMFfVxr
+yjWNQ7gofOgia/aTSrzlnVL7mbdaiVz9+ajUGF9TfCJ2VEi9Bbo25TXgZnw4L7Nbqz+hRe7y7+s
sa9/+LYCmk98McyE4ZoqYyM/ztNG07o1VUxXlKJvR7dFqDCl+yL/FbRzH7b5h5dZXy7//PlbGSZG
MV+nLI18oqiRaR8gKPTQRiLq5/0cLXG5qw5Wfrjcj8a21AQabYcAikvoxuVfC/tJuEvoFaFc42FT
T16zDmoSrVlHkIgGUJSG0n5xffbbzGVYzN3GCDRroabQxnKhmWNRNF/PvxfLu12W9tmGDy/M4Ot1
k6SYMLe4JOALWUnt7VdxU5OP1GujVcSrZVy3o9RkGc+Y3xiQQUmQ/4gn09z50/wrE2+1A5HOy6PQ
TZRyjleNb05WjgqgAzDB6RvJv/jiPttSlDgbJcCOFUPOzdEumxUetLDkjQheHXk7td8HiJhngoPR
veGoz8eJ6EfJnRkrHWybNMgQ7ekeupyH3NvVPO52846gSJzDkTXCcbcxZ2cjOPSmGDoO6AE8Whyi
1C7AbhEx6WzUpJc3uDPjyRPaGYuD16RpIwrWLZFi9ANtJ0Fzy0oW8uxbWdTx16p9mfqt65Ru9tT8
GnTUkYwtMHtOTXYziDPEvR3pD78y98FaPwMp8VIV76OLEuvjGHJehtR4zat545Vec8yqqbeqW/zC
sWskJle5X+rx0Jrut8u7W+Nl1Oyb2xh951MTjiwrjyXSzA2AdigluJE01KyMmoGD7hHxawfhaWtk
K8jtxW06zPfD4t8WzVZYpRvC6funSGFcskW6rVNCHBCFePJu35B+Z1rrRjJMNwTF/hm1BLU6NM/N
LjwVwfZyN/JMEQKHthElaMyFKE6g7ajfk5TyJCC/uiANAXgPzRMUy4PwSP1EBJCvY7phm5qjS825
kZzUZU/TImGWgYoSX7xgjvz6rbOf/a33Md2KKOZvEmpk+WLA2dQ8eA5c7u3zoZsiQ07tRpiu60Ix
eennuPQ2WZXYYxNTQeN2qG4LtlUIWrPoavIN5JdBSAP7ti5yINHYAmmQoHOPw9z/ynu33Vh4XTdK
iM6zphdr52MtRi+WjbkHiR4AzyjfwtzoOjhtgk+2kdmtMbeNyVG++q1lx8V0IIS42wRj6po/ff/U
vECGdSpsNG+3fiyCWzK9DcJ5tfn6ctk9aY5HNQ2H+oF8ln2ACRqssC1+VrhYdsHXhrxZLFmLamMd
NAb41+9/GkdZo7hAuq48gRhPLKo+JPypnId4boowN74Y9qsv3y+PSDdliq1nCwR9M2HxZGrcB6Tw
YeoOuFS83Loa6DpQTnqRDks+VARjsQMelqMT10NTgJdjR2Z9FZnUtv8Sqz5NWDPlZjcwdELT9EaU
r033ikOkiKBivkXV0I1DsfDKKSqzAyo+MYTH+wjhi/8wtlKKA0yyeJu4RbcooJqu1BydZEEJmBDe
iTqzkBFDHUxJMi+EQmZYl8OWWJWuF8XYrcxzgEPCXZDlfkirNuyWY8u/TPOfyzvrdCCdydKo2bl2
HSCd11ErkcUx9X/P1X+X29UcGGo6LpDN0gxWLZI0/wp1s6Ev/6uqW0hgZdPWTUHjzdWUXM3ytGDI
ViSZYX73i2K3LuR9yq+CgOFOeJqxT7tVyBG6LqjBkkCuxiTRHKQF31Ng2abYJiyn14Whai5OWosp
1sIUCfFLN1y94clo5jz07DqcjC3dNt1UKeaNFLUZzE2DgA39WL9auTPSn5cXWte0cmyD/mMVTg5F
l4q6T9Qcbzyrf0ZN4w0en24fKQYN1anUG3iP/Vm/U+cRNK8IqOJgfKbdRg/nLYyqnFti47Jm+x3u
AdQPyRwGTrYj/MWUW3fB8zNEVcZtUA7+TFqkju3gwc6fBL+rgvfLk6+5Y1CVbzuSxURNNdiAcZve
pwd5MF7AdaF9KPegiSJ5YbzNW4Kzuok6ff9kEJA1aKbVBdKhm8qdx8hxXOr7tZdhvmwZw/kjlQan
KfzUhQW6fi86H7ke1AeaHTdssjuLogqzUxwF21EPUSfrdhuTd9qi//o+GigWXtlr1cyBiRfHsYHg
Wd+sjxK6gLulRHlUicoXKB00NreE8iyW1OY7SqDrUweMPl/+A93OUI51WTjE9F2cVqvkD2suHshk
Jk6xpbquWzDF6r1lAaTcrRCPEvdOiHcu0htS1UnrbaX9dD0oxi8zMC+5gGgQq+wgtv3JOzbjXN5b
hkh3AXSe9pcn6jz3GnppihuYZ9MsKSoZJgwET+IZcV3zG4lq5rmbPs22kwzZ8+o9TLhCb+Eaz3se
qtJtOUL5ou3xlD743wMyHGXw1mf/gSod+s6WXr1m/lS+7SJnFDQv8KQOJRzI4CMDsPJXc/kjr6ug
Z1OVc+taszRJnQNV15GdAWUfydMIFRauAcug+dPAPhls03tFUNWsToaVf7Pt+tBk5dO0bq2BJjNL
1WIQ7SJaZ3ALkpTyMPJH1s87apOkFv+57s8U4uk9zWORPrSUhn61VQ37/AWC+opjmLKBChd33qRl
bphlbTgjx2GUblTwaSfae7ZsEe+1A1RcAHa66EFtbZM8zZAgeLKKxyK/He13O4X7DuqdLL4Lijr3
Ad+R6br0BPUVz1Asds+bEhiIOS9uTQ7NhMr5yT0zxtVsI3moceUqfzcwKkqE50Oa2cB7Mu4S0n4z
Rxm7blTh3je0YIk1V1UpwjZU3INbjXZGG0AXHKuOmVnsOb0KWWlTlYTb0nEprYzXSbW6yTCQ78zs
H2yz2ZgmjQdQebeLSOuC4VUGYdmHT1+d6ftEYoI4+bLjPB/eU5VrmxWG2Qc2nFg131bOwR2Ol9vV
nFwqy9YYy3p1XSBCF1SQzVAZPV0eyqvA3phyJQpgRhdYjYefps7vmu+cAlDaLDSyKAdgoNvCAelM
z1OsHHzxMrck8NjF+3Bn77LEv0Phk+LGiup4OULa7fJU6ZZAtXBGfHAlgQduy1fHfC62Xgl1sZ/K
abUKKqFsaAGVe5f/BwzhASyC4/S0PsuYHbv7dFd8vTwC3R5VTvllplPTu00N0cb00A97s/XDKk0j
vHVf7kDjb9XCEh7xcub2K45B6220o8G4Zd4bWx5zGlOv21gH3XqrjNViAV2o4ouV9DtrDz29g/vR
HdcDXNLePK5OdHksulBFparOuQ3ObY9njBTC0hktngvyRofXDmHsPKwhXxCPpSW0ZyGZ8Ptyn5ot
pnJT555MQG55VtLQsFqO5RbiX2PlKifVHGqROQ2wUwCMLGGAG0AIT97uZlRr3Vh6XReKrc/eCPJW
AcgcCFGo4ugdbF8+2WTYiLA1O0vlp5IWnO9Wzk1SNsJxdllD8yXOCFuqyHYr/jZA+Ng/UM8toQJQ
l8GVobcKCGlT0jTdCUhaBA9+EU+ouji07zaQbZdXXDNtKijEQAUKY7SMk1rn44KSIpn9x7W3hMHO
Q7ZsqoJAnEbWZedhP/nrR9MfCxdY5QHvcN4amjwPZ/PHUHx1DQ54ZnNIF3kQs/x5eWAauAtV0SGl
kwGsL/vTyVKEVXBw/PsJPtn48AAqyKf1xhtvOLu2t5PL+xS/em0LrVu8LSamNR5Z+jhkd0X6x7PT
WHQBlGqfHPmRQp/g8uA0dqpSsuZBBLyuizZZ3HzdQSyavQnL2lIj+YtgPXOfdZWTBq/YUCqjAI+5
I24SEIzzuQWmw89mcsPFn/dsykKKakANv2nyV8DQQweiUsJlYTUd801BG83edMn/ziklxCqqEXu/
c+RdW/20XFwI1y0CoK515TAyqF2baQuEg9PwB5f95rN5Q7utra+JWl0lkKRlC6VrH3YFXQ6Ielk7
0r83BrQ56K+F8jAb/AhvexvbQTMUlUbtW4GDLDWu/03N9h3kqBmgM61j7S7vNp0pqdzpeuaSM46F
mJyZ/OLU9CFDPjihaBkL3VE8dJQXNxnL3LCv6Ap2D98UmT8tx5m9qJZO6eqmKlzjlMnp9mPwRrz3
1Dg63o85u2vzwyDsqINYFqSAL49VE6KotOrRHjkHXEAkHvF3jGJn51Y8QbpG0o0eNLb7L0vayPOi
83Gsi0zGs7nSm9yztsTldP9/6vWTHwJnrDFE7eEY9MXeSh/X9tUc+X52Xq+bH8U1TFlZprOB+SHO
bV0cAiuPlvK5Gz4uN6+bHMXkZ2LMsqGkQsQ+vgNVceDm1rzrZkax97Rd7JTVQG5OgmXPPICJZIZA
iGtA7bFpgqtw4jjzlBUghtOQ9cRuNNcKukF5aPo/XHsjya8JQ1TkXSXSUTbQPU8yFFsIUF2R+iC6
lWEqXQQ+r+7mdVLXkbIQZQ2tF0Fwp+H+0SGggNjhuL7XkJ1BnfrQHLYQSJoFV7msDavnZUEl94SO
TmmE1AaGv+iGeiOtpGteccPtuvquyMBipV0Tzu1yU2XjRtO6a4CKwmOCkckwcB+z7+UuA1RcROmd
uFtiEVebNFzNAP7B4UHpLoV+RJXIhe66zNoLAOwv25rm1FAxeHVfghrLQGNd6zffccLaSGy+Ycca
Y1O5q3WbTbTsMe8j0HAZQTWOL2X5o7W2jiTdv5++f3JzCMSZlMsMAMZU7Ogsbkto2xpc3lyeGt2s
n75/at6mUy6ztUU20h3Czgt2lr+1I3V/rjhQx/HcefVOMzMxyL01oN+YUbcuu8t/rmtesVuKy4kF
WWewVOsn6n/YAKGW365rWnGgPrUYQnnMuWyt3ZTmyUn7YU3lhmvTbRnFVMvWLlPm4e5uTa+2gEtb
/WjOE4ICY5f/X5OH/wdGhzJvk4u0fyKKpET9jjT7NVa3hvPR2xsvgJptoyLlert1EZi7KNJIDtJ6
rZovl/9cMzUqTM5CDjlLHbcGTI5/MPOrxdPHOl0Po70VQWrcvYqUGyqLZ7N02sRzsagC2AaTWV9T
Tx4qX/6qZv+rKdLny6PRbNF/qKtW5y/dYreJKIPIIFPSO+W+cPiVi6DYrsjT2XRR5zOpfTt0ZLdf
MnK87s8V2zWWqSajheikPxFQMjA6BQt9SEhdbl63CIrtNtU0zX4Br9OOgAnMRVRmt10D6Ttu7ozg
Yc7fL/ej26aKITOPBB5zAGHKeRc3fv+Re+TP5aZ1a6sYsZmNrLJKj0HUYdzVPuX7NDM/mq7Kossd
aP5dhcYFFPEnRW0nJOhPKiezY81WOA9QJbzcvsZJqNxUMhpFWtk9qA2z/zClQdS0ImY1agPLbIma
ztzSydQN5PQDn46YwRddb+aEJP2J/JrSHzVkCy+PQdf0yY18ajpF3NywEgd7DnQiz9ejW20hrzRb
VEXEMUcg9XB6pvPr99F6YvRL797laULE9yYfrvz/07g+/f/oD7Rvm4qiep9zgJrzvdWb+8tTo1te
xYJrXI/cbkDTJM/2RnXvF97XumLerudZxAU0Di/3o5snxZSLNUghaVjCY/MBqedqP+XDM5E8qgf/
hTv2VyqBf73cl8bmVDScG1T9YoEGm3g8TxrO4tYbbps832hek8n4mxT4vBqjtJohc7rE7prluEBx
CDVkq+xAHVSRdxu+xvaS3fIBgpC2lFt7QDMoFRRXuKjoAJQGTZo1CCfXP87dO2XLRuyua/20bJ/G
1E6Ez4U714kthuMC9fOhtqOl3Yo0ToZ2JmehYuHsFZDwvF/rpPeacELRu5rh+lQcqqu0SGyqguJK
KEu42ZjZSY3jYe5fuQOsYPPItk4I3fycvn+an5kxyyvZ3CXLKEJSxEXWRBV9vbxfNTao4uECt8v4
VOd2Ivq7gOwg6xYW7U02JRXb4qXqFkAxc2INgeO7iNmtaQCOtjWALVpTE6cS/xAlQCyXR6JxtGo9
itJpi3oaHZp0Moibodt79RYmWLcCyhktXX+uqI2mncLHDaTY1VWNl0sSX/5zXfPKOZ2bhRXIyqbA
Rw3xAHqmO5Nj4W/BUc5PDFGhcObomNIQFu5P/VtHnCdu1W+Xf/z85iEqBq7kchTWQOoknSEP6xt4
jebrh9s5qDUXgHQzGBszpOvo9P2TCbhO4TLwtO3Eoj9ZfhAgRNTsaUxfoWG04VnPLwJRS08EQcBx
/c6bpDMCE4wrwwhdbCRSyMPlydJ1cPr+aQxGKSfXdgs7KcfiUbQitIL5fZVbleTOWxlRYW9Omnpu
P5EGigi3vfOQ2mwHsiawAxtLoGtfseIC4PsiCFbMz/IgIdI385i0O8twr5x/5ZD2TZMYPcf8SyM7
8MYM56L5uZry9brZV0zY44MPHgfDk2E17isy3TuZfTA7tnGGnT+XiYpkYwBMdIXMmsTp7X293BhG
9oUa672xikSi9uGp/HHLxFXwEqKC2HIiO+kGcNqQ6A97+eKMczQXUBfecKWaraoC2FKn94Euw2Sl
Bli/9RAJz9gv8xZO6Xw8RlT0mkVNz2n82k5a8VtaNwQ2kE+vzN1b2SuZNsagcRkqhq3NgwL8KdEm
Pm6eULU9CFQk6ReXhP08QwuWb2wsjV2oWDYzKFLZ8sBOevO+WA+oS/IqM/eWlVuPV3/D+X8DGOBK
/tdxpGNuF9ns2Mlg/erH/Bal5BtvOvDAjRuUjQnWNbIGEdYm3/triiI5dVhmr07dHpxsSwJeN5uq
9RNagSyG2fRAWHCnZ7P5Pi4GJPbv1+b7VRaqotcCv+elgXsLmG9/sqVEFVn3QfQgOl9uXmOh/yDX
Spv1xGtaqHx3Eenqm2KGeOrSpcif08e0ABuKjjvSjtnuug6VU70WSIo6tWcnhmtHLb/pxZH3U+R3
LF5X0PS/L5C7vNyVZg+qaLYOb6cL4L94gbb90Gy/tOS1t1EOJ/19uX2NP1DhbLzzBArI9gMqsDRf
xYhKgD4ECddy3YLjnbbymS2uAtrmzqyAzE+bxJbuIUeZz3l0NjKZun8/zdmnY7ewLKBvYQzJWPjH
unnhfEJK7enyxGjMQsW0yblN62Dt28RFiZq4st2Qeyh6VE8QfW4DL0yBzb7c01mf6flqdJvNZMkL
Fy+vNZCES/kqeLZrTRb1gNMT/yfHveZyR2fnCx0pB+VsVk7gTkGdTJPENaO57QLEvK2/EQXpxqFY
hV/wxnd7+wRqknei+yVQJyH1/nPWLLFZ2AcbZOOzGwrywCcv8GnVPcdPC38Bl3lpfmalF07tFsDw
/Px4/8a8FQ1qAvTUAF3cYbKj1IotdlUUiv8+bbRP/40XUbEOHqQYLCj3pIP30a31L1Rb3jCG8zA2
tK9YQ2CRGqI2wAD1vRetLIsH+ydUE14reZTyo5w7lOhwnW+oEx627hanTrcYp6n8NKh5qayUdkCD
UVmboQHgSJqtGxZ4Hi+JESmnIztZoNkD1U1GEg/dvWAoITG9mvNxHm1UPF7DGU+/Qc9De5jDevjj
eV/XfKP3s44XnSvH4ij70e0YOs9HGtZrUoxv4/Aiuy0AgW6zKUFx0REpUVL9r+DEIp/5HFdXXZfx
64qdexZpUF8Ui+Lz6rUqgyw0e3vDyHW/rRj52C7jiONbgD32G3zpsBB12LGtbJRmO6nRr11ltTE2
sG1C30bzw7yKYOxBrO5/t2mKx1yJEvagqpfLnec57+bqxtZYMNzUgl89bXbEtY+XvezZaAR9KXYO
FoJrODVAXRTJHOSMhO095ezLSj5k40YgloXGIOPLfenmS7F51AUM3NLG0UHX/D8PBVdCS/RbdTrP
+3NPDX/XZqFTK+AOJbHDnt47/XzX8W/ZQuOydo88qHaXR6HZU2oUPDoih54HOHFNd8xlvFgAoW2c
rboJUqyYLzXHox7YspCAYs494fvLv3wecYlVVsy3MZeadi5WuVzJMViLyDD+Ky2wqVwSlQaBTivU
kfv0KGwZIbMh7DJc6cYd8bST/gmp0Ldi34KUpeWYcB12/rXvqnDM22gWoMwXu2F1Ngz9PBgNvSiW
zh0uoNeLXlaBqjDZN2NIbxqRh5zaoWU5UOtCXZ85lOzHxpRq1koNdee15atEvc7E/QLMKpTvoXIo
7qEAOdXhEgO7GlcRjy53pjFSNeztyiKv1wCDoyCde54IzfoBjNtQ8jkibI7EBPjgxu1Hc5KoEfDQ
2R3QRLCjZXgR/L01jYgav4Zh3AjrNHaqUjumFaUJKBgYYA0ucersXdlHNfd2Dnk+SfOxrVq3mm2n
RsQjhEXnCRX8EnfqaGQV5Ltn1E+9n96OXRD1wfTt8tro9sHp+6eYYqktk00mAiW/h9ZuhAt4aYUQ
yZrfLrevcTee4hNY5QymNwJat0q24yyI08w4Qt5uIz49j1fyPJXmMVsjT728dF+m6ERbyHc2Ur/h
ibXQHeYp2pKT0W0rxQuADAv4FsAiCScQSeX7nL1n2YGl79fNkmr+bj4xo8UqOLX9kprrd2f0wmbY
Kt+jWWSV21FmFO+DJnz+Wu4n987vN2ZfMysqmYPltbMOkI9IPOH/tm2gf7qDS8DNpzTbiLQ1vkMl
b7B8mKGcDZZua5L7tu9eZeW8ZBl97ov+l0edfdG5+7mVfy4vhG6mTiP9ZA7cshZP2pNIlpU9oG7t
W1luSX5qLME9ff/UdF0za06hqpVQRqFmtaxu/+rZU9+H6+SS68xZZXTQrpopdIFO4m0yQkxxP3Vb
N2eNR1Lx86S0SclKaA14ZR87zAlng9ShFM4+X8UHZNS3hAB1h6EKkS/TVpq5UyGIMIcdw3HvdAeS
/vKZGRfVR9Z/K/NX2W+suO4q56qmDURf37BWJICpxFVNIYvCwmV6nEZUm6yNaIFateXzyF2NOBXD
xpmo2w2KxbupTWaRIviu3GMfRDlqnZDd5T2smz8VOd8Sb3IEB8eKDU7c1g1e8L4ZRY3HPAiMdGCB
O+6dwW5Es7U1NIP5B0qflcxvrRGHVTGuu56ZNQIX0d3kq882BqXr4rQrP1lP17U1K7EpkixYksDu
Dt5IHzxSbmS5NZ7sH4Q86gGVeHyGNGrwlXkHxy120D33Qbe7vCaasEHFxxOnNlhgM6ixQKa2r3fB
UgM1EduQGu12w1VAc9yslMN8LdOSYQcj61E1kaxolGZbz1a6g9ZRDvIstwyvOpkJM627HHpOqfXY
DROqtBmRt5QREJ+7zpqjSVhhCUpUGWydvbqlV6L/xS1Rsm+CIOVQmx+Z5z3Jhn+HvObG0uuWRrF/
kRU5njRgiRDiqYvbyXhk8qFMn4YlseYNt6w5xVTCm7c46TRmUBtcKxfMbofGfZdGXm7tgYHcj6x9
lJVx7NZ0I+rSHGMqAc5eGUojQ48D1iL27UxDt/Y3DmRd06dp/GSIBXPbpkEwkQykvW1zM6ycrfd7
3R5T2W0mHwALt2e0DRBOUu3Z3tlZz7gk7CGoud/cyrohKIe8YxSNI10MobHiSkR21EfZrjuKb8Wd
3f1/3n20Yzrt6k/ztVp2tprOYr9k78briYdsf8gP67m9s3bmEdipy/5F479UfsYMSZF6Glr4L6QP
UrtMUAphCddB7FH4fPMF7WQSZ+7CKlHDqAzhZEgeJKsVZ8dTia7VjE41usqdQJW5jcuwxiBVteSx
qUGf6ED8SrNyiEp/QCFL78Yl3Q7ZhedmBCeh3RK61G0FxfgB/nbXacH1BETHcFrYcbC9jeBY47ZU
2WQrXSwHReAhPsRe/Opurn6VxXWPC57K0rBAVjoRWUA9rm5nMybeod9iFGl+W+VmVFUqpD/iLGfG
vLNZt7cMwB8Gc2Oj6ppXznHBPMZXD807M41TS8a2Ke/6un69bAe6aE7laJDWF2YmcVEb98VDs5+P
6/MaQf4zZDtj48DQ9qGYdI/4uuEBvKvfRCczqECnECE92Huxz0CPero8Fs3eVOuKrbXvB76BgDuQ
t6bx3d6EZOt8kqqQ3BmGuaB63GmSUADxWEC72L7p/vz9//36cfn3NfcFVR45Y6UrrazBHuVfZ1+G
vCcRMWOXPhrsWjtQzHcqBzGiAiz6ML1dM94WeEkd/C0okG4BlBjd9havck5Cvl3RDLvMad0DBNe2
gPEaS1CZG72JUk0jw+WZMf9b72RLSMhT6vfXndMqbcPsWxfADbiIAO/mIR0KCtW8sd4wY815QxQz
bhY/m+fT28EyObucy6iXQxPanhsaLVgoV+0glb/heAtbQP4DSxYV6m/rDo/yc4WkqJ3XKVQ4Af0K
OlzKrutMMWqvNQQdIUyeNK0T+tYzIXsh2L51d0W2YRG6PLZaa2ymXTdBAgrn5+sQn/ToWOy9TB/k
cUK+qjmsW6IqutWh/xtzZA6x/bmUSO7a41HOS4xqvU+2zCLhb71X6HavEpSzDEgWAOWQkl/EF9L0
xrfO6B6W1p83GC+aKIAopm0F64zivOhgMfwbiBfFtZnf+Pawq1fCIEEooikttrJMutEolp45nlcR
isAmGF9HhoK2+z7YiGY0TavcjrS3oFrp4eZnrux+Aea76vNIDO51NqJSO3IAfYrsZCPpmO5buD6r
onfI0kS9SG8NsZVB1I1CsfcMBIky6NGNPeEROA8NJwXH+M9l09Ns17+KDZ9C5KypB15ITNHiNGE2
v83m/SJv/K3HFd2/n75/ar7pIHlrCDQvzLeBRKP36m0Rd3R/fjo5PjVdtoUQAjpJENR9XLp3MnVQ
VL7zx/fLE6M5Qv/6kU/NE26abuPjz4v6gfqH1H4NnQ6XuXGrqIDmhPsbIHzqgDp8nh2GQgwQwLLE
bbWlfKhrVzHevhIGX0dc2UdIN+Jd8H4AFffynOimXDHVBdrVkqWumUAcJ66LX7kbQLVPhHK8qoyH
56ksDQIFS1E0mBRiORFzdqb/x2h/9Fcp56J55QI9j9bYzCgFnrSTF/KaJYHpRUGdXedvVJqGaC2b
DQWYgiYxb9D9K23yELWrbi5PvyaToZI0eCOXtKaogIQUUyjLI2QY2uCPY9yt5Vez3dVbrETN1lfl
izOvrQd7yt2XttvLYgeUxQPocKYxR6u88kFf5WxwSFRXLTQGIXhPIhQnjI2l24gmdHAaVbjYcgM8
dKY46rt4jv8vw0BQR64PkSGLT0Xk0gfD2FhyjbWpmLalGqqJc2xYZ7V+uCA1OfNWTQCNtakoth5i
ZtJvPFQukgcwH2Yz21fLoXevvG2aijVbTgAfFCAIXuo+C8vKvTdt7yD5VRRgz1Xxa/VakqzwWJUs
eXrnNf1hFk00tt6NTZaHCWT11iq/XLaM8zvWVQFt1ZL21VIuzktnDOE03jPvgwwHthzXLT2m84uB
HfS/pw0r59G1DOa+NKDRiuGHB3KOJeIJEcvlIZw/KV0V1bZymzdeAzK5Jdt9BpFI0hqx3ZX7y82f
36euql9MzSGXrYnNlDNxYM2KImST3Iitz/sl9x/4mpW3gvTcTMT4H3dvRh+Fl4qwJu+ozUCgGC63
1OR0c6TE1jZx64k266mjNXS9b2P9s6y3AMi6xpWoumpkW3nMNBPPuiPtCx63IYx2HXwQcJn/3T5l
KYORStxwZtQfNqclyr3mypVVzHipTYoLB5o2cEyOxbArC3PjwNFMiYpSo3PVlIULRaveWF8dx98v
ef5lIesG4USzJ1WwGq1IKRm0XRPU4sYFubmRdbPhlnV/rpjr6uUpNVuBmHnIUeqkjXwoqF0XM7sq
LcOgGYVaGhrvi2xf8OBnjcrGoeAjNj2e+i4brG4Ep++fwsPGaBzOUkyOi2Y7O48n40eLFPnl1jXu
TEWiCYhg+WBDoHUbFeWM31kxhgWNnfTlcvsah+wrlkqzwaYQkzCh6rQnjIfEuJn8R9pGmb/FTdBN
kGKv7hoUIGNi36fjf03mhE71pwNa6/L/67amYq9N2U5rSrHEBLWduuVHsLgbO1OTiHBVuFk3prJk
EhHD/5UuY/vyq4BO0WGJq11www6QCLg8Bk2q0VVxZiW1J6MAMTMZ29g92Lv16L91HqoHWlG1W45s
2uhIs5lUjFnTLv30/zi7tt64cWb5iwjoSkmvGs1NtmM7thMnL0I2u5EoUXeKlPTrT83iPPjjmiNg
HpIAA4QUyW5euqur6g4hDxa+uOuXtZ2Tfnyws7+vj8Ow0DqsLKoA8R0H1qSi9I9ABCYr4UdW3AbK
pDqqbAkoaUobsA3owScy+kmj/E7Ny4YhGS6j9D9gMuhtqQyJE8SdkJh9LXb9rkAgNl6P9bk/e3d5
0n6/Pk+fR22ozhpMywy6IMMFutGMyYWeCkw6Akl7/2tGf4d0IzZkWg3Ns0NSclf2MKq6+zJWK0i8
9o67FXU0uJ2OKHPAas89Fzf3UjV3SEbuZLkF+jD5XaC5dDaiJKF1Lrv2XibWniftjuyyA4/7M1IH
B/e2M1NnDB7nHtRmC7qR+VcHcuHsZ70lhWSYeh1KJueORbabNylx7d0agrty+rmG4em6+Zha197G
+ZqHMrq42erP8RIU+3zBLhH5Gyk5wyahg8lUPgtGL1GsZp5j0sYhF4fqnc5bFfqmz7/0++G8nO2K
+1MPN25c5ArcgvkPNffbOAqzrQeTaQiXrj90YffN6rYXV7bl92pOMtTEsd823zgyTQO4+MSH1idl
kam77ENtU8ZyeKg8teu3KD1Mn655LYAi9tA58Fpuh1/neURgvU8Wnx2hd3a4bj8mB9OhY1lnAVwx
4kD2X/irf+iPYcLv7GdEwg+gvT86G6Bw01A0Pw6bwG5QG2Wl0/yTVPe8OXv2mqzNVpGlaR20+/TU
tF4JMgmgcnPvJNvxIHl2H1Gy4WaGLU4HiBEw0dDKXfDMcL+V3rtffrs+/YbP1nFgRI613fXYOrsB
MJc8i34O1HktVmfjdDFMu06b2g+eH4Wzi+vWcIjEA+0ONqpKJrqRMjN9/qXbD9aPeXaWZUI8qKpE
woJlR6v5xCGnctvsXLr90Hye9ZUFBUeo1zvhU8iHY93TF2e4ieQVxWWa744XxYFR4LK+kHHHoQmz
s3L212yJ76GVFRtjMFmO5sOz5/iNtLACvfqrA3kaOPZvXFvtKj3VJfEthnd1Nj/aJAmAWqnVIQte
r09+gEn+L3SF/kfinjqWkCMkuFewCUvKEsrnV5nTxAJ3+7oWGzcT031XR3oh4016aWOR+btI8Jo8
hiqWsf1VILvunJabaC4DqgO8AK5DZW+Oe9ZSH1v24s9QgmUbYzCssc5vnlNeLBb3LWAVoVtbzjG1
b0uGUR3glYeuDN0FTz7PBztVB0xX7aTbosKGRdYF7sNs5E1To/kySzsrWeU3Tu4LQJQ2oROGLULn
KC8zv3aFhP0H65Mf/FiKPXi2r1uoqenLcnzYHoLFyUW0Ivgm3CqcDlBCIOOhochc3UOFG7LI17sx
rK6eU6JNpbzBAhcccQtUWRevwzpu3B5MTWsuXEPtzlccTS8lynk9+bvp7Y2TxbCy/0JxPkxO3wme
qbnH7pA7sSRJBLrCEsnO7rBuqWgZDpd/0dQfuqjA0pzPHPPvWI4fe4r7cSTJ0VeQ116qm+TuAqon
l1BxRZE4h3P1I1JK3y0o4Qb76ytrMCA9sdRiapgHoEfqiGnHkG2oUDzYQZPtevOGCOt/Eku1VdST
A2FaUf/g3bkt+n2xgDGSvuXWFxWusV34GzZqGImOM+xZE664xCEyNPC4Uj/EVIPq6vf1cZga16y0
6H2EaBgCih4r7yPLPlRkQTVJdbzevMGMdO7nUYmsmhaBg2Z9ssonlfHdMO+tcouJ+3MaE2z92t0w
hPRzNo4AlFrH9cBO/ZGgqApHWYzCwcRJir2tcPLHQxlfH5DhSa9jDSevrlso6VSgGC/PZJgPlMxx
AfLFsYjeOPKMs9iIxZriFDr20EY/4VIiNSoS+x3P44MT7GkCjCCAddjCxY4dtkB8hr3qPzzRhfTL
EFWXqZ3VD2st75p13HAU27BZ6RjEsqREogr6MgxrtyZ2zPbhuX4mX1h+yk7LAWUsCZ8SW8X1lri2
wajdy+8fNq98aod17cDPTuR8QLL0XDoEZXxbzRuMWociqpL6akX9f8ojeieD4rm17S+SZYkMqtve
5jomkY1TJUARe5F7UH9Zzfd8Ke6Gmj+JPNhYF9OSa44fTOBxzWxYl10s+xKSeR3bepWbVlx7D66c
eYNwcC1Ywpcg+IdALSTPHmzvOUOd1HU3NK2w5vZZsfhFIaEk60PNXtTjIYvqxCVboX7DCutoREgg
/P+1QC2P4HtAoCSW7jO0ojc+39S+FtlhlHlj1OJ1YoGEH6EdEeycGRVWhVz+uG64sYMYlliHJa5g
j/SKIKtR96CSHC84yONuWI8ptKCjEbmtuox38OpLEPVys7/UDFgvckeOfH9z7E4nki6gIDVBrMpK
w/ofSN5VdrEj8xaJrsGIdAAiqwqI+fpovFy6feODpAQEBtZt3H8BSv3/dxcKy7wYRh/nNvTQYpaX
KQ2Kb6SoXq+7wL+AsE8ecY7mwU6mijZv4cE44XbOrtiVj2pK/DzOH0AoHQOxeRjUOU/mH9c7NJmT
5tacFcQL5SWaFEJEKv8FLsnkesumhdC8uRnrvmJdSM62ta4e241u2y6gWOFl1wzJuLg52RiDoScd
fxgo2lY5QSF5XfGHtvKSVUS/nWaLIMjg1zr+sOR57VbB0qSBKO4Du0qA6/8e+iJeu/pwfa5MXVw2
3Q9nGzR6Z1HWeFZ4VVoXpzGYD/m05/0WYsqwyjr8kBI2qXCAVa3z3Wh9y523699tmvnL7x++O1xA
YMwClGFO/BJtpgcXWqku27okG86cfy9RH5rn0RRY0F6GGBOd8hj3/LvOXlNKVjsuiLVz12IjWvjp
ODxHz+lMUzc5POr6dAjfGudXW3yNml/Xp+jTuyWa1jaMnqwFL+Xcp41f/MkLB7yq3gmk/c9Nnqt4
rt14iIJ8w+c+nTB0pu0eeWk5eFODGE+ORbJYJxX9sXtIArpQT984fz41VXShbRihO88FqUuRBsig
OsVpsfBarV+k3FiKT99gaF/bNkhWt3YzhB5ExiG56967bD0Mw3KSc5L332ENAOVuIYsNY9EzPc1o
Ka9q+j4Ff8PPso9ikGTjGdZn55GHG7cCw5LoBAJkxaOVu22P/DkCWPVfo/gx5HMcyB+0e7luYgbr
1XM+pGl6NQ+8T73A2vUIRUdzEFfebcIMji4COXvD5EQXQke21DFKfJHB3XoOfbovAVek7R+2aoWI
hOiRZJh2LkewNYxunJRLlx/2jrGe+n61vA57h9iPETkzFSSTrTbcwDTnulu75YTCHB8srmF7mvFU
bJlz4Juiw4ZdQ0/ygFevagJUMKUUAtSNfFrL57p7ntu7YX5eyufb7EZz5Zx4QQ1StC5tHLq3KQMH
S32enOJ4vXnTGDRP9vKe8nLEptpbz2AWiCvUbfLprurUmWa/Fr6R0jA4mJ7pcXKCAG4B8+zUd4hH
xrX/xQq+rYLvFrUV0jL1cRniB2Pq8iKk/UJQSZZ9sfynwB529UUfsOjAgbeVPDF1cvn9QyfcIVYz
q9xPoWzfViK2yr8G8QuviN5XG/cMg9XqHACcex3q9GWfSuBER0seJMKYvoz211fc1Pzl9w8jKJt2
mYMBKz7byG2L/DhwVCVaN6V/kIbRXJquBUN2SYgU15nEj6C14qEokfMwmZT/121D0PwaHABl3REG
o+27u4CqgyLOkxf0r9ebN/iErx3QPXX8cFqYD0zby1q/yeo1n9+5H4IBK9+F6vdtvWiOjQNMhh2h
Ih1m660IZqRpGo+dSisSqLDopy9OBbBY3Uh1vt6haeE1V2csmIOFDD2YQAF4Gi/KK/JO5lsASYNn
6KkgL+pBzOnhnC6RrK+iBAmnyHpzxa9+/fumAegJoaGCOmJWVCIds5G9Djklhzpz7BcIQ9kbJ4bh
sqEnhgqnDm23mARwQ/mXjri/s2a8D4rljkwQ0r0+DNNEXfr+4IBe1zlj5OCyUffiop1LIOrpKeco
1LIX0Z/rnRgWW08QQYbRc5gLF1md4AQa5r29SBCubEXJLt78nxew5+h1/nhzj1Hpsim1w+IMMVuA
2YW1Vd9vWgTNvecOT6u1dyYkEAQYsh+7WXXxG++m/fW5MS2A5t8lHwenBH9/Wo59Bp0pH/o0sbs6
4nHNIQax9sWTJRdvY7kNd2U9EL+2tZM5TPqpnIMjBxkKr+9bEC7wovjqOs89+2EHze76yEwzp7l4
G0HmsbfaIVUtfQCv86EnzY727Tsto+R6F4aV18PwFICZQloK3NG2r/bE42MsVug3XG/dsPXqkXfR
zjyfrMmHdAZK2FCG57V3Uc13LooVGb8f6q04oMEG9Lh7aLWR61i4I/eqjWKfiyQM+QsfK76byjZM
rGLYKs4zGIAehrdsZ4Sg7wIidJW/rEtzaCk7ueOcdsLuYgc33khkXyOrer8+hwYj0GPwQVAVMrMC
kSrroVn/mmyW1vWzQPne9fZNa3SxjA/7lxpQDt1nlkh9S6o4mId2J0gHORgojX5twCQP3YfwRNu+
2MhImwak7QeU9FlV9jgp67E8W5VgCcTQz1brf1lDZ9hwHcOGqdMEgEFmBP23HFI3eMvcF3/61ZRP
1yfM1LR20gspqDeqaUgj8OaOXnbntiuU7bb0YEzTozl9D+WoCkVqeOyrIlGT/4CitTe5Ns+1pTau
7wan16PynKJaxmnVkFZFcUTp3XHxtxAkBmvS+QGQznEEd6CG5BZvzrqv26928eiEjx0/LeNWDMGw
Ano8vi8XRzktViAPu9ie/hSjG5f11nllmp3LwnxwCBH6dROsROAdGNVfbXAc/Vp8byvgb1hePRBP
wmBAltXFlQT08HXw5C9jChWFMN9KuZg+X/Nn7HaTL4mPaxXeGXShT1FVnW6yfD0Qz7iAFGKNxa2z
p0E+WfafqvhxW9PaIa54Hy0Miai0RaFV0+9o87OaN5hVTDOiOaw9BuGUR9hBG+kIMEkUX0aHbuye
prY1b62jiOWdwnfP/jc/EPeNCDfwUgYj1yPszep3FcTRhvSirO4IMLO3T3y5KWXjOXqAnU2zzRAs
EKAnpNYhJHmTzGQ8NWyrOsAwMf9msT940UpJxQh0vlKwFMQ15IgYDQ832YoeWa8amvlLiJmZxZFH
B6bu/HljOQ3e+S864sNXR5miUqyDnwbN40ofon7a1dahdW4TCHT06Po4N5mY8poCBPfFr6x4ZF0S
efm+U9nBX/dFuySk28pAfM4ohEXWTtqaMaATrcu1vhi9c7Wg7DJi09EXJGVWdypWJmNSV8kYentI
dtK9Q9r9bWuk+XNbjgPpPPhFh6z4NJMfrXpf3OVG39A8WvbuYo8c0xgNDxzJ5HE9rPUWStpkA7pL
OwUnUmADJcQ+rwhO176j9nmIbvhmTtPgHjpgq+iLcGJyGdIeSZW2oCcpxo3tzrBx6ICtfgWMXM02
pn75Uwf8hbXvazi+Xl9Xw+1Xh2styH67U1lOKQir7T3w3n/GVh3HEOmhmdh3sp3qXRH1B9pOGy5p
mqnLMn1wyYyuGYgHQpFOVZGfvMAXiewc5/n6eAwPB50QQIFUNFqyAuOZQPo+ZmeiplgEfRJlJFWF
+/V6N5+Tp3rOf0gBGtWVbjPjEUz8n1bZgco0m4ukc1BAOLQ/Rc12/ajSHALnCyMbG6Vp6jT/D6ys
8akHS3DXl9FdT0puheJNLWvuXUOVMshH3JH4mFsHRlzUNBHHia/Plql1zb0bwXhpzbhnhL519ufq
z9RkGzuHwbl1ZoAW2qtyHDwvbdQLA41bNcZA1YzDBtzoc3OC8MT/GqtTjq6TR74Hxp+7bkycudxJ
sBqQ+i+n3lrVz/3b1hkBhikLWVkjDWLXZD/S+Y41ZeKVWx7x+Q3e1ukAEHCwo7HGEMLsPsvfO5D8
BgfeVXEpf1L19/UV/nwZbJ0SoIx6x6oajCGqH6UNXGE4/Fm9/icPhg3bN83S5fcP20YT9WTJXIpE
i9Wfg7V8lP2Q5BPbcOjP90FbJwagOQeFGw271Mnt58WrnpDuelgn7xg2HkqCPRRP9we3Kd+uz5dp
NJonW7wKQ7tCZq1tIC13KRT18ucoGm560tqR5s7zrNpgbJBg9qJ3y/V+Sh9p8rXZ+PjP3dnWGQJ6
AoFqcklm8u6dRsUFx71x1JncTTuqV+niSj82CFLn6jGAci2hy1criI6ZFf1DLE9tbEgGn9DZAiDg
BrCIX/Spu4DA9ztQvUy0cWXNsU+fyG0Se7ZOGlC3xeI0voImIlXJMoXIc+HfKtoYhGEZdFGbZSxy
5axIWYfNi7LyB0nlhvkYlkFnDaCyXIYyzDyQJ70V4vsUVruSvosyiPOtvOm/eLj/hqhtXckmc20I
MkzWCHZMPvV0V1RLKd6BPOoAg0FAo5UU8+UK+y7qAOpHzEHQyEk6AN+qGfIq3ZR/gdaFHL4STwgf
iAOwj33162zt4Ez4L2Bn51VmFUhz1CE4A+rO9+w8ttdlQK5IQbtivnMYcL3eLuqDkP7yuCqr16Gu
WH6HSm7Pc2OuxnYLAmXYYXR1miwSVBGODWzxJPA3wbewWs+t9I5+ORy7FoppczZ+HdVNlBWerSvS
MEdCeiyHl9acxmvQnya1BTkw7F46JQMv3ArsekgiFo785or11Z1Y4oRhctPmqDMydI5qq2qBYQ8t
cpR1/UXO9FjL8eV684azSmc16BYCKcUBExOxejd53Wl1yKuYrdilt2mI2zqdwdC47WAV2MeivN6V
zI/zVQAQnW3cSgyer7MYRCg+HEcXzY+gI8688biKrQuPqenLlvDhmK2DDrXbdQUcDLf3UdncqyXb
X593g9Xo7AVh62brsJSYlLXcQ7NxSuQiv1hgK9rYEA3bls5f0DEHbLsXDVrZdi/eEB7rtfg1sSKp
JnqGquvutnFcpu7DFHGIB0VFhURt3X0LxJ+le53k37c1rV0L5mqwq0yhaYrC6qmd4oz8JPlG44ZD
Twe2sQnqWCoHUKhrHqG/6mJiAvdBDL/t8rfrbFFpmVZZu+v7nLlhIWyscpntqsJJ3HqEePvWNdC0
xtoNAfOD24boEAKR0TdFlu8MtEoJXkVx6E/PfCRbVwTDOHRcW1VFizWBYjxlESviNujuIzuAlhtZ
jjettQ5qqwIRecTHC24YvX3PQeG02vtg9jes1ODIOqCND1aOUo9MpJndv3fT9HvJl42mDWugg9kU
lLa7PMALPgTvdBIs/S+eRQ9lEMVZs9ZgANpKlZk6uqzNB0+rcifk1SVyrwBM7hgu4Gx9KL3qEDn5
bhzUTWFwW1fDobxxnJlmI7bTKobuaxwtDbh9t9inDefNfxRxbGmNOYvGVAbnjO5o+GdaD1P3/boZ
mVrXrvp+WLihVJ1MW94/Dm4kkLIcvndTUcUNssvXOzE5g+bUo2OTOcyJgrj6uishMVnzNlbgS7ve
vGmdNaf2VqTH6iUcEbR5q9Vbr8bdFD4O+Tut+o0uDNOkI9xCZCKZH6ALvnwRxZGHTazyXxRDuWkI
OqdBP1NuLTlsiAKiavNnm776Er6AQOP0z/UuDIug0xoQCYakixxUWjcgtwaJRDT9UtMWqZ9hDXRY
Wz0VQyOAK0x58dbRMi4JipOmIhEg78xvHMFlZB/9WdbgZphniUjmsHcbO24ZeWyGaiMNapog7WBu
p74rsxVr4A7zQ6Y45BCD96lbk9vmXzucKRQlo1JcrHR9bCVi/RXUGrYADyb71Nx4yKuShALTj1K5
uOqf5v444no6byGCTHOjefBgTzj6cVVMV/LTYb9H9maVr7fNi+a9LW+miICiPu2AaY9Dwf1DCL5j
0C3J+rap18FrUGVuGnBajmkZvnnVXyGo/eS3619vmHgdtearwqZjGIyQDXoNoDvQ86TOjvPmfchw
69Iha2EkIQir6imthyom7NBXUEIJXkX+h9MKEq63nWE6p4Fs6zpEoSpwP7OzW1sb6NdfCAocrk+S
wXp0uBrwomVIORJPc+vsg4rce7m/a6Dpdr35i4N+EgvQ4WqszlwlXGQYCg6IRDQdrFDcFsrQa8TX
yM2sIbRkGkbtE+3XO592R9urVTyW2R1oyjeGYJohzX+XsXPEQDOZ+lk3zGcf8qJf3bJA+eg0qeDP
9XkydaI5sRvM1bJEjkpxmCWh7HbUck7uHGyMwXAE6CXjvmz5FA5KprKcT3ZWPsnsXOXZl4EBlmFV
auP1ahiFDlFbpom4qsGSqLlOo6WISRT9sql/vmmSdIzayvI86Fo5IRMnwb33z0Szo5j5xk5EPzdV
HZhGs66Zhhqhj37KEsvJUjIvj12BZ3hh/b5tAJeuP5ySpTstk0OwynyYU3ecfsz5dHA2S1FM03/5
/UPzbWBnYe+5KkXJ1Mkr6r070zN3x40JMviyXgPuQLjVFhcUMCuLHY2GR1nnG75s+nLtAL4gkRQd
awHaN8i4kjBpA29vh83G9cG0tJoLRyJyRDVkOIIjRBi7LED4zy5irMDj0N94R3E1F66CMRdQkRBp
F/wVIkbpsLfs1jucq53EgY1CIK9cQccD8F0dBC+Rir7Plnvu6/oPCdqNfcKwDjrcbJ4jNTgoIkCu
BCmYbhYx/hyGtmg2LtOGM1MHnVVhngWBi42IzsGuQ6KtFsXfAacPtjvdBcz6BjzdTeBFW4eegeZD
9CiTAJYINlUN93P7u8W9i/RbYzFYlV4P3tYDscoBYCU1e0kXvXYziYvlzXI3EqCGTVvHnw2u5QHd
CXhhP7C91ZdxR48B8WORqQRglJu2JL0gvLJrNpQyn1PbclPRiS9VoZIi2qqHNBmU5thrYU92NfEl
nevqbnXpm89yVPeR/fWvN02R5th95fRW6cGxM0gEULqei65Iau4eO8t7cZvbSHs8W9ei6Yvcbp0V
G3dFhzON3ge/vauXP9cHYdhXHc23QzbkvQRbEioIo+JY5Z59FAE2kOutG1bgP+C0wKe8o6jsi2gW
syiKQxCzLsEWBNOwAjo6zeuiPix9Fw6du/WubocD6Zw3KngKRcKXwW2erw/DMEk6SC3rZtQ6SLyi
ajqwmFvzU9DMG1ZkmqKLg384N/Oi4bUdDrhXWCQWVb3grzBhc//r+reb2r/8/qH9BuQBXhEhR4My
+ftujV7YQJ/zILvtdNORajlvbDJlXCHIVd/jxr33mfze1VDIpfNtbxAdnua5RQ/WDgdHv2KPNuae
O2+g89wwUZMNaV4cQPBxyt1pSsn0Xc7fqf9kDXxPya7fKvkybNU6e1gzOdPaj2xJIV2yZ2DGgRi3
jHM1Pg6y+XbDKoPYS7OiaGoUdAcJS0M17bywvQ/d8oTK+VuOMzSvGVEIbri5UWsJEaN5J7MwIfUo
4p6PB5bPP68P4dNpQh8X5/tgqKSSbuZmGQMtKEPa9a3NvXgC/yjbGMOnToz2tdOA1qzgXkjWdMmm
fdfUieOt++ufbmpas6FqKDKZ18GaDlw+jS07ruVWVuhzRBg+W7vZjUM1o8L7UizWsj3N2m85wJ91
6IGSLP+SsyqP59COByiHK3KTT6BP7VBY8CoPlNfzdIYWUcLd4c9oj4eyCXa8rd7aZjxcn7fPl9zX
YVBl2UKJXLEytbLqu5L129CvSVY0X9glXH69j0/3vwAUXv9rVj5ge8Oc5SDL5XncqgfE96Hj9/V6
458vvK+DoLwsK8e1acvUI0sSjvwsmHXLqwTfrXk0Xv6Z8lpIivg5T6i0v9XuEqO0feM5a5p6zaOb
avHHrizAxTOcFnpQ4ocCp1u3VdH16a6Kr9ecuQTbkgOsAx767FxHd0zRHRP7oPklttBCn6OW0YXm
zyTyCzEE2ZpO/rRf1fDkeeGOYLK8We0tylOy5MlCm0eeWe+WP20sucmeNF8fugz8WmFTphOpMW1e
PHRDwuytgL+pec3da2cgzoobUirD9Wix6NzLAGyx3v66wZqa1zzbUnQqUOi8pvZwdvwg9cvgJK2t
G7GhdR3/lJUdWWzchqH6WaVTk+MVV9znZIvnzOBtOvBp5BC8mEpQTPZtdl/S6CFDBcj1eTE1fbHj
D4fPBSlctAW8zZop0LbWPRPNBvjM1LTmyFYrZSd5A3a2KtotPH9ee3ZLyAuM35d1+PDVbsZlVebY
P0n+1zB1D+H6zbK6GxvXXNhlZEDlHQ6BJSdyB9J9FqOEfIorwW8To8NN9H+/319FAOqjmgMe3Cd1
FexWZ0kwoNuMXYdG+e3ihI5fVumIMBfOMushr6YoBhhwy51Ma6t5qy+CzmcgBElzgGGnuJh5/4/r
997rdas0bNI6pGiorIF41F1S33kS9q/Wuffn8yrkxtH4aTwk8HU40dR1sglGe0k5/zmHD134w26+
EP81705N+3Z9CIYZ0jFFVJJ6lRJUY20T7aZOHJp8azswcOJBJfV/zUeEizfMFZ5/nPnHGXB4QuVX
UgV4exQ/sOax06kojjJ2zxmuLjP7HbL+vOSgvrw+OAPftq9jjxibRSiWyfvaDafu3B0ughrkH3/Z
BUdgCo9bOvGGfVVHIAVZYKNuhV6IcqadXxepK38q/zYZIV9n2EJgtQztNiBnD3o4Vu4lOXCPcxYk
1yfJZAGak1vZbAVrL5DCwCHJfXaab8Mjw4C1s7idIJBSVTAuBHf2KsqOju/EvZoO17/cNO2ad/PO
LtkQQrhpLHoE1/iJL8MOGJXj9eZNE6OdxZk/Sb+YJXShQAWMBOEZd8kNwzRcv3SUUdujvn2d8zzt
o/6YjQsIpduvqIfbdeWcDOFW9vdT7CliOdrd2gpmgGwFQCKya0AeNJ9bEu3pbB2jqNtVUEhdRXYo
Rb1xSBvWQ8cehYPrQf4F3dnrQajfPtvl8+/ra2FqWjukR5GJjNceOXddfRpE8Sjl9I8lre+3NX/p
9sNBXc1dNnRskuAp9PYR2KqlJR8yf0sAz/T1Fwv70DzLOOUy74uU2ktCkSAJs+lUqmXDgw3HkI40
6vrG6X16oeOfv2fF31H7rW8ecrHxLje1rjlxJu1B0QKt924Y9+xBKblrivd+C9VqmhzNi0nJZru2
OnIWfNyFzEkmloGZdWv3NLma5sV5OAMt7tQyrazmJAno2n05xQo6fl2gzj3QkDeZkI40su2+zIBQ
RHrTi85RMT3VY3FXlXR/vXnDKuhAo6pnVSOyATtGK363hdgtM8ILw3ysQnvDfQ2hDF9HGpUoDM+C
cfTPc1HuAhnFpPBPK4t+EIu88boHhd1SnOrcvxNztPX+Nw3s8vsH33BGDjL6RuapGJxfiOQO+3lx
kDIpOyD5hb+l4W4wA1/z8BW5K6uwOeLooEaBoG/OvmUIYI1iZ8/vty2R5uWtW6keBIwSl80fjTp4
qx9LmTjLX9ebN/iJr53T0bQWnmgGXDLa6ps/izymYf9FOcXzbe1rfm4TiG9YDT6/6c4AYsSIJoXe
VjGu6eM1J49a1kWWX6DxLPwydN0xR8VNA67n275dc/LBsTKvjtC825FHSoZ4mtxHJ+8P15s3XMR1
HFLTOWStFKpKHWk/jtZ5yXxQhK6HLle72U/6ZcsZDNOko5LakEDD171ME/tFUZrUFe/NsmGeprYv
nvHB0QTzwechwylFyVnX/D16p3WLusnUtObDdQlK6oY3eYpK6K8iLxNowrwO5U1ZqsDXYUgIPPeS
W3UOTDZPgpru53U52FIer6/uxT//A0NC85rfhjVRSggSnZsVDLyW/FPKtdwwTMO2o+OQQijYSDbC
ckDpNx3GFTh1F+VLyZJJFjuz0z/mSpGn6wMxLYPmwR2EsS8KQ9GZ+s4DWKcSdP/QkC0vMDWv+fBK
SO2sNLBOpUfvykI+OoBz+tm8Ec8wBQx1HBKHLrnnjZZ1sr3hnz4KYznJhBdRPOTTK2nLGLTzSWm/
u1F0cP2tSKipWx2XNCyhzQqQ6Z5GBKCd7IUO7r4Vh6n8IiZvZxHQXA1PefaLTGrjqvBv/vMTi9Ox
SnRB2CCHgslpEup+gIq9Os3Ejfuq3wHPdwjGhBN2kjw4r0wB8f7TK5ukBJ3lpNSOFGy3RhIcdV+v
m43hBNaxTXz2isIDnuOkOsEgquhEOd6ug5vV4bQvwB84fHWbCZH/690ZNlOd9qPoG9FmauxOIYc2
MfQW8F5WXZ94zp+Ogkd4sDdC6Abf00lA1tGpc7uZoeru/Z44uMd7GtfiROUzdHw2/Nswd3p6NRpQ
K+xHfDxavIh5njhWH9vVuQg2gpOmydIOfdZC+D7zkR2W9NzQ8RUnRBH7YpiTsclB0zrZ52kGk+f1
pTF4uM6J1q0gC5d9BhVeEnBQfuAe43ntm9t34UYPhhepzoK2EGuIWmu1To1bJ3X+3jAku8NmT20n
dsAwQ8g/hb28XB+OYXF0TBrKnvzCq7zlFAzqeym608z6x475z3yq/o+zK2uOXGWWv0gRAu2vUm9u
j9eZsaf7RXFmE1pAK9p+/c3+7osPxzQR/ebocICAKiiKrMzbLkeqLondWh6kTvvlUPHIQgkMdIy5
LeeXOR8fVnACG9A+miNKpUFjkQjTkI7LwYJS73Obu9k/9ggCvuvzpGtd3djtsKYeqaPXfJUxhB+/
TMSUpNb4oApNm+2+mlkfzQeOMhWZNkk6j6+V3d8tff8UTuS22EaFptXlNAbDGMyHOpeI/7zvAAwk
dUkMXqjxCxWYlvVsLjyUMByGNf2KemNQyQwPo22CWWmcQgWjUdJOg98N80HWk9jIqvnDxxL6XMPb
gor7DaqyxwQAxS7Oq/H9+pJ/XocdeCo+DR4AVUBrng9t6bnf3ch27xc2HevO6xIrsB6k06wJIEfQ
aA6Cjcuar3xO913Z/OnYdL8Gw6tIq8d1ooAMseex45sqbdJ4acHbCKd+FSMoOfDquiQ24UXiyErs
09aEldV4top+cwvceitE34d1ZJuKP9iA71/qhgJqcAld5liFvgV94fEpZNFrv62+OZt2XyZ5FLsx
SehmOQiTMLnOspT9/VLfsDQlnw/z2N51XraTYv4TTSbNvf+dQ59EGqomyiRTv1khu31Ys2lTRz+C
6XfqdzSOehwj3U8LUdaQponIhzgX/desl0lB+g3PbyrAgp0pe8s0OgTxbyH3Dcseyzzfzn1w8Kr+
jjfMYMu6CE7FyLkoL05D0CseQmCyIxTw5fQJVGUItfnwGBTRU9u+jOcgCPIYXI+G6EKzaarQOZhf
ybwcNFxF/krCr6zcXvdM3Yl/+f3DNa1qwzlPQYh44Os5mt7C8I/dk9jCeo3ZV2fMDZ+vmzQVM1c2
RVmiMAtPSdawqRD9tfWcZCALmVkXI+mTNOPPJW/2qQdBpnA2+JVudPTfo5tGIYFnJBcKAWvXuUW8
zEkf/XEyErvRCAaz3fVZ1Jw7/xv1h1lc0t4p0771jsI6y/C+GtNYlH9X9qNrTJW2ui6UnEM+5OFY
zY13dPhTNGxl/b2aBRLHuB6ZqD40XajsYjnyL9lMChAHe+OZj2u4bcPhMBfrwfPcOBOriQxX15Fi
dLTqJwDUUN5Aqdxm2XhIVxG7kAlOaNROyQj5L4PdaQxAJR4ToS3H3pcDdExByQZm4bMlo101eD/z
zLpjnXf0F/vGdIqKugNlU2CzpeyOa1U/ZSXf5mI8LUFjCP40m7eKunO5D3LHqgV7lj3ne9mnxb4p
eB57PciDrtuxzk1V1N08MrsYnN47uk0Q2wB4r9XOKYsdMJGx766HrGigPfE4o+K0C/8aOr2Y8Cen
hgrFc8uom/AW7B2jptiOjMd1OR4Cd41X6LLz6J/MfwNqYmO37v56j7qZVLaFBpTPLauyDoV+4Xay
5j1YU/bFZBua1+zVKkaP1KyvoBE7HGs/GpMyY8M5iKhJQ0YTjKhoPCctiEcDcGewed64XYV6v6na
WBN4xUlmMLXP+3BVJJ5TWsOcS3BctBDAaRZyVyzF07wA+o9NwGBrn28C7n+ReGsJfTz04Yrnle84
C6Bz8ARUI81MMoWfL4Sr4vFI5IR5D57qI6+znSj8pPQHw9frZujy+4cdP4+WwQ1biEWR0kFs44Og
JuXxZFt2zP3MVJGqG8DFgD/0MgzujLQIgzSOXBKnHpEfsTe3+ICrQvKqyS67yI7ApTbLIeb2yBK6
1F8DPo+GHnQfrwSbeeMKNpHAAUX4+yrCbUdN0cTn/uuqxGN+HhJSeMI9LmCTBOSGxWXeIbLwDtfn
RvflShQpZeUgLKn7Yz3gnf+1Z6TtDmFAjbq5ug6Uw5zkxVxmeL8+Ti3uP2J4zLvAcOJpDFMF3ZGw
h5Z2iqYBBwMp0J6uTuJF72lm4gDWfLsKuyvtwnKpBBci65p49as9crK7m+Zd5Rrj4NWZmjCtj0C0
3xUke0sLy1CYoDEZlWysCVk52wNoDUoS+q+h8LtdgaqmA5Ch/1z/eM1+pqLvWJOCYTEi4IiU7X3a
/S6zozfOSSkhy758u96HbhSXNfmwH6D+HbfewXOQwaySfpEbiHJ97avy9/XmdUNQPHYQLjR0ytJF
CRO/49BTwfb/B0xESSObJ1DMG7rRmahy/M7VwoWz5he6y/fePbphlDh0zyoT3OXzoM9VOcncshFL
0RXN5WXUA+Rrmh5axOUsTTx6nzkGR7vM+X+jFldF4/UVWV0gOcB46XlJllZbkpqobzRNq0g8lDj2
TsA4fDigL3TFy1xbDoZ3D13bSuxtpWPapTbaDtZ6E5ZyG6YmTWONdaoAvKnwykVYVo2dYbirRBsH
ov7ZpsvrdevUfbly5NIc1IATxI2PPfPucxLeVYthKTUGqQLqwA3C23kt3GPe08S1D1E4JsR+WE2l
rBq/UiF1KM5cgQuxnOPq/AqdnbRYMjcgP5kOVn1TuYyrild6wIa7QLY7x/YizkCCQw4mpniu0xhI
YFP1iW6BFcft+7ybWLo6AOham6rgj4XEM1JGDceurnnl2OV55tVcZu6RIx+AuC1uUMbnrib+H13z
yqFr0xkAE4rmpzaIBxBzjxCIG1j/fN08NUakguyCwW/BMM7gWFmTRHW3BdTo2QMrYhFOb9e70HiA
CrCDmlMwhzjJj8Asx2Jev4mOfL+t6YvpfjhZUsFQc+KBeT2F5s7qh0c6Z4Z0tsb6VSKvuo78YFx9
enToHHflCuGWPiHir7+wvX8j5MNVBSr7YvILAn0P4MbAXcTEz2Uptg0xAXo0Z4rK3mXzmeEJldTH
hjeoscqrPXIWYKgi0wElGbsO9W+dOxkWQ2OpKsJOuMiLAJYEeXX3NVpeu/qxljdaqeLCo7taC41s
7NEr2fgg7BWgI0gWO7gLu+zvbbak+DFgYlR2A+bKE94eOCJgWHzDy5TOyRQfFj6z/p8A3+mjKYEb
/IJwZYa7e0lfClG0hgNBswAqus5rCMTBViyA1TyAEGBufvnZ6abJUZF1Tu3XYkDbR6stkgLh/zqa
Hvo1k6MC6pyyDoCYs6FwYckRQUO4+sv0VlLOBydp8kHWf5nIWftyfSS67i671Ictw7cmyPLWrgOV
WZlMdbZJQ/E8gxgozI25dl0fSkS6VgS6GmkJsi3ym1+eC6dnd3Di0n+32FM6iqTN3sKO7zyvB/r3
PvSf+gD/5dCtWH9cH6Zm01WFICFR3/ppNjpHupCnKvBe0tak6qMzM8VRGCnF7NS5A/ZEe5NC5LNb
lqe+5H9v+3LFWeaWz6IOB+dYZmXCGf+DA+Tn9aY1X65C1Ea/h0CiPznH3kuTDhAs0ltH0CVvrjev
W/bL7x9Mq8ld27uU8oNE9LTMD40bJG73sq6FoX3Nbq7CMwMfMiP+SPH5l/xp+a1pWFJI6GVt2/GC
A/1zfRifzhKyv5fuPwyjcJchsP1ZnEFjGTNaxcXwj20bluDTYxWNKyd24de0Eq4U5xWKMNx7F/JN
unkcWps0rePbBqCsQ1R0ko9iEmeel4lXkoRQ8A5aJgjwp8uMIVzm7cP8ZKNICWS/xHkMfrUgguL3
Tvc7MxXa6yZI2Z8asfakFpcJCr4L/kNkJ1StQ5H0bSqH7fX5+XRvwACU7Slyuy7n3ijOU//HKci2
rtf99ZY/tVC0rJzToaAFdETw8SMwHuCV3A0QhIAcbdwWYs+yfMcpNUil6LpSdqHeLeaIhRxd9UdU
tUzO+zQ81NbRl49O9Xp9ODpPULaimgDTPZaVOBPs2cO6btdi2KSVaR00zaux95zOpBWiFOec/w3W
TQvJVmlIhWuWWI25g3plfpaG/Lza5aaV8mvpgVHv+qxo7F+tYPGyop4lC/i56L6lbIgX+833thw4
xOvt66ZFcd8aogwi7yN+buavEbhI/bKO17FIrreu8S814rayQfY0uny9BYgK8pjeWXI4GMrFIjAy
X+9EN/2X3z9sEXReSt4vA4fh+FtZjjt3yA7Xm9Z9v+K8TWlbq1x6fuZ4fYReUOKAmHfNi3gs30cT
JYBuCRQ/rnI+9Gs18XO49Nty+lIBt8Xcdnt9CDoDUlw3DbsOScyOnyPv5+Bs0oBBz/nvEpqYH3Sz
r7itY5fWSjzMfrXUGwjyHsqWGBZW8+lqiJ3lK0ra+cjPNep85vJb1NFkiLaEvV2fGs3qqnF2yoMu
FKPExI/D3uE/grpGxrSKs7nZjnLY3dbLpfcP5hmOQZEGAr2swV1Gf6zs2zz9pu7fcLiJEMh3VMbc
cexwqfW86lxWLJF82AXgHHLtaX99AJoVViOhZhA2wJBNdU5LQFadbuMHJpyfxvRVEfga4uY5RyEj
gocVQGPy7qVvc1sZboK61hXvbR0PghsuSpUX39sRn8o4y9nOMmKZdPapOG4NHOzCIoZSaNtKwOW8
5n5SO1/q2rD76L5fcd0Br2OhvZbVGaKhD/NAkjn0WGxTy3Di6uxfcV0x1fMAUrvy3Az7OXpyxl1I
k3x5DE2IJM0A1CuAwwYOgfG8OvcQJRz3HaiqZu/5ulXq2r6EKh/caiUhnTInKM8tLnvS87740fch
6AwBj2ZqVLLcMbQXD9JI5bnzf6bL0Wa/vPC9aR+h5HLb0ehejOrD99vMWnOrjcrzKk6EVElG+5iH
3zvr90BNjwS6Obr8/qGPCvwXfdh75dllJQQa3W0A4pPBu4lh04cOzb+bT/vRb+rLJA3hT8Ly57kz
SZRqPEstUimllG2OjM15bl68YldiRpr5IUh/3WY7iuPKMc/kGrnlGUzad4WfxZnLH4b5xiuRquRu
dyTLypKWZ4vIL+7SJ0MRzYAx3yTnhHlX/FY6YeFA0KI8M/YonHOebypqIijQmIxae0LxtBoCvYip
Ce8cNqG8dmOBwf+meVerTDw7oL1L5vJ84T8SWxqVCTahGxtXztmIC9E1/lCeKUqa6LDrqZWspq1S
Y5BqHULaQxOj8iUab39Ww30xRknrb8GDfOPHK55aj1kAEuIOu0GUxoUo90FBj8gvGk4S3ecrnipZ
O1q0x6r2bZ6k4qdfs93SbtPW8GKosxrlpK2BdXEiPCKd+/CxbPA+9tcx1ZvoPl3x1a6t+yYs0LSX
f6fjA/EbnCEbwgzHyOclxr6j8uA6yLmEk6jLc7r2WwcSXPKPm/9s5/fRefLJF7t8KowU7LppUhx3
ipACYxVMtMzeuRPFlG4p4qnrzqWZKLXiIBBLWIPtAwOx2UNWt4AWLpsmyJ9ke2NAolYdCA6kEe7o
OHOtL0H1I28fas8AvtB9veK9ZeqtVcfQNCu+gHql5K9zeWeZGJU0E6/WFiyD5OXoRcU5yu778SUo
7jwjr66u7cvvHw7ZRnpUDlFanFP6LRuewuD7mv69vqSaKESF/FsoT8jH1CrOcrmr+13WfGncM5K1
VfF2WweK37p+1A7u6hbnyRnBtHJwyh8NBZRA7LKbZA18R8X7Z244DbmcinOGdE4ht0FD49LLY0IM
e4/OcpQoeeFR2DFrLM6W+4s6u6ZmSed8840XXF37itOylTsDaJ6Lc1h89YvHLJh3+fjHz2+StPEd
FbY/OJT5Bd57zgHxY5uLg8xebd8kBxDBCv8DQUHrapiM6uF5zGRxztMpxutPUkFSyB9bSJJ8bch+
nr45oYkSTeMJ/wHwZ0PhMwcrEfU/luINBGlxH95Ur4+BXJbng5uRKuxAHjMXZ45bRD2/NGmGu4rh
/Vl3CqiVmXlZQLOiXtE68ASeWO+k0yLRc0eLIa7BEOjgZyd4l0a6Q91cKSdyVru5D6K34rxO76T/
6g+oqDDV1WssVqW/TbMlyF1ho+1gP/OkG7NNN6OaxlSgrGtfOZLrtHNw6cJSUEbjgCQt+7VALGaS
JtyvrgPFpWcvkjLzMDk1Q9wMPWIJJrnei5kQtx2W/7ODD9YEdSpKSoj3nnn66C19zIYv3vSauYbM
g2YAaplEn7I06/0GXjcgncSPVfCyuj/w2nZbuKgqsVsc/Pqo+ivOLthvrDyGlMvamxD+uo9XjmKr
7/suWjssbzfEkt0R9yFtX9Lh6/UzR2P5agmECJZAEL8ozvb6BP1elPLcrdRU3PW/7eCT/U6tgPAX
lI4Lq8SRiStvly5xz38SZ97MHmoGwBNk81PmH/plju3qe1R+sxyZ+AFY8Kd9Rk2hmG6IinOnThRE
VTDmZ3d5IgFHhcRXy4Sc0GzoaiWELAIGUHyfn1vsg439hSI6Xe0Xj7eJDXnc0HsaHdtgxpr4w1Yc
3aJdSaSHvoohP1bhi+P8cOQ/C3e3E95Ar5uDrg/F1/kyhm5QYK6s5VlGyUCGTRmB9iA8REO1v60P
5QgPshAinMOE9aB2LFwWu8tLmeUJmTLwOr9e7+TzhaFqQUS0hEsKyFiOkzbYVm6+sYX1dyb0YXCn
p3G2E79Db7Vn6O7zeaNqbQRvWTAMi8jPA3gawuZ+yR/9iWzCdTetN1Uw+HioUc7c1PWgLFPlZzyd
vdo0eJ6y+TA2fxi7iVQYPVz2oA/78DgSJ/UHi53HqIrX9EVwAPXJ89QaVv7zvYxGFw/90D4v8ABV
FTY79wQla8her3E+7VZTJkbXvOLogqVtL4eBnUE1A9GOZyHm2GrffFNcoltkJT5vLX+qfR/tNxwU
NhH0oe8tW2xcjjP3Jh+HMO2/ZwjZfdSKLT07cyi0oBi2PpZOHwO/Urc3bfhUVWlvPMRS4eplSDN7
Bw9UdtCuu+e0Tq773eebLYBp/x6ACGSY50GYoWxPbOve3hCrfmb5fHdT82qxBPX7Fi/TaYbXj3dP
/ibtm2C/bmtaic1t3Bx9J0LTlBzsxdq6fEdae3e9cY3pqIUSed7OXj052XnF02sKGHHxYl/+ir5x
ZuhCY/1qwYTVQalj9SPrlOZpbHV7cGsm0tuGkyEq1w1Bcd5UjlM/ydk65fWvsds2Ejxp1R8L+7ax
DkA3BMWBx7RlPetW61Tl31vv3cIzlG9t6tRUXXxp57/hCFX5it2xkaENSttT6dkb1DTcs2I05PQu
VvJZ04rjemvRrUHWWqeRZLjN3TXtnvdjPKWIOIMjNdbL6/pRDuhorWiTicE6CV68RiSFGCdycPWa
PvfeYWDeaxmZYCYaV1brJag7M7+lGFK4ZpvQCu/ImN3hEcyA09A0r9ZMAMMyXuRXrdPkT1uPDhuP
jrFnm8iRdc0r7uyVIepvJSaqQIThhdU7gyBV3t7EeulTFcwFcaXAjqzABTdTkEQRP1BafwvH9r7z
TYRXuhFcvOTDabmUTlBVQYP5d+ykxbtCBHZQNzSFxRp//g+Wq0QsSTs0X5ZfAQaJli8NLnYR/TYJ
06uabgSKPwP/6fjzUFsnvtLveViXh/4C2QgWo3i8ZsdQ8VyUzH0HhVrrBOb62BP2u40Uh6wpwNH8
2/WtW5ONoCqyC0Ua0kKCyTrR1t8sKExtXZksudiVuLt4nv1YAX3vy+nOLjzTnVuzUwWKmw+u9Nuu
57BeKGotkOJZuKloQzdlygnNwnmdCgG3blgYr/Lea9LNWh06hPnXJ0yz6iq2yy37EdwoWPU+yhIf
OMQJ6hHWYuJV0OyAKr7LL1rPbSdMjcwphEeKfRvsouAlb+wjj9aNz9236+PQOIgK9gITYNrmfhCe
LO+3O+/rMIub9n4s7j1m2AJ1PSgevjb9Qtdx9U7W+B4ERwl6M5u8u85PlxHDYnxOVONTFfQVLnPp
SmjEnIpu3i3WXzq8OhDwkv24H8GqsXQH6e97episp7pxDbGCbo0Ux88tKlu7Q6dhlwOEESbOsA05
qKyblwk+Wq+GbLOuHyUiDzIk1uwC/dRBt8uXfVORbZ9+y73XRj7hNmMIanXrpBzuw1rJvK0X+0RH
Ky6yewDp7pt1y6wsFsSULNF1ori8sJcobEpin/qmjMMMNh0itT3FfP3dtIais/9R3nwSpviK82MX
61mTrfbJFm/oI4CcgjvHbrHs6to9FiOGNcRFwfYe9RIfi+aesWYlf8EDQYrrVLBAWbb6VTsmCWHN
bqSiyqYqmzxnnu0Tix5YvgGRdyIEqmXfr/vw5wRHUEZRwgCazh0FqgxLN4GWaZySqX9r/Wq7Imqy
axlT+eJCvBj6TFFlxYtFkIl6gpz93tD/xRI/mXC1xIMMIc1Y0NinPG3jmqG4TCTBWsU9jvR1TvJg
3q7OoRGPMsoTf/oVmjISumNLxaE5dd2A1KKzT6R9ENW3nH13h6elbTeBn2ThaQSu14EBXx+nbhkv
Z8GHWKUoXR9kWBM9BeP7PO6WCxkZTWzT3UPj5yoybQSLojOATOzkdG3sL1vAAbv8aXKKOE8fosiU
StecXCqFciaDrActMzld6mF9Ro6gN0S1gen6oZskZRvpRSrtCei9U7Esfy1UBDqZ+6ubyA7Tt7m+
Dpq4wVM2ESfE21hQuOSUNXw/pd23xqsMICzd1ytbR9dy10MKipzm/geYkzlkTLzxdY3+3vTlKjqt
nqxumks0D/jkNq28Oz+4qczZpyprMsiHC17UmHcvq3dLar23pZ1k3PQOr5lzFZ1GmtK3Vo7mbRlu
qszbTOVNvEv48stafHQrSMexkGA5gUVp212WHlbx1y3BumQ4QDUWr1Ing1RHgqsP10Y6fhnEvGmt
f/Iw311fUl3jShRAaEVc1JC4r3n7DJqluE7/yWlg2HF0gY2KSuuLLOtpT8hp7etdNhdHMtBtH7W/
SVdsmIRmaQnKLdAQt551YavfLsx0ddW4gqs48mh5BWHrQk5tGNobLqNfC03txE3dV6d0TY/FmoBA
Ba75M1SVKpeSU2p/c3Jw7jmg3PpnWe6nJTIENroVUnyaeIR2bjOTE3iN7bmJhfyyuLc9i9H/gNf8
vCKdnMjJTR/TrEjKH65MDauvWQEVu1Ytjt2s4D475dUxLx8bfrci52ISPdLMvMp4nDWocnJntD5z
cLF42zE7peS3zV7d9fW6a+i+//L7B8eGujSkMsfuchT4KK3mD8yTP+us33jucttbDlW5dMt5SpHA
H8nJaR5QCgOi3tkGZbyDEuLekK7W2I/KoOvVzuyWcMKTy8m+noN7ty02I7+JN96nKnsuBUOrVwiJ
06x9jFAjB6TQ2pkeVjXbtsqZGy4ed7J8wN6a2ftgHQ+NZUrF6qZFOYU716/X3m/JCbIASe56X1bn
xbIGQw5cZzuK09ZSsD4jsB0RPVT1nY931BC4guXGQ0eFrrGxlP6cov1oqje0/W0XjykE72U9Jtn4
fN3+NZOvYtd4Kp3JWwT6aMKDk7HXyGWGI03X9MWpP7jWKNc+m2WOpjlBXVPwiHe577d9teK13RLQ
spaM4IoGsE5YHsrFtKFp3itVxtphnrrAwoX81FTDD0hhQD/CurNGSFPW/ZcZNQBF5MWWbxv2H42F
qli2BhybfigreFZRPeYBbiX82yTH7fV50lgoVa7layoWINEtG/vnkxiS1oIcTb8vbcMyaG4DKoit
z53Rswt8PATbt7T91Q5PjUAGE6WQzYs08dDrBqE48ZqBBjCD2NwpdMe4qOQ+9Pmj1fzTV4FhEXSW
qjgydmxrgli4fcpIs+HWvI18U62BpmkVxubKldjjFNknr6S7Naq3Tf73+tpqJl+FsOXSX8GZj7Ut
rTbGNSkr7ovqD6/G2JqTwp5uO+BV9BoXHuj5SGCfUGAV5wvUALwwZhm/Q4H8z+sj0fiAimETTV37
5YQFxoNoEgbFNhLIuoBg6XrzmiBCBbEts7OMkeXYJwjaxZW/RxYibgiQR3Fr/bjehcZE/5f0+LDV
CVZWhddS+xSlZ2vdCa/aSCuJyNfrzesmSHHjuSvKhrQeMgggEh2in64/b0EFa4g9dR9P/71Pcysb
Wbeg9RqFbNY47oST/nIJEgeLKYLWdaG4cNRXE21zGym15clqNmWIcrZfUVEZbFQ3P4r/roTPc1Ah
Y0c9//taA5NYFj9nx8Tbp/l6FbZWh7hxRxZydTUN4ynczNMSF+l7JW8L3lTY2kQXgVANsxNecmHz
psYh75hAPpq5UXl8ZeCMa8dhmmylBwsUsdnoPhT+jclSFbbm+U05sAxpNbsASinaZ9ErC0AX92eQ
h+vGr3FfFbrWu1Vm0ba2T9wH4LQ/CA+vuN+XEMCY2pAl183RZfP+4L59KPo+WoV9auizj9vdDKZ1
0lWb6wPQHAEqNI1ZCwDGQWWfpLts7GbcR0a2D92HK67LIKaF2yKa7pCB61i1pTjhSbHsr3+5buoV
tx16f5SLJ5fTCLF6XFcK8j11xu3i3tHS9EKhG4LiuwUDZXW4TMvJEidu/Q6sZ298ueXziQo96wLk
JYt8RNP5ee33S/ZrKIBg3g6+wW4+nx+igs1yX6CCqOHLKQJBer7grbO+QGajde/JG8dw6fqDaXIO
Dm4LjE2nNXrK/eeqxRMxiX3+wGsTVa5uFJdt70MXM5QNiiBEF3L4xxnjxn1yuycAGvPStEl87gFE
hZsFOZlSVsrpVGT7oX9mJr/9PAQiKhMvVGKEh8fZ6cTmrxZ9Fe2WAN9hB1nsNkdjFdfn2z+oj/89
P2NuuxNZ7OE0LPd+LhMbZ3xJ8ZpmeAv63AOICjUL5DrNqBJrTqx24xHA2xDEp4ETGm6puuYVJwar
U9AETt6cQKcTM+s7BGRi3n+77mK6xhXvnauMUoujcSd0E9aFW5pmhxG6Xzc1r6LMuKS5lU9Zc1pb
+63K7V/MqR+4MxniKo1dqoS8QngRtNnx9eHobkYZvVOeP9/25YrfuqvdQT8uqvG+t/HtP3jgKuXv
603rvlrxVycLwEmNq8SpX9N5a0+R2Ec26g2ut66xdpWMF9gy118HtN6C26P2HiF/HHftbjYd57r2
L6P6sNssYo2CGjmk0yrJl6aH3jhKkgbJHmd+W7qbqOiyMos6MP6z5mQVY4anRBY3lv8XmuaGbV/z
ooeS+n+PIaWdgIY2zJLA6jlULIkcs63opp8imE+i4M+Ts+6jCnlib1kNzz4aV1O5ebklJokw1H11
GymSro6KXVGxB770oaEHnWEpzmzLiPmjO8Nm6xykcO6YJbXlmaJozferMLPOF14N1vH6lFXvE4qr
/OWrhWLP61arOcNUvjCST4SBFhyNg87O9urYidoYd2PIARol3nQDUFy6CUubFCsGMNtd7NvWM+jH
42wZDHGuZvYDxa3HoIY4RT3VJ1F5excM1axOt9dnR+NzKsKsL8OoTT3Y69Cx3TQ+lIO1mfudJw1V
qrrZV3yaVg21ZX85YrrsjvrvqGNJKO03gyy3JDM9qepGoZzDkrR1gB27PkXkT0vvqijajsvey95u
myTFqTveMRFA7v00r86m7Nimlj/KS5GVIZLTBCsqkqzt+9AZelmfcu+HJA8cj+Wd+F3bj8V8t9wk
ceEjLfPvnalc7SmTTYvdeyhwz+CxW58rWe+JZ4rlNF6ggsraoaUj3rbFKSi+R/UQz1FC7X+uL8Hn
uVckPv/99aSEsllYtmAuFM/46HHu41kcQ1ROhht/wQu9YaPTgFGIiigDurnoFtGLk1ifLafYLe5z
IB7X9NHPZJIxGRN+54iHABTrzE668j63TerNn2uK+kQl9RWiFjYrFn6Kli7OuubJLt+zooztstlF
0W8WHrqGA2LqJWn6mk9NLDN2mLM6CTy2KaqND03JPDTxRerOMhWW5pfRwJGawefkNoohp2R1+jga
7mewXESh3DSOvak6exOkN7FJYwKU3aIerDlFPZP8IetnNztQ9r0x8VFo3qKJyv+7Cid0Coq23f34
hSXtPni13ry9v+Nfq6QziQVrXNlXtgphQZs8q4Lhxzj7W+K9svDF64a9nO5JBL335bZDzVcid9+N
ynxu0Y0jwoRX9x5ggg20b9c1FsL0OKzZVVUgWhlVURFWa70Phij2q2fqp3FNnqUwHGua9lVc2TIG
zlAFfnmYllkeUe2+vCCh1sSM0HHbzX29v753aM4gFV/mCHfs1ss42voRq8LoP7iXxB0/OL4JlaRZ
dhVCZk95ZNFqrg5s+TqtDcpLqz0LTny4y4dwu0CL9/pQNFusChir8qV0J3Ch732Rx6N3DurfQ/P9
trYvfX4Iv3MvmrPRL5t9I3aD9aP2Dq7p7NGtgOLXEupXy2QVzX4cFtyO93nRb8fLZVPUmxIq2tcH
oLMnJQpYq6hLSYle8uHVCs52+0OArEiYFDB0c6+4duAXzOIO5qfK7kPncV6fOuf9+pfrmlbcWfCh
FEWOL1/Kw8pOi/3ol4YATNe0cuyvQ2ql9YSmJ//HMBV43ngYw9viIhUPNnUd4QvHjCz0WxDt2gh8
7es+cw2frllPFRNW/B9nV9Ykp84sfxERSCyCV5buhp597BkfvxBezgcCse/8+pvtpznyqLnRfnFE
R4yESlVaSlmZqyBZteDTc/pWz49ksCNzgeS6xcPrZld1cHHXDx5PRV5r/VY1R9Z9c/RvTffTICdn
r05QYXkZGDblOcSsUljHde+t9r1e3rvpy/UPV8STDAmz+AhIogZlR7bgoCBOVnIWGWhrnud+J/+h
+ngpYnWQ7mptOWKhsV4F/zKbdyaeNq5/vcrsUpzq3DEsBwv9cTI4zhVxhse3dD3n885xWmUdKVDB
Mli760bgN+bsUxEt9fs0lZD0O1TmTlXAxQx/Q4aB7vuv54hyoHi6RRdJ85SSN2LsmF316VK01nmB
hB/j5cmaCmBn+6BtvzmAzM3mgWn/Xje/YmplzJdZrzkHmZs4Ge4js6G19jrvCSGompZO6ch1j7m4
WJ51KOI+suKU7BVzKSwj472g1lwRhiPJCQyYwZBECXlPsvpgF77m/r5uGFUXF3/9sByg4qmeCxtd
1MkTG2NjKANWnnnxw6xvq7YiMt4LtJp9l3PaHC08xif1D0cH7ILsVZ+rzC8FrQGmA0vjenM0ktio
49l93Pb4oD4XsbSJjPNaIZ8EclBLnPKCRjmr/MmknmaeFucf8Jl7QnPDVs+g2fTVNXaCTNmnFMhT
xns21Eycpr4Nmjaeee4PFxXrV8B4vUSzvWI1AmM6raR5u+4DirVJJjfTQe/f9+bQHJ3i1SnC3kw8
AWa8XYIA5ZikCE9WghcPDbtCHyZH646chtxffPFgH/BTHVwfxR8Awyfrk4wPs6aeO66OnU202cG0
y8Ni/M8QxZ3OaZCaWlBVm29M65cN4HminQqmH4x8BXhpCopt2PuKy4L+2VdIywEKRauhgWznccz8
KaB+741fnSADzDTqHspDGhR7nq8IXVl+3Zp5RzodPZnjV7P539Y4YZkZPi2Rct2DEvxhA/psONL6
0C69cEWBTkSUnkxUaISu73Th4jue5ReBsMGFvGM6RSTLULO216GxW2MfEMZvUp9a90dl3di0+d9V
rm9BlLhuWCRo/spRo4Eio/lw3e1Us/DXxo5q3m3JyhMv/yXWMcOLW4kCRnvwKIh+r/ehSATJwDKU
6kx13eXlqQ+duAyn0xJrR3qybnsSk7XOhQt15txdMcfa92k4b+t9au80fTHwZ+4jRT5Oy3Zi0KQ5
gnXTw+3dH5df122isLuMJFuF0yYZECLHIn0e89wz2MGaf1jWu+A7gE1VD1Ikz0Lr53JL2+NG32b6
SLfQmCuPO5F5G/MxkcFk2wjy2mE1sTOav7Ml90zIbmzjXqW5KnZlIBlA7rRv2qI9Wvl0yEAAA2hl
WLAnPf2tg1QSGCQolIDjzbJ917S8lT3228/rs6OIZRlkpi8WGAPF1iD98Nbg1amu/5n3TkWK7UpG
l5HJ2JCrRNt9+6tPX5O8xrYYd9Apuv7tqvaliM7zdeLEQvuCvrXinGVdWNjcY60bXu9AZRxpi3fH
okpsjhPjvH7PtxeneTazf25rWjqjG8ZUd3zCQqflX1t25yyv5d45V7W//kmZfjgqEogMzZzX5Wn2
ix9N1HsicJ661DO+L375pQrn05x64ttNA5FBZtx0S2ZzDcc6cmehslX7rjU775WX+P1kTZLxZX2/
rb1eYn7nEuqAlXVo0hlIgHfQO0OwDqzA2p4nKSZaBpttY51a44aeuuYfWv3ohheR7+3+Ci+VkWZ0
5s469Vl75FbjizGy5rtx6zwmdg6iqvYvY/ow27oxsj6vsL62yZMLriU8UbrJA26FO1GmmgVpS+Zp
y2rIz7RHlFEsl5cNguLTZgbu4GXAcl669vG6J6kGIoXzSNMuSXIMJHOBU2zf8/bn1Jytao9yUtW+
FM2aMXdpU+SYiF54WXKcl9TPRbTlOxPxqRMxU84IoRa/T+dpMeJOt0M+6j4DtFDLx52zxae7HJq/
/P5hnrOyb/WaNn2cOT9Im/pkm4/YT/3CEt5k30Rfil4uxvvQS+dyUnAt78Fx2Jtgg0x/FbpehkZt
7rGGfzoN6EHy17nsTX2CoHS8gFC0sx4hohj080HrnB2HVc2D5LCpliFdycsunlxc+jwHAfLWi8SM
enMWhxt8FYOQfJX0S7UljNcxd4bDNOYgwNjeWrN4XEx7Z4dQzbfkrh3e2ozONqvYNV5I80+Rgkot
fTHZryX/dX0QKkNJe1ADcPZUajl07tLM78s6IvPjZrPgttalEyXnOFXordvG3USP5eR4Je1OZbIn
VKNwIzlRVLpgj7UrG4KN86th3lXt+1D1XrdnG4X15fpAN600k0wQbbyAJtwmqvhjn0DSrTzbWP9u
spCcNWJbwavWuvSxPoA01jTecrrjn4qplQnus5pqVcMqCkoQb3XBX1QD1f9+/bM/P64yU84TDdsE
5h99IfH2yN+aqDlkQYn92W8D91gfqq971x3VHEiBDJksbdSdFaLkZIxMaOk1i2enb26B9EB+vD6Y
S1t/nTEwFimQNXvU08JFH8OY/ja78k039tArqjmQAnhuilo3M4PErC5xZZhsN3Ds9bvJlhsXazkf
VDllUfGCkliv2hNP30nT/NBbc8c0n2eDYBspgiuD8WVo6zJ2yqfO/F24Zlg0Y9hu2dmd6vsqZ9AX
Yy8tlI8asZdcUEy6nBzqF8jUknrS44XcVeXkQd8UOrvfSH2e9d/X51zVhXRfBCKAryPR9Xhy6Mm1
E1D+fG+MIVhQgr24e/rBql4uv3/YSddiBVQD+H8AegvPqCN9+ea4X3Gd65LT9XEolkCZBj/fFg6N
q4rE09z6U3GX8DDFK5e+7tyrVYEuJ3q2MjfWLsMQCMHmdk5dwKMs4mV6+tYAX2f2LLCqn2Js/D4d
QaPEg7nee7RWBKZcYDgbzST6cpnioU3OzepGldijc1A1LcW8sHqHtZnbxQWfci/r2L9AC+5hLFRR
I+eASGMBkYB/Ueq2x2JaPZQeeMYQzVt2yjNyHJInTf/umF+15dt1P/j0hM5Q0P9fT3PazhBAdg9x
2vGTyO4qYLGr6eva9kG2AAp5U8Ez+pHWg6Zdm5kBHxwVU6r1p3WwyjJmyzz+uD4OxbzImSK9yAyN
VNSNhInsebuutVfoxU10dcyU6w4ngDirCfpJsZZ8d92vlXFKeO0N6bcsebn+/YoFX84SpfbW2PqY
9vE8Mn9gJFzWPJ7avSSUYprlLNHcWqSY2ZyAwXsKZxJxIbxELwMz/VGuSHvsAf5Uw7j8/mHh4luO
ZWXrkwhyfYe+KQ+jDY2HYk8GUDXLl98/NF+nW1JY9eJG68bPW9E+csiUXZ+Az+nCMcdSZGvQlhla
raGRK6onrZnP7ZzHdvM2JhwyvE602GBW1+8No/GTtfBtrJhlNh6pwbwOpWVgfLztaPcH5/VhkH2q
kXq2qiTqmskHD+ZpalNPY3tna5UNpYgXtQtir3yBp3Gg3KsaCX/ztk1FTh7VVmkVaVX3cV87EMUE
zn1bH2dtfEbG6jbjyCmjvtCBBhtLN8pm8tNISFil+r9rf1PdNTPltNEM+dCxdFo3yvldxo42SooH
cC5aO2Uvin1dzhWtTWd1HHd9HOueW9DpQ+S5Jq9O+7hAFey6Hys2djlllI6FtgjeYc/DDgslJm+e
jKCzg3xP4VwR4nJtorGB2oMRt4/pKOz/CddCIof2uVODbGJN+p1hqHr5K9JH3Wgg5h7NtuNVVhIk
EIpJl70XPFXzUrA3mdasTjdCwthMEM6O10NLZyFaeH0SVM3T/65To+0IaJNsfew0PBj03utXwzfb
vVdQVfNSCFOzzZp6QBCARy3MROMNXDyU2R5Jp6p5aa/uppU1y9b28ab1h2Zaf9HcvFD03ZTrMuQS
RTqJwlxME1s1pMdmqp80UPxWt0kRMkMuUIRrOpU2J25k4W29GMkDEms7D12fGwbSDf+d1rJtjbar
aRfz6syS89S/WHzHKJ+HrSGz30PxSp9nUmFKrRdePFkCT8rrXbKnPKtq/jKiD3tKXecNJCF6HGCy
7zW9N4VzrIvHpit3ds/PNxVDrkpEbTXVWqtwEa5rsFASruKmZ13MpxSqlbMArc7hjXQeXpLmDN6c
p6HZoz5RTakUqSy1Mq2oifkyAYLBJg+avNa0cyZVtS2F6ZBlyaAxp4vd5UkTBw40+bCXpPl8JzFk
qvulEh0EbXM32kC9XST5c5pSSKryMhRTFRFm7byjKCZWrka0Gyh5dvnKonUq78ykuhPOHk2Iwjxy
JeK2OJBVdeCTWz7/dLVHSkXmMefGD5didRJ2RmswCcWMW0edbIexfL5lcTdkrvshxX5hW5Bw3ii5
AzTpYTX/B6WcnUhSRKpci0iSzuHUHM0XUeOWTO+x2UYj/eriVnPb50s7aznlrWtXyK1moLtIksVr
1s2bwABwW/NSuDolQhgMvE7ER35ocpw9tPLQFDS43rzKH6V4nafCQu4CbwxlbRw2xj3RGzd6jBSu
ZkNWvtLeehH6W8b6s8W6HY/5/PZlyGT21mQOfWd0LAKwb/PIogUbNHJTFOEUW/rPlPXeUN/EfcEM
ueRQW0lpsUI4kUVs34ayTUEgBWPflv8w5KLDoaFD0jpZH48dHl3M1uWHZd2Kndn9c1P4O6VqyMz2
9eWZbbhErcXYN2qvJ3C7ApPeB6Xog2S1HlLQ0YNcDtIte30qAk6uQRxS0ETzlfdxV9uvaT4FW9mt
XuuCXIJqOxcjxVInFyNaY6Y3PQEZZQ9M6iQCQe5nbu1EnCIk2OX3D3u7PmSdlY9aF6dTHhvZubPo
Dk5d9dlSLKeWu4GTFrch5mZ+4/KT3TT+NunH67Gsal6K5ZSaAPFP2NnLpgfAvr6nDPgY6BrsGEbV
vhTQ3bjSgU24bVVG+6DjVNVM9nHqup0Up8pxpGPy0mpaA1gzHlXF+DCCY6NrhnhxyZnvKmIpplYu
PMwrYQ9DictcURZBbpFjYXU7xlc1fVmrPniNmyUkZ+slkdmv3gCOt7nNbzOMXGnocqNACSCuJ0iM
n2ckfVeWnkvsNu20F7SKqZULCsfZHMU24+urcr0b2Xpchs0zE/ftumeqjHPp9oNxaJ1Rkto4ueV6
DaWo5GGaxxuNI0XrZvUElMBouhherPUOPAmZOC1sL/WtMowUsus4rwWrhy6ei3ONB4M+A4f7vOMz
qsalgMWaPKdT2rMIycSfpL930xwiCxrZ2SZVzUvxutadPcxu70RU0w9LYgcg6QoTd+/VV9W8FK+c
tYshVruLzSL17PGu0n9M1et1h1G0LVf8JS6y822fOVGrOceq1g7gEju1mnG43rxiqZEL/QB7c4z6
EqxdWkHS50mApZ+wM09uc0q5ys8e0rl1DThlx06E/Cz7R6t7GJv361+vOP7ItX08r8iCazkMP9TH
xiX+zGzbq11YaemjYWChJbrbrujWZYI+RG5dJnXmEoyE6o+j+UTocc2/XB+GahKkyB3pkloaxUHB
FXiVgzCpLzTrOycibJ0kuN7Hpa1Pzj8yCXxR2HbX2jWLmrG973TtS5dqO8Gr+nwpeMcmN4elwCwM
1oVAMe9bj2sjBF6W2vWyTL8NQmPILPANF5zZy+xEg+3GQ9p4yaVsxto77TCFhaQoxiMl6amDCbas
n8UakOFhmX5V5cndk8xVhLJc+6dPoC8xjL6L7foonNQf88ccKIjr86uYBBnnhU/vrdWcnKiv7Ijn
a+MTLfGzNH2Gd+yh7lSdXEz3IQbcbmkqUppdvIKYdEnPdImRKvCEsYMuUlno0u+H9vWRdAuyJk4E
LTwIKmFj1+yaeEPeHa5bSREFMswrx9ttS4BBidZCnMbVvO/cPLzetMo2UhBj/derhQPfPbbND2Rn
fJGK+yqrDmY9+Ne7UH29tAWnyQJkQ4V9RqPTV4uiKNjce/9SOL8pxfCS87KCui+JRqt+aJevLrSs
NLt4XtJvurUHFlRNr7QNd8LqNLxUIL9hYkPrNj31s9penovRSW5bi0wpiCehkTUVWhvX5TEzQqRV
g5QHfPd4qLCTDPDKR6vbrFwgUVu/WaVvzl+q+a7Vn/JdzRGFkWSMF620oRkNXLPzXDtZZhesvXsw
+I3XbBneVSVsLVsNA1gqxytQJNm7xU4EqL5cit7OTTqLswxZSe15Ws6bBcqrPRiuYqeX0V2NBhJS
0nLs9NUD0TbPmH+nnRtWJaQCtS94c7ntYipTv7NEVMmUoGzadZcHe6t/T7pTBoaz90aq8h8phLfc
AoHlZtsRCBZ9upJTnoD8xayCdG3OZX/jKKRo3rY503Xa2aBd0R71AepRU/196/53fRlSrHR/Aby2
bdhWoduRs1bghPg25InHisBIfl9vX2UjKYYpZ/NYJ20bb/oDcSuvH09peu63X+bycr2Hz5lNmPEX
nguUKc4CgF2U3U2HLoLo3f0Qz4c1GPwsdHbiQbFcy2zwzIV+PeiqrchI0vPlYSQBKPr6ABRTIBfv
2RWQQqgVtCKa5v9Y5XKqOfttZ9MBsJudLlRfL0VzMYE4h4ukjJtBhHbZh66296ajSsbJEK6kIYIs
vF+ivjT9hSbe1qXnpYKgiYj0LvOL2g6BmfB5sXMBVNnrMsgPB4u6TAnvhqWM8YD3w6rHY8rar4lt
+9Uy3bY5y+zwbLgoWxpWGRf0e7UJH5pCO36kiAcZuzVD8dUuNFbGW1Z5tvu/jnCfZoFmPEx072Sn
WLtltFbCS9uwrK6M03Lzh7W9Q9UmFDUsSDBc91hVB1JQVwx0HbWpl3Fr98919spwfNkmHlxvXeGs
MkirwN0mo0Cexiubn+3N8WdHO1xvWuE6MkJrrKaut6umjE3W/2OsKHqbtadR6GFbujuhpooHGaPl
Gm2zpkW6RCbwuXGWb/rRxH0QJ2D+pUGx18ECZsFzQc7wyjjvjq2hZcfrw1NZTgrzJkmgrywQGY75
BaKvh4HtpaZVLV884UPM4T1loiUDGE9Qzdca+3Ep7J2st2pOLl1+aJqOGUA6BZypa1nA0y/gpP93
rWyfA/B53SwKd5UxWzVhmTtZxRyBfe87BbA8bszx3Zg42RmCyjr0v0NgplPhiYaU8bIM/JLctSLN
Yq/Xv17VuHTQNsBeU7B1LmNwvqK6a4rKbk8EQ2UYKY4dize5PuG7ASUzAujFxsAWVsceVZrXv10x
tzIOaxxoUaYAccaGmL+AyTpfc+JRttpeBy7S8HonilHIaCyzrkrNzrC5JePLJgjKld5oscdYoTir
ylisTmgbFJrtMp7FcarSk1VAKBbq5Q7xDZqdSWodro9CZarL7x/CAPgFodmQXo85E8eWPuJczDd2
XKvbjpEyIKuhiwFS7r5EYif31sQMq8R9dqG1uTPVCjfVpTAWNcGJyIWb9uOvcdiQSNDpbTAvQ+aJ
N8xkG1r7sqGR4mC2kJjecuRDsmyP6081y1IAV07HaFasZVxPdpTw4UtTmJ7WbGcU/94VW3XmGtt7
+lacAHQpnqfEBprBwGBA7wS170M14j9w9qdTvH8EUB2KdSm0XZrX82bgnDFOyYi6g0z3UtMcn7mt
x263LcFWdy8FL0Z/mdvvPDXsU99m30VdVMEtDk1lAFdS2BXJLMR+m2vnpEkPdOuDNYP2fDas/97W
x2U+PwSNvm7JAKQFnG4T5yYFo9rGn1m2eKK8rVqEymgusFj1IL6gZWxV9ETX/J2BbIUTOy60xsSz
Bn25PhQXn/x3TpfK0C7TniYTkzNHrKqOjmt6m665Plg8joO9+aMwzyvr9UDbkEi73uPnKw6Vuee1
3Jq7obysOCSGeB82Sci+3G/OHsb083WZymivpOkIXRI4gLkw1OT3vZdBRLS22N5R6/NIojLmCxJa
A5unDRUCQxvYtftznnk4DGTx3Wo4gRLiJtQdlWnoHS1dtFzH6tA7yz9lZfqN6OuwpMvBvLxbXp8N
1WCkZUE3Zj5MAnsxL3oPFG9u6RGrCEcnZmA6vd6H4mxKZTyYRRjN2wYWK4z5WXfOXbGZ/jTwQ1Hy
u3lJ3oGbbnyrs0DAtVdl+vnGQGVs2ISSBWiPXgKo1kOjZ36m5zv3EIXNZGyYa4qNmjOaNppnUd6R
lnqjmcHNHvr6/brJVF9/6frDCjOzYmVO4uKyWQ/fiFWfy1y/8eulHZ/P9cAKcCrGnfGrG04o6Tjo
2deUxe0ugFkR4jJMTGMZONDd3Hpp+5/aFgDz4eviUGV7CUhV+9Kmnyf22GrdVMZuk4cmA/jgfqO6
V4kd66sm2Piv9XlmZRZwNthDqnPuxA3kvevtyeB+OZo7s6AaAv1vF0CW4Ha2YDsG16vH5td6iSt3
8td1By+mGoIU12W9Ml2kMFGnp17bH1Bw5rN58RMjaps9tJ7KS6XdntcGayEsXwL9ShswrFDtjgix
x6GpGIIMFpubNkepHM7Akwsm3CYx30oXgpHuuHga9G+a6TZUI5VhY2Nd9iLrOPZAPTmSws4D0k+x
1c3vpeXuuJRiV5KxY2wa3LnlyC4YbAloaz5mW+llKDi9vl6ompeCWtu0waSiM1/05JWnTUCRWJhv
g9xTGSC2rvOscRPlslUGrbbVK8WzaT1f/3BFHMj4sGkmC6n0Abeo8ncqzhtiwHVCe48CV+GhTIpk
sm4a3keRQCgm5idF8UCcm1S/GWVSBDfcmSivkfXI6BP8JHCLaCp+Dtpttw8q09MLw7ac6vLpjtmG
y2geu6k5NAs7XDf853cPKhPTEzKArHvLcTGjNnhAR7+Y7nv6G/MBmPlzM9wipcaoDBIb6rZ1Heh3
RpnTPidJ/yWpshMShMH1USjmVyaoB7Cl00FmhJrBCc90ZNCKB5M5446NFFElY8WM1eW13U9TpFel
Fc5Vt/miE/mdPm17WUfFjYnKYDG8SQ2s0aEiMgTJsQzTEPw8+c/JnwMj1CK+lwBWGeoyxA8HCpL0
vd2kxRSROg+WfDxWGg2vz4HKSpcuPzQ9Oalp2Caym5tFElwtRxrZC0AJo9YWN06EFMZrQkpBN0yE
05eh2Y7YMY37NC12NkvVCKRQ7jMChfcGlTiV3o9f8LS5HKiYh2gc8r1biWIzk6njGwjq6EWPNBqo
6mPWlvd1MrqB0bCwLZIWjJri6/XZUMS1TB8PuDMxxk2fInPi/tYvoZn03YGYc9hpc8gt4x5Fce3x
emeK1VtGluVt3Tll2olL5U6bRjPqACBxXfAvtzUv3bPnPrdHy8pEnHDnYLXIJUCsAQIXlmd21utt
fVwm7IP3DmJx3WlmIkZcNzTcMuKZzqmw98iZFL4l48tyu8rzdMCuYxcginvIybPd7Xy6qunL7x8+
fewMHYBhuK3b0VAwC7kB+rxNxo/rllE1L8U1L+cGt/JJxMOQv7g89RkkMLTZ2jmyKFYkGU3WihJI
jqrAqYKYPiuGUOhiZ9NRBJslxbNjmFVSshRZKPC7zuRQTq+8QhIbZffMDq5bR+X60gGbmkgxNHaG
O8h2aCFNuWxhk/7ekl/Xm1cZXzpa605eaDnAWGDS189QCPD0OrtzexZeb15hIRlHBglS25rrEY9d
UDhdHeycTySlnm76efK/610oRiCjyaC1NpCMXS5powghAXhfbnWwtu6O+yjsL7OG8ZRkOd4+cLIb
fmA3NlsUfFjhmu+cSxV5sb/owrrcbPjFO/m4nrDjhCPjb9ZS3OX2fMw3UQIn2vy22C6bnspcl98/
BLNDhM7W3Jiixiz8P6LdywYJmu1w22xIwUzbirEKOf544KFljR5vol39O5UzSbtzwrcChd39FC1z
HZDJPdNsOjWuexrM7nkvV65YLmR0meMQihR2p0e07QI3L460MnZCWWV6KZSr1QaDN54R8IQ2BDlq
h5CzhmwMaJS968ZX+aoUzLnmGEYpsFZsbdRR3y2hCVuD5Tb1r7evGICMKCPGUveNhfaLwf5iG/zo
jr+S1d4jtlM1L2/Drrl0LkvGiDfzUYz8vp5YMBrp221fL+3ABLTc21Bitbb16cEgCC8nOUBbdIfW
QPX1l0n5EFgZW6w+KdwxWi7EueC+tq31uSfidNvXX7r90PwKhUrDqlvzZR01IJnMaHAJ5DyHHWUs
hdvLYLJi0CeIcBmIW/cXKgSejW4vxaiyixy1g0UXbrIx6tYtAKIi6LrpjErOHZ9Ufbi0B2eOlblp
T0XcbW8rTe/7oX+9zeJSuOKhYh1GCGdDdbrzLH04rTZSXMNt7GZUJgdzAThwdNfGhzeRaN6BoCfu
v9e/XHE2lyFjxQryUitLREy7l40GqxOS/oG793N3v5U/rvehsPtfiLF81mmqu7hk4AHR0zthhLwo
RHhD6zaRXxGRkbbt3AahM+u/ZWYEHM71dj9dIdGutEL2dVI4y4J2gWJB+eTjXN212ctWsp0V+FNn
t3X5VbAE0mBIS7RfGP8I+rUQOAoOdKdxhXqdLrM6QA3MrWjft0fyyh7ZN3bgYRZw3ww0VFJ6IMQ/
3cTqh3FIayXjRcOcYmghMPtz2nwy7qDmPz3uoF1pkQRSqyYDOCmO1qNxGI/TmUcspqc9jdk/mJe/
nhnR/mVePqySpW32KWnw3X24hiRoQYPvNWdo/IZGWBxslLDtzMWn7o+OLr9/6IiSAWSlLjrKasOv
kVt36c5KrHIhab0c68UWyQoTVc6pdP/NOz/bq+r4A9L6zDzSYtmNZtFOGtrWThrxREQOJOiPztMf
Pzo2YUG9mno0aI7pXtJbZShpFU2Zo+HYBnrroTF8YEFRELCXWlRZSgrmahwdHIzH9miSZ0rPefXv
uL3csk7o8qveYAuTdx2mt3HA7EoPde94DBIadblHPfnpGm3r8uMeJGshsUswFSIRnrW+QZCya+Jh
Qw4Wb+L81/VxKKjMdUcOZJYTrjN0MwTkAAoefwug8Bsunv564RrNv6cHZ2cnVgWfzAlBBZ4/sxFG
G2NkgE7iYD9BkgwHIS870TOowexwZ1QXf/3Ej+WHv64dZ+AJMKo+HN/MMD+4P/pv+gFb3dkKkp0d
7g9o9bNepBgfNkH1aYV/QRvzUJy0X/o9CExO/bH2tQf6pP8yvzWe/qXxq6N+sl/o2Xq6Pr5PLzrw
DXkJ4GaWicsSMK6hMKMle3HZszF/zeedZVgRlLKO9ajX5VRdlveieRqHR6Avrn/4HxDrZyaTop0v
ZteL4vLlsRkn9+mpOiSB3njivMSTD9pZX/ea+9wvz/8Pv1OFkrQOWGRgOieYp+qb/Zye5iMP+f0L
WCJ98rz5jee3vzvMUfG+M0iF9/31YLiM0OC+rDt9aH0zw/pY+JA8fkNaw9OCvcd/1WYvvxY621Bh
I4ApxR3/kcLrtsTfjvVde0dCHYoocLqdxU6xjspvhsNs9mJMRXt0ujtqnOfqn2W+5dZi6zKvhNYx
Iy0FlEUKs/bm7NXWC6jq7gBXFF4svxfO6ZCMw2WzH7T7nn9P9/KdqnaluKdJXet9CsEBhmKIjm/3
A98rK1M1LUX2BP03QZIVTYOVF0VycSuSnaMtUa318kshFHdLsOej8RIH37DWjenIRJMHNrWbyIFy
mD/1U3vWmyr19LlqfLuquV8564Wd0tXDdV7HmK9ZEXZuah6Lllhxkqfcm5OOC29MkvmUV3gZAQ1o
5qOAk/gDiJZOerqZHs1LGpi6WfpTOXb3hVH3oW4zBrLbBH9M57F6cKfqfSmpDSq+AWnetHdDM+eb
b8/VGGz2Ivxya9kXx2FV62113rVeqpuVT7j7RZ90u/NKYg+nDfWLJ7IhSZDneNPQVgG4JwSAw2Uo
kMCcGu3nmuUPwgFmfyKk9HmmU3+ayHjXttwOVjZtASGQoFkclJR7zbZBsqq2UU+OF6DZX5u69JBN
LIPa7MS9lTVISbRkAa7agShZDcDSIpr6lGPZeR2XfAt4QbpgsObFcwEIOjgjBLgg696CXyx3j2yj
5dOiaSjUdY3s3rT79DhuYxoZy0bfu7YDgXJTZj64PLsAkpU2aEYEwUgACPG5AItrZgwDlKHx5sEM
Z/Cc0qUBr+otqFETf3IEJNq0dinObmJofj20XTjgLu81eZ8/WLa+HAxiOg8UlL3vxAGXoFEOy/ui
Oe8Ln8nRmbTNr7rhV1npe+A1xZpiSTHE+xoaHdxpj0b+nY2gGsAtq/l6fQFWtS0FUTLkgz6j5uYI
YYLAdrOgX+sggTWuN6/YfeWsft4mRr8AcXIEIjFesxXILohNbv/H2ZX1uK0zy18kQKL2V8myPfLs
mZNJ8iJkpah9oUhJv/4rn3sf5jCmBRgIEMDAkOLSzSa7uoruc+IdyhYb5no/Ol+gnJWmlbESaDUc
W8ZT1lsRRIY3WtZMkJpzlzWZxBRi+7n1vkCAtO6rLapkTdNqnt0tqJ8LC01z8tkpfoTtI69vO4bU
HPtijijtzWocQ8uyz+E5iBOmHuuS69OtiRLUJDvQJUUvz1++Wvdd9k9rfimNO1IgIoaHC8nGmXT5
gcFU0+zeZIfMlfDBZfm+lm+eK3bVfARPy8bm1GwaVbW9AsYhB74aMSmdkdadd3VT7K9PkG5pz11+
uNLytcWjS4f578DsW7MCt5I5XvMtXm9d84rVoqoKmk3nTWmMd4v5pzR2fNo4+nRNk/9+eWivpgvO
C7zquN0QiUW68VyL4TWUjbnxuqtbV8VYKUFdHkfx0yEU70zes3OC/c72Pl2fel3rSgTLBtIxKARB
WYc+LOE9TnKwEd0X00ZxhKZ5NX2ej3IRht3hoty2sQnaDgL+sCnNjC/XP18z/yozy+zYDe3BkXUw
ycEUbxCmrNuN1xCdMz7//mFT2hNyJitOtEMLGG9f/GotAhmL56Z/5PK23aNmzgcXfHSgJMarGvgh
CrbrDDdi/sb3a7yOSsXiE7drpwzfLwYX6txRRb/amRuN7depPQbZTSxfnqnyjUzZYkwlOJshaGQl
NdK3hbekhHu3uQZX2Z++tEarPUeWI38l7Nkw7knwdn3vaPammiF2GfPCssEpaGcQkKCHlgSxQ37z
9XBb++eF+bCBoDJkeUxib7rjwyhe1uCR9sfWvomn3DPV9LCzBkVDPHy+G3wv/AdPlrErtnQNNa+l
anI4qAmrAw9XwGIdXlHLhDTEbH5GcdBL6NNvJRCwMsw+VYi0r8+Vxo5VypFhMIxBDnBytWjrnZct
35cs6PdhmLvx9R40x5ejnDGNWc0VPz8R+XZhH4amH+74KPON1nXfrxwxXZhLg+YCkdtUJ0awRiRo
j55Lb7MCNTXsVh1YYFs0P9vBfUbZ76Ayj5ntvF+fG50lKEdM1snBsBzMPkhfvs+BcxhzsNkCwA0N
6XDDGnQzpBgyQUgLfnL0MYCXyIdwr0kmcLx3x+tD0DSvJohR/NWgrKwpT439DH3iaFz3TNzEUuyZ
KttIM0y0LiQ4STM72wt7iBdSHFHVkdz27cpJ48LYiqJryxPoLYyoqob3Yumr3VBu5YYul6dgAOeF
/+CKArMHmRWh88kOnswGR3z4lgP/VZb3BNQRPnAYBR5KN12TxnuoPCRDkQFkm3fsNFpOJKCY6I5d
tBIWz82jx6CTWqTNbdAAjE0xbLMXeRUGfXnKnC9k/IwrZ2tvYRo1TkOVmALtteP5IStPVvAUeqk0
bguLbCVs9GRbrUvY8xOpOfBs8sHtbQDzun1hb2kY6QxCseluFiSY7bo8LXSIApq2UIQHevu2HasY
M1QHxrFY6/pUgDKQxTxopjauwNr7G6n8m4jqPVPNJTPZQS/dwwggZRjV8qWk301vIzjSzI6aQ26R
L5B2a8tTiQ1lRG7dF2sMFVFCUWNT+Wt00zypDCRuN1flTPl4MscACpwF3XVjMaBGe95Kl2pctyok
5XpZzzIyjCcZPk8t9DHlzkOllgi2skW6Ds4z+MF1IPXUcGfh/ISKlCdS+HHQDKdhHR9DY75xMRQL
trPJ8o0eXVh596li5IWE9NiJm8j3sY+Us7kxWdWUAg7CCWmcubs6gEOqKCLtrVBMN0eKOXPwjrRM
VuUJRaSgafF47NL8zmVBC2bvLeIoTTyvko/MrWU7orGL02zOeTSa9ufSlzvSmc9cIJM6WMFhGvuN
eEZ3YqiCUWVHBmfoyHhqa/vQAPU2lN8La/pprV+6pQOo0jp44L8krNtiFtT4WpWdxB5MPJ12wXgK
x0TOX9p+I7jRmLpKTVKNzQQRjWo88e6FN3ddc5q26CLPB/SFnJPKSGKOINlaeqs8TdK+K3J2V5Ml
7vsvTivfKN16HdFNjHp4i8JtgHseT54/fLVIHQfSbjYclGbn/vug/8G6RZVDOAmk99i5OcqSosry
IyN8bG40bVVHHMTVBVQOTVgGCol+Gw1EzerWI6/GYP1z3cXqZkex7rEI3aowYXukEN/xBib2dtAF
G0GrbnoUw6YuI16ToXEIQu5z1j8D8/W1KfiupMa8YWq6PpSDusxWv5t8rziNrnfnGearaYIxvjf2
Eys3hqEzAeW4XkJOXdMo6hOoiekh98iQCNe2ojLcxI7oHIbKSGLUOS5rC6aqDP2vBYq5po4dKnHq
q+FhaPiulvQ+6PJkmG6icvagAfbfkwkMK7YRmEVx6vwlyO+hhzRab8JuDZDz2rkdYniuv/W6qplC
la5kEm1HPIAeTz539t7wC6UDxwCg9eubWONIVNUoeL11QFDATyF86gAyT0CtTtwyDgX7MnBz446k
XaPz4D5Ye9dCWV5WmTwJN/8c1u4O+gF4NuNdFGTW+jyx+rEmXCYG+MORA4Jk+/XhXRZ3w1IpJzxF
TgNiW+Vwymf5XoFW1wkSgXLC1rFOAgiduu5jwxOfZ+rsJwPJPemhwNP45Avk4PrJeGqarTyobiEV
fxEIOxxbaZy96ZQI2iWBNSRUbBXUXdaQxFAVl5FVpA/adpjBmjF/t6vxCTWxiV+Kpzyb5Z6INk+k
/aPLLAuRZvGZ+cLYcCS6kSmOZDVJHpT1Wp4Gx9ivJaSpZnYy5ZxcX0TdHlWcSDWsAbKQAmGUs/zg
rgcWBbmvqurNX5Zjtbb7691cDHNciG3+d4/WRuYXMliKU+aZL3zOd22WP1V2+Dx2690c0N3UDBtF
NBc9L7pSHMgiqQMhwwqh7RAC2AyhszZPieHE1Jcbo9F1cZ7MDxZnSjdAFQXcRu/6La7AS2SU/kNv
ZEc5bOHcLq47hnHu+0MfzRBCe3PGJdUt3CEhBPIcc1+ZYO2jWxwaFy/06OLc9YcuwMwCgDn+nZpi
PEzND5n9grxJ2P0U8895QeizRXakmy/FUSxn0abQK8uTnaVS3nU5xtKdJrY1kMvmiZEo5j/QKaSg
B4AUSJI/2zvQgSTGb/dwBrZkN9360IfiAkZzcWRrYRD11O0dh57ClkWj7DYeD3Trrdi52eK92nCd
8UTNxXMjgvJBQBpq0hwD1Nl+v26GuoVQrH2wZWF1czucBNIeA/nuIflvzbsx37A9jZmrMMelBZGQ
M+XeK9C+SRHYUVeVcTiyqG3CvTWxeKrnjdpXXVeKmZttCDzHSqeTIDyZvSGGnGzidp99dgz452YL
One5ztlFzfd/jYRly2TbFS4aY/J/dc70H/kV718JwIHHpthdXxjN6qtQx3UymdM79XjKK//XgnCO
E/m8iq1ncs26q/jGEGicMjTC4mQ5oCaMOtJ5IH2aeyNxHWkVcTgx45/rI9F1pdi6zMOcy3XCgUIh
4VzSNV09llReUEfLumXwuk4Ue/eDwDTsAAAVPNkGkbFCIqYWibUa0cyn1+sDuQyYw8orBu+MK+d8
GZuTM7L9OPysujtAnaMOIrzeGO7KPHXL6gHqtbhoQdm5DLIIAWq00fvZ7v+6haJ3xR8ERkV8D/yb
JwJp3ANYWxNvN1XxnFQJ228xYOq2neIPVnux8aaLCHXp2JHl2WNQuHczbZ+vD0LTvApsnKBsBKU+
TE9bs6gxd7PRQ5FoIzC6DKd1QxXQyLO18itqDKcCqVDXfDaoG2WgvDFAzlh4IIk39rn1g1W/vSpy
JKBhAGqYfR1lBAe3SIea73jv7qcw7RCzQjWWoob6+sA1+1NFQK72uCw+pCFOLHRe+CrfXdeXUT71
T1N90/UPwz/3/eH0rpreteu2H0+l9dKgrlN0gIx5G7CTi2EhGj+v6IfGwaHmVPO/D5CFe6p+zvWd
SVuQkRz41mOzbooUP9Gued7nnsVPvOpotNTvni9fJyJeTdFsHBG6LhQvwXsunNbFaodjkxDUh6DC
sMxP45YEy/lTL5ioio9ci65zoWJennjB5uMcrtMO+dOv17eQJjhTaVTwblbCNWMLtfMUNRaLRPhW
FGHE+ymmIowav0cQFd44VYojKMG700wBklV9MB4J0IbASNgRd8bngs7BhlVojuy/sF6lu052PvQn
we6N4juUvSIPUGfc6acggpJqctPMqbivqfLBo+qCAmsy51i6P/LilXVNZHA7AZ4xmkS8SdOjiw5U
EJhnD8Qayr4/lUPU3SHTsytjUN0I+OkmaQ7GFt2KxpOqMDBcK9wux4F0sgY7zvrqkBli1xN+vD5l
mp2sosB6YRO3rnAO5J1vdKeKNBI0/Q1IgHe3daBYO3VFB9oHXDVWJE8Qqo27ArQiG/tK46w8xc6d
csqsxmvhCUPjc9dNACMbUQ3tvmm27iXfqkfRuBOP/NcnmsiEuSzvxlNn7GuZ8P5H+3UOX69PkM42
lON+kWZt9uPcn9ayxmPq9I5L/2GdF2CrBhZ1DUkHuhyu96UbiGLs/jyAha7NwVqVt70Ru0ZVNlFP
gECIcsrcYCcGk25kgS6/TrmhihUTjrC8vsTi2Cu0mL9WeQdftizOKI7QTx6ArMvCzE/WbFmHYw72
BRTGSLpOR4L4ftzYfv+mBS64ahVRVoHTwWIeQ+JDsNPavzCZ1FMRg2s5QqH1Zxt36lqsUQDH138Z
zFdufi+gl4YSgGbeQUwL1DfV3fXZ15iyKgtG68XPHDcYTjCIqPjijV95v3Fqa8xYRZ6FRIZtbyJm
LM4Rx8Erv13/ZM3mVEFnNmQGx+58VtfNY0C+NvUDqe9lgXsDMKNWv2HGl+sNsFUUJ4ECrI5INo4n
g8TZC4nHuHzBS5GMnSg8ZKdlB/XQw00pVnSmOA05m+U0r2t/aqE75pUHQ5IdqIU3gc2Xq9fQgeIu
wkxIqNWXkLzt71ySSJ5HBQe/8I/RfpfgOGiaxM7uW77Ei3PXF1uZXd0eUBwJDfo+d1aXn2j4WPDf
hG1c7XXtKk6jyhy/YvZUndoJYhgNn03UMQ5b2HWNUaioPTItzVTX8BIiPLq9t+NlEgIsc337as4H
ldEFfF5VkDeIA10PArRO7UUB8x79jkV0Jsdq2Sqx0kyRit2z2g6SThamXsj3JnwWW3gV3eSc/fiH
YNwrhD+I3kaWwnodii/mdDpvputz82+i+YJnVDF6E5iwMjkbC/YLRYnw+mqW9Z3ou6gwnIegK/eu
LQ+u2+1pNd67ZQegeJ8UUPKJmszc+4UXsaGM81E8Lkg9BD7bUZP+YfzP9e/TnFUqwA+iQTl0ymR1
quS8ZyglArfgPgDr7jRkG8GPrgvFE9QQHq87cp5ev4yEYYCls4hm8tWdl+T6IHQbQ3EFwhOlUxbY
GBNJM/4wkI3yyIsb27H+PXM/bIyyM0VYoOQmdTJUR3bmY12wdzr5dzP3HvzyJhY7x1KTgCWw6k1B
JFSCrK/M+GPM36T4fX1mLm5tNH0+cT6MYA7NcQTtNU+d6g9BaYANBEewqfR7cWXR+nnePrTuZmCX
oSbnqRWCaDfxwHGZQ7uyvYkSHO2f+/3Q/jxXKOfBC1raDzxq5BhBb+osBxX4G5dA3fScf//QQRmI
se0qBzNfg5eQovh5/LEENzZ+3q0fGoeyh1cPJuGp6UuIuMn9VLtv0g/215dWszlVFYIOWoNFVQps
zvy9Cw8y75M8fM/4yfS36pJ066vYlWXbbF3rckmzPIwNq4872f1s+vZguiBDuj4M3RIo5ynpfdIM
wcDBN/obufvIqP6s/RZQQ9e4cqguojSGDjisFJfgY8lEOq3kYAfN4fq3X3xDcP5iD6FOZxPRiCnt
jfKhm8wUiubfwyp/zah4HGdvz89p74xtONLLo/mLTsShImjtbpWpXbsQkFuOBP8bvthoXjcaxZoL
ZpCOmx5PW2ivMWJEhXeASFAIl8dcyJjc5fZGHK0biGLXKM6ZietnPG1WcpTESCaLHFuI7FxflsuW
8RepSMtMSMiNpkzr5pmg/K8q32qJjHh459gb0dply/iLToStgTQ9OWIpfG/fryKqOvdH5v4Duqrn
2wahnJpVUIxTC1Bc2sL3kep5qZ/Abh41AsW4tzxKYfsq5u1Jq2Egv+JpPo3hUXpgOcvXYdlRw+uP
M6XWLak39KOYeGcsc+PRZYaCVvvZ49ZnSLAe/WkLy6RbC8XI6dwDsQJWQeg3PpvkFGSg1rHu6vLL
9YXQbFY152a3BZTgawOHnGW+uWPzxaf8a51tVRFcjF2cv3hFCAup3QXdkjru+ugSN5XeFr3c+ZD/
K/RE04pBUzoxnG7NlAblcfCnqC3GxDdf7Hk3dTPArvP+thlSzBmFsS3eZnuZuqvzIHzUJvchhbC9
u/HGoVlgNbu2dryeu2CaUhBH7GQwH4XhQx0ycO/CVX6+PgbdXCmHdeYO/39YZ/WpOsM0oISG6qP2
c9796ejv653o1lqxafAseqFEUJOCVOk1c/vPfLwpA4m1Vmx5RcX/5BBEA7MxPPUh1MmHae8G9M2p
tlhcNG5VzZhVxuLVrmtOqce/F/YO4jARDb4PdN/QraycztYUU858359KgoNhsuW9vSKBFMx3TXgT
I7VjqvmyDAXFLq5WU4qxgO4v37dVWyGntW4RLmp2qpoya1s8GWdkndJCWjt33UNUGReqr3214Ys0
G0jNe0G+ffJyFGSlpUV2fs8eZVlvOGld04oRQ811WUhTzam50h33adJDYf36ttfYlprs8irTMpAb
mlPfFQmy15GbHyBhFDn2Lz75UWDsrvejG8L59w8Bd1k1FBW/dAInosAdQT4FRNxdb1qz91W9gGoV
ph0GqMGthwE7JvAFuEbDg9c3T545JFW7lSjSWICa8zKLhc3emGMH9fIO8nfRRKzHpdlCqOumSDmK
RTWKNWwKRKyucaBO/eAGwcYUXc7VwLr+Mt5gzRESISZasPm5jO3c3xcyCtecxcNcLpATkM2uB7sE
9HF/gPj/eSFbLGyaPabmvvwmcDmpijk1hiJZysTo/cjv3sPw2acvbDPxrJk/Nfe1VjzoOo9hi2XT
vZcv99C43F/fYpqVV1NdsierJ1xYCUDfe3+YIxTCnmx/666ia16xb6crTR7yeUqbrNz1rgndZn+3
NDc9izqmmuESBg8AqEOswYd8zwjZe3W+u21iFLPO/dwns+9OKcLh+9b8Ni3k2bI2PKpuWpQjeV7n
duJn31Qv7FRx6HHb7KkJb3RJak6LzjRczAzTIiXbC8reJiPcuCDovlwxZbcdBUMSa0ptZ3gXYI+p
RfCNM3PDnHXNK9ZstDlhXg+D8gU5ZNB9My0eL9kWTbrGkNS01TiYfi09qBvx2hdRONPhZGNAt328
mo6CJVHUGwznUKVIGcerghnsIdyU3LQj1RRTW2UeeKzqOaWS/bCH4LQOWRQyc+u1XhNGqHkmOeX9
iH0o0H5xMAw3se3hQJDL77wbQyE15eR77rQKaFemKyCwYCoCkwVLQTV5uD5DuuVVbNZZ58KjxoLH
qa64Gzx7T8KNXJlmX6p5JXMQRsAkHkFm3Lxnj525lw61sxWBXs6nOqaaVjJIhiRZT+fUA0B7rb3v
IJJ6K8cAvLP2qRkdsP7mu8Bqd14p3q9Plia4UMkgzuxZticQtzjt56l9NRndjca3tX3NN2UjdbOm
WPPYVPAUJrroCURSguphrn8ujG68k2v2q5pd6gbToo7v8tT3RVK71b0hwjhs6b5sgn+uz5FmAGqO
Kcxn4GpLDGCkIgl9iDYBOCgr57anEDW11Mx1Xdk23nM8izxA7SUawvHY5qBzHLcoPzQRikoOMQBm
HIwhTpq5+Uqs7/OYDkETiayNwq6KG+umikAQuJ1n8EMUvAqIGzITYdiyWHbsZQM9hOQ2fTq0rhg2
xVMIoEu4Z/IuhPSKsS/K4VMoHEhEbF33dUutHMlDDrAMVlmmrO/2pTSfqurXII3k+kbSGbjKClG0
Yd1N/8ZZxXpnr/6xQgK5RVpxNzAAqfvxUzcSyH1XSB/7P693qjMQ5azm7hLUToF7bdc0p9Jxdt0s
D4MfPHvNTbwpWBjFwvvKZSK3iExXv4hwroIwNAavXFhuJQM0Ll3liqjWCW7RwmuhV4MXNPPBB3jj
rURlijBHh3LHxBObRzLgpgs/iBi9+cPPbveDQWSQbRKBjUjGzLJ4dMgeRPH76+uqm5Pzen9oOvda
p/UoXqaWtr7L2XqcxE1i6I6pskGghqugFT49bXu5H7wp9piRtNWwYQaaM0flfwDvDXWCDpMyDQay
I2+rfTT99WBDrLghG7Oj60Mx5GYGkkFO/QQcdxE7ILP3IMMyS2ChQusZBAK764ug60Z5+mIztFBn
xDNpzkCV7L3b/mMAxHLQ7Tz/7XoXGpdkK/YbcChygz58SsPZS9lggFvTf2h9ebitecV2+eJXBoBT
3ut5rXkQpMFi72RbbBzPmq9XKSG6xl9GYrTe64wSGBRH0hohgFs+O/2w9fClu/yr1BBFm5tW6K/O
a+DT2F7auF8+2XhzNrxTJr8K39kt2fe68+/GsIwck79cn7nLBMaOqXJFLENrOAGXQ45N9dwsn3ge
RFn5ZK9GPHQPgDv7+WvTvczOP0MxRr1NorD4OThfApmabhm11rjPq88bH3Pe2Bce3FVaiYxP9cQL
56zZ56QO8FUgno55WkXGoUro3tgIVjReh5zX+YPXYVXHQjH24atPFwD72H3lb9mSrunz7x+aNpqu
C43cDvKo9siD05lpTt+vz47GTFVCCTlRTpeiab/57s8ebt5r3tb1uBgnibqC613oNrriCeoZ/LUo
2G6/Te3PmkZAOEVln1xvW/f5igsYwAM0rXbhvRoQD+DjcXam2GFtBJJat9iqatcNQHEElsjkAkIh
+7VfD3OFmg75Um/VjmnaVpkilrJ0UMBsO+kUlH8KKn5lWX+izRbRpa75c9j7YefUjgEWlaF2U+bI
l3UFnn7mrzOr4uvTr2v+vCwfmuf2YgbCqaBlNyz5bmLVEZHtlHC/fb3ewfnIvmC7/xZhf+hAijzr
Attw0rAc0qZxI2nST27/m0KU6bYezkP72ANAqRKP62660DwmVABVtP7DcxoJq/1zvQvdLCnmS7Ou
zIUDzW63+5fDuf5Jab0HeuM2A/sXi/lhCLNRLj0M2U1FRZuoDfs9qLfBIWFvTJHu+xUD7hA+FSM3
vNQqIFRcT2EXty3kwRtebJEG6E6qf2tcP4wBb9QrCg4tgpfKJSbds2EVEWXfOp+/eCtPLOvFJD/a
ado7wZlqedmYOt294y8wmTMzY55m0LjVzclwi6hxqnjpzT0DUVMXFKCT9iIBjBaZf9y0G1RcWccN
5EkzrJYFzPvU08MIkoc+3wohNRajYsvWdR6ZWzhemnuUx2M7f2UAFMQNpDgiq4SIwG2jUCx/4u7E
rWXIUtCjPRG7O1oLe3KcG2MvFWNmhHPZyRHNBzNNRW3d5+X0Hrb87frXaw5UUzF6123AEs5kkFbl
2kV0dTNwgJtsw150rSv23jcNYX25BCl0dKa9FPyd0iE/Xv90jTGqALNZFqbpk9xL+9lNrLJLcrA0
DtmNL5B/UT4wM2RB4Php0Yj6IS+ml0UaKASg7gZGR/PgompSuUERVnz1/DTn4/e2O9NxctmbRhx6
nvGwmANpdi7xsjpaa2ujT92cKQe40TG7MgPXS5eMgsH0DZfaO7bKjeUOL51R9l8sD0ZvzL3EovxC
PVHUdH3s2nSfWUYMqfo98e8COUOnsLvlpRW9KSd6C6dr0aHDhcccUz+7A5gxrgprf8PuQuuKWSNo
H0YvROtu3z8s/fcRUHHXuQn4h9bPPuuDk3en0UfdS5ilZSgeFocBOtqEu9GaPl//+ou+D+0rZk0h
eFbzc/vV2KZrDcJ2XyZOU8dtZW4k5C9uJXSh2LbsQe4PduAgbYNgFMDW8LEF44wfijQfCwiVXR/J
RStBN/Z/Z8qom1ngSTtMQweP3p1r/bZDC0JDfvGUBdm7P1XvZm6bu+u96QZF/tvb1Ja8KmhrAIjZ
HhwjOPKF3mWGe8tNF4NRgvR2YLW7WLmRemN/FANPGOd3JeQArn+9btUV666cuke5VRVC0Zz8Hkrz
WLcglQPG+nEUNymwAFNwtv0PO3fEI0brohA1hVbfgfAiGkPrU45j7/oQNAugylhJRmxWDLUBLBW/
62y+k673vE5iY4bO1vtXFI2vV6y6Kh2XcR+7qbOr/er6r31Y/bCgyurX/RP3bWfDE148+NCPYt/G
ZPbSMEYTj5HVoz2JLyYdbpwhxbRn5OHXJuisFJWNu8b6URg07tin69OvsbZAMWpXGK4x8slKfcd5
WFharWO65hApKbu4lNk5HXCbpamaVKFZBNAIFWYq3GofcpF0jhlnLNxoXnMUqXgzSYa55WNvpZk9
JYNZHzl4FApcuuUSoqQMqtr0D1zkjcut2PXkkWZm1DSxa8209Mc3JvxbUsXYSYpNk2wp+g54utQR
ufHIFnNOR2iw7fwF9f7XF11jcyrsDOInkubueUe1Q1yY9z0kCJetqdE1ft5pH/yFEbSzY9btmg6j
vyN9FuVB9sgnmVz/ds2GVRFno2uHdV7j23H9josVbDP+NxMsxC4td17zrV1+Xu9HNwzFoKupLEnf
UTuVpuEfqOfzcedCPBrXIRTO8o3R6Ho5//5hsoIFJMfDUq0pH/OkMVgim3HXya1COM354CvWbfaF
ZU0WvFLjrDuaTyjbonejW8WZsXWAXr5G2qGKRGPhaMvZguGtKKat8M7NvK98EEkxBLtMNInM/jFR
4EPWYcP2dHOmHNkzssWhVc0obrD9Q28ZSRiA607U+9sWXjFt1GXzwveyNWU0S0pB7sOFJi0oba43
r1sS1bwn35gzlJ+l9tjvQCVRgBQL0JNdlW+hrM+Le+HIU5FnRsugnLRyKw34MhxE7v2wzc2aDM15
quLNmi5sgyForXQs4VqbBc+ynwYwDC5ZGOOM2ljiy0WKdqhizyiE08AeN1hpU42HBhw1TjA+ZOGn
opSR7UFQjM4Rn/+MFnQT6RTzTEZWkSWD20cVAdlY+6tx7T0gMcngmbHwH3ORbXzb5fcafJviGTLi
d30Gna+UEOOwimrPqyYKQJpRUhYzPu0YAO2s7mJn9u+mxYmheL4RTmqcnwpqs0DWXFpeY6UGqHwd
8dQYSNbjUVmI712/d1Hgfn2T6raQ4jfWZvV7jy0kJZmJAnma0LXcXW9as/9V7oa2Aibc8yw7ZaIs
dm2wuPtZTuXO5I0fcUu2x+v9aLyECnSD2Fs15MjcpxMx3qpsit2i2/dzeJuX8BQvgZdSlHVMAwEa
rXBSC8v/OMjZiUsOdvDbRqB4Cmr6rAeuEfEFYb98ViRIQyNRZpQbi6xZCRXxlhXTNDszFlkOKL0v
3lmbCAcSkfMWn7ZmCVTQG5sx5bjF26iBL4Y9iqVJgljTiwCF26qs0o1BCe8hyTWxdepskDvNxrfK
hS7LzlkGGw9+Y9BAny8z+9/Xl0Nje46y4q0zen2WlQ6CJppYLom4Lx9y5gJ9TaYDaZeY9/YWtkE3
defxfogLeGEvjbH2dlpkzImzaWZ7kODymBt1m1wfj8bGVcAdcTjehfLGSRc28HvXWEMSOZbjbKlt
6JZG8SHz1EBRyHDtdKasiRmUaJu+egV47X4a6i0aPV0n9n/nyRdZ1WWTgXmyXZwIwn5dy3aORlEk
Y9C/XZ8pzZmnIvDyueDQg1lJWo8/yvJnEwLd+kLsoz1s1BPpVlvZWra3EpSsVE7K5i51Qw949Dpv
48GabnMlf8kvTXmBFyJ00JJaxgFS0D41511It/SdNJtJBdw5uV8y18TBJDJSxCiO4nerAbro6wug
mR8VayeEX/gNQfkWWDP2NBteKJXJQOeNN1LN+qpYu6pwlrZoPJIGRvk8L2uCrG3SmGUR+XgUQg7r
x23DUIzaEpzj+ZLZqTuQQ+XYkJ0MvoXVVtW+xhZUnJ1T5XNe96WNt3c67oKyfCF11cTuuHj7drC2
dBh0S33+/YNrsoPa7vyWemltWmD0nb/KYus5S7fOijVLb+3MUeLqK73+S1cjPdHxLxbYRK/Pv+7L
lYtDAbbVuRh9O62mCsykDmljaSM8vN76xY/3iQr8KK2lkb6Vi7tAICAz1p+dLWJiVi/Xm7/48Whe
2TyCUki1+mGVDvMvA7SrUehnW6nAizsHbZ+H9GFJpcEhgTuaVWqLdxnGZdCfiX7m5cv1T9c1r+wY
sA3kC5djlZYj6yKjRZoAsV8UyPGAj9lf7+SiEePP1L0z9UVXGcK7A1l3c9f7VR//j7PvWJJbZ5p9
IkYQIOi2tG3Gy4x0Nowj6YjegZ5P/2frbuaDGo0bvVKoJwIkC6hCAZWVydqmfGgyIPkrq4boLeh2
FXm47IuElVRZ25JXtVGd7PYZ7RlJa3rGdgJQRbGWZJMtbAj9XpmltfD5aGaoxU75tsd5m6ncTPb2
QmK5NDPWjqmVaEfXTl2tezX6cJsCZ6b7ZItsKmI7HH0CwRlh1anXl4Bk+s+ts0LwTysqQRL7iGIg
OWFpbrgGe+vyJolYxtOnZL6PaBMvLySV3DCMfeZsOtp784xuk7OFkGSx8eX2SpW9/GVaPnjbZlmQ
5GvtCqCOGSl31ZLn3dw1hR9cTVPx8oIvu7ynXeViaSLjOnTO/HWy6pd9zYPFQo8gtXmw2Kuq/idx
OlEXBO3clJmlPR01CF2fcW9FotS1/52LsQ0yE0fupEtUZXeZ2QQHnyZg7cALUJ0Kbj/rvArspY1v
z4gkdP856X+YEchkO8TYp+mYFnW8aTp0QhY/0e/SzMOUCN5cWT0z3Q1vbi22t+Ta4nf1fABppYoP
UWYawaH7pRxLXs/Vad76ZAEfg5YnsdZBfvG2fa4HDCJWsVLTaBfX3cqTZZ61LO5102uMV9KrOhGu
25+4wvu780h07kzVaXLdsORdMFjJSzNswe3Xvz48FWEnW1ekmwGc0xtwD0NsdTPx1i3XThtxVHIU
V6sPNhWhJ65lsmTQixKSqV8q4+tovxXGgYxfauN3yx7M+b4kQOQ3IhlNkt3FShrtPRo059Gh9X1b
mgg7WTioANYkRQ5gbV5Xfub5GOgudN/fb0+CJFSIuJN83qxtSGmJ5PdRz35CeTo0cWUIscKqU5GO
yib64h8f/JiQdTF39AUck8oBxXDJH7d1BW65pYoM8rojUBGBUg5m029OX52gup5+21JIFWk1ZJDq
icbuXqsEqST+LCJRsoLqeVMY5Qlu9w0XTa6fo+KtCHaSDUJEoWh5n3JbX6uTZuyHxHFDdO7PbPd4
8g4w0JOVfr894bKPEJzanIeFFkk7HbdswWlniYnRKRz6+jSQv8RFms7QEmupTtTW/ynSJTAL9zll
U5xtd708EaEmM1RutIUxRLx0iQtWHxlo4u6xCzDo/7tINxyf3IFiaJrMr5A0O9Nsuuvq3yYiyqSr
arITpPNHd3FR7+HHeiwVdxTXp5OIAJMiN91ltJDR2Z3tHpp6JnWALoFKlUrI5vTy3A++2+yQiHQg
Qn3MkuRQmvQdyInvNfCByZSoCEdl3yCkELazV2Q1xurkEJeD2ZwcS1Qrw9vzKvsA4UwwoqzTTe2G
lBfXCAHvXFylJnsSbLNDAoPPieK2QvIRIh5jKfc0XQ2K9LHVQz0pPrdz9eX2J1yPn0TEYgD+xupm
c6cjMYqI7sVrme3o+u/uYdmyiYjFGNata9wRR9hxSv2ybd7GYvJLa1DsYDLDXCbmwwrScs2i7ciR
+TZfmzYJ0Ct4uG2X63IzePOLwT4MTcvNwqEYcb/N0UkCcEGdgMRIN4JLY0lDU7/YzPDCNt+B2n5i
6X1LSgRnEIoqE9Hs8diXn8j2q2CFb1hPhjLvkixZEZIx6KutgXVpOvbpPrDvW6EleMTq2BaYnwBy
dc/bYtNBsbpk8yM4iDXhYnPYGW4GqRZk2XDcdVUP5fXkgohMQCapWZXu2DDBKuH1OOaQX3r+pamh
8KDwOpmphN1s5AzXJjnSlyL/wtiFDMXPzO8QUb1vVxAhGetup9PSYfyhhmIFLYsnOq2KHV9ieJEE
CNBuhzQzKU9OzwOQ5T+XVq0Aq0jMIqIx0pQuZHSz6Tha/dPKuJ/nzcvaGMgm7sIN2USUvVjXwXUK
xylPCQXxgE77PtA62kfogzCj2/4tM5Dg3nOnk7127fI0tst/ep/RQ1raqpUjG/zy+4fY0efQWaBa
zd5KCuLNr6ZKqEg2rrCZgSmg68qmL0/phZ+533YWzuWsOtBcPv0vEAGsLjjr1O+2YyVTeZrQBeh0
v1KmvY+74hhz/bRERKkL0lVTYkDv6pSh3QB6FyBopvm6vTWQ6QyaZTJ9o9nblzrj+hmYVlUvmSRK
iHxAxZQU2WwZAGDmGbTfIWAOsieDW1HWoXmY3CXZbRMRf2GiF06rZwtxDu36JmTmNWMLak21KUhm
RkRgbNk+8Zms5YlrSX0oU7CgmvWcP2pjqir/Swwloi9alB63fMvK07qdcScYWdkTGNVw5YYqvYqH
WvaMS0T54BaV7UIicEEabFctnrOfpmo+leXya9Wtp8axVDmfzFyCbxt2Vs9mopdoGujD0jVe041C
usVR3G3Lhhe8u3PyubEhtnXS0KFV7QUaPTu/mUwF5lri5CJawnTyYtGNuQQYet/OUzmRw0RUjJ6y
wQUfTw1jmWmJfSHrHI9aa5Dsu+ICW2YW4cpryJK9Th2Ej7RNQpdWr0Rrv6L5OlVsl7Lxxe3YRa3R
3nC4GRv2lu1JaFfma9KrCNgllhGhEZlTj1ZamuOx3fKwA+157tL7LPMXKKIE80nJYfQBy9IzWxCv
16RcASDiv+/azUQyoGbV6NjaO1Z81c9eWs7DsZr6SrFXSiwvUgHRAZelVXeJbml23ocqapzssc9V
HbMX97+y74iohEEbliSjc3HKlrNFYw3N2y70lrKX27aRDS+4q94n+1LYJXurwH3Pas9INM9KvljV
XYBOm4hsQMPoNBsrkeQaufmV2+7jRJqjZpnB7fe/fnkDlMn/Rk3qEqNGqQ63aDn5XJP0qbfT70Zt
f7Xr8omy9ZmkKr4tmakEF97Qn+/24Hs6lfuhNs4M0g97fWDD79tfIhte8OBty5xlGt3iZI7s97j1
pyQ343bl70YJQNvtZ0jWqohKGAqb4BanQhTqDPLZKey+8GetaFuP9xlRtfZIdrK/0Al0Y3NTd1hT
Tee5hr+MgM7rluc2aChRgcEkEUnEKADBuVotMMknXOqva/5Y7vXbbSNJJkKkAdoaECVArKkEnfBX
3h9GaLWS7oW7qpONbBIuv3/Y6E0XCo3mgCWb6BSSvFowOZlvlir8sWx4waMtq0Ft18bx4M/Badn/
HfVq9Bbjzp2MCWl2zUHDlOQdbgLXz/o4+HN2dFmvcGfZywvuzIpVq20TBw86zNSvWfect1V/rnC9
qbi6kM2u4MWpXm5pa2oFNsr+66CNPte2U24aYJs1f91eQLL1L3hypXVjuy1GcUp26IhwTycLtB8/
40IM3PmNwlKSh4hkPyDzaku2DcVpQ9dIZXgle1npFtjM68in298hmQyR9CfLuLmTghQnvlundkYa
lxcPkGVVBCNJ6DYuX/bRD9rVQlUcZqqhjQncrkbDgfaevr1Q/mgr0d/XRZVsYlxWwofncNNNXcfk
KB4MjvaINtn26JrL2vtDNWhgk+xICenSqj042bhjisjIIbSyOtXnRafpe4PydAK2sRWg5nTd5jHc
WNt9vc/EQizY551p1riUp3lOK58NxhSNy5KczAYIh9uPkCx4kUcIzN8DFHxzZD8oS++sxXVWDumq
LHQ6SzGTskcIIYHkWpHVdYPbphIA+8LSnne2rj8X5nbhmvQqwUzZghGCA9LDqtJ6HakEmirI3IO3
9r8s2x9N9llfv0LT7U6LCSGCWETXN7TPnHb0nuxG99hmL4s7xW5XKi5+ZQYTIkTjQP5gY7ieK4F7
m3515DOEt4ZEVT6+hPorOaNIJ7SnZWEYCA9v3BmiSdMf81xFMS55c5FFKJ3HpNpqpzhBCzDqwUe1
+13nd70CxyKJan9hxqAEku4ukqB+fR7IcXF/a2CjYsPBWVX7l+wLLr9/CAdFBvEMrUIO1FF6GPbZ
c1LtwGjjUxBe33Y5SeAU4WM058Pm5tjht4kFTjt5CdMik7l3Dn+Z9g9fQMZ+39PaYW9sCRc38xrI
9in5k2XmEXy5hUJp1l32FXt4LKFs1+kHe3nVlm/3mUbwYbOH9qJtwIe3en9k2Bgvy5Pg39vDywoT
f/pnPtjGmkgBVex9PK7l7M/QO06S9a1OnG8jpLEXvfDANxsRbJlmBo/jKnyazGqCQ8+s61oTZLwn
U3seNLSicPTdMMffWtUTJGtKBJAZjTkUXY58N2sLf0ptT9cJcPBTdNtwsuEvMfeD3dw54Y2tt+yt
0Sviuc64+vWS75+72jDvSydEFBk1ZggTtQir6C+HCO1eRyNEeRxr/nL7EyTbg8gPNHDQiy/DiqW1
pbg0fdlK0ECR3M/I6pfM9uZFhbySGevy+wdjpUmNNOMSQsrR9qckCzdsFGu9+rc/RBK+RRBZ27Zd
bXPcNroLaFtISwc/X+hdbQg2ERmCsn6tFy3D6JB5yYygQjG5TQN0Wt5+eYkn/A0dK/XEnHCnrBfZ
yzDXz/sEEh9z6z1z7g/3PUPYoOdm0+gCbsRT033O84PbfNWqQ3qXbBcMJPjyaHRzR02+H1Gy8Vfr
jaZbNFX/mgX1akYUZpIsVhGChavjDjA4FCs28DWBCE3bDd0jzN3iea5oWNXd+HPqNEgxbCA+VV3j
SSZHRGUty0yoZvHiRC/8WYUWm8Ro0NrePhNmvt2eHNmXCWk9H6bZhtQxrkm2fzLzIc9/9eQhZ7/L
5WVWAahlz7h83wcHXC/dnLRatyMatcOlPuy8DjbwXW3Jc50+AeN5+1MkjihCtIomcQHAR7IDKbcI
8sSRYxqKoSUhRBf2cA06ohMuPZFjDmvsoEHcMwvuVS2o626/u2yqhX18RGNzmtuIhq21hA2DQpXN
wW506bEoFI+QmYf+7yzsBqVrarXGW9cDAFBtwb7/e/vlJfUwEZLVtdmA4m83HBmavazmd9tvj51d
Apn1nTavLh0C9FooPFFmKNHdgT/qWbMhYA1lCHlPv3XXp22P2vK+istfInRWukIJACKrEHag3tYt
YTaAk0QJ9L9urL9E5/aisXHbhpkucxIb/NHNvkNJ1qsH19PdNRy658a9q8vT1kWslomgNRWX2+iu
fGbj7FnLf1WtmPTrLqGLWK0aJI3GqNvsDbQVJ25nnxt0yHPWqJbr9aDxl+jcqPecD+ApO3ZIDd3p
3CRG5OjUy81L/P2VcxVy67pf/CU9t8x9T13zYiRjDNN0jM1R1fh1nVwAEyC49V4Yud5sFnujaC/z
uwv/fGoy4k3NkPuGaRr+PrXT4DNKqqhPmvR1b/S7JKzwcMHh2dqSoq1pcZqb/YgT/8ukobWngxBh
SipVF65sGQibO3EKUhauiQNIErfpT8c5lJbqZvq6r+sirlpPq8pwBhsfwJjlDTjLQkJxng89xOBj
0Njd6SYiJE2j+tQDeV6AqMT1WUV9EPFF/bgGt8Oj5DNEWNrcTHq26wV7W9x3578Wp6e1PC7l6+3R
JRMgotJ6Xi+zSfHygPuiMpzt83nSGNqIzVpXINOuH/N1kRxo38tmXGpcwm4gJOg17UuZty/2DJ5H
J6/AYGfcaajLJ37IEyyU4iowI+A6IVvsYCinHBRgdIyJlo/RbltNeNtksgm5RIKPz5nzfpo50O6N
+4WsYITqXukQ96OquisbX/B6i1Z5U1YGPxJ398s95HMJqox/RlvBVyzZQkSuoAlalvpUL/yY63ZI
yaOOiGKVq9+sWWyA9NKuoTWaUsWsyJ4meDitCAPNNePHfhljB4yeNXBvAMP5feF4/f6znIyjDhz8
fXMj7O8o4bNhR+/YseLfOLrUjf1SfP/qDExxXXiZ5L9v2/7SrHPR2F224NVEwSWNFpfFs6ai3ZfM
uwhUWwipV0MbYKnO/dkt9Dnjtm9lnb+bm+KwKfF2EbCWmIvTd1udnyC+c9iM+dmwvzXb9OkO45uu
yBHAt9YhtIPut+O+WGlEts0bR2CM5kHx+leNjwcIs6uxZm30lI3nfXJCOmUh1C8U83o1SJmuWGGp
VxvcHAOGrvN3o549tp1W82ROkz+494RaPOKSqnyIGyjgpGVvkPE8a1/a3A6d4kveqAg/JKYR6yvo
4LI3aCvDNPZhAgewatyrKwYvfVmsH17aIotJyh6C9A7PD8xsHp1SC8eBKfaGq2sewwsx2yVDz4wM
r8239ZNJGffyvl9AVv3YZNZdl8B4yMVmH76hswxjzBt7PDNqRmbDn7cuybwdICu0saq6iGWGEqJ2
u5VpP7VY/JUZzsazvp53FWxDNrSQifEWJB9Z6Yznlf0s2LPLf+jJnfYXovPcDoapzdt03t30MDoQ
86Fd/i1BuaXm6e+7woIheG2zpF2563Z7tvXUS6xv+xwVI4Q4Vd9wnZLIdMUKyDY0pVMnhJ/T7LMO
QRGCLWXTAE831gvv3a695tUj2Tnq4joI8QoFKPrqEQOPFfx5WTs9XVanPWvlEOvjs1tfqr9DyLJT
jXUANoXb9pNMv1gmcYjVdsyC/UbnebO8tfhkqw6rUtMJ7p20LCs2tk9ncIYnMQuhpXUsfljEa48k
1A+JqkdT+iDB0QHlT/J0QpuskXY+z8ygd75awxHk3z4yZc16QGwPrDYgfQnFmR/3WU5w/GnqOt47
cPx+BVMUZwFPv0GP4Hh7dEnIFXvu92QmVmlipndgKl1ze3OpHt4eWhIWqeDx7o5KeU/h8UYGXvcM
2pnr5FVOiGKfIlGSLSrB8R03M4ulQA851c3Izr0+YZgMhd3/XF7/lSXBNQSXT8Z939Y2m84DNWJ7
HwK9zDy95UGfPpuj6Q3pJ81enkBR9eJWJFx24mnIOtFHrfg8iW+KBZRigXx9Y/fDuZz+pfkhzZ/S
7N8p/ZVkwc5U2ZRklsQ+fF3Xoe414SFAY8b5zHyzwgI2yXldvt9eB5KsRKyiZOm02V3JhzMnP9Yu
80eYcaTnlKKQOahuMCRL4a9SSp+UM1ny4Ww231d39QH61BxF7JeNffn9w9ZrLkvbgcIVu2I3+Jtm
HsoVl9x8U7igzD6Cg9dbN6x6nvCzA467/G3Lf1bD7zqNiVImTha4xApKkVqrOy/pcC6OS0iCMkwC
58F6ZhGP3UB1JJOZSfB3u0vsdeiL4ezah4aERnN2VPJtV89fpiu23zsVsba6QIZl99/05CmrP1vt
lwJeAXB7fXbWt9srVfYFgsc7/UoozQ3kz3N+yBCq1hoSnx1X5CmS4cUKCi8BqebtMJz3Kurcc1F7
eRbdfnPJGhLLJFUzmOtSafxMgbxc1tXX7N3bAGbcDcCU7pITNl2xd700cbWS2vDkqXT9SxlucZ8T
VT1XshOJ3etVaxoNLerhrJGHrXgyVbxWMtMI3mulc1XNldufl4z5dT95W/tln5G6jd6OFvP77C/4
MB8K1HcW0p+z4q1Bn7E1bGFqhiN7L4pJESckkVrsXO+B8Ww4HfS3zsFFlx6mbuVZex0bAFTc/grZ
AhU8GL07a+O08OA8Qwcbr7F2+qZ4S8GFcPsBfwLOlT1VLJNobZrY2o5kJi0/lYBEOdMz6ZwgZU2c
LfSc1UHnPGgjmm46N+wc52lzVSVYWRDUBe+eoVFE7PmynXKvO9ZhEbkh+8y8NTTCMrKD25943YaO
2Ng+VGNaD9PWn114HzW+aztUlAHEuz369cXsiE3t62JXrNXLAVjuqF0fgEF0iOPXCIOqdFMyRY5Y
MKl20xzaS5SyHveIhuQwe7SJ8gcXemNdnAZUxV4omRBHLJ/YNmsrw8bHtL/nYD4OcQoIiu2ZsR7w
GHKyqtzgOp7SdMTGdzdpRt4Z3XC2n41obrwiahev/xk/LIERbodX8Cehjez2DMnmX4gEaDsxtrVD
R3QGZb/+07Y9cTSx3h5bNvvC8TwFnM8egXQ5j0bmzRbI3uN2eV/GcOxVC+x6kHHEgonVZIuVbi5O
fiN/a2xg+e1x9FhOPyW6KlGQZNaOSEajJxk2c4ilnLUdOHLn99w882G9gFXLbxMoIEwjnKoiGCZv
t/fXZMLF/jZ6aGNWhCHZRwqRYOgBxXCzyn6fNvO/CoIFWtYV0F8sPG1I49tzJVkHYkFlrqYZLBGL
/Z64YzRTJ7J2Emx6phj++m7piAUVlJfNygVu4Z05s0eq+ZyMuQLqeb1iZzpiOcU0BgMSLQ2Pu1L3
MoqO4ET3ePMfm56d7jsIeLw6eYQuoeJCVGapyyx9SK/1uUEjrD7wGLWhYS38qs+BDlTcb/w5LP29
4zhi3/+aOzbQxBjdfK6f7J8894zIOGj+9mLE2VM9+drjZQPYDoWvHagqH5CsMLHtv15aE+dCDhOC
qf/ZmQpwtFRGcS63in9qzK1TlEFky0CICNbo9JNZjrCd8ZoZB8dSmE02Lv3fOXE56NnTZeYx15+K
5tylihxGNtfCib2uWlRju4rHOX1chmd6oTlRsJvIooqoumCnK9jLUdSK558697LPCPXPxqGMtS/b
FLOoCkFZoPC+PyKtV1aV2Otf7VvD2nXisUbJEjG9mcI1H1Nf18BuPk729K/e2Cw0Op0/VaM9Rxqp
uwD/tQJwS8wvxc6m0Km0ItC1pD8wQzOOCQCZQTHmG2gOU/uxG5zloc15GTVJp3/GJUofo3NPf80W
gMmnjoEjl1An7o0qO2gulm5tLtynmhItI0sFxGIO7vfB5rLAd4rjHIxHKOGuvnOcfWg1+/yfZfSS
8HawlCw3saSzkBpHvA5TV5qf2HDMVDuNxA1F4oHKyil1N0yTo31KwCi99eE6hOZdesqmY19W+YfI
laI9IyH9ZcWZTgi6x1NStNG+lIfbVpG9/cVaH4af9HbYE4a3L3Zonywv6YDDeg+kz11cQ3h/IXqQ
rDSsol14PM1fSHdoRtXFnCzjErkHFlDC0GqGZYqj9sn8xnziVVEd02P/YIT159THXxS+eP1uwBGZ
CKArO1OrwkeUu/UwZTwma/psF1bYmvWhI7bv6u6BV9uP25Mi21BECoK+bNxpuDgFi7cw89t/smiG
Zz62vh1OAYuaV/6Yld50rt/tl+yeJnLTEQkJem5UbnNZCqAmTAOb5pOnL44yQb5+0+iIhARpO6VV
vcOG1YP9nB6qKO+9AgA/fBDxIVXkNzH1yiAN+rPKNWVLRGQoAOQorwodz5yjJLb8/bAHF3Hj2l9f
9agJm//US0R20hD1HuauWFBtxXLcTiTqoja2HtAUFYx+Fia+8jwjiWKitAPSjNrON3wRi9lpD+qw
jUt/DOeQRdTr/DSYFOcAyS5qCYFB3xwgRC7hkppnvYvQjNNvioRCaiohJlQjnXeLYWzzU3PMsRSs
l+acfW2PVrQdiAqPLp19IcFgI8DnHBrbsfO4hNvXKiiCEjzX3ngaQ2wvOGn2P8iv2y4riRCi0AN6
rHu9uKxuFqeHIS5j7NhRHQ2KMC1LPCzhOLFAKNNM7Bbj/5O+/b8DZubljymC3TR7hq97XVyq4AOS
jxF5DQhYpI0Ugm4xpc0hB37SmeegMzJ/KKEenZc4bJbuGKSu9d9t60lWtch2UFqb1pkVuuQ091kz
Yj4H941r/+/uNgxQME0Gl8f9bIJYZ34Zu0WlYSo7wogUB0bbOH3WachfoQwYsAIs0o6TG562ZRfZ
xrzwE5cW32uOJGYsUy2sstT99/aHSbxT5D8w0Lsz51Y2xHzJF6jB2/rRLNofydyZ4X1PEPyfdD2F
mI4D/2/Pk/GyjH7aKBazJOcQyQ/WqteBQ70YbmrCotN+JCnV/YETb+bdqNiyJduNSIEARRF96AYs
qYz+rsgTyR+ohRpa5tkV4MYq1Mef2s+VJN0UDhtrO80l5yvM9Fp900+6j3tZnxyS47R46cMSjV9x
7vuh2qJl0y5EASPtS7Bl4mkd+wkVWDt5aFPFiVzigiIJQltOe2loCGBr9WBYr1BbvG8jEXkPIPO7
JFqDdy5Sx9PGE2NuUKyfb69SWYwXCQ/cfpgzw+p4rL/OAXR1whXbyXjIH4jPPY6coghVinuybUuk
QOgyy0oBx0Y969MS2tjhm/MU4GDvl4EWFIqbCsm6FeUZCBr7tYtudGxYv6zaBqNoAxpB/mXO0lDb
yojq6Z3bMBNcvMyHDEy7eBRECI7AxhefNJ+H62980ORpwZ231SI1QtWUAC4RmM2x12dz6R9qk4cl
rRQGu97caDpM2OabnWimWWL8xbew+TYRbv6P/RHpUKzcfi9jXXFzEbHX1DvP5wXPaFoPCj64R3af
9ngIqjdkrrHqiCpxbxG2l2h9YTo7nkJn1Dat4dGZNKA+EsXtxWXXu/IRInTPJHTVtQrDz3uP3r+X
of5RFl/a7TdJFJH9D+7i2iMuq/rDcTJZmmac84udvrmfuqN5yCLXb97BexXa/vBNf9mixDMAmMke
tzfzWEaOYruShC8R1pfmvN8SC/giQtwUmqFJ/4RfDMV3SSZGBPfppoWmXCjaxbp93stvoE1P+/fb
EUw2KZdHfrDYTLvRoit2crstwgbXw3qFDk1mtYecsZBXi0rW5A8W4trcCO4OHmfbABEvDmCGD1mW
MIuYARShZzzN/hbRiB6gv6R71jlVBjOZ3YREf2omdBFVF7tp+c++pEHdW5/salfsWZJEwhA8v3CT
KV+QbcW2mUDD1QcdYW83QQ+VqjELkCQVvPHGBKrHqgtA2QcJ232/Q/hY09Ihbqe3sT10xfvY3pfS
iei/jWwZn2voGM76k1M/WPwRiiS315jkrf/C/SWuZiQUdprr731+0IpPjuqWUjIFIrYPcqcp2K14
e1jWEPKqQ8c8l3mz++u+N794zQfv0Gscq9MczUIV1U+ZXgYU/Vuro+LNk2y2olqOZQxl0htg+y83
YN6o+0+qDz5Zm8jk5PfkVtFqVorgKzvBifQHyY4r1t3YR9xFdEfLB1PQcYjyR+Y5Hov0g/uS/7ht
M1meQgVH32pCQWyMJ5HnJTSjPuaH9IgypA+OyXtdWwT1dXNVV32pj/EOBl122Iv3VMWjLInlIqiv
M6aJNjq6ICztQV8OLXm5bRjZWhWcd0jyDDEcr1xaM1Sy2/cJ1Mw8oUe2LN7tR8g8TUjQl20FAjl3
EB/25jA7/3Q1OZioN98eXRbCRbQe14fBXmxYhv+sHqZQD9uT8aOBZlEf7H7itZF7rIPGn86uIkeU
TIWI3FuTcuj5SMaYtezQIX9zHCO8/TGyoQXX5nWaEZph6HRjPyenLnx7qBSlJck0iEg9CywvRuFs
eO3VNwj32fZA0Jd5+8UlO/afo8iHmARsBK+maewOFlDSI/nRUR7s6/NaH0CJHdx+huwDLkb78Iwx
naE5X2Op1vXgZXz1Gv51t+7zAxGpl2XsogIzjPEE6BmzZn8p9skrCuth3VTlb1kQ+vP7hy8whrHr
uh1LNTuuOJhVwY4ymRGT8P8nv5Dl/iJor6rXsaY2FlHPoj2yo+JT8Z5BnCe6gLIH1ZlMVqQSyQ+0
rLDIas6Yjsyvv5Zv3XP2yXgCQSAaPfWAHRZUdu+aeBG/VzBge9oSzXjA407dF1t7cDRFFiAzlgjg
06dxaFmJKbncULvRehhP5gmdvhEihsI3JOtWRO91hDvNaMHx8vRx3x7s8SIYouqBlVxLiui9Pa0g
t4XmfRR8jKiJ5sMUafGoPuRdstIrCbJIbIDG/bSYM9hnjPgDw8167c/+hMiKUtL9O6dIcpB2a65l
Fh5T7p/58pP3b/34+/bqkU6xkHAXzNlwxoOJ9p+gtw+H2PlsxvZpxCH1ztCk0/8NTVWxzBDuwiMs
YB3TcTtl2uLRdVcctaSfIOzSNUpfK+3ha5uPT/AzPz115/Z4gU8oYXqSTECE6Y2TZdZDjSkwiGei
w+l5j/jRQIiyfnVh9bWuLgeioHhVHewlBT1bROzRYudbA2VPJJqeE9ehNgEiYkcV5qiInKAL0YxT
hyDTtCJcLx1VKm+SpNMWsXw7VFKAs0Q4Wfzld/NyKX5pfh/0rbcEelBGy0H1qOvbuS1C+jQnZXtW
YFloE9rFyINZKxJn2cCXOfywkYwzuH6t2Rjjtt08Zr7kCLu3vUU28iWIfRjZLubUzueLs5g/E1xx
D/F94wqbN3omXXdKsCll7pE3h2JXWOJ6cLVFlgO7KVNjd8wxpvqjs7xO2uit2c/73lnwal0f12Le
sFBs61DigrZ6vz3udU+zRRielk8pRM+RyDA0uA6Tg6Phw77+k2bfb4//57zxd9AGh/r/TiLNnC3L
0OqKwttIg/U4Nl7PvPqUvDhBfdRO6D9A8DP9Ave09Z9KMy89aBUo9us/R8UrzxcxeKu5ctNBz2Fc
Oz4PJnQ+NMESJr9ZmIb54/QtibYIF17nxK/Putd41oNtImcowuWsegfJOhZxenVejtXMLKy3xTwW
GYnWVJWkS04ctojTW5dsz/iIs+T2Cq6wP4mcgTpq6qWxG3OUUUl4uWVPFOaULHGRAmGotWboiT3G
epcHJbgU2eKjAeP2WpFsLbaI06ONjdqcidGhWefnhyKoYzu0YyPMI1WFRhZxRVReyup1puz/OPuS
5bhxptsnQgRJcNySrIHUYEmW3bY3DHe7GwQncJ6e/p7yv9EHFwo3KrTTAigCOSHz5MngYnHpP/Wz
fSg+gezi8x4tj8UZ8IajjnNSEWF78lge9GeyndtsOhkn/3RxXtuLi2SCE5XHKtIxiasuRLIL7bI2
DqhRp5PZLn8DbZNs/n6eN91bShFZe/JIHsMivuFnWL//BrBaaoZd5D2zxwsmxD+3J52KKBLTngzc
Q1/Psi01Dqs7EKBP7BRSfOzP9ak57ufgmUfzAYjwqPgRICLun7Jn3c4K5ZRRfD1dVm5mOXhSSWT7
n8rt7bYwKwyrjJtbBocvTBTTaYKmdIUVW9QNHSfOdWxiKvmSAXNj5uVVu2GHIjH+gypCV0rA244X
W7roY7GLJF0xoDJ+rqm3mecDDKjR/U0mzLZ/nHovNPtXgZ4TMXYhhhzx8cEdvvPp9fbZKYRaxtSV
nrfNeQdhqAIAwZ98VAxNjY1RXbfk+0mwY+yBB3mm5n9Z9XO6i7/c8WQY3TQPpme7+MmUvWEEBzO/
Tq0u4lb9ZknHV8vGjAMKF9o8bochbI6XIJEjBL4U0XpgirTV8ksMf+2updi+B4M8RgIilsPc+b8Y
kD4G/SXadGVPc362rMT9ormG37nOaztJYUFhzXY5zZAqQDHjMV6+2icjMuMqFhF/6g9+MoY8KY5l
xB99wGfEpyCx/qr/vi1fCmgIRqL+b1BS5kYl2hlRTwF4U52O5x1xiHFmR907W1H39mQ0Xdf54JgQ
iDGLBCXPuPxBomAIQcwcucfyUxZV38qj9vVyObQrhynD6HpPzGztsRkg+Qk99w/LcT80aRXpargK
hZSxc6hPtMQjkAvU1wz30SGHctIku1QOWUbMcc/BMD4QwcEhT4fihcbr2TmA5gqVewZsnj51o1Aj
GTFnL7ZfWR02Moa3mryJLLktTarDkd70VY7WAsA1UThovhs7Zgf+k68ayKdqaUnzgYj2LHRG4B2c
PRGw0Lj1j0I3MEK1tqTrjSjXap2wtnAfmgv7U/cERGF4+0xUzknGw/U+JVZxSUznCX/24MNJRJ/Q
0YngJ4h1wc/1hJMn4+B6gqFK9Y5PaB4vuAI/oadLwkkHKPmN6biiVzLszSiNXVigXTgZYD6NxgrO
bspddtjyNou5szVR73gUbA9ZdYI3LsBJSutI1MUaN54A2bEbFGGAGlxULOSVmVtwmNvuYWcg/nSW
Af1nA7NDYQxFWG/bHImpKCO6dUUsQMMQ8Qbc6gbPJ9A/ox9mai2MdK7GLEbKvz/S0il+WrNThQSI
lLiq7W97b9vhXhjuaRicCcVcwRKxj35c4pkXT4uzgcCYsLCymBHNltC8IVWXLY8qatugbs0R92Cf
8pcWGO8yWiP+cgG8LqHu6fG7pnHtNqREwzoWXKwr9OzbN/fUJ/k7PyM0POxpEyI2xGwzZAG5todT
+VEXvfmQfWgrGy59wuX38Yo8V4NXVR47T8ZRHPmRamyHKr52pHjEzo2VBjxDATX50YVDaP5VR2hz
w5snT//TCbLKxsqIPszmwfy/5fejZ475Q/m2nPC0itYtLF/AQXv2Et2r53e59NotSSarER1mAFZw
7MHZxrvHOkzRGPsp2q0OxqcJSa2/yhNP+an4mYW4sS9BvJ0wTEZndxSuUMb7jcIkxl6RSw7diOwI
0IPnBcUG6zxpojFFXO9IgUu9e6vJalyY6x7t9rHLzl312E+6nJdKIGScHw0MKysFgr2L2F0Acx4L
x9AN+csFgz+dV00JTrnRpeb+Qb4dUo2rJXBRW7ofnSMwkfH+Nh336MIIgaHH3zWe4LLeFYGQEYA7
Waosy7EPmpr+zzo4z/tzlrhxDZxLmIXNIUiKyH+6dC9pwkuFY5CRgKQbx6kQMBVoWkpAEnf2UNj6
/4CbXVz7tW+SbENRuXg2XmxDwZF0aV+An4qqBzdcRGiij5zFpsY+KJy0DAHcK2EUrQXFzUlKwZuy
Z1/pnZIs4/6cdqp5YeAjeOe+8dyL2qI/1Ss5dMFdtOqOJ0P/+FSVTd9CWQg5Vn6NSil6fdmr6VuH
29KlOh8piLEsTOnG3NFLrYbFef1t5VZY6aIvVT5Kxvtt4OEvCgMJXSdcDhZqpCzNzr8bU066tLzC
nMiYv6Bp8sAVuIQcmaji2Iwvu/tQ6AaTqAy/TNXnWLlFa/QCILg2jySsYFG6iB2CwxqZ0fRi3J0m
kAF+RjvbfKnxIeO35TAmJgI+xMJf/w/UoosBFLZExvlxe5iRwEOyZiar89DTfki2nf9H5hwzGE2w
CoN+24u33W40+qcSAZnXz1qKOqMz8gXVY3Zyzn6yny7vUaAiYt1HKWRYZvVbJ4EORRMua3KOlvNi
jGkwv95WD1V6mEpvk7Kn4JHrkZZwQv91fuw/8zIEvdzjxcov35YY3arhApqn8M60lwz525sdtbRL
Hs8rvozT8+b/zNjJaXXUBKp39e9m3A9eq3VrV+Dv8q4Izt4nP52e8uP2kv+3RwRBUxlXJ50TUd69
5OoD6vVu0EOkh8PlDb+e7V/lb7qI5oTg/vYNKS5fhv7VwuWUWjMUtE67hoQDov3d1zGxKp68Mvpv
3xejtyxvOLmYXTxQ9lQZhqaIpuis8GQ2v6kpnMEMshb9lexTaRw2b33Ig+lvnqWeb8cm2P14joE5
4B6aUVjZvhXta1N04GVEemwONG8Phf2UEYJDXvi2x+Bh6ODF1Pm62dPJmlKiI9xR3c/l/x/kzS/b
tsLfBFo088dcdZHNmtfN19H4q5aXwv/dzoK2X1fUCHxQVXpewSJnZ5hvMg2GpmRzVQboH1yzY1d3
tuFPNHVzRvZTYAD+FoLGelji2yLsXQuG6B+Ms2L3MnD32FY6T/WXzSaHJqieN7PPQwxODcdevN/e
R/Ehsi/jQN2UXm3Q1GBlntCh9x+NKtd1bqpWv3zdh4uuJ9PYRuYY6eAPz8uQ0UOR87uIQHBE0tOV
+4vTZgMWr6rmRFwaztbwWndM8ya5KkVYXhZSWvW2s9tGSvIZEyDoKVutk13qhuFe1TEsfzmyD0fT
OZNPOepb6boH713+7ri5E46guvTLXYd+VwmR5KhssvCW9p2dLrnphh3fvpce/9lv89NQOiI0YFFu
S5HqrKT3ac7XpXfL1k77aohbR6B82Z+D3TveXl71HVJAWnAuCjfA8g7aqacwX00n7cvBehJ2Ddw+
LHIMnpn/bm929ZmDi5Ec1OK5hLZ+A9VeusPoECSA8sdCrM/FjMl8vWlFg9u9ee78cns/xdnJzgqD
xge0izEzLUR2spYqcXp6aLhOBa9Gd/QPHtp888CWwloztbPH1vlns8DThuHaU/ceGJ+cVYPSUEiz
7Lc6ti9Y2bEw9tF7rrYh7Cg5BqV/BOGGxuSqtrj8/4PC2B4YlLyhoOnYFk8V2UKTec/egpaOQUeY
ozBXMlp9optXllbupi6j78R0H0mnESrVJUvaLi6qPnsVzCw4EzCvAcRP5cMmdCGJ6mwkRTe2wVra
zYO3qPynLsO8gQrummyR0VmamEq1haTirlfgyWksVpr1buy5e7y4wQ/itmmQDZrsieqQZDW3DLTH
t46dutu+iJjXNsufAtbkfuS60+hoGmhU20gKHnR8MDCqyErpWJ+Xyj0bzIlcXtznN2S4OrcG8KRV
I007HhTnAkNy44yV/AEw9vrOLS66/kEVwN2VI0DbLZgocUCF/zgK58EiOpOhOKDf754Py/uMGS3G
RptpR5uYF1PK3HPmtBpfoRAkGabez7w3XMKdVOQdwcy5/eCs8/B1H/fshTfM+/u2WVVtc/m4Dx+B
SQCFHVxu2bf8kHl4Wa7FmdE3d9axVqt2kHS6qIIatUjLStsOMUgdhFZVhw4RiYVmvNsfoTDev9OM
Hz6iHjyM7PFhVuu5R3NknT0wYp28xgxRMXn3tpaE7a5jRVZ9j6Thg8W3vcI8cgyvcPK3LAfkUOzE
g38F5g7wbF33lOqjJDWfiszI/IU5GJm4nZsZJZmOvQ2524frUIbCzV/R7v359gGqRFnSdbZ0TgEz
QtPM80/L2MfZnL2TcjveXl7hMGTgeg9+pWKFoKV5Rdz3tZrLkM/b+PX26oqwR4auC0iuIDM8nrXD
q4LgFtmZwV3Oq2cC5rdZYKvuDZ0LUZyUDGKvkdMoc59Y6UT8E+M8xli6t8nXJS1Vy1+E7oMkB5gO
V2WzgPdeuiSwqoNDgl+upWvrVi1/+f+H5Z2tYpa1EyetDPewDUgnDvTgielw+yZUy0uq3uCxt2QL
XmM0Y+fFyX+Vfv9WM/M+KZUJaEkwol18weGY1n5s5zruBiOlUL3bv16hcH+A14EFMPMREa3puceA
js/FzoAI6cqo9tdDKfJkWPH4uL2ZworIRLTeVvFedDWEtmsfy4Un9ZAfJms5lxl9v28LSanz3Fna
evOtdDW6f4yleltW0Ciu9C8EKd9ub3Fd9f4gm2V5XvvUaMA2JLJmDfM8E/9arP0FFt8laikx4rmv
c839XJeuP7hnKTH7ucVAtdT190cXRMo7G89d/uP2p1xk9I+yCv2Ddrahq7s6AgKV9yQedqBM9v9u
r3w9EY6lJaW2JuL5ftuY6VKYhy7zvntrkxAfo7v8/GBb1bHIxydMQgD1/cM2sbPlTi812LlZM2oe
Bdcfa38Q0C5VPgeb6M20BMspr3dI9Uvd/dy9JlwFZLxoQs/VifZ1hBO+93LEH6wMs0Zn5wsuio3D
81aTqMwwDmg/jwKTnpot7DDfljlnblKNMqnEUIrrKd/aXQAbnGKYBKY8P01ollhZiSkF35noNZtc
Nw9/MNOuLa0np8ILkTlZxO05dLISEx/+zTCAtKDDoXXvCrz/YKfF0330kTs30rEzvna1FzYMxKeB
q/kOlRpJZgFDQQdERmiZ9nmZHzjzgONbyIiJw7t5vC3x142bL+Pecf/FmOWmkTYzjfOZHPqyemk4
yMj6ViPRituQce2dNxdZk/UWGr9tgOirTZx8W5iHxq3nY9eYdWgxvp6Fw7ju2auQMhnuXpdlY7QN
BGDrRrQqfBlXFGBnbL689Ti/20en2kSyFbPf0W3eIMrNAMQH/zIY37yBP2Reuo+GRgJUZ3eRjA/6
6QUb6U0T+om+89gr6qjh38HCGGaIOZoW1P2N5mMUoibj3Xtvp4XwLwkpp3UxDgAoMtAh0TBni6n5
FtUWkuq7AWpyC8P7JSia01IVIXdBEz7pBlIpvII85s+fm8rbu8VOM2c2vo7U6VOTOzreQ9XqUogf
BPWOuBseuoXQ9pTnsFqVjgJYYfNlVLtXm5nHOwORqpvzCH4fALK2EGjHGzM0hcPd8KUBK0O9riCQ
FbqqpUK4ZEx7FhhVtbbMTkVTBm99aWCWeemj5icq+NR5Xx+M0iuTyct1cY7iFGW0u+W1M63rACqD
sXBLUT5nhc6VKaRLhrn3VuGbwYqAtkdgYLZgskCHQ2DMGjt5HedFfRnfbg3mMGwuXhN24LfROJtB
tJcOfbdE08RkaL2o7iv/pfRMNyYtCyK6mKBpyNkPjsKHpo//eq0Rv0KyB/U0dVYW4HkGr9NHAucZ
gUnSi8Eo5kXouSk/TfP6CmpjJ7KsdcaEYdDXAzpr/H3b5inchSfFC11HsnnIIKmuXUSF/6/D96+g
vYmr/b7yzR9Es4MlMHoBw1XShZvHumkxvL3XeGuV9Fn/a0wNoMlLbwqc1DPtKbSXEgDyBWOYbx+N
anXJQoApIsgYGBfT0RiMk0UK/+D6zV2JRF9mknWHYSBmDvMDJiHMmiknFOP7OgzWrIpv/3zFzcpY
dw50T5czPKkw1An0XqDApvPPogVVbX1fbuEP6tglABzKofiIaYEXmO3Bium639VyT30Z3d4GjRn4
RUlTNufPtC+/V5dxeEFxuH0+CvsiY9vLfkJipMIr0DVp0vI2dKwp2ZfqdHt5RTAhw9vnBXMT3MX2
3uwmtt33Zga7Fzs6xrnx7nyUycD2oe7XHVRxFJpVfhWF+UXk7dmZdJV+lQBJ7p2ACTazcThptWHu
YVnxqCG7iCY/OwhGNAZQoWSupML+Hqx9gCl+6V62Z5IHLHSMVvOsVN2wpMBZFZByX0fUSjBnZLfr
kzs2b25Z3wPSh3xKwfy40cpxemTRy2I8C/C857nx2d+8820BUpyMDHJ3OvDioN3+Yn5QhOn62Yjr
2do11kFxNjLEnVneDCBg76ZAM76Z+xYOZHrlw3pfaCgjw7k5ot9qD2g6CYoXmpWKCjANl2uUSyGa
MsUrJyUwh2OfvV3csv+dDIjerBMmaGpOR7X+5dQ+ROmDkVc7nSE5RtedA2HGs+G/LOVPxyKa21Wd
/+XWP+zQ4iFgmi2h6bw0b8VgRiNZ34ZKFzyphEfS3YZSoA0Kjui/cIDEKVkt5tjNKpAq3JZO1e+X
9DbbLTdbpwwlkiXDNCID9YvuSFad81L9fkl1N8whMscW0IMBPqUS3Scw0WqCBtUvl9Q24wOrA9+y
0zVwU6htzPgSc3Rm3HUwMo67C9x6n4BdSLth/WINaxnmmO+HZo9CV3FRfIBM3Fru4P8lu4kP2NCU
S9HuvaPLVAsqUTwiZNz2FPikHVsOq1nx80CKaERxs5y2g53ZJ6/1j5Sbb/ed1UX9PihBM/uk8NrG
TZ3RwGwWnyFp3b2Iyte9UBV6LJO2NnZXzXlfQI/ruQhpPsTmPqfMD9ImMDSarHjryVDteRc+oFuZ
nYJtQITZXrSHusUkPsNp55ATWsbzXprhMov+vagx9Oj22ak+TdJw32sDMq+GnfJxfNwxS7Ne/LcV
DeDc9I+3t1AJmqTjw0aIuzTQknGwTpP/QgY3QZlH8wGq1SUVHx3MEs94AZhMT+38mxVQ3h6yiQrz
0WcB15UMFdvIsA+zszqMa6mc1Cz9xMjd41xlv0C4ebh9RoowT8YhLivFCCOr8tOub8u/gpkX353N
Nr5vNSjawsycKxqCj9z/6/Z2iq+RkendSJzZm3Elvl+ec5RHnFkciurXXavLoHRzyHJPrAGCsTk/
1AV6reh2Mktbg8BR/HgZyNfUedXscwfLsmfHwq3DYTPRe38XpJb6MhK9yiswr6DImTKwiQ/87LRj
aHma365QNxnJtxV0tBcwv6ZiF092XR7rqX+k1amxdC5bYXdlMF9X1oz7ExATrb19sws02U9W/9Db
/v7JG3o7HD0L6ZzCqH/evmxVqUCG91VtBwLopvdTm5lHf09nsnxryg6Aeh67Ng/77qe5re/TVmks
pcKpy6D0wc3cQGSwlLUh/uY9fTAcep/XleHntr0Ja0DlOQUD4HwM2MhDZ6J27O+ZbgCfSnolewXr
5JbuBOnlC2bojkaEusfBbUyNOVQdjhSW+E7TtrRYLyFJv4K4paH9fl4bYt8X9sgYPj51NWtbQBpQ
mETfmplYXX7AVOv7LkBGnIOfbeACJ46MJ6gdXS+aBuvI3FJjZhXqJ8PeTH90y2xzaRqMQxdavDyi
+/pXb9kALu33uTuZnjX3CLgdg4ymGE0RFab1gMaW2F6H5La+KS5YJmbt2m6157Wy03lzh5izYYwq
jH6+Lx6XuVkdf8tIYe4I+KvgOUcus5uL52LR1V8Uwm9Jwj/YdddtFIgojwBAkjmAmeYG8SN/u6uj
CzkjSf6zCakY5l58TzmjTBksP81sOTREVw9RHL+MeZuzsewKAs+J8U3R3jQphEhzswrLLZOxtkXD
3IENyOGS4b/eMN/tTkQFLz9DH77yeWjCZm41eUPVZ1zikA8hc1n707oB7Z/mmXtwWHXOtTBclUOQ
YW949K67P5Zg2hl/ghQ83HjaMTSRo0N9oJf+up9B+2gvo8alKmTqd6vPh0/h06V73MVDrCuKX+M8
v/cr42E+1xp9VuXWf2MCPmywmJ1p2p4IUlJnIAZ/LJ0Bb+A8JEEX9ii9Ewz+BG6wQMW6tHTjZ1Rf
JcXlgPsDcsUyF0gWCpQBJrW6JuIRr+/ulAApKgdKpjLzfbXSim2fCborH4GddjUNtAo7+/soPxyZ
5Zadn1cU0+wGROBkJfnD2E8j1H79hUjX0HyDahtJ2clsTnXVIlTbFzAuNvbyV8GqF3/Dg1bYTHP/
ik1k5Jtr7J7nj8DqBuWUbtMSo8E6LaZ/guzOgrGMfnMsGwBmjs9YKdCBKaWnaf1WVYk1/3OXz5AR
b1bgofURA/XSreZnbtDDYIhvt5dWPFxk0tah6RkPduGm1FkeMl4W8caCb+UM95r1/lPNmCawUSiE
zN7qk8ZvWorIQLhTUgz281ZWMaf8nsDDM+QyXiF6w8J4DvvNA1vU8ujxKBs1AnT1l2Ppy/8/KMPc
VqhrFJX9Vu5nsztVaCoXmqWvyiaWvpj3D0vbUwYoY1DwNGiMB4taERMsD8fiqfd1JCmqLSRDlGWb
ZfqrxdN6KE5+NYoYoxhoPNqkj2oL8f1tOVJtI5kjUGU0U8cYT9fibZ/MI6+PfuVGi6F5plx1eDgp
KfLY4LJ5XpU8HZuChVbfGwmvnOXl9q+/3s2I5SVL5BSmV3ai75MSc8j5W442aTTCY+BGtLaYdWpG
Il7Oy6al2lLIlFyVa4euMDdWDImTY/om8kV9VRZVONotmjkwghoVTd0gTsXJyVRURr9BwArIGPhD
T5yWScZ0I/yu5rw8Qy7N5UE5t26PBMGFR2s48ZODIbvGWTc05jpqD+tfhO2DehjuJESbTzmq4tGF
4SeP2VOBIc1f5gOY0c+XaQmlLm1w1RBiL0nLUVjZcSWQgAEo/M487w47sFKEeXWoQVGvkbOLuP4B
ccQuksJ3Zb9Y9bJ2iYuOo22tQ6N7cxvnIJo1YkEZlWZ/sDIS5QVN9vvGa2NXyQYYQ7/PyB0sydK1
RwMoOWPvYlT1Dre/SqH7cvHOG3vTDnocnbk9l8v3LPjX3L6L4vX26qqLkTR/oLXFliFfE2P+2QVf
ZyeLHfZkVU9sWDUfoNJGSfsrf8BM6k4sSdEOJ3voTkwYh4Xqbl2xvFzCs/M6aJnXLknQWwcvAz16
0YMFVxfgKBRcruG1XdaORLQsHQC5W33/BLiIJjZXLS09M7LFy/K67VmK4ZboT1mmMSzKzYrvulm5
fJc5aIvt4PHQava+NeCkTwIkbOzRDEtwndze4zptlGfIoxiLoZu9THTQuB/+yTsuPzHC+oDZ77/I
jyV2jxzzOBD3x0FMdb5EoeMypxOG1myL79pdQkG4tc7Pw0rCzKZ4indJvv/drj8CP55cuJaNar5S
dU+SgpOq7OtBDBCBRZx2c3kRzX66fYCqpSXHXvRDYTeQ37T3/h6X6Wu+e59vr6xSC0mx8xIF7WLC
j174Kw3AEYU+oUY3U+nqYxzXLqn0NJCZiHFnQN5vFaqq3fqlHt3qn8Ko3FevLjHjriEOG8N8wfx2
zTUoDKFc9Mv23NiRFGFptY9R4528AWRr4l+aa9RRYQrlkh+wEXW3+R1LifXIsq+A3UbDeFgCQMhH
HQOVag9J5S02gvQX6YVEUMzvinwykjaidTdE/uiZ4uAsdmcAnV/UGgFTHJpM9t83M6xMwUmCtvIy
BGw9ZEw8tMJ7BtmdJjq9Kmou+N3/N5BASc72R9/MksDP/wMK+hGIrn9IX2pU/uqZYfmLEH6IU8g4
lN5I5zWZ+mB/bn1rS7J5LY/DSssTWRwvruyqPtylNjK5VY7Wt4J4y5yUTR5u7ZdqQZtC8P324gpt
lyulCILszDMoSbq9Th1zPlu7BuGjuGa5PirmbRW9ze23aU82/pUvboSMGBq8Nc7k6hV7hkxnZRp1
yV07I4lYsyPfX3Ed0VjfhdjH6pIV7P0MKHafkIR27yXnEe1+9ZOOZVt1NJIhbFsMD2XrOieBycKm
BsGQ9QkUKWG5/7p9q6qzkYxh1Zl2uxnjjI6Xp4A+TshIBf599yoXC/1yGC8gIpJkxRD2+UO2fLPF
d8PRWAeFQMrFwqwSVudkOBsxBp+QF34M+kljFFRLS5Zu7EnmXqC/SS/AzolsEF1cza++nkOFwlyu
+oNF6Cmavjwvo28t5h4itplmHImT8IZGdP7SdQcQdoSFcxcQCttdLv7Ddug4D7wyxyV4xotF/qXz
FHr8Fx10TkF1VJf/f1ifssxH702Bfsg1C5f8kFHds0shmnIxkAH35Pb1RpLaehU9pl3+NIgmtaX6
0ZLOEg8TRylGlyerU57sTAyhBW7VO4VH0tm+CNrFcgyS2GsdGeZ+bGqu0ShF6CLTehRsRe/OZJIE
pQOev27tY2UDs2iG1H3e3NfbJuE6A7dn/FEItFlV9KXTJgaAUBsPgeB3/IMzlEPwzhEaeehFzwdR
vDlmu1avWydI/43NblV/3fuyEa/rllXZFNbAaPAsGjzBzU/oOXOsz/M6DIyFAUXUa4c22s/g1Ons
uxZqUUVe83AIBGNvhDW8jR1/qrLYIKY9HAWqne2X2194nfwMXlnS756ISykdXRVZnkfr+nXz2reR
N4el/tkazsHwi8NcLsegRUPeOoNgfCVx1vUASKO5CB25oY/ZT6ujq2xdr0Pg90g2YfKY5XYLoW9o
NEku813x/GePIhFgYB119a2rwoNNJEvQzKJGFTzACGR0+flr7DV7bDH0FjYY8fJgGUIT6l7VW+wj
WYSgE464kC8kfORH8G0et35FA1B5vH15V10ilpceNGvjF81eiDExNvG6IZULgNhz5oFPmXn7++09
VJ8g2QcTRFjVzHAfm1eA/PIbxcOMayJChe2R6+Ab2ihWj40EDAufZ/ppaTU1xqvnAq2VZDqjNjEK
H+sy86m3voAmLKzNt9zUoU9UKTcZyGSMC1pfjUso62aRi1drWSZoSTkY+3DI1/8qHxq/7j82Yrfg
9noxOI1N9K1hXtev27dyVYDxhZIA97k5TITBao/+pyBISnI28he3mvF8jvqtiG/vcvXuscvl3j44
tAbNuM5KEOcGy8M0fqL1ySzuvHpJdDd7t5Hs2ackaF/z4r3VdRKofrIkro4hXFY5WNez3/L53zJI
WqHxOKpwRa7ro0Uza7cO3szvg2BJMG0ieBdmZbThak7GHo+j332mJcjWw8axcz8etmlDwNRufam5
kcvJ/5EZhcZLDrUd0baz1qX1tgaiiGGCPRDqtNOd9kSKgIkz7iDCbPvE67MTAVjWCqajM/KY27nG
o179AIiUtIXrDaO/8o4kE9zNtBuHftCROly0+4+z8QwZtFDjRcmDwSIJPiIcrSocrDy06yif45z8
uq0R190lNrko5AeVQH9ZEHCzbJOdN6dtBKCtZds3gknn6IdLOnECaMJpurScp3hb2b98CcqQEREt
/ryEAQvOLgo+6GjSRFgKeZe5fUTZD7YjYAiyZXSf6bavYUnRhh0g2aXZQnFlMtJhMKw28EiNLZj5
MrHg2WNcI3CqX3/5/4fT7Ay76z0TS6NH5ttSdl5o7fkWzt1kazywovgiwxrKqTYICLwn5E3qBMNM
oq57G+fqbAGf3Y1LaJfvi6t7XasshMzvI/K1yJ21IHi7U8DYKflhGJjSIpx0RONd6zsHf2Bn3uTH
Igs016M6Q8niuWZuiqCdoVGtzU8Uk2ki0+fBeQUPZHxb6hXeRgY6iHwpW2MKpqQE644/72GTnwIx
fAb+IbKWPKynf29vpHDcv8/1gzz0gWvWJq1IYlKOLu8DsT7txhPTZVcUFkIGORSUBEtXl4gL3Dpy
7GjK3szgpWDvxqCBhCh0RQY52H6xVWSCAFBzPFQYRTG43un22SguQYY3BG4vcn/neKhhyjTpP/fD
sy3eC3qy7PNgVvdJk4x0sNqsKvwSR5SNDXv08FABdi3rD2VTjZoPUQisjHEQdtegxfOiJP6CiEmE
zYjJEcTXfIHqCi7//yBDqIWuIw8YgkrBo8okmFZ6bxJWCloE0OTMHXMELY2F6afLeRDvs/nJ1uJa
r49Y9QyZ2qf17IYtFcN789UL93geIw4ech6Jxy2u4ym+jH9sTsXvgVY67IPqwKSYYu2qrHcMHBhg
nOHsulHW+JpA/Pr3uIFMsJETwfbAZtYbXf/q7bNYWVxXn/3hWPSfqcu+8N4Mx8H5exLTuSweN//J
LsxwoD9M97hv37be/YaU6F+3Nejqh+LHSL7baMFWMixVn7jtDDcZbM7rXKymJjy8KtZY/WJ0Psgd
mZzWckGGlxB7C6umeNhqGi95e4/WYPmLyfywvFH1qLw3DBN+JxJ7bXvKq/w0cfseT4zlL1/1Yfly
rjaK0KZDUy8SzqW3RptfdSGDlbx9+KrjkdSSm3VFwXvcJaylR5518ZRz0EncNVoOv19SzSnjo5Gj
iJl00/gSmJsdVm1PY8zy1tlflfRIfnbG9KpizVcvyf8fZ1fSJCfORH8REawSXIFae3F3exv7Qthj
DyBWgYSAX/+9mu/S1pSKiLp0R9RBQkumUqmX74Ft8kksF8ifnYuNg8M0PZoR2oXj2EE5i5PvnKPm
U7c8Z+7P2zN/9VDF1Ggh92xXQWvVyn7L+QueDuMpeJi/D5skq4Yv13k0vGEGRgJA1xMlb479cxyf
ev75ri/XCTM81IIVlSXtt859bcCNXn511I6gOO1286Yv1yxWTjTKnHIlSH1yDxk+qzs7gwhS1FhZ
G11cF5AhkY64K+kkcZJiCMXwVzg9lbL/K2Ny15Tid2YXyLVWKSMrgC7qASRlp6KEyAvqxm8P0LBl
dUye06KYCroygJxgoyYyIDLuQyI3Wr8akGBomkXzzPVZ6E4EpyH7jst8nFlVoohqT4TQ9tmfwy6N
pjrfgMGaVku3cN8NawkM5klVzkEB0eTl40PD6w0H+C+S+j/XRwxHs++hm1qLiUW8KfXdHsoUjEmJ
Qn6T8dT16zNfHoRQqdWkI7CTWRCX6564ayK3EvEGM9Wxexw6cyBUFMNJdYJhMoOOsZgJyooDrVuo
XhQ823qCN8xloI1VLIGA8mp7ucXKFKi6tJUyKZwtoMXFgK5MZaA5M7J20ZhZeMmhovbjgbBPkpVi
z0kx4Ml0yF8vJaBbnGqmedPcmzWR3A5F1H6sM/ZEBwWdpFConS/aJ7twyy+3TckwYzoUEU50BcRq
DE7zWO8mh8WgWdvnIMa+3bxhxnT44WLTdWQRlK8HMoX7hlZfACKvd9DLo7hGFMGr6vphI5Iw2K2O
R7Qd5dooUw5OVU8/tVDOWtz5YYrKb4VajkMdPdqet8H6YHBAOjSxBZktD4g9nKZ2Il+BvI8EmLKn
/PftWTMtyuX3d0FLFnLFnRlQMQHAZjjVH+a83cMnbUSvpuY1B9dZUB9kUVudJsH3HFwqg2KHdVC7
+75ed2h2WSKDX1cnV3QHa6WPU78mQtzFCkAiHW84+BPSj1nfn/whgGBGTlTMhjuPTqJZeCkswaOV
9yeZ+wkbdkEASqHg1+2JMe0azaIbtpQtWSpycvPhuywGfxc0rEvvalyHGfbZoi5oXAB8AXsqUP6t
ICdyu2nTYa9jDMH7WUeocxBvQ/OtsPcFwIuuE+28GsysathNeNNT46d+CLAcAzQVoD+7yfJxPfdE
Ip1FxA4YREZyT7wFhIHurzgvBWiexzEZ+etYf5qIi+TTnK7Z37dHa7AOHZc4L7kFyXMSnHoin6Xj
f6Bt8MEnauM8vpq4w3A0225QIubVKEGHdpWA2F5pRXho8d0kjOr66GQAPQWez5Osc8HRHDhbhBem
bjWbp9YaIC2Io8ud8r3tQ6Yn8j5Rt0atVUHSSM0/3X74sIxbssSGva6LTo61bbHWgzOOWinSdpLE
PVjOKtWGDzM4ex3hR7pmBmhjxcEysiFpay+VFenilXuJv077nC+PviXfbm8Jw2B0ZN9MeysXTQe9
Mf4P8t5pAUX3+1rWru5tFzWZHTb9SbRtAwXB8msgtnSbDVOkc3i09iVaQbnHx77Cv899ZfFoj1kL
FnoKStEXn/3evjihoLKcOSmkPY8vt4dliF10lFrn5eBi8xBVrOCh7uv1WC8qcbk82+1wX9isY9VA
m49EgSeDk2B1kdgWtVOUrBU4y5bmvsyHDlqjsz8v4E0rPqqcW7EgU/dhlewXtsN8Zw/aUemEowwg
FlJ8lCHkrh1gHlH1mn2+vQgGR6aj1hh3iwmJ+/GU23aOG1rrpkML6kRFmy2NBBOqwdfOS+TiRR85
LbBNs58Oat71yIE5HoA28ximgnhHGom9nKPEpxfxm2rDIk1j045St4Lu41RPwalulyCNcrd+5PPs
IIJt240YzxC66tC2LndZjqMmOLXl8OplSx07Q/Po4BG0ytXDusk2bDrgdJBbKerOG4nln7jVvfh9
Fk+Z3Nst+8zC/OBDQMZbObKF1Vs2qg0oscGh6SwZTreukwsiqFMp2d+9BzI6e52L3e19Z5q4i1N4
F71OXr4y2RQwm76M3ey3U2WP8+9WTLGAPuPtPgwORoe8BcqTWUgwAM+t/5bh8hytxdMcTXFYbiVp
TMO4zN2fw7DWquyCE9DJxyivdx2td3PkPNSTnYRjuxEPGLy0DoEjipG+AMrxVNd0v/CSxkXnp01Y
HsHcFa8Fyt3YVi7gqtV4oa0NSTAW9gMoLM6DIjsmX0MyHtx+64HC1LrmzOyF90OdLfQ8i/kBJXWP
JVtf6q79eXvJr0eh+Hr3zwUJPIcL5EqCsz/21RkQZRmjsu0ff12j/YS7XVKv1XBoF44EZjD/lbm0
gnpD0yV+Vs576sgtfOfVnYEP0Zxej7MtCiT3zuUStaDIkQFiNki2O634CbhbFwNssEU4cnV7oC/N
0TWqrsTgokJXErF3y2BXhJdrofsgi+qhiuzHPCC/b0/w9fWjOky+i2rpdF4N8pGaqF1Xtt9ql/XH
xZrVxkXC1IMW7UBALO+oi4krUIexW7M+Syq3+UaQI9rwC6YeLkv2zmjtdXDycIbeodXNZ2d2Y2KP
e1VupT0vhvKfBJBHdRDf2GRkcjwK5SeGRx/LfmBDsOEHTE1fRvT+y32LVrULbqFhZs9l2b6E7la6
9KqzxFdrZo9CCjwPe2sAsjtUXffu0O3dqQ2ToJlf/bIMD7f3j6kbzf4bexrEwkCd4oJebaW/ACz9
EdJ/3CDcWFxTB7oDaCE5qKD/eu4Z2EG8sSHpgtgZ9WJukaCMr9oYiGkTafatFOVNeKFUZdO8b531
DDRiUk3txuFral4zaawBhBdCsD03Tv9VtH4QT8rbs4Wp+K6F0B8ns2X0Q8dT8E+ePA1wEXWzxqhu
TftlqyzTMAb9yXEEpXBfOeBBGoNuV1nLIyvXHVH2r9sjMDWvmbE12KLMbKh95ku2zwMFQhDv5A5b
VW2m5i8b7J2tBVLZxCbYqXYhP4CR7NTb7bGn7v6+r790+675NgMLj+pmcMJOPIu9DGf4pXgK3Cnt
lkkbvIVO7D/XwERCdcM7e1X71Ofskcq7CA88KHv++fWsa3q/sQqwbnb1Wy++NkvxAFme+44Anc8f
UnYOiITBJtcRyAEPkCbibeOncsw27oXXryT4fs16l8rzm3ECS5QY52Pps/XoZYO3b/rW/Tz7QHvS
tjmybjyXuShiRoclplKyLQi2wUnpr5KZ61oq6jF9rFGo7w+SxmofEGzvVb3VxcUKrpxC+sskkNe0
cxToku1mjPOJf+xCi8dzO+6UHz21YbBxOzUMRX+m7IYcVJVQlz2DRtz6sCIQOtWIsZEXzUW6sHkr
YWzYzDrJf4C6uYZLkJT3vrVXebnznO4+V64/U6K0yh+ggeWdO6c9OnX5fSj9Qw2+n7ssXX+IbLM+
UqobYYZBvVdQiqkVOQmr2HAkpom5/P7OkaxBVVYimLzzwri1ItpFaGCXo9gwFYMbpJqldyQAZ+/s
QQESUnCAL0BX3Ssgquba4/fb82PaqdqJbTkVclAKDNCeA1FDIId5x4u9ilDnDZRRsbh3Zb89qj8y
qqpdF6cF+5bbj2RXD7a9l27+4/YoTHagHdj+PAFpMErEHS55CGYf5Z0CFOhu/iWrtmrtDWuhv8PJ
sCubKcCJx0aGAisA4GYUqkdbTz6GIejvcIU/WtC1K/zzuFT7NV/jsQueHKAF22zeMDVTF5c98G6z
9ooIQQl0R7hESQBCesAQm6/VyvZeRu47PfR3tzKwssXGlj2rmn/wowUAbvK3iLYgp1eT5B4Et/4c
gjNNVks8qPOhcpcgIdr1x5CX/o7Mq3ghCtcJ35nthLa82k19E21YiWntNTO3hrlep4tiS0sjhWre
5ljUeCOfim6D9tG0NJqh85bipJgQ78Bxh1nits0yx9Lv2d+8iViUujb0cW/bisFl6a9zVJWD7OYG
fFvBQHe2fcFxDs6WGoRpIPrZ3jYuhcQuOdPZPfKFJt5Arbha5qfed+4qyMUu0My9EDmoebx/pead
1xAOLC65PI79sGtsvuFSDI5Rf60rXbspGAtwT83yJW5pE0+RPyRBP6Tcbh7UUN639PrTXamcOkP6
3z+LztqFjf8q/eI0+cvOldW320tu2L76A91kFVQUFjQIhxHMLAIgXqjOUbv4+3bzhh2lv8f1I7Nl
zWEdZUuTce13yPLvbzdt+nLN3v2JoRLFQ9MjsN8WX/d137wFCpX197WvGTYndSEmilXOO/JmD815
bHMGbYvg7b72NbtG8R2FKtYUnNs1/2lX1ZM3Wmdv3JJ4M02Pdnr3ZVHSVkgf2ivLcbLyXb1EJ+jK
pfd9vWbMjk3djE/+RdplScnoP3G/A7cx3cjfm75eM+OS5TQbFKKbZZwelkWm1sBOo7WVCjI0r78J
emBgLHvXxTWDAV7XQdurjJ7n6c6518k+OsoUsX0YVYHIqeRtqsS8L7uteMn09dphnfdFgKkvcH9v
oGoXLXLdSa/9qybAS91eXYPZ6k+AjuVaM6lwlvbuyOKGRfxA7GiLBsPU+mVc74KNLKogT7CAihZF
geyFSW89jtlmwbtpdjS7DUKlBijVB2d76t+8Tuyq2vqAY2fD7RhOMZ2sgloZhdoXJWdXtjyPLa8P
wCI+od6kF2zHbFCt3l4D0zg0A85FJh3uQflAlvSfJq//cpxq39db4zAcYvrj3zqGYHBawCYdjDgf
aVN+s9qpTugwVEkJmcGnvL/v5YLqlPdV44KKilIQAxcdkkJdTJr5IKGCdtdE6W99mdMpZvPQPzOh
vkqgZPumruO6yjZW3LAQ+hNfwPwZJz7uQVwUzz5/4O700jrjxjIbjEF/zQPFYx80rcDX54Pv73Ir
95F2Ipm1xfRnWGidz2K1/KBo8gkJBwnySH7RrPYJEy/SYvbOb0cQARB3su4cjmbbbld0djBgMWou
IZaVgaUSV/hso3WD8emE9/0CDQ7/ouo++v6LRQro3TlvDgcfX7fFXGhabe9P50TDoV1nDvWXCwCu
LvydEOywvZlMy61ZdVG5fRldzG6pL0IsHp0P2Vr+dZ8laIdy2aDkqrNHKGVEzXOfzS8jKvvX9s6E
ic5uIWYZ0qnBt+Nw2K0o6m7lsl+RJb399YbF1WktMpHTsBk5sosDOOT8KKrjMGOf8qaCelM435f1
0cv7S3u2syxrgnM4KLAfNHvHt09yk3bv8hp2Jb2nV/kHQTPl/eCEEMTx91nU7FV7GGv2mebVQQVr
kmX3id1TvdzfqXIhkddA1gS6U5m0Yw7FXofdxcrrUb2YP8psRscGud6JZHEnu1MVlF8UttjGahsM
QS/jh2gQcLI13rWaLqwSLpz66HmAZ923lzQrZq4DIhNA5s5ulj0PSj356/wR8Km0cYONy7Jpu2qW
7MoVyWpQLpxRVf8DiWN8PuheJhHbat1wdwZfpNf2M85EKVckxoSPjMzE2s8WYqdT2DlbYsamHrQ4
mymv8hpAgM5dPqd+u6Rzte6yfivIMDSvV78PnTfVURuC/drrAE4f4oZCPdfbYmo37CG97p24ITRo
bNiyXQ15Ct7d/BiKOrxv9vUqdid0bNC84txH5vYvL5w+96HtJWO5bLRv+vrLxnoXBhdLWfnUwtz3
Snwc3Pp7H2xRbxnOfJ2Yf1mY7FBmA+PNvdeqm54LWh15VR2EAjfcmm/kJ0wjuPz+bgTz2juykCAX
QGYvSBXtxwd3EtXG/Jg2j/dn60M+dHVrQR+LWCN0VMakd/rHwNuKi0wfr9nvAgAaxJZxmhHE8Gld
uVk8QEB8o3TO4B306vQpXGnBe4h3i2h+XrM1VrX9JSduTMNof9vHmQag2S7EJR1ZEojxzHaLjJD3
YbTCDd9mmHq9Jr0YA9sXlxtmlVPx2Nv0N6snnlbeQna3P97Uw+X8fLd1IElVrGMJ988AZzrxgI4f
JKDVqZyAqb7dhWEJ9Np0N+qt1c1sXDNb9lY3ZZQU7vKzWIA05iH7+3YnpnFoRuyHYTiULIOmUB/l
seOviWqzA/bthomZBnHp99088dBa+6Lg9DxBbWkCo/UQdi/Rb1B33bkQmg1L15tQ+g4RN7vLAJN1
zlYPHje+0bphj9qaDY+trIve8+m5mcsqQTI5SyaFUsP7Jl8zYV+M1uAPkuLb8/owDwrU76MUuzaX
7ct9XWghdRuJNaKZ5Z9VeyF/lrjN8Jd83Yp5L8t4JVzUEWJd2AH71hN6pquDerf1wAbUEZKtIO76
9IOa58/dIx1v9qJ+xPQP0G6I56AReayCedq4cJja16xYlWUEwcIeC1B7KKKO/Dkdw+yf21N/feuj
+PHPj+/CAkJCJT6eAs4T91n4fSqDj6KvPzXE23hFNQ1AM9+RlSWA6AiiUcZ+Gum8k/ehYFAr8ufX
O946FCFHbOJKceiy4dUp3VjSLS2q6yc82DP/bL5uutoCjR/FNWYUcb/8qmz1rSnc02R5SZdtpepM
a6DZL2GeXdU9C892WRzy3LaO41o1ydJ70ZPl9MfbK21aBc2OUYaZWUsFJ8qh5+PabhzJu543iE5N
5TJWD9EgoBlVOd4ONQZ2Ipe83YV46do4Zq6bMIm0Y9iHqN+0FgM9B+7y4gfslVfdueqs/e25MTSv
48GGlgeOKIGbm4JApFDx+pS5RXNw88+32zdsJB0MFvqgEICiLgXeCbxROWv3NRGPU7n+srIIap5T
ersf0zg0aw65Uw3cQl5lqbqkn5oDOLeSPJQbhmxqXjNkOFEwW/gNPUshf3iNtctJ/hDky9vtrzfY
gc5EMWdNxeYQ51g+lYksrYNb+H8p+Oumbjd8qWkhNIvuatlTa7zEo7gKsNHd2UtxRDHOh166iVfc
pWjgER0hBvK/tR7rlZ7bCcT5VBzdZj4CDrgR9xpMWYeIlSNEoaxmgS7UZIUfSsCS+yTL3U3uguuv
/EQHiK0z9GYXjqBX8QkvrfmeePL7MrN91o9Ip7FHi7+MU/Dz9rKbdpVm28OwIucrsCbTFBzB3v1h
hpB1r7Zo9A1LrmPBGtmObT1F9Fxb/Buj7IPoLwpFKins6Nhx/z4cOtGxYGqQHBy6PDxDt2HHQlTV
T+3e66Ci1/0TgX6+DqL7rFxHg6EW3Z0ct4eV8ygRfvQRd7Z0bb2Pt9fDsLt0RFivAoibzZeQXrEn
NwMUcFx3t5s2LLWOBoOAUAPcBnTTvFadiokAwVG82JNzuq95zbo5ba2sIeBcCwF1sHp5ULjnyJJt
nBLX65A8osPBkF60ozmHG+9DNe0G6nu7ynbGL4Us1V4K65fNKivxAu7vx6ZfUmsGEdXtoRlMUueo
WBfQk0D0KDwrSJxlTn2ibf1ZuPyxWPtnD/7S4eVjNEJV9HZ/pk2gheRzSGu2AEZ5jrDXkqpG6gG1
MFs5N5NNaiafr5YQPJfhmbR+n3rZGEspH7gIH0PVfbfl1kPJJUT+b+RPdMzYOkKpL6sJcicB3g5r
8WUZ3Tzu7fyVl/ahI9HBzoL79rYOIAPMfoZuFpA3C632KDFIM2WlIb1Pzh48Kn/GolXOGcnbOTwX
Pj24TfUylHI/j95GdGiwTB03Btivnbl4xTpPTpPm3ccKXAoLERsey3Cy67CxYV0Bceyn8Azc7w7C
iS81Xf+mTgkO0HEDimsagGb7SDjYQ0fX8CwhwqPcbk/B/lnmW+Klhh2rS0TRScw2F2N29q32G8Zy
CLwqrhiUGF0U7nYh2Zgp0zC0KJ1bIyV8xTqoyToHngIx+3okbNhYZtNCaGYdONWUr60bnin4Mw7k
h9PNZQxJcDu2UdJ/5xg06w6GgY8TNFLPbTAcm85OHcuBWIa9MQbDFOnIsAY8vLLImuxcQcmiUiIG
udgj9bek6k3NX3zJu2TQgGS0C77T8OyAkYmsKqWADIFNcHfbsZqa1+yYBHbriDxEaDiUdUzXeTdY
/o+53VLiuHzmFZeng8GsygeAEY+IZ7/yHsNw/Sh5EYMk9M2th5/zlCr1+/ZADBah0zTU3AOIkRf0
PMro5IHitsnZIZhWPHznPwFderndjWHH6mpRAbPkQkJcaVqPJHmBYpcBZdJ+8CS3pBNNPXh/Lvhk
LXkVeq7/NmVRYtVRjBv4x54/+FnwensMpjXXjLpUjb2WVATnqO5i0JK3y4fS2rh8m5ZBs2jWTjOh
CjWlPpv62FrqXeCJY+gW/4TzfBZgerhvDJpRL21djdWMbDVf2dnJgMJE/SCJ1OF28xc3fWXb6mCx
ehZiwptVdp5U88Wvnc+Zm93nL3SgmGRZyKr2UokF1tco+FEDajgs92DoCFzDn5uHO6Ny+7UMQCzb
faF+FXeC7fs52LjpXV1dNK+tbmaFUDKqrfwjG60UaaI4Auy6wj7t8i8j25J0vzr56EVbWyFIH4xR
EZxCoPbxWpPay9bj5NW4lUQ63qDwcjWP7TycAl5gswwZaBmPbRlZ3u+IRCUIbd2Vg04uiWyoDbzV
YdEPvyze9dnGAl21bnyAtkAWWDCmpi26E8Smj8qlL0tvx0CExLPaKuu+fi9AH9oqLcEUVBPzvFMr
QDxZppH8De7CKq7rf7r5oZiPqspOdNo6AJ3Lt//HWNCftl72uJK2dErrbdzJL17aHaqkDWI/hjLS
bjm2dxUjI613WdN3J2FYgZp3rAN+KrGMrwVgcUmt3PKnxds5vm32hv2tPy7XDIVuA8r4oWzIwJj0
fUHNVuX9TdXPVW7hmf6FhVyZLv2NeSaLglKL3Z6ijxdhkTUuUppAynYHbfMEY0rLz1FSf5l3XVru
wf+Dv+KQp8VhOIz3+CBM5WV3vptKhHUATzmkP3XdIWiOKw4ae8Mxm6bwcui8azositytaNWd3PHn
gKiFnIuSx1BRjVn3+fYqGWxIp1KX0hrrdmrQxXwi6liFP0AqOUZbQGHTCLQDeFCiBcsXTDQSEeRw
PgUjqtJH97CofeWKjRUw+Lh/bendNDVRQR1BsJmReO3KB+pueGiDg9PfoGnrUOnOoj4JMNxZQBVa
D/6cJyx7GbxPBW7NjG9cyU1m/6/7eTcEQQZnknaUwezFo7ur0+pgfxQ7f1/tQa789fZaG+ZJf5Ve
iLNa/Rjkp4Bl+S4iOGsmRu+CGyCNf4la3w1hBQsEVrdyT2s4ZYem5H/JPJcPoFPcqlC6Gmuhh8sm
e9eDDMXa8TZyTgUf2VMESs1kcOzoc1mWy+72FJkW4j9U6UtDQEFC/78QTvr/hRhTkJXBbdBPt3sx
WMV/yNIzFwD9koPeUEIKTYIY/xTa+9yCCrbaiB1Nc3XZA+/marXdghFcc3A2FSh044Ub5+HkpjNv
t5TRDOahv01TsID7KIhgCC0aFFR1CGA+sJHEvPk2g/zGD89r/uv2hBm8lM5+grt4vwhwmp/IqMqj
T8Swx8OslyzWaidVJ/KNTMNlr145TnRyk4xXgjkr2BvnZTiG/bPKf0Fj8jA53wh9cpYt6IwpqtCf
rSsXinLuCBLKmY6QB3PSij8TsN9mpE14A8Vvu9jR6MvlGnl7Ag3bQUdtFuNU9z6h/qlvQNAdWs9q
HQ+MbaUUTc1rlokih2whHFHmFMwpV/a+uoAex60g1rDTdKhmqKDw5wF4fZqnr172RLPXHgl48OrF
K32up2+duOuVDeHXZYDvzMYZZ+laDgYiJz912JJY0k1ZsSWNYvDAOmiTdwuxM0L802oVPOm9vttF
LUiubi/ydZIgfL122uJlMCceag9OVq+A/f3atR+Vp2IFUqBB1l+kV3wM7d994yF+mI6yJa95sAXn
/Dfs/6/thDpWonEo3JpF2ckFiW64LnsOVczIHfduvn61s/nI/PF72Eo84l8+B4qZS5t6cE5K1Uku
P4EKbCfn8NEi7SHsUWjvo9jUFW913qR8WkHftoA/eYa23pIAHHYkgImSId+IIa675FDXsV17AAIk
bemx9Ox4EidRfvOLL/jEGHo2G6f8de8S6oAMyqqV2G1Nj9aFfwZFcdJO2uWnU//25wfcku+KGkOd
p2eWE8pPZ3QDPM/zYH1YoCCzdM0R2sWh+H17q5mGotlJ1HVjyXgXHQfau7GTO0NSLpD1tjiEHiyk
ri0wbQZjtlVMaPCYoY7XsCdUm4XLHB5V475V+bIvIf9j9U0a1iNNh75x47lUFzbR44Sc9MauMA1T
M6iGW4PyKys8Ul7vVhkcVQ6yUuY/TBVgfcgSk61swHXPEEaX++A7x5NV+dz0nRMeV+siscu/RsCK
b/iFfy/E10xTu8ROpS0A6QrDYykalfQ53ec+c3dlmL8ucySSOvOesmK9aGigCrELm2cgJj5a5frU
r00eE68vjtBCP1dl+ExQE5nSJWTpGrSHlrdOCuqzLPFsukVyfN3dhzoiJLdBZRY5WXj07fEV1VtQ
ZLEeAEXM485B4ZicQG8q8RUOXuzS2/v5+gEW6iiR2p+IyleVvdm8TkBFmM5AG+Wb/MSm7aujRFoW
TU2UF9GxWYN91/zu5E+xgGS5gVh6OT5FRO664lLXtRHIGLaTrltSNC1erL2KHquFJZM/PpAx/HJ7
qgyro2uW+HYw+jnvsjfe11VxzOdc5omcxnHYD7wLs5hAeGbcuWIcQYw5USh1i9zeSPkYDJJq6ZFx
QcUPIg16DFSQpyQYP1kt/RTx+XFxAxA7NFHssc0qCMMs6m+MIB7xFu5hA/Zh+IkRK0hQYdFtuGnD
ltMfFSdvhK5siMYjLqo9NmD1Ye6j17mw/I1NbTjT9HfFqcOTfD6O5Mi4I5PJrhJclFGdSCCC3XEe
D5H19faeMI3lEre/814FkzbjoOA+FoFfp1611InnZ8s+IMMGTcS/CYkrPkxHEIWqgiyercJjla+7
JZsfxOKJFIIKYLlz/bjgzafFWdbYq5Bd8qm9z9zhmdU5T8E7/sCp3GIWNsyqzj4VdCtrSADTyqOv
JJziaSxiEHRHoHynr7en09SFduwAooEK5UsXtbNCnOKiFR8ecbd+tK1qB/W7w+1uDKumY42knMBI
XEXkWAddGjgEN54xXWuyAb02Na+dOs1AF2/MfHK08FpOhvrQzAXkE5fT7a83TZLmCrpmwgtzCO1F
qcBu1ERpgdtgDDHmo13NDx7z6EbYZuhIRxmBQLiqh2VFijlb/l7Uh6xbnmgFfbYOaPJoK31icKs6
xgjckK3lSUWOmT/Pu4UUVgxxXv/FLyx3D3BnA/FmL0+Grof6bNQ4Gz7CsEg64AiPAxCh6AU5Op71
BKL0h9x1ntch2lgkQz4l1BFHraNAv8NEBuXn/nTJp0zH5cOcWEjA5qnzcnsrXNzMFd+gY49q8ATj
6VvSo2RFFYeNp5IFmNgXlzT/LGvFN8zS1M3lmHjn5VxLliNf8MixlFN3GL0GHLXQOvOTuRnqFw8h
3Ebi0dSRZv9ycofKuViOIwOQo+TPXTV+bkEwCwH6ZmPOTAuvBZzeUjZVs9TZ2zrRdCpJEjE/qeYt
WIjJaDTjr0rWurPqKd5H+n1wgbYUr3xof/PQ2SHnXG6Etqb9pcNP5ty6iKhV/8/X+Um9vyRO58Tf
N/toM19nmCuiLTx4BHLpQJ3o2JTgKPelUMlaDnOSL8OWyqipC23JwUQacJRN0yPp1J6Uy7kcwmPk
Bxt2aIibdGaizsp8d3JxJ+RWeCgHMGLOqMAfqwq6qQ0EK74GK7jJblujYel1GRGV+5PXZYwcW5j+
S6SESBaH/xOBGSElvQ0VnxkQytt9maZNOwS8pYnwZIUK7UnII+D7STEHH0Qx7u5qXsejQJEORap1
nr3R8ei7YKZNpb8RyRq+XOcm8jo7mnofX97a0accNThjIJ5yHm4cvv8+GF7xiToxEe/W2Y8chJd+
1VbxitxQPDJvfRyD1f41jC3ZExX2e8CAm6/EpsVhsmv1WVqBfFGd/aMmF5lKVzpjbBdVnkI/YzmB
Kz1/IMVMXkor4G/zEo5fbk+0wePp0BYg02Szgg382E5sV4VtMiJZGa8APzcglNxwFqZOLkvxzn93
AXYl90hwrOcsBOfU+GCp/lPjsH2ebdH0GgxNx7RMFbNIkGXBkUQsSOyZPLEWBSZTPz41lfiLTt0J
VXX3WZquM5J7qh4l1EWOqiTLCZej+bGHgn0KHC7bN2UnTkSuW1KJJler64tBexrgcedynfDJQxSC
PjT6ybncsQHUcKpC3uCU8SDNyx8gQ3EC63h7a5gMRTtJ6NAB9dQV5LhCf3OfC9/BFa+MILrjuRtm
btoYmhep8ilf8lC4R0AKPuVrubPBLZXYK6QyRf3j9jAMfegoGOULhyjAkN6y9ZuqTh1qxQvv1UYe
9Hb7phSDjoWZSVd4QcixGZpfABj27Z5WTgxu1zSLumMxPFsMrC5WsLEshnhVF1jxPVaBe7Ajx872
42lovqDawrcumgfN16UGHz1/tNetO5dhD+h8StZYrCUhENTo/kfalyzHjTPdPhEjCJIgyC1ZsyzJ
LVueNgzb3Q2C4DyAw9P/p764CzVcKEToLrTRgigMmUhknjynFn6aOeQz/EWclFnz+Z2rp/kGH2gf
5M778DSiw75XT3SQ36MqSonzkXgPmdsfgxyCyZ6NOOAaOtxwz7q8StdSISVgUSdWep9Kd7isgQ14
YTwJWiyxjUoNvIEPioX7paf5Wda7QRb/Fkv3ofH+9TKZLN1rE0uL+ZjmooWSwoe28LhG9JQXebMb
e+Sa81LZYEYGj/oH0ZLDnNAbGT21/XJw8p9uMSZRfc3LFyfC86R3ft8/A6ZDpnkB7jORu34YvyjC
jnKjRwWyDmYllDM4AJ1maRbYabFhHlW9sD0SWX0qWdYc6AwJBcfvRosjMExDp1uKGj9qc4lpNOUJ
cuL/HzGLzrU0jzxDJiz0Tn6z/hgd+VxLEiZx3ll+umGrdaolhNQKBKA4SEXxQ+a4YJzw6I9bMiEk
3rbUi211ONNeaNY+xaKEmgbCjYAN02GE7u+nKI8GqNMHBA2+st2sADLTdmhvh2GLadAtIF12++xF
LD9cclrUkDSo9G78KqsbPFEA/0CRnkaLSvu6T1dwMaI3tAh8W5hssFBdZ2XcRgc96Z13msf1FEV0
J2JbB7ZBYhVo2v9GVYufLYpy4p0QQIJiOp5ilJmqcj+vwgW5Z5fvIhm3aTl4P1a3ImmXQVbQK/O/
17kv01qJFsnI6McWIAf+LkPWkZVzm009kCLeyQVVbZ5vSQgOiamz+VfT4dH8RCznBgLDAtECHgMd
tDCq4ooNdUUiahvUxbBhOraSKrlOftxgjC5gjxnkfn6iOvkuzoIw0tEA3jiFzA1asMgiSbpzmF+m
cb0BgSpqG7+lYZF0HqdSVgPrWI4hqHse12zfluUjFGqhH2WjwDANcf3/m3C+Dup6xe7GLzUuNIQj
aVw99CH4qLrdu86RDgYYCY37uQrJqYcSjKIs6QL1ZfNtTFqme1pHA0Cu1+ugauu+LD0AZq3TzenC
gSkjbfGUDWQfhdu/cVs5R4IGm4RsNnFd0+HS4oNYNQtD8Z+cIER7AJcauqVsvWymT+vOQNZiHCJG
TtOGHl8H+d7ZRrFt+rT2DijLhQW9U3inYCFtWjQOGh5qaXsbGty0jruVBekHP5zjF9c9oV8mqeMU
erqWe81wUnW07bByL5rAh3SasuDBofw52rK0GvqnuFxf33VWdbRtxcNWojWEnKq4P2cQJG9VfO4C
+c/9zxsWX8fZgrkgFkGAuyssN3CRdN+RXbB0npvMQAfQlpHHC4Y+opPasuxKZwpAgSvDQyvVq1cF
0x7dzz/jkpZpG0xoTAez2vuyRzrNUyOoz+sKi4b0w9PSPzf1cgy7Ynd/zYwTuy7mGwfVZCCxKBmc
OFu6dHG9Q06zr+sgnyAQ/9zT6OBMzith9Fj2/PjOMTXblmhD6ZBN8U4iYhOgEKxKB1bLfT20qOxT
EHvi/I2J35Vlurq1c2rrdbHcu6Zjrhl/qdTmgdmCnLiie8LVX3Jad80gJ3C7vrNMomNyweIDzr4J
vmvtW56CPuhjvKkdm4fLlAmRtPiD9Nvj4g+WXTS8c/+3uW82MWy2BoJCtYciavxEsvxcZuFu2dRj
je63bXidN+8UR4Nl/wxLqEN0u2Ws2imA/4Tc4ila2KFuokvjvazsnaGvDtPNMlTgpnzBJq3urne/
inV6kK53zCab+q3Bleow3XUBM/e4zQSEfvkXF0oOnIS/gtBGS2V4JOgI3Yn2YLvnATnNk5d/Dej2
LYas62co5G3HNYBWT+Au077O/NziJQy+T0frriDtKtzrirG1cHdtDmwrdyrXkpk37bjmJLJS+GNT
w7O2I0miad476GV2+YNabFBg0+/XXIIramQbQuzHQvg/q1P/5KVNHNv04zWLr8JgRj/l9UkT8dMM
4gVO/TgBQuOxbQJbuGI6T9rFH8GnbD74T069EBeFZzNfilNdNO/zWjoW11uR+xtqRZB69p+hC4HH
rfypooemtGELb0/gD21BOg3hFbtGTtBN3PWRkwwLeVLkXXJkIdOhi9m4eDOUnOASXXSgOPFfGzSB
68x9VzGS6ajFoF3mUdIB5rxGP8Twc9maNJ6aXzyz1b5uH9A/hAXnMmbLOm9wScAU7kKGx2OtIkt4
cfuIMp1HCl2SDcJsrE7k4vXht/3Fb9iPMi6PJc0txRbDG/gPkUHp8LAmHna4CfGgcjl5jrNBIogM
Xipgcr8uKgq/b5kE2sufgJCM0PDqZ05zyeN8AklC7qBpaJuTreE2TijTodOsvmmIlPD1OHSr8yj7
DzO4StbBJuNnWlXN8AVuvbWqRsSDcvzCSprUU0GSviCHrC9f78cyphlodt+7zgCxU9i9zOd/pdO3
V7R3/j45HZiN9oyXYyQD4U7xC5p8jqxv/+4ZKgujrZPPsEI6olACET9D4RrXlNu8rlBr6QCISgII
quStrfXsdmzCdFThVKMdH2xB5CSIXJPe9x/9bN4JCKlHdZHyLtgH3Zgibffl/o4YIlqmwwqLkU1r
nTvuiaou5VymSkQyGWkIOU2kKcJoTzaRArF0Cat4bxn0eqb+TJUzHXCYBXnLOFHxS7evnshO7K8l
/gktOcXe3pJj2q7rIXwT5rldVpLleqCv28WBX+uH6FPoFocJicf7E7kduDAdOOYtYImP0eh1kpTl
hzGiU9oj/Zc6BEQpIGDJ07icv3UziELvD2jwqzpVFRuHWHqiJKfC69wrcqg7qOV91zJlerNBPEfz
NkfNdFw3HwVUfzdV7j7OMsu1cxNFgM9rHqa4KpxvfJ6Oce2miI3O9UJ3vT9/QpvqkYWB7W1+c5Ew
juZlYlfNLnXW6YgQr09auaJx5X2UH/i45mNCDoadKAxGqDXwBMKScJMy4cTW1XPT/in7I68A6VRP
5lwd+waZ47BPneb3BLBdED0KkF+J0MWEft8/TKaxrqf6jYHwrNiWuMNYSrrJ4sk0cv5ZFokc/QfH
wQ7JhwDcmPfHuun5Ma/rmXgzVhnJinkqmI5QevygfKgNd80hXGx9GDdtHZ+//v/N552lzPslxFSm
ukhc52sbvPbLvqxs2KfbKpwYQHMmBaEI90BlchT5Rl5dCEqzaN83Q39sOjH9RRzwGY9zQFFobJoD
QWU4mQMrlOh/OZ8/HCaGvx71t/Pzmi5cKeZXnOuPIbTcDnHKm0Se/RTzfeiPxdF/pqnc8Z1vecXc
BgdgTC3cINRFYpRk07GqjuTg/mwPxS5Ow/C07LuPxcWmLnHTh2IYzStM/dgzt8XUIm9JR3r0RZC2
64UtB5wWgLTvnz+DT9CTDAHJ/99Zp86jM70uNnI/07nW3EFJiqgbw1wdHfGBFQcXWd88tt3Nhh+t
pw5c4Me2ZsXHfZKMO34K9ih+oBkvJcf+Z7PL99MvW9u9YR56DmHdqqDmRKgjW5+W5iSDl2X+6/7S
G2xTTx44+ewBv49P+xsEpQ7EfyyyJx/IhfufN/1yzfTbYBCOe92Btn7u/X2UHSZl4fw2OEg9TaAW
mbUbGCmO2Sh2q7gsTZ2q9Zcz/iwWscvrX3H2LgErilLNfw3c34q1Xn34Fyd7bt1Xnh0h3fa+BdLs
WOV0VoG6zoJ8n9pDU/zYIktPimntNdttiMJDtcKvXoeXdv7I+jHpbcfG9G3tFt+AmRZ5iG8X4jVs
D67z16osjzuDy9HzA0tYg7RuwIp4AMChedqfeSLIP/nMklo+rO7r/YW/bb5/UE3TKXPwtrk6bSDX
E5Y75a5vMNT9r982q1DPEQwtbf0SAGb4yE+ufIr83z4add/F7kr/YJpe4wa1dIHfLoPPA6KcKXyZ
1t+yt4SCtzc31BsaoUJaZu2EH1/GZ6gtJrO/c3KL2zQtzHXMN3clXyRwXy2+7ahPbnn0W2D1mv1U
We7F21HsHzTTXkRYnC3Xn960ydQd5Fgntfp7aL/XpWd5V5iWRzPZgeVEVtdoYx1+UfmtyZ690XL2
TZ/WTNahdNpEiY3lyk9C0gHu3iY+Lpj7p9L0ec1qy5qUrteX6uiWnxouk8rfu/E7D4121zZl1zYe
hOKPpf9hXF/8+sjpe6C7NNSf9lDhDaMI+hfHfHlwnZfF+ap8y4Lfdjb4zH+Po1w6pvzuel74i6Je
kgVPAt3bQ/S8bFuyKlsIfPsljzloITYLczdrHexsVfOD5/7w5JfRAURYfUJNGjynTULDp7abd/d3
2uDd9Dd8zivkWq47zeNPxfbLtRE2GMxX7wpzozzwmgzOWfLHsTmz5Vfd7F3y8/6vNpxP/cUe+mQW
9YZfHbUfeYs2rPB5tolSm76tWa2Mo6CrQ4UVQV9t/kV5R+RpLHZlWhXNbLOS+xtTnjrGRZOQ8QHE
Tu768L58Ns6OZrbx0qGBFpS1x/EKlip+D8UPrj7eX3KTAWhmi9YANecRlnzqw2O8PFAmdosP+Rcq
EtIEaJvvLYt0my2BIgP4X1uDYnpeQkSuO/m1wovWu0xySbKmOffgfYA/vYycJMuAlyHe0XjEP0WN
/F443IZ2M+yS3vEFCD6KSt3Sn/BaTIhXgufXTyrnWUJm8P5iGs4Y04y8booQumAQi8yj56b6NEOa
fO0s4a7BovXGLtJCm2Qc8e0uaPuE+/WjqL1P7/vd1/m8uZSjovQmFcnlWG9P3vAcTcegPt3/tGnR
r9N582nIMLjUJeVyREi3m/nnBnFQPvyOQ0uQa/q+ZtZOzRs5EizLMpNd1v6rvGlfBSAmVpaIwrSn
mm23IR0zNV+BCu1TIb8p/8Lil/trY/q0ZteiRDppKJoFl8+vtguhA/pVEFsVzxAJ6Z3bbVQ2UxTg
dxdySIPiI6s+Lgv6kORusIXQht+vt2s7VVF2YBtbjnH71zyfpXjNSsuVbzjterM271yK2j8+TdXH
pngV8tv9JTe4O71FOx8ySQi4n48uK3bM9X+s3PmLkS1tYvoFAkxPs4Ny2/2xTHe+TgSN+72dhMQk
oi5WKWHkCSN/zsEv2JDVAbthkag6vGINEhetYRYnZLAIvUOvHitnrmJMkUKYtaVfgq7cjf53t7Qs
oWlrNIvOOJgyOnE9WNk5W594a3FwptOkWTINawCbo3A9bZy+VnL2wQM61EfQKgyWEPV22ZCGelee
K5YxWqY2PlGn/rC1UTKuFboK5fg5L+V34RXniVUnEBCwXbx+nueoxm2u0OLeyAM67hOXeL7tcJiW
UTP+rqjYOPoZfotYhv0i81fetQ9R55VJ7AbnzF//ctkAAeWRpkuePXoNwAT19F2RMk82r/7n/iG9
nUUJQ+3+Z52II9Jt8algAThv3fFfPEKWZOj6oxuG41M1B49UlmPSoR/JckINRqh3+TnZQsBX5IOc
g/vfm2pEyF1+a69aOlXLPsXtmrgF8vf3J2gwB73vT4gBHCwFjU9lMH6SDWxOLN7Ri5ZHvjILWYJh
EfXeP14GwvHj1T2V2Y8cPOZ0oMkynulUH9Tq7SowChTq8/vmc53nmws1DlC4zrKGn9EYDaaPH5VX
7ZpuF1nFNwx2qJNR+0EAxJUk/FzzKuVzndAiOsTcpudiOPd6w96cLX0rg46feUTTFjW5ybM9skxb
rXmQbKJZNCwL+BZpeei9PeeXATSYwrfEyqbva6FALt2lBpdqfoYwBmB9ID8VYVKuuwr9BPc312QZ
mlPwumke1OBk6Owp0iV6DMVvRUTqhr+K+mvPiv39YUwT0Yy+CWQ7hYoBsB+A5PEfb64bKBCBMpSo
7CGEgGv/3AXRwAqLDRrsQ+/FKzsUWX1n9k6UfOH1eXO79MqTw6naO7D6Uly21SZDbxrrurRv7MMd
FY1ku3qnnkeJt03JuMkd+mbSBqI7ffE4R5/D2IZlMlSeQr0rL2+2wM8UC05thUZoFm7FV9BhVfxA
aLtUFy5FOSUcPdNOwuRY5vssruMm9chUe8m8eGK2LLFhS/UWA9lnLo+imZ/R4nRSxbojOVa2R82r
Upvl/jSNoT1v2inu8zyiaK2BBtB+ph4F9zr7e/Zpf1UcV5bYzxC56uyDQ0giUGY54Wnw1+JIQJcO
ts4RjTw9T2tIwR8acLX8um8JBm/0R6NjQUrZDDk/T1696zqGXmhb0cCwWsHVv749iDJScZaX+HTc
PHTZ9AgSkTB1ZHxu4qW2OAzT77/+/80gMqN+ULScn3uV7zaB+hOimvtLY/r9mjedeFkV/ZI5pywc
UknWPXrm6qQEkj6U0EG4P4jhsgk87fd3Nbr9ieOcKKwz5+xI0aPkLrZY2HCU9F5Gz+9AKOBgD9r4
wtyPBMLC40fF83Tg72pkoGGg+dK8GktvybADkeOf+EzTBqKS0OKxLJBhBnoXY48gtnSvM1gBg3XU
PyWQ5uCtha5t3FeWQ/Q//MKfBWyAI/+7C27D2ryIBT9f4XqxmL6DL/WSg3rZq8QzKL+/S7Wmysl2
Xj+kNSt+b/1PD72CHM0CYxv9oqXcF5uzj6hKOLXRTBsOoN79OMWlYu5c4WyzVzEeqrpKMhEBZbFZ
1tY0wPX/b4zHJ87UgdiUn8vgZSaPHHl2F6khj9N3DqC5gNB1461rSnHevKpPeqAQPBL9DXmgA9/c
r/ctyHRANA/Qg0hkzvoeY8RtlzIRpRmj/5Jx+wqys09FIyyJFoOl6i2NbKZqbTaEhaKWu2l293T8
HXjvEn6loa/5gZ6Snoatx8/5WD+AjOcUx6vldJt+uBZTTUtfAi09ifO8+TwBodyUEEJabDPQNPf3
wBC26aIP+ez6eE3i8nUQMrvgpJcyzYLfbnUY05HYrnhTAlVvUoRyWAjUQQXJvUE+t+uMnELnrhiJ
HsZihL5p8akYqywdipymQdCDSJ2jDLZWRXYQZWHjmDeYjd6mR0XQtku45eeo7k6r5yQbDz7njnPc
wBR7f0FNQ2iH2u85p3EIxakA6ARXwKeSta8T5jlSPgM8VlZXBKzHUDp514A6AqppVVBNqllPHuqp
4lnWVKBVB0wu7NPgrMT9OdVZ6/91fzADeCfUoSMoO1dEer0HuUw3zX2Q3rZVDr+eJ4ivUPgTr06k
Di57gQrdzkVZIXJ294c2LKyOJFFK1jz3iAN+iu1cVlmL5uv5F+8pT6Lc5pIM5qBjSha3gFBgi+nF
QQXJJ6QVJgxYk3Qao5eKi+NgJaUzDaW58KUdeefk0/Uls14m/3vp/s2keCmzp4V9Xbtxf3/ZjDum
efIAwqBR2w7oxKfhYQC5O+wpmbIlyYP2r2Kqkr5DXWN5DbdfjEZn4tquEIN716En0bb0uTdggmSM
d6H4N46BpWHfBLgAxnfxv9JQJ5bPVjVDlUKho3xdkqj8NDufQPiYbG14ZN63WiHn9On+Oppmo7n5
IivhIyQeglmO3pV+SrJyunTxMZdP7WKTBTO8AP8glfcC5c0ox50cqI7VaFsFNYsan4JI7sBjcdzQ
7eDautVME9KiP6flQTvXMZ5dko1pA2hcK7fT5CIG7DL5gRR5a7Hc29cY1em+lWBCgPeXn69wJ2+c
91tFjkNfWN52V8/6ZwhIdcCKl4NOeqndEE1kdfQ7dPxI7b0CrUYWB3t7U6je1ULr2J8CUHe+Shd+
PHxlzkPsfJvIhy1qk7B4nm286Ld3BLfEf4M6wNn8eXUgXVCLH1s4p56YUuTEATH5MFtf26bN0NyB
6hgrKrV25yLi9fdu8EFiIih5zOM4syATbs8j1OHenpTMlRsX5zB6yvzPAaGJ4BPqos9ZYXlo397z
UId8y6UiGcKh/OwhSZkF8oFNtr5Y06e1oKuue94RB1FpkddPQ7M8DqtNMsBwhekY72qRM2lrPz+z
djkOsfrgsO64BN1+GmwwHMPa6zjvYBxFxToM4fLhPNV8p4LxUExjQsq/R1bu7ztDU/JI7yGnOc1z
0GTIs0Q6NBvKZNsewnn9ievzafV/1+5Fek2qZJ9Gnk1jxzQ1zTzKkYeOuHYQNkXxYYbfT/KNn7p4
fiiqBllrx8bxZap+6aBsdxrlhpai7FTkORgdgv0M7lbueEc00ZzK5tPUgjW0Kw9AuR/uL6jh0Ok4
bGTdXdYzPMXzZjg2V2IBYtPvMsQZ/wvJ3zwVPeBY0TsyZRBsUgyXypaoCv3rS/fk8Pk00/jieszy
0jLF+TrouqJj73abm50y6dC9D70laFDlL1nX4xHePRQZkvLBjDKDB2UtviTo2fJ2HBIOIoxe7i+l
cfc0Aw54Oy/z+j/KkjkZp+VYISIVywK+sSCdULGk7jeSDWns2G6I2z41/N8vebPEPmceuAGQlPbc
+PfgBiLtNu6mZT3b+kJvew6qaxr0kQwFpLfE2a3ZlyL70Y7tI0j7/q3HyXKLGkyaxv5/bx80Svsz
Jbw4Vw4/smuH8fwqWZxETZ2gO+Uw5n2S+9+G9XfnfLu/VbdPPdWVDJB7cfuN9OsZlbzEkdsxc2dL
Sfa2s6CxdghcJWkGE5VnV1RnvjbJlsdp1fip8r41s+W43953qvcFKs5BoidKwIDQUuA7QVKEXjLW
7fn+8hg2XQcPhgXa+KgnwzNKfnhIin+DDhFIHSAnG7PT+8a4eo03R3dqFp+vsqXncYFYtQI75A5v
yWYXi3k4kmEdXu+PY7BKqqMI8yYnbS97aH7VywUdj0lxJXutANdi64dsyPeBKnYOTBJ8dLv7Y972
fFRHEs41quZxUPpnkJkeFvfAyHzMq34HJEVSEpW2jq3v33DadGxhEJfdTGLRnbdc1Z8pQOAc/k6g
jAMGGhcaOmGoJogDubKyzM1gOjreEDUuAm4wGpyrrSOpGr3iiQdOfry/crcp9CnV+wFRB8qCQITd
eUFWEa11SVBs+wUsFgucgYNoAppHS//JCf4hJTk68qSgpVmCg9Uy/vURciOm1/nm5z6I85x6/nle
xKdSQPT0V4OeiFxsJ79nKUFdZfk9olXx/nim1dS8xZhXJY23qj+LPuT8K5Qu6/prlANK/r4CL9VL
01WBEK8BgPk8LUL5u146yA0pMgmV+mNcd+AQkKsN5n3z4Pt/lPZCXykvLrrogt7es4ynvfDVhzx0
P7Gokkkg6n3ojra9url2GEwLy0Q3s6ASPL70TDigkh1+k5y4lmN+08Pi49f/v3FPPunEjFAlvFA3
/KgYwM4B37fOYvFKps9f5/Tm8y7xByA6y/CyiuJD7UypIMFjVdgKLDfdAn69dqXGKs7Rl7FllxLP
iZ5deeWUt9aPINeZutR3oADtlWNkiSFvu1gMp6UoPOGFwVis0cXb3GmHTMK2ywQIqipCVvAwQAVl
U/ATFanLJFtYc5DtYHvamFZSsyCoEzYtp1F2GQOm9hB+/1ITKnYRb7/dN1HTAFq6QqGqWmajjC+D
337I6vDJLbJU5Tblhpt3rR/qxSq8VqM8XmIIEdZYoVOexzvA0B9GWe3v/37TANpFC6xyJtGAG+Oo
kTIdIlSrpA+AFgjW5TRZjoBpkOtBfHOeZUUbtI1iFq0YmiSQ44kNfZtCyPGArp7T/ZkYdkKn3qxK
5eAdljuXipYvgcP6JM7UYUNLyf3vG6zGv477ZhKOE9cekN0oe15pFoC++MaARwiL6UPddCDIYsn9
cUyLpRl/2WbIqUEVADrm4wPooU6oh+67oE9CVVmCatMQmgPINux4XmPTx67+PGfiIqjzIeDzbiod
y5abdkMz+hXizHU0RNHFLbyXeoz2JUUmD2Sx71skza5RHxqb3FXs4rpRmFBwRcxzI5KNRh9baqOw
NNxXfxShyBLLfmLRJeiQ9wSIKJ1857ua1hOh8t+8+jpImz6kYbn0QlTN3KKY6UIvSvWJU4CVxPku
yLsidj/UoSwLWBRyIIbYRQV/Qx40Ec64a9nHMmTvuw91rsxIqYbT0gleaPY5VzGKpidKbdiq68H/
I+jCr7+e4jeGF9Y1wrs8oJe48vaxVx8qVVsCStOnNZuWKHbIBYWISwHSvhOI7eJ0HEJbEfNmhhY/
XLPkqa9JiMdrdOFsSOcpPoki+iWG8kPL3NQHTiZBBnqXje80az3BKcdtcCSYsi7NADGntKkAn4JA
gGWtTEdUt2g+l1kRKXqhuZt6qzgT4iazskl/mj6vWbTTUupsyPlfVgquXcEXtZu6IIaMnbK1+Bvc
np7nFBBcK6G3zi4SOJykLkvIQXifl2r7FYHP+L5jMkxDT3TWMRL9mYQhNwM/qDLaQ2HisDrN+zZB
T3AK8DuWXb+xS9vlFd6qQL7HjCYEEfz932/weXrZdqgmKBE5K70Ma3GZVZmyMv/ahutlQWqHOflz
1nb/3B/KsB06iYUHqqh66z12KRB8JhMXpxESSEm9yj048d65H9d9euM8eJE7lR8i+HSnak/i7FGM
xa6Z3hlf6gnSCutV8AifnyO/BG8jCHGiqAIL3mC56EznSbuqt8Ab27rYIoCtwINEm0OeL/t4sL0w
TZ/XjHocgLaaBxfxpcgeVudLgaJvv9reYKavazaddY7b1iLDYSLRbmDsIw7Xx9IHZ8n9E2T6vhZ8
56zgVe479FLX06UHWwFdkJVC4uFdn9dBBc4ccFZ7+PklpHnWoDlcIZRObqO5N5x/HTnQzmvUOK3A
5bOSpxgde9WyPc8xCvxWWRDDAum4ARn7V9r0IkRY4ewIGU9oekuiot/fXyDTDK7/f2NcfSDXQkBc
9rJ544NqHrc8f/EKgMrGd+UnfIBx/jsCVNNxPQ7wdwFkdcBtFhXJ4q5+0gMJpNzJhgk0xAE6JoAo
f+vWBhJGi1KvS7e9eC7/+/4ambZAM+ACbRlLP+BZ4rv0VG/iefMVWI5sv9z0ec2AUSyQMUcy9uL7
8aWrg5T51XlebUpYph3WLNgHwHalbhFdfG/5tLXDzxbI/GbKvreesjxGTDPQjHhjfI1Y1GSXfM6O
4zpfBnCWtVH+HvZE/48qv2B95bhBEF1U7vZJxKs9lIx4MgTgNhlseM/bc/ij1u8Axb35buhdtoWh
OcVJ+NZAMFLt75+h27vwR6k/CybeVHPvX2agq1MxBw+N06Mvuss/4oKz3PymOWjG7PROVRZS+jhF
YtfU1T5AX8bGbfGdaQ7XYd/4iopvebY2pX+hlZuuuMCiNki6NTu7w8/7q2SagBZuI7yjub8w/yIZ
QGCyasadyDYvHYvA9s65HR39UYxqM1q0oLIPLqBvU2kQDuDayADscarlUzeiA7HK159T7izvuoH+
qETNbF5L6vvY+GzeQ3spzbpuF9fycH/Fbru9P6pRNZq4inoJAwCGVqzacqgL23abNkOz6qIAfD6L
tuCCGvi3XGZ/RSiIz7UtvWA4TXoNquVxyYEpwC8X29+z1+2FdL8Ew/Tkc5viiGmI6xl4c2Bdxw/y
DLBIPJrLgzd+gTrzS0V+bzTfv2v19dKTS3IAw3MSXmRGLmxVF+m+c/X1EpPKyDB7vqAvUfaV5c8K
4r629nDDmdFrSlPo9KjONeEFrH3Lw8q4/xU8HK5lTQzH5o/60SIc2VwXnYkh5WI9dF6/F9aAxfR5
7TIWnlcj+50FF5Dd7iMn32/BcOErsdiT6fPaZexmXuaPUxG/IP4JAR/u0sK27LdzCVRnrJiHiW+U
0+ClUOp7A1B0EK1PaO680KXdtUF/EXO8qz0b1uR2spNGmvkKuD6vn0T04g4vM/us4mMIaZ/Zy5Ma
mNr75/82BNSnOn2FyvssaJkXvywH8UJ220mmM0nKhKTerj2CDPL+OIZd0VkqmrUomz4m4d8ZgGz+
Z4pLpwrBjlov1TF30aYRW7bfsGh6n3hRh90yEC++LMR/Rm/SJz55T+FIT56fJVJMNti6aRz9oqu8
fmyiJr6oOgdroEy8weMJF2C/iVn+HY+tL/dXzuACdfYNYNkab3UZf3A9ecgH5+B1M08mhB4zR7Hm
/iCm7bkO/sbPDl5GcvDI8Adwwn2YZfBXwx0IZtgQF6bPX///5vPx3CG7ULf5A836r5Wfn6DM8Voo
2wPa4A6ZthcBRL6G1vGKB6B8x+m1CyzRmGGPmeapSj/jrJxq8UDdL9PgJ2oCQhpa6oycm+j7/ZU3
ba/mrsJxcpvGqcRDju7qoogTDrLvDKJxlWVrDU6Laa8HynNBp6YRDzIfd8UmU6/lB7f6khdD4gTq
2+Q8utbeI9Ngmsuqh0aCdXWTD7V4RXgpWLJsLxmBphW6bmse7O4vmuE86RQdw5oVrBiwaPFMd3KY
991EwZfund73eS3qGKaNl+DBxCy6eW6TfKy2JZ0KX32j3bDamhwNcaxO2uEUgdMrxGgPQxfuoKCe
FCv+Yugoj15arhW6tmzU+LexdwDza/YdTm3Aa9XHl8CDCnHNH2b5f5x92W7cOtPtEwnQQJHSraRu
td0eEmdwkhshyc6WRImaqPnpz+oP5we8GbMJ9I0B9wUpDlVFFletNX4c/SKtO3E3DuIcNiOKfedT
bYPdZ8DrDTzO584fPl6fUY2FUsWSpgEMcBaBE3OZhRQab9sUSkCmJI5uJhUbKgAdHKs5BFrRn48j
9UCJ+g1w6WOx1M/l2CedNKkMaTyCKkq9t0ByWSP8ZC32O7omrrueKOir2CWXjeB8fbY0PkFlr1i8
3K/kTpBLyFAWMfvQG2gvRZjJwE3xWGOoKlnFEmRknGWQn6fVijzfivf5iZR1ZOPhhY0lbm4NXqhM
CRLNgFS2Cs/jZFiqxrovLRcEJCRq/TDZAQ2is4nSVzegy4q9CTFTTkFWUeGdZ8zyZ68DwtgD47ff
ojhusotPTYXUlWzrw07L254ZfFVteoEukVhR+ng/uv2TTawTC/cHUH/fAlP0/oIFFZsje5Rq5edu
Hw59FITZ13XzD6Uj0nIzyeDoVkYJnUUX7qXTO3AMa8/jWlRh5JH9k1u3SQ7w5U37WRWYHlqHVLZn
45wM+rVFgn6mH6MJikRGMUWNB1BFpWlt9RCNLYszsxGivfWOsNdudx+3YD34wTcp9vT6UHQdKdGU
ZhNjo10X51XIZM3rSFpQGZdh0oP9LWx+Ae9riNu6npRQulNnXiThxdmz92NDrFjWHwpwvreoLZLh
L3cpDR1pgqlKY9HxfGDzwgBEcF/mDCRjxZzfk5GZXI1mIKqi9NBAwAlFu8W5YCDey8/5LGOPPa31
fUUPjYm6V2P/KmXFsLFAZoWXg+pvQ/1ViPey+rEO+APiwmFhz8s4v/LSN92bdN0pAXVrUYxKujA/
b+2Q1OOJNHtktVZ8EX7NlgXqHFO0rt+ubzpdZ8rxmRRTvQ++wO7uwyRv/5TDF4vskYAyKtL1UbFC
FN5EJ6jbDYpDyHxnZg5hOKoH/RTZ7uahFn4r4jFbTHp5msOACn0rFvCXW+DcPI9BcbdYwBIEhtIf
3ccrBwFvmJcRorvFuQ03GuOo1kZUDBlkRercYC26tVAcAHQeBAkHn59L95lAa8O6g/j6oUQelVU0
Gdw5EqFjcDa64SguACzmmeOODYbDiw+LmBPbbbZozbZP1/fV+1BeD6Ja/w2a/kSWohE4Rw9e9qkg
f1AamXfhgeIFeLYTPNTHTGQPVf15ED+z+jmHyG4HxeHrvWvOUio9Q5BvjW+36LxBzjNMF/81L7p4
6ZKFfb/egya4qVQLBXgyGJ5iyjNFaas1fbDABTaNd45rmD/N+qhot5VkqLAu+uJsB2txWtHbqZBQ
RJzrzHRy0jhPFfDWdnItfE8WZ+n5sYsiHVfWz/WIdNP4sLm/BDT+rs+VriPF7pH+nDIXbyhnRtyI
sDZq9/kIvu94BUN5b0OhozdJ8eimzfvvroNfWVCFg4AwFWEKdanYW72nreDH20aiOAGL2LS/SBCf
rcyLOr4BExwkVYkyhrCLMujvisWU4tV4MlUiGvB9Z9sIrgPNjvpbC08RCRv62/Bovgp9Cz3fETvB
QFxOl0jS8g5UCQFIFZtbalQ8XwW8BUCHS3gYfp7LHwv7IKYezsuwCpqpUeFuYWWVowWeg/PkpXhX
9P0P11dXs3n+QrkBdAiNRqSSGpxYtq341IU9iK1pcr15jRmoODdS9W7nuHDvWf8Pm76yNYG0a9QM
E4R2X9eR3Tg7l9G9ua0IxytHx86q88TrL2KDrimr2u1wfQy6qb/8/qZxiJAtNcCk1bmypsRu1ngR
JjCJxqOq6LYs65fWy/DdDf/eZ/96Bd4GfgW3MctgQyqmm2d5VVdgwzhjABGKWJKKPgB7lnCjXNv7
pWzoQonf4Ur5vPB6OI9LFUN++JH7LoLdL4+RpOQvXSEfrQ11kOFXSFAbzgy6PavE8aZ2JOuASDvL
LUhEMICG+nfjToYtq2ldRbuJNQCbNF6Nz2UFDfknF0FoNVxBdU1frOTNTur9oRqLVVRnJ3jcWRaV
ePksTBwQ/4P8/Y0p9VWYm+jzctpYv+AA4Cey/5eCqGyj04HRlwVnqbLuD5BxS1zfOjTkm5yzVO5u
hAoWcDjipD0DQOA5h8mekzb4SEyM6potriLifLvuAYaAJodf73e7DA57NQ1Jwf0DGYx3Is3ZR60i
ZiuYKbY1k2eWU/eOhtY9lwDhT3YvT/2YOYdhD9nn6+5Ac2JV4XE5q9Zs8JzhvOSPtesccgo+NfHo
ensUeq+9/d01phkvRvTeiiqRfWx9Pmfr0p4tZ+j9Ip796sIS2rkjanpdjqQjoIyB9dlp6XrXLbw7
NhukdD4FIqT2PZ+I/fP6mHUbV3Ukc1naqAaQ52k/Cfq07o9V8+160xrv+j/H8sYm6nHrfdZW7Y+9
ABDQGh+4MJFh6JyTWixMRelwvynFudiO3R1kaCB+lZPDemgT/pHfdqtQEXUVr1rHx6P6uYDoj1WA
pH7mj8y/MXmpIuqk07INSsrlGbSii18ndSOX4aPFpwkMv2LYsiD1py0sTADv95eaqIW2feAMSJQV
/VnUtn3ci4Yl3VpBVcfOvlxfcU0PKs4hBNHluKyhPM/NHIutOE0eSFGg9Xa9eY3DUeF1bttsI58b
fra6qTmVtURVuuzYC12an7093FSH6vkqvM5m1uo4E8JE63ymFImDPcqcP2CptQd6W5xTGXeoC6FC
RIvqHAQytsEo4ZH7wL7xjdJWbJoXbjDmVlmd+UoPBTBeKG85gYrGcB3VuEmVX4cSlPuwKevOQxam
k+ceoaHyO+f7aWmydEBlUU3IV2uXL9dXXeNGVD2omUFlDVSUWI5wfWHCicK8M+zX94MLUTl1kGnf
CUja5RkswY7jJX4+HLx1TFFRDQWEm44GRGXWaVq5WyGSxmco9WZbOhaBeMhZybaj3DmYHK7Pkm4o
l9/fONuMjp3t73V1pvb3HjJZbo/qbBLV7tmuesPC6/q42OWbPqzWQQl2i0PORcuhoI8l/7UNJ9t/
8U33LA3Igqjq0c7iVWJbMAxSRRsAkOlF17CKCXBxX734oqR4fbo0nkqlglg530XJMZSeHvcQQtB/
ZNYaluL9DUtUDgibh5MoRoyhnL9Q71Oe33ShIyrRwwQdGC5DfDM0gROfA7rpTw8y847Xp+R970pU
socwGKyO+IM898WSBpb7VK9bukzWwQ49gwN/dwNRphaki6UfrYUuzsmp/M+DNyc98sIL37+xhn/1
mGmfvru46Ea9ufQ2r8uhhtL08jrQj6L7bFRKeXeS0LRyQUFBeAEKFmKfWG1Hle8e2c4/+e2nluE5
4Po6vLt9KFNxRqE1txW7CFkLb+1PeS62JLN9k5/QDECFF9l7X/t407RPsq8f8QqI2ijnoajKA2Ke
YQDvZgYwAMUVueMscDHk9ks4IKSN3ZS0rLx3Jy7isAp20NZMyeTZplOBZrVVYZwcpT7OzqGRjXLH
NJ+WpGZZLLzGYBaaPcsu3b5xevkqS+ZZgX1qyzEJ9p9LLp9sUOOGjfcI4pXT9UXXDeKyGd70Aull
nDQZlkWAmCGkY2zR8dkrTCo8ukEo142pF6IC3alzsgsS9wGPRfFJIGk9ZWNkhaZ76rsHAyy8+99B
TOHohX6NqfLyl2xY44q8iuwHBGTj3P0F/RFLSkMk0k2XYuGSWXVbDqF9cpb5q5AOKkbWLPLd3mSE
OjNR7BzlS8KyXLKdrC1MxnA5lsOcx1bGzgizpodLzShUcA7erf+/n9q8792M3WU9ukbeFs0IVAWd
rF76gRJs0HohHE+73PkYWF39kfJ+AWhqNdGEaxZdBefswdS0OS5FJ1CyRS0DIrK9c7wf1fpai9No
AxQEIbfrRqLZxSo2h8tmD7eCzScK1cghPLl0gH7XD5Yf681wZ9X4LhUUKRy+ui5qXlDyXyRTk4gJ
DAAcuHCrjZv6UJH1421jUQw+yPxiCzdMW9AN8U5fmP0LqnE8B0XaZkha63aAYvQbZ6zqAmc+ucOv
Djkg0XyX/OjbhkoY3Woo1u50u7WCH1eehtGPiv7Q2wvIv39vAqthuiLr+lDt3M7zBYKh8rSMP5v+
uRPjofJ/9XUXj5upOF/Xh2LqdtkPwdrUSCfl2UM/71HLwW5Wszu6kMOcG8KIxtZVGFG/MvAvCqgm
QSYG1CLszK3prma54T1Xs9YqbmgG5Uq3gwojbYqfJP+n3h+n7LkwCoe+fy6nTFW4GbK1nkV+0c6D
Gn3Axyjvz1UtAfJ8rFeA8ZzquDTrqaXPVtbH9WDyLrpxXX5/ExclRa3elA1dmokzK0Bt5keB95BD
Ae+6GWoOWyqjkAV4ZCWnRiD3dQbgr/EMxqH7bsW83XUuwe8sxCkHz0PYnjy3i+nwWpkUgHXbSbFt
QmtwRzpWfZrdrzQ/5UBUb5XBNenaVgy770s6hLQUp34WEdgGSsfFG6epCvb9p3RsJcWmWzzVdyLn
4iS3mNyviYwgYp/mKflk/w5TNymP8rZDla9Ytpj7AROFzdO3f7qN40U+gCyT6ZqnWWIVDWRNYd7a
S9+lBFAGJ/jBADmywtdgMuVZNLFIhQPlndzWkmCiBu/rHFiRWz8Jf03E+K33IaXevV43Ad04Ln7x
jYnZtutJkPB2aYC0Y8EEmC3P/iIiaWTL1RwRVHIre63DrpidLhXu97xfUWzyHOS/UYTm2N+Y97Gs
TTTdGleuEl31AzKnPQvrUzi3ye4/1G4Z47U4yvnLnpuEFTXmQRTTBhMNCM18dDKzu9k7iey+sQwb
9n30MWUq4CfPPPAuZ2g7e8zSKc3uil/QoAN+7tAel9OWR0ZYlm6qFCPfW9vrrNDGmpSvqP/Zp6cl
/LevfozlrfOk2Lk19BNkjbHqQfvB8h9J+WUZPl3fsrqPVww73MK1C0VWo1RlS8BpFsoPonucKzcq
rH+ud6GxChXw05JhBXdfUJ+W7EO1JW2IuV++ZMvv681rNpEK6dkH1DJkPatPU/NhKuPG/k5u4gGg
TMXyCMEXm+ZD8OJYiSd4xH62t73Pou3LbL3xFczx5wD34fpUzr87qz9s26eJmrTb35dnROuXyXrT
ushyMfACrS9zd4+5T/qie+hFnQa4b8s2j1HjFVXWj6B/DPizDxC2lXdJMCCPZNId1ewsTzFuhAw5
9yOWfdzCr7ab2sHXrZtTC5eOuTbl53WdKME7aL3JIhWsvMzkiTiPYWPFfrUcC3a0URV1fYdpooeq
qJJVze7LcerSkfwzrH8yUBU69RiX9YPb9vEupsP1fnSDUcy89qtx7V0MJh9/kiYt9pdV/iuKn7Ux
0F7m/q+3UmwLxdpnbyl4JdYubXgQAUmahMSUqvofE807bavAnsmjebtv8CTbxO8d94+8CLG36303
3y+THaN8NGbhK5+s+2L84/SfSqgMz+PRapckcECAKmQ0ND+vz6TO+6tIIHuyF1KSukvlwTnSGLwC
NjCMMSguD84BqSEZjyY+a417U8FBDcsXL1idNl1BzOM0YzwFX7bpjIxyfH0wug4UT+FuPgNmpKpO
BIfIXTz4zs9gG14auzHceDS7QlWh8TyH+F3AgeToWzCdAXlRzIYwrPt2xQksYuczyKk4IvxPTz4O
a3W05zhbd8PcaExGxQYhWcKxgSg/IS/3HKwhSF/L9UfvxRZHgUxWGmKMrhslxHszdyUZQ37yZVrT
Ce8pzxASiwIw3cKlXV9m7Z5VzL9rWZDbk1fiGSiLx4s811p/bLfnZn+wKwtUA+Qpd62Ty36BfSUq
2lfLN6Q3dMNT3MKY4Q2yDn1+ctbhkPfHUP6Bz0mHKupvo/miTEUMVZY12RO3y5MEQMwd8w+0y3/X
Jf18ffY0pwCVHwv8GN4UumMJivzhQ1/TBIxSn1HGZNhnuuYvM/cmnuaNlTeQ7i1PrlM+T/sGyRD/
vNWLIcLomldMnIW5l9s2L08OFY/51B1XblWR75V312dHY4Yq9KebZ9JQ60K0tdL7YKxjAOtf8b56
gHr2jV0olj5wl4VZkBXIwtVPLLfzCNAqhPvVTuVk1YZ10A3E++86oC5591ZwMZ+cZvmcbaQAbFj+
u1Yuzi6gCLo+W5p4/7/MzZvF7gaKl34RFCdQFr9kAWqUgk3E48ydmE6VnXTCebGgbn29N93aK2bP
gbZoOW39l7atPy8o5QlZiWEZyQF17SvG7a4cr5EbK06VX2Qou2vu287J4tYbk5sGoGJ7pnLhIJvq
ilPRkpdtr58hB3cGM5Eh/6NZDRXbQ/uuHLG2EPVCQtEF6f/uuOcVNQlOnYImN9onU42IZqZU0qyW
MMpa1hYnOdRPOJM7EWCOMV9727Cx3sdaUWYrdg7erDJbVwo0Tw0sEnArH5y1WCJUeEbBIL+CIzuM
+EBk1AVNYlfuN7AXf7i+ShrLURE/ZB4g8RYSbAOkjKIN9Oll5mwRqH9iQPsN5qlJT6h4n1DgsdDi
l7qEhR7oUHwAde7Prv7pjKRHqKRtvPtNMld4Drg+Kl2Hij+wvLXJ59rOTyWq+0CVU3QLEChn2j2S
PY+qfkA6qTIM7n/JrndOuCoYyAORAJQ9t/yUoSQbchTZS1dNSV1/cfAWVLrJVt/PYo5Z7m7I8qGm
eqbg1x5iF1of1rx97jzwW/Knvj4vVELlU6a74903/kAix26A8koBZkkbp//sCZEUbfXFwaV8HIN7
h5O0APPmYCF14Xzx/RY6Jja4LLwmqXj9MJDhHM5BxGsragrA9WugPPHOErDvFVgJwQReROD57vvX
ABeX61N/cezvzYbit3qwqMylV9CXqe+OIivueWEqtdecR1Scku8B8tHvrZXOgEHJ6UcTlEcrCw/r
j4CVh+uf/34fVAUsTS7IFZahhGDaeLKmGqRXKKJzSxAGVHG53nSwoipgaWh6AggcBtJUTVpdsMNB
jJKoIx2tpIZ04PWhvG/aVBUEY2D8ae1gz1Io3EVznl7o/nzcuG5TX6BUFQJj0z5PHrOClLWfy/qO
43lqdkEo/GVbv495d/CRG+Hzlyz7EnKQkvAvHblFugs9X1z1m1Ccl+1sex4L0nDv8GTYJy4p7riE
HFl9KOtv1+fv/QhDVQSTXS+BswxOkI6lHbO9+GjPr8OYHxw8+virE9e96Yz/foShKp6p7CXzSEcZ
9gMqbGT77DUvZXXTNY6qoCbu8z1sBGFp3pxJfm8Hhu31vo+lKppJhjkTdeaytFiruFtciDWCgWjj
yZg98W5LvLVOBDPhuXWbWTmubGu3Z1bm0FSQLd3tHQh4Ly43L8m22jAgjemr2Npu6ILW7jEgC+UY
ZR7tfeoIKx6Rh85NZ0hdH5e99mbjBiN8tAcatHSt2mguUASGInHffizWj4X97/V9+74HpiqPmBAj
4xAF8VK5lMfd9VIblfS3NX1ZnTefD8gD75CbJ4hGw6HLhrNjrcfbmlZM2ttQkD95aBocpYmEKmJf
TeltTV8m6s1Xu9IBDWRLScqY+MmrEew5rvP1etu6BVVOGm7RVCF38NlsaZOy+IeFWNfqHhopzMS6
pOvC/e/nj6M9DSglJumyP4o2dRm8Ob/P+RcpbstoUxXPNwNRJhewYqai/0WL+zVbok0aDuoa56YC
+kKfWHk74kAwd88ThNbKEQoGJhSRZq+rUD7R7cxdt4WkNt/t1LXLIKG7c1OxFAUY8b8zX3cVAD1N
4KV7tpwZrMiV/BE144aj0qWZv49KgHP9t/mg2fACSXwv7azsrsqmu8xvTh2nB3BrDLE3vXhGMQzN
HlIhfBAtQBmE48Nw2+y7lOtvz3LSbCgexCifm4IbXI9mrVUoH9+6XQTlRlIPUrCjz1JfWPd7Nhvc
j24UiiE73sx8MqJ5a4Dgm5PS+VF2xcGRR4f/um7PF0/23poo9txyf6qo63lp0/NeQmgHFQl1R6qX
fWqm15JQkV7vSLf4ilVjs+Xw1PDObflajb/2/pWC2cv7ug2fTPtLtxrKUdzptsZtNw/TRUdcsbaF
JnQZv6FywVR0rJstJSo3mdPwDKX7qcfbiHdAcCINUp+wKAYT0ay4CuADmaqoaYG6XWd+zYH14L9d
gNZz/4Qy7evroPEgKoqvtalXjBM8SF6LOyvcDnXx8XrLmulXcXsOGcHDN2Ny6FzGBQg5rCkAuZaJ
illz/lKxel6XlQ6DCHPKeevHoz0eRHgOBv46jfU/pXBfp/xHFlLDdtUN5vL7mxha837gdTCTdGQA
8w/5NkcQxjyAPMmQiNCtg2LbjSvKhcnNxWb9WTKIPRhh97qWFZNme7Pbw9yStGdLQvDOAOoKw/bU
zYpixJMDBbPKqkm6jRmUKZwDKEo88fO2/aOYb+uuDBQ/CA+7hDDkNiE7Qir2yy1qEzZL9/mK+Urw
zS9DgB7EXDyt7X5kdH8aFhOGWOPiVERei2KKXXLipeHUvAxcFhG/8CBYNkriMil/Esa/NY1Jzlnj
i1SA3tRPEiW8MGS3s6t4ayuIPXWg+bHnAA+zq7ztOqXi9OySZMFY7l7qTf3dEjYo5tgMu0k3X5eR
vbExUTRL6deZ/1KtJUgvthrUJ+T72CO5A0lYVDPG1bx8umlzqbC8cJlccYGopC0YsXvwxooij/OC
Hq43r7E5X7HmPCR5jeDmYTFA39V0CD2Ls5qIgXStKxZdyNGtAYElODjtMbWnRyrJbX5OZe/KtrLn
XXC5NO3NSeyfQQqT4oxvOMBoUJ5UheZ5eRjYSFv7L/IwPjhJnQR3+8c1JkdxRFXyy/XJ15i1isob
4ePGkntuKovxYSZfRr4cM2ECjGpC8l+ovM0FKZ8IcUICJJIuz05VRCPrwKB/uhX6R1Vk3uaVoVOx
zsUB0n8Ix+pegAuoZP1965XJ9VnSbCKVpaujQ4/8p+Wl445czpIdhsAEetAsgArHG3NwbU9ygBD3
UiRWQ4/QyFmMj9saR6di8ALcwtshb3EmggRMH/ZxV8lIym8Dtw1To/v+y5S9cUR+WGweBJfc1Mmq
hIYoLaJTmhNyuj7zuuYV84WXy/3F5l6a9+33dp1Qvm7FtCWG7KpuYZWg3HlzaE8BRdwsrEg27Y8l
r35f/3Ld3ldCMvOLVXbd6qWs8e6LNUzHtTy1TXsaBGow+iIwPQnpxqBE5qaZWRY4MDKn9JFcC3HI
mw3Vsprto+LubKcHJ6uLpkUOdqU8XncIFcn7tjWsrmaOVOBdO+aFhz9eiufd/i6X0bik7Tx0iQd6
4VNBKpPajK6jy+9vdili4jKvLXxEnfUf7P3jVA933pInWTYeunYz2IJmJf4C5EF51WIUOQDR1o+O
E3zIW1PWRbcSF/t4MwA5F2tZZK2bNmSJCVSWpgD0xJP/B8gyExJOY2sq3K7webDkNkx5gox9NYzH
scMz/7wYFlvXvGLKxWRLB8SgJK1AnA/ltJTv7cFhvWHydUusmHIuJtqjgttNCUXVYdNHfRc804Ec
tro7cLEZznS6bhSz7vi+sNZiONMVxTms2jsbTHOQUAtrzpGlNZ1Q31e+pVTF2Q3cWXcfEmdpYzsZ
6CiWgK/RODahBb331Tp6tM9+WhRnpqjBoT+Im6wITtIpMPLrDkxzaVTReNsAWC9rSkzolh3drXri
I7ba3AZf+6ZIJNmeC1Eea7r+c70/zRZXAXcliqjn9mI9ZPiHWGXU99/Goo7H4utt7Ss+YN283a97
5qQBXb+W3cvEAa/PoBEBEmZDgkCzOVQaLl7uqH+ecFKewvZDZ7Mf04SKE7o2eIYYPs/SPl4fiq4f
xRu0sh/Woa+8NCjIr5KtMV45T/bqjhEy7hHBP9f70S3JxdG98TpOv/U7tWBTVE5xMbuR3YYPHvkO
0fLbArCKvkMoXPq2xr2vZiz1LmqauYkTTeNvVFauXQgytpXjpSUc/ZD/AIH/cXL3+PrUBJiCd5J/
KiHXYo3CyYMKKZWlqqKxyD46BInY3jtWOILS3YLGmKmUVzcSJcJzsVTOXGGSBtkfLxzRncMO9jIb
PKemeRVXV7SFP0LNz0szxz9KqDZBpAVZutIwU5pNpOLqMlZ5UAoo3HRpgK1beCKWjkYZSDlrJj9f
Xw3dEBTbzkkuW5Cl4hQ99nfjOqTBsOGgbsqO6oZw+f2NHYCFft+rXOKYiCSB7J46n8WEgVySvF7/
fo1Bq+g6gmQikT5F6M288a7YfRH55MEn0koYc+bDLExB/mK67+xblVarguQbMlGTi/vw9LEO3e+d
Iw37SDcIJcDbYb7sog7cFHx7EY4qFnkc9+ooyfM0/XN9nnRfrwR5FJrP3M6wEGGDAvDdOfqNa9im
GoNWCbLcXvYttBhwEwa1vFN1B5fLLzSTQMgs3wZ/OMqurA0zpRuGYtDlakGba8FM2Wt2lGP/xIfl
cNMMqVC60AphVStOuuCEBM8vc6eUbvLGY6iKpBMZ8VdrRYyG0uunUn5lVXBg9fiQ553h1KGZGhVB
VxYds3qBF+mViKTeIYbkU8MKa6xYhc7NIECWpEUKM1jE/e7MCSRpDsyvPjZsMpwOdV9/8U9vHEVe
F3m+9bhPFqN8HTzZHRp7bg3fr2v88vvbxmUjprCu/Re+oda+b2l3okve3rhxFOudu4H564ZPDyg9
je50Vy4m1nGNd1ZRb/VFcI3nOUmn9QcLv0s/i0htyqtrvI5KgOWJlteOg4e+BbUNnpVY/kcbdyTZ
H+ArDJtSl4tT4WSrM7nZ5lj/l4urDlVqf5qSSy4uNObiNGf+v/Qm/SZY9x3grrTL5XNXWafQG5K5
Xo722sX+st+3ZILMZRlbjvP9urt43yb+Up8EqK1z7ByztzUfxvHkAdu39Z9racoA6tq/rNqbPeuB
H7Kvs5WkHMA4N3wacBdr2rhs7277fiUyW8Amb9Zl9Xn5BcVbBPqZxbpH62SS53x/e/kqfKwSGd0Z
R5J3Cl9twF75/CeYQU6GLVB9uz6G9+3aV8FjfN1sKCbgSok6oCTw66M0Sorrvl4xatpCRmCtkFtv
AdNwwnRtinho/iHQsgj+vf717xv3XzqTgfV/bylFHZxGp4+XJfhRh2FyvXndBlLu225o0zXM8dZX
X4rGCWjKC5b9cbPl5AI2eL0P3RCUcLxandcvG04sfTV8El0WOSxzon40ZT40q6CixZDRwvuMjzGQ
1RURHoQi2/emQ2Z96Qr7q6gdw1zp+rkcbd4YW+e6dtavl1NkuQN17oz3SFc8Tpt3Xhg5hmYYM9r7
+wzpq6gxmo+VXa2ri/pCJ5GDPK2cRjuqP29aDlWBktZTXTkEz2bE3oLIyXzI+o1+m8wltL+ud6Ex
OVWJ0ud1KHjou2kw8bvqwphrVHXTbCZVhjIEEcuGzK8LpSjJo81ao7Brf41GCSTdIismnbe44tAS
k2+FX3LyZJEp6voPdflb8Nv8kUoMx1AJv+YZRpBP3gHcyUdnNV2kdJOjWHM2LKT3gB5DUpxVBxdm
F7Gmnw/MGU2x+v1z/F/yky5ptz5bcY6BDBh5oRCSE5FF24Pw9uIzG0GTIoMST72NURFNsyIqsMzx
J7eUlxWx7e+FlRY9jUr3z+gdQ+smilLqq+gyD1CsEpbpprs3gRBzjUFfk2y+iR1A42RVdBljU89b
D46D1z4OaXaMaI0C5ewRJDPpdYvTTZISqMcdmmPlgnzmLGRzGETzgQ/CjQK7+Jf59UWXyODMdWO5
bL03TpCFBJpWPUcqYFqRtmw/C2DLmpLF8LnH28Zy8SpvuvDc2lv3fERGw/7Misk9scYmd6Dgz6N6
tsH1CZDN9Z50g1GMHfSbk/A7ASiNX0Wy+7rkfzwi4m493da+cp9uwfwnyLRgsjaffBotvvwu7aop
EWgncMf2Mi9vgnb6qp5jUTeABeU45KwTf7Q69sib8GNQCEPmVePQmRLC2ya0SYODWVrNNJ3YftpD
E/JFswYqrqwZOprPjQjAoOhEFjIzwQ7kffW9xGPt9VXQeEUVVzZxv16zEo/wA8R5nSCyUOWT7YZo
qpkZFVo2LWseUIHG84Gmo5w/EaNN6777MmNv7MAHPaI/VtANwiv/esy2BjJP5cjOlk+z2wK1SgEX
elkBNRH4Vp9Af0uUUxj3busaWtcNQDHkfQChN+gLAW91lw9lJmIJHdBocD2D+ermXjFf3ERs0EJh
7vG+mYbDmPaDaVe+Xwjo/xXnak84NBe9d7fm7rGS/4AfpQRlPRuh6OSAUrKJmBySwbH+pc1+clfH
cDp41xz8v5SXKxRTiKUU8s7GoY+zKRLB77q6D3MT8OXdSUMHl8D+ZldtwkdWI5j9O0Tye9IFp9lp
Pl43NN23X4LTm6Z7gTX2G8e/8+z8D3SDIy+buigE4nVoR4Mx6z5fMYrRCkAlKKvuzkXNA6PWU73/
vP717+5WTMzl9zdf34K4CVCFvrqzh86KKETm47qWd31oGx5jdNOjmMMgvS5c4O7ueihqVUsbrUP4
Wub8YAVecn0M7+c4MIj/x9mVLcepa9EvogoQk16BHnA7Ttx2kuO8UBlBiEFMYvj6u/o8+Sitpm6/
2lVSoz1oS1p7LSUkXBBTYr93WMIh17dk0B/1Dx21o2aS+2m1nirnt+lVYVbfxfiNCZUtriCW7OzC
h2Qb6w5o0D3lefVtIuTL7Q/SGUWpaIXNHcuk6ZwUnYwsBni5sHYOyzfuN65Ws/j1yr5mlXSYhUeK
pAHpOl2jxpy5/DBJSF5CQdiqvVPbN4786jol91/axkCjx4apNF+mvp+N1OpEb1Y8CaDf1QzlAUe+
/Txuyf3ohlcWzixRJXVwtMSv+i7KpHteC1Z+IJBz3Sg5NGunbtyQDm7qzAtYAumIcGhfA1wOrYKE
1vItg4uZ5NttF7hOlQRBVSVjpX6D56aCl0mTe9CGCdEcn3tuPM09aEUTvAcPxrdqqvj4Npc2tsfM
yqxwsCChEFVZS8Y89PzcaL/19TBDJlOkY+r28VAsVfZU2Fa2tSBXa3D8TiX9BXCOnpaUgRL2Jydv
q/390mTTWYAjbd44aXKICjX3TdqQxcYcuXitzMgEr7GdfubOli64zqhKEswATnTQT1gkfjO9mtZx
TNdPpPoFfrBQTtN+2GxE1+RxT0mGLBOg/5nEkpB2jTtspa5b7G47jM4OSg4U3GwgXEqqxLcpiLVc
23PMvYNLCfwlZ0vzYV55/eqW0tvCuemsoiTBoLaKYG1XnojibNHXqhbY+p48MW/kiqtYEXiWEsxT
Ic2m45c0tdRoeP0KNGxnlzjb40lcopWkO0yMH26vnu5blJSYLf5YTrg+SBhERLn31TCfl+7Voa+3
h9cYR0Wiz3ZuLsTGp0jnZz08t6DPXdwflvWt9/yNslA3hZIvGs/kgYUrXyDexoilNOxXtEPzB7ST
lONdN++QYb5M/q5amNvSN3Anx3G11YILRIYZGoaC59rbKBY0+VuVkaacA41U0SqZApP87nIKPaY6
d5pkdRYQdd02hmaSfzW43n0Etb0pcEbGE9naOyY5utJF1BXL8fbwGldSoec+2LAdiNbwxGsXyCAn
7XhM2+clWDfOF7rxlUDvzDbgflnYiV/aOwFM+wgBcYfwRzEbG7lEk6ZUELrrt9ko69pOCpJX0ZrJ
9CFP5y2NCF25poLQ63GSrM76Mulr6+i1LMzyX9n4lo38GwM4Iag++2P3tAb1xufoVkwJ7sm2U+Es
qHF9dh7lcz2UoODYpd49z12uqwLSOXFG2fh5k1yYcgh9HjIrntwq9sCVdNulNPZQ0ei+NVqrQaST
rIxBriiQ3TH3qi3dc008qEB0v8qJM4xGm1gI6s5cwjKbIrZZ8l3XtsP6XMzyLt7cFGIdmbGSxGPo
lnCLyLAfnfEDahCgys6iSkjwZJld1NNx3/VuKHuwjFS4zX2B2nKY5w9jB9pPSiNIP29sLboFvSzF
u59EVigfOiN47HuX73O7jGi+hWbQDX35+7uhOZQ2vBwKlogdI8rzj6axhbLR2UkJfMaHsWCFGBNR
Up7RfZelRr5bzRTyLUfHHcdhi4ZfEzCOEjB+2xpVa2F5ShkVxkHgEZzRvUzPt91ZM7yKAG9p709C
VE1CDdBPuyD7f1ycX+lWXaKxgAoAtyGlPdtuKRI2g7gct4ZHQY3X2z9dN7ayAfJ0DoyS1TiIWx8m
8ez79218KsrbAeukXLqqSzoXnCaRmQ9+u5eZkaZnYtlZu4G917mQUrLVeMITtWk7iTv3ddI5jXOE
fmy59/xy3d1eIY1xHaVqa6asXIIMvtN6M97YaufbbATlqe+XC7m7s5FzNR+iEsmOo+1IynAhspQv
I/3CLTAs5j9vf4FubCWC2VKQIeWBm7i4jxehXCsDHGIEt2zZlMkNUI+mXCNKMGcTbqRWvxKJkflB
1Pp8T8c0nFocW/Fwcgz6u155XFdliSW9A51X33ET388fs86ejqvvTUmZptOf+9ZLsXhgGgBBDY1I
mlkAAlXgTcGI8RAa3Te8kozyya8z+zJ8JWlSDnInoF7lzls9/Rprq4j0lDTSXuzMS9Bo0UWgAs4T
KDkEoTfW9n0hoYLQXa8dMtM23EQsVuxL/5uTGlmYeX6YoX/3vhpB5Xu18VBkCy/3kgXZOzQtELOu
hgjuM8JfIHQQovigieO4eOj2ZUc+t6Aqz51yIy9pDuAq1WudLouF6woYgYkvEKKgh7V2y8/GtIpI
MGvdZYSwvWu1W9xRmixlKzGeB2uxBB5MUs3GAderYJ1LpwjAzzjl9sYVjmavUGHoE/gHgVNiMgn6
jHt7MpX+nDjQFNiCEWlcV8VYr07hmu06dYlLu9dymB/7yT0ac7W/K/BUjPU8UmYz6fpnKMA49hNj
8ehsZD+NvVW5YyKzQLAuB71+BwrLLO2/dLVoQ7/A2nBWpklN+iqqar/fuPK8zmLruqqUMcTpMy5b
p0+yNfFfgoOzK/ZBzLsj/SZ3dsz3wUaw64xy+fu7+s9J0d02m9JLZklDX1Tnov5puVukV7rRFb9t
/aAUxpD3iV2n/EvW5umbi4YwHjIj9+/b//5dwndfMHfccjuSd4kpmmgp+wcyQYyi3GrN1n2CUoNc
YCzQz6ZtUgG637IyKhd6rMYqvs9rld2oQlt2kNoYvihH9I7mu8qQu6zeOjloEse/Z9p3iyOCbgqE
P/oJZYv4kAbVFJtQgDnWAfQDOub8vv0VmtyhIq4bUQjWc9NPcFcfMdIdgWk43B5ad/xW8dZsLJol
zYifCJ4CsS9llAmRARMaNHHF7V+SNyxmoBpC34z8JCD1t7FFadZOhWH72VhbEoxtiR9MICIXRytF
V93Y7U3P2vg4jXOpcOy07Btp9fBdToePPp3jdMheaLVFB6Mb/vL3d9ZvZGAGRld3yZrPxwqIxwmF
LtSL7ttlVZ5S0Q/gkpIUwlTz/CZWr458u1lBJetulSKaxKvKEgdoucMbXD4kbJXsCP07fzfNDMcO
Jv1Du7q4TaIVSZpRbJFK6JZMCXdepoXTUZxsUkH21tSHUy73HsTKNrz5Ms5fuEHX/QuqnbVpnflo
ve0cefbGCR0cHN1Z5bnK6mPv5F/c4B/WZLFBZTRwkG/b7oav6dxZKUznpu0qAtauRC7eLivn3WSg
fbbsLEhLBPcd+v8SMKYjVH8NA8EKSM0OsO1d5i7P3Js2NuLr1vlLupi0hsgMGw4t1gbEiU7MsjIe
jK2bN93wl9PPu3gxrVW6ogz8xLBtEjotGMqXsnhu6bR1G6qb4WKcdzMUA/Ft6eED5hL19Zo91t20
r6wthNn1PPyXWnEp+771cfRLGDEPBrBl5iaj5PVQdFSEttFm1Bp5i6UHGfHoNTj8NQDIZdkJ/9ov
S/VHumzDVXWrRP67SnNwAcyDrzqZlvTcl+TgFSD+MLbapHXDKzFOqlymRYZPMQP50HnYPZh7sJ0t
I1wPtL90i6t8ldxb6ZjgWTpyA0jToeevsnbN8Ho7ieh+vxLJVjq7Es1HQ2IEWb2jLf9IIMV8ZOhW
3khTGj9S0dpANi80zdmQLMQ1whY125NkckuoUbOlO8HFx95FAU2l0eUjVmiW03Lks0yTEfJ0DTQ0
bflP7s51BKS2cCGmKRwzxNeVYWWBB/r2+l1/qXNU7LbMBDrVM+TgohmSaTVjE/yT6YL6qzWjhhXR
zIoXwPg3ptNEjorlNvicL+gwLJPa/+G1FOoEadyii6WoeWwI8bFnW3AFndkuDvNuXedlJBBTxbqm
82dD/Ey3BPh0X3CZ7924A1mGgIGlIgFuBMeebo0DwDtN6u1sCklKM4u9zNndNo7GuQMl9kEnMDtd
NsiktthF7bbHLTu43qPR76b4vimU+Odz26ZjUQ8JrjliqzOicS32Dr2Le9d1/mIHxeVSS61qSNYl
/+4FI+7MzIcV/cVR08qPtz/hejcWJlFygODQTprsrk5II0LbEt9FKmLKyaNoZ6D3ujgrBFi9GnTe
//FBMDE33gbM9DrqjrhqXeyYbPaCipan4MO0c/fsISdHGU0x6NyOzpZA9FU3wCTKRtmyfqCtYbYn
0EsZbFegtl/i0Zik/2jRijYb+JjLzv5XOUb+ykQzmVoOE/FTVzX5nnJvjvBKUeChGC1miyGHhHKI
29822tXwxGRKeQHEV5EuaN094QIEbdTFC0Axw0aSub5ejppk6FRREw0L/JTC6MPjBJaH4Mnr+ix/
qJfK38plumkuf3+XCdDCPizY24pTuQxOWImpDG2R25HZd1v3OFe3T6ySkmw8RnBiDSZ8iTQeHEoi
AuKmeMofJdQeNk4uVxMa5lCSTM5L2vTr2pxk72Zxa/SfhN/FLUt3tVuImNUtD4GP27DN9WDFdErC
AWhxbCHfUp1G6Mg5FnZUgT7N4cnJs3jImxc5f26hgZaZf3Jgd/r72Gwwr3K5wOALU+mW/DT1foiK
BImhCenmXbTOUkoOWqp1zSETPiB4jI9t3gH31z/5/Ze+2bqd0sygtpWw5sIM1gT9KfOQygq7fXVE
epiaD37x6XZMajxBRdriYS8diJEKxCSvhzZy7c6QXcgKx3+GvIcZuWNhfazKeq1OrbuUW1+mmVfF
ofkjmg7chY2nntFotsFokwFVnx8HwR9mrz7Wxa/bH6iJWBWMZgZOINAQNJyIN+xG0K/MNliTA3vj
plKTQFVwuidaM+CdGE6sP0/1J5rCycxsb6Frbd2EQ2u+Qe3NmdHRFxST5Kdm5N/xthV3k/gqm61m
u+u3rQQCNf/NajiKl6VB7f4EMMwJr2mRbZAfwplflmr4bkHKggvzjQ9LbOVo9uPmzjaLmJLx5baJ
dF6uJNXCARbOdDH9IE/ovDQIQ847iPTP7eE1246vJNRiqIDm6QdsO1kaGe34xSDF8+2hdYZR8ug0
e42/FuUA2ZQschl9k0ETBm768/bwuoVR8ia47qpurLPhtDjBSc7TQ8OMRMzeU9ts3b/qplBS5Got
7SycgZ9kLqvHQDZlTAY4MHHz6vcyLPWX25+iWyklV46VKUhGVn4aWP0pMIx47ejHmlW728PrwvBy
1Hm3L/vQPqIprmBPpDPG0EHXJWnaB7Men7qColtu6z5ZN88lnb2bx23tVVqXSOHiE/hyoow88Qy8
jbgOkBsJS+OuKui0c8A3TGe/P4E7fOYfmruO5cTxFF8FaX8xtH3AT4aAaHVtNa98kcaO+tA89Jd5
ozDX2NlTXLZaoUBFgekHwhkGefaZN/oxdjG7fQOxnMM2SgqdHRS3bSZnaIcSG6OkH9t6DNuiiPn0
ZeJ/3C1qd90UisfaBXb2RmCHWkrryJwTbjViLy+iznlzofJz2281y6UiTddsTldwrPWnIANCc6mf
uZMfHGbs7xtecVeRQ0Gvrazh1Eh2SlczpM76OLEtELPu11+W7l00iCqouLAFrOCcG/BFzOVxrj/f
/umaAkHFlrp53y2CV/2pbD/k4+sIAlnWhoudh7wIjbvAI8RReY1FiSsDWtb9qeFZaLLIDn5XW9pQ
utVR9h3HH8Dgx2vjoYCQYcTddID6Jq7CfHN3e4k0udtVInqonZTTujUemF2+1nP2bDfAIjX9vubj
Rnmjs4ISzsT2J6ORxIf4ruvjQm+uY8HaKuzw+hR2Af9RT3a/qy1n68lGE3Uq2BTyAHjqqHvjwcjZ
58Con7yeoqMW91+gAs/8jX37+g0c7K4E9yggttu7OX0A31OQu9HY0c4U4ezmngMubYh4TC+9Xabi
yavRbPgHpOB2FaUWW6s+TmtvMjagFBobqhyPtALWJ8ss+mAUaYSrzF/TCP36EaVWB4XY235y9b6P
OCpmxjPxqU1e4mN78ZVdwrVBey+3sjfqyxBPVnHrtwdGt0iKNI6vAmh8E/ezPchv/yw4Ze7YMk+f
qwwyAHi6yDY2Sc0UKoi3rMEXOFQrfXDRL+Zb6c92paHRBIfbK6axiorgNZva6FrPDB7Mvn8K6v6L
a9aAPnuwUBrdnkLngiqOd2iYZfVNkZ0guRXOJg0bHIotvLtURRaTOg1zq4gs0oZgkd2YU7dql899
l69HQsaUGQRKgAwYucr8EczFrqN062bsEj1XbpNUqum+QTdaw93ggc/ND/Bxf5mZve9X+URrueuL
9IQj+kuxsstBeSMHahKUoyRZkmc9JJoW+gBofVT2PGorcpyEGafGEJvEgTiO/fO2xTSpyVHSrTCC
ybXSkT74xIrAi3FcZvvJn/FsGQyxU9V3XmU5Ss616plYgDfhk1KPx8LxdhRCpVFr2RvZT/chSvE0
D33Z9Mh4DyXNP18O/eZq7pjFHweZ7Tze72+vly6IlBzLq7IhY21e1mvdp3SJxovynuXsG2JtWF/j
0Co0GSetymrdgj70PF9DKwdVbmlUEciCNvKMxr1UcHJFxzXlE4IUB6EBbanCD8v5V9POB492kUn8
+1I0uZjqXWQWzDCclTMkg7ULIbS8CxggHuC6gbpryPxvgTWE9ehvWEb3VUoeSCuRFZ5hpQ9BOsYL
LeKp+LkS+4NhvXmVFdp8q3VVZ5/L3999Vi0hXtqPNnY3z/iAvg4IkuOUn7fH2x6my6EqXXWHvoCW
Gnb6AM6BuGHTASkozNo1nOrP1eAe8VIY8/KtGj/dnlATOSoM2Hb7UWYLygavnSQUDKtozuVHi4hH
6XuPTrqF6Netm5IC3AvBpVcL+jCMwW+IlDwKA28MfEsPU2d/JQFQMAEYbYnIzOb8aTWXKOcO6L5H
EgNNvUfrVjx1wxaMSLNmKtIVgoMrt6qKPhQm/VJinp4aX6tcQJ1p2kkQv982jWbJVMhrGqCHa7kU
UhlQ2hWYy82qeZBNt1EI64ZXPLkr7WUwRY2vmEkMrYm4HIpk9LfUJXTDK9sYJe3IKyN3z6Q2Q1+i
vRvMixlfNxZHFygquLV3SU0Xefn5jes8QQjqQ1V3w87JIESOXdIN55qWoLV9K/gXvDY7GwXH5edf
KQjU/vFlXeexJ6v/MLTjCuaL+SMFOu5OkyheXK9tYzGQ5v1qR4IzSJvm6EtaaDjI5S68DSpnZQvL
xxUqh2nmnunYRnXzzyDSGJ2bG0lfszp/AYINdy45Wrx/UVqEJu0+LlN7vh0NmqBTwcAgDfbN0l1T
NNClsZNSaBsFMS5jjo1pgaBl68Fdc7JQgcFZ74D7L/Ctc8DK1xkviGm9c0drRn/mEw4z4Vru+mza
eKvU1BMqJphDeSJY6jY4W5MFMoIibE03FFDSyuutznJNGKoczGnLDUIE6FXbXsRmOoejP+/EYG6E
g254JcrTyefzBGnO81QcL5rf1sOyVQnpFkcpTgcPauKLWMB2RofqgThNEOflKE+Q2/ND7rhbrHk6
x1J2phYPk6I1qHuGOrnFcHpkUTfy2EqfAvu+K0SVhVmuo53PkrlndKjLHtcyaVjexVRJQMvx34Ik
J5RRMNBZv7waTEUz7RnYPKuPXr31eqsxsYoEXucBymJVZpwblkdy6PZ1+8nf7PTVrL6KBXYtx8zz
yXPOIDEOza6MIefT9k9k/dCITVahiymvJG0V3+DhwafuZ0ySfSmT7NgfjB3o4OaHKSZAOMgt0l6N
x6oIB8HBAicK2znzCaCDPxCfCgdwwXhNfFcKNC8Weld7roEArDOAGzWzmdTDeLQpOi4hifZWtyvo
c6etAkcDCAG33H9natPCt6A94p4F8S+kNnOTiPYlt61TO85etHBA24W5sBA/CaTNVZVGeHafNnYR
TQ5WMcLeiAZ2sy7579xc91Ym0YcBnhY8F8+sjdb6hEKimdeN6yqdeyvhb1R8DYKxpGc3e4QsRBgY
Hyy6ZTHd4MqGLnzWtLZTeOcMb8JV/bN2O6C1s91tf9CNroR+tfSiFoXjnKFWBXixE4/AzkrUP7eH
/5c9/++wIfRin3f+Rpgl3Gmp+e/eNENn8iOSARTOQub0IS8/Lx3d5+ZHWaxghmxC33sxQbjSjRtH
oevRROil1H83++iBkQvEPM7ZD3gyWF20mvTYE2zBd5qH0EtSejeFg+4Y1PLEPkPBKuL8V96xXQsS
nY31u552CL182bvhTWbb9ogLonPzh37MjvUeKMF4zqN5V+7qg7tlposzXTPTxT3eTeMG+drkxmLk
YXXRBCF9aNtvpv0iTBJSswm5QU+uFxroD5H2Fo7/uu8RFTy8inQSHWmcs1F9DKrzXB2ksWF4TWlP
qLLzz62b1nWfenlorRfNnLzyjdgalihog0MQmPORd02+KzxGd+gkGSNjyA532kxJB41l0b5jJYHc
cWjtxX4+4rrCsyMvtKJ6Nx2z+1IDoUpqcHzZGbQdmhenXOvDQOh0rKsF4gZoTdsozjRpnFAlQXTu
xBto5zhn58DO4FXbD8f257Dz9nw/byVrjSOowGK/MOaCFhM9t9URe8aTWNKossX+tj2un+uJiit2
q8ZuWot752WsQ8P+aAGUYL7hNAmd4qzY2rh136DkAQ+7ST9nBT3nLO330zTYyYSaYQ8hoi1RuOt7
GlHRfJBMaiwy9c0vQZZnw/X/qdbvAx2jKScvpVfGU0q+zcUWPk2TO1UmaL7MfBnpnJ5rKo2vZu+C
3SLILFLFdimncBapXWxEzKUkuJJ9VHAfWAH90swNnABoybKQZ4ZIozpIi/suj4mK7LNTR1jSzun/
0QWqWyYl2N2hnubSF85ZyhNA4+vQh6Lfl8av286rcyslxLvC7ubVJ+a5skgZuq5IiNN/mpstcQvd
+Gp4z03VrBBUPffoXozo4L5MzMvAe7DJ4apZIBWtJzuWZtDxbL6NDTaP7G01sqidlzC9q3uGEBWs
Vy6mHD27cs4jKlrxMg67Jr/r0EVUiFlhN+hCoATVEYt5UQKd+Wj1dzXt43dfFuzdnjtI0htubdBz
4wZhu5LI6z/M1sttv9EVXionZpvaeD1zLoeif0Vy2U4e+30b93F+5JDJBTvD1g6hKVFUJBnpg8Vs
+OCcSSqGl9zLu53dB86zx4Y/jTSrWBh8gMJw/X1o0yUuCMo/aK/6Ia7AtqjPNBlEJc/Mijkdg0p4
5zyYgzwksgJv1TBMVXJ7OTVhonJlztI3BytHIWlONCHDGqNf+addsNfbw+t+vhLlfGHZvFTYonxo
xa4iO3bTFvOEbmglwI2FlQ50253zbMZiTYotshfNuCqHZFAvYGZuXPMUdL/a7FzkW5o4ml1O5YyU
hjvWc2H5v7yuDBs67igQZV7VH2vPjdD1VSxFlKFZ5vbK//tIcWXvUSG3bPHnHC192SNI5KFM2Fuh
28qoBKvaXHyXnfl1LIbXrsL7nFt/7obshHRwlF51mrzmTzWTT+X4ee1/ZNMUGgPecC22B3NabDte
NHt4SxLrAfSLu3wqP1XFx9yY95wbe9AcgnaVHzoGSVca/HP7Yy61xl/fAvknZS8y7DEtvQ6symk7
4vKATEU4WrgIPozF6+0ZrlodMyiOOpmG3fYD6PZNzuM2baNu2DrqXN0nMLTiqHbpgI+2dOyDTQWL
6rl9zmw6PoDax8F2mjYbZ3XNF6jYsnrIXNkaWCMyBo9Fv7zmpRHeXpyrhaYH5un/JvSpMV1IDgf2
gYOczSXgqAGtKv3KSRhkb4Xx8/YsV1MRZlEKzYV1a0ZS0z6AYgSYHPZoNwXQGHcVHBhe2ZUcx5kk
nlsgR1AaCcGzN2gOdmh/O97+9brlv3zVu00vp25ecO6753G148tVBg+2Qlm3MJcp3w09+ZnVzOAO
OqSgQlwCPxZQ64Uzxbd/uW54ogzvyqm3OxDpQzFoV4BujY/1zpPz7vbw/74OXAlela8w6DlrqOOn
Z+jh/F5J8M0K8sceSsAFdN54Bca0pS+iqa2/mCTYZZXTR8ZMQlJ4MZpSPgsvABVZ8KHaFHPQmUqJ
9ZqY6cgsaJz2uQXsvgvlH3SK3OnFSrQ7fsc9vO5DZ8ZH1Rw07cF2+YAbqHnjTKExl4qFIqlr2YK7
7jmgIjJNe9/4xt6fsg1Uj254Jdb5gtaz1YZaZC+Lg9lV4ZquL05tbBRVmkyuwqCMaiSzP0JOsAFt
He2+Tv3bNH0dgsfK+n7b3zTWVQkNJS961IeYYW5o2C7djgdbxZImk6uApwZs7J1BoJ3Bchkv9ggU
PUjG/WLPM3K+/et1Uyix7hHDZMNFaGROy8iePHB+dCcRAKvIs4141y2QEu8QESxLORhoMx/dXdX8
CKytHKgzrrJN+4PrOdYI8fgseLG8g8tey+lbXZ4W/+326mg2IpW+zgF5nb26sG1rfA2Cx7x9wRtb
yNL92J8c7/X2JLr1USI48Dt79hd8BbCZcQaZTrpuoQA1Q6sApqmE5Bhkjy8CxXbUmdYu8Lr49q/W
LI0KXSKsz0spoftmu8u+c7rfUA//zFLGQlIaB9DY7UzDvC9HqPAl35pEsFozhCNT79hP5jF3QdJk
lhs5QhMDKt1iORvEIHVgHZYyP+cUkt1u8zCsxcNs9BtJVGeIS/Z7t6U6LccHdDDERE3gx/Bo0ue4
TL1tCk0KVWFKNlRvequAKfyiPle2hE404EPFtNgbttZNoETwWEPHrKqBkXeDeWdwcQDFe8TTrXJP
tzhKGLtBV3ulW2EL6wPQulEwrm+VMjrTKlsvYG4FncGFd5jpEPZuDKDFrl4PebMFpdL9diV4B3+S
U0lXiAfW4p8sa/1waeqttiPN4CqymogicIOLJldjmXExLvsKyty3fUazMCqIep3cxpQrBaJxwknN
MPLEnA0/HmvjowzklmdqkoQKzkppTcCFDFnxNiisDwPBk07N6/IrRAnlvoCQFp7HfchGppv8kFcP
vR547f8baDmU0qCJ0FoHyC0eC17j+eWld5eQ5M6x4p9dGwQL0z/3raES1MuUoe/4Iv8+935M7M8L
KcJOFCEzf9yeQLO/qbyEPJXSmTrkPd/JvdDl7UHk/BF8DQenRL+Cmy/3pScVvyXm2pkmZpKD2bM9
I8tTbsn97W/Q5A4VowUBgIs4b08OZGhiW6avJlvxhiM3qi+dHysBbgooB64txFM7UBZZ+YT3Kfsz
kmGY4hLw9hfoplBCnDWeTVwBJw6qAxhgOzpHfnkcrS1wribKVZxWKVyb86DExZJwHjnkTQO32CAS
1g19ict32w7Pgoo1JlaHghBlzOxI8um+BKJis3yHO22Hc9OhGNDGzfEo6Bf5P4bvHTPvzo1ZhWQ1
rtFYksItp/qXdCKesyilPGzvLN1VPFabVmgC8zE+2Hf2wzDuB4Nu7MmaPPTvbfK7lS9Zs5rjRWG0
y4g8jUvaxiV3Xj1m2WEPNp6wYbhYrY2sjyF6k28Em87eykbdrHik5yaUKZfig8nZwUWtdFcQ/Mu9
8O57almKuu+AgF9Knn2XhZhPA5kdtMrxXyZAbRvLpvsAJZx7r7S9xqzJAayvr3XF87A2t3QMNJlI
BWeVtZRt1jXkULVfsrWP0fAQ1FuNztffyT1XRWb5OQ+WtWHYDNgYg5TotUvX82Svz0GBR3NTfvBH
mTiWe5TohrhtE42PqXAtuuaDnUvwH5cQ9QMuMmTzc9d0AM6BHZ+scdF8F367Ee+6yS571DsH8GY7
o+6YQ/QU0ufTRRKWkTggIOPn3N7bbXOcJvpp9u8SUsN6XrLxu/noWg/QnCgwHxobaWPvRQ3mnaZK
hGNtOJvGIVQIl5W5wnKyFKLJI1Az3Wd0ekSLvbExaTxZRW2hryPNfAP7HjrR48oYwT64RQyp2ZBU
SFYqTSMdfRenujSLChFapZ9Y03MBktzbjqVbGPu/a58TUIQNDtZ+qv6U05fMBj/18vP22Lp1USKc
jC4YR2r4EXXm2PLLMJiH5PbQup+tbNR1Xa1tgRY3BLgP9fEqHL01ySz/rhT4F/ni1CwVrjEMlPoN
3Q91E7ZT+dHNLLxBjBv5+7pl/yJg7NJUCNtDVQ5CiZdhmo4VK14Fe7bdra7h68vvqCirDOShYzPi
KGez/B/TwCM7sbewQtfX31EhVtM45AEeGHDYEkMWNU3zFpS+Fc5z++e2ga/Xw3/xL44zq9xG+P55
bZ4H86kaCjxvxLV8LrbeTi6F0d93x3/RMOKWKltwaIQYqFn+Wiw7DvopDiDC29IUPGC4Ejfte/Dm
HpiW/htkgxV0fBywHVnpEKNZAgp/ETfncBPlonMmJYrnFJxVtY9rAWnGttGHwwSap7Dld7E84QOU
SM5SWbbotsQHmB7UFNco4LtlNI9FEewlBE5dcl8x5ajQKfDD+stUY6aqY5HpQGhq2Kd+epB5lfAV
8ufsJzO3JCo1TqZiqNI8q4Kgp+beAqXvDzGDl4YJ3j2sddt++h9hV7Jct44lv4gRBAFOW/JOkiVL
suXhecOQJ4wECQIcgK/vVC2ru7pWL16ELfleEgfnZObJbNi83EZTzv+FRPtPv+zfGnSSZlEPCZIL
ZC4e/+wsf5t96bD6tyR5q9PgPxeax+////H5Dy/3vxukuanFBI65/0Jrv75uczlekA5Q+JOlgPax
olOeJYI//0HXXfyXgvYf2qL/ZZx2UIkww4nmF6HocAefRmgWhFLwGJI2PYqtpk+rUeFmRqzW+MYD
/7fqv1FB/6Eg/bvyCusc2ERNkn1Kyd5ho7Ij2jwK8d9C1gr2L0by/6gX/y64mmOuC6A0re3ECnP0
pRjvtSatbMh4z+kyFORoPOvmfRxxefzNWGAW+uBcGA7aTngHBSXIR+qlj7qHg5Aol64Mh9IzfqL1
VbX2lmJ/QHxkqfYZFpClKZtPe05Wpnsllrj8rnTji5MjGVf/GH9o91TVOchqjN4JW2o8Dr6eeq6J
LXlvWueivb6H+ihxivOim28mRBVN5+k0SdjUw75TeCgGiqYUJ0X2QjzSBFXIgqCsrLUl9MZNO/3J
DiwXPRSBwCP+2q5iYupsBxhItydgbqMce1sTx27v/+M/juB4+CWwqc2ezGbXvPreYH/X3uW7Uuty
o9sOTAjpDvv258BvVl9gTTbET6zwZfN3JUNMmGDbqqh6OPD6bEe0rt0HcbbCwxiRZcXu+gwJxRH+
FC5SzFwZE/pD7tQgEgTyRJneLanKf+upDNh/1Tlb6RspHdxSu4kl1VznNgWdOpjV1rruoRSL7bVc
cun0paw0PhGRI1exm+K6fa0d+Jlbuzb58DHNU8uLrgo5ctIEIs3UtYgjC5cK+B2epcKGbXycHHIr
H+iI1DACMU+xxn63pDVrF2s2HlB07Q1sWsulYM0dRbrJ8DAKbAH+UIPUkYJ4GLkYL77ZtHwccisz
f5MO9pRf1IzO5xuplgllWLY+Nx3CJob1mh8QnZ6QHGugqi4XuD4g2z1zDosvoEmRCIIUDZL92BcE
ywb09I6PQPDLUMS/LeSkkGrp3M3zZYXBD+IWSzaV231DabU92lW1Y8jOE1z2zde1Wl1VdDMcZ6B0
hs/ap8wpRnZcB0XFv++AMLU7Bcgrs+eNECx1zTys5KJKWr41C2OiOalCOIOE6ThVsnei0fqD4Vi7
9P3WEOHORCied3zKVLjnW4AJ80oXXX8Sy7pl/4xCFbp/B7LYs2HLkTF4WM9Rfar4OpMP2nk/KNin
iyJ9cbDZHD4M4qj0r6XN1PYltUlV+JcPwqFQZCq67W5tEtzc+ZIvDRbks6WaKyju+GGefQ539EvS
tR1uWebocTMlZFqyK9Dqu08e0RX1X9UOFgupa1VP+cNc0wbLz27gc7qPmQLB3o1IGRX+pRJNu73C
AWV/CqLS91u5VFC+TsqlP1kr87EvQJIW36GpyTTcdLe9/DrWZWt+AjfFmiuCY2a4xN5YKwbjEKtc
R9NvRePaqkPAk9zPsK7C7otybUMu2WQklZ2Dj8b2rdLMIKKzQJJE+75HUJHmkWpD/A3W8/snXBFz
9Xtki1Sf9pFogBVzqtll8AFJbEOjNLuTKsvsw8Bltv7Sc52VNxdmtb9igq+mq/HtmIVz2Wbb+ImL
ith/9qZY17tKrM12lbOF9Kfb5nA0nZwPdSvyWZ/1sizTad8m7btc8/ljdDY/Rzqu9nK0UlLRIcCU
x7Jr1iyRL6WhbFMdGSm0r9D+F9WXKSwFiV1UsED5jISDLGBtQrol3rxdQVmxohzNlxyfaj7nClFe
26kUqwxYfGp4yrrWVXz6TS3yql5QUk3xAn/Czf0zNHhQF+Y8FaeADLpmOLtAaTxR4sy4nYpBw9Z0
jY1WRWf0zocL4vqK+lkKBI/BhHAanbjXyFJExjxuW14wWLrNKnvYLF3d3yJs5bZh+TDLsq4OqTqF
Su7paQhF+F4pKBtgR+WobmEekjJyl1mxP/nD47R1U72g+l4Tj+s0X/1svFSnrU7VTjrLMr4/7jrL
lr94wFnc4AbC5tx1yF7zouk2Uc8eGZXLBM/Bri7zuJiHWbZWiQtp4gyCcqjqIX9eNJJgCGyjbZRD
x5mK5UnWeCzNbcH2wwwqOSseKV9NBrVioe2S90m6XJ3zCPMJi6X2tsTfHNpCTHtvuCPDZ7+EEE62
zlNd9Hu7H1x0+U5UibiOSS3NcD9WI/dDpwOdmzPLDkM9sjBCJHeD27Lhjo0ioxd4jocD9vi5xmZq
pecxh87NDe0GY067Ne6yrzyJR0iMQj/kOv8MmVe8z+Apk3oKqx7yqnCdsU+t3ES1IO5rruILXsPg
Xki7cP7R8YoNN6h9oa0qtfT2wyq9ko/bMCV2panNDen2qPLpKh1LtujVikCj+2Uohbx3Q03ovU0r
Hz/guQr1ciDqrYT8a5Ax/G3g6qSXi26BYJ+mfUbB6/YaQuI+CgUvkM7M+zCdk8VNTm/ekDUuL2xw
2XRvap+LZ1Gvw3YhaqbzTyR7BC77UCFHFTavPEHy3rFKFvqbSG6Q/ft5iy9VFpw6i9CcJrefSd40
6snB1ct2uLJUiQe0w+X0V/LeT+dYDWr4aZG/Oj7QQxXsaRz1oaf+CNOe3Q3QJCt1JiOfEIgtyzFb
7t26Janh0r5T95Y3FdHvJsCag4kuRGbRixDjzfJFQ684m/PcUJi6XTc+pMWdUVKbdyOM0fr7Opd+
E1jNhebV/iae7vHktsGFr6YY8Sc6sZUGgWMGXqOZ7WrEHCvdTdO4DN9LHvF31t0HbE+h6xCbOtGd
i3U9a6r3CtGvTtLs5IdyMb8bZKK9zVgDqW9wMkFuHav3RzEGRgbUbMM4du0UosIeSA6rC99BcV+y
rLMpTvJMZ83FKw17UJ/S0WzptEGfE49rYRWL9MIr3KrXhcLZzF1aCg+v7VQ1TUTrS8MawnfoeFhp
8Q9iofjZGNRUdUJHUG530JM1arxjcbR4LmOqBnOh64xvBV9lDd9mmIYjKzD1NVwkBIEtvqhApXKs
UtFTleAt/GQXXCVdUYOpvJ+Zr/0zZOV10W2jGiyuJ0G1/ON9omU8NShE6gECiKp5bGo7DXWfnDlW
8TCuRbOrs0Kfq9kt1Jut+dmOZbwOyHP9CAliOB6bvMAq7KWxQxOyhxChHfoYbNFsL7nY2hnS39WP
/G4abDuuP8dR+A0OqlAwpY43laIElkUxm9wLdJ0lgsx1icH8maLbpVieMcV6pD4ciS9flmWGt6vz
UT0cY2MK1i9oMafQo+kri7K30eXbDRYo1p/57ndWnhUzrPpKqObDAEYQiQtZX2LuyWI/Ceisj75Z
HMbAXuS5y+eTLla7LL0hRbGlGy4HJ8D0luhvSvhYo7+VC0PYfDeIdyokLUfuzDmwLJWQz3l0dapD
aM8sp5PY0RjWJ9GakX7JGrxxz/A0zNEv7dKiKjfY8kvuPOYCDUPXAA9PjytDx/ehONghnoInS6o7
vAlc7D0fRwv1qLNtZp/wTFT8VeC8+vnS2rBP+n7aDzLznrX2wPOdoBerv7Qp99UvYZQjX9HFVfwj
Wm0mfy1m2bMXf5Rj/YHQigaBTm7Zd4idm3qENyFJFJJc1Fg11NfKDcSe3u0QGOtjEAN318wSAqpy
iYSljxpJE1vbSyDH4YkKhGXGDnlM6UhnoFAbfazquMGIkrShQKk1i40wi+cGduwnExNb2MdmY8uW
Pnk9c5I+t/lCy2tWu6386ihZhbmRmrezw5nnzXvIfVipfK0woI/mLpkqm24bRX/GO7luka4dLpG2
ne5krdayumDo2XN/C9lBiveuOLDPVUJ6DL9gfGHsXLgsxE9mn9b8b2VQzV/Rfu9i6Vj+DsKeXLWA
3nlYjTT6XOWxVvJUympOLZw7CzkBlqrnnK+yX31s2vweTemSwQGHHKa6+nrW8z0C4OwIOTOYj+NU
FW4/xr5u66n+mbSeZ93Dvs3oCy68IR9vWJ3maCLsRgufOj/WUXdR5lAc5HWu93DNTMrd2ywzvKx2
HXL3gJjYaSEzqtNqPFDLwhS+GOFzKLJSfdRka8pXPw0r/z6ZVIS7ccCc+YNJ20SBPUXXVN3Idhsw
/aVm9+aUeeC3W/9+ZDCdHsPQite2RB0TZzkNJNwWrZ34kpo696IbaDHyxwK8uODYgByF/ExjJdhf
zGMb4WcCs65U9lXyKpnTYT2rRVevbTmjz6nDISNeqrwJ9lInwo07a1h6h0fCSrm8teZoMCm1Ez2K
0xgzWX4pW1Kz284WbGygd9Fiv2T+2I9He8DQ092BVYj2fi4yhjWgppF1dqP7PmZniPBr8ymHY1+P
NlPDju8wGYJY/AYHAtOpGC0O0O7aaOkj6r5Ht3+0h068nz0l6hm6WTrelxrP/wdHLCWqBqJn5vCG
js7H7RycoSB3fTug1wijnItbMR7CLrejHYrN9LxEQwnHAD0Kc4qbDEPeeTOO8YFnDUC8TA+twcio
DrN+ZSZk059tFDn/E9BZmrd992z9Pi2tDl//5S76LStBzd3Xy9DU5aWt4qThZppW9+XdFNRcOE7u
cnxahQjsYXGp2bIujlBk/JkT1Cy4PiNP9zV8JdgHnma5y46B8jU/89C8lOjFapn70eE05VKHOxXH
AVraweZ8GTorZLGbfqy39bhUIeSLPStfVutnM2GTeYUcrSjm8WFD87m5fg6WHnfVIXAD3rkFD25G
vamZbOduFuusvqWhaFR2lnqV2ICPPFb8PiOaus8ymdksZ8iqVPYj31fHtmtTILbzxVnHjuFcYyIv
ipNCEW3TKR2+yeeHahyxkXAD0oaj18EtPOXllS2qSe0d2m5js1P7r3CstoZ9dDiJgPJzqWWBeWyt
t4L83ZhCEBD6HDVmHicqCsxG6xUewe36mw40xgvZpgpNlaXZpntPxAggf1gZuu9TCTKhlZ3PC9d8
i2tTdFaZmyOt/cHwb1kE1hFhtnF0ouawae6hMVWZf7/h5f6ArnR9CDC8nT8fhVzrp1ITzc9ZaybN
TnpTgCH4Bt3ca7ZsxXS/H7t6qs2+XLKEOYnIYvAdyVcsO0qJxPIv+RYc6NyA0e+UIw1zgRqhsfUp
P/Tn0ogAK5GKFd+FBDLS8WFEmgtjy3lSDY51w/ZgHw42mfA8IVxdoND6mrn1vOPr9PIUF7Lkf8Q2
xcjg0+hWGALFojwHSB2Hrcvh68ted4oOEKSWNLkt+4PIufk0VLJ2x6khHsssV1f5SQNjoInPWxdW
j/G+Q96s8TsmAqVK7IAg/avC917uqq57BzQV4QMjkgBqbMof3gx9WWaaUYzzyCZWNyMM3expy1NE
zOsWCzJ8d+Ow0ZdsXrWmpzKQgnwtSnVM38al9ccrn0RpHoZghzqe06y8xmei7TYB2UQAJwqlLyqP
MIV8y8tp6wFm+AO+VwdMcsInHaFkfNAlw0DUb07MTH7KWZummsNcVQllPpci4Xlz9i42KWR7wzBU
xA3AorULpjay7UXVCTi+Lr0+LHAWLM4XyNot/FgisU1iq2r0zP8qSdJw7yhHoTu8Ovt9kamqgodu
Dt9RxZH/s9QVpL/M07L40YwmP/hT3aT5OBe1bPWDLKFvuoPP3oY10q2iauqA3wR1pgXF8Tk1KtaV
7vdtlsXXCl8IMA3kqJoaXr0SDZAB4mQ09D6sLlCVztuBpvyHmXbiPhS7IOai6yn8wT7poC+oiHgC
Y7mVl0PWBmP1UlXyN6fW/gBUJuPDnieyYyzBJVl9Aay2irLLKrmuf9D+G/O2Ti5UH2cd4Oyy7DJz
572FyfLUrQC++HuKzrtzbdFuQc33ckEnEProS/vTpYAW5R4A5DH6a5mN7ZB6CaCGzr+RmOMAiQ24
vyFMzwEurOy5KhoEy91lkFj6N8yJOQnPpa0AUvUGLR/OrpUw8v5b6jVVoUdULbO9lLk5IfU+fqu8
n/1nzeH/xM87kv3WuwhFHpIxlrLYizPkKFg6PM3FPotT42YAnqfVH+ZQaPvSjGGWTGzHT/MAmIHh
leUBXu+zRWcsvpqMViZ2FQuLtfC05U16cUlgXoLlUJUAO5NWTCQ7V56nuPaFz3Hf9YSYJNhpX2O9
PHqGeNS7Kc/t9gYE0jX0DNxsYS+DQPvLLytyqlH4XEhs+KCmiqjXzAIg/V6GtI3yZIOU65MHlULt
CTY56GpOHBTHeKpGaEd+boiYUdeaIDYHfoRNW0wfqr3ZUNFDTSrk76IubOuFratT8UzS4azHJ9JB
/vXtUs5n9Oku4VkWeRjfARa1HeJB2ySPBdbsYG74KUGwuh7AJ6aqyvt8nieG/7QFUm4AuG9jiXoE
J/endktMfJj2LU2x0wBLtgtjiKPFrb5F/hXOF1RelZkgv9z3qtZ7t2XMhfPO8MjOJHidnoWJYtad
hz9PuuxcNUfZUaqUhFq/qQF2xdnBoENPI27Ytm35Y36sTfwg4wJDjS5NWbN8xJdaLbdqGcfmZ6sm
5U0/YeqaaWePucx+i7k+5NnMSwm6oZQzik1Po4JiBrEDnO+QSWxrDnAiN4ABc+wjqGr5VrY8+Bkj
jtPtd9qU7+1nzmkEH4jFFDf2Fa6XuEOUBGjmwzE1FX1paGhVg8VihJSZ8wAlC/mmnQVScxJDkNt8
hjSLswwI3YzoSyjBp+LBu4HOz6oJElsEmopSBnzPjd0eNcVGyoPeWhh6n3yeocj2NZgHdIdtobKK
njEgaZ5fYTlEqwXtF18rf8KZ1uqbQHrY8EVZcOPjayuU312HGU+uOH4bWuI/Kay6uPmREvY19/tu
r7o8GOuop/wyuazJz5RIFdEHylqn8RyBN8DPvVYqLOTpOHAvYGnAvysoFNUwM88axjA0IkOEP9Ta
yOYnBpkdY40s1nL/zHIVBCIzG6pR/0uMOH/LPMB76wSngdUgOPo9Joz0wNBb5HmlcBQROe5o/wiQ
zqp1ZOmAWrv4BCPRlP9tq8OvjyjS+4zhbx7Dc44O3N+ppG3xIo6lLT8Xi4dsos8puvP1ZNetrl9B
ZSikpdqq2rpR+uXwPfWLj/2YHba6Geh1isfGoelZL9W8pebkiXbwrG2TLOiLynLEPZ14JnXNOlxS
BndkPISBRHZZ0Kl/tbKm08ejlBt/GA90vl/RTmEy71sgd8MdWQOh8oxfWZJfrdyPOlyB1S/2xxjB
wDzOfBPTeSunIxxnvgq2/1hX0BGmz/yUDR9X9An5Ras8PdEtq6cObeMAhgAYxPcjOP691QqJvVaj
hgOUPYj/VMJacLYoTH6/7lnOLhy258vyHbvlFeyIan9A351bH80vu4y7Ky4cTYFpP9C1EmPe7d6N
x/R5WIe2Ha9rTCtDm4TlPcR1DkqaPwxsXpi/LsiTkPGssRwmv0yceuyWU12oP0Zw1/4eGrq1/9gD
TMKV0RphDckesfxRpSaya8lRPcZ7Rmm7pPtNqQqoVdCbJ5fgB7F8577MKnjY7VG+SrywFXr+2qzZ
6ya83u79IUhAN1S02NPNQIbATDkSVagOIARSFrpArJrRO9XTyLuIgN74pguME3caDX1d3WWh1BBJ
bYvPy59A0Gj+gY/T2kDIMzsQfBnBKmL/fru+yBrv+hNouiMsuOFjuV0dLdT6VMGxAraHINvXrRtc
VV03i2vxEa/fClVeDlPkt5IaeqQTzDSm7ErUnj0a7acnt4bt9f36u8cFl57qAmcjx0VbwRO9VyNw
l3ir1JrQP0jFp7ITMGSCb9GkZsM+NIqp5QOdJwq58My2PnchDrhq6nI+ukqFxs49nSBdfwTYYCOg
RwAB7AXUEBlemrVqUzcafHv8YR7shs1dUBM0/MoVboN42nkrBTm/x57Mf9W82+03MPBYXVBzMvpY
F1SPP3N8jJWcEBRL1fp5wV1UvYmUEOba82PhzRmqCjGU18isTCXGcNHOPzYe1FRf/S7jAHpC1ECR
y5UfRHTKZ7nvxxLwBAZiUuWs6LgxBTqjQthkvswzXA4Rrw1QwuHOBmELlJ9kLXiOkBD/NJ7TQFZY
xDejVfmZuAahgOs8EXUqzQ7CNx+jnT5ws9c5igumXnaBFWe9f8xsOdfXJFeJ34nqdDRYya7gesXJ
DiGfmbDa/wgOW1N2JSD6KKwl2HYo0FbOM7ieo+AgK7eoMdM8AiyrDrRT8D2jJ9hZmvVXZgAqrJ3E
RIH1t5qHyWCnucYQbE5I9sbN9VIMhNnpWotJmqpnY6DmbYF5IEDhNZSyOOMFrmb9CMOBVr00idkR
80Mej7FDC2OQBhBLezsw6wHNcVCC3ABtFZ68hWJvwa2iGExoD1zG8VE7D91LwHDAxIEWHAlwNbi7
4dgRsNgDrOSgj7e8mUMPR1SHQRwwUwj32DAu7ScuyxDmE6PHOn8Vkr9HBSW8d/p4knkBn2ZAqVtC
pUq5auPRYR5pzX5CnkBp//Ax5ZPpZMOz9VR6FY7bUHKRddgL5GO8QCfd4P50iCQfuwKiB4pBwS74
/ad8inv5RnfA17YHT74VO3qCZqwcyMU9uPos7Tr+scZR3uAVppTtJzXMC+YdmrfSXadm4cDHWpyb
DpLpil2yJu32vsV4FcYLMGSXwE83AMHmEyqCHF6BBLf2FTQaFWAHxsMMw8O01tV4lw3bwP4c5Mim
z6GiVQGzMVVnh7+8BxtU342aDnq/FmXFQ7cPblp5ZzD7kg+hAZKPrCpe08cBF7KEZeom5iuJNbI/
ywWJ31ip38RxzqelaO62/Yj2DvTEDntjLvR4Xwz8KEH0c9p8KxLbFlCyMEM7yAPgJoGXT42wusJQ
5cnMPhxZtS0fayd8g4ivegXV0g1FivEhohCEr7sCKHSbJED8k2hAnMpLDjz3/ffjEHqAjkSFcHRo
kjw6Ig047fiJQT9BUEvIUR3sZtTW7M+phpfqXVMNIT2EbddbA2sMfFiEOTjS2PUaWI0MWkQdlt9b
HJZPInCLhcF9nt4YJYhxFBHHiC8gBDuHydY9wNbd/IrIRN3OW+vL8aU6FKNYkHRxOgPy5uNzmKq0
zp3E0J2pHheYlCO0BxNCwdEBihx6u7OHt/fMO4FWDPw8Np/nAhuKcOSMM2Ko53b+1UyDGiELgIh2
nvrVhLx4HnXUCYHljCyg/lSxx+YNK4iN/1mYI39DQaQJFASwg0qBG6BL/qLJMLXfDCQKWt3NNcbP
2Ll2sutbTQxEzo+bRjW0FyMdNa9InvFIkVrWtSbjyRwWNs3nOJt8uQtoZNPHFSoMMj/TPAxj9Zov
+9Dgwm2oHX9NnGMV/0p4TuvvnM1Js55Ct2aKcxHG2pouhy2h+FyOKqPkAZb8ExHntcIMv6Js5Qor
RcWgHPgcDHZy8edhRhP7NjID7OEODfksfoLeo7K55BhF0OuDmDnyV9PMzN3pMqGhBYUwDNV3ytrY
PuXge+MFz2dqWM+2UpmyU+oA+dCBiyq3GUM+qfYevBxwvX6ckNrG+nltRMv/elzttj5vfgTshoCq
RuovGahiuZ7B4CY4TOSV2hO/7jnT6wERigND8DnXljaZg8I+lmt7tnZvhnTJHYs7DLhg1CJgz3lQ
ZLJwmPAd211z2LFpL+BmVaNuiP6oLHvI0ZGBRhgwO9JepXYP/GOD4IwIHHGuwHnhXEiEHDya7Jjc
jxWbYGo9z3k5Yl99KQTmtdsQl6VGokfjZbl1hsgqe9/RI40k13FrCStu9WrMkZ4zECfN9ww9Vzk8
hmE3a/11trTm4tkIO5LxlhlKKVbxEkDVC6M22U+m5mOdfsQRBwkhKbCR3rWWXZlBHLA9kiwNHD6n
jJfL44E8S+gd8om4aeppykL2eWtbZ+6baTqaE2HTvjxjhMNgeJ7ngxZzp2dkrsCMBEZyLf7YtmZf
ZmCzUJXbFiDKRVN0gL8wsyf3ZXYpJx+GEAoKJrzFDtlHPcP05a0uK0K60b0rLLqD7AJm85j7DWYc
aDbd9mXbCNoxCDVYNaYuAWr6WVQHrT+3EU8XaPtcanG/DwiHW+7zsm7dGV1LJmm3uAX8fseJK8dv
tsLY+pjISuE+p9yx4Ey3iHCpmss4jSPo6xHEtu0YCv3+LQQqyM+Nt3CD7Zp3/+Id4F0qMryWVUbL
H4QfI//TJBTsp/Jo0fV03qFsPMD7qso+tY769AsgOwnfOMtL/0e2zrLv3gSfo4HUB4v1++J5ufVq
4Uf2AKox5w/4sBX9xTTw/dv7/vVR9MSjAa9B7SMQ80dLIR+/MzB0LNNpEPkMlmJmFvl4C+LN6xfI
mRpsXmBaZkt+nw9Kx+dlnWv7A5B7ub4cS2X8WXiu19fxcNnxe1eWLL8x5b9jIAbfItiBYwEh8LdR
K3V/gvbxuIcP0jj+VHPbWLBTY5EgQbNgY4+7rF1CMYKEVgd5q2Ehje91zHevvwtqY/5jV8Ugn7mb
8mE5oTC1GzRALA77aw5ch94MLNSa1I9aCptdtkyMRQmOKhiEbAsqj+ecc7XySwtMgX8tG1cXv8lQ
rbrHj6rmootxy1k6Z9XAwt7pOI/6ETWghHETVFCpviG0Nunf1CmDJmkFY2PvwQjV9gU/CluZvT/w
SRoQnkdrv+BD/w9n57EkKbas63e544sZYqEGdwJEREakFpWVlROsJFprnv589LnbrJqdRJjlqK2r
qyGA5b58uf9ioDZEFy/sycJAKa2D5nMe2atiGJPfcyJl5ZVorbL7mcmpFgKpA9ext4CyIR5WoK8w
7YquV4FTGZKs6uKK3grnilMspTGcjj4eW93Vx8Gf1Zt+FGGu3xpaIuOPFRehGu7byZwtw5uNMTFv
+rpUVWs/8vXQe/e7zD8lQmWUSAomT0d1NCv32gAKw52GiBOW4xemyQBLbezZ/FJh/GS0Tir7vv+T
TYbeRTXIif69nIdufgIlUU6/2opeAaYI5uJWuZsqmnf3BuAl3cvU0de+URBM7EimNpVzsR/NogEe
YAKnUKcdktJ5+iVhkk0jbS41IX0p4qJa0raMqsVdx+h2Psz+BOvEszmvKMVO4trihvFzqNHLMYJa
tMdmbNPkDx2ZQHseRRmErHEZ/NqRl6YZ34dCUmfm7KKodxGLUP6ZRkZYMXOfsURyJmMSM+JLIBy/
KkuXB0o+JxzL60aaQV4KEkpCdyFrAGG5tJubNHdNJa7j5ybqNCoRs7axTWhDwJi0VkAEVjdZKjG0
MtB5rB6WDgHj9kE34kdFD9TkJRN2P3q9Hsndt9AvrehXAcDJ+DnJmZ/f5mVd+dfmJOG0aaBWKn+b
7VYIMJhjqTzOJAR/5wvKmAfa2OyzrW+abIXMbjTDLUZ6x66QNaX4EinMfr8Ydahbh6mo49l37EAf
Ee00YJEg8NLNyWyTyQPb/pOiNoEDL335STuqaWKp3/OgHDjdpg0lFLt+yLywBi0lbqpxEN1rkFjB
RDouTAjtCFya0VOdWeMEIGAkJXoNeLD4xxBkcKV3STUa2RcSalCiJY2o4yks7EG/LaVMkt9prDDj
Ehl7NierpclR7qRUlgdQhRZ+OG47mH0rAMl3CgYpJc2fPbt7W9boMzHYuh+roarv22WcdBW2Gp4K
1I6FOnzloVPrASzDMH6tFSnvOjcl4CkqZSVHrC0XSdUefU7+XezYkgIKwqB9kt3WmGRFjVt0eT+9
6TkcsndaZCYlWjBnYeHgBjaJb344GcNLNY8BlY6VDTOtbwgDeIc5cmfV832U1RnQZvxkHAw28vb7
WPeAZJ0irDTU2QdajMpth0C0dDvnoDO+VXIUtIvkBzNymAJ+8AjorjBf6pHDGj/BH8uvDG98+crH
WSXajz3ydGjOxUG8z3x4pV96KS8Bx7S++BXoun+K5ogsBMzsHtbHQxgmxfzSdZM8UexP9g+/iGPO
zyHx8ZCMIEAZaODbo9w1ZXhU6eB6WWpK6bWp03B9avykHW8m0LbFtQZzT8Ww3jriKpInsUv9MlvY
ynDuViLHQD9G2dvg0GpH7vEFeE8jKqYvNl4apBolTI2qdYQvlSLx6LxbNBVoWSTVI/iHTr+WElXz
u91soAF1H8SMs+/neRLqozbVZcFEf0hrnXon0bpdCjLF3FdIfscIC+iRM9GosjqvSLWhal0RoT50
Gmqd0sLR/D4Y3oepm3o8Q1MEh763QdGGrimrMnq6WIqYaB4YPkvX0dFHBJWodLLp30WBmaAOQQu4
K7ob2aoG02lVzLrcXGo7B7hCP50wCy+G6yoCUbWjl6NLp0rrC/960iWNalOl0wX53aRSnaesKRzQ
obRhQnCFMGmTjnET5f2AgLcq+DtY9UwSmD4QD4fRsEDHcW4ELeDXdVfPuz60aTnuTNmcmS1wfkT5
21+AgoL2itkVzyOYM+nXrIadLnaIsvkyPPhqsLXBsfLZmL612uwP/T5gK6Bqjqt6Mv/QdUj6N/ie
dXtvhgC4G6dp20y5Cgi2OnCVIRXh0fY5cXXHWadNlx2UApfo/hDoqQnIWWeqVrzITZM2FX35WHSt
ZyWgLGiWFX5PWZRQ8snWrhVNBAgiTeqMgQyuV7NcuuZQ9sZvrs/+daxN0uGjHobTyBGNxTP/KZI6
md8TSC7dM1LUcRN4EiCex4odub8z0PONtD90XvQUsf8U/N0fS5mSwptBTfZfar2V6tvImLKSWkc1
5+ALqDsAJTEzRUzZgnpusvKaoR+/+hQhxVffd4U8ghJWWg4fMdDMqM8n/yDn5PMUFIBoxfsQdYOB
QwWowPFO59BY1ZjsyXIBNBGV6dbpu7zKn7XYpgRycRdto9Gl6U5PG+83RjVPDUksEm4RCMBUfPm2
U2VHB9/X04RDp0p+jkCapbdCIRkjUMskLFVg96Qm0Jd+Kqb5pNW4T44nZTLqCXR6Kk25i0g8DTxX
NtkhIlepLfBWLoDvpAm9kQTf0B8qci1bMKaWYj0BfWC+tbfL1B+fe2ZNwt9HbJ7ylen3xfDSCZaM
azMWYmZhmcOsXWVtYkzvDGxGtPbHViLJONWUzskhpt8ovjM8TGb6aHTqEK8MpSmcyhuA5DWWSrVh
YlJC5WcKb5KDZPydjxmLUC/sXqcrIWUM+SebhjkyGLSujR+aYrCXmKGyyKnUEAymCc9I05RUr23B
mX/TmzQyFW/WcsYmThaOivXKGC1rX4A2iPAW3N1omE5FUL+Fk5/FwLY0dNoeNTnuRtK1VgMbbHSh
ogU9VEpo7uYGsBsToblK+j/0T3UcxTsg6WKXR2M3oxvd1H5+YOOZOfVTIWshvBm0bdkqwkbqmm84
OGCMdmDg47c/p7q3o3i/iKv37b7PSjTQX/wgU9mY1JZffcWIR9O/RKMVpyhL0PB05xiVxjtNIc7u
QPDn+pXBLD89JV1lprjDNyISjipljEacQfcN+0cMhwkDRqj6MmkLIkzG3q8MRi39ho5CHDqlDML/
wBivUtNrg/NMUF8NlaVWcHpTc/4lm1E0uyF2MlbjCch2I/X5TAP7GEw50GZ025qxfq6moZR+2v2C
RHIMsM6W7EYh0+icMUsCIJO/pI8H2Rpm0NMMsabuNQN6FPWA4/OMY2CxgBleozLQs3YH/rkurF3s
DwMt2C7ybSfK0jZ6ZTqnjr0rVKNTHpWMvvspFZU2uz7HnN666SLeCNSQqpGEtasbdl+gQVGdjJzX
/QktGCzCkDk9RgwM7Z/lTCKWriowW1PyxEtAvxUtl3EOb4o0UM3YgWCmC86cjZopzVsN82e4SajH
xWuR1xyzlXLSzN/8qCpP3DGJFcxkLX4DOYI2QWGiTduCxBh2hQ3eHx8kOdbNcGks1II3WfWwNXeZ
YUb6dASbaGVfaBUUtWdJvZR969vaTH+3FW3l/Ig9t6qlntWy7h4JhtQ+UCGJ6pGpYQ+7PIU6ETwH
ShSEuuf3sw5w1RBNrwkHydqqCwC70famc2pAU+bMZUapFHl2OqdB6vjJAipFmdpos3DXJz4pwVV9
CTiGmwVloygumR1W1HXWDzjAuhxIptbwlAYRQvMQ1TGw9tPsC0lurwjCYjwMOoP7wDXQnYBJUkDq
/qVP9Imey8CP5lPWBr4YnK7P2sjwYmor+dDGJM93Wa39jmNcIMWK4sHLsuwfCXJl1TV9bp02bxWm
dYqKv0J/8ZimpVZZzoTOlQbiVIY940imVBblLosjfSgeW95BLACat0V2L1MkNqNrAz/Mb2fqIAab
sKolqQGHo9aSvisqM652c0tkLEEjlz2g+lYE/S0HbhhgnpwYdtAditxP5auOUNTx7xrUYfFR66T6
TrNn0B4ex+shuUGPA2GBGvJiDBZ+Loqg43TDDvcK1USUt/4U+PJ3hcZzJwEdBj8A2g7yGXygQa+W
CU6N07XwzC4bQQgzVjItV82VWYluAiTLa/8xXCQGQ7cq0rCA5yZhD5xdWZVe28quqaIkznZWO7H1
sgvlubGbUfiZHudO1uI/WpoSbA5yZIn9uxJA/uHupAvCTQPlR5k2os6Q1G5l2RKDI6BHau5Qk+B4
ksYCibqj1o51k+ysQnAmoY2ZjP6LhZVquld6Doc9cge6kV+nRof2s2yIMv82ZbUsc7DEdpcSecaj
IwaVo9MxBV2vlHNzHyU2DZ8oGpXZLRmHM/6QRBAnutsETDSoweyhbpyOhq31a0hNVMJ4+WU9/5qp
hCDa5RKp62bm/693VUATDTxDU8MCo1Rum/7LAFoH/yjE+OWmcOceOIGx44Dgy8cFbKv/NtGv6a1D
Ouva9Jarg0VXmj4tnrMNRy/JwpwoHQST4SCCrsQAyJyK+95vC312etVuJvVqmIy5iPdNL7dB4Ag1
MNQc+X/JnMF4mXDV7nU/MpkMFFbXtMltEo4J4IKIKwEQYP4PIGAHLSKDIzTI2SjeFK3U5buiyUfz
i5YzGjc8YTdmy7R3KmaVkIg4lYN3apF4Sg5RS0crvIPDQLN2VxetJM/XeTnX9OsD4Wv2NSNJVLIO
dmaAK/bmxjTkdJepBuzTG6U1mA3ygJPan+yM5pcNwVfoQ+bG7KMdEytliKv8pqf88RM3NQ3deGgK
sAAFOAIpZOIXqHbtK0wXWyo6h4mrZeougEwsll1L0nwJGd+ZY1HyVYRSlgc7SBcqi10ZopQvxkLE
yrEZZUPFFFc2U9x04hq4kYQ01pxlC1JtGTovwFQwL6A3ZaW61RpmPq950aiAgdyuluP0CRyR7gME
mFNWFGQypWE/U+M4feR0U4BMy4cYaLFjBNqU0WSO7RlUgJoP+DnFkWmmz4L5Q0QeqioxMCDJcVkY
A+LYf56Yirfvdlj1be5VaZzr9yC4dAVVs8mmq1TC+0pfZQFoevBm+qHAMKkjFa1/aPqy7iAz18Ki
R8JYNj0pYKkKTuqzZGYFuLnJhDRhDWodtbd5Yw6c23qMMNoFtWJ9mxk3PbY1nkrZCfPGWhnckv/M
0XIq2x7bYroOGIp6tcy0gSlowhQ5cilmrIQg4QjTQaesmnw49TJhHDrdMDXTTRlCyiu9cgzq8Cs3
rfEuovS2H7tI6/G1ilu4HIPHjqe271SQtFSRNxlble9jKLJErAymGmacEYPCBuwYTurtBHR5sOh+
hD57V6OqgFiAmur5Hwaruabv4eIJYL6KJZSKvkZdFP17XahhewUjr2lyDz/71JKcJKPp/iXK+GuB
M8cik0BxhTRjf6E8lhocY0YmtxIDmqWRIHeVEscuQ78m7lxltsX0E7yd0O5tjJq0J5hDcjozRQBw
+5ujKUsJYZhiaB4ABAGW9GCODMHjBE4f2LGlV1l4T8MAHU6axmEXu40/qOktR6sygvk4FhJc6kqi
OUiinkmvx2aA3/0lm0SjD7vF/Q/ZUCuFXngFsgBTDagNMe3mXRPrthm52ehD4x0be2mR0U1d3EyH
Ioivk4jqNT2aqXYlkhN6ul5WDxQRDm+llx7yAZDqfUKTvHicKs7TNEFoKQSOD5XEfvVJETAh2Kdb
muWR2k8pLUe1s+tfbW3J8bXSwt0IDllTqfk1UHwp4Vghc0wcrwZwA/J46mbAQsb7BHg0NmySWBrB
MxnAXcowP5Ox1MJ9lyvFkHsRU9FyL/VaFTBhhPWXS1SbMc5r1SBoZeySkn5CBrsjZ6F23R79Mcs2
+bGgxUXzkuSyYQJ0bQFtKhq407kbgFGOWqsYXm5kbXUQmaVI5lEOmlBN92pp62MVQahrxaw/x2jy
KZV4H+VSG4MLsgBbxPWVNgQ4qH6YFR9x5+ClBW+n5H/arLggk7KlObDShUjnQJ8BR9pPk77XjR1a
aZCHdmJBNX9O4hlXpX9rW8w6sO0qGcSTVf0csDoKqhf6Rhdke/7R0PqIdL/SeQlCYrWpYRhPJRtS
BtacYsPUOrbXP4C/Hc3Eeav6BZbcrXXJY+UEggm19vW8jMLG+1v7cMRlEsmDNrdPCtXCHABL5eLC
QsUQREBx4SYbK2DtxZGD4bOApkmL0cpSMOdwu6DjnH+CDRGYtRuHaqs5IJjcDxxTqsIfCkh/pOGE
z2zl/A2UrXe0aJL8/P4U5UHz//6P8n8Hq5DTPEfTrn9T9h2ADSc/at58JY7qc3YM9/NddhwPyf6S
8c3W61r+/K/7qVIvo14Q+svrqpu7MPc6cUH+b+vSy0v8+9IF7FEVAWyUVZmB607UXoUAfM6/qA1J
DnMV6JEP3h9QhXgqxNtIV0u5nppvanQjjR5I8As32RCCWXtuGJlWqcaQiyc5ReggvVajBysrnL64
oDK49RCraK9am02VlPveNJErwhOYkZ0FAFJCVmvp3DPx+lxeNFeRPw6Z3DMILN4D7YW+s8POk2eX
tH821uzaiKPMbHp1rbCfINoyHFeOQYkMkLhS6wqfwGR3/otvfIy1K4cEBiCNGl97KqObSrmd29mR
VZdxwvnLbwmurG04etlvK5p98pNs9O/2aHqNXXl9IMETC6MfYRNdM7XdcdA/oLFRe+fvuvVQq3C3
gHXQI5Py91ThAGI8WNatsO9F8nj+8hshaKyiO0hk6DOl3j4ZxrUdvQzVozFckCP7R8Dwg83EWIW3
XFTIxCSa/Y+9j7yDknCQn9vdvFOvAs98+dwDrMK8FwAobVUWT0r1kug/VJ/m/wVt7I3gW1uVQPud
e3gI4qkKw7do+g63ao+G2JVVWFfxdGuHzYWFu7yQj17UKsrtBTgZVpWPGTME40F15vGSzvHW8lmF
dS7FnEyhjKLr5QgwfK1xC/mdM9KFd7SxftZWJVMx0HWtIv9pSI5TBzpPvmo+W+uszUrAcMAA9mEb
yjUwiHhvjriFx59cnmuTkq5tJPRtfPHEOOrn4pZrHYHK/RT7bB951oVPu/V+VuErhsiybJ1dKDG8
0HgcBNII38+v/I3lqS+3/Hv3jKqcnFqpv1vaydptS0NtOuW+UdiJR81uSY9h39TmowprMrwy1Wqa
L/mfb+RzfRXZCD+pUjmMuKuXIQfFSU6Dq8BWGmgGvXnSKVBfS1lNLyTejfDQVyGO5kjZFBysnhQw
bNcVs2xGBnXyyaur/36NlqnZNMka66lUF6CX5oGN+1x9o6/iWu3tSWtEpj/JuCupZv1Qybisg3S5
UH1srYBVcBeq3obIMuhPljSEV9YYzrT8NQUlGeOx9JkW237xCgAzP5xfcRsf4r/8SmZUYCyFMToz
pKPp6zvRv52/8tZeIZZH/Gsxy32dDynz0v9vBUeT/KjdovZ6qA+Bpzycv8tGMIplOf91kw697Lpp
5OJZoWh7sopEeYb2kO+hKRru+VtsvaJVvA+SWYq2UNjzpsxJM5jAprU/f+mNoFtbloxpJopuBp7u
hGl+sGf9KghwtkIb50lNbCf0KRDO32nrPa3Ce0i0GSmH3meeMruxHuw0yKAtMOPzl996R6t4npO2
K/JFlbtpfpTpnyK68II2wkGsIjkoy4kpLXtdmoX7StolEYhY0/IQgobit4viC46LW79/FdZKCfV1
hNryVPjtPvf7O7m8ZJ+69Y1XEU3PquozILoLnAYLcFxX6JvEveooeX6qAfZ87hOs3Uukjpa4jkbM
UwpqPLzxL5WTyzL/oJJZW5fAhAuhYMPmMUHg4QMaomxyVSMmGb76UK/bB4VZkfz7/DraWKZr75IM
2B0YjUpHpAwk96JRh5ja+HT+4htfYu1coiJMpOKdgVYS4i1Ax9ELCZO9aTzEfrZnWHjhgLf1wpZn
+yslTSAkKnS85tCBOhuAGLSverX2EJAAhwaq8XMPswpoGT6KMVqwxx2zUYzXVs4YdIHb3NUQMUcA
MNrgqkU3XH3udqsAl1AciC3F4HZ0Ge/ScfT0GFanbb1L47TTLc373H1WAT+SQ2hs+9yHaeLJCgs3
a4KDipNKhh5KF48XityttbAKeIY6Y46tMfcBa3qry4lbTtFt5cu3I/ChQLYP559nI7Foq+hPu3xq
alDoITImmX4Y6CXuIeV9O3/1jadYW56UEtScvlqeIqizneYbYES1K9uwTvlYo4gQvXzuPqutPJ0Z
ZElZz32gE4fvZcysT0ml8G5CI9QzmsS4UwFAfk7rd+2DAoS90OApUgOhe4YlYGOjVQOaNQ5/nX8c
ZVm1H+S0te9JuwC2/TiFUtsXj2U97jUGPZ0EN8bYZ9xNAEmw9Wt4j25bvjYQ9Ye4u7AituoidZUf
1BgkRteV+n/qon/O0J23HFLsi2fojwXoxdoMBaENFODRFOCLgeNPG6fXdqbxCKDIJT05ym9dUi5s
PFtNlLUfCmAyXYZsw9vU0DaGfbOPtQerFk6TIPMFnQdrencsZ3a89kJdsPV4qzQhAbnCJa3JmaWE
sjM24DtrsBAd6otwmmpgWKjWtf7nkp+6ShZg1fxkxiOX5Ac4MRoBAMmHpn4LUEsw/Uupb+uZVqki
GnyRVx1sWPDesNO7yrFAf80gPpRe9WpUrsL5UbI+WRGujVRsIjfpfIk2uYTQg4uh0bewmKH4oXPq
nI+zjepNWaWNaUxzRWIITXrKU1cB/CM3dwz7zWFy9N4+aMjmfe5OS4L8a8/t/YhpFMLJPAxafEPt
zFJW1EgWxVqp3Iven8RPrRjiEJWAqqkpq2eoufKFu28k+bXzCiVqZGSST58b9VIjva36sQPYUbat
3n4//4Af30JbSycjTtAHjRjz96FhgpqPB0bUF460Gwnpv2zqNYU3JqdT/q6hqkTTJPSSfjf8jO8C
t3a7r2nsnX+GjwsjzVoFbYxFd4p4Wf7eW2Dh0DgYvkX0o+fm9/nrf7wbcmz99yLIfDmyRMJzINGr
m4ZjqMhgGAcyuBK/fu4WqxgVkarLRc9niKw7EBiuYb0aQephVDqNnyoftfXAbJCBVoFwyN9n67uF
I7FUgDoAawB+9/wzfPwZwEH9+zWZGroI6LbpHDEbBxft0t7R4lOk8MJ+sHX9ZQn/FYtBjKqm3UsN
MnLWsynuNQRhVB8U6YXKd/mdH2ze/2zqf12/TnOTfEwLphWu0QIbdc3swrv/5x18dO3VErXtgQm8
KKPQSXv0EqQJJSfJCaefVVd4Zf0aDIqHQq+bqWxyVeEmkO1n5AkWekpYXjJP34hIkMOrV6ioctni
LkYlwvaphZnTW9MDFaQT2eNeClovKzUXEe5d2KNJU75Zunrh622+gvUSV1O0iUcVvKxpfdejp3Ic
3KqHKJ3m76EOQCz0uxcjLPZF+4bsKPQMjAIbXd0hsnqQgQufX6UbX3ntEFQZCKtbNoPEfr6Lpbco
8mrtc7X/2gmoQoCoTHWfBRrm9wIAtFR4cQ5lU3Nmw/zk71/tSBMkpDQKZm4i1VexYjp6fKjNC2lo
o1RY2/0gJqz0+gztBzGxIoTD/ibhh9GG6FTErVfgzzWmv2zW6flv8U9N8EFYrL1/0Oz3yxAdJMZV
wK1g0k17BmU738xOitk95Nm7BNF0tgG+lYXuhoH+iNLSCXXVl6nGTD3274ZguG6UB2P6VXTtJ2sY
eZVqzFRCLsHP9Sch7XIJ54Dk2ErGhTz58XYCOevfQWiWINEbxBioFQxOB8pxnH7p5VcEOuEJWRde
7daXXCUctSiYoQ7gsRCY/zrBOFf9yQUqsS+HDs3nH0EU7qrPpn55lVcGsF8KHGQQRplSwJWmcz16
IMpE+XxhpSxZ4qOVssoeqow86WCP9D0CY5j2FYL+iCkrytFIKmQWFKn6EVdJvogWTnuzN1RvgHD0
fv7uH+cMhA7+/cXaJKiyoA31pyq9YmcgZ7TdhSJp69KrUrZrNd1G5ZAGIUjnfvHRgbzRj+WFE8ZG
xkcr+d8/vYDyXyo+kyuw6TegZnfJYXxsvPAq2V8erH5cj2tryyGlTueiX8Zj7YjAxiFSDxLr2X+a
tN+V8rnyAlDjv58EMYgc0BfK8r5yQo1LN14U6SEQn/zEq4ivIzDMZswj0Hcos+vmVzY9fW7xrMJd
zQBmDKHFlZv4gBiCFg2IqB4+d/FVmCuNX5QGNIon2bcOYP2Otg6JEm/Mz11+HdellcWMvCjpOn+/
QDJRB7mOUT85f/mtdbMKakSzAqtXeekRionNA7r9qIFiPc/wC5PSizCo5WX8d+6AP/DvlQO0fZR8
3f5PDCzgAvUZQPB+GRhdAhdsPIu1/Plf1WM4xdKC5aIdX/8w8ue0+z3nvwzrKk0P/fh2/n1tJAtr
HczBnKag1fP3fLrOojthH6zwwqBi6+cvRfdfPz9Az0JOtOWMMz/k/YLvaPL9PMEouAei7Jz//Usw
ffQhViFcBUk6o9ubv6MK4En9jNzX+Hj+0h/+fl2sTzcotCwymyNihMWdlN7HteTm/0gN5I4mEItr
jufv8+G+yn1WnznOGrRUVBud3fIlVR5U86ELflXW73RRyB2+Zeole8EPvzU3Wn1r7C9avQLocURz
G4NP1Hz2iSEZVKsXJztb72z1zc1obKoUddtjHb0rRuNkUuWm0Uun/LbLh7LL9udf2cd9PB5l9dmT
CuUbG+j8UZWqg2G4DZi6YGKBdY6l/amUr6I4XoQSLT/+v9YYN1sl8k7u/VGrcLmSVZDSGNkEhTh1
mXBqK7qQdLfWwCqjS8EoI3kbd0dsFL1euveTVwTdkfNHlQYCQOXjJJTkF1Lw1vOsMrwc4HVYwAA/
2qWl4KdsSUdh6DVzJT+9hoUvffKhVql+CgK2KRj3x6jU9hB+HZ0mQYUXhYzSbC49KxBBovnHhSXx
YUrmK60yf2KY84TgW3GE/yROmgc58kG7td/lve6WB393/jYbH2qNJYziJEj7yWyPVvJHUV9l86Gc
sDehV60FbxLmOEg8fO5Oq7RQ4b40gGBvj334JRJUcjVGP93vFuadirRoGDyXzaWZ+FY8rcGFk0Zf
vPT5VF37fSZufSaPjbDcYqq/oRXr1BBlBcbbJNsLL3JJOh8ElbHKFAwWwg5pzO7YRDW96mw/aA20
C7w9hx7mnnlhf/insfnRfVaZooJ8GzaDXBzlyZ33Ifp8TzBzXf/YntTnonOx/JAOyOuXjn/hwy1X
/uiOq3Sh6hMso0hhIQa3gfWK44fILmwVWy9tlSaiGGGIWcTS0cQoSoT7FJXvhchd7ttPFQS6WMMO
u6LvQ8vKpKMq21e+jULu8s/IvJATtp5glRNqCEh12+CYnHBonFrTUSM3TN9kq/eE9HI+cjZX8yoV
FEpbThZ+S0ddehzH51KfccD6JaKHjnZDIVCcu0pxS7xwt43vvQYh8qkHSZMRLbbYHvzydUoOoZkd
lSj0UBZ8yv3ygQYI+oj1DgzQFWImpwbdDUOJ3NIKL4TTh3WQ/r8+hn8VW6FtoUftK9JRRhsk1rJr
FGgvfLKt51s+5V+XHnNaaogzSMdUDeAddm94pPxoqkvW5luXXyUCQ8qCBPpfeczaYR8swpfDdzS+
vfNfZ+vqy5//9eNNmPZt087SMfYPc/+zsY+59ef8pTeW8hqGOCKBmRiKLh1RU4PJ+OAXX5AxwZjt
Gfm5z91iFe+JsEqNyYx0nOHqyq6Zvon6Xg5v1PhCjfvxeJl1s6oFfD2eejObumM+KXd4GKpY72rm
o40xhI8kEMFp5AxH70z5ZEgnCVLx+SfbvPEqESgNdkVWG9ZHTMd3SxehRP/WMRzG6F57aK7NC33y
rQWwygVthOTOAMP2hALBDmYZ3pX6HtOBC8+xrNIPkv0alJiolYCKHwenDg86OLGlNxUVBkhQg2ND
v7CJbVTVa3iiBic1DtQwOIlqr1f4ghuntsKErrmRu5MmLsGytp5lFeioW426bFINytQYfX5rhdd5
cJuOF/pSGylKLLf9KxRnQ4ezioH0SY3DQzRm9F2bz33kNTgRRS2Bs1UfnHwBQJ6i1kSZLS4uAZi2
XszyRH/9cuih9aCZXD7tv8bx97giLMprs385HwtbL2YV5YqJWpoxKsEJlfeTBTJm7CLv/KU3Vv8a
lKhmcjBKfcDKQfB7GZTgKnYys+HC6t9IgWIVxHYfAHvC/+ekdsmjqJlixy0uX61ETRfigXw1yKV1
AWqzFQSrQFbwdrXlgoRRZoFroegRF8H1YPsHQCJuBPnevAjZ2Hhra3zitNi9YUE7HFFLPbTJcI1L
nYtv6O78R/l4RoH8x6q019A1aPRaq45oIT7MXrKTXeEqDlvfU+MpLkLPrrwP3MQrbz/Fo+OWq9g2
1F5FpV4djlWn3SmA41GRX5SbLyyEfxbUB3lwDVhspTJRS9mujnr1FvRPvT56KOu7s/onV/i3dlcm
9zT9EP5xBqRkwl7f4VLmau2EpoV8VU/ysZLKHWK6Lpp7tFzsGwgDtET+BOb4pqrYHGNsE6adG4Y1
Bkf1we9Ub8LmvpJ/mKWG8HiIj5K4zkdxG4jIq+RmN7W9p/Qyp5kbv2kuJOOP+9+8ymXV/JUNrLnH
GxBtSr6e/gZg/xS59m1z07rhDrb85wJXW3LFXzcZkE1RxzgNT1n+jJUK/mbHMfh5fv1tLe9VvkHk
rBgrQxuO+WB7Gm2FNkkQn7700zeypbYqKYxYVoSwWWrDhNWJRkcOMfvqzZ6+n//5G+lSWyUdaaJt
D0dwOKbo04Z+dAPO90JkbuSzNQRSFCMWXdQLR5zMXRQSQA2jpvGjsK+ai+yVjZ+/BkKqemM3SaUj
AdHbHkqzx0G/hODcePPqOq/EXYkkqDEc/fwBD/jEAlw0j2449RfCfOsGqyyCVUStRYhQHK0OW0it
vEWPBuNVpBopTy7E19b7We7918pvkAUacpuHmAx06fLqKrhIj9j6+avIRUeSPobPq8d50W53rS85
MZIdweB/8revotbAj7LCvZP1A4AW4fZdWPw4v+g3VuYauDhphTUKnSsj3O0Y+lez+VMiRYnShhlc
4lVtvflV4NqGJBLTgLbgNzehupvNCzv31nl8DUrscM2JsgGF7jz4rka/EnM84JuKvqMTkxsytK4i
aNGBeWGVbp0t1FWp0AUNbqQzm1HrKXs6gV4q7rFq9GQv3tmx1/nupzg9ulgjE4U8zyWakPCRLGOf
o/YrZMMt88A7/9U3vsgalWgEUmhIiA4fM5ZSD5oBdePzV95YT//w+/+KMmuOfLwkme5Flq3h9agY
b0heaXc2sDE3Q/znfzj7ria3eabZX8QqBjDdMkiiqN21N9nrG5YjM8EEpl9/mn7rq9oHFoRTe6sL
QgBmBoNBT3cAFuVU8hIkmgbn0toA7EDK+j4qFyuoc/fFKCYJQEa01zxEDJjdTaNOXkc0G7tAmx0/
tVpQa5qPBWgLPbJA5gSARBcNFNXDbK7fmgVMm2U3Pe8P/h9czX3i71aTNUUOZrdkjPL+R1qfs34J
SPFtHU+WVkmMWrSG3KFdF6ULCL2DZw1T9cemhxKczD33g/NK7vY30Xn370kHFY0CzA5RFvWRcSmC
JEhO7nF+UoJC8u8FkZdHiVGFgo/CcsZIcze/t0JTWfwexdjGcSVb8PdT12bBOf3Y9iO6CKABu561
gxZ0xwwU7pc50MLsDJT1bbcRjcJjvcAbA8qY0cZaXaYAgpZHQP8f1KD30bQrWSuBa/KYL4jSzrYC
bEqU9vlhHI4FWEZ10I+5/X05StxGYE0qd5BPDlOXDEx4EfIFMOhXniG93AjuaTzgC6SdZlY5sCZ2
bi8otRzBPKk9Wp+a0xQaPurvD8UZXB5BdadKJiN4k+EhX32FLVkXjEiOOya4PBpHMOceZVcnUYjh
oVt9WlRdDin2KH2touRonPbH/upHggk5BxSWZO9yok3hXJy2g2UlekKjfjgVw71WSNZH9F39v9Fp
LqYhxyUU6sju/TJ8UmUdjwKn5iFaXTPp25gMSlRbDDc3elKn6idUGzxWNxJeEJEvcE7tkNTtpmZS
opy+5mswOtC1eVPTeAM/7G2Pvj7CP0CsHrpmhcpQAO22O5Khe4foh7x+06yDUyqS8tR1l4DEy383
IAVtNl61EP1K+rOCtMzSuF4D0Sul2rn1QdGb/Lw9GcHd9B9slukkM7QpTDif6bURKCb92ldeoQIX
gb//JHsEFQ7DHeigMezKFcpu0bCGybE5pOHoQWyleEWmcoBYgmTdBNH2H4BWCymtwVDgEdNhDUHt
eISe4R7TjXA9tYrEAkS7s7vNu+PPzNYBKo84vLcOX6e/FXKiNqCMG95b10CvZe593V0Ml3NvPBUY
aaHOSWT0yzGxlNDp+0tpZX5dpZKj/PrN3nA5T18rCI+C206J2lW71CNamqh1rOchuG1e1wOJ4XI3
b4hGZx0IqycwXEIcDfLUVFZUEa0N5+cp6AAh/IiaStL80uy7if1J0FUrZdsQODkP19Kc2iUM8nMR
1DJOdqZcoF4QtI4DZZ6nNZ1lV1fRMJyfg756g/AvZgEGRj8x7lbyZG9v9lh5k6y4Ihpi//2dsVoV
hNLmvszPhLR+Z3zO60dwfoKi+FEtP9/e5es0bCaEv/47RqlBYmYu9SUCv3tsLpavptCdeJgV91tH
1JACrF1AGIc8W9MUkk6FaO33zZAlcgIjc7hL+gIRKdYZQ3ZWLUjMrpoP2WJJZiX69P77u8XLew0K
9wPuIZTGUGXwGFoEbq+Z6MucbysmVGShfJOfMwdNMGMORVqDNDK4oejrnFvXGlgyJ5rh0XxXwayW
U2Fnkogh+jTv0iBqhQJ8P0dLksZQS/mkb+xwe01Epsr5NG23toIyfReBtciDkr1HQBOi9RBusA6K
lX7oVemfHqRtdkAQCz2RqDXXT5DJ+9TrsmqXYG14YF5juGQCyrOLVPc13yDh8Hx7YQRRmsfhKaCw
3dQJ3yX0qOQnVQ/SXHLTFsBdDJvz3YV0nZ7sIUhhXvtLrXE8Q2PtixMQb9KOaDiN82dcV47sdHsu
gsOTB+LpdpNBoAS1ZFb+6dSHnoUL+wMpIJ+BSkCGaBdtxP77O79VV9MChgf1HMd4hgJKanz/2J/n
vLZPIR5T1jYqyd3qr/XTan7S8x8plPFcJVzMT7dHEWVLPE1frSrFpG2oqzl30OnwcUP53aFTC2p3
h+4A7J0tcbh9j/+9ARs258uQqKogXZIukTmcCdiFHVBtgTEXx4TEukQDcB69WS5U4m0UIcERgjav
84IOHg1QtEHyfYFj8OC6SS0TJymg6mXPygNxoHbmgNw6nYyX2zsh+j53PpebyXqQxWbntSOndujO
jdqdjMKS+ILo89zZrBLo1kPFC+VlMLNQWp7oBCb8TQk/9u851y5pCQKeGQcjKMYbqESDhaeWOILo
n++/v3MwuwGWpYU+87lCu+42QCDB7EsPpPavH/vrnANvdgo0OHj+o3IjgbHYlwL8RE2uSQ4x0d/n
/DjVWDX1FerLuOC2oCS1+q+QM5Yc7YLrP1RR/7s4bQGB80SH+w4hKphhel5sj3iO1z2rXh4k6G2U
jCQ4MC3Of+11aQfw1+AN1c4i0DgFRUaDvvnlQh3eIvPh9l4I58N5MVNT0PkQPKQnL+ofxCG/eFJ8
yP1UPiq/aOGR4SCvl2XQdPTfdVMgAWbrpbVEFQTEfU1bs3AX8IFK+VQ/VFP2qAyO+kwSkwUbRCkk
iyg4K3jWPjyUuAzKM/m5sl3g9Y3IaJ2jZOX2Hb8SYHnOPtwiCquiyB+3h9Xvo+aQBVZUvKIu4ecH
WTemwApMzs0HiGy36JlUnrfh5NZf6/HBgeRNTb8yQ4YK2T91bR6cu/dDsULXfFae0+EHm+9SKwvT
FVwOpsxnBA7JQ+Pm2VlBcwANxdJsLxqkqWu3+7RWJLy9EaLPc/7eE2j02fDwqGckVBXoUilLaLWy
EqYgp+ExcSDuRde5AxOC/IRHIYg8fU61V1s7T/NbJYPOiPaAc3aQtLm07Zr83NhobcelYXFaz4R0
dkkk5iqaBufnSr8V6G5LliivkgvUCrtq9HKQdesAwYIpEUobn29vh+B9D8q5//X0FrhTMG8py74f
d/XyUi+1vwx/TKv1Cgj5WOXkzdNx13SSDChwRB4QB2Eh4lDIakWgZthU80lrlyCd9poEOmDbJ9t5
SrYF77u/zeS1m7rH28MKtown8KNllid5nxRnCHA86Ln+WjQDVCsccNS4q6zkte/OFd/8ByUHSmcN
GtpbBKkJH9Uvj2W/M3At4/7nt+Xmz+l3s06DYkv927MSOBOPnYMmRpGv81ycJ1KAAex3xV4W88vt
bwuCMeHO/cLJ+81Ikuq8kD5MEhp0YOP62Ke5GAC5mzZPErs6V8WbORt3eJx9vv1l0YLsRvcuGSIQ
SnbNfp2iLVMiaKiea3M4LO0sCV4iK+IcH1e/AvxglRZN+cwgB9GYRXlYtjkdfRWKuU2g1qXsMBRN
hQsBw2SlOtRd6vOiQOpP7Y9GtoUJhMU+tFI8Tm7YIDwMj1Ajs2KBZWcBc+pgXdyPWSYPk1P1ZUqZ
OkMVqgfPiwFJahpUMmoOgWnygDhmDhlkMPDxbFbfVNX9lrpEcg8Q7DCPhYP8zzD1Q1efoSznF6BM
30wo9LwokyTeCnaVB6A1rg1V+QYGmjGUqYv8UpM/aIOU/HtB2sYjz3StpE2jKAARbWk4p+4dKEWD
KoMiZYlG3Wx4g1o91PaozIhE43GOnFV1Ohgpqo3kr6ppcc5IDr0f0EmVX5QMQk209LNFdkcWnVU8
Om1p9NEpTGOJVgecFIsSIHCE2QKhS4d5hWmdBqhog/znO+pXklAlmiHn8TltWhCOYkgNjF9F0UCF
tg2quvQhDxNAwAdoSMeD8I7EK0Xmxzn9PBAtUzZFi0hOl3vIt0OfAblGRErdDbvG+f4h5+dxbHNv
T26h7BLcrX5Ichq7OporGkvyaCnIXngsG4TJ0P6GvC7K1cVnWepphu1ZYMPqtxcled0gPnJ7HtdZ
ZExD3xPxd/F+GtMph6x5j963yuta6DlP31fgEliJtiEUhqoekqkJDt+vnWJ4w3hm5XO7bljU6mNH
As/xZ9KGLAah+RlKlLt64ue1cS/5lkVrK6NqEtk9T+VXJbVOwFjZR25DIO1E4hGs2QWEQTPUoqBa
FzgGpkt/2eYiCSSCiwzP67eMY6O5pYt7EoRpcfev6OKRbQvABQRd01riXII4zgPjiiQbkoJM+Vnp
UMcrtyNe1yTnj3DNuEwAkDWI/zgsP68ZNdFuARctmFl7itusry1xe1zL3CwcrLr0ZuI6IYOy6Mey
dx4zB169IU8GpLgDoNLEOkwQZac4B50lRv3TXGXpn2j9uGihQ2LRtinGqdSfVLufe0lNRlRm4KFx
WVMDZdIpKDN0xiHR6nAEMz+xoRpi3PfokHLK76qhAr5teODp9fL1oss0dgSxg4fNpX0/amuPOVlT
6enpE0tOSvPbsC6g/wW/n8S+BXGWh9D1KtEXaLIV57l4KtZYKxrfyh/d8e12XBKc8jxT39Swdcjp
WpyBuvXHXZN9ZKdiJpKwJ1qjfdh3UW9NaY179LBF6bz4hmF5ZH0mgxtWPT2OoJdlMgiHwMD+vjK+
G6jCq34xGEtxVlnjgXEtLBQZ+6roteOv7b37dmaBIW7uVDzd4+7iTvOL0RtnUprxkOX+CHU1NImU
scbsUzMrRwVUL56xaJ/KronXrThAuB3qd5IgLgh3PIqOFQPE94y0PGfqp81+TtmzVv8B45Wtyfqz
RCNweYRljluzKusYkbUBsjAiqe5vcwex1d5bOplhCLKVv8Hw3ZoOgwWOfW0szqyq7qs6Qct+5hyU
jkDXc3g2KjBW1qggzIMd3TZ0gR/xkLqOdnOjUgw4dZHLznZZ+hbxOyngXvT93QPeTYjl9VrXmQrU
WR4N+Z1a44q1ftFM2baIUCo8mG6b/6/8sRTQVU+HCCJvnt1/qdoO4DCQazZ/bO0Oap8QUtYl1iYc
dJ/t+1ktZMHjpNFHJjZkzZ5IpXiqdZrKsKy/t/ZZQzFvbaMNJ/3tbRLEIx5ll5hDDtFKtzw3INRL
i18ElxvNlAQ7QZDgIXbF5mY5kP/QJKwqH48DoQ6SuNv/W7T93P1iXtbV3doafrkuv9NqPNhEe6jA
xpT1kr0QrQyXJmjlAE2/HoKKRIUc2vZjg9dPsuZA0cc5p9cWtXRAh1Ce18Ly2nT+nbAx1OjHOicN
lTv+Wx2CwyqxxmhN5gD64AEl7XFuU8kZeX1fdZ7mDDjvbtUbLM0CLVc7s18bRaoTIfo259fQa836
sV9KUK/33sD6e8XVJKCC64uu8xRnRunSDexj5RlqgH4JLePa+mE6a/ARi9R5brOuL2vDhExolObs
eaKdZ4JI1SeNGeTlJrvWiFZnn9q7+FAtmgUZTaDa9Mn2oFwPAvz0cPv/iz69//7u09hTdwaDcXmm
8wO4suPZGT/d/vJ1X9V5iJw2oPROirw6d4N2as0knk0VXPHOZ6uTUVeLhuCcFfwtQ6WYaXUuCNgM
1K2OikwLHGhCH00jl9FQipaI81ozQTOq1WH1myGNE9L5K5W9Tohsk/NYvVfQXYcuIPSPZaB1baah
coNOg0i0h6ITMurbW3E9P9R5yJxhb0VTQlU8Ss2MAK1aP6Yp0JdofLzkvf0NBf/nQqqCJJgTz3Sm
V3M9UsiPnzuNgel0eFKX+aRlanB7LoLd4EnO1rxVra4ppsitC39zk4tpyaApomXazeydL9j1QOnG
qBoZ5uwv1iNBbd5wWeCsTzqEojcZZkg0Bc6dk3JpshkVh7MxQ+QR76qnNWlayaODaPn3Qd9NYt66
VNsUyiI1mcNMHyIzRQsFqyQJnui/8ydwN/ZGUZvVuWSGZ9tluOYyOKTAm3me7npt9EatIZ0Fwktd
/7RCkSX5k7tdbx1KVret7RVKlRgyqTzBcDwizGpLIHlyVp0hMv/dtcYTCCXu8XZ9hHTGjw/Z6j/g
sJkYFvTTWbTYPSoNK0N3bvHn9rcF+8yDwyo2zXVi490UJ/JxcJzTYGSgFJap/Yk+z9moW3VUZcZY
nSEa4lZ3rTF5TKo8K/o4Z6NLByl2c9ArPMJ+MZQ2mLvan2aZiQrcmJdrNUgLySkbG1viT7fT0Woe
0XgQ1MuBrj/GWeIIIvPhzp5q3siQ4dEkAkue7qfZcEbP/OZVlnXaXfv2JgsGcbijZxhqI61rjUVT
N38ZKdC5pLiwqX6p+0wyhGAvHO4IStmyNeZEkfAOKNOnoKTu8UDZueGHZsATL3bE2YpNWfA0U+Qv
tpvgsVM/A7Z7nif7dHuIv6Wgf55ZUd7YV+9dyEPU0MFMN7sX4EUO1CDephch0uxDmv9OUe0dC5AK
aspBJ/WdNVRvTGuPy2KGVnpp4aLeZLlBPQH+Zspeda5XG/GXOPcplVwjS72mFxOMqJmDkpg7gY2+
CEc39RfX9G1iHBFzSiOXXI2uIxMxJOdUKhlNIHSa5DLrDmjlVhj/2Ba+ohFQjNuu6tlqc1II3YK5
L+4b2/WAWPgKoFsq2err11j8A+5s2HILwP+mTi7QNBrOS2nEsz0/ZPbghJ2t1F5p4V+o83KXuajD
A5Z+P7Atk81/94lrVsA5JG4Qc76mVn8h2RisEDurITmfKiDIeNGW8rOaOd40G14BQRgik2UU7jPn
oLkD6mdaQQM+gWZvw9ATZ9Wnos4CjSiv7tidOgDk7O7XNE+S8124z5zDLqDwAy8GWHH/R9lchuNp
+TyG/390tVePeeMfvBfdhjIzIQD6VIP+rj/0a6KaJ5KMtv6RlBQD7MH7nc9WMDuVuVg4UqWHJUez
TpeHa1Z4rMoOpEYBeWolF8CrQRRD7SW4d0NBv6QmDWt2Peq3wn3bmrOiHeki4wn4+0h2xfB4kJc6
2La50oXE5o7IcbtquahdW3hEBUinxGNds9q/t2VYvEmtHwvAPfWhOqPPjgXUTN+W3L6DNDqgt9V8
r2Q6zDMF49TO1IiI/7VVFuvQkeGYNuxOUcDh102pb5npK14Gu2Abu9QrqlEGZbp6HGCxuMBlu3Sa
89404gJi1OgH8S33h8WIxEn/km9cWysuSAEsX82Dm5B4cjYIxe1cm+ZcqmAQnI9tp8bo875rjMz2
p9Y9u2Z2qSvaeCZTXJ+m4JjpmDa86hZuexMptUOnt5Y31xTsJ9OT5Vhojqs0N1jNpj2nBYRSSncG
hRFio9c5C/XafOo9orsH27bRgb+RL5IjyL0efHhhWQZRltQZXTsmVnWsZjqGjKQRgQKjl6hO3LME
UszOWnmZqsRd6zxoOQrbKf0+QivdK+f1T53U3+1E80yCoj3CIv6eMn+EvRybyoXGah1Mq6TEiGnl
+qhsn1Ja4Jo5H2/PXmQzXBCs05qArMSy48LaHgaoZ3hbY7wZiyUpKF5N6PD3uYgHdnS70mZtimdC
XycQMozWGNLB/gIu4S9A5B9MR3YHEUyFR7+h9d8wh1aDGBYItohnQ3UXgiNDF5Sa40hCn8BWeMCb
RS3H1sxhjunyvdJPDIT7Uwx+JF25rNYD7SQ2uYe3K67GI9zWgQxgIcYT40J+udMrkEk+3T7lP5dO
xtwsWiwu7+oASjRNnS6xrr0p7B60MX69/PyQTfFItkGxtrxItCWuuufRVjwoWW6uDEolOBF4KJur
rgs0QpYl7rq5hsyR2Yd6r/oatR5x0MnIMEUbwKVDbcaoo2sGQikt7nO8yKcVunXG4reV1F5HNclF
RLQLnHND2hWPYyqcezVYBCXWI03zs5UWh9sbIVorzrkLFRosTk3MmI7U15QU4mZ0uSub1h/KStad
df2B2TAI5+KsXEe91coNOZTPwi3I/PTbDmSvNn8NymCH5t+ejih94nFubos3FvBkmjF4yO6z1Qjs
NU7Zeod0NKAd+jDdKRjsJdBQvUIWdKoyWcFBlB/zGDiqGgRfX6y4Tfufk8ryo2nWuD9Os0/tMkqI
ekFaEuFEgA5fpfWeTlZJN44oUeUhcsmwuL1NHMRot/uVzf33WVWmI3P6t3IFt2WVamqA6lcPGltV
8YtBkfU7CqIdD6Azq6ko0XhnxtCr+my5a6DVTWhrbVyX7sumjkfbtA+G2ny+vb+CxJXH02ljBnbb
vNpibVaBgsUWz4PEdASOxoPpmD6D7EhVWQwsiVfkgQWZzlSGMxT9by5YZBP6yTfc9ONqav6QZPiT
uJLTU/S3ufiQstTVx0xn8WT9MveOzTLcWHh7tYVmxUWHaXIcixrzAgLNtUHu24e4bgZjBxGNhoU6
2f1oDlyW48miDW4PKkgHeGK3ujSSjVAsldW7Pyr7W97rl2R0g7JW8ITuRitYtG+PJJoej4tDr/lI
DQvTW9bikJQd1Jv7O9pVYbt2obnYPirrQWMOz4C3SaxMMDseK6cZo23OZMLZNDya0z0bQXlInyk7
1/OvbfiYTfAwOT2xnTqrNvKoaBdND+f8xfzQk4Zh8Pi3cqnbclmtMU7NrzO9qEYOnlLJTU7fbfZK
TsMD3+hsFq06zAuQg6DemBvwjn2f+livf5PRPjNgRFAAzYxIU58L/dkofhRjE0LC0N/UY1Z2ftmf
shTahprfzt9R6r1tJoKDngfHuQq1K2pa5FFfPVcFc3Dvb8QIUdoxnN8fG4ILD52RjcOwsjFG93iq
eV0+svNqaPOhAr3F/ZDNhZ+WUGS4PZogZv9d/nc3ZlDTER2UnENMjsahOUwn47iFIHI+3f68ICLx
cLiyo9nc6OoW93lzTFEVV63pJ3jqo9ufF20Hl0voqdVB4KtnsQFEdRNNsECTvmVjHbYywLlgBjwe
zrKrqZy2jsV2/bDpfgcdAkuy9tchrIbBA96Ktjc0muPv63dNZPnfhrs0zP35UD+f78sgDT7U14Vx
9uV7t8lIShNSjRjHbJ+7NGqhRNgoj7e3QJRl8YC3sSdMBeEui/tAedDAijvG2ZceRarpzg3M59uj
CFLTvyv4bgaNoeaTZTlr7IA/QyN+ku/CMffW8OX2969D0rBE+2H9boBuKZpsXHF0JqT23e1QA1Tc
54XfJ7/yIT9tIDu0e8ProTRMOvQFDJDKIeiWTzyjDPr16+2/IUgNeGBcbiZ1jv/GYmc8KOtDIkV1
iqyYywxGsCpmdGQsdk+m5oFdsfLh7hBbcf2lOG1/DH884pVYYtii0fhUgSRdbTcziwEvZ1OI4kaZ
fuw4+3t8v9unQUeRUsdzczzn0UqPU/8jdyXXH8Hi84A2N2Uoaqgw5CV9TPNXJtMyEN14eGa4xKGz
a6K3Mt5hKQVr4tm6B3+Ht6E/bFzJaVzp3ZhBQ6jw3f53Mb8lyybZCdGcOM/XIJaYZK2B+LvoRzXH
SZLk4W1bFWwyTxg3bsli6SZslfQXvLBk5V2ZHG9/WuDtPGZtVdUZzli5jxBFDxeIHQQulB6txPYt
PLBIlkY0COfxTo/XCpuuS6wwNfcYoGDHJusfukknf7Qqz3/enotomYz/BpbCZDpQjDBYHWq/5lPS
fjY3SbQQ5awq59XW7NblUJMl3iBespXUG/p7HSkJhXYeuO8OQ4OV287D3EhcRDQZzrFnFMBLhlgS
k6opLprZ/siUNA0rp5mD28v1l+z1St7HI9v6kmlzPmRDnFogGa8cRkNo6SVfUAgmZ2qzuvLaBGKm
BTpkglYv2sxbDcs9Z50DCrua1RQS6Vu/IgEcccwtYxuOmjv5W1J0gZM4s987TPfRB2o/3f7L1xdF
5xWsll4v28Letrh21ECpla9NpcW5K+soEHyeZ9dwd7XLvJi3eGzr14LSpym30aor29LrEeIfqJ+6
TUkFE2pjJV/Mg92X6yHL1Y+VBHSeQg+9khbVnLKL16VnL2zqnYMJoaUXO+mSi6Kb7avVWYPfpIkb
9sqoyoq7ollxcW9Vi8pVFWeMc8UNlQqssU0tuZmIPr3Hk3cn0IbXVi11kJ+D82xAO5P7oed5Q+dl
TclK6WQY+LDeP+bQ4Z5OeS/5z4JMU3f3ybz704VJx82ezD7eFmNtfcsC35xvEldd7nq7sWdAVNf6
TKrJCIHoymJmQOfL12u9A2Rjs7oX2kxW5Fp2cwD/Wv1cOVv3+7b7/M2k//V43dqvx+/+G3VpPc/N
Osaz7z7swgpNYDuH7pvlo5QAEb3APUKevAj1L6njQXNXkxwAgnNZtzgj0REXUzIgTVnPyXGnnt1q
L72sh96jO+uiv/26PUORB3MWU8/6Bn4fnJS2fVLqSEnCTkYCfP0Q03nwgW5pvTsZ+hZTi8aTBp2n
CQ3QmvNpyDVJeNtX49r2cKaDFpDSHTSUTu0m9W01GKoa+IK3qjuo2svtBRLNgjsj8ajeqM6ABMmm
LYgAThB893CBs2cJ8EX0fe6c1NOpcesRZ/CSHRf1ucTT23LYZESzoq9zh+IyouHZMAlyrMT80pR9
A4LQ9JQnyqXr0g9JhaPUwt10GdOou27uGitd87gYv9Hl61tKEauF47kQw7u9EYK69T9I3ixHQ2XC
bAS3b1OQn7qjkXpg3Nt5eRNfl/SICiyKp7s0QciCEwcOX+tr0GtPvfnASj3s2NmpJAFP4HI85aWi
aT1zEkZjXZ1OdQmMJ16N8/nP7WUS7LjLbQa6qSHJhX6KOC3bL1kCCWo3P7VF9ZxXo6RtQ3Ct/gfI
S5d5tPscF6hhuDQRCdNQ8UstAFsGjRCevjjh7bkIVorH8E5LketGXtBYNcdDz9xgHppHVVbrFn2d
C7FOUfUWniK6mDX3NfordFB6s+1w+6+LrJVnvOxr3L9Lhq9nURupL8XB2tcHfNUhUF8y/leBtfLE
llVKSrVJ8IrRF8MDaZKDBjibaZd/MjqE6iZbKdEwXJhFDolCbY2MxXUfdp1f67tJARRhgzcUrcS9
RWNwcbZM5qQehmGMq7Z9Yih2AE+Hcn4Z1K3qN5WM3F+06Vy4BZh3HnI0ScQKIF9k+OHOyItl7cmi
j3PRFlQxxMnAbYASyQtoY2r3dyYDMO5LfeWk4/GReQoCrz5Z8EhIjArNF8ASqqMlk24Q/HEeHtkS
Pe+SAQHCKb5M0JG0S8BsZUgxwV/nEc4NMihzShC3hxAUuRDbQuG4DPZ67l4R91N/qo4j8WRHnmgu
nFtn5ZSDYBbGukxxD0348a7MH287tSC28mBnq1uS2oS2dmxVGSpwb2SowsnymZTkak8rr+wyT33Z
JP1QFpu2AcIyjZ5izWiUZP7W0FM+LQdFtS5V8iGaVlAUcE4NeHK3di7Gqo017lX6uq718fY6CXyZ
hz73rE6zrtS6eLGmgCb3QwJNK3s7GQ7QYrJuEtFmcJ7s5qnSg+QANtumr9ZSItHYSocddVV3/rT5
IEvFr79C6DwFJmvKNUFOMMRT++zqn7Zp8Nqt8TQNYJkTmjFSJjlWBZvPk9tVTVmbLcWGbBb7bDMn
HKGrPmrz174aInj/gWSNBIklcEke9sjmcepMA2/I7RKPzb1GJaeeaAqc73WaTuiq93C8GdLIZC8V
N869mv7KQNJoS1kxBVvPQx0NEAwsfW1u8YTjZ87cr3pjQ0gRWNulkPUsi25gPARR08bSgMLMhNcn
etoO+UmL+xhMHZD8mY6KFAkiMC+Tc8OK6v2mdBhGPSfn/ylNkEN1lpHpinI1HhI4WF2fjKrN4jEA
QUZ6Mk7AbkKco0fiXB/cQJFsvegaz6P7epKmmVphImOwq69GnZ8F7SlHhDf8+/4IbLvET0TGy52y
W7thzVIMxIzPGv2FxvUPRS0e31ejQ51a+3e7AQ3qxleUEb0c0qi2EbNSkvuL0kIe2ZfoK0jmdGwH
OW6X/QwknnZWjrvYi0ziQOAdPLCvIcWWN3qyxm4at/nDxl4G5tmpIUnUBOcrD+jTtbzOkS2wuCCP
GU5Z9S2R0sQLDg6eqW5J1XalLbbAuiuejcPgVUF5zMPah5BvCL2qe7wFQRPRfb694yKb5eF9KNaq
s9OME2DGEAi4x4uzP3e5tyQnk4SO/cm139Lx2OsI9+spVb6rdFdGf5GMLnB9Hv+3lgmYZXM2xfqx
PywH65zf14+7bnEWmJhz6ZOH7Q+hqPisJ5m6mCisES7P1sBOXVQzBrUm3S+ye8tqPby75nOM1Ng3
3E/F6M/NQ8UeFJxyhdVLzEbgtbxsbD62uLqrGcJDcgcKosmQxB2RyfDRoIauatdhC8F3ycaXbjuu
7PPgvAybJOkT2Tt3oVZAdrdaCRZMSx9L04M9KKok4oiCM48CHG2w1wKaNsXO3XYwD9tJ8YdDHaX+
Hg9kj0mCxiSdB/ytTY7nuwVeZT5tBz2cAgLK8DQsjzbe8/fw3PtzoHv9UcY3K1gyHuXX1AtzqwxL
NtRAyCcHB08e+vTnttsIDIlH8g1r22UT6PDi2Xirm4dskxTiBN7IQ/ZyWqKFcYEh/U/yaTyZfyWf
ZLUM4V7v83lXSq7bQkM3IxaluuB8vCAbvp/85rvpt8fKl52Noklw3g0ybwqFARiUegax9Hk8zQdy
ALgxur32oujBU93lKpQA8mHF94/kuAT2oXgovphHx9NRlU4D2WKJpsE59ZpOo0ZLrBU57lpA06kN
laN8GiIT4ly6J7RNOxefN4yL3XzaFIk/C77L4/ScrXGsfIVp6si0VDzeyrKG/U5z5V7Io/FImfQ7
gSgcKtQOlt8d+zjHY4AW7k8Biwycu6/utVG47F03GlPrRvz95qL7UEFGApcezeNescqOHzMgHpfX
LtvgquUernW/jSCkCZSHdYHy+TflWIXpgUjquH9Rb9cms8emd+6WdnbKXHfGXkAgS/Et0NL1fUjV
59S2vFJ7XtzjYB+c7pMxdB4ZoJqV4D1Hb0Nj+VmUT7VyasdHAAfmGoRi+gg5nEuXSM4sgXnzSD1a
lTR32DbFLsYusAjtMwWYE0UFxa6Cbjqmytfb6y04HXkqO0D9R2O0YOmNofgm6ChN62vW/swbP+sk
d0lRSsvD9Ppp0aq+2wPyGYyQfhUsJzWikRPLed9FjsXFgyxxNwhvI6zNyT2Zn5YP3lf/PvS/M5Js
GBPLnZEq9/BY03hNtHiu1mArErzOh6tt+7e3QbDhPFCv1//vbjQdwAl5nE7/j7MraZIcZZa/SGYg
CQldtWSmMmvp6ur9Ipvp6da+S2j59c9zvneooZPErC51SLMCAREBBB7u82GM9UhGVfP8v7a+bs3e
Gk21XmyD1A7gFS45ApUCptgdVTYgwkiZP0G+NujNwgtyj+v0eBQoD1NG7zGHp+bQY2G25h9OTx6g
r6WBgBp6W/YoqpOXfcjWl/uTqDhVyGC+YuJs5ybsTPQvHA99dXZcnHe2LUWLonIbIQjGATSH676M
yXl2dMH7uvfeiEQyfG8xitlwa7S9HqxDfy4O3Yn9+F9YTYL5bH24Pz0KH/l3y35jy+uazngJRTe7
XYelY0bbqnvgU838dVt603QxFa2zTy3uDMAvewcTeDyd4KPqWPRvVHnTtuENfQUQK1bV89PTfLze
eybmr4F9uKYndJdiZT/Snl85jcPEYopLWg/tc0YTOzBW47BAX83vjD79AE2BNVi75iXv8q+ZcAC5
mlEp7+b7pFPjUMyjjOKzDK8lbUFwejJQURoa7ZdRV42galoKARBxK3GRwDTypttC0IfyaBNb67te
WUT3DUwBfzJlUrqR5C6rHZiBODgv+8EOtsfmYYvswDk7QXt0wu1Q5n7m+Faw/9i+6m4TqqWT0XxA
f4wU+XA4Z3pw6qcUxXJG1YQlv8z17ovRDGpxJKz08+55FP9oRqvYOmWgn0ig0QKJKCzWPkYpmNJs
r/+R9k/VaPqAoYCyiPsddIoMKDow0/MnpIr2JMwZ8Yv1wFG/BTHsaO15SPn6TFwRDtYhrYTP3cIn
/dGlX4vmdaU6JcXbFkC5dPRvwaCVDaChvni1GaV2ezCGPOqadxEeAQ4uxwBRNe5Eu+WC3NWaPWrp
3G5nq6jMLbLWoHDbUDh+2egxLY6DmH2x+un7FHAsU6YBJEULsFVlIyVtlCGZxJGaBZhvk1+VZYaW
seveLxVFISaR5r9rEtKLNbUvBagY/Nalv6eVG37FrqqAIw6drbmBWtFyTvYw/wZ92k/Xm1zfKoDT
AtBnCTcb/5ePUx3mKLqBRKnzNBSoPJyp9cg7qwEOaoUGjcN0D3OKW4UM0TSGLnfSrliQsSWB+deI
874ZO880GPzps/X9vh/dNktTVvQlAC7PHBQ4l5yc+ubBTR/7UXPGv60qibWVYnpBDVa6PQawvSQv
Uzxi8xguycnxsyf7AO6VgxXfH8TtvRU6Kv/dAN3Oa50xxeZhlyeyHsWuuQ7djjFUhiDuNEfUsFBS
Pu6PWxkmw7PblX4y+ZmX+fc//fb8U5l3kFlTPplAmQCHi1qlEnQAzDUH38mFZgyqDq6O/XYDr60x
7yZ0UIrP9noeui+JTm5GcbykMuxwyyrLgVjWgjyAeIDwYEyP5sFBoqHSHMwVJkRl8GHd1W2aQInj
wvz8CZOeHLvDenE+JX04Q+cdlLW+0HiCoo6DylSEJpirabajr/15h/iwEyAbFzhBERpBcrCfOfYv
vzzo3sGvtvnnsZPKSKYK1PO7ZbbLxWSe/SisK2uss61A9ePOi5jyUCf7/EJXawhxBjM11qC4DVIZ
3ZS5pEpR0YMl64LkWEf1cSt8CqwFjnNJpMtzKXYNGeW0pFZbLj16SVHviUdAlnq+OZ6aXBdabsdG
KnMVThw6ncuCDor4qsolLtnf9EgOJlLxLE6/3vdNhfvL+CYnyV1hGNj7HP6aD0+rGzb8kDfPNPt1
vwNF3JJZCh07K00bMNLLNMRZghdsTQJD4fMyuGktEre37Rng/mT4a8yL54mUXyG68fH+ZyvSjJRf
+30TU1zwNQI8OiwX+ipC9i0LrrkoEEeA2AhmhFNgdL8j1Tiu8/amn7alIsv6fbkQ8KHPv630wGbN
jfLm1LM/YAM2SYatyLbqnORfwfs0dZrXz5uWj3alPS83JttbK7S7ABM3jd8g8RejysIjmvZvTgkz
ZUh/A/byYakatO+I3920n8aFRFlRaJKMN00ezUv3FGt25oYXo4iXqv42Wf1fTvWRE/uQZ8ZjY+oq
phWTJKOna9qbbsZyEbOhfyRdE0LvOF7XHMpaOvIO1Txdu35jOnOFN9Z8gmKOXXoB2cgxKcfA8HSX
LVXz19/fNG9C35LQcRVxmgLL/OrlQTK+J1GAJZCMPrc2G6X4RXXO0+kkGnpNOr7TeKQzsDCt1XO6
pT7X+fIENYtX150OmbFqmlcZzzVYv5mUHZJTINGiFnR9+ush+dRk7mOKagG3dqO6BybxflhQmY+U
bjS55YIHvanPHdjX8zUSKT/U3anGSf5+B6rVlZzYXEpuAtBXnx2osSExF6MI62Efs3/e1byMJFr3
jKY7UMWxZ24fnIzEO8icmNDRLSimR0YPCXM0qFu4IiZuEhjIL6y0roIMaVS7qjrNyUwRP2W6tJ5B
+tw2y/qc0/zAuQitoQnvT4/CjP6AD9kD2Otm6HRxC/Qx9ktV/SquOj31oROn+12ovl5y37rbzYS5
4Jt0zOY0UeMCpmPNxChsRwYMgVt1nitvJHG/G8fGJk/LWkRYiXdOjuTCRmuBMdG0RUxHk/6eczIf
V3sso/zKSGS3BveLbH4XzRszZcwQB+BjYQnKQtolPafrcijS+utsme/bg5nkx/lK/z+I9j0fTsW6
fq5ITTUTpfICyYfbUbTMdWGgXs5AHFcBGtCtB2QXow78EO8LFDJcqINmwVDRjsTUGk7EWY9W/aEV
v+4bqWIEMlDIJGu1C7C9xKNLDkX37LEziI8jc3tfuJaRQjuICHnGIFrXDafWCRuDRRwFmVXoaRVS
FM4gA4bsFgo2bLVEbDjpaYBAZwJ79QydJIaq+evvbzacrnQgliAIiW2wWDtpGTFvO89U9xqqav4a
Pd40T4d1BkXJjvicbxGtU9zR8wOxO03WQrW+kisPVpN7rMcZwp62k51m/m6NH4bhi7B13GKKMCeD
eryaG7OTrfW5NcbAxMOla3eaCKoI0rbku5WTWaRf9vpMIAzv2YEN2snq1yzABK3Jf6mmR3LgcsqE
6HevPg/tp3mJ2pz4VXdozfcNQMb2FG5p7pVZNGe+fx+SeOggVcYrfxvDytPVfyiGICN7pqxuG6+D
sCLvwXboQbE2zS5NFfJC83il6uC6Om8sdJlKghzVVX++jOdkgKrbt8So/JJb0f0YpHABGc3TQB+B
iLRY49YF4wBJ587PZ7s7QNA01QB7bmeRmCkje1bPNJsyyc04N8CUYX3pes9Pehs6Yaa/Ci92iiIQ
tYUDQP7tfaOSHbstXVDXQMgQAgSPa2ZHU5GAiMDWXKKUI5I8O+dTYRZlt0Kuc/ENQQOxjig36QNu
/iwYB4ttD3lkN7YmHesYx4L/kU3CHEpHbwdscB5dMzNubegWgn83McqL+WG157gfnvdB906ncHtL
cvs83UGwMIk1NiFS7wHLhyesefcJjw1qve8EJTN3CcOmY04GyAfmRh5kzYaClLQcAsN1dV3cToMx
U4YCAcvPDeFMVylL6+Is7WNdn4bG+NuwkWqnNOyW4kjGIpiLB7dONFkrhTPJMKG9EylLu3mNvQpE
ZJkY9tNWoJDE7vFcft+yVab3B2fXDi00b+JgLza8C+7YEL/7m9ZOkFAeZAsAJmYaCgq1Cl2WX2F5
MmIoH1HkURv9GpcmhDzKJljN/ZzlX3vvlO/Lo+tpuVAUtifTejVsZYXprWtcDCek/oKC8zBfvMgE
OGTOvsysDw2oQKxW7TeQldr+STLy1U463HBPXdeHrVg1UVFpPlIAWSrkQ8ptgYluAxQhpkDYfxd0
j7yp9m2HR+v80JqftxHRcv3n/sqqjEeKKaTpcR0Cx0w8MfqUpnVERif1ycy/3G9fsZXIMCFc2z3I
N3q4vOMC4w/mlaO6/Duzs8e07o73+1DZihQ9KtaZjmi7LUZReNTQry6DZl/CfGKXDyC49jm3w/s9
3QbVwsGl00MKJH/TA84WJzQ3RBEzDk1e4eMA7Q6PkPQone+Wdz3FQOSTQbLU7wtoehk+ZbToN0gQ
I3+a+bx3FzNKOrE2TbCve8J/OqIZxRNZ2WA7fj2WJv/qzmlTvjDWZu9KfDJTflJnZjWmqNYZzswM
84GCOwpkbr0mRigsSX45L0UGXcHEHs58mH46Oy5DBhfn3NGlQK9OcGMvkp90q6QqHJDOubHoLMsK
K9Twtn6/uJv7rgFQuRxypf3IjKbzYovQkBj9QZTZcdLKtd/+fioXRM7Ia0wNcSBtDO4/i6Wfh7L9
oDHL6358Y25kpFk9M+i9m80Wd8mPvYuL2X3stikUKcQIEvuBeN7F249u0gTMwds3N1dNz4rgKfPF
0b7bWZ/sTmyT73b1weRf1uHjJMBU5pWafVsRQWSwmdkwlMBurD9PxPEb52cBbzaNc+rqDorXUHdr
8q4dvzntZqOYk7mpzJi9DrkPndxjEpof2A9QG8b1AaC2T/dXSTWQq+O86Ye1bOLtaPRn232lIhjX
b/V44ro6JlXrV7N703pj8aJLx3I4W87nGjV42QTFic/Z2Gi847b5gjr6v+2nJimKtV7dmKxwj27I
aVTm3pf7U3Pz1ZKZ/2KA3nw8y+tKDHnmxs3aCZQhk2lgNrJo1DFyZJ7sDlrJvBP9+pI0VLSvVYlH
1S9TT5xNY8iK6PXvlvzmCzLDHa/KQG4MoWawAnfRNjafDEcHOVWtjrRvkNWopoyYbuy4+8OU/Gy6
0Ez2j0ZparxE8f0yyKwfpmTNPcuNi916Tt3stGzTqznpoPmqA6DMGNcLe/Wq1LvKk42+mwxhlYPO
tBz9nXUB3Az6MmlkOX24vg/DgN3qGnPeLIlberSweM9xUwNH9bCE5e75ja3LqCoMWkbutDMZqTcZ
EAMyK3EcHUbODW9/3zdoRVyUQTZLM1prRrrh7CAcdr4xXqzyt7udc+t0vwPV10tnnt2lqZUR7La7
/XvkNeJIpskfqT5dMtWy7gEVJu5wroBas6Hh3L9O9cWtXl3wyNz/+NvG+gewppw6tuUbH85rIkII
AIZ5Th+BCD3eb/72CP7A1zgUiNht9AaQ1IpHwby/arc4VlP3cVqKuK6T9+1Mf4Bs+mr3jGVmPCbe
EPeN5dPCvl7If0yUfro/lNtxg8oKnytzJxRRN15stvb23RhABe0Tt+S4G7PBOAqrHjU5H9WaXH9/
420NgCPtXtg8zl03wjHrwUHGZ2vfl3b7A3FDx4RBRfTqbQ0Y0H4nIIbq1tBGcfL9ibp9B/gDZTOV
xobtLxnO85CHHWlBxzfsR+GU0WCRsPesk9si8XO/M8VF7Q+UTbpzUu8jwvnWd7HYh6/D9ttL198o
2QncbYzXdPvOTfI05e153ibNSeW2z/8BsmnL0ihAkzaeQdYftf0YrquOU1jlMpLTL/UI7Z9y5fHW
rGlQNyLcufXJArEptKCzYALB9f2pU5iZjLDJuOiHNDO92Ibk6Oxl0WLtIeRBDu9r/moeb6yYWQlz
xnoYz81SBjz91bc8mLnGGRWTJONqypIlm5ON47ky+i/zgmuf50UtX6egsoZDkzR/3R+Eqp9rMHg7
CLrsJU2K8czJ8jKSNkrN5pHMI/XrBI81LteshcKeZLzNQEXSGc464izNHT9lmwhoZ329PwjVQl87
fTOIHcWzqVsxBGHjA3NePPqi5SRWzY90FBV9Z/Zzn43nvX4GGec+/876v4GVKEj6rtPUH7Dnes7K
YRhHL64z1J9XbTijumKEDOv9uVEEKxn9jLKm3bML7H9j9RuUwfn67zsBWV7t/R+RfLzfiWp1JZcW
Y9sTznGdrckK6lFxfTWO7jetWFtZWtS0dnOmG3YlPlgPe+sEtms8jJV7vN+8Yn1lwp1BVK49iB0q
fvbHffvCE2S0Hxr30Og2I9X3X39/Y5vrXFiLaVAvbvc0BBLvZLlQtyzfBZpnVObYARaSUascvHiZ
56ACIGOcHU18U5wHZI4dvBLu7lZgCxjyOki7oGy2sLUeSqzB/blXWI1r/ndqdmh7cndnXkzwttcT
IxaODsdz+5JHZUodkOkkZU6TEeqbCDfZSM6mneKFTxz7dj24QNFDwHD0IZLzzrFIHuA1mWHWvQdR
DghixlWTkkcyjDrIhMKIZMhcW0PZDNTZSbwTGqTDFhaiC5v+fXAbKkPm+jrdxoTPSZy0X/AQ6kxV
mOB0mSZldH+lVd9/9b43TmAa2dwP9TKe7aWM1nQ40Qknp7581wWFOtIm1jqTPa6LO56zJQtpRf5h
+/L9/pcrbFSmGC2dJKuxuNgfIZOUX9+fk1azJaomRdq18opny1JkCTBUM7SseGiNdTS5XGORquat
/855you88fY0iRfwTHajG/c9yhcKHf2gqnnJefHyP9Ca1wDMj0WUgOAur4x40wIXFA7sSHdOLxct
ryrXi6sd/OSLyz53gKEuK5iLXLxvm9DkXhzwTS+p5pytWmjJgYeeOqxzCy8WZg/5rz6a5l6zxygC
qQyWmxt7LlK8aMU1WISd9JmDEQBk65BR0IVqxcfLeLmdMUbzHFq0ljmlQbmlBCdR7YucYqlloJwp
2IoSG+SrtmWooO6Ne/ScPfWpTiZF9fWy+wKjVeUlNpqm6x9Hlz/OucZ7bxdfMCpTbJUsS7u6d+n/
8q0TcPZJSD6039qHPWJBGXph+/V+oFBNkuTNNR8HiLt1FC+jxN/sJ7r+yFbNMFQGJLly67aCr3bB
4mTeTk3D/KaovqDoKYCcteZhV3XNlIFyFp33fuxSM85Sg7SIomLMXolD1vzUcGFYr1NXlWPEvZba
x2muOvtYzFnnXWyvs5dT59aGjgNEMVyZvMCsd87c4SoQN0JVBS9SDt3DKX0xLB7fXyxVD9KErnWZ
z0iTWnE5Q7p2cD92jv3VcmbQy1Y6ObLbJQawPSmEdVMN0KqLGaWvoN2P64h/79djHlyrfsiJFwHg
QPeHo+xKCl54ETQcikL5GPyv4R6OqPiBjktk+96xDZtjr4HbqdxJBgvi9IGnzwoYjQXihVNMT+Xn
4u/qUvlLaEXNcV2CUbM53ibOYvRP6KDLU1EXGNIzFLybT97ziPrBHDzA9CmxozrxE988cZ35K2KQ
jCQET5fXg0vo+jAz/+agybu+y4w/IVZ6mMBelB50LzOKOCHjCSkZc2ND8XfcoqoYfhUxKs6umemW
6GrCf74wUZlwbEnyZEjpYMZbAIJEmEL5YsAQHB9SYOdOawqKe5PMLGbkNqvdPkfSmZ6T9FRXUHMm
v7z2oSK6cmOFk8o8YmZieVB+aN3YzufneaKgw/c+TQSkbcv7UPJURhfabFqHDVDzeHBF1A/8mM3g
ooGg332/VNy9ZYQhK5hdFYtNcfeDREz+naOg24R+0sbBbdx9BEuNpiOV9Ur+n2/1QCsU/577PInS
cj0VjqeJLQp7lUGGTmLsZGg7N/ZI9b0oljAz2g9i1GmYKRZZxhd2ww6+uAEPld18gnb5uTa2BwoS
iK7TCZSoepDvHpwXUGRCNnh3ZxKaDbSzoAZxsuzyZeM6/mrFAsggw5YZS9b0Do+9ujkmDmqyjDy8
b0SK5zAqgwvFyrzOFVdw4UbCDJT0Y/8XYM9RMqAikaDcsopLMDbjvqtZcoVvy/qfAOPTNB1xY7CL
ArWPeR8PDgHuqgb1jp29ApEb3B+ayrakbRjgVbGNleBxV4uDXYLNp19i05w010JV8+Z/b0Bl1YwD
g5jOGQdtC9Nkf9rNfQkN0euqwFQzJW3xdTX3zDDxbOht+UtGXzcTxKcmmx7nZDkQa/rwvnmS3Lss
GDVaMFzHWWNGeduEDmihHW29h8J4ZSShuVisbKC7dnYAUU26LDLmSnPQUkRAGS9o5rycXEzEOSNZ
6DIajfx3vVys+sxSnMQrXSpJ4eR/YAY7aljlhAxGVgi/QuL/2PZ8C3Ksg48MrsYxVBN17f1NGqMX
OU+B/0rPIrV+FBUDhmAZdaINqsavVvy28dTo0mxdkriqWcx5du6zKnqX/cjAOAeotdJguRWbkCEe
W/LiNOwTTdjv+82rFlnyAtubSiSAIUg7AbDJN+c4jfZTa9lfZvuX5zRP1UoO93u6XeDOqIyJI04F
tmxI4p5Hm82Bx8oHx0k+GfkU0RYZqxnp7WmBIeOxypzWX3a2nkrDDXo7+2I77NwYyy+ei0/3v8a7
fdSSkVBZ2wyLu7D5jAQO4i/1vpE5PWY4rfAqiz1qfgbBc2SI7X3LKAOg1nKfa0oML+6EF1ptGo1L
7wvrnTu9DH4a7AzkAUsrzr11NBOo2ZaxneoipSIWy9Ram9On0HXoDGwlS5DtZbgvdrh5Ojk+RSD+
9xbxxnlmkWbWWnXiPND52GffeAJq3XR69Er7SBymicMKF/33WvSml3qsm97rc3EGrW4KeIjxxUx1
dzhFBPsD8zQtLMs2tD2mIM4GBqlc23DoHsqk1UQv1RJI26FF3JFafEvPbl9OSbSlW0oPRtvY9aHY
SblofFTVjRQNZnNKkrQ0jXgmoE4q93AR1HcyHQBXtQbSXjjsk0m3ZczOFcOWawI7sLxLXINRGddk
UGZPnPRGXK9mQHsj6FcWchSU3Q8XihWWYU0bcYmTsl6cKSg49n8q8slODo3xLhoWfL10zh1rk1fM
mcTZ3vLTBpjOYqEqJNFpPyuWVcbzQtlvyY2xSM8dzh7tYvvulF+mSRfZVc1ff3/jWqUgSeMIF8VX
NPVd+68UnFfe+OP+zKsav9rSm8Y9R4gakI383Cfi2K51YCZ2vGZ1dL951cJKx1iyz8Laqg1SCn2a
fVhz+9kt8uS85DXurAP/fL8XheHLMK+iSY0Smd38vDXdgXkM8EQdDEs1AMllwSlQCvBU5Ges8rOz
WBEfyVGk9RFm9r7gIxMp2UvLl66s8PXCDncwUI2AqxBSveuoDyzEf1eYrn2XVKTFC4SRQLamCikg
H0CavCumEZlFqZispuEjfCsB4d2yuAcK9C4EQDSn5NtLS2QGJc/dltbpiTjPNYiyverQaTnbVE1f
l/yN6bugRqiqGZVuW2I+Flb7VDeDxuxVTV+97W3TzmyB33BOz6DOs/y56brIXhJd4eftwxWRaZOK
pZm6dh1YjOtVuHWFz4t/hEAxULEGFbJ/OfknLXUH++sn/5k0Izd4k4QAw6w4L93wYzO315lMASXT
X/dd97Z/EZkoqUadFkvSBqF5/Nhv55T+NrtwtDVoOtU6SN6bdX3CO2Mw4qkpS9+y3e/dpnvWVk2M
tNuyFBSfczYa8UKakKxQoKRjNE/ZuxIAREZoda3TTGmbZed9p2FBp7AWVdTYuidQxczI7Ee0Zvmc
7TB+Fwdlbrbndks1pb2KiZHxWa6713nR4zxbgJrM72wbxf/dp43phGlV7Ut+S93GbiGvZsQJw3sV
dQ+zQz51hk4hVtX89fc3vmu1bbpA+s6ISZ4dXaN6Mq3BT1oR3Td4VfPXBXnTfJpkptG5CxLbrXtw
8/6Dt7ZH1HPqSAtu3ziJzESJYifsVxz+anpfJ1r4CwhOpuGjsX4uyhkHT43fqoYhnZjLkTGwdNnp
GXiSCMVlMbK5AaxKs6sowoIMzZrsfnXpmGYgcKpRCDT6BUVVrTCKAHeMv++vxO2LEZFV3ZbCTsdU
wE6z5Nnwvhf7tVbzZc3ObT29z4nlWqY5pfNArsMwmiJAMIqHtA/mSccArVgEuZYJFRnUcfsEniDA
AGtbAUF+OzO88P4EKWKEjC+reivt8qHEGotxBLSajctw3J3R0FIM3hwAeE2lGJpUbK3JXrNL11jI
SHVf3X59RCL1L69goUX7j1YJhdHU/hslcwFK4cO9t3/OAABurRE0SasZqOIz5GXqG247oPfcLhTa
K+3JgEArO96fQ1XTVzd94+5L34tlBTj1YoivOXk2yW+hSyD+m334Y2u2qLw+XjG15ZVz/JIBBxgM
bfkRcGjik2r7WKz24zxBuawWzxtNSDAaRux25FfdQIsIhY8vY0V/GrvxedlYbINvT2PxNx0X3yQF
5xHSybih7xvG65y3/mfLweK8bYd51BwIVRN6/f3NhIp0nYZ9LHeop5VB8ZONv4xO89J581yFb5dC
M6BMtp2Ijl3IwNG8FRrstBv5IbOKB+Q2QnP6ZC46FPltVAF6k65G/d66RZVhIBCjyv06Ss8kvj5F
ipcs0rE33/Rg9CFF6bzrLRcV29tlBdU5+e7WH+9b9e2HFzQsHayGrgetib07l6Ypfmx99Yn37Fya
YwiBra/TYATbbP3gfA29fNFkmFQLL8WK3YHwX4bH1AseJv10eGrawt8czYAUEyWjCJlnQIImbfaL
QR8EOyIUaCbqOtM3fFTGD9p7Ay7ruqYXgzS/+6p74etJZB0kn6yoT6ZHqE6elpZ+TazlOPP2m8d1
9DmqIUlJjzJFTXFSrfvFXP4a98GvdPRaCkrwPzCFOWQxq2rBShR4Sb+qstNTGq0vxgs/Ladds9zK
XiRHr3ue94W97Bfr1Zt959wcihD6CWPUx1etEh278M3zkkVlQj5kQp2pNDN6se38ebJAFLEmByOH
pjLbT3Tf/aLJNQdj1YpIHp/XTWa1FUZksMdkjBIdSYOqXcnLp7YVZjPCeBf+hGd0g77cN15FLJeB
hn1d2JVwMDWCpCAM4PWvcQE62+FOYBiJZoNUrrPk18wrzGrueornkTZqzTYmEBNF9X7orSmITtxv
67AebBul/IV3XK39NKHk4/4AFQH/D/RhtgLVSCp6cW0mgjqnwZZtR6tvXjcoCJtbH09V/mSLRNOf
YqFkLCLnTsGNet8vnMTD+LEc3xllZBjitA9sKDA3l8w4NLF76IMkHAt/74L/6WjpaI1ViyWz97ll
U9G8wwjWw1ULqTjUR0jYuYGInEN3nN95IJOxicNQNGxMEbuc+fPgRDXC16Yj01FYtUzh12Xu7Ni8
3S+gMgDVPQgSHGv7MBhGOLeotbtvWYrNShb+XBPbyMpq2C/UGg+MLRCztIaHpnY+3W9fEbVkSOKO
K6pZi7X9kTiHxaS+qF4K46EhkcU2lLT/fb+X26A26w+cHgo2yx7xD/UfxUdrhy51+7NALMa7mpXY
YcPKk+lsfpl2Uco+MjEGgFbH5qzzl9tvmuhfig2bbdSNBZzThZXIi+5VBtFZaDVy53uR75VPlswI
7N58AInxuZwJ8zPosUM3sf24J/MZtVun1qzoIcffUDMl12B9Y0OXcX4FaiWzVBTYllKI+e1hFux/
GwGiRxZZQR3qtWkVwUJG+XmigN6Hi44m79FlR5u8c2OV8XzezEeDpzh4kqNzNCMKTdrtnyG64hS3
k9BJMig8QAbzWWAIB1zWcS8iz17BXvZX616lFrr3ZPasP7B81CM9W5IRes1TexhAELh3Y3R/iVUT
f/39zQ2jxksU8Abbfhmn/tTnwEOvuklRNS2dAJhjUxS7Y+qX6cGrIW4S3v/k2yhXTIf53292uyKZ
vaux4IH/SKLxmAHLbX6yfe5fFeT29+nPUhm2Z/ZLB3gB5iZPepTTf9tABrLr7l+q2ZG8fd93Bv1Z
rKkoWx9SHEHZftPMz3UebnitDNXjSW+uY4ojq/e6RWA0PyIzmRVB9tcatYfltOa604wiPMigvXqs
yoJwrHDm+fzlCjLdT0mIqwp9sc40ys66c6tismSZz2lbnITOGFHjHJf0OGtzMqqpkm7w4OAa92VH
w0ADztEQW6fyuL8Mv6+iHtWx1TiZ6iQhQ/eY01kElA/Y4h/5v1HIi9jj9bSSRWmo4/hUHPBkuN4E
UjagD3GC9dr50W2HCIUzH7w9O5Zde+7wBlYxZECSXKcxpVoUyb+rAnJjZVdj2xcB6iXT4fW+/arG
Ibk3pLOYCd48hOxzfsJtC8KQzmE76WhFVJ8t3eazvCR2ZgpcTIaXpn1qstP9z1bsATLXn2MOa+40
Hb1sNW0jStYuLOaV4jF4Yv79LhSnORmg1zRz5/YGuhB5t/jNxj70HXuqhuVQ57rnZVWqRobqzQTV
VnXe0EuyeienHL5VkDISWxP3pQHq7fFDAnoqz0ienDoD8wTvNfOnOOXJ0D3wCxg0uyYPgIBJwo07
jwODkohT4yg2mrYRWY2TPBjV+P3+ZF5TAzeipMz2l+35Yl/5WC6zS148wBIFGK7FOLxyPIHwXIdT
Ua3Z1VzebLCZa9GtsrBmuVv+BtWan7np7vMKtPIOD+8PRWF6cqHMvoOwqrRbemlo+sttOcQIljPt
ul/3m1eFL1nbc4Mde+PmIHxdlVauqpLklb44z86BnIqAaDKSqlFIfj/lA+T/DGy3HkVCYgg68TMB
66NmDFf3vrXcktuXUCZyurUllyzmRztaT/zhmoBkEHnPNMc0lUVJW7ppbhkjRUcuW//UlYvvjnng
5l+sNXSa94mb4wD1X3MS1QoRp/b/WPuu5ch1bckvYgRh6F5JlldJ3SW12rww2m16gt59/c3qPXdC
By0UJmrOqyIEFAEsg4VcmZjDW34u3q8o05GMK1ZfBhWuE5mzxYzZqeLFlszD1rFtEDqtm9vrr/C6
MqiwGEQjADRjpyGfHj10AEeujihUYWEypBCC450BJAg9rSSBeG4APVIg+/dT/nL7p6vGv67YGwvu
rQS65nFmnmawcoIAgh3i6XmwNQ1OqnW/Ltib0Y3WSmjUNNFlJE1QT8XeSGffLWONV1UVr2U8odsK
w2DR6ibg8HFJkNK58IFvC0xcpEFJ8BE3gOfcKvEiVR/iotjeXjPVV0m2PNWLC13til8yl4RpPBxW
0K105V3P1oz8iV1vFk3YTjm3hoXkOfkxr0/TsC+4DgOisOI/C/lmbMsaHbsRKTuZjveLd8OmAS9V
utDfqVcEsZdoTpXqFiOjDFMTapMpH9iJmhF/4Swhj0NNpyAfEPXMDAlp3gvT53P2bWzIR2EmxzQf
avAVRHOQtKvuDf1PlHjHM8p4xBqsYQaQBSgKW8BLsXrHRoCX4dc9eu6n13g4J5BvIbTwE35mOdgT
XgT5Z6Rm6PSRv0ynOYO+dr+lNgDWTrlZxxfKfjPd84viKMl4RogbVYVIZ/MEKoXV3WbRh2LUOGzV
0FeLf7PVMWuXuVwMVB2M44IzZO6t6c67kUxNWhRu1o9gvjw1SWAfB9xR+WH46nwbwmvx0AtHTRqj
PEeSAyFWnRkQiEC6/HHYRIv/pzly0x+RakS+u9e/r6kKZDJ7HTdL04Zc2bUaFNrHciMCMHcZfvPz
Wk+prjfvzNeRfCouATLKcSbuCuzwQE5N37/iPTGMwd0xTU0Yk3Vr0W+Z0Yc20cnwqDKcv7QjUYCy
7etugSAkSIJi61xALcCfrKMIgTjQXgQVN2YZ/pi5EetEnZin8ec6BPG+2roHOOLku/GRb3OoEN/5
ovQXErKaSULIii8CNyJKhR+sfRL2pwR6oQczRNqmO+dXj/639/gLEtlUix17BqKjB9nQA/ZpUwb2
y/qRbrFy4X0dx+wvaOSYplYZAUF+YgY/VIbtL6N9Jg6+rTiv5icX8klEJF+KPN627kO19EHJU9+4
i1gB00uewlnSrK1XpF0sabJdQvoZheBK1xTxfsgxZfFJa2mhau9VGD11/aUKjTUcyGuTVn7LP98O
yFdv8N42SV5iKYbUS6rUPBVg7qmeONncN65UBFgTNpLYgk8ovPOU7L1CUwRQ/V4pgVjdKeVRjnH7
mizHeU05yuJmqTu179uhKWtH1kmVwW/CaSZDwL6QsAniTR7UFvqjxQv1252O0+IPpft7Cy9dCiIX
Askc6IHTyKvUgMtMsx5NualN3XybAzyYfyMrZMm/TA2IFx8F2BWcL4YxibwILKssu3E3QTDE2KQj
rSEJU8d4lkQMXst8awDzOV8W1+xAMzhSZ0otfzAqo4z9RhgkF/jXNkI1YmxyXByCGhn+lWYWgKPo
MwMPTHdYhtmKdC2q71/hkR/9ZzwtBDp2rZnjidGiv/Ou2Rhg+raZcYa0UDCh/8rMv98+dqqZrn9/
E7nZ6PRutGb05Nn9iSRiS80nlo/C5/mLZZtAIetIHt/PEUwZd9R6cZpA0NY8pcMn93trHYl5uP0N
inj6F+p16LJpIQVcNECFX7rHaos6NlK/Z4jDb0CI+Fz9dl5uT/X+FQYUbP+5XKKbIvA4FuxkrcOD
65qBnaYPRsIDL9VesBWBQEbC5jMboACMC7a5c3fOVuzqfb+p/fjKmhAO/u0PUXhKWQ60QQOvBY5b
eMquOUA30vDRMLKNWyfwCraZubG/PY/C/cg0hW7PBqPvcnZqu+zcDmTbVbonWUWuYbqSK2ZmOou4
R8Qct+PDVc6+3VvfygMNE0gAF19uf8CfTsh3/I4MjbWq3mOewcjJFq89AAV554JNsNq3Tgq/MqB7
IQ+8mYaCJ9B5OMftF/gSvyGv7tqcKrx+UtOPcpBFmOu2ju5qTmKmrO0OCqQozd2IX1r2M2Mh6Ap8
L9MAA1SHXKrwOGJ2ofk5mqcphv46tJzi9IyOnCdn0ayp6lBIrrwqCm52DpI31yRPYNA6DKWmMUl1
Jv5CEpKsq5MmNiGQ7nm+tU2PXmAUO4ib+NUGCaiORVHxCc7Vy73xm7bTeibCCLzZzMNkGp9xN9fE
VMXyy4DCxcitGIqf5glQ4yeHk8fcTrYJ76nfMXbXhc2UYYS0Fu5iJrgL9oON05tvJ9xyLEcHz1Gt
jpR01IOYnZ60GL47ePzo6O6ZijuaKSMIwf0xjNOC303aTXWgm3UfN34aMCDKAigN+2moA0GqwpV0
RiGSZhA7F+ximdzbDnRID3GPK0DsDj9uexZFRQnqEf95htoFjF9Z3UUPbuX9YEsZthY7A1D2yhzv
GRCJj9GQXQAz/jTTog1uT6o4XDKycJ1wc6rnyLk41Fh2XZI9mc4EkYnOgNI8QUHk9jSK1ZPVfEFS
kCeNk5sng/9Y18cIVbPI0BT6FKFLJifskrruSIZEoi3wm8Wl761NvzzFP1ehIyFXrZJk3eAdA/sW
s+nJMr6Z9YmJNLTAMDX+vL06CvOQ0YPCbJaWgwrs1OWf+/zZ1kVE1apfk/Q3Tild+6gte94+dMbk
2/PLhFtQNX+8/aNVayLZdDIkaW2tbvNgDnTZgLQ0C/jiia9jOaV4J3Gtze15lGYhhR9IVWVLXE/R
Q9ZSNFdwYHPqmfhVnSPA8mrx2/pHksafi3QIFpTLNNOqFk8yeA8C1APJqXWJzssG+S98S/sD4mk/
o6f+sgfRE4jiNNahilJ/QQhNYQseU34Zt/0DGEg2+c58HsJ106OgRS+3v0jxQTJu0IEgFF3mkV+S
fm90MfD7m5h8uj224jDI0MG2aiAMMLTote7X+bmjJ8ZpILLhCCUq/74prlO/OcwO4UaB9vrqbJRu
kNvbotlVMfU9R5PlqGKJDBfEa2zVcvSFnduw/G5tG1QWheHPxzXAc9zJvuSfb3+Iah+uXuDNh4Cf
YSI1oAPnyTqVeYgnmzoP7xtaMviZtD2P2uvQ5T/oSQVl0aUfNIqFCiclgwWp61YrvS5Pbf9TxWfW
ao6OalzJvJee9eClMjCulfhj2/tzpnn3VB1KyYKZqOclIl51puzLwNw6WGFlm7jl0C7zKkOTnim2
U4by9WbD3NRrxNkBLyUB4UYvUEFFgn/XlsoAPnMeEy+eOnGO8ud63Lbe86rTsVH98mtAfXMQC5Et
RYES9xnAkAA8zr6YSDhGyX2HUcbumWCzLCqvF2eQjpagO2m+NrYm9ihCvszBx2ZRQxkxFueYQ8y6
OQoMTzq8v81+5uhehBXHR2bga2ZmVNDiqs6CgdDAgKjyCtWax2p4ub2zqo+QjFUUw0LrFOuzpAfU
l+gwgoZ3F2GGrrzz8Egx2mosmjUudtjJBMhfSTDM7KlodDFSdYAk0/VaCp8vCoB2vV2aPlZe0A+a
C4kq6nPJeGs8U4hhcK0Hg/xi5nMBugpoOUbJzzzP92J+BkNr0Lm15qwq9vovZF8GeZ96YNbDCifk
ZFUgqixs6mNazZoZrhWhd8oGMqSPV2ZarK1jPQDwEfRcBGXv/krQGTLGv+PrC1ylaylXfYtk1lMT
WbxbCL+Y3cPY7ojX+Ja1jbgOnqbYdZmKLwVNvVHaJl4ByHyazNeC7txVY9iq0p0M6BtmB3bQl8WP
xhtCvBb7oBzizocyLgKPtAGPigBkWD6UWZ9ssHhljV+OPICT1NSnVKmYDPZzkqKmvGf8W7zUD6Sr
LiafoZY7bXlqba3eDi1aBoY3v65jEZQt5Mq1sjeqjZMcAhxmxprM4RdmZCdclzfdMH+2unQbiTtR
C6YsAszyuOy7ldTfob541TudE7FjxbT803nM+Go0OapWQ1IYX+aknw7o7k/PESln3Xug6uxIHsMc
Egoq3ZFcujrrHnPXMp4WIaJLJebl6223qlpFyXFAurIV9uiSy3g9odNrmsbhmnwUoy7Jul7H37Fk
GSyY9+6Q9BEmcEBzOFsbEyKMaQLx7iL1KU18b4YmMB7wb3+OYsVk1KDTJmM5i5ReDMv8NfXoXR9B
Du23tvv99gRc8TmSu4DkRWFVOaEXV7wa/WNlaLIv1Q+/7s+b7II6VpcV1MZpHoZ9M8WPcTs82m2j
uc0otvnPs9Cb4aFfaDWFYUcfRPejm56EhVfY+p+c6Z5cVD//ulxvxndmkO+3lsUvdp0GpR1m0ww+
aU0wUB0hydIdWnpR57nRhbBfFui3bR+4cngynwJ+OjnHqLuzLkylDGDGxZlVcRRdeh447GxAX1wn
LK9aIcmWKVpDl2RIjf/C0JINO5btWn35f4fmZZDZmvZJRRyWcX61h2b6COiUryYveBzmvdUXPnPS
FqDFsk/sbWYU9nlp8+o5M7po0RSpFMdVRgFWYG3rqxY3fNqgqa77lq/J07qUvt3qWsEV6aQMBGxs
PE+mUWRf0oiwsPYg8JfTJt3woYJLdyExY2e5zgcq9l6GBtropBroyKILjx5rkV+7RXs0jd72SKrB
r39/Y3pZmc6rWVvRpUTozbziTCBqUq3J8+3hVQslWTao6ZOVjV10gQf5ZXVoPSSvCZs+UDsBKHrW
nDNVIvGnzPDmKxqna0o3Ye6l21xrOkXYA9z7b00nCsrPt79FOYtk3yyNZjHW/N9ZSJhv/iuzSKbu
5JM54GJoXOZtemFhtgVpguOjaSe4dntxU3NdUX6NZPdjNUdeDPqEP3UwEhbbf+tgfFtu41D3Zqvw
ADI+cHCHXOQNnG9CmsE3CWvCKS2GT30Scb8ZFyh8jugsWNz15+1NUk14/fubkxDV1KZx3EcXuvhV
9an0HvKsgtR8IJrPru4FRxHGZTSflaTTaFY0urTLiU3fCNOcMIUxyrSEkZhXTgm2xOn2bfeYVJBP
093xrof0nUxKhvJFC7Ca/fJ/TATbHV63uwv5tt3pt1vheWWp8ahlbWkX+IAsAgNQwvr9mLXP61Rv
k3nUHFzV4rP/3GF7EQltLRypvDHSvVhp0objknk69mXV+JKV90taVWsEd+tYG8f7QNIPt0+manMl
u3ZjmwjPhaf1ur2JGgpu8In2SVplzTImr0fhYZrLP9Z89RrrPg8grcJ9EtAQMiuTZvHf/QjqydSE
1eytwmSlcUm9gLt5cM1xhI5A7f2PwOiS8Q6ZZdlOYr3nxj2tS1J9wjVUvfEQJO5XVMqwv6t4IuPi
F6CoQLf37U1+1wDwBde/vxk8QXzwaIbBSzzfO83oGyLaJ1B+AUhme3sK1e+//v3NFCjglnZpD/Db
7r5OnrJib3f3HFH8eilaxz3YtWJmuFf/w+ljmur9j+pXS1ZLrD61zCQ3/gtDSwZbG1HJ5hGn5t+0
+/8lgX2/RIIVkYyWeKVAmucgpQ/DfzMLYwNwU79ZN1e/qUstVKsjxeKizjI0AiAHzzn3axgUqV/H
MdMY7bs3IOrJxITrKAbD5ZlxAXjyIyTaP8QuWlxjGtiF/blOndIve+aDc3Rz+4S+G4Mxn2TG5QiQ
I6cINVnPz27O945BQ7d5ASf0xRhpUAhdUfRdX42ZJFt2rBxqCDPWbQYc2Dm4+V3REgNLduwCl5fU
2fivJzI3/yZH112ne320VOy6jM+iJlkBnrP/eKLM+FJ2Ycs0BQGFH5LhWXPv2KMwemzBQB54jz60
3P08dJNPTB0KR+WtZXAWx9Vhabr2f9PhdHPtqBuQUVwTyLse8LARknGPk7lEUQ/jtqx6l1hXTrvf
bMnC2ydVtQOSeddWSVfQ0LuXtEyK30XLvb21FFEaFH0X/bw9h3KdJONuhDUPOcM2t2H++L+Jdr+5
QuXvPksyanUu08mIE2zGmF/SuAwme1dNd5EgUE9mLUyT7E/YR31mDVxnN+p4qRTLL8NSG8qM0e24
eDbhL4LRnPpAgOvlmdbmokmpFYYgY9LMMc6LxTLdS7R+JUi8jD5Is0/ucleRFUtz/bQ30RiIZGuk
3QI0Qf0kcCsv0x2luqZA1fpI8Xh0hJG20J64kL7ZCi/ajVCtmVvdFVC1NlJMziCTB/B1gmTFOrnN
n3yucY/31aywNJLpeqkduQKNXte4bPdnxOVh0l34rwb6120GY0uGm/GWTQNp608Lm0KPXagNONIy
+O4QdkW/tVCLAU40qOttVn6/bceqzZDM2PFyHE0y8EsxTn5aurtiWX2nEIe7hpcBaWBXWGva5skz
Hx9yD3f+4ZuD9rnbgyvipIw8o27STRkEoi4VjGyT87TZwqt+vD244hjJeDPQ0eeuQNfwZWFsx5Nf
icte3Ama6zzShGPF0suos9ZAOMtWUAdCqc1HxAFh5qc4fbn981WDX//+xoJ7D4Kj7QQ0b83W0DHJ
hjLb7927sIzUk/FmVkYMy21y+2INGdTYQNVvf+lineK36sdLJsyTJDXdpQZgxlnCKF4P5UT9Mms0
maPq3EgmvGYo2woPw8/dPnFB4KixX9XPlsx36uqpTCxhX8Y4C4u421YexB6NYX97S989kZYpO/3E
5EbXFo5xcJvf85D6lnhslxcn1kT0a3b5l/PB8NKJWQ1vLJIB+kxF6jm1PyyFNW1KqIhW+9WloCKu
+jWez6zLvO3tD3r/hR5TSpGAZd40eJE9HtOMVhBKmz4Ixg4FlMCsOQ5dMOwX3PgEFp4ZClGRpo7+
7u5jUulwdQQl7tSp4uOQTrsubw811Ipvf5BqaOlgtWMZJ4PjgrJ7aMM0M8PWHjVrpdp86Wz18cTH
eoYSNUuNvUHnTTslxDd6+Cdias7vuzccrIwUC+zemtbIRBNfgTdIZz3l474pLsLbOfaWj6+310jx
IXJEaNMi5mx2+SEZO3d9iBcwU3/1xs6JnqqszsBbkjsG6TXxR/FJcogYlnqePbzGH4vkkxjSsEx/
CWiNgfHUn6ufcXJXLmmZcrQouUFz2rnsMFMjTPEksDh3PVNi6OtCvvHk1dxzgBQg3WVzei4qM4ji
Ouxp/b1ddcVH1Z5Iph8nS+bSFkz2ZQbgmbE6l84Rv2IzLhPoGLPd7Z1XOBg5ZqQGMNttvnqHKE7T
IOma4sGo2wZa29DySaKcbmY3/3J7rnddMRZNMvLcJplVlLEF4x62dg+lF3FOGq4ZXfUlkp2XXZM4
5gJjJBQkBM7YQfQxSkc/Xswc9KCl7ad1NmuyHNWnSJaPxLhNGup6B6eGNDEx9+Xg+XF9p0SILRl9
1Vig+6ihQT87S883bV9Z48lrRqqr07x/U7RMGZqcQrrGKad2RA6+BlysQVbk26EWgbkeM2eAVma8
qwcK7QriD/VBuC93nQEZrdwuWTO7eKs7DlO2K2yyKTsjjFNdPUixLzJg2Yx6mkVzER+T3jwuSRsY
fXxwxrswWFg1yewXcEkNUQ2xcmOqgooGPC9BCvICcuDbq/Nu+QzjSzZfTxC9I0B5HZqkPKTmN2Yn
O9JNgRGBrADPTKn5Y7pXf0DmOi3QVsu8Fh9DQWnvbpLuwdQR2yuPl2TqRmTbYDDpl4NbOo8Teqca
4aEwZB9p0vtOzPc0Fw+d9yNfJz+bzKCgOu2SPy/+76RMMqDZzW1kTHOzHMBPTP0mr60HvEU5fm+N
WUj4OPoVxAP2tGx+QW3K8nuDRCeeozxfO64AcmBtfAEN7X1aTi9smThYfcbYB4eK8KOFaC1QEQVl
mfMyIXiojqGFZD2f2c9/pbPZI33+zHbG7qqd7YW/nDAKbp8sRTSRyVJLOMEi7l1yGIbumDTpxXDx
Lre6Gxo7v29P8X4F+9ov9Z9BkaWdaXNeXr8IMk/xfoAYuPnB+rYe0fHw/yEGbsroaQiEsd4Bi9HB
yEErThK88PfLg0l0t0BFziizoEaOmc3oj6SHOe2ecq96ENE9N1iskeRBsgXJ7coLenCr37w7svpz
W5/m5INmCxT+T0ZQQ4SWQ6mgp4f65/gTHexrCB7m0NgknzvPJwkapamfb/nl9nSq2a7L9yYLsnIm
uqQpnQMwFmeAwvZp76JqF4W3h3+/dQOLJXmRwYmGybm6W7MOyJf6wIMqnPf2L6MO8pdkb+5tTQ1b
eXSl5GF1xcQWUCcciocxBKpjm5+v1NWbIVxC8PZ+rYIlvi91kFlS+6lqo6I3rAOrqIecMZl29SJG
v015oblNKRdOyh+WaI3HqjPIITuMh/xj9BU9DMuHKy8kOEYnn5c+163cNeN5x93KEOsUwixiXTHV
uF02LBQ7hKviZO2u/DaJThfpfZJFy5Rh1sOcd+vskuZYNKh6Gsi32zRs6BjMy2XiPyM79deseXDW
XaMTUlMtokyimqd9TUXaNscId2BIufstccIOnAmsT8A4/nUC8Vs9/ogtxBZjU81zMFSaKpRybslN
tItZRNOMVa3DdYv+BHAHGUG05b63E9t4K/a3LUzh52RYtgllsllAXhP5jBXWY3OshK5/RpGOy4Dr
Em1vRZxhyJKBBDH6fE0o8+URzFig5dSYkspsmeQgjDQqkiwt6duIwx7ZN9Ay/4k4Xig+314pVUYj
I6zHnvIZQRSO+xw/WluyLwP2aJzNUGzTra6Cp8gJmHStgLBB55AB+4EX2S/CegFBxCMIdzdDXTwN
Xvy1KLTcqArfLdOvdslUdcyG7+agt1jaKQSRCgBTuhuMar1kODX0vckQJ7ZzGOMJ+IE+XFfnYays
02o1l5Li5cjcZLTeVw3IltEPsnD0fd7eK0WuI2OroxSQBT4R5+BR+5R7YAvJi8IHoQtq9qWmrVCR
qcvsqzVhaY6HWwqp5+JM6VdifS+HaVPUtl8TvBDzJljAD3HfB8neIGnsVHRWe8wr3Ada++zNzUNq
Rn5j6eQ8FCdPxl3nVjd7xhzTgwOKicpD9y0KfsNQBQY4TFNn5zJH8zHvK1NZpsy+CtwqKRxomx+6
7keRPxVtcZXsASAbMiIW880x22cQ26xYG+Qe3NIKNJ/zFDs/SPpsRBHbRAXXFNdUuyj7jyZjZUYZ
fkrVhjT+7AxTQDskxindDsWndJyCPtGVWv6Iar8TKmXQtigNr4BcVHv0yvXgsm6TAmpkvwBhszOi
FzK3O8OLHibjmNTfuzHxidH5TSx819NxBqu+V/Iv6E5dHKNH2Wpchu4jWkWcoPKcKFiz+UeVQDQh
yU3rU4f+jdNgMarbcUWO8Idz5U2eGK2zlZeO1x2hjRsMxa/G/Ud4r1UOTgqwdxH3VKD2xBLHn4Xu
pq44zzIe3PDMMTLdOTpYxrCt0++CoxWPJxvbGTfz8mKViyZJVcQ5GQFukx5tPRbtj8l0ar3Ut9cY
fUvxgyd2Xrd+ucsByCBw9A2AK3ud+2MufqXie9b9MGZ0KWl8mSIUyKjvMVrQ+lKgBmjY6z4zmn2y
WpsGbVm3f7xqha7Tvtl9z8hR7BVdd+SzsTMQNonjN+73dGj8orrcnkP1CdJNZEpWXrkEVXKr7nbQ
GAkMs9usnk4uS3WaJD8B3tEJKgFlhCrpjDcvkEYalyRxt7XzuGav7qwD3Cns808wfbNUAmwdTj43
1qEcSj+KuqAy8aCdvGbWl9wtw4xtx8TRbIsi95M5YSNqTU1dQFy3HZbHbhxOrmt8v283pOuHUy1o
10qz8Tgmq2+x1e9MEniZvb9reBnpzbJuhcJLVxxo77w4Xv/Bc8yDNepUXP5kW+/4aZng1eOZXVqG
OR1EvTbi25I3CdkWBY2tc2XheTsOp9GZ+adBlJ65BOMIf7lZrGRYXztiD+mFi5TzOVwHSutdblCB
KldjX4XCh8hei0e7H0ojBlVUIkpUw6pmkwq7LpfAsanhvhh2bBhHKEy1INtLV3sIx6Ecp18ztU1W
oTGtE7Pwy6Jky24thiEf/HUmIn9M+pwV/yRoLq829y311abfHMisGQZKas4vUz26vwszgwTDVC1x
wLpCy1WpCA8yFn1tE94Sy4oOAgrtJPOOhZdvImvx7XgX0c4fxwc6dqA4gbh6U993/GWQeoU9MCHq
VRzNcmiClsaD34/tfUFBBqfnEF8yutLMjsb4vDSvc2f7YAePi0+Jjp9S4ZFkblnTTC2gi0l2pE3u
OxWwXunk91nnmwLgo2+TVmNd4VllYtm08uqELDmq6Ya57WvPRyPVzll1xqZ6bpaZZGex5rVtu/mx
mwZ/dHN/qasQrx7gC72AEzhYxl1txkGqZYRXfZDknNbIKA1O8vLIWf3QdsWnqpx2I5vvcU78L9j6
aGPjSeeVRzQa/k4H72OdVkFTaBG2715uMP71QLyxyNaKOEObtnnMV3FuTOdIbXdv1ukuM6bXO4we
U0hGH1diJMLBAwoFDsNDP8U3LYP0u7kAhpZuMovDl6pxPfPYuvu0+8YhSs/5Q4rO/FqXCrxfO8Ec
141/s0IJ6/oVmnf4+TuyZWGzy3ddH47BvxpWUL2OOk1i++5RwkxS1sEhkDAOnWseG7KfkGB28c7r
dRnsu7kABpdyDnSMD70zleWRQYto8ciptBfIPJhB1ZabGZeirjqP/bS5b8/pfy7aRIWZeqNjHqP+
R9d3wZx/qNKf940t3TockXit6TXkiIqQX9dhBySDqS0SX+32r2iNdZLsuV2bsbUgnXVsuhIv/cMp
nt3PKXG/Z1X/Kabjx2JGn2ljnYcu0dRX302d+F8od7J0ICsoeXm0WRfQDBpjhe6SqDAQGdC+NFWa
NKgrHEcwNK/phuEeCI66EE+ZQLJs79oQGcvuMtdMHReTlOYxJqDCRX8hlJ9vD/5uZMLiSCaOdyXi
1QyFP2DpwkzEQVc+9iY9QQonAHbPN5vPtydSLZVk5y6JWlKZsThG1tQGcxz/zHojKCOD+kMKgGYf
60i7FXbuSnbuOt4IpcNCHM3q99h8jq2f0/Tr9kdcV+Wd0ysj21cAtudkZOXRiEHgFZi96VvDgzlp
TE81vGTWdsMHDgFvcrQjoFS3ZuP6bXby8Gx938+XTJvGhtO3La+P+UTdzZBnYocq/XKeepP5bexy
zYlVfYdk5CkFZojVZnWc2a94eanIpwI7TPu7ms24J2PaQXtiOW6M8SuGZ8TnnIVDebi9RApnISPa
1walUOFh6KQcwixeN2B+0OSwilWRQe25vcS8IW5znCxS+WM2bgVdHrmX/DMhX7798xVnXwY4Cnuw
iF3W8BXp52bdiG70k0nzzKFaGsmC+yotc6RiAtoL4sFYxzPkejSrrloayWQd4NVMG6okRzsuHpmD
S4RlPjMah7TW9RCqppAC9GBBCWOBPMHRhW4RhS7x4D710/dFR0ms8G8yqL1CKS5yoUdzzHsnaFEQ
bajPCajKrb1LNYAT1e5K9gstHW8ou4wd06h/6QT1Y9afAezd3D48qiWSzLat3KJbSyxR0TVb+OMg
G+0nb7F3Ttfed4Zk6OKaoTgWzyM7grZqR2r7iRBdy47ieMo4xaiORJIxDL0u9aYQw2tbxh/uWhgZ
mliNYLGjLmXAw5CdndMAkqWQtch5WNJCEx8VeytjFL2V5h0tGn7sIWEIZsIt6XC7IlSTBCn21paM
d51muhrpWh/7wtxY1NvVvP7EAVJK+kQTvVRfIBvxsqK2SvAF49oHZM7DoWm2idPtbm+CwsBkPGLR
AcNH8MZ7XOnDUn8nMbC73QOaCC2iQyOpFkmKv13Z0WqdbXaM6lNtr75ZPtDqS9/dxanBPVmFfRaT
t+IS0B6z1tuKUhzijPs00zWoq1ZIst8F4NkcKm38yPgUoCXFbxp3VzXpdgYP/sh14isKQ5PBiB3a
4MdohGxUM+cbNKc8lK2jiQOKIyTjDaNVdMNKHSQo7hJClzaInB40wneBdLkn4w3LpXeMKi+aY4Jq
djp+JfTJrb6ia10TfRXnRwYcNklXmfMEKsRuNnzDKkGR+zT2F5AjayZQ7LCMOBTT0A5Fn/THrn4c
sse56EHN8pi3z3FlaLIU1RSSFRdGbqBUadeQsDMDa2kAoyuX7TKSENIbuzjOdZxaqmMkBWS0Hnlk
ja36OLbRropQF84yjbNTDS3ZcZ6b0zqztTkubefzqNqyjGheX1RbLIXgaKJTa/C6Oa7kd1Xvs7bw
Fxp2vQ6gc/2J79wwZOQflGH7qelEcwSfDIi0ap/TegyMyvYL5n3oBPidG+fSzNXF8EQ4FksGyU2x
u+1iFZdBGRKY1COK3Dxuj0tNbGQu49Ng1Q9N12/N3PuUz8OxIroeEsVCyqBA22wbwbu6xy1tDcT4
BHaToCknn1Wa12LVBNcD/qawBMi3u1Zc9IC0QDHF9o2qemLglYkh5HZ7uRTHjF9nfjNDO06Rg6CK
veJJWDLvG7Xj/j5Ll6GBvPRQ0qv+h7Pv2q4cR7L9lVr9zm4S9LOm+4Hk8UbSkVJpXrikNARoANCb
r7/7ZPWdUaHFw1l6q5JSAGEiAgjs2BtwJi+XD+5kVYHu4DFLxltN5hcS50s3hrlBXH/+ZhDAtPqT
CTquPWiXQzzDPhF7Kes917Ri4XQik8s71uCaNt67PcBQZImQd25xFQsvtDYHoZqw915xznnogKy1
Y7s0XiIDn/t0xczHzHfr1OFXiBW4zXXd1wJijEu0dnNfrwRqc5K29Lqs3INFVZpNIHNoerLt5C6x
/s5kI1WYn5GPhYWqRXvvNEXQN01QkU8dqumyOg5BExIM8bPly4XT8VxnSo5bm6ZhmLqx2Yu+Whcy
/cRYsyUTOCwdVD3Zk1hNQ76JbfkhgI3lq1A/HyAh6FxLIDMSGUK7LHAMSFl+YdO4YHwzflAlV+VO
N3hyqKt9ku3d/AgqOm6dWAVvf87jpVHMnHVUNJ/boPih98sKqGL3wbfTR8G6B60Vl9vOaW4Mil23
wiFOWw72vuN3er5qbT+QELLv44BURVRqX253M3NcUDF9np7ZxDAadAP0Ud5sIfKVNnUwZXtmfbrd
xYwtqli+omqgrzv20HzkRbNPM12PHOEsCaLO2KIK4uNl11QTjHCvUbKm7b6t9YB4L6RZmKA561Bs
Pe1tLpkDZS0mm8Bws6Ax89Bsn814XI3lQ0a/9q21EJBmxqKi+Pyq6knaYktplAe+X+xcC4x3Ig9a
wReOVnNdXLfbm3AxmaZo+x7TxQHi1fpEBlTXsZ8mEnh0SVV8xjRUuB7EWFPLqYi9n9Iu6Po6cI2n
bAmtO7OdVGX0dOh9FI34gAB15Smj6X1SLZ2d5777+vM3k6Olg5kZBeaf5AVqmvpTZoKWwadfP2QI
KhSv1PK48ujUoPkcEAV7dO9xS106NM+trBKti8YhIwMd075os1Uy5EeiJ1/7OP7m0iUVtbmpV6J2
VlGn1Kqu2hedCbJVf1e2S8Sbc1OvBOzMGGLTyXC1thB8Blbc9452atlSIchc84oV83Ry04ziyxOy
16pDXe3GJY7KGQehYt9QlGGX3LpGM+9F1ieP/Si1HR2/OfEnZOq1JaL7d5cXdAPKCCwpfcu1wGaQ
dyXOwnSXps0KKo2bzFhKYb0bC4ivJgbA1M+SuE/si0P90KgfijE/+pUVpchkOWa7ENje3UToRfFA
Xea1vKtAldzFiRVCWowFfjJ86GCJ1pVbA6IYn7yOAULT4ExZoeyKaWDMKZGT4/XrbTt+dzOhj+sS
vXETVlJXojUB0wHhHxj7QUO5zNg/1/b152/aJlbsNxrV+s+TI0mglQ4uDtlw73liDVVxEWiVsx4t
78X2jK0s6ibgRe0GujY8GijszkxU3/qjuZR0n1ur68/ffk0V81KMPgh3Yy2aQHyrM219exLfx31h
FhV/VbbUkrSYzM/1KBDsXjOBuIrXxMkDepzVITQNIW/lBC2qaUzEXgqAdzueptLdlabcFrGI4Dy3
JDm3vROWDBRMLD46olxPSRXyBKKLyeNgmmEmvFWJG7kGKhxGIDo1uIsOccYq1fJHoZlaP5iV/TmJ
QaJfI9Vu92u8tGxs55s+6Xh/bXmAPHkQD9uuTQLi3KMSOLQ7FoDJOKiZWBvO2vO+Ii/0gonetclL
5VYPwAZsevCKMK+L2BjflwOqyiz6UJmRm52IXYRCA46bPA5aifdXQImFCMf0azk1ESHftRya9m5/
MelzbiR3kgyHLHd3UDFYWL25baq4636axmHqK3Cr2AxEi/XBqEUo2m53e3PMTavi7OLavcoBgx+J
uORpquLtWJLj4PYPEKP5+aEu1FxJih4SENnwU9aQULcjfZqifIjEuODmZmZIzY+43EySnFNx8u3L
kOJWDrz9YinOXOOKl2O1lxW+V0AVZro3oGdTH/uPMZIQX82KNGYad8Mo0nMvm+9j48mANzTbdoYE
PEnudQH2/ERqW15wPUqy6UOJDPR7HesbXyNjCQORIz+A06HT96BmvL3Q17jyHxk5tKv4MO5MTQNh
O34wTLkh4Cnw7GGbUW3ri3prWzxKC3vBKmYCqFpBmQxlDvaTpD6M49bIIH9yScZ73KbcRgQfGwz5
6yShDob1RWrXBx6faEsDDfIMZv4gWgNS41tRLjn+94GCmDXFwGMb1RMo1agPvZ1Dw6W5j3NnC4qM
J5SxB71mR2aVQYEV0FRqfLo9tplgYylGD9zEwKTFxCHuzM889lZSAsl7u+2ZlVETKlBkhv60geFg
JwR56UQdd8Dmk24G53Mj/IWtNjMCtW6SOM5g084pD2mcBaV8QsHV7c9/v/SO/EfKxGbpgM1l1ocS
9SOG6A8jZKRRnrPrwSUQjw+jDbiPnkZ2SVZlUT62Dv6Jza9ERj9uf8KMS1ZzKoUdDy7KL5pDnG88
CNz3m+GhL1e3G59bHsX2qyyOr1rj5aEG5Gxf+ka2bxwPG21IUHxqUAbNIjf9yCs85lJxCBPNO080
Nrm4RbzJvzeFhrKjpazQ3BZQTjWxblSmVnT1QdbVker5tvabhUl6v8gPH64Yf9qOI9WbtDk4jut/
SUaPrnRosOveKhvLcthk1qh3r93QavVmkKm8+EWGLGVo5lI37ouSpPml1gsNoMzbyzbnJdTkSzoC
KZnibfqQ1qhjGx/r3gv8Pr3rLe1IB7B1DCffgLI7X3qjntsoio/o9ByBO3Hqg6Zbn3rT3w2Gfm/4
bsTTYte1S0U0M6uoJmKKGqdLMhroRoKsvy43ki+VZ83YkVou6VvcttMmLg+eKR5iowxG1kVQdNnV
pbawUa5W807EU9MvI4repRP3ElrH2rrUobSkDw9aukQmPTeC68/fBGqrF5NvtNiGQzKepc2PXkWj
UW92uAcv+btrmHlvCIpDgAIgpTzumsO4jzcA4G7jrb9JgyxKonwh2fY+cpmgKuqv43CctmFM9s0h
pZGxxjlg7XxFut0KujwAb1k4fu6XgHtzK6J4BW3gpgBDU3Vw7TaOJmBnoVSXa4GfQRfnti3OdaE4
hxbq8mOT4apmlXI9ieY8SszclDzfbv53odJ7K6IcCAC9KkejkdcVMdZyPWzZcQplQAK6shdO/XND
UIzbrnqulxWpD9R+JeZXknhB7q4Xvv86D+98v5qmATJKouoE8cvwA3EWeygY6GG/5mexlmESVUsY
gjkvrZYoZiaycMAY1YcKu8oK2crb8cOVPbmCDO1SQfTMVKklinmX15bWlNAC5+2I8xkb8DLANJSz
los15dfN+d6MKXbu6ozVrYcVtwPnN7Z/2I734AkOmjCL/N0SNc/cUK4/f+NOcssrrZTE1SFpwJHO
ZPyzkBjT5LlLln794PcGohh6VfhDa+OC/I1Pj/GURhZ49hLwwSxxjMydzn57mDdDaPTMFZ7ATLFn
+dTdp5EIGzAgBUMIlYYgXbla8CHOAuKrNYtdJrU8MXCbARC+e+ykLa6Fb1svM74PUFo+jIWforAH
3JG37Wbm9qTWLWZuJVLPzutD3tpnI05WqJfcmN0EBg55gaz6BTqPC13NuZjfp4w300jlmDOX+fxQ
r4boT/YZfSd2+Yqt6QJ+8be5v7MX1GpGneYFeOuq8pBZwvWCjoLwMWz9PtlZrOBH6qT6HRlsCLen
hrTDwYKsa2DZo/3oSr3YcQN/FBu6/DxmGq6+jMoWiaWRbxwLXOZiGpkZtl5PV7enf8Y41OJIT8PL
k4wxJa4PILmf4YOtY5o7Cwe4mdVV9W4SSczamnDn1s0uGCmB5G6xc1L/y1A2z6XQUTOvdQt9zQ1F
cSemSzsqDFYfXDJFMjlOYFh129fb83Q15feWVXEitQ/OTpozeSjtpzp+MZbUj+c+WnEd0mscWWnY
Loyv+vS5Ml6E7i9E7HcfDoivFhX6Yz1Sv3GGA8ubyM7vqswAiqBf12MWOv25Q5W+tJb4deYm6BoW
39gWkqpW7BpUHhLen/uYb62hXkpKzE2ScjRghtl1ErxdB/gdvBvHxTGjtL1zrOTX7dWd60A5GDQS
OTqwkJGLp49RUvxoO3fdZUtojvdb91Tpm85q48nMoRg6kR9NDs0q/jVPlzLE78ceTy0g7JupMHrT
ci6NeCqnTR83Ye6cFzmu55q/3pPeLKtfjMnIUNF5KeT1Zfro6sk6FTSoUeP3kbn31BrCmrPJuNaM
XnQkfDJkMK3kKnv6IafgqdWDusCjqCEG5+IYG98/kHzN4gWk3/s73lPLBVnfQrMnB7d4FzMSVQV9
gs6yE92elbnGr2emN/Neob6B5TW+W/pjsy1J26xLIx2+3W59bkcqxpoTsPcbQ+lceo9HWamvWYK7
wqQv3a7mvl4xWICLHJe7YOm2HvC8sL3WbFZpWH+1HoHxivpto4GB+IMrrNguJorLpEZfkwOfE7Sm
j7eQJaDPzESpAjiMNgToQA7++KlaVUSEmQ7qw0H/2Ler5YGDWXgFu7KZlwPe2JoOZBRWYNb9wiaa
+3rFeGOSgVkBychLlUA3nuZGETFGR7zx+Us1SzMrrZYHNiLW6NQnDnQUDloD4ueXD+1QVeHGZgbH
3kS7NV7t4sTfDnjLJcxfQKm8n+bx1BJAZFyYOwhw62sj0jw9SKsTjgQTB5C5HNZWxi4fG4ZqxoZF
BkkM+9Knn7MRJBBV0C29O8zcCjxV4cZxq9RPJt2+5HloP3obshInG8WZoX7X/RaJ8SP7x8fGoRg0
B77BYSaEUeHhNjKbtnrtr2NTrm83T67t/OfxyvMUI2a9j3fpEfOkIQO37hqabqgDcgwAB8uoyE2G
B1aWRqQHD8eoCRFdNQnDMYeGByeZtQYb7BhAqGoI2AC6GEwNXzGS15vSZ/EKYOXX2Ov1AGKybOGT
Z2xLRRkkPmtil0F52G1AqYxEfNJZaytf0vybibtqBSOtAbXmHGtrMx4MAHE7/FNLnlM8k9+e8rkO
rif2NwGGaBPlqYUAUxbGyh2zfWz6P3ut36e8/nS7i5lMhacWNLbVWOWA9zoXMOv3oQUHnbBseClR
Bne2ylIcoPpoQ20wKzYjTb93PG83VlGwXWbJr7e/YcY/qfWOkAbuK+m59gWCoqsiF3eyXOJZmsnv
oZG/TiFeDQwnaSFfghKgqNq1m2IzJAE7juurklW8WqqnmZ3H6+DerFWs81KvGDqiR5wbJXoattO5
qQKyhmTEhm5uz9XM/dhTZRu0vi4NXTD70qzjjYWkaLMvdySQYR98qIKKeGoVZFPh/mpwQIBcFMRD
S8nuj54BHMqS1s7ceiuOik5xnjkV9Go0d5e5z+D4uT0379+lPFW3IaElUiE6vtvI09Au6I5a3QVM
xV0EiauHgdBtXievtkVeb/c3Y55qHeRQSp5wCTRW4p/HJA0SEJYO32iydGqaCYBqMaSmV+bUaWif
Q/wOpd7c3BY1yIiGJqLt0jlwxkeqZZHQJOoZWKqhQjWcZYm09GvmLgTw32xm70QMtRxS5IZbWgkW
xAy07RhWO77WLl7kReYl3rYRxHi2dh+4H6kVIZ5aHVmabjIlDMlvPa0DG4wEeRK6XmjwhWgyF8tV
4YZ0gMyeA2nji/loba6DiSP7ostgOo9rZ53d6UWgL5xJ5raWciYxSsr1NMZ1tOo+13rY2UiTlGHZ
LgxlbtHJX51VyXSg1yYsOh0Ofv3LAtHtErZ4btMqxq3pLaiFOjTtYRW6aZ0CGN1A1xpsKsT42DuH
p+IgbVQw0XQENCh2vpgQl4v9jbUoVDszOSoCEtbA6yzFqUGHisEemiAaWDn95pTAL34ssKsARbzN
ykon6IIREQzNyuiHUAJ3tBT23k/peSo4ERLKeq1TB/Nj4XXmmmMr2xC6vlPco2Q+KOwpuO0C5+bq
+vM3Uc9rICogOgykFveG9sWu136/EOnmmlYCKqRqRZISbCQLPDNirfsnny1kBWasS0UdGtLUXEsD
dhM4p8CatkNmhCM55t3Dx2ZFMa+kG+zUvs6KlnzqGhCBwP8t8XLPBM//0DBwHVuvXSxta4ozABkH
R3u9/dVzLSvn+9Kzm1LU8DkWIDE92Hsqr1zY7zNrqeLsCMzHLzR8tNCf4l/Mp0GarW5/9VzTyhlZ
q0D+xQWatuLPHoS3fflsdd9vtz2zT1RNgmR0ksHm2IIjoKeseC1JEQ1QO08XZnzGV6ooO8dNOt9p
MONttnVBklHIHxN96iQLvHxamPq5MVzn7a2FZnYGZVgDQUueUKdrgUyktFcpKoluz9HcGK676U37
GQgtoWMJV2zVeIYCw/Wz7w4XlyUHMKgefFu7v93P3DiUiNjmYA2OJfqR8hTL41QUEVLkUG8Ob7c/
t48Um51SgzVtg/Z5te3iyLzS/H3Mk6kwOpPgmX9M4A4o0LcxMjtHsHHd/uq5WVFsdkqh/tE5+OpC
3xL3SPokdOJo/OisqJC5pNTsJL6i3B2W0qDSwXljW8BFlEtnxJlpV9FydiNN3hVIKojeERFOJX5Q
1ZJGKGFeQmPNzJFaadi2zqBnvLcvtZZMQWZVaTRVQCxBlAaKt8nYD0vo1bnBXL/gjS1YYHQZZY/B
ZAaSzT6gWaICNNqk3oJDmuvg+vM3HeCdP5dlDGMeDQgQ/qx/JO2v2xtprmXFjEHr2rtQu7IvhWOB
Kth4Iq61TRL/Y15IrTCkVenHZlIjVQLJK3M9wlF37kH7oASqp6LiDI+CG+gacbnzPZEnJ13fnpbr
8N+5wajYtqKGhGUMroDLpO1Zf2iXZAzn2lXsNrdJC25VLCR306DoP3vVgq+Z2ewqaK13Wr2WtQ43
mbRRTKCV26Ik4NO0JD0+4+5V5FrSkVQ3nQ5lL96E96bqW2bRX06pP0+jB67/xbvW1a2/M/EqfK2c
8iztRGpfrM2fGifsVIHDOupWfDVufVy6ftxe4ZmNr1YSMm54zEIB7EUvU5TQYF+yk54tHARnllml
+B9iymxgWpF96qd2jdJOevYHuURcONf69edvvAGxOkvrYtxHRU6DhLkBtRYOyHOTogRb2we9LebF
vnTVyYZIBOvCRfTm3FcrgXZAMZGEFLt1yfxmzYtp3Y9LgPW5z1buntQReUmuE5JrAEoMEL3o/Chd
VNSeuVWpnPosGTnvUziD3r+XRpBakFNA1VL2iIR1DhDn7Q0504uKUUtrs+dlggPtgLpZL98myDaw
TWH+GLPjorufWQQVn9Z2rWxKoKIvrYvSIZuioKj9EIDPU1FpqE6MjYFjfUdSP/Qjyqwy8po5S4+u
M2usMufn1ZD65vWVw4nPZLKhMbKqBF+Y+5kMonHt9I1FVcK1uG/2cPe5rR8rLUtxWI6rldcl9FxR
mq5zJ3PDwpXToU40//H2ks847d8JpzfdOtXgG33SotIp2/P0ru54mJQRRd3bx9pXzFlv+pxXVo07
QOqDycijYm3bxQWYuGabOdDovd3N3NIolu0UTZFofYlrNf0EbwTyngAB4mNtK6bN7TG2bRdxDVs3
SJM8AMnCijYLrc8tgBKOW63IUddQYAGA/e2y4wBsW+qskylbWIEZe1MRZ1OcMUyPsC5pfMrNb9XH
oEmeCg3TCif3CViGLo0VusAypuOeLnHvzCynigsz8biFswTa7uQpES+GD7L7heqLmflW6ecJyzQD
3hrpzSpyxi+W/osYoYG6zw9tFpVovrYG3msZNmJcHKjYCXIEf9rtpucW8vrzN6bKiVW5YpyQLrfi
/KV1vPoeGfolTtSZ05WKBpsaPcHNebzmSR5QrZx4Q5BY322wHXtLONW5qVeMtAJHfsNqdFEArth4
qK45x+YR9F3h7Qmaa18x1JwQIdIBhto3TuRYZVCLGNptdrMVSfKx44mumOsQl7pjCJyeUd9w8RO6
MjpIF+RGvmSu7299V0WDgUIwJv4w4BTtv6CAipmob02fb0/Q+zvIVcFgBWiNa5niBG1PZ1uHuIOz
RP35/snBVUnkp7gditJtsDdBIW9le1uuOggMuaUXlV1ofCwx66pgsMnmaeb4iCY0Pbb9zgZX/cee
cFwVCeabFKdNjhHgfRkU4mbzq9b2Rr3gdd63LlcFg0GuQUtScQ2z8X3MQLthrl39yUBtkkuXoNJz
O0cJtYwQg/YZzCtrjnG3y/kPC2Xet3fOXNuK6RJgWz2po217WGdkXWprZylFNfNO7vqK2RKU+LKs
hV+rkIDZXUs7gGfwqtUQxgFQr1tDBubTx4ahWK/vjV0BZJt1KZMiInw8wRxCs7AWXh1n7EuFgxky
Nhthonm/DUHGVFQfOqS5Kg6sH/w6s13snryBMMfGXrlOaEcfmhKVHb7J+EDwvIRDrTgbxmri91X/
8LGmr376TcBC1XNekBZHWrPZFOMm54cmXXDDM1gEVwWAJQwKrlRgqjUScmyadJ1sKjvQ13aYAVvx
sQFc1/ntADwgw7IM/rK0D4KswV5AlipO349VrsoEz7SSOf2AuWEiDTS6youdJr+3S2eFGXtVsV9u
XTPXYWi+ry95e07FvSkW3rrnmlbMNWkIdDFtNM21tQ/YYLotlkBHc65AxXmlcVsVHYcrsL79+WZP
oy7ID/13bXNFzIwLmaqZ53RXhU+1FTJ2ZYWFjX/GJygNr8SmOoDbsZJhsTNXfOOdwZR5exPNrLTK
CF8xVLJ7MYy3Zp9dVB5IMwA2zRsut5ufHcs15LzZpG0P9p+2wHpYJ+eBhHVgHrJTfCy/T6G2qTbJ
3bSAlZrtSbFnxN6qLq9uyDq5jxJGl6yQJGvCbq+vRSQ31hkMIwujugat/0zCuSp4Cin/6zkL4bhH
ASZiwgE3unjrBAD0XUPCffxzoaOZ7ewqNi7MQkcyHh15n9oqsPZXV0K04Lv1WOzYjwSlZjwkC+ys
c1tBidBp5YB7V8MEuhDzqYPe9qMBKRbnaWEs12j83qQpUTp17CytSmwFwwAMDK+F6+Q0/iiu8rib
JHL/7OYf34f/Sn6K+z8brP/13/j/70KOFUtoo/zvv+7kT/7YVD9/NqcX+d/XP/2ff/rXP/zXiX2v
RC1+Neq/+ssfof1/9x+9NC9/+Z8Vb1gzPrQ/q/HyswZN8e8O8KXXf/l//eUfP3+38jTKn//823fR
ciDKLj8TJvjf/v2r3Y9//s2wyfXK+Y+3Pfz71+eXAn95VzeV6P7YNW3Vyj/+8ceqEZVo2j92df7C
f7zT1M+XukG7lvd3zyeuYVvQqNGNKzii//nnb5y/ezbIThzbJq5pXR+juKga+s+/WfbfbeQXEOJ0
0zJw5kXGqBbt719Zf7eIY7nIOoEtC5xc/t/+/yf/Zfn+dzn/ADvnvWC8qfE1xu/U9v9uHLRjm3jE
RzJD1xHaiJrCl2PBK6HlzqfKNn60kJwCmOAJVLt1mLuFFcUM/9WXZhNaHj0RJ/1FSx7vdG1cJ7oL
1NPeGES+jmlxbHRhAmybXCkwLb2Z1qLzH2oI3kWjIVatJqZTNZ3dWBqbZCARQ60E0CjkwanxKoEj
obfTqJ9GBXQ/Khs6obrd0s04IQ5YHsrmqqJcCz5tY9wpg240kK7U9R3ZlGSg25q6Zw6ylSGpxyPG
e5RZ9mRNxbHukFCGGG0d1Wl751pWG3jxfeL74yHXOKhGzFWumw+uREX22FsPurwU1MjWRGSvdmwe
UtTZmXEceMy/Hw0G6U8tBuGAJx9RB7OrU++r0ZkPBgw8aw0jIk4tV9Rot1WRJYE10vu2l/d2YT4k
efraivzb5Jr7Tkz3o8fS0MvpzgTiCqnAOjAMjQd4APpu1zKI80kPIBV06rN0GzcJRAFJBGU2yMzx
TTpOK1ImnzQkp0zoSCf+ELjS25FCe6GQRbba/Fdaf3F8CEvH/DHVrTObEvg4s4IQeF0Gxs4k9eex
koBG6CaNpOXsYyJOAlDPqCizV8grPeHavi2ofk7p+KgTfC1U7s6xhStSYjuB29hfTY7IZmRHUhsb
vN2+gBn4m2YRL6Im++UP9JfO6beCjXeuuGPGBFwq6c3oWjjRUgwvNdwhGAb9mQH26RrTt7yIn1oH
pYbG5EcoGPkVJ95XyswvJc9/xUTqEfPyp6oL65R+E2npQDyursPCab4Xxok6NV63pN5HPrhpeiv9
kTArCarsU65jZvWSyTsD23bw75qseI3d3osqm99DeF4PxkbPoZwznKmF4pdGeOe000VotQKKGboO
raFyIxKzDDLHQ6Gm9OogdcZqXzvyUsbnlnXxbqTaFHkcor54AQYpmjfi7dcBLUtc+FA2GOJA79l3
3vt22JL8QaccKFqTPPiD9SCGvI+8iX2rO+8McKG+lTgignay2vmJDhK2nEcUDPRNk60MBy2kqFjA
VwsaWb35WRQbu07HTWettBqH4kY3klCr3WzVEbYvqn7LgFcEgAHyQ7KRoWnSx3Kq6sjR2Q8ttx58
V9sn48UyfR6AvREEDoL+4hr9VZXsZ7sFaQEJpQ2BBqeDyNMAUCVURaCHRi75wHeJa9Wwq+vKUdSV
NEMZ5hTXCpaBsbSZXiFf0wawHBY2hoHpYeXRY/kv1ycP9trNOIeAKMXruO7f9UayG6cK2tSoZQjK
Z2H4+X6I0wxH5mGLt/s1XBYNsq47NTmDGAXnVgRKvzvdPqSpvkrI+Nx51Np0QvNgFeMX+mTijX9V
cU3fJhAc9LierZ2Ex7iIX8DIFA09/nmOB4Qgofm3onOfhI55nfT+OdbyMWzA1JXQSCv5A9vWVmyD
ZIQ/1Z3YCJv9QAExXKFz7mzP3NHa205pEVJJnXvXe4HQJ3QtNV4G0quA2ZXWQ48sXigl2emu8ZCJ
9Edn7ZomfkjLRN/2Nare3MndavpYwD1EonSfCSZ/NU76MbXqTdOAWNpxMxmWxsac+JPjdGRVjeWB
p0ONayK6kUzc0/EQt/WJ2aO/xua591JItVYS+NShx1YvK3Z2m3ElR+PZt0A/AW7sp7hMXzOUvrhd
veEtbEakWAgUmlcB4ur+94YBsfUqraxnhLoHzeDA93hNGqQlPfSZvNf77oSIE5p4tzCYIaJmsL/G
jXOKU7AgGz3fxT6pUNQHzwMVP2hhDfbG5+nFHI3Qbdu9FTMZ2Aa8MYLvz9qpQ7cq5MovvJ3uiXtb
4Ks0we8hwNmvStsLxhHVEFQcS6v7AoDKmWDjBtUov2xNPEQACQcOdFPYW9GIx2G0RNA13AuHSXwr
6+nZdfx1NujnUSfPcYNQMfaoN3QbP3C6yg9Zw4+2jR6AxDWCSXB6DVQsRE2WkRowksSJrmqygawz
Jyi8sGICTylW8UkroCIruRl2va1HQ0uLMPlc2+24B94zRJF1GzrakAVD7geWZ69yrVrV+olMLaKf
3p4SLz9O0rNDd/SfaiLvDWMIbKf4VCTtD913z+WE2dP7MQ9siKIlqQ61rBIYJQLG9MAcuIxaO3JJ
04VZhwtyJe412Z7KHPsdKklFWA6kC1M91oKm0liYuOJMR2CYRQeiWByWRGTmqCdA/hncAnXhBKSo
cH5tvWi0jLsxYU5Y6bAwI7Aq8aw5IwlBbRKN1MEFrpo+sdq4OCWVYZZmazsZzmU++KGlw3XhROH2
8mtVeEejP1s1XdVD862g123WuY9lD/6lrojA9maF8TrGTQckkDYPHLu6F4ZWhTrEnwPXrH7pHtkV
mmuHRuU+lb3mYuvTDAyIY79NSL1G6hZ8PeljQ6phJyXdm66ER8FfQ7IrXuvxtM7ASwwZoKDwfycv
qy/cqL4YffPdQc242+JbmdnCaMHpPoz80a1kGUBInSFV3t25FJvB7waYT/6ZFyOq80c3KmxwmOsD
WWms8KK6q9eD3qzdznr08ELsZc5T3OGopE8Ify6vvpRNG2XYulTGL5ZDf0EZNw2E5VVRajzQTry6
smtW1AWKLqf2YXCcHblua32yQUDkPsXZlECemN/Vdc6DbMpeB7M+GSnCVmFhcoj/UieiC4jvbpwJ
zULhlwZNb244HZ9jlv6CQu+3ToyfbPeLHOJhlfPx2e/601BOoEtFPX6fwOf2WeEFSb8WND9iqx3L
Ao3ihHnGYfaQaQHOScNqqvw81GLybIMhyaq+tD6pIZrpHRJZbJsse9a16VnWDirNO0y7ntc8ZNM5
M/Sn0S7j7WCtYyOp75zWOyICuzvNSJIgd0i7iXXsRe//kfdlzY0bS7O/CA70huUVAAlC1EKK2l8Q
o9GoAXRjXxu//ibn2N+x9Y2ssJ/ujRtxfDyeGREEulFdlZWVabwiajGTEnjFUGz6td8iT16wQ2o3
KG14pQqV75piJkkve+gs9E3SouW8LOhu82aKdbqmewNSKKQlzIYzLALh9rWfbampYcjtLNmGZmKT
28YOZhyfcHv3rlmDJLEQOyWtC1s2J7+sXjzGj6O3Kdp0DOq+5QFXWahaH3XXCIdNydMfnM4RgUxK
KFZYPynMYdspERFM9XY4RIPczrwQ5wyLW4FA4pgNHYompJa1sSlyq4qKUysT6dM8wPTbu9LqfR6b
RHZd3BDNAqghw1pKdDywchPODgynmlS/NO9sTmUkKV82OYQT69yg9dVCrE2tZURcKkLHvycZVEuH
lR+VeOvBaI9zmrIdK7pA97cjYoScEKsqC5eAfHe0pM6dYpupG284zvVFN9hSBFlhC2YkrXcDr5N1
qk4rrw+LUC8NYRwp7M7IxosKkb+C0dCHXVGHtgPjyNY8WIODNGu6KpbWRMVumZYFV3LBfvX0FIBq
D/VX97VznlKtL8pVIyAXON4Gz/oB1Z45FK0KtHSTytcvsIh8morjXPevLnfv/NL/jkHUNxQ9b5IR
HDl67iPT6+8zHfZ1jtG/uch8yML30D3P8VKnS3XQyjwYusSjV2wHrcLBtpHgTuO66Q1zYTTSToHo
mQ58x/oh6iLxZnaT3pSavlm2hYHssmKBLssXvLzhLNawZfAFru/mTL5ZsCoNsbp3qeW+iCarg7wC
6gA+4NMyNxCaKp+GMn0hWPtVYBPY0sGL5JqHRemDxCWiuh4valKi8KEFyO/1m1fYS1L1t5aSTlAR
ubdaHGFcdN8n7JLYEdOB5hCFQRTsIeUfCKHe9CLfzSK3wyDf1q7E7cFzKCVHCuXQoB2K9zJLQU3q
xt2Q4am0ji3C5JEv6eH8XqWoNFJMXARzDmeAzm0suNSubbCr3fR1WpezxjikZ1iLzavNRTNXrzZG
/aLpRwp9rQhMmfefD9vSU9J7skNKgLQUilTV6MJuvQ5g1PhMURr4ocp1UgqEL3C570ZxTs/t/iG3
i/0qzsvgIO0YC4Qlgl5CKOEDIyGcD0k4FIs21M2QbC13s6nuG4RQcEidLJgckWIc3C62tkHrvXrQ
FHz8ZuzymM7FprB3QCLlBc8mFJ2keGkv51XNUW0h5SpayLD0SwdzRPa4QPcK6QCoSm6j4hyn+04V
VhoWVrXGoGHNQeP7p3QOIVM7DZftUsposPQBCQGPbJuEGHOcAr9Ass2s5UHlMJdaab4fXXIN3bcl
6Hz3Dlquey97GXLRB3jXriiyGDyUNz3w77y9cke2gTIxi5Eywf8W40DS671IDkiwBVfHgYzZprGh
2IlB6e99O5vN+fQPx355gLjjdjAohmov7aJawSd7crxg1f1TWbVPbobE2CseZIFXUXRIGdv23ZCo
9lDSjWkdIinAkyYxpIMbijMO6bITqNq/m0cndPPaRjjeFsWMx5ZPTy1klSzIRGwgQn/ptOuDGJPa
KBEVU/1SLOmd8Ys+BN4RK8XGyEauPVXyLVf9U7Ug3/Mcv8ZzyoKmXW5bilZ1K1GEVznFMSkEgedU
pza0P+bScQKcGWwr8ubBpAuknB1kb/mExMZiXhUUE/4P/dw1QG3AcW4XXLsbd2rKGPyaZvHzYIb0
6NlM8mgX7haM76dFzHOcu+plrs2TGFCCV6kJz3U93HyqwNjgw+nuNEOMHT58az7lIQSyMXecnc9o
lr+urn6SVnWpy94Pl0FYQZYu4ZojanuDVYeSOFhhNzuVXvde5m5MuPVsOgSCgbdWsPZv9JyxOUy+
1Y16GXtyZQb2o4NUU2Q7atqUnfSiWbtHV2K/sLwJ65JnyFIZlvQqq/w8TBdkUVnq3a0u1GH9xn+Q
TlUHPGdJJXUXiileX5E0dnnfBTNFAiKcoghmvxk2Do6aoPeGaHVNH/KmhBr8PGCP9yrSKUdmdT7J
KwkrYFNn9zKFl2gm3h2yXBQTmcJupG3A+yUuBvPAK+Yhg0dCCX/BPtajirgnrdBbLR6WEJqHmdRz
jQMyRCUnwsHIRz/zUWJVSDZhMnXZWPbGHXHEZ/oI2e0T6qEL37h3RJObYVU7TpDIqTRCt4VHOV1q
xE0SZi4CgSsBKvc3iwhLMm5aGKPHuX2EgsrFZHEv+gkP/iOs9FME9C+o6ad/6/9GnNTlZxvFL3HS
/Vh9g6VOB6T0j1/mv8JK//Nxf2Clzm/CtyH44tiYJBBn/vMfWKn4jcH5m1EBLBVgKf8vVsp/E8Rl
DB0d33YpBG//i5Wy3xx8CPEIY4Jzn9J/gpWKn1yJP0Ol0D89A66M2xhcpwBz/9p2aWvPoVAy7e7F
hIK1S1DLPA208mIM4RIUhPq7I4pXywfY6HtQKeQ48YxyM2R4EF5vZl7HdnbUHuUhL/xTn6VOAAnF
GAUGfInT4YKYqd5RgSSIeyuScI6QPJvT0FbrVhbTN6H9F1zGjiY/sFYyIjcDsqDW1o78yd5jJBlQ
XJlwjgzlHGc5QxGSdksXWqRNRt8Ox24Yd5ZmSOaJ+V6W0sTwOr8nnZoiH/zSiAzuFil5E3q0UxEb
AyaNvKyc8WghBK2WU4a6Uj6+84tKOx3Jnh+RkWMgnKhv538aB6hqBSpjwTD807QEGvX5CozO9zeZ
vC4n/N3SwcwFBPIaHFtZ5KF0IqyPSxe4jN2Xl3BpMAGG9JFlrNaKDxJ4uO1tXtR3lf+WkSoPcfbu
175tI8iiEd85m819q9bvvqxQ1qMqGb1ub4HzBU88fAl31TvX06/EsKO3PsseIsxTtvWzFFll/pq7
QDm8qrz0U/uBY64bLqHl1qtXaNuvr7nJw15B39jXl5YN3E90uQ0As4ycBSX4ZNUv7kp94FX6aqqh
2DKn/K2rlYDeptcETqNKBE9+/A9g1vI1ADdvk3rqnXrpBczB19Aeugg6LxNyqfrNKluIWQj1yhmv
QpEOQZ/VJ+lOV0sDyM/NhxYJYH5TcmsP6P58oBevKRIMks/fcLFXyFYhM2rITjdy53burTsBtBuV
u6v6I6mRwlPe8NgedNjNoti07gyB5zmfko4Bs5Zkm+UT2ZXrSqDEwNbQ1cW7zuyHptigRj84ZoJ8
PZL8iU8P9Vq/SlrwaFzNIyVVGZU+dl97PhEAV/AtKuR4QtY4qhZ7zVkOTftiD/gN1KovC/VeFM2u
ykEGwi6/W12JUv6pQA/n55/3k9h4vUxm050qI/fpOjQbWuGnIcPzJqdb8zBaIw3ZZH3/CTeJpbud
NMGGGq7QggBSfwbkmuxtJNZemaAQ80MpuYbzkHM3VsA+HSSWfadfLIpjv+pXjByBdb0FGng9Wzhq
eltGZhBdWAzzm3D0uq0s/pDzdI3geuGETZvUI4Zqp84yoay8a7dnO6VREkJ4zgmcTr3Z2Ha8xYlX
IjVopQ+gszmMqwUDOllfOpZ5oMtt001+2Kni/YywK4MdKSxxsuCm7KssQsQM1s48lXZ9UD6pg5I+
a1qNW0dnyLh0tpspf11AW0VFM/e7ScZoX71KDLOujFymmha75oEsyIRXAeE9e3FvZose8zPKd0YL
fMzOBasreyh7Tn1IITIFBzisJAZjMeYIAxIAzPgStGLIl4ydWIJr3Gc4SBdGgMJd9v3cvBSqLGKn
ms3Obtl+If644XDhBZDYR/k6PjWziGkOEGn12U6KPKmV2UKMBaQCCX9bF2Csh/RPqoZHzVK99CkW
vm5E4Nr3rKhOGJV+L1rkhXZ5yLm5XoXcwFt24zlIb9JUX45wdA4LWr6ytbxVUH9pyvQRpNU3znUW
5ZxZAU6RRPeeHaBzhB4Lvhy8WuBzBzgtgxGIo/NXt5L7MrMusg59Hmd+tjIW+csaEDPcS9B8hkq9
IR2/I4Bw0xqFlH2sa+SYoqzVVnntQXUFtORRMcBeNzB9OW5NNye8pKfaLvuopkKHIxt3fT1ruKSu
ZqtXmGoU1WWlDaQ7u1SH8MhFfkrzGr32VCFPRO2+swCk007shsWSEZPVqTMIqFa58QqauH2+FYYc
DVfPkq0bNo03ZMLn8c7eeHn1LhoHq4wjCXc5xZyilqz7ZQqFVbyy3L7krEqYi/ckLYEJ9gUcmf1y
vrKW8sbr5wAGMXZkyareuc5w067Tbd5qJ9Q1ienCl9Af06exxDdNa4W/uEKyB9xDhPJI5vhdf5jr
yGurApiuD6Vuw0/OKoat42uzUU55WNricoXoWLCI8/73OmSKxYRpE2gxAfpKr3I+kMuijEa3Qsmn
O4QfPMh2msv4GRHhXFJXR1/h4TWil5sSjoxBXujLrjZBrVCKzwSQatoDfygviVSvfSrfIJlEAmpX
iANIDi28VFXWPp3hAIWgN8v5YRVOwvhRIh43dtrHaV+8oFRAday9pB1Qo/6EBYVdX48Qm7B/GAHI
R2ODhqmVv6cej/1UJG7WXBJ3jKpmfWRLkWwaJoub1YIoBfIGpropkWnAeTsGeVfdQj+4ihU6tkF2
O8JnPaISX/58AlF7tQCCrg8aIvIaCHHEffvKLqEKQhc3xrLZQe1hCap0eeCobjNBYU3dZ29TPl9N
03zIGhrCd4xHg4MDcsIKhLoACMEBiaXohAe8RYVFy5KEDCWvtel9INhzMVQx0UJEafNcOcMDToYs
YLR7Up58tVX9ou48e9KRm9pHPCkZUQWMDjZBu67BAz/PZWQMJxXDj3GF/ACSqBTpQIflHTDoWbrP
tU2d0MuNgNWD/1DnHmpIDwVlA3Twgjfp42BVSzQtZRl7dkeChQ97BpBj0473Qps2VJ6vIwEzByRG
wIwp6SPFaqi7dohWugOwrF0RodnKEju/a2pnxBBWC7hiN7TuJXPQFDNUN+dYDLMLivdNrmgXwdle
YjnXC9GSOZLG/W4T7C4lRLXxrfkSiqx24HDM9pPZeRd8/I/MzP/n5QQjzpnf93k5cWq6b4M2v5cO
/Z95Fr//7O+1A3F+4y5Dy98R/u+Uid9rB0J+g+K/C/N0nyO3RhXwB88Cf8IdauOHbOIxYp/NsX/n
WTi/MerC0wDTzLbPKQNb75/wLM4s0/+WDtglMEpzKT7pryVDB7BoMnx0E4ZWsai+p9SJSpreY+At
tjr0l5v6wp9vxn85+opi5a8XLOtq0rSnS7LaDDxsP6ajjXxxzdFkb17/tBK/s0n+wh45f9iv7uoD
6ciWZM60LU2ixtt55RGvhmgWTiSl3EwLhNUAteV034HABZQjHIYKltpfjWSR81V+dfUPZZh2Stjq
cmUldjHHdXnGIKyw7nA692XkogfJNdAEuF0BjcfJdVmVuy/u+3yFX135A5eY+RakolurTyxEdK+O
hy5PxEQCKc1+tKfD3Lp7VzlRZ8GGfvmXlheoj/+6poq3Ep3OtoaB4Ma/Ga/1zfCYZWH1AEbXV6P9
v2bzAxX/6zUwIEOHfq3TpJoY6CB+RCCtYrobUEuisfajDO2LL57iJ7vnI/04N7Ptt/OyJOiEx6vx
gfYD7E9pIGR+0AKlWLrGl+UEXOFOsD4qyy/15T9ZwI/alM5qodxCcy/hmsSTfRhmNxad3OVI/gQy
tabHE+X71sM55ZDg72/412N+tnemIf6Jren5i1Wjpz8kCsB2M/sRs5fYmpAT4JUBsB6ncEIFcfcr
putnN/kh5gC6NF57plM1T80p/2FJIG1QAA7Sx+4qLYP1y3352YU+xBrU/4XHFGsTH43Xmt2V0Gtg
SEbO22dFRJMsbK1xSwp2b38Z4D57mh9iD/rcQw/koP65ezJGopIMh9GQ+/a8aRGMlkK9zl1++PvF
+4R1bnvnm//T6pG59KW2DE2QYp2JAdHMc1gWw3vPmYoDuBERSVlUTjCzxa/RNPxi1/ycAv1FsPlI
jLbODuugJtBkPG9Mm4Ih5YOvRIOUvmRQNKinNOy7l5yQIMULMw3NocxpjBIwGL7cu+4na/yRNq2c
BWGBgtzkcSi214Fd+uFogDb7xUW/psDRUSL2+lHP9j4tW7aphbxYMwHyUR8JjlZS3xBU0TCzWaYZ
2RpwMWSyOXrTi5ktdBAmeLrm7W2RR52E2vyINtnF7JF8W3JofOawtDD5GLVU36AcVzACQ6eDogwo
5xFYDPxSRD8VQeeFhZaPrsk3g23uC0mSJfeyLfBBcDBG85xX2U2/ABQfNNrJkh8WIq5MJSKv0O2W
lW7gtWuEZkHhuuV1NlWRhUKjzLNTnfU7SXoRjKTc2a5qt6YAjRCUhOuqpjd+NYdD8yq9F/LVwOIn
e/wjf3zMpD0JBZolSdvX8x6vPBblDAdM6ka5dPdIkkHb+Gqy/xMOvv1RlRN9Al/ztkmTNN8V7ZPv
y1fPAmslHw9ugwUDmRg0N+NdefBL77DBEND+5WnwUY6Td96SO3aZJm0V41oCmGiDTX4+D4K6vs2g
4trnt1lrELgAZ7lfuVp8YiRlf6Sbr8BGy0VaaeIAyqrUGFQNzF80izK0q/2i2fN1P4ljVd9+EUk+
Ofc+0s45g0cXE11xgeEV37/QfXdvDRmch8dDUcuNsq6mTh8EwRnk0D36kH7y91f+5Gz/KOJpUNKq
vnGKi8nz9y1H0yif9r1v4Ywz+wb/fT7g//5Snz7VD+G5tmftgZdH0eCzD1lqX3ji7kyQgkXhvedU
iNqQKx3WAONlmy8uef7oXwTKn6HrTxF6WfuuAluaJFM6QOQFQwPzreebqMzUBnTDfY5omBr35lyG
C3wVZdyvgjT9OV3zq4t/SAl5bxymcyQzy7RXs79LdbP1cDgUNRrMZPFTkM8AKmuEKIUhvSpT+1L7
NyU63213Xa3LftVzotv0ucG4DsMwR6ZihjZky4rQGnYUVq39VrGLtt/W9d6sCEWx6rYWVo9srSEN
sxE+GnRnkGxD3RvUMkRZGwBpv4O5xpimYHqhUeBkoU+rMEOvHh6t635uXjn60Uh/snia4s5PKm8H
AuLi7tZu5y5be9nUO0RFK4fPSOyj+2pAm1FPjF7P5T7lTwLT8fTOXx4b/j7wh7I6kSlWLJ7c92nY
uX0y9YkttjaJS7Wzy5gs5y/dZ9tuicm0s6ZdBmaLSES2szCBQQEI/WQigLPX0MvJM0ixp2IJ3cra
FYzdqG68K2h3yUACgn3CNeCbvQ/0dQSS6JgWxM8lZPm0VaOfTDKCVfv1YlSyFuzkdEM8msS212vu
PTLnfqqrOIdjppY4Q/G6Dw2HTaPYZj6wEm95I0BSXM+cfA3Obc+8d6sit6b37vlwTeouYdq581l1
VbHy++BnezdfbgmfzxBLYnpnk2lAXiUPskyFxLc2xPTfZ8vb+k2FdkgXNUX1bbX9AbTy7Jh7AMZX
g5jD70tdxGsLRlSBh2H1wKQKz760M3UH/kFy7srqHxmAJw4pkL4FPPqey103brUf6cmUQcdmmHSC
kyS62K7FuYk0BxC72rUS5QoIeMtagQTkXcyMJtJqNiUFFb21Qw9gzNTMADtMLJyLNtd7r/GOJOt2
1bAAXAEA2uYbyMatEvE/o7upr0/g/t6AwAOeGkd6YoPcWQPMitOlPT+aG1RLd4N6ZMrIYMVoBHhR
HlKl4laV8/emQue7srf+2iQuHxPd9FeOtjemgKIxd5drk3vgTy2nsblqMfMO4BT8QAXaj1s6V5PZ
UTu/mCWI9wu/Go1zmqX76q0L8M0hUjbdZVpvjRCXAzjb5tAqC0wtcZzs+RIe5kG1Oslsj7FAJc5K
srPSOoFYb5i63s7JDqWxN2damzfAWhPu9hl9tpoU7+9yzCRY5XkapAVosxCG/8b9fivBrl17tMvs
J0RWeBm4YZUfiJN/ldV/EuU+yv8S43fAysYxaU2y9svOayfQabpNnnmROBdS72WRhkOKlMpZL+RX
deFP0cRfBLiPssAuBhE4WhpT4rESsvvplRzwgpfTti7sazYK7Gcd8n5Ax+kamnxBXYL3kkYSCZ/t
nFqDrQVZXBcKIw2gYruBFj3ojm6FjknZhnW6K0ZkkCC3lgxuyKBnK1cFHPTq6tm2kX685SA/Az3d
zoTjjMSggGfFaY3eCVK0Zew3I0Wz0D/KCeyaW+WO4N23oXtXwmTp7w8Y+usZLvujaPGaTSvo5lIl
LKvQAIEd6YWmd5X9jBMmEKinvGXceOifTHIJF3PowXH1kbPaANttjDctiV2Fy1wEldPg8Msjn7JL
pFLXZetsjpn6ahr850z8r9bqfAN/Ogk54dnKheqS0oCKjkPYtcBdl3MMkukAhVn/ulsV+Dkg5dJj
R8klmp6JqoZLmg7bcnZBX66wjoecXk3gc2OT0b2224u2wWPOuhCMuHHkQaefMCtfYp6lBQtdpzF6
ZIFqXZReTtj7bShVFTlptc3wivcTmPQCeHQr0a7e9FCoQ5ccsx8QfqvvSgm/J3SHGYYC2Hddvp9L
AOHYYF6fWcEqVNC3JhgPGXiJAXE4syJONcM3a34hcg5netkIEFwtcxyYAdqMBlV3VEOCuRpa3HCK
dg5UVQhGbDwL1mhVflk/Ls2wram39UDUzAvoHM8+RMv6bYWP7ygs1FK9kaWDdsVzhXGJ0r3jOL35
8uoi6I7rV4afP+V3f7VaH3ABC00mpnrSJ8WlV5AYs012rKlzwFBHLBUoyioRw2kEDWuug3Z5brOj
KKfwTKczzrhZRy/UQ3/HR7n19L6QUa9y0Ct/FlkXs2tOol2iBf7MsuuuWKo2Izi6LoNCm5/GGOy8
8VUF9fg6QugLSgdMarDjKNzfM89EzIwhpHuCeVBhpeSmndYdB9ETA4fgFJUXynd3irZwssa5Cgh8
betNkcsNlNyhw+EGFOnI379+P9PUXz2nD3gGTzuCcZu0S4R+Tnv0LVrnCof33p5W9CuGnfZALs/9
Ix35W2Pld6MdZy6o9Fg4JfU1g9Hp5LRH0iUc27ww1s0K6a7zXFCf8Uda9okjhw2ItJHFa/BiVYju
AYroSaImeXZgqjuDN+RZ9Y5RDsLyt9GvQh9n6SpVtGA4HzRMUBvm0FTWjaXbm2Z2EtmAbtV2ENEe
d8S8cNDuyxVWH0u9cYblqnHHxOTNDpYRcVmC7Yt/g5aGLrIDjsgYFQ8tCInOuWKuT2nRYPxNYJQA
gx/5ZrVVrIQXLWiPpeix/P1j/kQ+Hdagfw0etaSAw9GYucjhVe35HfL0HvRmsE3TaW+Gm8XCb2sv
bqSI2t6/L1NMNYOqqIG/tMaHO8dXgBk7vwG/WvEPRcRqJojceMRKvMLHJErH9ra56U1NANRh4EGt
4ysDlVC78x3S74StpyGRytsLEL2wIIHfDscOLWMarhRi4MY8Gn2/gi+aOYAV5vK1HNcEgPUFemth
qpGDesPtCiWZCwZZPurvZpEM6osJ4M+qa+cDguQ2XLgYRXGSNuX71GRPTMZe40QDCTmYsYWzrwb5
QG22r5e9w6xoHUAH/WJVPyk6P2qXgxtEcq+b0IAA1GlAGGwrb19DaKbk4z5rKfiy054ZuTkvo1/o
fYdltbj46vqfNEA+ypvrijgW7cDRLkr3pmvSPQPTPR3VIYVAQV1nm5/Y1SwOa108/P09f4KefPRh
6ZTl22QxIiEoayu0QTzvcK7rz1CGRmoyZ/BjF/9ydT+Kq9u5PXhn0lhSOO29g9gsUr1txBvN/L3w
7krMxNQYheBZd7CE2bvZuheog/7+Vj+p7M/DxX8+8Ke2ImDbUJE4mGWcSydex2vjgFiL2+xVGtP2
S1T5HG1/8U6eW2V/vhSdVpOtA+rE1tzAXi4qvPLexj2en6w1QnbgvW8xV0VAGuU9i6r8rMeE1LRg
X22lT6BI8eEcqEAKGhhbvUThtCwpj6DJHxIF/gCeJ2jn0TCAh6C9EKzcrcLX+vtn/BkC/FG/XeuJ
dDM3XtL7DRL7p/O726YPPXWR4Kx7gkfvVFYEv4ZDW3/5vD9b2g8x0M8JGJLoTSbLOIJQgcHD6sEz
AAYKYH+WcAMHBC/4rgJYL0Z5Ad3w4yKfYPb3MrLiAOXUgHU8kulXbZvP3qoPUUy3LB/FiNq60fRb
OslNz8U+t8HZTsGtKO09+E97koqv6p3PAscHYKVlJfqjU+MnMy1eMTMVgSVw0c4/45XHMKKDSeW6
fsxRDP+7df4oG98LeIdYHna4wJsDldaIiiZi8xOGkKOM9ofZACxuwGaPbUv+u1jFP7TdSggJLzPG
C5CxT3u5YoQVfaARb/A5LHqVu7fRhiM4db+4x0+e6keN+VGAgt8pbiUS0N85YNR4T5eV4fQ2e9rZ
QQrOOO9JJET6n2v+IwLDXV3ifx/lIP6fJUODswoyMt6Qz/kLv8tGnLJc1cO3CnTo//nl/1aO+J/P
+y8f2qegJkC1gaN4OwsX/sGHBlPaE3j/XRcKE3/RjmC/eXCeRKOKEPG/+NDIeWwfOg8OZ/hp959w
Ghj/a3p2lo7gnOPzKKjaqMk+Sp07NNW1hFnnvWnaG5/+4IZedFl1LDryvbDsx9ldvxeC7Yknt/i0
vYOniWzSPGL4En/ZnGiRxSDnb0YmrsiZcVb0QP6sq3zNbtN12kpMqs/VHAudP6h6BS/IPvfbMgrZ
+WIHFvaymerRD/taAgY0J4yBHP25erAxwuYrHflQozMvXi32lYcpE9DrUOdYBr6WQPm9/nFEn9ev
6x+TAr+sKJrzLK1/xwpyKq12kzsWeJSgW9UteEbD9Gx59BHR/gbC/ZcLhUsSwaS4a92hY3+Tlmgg
eDC2HPVu9Kxdt5TPJUrkqkax0OjvVd/NQUZBCytV/cPMZ+QA8NRw3fodYE+nu1NLuuUVxttEDpVc
G0MU86SHsO1uB5ec6gqIU7ao5xJ1QVMsxyUH1JhmLBgw+TSVzgEYyom7+NGOCDD6cAbPE+pWZ7bu
UTrPNsZnRu/mfDb3gmCAng63Vg9olfTbuXTBtFpfVcF3PW+Oo5wxNdS2MXC+LecpFLDxuX3XM8gq
zKe272JajA/WSjF5kb7Tub7VBI+wWdJTiQlwR5s0WJsiWoBJAmIc2xAUrq3ixQu329DukIor1eN3
0xw8yLrVwVSURwpNiaBtS+Tw7cOk0asmnruDvQCuUrPtbDUXAx1QFONPPO5eF2zaUdqPOB1RjYGg
eO4OrnGRkZsW2hD+pMMzANssZTKur45mFF7WpQ6Y2x88MG8XCWcE3WGFQSV/KOT6ODMoTtnWDXDI
vS5QFmcW2Y2Yu7VmG8KYIMh5C4d8BvwbwRXubsno3Nn+eG2JOz00V/XaR6ArAlE+5DJ/rgjYYH1f
/ZAt7tD3toUP4cjUK3+smNiJNF+/dSB9o6YbUOahIwNjSzDPYN04D/E8cLNdCvPoF+xygF6dsmgk
RnnAww1A+Y61a/mBYNb7mGGMpl5PkgN+603fRLq30Dr1vlXURNyqUtDwNVKx1MIE2BwB/N62xNqR
yX6cdPugCAogt37Q9nBM1/HK0OqW1BhsnuvyQbuBT5Yj9bWMLGs9ZVMZDx4GEmsWrTko5NoUaeA2
J5zVU+hkAIMzXlyUeowmr9MBBLJ3NqBXARNxnwIkTTFcELXW/yHvzHbkNtf1fCvrLEc0OA8nAcKx
5qqeh5NCd0viUJxnMgiQ28jt5UrysCXbUtvL2g6wsbN2YEOy3Koii0X+/ze87/PVriL1uH65g2oZ
qf7lqrfOHkV/x1CiFYqITVfVn3vzsrqY0jKNnYk5UsyXZ5zNq1hyhXL5MvraM5qzJ5g9TAaK/L1R
BXdtPuyidkDy3p2PMIgbhyf/SUjagPNFWjqBf22CXhZWYpKuRJSQcZM8nUvxGdOkZ1JT6ob0SprG
1BkGPLZFh1WwqndQlt7KXtk0Me5JS1uXbfZ+omGRO9MAdUUzv1widWOkxrpOu11Who/qIO1UK3qd
RO1WUqRt3quvfTzdnWl/LS6NVLysLKW8bi7jjVgJKy3JVpPJLcZs8VdhMDeVFtqiPD4Xg/mlp74A
imcjyvJWVfZdO98mhb6+aNNzGUZBPWWbsZTJOhbiThQY7c9Gun7AgH1b8cEVAQpi3zMk48ckAK1c
rIXDON+hR4USoGN+rcrHREIuaeage8rwbRgpKhm6P5/z3XmINtp5KRL1Lk0I/7uN9PQ15/hBfrYc
7fdU5OvZ4O3WLAxAlOmNDyFyhoqoqupavBOTqXBGamO6JjpKCNOgvGirqhdoCqW7pvCj5nxMyuw5
wyNbTudNUStX2bk7DVgx2zzz3k/sb0U6/9TT9S8b7BiiiRiSEOSfBzv7l/RlesHwVcfp//6f/6u5
LH/ivnv59ELgs3p5LbKXX11gzfdSzt/e+/fAhwhGkwlSLM0QfzSCmbqKpYdOP8yspWv/KzRrcXuJ
mmxY30Bb3A6/QrOUXxRd5B0NU7Y0/Hzq3wl8fsyAYNJYOjEXoZ8u6xY2sA+ZyWRdaqwXYn2nn6tA
q8Qts61diAZuIXYuL/YvWRkkxfQTjqz0h3hrObBlSTqPn2op5sdpGDp+z6ptlfYOZ8IQDU6Njt+c
aty5kR9bF09IESSLUua9M54EMCc5qnHEgz0OWBabohlq2iyao2K1xaPlNmqzYeCrL0fZczJPXkRF
Mpf7a4YYeGnS4fhvnQ4HfAkSwdBndyhepUwLQIY5eqhdZenltihfiaR8vcp2aoFNPtNvk6nf91K1
EwwpEBWU/WOx1nPdFRkxHcFSVxL9aUC5ZMTXmmrdii0cMYVxpvbZQlidJ7tILQOxSQ/WTNNZjV/6
BRYlF9IbXchjX5u3uOG9sC6fGJ63rRvVbviLM0dQWSzz7EHvT5kYPURsfNOl8Caki3o9Xvd6R9uP
lNJJavOAXfa2xDtsTWOwHBDR+7ofKP81wrC+1OZxsHo2timK3KYt1irCXdDb2LR2uCwc4dL4S5o2
dsImoRTRwmzzxthyLEV0cvH8lpWDgSWWtvs4r/MhX+VC8knMsbVKhng6p82RLZWa1FA+WmcGw86X
55S4hwDIrJrIUdLxXhwFX557zxilu8VuRXHTKHHrAz4RGHKoH7TM3Jb1LhZAmGDWk84Xl1VbspcC
LtqSHGMupYpcRXlvCp5Ozyw9H/Du0XgAqNH9tD6yrLffr8fcn7JoIMDWiL503JI/7g5VU2XdCJ+F
8dkQrnCFj9o2Wob0VRNCLu1KHS5f9NFT9OEoJ/Ftr4fbyGIfrHPnkhqHmNgBX4ybX1ACYUOMK2FT
qNPDHDePIdcD37vbFmUQCdqKhpWLawYA1edI6l0tVldGJl8llmGrckl31lpPlBDsrEgPzMFiJhk0
HY3/fM0a4uiIGyzRd2kzbCbYINK5I9EHDUCdv8pzRwANAZru4s08TJSFqeD1x6Zq1zkojFHqrsWu
p62iaKj+Fa82z9imq1Ma9U6aUhCJuBMBSRm0Ty6ptqsaYpEsb/0oLVZDnzlZpxHaYgTppvIp1erN
3F8OMDlWbc2EiTlZWXhhMtnYJel4DJXxWFbVjRWe3TQVtmcpPs39MYppR1jyXV+HvkQYNp2zk8Ej
PEbq4SLXPub2fR++IUt39Sw7hQTjpGZOal3cSlrmX7e+AoDWzLsNT8OOKbk/ASKDFvyT20FSLNZo
+iIKTtwfb4f+UtdZPujNXS1at6Vu3SZi6hmhx9Qqb+rqx1lKPxU9S5k0HuNR88o22bcDHdK6uD73
QYHb5qyNx2SqghpjUGxanliEfsmYYLmU96WW2kNenvSzcKtOnRvDBS9n9CAKl1/MXVONbwRp3NZV
BTVcC1QclBmssonsiPlTXlp1AYuGd2b1bs4sTYoa5DzhiQE5K3q+mMdSL4JzWm+QcrtKnbySC43i
tmuK1Th2j2IEhyYf7mt4NGWncH4oZuLM0xtoPm3rk7MESsjiOmKLF2W/73qnIiRDks7XATygz1fJ
NOzjS++Mpb6DSsajzvyANkdP2OxDpT9m4BASOp4Z9jq5ZkpEKjlmdEqkYZ9ZcgBFa4aoBsypRhba
cZ8WjE2o7lW9PwKrXxWXT5Zp2DDUbWE0bNF8q2U+iozBsK43XVOupFHYk4okEZ7ZlliyhKHIRPHT
d1HAn0RqS5Twh5VBQmopsV8SNsofisfEg5kOkqG508N0VeiPXctyFWpBiMO/UfOVIjS+otBVG7QV
sksnakhpjDP6JMsTkjKAoOoKI9d1uYNoocnaZV3WrIe9L7abUUDXU8uobopVORN6KrVfq+rqrJNN
WOpKqh/68Ko8g5ssuofGzNeyotxV5/htecBkFgOyfL/GJHuerHVnoEdRHmrr780sfI8bZIWCDSYV
DCU6QcgPFXQ1lStDv8ztHWMd7pb1UOHIg9y5WAMBgZ2Tny3IH+PjZT2maqNhjoc+ikf+xwP2Qq0I
5UC8oBbtBmuib9iGq1BTMcJtW2l3EBC3jDHb1RhRRvaE8fJgDbWvd9pB6s8RqVb+NTImpv1z3ui7
qPL7LYKS0fLJTcmSNJGy1RJbfadQUDT6+crQD3fM30PQWa0FC+07i8+sq6sq19F9YaktialShh4b
6iqRNbfJb4ZWw9Kn+RmP4syptsJDjcQmMWPPFKxtfvbaZSoV0BBwHlFn7AosfGOenxKcnBUruNzn
68Lq9nJfnMwmZSMxPdAmD+ocbvuKkfOxfKcmNTuzo7fYIvOpe8i6hJmn1ibSMqdOlR0MGWz44acs
q4KeLqg5dXsx1ZA3OIlmvjREJrI+HpuEQxIOppfOK2bJw8wLJS+cqEnlWWKPCO0ogt1L/F3QkOVT
CB0UoFIN45HdRhZuG1HfjUq0LVNMrT95Ej88iNTpZNVUACmIS3nwvfn73fUvpTNQgojrrwvKiq5G
oKTfyOn/n2c/RPs8SX9Z6oWT86kgz7l9uXwGfbHMp/+KHl74wr+9/luGo0i/mIZCOI8BzbREnc3z
W2l3+QkZjizyPSmkKiwT3zIcxfiFjRTMm/Q7MfhbhrP8SOEUTVESZU3hDf9OhvNx6wZcpi1WOc3E
C61oGOR+fEyp+c6FoKXFVZh9QZU4EpzXl8YlJ3PGNGfOJJxA0H5GijcUqVl+ru2/vk8/NMuB4384
gw/tpggYo2LVnAGydGIicAEISwq22mE/rTWiXbPCvP4M+tVZ3A6W8On9BP4d7uL/ZD0NsCYo3Baj
Inn+t8v1d3Dbfwnq/jeyuL+ewtdSw3/oKbCj/oddBU1kTfjntZZD8Y/sJf8vzT8+4sffX/d1lVG0
XzC1sr6oYHNkU1uW+6+rjKL+YhEYUBQhGGNtWpQDv64y2GV1gx1alhRTN6TFCvjrKsPSJGmmbkLb
0Zf2099qIH0tF34XDciUazinBfijkTeaHzuuaT90AqHc6ExSt07iXVUrh7AsXosSu3okp37O4JwY
vXZ3Njelkm4MytPUfVP1spWUUrdnUXwiJzYcAYJWpIyfw5lxr1m4I/AD8sWCcfalGFC7/CycpclR
4yK0u4lyZVPltT83zS7XUCOGpuHIavUiq4Esr5Ibi7F4l6AuMXvBnPLPJtmzg1MXPhYcDKqy5unY
6q1tGHs5pMmwGyO7CyrVyxRnCD3KJjIE6s4GCYhm224MVM1IscGm22PpibAtupN1YQGDgn59TrZx
6VcFrBf3crHNC5NHA/lyqC3fUtfpTXqTuImbHs/hl+pOEa+rPXLKDNiECF1iSRh3qZ/62oPAKObK
zp6Rk5c3OOqzi30rSA4Ua6SXTUyifA0uwrRvq/RQCPdY80EsMPYrdEJbUApntlMZqXUSiDVy4sRp
hDE4h3A6wdlF2eyu03FXW9UKFlAhBFHnV52xHSQ7zVOnISmTgsZ9T5Ajp3uc3oRn4Xl6E99/F99/
X36NXtovX3+NXuS39ov89us//ZfkRQvI0976L0whC3SLbo6M5G06QFA9T74VVKDGDfQlaETlxSPU
KbaySanrpgf0m+JgUSV6QtM0w2CFTfmYvqiL+QvF2C1qvOtRXF/gqMqBLTnFGlfTmLlDGFgAz87H
C+QZRMag59CMFse6onBz1CEZy1e8F6Usfu1iCgpHE38ETjiqDxBdZH7JMQ4I3ji4T6MD4RV9LDZI
Z95UvJrfLzeogmu7s2zruXfUo73MOTLNl0L1gMoaz0FWr5LyTTaPWnmxIwbQikHYOey1+kiS7k4n
PmeEj4MySeuqt0js1dvpFL2eEc83mP62Rr4Z5RXCZKy7q6hT39X8enodCm+QVDN9B/CkY1oOLy+i
+3G8HpVnLd+cdNFPhEdu1VCtXAzsjhS2rky1QsR3YU6Fv0BGwgiuqiG4Xb++XFwK7bG6rbUaxvAp
6lZKH4iYTgxaOl7OBy7gedtttR8j0RGQ2TtlGGhn5Kf7cgfTc/TVTdHuzKtnDTWkJVEocaxj3W6i
yAsLHmpnkm8b4dT0nZPNC5vYTcTTwhD5Et3Gh73ro0HcmF98pK2FcBhe9gL9UtuyL5YDLXiefQwV
JV041WkOqDLB/s+eRejOTJlb4dhHHu8oTx7YmIZiCf2/9oyYe3fJvpzjBzOScQd5qrAbHLV9AVju
NajeVVEJ0ILA6tIgI2duSfu0inPU0qJrzMIKA0jaJvCuMQFSNG02dbJbvD5hRx9iZ9XQ/AVxOTer
9bCnv8CzjUNbvl9cPtdZ9eViqtgunIzhooZsF9czQU1Uoh9noqXJAnOU1U3SiKv8U1xs5chRHajO
eSzYRWs58PX4s/np6Icpp8Y3SoqxllwaV5lIsRFM1wT97rM1CA8tE0U1sFDrSdlmlmekpW2Gt5H0
sBCoG3DA9Gjz+1y8J80uEX0ezBcKdfCnoC0LjjxvhnSryPCVTa/TkeL4XXoSJ1w5jlr6fbjr9sYD
M+FBZRdX2RV+Wf6dQNO+/0d+7PbN/v1/8/++/kRkeUVPntvzsqChc/r6r9Y4zediH49OM6xZGOft
/DANJesUhlh7ziQXGOFom6dKPWiwq6ZXbnslpkTw2qQ065qDNlESkx/gN4VAADueqUoHio+3CIxr
Kr5K+eyGwrVBJTXEhQTGlCokMGYmOrQ2LQl7GMCvTwxF8KNyXWt3mXcePJRemMfsZO4A+p71R2Tl
TQxLp7zmqubQsoBtIlGiRWbnr4hzOTL8HHu2ZMfsqLDUVlBAegSFT627fExpiVHu9C+9gcA3sq0X
fYeofnCqC5jFah8VBz28L9gTzyG544roFwHFHPnzoZxAOwMVdkb5kWGrbjsvtF4B6gDAX5NnB6es
Kc/UvuVTi/8iExk5Vb3UkuXlGwBQtEIfVG30sGozZEDzZYPiEkTsdCi/hCB1Snj7MpL7hPkHYHvc
i3x3lpiIIelPSapasPxHW6VFDKfMrTvxlLW1d4b9Kar4NOcrke6wGaJVt3Dzd5LTqdCYqbUJablN
ddHVcBArQupmRe0Nw5ch3KHGuAhDoOvSxYaKTKv8JChd5kWSGttzyEIxxVexljPfgDrgGM+WU1sC
GPam38r46cYbKQTkbBreRVY9Ma9cQg7cGmWYAXGefeESdML4rC1N50TajVp6ZCrIfZbqn+Rc3YXq
McpJ6H6PBr+VvT5Mx/nwx//6l8NyltD2t9k5/2+MwUHO89dJblAQb/7jpnv9FNMRid/a75Pcb6/+
Lfg0LU2ULOp+S8HvW+Cp/aKDY0SWCo7FkH8IPOnSLfUJpt5YGsSUpUD2a+Ap/6KbsvQ1U9b+Vmqr
/ih9o4xOYr1kyOinFCiT5ofMMi4rQVMw8zuRptMumnQZCFLKqqorq95MfWbfJNDywqu06lGDFMZ+
psLtYI5g8yvvhCi5r3M0I1oXLcbLYTd1xb3clm8WQ/Vg7farDFevGiHPkcrP2Ge2Q2+dNLl57bXq
Kr0YsKfm6ADcyqAeL8fjaga/boNZ65EX9LTw5FmW7hhqjTlNq/KDJhTaple65m6MMmaI0Lq5vzRW
Rr9IyRBIaZ044PFI6NOp2mDaoTX0fq4Z0XGu49Fr54aueFYNJQWutL7Weli2zPgoWqfQBfFLm3Sa
X6RK3gFJNrCLmExfOTLd9JPSA9Br07zyupKtQk4QdcgZjQXK3tVTLXbSU5GBhq0bY9hEwyTemA1r
xbljUE8XrRT8gmZ1WUdUogfJ3Gtp85SL8TadzMCIO+SrA8pK43JWD3oGXUwQ9Kc+TW7UmtReIlxS
5ekEqwvOWQncvlYh3ZWJ3hBd9QvEFn57+dYoM3JnjWBOUstmLcn55b40EG42M/F3Pae0R3PxeVQV
6e48lTdNODFlo8+EndaojqR0N4WiHVTsjQ3zttV4Ji6PHwUZ11AbajcSk6AxXKTcKUKoPQ5617jd
yHgT6pPHIif8tmhVNFAr/aRJBQekv+RyJgwQEs8las5zeW3QrMIPdo72ioq+JRZVkIpVgxSuDY/q
DKTqXIWlnbeVHPznX4GoPiDlWCaC/vPcFzLj658RoX5/7dclSIMai2uFcRigoRa9NBXwr8sQPyG7
5ThgY8mQkRL8lv/K+i/YuxUVtYOM8pKV69sitPwAAYRMUmxQxJb0v6UiQHH5Yy1WBMMqstLwRoBt
6cNwCt/Xwls47drMTeYqQLDwyzvSqQ1dwPFIa87JZgYpmtoSHfxmcFmA+m6TYR5S/FitcIDTgXcY
JuMR/+5SF7T62Skcwak92YcK+TQszjtyGWfwdKf1B292czf1sTqz60LjzDsHb7oU2xAfntDnzSRG
TuxZIbRCu3eX1NkJV03Afh6v1KuOrds3/NbtXZWb34uvACSmnnDTZn4dMVXYyw5412uCdhJY14As
fZ9dKT68DVe+b0LH2maaPTkTZ1PenF0EE0c0Bi5QwOvlzFhjoGZuuy/tjkFT6Vr0ksfZn12Yz7F3
dtFz8il9wZlOsYWsE4DWutU9QqcVgk57WLV70xuuRjqDV+gsSRxolmM3LQT60LZW2WPA5Bez35CF
B1jmN/314KKFiINJtod16eDCfh0cwoTCPtMmzQ6q010143oyvcjym4SxZeTFn5kCPyJzBCF+GP0J
W6rdHBh+toayy8RCQLHSVn7iuiS0FYPcLQLDBzznMB3jc17a0528ibfMnnSagPisuZ4fuDIcTmLR
9pgIsYdq2N9U+3BfbBZZA5N2/HZLR8QMZMd4KBzmJ7R269VbC7f24IerIQg3EuzU1q53ooe5c3kf
cR0+Z8o2CneGXzmJb3nTXci1YSW3M6TllynINMbZJE42ON3oZ2C2kRwUJxDvZQZalQQC7Scr7Kpe
Cdfpl/yl3TJRjLsn3hmBkTj5KtyYOwCLlIPd7slMbOkadKcX7uJnuuw+TmEfqZ2HZ+0VgM1bQxJx
8enhBdbL4KPycDSUnrJLNHhf2hSTb4T9+FLe63750rk6tu1PJk7jy+5yEgLxMV8J+DuvdO6AycFb
x6Qtr3qUknUYv2DhauUNvvSCVPFLDjbwk37TPcV3sRe5EVJjJyZH3wke6NWd4tQON0IH875jwpUr
ryu8WBI2iY1wb4RoL+z8KHh9aGfr3mGZZljGQQvAeDpGILvTG1vFEQlGtiM7CWpv9rDiOeIjoPuZ
JuIKsIWUuc2n5Jr6Bz5BW3zq3jL+CiUuNzo0t9aerNyRV+zjapa6pXrLI+5I90gdlGtQWNltvTWu
Lg7m2DWShkBdZ8QSJ5UhmCQ2VJwiw0ek4vTTXYWyDc1xj75wVYbwS10YT9BUY/IMuLPtOos9WXbP
FqeGFfZUZwGTFmzNibzsdVTt7ia/1titbdOHw6y56mPY81X0VzA/n4hvLrldV2hJ4YD62qZ19Idm
VbuDNx71VewLpS3sRr84KHhwnkTKZ4XLfovIAHOqq7yVbyZSDMpXA7zex9TLHRSrI+DbdX5hFBfX
ch49Xd9H8abUncSR90q0SSzvItnJKtlYm8xvHirDrt/w36/DlfwsYg2/OM0WHo1XPagrgW4wGRuE
bLvyKlLMXUMnIsDeihSQdxyc0UUozviuEIbwlk/lohpy+YHudlum2aEOPqG69Qavva13CtoTO+q9
+jE7OxBQR8Gukg15gfSJIy8DqVtXeCrO3D8bJCL5OnmabyTzPtrH9/B4my/5YzO5XfnAoMByOsHb
7bzpvmVui3otU4mgFjIad+q0Z2SRAA9/2KZe5KFtaJ8azPMhAw6Y7mbPNySY3+2Nf9J9f1dlfldm
/bbRmJTE4JbT1vmw0ZggMNpxxi+jXpmBYEtuF4Qe2sidQrmtiIPWU5yUhbGKfipZ++MWJ+FOoPiM
WcAUgSj+sMWZBbj0tuoRVaxlh9k4XhVEbmsLe9iidh0Yp59N3FWlRUrw4cP+cMgPH7ZJO4OcpMNY
6St+fcqP0lsR345+yQCFsyfv9etojaC38+QvroTAStlDy8bzEiCrKOx2FwV8z9xEV/yfMVDYC9E3
Ty8lwK3D8r3njnIqHQRwHjP9HHUzr6G6cwtenwe3NQPmCk01q0zsRneo5TeDx44IikDJubmcC/5P
CoFOv2OS7kb1lueJUo2r+D1bdFYEnBblnJRhDqzU/jng0cBC58RX7Dzdy/AZVRWFjGQ9Te7ksBff
R3TEHO2NLcUZVx3VuyOoK5C8LsUHp0fv7RjLdnN2qSYiLN+Ixzmze76GIzedb+4odVg8WFfl6/zA
rIlRfI3Y2FSH7cO1nPQLBcGiZ5aWD5U1cdmAPyXqOjllq/F9Z5Ps6Ka6Q2PvwXgMPw/XVTAMwJsc
NqYr5MkEJu1JWkWu4TGZw2d8CJWOcZcUbta5pmve1FsWwM18jbHalzOnXKWHeDcfivc1s7zPX+fS
mbIXNd9RSAE371mOsTfUACsHwTegB8NuKEky5nGdeai28td2kwXiGhhxYDxPTzUpGai/ijNUvXll
3gIqCXKvWifbaFOt0g2FzR0FZ5dZIOiH7dkTfUC090lql2CvJntya2daCT78L/l6CR+Mm+xhmpwY
SBSjEF/NdA9QaUVF5Ua4UhzRFig+um2Ald7GL897OfXepNwn7gY20JEJzeqb5CVe7VGbJ3oKkmB6
HHaZO22jbeQld8srSycNmhvBxcy4ahlvXgAxsdmsV2KQ79snVConqov8bSiGXrdWOzYIts3VODvA
413yVhZ6pjVuy7uzo6B7YVqWU9/VtYOoxhvc8kD02LLcYzJPnLNdO0zeMLihhdv4KLvJFZfFKQPM
GRt9wyggPzzqXso6rKwZJsBKX3nW+tw4evKkzbfL2Kb1+Wb2MldYq48iHz/u7Oykr7O16Kpb9OgB
jPn2CWG8K/nyIVnnb4Ae/36282+TXf+rVWW+5TV/2Q/8b6/dP/ZdQ43qd9HB76/7LR8SYcHQaUP5
Adt2ae39lg9BzhWRECM6gJQronT41g+UNQYYW0zXIPcBTPIuO/41I+JHdAEXMY/JAv83+4HSsjT/
uHSzTSy6IIOJPsgt+LzfJ0RjwuYlnhPFnTbZwVglhJGdL/uDrziIhFyUOT+RI/3JZrEcET2Swi6F
4uFDLainxNmaXUjy72Ec8HWHXMTPAuu52dU8hUzCPJ2dn+zGf0z7fjzmh08pdvVFaiWOyYLCoHOD
ULqliQQGmcVjiU/++njGRykF2/+PB/ywCRsZ/hFJ5ICDQ+4RRHvmK+51Rt7YMmMw2I689GSs4uvL
ZVX76e2cOsltNtkC2d6yAZWMQbspDpZ/vjqXDlJT0cFf/BIzQyGw/Po2loIo3mFTjV+qBrYLbTlK
z2QG7A1R40HHtGX6TyIjgxVX3U/UlwKYlZoas2+C7pGPQlORdGykxpOZhpf5Gnzy/CpVaIaZz2mM
fLOnGGw5xVX6lLuUeQ2m0pmbma3SdKdyO7rY0X0mhoXXjJHiWyzL1aVjW9UinCCs/WfCG9Qqa8bF
Lucs+dI6bBk9ZkfA2O9mcERXqj+hfgy6V9k1KaW362k9vhQurrn6zjhFO+tobror5L8iE/Zil2Kb
xIJOXjujkqcw6APnZPLAZIEFUSlDISu90YeVOHiwHMQ9LqANOfXV6KZr8GG0CQKTlm40HMzhydiS
F67oiLTr2PIU8izhfhpvQXjpL2TYa2n6nI+n5n6mpu3q9+FWvJ+ZQRwGSzYtbkZ3YH7auC1v+yMp
u3Nex8ydIoNAT/oqeyLCMptUOChX2d5o7cLJHMMJ8cdBaKWML0kzIfGJNrGiB911pDriHqhnwynG
9HMaRgevlnACwIwhOVSr4m14EO+tjrAjuSsIn6f7QvTolEcu6euJzyG5ldOvisfLXX5c6g/Lh4VU
RUK23OnkT0wQuFwh2FSd/oi695WSAgh9Iph0C5mQ6LQAIvqa0/aeKUgkQTFtLpjL7IJEYNiMG9XG
XTQ+SGcG21wnbrsqwWuHDi2aeaW7yQ3fR/fGmA0n89tDvedPK40NT3YvkHAOTMW9m69JeY1g9sqN
/MCct7VxJWzmDd36xrLDQNgPMUkfQ5SVl27XBvnBfCB8CfcQ1JxaOImEKi/KvI7SJV0WnvNX4b6E
6cfYksc89+rmlZ7JJ/qFwj7cMevLSz3Jmw8jg5/J32VfgaN2WVsMA3LPb/hOyRp5N2WyQ1A8zL49
r+ZV/mAOdrqlT06B5UCDjpGxZO3XyAyIHHat8WgRnnnLvNuZ3b++ip/0N9MK9Ph6oukKAHG/ZI69
N5xA2rsIKJ2QnVmBzzRarnB56GToub0diasI5+CZwiUBssS4HPtcMOPIpnjj1ytGSK+S+/Ig7CcE
6Tx7dgk27sIdERH8OMRnxHTkzmLn1a8d3wZV0Ksu9Zm5te0IKILCjZ6rp/S5WedbnYsqNy7lzvEO
ebejrwiK7PEwB4ObHwq/d2jA2yORKxMXAtXP3Pl+CcsankkyS3cMYNFRaJBt/LbDSlgJp3FfxF78
iM5yTTnmbOsrud0ojr6VXnrjsf1ieC15OuyAtbGX0L8GFYIyL3al+rmm9jbY1uAwNXE4Ugeo4utk
dFuMyPFVBYNMD+pwjUPZPTtkhZ0jvTFC6UXcJ3z6ijr+Z+YfE7/74fCUUZlJX2hWpsAoKGuRm5ob
84CEhOV1Ka0xXqZL18OeEB7UUM4IYRwBHbIEhSAsD+qLXR4ST3BFjuUv1yZUcBojC43PQR+wMeTX
in7qufMyrvfIusw0G1t6KW7DIUgacLr2tBu/aFdMZVo+cfxIbUt5jq5lxYNyZdzpdMnJLVZQUJ7D
Y+GpG3kPyW6J9XpiWBJkdgRAztoRNqO4mm6Yobik2vORORbprkAmMXnturnKpEdSl3UkniZUOc5A
wn1k3W+fau5Mlt9Od4Z9ewvBSzx74OqY1sGoyJ0yJI7W0haltm60x6x0s5YqCGoeMEauwM5H5rXV
A3i6TP8GbpX5+l2Wr/WEUXMq+Wr+qIrXmuzHkm181jpcGav4RiOgx9rk5kE//GTrfDewfwxI6FZR
JNaIfhg4/2NA0l40I7N6fLftY7+zbutH/dA+jo/hvXCUvX7X2Mdif74Nd8Wu3mrP1hWn5NhM5jhS
hiLle08DZVYPYpdA/joP4p9Kqf90W9clQ5XomRkykqwfT26S1EyLJgbTjP6F2ivuke2bbqfXcPcI
I/6vwpbvD/eBVAETzIh7i2sR7UiSHWVF34rSmOyn3lJaEfy/Dlvelch/vPa/f7wPSnEDE5XIACbZ
ZXDtprhXfGVFDW8jkDcZgbXpD6RltvYzo8KfhaDffcr35uF3+ugUnKtRLUetvtQ743Ha0ONDNRAf
oic0rjw9/nICkVsFWVBt5tVS2et2SMU8K+jW2a2xSHtIvQbf2IyBuC1fQifdXE4ySRmWpKBZ/eQy
/ekJy8s4OtU0scR+uExiUwvGuY0VLhN1rE+x129BIzoTcXNKHW0gYfvrI75Xi/7wxfx+xI+XSJ4x
3cY69512g0zMVbZU74/F58ue+Q8bdW04InF7xkbcHs0nJn6/PwkqZu1bg2X9bLOkO+yU+6UKfOGx
jzY49hicTQUvd+Tr6lW7fT/jfwcp779aXvjezKaLTWMcKypS8UVB+c/bZv/92rvxru8993/84+Fz
036uaeRPdfxDyvinb/lbQ59kCcyHJbLcwCMjW/qtqW9g1tVNhjMySoWO/2/Zo6L8siBCyCB51TfD
7rfsUZF/AWuyaOBxIrxjTP5OYx99PAvedzfm0tj/eC2+Tx+ZbKjUaVZLzAIG31drGqhkPfIusSZe
DabyUFrQNyw5Y0yQcMW0vXsEK24HKL7RIBaICkiOusuDtNYOXc8WpVA/sZrDpWrSZ9Mczw5DQhM7
m3QKNHIoB/2oP4Qym9GlKJlQlkvn0U/i+cs0Kgi74r6+mRuRWYLpGTnQODliml0PpVH+H/bOZEmO
I9my//L2TvF5WPQmwmPKeU4AGxeAAHyeZ9/3l/WP9bEEi4h0BMOFZC+ePOlNVUklmZpmrqampqr3
XgYzA++eqx0qzi7XD7FS3QxDc6OZyX5M8pexz9zeQZyQeSGkhVddXpUPlRqY8H8oQHnbcNiNPawf
iaUITstomw8WNXXGq1Jb3zpd9op0UXGnh0wfwmwXrqS229TVwBRhFd6UJZ3GQtAMWqgoy9VaK21K
s1Fwk2vWzZSHL40T3keScqXJMvV5dVcZI6WduG6vDDgd1p2h9bDmF9PagAXErSxn53lm6gbQsKy0
Iv3OG95bV34Ev92gXsG1dzVOMo80HctpZ5O4yTIIiuRzbcMD4dvQd2m6FK/toQLhk6JtYFok+0lh
tBvFEvKTBaNKSsccWx0zcVqiA171j1JhfmlVf9qlTT58q2okilsFklCvWhcjblD62eXQjw92Yf0e
pzoVfIadYNC/zcLkezsiGIMA5z6s0CgwsxSuD4TaL4cy3JtTvvXbhCdUFCVkjIHMMFjtN/UhjYlU
kQm9thHCHQzqNl3nQxDdtYM9MdulWI+98sU0fe9p8hJ6pxCsYtdi7FROBphi4Y5gB1sq0QVQKV58
VU92nhuqazqpsvOVLL9OC1ZhJb83qo/sbZyiTWdZwceqHLJLbeqnC0VnVG0ygm1nQKvBUGi9pTsG
H++qUJO9YyHWZlQPyGtvM3CO48DAmMzMFWXhIa12mRRQbA2chzSKL+WaSrz6Xeo1ZDbBTFb+rpmm
G2hID1FXXxdOuDW16LoK6ssWLVGdF0qvljeFnd4OdrLL2uTSzGhH02VNTDqcMuOCpUbDNY7Hx9ZC
OjBRx60n1ys99y//H8b1/4azVW+zBH8dnS+Yq7r+zFP+XQVPpb/xI/xK1m8OswdMCnDRmxoMHGR8
P+Kv5PwmiKD4EYxMoCyJxX8GYEv5jRF7kESiPmfaApH3R/y15N/oCWmWrTMH8faTv6NwJUplP6Mv
vwgsgQlcgGqamKeYs1yGYO/biukaEhHR8o438TeDZIga+i6Vf1R6/zL3fR/pf9iyMGYyOqHLLO59
6jvkg2yaVTm6vbRRnYuhW8iq3veQxO+3ZQDLjIjJBtxbc67tPoIvJ68YeZ/8h6Tftso3YzHT/GW7
3pmwZggrzU4ntXGGEVKBC6X7VpivRzf73Y+NPyZHOb0EIBU6eDAF+bP3W6QVpWn1MoommXKV0n2Q
7tV64Xk0I0R82yaQaIzS6Q5OyZTNextGAE1Hp+uTazKH4myHfbbntUkvYbmKeWI570zNXh+1MthK
P2KqyZ8K7sSmufLUhcz2lA1SKWTlOCmyJpKY4/zBiOwm8qMKG4IufxU6sHai4Py3vwtOq5AJMePI
fNFsz7jI5FqO6smNmk3e3AI50MKFR8zJdRyZmO2VkcfD4JkK+rTWc87ggcp9Gt+fX8YMIfjj21tA
upmFFstxZps1FDJcjwbVTzGDFO/DC2et3acHMV2A9sJuwdqpJR1bEwHh6Fk2TROavIEPJeN142of
RH2RluKNikj8gWKQO+5hY6sXosysH/GfNdooA1qU0Ik2760mXFt+k3W8cahiGmBsmCYCgMGDZrwS
Ew3JOl+q1ovn2vsoaqNAapJGiw7IL8OpSd1VKjz+uMcBz9jHu34b7EWL8PyGgtpaMDTrQgC3BgTW
2pOr5mSrkmneA+aMIEVuD15RvNqxDfDed9PKvOZv2kUMxspyd13Kn0slgYn6jsvI9XrVRc8dkdON
BVla5qPVCVTT1z5N3repvlBgCy1RMK57UFQMmfkWxZqRWcpSZaBi1BEV8XP1E+QkSi7I/4Us9rjJ
nauQemTaPfWIh9oTG2DA+gGHfl7m1KtzdDN6r4ac3h6QQ+1C16hyhWQogMS42Jl+vS0cuDcGEvXR
ktcxPOGtSjqdpM3Bg/gdspUDXC6bHjaWsdPh+mT+RJYuu8naO3p7PyIyJKtwysDR325MK35OPOci
ylQSeuqlqTH4FCS7jT9Qa65uGdy8CVOmRbSdNAXkSOFX2Xvs4PvXedSig8VE7ssI6V/ioYMMV5gZ
Pk79HQiZHUnrFi0Fpvxg7IOIpGuyTQwlhnhoOGBswuxr5mzM2GOffm/brQXROr8zNz/BQrHOyQeh
pK+CB8P/2kMjIv0+9ZcNfV2vgMgc6rbee2icnS7tLPOgxgfbWw/Dth7WOq+QKEGzuHoMGeBqoCPR
f7f9EMTVo6mlaHH46z5tURyubtqESj+K51IAWfxNpG5tH7ytyZg+BBOE4qp79dsvMrgJH7rCntwv
T/aIswgliC550GhZpLS2GEJzvmXVwQ7v4ZcItGnbU7kNbo3Q2IVw1tUpXInI/x0a6UqXHtP2ORgf
NOMhaZ9TnXkyZa8BsjIQa7VBuTmk24luQIZjOsUhVYNK8H/cDBC4VK2tu8jr7uskua5GRgBHTaKa
KDRxywAMUt34za2nlhDVT4Ximj2cLVnYICaijvLXppanTQBr417JmMsCzdMrFv7r9DdDBrX44I5y
s440iLK/Kb6J6BAS3vWj6WlgFm79JDqYTXzdjIxZ+DrDkGbxYkMC4Pj0rLKt0emHsAio90PMBHV8
3Gs+2MAGEIW+TQYlWHe04VLZnRiWUqcEeep6rcbRpSJd6MFr4ny2fQfoFcoHzPPB0YA+yzhe5c22
kA7mKESXp60haUB0YJ0MofnfNMFzXT2S2Evwm9QW41lAMqaV1RWrimeJztyoVdxZEGokNO+tdh35
G9O7aeRmYzqXefohZ/pSLrSV6cOvM9wEvddd5U5QbNsgz7ch7rAeDUpmTq8/OxbPVMAZewmKFN5X
1W3Xpc88FYDyTMOhKfNPDdPnQV8GKPO09BJ8mmFaNK00WlEGW6lYq1HCh8BzDbkLW2e8Ysb8krpc
v5UqxCJr/yJF53ocmwenTFya1p8DGIPkMKZxkxiPI43NOLNuCs8P7hB1BKqj8g6R8ltd6taK/N0e
463VWK4KnWHUwKHoDZvUL54D5avZP2ncaTmcgUXSXWVds07t7nJg+hPmR7a3Ztlax8mM/ITvYFgP
QupOBaVk+EykZkDkNJiHiisYGC/hfdgnIaBIx1yrbejm070/Cb37u0w29jHDgvCu8HBirL404tcu
RfJptMsd5lY1vPVWTHF88B8LQ7oKx+giVL0rpRCYtZw50PF7zPNfUroX4BaoIoHDz9uMpkAi88Nm
YxvphRUyy1NZL2jsZT0TuPDAQJBpth/16dqZ0G6ZUBO3w103gT61+20nhdsiyYGRjaDd1N+7TnsY
vAByxa5d6R3jsN/tbJMEDZwcnz112OtIeHi5W9fOS5A2vxu9t+3y4vNYI/ZEDzhJ4APOtX3UxexC
F6Fj3x9UWBadEqVYVf8cW1W66Twt3iC4U62demBSFGKY3pC2aeu4aak+dvqT6VkPfUx7iJOiyvTO
kONzWw1fM6s4vg59kedU5WVWTSgAWN5NHaSMUpd0NHJPazepY990CDlSeiHQTuA1DH9cyRxkIMgB
2DNf+tJFWQxtjPmsjfm1IqFlmQyFSwq0k5ucnqaq7Zqy3Bd5/8nUGXThSdzQM3ac5quZ0jeUa6TN
/ITIHfC/YLT6ZAbmtOokbgvNyVHNohjUCzRqrnTi5Z+sPY/ADrKiL6RNgaRViAwrl6lgrfGfenn8
DkHbthrd0v5SSp/qILisa5s297iJGLKEhM71NGUNj6EZZfeycW2UIWeIfrwJWEy/UupsNYLzgz10
D5iS2U8iYtTYw67xg7XSFtsijxE4R8tQNV48OBG97oNVxTcO22mltLWbYd9pxm2kFxd5CJowGNzA
BxAxyh9QihA1MpnunNRpCO4Oq9h7jph/iwPDlToPxe7gRqnIHazpJouTG599XE8VSGpHgsPc7ieO
kV3fNXL4GEAta3v5Wva5jkZzrUGB4pir3g4OEY2uPDc+thpFhh7oRWJ0n2LQGptaZiiA4Mk0n96h
o+EjXhNFD1VgWGtbQ2ko12p500kUo+Xr3vhUdZ8lGWxk44Fr+xwhJzUR6OBtWpXSbdh/mqyNxAxc
AJRYeVTkfVtfwHQ7hAQUWaXnb4zrGP9sDW9jjNpGMWnO5qG0SULjsnfA8kZSWFx5ead/ybTxUiuK
gwxc00LPxQiaKylDIq6MRrfQyk9xJ9+iXLdpxbhufjMwrSh/tu0GKuD20HjNU2x26aPZdVdKNK07
gqnnVC9Fz0ADwaYptwhfGSPzwOaHvJZ3Ed1RzeDW/D7GyMmZE5SxxWU+vXZwykam7eZhdS+UAWJO
UZFbN+NEZze/yrUXVflaqdmqD549X1vFUc1oW7qKmXdLpg9OtvGNr1pbuAHMQCjd4cEbL9gYKGbZ
GjPPfQG1zb4kh1F7hfxGYiKhtdy8AZzOcCm0m+rlwHzsMK0a7TW1D11wW6nSZUH5sLTv6067NZW7
STqotIeZouiu1P4ynB4EzjtxXqJiXEv+Yzm9qn6wV8URC6GN65K90aYXfsLgekzrG+w2zE2ZXt9l
ublLPPjcpk7Z5PGtln5rGM/MWVJf46Zx8TiWHMsqfWnyZ1v+MmrfQ+W7UmwD9V6pHmx71yQvTppt
k6ncQCEAwcLGrG4VLxLgnofGrO88O3wqBxORNoDdpv7Z7yMUYbOt73wm6K2k+ANAz8y8qPKS/igQ
M2SpnoFtDu1OCW4T9WLSPiXxRdLVKxUOMhgKmZmH9Y0WsKepmwwFv8nP3YbopZuXDX1Nrb6zlfiA
6mbDXmqZtk2l2wbOtBKAv9+XWzki3Qi5pQJd5/aL4Ztjwnvsnp2ih6CzvlErVPM6EgqVMCtbPo4G
e6NRmDVMCQW4bhVS5VgjXPOHxjhKVpvXvik9oBy5q9qryixcUe+GaDkpaNi22TZrrYsm57Jt7vrk
mw44fqCGiaQdgIAuvQi7zFwZgfV6/uly8uV5/ESavTxNXaa0Kl4uIMo+GNvwwtrot73bvg0mLrY9
fy1rvX+QzV6eTklRvKC462bamhCz8TfFq1GsRdtTcs2H82s7+Sijkwt/ok1DRNT+jp+5fudPqU6g
dfvod5jRIv/gpD9M/P9m2H9RyjzabUFZ88ck5M3n9Nv/+q+Xz034OyVWlMPG4wrr27/2o8KqqL9B
eUQxizerrgNO/ZMuRfwEBjXVUQ2a7TzP/yyv6rClyBZ0sDCiAFwDMvZnffXtR7TK+Oep87wNTv6N
AutbX/VnaYAGr+FQ8zWoRpgwPclzodymkFS/HzTeXmIorb0P9Xuv+eyhNQqitM72o7yzIJFmOtzZ
327T4sFhkpfXhYcMqMEsnZSSuvrmSnJKmiRPWfmiFS/G+Bz0z+hiBuVd28DUvHNKqPCHnemRit6b
OTCOG3+4srwHQ3l82/+/5Yr/w8iTLKrvtkY1FHAhPDyMlJ5tyP6f/y3Ie04hGU/+oh9eqioC1Ai9
qvmDnkdU9H+0ARQHUCNyDIJUjIarLgpafwzxmvJvJmVNg8la4aPHsEbD+Y3OqWrLMjDEH23dv+Gm
70OY+LOZIqYVAQU+XGW/1J090k9TM1LN9dV7Nb4rbLLb6Ono4C7Wtn+1MStwQoHc6kysQTGAKtjw
wbChHViYrjm9DEK/LiOrDlPb+0hsOGUQq17GwGp4kLkds1seaedXIW6Oo/P8x079NCF+flTTlGXJ
ULLSYd60/Cw1X9Lu5fzvJ1id/f2zyyTUc9iEAyZDPLAj8J7Xk7VTHLhtF4he35cs//M1fq5D/B1H
6yAZyVIA9JrbeU+h/nvm7Vrt5qlXHnNEIJxq6UZeWhah+NicbwYlyH7MTYIFaJKZby1XJIbb5o/4
9JddpiUfmLtZl6mQYuPKAyi66ZI6VvwPvAzuAMbLqLYKQoT3a3GCNFTMCS+D+gbmCku5gF37vBfM
0qUfn+fIxrzR5CRJafS8wV2UQNfK1cQUVQO6cWKEMrjIf7Rk/3LLTvnCsbFZxdystFGPK4xZAVid
JL9ruGOkStu0Tr/NvfGjDrOJZ2qbhUUu2Z1Vs428YcrdjPHB37Or6iBm+JuL8WN6nXzx9uM2v4uZ
vyKn3ekPdbo6b3zJ9jxU2H7J3AW2GZQ4tLtuHx6kHSRi//ZDzuKFUXd6g4qnGOPvAWjVQH1tF3Lt
HcMK23J/flEnTpmYKGKeBpAIr//ZKav9Mg3jCN936nsppermfDKBx+mQUp03dOKQvTM0O2Qd8qxT
NIJKLm23teHR2BT583kTJwLtOxOzU2YYycAzEoaHYoJKpvo9gU3nvAV1xikiYvmxibnKIp1cr2cY
88cUnhgIVtfVVX2j7alo0AYAnIX0zM7+YKzlffK85BqnPpYANYqMVbHfstPjkJgjAgOlXQluhg6D
zFg5THUTQ6vNApxzyc7sW1mS4pWlJuluaT1K6jdoghvVgDXt9fxuCt+aXYz0v/5cjhgzO16OJVsw
GWoUkSAfdZrHEayBsjPrXZ0v3FynYuM7S7Ow0ZuW7k0SG9eBCUHmeAdG1C0/dMzqU/1ZxOGKX3du
YbNIUdqVVutDIdBGgyu8hMKEvjJXOiDA+svSBO2pk3W8jbN4MTSmUTvotbgT7bcenSUfimw9yRYO
8IJTaOLPOLr+/bFrR64E0gyBIaCp4HTparRXGbSO5/1iPhL8dsqOVyT+lGNTCkS6IVm3WzOFBKGF
DGoGkoV19sqEfvYiGsEyvZOVvKTteSqCwE/JoxBgnJgxfG8YHS57amMFWCdDttKK0KtuJ+ZZNyPQ
NAjw9tD0rJZawae/30+jM+dsCop9SsScrQcj56rtY0RLB4AE+f35bVXFX/+rW/40NHNLyYBtXZs4
b+Vm2kYfkydyq0tAx/69fQiZ5oUtHvwM1bfLDNiEE4ETPf8XLK105qlZSbNrqujaSb0B4gqMVTw8
hfQa/p2ZmafaZq7kTWmqbqt+jP1DPd0F3UKEXFrJzEOtXonzKuLMGc2OrqJdHopoIcWaz/3/cQp+
fq7Z1WwwSqmkKTbQx8P9y2dYqL4ab3jj8VW6WsIZLC1pFvSVyZ8cPbKZwy+vVWa1YXOxFzxw6XjN
Lmh48bVILmCxy5Bl1nzjvpDShXxGPH3POfk8Dfb6TrZbddDfsidxhMON9CCtIQS898FdOh+Vw3lv
+4vL5c/vZM2CRqxn8pCGrKoHMQk3zhocomsAXshA+yxOyJy+W35am0UL20wDxe9JcgwYCwTXgqDN
+WEt3BoLa1vwifnrOGqGBsJ7gLoB6hjpUKzDEO4eP9gsbKGIPGci05whqbcHC01JPpp5De8htBX2
Rx3Bw4vyShZwpY/d0mW25CVi4Uc3jCGZ3RCJhECxD5b1NOmPCys6lSge3STzIp5jdV0STBOEGBlU
Q5VUIj8GqWhW3/pT862Vg++G4oEJbfdpN+3OGxcn9f1u2kycyYoBWltMn80csnMcmKNsT2U44rWX
L8ryc5S8GuFthBAk5Jfnjf3qIu+NzfwxMOPWskuUkVInP3h+jcBDeyidcMFFfv1gwgzcIha1LfLC
WTBMfKQO9JZqQJRc+fZtXL2eX8ZsTko8n98bmIW/sZJUunK1YDAJ9yBYt4yj7OQ7bUffZa3DIZFc
90vPCUUEvF+/1M9VzQJiZRr6xPi2eLP3Gx8EZmKvBKWSfXCeBVlLTsIYUPd1e7B7S3nHwpbO3zJN
qaTBWJJlNXZ6HSf1iyw1C9H4tHP8ub55PhWFoSFlRUXeLcRHw2rrqfw3GcjCx/s1s3n38YTIwvFx
Doqs8HS7112GTbaC/kM+5AekDGCwWNq12TDsL45izrIop4cxDl5BkdxrYCCjrQWfNg8/bcNI2rRw
upa+kfj5UZxq077tM8H7mhvjXjfhqRnqq4XN+zWxf795s1jYZCiXljmvFSTbflwp6LUeBBK82CQ3
PfjeBpabcuHALbnGLINqnSwPNQ/vKxnBNaFkmtC7zM31+cWJefhzJ2yO7AwddXDMhDgsXeoXzh7g
OwN8IGLDyxIl4hU8TGu0aHgHDqC2jZ2A6C77jAhOZ465OYstjjTkzGDqmstc4zr6QI1xlB7U6UaQ
9Z5f74mk8f3HnEWUuuvyUaGpgHfCv8Ls3iZ/9nfdZrxSt9UFKp3FkkVxts4sbp5wqcVk9WXI3W28
vdUEdY9+KIC+I227z/9dQJnnWswQpmpliNoYGmHqI2N56VJHYOkmsMSCj85cWo22BR/6jwyLKZF1
9gjqnbc1dWhrJ6JK/0VmbHyp4L1wIubJVq11aqUqHWVoSzTv4FBrgX0jc3TeRZbMzEJKYfS+UcYa
OPDuCkUlU75R/y4d2PwyFZ2r4y00U5ESg+d4u0zLe3jL797YCZ23OKl/ARO/9LZUxCE654ezgIKa
GrqTKuOJ0aG6Cr7qpOGg9792vG8P0Fm8wPh+21/We3/7B+70L4vhSzs6y008wHGBV/OA76ZLRWFw
85IZ9oVjtnARWLMQ0lqIIjbkKG5rvDo1WK2//aB9FzesWdxgjjobAjQF3WGEV6qWXibduBzMcgnR
s7BXc8GhcGicQi8LHkvxHnQP2L9o1TZLgP4lK7MMuOyl0u56MmD0TNMWhoXSnYJw4W5Rfs3x3+2Z
PQsUYZgauWkjMd/V+YdAN54lv7qRiskNNag/ennHdOZL7UdPieQtFAcW3GHOt5cmfcewn0h4psBt
I9WFpnhzPk4spAWCpPv4DKuT3ul2Rqm70B+0YOewrpiakAmR3HlDSx9L/Pwo3noFwueJDJeahswt
Y/mrLvqaeN/PG1nasFl0GLw8lgCTCTrK62660vwP53//0q1hz4NAHVrI6JFo1DDkKtAUpdf2V+9q
3OpbWcQcN9yqS++HpUXNgkLpt02F1K/uOh50m32+Mczpb2GMfsl25zp+DSPjpg8uyO3Lmued7qoe
qihDcji/fScaK+/OkiPO2pET2LpZS/qk6S6T38YbeRxErzcKzLT5Ol5XBfQL5IduuvUh21jO0ER4
O3N5CFbqY/Otgl4h9FoqtTaIT3YCjiPtogt74Uwt3FHOLGLkVllKuUpcKvtPncDLXA7Fo6rv9RG6
k/vzW3qiEvZ+S2cPlbGO+hoNB/FQEWygMGbJK1HojZ/KreQah/R26Q5eOMlCW+x4F+XQLrQ+JGQg
ybtSnE8ZaGQn/XJ+XUtGZuECHEhrG5GorMRXLVNSvryt22/nbZyo6b3fu1m4UEtD1kp/0Gg9mBeM
UO87GEAEx2H5mAAHO29t4RjP4ZWBrE1aXHL3elGyTw3pLirlBWdYMjGLFEPhK1YMVpEe0bDK0dxV
k4UovmRhlkAIeVIzinnqD+EXzxrhSogXtun8h3fkWYgofGTYTZSi3LjYIYeUlNu2WYh2C88nR57F
AUuXirwta/aJ0EMlAQ66mNoxOBBlLcg6YTf+R6uy6GYZork8HwWdoP3JwpKWU1ehkwD76BftD4nD
v5mf/jQxc2YpLqu4CqhYoGXuQRo1tW4z+gvrmJMP/5Hz/7QyuwCzrNHskanko8J0B1TsW/KqP8rb
bCPYQae7mP/r9fzxOe0XPw3PfFs3IifV4D50U/9aAjCnvYTJwvH5C7/4aWPm3aniMVaX4Hv9hX6B
JMgl/DveOrwSRbpoVX1j6Pr8ok4fpz8NajNnr0eptqoMugjPajetLF1LjrM9b+Iv8tefNmbOXuWF
rYwGHZ8+enWY4Qpg4st/D9EMDuGVCp6HwbXATJy3urSw2RXoJWNGYs60Wg9JNRAn7Q81nr/n7Q6K
w7CUMiI5rznWQVc0Y0/PIkflGC6zNHzQgWj+g1UcGZmtIkVywoHZTXXz/jZBPs5++ne/X3t/kzaZ
lsSO1lMdUz46+T4qv57//eLI/5LvHP394isdpVu1TYtZ9fj9KiSYYXllIQeTCoRKuGDo9E16ZGl2
XdvMZaR2Trlhum1ckVuZH0sXbsj1eAg2SwmI+LPPLWsW6bAUD8Ybl5h6B+ilHZee4SfTfOhwLCZG
GARC2ej9xslGHfZpRKIYHIYPbbWKEZAA77zpVtH3st5IOzLUbbrw2jsZfjRmd+lxyIj0mrNN7CIp
S9GwFC3GAcmON3rsm5oUFX7DLXK5+/PecWobj83NtnGQsrADHkZnQMr3QVZvR6S2zps4FbSPTcz2
sbDbbKw9+jmW+VA03wZnMy2Ngy2ZmN0LXtAPk5YTCGTAjxq4xmnaAdr8d+uYXQxx7E95STnNzYbH
MUGAEpRrPo4L4WbJAeZFVjBidcoEnypq9O0m3BdbJJfc6R5tSigvdw682+fXJfZ/fpIgmJGZ6EGf
i2biez8P9Lruczmjbh76cGGp3nMFtlZrJ6g+o7uxnBZc7mScODY4i6hNHco9DSjh4p0rqq6Rm+50
19ppuHi5cKBOhb9jY7PwqqkahF9TzmtTutWdANzXwZMuNSpF53fx5EFSdMHLogq+kZl3QDSlBZbE
ZQdCW50AXiwNLInP8Otn+tPA3C8qFficHI867xQxCwBbBkSub3v2jx53aCv9Zy3z0ruslpnUIa/l
Av569YrxqzZIu0au/0kKfmxn5ghTavSV03JsRQdD8D3HO4C1b+yCm4oEHAnH8x/pZJw4WtjMGbqg
tqDwEvP5qNMEt470ilbxgo3TDvdz84SjHN23imcFajCRPzbawzQ8mvUnL/wk2w/nVyLc6RdvEGrO
4EYEuEms9MhK3mlZ5FlU0lBgu22REnC04TasrNewrXdjSvcHym6r0BbO7pLZ2XXhy0M92C3BSd9p
b+ydgtB3mcvk5B4erW52ZXRKEMS1SX8kKwH5PmlVv45Q65Adzz2/jScrJ9qRpdnN4Xh657cexUJ9
Z8FBg+rWbXUJAx+TANEmgDJ3KR6dLH9pKjQwDmAacqKZDw5toTUx6exb9Av33RUaF7fdXochefyo
wOg9boXqgwErzQ1aDf/EOw1HsWwHavw3Vsdjv1FSTTJhhSEbrOBxdupVFrb3NpB0o2iezu/tyXvl
yNTsIJi5DIYkY2uzkHL5F0fArcdPanvZjtNC8D19aR7Zmh0HJ0MjRq8ZkG4vpu1wSNBf3QiO6QgV
sQJ1l6WHqPjbfzl+R/Zm5yCoVU+xLOwF8kPlbytv4Zwt/f7ZAcj1DvYKPpYbtBdWQIGi1hcc4WQo
PFrB3PFDyWurifpkZj8o7TdHe/K0f1Lu145szO7EuqS8QpiCCDG/rDpYBKuN5i0EQlU9/ynmsy2O
WWR12nNZiSk5f0+OjhAOs0+BqwMaCcRANuJnnGi6gtviXlU2YbwOFlA/Sw44f4rGk1mGcsxShRhK
uFf2w6pBlfiPSXAzXalL+cDC8ZoPwtBJ6wdZFJjFzGh/nV/DYrx3bopLY6eQJyofQ+Rd+v3Su0v4
xRnPn8/EyIYfBSrUm0DcklVkPcTDPfD/IXlNEvRCD+dDyIKTos747pYz5DLVoIig3gMrE0x0CVql
/9LELHJAUhVVGUmdmzDnHmjGhd6SXDlL4JuFAy1gyMdx10gNiF2BUboeim5mEe+doVrIdJdMzGKG
mXldOoZ8mcmeLrucPp65hDx7K1Ge+/qzqJEZuafYIrkpydjE9Ka0F5KOGUSBiGQIqSdgWvwnCgWM
Bj5KF0xQ7PWHpSfLyTTkZ2CZJ9ter/d9X1Czr3mpqOo2Th+ccY/OXAX5q/YyjgtB5mQ+8tPeL7m3
70hlB5bcrapg65GWNmVxHcrDJs+7zb9y+XnuXUfxULQT/jiEKN5B06Mo9yEij+etnC5uHK1IRNWj
/FGpNRjPfJE/3kIg8mJeIMu9NVHMEASf+QEZx91SR+ykf4o6CvRNOsWN2TsT+p0xdMTsRJ2okGG0
d3rr3S8sa8nGbFkBgNjWD8k51J19EW+m12LfIs3+ls8hb/EwPoSv502edI2jVc3SudROitYfqArA
qXSR519qvXThuQdLUi18s5NOf2RJrP3ok8WDIydlxdo8oYuAmgSSSsOr1dyFdJu19qHUlmCQJ6+Y
I4uz2GjLOpLREhYVe5+131PErfv+0Uvua7Xfnt/Gk5H+yNQsPnaj3EqjzpT2AKF0h2ql1aFAGjOR
vrCLp+4vnE9HR4siijYPHYEFjZskc76c+nVytG9dX93qagjJEl25ZqTs0iwlcycLHkc25+FDCZJk
grMCr0SscTggA3NpXHcoqUabZbnEk92ZY2uzc6Y6QdT2NUNt+nVx5Tz6+xSFBUTy3NqdNnBrrgX7
JCIvH89/wVNH79js7OgxAjaaZUY+Ug/73NxXyZd/9/tnB63md5f9ALBaJhNQ0OUm9j6dN7HgG3Ns
Qlh3YVU7se6GUbTqphsfqj2fJMr+bE/6zlgyd+p4He/Y7HgNUW85qLDTD5Tu6+aqn3Zd9zWOnrNx
YV0ns9NjS7PTNU5Tmw6eOF2AIlXb1VBvBDGuE+vF873M997CNbbkDbNkpGjhPWt13plN+aGKbsfo
+d99qlkiooWjUmgeEMUwvJa0WyvdWfZL2B2Qts2tpVvlVHA63j4RmY8irw1vfxBBCYN+otBPE0Dt
yPWv9Vt7Va3UFVFxby+8aBd8Yz48p7ST7HQW4SiabiqLQWb1m67u4aZTwt35nVxYnD0LF6akpKbX
UY9onABq1+yTgZpRaveP580sOMR8gi5qk1pLWsBMiEBctAHCJnW5sJKTSc3Rd5qPytWxPBRGReSz
TTe+6XfdZYJQdu0q34cHqDe3aIZdLnUFltYlfn7kG7INTnsEbu/ayUVRPtra5/P7thTObfH9jgxI
Ccx9iWhDFXD0fswO1jb9lKNithousz36RB/KQwpyqr9cojNf3M5Z1EgNnkZWg2cgG3o1CmX2a9L7
tfZQu0Lopfnm3Sw9k5bcXvz8aLFaG0hKw5vPRechUKNVI1du3VyXxqXllQtH7OQY8bG7zGKIWtvw
SPq4i6DRGA7o1R+km+LVO5SudoHUmuvfZp/qLzL0b08LH1VchvN31LHpWUTJFKePR4jLXetR2ypu
eBE+I4K7i+8ahOyXSgULJ3w+cAfiIvPTlEebo9co9UJ1rV850cL1fNoIolWqCasVDHrvv5xchIHW
CHaJSb5Jyp033UXOy/ldWzIx80dLJf016GK5dQwJYpx9CLv+oMfhwscRv+bXb/NzJTMfTJy413Od
p/qopps0vLGM21R2YP2t/pkD/rQ0c0AzHItsHKkiIm1zZazGtc/7OdiWzyhtogz/+NZidvG/7N46
/Lu9nDlgbPZ5WJgMNBfqlRQVG017SrMlSM7CTr5NpRyd5k7TQs/OAP5YFpSfh55eSx5cVkiin1/M
SaAWrE7/cb63nx8ZAqUlj7HDBS1qgOG+RBnT2aQHbSNfLr1iF5zwLdc/MiUhiIG8rE3QkBHXeW2a
bdIv5Bunr5Sfq9HeH6UeekYlNCyKv9qXQHsKpG/nt2tpCbMrq5aUvm9qqmpGcQi8S9PfKYv0KUs2
xM+PtomvHnbeW6OoeVD97ylP1KKzl777yZ2icw2/Pmx9+hx8ggJUb5jw87qmM36pQACEqvXaZ/1F
LCdXmlO7ku5v6Xi7PC3zVV0hCBQ4996gbzIrf/gHu3r0t8yik2S1ZVBH1Ig0/zMD6Ku2eJJBNp83
Io7lL7HpyMgsNuljHhg0BiDFuEC3+7LZi2Kvum/3582c/HpHZmaBSYYXe9IiruHU1vZjvpl4IQzD
EtD3ZDWRh/ifn28WhIJihEq9xxHHnYMmbnbb7MN1gxx8xJ2YuOm6urSfhgvvVmiwh7eojUernIFm
hAb+1Xrn2XZpy8hGCYSi6V+XCeVm9QGq7QUjJ4fwjpb7S6adyaGuxKSK6s7fC1YpxAV26mpcLSoI
qufdZJ5sm1NEP2LE0o/GuuANMJ/ig8AnGHdLI0Qno/zPrzjPupu48YGVOsyc0rUU1L+v/5e061qO
G0m2X4QIePMK291k01MU5wUhUhqYgvfA199TVOw0WMSg9mr1qghmVyErfZ6zlIjcKl54z1FKdktF
kEW5iOihSHnTNS+z+k5A6LuvCBt4NKa8/kaM3VKHug8XBS45+ju6Wdz2gZxCF4CH0XXv6ri++oid
KZ8Xam+GvasrZGwHyfU0a2i/WzeFp7ESb+pOver6VrSLASn6YgWcY9KkbseOsCssOgjjgROOkDA8
zx6w1w8dht6jJ93nR58cG0356deeIIoXo9Rb1IWUHBDsXjVxEJ94asEYkaYu5DaVUFYedC8BZg/w
zeXhJ+e+ODr+JYTu614XYAzd9LoH96/utARsxtRYgREWu7aiX4KwRuOI5RyNXVXJBTFfTFAOATUr
ssf6bswxgkzI/6jz7KqKZDby1OjQefMZbDEAYcKA6P1yaK6EZ4KFaXQYf0U+L2/mnY0JcjJDSXQV
gKOu1gfa8pAl55knYrvuKqmSpmoAKMVi0WfVi/teECoZ99ehKUsbw0heb5Ij9Zihw1uf4kpjfDMK
2PHcUfLeSgYhTGUGRQ7WyfxFVpeDSipEW9FRtxIwdISepRF/BmMGL6PYNvyXEzOPLdNJa87SPyfO
/NBVbhrMqjZB5MsP+69i+xNehDEvT43VAsk68mc88XOyKE7coQUoZI//kxiNmY9PKnXKTWpAKqX1
20FzBmu6TcXW3RfzL6b/n+NoTCEsWqrcygnKHaOz+HQsMfF0wY7O4k86kUaX0cY3A8zhHLmcW9To
J11FyktWzoBuhykeC8AKxqcOMF0kft0/3CY4AsCD//MUWCK0Tmj7qKBLxSoQLXVwHhu2HFDMSUw8
YRXzxnrGDtfNEFBC4wJFYcw2u+Xb/o9QN53O5TfQ/1+dVAnH3BgT4MdIbXqWu9ZphM7fF8G7TPr/
KxFqlNeRQSdOUGm0deiI1b3r8Wj/b1IYu5JgCGJucNtuNPdgxQyq/BcYTfdlbFenVl+MMSdqHcYq
iWrVnZ3Zkc/FMbpC48hN3eZKRXs9RvQIJBKH+BpHV/4lTr18J8aIGMvQxcWId50euyNdrQfFKnZb
0xMP5JIaiK9RCIjYRQDmUkrhz19r6jUh60vUhM1lOMU1OM7j+ChlqV8MwnddiM5WNhZgNhI4NdVt
RfxHLluXKART0FKUE9zMSs7mrB3CzOSM52wr4kUEY0w0awIL8YzUZjSKQ49BjEoNfVkejhwt4clh
rMcInq+hiVD5aD2CXWRq8Oc74+F9cZJXyqYen4v3fZHbodDlZIzjButoWGBAGIihRdBMrZ0L76L+
LieNty+HdzLGWtRpL1sVwdpATPOyBAv+ZeRPUnXYF8PRwY8i+MpizKqUlyaF4FWDEGih6nH2JcD7
8FIynsoxJqPBiG7eEuhDqwhgZMPbmnkituv10uXLMBbDGOOhwXIprWc31+Sb4vdB5FkP+lEgtmmH
tvScPfPoLXjawNiKHvxmRalhhBs8e+V8Eqq3Xjua5cv+R/oXk3Q5GmMpLEPs1aKA0knii5nITpRc
ydazIV6F/alvrns9aLrXfZmck33M8a4UIxdL8OW0UIxGlByraewMTEzdfBB6Dh4HTxBjKpJBN9Ve
odZIAeE2AHVIBP6yO4GXKHFU8GOQcnUgNUmkVLQQAiya1+YPef59/8K2q7AX/fuIQVYCSNU1Ctb9
UJ//wMIFec6pOKQ3tZ/46gNHFrUyO65DZqwDaBSS1BCwNEmjGADhO+GxOQwnKzCvIt848upuPAVk
d3clMM9VYonAolNGR++v5dQdzaMGorGqvg4LwwvbJ6GrnP1j8lSD/v/qRsc4WoQ8h9Uwy6u6/DGB
NLIAf5zJzRtoDL13nYzpSATsc0c9ajhYGQDvl3ZOevCU59MhNjHn1ydOXetPTSWfe9ITd/+Q3Ltl
bYjYWHNBgSc617CjK3LqDpQiNb/llTV518lYkRGDYcVYo7AeFeqhQ0Ox7jDKJ5p/t5P+k3MoemNf
blSWRFnHGg3A1pkb7WbFSvUSa6PgbXRET/sue3VguiDWBODE6KZAlfLTID7xOqibbhN7BSKoREQV
NOCfVabVFUB6d5RLIQ5S+bkeH4Hw/SdquZLBfDBjqXQUqSaMk8zYINaEh8lKj+poPk8GEN72L5J3
HuabpeYcTY2M0RUKoiE9k/w65TYr6O/98q0u52FNfdVIYG0I8a3SQX9Ji9FOk/42b9VAb8pbcZ6d
Tkj9/WPRn70nkjH6VdWVnUq9ixp0WFcwj0pAt014MQFPDBMezpYMoDHQx0BMdPgNdqL6FPp5/zSb
rmV1gUxMiMGvsLQoFF2XPIzqu8hDdd98uKqEgpCigTCJLVfGUpppqY7lOr2+a4enXv6ZVs7S89jP
N2CzUf1dyWEVW52WaaBzxbSP+HszUUA2HiROdju8yBV200xbcbqg+NW+YOf8VeStTGw70dVPYPS9
D+VZaqjdICAHDYFqvSROLysYiMxGbGiGZ8zE+5IonBLSn6qheNz/kpsLUasrYCudIennrs9okx3Q
ibpDPOFGHu3EoehGXdC/1G+8UaftTPdyZLbMuXR9LeELA6H3ccIwuTXYqmqXTv6reHuffXINxkt3
PsqCM2LNjWOnNzV3JZt5IONSTlomog8ukWstfo3TX/v3yfv7zMvQiNSZQwiXo4JpNlbAMlk0wb6I
7cLj6gz0N6yiBEsuo0gEYwQKVxTKPnaik+DQGgH2yLj973+RBroGVQGhwxfIYSk2G0wkYZiVEiwY
fhtYDwX8NZ1VCB8UzorophdVL8KYz2NawlgtCx6kCcirPG6cbhGAwSqjCD8UNhaw/v9o0dQCXAQy
30uaDCNVE9jleBbfNE0E96r49/732jJmwBQCjxho6LHlz7xwLKu3UtcQLBO0kk0A0FS81+KdNXBs
8mZ3dSWHrXKYij438oxuZuslDyK6PGlst4HgJNAPApAtIYhvwH7szpjlEm041fE+O6YOwhJn/8Cb
D1xDRILZf03WZJU5cVrU7YgBQOzYKNFbpIOc3lIzH3A4dqZPN/kwumo0fwOr+nOSZ44hiT+1HhDa
JshZJzL1IHSf7Km1brVevBeLjvPztnwkfhRGlkC2AiIIJmIS9QIk0gY6EdRHktPvYpfIJfvZsgRr
MYxvaY2RDJGIjKVssZqwFPdSyAXj3FSt1VGYi85ImiYAC6SffPRQ5QWw72APV4bXu3TON3IFdM95
m++bdYfVydjwqUuNopLBveh2771XPI1B6hoPOarINuXS0BzyqD8YT/s6xblNFvi8EUalHmcks1ko
fc9K01/q9m1fxFbkqWFPFyNlKlaELcYU5BLJJLxURNJWcQ3QnKCejSCpS16hlyeHNd/GYqVRmlP9
U/wQ8G3NbYTmYv2unSgCbf+SPPLCwk2RugTQK6wga2AR/Owxwi7Uc4HCAQ19bRfi8tSohV3nFmcj
jSeGquvKMSmTMQjCR4MIg4cEfYZOar2uyzkPeFMXVqdhH3Arp0OJ6BSVwpueCPYcmu6+KmwO0Gsr
EczjjSWhnjNsdCMw1N6jA4VfiO6RzYFKRfmRnXjfZzMKW8tjHrKKeqEkRTiSfu6BFq8c8rOKNpRF
UWBcw224y1mbRvByQHZFRRFJDo4EHHDwKeNZHiRH8OFyK/6cT8Vut5WxjkqeRe/ROo7ji9px4oXN
6GR1cSyicwyycATFGBIpSuTdGOBA+6Ki+7+jq33jAxVsxSdrcYyNAH2B2bQDOhip2TlNV3gz0C2d
eUm/d0r1vUpbbrOeRjxs4riWyFgLMk5jlRiYs6WJY+Itbwsm63JbvaWkcVmg9EeO6vMEMrYiFmYy
CRnc43jfuHRPUHigHVFM09OJB440nn4wFqOZiVopEkYRsH1jKg+Et8DK+/uMqUiLpqvFHA0FUxBd
kfbok+l5/8I2ffDqJTGmYtHFVO56tOAtqXTLMr+u0CRRTfm+k/4EYXmtC4yVqLQsHRMNafcCCsYm
J6/W9CqkOqeVxbmzL8NxiZWPmoDaYB+dq8Evcs4AD8+4snNxiS4iCWswxTk64FF3iVc6Akb/Bie5
U7DBzhvU4HgldjiutUKityPEyZro1ER20hkFVuv/z4JoypoOljRDBW0uaHg/Oz8x1vVISPFuDPOQ
prOjhp0t9bn/J9p2kcKYgzrMy5p0gF8XVc0jqXVe5sodQeyepl2wL2pbDy6iGEOgx8JAhhGmVY9P
bfQzG3h+fDuQXF0Z8/pFIqJBIUJCfF0cw1PxqKZ2/d55KjyRBa5PC6N33OrDtgm/HIsxCXIboiUH
nJ2Pms/iYoe8oiMROZgibjpPdEEKL9hWhfnTscRv2L/Tf9H9i3TGWmDMu4wmDb326ntxnTy0No3Z
gWHY+7OrfCM+by/vXyKLi0DGZqS5OvVqCg9Ml14MYIt1b9WLeNf7+RHe6zB17p+sn6wewgcJ+ioK
zJYlGnWK1CeFp1Q7lubzMHDgNxRaLv3qFf85lcqUUxV5aLDChlOF5rI42SDYimBc50vqT/p4lM32
thUGW5G7g2hVASUfkbBnHMazm8y1gz2Ig6JUV1GNjZ9ccgbDsvs2czutttNO82T5ThXmB6krv0+J
dqfnyoMIsgaB9A6Bz1eyijfZvm2jLudh6h4kU8sibWlBNerdtEceIFUnteIhdHJ0X2VsVNuGS0no
nHcYjvacncbxXhU1Wyl/jqXEidI3GZDWesCYqiEZR0sR4RjVYPaaO1qKqEDNoo8OqAic2e0c4XV4
xtjRlfjGIzGmz2hPPxjblY9CIrTUzk9JhXnaBxJ649QeEvJXFZq2Tu73nzXHVLKDh8BgTjQzT9Cu
HvO70gRFQD5xvPJ2mHHREMZsGWFqmA1FCKrV1zC/1rLRlvXUDs0/2czXdNMwFDRV4ciYpwXA4ryw
6ByGmS1vWiu5VYOJ6EJ7/pMru4hhNL4WBCNvKmQ8VXFfzn6SvO7//X8xfBcBjK6jDBuZpQVdn/wc
k92Ye/MLYH1XnuQ0WLAS3PxlX+L2G74IZPS9B7x3ofToXGXRVUYKx0hS29I41YNtTbsIYRTbqESN
pCXQj8T5r1z6Nsic+OJfHNRFAOOT1aoxBN2EKrde/01CcEaCBrunTvkEeAa3P4Q/9m9tcwxzrW+M
YndgPTbVDopQY4pA/DE+T2/pY3fobPN9/k5JfMu3WHd4ZIu8e2T8cJzI1ZRT3iaSHDRyGnksHjxl
YNxuNcTokdGEvl48rI21iTe1nDmS7TLr5aWyBd9KjMbfWHatFwbJD8UfbkWvdZY3wavd+V0vbXSO
PAI0fZuXI9Cf/9W+/qMl7AJeXs+C2lN4o999RtrA11Fw5C3fbY4KoEyLUUFFp9C8zDVmsTaIxgQ5
6RHMHlcxypvkKF6LV38ymrgSxNZD5EnqozSjJWu9dpQIs3uL4eSkvZNDwVlCjFU3iStG8vd97d9U
w8v52PpIhyBGChUUiS2inIRBCsCm5+6L2NTElQjG0IpJGw2Rho5XVwx2XFj2nIaOpfBgMLcrMSs5
jL01SC4NZg97+x+uVOXF8gAJj5xuvuLNA/Hujf7/OsaU9W6sM3hDXQ7i4qiLD/uXtqnfq8MwZrbt
BVNuaV1iPlFg6w4ga6ovc3sEvG/DGFu9qMRlQpPCXXRPr/6aBlef3/ZPsp1krY7C2FcsZcaDOuIo
6j3WP1HIpGiyoM9ykXKAALB8TXweZhzvWKxxzSvTLOjtKfqbXD2TBvsQHOOn8DSAsQzL2C1FH2JA
C1QeiW2miZ228buVy17aGsdWGh7DJLanPL0qWvKj1/LT3PTegoTEMIrAspaDKfTnOq9Fe4yNt7zX
b2uVoN+INILEV1ji+Kuxktdi7J57Xc3tZWq8TjEOVaY9EGU6Jl0RSGpyItZ8mmf1uP/VOKdjazCT
3hcK+mLYSVdnD7AgV0Svfu6L2PhIQL5F80hTdRUtUNYuyFFTjuoguUZ6neonRQpm5bAvYiNmVS1F
NmSEkpqlsVAWDZDT+kFpMGejvFuynSuzo6VHIvFCCGpaGG/0SQ7zjKR+kGZltiTELHTvh3ipS5Br
YB34A7Odh+awBUH5SR7zpKKuU4fKTH9vjoSnPijP/S/jQbpKAuFXB8bJDq037QNSDQufhxpWkPeq
NxTk009gnlgpYIOkmEra+WsAe1k8AsfCJ1h1yk6ZY10XZ17dZMMifhLIvDfDGFF4aiZKR3azzHcZ
huh1wFmJB7Ed4TB9ov1BmXAtkZ1M0QRioWyHW15uKS46kBJcw5MCwFkAquO/aGtuzER+ksckPjNC
38nMF8nF/laFUdb5cU6/1+UvDVBQY+2By8Uu5ef9F0I/047msqt4Zdy0k0o118RA3XTfpPcklh0x
urb02VlkTobCeY9sh1OolxQotgNa0mnkEVmyxfBEsls9JhzztZV8fbpLqr4r/7wIUZWOekHVU/IJ
JtGml+6qOtAhBFT7PAFQaJxyA+9s1NytJErmKJFy7pFPSt+08NWKLXuI/KLgQYpv4Tl/OhpjbBq5
F/O4UCQU1Oj0jWQnh+a2DAyvuYqutSDFng5wItEraXz9YfmDzfVP0hnTsxhhbBL6KJICm5TgWClv
0oaHFUz/yJ5WMsYlL1WDSAmEpPKvZHwV40DobkL5p2LxClKbTggzGBoCTsv4Ck8tCkYa0bC77R6U
LkI540B4qdi2qbzIYHSxKnQ1CmNZcvPKcrCBdJOEEq8Nual9GJBSJEUE3iXLpVfUYTKUeU2xr+3J
VZ3kJAp2eI0tpxfrPAH5rwmqc4QQ3N+3H1toUaqlAhBekTWMaLFz6jG4Dsxex6eiM/h0uy90u0MZ
VLelo7ujb9qRg5Wq9Hn+gzndT4KZZ5Bni5AUwDdwiVTeW+Mdkidf1Y1g/3ybmoiiFzrRMloyrMUy
CiUdc9qMtCasfphXetb4lgU0XR34XkBZ3pe2lW6qlqYbGFsSZVNiUZ1nJH1Sn8AFDImbYMx59sZx
sK3Sq2s3AiQQiPb63t0Xuqk6K5lMHIYlTUkaBhokNd/n7LCE+FzhS9jx4ES3KjufDsckaF0jAiBz
muHfUI/FpOc9jZKwGvI7Sopt3mT6Vkb4SSDz8DQdDFT9gJBhPg3XlT8cUJEPLCBgEH+0uVNJ9J6+
GK3VPTIOYOmbGLN3UMjf+Sdd582d0MfAhlcEvPLRpt9eCWO0vybLbJVzTDm8rnKsaOQSgHs72TFD
TB7IFcJczmgN9zIZw692cjmoKFsBvFd2VNAWkrOFIV3Jq28jl8casDWV/OnTMR4gKTqpyiLYM+Nx
ckF5emvcdJjukrz88Q+QqT6JYgLLdsoqIVwqtGTn6WgJaLGE4aFUuDw7HP1gKzzWKKQg68Unw8op
6P+mg4YpuRD2sXL4F7jpc3RRliTJwLiVzBwqkiwjNgxBcpvw3DUPGm/Yc1P/Ln+f5ZAzzbjKBEqY
aFK0sPSp074b1msnPOpdbI89j3R5q0irWhiWVA1JEzHJymhfWTdCin4wHtcJcalbgAm+cFGNwyU2
sz15eOOH8kV52jeN27d4kcpooZx1EeA+IFVBc9i8NxJeirGpE4aoYTLOgrlne/aJNXejEcPeWwd0
B4PCLc8KFnUAiD0EWP5394+zGeyspNHjrkLUUM1lrauQsy3tebR+Zcq91vFGRLbtxEoIYwZHIZq7
toKdkIPBrX6SU/RM4QySV+LGJ97b3SouqZYpUqo3ydINhdEL0pniZOomzbwnVwZOKqCH7gTQapbH
0q+c0Ik9bkeb5mFfDP1KJqMVNQm1ySJ4W/ExDCrgz2Ph2q2Ay4oTcvrM23ZwJYt5x3E5a79ZnkaH
Dr9LdnnOrqyg8IQ73gzgprJfRLFt8xpFpGUkuMq+ME8AdHbUPj/sK+C2CFTRTfqtVJaKxhD6Uklb
BItWdC2KPqhw7H0Bm+GaeRHAaHhpEUMQJJOWs0VbrXp008sgLnvMWNwT62lfGO80jKaLJVA0soXm
zu1fUXvbJD0npeQJYJx83+JzRCGCz7prHOR8b1PPmzmm+vNVly8XxryfvItNcc6Rm4iA6aAQYa1f
H7uA+055R2HejJyQtFIIgPGy69GTvcwtnzEqfkqwm0hdYHNOeLtV2+HmSheYp6OWpYZ9BBQb8gwp
kU4tg2AngdRgM52GgGkNNvB9jeCoH1s1jRNsMqk9RBa1eCrV7Kgv4amxpKsqrm285Pt9cbwjsoNs
MsmKLO1R5Rj8CuUA81QAjgGrHefFwxSRy+tRbfoPC9wkSLwkyWSHXtRFLtu2Qsl7rP6WlENRfSsw
sLJ/JqoIXxRyJYN6zJWPaooaNsLUkSSMbj2/SctdZaBhAKCw7G/TKDjStm9wJY7JSYapJJ2A2jRu
r7pGIdMtHiOvyW2SO7IrHNPz8nP/fJsPYSWQ/v/qfJGZKMKcGngIuV+JmV1xwUl5N8iYpUoG01I1
IJ7NVeXFtGTfyvJDYwk3IDC5Cof62IgZR+95isEYqhTscNacwq4Lma+HsTMLjiG0vG+16XdXV8fY
qkESl1IGFPBH4euj1HDXndpr9QCkKc6wy3YUs5LF2Kse6yWWvGDpjLa2KQiOCnZAxOu6XwXKK3nZ
V4qtTjpqKKpmiBbi2y/ANKmkjSohPRIdbGIEhg+yRXfIbeMmLmz9LgkAKQ5AqDoGJoRdBby4cNNs
XaSzffywaqJSayeAfC6FPdUnYelsIHHb0fQtHf7MLq+kMWXurirUGi1gNOcegYKNgfnayZ/RGf5m
nETQoHPRhTZd3EoeY1GmUcxVQBrgPVQEWyGJ+AN8p27eQHglHipZ+EnM7ErI5edMHN67cLpbJPOl
7fTGjtP8VMm50zfkylqMyW6sprPVqA05ur1Zg1n9RsYMTV0zpVmJ1bnSfKzhrzr9qmke4oS37btt
ff7Rs4+y+cr6DKNqdB3da5aMN3Es7WnOOCfZlgDGct3Evy8wBHmzdAQDrpIrTLHbT8Qh4vv+Y+FJ
YJ6mkgrmMlLQfc0Q/HjOrwQxC/ZFbNgzDXxBqipjAg3kQYwJTa02ElrKn2L1yDYTcoywk18ktbcv
Zqvc90kOYzdzsSgs7G6gZ6A/yEVvl9LZShYHy9bD8l1dMjuunL7l2TaqTIyLhVTVxK6IguHnD5+4
UoK6yKqmSBGLUWzJBL0RE30tCu4VObSvxRs53tBtiDPBu2qiYYxcjPF4iZZMAjB5XblrYMfEzGs7
q3KVMjxn4cLxRFsJ4Sdp7GtPFlnNDBQZzefe+4uO3WHc9tX8Sa7JXfuYBZ3PKzNuKgvKLJpomMAU
Y5dNF2uyDD2Hv5USmM8unu+0Rj/LKo+9ZSsX1MSLIBaX0DRnJV6QwyNWr8DKMIHVpzxGDnHBc+ns
a+aGzfwkivlmeRSqvYXyNEq1zZF45pHiseXAD9kXs6kakiaZuqFRcifqmFaamGpdqhYl4teC+Krw
mHWhvZCXsIw5x9kwGTjORQ5jMvp+CRNsxiPLIUGsncT+7/1zbKvA5e/T61ydI5PMeVRDlHHG6tcc
JjZpzhae874QzmWxW69mGQ66tGh4R/0cdMVfddP5qdkeslbilKU4x2F3XcvWErRIaqHR8jc1eizm
v6T6+U8OA+sKPloJloj+hNWNlW1cNboQonsDpFnFejCn10j6Zsa8S9sK8PHpL4Lora4ERZEUTosO
e1B8X3yUiZ6hAb76gX6iv2UBT9721V3EsRrdp2Wx9GgCFNZtXj33GM5YHvavjieCUWZShVjUzLD9
PMQ/zOgURoUNJlCOsnHvjVHpwRgmoRjgxxt39kAY4sklrq3zFs+8IrfWceABIWyVeNdfih23EDox
MbsMZbXK1bGYjMHf58ovz+pxOqGf7ZsGdpMrhzvhyblOFgxEbqoojlJ8sQWkxGXX3PSa/twJCSCw
zGs5N+9LDdWKKnIRPLl5GwXConjpEh/MVDi3wvy8/3Xp1/vinDFvqpmooaLYTZ33Sl8TTcmHSu9g
5KPaFtIRyAV/9dNjDxbjbgIYGCcY2LSMsoaEXkf3+wu4honTy3IBQ9/VByk9dyWvpbl5vWidKiLd
szLZxnRSKomhGcC30OTEVuLKnq0fKeG0v7dP8Y8QVnVkRQ6zvoGyzk1r151yNY0ZZ+59a+YK4BYg
8AOsEKYZNeZlj2OzpKUwImo6ijeNWx0rP0UIai+H8FikToca9wKcZ0DXgDoAoVTqRe4fhRqr38A8
/QL7ROiLoVpn5ecF9Ss5v1cHHmHhFo4HTmrJmJkz0Gphe949QKmEBN1p1wjzl4Qkt00/ngVDvx7m
2gVvQRDPxfdek54qw+7SE5Kr90lunUgTMJVVHNS8d4uFHPNGvzegtw0QlMdBdoS4dEjRurIhnaK5
ldz9h7OpA6tfTf9/9XDEwZCragTKiSqVdlqhCJFzivGbDliVdUMFSoOBoZHPErROHqRapz5LLFwy
3sbY826Twm65FFzbkiw6GGnpaBozuqaHc7QQCZJ6GLzzmNmUAa50hsNENyFEX75Nb6wTfxyY/t0v
xgfN0P/IZfRLzFB5w8eH8WkfwhbvFUY3V28AYxfMJq/2tmkZ0JkE/o0hyiqLCaH1STpbItRMTo6z
dFDk0g4n3qvdmKnTRE1XUa0EBSzgbz5/s7ww1RjU9HBj74s/e1h7BLGYDv4BwelyezgZ3ozFge4X
RdsW3JrTNN/UyZV0RifTJMNToQXTbrkGuvCScKz35vda/X16xSudX5bW6vUJ+6sA9T6hU+nVRe+p
Rn8HNEAbnMWP+09sUy1X4phYSs3VoV5mhOuJAgyfJXQiQIOVhm43QxTsi9p0g5plaoAGQ6WNXQIr
J4FMaMyjooh1yUHQXa0k9lAGg1U4IiYxC05QtZ036oqMQSYLuRy76FEbizLMmE9xi2vJpwpSXZVY
GFQWQLCByh3tZWm0Jx7M5+aNXqR+mQmoDTlfEtQy4ieAkr31JUrOpLpW8sjdv8+tgqYGiMb/nI9d
9BA6AERrGeLg5JsZKB+EnJbTeCifXlOAj/9RmvxZMUkXS6qmIZb7jcxK+WBkxNwUE8hyc84r410i
88ZTS0utcKah6qw75ZwdiUyul964akaeltA/9cVAotWsY6Lcwrgd8+BgZYa6jOCA6YwPBfsgXgza
oNotj2AsDnj+ftsVr+QxL27pSsPUC+R8tTe4zZFua0/QzMldXO0Fu4Rv/WuP0rDpd0F2ll4tALVE
t+ENb7Zp046tfgbjj1JS5kmJ4NFVG2B8p81R6nhkO1uDhKigXK6W8T0jBiGScUHgS0Hl0CH04ye6
KBKdxFfxdnHyENSnqS0c+ax41G/vfVQm1VlGq09Qv6Ef9TcIY3SSj3RsSzjyamHbZuZySrbUnk9Z
Mw01itFWbBu32rvqfIyyvM2VXX8fMmA9Nk4WRLyi+6avXYllQ5fUjOUaPGxuKB3nKMUKVmFnqvVH
SeNKDPPsxySyijBFnaXBaLLsJV78WL1RMBzrpB60V97C69aG91pn2EpmubRKgbILjNoMQkO0TQLt
QbnKHkkQBdSvEzcLxKvZnQL+uD7nTbCl9FTOhL6gNKlz9Nj2BwuglftGlPfNGFsDLI/MEEeopWKd
uuw27sDcVfOQdbf9wuqTMRamNeKQ1MskudP7B5Nh0B3kW9rnav4LYD7enTF2pBWmLtFSqGGeY9Ow
HZE78NKA7VvDMDcKzgpidcYZaEaojR3cqis1gNAYB0fS70IMdu9/m02XYxgAVZRNrEGxnXCMepZx
IcWIhMSj5ZepK+TAav8DRHio90UK85wkMwzTNMJKQR8tblVGV0PcXnVRdLJkLpLfthG8yGLuLS6i
Momnj4qv4hf+cgDMk3o7uhhXPHF3GLZrPauTUUVZBa5Nomltg0AM8cHsdU+JfSwdrPFMTvXtRnOq
QKts68+yZ5SZkW3oGMRlcTCBwSlnC6Ya3Dh77szQjcWnzuSWsTZDhIsU1sI3aZd18oRn21g23YwC
a/KV4KGl501e53RnHhTyZqSMdFRF0QhzEWyvCluO+WJQHIMkfIn7RzJkoCh/kOb7CX3EJPb3FX+7
ZbUSx9iLsKmGKRIAbJEJ8VEf0B8oYx/VrNtEFvyhWq7nKXxWk/J6jOv7fdkfdecvjnolmzEfxpKG
rUwQ6NEBchR6Av3OfFqCHiDn+hPliJ6C8SDfGEfqyNNnnTuBQB/clx9g4UmamCFTNdbfkCgT05Du
HIB18EQOCwbKKy+8lTyaPPKCrk1LthLGvBE1rJYUXQU4N+NqBgJ/MXlGzqtXb9/pSgrjZTrwaYDq
ChFm9R3gp6XdPFVHydVr1LUQk8BzB9MP0ydPIkJL2RZtweVVYDcV2AL1GjZBddlk+4PgVZhzJUZW
2cg/iX6jh6XTp9+q8bqbz4aReftKtLUZpuH1/yOOMaqFQdS+79CryWPHxPhm6ppH/ak4yK+9n91Q
c4d61b7MzW7aSiRjW2djqVHXxZfMwG+UYQ+BMmPy2Y02vetKDKMw5lQkwxTCu05ZEohj7mOzj/f8
t1/A5fYYdYl7HTTOtAqqBsO1Dt5U5Sb+BlooMNj0Nm/8mqcZrK2pk0qpCtqoHirPin9Iyl/1VDum
9SDGnp593/9K26EQerXoQgBp+gtqcJM1eV3kKEgtCIU0AE1H5+i4OMYpxyYtLxPY/lj/CGObudD3
Env36IpX5nNtnbDcwznNph+6nIZllzNUAe34eoC3u45+UEeEjUsHuz35tYxs0XJVTi1q8/okUaJO
CDWUL7DGwpCLRiQgkqScjpQZKne0G+3+d87PG9Cin561xGthVHVWAURqwkhXlJt1MI4yCYbpwRKP
os7xOJsJxloMkxqmZSLnyvKxhlJ/Uwa792SnD4Sb/DQdlHOEIUF/uC9qW/JSr+CulG4625V4tuUb
NZLRm7Tc8IFycqZI0XQODKywhz/QlrUkJkGUxTBr+gTvmroBFBqC/Gx4tat9rJIKxz8qEK3lMVa4
FvUm0hRcrHgKA+NqOPS+cqKsyzHaJrw56i1PuhbG2F/FIqY+Kqh99SR2tEW7y9XZFmqZU2zeLGGs
5bAGeOk1s9W639Wa5IHcaH5yis4DsGB1P4EpEd2PrhCn/sU7HmOTMVJYW+MyYnisARg/qJDbHoj1
PBiXzdLF+nSMNS4TVZEsqiLUi4GlGOSRd8qDdVZdI6BTKP3bAvRE3sTa9uFUkM7iRRsoCH9+6F1l
TWlHEHLNkmAv83Ak0ewR1eJ0EHlimMNJgDdbsgFtSiOdAl2Pj3lX2W2a/49imAh2HPK06weYrYhM
bhqXrkxUG+2mP3vOl1tjzKNWt4ps9tBEuv5O3XT4pCEHWRyKZ5UG8wPHfGyb44s8xk4OZWx2goYX
Jp40dO7zQPaWQ+60vnmruotDaZ7Tc8/TDXpbX53AP1LZti9YrAW4AMRV4qx5uSq4chp68f+RdmW7
kePI9osEaF9etaRycXp3uVwvQruqmtS+r19/Dz132jKtTk67BxhggMJkmFQwgow4cU7S7rKI3Eld
/3B5lYJF8kiBqge0GqUSBvRSznqd7cu4DKaG3i5FKWg1bt0OUFb4r9fztAyIVRKqvtjPRQKYOnbb
1hTdD7Y6Y2sTXFCkZVPYat4ooCGVveHQnmOUzMAcchbNFf3NxQDwAhuDbtBF5ixFS5wsEmBAb4FD
AQgnDgziyo5L95jCeBJVBTf3DmBD1cF/NJlHHJBxrrSlwGfKm1vaXdmzIMwLfp/3ukLv61FjfEaR
9qIq37JJdOlgue+TW+OBaYKRAKhJHmkwWQlgxgxCq4esyVD43WsD5goQYO+Ks0jwZDPwqQoqgICA
oBfLxdc2guo7ZVOp9fwYW40rGYbX02V3+ehswomgSqZorJlnf9I20Js5kdMRz8y+eaNJb26mVwwA
eVOQnKprcSd786yu7HGp2JrncbYjeLdlH2aUZo35UA03g/NbsK7Nb7Wyw22fWkQYQAR5mx/9kD32
ZrB/VcHi9Qc2fyNqJ4sWxf59demd2tJKlpRFWR2OYS2uTTo3a0oPedG7vLBNJ1+ti09UY0NbC3gh
H3haDwCFg5V/BWW4dgkuRxGHSonOyJnsEl20sdglar3XBlmUC9nV9dNxWi2Fy00Z6Spijm+5UNuh
07qbJVf6MQSMfbgSPfW374B/WVNlFnZX32jMu3KyW1jTLa865GCCGk4Z5kdSqJPkj+rP2Vdxx808
0Xvysm98apjn01SBhQNRycxuNUl3Sfxk0xenlgWOsYlCfv9soKn4uMDZStu+LWqcLNXrrhxQIuae
rrI6UYhoHv4bN1RlLnWMLZryFcUxjusrTcVU/hfGFVD2/W9cAnr742pQyVimmnUhknrvJPsl+cqF
TwWQSrMRX8Gd//H3u3aWC3MCwr+p5W9xVz9YtnyH6ejHy/u0HcXfzXAfpW4nq4wyPPZ7KbAx013G
QZGI9srcDnbvVrivAXUXUDja6EcsneFaRPelLvH7EVX7qdwbpAf7hHLMaPxTiYzcrVI1aKLYV+hy
NylR7ypE3kvmckKZIHf7SP6GzkpIVbSu9djvE7DU5Po3Zypus8m6bxzoVtL2lsTklmratSFBh6ur
jVMcFbetYZ06tdlppDvPXRb0TbKr9eKQ5u1OK+dD2puASg67sYFkhcQU3qBMlitBBLGWCFNwGFwJ
l2V4cPRpPwDUIVXxbw3DKiA+UV+natoZmnwYjdIrdOebhWZSr0mPi4MBoC98NlMFCTBG/4GB4rxj
xJ5VyMDoeUsoRZqY95iqY9H1wb8zw3kHGyKO+xxJqq6vaXY32q/19POyic2r+GolnGtERptBHALP
tIHe28lpwOxKLhFXylJ3aWzBtm3Hunc/5A5tllHSFEWFGY+58BvjfiSqZ8Sqm9HD5VWJjhWX3XHP
1+RhRLNjLkovU39K8iPJRSoEm1u3ChFcVtdntZ8AvFPQsQS5rP6wGAVom3eABnv2JGIh2VyRhrTk
gBUBRF6cx+WFnKd6g0DRRDeL/DhBZ1EVJVyWuD8l3JUNzt1so1VJwYgE5GO8Tx5BCYzGtRsdllA7
OhWKIfJVBpkNAFfJThF8se30BNFO3cAwDuBO3MUlamVCdQsZIzorO+DHw2jfXqmAjhPhkMxmK0FZ
2eJuMBj3zhRTQipM/2SzBYx6AuwdXTD75RXeNj7xRbSL25/vfXXcXUaCvFZSLqyTIL3Q7s+k+sOJ
fl32+e2rOpDa6HFhwueTVtcY94NOGOnJ9AaYBGv5a4ua0tsEauo7t1RI7rL5FF1Z5E5ANccRGRzE
J6vZaz1kraERpnZAFeZuXHhxPbo58FX0KzlzZZXzlAXxHPdCfL1MIW4j+a2WuEYqqIpvhqqVEc5F
ys6Uq4UgLlbp4JLsWwJwLWhkpCj1vvLZ4PIgUIRkySf5lykqJZAXFRi83LMJ4uUEtfDrCCijUAso
itONqNPNfO3TMV8Z5KLwbMo9jStMCUmJ9doX5DB3xWmMQNEkFbu81Tyt+bPMFv/yOjdPwMoqF5LT
LLZIkuB8a6pbgH+wILtR+3HZxnbZf2WEc8g6prI9qnANVj7T/DJ0AhJ0JxJGB9PXUCcBpfQeby8a
OP7w8i+Nc37pdAlV8joGLvpu+e78olf/GQiHQlpg+8t1+71/YcJsRUB/CEs1LE1f+qacu5oKncpq
VHAmHJeRVMVB89yP7oDrvXyFJvfhS32c1U5zAS0p87yErAT6OJNzBDhuP5oG3uzxg9yCgFSws4LV
8Qw3tM2bJMOLxi+K4lxrNGwN4s2xuXcw3qsjdFdjdc4G+1QnQ5iO+rWl9qHdieLdtgtD5VGzoJn+
SeCi7Zqkbiu8CTIjP0/tsGvndqeWxVdqiKge/dcMl4Y1s0zsQUZfnQ6W303zIQPlzuUdFa2Ebfjq
sZtOTmXNAwoSw3RKAbIzTjQRBFCRCS7KwBdxJ08YQ1Zie1UxXbWq40ppJaDz3s7lq93i4kpbRHXV
Z+g1m5XXAGqLcgTe7BAVZYW3LJi/QsYFvsz3z8PFmJHG9tzGcMapPVr6fuzCRDTGvt2yWdngQona
tG3SUSTWxo/CBlxcKegjnnVcUSzPdBmhPLUDTRTAmGN9DiLvK+OCSKRUum7N2Mrsyg71oAxTNAK0
I+sREbHW76Y1QzUxkaVgxJdnALOUqZ0jNl7eH/ugO9QAMDJIEPAq/wMmZxMuo6yscWuTBxp1GfP4
DvC0bmdCPZV6BXg5wJjxPJwQoMPySgu6p8wjrx0glPHr5SO3XU03TBlXM9vQMNzy8cyRTMnSuUba
7Y/x9XBQ9iQ07oDA+J/mwDevLytjnJOW8tiAkxqbS6XjnN6W7SHqD/0sGjnbPn0rO5yjtkNs9UWN
3iKjW9Fwk4YQGwMguj0W1njFb+1FFgQW0dK4L1mg7qNEEgp1CvWz+ETmo6r9JM3D5c8lssLlt7Ke
KEIw/AWlJ3eK/QmUP6X1NMjfL9vZDJPvG8ijDucpa6vJwgaSKNBSgF4L15Coe9mIYDFvb69VuE9G
OqnWwmqbUaCkj8RJvTraNYomSNTbiwGrMOAxDqbDubSyKBNVpgijfCT9laTENcfbTP4KvBq0z38Z
4RKLVUd2MdswkqcHydol2b6wgsv7tbmOVVGEM2HESdNEGNoEs+6A8UcMnw2m3/bCNy87HZ8Crgl2
TAdhwQa29WNISLRR7aHVhkdG5plHY1969gEvqXNxUh9013YZOkv6JYlRI9uGwb9ooLcHsXXu2E6G
00ilhqdi8b0N9D8Z5S31i2dAUJNn032DqrjObYd3lYiGfLvObmlMPsLQDY2HvQ5oOQPljZcwCK9l
cIGWoXZdeiN43m0fJ40xXtdu+1Ccy/0XPurKMBcSYyLFQ+NgzcC6tvBKNbtT2lJw0jY9Z2WE31hl
7vNc7lHFYPQIiz/lf2ZUsJAt0ilDWRnhIiBRy1SuClz2a3BOLT5EWXYIu+UZ4SMcGPobg6bgtIzw
P+/JV9Cta+Ocz+ooty6ahVjSGE9zPLiz9VN2hFNvm72f9yXyKDtQadsQ+HSAHjmSfR5Eh2i/eCyj
xH4rQOFsBkdw7TLubhvAPS5oNZoV4fWEN2OdHZfyaKOaoNgQ/fsSMwMj9f2vIS6qaE6iyRlr3P+F
7ThYQRXkB8ZNlnmi9yj7uU/BZWWOueoq6MeDRcpUImgQx5C4qW5nIjzLIhPckUqoOSc6G6xWbsxQ
9SrM8ZDzT9Ol94yRiAgRxyJ73OlKOyuZCYNGNvW5VJ91XfSYYN/60p5xJ6uLHTo4DRBZ5jk7MIYl
ybOvdNd0ZSiHiLtk28HQBjcQ7oNsDICr6k76UOQ1wZ0Q9h4pSPi1HRNaYnolQ6D7NuJh/BPsu/7l
ULi5jyuz7Gq+co1mAXlE1aN90S7qPf60Q9y3u39ngjtVxdQvSSwjtQ1ZtY+K8ZDGos7pdsHTBvgB
dVUHZU/OHRJILaVajmA77BZohdRhpgQMs6eBzoGRaA6iqd/tfXs3yLnHqEZ9hJFVNB3bfVQ+pc7d
5U1jf/An91stiIutY2fQtk/h32Cj8dQiPaut5dbqcF8q2lOr5YfL5tjPXTDHo1S7SR1syoScZARZ
aJXtjZDhYUWDLpurcmSGPVcRX3kkoJwt6SSzIdSaKD/yqrxXW9vtltrrouRAJenl8qq2H1ore1xU
Sikh6RAh8Mmow0VhH0Y+FHsHCNGrrliybHt1jHJDcwCs4EFS+ujUi84elhOk1UFH745tUE7fRv2+
mQSJf/Ny4bybYu65OraqTkYgj3TMoMZykJXjaSay18VSeHkDN73csVh3E9kQ+hkfzfRRUxMaIygZ
7d6Jbwbj4fLvby0DryaFUdg5YJdhO7paRlXHteXUDnBYReLG6TeneZ07QVIX2eBO6pLVtWUUeFZl
9WPb5Z6VHrJedNnb9DQw9cuapSKtazzhCnGgI9dQ0ETo5+QRAegsec4fytE55jtQm95f3rbNtzbO
ENi3Ia5rWDwkwXFiU8pqG0/FP/ITm8830CejGORoUVgLpzMNRBM+mxF2bZJzBYfMsrYQRFg22617
ebC8Dm7nVt8w1I1pP+CGL69x87OtlshljVoC1VEhsxqJeu6X71J2jKdYYGOzuLZeFHeMhsGspFxj
r2FUDFEvtG8n18Tb4+VKu2NYPeKbgk+3daLWFtmyVx6vjTIw2FaLGDE9S/XDoAu8XbgkLuRZctv0
GJBEc+Vh+mkeGXqJPI0vzWu0U+6cO3snP8dKcPlbsd/ks8d6UdwxnrWCDpDOgvOnxklB0WcolrDr
1adIF/Jlb2WqtS3uODcy4GbGW6v9p4IbUuanb6pu2nV8rn3tugts1/DU/aT7qlDgdfOSBqAlnhvs
T1B4SY4uTjCZbODcGS6EEW6zXXdqw0hztbN2NHfJnQMhckyRhKIL/N+El78M81odVqqqfdqiiKeD
Vq3w63PkQ9mYgW8dfxHgnTZdVAVDOMgQMSLJt98NOR46bTEBXF4e9OrHLIsADCID3CekDR1Kh4Ip
t12S1w6VWjeXTZH+2PaWrZbBHGl10hows/aWDiJ3NklKiJsfU+guRCSQcbDHvRH7lw/BZsD6yx4I
TD/aU2m/WIWNDJDFuUu6oy7tI70TRCyREe6VkBttqWQWMLjVaIC4K78d1cLLKmErZfOUrRajflzM
PNhtDQVW1Mh3PRqkc0hvK0yf2f7kWWH52z5Iv5tvrIOav4p8XbRELvBXykBrTQf2myTPIwJ/+hD3
grrxJsJEXS2PeejKN1TaKYMEKk7MuUXHGiUvJ8ivmKRAchSNZW1dCtem2HJXpgwK2lKFoHwxxBGK
CtRrFlDT02YXlTbEwAoB7+d2/F8tjYv/8MB66E0029RwDKKjtpeCJXTuHS/2Fo8N8pmWK5obFHkL
F//rLK2yYsR2QuVyp+3ZjJu+Y0Mql0/Y5izdei+5wDEuk9RqCMt+m5e/rNE+pLL8XWknn/QYdC7o
uF/qbHS1uD0OcSyYGdhMcquN5eIJpFBGfbFQEMgLAgryeafr91n/I1tEuO3tLPNuiW8E9OrUI5LA
ZaD7hDG+9IyMSgIQWYXm1X/Ygp1bFPPIl8bVV/vLNweaNq0GTJMDHFqrgTPYgZwZoZELObPZEf50
X1gtkI8uOrjq+xLXrs4fIDjYevbopuhmFtdM1CMLRQgFwRnk63pwm6LWa2RPBTxP8ovU3A1Z4aUN
2pmyqLYnCF9vV/fVebdGK5OAGEBoaWR3qHtPAvffKJXB5bOwfeR0sBiAyArzunxYyUBgaDCusyg5
Su1dPO675EEr92r12JBHpxEhHLdz9rs9LqzIeitHsgHAQ5LeTOqxigWXju3T9f77fAgxynopayS2
EWpTaThKptuaP+JEUFbZ/jrvZrgIotlanOgMy2WNp7560mtMTsmZd/nbiNbCRYpRzbNshOgPbgLK
WS2bgxz1oZbXe+gLCjKZ4LPw5HNZodM5y/GAztWjHl8rVJBOBPvFU86BFKQ3CevMN6PmyxJ4cuTU
I7Yq2DGRGS4gOD0opKFHoPgluRlJ6lL6QONvl7+K4MTwHclhXiS9kpCk0DZ2y8UfJH9RrpRS8bri
tqN4ZP66bPBvbhl/OZvF3TIczGWlE67YSIvDVQ61QHIAcbn7v4yZM7/9HFHfTXHhoJmqIlKWEt8o
0o8y7e4MCUzHDjkVpeXSIt5TSYRWFH0zLiK0VaeMSYYgPmH+L/8jImGaCk7rpnej6GyDQxR0UDyh
Y5yMRpVmlHHLX+ljhVkpUd9CYIE/P2peOhKopQCwmk91cSOL1Os3f1+HrB0qQwoE7rjvMpedpgDr
iEdBaVxDqPgnmXTBrUhkgvsOaBnIENMARqw0MS1BI69pRKvYzJ+rVXDBeeltDDNijX5s2u7Q66Hu
RHtH2403WS+a0N0uNK2McSG60+Uxzhkv17BrDkzyS/KKfROgF41aPg2/0gtGB/qvL8QF6ykaOqmZ
wLhiFZj+U9vbQZ6DoRBt4eecAMpp2QaFLXr7gPNxW1hPnUW6AcjhQbeDhdzWkR626ZMQ+v35VH60
w+2eNCZLA34nTGw3d7Q6RvKtNglygmgp3I6NRj1Og1FpfpFdEQBUciDEwEAKwSFB/PyMKf+wFl6K
DV3KyI5ixM/iCrKQbgseeQttCVlY1xFsGt97cyKrLqGYgFJBeW1OmOI5maIS2QYe+eNiuBSXx6gz
Jl0BEnWXSb6zTn31WoesejU8q4f5J6OWqG9i6ia/s8QXbOXnG/dH6+zfV7dSpa2zBFNT+lvDOQev
I1OM0VpoKYM5GUA3NJcuWxQ4ic2i1sqgRhoozMdYrmLvRzjJmKMoovyObUPgjRsP3o9L40Js0g4j
pRE8fvSaK/C5uvUcWhjheBt30I4zQIQg+LZFYXejBv/RLhd3G2kxWqksDP+NJI5piKqH4tlAoLKh
Tqif+ldbcEvaCI0fTXJBBF0MdYn1RHurwZf3oB09mo9v6CCvfSA70Vy5cIlcMEkMg2RkUDR4zQAm
cb8OFchUX8kPVsjYlMuT9KgdLvvNBkf/xzVy0cWpoIhI50XDpcn5zgZypGvtOts5+K91nQPF3wXj
lb0r7pbRsx5Tvwj/eTXjw1/AkwNo9VKneilrfpeOwVxA6uCQSGDjy129uzb1X80guOawJX28vH00
yBX1JllZdIq+LpbMaHvSsEf5RDxP//mO+NEMF4E0qe6giYCd1aLFm4xfWVKFhX6KpMFF/9y1pH/8
Nvloj4s5qJa0WjtiHwcAGrKjZH+77Cob5aCPBrgYU+imIvUU+6ba17p921j7brkfikAm+7INnLp3
jV5QBBJkCocLNqDZq4zMxppMHcRR5JCWlWt2gjMg8gcussitoY96DyMq/KGCSBQ5tBB0FTXjjc3F
4JNjVBZSYjZPrN8ntVPbGGn187LyrUnxrCjydXn4k8TKXZWOkD7NAjXOr0mG10vl7KIZyJ4x9a3O
PmUyaAQz45iq/WEwku9O1rVu4VT3ZKnD0uyCZup+1X1x44zDE3HA3zAWdWjlzT6r2nNWLb5KpRut
y56oUj1aSbzDdMAxcdLElcshkLrRtUtr8EibP8ZphBEy6yyjYeA65fJdq5WTMla/Emm+lhfqyWrm
1qZxHMzfc1lALSxT7/HHXQ2VVgpS6WZiW20a53QxbeqkLPHSAvTfAwudl4IGupBA222KiDpFpjhn
q+oxBTynBvinTl0ZXVfNcdvxOhY9s7bzympNnMMVWd6XhOKi1fjZIypXu+5Z+8GE7cEW+Rp5kqhH
uXkbWdnj81gDGXNoR0E+UnHNUA4UNyuAvZ+O8k722wdJTGYvsshlsjlpszotkTmHHcNVGc8gPDhk
py6ge9TPKrcULFH06bgsRhUjRYcIb/A50m8LPf1dK+nBrMyA1urz5TAoOMX8RFSeT41RTtAfkIxf
E6FBnJcuVa3dv7PC5SiKER5dKRoM0o3Nzqbp3ZDSMNat/WUz7PR8SoXvnqFzOaoBYFIZSKUDNr7P
pBNJBcsQfBedy0kFCBa6SsYycivxiu5k1HFQmudcxMUsWgcXJdLBmjuZgotMrU65czMMgsEw0Ufn
QgM1zM6yG/bMq15aisGV/FQmj5e/hSgs6GwzV3f4qCh10qfwrKT36K0ONCIJBtdK8WqYfXoSi9hu
VMyQ0VefnwsMOvJHo+c1uwkBhua1v4e9/iCF+c4aXeGgJPOlS77GxQRJlfOkjOALxRXZp0H927hW
oVJA983Zup1eBJsp8jwuIhhd7nRxjeeCVLizF4Wt+8NV3OhWv+0AKgXv8R9NKGqYCbyEh04XZR4l
Rk4Nn8h3eXOV9H/0bXh5XQJH5ylKK1uO6hkCgX7eI3mUs2tKAjcULYILCZFkRVnR2Zqfaf6c31u1
N2mCEPrGkHXBFXjkXlqMY6vMsMFwHcZu8iFb8R2axt5wk/iTKx/Mg+4OwQj+x8jNwS/cHCuvld1/
Dr344P8GFzasdEimpsRuxoWv5vfKP++tf/x9Lmz0tJPtqcU6Z+VsFk9TfBwKQYTd4IWHDR3cETpa
osBecpmiJ6RSCxWhSUetzgyTl/YpD+fb+DewHoEU1lB0SI1QpHa66Ycrq5yXOD2BLrJO2ODxPo1/
yrlI1H7TDVcGuMxBaka0kKOgUfYauPxGf7HwAoh0//J5EpnhPKCk4zgkPa5iNH6i3bmmT52IwHLz
ebFaCecERdJqZqrh9rVQiER0Nz2516PfFDwfyrEjuzz9fnlJGwOXHz2CyyOQu6OZPSMMNT6DbFW7
AawU9bE9s1H8LqgP+qMR0r26N+/ZwCdEmi7/ASxrfDrdqwVzWcWap1jPzApljFLZd0V+3WTfxhyU
RwsIjZJWVJDavGuuzHF5hehtPE4OljvsFBB3KqDXqp6V0MD0bIXlQVvw8vI2kE4f95dLLXOVy5iC
g8+MXnw9YQgoDoa9fcWKNM2TKKcINpPPKaCvT6JRyQy/t68nciXn95n9MCa7HkQOgnWJTHGRpIia
qKYUwwKMhEZ5pjf2S/VqPc27t4fJs3ZLQ+I7UN35yiX0/QMaXCyJks7QiISjTrv9oP8wEhFGQBCs
+HQT61Fuynib+tlyG9tXTS2ovAiCCJ9GypRO06zgtWNhGEzCqK9N7rt/jt3+4HVv1YXV7TAt+ybq
AMfx5WbXJ4B9HsZI8IrarvCsvgQXOcwRAzhpjLI10V9yOemD0bAPgzMGdZw1bmFknjrOLrAdlQuO
FpF1wUHm0enamNaVNDMkKavLeekPou6ASdult0zFVlcCocaTyOO50GGNmMLQTISO2HgsDMtVsj/H
zgMdG5i4RJB1kZNwUQOEbXFeOHiiRNV9UYDSU99rmSQ6w+wvvhB7TQ4VOS55F9UZ3hBtAEb5Rxbz
q+diL53pt8XDNPquCKcb5Xa6VQSAEsEZ+wSRp11LVRlnbJRkP7KWXZOKcEybV/p373zj2ludgHrI
GitfWKBPnqrkMZtvaOYLCex10Uq4m4eel7MRsZmpjsiBpE0YXYl7r5vqXevkL3YK75DBZ+s6k/kT
TFc7cFc+4rlB3alTfjpLG4519x18JQdbBhOxgkneudtHUCQhUYGyCy1f+kk+Fkb/VA76WXdGH6CB
e33qJLdrwYOaL6FuVechMR9H/L/j2dnXdReUtuxiXtLrzPEJrIiHYtaPljw8NPaEf6e71Ki/UnxF
2cTCPLZhAPr08T1aTZMGevTEANuTP0JdGnCRSHB73TwUKxNc6LeGXFFShp2QrNfJuFFK6sr/vOOM
wLmywX1PqJmOUjYgrCz9kcY3ZbdXekF5YPshvbLBXSNBSJdBMhVq1yx1Vg+YegFuF1csd96LOjai
64fJ2TKVlNbSzPYMoyhkjykKkBuBngTXj3QnmkPZ/ECrM8f+fX3mOmIOoI3WffCFBEmVhnU8/VFK
xt3lu4fozHGJJ09rYHYt1KHUIfbGhNwPWnt/2YQg1pvs31crWSRH0UDcrOFxftD6a5rbwUxnzzBe
l0FwoXkb37sUhbm80nZFFkFsmpU/Z9BRa/6yVw/LXttTP2KQ0jc6LFbPcV5SlCOCyysVegiXaqSp
V2qdtWgbv4tdEJvtTT8tXVbtZQMMIjFRkT0e1RPRzKgXSCT7Vtn8SmLpNa/lE5gqjuMSPWlq4sk0
m1xLUa8bZXjKF+lmmopvlxctcFQeObcQTe8qdonU85NaXrXVuUtEFxQWjS58VouLVp0591rHymWM
/x1UBmgd4i4O4fIKw/EiEK1oQVzYagENjkkPY3mSh5kUg2B1ODpxJxi8FpnhokmjwlUkFrn04amO
/iTKtSWaahT6B/sbVkcPGKxoxMQhOw7GdwsNNvD6XVl3isd060SVP0EosbhQAkHbQjYWGJvj5ZhU
wwlDUeFlXxPVXHh0URKVbV2NJgMGxNdvg2yHBJyPup/glmXu9JPka7ctcS+bFa2Miyrlwgjhe1jV
hxcQrC7l0+XfZztzyb25sDEs5Txb0CLwZ8BTCEZ4luScG0E0/7psh/3OBTs8zghy2ImegpvFn8w/
lvgmIbgMG7ezhtw//cr0X209+ZctCpycv8k0ndVYZQWLmF2IyycqB6moAyFycpsLDrkk633HVsX4
mEYwDzbP9qOFIRDW8mpEdattGM57Yra58NCMg153zBma731QPbZeAlJxxzNCcrBdpr+FgPEvd5H5
5+oYO05UOD1FtXQyfrbj2XT+GHPRRYr9xiXf4ELFZBuppAxYlh6O30wPc71BdpKu+50DwRwwI2fh
JJp8FZ1mm4sYaDF3akJg0zxPGI94owKF2L3uluA+0Y6GxxSIRB3LbbDP6gNy95F5nlpKa1idw2Un
B+WR+s41CVuf4JUW+8lZVGYReigXP8Y6KsyowvdT75iHlmHuRTsT4KkI8eqfk9WwcoVp6rKGCc5P
yqG06hdljliRTNsZ/a8m3svyH1851X+ZeKtmrPxxGgpDGqYeaWV8tqST3oIDt/lx2cbffKZ3I9wj
SB1kOlQDXoOMOgbSh7vmhPeW7hd7dp2anuZ9Wgiuj9vR6t0kF0kWy9R6m52zQTpaVHFzcmW3X3mu
vz9Y+AzWtrGhY+IQV7bhmM+3Nsjnv7JxKwuct0ELQyFprjAI5BxAT8lfDABKjZAplllHENR5hiao
w20Gj5VJLoHJ8qylpsZaIe2usR8jTeBw2x3adwN85kqVMh0GijUxLft4v6jBSPYO+C6XIAYNVI3R
TdURRF22T58i4somFxFBRRkXMy5p/gj5K3KVTnMA/VivVGYXvL6BBKmjy19u0/1WBvlwqNhlNeQW
NJtsEO/JgWMTL6kEtQXBp7K56BcrrVmXNapho9oeU0iWRqWoTi9aB+eAipTlddcxlI21z2dglU6G
6KEnWgXncOjsUV2qkdyX8VRmr2YquJxvZ/n3b8FjIwFSTFuqAP1E+jKoHSPMHTOcJjRFDRRly9dF
te6XAhUptFShBTHsyxT0/kO3A4mib8SD4IBtp5DV38NFQ73Jmhpt9f9ccjAscJS8Zt/uep/Nnwo7
LZsXxZU1LhCOMXAXS4Ue/qjflQr48KNzOh9TsEgP5TVEpPCPh8u+L9xw7lpl5R2NFRvPIesBU+wA
izeouKEVvYQQggOzlvzq+PGzwChbx4Uj7jA3WyWyWqJ9aipIZHoY77sHChZd88YGGkx/FqveCI4F
D6kkA0kmzBPApebFrZPrpu29thMRNm8M1X6oujlcFJnAvAE6Ef0/njLdTsCBWSfWm+sl9PfzQ3EP
8YnUdQ4ixacNjr6PlrnQond9YZk9LDNwAQDqSD32bXJTPWvXjKKKNbPUztVu5XsRklm0tVzEKXui
SV0Eyx20uihIWponbRl2l71lGzyxOhVc0JHTytBRkcM1fBeFBUpLKdSS4jOjOp9O1cm+tZCQ0lvV
rbz+mZ4LAFlByHRS/jkl13qfMS740WsrFULDYO1gyMygGH/lyuvlhW7vpgatIdV09E8q7SMIjKgM
BhBfk6K9bKuBTWWQFhHvspm/8dR3O5ynmkQrlm7AVUgPoyMkeJ8KsNRD/dEE9rUFVmiBfGzpV+cS
YjlVcNn4dgJ5t835ql21I4nrHJ3DqXWH6GpuBDUrkQHOJQtFwh6WA5ylPczxbRo9/rsFcM5IsqSm
0A4HJfd8SvX7uhfcUwVOwLe/wTSfxypBhm3HH8NyNc/ZVawIC5gsbX0OwH99Bh5VZQ91aVsxrKhh
BH3zHAoo7L3JhHVFp2b7QQEW6v93a77bXUKceJ51NMr0UNllPURe9BcDoAxzT0CyKR3ob9G7/W+y
9rtJLqnFRmvMEsVHSg4MeZfcSF7yrKE/UYXRfSo4tn+TQt+tcdnMKBO5gUCBBk3iZce0GEsvgprb
5MZ43DKWJ+nFEKRtdkwufT/mRasEqg3DsDg2Wjx2+U2yjmaCE2xLrm3vO0mEwBN+QC5eLKWdTgDI
4V753YZoq7ZnKM0WbMi4JjDa4PrUCEK+4BDzjXE1nUgmQfrcz9TbvvgD2mvuvzrFBhclFIiPTQOr
RRitX8qnmr5c/n3RKeaiREYlrdZZ/S0Csl5Hh0xCBV0TDTCyv/KCF/C9b7lWuqZkVdla3zmgDx0z
fxh+xd0ZyBbXgK7L5UX9jaMjN4G1SWOCeB+9bkl7vGLkN+CRtpPP9dm5B77Klc5smqjwbM95EV5u
WFL9vMZ3m9zhGpucRHmLq2Ku3GEjx+I+Sq4SK3et9jrvAoVE/mIK3mp/Ez/ejXLHK4nItBQLqJYw
l4YCGWYpUWsEFmnHGIm+1q59N8YdL6Ueu44MEapUEJ2cwTOjOzdZ9lPw7bb20XFkkJnrJviweQmE
SM3zWoEYFgQXBjRynOsmmAINRGZC2PNWbllb4s5WAfpUlZhASjJeLEYZveyR57F1IA0UPc9Eq+LO
2aJoSSGr8I6OvoKp3y3Tw1x/n51vC8Z81OkmxohObIkuUFune7VCfiKim6lSLEWHiYjOU3ZMR8k4
JcDgdcSNH+39/FreiJXEtkK+46C6CNyrxax/PHyZPZnEISjFREPvEgzXNp236D80tXD7WERbsAmp
XFvjnFKOe2oTDe7CyB/TfXxUjxqYl8xDFUxgeVL3LySc8LgwGPnyrhIhKjcLT2v73D0R4zvRok4y
K6Y1BwcNXUu7MdDyR2Um6DtX10NLcLHbPPRrk5zfSnFqJhXDKyWHOWCCTpD8IlfxAUptmEWVG5EX
bZ+T9w/K+a7aASJqTSg7mXdAgzMegnsrYOdEfRaeSRaZ+Si6WhtfOTaLZk7VBmUVhpBlnAd45cu3
Iwq6QJpBQWM/3l2ON8w/Lhlki19dUGInSSTS4tJnk3PVPpcLyqFT7pkQ9LtsiO3SJUPqR0M2umjg
An67XTJi4TTUMMH/tUmH9QayDV6tp4zrUvs/0r6rSW6cCfIXMYLevNK2HSvNSHphyKzoveevv8Ts
3XYPhtt1n1aviphqgIVEoUxmynKEo9Xb8ljZWp84lvx8ezHUrnGXnaTXs5ZKyOdmiYD2f1yvU/pq
pkkgCcLi3ba1eZtfL4kHFDE06mnAEWcjaxMCu9zFiPmnDLKEBRwDAsRB+ZOwuRWxXNvkYEWuCzWL
Wnwt5Mh/S4PdQv04dqNz9UWIfNBYubJbB9JX4yQ8kNWgraDy2jYHKb3RrKGw4hOKgTXY/Wgnb8Se
5as5oyhkHfqzMtkxUd+jjHKgIkdGWUFSDMkn47kzZ2gIxsR3ZJ/p1gHgYCSrSrkTOiTwymIENct8
V6von0upwWTqRuAZvDN9jcoixyvAPEt7/Szcg1cNrHH6V+E7GkmVQPUbl+kmoAXsR+5Ie2pMh8Ln
tx94dQTbEf15i4qtnJwZ5PWZVwT1kancjUHkU5kt0hqHK9UorFmF9pe3pJP412xD3u80O90+80Fw
SE2XUIdR5vBlHqa+kRccDGvXQ4er9KPZjhq7cevv6Q61o2B5KsmZls1C8NWRkDm80WPIavaMM2RB
qCbYuPrc7Bw/15UbVSgGIwkUjABuxaYywAQOvKX8rr6lgFQXCH1ZWj2PbWmOIP7yqmOkZklPZXJv
TJ9u4w5xRmQOduq5XYwhwsMljL8UAoaOZbeXKA4UygiHL6YZgVeoQeHUWF9UA9U+cd/31n877TKH
J3pZl125In+mxW5lgSdy8o2WKsIw374BKTwLccn0g8QBbsF6qnVQIEOluURfugp2Tyi9WMTX2Wwm
vXJDnnxYLFNDCtlslbAzmSzprjwW+7/F2ciDxg7SjbXx4sYx5oQWQUIz6YS+h7+T5eOuhOJLaOu7
aUe1JhJOoXAwUrdaHaUlcq1teFa0b3V8VhPic1EmOOiQhtiyKgG4GE5m0OslEriJsg+hOWzfPkXE
C0Th0CJH9/6ks1Okib0nNoWd1z9Tw9ejz92ftElfewRb8xU+lJFsCjoavl1rflWSTyMUjqaFmpKh
No5DBT1uREEXE8XNQuW1iConWZffwtL9ur1tlBkOFzDpM+gl6+IPU2Qu0Jsn1NJOGHr/thnqxlI4
aGhjZegiFTlBNej303l+ReFJe8SV7MUHLbUHioGJWhcXeMRi16RSiDq9Vu+q4ntcO7JR/jeX41/a
azsahaqy0nx9VsAH0uWu1vT2Onli1nu3N/Dtjr0BDfxgadoZAuJu3MFiEH9avMKr75PHMbb7Hzqj
pT4oXvgc2qmNJDLS1toelDMPFD4xn7v1Gzi8UEK9j3IDzZzNWniRqu80KbNDExzVtUXsLfH9eKoC
tcjqGOpzQPn581ofeilo9dfbW0qZ4BBDMat0HJoZjT0mFB26zO5EHZE35YlvKHpr19jvuIILSQzj
xMpHxDEH6QtICr0Vj+oFmvLaDr23bnzS2FNjCPQHwxt8BQxpkIws7fB59cZAcsqXxQ1f6Zawzbb4
KxhTOYRpJ8FaVxO/a3Kal+YuB5+W5WdofMsc8efiMg0cEe7E5hj+sMp+bZ0DHlGAaSGZWBdy8jRB
l1p1k31psxC9dkhFVyKdoXLwk5VzOycyvnW8Z6rQMy7Vap9Cu4OmkSYuIpVDnqrLRz0tsK1iPNtd
+ToMja9kgbrsZ5lAVeahNzyLL8fpZtnrcwJTbX4ql/v1T3g2rr4RX4jTTaMQDfaNpvIvXffDTkOT
gHv7FBIpEr4Ah2MOAjt2OhjpRekz+i/2xCeTTAybbu0VF4iIRSyiu/7NTr/v7yMvQ0upySSEXXFH
SelR1x0/g7rqht6UNawhSP2t+ckhCazzgNmE0kt8qrnzLUF2a20cwnTZBF4qDdaYOk0PRV3W2Qcm
j4Cq7JHr4jAjHcWmyRpYKk9KhSfZutO88TeaY9w2gNKYc9s3Nu4bRRShbyhD6wkdmFyeLo3NsdU1
E/Fpv+vSB0M9dnGQD+P/fte8M8Nda1pUgMu30UAjXR1D6y8j3yUqkWnZuGvemeC8LxcrGTxIGNwa
ze+RNDqF8UPuZWIdG3Dwzgh3oWGgEQKUI14PFXQrhnM8fb39ObZqre8McH4mZWvcYCYBHxtZAPk7
Bqg6Bzqbk6+gJSN5Vl/Tc02lULeuqXdGOZcrpVmsBwOBz/+jy2+C8KsCw4yYxK7t5DR6SKpi5sdw
p6NItf9Sm8rdU/ogjmjuT1S3tsaXSg1tTK0RXSGUm3OXUzM1WauHiMGX8q6qngaxgXaaKyEJePv7
UUvhbqYpD7XVsHCcetHvxk9L2xIGNrD8+lPx91FmFfO0TEjk5+hskHZJMPk6OhGpKUjKDAcLs7Fi
DpbtV4j2w+ysr046yHYTHyfjRVRym+Szohyfv6S6ZoxMkMfA8SEIAwkiH9Sje/PUQZgS3Uj3eWAQ
RV5qiRxeNFqkjGmEnRx9diuOu/+/W3EjVnn3wTjEsKZYH5UUZ6tcwPeDEWZ1FVoHweq+VtpPEcj1
CQ+hDHIIUlryXK0WUmutsdd7VEGXO9k4dNbvVqMoa7Y6D98tjgMOuRmGMWQDCT3aNu9TSPiMOxHT
nuV9ERhOOCA5W/jhU+Knh9C7fdK2KoTvbHOoIUVxOU49bP9N+oLY2ksC3dWhT1f4IHkh+rKIk813
jER1iibEGNdyPUM64FUSdsR6GARxEca79XDQUUcVJKNXGJj9JbdVxzgmh9DNj+1x8llHXvM8HdVd
4ubOH3TbXFvm20jQ9a5jDAk7GSpL0KYQCc4pUkvicubJElRrlcUqRMVcsw6zcaiqT7PwdHsDiQ/E
kyV0a5uX8gATM550ynldv9z++9tLUBVIeGgWulG57xMPSRRHC27mOnoSu8/KaDjj+HjbxvYa/rHB
l2lrM9HTKYzw+i+SuyqJfxh5u79tgljGWy726qlclejhH0xkVIrmLukrWy4ep4wIxbZv28sy5PfP
ccFoq8KskfRsknOpl7Ys/NWov5OUEv6l1sJBOFPyGo2WkSCmu9A86s2+peQOqS/C/v9qu7J+HSzo
n6juLD91xtDanapRedWthlwcwMt+sXVeGTGjYUzDEpUDNcgfkG/31dEL3eV+cBm5eBvUn9E1vht+
UH2S21fFxS4H37ElNmFoIO/eZqbdxZi2liDznll23JlOOYl/9Na4mOMQexo7XS5DdGWu82vXHeRo
F1d3UM8lLkDKK7hYL5/iFcRxg+pKANEic5TMlWSNMLL1THv3zTg4KKoVlGMR9m7sg15Ao+IryFcX
kNDP2SGVPqPXyu5NcFh9MlOd2Metst21bb4UW6hRMms1Yop0r/liblsIlkKUz1l/WueLeG8nPuZz
qBuKOAt8AbZoZbVqWIZHDkQH1V80DrM3/uSzEI2x6lKP038JCv/xmDcu96uDES6NCRIFlj9E5z+U
RjHTUJwTp/dYJcq8o9sNCd/hy7CjKDRiH7EkVjS5Qh7vkwTEBxp12VNmOFSZhnFOVglmxOhV1hZU
P0+jRLoog7+PEYVhgCyR/eNHHrV1jltFf+vhCgMMJPpaZIsPi5/uxF2zo1XQtld1sccdPAwSzUtS
grEQinXV+Nitvix+vn17sT9xa0ncqROzNMkRP6NBpvOl/k7VP5myPyaSXYuPqSJ6t61t32P/LIif
fhxjo2yhU4nEmYSZbNHYZYLx2IOyp9elr7dNsR9+Y2H8wH4CUuIsHVVkaKd031rLU1KmT4OSPqZx
eDLF6PtY9XtrTiipVMoud1XHspUtKmtzYBRkJZgqpKABFbyxv708aie5mzoTtKwucgNM8M3PVTyp
0C5vFPS8SRaBjdR6uJNVGb0U64zQrV19rU+dofo1a+e89w1RPibis2WWhMWt1g2g8cVL2LG4Aqll
LWVxYuTmxWIvwQKd5+axQu4kXxz5Ob5LMXQgfBKfbm/ov9w/F6vc3Z1larSuowj9k/sec3sA4x+q
rQWrV0CxwnD/ozXu6m6UZogXSCMj/Tm75qFEo0jhKOe3FpEz1fO9fc9clsbhyBJZfYgdBzr2T6Fx
kiWia3jz70uSLKGX1sCoPvfBmqVCbGohDpnyzhbM17wktov9gQ+H+coA922iUjBzecX9PEovyuiE
Icoh7UIY2TxSV0a4T5KDTkGFQjvQNvqmRr+W6nES/aikqqLb7+wrO9zXaOdV0qpeR9QGR5N8lpBW
nsbjCL4vKGH8oOg/Nw/wlTn2/1enSWk7VWoFZIrVFQSq4q8mjdxGfFjDX0t2n6igLKZ4CjfvlItF
PqXWVxokHYwVrca6aItlfOiSg4ikF9hqwWOXUhTJW410inhlj8utTWpsSvWMxJNmty568Z1qtv22
t7Wn6JGJCq1edw8ukz0YIP0UA/YrhViE//OpttLIrViwwHYdrsHcPVX5FwItKAMc2qvTUKuzAv+P
97MreobffU4C814/scAtPcyCPRAgTBwGvhgkJ/o4yAlq2QLEOqIqSA3Fk8yHONrdXhplh4MODTpe
Kp63oL0zpXttjXZa+1vToeLT9X+Ssb7yEg5D4nI2hHZAI0AVNhC22kPOwo70n1n6v3cPvfNGDkam
do6FxEKvV5kk+zkbTqUw7jptpUiLNyY13tnhYGRMzFmOmICk0YBhNct+aorlYXR5j4l+u4xmD0qG
uynUvySiTjX6sDXcwGONwxSQ7fWg+oU/TvP3Sfhprs+i5aaJa1HVXMIQn0kLyyKSdJZTnlCkadFD
ORmfyyaxVbxWOuIW2447Lh7C59RMNVnQVvTW78OGHOcd9IAxyQst59kxbc3JXDN11MgeyGcZcb/x
qbZyaOp5ZdUB9bHdx45yDPeJk4CGiY2agx/GLR3KJgEpOgcpbdpnhlWhTt61jlK/qtDjuX2yqTWx
H3B176Dk2UcJK5LPkuDkih0rtWPp/m0j2y/3q2/G4Qfod1VLK2FFfJx9NliWHCJQuzrqPWPVQ13g
K6qvJ6p1mlobhyWpZHVZ1WHzCkwjjuo+Wh9MwSWWxl4KNw4ZTzdpdmM/FzX7QqADY69N/SH0MaDn
FX7uGL9uW6PcgUOTqjWEuGSNNWv9ybR+T8WfJGKvvhOHGPECwbJkxN9PhGet/x6an27/fgIoeAJJ
SZXSJWmwWVZc78Rl/dZV6HktSyeJ4y9rRgEgsV08V2QMhkB5TrEcaf2F4NdemviPLmATBTpZU02V
f79mQ21UqwL5UXkwUN0SbaFTbM14Xg0iuNheysUQ92BN4jSbhTpG02Z9rCBhQHFebhfDpYsBDmk0
PROWfmIdu37lsV585J1c030bdPVq0KQloLhjQJc9R27y47ZfkNbZ8q9gCBIT/3ecibFvMRIpdLZ4
xTn1MVEeOjm4GZhpAYxpsWfsSe6l7fjmsngen5REiucJj4o0QY9jHTuD/Fcr3MkIPm4vdBuSLoY4
SJKEKpSGFenTufuSrV8W83Nifb1tgp3Rj4B0McFFNhj/t3Q5QaWD9cOyyTDWwE6rHm6/xK8chsei
oV7HmE2gsXnX7qn41u9Ya9DsRY64o/JE1L5xwGQgIuyUCY+V0BydLE0hZA8ORIgz3967fwku/tk8
nocpVdskr0XMGSyHci87xm79MdrlsXxlUhqSl3rIas/Uw+RfrseLVe5ppPRromHEAbC7Wruk0V9a
czivqCOXeKM3y6OWyOc4TH2zGQM1LD+XS+9rGNNOivlebbrVVqNpIDyV+r4WhzhaUycp9oNdbIwt
MXfDveZ1IHZgabI/mBdAmHzZAQ59rLFumllGylGQXnLdm9HsvPyJPN47IxzIZPlsTvGAFfX++DZJ
Vf0F2dPD5EIc737YiX8WqV4WxaGKCGUFQZ6wqHhfY+CvChbEV2Cs+NF6C8Ke2CtEe1bs9RfhxOzL
3EAAnpIpN9Y+XBkxR4M5FlCgelkQoqOEfTlrL1CxHdu1W9Y4vDHKGcsUsUrG/4eBP8/cx68MsRXM
SNcY3iLXx5zhlkUOeTANnhuyieOingcQoxdoLIZ+bribHbZETDNSbZCbS5QlTcI1b+qIVfGDrm6n
dJFFFERxNw6r15SnWP+TJovL3+dTMV0UW0kaIk2caLaOd0sbk7P7m3t2ZYKDGHk106pn79DeheAl
TjPQBB0rs8PaRoYf1HnevISuzHHgkc2dmEFllPVrjfv1GAWMtb4mu0Y37+0rMxxshEY210WH6zQb
Q7dCg3sh9ZAx89dwJuCQssRhhzGbObSH8PYz0sKZDcOR9c9F52r95BGnl/pSHGpUTSMVs4hy0oBB
T8jURo/1UdHd/CU7WUHulUFN3j+bYfnVNnJRiVXGcjoyGvvOUw/g3W3dcm/4+bP8YJ0xuHBI9iLo
fCJfIHrRiHPF891MbVQ28sSm+tTTqh3rgUjyUOvigCKutUWPehnll3R0DWU6xFrn5aLky9LiTKFE
vJ4ocxxMdKM1i6uBVpw6/Aat5GW+F6evovldiAlD2wHD5YPxCZdS17RhfGv6gRQW4xWevjOyltmw
cxCZJV81kBnHB5240GQGEh+A98osByJLkqxDqWKBo2+2aB+UD7PLWBX0vRLUu8GFEAaEHhUn30no
3BJ3VD1mMwq8ss+hitIWapyLsB92P4r61JcxiA0Jn6FscJBSpVFoFTmzkez19qHWRKdqKDTZrvDL
SHqosihrIE5+f6OU0F7UOmgSobqA1khP2sW+7hanxmU4mfiQ3yKO2nY948oidxayWMmlmvWJg/Aj
s4sEjTaV4NaT8T2d0dw/Rc8RhBxCMX0s6/BcJ+0hmi2oP4XE/m7HlVc/hDslVTybejeKKli44wfN
l3bZGXWOQP6p+3XQUvyUHyHGhPKpbsomLm9DUTho6/VermZDlbHau1wL6oJI8H50l/d/n/uQfVNF
ycQkD9aqgPhP/gUigF4n1MTR2/h87+1wn0+US4wR5Jr0FmXhfXqu/qp3qq38ZumzPCCnHEmD3Gdq
ZH0AgSg2TnwUntt9Bum7qXRaj53sCk0v1F3wETzfLfDDyGMlqUZeoQBWig+jcVim0c7Uh9ps7PoP
xjLe2+JwLBoma2qYU0jpqVPuuiiYqv/mF7zgshn1ZWgm6NErlcTuo1NjHbqICBs/xiTvl8FBVR9H
RptKKGhJk+C2IEOal3uj/q1JFC0SZYgLfnpZFtZ0Aib26i9BfMrQVhaNEMbqqUD7bZb6/Q3zfklc
8JMN2pikrEaH+w1EyO36axxLL8/ByTJnT12s25mGidTQctYsPmTz5E5rFQxC7i2T5GZCuBdiBDCr
INlJUQ9OiAFMqwUZYV96qpD5q2YFBovb5vVRl4fcXmRMUJlDYCRL6zTWuK8kw0t0aJAyfhEnzDIC
iAlA4mcjjXDJwkSA7xW9H4p+rRFI8THyfr+DHCCpbSoW2izi0dlbrpZOdqMjl6FLdtt8ldMBRziJ
D21EcccROMiPQbad2NVKiuMbQkBw0Vq0gRT2YoQuER1T28fBUqz13RgmaO4yK2imdWK/bw39Ee1q
3zPLVVbhqWzjh6VuvFQNnXGeWjtKNTyo6tPUUwOGxJr5Z9uUiFMjzVjzLKyHMJSfrdzaqVr9QqyZ
ssPBlZwWWVSVsBO99CfWgwJeCu1JfGi+MGIwwP9f5p3ZEQ8edqHcOIl8tTyarCUC3yv6H5bZXp7E
oQogrfWMhruzUaH/sZ6oIbNNlFFEmfH06ZpucVdcYo3NJI14DawIStq+cpVJ+JxKaaCMOeVGH8uy
OCVXtjg3KjH7pVZMdEk8hAc2BZPs3xijj9QE1kaofm3J4NmT56WVzVYGorWu6MS1zeqGJujkVic5
N+6cs4qlr0BngMCB7Qv8nyUaIuc1Q65aYS+gNKGf9UDzm6By9E8//07LxAeqf2XTR6+scaH5iKpO
r7OewWbd1XJmx/N35X+XsHq/ldx9N9eymUcWYqBl/tahyc0E9+f/rpfx3gbDn6tUTz+YYWx2sJGg
96B60Kmhv43I/70BtpFXBqRSjUs5hD90ngnPttnsUH4c/PB+cVM79krVpp5NG0Qz722yk3dls8sU
bZ4Zu4IaCF8Kj5WtUSv/AsFLVyNikk18vvID7vqRRlQnjQFYlVZflbCy0/r7bTSkDPAokcZdamhg
L2ln5ai18Z0RUkoc5NHh0KGYlUFQatzRPc7s6kp2F0Se5SUOa/xbXqkuUeLs8OMvlZJBV7KJkPxe
eidsUEyc5nOVtd7tnaPcgJ+B6cax6eoUdvKThUmrLpihaTL5kjeeqaF4akkcHJTdOCErjPYaqfqU
aHcVKu9UXz7hCG8f8cqpRSgBRouOg7QaLUpCT2JPFetuX0jG21G+sqD3zSzIKpKYchJ6hfrcCqdG
lpxmCYm7djNmuxyat6rUlaF2SCCsOICdC5qx0aulxnZZPnT6DvKz9gRCqJFostp4g78DhLdL68pg
vIzGrIo4pQ2IfsHq/5a1D33W2ogWPAISKF/gIKFdamlFbVV2NeO7Hh8m8UVuiNfWvyxIwfUqgShW
5Lsw1rLQeima8VoNWMkj9yXDBucJ5EraYHilkinbjnGxxmGQuWhpNKYr+Euy/aQ+j1njaPNeTKnx
wX8BooshDojKBoM8Xa8go/il3OcPTOICeZsary873mV+eEdGDcTS+A4NsR2qvGUWu9ZuT4LdOdKx
wHypDJ2S5EEBDe20wzj8bWSijHKhCpRYFGT2AEyT+VyMT9XQOWLyHT+FOGcbE2fM7//ZT17Ys85Q
rGtzHDQ2PIs7Hi0GUSA4jPU2PCkB6zFoI8dy9ZWwvH0GLoa50EXprKxCfQnZjba2dQlKaZ8N6mak
dpEB5tWhFnpVrOMUt3ymh46itraeQQHXqE9GaRGTjhv9Gu83kq33ypa4apmu1VgPazKYv8iOYOd+
iJTAEwq3uFEsDCtJINzJXGuflTaVid4GzMt2sq24Mj8aldpI2YDjfmAZxCRgxfmMpnZhn+XDI+jK
Xzjo0qV8NfUIy3xrAT81Dhu2BtWGox3UXfoXRYJCeQmHK0KWaUk7YFmFdK92pS1Vf+ll49w+bJQR
DlOqfB7Kjt2bQzX5qbDc62N5FGdSa4Oww08RRfUIeVYBhzo+zT7rIJDsEOzZHZrjrKBH9dsic4jb
IcE/bsF3Y016vHRlhqRb06AbdE7QObwSu0fdNLz8Z6eBlT/R3zjyGd9WDubQete5s9cH044Uj2Rx
0g0H5NU/E7EI1SlFumMo5kerQkCt6SpCg8iZqjxQ6/ZlNbKjlaE71BofIhE+o7Z/9pK8bCsHLJa5
LJrJwuHw3HyXvcaJXRUoBo6jBTNTy46Kh8k95tBl0atmLAVkApRJd/RSPlYalA/kSqrstkjOUafc
y6w3vBi91mzQg6tJUAzS0AN/+6gQMMMLhmbZXGijjPP41kp1hqD8gRUpyBwB5bcczKiTprRiPiFC
gpLVeJLcxsFjfZ9h1gTB+efIpZp7qLPJAc2YlaomgGnezfoco0CfLOu1zl5ubx4VvJgc0BjF0hej
vuA5E4yuBH2YeTfb+RGc0wEaUR7+95aDd1cS37qVSVoaSqYg/f2xgn7H+t5SMtGx0SL23g4XrGSx
OKiRjo81/xxeRK/DaRAnW7WbU7pjgx6ZK5DKcdR9yzdjIc1oFEaGlpf1p+Rnx+xx3tXHDPISGoJc
FrbUZzAkgXPOdBaHCs+2vcWQFF0SVUigsFvy6ra1Bi01xhzFylL4Nhijbcgo9xZ/FiJdrHAo0+p6
V5vssOUVFHn16tA0tVdmg3fbLbfP2sUMhy1mrKWJpuHztWJqq83jMFKZ023UuFjggpNEE+XFXHG4
GO/cEKBu5nd7PEN2txfyL+frYodDDakD9Wm/IJhFuzGYB6Vj9ibzywp0jDCFGkVgmPDxKrqY4zBD
lGYUWVWY63M5MMokGBbD1oToc9FnTmMKJy0cKIqI7ZD2YpODkCJMUkinLYjPleXTII/OKMvndJSC
0rJ8Yju3r9p/bPEFyD6vI0Fa38bGFy87MggGAH8TAvlYOsXrbWuEF/L8c0wwUY5DeGHWfC5aTzWI
1RAbx5cfW7FHLn1BJFQMiRfKyUmRknMNrtPZFH7fXgrh7jyfaplW1ZxU8AsZ7q7s/u43BmE2cW6Z
N99wP5WDB2Vq1CyOkc42w5NhTo5Q7HppJwmNrVEsYNTH4SCiHLF7c45kgtYdLPR+CPFft7eMWgv7
eleAWksoPQ7oNXTTGa/s/JuoSjbki5zCPIDKj3h6brqCqoqiKWqSJencGRLT1or6GcYU4d4wxFMM
fvY68yuJUnbZ3LaLIT51MHZDCxlblACsJDlILfg2lYpoHiHWwg90zEWmJukbTXCCpsKo8CzogyRZ
E4CnknjibgehGDzAimTN+KAcpQlDrE8tot4WMgEr3i9sAJjp1Ih25FMuR1rj0DVVG62ec6DP5KiH
do/+TLc9KiAlQIEvoJ7PGwRmiGGu1sb5hK4lYrTmeNeKAYoQLngPTxNITSDlBIpg048fGdvWDDox
ap2bl8jFMA+ymaHNmpIgJoyn9E4UIxToQxtouDP6we/S9k6Q493tw8ZO6wfguDLJxWvVLICHvoLJ
cbLsMflalos9rFQKdzss1EQTGlWWpX3QqeqncBXlAlvKUqpM/ivKINOKqUQzRkaECaihYwI1aapv
ZnN5V3Y5LGlR7DfjacJzvoifVL3yJSX52cjd/vYubtetruxw0YY1rFanGHjOMwZG8EhCDPFonsrj
6M0vPUTeG9GGYAZhdBMor4xyp8LSK8M0aiAxY+jE7eJKu9pnT27L0W31i3BI7QLNcgZpmIW0H5zm
yjB3QEIoroxyiWA0eRlPrIV+PmpP9W8WW2Xu8oOiftj+iKoiaZahqLLB/v/qQqjmTBYaM5QwQHsq
051u2nHxROzlJnZqFxuco+SJMUApAYUz8RGjLV7i9c+pO77qboTuXtmtSns848ATT+jNS+HKKuc2
pZY0ZtVpCFIb0KqKICnvJqKaQZngnKTHXOmiNggSMYnpr5YU6O3g3t687ffX1TI4f0AWtVnixmR8
MWGg7TDKjVd64qWmLYDsWVac7BM74s1xiOw8AFO+d/sH/Au8/PP1+GxaXsvgLOvxqNDuGQlV7jaf
+50OtH6jY8bDb9hR/IiEw/DZtHrsmzoaW5ic8ao1DVeOniL9s1YSHVHbd99lc/mUWjah869MAJ3x
PsRtBAbUryW6iVW/8I2vf4aXl43kHrNipFiWkXSAFEHyyuZXn4OCovl2+3NRW8dc9uo8d6ZWp6EM
l2yaOyVvHDkO8IjGq9YkHJMADpMDjtAS8rXL4JezEtv1/FCPGAZD6ea/LYeDDqmOw36OEJws8jel
hcDvdBjjBm2NFJ/F9pv2yhU4uKj1fpz7LmejbZg6k53pHPuZk/5uKhtUCS5etcHtpb2J7HxE+os/
cOgx44ZRtKxngRcqh5C4UOzFYVX/xgkD1VF29/PzupMf1DfxBO0RZDNouQrv5hcFFQcq1UJgGZ8z
m4rMMsJSwvdMKz/tsoNUqYTLUHvMJ8pmOVOLuQGUhGdQlXlNkJznJylYHagy7Ixf1IAY4aIWF38Z
fRZLVsjSgNHszlPoCZizlcyUQEjiyPEZMqtuOgnUUDjX0VMp/cCDwE7CxzD9cttfiA9kcfAxQrNW
6We4i9WrT+syHSrxj6pAlzNgsZ9wDR6D1CtRouLtLh9WSPbJ+q9uIaKBN8GsG25vccCB6yxbLfGt
jIGBJtlbYzv1DQ8MdifDQfMrOgKYjIEVVD5LJcl2fIhAzhPb/3/6VNS2cgijm0W8QpMFHUroMwRl
+blRSv/2l6P8kIOWMgTd/8J6HixjN0q9PXa+alLCPZQRDk06XZvQ4Yu55EF4HvKnrHOt4evtdVCh
gMXFIsNc5uh0QCDHCmvlg7YrPqs9BvUnH5yAQRHbSmpb+z8qGfzjleAhe++VsW4NU7Oir1jND2aW
25LuJ8tPYmm33QDDuu+NzOo85skErEhe/o5ypgH6wsrZfI5343mxBTRkESfh9hdDE857k1qkyXHT
I32VLhqIe+d9JlWuqNf720ujzHC4sSDbN8wNsjBh+mzGO63ObFGjUhbsj/z7oUYjzPu1lLKmSBVj
mu3d7mWGWocOASlHCxQvuQ+deE+pRVKfiy36CqkUszebYYQnVs1nwXBFCqWIyFAROVjoQVinzKWO
10l4J8z3vXBMIddUPepjbQtsULHwpPlcWq0tqCURGbCjemszObxIWyG3hhmOMWmiLWmntnuo129i
6eeiIwmUyDzlHxxwrEKtl30K/9ALT5wPo7hXa2JBb7Sxt1bEAYcUq5msFthNNqkdO9VjktlJsNoy
mD4EQH+zz0HeUKB+FQeY1j0Pr9RrkFgl3+kohVEymAoLb5pzoz0sM4bOHm8ftO0uxwtQ8V2OSbpO
YykDQ6bsNV4T2zQ8PDnLJrVzs7DFcF/3d1bpZUVMHHHiNLw589VpKMpZt/IeUzJG2PnZ1PyMrJIi
eaZscDCSSkq7JgueSrU4B+NaP2kkUzp16Pi2RyMuQkMx2Kl+aw5kQvbqQ//Gsiwe4//olG+33dWu
zfrcm4kcIxX5rfHqverFfntcfk0+ZCMgdDtCbJ0F3NbDYFfe7Cc+JVW83aGvGQay45DU+6AFFPYJ
ONhK3NmMwanIbcaaInjCS/gLTGasuto7cm/Pk91RXYvbX/Nimbt7qsqU8rpgIclODySIf+hpkASd
y/Sg413uCW5PqbVSJjkHiiVDGI0VhSd9hhia9ilUiafvhpwgcstX28l+wdUHNa3UaLRMRjMfBoEA
M7kb3692/0nZhV+zoPZ0W3Kqhwl8j4yrLf+sP8k7qja6jTOXjeUvJjkcl9bCKovKq5KjMLudRny8
7ffGxQR3NUmlEltRAQbhRvBKqCUu4zHOdyXJOrf5wXRJQmJZlqQP+guiVE7dImWAs+jcjy9N9icl
lcvf5yFZn5pJBk8aApPwbp1e8nQ/x3tNJXqAt0HlygwX2dVFUg1Fg4d970d3BqZRLG8+DJAjLFxa
KI9dZB8uuitj3Lky8ilK06lATLdPoBbU7lhLYhtQ2LXpZVdmuLMkY/rSrC1waqjmnVw5UuNbVH6H
+PofsVgLdSnGSsAc2dV7naoTU0vgDgqaOHVVLPFZ1AKPBsFZo95dIY9x+06mVsGdFQjAJ51eIr2t
CnfrehZN6s6nDHCx2tzH4zDnOIytGz+oTuahFVW7w7DybzT0OhPoqP6sM+/q43MBWxi1CQiPcWvE
ilPvtV34gEQiBrqQpSoe2oDKU5EHiAvedEzqd4KFcxqfQPGNptfoHO1X5+/nOFWmI9ziLR1+heFl
XoQ16h+4mLS9UP8Ia1eFnsl/coo3sokrG5JUCZkBYQXQdSaeFmpH8/+Q9l1LdttQtl/EKmYQr0wn
d1YHvbBkBeac+fWz0J5xU2j64F751Sqf3QB3wg5rNen36yI2ffTHN+J5FJqsDMCiACCkoPxeIwZ0
lm0Vg5N08n88C+cJMIdTK0UDTyAHYNOuAOOQxgIR22nK6jDMBlb3lff1kHXMg87o30wHNlLH4Can
3FbukxuWI0lv/w96xxzzFV+qch4iC5TQwNlYyo56w5QeSDIdinxw2rb71o3jWWra/ZgVu85Q/Xqu
/eufcPMVtjo15zpiWUnHMIMD1Kx9Fr61+SmcDpkRO8os2yPysuviBJFD5RwJjaZGy1k2OktnFRs/
mU8b3R600mma2FXSu/E/emCe2T5P2sogVYyMHpSHOkjGy9QuRWsdAv/IM9tPQd5GjYmmx9QcCFtC
jX9dv7ftzYqP78Rz2U9VrEVkgTXru9krj4COvJMfMVfgWhhSTDCOlqOOOBniNVeBjfPE9jrqr91U
4WgqMuhxx+I9vVHviucA5PYaUFgBLto6f5a6r86r/m6NpCI9TWWIxeauk98wFBz2XMkxrzG7rFoq
2jkSBQB+ClOtMz2KB8y3tkeGeqbs2d2CIw3MB+I5jW2F0U3Qo1KdfuJQKZUpb7BNgqGJ5gVFzDQV
RWx2P5/dyocALnx2WUPAtpjA0I5sAiXxJWf+kR40r9pljgh7fltHPoRxsZNEeNOWEor2ffRqdDdR
cdOahzwUwWT8yyf6Rw7fpG2tdDCrpWJKwWZAMBr8yIrosl/gKWf90Vi++SGNS6lLLYqzucGpJl/z
h1vQsrrUoV8m4OcPF2yUi4o3wuNxOq8QjM5EFnwxOx72Rx1gb+9Bw4StwXH/R22j1em4kErMUe/i
rIRfpLs6mu1c+tI3LwKvJdBCi4upER26Jm9xhcbt/Fz5wQHvfMdA0shGqUUVdIFN8b3afpmNNmzQ
Tx+LX8301RJhY2zHrg994EJlmQJB3gjgIOQjI0ZJd9oOw6t70Wrvdv9w9WW4GEnKmdQo3bN6ieZH
TnE7/BVgFEFxGruD3tmiwePt0aOVQM5XmM2ydF2Br9R60dPkxsRO3NLpsOG5Qx7SOdWOFo7oa223
WVZSOachDc2U5RWkJgc2zpW43V+VH/kA0Koc1gRO3eAh69zrGinQEb43m1QESJMMES/Wy5u8sG6H
+I/GND/OxfdjowxAk0aOSB1n+364n+ov14+wnbFh2JQCKhMkXFzCuDRhrxcSyofx4E7FWw0fLyeP
WCm1O1rbwyhSj221/5DHqX1sUqzr65DHlnTSo36YQQ2MJZ399WNtxhDsgFO0CVUEfs4fYa+ynvIZ
G+2G9n2+UYyd2b411cN1IZufnyDgKpZi6p/hxJs0avMQj7x0qRxzKgBuEwimpbbNdyWD8+KSkVA1
Tt+9+Oi9cxr55IFgJ6/wqot0EEE6vReQPkX6lTzu4kJsN2GIesHgoIRCXOc0yW0SPcipuxiZ20WX
WP2xEBEs/+YDdiWUXfTqsRRpRmbOAR6wpAFWVZHZ6fg4Lz+vf61tlfj4WpymA7O+tNoJQizdj4Yb
pXqU8DQSlc5EOsHpN0jBy6wYsfpTWPnFzFO/qkW1TGXThlbXxbn0tDKBcM90wrBZbpl6IUAJM9Ci
Dfb8YzqyLXp6p4bYM4pdTVAaFJ2P8+5xlcwdHRDo09nt+4NGn69/JdHZOD8eYG9AXyK8zTs0dsvl
rUuPUXKrzLmnTqFNyqdAOAvMeuFXVJ734tWcFWE16qjVRHidB4U9gndQOUjxbWvdWtm5jRTXMnfX
z7mt8pZmEkJlbOJw5wT5dWDIJbvHPvcidbblJLPxWHevi9nOAjEU9b9yeNSrRksLBfi+zN8qsU32
weG7+Uh3065yxpNoHmrbxD6EcTluVLZ5n/TImRLtO4ac7bJFC4gexl6gJMJTcV6RAH7DJBbec4Y9
eipy2+UldQYEegb4IiqvbeYWloIxcXScwERpcp5j0jCEGE4I87UXfpOfGa6DBHSmBW/H3md45KkP
dLPrH27LziyVUplolH0+Tj+6Jc/q3AJvTl1UD0UXPdR6+O0PROiaCSADFsL4rabYmMEQqbKtI4X+
1RflVymlgjC8peXWSgT3napcKiIawJqpei7TnVw9xbNgHlUkggtYEaDJ1HHIdLccMQhF3pT6HI4i
7LjNr7E6B/v3VYCyajkFfgKEWNHFJM9FKBoo2BRgYJ5JU3XZQj/udwH6gIUEdQLM6tLtqfQqYUbi
+sfevKaVAM5vj+VEAWALUPRieEysvdk/BbIgNGzWPK2VDE5nk6wLTVox3rFjvO97VykOVrLLnVTC
wq1l94fcnY1dIOM/OKMucKjKtpmCkMtA6003KZ/KajTrk1HG4qvO2GoRiA9L0e4n+n1Rmrc0J2gu
BOEpjqUHeZBsbY4vJJjezKb2tBEj0zKx4zAHpLtCj6ai30o0juzSkDxZ7U46ePa6XvPCZfYkCyV9
AOt1U+nWSoSh8oX+LGfloC1Lgs4iuKIJzV0lUU7mRAu70qbeHszai7XhWz/koV0BkdxQmvPcjo+T
Qe+irrczNfmJVdTnckZDR+na0yynO9iPTYPiR0kx77okThGhKN7M44lOGagnWruNa2+psqewL5/0
KfGaefG0AGvbcnHpFxnAOvRIzdCvsU0j6eRsFJWfht1TSEob8yXeHC52o+iGQ9XWmS3lERtp+yxr
38hMX/BCfSRDMPhonLzoOuZPtJiQY6Fbdx1b8R90TElPo37RqPKkjuMp160BfzuAnttQ9SKiBXbc
BfFJls3ZaZfqZujSPW2S0K7lEX/X9CWeIpsomPRoQUQ69VlgJ3HvqGmyU8bhGbQBPmjNz201+G1g
ur023+dt/fO6afyL3n4oDpezzWMTq0MELu5gARjrrAcgUZ/AQSWFL1JdeHmSerJm/Zin8KfRgnfO
ZEwQ1c/SMM4SjX6QUHpesvhP/NpKmzmPUA5D0kUmOFTK9m6OEeOWk1SL6Dm3vcLHyTmvYOiDZCDb
192wvsmtxo7GW0UTVL7Yb/DplbU6COcVyJiEatZgVqqXmssQJftGBdqNYYROFXjKg6JVgpmGzfx4
JZHPeUi2qI3EAJ+Ks+UwLJjIAW71z/A+By2Sdiy8yGtPgABBKUJUddv24/9cqMFlQIvVSaSoMNM3
mV6uPOvDj+u6Kvp9LqBiLWepOxMuVm0yxwRNMDVHQaTYLOCsr4+LqIpSB13Ttvp7sdz6ZWKiqHmJ
HZPamlMcWa2tEWU7mw2JtUx27lWA7SmAAtsYMluPMTxHgHvCc3M/3U8Oq1TltwwroX8RVSNE18ns
YyXWqFVadyHEZoFpG3LoJ/GfQO2uT8Y5FzxtEQhyiIiTX0X50paXphBVv947Qlds7BM1w2AMmdxD
yJCoh2xKXLnRfAz+INr1B1WFw11083Wqzdd5zP1hnM9xaT7TTn5to+TLAs6FOWpAwmhFh5pEuzRI
Kk9eZFef2302DX4i149tbN1oVDrpirTPu8jRC1BJpxqS8OsqLvBJBueTcsuA6x86VO604C4hsYt5
mgPKV86fiEF2DZ4YfB++QlQ3ZdjlHVJTtX3o52NXnFrRG0/dVq8PGZxWN1MHnLQWSVc3Nc/VrCKy
zjdTred2E/9VyNIB+29+lI8nZapPLY2f1aS4ATDeTSUloBVm2wRVfpMO/b7PomcMEZ6WOfejRDoo
bftXGgBbbgonwYjR5v2jgqApWGzXTH6RrJOgQ6DO1NF9rGz8wfYQAaZb9IJjjvCTxq6kcI5MmfU8
oBQam5d3WX5vDffJcokxz6enSBiXFAr7ICEdERG2bH6SlVzOuWFoOZpnNgUULl6nf7UMQfAR3R73
yePAqKUOi+9uGt6H5l0afcuyv65rLguY166Oc1qm1QbVHODq3nGO0DmID6zkI8I5eh/puCaH81yD
riylHMEQ2SP7a3NgRH+Bm/nRI9uiZDyq4PfbN06MmbBsJ1qy3axEWqsvxSVAY1pVU23hmAzWtb1Z
TtVeOyroOIpacyKV4ByO3rRgu14gKCG7Trkn5Zfr34v9odfukUuAwkRpxrquYVDRLi4kO6GgvkKH
sY/sqBBldO8D01ek8dWsscpmalJIG9BnRKMb3Ay2sgtuNXARFSK+ju3U+eMj8e2JMVsCahbvuohe
vp1+td6wn7YnXzpPdvtbsNPeZc4sgvwVGBm/PRbletV2M86YqoWdR2lnl2nlTDPw869/OpEgzlsk
JaGGBIftSsOrGcVOBA6CRCv961IECsivkDXzlKgZ03TJug9jLxRZsugU7N9XWU4yzLESD0gapxov
xBEV49TYdaXsXj/GdrhbKQPnMORC/l9lMBvjfhrz54wu3lSRSz9LhRMq0iEJpIdyGhwgm9g0jDy1
aW+LLD5VSfRFNQJ7ygxHarqjnkse1cedGc5nBc/YKNW6XT/Ojd0meii4/u2Ed/V3c57GMMhQ9Q3u
h9GZDneYJ3dKIGQCM09zxkNyRKYtC7KP7WLFSibndLQoA2+YDplJDO8q2cor6wJryMHeZMA9s7XV
n/1JNAcp0gTOFcmDkpqUPR+ANVqDWKiUG1tRa4HVbO7ff7juTyj6NA3AGcQilKE6nf83fsGwL7/k
u+ZUAZOzs6WL4k1eAsTR+FGEYHzd336G0lcyLDl1kF6Z3yUr9LT6RMz7OrApibzrKn/dcgm/jtZY
8jBnKe5TL08WaDQSVeSB/sWfo4nJsK5UmW8UzAu4hEvWUBpB3wVYTjZIBBgB3c+Ooqbp5mnQAiao
4RGiGJy3k0kRJlLGXurafUMfTUtkaCyp+xSbVgLYH7ByREOR1eB9wixC406YuGF08IbH1lYZUZ52
+INvsxLGeb2CJBbmLwmmYq2DltwOlqDcualmq9/nvJ0+prLRdsj0jKp7lWvUhDS59kExtTdMybCT
VP11/UCbxrsSyLmpUo3KIIKOgCfmaxgd8spySuQQ14Vs6oCl6Dqs1tAsfqUd7OhpH5honE8IpsW0
D0Vbgpun+BDA5ydWEQ2LIgP3uCIPmeJF/VkVbVaKRHBFmLRtZqXEgKtbRA+pcUOr74P2eP2aNvvy
1uoYTNVXqmxoWH0OLBR65l37iwEH5g51+rcOXLGdk9+KelDbLhWU5egJYbUEEFe/ywuA19UTimZN
9X3yR69+GNCnvElckKne1DHgFiy/dy20fBsnSe15LxoM2L7TD/lcvEoHZUxpBWsqqvuSOmX51HeC
mLgtAu9Oixp4h/Gzyy1ey3MWwW8XSYvWa3buDPMsBdX++qcTieHtdkAqrgFQ323m5zDSbGl8q6dZ
YEabbzSqEEOnoLOjPPBAUUvjaClwpQxV8u/pLt2X96I9g01rRQWDylRGp9DkND0ZjJl2Jb7KmH5X
I69aXq/fFbuLTw579fuclqt5onV6Dq0z5be6eujKHJtoEVDXf1yXs+lLV3K4yFOQrIkw0oCyJigN
ks4OwQYw+zOaJ3Nyf12U6MrYv68Mt0njOOvZTqahfdPNvR6LIvaWfgFQTKewVVXV+W5xBcowM9Dx
Zoit2dXD8hKlwApUycP1c2yiwq3lcHpcVEsLvjQggxdnBoCCKRDPquz0Z7PvQOe8eL0PoChbtsmd
Ee+uy966w7VozhlptK+1LATmRREPTgb8q2UUcj4x1eJVby2DczgYe0siI4SDTc4sgUQB3+mOxg7N
drcATfV/OxCXF9MGLeMx1RHLdU8en/JRkCsIdIKwEZSV0i16NHe9hPZuXj8DL8aWQqfvBenBZg19
dWM83CJtqAZcOyjEfGR0CaCAl4B3FZ7vwp+Dw5ikGqf6SVAylATO7n3P4sq34okakEWkepa9fysd
s5d3qmddZEfzqW9dsKTrJY/5pfdZx2WMbW2XoaRpq9+HZ31fOJYnwrJnmnHtr+GcCRBz5HYyUXVt
62+YH5cCb8Y047wL80s+PF9XnM234/rSOXdSWiQKLQvpDHP0hRs95o58V3mDpwBivnACZxHOrQus
j4efixVwvZUjvjPLohnnR5E6EqZfqm9g8cXIF7pqov7MpkjdBAcbUPZU5D2/66+cA1VeGvGBR032
W934QiRhrWWzlkRXQrhgMwWZWas9IByiEsDqk0tTB09GtOza2AYnpN+faz/yQl8ERS4UzClM3uTU
iFNkBDCcx8Et7upvrNaZ7pR75StUFUsbPk3ERF9bUW99YE53Cr3K5UTF63Hy8xvriCmmkwnOinSn
HrRj/dQ5sW89REcROt1mt2gtl3mrlTeqM9Iq+vKus/EDwxbEoAG13/8AvMeCo7LHQ33feASvzHdC
nn0JnPTAa1zpyKCClx8CI2Lu75PFrr48F8qibKnyPh2Q+fX2+NDf1E6MqQkwuu1K60kgbFOVDVkx
TZ09Nfn3dNDgeUB6uPo5vQE09tgIJnY3Xf3H7/PN50TVwz6O8fvg3G6Mi1aeiGhffvPxQVcyOHNU
M4VK2oJJF9bcpn4LpZFYaxsbBJnX/iXK/TfH7dbyOMtczErr+7b4u+Og2FpnpzvzzFZX1D3Ya0TR
eNMuVsfj7FGaiGaUC7JOI8xc1ZIeO711zIjapfJqlIUr0L7NTMPQTFnVDYOa73F1ZQ593VkdGWNm
hkB1wHITLVDAnn2WatC3QBW8P/7lNj/kcZlNLhdmFyv4esFFARJ8uVMruzilh/7MNnNAbCs4H9OG
T9ZlygxUV9ZMjS/rzEs/jGatYMhDD50pK109OUeYwEBXsdnXOpBud+rUAvn26T8KZqa4uthIHwFd
Z8GhM96f9Ii6nweVibxH0TOI+YdrJ+Qc2jAHgVSEQLs1ldnXSbU3MHwqS6Y9t6HAvDeHS+jqNjlf
NS6NVs0FZLH+CgZLTnFuay/o9IH+Yz4DWxcmCLJGgB+GrtBRbjqXlXAu8VbqEFX0io1sZrYGXQUb
8kV9I8478Nt7cBRjLm6Hx5VQTl+zOc4tVYL1J0bj9QSDX0o2PmQyIuVAbqyk8TFcaoPs022DydWy
7CRF+n2IIZ86ChlUwb4rNJERbT2wqYnBMhnrjgCC4VxgFAUqeuBws0Nv57+aMxZY4AP7t/o1cgGL
/f1tcaB3e/dH+HJdq7c/wYdgzhdK0hCHgYaX/Sh5OjjWCs8ShZDN5sD6cJwDHIEuohcoh8C/j54C
jpkCcN/GA0YU3P6seIkX3hqitHIzLq4ulDPWspOVzlAkIIvEoxPE1VmSW8FI24Zfp0Co0BUs5BBq
8iTFday082xpspuoz5X5I5yQ5xFQ1mWJPf5BmfE3WdwVBljNoU2lyq5V3RTFIaC3YyLybxuB4zcZ
3JWFiaXKFWllDEoR+++ts9Ip9rLPeq0i+JKN7/ObMM7HtcCvMKJKl92guZvojUwFpxH9PufXgj5O
QQ9igpZdqwCi1jmSiOt8w3J+OwHnvMp2abPEgIQYy4BDXxwLFRCWIMK6bqCig3DuSi6mXIo6aFnV
7QPlHEqCCMD+fy7Y/HYMrlawzE1NwJMEPAeiHYo699EG+NKWgJ+lKjDvUJJtRdjOW7MQa5kmVz/I
tbRqrKCTAecOYAx7OcU7tjc3CwuKW6nlb5I4v6qZvWUGqSG72u3gan67A3vYITybeIF1O8wdHa5/
LIFOmJw3TdIxUZQ4VtzOjO1ee7HGl1IX4cNvpAe/nYnzBUtVNlGKAqoL2spLJaFCbrXeki47uCr/
+nkEymeyf1+lPIBmolHA3M5A70l4UUSzJKLf57xAHMcqGRocJSx2QXKjTILvsZWc/nZXnBuYpixJ
goiC1GwiTiwTv+zyI5Xk56KYbqTSOlVFd8bUmEODfh9q89eiwdzw9UsUKQXnKNqi1HrVbFic6H1w
CTltBo4pIWeI6C45RxGmaSWDaUJxw+xo6BerEziKrYIc7pJYhipTxZL5hwUxMgmrARijZGDVrFCz
oEKUuCYIvWtQU7NKDZueEmXDG6nRb2K5cy00MZUwgI4MfodZ2r+p1cRYM9tW9XE6zg/OJKkUbCbL
LpHeyuSGFDdTtltQtLmuDJtisFWiKci6KVZjfreocIknw8hkxZWMH2OAzXHJT1O/mFqBnG3PtxLE
XRtpW00apFl+T7rAqOswaMPKY19KBkuAKhiL31TylTju+vq5pZbWZAgjIdoD5lM2okJZiW5vU8c/
pPCBw4q6cG5jTXGr5WRYgIx7uv51NnVt9ftcuFCHJlUtYDW6U9YdMLXrllH3oNDYj9PoJFco5IzL
m9pLr9fFbmaSK7Fc2ABYYD9GJFFYrP2rWIzeRvniLCvB3VgCfaKeDM29LlETieSCSBalhTk2CrzF
FLr1kh3SDgZsEEfLp1NaxoB20g9qYR6aQvNV462uMVsz1+ld1057wB9d8jh3jDnby1LnKGN+q1jj
Ywz2KneRu9taDc81rXdtaGHl2rLNZjrXUXG7GMvOGopjosQHai5+NhqOElt/qWZ+wkyh2yfp4fpB
BXrJRzCQ02D/O4bT0lDKj8vcjlPdDsHO+t/EcIEsjYqmsxY4X6VTUxsU527eNec6TvfX5Wy9XgEC
YKG6SDVU/PiucicvZIkinEfe9UDAQC/223COnHZnJnYAdlsdJK0hq7R6AsHMX3zKEylasxqVLdPg
W8C50S/JFMM0ElDwmLvhTPbTvvDpDTjD/t5qUH7SQwKsmTn8k8tdiWZeYZWFTFObhUuaKy7Wf50g
7/wKaNJkFOQ6W70PLNt9nJD7hgC+MPMB70YMCA+u+tzv/kahl33TZhSK9E5UGBRK5LKTPAzGNtPg
NNUdK1c3hS1hhSg+jMB9BeL4KbkQgYPT2V1d+4xc/FkSDEqhZYd3EbEep1476WZ4H+naF7Sz7+WB
0fri+ylJ+Jb08yEloy2XzREM6Td6XN5V1k8JMAPzUtpZaTwaSWPLtdnYWKywpWR+JmNzaIbwBpWT
wyT3p24hd5SQczeSW2Q/lzhNfDT57WBGAaAA7P+YRiAoMU0napJn8JTvlST4OqbKvtewkxETzc7n
6ilUhFvyzKVeuwcuPLZSPOuSHMiuBGVmiIaSY3iAgALHPPygIBiLbIcLjiHp2i5ZChnTBl8T8pBX
X0zrlhpH2fgyZq8CQ2We+99PZvJY+ZUcSDOoc5AvKdZDp0wexutthelW743NrzTuQbZEiYckxJFa
cC0Y8aUBq+X1P2MrkqIEDdRYVECwZcnpGd5BQzLpQKNi7uL/Jkb+LGtbi+E+I7qVaZmbgB1Kq1/z
8toiGLXScVFFUzZbdVIkbCj3EEsGnSE/BlGrQW4VE/zuc+dHh+o7LHZHfAYFZJ6jR+1Gd9EkldEH
Fr9ht1R1LZrzEh2eYKUCrtX3vJvhi1LsqmIFuT4Ux9At/7r+4d4jCK8/a3Hcl4vNqo+sgaGytvlh
TrRDXgZnwOsdQXHtBXXuRAYS1i73zSZ5qIDn15DqOAzlWZ8WT6GtHVazE5Sxs/TjnljVt0UevYg2
RykYbKokfhTEwHEUwrBuRfr1382pQt83RQm0Dfl97Jn6sUcelr3kqYf4EO3lU/tSCL2pSCRn122t
qQRDc7Jbq8egeKALppAFDnvzBbs6Fj9r0ZsmZsYWPH+K0jaPrY268EPgMmTy+A1D5HvB19/orqz1
nJ+6aAl2aIveZLc4ew2Gx5ez/IXeBMfCL3cF7pN+ofeKp76EqhOFTvJTtMi2FaDW52XWsAr26tLI
WmABhQhMN3bbvZbgQL1+xu2vhiwGpXYCOAcuzsv1OA8EaNcuwHPCIXH0wQllEZbn1oQje+H9I4Wz
2hJr/SPyTTYyF+wWn8Z2/rU5hUeKxgpGKwGxrjgGVnbbl9RHpBe4X2akn434QzpnxFiRtIowxQHl
ubAV9DhajHEoPnAy7bj6/wcj/+2knOGpzSBFpg6krU57ptlTRx/r5aSXAimir8bZmo5NZCmLLFRR
hshVJcnruuWSpZV7XTk2c7LVd+NJQkk9yUaWQTv6I/ke72vM+Jt3fWL3vo422LzvT1MhSA+2ZSoq
Bh/xtjRRWvld52VzTGd5puytDgrGJ+NcXkx3fg0A5bsbdqGvHRpREVEok7OzWpdpstRIgP4PLhID
Vm8srJgILLVf7HJBYNn2ZKtTck/OxtIDTe6gk/Bko1cuNuNrljVvcqRds7MsX+RKNuvMwHz5516Z
r1n7kkAKJJCbsI4tvJXTXqoT2WFc/yJaNdhUzpUgzqWYZt1UIcDMXbUE50f9qrb7P6GQQjf/4zCc
Q1nkaCpGBY2A3HgddGKb802JidLr6s9s9ZPfUCj6gSamfD/xDkskiHVzhpWVC3FGgIpTda+Pr8OM
16X+rEkiqLRNb7+Sx/mOkeaGNsQE4SbvdhFNnHkZBSGN3cu1I3GOg4ZkyiIWpK3gMZBfWZmlmi4l
0JWvX92mHNVUTQ1JoqwSTr31umv0vCQoASw1+HdTe6KlnadfGq0V+KjNS1tJ4tS6r3o1rFNIQjUW
b4jF7fGWuH6YzfIhzvLPaTiNlmlqhWYIDN4GTolgVOqldEDi7ml4SzhEtyXhI2kzZK0kcvod5mab
dQpaNdFTOw52IMHnJr7W3nahKDhvmutKFBcdA53mc1pA1Bgvx0iKvTjvj3Fl3l+/xM3vBEAqPKlN
7OTzKEjqoGnodKFDWNPKwejIrdToAhGb9SBo3D8yOAMKUDgMyqGXASJb3qSgI7erztYP9Mvd7Es7
8FtE9p4t6IvGwre9+UowZ1Zy0QByYIJgfcdGN5ZT7mQv2vuIHSMbFRgx+7VPRvwhjQc31jK1qAID
UTk7N4cc7M+Vl92AuPtw/YttnwrvOxmrDqqG7aTfI4aVp7OJKZu/kdiKux7r6I2nHdmwcewLpW26
jJU0TuU7JetircJTqziz+JRgwZnNaZru4lR2fQf0pT1xRfOhIqGc8qdz3JeNAeUnJRiGxn3eH4Cq
C28V/YmbWp2OU82sACAgmN7RuR4BdgLs+jFNBSMYm4a8EsEp4UinzqgtxF1Tg6+dD11VOn38dl0p
toUAThZg5LKMouvvOqEBVMVosdPs9lPvjNKvqfjZEtFYm0gIFz1oklSYvWDDJNKOMfro3UEB0eH1
k2y6WP3jJFzgmPpQSoMpxkiy2WH32DQOc6//agZMXk+BU+TGw3+Tx1tTECmlgnaiWxRvcXKhyUUN
nYLeyYGIu1d0fZwlRam8hFXL/MMin9Q5iuypCMC8UQjwMLaN5+MGOePJuorUMZv5UTHlM7QPqnRp
6VMkCfzQ9utx9aU426lTLdeIiiIeQ/gfjxV8Xnlhg7H63bLTvhZAPmd08OA1YCd1RPjn7Oc/uVtE
LEPB7him0bhjjhjHLw0Tx2yzY9kHQJfzW8Bc0+5L2r7WqkgvN1vL5koed1x5ykiYD4CFbtzBtY6o
/HqBmx5zp7Nnnw2+YX98x6hgr+sncw+fjklkwEViQQ9rD9wx5c6Ii5phyof1cyk9k2i0MQCTD3s9
8+dGcrpRlFZt6ikB9CJRLZnofPtGa0q9LNjAQ9nY5o4NWcVfo85mjON0Z1zKQ4mX1yxcz980/JVY
zjyUtOpoM0GsDJ6K3mNyF9t6Kzu3OxIwdFYXbHY8Itr8uH7Bm/GUKCqgdyhVgTfKubVMB7xENMNB
s9HuBUs8Um6nDoPtb47Frny5Lm7rdtfSOP9WFMZU1R1CWxxPdhmBYFJ7JrEoe9ysBa/FcG5tNnos
HCcs9UkxrFkciL+cun15CVz5YD6Wr5MT7dVTCCLL7CJS2e0jogunUx1LpTIX8eZRbbVJ65DvTZaD
NcNjrE4XZYker9/klmUQrPvBOHAWrM//HvNMQ8raebHQzg+A3ZnL5jOYam8W2u6DNHQ6vXzSzAb4
F5N/Xe7m8VZyOUegTnh+qhGeHVbY2jl96LMvC60FZr/pbtan4y6RjpFVlAOmgsLZ6m2MT12miLh9
NR7gEo5zPGl2oOmqbYFjXlMMdyKA4W8KQK4PThMblk1IKNtytdzGo2jdayvCrP42PtNd2jEeEgN9
1rJ9pvlrl9xbVmwXVFQF3XzhrQVxRacxyvIui0vMqmEqt3prf7KBdgQ2u0OJRN4LAZCY8fHOdi2P
S6PwphubCkrNCniepg7evJguFgciWx0Cv5DKc6k/AQbnZz5JlzyTsTk73MbE2FdNebiuZaI/hfNK
yqCravtergm8LHjKSwEXskCLLc4PWW2HsTMZRmqmu2T4kQCcWhLR2olksH9f1bbmKi/7akDGU7XW
IalqvF9lb1pEcz3bHvzDIq1PocMYomyGT2VqonqtU2I7Lz6/0/X6IiURfRjO7ZBBn5q2hvn3M71v
jOERoF3e9W8vujfOw5Csz4qoZzEiedGaRz35GnSCWSjRKTj3AvoEFZsrSHvDsHYCTXmS5un79VNo
Ahk87oRaS5Wh40UMF9ah1NSi+xQYPfhAQ/TSlcgv2xkd3ntqREeCUcC0Bzk7oZHTd8+k1ndqP12A
NOWX1AIIrPwTN184VVLttFo+NyHZhXPl9SlxsmzcaVa1b0jiqRihmYCyG8D50bT8lhrIPq10uZt1
Egl89Pb5DCqbFgOJ0DlNmAKQDUtSi2pnfx6t5yUVXOC2Gnz8PqcGrVJXtaRBDbTuCOALe6giWxI+
uERSOE3oKilPJwPt6aIZnD4Z9kONar4p6o1sxwwMBKmWqWJ4g/NnmilNVQJCD7eOwIWEVq1kKCcj
qu1cEY2q/UvY+JDFPtzK7xhJUKXhiL6BclucWWvfOpiu/NiDUjfBnoD5R7b0IY7d8EqcEloYf4+h
BzEx95Ix3adGtr9uS9sf6UME5+FCVZqDqoO5zthcm+lDad7mSAuuCxF9Ik6fh7Ygqc7cKFGf52Gw
MWWnWM9p6F4Xs202H2fh1Nps56IjuYSzpNMXLc3doBCtjImui9PpWQ3SzmBPmAL4nc0jqXCe5+un
2GxOEcD4/69Cvz+PV199GKti7uCXXBSm1K86+EDyS3yZ3/RHK3MUTwYeTPxyXSb7AJ/Tkw+RXDrU
5c0oLzqqVUoZnQdNP8c1uY26zu9S49iPvX9d3BYQFl0f8X9Iu64euXFm+4sESBSVXhU7TE9PDn4R
PA7KOevX36PZb3c0tLZ5115gDQMGukSyeFgsVp3DhENKUYITexnidOjR7hUcSid5WISdBpNXfsQb
GgMPIxEDkvcyIq8gM1X9qAeRBYLYuX+LRsrB7U3vQNmDpusyuk/Z1nqaiFEUwj3sXEQq2jh2xT6I
eYxs2wH8ygozeW1LVT+fEPzE++ZaOKP8x2nfQFYGtUwQhSDv7Q7H+jE/CQ+XV21ze63sMjNZpcjn
S8suFuezmN6Vxd3l3+fN3mJ/5fdaLoqxQvH7dDw15WQn+UMV8PKy3NlbvmJlRYV6sD8uBRCNQw4o
uUPaWX4LbcjtnMG9JEHULHQq0Uy4RaR0EwVX87f8+8qyGDdFJnd4EZnV1A0I6Feb7EaVK6eRupeW
dp7gSydSyO48JEcIrd5Bp9fyhfRBrfRdN4/3Kp2dRkTFMVXeqC7eBuNdNJfOICk/i7bxgripzUBP
HdFQ0AEh9WaqTOjfzA6j3twEoe5VjWiN2AqigoxHNLl1XIBzk6r7VtT2nRHY2awjAQvyKZo9xIXR
mlLfPisGKodnf+LcExao/AVzVtPBHArImfh9puFKtHQUL0Vyw8JAy5Vv3tz/KzPMoVDmvTLmIvYk
es/r/NFIbjPpnoo3PvLMl/138zkKBNGqIi4qL/Td9VYL3IdaQibkYJG3nF1qLe3nQWUa4LpJ9vSl
cIddbEn38neO2e1982GWGWHox3UpDDAbXy2ti/Cj9/YUyNrc62C9bBDbcZOH2whODZRja6KCNDZz
YjT6LEV5iXrhDiobhwwSrHVsKSfDa73gXuC8dGyu4coYg3hUkzJfq6lk+238Yy40VxIy3JCV0vTF
EORzPJDYRLqVPQbpUiUjswRBHbunV1r3Qwp4lGKbULAywECdmGqzNoA9zcYV7ytNevAO4p0yiuVb
X45efsc/VsYYxEulYkYNAMoM3luXXjRX3sW2cd2CvUeyqu/gYPrBK5jfHB90UxZmEh3kWUyYBAaW
Io2nEi8S8pU6uiPElrpDPnISyptu8WGFvQYafULjFgl8WwyhaTcSMyGROavXE/3u83h3OSNiyZG1
Wmt8MLyDiql+mUZ77Hq7lnbF0PBAZBMWV4NifF1tqjo3OmysCVKv2Z3oGPf1vvPKe3A/L8Xxw370
Zqe+Jcfc+g3NLxRh/bNsbJsDaqLaQJwQ3Y5xfYxq6vj+SfGfBjm7u+yTmxtsZYjx/3YQqJAFFQKl
eu9nd5SX41og75ezZfX7jMv7YZb+HaZXj7mkfJfU+CAnlTNQyWuGCVdRnsbLdti+sskc72MvdC3I
ECU7wxO9PTyB39WU31CqFyAbb0uO9CN0eAu2Cf0rm8wZKtOJ5EOBfTZWezzZBOKx5FUQbSf8VzaY
42UqaJoJAQKmwpksHe0CqKbvriFBDBL30RodFHmi9CHcQZv1yAs5ty/cK+MMkKBxddQK/72RL7yZ
bWVXWaE9gBAC/NIe3jh4paOcVcST9+cgLZWnrp9aHKba/fBztjMnPYOKwvVxlEpOuis93hL+yxBV
vJuCRUH/hQ1UbYJAELRsCUglt3TBruIIznxHzouEsDyYPCTb9Bm0DagqCpzwP7M30PcRD0IIHcQW
F6LMf1Ir2cpw+lze4Zt4ubLC7AZCpXQWNOyGKkIw/1imP+j4vTV+XrZClpP4l42+MsNsAEEZMtwa
4B/SObomX5NDC8bEDswaM9RmEif7gVJS950t76TcEC92jD1P4nwTy1afwOyPkuhoY5pmpLnQ/CZq
b34kceZy80FcW5lgdoGB/yaU2GGbu77XeZItH9F+cQ7dHCWdgUVcBa3HBl4vxGN+Cjlx+haDibGy
LjNbYppUo5d6OKh4KO4yZ96VbxpoaV3fxIl7Tk+q43N5/7hGmfhSE4YkCDIMeQlamrvlSfydBtFO
rKXhLnulz9XzZWfiuKzMnLzl2IWlEcKXsm4Gp8Wx7p6G+HFMvMtmOPtPZoJLoxpQYT3CjKqijZFM
95qcQ61u4u3ATTsIzlHHhewnsi2fkUwrxwR5ZNihvm6Kqn8kNHcHVbV/YzgfZljvMJoumTKCmCEY
vjbhNyW9D+a3yyY2Q6KVCcYXZl3xpx6NSai2a6EzbaBVbUmD8bCfM2Hs+gu0joKhQFBCmjfcq0Fc
+02Kni4PZdPHVkNhFl8gZVDrSwdrrtahOQndl7rqnsHdvddHXpXiJjCtbDFBVlMhwMoLpHZH6W6q
TtxmO97vMwfJOPlSU6AFz0bfjBn2XwnhrDtvspZ/X92ntSbCE4YCD5YDyCj6ARqpnqVYtf2JJ/6+
GS+upoo5RiBG8b/3xCreheF1XEtWPt4Z7Z0av+qZal12gm08X5ljjgw/9iFvOSInoaZ28QSxlV29
M9BiBHrKO32PhIEDyt9zdj/ZENbzeIC+Oa24qizdzPjzvTt+Na0IRESlCtDlVMdfx/ZnVQ1miEeg
Uf+d1mVtZYgZ5pAIijjriE514k3x9VSAUuf75anc3LMrEwzI0aJojGpJQxQSeAP012R6rkTebX07
sfNhhW2LUTq/N4IaITAyLOfh4HslVO2QkH+Nnxt7SbiGX+IfvMT1ZgPHavooC3uNmip1iStnkuy1
8JgnVyE9D6PXNhAbPUjlXcaTWeB4BmVOwESNpbIUgICltgub1inoXRucVf+3+ozWQ2NgsIuCJKh8
DK1xfE98oo+xi+tt5oG30YF+aWcLYNs2L7vKZm/n2iiDh3HZxLMsoL1j0SWcX0C+dJ0/JDv9oCGq
gnC3O7zKt/nTbAk/UTruzk/1QX3LuYyYm7C5ciYGNsWqmoSoR9YiLl9FKTC5L/DbN4qVBQY3wRcj
j22JZYzBMEWgJl9Y5bP23mqUuc3bb2huQcfgHzxhX6tbFGXVlYE9GKevaXqfg8/w8spxNjllcKRN
J73SRoyHdq3ZK3psZsBpGSw1l+1sngKrgTBgYmRiNhcVVga1X1e1WoP/UHc0CCSoiZmHkqPIASe2
3vYFVHUtXQwiGJk/n3B+p/uzvvBKtKGTxg8Cj9Jle0PrqJWTEUOAxOzz78tSGQ4zUrU2NYqTMBeP
BoBen+kONKKcRdqulTE+bDHbawRRS1GLwxKx93a7R7PuoTyOaNVV3dLj6QJtu8SHMWbiJDA5SA1K
W+2iiM1c7ayG3ES8yoLl1P/lcrkaEbOPUFdU5VOCO4jgT+DElM2uDCytDMw2fhOE3WXn2w4KVtaY
GETOumFo2vcbj/xSfl8YpLPD8jDVIN0xRWblCjcNSNZTtGNMJq+Jb8sT9aVfF4mBhYaT8X2U/yNW
nLGJjaIyQ/lWSn9nF68ssLV98jx1o1wiXBTrwdVH3StU9Rj6wm9QBup4kEAVm6jjaYJxeaLVUosL
3NLndozoTZJxtuxmhmhtgPHzpAJRpCjBzxun3JPDwrkdnsmNeF9cQUXRBsl2YV92jc21WQ2JcfZZ
E7KuaJCxoXLkTj25GglPHGRz965Hxfh6mw+l0Sw6cksR+oRKt9jWb0ATe53uhp3Bec/hDYhxdUOa
+4mMWCMxftY73Uyz5HfQSJcAefgDorDsU7yaCSDBlGGidpUzbo0OjU2wMlj5dWuJO4WzQltIsbZG
PuPskjeXelrD6Tro39129B6v//GEk+O3iHrWphj/ziIlohBZX5q0Rjf+jgSbZzjGF+kaWa99fYpP
vNqQzTgUZEuSRCXI5/3Csl6IfYCuqeXpYw9Y9wRneTeqQfbBw6DNpM/KEsu3PlaVNhchpvEvrtzU
zjz1BmrV5pIKDWwNOS5eSfnWCbk2yQTZXUfjqDZQpNYGX0VyTKPnkHiq/np5B28dV2srjH9IUlYL
Ro7jaij8F0IEMypE3JmFmdOhw51BxjsULW6nzB8AFd4wmSkulCC/Qzuuao9WqZpFjwfh2uL3r25S
qiF5jdY5iYCxkH371qJ40Ip6KW7QUrNuRW8MNOR+e2IZsXSKFWE/yYpLcOelNXn04/YQENCldCmE
TTWoBNPBTQb9AGnL0zDlP8tcRRFNvx9w8PW18U3JZDOQVMUUB+Q/5f40+JGV5KHbBo8JBXfapJo0
FkpQS+LqroMSfVRTMxj6PVoJOCf1v0zyx1iZeFQppbxTBhSP10BKvPO7gpPaoZsi2lkug2pg8lVt
tgGa4DFVBU22DPLEzxCj575WSHKF/Y5nAvDuOqGdPoOXwYWexZ5X+Ly5K+T3MxQdUL/QzOupP2qk
m1CKLM/XaO+1hFE+6UO38/HKdHlrbF6u9ZWt5bBYpSMqVD1Hct78tenVJWlvgegMcpJI9Db7/pRC
TVDA3r9sdnNHyoquLDGC+AvnuBFUQR8VmM6yvw58lP0kxynjjW3rQoFKsH+MMNteJ4UxSAJ2Y9N2
PxIx8KKZfolouovEGE/jsylVCm86lx3OBq26vPQbQQMBHChMIDfmwSj3co7CjBractRqTJzkwU63
G9ytxcjhV9hsO8s/Ftln+FggRVHmJVg90Sg3PIRGbxE0rGm8rMFm1PAxMvYJniQ+8tkJRjanD4ni
BDy2oc1xUKhI4jlFX7QZPzuiOAjgDqMZsDO70VWznL5l3a1Y8xhxeWYY9Kj6dIonFX3P/lIbOEii
NdF5pwTtbdaOnBstzxbjDELcU93ocbrRTLPUanqNg/B5bLRrg7QzL+RajspfPO9j/lh+0lhvofId
Yn1SiJhRS975+8QaXONQn3hMTdsxCVWB+KgjVXDwfF6rcPbBYyAAghdyk+WqFHhLK1/u8WKSTZyg
oPiRUMtCkS39bKiaxzDQwAJtT5JnFAclOeQSh1uYZ4IBQL1GxYXaIr6alW+99JUaX4Xw22W0Qyn8
5uJ8jIOZsFolrdGCSg108K89rUxQyTo5tKVAD27GWuRFgepFfmChtcYGCet9gGDMFJTW8cX8KVeI
OQylNUsd6lpD/SD3vUOyyVTD7EbIY0uVX/ywehL80IImqJkN+aGTJkBcf9VNJyNUHbXCkyF0gFRB
95D6OyfoJhukFk1CoZkpodnKsa0ZmZOIKNwffLNSBjsEdRPR0eir5KZcZ65O+hNNOlebWjNNz3Ic
W6ScHVGKzkrfWnHcOGo0PoVppaDFNPfKqDimWrePDXhG2l6lbW9r8gTCstT048IU/VtJrzytM5wM
xKiJPx+yJlOsxPBHM08NVLnGP6emcsfxpEm6WeS3xTickobEaAFpTa0S0B13N8/aQYOAax+UjiTk
R7V4bQTwSCpyYjdRtq9k9bWfE6tsQ0ze1widJwNiMQkzkGn9j56AWi4tcgjHNLmFw9/Li+5ASsGE
ovZ1KYSeUqGHCkVulUHPk6+YC3GR1Aqq1eTzS60n+BrSOmo6QJOtkb2+bke3aybQiNAigvhi6Ooo
abOqEk3hpWa1JLML7Ucqal4c47af9OoZMGchMwkiBPqFVtmVlAypqVQ9KCjz/jpMUnxE1JnFWAW2
qJcPMzpTBL3z9Km5ysLQSxr9SheGOxHUV7XaQvZrri20mShmEKuFGTfd3tDGfd+2kRn0qk315CCS
L8kkHFNog0tKd9Ym9bproKYXlMqDpvto7ol3hvA4UuklqxWTop5S+TZj7ZK2MIO6OM+q/4CrCYT+
ijsCDTU6ooUhqGRTHbv7WQkeim4wcaC4GbhU8Eb55vf4FgrlHEPUHBJIx75HMgdCJ2HWeSQK7Am0
kHSAQBEJTLVTjmBCdoYoPapl5sZq+iXSBUtOJE8H1WKXT1e+Pj/K0nSk/q0+StbCLInSii94XnkZ
pUE3x0E+xEpo9bV2zpPxMEGLIUrbnyNtr7T5q5rp3qQrB5WiKbiBSLmW3pfwREFMb5W6cYqo24Ne
ZVfFr5KWHOMqNmsj8pK8cNtatLoK9KGl8BMsqjtBSE9JSp1+1u+ltHBSzXBoSlxtBNeUQub7KgtO
VQUuNjmzpq7Z6QLdNxoxuzF3M9k3Sz95EdWvlMpONIWmRkRLq0sraCOrSLMbcYZGbantZQX6JQai
zzQ8yg0xtfm5Jlin1LgqR+x4fOYMGqiohSh0gFLUKd/NWW53YYbnGd61ezsSX6Hzgnqr2DEKMkSO
w4jai5cJuplgEDmX7rgroUc+oOxDeuRXvvLQmokSDLGt+5IgSiinY40a4r68qSRel/UmWkM4V9bA
zURwnfo8rjKSQQmgghtXxH4Ym/t+3A/Za1c7l4+F7UvFyg4ToIIKLhSbHnaGW8X0PRlMNu3R+Lp0
4qc/eFftzZlbGWOOUnGcaZWUWKwE5WL1syTmJtTiOFEIzwhzmBKtjGqFJpKtS/tyfvPlwKSV+odG
lo9YuV01ZV2pwPvtnIZmQdxofC4CTo6MNxDGtUeSa8GkgjBOAyuPmUWJo9ThXV/3Py/7AM8O489x
mnShPyJ6J0skkDxIIJOJx9vLRv7F0cANJuu4mOCu8HnGIHA3h0PeYVlOSC6aynMPDVjpUF+LO2PP
fTndjEQXutq/rLE1KVmvlomiY4/2eNnTdqlbPs+3HR4iErcfrMtD254/A6rNSDZiYMz8aaBUkwYw
vdid8Kw2yNb31w1PZm4bDj5sMFeGtNWmXhaQPlLKk+E/5kMO6pO3rMo4l2KeHWaVYjFW+34hs2wi
AlWQJbKoGvmQF/qhNzpO2LtpTJVlquholVBZUmESyn4ricgxTAitiC9auTDeRml+nZCScw3aXKOV
qeVTVvtVU8K5ibuO2OMMnuIGr+hq6MU05z0N8IbE+EIwKoOIQi6cDd+WrogcNXrda3+MYpuaA2o5
5lOId3vQrHDwaPndX25eq/Ex/qECLLqSDMCKKbRRkG/KibJPNdQcG8EXOfTdyy7PM8e4iRjQpAL5
KLELxCBI3+vtW51WFiWJrYTRf95foNpBJgOUZDgJ8ajzee0UFWtWIy1tF8PXwEfNlLGX9afLA9ro
ZvlshDlvIyQEJi3IZXvAdVIwQb7jfUOW2yFcbtpfXeSzJebElbvMaAwRlqIuceLitlEgjuvfCwMH
cX91+c92mMPWp2KYD1MmozDmlVaPlN7l/fnyrP2a3fpsgjlq0QxPUOGLoZQULA92ql+XqHXXArca
YnPkyRZvTxwyW9DegfAlm/8MqiEikAOTbYnACdrBHhs31e87WnNAcPnsz5tpGdaHoeVDVmCRL/q1
alFAejsMzLG+UXlovpG8+GyBgQnRn/0gjTpqG+E8m1Eegmx0emsNvDCHAo5HLfs5SPEuFZW7NGse
L6/ar5v3s3EGK4qyTusJBFt2Wd12/pXcgYJE9fL8ZyhzO1UXILg0lQxQCPoMQRUFU7mUttMfOegL
c7c/GsjsLgLiY42HHdw7j8JV7vH4b7c3wD/LyGYlk3YkBV60qC3I8qFYWrgmQ/LiKeTsgo3Q5tOE
smlJP2wGkoUVsAPdEcEuOdTH1NTQECGaucXjCPkXpPoYFoMf0ijoJPJhrXF0xOtgTbzJXt5ZrDwQ
91x2Fd4UMhjSq70CwkTYkqKrFr0zmqeU7mUTvL1gMCDSUTnH4ylszFDKmXwXqSh5fO4iV26dJQkQ
ya3Vh5zGMWkbuj5mcRn5ao9nGJlaibDau8FOQoYcz2TmvNOu68DMXhqI905HMTDJadrNnPqEjfqB
z/7C4IvUaXEiG+8rODiqlbo4sq+XR87uqjYTO3w0dpfneHMZZUknKghkJbQgfR6sGPciyYhO7ap2
W/nGV2GmljjH9LZjrqwwCwn9q2hOa0LhmL6n7EIXyawelfq5U3o175VjE6NXxpj1I5PSRLkEEOvF
qxTsQnke2JcnbfO4WVlgVkkeiKEakQgZc7Gy9Cp/SybxHBjI/NXavL9sa9slVsaYA6FTCuTpR3k5
EOpj5eNe2UYeqXGMxgI062UxSM0uqK6FilwpXeD4af7TqJJrjRa3VRtxHpF5/sKcEFU66q1vlLId
zsdBvpaCU9nxCJy2UXM1ZOZomLM5VRKhX1BTROYG/K82mAdtsM060674z1cNbLkPY+zLxKT4ZZ9X
kWzr3aNMd4OeWEJ5l2gPnHXchJWVHSaM7JK26Wf0NgJW4ptw39uiU7rSW/YDqTcbGV+rvcuvwS92
HAUOVPPmkxXfbNFOkINjfpF1XxiJ47MSoL9XPvzVKNHzojGOj6gMpvSGUnRNBh+Zs8zyx+6YponT
yRFnF3KHtQDBCqgRhtWz5MNO9RNN0lAqAhd7BYZgdCP+P4Qjll/7JV5ZrR8DK2kiVzOkCCC/IaAC
WJndTPjv7TKfXZHBFSEmNfGFBJVV9Vmgp0D4qhFe3MUbBgMnkK1RWwV5b1vTHofRitu3P/RzBiHC
qEsrPJJQFEBIZ6Spr0ExsZPuIODV2Iua7bJCEl6aZ16fBs/tGNRoanQvgpIVh0zt262UeX7UWEBH
5/IAORPIys7oeo9iHhXHi9pQK55RbaJ0d5dNcM4XVmqGBrVQRZUOiSgUjPQPOD0tv7EoXk3+zA75
vIEqXSqKZMZdA8WWGiLxIb+iOXQu5JRjiLdV2VrjIJ0WajlYapz3ugOrQBm/RcF2Wrjoz/c5a7Qs
9YW9qjHIoPiIGzvS4dUHQXfj/a2Mynv/5bkCAwnZ3E4CCpFkexToo9bW92WqcbCb49QaAwlyiXH3
AUzIxnkUXgXpMBQvl71gO8z+QDaW0lRSsThJg9mq6R2BcB3eHQU8TYHpqxYcXZvNkNzqCScHwXUJ
FidKQ5rqDiP72yVCF817V8QFSYjLY8kniytf8ggGHDSaIwWmYYwTxDqd3A7PFAKbdn+v31T2YMtO
sUfL6s5Hc1Xq4Gr2POzG18vzzFlKtsY5K2pfkME2ZWvRld47QrQrw91lE5v394+VZAtbSSGUhr74
feV3di/vZihVtUct8U2QiF42xfF9lvsdqm9iMI6tbJPcUdpHmvC8comHLqyYzkQRklpoeTphLAQy
UdhiO98t9sQsFyHlP4QnlpZUiLKhifCgDV9snkAo7pF9B6VJ2RH/P/Q4y5dfGhkDG2AwjpSm+cvz
kQ1Ab195nNwlCwzEh3Ad78lj2UmX7DEYUityNWjL6FAukeivCqSu5u5HPJ9wcPlc+jaemzMBRlJ2
dReHWLflrmecNbfy0L6lPTZudQU+bQ+k8B6v049zYOoMloApc9L7CCNMqquYPBXRUyeNZlbyyrN4
Ts+gCIh4dMFPYQcif7pwm+kPlzfV9tzpKjo9DE1X2fq83PeNlMS4ixjSkwI28ParPnH2LccEm/ry
/VwcYwEpc1+46sW3RrlreKP4F2j/Zxhs1osMFOdvX1KUao/2QnWSQbWrsYlbuIB2zv2NNyAmiFGk
0pjjAWtilOd+Ts0y2uUtB7q31/1jQAwWRZlQ5hGo/+1xuPbz14B8vbzuG/09S+T/YWD5gNVVphPR
XwEmneXGW14JuyVGal/+0nPRHuUM1xqcT7sccrv0qIHCi3Nu8Ma3zPHKfC1Kc952uElJ8ZewuRZG
DsDy1ohBIF0a4jmBfKitVKdSWGS1rzrxv/cQfZ5DBnhEIHgmE9yeBMiogRPAjOZnQnl5z40Gys9m
GKzBS3jdt8tbw2Ahb40U3WiS19acrdl5r7a+u+wavKljIAeM50EGUnbZFrVjIIC7at8H3//EhMbS
2oDpuG2GpMZzUD2DR2qKoV8OZdK45DEvXXYzjVXzS2UxU8u8wdQV3/GW2xscNyPbMcPf2wjtap/9
uG3EoMoTGEChaXC3UN1BNchKjwoUCBqQA2W4crwTOSKOAFnP8Mw7ajcIkdbeoYkMUvgJJdk8Yy6X
LpXpsNS6grLneqEwjFM4yaJM0kG0I7IRZHJ2Mcc1NZFBETT2ikkiYfgtpCyCXeb4e/rQ2AvRHzka
Ng95CW89GdhIQ78KxxHZ6kXKuEeePLRSezRxsbOUnW+XR3pvnGancCNXuUHHsRPYii1zcubLfvs1
uvlYcwZbUEo3VFOIQUOZwSTtI3xL9t2OgmcxMyw131/eLDxzDMpkJNPEasICRxI1i+hQi3sjGMx+
Ok/EGTveLeny9tdEBm36WqUICBaPvhJcVMSibiBwNGc+JFbtTHZhQ3zLvjzC7WDqY0IZxNFIlkiJ
gMheRNUhyvJEvTV9fTfzJF843vN+LV0dOlOQdaNmYCY1NTgLSnOT97xM8ubsURB/U1GTFk6Nz3gw
ldXY1grO7Sy8B02ZKWZWFEuc+Vrm4xcHXBlhlkgWoqaW0+UmBAaaj2TDf2egAbJQNNlBaUtBwQOz
2fI6SkuJIqhCoatmvA7VKRx5NSqbt+SVDWYvpWPmVzlBjlpT2vsAtSFVM3qCUjolKr+TLr/RUQqc
zT9GtbfTOrLTlnKiue3J/Bgls2KgPVLkbkQkQr2F+iTxkr3q1h4XKnl2mEWDGEARCyFSbL27pMQL
SMu1TuCUb4ZVoRdmoZvWYrzxUY/PpLj9HLaaZmaHVbU6ZamBMH+wOkd2M2fcLeyoYMyyeXwu289H
H7bYcjcSqEkZpe8viuV+eVFUSxOl8+IeDL9mbeWPqPMHV+plCNnc2iujyzm92tp+OAzxIGEVdRDH
CwjKp5mX4ts+7FY2mLN+UsuiMmYMTDi2dr2Xd6GNxyhHNf86cHglA9uXmpU95mTPQB7fhWBhxb1W
ckML7ff37UE3fbO+HbiPUhz3fBe5WE1gQusynmvc0hZWq8aLwH9MXT6r1XbqbzUoBlSkPFN9ucdl
XTws2023/5IViw+hd9kjNg+VlSEGWaahVOZouWF0ZF+rHdo47hX0XY+8RwDexDH4EflFnMYUW2s6
LD7R7jq32RMuHRh34hj8oMqcJyHKLQD65b50M689VMhORfZvXc1WE8dgRdq2KCBNc8VOVFce75rw
9fLCbB+R/wAuS1/UG2HgDyDZtPv+IA6HPN1pvAo6ngkGDWqcz3IAEhJbCjy/Ocu5N8v/uYjz0+HI
khP1CmhYChRB2kFyCEDrmL9qmvNnE8Xs/2Qo5ainMJFBqKR4VnSHNJxRcGCTLv++2vU9pJ78roMJ
YUydWm9ly0h1mXNJ+hcgA3vp0reGJgJmIDkazvNAwFYM9+V+3qOR3mpN9V45EDN0eMJz/wLTH9bY
MQ2CGo46rMnJlU5Pee/1M3TSsDFBXmbsy+Kl7CNIk950em/L/tPvLNqHdQbfkmEqkzA3UDwhPdWd
U5S3us9Btm3E+TDBIJsiZiUNqkyx++lmbnaRkFg0+FYXKJ2rr8Ts1OaPl8fEnVIW49SmVgwZJ5GI
Pvg9RbpauaMPxbcZLdGyI+y130kZLgqv/3MYBuvEse9VI2hQuSCc6gwMMOFJn3k8atsg8WGEwbku
bHUQXwK4kxkZcN1ZGNWC6rf28N9GdDbTEc3KGKsx3AESvJY+BBZSErYU9rvLK7R92H2YYQAvLDO1
NWYFE1ad2mIfyhoYB0RUvxL7sqGNHqcF9z4sMUFQoKZQrM+V5QY+X02nGEwDyrXyZWlnqD1ljxYt
G6Vql41uo9SHTQY/WqGvkN8FSpH02Gd7XBb/0AADGUOR+5IoUNn2SeJIeusip8PZtJtjUKBPoBkq
7oVsy0kCQMpnYanjTXdJv5d5PS3LlvjlTvjx+2zUrQQDehAThAco6HY1wdLRLdcZZ5qd9PwcjL+D
citrjL8leZfRIADGRoobDPs5OXCFtLYTWysbjKeFhFZD2eJquDypjyClvS0hd2/dLLQWxZniDXVJ
8KRgGD4WvKzaAmiXZpPxuEwWxjyqQwWKCLf9cDPjdbZ5FcvXUhd+a0Othsn4HtrJ+0gSMZXKverV
7qJEC5rvHBwp0i0pzAExHp9vYoN9ENt4ZZU5ptCJS5Q4HYFLaXIsguSWlN2T1CCvVCbzngTyPiPR
fSHKIJ5FPxl6gE0a9nY04sic+pvUj6lZiiAlbKUdVUcvmfO7Mej3ajcjVokhYy49trNva5nKcT3O
RpKZ028EB4gqqAGWZvDtGA2dmRFwQHv7CruaHea8g5RHgSIIJIrSl9YGqZaFv9mqYJbO9K3Zl7cR
99bMczjmxMvQtg5uWUrtGW+lSfJEwm++D8GbIEJv+MtvwOlqdMzBh15qXabh4nG+2QsvdcSD0+3H
pQ8LbIjvQ5DGb8Olvgd02YKZgym8daF2fDfv5OvUbK4k3GMJuEr1nbD/rQLjlXEGm3zqkyZAyZSd
jkejvKew0+3/aAbZ4L+ek6JDjxNCzAY6989x8PPy72+GJqshMPAD4ceymCEIZgvNTkNbszQ95A2v
U2D5kQsYx8b+SZYqrd8Q5O5fOkdzF7L6ckdNsHPb6pHPycQbE4M4XRGLBRSJEG4JDigSwtxJe142
kTckBhuIHk6ox5MQp3qD06K7I7TzN8Wh76+YgY02+svrtBmJr9aJwQkwPuZdP8Je11+J7etU/Iiy
t6F2tCwwh/RclDwpTt6h+Av5aD4E6IFYFg10OqKTOMa1YUFsC3lEXKmQG1Ks9odhzzfQGuWdVMvs
XXIYBjcGn5ZjUMN240zOgDSRtOuf2131DRrBN3j8tOXBVB54AhHbyLjowqNVF9o9zByTVo/avEUE
XQtf9PC+BONCJnwbx8eOWw273YiBm8zfthgUnmax9EF8Cdw6lFcQSX9oz6Aris3gNJ2N0yJsEDv1
j/4Ebmoe2fH29vgwzUyupIIdG1QUqJLQ743oPIsnrXAve+tlEwinsb6ryz6py4G0AcpVdQGNVjeV
eKNS789MMNibZ10taEKD41IOrsosPxSDaibhb/UE/LNOBvvqqvcDiB8GPFFL5EpCDXagfI+jb5eH
sh1Q/70gYCf/PFttN6bNWNfLK9+iN7dvC92Z2y80PILYREDXymVzvMVhwkC/UkdfnSsEAL0XCgJa
7MFHIPAoKraDp49BMSCsD2FeyEt/k57s5PEq0ngIvATlv2LEhwEGgSc9miQDbEjvJz+1Mic4+G6G
JAEuhi4vxcsbDQMNWpMR3K4HQMNIzD560TrOcLYR72M0DB5kvuwXlMDP8loyp46a7dA9aaB9ngZe
CRNv/Zn9H496XBQzxiIWP32xQVICHLs86QrOeNgHUEOrgqZr4WRJ+bXTalNuMzNNvCIPdpe9mbMy
7+9RK6gZ5NIYhAG5FQn90Sj7Gzktc5zZes84rn4fSpJ9W+Lhzo7at7IbkLW8rwNuDfnlo8f4P9K+
azdypGn2iQiQRX9L391quZFG0twQozH03vPpT5T2/Cuqhtu1nxZYzM0Cyq5iZlbaiLey2EaKWIT5
Oo5UylfDn66Lu/BQn8iD6fZufl9+w1RREGN0d+bMF+zXS9/d21t6spEbyWkNDBzI7dwZSztvO3mu
eVY8zDN40uG/fSrGJcRDSQAFpcFlaz/J9KXhIYe8YW1ecAlviIub05RSCdIMDafBeoaHQWGfzm2o
wRjMR4pPmfuiRzBUwEvh93uemiYB79AwVJTiPzrwHAgZbSe0APFvemytGauTisoh7+TrUWr9KYsR
spjlwRSwANWJThbxXqlda9v8AMalK0ghe5VOgCeZZvUacdHjBryVdE1gc5c/4n53aCOL+YpNl5G5
l9CrLzXFW5PRGsrCFYziS096pwNQuIDtF6NsvpYGb2561xY3ohmXD47cbAEhheoI5pFI56L3W/nu
8vF4N8k4+lo3TaJ1EDHqh6K5WgC80Gk/AEvEeYT3dXVzFsbhpwKFNc2R2HVueqvZiauD66nwGwF0
xoaVghBWvsX2WnrHa7rtupqNYMb9F1NmFAUQ1ZwEyFZkuTOROqRonAMmoR1y5/J1cr4Ym573Ixbm
VlMmDsaVSmzcR4mTjQnvLnffgPcjKUwsiI7BqgLnBOMjBxMklRiGy+zGtBbnunpJXQAoa7ztot2Q
bSORBicbTyMu9RpNBWJo0upWN92J8+MYvUzqa2cEpOHuGPPEsQ5GTjNBT7EfS+7aK+JKQXIen9pT
qlv9Mb0mVurqL+NLel4wgX75A+6g1KJ8tzkp41q0aR2TEFU6DJNgJNRt0I8JD/6v9Ug3VsWT+eB8
7lHaiGQ8zJqPROlM1HRUi9Z0YjvCRBjQ2A50IowHLMDTHcanmHMIbnthxZ4YyFqloTyGauZw7nA3
VN0ciHEqrba2S67hfVCt0aGwnclRQF9y8QxMD/Ky2P0W2kYa41nILHRxHOL6jDMd0ZTAR1H4ma0C
1qW54dO67KeyG3mMQ0nrBCCIMjxZ85sWCtQT9vrv+1fdHQE7r9o0XZfc+TwFvMl1+of/eO7fBbOo
6cJshASeDM4l76w5/Kkk52WZLVM5mMoxUSKQePOsgWOIKuNpiD4q2ariS9JOQQbqHPWUOoJLDsqt
4gw4Jwm0++WUPkovHB2iJn7psIzHUWUhDLMcz26mqG5X1i/LqtwoVRlUpXLKZ/MmycJvYr4eeiXy
YyP8OgjKSdLm4PLv4LyPLKYCeK1kASBSyFMS9dAaibMstV/kCqIeXr9iv3Ow+b6s69GwRNdRswHz
1F1xorUgsAMf6QJB6WkvGIC1wOPsYS0iyA7Ek45v+3X8DSqOi1AZfzTWjREPCsq8NdjY6ETbSbrH
jp0zusNhPpfgKavcy7fMeTZVxinp9bK2JqkAC5B73XyMwfsnHC6L2O88bG6XcUrlNEwqsMFoABL6
gK+9iR3xBVCcuFNikSewat5zJPKMh3FMsjlhW89Ec1Ws7fpQuECPVA7jCRD9RxPD6zNoZjMn90fs
SC4c2TzRjI/q0IhQpBlt1zUO7WS60lBZk8EIJC1W2N6ZAkcc73JZ4AVsOHfD1EIefcIm0LMagISe
j5S+Nz5lDigdOJ6JY5cscGYHEJIiwfK7Q9b5kA/PoUy5ukNLbDiOiKOaLN7CoDWDUso4mdSc2+pY
5Z7Ow4Xm3h4T7mhjiRXMGYrSOqHfO6IdnZIjecihmppHuVe5BWeOiWuMq8k7RWwFOmMld8+rdjMs
9510W6VPsfhTRouiChCQWAaaFrnf969m8xnkkXdbZCEBUZBLxjDHpSrijWGiWjI+YuTLvmx/PBVh
nMrQyl2vTtT82p9deJ9W13PvmTEPwpWTX2iMX6kybUkmg5paaNqAnbJ6I3YN0v2QhxpUNGXC0fz9
9efN5TFupS+B5CqYEDjYs3cejoq/AF7IOFJoFaO2fkR0O4WuvBKrfSyPkSd4ly+Wd2LGucSTWtVY
0MQG3fKUtIPVTKfJDNrmalI4VcL9mRjN1AgYfogisltGuMbRVHTEWqM3fcVGCnizq1/hw4jguHRB
xuim33j5Iv31fwYe7yKZwKPMk7YHe7zi1OBeNAN1OSvRT109qJJuCQoaQzNvXOof6invIhn7H2ND
MKORwpHc0B1LuulEbumUMBYED5e/3b7hv4tiDJ9MWZN0E4qhY3foqsci5LhL3t9nYgetnrAuqqDm
lZqZ1US/64W3Grhfw9voBGPXYzPo3Yyq1FsNT3qofplu4yjPGN62AXhRcJYYdr2IrimmbEiiqMuM
eRdGPYGAbsQaRadaelI5RXcs6/t84c3Z71dINpIYu5Z1wUSLBwsunWv+qG+B7eNlPsrIwM8HpGjq
Ihs+lX5z+lTnYiOXMeeyGbEHPSF/MuPRi7X6Wq0W/xNa9y6CLYssZZ6lUYgqUyoM4EJZLDnkFUV2
3+mNCCZTSTspnzPAhGM9aLIbVbLmpLUU+fG/HYRxDl2G1pgS4a5AIX1dKBIwbHlT77sWtDkI4wwK
SQRZZEancLTbSQW+O2cClKPQ7HCCJKHpK6pwNmL6pWt/annnqJmvT5xPzvsejCNoRALA+yRVnc7I
HSJPliRiftH8jLvZXBbjC1RsxPSgqkIgoYtuX5n2YCTu5U/OOwjjAGqji7OeQERsPMaDW5DOMqNf
l2Xwvglj+qkKhu0ES+XYSTetyvidSIe1+ikoqnVZzv6Qw+a+GFsfJ0WexQFjFXQXZTmj0ITZlDWo
n6pnms2P58TRD62PdanFlzjNF45is+WLnuhZns0r3RgG5uJPPfl5+XCcS2RrFVG9zm2c0JGRSbdB
9ubq4mJnReWNQ8YZ7ueJYtxATwyg89HvtbaY4lOvyWBaYnSVVo+Xj7Rfa3r/Xmz5Iez1MVpjCCK+
eUVxR+mEuJTa0Vk85E8Zur9ioB/IffyLtyO1P2m2EU0/57bkCyqLBmyAf02axVcU467zx4BGme2T
fk6/K17mJI4YNKfIGTiKupu/0t4DoDMwniFSo9wIR9ml0sUe3hwz/1YObhMBfB3VTVwcANIlf4LA
HEXfjTjGjVRi1i9rhqe3Nl+TWLdDcp/yH3jquf+ILDdSGE+yUKjmTEJpuYrt3sFOd0CJD9vCSg7J
rWrnd58K9jYCGbeSdXGZRJjocBRlfpnI/LMaRk6StV8v38hgPEpbi6gXNZAhHlWv/WK8iD/Flw74
jqWbeaXdT9YQiNfcBJZa2IW7ZPvtEKgrMVhXHDMYMI+We2OgusWV6BSgFOdFSLtPgCGDullXdR1s
Ax+1USzXNBZm1CKJvPjzKP3KtMbONJPjIPcLgBs5rMnNqp4Qc6YRYHkgNs132gPNB2IHsDs9kjrT
N77U7ujKKDOX5+xJd2Is4vOqR7vuDZA1QOCWJYra//G8erQ2rW6M+KbLoZCPtU7sCPTtzacmczZy
GDeqT2usrRSAtNT9rsEMSPbV6DlP637/diOE+XhC/X+HCZf4NsKMG9EWR43aQJYKa0imWzXG8qLU
XiVtxMkd9vXm/R6Z7yl0epyGOpZ7kmh1VWOl5FauOvBAcvc7IJsjMt4yVHJjANg81RvJAzeOF3eA
5KXFN1oCiH354fKzRH/3H8a3kce4S0NN43UIUQDIq5scC8fx8JmwbiOA8ZR1VVRRRcO6sZNtRS3v
jE6+v3yG/TQSA27gwBYp5wDjuJRIketszlDYw3ZAEshPAu4M+Ld/YVvwntNdk3qXxvorbCEUkVjg
Qavrl17+Pg+LByAde8g+VfXaCGJst5+iURo6UcEq1Ks4jpbYVlZb5VZj8hBOd7VgI4mxXklMJLWu
kUgIdW0N2pUpcuaod81nI4Cx3GjQtEpZeoyZgGhSviYYN07vLmsBTwRjoWTSwVhToYysSOcKsyzK
6Jvdp5ArNudgzFNNsrGqaMGuWc6gWnEa4RR9gqoIIcxGCGOTUi2CXxWkXk63DNZEQEvSPfQzJ6nb
DctMWdPxn0nwFn58GFRBAX04hT1UGruqv2irbVRXaaRaA9jxIh728L6CvUtjwhcJhAKCWhgU0lS+
zsTlG1hX/uOBGCcgFuAirgdYi6KDRW8ETCCAZ7r6akyfI1n3M+6Ttx8vvV/hH8iRpNQ6jInQTgmW
foL8dvLDw2iD+NDOrkywJNS2+cLzPpybZLEks2o0YjXDMTNMvGThw9L9vmxH+0/Q5liMM8iVMtFG
HfOcf6Fhg/LkJjrniGwFfzz/i94atf0/nqCNPMY3CGKsihqB904PE7qklCWZ3Oru4CjgSVZfNPfy
+fbd99+qyIJKNqSvQMiASIUsN1Fx6M0aC433qcxN0HnnYnxFVoztFL3h977t98T2+gR+P4BNYaEI
rVcedsq+/3s/F+M1wMID4tUBxaZK84BMb3XZjTjzXlr65Fz6VozXAOaRifcPumEaQR3eT811jAYT
RpX0b/X4i3SHsPCEPHIufzLe0RjvoZn1kJsFOvfVUmJmzymaZ+VTAd5GCxn30ZBuxr4cYOoW/TZV
T6ijEd4LxXG5LMajVvR6I88Ylh+w2xUe1Ki2ChRPVeVBW8/gKbAv39p+Ffr9SCYTP4jrjPLQqBLH
eKQ5SOFi/MqqbMEunusAGFKW5ALZZrYMjoX9Qzz2tyqajAcxjTgDqi/KQ6jdtofBnwPzvrdmu/8q
Ov2Z1+WhOndBJ1nghEGTelJiCRM4qs8hqK3S/peQH4k5WEs1W5fvlPcJmSCjivJ67WfIqpcvCrqd
BKO54VOi+mJ5q7ScF433wJiMB+lIC+T0CNI6N7mnmIaY5cScs6c89AAZa20F20zgrHU0Tk1sv4u1
0RzGl1TJLMgarVUlXyn1X3Isn1R/dlU7Pn5qpWcjivEo+ixiH7uFqKnxijFoElfgoZDs540bGYz/
EOtFkvIVMpZjRKtenuDKvnksPF6VhuOoTMaJyIphVC09DMmPuvFA6gftc2C3fx9GYxeU8p6YIAmD
jEZzWvmQJS+XVZz+xn82J2BL4P9v6nWAHMW8kAzjzU2MtYR3Q39VSg8jFsqVycmF6yLh5AaXIxqN
3VMqsYlKVAUCldUm4S+1LTlGe/nF19glpVBe6shYcGNdpNu6eIzW+7sKLeDL98bRMo2FeaySWsiK
DGLCM936E9y/Bhf5fHSXtQzQax+/0NzPhhiBdBqz5Gcx+7FWv/OIszrCuzLGAcQj0I6lFCLS7lmq
DzpA+hLzQEDyffnS9r+9LokmdhtEU2GOogoA3Y6XGp8mKb6EGGmqKh5x1L4+v4tgjpJMwxLFGU3X
e4zjgpI7x8R4Ko12lFPmuyCpbj8HrWS+y2ScGghDDCldUYQ21nPf+rn4yO0z7SvBuwjGpwm9ls1x
jMJNQUJn6kXLbHJ7WVZO3Yv3gViPhpV7ZaBdplAqMfzW+LPaOZd1YL+T9X5bbDdJTFJSIgfABNMN
xcIzESoE5ZMlX1MoTYrJOgWoQDvd6x0PKnVPzTEKgO0LjWh0g+2jJUVpT5Z5xoz/Ut+G8pe+vyfm
qZ5dzgH3vtVWDL3kjUvtInNutQSt5uVIl3sqfxKsIbUkLPVEqP5Or5gQDcLvl6XuhSpboYxpdcU0
tFOORNGYb0oC1FVXWZ+JfItVfwlQT5eF7YZ8W2mMlXVYYCraAYOmwHf1JABBhKWNsUE7DvDKpp9a
BN6KYwwsDzEQ1lKWwsTAmotgtAeNhG6uxa+Xz0X/DvsYbuUwVmYI0WAMEeoWQ/QwK75i+G1/U7TP
2fDrsqDdwcGtJMbQqrpQ1DrFifQBrN4Ue3J5Ma8bp3gYfQptAna9w2WRHK186xputNJYwQNrtMCP
Uozsd120bh2lP6W+9y6L4ejhGzj0RkwiY4tGouClmCay9djX5Zss/hoXvxUz0MnTZWG7kevmGt8m
7jbSZlWqQrHANUbX2FawUNuyKYuD5sVHXt6xWyjZymK8x9wlkaBN9AL97L705lP7NNSW6gPW2Ypu
MiBLPVw+3Z4z3gpk/EgSKZEGpgA0WcyDJv9oxq+X/z7Pit+6WpvbU8BpGocybo8ykhXY6dKBZfxM
qeUBDjhZ5H9nftfk7YEYrxGRsddCivc0dPdadFwyL2046sfTcsZToOi4LoOKCGPUdKtYR7vIVOxZ
LDwHyJPDeIo6lbQ8Cd+AmGQvc9fAtCWg17bu5ICZMkjt+MB7vXg+g4XLquQ0FQCjDLTcH7Oj2Y2f
PEZugnWZ4rZH8TH3eXw9PPNiAbSiTFcyaYlgXt8ndz4gMTxRghT1Kx/vmnOhMpOHpOPUaCSliwRC
8tAXzVeNjC+CGXP0g2NTMvn4NmvpSIamgRGLYjDoV219/99sit2wVZp5jSMBr67xuNihX3vZuQEj
pUs3PvIzb6CXd2uMi5izmJRSBosqiK82X9DrLXpOdYAa5YU3UaY/YeMkpkEvxZyid49agiojBmqP
w7LYOm+y/O1luCSI8Q59kdNpDghajuXDYjfuYi9YoMk9kENhdEVB+ewKo6JW/c0I8iMfjGe3gLZx
T+zAaAKwuLhs8AMaV/9CIzcK5Id/Pcxm6/bgqGANiH7ER95iH88Py4wzScd5TLSQXjE2F2lJHAv8
gep3B8pDlHFiHJ7KMJFHkc5aBXp4VOvMxwTDJcJ3tBUuGwEnBmCHRkXNLAEFj/MUU+qLmuD0SmaZ
lXC3iorfDUVqZd36eFkmJ3RjJx9mrYiUgQ4CNdmxEp+j5Xocf5L8ZhQ067IkjkGwQFeL0iyZ3tLT
kWelc4coENeTWnMWLXjmoDDhRr+SRJgriBECDc9zBlx0w1GfCj961N3Znq5QizzXtoC5GXBx+TzP
8uYJL5gjO20qKmGedjES6fig+boF+mWMsGHx21ZR6VBQ6K1Rmvzx469oIbNkS/QkW3YTrL18+Y1F
Zvfyre8uFGysk60d5L0hY38fv4dugVVfVTBaRY+aI3yjmPHilRhUr4Tj+jimojAeqVCSdCg0fII5
Lq2VPCrSb7Pi5G2cB0lhAhalRC1soU4nJA9i+V0Qvl6+N94ZGN/SZ6HYCCP+fkPu1hHgwjLAG3l9
cp4HUxinMkt1FvYDPo4QGL7qrUF76t44YFso6KdQLDaqwFYQiILRnDrFmUYTekhZXSjBCjgDg9rn
stJxPhA7nLqk2qwUlBRKvSE2cc3X6KhhgZZ4gDxw00AMVE6ixrtMlYlRlKKowQCB4/3fEvbwiy5h
6z65qs+84j/9MhfMnJ1TbRtZVuoJx1P88CgFJkrlFLX2v2ZPKhOpqKkOzg8Bh0Jg/FW6akAHCsLl
G7gMu7WXE2/MkKP27CZslee5GS8QNyinCmCOQv5VMv6babG7r9KiVVkW4iXtwfOTnureU7m9jP1z
yKYhofSva2z/X1YVHZivaOppZ3I9e8YROKNeH1RX+qPUYuKp94H+wSkC/kOm+y6UUcBVlbM1pFn1
crd6FOiz88Em9DB5kqsEpc+z53946t7lMU/d1ALP0RSQ6LbP9VWGTJ5u0Mgn7YUmN+VJ9dEpcMrr
wil9/cE88EaW9y38XTyjmlohJWuYIssxjNxf6s7NDN2/7IX/wabfZdDvvImiUYCeh2LBblqfeeEv
OrYWHcUXUfQWb/1aeDxz24+G3sUxLxeS36GTYqimOfoisuCxPHapYS0isBwUbueZ6sOfPuRdGvOG
9cmQJTJNqjo3vlVQy+qtyfuLSYU/YL473o52x98mwbxogjlOkYzNXkfGxjLFqGjs0JFOa28Zh/y0
AICdElwq983TcpIPPH/Ju1nmpTPhLHtNh7+Ue9PqpKBoZi8r7oUpKNaKU2XYpfbaHJUdIQhjQxFz
vD4os4o2IjC7uK5vJYtSqM13q53c6rb2k2bkoPK2MU/8xXC1s8Tbb+PYBztYkOptuEYFLjyaHWm+
H9KH/2Yc7ABBmbVzpyQQIEkW5fHIGqsGWA3QrEHU9kVweHQIVPsv6Cs7QmDmapKIHfxbU9KNaTky
LaLYbcTtEf5pGAYKXiC+AlYA2l1sqlDkba4rCoZ0KOYvLZOLY6Db44JYufKmQOZh8P55sI/yGEdq
KoMRFyIgYhZx8UwTSxG1F62mJa0dRzX/TPGoJEU30MfDv+wMLnYu67VsgJo3l9/UQbTj8LFeMDKw
AFrIdDJz8i7ryJ86+EEeO4UrKfkodTTpmrRrrT1I5f3lv7+TXnwUwNSfpFhajG4C2DRdyq691AN6
0G3+1HkY2Yc7qV6FQ9hZHKEUXfSjIn4USvVn8yrUsrwII8XriATxThkizwSdF2C2LbEHqOqqX3Wi
9hqlxV1j5L85sv+MLD7KZnSl10ujWTrQI2BqR/hC07kxME1beMRjC/A5YpW26TQF78gcxXkrcm6O
PMbNahol7rm8omDEkmhFlR0/gRD5NJ6W2+ZqdVu/1uwu8TJgffN82c5D/PHYzEO8ADYXKFHAw0oP
lNm18MuA0kcRCz/E4yYPVGsufWBqsJvT6svShOuK8G1u0Lu/zlrc9qPaeWl/6trnOAI9ifiS1o+X
v+2+G/jbON8KXRupozGPIjFWxEyqZtVqYJACc24v4fL1shzuZTJPsSwSlQgRmo4NNqx/UAQnEIRf
LbkN/4b9lv+dfI9+O4MQiYCXWWKHmKU1i+sxAsyOLraWms7X4O+2a9XgJWD7ZvkuhzkW9qIGcEHh
2RUBc49BTmCAF4D0AlUOLyykRvaHfkgS1pNwU4rKQldrqiHmYBwAM06AFRdwf4Gk4kq5WW2sQ3m5
LXH2lHZtfiOODV4SZSqWCGsta+Jq2pWkemXJqWfsJA/4SO8y2ORcN4YJ20mY3uxAftpZ5ZcUC4BA
IFocDVCBuT1yl2h234aNRMZ1t7Uka9EIYFXxDpTjX/HOwpVFvn4vfMtuu5t/AVy2a2AbiYzfDkm5
RGqPgHf0zBvjOFxnp9yJQbU6Hydn/l664yO/Q7IzcfTxZhmPLZk6CHMkCa/F8BgNwJhpjuX8Q0XO
0p7J+iqaxznnKCjvoPTqN56kUHNl0WukRqoaTEIQNjeiDr287Eb+DKk/notxyVqnzlOXYFtkilur
l3MrIleyfCxktwg5qe3u67P5cPS8m/MApktXih6idOH7ol6vNaZjbTn5kvV2Z/DyIo61/cF72mtN
Mxgi3tKxsLr0tqjPJY8slPeBGFclFR1aqi0sOjslWONYTA9je5HCmdnjnYTxG/PUDPKwECwMIU5I
HtrZGTIOYAxHBItDNYDdXW5zJMhdf68QxP7mY094rGv7QgwwDREg0hC2mrKI+awWBc6R19WxiOOg
nFa3l1WO1ew7pHcxjHtIQbGYAMQI76/uz2gN84AgeH+fcQTT0jSCRhA2LtX3Aa3F8n8eB4RBYggT
zoTG9mz8IOUgBJ6oo9GWQDNus+G8yliv63idlJ2J54+CGO0lZoHtlgkQLa2z2BRAB40+r3+dXugT
mN7THKl8HngMFbs2szkeo821IHa9gC0pR+qjoJ2yJ1P2sELmdC0XXY1+6T/e93dR7NCNmLZDHFW4
SYoNtiIBBP0K0CZp+ic42v1lP0p/9yVhzDtYp6aJ2Xg46/Sgep2vHSiQphjw5v13jWhzJka71abr
RJFyySzzWagEW0NdMFKcy2fZGT34oBqE0fEwzgxlKhGnz6AGpvNRc2QN3uDImK6oBeuytN0XaHMk
5pmT0hbz4ik0YlnXM5FGT4leJ3X1M1l3ynTktJX2Q6SNOHrDm1dIVWepKAY4bcVvvpteBFDB6LAe
Z7cH4XH3xMtC9j+YYci6RMCZYTDisMNYZOhk0ak22ZVWrMmKD2E0cJweTwrztKojqAfGEpM3ipk7
erTcjorgz1nPeYr2jff9MPRTbu4O7Zg2D1u695cesuw2CYG0F78QAAheVomdMiNVwHdBjG9SFtVY
JmTn+EjrDaDug+JUHrIgckNn9XUfWwV2GSQgcB4OYsBLDHiXybioSFl1qVFyBZhVnoSIaK6vU9Be
XT7irhCZEB21KfQR2NbPJIHeWEI52Ikw9wX8UiucYreZeMugPDGMcRlGppaAs0DnZzhO44OJSZWE
E9bt4C/gY22OQn/DRiuUyZBWYYFPos1hwesdijknBa+0mpgCYxtwOX4YpN8Ny/AEv7cBMPwlcsyf
n7lQcMObGHGA8jAOGJgohh7S8KKLWmsF4bYg+Wr5P6NA0aO+C2HcryTURtFlKO2H4oukf9OW2244
Zvnd5aPsP80bMYz/BYZEN63t22MCkA5nfZ1P0eC0GEtZ3cKZXvNjeQZpOS9D3fXEwI1RVFGRJcVg
FD8utLUHzzL6JENjhTG4XD2xuJpXEOZwHMm+Wv4tia2tr5pcZgLlqC7Nmyhz5PLW5NUr9h29ArpC
FIE102AzgDKtS1XQ/79aDt8awIH01uoLZ/3Y+8LL+uXyR9s90kYc47LWyJyaiCD1nmS/WkW3kR81
OeG8zLtfaCOE+ULmULfCRFPCSFWfTUm9bePBA8K828yZTSLzM7Houzg2L1AzIYy0GoVmdYo7tAUG
rzUx+dirlZWVPScJ2X1cNsIYA66nUYiHtUPbLPouTldmfhelqZ3wsOh2A7WNGMaEl55olWzSFSif
ji+MwQSn9C/o0fc/FdZsiKkpWAdmbJjkoIMcZvgj8bi4pafe0IJMisf5DZkQSxY3MqyZtpAv6yH1
6H8EoireTgN9AMXUmGts1zSapAgBh7pkN/OKllxjupdF7B5tI4K5wioSp8KkIONmh83axjN1tMEA
iV8flp5TNNuZC4TH3chir3GWJlHB6BriatHWveSeTj7lvUVuR1uyV5c8g0rbj76Ion35kLv2DDxM
omBkXpbZgd+wBZR63cKehRkBhzDYYz0FYVZy7nJnsJge8G857Jgv9kMy06RpmOIXCyZqCjdEJzXx
1+v1jY4mbqxPxaQbkYyKzMIQhTlZ4Kq66HmYfHVKvCHRf/2nC2SnfVEr7icBbSxnNbFqeis116b0
GZ+7OQijHMJSgyh5Rsstq/w69rTOnWbOi7+v6++fhwmglqrMG6mBGRugr86K11r2m6yyZBUhwOPl
C9sZxfioClQlN4FUYYTmqtBNQPmGEkBIznhFYazWoLoLHe0Axpeb4iHCyE4+W5UXcRmK6N//03W8
n5XJIsas1nA2jIEr5e8yBB6KWNri8PvyKXf9r2rqGrgTNTzM9MI3h9TzFpDFFKNuxEBNhtBw8mLU
pnnP/+5rgo0HU8OHAW87c5dDF1UEvLzEqVovxVbl9GPUT9n8qfh6I4a5MhEEdl0XAhi4D7/XdeF0
4WM78Ox1Vwc3QpgrK0D21o50EwAowXZVfV/L1KrlhyL1Ch53Ek8UE8XEYmgqAiXLyOrf4fqcj9/H
OUjWs8LrKe/q2uZMbCRjllLYxIgAl84zosFWVQdRPSfJ2n89NADdEODDAU2ccRCdDEinNUVEm/xe
7PRBsDI0HeXVQp6FuMnpHgB+bIc28bm9zv3zvUtm/IZOBAI+HDQfO6kMwkm0hTk6Fk3vXram/e/1
LoZRc3Fuo04NIaaorzHJanXLOe1DS5NjO1l5NMr7IfXmOhltT4u8L6VGJ44eW4vdHtA2DtTr5SYD
Xg3G8x3h4fLp9rsuG4GM5q+zlpLexORBfugP2dF0J3w17HHy5z53wyYdjsIw6KgfuxkfTqs2thWa
gXQdy/DHB5QLg/hpthenpBRGTzwHtV9k20hkdLNu9C6Ue5Qn6aSp7mF9DjtMxQH8IedPVQ03ohhl
rHM1bgcTT3E5CE4cErsCv4Wq8fCS9mMZXUb6qBuSCuf+0benmKZelBGx518VV0yHTQfDUR5Uf8Gk
fDm5/6IDuf/h/pap037y5j0B6zXJGg0xgDwNQZOuh6KfnctqyBPBxEvSvBqN2KJxRQzQod8M8vfL
f3/XiHUNdMK6qsoqu/tSrQv2iOhyY2cat2u23i+m4i5zcxL7LmgWmYfxsz9vsxHIePmkjMOwWujw
rEOps2qM8yPgPOWhjQF1jNwIB5DzrTLHG+9eoyHKuqYTUzJZLIWpbkliNjCxtHzJNEfHZs/le9w/
10YC45+yMY3lSkUsfQYY/HMJEND2pvDJ4RYRG/FyN86wrHFZ5m6csRHJeCgB1aBBlKEb7fIlTOgG
3ZUunaORt9i+qyMbOcwni6LGTOIZ8YxQYnQn1K1JnuwEdfkoIp6WmZyr5B2LseRiqJpZGuAxVC0Y
8tty+Gn0QSr8vHx5u7Hg+6HYwbJkXeK4auECY1AaL/m1rA2WWN+N+VlLnFW77bggGPSa/ghxNxIZ
U+5SqUpgzOgOSgCnmb28fTWHX03iGcv1NPKaXZyP9jbCs/FNWpxlHelQ5DWr9CyWINuUy8XqBVSi
5vGRLDzE3R3ga2QQm+MxbwqKNVUtGjWdjUC5AZlDFJTo6SXnMKAwRthAuauPtR26EY/P5S0fvnSz
1Po3Zy2WSh97jPU4RMOK+yJea6luzwI4YmXptdMNRwgnp60NfyDzvbamdqMvP6vy2MTVKVJFSx7m
b90ciXZSLFdyfAo74rYE5CHr5A6DGKRZagmiRslEDnJnnpd5uuo63qYT74sx8ZRaAkBbXgtklFPx
rZwTrEpHZ72LbhNdsNH/4BTY9iu9mw/GeKwqFtdQVeATyV15SE4oUnrKT7EFoa9k0w4s2Bii13+x
xcPxxWyXOar0fBZnNIxq823qNwY6eXnKrerQu5oHlGRb4TTeeBIZB6aVnbrKYwhYyhwjatXk9oXJ
qSDufzwwjhB8JBGtlY8qCKYMs9AS5BRiL3thM7hEm1156r0kHJxpajg+cmdCnFrbuzxG5VcghQNT
B9Ep+Kq9JJvv+574U5PfdqBmX3q8oyO4Yfv+ZQqBPyeU2mMqSCclyt0sFQ7aUnm9prq9NjmyMluk
y92yzq0ij70Vs5/9ovpqb/CIYHYTEwOLK4aGOFdjdzWlcKpaAzGgE/eBmjRW1LrF9OOyX/8HP/Qu
hHz8EnO/6BmAjTChHA5eXoanmpBrITG+q6bhgMXqME1Ab09nt2un2B4bELLTDR5MuBAyPrRSckqb
3tNM4WwCd+vyj9tXxPffxmiJKupCCn5C1KXAaC8rhTW3nHiOd8WMXnTN3BdViRGUdD6Jydc1C4Tx
7r8dgvFT66ynrVkh0ibJMZKvypFjSvuZ10ZNGMcETvZskgsIULBSOJ1j58fktdctiHQuH2R/jHUj
iBr15t1Q67EQTJDaYzfN8HUPgD23GvASgX8HiHbeA8n7MowTaidxknq6mkOqn1V9hdDaEngR4T9E
oe8KxsROeT0mJDdRrim+6oiwW0xaF77kK7eUirLDLGv+yNu42/d8f4tk5z7TTNXySZrR5jWVh1jN
v8skdUEt6Pb6DDy52rn80Tgm9MdapjwbcqojYVmhFAl2YhReKrk/AfCuFuwe5oSIYdET2FDjUqYC
irhBbucrOShshBX2/yPtu5brxplun4hVjCBxy7CjsmRb8g3L9oyZc+bTnwXPP94UhG+jjudaVeoN
sLvRca3aXY6Mop1hHi1/NmWzEc65iF4r1SJVEMtQ7alDcUrrb2L4o+uXKC4AbKRwbiIMTbz9CfRk
Nr0oOba6R1qAcAFBJ3xatWOb/Ojrh7aYvf8ol/MdVkm1ddXxbLF9YR3wKc4NXhqUlRUpKarE3vgt
zUapk95mVdgwwgRROWDV54CdGNmJxFH9Rf05H2IP9YqME2atHJT78QW0r5Nr3Zl/DbtfMW8QAtKM
rTZQP5TB6shEcx7FKtUpyTSME6X6z1HxZvWTYz4V6bmynpbBlBxUdp2cZ9HH2jSWEE+X0R/6+Uds
nJJRuhcjMW6+6euwAT1jIKw44Ozz1LXB1Kx4+efqpXULMFGnQfNFopES98X3LAsw2oRzjnAhPmZP
beIWT7lfYTgYNG7/YOcyXsbxkZHmXJcsPCsGRhx0aFUUyLgLnebcnmML+mlhzmecfTv5cV2A+DG4
SOBT3A5EGiXtWKkFVcX+JTuFfnhjviTH1SseGOl17pl/1LrcyOSS3AitS4BzwcCTTHcb0FpODiBA
hlES/4qTl40cLspbY3MlQ4sYIfoMzFxQLGWn2DeepgGUK6ynQ56YT5H2XIS1iY1Y433EkPToKxWg
KPXj5S6yXjql9KzRwE6KLKcV17s3kjgPHdlZn2X1r3omViLvSjALJt560rwWrImJbz79R2XhPLNa
llWPUTHU158JEHjsH3j2vPAt/VIlrrH/ZyZ3fLsuVOhTNmfkAr2oVRpswS6mn+dPlPQPa/EjJYsk
+RN6yY0QzkHD/CIjpfCSevJaJxNjGBwxf2H55YhVepn+S6z6V3ayCSnVSVGjAjGlX42op1vD17QO
/6wXsjkS5zo6kB6VCsujptOKYku+K0x3eEuODElfU1x5zi65Q36cuU2SpSMJWj21Faj6IW6Og3bW
l7t+eYoz2fqEuHN2Od6Hcbp67DEgpuOpuVfOZM9WscrYxa73nWm4xiNxgfgRANCc+ousaibRyA+4
goo9JitBD7JuXsrqVitit9C/X9d6iQ/hJ5w1lPOHOQetedN8HqZ7deg8rXlIpK0DmRzOg2RGO7eZ
himSJXzI1lM1g/jOOdBEtu0sk8N5Diei0bSw0kdqrLtk+Do4vUtBpDwWEksWJ4YbxeD8hbqQdS5V
xMZsfqrEslcbrB6bwZHBKIi7SRtJnNOom3ZVugTfaM298BHg6IAjs0JPvU9GVPPHfeY3qivDwxDn
oxupXECnOTSbSAVX1QXtMcOjNlMfiE9AFixvrWMh+3AyZefcSBzpc0EQ1/kNNo8JIJM1RMq93fjX
9V0ihp8yKrDnPI0waTBWvI4ZWNHMN0tW4RPPr1yujocRLHMLp2EjkEr5q6hYeY7fACDIOit3GF79
yprE5d54Ww5s41eebciCLX7kaHCAQ1ZkqCUoh943duUuCoDh77M2rgOmmApjxzI4A8lbw08Y9Jmz
otGGCDLVNM+2w1vQAEuKxLJvx/mQYgydyVnZzgdCj9V1EmRRknlcma0ZnP8YkxqEzawjuJzmXfhT
w6Ri9Anjsh7ZZQ8AT5TizsgOxbmROI1D4ixYJ86mzM1odbNmWWDMSnBd78Wfx9TAyIIVX5CWvY8V
nXhJLdwfYDvNJ7ouLjASrgsQv8oXAZy7aJw+nIsc4VO63OnriSqzV/XBtDyt46c8kUWk4ltDlxgD
pVgp4XHYLKVDqqniM03gmx7uxjJxV5CvXT/S/3CBFyn8t4n0JC1GylzgElA0JcbDejd7LLJp+j+b
RqQXadwn0oYsGvQUHpCSfUh/WsqdnciK3ux/fGhObWRwX2kt8wFvFtRAq99IfE6qb+rwPKzHWEZx
K/pAWG9Ewoqtcl37lVFsQs80ju0YPESYbisex+UJxKH5qEq+j0wG5w8WEyevVrjZZHhqqptGOSmy
8q/ovrbHYD9hc4zCakHRiza+P4Rj6Spd/o2qVZDZKVrolWcN9vN1lROZ6VYep3EYRi077Ptg8lEZ
A9oXT/FgSEQIoO8dQ1eBA+NYJhgj+P1Tk6b6WqTQgfCT4807wKZ4M9Iq7AUCF+YTMuUCxoTllMxn
I2Ey8kfxR7tI19/fKKKmusxzvBMF2TXrazjuc9l2FgsVeCXfHpDLiyezT61qhCuikePmeRo4GB+J
DOK2zbCPy2Fnmo4P1DTJhKz4211OxqnjWtvKMFYILZS2f6aZ/lUBitd19RCr40UEp450WPvKroEZ
lBUtsBpr3zb0ozMAhA0pOlDOdcmRhKXZ7VVy+lhrtRFhLxGgSJjERSd9b0Wgy3CZB6T+Kplxl6kG
5wDrWVlCGqN4P0R032O/O0f7cjRlw5AyMZwPTMp+CrscbiPMibss6r5LLE8h8+H6txKLAUSIaWnU
wQbCe0Wfui5tSgfVmZbOfqHap9GqvbXsJJcmbDHq6m85fMsjT4z/UzsNTBaxVzy2z6nvHOmn+I4R
PcTB9IUBc1MpGOqv3PCjnV0kc+W1zta7JMQL8Ot5tDHFjHpz6jo3MysM4Z3UkA6lqDkP3uL1x7MC
RMdBcsn/Q0Evv4FzJ0XfLEWaIjdiNBcM9S08VMfWzfxIivgp+aD8puJIOr2PLRTBunj5nI8YnYnn
VzTtXq7rjTCx3H5Qzo8YY9LZ88xS2CPQ1tz82Q60E0F3J5b0NsUO63J37MCbx620oiVTRgsh2zwc
SNTdm4UMwJf5h2sqwvkPOyJWObdIktdV+z4M5C5Z6WeSFHdoPnvX742Z7TVRnPdQldBosCiFLFmL
XDp9tozBywFm1T00/XkOZUS5wstDXKOqwFWzdb62FpmUgj8GX0krbxvlNukkFXnxM70RwPmPvsHr
ldWogU6es68nl73UwCbI3PlsHmcvv6uD8tz58+c8yG/Vp+uXKdT1i3C+xjaHIK9Z2XL43AFflsSP
ZY3eXC2bx9WF+rGRw7mQpR+0bEgx9gMO2AA7uXAl8Ut/owf263CHUqKnP7QBQVsuessfNa8DyjJj
BC092WqB5HPytbZk7cJiMXDg1gqs8Kz8UTy8OSgXk+j95EQAO0PuWu4r+2ZyjmsiewnYhO8HC9jI
4BxHVAx5rCWIeyrUJJencD3MVePa4Y1u/2Va5365XYa/ruuJsDzKwvv/MwOevWME/USsMzCnySuP
4anZOw/dreI1IBvaFUfmtYaz/hTCIl+uSxZrjgkqYZMgZ+LxBMDdZcTrjBagNRJP7Xcqif21/Lu2
JLcqk8N5MBNqoa4a4tWq/w5oGJdiq5V8HsOf148jNrjLcTjvFWkFRnZTlAHS3HHLIvO68oVkfzAs
owNN5d874yKf3jZJSGfQVat6FKTgUEC89eW/nYPzWmM7x3llIDGvE+slrSa3oM1nq5X27sX2+vso
/OI0ZsOsJmzwWZZTzib3zABrb0f7U7QffnTH/ER9KomFhe/L5fJ4AFIMrNZzFaEd3A03ZpZ4LbjX
rehxTNFxax13zILrNykObTYCudAmzdfWNCjMubxhhKYh8FazG+AG7Mu9bMpErH2OhskBUzMoH9qA
KD1fxh5pZxg9zvRcdUdTyvMj/GKA/lAdE3usBt9I0YfFVvURUx76o+P9mgZCxokjeSamIXa9J8cq
k0nkLlCr1kjt2ah4aizuQpyDGs4SixJ2RlHf+H0qzq/XTqxl2CJAOqvft+FZVQMnP5TZY9Qd0vwx
M35OCvBWQxd7fnP/dl1DhF9Nx5KJaTis2szZWmYXk5kOJYYLm26v0fqWFuuXwuplMbbwXdEdE+O5
RMe6AuebLCWeZkCwGj5pEk+vnnryRNubuN/F84+5u4nSl2mUlHqFXhdLi0CKAaUvttS50LTU41S1
MZY7EHIY7fVt6EsvTrXHjtbH67co1JKNKM7BF50xZWYLhuR6AuyT3R2jNdlfF8Eu6MPDvBHBXWBW
563RWHCKVvkaZ4cK5dBs+duwvtNZcm/CcTEdqzOwMA1fit+27+wOM+LAFvX7V+Ak+8PhH4TReEeB
Yp6CIDT9brpjAPgMYD/pkqjxV5H/40Ev0tldbzIKcyStgpk/9NAB/gTU39N87G7pWQ1y1GLc6oSN
dcelnRsd0bR9Lm+VG0ayaL996n7BLGNKQnFzD+ToqSftogmtxdR1nWEeAOiSs5ZID+0GCM8AWP9K
foI57VAcwmMDuesjwVYMEmXFkNZ0xdn5RSrfb9KW1IgcTGgDXEzD/q1b+hPWVBR3dBkru+qXGciE
AH/gpZGHU8sCbPGhLQKGW9T8HH7JuFKJvS41C8/a7wkAVPLFNanEDQm1G2yW/8rgoopIVQoaxQ3G
UMwbq3OCtf5ZhG91g7nmP+nOoH3xWxT3DbPMrAqzADPoP1DWSRA+RLcgpHY1T3fTR3lJSuzfTQqu
WF21qM6vTxvpBGo/Bk/UhybdlU36EDal31vkZgauTtWmX22KEYd1eqiT0XJX9QeWP56NJN9ddyHC
lh5QrlVbsx0bQAncQ0Pp3FWYekChw9opC9gtsSLU0TOhd3X4cxifSFG4xny/rqdEeZqUnTOcFC2W
PAVCt2zpmLzRbGyu800+ks9hVCzQ5jGxbsqyD2Kn3hE99lQSScItoVveiOJcSQj6MhKioul3au0t
Su9rVMZxIjQOy8JmPK4Ty/Fc8hmGqTmNFLWjzDyt2W2unkgt8fziU1xEcCFIniJ5MDLUP+Z4CrJK
D0gk62gLNUO3sDSJ5pttGvyyqWk2JDNy2DhQH4LxBQvPAXkjPjOKasciq3ovw5gSH+u3SH7XtClH
wAU7sApD+24qpyGSuBSx2V3OZHOfplGbph9XrKdZ92HsMSBB86GiGKcDJLEf7Ypn6fMgVu3Lkbgv
lZBhTO0ZU0XOrfrT2uWg1uwrX73HDP6r7tZe5BvHGNG+K7FrZrcfnkxCdOBA2JaGN/v9kzn0ZOy0
ChCD0PAdwbfLTJdisDt9YrMBmCqSDVoID7oRyP6+eaPTsaoMkuOgYfaFzLdOeKDpF72QLU6K05eN
HC7oCXUwFtkjHJamda6SUN/Mm6DtgZkNLM2hudWam8Q4pFV+LhxdUjwTWvZGNvckzXpvDfME2VmW
ubm6D0O3mRfJp9PZf7n26bjXCHNvfWd1+HRsVX7ap/fhS+Ip4H8FCwjxq5viFN/bXnFk+JfhU7/L
fMUHWtng9V58ciJ5sMEEXvlB/IytE+vG4jQwS+e2RkDzMN1Nn1jkZ96bfxEQdERefgI51bm/VXxZ
pCE22cud/9KHjV7lqMUkS4Uc0vw6oF0+g45+PCTe3KJbZB7k2Z24Tr4RyFns2pVlAkBBQHSgZLgq
6Mo6bp3YqAJZRydXUHkYHvU53s2FrA0nNiGwh6M15lAUId6b0Ag6V6DDofERWTXGs9Oycu1B9XOz
ugUDoOTNFU4Xgyn8tzTuJVSrFc2qCGq2nNqXGoGreUxuiNv4YNTBjjrb+lBuZknZS2xBF6GcW+qi
ZO1LxhkQYlK7Zxd7UGTUVcJXZHMwzhNlTT1OgwGgM3VRXM2uz6j0SS5PiMm4vTzOC6F1udqLijCi
90fkQ6xHlAQtRjlqgKDkPmN3GrASMd6CrOcHY7Jinj6+1STXKc4DNmflPFKT0sUJHar9ilyTL+q+
v0FF4Kz/laFwFe1NLJwWb7VXSiEvhEMsSDAAY4hhRBvFl/fKOoHqvlNZ8jl5//B65qrLBppMtOOU
v2R7w0K92UjjjDIaunmsamyyD/XnaXgZlNOoHK8/mUK12YjgrC9jJIw6GwPTZvLsWNOTacqwp4We
3UFFBRUIRwPS5fs7653WSImNPHYZcFX2Tq1vCAhEyeOCkaay8a4fSOhOKJTQZgI/0KvRJqrJwGaz
aH7vrFiQNU9lfnQiGcSa8OLQrAL6LuN04DvS4ERH+tTB3qw03rWw6DiMJC1FcT/gIoPvRs8aKUmf
I3Crfi77f7iHI9B1toflvv3S+NbPMlB860FWnBWq3UYsp+RaQpUx7CA2rg9VbLia49fYV7v+nUSJ
LhodxACUpsGITd5rRU61Dnx0gCVDbWpfAc3YzWw7cZuquQXxwy5DeWz33yRyHjIxjCnUBjzoA0DX
VLNxm8xxswgO85C1klRFdIXbBJN7ZqJuqDKiwOMrpenGq3nIo9aP7Ty4fiRhX3Mrh7vFsYq0ddJY
Rg2eYdObbslp+MnQVzovvkes4s5B/rn/3NVudi8NUkSlzK1w7kIxq7GMo44gpVfILtRoALblk1bX
mIBqPGciz4XZ7qfcftFLxb9+cNn9ci9RjAXvvGUvUdzcmuspip8WGaa3TAT3yEzqvFYjmfCwJINf
ttG5CcdgHhyJpoj8yPYSubi3i0DMSHp0QlLlto0Wr66l7R3Jd+J379IhBWtFj2ekDu9T68ZGCovJ
o7gD1AvdFyNx9eQb0JwlEb3IEW8Oxq/fjX2VYjsO41Xoxb1GVhEAcWsX5eBXSWqJZQsHjQ2kfKpt
Ew0NEc5jJVmZJjXF/EAXIO/brz6gol3nIdxhoyR30Q7xtbfrCiiM0Lciube5ayvAGrdgZKpfAfjy
YBxCX32oAwxB+SAO3ct2scVqcjkh94gOjbMOSo+6RN9b7hT+ULUnyYGEDlkDp51hg90OQK/vHXJH
jTizJ2iJucfikV/ttbPiJTfmQ474ZgCmXeLbWKWU7roK9eQil28+As45MYDIBvThRAsmkp6S1vw7
7Mo7miwSWxNWd1DK//eMfNsRm1UkKdlYywRuCufE+A9dED56I+JWw1tn1K2Hg2xsR5hbbaVyqkJz
VMyqomczSNUdyznWfXNswXcvm7sQuqzN8TgloV1ha0uIh7su9Oe8tb632uBluqyHJRPDPW5llC0k
H2BtdvmWhy92+FD1z9e1URQzIso2UBgFoifGnt8rI6D661ynrAxu209YdnrLjRD4PmOglsmhsbWT
sbaSHSSx/l9Ecv6+mdewXRScqqnuNPrDmH6GqP2tMSbIZeUc8QVeRHGmRqMw6+x2AcRL/KXUDRdR
JJnGP3kiUd8GDLCjI7NnP2JTQrDKvMoLGxScZLkn5TcrO6iDJBETOqWNCC4AMB0lrjILUU5RAwX1
lC6P17VAiIVjbARwatDHSVjSNEZT1kSyN1bHskh9qrQPRtLtk3A8gAn3qPaOn2iN4eZK/T0DdUQa
Wved3u7NHh07dHSXNgXKbpQ/a5Z5tuYwdiOzdcOh9PQiO+aJrKIhfhs2P5tTJVSOxqwFIi3czLoL
9ygin+hdApwOCibu5SDddJd9B06fJttQ1lxB7Z1tlzFmFQvYezQISxdNBfCZA+1ZldI+SoTyzbih
GXutWPDx0yNbVI0es9saa3sEK1GtV39y7mQcScK0f6MN/CZYHs8RvA5GmtObIahfNBQHY988Rl+j
vwG9auzpST9kqtui5ov68nVVFJvsb2vil8CAB91oK1N1u8hP4UiDdCI+aA2C62LEAT3YEIFzaRGM
PXIuvA2dLjQbNIXQcbpXA+2Q7c2X+vtou/rR3qs3LSoq2XcAObHSimxQUfgUb4SzT75xGU4DvFtM
aAEsv53cWvtU5UGktq4m3ZpgLx5fW0Xb6/cpOd9EFWqMCGSYgcy++i05WXeowd1gLczHAKikfi02
x400zk11ybSMa4okSU3Ibp7M/WjqB5I2z8X4WhLqw3fsCqVzh2k5as3iUmf0lUzWKhDay+ZXcL5s
XuLCSEp0r+y+fsZA1yO2Grzr2iNQUuoQAi1lXl/lO4oT4AuIYhTIOq3Yi6nt6d1tn/9XKZyW6C2Q
tKww1XwrVIE/WLWuUvR+Hqefr59GFNUjDlXRt7QR1Fh8Nyd35gLOv4KgCHhH1mE+O350VHd2MHtz
UPn6Wda4El7gRiKnKVWGKbFmrCEx/rRgZVaZVSRN0qxdoP44mAEaBWCEsA70ezsjOWreOkCP/fXH
6LP2WOiDj/SV4VtkO3iw6/coPBRVYbsMhJ3wcCR2mS+1rnWar2NJ1gHcCsosNiZIrksR+A6Kwal/
pfDtkoVENe0SRfOXscbOybNa1G6HNLOmErUQHYcyHjsNsLaoqXOXpzZZahf9hHfH+d4Nk5+gY94t
2u76cQTWSoFdbNnoeYAwj9/ranqykqYroAnaHTi/3TJJ/sBYcV/gErdAJWPyBcRS6+I1tyZwm+qd
S8lXlO9dUzbkIb6s30L4CmJb5FlV2qrmGw6GzEqsuuvtMxll8wWipxlUdBpOgSYRtuA45zb1M9r/
SqgBGH9Kgshsgq4BEF7WZi9dVRwHK/Qnq2FUoLpn1Zj1wAdTluXHuBq7vsteQDuyr23rOFLt56DL
PiaLf7jn5t2v4+IxswU7S1/nsLeK7kCMsZsWZb+C4GZe9dPS9p4yGUcQO3+5rkPCy99cCheWGStV
47kcNR9josHkTGdEry5tc0loInrftsfj9wsyyzTqpsTxlv0Aht4Sy+l2MJ7Lw+CD9/tgyyo77GN+
vE7Twcoj1jU0vnTbaTGACC2ca40mf8QaYBsuQZRp5zWb3XnELM31e5TJ47xy31hapa2wxWj5OmI/
eVrcMdLdPLurHOJflyW0e7R3/j0bp8jEKoiJ2iJmJWgbu3Zffe+TUCJDrBcXGZw6LrQrsZsOGWr1
UJvf2mVw7Uy2nPxryeLaV+K0T8FyaJqoM7QCy1xFMPys7kp/PdtBustulwdtrzw6AN6qvsRuemg9
VfqYinqt0Mvf5+QrO7YOoiA1wjNX3kSH2KPA1fCXB1K7bFpvuanuay/9BKhM6+X6N5TcL1/lAewj
msopXvHG2s39nb0ErSwXEb1226OxF34TKXdLGVnpFKOjqzZBbyW3ugmgqNpWsfpVThL9lwnjXry1
adKiNTXN7/TBHdPHiXQu0T/lsl6g+N7Q70PDAENx/FSco9ToviyIt/T4sAyHpfCoLnGJ/8NXXWQw
+9tcHCnswbYjaGUXzP7qF0EUZLe2V2G7RXengww9RHYk9veNuBbhaR1rcB2Aie7Cp3L2O0M2R8nM
9aOhXY7EuafB6rU1dyq2udkel9kFMRea0eEuPLKZgvJJ3TnAXK7OS+82h+uaLvZWF9Gct8oSwIgV
MSyMrnfp8NleX6//f9n1cZ5K6cLcLupGY/0/LHNVHnqeh7yT8b2LFfxyDM5Vmd1sLGmCrzSmX9FO
KubRy4aDjULN9eMIMwo0of/VcL4T0mNnLDcd3Fc3m8/VPPm0tDzH/mKNw9s6YU86tPaFpbw5699a
7jwWbQN2humkJKqksiW5WL45YiRTZ7XJiJm/RfN6m+6tsbszFUcywc4u7oNqYrzUspFsYHmY64vY
JRB9cyWDRe+B77/rQUvHIgIZOK3wNBsxnDfUY2eKwqlDN47+6JXXqQW7tCX5djIZnBOMpo5mJUwN
LLGTZ9AosJren2n2J1H55iicf+roUg8hMly/S4tXc2j289z/ABLoXqKJ7Ode+zLsuBvH1DQ40Fgv
rAKies7PGpBXNWbXvdDNA+Ut8mXguqJdBqYAv1WB81JmPi1GQuB4GTHM6gOLZ9eeo8flgd5Zt/bd
8Er3kbe4+W3c+/ZDKAMAZZ7o43mxvG8YqOjrfHcpGpeZJC3e5Fp9XovXpn1FZzCZfpoyElCJID7o
mMuqGVF+1cAMEAYLSDOiv7ImDWr1fi6eJB9RrJO/D8UHGgr2OGubycKVuexOm3373fFJjCH6ybcA
FGC9QVuvS5UdkDO2arLNotRs+Pzqdkpew6V2Hee27wHGGctKPaKGGUOd+fez8eVIZx6sIVZLIB29
IlMKYgAmm2/tl8SzUW3NA/UcPknHCtgBrqgK5UzQpBmIfzUWuO7jF2unHeynxmcBIyaH93/QMnt3
QM4Oi7FQkyis0cLobopo5xT3Ze5f/2DimGdziZzpWV0yO1qP541RGTNQiRGhIkrlDNKheI4r6f61
WC8d7JcZpkkI3z1LVmW02yHBV+tf2YBwHT026vc/OtVFCB8bLO2idwUcsvOVIVJ0e8Uz0QIf0HNn
03C2lIdHrBcXgVyUUK6TMc7GgBdgX93FrwgcMd9CH5V99RzeyXJO4RUiDMZShIllBn7BqarSDPXp
AdVa42c3pZ5qfW70b9evUCwDw2Pwy4xVlVn65g1YtKRq4gV5tKF8N/JXp35rU1mVSegtzIsM/ivF
cTuXBLnmQNtjU2OAOCSmh8N5TlqEbqTpknBYGMthXBdALQ6jguAMKjGR3lpLA4OaBk8HJKVWrF4L
9gppWUAY/G4kcWYFTz+QUMP1DeWexkDblDSExZ/nchLu8+ToG6Dd5Ki+AV9EJ+LGeX8XVY5EDPsC
H9ydpWNSUSNsl5cLbAygR+VJZqm+hTqgMT00Dh5F7E9+NZa908tCYOHnsTAkg8Ip29PhIkK8Hvms
YPnFV1d6pK3+qALl3J0WLLhYiuypEt6gRZFJon6PYUzOYrVSp5WDsQ6/I+d6vEvX+9qS3J4wwoWj
+1V6RseD+0id0SRAcTJV3wHVXVF5Sp55GSCCwr8zsl/Sr7McyE4wTkWxwfZbJGdSTYmGBSa6sYbU
zPuwMh9JuwLGdv4aOeSs9ENgm05QD9opW/9g8uKdaO5CDVoo4RwT1W9XzSMFltbST6EWXHdLQrsi
BJudKkYHbL7tUqSjmaBeraILeCzzV9p8uv7/hSoI7nQCBGjAo3/ofrQZpiM71IqH2HrolfoRq2O3
nd4Ha7NInl6h99uIYkfdeFjFqJ0wm5C/xuAMbAGClSzUtboeDYN/Nsmvn0xc8drIYwaxkWcnSd+R
HK0x9ZQA32s8dLfFvnfHn4vfuv0erUWAiMpG0YRWthHK+UEaV1bhWHgX0+Rp1r4p1q5onyUHE8oA
xR4Yq21wE/E9pHKqG6tZESaheXpsEe0y4Nz1ywpUWSQttau+oLohiwSFQtG7wOi4BViADzCb4DbK
ZlZYqcv7Jey8at6Viiw6E6rIRghnzaMZj5aWojuWtRVAebLDOI9BmOlBCkYpZ7C/Xr9JmTjOgkMN
/CNhZqt+UhA3N0HMhCdSUW/LuHPXZZDov9CUL4dzmCvb6GMbR2M2JsgyS3LsyXlOJd5XNNpG6UYA
95xo5Vzby4hPpOV97E/NtJ8BHTPWo4fW02fQjLiL1bpOb5+WcfqjXB0OysQuNrzxr7h7c7oGAOX4
djHip7X04PHBZuzntmwlVKyFFymcD6nrlOTNin5jXqiuozxS5aGWrSV91AoKOmngzpk2VN3gOypr
WylhrCDajMr8PAz93lqHQ1aQyE2c8TMQuIn7/6uGTCBW6UFLSzE4ywUdSTM3qdUg6FDb7ypocNdb
Wnmafpwz2fDFRxV8L4m7viWppz4e4BJ/FXxvSgyW0jsTpdHm2OwwxPIsw07++L2YQBvjM4C6oBpf
8zK1kjqmibukqrKj9k+tp8embyUXKJPCkpWN7oVxUedGG8Hpmk+W8ziCPBvsYxIhH1/K90fhvtKU
ahFBSZ7hDP8VZ7sZqp7kX81+Dq5rw687eR+DvhfEfaRyUfMa27SIQV3VY6j8A+gH9GC4pU/LQ39W
n/Nv4O87rG/WA2a7PNmEjlBHsK5LdVvDV+OLQxnC4mpN8Ewv2h7ccm47S1lF2Pf4cMKLCL4sNBRh
ls29iqW1+yEwsALdfzd9tqxWnhjjk+Q+P4aIuM+NNM4tmihBKzUxVCg9w19Ld+QhxK5q6nb7eMeI
kbB5DWbr4kvluGFgvRCJX5ZcKOW0U60jMo4dFKdpci/WKkyYSlRGqJpoFLENHsznUmYfG/2vqnxS
NCVUfVL+nbfPVvEwLc9tXUosQFCxx00CQ9kGzohFEX68l6O205jmBIo/R755MtEuGhH0gsAn/wxW
K+hi5MtSf0EUB5lwwhgEUm3gAXFmpxsxMZMCNeDWJ4+qN74YmMJrD9ER9Y17cGiC88lMpVSWQo+y
kcrZoJX1Le1UGIFFb7Evk4YPjrW/rpdCtdiI4D4aiUZChlzBlEZ0O0XPU/Z0/f8L1iPf3xwXiub2
GnVRiP6K/lij56thKSI82I8AyMG2tszKBEvxkGbqbHoG7JyIQt7rhrZWQCc22SSQQs7YxfOsEPse
xnAcyu6oF+Ql1NLDAOD01XbOCyp9EuUUvtob+ZyV4QlN5inEFxvrR/jOJCOHhB6VfvKVXHazMlmc
TrZZvJgxSHV+bWeAeDT6O/4yHkwUmkOX7Npb5w4c7Ps0c4vv17/pxwT7/SVzapl1vRonLbK19Jgc
shMYF/ZGkO1kk3dC1dzcJaeacWk3U6+hmmgbf0Xh7HaOJPAW6+ZGAqebelhpYW6wr7Ubfd3rvNRX
7qK9vS8DTCsH129NfBzLtFAHAxAFX/lIzQJllgL7aRmB8xgb32qG43URgpkr9mV+y+BxQ9qwawZF
Rbt+3Bk76xwF05vz4NyUOyWwAGwKxOAyiE+Rrxeupkg8idBZbWRzpudEiwWiImRNQPis1tdZPczJ
5+vnE2v85XicdYVtlNQlRRwH7vrHXFXO2todnbR00yp7arS/rkuTfLAPRQkF3LL2AM8VmSegihFT
9rWEDyZmYQBeje4XSCPeO6t1rtqx1tEEAAjLiZw0vzg5x+aHcdf5rA8QfolPYSA7lfgp20jlslur
UOyELij/Ykj/S564Jnae5rOmevYCxAP6yN6y6juxpfAZAjxrpp2X83IPdzTly0rn5R+/MUNHp8cV
G6pZUNzWX5K/adC9TjcM0pr6YG0Bh0sk3dETf9PfP8Hkst9xsuKxjWDxQDJ2c2xeyAr4gs7Ou0Py
cAA9HeraDjF5lyZuj0neEpO8k4H5puSF7Op97sl41cRGcTkSZxR6OSZZrLDV7HHfkZsUEG9qF5RK
i+UXWfYhPR335gCsC4FZhnHyLjAn38acshL8SFr04sC/HiT3lSxX/FgKf3+d7INugkpjXh3gBuER
wDjpLutL1yZ40QAL+ZjN2bfaVJ4oXX8YSnjXxiQoW9Mb1GLv0OjQG/WjvaLnmhRHBe21EawFEpcu
tiXLArYQtv6BMcRdx7JWmWmFBvztas1u1RQYZW2jY5Ysp8Zpd3XY79oFAO1z+Lwab6uq3neYtJ5H
5RO1px3qIIdBl6F+iONjixXXMUZsIjl6f2VIpyxUlNBXZ71Fek53jq8+TzsHQUEalB6ogt+uO0qh
5yc6RsnRGcMCP2/XTq5HEc7uWxnUL/SzsHCbQdamEOveRQw/Tp7mTW7EJmyXjSuYHpDbdxXgTUcg
AJVBspMlTOJTEeB+oq6vfWD0mcppsNcB9c05/B4n93P82tiP1y9OnGQT7DGYSHPpB5odUIU0UZbi
iVFP/XH6uwhSn9FbMsy97kb1tf0cWF53n/jAqdoP5+zLdfniI17Ec/FPpFtr1tZ4gHTHb+lZIf+P
tOtajltXtl/EKhLMr4wzoxlFy7L9wtpOzDnz6++C9tl7KIgm7tGp8otLVdME0OhudFjLDgjPyW1a
XJ0A+AtxDwpazBVRMhNDGw3tr3Ipvnpr1780pHqy28Ev7P4AMBh/f1HbQdBKImMypKgT+qmBm6GT
3yY1UXbg0dhOO4KGPgZOJ5hRsKdAiKpLZ1/45o6uZNO/r8xVV7dj13RIbaViZS2lO9VeK/Pm7LaF
aDA5BJdcMZgtDQlmpbIYLkaSWysVIktEmVBMeDwe2+Ex0Ez+kcNs5GA0xVAlqHSCnum34qLP49OA
KZsQw3zxXeB+ZOeuwpidM+dBk9AFDWwtZIzrFozAOvncdsanfTH0m98lfdDth+chLV2wUwnGFKfB
gPgcQ3t36GmVeVdqe9NWApjwapmGLDQM3KnkXBx1r76YrvCrcxXkypIL4SR1Nn3/ShhreYE1nk45
4v0gJhaACq08f8yDkxB9KavJ2t+5je5xuOKrMHamQJyjbhyjV79inMbnxKtuME4KNlL9Fi96EHtX
vvGoOjO6xkGc46QwWiCG3P+I7Qf+6iMY5waW837CsA/iAa/9rHvLQXWn36FNuZR4fUDbDmcli4ms
wM7Yj1MCWfITHaJo/dxWb7vQ0i+ih4G6IyCT91dHj+u9cmqYAMMok/QOcz8vwAKso0SOF73s0QzT
6NG+mf++NxMHiXkppEkkzJOymf4qaSPJ6OGvSfU5zW6n7DcBK/X+UjY1cyWDsR0YA+njqMRTDXxU
L7WRnaSmsScZRlHCWE9i/ve4SG/XxJgPzNQIUxHCJmZnw5fPlNY7vZBPdAtbb4DNAl7fKRYt9ef+
OreVxJTBlAdUAigLo5Ck0Ik40yZU4RDdA4jA1+4xBYzpMCs6AFXFib/vC9x8NK7kMUoJ8K8ob3UB
eeQCCIfNS1E0djGJVpL/tS9oo9GPbul1ZYybMSM9ENMZOU+K/oEJIg/dma5gd5auvg50zy+6w5vT
2LwBr33J4FHERWAMWh6YgSR2dDBxyO+GebYNhNjWoNa/6hydlKn6V2GG/hwTTiS2pa5AdzVx6ZBX
Rnr5rd9uzGCs5IjmmkLAJGXPRvBrFh6SLrZL0BDvb+yW+17LYvY1SMS4EQTECGb8GLaVPeSnQeL1
Rm809+L20VwoRZVH2wZd8SoSGUsFFUT19aUGXJPP0xmRF4ZsAnTk1cfSK2zj1sgtmi7Hf53C54XP
mzu6ks/4waZTRGQ/4Zpm4WwmXo6GOTBK2pp215s8GK8tp75eK6M1IKOrVSOjdjPq7KIOnDJOvA8c
GioAmoJdld8B5ge1DgIbkzq/+S5AA1FY3ZnDp30Z28u4ymDC8QYZ3WSsIGMSH7X+VOfH/d/fMh34
+H/XwKiEVmTpUqAPzGkBU288jGpgJfNJLHiRwmYMtBbEnL0UJsUgJlgIZbVTUDss7ea7ealuRSt2
BA6Q9faqEHOj4K8ANpu5TomWFxP4CDHaFT8s4nObPlfFc6oc9veOfjLrmiXxKoWe3eo6tWkaTkOF
wkInNq5iunKfW8H4qc4eu/ZXzItSN03EShrjzaqeCOALw1O36r6ATtmSQYkeoStkf02bL6X1ohiF
k9GcIXY0ouuc0c3Og2N+QTHeTv3uJD2oC5JWqEVauVP84j6UeKfG6OIAhpy4HoXFIeJFT7+A+Qow
am3ASR/x9pFRRGUQhGZQJzRRKA85qS1NvB+WkBO1bTrK9TYy5qetwUI4FnCUwKdH3h0vJTu353vy
JbAIFL6whQMP+2t/YYbI5DEr9DjKnUHQaT0fJuDQJYNV89q594/oXS1Nh2YIJQnRtpuCsXRc9NzK
lyK3unC8wdB3ztnGP3isf64Y0FTfXjEj1YeuNgQK4fp3fqf2hdB6lA6gu3KkRxnPdvFQIvz4GXtc
Igd6Rn++3/CZb4VLnZhJY4R5JQVjUdKhQ00LNTT/Q8mJq64AJPStnFLPDIyd42bTIR/QD9rtqThS
bMbkbr5fTvMdfUilXoJXlbN/2zdVBqJlVOZxmOx8WSN0SlsHePkuxmFILyGKQqO/L2LTga1EMCc4
kbpLQgOL07KTaD4KDadgt6mRq99nDqlWSZUAPoGCmQ220TxLwOLAkLmllpyFbO8VvAmmXDDMzrYY
KLMgamIJQXpf+ZIug1ZAOAImuuZY4E05RBJBMES7vNjO+Jk0yKnKmBmeMVtuFUmHBsCgsqPefNw/
mQ0QIfoYu0piTP2SBqkCqGK0rGVpaKWjMTuSli5WpgIaKuudvCaXWVJ/l2E8WmMd3ysdXDZJXtK5
OFap4ksTuKyT7BKb9VfSoXoSK5q3/5HU5r+7g6tvZHxCMwi10izw5JNx14i3taJacfc163Vk1gd3
XxZv51nPEA1lm7R4LzaxS4KfSXwIZ86eb2Z313vO+IVQRyCpdFgPJY5QAD8ZAxSrE5EvKVCmxxU8
1mdM/N9kdgm6a0uoLF5taHuVCloIKX/UOz4REswNsIKxyrbT7UZt0ErVemXGA6XeDvjAbfaPHMaq
pf08ywN5zRQKdxRqc7mZv2bA3EY/3zOPVmTzyS2tpNFVr2KxCZUeIVaonqBxi9JrSzfavXqheI05
0k888rbXwsJ7vbw+DpknvqnEQ1AmtG55roA5ZBwDrz93vsBtM9o+rqsgZhv1KO7jbMJxCRooi0r9
UVOG4xjyIubtgGX12mU2MDRRrjGDhbYJTGCdpjEffOxzA600/eimsc3E4lXyNm33SiZjgEpzFMIx
RR1gRiPQcNsGkzcLhZVJLcfPbasHMMUxbUTfamyjRaNX4JEc0fzeusJdeEAFNnHEr/MXzbO7Z4Vz
yTdd3lUY23ExRnMYmSNGL5sqctBJ5aYZj+Nm8+mxEsGoXx4owyh1tJ6BkrIQfUqXO1ApWVN1HwSf
8pLHhLSphBR+W9fRd6mzXQly2yRSlsNT1IpnSDeq4qW8prNte4EmQQzTQcQ7UhapDxEFzdQuuRWi
H4CungS79XQ/O8RPvMabPyjEVRqjemKZBqPcSH9zA1CuNABG3rYoiMo2Mh8XnqZvP6sUWFyUGMAJ
wNZDSRl1kykg9TIE3aVZios+mzcg3VosQRBvpQr4JoC/PgTmcEyRBgKqFYAsVadBSThJtW9i1h/y
sATFfQOAitLdd3ybge71416N3cp4CompBGbd4Xij7KLp5LkC4G0HUsN4jBwwxdjNNH9asuKwL3bb
GWJqWNPpoBBAtN4a7XZKlWUe8YBu0WurH5aX2qKUbf1j6xtHFDp/S25yGmHCEzd77nztI/d0JZ7x
902rlxLybqi0yjdmcgh5dLmbdmD1+4yvVytFb8YCictM+dVWD/PIiY02j+36++zYRmwYZSjn2L68
y6wxftJa06rlG4X8TuSnojvPo8J5j21fm5VIxu5oJclazLKjsQTYmsGJvsOSl8mmrHrKIXB5mMi8
FZK3ChLHhRkZtK03OQZ+5eU+JTEkBy6j/WaUqaoKPAPwWE2FcX41qPRy4VUT/OpIoZebm+mgOaNH
i1iNBTTNO8MOLgoPDY8nl7FCWt8YGerSeLyUx7n43WcpmJoCyyxQw60WznXb7EwBXs+/q2SuG55i
SV9WGAssztk9GL5upu/GcXqcbMGfj2iR9sC29Y2HPbPpOlZCmUtWR1GnLGaClomCuHkLQDXYmCUf
7/dtyfZdu66NuWuBHkVgyUN7bT/cCdGlVPz93+ecFIuQZwJZWBIm5ALQGn3Eo/NFkPpfaapa1QTS
xaL52FlR9Ed07YB4hXnWpmCZ1ULAZkEeqb0xAgNxNeYgv2i8vhtuF62yW7n/lk0KAhlBt2NtPlVD
/5R3ta0IwBYKGqsaSs79397l61fRv68chaF0YiAJSMfMbX4cmvjRMLLn/Y3eNjEaaHNQPsM/FlIx
FdpZlQpYtdEuP9P2EGCQOMbPv+HlxUPLSQduLmkljjExYpuGjRLCCQDt0Gh9ceD2KFGb+O6psJLA
HGXRyTluARAcR9vwgSxlURxb2h7dXHhVXGov3osCDiqg4imtHnMLQNEDLtoMSCMK+ToM943ZO1nt
DdV/j8SEzAEAI/4jh70NXR92bUUhC/vlGOc3NZoKW+l2En7u68LmpdMAoAaWPrRnsI0ZUycIdUJn
HarqoW1syfiaJE8ZhmRDXg/B5sbR4REZsScG7BgH0CyzEqYpStO5PDtpfOok1VPqk8prztjW7pUg
xuILmFAAkjjs1Gj37uIUtHzqikeK6KMcCv9D1hetiJJJEV2hFW8vbArsuY6MVPdM804J4lMYgJKr
5k67b1r5lRzGMCwTSGviFCcV5H6hPCvKYz/+2leGTREUEgjTRBi6YcvAY9YMiHfgvQBUH5kBOBm8
rDesfSGbAcdVCDv/Vc+Ckcuo94FMuTuibn9Ufdr7zE1XbC/mlc5VRVGbRd0vIiOVAErwdx29eUrw
7rWABzR6lDAQrVRefxO+oDy6vzqeVEb5FHNsSEUH6ArjYAi1XbcVpPJ6xLbDevAeI7f0ujgmzmjN
TpqXBUOPdOLA8Gk3t5GgSyBzQpfSbNI2bsEB8bNbPJde7JTf95e52RAkrT6AiTnwzlqK1ICqjHb+
F22eLG7kk+Si8OLxEkG8LWUsblwOVWAkmGw2etldIu1mRjyQqyYnvOGIYVH02z4hrazhvZ+NN4sm
W2rxc1QyjnpsKj+S24CTpx27bNUUIMNDVko4N9rcgdHHA21Ryz80w0Nz6P+IYWxFLleYNy8R1Eei
dLsAMKXPeAj12xqwkkH3cxWo6HMUgb2Gzmnc0jnV+Ft1oCNQzQm0CpxQjWz6jpUs5lZpZkCKXsP0
fHYGSr377ct0pnzAk2XFfu6TI7Xw+sXEeFtnN5f4KbPrg3D879nY4JJXX8FcumKSpKY1ofPR6Avk
MEfuUD3v36tNd2xqaCEH4ZqJp9LbTQ1VkkoaQSg/avNNHAH3c8QFMxVbNDt7DGVnX9y2Ol7FMZEZ
zOOiCgpcpXiSkbDL/cXXQd3woQBwtSrGReqx1OiLBDGqINhzqd8BAY+zcdu5rZUMRuWjsDfHfIJb
Kc7NsXqKALGYfIcTHp3sAFragrNz1L6xYSAalsBbTpCwQ/X07UE1c1OhvIQlSdqhay9Jg8de+9jo
vUWy0WrEhCNvc30rgax5Mqs+r0sJffHag4SWsPAkHqWTYal2hLkdlSNtyxauhTFqmJGoFKUUU9NN
5iXzuSCnfuL0j/BEMKq35JXQiDM9L9kJojPcZK5wuhO3LhMRcQgIBiXEZsx97Yaqn8sCCcF8iW/K
RDqIRvSXrLYOsKWdSY/c/cu0md9fy2N8YjmGmPTW/pNry11KJxA5nVWWgGGjU1XINx548cZmhXEt
lFFEEY64mum4ZteWJyXUnDmr7kOpPYpa68RFZ/dAJyRS7k3B6E5Z+qNSO78dgXApy3bWAUerKc9h
NCUWptPdMMs5h/D6gnh/UzQwfRECmHK22No2YLBUZ6ToFLzMIlvxZ1ewUlDjGGD7lezsMMFoVz5v
jPUPF+Yql/UZDdoa9BhF3sELD0g43Sg/gwNlFo5O+hFQfPuHT83L3ioZXSNFmOsVpXboR/WOEAK6
Ft6l3Fbn64IY9RKksAwWVAkcoUbquGwPUyRaRAJOrkYOQjv4+yvavqBXcYximcUUqYmJGEJpNEeY
Me4QgfCm5EFqc8SwlZwAIDy62OKdawgvzRhaxbxYKheDffNRiBo3aMwQFBFwY7y11zOp0PtEEJeL
D5qfHupLav/Q7iS8CelwFncgfnNVK3FUXVbBkWCWlapTVPLRHt32MHg56OZyTHJklnT6W+E/0mhC
0QsllSaz0GT+VmRQtsQoA4QOzTDbc1Q+jEi41wGvm3H7Xq3kMIa7NfMCKXc0tNClof3PNnWL4j8C
/dFrgcvDiZi58piTSxoJnFq0KY925yN1pOuW4rTgU+j85BlYV7x93Io11/vIHF0YCmmg9go0JWut
RPeV+CYXG6seOO+NTYux2keqQisVmccwn0oBiWm9yO1+RopCWzig03/Q+qtOMDZQBndwnlMOhSwr
vXyqfSmdXZXET1NCbucm9NHaedvUwa06Iv2fS7ZUGgdSm5wE4PZtuH4GYxznRQnEOcYLLlyqUyT+
DAvDJ73G0RTehjL2EfU7pOUFPBKCurzJJ+SNjfgjNnF1ZoxNTJtKQdFAwptnzPCmWqw4/2aCl3nf
8v5B5WnUIikYU2RL6UE6CUbTwJnA+tJppsQrFme8Fy6KJ/8KufAd28fzrzjWBNfIl6lqgtJz1E+e
EBq3tdTZk65yIr7t87mKYQxUa5CWQkKjE67zU9NVgw9MZWGy7J9d0xnDpE5qLUU63tayjDRE+lkP
NbetLsWYOVXUcc6It2eMVaqVUtBTM0QLWXVfqLnVDqdyeeToAd2Rd0HFakWMKeriRu3iHonzMEfB
Hmx7mKmUBue1v4fLa8tbEf37yh6lppIYiQzdBtWKl+rtXZCPIIkfHjiL2lQDgvlePJ1E9I0zxiDC
A3s0WtQ36Twx0D8A1a19NTEeqjh0ong+5LwYeVuiIhEZfLPAemJWJnRmMmdolHI0ydf6B13lWPLN
nUPu/J/fZ6ysnojVHBl4ZzTSfSk81vON0jzt7xo1LO80YSWC2bSiIQ0RjPTvYLYARP3oCf7HRtTI
SgxjQuUx69K4RdjSkod2uBjL7SIc9lfCOwzGhMpFY/RFgiTKovkRhpt4RBmcnWIbLSQyDepMoQgV
nxbP/+ko5j4v6I7vnMhremx1XULS5LVRIizRxN4FJBAKr91pTKMv2Vifmmjx6rY5tlN3SXTDF8ng
qwBKqNrnMUs+54Ng96kO3sFB4dilbd9xPcLXv6++i0RpGJUyXgnE17/IznJIbTx4v4Q2sD24NMec
w3yNP1bCagznjQbG+J1ET/0+ACrA1Dj7+rL9wF0tiH7DSoYxjqqWFTDry5MIjkoA39v5r3xw1Qvt
XdIwKwHsdie7NID9uP9Q4/jqRry++VfSF6NthCmDukoYRqV5ThnkhxRHTnCNyAq8xqV1JWJ1tdXy
pto3uwnWwlnDIvSlmokwLOIDOs+inxHy+4Jbucan6RR+Mk/yyfCEY/yyv+Mcc8aWBFE06ftqxIaj
5D4Lh7o5xCXHCPAuKWNnSjn/z2ssO1IEQGrOlP8HGwpPPRlbI8gLAfc2hjaToXZAh3ZXTLx5O85K
2OlsAEkIYtTgiMqURhz3mjaij3w+akn2W9SK50rPC1fsyMS7FjTA2LE/rxWilWKWcRaIevRaSQDk
/yW/LIPT/pjs2UE2xdZus48ATa2U8XVOfSWwFZNezQrEB2b0OJgCKLZu0B/JM1+bIc/1tr+CGa2k
VIop5tqI11dyljzy2pigYwalP2YnXiV/OzNFmyBMRCMKcAneWhZZrmZlmlGRBqPNXRB8rUh6DImC
7oF29EJaTxNiBySL91on2GEBsBAZveLScFHTX4ZuHKZ8QF+bzEmYbSvt9asYewfYECDQaogs2+KX
1lS2hBGFj1zwqwQmHsrGkETKgLBSaA/C9Ni3zhBzQqLNqSIaD72inMiAsX+7t2YOUiWdVqsn0G4X
yL5piO6Su+JQYkiLsnFh3MbBJKx5bt3Q49mXDfEakO5luB6NItCazCbmpAGQ/wRim+ho+Jpd3YVu
8T2/aMcfmjW5hfs1+ky80sv8Xrf1T/vb+94kUNk6eilUHS0BbIeIVNVhaGYVuJs7t2zP2fA1LF6G
6XOZAGNaJ1YT/t4XuFGKeyOR7RVZal1tJqTrQFxgd+f6BDw9WyG2ib7eivtO2Lg2b6UxR1vDdqtS
iLR9ckZu66/h+OqSffEpeln8BQRygVU8qKrNI/5+fzHeyiVvVSpFErvpSgFIfjOm79L4YFQ8HOv3
Qd1bEYxFmAxSdQnYofHwBndKdAnTB8Ww2zawtZQ3eMeTxahoRqoxSuRIdsbEOGkG2tir5FjmspW2
8zch/V93j7n0UaUG6JlXgT6Rz8jTLfeTovEwYjmarzLxCpEiI5uqFJoBInrgdvjxUfBRTuREDxsx
7ttjolu7chLlLNSocCSyQ1uZKTxC8LM4zJ7kimiQ5SE/bERhb6UxwcpSlmCMCSEtrCNLzdNDoGAO
qx9yv6q73JJn9AtmqONLzVMlkMwmen6RkuW2qyneY2AcmnC+IxVvPuF9mPb2s5jgJgDAkyou+Cwl
eIlDEF2VoT30PGRVzqXTxLdbXYvZNIkVpBjpkxR+TSNOUoizCrbgrQKjtuxm/H5qPA2xIyqJNfNw
CqjavQ2V3uyUxhiOQZLlOBzpThW/U9Buy8vXqrk1J95E8uZaJHROySBeVt710lWNkpRjhSuWi0dh
wRwW6IwlTiJg02qsZDDKmOlTEVQ1nEspKUC0O2n6Z0350RB/6Tj0QfSX3u3aShKjX7WgjVWuL4qj
zuk5ikorN8ZjJCRWooCTzmh6Hz1XP/c92aa2XWWy0bTYxaZA6A4ScunSwqa03/sStn3lSgTjvUq9
FhYjLRVHK6PHOa4PaUpUp5bRZqF1Tm+AxM2MIlSjJxl0RhhUGXhDoZwjZANpQA21gd5meJvn7eMY
CQ9Cg4dzn/3Vz8W3SkoJJ9zbqAJA/1dLZrxaPomlrgtU4J16F32NgMkWOKoLYkhECC4m99z9Pebc
A0JPeWWeq6mvE2mBZxOzJyn9NJSxZfZf92Vs+4DVouhHrISIZqsAxQWL+ieNGGOWabDyowwvwEsD
8I6McWygPzEDWaXCxM7V2u9mM57E4KTPp4mH/8PbPMa36VOqFbUBH1oZz4kJ7GBgxXABRV/LnTuX
mzBmpCqrsdUMLCg5aifZKkqrOnYYTiAPtJlQfMCUoAtYxLvqRntCrO72Tnqm6FvkqT7PTmxLJ9mG
dQPeGOdY37//3uoqY3VGNUZQj2yt04WuBpT56bDcthng7zo74b4AOSaO7alpwfxagCVIdiQpPWZz
bemj8TnQoudhlt1ALe9RTeL4O46FkxnzE+M11+Yx1aQgtZr2u2pwBGyMwb3ZQZn1dkWdZQIwOxGe
iyftInvCnWJnnnFv2rMHpNDbySYeBoS5DwOO5rIl9rYEho/aIXiepptKP+Xktxz82lcPevo7aisz
lkWeprJuWyoCPR2t/w9SGy/A3NaLV3RotGq8a1WvllQsM2pb+vRUV3i1gfUF0FQE7QlZBPwoXsFv
Wymu8hjzkmPYvxoiYJSL5ZMgnOflx/62bQZAoBJ/ZW/CehibkjZoS257ojiBIB+i5XPUZX8tADwI
I5GTvNg+oKskxq6o6Yw4a6hlUN1TPI9/mrt5qRueGMZKJGbaIi2MKCgJ/yKJbGX11xovNm05p8ZR
lJ8n4X/bQbZpfRISxQAZMa6thMbT6qZP7iW0B/QNJ+j6Q3iChkJVMYEJxU4ThCOZpjFBBDSfmmPv
U5KN3iuA4JQ6PC3/gwu9ymJuU6FHIKScsKjRnsE1o7jSQTlq1gBeDfGG24+/adkJpVZETRuoG6zl
C6dyzMHm5wDb0R4HBYTbTy2gAUsV49WDYA2pq4qfce3slvBgETdN00o2YxOjkaA2PCF10A9/keob
aS5qf9y/YzwRTJA1oewIVGhkRQrjLiqPXfKUC5w2is1rvFoFc15SngtNG7UKcs0Ho3xEIc1K5FOl
8lpueHLoUlehVVrnEZ6tMBcCnpRlnLvSXH9KNROE7AnPW9Gdf2fRV2tiTF/W9FIs9Y2CQKQ7yjf5
M0U6hMnVvOikPPJmgzYN7UoaYwiDKJkr0LDjhTYdiiy0go7Hrv1aENpbEGMBywEcw2msI317UnxU
AP2gsub7/JT7jWv8gIk/pBLQh/aVb/sqrxbGGMS618qkiqB9FHyZzp0inXSUH2iTVP/yoVTSVRgb
NsXmMqWkQXJVr42DMrcA9eVh2XEOig2T9DQLdEXAeurMXZQbZfnO2TCOjrNRktyNaRimWEP4Ob81
vfZCXKSRHPmxUa0ePBCNNRqWlFjT133BHDPBBkmSWaHNYobnyrNTPIBNw817738TwZiJICzmxtCx
d3F6KuWbNHkGLP//JoKxEENkjE1Dj6frTln/s5csI+FEEttp5pWWMZYhDpVkbmvIoH3DmMo5gioD
wMOpXTvoqBa9EJ3v/f8jv719QooKXHhF1t8NwQEGtYkGmigdJb8fjmXvd8OHfMW/IthoQlp6sxMK
ON50uiMa4D5aS+dNkmzGsBSFVEYiCpkYxtShAbXJcnWGYTUmV65KT5XQolTFtiaPj0kQ2PKg8Kp3
27f2KpOxfbGc9rXS9jAMAWaKg+AiNzPH0lFD9t68XkUwhk4cy9zsRuQWCjVBhv5LKHt5+azP38Lw
MZGOxNDtfVX/g0H/VyKbAR3VRVbaCRJNCQ1Lwe/WDjFoF720YN/QSgxgpGDU4oKZ0HDh3TplGirJ
mMZ8N72YdzIorTTYp87BNKmTObWf2wUmrGjZajwonN65bQeyksfcNsDwxUsk4snzH4A8TFCjhmTN
ngyOB52j/xuUNHijrqQxytmit7HBbAZN3ozoqqBISMEIUom4tJLPqa85tI5N0JqNDMNRxUgP+dbf
zLyefe6iGX01wGZaJRI+Y3wlWZRgXJbb9IgKE6Y1eDXJzQu5WjOjucH8ymaHHTZTAGZpnae3qrtU
CwjNc1erQn/QDR7Z4qYtu8pkPXUTzYuRZ5LiNMWdAZLqwbQr7UMh3EoIE9jnQtsLS/76jJicxaG8
QkCHB75x54dezomBN2hW3qgO67i7cWlLvXq9GIEvXmpbuzec8DjZ45lYlW3e45HOsQBUG3fuIuuz
ywCgFwa9i/Hn6qjfTBgpT5zhRju/slbirUThS9Ap4OzL5R0e48fjvJijQIbYQjoLFfrMfk8SZzd5
IujfV5G+maFEHgLT1ImU2SqN+nkYA7uvK44v520gY1yyYExFY0JWALyfJ8Tf4EgiBXoMS68s0EDV
oqiwv3W8m802mSLAys00G2g8HD5StJniMNky0Ogb0J/w+ku3E+yrG8DYEVLiWRvNCFW0C0XTkA/B
MbfTM+1MgzyfN13COzXGkhRGK+iDjBSxIh7l7FeOYiTh5SE4/odl7KqzZUIbA5Vx0U6jX14CZH07
tz0HFs378vzPZuRw3UG2XWQcQCDZ6CjR9fWPVn4UPlSSWP0+fYauFB1zu2OQRViOaviGfFvpTsVb
AudUFCYBYICtvC1SiMiU0Q4mh2SDrXLbvuiH7tgihTEKk77UU2liozAJfR4v6aX1FuRz8aJ1Yodn
bDn3lsVsUgVVIUOAJYVS+iBGX+aG3EbFQRhiN0lFjrnj3SKFsRLVVCpFlMJBNg71I5Q6yLgPfdNP
Do09HniL46kcE4PokWBoIDCE7auWozqahy7tebEj77QYwxB0fTsvdEniqXykbduVmx5F729/kb/s
Gz2eAjJmYUkKZVQTCBMWKQDI1WBHJIM9mn/uy+FsHNttVGPGrFTpXS0TxY6h5RPvttIv3VFylYko
iDqUCyZSZIc051A+Kfn3qvECw2umO7V7VAPOgniapzLWIWhHscHMIbLWPvq2bwvPAFWWcZZ92mOf
+Tzwyu2nrQwgHHQemNK7KX+A0+CpZCCRR7M1tEd7dEW38EBt7AKKzxWOvSM6H+2bWcll1qmPU1El
UUDBAAO/tcYLUBNs9YGuklJg76sJva7vD/G6SMYeCkIYd8NoKk6ojpYyuAmG8hNil/rDvpxttb/K
oeq6Mu0dnkmK3oWqkwXP+phaaeoF/z2TPQ06rzLoN6xkoOSUo+8TCtkR6bbv5dMQPGUJJxjbbjRa
SWEMoJwSsiwEL81AtyUPDPOnJbeWl/CynBSvPWNyGVVQwVkqa38H/xBTX5fHmkJUQXv0NFHLa6hW
9JWa3sHqLICeUU3EM+wrr6L+hwjtKpMxjcoSV9WSQeaU2YHfowe89ZqbHmMtk8+vTW5MEeAEkQnR
6Wys+Q6vQZdjQRBKEUzzJ/E0gR0jdeNT5Jk2eaLP+b63dN/wCt+ULfOT+Li/wZtX4SqcfYZJ4zJp
AAIH9yuAB8whtELSuQRAxi2v14MnibGcrTkNspmhuGKUTy0qYrU6nGcyW2KvcSLEzWu3WhNjS9Dd
OwJcGK8+QfoZ1p+rYnKq9Mf+vm16mpUMxoTIlTAAXw060uZPg4Lw42n/93lrYEyHbjRRlZVU75Uf
+uIkbWiJ6ad9GfTuvDODqzUwpkMpRLKICvqNyJBZw7KANMIlxvOSoCE6qdx9YdueZSWNMSFzEi/K
GKNAXjkzxrMjOz2lzzlS2yirnNJj/El2K19EWyLvxcVTPMaEgDGwXWYaKorNuVM1S1UxqkIeSl5z
9bbdWK2QsRsiGF/DKMUKW3dyBAvPcaCI1o7po1Xr14ee4CthTEjVJmMvCgUCg3B4rrX7sfMlmWP1
OTr47qFVDmWfFFjP2OhWNrVWmyZ22XCcMecmse+rKUiSvtJxPIFwn6LHUp2/7GseTwBjDsQpVZtg
wE4tufrJJKOX9q2/L2JbxVA4lomhGe/gXNpkEedJgcUxVGCq9YEtgQzFNFxMfXMc4vadvUpidGyK
pKIiNTIvQo86Wtlbubg4Uuaii9QyeV2j28sCO5RJwHr7Dh+F6FWiFHRUoRK+dYunDZmTTYCq1mJ7
f/+2V3UVxNgG9Eyn9SDWiDqTF6Ny+2RCqy36IAG520/ah7bwKox+zCpi0nW850shgL8FTfVsipex
QefojBm9sHHSngf/tK1+V3HMicm91Mnl0CmOZDR21TUeKh8ch/cHy3OVwRiDvOkXrQDRy2vHoSK4
sAqn2B6bA6r9gBOUEp4x3zYN/wpk5/KnoelIQV+oyTE+SJb0UngUZQ10cqCpD7+A5vCeh+vH2Ued
iR/Gnoi51CpYY3gPFHUif6hEpFzXxNiJFJCmMQAyFadIlJPYA8cSNSyO7vH2jQkbUlNKpKnFvlUL
Xtqar2pfc+nH/mXibRT9+0q/MaMVtrGB8lqe5Se9D9xx5hFB8UTQZa5EtJGiTF1OsIz6ATDngH/9
vr8G3j4xBiFV5EXRelQ6w/lbApj8sPkUhl/3ZXCMDos/L5oFmgJTagfEC5jUortcA/RU+kP50DjE
SrEYC6CKYm5GVYF6ZzzcQ+A3wIudMy4qEu9QGCOwoHgz9bKBABt40ZqcWmLBG0LiHAuLOU9qra4I
5gucMHgKUHSsp8iVir/2z+UPD6J/LyKLAR3IUgmPpCsoMI6u8bn2U7CfA+Me46PkU3xB47E9+Rgu
/l794DWecTyewdiAWBrbITZQdajL0Br7wZqlyaqrkxJwgpLtbrqrUhiMJdCENhiDAgH+fIofqb1O
7fEH7WOOXF66Y3vkcCWLsQhpZ6gLuotori8+kN8DWn8MxwD0KubU6Ts6/5Q7FZCmyG37kn0j3CoV
3bX3D43rgTLmohu7PAWyAuQjiRUflkOO8XjVp8PxfMgYzjUwGNMhYBAvLOlil2R56ILlrKc/9xWU
pyRMABFIU1oMdMZLTA+mlKHWH1tS+DLP8//mLQzGcADHJc4UAdo4zS91d9doN9HIMYK8G80YDXGp
CEhksJZO+dwGv2f1rHScAj5P/diekihogmAiWMYMGr/4IFv1ITuitXK+hG51Y17US/CUnlErcEoP
5Lc8fEqOQphM4KCRZWr+j7TvWo5bB7b9IlYxgsQr0yTlYFl+YVkOzDnz6++C9rkeGuIenKP9arnY
A6C70eiw1sTSOVlzlDHtWwr6PrZzVGfzopzTULPZ6luC9ek79N6iHQJ0s4nN2AnVEwULdOgLy3rs
N1+wKB6sl+YhEqY51sRGTJg9Dygi9m60V/e14BUoCi75geWxUsuklJmKwB0T4DzEv0xMXbAGPuNV
hKf7L2mCP76Ccr6izpUiMggipH8e0YOPLgx0/wJdCJOndvfO2y3dkYdJMBa+3UyzOkXOb/QAF8cI
BJap7pqrBeTIoKg9TQ0mwhVoZnGU3MxJpP9m4TwOaGpWI2lY9jYNqZ1jRJLE3yuj9C87rO307Wpt
nCMZJKMkKTMB47Z6wkzJPt/Jdxr4avfSPUM4R2qx3dODiMBl0/IMFWOHKnjtPiAbgswbLcE6Ogrj
wlX71wyjoJcXtumJVwLYD1jFoV0CAE+rxLtbVo9FN+7juna7GJFP3QmMXLQUTi1z01KXREIuRFr8
qHug43/8Pqd9oVbocWni+42E5st9LMpQbNuVYSBzgPPQPmAwhgpAf5oRzb+dv/go6TyxWTtyaL9O
IayKQXMwCnDqTqKMxXYJayWZc49DZemaviDFzCy6v2GGlTvZSbfrQ32Lev3DZZ3YPqnzQrnAKlON
uBgIBbCgdKTdL0NEObp5Y66Ww+mcjhbqOFAsDJzJ38r0Tc2/FaKMlUgEp2xypKFUMKNFRFPDR02N
F1sL9GMqNYHAfkSCOK0DXdC0RAbrRZEdDXpAToosuD5EIrhgSYpUPUOpHuFY9CxPTpXca5rAvYlE
cN4NWfi6XSh6OwO5sOfie2m+DUJkkm1XgzElE2erfAA+VKQ2LPoFubAyPWrVcQFxgkwPXWgKjmRb
ff/I4TMrdVu0Fp1RgB37qzl+/lyDr3H+Ph8NZVq+oEVed+Ul+F4Ag7XQw6NJzcfLVrh9JmcxnNFb
8qgoI0u6D91BAqSxkmOkIRPhar4323+Ig1ar4Yx9lq0mrhK84edMfmzRHmbnjTXZcbZ81Yp72mPG
oLd2g57avVGd9DI/BGHkShkgnXDhjvP3aQ7sSjX8qulOVbr8SEP5vi2C45ilu6gl12maeQXQR8Pg
berA9jtNpl92nS3LsZ0XImyaDWJR1AJX6+GcC6Z5iZx2OH35OIMgNj02oJ3uD81O1OcqOh/299XN
qVsSGD8xSeMuzdOA1H7UlM5YKM5lLRCuh3MwkpUtIHSRdFePI0cafoEnwG7j51py5+knre670G/H
WGBC/3LjnJWP8zmy3qUSmbCL6k7x49NyysG389q64R3Z07v6lIgYkUS7yXkgK1CKRKpRwiWy4VX9
4BYRmHCgKpe3U+QbuMdamrdF1dcYxoy6fRDs21SQRxZ8n0/vpJI1GOR9hlUuXYANn0pFOfynJfC5
HaqUmLXL4Eatzm/NK0kYEv5LoPPn8PkUTp5gpjQE0ygeXoyQQ3Zqj7062128I1fVjBEa4uePoasI
HhCizeNckWFFDUUsD6WrlZO8oJm6TgXNqgI1szjv0BUN3tHgQXYjldhjp9ta0d5IWfhw+YxEYjjf
MARqGBoBYlF5fgqTmyE+JqIgajP3evZzfJIGJbQlXYA4hdxr6IalFw+vtfZDjTJXE/NTiNbDuQNd
LSQ69hN7nzcH9K54amIXrdMh7s1/oibjgJMlcaSny7u4/eharZFzClWJvLu5jMglev+QfYFT2Wsx
N0vc1o0ewNAH5DZbNAG3/VxfieWcRFLPNZV0iGWg5AU6uLTeRy3I7W6iI6qTwSLwtoLA6EN2RxsV
kg+QN0tXHWzNDD0jfEojKpDzPoV74a7n8ziYxzLnKUUkySCc+mvtqsZLInaMb/qTtmP86Ww0rnGK
X9UPA6TfQh4F0ULVv6/MrlompQgQZoLj1x4V2etB0Ttb+b5JOtHDVnSF8QmeZQHQJbLReG8iV2Yd
c6BNyHfDfgCGGdmnj/93rMi/4g4+xwP+bxThk3cTYcPx8W4EZFUjZr5gTvDSGXKuRQWzoxQwZQEb
ImZB/XpnPlRgmsqfGM1v+CjqkhA4ZcrFH3kMRutogryBRTrEbgpRBkckgXMuGN0uxpA5l2ZwdMDo
pckoUHxmsJf2jPMjy1SCeSmGBEPNXTl2CpR1ahkjSPLt0Ml2ouyGT4EYnH0I5XyIESFazmRsG2Cp
+/5VVV7S+nksrR0aDmbLcidrEcQFAoUHNOLf1qVgLF/TIlh37QX3w2E5xbvY0W9H95+Rp/87YdZa
4UGR+Lc4XY6CMmVASqHsJeNPJZ/tgmae4Aq4rBxE5lyGUWGWcpSYy7ivEYmEe2TenAqt1oszYyYo
8kTtyZevOiJzQchcoqtVaXBwdbI4TTXaFaXepIraMkVi2LpXrwerCAlSOhBDld+FcQ3UGDtKRPX4
TX9LVHCNIQ8BujjOsup+zsNQC+EC8/gYDINt0uYQKgDW60Xcd5vrWYniTCyJ5XmpE1ahWK7L7C6e
GzsKRc8SkRDOqFJDqoH/TQB1YklfZNSMzGE8ZumnJnjPa+G7trIUD8ihwLZldFcZ34Lcz0SzWe84
YB9c0koGZz1jJkezzKDe5l1xAHels/j/TEWweqL6dTLtmo2g+vIpc3on2gUPIkVnJ3LpF3CWlXWJ
2vTsiddWP5fsvqbEATIuCt9K4Zm1LnDB20HVasGcXQFIOVTyBYnmzq+u4J0wjsk4ARbvfzNdt+0L
V9I481JkvTA7DdL+4Yda9kZqtwbA0iev9OlhKhwQuV12VQLl5OdppnQOgdgIT6V0tT9XvWd2xFU0
2bssZhsCarU07kKOmigZNNabOwIwXbvK3GFf7yTHemL4rLYG9tPf0Tedge9eFrzpiVdyOWcyjvKc
lE2H+e/kWz19TWtB/l60f5wHmQo9S9QB35/LXYy+gbA+tN2vz6zBsFSKPnHrA1mENRn/0+qvmXui
vtSifuBth3v+Pnc2siaXi6XgbIy2RCATaI5ZdUdlGb1ZqwVF4e39OsviziO2DPRaZRiNMKV7hFA2
rX19+XJ5v9g3PvqIswzuTPSiDIOmxWwn1d9mYpfV9zYHuNTNkvy4LGjbGZ0FcZ69AbpOU/ToMNU6
NGWGB5QF9BjlypsguUoVgQlta/IfYTyLRBVXmTXG8L1hfaWbe0n7byfz3riyutsL3RgWA/UaVydf
6fAzbe97UUeAQNHeve1KhNQldT6zJFA0+p3kx/pN3VxrQjqXzSI5Oe8U57TTIiyWumNwGeg70J3W
XvbqwUQ3drUTzYwI1Pm9RWC1IqsJJJAWIjOTGZ7efBuDH2Tp3MtaJjp49htWMjIAp1Qjyw2XlVMk
9/nw6/L3RWvgzB+UPqaCVhbD7RXdzkpq9+QtV0RR0Hbj0+pUOMufAhqBWgzDV6PpoM/ymiGCDybe
tdY+9UVhgmhNnAuQSBwZ+pgDRVV9ksCAmrd7sKIL7k6B+b/3s60OJhnTpdPmDAejxL96uQid2Wi8
oJJ/ZHUPkPzJkxL69T8dFg9HG8mBrI4K5roXvfN6dbhqIvOGojNJsLbt5pbzcfHYaFLfAIawZE+Y
byydCsr6Y/ei7YJbMLA66e1oC3tb1Mtumweh7Us6Z6EMiYzFD2brDG/UyWzjWII3XDQ+t52lW62P
cxIF6ZCPoLi432mvkVEqwFPemXb/qqPjsPaLa1ByJo4oHtmujKzkMmtfKY2pDZ25oF8THTwLiNI1
0AGNfntQ96K3/HZCfCWJ8xukNduWsNBuYHwHbvFoJADdzJ0QGOj0d+6mbvK83FkPIlQR4RI5h0KX
yMyZabhZu4+lh7C9yivHiBU7yENHir5aDXrnAKV82TIEblLl/EuA0r2GDgBUg9N9a32RhtfL3xfu
J+dTejDcLwGziPEYXLPCQrqTD9RDO01h2qOf3zH4p+gXaL5bwQ0g8GY8s3M2l9MEhCYYfXBo0zdN
ujGoqFlTIIMfCDQtOY+NAIeGizlqvKhI0Af7+/IWChwmD6G2EDUkPV44rmQEdp7bcVXYxWK30d0k
H2ZJ4CoFCsHDsiDRYzUdU4geic3kWZNEqSvRlnEupE30pUrj98R0cyjc+nl5C2u7eWcOau7VF/OV
3ND95S0ULYr9feU+miggVOqgCml5l/URnoeCWqAgRtM4r4HRMrnPdQgIjZNCrqkVuGb40jSffFr/
idI0zkvEYZkURY3dG+AGiVPvIp8c/n+DoSnyDtttfmj/IQZIWAjhmXUUIOZYSIgxf28dFbsCU1Zl
Wz87TK7oPmjrfmHmqLoWxSHm9nmdxXLnJSmI2NtwRGE/XBYHRB6vk4RLJpC9OdHv9bn0pJJ4jRmc
VGP2kqbzy7E9ZkbtJ22AKg5BV6kCepi48doQTO5g05606KqaBn+aEd2WUWHXLXxSFv+iWnxv5DDf
rLytFvUmHLTHzvquNEDKN9X5UbPyXVeQ73pUZ7ZJUkeWiKOW1lM/pnDU5hs1Sqc1yyslnO6buvE1
dTrUfXG3yCbQ9ZufsRZfzwk9BQF+ii43u8ZKQChXeJSWfqBGoCmKi5ua9o5mRJFN29rvAmRKagyW
1qM/JHrkWKb2LZE0py/MQ2x0Dtqdvi1LfIMQxhuk4KjPIspZ0RHwGj3Hkd5VKGvS5qs1Afoye/qM
TZ7PmNNkVU6nMstR+UWW42oys2vNMETh2HZwdJbB3W5Fq45FSiAjuaquDBCUWW7rm/cscYJssuAq
/ZdE1Fkad9XFUzV3ZiqfQ7HkkRwaj2Hzx4/UFYGSbJ6QqZoyOIpMYNJyaUUzy/PEDFEVzgcoGo3s
KRUNA2/HsysZbINXjrMdKo0CJFJ3QeRt2gyqm94gX2kA/YT4iGhdDeB9D59QjJVM7oLIq4J2sjoj
hi5ALHkrZGMV7Rv7+2pN+mKQsQNMoEuN0KYjuqDMohQBtm0/3EyiaCZIlDRd5rIcSxkUZCGwn7iU
brrcvM319LpiTDJmRZ2YRkd1RuEwKh6LwfB7he4u7+K2Np5/AJ/5oHozjxUji2AdHe132ICvvxb7
7DtjOZxfPjVwuBLHaaOGXH09zEgfNPl4aLSxxAy0iHBj85ZdyeC0UZJjjWghRvBJ8bsPD3nYO6V1
UOreu7x3myHKSg6ngUNPOgoCVbw2ItW3ZrB6L/V9OC6CZs/t0a2VHE4TmxypnQbEY25Wj3ZT93fa
XF8BovK7XKCEXUqZrWnA+hv63yNJH4cGyXTQVihS7naAqLLVXt/FdewawGGjZeM0YSnIbm2Gnqsf
yF0CRRxJpRqhOgJ42FR/HPvrIo/sMbyKCW4EEb3Pv3ibPzbz/vpcWaYRNcTQc2S69PtgF58YUiZQ
WtwA8Gupn3mfnH5arY+7H1qa1mPVYX3LeBqy61r2LyuSSGG5G2Gq0VfXELSPWm0KiO/OLhqobFS7
tQhOYXtsaLUU3t+EyyiBU401clk7yW7RLpAfh1N5rd7Nd/rt4jFcMfOgvmTPya4UGMy2S/1zcHx+
ZSzbKA16ZEGnYthRUh2pOgi2UmCTfGaFzt1C8xIpcDrdkdDPpgflU53R5y3kUykziADapsNpKZXl
aNGrVqL/TTRaIFoH51vSGpFr2iOAL/qjou3V9KoRgTpv199WC+H8ChlD2VhYQ8J437kMkydw5dfh
CMRZdxZS6og0T+WcBJHzSS0LSKvcxded3AsOwT4pbOUh/zo51juwroGy5818nAFPJQq7mI1+qFus
FstscOU0AFNMwpC1zOdJ8VhFiVeOwfOs9Q3YP2vHyMfIvWzUwu3lvEZE5qQqWNvA4A/Atyt8RiJc
7M1d4aW3ooEykWnxLkQp1SpIIawenkvkL7L0M52Yq/3jHIdRWKmRSti/jO71cTeKMJO2c4ZnAXyO
JEpGs8iAc4mJFs3P99VjcAh/MWTg7jtDBi4cIH5dIy4SnJJg4/i0SSMDnymjEMtqp9MVo1wGyohX
uwBTYsjAt8IkJQs/LmginzoZjUBVE9Y+Vf4eXHD57poXjMvj+hpuAGUmcLkiLeTBbElYK0NTQtp8
VHzGrxSAQxtwgc7/hh9c4LV4vh709s9DxFR+zHeleReYb1IhqDmLRPBupMrbsGaKPmuTE/TUpmbl
qy0VBF0iteDcxQjIkq6cIaZunGl+i2sRKe920d7E6IsmqwYDKvvbISlJXoClBBNcxi0qNh6C++vg
Tr0L4BEB/9bstFd1z7BkhRnkzQreSjDnKgqjCdNkNtnoKbAZ5Pc50KFx2Ght6iuiAtu/PDDO6+Qc
x1TVZTomIQObWwByl3rJ4nb25ET7EmP5mdOJmge3o6k/AvmG+0bD4LDCsF8r/Uptb5v+e4CYrXq8
7DhEUriHTGROsdr1CKQGo1XsNqTA9AfQVjNUXkQK0V2yrfXnNXFPmmUBom2b44HNECSbV9akK3nJ
2+Q03wdclvoNfRWVjLYt4CySi0BAzBiZFAVYtzVkF2w6e0ozQX+HaA/ZT1jdyehOVMG9gH7ByXyL
xrskmJwFg8L9KNg+0e5xPqOR0WCcNKwvsb6bw2NZP2Xj02V12E6Bnq2Kb77vczktqgrpCBndW6wn
MbyObhMgiwb74BFJkJ0yOsurQOh2UHM+I86HLGYUVLSBUDYFGp8yN/KRrGC4HpOn2rIduplHXfSD
HC4LFukG50J6jEpMWYsN1bpjRa6bRuDkt4MBdOMAkZ9SWeE7pxosqq56OA0ZrrH9kj/g7YX2sPDQ
Xs0A9NA89aXdizzj5qpWQnmfH4dto8sMtnx6KTvZkU0RJNe2M8Qcvq4Dk9JCxudvjVepobSxim6g
YHCrA3C2d2PnKguGJhTH8ofnwKlFs4/bmrmSyZa9sjIzqXt9KFHVRu6vBcli7iF9nL1Yr5ndf112
g1ffyfsx8i+ryPYrfSWWMzoCLLVpYKBqsrIrxsqeYm9pvrbGTa99SXRMlV+nxEmrAzUxX5o9q4bA
uXy0DczGY3DHUIgBsDXK6WjTJlNXjzjNRPqOrmQvr6+jbBeGe1kWMfB8VBwmSieWSTQQsPCkxpMc
SFKBtlpQ5/pp/KPWvl/eS/ZT/44Y//4+5/2tXmnryFJAJjX1thXfa+mtnj0Uw1VZPsmqd1nYRmDy
tzRORxdqdoZewqkMIAVNnhhRUha4xdt813msN3N+018oHr/wLr0gGhdtJKeqQ1UQaVhQcWmag4QZ
TV3gVzYeoX+vjVNKK9LqgMS4tcMvGF9NroJ71QHikhO58+uyS1zqdL+BiMEo8Srcq/HL5b1ln790
kJyH6aQurboRj40mvMmlvWzuS/LtsgiRrnBXAo1jUozI8ABN6m7W/DJM7TH9UYc/RmAS6NXkXha3
YeZsR6F8GjKQygeg3U6TjFpKUHZmRDIao+lEbNKcfoxuczODfkHUebFt1n/k8c9EnWrG0ElQkTl7
zILXAqR4qvagGx7YjwQubFsbz6K4EK/XMBa6yBCVL63Td0dN0xzB7jFb+qgQZxGcZUt520mZxSrO
Efq2cB84Eoq1QMjq8fqsjv8LYGT2xUsSOetOF4CUxxoS8GVjB7vKj3ztJjhUGBZi4Th5+I8L5Cw6
y8sxlBipyT88Q5FT1zaDml7AzlEdY/8/C+QsXCmLqc4HPKsqaQajEZGvjNa8Naf8NCqLX02TZ3SJ
YiPjWtl1V3mlITspMkCJVAiekNvGfj5bztj7oCZGFCZ4Z2lXJoxPCpFrSkTFS/aVD+f5PsxhoI3k
A0qqFYVVakXwaIXeubIM4trM7zH9rViisa+NWUGY+koUd6MadJRC/AfVDRQgq5mDTxpyrdLBXmIA
T9ECbNy9dlur7QMInSM7LJD4CiovLHInUPudZY03OYrgsYbWChqVJ0VNfyvGvM+MsPqUYa1+K/fq
lMo+nrKMtaku1fcopXsaKG5fsVYB49jQ6hpPKtOWJPJqKjP+Mbk3ZbirpNxdNoDLx6PwE1ijktBE
lVF9Xcp2p2XqLk7yxxrlqIYGopbJjVzP+oCUD/NXhanGVocD0gBgNbmRs5wsvLUBRwFSLxGq36Z6
/9lhhR/DakgpU7QxqmiTOM156s/DsSlEJCGb3h7wipCjGgSrg/avYlf4RokmFLHrSA2HjNeNhOtF
P8zlrSkJTmojTma7d5bFuSo0AAyJ0uHmrCxAjhn7yC9eWnd2jWsddFPJQ+k2z6JNZGr40XrPMjlv
ZcjZWJOGRXaltNOj9K4uqC1Xo1cS6gyy5gRB7ymB9HhZK0XbyrkmOarKYADZuSvVX7XYLabUJe3R
GL1aFz0/NuOR1a6yn7I6wb61Oj2rIIp2it3FsxPktyTxE3rN6iZzL2q1e29FvLSlnJfSFlORImVE
hRkmEBwLfznRBwomyQKv43YneTpeW6y4nRyfkxskwOz4dnlNjv2bKIMi1CjOCaVqDXRdFVOyrAsL
/BvPoae+Vp5lR/tsn7qhLwu5Rrat8o9C8YNqwRA3DVrnVDc2QAjbkVvUePZtnAuqASIxXGjULkbQ
Ug2brCYHHV2o2hfF+nJZR7c953klXGg0dU2zaDVCozx+SaTrydhVWWTrluCZuBnknfWTp3EKTWIN
swqrn6ZHWgCrVhJp5EZv61+OReccS1ujNyDJkZBklQ3isKRQZyNTc8P4FvuDvDfd+T67Ft3XopVx
vqWpu8gsOqhCtmBKA6wiiQiFTGDbPINTn6hLoBJ4L3ChedPS7yejujPr2ZsVeT/rweM4TfPnbvaz
XnAOZRrzJosZP+eMqqV11Palk8m29YS22n1xpHdCpNVNZ6krFjGRRQAuHqfrWZ+YgYx2P1cis12l
D5aV2aFyU0p+FgqUcaO7G6qyksUpvbzQ0eoZAwaDAC9uCejZWWJIFpZjNw14JYi7WElPGygIElEY
6AE7QGyX3WgT8ony2t8L4nR/kLPEaGSoSP67u2rtzCUJon96DYwOJwFYx3wSVrw29X61NE7v9UAH
ZWzIApP/weoA9csvxlAJ3qNjgidO+nLZU21e4iuB/G0aL4MSRgRmcGTlPOug7XS/E6JLbYd3Kzmc
5stJqEhDAYNWwZAse5mPOq/82njSTt3TV/Pn5VWJNIS7R5exLUmZj9AQ5UmTZ6CyTXZkSfv/JoW7
IkH3UkpGNcFJ0cOYf28KdyqfL4sQ6APf4SbRAOmsHrcwCV6k/mdN7y9/f/Oi0g1k/nRT0z6A2Mlt
PYS6yQp5qDc1FgqSd6byhYrmwzed7VkMj2EXW5IylANuEWI9NuXXNF9spfzSAt1a36eqyLVv53VW
4jivVyAgz3UVbwnlMbwZDsYeFFF7c7Gn+95l5UlztPO3yxsplMl5v2lJyTR2yCUx75e5wav6U5Xs
wUluohMrZnSJq7f2ZaHbao7GaKrrpvIBEMHELM0wAfnDXdJvCsZN+miXFA//TQZnSi3JUhIbeASq
1AsNxabVl15v3MtCNmoLzNWeV8KZ0hJPeWcoaCVtvdnL97HH+hgK4MDQY7ezbmRB059g4/hIs0/r
KB571Ad7A4jdGT0qUXtNW12QRREti+9fNmhTWRQtna7RB69xs+xpKO+1AtDqmXXfS62nRl9a5Zda
opsNdFtDlABvUPmMMwTMqwkGTIw4yGwzVq8Ys6vjERD9uMa6EiWaaR8rhjtQ6l8+w01XshLD3STz
AFSOaoSHz+dbSb8tEWl0rd1EIhSQbUszDKIo0HtENtz1HxYB0eoM8fvgNwft63IIj9Ve2YUYs0r9
GiOBomB0u6qwksi89GoHKV66bW6iqiC3pjOG8XWhA/RxamKbZI0jLfq+WlJPDafDEPRX9ZL7SXRf
FtFPhc4/qLYcZ+AbLn1zaKZZlIbdvCFWv4073abSyyVssBtLGpyacHkYCnK4fLLC9XNHiw4IXQ4S
+BlmnRRgweDN3mUnFON8/dC60q7bzeDhAxeeqPNt01BXq+PCBr3Ko6qNccUa1XUJ4Jo0dcDIIAjL
t7eQyrgCUQb7MGVAqjqQaZLoYCt8atIaAEpfL2/g9irOAri7AW4vU/C0UN1ag9X/TPqrfhAl0LYz
nMZZCGcWjVbmfRgjWm09RqbWOgx4vjyqXoa2eOKqP9I7A9MM46nwErSuiOZmRWvkbATp1WZWTWS7
8vIReIdS/lJOggrY5mNmtUJO1QdrjGpZkRSXRKqtyXe1BMQw41Q295Ek2s5/8TLn7eR0HizqydLm
EMbaE3R01ll3kpM6xPbAYLwvrkU4mKL94zTd0qQQShjDq1XXVecAldcmw+9P6CFRGfC6rhofBjYi
Atr0YQqhh332AO4ZSFAwL54LzmnzTXEWwwetYVTO6tTiJsCP8EKkJ3JJtmU1dqoeraR1eFAS474O
Y0EsKxLLRX2WGvX/ZOuSSQZcU6C/xAWe8/XgWeBskSvq5cpPiUQ/L2+qSCxn3GhQUHuUF5GP1H9o
wx1FOKs0qV3Px56Ap/m0SLp3WeL2Y2q1wZypF5LZBi17JbKOKuJoJzTf4bVN4YfpaIt88HYqcCWO
M21dqkjQT4hixvvpR3zD+EjDo+Wqj+Wh980dks474ZW76ZNXMjlbj9HmZ9U6k/k+84/OOz/9lTqM
6kdz6sfQF00XMHv+kHpdCeTsfV7kKjLlFvZn7cb6ubNetHnXBb8uH92mC1tJ4ay8DYyOBiZu0k5p
bSNUbHVEmzBIAUOlduN5EWiKSDe54D1R52WeVYjTd90h8xmiAENxFNW1RYfFfsYqPjJjOW4oS9wO
6oM5XgG97TMPnfO2vbdGrASUEgnjJkaWQiE/jbx2Oq2wcVYCKYJlvN+wKylK0GdKylKCQ6c4Q6YA
Lc06XD7/7XzqaiWct0DjrDmGJkIBLStukghNq0viyQtaw7LppJb9Lu5mbwH9hgo3HcF9pHJ/ioLw
GKbSj8ownXxgfXKi6fF/cSkGxStSIdqHjt7CGJO8CRM0jX9ZUHyrHfDiINNbHkAE/E2kL9tWcBbG
qWXeIExOmTAQ8diL/KLGV5h1LlQQUJUixHHmKD7a9VkWp5ug1+tS2YJdT6ifKN+t5r4oRK0/Ahl8
1+4QAgdWrSCDKldD59TKVSIa3Nl+ShJ0iBgqldUPXYXhEEeDmjZwtuqvqHnVin3fftHjnVo9qeVR
AdHB1N+V8p0M/qlWxL63MeqJmGElnfOOBTrjtUiq2I0Dyo778FjsF8a6dh37ommQ7c08L5R3kUYe
LKqZwULmu3H0qhSOMn+4bIbbfvEsg1PAAsOwQJrIodsHlvXsTsYu2ovRbbcdylkMp3syRsWqnJYo
5I/P7XzXRKKUO7voPyr3HwEGh5FK4t7Ku4UFjSjSmafEB8xElyPrNGIkA0DWz40puFEESzK4IKuT
lVaTauxcmAGiqTtQIX7uduR91jWDc5FtoGJILceilMfJVx0VENmR+2O5zw+zm6PPRwTFIDItgwun
8riRelC9ojfkeXYA2OEDs801n9HQ7WWe5IoAuUVbyP6+umZm2shliCS/mxS3Efk2B4I7RvR9ZmCr
75OxL8cGQ60uRWZaO9DkM/VTDK8DdJDobPKb+76uJUsjpfAF6lGHL13ifdUKwEa2Y86VEH6TwsIE
j2jHKuEGOgkw4FfrNqt/A5WjtJsbzWNPWRFq2/Y1uBLL7V0km1oe6lhbcgVGOr8AKhJgbKVvup8c
M0dUpth2qytxnFttFaQklAGdPkARPWBeZycDiP40+zqqZqEozcGc2gdnsRLGOdY86qJRDXBLmcqv
XnvKZtaCS0YvkRdbDwSpz00lXAnjPCwp6lkeB6QDwmi8wejB9xCoIJed+LajWMng3KuljLnVFAWD
86uuWNQyMxUBAPxuwQQBqHo/2eR7FskHolM0V+hSwB4q4a6P71RL8IZ9/8DHQyKAUFM107J4OoxM
DwnePVhT9rX3mkN5H7kWQ1hDSSFyw+fhGD20j/0+9/s9OJWfBDu6eZ+YZ+mc6531GA0FKUq4A/Qx
corHxI2fK0/Gq2EAwernytMreZwrWdSEmomO7UyXb33yc0muSV7aE5CWdVXgFTfDipUozqHEvaLG
A8My1arsZ0Fiu5WyXz19E+zg5jNyJYZzIEQChmle4vICnv1O3TEuRjbjD3SRXf+jdxUPU/7PkiDh
Ilob50aipEwMUmMbB6BLEQvAx5mXdpMnWJtIDOdAVL2oaZshJYZmTSd/yD3W8Vvs40N96HYF+DJG
+7JEkUDOiciDOapGxB5k8pU24smX3lqdCH9SJITzIo3ej4Wl4vYHvERlgFm63k+WsI9m27IoIRjr
QKe5zkmpTC1s9QqXcutFoATNfC1wiNu6ilM96PvgAYzzl/duYwwJIbv5RyIfG6pKpkxxj5CdZVDm
LzredMltcMWaMhgrxvuQ1V4TxAb/coGepXLx4VC3ZR82TEd+DC7oRtCjraO9RfWHXeQJs0Rs1z56
y7M0zl/VddUstMJDEt1JXw1f2Udu8RJhVN3wWFkiwTBqjrHk3jEOpeCC21abs2jOdQVTUyTpUEM3
E/UA7iynD63DQEUtQ9v36FkM57aGslMVlJURzFm7qDpOi+gS3Y4KzgLYOtfRYmXOOQhdWYpI+tHv
8uvZK/zSIXfJ78lLWuCSgNtkP2l2LCat3XaWZ9mc3wqVJZL7EX6rcQdXzez4lN+XTgDstdlXvjAm
0ugoVbaIhVR0dJwfw2BoKWkdLKNsr6LqYEzfNFEzlEgE57mUOY+0NERSmGgAKUlqLyQBSueiFmPR
BnJeJUN9IqJsA+Xi1Fn3tQZg4+B3OT1c9iUCJSTcMzMJ0yCuTAQlSVLtF2XYG5IIcUKwYfwYWmRI
sZHIOJN0bBxQrh/C6Ns8Z/vLCxE5RcI5jERX56Fo0U7PgPRbp70eXgB99z5zaoD3KUTrE/2vroJw
rmIiVhvMDd7MZu6o6Rud3ER7ubww0QlxbsJElXzJEiRNpPBbbEw3+SgJdEB0QOzvKz8RtKNW1BYO
SE1jO5WlQ6zdFY0qiGS2mwjPtxbhXMLYB1ohx9Do4orxDkV+BwRVxdNPou71zfVgYJZSxWIFZs4J
5FESl2UHnaYlQsGfCRgp07fLhyISwTmBuKkD3UjhWvMMDvTQyNef6w+ziKEZikE1anGngkB0xHMB
jVWTflX1oDPKVefyIjY1ayWBO5DEbMZ+ZNgzhJzC4mpSP3OPrr7PnYMS6WiOGDB/aqXHOr2Z1GPY
CURsJ90xjW2iZURTNT7B0xmkWwz8wVXzJLKjrtzPY35IBv1az9EPO6eOKQ+AB05PbQ/CkoP8/0i7
kuU4cmT5RWmW+3LNtRZWkUWRIqVLWrMl5b7v+fXPwZ7pSoLowjz1ZQ6jtgoCGQgEIjzcL4Vo7kSp
DpZK3y3hAjEb68ftfWU6hwXWPAPchhiioRIlZYyzNs+w7ri5X9OLJl/0/tdtE8zbYWOCCnbzMEGb
uFhwvcaDDR4Lx5AulREsE081mJlDbAxRAS7R40ZRCrRn9PCsVndacyHK5Ur9kBsAjPGUsYlHfEr6
NtaoWBcPtV6uVohKuPIgaAVg9adSviTrHUhP3Ns7yPtI1PHSe+xaLSKbneXOLiBNaXQ5GGI5ZVzm
EdssiDpiUhOCjkAEvKiDbpelS5411v7thbBN6ECei5BSFGmpPGWsx0yLFBTVW8Pt+uQuajTOXrG9
7WqC8rZhaYZ2yvBYk5XKLjVUy/TQEcVHvPHtf7cYyt3WEVjvakb7O4wPSeQp6+vt32c/YqzrUshu
bu46I58L1OWMv7odeKwB+6HuB1dGdgCZ0G+/YU0VFUPSRNAqmDS52KzHVYWpREL8PrrZTsJ4BaAK
IB+tHcHlFbtZjrA1RvkahjmESiywd1qTHEwLuokrt07AepVtbVAhHXK3QzRmImxgQdOFtIzAEbQD
y3yUui3YIlrML5ln8Ci4ocerrjNTvK116tbtlCIvtQV8zjmAuGBzji5ETaj2BozDkccMmSYUQ4c3
MMUKFVuzVCouaFMVKhXwv0t8yRPorFWAGfOMMOg0TYxYqKIMtg0MzNKE77KS5uKCd//71nbn3DdR
TMCmvmEY+G5xZaxu2KFx7Fl7Hs09c4FX0/Tweil2vViZKI1Xouhay12ZYw5a4VzVrCCyWR/NaNYV
az7OJogvEqvaR/LiA3foGULro2nLCYnM4vvWFhWwslLoZXmBLfL6XDydtLzvjAAKD0Gz45xxEpLo
O2triwpZYhFW4MEYUS3wJb97lHbwydgefDRRPXFnPs6coMI85puPRUWwsl4lwi+CUTpzsse584aG
xzLGuoZBmqBCFRKSfLJFnfJRGqVYyJFUFUYVlHoeKMN8aDXDhsZDYec5SgacTSQp0adNlEGro5qW
Yeg6dRujKidFTY1ayBC/d4QEyFDZHQnLjvjCwygwu4LqxhoVKXEXZ+FooZK7HKpd67b7wsNdE9nr
RfYJuwEvMnMNUhsaQgGw6BpUlAiqa/reoLga3ZXgMm4ddIPc5fH2djLP82Z9VJzUisUIpR4Y+KkR
DrnRuO1aPEqFzElumJfpdh+pwCgvCyoGCl50hKRwxWU6Q71FBUUEOgp89RaOj9CTJvm0KqVVIWML
TxAgBDtK5ah7DfRw8YHnIcwDcN1Ag8rgG1mdhLUgHQXZEYA4FKa7WlLteN7H4+VffSuDClXArwy1
STxfCgMtqdxCPOdccVJm7N2sh4pRQpUnWZOhhlDPZyG9I6i0XPelkBMLeWao0DTopWhUBaohetW6
5rSrLMtppf1kcPaMZ4eKFkObZJiHxZ5hithratXOksS3BshRSjqnW805SgYVKpolXUtLxpIWc9jP
WXjpZMhBrjwhT2ZQl1UFObwh6SBr+piWDovSjy2BMoX5UQjPDU9Ijtl8VDcGqE+jI54PWoOaSO+b
AWhuD+ED3lc5KQf/p1XROtMOYxZu5DbH/PW2k7Mv5I156osh/iWyUKNoqtmLk+waB7pLu2Kv4Ibk
Nvp5e0l9srTq2zhR8MkmJzmTecT+LXzXZyn80mkQbnkYMSaiYbu5VHjX8DZbuhx9pigHZ5gtA6Gf
XMYUoXB1RLfwSc+6+MILUuzwq0gAeZqSJRs6FX6bosq0nAB2QHlyIJqskRf+6Pxmn3vL2+9gt8B3
8V9jdPQtk6LIshlPc11fAq0s3MksXL3hXZXMj7cxQ0VeVRKMPkuhrxavv4rOvAdbG88XybZ8yjUU
VVdMA4hISBx8PGt6X7VtWaF2N/olaMSILKnxjGEATMi23uz1Tg0tdNTdd4LL7cKTaH7LNnUz52Ha
G82ATHuooVO4eLUfee0R+nuiD/pln9dFY0avzVIpD5nDsQL4lFR2NV8ZHlJx106cWMy8Kq8m6Hk7
I5yGUSdAOCUiFyQ6khqy3/VNWE7m6t8OI2zn+PvL0TN35pIAKiwib7P03haFwY/ibH/bBLOgqG7W
Q93HyzwO1UDK7aTLHwdqYLwSzGzf2+rTBPSOdsAt6kwvPMdnB5GNYeoKEAppLEQFOaIaxU6rAqTR
K7jQqrNZp0dRtlZ76pYMW2v9zKLyD1WY9mVRN7YwNN+zvvDyLubJgPC+LXVp1FEcd5UBOFshRE7Z
vXTiryoz7Q5JEZ44nI0n67txNGhuTR0iQMVKHqFE8YMQUiSH2LW8zq/2lSu+aJwPzcwhNttN3RJd
qkmrnMNvxQGj5IeqfjbyL4n5dHtVPCtUrLEUZUFHEh47xsZFtbSgFZJvejz7kRF5/84UFVq6Tmzl
KoT/RMP3onTKX1LpSsKP20Z4J5AKKHmFWWiB3HR4w6+V1/IqEZzfp5ENa553ZVKTu1v0xv4ccvU7
ORGRBrmOMXTZQauFXbLOfbU3ll05czzrH06yKQLGqOso5lDJThoNqioQFOUyQZXwS9EG43jsBbe0
HmRoqpnjURhcbYQcnnXKxoewyJ064c7Sks7t5/N0/SsoB0d7Kg3FAnXhfB8eSMKVBFpggku74xR2
2MmdJpngIgG+DO/3jxeqCrGZPhP0v8pyyrFwRlsLSMVK3PFOLfslvbFFebk1iJaKgstfEp7GW3Io
gvAu2ZNrO71Y33gVXPJznzZxY47yd6nR5UVtUL9vWqBV2xdxfo2EQ1/ulPVe73islcxogSkADVcc
5EjoEDg0ZpO1BZIfwfpDS2ob/40zEYl03bl9jNnPgY0lyjnaomw6KbFAaWDZ7d2sOPqhfB+FLIL5
Mu7ir9Yl+UHYf/+jvOJy7DPzoI19ymXMqokHzLSSGTDhPt1LPmQHTgPA4DL4ToVnApPtgzwQHy0X
+ZhT/l5Nd/MHUH6ULGgoqiVe+FCn/tZa1oNuFpepkjnZETud2NihHCgWFEUwAELDQicv/KU6iTeK
0IskwgrdPUFqkQm7BVxLt3eYHYSuhulIKodVDRk/VOrN0+jqB6ioPMjfkMTcC0HhR65wl/m8Bwkz
tm5MUrm7NK9NMeUF2OAxYNV07VEKCYllzHFenhkqQyuMNAMeAgpofbp446wGnSo4ShhzwhrTjI5K
KuR0FVOk4bpNWydtZqBTlFepZ3aGr6WzXeolx0OYN56ODrapKZJqvjvQpiE190Yu6CLa/EoKErpu
L868Fi47Zm5MUL7eZ6OYCQl8/a955+kE4J5bBB0kiNXj8MKDrDLB22Cd/ntJlM+LYpOtWakRqDER
IW5OgtO5JpRSvMXPgW2GsuTIw0QyU1WALxE0RWwkjZYopVKt0gRw+3CJgNUzT9q4pHbS9pUdtenT
tOo+54Axr4aNRSqErpI5Fi3pjKsB3vyLB5YEX05xtMmrn7z4M5fcSgkKKjy+ZvYX3dimwme4zIMO
+iByCy7eHNtgiD6D48Cpz4RSE3RZvBIH+WSf7sGNQcqF5MiYs75GGCNTVUS/eoDzYNr0dHtTmWdu
Y4bynFVrNagOYk8tcz+oXyLhVLUvt00wGS/Uqw2LQrz1ht4rTfp+GiSfaCJkADvXndM818fRkfEO
V308LyNUYm1eI52Jgdoap0KkMIF1ss3BR6HVlj8Wsz9L8v0Qrn6UhJmdK+mhX9JfciZ5eSJzNpcZ
aTYLp+KmGcXqXObY3Dm8z/XS1oaK84ZjW9AI0QZGiKC9/TERXNaoy0orwcFvdGcYX6eaK0/DzGqN
qwnyJ2zCJaIYfEQGcbP1JQyUHdze1u3lrg2G3W0/YXu8pYi6irFMiwbxZKM1D1KK3QKC6ac+TBdD
Us5CEe6HfgAZmBSkS/oCBOtvWDVl0HKpQPPLJnUA4lKNNHWOVRzsdwkmDAwBLPBbU93g15EMUwX3
sq5R8UNJa73vdXyoqkDXK5bspXi9vRB2r35jgooYEDaJc2HBvda60SMpThazY52zu9WZv7736l39
MbrndWOZ18DGKrV/Ep6n+Wjhq6GOs5vGdFdbGDOshbu6CO1snjhHih2Ir/Zo+KwRtmLfWXiOxPvR
LX8ouxBUIpGMFlgEld4SWh0cB2FGSBNIIVVBfxYSTR/9v1Aja87DCYF4OITKSxMH3fDA+XQkEHwK
9hsb1M02Dl2qrBLOWA8xEMlNvDAFOfroWBcyvLZwkQ/MM72xR3ljPLR9OGro1ktxdJqm9VUX20ua
4ULLxFMqzvegqsYseVq6KBG5v7NYHHMNPHlAV1hUzMrUMbNS8liP9/rBAD3ZaANwsQ9tdVc6ISd1
ZT+VN9ao8CXEcttYCGBuoj4J0kuS7VftXg97u51+zaAWsfLVrpLnyPp2e5nMc7GxS7nN0vThOqSw
K8+OOL9BqDUVXsXFFyaOIfbLcmOJcp5JkENQiuDcI1O4Q9fZlz0wDuzCu+wAqj5bdaPC0d87InUg
Vy4vADDPh6UjuCkyeNFosHkYLk0jqDIEKqt1nwvjzxwCL1WYfrm9n+zey8YOOUObe0itjXrVCBDK
PJkX5BAgTVFO1R2erU7i81pavEVRPloWraxEIXovUQFy0qwCkclko17K8U4Skj+d+82aKOdUp1qy
RB0vnt4ALBYzPcbjnD0V3WQvxo85C25vIW9RlEtaXZ3Xo0l2MNlB1D7+IjQ/bltg30FQagLdu6WD
zZW6DQACD2sjf4dUrX5xFmwM/QbJwXgM/SYB02sOYoDwEfLwt+2Sffq8j3+bpeFUQwWU+7CsSB0W
31LuFZ0ToMmfTf++hg9hkZ6jDoD1R99r5z5bI/P9iJE55hFjev8LxQHTx7d2qKMMzVpxkXtcbl1R
/Zmtop+rUiAq1uNUFbumKewmXe6KPNt3+RgsmfRHKPBKCsxPuP0bqLshHcVyGjuB1E8GT3YsP/NA
t60/JCkUBFYn3ckvDYY9jtwHJVncp02GfABkEEGvKNMdeVFqw04ECN8NQXeWnqvosRmdkUtQx97k
jR3q0DVQSpvNHGf7L1rg9F7+pp0Gl2R91Zv8eNszmVUhbWONcp1e1TtlKWCtd8u9tRu8aAeKKdfw
eg3ah2SkTo9s3q3HOulbo5Qf6cvclwZ6W26ETnz3PVS+xjqH9ZN15LYmKDfBbKKqA9CFTlWrBGic
+SKaZv9y76iMdixSMyYsAu8gLtVrgpaQwT4Yj/KXxdeQ7lmp3dQexyorGduujIpheTV2kSDg5T2j
mIJb1Vcsd/BNW/eXXdbbGidmsu4A8D7oui4hbUXQ/BhberXSU8lCYXYV0f5O9WPa1AAKpXsw9Dlt
WgZzrfzOXbq1Sd2lhpl2iRahmkE4KJEuBP1uuceYIOisQue3aidba9Rl2ldQ8FuQPLj5nX5QvSrI
nAHas4oD6LKXuLzslu38mAQB9kiTLBqkIS6Rqc81avqFCijeRUj3CvfdzYxVMupeJnhTAR6ivH8w
xCRZCBV8E/8yBd2RIeuzFvdWweNNZ948G0PUEUh04E0VCy+D1VgDq5rsVhkCcU38MVOflhYg0WI9
hKu6v30ImHu4MUudgUJMh0SNcgwqtfVeL9RjJZpeVub+bTPsy+Zqh8YyyCDonaoKZ2045HfqgdT0
isu8Qy3Kl/3x14py3rLjsWsy3wTg7//v16NRDbpaZwDEIO0yKojXRZ1tZTv09LvwD0s9qnOK2fjI
Htd9lXDWS9zi0xW3MUydO+TKsQQfQRWgFezeuMwdSlDLq4WiSqPbnL1lPfJwjVqGKkkyKkTkG28S
ZtGqNblfcQ7UAHfODoOmgYkJZD4zE/NNvrVEXTdaVkpzISE9ku71g475L9swAN6YwZyEbstsY3aF
d8iZ1w+qNhBSAmsx7oCPi8v6VO2h7oJih/JH0blR+nR795i/D2wgdMF0UVNpF8GArpomRI/NSh6F
8qGdOAeMOXwAqvi/DVCukLaauYYd7rYmXp7HFej1MQLRJhEgkyVvqgZfzQwvAYuHhK65CWTPYChe
PQLFP2n2oMduohv3w1qfMlEDMcwQ3N4AZgQAs6kp45mObgwVAaJYFPtIQjaW9rtxvuvFffV7e/y3
CZraFE+faIBgCOYvQLbZHXuDk7Wz/RLer2GYE6eO7u6OktQOeYM3+OjPr4v3zrHhFSftu3aAWDIG
0Nzbe8asdGsbg9RBAElPreaRhUd/IPnRcd3pT/PjbEMkDcjEydUcACKf41P/jfdeZQaWjWHqPhr7
ITaVBuVF6Mk/5VJ9zPPeTaLUb1XTbuKGs1Cmc6hkWsHS8D/vG78JLYuetp1K+ltCfj+COrIABYxR
8gYGiYt9ipYqHqQamYgA5PLjGV8UMLFkpFEHmo8aXaXlACEbL59/Lev42IJaZErHN84XJHHjk01N
UpGMiZBwoKlFDD0pMsHE1TC/Et00guIQPMMTTjpIq4YdL1FnP0au9uimMfg2Kn3COC2eB5MHkmkH
Uh4JmFkJDfj/MB5HHPDG8mgwDnA+pR7OREYNYEjNN15JsbFwyhfBITwRpj1eEpN7LpjeuVkkFeu6
Ri9SwoDmNupBGL8W0Z1muW3p9dEPzucjv/RxfeBzVFTAZkUJFVs6aiWRogpj2kiogZP1occU4Pq5
I1jP5AsPQPjZP4kxAxgcCwfhE82nmqciuD4E0dXk2J7UoOxPaowTeCfIFzMJOh4U5/Opgz2ocgJ6
CCjtJ9ZKIU1qZegs0R1Ebxh2S+JKIufJ9flLERMgSjMhgIHsmbpWI9MYGmMBpE2xmsmJxTWygce5
oI31NAuC14JP9fYX++yQHw2Se3gTSSyzqFvJAFyvJwza5TFRjqsGcqLh9bad98rTJ8/YrIxs7sZQ
LvdaXZfA+6vTajl5UX5PxvpFq+ZXK1YvTaYdB1H6qvfduRX6C6Z5DuDuem6L6CWutDdLK5yhXC6o
BAXiOPqQ797P2vBHVkhfwEn9dRzzIJ9naB8uewB0oe9pxZdSGgKp5epgkLB3ayXUJWMaQOX2ZSq9
53XdJfLI5YI50Edxx+N1YISnj5+HuldiqShqaYU/DIpZ2FpovnaWvhsiwO7zrNiDweqhkEcHE/nH
tEgSR4LMPK+4x3b7q09ST6BSjLUhJ2e6iVtHhna5btpV3vm3HYTRKP64VCrhWaUsrk0FOMXyTnag
mLmDuuR7K5C7qZwFvRf0N66YTmVuAusCGdLDAqVkgEbfmgMouQP5i9EiQ0fkR6/4X24j3V6Nu0hv
zRFWJ820h2ifmSF/+p63NCrSJ52eVQNYQtxpKW1JfhaGP9p4x/lSzCB/PcoyFaSMpJXXZZAk0Cu3
eyTPuzVYD82eoB/TE++hwXiiEr8ATEi1AFD7RCK4WHIXrqsuuvnwPig5HpsJymX5sQdsocUlrZ5L
J/qNKsZHs9ROjou2AlBmipAUuDOzt6F9CicehEdm7qSGm1I0AYb6RKQWj3ofI0EWwRdi6wGZzIj/
ujUxLjk/pmBLxNYCWpM8hMdplwbF0djf/phMh7n+BXT+U83iKvYF/oKl6neZaVyy1rLBLMK515jX
zMYMlUrOtaoD9Ftj5m8+rkmwFpd+QjW94HSnyW31KTRvzFAfTZ0MI0xrDEwmYe/3VXyQo4YTp9gb
pomAe4GH+xPVztSbYHJqyEoU7TzqywH6PU4tid7t78LMbbSrGSrozjgS1VQbops2+Z9Rirqg2KTI
8Y0H6D3ndiwLplMVYjCqA2cP2Z/qapmKw3pe9HoDRgpXL8+TtK/GfS9XdgZs2e0Vsr+VqQLzoQBu
QuPXFvDA1V2pIntbj8J6r83Bv/t9ss5NlK+1Zo4jDfN/YnNWB6/OOa9b5j4ZGgDgkDiQPjNddI0w
TznGZqBodjCU2cOLfS+MTQAJLuf2UnimqKXI0BZXqgaTG3k5uO3Y2XMc29X8UvK0fVjfBKmnqFoA
gIK4iv72UzGPYaxLbh2j7q2Dd6HmPSo5JuipOi2vc60r8Nl1oTssdXWf9ipvSpuVRWOKXwUBCcCs
n6rDbdSVU6q2ojsdzEBypV3+1uPKSAJSBCBthNwRgUGOOSeHFRq2ZqkzK4xtOpmRKUGfNPd18OMt
krzTk9S/7Q3MHbTAkw7aACig0aW3KS6W3KxFKAf1b2Z6XMrvt3+fURqDB4jvgw2iYX0qPRUYAe6L
cBTd5A/1AEm5YxXIe7zDzyEoHhTH/IIpLQLifpheuCS6/2AcNIpQGceABT1aMS9tOoxJg+v+bsSE
vXXf76fFFj1lN0x4I68OUYw2783K7r8LLq8ewPqEeOGR1yt41D5VrFSxbpQ4RrKhda8h6MBVETHw
+fb+MoSxsb8wgBeebCGrofIn3YrKUVtm0RVS6VQqowtt9eMg70cdWkl1DqUAKfpS1PPFKNdAzJ2m
Lc9tN5+1dvimF1oQ9qKDuQlHyLpjHIePhVlfEqE5Skp0yhvZX6vsJA6NUybPYcytsbFyFqRjJqhf
wTJm0WXtqc2sBVNeIiomZIgh9ZGqRGilrg6ZIO148C+Wt2/NUbFPU4WhbCPct5b4oCxvfcRjs2V+
8s16qCdW0hQ63txYzyTnx67qdlGBSaxM4Fx3TDMAVULwAuVQ0N18vI7CJpFUoAOxjk4DxfwQRKuO
cjJP0oBjhq7prlKfFNWIcbJa+Rnrp7JO7SK/3HZgtg1yPkTZMKCv8nEpaWbOlUC4Farpe4RXafdH
wUNfM7+6hW1Cf0HSgPv7aKJvwjTJ8Y9umj8P4R/RyImhjNI0vgOSKOiAQEoSrvzRgJKg2tChR/Ve
9yOKaEVjZ0EHCuPQzi/TkcclTNyUzky39siCN9lI12SCIang6tTak1mCW+5RjR5HcIPf/jSMSQSs
C01XCYRfqobq8Ec7UqIYjdXAzYS++j4O0z4VwjuEIy9HDmSkK+rERvIn+CIdRY+OmC5+mK3GniLV
nyQeZIz1ETXIKphIJWSAeymXR9VxNWNVk1x5GLyyaHbZNDxz1ssqxmxs0Nh2qRvC1lhxV02O6CyQ
ClyPof9X3YBX/mP7zHU9NO8c2OTxKG4G8V1aA3MePrKwLNA85UKqxfnP/z+yD99yY49E4o3PmNUk
TzV6WG6rrr4ud64Wjk5u8CTRWMd5a4Y+Co3appmCo6DVFzULMvmnrHEyI44nWJT3J6YmtQKZQTXj
L6l4Mseft92AtwTy75udytQG2h7QBoMWIPjHIXo2j8ZXU6l/3DbDABN9/CLUZTRmRheNwK6goRXt
mkNyaV/A2jTi7gOYwokzW8E4jM+LHcwSyPYLUQE3Ecq6ncr3KxdNirtoZ/mNE7viN5VwS3ukx/s/
DAyyYwmZBCBTvZJIY+ZHQTWiATgPF7oukJJRdpFnOUqwBn+JyUS/gfrE9irQZkJSawHrR31GM+lS
A7gmGKzP2vi1D89Gw0luScz5FIcR9QEiRH8Ccw4fPaUTQjmLBfLCscBdbDmG+jhj5Loc3uTqqdSh
YYf/87bXMJ3zapIGRy4Y+jSFehFdI/wuAdzQjs9Tz0GDsT1zY4QqsBSxlDR1DjK7zhMdQkyl4MVz
bFyTgD4PClhuSsyW3l4Y65mFkav/7qVCxadEaUwjmWCzaTAqnPoWUBtah1q9X/ccUiLm9bkxRcUo
DN+YJcEiuKqiOVp/CNNj2ybOYHKWxI7xKpwaA8kaplGooxapXQ/CDdyff0k1ds76VpxMV7XTx/IA
NWYuDxzZpM8OeTVIPRqlIox0PUHo6rzVJ/Scsa88Dj65Uay9xWGkZrvi1Rjl/Q06dlM543ljDbHf
RbUrRiIodEtOdsWsa2p/7yLSuI+nLIOwhmoKOV7Ckk10E5QOkzDr23iMguIOwKJz6pEBZ1L0rHbx
YcVLjtccZDonJiPxkAVDLEZaP/4JlgJhQtQCIcuHGnF1lqTelsdjad2tJm9Ei3m7bUxRt0JBkGh9
jfCsxXlgLeN+7Isvt48a2y83Nii/NJd+WPMaoXFyVmhWS8A0tBjeM200EQ6RX/Fq/MwDt7FHuWWi
aYUV4lZ1l0vvnszFRo4MKQpQ3f0JTTYoHVpB5Qr7sPJuL5TpoXggoflpkjYrddAVYdWnPsVeGt2h
7r40zdNocA4B+3NdTVDJCHDOvVgKpNEkDrtK7Y8YNHD/3Soo55OFeO0WCVFEhqqYfJajIOeVaZmt
QQwc/r1TlNfVyapjHgMNChKpBBvgr52+z20JsybFPReVzts0yv8MsazrWsSbj8gAra7hN6f+JXEI
YUL1rXZyZ+WUV3kGKQcEhXQySSG2MFkLu1P/1DpOJkB+4FPgxdNSkvGSNfHM/Bggll7PsiEh+xda
+zxPvSnq0WuWLpoAtsoG4diQnn7HLa4mqQtzHow87UPEeqWHBltTO9LaHbqEl9Aza2jaZmnUISpy
ZZrVELelcq8eql/QnCMq99FPyyEkDNFTdmcc1HsM/h7KgKdH8g9+eV0k+bCbXHwOw8yaw3c6qckb
Ibw1H1X4pRGUXvz996L81Rh10Ppc06sMPOGuKQq2KIE1PXPk7mlNzov0dvvjyTyHoQ5cJq01BuBh
i4ygq+/DGYAFH8FDdZ8Fhdf9FDwEZDe5Uw6S15W2WthftEPpIU8+iUeVl/ExE4fNR6ZOJATA9GIg
/RNShwN3FHBS+QuZxCckvJFo3179P1xA152mzmO6tNkUlasIVD6GyN0qaF/COykAwhRVv+qFB1pn
H/+rOSpTATFYJUwk3gj5nRmedGV3ez2c36frZGM8F/Ey4m2DjNyTanholnN6nkxEw+YYvsOgNydB
qadwWlsc96UbnClxRnlnCpNtRd/a6ueKiVbAlgqj5Hwp3sqI32ysdv0Uzx15LI6JpxT7eH66vXPs
Z+HV8d49ZWOgijtLbTM01oze6d0VqqbZkfC8Y9QR0/1QGW2fecectyby7xuTsljJUUqygnDBEGmQ
db+XXv3tbu/Pq42BcNSHpI6wJv0k+fE3QiwJHQ285w8YsPlicYc22enV1R4VS0xRBy2igttNKicg
4B9C4UccfslznqYSLxpLVJRIZJSYNfK80E9k2Df1Q0yRYdjqFUUDh9cAY3u8DkQxBrUJQISy1qo5
YlKHICHnkd0nT1F8krXQiZud1aOuqle2mnxPIVNy2yWZ7rExS8WmwpqLyCBt/xWU1okU2ZHOKWAx
09KNBSocTVI8zglAqxjQHn0j6fyUyB+pPNJasj+fchIdFDugkzDRhaKuM0EQKimK4Odz8S3VvShV
7DpFeba8KIP5W5t2tUW5YJrMqLfUER5IRe0khraHQuHv7BpopYDj1aDyTXcqe6WflLaacDuro53J
smeu7iDzOkTMb7OxQgWHFFVmqHMglKNhsZt0YT8Jgm+mzfNtJ3s/Kp8+zsYO/XGMLs2GGFAZMrc4
BO9XrmM5/Yt27vzRI+wwXQ9dNJunzkec65Zh6kuZxtg2So8znAOis75V4r2hKXaUHK3lXu8vkvrC
WSkz09mslDrGoSLnAuZZsKPvIh7TcwTUflvapiv81O/xd3jxc+hVX/TUkTlpDe9jUkdZ1IoZ/W1k
NfkonSrQBc55ed/3GU8JihmAN0ukDrRU1JnULOhNxPpjMzyJ06mrTlrF8Rnmeb5aMak6SI0x7XFd
YtL0Q6c0aoIVck1y2QRCWp+RUnE2jxkHN+aoJ404rmukkEKEGHpl+KSKnJczu8q4MUDlFv0I4YxU
Ruea6ElLIGECkUrkRSeUhD1zVz3l3rRreD159h22sUo9Zya9y2SML4pufKe/H715l2IC+p32GVTo
XDYvjg+aVEApBCOOigXuj3TGbb/lbnQwvNkh/I6Z+xf2Qfud1y7anKi1Y9rCpMedZskMG4HgDqbq
a9g8L9pPzpEmX+ZzDLkaoL7cCAUIcITjXBGandyfX6LT8kpeCtaDyFV/YLv91Rj1wQRhENXRMFDN
nOO7FpyLgqqdF3WaIAqVHMrY4M7a8ZZHfbK0ngwpr3CZKZLd/ar3tT/v1nMBznUP/ZHdyOvm/8NJ
uC6R+NAmYZTG0OqNAgajr6Mr2ENQOYQRY7mf8MIuXPmFT+DIDllXk9Q1ANHKqjEStPY7uYZkt+zo
ReNpc+WJTevddhf2BXA1RV0AitSW1khWZylz7iwTKAcaoQLqsHwu9MxZx8VeUx5b1z+c86tVKvZX
6aqWpoFoSV60nV0d1l0GPctqvzwtO95Fw46VV2PUBWB0swmaUxzyxAJQ5r7Lnm5vIW81NLLWSONy
DQmt9oBRH9ExfAVjtYS7q3roQbd+2xpnNfRckTwrU9+1+GApvN56bATOW5b3+1T4aOU+0cIIvpeM
BtCHICCrOaA9jsvRTGpysmRVW+N7dFJxZ0CMxFarxk2E1bcmw0+7H3UDrc7bu/YP3wgTbib6jRhR
pJwAfMahOst4r/QYVxLs2IkOlkdqVRUISnnfiH1+/zZGlxxaUV4jLUIfUBxQRo+9ZbgkqQ2CJJez
KvbHuhqi0oB0rbU2U0mp5jX+puyEc+FM4BQnN1fpYPCSi5pjF4eMq0XKPaoqHcSiwtLIFF14KLwQ
tLbjgYijlZfwzEuImb6CASwdlGAKuNyo8NREGKWo0flxFWPXZF/zt+pPy5HF82B+u72VzExgY4iK
SJBTD/uaSHJLRrPX4tqTpDQw5YTzTmKXVEwVjTJFxZwDDXdKrXGcQ4KpAzkwGBqTXYf7RP9hnYia
RuYLe56wHIO0Cq32jUXqMmnUJVEzNPddRF3HEqvXqF7dMhL2mMyyx3ImSIovyZzjtI/KL9Ayf19r
6yilyzfoXL/KQ/G8pO2AN/7yZ1ynGOrKvwKTunAOKHv/r/tCfWhouDSVuADdk6mXFt1lofa77PX2
N2Y772YrqI9cZGNfDsNANt/Eq47MYETPhte57Rnw3TOv/URiyqdMbGOOijkTOk7gnOpRFTy0+yEY
j1IgBGCl3d1eFjMIXM3Q10/TV2rRIuS5Sz8Fwpycsjh/u22C83XoSycdC0uNWxzDshJ2qzlh+q70
6jnjnA5m3NyshAouYJyNjTDCzVCayv0MTdulgj5bsqKzxhMv4K2ISlxXHXxPuCqADim+q/OrkJzm
hJPps2tkm+WQD7fJHPNQ7OoVcBu4m+iM++Sg7ot9A/Kj//9M+ocjTkMBhbHqhAzD424GtJ9eHU2Q
o0AJODEKu2p5GTjvI1HxxNJETLvniGBAH9p93+3iVbZHsXkS5uzxttuxXhe6CG0vQjCjG/TgiFxW
SW1FBJZUiT+nFNJ8Wd9/z2LpbEqZLwv5y217zOgMEgoyV4QdBZvBxy+W6HMc1hkChBpUZ8tPfQBr
JlsKujvhINqCq+3b0rltk3V6tyYpJ4mkOh9zFflcLUl7S8CEuCm4t02wfH1rgvz7xg+nBGLKiVVA
DrjR9kVT34PQ4z7pM84Vynwp6ZKsYHIPQ9MmjQKNMzHWs6UlmDkZBDM60WxyxxfDwxgTCDUC3cu5
Q4PMtV1t0qjQeYzLvJgQYyP9WGqBUZ3b0fuN7cOVDPY3DJmINFAoLqUiXd/BT+P/kfZdvZUjO7e/
SIByeFXY0g7OdrvdL0JHSaWcw6//VnXfM5bLGtUdN+bhDM4Am6aKXMViWHySR9HJZcmpwppjBxtU
ObgMVmKYyykOozlcIgx7YPjWNjuMgCnHrr7WCleZv4viYTav0unSYDX1vnqbBriSy9xSQqk37TIg
hrTE+BTp09lMMl6larOvUcf3M5D3ME1wkTImmMVT3Y0Y4K+92ZGd6CzcUHqqwY4u5BMtGKvfBFfn
HNzmfb+WyvgWLsW01aLiT7CanGmtpwmmgOaTqlML7pyPONpKS8bRJGNQslFD0kysKrdImiDGftFI
Tzl60Z9h44q1WgwCC6OAmyukavVngiS7at3JGq8vnyeECcgSQyHoHyvxtBBuaGXCqK7bhGd7PCGM
zZN2lkEYC5uXxWM2fZ8Kfwl5Ux+bl8jqUBj7jhDEz4WUSG5nGn6fYoJFULtbAraWUiwye5KKT/sO
tcFNQz35H2Nnqbb0IazHWEcxBL46on9Ae66vsaPCjTt7RLtf6cYn2sxbfYkOFccCt2+wlWzmRVjp
2KNVCorkGjc1+kNBzOGn/vySYWsNGlG8+axzMtGbL+u1tkzQ1s25RoZYxSC601wWMLmU+Ge5pxuJ
Y4+XPeVKY4CkinNLEkrc0EJg+tZhCYrzgnxthEUqH+G3e3uQDH5kWq0awoTmxj4ar6y0jm0saPOa
qHvctxj6OzsOzT4KDSK2ixzKkjtrd2D8sZfk+74AauPvBKg6ljahQIYmKMYH8l4yukpokc2/0O5u
PBGO6kHGmPm+mE131kQEziYop8Fr8hbl9U5QiRbimWC2oKANNXuRbopa49yUPCkMaKhyOGYT5mLc
LLmkzY8YrEik5bEBbqKGhk1FSBaBUpmtzyqWEOpVDjuLlxSdFZJdWCG4v+Rj1yeeliicL7eNGSt5
DKanKdHVFMPlyDIbNyEep+SAndTJEzqfXetUeXi6Azjo5vli5HzPbZ9ayWaOLVHEaZZiWId2Q5mY
JORiE2c5UZrWzOfdK1SRd6a4EsacXpN22SiUeK1q+XDfNiCUA9ezOMRu05THfXP8TU/xXhbqlxod
btXZqjSR27FoafZoPJXXWJQe5F7iNYjezt1Z83oXlIRO+ZA55blzYq8+m/d0YdH+H7Gpr445awy4
4lHB1nvkvDbzbsLfUGaugPaP4muWPRA54hziplOsxDAorJStlQojnMIUWmeusa4ye5bj+S+lKG8d
vKWbpUatQ5ZmWmxsoke7ZmzHhLvfjacNA7ylbs2TSTMndCVL/xO5Wme5A2vLMb1MXuEJx6lzo2/7
B7Xp8bjIMOiooueJzRDnySTVUoMvaMk/ZuVRVpHpmL+MGhgBP9I0jPesoiswCSQ1GYcjoD1LEJmi
JU2pPMNMDsaYOdhDyTG97fh3JYf1tXgu+jTFU52uZpdTOzl1QeIYiARkm66BOXApXKiZvfO4lUTm
oklUiXLsQuLUTD/rfkZSsZdv5PSntUjXoija8ZA+tXnhiilKuxnWWitqe79/kNvG88/XZUvxSIq3
yRimYAOYZT/uJy+pygOJE44vbF7ar6qynHngi7WEFm7vjnp5TUh906u8kZFNTUC5aYGfQVHf0ZCl
Q7XUWofQCjkxuzVrO0lLu5hVe/+DbWqyEsPcPWDNt4AY6I9W5PpkJkLQigLnTLZzA1j9AqY/sOy/
ozuT0lQMpxGRPqrSF9VZjhhru0kdGoeoZ1pHhRNwzH9brVeR9L+v0h59YSZqT9kT5qG7lSMrWHJe
XLXtYSu16AmuZCxqrwj5BIKk6JPu0+BXVO0SlD7GleBrk51wPYynFHNWddXVekTnH+f6PpZPafjy
EVt4/WgsNA2KIKJZFteVVvq6vhwU7JDdF0FR5x1GgNECy+AxyPWO5qlYdDkMacqmtfIHsxF8uc1Q
bey8skgulRk6WUI4JcfNVCy67f6RSXFrdU45yWohkhYUQRYlsTNDR4+Oclqy8EZNQXWWNY5pVH49
9BdNrFqOf2278atw5tbssiFP0WeF6d62sheQW4Tm/aTVHCn/YouvYhh7z7TRKpcCuDdFmelNleAi
O3aQptlWivE8GWgxnPK5dBqrfJSmCeO/ht2T7jDjCcf5W7YjL1OSsEVAUtHqwtwDkx5aQtfSMwbt
ueoJn7E9yFXd5iG9Wu4iX8EK1c5JYxvpEQwsjuflNjl8pJUYzCL/+xvYushAsjAzRZy50GKgGhRR
cbpwHr+bMcNKBPPaluTGbEOsIHSV/rNA7lS83UZ0oaQnlcfEsOn3K0mMAbdY/JQ2MequgxYG4hS7
oTpwwuVNv1yJYMw0mUSkoWfgZbtEnmLOT/ogHpradLFMy+kJ+gJT7X4fCrafHughxjAnuAPecWxh
+VHUmnH9J0KJPxM3d7qTjlE36Uo4ctu96Ed6hzwraUw8NNY6GPJDUG31bXjBhtQMF6qAnpD0mMnT
fSYOR0muLqooepM5BFgIfV3GXN/Y/MyWpNIdcihrszWG1CqazlzoY5/0N5j6eswW1VEWjIHa8Vzd
qz2PX3obGFYSGWBIQi0mbYN8FElsxM0oOcfud+MLne3Gvevy7l2uPOZSVDpcIPkc0YyQ6HSYCwLn
Bsqs0knB1gM04AQcI6Jexh4raulYLYf5Tx1DoG/B3SxKJR2m6k+aNz3/Hpg/0s4O8WxyHH7zIlnJ
etfaEYlWa7SQRXVLAuncBIaPXJ7/Ebq+tSAGWkiDLp+ibBEwqcpgh/XkZ6N6Hachx+s3I7O1IAZZ
8hndX7APelojNlRYpS3ZtZNcDSfLD+3uTg745Eubfr8WymDN3A+Z3mNvCubWBjcJal89gm7gN7cC
X9rW/bsWxth/SCSsphRmvI0T2Y7N3o46y1WnhfMg4CrF2H3RgJnCyHHhNL8Zpml7gXo7neQDHfDO
OX1am03qa62YSFCbZn3RVUrW6g0HWm1LTtgK5qZPVTB4xkm2yxtkYE88uZsfE3sARB1rp8A8wzhb
F01S2SGWcsc8sOSg7QJd4VAAcESwF3eYhUkzRchHdfOhxTqk9NJ/hKYEkdL/tGAbGmJrSGmvAUIy
8ypLr5roI/0sawGMV3WCPhSRifwhEb4mxb0W3i4ktfeBj37qd7i3UoJxot5SiVxHmCT60+mb+iNW
i2Nxrb8vhnccjPsY+FRJjaK7K2DbsXo1hjcLb8R5K7pZfy3Gc6wuEcA+DzgAHYje3pD58QMqgGrb
AOMhGGjYRoK8IVJqgcDCja1vffxD1y6jYPDcf/MaWglhHHKJZbVqMQyOVlo60JN6Rh6eirlF+Tv2
idw4FUlcHfgqNF6SJnf7Km6FFaDo+kdF5uGWJ/XQzSEiqUJvD6Y8XBsRKKDiVPCHPnRTs7iZhIKD
QZvHtpLJxFPRZEVpa47IxHflKTQX34x5vQv0o72z8ZUIBm6MxqwXK0fcq4V3ef9IYmz/aVCT5MQQ
HE3YNgKSSv+vclsVghsXIfhXa2//gDiasJxSRdWqJMf2YzcqR18vtC+K0v+s8/qWZOlfasOAD1aX
mETt0YhhWEHSnWrCAehNVSxgv2rQJhl2r2g8VX1lVhNe0/W9GhInjE6LEDqttXAQbutYwLeKViy0
5IjvFuvIFjavdB2K0KryKBYXZeY4zdb7bf37jMs2c0e0aegkl5jlA6IDRxjwSK7Sk9JNn1qr+0hH
2Foe46R1XBXWpECfyNCDUoivikSd7JyUJ0LMc9UINyJpbiNhuF6ml33z2+wvWctmnLWKyILmU2XB
bSEdkLn340MKjqc44HNI8I6NcVqpiPQIZFOL24zPZfZNMjm4s3UjrVRhg/BYyDvVTKCKZgUIXm3r
p9z/2P9cWya+FsGE38MsVVUXAszjGgvoB5AMoPibAbsV4u5L2izZr0Ux3jqMxkjADofs4bE5Ng+l
Hz2pWLhKqe3Ec3jdHPJv+xI5x/P7/bZKhlUz2DBUrPl25+YWOcQk5cDDZiC81oj+ASsBtV5W4jDh
fCoMjaMr0UtrNNF1nuBTFneeOjxrYIIHZSFiWleQJoBnUcaMzGdj5OAEVyMGKEwtrWZlhgwwzlXo
5cUMkJORoHXpclKVOB+pkoIsGxSiYKcy3i/FslqzUwgCopSQB0EgPyy1P2ey4etyxrmXtnVbyWLs
z5jjoUWKG98vWA70LYaUSJAfIduNuMmBzcNaCWNi1igV+lnUacKHYOfikMCpiJPXAi8Y2/TflRzG
BHPwaLfdAqX603IwaJ/It9JBu9kx8g0fzZZ+B3oG7iqBzftkJZUxRTMfDKwaA74X0dmQv8o19ocl
nihciKxxrkbeh2Qscmj1pBsyiIqFzLakbyL+R+MxQGwixUof5r6KF2E2CzTmu21SX0YJw/AWl5+V
d1LMvdQlytRZOl4xNFVMpz67AiWUwcYi0JvJw44OtPYItzyKT55mzBU1a8ksRAPyOKHWH9ukdGRS
cLrZN1/oKydm37EZ6XPSTnjHTt+F74Ld3BTuYsfu/KP7JTk2ujkO9UPkCo/76M4Vy1xd4aQm8xxC
NekhbGzc9I70PIAUfXHaY3aewCQmecTrgw+lV9f6MkAS9ebUKzX01SJPPlHa1NzX0CdQom0K6s6B
yOvt4zgBm0uNzSWKBglejvDR1lTHsiK3l3jvbO4XZcBEUcc5jGN8UQXsV4fhiFWCTnhsztN9dBQP
EXbNxUF3lfm8ARKeegycFIJkhPjgIHlMLhlWVJsPPe99Rb2LfV+tz4yBEaHp6zY2gcdkqLEV6jmv
L6LZ2AY5maFhY18aB7Y43q4xiLJ0eZopKXpXFQLcV7F9hzy0Feoz5NO+G2wyE641Y3DFaDpDHkQJ
xPJBcZS9/sq8bR3iNkH5hbYBD2e6adg6qYEAHocH42V+5iXCeboyGNOXQg8mYaBn2qZPQ4bFaBMY
zgTII5p83FeXI0tn+AcapbKMiealSTUdUpQwO0kmtqylN2QseQhDEWTHaHQGYRbwfmFtOhydUhSO
1/kp9aeT4JvPAvdG5enFYgr2vi2DjG84Ws/x8kAs2clMcCEOMccw6WHs6cQEJlKW1h3mJOjziFZI
Ouxwlbz08JFk2soqdQZKShELry0Jn65JvxLrcR4lO8t5z2ae7bOUmFNZlsqUQ5n8VzKD2QOrp6+K
I+24bxCzWn5xzp7H29Y10FU4XzoHDVW8py7PRujBrt4AypIWmoBB2N/MIuV96+e+fENJLIs7XlMw
7+gYTEmMZDaxYg7pjiVvwLMlBjV6csCBnnpzgyeI8RyazVE1+/t9n9ssdK0Pk4GY1ozKKOwBZnIO
rgXxCryZ1/MtpWrG0tjlil/J2JyjWEtkIEWew1GzFEisPoNo/VGl+zIoW6f1VJ3jr9ZsayinJy53
jzN1sx3vYHe5EFNuLCLjNOe74mgcpOflnhJQRo7+/1Md4tx7BoMvKHSRDoNGC7YcL4cJBNytD2rB
H+P36vwneAf59sfyI6+xrsEgjaWUWYbNXYsrYvYr96YgDMpjB7Jv/sYxzqXL9qV28VKaJAEILOVj
LZ+J+a1Q0A33UMvPVVRynkLvP6auSKauIl2Hza4IhN46ojqHrRrp2JQrzl9Ie5a6+4WXPX0P0m9F
MA4Y63U0Du2iou/7vs3wDtFR8e1vFeG/d9K8FcQ43DAvYxU2Kqa0pdtkPkXLdTT+2ndqCsBvLf2t
CMbD9AgENHnaqW4mN36WRwcjbTgPA87nYrcSGqVgJqSQVFecmjO2kgQpbgASJe7SqpxUzHtLe6MN
u4pQUpeZVE0IAsIZH22ebb38Ago125jsWj3KeH/vf72NavJbgYwXKUs+tWGBtbeU2aM+Ua4F2vpT
nNvvuo1c4yF6EHm0YBsZtLdCmbt7KDBpndcwC7prV/5EOSsHW2lt7U5yFG8ORsO2gn1FeR+WvcfT
JWr7qVDdSjhJdeYu5pfUHNw0y21lOlrT531xG0+QtyoyT4EuXDSdKCFs5kThcPTjmyIwcYF3v7DL
0gdO+YUvdY7yY18wBz1kBj0warNki16r7izUNlliW0IrqhA/7EvhON3vPUqrYKEpaqzUriPFVZPA
KG8jXrmXd1r0v69+X9H7ISKYLAdTpuAtqFpnwZh90ybikxmkN7yFdzxxDIbIJK8LbLXR3AbbW5Xp
UzjfarEfWjeZeZuXOgfgOR+P3TqgWL2O5vUEiKXcdtOXbCh5Tk39ZwcTFeY+7vvaNOuKUKcWMb2Z
e7TtJXoEwbAzYypa4sSOPIUYDJnmqsBWMl1x8+SzAD7BEasU/sre2HHULrViYdBxYS0KuTGLwSnN
+X5fBMcGFKrkyuSiVO2mFOysbq4OgZIobghra/TwGxqjHq049zSZl9Pi+KrCYMScmARM4TimLPFU
4bs1+yWvgvU+1H4DQwoDB9YsA4bUGBR3oC6RgsSnryQx+O+tm2/FMAFF3eZ9OchA16TPsDr3oPFY
9jlXsMIAglikWiEJuDFk6SSX97VxlFI3njltxzwpDA4gJOpyU9BUd4if1DqyQxMLpI3YjuSnfWPj
nDw7cYo+kEqJyw7M8LmT51/72otbTiSxUSZ4cybsIFNlYZ9jrDbK72ES45Ad5tE2nPxIz1+NbN5K
JM63UxkQsJoujKIZ4rTsIJLP8XzOwN9lEQ7WcNViYgcpm3OjafHplJvRo4UCpEpP+TFyCOi8efMx
v0O7HSRVGVSomiVr+hZaib5+KtzsQXA0r8ADrgg6PBvBLIpsd+bEIGuPbmpO2ZSDq+/GTJumjUKp
xiftTgL5rFmf9q2QeuWecvRIV5CHOtagmCKU6+q7Kn/EellHLT/PuZ/xt59xriSVQYgm1YWi6yCr
cnVf9Ar02iVXlMqnPmIx+i2P657nYAxeqLU+D40Kas9Oip1Cxaix4NUL71riBbLvmusKc0T5CFrR
JFSKN2jmoncHezjVQ37Q760j1yA535GtUQhGOhVWBYn6lXZDtzwiv3Yx7O6Y3tGV1PqDfGi8/mVw
BuzgFkGSJLzwGKo4Zsn24mXD/zzdUC4JuR1VDjhykERjkERqKyM1Ipxdas4uKp1OkQuXGBluSRIe
9j2ApwoDJnGtjyro+eDe1bWC0kdJeGW/jcmKNzCsMQiSRWhIUArgVYMHFoZ1wTCwuEpgXZvEDh8H
Ot+HVw/BakOkgg6WYgvn6IZnNhvNJG//CuovK1fH90yVOYTZDAfTRwuqr4kOXblLVwRMPIocjvNp
DK7Ic65kWg/cMqLCTpKTXM8ONjdxYkKemTCIQopRUOMEZzekB1VzR6NwssUPJ54c3o2jMViSg4Rs
SXJ8O0qhRxdSDkEVTI4MFx8D3nofnlZMCIKu/5hIVKuSlGCuEQJhMZwi7U9WynuGc46JLUEMcaVP
ugFRIEwfk09J78363b5/8UQwDxGJhGMZUbTCsncSHzC2Jekc5mOeCAYt8lHMs9qCiAzHUeR2l93K
+fHv1GBgIiNl1WYJfLgqJr9v0FkUFiex5lEKcdCIrTXokyrnqgZVjDbIwrOic2In3u/TT7kCAYx4
SXM94sD16oKlxGXNW7fFOwvG8TEKI44gd1LcRD+E1n2oOl3BOe7fCYz3QYtlYvm1iv127BjvUIWK
OYoCmIurqD32eXfAvL7bm/IRuzVyW2/VuyTtXayAP4hWuti6WByySbkYcn43LInbRgUMJA3KacRO
yOk6FMHeVHXekC8AquSqC0ObKP2DpA6nphmCj1jS61/PWOsSG8bQLRXutjA5CSlo5pb2rukLHlHP
v+T1XgUxJhv2VhPmUa+6edP4ZqZ9STrJz7XyNCy9XYwRlNeEGEyuKPj05KVLqksYNZKtCiX+X205
66PBWeu0bX6vfxJzExZVjR407NZwG0XHVHR+X2Ulb9yHfr8962BMHC0iRNZHE/14D8PvySmkj65B
f+jmdCWas3+YFPj3hDHmrmiDmUadgk048dclquwKfMWGnbfHjnyaEn9f2L9cQ6+fj7nvxERThFlE
avj3NeSBncKT7hVwAyDtfSXyPuS2K79KYy69VhlmbNwqVbweQ1/+mXgl1poaXo8W9QBvHh8rlHrO
59y++l5Fvrv6sAqsLUrNJfMvcfQ0cJmAeUzl1Vc4Zsi2jnfzMGGuN0VPSHNNaENbycNxjiJs57hW
KMWSZUglpeVsm+oDWLOCeUzsqOZxO9Iz37FAi4GTqWxmXRRL5BGAtY1xNbTXmfwixZ97lWN+vK/G
4EklNZhjzyBpnE0XTZBnSY8PHAunv7GnDQMQPRjTa82CDNUvHilPfBM0s6PbtG5ZOeSJ8LjiOUZu
MWixRP1oWAIELgpoUfqfvXid8aZ0eTIYkBh1XcX+VyB+lWuXdDJAg4kBasPinA9PDIMOcgr+ssbK
cS2W2EhzHlsU2zjpCJ4IBhJCodIFpK7xWFIPaCsUq6u5+FCg9Q8EWAwEiEKeJEqOjyWCYH540eYb
c/jxV1b2bgNqJsVjumg49OE7/FH1ki/RFbq3Mye8wTY+u3oaOndf5P6Hs9h9hskyFOCkAR4MTWAp
QWZdiyUnc8kTwQCB0BlaGskQYRY/dAPOGTpl87CvxiYEWIoiofiM/nY22dEostpqGnKwxPKr5GYa
OWVWerjv3P/199nUxrhYDV6pv3PVf2jwRrTpicF/7/LCU3glhnmTRE04EGWwUCEjJ6t96PrYFrSD
aPCaeja6Td4KYs4kqRYQPC0oi9DRY/RG2LLuhG7iqAoI8Br08ICde/+ENq1gpRoD0qKVL8pkwEOj
8FbMAj1/6bhTc5sR1koGtZLVIwJTf3OnYYsIElC91x1r37yd/uQSaOW24/kOx+hYqmSSGui/K1R8
xLix56Uo7Uw1eVvKeJbHYLTRDLUoSAgJ8ixHmhDsQ0Q81QYWAQyYLkslJybWV2XOeKkF3nkxoJ1W
hSLNPYrESoXdpg6Jb8SI817aDhtX58WgtgQ61aqqNSy7OPUe9SvTDQ+arziIiD/Q/ffW5Bn81luT
yHHTqG4o/ErHR7F5NELcrMJx3855rsWmLvomzWKrhqG3XnUEAQZiUzQAeljecMwP5Cc3fbYZmbx+
RLaBUhyjNA9nGEh/on0ShZvciS+0Qzu0zWAOeIl/jl3oDHLkvWD1iVFobi7njtgd4tZwat4TcfP1
stKJAYshbK0wSqBTRZo7WZ7OjZg6+aSfllnwNLAJqabi7Z/bZmC8EslgR1xmRJ/1WXWlzu/jUwna
81K6H5IPPV5Wcuj3XWFUiwmjaCiQSMGKHAkDTUUM4nMbzWhO8Sm0ZRuX19N45tEX806NQZEEVyNZ
EqQ9S2xgw97Z8KR9KH2wUowBDBlUXT3poVhqXk/5VSv/lMOPRHkrEQxeYPd3VIxUC7O7N5QbsblS
eW8J3odiUCKawi5SMmgRyi/x8GNqD9Xwsm9pnGuD7X/UpZD0ZUHzLAbY9S+ZxjEx+qF3YhW245H0
rULAvgYLG2pXrWY37DNPaCc7HT/HS8iJ7jbYRt/gKtvr2HRSODZU3DhjE4ZxSDzzltJVFEH4mKEO
2WNRAb1+tVv1fv9DclyWbX3UQxB8oZKsuFaBNvgukKrOLspzUx725Wx0yr5VkcGGRlf0fKygoupP
F/KY/i6lhRfS2K07XuQgejAwkcLd1cwzFAYqtKbHHvffT0DJnk+yozrjT/NoPFEW18HDYh4u6e52
a9irhxkMThRY0dsrNCkefjEnm7bnLoHhkcIWj3SpjPWk25QOJPZQpd//yDxlGfiIx4EYzYTD1K3n
pf8Etov93+cZC4MduVSKYUk1a9R7ufqKy8SZdZB18PhGOQBiMACio+KaGQ30GMynvH8RlmPFmyCl
P7Hj4CwppUbQkN9RuyfHKFDAsEszbR82Bt3QZNNSQV/MHEk0lkbYlegBaj0F1dz4IDiY+HoZ7OXO
8KlLm609oqWZ9wra1u9VLnNUgqaN7ZCiT5BykVDO8T/68bietk/qVQxzUooggDJ4QUA4hHficK7i
o86rMW0b9T8i2O7cqGysVBqgSVveGtUpLjjP3n+JoF8FsA/GBQyLOjaoIPE6uCoquMTFujhMZdCJ
QC49+3ao+SqNif3EQo4jVUENpbh0R+PbdO47d3KiW8mLT9qLodjScd9pOUf0u4C9Cpa6qR7DUhxg
gYWPtkG3yhIUANRgX8o2NLyqRU9xJUWqE9I1RY+PmDwZ+mmynpvG6UKOFJ4tMGiet6Vkxjl0mcev
zfiptzglDK4tMNitxqpg5S3UiI+hr3o5+pYbz/IbrB/FJCMHrjelySL42U0TxIgWS4OTkTCO5A6W
l11MrG5bguhCnxyyjeZhh/fI+d1bzkLeWhqjm7EIaiE1QG+ar5Ad9CocjWN/0k8AwZvYbQV7cNpL
exSuKA8d2Cpf/ruJrOUzUDiqYjVULV49U/hUo8PejK+bzNPT8gO31FoOA31ZolcTxtQQu0m/RqW2
6zxypjhQP7CSQ1fWghjwq0BKEmbxqGJjW/esyyXSv6aX4I3AsZMtD17JYSsaateJo9HEaF+W24Me
inYqWo/JwkvF8MQwOCiAIRRZTEF2M3KxZmJr6bMpPe3bwFZcvVaFQT9lWvTGIHBgQb1k5qOsP6N8
Kwz3ZmhyrGALKtaSmOevKmd058eIwLY9Fvop47XIbwa0awH0D1ghXmhG3ZxhB5abYorDp/dGW9sp
RvmMe1NC6mD42tAVGH78kSzgWjADgma6IN1cQrMZO1OG4nM5PijF8/45UdPdwQqLwQqxUoZsosqJ
p+FIbiipooK+0o90SK9VYSDBmhP0LPVQZTA6p8B1UU29k868hAHPshlEEOponiuNfjFyVPLUKRZf
VjlXx2Yr6VoXBg3ksU1RZprpJ0sQUUZfVCfF8vbB/q7fdJ/oAuvC0b3Qy06Fk3OOa7P/6x/h+Bfx
rTFmZV8mdQsN6cSNdClcckj85RQH8jNvveH2x1R0WTVVWVTYjG2vkqFNJiQ1tby2reWpyI6z9t+X
xFNofRXC2F+BU+rrkL6/UbkTxCcTvtVF4BP4sW/n9Hfe2/mrHMYABymt8tkgyFhpT7rqydF0FJXG
bzqRg+GbKc21RowNalJcjeESq24Z44qVp191Vz2W3Zw6oSg4izxeYh1Mkb1y1PP8l1Hodpq3n6ek
5G2m4P4ljKHWqPwo1oweihm2ojqtnU626Q5OfQRD67fI5Q0PbGPJP9+YTeaamVKmioJ7JSQPeTK4
Q4VGsUDHWveOOEqsOlXNK/xyjpXN50qGFnaWgFeXoWJD4E0RV3bdvIi86Yt/CeBeVWOus3guBbGi
IRXtoqBOZzW/2y5pMI9uZF4ov9mPvDIinbnUsqoSEnBFqdBrAbOAeVmkwRGXJnUEWQ1aFdyws3oB
qII0Vp8PkylhgVftd3UInnNe1mr7hn1VnrkApVCRZ4nOOSnRtdjchNwOUJ6lsmPzpaTonY6FZO7s
LwftIAXYxhgMDs2iEM9yNXcfDDjIpjOgA4INKRpbTKURUMaGB1ADDsrh70QweBML4dLEWBDrWkJx
HPrOl2TZKbPO2xfDs38GbNBL2o1hjRqoWV8rxsNSnqPhUI682tPWW3ZtjgySSFoihY2FWarlO+19
TrzhbF6wZv1IAvpe4i2f5rkbm/VVBSULTVrSmA6TC4Jdz7puzu2hd/VDeggbZ/8jcuybzQFbIvjm
jAE4aSRPvXydkr+zBTbpKxaFtQg96uFZgQRXQ85iVAVETI77anBsgc3wYoFfKIT5pLokfGpnH1yr
Lflai09/J4UBA2FaLLIseMpq4A6r7TIsHTO+WJnp/50c6sOrqHuR5jIuSlh2rX02qiCNdFfIW5vM
M8eFuMZGv+tKUlqmdIQe8PaHWXyykLpTFvtPR14yXz7SbbhyJnYJkSEoMtgo0dGpWrcpljLIBI1y
OXbPXVe4ndH6uv8hedbNQEQ+aVKn/0bv4os05HZj8bqFeRIYdChqtUBYOiDOkHS/BFdepvOqChzb
ZrO4AqUsD+nUkTnFV1mrPUSj7jVdbtdzFux/L2pYO5Ei25ecNlqajhEyQxE6kqXRJtNLM3LqQDwZ
TDgR1VhDFRdo4I7muzh6ETUvxGvl7/RgQohoBDXLZCKyDrOgSz8TyxnQJ7wvgxenmAwadHosx2IN
RRJMZ/3muYmuQNGFzgRK0FXfxifeeOJm1WXlPmwura0yI5NTmIJ8lV26i+zVfvFcPmVn3Z48bDt2
RtrX6nwkAb4Wy6BEOaAlOaSl6NkwQUbaHAXhQRNkDurxDIMJG5RW7lphxqFV5IAZBcyw293EexhQ
j9+zcAYRitzUk9GkXzD62aZ4GGCn8viS64A9q3CU/H7fSDZIkd688dj11CmmpiYtgUchB6nZRm+n
16MfeZaDoBUJ1989H/NthikmBSQ6hTP4yUHhjEzwLJXNrYV6usytAkutQZGnYYo2/9mdyXPnza6K
qmTo1LyxHA4sst3DTRbqUkedXGiWyJ501a6a+Pv+t+VFzmzj8GBJbVtRYBxRT6aRUu4jo6ciLSVh
50cfzLzSo8R55b3joCZiHdUm1Bod5TM4Pz5nR/q27Gu8LTWvQZn30l0vv8xDfJc53HZ2ju1aDOAY
aTgIEgWcxhVuMvD20ipO+pMScvQwn86ZD6D4Qj6OR3bLO03quasoIcqiwZwXaj/luRXywIiFv/N9
NhU39KI5lAp8P5VP03RRlqCTOD0hXC9g8KXS0smqaGGX7nfEzorUFpzsjJ08tmkrTobMX1l5+yZK
f3IHbSwGbbo5TrWIZniS6K5Rv/bDs1Td4jGkC7x1ev+Sqf3nocp2HbfzbHWphpIbOWqH1Iu+iJoj
XefH5AXUKW7ozI3zg0e+uW8XWFH01i5EtMnlM53zwybV2fw0j5/2P9+/ZPz+p5TKNh3XRSMZE53u
+xOeZg+JTzvpM7SrxRwL3I+yVJEJS0DJLlsF+I9dq/Pb8mtqPKXgULV+7mvE+2JMYIKp/1ob6Qhr
V9xoyaFt7vZ/f/8OVUUGInp5nOse4zwg/ujtgUi2hbYxI/22L2XbrA0Ru1gkzTTYaquMmaE+6/A+
SeebeGxtf5i85UskfSiKexXDKjPLY09Jot1euFjgmBB/RSbne/3LA+hVBgNthdqKk7gkGloIlIO4
2BL4jdriQAlrZTc9VB2H0WL7gF7lMaFUqmSdISZ4bwvVKUtP4bklPJW2bexVBINzvSj1at6i64O2
Agl29XDE5q388kwnUOKT8rJvC/8Sk76KYzDOaoxOKwQYw28OSwdb3FzlbEW2da0eW7c9mkF6KJ76
/yPtunbsxpXtFwlQpMRXpZ0797TbL4LtsZVz1tffxfY502paZxO3ZxIGMKDaJKuKxQprvaSiBhrR
OrmnF43ScOwZnMqYAlniPv5c3eafhfEQR6NOaDMlAGXrBwWUQ5UzdcmhHnv/+gZuO553MVxFso/M
WTd1FFirtLAr7TnRvrbFV1kThWQiOZyDm0O5rasI8EPKpDhUbVxd+VuVTlb1eH09IoXgcY4w/JQH
IfiO37pyjH1+ob0/HKMXht3I4AGMu/Z7/aLc9cLwTOCXePgjjPWYYyGhiwZxNl5kIHxV9uYNgwhQ
HiTD1pCwtrzsAIY27/qaBarIgyCFlVZoERvHKNRzYn4lqeAZITo79uerAKwoAkDFgirRXaTqrrXm
00AL2Smj8rZsy9i9vhiBi9I4/1FP80IVSlTXHO8mjEiO6XnJQoEQkZbw6EEWHfo5rFAk7/xg13vS
npEEFn4EMkbpWX+anPop8+YTFaVzmZr/GZL9Y248otAAuvt0YuPd1oUcTczn5U7tpk+METR0M8EN
tv1eeBfG2VysFkFIArz+jGywc8OVrMeheaL1Y7vcdc0dwe5ePzuBouhcfBGGKklyE6vrUmu/TKo3
R+RJMdv7sQu/XRf1P4Kz98Uxo1gppRRSAOJ0WBzj8GOI7+FRZgyI/rwXIeH8j+j2XRZ3TeuKlPYT
k4W54V+gfvIZ7XENzmOkwXJcMdVuuIwnUbZSYNY6Z3aBgqk3M4aONumrmp6DRuAqRd/nLE3u8ogC
rgsjO8jxo2GYCoxM9H3uagZ1Kmkz9iZYonPf3ZbK/59wjmU33o+Fu4KBW2FUBsUGpVbpB2P70FjV
HsiU/y5o4ofqVMwdl52OdWgAzcsfQMxVibonBFcHjwekoiSh9iz814PanqvQnultKe3lebKTSmSl
Ag/LgwP10gjiVIJtQxs1YDis/TiCs2P6XKb1n9PhiQrUbG5ngBqjklTPN61U3ERFdddZoygCZE7l
ikvl0YHCrAqVmLlU5LgAIaWg0RhRxhuzJmCxXNFLbWv3oHW6blIMcFp8wRSntEy0U9CbYX1Dl5AX
g8k5EhGnbXq3tRTO9jMdmfCqbxl2gOITJ/HDn9W+89gw5yCq5ItWxPuBhVRRZEm43vNzaNzRclcl
P657662LYb0czhUk3WKMERuyD7KbOjY9q3LDhDhUe7kuR7QUziMsWmFJZYBqdpj8rDQQDyh7SZ+d
60JEh8PXSFFwaUc5VViyY8JFkLmhx1Ahid9cRKGdYOP4AqmEF3BALRl3QI7O0al1JBN2FNql/plS
7OqI+FJpDDDFpOxU9Fahkj0dC02QABOthJnx6r5u9VpKlRmbFtGLvBwxpL5DY4ety6KoR6ADJruW
1oJIXOlKBEHm9NjnD6N0URvBWtStq01TTQxBY/gdNH3cq0mv2kmOQgxPvqEve9peuq1v9KMO+DrT
CR7bxG7fUqLJV2T1D4/SDpNNwl4K0Y/gwjsS1o0msTZ3rYuPZRXv1FT3Baq+Fa+uF8qdGlEUkow5
DLfzF199Q0xJXhrg4qn7bCfi2d2Ms9bSuKOz0i6YohDS+l+TC+agfXEq/NADguhbhYK8zPvgRtQi
vq2Y72fJ9GmlL2U3gTWhQe9Unek/NGvxBjl4aDvUtIh8EGzntm6+y2K/ZSXLMsZZGxMkRzT7d384
I+6O95kf+ZWXfRsPzU9R36JIJOfdDbzuq4CoSCdlLmlkQJw46IgXuESRKnL+vSKRTPpigT1U0UOI
CAzPK/f63olEcK4d88pGE+rwhJmxb63DKBraFCkfz7CoVkE5g8QPr6XQbQ6VP5xGYD/fte7oJnbp
R+DlSt1sp/x9fV2bdaSV0r/dNiudSJZiom3K5IK1hNVz2DOUep0t+0gZ3IuqqYJ9fEtJrsRJCZQg
DSCuyJ5n9VzWnyiwr5fDeYwxycx4Utg55Wczvo8B8R+KQENFa2B/vlrDuLSxobaQEQTKZSTfxjzc
Xz+VTQmabBpIMGuUEk7bImpEkryE8ETlTTx69aeqadq7AD6GSK1QHkIFUFQy0g+q0z4A+vTEYglG
syhT+LvG7i7jPn0UUccwW+Tj5bVk7u4ylyaX9BDhHlXS3RxFN0lNY9synicp2E0maougHrq+m5su
drVY7qZq86UcyhEjbCmQ07LkaUSKNovsacoEgjad3UoQp3yDPLWUhAib4/KU5JdIvmjSw/W1bA4S
r/ePU762GE3MdyGHPh6DezSqYIap3JXHyJ/ver8c7PLMkvfVTnoScaNtvRLXkrmbKpmLRO0oGsCm
TrElEmP6BrOAh1a+i+tI4NG33dJqK7mrqp1zOlgt4sEGkJ3IeWBUOnzu7A53PxhNfVWwraKT464p
XTOUoGfigBs+6KbdBC+5VdiCs2Pnf033uXsqN1PNHDTEhoOv+bq3nAaMDRf7392NICkTtcwI3Ag/
ZYsxkswoTeZsh90Q3SoixrfNAtJKJfjuLAsTJG2uYEENI7zyUo8+ELcHqDYwPJ5Fq9l++LzrBN+g
FQWlMgVM2sAIipz0PniKz73L4NDDVqCAAjdlcT7DMKrRmlS2skpym7jZ123sWHn7Vy0XToh8Va8E
AvXY1EFdkUE/Sw1D5ts4LYAy05nOeHQn+a4dwcE5hccZA7fXtXDTjFdiOAeigQlnwkA3mroH9V4b
25so1c+FRyJggsldJVjUZuOBthLHeQ0jTAOTVtrvBnoc2nHak1fT67zAxhXzDApHkcjNtqO1SM53
0IwqklVCJCtrdo8JwN7r0dZHuznVz5GL3AkoFHI3e06OaA7wBoak6YjaA7ZP06SaYepgg5K5K3zI
usCgHS6dZmjsRHnu8h/N50DZNeSC/iOFjxrbUDMtwqazmy/FAb1Vx3oXPCUzACXYgALJbfnhuvaw
n/2HC1sJ5K5vYElIeZC/FTzZDFS8+w3xJQoTN6/slRjO/GZz6hNTQ3ySYYA0jwJ/mlDMzX40onlj
wTG93UOrWC5LuxYQ8AhHSNm5kRW44YJBWSv0rm+bSAxndMqCttVuwgslqME6Py87q5suOlkEYjYd
/mrb2M9YrSaWpckcRoihDYogX5rs+/VlbPuOd3XjLKsMyGzmC/t+8tBpt9S8FPWjWr1qfe5fl7T9
Hlothb+RaRBESwdRtWFPPm6Xb281Dw/EPhf5bjrGr2RPX0VEONs32kosd0WrTVBNbQSxrDLHECwX
6oaHEhQHwGb5m4jo1TY31FA0U8HfssK3hCPDO40BSzmUbebM8/1cXugs2WP2NKmP13d0UzdWoriV
zXJmYvIdN1oJd1g9m7rg+5sqbuiWbBIqW8YfXBdGim0lqQ4Luu3lL4GR2Iuwp31bLVZSOA2cy5CU
ZMJIhfXce9RGKUzbg/kxR+cjsaVd7kZe5IkoRDe90Uoop4uY+Uw1wGIDijlXPCU65UlqmzkFL+rL
9TMS7SF3RlOu51E6snyXdLSGw6K+ViL4bZEI7l5Ka8MMh6FCFJ+e9cpwusnVxDlq5p//uCbed4wv
Ws0JEDdmhmYJMtTqkHtIMJ2al+Eo+2wCUZSm3lbtf1SPr1/1kpLMQ4eSkjLsRuU0t4JjEX2fu42C
OdBJwb5PlIusP2iTIGmx/ahbbRd7OKz8NtEooMciCKjc3rN28R7tvJcaw7ceSrzxefY1sGIWzwsK
zS8iqLrNZgRtJZytfiVcl/SylBoIlzqnczUfRFl+4ac7+VCZtuH1LnKSu+pCE1tkV9ve7/3cuOuq
pIBuVxVIpnNrU/OpU+8L/WuodXaoiRo7RGfIOQ5pKulcM2CRsZQPkVp6pTburlvvtpuwVKAAEfRH
8bGE0iG9CnB6jMN038ral4kJzMvTkItSxtsm/C6HO7C0rsiQUsjJZ3fofwZsoF5U3N7s9taAFfff
xXBnI+l1VLYAwnalPTlGKAEq53qXI23z0HjSzvxNQnaTXcpTcCN6jW9i36+Fc4fVDYlcyhHeKAyw
p/jbsNCaSL3qVxKjux2TAhfp7/Ek2tZtDXlfMdPWlR0QdBU1tMt0V132WVbb8fwZmI/1sjj3HoAO
NEmBXesm0Snrf5bBQaG//p0Ocu6dRGM4xyUwCgbj0Hbou5HsLj3FlShBI9BBHrNJSjU0pxLIWdQH
pBbi8NQJSbVFMri3RiTTeKl0yFCbxB6iCJAiT4o8CF762y/Ud01/e06uzl1tlwqsHRCT/tJ3aMfa
lWitiX5Rjyk66FPdWnCdbCe3VhI5d9/UaNUrDUhk7I6gk0apSbqJd4PDKnXZT1HKVbSPnL8ICDHz
pIG4tv7ehScgXNo0E9Qkt4xHR+pCN1Vq4X84d1EtXReO7AYrm9we6htV2A7PNoUPKdYSOJ/QmKZU
zyiKImVt3rKilf7ag4ApwjBy4RW79Hsv6lTZXJOiqQpVdXR782XWutHrsZrQUSkFt5J+WUQAM1vn
oq++z4UVCQiI51JBujicXVKc8dqVdMH0k0gEp2k6qJT7KmETyJXlGKF+mSmY4prqEz1K65VwGlbJ
GDlsWuyUbJZ2PT1pYeek6rfrrm3zbbaWwulYQ4pUVgzjd6lqAWbwf2HcChAHRgIsc9Hhc+q2THOu
RhFhiNJ7q/gmhaIRSpEA7rpRVEAEyxUE0OWmk85JtL++XaKj5y6bWjYjDYynCPRDyZYy9R6sNa6u
ac/XxbB94MxSV5FlMlRKEPO8YZKtvGeRVgoZGdtqqy83hfJDy4N9Rgwf6Enev5PEmUtDAWdsWOjh
lgwVdr8325vU+GFaogabjYPR8fBGXwVQ23RV5dUsioKpJjgY0nxL6ycFj73rCxEJ4FRrjMp6yQxY
y2Jeyumkm/fXv79x8h8WwGlWLGk5mMEQZgzy3dyDXbM+VZ9wLB9kcNrVL2oqGQti0Gbxy+627/al
iKVwU7NW58CFMt1ABgAEIaGQ5pGdDUeV1k5DvyjFw/Xt2vIr67Xwsw5StwyhJaHBvPVYFSN5K4Ab
9yq6TEBGL+jBFhwOz+yckWQ2FwXC+hpJzQdTPdWi/qCt+OLDgjhLsQbTDKrxbUEMtaO/DHuQa4Hv
Dm0YLpb0dH0DmT794QLeD4qfeVjQLFhPGcRlcoDBhm6nVpO/WP400MMcTALt3krvf1gdM6+VxzF1
pDnDRGGPg9+sDED/K38WyPMHbvS9donNyKKqn3iwZkcVCSHzQITUEBt5cB2ArxpVkd/XCd9JHyy0
UE0FaRSS2uNxcN868R7xTnIlJwZ+TXEjHzpPxg8R819sMVJ+EM6d7zircSU1/yGSkuzCNW6ju/nI
zvqte8Mpd8RdHCl35y9s7ATNI0Kolk09Xm0AF1nkGc0NAF6ijJS8Dn1rx4UjRZV7XbNEu8wddQ0P
LUkd6JzH/jnVXpv2pUsvWfpY00MbnY1YEC1tepzVmjjP35nzkuRAgXdVwIJKr8TCZGdwaIXIhSI5
3AVQxKU5NETHxIykAkRFPoemtG8TAJ13kSC1xHboD9ukqqUiI2tpMl+Gktswn9UKiEcgwbiEdPKo
Kmrg/VME7l0DPdsKBVgc4Tutm7zMKrkCiZqm3HXtebEEHnMjG/BRAK8FVhkaQwsBrVd+Ux0Es2h5
VR50m+m26hsO6LAFd8KfLu2jSE4TSF33UpWwKzTWgZ7mtXVhhzD1tL1vm8m9ruWiDeTUwZibMYhU
zPLNnT9Uf1lU8Db701TZYnSLmhYmz1Bl+OgwaZEVhjYrgGdbbpukdOvaVSIR99v2It6F8AHBaIKd
OcchjYDxCk7EFCiyaBFcNCBFo9aQGXFmHl2s4O9I3Y3Tj+vnsHFvftgoPqlh0nZSe0ZfNo5qBfRa
cJNo4JZUun1H0CpJu/MckHPRSOdxHkAMN6eYxci/ypE2ClTiT8f38ZdwqQ+EcG1Wp2gAGyI0nxrR
vu60c2Q0o4valD1nwNXrgA2a1iIAuu1ttjRNswxFxX8+6oosR8A2KdGOOkWlnScZuqSes0CEXf6n
A2TLe5fCaXxVGFERY7baVaN8pw7xGaNGe6unN0Dzfbp+qKIFccrfpi1tigmJiVQf9lkz3YxNvq+1
+XBdzEYK/+OSOP0nWZqA9npQ0XSQoS8fyHK+7DBEO8mTHxdn/k8SXz6Jkugb+auPknnLUNOqIiWQ
XBNZfqjk5ET0yE/6yY/bxdOyzCdFeR4l4qhl4pbL9LWdM6+x0jtaKyIGlY1Y+sOP4dFWqlgLLJqU
GIGAfaA3LfRypwtRmzN3bKRcVPnZvhsAuk8oqEfRMMmFIUgR9oNKZHY3KP7wlHomECcvk8Pmvbtd
8UxuYl+kvZuXw0omc4WrALRt0jiZpQXNCQR5yeJIzYdKX2xzyOxwps51xdo0lZUwziAjHcj1cj6q
aJj9Glq7hFxk+SYStRUy7fwYJuDYVlI4g8yzNAq7ZIL2FqfavFGqoxQ9DdVNFYV2Xj9eX9KmSa6E
cSYJYERJr2qcmSzvNQxCR6WXlKJkkeiQOHss0AicS0RSUL9IMzt7Ys2twR3r5bfs+ot++M2WYL6K
+n62L5HV6jhz7EqjWKYJ3UfSvjpINkvuAvXVq2zZ/Q1G8pnNNMDnZ1Lrz/xLYhUGkXtc7sX8KOWd
148EjO0CJ8o0+k/1eBfCPThyyQBifsuYpqraJstL23xKJSy8o0xTNRFFfDQpbUZbHTERb6XtbBtg
WlVbQEJFhv2ZzfpHDO+doBEgC2UDWk2L6sgtNfxOxEezba/vIribe7KWIOgGdMnqemkPYeSN5Fda
vgaqaGJq24reBXFnUhtAJTIm3KFZIz2OEcaqu3ZH0kwE8ieSw3nY2CxphKlDuIY6sVMw6GlksAO0
ll0/mm0Ve18O51SrvLQkU8XRjPTGNJ/6RfCK2EDvhoszMbCLGJgYlsF5nURPlCwZ37oCWfdo6ZSh
vezJgQ339K03eQVafOg5OQPC2yl2IujZTb1Yief80bQURm8AJdltxlNk3k7dt6Q+TaJJ3s3DWknh
7GjKa4UO5ozASr2nw69k+dpEovEHgQwe7XkMoxqj71AIJfg6qrs2lm1S7j+hDe/r4OGdtWXsmhQD
/W6POS/1XIhyfqI1cMaT67HWJBo6o0mpeMGQO20CJx3Fgst7o13pg9LxcM5AVdL0QoVfw9ux/Cve
01PsSRiuKQ+Npxw1kDjWviSkBhKtjrOlnKRjpKodcl/0m2ncqu1tMny9fkAiEezPVzEQMudl2C1Q
tFQ5WJ3s5GCUBfXMdSFMW/+4dlZawEUlSRCkpYJnipuBwik9/m42bXYirJvtoHUlh3MN9dTWGbWw
mBFYluG+erQOmW3dSrvk2AtxFd56cq+tivME0lQZc6Kx8PHcHFj3GnXGt5Z583B9+0RnxDmDQspG
UgYIgWYaOCDTUeXJVosv14VsR+Dvm/fHKJFmVSpotlj5nOzw7LmNj6zbGmEWWjUeWeNS/G8VnJ9L
Jq2ktGTEFtaaDlL2Z636QUQL27yQVuviXESnWCPQqpCVIQDnTb7UwnEQwfHw/f6gP6M5qk/Im+Xl
2SwXv0qMoxqRzyROMEmGJlPgBvxRzurneu5UHQ8I2Xo09VsSPQSKd10HtlfyLoKz07jKq6aV4U2N
XPaUefFipXQVGgnEbF+h72I4Mx3HTCUY4saloL+W6KUfyr+t8VcUPFxfzfZTfrVjnIGOo07NuMNj
iI1X9zfg+EjtwFU1G7MtrjTbKC5cqDvdVU7mhN+vCxdtJWezvdK3vRwjjSBVmjNap8LAzGwjeBxt
q/Y/G8kXvJIsLfI56wFy1OnnqJttqUoFF7hgHXyZK1qiIRtmnJXZJt5C+4cxteymiwVRnUgMZ6Qk
KmNzkjEJnyBBpwQvUpbYNBbkTwV6x9e3zDTRxrKHBelF9kRJ5ylJBFAj8ylfRMM5opNhf766VjWp
nJpEQvotzMdd1IBKcPyXxsrDdUV5n8Rqg9f3Mp6sEtBgJ4MI6iibb+93A9I4fzCSJFBZx4Dbzrdk
vJRRamfgM0eleF4EEZZIATifoEogrAsm6FmWzk49fimafaUKzn9j8IxFce/2wjkEycgkWRmR206r
bF9o6Zk28kWu9ceJKqYtj8mdoS93yiShFpi0bqUUQoRT9mz8M2h4/wmcX4iNRSaFgruc4U3pTuGG
RxVA2/DqJ1E4JFB3HpysbmcrNys8LLVqcGI1u12aEANUk12rlYCEd4Ox7sPO8mVUTIcZfao0bDqM
VVAZooniKnvGXZe5A2piNqh/bwK79tPHfp8cRXUegfronP+o0bJb9hY8oV48jtat3t1Jopmc/xHv
/XN0PCwZRUZG1inWOKXPbSUBud4PpX20eDQ/dOpBDWenFxJ3CExQ5xxJ0I5GSxkradzYYAE6U5+N
0JoPP1q3uNF2i4e3vAuMe4E5CvwXPwSi4GKRJAxOotSUe3JUHSetFbj8/7GfIFvFXLyuGjwOtdQj
yZpnMcplx+CYHrt9epjdEEXA/z/WElPOd0HcHpJhyVolqxAHhCg6385VZYeG4B21uWEWK7QQgiFB
/qE7FWFbNhGeOH19Y/V7IYndW0rrD8exEsBpuIbU4EBG9AroTWybGuhbtcBf9Ha3SOSYNM0hLmhu
R2N2buXoOE8zep8ngICB2K4tnTpb/EgBF3A2vIyNfE6N+LZD0XrRB68srDvZIn40yS/KMuznuXyo
o/qpDyY76qJzI9EnILicB7N31L4ENPlCnVDvd9o0fZWzzqdd8QVtSo/xQN22tbyQgDoqod8CZbIN
Yn41dbQtdMFNSTPDBo/WoY/bQ1LnmG7r93VSfB/1xC+18Jz25mNaqh4gDW7jMn5uI9XpLeVlGfJz
MI8nWjVuSnunxj5HQKIvM7TayvnXRSrP0hT4Sjqe4rz92dfNS6noLyUyaU0R+FJRnEDPtVek/GIq
td9k885Q+thux/JWWiqfWiGCAPACxtYzDTB8MiaTfT0g3C7vrA6Qy78Bt0qXepLiAMHzWz1KN/Nr
/4O8Ds7sal5xQQvWKMrFbXrFlUhO8Rtt7Gkqt8giYRZtMb6OKEJaSMoKVsburGuqyX7GKtjJpniU
LAkl3fKXtTPuOj85pDfpPjiMr6Pfn03A6Ho6UOXxO76LBkxFdseFKJ0M6sNchmw9lpyZtrsuHQQd
pNuVAAt93gry2lRTuTu7p7RruxAvyOnH7HQHAPU6g6PdlGd4Xw/Tx5/xve/i+Kh+arUMZWk0fBaY
7IpPqSV4SG7GBavvc5ltQJ4seJjg+/IEZjftvhp/WTpQ5DXRvjHk9D/1gnVWEQX/Ui6mwwCmhIIf
yvAElu80MxgxdN3REjBwStldCC6lMNa8NB1C29Ay0fXCHOI16VywN0+lnFlVzuwtumPBiPmQ2fV5
Pst27H4q/rDel8qpCNEbk45FhmdSoNlSXdqxkXhR2LgCU9tcFG4XlRro0UeX70dTI2OTBDEztdYD
ThhoKyO3+B4fVL/bhbeiEsjGRBkuzpU03n+AKUIOtIWVwHqQohd+6cSX2AsOKrLtNcAhimcTECXC
SvhmkLySyzmUQaqkJC3g5OXj4io248QAHDJ4TYudqD2cacEfWrISxfkPNNh2qIy0gHnTwp9pvngT
2HvjTD9KqWmP3fTNrIVvANEhcnaxKLo8Rn0Dd4gxlRywLww6RHNYJJc5lsCbiBbImUFilmPSgbsO
eQ9Fci2p+DnlxF/yEnUg6bYw6HkcZcFDa/PeWW0qZw2giC2llvWSK8pPhTHf/lWKUspvE9VXDo5/
3chzOSg50mRoXAaM3FD9bej0SZpAslgT0Jympwnhiq4bDt7hPpkLN7ayk2Vmx2koDlqFdjM63del
fkPl/ibSlrNaRjfGBO6RHDY1mntwpN9YKdlnXXSbmcpdMYGpFW+LOC39ZULgX2getZYbqcx8o5NP
RYrApNHOcz7sYxoC1Vdvj0VnfB/z1rTVOPtKgQS3tKDLwS9JWv1QBS0aoYGZvpiPspweCrl3yq66
bVXw2ZflIehSJ2my3dBUBZBVm+ciyY9KGe1SJb23TBLautk4AK+6WwoCdtJAvS3l6hSapVtp/aPZ
xM4YdYckDcABkGYnvWzcJfsx9+FfAre0FQEQjTXRqqZBdItTMjPL9EZJkChQfjQHxq4ZgPQPo4YP
0Y3yoO1YClneT4kNgBc3frkufEvZ1rI5ZRtnYG+VjAheyeSHpa+PwNN3q7LY/ysxfMk5JPMSzxJy
o12AayT8aUxfo0qQz9t8Eq3WwjMOaUEdzWoHb5QR5btkxKB7DS2QvMinPK8cUs1PuYwp3iBwDGsQ
JHu2HMVaNvNaqyiua/BXW8CgkkD5oUptZI+ajocu2A4BJBakwVkaRNlFgd7wT0D0AkkaKA/ZHY1a
7i4FCgnDhRJeKFsed7027iIrcnWZQob0VinVDgl2W8cLJFjKpyYPbNPIHFMHEZGFS01Gu3fQulk9
CFIkm8mn9W/gLjU9ibXQiLG/1oURrYVHXdrpYDxTz/Opjfzr2rqVNgD+kIZIQcc8jc4ZRR3Ck0Ws
VbQJFieJvVj6W25qO2wPg7COvBVPrmTxGAFLGcy/MVGKsLhHeOLrY783Usvr60Fg65vL0jGnBMhU
E6wt3B42Y4bKeIuCKBgz7Hzaszbl1C2tbx3KCNd3cLMeRgxFkdESjZZrfiCqDeIEQTTyqwCEPlZ+
+FVy9KfgjpHa6iAxzXaYSxBx0mz6MjQAmaYMX4pWoI82WKnBUEoZuu5Mcz9JJ6l7EAJUbpockrZU
BdiQofIDnrXWY8oLmWN3lMN7oL85uTnsLWTdk0zysqb/NpHAL/T4cH07t5RkFUryCUINd3U4WY3q
xssl1I6B9Eu3UnsKBDfR1gauxXBObI7MkVgmxKjxMel+tsHOCkeBZmzJIDJ68FGyxl88qCMGWGkm
RYj1A0BRRWmLRCArVmT/Tgxfjy0pQcdrICuuhg5QQJAXd4oInnLrUIhMgU2p45KkMmdOgboYKJcz
KthI8sqh98qGvPXVApv67+vnzzwsH64RBRhzVNdUgvHej5rdGJaOUAf1sDicD6Y2vVpKJro9N73D
Sgbn5QcgGRdpifpO56L8fyrcekfuqhPj0kP5eseoqEO/8UXl+c1dXInldnEgtdR2FD3eINO0c4Rq
sfqXTv2iywWhvGgP2Q9Z3dCjmQ/LiKEhlGd9szgm9fP1M9pU7NVCOO9j6bWykBGuQWtdI35Sl3Nb
7a6L2HxSrvWAixTjyeoJWHyQ9L0vDiqKBSl6uEJPatFaPLoM8JI1GFc70RDiZhJnLZi7EeVCDRBY
ofbDAKG6RwbMot/NtwwMv3xEKG0IFH5TK1RcwCYwWRBScJspxZ1V9jVCjrLrbUqXXRYM3/Bg2Q2B
8nR9UzfPbSWK21OlTgepeSNfn70eFLGl4S21IL+92VtDVkK4/RuCcGnrntUCPfZojfzScH63Zzcg
bC0Kga5vh0vv8nhIyijE/a8tkCcfRy9ylD3qAw6DK2kuohzipt9YvV64hFiXErlJB6Q5eqm2+/yv
MfP7AYFSY4fB6/Wj2uxeXEWBPB5lK/X9ICuR6g4/8huAol3Y+z94mu8YJWDvq2+0uwwiOnluQ1sW
sUttupDVUjk3jKgQmH857q6BPCzKkxEKcovbZrYSwH7AykeZGP5AhzEi+tYbvfEm8yfFM53OY9yU
oYOMkYhYegPgxtLWO8q53yUtQYfE8NASdJIA+Zph3LRO5gd3sTMgX/trguDKCUIUyeJfRBTWbyU5
1+I5pxxjFGXoG1QFu278Li+wwJk8UCP0azN9LOniyrH5U8/1X7rcCJyp6DA5F9NpABgFGB0L8i8a
qhmoeFzX1i0f9sa8Ipu4s1V+6BCIsEOoURQfraa7j2frttebyG7q1s61RIREs/X+XAl7exuvNKeb
2hD+soZqlq+DeTtmAL3U/9aRNVgQmIpGRLf2bi2Ns/kwbeUyYtlhs8Wwbf6otdYn4re1BC4UzWZj
kIsZvW35CJQ5/TJUdyxFdP2ERJvG2XMSVHlcpBCSZpJDZNlNe/RYDrU7JoY3pOFhypXPmPh6YZyJ
S9JgUFqikNVgbjt6NfbDKT3nB9Yh2FxCX1QO2brd1uI4+5baJq+UFiG9RC9KRu2mR/4lFgX1AlV/
awBeaV/YmhHUHbbUz7cp60kjT0G0G0tRFz67Jvk42FSIZqFD3gSDA3dgFBh9VT2qCsCpvLk5zTmI
1/et+SyneE++TLoi0MLNda3kcYclK42RNTlVXAJYnVB2rAoE3jlAPj7hi9br4k6p0/K+rzpYb9w4
NTkn49N1Rd9cB6hg8Q/BY4UfLMFkulw3iwRrUsudGaIFSQsfm6w/gnzsM0vRNSRQ8R80JnBuFQgx
kSJPi+I29UWW7mP9cH0pmwq9+j4frs1yv8zIcLiFeZARQuUnJfX+nQguWItUNFeAZBsvhRr5a6ea
bmtDsEubN72pQ4VVHeUDwsOrFNLQDIqOSEZ77D2WvWte4oP5BjPIwLZE/O+bDnsljinI2kDDou4V
pEVd8ND7fTG+TGR+vL5rmzHuekncyYMzcmmJhfcwYApaYJVpxJumn0tyCMzMLvtjKD+M427AiOD8
5bpo0eo4nUisOcqsFDrRWPsp/UJFzFmi73MKYU15GVIC86zTY2NcgsS//vs3uxtWW8cXrauumsJl
NNCjjrFZxt2NRtuDjhCMZcvAY39SPpGuNjEpitSchRwGnzpOpiAvU9Y6rii/imhHzGlHl72lPivB
MZBFNL2bbhvvOAsMApDFt/fUSk6UGC83tzTIeRjlHTUWN5mtp74LEeWNvqwsbt0lgkLatpGZikZQ
ycJQIA9dlsZ1QmWKJFDjKn7zuuzlOwDlO7g10DQSHUUUlZtqAl5US0bEhzIkpyagKinUrsNtkcUP
Qfxdjl6vq8mm63v/Ph/jKWXSZWOH5Qx4d0+B3UuavQSTyDVtRkUrMVxwlyToBcNgPJTxfnBVNH/n
pwZkPOaJzWhMBroAjIsKBNtiJ5p3Ei2QC/oS9MxNZQenqKtfumrXZ8+5IkpziVbHhRBdRiNpaZAk
Zi/x+WsNytJMcTp7coa/Ertx6KvxBNg2MMGKGukE6vHmBFY+OC0LSYo63IyD/BBlh6XfX1eP7e/D
zNBIaSAJzvnfLNE6o4xhZZ3kjuQsj39f//5mTh+kDP8I4NxsYQ6yqoYIXVnlHT2V96DNuoDjGW9v
PE5vo2fJ/VT4uhLJmZRqWRMNmgSe13IB/OCM1a36f6R92XLbOtPtE7GKE0DyloOowbJly3Yc36Cc
OOEMEiTB6en/xew6nxVGx6ydfemSSy0Aje5GD2sVwvt8YdfUztbQQ0kcJKWRc/rdOapo8+INKib+
AKpPo80xDou56K5fOZ9rVvBSzGL7pGEAvIMMGsp1bD9DC8/ImuZ2LaG6tprFltlOXXd4oCF6iV7t
JExY5lK6hhJ71dlfLOZXpuZCmfWWTlb/a8A3nJl/y/uZMglsgqG4S/y1LoyVJS2LSUUeGQCmBH6j
1LjLGu524+SO9drr4moy5HJRC/sjDelMXYpnzD90xjOOFe09iiZsYrkWEnajPyARDhDqYyrcZo1r
+OoFu5S/sE2oVJd1VmuI0jBEBmKJL05A70yfATWDucSrwjwcH/6T7v8iWbw4R2WYSMskunsd47vA
A4fEvkjWBs6vPT8u1zWf74UQx0jTQplmm0sKr1YfEvu5yV57bQ1S8Gp+/FLQIsyNWYyJ1haCus3c
SZGfW9W1bpXbais3vd/v1C1NPR14zWsdbNds76XghQlpk260YhXbCHCeoJuUMMrr4G9OCqUzDWOl
jrOs3ipgxVF6jnudmY8WCK/7c7PajHp9GR8yFvvXqj0tyjSa64xbK7sv1x6H1y/yx/cvtokZY522
MUwgTXeOdS/N995aCZLmr1imCGbUyv+3TQsr6xhCS/kMk6VbX6ZCuLq66dSjHZUYz15Luq0tZ2Fq
tTpCnyFS7X6FEVa65/VmHNcaMedo65P1LDtnZiY/LGOOiY4zt2n5pO74m45mt2iVy/T6Nf3f1i37
Z1jB9bHJ8ArRTdVLxdfGJr5Rxi7aCVfyKlfQC/Hw+DglZ2FptWbUTcKxqng3erpnbcg3cNHl4Hus
vpmPmC3z1Jtqj7zzgzj0h2brnFZ5tK6lni9/wsLYjrndpmaEJ/E8Vo0Cvt9ux028/cvB6ktJ8627
MH+A1Uxwq4Z/svqzNykBq+5p+xlXOxar0ycrWunMn1+IMw2lVyobl5iSgyW+xNVpFSLw6svqckkL
Q1GgA7PK0llVwpnYogwBQm1ELtuWu9JXdhr3/s5RfSjnwnQ0VdNb1IKFlUOgRt+b9mAOK75wTf8X
pmNq4oYmEdy/iSdO+WXAy8dcGyq4WpmzNcekoKTS0SC8ULvMTqeSZFCG3gNu580EpvT2FyxUfG/5
n3uM6+v5ELXQuwIcKn1K0Q/Xi9GlKG3KESEUr92i3H0u6brf+JC0UDlg/ViKNc/l2eVBax7oWn70
6jDy5a4t9I1MTmEIFY49As0CxmDwHnUO8yxXmHkYSW/8eNuG6PtcRblaW9lC7RKqydZs0XmRj+ep
pm6FxubP9+76df3Yu4XWWVqTd8OABojMSDaTXqG72PQswlfmCdbELHyVyGyjLisQVae9dts7xq7T
5a6snZWK3orOLWFR1LwjnJSoN3SCAMu9AiaGzjcKKb7o4IH/fOdWzmaZVspGNklO2PzSCTPzS2Ou
5Qrmu/iH70XqSDVQJKXA3fndkka01yJNMeHfX5oAASVosOuD9TR4Q5AHyd3fJAjsC3ELJUfjXiKM
FoabpE9Dskup//l+XVWBi+9f6LJROHSQBOXrPj4240uW37TF35jQCxELZY40mgxOAi2zRey2tr6z
k/HAyiS0kjUg9KunfyFqodC2SO2k1ubaTK5tU16c2mRa2bAVEcu0LCo/aqZxeDmRnaLqvnXWxtrW
BCxSbZEQVtGrWEMhngf0n6/BPa2cuLEIszjLbZYwOM3KfOhRHcvLQx6/f65V12OBj4NYTtU0dBIp
UB9Ryrhz7tQAIMgBqwB9Ql3nZx3227Wc0FU4oYt7Ysy7ehHgEN20GlLC21RwByykXhPGfhEatypw
nnW3CoFcdVyTunZUC1uQTFpkdRKXJ8GcAaV6QIpmrTa8dlwLAzCDottszhBhcufGQGW4OSoe22Q3
/xANtSB/DFmwcnxXLfbF8S2sQqTltUZTPGLocfSiLfdjgPyGw6EKnLANMQzgizP3VhNI89d+YluN
haXIZVUyExylfrqbfDNoQXCMhp7Q9rXJHe7HDX+YIXOm3p3WmFHXdnlhOAZ0nBAlhfoMLMzLfZXv
afaysqkrnmM5X9MlmInpdDj1eMdC9YjSyrvD/QY09uIUB9zr9b/xhR+nuOwQpnFRmSyH6vTlra7f
8ixcWdHKeS0xAmwjVu1WgS0sg9EbfNAc723ky1OvmlkHe59jRoV7YJEdTmTtxFbu3hI7oG2sCoDd
84Vv+ke8Ut/6IfNX1rcmY/78wqgA9biTyZz60O/LLQFd34zaqnjKm/DVTb5FZ+WKxFnNPrkAS5CA
LKlLTZlTRrbZbtqy8tqqeGsBTG0ZqifN5CQsvlNXqV7ne/WZ2IWNkUVu0kyxNT8b7pMa74L2aycM
V7e+d2PqZ/WXlX2dXcxn8ma9uthXFW00EZC90Yh9nqtJfCPQURxh+NxD0wuwBvPuP96EeQMuBBYY
gcdQG5RFJ+k+NdKzylYnttYWtTAhhUyyViYwXqb6OkUPGd1H7Q3VN+14VyUbqf2wVd8iLwP7ubKb
K6e3nBaJUtY3zgAI0uht8JNbNehD60u6cR7I67SfgjaUW37LA4kn5Yq6rklehCq5KAqZmbNvanLX
yO5UgG/ngGXiygOn3Isrb2WpK3tMlrFLVdpwhdjj/Mbe92Cs7lwLdUfjV/l2LX+7Yt2Wr3KSOKUC
GAMQuZmaR+PEtWnq8uHrMB2Hvxr5uYhfyMLU5FPTEOAZY2qWvdbFPW91d2Rvtrn2slxb1CJkAU18
r+g1drC1ey8p6ZYQsplKAdCL3i3o33TTXS5rYVkKXum4d1hWau3S8lWkz5mCzoInjd6mcq0/cCVq
WbYZVQKJSYfhaWY24GD27cZxo2rLld2KFl7NEn74VbKwJrLLCqNGc4Hf2buiZa4GOsQMjcUt2dgY
PKZP9rSJkhUisRXXQBbmRYIKoQFmJhJRALsQvwb70Lm9Oti3Eggt3+p49orEqBDS5vaWaV84h+tZ
6TO5Xif82L/lG12vY9uutV5DuV3b/ILf2ZBbuXGQ+lRO9OHz01pb0MJkDMogE845ilmDHkbCDllZ
Yrp5NVZYUb4lnmlcj93AIox6EFdF9pp6ozcGM0126xoh+Qm4Jgy4rVUHV24zXVgNwy4Gx07Qw0fz
yUPPjJPcF83oOZlvyMfP93HF1i+n3Aq0Ig3aiH6ntgSOfNkBg610q55RN6bODzvXAzP6jwEsXViP
TE0t4VAsr1HvFOfUpCt3at6eT+IQuoxDsrwA/yNalpUMVClxthlzutJvtHJt6cJWlHi+cSNGCDnP
4xpI7M7zuPp2bR53TcsX1qFu9NocawSORfdWaU+peldrm88V4Hol+uPaLsfn8rQYAGsLbz8jkh2p
t5vc6aB45EjduSEt8q33zyWuXKkllmkGrBM1meCARYZ5f5mUnkyHH7zUQpGuUdutnJO1MBOxEhXt
oHTz03PuvOy2RjjXfdbOaS0xspzaA2GWQasGTybnrHt6oLmpXx8KxBZujUYjPG6/fr6HKypuzZ9f
RL5ZmXKZdrO/N519TO19nBnu5yLWjmkRUmSWncc8wjHZufqjcmofgOI3fSe3Wtrcfy7qSqXEUTE5
jPQrNgrdkYvl5I5wWMRLEAbsxa0MlSDaOXukdzzu/XvbClHgbgR1K/io6XLgGzNgfVulXPWbFCw3
vG49DFO82qQ+5UzbW0yupT/+vMO/CVzG8brOSjOyp8lPQBLLHhr60NnPK/s3q/HvFu93GYuIndRg
Zqsr7B+5y271YAJ3dB1Ep38C6H/fovO7sMWdUmWaloiVVD+WcaDm1O+c8mTU0cPKouYf/dmiFuUz
hVsxS23xj2GaHmfUg7nrqH1d7z37U9d/X9JC/5jJQHFi1KpPp8Fj/VaMp4a9rcKEXjETsxwAEum6
rdI/iKnMKUmrknST3+8lSOfR/Fu5/DBPB6JSdwdc9MfP9/Ca7jlA40JvPuqPf5ChsVyWTtYzFX2C
e2YBc/mUrhGpXBcB4IR5SEOzlrkNO8fAel5WuE/8ZEWhQR8zvvmbVXyImE/vwtj1kZzMFHNIKKY7
XowiUDn0Xpx8/1zKFWhOdAgDL8EwLJWo2q/DuxCTVEkl7V6qKNd2N2Y4YphS/ihCCx0D7OT8Gs3j
1DWeqzAO44A96P+6nva7/IUSOoWd2ZmFZfZOu9HNc2PcspH4VbT7fKFXtRCYBgZ1UJm2wWP5+35W
altNqsRojRmWt3h0o0XHdZ7mdmk8hF8dv1txVldV5ELewmBIHg2DUqJnH9iIuuMl9EaudRvNe7O0
FZdLWtgKk5XCHiYouqk/kuGO/fvy0Hw2H1u2OBvwvpJ8lL3qJyQL6ibdmZO1/fxYrtmgSxHzLl6o
H7AH0jjN0TMM7jo/w2jyCAqFgrQ7Cdykz0X9+b74fTWLC6XRjDagWMKdLTGEZHmRfm5AXxUrEgOM
XfC5sF9FoT/PxrZVUCXq9A+IFd3qNF1oiMH6bAq0LPX5VHh9jyZLnblM1rdFFD9iKvs9Zm0FnKdm
W9k/kr46sVHdaV2/M3S5aaZ6o9MOHzvvrYo5GrN2J33YmTZxh7F1qcXcJNNuCDh1XGmp+4GVjwOJ
DxSXyQa/mxtrsbKWuLqu2f9b2tK3y8zgtJLwG3PsrPnRttyn/j+ob04od7WXvhp/dZk+RC4ur2Iz
TZM5rITJowDQb9JtgTprKl3sfn5uVyZVZi35kLS4troVD8Zgpyoaf9pd7ieZa7/nmGDsgjmZm7Wu
c7MKpOdcvccfMhf3uHG63pxYN28o0vLhtMFk9AnYz4GCUpHXY5Yj28wg0Pa3CBBwny/4+gX8kL24
43WCPjau4VawcWdbhx6orpl6qso1Kt01OcuLzhKLCaHBnVU/RR90yksHUDZQiny+nOuX/GM5i0vO
4hxMccBy8vuu2HdN5TpMyV3WdTdZ7DwoUv/yubzrJvhD3uLVPecRnBFEz0Bn/dJXryBfW1HItQUt
3tyijhpmEFw2lpJDMahuNQIgU+Re3GjbsVurlq6Jm1X1wh6rJi/bvJzFgUC2HPbJdEsdZAOH3DVX
80xXNw9RIQYugDSk/+p2vhCmNaVmNxiXQvU+DUCMu5E08T8/n6u26kLEYvsaS50aEiG80YznWjnU
3VNjvP03EYstK8C411gMgYUiXrTMI1kM3qyVyvnKMpbTCP2IXvIBYL0Y5N7rQ0iyPStXRFw9edNB
BAiqa81ZVgg0m/QqN+GwnDutTp5pT3xTwZBeHW9TXa5kkq6kTWFmL6QtzA6neHuoDd5u/d4OnU20
B/bh/h8SawcV2L85oY+lLWzPZKuitRSh+o4GlorY+ZpwErZTW67c1SsAfVgV0YElCR5e1fjF6H2h
0BmxY5nFdAJmubaZ86VTSPYzcKe1+3xF190UAf4SQLo0my5bma2UK41tws7lca17Q5lrQP1W7tSs
3IHovnfbejw50oq9qZMPBsvD1ATqhQrkHgGAWzV5Wfk9156tzsXvWbjNUUmbZFAw9Tjudc9EC3Dh
VWg3ppv53fC5rKuKSoAJr2Gb8WiZP7/YZOYkOqmRvoBFdO5FYd9jYL53xzLyuanuMmKuwepedV0X
Ahc2BLs/mAWoIfwhesuFP3DNK0F5X66NaV0NAy7kLAxJNKidUSSwvZgoDuG9kLZz9utpu6tW90PM
sipS6UaZlCSHJy5OQm4HtjZmtLJfy5JIb2aDxmMkm4qodpM87EekZMxnS1kbT7j+prtYykLryjRH
5/kc0kfPnZ+AO0zxdHB6dUG61d1ks5YD+uWQ/gjqL+QtAjVWyXF0uhZJoMRlIfe1ctuQ2yIUPlqJ
PKPfmltl14b5sYhd8u8rTbNx+Z/eL+sjY8vaVJ/VkLh9MPmNN2yT0ATHXLlB7mb7+SX7/5iyD2kL
mwn2mEzGMWLSmPR7k22dbAfc2fkNYzyx6r4bTxxoNitC11RzEb11Q0llZbYoRm7sPffLsPCGhwFD
4kYwN4ap4Rqx8LyKzw50YUuG0Wod0meab/HStdrbhryn/x50EOeGVni4VQq/sGyyLQGd2hUWQpBh
gJ4Ab7BImWe0ayneq7fuQsxi7zSjztOkQiFS7wcvIpFXsqckFoGTFCvHdPWULiQtNi3PMhCSWqPq
y6J1efVjnNbGZ64eC3oMgXeCSWxrOb0PMmTTwDgxLEiMQcQzz3Ztd/+5rq2JWAQgVi61TMngqjuL
eq2VBYZVeb1mrYw3XUH0mk//Yynz77jwVsAgIFGFoXY/G13jO6qop9ibU2v0nZ3VOzCG+62nHhxg
2820wf++qfN36QulyEyVVqApRomhkd5UGQ9C9muh3NpOLtQhMyqGofNfGUTVU4PcHw6YJo2/6Xf0
Tt/kQb8d7qy17OiVAat5ZY6lOyATRrJ3kRHglZgGlUjUgnz15yw19nWM6CCv5/CdjU5EJ4y8NBi/
WfsWPbrklJee8/65Ds0r+8N6XPyGhfsh9ThUAK5U/cl4kGUw1HgkaWBOBgs85X8VW14IW/iePsMs
l0KbOX+J4uth5sywUatUt2t4dxolV4/0Io5dXo6msFs+myzDMA48TzwLY8JR2+yAWuR27RC2HJAd
UQRFNgqAkuvHJklLtx6Aoa6iLaG1vhQq3g1jpXvRJL9VBT3kCA6FboS8MveCOLs6Sp5Ew3S8MtNd
UheBJiaxa6sK42PVIFwny9B1ZebmRsG7J88r1xbSI2rqd4rCgoJoW8KH/VgVXqekQ0C5890kVoGB
SPkmGXImdXLMZqYWNWUP3Kkf67Tg3rHGlAMPKT3JGmBwuindV7QEowfAbKavCR0DZlgB4pc7TSgJ
WvzH+xyEsUDCD4tc3pFaO6aVOGnqdNs03ZFMEQKbr5Rg/pKpcvCZVryklSlcxSSA7IswXgjoo6NE
ioCa0c9OU7xGGb9bbdS5seCHiU+v5tRsowawOBrykbWhbbpEOyojehOqpvP49D3Ty01jNbc5yNvR
BkT2UeEchP21rqscGY7Mr3X1qSyKwJHKQ6482np931YZINIMebRTUC1nNdQyeRFO0bkkoYfMcQBd
1DxKSgqXOvprAgCbOpoOlNN7zlnq6nZ0l6LNL9EM6YKzp3VJx9w4tw560p1ppZauzJ1dmQDAPcH/
03qMXJrnzEtTQ3eBZPgG3svbWA7nmCvITGrPSpN7Zc08vdZHLx+GkGMie2qTfRxnj0YuXp1s5g8y
+JfKis9DQ4PCtDe1NsVuTJL9SKgXNcgTN03kmZl6jFtoY6SeStEfGz2uArRx3BGr2/FUeWtq++SU
+rlrKIq59KamZN9ktQ9z8lOk1BOVXaHbKdqqSrMlAhD0VnmYYqp5VT4NbgdofDxoxiDqGtUTU/o2
iO5GUyvm5UXeeNqUokkAfEhSmvtIMORwaRFOuX2bY9NdRQMzUjLtOmm9pFEWuUhxII3CHcMjMvFF
I46aVu0YdfYFNfajSKaDTMafXK1MX2b8RdpOWJvMbRPzrU7IXsZ5AEe7sdBIq47Wqw1N6M0eu5Pv
VDqYnpNnmqt3grlp355Tu3gyOnawW6SK9YphydEbCFc0zxoj7vZ64rOiOtbVcGy14ocCuKxu4CHX
1dNkPU7Z9E7lBCYmjAL0eMLWXWgPRuJGNbvRlSxxi05DPUMkOK0fet9vURndqUV6ZmNzqhI1mIbc
byqxVWwetEYXNvYIAsIe5CfIn1rkW5epL03c3+oEbCtl8ky6zq25OvrjSF29ldukHLpgRvmjTXWW
Yvqq13tlqENDazxQnGziqndcR1H8SY10qHRWuTKrxZYzy1f76twnIwfFfFW6auY8lyR+s2r5aBYk
cRN4CFAU7utMCSSGtwqDHQmNvkZ1dG/U004HAryumLdDHz+AdrD2x1icsogTz8hMj1jRE0qPUMI4
GJn4XnXtltbGVkjht2nee2hC3Jm0LgDiAMg73hwLld+ppfJWJPFpmJDBo5ZvcB2of8UTgKTDTDFy
N7ftH9OgKS7jY+4W4PNypYjANEin+0rUQTFK3a1Je9DaZ1o7PuCU7qwqO+XV8JgJftNQoNTWmrqJ
iBZ5U47qVsTaIJvyb31sAbZf9OFkIyp0qh1ov0JJVNQ+SBzoTf4Dkwq1CxDuTZ/pUKvR4K4pyD3R
uhNt8ZqhzrFOhseYmz+zlAatXQcpmx6mKH/R8uyZmUbp2lDKsaEuEwDAyshNposbW1UOedV8x107
EIN/izWh3owRJhxHeVtaI5JxNuJugNDLyDpWJsx+X1ebZuzPZUYOwMvZGqJwnbjYIT/ucj6MLilT
X6UT4CzFRuU9D5hoEpcT8qVWhNcK9aFJ+k1b650bZfFDV2YwkZF2JFnuY8D2Pmv1p7yA9aqsesua
Zl8m+t7R0PejKw+WwbaGMfhKUrjDMARDy29FBMYPCQKWgt0BHvmB2MNTpyuvwhl/NEQXrs2Rs1e1
oADYIph9Yt/Q0r1mp1Ag62iVzkESXrmDAOhGScFDgWHOuj5KKXeip34mpAHq5ubYIaWRtEDDiPRb
u1Rjr7Qo7lC1S3t637TS4xEiGRyjltJbp2h/1o0EH96gVm6et+eS55FrKdk5b+k+w+zjVCrotQcR
BY+6cCynQ6d3X2udfhu75mgn2l4kiZ/F7JaY3YuaW+9Ey4Q70gJwvTKU1NpTR2yqPvGRlDiaURna
OkXnkvSyAcUJzNiWluJlCvjRlDHI1eprkQ+6axI14HFx4i1cqzqKUEfxq9PKYAIJu6sb6Q+VdIWb
tmLf5u1J7bpNb3TPeUP2WcdfuynxO7AmygTLkZQetFJi6sJ6HONBulmi76wpP9Y1vQe2ZeQ29DHJ
xE8ydT6hzFNi60VVzPuGC0R/Zd1jeoP4k0ZuNTUy3NJgL5PgNq5W9UMm6r0BCp/Yodt0QG+5YbyA
ePihRphRsnqr9+zRGcew6DIgzKgY4qEpDDxo8zKwtU59ts8NfELaadv0km50KTy90nfcSvzeKI6p
wlXPESiNDeRbXdE99CMcx58j1/ad1XimXR3RKO2PTSHdOGq9VmlDlg5wqSRM0vqxTeQmzZIbYUyB
wboDc/KjMowoKE++rkzbSXauVkx7XuLxGtmlnxPmcruy3cLhudsL8Nu1vNx2bQT07Ml8FZYalO30
wlXL8rK2PtYduZ0U4yXSkX5l1juADV+ZDn5CoAJSMB3Fdn+vF6BcHKMbDex80la8RK22pe481pXl
a9R+tvh4roryXPeKp5bk1hgNl1n9WXZAL9asg6Zr0k0ruVFEfxNV5gutWvhYAJcIywrUQvqqwwKt
sELSWze9M2xtWzhuxkyfV81dzvSgnVg4aPmh1vMgFbU3c0/bOdmrU35IsnwrFctHP9+eDmWYaqVH
ivoM7ki/b1mQGsNZWtVe66o7kQB8rhl9OaV3hpLtNahrQ5CZ0qagHvStIYc9aD88buXbhDB4OVDy
DEJuqF6nvs3YTmXTXa/2jaupSud1doRRgXmePq5uHIXE+KN/7yb23bLhXx25G+3+GVACR0mGzaAX
k1sm9WlCtdcjOiOu5kSRC4pmjzXoZFOxcxGQPvWI+hMpHFeW4P5QncwtY+O+MaZ79BTcIGQJ4Z/R
g2S9KwouC1gLFaU68FZ8SRXzxtQtD+QA+6Yjx7iXnqUj+iQA5o279oBi8r2eOluCBnmznrYFMV5J
2+0ypn3V29jXUud7iUr5wa7KvVLzr2XeDIjQybtd8+/MKSZwRBlvsnJ8VnKAYON3VOwHMcc7EjWH
atY0y+5vaxqjGzAT+EIb5gRDFTJ9j1LYx7Ez73qanWtt3l81PbUt30cS2PvgSU1zdOAO2iYayFeV
FW7Rgj+PV1uQMb0LdXJzkqJ4mL01Zv8SF9SP2zJsZP2c0HinMHnHZP5u2W3hlp15rCKxmai6YZTv
RpGHtO2+N4LkPirpwrOGcien6lvGEABEZMea+LtW09CR6cmx5EPTtFujwaRXU5TfR5OiLcaqT6ZI
Qhyhn8LcxyMNEQT4KGOdrSg+mOmIdKdinmknN7mSv4O91EuS2LfJ9GYx9nXkORpz0TjdTId+hDGL
chFEtvbMpfUNDXORh5YsFxkkX5Md92o8HdJh3BkIYEdT+npNHoFe4uuIuliK6S018zq8aFoLo8jp
BK+W0wcSV4dRTK8KrkRW1GgUrw9TO27rToRFrQY1qh+lMR0AP3wfDVmQ5jKcBPkKJiqwCeF8Chs0
YHAMEndOHYHJogPBQzWmY2KYqDOAD0wtv6e5HlqKeaiFmrsUbzh9BLFdQsQ9clyZm5mNElB9AFZz
HU71EEyKusl4v49qsXPiyNOy+Evfk1DT7UeRVGczxoxdzW7bous9o6Objk43w8huGmbe0NJyS7yO
qF7UrqoMr3YrjqSUYd+R+1ZHg5fJH22nzz1Z0oNiTreAawiqKXuMOuZrNg4lnW+v3BpxB4A1+pwx
/T7GKKpbZnDKsTbsJtVyB1Vs0MzvV8WUum1bwgXxo1BaLxcm9pP6/VRvxwRpIqMdQ3TO+eUkb4uU
+IWEFljkQcD24GmBiU4jZCJ/mJThC7dFSBTigU3jruksAP45PwiS1i7BPmrat8GkuyICwzxJt4Nd
7Jw6hQqDOcSpdxNAwj0y2mfV1jalGd8PhfrKgeHvEcbOjtr+UASoO7FRZUAJOygxIplEhpoz+Omg
7SzoszW0wFAkQH9hyTmttRMZ06/pTGqd2T4Z6nNT5Q9dEflm2sJbDXvcq8lr6hyDqTCHPKLPddP+
7MEOVxasdLkYEZSAKIO0oShLrzJp5bbUdo5pM7+j6INCxNmskn1F8cJO89Z0lSS+7Yh9Znn8JU6h
6yjSuONQ3/UN7r6e4z1kI4eYOoDIEXk0hFHS33SOnrnGwG+k0p+mUvXKSMXoUsTe9AggxV0SpGT8
FrFpA85s12meejhtZKeVyNXa+IUY4xtX2IOmsAMScG7Jup8sJifwuHkGyW+4Th+KqXssWLMxCBxB
19JnQ0mf9TT6KqQeiJhunTh7BkAGNEh1RjfiHHEAzFJaqolLmua5AzlOrWYPqcAVNfpH0CDgIPJz
I4stMEnwPuzRCV2Qp7i3fsStTlyu9jtCqm+tUZ9SGWGSQkfHBWDMX1UQrFAB1mijbA5SdfYDnWlu
YVP0zsSjgU1vmhLdCsSN7qQWGwNDLVOi7CMn31hjD8ZbYOym8a3e1GdbsQ5Csve+m4Je1kEFM6Xq
5EuC229m8Q0ZQRBpKOCO0V5Sc9gpKrh+u5p4es/dakD44SARPsQwky0akxTHmwbLj7pkhyYlniHA
aOWmTuv7RvBQ9v1mrJBAzY0fuVnBFtkwGbWNbFhkwH6nYHRp8dZmRS99JuDxCsWGZ+DtLYujIxh7
N7QatmnU9jC2BMgKSQge9CCPtBDND3c4+8qzygx7oPCnpIIDJdq+dIyboph+MKSbcjQNEqevXCPJ
nmJc5WJqzzWn3y1dPIJFOHSU4okp6a5s6A0tqg1eqf7sdu2B+oQrbjwKT22LTVbh0TG2ALpChqhp
gohbAZGVn/TThpYIgnvVDJK8fSm1qPdsHVWYAvA2QxLYRnU/AZC+MPvH1E6/lCrxNZXemHHn6hFa
u2m2tzCzmY0Kd4cic0Vd+RpL73MdEZAzVi/2ZJquToszqTAg8H+kfdeS3biy7BcxgiRA90q3bHuv
F4bUkui959ffRO8T02yIe+FuzeOEYroWwEKhUJWVSQfZq4PpIYxGCUzQUmdj5vM2aTWvqbT7uRjx
mUgA4Wb1hYTpEx27b7Me2GxyMoOcOqsxDM3yrPW9w3LbtC1v23qpnDxLbnS8+vI++V5b4V2l9H4K
jWRwZ5RwAVCWVeVTU8egy6PXcSzd50p6FaoIIr2UY0XNDpj1nZJ3O2PEo4aG9NvU0+s5jX/OtEjs
ssnPk1SfOlwGoNgCW4JV7yLFcnNWE8a2BmN8WHC7d6M3QeBQwf0z1CZEccgBDDi7JixeRnUG+Xke
7rveOC6ZDIXI/Oc0EqSSyyFIEmzgPM/7spl3UdU+qZ15StvgHC7TfU8H6SPcx1nqaxFEQfAyKuJC
tqdKx4tcs5Cjgoa+7ho7qdUjxKz9pR13Uo4qPA3Oeq3d57X6G/xqngGmZ0kCZoTCDyEaqJgQ9dWK
13wgx3Ac9oFJv/VNQpwx7o9GE71oer2PUAh36FyCIh6Kw4YM4dy6Spyi7R/KeqpsyRwqO5lTdw5x
55E4gBiLFbkzgqBtjMaPYFgUv+3HQ5Mb+MMGFA7iXw0xfUg45siYLdOOqjmwoUC3Zz9EQ+pKguRa
QukVElpOgpKHHdL0KsmXnZl0d00a/goMckoW7RVMwd/zzLoCZ8ZjoseSTXJ6DRGah9kMH6CO5A0o
IXYpYBix+RgZQWSbqnwy8nxf4utNEQ5yzNTRU9y1VYrLN20flnL0JVm+lgYoEaKaCN21wWc1MS0z
UUlANReSWzv20O0R24JOvU5UKESwFD5W8Z4tgzskZg+xSd08T97SLtvjtB6GWbtuFXrQM8lvafXL
DMJ71FF/Q+H2lv31JsifUDfykvT7XCr3VTW8KEN9k2QDgMT0IKFwGabyPRrE+Opj7M+DbAeR5c1W
vKsXZZ9PcWMPpnTOiXUDEPK3ZuxmZDD5VdAZXpzQK92sYptUtd0p3W1M698DXsU6GAPninzTreWR
mHhAleqdMRjQoFCPEfBR8MNHw5wOQTj7oWx1drro9W4wokMbWna35E/QWPF0udwNZnErJb3TFdqd
YmRXfYBCrKG0TxhHu9YWcoTi7C7WNIw6L4YjJeFZ7eZjqJtnvDN8JVBHJ12KW7lJvCobKheDK2ep
NGe/ajQCMiwUJPOkviNAVdF8QKVK2aMaegIAOnEw2e0VC32tlu5dlouXtJqdMs9umuq2Q7lFnRZq
Gyi6YP45zNwgKnYhCoSHUTJsqYm9ntSAXiKdqdTXedBrnyp4Y5u4Akv9ZZDmCOsYbvNSv4Oy2I9w
7k5SP5m2Pi1+PWX7NpcfFqm4bcLJC8z2gKKOL83t2QDiCPK632ZLP5mL6gVN5pmtgvy5L3Z5PzgZ
dFYdpRp2gTz29tSMoS2R5TVPyQiVRrDLUyk71HplOWlFH7VgujYn5MokrGQ7hTyEWVfPs5kjDamc
QZkwX17G19gtpy5TYMANZacj76DReGoyvELT9BAp+qnHI9mmOHJpEvpjj+Aax1BzU5T8iILny1LM
EIwlEPEoJRmSdRrUAEGcmum/+wQzrWp0g4f2XdM2eLqPL1WdV4hP5G2SkODrxs7UIc4SJ0c5UO+X
ej4Wk/re5PHvYCa5vdRVb7dd9U2PUaZagAfNCEoV5pPeIAhqzXQLZfVHTeqvq6i4AmrvDJqtX0Uf
WTbVoa1uWIcp01AirhRcieluaOmPaclAmSs9ZtPoKyqOOIroPh7R0BTEHDieCb6VAMUzZHYFPmSc
4AjCs+OTpDT7aKGnOo+O8Vzumyb4Ltegl47V07RMT1M0Oi382EsjFVmS3p1VPbqKCpy+oHjEI+Ld
UoL7WY730yy/E2Xa63mzS7tvA3YJo0JoxEDQCMq116qZJPakT2cT7x4IhzsJRA7rFK8x0zxMegt+
mvrNYq82vfJiCsaFHjUzFCcibTjPOJ8Qm/+VKm3oV4N2r2olxP5k6kgV8VMF880a7Wy5ax9UJLGj
AbCS1KCopTuqMphOTKWrXo28GNmJAJm6je75xIZxjWB0FkKKiRs0LOur0gvLvW46ZnatKhHKk36r
epd7k9stvH8AYrwixpTqUaakgFIs80tGbjp5P/YiRAprOf7R/1yBvths+aq3bc01qNAWzESZU3ln
No2LXPneqqzjUCPQSaVnSRgaAemIk0ayT8Lcw+XwxI7q5bUyANYfv2PVGuXalflYFFlOMI1TzZ0T
1W+oXVip5QzTD6l0KPl22do26mhljvuSltKArSVDJ1a7QdUR80yIL+ohP9ePSFGd9kQEbeZtsOTK
INfFl2MFxZEC+xw+d4Dbt7vALfbWFUqWDqanXMHyNqF8K2tcP98s02gIS+DDyNKhLDbtMqV6zfHs
pdOvoTTtVFVbu0BDMSqqxFYacyf4Aaxtfulzcni7uJ3iIEDOBji8foT80k3p5JjMJcfSr55E4Hvm
G5eMcaC71gxUsOxhtVrnJd21RF8Eq9nG5fwDVOAnjfNWasamgIH+yPhtkQ27eNRjzhhUXu4MxWtd
cPK3saGfH5AfNVbzOQv6Dv7JKAmC58ivXgynPIRQYIqBMEkfhIPAgi/GDxznwPDkafIxwMBYrsDX
IjsdOJOYrreS2CJQjehA8IPHfTsDwByjX9J6yLYd9O9Bbrvs/sPnJfIQc9NFMOena8SC3q/KuQiU
UXEzl0BDxEX2qBEDteHxPq3pe9O2TjsbrtaWXlrXEIQZ76OF7KE+jzZrEDlSU6GJgf8T1YZzlEou
GBdPJeqGJiANamyUtlIri7PgUW9n+fAzxZNEa1nnMf0NsqbnuFWvZXS1imWxI0M5UjM5zkrcAhwR
gugE7xdJdaJc9cBd8C1Gzyca2x91nxySmuwl3MKQnM+OQaZ7SR7tSKd6UMLDG5AmeEDMR1riQR5K
sz235lkLEidZlttYWnZRj1L11CWjHZbJ+4K7kDFehjVmvBNlL0O9flSKfWWa15CRfmtQbtMpOoly
jLRskY51ozhB3DwDD+0EPaoIKR5zyZRcDSpo7Wk+2nVX+aoVXI0W5OqpCCq5efdBpAQK19BpwmjB
13up1sAeQJg70iQH8Nn04wgljbgW3X+bbm8SCjNQV4DM31c7caRD2Cr8cHvZYSOF6ZPuTg6jPcYD
+lEQSETWmJuubtuyazGaMcHpu1frht0C+ltwHv3puXPmF+EtsGnNIgZI3wmVDcLdAn2gFGOownVb
b/bAJOAb95C28Rigm9wqggucbN45K2tcyE/LYDKLCda6nN5XBOURGl0VsUVsZSldJLBXRa+96VN+
YOUYa0xOeSGfYqLt8arA4KOKTiDgMm1P3zDnfgLo5F5FI9029PhGV5pHg4JoezAOQ2r+IlQ6LHn1
m4aFH1TADLet2ywi1sjNoIGoD3CabCBscPs3hxklUziD+VKd95h7glSUIQj0mzfLygS3aa2q9VGK
2V50IO7K4Y0i4IDk1a5U0QzSVsajyLKMAKiYmHbm420WxGFrMIgf3dHf1gcPDNPjBWnoh5DMX5AH
fDHHebpSyUgiW+RzSwENHsU6ZzQ7Zenyv48efzHDhwljzDVZBXyvMfbKcjaGn2Ny34Nt+fLB3fhM
X8xw2VsmaSGGxWFmjEeHVqjyhveq5NK4EPjDFmb7iyXO56TIUo2xARw+JRlUEPXl21Qnvo5aqqWZ
djjFt0Gr2F2Q3cBtBMZFq+ScESRSA+buEAvnBn1287UEI1aj1p48JYL9FHojdx9j5BnNkvgj7DIQ
fuJjVG340Z0Mx7xhGYccCCCuzBG4HHG9r7zYsLakBmqIiLyRdYO7UDZReMh+/CsvMTk8Kyj9JFlX
QEiT4WlfWf5SXE/BdSMiLthKDr+shcX91S0SYtpTM9mAJN1FFKQt4bHZZyeWjaL67/c3qKvu/2Zl
VDYhPqRByJ27JfWRzIuhAS4uj52vaa9tfwoGNAGUTOQY7Lf/+Z0+LXFxAy1dEFdlcIzRUf8zgHWS
D/rNhHdS7OeCxH7bKT6NsX9fbWQ2mrHeEszLBYADpY8SFHuK8OflrfsYGLu0Ii52aKFUUbw1GUVM
er/4GJN3Axf1GrA0kFMAnDNIEaFer++HZ7x+nQxSsrciPLBooVxUCax66QPgqlDAjdB1OM/5t7J5
uLxQkQ0uevR06ouCLvBKA6TtWQVhgmZfyCI4/AbNPq5i2QC0WQFw/A/J4iDqM9JTXGT90byTveGm
diK3eSl3MZgukMXuGQFP5GU7STAH8F/O3T+WP2L3yl3Uiow5pcBAS0hwgie046f43MUuumA90IxJ
6mbFrsPzPj7Q6TQTwSHcSEfWC//gIlqZBxapqKwSx75MgLjrzOxqCSIBA7/IBhdalKK0Ah0tZjeR
jon0WEo/LjuJ6O9zgcSAbpChMLXDIjxV2lWXPV/++1vPyi+bxH7AapPqJlFmkxkYfOLnIBRK98te
PShH00fdQzTDKVoOF0CsuJKMIkIAqaenECA+KxeRWW0xTCmygjkJRcE0qsZfXEYBwMWow+nUHWP3
Z4NqZ9XvQG/282+2bmWJu766umgkCdV6jGMwlfXWKR3zUINZuABrgnA4bTPQr6xxnlYEkH0eFgzv
jJlbHaDU5+V4aO6HY+/qfvf0N8JliBsrg5zrqbVW6gStSHd6B54ERWM4h+HNPn3Iz4uDiU0vfhCt
kqUxf8T+lU3OG4GRL9DGgk028MHk9Hqw7eW+yA1Z+L5khnPDKECvJWSDUEqH97/fa7elWThttW+B
ZrnsJZtRfrUi7jYbc10KTYKZHQUA+9Y6m+ggx93f3MsrI9x11S46xgxybJsSyruuav0ma0+0pqKA
zorbl/aNu7IazJBnOsEjRZbCb6pV7qbAPMpd9h7k0NAIgfuQpx911QDOKBrAUzeTbYUSywBSE3P0
3Ddb5lDXdQnFfWkvH9tn+TjENrq5bvWAIScPcrNu7iKdO2Da5qRhDkq160MGVvbMsQTbIPol3CdV
aZijno+pQ0lFCQmsOpM6AqNPAWnIBASX29FMVVTdkqGAoPMCceC4icpcZ+81cOmzGfPgEJ7rA+Zm
fJHS7dbYniKvbHHr6mbagQX14/Alt+av6iF/7jDsgNBWO9Z17AAcAqi73e2KX+g5xL5omnPzVGKV
MoUSHvROuTcOVJpQJiQo+XczOUnG4hVSfGYdlHnsDggMgpO5aY6gm6ZDp0c1+K2ttMmUgD0BQwJa
dDYkGvYxJPrsBrC7eCy9Nsy8vwgFK4Pc/lpGDf4EoCjdwHi1yPcuf1HK+39nggsEVbv04AxCOpKF
12l/Fck3Vv942cS2S66WwQcBQ5EWtcZBzM4zhEEUG+Dj6xG0B/JJWGRnd8wfAWdli3OJBfM6SsU6
eq3XPqtO5Sc+yt527xq/KZQJhLny5iVLkVRRUzcMSDLi96yyoSXK6nEE1A32Ro+puikGVN3YzGED
nU5DlEFsXg6f5ngdQPyLOqUzWdzh3bB9Vt/E6+Y+PLMrPfWBRny7/O3Y9fnHdq7scRlLOqrBTEHd
DEYMTIpoP0P5/bKB7TrFygKXpYQ0U0jSIeduvf75P2wgjTd4gR0iYFiuKGZtPzFW9pgDrT6YOZnY
whw7qN6hMcfECBgxF0Y0gCQHfxSboRdxcWynzCubXJJiZGFPtRE25WP2s9+BONCBWEZsz7iBJDd9
ubylom/G3XsIyNkszXiKlhbmBBkwL6kEgWm7iLZaEReZFjonUdNjYLtRcW12AEi0b2YzAkFyn5Ve
Hp9i60cl0nRgceKSM3KxCmX9aliAsnbr8CGxrkLrHJPIVqb3OdXsWCQhuh22qEZU2WTcSzyFijw0
sWYBBo6HDgYwXUyG7ck1kKee+iIMW9vn+tMWFyJJtEB6uoGt6KDvAKvd6bfjbbprfcaoVu3ak/U4
7y67yYaAEtL11fq40DVgULBUCU5eTfT9OEW3DDac1MatNUbOUJZ7WYvei4VcKWX+SqvanYPm3hoL
xW774nEa1WNixM+CH7UZvz9/FM+7oue51UwmNmKmvrnLPcwOpTsobjXP/ft/WqVL4Vy2ue1W/+w9
PyQfBFNUYTAGJISdfKtNnVfFxnUVzk/xsvhGB7wmqXvBAdo+o582uag3Dqo+Dex7F/JkZ22DkRbL
vrwskQku0C1GltWWAhM6hvzS8tyrv/+dAS6qKVTqA7OsIBlVYKau/6n/hfIe81DT0HQTiCMcwa+x
2lLNXM9UAIitfXwd7pU9wrRDwQfB2IvFPBDbUQ1UUegAmJZq8YwaUHVo1CaDPfOqOoBr+tq4qg+M
a1pUBNpgVsfKVpa4vVuWppEjNHrdrq1sDF0fgLC/VXTLARR6b9H41Rq1VyoVL1043hk94FnhYw/w
YFeGL7lQr2/7glr9HG6jlUiZmzJAFmM9JLeMJBrbbGP6k3WuxEnTZrBbWeMuj8zKjVSigK5E80PY
mfZsXA3D3WXnFNng7ooIsEsgPzEDWOjf9e4KaMkEEIHLNjZP2GodXNAeMMQ3VyF2LQuesvRRy98v
//3t3GhlgIvQctCa0GjCRs3gf1vOjL5jANel+R46/z/855vrMUA/bepgZVNlLtmL2rxVhykEeUZx
kqZzPvl/s56VAS7qYQKoocMCA0jOj5rdQDN4eCH303Hycje7E9XktwvZK3tcCEyDOaxCA+9TeTc7
EOcG5oRRax8D912bmWQZsNa2apudnf0S0WBtOuDKNnfCQwBimqWS4OTjKe7fAw3YV+DpL++oyAj7
91Uymy6TKhEDMJmkzMCvMGC0SDspabH/d2a4A9uRYAF9HL4bgxBkJuC25NyJGKC2M/PVjnFHtkM6
kjcTvL1zFTRxEj849ODoQwudfaT4Jv8hqstsp3grk9wJDoYp6fQGDpLrudNIbxhkbxO/HU+1hWFZ
YLQ7BbOlb8p4uLyh2yd7ZZg72ToZuyLrsVYjsmfHPBonyav29EbbsaMgFjAWrZTvrIBfxtQqdhQi
MNB8aNgGjxjAvMbZ2Iv4wpg7/JGnfy7u47esvBIz6BKIFFmdpPEkehhI5TcpOF9CQTxhm3TJDhdO
CqmYaFlBBUCZH6LkBBQXRtAwID45BNQlIQhRlFkkQrh9Va4Wx8WUnlpdnbAv1/kYqnPbXejNCZ6O
7SE7YoDnReAobA1/rtHSQZFtWMhIuENRTFk8S9OAROFDGjP2widWrWRCUPq9CDK4HU4+jXHHIZSH
qFcJI1AdvpsYGja/K5kADrZpwiQK41OCnrLMRSxSRKHVJfCN3hpdYzQfkwhM33P2NxFrZYaLWCTS
MYsI9U1XMw6htO+bfS5qFm6f4ZUN7tPoGkaaihlLSaq7HoA/PJQWv6s8o3oOJEyL7igGJ5s7zMcG
s4j7bfOqXtnmvlTR6emklXjjJ5YFLUzlRe9EiATRl+JCVFtF4IhOWCVt6J0pCx4g8rKbDBHJ7fZK
4A2qphpAXnHnqcBEJ55C7MEn7zFQFMr3ghO0GY3MTwPcRawkhpxIGrI01q+crY+u27Cfb4y7ySN3
i8PYwfqXwHIv2xWti3N0Whl1ljTofMyWl1TXJd1d/vvbEX21Ls7Fu6JOBq2D+zFhnMIf9tEzGCM+
JIWkx8u2RGvhPL3CSHNsobUHoncMIt3UmaAnvh1UV2vh3Dla0r4fYhhQd5PLWDuDQ3ECI82uRNui
FgCVRA7BObY0KwqtRtQ9mgRTZpMDEjYnT7+lVBCDth956ACYpiYrmsyr8RaNUc+ZiqtCv1OLHQVF
xB2CgkvfWzRIgDRPjuND7ItK0uxj/HFjrKxyt+JYS+lisVdJmIM4kbypxr6DCkIFooRMhPreriGt
jHGnd5xpWIEtAh1tP77GUJef3jGUuY5+b2DL59yNPONNtML/4i6fG8v8dZVgVPmwpIDuoybnLD5j
UtZeMEbqMCZlTM4cLjv/fzlon9a4kzwB7zCYKd7q7BXGKtTFngAAk/5/VCC2D9qnKe5Mz0qmTkTD
mdYA6pUbdWfOseCsbYf1TxPcWY5U/f+cEjprRzUmBwvqavIgygFFZrgTPZdkrLoCm6YZOwmcNzFI
ESSRDoXICHeSjSyfO7MEnqJfQNLmWt2TJkqJBF+El/HA3D14swPkzbH0QqvvUL6wL7vXdjT653to
3KM7U6II1Gq4ybVUfch7yykr+isd0hOG5h8umxJEBl5L1wC2NUhY/7Jpl8RtYxl6sBgWNWmA2QnI
WIbS7rJBwffh2fLbQDJCKK+gYD8/hlFqz6AKiUbBBm6/8j9jkMZFgzKAYKAl46Zt3OJg4HUj3VAv
ecCkLYaJM7tzUjSen8G88m9DrcbWv4pDRp6ZGG3H+rIMhJHaoa/Aflfdkvx7mQvqWQrz5QthXeNC
Q9TJQSmBg8nNStt6N/zplHtgVHCXu+DGPIPhkg0dGO58BwbovXDQQfQluahhDnGBtwH6gKODDj+4
y1xQXWLKl81xtDdsYKrBlF0uuKk3Dx84FFQKtkMMWPDnO0+1RmXoEbMI/V5uz2OVCaAZ21n8pw3+
YTzU09Bm0CzGykaPLcyE4hWqn9YOpJpOtlMF+eg2WnVlkDvwMyhQRkzjLyCwBxm7N+xboCtTp/X1
txRi86BCS35QWwGbt/oDRD+ZJ7l14kyirsf2Jbr6HVyeAFWnTg0CZCcQKAK9oA9lQKd9rc8aCIFD
VxPcopthbmWNSxQgvVCFY4DYo0DpK06nG1DeuKqV7IeiEZgSrowLCCRMQDzyMbIQYZA8CmtPKSUv
jyjyvKG+no35OlOAD8Z/63GfOikoRPrKEjjvdvq3WjIXHWQDTEZ9/vHwCHbKuQbaDwpnB8LkiiCO
4M4neq23gmi4eVBXRrkwQatgHMAQj9fOQE5ltYDvEzxl88/LgX37YOoMcwN5EuNjGHAV+KoKwkFx
jVsxjR7M8ShpomGaLXcBGtNAHRrlCO3j1K4MpJaek0KLoSaRnC0UHKkK5g/9NqlEcyebGSyAn1gJ
aNQ1lccQLeAAAAcaljLv6F2A/C70LC89Rm5wVnYsiwWpV2GLIAGb6/u0yqcVuWXQbLag/Jlo5xaL
qrWnODkUkuAJsuUNq8XxyUUwlto0mjjjVA4P5Th6fWledZJIFWcTCLa2w8USopp1KbFSCL2aXglE
XRY8OFDdT9CvkCAOZoPQ9w4kc3bpR3fJkyimbqboa/tcdMF8owayGoDeyt9s1JXsMbtJ7cIO35Kj
8D2w5fxrY1x4CYjUqdUEj2F16ukjiIceeFdnVKpDp7sKXUtUdRSZ5EJJ1PeLZQ4wWYIZH+xU8/P/
fp7XS+KixgC645xa+H4q6CSKhh5ChTr/zgSXQYB3iFYJEHvuYL6XxZuuCwgHtpLb9RK4B4ekzwuY
5LBFSf42WX4LzY/ZXwKvVv/lQrikhILvL4DAHqOoMPdqbO5DUCBd3ivBWngQRCslFgUHluxKc/Ia
Yxot0cDbKcW3KqYwwWcsSEk2Oy+rveMRECCh0WYIPbFUwHit/HJXGPao4JqavNK3DvK9fk9FFczN
xGttlIsZESRitPxD3Mqhx8VNPRAI/4gdEFsDew8aKlHV4M9N1akKyAA0RigKz3yiV4BQtR8tnbod
4rkpFZ4E6jn9FZz3djkKx+/+PLFQ35CJQnTomZjQC/v6NNBrRAkN4lMIEsWBVbSWU/MjdUBa/cia
t+OLKAb+eaN8NchFpbmOrLDuYdDsGqdvv9FGAkX6TU9jgf//ead8NcTFIlBdk3ieYaifvoGA1yad
6eqi4vOG4i6zomsGcn/sIT/pl44ycGyIRC6atA7xp4fqBnIgB5AmhLblta7qx6/dVXJnHdT75Olv
fGVtnfPNsTZma1Yk1Oqi9DjI/VlbQPSml+csVDF2BMKhywd+I2U1CNDo6IqAAlMGLOeru1htGCmN
VRBXe2AaTTXI42zyDZx3x+QIKqpcZO9P9/xqj/OWMTFHIE9Aotp6UNGCvdzRke/0brKHhpBDbNFg
/p9e89Ug5zVg4EqtTis0gKzOs3mGW4Kw7vvlXRQtir/Feih25T1sDOY+T3a5+T+L/2ENgPmamHLB
kf7w2VVSWgMDF+Hjqa4KVrIeugiS1yklmK4KRBDRfbmRmH61xvlgqwxdsOi4W+Zjclv50jW5zq+i
wAF93TWbFzLR5bTpPZjyLu+i0DDniwNtFKOoMigbQgMaY0NH0/Aw37VjWZxqhw+qXTg5eFkEg+ab
X2+1u5xLtnKtLuMMs0N2NiFpQKdAsDKRBc4HdVIWFhiy4YOoF85Bd1WNlSA4ikxwLkj1cKllcJm6
pd4cOr3bT93oX/4+f95jX/2C/fvKC1sj6SYJVF6unGueCiL9YizBYx4q96nUx/YoC0uUm2cX4yTA
n1mKRXmM+zDI2hw2RAWT9LGL3tT+CL6jy4v68/bCoj5N8Lh2MwML+Yez4/n6Ghi1R1vlOU3KYwFO
zsumBKvhRSHVNO/KWImhni7XTkskb+jB60r+d7qtryvijq+ch0m7ZOA9XoLJ1VCXziXrlIXjcdYr
p1wC8P1q95dXtul8q03kDq5Vg+QuYCsLs3dCoFwgmi1iv/lrDZKtiUCF1sLNDK22r64HWZKxGCQE
QHBMs6dy5C+9bzj/GT5IaluEZGc5+yV7XE5fG7VeN8ZIXT04B4h7E7g2ITdU9N91+Syn+t8c3tXy
uMzeIH3fDUi93WRIoaOjOGOhCw4v+xMXVsRn9vGcZKm5LGB/Omg+2Vse2eHRtRfhyTdjxOdK+IQe
shEdNLZKDczmt9G4gxy4Fbx1+a++er3sctuH6R+P0Dkvn5MF1SEo4rqy8mh0wEr9DsDveNnGdmz4
tMG5tTS2wwLyKCRjyQQFg+omacPzCLXFQjZ/Xja1nYetNo4dsVVwBZ31opnJQl3cDKyA0T6Zt8W+
PJvvjDNDNO8u2j327ytrZt0NTVHiim8U3WnlAa2YxW/TVuB0G+WRL+dWZzu8sgNgr6noMuyQmwnD
ecrJuu7s/BCdZPHUsWhNXIwAQXoCtu4W7xCwPLmyhygBkDs4Yp031GJPIAb1Rbr323Hv00G4MKFr
01AlA3trLVAckqzrIOkFl8aGqOnXLeRiQ18TUi6myhJmiG5iji15rx3JCfbVs/UEkRdUczGicRI1
XgQHmefFk8xcrsYcl32snab2MVOfNOjR0t/lKEqONhpMX1bIE+LF0aKSLIZ0QlKUN7lWYSdrX6nV
wwQROpDNo+VkVuD9t5xqHK+ksffydvJVcNeqxtsIFF4Z9PeLZjFSbF9SukUQBjaqFF9/IBdrolke
w5TgB87H/Ht9TfbVD0jkdEflGO3LG6VwQj8T3AiCcM2DkxqLzr3Ww+TYjteV1IV2kaG/VsnHsCzt
uT9MM+JEBCb3y3FI4NEGF4aaUItIMSB5UIb+TYeqn2aOgst8ow/1dTu54NPrCdguAtiYj2iZ2iDp
wwX+S73tTvUuvYKokssG6TFl8VTeBNdsKk4+CcFZghve4CJTD/zmYiXwb8AdHLD0OZj3WU7xLwI+
RkwBMnFKcFODOMBP8QONf7nNXKwC2JgmDbOeFFdUOkL77t99Ri4whQXe9CVzn6x7AQZMEj14RdeV
wUUlKItAerHFAtDDQ2BPPR2s9t4ETBub9wZY+/J6NlrtX3yGp8roMWofVQ3sWQ/dQX6K/P6JyQ8z
6A0aKG/qO/Hkkxr5s7ADLXAUvh5EszyegdTGSYSKmpydSumnlR1iMwNnPcQvRCL1glvM5GKNhXEs
KwthLk1+UuKVxVVKBAdQcMZNLq1ZAEqUiQUThjS5JTit2qLxLn8vkQkujOg5MPsG82/a9h5aaEcp
LwU1F9FGcVEkoUsxLEzeJY4iOx3ukvkuCkR+JzLCRQm9jRpQq+NVXUCfdPqxmEjPXi5v1Ua39qtr
c7FAlkDMmZVYSOsRH8RYQHbXtW2EdvDYeKOr2tOvGU35t8tmRW7NRYh8okkvsSdbP0LbdYESnqFB
CS/xJmWGTMLyrVdlAeJB5BR8zMC9ElgWgpIsX3Xzj7YR7KTg7/NPeVJ0jaYyp8OAG2SY2n2iD6KE
lh2/P59Rhox5e/SHVX4wsLa6AVZqinFZ9g7Nd8XeBNEEG9ULXVFxdntBn8Y47wu7YNJzCWXFXEsc
yaIhOkvk6bIfMO/iF2TguOtYEtSa+QdbiINpVB3U3JroqYSyR5rIUFfyR22B1OXrZVtbSc3aFhfb
MlKqTRGjnCMfNT+7gdyez6q+oumrLddem+Him5KQuRvSCY/34tkMrvPpTR8eS621aXbTm4+X18S+
waX9Y99w9cIB89Csm+AJcUn52KlO1gd7tYG2CmQtLxvarI6ul8UFvLQp67ytoSBDwRbFADsqQ5Tv
wAT0qt7IPmOrhjLWKKzYb7n82i7nhUnR5EuW42Uq7TELeKh3AFXeyjf1mc2HV5JgmVsRd22Ni4Zx
OC6gV0YDpJgecvpgINHWhGFduJdc9Ish/qBFEr4adGMfLAmoPdLsICcItRniBM9zT+9GKA8ApVgf
ZalziQ4pwXGWHBNoHVMK9pmS5e7lD/wBSrzkSlx8nLOuaDv25Bql9hZTEBCBLZ7wgA4B0miO+Pyw
rt1AtdQvx/yoW/0JJKUPTQ8p2lQ+pQk6pZECEcgFupO9trc6+YaMCTRcSqYXiPxldIoi/51ZMsQd
k/wuUccHokk7DSpOEhSW1SLEc0PeNRRxIAuNs5kXRyOtjl1H3MkC5sYKriVlfuzC4FtJoAokWbYU
kZ2UTS7kpXYGGW/UBAKrOhR0SEp+RmH7qEOXNcIgv8BPNjPQlaPwD1StSWa1snA1d3jtA5zoRj7y
wSvVR+PYLQWQKoFX8k/UXAWKrJ9hLJ5dTd3HeKKIsjKRCXYMV4FEinJDbth6xuVoNbo96C+QRxfs
2taNst40LjSiokX0VIeLVe2jld51kEG+7MSb5Yq1BS4eZmoi6RHrQygP2WF4VPasDJM6jEjBmzzV
Td3QB8zPF7X5RCvjoqMKuoQWAr9IamfdmWJyD/TYv3QCLhDK8lQarYSlFcSb493YQa1VUO0ROQEX
/SBqlumAM2mA4X9flh9FdpwTQfa/AX8AXfjnjW9wsa+JjNzKWLuLPd00v3AnjIBSEKOzo1Nc6feX
PUJwQfIvRX3MJSLnWFKKShxN9/FS7UfzXlIeLtvZrDWCcI3B9kCoSHgdAG2RWmvINRXjVtorccPj
cg8lMEAexGRP2872jykifz2rZEqSXIeaKxRVYjzRJmjwiRi4/stn+rTBoXVHAyifzKwJlqP4ELOE
FtF5+D+dCOM2AT3LT8EGbjvfp0UuApWyHMYF5Jrc6pWNyGOy68V4Gk5ICGs3uf5/pF1Xc9w6s/xF
rGIm+Mq8ScGK1gvLkTln/vrb0FfHu4LpxT0+z6raEYhBYzChGz4f0LqvaHPM0o/1+7V3NstgUhcm
ggzdTlqZgNLtfWF/g8zdDllNzvNjg2SDOv7ZEANNkQDlpZhW0Sljo3bogxxj+KqX7nlzXrwPyWAR
RHVDQSEZdY/XDrkr3c/GH5yvxrPBgJGhjEK5jCgZ0eFC8ZS4UHidDQytUxGA1q9tCHtAC3PlANT2
c+H8DRmAittRTKMU7SJoYrGq6nvX2uEkugQZHxny5NcXyTtmDFINRZKbkoAaj7rulepOXTjQxIMM
hYm4arEzuimBx/8vi4XpPwS2FAYjjzewxlmLykAGJPtGMVPwcIzEvWR8hjIx5xzxDDB4ISIOHNEs
pKD8odhKNlshFLuu78dmIvziBKkMQmhQoEQiDido2Yd+A/ayAjoywht9Abd27IY2T3mC4+UsObma
jUI9tqjpqFHklnildvFNJ/Q8ZKD/9xUIUhlkgAdD7HVB8KBZkwu9URvzLTuQZPqlOwUdJ4zYzGVe
fkUGHqYsV1fooNMLeHFldCCWjnKIH5AAtwxYrP3eBx+6x88n8L4mgxn5MCGrQWBYh75bfFgEp/u7
AOYXPqgMPnQI/9MIzd9gptmT5qhLP2Rev+12QHE2waCCsiztrGowIa8nDZ2j3W2r3JvC7rqv844T
Aw3QHzT6VYAV08Q8qaAdVY03EMkxwbbiD2M3FYMIE1V+NyjHuOdEerzfZxBhrsikzDPdCwWSRKiO
Jx23ZYv+xpWTw072dYmaNnFT49Vi4w14lAJogsKL4yDeqxy05ngvO9OXTKVQSRh0czS0DiYQOQ+U
6uk/bTo70CeEet5GtHshK79qsp9wi7m8z8UcfTR3JtoYYw0tHq3TjfKVUoRGj9pzvOcRaHJuanZs
T+pIufYj1iJWP9v8sVbfsulOGr5IJm+gi7cxzJnPYmOtJIIIf1CFQxeXwbQ2u1oaORccb0HMuW8S
KZOSHt+uNlpoIXfWaByi+ftaulHOWxI93dfcmjn9mTjPZkwbOokYvS1TeiRx5lVojS0X8+u4rjeo
oUAjVuNcRJwlsk064iAZmV5gz4q0PmRVfWuO09Gse3tYBadvE95rnQOlbPIXJFGSUNWwl/YvMiSA
00MCVsBuXf9m60C6Ioug0tN1lo8A6hFKKusIiGupsRVFeA1D5R46D66+kGc95/VwU0/4bfcuzDFh
yljjqVlULTxFax/LKrS1LIaQverNygRRUcVast79C+S4MMk8YtS2nKMp75AbAKNHiVSU+jfdl4aq
gSJQg6CZYjCnTBtIXokSXFJeXaP70eY/WkSq6YNQceZZNo/zhSHmnJEhFEmPHcO8720RgrlctYjC
4QLYTsBeGGEOmJISqe9GhMPi/WIvGH4FP7OdOohLdiNmFJPaEiH0wetO2/T3s1W2igxRwEVvUB9w
zOQYTzepPtjhuAfPt3XdGzifkK0ZN8nSRVWHd8XSfu3rQKl7S+HVPzdv94u1ME5O+kUzegxIOjMJ
kuq4mPfX17CJRRe/z3h0t4blLMT4VjNZgzZrnjAmbUPs+qFoGk/kd53z7NH1XuQ/MY1baImJUD/7
qfsgYfsGFR3HXK0Rs7Lo/04DEWKcpEMXF4/Mnbdb9O8XlkkyFXXSodkzUaC9YSDAWAVLlVr/v31Q
JvqGJHMJzrAEHX5QiFSryIm6oNXvYnTlinq9u26M5+kMWhiLrGZhicuymRK3HIw9SDc+lSq5K0Te
G21jBhN5lQtPYQBDrBYtJTJsjeAFHxZL8jo09YwHDFZ5oTdASg0JpAgjHmB8QING+1clowv7DJYs
Yt0KadngPRVBOS2yZtmXUx6pLcdJ2OIy7alG4hGLlHvPVGvLaKxQ5XWa8YwwEbs06JAR7rASCH3b
0XSa2srKMu+6a3AOmskAh54pYqTNuB2jbCotY1W/KFl6hBL5TYtXSE4kHtZzkIoltxWzDJzdKj5d
C5SXgfXrIUwtSvRqQIbDKlARGP7jmTYZNEmRDkHbJBbZRK0jAH8RpTqS+en6p9wYFvvg+iYDHdkS
zW2XYcPQl/dT/EnH7WhShPIFg4v/G7qFcJ2tNiXNi5zW491nPH9hIGXMRIz5j1hlUkTWgr6rvrHy
0bm+SHp8foumzsfLZKCkS+RZ0nVsX7qLAiXog8mLg9b/r2thUCRXtVYT6AErmuM4PGuRDXWW/3Yv
mwxStFEWd5pMz5ec+fqIKqtKE2VoWOcYug6/qshk+7ISH2ygfqE3tYOEiB2ZkMrsM0gOL5zjdd0H
VJY7N9PEJRFFfLdKf6mr0JFmK1Mlzt21sR5oUMomRs9kBPEsH4qYQLStRonXGcTb2UDfS3Na5UMz
zO51X9vKMF4aYmdlUdVJZ1rccZLnwY0CMOY+yrfku3miUlVT0IIi5ZFjkuId498fTDKgizUnsSqD
hijdxd8lq7H7w+ShuwEjZ7WtcfLnW2WdD9bof3MRbEBQDGzHA0ER4j69o9wnkU8eaE88hpxc05E4
9ja844M5Jopr0lKG4ieC+QjS1Ypi6fNB/AsJVcPUDRlxsgplBol9mgwR6cR+lpGlbZXRSsvOI3XZ
WQUmBEGDHHD2i/7LH/eLiJJiQu2bEOX3Fqx0GHO5qBu6X0oCVaXGN+2pQf1S9Con3i+GNXMSab9/
xI8WGZhdE0kfurKXHaULqigQyW7haZj+fsCIBG5SnC20YJnGu9tcuMWQj7kSibLiFGvjpg2UaEXD
TgoMGxMeee3v1zE1pdKZdAWac+zjxASxEcL4BILh8z3p99rAeThsvO1gQJY0ScUGYYCauTBiSSQN
2LzpxMLoDPYA5usOvbojnDyxNT/EjZ84vHmFzVVdGGWuD9CFhuVYD7IjQH5KftHXrxy323ACDEmr
hNK1aJiWZk5SWsV9GhFMG3RudoOGIS+zNbc4pS+QOrGnHdrUn1aeQuCWTTpWZ6oqvEJkYdcosliJ
Rsyit1oQ9lAdEUoLDQKcE8WxwmJuvChVmKxgRdJFwZKS5mnJBwecxs/XvyDdAebcYg2/FvNejLtw
8VjtMSA6A4qSebD0JFCbAlTJrQW5zxaVZoUz1bt1oi7NMUBblas2xaBlcELERrn8VS6/jIZoj4LG
iY82IJ18WBjjGbM5CZIywxLkWnILgpG+6Q6e/HnepzfEyx7Kf//g+WiQnoWLL2kmkSaukYA+SlJ4
Csntcm69Eo+S6xu27RearsDlkXNiYX00NTOfQsC6JKaBRgYbjMmnKOcNP/LMMCdXSqZsniEv5dRp
Z4vDrZ4UdsbLnvGMMJEfGp0WPexHrCX2peZFyfbysvy378Vml9QG7FSrQc9RltghVKjFubMGNNJe
35YtpDPFX9vC4jfpQ+SJc2j4xdVpSZ90Xglv+5yef585OEoud2h2Q8tfGYU2BI9G8dTNtTXJz2n7
NPOeULzVMIdHThKzFnNDRr+n/qArxque8DSjeCaY41IrTVuPJo6LLj2a4WtU7f7bhlDfuziOpJZJ
mkeh4sQlscqmBWUeb8//gDHnTWFCkHZALidrgDHCQff7XXeaLcOWfMNXwH/I55fkHBfCXOFakQGr
60RxsvpG6m7ibGeInDI4zwRz7IuWCJBcqNHflB+1MbU6NN+aP67vDM8Gc+qVsiAChCmQZc7dUL1b
RtRsOLcaxwSbFwLfO0YCGnRHQ7JpkSO7yt8GY7Cvr4P+n79fnb92n2UOUJM0MlaC7VB9fQ95ILfz
oBi6H4LrZjaaN+nFcrbDHP0yXhqxRJb8vZpbfIoC2gkhQBSsPvQ/QVr+vKfqLwOP9Ibn3WyGaJGL
0tBKPC9pRwRVTjRvxO+jPTm0xVz/hFff9YVS9732PRlEKFs0MZkdEKGpQwdMgNYq7cvlG5kO1cRt
muF5CP37BTyko5z06wxj1WKXO9Vt0GWkfs8RNYaW5i8Y8AGLKee9zlsgAxfaPE+KWlOb+mtSfVtD
n4Q9xBX2A7ebhfrEtW/JQEXSTGAyDEMZ2b3xnUF9DtoAGk54r5c+T3SZ9y0Z0DDWWhtUCeuKMskN
52AQhRN6XTnHbSML8fEcMLgxi6GpCQrMrA9DazXYKyT2Ilewq2+6BLK99ibl1qY4h+C3nFHaKcas
ZxFaPWNIBk2+KljyZ+1tthccAzkwPvNILq5/zN8yR1ItF2Y9Y+fI8BRGYC4ElSBvUJRng0GUIhWb
bBRhA0yX9jx5UpvYMU/aYzvU/we2VJGJIYwqh6zdhO2aUWVYSkfIjp0Mxobo63XY2Jg5uPQLVWRw
I9JKqMK3WA3VRJGga65+BhsZxpVb33SMx+vWroO+ygqW5OUkDiC3pO2q7a7zx0Dx/z8C41y/Y7DC
NIc2lOgBrl+NB0o9UdmFPUeW5Fc7ye19Ho3ldWxCHuMjHsaJuOZJB3v5/DCSk6os9iS+jPJLXHPa
Keh2/BmaVJFBi04LhSI0YEmW7zPlW72+Xt8h3u8zMKFBOyKu6O/r0JxG9n/4fP33NyprH/yNfZmH
XbOUMT2h+tvi90BX2RWJLYJ+O3Smu/VnHHSOcsIcwiNoIAJeYW/77JoiGjZEU0OF7+NG6SPpDYgj
YrTNDKJxp3e7IuX4+B+Q9myDcb5xFs3UoJdj76SP4jPqvpCaS3z9SOVO+xlX47+XR6Pf9GyRcT+z
MmNSF3hutv1OSB6L/BgrL9f3jffhGL+rWyUElwpNCECWh0CK51Q2nCaNTdeTZA0pQeTYfmN5TOM8
rqqyUhxhnJ2sR69a23MSKNvAcGGD/g8XgUupRDIyQTG6JQaLtmjE4GF703wqICJbU6C7PLWXze92
YZBxOHNIlHCusTVz+hbWxwhN5SHhZSc345ULI4zHpTFkAItIR2jk1pVFw2my0+N3Pnk14DcXbJ/h
C3uMv4VCLmCP0Lqc7iBDYXxTwTURuYVdIk8UYQIW6HSoXqmCCCWy56VFN5OxKGH8chTGF9GHgn5j
GaG17NPwrHQitz+EO0oIavojqpIhQmyuVfqrvyHvhVUGGXMDAz8pfRUtXeYVZMLrvttFaernTW1l
kXyXSbmfE9CLZLm7RrpViJqraoW/Dua+0siu6tO7OSOuHE8aJ7rbPjoQNFMVBalolndb12ej1YcU
kxNh7Ynal1nj9Qq84/Lvy/9lgu3s7ZG3XVEKQS8LkX4m5eoOI94VUR8FtTk/p4VxUqTaCUFbsyw6
51LaDIbOn/7dHy9OrShIqYwSDSIuaZ8XRzPtLGQJ8/E/niOWkzLOulTuJyAQ1Z9XoT8ffg493RJ8
GDvxJmq29+yXF8tMGNmD7MssF/iTYvqplFlG3lvXMZv32ZgYsmqNqE7mSnVy4YsZa5YWP+b5S1rx
9Jd5qCozqFonag3kxuUw7JXb8Tj4IJwJoh3VX+wxQ8F7CfLWxWDq1C1tasb0KaON7kQOQp/6whpw
5+A3Zmlwr174HYOrWqoJY2JgXdAO2nc+Hfqk2oQirnDegP92HH5hi8FUQRLqMM9gq9PA9o6EAYxl
GmpLtNEitHmROP2534/z2fsYDF3WLOwjGvZHmPCvjLuygnQ2RoWU53kQOX64HRFdrI2Bznghcj/k
WNtkj87yrDhrgIaSG0j07HTMqqmFxRM74bgIO80YaoOZFQosFo1iRSMuhnG1iPSg8ALKDaqTDz6i
MKX2sYF01mjCEm1/L+9KjAaPlvlEtVzkILeJXfq8Ehpn7xQGOUbQpykKjSm66S0iTmH+LAcr6l67
mBOs874iAyCaXFVFrcNJlOZ1yoNyBp+UeAp52XlePKEw+DFNyMumKvV9ECiPoNUDgxYygsJz8To4
/8smmY56qO3Qrg48UartCA0aYAQVIfk3cuw5jkkrDTA+pEE5uKHwphLvOhBvjEdRJznbYHYsrpJG
yWns0H5b7P4IxTrI1Bg3bW+JmJBKdtkdbcwghuVkX6+bpkfr93N+tsxs4Qrx2GWSMMgwC/fDcJRr
wxKmQ9vs5brxtOabQP7mgXqxVGYvjbKbZENC5+lU3eUQcyXq0/UV/QEpz0ti4F8Gi185m+8ZXcnT
cUsTBTOiukVTFtPh38+cfNw65g6YEelK3YKcfojCv/TWo0DR/ZyXx1HnfLjtTPXFl2NugKiMolTI
wYpIe07H2wSsqXYboSbSu+8KN4F+0wX5K4pw/15A5eMamcug1ZKF1kbQHk9ZQyw5X62CBIbMG37l
OSNzD+RmSJSWnnM6rdz5mT9hVpnfdsfzkN8KGMTUBjlBWb5zJS+2tUNlo03tqdmhF9rjqQpz8IMt
ZIyzpPR6hG1L+k/lBEJd5XPMi0w5H47tby1Il0LNW6fz5JC52mf+uqdD3v9eV+qDH7A1izXRxLEs
sD9x8VlU9knxtUWfX5rySGi3n1K/TjDbyTria5G8BVWN1Ab6fN9QhSVxp5THOvuejp+v48X2JXY2
xsBFHmlNNM54PKQhGFy6B73OXT18bMbn63a24/mzHRYoogUcP6CCcmrluaoGq0Fjy3ULf4g1ziYY
hKihyRI3DdLp42CR04g5FjSlpx4YYRtH8ce96OnQkwt4bsE9Tww+ZNDfTReaNVFP3U/KolD48Yv2
hlkdZ3rhPbS3o5vzIhmQ6CJJaKcSizRitOz0z6P4ZSJPIiRU2ppzlVw/uhrb0kqGalrWCaZq9ZtZ
ngzlVa5er+8ZzwQTHrYlGk5CaiINv4j63TqtVh5/v27jD++vfz4Z8iIfs1qRpkdpU7zXUhVPO6yH
zKcpVCrGXPraneBx7F2HIzArfrQX6lIz1Cn8oXXynewvdnqX3YBuFHXVTLCUU/gAdHLrJwO9i7y7
6voxgxDwR9vaBCWYQsMHDbPWCTvTM3veW+wP8ej5ezKQYfRmtnZQPHeUh9XD3Iyb7FeQ47qLgz5x
R91hNhtiysOhfu3Q38rjceW5DAsknaSRla5wLk+SuM9Cf605qVb6E3+OCjW2XpGOU11IKhYIWq59
KsR3oI61G1MJuuXndV/hWWKgQ0X4GWoJFhPrP0WELlV6HBRXU3n5Kd5HY1AjKpR1qUzYmfLImmJI
lrxxpwY4rseWLopyaOeKNt0Y7Unswa3mX/9W28h3TrExWJGFxtShaIW8BmjNihSEj3PlgWzIJs0c
NA2PPv8PsH62x8DGkLbtUGV4lVC1Tgl0Y0pq99b/an/pSeLcw39I257NMagxlxPEQSssT/Yp+0/q
5Z2tfo9vv0W+Bn3Q+knbhYvzVxVh6WyVwQsxR666agbQbKx+N+waxZ144pTbvnc2wcDF2i7GoJEO
vqd5mlFa8xyIE+d1wPMNBhSWrjDKJSzeQUFBS2YG1aYyiDSPLN+ue+E7bcvv4HBeDv1XLrKtcaiS
eKIvOBU5E1NvflTF9NAkJuY9jXuMBgVonUMSXLMnM/cTMbvRSfY6lVMwFr03imBrKSCoI0SnRJYe
q6YN1rZwlaTfF8XsJxHk5DoInFfENofoSSzUfS+sXgt6OFmJIxt9kz/a9kcnQZo31aWfutg9REvs
9omYWnU53nRVdsxnk3f4tg/3edUMUAnaMGQzJpUdASKZ2r3EI8v5QxLsbIBBqLjUzSWU8MiiiaLo
kGMwuDyoVrPrbiPve+td38UNBnoay/8yx87dN1mnTvhU1NyUBWivQ/oSqYbBzg/x8+BQflfBxxe1
QxekOrwULe+ws2P4od6Ua0JHbVtvfV0QInRfYmQ9Qkf+HnXu4PQ3ctAF63fOqimGXPFdVkJDLogk
F5CRfn9hgu3roH2KjlQAeNhlTmmLrX3dIMdrdAbT0iKes0aAvTX7tJaHdX68/vt/SEGft5H+AxeH
sV3FEqO7MCD7oa/bayAZVh3Q0poY9Klz3RpvNQyQGWRp1VJAHDnLy0+QJ98P4F76byYYHGtkrUja
Fm5JjPq4EsUba95wH69UpTMAltQznF/FMsJTu8N03yHaCT4lc+K1fWzHwefNYTAjVNEBJNCZ+P+1
sxQ+eENRK+KZ+UN8f7bDQMeoxGE2GVhQ/SqCk6bDQYKwNpqyLfIqg1NA55TJOZeNwYz6RUqot11B
T9H6uSy8tLwb2rekvtXCT9e9YdMQHvtQJxaR92HHahZSZWpOW4DrSbgtRMXqDGJH+fSYDtmTnuhf
rpvb9O8Lc8x+FcZQDUaExLnef5lXJF8FTgPwZrR7YYDZKFEo61rUJBggE9hODSsyck8rvuFc+deX
shlznC2xJdGokmK9KBHBj7k3CD9H/SChFH/dxna+4cIIE5DOmZBXzQT/nvb1Trert+wkf+5QEZXs
1qrfotvqwHt7cTyCrYrq6EZLFrCUgx0Nslj6TQ9O3lq708wHY+BMmW6e3ovVMditIZZvmwanKt31
u2SfIAqV0DjAvQo376QLO9QrLyBcKpqwCmNUUeT7bkFtb/DRr4ASEXnQ9pqd/cUENW7+C3sMilez
KY3zsEDBR3fT9etUBxmvx4nnfQyKy3KrJoS2OC3Fzzn9VBAVIoa8LOHGYVIgAmSKqMzousHKmSiG
LC7NiPcCKQ8dBqgTzRoW2Up505c8O9QlL/ZHNdBR35jwA9J9raqvw1Da0ng7TryW8A30+bAeBn2E
oVPNJh0lxxAxwHWsxK/Xj+vmOvClVANK7yJCv4/rKPu4lKpUlYDat4KyG9OXUj8KvNGmrTLF+4b8
Y4Zx50iOs1ksJMmZWmv1VDT99Md/eokxIpbb+Q2Kuu7wlcd/sAVHHywzjp2mRmkqfUxLrZJnermT
VTYl+V2gFF7bpjOiY5WX3d+6ez8YZVw9FjtIpg2LBKOLa3gJSOrbQHN1a0UfafTAqydv4N8Hc4wz
tnMO6Qy9RBEIxEtxvxuEAvVr0Z7WzFaKyLnuMtzVMT5JGjFJ00WRHP2epgC0Q+rpznqPKQV7flqC
xefYo5EDE59/WB5zQRpJ2bZLKUoIZ1sAIdlROZDW4ov2bR62X4dBZlO72TJpmZxgYVGDorXszh2v
u2YDAy+WggP38bihi6vPR4wiOwo59Ynbjt/UhfPofy98//lzyWxiN9Nrs1KjBbWLwrg3Ffm+XsOd
mQ77xtC+i9PnMYyf5rKZrFltToako4A9fzFC3alW1VVTw00U8pLnazB1sdd2Sm2BXx5lzNgJ82Gf
ksRtGgx4DW3rtjEavlu5QUCu2mGYuWZd2ehlfYTG4k40wImaNw8cb6AJpmvLYxBLF+d6guySBBmG
4rnfSYfEl29pv5WG+S9eXWEbPjCDQMCYrBGNfZKWba40uVnJjiRZ2TPtsYHk0mSbdvtzuVX2CEJ9
9QZyE3+zyAuz9CNcXC9DaOQKqGJo0TO7kZziPjmZb5Id2aKV3kscboQN9haiEMy2SmAvMHWTZQwf
DakssxZMAg1a2Fp0viPLEBDo74SO8EW40VzjTdlDrn0Xlug1iO95KoxbScXLf4DtvBmnGKyzEr5y
+LR6SCp6oFCmD1bJLe9LNDJd/7qbd955uWz3TRVhKCiKcjTek8XSxj0ULV0FtC68h8rmYYf4vIYx
eQWKrQwsV30pZUmzAiezl4w8ixnm++6vL2UjHMWHO5tgoLgqOkEXJuDJkq0Y6XZG89DEeONjsNed
Da/XOa6y/enO9hgonuUygzA87MXzQ7a+FkUWqMMhJUVwfV2bSPxrXQqLxONSmFNh4pATpKG6O9Xg
fLfrW6OwOFxVtdlVoBF0yGp35o85802F86mub43CwvAaKvmk6uCtp+X3zm+D3o0h8sN7KfBWwsCh
kGXiNOsUKfrjvHzK870pcyCXtxImeJOw5UTLQSnxTwdGhnmY1OW94rbSVhfOrLCDPuFiimMfz++E
JujRSe4z28gwGkgZ9/9CX4di3j+eDJb2jwib1iEJMYKDawTt/FJSOXl7THmi2tuh0oUVBgKENBbF
RgcEpJXVO7KNyPc2dPRHhc4rf/p/NJzzDg4DCLOhrquepnhkha6+rz3QwAk2yuDmEy3tygG5ET7z
hhG3Sp8fviWDCk2p9kldwqgQlEfRz1DbfcwCMIP4y23jE2cAUVZ0kh8Mf3j8f3TucNbMlti6tZRq
UUW0Tadmu0+lV/lqakH81k4/0SA/r2yemMcfbqxf7vPuyxcXdF4NCelCPGg6t/ui2xDsBLmqNXjQ
qUNIQHgp461CgEKoHKGky5DJ0ykMXNjTl7ml/bC0z0vy1h0dfMJoGm0sHv3EAV/Sjrerm1/1wiJz
QJapqhUlArAYwr4u76SUky/c/oQXBpizUQNXzHFA1FHR5mXQobh9INaWakV39BvyWuc3gfLCHHMy
+ihFgRyznpAyv6vN+1QdrXXg8Z39YVF4shu6CBYjhYHjcCLjFMZ4btLJSKoHmjp9IPm09J+f/qKt
AU5xNsYAczGoRRIRKlyZ7lQok8ycW3jztr/4fcbpUnnMERbiYEnqT6mSbKH7pGiPaHTgBGTbW3Ne
B+NqKRRkVkNBVDGi5K+9SYrXjo/XAwreUhhnk0tFKnKar6kFr0juw+RGNL9OGic7uJ3nuPhijJNp
kTqlqYYdwZTRUZ2o1LcVvem72o1Okj85GEJRkL1DyZJ3XHnfkMFgOar7SMwQQre5EKRSHywLZpsI
jyNp+61wXiGr35GStOnKGDcaOcXHEfLidCC8fVkdHU1leDM49PSKweiKDh154FUZOPvIMmgr4SKR
qsc+zho4z7QTIbdRfuSGPDwzzPsrSeRGTkBn5NT5bRUh8ZrHVh/96HUewTrPY1hlD0zbFJXagCRs
9Oqd4Zlf58BEsijayR72EpNwULu2oDjEiU457sIqfUSJZI51h5SR2EFw4dCOgmV2Nedcb18hv841
OzgbZbowjiIuyVa47VWvnHfXDzU9tL+lAi58kcGNVk6nroMGljMrgg0Wt7A/FeYXfdhH0/N1S/Tc
/m7JkHW0+6N9jH0v5GofjdKI5uABnF1G2z+Epvwt08K7YpWtNR+sNvl+3eL2tztbZDywHgolHJG9
wUsLXf9kuRVUHlptf76zCeau6rOu70QAoyNXd5HxGGPwRDwIdWZlNeci2fa2syW62IvopezFXBM0
A1lsWbai1B5k3dJr5/oX4y2H/hMXRupsTBZciODqMVJ7yjEcV9/0laeus8XVv93Gh/OCGM9DQqiW
tQThWCiABvEk93ZVBYn45fqKeD7AXFqaWPeDEiNkCbWbCnVp3lw9b1uY2yqtRDQGx4jbFWl6UY1k
N6cIYiUT3+76QjZfkBiU+ef4MJcTqRphzRTsf6pHh3YSnKw1T/qknoyp2s1tFRj6aLUC4eDDH8D1
l132ZdBLxgDxYFxWkw0yblfZdW5/7CxMf3zO7M4bW8z+5u7CbUfmfFj2ddARjcRjjfWWUP8ZHDAJ
WRUqUdc/KscH30PRC39H3XhAPDugjaTo/Klu/WYOn1S9eG4knkLPH8La84dkoCKvp7noFx1lolMH
OlqaGUTjyl6yc5dPYcnxlve30MXCJB3zQEYDt1TfJygFV4KODr9DgmeGwYu1Bjk2aRFyZvH0Ghdp
oGZ4PkqrYwwPzWR6cWjaC+ENGW5nlM9n4b0J6nJ1TTMXmO2ic42ijRqYRdPkbmKnXxbc99mtesMX
vJLp/ly5v94PyoVRSCg2E1HenyXvRu1oH/m5U/gdZsqUT8an6TN9u9afMlCSao9iEP8weF08W+1d
eK6cnYiBG6Qm4iI3EObLpx51sdi+Tb02CO90p3XBWev9FD5z8/e8TaZ/v1h4MRgmmWQggOqPu+I+
ekOHoUscA6o577Ramdf7pV98LQ7KZ578Cu/UsP0WulajSmbiNdAjtqN9WGlvybvO6Y6UEyqdOOEW
1x5TXWqMZqyTErCT/ZxvKcVWBPk28A1RdUd+5nF7P3Uw9ZqggyWGznxbKRS6qTFRm6YTmNkhcWdM
1H1W71qMnkV2+HX4Gj9FnrK7DnvboH42yzYajVPRQqAdrRH0id2/JjdU/3t9EWzzSX+c7eSxv2lB
1sMVAN+MAS/sMl9XlYoOm2kiYwhOyLrb9fpghemxKAqry45J+3B9nZuX/4U5JgBcMrWKqxAB4LjE
loLVjNwZ6+3H3IUNBtZFoYZaooRKCBXPnHxw3Nkr5utiO/fmoPNWW/dAynGYvcJJ96HN7TflrZH+
/eJ0zpUAOu00pPdzi36AxLotnrQb1cpvUOeyphee72zeyxfrZSDfDNsobkLAoJzuRfO4QNb1ryok
FyaYyDArlUIUQT7hCAsY0+ZHodyjhgr1ir8YXlDIhSE2OFQ6ZDTaFo3/5u2CqcupD0jHydHx9odB
7LWK6hgC42BNL3vHKNbbQik4JjajmItlMCAizmgYB38G3ojmaZ3uMBBtt70nYSTo+nH6g6+rkqJp
MoaJFeZ7tWVahWUIMKbalvUj6gvuGEhB8pTYIyozjWeA0NFCh7yXg2Bf+05Kh/MfiFuXMES//vkP
mK/ZLVqvjHNG6xvxUd7LNq4ETwYNDj13GlR+ErtdrOa4orhS/+BlTrbLKxfmmS+dq5OSSBXwKzwR
v0aS3LSjXbXT0OPKs7X5FDubYpNEQ6VCTGDSkDhcdTtaIEjzvYluojDIQk4hb9tDf31TNh80oXIz
jgRNZd26r6SjmeUcv9mO1y7WwuAwKaWuV9cOFZU98btPmdu/9OCspPc47eYhn+J74l73FLoTv0Vr
FyYZWI6itl6VmbYIK8VemUJ3JjoGRMwXUAgeINLqmDka8RXegNdW+z8g5fwxGThuOzHRIgxNoulw
ckW39MCV2Xc2SE/d1bX3mWNOVrxvXmhXPC9/uY0DZ9sMNPdaNROSwWUM4YkoDyQCiXjirWvlXf+2
20HSxSIZgEYnr9Lp8Xv8XR8lLztEe/0IaRp7ekCy7a9CsgtrDOqIuZQrpooRM9XvvtB6AOWDEYd3
eqAY0kkce7yDx0CMmQuL1KS4fSSltbr8axURyxxGi6BKZPDImHlnjwEUkHzo40JTl0QKckrxwbka
OIth2aO6eKzWbER00CXxqySnlqSjjKqCpGyIV4/w5kA4y9GY+M6Yx3VOC1wQY79fwu8qjxhlu0x6
9gVWI1YOs35IKDNK5+aPSfBmWDRybWxfB59HsTPRu2z1Npj+cP/w+kg5x4sVjZUWpVPmBt+SFN8H
9aVNdLvGS7DlpXy3C5UXi2QwhEA6dtRTFPEpIUX8bQ0qwepj2/BpJXZ6SW3NWkznv51pjQGPtqrT
ssAk1vtLpHSSvWBjcmxHZ5lDW+S4Jc9PGABpoqyCBitQUp9ACGCbCef3eRe1xmDGUumCHK6IyntH
RMdAZ81fMYmIN2Pi/XstYXRBXOwWgxfEbHJ1WZBhXMrvKj5cnjqC+fP67my7noH0rmrqmsa2dWiy
Pi0tIbhVQF2j1LI31E9ljrVhfPi6pe2dOVtidoaoXTmuHXwvKb9PhWDNxt9UTfSzAWZnkDFapqXH
A5uoVJButUpppw/cEYrtQPFshtkVYZKkQf0/0q5rN25k234RAYZiemXqrFa25BfCcmDOmV9/V8ln
3HSJ7prrwQEGBzDQW1XcqXZYq4Q6tx4deB3RQNb3dO2ON3LDuzDGg3dqA3iIEmW9xj+OmNDgvWH/
kHT/OglbgK0mWQykFo8USmMFz/pAKz6jRUc0/ON7BQaUMbU9HQIgk+i3f+f1LuIZl+5HvTokA1oC
mYr6suxiSMWqwk3ac/q+1L98TNgucpgcUZpjbFoZWECp/N5OZNSXUecWJn1/Xb95Ypi8sCc18O8b
9LuC8bMmHyLpWR04J1mPuZeTUI1ZvMirrskAkKfCIbSJRYJvPiaw9GGbtPtZ5BWw/1DJuQhj3HYZ
ZtGoR5gvkO/k3snR/oy9dlvF1vQ63jeOsCHAGMf016HkDdhyfBJbhNXbhEyGiULAlA8bpJ4vqtZv
W1G1cz18uP7R1mfALk6Drb3qbSzkGDX7H6j/a+z4O3E32/pegUMPv6f/zQm+w4otvqDeYsC3rLHR
YWahJzUBmm0VJ0Lx9JBxG0WVdbWUI/EzR2yvxlYtbQ0eMg5HET/UTo1IMKoSpQehjMBRE27VvLMl
FXAh8imYZo5lrRfILx/p3ZEtbm3G9zEnOjcnnf1TfNuA/q7fklvw1+yCU7HpDy2QcWcXu+heeKq8
0EW5+P+/B4hY/Msa2C22yTcyXadLI2mAxRTMC+WSlYpP5cBbQuBdLeNGpEowzaTHIyExYrsGH2ii
tLYIeuu6/DrwOuecEMPCfIbmrAiGiWypnG9K8cvIg+P5w/v8cm2MEzHaucHWOL4c7e1RLHoFy85Y
taFAQ4kTOKUjOLw64nrpW5dEUSegVTB05grlckrlpAYTXnoMIpu4GA8BpuJL+IZnl2/VdnlqDtK3
cuO7HGdCI9aHSLMQzPjnWiNFbdCOZuOOTn+mb1fDmpzCE5zqE0fWqpkvZDE3WyTgdJFAQ4lhJtE+
pYCp7Ld9gBIZ3eSsHu4CR+Y4lnVfuRDJZHClGgu0iU9TXwlrYso29TK73jYOBuicKLS4KFX0Q127
T2orC7tPQpHIhgyjq18ozyZSYFd+pZwk6T1ds+RVdnhXymR2faKaQj5gSmuYd6X0JCT7mMf3ti6C
ENDzEQIuSibnacDEUwFhGuGmBZBi+JzpoZXyYNd5QpiEp1Y0cRB6JDxlIYCcHFgwSnc7pt3uugqu
Og+Qaf5zFsbMIvQSZ/AjYUopmAADpGhvQPhwr8tYLwgthDAmhZVFYxRB6PleGKZLieNWdylxS+FF
/O4V70j0ZhcKp8XDrMQCjEq1ese0aKvFvK8POdg696NLuV0z3tr3+oNycULGqtBJUqIGS4Lo3vcY
ScQK3SsB9mV2W2941Ek8xWDsqS6FPqxqxBbdP2Ht0srTbVXyHBPVro9Ge1ELxooShQy9r0ItKpc2
krFkjv9pj/qmwhfjuYj3uHtNGpPt+HFAxAhscA6W9fYUgghUSVvoiE12gRudVACTTO/kJ5lTn9RX
LIPNnGfnH8LNrwOzlbAwbbVYbClQFbCQFQ8LWofmPgVSyXQ71nD//X0RWr6b6dZ12+B8TbYkBjgp
YiY63FXR9AehbryuF0qrM6W763L+oKG6oZsgzhU19p1YYxenk2lrRN6Uu+GGYr5Ex2rXnYHLb1+X
tZr6w6b/EcX6R+LPWiegEtZ2m6T80mTnsPpWCyFHDNXBj1pzEcN4yLCR1cGUEMkaP0iA6zhaMsBg
TYXYvT+5dZ7tEiNyrh9t3bdcZDLucjTqqgBsFVCJu25n6I0XSxHHI79/iWvnYrxlKGq+MFeoGKU7
1ZOsYqM50p4Cy/CmJ9Z173IYxlF2JFYLze+wKmueepCHoGiacNKN9fLEQhdYx9gDhKA00BLLj+3R
sCcgVqQ7Cv8iYHQCE2KprVmU4706ah5lfOPtJKyXhBd/AOMu9Qa7M9kIA5PO0oPk9btkj/rIli5D
GI+0F2k+0VmKekMCK3vglX/+kG5d7phxpG09pXRCRXKK7ouqbCvjIezPWveUlbMVqgfdv5Ex3dCW
qS2XTiPxtlp4n5jxrKHQl8KcYcRhkDdVqB21QbaMKfeuWwXPubBPySzohS5u4VzoxFW0rYAS3lqU
V6fc8G6Uc6IPz0gN6CfAwAFzy1DtsmraF2Lj+UPNIeLmfTj2rShmjYaIAAycqG23gwqo/zIH7El1
zEV5iwVwtxV0qzCGXWQ2XhlPG7koI0sNpm/X75bjcd6f1YtsJsPiVy4UeN31yjfNALt1XrvXJfBu
lPE3chyXNbhL0LVWByC7KtuoMWzwDHPcNU8M/ffFQaaw7HIpoI0zYxPLT0G3l3jQMdSWP3hOE/Vv
UzaAGc/yrUggyDQiGTWnKtoVutfIxwCMK0W11wDNd/3SqOF8FIVrQXEd1C5syUnzx0iIC7yJ5Qhc
WaW4D6f54KvZa1hjmXzwH005T4EWMTaca1zVB/MimHEoPQEwhDprQBgyt2W8D8WX6wdbt+WFAMZl
ZLWc+kkA2EQ6c1bsA1etbVolpBEIzYvr0jinYR0Hqq0p6dVRcVQg8A2m71ZTdn9dxOrrw6TAK5Ks
QI0NRvH8WkrDqEDM/rkw1tj9QXdHmy6MBR6vxLRacV1KYwKenrRSO6qoW/Reck9HYPJPEQYiBZs8
dE56Dwpd5FvSbuZxDXGPyQQ6VJgSfQCQJ77bgIQdfXCPYCsKRRqveeOV/Vfd4/KYjBrKWTgk2Yge
PwFHMKZsDpqjf+5dzZvAriFseXt43GtltDIYm7FtS6wyGp+H1CpBADo60UHaCnZvxYOTPotO5pg7
+fA329+Lg7Kg9akM4IQCoCXYLz6PObz9STWfr2vommdcimDyZdLXo9m3IgygTq1MGSxhPE/K03Uh
VO9Yh7UUwmTLBt1dk0AV5cz1KQNyV/iYK54OhpLrYtYMeimGSZDLsDFEKYN7SmV1q4QJxjh56Di8
66J/wiKQVJWhk1ZGbXxUtNuhT6zMnI6SX7nXT7LaZwdFsYIBSdHQVbahL2AUCIircIS9N7ngSt0Y
34R7Co2DPVDsy+OZZjSc21s/2kUkc7Q0jCfSFjNuLz9ro63GpzTaXj/WWoxcnor+CYvbS5oxwa4Q
hq0iotqxD1zw+BQI+yl9SUZOWriuC5fTMK4wiNOYyANMR/QV22hDd+xM3keitvFRrS8yGK83pLIk
RiFF19ooeCxld+O23RdY2TZjizfqTn3aNVmMzwtMfTBJija72cduXw522mdWnllDdlDFcwNm8euf
ind/jM+rDFMjLcaHnSy9Jc0uDjgtmT841V+Xx4LRklFrxoHgA5HT+FLUlvKVki/6O+kmT630oO7F
HWp02BTn3eS6bUmyjG17VUP9lzma1g51ggUUmmTQYFXZcf2ptyoFLSDDwmvMzisrkr9cv0/6ox++
30Uo68qjMa6HkW7jTXugGm2R1mNqv+W+UFY/20IM484rP0kHiWC2UAzu5PI0Drvrx1iPvQsBjCsv
86LJJXOikV7y/AoTTrEDxCS8pX+ChIfThsdLtjq4SL+VrkoAWtHYiZk8yzCU06KmQxFKaG4xbECF
BnILY2fs6LSm5lVnLLa8dluuHax6xYVsxu7ybNLj0cd308kuEjJLDK1+DP4ir14ekNFIGaBeQ0zB
C4ZOt6JEtLjfbV0vfl0ha21BIMV9EGK0JSvuUyCqdxx3u1pGXRyBRdIqQq2ZCSZbgAvaO0Zq5c54
iO4pnlbw9D51DXCc4auJOTG6N67EFkZCOLe4noXKsoqmna6bCot2WKF7Nk1SL6P4Ptl08jo/Z3aE
/Rg8Hw5cBF6q6R8seiGNXvkimDXy3GQghvxnKq05tdvxjmah9cm3o08cu+NJY0In+MXlYFSRYZPN
6LzPlGdA+4WrBOkoto1q7uY6TyATQDtlSrHthZytqi1jn3uBq7vCUw2YmQwtV9588KqZLS6TCaXB
0Ou1byLcFKYrTNj7B0AfpxzIVQ/GlJNMT5Nchw1QHDRwxAK4MQP0uehh9O6BG2V498fYtN+DQC6n
Dp+WpagygvLZA1OsRwtT3C4GTW3/rIyAlvtdGRMp8BNF/OUi4wcJlGAPwWYEdk39SbqhfGE0cTRm
q8d4g3kLgsX4xOt/rnvqX5/x4yK9UiGVLYE7MOxH2or6IbrFXeiIyPTuqpfssbbQs/dAEluivcy1
/9X0UlZNA+BS4H5lfdDUa7VZ0X0nDY0w1UvcZBM//Dw9JZ+RXBzcQbEssK4b57ryXuRSVVh4griS
kpKWapwEk0yN6VJG5543w8ITwjxuqrLqRiXArF2vPSnQWwz68lbsV4ctzMUFMi6NCMAQHic8dOVN
/Ci7KKXaU2lJmLclVnOkHw8oN7zVnTUmRNBuXq6PcW0JqcuoFqE0dIpQ9UAC9z3CIH33CqQM9ydK
u+nIW3OnlpwPtxoVF5IZH5d3oiB3BRTGCO9MrURJlcfPRX/ho11ezsb4tW40A19Q4UV1+eiPrw35
2giPJq+RvppcLs7BeLZeHIOG5LjBePeTRE/Z/CsSPd59MT5t0KdBUGp40NrJnv27CPMbglsAjOts
WKJDtoFT8OLeutqjb2iKMvA5WfBKEkqJ3hF8osHu3GkzYmSW8qmatnYc7eYouXyw7D+YwS+ZH/Aq
U0FvsgC5jHyqMCxyLB/Me1Ja8TMdPKIXG57Et7+BbAE25z8HZWErNQGQoC2NgKqU77DG4gLp+iZR
S04UXP+EFzGMrwqiYVRHHcB40/TZ13ZN5F73heuvq8U5GD8V610dls1MO4h0/R2drtfANV3lDipy
jPcgweP5/XW3fzkS47VU3YzzmSA16oXWIsMxCz4N+hc0nK2w43VmVtVRkQ2wUZkmivyMPeuDP+Vp
hCp/9IPsowNmE77Hb9lxcLpdaD0FZ742rn4wRQPmuQkMb4OFhqsjXSFyjHcy4EYB4uP1+d+8TBcC
GCfYCXqVKzWqZsOe1tz9XedFt+meV8tcre2bCznM1bWy4kvgkFDeS+HRQQEQ0uAVu8CWt+rfTFQs
ZTEOEfQo6D02aCu1L5JpaZ+De0qLmG3yQ/YiBw4tLGhvfCCG9VC2OCPjIBMBCHGGgI8lKa6ZW9qG
usjk5L9Ot2jeHVT6Zj1PDtaAPN7gw6oVXESze/OBYMx5bOINKfZYez6rIGcyzZuq+aSHPLwXjkrq
TJEhjIgwiCUMTpFKtzawUS6LHseN0N/4EDgXx2H91OAn4RxDW9JjvVO3/o5YCQXNojzrfzGZu1AW
dtpzIFMmpTXQn/JKfujyxCtzbGTokydnEueJupoOLE7FuCpJr4LJSHCq2tjI6k2gSGC4eh5GkyNn
/a2zEMTkVPPUGnJBFbFFtwJLRjZe43gM0Kk3oI3trn8sak3XvhXjQcZg0I2hRfoxSY+p783AGvHP
CViDA+OzzB0PowHkmjTGj5AsMYQ8gW2TTXGTYZIjo9icWNdFGWjaNof29frp1l2+iWFEk+ho4zEB
rcd4s6/Tp1We9naHWfihcAKFFzapZ/h4qosUVjPkThjFAtxKaOFOdn8svZ+AsqnjO8EmepwiK/7x
zjBgCzuDoy7rvuMinNGWVAQauVZCW/Rqi7A5tjf6/FomNwHh7J+se46LIEZTtMYU5iLFo3hGJYjc
GH/Bk4myz+X3Gd3oRgykl9G7//0ul0+NkVgRj1ODd1lMbEmSoFeSEjbctKlVVZ87rFKHZ90QrXng
PVD+EFAuB2ICSjYmmF1V0TFRrehG8NIIWKqZmz3Vh+QUbChTgord5mlXnHn1Lc6nYpf8xbAP20DG
hJs6exkWqXtOIrpeSb58K3aSOffnbjBMPI0oJRcNz4FbHgDqeyO5tY2XBMfLc8yYMAFFycn/dDwR
bui8niE9qIrAM2OeFMZZKHijD4qEF1LraHt5Xz4KgCPLTuCVOsud7VsYc/cC3sbHuv/9pSQs2qM5
F1UclfAdY0yscJ6sMd+3Adp334zGLbkcUDzNYLxF0Glzhb4xqgTKY5S9zuTTf3K4hHUSZeuneQoD
k7svcg+wv26v85Le9UB8uTLGUbSBlBAtxrMybMd9p6uOqf3I5cTzlZ4THHm3xbgLpZeFUVAxrCD7
D4n0LPByXY47YueOsr6fklRO6W3pdqq0VgDAVuMQ6qU1YHnr+qfhHIadVNag27Mg4NNL+TlMAmuO
OJk7x37YkeSuaEdholw3nebbftLZSdHbivRy/Ricr/9hVV/Dloap4RWnDAeVfCm75zw89V3GCauc
mM428fVJG3NSIxr95AhINtEu3GJsanP9NLwgodKvtqg/FtUUDR06Z3hyi+6EMQ5gZqHejN0aFUtS
QEJEKosCGiA5UXnmfDCeG2eX8zsNwAd1gAhlPKkWxaQP3N4qXigFU0v5FR3OYamfvpIoqYx3GAWl
K3QflzqfwYaMbYf+jS7vZbdAerN5EyV/yKN/+Qm29agAp8tUFZSCWi98VD06XOpvs50CZMTQ5aVh
PLVkXEVfFXpi0My2NL7U9Z0R9VZe3jYFr/XOs2ImqWhrErRhihe/dip30ovupQ+G44eWeaJ4QbEb
f+epKOdkGtOe0ElUJGkOiWXae31APH8KXoUE1DMBL69Y9SBEAZC+KYsmYNp/N4ZUqbtaAb6zI1ff
4uFb0jwWw/Pf6OBCBpNLkCYZMIKGgCtsZw9z8tvEnm/Ujegknulo7nVpq19rIYxJKaqBjGMjoDCo
Yfs8GxK75bWf12t2CxGMA6nDtOt12rx9pwCB55C25o3vjXa4HU+lHXj96/Uz8T4S/feFx8rCPgZW
JBywVLyWEjxWs6uF7/9NBuMo5CZP0yig99bdm+GjYrqayrEk3qdhsogkiYhi0np4E9ZWRrAaZHDo
vrifhvEJwhRFk6wgfRhNq/zaHolbbMqDtFFvhARLbFDzN16lbjVsLbSBcQ9+EY1VNSH/ysPbItlX
AzgBbqvoCXysstpZRf3wnz4Uux3UZKMvAdQWR2nfxFCxiHqM8/vrMtYd+eVQ79XJpcbllV/3dDxb
Oadg7JG22je6B6rY5T7yeI58dY3GXEhjHIQqKEkVtrhCEdM+qYNFss3kdTsR/NbXz7XqWBeCGOdg
jJkaajT0q2Joh1iwEAbVDcptC3d+XRL3BlknoXYYoxsharDz3Tu6nQXOuCOdrkjOPB1ctywNjTMD
VRewlv3uIARDMoQmxeuTqC/KGILhs+KcZ13Lf0lg66UNmOVrKcC4Yyz9qOSDjwWKYLoJ9btsBoll
iGiY8WyZfvUPqQu5iGRCU6zLYQd0YDqe3Tszpjho7Uo50QGEfMObqPiDDl6kMTrYdFWS9gICYdqo
lojROn1TkshOFG8qHyXhPmp2acfD6FlPBxdnZBQybbRE63UUU0kCSqQ8AwqiZIGg8EuHLSOvtbPQ
4tnAemdhIZPRzCAsZHBGICVMjz6gD4HpsDM3Mvb0/0WFn/cNmcgV+5VkRApulY51KF6DIXtjp7rF
DgR6t7y0iXsyJoa1g1nWmQFpUnauhNtg2PrTaYyctr2JzNQKp22mPzUzr8DPsw0mrukGiaqxh0dO
3/vJP4cVZa7zWs8CLhrKxDZFJ92QlwNq/BX6ul24L+J0r44i533EE8P4kkkzR4CbYnQ2Cnd6F1na
dDvpvsNxj6sNi4sSGkyKC1pic5x9SDFI/1AJwSdJBoZYXu+KJPiW5cCI1Z7buXwc9NKp58y7Lp7j
Lw3GtRhlNraKgGKaNhlOJIpbSSScAtr6xO7ihIxDmeK09BVkPO+AEcY+tOkGBNB8ndCRbvSn2SYv
4AjbhRLnbOsx7peaGIxLMZpZqdUB69FR09mtWXq633hRI2+UtLm7fo3rY4yLMzKuREzMuDJUGFx4
bJ16h1mUyqoPxQYoMU/kHRM084QN0JJd+S46K698TEnel2QcTBM3UpNlSFvz1jX6R6P+dP2If8go
L9fJ+JTIyJJYHnDEyqVTknRNCK+/V8xdP6v7wgHDr2hfF7lqgKooKsTQDE1RGANUujidBgPFNj10
C/8HybwoeL0uYv1UFxlsuVrKZdMINBjAaIynOuhE0Jx02zye7iK9OIIP8jCXP/y6dbu+PspqDSCX
htSWkFWuErTfr/81nAOzpe1oMvpOC3DFxnyewq9VfRLit+si1tOxxYEZazTloB/Asfazw4fFRgsr
zafSpYwX/yIQrYa9hTTGBlUj60qQUYDi49j9QNjbhA7ZKXfBLfCcuUPs62FvIY2xwnggZaf6tH3v
0YA+gi/J3FCEvNzmDY/wPhX998W7QPVTpYkHCvXTbfTuJmv38d9ghmMx9B/1Z+vZfk6awp9QNNUy
9aCAt1X3I4Q841MeFhxLW3WVC1FM4DaGIRgSE0pBGt8hpSfEiV0BUTXgkQvxro0J3TiOkjQEFYMy
SDEa33ojkjv/23Ud552G8RvmECay0CHgpPNN2t/Gw+cxvZ1kzkwP5yhsTTtSYjmLQPHr+PlhMI5t
cdOlnLDCE8FE58ZPSDpiuA1t/y9ddZOhkezP99cvaxVsYKFmbFFbjESlkCL0qbu9tplcoIh80m9S
p7ATu7eLHahcgHdU2jQvzm3ui5fjINhat5aGAwhkoOTTpj724O3WnAy4y7NLp8V5RkvV+MND6qLm
bMFbbrGYTuoC23FJb+tNbalDboEqZ+q/i/l/VA/GQZAGk9UN7taZjSexPfvyMeMBP66G/MVxmIhs
mKoUhTEeu356K4nnwvCuq8b6o2whgHELc2wUkf+/kQlg6gAIy0OxqrU6p9nJKFryXu+878N4B9NM
a1UrkcNk7VEfn3NU+AyEi2RfdoZ1/Ww802J8hJLmLQkolbrU2kJhGeqtwuOhW0UPRJUfayUGkfFf
RgWyOU9aOURqL1LGIgzy+45uRxbZDFjNpCOwtJ18lqhpYbLfD6zY5mNP/CEoXv4KRksqoHLNUgGl
DwybDsH2W/FB/ApwOCfn78jReP7Rwi7CGI1JxrIXY+p6ayC1JRhiKxtbwRbBjN682Fr+DQ92+Q/H
00xRMyRUrNgprDFO62HoUTKrHYolm7hkwIKLBij1eiPzkI9WIZdM9SKNyTBIGQKBhtAe81296x0K
G9IeKFWE6PQ24P/B1WQ6vOf8uq5ehDJ6VGrZ1Ck5rUiLJ8EcbT/YZErESQG4F8noSRlgFNAneLxr
AxAN3sDh3vVncQJAd3AnzS/J9JIYWxXoxtcNkSuXUZmhBqwM6aCfSmqrnrLtwcf2qm6K23ei0Jrz
GuXdJeNiJj0thr5E2zHrn2Rfd3Js5kcq91DrYe3yyRj3otdzp0kjMnkKyEhXSkJHc8hZ2GTAb5B2
16+Qc6YPJYQu9WEXaCekw6ZNX0aAlZYP10X84dnw60BsoSAZC7OSc/iyeGe+0NR6vNOAaana2cO/
2MjhnYhe7yK7NkwwCCg9rk9/EO8ne3SSQ3Fqz+O23Aa9Vc62ak9b7jzMH+Ld5ZDUuy3E9rJfpB3S
U0zhjE5zD+CaEwR27zD1iaO/JrzhW6ptH93lRSDjTjRxVKH5dDFC/p4Xld2WrRUXk1UGluIrVsll
ol5PGS4CGVcyG92QzDVwCPT6RZBRCTQ5ff3VEK7hzSLrgFQAPuLvV5gaaGzFKuKqMI3gbnT0ACzz
86nCmkf3zNHJ1WCjKRQoS1NMQ2SMLI9aSespZ0e8a3eNneZWYgdH7SuFWh0+dVbw6bpA+nsfvtZF
Httw6ueu9IsR+DkUP6TZtFv1fV2GV5emjvaaGPYKE8z6ChqUP4yOrXAyet2r5V3H9firurA4DmNk
CRa+MzlGW6EASK3yMDafr18X7/cZa5r6tiNk7IGTkxReEkv7CRO+10WsW+ziDKwBTSXerSKAb2un
eZbtHM8W4aa1omN4T4kR9G8ceauOaSGPsZ84Ra1KRz7lBD8muwbJLxIO+l7CAtjgBd8UrBUF4Gr8
j1KZ0Jw3bRdEKdWI3eyBWxv7dfEbKOSReVCKmtytN2PrXBfKOykTloswbmURdMOOaNpdfpQjZx44
bXCeojOxuJrVVu1oNz+bpkNhNk4R1G9t11kxoMqun4YninEVSagAvl6lU6nxk149BMWjRuw55E1U
ci6NhYYCwVU+pyOi5Dx4ebw3ZCstnq6fZH1X9qKCLJhc3JhtIVTYGo0wO/Bc/BgdDMF+HrfCc/2D
QjBLGwkMrD/bWLwHNMekWYC5ZDaAZDOjfBNPD6l0V//dIvDicIzP6BQ9ajG1gg7IKd6NDrL6ELPS
VnQKz8o92M9fJBeYpvkJpWA8Ei0eDSvvfPTfFwnAPDahqMeIx1owWippbBJwR7PXI+SvqCVTHVrI
aOS2rAsJ328AzxtKohaGZjAgpjmzaqHLBCPfC8f02B3+rtYCZCCJIBsE/Btj0l00C8CeeUceGH7o
3ow2TO3mz3Ru+l/MMqzf5UUaY91DXuVdNMJVap/JnrgJ9rkTO9/Spbf4ANIwR+D0yRWeRMbI/aLv
ZKVD7lHmqWQZRb3TahX8vcJN2Qc3SZJj5zTbFbG/JWN105MY27XtbTB/abVoWybtMRt6NPPzbRh2
GwBTeEFhbJSoc/pqtEQj3s3ly6iTu1Sv7crH+IIQvqVltot1NHfqzAqJ0tmKkH5O/SnhOLD1l6cp
yRrIcgjlA/hdbUCq2qg6ARNa7+kvSPU9f69sgyeztKUfohO7gF2/H7Ym507XG1sLscxXDKCtjTZj
Z0vci273FHo6loEw4OWBeAuD91sABRwlu3CGA4CllNveSzfcJ/7qY2rxNzDftS2kqYlreB0dYKgm
9JY8atZPyJ3yxB0UpenVh/TrIo2dOZwAqDxo75AS9b1WB7teGj3Sp5tSCGwym7aqBoVdkdRux/zJ
vu7cVzV4IZtJ/apCzCfs6tMt295K+2PGYxtbTWEXApicL5JaddByOJ94RwGjAZu0ETYteHGvn2M1
Di7EMG5cMyOd+OMISxwrp5XCu0QPLDXjzWyubVxLwBYwJFERCf4PYxRKW/gm6Xz6zG6eRTf1CtvE
GCJtL4tfgTji+ffS6/Wjrbjv30QyBlEDiEwpKPi83Eg//LLapXh3FLLs9Y20zYWYY/crGvGbOEb3
+6nIfLPFCbsmsebmvvoLJNWlgA9L64muj1qCLnlIUg9koK5pTC6peASL9FoYq/pNDKPZXRZqWHEJ
IUb6rgmfdONTW28y4bOOMM/dNFlRv9+EMVqeV2Wj9gG+kVC8KuPXQPyk+NvrarCSUP4mgtFwH8Mz
hU9FzPoXIu/F4GsnHyOZ8/XX3je/iaHqsUgWyCgCGWXG15Hv6JK1cZu+KTfmZ7qIPG3nV8CyXD/W
Wp0HAjWZaDKe1SoLPDqNqdqK/UQcXbL6I8Kg4z9K9yJwQMNtcu555OTr1nQRx7xsiikC45I2EoRs
DK23NyYaUN1ZAGqryEu81i3pIorxFWWnTxmpZFQLJOnGVNvjHPHaqDwRjG/w9bFQFBGlTD3YNP69
yJvBWNfryxEYZ9CkqZKLqUgcdJagePrWKPxDJWeb60rAOQaLOTemY6FHckKwqAXYVz/baVH4fF0E
T89Mxh+kyqg2mQrF7j1KKpt60UnEnAz12QBtub8ujXNvJuMPxlgXQwkA3E4dH5vgIZk+Ndr//y27
tBsWQ2zOh1qvA5ynHdofwgDW9BwNFqV8NA3uHgb9cz/60l9qYDJOQevmLNAVKgtL2nQSZ9xq2HPX
AQ4sOAan+MC7O/rvSw9UJdM06RDWaIbl16IFDruW+6hdd6eXIzF+gHR6FIwy2NDiyMp3xFaPtD8m
fkvfZqyf+4BXbEIrEy3z8bpmrMs1NQPgUwDCYdvPfTQmKdEiAtTr09iHVqQcteRMxKfrYtYv8SKG
+WJq0g4Rym2wKB9AkSXgPya8i4rWvS5m3XAvYphvpUootwkpblHV7kl21oy767+/GsQVrC3hujSi
sKUHNZoUbNDj9wuyn5K3CSg3genkdWQDSchSedDoq8dZiGPMNshjPZcK5D6zcQY7aJhxYvjqV1n8
PhPDMyUNVKSQimMku0qprEH0ZuHb9SujLvmDrS5kMF8+buciUGiGmurf69F3e/NBrkcrardC/jpW
WGjiDeGuhtSFREYJojRX40bFvL04PQaYp1DsRkVv7Vb9q9F+QJRf9IGx2mpou97oCa1UW+pXAw9S
NbOaV/MuvU8xms67y7VJ0t/kMSFc6PU09ktkC5SxiO4qJvvg8/SqzJZ6T+HeAzvfT1u/tnserCFP
VZjIXkjKFIqTgXUa7VsnaFYvPFfJy3VVWY+Ji+tkwnsYGrpfavhyteNv0K8H55h21Df4klv1G4/g
atXzXYSxeT8hGmY5YxXF19lNu1tF2hfkdq54EO88MWycT3Ok/pNKHEF9A4biJkDvqSOtBeKp/2bN
CuMtqmCYA4LhMsfU7w1VsiSQu5pC6l7/SByfxKJ6gPeuKNUc9iwkZzXZ58Pj9d/nKNp7jWsRbqW2
GMTYr3FfNXHrcjjUiWlnCi/FW39YLD4/4yXEUguR6CPPnx/AufyDtqh9Z9StdqIUid6/QKJef6wv
RDLeIgz1/z1lZxTn6L4FKELfEDd6uwLZb4mZrxg8Z8Hb9Qtdm/BdOg2FcRptYchdXcJJDegj0z5h
dCfc9BaxejfeatvgLHFaoDwVYXxF68+tPoQ0rIAsdxjSoyJMnKSM4+PZyWgZhE7GIMFTjOZZKULb
aPZhaWfl17jgFAA5+sjOR9dJlrZNBj3JNTdVzjK6XLx8lieCcRF64xdq3xrE6QwRXK7SxhzM3Szy
GHc5n4UF8pinoSHA50OKOT2b45tuhg5H0+gfeiXWEzafqGStjEp8lV4K7VavN6kOMC9fjmSUhm+j
yjbm2RWragu25qfSyDl6x4sfLJ5HrWHsdaK81r03exSGU49t8jh5ITCUzdd+sK6fl/fdWBcyiwFI
E6DnYJCphpMZ7+fK+28iGJeRkTAs4xkPXjnP3DBGztwUTiyK7nUxPG9IGB9RzlksVPTLUYJRzW42
5v10iz0Kq7WTh9SOOD5pXRVpIV8WAUzOIskPc5LPUo9sojFiMBlnxyJR7q8faf3j/BLBvuEbgMZH
YoDwXlalRYTt0FdWxlteWk9uL0IYy5XN0DAFAdemdU+V5gX5MVE/ZSb670NlTUWNUgsnR+IdS/79
NZqn8pwrSk+cSJkcUYmd2a82RjdyFILzgdjXvNbFVStKAKPEYNpGTcA/DsbK6x9oPTG63B39ExaB
PhNTEI1nCPSD0bm6lu5NObpp/PiQNbzGGO809FIXokgv5ukoAdy/aIrbXNCxy9Jyyh88EYyhCkMo
CiCoJk6olu5kjJsmkP4qEl0ujLFRo+21tAZEA5iqMogQkK0Uh26IOFBjf/AFFzlM+FbnotTqEnHi
nXrpqUKvq97qG8mdHNmatjyk2nU9ACqoKOlEEtm+Xpc3+ZAYYJKS4wezeDXLfSAPwGrg1SZ5cphj
RTMt7aJlAxbI9P9Iu7Lmtnls+YtYxRUkX7lLsiWvcZIXVlbu+85ffxvOTCQjtDA3qalvXlLlIxAH
jYOzdFsaOEGV9qtsPMkTJzTZYpVBvHVeEPOKWSrDSEUVk7zxDvom0B+tXGR0XAl0Y4r1Tfc1e3ZR
PQnCI690tw0Ovy2zlbs87ZM4zkrEtGv0TVuMn3GtfSlqUJZfP7rb0dfZDgt7uTBULcZz0BqT3IjV
uFsN5Vlfib/CI+Wy4dwW7zx7z/YY0BuNxJAzAbeg3ts1PiUEcLQHtHFDcxUUPeZeDtLb5CTtpoDX
78FxGsJENMOQLk0x0ltE+iARX2xNqyP+pD/92wdlsNBQ5Fbs0FoFPu1bkAhWxq4OD1HjLDEvZtnG
qfOnZKBwnQvBqGodbf/KT4PsesW/vhLeB6P/fgG1k2AMWbagyDBJT0TG9dSCYtL04r7i+CDP1xk0
lPM2jvoR9F1Ve0ziGoQoh06LvOur4X0tBjPCZhFKksLRB8FNxw/ZX9UzzlDBsjWMa1nGXSqjXT9/
lJKntL6bjQ/Xl/DO8+/3jrN8DXOIDjNMwmOm8nYGeULmrgfBjnwZcxeSi8r3Xce5Ct+5QM4WGXiI
9VmFOiCuW1UH4wV6pUULggog8F1dhbbaOLzGnu0w7GyQwYeF9GKrzLgZ0T1iZZALb17GrrPiaLL1
YbRW/TnjZYI5nsFOXRgZ5u+rFe5XVOSWiNpz2y7O9Z3jmaD/fnGUtChLtB7qFI5sOEMYxNXD9b+/
/VyChjwUFkAVorKNWJUotHUFySL0QrRPtBfiG7Gi7zLGRXP+nNvm2/DCGAMMlQoK63XCrThlmZP1
jR+PrTdPndcvjVuomq8bJlqWTK+Pov2QGgoHL7b6hyRQy/xeLQMYiVY1ir6gBqZiyC+265N+jPbt
gQ5zqZSavrFES3B4FL+bm3hhlUGQrJfSodVQ+FBiN++PJW8TN2Hw4u8zwcZo5loi0WBDHG6WaK+a
pzz9xvETujV/POvPNthMqTjK4qjQVNlkT64AhSI0JMYniDii9Ta0ej8OCmcKBp46yGaUcWGWgZHO
1CKM3yGkLop5t+Tdrs7y1soX86ZdACrL8uX6OjlbxeZP43yCnn2N7EEb36wydCN5vQW878gEE5VW
RXG9IhW8xPfRZFi5/hRmtaWAqvP6SrZD0ItPx0DHGA1gFFDg6/NJO/WAYBQIIitCuRT90hSDBWew
Wq/2c3vhoArHIRUmwDCNNtbCBs+6clhspW1PRCR2nHWcXA/vWzJwUnZt0UgR4piIfGyqG3m0NPKU
jT+vf8jtxYB7QQbpCJXGegvBsk4ghLciw2NmX0Ljp2F87pvP1028g8JnG8xeTfKSyXEDt6PtsFQw
Cs8gVz7lXyQXtFe8Ab5tJz9bY7anFRPQkUwIpQVk1vNbbeXEf9zlMBsTimspSGiuofKEHhVVEWz5
bvBWt/L43P3bKXX1vBwG1Ac5bJusrvDsviH+uMtP5ctyFwajSxmD431oT/e86ZR3LpKzTQbSdTGL
s6waUDL3CMhclGANxsN6gK6eTStw87P4NecKVW0HVaha0jEf6LmwGk0kbYk0jqkKQmvKgSVZ+clw
eovOoJEg8bjCWJvoe2GPiamyNYcA6Ip9rNT+a7aYtmxmgTmID1qpBDFRfUgAgSuk6i1p6r/PenZT
LDK6DqP2WSLEWsTmGGXag7FUH1OhvMXokFcPdQNdpHaXxcRq8rCw8ii+lZvkmPZGbS0l4eDgprNr
uqSLIor1EFB9e3wzEuVzga4VJwuPSvqY1bxIdxMfLgwwzi6NclZEJgyYQaQ7VPPGKZ1on79otxnG
cT3appZ4hAOx22fswizj9RKUwtR6RksKStq71ZS/S7rgda1mq2phd2sKtn3S71c9/2gQ8as8tqOd
przpburmf0QF5x+hMMcgFrQyWjWkiZRur9V7VXEj4pX1S1z7K8SvrqPk5ofGTYH/gQQcUpZvd7Jo
61TQckT4Vf09ixO7E/ZSwgsReUaY3YTOqFGII3Zzke9lybCV+WnmiSJsTftKYFf9vRJm74SlG01I
QdEZOso1UflDaa/72a3AALW0nANAf/Gfe3QGDeb+kgShzqMBK5rEzhXM1TIr7bSKnQ0eZ/f6Dm0v
7AIwmHvMEAqhy1JUsWjakEaJ0T700JIF7mSe8MjmRl2YYrzBCIVCjSKkDKGj4pOmdNpccnOVR+/K
M8P4Q5KOi2KIeB8lwg3IPMtsn6k7zlfbfLpeLIVxhzXNlrGhGiq/GGRjT3uZA/VOOlD1imyneuOt
UVjGsfBKm6u/t50buLDOnGFTisspLOGMyuP4KhA2HsrA2CU28BnEJ8NX3rzvO9B19kjmvSLW09jn
Bh61OUZWIfEDQVrDwcDJkWqQDH8XCJ8XyCY/RqUtY4ECtHb6pWva9lZzL7qZOwa1qxxHm3b/l5g4
uquC61u7ffn8Xikr9rPEmqzmCzIEkvrQGB8SjfP3t8+2AhUrEQIr2h8Cbwpq+qJO+eulvVh+icvv
Y2RPIS/PtjVuJ6Ev8L922NefWWbK1DfwkdaJHij5ZoXiYOOXDip3du2ueAKun5HTiSyMmzrXv+F2
EHK2zTwB43UVEiiGIP+mRqDjLG9QuNmV6vwplL8Wqc5TVOSZY2Ke3AzLSMjgLQoEiyMxGBrRU9G2
03zP64mzNO53ZbC5BQe3tkh0/3wJmjXQOnWL+/Wr4aCRyxv3KzyTCgPGt3zued46GahGwKaXDT2E
Wvs0yrmd6Tu1vQfJoqV1n/5tBxmoViRQAJEEF3e6HhvzoV4ek36AYNRRznPvuinOgVAYuM6UoluK
Cv1PWlX6Ufe5mY9K99iAPP26nXduurNXMpitqgKRu+T1xUa78Dp7DcqD7tN5ay4ZLXW5P2/w/4aw
BqubV4DzBcUP3KqRrrtTId6JM27UufRMaIgniewZk4hmWs3vzPqgSbKrCCavofId0D7/COaakPNl
kfMmRv2FhHerstxosjj5dTg5MZE+KGINnZFRtbSq86dk8BWlus0zwed8dt6nYK4OFdqJbVrhrUdf
QBgCt4p7wSZOtTO84sR7/2yxAAP2/rtmkxUGNlo5NDUVeQytH4JQHl7kZsKjhThtOKCuP0kf1wKS
QjPusFCOOA+LbVc+G2dwL2qjuTZBHoDBcATXBpCXrF4idYhM/2LM/c06GcwT1kHOh3hVnbkOFFJ7
iwaiomq2rm/edih1XhADdpFCsk6cetXpwOBDblEgcqsm4tyI27B2NsLAmrgmZBYEOmJlYkqxRL1V
LPYlRlvBJrvPVl4LIW9NzKkwk1Gc8OBC8UbzYnCaRrcSb0qEtyLG5aNmXMo6gR8M/RfQcw714pjV
B3M6VTLvqcAxxXJ7dJ0eaagRIFKKVCstPVQJMY8k40F/V43f/8kbXgH2orKhdyBwTCXMjqVj6A+r
4M5x66/Curtu5h2g/u0Qr7h2YWdWmkWUBdihiNEdk33iI0OBdrB433BolehOvI/T5mv65sKUsWQh
xmJxjKL6WxSDySz2ctNdWtUqpaeh2YsZL7nBcb/X2P7S4mxOQ9j0yPw3nZUXyIJ2zpDxpiPfyTud
vyFzgU9z36sKeo4wYTq5spu4uWjpNp2GK5zE0Xe8/PEWHeMlIL2m3y7WpU1qlBcDeAP1x9WDFDqk
i0cH895O/6Lbxnf1iZYdIlv60b20tyqv6EAP7bV9pMfkwvqQidIyd8iPJtHtmhQWmLadqUHbATS0
W9DNG8tfPdHP35dBkVESM0msaLcNGFt0P29BeF3alfT8j2eBgZIYHDHmutJ0zYkqzFPyaQXSK1Rb
gRu0UDS/8hFZFpDVwJtcUhHajp7kod/UkxBOo5E/D0R0aIj++jfFgPNdzY7lRKGej0UHH5Wz5lQo
paOWTmmaX0hl/ts9xvJ/NL1aRQZkfx2MdhP9VHzLRQ6Q8EBLZq7KcYjw+QyYEIbmYGg1CDon9VkX
un2Fa1moQ0eCL44lKm9m5cycT8lBFZm5Q4W5CMHxBDcB5a4WOqH4IzOerrsi56Zhy879CkrkkZYs
66yyWsmCXKI11JrVrDexxFOr4BljHgUgx8rLLMF6IowR9KkGbbfZkstPE4i742/XF8a5A2QGO0DW
DfmNCLZGs7gXlRrsG6rdx8uNJIQW9KkWayyUT53JE9viRIsyAyEVkapCbGFX1j6q5E6VO2vITk32
V42BF8eMgRBdBEWiFsLOsm9pW0eQ+GFQH6iYpuIugcqjP389t1dwhE09QH+jlADCVA0mfO4TK7+t
HdpKlzqFn9i9KxwxMnsDXbEnDBVCbYmXreI4Dystjy6+kFQKTeEsrTXheZy1umNQfeo1aLOv172H
d/DZ+nOeVnGuz7AGJ3UhAW9H+37/v2mc0FN87cMyGEPUJpxbmptK6qMe3mRqcH0tHI9kh3gSo67D
VsfGmXl5aNbamcziLlsrpxi6f0Nktt5ck0FFsRtLWdJHwQhIVGK20L6+HN7nYkAE0yz9QCgoEtK5
LWl3jdT6101w3tgmO6WzNsK0KDFQERZ2zX3k9gG5eS0CH0Ibrscxt4nzF2UIBjPmJRfygWKVeC/H
oMUt9rGnOumX0U3s+VVwhp/N2/yMFzYZ/Ej7fI1rwcT7rDSssmltfosFZ1lsvldOh6npUjrV1Rk2
hAzcsVDt8u+G4M4rYXO7iQ4RGbRP4VYxf62kg3js9R3irUR+G4gq0FkaobaKp188u9OMinLb7yMx
4QW8rzf6H1hwsRYGC5I+nsR8bNCVspe82F6eo8yCyBGm4XJPFizhQ4/G79ZeDvOt8Dqmpt9Ngfap
5SVft0/AxQ+h7nMRelcqNGZaaD2hEULywO4Gyljl2LpQuPNzn0d0tp3fubBGv/+FNUwhTdhAdPaq
frsb/MKXfIz3o5sp5VybHK/XGfCow96o1koHeLRfVvlJFrnpOZ6rsHGHXndC0uAsj+gf0YLKLw/9
YTkNTgNxpdIvXpZ7Hk8dzyQDH+BlDZW+RmPM0j/IIEcUPJ1H+rh5+V5sEIMW9ShPY0xomBj5Gq6N
JH9Uushq0ufB5JGLcWyxBMKipmazOKOgWGepoyDzb0BxRYs1S5KivT7yaqWcr8dyCRdlLAtkxoZN
lVv3P2sCSfSf1+GDd6wNBj+SNknFQcbnI59FG9HEfQjG1sg1ge6Zr9uKL36cUXaO7MxB66NhaycN
TXy8zlzeShlwiYywDdMGfpIoJNDGxhFT8YNR8XIhnDNmMNCBqva6ViEWq7S7NsFcMudRth2Jnp2R
ZQVaizAhMmVKkP3Qh/LPPjqUCELhmQ+Ua132ej9y1IefaDVxohOvDMb7igyE5Kh4zZ1Clyf9rNrP
YVxai8KRa+B9QgZEasyNgMyLHoESgqyDcZOZhnPdJ3nLYEBjzghy5wlMGJO7DEE6OrWwu27inUtE
FVUJA0UmNJPewnoujzEIQkMkmjUrO0Jqy6p+kCfkAQYnRfZB4fEibH+2sz3G84QuMYkgoegENXE7
Msr7Lss4c188E/SzXtxUU2HkmULRIk4/IfYM52/Xv9n2tpyXwHhXXSSaYUSIoOVysYz0Q1kdV156
lLcGxrvMrAsjQ8egpDndheZJbF6ur4H39xnXiqXIzHQ6ijuXpxzq7cp8f93Adh6UnL8Scx0lSY8b
lnJCzchpdZZ2MO4o+aPsKZjaHwL54bo9zqawY+dyp6ll1UUalLAKayaFVU43JRHc61Y4n40lKzcj
pZ6IjpBLlSJHU6Y7GVJ/103wFsLcQ4iy1lAXcUAyOTmRfNi1hnybhDxs4a2EOfd1tfaYjkSlJCVu
XT8qIec+pYfgzyj59/azo+WgX+x0DZU+p0hfhjaxZgz3FpifSjj5t+3u0rOfqfR7Xpz2ce7kdpjx
vToXXJ8nOo2d47/Ghx+IEdot2qMYjGBufbq+T/SEXFsggwIyyWotVmkQad7Wxf0wCm6DgzR1N+n4
NHB5/WgF85o5BhCqQUsbpUJ7aessKCtAtSS1NHdG00Pr6zyQ5m0egw5Vqs9KT1OqS/k9jIO2bG2I
HlVc5iHe7aMyICGOQ03KDl5Im/tqj8ofltCcHjHvuQSEV7LjHC1WgEvNChGtHIAkgb4uBv1QqvJN
E0bOdc/gmWGK0UtWkrKIMKyvFj+UzE7kH5nIMbHFsouuyN/HS2NQYqzXkGgpSreTDS7Je/Al3xv7
Yp88p5gzad04WLx+j65iTCBT7e6/pVa6+AUMgDSq1ohpA2GbyQ5ve2+x+111PwbqLv0Z+YOzYlQu
fl4OfyFt82bhFNcujnvYx1kuzphKjrVAyj5mhdebvOL7dpf8xdoYTEnGqRnECbfjeurc/I52ncql
HXoyBJQhMgbJ3wT//29ew+CJoWd5bCoAzMF8HNWdKt0sIwcrOceanRwvTNR9BnVSnUZ9MqUva19Y
o/gRNDvW9aXQU3sFqzQGPuQSBBzRiHapZQ8ZKz+5zXZUypQ7WEBd7JodBj2SukzbkM5N/pK5Lp08
swXk46jaevRxeeHNpvHgip0XX9NIRBWZNmMmKJAnQYJ5OHGnYaALU5rcVwxnu9gJBsiM6t2UwFqD
aZ1M+TSquM7QOsGbV+PgFWGwRAOzZtHKdLv6h5ncC9Wx5t3SPBMMWOiSOAvj+sqn+TAqnxPBN2OO
c3PuY8IAg5H2USmKWEUv/lzm0UI7ki1JvWUYe0xQ2lLKoS2gf++K87Ed9qCgNaSFYEmicijJIeHJ
LPI+GYMHYEyYwjzGeozlpM+dVY2PoWTa108qbxFMVBHqUxZh6AO3oeiry15dOHkA3iIYJBgWMvYx
HTrvepBaVda87lU5uL4Gng0GBUg79Onaw0aBeRKorVhS9FipvKkzzpdiE+WdvCSjIWC7JxvP8Dvo
xtwiwJy8EIQKaZB+XlNr5mQYODDKJs3lYZw0maKNuNcghJv4kwflBZ938WwPP55vO505//KyjimY
x4BqN8tD85N2raxO7WW36tNsl8f8g7KnWS9ceRzv4wAcOxPea7NESg2Gs/IoVr4aSvbQOaPMq2lz
PERnoKGKBmNKEnjIOh2yIrMWKbI6PeGshnc76PRnXIQms2E2BZSSaT3yv22ugqtaC1686J/ieP32
KMLFrjH4UOGCHeoYi+o9PUdBCoOD7vQJn89d9xBD9cw7XlaNu0AGLaKsr/WEQqx2Cn3VnYPR0m91
H5RXTuTwMuY872egwyB9lw5009Rsl8tBFX9sp+99CVleDM79WNfUuQ4jvAPOwIhMMLKdmzjgevdR
NNy5+3b979OPc+W+YFPm+holQm5iPUKW2rnypTN8sT8UWmoVOif3wvF3Nl0+4OGQpw01pe/CEZV3
pOR311fDC5HZdLnR1TmB3DAqehCf29EIWXmQP6HRwJZB/U488qLv+pQTWG6X/ImuYrSYqIYoMk+r
ORx7KFsiSF4U3TWa3C/V2AVL0rFHPbEYzcpt5MaT2n618gRia4PAOeTbXnL+AQxWrk2oVqmIt13a
xkHYJC9ETx85n3b7qX+2obzFkRHzZrkmvFba+p12iJ0RU6uLp3rpPubU2t55R55tMdAYTkac4BGH
NNAuwexxuMvcyKUxdOh8i/blYbTbD7RXZf5EadbJw8SjRnonf3P+BQxqmro8LpLSIlsLwff0U+40
tmAbN21rfYNq8A3B0H31wmuAe6eaebbKoKeYpv2oS3Ak/VRD4jY+DV76QMdHeL1G7+RBz5YY0Gyz
tWkzGjjQMT/d6+zwDlJRVCpb24/+FHKB8x2YPltkkLMuY1EU6cj6iHnyXrZHjB2jfjU5ovOac7f+
8mI4W2SwU5AXLTIbNPOCMOG19dTUYfK1LcKP73mCKtvw9tsa23ltTLJR5CVSYcn4nLTPQpFY3fSD
cwjpR/oTrs9GGKQR6jlbhhgjw42rfIsCJTCcFdmp6tZ0kx3w5gMNiTBpqDyNPJTjrY/BGFmblqXS
kKaa9NomxhwoNaS0uTVc3sljW7DnGA0TZYzeD9o/JWFCflxuSoy6fqH1OcUunBQSAZqNlgpe7pSD
omwr9qDMKQaHRyTiktQphSzop5xzQfE+Iv33i2BsNJb/JMhy4oLHQyt9ZeCY4B00tvM6G7KwTiWk
iSjPC9pm0CJsHlfoI5X74SB41z2SnqFrDsngSCJPqdSlyMnmQGopaKEliltoz8uvvfMaODs+gx5t
nCRgCkbwQPueZdQDpSByDce4kYgzI7Ey+9Ohco3bGvnnf/2g9BtcbForhVEU0T5omsuPbS2g8YR4
AiuAF9/zSmwcD2GbruOhGtslhLFJgdScmv1Q09CWBeNvRpPOIcsfvdYiGOjnCPumL3dL5vcYs8m1
pyT7u0fO731jO62LrlZ0lbIVa2XfWrOQHZPCPKYYqLjuh7zPxkQnWiXWvWEi8KvDfSs+FDEILh7+
zQQTlCTN2qLdCJ+s6WunHu0FBY60+fFvRhiAEBtBKVva359JnySkJozw1PG0w7cfuOc9YaKMSh8J
aHRhwxgKq14OjZ7ZuXTbD5/+bS0MNiD/oa8ZfXnGM4rqRLI69N+GCccKD+/YvmlRDuUGvRQoGnuh
P/mVT+6k43JS9oor7Oq/EjK7ODgMGBSjDgynHZc5GsEL9L0b4tfrn41zDbHt0hGUu1NThoU4gvyS
MHhDXrvXTfC+GdsSPXd1YTYTUIbcDm4SgMbNkXfZTrGp9M5f9V+fPxnbEa0UJC9SaqzRaytVQNUm
NVZTnYZwQGcW552y+fV0EaNbpgJyrD+4GCE0Zswdhr8zMaiKh/yvmNrOf5/NuGWyWo91V2pOlu9I
+Zyv7jImHDCjPvTHpXphg4nyCr0nvUTZPX8JdGdIsSGXz02xbb79L8zIzL1W6aqSSHhlCVAkWsDb
F5lfMvFFNJ9KhZOW5q2IgeeiHAYiZ/RdXsTWjHEwUF53w25V70l6r65H9a/6oC7WxoD1mLYY+CUY
Gp/qr6rWWkrZ8c4Qx9PYxNqY96mejtglSrauYqRuDvpAuh8ctJ/ayWP4d5xsF2ticLubJjEbmgZ3
KYb3CgMKorF+W0d9zHE/3sIY3AZ1T5WCMw0MeuZnxXyUUl6rK73Ervk3E8xRrd1Jb7GQNXroZA85
bAsjX5xV8IwwQD10IBpdigjvFUnASH0PSa78LoXq/XUo5ZhhE2h9G/dCFS4ITJFZQmEnFoNo+n7d
xvab6LzzbOpsWk1dWSjloBDIfr2DULadOuMh9EZXwgv6V6qTF4ly3IDNpZXalC4ZmqUcyHTYqAHf
gt+YU4jhIJDBwMKqJf3UUAQyO91p+9EpwTIo6YM99+Q2gx7l9e/I2yu64stAnpjZ2PfgAa6Th0g9
VqBh4CU5txPgF1tFf8OFjc4QW1WhXDz1x2WxsyMdczIw3Ovoz5SNp9zzm+B5y2JwwejlKskyFNCr
zpqnxSozfxG/XP90PGdgMKFO0PuXDiGStwUYL/+noY/toOTi0zGwYBZiEa0SGktR8tsDHDCURvWR
iUfJhnnZId6CGHjoVrkZoW+IroN2sMx0t6QTB4C2s3nn9ZjiW1fAlYNmjRlz68ue6mDNwepre8rL
OwT/tDmsCOW4dlALx4C3o4+PMbmteEx1mw+Gi4UwgUKiR6OgdgKaJruitIqovJPMJuiF0M6ywf+3
tTCQUJl6KMU6ZWXJ9xDiSDVOJLLNQn+xGAYEYiHtGkNBgEjJemh+KT6FN9H+mxFbq03VuEWrfNaf
cq470F9+5dYzGWSQlYyQRsStt9zT4TAIwUBIfr7Pads5hOt5Ufd2ivdioQwsIPk5glILx6lxDV9y
GvA9KUckQ12avFZSS9pd3zmelzAQkUjZ3GG6EtOC/WMqHOp030JJGvw2181soJ1iEhoj6IpuSOyF
2w1CUWaZiML6JDroqj5p/Te5E/7/ePfGChOCE3TkCQ2dWdXWuw55f/X++iq2akZvDDBnKhO0ZIpT
SKRLJ/oCkwJUfxWoc+R7PtZtZc/eGGMO1RB1LdhOB/qgUJDBSp0JMyQZ5h6UW/R0WZT/WbT6H6Fb
8LxwA2bfWGZO27oIlWHWguRkqyvhoYReGA7MbrjdGwvMsYqUKYeWcANlytm0DXVBpR5Eyc0PuV04
Dr51ot6YYk6UMJWI9mqD7tnsaV7poaz4aX3oHHPf+6aDPtvrTsJzdeZErVNFGrSpgDVDfYjb/RjL
VhV/+jcbzKUrdjXpzShDB6/WWaQfHqP1Q014kze8lTC37VKZWpLqHdgW1s9L+L0WjtP44fpCtmq/
l7vDXreFJDRiPMMRKAdj9SH0qXSY4WBEaldVUMmjeWnu4MgWz8kbqwxQ9JoOZWTQjby2V+AcH8YX
arew66D51ruKLVvGR8qxYoJtyibP1xfN+a6sIrSeGqlsJBF2rw1G01vM08xTvOd5PcuePTZRMQ8N
vBD1hMWiXNBw+7t0+Q/jfvjAK4NyMIPVhR6ngvSaho1c+31Wf04mnqdwIIO9icG4Lub6CAOts3rx
rtz9orgOMag6INMi7SmbJC9I29wqXSSaqEsS0diJAB1XlQYRaoweCO6oJnbWBGv69S/cQVdFgxBD
U/+gLyID6RptkCRnmQMtvc9bu+dNUGxuzoUJBtBFo5naVAGgJ+JtIXw3efk1imlMlKSYuq5BmVkz
FZl96qLhRW6VKserU1J2AikPqxHeSDqYFFPihwNvgHh7OWdzzDU8FLPWLLS2oyfrvdAmh1k03eub
svUkfLMk5vaVzEWJZhJjInoPMhFb+xo7aBOJX8+PGKgP4QOvS2n7wr/4iswumTPeHZMCk7SBQjsU
t8hXO2UP+p7FK+6g4+iiXTyIPOVOe7q+Wt7+0WNw8f6dKnVRxZJIjiCuqJSY9mJMtpZn+7mF8nnS
edfNbYXzbz4uPesX9kim66PZ4CzL94tPfOUmAfd+ZWe2/qzcE6jjIDC4z21UOjiGN8L5N4aZyxm9
iVLSljCc7hAKONrXAiyGtMsoxoDidEhEjsHX2aRrJ4O5qfNZLXsz7mFQW0qr6eM78Jvusmm8EcP4
0GGc2iJ54lRy5inDcFAkzAb0rTcMywewAe6NSPrc9F0QDUNQV9mNkqFTXG4tTSOZlZHcK01SWz0B
F1chvlTj4grNYEEv2hfLzjOKVbP0dNkX2ugMZepkw2dzjH21K/0ejK6TGf0w6rxxzJGUqM+vfie1
hyhJBjvrEl7MR8OFa5+CCSekVieTCIne//QH9ag6i5Bi4/agcuywIYUmdEI2ZgC70atya9iPr4LW
XxPXPBo3xU12hxYo2QsP/JrJVjLk0r3+eNPXpTxknQ4oR/Kg9gq/DChHb4pAvfR5La88iGLjiMpo
6mmqgRedG/pFkLhIx+aHwcHTFLTfVM+44qT+tgOnM0SxYYXeZQsm0wAUE9SlogBVfaTQtYf5QPAi
oXnN1X4VfHXmT+0tr6bPgX02xKiXTia9jvWGyz7Kbmby/x/2fbN7DAp2adxEfYZbrC7Fh9WQDuZY
cvBgG+OpjATKXIpE2Cm1dMYoe5IlGKMyLXn/KyfcBwr4WHorvKGhpwFBpMiRQHh04h2NzWjmbJwd
WiuNAnTnKiINUThWyqOof007Xk1/c5MubDChdSmbkqZFioKscGu14qeUN9S6laFTXpU4fn1Cdl6t
htSFkHTAcLBSQHy1MWEnfOnLQIx9sxutXt4nA2ciZPudcrEsJhwA76yZSHqNfbvBWXPTU3sId8aT
+pgfafeWjmnNwtI5DrkZ8l4YZQKCSpdGQUmwUlWbLFP52ER+onwRSMvzSropf0DzhSHG882y1I0c
Ho/YGlUxGxlpzCJRVmUBHNjXr2CeDzJXf5ELYp5IKL3k+sMy7+vsJRd+XDexDcMXy2Fu+RVZIMno
gFLLfsWTP/dCZ7mrbugcoemYnE3avG4ujDE3fDGKRYueTFAtXjRTZR53Qo3nDMz1maua1qUhFkXR
frmNXPpaVXQL5EFeaLV2+nkI5sniUelz9oudUxuNWhxKqAU7eb8Lh6Bc3TzlHK5tyFAVUyUi5GJe
o8WLaNAs27w3NE2Cm39Ukk9jw6uNbq/hbIDZolibKz2j7VmzopzEuD+NY3fAQ8a57nc8M+wOCXo1
FT3gNRE/tWrQGtDUta+b2H7XG7+XwnaajapK1HmFjdlbXC3QvAQt1mEQPlIdPaHm9uNue93ZHgPn
YhZWWmPA61Zjp5aDlRIQyO9GjfPptmOZi3XJb18Ehhbqs7BgXY0bHak4S+TqbuH3UIqQ0bInpBbv
MtzqV8c9cl4aA+kNyclUjSPCJ3QaeMB0x3TJTbEbjlShQvLVj5Fd2wiiAs0a3PR/iBc3n12Gbiii
ZoiGwjLbYMoQvCwayiZi0QTZ1NpTKu4Ss3tRwvpJHiHSdN17tg/a2R6DvRhsSw1zoA0douL2MyaR
k5i3kduH4GyDwd4CvEfVWMMGJaqcIFrRWSnwF+J3i9V5DVjMEuRceVbpCf7zAjtbZU74LKaTmoot
1CNOwokO09ZBj0q7tlrKPYXHyI7d+Fk+arHFm+TlfVTm1Bu1EK/JhE1cF/KYdPOtbPDIBt650H4v
j33SDGCdlXPIMwH7Zyd8fSuPVv5T8OlsFq87mLOD7CMmJ3G8mrWKGH96VoXvOt7o8pfrjridADh7
Pvt0aaJhCtsYb0HpUX+MHgQrdyrMauQ/2xfi6Lfijk66LUHLawR8Bz/PX5I59JFUCZXZAmfSnehi
yvtRsDuPNkATTz7ou+Tr9YVu+iWEzQmVdCe6xpgz2gW0SwMiOEX+EUq72nySQpfIj1LXWyny99et
bbrihTX67xcXKdQqOnkqsLhO3Sfll1LTOACyXQC7sEB958JC2k0iBn0RBovg4lLdNQgDZd+j+hpx
Jzo33fDCFANWalGmyUAfK017h5EQq268oo459ynHCDvpHWGIjkiUYZ3I0DlVyFOdLJ/kdv3wNxuj
gmRJkw0ogTC3aA8tpFiAFDB4pafvkdCe2kjirGQbI8yzDeYGVep8HHIZUdSwh6YwaBWhOto4NBug
QqOQVyLc/nBna4xjLyFE7ZYJifHEnHdyLpw687NRFByH3ow+LtbEOPRSJ72c6Tg+sdy7ouILoWbN
eu4UCbfQTz/PHzfIhSnGs/MqTMaqgKneqz7Q0i6KUJ811HYpwxRvMoK3Lta35xXBDinxsOt1MGI7
0vAlFHZRxJk055lh7+IwDpcMo9AOabyBeEWE6ab0uRZ+Xvduni8wl+8A2dls6eF5UhuQaddXx5TX
c7YdH15sD3PLpktLkmld6Q24YD5GCcLJGi3INTntUaWhmcsrMryDdb9dnG3pnpZ4EKMKAPRL9TMG
J3Qd6D7SQ1yF0e0vaEgIAUUZvAL/R9qVNUeKM9tfRASrgFegqL3c3u15IaY39n3n198j9zddWKbR
jG/0Qz84gixJqZOpXE6yqwtUQxbNXHaG4kEzHjrlITXc9UNatg2/RbAuRNWTLBTbHl2KXbYFdYsD
alSOCM4qWMchlFU19FEM5vTBORpOQbILOk70YNl+m9dlsCg3+GYgIn+KQqDhbRSrh6ZnW7XqE60B
EhzuUIpFH30mkAE6TIGPSqEwJQy2iS2xe+361kow5QDlqfrT+hFxF8fAXSCbY+JRr4jO+9ARtyC9
lTz3aNfFmFkn+uE/rwvk6QSLeZqudsSYUHY/1JsJVfFhkGzWRfzhFl0PjLz3GNA7mhdFBFylt2jc
gEv2IMO7o+VMvPjwcnB1dlYM3vkYZ5PJAspzKtPKEI3pcouOCANNg7mJafjnDjUFOW2YcEC9xDHA
y+/JmXQGBvVyTAK/A17QUgZoyKY+RxgkSTlK21PgVmiA7h0D69ZhY5K9+BU8H5zNppv50YhdN5vB
kTgW9KIN8RN6O5Gtao8JycfhWbBLJ3wYndQdUXUcfYaQWDF/L1xjx3WlRaX0E0iznSxMQNEfbepa
seuA97TkbLDGduzLuSL5qvD2Cho3JSjKjANCfFAp+ngYXwc7wiTL2MkeaRBdPWZbwlHm9fsCqH6v
yyTIlak0gaG9pG1Stbs1/f6Wc4TrIKqJDN60dS41MqqD8UDpb/Of9RNlu6VFh1m6HUaLpkbHXcmL
DFDF+LPiaCKDPLmuN0YlAlYLFSxw8XNdBc5UbkIkdoIvUXA/BLxs4Dquaux8aKOMmhaWEIGlbltG
X8PM6dvzoF9GdeLcCt6OMghUdT3JEwUpFyIoO2GSb4y+dNRO5dx/nhgGfJo8LMPWx91DD1M2njCL
j0x368rBE8EgDB2ppRgV1Y3qlmAAjafuM4PLWEcfI2u6wIBIH5hNUWG4IFDKQAV0uS2e5fsRfEHB
oeK53QsrUhHxhaFRdSIZLI1c2/emOlFaYhFThNugtgrR3I1m+9/P5p0YZuO6wMuGsoARSps7swLt
UrLvzB//+XDeyWC2jbKSEYlSn02191qHiM+jW04zM2ddzFL6ay6HDcjrhS6RScHbwTvLtgo6bPkL
NafxDbcehcIZowjvJDGvVjyNUXPVUa/UTS8ZnTlz+pXNDjYJN5vN0QSWOa6TlEZHbhRTxvXe8Yhp
5eG0xwBOTjfJEjf7u0Ux+Gr2RpHlDZBOsdKn+KdnaxYYL5HFTu3xi7mZrMCpdg2qyhU7spDGgV9Z
bb3N+iEugN+7H8HA7eQNetWN+BGtPtxkmn/K2mYrjLllFoM7BFyGHd5J0s2fhW3qvCddaAICJTAz
nGhwPbbF+9Y1KeESd3Iw7ygZwDVCoY1Q2ILb5rvg1RyImxhP6xu44Oi820AGbNNck6IwgCUWvNu+
u9Xyb3jSWE32uC5m6dn5Tg4DHCTrtKluIIec1YPpohpK2MS93brTRrbG5+oRBcSv6zJ5u8fgCJFF
P0sFvKa97LsmoCLoVZHddRFv86lXbjbbD+srwjBN1PgGe5rNzreaq+zIqwkmmeHNn2qeo2faWUxH
n9dH5XsDP6uxm8cEN/9Tw2nmu8yy0xl15Au9hKiimXRu31c/yjh7WV/y0tvqnQx6RWZXoBCJBLfn
zXmUXPFc2t2OnGqHch6b+9DlZQW48hiciYUJg/gqaM7gtk90Dp8Xblu0/ikbGW+5qnG4CWKO4nyg
pot0FOAmWCFlB9JOmlvdU76nZqMfaCsyooBgEbbWt3VpOMO7baU/aratAVECBElgI4xH/Wb6TlvA
yh+prcMXl19bt3jObeSp6RQba/gRPebP6/KX14yngKji3SGz8+yMVNSzNob4xtyL4jGTD5nCEbHg
9GOFVxEMmilSIhvChABAPD36XmAlmsLxTpatwVUCA2ZZIUtNUGMRqWlX3ZMuPfX+Tkh/EvIJV/jd
Whg4UyZtUvMKAcEi0vamkTxPfbMNu/Rh/VR4W8ZAmKEUOXg2oPsJiBDGpDp/Ls84XwobnTOMQBdM
HSat+tZuxL8xRcjuPFu6CH/RTHj9nD5jnNB2fV1LMfZ3QhmPKArUQhgT+PjyuXGqPaKQqD5XtqDG
dvioyJXGQFZQRUkn54BFGvNExgqdK+MXBQzB0cGzeQyhnJukMHhVKZ3sCSW4xTzQYA12YdzHXIqE
Zav9W9HZ0XRVawqNQAskhvzck2MjJvbkXfxP0AjglAxaCiEjosoWKU6C7umhAf/DwMjT+hSOnIqf
ZfW+fp/+fYZ54dR6URxgGeg+bcitFH7jqNnyWVwFMKDaagIpexWAoJ4nV7YDGxPiHMH2T5SmILLy
Gz5/6h+U7SqTgTmxMvWomAZqr0TD1t1pl9pSjqkAZWfRSVZ9wHFCeItkUK9MIhG0j1S7x5tB3Y/q
t5rX180TwcCdOMXp0NBsZRTWNmYDnFKvc7Qg4VTF8vSBgbt4iMWgD3Bcgb4dq10Ycch7/+CF/nM2
hA2woZoNfbzIhQIIqtPkpJsJ9bbKmXJZ0b5DPsnI+sahsOC9huulid50Ge9lL9wPzbHLL7rPeYhx
F8Wgm0h8VGrTSlh1G32hDpJpKwjl4eUFQ+hkdnn0v3Lu1TL+XPeRwTgQ8aV+Q6v/zXs6l6s/C2jf
vFSFnSCPRMeYer6FfkB9L36if3kGSYSNr00ZCcU6BmSg1kjfxwGqp2nDGfkSo7DzUbvoZwSJMWzv
s8+J65oZLAFRA+kjGpYy9d0UvnrjJQp5cedFB0aSDENG/TQxWXZ532tir6PPy848EPmhKZ6H6ayR
I7dCmyeI0Zl20OpQi1DaLwwXj1h1o6GZ/a/IPOUTLz5JL+2HJ9JsTYyu9GMWRlIJbzpCnbsCkph4
/+ZY7NZ1cvGmzcQwtgSsZMqU0pDepG3M6ki0Dff1vwhPMxGMBmST1Kg1QVZJUb+LQ2WlKgefeAIY
00HUNIkDFccfD4/G+KX6RB8qHmZX9WIsRZxmoy5MuLaJ8TUz3ST/PsYP68ewiAwzEYyl6BvdE0IN
x1DmuV0mG62SbYEco/BpXc7ys3AmiLEVkTiZFfiAYGa/iTY17UgR/RgO+paSZIbuJ6qt51vHPvTz
UQrycIAWq/XXuL8NU5SN5Y/ra+KoMPt61wZSxVKPJUk9eofQ1r+reeOveSKYe6/kkRJOEjJMg3/0
gtOUOUPIMeJLJWnvtoq58GDJyD2v/l83jflWRBhuy5fgmabtpA1cSVvaJ1v1bn33eBrBPtuN3vfL
XkLWPB6taF9guLe3Dzzb29G8L1pB7uNnjkTebtK/z/xXkgldk9JQSJBb/nPnUlvUnuMtbFH54rnG
jYQYhcIbe8yTyqCEKkx1NxI4Y21y0OofzbQJeJ20S5RL786QQQp9UOtQ6hBXFQ8hQHtqrOJr9xwi
GEGnF41fAVHonix4WYzlKMj1VusMfNRQzU5tkDIJfxahpb0ApPZKbukuComsyKm+FrsoAStONFnV
E8i+O4tmgTnHShV0xWLpDLRMFaYvhwECh+2hQvRH2gl251sTBighO+BqX2SOU8MxxiynR1vlxthV
eGa1hW4FmJA8+Z3VKdMFfF1n0vk86KSX/OP6NEUyFF3SlLeg5kxtm5pE4dQAZ/pDc8JcCTxQxPt0
ryE+77u8ItilugWo0m9pbHwh7/tW6CjFQrQXXujgoeGguqVb2BhPYHNOjnIKrayMJXYUg6SvWpG+
U/bUJFBG3nj/ryoklk31dVUMkE6tBgbxGJJUjK6wCY3W2bTw1vybjudQbEzf3XAWt3zvryIZXDWn
ym+LiIpEWUS8GZ6rnbFHu+A9bB5GkPjOoNkCD8yX78JVKN2Hma4ontQMZgjulP6gVpZ/pNRr+qV9
1cAE/KYvcWNx1rmQNn2nMAyqZnEwpkIER1ud7Mb4acZ/GUgkpS91eMIIAV35S0qd2uBxwi9fwutC
GVSNkyTuWgELNWvNaQXw8onp3z2aC02D3AYp4aySpz8MwFaFEnptDz9Jabd6C0qQH+u7yPs+A6S9
VkZmO0JZ8PAUWyCo+PL/E8CApNh6XVp0iOYm7bOeZAc99f97N9NcD9jpobkgZVOAmC5OZJd294b/
ur6C5UjNFZlU5nGuFl6H0TAUB23034IqvLQDx9uJGCgXutyaKg7qqgxiCKWi9CatBqiQVcC2uWg5
C8HHrx/kXfCDV3RJz3cFCVUGLHzMkGjk1MD5VzroP8+NgiJP1cnU3EribV7cr+/lUj/zu8NicEKV
VR8kN9jLzi32kyNfCECq36Kpym7QzxzdCTYB+8KEKmDzlVcxRnVtbbEMYgS1YvpEQ7c4ZYyloE+L
LPgIzBPDQISaoRwrEfA8S04omNohckSHzPGD4xzMVRls6LQ08+QCUJT2TvSg2slb2VKXXVpndJKN
uRdqZ/34OGihMmgRNJ4RlxMcWT3YJl5uaV5sr0vgGC+2XVtR4qRoe9C/yUHrSqTYK2K+mbyEEwzj
iGEbs+tyCiWR2o6i2Q3NlxJcBbyxeZy90hjUSKXGC8oelTYeObbqReg+FQQwdA1EPBoYnJnTjxVv
wtRy5HwqBUG19NjzauaXC1+kqwTmtMtGDZVWwgONNN+q7EUzT16o27rg222HOJBqbHoFzBhdwGsf
/YN7f5XMGI1JmPzA8BB2ajB/OoBiT+7kxHAqQjAhI3sebsm9uS0OIJgO7zFDN7J47uiygvzzC9Ak
+96faUIpRXoXIeaqr50mGS1FNJw2Ihx1X1aSqxhGSaaxqZUGNbTOpEqulmPqoShu1m/UMhpdRTD2
hIDlRgtppx51B+stpcmmz1xuqm7ZMbrKoWg18wC1ogV/2YQdG17eShx+mBflrvw2upUFNs9HD6xe
vstP2vF2kP59JrbROq+UE1h/DRVF4aXufq5v3x+s/3VdVFPmAhRZl1sa0RFvf1EQdjv5O4iWbPrI
6/VP+XtXaYztkNrU8EdpgLT4OQdvfpTxKgg411oXGeCIlCQkGgH20Tc7GsqcBgOqiBvwx5EsuzLX
xTAAkgdek2qU9W18m7FS291RR4ILRVBb2uW7flA8RWAwQzHTGiEr1KLL7WNhuoPwvP59uvMfnYff
i3nb1pkepCXmuE+Un6rqtnJz07b7Xts3vOKHP0RUrmIYRAjSpo3HCpVC46HGYOhm355Rh3wbn+V9
jcHMiFnef47CB27ZVSoDElmbIkBljjThRYewhxvPKR3hLt6qSA9NT7SH2HQ0R7/HMA8OBC4irSxL
pqhIpgzmt/f3SypzGe7uhGim7lumrFiq+aiP42dQcCaFuVdkbP0p8cZfKNgCBaVtvZd3XO99MbIw
k8NcrrJvFcWgkx3FZHpukd1PNdEKJtUWNNQIiZ4Fs3IbKeV2EHJnXUEXL8BMNHPbwswEl1kMBdWL
4r7JFDeMe46IRYyfiWDuWC0IRaT0sCW6FFptElmFpFvbtDsa6cv6Yhat1lUSG0c3M0FT0hCBxc5t
MB6zQXD2X81PXYSomRzmukn5gBbSCE+C5ORffsXwxi+UJ+vfMMwuq7pGZCKbiqiyJR9qD54jcBJC
mHhp88wqwkMvc9zC5fC2fBVC1WSGU0FDJlTeYfgZZbHtvpRbrbLVLxkdKn/JbwRHCbfrR8VbFXOB
+8pDssBHjZMR1ZhQsK0Rd0kQSliXsqzd12UxF7giRa/LPVxCXQ3PwGLbg1O9LoK7dczlleGKKXkJ
4zvdRKjTLFxazofJ8TcyuKdpyyNH3qJJmR0Vc2NFtYsHWQX/lWblT5ILeTfGw3RbK1a1GVD+iQly
viU8pLyuct6JMdc4oeHBtMU6++yYaeeoOWUD54G11BqmirIpElBUEsNgKxoajHZOWuRZ3tQwczBt
HQ34XzP0czaXAuaktcYtNSrCkceZtuyxzUQzxqzQ6qJXKDNqb1NjRpuVjP20LfcJ6JV4BZGLkKjI
qmnIKjhL2Uk6UjCEWRpKCND5hS2aL4V6I6nHBlmJJPqxri/LwZOrLBYUDeQWVbDp0IWNKKeo7dL2
XtMNIso/pNSa7jA01Y02voNSw8iqzj3Pwiw7J7MfwKBlL6lRBjJSMP2pm/TSYh5S0lgD0nWto6Gg
AlRF4MArtrxK20V9nYllD7QXRb2FWwz60dNgulFzV08cy7asNDMZzPNFr0GRHU5wH7X7X6ND0sfQ
rjb53vgXPDS8BTEYncZZOpYKLmDtXar4XE+uyquHXsTL2XroT5iZAXVsjFgyICKXt6N8X/HiuosG
evZ9Bo9DhYzllOJMKFKiGHTr7+s9aBA5Xj1vpxhINnXV7DUDYnwM003sXFYwUY47/XsRiGeLYYDY
kLRS6GjneXsYgRk0witcEidytDvw6Ni+Xd/74Ovk6RzvjBgcVjJprGQfAbz2kD4pLnVLJxRyf6VN
AbQEcFKs6X4dQzjHxuYQ1TicMtWDWvwTDVCAGSjf5Rzb8spQCapiAoGmKcyxVdLUCpI0wP2Vt1l0
65sP68tYPjBT0fFowRgKtpkxJKok6FGK9knPtDWQKoXSTzM5tFzefGl5w66SGD0fm1HLgwBpSfXs
4TWGJnGqFpfhFiSctmSHezp6ZQRJtdVyLdnyLl5lM7sYSJGZNTU8Ky17fQu3mk/r27gcC8AMuH/2
kVF8oasTo+0DVAMOxKYzXvJa35Gocwax2WSiiOEiXmj3WrVL4pTnIizf7atwRv3NsQZ3TkchF53q
Zm7RmkQBmDvdmX9NNo3MC98/My1AFa8rZp/xqFfoxynGA42U0iZu65Mc9k6Wj7zFLT4sZnIYU0nz
HEJEOpjKF5TAvhUHYKLSk4Kix8/x4L5bFWMh035qvMl/8yT7DeVZGpDdUC1zm4OviodbnCvx5kbP
TIs2+bEpeah7GN7eZuG22fwbDFn2rH6rx1s960xMOTQmwZBPBAaCyE4KKxQCK84f0vIsdBw4oWr+
IbYzOyzGWBp1QNpANxF0yXJ7ao9NdEhEOzB8Wwp2WsPh1ODo/ZuXNVsYgNGoU/pCU0ByH8W5o47Z
xozKzfrl5mDkW/3VTEzigeAkpq8LIYrAdrvvMUBOJKGl8DIdi4JU2UBHF7x9WWdcJ1Usq7w18DQz
usdJ/tqAmLVLjtyyymUXbSaHwuVsQWOb9ale4UnROHguOfWWRpjFfbOhXOIjj3Bp2dueiWOUoiMe
yAJDmEoKT93eQ2sA2B8PAlhAiaVvvf+xmCW3wZkfzVzUEZXIsJ8KEWHO3q+1a8cSFg5hbUU66dVW
Mr8YvJoNnggWM/zaUyPKcVe1JfL+aG5Hn3bEsTA8IYxuSCgQS0cVWKE2p065icSdxlO/P+jFda8Y
vQg1udEGsIC9DQnS3HrrOd4p3pf7xh53n6CkUMXZwTBaYVZaVEYRfDa5qS9q0ri99InZTe9E0Ps2
0/MARA2Np0EE6QSrAZciCRxRvFtHB97BML7FoMWyImMgGnoo9omykbQXlfdcXHRfZlvFOBe9JFdJ
TQnSmuSxDO7UlhOv4S2B8R9I0kvDQN1nUosvfq+dMaoblEGyxCkwWe6cuC6EzRarvhHiPNAO0iIi
329kOz5SujJpawa2iN4JnzsMeDkUNRPJ3P8STY/gzEUMI9jnRzrp740u9Y7ABD5QYoiS47Av8W3P
lY4l+dZTSSMYTfCL2z6wS1wi007PIZ4/kl1ZDRqveXWxHP1guRqzRCMJaNvRKeEfjfEi1pyiNN73
GVzoYS1KjNbG2zHea+GNGvNCrYs+HkrBJMySUTBnjblDiOaKVdfhbUCzJoCfXeAQJ3mizpC34Q2O
W9T2mTDmNoWd3nh6DW3vyn3Yb4gXWnLrW59AhZkQ5kplYpf5oWbAtfO/RvDA4xwNdyZHyKK/cBXC
vkFN0smTLoPA1SPtPlUM1Hrkp7CS3a7hGfFFH3ImirlGetxptUpLt/QK2SsUSqQKZpF3sa2YP3PM
c/5/7R47CzYpJTVJBhT+BNMXXb2p1W8KLz/I0QJ2FqxfSeVY0NoiTbtT09dY4/KCLHr3sy1jbk0K
l4CEtEJLC7belFhZsPXl0krzmzo8ppkbD9/Wd23xms4E0iXPzF0pjH4zKHgGEuN+lI/+9Lz+fZ66
MeZU6YKkrCnRpCY/dcbt2LxG2b2qf2bShCpq4J1F87oOgh1mHYYajJ5poJZjrCwTjbZOYNc/sq/V
pgWLC3ktHVoyEB3Is3/DC3kvb+FVNLPEEIVATUhJdr2W3MVS8KQYAsdALCveVQSDdUNVCQ36s+CQ
6o9abWvqS9+56we1XPYz20EG4sRK0swQzyPEt5O9/9Sh2FK149tuF25HjB8N0Je7p2yQ5DIVlreJ
XW7t9OJGgmVHlnGIMgg53utiWBu5r0WgKB8LNAvlVoEhSQhJIBGDt3S0OaCmjrPoRYmwHbJpyuAr
ZinJIxJ3EYZBoBqjwnCeIDwVbf11fV95IhjtkPWsGUM6/KkMzgK5rZOH9e8vd/LoSH5oJrbNZA15
0CfhoIcI0sq30l6zyAGZLFe5Sxx/06DBNN8PB9pDzyXDWNTJmVy68BlyTKOYTwrt7erUE8jMVG9f
8pqml/fuujTmUsdtIGR1RpeWOaisTCPe3vEEMIejT7IXpTFS6vWh3SguLYUdLPJ9QAjYQCrFd3n1
FvSDH2Ids01jLnJc1iAm6mBBQjjLrWa3UmUJoNngRtqWfdiZJOY6G5ixp3eYnYDKqcYBQyNY6Qnq
pgebVqdmW56tX36wz+QxzovgEyJkBuSRM9maaAaadm9zGM+x3X9T7sI9uPws+Vm2QgeDfbktxxQb
VjaW5QnThC7T6wylBLRMvL68ldq9gDEerdXcHjaO1rANwIrfGnVFi51ga1JLtCkD/w/Tbl+kg+g0
0BpuywxPovz+riELk6fjiGiIucOA1QJ015Qjsf9GHDAWoCeI31+1qKgGwpq6ATZewnL0elqjIc6I
cI9YHIPxzvO3fngSQWHBQa/Fc7vKYYl6hcjMzUSikVrXv9Nd/yDuwaVj0WQx7+4thypmshj70pGw
rEKYOMjqcCVSzL0wHkpQhkPaK+9Nt3hkM2HMkSlFTFUE8FinOwXz5sKMF6lYfjXORDDhndTXcqQW
8CihjCl0qID61mHb7TBNdo/+eju+56V+Fv3TmUi66hnol1KghZWG44r2CoYLd7vWFTCl8XP1rDM5
DPJnovm/Lm7hWP8sAxul6Mj8dF/Jd9VCV9Fki+HbGPQCxAnrGsk7N8YkqBhIkkkm0j5Vh7ai1His
Ov9uXcSi5ZwtjjUC8mTKoQw9zLPI6nrXMBqrzPfrQuhHPgDiTAiD/0OHaoGsG8EwGNhecamHg6h+
a5OX/nldDm8xDO77Y2kkSoL9iiagoR9YefTXOIbWZ6TomKduoF4MLv57vWv1aZD0t7Ej0Un0n6eA
WEPB6y5bxryrEGbLSqkXFFBEoR2n+XuQLeJ9U/sjUTkJiOWAlnEVw+xYEYxFG9CCiv5gbP1j4gxW
jAbo6dCDrzh2ki3Py/0D8P2WyBrHIjHVahRQnGje9xsVJfz6RjhTDpAY0TOesVpWiKswBmXNMkhk
WSVgrTDjvYiJe0qo7nSibT+hEaaIf7qpmSrLhVZUZTlWEvQ7HlKr7kRr1L9mEa8inB75h1s0k8Kg
gacUg1yBeMkJ2xGLGCyv6DHip5B2mJbo5qNy1/QB50nOk8noepXrQp9rSJKaBA+f4UnDYNiqvzUw
1Dp1w7LhmOBFwJstkdX6QtZbvYA4tP+cori6TyReF8SyAs5kMCqvqL4aCP5A8/i/nFFhkx1pmV3+
L5jEFq/xVRjbyzw1QVOAhReR7/DkJc8xaGfUb2rE6/DniWH0PEpDr45o4sNUNhNy54Np6z44M7n1
MYsXarYexpMYijD0pwDVzJTpkNj1tsMoACjDVrkVc0t0MC/M6XmxyOVqs5lUxrkoqiHPpQIO4BS7
aWLJP03XR5+gei/dFT87Ss0d7Bo75Pu69MMfrxztqwK5jq6zfGae0WZTjJ5Px/uLstpLR+J0B+T8
Dgrgiu8VUtVbE8d4NH44RElGO2doTU56iLfKllIT8Wpylt9j5nVZ9JRnntPQTgUhNcLVxTfKQVG4
ETjORLgzKZh24L/v1+Fx+T2G/TMkXcVUH/aRgrGkTWP0HnUOvW3mTLseQ3r1HWiN7Q4cmbSpgLq+
1OKYfFd7sRJ/Jp3RWZSWwDx3COXIRn6O+/EYdaljDMLdMIAec5AOppz/GMu4tYKsfl1f+nJdzUw4
o7pRUzWiQZ2FYfTvlUF9zqPRIiPZYPL3oZ/yYyxldzIJz6OkB59C0+u2M+o0lYoXgTYRCfL4EhiX
XuR13i/DzlUAo0dEDkgV9OjY6GFWe12yzOlvv0Nprcmjz1yOCM72kTF+rTSOkYlXoGOcjW12Cr4k
Xyi/h7mhaf/iqIHh9dfIoAQNZnwk4KowYwgxjT0DczRevfloNSfN8p+qvX5EmmePwDgKbCSUKcUn
gsGFGIPAbY1ZBobrRjN2UU07WRnQNoPX4nD61bSCpPaZBwzL6H4VQ3/GDBeUfAzqZATcmcajVAdW
Mzj+yHlw/AF8fgtha5dDuW+lJMdOlhi1Im5idBhplxLBAwHdYPqe19e+/DK9ag5LkmSInqp3BEU2
dDZXfJE3/kG6gGYTbzbQzqEl8VMjulT4gv/gnc4gTmWkualNSKGCj/WQVj34dqZNKYSbdXDhXD+2
3EaLUdUrlS2GSlYYbD+CJUk8iGJmx0LorEta9suuC2KQpJIMBHYV5L2N4inVHzMeLfYfnLKrAAZJ
8CTwC8/3wcNyosU10g5TNzAaEEzwCL7w4oMcNdcZLBFKI8rplXKy+jyEN7K51aaX9Q3jajmDFyhW
Lke9h5b3t5TtBf450gfiPZwXmLlgw8tX8A6IAQiReKKclSiRM6M7yTwKwY/19XAAiGU4Cssxagwa
YP+nWvhf9g4vO1y/9YDNCIf6SLp+AgLRRHqA9kM0Fjx/a8ECVm3b3cSp5+DsGpvkAUMpCF8pqaHR
nkj9mqiltb5tdNs/OnTX5TBAIPl66uEpD3YBFR1Rhdshjar1t0QAJVZjl/3IkbecgLkiD5sVLpR+
UCcFAtVttQf1jlufc7tH8ZBFmzIwrv0xeKTDuvSH9YUuXSlUP4CAEpM2DLxo3luOdswIxtsC8cJS
QW2hlXWmXRu360IWVzeXwmxn1ldKG1H7JN0PL0JmmTeqTb2A1IbU9pvwVGzKEy0XLgTOxi4d5Fwy
48YlRi4kpgg2Cq3AAMQQzW2ISTtJYIJyANyBRuoGEY/cdjE4MxfKoC6JqjLSaDjLO6Pm/Ey7K/wN
hrQ+TgcF0X3xyAt1UlBi1XUukEHhKcKMnhCzikEMpdzIfbn1R5QVFAhNj5Eb1zGnNPqj0pgSxIH7
nzKLEbYuNc4wmnkyBdERjMduPMXlbebfr6vMRxP5XgSDi0VBotxPEtEJusqqS0dt76LieyeUzrqc
BdKy94IY16moESgpJgiSWouyHvgbSbfE77QktToPPcez/6iO76S9easzRy3xojqpe0gjpZUECKvu
pHDfCk76rcnc9ZUt7yBCaGhVRW82m5YW86JJkRSZnERByVm6KxH9CUSb8Io/lpXhKocxyoZhgAhU
iZH6zkHigZ7L+k7l9bwsjKCh+3YVwljljsTVpKbIr/d2E+KcKOMbUazS9jf+lhIgK7Z0qF3lQOeP
+zeR3TjSq3GpOHv68Z69/xmMVg5oL1W7rEJBsfHNT76o4mAZyo/edKep5wAXb1sZvaxjH6UMGG7u
oGTMjoN9hf/EjlN/+dGOvlvPh8SZKCC8H0MIpmmehi7fdO3A0fg/XLDfR8eOuDRiBDtVUuLoDvCn
MVswvDX2COqeklveM2gBeN+vh7EzJNemTkmhi61mZaf0UmACE9lrZ3R0HkZKV73lVShyjulDoEk1
SJw3uehoShtaZS1YImb5WEbd8yh1eGfFGJVaUuou9VLR0eH2qtvC/M8U/e/3jq50Bk0TiSQZ3AAI
BU7j0YjB4hD5nKwFbwkMVLST6kVdZorORHaJdCfzYIJ3GAxKyF3RkCjDYSSwSHFpCcmhbv6z64lt
wmRZiXZFiwpbKaN3iqfmOq6M5F8K+XbiVWktQszs+8wxZ2WWtQlBMX/dCT8yP9gia/9Y6PI58OIL
6UxOpnLRSszEMac+qH5QV9owOYLmWXGyKXtiG8jTcyn4Fi3fTBBz9p6WtQJpgeDkTIePSGjrVp49
J3r2dh1sbfiF9lWNR++O5+EuA5CMoCnlWjf0twjVXLFbJWxyCTZXxgB2KjXcijc05lRtR16qZ1ED
FejGLyoWNsVY9nGV5gq0I/G2Najxx2YXfsrgzmQwRqgEfVtlUB8iCP8m+qkejsZ/by2AkisqJREi
mLDM5sWaFNWWWQUcFYWTUOx85YdXbtfdk4XcwHsZjEIUuph33oStohlMdTOg2DJx0Pex6x0cDjp2
kVe84UUQPj6H3wtlEGLKRbGJRgg1FVvwdqq4F1Q87ceL116G7EtQPv4/V8kcVgOO2sSQcvque6t1
ODYPmGSQYSaabvsPsgvfL3QSu3ldl7sw+PX9Qhn3oTX7XEoxQQHETZ0T7uLLcMJsK7fcGiCL0rYa
SJwkWzhEm/CeXEAF5/ByB8s34bcKsQm0Kosj2SMG7nv7VUpuExWz5kJeHHsh/IRlavQRIiqo3GWp
h2S9UTE2SRWd+AlklHv/IDyBEfJNeWg8eX1Tl1V2Jo1RWV83/UClJtLIKMNmbFhambplogwWLMJf
U5PVTqwGP6fAeBCTdCcl0Xe/89F/WI6bsZ2eRtIAXdGUyPlhyof33/ttYNRakFJfzEVsdo17BEpt
ZOdjtLdp2/4k70yHp12LRgOVrgbqunQQfjJBgy4yUOCSwkZl5C5NJyvMFbvQnD7mcTosCVIl2QR7
H9roCEu3I45iV6mZDCVCV6cZZZs0dtsos0jK62hYck3mkhizGxSNltSKJDqFXt5O3XRE9Ge/fko8
EYypBa1P7HslHLg2OeryTV5xx9DyJDD6mfVEHuoE+tmDrU3cSFZ4m27Nt1HvILp16mdeH/FCjN6U
5tvGKF5kGnh7KoCZfENutRAZFhWUJsOzaZObHgOYDqlrOjxPlacVDKaGfuBLRZOgK6hLLZAGjt1D
prp6zcNuqsbvoyrvF8dgKMbk6e1Qa/DtbwaHlhXi3LY+BjyG3HqXRSCbbSRLgRzUTdRFKY7Oi/Fy
oYGIYZccSWuJKCwER7Gzrov0p68sjb3BaQ7Gn5perLdRLccGIXtKcMt9kNHzX5PDPMhESZ7Qggs5
lCxYxd5pjmsinL55pTxqVmFHf+nfizMvHrZkfFSJqCKaXzH7iY1qir2SBVIGF6nOmtcpbvaql5QW
2mL+Xt/GhSwxVARtligxIApBEwDWP/ct5UY3hRovGvHQ7eszpUCmTIzR4TPvzLkgRucnU9HMEY09
DikuZrYrlZPPm9G2uGmztTDq3oZSpQQBRGhZ6VYxRmqAhD3RMk4weFkM0SXara+hDI/ZsiJASKCF
8Qj66jH2xf1AzH2S8nqjFxK/9Giuchgw1A2lw9xi2ETvTH3LeOPfJm688w7EpvSz0wFzTK3UxWCJ
yi4eP+NBgx4O3SAGyncMlZGet2FLBhmrNEsPr2np0OeyW44hJ4Cz6JLM5TAKSESv8acKCthWloIn
FJj2Amd8xYXemGejfcuT0nLA/z5yF7s7Wx+jj7Eci15d/x9p19Ukt62sfxGrGAASfGWYuDlIK72w
rMScM3/9/bC+x8vF8gx8pAfZZY1rehrohA5f8xDA/o5VM06kXRuxKbFSm/6MGMw2gExg2uI8lqrl
S0tG7s8m/Uk3jVMxNZKUxObrkFCCB5ulM10V4ap7G3SVbuZi8rpIAsusq0Pnc2hYWUi8yc4bKXEI
ORiBGWXoEcLH+i5KjmUoyeBsGtvV9wthWTjnU6gaveo1weAT/VtNqNsp434skpvaqmQnx6/4g21f
kRNse5endlU2MLLY64kVe/2+3U9njhOX72OXb6qorgGBdB/fyqIO2TnyaHhldJVgUVKsf1W9aTF9
3S53RlBJKhzb/njFHP8NKxp9Oxn5jC2FYE51MYPixGg/CPfzzvC7Z5lgbHrjFTHBJJptMMchganq
yntb/RWOltsOfr7ULqVQ4eBUF5LLkx2hYJ70oNP7QsE72Gwzt0kel1hi5Tfq6DAQK54Ew6RZgR0D
Qee1rtIcC4yTtVj96fQeQ/+GDkQ2GVyalKJgkgaLlVmfxDz6HYAz5/R7hpUpvDRQet217f3vpfv3
HAr+sqjpUGNzEt6ey7OlH8JQBpi5Gee+HaHYcY2uiq7BAwxyHpw69SpVE3S/hU7KZIOvEmkQ2/yS
sY9KZcbJsXyvGo+NLGDfzMuvhMEUTAVRMWIft9DYzhu8/IFX2cgx2gUHDm9UPfOCzeXATMaRYCKG
CvGe0UCj8vrG6HdEpj+bQQx6S4EYoMJpiBVQrQt1YHtFGPAwtJtBrU/ROB/0qpNkZ7fZeCMjiHQG
qLdFL0O0IajJ16JrHL1pflw+KRknghRHZQP49WpRvVBpjlFkuGFk36i0PV4mI+FELHwSpSQkR/3R
i1tyQHXkqFHZzICMhOD+BsSTtG1Agi0APBv0z8VUy0ZItn3ePxfymnZbuYW46ut+4Nn/Je9Pupq4
+sJcM1qciY77aimQQs8lplpyQbogyo3VqIvBoJzzgKxOo95PXfTAqBR1mB/PR3f+xho/3hVrQ2f3
ydDOiOiuZr9FabV0yTE/ar68r3jbHpiaauHNRJFFEhyeMeZpX8Wv9oAnKjA2gCfo9+UEpBy3fMyk
i942LemKnuDuhkVDZU4Z8UwLFxfx+hPDlnUtjL2OAQb7sqRvRmErWoLjy3oKm9HgGaVMZBfZ921N
naQ9B8Hs6FLLvSkcK2KCgRjoFFUkhIFQWgWdyb0/GfMhqVtJZCkjIxiJqZ3CtAxg7tQcu/r0FKjh
Xyrr8+WD2w7F35gRq9E2rZplKHFyGbA+HEyp3wwMuOtGoyNL3yBrbn7V2rhyWTk/Rnnv4tnzcPkn
bJqQ1S8QTEjQ0DKzB+haW4VOQffD8tdlAvygPijZioDgCMdRKdV5VJZ/2vGM1zqULP+x0XCF2GRF
RzAagONvzIE/z8bTsuNAa5GXYD7Qzd3YRVMepqizU3RC9vZ3HNaKrmBE9Hpu87YM8ezVFA/tgDtD
ZxLMnu2H/YqGYDyCaYqB44wz7Gdn8vjIaooled03rI6bndlr3JIvOHxdOgjg3LPs9bH9NFjRF4yJ
bmhNVxoBPGZQNY6pRA9LYMKvtUDZNE8W8pKTgik8ZdrPxuha2nCuJtkhyORIMDLaog8DImzVM4zv
4+Ir5NCRnW0cqgRbSGOniL9fltv/wjShqm0Sm++SfO8dOuhaXacIqHhqOT5ze83BKVFEdZWjTHy3
zc0bMUGKlIQqBkFx0EsK1MmM7tQo2bln5CBh6uOACdeSNzqCJBXwq2QqkV/IiPF1CutrzCrs45kc
NCueHAP/0RXKHvbgZtSNwb1M3eRH9tEWvFEX5Ahjrk1c8Bh1KshDr5rXSovXsgqIo97Mb6O43hG7
PgTJL2bWuyRL6nM0mZ9IFjgDnRnwW1rf7uZj31aHQqcvZpQXTkTqX3ab3C6q5SwTOiB0/TZO5uOg
mS/mrH0nxeRQhs3foRX9ZWnh2WiN50YLr9QqTjF9i7/IjJ/WqN81LDqOvEXSTh7tEqhls5odzRyF
l9hEJ+WsNaWThFg5V8z4n2v9kxKpd8xcdgZGRLOweijr5MpCA4ObFcCGojRyWP1XEffHMrIel4HF
TtljdKfN6pukk46ebQVqQPAhpso0QLsbggjlSZNMk9WhMDHHu7gfT8CF2dcJsOqV6GrWlh2mIyWO
fzMXt6YpiFOfqKMVICnNe6Bf+titMZObIp/EN+Zo7hS7+oHthmf7TlqYlHEriJI1IfWTjIjd2lN0
BNTl1WsH9i07jncLUoC8cd2AzZeP12w5zDXLgh3SCdqkaYb8/qxet+nd3N1fVpItS7D+fiG+UasO
SQTSIiddQyNuB3ZnyZZfbJ4d0wwk8Xm1QCwh91pXhQBZ1bxiYIcuiDELHHl6iIbdsnLncNjRUft0
mSt+HZc0Xzi1KWkNLG9AoDPYp7kMnTr1e/2K1j8uk9m8HMMES9g5pjOxSz5mpBgLCkeV951jAGmu
V1uZzG+e3oqGENCkhakt+AeaaxQyu+2yXJGR/ayy2I1K9bELS89Sovs4yG5VHGUb6+6kDc7YFic6
WbrTz+1jM8/uFBjObMoenZvSs/pxgtNaMmrZGaJxz0q/luqvEaZWkbxrN0nwRwxjJsCmxP4/rSWh
GmDY2Yuj5dTm/bFdNLebfqdRk67ICOYs67tMSZYJcRWm9Cg8Yaeoh8vSsunisTpTBWiWwXjrz3sX
X8VG1aiFhdj0nu3zw3QGxt6+vUpQJClcmcnalJs3+yxuptaHtA7yGAz1apeiUQ/rIq3eNbLWDVP1
ztD6n52KfSOXWdyKmtbWhMcDqydusJgWCdG75TErcdX0nFSKS4ufDPBWw9PEvGGUpJElXBrikdY2
GrAVc/EYuU+BAdzcz/Qxmm/N5klF39GfcSeoooLdzQGiA/624AuX/l4TKIdV2Yy/16coaJUytpGC
fQ6If+vqE1Gm3WTA3XSzz4L5lCjhrh0CV9WcNvGH5NB2820UZPvSTM5FcVP1u962nyqlfMgNIMZb
UehfPobNmiy1X6u/TDMx//3+lsNsDhulQl1i6Xy93zXFzuxvCfCx9PjB1g/L/HXOZOgYm5JlU9WC
saUULXPvaWLF6YyUDN7hWLR+NNBzPP4rSJtNi74iI7DWmQbA74MUnQ8m3TGr9mZTBvm7KbJvJMRG
BC1Bv/aiweMCLdAZyeegeFLo91SjTtf8tQSFJAretjqYTtBeV2rhBIWTS+ikjUuDcvCRDxDSQ7Kz
/eUeKrmPb5XfyGPQFTHhmjAVo/dJgl70JndD9gm7by0ZNPxmbmtNQ7gj1kV1nUeoHNmPf9edk1s0
gb4WxCK0w8hnjLdcECIXG63mfB5HnCatSZkacw4UcMqu9ewwA+ozpM8Spdp6rKyJCA5o6ps+Lf6+
ptnNfmhO6qfXWC14sn5xNDbz4TK9LX1ak+M8ryw1BmHTvxFFlfqoDtjwgH73b0ZiO6MZuUb+jcRP
lwnKDlGIoGmTdABrx3thpu1JrYNnRPP7aR5+QwBN5DwsHZlPSxMTn+OYhgA0gG0ag0d1qhy1eymq
3ynnoBsF+2wx2QtzJBhoayqnRGnxrK2V2gnINzZIPM2WjVgTEIShQcsD0DARTtmh4iwDZnKa8xJe
L+lPtiAFk75cvptNlVrTE6RByYKRsBKwgC0mz+ODcSj3w3m5n1yyA1Leo7LrD5cpbgXoJoEyIWy2
dfx5L361rQRliBltzJF8CeIfZXPQlBu1kBm/TaF7IyMmPJtZQ9cXT7mTjHyu9fmxZMmualvJc0NG
RohCrESzF6bCpBe27gxTi+yt4ox6510+tE0yFtEwFoh1QdDe94eWtya2ixU9QAgaw12S9MoIJz+l
1u+o0IqMEOZgKcvYWRFsOGOPU2m6doSURiRr5N9MRkNFKcHTyaLoAnnPDfAEO6thAKkje+V7tQuO
wYGesoOKR/TvFCsZZnAtZjNN/QCTOJIqZqkNo4A6bzU/dOHx8sVsSfPq+0UxU3PK0rzGCxebNxwj
+hK0X3QSOUs3SiRgswS/piSIgDYDoMmoBt6OzbvOORpAjEeEukPlhQ8vy+jxuxYf0mt6gixoHe8a
4oZBB6h/fKj35tG67j3Q9+aDrL642VO/pibY1aHKtCwqwB3Zk19YAbqzY6e6jXbMs65VRC0DsjyG
22Ep4rCvnhO/eJb9BG5YP/CLhmuTOw+U6vjnK7eo5qGSBxM0OVY+t/FP3Za957d0mK0I8M9XBOaU
AgDbAIEA+UJg4+nBX3KIvNfxkQ9sUDRNEtNG2kXsmqww0pQh7wqB9CbgTbau4rRuhdYAY0f8eq+j
j5/edM6ApFWJbsrqWt+Zh/kgq/ZsJuwQlv/zO4RwsEymJrcNKB7fD7N4moOMnYJ9nS5dHKxqdrEp
es9Cpyt3MpTAbVlakRbMi2ZQTRsIerXsx/4vvgYydwcHvR0PmP33sNv4Xt+VO+aMX/igElaudJ4M
hXPTKrz9AjHQn2pGl85GxJMZtYuYxMntaw0gpmkl0dJNocXaV5g2dGN+aPjEnjcbEGcgpMY/Mwx+
qt8um7fN8ICtCHBOV0JLewzqmQlBM3PssL3iaE75TI7xlekwx/CBRy9tn5axJDxaagyBjI2G28vR
J2hdTbLp9001hNOBogOPBoCV7zkqLTOoJg2uNDDMq9wurrVkutct2c3IyAjmJFWKyu5DxHG98thZ
lkuNU9dQ9/L1yIgIJqWqy2xBwz5CXmPeL3V5yJPZL022u0xm+0rejkwQgiLGDL/N0YkoLY7aXOwo
yfaXSWyFvWx1K8Kth5WlVcOMp+rUjo7R7i3NT/T7vFCcqvnO7MC7TI5/3QcryZO3vIcYPfKCiaiU
KUzmBVZytkqnHZGMtkOHzrZP6p1i/Ebhlr0Re02qrHTILqM0TQoQI/VdZxxS6QNy01WvCAihQVHV
gTIr6DPiADHWOfaZpz7yqQP1YHmxxCRsCsOKmBAX4C2npHUHvBE6f06s3rGorNizKdWWwRdXGgBY
EFuT0QXU1riz1xfCkt3P2dfRljkJGQ1BpJd0TFMrgDPurGMRnXX6jUrnE7kQfRCyFR+CTNuhMRlm
w98GL9NLdcwxOdYcYl/xqU/QrFmcOz9wqEvO/TmVXNK23V7RFtzvEjQswFAUkmaoKafn6CX0+bDS
6AVO4S8//8WUjexEBZWiSzDbS1JxIcyeEMFhySImAW5aNKVq2NadYkG48eOyFm+OSCEp8x9JEbu+
U2W0WRLByPIEFx5H5/Rr/BwcWqzxey3Jld8U6X7HTfm3TGCuo/SjGa9x+kqbe3POaD0guz4q0xFT
/dfKZElS29vB04oG/w0rGjnLs6q18Q7Tg/Ko6CgBhYvqW3WChUDhdRxbdxqx3KXoVScogUijaX/V
dH4Ow3pH097v1cxHA8NvPA7Z6keJzqa1xxZxKypr4QMg3Npp18i8wGZ+GevQka9EocQ2xbIam+uh
YBPcAEr190XU7Wq1OCTx8gxc87OdNs5QmPsevaANkwEobMrvirRg1+y4ie3R6uASMt3pyNfOHJxk
kKV3NruHsJTXtBnwU9mHmQibmgvyV4iL+fCwATgvPpjd36R+/jo4nD8lhwZJxkfZe26bvX/oiqqi
l7BFxYIJSbPIbtA4cR0ti6NbzLuskpvawTCARJB7wWJGweZZBRJwZdiiaW48l9m3unu8/P3bbLx9
v2DX9CXuAzYj4NXS8kTi7rYMll3ODP/PyAjGbCitaUlqkKn0qxCQs8pVJhtZlXAidu0GtaUVUwS8
G6bty/KveT4rraSda9sLvN2GCM8wlh36FoFp4BWI3k+ZVz8ju+fwBdoc5zE75DvZVKLk/sUm3rRk
OssbHNyYXHflOZd17G7WNDAc/R8BE1t2zSjOuyaGmvJYR8G77mQ98MFAtjNK9KXJaqmyWxIscYGS
1BRyhB1WMLS6V1eD3t7MYXG8LG+vN/EhVlixxX/HyuLbtNDtRaHLK5BG5DaPOWbMUywatA7BXbpv
fL5mMH7BUidsaQMofCir324fLEIui+cYyYe+4dBOZ0JiZGAMnOK+Api0mjjBLtYdjkFqe/rDZZY3
T3ZFT4jAjKoM9axD/VZpPC3hyXT0RN3/GQ3BGhm6StU8gcsa2UswJi4gQ7KwlDzCtr31ihPBJlkR
+3+Tzr6aQKLI/WhHjhzacnogTnzHYbPGz7IIT3Z8goXKM2tOCwOGVgsxn+hO7dmYJN3x297YRpYW
sxi28aExsY9rElojREK1qI82KEzXR25ZAeNbm91gTr/mFWYaTKQFEykkE//9HxRiRVtQPGUugT6B
lnwkBENUJWz/34Frbh2jrcJXEUNVAcYiSEg2Jk062CCjtS9mpzrEPpBIZoZlRAQBMcphrK0epj4q
nd7HsLbbX6fPtp8hHleu6alGGk42QcV/uHh+a8YE+ciUlBCdh5CdnTk2GhKHr7P+M8eTI5WIydZN
rSiJo1SWWgzoa0Xgr/Vl5phj41N9dlhIXaWb/C6YfxTA2rZzmavZtFiAQCA2wgwMotvC3Q1B2lQN
MYC1D1fAt2aYR4AW9Du+tUA5drJky+aJ8n5HFcKCqWPhFtNQ62Yd0C8eKtAAKCkAULIfunKfazez
bAfJ5pmuaAm3lytJXFGlwjMK+Mwthu3GXXSQ95tsCuYbGRF2GoZrCEfUtz0FZfTutsb+SiITfp58
+CCIKxpCciIcsoFUDLek7gvAyCznZZ8+6Q6vWciKPRq/gku0hBhe6etU0SYYxe6FY7VYn9ND5kU7
+jDvZqxhyFAtoS5WTHqydMJmdcZecSlkFZHdyYIsBpfTjk/40LNiYWnM5CJLiqkbe3Rk8byUomAg
swbYwxaDUcmu2Km+D/0U7/sZrTGFz7fGyFAtNr3cmkMuS6sIhfeNszBBPcjgC9+/AMPuBJDt++4Q
HPKjhZ0F2PSyk3G5FU6uiQpBAim0vkcCAMdqW+4c7FFPdC6HCNqmqhlU53Pw1ED4856vSEm6CELG
W5r2f2+xSq8z7LJK3Qr7T9guuNX2g4+2FvdfCOxWlzzgJf4hLigHihRd1XOEVB20OS5JcCiPWCDn
yjAuNg9yRUjQjLLodEvrQYhV55I8FOPT5WPctCSr7xfk3xzRRGk3tealhdcjl5qPO7OSvP1kPPDP
VxKY1f0C/EnwECTHzr7TJ0mCY1vE0Z9pAXzXRr+p4FB0kphFzw+pxYC4qzMksUKfXbW7BS+mJMSq
ztAdsSlOKuZcjD/YLaAwoZdYMzja1nvOsHsnsioVfU2DXnrD9MuaiEfYKSlzibRv+rAVIUGfNHsK
x7rUUZVYJtdQ8odpCa/QyHvOgH9aUypJZMn4Eg7U1CraWgOiqzRR3CzZ5coe+I5OECX+ZfHbFI0V
X4JvBnB9bJkxZket+XPFHode4sW2GaGUoPvMhIAI4p0l1jAqFRxlqjMTy57IF9aHj51tf6um+Pg7
vLzREsQ8Svu2HXXwQmfsSp/6nTq23m+QoAAXQ1iP2fEP5Q+0eLKFJ6FSNn4Kh8jF8htJ0WPTrJq6
pQOmxVTpa+p2payt3sTlgok8b7Zfytq8jVo8WwkwHjDEmyXZPbo9D2EdSQRu2yuuyIoCHkxJ1AaI
AHjeu3wwgZavuONdeSz85CSfhd80eytygoBjX0LetR38k1n8mNEcET3bo0S0N5M49oqGINutaU1R
3oBGdkV+VVjbmsMz1Ue+navD0zK7loVRm8q0IigEn0tJooDyVGFa3hnmvqh+XpY+yaGJma94YNE4
tvj+aa6BFLlf5smNs9/R2DcmxNQXECTK0Sx5IrL4YqaTkw1IgY2fsYNWokuvGacPxntFSXCtVrLU
tOlxP9qtfaCPr2HRiV2FfgyksXxvYS036opOjXHv3BvPlddIMblkMiJmxSa7rWgy4kjJPW+MxQry
CFiU+XG4qVykbnhAcbh8iVKSgplSWZSFkQaSnVd/ig8FQqbcVX5mN6igesn+XwRLm85rddBcrlYm
JdKw0qUwEfFyJMZhxzclLgdgbqKi1gGmnB9wihi/lHAqIyuYFMayKVctkI3bq6DdRel13n5l9VOd
yHDJN4sDWBoIYFim2xh7EcLBIglHHWi7C7jTdjhR5JHqPdZg3Vr74uHvAFR7zFzZcuZthXwjK0hw
OxfoVxvJ4hXYQBacx+7QTRLDvG1T3kgIDhQZJjsiFLXQsr7p9EOf30vEkX/BRy18IyCII5Aj2kYp
cHSNNwP2ALnua64C6VV9zHcsd2RGUnZmgjCmS7dYxoCsh6HUn0a0AcdsOSqUSszYNhks0EStyLDw
wHwv82qimg12EOD1XJyn4FzRnTHtf+foLMSdQFyxMJskODE0Y6aWXha4m1/xDVp8vPTUHBo/H5x/
9+rZtpgrgoJHS8O6aM0ZTCVHTOrkPuDwXM2BLh8zbEEnx+E0+Rw3N7wlu/JR8cyb6BTJuN4M6Syb
5211PMDETu4+pdSkOtI57Ln3OTxZ7Ua3mCf3DSBR8VH3yM/2sqXTMqKClHZ6QJliQGqa5W6ar5rs
15TuSfE7yrZiTZBNIIcuGQBfFy/oMf2oFtc0niRB6qZcrkgIRjE24imdeGZ9tu2DYufHAIs2x0hW
F5GREURz7KYCIKFwMgkmHLFPBwPWto/pZ1eiAtzCfbAetoE8JRpL6AdQ7oRj4Y4zAmKACjjdE1+c
HV8xB80SJwD2/wY1tK8g3Yy5EpuPNb1X6jyOSQD0U57bVjMHWZRT7C6Q+f6YY92qjNyG6X1HTbgq
UiddagYKknxjvStz6jdLLpGGrVTsOxrCPS2THYx9hgesea1jSktD64d+y7MmqB5JW5M3hELHNBhW
Bdg2FgWIOftYDaLBzNBznSSqY6VXDQCMg2T3v4sEqNgUVwQaqojTTsYgZCUK5XAoHRpYOfZu5LEr
a8/zXFRygNziCfKnq5hy5SD+eJWJ86Ed7YexaXF+i3oVmrljFns1jJ1U/2wZX+ZKhmbMvcYlcoLD
ZypoNEBshAHml/UHxZV3XAlO3+ixol0vwJVKFaeYtJeSlS6tk8+Xr2pTwFeHJxhVUjdm37VQ3qQ/
dNljokmespvyhvkBaiIkA6wuP81V3Il5zbTVGvRSzfG4t1rrmLbMzYvG/w020LNtI4UAVFOxnJGn
1VSVIz8torpNW1zVpUyoN09qRUJwvE3Z5gnBlImXNU9LcspkXmErgwYRfuNBOKpZy/uSqDEP0YGz
DGt2SE/I/Hymfu8tvpnxhaC7+huRQLVuuNUVWaoKOVzbKmPLwnCzVxc3SnZVJAFWxXiVrJ/i8vFR
cQoHuZigMuKYD3892vExriRWYGsw5h0fgl7OU5Yhk/p6fKPf3ZWwOPMtcPy86F5mcTaF2jYBzMoM
CLbogxBI00HhullnoYPVbdR6TCeJDZXREDyPllaMNQNQWDry0BnALOqdMJME/q/W/oMtWzEiuJ6U
kijLBp7S1FTX6ChadqLWCer4JTCi73Wu/GRVftMrw6GssGGQzm6nV1fMUvwpSq66ojzMr0W80bcq
lhytCq+uEvsclAUwNdN4JrH6nI7qeWx6f7aDR23Kz6Vp/KincV9qpU/JuGe1edTU2kdm984Yh7Nu
G9dtZj6ONPve5ObXTpltJ4yiQxrPDhAhPdZgsbpRPCi1+amriNvRADBLA0Z7qHpbdp3hq7R/msv8
Jalr4rCl2CVxfKqzSGJ0ZFckWIRhLIwmmy0kTovSiZeXtL6uc8353y0bT20DxUG1EWsLfmChGJIb
ExjoIb8Ph32aSSrQW0ysv19wAFinoo82xayfkqmO2ntZafgGU7zLXGy1Q2DQAuswVABc41/C63yu
7LpZzAjdVEmOhvGrof2lsmMUf0n1m459qqo7S5e4tk2LgHUxtsrQl4M/ggrlPSnKhYMitv7fnSWz
4eiP9FR644HJUlmb57giJqgS0rVBUaiwbwrLPU0hn8c+dOmYPlw+SBkZQebKLNUykzuJrAdWJbH3
U6qfdfjXPyMj+KI2q4DxOgM3YA67Q9KjBXksPa0hkmj+IzeAJrEQtwFznSGNIXBDCcmavm0MT2Mn
nNc+rb8wvTtc5oWf/Hsj956IwAv6SVFda7Fqk5GdidlmJdu1ZuOQ7N6wUwlD/Lv+Oy10/7wPdzq1
SEe7AEN/d95wrAvAuWML9WWWPvrsNUtE1Kao7lrDrsBSAIieJbvtMFBNAuIPoWzYQ0ZJ8Koxss3B
wioc3vDMmF+YsU+XfT+mEoHbKCW/Z0mwc8lcj9jXAULG7Yx1fPNPcgfEBTf5PAEoyrziSFUaelMq
t3CHQCIh3MZdujX++TpIbWhOOgLaKB8O1TlRJEq7kZt8zxzXgxWBqavmuMYeF4iF7hI320WRYz1U
ZwxRHbFDF/v/sn3+2ThqXy7LCdefS4wJFrBKMaKuaJCTOtWdKC29Vt3pnel09OuS75tehgx9WZ+B
dviezz5SrKkeQK9vdkp309b3urQh7LI6E1WwGUZQB8XCaZiVGzSO9qIjYTkcpvvOX/w0djQ3uMUA
3K3t9RLllnEnGpKZ6GXbQ0wmEwO2rXmrB98SzBRcvjMJlQ8TT0A67OcZVJAPNa1PJrtX+qfLJCRK
/eo4V+JoxVlUJgCi9rpxD9AvxyRurH5pZCsDJWr1mvhYkUmUwOrYAGNYmzdJ9lgziXTLvl8wGaQw
sgz9J4Y3R+jw1dNdsCz+5ZOSkeCfr1lIGkCDcQeFPb+t/aMaZBqzUQp6ZxrEWq8BILS8THEX2XH+
FLnVI/IxXvIrfuJd5uHtfLB+/BlLgk0Y7NxosCEBLFmzF6jxaSg1SQ5VoqJiUjwhWaYoCU4tIsRd
tO5QZYFbsO5zH2ITLnDZJDHyRgrt/SEKNiEfAPFk1zhEhqXWQHHHRiTgKTu8dlfsZW3tMpkQzACw
JlsDeNtABjPPQ/+z1L5dvqCNTrx33Ig13oypGLIdcXz0Mb4BrMjZyAEmG3lL6LQ787u5i1C8jj3l
h/1kSzzhfxFHLKW0sUkUA76CBQ9ZjupyNJDXXjw+dUc673vq8uVB1T65Tq7lu/K2ndQbSfHy0pll
aoiuHWSp/QlFO8XtvySPio+/waT96/ZNv9jTL7I5+21L+0ZYuEiWFGTJ8pl4QdS5io7V60HrWtki
aY2SkBEH2g2VhFneqwawdfyKdI5a3KqZ7JkoIyK8ryYFgH+G2hAP42sR1U9J1+1CrJq9LJoyKvp7
czhFtkbLztS9mmhnYwbi61w+d9Kk4bZ/+udiiGDYVcx8V30MZob2ENFbJW38ZXyYTN2/zM5/icve
CAnmvQRYUbkwXceaLBRwdxUQ5nkty7qJjwzopPR+QdtBDNRNyTlum5A3uvyc125lHnoM62FX44iJ
ikC9SUpZU60u0Spx0VNDI9roOkLO8tffqxcjT72dHBUMxqfiNvLw3GdfkJO/n73OLYB1eJddR3v1
awB4idQjsu45megIhqVrlSLUgoQgFMU69nFG0PGc2TLkoo0eJm47305WMCYjyuRdnsA4L7fkvgHe
LBAsrlXDyX4Ft7jmQysrf8n4EoyIGndNs1Qd8ezuvmBPRYlWmdmWRJ4SeREHEDV7GMJBCXQvbLI7
o6hvgy73LuuChA8qGJCutkbdjoB32dCDVpyizKsGSbpR5lyoYD7apqzroVN0T4mcGuMOp34fePpR
/W4Asq0+lrtw978j672TB7FS3fR53CnA6EBC+9rWj5m+H5Onyycnuxz++UqZ8y7W6yGIYN/bXVHc
Mdk8g/TYBGvRYjVX39OMerSvb7DvYHH4BLPRKJ+rhFwVCkzUHOyMRLmK6xz7C1nx0pbNqckAGBNJ
yxT8kj6+Kf/RMCrEj3FdVYm64ETZNXrZX7sO1Dv12Htkl+8m5c8spVivDEs2poBvIV5Znofxu25L
3hD/JXR8Y0cwGHY/Bli8vMAUu5OnuwUvKO8zB01DWG9pSmotMiUTjIUR5rUWW3BsyRLsa7X9oZfD
1bz0z38kkeJUkR0DeHuksElp+KsrI5fU5u7PKAjWQg3GCbgSASL8gjlFjRm6Yvmzmxd3MwVVuvCs
nY7xhUOt7M385TILkrt4hcFfqS368RFmN7nh5dlBq/YNEP3j/7n4+c74mIJliIjSkJi/Hoe6uUrp
dJ574rfh/GfeQSxHWU3ZaXENV18lyZ3ZGaGr1vmvy6clCclMQev1qevQaY9CVLT80OvYLU3luIyL
s+Sl5NC2H4//KKQpBAqBvlCj4YFLQHZDd26VIxCQR3JNP13mSEZHUHwlnssmZKDTYf2mMjrqfCqV
r4Q+mPHuMqWNyu57ORDUflLKsFZLkOLDdsmXFl4Pna3XuUseTSyrCN3iq/GF/rhMlX/pBTstzuaE
ZmuGPSAPPVPxo46jhT2N2V1g/8qtb5VxXUvhCyQHagk2oR0zTEHzJCfrUKkeg4eyW17UadoBEMCn
gfHXZf5koZ4lRBNDWhE7asAgt9zo8ObzJh7xTEffAX3zN7Y7v7tEcYyB6X0bl8i7e1b3qESVP5vP
nak5Q5JKxEVimCzBatRhGOfAn0cm3L7XUaFoVNeOde/y6W0Mzb9nh/+KlfkL82LUI2409D1fVgM8
DaxLaYB1t3jok++c5lx7yj6/0vb2friZD38YmFmCQQnKoSImFg54NqJatOuE7ZHv77jMpUwkBVuS
tgltChNE8rTZtUt6BQF1xjA6qm3hZL3tXya3UeV8f6iCTWmjTAuwLgD1rKJyxl9z6c+WW4X7IXna
W1brZrMkWSwLXyzBtJRRshRmAYqjizlebBOuOuc7B6DNEUyX3yT88Yf3BZvChPKWqZVNlfKMLscp
0tFBHl4PWN+AGS+eHjIShz5dpii5QLGpO+y7yh50EAxDdBSY+5aaO724x5oZbZItvuF6dYk5wZ7k
Dd4JgQlaVGsOY6NfAXhMIiAyEkJiI6QUIY0KEk17bKBkVSDrTpNR4J+v1DpbxlgZU8hDbeyZeYjS
P4tgRaBoQmNaMwMcYLFKDTBR/dSOEscsY0GwDFgYg7wFDwAoMRxFOyiTJPKTeEYmWIUkRIeCRpEj
4EXa/ywkaPaybVEyMoIxmEMLz8IFfPBd9pxM4+PWpWQ2gLzeGR0RFDq3lDEaelxJBjrF43S2b/rE
IYApHY/VXvkxnpWzDCFBwpsI3WuS1MgNHtHUaeSQX1OJAer+MCy3y/JtsO7qSGbJt52iBWgVYA4a
H8A6sUK3rbD2mHjKfIO1rU5CVSfL/o+061qSG1eWX8QIevNK293T453mvDBkQe/919/E7B41BVHE
uaOn3QhFTDXAQqFQlZX5sQ7fxQrjekOdDKSO8SZIRVAULGdZxcU0co7QHz7YxQrjf0009ogzsGJe
mwE+263xgBrVaMeObkeH6RqCV997Xp3qDzfFxSrjjrkkR9NQl9RNZBDbVo+RT2WPJce8qgLehBPv
czHXkij0utU1KFhV7aHobqLWDxXOdMd2mPi5HrZPWizTqAmQTnfRDk7tZJRuBcvgxOs/lF4uRpic
Fkqhs9nOSFHEU3hqg/zadOtPGmDM4qG3pzu+/swfstqLReYWmuR5iuIMdTjxpPmpJ9x0V9nVV3rB
gm337mOPhIs15kKqhaG2oECGhKWMg15TCTDh6aM5lZYtzdaxjaJz0lhfFaESP5SaXSwzF1WvoiXS
q9jZSscjLy2vpMWs7aHr7VCKvzWJwbHHcxfqsauLMemrmiRFhQBCzv10U9cNxwDH5d8fgSsDir5Y
mJ9FXawUj113k4Q3hcKJHNtR97JnTOAo+ybDtAC+Fog30+bcINfLxpd+mux4uMG0kx0mvL7ShqoO
vV0uNpmwscySLFUtakmDDx1mjAT3gY5cE8xaVD6uPYJ/xwkxY0R7reNh4sX97QTwYp4JJDnRUcki
OOWjcLb0oBm/FcttWlwrPAwQXcfv2d9PQ2zTtQYHJwZmaBeyjjwBchFxJjmDgso0ma4KyN0TXeEk
OhyPYcdsoWs1TnmF2mYynKzkPmwPU/+2nz//AVZ1WRYTTsK2tcwwfA8nw7GJ7AjEaEpQvIpH80iO
/3DZ9V+iawgdmjc81dUNBOYvzvPbaG1Sl0MMdQc3784G2NfUAizm2mluNTcZXwTxVGSHOLsv0Q7i
rJuua+9zMuFl6oEUVlNNxktlho5z4tMe+lV+VDzwtYON4kNFq8s2M9EFA3EEAIQU+RB9p8xn2QjA
rEoAUk6/7q+M56dMigJGPRKWC+rVs3ZFxtsaGK4mfdWNtxaJ3/C0b4z+sb1dZAKOJDdprGsCjAHo
XsYvyvx9EYiDGrazb4gT2d67mavg2efRFC5hQlPy8AQmJeAm22P3t2kJO42iS3HXVrTYL4c3Y9v5
UXw/l4u7vxZepqUwr2TwSStVJ8EZsqOCKzx6FBzgKU69q0CzvPlYh+Sn67FaboZQzklb4FJoKnto
7zJeCOFcnAoTQYwuUdNswN+vo+91e7tAKnF/vzhhkEW4y7Gczktc4L1n5TcKAKbDPAeQv+SEBJ4Z
JiL0aZelyoSsO+mOk1HYSueb3Y/9pXBuK4UJA5GWKZUgYa/C+FWp3BR9TjM8zfFV2I1/uWtMHBiX
YcpVC7vWmKndzec+BTmp8H1/Pbw9Y86/2oGDu6AIO6U66tb3TvFj5Nr7Nnh7xiQY7TAltVTju4hD
ed2ZiQ2sOBRMBjdLGk8ZeEx0vCUxCcWsqOLSQOTDNYwTGAxBYO/HIs/XOGeGhfykeSIYRQIjmXhX
Tjd5edzfM84iVOZZoohD3Qn0zJeQTe9Me1qCxvq7b68y576b07Ij1Jd74awIkNICs3Pytxul/JqV
V11jGGUKBxv63M2HK4VPGk1/584dpjLnHpLP3aiWWEfjmih1t5DhIF54nn0wq/PJRDgXmUq/3Ooi
E8r/RgAqdomJ/KPqYSbKm650t3ahneIqp9JPH+tDcf3/H+T7JdliET+G3M96LGChxLopo2OiLnYc
u7micA4s74mqMlGhUsoZKnQwJN8vWFvqEUD1+k+jC94Bn7g8DUtOEqIyASKfS0woEUQ6M6xtZB5V
T4W8j7HxtH+oeIeWiQzNDPGEssWy4jp9VkOJ2FbFyxM5B5cF8phL1KRqChvd7CfQthHItYre3P5C
OCkiC+WppaaR84Y6gnQNxpUmvB6FH4I1OLURNJgS2bfG+TwsqCccgLEZCY4wBAoHLShCDGxUh4rw
3I63KiZU5JlgRJAQxOfJgR7KD/P8CfTlen1oxC99K3Cu1z+0cn6mVRoTNmJLq8sREHN3sY6lkOBJ
GBjJdbF4kvUCPhEDrAMZDyPHuQo1JnhUia4rSE2QauWBmL8KkL6xygc57NAd4+UPvLcZi+OBRF1s
5fSOonw583XsocQzPYB6EIWmMPL3nWTz40HxXpYgBgp0EvPxojSfeiPBMxRYqdY2ZPEk6cJTJC1O
JAtXZT/5y9S7+zY3z/PKJvMFhbqPIlWpkeznL1LROXW1cFa1/bpemWA+mG6SUm4N1Hy0xwrFkfy+
DJTWjj6X18mX1reCxoZ0x8OQ2COYpDou2HHzaluZp0dzddk0YdSaXQHzctCdK78MoOAM3g0C+pcs
4FFhbDvMyhoT9k09tTDCRx9P7QMa4HaPQkxTuF0cQfY3s+duckXUszG1O3DSnc0Qs7LM3ABjJOql
3qKaXGr9504HXqepXvVKAFCR3O07DfeTMrfAonWJMGmENlRHTzqPpx6MSKmX3Mp4Xn1JflDiuBrT
W8fpmvg8YvLN7OGyULa/Cq1msSom1Ev61rArTOFP5wjQlDG8GZYHw0qclAst5ZxMtsOamlooLHmo
unn7Vchru49SDICfhPxqVJ+lmfDiKm+J1KdXPqtIQ98bVYqiF+gzKH2LAClG022D4bA81Od3vP8X
KC8Be8drJm8PVqy2l4lCWjkozWwCf5ocG1/6Rm7+pS5yld6vUWOPDpkXu9pxvOLNjGxG9pVlJhYV
QpyUICMEaBIftpevLCmoxM/W7JH5K8eBaXXht3x3ZYqJSaIc95FpotBdjPqJRGDSj82bJm+dOe+e
MDnqVtDR6hvtaVJ7DhqB922ZeCQjuTE0owAGZ/yPqvt6fDWkmCsPwAxrD9qjyJMo2O6krdbKhCQR
6mPgxUSVD2rt5CGGRrfg6OfwHB7GT5P3PxJl81bJRKNagvJCVqAkLT12LmUYj1zBA5vO9BBfY67S
mV1Yrpz+FXE/5bUx6Nfb+7r0x62OjymVklK1ueaCitaZTeNKbONASgfOBNc7NHHHDtvgTQi4XOUk
U914KYOUjPddrzuRWB00XbfB1X0DzM4xn/JgHCN/6srXNppfmmlCw685C4vqNX2XOI0ivKZJ+zbE
WiD2UWhH0nzU8d8EIaZuy6CAsLBk1K9gmMQhzK96owvUSjvEy3elq1x5FBzShZ66AGzSjbkNZgpR
h6xGrJYPQ5ecwjjxJyBcxTh+0fTxthMrYAWtx2g0r+qp+lS3iderim6P4kCcsFNOIHZ1wB91CC3L
sWTxBymV2BfM7MEgypfEEr25imxFLP2p6e5rWeLcL5yrzGJe7okmtwJgARiDgCJ6+BVTmM6snms0
SDlhgJMbWEycNYS2DkGGo4KASftKyR6VmxFPNNq5DB3pyLHGcUuLiayyHhUd4owM2dDZK9zlIL5N
Vxh5mpzRXa6FI0ru5nPFaw7xzr/FhNVOADUXADXqe5UfnFau0F7pd71vljakoILMmTBrotjLG2e5
vM1lYuzUxwLkDAD5N8JjZR7j+UGLHjotMJbMburEnurHpbgTyKM8LZwLlLfTTIyN00aXihopglRb
z6M03s6y5Iozb/CVZ4aJrIW2CEOjt6ob6d+XObXN9mki3/a3kXcWmECatCKUPnHsXEuNjmn9GRpt
kt1hcG1aeDcTbzlM2FzibNCGQUKmPPeOGTXQggNEppM4p25/Rb9xKcXJmIgS9QtBeZinYyY1jtHc
iT1n47Y7DD/vvd/IlMypU+IW/NHvSSo0PJwIMs+tXx8zj/gK73DTw/vnuwB0br/eOW0zDEIPbhqQ
9FZn1ckhhRw+qbbk5He46AKebsH+t9JEJpaErao12oCCcEQCaflal29a+GPf87YR2asNZAKHVc9K
1FsY/Rz8MIggbTxg7jR3ikMLFCX4cBUn8YjsdTwt+m1AycowXfzq/i7brGwgm0OrkRIE7JSD8GA8
6ODhVf0piDwCLXR7f610KXtfj/rsyiJ067oI+g3o4bXJNzL1mV0V5NO+Dc7bUGOJH8babKcOVKFY
1oApGt2hI9iiT7uturdvi+ceTNToxLIURqPHRJDuK2NrD8aV8MGh5NV3YgJGmHRytEyKCuJw6XF2
muN4jTwoKK6A06q8xWns6Vpw68NwzeN24XwvFteE4Z1FkHJMYJcKEufbxvjIOPJlZe+fcuUPUdlp
Q2aM6IO1p7k/N+M5XjjdcN7xeo9fKxtdnvVpEQGSSFHJuJd9TCJDEc1y3pnscDMbrnA1HizO0nin
671yvbKbk0VVyYw0BPUlX3fSE5Jky5MgXdPdgGUFL3a+p+znAtr7b1rZTOXIQg0GsTg6T34MoGfo
ipAcep8c9nnvyG3Y/urrMfEjxoUp9jr88n3o4Zx7y5V8ZySO5eguOVbvCAeQ9buWa5zVm/5V45Vh
t6v/q1/AxBOUsPUc0ywKlHkhZAaxuxC6KCAmoM9ncOoHvEEBep534hdLJqFgHigfG+zvFGlOLTyr
eucbBNxa3XyVWZozxB8awFitkIkwMUmzvkXy7KYLRpTfSj2yc1JxwvL27PnKChNhRnWIk6jDTTD4
io/dvKtxDTVX8y0Q9eHBwFRQ4/SiLb2FLcc0/cs7O8pCnSrREmroceGZbrUOaf9TyCcVLDP6fS6A
Q9XTeYBunj32zdOSUJkznEqShecphsBYWB5QmQ2Ksr0u6gKkncI5VUbOG5YXDVg9zU6VpFhUgPOm
0wrolQbY2QXIEhMV0s6ZDwnGYzlby7XJJC+k0XoFwyZAADxnsQ3uxKB01Dfrs/ko+5k3XjUBD4rN
uS9kJpWZQxUTLhW1SBx1PEnV8/59yzvwLJmvPsZFkerYxuy83OonKtEYBw0d+yhu1IPlTpwnMufA
y0yAUaayrmQCe7P0FKYBIUfgA+yqfyBTbFs5587gbR/z0LHqLjXRLcNTNTzl4z1aV5zt49wPLLQp
n9OmTRosx7z+h12idCAY52iB4qW3PGfgJEcswEkVJy0x6N5p2kFXIJNsnuOM13fgGGHxTU1VQrue
OkRsis6kRvfKqLtQ+bnn7BzPDhM3NKkMG4siECghLlV00G6QVorIvwavsWUbLfTcHv+uwqaxeKde
VmphpOMUSvycIOxX4nU+8OIEx+tYzBPG9ENtooNUpeWR+EYBUIizeZxHm8KEhWwBIXNKWYre2YQ9
AHZdFArvexf9vavMAd6TY5Dj5yz2KR+gt0AmGFSy7pM6Js+DpDky+G6MTPGl6lMTZ09iTq4mBeKW
UeoZcv62/xN4/sIEDkzeKVZJafw083bpI3tsvWL8W6dk4oWRd3MomFhm46sBfcKVxImvU0drbIgf
uKAbxiNO5w3Dc65QhUlJ5FRQOkL9hcJK0hMYc0+0T/v/l1gAhOSSkyj0Z6xy2cmcR6EGT7MrU77A
fDmodDK6UYpnSGp+2f9avHuFBUl1VTzrIYUpDH6FySXJjk/qHdwFgXF4Ji6vf8k5cixmCqivEUMi
WJuU547WF36zZEfOkqiH7WRWLGZqUeXaCC04B20eqg6yq/viNfLNwp7fJujgdU53rb11ccCxyzns
LGFSXvdWni7vh30E2rkM5MSWjyCD8jFfEdRfOs5J41zRLKaqmOqyaSn/aJf7coPVjRZI3b2xzQBs
EWy4kMtZIT1WeztLz/7KM/GuqwuUTv6Z2Uu97JZiaq2bGErfsw+S7AD1Gl+645eY99tp2m+oqkzL
LYiu0E86uRMI/9WjdQ8KthPv8bqh7PLL4WNhVUIhaIOSwEFHh9wY5w5K4rmXIGpDWjmRnNq1Ajxs
7RgCUQ1YUJMApGVu6O1vNCeGsmCrqgFfhUF/RDYGqvSY1H4+P+yb4FUvWV2emiyVIMfY0uhItYen
g3gsbMkhUI0hXF1bjuOwiKscoysL3js49lpiN9CEAhlBKcu+AbxJVA9/eRI1JmexetCJQdronwhA
pZRKZzgYkDATgswTXOFpfy85n4sFXxnIXrOCHoukrWxQiDtktGywAXG8gvfJNOZZgyGckrwzOtKy
pY6yZYmevXaNrYT8Nu8kcK0xuUsVl2UfE6xqDhZf83HmKnu+U6H4TdtXw1/msyzsKhObDhzi+GaK
+kWJ1XNV/sDz//HvvhSTnGi9GDUjRWeW+dexKmxReOsr3gwa545j2ZKQnKT6SN2BjKOPN6EPeneO
K/DOE5OJxEgGwlmCiSr2ItMrc3c2z1H6mIycO4bmGjsRX6P/vor4iWII3UwTLTEwQRQGbHBgnPgy
3rxaJUuWNIvzv9FIDCBS4Mle7YTHGLCUzobM6w/MbCDY8oA+nHPLatakfSPGSBYo+ZBLJkwIeAOP
fIi7MJqwrzawF/RONzu4dYNBFBqKEtc81s+p0/vayfQTQF3ag8oJ7hz3YFmViNbKXR9hYaX6qRqc
KtK9UhSctnkce163jeMhLL1SCYpUPS5haxggpiWAYBBCclJmd5BMh1hGBGZ0vbeXKLuLi4YzfczL
XlnSpYVo6ZJnOAdUUJESb2B3XQ0jkZR9xjr+bROOJWBSgVMoUlpS71yobfgtioWCR87NC60TjgeF
c7FwIgnLwqQiBouE8iiKU/igm7KXTwJvC3k2mFACBduxKzssaXRmh0KxIM8aUOVNKHhwnzY8Y0w4
Kcccg2zvJ066n9DQbnlqgxwDLN9SHGljltMPRLRXDVRyKQdctR0yVEh2gZ7CMtn3i2Q1TSeUCTpS
4yddj7x5fpHK2d2/pf4QNC5WmKBRqnKHcq1IO8vRU3it+NoBxKECeL7sGmgOIZAPNT5RZPPYMra3
72KYyTDmtpZINqJIPKjNQ0bUrwB38JIz+uN/v1IuNuhvWEVEbei0TpaxuBmozuUMGn5/yFHH/HdV
vGbN9ivpYo5+0ZU5Mpn/Di7UMvAoHeQmrjL5XhVfQL1lhN84X45njUkwJCnqF2ig0IlXye/uCqCy
bDQrY8e4V/0mCEFnGOHJALDTNx63BM816aWwWqhcxskkScCtt8KrMLzIzVFtXveXxzPBxIq5yWpj
zgAbzUEkr9S2ToJpeNu3sf16v3wvJkTEVR73hYoh1IF8NirXWp6V8mYROB+KsxL2QdINmMY2FA3I
OuCYp3MqnMoPMZKaPxfCPkKiHPA6bUKDJ+36YxMD3Jr2vLPEWwYTKCQ9NvALRtW91mx6AfZB4k52
ep3cJq8GamHo/Kemv/+BqB/9fn6hgwS8ggGJPeYDmVZaShaBE6S5+tgKzb02FYc4mp6nqXuSdZHT
GuCYYzvxwmTl/dJWgNAZ3yoA3hPTNclLi5aOzFNUpb98Z2VsU76RNVL0C14HY+frwielOxXWfVhe
j8O1tvR2pPF4HbZ9/edWvj/BVkcWONLMSE34uhG5evwim5+nFP1AnrzBdlS/mGGiep1YmdxQwvAZ
tZr5ZKqcT7Q9pgNlwX9dgu2+z0YvWW0PNEhypDio5apC65RSt/I03/7wKL1YogditWNSazRj3eDy
gO7ICKUGyK97+Wjn58XrH2OfV4r9A1j9Yo+J53I1lnGuArKm4v3TfWs/jwHxLA/EKAoo+TBEeGvd
DQEkyt949xbPN+i5WK80XaReDXEVx4vXItZG03+m8R5Pcnv/OHO3lAnqpm4kad/B69VgBiwJAyyp
A0LM5n2ChV8K4jkjEz40oW2LiA6am2rv1YpBbCXTX/bXxIkZbG99SqZ0gSQ0NAXUIeinxK1F3MZC
4pZFCyR+zPH/zbgB0n0ZGtdQHTSYT6UlXd1XPWXK1zwNISqSIRqSdnYoS/YI79QNwZZ7Ndhf5OZG
rqwy3w1SjrmWpthIXei9LiyvUiv19k1s+uDKBPOthmypSVbSbKa4WdBdkQw7mR1Jft03s3mLXcyw
AzdJqSpFEsV0qJDYo6LZjfw2fqzbt7LCFAXVcqmHzMRcRKJgVgADks3Cmwjf9LuVCeY6npUY71EN
jlD3D0t1EouHAvLIC8bnjexhf8+2kSsrW0xQB8gZXPEJIMiQ6nqp3ltSLUQ7DKeDaDGgK1AU+GeO
Zt8uxyVM6pWrsJSgepZ0WUmnSxS7jGQnHj9VaWor/WHf0PbbfrVAJtSrrQGeeqg9vafShp/5JiBd
/2W5zBzeXBLnOJl04auFiVbVEqnFXVwJt117M2kcJ99+1K3WQ51nZSAlSqlGFEI1+NahOHfHMUCR
600BKXACNiAqAAEKBPmQts7+TvI+GRMoLCHKBDmjA60K5lhly47q1JZE2THy6evfmWICRhWJggTR
ELxBms/KENqTFLTjDxP/t2+HEzHYwRgBCDxR7/Cxwn6x+0yxhywEZdmXv7PCRIyuai1ZiPDFckl5
XQzih2P+kjcd5/vwFsNEjVJIw7IWQHqVk9dWvSvFc7t8aCXQhtcMTVMtlhDBUvNlAcE+Es3mfskL
R5oPvUC8/e3ajn4XI8wJUvRR7kQNqEg1PkrlydIOdbqAeuVJ/hi1h3UxxZwl6AV0ehMiCmGMUBSO
I0+T9w+H9WKAOTNy3YNKCo6FQh9ttcSe8aAYeMaDPsg5AYlY2Jarubx63x9i3sUsc35iksS1vOBt
VcT24gIS7+t30s2Cio/iRV7ofYgJ4bKP7DN4EkOTAq9QLqsSjHNZdgtlyfxh3y+2B4RWVphzFEvV
PGglrIzOAJZroDVuaHt8AF4VYsYUoC7cgSdj3+r2qfq5lWxTrsDtrgl08Fys76pWBpPifU3e9m1w
PJ5tyMVFLHV1ivs+7s9Qu3fr8GtvCa4IUG6Yc04Xbz3MxavVDajyI8wCKiYoXh/G6aqKvu0vZ/sK
vGwZ/QmrG6pturgTR4LiZlbYQjjaksKbg+CtgokRpBjGpihkOHiNaYvoplTP5dIE++vYuPCAKsU6
JF2STZGVHJbqtg3b2ZTcatHctjMDEi5BOMp2Jsn+vqmN9fxiiglEgxoNY1o3eI9qM8SHrkwFNK41
j0+aZ4WJRlpS9H0sWcDwC7cCGe25OorCp/2V8DaNCT1WqdcFdhNjbMXVPF7r5o+weVJKrkrgxplZ
7xhbzwnJ3MbomIM95qghqRsOSPshGdCdmoMSLE5yqCAO5FhH3lOe7hFT3IFdU7EMzQSDh86sT2pb
kqaaLrlqBlCacVVYhlPIQavexOHXovj8kd38aY3tQ4xDaqmCBbKEMf4hk4OqP6NuZi+k9vbtbBzZ
9aoMJrSqTaZkxIRniMsCGtL2mKsVb46EviR2do6VeFDNLtMrDDyiB1yAX6N7TFxgt94HOgoPzNM8
2uKtW/CXRdEftIpDnd7OdSRhJDFC2PbHh9opneVBt83eoeRGmfOBa/AXg0xsHRc5FmPLkKDMex2p
t5Z21SiP+x+K434GPeKrNRFNhDSmgKFEtdePim5+X0TLJkt/VWahZYty4ik1j0ZjO2xcnJAJtqXc
91KsgR98Ur/W1VmWZbvlVbl5NpgAGBNBra0cji62vqQcDTkweo6Pb8H5f/k8TPhLEmT6CuVw1zDr
T4d7BG+wtYCqjGDAB2RXvELw1uP6F4tMsGhLU+jMCseqwyQd3AIOWEhOZtjhU+i3oOsGzO6AmXvl
TeHcwdth+Oc3Y2shcYEWb5FBDDHTvnbzD70X7ZZcSdkHuD7XK2QZR4gsEQt+D235Uwc8XXcYfdX/
H4AdnOBhMo8bMaoWqwfk09XR7fWo7nb1mAfVYZipQgwaYbxvt32/XDaQCR7WPObWbKUYMi5auwPC
ejKeBGgkybKjtKO7f6o54ZethkSKmJoT9ZNJPcvhV/ODN/9lNUzYSFIpmmvwmOJBcE7aaxmDqQav
6cuLt2zpoyEihksGXP2jE9/QAj5QDU54pmqAQ1AENedC4YQMVvnBnOYCc1eD5PbEr+Inpbqxwq/7
34VngokYS77ohpQgoNfJQdRcIz/UerBv4n06YOdaZBUf9GYkjRwm6KrEui9Y0Y+iLb7PNYHeWxU6
Q46mQFoSCL4nz1YL0jK8CMyiuzNI4zXJAHBYhgd/6ed57ZZd+BwNU4Qgk5zKYfQ0Fd3wugaCuLuW
jMqprP7BalXHSgCANdVTMmkPwCG8GNEiOoY+cLJazhliyyuqtcyxrCIIxSDKyaOnqYVOJLD1RfYy
8vTDt7ie1pGIJeOwhqhYZEyAuC/L7Qx4r3YIjyPongqX4lAy+y25CW0wH8f+B2bcf7HMxqbQypJZ
pF4iQ3WM2EP4KEqcRJDjiSwnh6HnoyhkOFsQqPTL3HDqHtoSXLpjnhkmg5nFqQZfQ4z51+bJUo/a
8Lnm1UR4Jui/rzIYNWrlTFsQ68bqLkfhd2yD8iP8wL98EiZlGft4qsa8wnuq81XyAlUCUeFAeLYa
Xr/YYFKWPMlnIw+RTmRn4TY+1Oh3VV71DuGKXV4bj2YKO1HCYiKR1OhpDHYNjF1imLzSvw/F3TgE
Fqan2t5ZxNs+ftqPS9zlMbkLSdtSx6WLh861Gih+H3QH+Yki4igtBe+25VhTRYrcX3lFSFt5s4Qz
pM6OCXEOAUPQyUt5/qf7wDuxm1k06AsVRdPFDWF0C1ufdzV6AlHuLnF/Z/ZK6LRKdAhJjnZE/RL1
w+RxdnQzHK6sMt8w0pdcTIyQXsJ2fVAD2ZG9yqev1mZ2lfshA9CiCDroGwc8BenNBGNlmvmYViRl
OumQpk2a1yuPavy2v7btv6/JuoXC7O+KPm0Hqr2xUSXX1Hytvel5QWPT/UE58d+/z5xnvZfnIdNK
2vTA9KA/HaRACPiU8rxlMEc6RYExFkIaZav7nHzT1cP+Nm0hHNDlv6yDcQGjwWhPGImowBzpOkLI
NghBAoKx9iPJ0coQ88EblLOsWkYAlKs7tb8nix8VnHosZ7PYCkydyOaUpHjPx81zKVwPMuepu51P
XtbA4mjmpRrjYcRmqQE4frz2OXosDlRjk85ei68RL6BvTAetP857jFrFIFGbizAbAdJIm94xpsiL
5tKugRBJmtZHhe6mlr/k+nIYl+x53y8278TVSpnHxlItTQlRPLh3On3vO+O1kjXwq2USxw53S+k3
XS1xGMTFkiV0e2k/Qv7cAh2PcYzWJXeU3RTjgda3/ZVtdUB+2VS69JVFaCKnYqYho5Bb9QuEeq4w
W3xqIyhhmu11l1TOlDWHMKmIrUfEqWX50CvxNbhYv6lG76hDDlzOxAFabN82q/1mwknTD51KWjyH
hEN1NHxyGgAcVU7Q2rUF7tDS9mXz88y/FwlWOzAJ8TI0NAvWBDTxQwDLjRshfFCNQ1x8ymLOk4W7
NibExI3aNOMAsHd4LfkUhmM5o18eZXzfwuHNYfIclwkzStYWQq0BXQSqLHciwGrNiR+1IuchwVsU
i8TJzDgcowb313iig3TxPeVlEa4pFhZ8dJzAxjslMlMNLZO5GjIa2ejkJ/rdwLKbbuj/g5g2H3ic
6Nt5wU8HYaktxEWstbmGuWUqMYmDBEjqHEDUHrp8OKET6nGOJCdws0I+wlgqWgpIJhARxWCjLBUA
wlxirK2ww9huHJq9gmB83yrHU1hmC/Ruw7S28MxNZt+MTlp5k42825V+l9+S5MuxZskt1IWY4xDT
WIMKs+qRU3goj5RAGQOWf7kcJoIgCRLrpMI8ziL0fpZU4J9rHhSogv/drjEJyZhH6j9A+rw+x92b
pAMrrdn7NrjuzkSMUMr1Mcs0ZD1jsAiljUoHmW8kyKp0KCE0Hlle++JOAju0kNtd/LJvnucYTAhJ
lGlJCqrKB3lYfxSM6yz5bvQGJ4JwfJ6luSibvh1V4FdcMztlylH9wMDI+ppjhXssNRFbbcQZtuLW
KdTSkVveCaIutePdLJdFTKiUqgkTaXEnIw3CwGEJ1A/hgTze86o9Q0w2knazZGYafLuIxMNkYFZZ
abyq1pwkl4O+KIKsynytBjlrLBwr9Kv3HWK7Tn85xizbhUlSKVlG3GCjU75ABdUdDpkveOqjaStO
ldoFlw6dt7XUR1dXdAsCSU2m7Vc5O01C6OpGEVSGZqcDj01t0w9VWQV4RlR+R9CQUgsrKRQk1zCD
rLuRZh5P0mYSuzJAl7paSiTnpBmKAY2UE53CSh7jwAjEs8BthG4X3FaWmNgkQRenwKMduaRvgnYx
98hV4U5XhkOe5aOOom9/S9Mp4Sy88ZhxtqAgqqRCPlZTDAMCv4yLIvKaROzxUCM34LFEN7F29PEf
rezooUFzjx/xt4/Fyib9tKudbVohygUJb9xev6m1OwPVEEFAsMQk+gQy9+5Onb2+/86jZ9jMDlZm
Gd+MxsWIa1oZEbWryvJ1U3BJ8pyX1yD34Fxq22nWyhbjPPU4TVLX4iagYsqZ29e24M13xv2CGT4o
/hk83jTe2lgXaoDn6VXA8PusOyNq3uqZ8m0ajSelMG8xK3Hcjyybx3y1POaiA2BgnqcKyyuz11p4
EYwnAomquOfJcWwf8ot3MlfaROqmrzQc8qHHharakcqb+OBYYPNhRZkVawI7gRsT/ZkY2SEtJ3d/
s7ZfbpfdYrNgXaxNM8ewCtjPeo+KXpPanhPbPC/vdDVJoLmVQ3yZl33LW/fcyi7999U5G2dwoJUW
7M6n7ImSXUNa3dM/0TyOP0awfdmsrDGRpAD/ohlNRHaXW0p2Wvjkvg7mEQ2D6kX3Ux9un7/u7+xm
xrMyyQSSxJiKrinx8WQwWiq16U115hRR6H/EjKXIkqJJks62ZtuFzBmK7cgXar/oflg9mKV5em/b
uaN6McJ8LClrJQNSPqhcfJJA/0HuI2hZOh1tq4PSKAHg4u0Dq9JkSA8oMjiZWb6RySjNPC4mFFGT
B3UKxq4GjzwPXrZ9t12ssIDGTkz0brRQqo1nuxjtySc38Y8weGc/DaT/CM8pekpm6s9uDo4o7vVG
ne63DGxlnnmAZlADVC0B5c5/KFdjL3wLn0YfeuJB7EN8hrOn70f5d3u6hO9omZhGZuJwX3dquAxY
rnZbe+JNdLQwBgj0tYP00g7PJpicZl9G/gV09CvOhLf/TTejGTBT/zXPxOVJbdJhIMhs49Zv1NtQ
/1Blb2WACcjGrKYqlLiR/RdBpP+nL+/KkNhJAz9dvE74pncvEm/oZRv8cTHKxugaT2wimmjZJKD/
kQa7dgiojiZwOTXe4qVPijOA+0dweTLg24nKyjDjPVON3g3qfPia9gxx+MjJbukgHaC/Jx4abvMC
X5lijr/QC6M+hJQ4IY7uEvGxaRuCznKBa6KTzlWecp74255i6bIFQnTdMJlkSIvrZqkoHq4LtcOs
jo4+iBxn2YzO2sUEkwOJ5mAZcgjUmC5ey9O9gPF4kTtEtJmJrIwwB66MchTNEvQOrUqo7KWJU7te
UHiuwKMq8ubK/o+061qS3FayX8QIECRB8pWuTJtqP+aFMUai955fvwejvdMcDFXYOxuSnlrBLACJ
RNpz9t26jTThfqGqu1DLQu5FP0z+6pUYlS9clOKd9l7eqiM7IuGu2WEV5RQo5V5oP2fJrS1rlf0X
9f55QGJXAWt0U6UNLnPvEZcA4aV6hRgMUYKt8OW6YZLogthTYGoEoCN8okzTgVJJn6q8D7S4krjd
kh0T2T1A+1Wk6YAEsZ19hm/g1LKmwd1lMI0wg2KOXBX7y2Nq1sQoUQyKpi9kqpxwnZ1RleUn9g0e
s23NVG1dtcROlmI0rbgq4Li13uKjvw7dbhZ6wiqXnRqP4/QOz/apvqP31w9pd/vexYr6UK06sdQJ
YuNlwBB+dDZDGajU/g3ayBBMajUXk6al6AbjADF4p/zQ0+41+DhAPz/9CQGLrm6kCVY1akMjW2YY
8BGRNfw3P/YwFHrksTXPQfd39qc/cqs2IgU32GjQgtZpJVjZ8rNhKSB2v++a5+sHta+GP/VDJHhZ
GwzCgB+aeqZ+q/d3ZX1jxm/XRewfFDICpgaPl1BDMKyxQoop5y24Y9C98eBhfmSOCoRojqMuq6rv
WvGNMMGupv2QRqUFU6chD9eipK8wp89SJ00fJMva3bqNJMGoWuqojSRGvoMcFnfhqJDu+IGdgDwM
Blqer5c7ZRKRIpRWSTubhQl2EpFl2nyYOi/JHq8vS7J/InBW2i4qVWmHdw8IpStIpObGHcw7O5FY
CNlShPuUcijUpcdS1nH6MIXAC9Snx1yRokPvuu3vpyTiZY2kXPIIBVZUqUavP5UBKPjYdwvTpsqh
PQBgTdbHwo/9N799I5Cbxk2ovI4xATscBqtnpXcU81tFb1fl44SsQ+2ny2sh7SPdtbUbgXynNwL7
vrHKmO8kG77M5AsxJelLmUbwv2++v4YEOXodzlcWl8Go9+fITpy4Y944t5LSyq7rulmKYCnaLBu1
NsNhtSbKfOnsZvkhBeCYGQM6Xwuua7rMLjHBVJh1FPd9BZMen+pTjQaW6PYfdk8Ok/lHVdnN0gRr
MYQTQioyU6/UY6cGGyOoAYisiC5RBXE0pZkjrV4n1NB15YGw11lq8/itvKLc4kyKMZVgCeWvYH4b
Hc2b9Qj2Q7c4xWAcUU5/VM973zJxOAX8agrTV6TN57x2zQTYAfPgTPWfMLkhvP75PoncueZgKCQn
WJRyXIMRPEXtcQhGP3ILJLf+LJ+7kSbYh3jp85QypID+6QWYj9+ik30wgM2a/1krwEaWYBqakg2z
hlZmL0KXr5ndTqRxaCzp3JBYclOwDzElRZt2SIw0ReegOdvFUAMG5xzJbZUYchGJg7E6rak9qSgk
tycK0vfsTr0np9FXkQi3a0fq8cl0XTAPrVmbU1zjfVcvyf14Wm+sF3qZMCRcBNZT7kqWt1sjMuEf
2ShXWEysk6dWCKJNzuFhOOyQHNVje8Pzde2dbCRg35y/CxKOqwcV46wmOC5N1QdH0WsffJfPuakl
qCPLJlv5Hv1uL96FCQa9ivR8XmNcLYOCz6L7rC1fJ3aYmmNUBF0TSzZxXxPfpQknZiYhWXMb0jrr
Q3NvDS9skbwZMgmCFW8VmyS5hs1L6GkGYEV9348v1zVh34b/XIRYFU/HVIlAootXyQALFqtuUqr8
mev6LkMInbKwwckkfKNA/AAc7DPmFe6M+xnUqhwkmt8oaTexRO/EUrk+t3U8ty1v4OFglLo7LY4R
dAcKOsnJI7fZCWk/RG7/v93kVmXjvJRRV1ihivhGo7fG8tRqEo9l97QQ1OhI5xs8Vvv1+w0tjXwo
kMapTKtw4lTHZE0RSxaxXxDZSBHejKpKylUzkYwt/l4DMygewefs9Y7+wxylgL2W9V3uOmIbgcLD
EZWFYhkFBA70VM2BbnmReZp6kM4WkjvLb8xvFmIjSTBHIeZn2Az/31OVgEQf49qPbb8tDigMOhpo
MY1EInBXDzcCBZNUTpMZYzAFhpZ1TlOj07J86sHmPrxd17z9LcS4p0osdGCLgVS1lEtdlvBlLUwK
kW7wVeVjE76m7auVySj79tf0LksIpuKsabRiweB1pD5qaWD3AVDKW5ka7ho/612KoOu9Tooxx1y+
t8aHwXhg6ave/31902QiBEVXo6Wmioq8UUU+T8VTMxyUSIqKtn9n39chKHcfkgwTT7CwyrGsHOuM
3KuXud23PkLX7ehj6uuI2aj/fmGUEIsR27BMSgSLW4Q9kksMvqwWnmfzTOjbKuMd3K37bWUIWsBm
lhZJj7KpGTtj0J7sIPfigHkYPkMqFozvslB3N4LaShQ0gqEc0Fn6/E9TJqfjqNzsEB4xDRUonmyS
e+/YKNGpzVCTMmBsfzW1uUrCsG1RwY/742AekkJSZJB8XwyeknZp9c6CY97VD5X9pMiYbfYs3eb3
i7GT1rZ0qiscD2/kyM62z8dyUY89XNe0fzmUn/skhk1IwzcktJE2BJTnV/TYPRsDANHq5dTUySFl
1LdG5nZhEhCyOlqLPGYlw7DfnamgBG1A1CYgBdIEI9usVlREvKVqVSNHUS7lavp57uvsxHp/1J6i
1l1j2R37lwvwLlXw/4DN29c2H3ZNb9WP0VEDJVPvqI/qGT67F59l6r9nrLaLFBRyUhiGIQwYKwsj
3HMX+hFDx/wku9cSMSKNz0qVFCM4eLBYhNHSLMRgLVjhC1kYvK/+PzdPhL/OZ8XO+ggFiXo8kOQt
nP6S6CU3BuJLv9kukbunTochbOGMeevzBL5XTtzXHq1bHv2iTiRnVZbtm2CcSp0kGD/FfevQKTPd
RT5Q8gPw9qiP1amCjTdAVSIFuJDtIv/7xt80bS1TyYj06VAXjqkeo+QPQN317TbyZW8kgOOiTEoF
+cUW/DXqrXo0UrdK0RtDAnSD+laIvurow/Wzk62K+x8bmSFNB8B/qaqnDZEbkexU1bbEkZadlmAx
srA1mrmE9TWNo90+9asTmp+ur2K3SrndOsE+dC2yIXGGm2Td2Y7ucu6Y8HYJVD8LZHHH7nKopemW
iY5StEX+umOrahnmVGBuSV0Bm5ECrrFVHpElOV1f0q4YRk1iQRDGAwQxRr0oqdbgAZ7Js5n9XVNA
J8sIaXcPfyNDOPzJyqbaqjmqj5o5iAGIDFlQJkA4eiWh1lQyLKKNpks9lke1+wPEMJ0ypuq6zpGj
xDAt73RrnscVSbfxqR++q6u7JrJ92n94N0KEux9WmaZPisYHCdG25ic+mvPUpwWvfHtovtov149+
f9felyQcfQJryqwIS9LyYMi+NtqX69/fVS1U01WmExu9HeLrlg5rEoV4Dwz7opovKWDha4lZkYgQ
Ux2LEvUWmrpQQUtOGvV16zJUx+ur2IuMqIkGKgtjxTYTWUQGY1xZyEACHM6mS1ZwxaohCGHUe2aO
kru4eyAbUcI9KRa9i5FHxvGXzasGFV6KSWIkZasRbsoUr/Yyz3ysy0TWxiqOSw5fG4huQywrPstE
CbYyGgbNTpQBz8wyO0b+kqgUPTeHVOYV7zttm20T9IwNUw4yFLgF9HEAvRZ6Wou79Gu5OEnhcjYq
9RP5g9LjRidERx9eDkka/kYnafTBGmLAXC2GF2fq03Xd223h2woSgr46iUyF5biiGC6fPQ412X8w
jtUrqPWc9k2/rC4oar0mwFTrXZg58mK4RCXFUGCwE3vE2CEsK1XvbTv8SwsHSXVw39V/Pz+xetJY
SUraCC34+oHDWv4DEP+DFfH/p/wmX+zGCSlGaD7p0PiTtV8MY3V6wC1Et6Qe/evHJts0wbA2a8qy
imDT4jA+s9D8auWrxCr96DP8zRfebJpgK2KjCtNpWHgzqXIhfofZuBAIC8UdRx7Q4coV34GhGGTe
dJOemUT/ZQsUrIg+gcNujEYUjBPq2N2DUjxf38H9l3CzPMF4JH1a2F0HxefDmhR5gdQLMaxp/yAO
kPU77r8iP028KRiQ0WxzUzUWjHn1N0V30Rs/Hj5dX9DujgGZguqaRiwisgkbUbjkM68QxuWnuH0e
ZCwLsu/zv29Ue80bANIO2K81OhjFQ25IEv67xnzz+wWVnjuih/GAOxp2402SZwFpKvTYYnZkiiJZ
Rne35wyu78/dEpR7YTYm4kroF+cyjHH6IdJreYCeM2StgQwG9q7Ujc9/Ui7eihXUumAV7aYE99Yu
P4XFlyW8+yNEPArWBEY0osMv+s2gd/0wjghS7N7PustSuMx8ua5q++/hRoaQxauaJrRsBbqg3yEK
PwApEWzw+Q27cHbb+iBLYvzLab2vSQiTI21ppqlHo2uaOLyzjSMy8geKw7JHd523+pOXHtHSL4PD
2LcSm5UKWk+NMjcaXtFVjtZh5pSABAPPk6eiKTp+XWX++a6d2IgTLkEYWaBf4THAHN6tqQra7COV
oQZzw/abXd/IEFR/tXu45DyUqczqhpm6E0Xlp3ww3DICADjR3bnKD9cVZvdu20RF8y0IgUwxLRqm
ykhqBe0/dT+cxwpToOni5AucCTyV10Xt7uC7KNFxMqvMZIo1wIwo/mxXjmr5hElM7W6tC1nD/6xH
TJMu4VyuU8L1/1DdF351p6M3PwM7b/0GmEawHpXSTlLZuoQrV6ozC1cTyfn0VN1jVDh26KfoUNzy
xCG4/74C8i3QC+f6Zu57h5uFChev6C2jXBh2E0PdnR9/N28sAIKP5zwIvfo4u9XJckqfz9fm/nB0
dVlMvH/zNz9AuH8mW8mog4sGcL35Q+mVF4QuHtiKPKV2q5fWBcjKwX6JpMw7su0WLmIHoWai431Y
VdQuqeo3xeiYLJK4OTIxwl2si7nUbQtuPqPaCe27X+LpKWWj5Gnd3UWNmLz8ituH+s6vb3eeUy1a
EqyG19KHA+9M4VQd/M1bLt0tiBIO5Gh6rUxr+emIpmYjV4T6qRq1BjAc0ptGPt9UTf+5GZkk1ygT
ITx3qGtr2VrCQFerr8QvQ/Ph+hXYfQG2axAv3tQuJqmQWup+EMMmvKvHZS/c9W0PhmzH9hRiK024
cFaDLKY245oPc+U3ZHRnhQQsZ65kVXutPMDbsnijLKDKxU6lMlRLS6HwFjkmfoImufZoHFQ/Pcte
0D3TvxUkuNlzps0m0/DajB2fuLtjE1hHhkOm+tdXtLtxmwUJKl6s6FhrdDQ5hEnv0nVy+q53OkuV
vGS76vYuRsTHXfo2L6ICN2keDk136QaJQZB9X1BnMhuRng14KSNytujt3Euuy25+eXMeIiAuZmwm
u+q5Rdef2hk0D+bJmo4qJq9S0GTY/VdqfbDTxC2ZpAVv9y3ZShZUOwmXcZ5mNNekJ4rxshIvipt8
7jtUWKITosmTcm4PsOan+GB+Uh+Si6y9df8qbw6Pb/4mhKlTFvcsx9rnQA3wbB+SFIHs5JV4sasP
6/frGvkDD+c367cRx1V2Iy43TSWqUojjMUazuOxsBo0be8ZT5Cd3NljOZt9wV586ho82KgdwxJ4q
M/2S+yeC62b1nC2mCYWln+0Lr7ivpxyBrukXJ3Y7eJOXfMoCKYQ6V9NrSxfinLjWIsWMsXSecOkc
tG65EfAkOCGkrK9EcvEtwcCscVyXbcdFRcGSRV6vPU6J6l0/y93B3q3yCuYFrmDcFA22kSNyz6f1
2XrsT90h9JbaKVtnQAhSAA988arAPg0yP2w3gbURL84qdUsMvIMeCUgCuOzuLkbNmJvr4iKrzO+r
C9A50ORpaJpYE1qmJlf6icGMxrOja43TrhiPGypHpxJLtG/p3iUJrk9uUEUbSgMtuQM7WOsa5Jps
soxr2e9a+C5C0EI2pqOWRFxES1ZvylsMthr02LHYM21gE1Tmk0RNfgySXhMpaKMyh8lEOBBuvabo
KiDFm9nbr8vaPyZDGIw2bEA932ud4dQs9FbKWgc/7lmvjCeWDfcGHY9TFHq0sg8mGQ5D0h77Pled
wrTOVtccDZp6HbMe2mQeXTqoN1FO0N1OwGHT67dzpadOTNhDaNbnoi6e69TInSlPb1lRnufEcKOq
e4tioLp0CyCVy8caDZy0rV7KIvO6eYw826CVO6j5JYrLi67GaFuOn2icHKplfM279Yb23yu2vLJs
Pc8kd6dGd5Xa9lFtdYuhfTLV6EtTfS2s2S+NsHOLJb6Jhgb+TFI49ZqdbDIdgW/vLbQHpGjp6DV7
CZv2jLr+odAAGNsDLELpowOx4zfQFjjlgjFo/M/dON1XVeEAjP6IRLjPGvt5orhrCjZtHZqzORAV
IMr6MZzSyUm71rPsJkjj1lXbxOtZcUDvhd9YauT2s+7UNlr1jTk6DCo7pvN8Z3fj0Y4xGWVOH0qy
+jEBLVoEXhCVOIgrn4wcsyURA/fJeKdMgO6ims8Rp9RCzzAuYd2aJPF0gLyrM7jiWOibwNdesuYx
U9oXky0otBtBNbZOrGanZR69ktnfTHV+SVVaOGWf8JaX9diUqMTS6C7S1N5JTO1Sp21gLdFbQ57t
sLugzPmG8DNYl+WL2gy9q+cI/EzOQtZWuWNow02pkjMyjt+LBqhfS8VM4BE0jbOmsWPTpHGshBxi
I8txOvqnsGSXddW+pPPyWQWG1wrmXrMPc1QcrM+mPj43c/homuHNMmffwQ/wmRYYRU/DpzDv4Nhn
D4ZSv9C+erbIfLD1+Flyp/YN/PstFkxvwlLTWkj5T/DCZ5Dpg/6Jlq6SYRJZdaugPJjTef4j84Rm
d50wGzA5greyWjNA4RrU/ZKRuNXyrGSzxAffN7XvEgRvZMiWdIhaHfWjYnUTUHHYqw20+C9ml0tc
r13YI019FyV4IiOrK9q3DVyvBJ37XQfPiyfQcqd86xcHFsDDHOCTIXk0983vu1TBwrdRZetVAZSe
Bq64RlAts5/S6LkyU4cMsSRVsa8l78IEW582YWLpdgc3YEB9wjY9q7bcNIyD69ooW5Ng34duDDHA
jGiwLTqAFdTw3MIQJJToaNHHOzRZ+9fl7S6Lqio6GAENiHjtVx9S0aOhTChaj7vq77C6tZEOZ1JU
gT2aYR14Lz+lCDEucGUKbebuRe9Nfn2LUX9vdbJX5lkYFbXg1YyPSWC5+Z1sEnbfJd9IFq6ZQkx9
qTu8l+PHwTcC9ZhaQZI45iFCRgnPlOz8uLH47X3eyBMuXT3ViYoUJYc5izDAkh04OgoPO/7k2HR0
gKI3wQLoyq/HBiCDGRUGhHF2+zFUjkn6SlfJ7dpP6qCp/39liFgzLEMz6JhYCC8+VscRB0cOykUH
otn6wfbrxcHN5i21aBQ+Xl8c36Pf9/BdsKCTc2OxDPgdvDaX+dOE7L+Zyyq2/NyvyRA00tDKodQn
bCCvzvFRdgBulTe9HzqGS4+5u8hc7F1rvNlNQRExAES6LgciCan0v6aw8TVFc3s7OpfEkDaB7u4g
n+cD1hev0/DszDYyLMulAE4Jf9LYuX9AC7SXHKaH3ucsrOVncDu+XD+yXTOyESgcWTeRuVB6NPpH
uGH2i5W+gmFSYoFlixKOrARplg34Fehjd1zmj3r+8foa/sVWvOsd/wGbXcP4XlibBE+ydccnTNaj
+gRSLuSeU8DfS2cg9zXQxCiWjf5g68f120jrzRyIKgWWo98Rl7PSNHfW6Ztx4FnnRNo4vltSAyCh
jl4MhkEdEaEmWrN8nYCY49XegEQjEBGP9CFBU3zE0/tHWc/Rfh5oI094nA11RNvRhPeSHCjyEnwz
ixOBH5BIx4p3r9ZGlPA0T9poTZQ3xat56tXm00TWIAKhaZpLNFC6KOF1zrO4rtYYCKDRPSr6TgIA
jPq4BJpf38mwpyj/1m8WarMqwcR3YKRL5wa9Z3PYe7QdEE80DylIuUZmO0n/na7ducvMI1mUm75s
TyoYkJGXvK0q02lU7cEYMZ28toVjW/ZRCduHjrKbfLJ9uy7Pk12+wPEs3SbG/JmBYEcZb/pONq6w
axbe1yCmFQo9b6sk1PAa9onbk2/DZHhy90ImRTA+Y4hzMUtg6NoG5upi5JhZd1gWWTeYTIxgf1Dx
bNt1wA1Kwuc2uajlX/kiMUH7Kb3NhgmvxGKUU7x0cJTaj7PqTG54YGgTz/yX5i78lLj5WwPmEX89
x8fF48j4pSuzS5LLJIKhUJilvmpmDNCof0196awK7pR9q0SDe93c7przzVL5dm/s3zylST9msLZT
9FznR5JJRllkxyUYIHMktNJMeH5q8pmAELz7MsbH60vYddY3SxAMD3r26j6zLbASZdZhMtmnVl+C
Lu39xO4CdN6/XhcnW5FgfWjVsjSroICl/TXJvhIOsiyHGORqfMXu2ILdYSQ0aK1BBQ3nHzbj9MKQ
DvxneupP2rDeXyUEIb8qQY4yaEFThB96PQRDaPkqlSFs7/uxP0/pt7GzLrST3kZLNCCEHNBuBco9
PfE0OWikDhz9yfoaBd1Zzq+w709sBAsGY8kH1sUTdrK85ZDHJSrLI0BDl4AFxfMg0cXdwGMjTLAc
+roUkc1ZTJdze9KO/Y12iI9yJhqZGMFHUhCRzuqKNaUnIGCD3nYITJRV/mR0YKsXonEwZmNO+Zjl
pH7MQU2h1wg7Ylk3zL+857rFx7PQHG0Im5ZlQ2pkPDpMQdZrHGNvdDIQ32Re4skitn1z9y5K2Liq
m4y2BC2lt6jnMr9DgvJPjMP794Uda+qIKTpvgbHUc61/6eKnSTa9tH/27yIEizrYbaoWALhCrwRv
Uc4OHGgM6W6JJqsGN2S/m6B3QYJdLZpOG2POBx0XoWss0wdVBRPR3Nzmav+5tez7iTIQAGSX1Pow
DdVdpHZuXrEXu51eclYctXy5B9SkO5EaQyEEDAVNUHexO9rzU17EN4B1ctHF5mZsOlDb+Bw3mOrQ
SgYWzVG7K1nSO83C0IhlhtRpp8Yheh1YlJ3UdnbTJX2MR/2+yWLXmuHghhnwVhfjrJF1cCLLcquq
uynjJGCt/a0o+ydi9UclS8GzQt1RJZfOGl0lxyB5oVyKuQioUQdLZQStrdwSjSGPNTZ+W7dvHZs0
Zx20s9bl54yZkVOPTUBysG8UqTvWZe/EizW7sTUFdEqDos0f+7G6LHZ3SBfT0ZXGNXvmLSl5pBVt
Lwg33tJodmLgNliDHaQ5ykxgVk4shqp5bgTWqjhTEV6sSQcl1/C9nWsMwmnPaz0/lQp5VmPmYMAW
mefp0aLZbZM1yCUDxUBV1VMcZW+LmZ+GVjsO+DlTHx2B9OIDl49zN+eukRfEBSnkB3tNv6JF7GaY
FSCQll+1zH7t6hHPWRkAo9GdZ+ZpdnekmR4orLpfNM2hQC+LlxpDK8Pg0AncbyrD7BLFvCHCTxCk
ReBGwp+iNnVZpwdxyD7HyLKrc+FT4LN4ylKBdWq+dLQOenvx1AZNR+D2vQUJbdAY6Kk2ottpng7T
aHlsoQ7Topc+bj+qtiz9sGsMNuGyYHfMMY/KakEc0TVvhn6DksJ1YyD7vmBs7LHP6KIYaGQcbw3t
ktE/wlfWNisQzA1uT7fGKa5o8tbfgizuXLjTw+yGDlK9Xn0n7dDc9X028gTbs+iLmkQqdqz4u/fq
F0TLmLI2UeJW3fCZox0rcpQimUzBDGVLHys1QW8Yu5tyh9MI6w9hEBNnduu3KeAsyeXBLoPrZyeT
yo3jxi8mqIY0GR/gVQrtoR+ycz/p36omebouRqYigptHo3pJlhDGvDE+RMM5ldGn7Hg/YOxSNZtY
JsFgntibpdSVNeDOEo88ckSp7Fx/0D63f6NsB27pTJby4uf/65PBpZkaZttMCBQnMFAZHKhWTgTz
LMXNGteTY8GyKsBbAblsJcPP+H3zfpUm3C91Uou+jxPigWD1vrfYIaa5d/18dtzWX2UIN6wOB9Te
5oz88MNJA07GxJ+JQx6SEwdgSn3jbLg6cZobGe/T7uowI2pxYFZDF6eg0SFksGSyiFdrqUPrW1sf
neuL+13HsbaNBMEzXpMFc3V8/5T8EuoPc/VcFxL93mkH+lWGaGMXtHvrXMaADrThS4OnMGgOKXGi
g+5wZDMCekPbS38U+YYHOVClbBsFJZl0parmUlk9Zn2Yk6/aICWk2VV6hoiGapplYJr2V1OhEt0o
s7Aj3mSze5XFt9m6HFatOCqKekyU+LXsKhSKWaAnpcem4dgATlAJlcntjPR2Vjo3Lsnj9aPdXTWD
1liaSsEeJ6htPqoxjdocRxt/mdenun+9/v1d1dl8X3gI4saa1wlsh17aokJeK46GOlk8f7ouZXdn
geVvoC8WsYFIm0S1kBSNGROvI6cmbd3Ifgtphq5o3bsuaCcEgZpuJAlXoU/I2MOtJJ52AVHBD/iQ
8CU76UF+Tv/rjMivooQbEeVIHlCCRdH+SR0f6v7JaCSns3v6m9UIOj/XwAiueqwm19607FE3ZJVm
/htFO08BE2OZPG9u6sLxd7Za5bOhEc/63DDMr6uO8mS787lN3AjN2ojbXMkB7UqEq8MwW24jVhEU
Gjw/U1onJhTulD7wpj5QRKKdTnOpk/qT89/n32xK0UhN8B+10SP16522yzVXzMIgngpCK0u1DpFd
3g0VSF+JIut+3zstqqtEs00gAaFAK8habRsNLiZBivm0apVjlBJ12Cn8YjUYOIdKqDA0YgJYNeMq
L1pKfhR+mxKzkcXsEPTfRI7ukY/23wBA/tx/tk/R1+mDzGncXx4UhZdIDZTRfl2eOphJF5l4ARaA
/NGRHMtokrQ/7lkjqr+LEJy1EGO0K2JAODnaJ62/N+r7mklEyFYhOGrFaFvxYEBEH31V8r/t/Ot1
Bd8zdZsliHjKhl71U13DT1vAKECLc8rOiIIxH67LbpJkJSIamKYa8QhGAeK1uk/+ZsCeiIP2uHzP
nfnv5AFFghtL0u28U/Xi+vfzfJhgXTurzDF1BJHZm3Lh73+BmqsXomaznJbjqDiyQuiu20FBkoDZ
HcKL88KdCtM4MksuUT+ULwxDn5nfn5a71Cteu0/NrQYzFfutQ50yc+K/aill3O4mM/StqUhnMTSi
/Kr0TViQeurQoEr0/KAn4LGNotN1jdkXYXEeGP6viCegowssmm2YqEE/K+XNoEiGnHdDB8reBQhG
vrDypI0NqKR+qLGH65Ge8hu03XosWI56K9NLfiS/vSkbccKW2Ukdr2u5EqDR8mZiPvxXY1qBNy3J
8pqyrRPsRVwZdDKqGEXfeYDzdW+uX66fzb7GbxYjmAu9RFOAMmLvOEXPCu3LXi0vAUKxHvQHtF9+
/xN5JoeWQBcKslOCPAUVxQINqZAX+gQkuDUa6LSntPDTe5RF3fxVZtX3b9i7RHECr1LGakbBl69w
8run+DZ85A1F+cU4rl8xNuaTb/bjDwKkx/X/UiH7Ef/8pi+bHyBccZIotF/w4HhJDADrOo8+jaP6
Teutj2ve+lqHppV4OHWd4uSW7Rdj7aTUdLK5vihDfgSt6HHqZrfL86e5Kh/maXobG4BLTHHjaBTw
HOFUvEaEXpj5V0QMYEF2H5ap9gd1cgsz9e0IRPOj2nr2rH5E9yzsyGo6gL32Mf8QHdMQrFB1+xwh
NYnGg0+S8+YWU1y8ZiH5qjMGTJ8f/uwmPdEkwxK2dIARR6N6f+K3U3/QnfDCi+D603Vpe8/rVphg
vku7XwmCKOKtA6pRAO8bvmT9h+sydgNthE+aQZhmYlJJuP7giUbCt4KDZ1ysQ2biWbIemgMfYAAT
WtCD3m06rrojdy33V/cuWDAGLTBZwnrAy26kQaLdFyTI2OP1xe3Zm+3ahNtZGhVZVg2vUU5bZ6xB
Hvp8XcCuvdHwyCLSswyQuAj+qrkuY9XVDBJuw4N14J0emWvcYRbDne/kRbXdPduI4wveqF9mdVY2
aDr8f1TzIgokrvaTGcqKKbsv0HZV/GdsxNhq3LYNXxW3oojKDsi9OOWR/Gj1kAHN8nMWrxTmlv9j
QkWEklVlS0eg6R6z3WiskME+dfPj3ALBMn6dQ1kn667DZ1F0SiE8tzC0+evalGFB26yGVJndYmKO
lA6pSmexFseSthDuvqwbUYKGU0tpxiHBysrb+X/HdP6ZAyTyqtH+smCXAGJPDF3MAMamNZIwj5Ct
fZy9/qW8jFBEEKDqHm+X6C4cW159QH3j+gXYf44QGf5HrqCR6HOygEQEjcyz9MHqh5emzjuEUiR2
SmXwqzh7sLPoKybS0Zg/9MeUdudiYZZrWvlT1RWo042527X5faUPpzFrI2eaG39OddRyZB0L/L6L
qqYRkGqh+8+wbHH8Jl8tYlIEn55ijE8tA6dOCy6QJG+e8tRInCZeVL/tWOpEcXqUbNSemm9lC15d
nJfVmFOkH1oPCdNTdey9+bbwBzB/cZ7c4jC6JAB71o0KzErTNR7jY+pXoDGsuCPmXf81u4ZxsxHC
JRiHPO2mGW7SOn+o0ENb+9e/L9toQfPrusyArGRjsQwAzuRS2BdLiZ2im8DIfrLUF72XxDqyFQmm
vujmPB5rXOs59KpG9/WCBdfXtNPmb1OwdWkU/yBlINp6wko9SlMkX+JbArYfq3EQ1ri8LclyhhOw
sY7RRZp/2bMhkGcAbQgg0r+RhCULiam9QG34JLGOPor1WN6YaDwmN7JRvz0TolFA66JowSMb4S1b
wonlhCrES9PyXo1jf8A8kTInQMz874F2sZUakjzIS+AmipxkSPsZUVuWq4eBnCxF4kCSKNvpJPtF
gJh5aSdDs4HCzvOKGnCwQfoz3nBEBW5/H0C9ctM7nO6xd5UH26NIhUee+um6vuxuJzLTKjJMwCwW
8y+YZO7XdMZPsKrp4zhh7DZHviwx3tJ2lrVy7LRLYr2YpbGojcLFbyD0YbOkdlPyOOQMng/qJjfL
uXmjKJs0XzCt1d2FJ+a1PnfoSgecZeclcfJjcwm/ocZPb/I7meLu3sfND+J/37gQqDypa9oiSijI
icb3YyU54V0Ls/m+4KKMLfsf0q6ruXKbWf4iVjGB4ZXxROWVVvvC0gYz58xffxvyZx8Kog+u1092
1VadEcDBzGDQ0y0bkxbCWYHGUHbIdu8SNP8et4J9RTsBR8JES4PtJ5Sa0lPmJPjR/CKTx2jqOAl0
s6IjOuQ+wNxCuYs+7tMAgcG4F2b0n6rsPEeBQ+iIXGVyEP/vLftPqW9lh/keUkwH4ALkadHMbTLi
dmYW5hHzdhhEK5qjmlQ3mgJkeVrRkT6wGmmpWzWF6sSq+C2fwmKnKC1GVVXbaIV9OiZndKjdqYNM
8lTsCpDqyoH4FAzFAYxzj5nY5W7aYYRsCNypT++TNHyCbDynObh5xDSJquO+D50wV1EjUJJaGOBk
VV1aKaktHVLKvQxhiczkfKdtU6ir0E5TzU/U48VklKYZo3Qw1MLqoDDfybfG/KuOC07q3Dw42t+G
2Pt9LKSpWgvoSs+KNyi3pcYbxeAZYDatSBI91On9XSVeRM55yhnt2/RoiugXMS4GtmOmtgiUvF/E
FmlSNhwhPSetp9ffrofWTRO6hBajDk5XRaT/vgouZTn0QdWivIAWGR7zaisU3gKD96i+MRaOw78y
Q31iZWZsMXlTg3nXmQztXp8iT+3I10IyLQ0HJDGE42JU516f77Om+n59hZvV4so0s4k4PqkIa2jK
FTfEQK36TZrPk3mTxTsTsKbrxjZj6coYU62pQaa1Yktjw2EAzAMEdBh+Bzubf93M9rVyZYep0SqI
RHViDTvEAifgM3lJMYUMgojEwhOjI/7X78diMMIuyeasgJvMh9ltrfQQnkegT/mCShuMVR88hW0L
SUI5hn2EKD7a5m30Cp7Pg3GXAU2pmla7x+q8hnfz2gxIl8183+yVc05JPWLA1UBmQmZxpkV1taF9
7qb5KHRV5Fz/dJsxY2WMyVLmYEadXCANTsmbWdwI6fP136fu/Ck7Ue4yELDRaomJSUNbSlJkiPhS
PTByitlAsSL0JEO808RlX0s9pzaTeQblj0d7DtpED0Q0n5RW7d3MzDE9H1T7qWye9Sb3TJIf2z46
6Ul4W4zTLzwR3edJXthSuhzLstddpYy/CmF77pXum9H2ohUUxq2W6/foE6UWHt78hFS3YEzfKUJ4
7Obqj37OvlzfNWnbBy7bxnwWABxRxavYtnfypNSaf1EZk8nG2LbT7kMomScH/Y5X2nHNUm9Zud6i
FqNepciFxFq8AKKaso1GKJ6iOyBLDEg5Kf8PGaftmH9ZKxPzia4uk057UtOsO+n0NHbESkuJk+Z5
fsGE/KXTekObcJB1800q7jPxyYDUHNklFe/bUQ/75PKXTjJLGpYrixKKNfr4DWZLiYeJtGN4HqhM
i1f84nHzbG7exRgbCRfNmCe5gaPkTX076N0OGkinLiw5EItNf1y1J5ndq0NVSSua+onxXWknR5ZP
rXEQdd7wzHYmWRmin3HlgSUYK4UZ8xTvt2I6zkdv4tlR9Ao39mreg9zmHXxljcmPeV4EyxKgPwjU
EO7gEA3wqTSf5MpH3hwDt6HM5Egpk3Ml0mk/DfKa/X3pm3brSHZj5UC98SepN1P/ZWnvLMWrjRTE
AdSfNeoMYQBmMPwjFDJrUV6K4DERj2KzH3hFwLaL0Es/IaZqfJq4l5LFLOdOdMLlsBhftMGw0Baz
CFdVTNksoVCp/2WJCfEYoTa7AqQlTpwlP6NI9och/95pxXNjJjvSB/cxwRRZVgPKbrqaCH5HIw6s
IA3v80b/QXoMRqdAsufGY6JLvqmPu7Fpz1UnvaHkO4GAyQ9QhVqqqH7T9MVtyeLkLazJgi3lgbuY
1U6ThIdYU/dd2J+TMADoPPKkUH/VZsm7ngq2v+NlsUwmUMD1o5CWvgqCQ1I9dtJkCfVRWh7C5WVU
HlTQQ1w3uMFfjZJntb1sElhqwD8otqU4DU7+kLsYKvLkVxGyfgo0YXWbzupN32Z0VyC0wiPy267N
V+aZdBA1alMVOUJNYp4HYOdbQAB1z9BHCwT81qTe465t1SanbviH43nZZybCAQXXmEqOlj5VnI93
FIgN/dv75ObPOWLx4fou/4M9U0SvWqF0ykw4CIMWkN8Jy4z2Zm91p96PHNMGhYNwnh0CMmDe4O12
lxP9jv9ZZHkPGqhlzylyhbPU6TE20hfIidjLKDhEqo6LvNwkY3uuS+NHOGk2IZNdlGJlZUptTzHG
m0nFySnvkMlPiXL1BzG1YVYqnbSM7wi0bp+hj5c5wqPiaTaEaChNqmaRA+Uoxtw4RMeUL9gV/F90
5uGCN7GKyuoPYQJKAvWuYqre/5B41zxSljB6nSju+az92xeKlS3mPKdtHyySjJCiS++UzKmLA+Yb
zmQbio2aweYD/jdrhJVJ5kBPmp5LWYeSOG3QRCnfVOW5iThtKJ4/E+bYdl2bGn2CVFokp1g9JvFd
v9yq03kCz9OAJ03igJarHtwaQzgGjw5lO/dcXJs5vGFmxktZYYXi1O1yjOaUpSf2E5iYas46t+5L
qigDiUlEXJtYdoNeHKYgM9E5kMs3pTwGydfrcWHrW0GTBSZUAqgxC5McofU4Lh2CL8GzWp/vAhFv
SMHTdSObDr+2wnpEHUpykuLWJ/uTI4DVaNmZbrzXPPnIm3rjLYjxi9nABP5gYkFG3t2ptXqU68RZ
RJPTNd7ygPWKGA/A9JsgpPS7ZNEXsYlB3nWaGoyRxTy2js0DvLbEVKhJXLdDXqGwat3Bmd8KLwEn
8GAbt4Lf2OJuBh/w9a/FWxpTpC6I2ZO2wGAOZpqhehl0KB0dqoTXsObZYTJSnuL6SwY4RdIKzgiJ
1iFtLaO8jcyGU2Js1TSrLWShmfo0aCIApsACVwv6bWgxYx7vnErNQywFiaWqb9XSn02ScHaS44ss
htHsCCiCW+zk3H3vZeS26mc8yZzFbV6i16tjsslMMD+g1dhH7UxpDgjw7xGuFmZoSTeqpfV2Z+e3
ha0+XHeTzcVJKH7AwgTOhvf3/FXBT4EdWUL72KaGKlipIyvT89NoLpzgsekmKzvM8pamz8QRbwdO
Lqk/MylywkLxjUD+Wjchp+G8eRtUV7aYZKnNSJflAFuN8yeXTHjQnB/6u9QI2f+3/WNi4qiRdopN
tN1a0Bsqy6kOFjsEiOC6lc33vPWSmHiIKQKhawa0LsM3w1V94s1fgGnVqLqqHWKKH1WgSwAyAvni
QbLHR9x69wRYLXOvO+EtLzpvO+tqh5m4aZjDSNoB4Vk7F6f4pm8sYF+REIJ9LVjxKS2t7EY9xZH1
e9sNXQOVplM8wn286DfQltXFHNstKgOOvK7aYpidlGV0r284/WxskYkhh7/ssO/FbSLhLSnHaSz7
h1nYpR2nit2MZavfZ4rYqZMh0Ix8Dkwvfa7sdpQY7f+h/LrVqgAxJuCJeLWUPqkB1nMftWZAE9w+
3j3Fh9jP9w1YHiqf1xXZPOArS4xLSE0hpRhQwYUXFLZ1tusgyqDMmlMRDrJj2/lWlphUOmoBMJ/0
eWK0AW0CONG0MXgLLc/OKoEox8vjMQbb9e43PGJllcmnJGiSHrAnBLAlt4bme65zHrF4G8i4tjwt
ekWV95yByHdNUd8IoFNfpiTB7TX6cX0xm7e6lV+wOnutgu8VpLhHzgcRu5d5gtvsAVZ2hPdxnv5J
6ywe2nsz1Vx2kJ0im6ugMxaMkjlRFnlkrq2sGFxS8gYr3p/IP53dlR0m1QxSElQzNNhhZ75LE/EG
/HI2ZMQxalApX/Msv0mrxG7mrrS0oj6pomAHKUam9Xmxyqz5tuRPOTSQZ5D6DjKw4gNuWEl/o8nq
mfTFTu0qT01aiOKa3U4SyGwJeAwGu0D23DThAwCunjroe8noT2ImPV7/cFv96PV3Y1JbFKvBUOIh
1FnmCDQDuXiIKg1EmCCSyobYavSGc9o2A+FqM5n8pmXxpHUFGuDRRCxlutXDlpPbNls36zUxuW0W
q6ZOZ/hibQ62Ft6b2msRvFT516a4q+aTYe4BDHau7+MGw7iJeUw0A4HegmoTK/9ZiEIBynQkks7p
Thi+8SjvoWSFrgxeQNkb96kTeqC7wEMk772ERopP/gkWQoRjgHNAMvcxh5lKLwQYFcfdJpIf0Dvy
zBRBeSpv5ax0q5y8pWbMSTebX3FlkjkSoQE1EFmdkG6Cxzb93kHg8Pp+8gwwfhkYYr8QATWykGb7
ydRdAiWs6yY2Gz+UlfWvfWNcMTdwV28pEiLaiwf1ULyPHyrAWdPZKSomp1rJQ/ZGO4xUPjG8C+0c
/Hr/XmIDnrP6Mxh3hV61Io5QfUEJouzJgpfdptunoBqX1ZBzPd0+GpQXHkSFGPP8pLiaBf1YzXjX
oC/x+UEDR5Pkqkd+g2n7+/1tiM0Hddi18UIHSZdFssMUWuwZryW9Gf4va2HDfyinmSGUyG9lhZRW
SrYST5Y5Vb/liZeVMK5uzmoejzRPC1l4I0j5AQAX/7on8jaLcfa4kXKjCnGaCjnaz7j2ypHECbub
xcBqsxhfz6TBbKo0WBy5WQ6FEGPHQCUTtbJbyCmn8NguqFbGGI/WpUjLMTYBcEmKOl506wNtLUKp
7EnGmTIs3O3dwubxVW/XICuzTMWYGguApDIOkrBrXdEF/84tlQRM/eJY7iGB+u3/8Zy2mT9XNpna
UQmjWo6pd7SucZAPipeCtiu5LV5aZ4bs6rifzg3mwnghf3PyF5D4vw7y++PU6pqNyYO6n/T/vczX
B5LjUST1u8MCjhjJzW4wP70zHqDmZ/PCFc9ZmbIShOt6lHVI4LUanAap2MUk/i1nxXQlbT8SJLWP
Ca0306agWdZJg68EFCN9C3zfj3z8cf3YbTaLVTrF+T87TAk+h0SYVIrxhELB1+QnfWwJv3QgVIfq
wnIO+ZQ39CB/ztQXg8zeaVIpmxN9MpR9OvdS3U47EdNdpp+51Zf+yOtHbzvnX+aQYj7uoxi2+qjQ
N6y0gyQ54C67JLuvjR9jxikHtqPLxRBTgSRSVxpDjAq5LQMrSp8U7SlRXvM2d65/MZ4dJhYbQTRE
Wobu/hgWj6H2KkhBa+nBYIG6mOOD/xBNLmtigrLUJ3NGBTqd59lWPN2wst6KPA0qMVRTuVG82Lt/
vr687aN1MckE6XYqMhVyX0ia4mPVnfTy4frvc9fEBGYQ+AaJ1kT0yRrsk7KtnGiFiikeYYIGTvOm
gHGJ3HFHgLcz9WVdTGBWISpixCrOGTA9Vm2cEsgfigPvg/Gcg4katdHnGYRhKZNE/ADYselRYu4I
MmKQSYp20VHemXuV+7LA3VQmiiT9qCdoDtL5ZrwfgoNSeiE3OTDxTr0vQIIPpu7xyCU8l6mvf4ol
qoiBCgzDK59k5+e2roBpo91rzfyjCoxfFSiLLSJPN0bQaBbezt1MTm6mSK0tsdEfa3VxpD5+7SZy
TKT+j6lJv5NW8pVJtvOo36FZ/BJ1qtuW/d0oh7xb9GYsojOgmGoFZxU7yGxOolrnNETojfJHoA5u
H0iAeEs7zJrdRVX/9bqrb7ocCGZETQTsG1MgH0Nfkot6nmqJ4hjKsCOY9o013Zejyr9uZvPqtfoI
jGcnkdwvS46yqkiMN3DaABxXTtCuaF/UJffbSX0iZcMJtttPPyujjKNnYCrSGuk99ytfJRzhxGmO
ywPmsn3Ng3xvZZm768vcvt2uTDI+romxqkR/ljmijcwlWbOr2SEAr52lWdWb6omgS96NEHu2rpve
/JAry0zKnGMyGXncAYIPQYvqTaifzZZTr3JMsIj4Tm+VYIKDOhBadMcx97SxcCtgy/7TSljV2bY3
4z6k1EpG7kvZUxPcZLyxJIUTFHT676uyMG86QIUM7Ba4n0MLkcNN6/Etg3JUoI5ulkqU41IFwhR6
DEIISaMUpAwkPxdL4E9qDpbz+dFQMD40lspuCZuvkGV8hdrYvs1yFyQOfjzot8FQH0SR7LIx/V6m
BArfCnH0AJfIwrTKVnXBv8hzg+1aTaWsPYh28id99GWejG6m8yUd3mDkwu39YD9Vdu8ElrHDi6cE
Jdnf+V4Xi0w2bka11hcNxywdvpfQyZ6P+sKJUpsJf7UoJkrVstyl84B6phKftfI2bl+uL2EzJa5+
nwlPdT4OJag+gEIuW1tBdIrQ7WikrzOPDXw7Dl72iglJZTSSDmhnHKEoz6zGjF1ZvhsiOpoB1NoM
fYxO0H4rMlxsMjFJ7jEZXAq47k1zcoPC6QC46x4yajx0Jm9tTASCrptR9CLWNtqiHRwKjOAHPgg4
PBOtbdoe6u8oXKZ84fUUOd6hMuX7EJf9TCgCvwFxvYXr3k8DD2PXPWT7bfPiIiwyvjXCRhoN3BHU
+2IPeoFjcBo9Om9K4U68Kzrdqk81yyorM/6o6ks1kBx85FEbv3RT73Tz9EuztXx6UlQAF8Dj0dY9
L19uxveVVcY5gzzt5EpGLSDswhuptwJfdUPXAATbXu7TJ8kFva39e4lrZZVxT2VRtVYyAThKxglF
z4MUZ/Zi/rr++TZdZGWE8U1xGkbVXALV6TGklApnXea9FG+DdC4mWGi3qkXZkogwkZ2afX3/TkkO
VRM6jvxbEXdlirlG4kFaBrWSAFOdi8mxDMw6vO6FwnFBdqxFlDDSBeIE1cFdK7EqyAza0tiBv6dK
B6/KwzdZD14CZYGUGxQaK0ieKZqrDvO+a3u8h3RLbIEzBbKPi+6LafGqjtOLGndfuw6KrGJwp5mV
q481NLBCfPZR2/dCCNFCSC32UThaaWJYcVrs1UnfgRx5l4RjANiJ4tRdftQjNMzySfpSTLIXdJgT
ue4t21eV1QYzd9p0VrVGHLD4CezZluzitgItesk2TnSmA8DGcwCtxI7brto8gZhuVWURjI8gxfhY
lsRh2gaIoeCKyG8V9P+kRynlZOvNk7AyQf99Vfkkhio0IqkUZ2y9SPoiRq+cvdssrVYGmFy9NIUZ
jXWBh7HzDOGQwgGpXwiuYjpQITjaw3VzvB1jIqUCYbAwwWSwMwuuKhCnGE5yLtnXjfD2jAmMBamK
uh112SnH16n/Mg8BJ7vwVsHEwFKooY5Tw4AEcej2GE7HTnm8vgaeCSYCCrT3BBShCq7vNzBXWXG1
F0KZs1Hb1efl4xtMKpbNoErFuEXUgKimYPR2IkISXVJv9MC0S3BDTYl2343R16xaThUJz3k+vdX8
V0bOatnphrzCjLWSqVitK3n0qT3dlef8HPyM3sx7XMJ2emFHnJO1GTFXa6cHY3WylnIaZ2CSCKAl
lKTbdN9nHPnAcM4BM5ggkQCHnuTQWEVwKhdbdCmGQMR59lQPChiJy6MC3b5HrxbGhAxTH3QBzN/E
GbxwVx7wUGxnYPpCJKRC1/n32TefrjvrZim5skg/72orsy4WiqnD43rTHfT2BSNmEBB40PvXSX6t
Ip3jtTxnYWJIPQpNbhpYn1Z/16ov3XwbJ5yMsknPAxDOX5HdYEKIUIWDkFWwEZX5bkwVK43NV8y1
2E2jn0MxdOJydGvyx9CQxxTjLmRorLg2vpd6SBWMNVcCEY8s9q6mSS66aHZeFbZmTJxB/u0DrAPy
aJqAJpo6EyZiKcIguUK1hPaSV91JmCDpQis9LXZ0hKLVLni7/qW3netikI0YgUqCLhEylH8ASmVQ
Pwnd1M73gH6AIgMs2Vyp+M2vvTLIFE8mnhWMGSITTim+tuSmaB6CgbeL9Dc+1e8rG0wokDKxBKoI
Nig3oGDRMeTQnz2QGp15teDGxQTzhKBC0FCvEDAiMJ4Vynoz5WWjvl/4RZc2qtMz2AcxgwEVek7z
mB6Fjwv7aIxJVJPcp20axijDtBuQZHid+JYFtQNWX/e6X3z+StQQHskkXabE10yQW+IMV+UedxHS
nMcBbJv7POUEGZ4JJqzhrPbFlCFXgZ7fRyvyZ4LejRyjcL2+lI1q8uNa6B+yimaNWnVgB5cgbuui
4W7X/mAVIAR713Rs7PmltwDvcThGP7vgR6NMUAtlqc1ntKfhgjMQNpkT/wr9zlW93Jt4I/B0pz57
xeVjMS5oGGVqdA1qi6AJnRzqd5VZcJIrzwTjeAIdsxhL3IjHwq/mh5A74LXt2Zc1MIGPhGIeZQkU
cyvJ0f+8+0Iqh/JDQ4C73uOiAnwGgL38N2qOH7Kjn4YMGrzQ1GSnUF2jPBXl3RJzAhLPBBPzoFkq
JnWC+jJTTmEC2PA5L3bXHW5jDvGDw72/w6y83Fg0xKgJJ7a3xQMVGhsc8L7eQC/iYKActGJ79kLo
RVCstHjkMdBsJC4Dc8aSASJ0UHSB9uTjITMDOQo1SD9D6HPxaFGU+8pNuC8sWhWB1OLh+nI3dvSD
OSbCR3k5mHVDzcm6m6SKHSvZaz7+hgrLBzNMGDRieRqWAadYSAZI+pV3RQXusVzhnK6tJPLBDhML
MzNMl4SqLbUuGEHQs8OdX7Vy8P+jpLzjPZNsnLUP1piAqE5gHM1GbJ5U17KVmzGUpVBINsp9IUTu
9Q+1ETg+2GLiYDzlsdnVKGjU9BAED9HE6Zp9LlU/+h0T+5S0WSowo6uOkQGMPye2JGWWXocOKXJQ
MZ1V/f76gniex0RCsPUHRgYKK0cMlSc8p7pFtLi9mXGKYt6+MfEwjJRQ0sJSgWCHegcVlZ1ptN+v
r4TjBizWXxSXIJwkOJ0kn0zlSw3+z3H+acRP181wNsxkIkPb9kNB8lBxsvYQj/u28+XYu27i89Xv
gxOYTDSQ+36SsnJWnbL1sriyQuiaaVZeCpZsJtYS/VLKL9ctcj4PC6NV5qhV0TWFesGYW6M4gMaT
R8HB8WyT/gmrgN4PUgdSexkVxKLtagLZN7XRDkGMe8fQeXpq7pb237/9fdxI+i1XNiE2gcc02vhu
REDim8Ep8STX5b17ffd48c5kooIop8EYT9Kf/YHhETPTRxWIFah4HaN7Xi+V54BMiMA7oVGlEY7S
NKOH33XeuDRuLze8IM47T0xkKIw8G4QUoa51Fc/E8wtu6cHPxTcxgFX5poM5qUfzp855rt2A2H38
ZkykEJpsFPUB30z0KYlqegQ67Ftu627v6AfhDC02PHmD8n0ncA72xt1xbRkovo/eAlqyrk2oft0I
7pvypvDyX+QYut2u/9GeBr9KXYVTSF0/drrIxJJeaMIWbX7FiZrDAsU5ifOIRl2BqaRX2UoXmUDS
mhVwdj32UodClL5E1pI8CqUvLec4eb1+Bq57C4qmj5sXRhLY/ECa7IhzZgkmcVrM1+Ri9NhkJefW
yCnOdJEJJTUQmlGrI2cF3zQ8DLalLd4Fu+yG+KiscU2NS+f64jagtR9dgwkkyShXWprhQ5VuPVu4
09GZzmEn/FIrS36kr+Eo5m/FEofiuuVtD4EihQKlHlFkiSI6tWyNKihVJ8Fz+3RSRk69sR1M/v59
lhYiDTO9G+jC1O7UDb+y0u+S5+tL+IfoeLHBeHk6dGOTdRByH7z6zfTCQ2xrt6aPfszudxDw9Etd
jDEuP+P5punMGmmm7vdjKO8lMv28vqDt9Hwxwbh6Igxd3xm46afh5DZZem7Ecd/Ugi3mxV0HVqQI
xLdVzjvMWxf/D0tj3L4atDIp5QnvdJmNpyyU1fpD8p2GZMHHuyDQ3aGH9H19sRuUux83lHH9AtxZ
Sm/CAynUGtIv3vys4gUrdB/C89S8X2OTQ47w4iuUpGl33fx2WLnsNf33VQbXBk0PmggRLMa0QbTg
6bACjbZuWsT4dd0S7yQwabXpSNQaIOdwwsQ2DUzBErcWJk4Z/A855rIeJqkayWC0eazQpDo576Mv
AMovmAxHrWAZ3zM/56QArtcw+bTLUqh1E3jN4Cme+ka/XGovvmbJXnwCOM+BYhDhLJMTtdgR/2Zo
9aI2UgU0fF+7cqcGX65/K97vMxGlLgzSmTISgND7s/QTjEUcr/+HFPP3d2IllkDxbOQQAJMd49y7
VP4ht2uHMnZRQqDC5j2KcJxPY0JKKCBoLTXCsI5XmOzOKG5Lwhmn3zZh6CJau6KBav7jSYobIWvr
3ERHaij2JBdOiiY8gSWMk1C2g+PfZtj2kxhgqHyaFtmZwtYOS7yiSnZrLnZF9kJxl+XfU6g4XfeG
7RhxMcl4g6L12SAPOZq73SGtc0sLQf0hgVY18q4b4mwh25Mqhkgpqw6G6swfAC2Y0pue/Hv5Ohpv
L6thXAFwYnECW6YMoqZ7TX8OEo4fbJ+dy+/Tf19F1AzK8Goj4QN1zb08vozGf9wkuomr36/rqcza
OMUDwvxIhp9RtleTp+vf4R8qissamKygzPGQCwNitQI8/XICC/yuQ3uJcrDMFk/IhPfVmcTQFlHS
QiQeF7riZzRGICiB4kGxv74k3ldh8sKUxcOcGXh2KfW7aXJHkadtzTPAHv/EQHgpFiAbcuGoiZm7
jCLnxsgxwQ4fyqE0iEOHTDOTCo+fky+E4n/bJnb4UMiHqp5E9Ckk6N3HJ4O7TXSfP9+Y/vasd6Tv
ynslUdD6MEb33IjLHxi2dQIlParL/E2sa8CHJR8FJu+9Y/uWdrHJnHgIg3ap1KGeVJNDoDwRbb+g
0DHnwEvlkpOZeeuj33C1vlEWSKDPqD864I+tcomBj1IeQQLsjQ1GffVef8kMnmo2JycoTEhIyjBV
exqgkz0e3g6UJQPsyT6PZJPnf0xUSGKx6KHEgtvuIuhWpef7fBj/4zliadAhXY5nUyHCu8TyTSl+
qhqHYmxjVvhD/GdHDPVUVWqd3vgo7iM/RM4P80w5RXhvr5yw9o7YW3lCF6s6uvSoB+TuZDS3M7ZN
5NWedMevnCYWSqvEZRF2I32LAuupeA7vNUc5qE/g1xugfzNDLkl94GEOOF7AImsVQWmG3iQA24FQ
pnosAIy+Hqr/oTb8+7yqzBUzKCM9FfGdHH0enmNjsGI1dppC2AXTmFmdpIRWqShWrBn4b/YlHYIn
tQbqT4050XBD5O2Dr6hM5BjlEVfPFrej1gU0zgtd0+7caUeZpkaMwQp7sjcfBYdHO7wBP/lol4ki
OTGKsCe0l2unb8TLvGCfYOjLeKpe6GDKDKZocBY52SF0Uiv0eDrWvE/MxBM0LVLJjOC6rbw39VdQ
8nE+MedssHrMqgDWuhaaUmB+/ZWXT7PpJ1LIicS8s8GUFaU8hmFh4JxPEdApw2tZAAf7nMeEsxZe
saQypYUxkMhIGo22X8Ld+K32gcGBhCXwAhSCPfD4AbavuBIGJiEzrmpgxviYYkogG/Uw7CiCZHAo
VAA6gF9SW7MEn+DyFHrL6/UDufm1VgaZuB+JcRTl9BSM2Z1ZHNLJK3gZbPsWvbLBfK06nohZBECq
JHtcz3zJqcEVDZWK2Qus4k8k+7H4cX1d261wKN4aEjEN8kkkqh37MWiGAAUVRiDoMaNDjpGyi+0R
HcfcicCUai+3Ikjuz7zGy2bOXtlmjnhn9IY4DriRTtFDM7iiAdnN7zVIzaVjlB1ik3ft2SyCVvYY
r1GzBWoEPV7vxNwXoSIsBr8S5bhgZFUjMefobcaPlS3GYeRg7gQlAso3WPy5vCd9yTlz2x55+XCM
t0R6HCnxgIpOUR9KWXSH8CXEPOp19+CtgjnXOfil8iHEKqa4dnRFfBxSmZvr5K0Mvtoq6iarKiE2
C1WZA4WOIQSNJbqtHzhFYOtntBx3LXhsneuL2oyKF3ts50hpSaurFDDYigDJ/JSNX2C7XGZe8OV8
IJa7Z6iHuk1AdgAgxCmXiTWTndA/XV/KZqm9Wgrd2tXWqZEyQqsMTbAGlECzH+i+mWNQNf1B6l3P
Q59xjivbQDJTAsVdAcb+JKJLfcVv93w9yu1u8GpR1ClXixIH1cxmUwD+AYR3mZN+o6Q9hmLJd/0X
82E50toeD9Z2XUCE00qAcKpUS0m4JQjvAzLhIhNCMKOCWRZDv8/Qdl+0r0TYX/9+25X4aq1MmJBi
CZN84C90OtCStlgHlCNIvmtJZHXVKUyhM0rBVQnnXG9M/aK6WtlloodsAkKs53jCUH10bF3ze/QY
n6NH3aUY6dDuC4vSQaZO4FJ+pOuLlnkHkIkqZlAasTIidFFhQoq7QmEHAFThwIWnI3nAqK4ne8tb
5yc0+yQn7Ua0KEVl/53HtsLzaSb2iIKKD2ACC5PPt9P0rPd/6MFXQdobzamGVGL3x/WlbxdKkgmM
KNGhDsdyqDYT3p2zCClPuoXGhd37+VkArnKxmxv5N4au6Ee+GGOiAyT/GrkVEOjkCjNKkn6HYTkr
EXiKndxFMVeEpE2Vvu8ARKSav5Hd2sad4Uh4MVKPUEjkvcxuxjzAOMCOp2rSJwFIyDPKiVHhWFZf
Mc501/vCTQ9JutDqAPB/f6XaJed33CP3UrC90ottFv+j10UkZsDOgS52cMJd4YSH6khZXkon5lKn
bsaflTGm5xxjrHCQZxgjxk41UN0KdhbpnEjAM8L4iEYmAi6Uio6/DPfBoB4aTbzDwFzDqYd4dhgf
CYMgFHo9Azgr2svxYIUxVJQrjpHNAm+1Y0zmgPy7YQj0WhA3iKbRQexNKzQaCxIEddK4188yb0X0
31dpSs5SZQl7rEhPvhDiDygja5XTSOfZYNKDES5zXGtAaTXiyxx/N8SbGQOK/20dTCpIiRGNrQg3
C7Fp6fJ1Jq1VxTzub7r1n9o0q0/DxPxajTHdlOHTDNNLERGrkP49mxui3coCE8rHGWDQmsaFZcx3
TVf9EJSUB4zfoGZZGzFZ/A4IspawHPHRKeoUQxLusGtcqusDDM+x2GG4FW00TAO/QlvUBlHob8xb
0j+A6t4SPOF8koZVhaSewgbtrrh/iPKzDMYV5bec7mKC+VTEqEgz0f5tP1SeMiG4CaqdBwInkG+m
3tVKmO9VRbU6Vj1KEKPQn8VJ2klNcDtM9a6K85dlQsnXTH47aG/X3X27tXaxy5b/pVGGpbBgrkn1
Az+yxxTz4pULVxlctJQ88tpzoT3bzv/3jrJXgUxrWohAEfQoTcu8Hd32BonfB4XCTR5b5A8CRjce
g+42nGi1TCawq+ocCjMBWGq57d1wRy9V2ilCo0Swo+fFpnQymKrg0QBsrxQ0HpjrUaBMywRFcZoG
gbQo7eLM1YuDSDiELv/w9S4GmIg4ZVJjpAviSKOApWaW7uIqOjfm8FyTpbdIF3uCOb0ArtjZMfh7
LJX0qUP0dFdJJQ+3st2GwrDPX6tlQme8KJlYye/wxdkNj7UvEkjoKQcF4MXeKl39lbe/2wnhYpE5
mwgKlajiVu4I8becPM5qCx7i++snZDuLXmwwB1PWO30hGBVzijC35wwW8u+V6mVE8cPs63Vb202v
yxayD3pzrGFucqa1Y+Dmz6DOc6djPVqm/o4fEfzcCx4Kn9d5+ofT8fca2Uc+CKAYwhgjxhEcyOHr
4FQ/QSjpV8egsKIbrDlzIVv0+u910mn0vphlDiVILLuxIHiCbZrzUHw1u9YacoiWRL9VCF3s/B9p
19FcNw8kfxGrmMOV4eUnyQqW7AvLcmAOIAmmX78NfbsWDdPEln3VQfMADhqDCd1ctNWVxHKsEdiq
drlbx6jEmicZL8xi+KFqx+1PKHBJjQu6UqLVkpohbVnIt7kNheOxcBtFmGIWIAtf4Jsqs5ziCjdv
ZHvtj+Y4XM3UlY/UN1+yy3AxMKEj4nEXrYzDmrqQJrMwkJgy+he1Htx8AA14K7gGRUY4DOnTqJWQ
KdRw2tB09miVe1XcasTain+Pvt79gYONtMmkeChZCyYKfsYZCm9edcFgnfDNwrbkN0OaapmQEQAT
HN/kP+VGZzUZvlLe70knuw71S+UST4IK5qozLMxwPmckMTLlMXxOJzdVGhiWoGl6HZYWBthXWwT3
di9Lmhn1SFGgT1vbMdUMDE1BKZIJB6i7bj+4iigps17y0kzFgWQFMvF8mECGOieD/lZqG1lVYxeZ
rvWiB/MBOb3TpDB6So/cWldW2az3xhEX+F+c5cUv4PBp1J0MMhBs8CS7SO1Zyx8qEaHo+qd7XyQH
TcRqcjlkO5u3SPaqdyQWhK8iA5xvRLOuThG7vmLMQs5l4qaZ4MiuRq6LXeKco5ugt0c0hFYxeg1Y
JDejKVwXhnCihXDwEzpa187sY/SGdiXFE7St/ga6FwvhsAcFBCVTTTz9hvxhmvboHHUVPJf/zac4
7CmtsnDKAUESqb9ltaeN6HMRwMEKkxHu1cVCuJDFgsCgpDnAt6sKgMtO2X7PyCX+H2H1anD0boln
FOxTddbzCvGnDEboF8tlo/KVdwQj37f/8kDTAYk8QcaUbdHvqPrzzPD8gnFdmPmMz++P5uhi+HYH
fXlwDRYPRZb7NUWTkhF+3f5q66muxUI5KNANCGOkegJin6/APz8uXQiDoSioefVnpFOeBeZWb6iF
OQ4WrHlIEyvBvsZh6DrG8NAnQQZ2HF0qbkbrrEjWB70irlplAt8RnDKLgwuTzONYZAjJyAABgBbF
TrvabS9OgBcWhxd4sedK0sAEI4zITkx+iaUJRPqbIi/h8KJyZDLaEa6PpmuJK7cI9yRnV5r0qIU0
aHWMNYUiIhKhm3AQktpUL/seEMISIrFnHKBFvf9aHatd9iDSDRJ9Kg5JslhDqAkqeD9VoW4W483Q
CpU6mZ9tHTUOSZI0klsJDOVvuWxWD3dumgMeIyyzfHAwwSpAx/UH7bvj82wiepvIU9kB5aOPTCE6
O9WvX023RONEcfsgpN4QbCE/cy61uqar2Mi3QDD3yffZwpg7o5bPQbSgHsKgE+rtrka4ixVySKIM
fR1CsBxh9Bszdewpr+Yd/ZTeNMEYlAHEkQtX2NfA/unGd+Qph8x0HA0VrDW4oykUAzIwjJiPrY/2
3T3Stf72AV/dVQh9mMh5QGmSZ7XPpk6TFBKiaXsyvFktfdv5C3YRVV6Y4Hy/SCjIbyJkgvPuFA6P
anOcRO9+0So411fkccgmE4GTWsf3thqekT/xtjdqPcT9uQzQhuKzLeLqupa62ApntHzs2o+o9u1m
Pzlnp8ILkQyTb9MbcxcHjh+jvCtD/PmvZiAW5rmSSlvjKg01NF1RJTrFRDmi2uHXbS7wh9VX0MIM
5/GR1aTloONMD/0TsN8l40MtxW5Z7be3cx08Foa4W5OUpl3HbFwry90CRC0Y10q94Y7Vo6YzeZBQ
w922uBr+LAwyH1p8v9jq03a2dVzTegNC4OgubYp9TZxAs+5ljJFvW1u9OBfWuItTVmhvaRHVfNXc
ScplUFJft3owYn4OzWNDfaV2gm2LovVxd6iakzxsCb5cE3auM09uSr/n0207n9NCNKi1iouL1XFX
Z1iMdVzCTzAl8VJDC6MsA1URZLu3z7Qic7CBycGocGYLPWXkIHV3ChpstjfsLaP7G9AuVsGhhpVU
WqGCXd63HqRz55sn0K0FzTneZahrT5U73ERB4aG/7MXcpSfHrw4qJgnjk6gzW3DmeDLTXKKlOiaT
5jsqhEm1L0hR7KcSynFkEpwBwXd7e4wszoAyK5YW6nj+RVp7E3f1dc5RARptwTt2/VED7XbL0hQ0
gvKT2501NojzsbOdP++YZCakuIyAne3i4a+SeAtbHGKFepPWdoQycITKb6xYl7zvXPxF8JBZdceF
GQ6vpoJqUMJA9ap39pryRYq+b3vj6qdZ/H8OnkjZ2cUgqZpfj+W9QoyHoUyOdS5Kk4iWwX7GwgMy
M++0As1X/jQHZXuj2o//tgwOhagehzrFwfLT5lhqAdW/zp3Au0Q7xYGPVoVKbBMWT6ivQ6y5cfM1
lsbd9jrWXweL78HBjxwVUTGFePnQvvHn1tpJw+QpUQPdhvAgF9phGsqz3OR7MkCsXiHfa2sQLHT9
jlz8Bg6g5rKejBTcwGB3ZYUw5dAfHK/11UcFdZrpgLyuYNGrT4h3gzwSQdej7AZGjRofWXvTfFTc
CsxOo1cd1Yt81gXZKIEz8nCU2SjRaOBA9J24dsf4SHTBoRW4yttHXnj7PGW9brVIrkTWOYm+19qH
Ifok2DPRIjhgoFD1iNIRPX8QpR/eCuoxOpHrg+5WYHSS3fiD6L4QrYr9osWqxizsoVGCr5TGX+by
oxoHaX/YXtVqMLFwBA4mCosYNM/wBinkq5Y/auF5Ml4LtPY5jSjiFJniECOcJaUeM9QF5/ip7/eg
DneVqXTzPCCxiGVH9K046IjUSZdzlmwbuq9plbiZiEtVdGTfmtYX34Zkckl6Nq3Wf6WBsdPO6E18
ljznap3UA32VBSdoNXRYfCcOIcqODqSZEfQpGPUmFEWL71PzODqOv+0PApfj55bTthraTh5xkAjY
wBN18IqC+JWkiCQ22Q/+LSZ7XxDfZdjLspPNbNLTArpRUDtppLgJQ30vN+EZc+cHSHDuZcHqBG7B
Ty47NCVt1KIm48T31HwqqOAriXaPgwhdTTIrlPH/U+urlDiuHt05IrFjkQ22xoXj1V3d2i2rKzXS
B2Jd4vpHii7jf/MCDhXiobbNmuXDNbO/lfPahzDKYwxtmn8zwyFCqfatZqHKhGGH+kMfqR9GpwV9
ffq0beYPUSrYCzXVhqQfr/6kTHKl0hGVdHVvgyin2PcneoHChJ97mmDn1t36pyk+9x41tuyESGH5
Uay6egKKdvTQQprZJi8leerQcRr+2F7duk+/W+TyBYVUzQo6W0FmWB/r9AEJasGS1guNxrsF9VeP
G3QjSaE1hTGwye0QLYQn1tBaH6oX5zoH+iF5iHaipmfRqriTVKjEdEI6aX5X9p4UOyeFiOgZRSa4
g0S7NM1adHn71L6JnUdNOf7bh+EOkTFVY26O4BDP6HicIeFnF+pf3d7vX4Y7QFpr98VM4W2pfRtL
ezSJe53Wg1Hu2ZxEI9Oi7eKuVMzJm5Et4flVZX3gdNLJdArBjrGf+/ud8L4cLhSfUUIq9BFPI117
zEFdaB0t/TEnov4s5q9bZtgZXiCoM9p5PMl4GnU7GqgeUxIzbjpX3mmBfBa18azD9c818blz2zYH
WjVo+YznHZzNHbpgSkXxvAB1+JR5XmRFC/ZWBIqo3rTXZG/sGR2/iHJPZIYDgjippLIhNnJdpAq6
vHy1GrSxqnnvkSg+T7S5g9SpR2Znv32S/vBGe99EDg0So5eSTsUmDqdw37oZhnu7k3FqvGxXeiLo
EV0XNgcMtaHFEZUQPDKxr/lC92yMqHpsIGcrKhetzzaa2BYHfZAaWOB/9cVCztKqntlNe8uEPlm3
fncqTiPaKXIQJMdnJu5EDuVelCVdPc4Lw9xZUylRSYeKLeKvaxt/bEV1+9WzbELe1oAkvarxEohZ
k9PYsvFaUsxpdrUhuWvN5jGqm7talYJt/1g9YwtbHAxC8Lk1nREfjJrTTuqjC50QUzqGoAy77oYL
O9zHysoZ9P46UkNspFfFEEl0sgIdlF9MaFNU5hNtIPeBsrnS1EnGDTiaravLtStLx1inIDkXBK0i
QxwczkpUkU5COTFhYnoDZuabyqXhrQF6se3vtO5zP32CzzqAwL+Okpa9oNtLgoGxPHnYNrAKUO8f
iM8zaBMhJE6BE5pU3LUx1LfL7D5Ore9zXB0gPn+IqeHTRHQNq+zD/3ajLOxywGhOtjIMGhoRFGk+
NLF5aIckyEfzAzGgx4mWvGhQfCVJOs+kTiBT1XHHWvKa3vK6ibhzpn9NlRZtg4Pf034fpfIhVqrj
WKQ3c0bvK516hp18oGru2Rm94sCJ6EYZgm6tgENYqesg+BMixhugLsSKNGBv0G56lF1Zo3DRuZKA
FEPkCxzItrKRlmOCiitFgEw+a5FoDkJkgAu/ohF6q8OMWz6ZVN/JK1+JRApG683Vi+/OA49tUVsJ
UVRtviLGDz9nN0ycdDwMn0CRw7Qikp2o4VMEQm9kGIvoBYRbcQyadBRyA+lW8+dD7xKfXBoMwos1
w0WbyIFQpQ29loUIMHO0LGFGuBZAqgC5eTa2NlLzYgD1jj+CQj+mXmYEbTR526ggADg+p6EkYdK0
KWCHZuBft4I4e6iTg40p5G076zwk7+7A5zQwB6WXVoHVMIGS8RHiZg+hXx+km/mGaUQ0++qu2LXn
NPW3DQu+Ep/W6MA5K1cd7PbmtaWPxBEVE9afgIuVcfAwR6kWmxb8gA0Vzn7sgZHnlnWazl50p2EA
dzhXAoBYnzte2GSrXjh6WZYyyTS8n4xiPCRgP2iSbmcYXeuBcOYslfLR7tE7YWWQjesO2zsq8Mvf
ZkTQVa01A7htHJLse20OUp0GZA4FZkSH+W0MebFGh1ZI/bP57XGn7AroQs5KEN5JX8jFBIFvm4gK
DSJP4SIYLa6gwj4B5hs/3Edn5TCi0MDmqbtzdqRHFaUGwaEQHT4OQaw+VlNzQscXxZD4+GMGKXE1
QfuoIAJDgrtf5cIYJza6uDGRIUWlc8hi18LHiy5E2seNG9fParv/Jxfhp0KykhTToMADibFrxsTV
7Scds/D/ZoRL7mAi1C7abkSGzE69kDzpYwXhNxENhMAreLa3ZMrGxGLfqJS6g1GHx6ZThU1kLAba
iDA0DkJGuR+nCJTVaOuKDiTypMhlo/y2q3nha/k9e93eOdGaOPSoLCOBIt6Mm0WZwKJytEUFUNHl
z097hFXdVANjFTev9t7agavUq5/lOzDKoo0Aw1XnTvTMZ2dlawu5cIPqmjFlNfIjzUB2oRk+5WEW
YIT0wzz0x1yhXkHn0t/eRwES8g9UydKhg2ABMQzJn5KvHb03ul7g5YKjy3O9kRBc0tGoM2qm7tji
uf1fY7So+VTkEhxCkDqMYoMAbPvu3EMwuRBdk+t7hb59BUqjsskLjdJo1lCuxmSJquy15FGzcHXd
/83neDfBuXUPPUQHbwi0PFPjQBT54FTRDvougq++vlXvZthKF/fSUA9WD24ONMTPeOemsp876m57
Jevzbea7Dc6bUzB/1SoBHeJ/HCrJ5+5s3TPetO6L6iaYS0YmG604AqsMMX8/Q+9WuRvQmDNrziOs
LD1WN0UQHsODgToTsyiSNVhPJC1WyN19qQ4XA2U4sxWe3iTk9saHGHrxpecIHnBrQlFwuvd1cc4t
D1KbjQVaCDqfFadLPxtdXEfNQb4dA7y4d9QffHTln2sIUU+Fmz0LNlbg/L8lOnOtbynBAAAJJoij
QZHtWvqpb90nnrUnu3IEA54oVSeyyV2PedrDUxnBVOkcM+VCei+pBC8U0Ue02b22OApUpzmAA0SK
bGNBeOaZnxTM0hS7aCdqkxDa4u7Iqc3zwmRsKJEdeeB2NeLBLaeDnNzLn0Lrqas8Vf5gipa4Dr8/
XYfPdyqqk2uQjGJkRv8NpiTH9piehLnO9VDw3Q4HKoqVZRam1kBW9Jm5aBHkt5IXIbeqwUOgM49j
Ee1EabQ/ZFjfrXIw05MRmeoZ9DlGLp/judzrZRYoUo2WojZ2p7m9a2S6k0nut3S+HeX82UzppS2j
+5YoD3qLsK7WX0lm+LPTCGb43mYNN9CIFzCdlayzjRpolMlq4faTtSOZ5YVafSwHcu7lKchL49jS
7jHTx9s8Jx9DNbwbssifStR5crCVlvWXsc5RDe6/5qGKDlfFKxr6wymUZyOjF/QXNq4m049G69yE
2eDO8+x3RQ6BEimYZmx5ngSjNqSgdWrdprKDKG72Tmoe0LfrxjK+yjieEtl6MCE2XE6TR7T8NrKm
s4X2LLdvu499mgZx5OyZ3IQmGQEqX8FgDNcITOtuldaXqYA0XY9BpGz0Osu8hJnTusTMLnJue5kd
nYe6DmbbwnyLg6+gSC4qms9Vn57iAZModePlreHlkxakbX0bKujrbRLtax5roKGe7B9KTKlbqy/J
MPd+p9ue2dpeFULrVFcv89Rc0hAuPVcesckZ7eOx2+jGobaHW62zAgEOrl6dloa5UlSuLZ3Pz6RU
mlunhb8NXnOZ/XY/ujbUusNHxvarnsvrKBrKXEXBhUXummnCkYJtEptf2S9F/kq7F0dcBGYw95un
Loxw90sWY2EmRaMQPZlvL0fJ673phTGIlJ6oOLEOhO/W+JRNP0WmNkDbABV76yU7RKfyzHSk5MdE
eIesBtULU9wd0tn6/0rN9biwrM9pgSORvk70JQqToBxftt1jFQMX1rjbJAylmuQEqZq0C0xVRlL/
o4OYXSpet+2sZxYWhrirBB5B6poNl/Q7/aT4GC7Zj/ejp++6vXkvYsJdvUEWxrioVMWEuNowmQjw
dlflU9ffJNIxH77U+WvrPEOofHtxgiPGZ2cK6qhjJbE5++iHLd/lqWDzRP+fuzISKSwLc0ZnQAhJ
kFadd12RCOK1FT/AW1e3TdT8bA0Umb9GFbOOcoGWoyVFNsJ7q0wDdUgLr26VvSF3ib+9X2t34C/W
uMOry7GtzFqCJMxp3iUHcrVulHPdIrIHB7USQDHHlx6bfXmFgI2IT2IFnZa2eS4biTaJqtQRajLz
zpJerHZnToLvJTLBHWFUfTIjHVvkL9L2lk7KU1yZsRvr0ifBPooMcafXGEY5TZmcrby392qgnEM/
2juIcEcvPnTXfD8chFxyK2frl/3jDrJUlhQRmq68jabhPnHL2xEqDx6YnA7Enz0lyIPJpc/Jc3Ir
ejGv4fAvxrmDPXXD0OEBowBFipsanVPdqTp2XgyHEcXy7OHFXTC/mGJ7v4izpzTTpSwGYCnN4MrZ
/F2LxzurGr1wHL1SGg+Cb8n2bcsed8jRcojBkyZU3p6f5W4E/ZB9p10xseOpbvOEMEpgULRA7uUZ
R5Xc9pWl+IVpHmLNwgSI4kPaPqjGbl9roTvkFVpEJG9QG/R3QgSheulAqR4b9p0ERkTFLLxGM/aC
nyXyLw6J9DBFGJXiZzV430xguCSefbSeK3AG9JCLly+qW3sIuLz8ScRYvYKzv3xyDpbUuqmpM3Z4
VOVHGfpCpiC8XksxLA3w3Xhlq7eSYqcAhoS1bAfVFeySILP0y2dlP/j2rrxaj/a9cGJWgBO/DcOn
HWJfNuZsk7s+lKBc+y2mIiZBkREOjEBZkFhzx0C9uovN28l8HUxBq9SqCYSwGnjB0Cticx9I7tOw
r9sS9VOUg0fpRTbu+/KLwAHZ7/ztIL4b4QkrS0eZjJydi8af8CzUMPzAdLmcvX7I96KmvPWrcGGN
uyu0vtf0VqvecjJ73UO28cm6mWrXurE88HtDPU76Vu6rg1W7ogGmVQBYmOY+mG3VcZxEkoLhQNmL
xx9pe1N2r+g77Prj9p4KvhtPcdNVTZTYraH4EcqdRKWeJOt3RasLgpi1gieGsX/6By9mW2iKBP4F
fDpHca3b5KY7UnDFJl5YQ+fadJNPjIuB3oopBldBa2GYbcDiskjDqTecvvk/8O7AcIi82l40i74K
UAsz3B0BohstjAoTAGX683TfaiJi8dUwcGGAuxMKq9Wk1ME8s2S8Ks5+zh4wgTHIu213EFnhIB5U
W3bjUIIqo3MYytKvHDboex9lmegyYf9p6yxzgAHBU91OU2xYt+t9NHZAMV6CYHft9mftOu3Y8SoU
pn7gh572uL3K7eOFeUTOJ4ash7YI8FBxTqlyYwyhm/UPcvSUKqJCzLZfaG9h08L9jG6wlDGuASLl
rpKOdvzp35bCIQWa2cJBSkb8/95xw+lDmFNWX6yna0a/b5tahwqgu2VjjBNsnb/uWh1pCdEMfDEp
/0z73qXk0zCL1ILWP827Ee4cmdOA3FlHFD92MtcOY1fSKtChn1P9m2EKnF20IO5IJYNDzUgGJilE
PtVZesgs54dmDh+3920dgd6XxJ0pUthZoWOw3W967dznhmsY8oWodZAO3U0uqR/JnDyYcyE4Yaur
A60qyP9ly8DjkftcYTJ2koXXlF48oBUC899Bh9tre22reLEwwtx/4d46+N7ivseTYwonP5XTh7Rq
gq7SLjQv/kIjE2XL9wVx/tdktdWrEhY00r0jvcz68/Za1tpIfjHA+Z6dGxmpoVzsQ4Lpc0vtc+zQ
p2yu98MUuzLRUxfMc17UqBe9cUSPGtHn4pxxxpBlWPYUmEQV1xl/1NXsJZYgShN9Ls4V+1gnTqLg
trcH2W+rxMtN07dNcLPJQjV09oN/A/jF5+IAXiWOWToSbDGilNlX0Isd+nTfvWae9CRXLm6yI6pL
5o0ocNveSZ1n5TCJYpImw3lzYC19VNRTWItcRWSDiw0VpvQ+GogNAU+3SmT5NeZQXGK1F11TrlVf
3Tpy6pkF5j6r3req6thk7Ze0bQNStzeR0wneL6sY83OzIbHw6znEOFObtxU2m0jPBjkZ433UHZKi
cFNykZv7vvknR9J58fK0rECRQ/Bs0bR8J1eWNzjt7axJZxSIvm0fS9FWcxDTlxII9mR8TsM5xapn
6OdWDf7NBPsJCxQDfCZJZQNZFOlxyj8ZwyeSPG6bWH9gLr4QBy7E6ZUefab/KY+hmnzqb5NT+A0l
z8a1b6EMcYbElKeK6B3Wpk8XoKbLHK5UVm0UpYmnRH5J7tWA7LtzNSAlNO1Y6wk4SOT77ZWKvheH
MXMzxCYh2MwkPZL+aodXadhvm1hrMvxlURy29F3iTIkOG/kFJLt4CJrefGD14/9S/0g6PQgTXCwo
/DOe6XzQCOGxwZoKR/Gt2+7IKNL1o7FXAvUsIrsWbCAfMqqximHuNEMlfr7mUE4eoQjhb2/g9j2g
v5UElg5fM/mvAdkOScVwo2dBGuWmU0QtaWuVheVnevPNhZkxkmY6SizGR8KI6d5kT/WB0VYVO0hp
iPrGGBBsfSAOKIwwj7OYwlrc/wA9XKQ8bW+aAGPfnHKxGubTWhVPCno0NHRghkcmCtLtRZ9f9G04
oKjVwp7GwgbeDabbdLvKurQNJKT+onHnl4/DAYNOocqIVxi2C9WR4j6TX7e3S/Q5OBzIY8qaqFg2
2s5cp/9uZoJ0EPuBW9+bAwHosmIWZYSBxHJB8Y8Pbuw1SLXkzdHOvm8vhv3YDVt8lVEua1PJWviW
OX5OpU9zErryXSJfkl09/ltMjZQ5fsvCz4ZYzUyTIJPe9reEfpDCO7k9Q0pPELqvw4yhgzsb484g
EPrVjNPWCligRnyf9NKRfZ0dTCLAaZEJLiqp9L6v9RorscuHKbQPCuZsLCE/mcgK99DJCDR4keBR
/EF6VnGb1tV+UgW+9ofr+323OHDpKjmRugxdFJQOlyGur3VdnsuEHqmF/ERVvvZW99A787PR0TkY
ZWefTN8arf3Q1wYITpG61yNRSugP+Pr+o9jOLDwltTIUAOIeK4dUUXYAvWMw3VKfzQ/knrBti32t
38/AuzUOmPJWhZIvplhQ4WHtTfmulN3ybOwRR1zJayFo6hd9VQ6eTClJwPqAHE1R3VnT1z5xPAV9
H9vHeh1C3pfEYRQyn71TliiumPMnGwxb4Xcy3oDYTsgT/YcwzHYUwzIglPVbz3lB7HJs0DnV7yYw
i9KrLrk9JJ5scANWtxHyHIKM6zr8/jTIN50Tm+kggUXMr2jqGlXoV8Nw2N699Zvq3QSHIKqR5ZY8
4HhL0olWs1tZr6a5n4U5tD88zN8NcTiiWlY0dwpi2HRIgzwMj0OfHKVmPqRjfh4UDBJj1NGAaJ5K
oh/baxRtIwculkzIOMwWHjrtMQwPQy9oUPgDsLyvjQcWyEWkWo4kFJohUTs7ljvpxkHdCaqAz9oe
YYynn+3IFT2ShXY57ICmAaRHcsB/G7Ds6xsr8i66RhfjxNgqWSJePOIu2k0OQiYJIpJpNMEp1ZNu
XZzxuP21/oCI77vJoUbm2B10huCSk/G2l7GfeRF0Dlx1lwfRLv6rC+7dHIcfVMntHgxtqJ5MvqkY
rjQEqTMKLmrRMePinDKSo76e0P08VJGb5vMerekumCjE4qXrmPtzObz6ONijayMaEBLK5U2WIWqj
udtmAgIugQ/wcuNDLafdiGKrr+kXGdppE944Ai9gh/L3m+p9HRxemHk8y00NE+bkvYkF3aFp0VS9
/OMIrYHh0FhBK2j+FW0dhxMY5UtyR8NNAvKRfPgmVXsr+ra9LJEJDilypy9nu8Sq7NE80qnYNelw
I+siCgWBu+kcMNRSXyeDUuD9UV8tZ6dWhlfn+zmyBG4tWg6HBaNUKnGnAll756jRnVWeo+Zhe8dE
IKf/BgdOo4N0Em/22LU/zP74mJ1Cf4SSAsYsNS910w/zVUKFaduuaGkcLBBZAmdIiYhUSVNvlCQ3
xICPMT5uW1lvuTHe3ZwDBt1sadRQdi2Cy6MA7XDvmrf/DQ2IRiwFKzK4iplhWk4lFzBVIOqdL1N9
pea/4YLBRRNRNYWWnqLnO7HlXWZiAKHqd4IdYwd/AxgMDhiiuutCxxmAPQ/5MdyXO3Nw9aP9YH5l
5Il2K3Dxt6huyx6HCnNO1TlWAag5GWO3CC9mPV6UDmU69Dmn8Z3TkLNSDrKryLrporpB3c7oqSsV
BuRzpvtBuxqhmXpGVgdDOX7tMlSXezSVRb2Xk3ZwTaoGfUICe7AvHbXKoLD1Cx3poTfRJLi9ewJg
MDj8kSdL6Z0JvXO0vYzKPegTPKfaQ99YsGvs/2xtGgdAZpKWupoCSpEsNab7OBKhwqoXmBCsBSGi
A4DkUMEiQ4XDCQPhlbWRJKfu/JWl8rqruFeNHfXfFrOwxUGBQlXVMSQUCqjeekP32lnUNeWLDGES
M7bdWsTxtXpQF/Y4TCj7cKwpFESgG6ki6/KV2qfIFuokrH6in1YMvsSSS4NByDwjzDqxEW/lgM4l
7Sb/0QeGl4KXzS1eVQE8rOd8FzY5fFC6SoJMH/Kv9MQ6KrN7kKoEGMyrjjNYNn1GvU8OpBA443pE
uTDLnGn5xjZSas1Zw+Lk/169+ieWPEcr7CkUvrGZ5/3ZWwy+rNKO6G0kDWodU5ecB+eSJsS18odC
Hf0UU7B/cZ4XK+PO89hH+WywmpGJ5l5db30a5q5m7mwyC8Jk4SZyR7rqrTG3Y6S0Bw88SX7rzc+m
zxRmSmTq/yooX6yLCyw0KlVOKyOBSgAgyjC5GRKptU387e1bm6PTtYUdDkZCqey6umMV24f0OATl
nQSBJjfFBEcCPTL5aMIrMYP9sbqDco8fvW6b3wYWg+dCtxFwkoY1YxIz9635ZpwukQqlP3Sjhf1+
mu63zYk8k8MVQ0H/YEuQAI3ATFHf6w560u5b6/Mcfts2JPIVvs6S54OqpjqwhR04cJRhyHf8wJJa
TLFkFtRN1/vS3j8iX2wZWrurTJZtZ33a+b7ZNRcd0miSVwfFsT8TjEMqQbMXVZO2Ydp424QFqihZ
qjc2gdlaS69JOu3BfHDOK0WQRFPeeuY3EIUvwcROPxlzDdR02uFYzR/syHRNc3atQQ7sMnO7kO7U
bN4R3UR+YwqSTguMGSL2YebFuDuiOiDkRpYHt9Jsd2oiHzwbXjF9j1TDI2Phge4CTEP2KZwRjtAu
Qoti7CUFdVNncp2K7kdt9ikBz0l4E2nxwdRfZXpXOF/kjgZamtxJ9MXAISV15Cfo31aqya+K8SLF
r5oV+q0cqPlLnLVePeSXIoREWdfs9KoNotw4WTKEyvo7TS18dI4EoXWJagxb2uMuhn5qr1VeH0GF
N9tRKfpgg/xUbjClFtJTEaGLE+XxXCtdyzE9jVS7MAeHtnzBPNp93EZua3yfIBlaktGvifFKLChh
haPX65Nfp/G9U1eeYzhuN3+q1HqfauMj5pBOYSf7SU8903xOB90zoFdEwwsaKs+kK4NG0vZdnB7K
Hk+PTnoqnOILVCjcAuNudXEiknXNDeNkExlljPiUISPkODK0xV8bTXMrIp/DaDhGSfLRyV/zKQVD
VY+UgOmHJnA7ktyhUjxj6s6G9C2P5iCXezfT8107Jy4pZj8yqrMeFe4ALQi7wZidnCEE6VB2tq5l
iCbuxg4qMu7qFHoR7QQysRjKgGjPxO8DpXVQ0y+m9bmQIL+QGccCL/e4yQNNkm/jLvqrOPD9aKpc
8FzqBe4MVt8Jk/ycNTG6vpXHbbBZRzUHrHPQd7RUnmki7NOshyA5ntTKo2LP7pDc5JBLzcxbFTOA
27bWj/y7Le66lcw2m8MO1205vCi03M31j2n6q8f7+569MVEscCUZwtFJbRZAqB/K4tFpYg+Thy7j
xNlezepjYGGIu9GbOrPVhD1FyFhdGwxnQhKpdtModCdjFIE0+9JbIMbd6LFhNVXH8lKszsH0ySsv
2cc7Vn9liroiIk7R2riLPTEaiFiwYt/UOrdzne1T9OrJyq06jYIk/bpP/N9LxHhrQV98Lqj8OXUn
w//09j4lvt4oeNGJ4rz12sPiW/F3dycrRLVRu7KvxRd6k/uxr0RgU0d8wkpF0YMuCBYEy+KrpdOM
tzyeqOh4zD4P80uTHqXw47b/rXGqLKMvvkqq94me96zLi0LTFCwGu+SEfvILE/9qPAyoeSJZLNGi
/oe061iyG1eWX8QIerOlP6a92kgbhnrUoveeX/8SrXt12GiKeFezmJmFYlQHYCFRKJMpfnwITPow
lSqHXexq3S+NxtQi2Y+YfBrbZi4wQf585RI56slCSppSNSW3dYV7MEDPgA5lRr6SoM3nI3UxQx0p
bRorCRRkCF4jW1EBfozv856u2TNAHaKwKDEfyyNjJLQl7il0qkd8faiC8ljJ0aHgHqEmcMDQwdcg
k+8U9Dxi4ro2hWW4X6LsFEWTakYB53LIpUE/OzaDBA2RfIWkjdL/WJoav9q4FSuMHOXGCQPAdpK1
qjUlS+xUk/Y0Yi7drLP5OuKGszJ1idkX2a2M1J8q5XeczN/IwvKNj9DGPFf+0j7Og+xOYYOevfhZ
KDGkEEepWRixNy6hLebBTaYVfjypL/t+zPrcVH5gbrmg1FsVzYpCYw64jlsIQUc6i9iOZYaCgFRX
hobX0PCjaTdI6gb5Wcic/ZUw7lK6eLBgvD6MdBSUKn02peY5n6/7+azrN8FfkAvj6P/2XbqCEHGt
qC4hqi6DG/qS/4sEiD3SwVoQdeAHWcrCXMSnqRL+Xux+gKugFEVHb/pjGYne/u79AaQvi6KinblP
Z6kacF5aR3BVK3Y4Sz8PFgTcIa4ZWCyVCMb5l6loZBBQgxFIJW6eMGGRBm4vsorrf3jJXZZEQVkV
oJNNNdClN1q/SHDbx8HUrNkFO8OdctjfQNaCKECLp7bvEZdDLCmd7VaGssYsuPsm3jkmdzCNLic0
RmsYuo68PqmZylbvJa56u/iQH0/M7jg5ghMdxev2FL8at6z+cOZuUkjRBbMRFDopbZbp0yBM5zIB
MS43orRVBpoZBv1dM1cvhTSfAmN+QuXaiwsmKdJmF6QmqoqhKryi0hkqvqlrdZ4w8E66ulO/9uRD
fiDJ87/K4qwMUQ7a9k0uoHcGxQ0xMSd5us3i1KlklttsHvKVGcpHx1IK8jjCrmad1fcHPvW1PjbD
6jDGf6E08wG2KAzWxCILMsIVIMmQlh2iq2jWWO/97Uj595Gj6zTFWGq5RDouW6f8jn9f6baEEf7w
gGFlBzhi2PtHgnHq6KKNOBcTRIxRYJvBnRirrxprToxxcdEVm57n80AmA/tiDLHoqLJl+WnqWKMl
rMOlUOiLhLmRlNN/XhjCOXVyaFxBVgvEvMXbX7n25f6iCylgxAnVuYGxKfyuZaC/Ss8Fehj3v8wf
AuSLK1CevaRpITQtwAo8UJ7ipnepJ3ggbXRaO4Kqt5ybLG6P7XLramEUBoPkhp8EHYPyjU3eafkx
eWivUqTS6oMO2SvuNjlmVvUvXZCc8FXALMVpUBYL4g5dD+0uTs58aTCOFcsJKeitwiqtpxAmhshG
tsDMB6sfWMVCsjk7l4tCwYMBInJJIt1UgfAl0xZTyTx+OEp/IQq0RiGaZKNCknHSSHUNbzNVg/B6
8VLIjAf7Jqhe/IBuLRWbUkD2Bi0ECbdY+lBZ2sSZ+vgy8/czUn37js4yRoVpGmG/b1Pwo4jtfZ//
I6Xf8Pa0ogVSAnXI8DUWTqgUTkhqovUZyAjh4SQCqNwB40z/KWSASJZlbvO2XW0kgd+Vb2fhgLwi
JLVs/gguFi+wO3N2E7/y/iUkqRRYjAOvDwNUFO2wPRf9qRTf0oTFKEwKdDsOrlLogAuVywKCsaJX
HXIIc/CH+tCYqY23m7XvE9sdg6uNo0ChGdCZlTVIrBSSQtqOj71S+RlvYFSfM3xDT48JHKRcRq9o
AoZDMtBCpdBCF9VIVWIAb5G7iLORaDmAuJxhhIW1tFKVVuiLlotYYedWIA+rj1lhqj/ILP1sI5mM
ZwMy3V7AM3aWeNzOR6R5MoQ5FfWyQxCTpodWfG6Gr/tfjmzO3t9PVXmHoI2MWSIJzDa2Cv1q1M5d
FqOQcF1mNwaL+pd1SWoUeGRNkcRaiV1sXlRwPCj+4sceei1c9R+0PXmhzeoTY6A8TfyaG91SLB3g
d6wXUxaf6/ixFdDnETOgg+GEGoUcXSdj6LBG+3RadbYcKU6jt46MWsb+5/pDVf53lKFRwCGKYZ/0
BuIz8h4QrcjSXsvS4qx/BGSe0WCFEhMiDaRfGHZZ+0iByTCXAYYwJrSH/zRuFFdUrciWb2Vzcppj
CFLKxkq+hZDDYZgl+L7nnhSu8C2C+FAGICuCubyQDqLg0M32AF507ljahWf82LfI+o4UmEitMsqF
oiMq0B/40VeVV6N63Dex3Ud2AUuNijyWeTGiXOExCTTVZsrzZwlEiClED/hkwARpG7wkE2+W8/Sj
zJRD0GgsVnHGoacJYZUcvY11gXgh5AtTz17F/i4QnvjIi/RzUjFGVzd3dPXioxCmH1PMeGeA55q3
gv6LoYJC6mV/R8nh+uQlKxMUqgiCPCb1gPWM0p0qPgsRa3ZnO1u0skC5fyOBD1kPMPnRHyP0HWR2
fgWSzwfN6ywyy8fSKtw+5it7lN/PfBZqkYpNk73gyFsiKFmJnIjgZdeSN9u5HaMnjXHGtxssVkYp
348XsZ6KBViZHJqD4XY6lIfDK+hkOJoX3oqQMUGp2AZXsBd8Kx5ZjC7bMcTKPHUs0nnsRQWcNmhy
ktwRJFcd5jXaQ+myJv7eaxU7/kK3PARVOk51hUu1dMRj+pNER6WXvGZgUaut3FKuwXmKusb0bfTx
fV0WuRbr69JNENpQFRGkA4BqAHEwHZnIPkJ4wcpfFA/Fak+/rp2FBeEi45S8x9qr4FYtUNHjEzx4
pJsWjUdu6hxKS7W5x8Bvv+NVDESPreGUPKFN7l72HzjJTG9Ya9+8Ry4f+f2grX5EmVUKNGyxdDVz
ktrOmtEKYwcvdEbcxEAdujArcEAEbSEccvyhKQ5F4SksEfR38ZY9NyK/YbUWFKemJspxSJODhgRQ
4OUY986dxG388XaxZlt+CUxCX55BCW+2Eu+vSmSrzaRQaVQ0UI4UCAYatff0MTsooJxXosbdh1em
v1JoNBZaYBQx3uP8e9Tx1KLrikjMTJb4ML+AiMSZn1kdO+S0f95cQwFXr6GjU4CyWTZFmmgLGmkI
Q7uEKHF0ZTc7MlGH3A17dijQk4KaC0SoasAOVFpBNhj4KoQvElDrFV7PgNjtI3hZFAVxbZWBt4rr
8FQRwYIpaGZV3O9/q22//22BrgrNI6jMshJ1hrC5TuIvU382jLd9E++P050to+tBWldzeSehMhv0
zUOsKo6E+pkeVzX6EbLQarnxKIaLK0jNmy5xjoQ+c9AKqaIphIOtd5OtJYMlhYaTZgYmBdLR0nqw
9NS9bBl14Antcion+bFSx2Oi6rdlot8OWn5bDv/EUxAexIQ/xDxnBZryNeLTrz1aqgpQpnZ6dwfG
rp+gPXvmoy6yKzkBN2L5rczicxYjK9INTjNhsFsd0TrV8qYk1r0VT5JZL4MvVIKlauMpxF+lBUlr
oeH6SzL1ltREtYlHRGCNYXcYDL22YqWz6kBZIB4c+GKrXMc8pDb3t5k4+N4uE8ddoUsmLrIoJaAG
0zjZ69FoW6Z4xQi9PUCUTZ5VVrpgM/ehXTyHhOIre33TRrWkkpcSlDzLY3Do3fi2w5OMdQi2NPlA
kiQaqqZoIq/RApS91s9KwpUQS0FSp4bUQ/YyuYutWhh/mvAfUouDTPNhgDrC9LOBftpBdVMX3J+W
wZSC2Dwwqx9DYajYd9qspRzO/wQmF2eKn8uUtbWbn1JXQduiyIrB04/DOTX6pSzfsYzQxMZO+ha9
chMYfjEf5Rq3KtiiHiBA6zPzMps5oJVl6opaMmOGxjaepUJawIcla+ZSSx2XK2PhD33YeTVICWwe
qjVWOKROK6C6te/Gn3HcEGWVB1sqj5YYXafwNVEjLTGGRLGjg34U/O5EcBytfd6+mc9b/NEMhaya
FKrx2MWQAliEAz9eDzr4yFP1Tuzi+7LrH/etiZ+95oM5mhmzwoqrUcKqZE/+STi8p5N+yG7kr4sv
3yJxeEu0u+ovHemLOcjP2VX0LXqLb1jVtI2Q/ePvoB5XAo+BJBwm5b1CiqKajQb28K55Xk4HnKEv
sglta9xmSE29jYIjsCb/Pt9nH81TGBWLSYXZBJjn9dwKhOmkNS2jZWujCPzRBoVLrZZN+sLDRvee
AsYUwujPigXmwtoenBqkOq0PAaTcjB5TN/Py0t7/1gwHppk0oUkBis4F9jkSEJtjakLDAf19Q/2Q
iV96JiMfa0+pI1vmYd8OKjy5r79XOI5onWWsiGWBgrya44VO52EhA2tm3HpKzBqyJt/9491Fvpks
aTqPex1Z0Y93STHko7hABALHg3D3LK9D865lVzggcH0F3O1/ou0FXcxRbihPfSQoPC4UaFIY0Q0/
s0BsI2XzcUGUEybzkFd1qUITFWk2t/cg0HEbPIhuZ8UuK/LdKHp8NEaWu7qJW5D8VYFW/FK5llzS
H59b2YmooBePgbO/dxu0ux+tUf7Wj9AxSSCO9S50yLnZYTpDu/R5OOlfwmPsySbh3s2hkYSI9ZFh
m+UnlCdWrRjy4OEnCj6CC1ocR/2qXOfnwSEdDvL/nkv/uFJyh6z3FQwsmCAJoNBVNt8Dzbgu9aVn
RG3Mj0fdd9wiSGGYcmRJ7297q3w0IKYX3tYAJ/GesYFkg/YOGnXtVVyrK1KGJUVGgAG39ghJGHPS
v3GJYLZ5gWEAAw11qrlEvTcU/0Bs9ecgNE6PqRIZ9DOSNrDgmpyEnV9Ed0REc13M+q9P+mv99RUi
cT/D8BFa/qEsyAAz1tGkWyIKrUwQrWMLkgMR/ka3rRt7mof65ImZjmb4K90dMYphNAYjbBEZWdIY
PWGuarA4rzqGLktfgIFqdI9EEEl6VSo4HEFauPrSulE6uwz/YX0tCmp4dK+kEjkS5HIVoU2WoFlZ
RdmTgA3oc1kXw+dHxocjqFBgoy5LwA0T7JGLQTpFsERkLuQTKzJiHAyFQpZRzSalU2GoqXVzapan
WoW8xaS6bZQzqu+sI69QuCJwas3XCY48yY6QaTs8YBzVLg9oZbxiVY7/EA/9vuxofZIwlKsxDLCy
6Iy5zO+yk77PT4Fm+7m2Jyc6pUjRhoTJ2VW+MNyF5f8U3BiYE4s1Ay7J+T0UCdD/62evMkZCVT90
WapkDP+nOydC1TDCmfi/LIwOF6d2PrAywRuZrQ/+SHdO8HnG82WNzZwtzRwOPNRCXNUm02/zgeTu
Kk/7ykQsxqFTyS6v7qGkUqOI52CU0PRF5NAV5gDFkOwajLeWBlECm/Hdtl9H4B2TeYGHACb13YKE
R7pGhxqffEWqhpVLSoYCsnictVyLNwM6KcFNiZkzRiPPH47Gb8N0pn0ShYjTMFSETDtxmMIOj8GX
wcJdYMeuyrgN3yeUPt89F2tU2KmXYtRwGYRKSAOs5nZnkJE8LWcyuAzFNBLJTFgvycwuj+VN8oZn
kcWKp/7wJLv8COrr1hJou+IAnf5JbMY/k9vssNgFUFXRkOFvcUK1u/4cHsgWzH7IltHcRr6LfeJ9
K++KkdMyggnBMMlITw/oSvVmt7Wz1xx4JPuxG1jCg8DAwO2zejFK/nxlNM+HHHmGULFLIbF0qcV8
pcYwsTE6Ss7qxQZ9dxhZN8kBYPZXqh2ML9dQlfTCo3Af2BoEUUQ7Ihz2+f9OL/LRMHWXpKkQ1aUI
w1x+F2KA0ECXC6tZlYSFe65L3SFlr8UtJMgQxdSHrjLH/F4SURS6iQdvipi9iiwfoYJU0ASGE19F
CmKm2UuvDTfCmwYX/5cJZ6Mk/Yom9FdYKMRyEgqFsjprFK2HVYJ7iJ5cNSGxhiO7hRPb83Pts1i3
iEvs7Or7WV25ZTYVoLQvYZEHXXqvtffDoHoYDPyxj6+bZqBjCToEXdLxz0fvL3MuWLIaHCJ1imSl
NJ3iGVO/xf/Onw8/XJmhDtkYCEWUdDATQJnufkRnKUs5e/OeWFmgjpgElgm57iCoqTe63RUvjfBY
c5MTL+de+7K/ZxsldbIaWdUVQ8F8H8171DUByOzQbwdvKA4kdZUDqfAKRTSdu/2Jxc9HnOuTK6zM
UYdYSKRWnqHsBpcP/fT4XyVrVh5yo0/s47LogwxhrrrOAb/EyUkuezoXbuoNVnkIwdWB6RIUBJkP
k80DvVoddaDFXFOiQskRFB7qp/k6P4KTE3NNT6NN2qp6n6QAoeDK+IYbhfSPi6VOdNW1vFpXuOtE
b3TQaH/CiLnbX8VXjS8cucfwdnHiA+8OUF+TTPALzPa+E237628foh+bI0RPw3KE3GBZpeYE3UaQ
ncr5Vzm/mjhmD8jm2+Wyx/RDUxI6UV9EeBAJ84dDfGzeeUlALOTtr2obTi6roiKIok0rpZsRxqjD
67hEDzGSTvlYM17qLCsUaKFyXeXzgOWMxm0hmVp+LbNKWKzDQHfed0s0cbVuiLZ6ZdxIEBN2Jb+s
TdUunjC5nH8hJyJwUvcvOuM/OCb9zgwnjJh0U0KSAqGf2cKzjrSAYakPi0VKSYFV+/o982lGAHgH
Y+hHZ1cGgdDx2X8fgoI5v6UeIUlHL8l15ATXzPoOyyKFNp3BD63QL2SdYKQF0cB7A4tamR2CXcmS
JuQnuR//zj0prFGkJu3bTgWSSt3BCBu/KAktr8A42xvtFR+/IQUuU9DociW9B7I9wgUwUpxFKzxF
1nTKOpMQm5MC4QwWItXXPORGPdZc9fbz8HLkPz1BIRTHGyNu3BI0x7E5O91t60FwTcYod+D3dmB2
LXkjMpa+/cZf2aUeMkY7JfWUFgqghrfya8lGFP8mnDPEaZD2dUH6dM0jvwC5x+OQOP/q89KvUyHp
lWTQYHvKeWcQRi/VJ7vTCgbIMaCb7uyfI1keMHOm2IbyGkHcPJXMan41tJdlYOV9GUinkkO0igK7
Ze5zUcCKKpDCZelLXbhGy2Jr22hf++CudEt/1aRCwJN9I6ktQns4mOVZdXmflRfZfgitvIMKZSqj
a8Cjg60r/hFnkxCCtY9E2410rSnXhS95pMJayCYT4DYzFyvLFNw0sdwg/Zn9t9wYg5Qfp6EzybRb
40Vv/7uc8Mc9paAmSKWkX3rsqajezprfxU//ztcpiFmqquyimXyz9pxpxyR/m/4lWtIN/EbCt+VC
jjIfunl433cWc1yKBRefRC3TNBC7FA5B6L7KexltaEQsNEXxJj80p+g6MFFHvFFug3vWbDgj8KQb
+qNqitNygOlkfIlaOEZxbMLG4VPJ2v9ULENUuILJ1HJaNLgev/gzuHJ1/a0fjoZRM+wwcInu1ehG
Dpy8Cxakildj9BKU3yrpC0bqpYrVB8OAJbqVnwvjQgplrCjIT5qOvu8RdAos3hiCbTshiUZhRc0J
SccbxDXKt7ovzSxnKchtF2AuoKBRoNAh87OIPUz8t+IVHkUE/eRCZnkba8soPIgyBQ2kBH8y0qd1
r/BelzFKFCw/oyCBa/gSRKgw0eexianvMPSE9IvSPP4rd6Zb8AeuEZIlxKZlKYS989euf+r4b0H9
vG+GFcHoVCRR94I+CAHsCDck5wL2hitUrU6cpVkgEsW4ijuNFktYnHyGHafTqQdM32tVEBKng4yD
qabjKW4yC8rflqBgmA5EX2nCuhTJZ9kzScGDUCBjMQv4bDI+WzDcRcZRlGdLTiprQb96FVuxetjf
W4an6FRYkSjF1MciTMb97E49hlOa6HrkVFdJeVZASHZsb3nkYKxCGEXMuUQPcIv8Kjy26NVGgAEK
BELDybl/szBdEAUD3bca3aM9yemCyjgKLyKocItp8SYQrUFj7YxeY8YjdBttL6aoPdS4QdM1HqUQ
3qg9UT0J3CnQJ1OtYy/O7vaXtTF8RqKJizFqE2sVtFaLhmwg9LgO/JNqkb6K+XawNPBixg8pBhv2
LW7D1cUgBb4BnoJiFyArXhW5r47oxiojRy4Vc9/MdpVltTAKgVM+TbOIZN+nfwZbcTM3sFHRepGs
zvobsu2Pu0hhsGQEPJniw5tIAln5Y17bqswYGdr0Cl1QFM3gFZmnQUtMooqXKrzehfE2OBaBZinl
Lcgvh56V2mdZopBKblvsHfS6bLV6SnWnwdyoxH9RWy+sIkZgsX1PrlZFQRRytymfgTYRj7rRIa0K
y0lEGah2C+Z48eatvzJFHSvI6vJ6IEHCgMO8UpA7DXStGD5Hfu0nRFqZoA5TUisTVJpmkuv4tZq5
t0myY7THc3vDJabwdd/idmFtZZE6TehS6rtuwrcqXrQHHV2XmT34jWKKt6UlgV3h/IslWPkaPnNo
XG79ffvkr99bMHXIqrJSSoAVut7LxgrCOzAimZn6UrAYOLZP82qd1AFrdTlNlGghyoXkyo6d8pFw
Y7QH8GW7rDT8JkStjFHhTlzEktE3yDUGcvwjz2dXVhKHzwcG9m5GBBczdL8sF8XzZMyzZM984yb9
w7RcBR3K7dd5eyh0RqWQsSaDinmieFpybQZ8RFr2KNbC49iWdtbXPAN3WYuiwKOcQ0nCZYknSaya
7Xwsqzvd8Hh0YKngHi9ZAMJaFoUffSeMOaZE8dQqMXZeokgiQzKkYJ1slhkKO3pxAkmngH7XKSrM
VpYs1cjMntlWy3Jzg/yOVUgzGNHQKCrsYJaiOMiYwOO/ZiflW30gyjGsTAJrVRR4GEKt6VGLzRvS
G7m9mVWv6VkARb73DkLQPPdovRM1sOkjLxMYP/usd7tQ9WetPyxiYCo6hhnH5C2Z1Du5zR6LnnPT
WPzepolbGMt56rvzInNOrLXPat85GNRz6oi/F2rluBgpozGDAWYGhTEj12m5kuGn5vGh6yy5yS0p
tfnu5z5mbmcmVueegpc6yY0pr7HtjT07mOVy8zfc6n7zbFi9TaasojsV07PJXX9iDcftn060vXz0
L0MpQPQ3k68hnmuMWgXlKWlFUyVqFIXdsXi0yUr+/PEFngadplAXgTRV/6ovxh6pa+cu6xba92OB
Fh5G+9UkxqTUXPAgkY+eZtmSmXoDLCMU0gy5XOQaOSwFQohWeNNUF3SG7r5vsIxQOBMbhd6WPTZM
StxoftVrR+1/7JvYjvh/u59ATxolw9TFXYHdah0wMhtueYUWOXAHdAhTRDChFBjMZJjcBwGBp4Cm
DKYli8ml0KLfiXi8kZvFc3ogCdLgfhoZd9B+ACvQcsPDNCYcpKOAa92xa2+r8TaJbubhuoSr769s
HzKETwT4nKpE0HzDbSd8LdXjHEJ+8VY1/H0rjChZoFvVdLXPtDHGq9oIvijScz9/V0PF6bUbafjR
CIeoVqxBP4UdI+2znVS/uArdqSbFRSKUMTZSeyBEe6ifT+hHEPj3uQXSTqndjj0Kh2hhZvkMY2ff
t2R1Ezb1oAchCL7tvLrOZL/VkVKPj+38ur+1jAP3fiGvzKhD2rVRATMp7yT9mzp4MvPAEZT7jILo
g5F0Dc9EmcL7HrOfGLyGTnmCrrfWhFAJBOFysJGRKZ395Wx7/m9TdO1/0JJJmrseHSPhtyV+Hoyv
ufZkyIo56yzKs+3ajn6xRYG7WCVBZQw6uIht3opPgh+ip05FkYWV4PyDG+qyaKBxHy9f6pVRVFKf
VVX5q4Qsg9+l9BRCDdBCjh0KHjw6eytrfMa408xqpiCA+/nbXUxTMUHYa9pYtmgSVcMDJ2SWHOj2
/if7Ax5fTFDuwRtzIaY6NKcau3dIWyQ6UB1cleggDi30nHmssG+7y0j/bZHuADNUJEf0BEXk2Yqv
efRKo1XQEbweotidFzh/1XC2Mkc5SjdotSoiPkfwfMZUjSmO1+DyYCAx40O9F85XB3kWx0aRYuSx
OC49ZFJ8s4TMwQCWDSoECHhhCNQAM0gJusyLW4yHOgMG7pajbmIayI1tZs1b3He/d/qK1ariOGzy
tsOXInLfMrqTF7/zJ+TmIj85SownosxaHwHLlTUVs0BqSchBm4R3qiI+JhAFidv+LVx+cONzruru
II5WJCGHgpE/bjQeZ71wKq6ZzFQ6TdliLxx/KyOxUgv1Ka+hfwkOj6xJHRkjgUYGTVFOdqOkOoTT
QUJ7ElfGaOV8VdLQbOYvsTL8M3QxemVrMwtDt+peqqR14joyOzFzwxk6mhWmy1TdERTWXUc+3s5J
F6kYJeV1uVFDjYyxDHZ+H71zf+hnEhklJ5DdMaSkNvfaEHRVARcb/kvtdSzFWoEEPSbZsztOQaqc
8fdvXmyrv59aThJ3fd+LSCLPSWC2VQ+ZNLD3IVLZR6/NCB/z8byg8zxUhakjEWdlUwkNem2yQ4fu
LwOsZUSV6q+SxiszZDdXnpn0IJVFrh9TauP4ygWCI6qTU/csJZ7tTbushvookapHTSzguNUpGPx5
+KcC3peE8c5kWaE+Da+WZVLMSJp1UnOftKSlTbhOopw1Yb8JHqtNo65NeeTBHqQIxKMFV3NJZjA7
/Wolza5YIL8Zr62MURclBJfRaTkCG/P5myzmpjx/DdXMHVm8AdvnRtckTdPAG/DefbnyhCEosqFa
0N1YYGK2r0ezlr7vu/R2edC4mCD7ujKRL5FczynmMzD/VZq8kzv6QbxJ38j4OpRtLNDJhTeswbZt
p7gYpQ5Sp4bGwI+qbOfcdWo85cm9Mr8wFrbZrLlaGHWKwgkypFKESEOZbw3jEI5fxMpwufY2qq4b
9OU0mhUlrIt5O9pYWaUO1cSpoHZTkbqdXqJbUoiRC6v8p32X/Ygex1dW1XN7eHdlkDpfackLaDBp
yDxd/x0VBb9wiSDaYA544SavozueyeWZ1SaTT2r7FFy+InXkMrmIuXRUZDtVXlrDSuMMYminvGPc
1Nt5wtUSqdMWh0qiQokJGtb1jwqkDoUT6VdtKFpC933hnCosTAGv7eFHjSFlhhdtQ/5ljVS8mqll
Ns09LsrORnn3R4uKIaJxo3RkE+IYKJ73J8hR4XGjEZVE1jW9+Zi6rJyWlNeaaEaSDudfMftfBSNf
PJDJ1spjNpAzsEaiAle5nOexaHEdBN/kI/Hc9DE4I7q8DkFwF931TPJqBghIFPLoucpFSYJq2JQC
eArk0L91OUN0hfH5aLmpOJ6UIusxYlAF31Uokhe+JpwW+UUSHhPQ6DWsFMnmO1HhRQGQLePNoVP+
0nZGzIs93qQy91AFX6IYI3Xzk6qexfyuFR9l/SH7m+bGlclPlZWwhk4sR8pS85U4+rJwHkZn/xhs
+cbaBOUbmOErhbLgcbkWXW9qVXm1GAEjUGDZoNyhVIIcpVHYKIKbaZ5B4tsxDjPBCTroXa+CunUg
+1bOBnR/bQUSarzIO0XGHaakO3dL7+pCanXBX42srW1St5AwcahYZrgPZA+jiMfe6Q6tp4O1yhR7
IEjk5zdAkNvoyHxNbYX4a8v0TTRMchbG8MQeVmNf8HM0iPZub/N2g6YAVsP9VjJmbY66h2TE9+2s
40mqQg9TB0Vye5qVwZbmO7HkrH133Lp41raoi6eVpDDXiYRkgzwh5FpFP+olsN209X2R/bNvazNA
Whujbp+hKxae5wEhgyuVpmopz5xTnMDzc5+fyVaCtTWCbiHDV1mngcIRDX1T/LyQp0bvRMqxk5/3
l7UFjJdVSXRtBLFyKeQ4cVBkjv34KB9+lc7/islkbYdCDvBsau2s4e6GR5Rmc8iPnW889nZ7Vize
Z5nbulLW1igMEcOiXiIlxK41L6mimFP1c2K9zjZDvLURGkY4tVcr4b06T8Ss8+PAm6CCxUAAmO+i
/0cKa9/dJZ7CEK1SGq5LRNk2ysYP9eVQKaKblhAFXer7fbfY3kCozBiaKEJzhjpZSlpmtRLImCYZ
jiMUs4fcl0IWlw7LCHWiQqRJOIGDbzfhqUrvDN4ftbt/tw7q+Oij1sMExo664VqsvsXdoWTe9dvX
ye+9okdDYj6up5qM1GvzdRi8RIZoKcIdFOWtLHXj0d1f0WYU/C4A9OvT0EQFaolyXFAg0P8v8wh3
TZhHiGDK6LPG9hmf6NMIyCLOejvCD6T2ORcUM8hfQO7/VxgHPXgIx6koZJIfsXp6YjCsBbEoOk+M
EXpyN7Pi/9WWXQxQd1JdtG0WY2gXwTvpoyEaM/IBrGxgFM481pZtI/bFGHV0FkWpYy0FosaZPQf+
kjwxVrP1oFX4iwHq2EipwA9VhcoKkaYQfIznQpqC1FVYQx7bjn0xRB2eQQv7Uk2wkjF5buOjgNJ5
Vz9xyXW8XHGTt78ssi2fg7LfxugnTiFJosSJBVIBUvXdaMH1yMWT0065V9aDyRsS4xxte/bFHnUh
ga9MDPBcFu2lPmiKVwjH1GCY2CzhrL7Up5eNUnCiWAB9koMCHuvpGSMy/Vfieig627MvfQ1/Rkfj
wCoj/gEjLoujrqY0HriRCxCr6HdSbBLGcPFL54Ce1ydPOFb9bbNSu14ndTHVDSfnxYDnKUnYQ8T3
yDmdWZ8FJ71h+eR2vHJZGYUVXa/yqagCK8hsFVEolzzOE30WaRDLOyjEMPJaMIqwQvUmA5HgPDtJ
PkC3Z2E87FlmKKzIxVrR+QCxeSWBAElIbuS5vOkkVhftH0KVy65RkFEjdh2mBbvGHzHy7oTfxFsB
6o3xWToCRqAM/jeHGYCqCyq4eSSD8j9eTSJRIRqnTXU1SAdtuQ2jH3V5U46s+Hjb1VemKN9rMl7X
ZqhDvvcVkbGGyA6v0jNxivGkMZrUN7F9ZYzyvqJMsw7q3uD/CEBVoSCIZVJss0xQnqfm4Lisaw7l
qPrr0J4jleFy5P//hLOrJVAu1zWNkKY1zioqzsesE5+iqLzm8thDo4+zD+nb+LeyRbldHxc6pzYL
Cmf+4mbvSTPdjktkIK3B+qUXLPNmZjU2FMD3bbOWSd1dgjpgloDDMqd2NAPpQc2+FoujRH8Vw/5e
oky/n1Kh7qB6hss4D92+LU20E4bcy/5aGD4O5qaPAZKG1P+8oD/3P/FL4RJtgsL/RQPJShjsO6BM
95VJU1imfZQivqxOKec109+E5Ksdo7Ch4SpwFbYSBj0SBXKuKnTddGdZcnd/01jLIH++Cir1bijT
HDzHIKy8yscDrzCgYLMJXVmtg8ICXkvVqkFp4b29C8ycbnWCGA2YtFAQrk4dqDIzJ3scA2twGyu2
WRPpm8HZyjyFE3HbtmUxYH3T5DbNTabc6MYPQUUA/Yy+G8Zp2qwurBdLoUYilprQhKR6h7YXzRXc
3AmdqLSnYwkhsQaZYe5WtyZXvGeNIG1ekat1UhgShrjvY7VGryimc+QYuX63FJkqK+IuKsp0r1kg
53VtkDSL8mDcIEHn5RYHGTuvPkBg5f8hL8f4enSPWRKXY9GQC7KzNTOC3oD+HaobbuXX5+HYv9Rn
MFgd62eRTb20D4wy3WLGR70aVGCTfMeSGCLOkS3exg7CD7NBhFjaZWT2fvq8fxpZVsn+r07jLC65
EUmwGuuGn/Wzb0Rvo/J/pF1Xc9w4s/1FrCLB/Mo4URplyy8sh13mnPnr74F2P88IogZ77Ve7Sj0A
G41G9+lzxlutEb5dt8Txl7dU6MISKQpBlmZYMqeTFnrZdC/xng6c0PKGbbowUUAcd6nBleuQ8ibQ
D2XEqYDzlsBElqKQ+rEy8ff7bBdivGWyJP35z3aJjR6RNBWmROGwxc7oIBBaH4Ru4EQN3jqYoFFh
qBm1RXyKQSzsFsikrA6socucP1sLEyHUXunbOsF2ZfNDXT3J3fdmePwzE0w2kQXhICbAyTtD/LUy
74KpsVSeGBjniLD4tLzS5wEaoRgCr78noLDLF8s0H0yQLV9fC88Ok0wAg9FVYg871dxYc7WPhXuh
gP5AyAuqnGPCgtPUMBTQA8d3CdSHMrxphs31haw+Bc83wxsH5MUxrLow7zMRC1H8GBG72ag+VVrm
vTjXH08Xdug6L+yUKjHknGAdxeQVeMhTeaS8PNC5Beid91bjc0vLnOuBrYiJctEPGFugwxJU7LS1
g1PwWPrjqdMhtTM6oHtx89ZuRkvd8nDXvM/GhIY8NAYjk9+WW7h5UKNkAarD65+Ol9ESJjSoGfhJ
tQpGsm0MVqYAKu6b8NADHiFuQK5vcpI1TiQiTIgYIOA+gfMA5xfSTOPdGO7r5M9CBGFCxBxA4yQw
sKIxBT9tTo6Y6d/WNUAC17eO83nYOlnYKJOup3QpPVTGU9UPw4RzsDi7xSIAICM9qTLlQmlU4BeJ
BR1hCyLj19fBM0Len6o6NdKmarGOfr4ztMjrdMlqKp68OPWjz1+7Ctv3r8ugRuyGlWl4iILYzvrn
pe+sYvoyTZxd45liwkSYkKwsG2oq3OfyNgv9fHocO9VKcw7KcRU8rUINS9KpsoLOtgAwO26UY07L
EBvDV1Ddm/DKsNIRErTQ+ABhPiUe+3n9e33yBDgbZT7YDCpbZUhQzKQd7AwEXIJFC+mFU9qGE/rB
Ax2kkf8K7n+rmXexWubBKCS5NumY9nAGKJtiOsIewZJcKzzgIP0zH13lvD7m+7VlMDZwSdWZC2EP
9cHnCbN2wozqgdjfx2Z2SIls2o0IBUYQspYmxBCE0CuFiAdzWj8Z5x9C///ivplipAIJYMRO94PC
BMCNDhr7wCMnoMe+0FklkHrzBljXbZqyKmtwKomNXqIqm6HQ4z1SAb5c9VB4LF4r9eG6C3GMsKFL
CNWgJwqqkNA78yuhsMQBEt41r/q9HiF/rYUNX1E/gnuLAJQZUMmzl7DhLIP399mDQAox6IaZOHWM
IXe8uyuOAd4+UU+9cIB2rMp8pIwwlboJusruUthpOI8M3ioYdy9lhQR1hHAlBIDr/YdXEm8V9P8v
ViENoPdPMoxvLUrnSuLiZo3sBWnlX3cq3jqYdCU01W7MRXpZZUAkLd19lIb3102sRnZCdMPEocQk
E/3/i5UYQ95qJIAwWFUlrgDppKQJ3SCdd9NYOVLAqyyth/cLe0y2kvVDl6ot6A2GH9VBsADKf2pA
xfx3cKt580Y4lB03QVpPci9sMulLExO5DQuNFiTeYNMgDin2sq9ZipfsMnt6vb6lq87xy5zKlk0T
SHRFlQS0cR4vdgjNz0FT7VAMfyfvuzDDvHWCJSyVTEatURV/9Ma4TQl48eTIu74YzgcDJuS9gwQG
lANnNJgd+UH9oaI2Fru5DXZyGUVuNMG80OEBp1ffPhcLY0NEUeUq0eD1nXRAhg7azah9GMavUnfQ
im098yBzq4/GC3tMtOiCuslMAdEirJ7r6U4XJCsDlT2Ega9v5eppvrDDBI2q6WOhq+klvNj5jLRz
5BUleBaYeKGpLfQpNaxEJ4do+b7UT9dXwPNsJlhk2igIQY4VDGVoq+oz+kVeGBR/uE9MiFiazCAo
EuF7CNOrGSzHRecxTfE2iokIZqhrupTARBMdSH3X86A5qy4sm6ZmQiJP+yDrGuO8SHEG2hg6Ji/v
u026pbGG15xe/R4XZpid0sd8CmQZdPpxWnk9wZAhUMZJ9HL9q68uRpEVkBTJivJByLLWo7BLZESA
CBNBAHZu6Zh3/ls0UtTC/8wwzjt2lA5JRuJvxqUnm9kmHot7/OPvhM0LM4wPx1IfyLqA6KwJw05u
ckci8R5yGpy4uephF2aYT1PXXRb0Irrf8xLeF1Pl1IXyeP278EwwTlyJArRgKzSzmih8VUyyyef8
d7KD8yrYUr4gk7ZpU/hxJhxrMtiY/5kwgwGsfh4611cjrYZh0IErKI8YsqgzYV8UIkMJMiBy5NsS
ej/L3rwZT6poN+4IDo0ML79JtbNjublud/UMXZilu3yRAE2DhHlgFSiwkhylWrP08E6YeDrd65/q
vDb6Iy6MLGIqTZGERj5RHhp9L7acxjdvEezZSaHukwoDzo7aWiI0f8n8ggPFCczrWJiLvWLOThSY
aWHkSDmkWwyCbgvHGC35q+lnrplw5XzWm5BIOCCbYBDkpkyCM4yjCerat7QNql2u6NLBlG5TH41t
7Zi+shmdBlzAgIg642bkTRysZ42aqNIJdVmDpO37bxZUhSCMBl50yaHaqgdaGV188oXSasSOycWW
c+0x3zDPVHFMNSD39YfmgEqsL6ANrkFQji4wdn6HE06FWC+RsMGK+fZzLlxyJmWitz0GMIlc3qgl
hKB7ZTfPhkuGeCuVpXv9mK2e7gtzzDGTZqHS+hquk2DEKfyrJ60V5nfLwmMKWfcaDZOEOlElmbCs
eqiHaUNC8NmqL5JHyQ+nTQMN903g6f60o4r1lUUFOutN8K1+yTkvz0++4tk8ee814gzWmqYDnGHw
Ar+7jV01seXWUn35GdoUjvya8j7kW/3iQ3HnYsVM4MyFtlbkFvBzyotMKJmC1duBDaVlnJmInpnO
Sh4M4GipSK5IyZLR1a4B7E/hV+ULb4KYRoFrv4f51FNVQSapMPCpFcEztb+7MvNyVfBGfXJKTf2N
6Sf1YvXMMS2LMBgHDaHvbfgEoDmqvCxueIJX6x9WFw1TJnAsjeX86OZ+AF0dolG/y78RWwa/0wBO
8JSAKYASUPKgKqvCAOrZIMv80QszsqUajmw+TJALx1iGO+5FP/oJwhELGqJ4QLwoVnFTg8DXxazP
JrN5kLDVQ6srMjEl0xRFlqZDW4JqrkFy7fRl5Ed6vhUy3V5U6C6IIucaXr0hL0wx+VKeNhgNXmQM
eNWngjyKGa+uTE/BB6+8MMBkSxqAOREqrYDmjFViDaDmzWrxu9gKt2pK/LQe3SAu3CQz3IEUVqRP
L3XZOMUS8hDhn3jSr11lm6Hg0zOksU+ox7bfKm/aAPiBYgRUFuzmGDu8kuFqbnBe+If5ajULlmZB
7gGGbC+puhvM3dil1nNSxVUzIIEVJUnR0A9iolAfpGHT0mkEQXtaxHtS3enh9vodwjPBBJYynyoj
ovjYbnyYC4gUP6Wtf93Eauy6WAUTTcIpayD0jUs4M58KubOAJ7SXebBkAKmDv6/b4i2HufDrJUNW
2GI5CWnu83F0JD276fKJU/xfDyQXa2Kytgmc8ikUXXHT+4vX/ASw+EjTmdBVbxTB+gex3dmo5EAh
EXXA0MYcdce7l9frSBe/gjngoMYc+l4A6rhFEX6LRUOVUXlEcwe0V+g1N/b8PZTs6zu8nrBeGGUO
PalkjMdXNZSTEvEm7Mdjm0dHwdCeQnDry+lkyWrk6nr4qE2nfCg4O0+X9CHknK2zwzN5kFRFseBp
ocSSq8nJLp4yvy4MO0lit41aNxNH5/qKOf7Lds+EKsMkVUCR/2liL9WmFLZF/Qw5CytCsf26Lbp5
15bHpDpGmwziEmBCUdwFO5nS2OwgqbfhDYiv+K9BRNRjkKlC1FMzGM9RjIwsBpRT0E+vb7oDnUar
fcMJvPxo2vOXCURHgwtFOudNu7sGVTjvHlyZj8RPQOUDNOEQfhXZp0i6KFI/ECQZE7I6qA/R3Hzf
vFCgL2W8M7fCTx6n08cv+d4ks7vLUg+mWQJ8S5JtjOQtLNy5vVNRNzR4U8kfr/n3ppjQHUEHYgpr
FHgSYH+a4CnF+5cY34uE80pdwUy/N8QEcABNJl0IEF1He/EwZE0bvDQOAJ63qShD1i4+YXZkzyWQ
4K2QCet62S9Jq9GJ9bsJQjKZFysWSCuG3Gr2sf2PEDspHQkIUM6aeZaZIK+n8yI1qKM4UbsRJeDq
rWneba4fxBXEyft9ZSJ8CYK4LIpwxYPKabDACuQHj8pD8fzGxuj+/zl13ltjz2OJqJrJuE9UAiqo
+XlYeksTOA+pj5cjNYLaJrj5QTPAglaBmsgw8Y8vVoyq1Uq1pWabyDCt39q5X2bYAtcUxqQ0sxD8
QGChpsRp5k21b0Gblntg5+WkSB9z3Hdr+gBP1VotCClviqZNdjOVfhvJnPj/9oPfB+X3NpiwEWpE
DFQDaW4C7v/eHzbDTt9VdwI3rVxJY99bYqJGGJcgqu/i86ymJNnAjXnIY9zOl0c+6eh6SDx/LCZ8
hEK9KDnB5UYJvUAtb/XH8i/TVV6zv6kMXI5pH+Ex81teBv3xonu/UiZ6jFNay3GLEctkSwURKwgi
ylCS5oLxPuYL7+0wsWKIwyHpaJVQqrrGSjTByXsQkQa9Jc9SaEsNhOGi4pVI4a2azLbWm16sx7ZY
lfZQ5xCnAw2lHj01+AtzzeO44jgvi2rT1Y4k04JGMTKmsrsN0kfOUaT+csVzP+DY+kIzZ1q4oZSy
lBA+91VIH9MuLdnoW16X8ZM7/Zc3sbCQVu01dcnhTa1LC0WUTCuBgLWybVwQxFndsbBzXquRs4ks
SiQcxWRRBmxi1260+CYcOLcNx4NYeEicJWMKcBuy6+I20X/m8S6EIrZyL5lfxozLG8T5YuwIqJ4K
2TLq3T+jx7qXusZr7LcORo+RzocOl4uJF3JYxFuBacJIjRE05522AzgrtarAoXOnXn4qHwp/CTe8
Msz6/f3LS2Qm5sz6UuptDq+MF5RcnsTiyTRshTQ2x/tpXL7i/TITY4K2GDWzRoxRoWC0OKk7bGh5
R0BtXUCN7ro1nhsygYYsYKwwBFwSypjZ8QIIC6gQrpvgfismJ+mCbsRTHTcrPc6RPR5LO35KcZyJ
Z+wxxMP7UJzLQWaykmlSzLJTMWNdDrpdzYE16t9JtVPqR2nirO2tZHLtYzHPSiNJw7LQMYAXfiN+
sdW90e283hWfWz92Tbf9QmkymudhtsZD6QkO722w8ph+d1ModIz+oniPH1BKYBwgTvy35i9O78df
BVu+6U3Q7VAxRuOGB5HkbC/7AiqT/g0aJjvLEEKHpLb13DeayO7AF5NrjXPde9YdVAc/MLoTKogB
368vzDqpB9Ua0HTmxshyq+00Tua3nl+eLTDuooWowKUGQkmt3xQEhb7xVQEu48+WwfjJVMmBKkFO
Ekj60o/T2BvlmlfXpF2wj774ayGsxFpXLa260EYzqHs8fU+vMPLzHyL2YeSsZ90JzraYjlxaJVQb
E6P3dZO76XJbLqGtCYFLCJKR5+t7x/lArLqa2QVFK0/4QLpwDCHiJhNfCnWOF6zfl+cF0Rvu4hwt
sZrXfdIqTlCc0swZ49Lt0HaOMW+4XYKJY423JOYuSc1Gb4MFksJTfZerD5r2PebOjPNs0P+/XBEh
gZGpuK96zauKTd5uQh64hWeCuT2WrDTlnowAAaRe2T0txUmNuTLkPFdjIsAwCmmf1QaKPofJEawC
an6FB3Zm3Uq3FSqG3Y24UU99wlX1W6kZ0th69gkmMsQtsODFhKyGFikwLmmXtrKlMhcZlwR3BfPw
3hYTIJpkFtOkwOGlzTrtKwTXD70vuGJladshRNeQooZqyeYWRKhjX4kaLJ9eqc1xXJloU6q3dAhH
fRnQhcgseddvKz+44fUoOfGc1SoS9KktIyVHwlGeOvWYke31YMHxFpNmVxdePypyHKsBmg+iedPo
i1ULkZWUz2Fxhw6+e93WJ5nNLwdhCSDAiyWo04Qj1oHePfDLXbCtvxjo3xArdvD83Fy3x9s7Jmpo
ate1Ob0LzdDXon2ccKrUnOPMKhSFAqYW1Rpvxth8IKWnxYeGK/b1kdbnnZ+bTMhohwpUuAUqjLMi
pE7QiFsyk5tYWiwMBu6mpNhVWXQCQ/hG0HmJIW99TCRp27EXugxRt61/jFVuVfKrIt7/2TdiYsas
RIVCFJxjw8xt09B8bag5SecnRb6z2zGxosZIfqDFb0W+LrZ0b9mo9xNa+t0N/M77s10DFfj7EwVS
hgYgZqTvBbmPgCRKugJXMOe5ul7a/xVrDZb8YQoDVYRcBwg7MIy1ofP3NNRD2Rlgm2qfeCiz/w3S
PhTZRa8EqVDi80Qv6K59HghBjPR+nUncJlARxC/4h3CqQW2HVk15h5jz9QyRyTQqCLXlLYQR0YTT
doo7od6NZ5f9H+V5rvu8wbLpjab5b+M+GcmmWcpbrUq9olL8Men+LtLlqV80u1OKpyhKnQajHqAy
2VWUl8oENjkp/ig8G6xAkWqGWim2eJsNfe2RYdgJmWYVofYTyHwH0yw8zekVENBlvDFYeSIw15LB
hHQL7nDDbyen8qR98qBtKYFhD0VZSvrd+PqpPOF5/cqjdVh/nhkipACgkAU8I/08l9cRqnVVTRE5
0SHNrMCvvNwn2/GHjiuWctmFnszZ4dUPfmGRCbD5EGlyVaOzolZHMzvG7ZeE272hR+HDUbmwwQTS
JBkW0yjQzhQ2IsiTW7/bLJAYWVxioYnqXI+ovAUxERWT3LEYFnhqaNJWF78p07M++tdN0D9xbT1M
QO0iklfRjByoW16gBGMJaMyqJynfRLMTxI/XjfF8goXzDOpENDlAQA1M3SOB6aUEI+pme59PAjjv
1epHODQ2KJhAUqEc1SGxJ/0vlPNt2eBxMKwHo/OXVJl3nBpPzQhuSrxL3WzAVULbqfIR47b2coyh
/sRZOsdxVCbGTlkU62ECyPU/ldZ0B0HTfePSJgt0pngjlev52cXqmFCrtSkRQgOuQ83lbuYYJ7CA
oFVLcWGhl/KKuusvhguDTIYWF2Wtjt2/ALx0s4C28Ifu01lVbotgNW+/MMVEFjk2IWZBn3fqQ7EV
LChk3/avHRDSKqbmxw2XMJ336Zi4olRKBHgu2pey5HTbdGc4lRs+Gg+LCzlLn4ccpBt15USyzKwd
2MZ7tcWJDGa37W4XriTM6m1vKBA3gbQJxYe+D8zhXIVJTik/ydG8bR7TXW5XG4qNFH/qR8pUjceP
Pe5Rua58Hnn0ekQ722a8BClB29UDPl1UPy7yk2HucPFanKO27h9nI4x/1JU5S9OIpobiU7x0ehc5
pp0819sGglr1C08jZPXddbGfjHsEtSGMM8Wdj8qXtAit3AytsNWdGaWugUdHRv/YR+84r425f/p0
7OK4A2JZz4OTOCiuJOteEACO3Wu/8ya6WBdz+4C9RxEDQNKdzvgeCLqF0Ye047EdrL/+L6wwF1CT
RKakErh7CxJiB0pyUCgaXvDyt8272qEvSnShH3hJN8cPWfhhM5pFnYhIFcrpVYgejXo3VbwRLs45
YzGHSrKEdUhHIEtVtMwcQr7VgoRvskizawzodrRfTR4lC29dzC1TZ6WgIXwQKHUIj4YSYi6yia1W
59UMeWtjYkgkZ1XeGRV6bNvhUHnBVvLHg7LpN5yjvB56f7k7qxS2RIJaLVS0BhxrGLUId6Evblu4
Be09LxUncvB2jwkcs0EWc1ygAQJSXEdYtEOt/xy7ilOt5u0dEy9QECdJSK8vCtaWwdIpQ/fsP7y2
VusN55PFNqsh2J7VS4XzWwFt2Mr+AvZ85aeqjJ6Ixnkhorh7r/HeeOu31/mDMUFDD+KqXDQUk1N5
F5qRlclcqjqeTzARwxwWpQRRHC09ifYCaXiQywxWhiGRwhW20RPHBTm3CduuLvJemwUd5ubdcIAS
vRc5xs/4EP9MwNQQuB0vwq9n5L92kG1f50IqF12GMpEx9ZY078VAtgTpcYQ8gHaqzL85y+N8MLZ/
DQGy0jAqfDByJLsigY5n9hJllnHoMFZEuWOHxOExaHPOGdvCVobOUCgHkQN2Um26y5bCWspv1xfG
WxebaQytAMUrJG1G3e6NUYzRJuf1QHk2mHihj2M9zQFcg0wQtXnOuFRen6TxZ2dgYsVADLGSCADD
w1sVXv4O4UEB3KqjA2ErMIL3knt92zj5hczkF3nSox5Vdnjf6uB57l/L0dOquyLhvhd4bs4Eii6X
g1QKUQ2vR220SCuC2i15VpDR9Jq+E1Jzb8z9VpzLF7nsb+WJahSY7dEIe1cJyc8ole4FqCCr5vI1
X7rN9V3gZSUyE2NKzC8lMrJn1E6KbVFa5m23rW4DyLJKO/2Y1PaC4d/M5xVN1pvq55jN9rTNQQaj
FM0lja90jAkSX7e93xxQDDwaTou2vkUVxsgmOcrQIwy5gDaOR7MdbmGCLHKgQHtgLpeDUZZWJCzb
63vLuf4UJkUx46yPDcwXYSLLfFwKwLMLqJiF+XddRZloXBIvHopvrZCdrtvlBB2FSVl6FTLqDYEI
OTpqENTItlMnew2pOK6zvoN4D+qiYooGO3pXSjKIMGfEtjRsj4XUboVe5pzR9ZWcTTA7KHUt+Ooq
nNF+/KrEGwVygUvKqUp/8p4/G2G2K8zGOhZTQK/HXbWt0HXM7cVXd8pGcHiVSq4tJlabk24olUwF
Kt3ZpuN64U480eJB7PEESnl7R///oiqpGuUytQmWlaq5rUeV25DeHbT4txoVxnn7mMA9FuDf0RWA
3KiIB7IGJ/KCQ+MSr/OTIy9srAftszEmaAtKIokggAcyX9vIo5f2ohW026wvOfnxJ+HpbIgJ2lKd
9XUf4VKtXdWSvOiNjd0ElDx09Zv59DbDgjoM7VJo931oaffXzzDXU5i4nLXtvzp5dFsJHvfBNjyY
PsUXCRyOhE8KhL8Wy7aHOzWGt+QUpwhYE2XVn/bR939h0bc8AsNPbvqzNbYcKQ9yPvQoWlC97DdO
yKfwCFnTO1zzmLXmQfLXo/DZHBNDTDMKM7MH0UQGwst0F/vplmKmeLUz6hAfyxVnM0wUyccKbC81
HEYlQmL3ILKIAWXHMMu3sBv3fdY7UjrZ152Ec8RNJpq0CcmV0MQFU6QHMf8mTM7CkyFeH+I4H2+2
Xyw2RkMaqrfQOOkNHTeOoTae3QruD3lXuJOr4pNBoY8TlDl3C9tBnpRKF8MWKzPa74J5agln59ad
0ITOiywSYhJ2vjdRZ0Wb6cBBv1u8t+7G3niMDxTNnnrqK4+JdDVunc2x7YBEMxfQZOPtIZWmVQx/
6xo6U1psAwznXPeJ1Z27sMScLpI0Fel0lMMXvT6os3qSW/P3oMAXRpgzZZhL29cJnKJ2NVQeacDQ
ts2mdWjUn194ryjempiztZTxEsgKGoqCgRZUqjlVSTjX2Gpp82JF9Cdc3JZZNWvKnNOntplZIlLw
PH5qDU8E9r/npIWrp/bCFHMxN2mSFEY5IW+angITlrSfQpxyLrC3x/OHeHRhhbmWQ2NuVSFFlP2n
dtDa8df8rjzWPiacM09ww11QWbo97Kjma+6ZGA3dFIBxN15doEkTHQxI3vR7XruG9ymZC7xrslAS
KnhOrjkkOulA7lz3/3Wg/8XCmZt7asViEkS0+FVUWUW39ztQQKIDH/vhgernudNN6nWJc90sz3+Y
61rXp6gPZaxrTLbLKNlhX1hdTCx0/5L6r+u21u/r8xLZSdN5IIFE2eDewNaaTTtsi4+OJtDjwQ0P
PMYJXeyMqZzmbZtjotzp+tpKtUelfY26+yHmYeI5x4LVZwMBAiblY/ogBGYiv8fJM7kyfZ84B1i6
DLB1gR2Ucb8qzZe2GwGFbwHlGrbo3W21n7VDUSBICV4MO/R4jaD1G5Qyg/1rk3HIPFhKJZpo3clH
Jmf3oNQaIFCg3uu2fAegizfu29DqPN5Rk1YznwvDjE8mMcSWU4IetOgrgKGQGbOC/TFxjC1YF59m
D2OfgABK7vRU+LxraP1r/lo023YYc6LqZoeyQpuatlHaVXGK4v8/8TJwH+cFsn2HpVf7bAokVKWa
6bY2Cr8Uo622xJwy9vrZPq+Fue3MZmhGKK8DtonhEym7W4rnpbqBPvcU/eCcbN62MTcd1HzzXFzg
K+oDlbUwdvmGClqQ03Kn+vMBXdgnnpvwTDI3n64lRZDHmO8sDckyjQQloFLa5UX/xFkbzTw+3kjn
baQ/5OKKnTsjjIIa2zjMz2V7CMgx7UR7Cu/a9HYoDmmzBUtxOTxzzNItu2aWuQgFrdDNIKRfz5rt
8kbeJF76L8uYsg+5T/z1C+68SibCKCPUKPIeWCRjuZWTx7Z7ub4enjMy0UTqDVINCiJYUPwckEyG
0OOZJ2sgfgJg13VbPNdgAkhM+syMRCRFebop9VMnnGKV03r95C77tV9s04G26AuJDg4l28lprdhF
+foNlZd6vI4NZzlsv0Er5ghUwVhOHx/DebA76Ush8HryZP2+PC+IiRb6AlbFNKPwl1z5UQUmOhva
Ceqtj2Y17su82xTdBA6/5rtYKmCnAT2c3N/lNVSwlNBdCu0wZOJsNQb4fdTprpN1d6oGq6zjzmpF
4Wc5Ck4oK5sGGmBBRngsDxz3ZRsWeTLFkpBij5poLyxPsMLJz3gfgQk3Wd8W7SThms+HJ5I6ivak
cyt6PBv0/y8izVhKiWwq8CnFh4ij3T8FJwKk6V71Fzdx48JK/pJfNfePDovMxJkONNeFWuHgZ81d
O24E6S7iAlpWG50mAJ5gbhZV02AW1o0444sBDo63Wtth2Vd73QeRwx1PtmPdic+GmMVMuqSkMcHE
2djqN4k533bZciRNtlP76svv7NvZFBMwpSSeSkmAx0XpgQR/xYuXmq/XTazHzLMJJmaGHZSUzBhX
QFzGVm/gktnUbe20FfjheaS86753tsXEzCUs2qAd8fxQpNcIZdDyGBqcfGS9Z3N2A7ZeV0VyL6Uh
nSz60dudk9+Mfu5rh8kWPc2hYsAZGO94pdd1SOOFVaayAHxmKkp0Ze0/VTvb1NGNphouGl79oScc
uKkzxw3ZQY9qScYYZBF0aBu1rUeINDyZptP+6EER2tjCK1Wjw9gbd6yK4zDszEffKU0mdIjhSnZT
tYdGudXTh7HaNFrBuWKpO3zMTn65C1vCG3RpotUUWIIILBUyHb1oIwL5fv0ErIf1sxkmcGSSNBrJ
iBOQzZmXNqIb1hFnJZ/c5GcbTMxQtXRSSzOik1SGTxsBpU1eK+A+Oz974nkjb0FM1EhJJ6eEYN/C
OvUABtpWTfftz/aMiRpdGswE5UPkq8FtI2JaKss4d+GKEAl9wJy3jAkWQpsHUkdfaJ3XQc8bVDXO
JFoteDzQ6eow3TsfyKYWLe0mO/KyoevGNZGd+WhQpugySo0Mfo3SEt1yF6d7+sXQ1vgJaQ5Q9EML
cWtW1rz/Lejn/xYO20wsEfTarOfMQGYpCpYmSg042Iffex7+u7swwmRilZGNJi3/OqkBAOFd2jqd
yi2F0j/y6QGGEfr8uMg18rwpNQ0AwreKQuFI4IkSwaxG6wnqK4+Z6urlAmNM8qSbo7IUARAzOUDk
aqrZQroDypzjlldjEqwwwaLQ6kbRC+wbhaJR2NboQTz1d6TBLrwfdpiAgXHIvKxHWjOzEd0RMBIH
GlPxXerT967s07ENbS9sjcbOebA+enivfTYmflR5L9RNHWDgKYt3bYHq1ihuYz0BjAs0gJroziqv
xPxJPebsj0xAETRBaWqKr6KtlOXH5KDvAL5WbbvsBZcut7Gim/iVEg5Lr9dj2Sf9jrNtJtIMehF1
AhohGLBtwOo+f0UZyEme2y3ZLE+CwysqrLkQHYYxUJ5RFGjxvD8VHQnAntrA3OAZOzo6Qmla/4ML
0b/DfsZLO8yBSGoiKmGCnKSB1kdkQw8cNUqfRk5A1v3kL4kDrVhNvS4NMmdDqaOZkprRhQX+slVf
yr+q7wFg8pRsN9tpXu4UihXyQERr192lWeaoaCV46vQQFd+i0x6EWTuI5dfrHrIWWi4tMAdCzQvt
n9k8PfQ7QbdN0KKmkcoJLfSvXPtezBHo+0YVkxavv17MrVTa6+apq27k9ITJNI4p3oIYjweVuNbN
JU6boYI7JgfnZDzabd971/dtNS2+2Di2GK+XUUCkGi5I32SKDdnkBwkjIYMdn0A8bRuhxZuw4TgD
W5HvtDEJc/o4q+PqEBqdqwsFh4+NZ4Leehe3GvjlpmKg5yqc7wTZ78eW83V4BpgAkRZJmBUZIAd1
9JcqAOjGC3jrnx9M55opGURna8OSmIHvw0BteAZ7WHZqLXkfbFO7BfmoCo1n1RY33IyKZ5PZtaof
g1waR7CBfwnv0fjxuhcT4tLVBoSVN+0DoCIuDze+HmjPy2T2sRiHfxvlCdAN4Hp948MGK6fL8XKe
Hfo9LxxCDCJNkFvA5QYPg0FudGvauV9tJJziQ70F/Q1oBKSTBr2GzOcRsq0HjfMa6bZf2M7nfhpB
dIUTlgYIrU+1cA8VK0ufUisvNfv6StcSAwmAtv/5DRNpq3YMpKZGVryIJ3OMLa33p8XJUYPPj1wx
Xt7KmKCrhMo0zAuuyTJfbHBST1LjLEjtSPOQEl7K88nddV4aE3w1MCpPUoB9NI6UipPmXPiSmBiS
74xbKnmYgoyTB0NbpSi83FAmDkdJ2iR5MdGRawofaY9U3ZZiOvXt9S+3HlJ+LY+tJEeDoYN0Auol
rXgcy7sl5EAEViFZFyth68dgrF3EoVIoMy2lIywecrsDvT6y8Vv1D9fCRJJcLwoSL4heffW9Cl5q
Ppsbx8/ZQq85NEMkzTIYN6VlFzTyzTJBHjU1bhV18WRUVJRRcvRhuUshr2Chq+FLEgEoefpiGt0x
IJ2l9NKXVj6GXHFFzqlgSdg0vezqpISCY6mLlmoUlmb4RfltCY/D7F/3Gd6ZYInYsq6RwoYWtZKt
8AXE0f6ko1AcHgY3BCtgcdRP+d7c8nrqvEPBFosHouHRm6OCF8uBVyWpjxacE8+iq6rhIcQRVeT+
WRhMaxB4PUbOJcXi3lVFmkUNoHRHyqdNlCleP5ZfJ7PgILh4ZphgQyYpzgGvxrEvTpoJ3qjYGnjS
e7wTz4aWptAXpZfx8VC5CEYU6iqRg418a1R/zFgNGdLYJpHQw39/+cRSmNWzLKF2DPYz1Gjq1mqt
2i598waITJ+yOoR2fiBefTtvBa5uy/oSf5lnS73oT5E61PHe0IZbI9hN5jPnAKx/p7MBphIzDaKg
QQsGslLO8PYgjXc5JFonDFAHFBKEwVhensQzyQQ3NK3UkhjgghjU1M4i027r2iI1j76MZ4ZJjTQN
+BGZ4i5a3Q6D1K7DQ9vz8liaDlxxD7Z+KyZGlRsmHjRSV1vRcojk26b7zv1M6yHx/JXoWi9SIDEp
BjHX8JWS4FaIDkngJ/JXkg92o/OqZm+K7NeWxGRAOQFXfRu8VbRmN9+oXu+XvnRfnf6PtO9Ykhtn
un0iRhAk6LZ0ZdtL3ZI2DFl67/n096D1j4qCqMJ3W4vRYqSoJIDMg0Sak2wOieQEfn1mA7owMBi8
ny3YP8d9iQEswqc207xr38E5R+aoK8Y4vGbxWPegeZhA5BE6MmiXRAWGm+ERGPd/Vm5xaJVhVIiW
NigSbj5UB+L2N+FxuWVOUY2aZPDvugKrE6kNhyq0mkkjT1gbi4/gyeiOO3KqXqzPs18fOjRvj1/A
RisKH26G6C/LJHzIN8czOEg0vIm1J3OHnP4NexBVz3DfUfkneqZuexj/7SmeyL/rbKgNUixXgK7O
2I+0RsfLC9i5JuOdqvqZVHj/tKWEj/ZOSZ6hhRbmLu1BF/0DMO1Ij/EuO2kPSIgdJbc9iWmxr8Mz
4aO/8qJkVhciVKqWdzJMETRrgofyXzyUyzayT1iZvjQkabLkjFXSa5+zryyt0pyQ93hvOJPDKIXa
CDMCHFE9u1AuBzlDNWajlLMahV3vgTxhn3sLeONadwIfH9jP3KCz/4cOGQb+f7d6wgeFszEcdTOB
F9/hPqJOi8ElmMl+sMAeIs5pKuwOuCaNw5gKc5IDOuJZG511JODSY/JO9efv+Q3wxq1d3W4PbNhE
fYchKcUzm9mDRh2RDypaMgc+PbJMkj4hq8+KEvvdsm8leziy6SzIIai2IkgfX8cewnPtq5NVSnkL
H1PRNbvT/ADFx7Q6dJII5QTG8eoErzRXCboEY4Lw8mtRfzHN3kBFVbciCRzE6DWIlDGcFmEqTHwL
joOw+0GgH6+AuloCnXt9zFVUno8puUsC650VDqnd9JNPp+ZGaqRvkyz7RRG+H0r5fuzjD3NJ/Vit
HwXodt2ZIa8X2OpDTCuKRyg2S9aBn+K1DUMHf0SA13t0iyi+Le+FOYOtapPVbfEa+VzJ1EBfqsgl
WgnYJJbCH/Zklz0muH5FMQLR4jioCa2FFHLKatoGxTV6yVc0/Jcl/vVNfOUBuGLtr5C3XlBr4bWQ
yUi3zua+7jAPRGtqv6mTzyhzO4LNxK2XMbNri5xGWd9FqmSi5SDex2b3PdBa8FnM0XGMzYMpF36V
NShYU5vHJJwO3TS7ZYUGn6VMbgYdKQA5jk5dR056L4l0QaT1HGhl0bzkMqMG1OwP9Ij5H+AsTZ14
x0IR5V3ovi2S/usGek0kr7atUuoomRLIU2Z0rOSHoLoJpV4QdxP5Jq/Zs5WUJpzNusDkYXd8YLkV
VrJPv6EkCG4mG994XRUEGvf66lsJo1I9krrAs79Xdq30rVJ3bf10XYTglP4IQJd1VI0LXjlBjFlJ
g+RIYyB4nG6HEdDEZJogn7MwBPN33yBPyr6tUG/o5k1qTwHqBcyTZA6O1ClOhXKg5ENU3qalIDi1
uXkrqdx9hbasLiULzFULT31yr6SfUgRpru/eZtU8WQnhPOQ2i4OyNYC86p3hyg/p83DWMLGhO0nv
4x0lyPCpDp4eX0S3sWBxfDpHyqeckZZgsB2GFGk7pb5JRMU42ymjy9r4BE4vtTKdeotlLSfwbCko
+7iTwLuJyQav1TKgIH5LNAbsQgo1Vcsw+ekXaVoGKJhB/nAOXgLdskf9ayFsmt3sriAXKXwEtgpN
PQVrOEuFMb4SVs2LGRFgshk/MKL6ed9+EZKIbJ/Xr5XxQVk1qNBwWcKSh0bxxjT3kjxBn48iuDs2
rXm1NObDrQAjmIOBaCbu37D9LFMP1FQChRcJYJ7ISgDVzGBRaiTE+uzYovGlAHftdZPafI+tlsC+
YCWhja2mGi24Y0omnfJquEUzuj0M9BCN1TnKo32d1iIO9G1UXwllx7cS2k990hgdMhzWPv7M5smD
MNehPdqwcheka971Jf4FNS7awHzflTizMhtdSxCOGR16HFiiyiUg1kY0+8AeLqX/809w2cn/qCAc
FI+Ym5rpLSIIeTnbSyi/zHR8y42y2ksOd6Oga5NQQUh1LHcFutrQTCG6hNlX/uEhrURwqNuZU10U
BDjxOl73oUSST7mX74Jz7xa3iIh79Rf1QG9EsR6B8vNkIJjInvVzgNJBUhhuFxZ+1qSCG18kgnsq
1Fk6EUszEfZWzim9jUUexWZ1zwr8eLaPpZbmVtWRUDFv0lvKCE3uc6/EUCMwyfWI6uSogMHQQjwf
o6OQLYChw5Vz4yk/zDlGFAKksK+FshT3SeQat+BhsxfMCrZc0Wizvzgev+yMclgy1xqyiUaLehT5
G53vh/qJ0ZpKxS5cHufiGOQ/CEYXXjduAdLzNLtBhtGeWYxovyVFx6LJf6RGfRtZs+CqFCkKByFL
rvYZmGhhAgtGeKagLR1E2T1mRddOi8MKDaVYlcaGXWQH1WcFdvGBMf+L4uzbIZyLNVMOMKaGpjmi
YuyhgJCYgxqIL+ahMTBoQHmydtl+PM277KzM7vWDEu0gByJxb6qkMWtEGefuNh3AgiCLIpnbaZnL
0viGejzJ1TlFqw2ASrpb3OYuuP+q3EVuZ5dny5Pel4dhN54U1CTQT2+quVjJ5qAEGqLneQf3LTl0
hxrFbdqOkYiLLjPBNmq8y9G0I9UTwH0hmT4ZQrSmNw/XT2rbJTCRbEQljE74OndNb3PMT2pUt8om
v1BbJLUb6VzNs1/ImlOokWlPVia4xraD7eQilS18dUlbi2XRgj2+2CVTfgqPutthihKK+sGhSz7G
L9cXuW1tF3GcC2LVmY5KJojT5O+0e9RDPJU6R8k/F+ZTGzygR1YAVNsHdxHIIYihlVkvmxjLBmIV
O5RPS/6mu+wigMOPIS/GtuugGcGyD6pPCxXs2F8eKBcBHHDQoK4xehFkbCUx3uWE3i914bUIsjV9
vc9G+Us5krMWk8dGLm8Sort9h0Jk5JPRkSZY6zbqXz6FAxOr6Ky6SIFhOfkk57lN03OE6YjXVYRt
2J+A/J8Qhc+LdKWZl1mGCOxEwQuof18kT+sXW6ruFU1URXJ9QRig/rv2Bw3VEnWEi0p3Mah2oqc2
scMbC93gsg/mt928p7Orfru+wOsqqfyRHImrORwHZnLlbZ/cSpPglES/z/yTlUnnXTEGQ4pArIH2
rfyjMgi+X7RpTP7q9zMzapWIdXp38jmYPyzxMVi+XN+izcZN8guWFL7sncy9lfQG4uLstlzcwq2Q
7l8wTCDDvWKgzcnw5PfL3jpFvuHUMep9G7Bw59ohfBLx+//l2XRRSA5CZgtxSE2FAWp3LB/JMoTF
S/ju5/RpUaJuc3MVNKLohmlgjhx3eG1iyCr6aVhzEII5O9wAhaitdNsVWcngDjBER+NAWJf5iJnT
B9xpmGTyorsUKdbQ6XbdbYRa2cYXcppuWvZKLlv7SnEQvJekBaPG/6/6rHwAreQU2klmo1rE7nbS
QfeSQ+IY96IhMVtnSFVTp7KqUc2SDe4M1dQw1WjQiUuLbya4eMr3cfak0s9U+TabX0zil/VD2+3D
4ft1Rd6wxd/kcrdDMXZLpLcScfXqvkufyvL/39Z/+33ucmizoO9auQEix/mxiYivzCL3busC+k0G
h/qVWUzhwvbu5wwBtMbBAqzb+a4tQYic+uat+obnxVokP1mv1bIq0QqWhcu+m+RhNia7nQVl1RuW
9psMDvvHNC7VSU4RSQ+T3SLvrPEOgRjv+vlv1Sn+JoVzHCu1KRLCuoTGad6Z6eShcwA9z8hqxNJi
d1ZxXtRuZzT6XZO/pPEbsPo38RycJNMYpym4nzFk0Qfnrp1XSKIIaX7YIrgr+zcpHKB0LU1UDHn/
qSGvCOmnYPix0G0Y34nwWGBSfN81nYiC5lfoRpP7xHzpUsHds+Gi/rYYDirMeiF0zkp0cuNFUdzF
u+XIukBFeTYRJJkcNMhyIi1ZJxM3fO69/pbsuxP5NIL8Bo1+iS1s3xWdEYcUkhZV4ZIphM17Sg4B
ao6HUwMXzpb96AQjFig+26VrKsGBRr7oXdXLFnGr+daMYjuJiW2Y940ljGoyO/1TkoVYukYsg1LO
jjEcFZwV6DlwCebpETcGAZPuajsdQwNFj/iNCwyqcRHFGXMbT2qUNANEJX4UAm+93CqcKn6adEE2
aRucLpI4uzXiJKrbWCNuAC6RMbIXREmF9A/blnQRwpmtFFbGGFUmLsXhLu53JHkWgB/7ymtHw1a5
uvCrweojZULt8vKV1TOmx9TRPNaRGe3Bcubmb0L0y3o4y12WohhiC7SPevrdqjDuGM273egKFiXa
Nc5uNatHoWtKsWt4MaML/qYz7OmhPDQo2Zc+Jo78MHwUiNyGpMvCONsdlSSRQD5PEElXbuiOTeVs
7fBT5Uc+xuuctdvaZbmqSHdQyS9a7yZwYNcMjVqqhibC3w+RjFafNlb8M3BlHiEDAU1yKz0UHgZe
CfR+GxUv0l6DnSuVkfNwJnHck9dKJ5Q8epGPUvMjo1H4H8hWNzd2JY3DDoyqoMuEUSDuhCx34SY+
fS78wA3e9R9BgootZXR8Zm4v99VbWLmoupLNgYlZ6qSjZaugXiZwo6y1tf5x0AU9kps4shLC4Uib
9UtGWXgHQxL3uV4i+Q1e/0b0avnLsekGIVSHIvJToxNM7B3zxMCkIrzTXomHXXrf+4yCMhTOUN9a
FEWfOqiMKVHg0P+ukaNWVJaRQdhYPpfj3lS/kk5EhbQFXWsZHJboXaG0Fv5AWjg7sAdofhM7rJNQ
8QuU22qCc9p0stfyOFSRqkXNSYzQyuRjSKEDTfSQ8HHGe5ZbJ+/nvfJ4HVS27rK1QA5TsnkIpzyE
+xFY90Z+mLvznNxP5b1afb4uaCvESNeSOADRVKXuwwl3GSupM1A3UH5nTbraTtop+/FL+eW6vC18
Xonjo9FTluS1lGBhDSl8s6xvyjYULEkkgoONdlGTPIxGNExqmqck4HqcLEFh4BYysdeqqVKiwU/i
Dbetid7F7MGKUkjWS6hiILEibJPcNqWLGLbSFdyC4iqWkxyPoIHmiGn3tqp1PljvvOtnIhLDWeyy
9GNlyZ2ChB8aic4LWnvi3XURmxC03jHOYpthntUiwY4F76sDdVi+DxSBbOykci7vRK6gaEWcvSZZ
oGkW+nfcelpu6hiVamlbun0jokvayqLDei4nxNnpPATaGDYR5vc6aDDeo+T4pvCjO8mZTq2f3SJG
CeJzUK/LIuYJ0Qo5syU6ratZg2Cifm9izA49LYYA9bbtyJCR7DDR0cNPLWh0UhmGDtcd9T3JENqW
CHvYmfMOKJUvArg7FjRT3QiGJhAASqOXVfRdT3KXBmgj62SB/m0b7EUUZ7CRJgcFXSrMctY0xwKd
dNRE5zaSD4E0mnaGiFMi0++UqMLJRKJd5Gw4TiZ1QB4AHYJ258b79mayU+dj7yZ4tX5zM+dNdnZZ
KGfLbWb2Rl8AMjoQ1DO+aRSFv2PUQmhDcaV316WJDpAz6rEwlCAoQsVdgvdRo9sauCrROdC+JSYK
M7usirPnsWmHMENvGVzs+lnx6h0oir3BzsfXplJ4f4f4JRbz0W67GRexnHUn0lwqWQwLoDvwiwKy
ZNSYfyUO2Ap25H65E7Vvi/aTM+o+KpMm13AXV/WDJn+Vo+dB/WCpgrT9VkYYrplMNU1FY5DOM7oH
qRS02YBjK0EmdJAdwPGD5FWn3LItePSGh6EyB5Zh7EZHAtW1yB/dxK6LfN4HmJHQXyLkhl3NOvYa
2sc/W6JmPZEIzgcoB4wck1PspIwao0CbnUh50GH21/VfJIUDMHD9L8kkAVXMSDvmuflVmS1XEg4O
EYnhwCvpVdoFJaqKiwy8rGrzcQqCd61VetdXs1WUuNYLjYMq9DrMjQSCCDc5E9/wy90s2QiD1h9K
tK7N+6Bx6Cdx3+a2a7BSB7b8lZejm1LYy1gfIEvLnHDf7iTPPC8zJkLnbuyKnsybgEwQKCKqynqH
OSxJ8T+JWRPEooLeU1tjLw+FIHPJcOGPi20lgsONvqclbSc4VGmHKR0gK827bxHp31eZcaPmqMPQ
AwESb79QViI56JjABz7UQ8zKmuhR8ZB888Ld8jB4rJhUOzSuKNC7eaNeBPJ14aMykFGPpp8uMJjy
Xuk0xLxFm5C4EsMZspYEPR17XJ/aHNwTw3qaAnUvSRkC5aXg1F7rzK8cm8KZszYNVhxTxFLqZgFd
QYThJw2aHTBqbCLpg9I0N0WJFByx3EJbzo3SOots2HeqcVslN6iG3uGfeFIYPYBce4dW9VMI+kCB
jW50msBGf2nva5vWyljKQFe0DkMdXLIET+ag3WNq/CkKmh9gcXk0k2lvLeneiOQzHcI3tAn/JpvH
B9SyVUWLe0OfMcUKXYpHTRH4adtQd1kehwXGPOdkmZCRU6NTi2j0SB7RsW5f30QBArymt1d7GC96
PlQ6zJMWbqw8VWK2wk3HYXVKHMYoS5cvAcMY/YZdry3aTiIQjmaoxU/2CAUKdm37GbKSxwEOersM
xFahuR3iE+RruCf7wCWP8Vk5sJxF4o2nxInvRBe5aCM50IlBtjHJNauVV09luNMSgaci+H2+Sj7L
0M4hpVA4M74JirN4LLQAXfiS+KQKi4gwBy80P8RVD56t0sd4Y4daucBwRZI4bEn7ogxa9sZe6v1g
7kNMFh6yfTmJIrQCzePJSuJGysp0QP4NHFs/Zq/CLQ7eSJQnHZBKtSMUJgt0T2CxPAVJOeh0KStc
PIWVukOqH/WoeS40Uf2d4Lrh2UfwEm2ztoRDp8AVb3c69Pp/ockTrYYd4woaELwcqm7BQyNE2YqU
fgjm26ARJsXYYV+5aHhiEVlPiUlGLAa9tA+skfW19r7CJDh6jv1AoHp/cbB+garKoUNKkGguE1zV
8fPgMmyQvO6oPbDoOfr49m8BVwMZCRU+nfpHAtgIh6UsEbRv9D0ZbuPl6frvb5/Q5fe5E6Lm3PRm
y2LZld2MP/LuoaOCwAfbjz+P5yKCQ+/BAuOqJCF6NCA8GT8H0WGUMi8OboLsndWKYlXbmn2Rxp1O
rydAuBIglxzY2TACSB0EkKKU71+04CKHA+sy1MMoR+07WsToUbJlEDdYn5cfpSufLKEWbFZWINPw
nxrwbCwLXWitSwy6MxA2hKk3z8Ve7+QfS9lgdt1cg5mj9zJa30cLeG2tWKCGgjO0OL9xrqbGKlqY
WFmWTmEc1fm2jGJHbrxAurGyr9eVkmnEFY3h2bfNIZDqOIVSpkbitOWRZqltxfnBCGN7mT5cFyaw
AL4UWUdRf6awBMvEWoAju8x9Kfh2Xca2R6GgFEtVTIrsIrtnVkC4LJQaE/P1kNQ8okGNkQscwiMm
1KO8T3ZljMTBAPtD9/G63M1rciWWeQQrsbFsNYvUAz0yYycFvpQ+mMHn2Xx3Xcr2a2klhm3xSozR
ICknT4D57kP53B0yfzqBX+d52TE21NzN3os8pe11UWJZimaC/otTR8PIGl1vsJ00j+1xQOiqBS0x
srXKy5uWdpHEORqhbk6zaYIquCpRnMkQZbJ1V3pO0ZjEiiKTm0UAl5vKjzgSKGFUYlGe9ylIGk1H
N5KCqNVBll7q4LlMQB5Jz3mVu9dXt/1Eu8jiYWUM6kkytddXp5LZvbf4iqO/6qb0vgPXBznObgIy
pshubMUeMahc8HbYal6iMIj/VssDSxBYwxAlcO3prsKj+ieDO7EjjLX/Yjidp3nhgdH+yHbxHtnc
6+vfVqOLcO5wazqnIVpFWFY6fddV9TEcOwcJr53aUUG5BrO0PyBttU4OAKqgMpSWAaiBaYX9TU0F
AL2JYqvf5yw9stp0lDMW1NKaF4XkjjqRu4BE/vUd21wGPBGDoEzZMPm+7zHM2iDNFuLO8kFuPnUi
5N/On64EsItoBSVNZeZyyapofpLaMtKZdJc61EbbEGYVv6E9GSzRl/Vwt7iaVGh0yfFAbiSfKJ5q
3Y+aILm5qWQXEToLQaxWFIZ5XoKSCLQ1FeYGB5OTNuouGHRPbhuBEmwD8UoWh4s4f3BEo6YPBSUT
Qo41UqnyuJNAsgQem+QUI0Ey9A/XVUJ0ZPz8PLWe06FoGPq/lkNgbJhvgaxrcdB2iMInET4KVJAv
Gm8oDWNVQghrCVElb7b7CXmn60vaNKbVNnLGVA01zkaCVmD81GQ9mNZdKizSZgb/ByCsZHB3Zq9U
GcGgB3jFvurroPXrMErRfI1pqKDwb0YB1om2janpWg3TOh9MCS3y8tA7UrnslbbfXd+2bRFUAzoY
lq688rutRJRqn4SkZA+jEkyF+WKrsylYxfbJXERwq0A3hpSNSYZa6S4+pRWSSGr+QNTe/beVsDt6
tZJOjlMLfLVQAPLBSp6CxBKsQ7RVHMyVIwoRzKDHw1j1a/mkBT+uL0C0Txyu6bkFwl0CtwXtUySH
256Z9pwtgm3afgSpv46DjygpOir1dBNPO/MTc45YqsH6PPrGEU9hX1Qux775T4u5COPALSxComGc
MbMY1Cr7/zO1P9v7a3I4r6BAL3UJrh6CFyRKeE6ZH+8GJ3KnfXqcXipv+pF+a5xiJyPx4F8/ta1m
FVxHlyVyXgJCTVrShFCL2kN/4H3ml47hhWfDk25YeCZzNBAli1IPf7k1LlKZsq60Pe7QwJ2BBMKt
ZyfrneJAkfAwbvFeuCkip3rG7LKjqBNZYAB8AGpWorrXUhzmWGBe3eMifRdspUgAhxS5UdVyNc2o
5HyqDtNTDUIBULt5so/JNjZoDveibLNIPTnMCOEsWWaJmh8WeGC91T+LmN4UIFypCIcceZNPdcvu
jZZ8qJoTwVzqXrR3Igvg0KMZxnGi7D03PwQ35I5xdic+uP/swm4/Dg49sKU1u1Y4b1sAWzwdQ6y3
BCMsof9S40WK18kPcSpwV9i5X7FuvoLewOB6VZPwvJKKh85ErGRZXFDRek3zj3cVz8uAWQmaVplY
jEaeI2OXaIHTYtr1dT0X7RiHGCA6Huq+w53b6JE9RoY9zqFtBI/XpQiMiWddiJNBLaS6w7ks91E1
2dIbczwXvebrXMta0Ycsgc6Rpw5XSQHokxzr/eTMLuM+fFv8biWPw4dYQqDMkF5dZXNn+Mue3Ooo
n+vw0pRcESGh6JQ4bFCzoc67Ej5r1h9bsHWadN+Jzmg7xrRaEYcMZt0VfW5gRVPm0MfmQzbYLNI0
7dsRD2njWAMzzhg/gXe8qBlBdIXwNTCSjGxZyx4ezJtlpT30MOyD/c9xedVN5pBv1zVSsKN80Use
5toSy4DB0mydwVJOapx+GyzcV/8mh3M6VHQ/NBPBNTLUD4X8VVG+NeY/OoM830IWyoM6LUhCq03i
NnT0tXDeX1/GFm/K2rPgA5C9KUkJnXFArf4S5o91d6Tz0Wi/N3lmx/QTNZ1BFY4o28yuXzSSr4Ax
m7nNohLuIRIzR+llOg0OCB4e6V40gUGkDezvVx6MmSpUmi3YV5X71fJFmpCBfHd9B0UiOLxQSRxF
EzPhSG7stqucbELAKiACfRNZMR9hqVW11RTdxFIs9CvnKDjUE8/yupN51u8YFjY79b56n7wXtb4K
MF7j4GPW0iJOE/gvdTbZxnwwFxFluUgC51ZEUtiYXRcgrK+ejOVQi652wRHxkZYG/cFtEEHHlco3
K2qDf5CGone06IB4Dj3VSgwwcQJ5XpmqHPLFZE8DUCKbNptgyLhzjfvlXji5QbQ67lky6S14I2Pc
9CkC0VZpF+7yImGeOIuzTI8GJptUu0zEc7s1q3GNG3y0pcDsSbnS8TawCntCdBh6eehvMz8H8af+
VGN8o2vs2FwjFKq+KZxgWIjPaQARPjEDagerlzSEApWlsOMWc87CSOA9bTqDqP8xLIJCPIs/y5yS
uIk7nGW/yC7RPzXkczL1tjIoAkHsgv/D61wJ4g5vpoEqjTEEJVHlVHpuy2psW5qbJU+pLpp0vV15
uJLGOYXDbJVBEUBVkvMEKmtyMg+J+2g5xqfklqlJVzjudXTcjgSsRDLbXyHw0GJw42iiZKZAsWPu
ZXcgCG7t9MByJMbHt9Xrr8RxgF/SBYVhPSL3habb/fwurR9GWaQdm3i1EsJBvjKmRlgQRG5VFWwc
BlJZci8oktu+l1cyOM+w7tAsQirYV3HuDupJP3Qe9ek+FJaybz5PV4I4eJfLTgdBA3RCKbVjpyu6
HerLOaOT3chlZSsFpkDWyUEhjaiJVLSNHOwPNNWaakIj8RT4rXSkVIATAiM2uAB7V4DbIJpQNqwW
d0RCBGOx9cJuRLlUwQYanCc4tgsJcxVvIGXXIPyU78iuxhBLEeptwvzlnAwOKQy8suJgQg1VEMv3
SiTbk9ztgiT99m8Ga3AY0SjSSIoZclg3KPUKGCze9Q+sD5QawsmBolVx8DB3dZ1arPd0NtGCHyZe
Pxu7URsFqiA6Iw4WjLA2TLBiY/N0P2n2pXZbyolrpEfwwSWl10WKwF1jVnMF13mqFbrIStKH0L10
OVThF5rcWsMni3xUlRdz/C44MoEh8X2nYVu3CyhPWKIleND82JMMW2rtBUlaTO74Hn1vT0JybMHF
ZXCwMY5hlXcoTnbpg4wx0aGnjE5wTg/yHatZqJzivfZuPPYnUfW8yKg50JhbKi9Si8t/QVdo8i40
dyBMrzpRjEawpTz3SpWZVV2z5eXKxzz4ZCSCZP52hv1izn90fQUlpRULM8xHHT0vC6jFkcxHiy0r
YJ19lupBHyJLvbvgpb0R8WW+1gteUVCTg5NOT6zQykYoaBTddwrI1LJyX0r9sZFGJwui7302fiqN
8XbuiBfJNLKTnn4YJswrGsPCyZreMfLETyf9iAEuka1o1aOVtHcxSb2STqcqlP1UKdn4sskplAlj
GfX+oUCr6CRX76LFOieFmjs1XjNzFexGWREk1gWKYnI4pk4mCYIIsDxID/3c2yXYpcnysZs/Xrc+
kaZwCEb0IcqQNoN7v+CWVHvQ97UCZRGAJF/rp0t9KgcKnEQSeXH+aNROEgtEbCdrV/rI+TQJRjHH
E2NGGfzZ053Y06ddse88vMqRHp46V/SsFC2Kc3DCJAitvEJnZV58V82PUfHdEJHYiFSAwygpTOos
6YCLg3k3hy9ppTkJ/dh0oqqj146Fa8bEgxKmoBOVPTBZpptNwUDNn4es0ImRRDV7vMW8aQcaAOCi
dp/ChdNFT2jBbvIFO3g+Y4x3U8iuHu0j+aECWY8iYgPYhnxqEg2jk4jKU7abTQwCrL4GITgG2I6f
CzACKNQG9cfeQN4ErGnlU3Crv4wn0f5un+MvwXw2Ef2xOh3AW+iGcXts5uyUtMaB6t0+1hClum7O
2xWV9CKMc+ekPm7MucdZmp9mj7FhGLfywdgVXvQg7CdgGPSn3lxkcSAc6KFcxxEWRnfliREDVHAf
zXfjV8Vn48xENcOifeQgMZtKDAy1UEMeSb6ZndK6sMP4MZ4C0R6y7762Lg4TR8OgmRxjXT+LdRBr
PrFcqbUrfekgSlMK1JLPGEbDmCiDAaZHDAT2gyXbWbF8EyvSTWZROwaRt2B1ol1kf7960dJ2NgOV
VV6neEMHurMUrqnIdkA8gSaKtINHyLIdS7VA5uMn5VziDyf6jU2SR8PUvvyiCLpAtiHkoow8WhZy
VrcULHqkuimCw2ymaH4aHMGimPlcUw0OKuUcgz01wCWgcvEZGxI9aLtoj1rlt8WJLpbMJw31fvi/
JoMuUOxSnk5hLGJzFOwZnzQMaJ6NRpkrbhTLdlk/Tz06TyJRLEBgTnzCcFGbTIp63P8tRiSHp8zF
G/NxAglLt0u+i/o2BebEE7cXGc0KKsMRmKXbor9V0w9GcR/S0rGyx+u6sO05/VI4Pnk45tSio4b7
xAyNvTXnx9l62zPsIoKd38pWW6vqpSVE9EkfPw3DriWgbTI+dtX9Mh9rwxApt+igOGhY9Drthxni
GO4NhwIB4OrU2eF94Un3ohJF0fZx8JAU5qyRnrUgLY1fqdXtaLaH6yf0F6/wsn8cJiB7YqlqBGtt
vdGzfFZ1KTnF/qfuFc6bWGtWFsuBQxLp5qyoUPQgdHRS22ouSov/JR75a0V8flDTw0qfDTwLWm/G
u1U9Je5gazfasfT7F1HdDtueP8HOVOAwGdTS+SGeI82kygrgS1hT5VXdTWi8N639gsBuOtV2bzxc
P65tNLqI47ZPLaNEU1gqSqKeRG9SjM2WBBpxXYTB81IjfGx0U4TaBRkjsNpPlfrQixJq23r93yrA
CvG7zTZ6g4xdjaYL0sa7ko6PslT900YZPPn0rA4tSSnOZSxOjXanz6CgFnjLoo3ifK10abRQNUFs
RtPO1fX0NAZfukB1/+XEDZnt5QrfimEhCBTj0lGnydYK3VHnT3L67rqQv7jElxPhUFSZu3SpSxQN
MljLMd0tBwbAmcO8HJGLun37XERxCIoYA3plJjRwqGB+nsGNrNkF/aDLaAMXkYGKTojDzxbhHWM0
UDKaabNtkHtMy8HzUDQ2TKTNHIJWi9HNHSuMHzPJSZXhMSmMl+vnI1oIZ/a93FAylFhIhTZ6ms37
JY/ujTD8N9PnSQmLbspoQ1g1YPk81p8XMPzE4cfrSxHs1qsmrvRZCtKmWUwgWFRjmnmiIq6kiIYW
idT59YpYCVGLoTAR7gAq6/mNqQ634WDa1hz4AVV8NSK7HrPxhhn9azQ/D9HsX1/jX66gXzr+eumu
5DdtnJlpCJXoj8wFznwjR/kcG9mB6aofRW79dqZWI7oJeDBNWeest0X3xzwWJvb0kNx3fnWuf7A8
RehVlUdAPxd/CJ5QtedILhEElTZPcyWZM2Y0JnZt10NjtNzvi/Ocf3jLTq4EcCacz0pvDlGL8qlz
+ZnxFUlOdyzPslscY19Ux7mtNytpnCl3qdJOfcryzq+Jnmk/VB4mGn1lFD5SIdAS0d5xRt3JGJwn
g2rSLelLqzi9aOqD4Pf55Bg6Qw10/eP3SX2zDN+GUWDJ7Gz/cH0um8Vnxeq8lotpRsalmuFsn+Oh
dmjsh71oSt22HI0oqqwoOlW5e1atWpXmMgjvcu0Uyk5Q9nYY3DWlaFbdttWCFOo/QWxDV1Y713PZ
KDGsNjoXKORtd91J86RPxMvRSS5yHLdP5yKMs9klaeQll7B7eXeWjWdVlH5g2vPn6Vx+n7PMxkrq
IGSno+x+Bp1aNuV994a5RBT0V7/2jLPPrJPMlpQoksN8Ikyt7G8mYzyZEnEkqp4wju79ICdPWViL
mPOFh8WZqlzlYWWxKvLOpWirRRjPzZ35Lj/UfnEjqsB51bFru8nbalsmVcMS2f+FuxglHDLB31km
hw0YHPAM1G6QwWeZHcysK5x2b1qOZstO9MAqdQI7d8XVlwLb+CMAYrRDkkcArKz1yuY9aKAdPfxC
QtG7VySH89gVc2nC0USys4hyG3TXoGF8VIuvmvT1Ot5vOjoXdeLjIIoitXWg4FTpAqqAyO7Tc2c+
X5chsDw+/EG1GU157HJepLuGHIdKwBwi2isORkIl0KQgwRNXpu/K5DSjhbcc/x9pX9YbOY50+4sE
aKWkV+2Z6fRadlX7RWhXd2nfd/3679Bzp1KmNcnbbgwGKLQBRZIMBmM95xbLcq6vg7dXjAUZx5yQ
rsQ6ujlI1TOK3BKv8YF3y1S61o1JRMM3mJhor+3o4cAd1DCd4mZBISBzIofnrvMOhrElgxkqfRHB
jcnVNBjb+WYWW07JkLdnjNVAd9Qqh2Alc4j0UJYPFZhhjJrbyLmbJNpoMWMthHhMRAzlUmsxogmr
sxMUi1RL9xsv8Xi2ibMkNt3RqsmqlyIMfVkrtmFMB3156FRuNwDdmSsWUGMswCCBrKqoxf/AYZKj
7infyX0CGrUVWUrw6yD1r9mUZZJXQuGtj272RgWVITGagc5+6XhEjOy+bit7rZ+v36X919LQNMM0
CdwuZnWiQcyCwr44yRwdG5M4aaH781Q7mtAE6kpssVodQ/rzutT9hlLtIpZZW6rIdbmArQL0TxMe
FCWobxRveE0dAQ17/UvvKvY4W7kv/cERTH2mz6d5Ecz4VNI4qKaAVjBHf5pcDdPCyPmdtAfDQrcA
BncX/7o8enOviWNMIshdozqrMFUbx4IlTZjgI/cZeQyrhvKFX5e1n9HcbCpVqI3CFFNXNvGCt3r+
IQFeXArA0HgsX2YXqE3ucCLudXm8tTEmMsrVRALjJXLc4jEvXuuwtMzpVewOTc+bSPgf5vhybIyF
7IReX5oaxyacBje+j0G6Gv61/KSEq0vAKxPsm+OLMMZWwhwj2T1RHemmb2qtpZac8qor3BUxprJI
1cmsejop1c/n3Ei9Lovu5+RNMNRj2seWOOee0gQTsjejJDohRiSuH99+x+xFXVgMO3Mpw8XQ0Zou
v9JbCHJUVISn1Ak98Ydiy1bimKn1NaP9e29l5iDVOg17FL1x2ybitJJ+6KbuLsRM2vXF7dvOixjm
CPU2VqQRJOUAzg4mOOWr7OG//EshzBGaelmKaZOhnF6kVgygA8Gv6y/lGX4vhM1MTeCPkPoclyxS
0uOqG+gwzjju1P4g00UR2MxUJqZLW/b/r7QDJ8RpnmkWVLXQHmtVd6bDs8IKNe9XzOL75dhYqgEs
8nM5oENrGPJbgM1k1jBFN7KcOU1CJmtd6xS+EGLeUa6cVEpuy1U+CmQMmlY9DvHqJsbsGkZ5rieg
u0rrbWUg+q413WrV/klr5pvcBB1zFX/PlFC02nxJwK1aBGQQ/NjoH/vy+6rXf5Zm83Rd7zjPKZv/
GpplnOIRJvh9UAL4Bso7Wy0P8Itjod5PdLN/uEJxp4cQI80pCNdtInLcAo5tf7cdGwHRWGd99d6/
3NsRWFL+Gg33of4apP9G85gnpM9IMchDRWNZ0QZnsr2C2gmswgALBh/S4d+dDWN6cr2tE5n6HGYm
Wnpx7gxod15ZzexjKkEan4eKxw637ztebi9jhlYEqaksoxFsICezc6QqIKFXET8vIqsHfuP1BXKM
3jvu0ObQciAPKmQCHo6S5McpnDOr0sJ7o1N5CSOOIBa4FzO+g5wTzFbOCQCWNeW+igaHGCEHRea9
Sn7FTLw3mm4WZCRL3fUTtq9pi8muo9E3S/GoTO2boJaNVVTybIXiuNhFkgR5LJ3zFoSTZW3FqX6v
ErjnU3c0F+lQgtwzU+MXU08fo8Tw0A34o28xUJSQ8HtRrg9rVn8TlvVM4tEDULw/hxA4ds1xMtqb
uVedOpXvx7J86s36eepGq+yB/EzIc1KKb3kUmEWlW5k8G/bcNK6kp7w8BMewsMDCg7aIAF3HjV+a
t0x+yMC4Js1vSu/pWWw1dSAkvF6gfWCGy+VkcYJDZVhinc5yd25/g/31xiBxC9t0V2DnT16HQQBF
sMy/risxx7TJ9O+bMzdJqBLa4Arun1MzHeeF03HC0136983301DNcvgG+H79Mpkvi4p3o+SEN5/X
8I7RhrY9sCURYG19lKHMNZo/FBQVMZ1nR8vTEi329V3acR8/imC2qWuBcyeJiEppA5X6d4zASX6S
QCU0Poe3vJQtNcMf7+FHYcyeiVEP/hMMgjhTFojmSQN4n/CK5V1f07tCXRPDvAYD0YQxrYAFTLMH
8w3t1DUfBwCTWeJkUeDj8UhABCxbUPnIGwWrtDEm7yh/XP8dO/hsdLlQs3fEr09Ie8REs07fo5dQ
fkhacClK8IzfJ7yBp1GeBqf+Uz5UPwTfCKaAx/e6v9UX2dRz2qhn2YRaVRk6uJd73VF0BRl/6ayi
ZSkGDMH1dfJEMVqaTBnuWt+qTrK6ddQ4Q3KTAtFGIJxz/XzjPm4no6qFoY1DL4gqZqEe5v7PGC89
GThPH/3GZ9W5bBujof3c1YnaN6oTDndie9Cr5y/slUmJmkTMIX/CgNPloRiqBioxR4Wd1Kdc1F0E
iCYXNHN3IRtBjMfQYixOAdMMWu79AfmJzM0GR7sdPDqjNHxvTr3/z31JHI+JfjRNVMFVziJYdbmY
DU0BkKxw1e1YX57VcOTYw10N2IhgLnZZCFqYgrjRGZPwSLE0Sq2+EQcecjVPDOPg1XlbCTNNN5Py
VxMBPjU/ZuPLdUXYNw6btTAHJOTGnGch+LvJWT3Oh+48+Nlz/iYCH8Y8Nl7mTKfqJCBFnHj/PC/x
8aSoj7CxDUIcd7GpwpXJ5drNQiMYJInjI3O2kG1Hr9JYGRsMIjnq8KYWj4PyK1d4fEafXZkPy2AR
03s9lCe5A2cTBQ0q4VX8Z6iw42S8d83b5aDeY9DNbmEC0zBCnS4lOoN0wCayZE3hQUxS77pK7O+Z
oRgYHYC7xM5sq2rXhVoEQXNX3g4t2oii8NgpDae6sm8ZLmIYM2pG6gCfW1Udfa3dKltvEknlnP7n
qI+ezEUEXelmy4pwHaJBQLt5N67oTXoRlt7SqgwRYGMLvHa7XRcG5CmGhOZBNBCyg+hdtTaxSmBT
aWmRvq8JEB9EgDY2Xs5t/d1JjpryVhrzsM5znUhIxQIdzjV8JDk8Q0OOY/GiP1r4EKFd6JwnaU8t
tgKZ57UWdT2Ji0lxSO+JYKlV+0M/80D73kMt9uHbSmG0IltzQ04lmKP5Z+grTuVrQey1gfnc/JDv
Qad1pLQ7qS3d1eDp7Hh9I3s6uZXOKMyILl2x6EFquRJ3zH7NoKm7frf2LvFWAP37RiMNVQwHowG9
qZ7dAH38PHSH1AQpbszL5e0Zpa0g5u3QzcEgAyUd/0/ihnLRCD7gvoLr69kpfHxUQ+b5MPqhMtcB
Pm74Nzz3H7R+T2lAEXEeKabG6pv+fFv7XDJy+t3PeqLJGhAfFDBy0vVvNnLoq1I1eshV/eJWBeDx
eNM80P7gEoBF083iIdt9xE3wdF7Dwr6OGAQEgPBXicns7JqL6toZMCoTMszlKcp5WYLdlV2+z+zo
IgqFkK0wI5n8Y1Bv+uoLdpegDvbf38/sXGkC8L4HKLcji6VVJX7RcNppd12Ki4RPjceLkDVakxjU
EK7eeMheK4AuEs3WbkPFSuzBCQFEXWfWYiEhL0pu1PGiSVrl+6QdCHRk1QSy+Kc+uqoXhLBesIfR
rQjdaOz4rg50H17o938+648LsBHF3OgxM9e06AZEHc38IBcEFdQUUZwUvl2/abvmdyOHUTspLNus
kgTFMcLlOA/jX0MenadUfbkuZqeK8nE9jPolMvAEFoxI4vDQbnRfOti8p/JkPtC+F/Df2eCQ//4v
ZTIq2cZSK07LojrGswq+7iGzUMd010dJsyj+sOHFbuqvvIu8/2BftpTtq0sNmOM0h9j0kATlU+z8
LF/eVdOOHB7w6c4Q+Yd9ZZvs4qyp1aiGV4XxjBeQLD30wRyA73W9ndBnROP+7n1zY3/8UdpywKu+
7zsMm9UyDkODYkuY5KhU/Tc3rXwXXHobobFHkFJzRtR2X7qNOMZdEGJTw8A5zIzWANbffMBoip01
zpr8SzmMw1AQALtkCh46Q/lGtO/dVFtEeiQTb1CSc/90xjWI40puGhVhZapUzqqpgZGJttJzH9Td
52Wzb4w9GfJZEVcN6xl/tAfhjTbDyXemnxwETGSWfuh2nATiTrmMaqamwWQbiJnZtkxi5lUzV7gG
ZkAeUD8wMNpa+flb/qtFkspNUTjlPd/7ynERyRxa1Ch6XWVwgyLxXGS3upI4WvtcgC/1umXZ9RI2
S2MOTc3IXLch3uqZvJHITqZv8+j0yNaM5o0ec0znvoZcFsWcXJhr04LKHJqrBJR81FtNO5kj722l
t/Tzy0abWwzEe5/6W5K4DEk9r6oTyeIhQxG9qgo/nes3WZDf5KGx+/5l0YRAItHtpKLpOSkWzqbu
r/PyExhDEi8xkccIm1pFSTAouWcak9VrMyfe5YlhDEiWa3FZNNjOpfpZ9g8JuSlXXuHnfzwBl7Uw
ipgiAJZX5JEc+dw7tNU+BoKOfDe7mP/3/3lbHL1oF2GMNk4GyfOBwGdVYn+ZfyxNyzkZ7nIYFSTR
NFYRCEud6Yhpe7oe40BuzNfFyd34yGPR2r/Fl/UwLgkMR95nrYwTyievFSS3GqTWKpfI6ZOaF5rt
zEZg92RZBfsOKJQQZH/0+M10NogYI19QgeJEsdrE0j0NI4GCDVZHZHud4r7wyucuyH1eNnZ3oRfR
rKNAmnLtpAYZ37FqvC5OAKG81IGWKOc+A5H6dZu1Ayf2YaGsp9CmopiWEu4XnV1AS7Jfo+u4tXpQ
Ol+XtHvDZFMRVd0QFVNk9HFWx77BFCIgtcuzmvxcGy/KecmxnUkMupqLEEYlTbMT615HcaV1Qj86
ZWiglJ+yA8WeVnhcMDslvo/CGI0E+ZZoCCZ8nPTG8IuO4isGBeIOjMC5+utqV99ocqRp/OsbSVXv
k1HerJHxmefEQA4rQ1X1EmzT9fFCjf3ACsqPwTpNlUEn9/EKAFVbboUC1qpyZ08IACGJak7o0wEh
9QBX7ofhgGnnkB/jB16udt993MhmLKVigNEwHLFGNBAHnd2c32O5xYuDyqOcJBLvMHcdoY1ARjt7
YUFMoFOHK4/Rb1AEk7h+u35u791Znw5uI4NRzqzIel3LkGGnVcf2ZjxIQfN3WFs0GMh8zTXuAAZq
yd+B3uYuj0+pNduzGyEEghsWce49b72M7raYAFDAWAufqD4p5f30lfwxUZCWlCl7uygy9hN9G1oh
1igprRFosNqnuDgkemu3yvfrm7r/CF0EsS1eSmZmJKtgLRd/9ZKA0hAs96FHeZfj48xTE7otn4/w
97LYZq90JZ2WxRLqF/r3CUix7VL+AAHrQasXOCbtH5zFiXviVHQW4/+mprMQ50WXioIpIz9ZCudl
+HswXUV9Vda7iNxr6Y9k+WsuOMWm/YdPRUZGJPgw0Hw+3vqikOuQCCuq70BgNl7D1sqC4nUF9lPp
RG7idw4J7yK7cMoz79bvGraNaObSkyHpBfBpqY7cJKc0Km7LFJMjcuaJbXhIUDrMegDJz2JwfZd3
HyZNUTSiwVgDAODjiutsMpqyx9XXYwxja9VxzUwoKs8f27dpGtFRJdAl0VCZKyHgcUqylsZa2MzJ
B4O2q7u5Fd5RxNPQFjmh6v6yfotjG/wxkzjJw4yoR4v8tn0quoOZvFzfuf3Ld1kS293fJnPSJQ08
wM4dXhBxu2MgA61O8AsvfuAlbnZN1kYYEwm0IDZNAdmqoNRuD9VzXnFUf9fv2nyf0XyySiUATuCg
5Mmz3hw7SbbE8V6sOc83Twyj5ZG5mq0pIwCe9Z9VV1rL4Db5s9zzolHe+TMv2hpXQtKISBUS8TAv
j+vqlhqnB4IngnnQUjWpmrWkBYxBsnqgpgzr9zbjuag8KcxTFUdmN6wrcjuFHNmAfrbK7Gc+5M6/
1GXGrVrldZprE44whWpT0SIfue1p8GSv8kwuNBVPlxlboCeNDh8fxehBqK0xrv1pyHiZlt236qLP
LLg5AeFrKaVwN8Ln6MXwZVQISerUARrRkIcTnfYIvmg/PlZfCaU3chl72qdimiEfj/yqKR5yM7wx
FrwWSeZdPzDOFrIkcnLY5etcwBwAShL4c7Ym86DMdxWPoKnD0FTVlN+rUZuqD6CPZW2m1o2svq7j
pkqPMW+qcN+EboQwajdKUxyVBrVqR/EYHpVAA9T3H9KD+APYUUfZ5Kj5rvUh6K1UNcnQUXD/+NiV
CCXbbCygeKXkSpgcUDGgUZnHklf42d+8iyDGNgiynNRhDvPTKOQxGwEdWfeHtlLermvB/nrwnoo4
Ic1kWSraUa4LYU1APKoH6V/5cF/CZeaBRe0HyZip/68UqosbTSjUcVCKBIeUHuYb5USJxExa7+Mi
k+2nR3VRUwh6H5F9YC6PsYZtrNO03mRLHlpsY5STFgnkuLNtLhYdoFz1G162Y/cqbYQyL2vfKXpV
p7nqCHENmpn+JhV5meZdddiIYB5XcRowcFxSY4SvZz9E1a7+OZkDwvGNCOaQlCLW6oxe1yh7Iu2r
lD0lxsN1beOtgrk9orkiUbqiXJXF4OOZ1YNYZCc1UjmmbT+NsVkKc3nqTO2qfplQbxYyQO6NrrpI
DyRD4nCWA8D0W03bnpsVlRRg8RU5Ysjr69xNbeholMSNAh2fwWbpk6aqwmme0C7Tmb1VJCDylYGG
tWoyGqf1OzlN3JyY52iJ/GyMWmuU8GdMI/i5GDqplmCmAo0vdcWxXntP2vZnsUfcN4YSL2iljfXn
ITtl4WOH+eI8yHkD5buFya0k5qSrDjwgqoGGlww9rDer1x5UG3COk2XclIurHIlXI0qfeGH5bpCw
lcuc/DQsSl2aCBJmT/JqD9COVgOg2MkzLOItwfClnDQYM8AcjdwbygmMJ1JMYQL2GNjp1VQsrWhP
UVads2q8FVJymIVGssThqQ9RGzUTd1wLVx9K3rzZnv0x8L5KJv0VGhtzJks8r2KGavNkRLdljnQH
YCava/TeO7EVwWhOlaOXLdaoXY3Cn0Mr23XSPIN1/bafKo5XvHt7t7IY3RnqGSmRUaWe5Ogges4s
wU5sOsatfufVtqh7wCYkDFOntLBIghA2z4KIBZPAkYlwPb431XOTvtb9KVcBv30/kJBz/fbM30YY
m2vppClXM8mAsKr017G3S0k5yGHCEbOrDpc1sUkWkaho/coVdPnA4U8wIC5k9nVt2M1ymKIqGSBG
0hVwxXx80GsjTirKUUef2R/hWTCtHtk4imCIt/1+8SS3w9sbyCd4R9zaOL1S7JlthTN3fCyLupJp
3ni+o9C+gx8/kftOsOJf5BslBYpsirlkOmGH+Rybh5O/a9q24pl4Ch0kS6pEtJnpbJxHDAoopxgw
V4/RTXVTHKo/sjvjVv/r+obvHelWJuPlRmmtNEBQAJewcqrEW4FH47CnmdvvM1asFSK9LxV8v9WC
dESxpjotSsLRmj0bYgJlTjIIkWCtGB9GQedyspTwnbvxpgtfKvW+6Zxe4YUduyHBVg7dzI23GSkC
wDMUVLoqMf9Gav2c68QjSXHUJ9OPMg1AfuojkRGjDs1dFaKf3jA4bWG7S5UkUcNQgCaKbE5Mq8ow
M0FrCxrgX+JUWZH8NNd/oWuG52js2S90Tf0WxLieE8qh2YTWKjTjEJ+ck8faAzTqGwXrCm9U0CvS
fhG0hQczp7a9qzEbwcxhztrQZlKCcD8TbqL42AieyWsv5YlgzjHTq1hPwkFxhAow6Lnhl2llk3bw
rt+tfTFIKxKUjzFfwdznSsfsHqGDP2VSB81sulWV/zRIlnLOal8nLnKYOyyOxSQuYM5xhiVYZhvD
RmCcsyWz/Mo1kyWFyHBHEKXS9W7UPxPCOUlhuZ2s/onUOgA2bLQfWwtIZr6wcRtBdMEbQUMIcvNq
aRVHKkynUcszIsmjUouc89ktpCF98HtBzAFlej3NMTphHAU8bAiEAe+kAgllDUxb8VcU/ydPsv+D
jcOrJe/qxkY0c2ZGUQ4ddf4cbf4uyt9TFOuUp+u7uGvaNyIY07sMitypISpJiehO5nHkfZ+zBJbA
QJIFBRQ22D0D/UjC3/r4rBIu/xk1M5+e5MsiTCbsLpaEmGgt/g8+cxLob5jUtDUfZvctcniHsu99
yCrYnTVFVDQ2aTGZY1eABgV4HEF9wISor8DVz57lb8ahc5oDJfNSHyuvPvNg1/b38iKYsUhyOUda
H1M0ngnTf6Od16098LIl+wpxEcLc37WulnwuNcwKrO6QvUnCr+sKt/8+braPubdhbNYaLV/BeRNt
0c0d8BoB3tH0R5+P07IbkZmygWIY2tUk3GPGSkSqpAsdnkKKC63a9V3sRM8D4rHQGs/REw+8+39Y
i4s85kUso6SeZcRkkAfUQr9wBzcKlrNwm9iji3rYQ3KQPUpIHnGBLPdP7iKaeRPbxBy6dUbFPzLl
M7oNb8WV++DTb3y6aYqERA3tA5ENxlyo9ToIDdIF74cn22CLj63C7i2wy91TvEwecvi+tlwEsvYj
rMd2nXTM9U+2fKQx9XgCvCkYsOge8sKx3R3cCGOUJTTWvJHQquOEhTMOkSWbPJiCfQmYDHnP4BKW
7ZWgA7wYUF53ojbyTA1cIBEPWGLXJ1OQ9JZVlCpFdqaxyFchjHpooE6CXviDIJ+adX6jnuP1jnQ8
ostdm4SLpRuKifwtOwC26Hnbm7QTodbVsyZoR6WTgiGROVH57r5txNC/bx77ZJ2SVhWR41SzQCoP
U324bpWo0fmk15vvM1Yv1slEesr2pCogN0X7uGTepuZ9zWUg3VfojSTG/DXagNkvejzqw+gkQeNH
z1mC+W6KEpzbM2ff9u3fRhzjvYxtH08D0lLvXSvg4LWjzDVtwHHYCkU4DW2eBdxVPw1VF4L0N9L6
jEAC9uxY01Dva7KnVAv6ARwdwiERfEE7DQXheJu7uX1zI45xkdpKq1CowpV9n5s/rEDkpLMb8ZGX
At/N7W8lMaZPn0RBSAq8vuFZXKz80B+A8HwbeupT+aKDZkBPuSyKuxNTF5kI5T6qfSlHaSyVowqo
OMP/T04xepAKS+kszRed3hec0EWHkW3wfKrde/17XzUWG09rWiWqBlw4eXbK8ERih5vx373TGxHM
U9lkOkErILxbcXYG9V5pX6/fad73mfdwToW1MGiJMY5Oc3cydd7d4glgjNKQrfIUaWg9WQD4rdr9
HW3AL0F6LnqlW56/whVqylt1YKwUyGJKRS2ReiqT8DQB+1NJeqfOK96l4i2MsVHVqseKnOAOg9TC
E93iWDyjkHGi9CC5O7zV3NFAahQ+md+NKjBGQxdyUWv7BlGIZljpVL42EdpMY3SKO7rG7cvaNfYb
aYzNUCSz0IAUj5F8D53VYAtZVKt8w7gvOLVFDAOC692PHwz336kjYz/QUaeJ84jqB6iT3VbKH7LM
5DQNcC4tm+GNgKCAXnu41nIlvCZy62VJ7QC6YfpK6H3ZQDbFKy8kn7oMXmBVnWrpbcieic6p1V1/
RgA1/dHyNaqSNmmPNgTMYbuS8suY7AS0xYqG2Sf5thJ49o6j8mx2UI1LY2xCXC2jMiMLYL7f5Vnh
3KtdvUNeBCE7XDNM3H5c0xILxloAMccJs++antjV/CS093mScY5n38dAOQHWU6JtnIyqRQYmqpQB
lo+WMBJ04IYH020cytMWPfH6/naV7iKMbXg312kk8YrasDrldrXEwSK3lrQMX+hLwUpQV0dDqqwo
jInoUEQpMKCD/q7hMCd3xex17dP1G7p/PhcRjF0w5MmoVgUlaMDlWYbcWLP+1JYAY1qD64J2lW2z
FuZ8QrMS0OkO+5p3Z7QHkPSP69/f94p0GRslETSAs936gwSMMCFFpZsyi2k366kMqsNyKLmz1buH
vxHEvhRhs8qJBPdLH20jPAirrfWcZPbumD/qKb8Xw5x82wnTAMhQ6uJNLoCPnNox/PEQHTN78MT7
+JbWXAoPfruT+zJPOr2Un54m3QS1oYSqgaoyl9ZcK9lISp0+FqFPYZmq2w7sn7GDASMgrvVuHFDw
XLR467hgucvHet7Vls0vYExhFSl1UsrIEJvl2YgSG7bqK0/TRgLjKU1jpBUYGYa6zAh9H0vxB0cf
d2/WRgBd4iZ8S/W4KkIZyWfaO19AJwUrO/YgUM1P5nkFchdKZvdchIbdUq65EUu1dyN2rcXFaAB5
hlmL/qCcMv+md9OAtuv+dX2BvCNirkGjaj2pa1pwkYJEvRWyn//u+8wVIMmkVFWLa1Z25GkqugBE
lV95nDAthS4pitnIlqLnFT2MYl9Dy6TeFupD0pbWAKKeWOJN3O9inZmowqlExFsosbzmBDEp3nZE
Uq0jH2U/fdasxQbpJpqlUo820YWOcdM55kP8stpx0D8nHq+KSzfs063e/ATG1GP8UlMB+QK4yHax
Y2CnApsX5dpHWb/tes7t2rWRG1mMtU/ruW7GEN4SIQbqILcg3bJzgdd7sm8mL2JYavO4qSPkq5Ba
6tzUpmgKFIM+dlAgBpJWcY6epeP8MjmaTUD8vPLKS/tPDkZFwImqKLLG1uQVtAvmRROpztQBmVJc
ZFutb5u58bNUAPy3lp9Wo7FIEz9r5ddic1NBuUnEa2d+8t4GM5PSCVkO6vC0B9lNUZPvLdonOzk0
Lynztns/HbARyZg0YZVNoVORJ08HW/kho+O4+tt8XB8NwFd7zb16Ao7Pt39sBRRRFAFJb2oquJEZ
RaqF0SiVniapFgBwGWtQll+YkIEIjMAjQ4MRSbYamarm2JCWevb9mwHHdMLE7uAm8WMt/H19MXsb
+EEUcwXnbm7bOkb03LkYXaRsCZ4UZL7wt+KrXnrUU0d+vC5yD1fhg0hmA9FiaBYmXZ0pWTQ3H7kA
QtJxdLFj2qpFm8WnoEb8t5xkkBtEgEa6/gt23ontD2DBY3tMQC9VBcc8WruAchoADOzw70Qw/ooU
ZQ2R2w5l0dRTy2dR6jnRxc5bjjXomE6GR6Yi0fzxUS3zUZNzHWUG/ONWquug1QaURKH3RT//+sJi
JCCIQAwARdnqjZEKRB9EUAisiP3S5g1wz18RoKNxDnUTU2XrGakmrETORrj85C3EqAAP/W/nnVFw
i/77fbZ8Aa4HPY0EZHtXGKdIeO3mBzM9Z8mf5sRrA95L9aIeSREaCQGkGJt5FXpx1tUG1JTpzejI
9nSeT6M1eNoxtPLjl8pNqHorsEQYCFY/QUHU3aosWoL7W1Sri+68g7mI/vXT2Wt2+iCDMbJJK4hZ
BJ/lvdyUD3b1Ut3WnjpZ9Qm9jLKHyfvM4pd4d15siIVOKLquy5+AE9RBAmyT1oOqdFHuhvIt7Zsb
TZC966vblaKpiNDhCeF/zE2Vp6LsMwNOXd7KroH24HSNjmXHexx3VBBFi4sYJnwgvbgsQEwHr3ly
mENfSB+6yFmyV8nkWHTeepSPhiFuW1GQATPuLGXk9R1IeLMea+K5j3vdzViQrgHXAr7Gp+FU3Yji
qZFBTzRjEg8pw+N4yr3QWW87p/pGqRv0Q3TX8xyc/dX9lsrm1rKiMbrRAOPOKHgEEGkZaCU5aQH6
/DBOqUrQNIPpcMSZnyp3YrSWBubfpXdwSBDRoW/4/2c0fE8hMCxpEk2RdPNTyS5qdTjfA7IPq+6X
hTevj1n9KsjnUv5+XcH3OiWQr1FUUQLtpo7Wu48a0RT63DUGeoEmO/023eZe+x2QO7o3n9qgdxcn
xTCY1QUJ8pUOzxzubuZGNqP2IdGiOKUEreJRg2PRB7QfpObO2e+pxXaJjNIXUjMrZYclRuVT04vW
st4069v1fdzxGrCNBNYITWKYyWbcljlByT2jHBVgnLHVNfXSiNtWSitJjO6ZhAL6SHg7RADifjyq
cZ37OlInBETvdCilh5ldwAipAc8c7SwGA9gAWgPhFuDB2d7EEF35vWzAttblD4RaFS+Jt3PuJoJK
kU7pos7OxrGRDLj8rgbTQYoKHb1Erat6csDrxXnHYmc3bCOHtQdLroKAPgU7DZ0HXg9UxwQreQSZ
lDu+RWeA1B4kO7UyL36OrfJlvMW/VG6FkLNaNhOP/kvFHAqF/oooABqv37oULZl3aJ/bWoDnjoZR
TROBJIHxJuYm63IeqyUpwMVzXh7ABFj9KVgdovXMFw/lr+RG94VXdCEfZRASkefr6v85UpCh/QrB
AD2mCwA9QA3aJo3T61WXafoovmczdUSziGr/kvzZbS10gWCQY/yDI/HTrcYoEjAzdLhnmgRMKOZW
K0OZ11pDqYfOxS0ct+MApLC/wtgyrPdDdfR74QZMjxyx9LMfdIoRy7g7eY7eSXWeRbyg6ZukDs8p
EJOkqAsiXTwPi2kh/AOWWGqLJViG0ZoaDp1TKBrH3vBWz9iClkj6onf4GYZ47uKjvh4I4aRVP5co
mKUyGTNSh2kTT+HqJC9A2To0ftoDMKM60Gn6yFEO13f2U8xCpSkSJUsGzOOnLrAijhepyhacZ/NT
kXsrmk8kfIhHzgP+6WVlxDBvziqY4SqRTnTy8o8KyIRVltj1elbwT7ngobZ+9vcZaYySLrG0TFJH
Vryuho9hQyCXBcLLDNJRjHn9nXg8CITPGSZGIKOeoNGu8EbACNAZ6yyyym+tai/Pld0HdOK6Ap/c
5IF0vV4tKbOUwRG4rzrvIBnVJHXUAmFaXR1tMK21D9BwpJLMSpZf1xXmc+qYWSujn7o2x/raQRAA
NJ3YppmJzJaOBlwIHjfPnn37oJ2MfWsy4K7p/ftBzigr2MOftI2+t/TXMkFn8QDGhzveYX72zZgF
MukXDDjlidbkopMmePFVOzTcyu9vVCRFknN1EwcpaPMEf0kclPv/aS3vXTbSvypiLONTF6HeloLU
5pCdqyA7CgdrUV60aXGun+EnT+OjFDb21sRMmeO4hRkTnkY5mLhVNnqdP5lr5fcy2LbjrJLTFaNO
4nt5wVCtCirSu8U34s1/R84/HsxnlsMYF0lpSjVc8Ao2yVkVKsfEMY0q7wmiD/nnNRmiChJyPLvs
W6vHGPRtq1TEYMX0sJjCYota/qhEjbcurdNHKyBPivyorv3tWEgHeZLiLx3b5RcwipmQSCzkyVyd
2HyoRI+I7lfU4vJ96lJtvIkiTSoNVA8iJm+PA7mvC05b0O7rqfz+PgvcoERhAmB3/P6URJbWPJH+
qFX/uF3hXRkuQhh/bJV0AiZPvDQAOQhkqfYznND1faL7fEUTWIQGacikYQ2hCWk/B1PdvclLfhaT
NrfXqPWnNUeVIcu40T1HAVn+oFqYFZBOY/taZ0YPOuqE6j0dqytXKz0K366v8X+8oZd9pDZkowx6
mle1rMINAQrmT+NXbKdOcl7u5cYpDobXPqe88bD9B+wikHnA9C6uQ0lvcHBqZo8LqvPVyxC/zmLB
Ob5dX0SVUCdAbgluOyNIyUg3NZ2wOoXoitI3cSz/j7Tv6o4cR5r9RTyHBnSvtGVlSq7VLzytNgS9
t7/+BjTfjqqhmsKd6bfd07uVApFIJDIjIxxq3/R15EgiHd3PvR/mjWe2uMty7tZBszpZBkxxcZON
sjG27LWdBaKr8nPr8N0SmLrBE4g+k82tqjU00DpmSE3f2fNc9CiN3RRa2+S+7kEXnj6zURzjBT6q
u9rXwQPj3G3kq60gTF68WsAq8r8/g1vwWGFov8z11ettSHBvB0mQHl/0krPf5zICzRpmzJ7g99cu
dhd1Hyf7kbbOLJxWvBiszgxxwbafZvBM5SvCPXkso9WRsh0A6oKvdTGSnBnhIu6imxFmnLXVy5RH
lVROLt0r88Gsfo7Wwxx3zvUzfXFvdMW0iG6gdMtXSwwjlfN4xq1sRfaGZFVAl8m7buLi2fowwSvF
NLNay+A4xBUC4Q7zQVYaR1afMxA6DP+aSpo5vA6sHWYsFbCOcZ7QgrEuSkrkoZn5pZBOa33XiWgx
Ln+wDxOcD8hJNfeLjtWUfRWkoxEqWif4YBfdTLdYcVPBrhjcsS3K0VQkCR7QR99oca8tg9PYgkf7
5U35sMGdSStShygZ5dWryU8FNDzLXLp5vjf6kxSLisGXP9mHLW5XolSZ1XKBLYBanNZ8larwuodd
vpjOvhi3KUoxmhhGwaZQioa2trHQ/6LILkkwHiO/9TrEOIFJ0SZxx5QCExsD5b56DNteBkVIXMUZ
9/rRDNmTsj+CNUD0IS+vE7HcBnUfoM0a5xldvaRL3+LtI9+vwfANNSWQ9H43dZCJM/kAEQj3YmA9
M8c5SWlKU2pEmezV4+jaQ7TJysmL5NLTZREl2eW76swW5yRlWrf1omJpEMUMVB8sqLv4hpU6eiAy
sUwfD8qQgZ/yDemddDMexXLeF/f07G/g3KhozQY1I+wpXR8iKZS1w6IL7qqLJnD9g10JA9mfgZl2
Z1qoe6xeV1lBqW8m/MeqFL0KLt4hZ1a4heSoKM9RXMme0T5L1gmU0YN80OltTL+18ig4CheP95kx
7iQ0ambrVo0kbe7ueyvIk4frR03wyQg31pG3Jcn6Ep5BlDAdftqNWwrJHS96+sca+O7iNLU5ZgkQ
ciEee2DgqmQXH4kPsQyM6+FZx7QklzfEyOtLu3ygQU2GarFFrE/Q06lW7L42YVe+t29nD/COsHDJ
tv+1eKx48q/Rx+x+PDPHHWhTltDSaErZs+XhRitA9QNmtKI37q8v67L72SrqNDoWxSs6jF2sFJOJ
HUu6zOlL6i+k8bpC8qVVDtNmO+YC/s/LRSGM6//PIrewKU60yYbyLRTqF1f/jgTAz46VjtGt2Z+2
rYv5EoHJyx7zYZGLV4Y5tpMpWyuO2FtRdU5dwPA4uDq6Tte/5ue+/vuufZjiTrNsUTmaJqTxDJ/M
JmVXbwhHvDJRA5683i0gvE5O142+ywR/etCefVHuVOet3WNeDV90cumjElB3DEZP9rswVwD+kb7G
/ugkh9ldDn0InHmPOrSoKXn54P+9bh6jR4hkqnTGJ9alb0YcO2P+0pYixs3LzzHcpmxAFwhwHl9p
133WrBrORCNPh2ICv3+ypm5vK77ZZG8VUQ+DUX1FkX/XjiL6pIsrPLPN7awB6VgrK7Cz8uwX0o3W
oMG7CrLJi4fRRuUQWEMF+Ayu+DGtSj11Ogp7ev61RfWw0V70ItTUL2vzFC8Ct7m4oDNjXNltHEYt
LjoUvefZduQYmReY/KxJpJZ+uSFyZkf7vRJRSlKXjTYWhUH1X4xeAgxsB8BOXNmphVzNFy+4M2Ps
38/KHhFQJ3pPcBTMWd+MqxLIzeJfP26XTACOpKEuYIIJhAcrFgT0pcuMh4u85C4QRK42E8G4k8AE
z5GsGJJdLQk70MUusbbltLm+hIt7crYGnXM0as91XxQ4rvFz74HJPqSe9aiFizeH/0HhFDHx3Bjn
aEPeDUUlJ6i36d/iCBNVj9dXw8I3H/7Of59zMCXv1Ib0eBd3U9G46kz2tQzMjGru+1Lf15auCt4w
ou1h/37mZITGzbCMMNiaPxv5y4Tr5PqKLh1NECnZSD0BevskTNzaa0eNBW+kbr5Ni/u+vFMGAc/Q
ZRfQgFPQgCq2P2kHasPY6npOsSuQwla8Jozu6v1fUFH5RRLI7V1c0Icxvq5gRw2FGl6MOz8qgnhY
dpWh3MzzKNqY9x/65AsEhIF4YSrGJ807kEMQEFQuSCq67DlZyNZQF6+KjMNkZ7IT2xJ1tBwUJhh0
jub12DblqY+ifVFM0BduXLlBjqUq1MmWGmn/6qwNBjjs4ccyrm5XlZ5i6A+ZHT3myoTyS3xY4v55
0EuvmIGstYdv0jwdVRmN/Cn5KveZ3xjLCfpEq9IF2NCXeo3CTG29JG/8QsHAegmeY03ezIXkKnQO
RqXeA77sSAZAgHn/Eqvxy0L1r/BuH6NPYTw1IZgxHX2cfaJDrEqPDwkhO4mWstP0mh91GAKRljcy
mk7bfFWm7IlI0i3tY+KkKVa/qP3iaI3p4lyEEWAxg05uiiT3ZDW6bQwZw6J65toqCOhoBXXHyDXL
12hMviRj+kZrFZSa9Earih2GQgJtSDwp68O6Xn1qjhs6rDfZRG5IO7ikfS276nFIwBKpgep7bG8k
KTtJaGra85NGFjfSrcOc5fsYcIRJRgmejEfSAuOJm48YmFqgltcrUhhV2U0lN348/lixbwoaerQp
Ogz8m5tYahw4l2umpZMWr9VKQplML+AfvCXRtEel4bCWxsbI7dusNFxpeepp9t2s7xqd+jFe44n2
o7DVvbmgrSzJBzNNn9qkCuA2j5UVe3VTbe2mDIE+djB3venkbGMvKMkqQ3SfEQNkePWdZVb3dv+g
6ZBoreWNCnq0oWuDAZpv+Yx1WMUACHFbOGgqbWr7LrKgjZUY3Y0iH7p+DJtpdeIpcyIzcaxI96q2
cRuC/wK9kSfSlttooR44wXZdmW+z2f7SVObGmts9rcYwtYGOkR9tmmBotfXi+HE26sCqlp2lUKS5
GWS+HrW2dfsp80g0e1ViQD15CtJh2UpZ7NpKKznrmHoxtZ1Y+apj1MFOiDM3dWjLULq1Go+otpMk
6q5o+6Ba0i3YwvxMMb6ayghA5LgbqnivEcbYbG/GFv/bvA/i+XGa09DsC08zeldvJRfXqccGXSVl
9ofO3NVRmTi0ajYF9By6Hg1bpfsZ09ZVOtNpsuquavB3TuWdGdXbFucI5Ke7bCU7hNwtUsTbxJp9
zbS8DgikLIcDqvRgWeXRbodQxm+s2feUDKGigxK3Xg5EpzGYpQEpGgC2NcyHGh2gpV8PhaKHS107
mQzacylyFZCNkq5xpPGQdtWdbaw/1EzdkiwKcxK78qJ7GTooXd+P+N80oYV0wEY1lo7DW2nXTkx0
Ry1ftbjcoCYTtk29a1fJkSKyS5LFVaLlgJFMtzVzT5XglupxBOxgqPTA1IfNSvEnj/Oprujdalse
lXCozWcIzJqOjv+LNKFNFUW9W9mgTLDTh4jmYSd9V5bIK80mduM0d0q59oop3tMYDU17fZh7cjPn
5hZHw5lL6q7q4pjU/Fnbpm8XeSBb8ds8624j2ahApH4M0JSfkQFTPeOjpskIDhAGq5rbrtdcOU1D
9OnAv4I+oz6h6PRWkmG/2NRZgTbPtc6xrSocLM1HbWW/RPlbQd4m/P2mvtxTowpA+to4WmvITjcO
+HaRYxE8opfOAbGGN5LXKlXA+4o9VPvxHhMpjpyaXjNoDtp3TmHJuTOOP7NE9YuUPtVyczv0rT9W
mepqyjE2LLcos2M9QIi8xSyq1ZySWffAPu4MSxp0qho2zbeC4Gdp8U0fSn9CqWppxhfDGn090u+z
CW2J1rghy89aM/bAim+K1NhHg/3S29oB+ic5XBdwmCm5maiFlhcJ9MLwoFAekKIMtPWLnVpHMgJ2
0Blf5KF1DHUArLu6G+v6MMmP64Tu3Do86HoUXM8fLmZEYLqyQXoKjnieJnmc9XFUkgHgueTr2m3X
9aBkx3b9KhuCLOJiJqQrRMXyMVfDD34rbUbNgrUk5uq10hqnWhPn+lIuWjBVwP0AH/6MiVYqMIV0
Nb5Uhmg8xWZQFt1/SegxJYEKvokpg/fCz1k6F1dKUWjzjFIieYvSp0b7dn0JF+FFmDz62wCXLy6Y
9jeMGWtgRCfER+UqBJZyM79IeJ5Ht/aud+NbbVt48r50/8vL/Nw4S83OVlfbVEoW3DCenC2bZqXu
bOtuoWiCYunnsg6oD4FhlG0DPNHoUHFlnSLKMTOWgulC2qi7ZAPg+iN9M11WBsbIUUhO67+FI3AG
2SE4W5jRxnHZ4C/yqvmrGsVOXT9X1uP1rfuUt3I2uEd/Y+SDHOGIeTDmdtopYpqFInTkp9PKGeHK
N0aEadIqsQF6bDRHscbHqhs2rQHlJpNupHQWPC4+VcN+N8fTGsxgnFbMQmM0WrcgaCWQVZ1vl0rw
xBR8OV6/TyFp1pYGBsKS+Uki+9QAtltg4vO54lbCPSzjYlRabU4hWYMJ9v4h8a05rF/SFwLWKac8
yY7kbYYXcupkp3oTvTpFC+RenVDlUSW8ZKBYoWw0O/ONwXAo3PC6A34ueXFr5GIHcGyV1S2g70iq
X+MSjkh587CJjlGUu1MXDtWzLVLYEzkIFzF0zPVMuoaheV092OshzoFVae9XW9T5+IzU49bGhQxA
n6cG2rTgSQrJDhrbITgn0T/KQsjXB3YIoXIHpAMbVQjVF+0dFzrAVFKBhwWKXk0VATxiebaFieJY
Cq9v3qe7i1sfFz2Guh6GGGqe3kSPqTk48SgiqfuM5uRMcLFDX6x2Bu7mLz1rNhcd3UUbiB/6cSB6
wwtWw5d4iyLDcghOtLFuJf0+lv4tdvL3pfDFT30olnoZ4HZmc5zmXRV/y6zX6xsiiLQWHzAyjXbG
At3gEQBbLZwwbxdZ1gYvCjfSVEERT+BkFhcgmhZ0wcSAdw/DoR9+RKpfR6fr6xFFB4uLDlEXm0ab
ITqo8exkiulPY443XJAveH7atrvYr2q0S03/ul2RK3ARQh3GOuk0iDO0c5DYqFY/XP99kVtbXGSo
6DgWIPL/S/21Rsd+3DVbUN77kyPKj9gh/K1ixLkdFwu6oazJ2kI6UU8XX9EPzYInrT46TJgbuhKC
y1f05biQIDcmBZIEI2pR9lCihyF717+cIHbzY79omRRrO+DDyeZebW9NY6dSX6a66Fpiznvlq/EQ
5IHKmlJimB9wteoGvCdgJ4yCJFx3jH6xDot/P1/+W3bJI5KXeExqmUm6YdDTpI9pJRIcEXw4mwsN
i2REa0Tx4Wh+yqywy2664mDMQliIyA4XFfSJ6FXWYm4awFOnJJpbm+oXs9KfQa7rJQa0LXvdVdd4
CxxYWKFWUtaVO7bgvKWqK7cDJmMiQR4l8Emb/ftZIo25u9aQBmiiNhPZD7Hkr4NoYFJkggsYVoqX
vh2h95gAFWebtUOEyMXP/fnfD7LNxQzaLhF0gBBvGRVPvC8DyR9Sp/W7rbHJwCYZv10/au9A02tn
gIscVV9nVC0xrJQfQJnppdSJtuaJcS5kkOIujhA8eSfqIHsFuqSJF52WfeR2hZMJ/pJ38oprfwkX
Vex5RbGuhvOSI2Nl1iD3jKkjhougv+RA87MH5L/gPDQEjfULs4K/H0su/agGc8nwRmI8RIyNDbwa
+iEP+v28M93C7Y7Gqw1oF7AtG/WNbBaHFA7YRKuXP3ttGDydaIHObEssdl+oM4q8Mmbn829FK/24
vuWCD/2J6E4ah7SUVax3vh2/9Ntih+KOKz3ZbuViQmLXQ903C4COFyEYBKkydPl+P6Ma+ByKgbAd
Dqdnw103oxVAgAOUsPKBvXPsAz1Om/5VLPv+GdLw27kC997vpqtxgfitCtPKbblNNuWDHjsaRtLp
DUZpdpGv3ImnoQQJAOZpfjcaV1QCugtGGZc6KjNuvIsCEzSWYHoTZOmfO2HcArngpGfzoCioLHp9
MPnzIfOj7XzKHRvjpvGtCOjNfuyfjyo6VL8vLEEtraIpjGnKYcruStA+ZIJEWpAVGjIXmDqgboee
eWk6oPZua0Fk39d0cTPjVh3u2uExtnYDqumCw3E9JzBkLgoZ/RiNIDvFd/zCxq2SHQXisfYHUDKP
99T/1wApbtu42DPXq1krClY5QfZMu7HW/x/CSfYjV7br/VOf3Y22XNE6VkA606G27OhBHgCSvy2O
0M3CcGAOengjqG67t25zL4m+J2vCX7PNNem1ZB4hlorvyQb969sK0g8G5nT7G/GknsAr34/I2TLH
esqoXsJUYr4QbTgidLpqJSrYiE4aX2mlSBtR3ceWjRCuy/x13yJrHDwSgLD7RlQfZF5+7fNxIaQd
ktluWhgri6dqII6sJ06TH03AU5vZue771/Mb4z2Gnn2/dF7tpmepwJoNd4meBlNfiE614Hi9s4ec
2ZDBrttVMWyk2+WZYKYxm5ykAq5McXMQgZmPvYgzS7hfXCCJwFwkVRiBAXDa/mJgElbyy035i+3X
tBFDplnsu7ZjXADJ53ytW7ZC3ZExbQN85c/lbjD9EdA53e1D1K9ftEdDNE7JfvaaWS6QpJJcyVUB
s9TcohKQSLpnZ5ue/jQi9O8FVQGBV77XNM92cUwljbYJMwbieDSuLQuNLBvtoacMaL0/8kqVCyB1
1xa2LuFUD2bxWozUTcxcUPYXOP47NPFsOcuyQGePJYCDamxHKd02cy6IgwKveEejn5mY5FQbO8YJ
kHQ1aikYmWtyjCeAYrP8152g36+U93T3zNSg1QM0bmEKr8w47h1LETKQs0TtirPx02tNleb6wI4U
LhRgl0HVtkvCEfwA6Jo+iV7N7zt8zRr7tmcLWkeaKzGBNbTjb6zddIw85YQWuL9ulBQgfcWl+/kY
ezTMwfAqebOIUFu0eVwEkXSt0ocMLlhai7MWpSsnuVPFd7kq4qAWXGEqFzw0ue3UvsNShz7IKMRh
45sc3fnrJ0q0HC5U5LQsQeWB5ZhDWLWT3+SPJPJ1W3SfiPJfHjBl9MjqOpYmjkF6N4RFGIHurEJB
XPKEA/OXLxbLZpKToCHhJ7FMiU5jJ4HDVv0aP9fbOqCBflJuej++wyBYIKRcubxTH/a4nSJ61xUV
6Mm8+gsFfOK74TahfQIq9BEDxaHyiwnKKq/XN+4frrIPo9zOLWmNZhFTwGEC1ozUYXyTtyz1YKwc
IlnJf8jA/2cNbevfz12rF3LfzR3UawGOSmpHXe9bcizlo768xerJRGyZlX9P+cce4x9GuXDfptmS
UkyLeZhlDjHBv52F0vOXw/2HCe4ZWqV9D0E6mGiNE52/rv2/xRO8B+CP32euehav4tSylG4Gr3Gc
P6Qx8pvx53U/EC2A/fuZgVlZ+yViMkX9EizRqRLSv1w/TBhl/d1AOi8ko8bMDm68mUsn8W0/rsCm
zfhf7B/2q/D4Xr5RPr4ZF+OZMG4vmyhgT9PyOFI7KMANlkeqG4/dESPF39oJIs0GXi6ge59lELd0
onvmH2oEH38DF+bzzK4McLODOnMbbxIwbWB8FDTY673hZD+A8w7TI6SH/mwruTCCxBSl0RUEZUl1
Ny1hZ5yu/z6LCJ/vzo81cRFDqZJMxXwvy7fjDSP1Bu+Vn+5Eg3v/ULf82w7/xFRpaw0g90J95cG+
ZbK7kbeAP27DREnGsD6KtMAEoRDkQb+7qGWDP7+ZoNcxYfyGPWmpt2gO8ZaAFXRiURYqXCAXNDDI
gC6vXDIOY0Zz37lz72RuDhFVewfc1UZ/vL5xQoNcFIkWCUyiFFFkgUrrobnJdkzJjbGxBIBEQVro
v5UiPraQiypxWS8ZaDeBWysqxxhKjAS4xBRdYZffKR9WuNBCG6AlgZPFIxOFOGj+4QlooF1ubItw
LpzaN++bbe/2jWOdLNHs+WeetN8jM//6TI01M2mCljmr9ALc82r7RZiEqWd50d0MPhCoNqW+fSfv
M8WtRAFGELbf67JnYXtSIAxdrwtTADwMyV0PGJ/AZ5gTXjnt7wXYMws0jjDcp+JmS7dsdioDPmu9
zx0pBF49ULbXrV1+BH7sJBdaMEAArsAWoWUheiBRMD3Uqa/ktafaxn2jq7+um/sHbNbf9vhHp03y
RO4lm3g0cerv5Zb4bBi50xz6bfZB5eeJYWeiFIh/fCqQ97K1FE1UJm6hHN55prbyoQ1Nwce8nk5q
/BO0stoxKVQAcSSwIshglSgmp08EYDOBA/KP0EQFLWvaIqFTuiQ0RuVZrZqn67vENv2KB/KPTzvp
03KUECblnRawlF8JAeTY/enn4qKIaYwZun0jun196zYDZgdKGsqxGV5fjSgIq1xaAn6sEQIVyPJJ
mN4hIQmiH40XPbCB+/YYudmLwJ7gAKtcCgIo71BENa5RppfHkDDxfb/BKDyTBhJW8f/hffZxorjk
YxirMSca6sKsPxHvMXyMoffmYASQ7BYU/kT+zQULa9UlTWfNvUy5Na3HtHwxDcF4jmiz+OdmlaaJ
WldYDruiiYsWiKe+fsccSgjk+Y1ISfHyK/rvj6dxCYgyjArGRbEiqUzCqYw9APmcxaQ+mYnADQUf
T+Nyj0ktc8xZwisMeWN1r/rsTcPzdc8ThAYebD0YtTmXM76dkWJGxAjkWuTaIgvs38/ups5uzHhc
WRNiN/gF4BarM2+MH3hdghLR2ie3Ipf7hz7nxw5xQWLQl9WQJljUIQ1e32W+dMMauV0QHXJHcVun
gBDlqjmLYLtEK+WCRmsUg54Q2J36wC7vuuz++l6JPI8LEjNdwUAk4/fVpUaLXMc7SX4o6LApSsm9
bkq0FC5CaEoaQYkFnmeRGJq7q9819M9uPo2LDJIaobTHmlPjUn1Zyu6ZxIvflIPg7hMFO57VoZkk
uio97Ej6pp1f0mn2CvVhXG/t9M5ebtP1XkOlLRZJ1wrOLk/0QIwk6lUTiPIMiV8aLU9ymvtpIws2
SuAThAsRsk4biL9gdbVe+pmsAGmDYbm2Tr+pUyPC/4iMcU8TvZtrWrNP2edBirGwsj2iKO9L2fN1
7xM98ggXM/qqmO3JhvsRqLhjDvGYHAHJOPwlGoOTe92cIHfhSbZN0OXVhY6tIqEeaJskRB0Psr+i
t7LgTBH2dc8CoZx2gLZJ7I5PMldbpH2SivgwRE7HRQhq55K0ptgguci8WplQ5rXcuCOCoytaCRcd
ICy4aNaEK7AGJ0T0I6r/YwX57xDOj6lLTdnZNsVCFCYJwzCU2o30NPsou4aifRF5Gz+wDpzaXBvs
qLaeEqwQvaEBJv3uGYQiOjWbP3I2fnh9KStbaqJ3145ByZfB2UggdjaBJ+hcXGjZzHo24AOq4I0D
sGyrTW92PgogVAJH4Am5K4DhwFGGxUQDtLqaCENmquB7/QN46G9X0LlYMMRTsSYLVsLa7qWXBpIr
3/Vvxvb/IDVH5W7ZxMguRJBxUV6pc3mEtLT6vCZY3RI2v97Zvl7bzaq/55VJgPaqaKksfl55ROlc
hNDXzDZbdiWmW8znDahPSKBLNBxwUfkZdSZnEES+y64PMgiZgELGBrHs7zHJjOW8Gk0sUQfbsOri
8wIAqPtMqxsjxQJvueiTZ8a45ZG6J3KWoUpRdo0zNTfK+qom364fr8vVgjMjXAhcutzO5xpA/Ok+
OvboBzVuEVqPPcAui6c/i6mOLqebZxb5aJhNUN21gMsvfg3+eqjuMYxMnAW6GkRCYbLYaq79E2wV
aeWKKkvC/eOSqL6LipqO7wqOjEyKha52X0NsAA3ZowjTc3lk6WOl/PCVUbft0C2A/+aHyUduCCo6
vFR9+bXfMR5uguR6Pr3j3I69EohgkpereGfmuZdXHANOpGU4HiTsvoG5LWz31sE8GY8MYqF6WdDe
A6fqVpvlXohfYT2vT0fzzDYXTzsatXNsY5MxkQ5ifMalCg4FiFb+J4jdmSEux2p0u9eivACiXwpG
CNgvXzA6Ljj27AxcWwwXUqcKFDBSBxs5fRoxQ2QMbmNuF80Xig9djqFny+ECTNat49DUOPMM18wK
KWmHavYM/cgsyIGJEVVSWAy5tjQuxmhdVCJm1xjuAKKfVv6gnWiD2jnKldcDzcWk8WxhXJwxEqtL
iwhnQQ3jjb6x4A72rhUK2Vy8Yc/McMFliLQmqWKK+iAxMH5ONkpeiq4d5rvXvhkXRKZmJUpbobvM
6icQafQy0FIEwMhuyAvmYx6vfzhRzOJHsYwstuhUo92G3fEXH6Nz0MNcETf+f+6cy+nDxwfkB7O0
tM87g2E42FOihBpC5gKE86rLAHcydLm0pSF9Qn+v80XFStHNwE9sFUoUlRnDlCoPgz8Cn6vdMoRC
7Js3xq1+LBLAdHOf+n8YQ/jhLVupjGVmgHIohRiAd/TDIZpEj0HhPnJRRFKGYo1nWJmD7IbdBPNG
O41ug4mFGPI6171GkDvw8oaaWanlyjCeVhE7M7QXqkFxmrQRRMYLKmaAIZy5Cxc/UqvqlJqNILHC
vxkkJwBKMBGhg17Qj3/E72LWyq2oWys45RYXTHRdolKew+qIR0fzkAsf1IKwaHFhpC6q2F4SGNAf
mPR8E5on6abdd4GyI2hlYurpaYgdRVR7EUQWfqCrLuzC6kxm1mG4FcWJ/SyMt7PPFD1FajKX+/gf
e8ePdeWlNdZjDGtzoAXszdiCJdfyQN/j/mVRuVNXgcOwD3cldvKjXa1cT429wqZc3xQQj4zH+wTy
zOX8KLVfEjB6/dEx4Ae9Kl2eGjB5AoDf78BX4NS2m83fr9sQHWybS0F0A8ppBvuOI74jsJ5Bm7o1
OvqTVyJcJpUnsMfytmvfkAskSxSrZGI1rGUnu0xumqEvpCPd4K1/um5LcA54ovrSNualZ7D7lebO
Mh7V4mAn0I9SRHKsghP9aZ6rK8ACxNZESn8YHs1EsEmX0w/dgiAIlFpA6IdvelZMSpMuj9r330f6
0aGBw+R5xXC3y2H3wwy3NbFSd/WoLzhS8WnEPUYfu1IAwr18S4KEBaz9Gt6hBpd+lAbgN0qaseZ8
dsr2iQ+9PhlzVmG9ZyJxIPXzps3y0vQOERIUXFzfh23+RZN2yrigO4psG+9fcCW7A+SRbiyvpm6x
1RHtLdOxFiBMr7vh5SN2Zpd7ygyZlBsWUxwm4Xhg4nSSP92tO5YVx55wwu5iGD6zxv79zFmUVm2j
BQRM70k4dQcQJuK9dmAFLskTineIrHGu2Zc1lSYZb9K/wIo4zn4B0sz/syZo/l08Z2dL4xy0zzFD
Pi040FLxWNfhOotAsyIDzIPOvl1nJ/pUEvg+yb6v2ab7T5i+swVwCcfYkrmM8wlnC+RjhbPagg8k
8nAutTC1bE7BTICakrWp1SeqbMgsMCH0Zi670JOEDkaGNbCGW3dTBuCtCs0wxtSDvRWNvF+MfMRQ
CITQiaZo3IKybImUqIcz6+19EYNTTL5Th0dwymFObLZ/NOrT9bN68co4s8ctTptoF60WhLWttN8l
EbptBsJCPmIgTRIUyC772sfSuEhYNCTT9RnRtgCTG8kOui0KeJe94W8LfDNMTiyrk3tY6OPSae1t
1pDdSntBeLu8RWA6JrppKToPI5Xq2Zy6VWboCXY5MflLEojlLy8v5sMMd3SsWKNRIuHdGqmGN7b0
xuwHn2SrYDUiM5zDVTKpRoihAx+nU7dNv8jpU02EDw8WFT8lQeRjMZybWUveUJs9wpdw8PFSDVLJ
XU+dl/xoXXlvewBdX/dr0bI4Zxs7W6pBKgZd6H5wzap0adl/V5Ly7bqZyxWgj4XxCNEyM7Vy0EG2
QA9GGO3YG0DBEAdYjgBnPIr1EAXr4gGiedxoVd+CpELuTx1mRqaXPHq+viaRCf4+rWdaIi2CVHMK
kp/2yZQwJmoJjFyOO387xPt3Pbt4pmnUQMKCQnZpfp/VpyHqnTKmoO7c/Nli+BvUlGdj0PC90uwr
2A9j/bsqGhsTfS/272dLyVczL/sCGcEsfdWMo53eZ/HTn62CiwW2mVVdQZFEVtlWJ5qj2Q+IQe6f
GeEigU77pKrARuwV61ajr1VzFOokv2PxrsQBHsopt7Mt1xqAdCwjpa+lt26Qt6HKHoeVq21wI7QA
hk1e7K7HrHclr9lbsSOCWYt2jAsOdUWkVE5BeaFiEEPrvTaXDnTtBc0agRUe2WlmDc3pgHsCBLet
cdtHL7IumMlgW3Llc/JATiKtOQQUcHvL6cNspI5UGO6sgk44f1YzwUvm/aVyzRgXF2oyQ0S+TNDz
ydowqcHFk4Obk8rKnbYOm7ohoTXRm5LSl2WuXfCphplpNk7WFGA1nnSvrTF/oKS7GgOVetf8gpgV
dUZt9dV6cc0BGdWahrEFbt2sbaAEMY+PydBv+1gKQLR2H5X6N12zQ2U20TfPMzdtIqeLVZdG9go9
JODxLS2wB/tQGpE3rNo+7qefydQGeVZtGzt3o7rZaYOyi+poI2MMpCXyIRtIoObJ1qzBsq0qnjbn
28FOnlR5wIxhZvwolMVLhu6xA90lwpN609bJixa9Vari2xE4gEc9LAHZBxKmF+Uz//B4/DtK8tBW
0qdy2ZYpq12PXnPqb5U92a47wwOJh78EIO5DfTUNie39USjg8a45SVAnbAAQtZbbcQqs+p70Aujk
5XrWx83JT1sOqp71w4xQ0PmVvwbkWduQ13rTec1hBDUlm8lRdEGIu9w/PTPKBVJSzvmkAPv6XgD9
n5q46aIlXAVJsBeVqgW3HA981ToF8xUtkqu4vNOsDSa2HdIcden0Z9vFZVfAgFUQ5caYEalPdXZv
2JkzCEXhLkPNzr4dFzXHmWY56dHsYnlvsbO2+r3lxG7tJqA4+aMF8ZjXLjeismoxtJFEN+Pwa4nC
QjQdLYjOPNA1MbLB7JOIeClaW8ubYh3yQrAtl8vtH1+MR7jqZoLEN3+vv4xeeZd7GVCob/WLdZe5
g1fegA26d+3XfBK5ueCJwtfPFqn7f6R92XLcOLDsFzGCO8hXbr2qtVirXxi25eG+EyTBr79JzTmj
Nswh7vE8K6JLAAuFQlVWpsrKhugedAJd1e12YD86LdiS5AyWZnCLOgsTWJtCjInuZcGyBZeSxqVc
LbQG+twEU/mgYYZev1jWU2rNTpd9G6zW+W+Osnzlq9yrbWIE8BRsdx1Y9WxaPJBy9iW93P03M1zY
aFmtMCNBHC4br5R3XehMieB1LPJHLvvSu7yWUoguenoSBTWdQJdEd6PZCiK7ICJpXKgwi6nsIgv5
sAlKChNM/1lvOHq1ryoRym35zBvpAo+ALRpFy8CyqHpKAelN0uxkS+jngmcl/+CHbBZNhmHGzKvH
0NuNwBTu6SD2MoP8iKj0rgpyINH9weNeZUWHeGCNwKTfkNv4rnPQ3Q006FBcGs/4S9/T79r7tusJ
PhgPgZ2JUc9UwXBXLWF69DixzCm1I61FJ+lfylz/5Br6stdXRykatRm1cLxkO7/LHRIop8JNRkSM
0VvworVIfEi0MC5MSKlmpaOOM5UobxMwlqpsOgPkvw0RDGwd2PMZhnkErG5pI5MJLq4+sHbTuQTP
d4PxPJSlH9o9wSWmOkXs9Dtw5mO8XTSAKNxYLnio5VCTDrRhcFIUcFyI3R/ty+DKAdAVL6KM4yPl
3zh2OhdH6BCjnANBMk9DLxS6pJghjU7LC6vfE5cGo9diuWwvOwyknUkgql8Kgr/OxRdgmMxegR4X
GEGom8R/TfQ5CW80SC+Ixr4EAZMH0Y6hWhajjqM46tG9gjl/J1J7L1Wo6MwLggwPoJVJaQ5ViMjS
IglnfoeepCOhTV849HXwNT++r4fD9qEX+QyPo4VSI5khpIDFoVGvA7k4AbitA1DxMZQrsLYaqSHt
rMoG+E3BNPHryZ9nWkTgJID6XPnKgOszvm6vRvT73EknSjpDrBshjFqh25v1oUpEuvGrznC1BC4P
GNpprsYSM4CQlO6n8xS+TLQS5Bq/a/ktc7ZXRriDHDJba7oa2Xx+WGjvysOC+ALjnrLHWPh7dljm
52q33A27zItu6R53hLe9k6Jlcod7biRgaDXQgZZm9jYaducVvbGrQGuw+xNDJrQCwJliQU7tV5ew
BmaFZYrDlQxPRXPKoahXCFujSyz4LVRBpe1/jai/GkF51tAKaKyCY3yhxtSP4L5xpIcQJJW1r74u
gUryuu/ikPzx7tqyzHl8kdKcWgVKnDRSXg1pvolK+dRrVmBr5Kui1GcFYkZ9VO9rOX4ZQFzpdKH6
bmLcQEoxgJeqh3i0fTz9fRkiPiMlD3Om/wUJF1dtMk9t+qNaz2ijyP6sUW+uuv+zCtmHK35uHXek
DKL3WRXj8ZyUl9Texwn0cPSXbR9YP7afNrgzpamz2mW2juE5mjmyXe2Vsg+2TazHuSsX4I5U243x
JC2CB8aX0R8OM9hRp4fisMyrhxdRIrB+ej4XxJ0eOhWQT691PPmUH1VyktmzIrqU1vsBVwvi7r/c
UnNrLD8mhcdvIOsDMeCCXVjahcgSPRH56OpD78rc8verpC3vaiskDPWMib5ayQ8zveiN4ZDmHA/3
NLqJZiYIgssH2Tg5/GVoY0SZTQQkLUVyYONTlJeeRp/0VASbEdnhAlAVYe5VhXagx5rKLcYKwrBO
EteuBfbD/+aD/DBJlNB2yGc8IqgL+SdItDagjA3PCwBa3ovyM9G6uMgz0pINRgWCjyw7auVN0UPE
rThCXkewKoGv83MldZErOZSW8M6LXmVjuAvJe6qKUiORES5CJI3SK4UOZ0hqyNakXmMcIiEtmyAM
8WMjpjK1kJdCsd6eMjdu7DdDrx4ELiBaCBcZKpXGdAT/lmfey89LshWDvKM9la0D4o5H1Um8qfdE
iH/RwrhQUcc9iZQSZ3eo7zv51RgEqxLEBoOLDdpkoDNlA4UDyeHzonSs7bpDEfxRh+0zBJnLbMFV
CGK6Gudyg9QLJfNDAVrvqdYvAPoLHFqwGpMLCJ2hyPO40Fst1ccy6PdjsBCEiQRWBJ5gcjmJQvpJ
T3p4QqccbeOWxQ+ZqPItSHtMLgQQNaPqYGM+oZhrSJLZX0lM76xq9E0dDk5tX9Y60bNsvXh79ZW4
hAFAt7GUrArx1J2DDrQ7QI/u6KG6FdOLLIdl44rgp646S6VhtUjHmOGlHH7WJJDqlwID6ZFI6kD0
sbjsgbA01fIWwbSMLhCrgcrkvs+EytaLZ22thwsOrJLDYqhV/X96Bhne7/Lhb3C9COT7URHessXF
hEy21KiSFg40DCvcjHhj6DsQNoMTb/r+PT0Xl6V6UJ7iIHOd6ICuhTf/BV892M/SIfUTL3fb4L/F
Rh7AGEuUqZmB8708RSVn3JWlA0Sm7rzNbuWhcAOlZX/bpiAy8rhFLRvT3opwedll7beWCSHNPwI5
fJ4HXgOrHpI5NNLlwTgat5rRPBgRuy0T0fSJaCVcOInmXOqsJU/vu72mHeJEQFm7XpC8WgcXTEIQ
JkglQJ5QEBiC8rCwI1U76cE82Df0sbyPPMPb/jaCM0e4QAJFQfQFTbQG8/StNCI/zy4TkwQOsN45
uVrW8l9cXSoy00hrJqjrK9R0S1s5LgqiRCOvkI4+yyZYyvJeeo1BpphGUzAX01cAGcEQLIOeOMnO
LInvQMe1/29L58KNlTIpmZUFs5I9Rd1X2fg5JoKGvmh3uVhDJ1ZXNXDE3pwHJiQb1P5YzZmzvQ7l
g2FgI8wQLswUFURRdYbt1Zmyj+UYPBEYc8mny9Q1nlWO94WR/ozaycuzIgCx2V6Sih30spx6DN1a
m17t2bjL1MqPKTnaaunLpnQX6uFTZxQ3ozK40phRoBDM+9my3cIcA1WBVkA5eVnUOko7OKUy32Xs
wAjuH6ie6ihYqqxAkwhjusi18rRy0vI+RUd/zCdH0weHTrKT4gUOpcug1KdLwyqnRf+uYJVvpxEq
FeARX1gdpWmnV4krw2NSRp+HuT6o5V8W9N9miBubKNtV1s0Q5X6n4JfHn/U0O0ORv6h4xIy94SvQ
lmaFiplk1R3UrzSK9yVsK2axr3oMEsrUj/tuN8ZF0LTJRW2klyZqoVWL0TJkv2WkeDPRnURWAxp1
r22GuhBUPuX6YGOOXAI1rVVJe1KRQxEDHqHsiyK89KP9xS5T6qit5eSN9ZKRyiN2fpyZfGnqDhg2
5Zmx7ktZxkFlJ65xB4ZqNfchIn5LMf8XTaVvlGrisLQ9VAXBaFSHSgUenp217xJMXJMGkDSZnHtL
2kMk3R+gjc1IcaAlPStWQn2bQElZZvLJGEGh2+RAuMbDDVPwqWP7nCejM5v021T3427bIdeL1qZJ
TF3XiQbJzV+Pexo2sj1MqBrPCjTA3RosaNUu2pHLjwEXDZSc3wc3vLWC0o081Sld4237H1gfvr36
B7hzpzOzsXLyUaMHI5oHyUDf2pEAoRTzdBLG2EDQcfj7CS9MzZYQ/dthxG/Lsq4qCuGhcCUl0hIJ
Ae5ibqsBY6y67JIGUL6TjwwzfJmQ5nfZzi2LXAwf0M8MuwK5dG19m+19ZyApxOGzMBm5va+r4exq
aVwYB3OfZNg5ErRU7t1ROYxJ6kqJqEC/Or18ZYXzno6GaW4xfLz03B7w0DnNO8i6Afwv+lSifeO8
BFQQs64nuPtMZvhlfl9kaiBjxiD9vr1toqyBe7nNudlpKjNxqG3QwyaYPSxFk12rX+bzguXHVNu4
myNMCeE9MHU3tcRuWV6drZQI75olw/nN164Mce82VWNG3iWo8C0ZrfIxDZvc1H6Dl2i5E7GXfQBD
tqwt/81V3pDlXdeOkLsFhX98LKrhmDDTK6IwsFrVj1l0ZmYWFJB2y3vjUod1oEjx89jlflPZr5KZ
31kj/UKLfjeNw6HUSyiOI3erEm+eCFTM6UHTKqdsktqLbRuEg+kN1foLDUEqEUNoetsNFnfiFqPr
hmUYlm2b6FJyL+uezclsdgNQWHGBSavqlBTd7ZwmuzCanSo2/W1za33SX+xxnyqiRdv1xYjW4ceg
Q/+lgbwPlKOOIUgzNDCYgh7QhfC8Nz2lT6Li7IrP65hDsG3dJhCo458Zc2uGSJUNBcnVuZp2XSe4
Y9ZKzdcG+EeFqg1J3idM+XjHLGqm9gMBqYMaVAG5E2XJQmvcXqasVIyo+7C29Da6XeRL7oj2a+Sq
J1HRYtVRPveOcF5fT6NcSMaASavJK7VvQ3ch5q7GEDj4CQ/bTiIyxb03ZqoDGz6jMdSm3/oydwvV
beT7ip1kVZAKC7eQu6VCXEklS+CO+i6/W4joM9f+pu2Wvjnb15KzvbC1Cskv/sHdVdYsD4WqYBOJ
6ppH+1S5kpszkFRChDQQvXDXBvd/scbdWVlfJ2NfAnDa+eax8PtDgtHAYZ8lziJixOAm6RHtgpPk
MRGqdCX0/2J6+cRXMRLjJI1lomwH+anRtc1+35DsMCjR/x3Q9IsZ7o3RdNRo+rlXvDb+JpF7AmVB
SO4Kvpq5/MpvMfLK9bmrUjZGy2qhEeaBvC1Q9MpFOf+RRNZZm6XQkfL6S5Vl76UWfc/66gjNV9zd
bA+KEN8Aot5Ba9/H2BD42Ss/yvE1JDWYk+R5LrVbRZqoY9aY16y0EcyldWvupCw6tW13q3YmVM2X
ZrM93MxjfF8O3Zeu7vexlN1VeRUY5XBJ8uRJZxKwyEPm1lV6rinbqUV7rIrhbE3M17rI15rIo6Pp
6jPz9VS9xN1Yumbc7RKS3HeN+m5oyY8+7jEfYVRPU6oe9RKM7eW4B38m6MNm+aRFzdcJA3BGrTzJ
s/YcJvPbrJDBT8pWcEeITgmfN3T2nAxTKCmebT4XJgkmedwp8uT3JD2g4/BazLYz6/RGztHJq0V8
gALX5eku5iEllj5USCOm2xBO23WO3L4IAsESLTdciue1CHWgT/sQgeBvfTvFmfcSLoolFWd7UaNd
FOV4NosiH7ShDwtM2+RDMM0xMnHZ0fpkJyXpo4lRHzxXyZGa860VdQ+6Ht6VSv+4vWTRtnKRVu/p
QGiZgWSoPuXhqa8vgwgLK7jeeYaLQZlpNc7YVEMDVwJToKMqfAcIYoHFxdSZNsUU5bhz9Z3eOdoX
/UiC1Asx3e0kN+UpSsAFsYBuZcc+DIIX5MrT4Dra8RwXVTSAfdpCrkYN6Iimk2/E5ilCFjMq4377
awmuYJ7toqvTwWriFHq7euLQ5qcNcO0MOa72LVL+oN37y7K48NqRuJHGFr1R2aJe3sz3pTUGRktf
aC/i3xJdiTzBhYEljXTCfd974G3ez4dlUnAEdDlxk8Pst274o3flvX34E56x61XyNBedFs0jAV2r
pxm27TQjENORE83yaxPGnpyPN1qiPmDixY2aKgC5VO3MUiGo5ArOIM99ISshUecPByLmPh4m39bn
y2xYgvxN4Kc8+4XZNFGdSi3it907cwvsUOyr5q5QRLSjosDGSxePs0RtksJSflgYxcK39GWCltYC
PFcLR0RhtjjiRtDmqS8yTUEVrcf5Q7/kkC2EbYcUeZtIIEn0lbgQE7Zph+IYFhVbR627S7qdLD9t
H2+RCS490zGHN8t2i+JMWjqdGpA48/pQRLUi8gMuOyusxLCA+YbYuWQgepxNknkUDBRJIpJvEFni
QgibioRFSHW9tKwds/wZgzt6fJSBqdret+3oj2rar2ktKdOkpRlVPIvmzlxCErHoXRY+ZsrRUr8P
aA9u2xPEK1XmnnhksDqzzCHoEx8AXUOLboEDWofqSXLjGIzcGggCFuQ03WeKv217+zZVecnhHIl1
W6iN4tXaOVe/lb0AsSlcG/fMYzTNMTifqBhrtu6NoL1dtJKSe/Utgc4pOPUKVAISaLWwUyWaC9v2
F5WXF87HMKstCYUALZL2s9l/iShzus72c6W4zTX1FEvS85yAodDqdp1eAJpROvmgXjKjXCBqDguF
1KXbKSFwsr/6Fm0qNZkKnJbOLwdg4+e97aq34IJ0zZMYQy36ulyQ0ZpGm1iHINMCvlWxi1qIdH9E
FrgYM6LmbJWzjVeT/TSOL1az2/bPtbbk1Y2q8nrDaTiVxdRjCb1n7lBEctDjyVzocd8v9WwLIFnR
Jb6dFakyF2ZyDUOaFuB3KICcu5o6Rjd4bXRTyLNLNBH8ck1B5Xp9/Ni/pSR115smDiBqhwyzdqnx
rCW2aysEQupAiJ+V6gcxBSFHcDQ+HmdXL3fKUOaJe+QpfXc0K7eR3gv2Zcxetz+ewDk+LvYrK2HE
tFqpkYcVQG4Y95ldCpYh8g6+44FuPl5yHVkuazmH4mUa5L0jH9pT/BdByIyPYeckobe9rPV7FdPx
sq3rgHFzPq+jusly2UK4ji6tFaHi+5qktmhp65Hi0wp3r5qTDfFrqVPQi6B+sk+O1uNCQWe40CoS
alt9gJ5+z3o+rXFO37aAm2p4TXlaAvlf9PRsxpxBUfdjODg2QUfQKE9y3+zNWDMddUp3taK5bfyj
75oDHSxnZvoNtWUPP/MWtjpzIgNfRJZCP2m/FRYIMyf1juaqm6nTG+KwnaUu7Q0XTIXS6KSgXZyj
9tbuOzxTbfTKSHdjpt/iEjqR7OfQZm95NPlRjScRau9db+FWpt2u7EsPtOQuiSfP1qRHI1fuCxRK
YnV6LKTMM0jeOUXfojKfXhp18KRseox6xbUje2eTP0DV4zD/s4v8FJmZ5ilgpbXigVEcdZki0BT5
YEpW8J8ckMfUa7EezsmUoEqrHAdIPFWlUw2xyAFXuom/LGZx0KvTO2pyxdQBZTftCzsu5PLhQT+M
GggeFwa1/MZ+317Vv+T5n7vHpQqEtrqO/A5N02cFvITRPWpdhlMcoO/mJrfmHzSuflnfEr2u1seG
sk6nCDGwVe6G/k61n3IRN8naaPovNrjrXjVjOwk1LGkIum9oXgby6NR79bbdK8dlWeUNuu+iC2z9
BfO5j9ytr8ZpXxg5rkzM/LthW7gNUI7avi+8erwBiwEdn7e/nCAg8pNiFkZOVQmM7HgK3pjZ94ge
aShI5tavks81cdGw1SgZIqkHuRBKopj1Oyhast9exfITGyGQHwOrCz2synlSPMUo3dk070xAquMs
ex4k9AxaehyrWPBUF5jkMfCjJlUAOSL7loC1p+GZ5cCmE+ZY5Sve7mp52F7hv9Rc/9lFfhispA3A
ajVeNktBErUJJznW+4WInO2Ffavl0bKxnTwYnkDHZWAMtvTaXUQBFnpYloNhtABlvijwCtyDF1jQ
C1JEtMH1BfjRsSnQaAHJ3fbmrZuwLNNE6mXbfOY+lKEGUkbgeSNLP4VsfJxiReDk61nZpwnu4A6R
iQuSoMOdqajcoC0WA31A8pMlTe72YtZP7KclLoUxMlLaI8FxitWzpZwkeZfHguP0L5ntp43F+a/i
q5FHtJuWso18DI8NUOO9oxzNoN6Zgv6QaNu43MUYo5BZxoh7o04PEpV3BPUOog/UiY36P66Kz9cN
qQSfSQm3Tg8JdEliD8/E4P9HMlbgb3yKrkx4C8kK+lHxpPoqnVtHb6U/uwP/+UZ8hp7LIIvWeqSy
NQtSljhxlTiJIqJQEy2Fu9jlfGqldEQmAUxcr31tpfdtbxb9/vL3K0+jaqrGloRzM7dxEEfSWZlz
QegUmeAucmr109hRBBhLJm5iz/dGWr5tr2Jt4gvJwufH4I6/WcX5QJPub4DLQhQ+fyf+Mt4dOsNN
eBFNjfxLvvVpjwsCYyjFStEiW43PczAckqN61wXxRfYgB+gKqzHr98GnNS4cmLpUknapRXQ+fcaY
2f5DB97tQftiPmzvpCC6fWD0rvxBV0IIeda4yZNB9mKS+MaY+IoqC3AFAp/4QMFcmelZZVl5gVCg
hDsWWY4FKqn/tJAPtOOVBastiK2kWEgKDs+wB4rgKPc//5sNLs23Q70wZTyJoEf9YgDcGcYosFii
l7rgk/D8U+AGoaNa4DVbj8D+4uct68G2Ym97LYvH/p5z/ONjPNtUatdRI8XYr0x5JPL3wdqHCnNH
65hBumPb1L8UNj9tcRGhBth4rAek9tOPvyWBULhF0da+iZ7Cs7ZbNE9CvzjJL38wJnUdJnjNVQpA
kKJruLsJ608xyZ22MQGNmHzBAkWfjAsP1dQ0mQTOKdx0QLM9d0+xl77EF80F2wP4Ff3UHx3RVb5c
1VsfkAsSdtWj9mDD5hQss1nLpBlY1fZ/1nz5/HZcxhBmdGzaEJGPyHf5lDpq7Pdo6go2cLnWNhbD
o+70zmpNZYQ3Rs9/SwDFt/KblDnVeUm4pUftcdvgxwDjbwaJCv4Fy8ZY92/0C5VcmlOJhg8FIdMc
yidSvvZydkjM6d4I8++JXntpChI9tQIKRSZ7VS6Okt0Ec16mTliNl0I2z3ZDdxCV+zpGGMEDbL9y
rXgO+pm5PcX8Nik62w17zHuF0kWlBLIZluH0qnyYlerBqmnr2kOy1+fmqLDyqWPkYJZ/FT19ypn1
neqyU+j5ewwtYiVrnUppHtEV3hs0e06n6UXFxLGpm3dxbLvKyB4T5KVUUzO3hUqNM+1U7Qxmo+19
W43jn9vGwzRYZwGrWC3FUNM3ijst/Gv791fz06vf59KfcSynSTYp+lYa2mIYACD5jUxxmvp8t21p
Nf5dWVpWenVfRFUytTNF77KNrRutUoNEAey3Hp0q74OkiQUX4GqEuDLHhcBctWJtGkM8X6H/Yd/X
6r0+CvZuNSBcmeByIkVhkWSybEFioPd7AizqspR1RX0ZkQtwsc4iRlzTxQWymjmsb5yZCpxM5ARc
ZEsmtdTzCY+Uspc8RbV3U54/zk0QttLrthOsP7w+94wfrGrUrk9Ajal4Zot7VkneqdYGmh66TVN6
aGzcMI3FThKlXpJn79vGBR5IOJcgej5MMpg8vRD9LDY4mjTgFWY4CTQXqDDCCryDcN7RlZmUEgne
0dXueCwPqj+D3WZhf5DvildQP7qqE/v2bklpRVDZNQZazJh8RlvOZyAimpS9HaMggEmuS6wVp5Dm
rpzFd2pbxQ5l0k9Zbu4rq/ZjRR/dOgq9ntn3lOrvoUXcKZNrV0mjlyYkN2VuBFWDGmdseVF1W+i3
dvxj+9OsFyOv/mHOBUsJ0GizjRYqoPa84LFTzzp0T5m7sGRq7nCTASaw3zYqcHvC3bQxZtCybsnI
1P5HFofnIsaQZzxmjqFJAlMC1+MBhcyOVK3NsLySpYEmjccWD83MzHaJrrtajgmp/7Q0HkIo4Zlh
gsAd26nUj02X3/d2SL2wBNlZXPy1besjqdu42n9TCJJzVloleGaS0f4BThl3CisfisZ3BBTrKOs5
ptS6Rle6Y8E8kkU/6uQERfk9Jhf2M5AYjdZ/MaV010l94pa98lVWRzfErBxGEva0sy8ER0iOlMAm
kyAkrHHPXh8UHo4Vx0acDclSMkEnS/bLIL6tT/EX4nfe7Fce6LYCFczt8p+UhT7dncdiURIiMckR
09msO9H4bcLYWWQ/pO3P7W+z/o6+MsS9oCRMkyZGC0Tiot23MMLJhtsFg68AoISxDtHskOCu4oFX
4PKqRjYCQtAAo99fou7L9noEtzoPt0JzKRpLG4PAkho7ZhSwxnDHScS4KFoFd1FocVdppDGRFFnM
aZSffetuL0MQDnhlIRu67CEj+Cos/xlPAVMttwEotrfPuhn527bWt8wgGp4UhmnyjIeSbukZDj8y
SLpT1NsMT8FEUBte369PE8vfr1K7XpZGpiZ4GaGGltg/UVkVhDPRGrgPwjST1sYM+HBLnpAI1/R9
VB62t2n9MvhcA3ddt8k4UL3RUXDSBx96K26NKcVknpwY4nvbpta//qcp7nIuzDBvTQOQKl16kfpv
LAr6rnMyzbEHUWa3XJu/h+ZPU9y1GslR2sQWHK23Jj+tGkezoO4HGrfhps+Oof22vbJ/CTef9rgr
NTEgRNB2uFIxlbsrPUAUn8LAhNpyEbDvIv7k9ZYR+cca36LqLDbo0lLkyg//y2ikHgy0jMSMRusF
0CtbHA6u6aLRspvl9f8DILvyAF3ByalfFvSqQ89V0MmOqE21nkF+Lo+L3S0ZTUxz4ePlia+XP+T6
XEU3RnZfpLMztm+p9HP76wmchW9UWZ0lj+ryZMr1H6oBebVAq5/l8b6OgjJ53rYlCBk8c5Na2001
jDlyBvMUhg/DLOheijyRF/4202IIwbq3eGJ9ACDDy2VnAB/1QqdjQ/RDcKb/xT/QfsMIo23IPDKr
mNVe0ilwD/FhDmR/0eeyH0oo7qkBsFMvomLU+v79Y45v9fRmrIYg7gefQJTv1SzZGeJZsVUblmoq
wAtpmka4OGWSwsokHcW8v3U0tQAEq0ft4Ud1qDw8Q8WcOmuEGLp+ZZELV3bc1RmFoBsgCcsYbeJn
N5kfBzJk1cyl1HbCZNFeNKW2erlcGeViVrcMbwOng2fAPHwpm9S1Z+UWI0DetsevRv1PM/wToEpC
uQVkDxwmeuPq0rsBaJHZ7ar5PA8ikZM1qoHrjfwt/5dCpWY51mQ4zDUC8loG1c92rx6Ss3zo/RkF
UsnTL7LTu3iDeqXgOSfwHL5qZZJuCqNs6UcnUIHs8oCE9n57O9e/GuTDTGIRnDrOOccynmOpxCXK
MKuc1kcFgMQ6Eh3rf9nITzOcR7aRnUh1jqn7yGIvRVh9k2vjAEWQADUMDQ8aHI0a2OEmf1BqjLxm
7G0uyBkzuIfRnG7zljqRjMdEDlIKDVz0I/U7yImA1NLf3o71eGfbxF7EJMGkp/2ag2WY28uIiReF
gYkgI1BQa0ifl6fzAmkQpfmrydKVseX7XyV8NS6KeSgQGarpaWB30bzrqs6zKkEQX/vGhqypqonM
FTTny9+vzCgtCSsdIsFeVL/bVHcxiJCKCqBrrnptg8v71MI2bavAJStXl4zdaaJSzHplY9G5+x9H
5cKLrKWkCpdb/COKnsNFfB40sP60V98H5tbfMOh7Eg2KrLvDp1U+NTJbUsaRYizX0QiEJuhcPf1d
+dAXzZ9E/dPVxMGyEbkBMkHfn/M9ferZmLQorKnWJRy/9coTyDB6VXMMRh0d7DXbvr4+wn9lj3O/
KVKSQi1hLz0PaBCbOwZ8La744smGDHlyQ1zrS/0N0p9Bc1veiCBs/3JLfS6Xc0s7m6NBtVDM0XfS
j/yQPJCg2VleypzpqB2lYxHYhyQQ3fjr2e7VqjlPpdYAbK+CEx4fskuxn08ML4avy6B4vStEzKTr
LcQra1x87VE10YcS+a5yO4FhPfnWPnYOinJe7SsP1Jue7a+zCwDsHnN52593HTh9ZZqLuVHRVeFA
0SoafrQQVs38BnVA4HVfk7tFvDsSSrmuxQD9yiB3RNu2iqIU1CteGp+G6EZLBe/jtTh29ft8M77M
snCcQrwt5+hBye9L85Vpgutw9a3wuQS+G6+VkRWi6Ybr8GgdlX17WpCw/U5UMl2jEEJi8Y/vf7CH
X4VkBpAes1RwGC0Ele0t5OJBdlLs0u+ILwAbkWPk6r0T+qkbXqa3bccQrZELM3JOIxSvceXLxwVz
3u6LwwLZ+qN+y9USuejS1mNR2m2DHrZmPRiKdCLKsNteyer9eWWCiyCtQjo2dAhgepv4ibpPM9zU
qMv3f1R3vjLExYxQtqWoZThKiRR+lXRjP5ftLabW900vP0hx4m6vSxSjeCmoNNdBx6pZCxQJ02Eh
qy/aYJ27NvneGdods6QfxVielb6WvX7S9lMjaiSsHjUbyYJOZMu0eKCszpqBUYhDeGE7FsCKsEs2
Nz+IIcLXrF55n3b4+7WvUBaawJPnEQvQwcYv5J0a154KWoMhP82pkJ9zfWH/5Hcfheyrg5fKjIC5
bKlPHaKLEUCR9ak+qYfaNx0NnaT8K4YZXra/5qqXfmZ5H1fElUmDpqFaNPDSWokdiQVDWHt2/5DH
ol7Zavy9MsTF3zxr7cEs8FxIyUMv3bWiF966W34a4ANwEc5UI7K9RA4jqG8j38aAX3WA+tqN9H8X
9dL1K1NcncgGZf5oh0gOCrnxmQnanZjsKXKh7W+znoRc2eGKQyRFczG30bP9m7AUBEa+BJbt1J0j
B5p+DqK/K3cg5Ai0u23Tgq/Fw6V6vauaKgL4U5E8LTyT6H3799dz16ulcQGYLXpyaYez1fmLLEgd
gBvdzU+osiFTFpHRrnekr6xxsTjqRmgMNCCoTuxLk/kz9dXi2ZAyPwt/hMlj2rzTRnCwhDa5sJwa
Spg0BU4W6bxS+WZO3jTnjjQxJ5Xf2r4IdMkdbM0TbOwqzPFqqVxOp5RlJsc6zC4a38u8YnIfBsWh
RC+oEaQ8IifhcrjRrAFT1/F0s6MdcCv28Li9ljWZkl/OGRczkq7oraIHTal2G126wkPV0uu/549g
1vQW4uDG61skJKM3f2tR46ju1O+ip92yXb8V1z+3k8dQGQAlZ4aEEmOqnQk7TPqhrZ6jBshOURlC
dCR4Hb88q4dQSgHxXSTA/gbzlfu/i5nkICJDFnw7XtAvV1lUGRbOX8SiY0uLY5eNgvC1dptdv7o5
T4yrOBq65WqxonjXS6FX0nRXDnKw7SWr+3Zth3ND2yhr05IQq/pgCgY4SQfa4Mw1dvmDeiKHbWui
RXEuaZtFVepLIVGzDwYAJdUcYLxcsHOrd9nVkviONQutGPcxmAYSg/pTnO/sEq2WqfNsVl1sDH+6
KmucKouPZpi4jcIEwKrV55khm6apmpqs2HybQDaKNqUQhsVl2uN51oA9tPajm+n4t4Sa8iYCg6/5
47XB5e9XeUg4MIAnZlROE/We0UeIWG5/t7U85/r3uRug0nOaTnoNaKLyloD3D5SzdvtcQ/1q287/
I+3KduPWle0XCZBIkZJeJXWrB7vt2I7j5EXIqHme9fV3KRsnVmid5t0+wM5+MaDqIovFYg1rSVdO
cPtmacxjWuNN3branjvxfsRDLT9PaKIH+8Jj9kkGdihbOeGYmUpCyrTlOMn+JbF+0fi7RKMNUFJ9
vXTC+er1MDVZCb8UH+tjduoP32fHQgLkfUfr1eaEo5VPs9nmOt5kmbor2WnELIDsRtk+vX9EcAFZ
A++SqTWWMa269VhxMNQPCZNguMpECLHhoMahD7JszS2qZzNV7JJ/Yv5BsiWbe66hALVk/5A8FYTM
rNFSf2mNXlzeb5jfD/WnxeWRPcM8Q3QnzQks727xHgQxxR+JYiiatWobBPBIxqPp9U+pCzih0h5B
cN5f4l1wJ3ugby7jSp6QB8jMMgG7DEJfTs9F9qCXB7P8dH0VZSIEl9NPPbFaoBijRH+TDB8sNO29
Z1CaAQHUWPjo8D/hbFZR03VsaZpIo2KvJTNgtrtDOMuGwpbPvN2cVzHCCVWtkaCDGh0zBaKjtAQb
JPdPMcBEmC8j19yMyVB6MHWCFxA1xO6feFDKvk3R/WMV/lnj8blI6K9OKR9qzdyTEaPZUeR0OVqq
tOZbk0TPVUhPbFLOYRJ+6qb4vjXIPiMAhe+7fcSsA0ab7icyHpsmkByTzVOy+qnCBltV3KrUwISE
rgAKvbYJIAXeYUIrCYuJrW6tcormNgkwMWXGkV01BfAGUiy6jBNws4NtvejCpTJFFgcBcwVNbjsw
swENLgIwlH6vXMwbO7lZCtD9RZ4J3GwxXcsV7JdrrcIDBaml+mUB885OAKzHELkCflprZ936Ll5s
7ghgcw1p4tJTbthgy0iYN29uYhDgIWL0VBPpcsKhS5MuARxKjPzLBJASL+vPcTO517dys7jPVnIE
D8cjFmUJRVYpeP4H5xZwbV5+KG4wAHJOPRlc4rZxvqolOLh5niwlL9HuNBijEyrZvtAy77pKmw5u
pZFg/zVpWz/pEatWWWBb+lEb7+ZKElfJZAgnICnaJkws5KTHorSL+Lmvv5VckozYLK+tt0Ywf5Ca
gU2hhxsNj9lF+TQf0k/1L+2yUNEVe8TAu/RFk8lcfOYbn7paPMH0dUqVcrbQKAPqGgRuB4TAu+jG
atAP1DumrbrNXenRI0p9ckxd2aIK/txSKgMQQMgDTnl21Bl1EoPcj6TYX7eP7WfGSkch4upoX3Gr
xwttOJVodgIfzyFA+aUGN4GsmixRScSspo0VtdmIsKjvBpBIIPru7gYmqSVvVi5WhiJy4TSl0iRG
hcQcv533/Hmhmw33vV3+Kpz+0OwVEJqm3uTxT/K+lmWtrtiLiFzdxiSaUQdeulZBfhVw7XbugiNY
TtEQYO3M2DyWlu/5bSO5gjaThGudBUcSTNOIyV34LQN9HvfUTR8TJA1+dG50T3eArHHCD+Ft7skQ
D2T6Cs5FzZIi4D6i9fgYHP6BKdT38UmW1pXZjeBfit4yegqUdVflg9uix1wPlTszTB6vH4U33hhE
P9QkFEytS+ni9yKvLvK6IGk50GF2uwVKub+UhWyf3lxjggTBn4QBxvGCARLm5kOs7xOMrIW3k6w5
U6aH4Dn01g9Jq/ez6+vJrptGUM/ImnJkIgSnESh+MjboDXGr5H4wD+jzv74VbxOnf6+UmMhvQYrU
t4uAfl9c2KE/6DbzFDSFhZKnmkQT8RVVMdZPVTvOLh0qu2dolIolt8gb6xVUEWIK0oL6kw+Q0BsH
XTnw+sBlmCoyEcLxT2MrLZXFrvrgTIcbUznF/sP1Hdk2XYYeLFTcQN8gvDb9kap9kEyzS3LNI3ML
iIPZzcrKbULL/d9ECQvW1ElpAVATeWvMweUZs+sI6Ihga2CfrgvaXrZXnYRlw3xiQM0AOnXA5uqa
Q1sGwLDSJRHYmyAC+6+rHE90ip4tLk7N0KFmJTHmGY0yeMkmHnAbOED9wFUze2GeSa6CLXteSROz
hg3KDWSYEhXdh/E+yZodidnh+rJtitAoMRilJtWJ4I47BQTdSqzMeNDepAwsUi/Xv/82Cl9WbCVA
CPVGIIu1WQYBSnNS8pcAlIEGufHVW2RE3So4J/TYp4fIB+IYqxy/kqHsvM0m//4B3ECHEzqHDXH6
pBlolfgNmV12N+yWmMjfM09z/mlKkUVFbyNbQZqwngC/SEioQVp3yr7qz6lbOAmaK0DRpJxqL3C1
e3kotrmHAHnFwiF9pPHl76u7rqU9HXmvg9W7utHnGvxzn69v4rYAA3ljtCjC6IUbQpm7qcuBAe22
RmOHZWz3g8RzL5flX8HWsmzkPxIsESGXBQPoEkpIiMmzZR3r4FDynRFVDgtlT/w3cY4gSnB+aIaz
wHEKUfnNAv5cI5O7sCn/6zqTIEZwfKqfYlh2WjRioU2Sb3X+I1QeEc/aXAaZ+jZKFmQJvk9v9Yjr
A4WT3Y0u22Nk6LgUThJwu4Su4lQv4YXsA6f/oh5kUePbTIYgWzC+Rq+DKphhfM2uJkAssRt081lO
4w43nXtTLw19bi6l4ZSqLJwzOjddNRdQucLMSrkfz9FlyaEoTuCNTr8LAbAdPGq7xI2kL5+3FQFB
ZcGlRRawEiZ/OQ7gjUo/L5mbHplT0+6/Elu1Feng4dt3nSBRjDUpbykJoe10ovsMXagtQBMJWsVA
0CG5c35HY9eOohBxNkpUKdZyPoDo4DaRQ3blTX8c3cEr0KNJT+2p3ylec19/GI71rex5sHnBgkWS
MaIajIgMvUOqo9iSmehdrAovA7/iUOU/AoOfCsAOxqR0FHQHXfdu2/u5kinsJwXBRIpc1eyW5VMe
X6Dz0IKKMT0EwamqP5jVF8t8rApAd6MYibDCCn9IfsGm+8MFbGkapja42AduJT1oNgpML/xTY0JX
iOPvq9vMae0OB4kcQOh1HA4yXgOZWOHsTiiacZJDbInBzMl058i3jf6XviATts51HTfd7kpF4cB2
UVIoXQhZ8dH3Og89iF51RKPN8bqY7et+JUfYTAWjyEYZQA5PXesF6M4YSSdPZoAZogxsz7bsvCy/
+81xoUhkGtpisyLUOjFGMwWQ3+wm7VdwzasE/BMSnbaX7lWEcJUYMVUbC6P87oh5wHwEDURdOnl2
r/m7EGkrCvIQWQ1y882mr9QSrpSSlywxKWRqVXdK43ZPM7Vz5p7fW8X4YtIRWCxmCqTY+vsQDkTi
hDYDjpV0wTDnuMd4fc9mN8w7FwGqV9FKklradjSviyrYY2qNPnpvsW9t/6jGBChV98DNtpsCRLG7
tPh43Sw3FdLVZZaDWCoVKeRKWL6B2h9epspnXbtE/xp1f7kgXr8vZuM6lKTQ+43vJ5F5NsPAK7t/
DQUjiBDiJhNRdJxX8JJ1WSSOEpCfWZ6eOqvcjcq063JF9vpZTuqbk7XSSTD7Uo/B8VrDCIoi9KJS
O09DvG+yYRdGsyTpLdkeEecIbYy00A3cOvrUf+mL9qDW1fN1C9g+USt1BJu2wtmaAESEe/WkOrqT
nILbATiP6CP2rkva9EjAEUcYAtwmYAX8/RyYYrWIkx6vxpijzIqaIfHm/Ot1GdtRwkqIECUEJtxe
5fs4PiMYF6IexDRGN7tBqj5yrfKQSXxCi8FuNJBcSDSHTj3S7mjTGycjtinBzHw6HqxyvLNKfgH5
4eem6Y8skU2dbF8HsHzKcPgMTQRZVTF7ofuZClbNAu1z7bHx2oOBIYhxh84UKWrs9vNvJU64fYyS
1LFVaRgcW+DG3OqW/4gwTN2ee0ROy2yLxRz1X1OP/T6ZrzoKG85qo5mtbAIyYY2Av+d7EC6flUJW
UNs8JGgZWFZRReJIuBImAOPrpK1hV6zbN6Rwq6bfXTer7WzBSoZwSBq/9lMMds7oSlgOyTK8olx6
W7dnp73Unixa2FYJzTCYE9FRAhd8Gp38dE40zPklqHUqN1X3jnQh6JH/fF9wYYmKXSkwZOVWSKpH
kd3Od5xKjuKmm1zJELYFmIdJ0Vej6uZgFZyYhkDutsAhi6XpqG1JyKAQyzLJGx4Lv2PtoI44S30A
/j5u54NiFyaaA769ywr+CPrtSlcJDStNlLGJYtXVvqPl9aYCrhCSKDYFB8DSDCN90UkU+/38Wsnz
g9bUcxXQnlEZuVnzsYwBv1O5Zi1rtth+yHGNGqZlgKtFnM7WmzbtgyhQXSCQfaFz/VlDO5GFO7Sj
+qlv+V0zdnhyzcXjnHafANAhCaw2NV3JF9x2FUZDbrbYQoNz2xwwGx6rjlqPdtrIOg4Xu3tzfa9E
LVHtalGZMk906CGK3Wn72beXmfDKDZ6K3p7cws29TGI2Et3EWW19nmNNQc3OVcLei4lxU3HjFPr0
2DWpbCM3HcercmIGHfBD1AQhG14ZeeImvrVva364fgo2H2dLcl63wLSMf3+vX5wZSYimUNX1fd8p
zWBf5HelYtrE+lDoX67L2lbnVdaytKu9qlk0JzMaHYF3bF0KJbuYGP++LmIzKlmpI15SJKl8PQK9
dRfcFdo+yG7yQBLSb1/2KxmCdU+sKTS6UGgjDwbY6YM/eeHeQBcdB9okSNdlya/tLcLkNqZQLMzp
Ca631Ce1Bd0OOEqU+jgWCHcG85lF5BQG7IsCZovrS7jtPQyNY0bKooyLVmc1ZT8BNR5BVwNaXnAw
HOYLqEpqDBO177sbV8LI3zaR6GpYg4UdJm4Zu2Ls96UiG3Tbvu4NphEkrlFXEQe/AsUa/K5plw0r
j8swQOj2dntaxiD/yXlcX8C37U9LpGQstOW464n+O5m5snMg1MdpmWEBBye6ULvbLTNZIC0/tDt0
Qx+4M59Nl4FOPPtNBsgwqytN5m0eBHNhEzc1BAbifPzIQcGZcBiNWd2X/DTMF3P4cV3PzeNsLqwM
homcktjsnRUjcPlaLKsJMivlqMmy9dvZV3OBuzU4SkdiobVPQUvTFzhoYUZDu2KTV9aGV5TJkxkN
j7MK1A8fVasqelD86LGa+cW3xj1CilOtqb+aXDuqPDkCE3Y/+ONjXPNf1xfgbQ/FstGrHygYb1PV
adn42rLRw47eLNwUGTisuz3ZgyzXKVwkEo/S4o+KI/HmyltJFf0BL7XK1PDyivoHM76rTIfUoT3T
r373AvoKzAllNgDkZG5hc7tRmlExK8xh2sJN24Qs4gPHy1L36J6dQVn1TYNfMOEWakf5jCyN7Gm+
/c55FSlWJpN8DNVs8UQ+xeAf2JZTh1lNBNyMyuNgCAbYzsGq0wup9M+pObnT5O9qUG7aaDt/Thi9
KGYka8jY9Mar3yQE8+1QZ7qxXJiaoTh1MdujVf9sA2uv+zkQ4Ub6cN3IJMsu0qLWJk9BaITgPudH
jZ1H6/n69zcdhbW0r+DFhcqscGPO+UzAOgsHTNJnK8NBdimX5D1kIoQLsxqncq6WJFgT+ruER8cs
Lg+tlOtge2deNREMNARLJNdYp7rB2H5sivaDSoPSTqL5PiThncIbiVrbxx/5DwPsBzrhYlWbteUU
9h2Kzs2ux5WCk0fs0Y0/d17mhd/wevXvgDq+i1zTub5n2zbxKlgIpKx29K2YI5Fk0g9+ccOmz//b
9wWbaLM4bTJ067iKDpa0Tj8BtvHD/yZCsAmtjfWoC/H4IuWPBDwrstTytjG8LpFgDJaFxhxNRZge
mR1Kht2emuXZnBOv0fontfKP19VZVvyNT341BXHeD3CxZa7keIaEBD2CFvDKi3Pd36k8cq8L2o7O
VpIE/0P8nqGLGQ9x3VuoucbD/DDsl3692qOy2UKZVsL9VsQsHTmHVsF8yNXGbrsGk2uXsDJ217Xa
9hB/dkusTGlGX7ZDizyfPt2q+oc2xYRcLDFqmYzlUK2ismAoDXXK8JhK+S4cv+fWrpch18lELH9f
iSBJZ6qKghd+wp50JbbD9FJW73lErfZfOPu+pqdF08Gwzfmpmz7RXHLfSA6OmNfVSVSggwdRXWdm
jpLeRcohzDEV8lBpMvOSuDEq+AAwb4eABEZGkaYfdRbbHZOs1XY2fLVYghcY06g2rQDKVPSpRpKa
q8dsvJTlIbWcSVFcRnN7ipkkVNo6Nmy5bFTESSrGXf42AxgyJpAbWHMZeo31HJTMmdNz0Iy766dm
0xdgxA74Uaj4WPTNjEPYET6DJh3Vzv6Y3/1D6kT2xC49WdPjslKig1uLElwBeGkoauZLrQxk5jkI
Q6jXHOXo5JuP67UcYe1oTlKw3+CUtm50qUFkXn8a9hZ4hmtPkfLebxngWpjgEqoYkPP9iMRsFLzM
2TkxJamCLX+w/r7gD/wxserSWpKmVv0UBJYdNvwBxLmScEAmRnAJulZETbJ0FlRdCWSa7kApuY0R
I7/L3BaAH74kFYlwmtSu7kLuIxRtdnRfBXa6D37mNXoH8gdyqGTiNrVCHVMzmWFx1RKCkBhDZDXo
T1Ww8J6V4aZODkw217l5UOkynQjgIsykCSJ47TfK8Pv8pPRF66ejpvSeokb70CLH64u3qc1KlODr
9KBoAzohpFI5PRaRYWNE25uV8XBdzLZGy0gftVDmE6snfJqQDdDwSCPBbVR9nM39MIMeTWIJm8ow
g5mcUJiDmCEiI9LHhob+1Cw9sfFZr198U9bx8BZlDI9rthIieBxjbEndtnj8Ea93+6fqkB7ZPjlF
Hpq+0PoFuOqnpa6JjOV7OsnXkgUf1BZdGysxnnhG9LGIAnugj73+ovRPigF4X+W50j4MXOIqNl3R
SlvBFZEks5hZQmYaBLdmlu3ypHy+bhubInApEUKA2Yo5zL+vJVKYvhFE6OUo1e9pfEsjiVVs++5X
ASLwkaFmWdWHEXLx9QEJMpDw3GjccHI0x1SPxnDDQ3iowM7YDp3Pkjt3OT9v7qeVbCEsHn2aRWYG
5RKunEjYn4xBc8wqtINq2NU6aH/NUGInm6dgJVIwUMAOMNVc1K0JsQN9+kFK8zAMza/r2/Y7XfhW
NR3peQ1vdC6mE4FP1MVkhpwpA9Zth/HXNNmNWukVlXqj4CnDlPDG0sMPNXLCDUtOhpXtOqN81NnX
3De+tWT8yNT55frP2tb+9VcJDg2s2+NMa7jnsK5PSlR6vTW4SUIkDm0z7uCvYgSjLY2qQxELYtI/
80IcMM2yQfXF019ZY3F4BF3iFSBUsMak9pHP1O5xa+8MM3IjCjrwiMoYdDcjU/aql5jbTBskjgcK
vYy7BR0hukXfn9Md05OsT2P71P9ZQBGVL1JyP6IlNANXFBpnb1gnecn/l2P/KkFwl1aZd81AoErt
9oCg4U50as8ROhGAPvlRps5mMn+9cIKj7FgMqN0K0pYmRhPlYbCtLYX7EgVNezorR1n5ZdvQUUrV
NUQhlphJ50XLa9XM8eDuvo6YwzPDHaGSMubmtQ0Q2P/IWP6+ejiq+uzPxfLoSqaotLOi9cZoQoNz
CFrLupR0wW/mrZiBO0BFW4pJxcT9HBFkxvxiieO0vdXb/klDBwR9GLFn4QGgdcssp+JKwVEXH/zm
kK3kCluXWUk75Ehn/m7OXPqLm/2CQvz/6S/ePM8rUcumrha0t0qC8gHKH2rRukj9uGof7bN4fCiL
7qE3AsmSbh6ylThh/0bSxHqdIfU41B3YLueDlQySAEG6a4vKK5WCyezMChiK2LVpF5b2Qk2tfg5/
jb/posafvmMCwcOQJDk3rX+lmeDmMfRRVBNBK4EG5CA/fk7NEjPhjXv9MvkvyqGlCfcpinSiO1Qb
XH2hjppGkIJAQbHRBv5zIdqZXHDSuJqz9PcHroxFQSpWuMKDaWxDNYJY+khOZIcyiuKE2g5INejj
RVN/6sQO8jiyHoLf6rw9Ca/qCi5TCycdzDtwYsnzvEcSz11ocwtvAUYg9+qd5vWoTSLr8qE5oyr/
Imt/3zbXV/HCQSyHvur9GeKZ/p3zm96QREbbThoh3n+2Uzh+VkqsHucP5wGFseqBHhQQAseXYb8s
q+JOD9fNR6aPcPxaBLy9r0OfobgsXTWyd7zUToSzl+GxpSroOgSinLYHF15sB7vMwTSZfweEPAe0
w/toP5xlpb7N4Ge1jMLh88cctAcZzLPf8xMuurOGbvaF6+D68m2OJrCVHCHIAldhnJkm5LDH9CW5
AID8bF246x+Kwl44KhRXebouUqKZmC/30xxIRNnvq2ApjreH4fd41P9o6CI2ntFPk+GrMAzePKft
TWPJYp/loF45yCIenlaXSZtzrBzxfG+4YLTQ7UChVYNn9v9zhUoMXcyTBypXAOYMfQz6A4RNJNpd
35bN1oWVJVDBM6DvOQnGBPo0KXmYKgXdW8lkd/n3RDWdGm3yvRl4GMSCT9RUZ251dxypE+XR5yw1
vqXldC6q8gHMO8d+qvclQIWyUrPVoNiZc233tP58/Qdv25GJ0p66NMiIRWljVlWiLaFMnuwnVtgY
UbST+FJqH0puk7ZyEtlDfTNUMzVOTRXEA7pYLy3Tph7CDglKOgGmbagPcak4Sa5AQUtyLrdFoXsD
z2EVxLiCF42srJ10itCd0Z+d+tJ2qZ2OIAX3rq/hplGZ5gLTBVQw5JH/DiyMUtMTEHaj5V69p+aT
NUkOiez7gk21JS3iSMP3p+ziK/txfLr++zdDlNXvF5apnbQmtgi+rxg/h8grmmPTyzoat1PtADRE
S82CzPUm9xlmaT8Z2Iv4SJwQhALhnrv/9O/I3qLbt+erLNE5GlFbMN3CKfc/gjDRDR3N7r8lDjLu
N+Ntjtvm+vptmtlK3BK2rwLLKbcag/RInQzaLUVHmwm6X2M4DrHEDjbP6kqOEGxxX0mmYQl6Fnx4
ChKS/5/Pl22V6CSbmvXg94Wcpp5V8LRRm8eDZRtave/mzKmIdQLRyjkza0cdhhstG2Q9IpsWudJU
sPixy0mTpjAWcKDovWkr5c8p/tc4qUt+dCVEMHu0ftGh5MvDngJKyMIrqqqfLXOSWIdMFyG2Ssaw
VMC7i11TwX5wVyQ3fJK8MTYfaxbSyIZFMN0mZvqzrObh1CEYUNvUSZSHgJ2H7q4ZHmkwS7TZnCjh
SIHiJGOBQB4jGHtnFCM1oA7nvtPMuu2jLFNq/XGKw8DWwTpmdf156QqvfVDbhoZr1LpbMYz0E7I3
y/HEutYu1dg10nKvgKaU6kEp+ZWbjU/rXyksessyOrIWe7v0WhWnwtN/1IEdHMHogdFf414r7enD
exIdXCOM46pRTUOcHut4HrJGxTb4ynTucc2YuOEI7SRX9m/3JcZMKzniFFmQq8pk6ct2czC89qOW
2BU4dveMTrGd68gihaYCijmjcgjLEzsOkj3SjV7AMAFtzaWTVGpvK2pznELW2ZVvDo419MxOy+hi
JlFmj0F9lxZq7AxTddM0nylrflE9vGuM6jb0Q0ghujsZwdfrjnTrolsrJjhSEzQbvBmQdJiV4BzP
xgITfl3ClqteSxBc6IjGfjNJljyRehhKL7citys+17Ps4bF1IoFQALQyg6OPVZxnStAoo7AacjjR
bUAvVwHwyoZLXlxUXxLkbPkXjoO4DCQbBgKqvw9kZDV9OcyI4ILi3ghv+j6z5/dECGsZwnGqrDiO
zRAyAJ9eToCcPDTDO3wYNwA2yCiBHlzY+yjFkE/FetT8U3gNNAIGud1Zx0R76ogM53nTzlayBCuI
JmAhgGQLPdNzhpRucexJL1FHJoL+vSt+F8yYvIUIEpRHnRc3ypS61215c+NNjeA/C+slRlQFUpBx
hSIC2M9uouRcaqdelmfZEgGuD7gy1TTRpixo0YYBCcNGBQiHWd2SOHiaE3LKx05Gqb11XNZyltVc
RVDaOIOOGjjUrjp/UcfCnkvUXOmnMD9Lm6I3VdKQANdUyix0l/wtaso5T/gyHzvPhpvU5KZqQIDU
yFholsyC6KMN3JLYFsxfY+7rbzEt0Mo7gqqTOxteVDu0+9Fmt9H0Qru7Iqtk191WR/NamnA+TaSj
hngBz9E9fuq8/qABuEs/yNH2tsx6LWjZyNVGcTVlpZZj9UblNslmu+OGfd2qN01htXBCyiY2y9Ss
l/3J8BoNlbPafaNTYhtFYkfxe0C80IaBkUJAZVKcpL/VKXKgu2JsH6eUM6cIffTwpi4LQolOm6uG
z2MWT8XjRywcoxKvj6TH9iTKvaXfksZ7x5pR9M9yNGEA20DYFSWiIKEmyGynPLKz+quq7P0MxIln
5CjfpcqrKGF7Sj1VACgMUSpQ6CYUP56uq7K9VK/fF44n67McfV7oyApY7pIw9ox6kqzWZrYOLfj/
WS6xVjnWE3rLJsjov1df+yM823EpgGne4OLFcRfuZO3GW1HHWqBgZqkZ5+m89G/XzVOfaHak3evR
5yD5cH3tNmuiaznCvWaOlT+OxdLOVtJ7AEbvJ6q+xE10BE3oQ8ArJw3CLzwI3CGb9xLZy7ffOLzV
ogpXBbey6p8edd2LHsq9f2xPaA10Yxt9Z9JKmMRKyPL3lRsqYwSHVIeiGXBeAuuZToXEzjevCWSl
LWIyYmJK8G8JE/ebIY0xmZJMH5l+m5Wf/f7H9SXbjOONlQzBa5N21Lu0m7Bdqnbb9f1RCeP7xEg/
RSo/Nl04o0qV3VVhku2MGZGqydpnqzcepjIH27I+pDtGsl0W9YdA484QYbxRtTx/Cj+TQrkL1OLA
pvqgaMlhKhtPC/gZLurAW/V2qhlGQqZesmjb2/K6aIIfyruhmYoKHUe19b2fMruWTaLJBAjeJ8uV
oiIFdgV02l4SD64RZLvruyLbeNEBZf04UYbWrF69JHjpqMmXruGShdp2QTpQRkz0AiINIZwWhYya
igrSMvikTrbvNU7lcAC2OXWKggH6T53hk+x5uu0eVkKFU1NpQZllI1YvbvCyM5hbj7u5ruzBP1f9
JyPfaYCtz3XJcP1mrc5YiRWOkhYThso8rGI61Ud4h8b+DaPusFvkYp1hT35Ex9lZmDZ9R71MBxld
0mJ1bzzTSr5wzDKVzFrQQH5r0J+joe3GND4nWr4LG/o9ambJ83zT2XMknE2OjjMmZoNnNjK10zFb
woKHjH0Cz49j+Y9KHLjvMNSVHGE3h5iiu8FYYpc2tc2s3o86po4NS3Jbbp6HlRhh96qya7TRWkb0
ssmmaWUTjBJOpaw4vxnB4gGroxUbDkR8/o1M68doGY5TOv1WJ/RmLDsvntJzxokdzoPHzdFViuyR
xbLZic3+G8By/JG9XG2r28Twk3DUMoRnC5RaCggQQO1bO1AqGB5x1UMqw//eXtJXecLhDzUlUUiL
JWUZbEP71lBi5zIcoE1XuVJKMI8pGIsk4PAwnTrtQTl1bGEi77HAVz0E04hxRyZBDj2CfHYUY7ap
9qRJb2KZIsLxjc2oB+QPbkmMVZ8yvd7ReJJY3+ZjbbVWwr1Vh0FMSYK10gLliAfiblIbDG/HjhkB
/ozyk68lP66v3WaSfYG6MQFTiw6iN6/3jBG9rfF6ByIT8kL1Q1vUd2GcuH0/2k2qv1R1SZyiql2W
MpB6qBKd/4vV//kBYpGEaz0erxHWtUXXmbpb0Dvas+5aHnowDzKaqc2SzEpdsZBMlLgc2wijfktD
g3/KF8DVn7preO2ldXIv+XZ9ebed8KtywpEGCiAJkkWc0gHVknh1d5+oLWBK37WKhso1JOAQeoup
9xHOdw4ibKOl4RrnzlgcTVcDc3S+m4NjgAaY64pt+g4LTtLUAQOMSeK/fRVgE+iQ9BUu09wbO27P
bK+gQHJdyObqrYQIvoNNKFxHUYrVY0iXGyUqJOjbnqK7SdXe40NWogQfkpaEFOEIfarhYz75QME6
zaMq0WcrAlh6f1HlRpH2DXGtpU0ITJsE6ZERLXoc093jN6O5Ua1jMcj4Vrc2aCVL7OEe/SbolCbG
sQouQ3DSy8Bp/Pe8TtZChAflggCcDAqETOMBMbFdJt8zWUvl5qKh8YdxglZ3QDL/bWnVCPYPrQ1g
BNUHMLLbobXHSwmFzVtTyd3rBre5aCtZQlyvIBLGG3mRZSR2Wh20ljhV/+u6kC2rBh7SH4WEyF7J
SuKzBEIGfi67i+a/ZAC6riXp+E3QBbQaMCyZBeR28eVY9qOSZ1O4tBlq++lk2QDM2JsgiIjQ8QTE
3QKv4tpub5PcDqSDzdsL+Sp8WYNVKJOZCY2SNEImKPkSjXhVJDdDqkmO0/ZCvgoRLKMs0MMxAovG
rXl3AbrcEyP9bTmmgU1reri+aZv35Ho5BdOoMb1HZwPLObYZ+I7aNLTrCpeHApqtmgIr2Yw8isFH
5jeqEwX0rNPg+fpvkOkrGA4KmxMLa5y2QAPe7Iz+zeZeNQonnErJym4FIiaQJ5GJNMhSm/57+8yx
Js1YwRvq/ccieIpL7oSGXUZPQQQQ9nH/Hr1epQluXg1BZVe2CHuy/B4ZSruKn7k12QP7el3O8h3x
AbbWSvDxWjHPRTk02MLmaIw3oyF5YW7uD+ZxkNPHvzesfLkaaW2y1FoYOgjHwEbhzc4GkENL7GDb
FlE1QIp1wUIQm6VYqozIDGDBJgQx9Y8ENT1w4WbH5j5GzCax/M2jTC0guavoan/DYRdEeWqx1AJ2
h4/48MSjB1NWc9vcmJUI4WyVZW22rYZ7fsoKz+imfVKZH6/v/Wamw1zJEA6PorRmwgZzCfySyqkx
h3rs0KcLNqKkc2qOVvniTu4HNy+vV6ki4STNaWcpEw4SrMUZq9PUuDS8I9WtqX6/rqBkm8SHa2wm
sV9kNeqWS/5m+DFED6kUyOfNRqGjYKlZMc4IM5GP/NsvJMUE71Za4Lv7CAptR7G1s++WsdOAYZqD
iYsdo2/X1ZJJXP6+ukj6bqJt1oDaMCsuafqUsqfr3397lgSVBKfQqcXY9q0OyihmBwftoDjdZ/Id
UPB7di9tU1/W5y8PJAhbPMhKmynrLEMpZh138uiCzGJXOPyYn0enOernADVaiR9/YxSCPOGGpL7J
ZmPhziPkFGupXftoq04lQt6+qQQpwvGNVFKWfckIupuBirwvPK12omMBzvHpMD10/34SSpAnHOU0
C2gYDxqop6Kv6XQXz951m5CsmohWZBRVOmU1OkvqFgNxT43lWf8aSee3CpZpLSyaQN4QVCDAAcI7
Hw1JWvtYNKCTUx96Zsk2hmya2x8pvxOxa3Or81hPk5yCDq15VnfaQb+vXjo3PqS77iBjbN0+qa/C
hLcA+CtqM2e+7sZp9QEeZKeTWDJdtUU+Cv/zKmNReKWQ1Qw5MWv4H6SrneKhcaJd6ATocgehwonf
8OOwB3afhyDlbNzzXfxR1mL5f6R9V5PcOtLsL2IEvXmlbXZPj9WMNHphyJIEvTe//ibmfHuawlCN
e6TY2IcNxXYNCFSiUCaTt0gGAA2FNDHS8qqbpI8EM2QWlzWVZ4H++2aJaT52ptlgibp2ksmp4Ml3
7R/uyyd8h3dRZBVWDp244q5LczvqnpLox5840MUGA3OSkmCCtVBVV29f9OGcqrEtRN+v23g/Tfur
C7HvQmKobR8nONyd170oLrpbHHCGurqrnfOXKpRt4hlh/PS3J4ABu7FSwQ9W6YobW6ZdNi16D3mS
M+/iSGZlDDjEq4758py6rdY5FsqnsRnXePAqtqCb/7lW9qsxtgg9lqAMy7NUcau6d6u4ul0Jtx7M
wSF2KIyMgqimyG26mr36NGzoAuMWqkqeaGfufyZpZhbEYIQAJtk162Bs7UK9v8t4Ey8cB3qbvNg4
aNGhMkBUUI8vAsaFpu5grrmXi4Z//XzzzLA40CjQhlJwqSZajVpV6c0Z6rIcJ5J3jxoERGQqrqta
LMFwq47NYvaF8jaE235HqeOpPTV0h5zkKT2Dmc/5hxmwCikD2nRoMLNdqqio2rzhJbqgd7HR5k9h
HKtW58FMpVp1xWT5mta1oxm8xnXeahnHEvUlifVal911/NhLdtdN7kIejZn3fN7du8tSWGph2RCs
MRJhBw2ynlpg+HwZn3vLDK8fkf3Aa2OHuXKXqTTauaPSyDeDB0YfpzsXQeqszvrSB6XDY/LgLYvx
LGgEGEkxY1nZ8CgZDyv6yP8ziSF13s2KmPs1b9fFtCqEdmP0xYyfkuqnNnCCiPcFB8YG41nRkqYZ
KHNlXBwgs/ZydzzFgW5rxx7isLyCAz1SV041m4XLdPD7k0ag30y8r7LMr7o5s2OlPzXrEmqK4JPW
+qSV0fP1s8GzS11hg1JWrZoVqSrFpTMadC6vh8hVG/Dm8t69b5lvyTwwek1NSCoUqrtigGpulgdR
HZ5yRXlZC/moSQJxry9r/wiCRlaFPonyrsl4lerCJA2uxqU33WFoT2oCgY/8P9e06bJA8o85KlmS
UL759et1iaQ2qoQ7RFxDqXiINVCVro/Xl7IfwGyMMGhkkBiUZkOmuBmkJjAJ7jSBdSvRgdTRo+LW
FHBzNIQRjzdmu/sVUSXCf8CsKrLthmk8TJJU1wgwlMqOhzs9fa5zjkwWzwYDFp0VV1DTgSenww1Y
+iYrVOuP17/g7o2xWQYDFmk2DctSKYDZvjlkg3GyivHwdyYYrCj1wlJaVCXc3vxqii8R70Wz6z+b
JdCvuHFThUABfhUrTF92mj11eZBPfh+fW/0JLPsc3+HZYiABXGBTYRAJb5fhoyz6he4JGWh1ckev
J+f6Z9u/mTbrYnBBM0m1gmgV3+0TbkDwZEc1hjnQSG+jyR0wK6NIz7t13w93v3nt5VgzXtsIotIO
VkqzK4ovgUm5cwSnt8ktZoBAOkfArUlsIVw5aV/eSWf82ExJW+kF7pNKr219fCXLXcF7XO/bMERD
hqAmSM4YG0SQ6ryJEaWT4tyWL4tpqyBsu75pHBtsxTAulgWCLYrilsZjHRnOIN5qVsM5hHs+C0il
2XEs5t2wwKwbCMEkwEKDuqd2b/IYzfYO+eb333UTFC2EOTJEkaMmOKRG2wmlX+nKI5qt7CkROXwh
exHl1hwTgVmjhZw/SM+p5K69TM+ifl8MxJNVTtDyfp4bZ1tWZFE1gNiQVWUcSqwsqYH0jILMh+Q3
Hu2UKP3qnAX6TeSWfuLHoFMTgtyjIpbG/fwKdgEOFu6udfMnMO6VW0IXtxUePpity9TzQn6aaeEY
Osed6M+wEdN2pcxRF9IF/cMZHj6doNnEPETqEzEFW+gVTC7d9zw6FvpzV8yptCFsg8B11fegx4X3
0kCpOPaH4iY5kKMS/nfn2qyKlQ5Ky66K9aVTwUM1eElTOrGy+oP2n9syfj0mKnPrlkoFNYgZ7tWr
P5rxXJnP8frt+kreF5YZG8y1W+qEzHqK6IGSlUJo+nkIKqcIepRdAwyxuuhmONVOARnX3FG+c4zT
H7+2XRRfNts1Sl2dmvII//YVv3SlkznZGvhIhpvYwYihEXa8HDrn2LMTNOs6ClkUwWIkH9Xsm16+
avHTylO938VFJA5RopKh+sYO6llaMg0itbKC/tWKvZUYvDuZ7v37T3cxwdz/ZjvHRkTT2hRCVDr5
7qbnzqegYXF5QXjrYfCKyNaEXlcEt3Wv2zk6DaL/PMzydgwvy2HgSFRBMWsJCM2sZPStRvjS1+bD
9dO2dyPKm01hoGgo2rTKU9SGCsGrytWOosD6z1KPvy6DzdGPZgWF+BgZmKj1VfWecGt29Aq6su1v
BbCNx2TLCuWPBjsRnWeXCpyC8ACCJeA1OfM43eR97P53T96e3htb6CbIpWFCfctaDFcz84cqTZCa
l5RbsRbsXkM7ebSGVhLJdof4r0MtNNHH3llr9D/NvXJHls7RUtUWo9ZtsvhQpYPbZajMib2C4TXR
G5d1wP9afAn/t1oaAkFJvTLpnv9q59/i281ClC4q8MpM0Zqufe3zD7GQ273OcUjO6XqrWG9smOgE
i1X01uFtkdlFPDhqfKrmb9cXspvt2Jzhtwn1jZVkaMoCqlMUrSnfxfQDXu+gpeOQutOJRy79vrX/
7TRDRAbJf4yAsW2BNSrQUrXQ6gJke1UQCGq3RTiFIreZfh+VL4aYe2BppiwdjAEPp+Y4iOdIkO0U
YmzGwNmk930DzIroLm6+X2ZmUYwmHwDzN8lPD9Xn/rDclz91OzlgBtlpvhYfr+/Y+zkFxiKD0/04
oXFkiGS3feMTq33yJDwqJ+LWJ+iWO7ktoQEeuQFrspuP1j0J/iQ9IFN16f/bRAa7raIlmAfCJi7Q
Dxvn+CUf4nt17N3rC90//xczDIAvCjRo18VAPKnFB6J/yeUhjHnZeu7+MRi+oNIai8IqY+pD+4Rs
nx8Jdv5Vf6KicohW/DIYeCUizsLY9K8BNQxBGgUk1fXcVhKgF6gMwBnJ+X7viZV/PShsGqfoTSGt
QKfkqg8QigxkUM+Vd1SSynBEMN8piMFasEykPg/nfxMC/rt1JhNmJinIvicJ3oekhRedKVcogXIs
zihanlCBO5p+/FpBMbU5iF+t/zrSzixb+dUjk1xf6oXmzXQo3RW1dtZSi/Os4+0ggy5mZWEkIsf6
CusTeKnssvrZ1QVv/+ivvL+ZL1+RgZbRgBJyvmD/8rD90N41z2Cs/a4+1YfozjgqaJ5QNV6bOG9h
LLa0kMHSasSA5nMOdsbEWT+mz8g3pk5zo/s1RBbTxNa+X3f03R6bDaCYDKAkc4mphgZW08RRj6pH
/DQoLHuEqC4YbzyONd4aGVyR+ywXlxJRW3IDY87yTHw1NB5kzVHtyUXR8bBCz43H5fCbi/aymwzQ
FIsll+jvxo3kR0Hppg/jQfN6j86/J8+8WTLeJ2V7VHSoLsajGCuu0AUYhFLSydbl1G1Vp16/ZeZL
3ikeyU5VnXAuRM6htZiMhyDkiNg6uEZVI83WZZ5o8iqBnLudVcpKolGxxATZ96rrbcnyk/Fl7h9N
5Y8alzbnkh2RW6BVN4v0pJCbMjT89TDajTuBy/Yf3lweGQvv09F/34QS6DIb0ZKNTxet52gYbSnl
OBrvwzGAkhllEqmQJ3DjxR1nyxkG0WnJObdaHo7QrMgV6LIYHBE6MPF0CVLvBHHeBKKHOAShJcZF
eWeBQsM1Qwx0SBNyktOELVrX+0wvbav4kHaoP0c53n2cz0c99JotBjjMpogyi0QIXk2aK4zcVf3U
5xm6yX0tSe1VQlblD6okMsYIITFpQH6MTQvJ9E1eLiZqQHmYgF8m1W6WmceVsPsNN0aY23pWiVGJ
OYyQNmwUf7ESd9C/RdNLzq187x7xjSnmbs7LjowVbb4YrdAqDr3G+V77uLcxwPiQPky5ImZ4NHXe
hMJCF8wH7WwFpRf7AifOeHvkvTsPG1uMOxGtKpJmRD0Bw8KH3BceC6f4RNshQBUbSK9/FHZvzDE+
VfapZRTIIbpyeW9WN/r0NMeH63fje9Y0GjttbDDupDax1akLYicauA3O4iQYCIEGI4TuKwdapp5u
Q23Bl5zeIZnNfR7u5iI25lkPw1A+OoGQsylaAwIc4L0p7VV/JYOnp181w620zyX5PvSclPJ+pLyx
y9zNEjgYY4nmipaHxelvFFeRnOLcYdRQcPSbyVWc5ik/tE75Q3u9/sV3g5GLZbaoQlCDTWoaoy9r
2IMJx7oVZh4Y78L+xgZzJUd6JiUJ5rDxxDHx6JYOWVCBRNBWw+KTESSH5Jg8L7G98ogLd/FyY5fB
FWWcixUEiejYOdIeAzDowVjh8xq6eJ+QwRR9XodxpanRuHwi82Jb9X1ZCPbf7RODK3mGdZQgsHE1
KzD6n2icKHl8eTzs0hg8wZyNKooinqKTsyKVQBOw7Wnxh1A88Wo174kHf3V0jQGTuG5A/lvj3lQD
yKkjl4a+gjQwHsTQeqBPi+EgnCTOWeedBwZcErEBOONV707rwVC+pGrQduFovVZ6a69Izo8yT6Bt
/2hAVkoCXxuVaPs1omoXMKglYJrBkLR5aFPdi6PcX+vBu3443gh6398E/9phk7RJOa6yEKOscips
0YlPOeQawdtfYY5OeqiOgBFvAmgCug950CKrUP8QMD9w/a/YrW/LICr+v9W+na9N/Nh0VQdOKmBJ
9VN0JJe2ikBIyRtPati4A8T3MMRCjgVvanX/ZbOxy/g5qUsDnYMUw3BhdLe5S1zLS76oPmXGljir
5Gwpm3ntm0rRymZWXcU4xNMDEQ+Cwgki9vHy8h0ZX+/jPJ50AT1Zc/cpQS586Jwp/mwOP67v1747
XMzQlW62a+otUKRKgJR/WrAy0OTikwW8ZAzPDOPpEcawxTXC7pCkPcpl8wQJKm8p5sACed1SRGE+
oQ5ncmdZeF+R8XalhB63LgBhNLQvRT9Lt/kRuYY3PyjB4gpHsHs+Gfc9L5alEcI1T2QiCFCDg3sS
XGluND8Peu0soDgX9YNE7qNitMeh4Dx3eatkEGYoy0TBL+NVT16T2pv1kwnlq5LX18Yxw3ZhI9s6
op8cbQu60tiEDDdWlJxy/aaqn64fyt8Etf+eSrYXO5/aEryDCKAbz7jrQwlv3sxR71YHTTJwZx7l
2G8uoos9BjxydAENCx3W6V0RfcUJ1DGKhwg1iNUxjpg/DpYDL4POgRC2Q1ufqjirCdJNLfHHZLJH
E7Kh6d8dDJb6q2gVsTAFC0aG4b6XRICJ+LUya0/vrT9KHFwAmOWPrxM5XVdMZ7qy2h3KrAjUjten
uv9wu2wTgyJ6A/bwfkoUdygOrZo6xTy6108ezwKDF3NrJo0m5nSqynSsofQJWPWum9htqdzckG/1
yQ3kGv3UyQ1aLikLRvplvKEC3vKHRATjsm7XuB5FW3Bzb/nIeyvuw5IFIgzwyqsS20c/62tEtAj+
O+ReDToMS4n9IorAbOWbWsvtxN6vs6Hv8H/2GBjsG9noFrpQShWUntJjfaAkQdkdl6yL+uc7wNVA
DgaZTgUMWcwtpsQ5yfqevuj9MhS9DuNWaSA9WOgayM+87q39EHljjTmGWVROY0VT4pSehaJFfBRD
tMJ6Qij4nMNC3w3XVsYcSLUBq3xNJz97d/Ik0CLQJqrGLW0haNGiWHAIGXYhfrM0ZsuiqaryasbT
u4gaW5xdqAAf5MaT5pGDTLuOtjHEXlmx0Q+phh2rlKBP7+SJ1xGzHxBeLLCPWkWY4rJDi5+b39CW
AjwuEjdzshCaY19jl4d++1fIxhzzvm2m1rBUDfVIeoWgFbsLBHD6ncrE0Z9GNHVmbvSYfdQXDmDt
O9nGLnN1rWT+v6tyNQ+E3A35YkvmgxoHmXHTpc8K0kAWrwlzN5rb2KSHdoNgKKD3Wd+hoV5bZnsy
BK8g1quppOHUWE5SK4/D1NxmqsR7y+/HBRvD9FRtDEurLsdmjdaNBOSPZCZ3EDpAj596IzaLPbbR
AZT6T22Wvujr8BR1DQT7Chm6C8rzdbfknF72kTwoizV2MTZ7Wm3R+jnyCzXUr6/4Pfs0HtWonS0Z
cfnkfFKPlBUlcSM3uklvBlf1xQMK6gFqphyv5H5gBm7qasXbrQXcDMfejQ+Q3r4nXzvXxK3Un2Pu
O4r3HRm4EeZYrUW0yqG6/ihXD5nFgU/e7zMoEyMgmWIdXQq1EdmDmdylXIUejgmdFiE2R9IExBip
iku1XH40Vpi2H68fNQ4is5QJgzA0aZQAkSXZ07rjOL3MxbE0OWnk3Wj04lg6gyK5TOZsrBFZCdlj
NHyM5cyeS85m8BBZZ2DDMIuykmva5fBQhqpX38VeDfkEJ0KuOnvSH//uw9GN22yMlWlJtmZ06qf+
oJrt7dR+tqqfpJgertvhfTom9jAlRPJvTbPCeMy7CaXNo5TwOnz2+202G0SPyWY1jUiKpqMdIu0n
zBI5zcN6AiigTY4qVC9+GkqoB2bucoBmkIe4gHMKecCgM8CgCgbOeAdgsA6D14fQ2HOUW0oE/fYi
48qg0p+7An86AwzWWkKgdAHQG8KDKh/z5FXrkQQZf7Za4v3d/jEYoTQ15ggwBeSCC+o8VtVBJ4I3
KDzJ6P2qxmUHWSGSTLSypVrhYvmN7NDO1upcoyU+cwZfe5Bux+M/jlAGEWqiJy28vsr96sLGPBOf
qANksYwF5lUoCAalLyDX/lgEult9GpAVBNWMg1HGoPKMe27ATB37ym4aDLokbaSIcSyCdaGye7cP
s2MUflNgOgQWHExP/Hx9sRxMZhv8mlUvhGzF5TlCvd36rg88yaXfQBlV6AVPo2i9ucvGHcusa/ql
gju00AWmm2mGcth7q9cHlssLyn/z4ADDFcTyRJBsM87XdtM8DJ2Gae4jpQuvguWuCmMnP/Lj2P1P
dzHFOB40nmLwr6M6r8snITsUvBED3u8z3laLVmppcwcvIGDcT5LDNPSczOn+A5sSgv3zudi2E2OV
UVUYDdkt4WlQT8OLEN3/GEPJbf1OCNCE6XZPAvcJsH8RXMwyHlaabW7IE04dmrVvR7l1MQ7jKCpv
PpzzBdnGk0xXxWogC1IUrfwF2ZBzo/1R0+/mAzIXdTYheZANWAmStWUpOF0SrGbOwd19iL98LrrO
jQtleg8G9Aw5dLHN761hdhtV8PW5s4XK9CqTF7Lvx1EXc8w1rXbjmLYEh8I0q1OeQDYFdO9GbkGv
OYk5YTTvJDCXNUwtZqwi7JS7G00/ztZtzyuS/+ZCvqyHwQRZnEkxGtijzouC5rgectEuT+Ld6Jlo
F01+lLxxSd5+Mciwastqji2tyou3yF6im0t3RvJdSD4jBLavA/h+7+bmBDIw0Rb1NLWCRl/Tozve
qF7qCbedTVkhe3twI1sGKYfs98jfK5zazvWDoohMQF+jwlrXQonesfznKj4lg4+OJdAwBNeXeN2N
objJHP/YTIVMQt/GZHVO0VVfWmP4dN0E/Ujvr93/HRFFZK7dWpAHTc5ReMxK6CzmHyehcWOcfL19
MNqTNrlN9HrdIu/bMcCB4H7OqwkHX5OM0OjGp7hRXHmpHmQM2Fw39ZuEy2V1DH7EllZ1MW1akO7K
sL8nLqa7bBV5MYiTOFS4LuYqaVz3a4Wdf1rnDnST0qiin/HQW69N/tmyflxfFu8LMtAxW1VOwIqK
515zl0+dnaifre77uvJqObvHT4cWFogDoJzNzuqCVURPQGUCO8spGV4gn83ZH44BNv0GuQBrHFpE
8HF9MoowNTjdz7twdFmAxvhPoQ7jrM+gbzK1k6YHU4mO+eHbON+asnd9S/bDr40pxo/KymwhwoZv
ZdxRKdH2ZGsBAU9F5LnXLe1Sh6HW9L9dYSlNUzmWVtPC3S4H/6i0x94C7o/5a3tIe7f1JgjUQ5re
rw6Vi5mA2G6+ckum9MO9Q43N38D41TwPOXoYMUtC6f9oaEvVaZowR/MaLxjc9aeNKfrvmxCgidus
yjsAFPiscwgzqlZmT9P36x9116M2RhiPypKpKY0UV8kyP3f6vSpY/jTdi3J+uG6HdyDpv28Wg54/
o5d6nJI+l/11ScKkF760mnyTzn3YDDpn2JrnX+x13Mk9IdScZNZQrwLl9JRzkkL7r5zNp2Nu4Wzo
rUEfkKSnTHbgaHYqB30ceLbpYL3nlTo4h4FNpEVkolzgFs2pHpLhp9T5Y/F4fYt4JhjMaKos6XtI
9IKb+BClht2a6N7m9Z7vX0yXr8bm0sZaEMm84glV3jRfJHd41ipXv8HMiRKovnoqIXNKHD7LzRtk
X3FcNr0mN4Owigometq+fKyz13Fec1tbGseIpS8S1NRVCFKa5uIZ6uI1AnaxGZ1e74JiJIYtRXFh
p43S2VqFKlM3BHOhBcpETqD4taO+srGmg1QIzoSpiKLOTmIyh3HaIK+q2WpiBDMUY+JRC6clC5pE
ONf9GOI6s/sSbamYBLCNQawhvpK/aibiESP128TK7SIqj4MGqZS+9caUVG6S965sNR+v7/1+e9Rm
WxhciypprOMSI/tpZZ6yRLyNch1yAJG3SMVxWgpnmRdfLQvHjOJgKZUQZbc7MlXHYY2/CjU5zery
jUhWmNTVyZhlx8ysM2QpThAvRJRI/FgfbhTCmyDmnVkGI4W+VVeyog/IsB6M4QfRXQkn9/q34WCJ
zkAkgShCU8qAyDwxgzldj4nCa4Lb7wvTLSgx6LqsvtMIS+N4VloTNsSH5Seohl3KYms4xU0TDhhm
gMisH7t/dsFcjDILU8FvRgRwortEUY6JBC1lpas/WJ3o/8kHvNhhsF8traxC4gYd8nJIoJ5BeLQx
+6fgYoBBe60gqziUqDJgRPm20a3Pglmi84ynKcwzwwC+mhXgLU0m0O9biw8G22CSNfijxGkG3j9v
/66GTdAM6pw1AyYk3GJ47HQQIpgvf7Uf7PxPXJJoHSjjydT70QDOr+frv79fdb2cZjYJM4B8qxCb
BtHtgMeORsCjnkK/pCicqDYw9WGZDQooSoCs/Zk0PI473vdjnll9KXW6GiO2HvvGpvxI48zJYOzn
0DYLZNCyyY1aG2RUOGkUaL5oX6tn/d5yek8EdWnvgcD2nLrK5HQFB4t2wyik2w0LXeeYbWLWNulN
00QT0vHz9FRUXttFXhr5a3TsE1531H5KfmOLWWSpiE00ogHSPY0+dIuO8aMKabn8jg6nflTvlNvR
mb3eAfVx7HPFQXd9bWOc/vsmXhzbNe2gp6i4ZvSU1c9Vd5YMXgBHcxXvQoKNDQb/ViWB4KE4ofXY
NewxXA/otg9pZzUvxc9bDAOAoxBD2bvCy9gYZ38xTUcVpZsly0KO39Hdv7YgBgdrrUlMPUKjnhyQ
DzQijY9QpW7c2Ss98tlyeZ1Fu562+YAMIEZqgcczHVbLLGddHtXklbOg3dfWxQAb9S7L1OaE0sOp
QR8Wx8SlYeLi0h7pP7oMN6aY6FdWMq1ZUjzs2v6gNAn0BHwzLznAwfMpNvrVU/RFKzGdfTpGaL2a
jv1NeqANWXoYHwVMtya31TcrqNz63Aa8iQLOMWRD4KWVrHoUcN6J6M/Nx1i6LXlXC3WZKydQZzAD
YetQSRHcdhbQ1Lacxfo51r5DAoCDg/uPr812MfhAhLzEBCMeeJNjBvV9dkRHpb34sj+fU593zvcz
DxtrDFLEC4nkdsSVQmm7ZKj6pZ5+D5YfP3VaED2icd9Zj7OHtKuPRu0wDyaRc3L2302bP4HBkLQc
6iqZkPpCtRA5yvq41PknIdO/z0XvFmN0mBblWLW9p1m9I+fNrWJG9mxprpiLnsadp+C4PluCViLD
XEoRQYpSfYjq0m5WHjrLu0cJsnaaLomgk2McMpGHsdZbhPbyVH3HCPD3NNZOwtgFVtbHrj6uD4WK
JmS8yxpTu0cTuddG3cfrALTvMZe/gf6Nm1tornoI24BH1G3AfVMZli0TcPDrEydbwTPD3OoZuKE1
K0XZD+p+doK5uqH92KwV5wjxrDC+OSZDSlLaK5NEYUKeVt3OeFQ1++5/+V6MV1q9WBh6Amb1Yrnr
UEPXYhlSQL7W8SjP9+OgiyHGIdtR7adGUoDW6RrOxhAYehvMEaRntOUkZry0H+/TMc43m2k/zQSh
0FLei7pjJp/nkZOx3Xeoy4qYuztB84OZSEjw9DWEN+BVXVnwokfeMpj72ojFAQPMuAAmMDemmb1G
t+j6uu4y9Dfe3wD/roNlb0ySfG5FBUUOOjKjHFKMzICnijsyw1kKKwKpieNI9UNAES9Ujpaj60ci
JzLVL3+3GgYASmGuDbkDoaZq5EGvmo+dNdsVZD1zYgSFmdiy2Ti1PAbXze7XL6nI5T/gpzCIMLSi
OCctAp8OKW7dyX0rtqXbxVdQu1m+5g5PQ4e3aww2QGBE6WUaaJEQ8UiQBRqycfxd4xxyhcGHPu/L
imTIONTdBxWycn80ArH5bAwsRI2slAv4fl0oDXupvN73ZvnM2Zr9mPSyNQwWkIoUijKgstZgfL27
LZ+iGw19+80TX6HzN5f+xRYDChgLTo1mRltSckMlAGWvOceqbTlGYBw1p4ZX4b+ca4L+5jUHZkBC
qpVWbDEyBfLO7mhU3WCPymyb0oIyr9i8YvYIIxGDe/2rci4OlsKzLSArn4M91R31R7kp7LI8dPqP
lvAoXnh2mKBiGCezbnUDN218m8l4wEJavky/c+NgzkdkSTyHZe7RmYr2yrSoBrsWjXOk1Z/A9hKa
Y3NMyfBZVQbOyeTciSqDGSC4q6RiXPBkVo7msoKab3Hq6fsog38PYtt/t2EMYHTTWsfCJKETqjwt
EZgOMNVUfV8shXMt8lyAHV7pyn5d0gFvTBK2YedIHwsnc5Rj6tCgmwbckTO+Xl/bfknzAiMqAyNC
phVVsaJ6qgaLZ/nDGemdG6rD21bOcOAY48S5KoMnfTJrFaGV+iSsQ0x8nL8NPtW+QYme38G+a8wU
JU3SQFOqsnQ5iWqJ06Tg/YlGhwX6edqhQHEYTZaqv54FV33kLG4X8Df2mGOiqqQUZwE1TDlYfXqT
xUcttlOnu1G81M3RpM/jjtoNDDYWmStGNTthgb4U3knaqTFvhurO+hNGeXljgjkeFTJzgq7gZVJq
j7NR2lLxlfPZqKu+w+CNBeZMNLmeoBUbFjpvBNWFdDDdFNJYGRT6sifL5R743et/Y4+5Z4o+VuXF
StGN8sagXJ2Lxja/W4+raCsiTocVxGCiMzE5j5h+BDOArXvXl8w7KMyto86i2iwZ+t1QHrQHJbY7
0GFdN7Hv1v+uEqoJv77moKbbSiO9TXu0peoQHjOwIPSlDiE5rn+W6tlYY66aSKmg6kvT0LQFjXYK
jH7ywfClg36/3Bnn0SEvzQ2lMusO1mvMu+i4i6VIsH26wtGXuVb/6REz/M6hjQoVGhVSX+e0lF53
OU1kLp5FkevKWnB6WhwcUbMFiL5LPFrs/RbtzfdkoGQkIJKNdXxPOkLW3Q6e6MnPsWd5mNe1RVBw
FH5yQpu2z2sOv+4cGtvXBH4/o+8kvAG65n7pTkX1kuA9aymjTdKHUjupf5R12KyUwZcc0m7VWLRo
aJYhkSd/Bs+nV5Sci3U3EtoYYSAmtozM0HpcO1aKHozQQjXc1INCer7udNf9WhMZZNHFZpiWCWaM
Llyt+1zg3DC832dwozJ7cWlnJBzjyPAsSzsWKq9jWqGu8ns0huz7r65kxCZ6A+kNTcK3nh9fuCVu
BulCRAOTI6P7UpzQfDkDTMRPOp5N2mRLT6ZHbAnTO/IhvZPuszvzlkdSytnCNwjYuPikjm0+arSR
VgdLotI6rTbbmVpnTp2XvFFKjpO/JWQ3xnKtnRLMFuIpQga7GdEhbBROu/AeAvuJ3cu5ZGcHEnMR
tZhmdkjYh7kff1Y/SMghTG6JAeJW4zx29ieHNuYYVCmSvOhXAUkxOkGcgczAFb7RMlfsia/9V+m2
c5Uj7af9B6r1wuY9t/ZriZu/gH747YcV5NVcIbaOYFM/Lo9oZEMU2DiJL4cZ2ko8401kr/yzasDG
LoMy2hQTc5mxobmA52SeHeuocJq05+AMBz3flr9ZnjUmaGzQ0eiajMndOtRnadZdGWVn8OifiVkd
FxVsbEPvX8ed/XfDZnkM8KDOMfXpiBBqBUupK79INnw2EO+1B3TAeuQ4/38MiL7RUlxDCgaN1gZK
fxmVCgOtCR1IpyRDchjb/V3qjYce03wlyLR1H+rzDkI5N3aN2uYNxHAgkSUikdV8HqppRBJWgL58
LviR1oXXv+6OCVWTDVAXQMILMlvM2cnVLknnVgGB0TgcpEq9GYuF8y7aec3+YoK5nxTLrAwhaiS3
Vuz0GQq8rra+dilKgApPZHd3NYqIVl8okolg9PnVA5uxSYdaHSRXTs6mcp9oH//ga11+n02JgnnB
6MxWBD+BctKUz4vMi412sFnVNgaYUBNPHm3NJkFy17mxl9h8KIq7Uijvry+DZ4WJKAfBajEiN2PT
DdNTZtxvi3nSQbD/J2ZUSYNwm2iCg/7X3VjqJO2yHLtRp17aI9+EjDhnAm4vOMYHu9hgwEFPC7MQ
pR4OGsaUFvJ2NeCb688S8phpxVnQHhTBmqGZ0GpTDVlnEH7JZaUxdWxPtlhfu7yVfa1Inq1YCsjQ
eksp+22Ulra8GHeZJjxmkVbYSlyd46I+FNJ0L9e8x8nuVqqSiIwaOg8g1vjrN65Go1YqpZZdpZkD
UMMf4kg8a5rIqQXsm1FV5BpUSKKwUxxdniRqHEUSVX5vqueiCzVe+mTXd+G3/zPBHMpxTetZaQgQ
Vz9NxstMXq6fRt7vM1+qU8VhLTr8fgweDrPH5LfSL1+u29g/jptF0D9ic0cWEoj+COmo+np8MMBJ
VzhIFNqtXd39AROjqm1MMWdRqrpWi0ZZcqv5cz3cppAdnXhXL4Ub5hb8xQZzOwiJng2rjtNFX2qy
Q5M+MhhgSjw9edzCO9HFL6YYsLDQBjBNNA25RPex/Gk2ZGdt/Ez7tpAPhva4EF6nJu9IM8hhziPk
ZKoUo61kCoXic2cqD9rEC0vf8sPXPiFzJc2JKsXrgoqwCfEnXFmFLdXE0SrJXerZH4f0ti/TD2ZN
7rLefNDH/lBBnECthMGuMig3ddkjGjFupziT7MoU7kR1vLG00c8kxbGmwpOM+itpEztpJk8Zirtx
Nj6Ogvqh0qZgnv4fade1YzeubL9IgCIlvSrt2Nkd7BfBUTlnff1dtM+41WyezXN7XgYDGOjapKqK
FVatqryMKM4kVddGOARSW9+QLj/nXRRkYeypmu2mqNT0enJYO9MDLZRoPIZqyLvjE2yRxQ5PVCrZ
UvasZlZBxgYks833asCKaS1x0tq1W8u5bHoiQazltY0lhX0ERzhNTifdKzmA2NppFSJ8qSJeOhFj
d3rYGfWMsqzXN3dgXXU0Y3SGMJCnc698JDjbXB5jfqtaFXJO105nc+UXa37uk2p3+dp4WZqO1uTf
D8TY3TyHRIkmmAGdfQAP6gOFZtERfRpWi4yc64M3whibK6d2GpLFVDwjPdfLN6GP5zqRzd9njE0b
SBthX8oflFl2zHZ0FAHL9/7/7FHbO2NnvhY1LeqoxZ2F1sOqumZY+SCQclbRiCZvX8obQUw4iDmO
upIIBNXf9V19AI8CxsBQHMBgFm3Fa7f2bSU4G69hvXXEbI1k7dsknzVbQRZrHdsH0JpeY12YHCxn
lOQ8jGGLsAxcpdCxckXXFIIwhvloSyxjMgGMKV5q+FX6nSjfPqLirwJYRoqpkNO4aHAi2oJHX2an
H+QDGBM83OuOCDkTaCDxzkFsxDEfzQDsIy5CfDRylTwDOfyEjUgHY3WGFzmovOJGSLQnEshETiHK
4cjjEAnIuwEktDmIE8xrcp5dumQaWd3nf3mfTCQVmnIhF7SMuhyVINvPexBk7UJQJ9Vu6YpKY7y6
DvTxr3qYjGM3laWuG9vCgFHsWncyKEWi6z8De3FQnozrOXKA3HOnQ3+lBw0oo0SYQX7Uv/kFjMef
2iELcdw/GPHlK6AwP6Or+b73KbBieq568BgKi0n0o73TIgN/VlZtGbu7GL/cRYbe1TSSTJHYaLjk
xMeyq5vBi/fyfhSNyXJfT9wyZlaQ2ihsZVyXjTwDQQAMQr+3l3NeHGT0GNb7y5rDtfSNFOY9y8q1
CfW81TwbAwSqsR6wN1BQpOIVbsA+/XoS5t6wNtcc7QYBh1YZ2Iza3/bIbzH9vm9jc3R6GbBtUF0m
be5XcYyiynW4kltlaq8BuXYiFQOGWq46kdV+BSBtJ/d9QFbiNW2M7U0D9ls2AP06/+5amFdxGvLQ
6NUWl2/frdJtKtpqSI/8XpVer4RxsHal9ZkswSGl5kGNHuzhk5Z9SqTeyee7yyfhxtSvl8++HWkx
gFYtL2grQg1G4zHOpmBZRR6Wr0aWSpNe00TdCufdJFllkrWzTO/LjO7V/GumHy6fgh8TYc3sPwJY
l1M2REOUonjaTbhbf9f+oiuKfutuSldk6aLTMN4FewcHQ6vpfIR8U7dBYgmGkISnYazOxJeWR/oe
Te4MrjuQal2F5xWbM9rjshe12PiO5PXqGPOTBhlTdiWWEltThJTnpU1s1wavRCskBuE6yE2sxzyz
imTpZWJhD0znt4fMj45oNffHETuX46OSfqQWuw3FWBwQKAoXRZ8ypIu64maatB9iIvpS1NDfGSox
ZFNXLAM1M8ZQ1SIBL28N35UP2AoLsOANNrUnX0YH5G6Y0BmCAVvyyH7ZV7IjWn7DVcNX2azpGiZW
bGIBIGqC2GC1KpVjKKLIkjOlgyv8ezy2y5UnPfzsiCuUj8key4K970uAPWdXIuAIX+M3gqjqbBxE
MizZhNKmgghs8JN9s0MVZledF+xDlj5ClvHmVIw3khJ5yVc6qtPlv4r1GE3PmhZcdkiib8P4IzvM
ygnIIkzgzfajoU0v2mi/XBbB9dyoIAKgb9iq8Y4zOdVTWY/wbRb12OtXleFPoeD7i0Qwz1wVZ5i1
C5GchWN6lpLkvit136w+gGHA93g9CWNEa9YtttJDTKYc5/podcdpFHyP38bw3lD/ymCXSs59Pg1R
PuKbS9json3Wqzu7Ux1N+YQx82F8ludvfVMKwgTB/bEbJq1Yii0zxsHM3g46XbnK5cKx10p0OL5j
fT0cYz3TFEWtGqJQatxMvuqvmF9WdpSHjVLSf+j1M0HTTWioC+bgt6Y6L2m+quOMZClCeN8pjrYI
vCr32kzLUizZkk3CXhsxSEqGAtlRXu+b+Cmagr7//AHj2Yhgbgz8u4u+KEgwsS88H37l/bkbny6L
4M2Vg3T+9RiMm7GhT5Ue422YjmuQ39K9H/ptMTl0qFzDCizjYJ6nvSj74vW034hlXM8gd8msZHgW
ZtspcyyMBD7DD8FL7E7fR5e+S2CnAhdgsxcN/3Ifw82BGc3QJk3T5RFlgWa5IWvuovnizDVx+vo7
SR7lXuCdeAN96D2oYFWXDZ3ILFMQkYZVNgt4wPxMjmUQ3eHtXe+16/AwuqOPBY4+ZpWwnD32G7CC
WKKglt86QAsH2Z5qYfkcGzm1bTYOKnzKchwPWKXtx08TVsa2bhKI+sp8ZdrIYlwxFgxEJUg60c75
hcNg7s4O0iD8EX9bbuhKNcMtgIFfP2IlG6GMYybEWto6RIV2NPyoPOt4lEWjn6KDsR3zIWrzLpzg
uyhUb7qKTqD4uFFvwfqU3NKNiNJBvU9/ipwY30rwbBIFPJmoczPGuehzu8YZkB/EdNWr4UgXWKY3
EjYSJaa/3lHAcflI6yOiJhA/1NlIZuzTTkk9Dxi6Q+1nDYyAhjpj4YCaF+XB3E2+XfZC3EDENsAG
CsQxBsaZmHsopAVPA1KJNmv3hroc10z7cVkEv+a5kcE407iqkpTM2PkF/KES2MGKtaPXM8LfCquM
wf2Lucxmf1kmv2iwkcl8v9zIMG6CMXVP/QKEiQskTQDKWLfZxR5I3gcw8dElfBPGlWVnOaW79vt0
EpWZRHfLfMnJbGS1K5A7S4DsNuGNKouQpCIJjEcFAL9bxwIedUqulLxzqvr58j1yn9rNNRLmMY8N
o48HJH9hrNySglxn63wcjUTwoovOwXhKOx6kZK7RjC6lY5dhPEIR3RS/CL45CeMgo7DrqzRG45Ou
9KDTChXweCkGk+PrFhiyenanWBR3iW6P8Y+Y1Rlbq0enkK6DpLPk1CVn7uxi5zXdBEkhDcUgkEo/
ybtI9vWgLKKl6Nu0awdgx6Z0HyOOIJJjS/dmfn9ZM3hElzp4Lv/xHOyUX9KbYSYpSMko0SUSsyOW
lAfwjXvTX1BY0cBmSMF54Gx2VxHLJv+MaC9ooKZBRMFc7LyGZdWREvUvNXKmCM2M5Atpr6pV4B35
T7j9VxDL95JLQ1yXCmK0bHFqvOHhQbnvvPQa/nInSnJ52kIQKYC7BG8OMra3thblvVIXBorSGlbc
YfOFouzacHYufzaepW2FMGZgNIBL9xYBxkABx6XV3eQ58S6LoJfPKuBWBPNxFKkA4LxBMY8SQyh7
G7v7aFldxJggEMPyT4xxqkoh3u/ftQe6Y7U44DMFIjH01i+cht1iMCqlXpkzvkpaga6+lt0+KdwB
PmrtKndabPfy5XE1bnN7LAtFpdpVYue//RSGCl3KExL9nm8qd6JHkn+DBGyg2I6sQ+PeKlyoRe1o
dT0K6ymA0FYfFNj2RhTJIcUoOd08POUgdASxti5QQr6mvwqm5r2p5tR6BLquBoIbcrKzNZCq3ToK
0co8J0HkVymMPdVL10nzDNvNz+EOsN0rE/viyWfTp+T/dLjD8surD23vQbJh04ofQJI2O8ZlrmOn
5ip8E50KNfcplp/Ez39MwPgswhNwY6utNGrvm6ssyxK0TRZeThWLSGlqX59meGDpqTg0AbY6fRKn
NSrXIl4PyKhNO9jYiFvjVZvc8vAbR/usoHUm7fRT5GEI6bJB8HXlVRqjK7nV62mtIUAF4QtRG6du
XS0WRQciIYyqEJDrJWTCWzZlD116a2YP1izizKAR53tH8noQxvMmsd5XvYqDoO//Ce4k6FMsWDIx
vQX665+h24lujpvDbHWDccTRXCbaGOJUc9AerKvFbz8n4OlBHxkdA7zMToUdBjq4qYWkLNxXRtGw
qA372hQgJd5qZVp3SmJh1SjIT7w1vZpEXBbcJAmdApSYTBuksywsuKrNZpknHR/McMIdGB/30W7d
mXezn/vlTgR75TtlldiAUwOIbLGYTCB22qSh1cHFRGqNTBBw9cR2sgPFoojiAL5Nb6QxNm2ZamxK
JqJ6KUa+RJsG0SMAAH6TODSiiv1BuGCPGx6jU/z3hIxRxyr4M9MJLpkiKmLM30nX6mcTCRLWJ++1
1OkEEb/wkIxdK2FuzlGjoEz4aN+YwYRxMeKZd/mJAmFiX5zSc1+7zQkZG2+lSupTGsr92Rfb76mg
LBBiN0RyGDvX6t4GU+vvViPdsTeXTvygao7+sNzSlg+t7MHwHyfQwIOHToQe5j56m1MyNp8qZlMX
tOmD9TN5d9CATtT7Y1gcPuCVX8WwnACGlGYpwLZo/AyPSX0u0nMq2rLA9ckbEYwP6cqWaF1J8wvl
52KdifQlkwSRKt+NbGTQp27zeq4kV5O8x21Nd2SX7ZM7/TZHcDCdUdnZicoBogMxJQk7bEtCBghL
09LBdlPXwiairhK8l9yC2caSdcZ7JPqEDZoyUnZ9Z++La7Irb5U99hyUe3SZjjQSHzD1JgSZCRSP
LftX9mz11QKNWKrZl8r8sQpD4F37XWJ1P6MkO5OsAPlu46oTBm0t2+nX3g/NyslB0lkbxVW0ikgX
RD+JcTGmttppZ8HiuzpyBnDPNrPhaeHPNEwEl8597zZ6xPiWNU/jZkGQ7VUDsl6pecQKn4fLFsfj
OUOM/tdD64xfiSVNarIR1SRMOp47zCyjpuWBeob2ckwsiPmzPCD9ErpYRo/RfXFnh0p4F8FsfgHj
W6JwakEigVPW6ZeseVSjzJGlL0nu9rXulMJHlxrfO3HAw8s25noRSjCXGhlRliQq3vg4cfIDOdIK
uulPtoNdRSihi4ggud9wI465XwPgbWum2kKs3IvUH034ePkLigQw1zcnZpRZFhpjaRrI/WeVrAIt
pBdy4cLYHqZRpyVgg+h3qFiBumin2LqbG+KEyrU2iki+BIdhe3DRrI4kkdG6XM3FIUQH1ejnf3Vd
FlWPjW+uEmmNfqdvNZbhtqdc/Uh7iLx+cIvxx1nVyRma1YAuO9nX+kCLw6pLRxFDrwb8sIVFjZjW
degu3igYRTUs0Q3Sf9+cT5vrzFY7iNeqG0IOS7u7fH/88H9zPjakm9Qw08Dc83vUY/XqIMOco3JK
Adk/U5hGFiymEyIPjgWIPW4zHbG5ainIgNF2Zm62k6Y+A70IJJeVIxPJi8bCn6rJnwDGy0r5iRiV
W4HDvqyM+8un5j6yoOay4IhA2M323Ep1zfJpRBxr4HnJa8vPlsxNy48gnAkmLJGAqKoM6r+3H081
lEQhFUiGi+6Hbn1tOxE0gKsdGwGMdshtsfahgiKanB+V7rqSBffE9RWbv88oh2ZFdrNqeE0M7SnD
1qr03Fb72DxVlugk/NRiI4p9hqO2MOZ8oQ0t+VgfOqdzs0dEI4nTo38GTJl/WQW4zz7AATQtRGWL
bWmNsbEWUg/DCpvvE9Z0hnnhRMBX1VnkXZbEjx83ohgfVcxJKOfSrHhvl+nRIMv2Plbr2UhjlK7u
Jakuyt8VhOyeuNkdLa1q18pu8EiQHrNn+4fgfFxr2khktLAzizGKB3w6dUeBIymmMbVr894EwZPs
qU6aYeR+FjHGi74fo5qgWlwTG5ODXmEEkXFNzKdI85vhl+Bs9LbevZabszFqmSl9XtY1OuZzEN/K
2FVT/ESU3KKORdUSg02S6Da58dNGIhPQqL0c9TNGtr3oafiV3nagMojxfoJyiTjmUQ4cxa/dff0o
TElpqnTpqExoowLCufQSsOBYkpA5ufEdjTCnSRJ3qT7LY9CHx9k8D6ZgwpTrYjbHZeKdKG2yKVyh
rqN0NKXMB6+phV728imMRWO8Aj1le17hEMk22kFAPyxXiRIY0m2xZs5lhRGoJdvviqVQsswQHhPL
+JzIjL1k8DPla2YIro0I7u035ckmMJiaVCc1xQVZc/WUS3owpO2uTMAo35QHI133xtBLTp1gEjkL
s1NYIbuJZNVXTYLFM0mgV9Nd24AYysaoctI3XjkMwYjBQRurzQw9eqw17WBbKQ6SpI6ZZKc2MncJ
6TF5qASDYt5iQehj1aNEaKjdgzHkL+sc33U62vV26GlSdFOEhtdH7QF8/m4yaCc1zT09Ho+TshjO
3Nj7zo4qZxosV6k0lBtrMExUfolfq1OiYGnQHdmy92Uo3xvKelYJUoky7o5FOC1uVfWPckQ6H0f8
hNUlAPGngOjYoMAA+n//774q41NDEJIldgmgl64c4/JQlOepBJ8WlsVclkOV/YIJaownHRRbztYJ
JtiZMSYMo46ylvrFWPuTVt6PUX2cVjuoOn13Wa5ImRhnWmllMdfDCrlGDWKkVv2RVtj2qrYJBjdJ
4ujFKNBfepJLJ2X8Ksj5NFKXAAV1cwWQ+Ms0/Lx8JH7pEPsFNA3JqAlFwS/YGMhix3NXxVjuZDiy
W1xjjqiCI6XbFRdv/pJ5E/AcApF84/8rku0DL2lD9CLCQ4+S7BrgzfiuBXWAMZP2Ny883bWQPfQ7
ERiI79dexTI1sDrui6oPEc3OUffVVLoHcwmDJLEERiASw4YxvaJbK5oTnoQNUypse84yLx6K4F/e
ImNshjZM2I+ND9d6i79cw+iBGfAkP3EpVqA86r1TYJeOJbA9LhAQ+OF/FMZmjC+r1Sy2DZCgxWdK
LyfvFjfaN0f6/C6pIz+Uz+NR2rUoVVFwnqcKYm0ePZq+lc8YYS6pHRIWCU9H7PaefbN6YCy/Q+0m
w8s/eelefUhuaR8oEaJxRZ+WsUZNq4kd6ZhtNqwjKFwHw7dEQFaRCOqCNuZYWqttSMOEsY1y149Y
/Kjs2+ybQHVEQpgQBmQkUazTxbQjqCq1s7IfHcPXb03gTCzETfJ+/Vx8qCtoWSZqbjo2H7OAjI5E
y0RqvA3huDpLbLpj9KIbXwQno8b13l++SmFOhq0MUd1OcC190J7NIDpi+DwoDnRd4sdGk8jmSIzr
lBSl6o2BstGo7qge7ORJcBpqwhdOw6IyEgBx46RCP5p2vwuMOAL1+qxhlrR1sodhLwvoDfnP6t/L
YxuN8Zr1RTFBXDYtAcprXqqHbhrGd4UVnRqj96y1/jaEImgv/417Fcs4TKsblS6TUOxuRvmlK5pd
B6KYyzfJf7hfRTC+0oq0Rh9An+HVCNqsOwv0akoKE+6dVhGxb4pukfGPZF2zIjKg6PKRInbIYT0O
h/gowpv8l4f79UyMHyyraZhi2oJbjnXiRCAzl/z+KHXOfCQOwaAvTiYCEPMdx6tMxgGSVptbRQEc
ozfvIyzri9TCazrRQy1SCMYHrvISZe2CrxXNhzW9a1LRJ+Iew0atCRBdE9QbzNXNodxmeY8nWo4k
ZN25/rnU8lMd/bqsdfQ23pnvRgxzW32WR0YZI+FP67tmOVZ56QFXF9qiLV2i4zD3lS7SYDclBcmo
yo2WeGM4fMvrTsCKxUUBE9uWTVPB8BjAYG+fpqHHDACdfUGkuGANKCjMEXgAhulhAZODasZ/6HN1
L3eaw3wV+1bkfCz62PwIxllUA8Yt+gjWRZGnWIfjpzegfQgAw9iHweivIEld3fS+8qQD+K2EABo+
eGEjn/EkqtkgQxzQFqB8ILS5v54wNwOS52UvsnCu09qIYhxJnZJSK3rK4punbpdfU3xhNLlG9r0N
7///mmrKKLRqigYAKIsAiap0tDNMbnq6npzQFztOpDqUoQo8SFfvLsuiTzBrFRtZbHmh1pCFRwX8
liITp1Zup+ZLOD+E6rVpX6uaIH/i3aGJSRjQZsiUmovR2ba02yjTUTbR+gkr8u4yJXIW496e9oYI
/M+tX5qGDCSNCe4zme3iANjdNKMJsGHnawFpnPAQnrGqCTtOA9nB7JGoQ8WtBW8FMrYQRckgaSb1
L+f8Ux2s+8LtgvSaYvEp46JwjIPnZ7byWN2fujDOqPenuzPoQug0KNz4G+2Wan6LLV/WvahMy3Oh
Jh05Uk2dgM2LCbFWJaunoca6Dqk96sSZB+KM8iPoB7zLSsk/mqkjmsNYu8V2OrRoTaM5QQtCq6/k
BVHPiJAuFIEWuLmLCRSZqhPgBjDF/NaFxiTJ1jBFF+n3BHMd0AkK/SG5w6zP1RA0h3GX/qRJU74T
jYsJRTOPUZFMea0TeO/0oLqVU2KCI3G0oPArF8iJL7Qvl9wUD65w4S4viN2emXmdNCtJ9LEDhWaa
OMk9asMu9kS8/OHriXzzPkPLHSsOnlAMuy9/0d8hP4vG7vmmsrl4Ji+Q0V21dAt+YDku/goocIx3
y7zXdtWn5n8gLeD7go08Rm8VNEObdoYvmF/+MLDPIEWdguKTStNSQYuQq7yvwth6ShgCi4VBUURl
8nVrXKndSy8st/O/IvyoTIhpG2yPbm0AhVIpCDHPXYpq6xwZHg51Ip3sbWyFWfa55Fy2SV4YaJJX
kcz7t7ZxprcloLF5eGVj/3IoeIi4bzmWX2DFKME8IdB6b61RXdamrkt8pAaThAcswN7lYMdsnT85
8GAKzsP/TK/iGHetyT2RKxVVS6ndR+j2lJJfS78u3xn3cTWxDkol2KikstU8mxiRplUyZCg/LDVC
Me9RC1EV7Wm+M5l3l6Xx1RywVBkj5ZSKh/FnXSePyhwCnhcfSsBwq11NgYAuBjrgxESxH/97baQx
LmyW6qSzO8R+dAKIovkp57Ac0NhLtIWeq3uWQl8eYHA0Fnc+SLKUYTk4VKM+2dqXDHzYgqsTSWC0
u9KHsFkoM+l6Y7xQqERyZ3nS7CCBQz0fE5H1LmpEGs99Ti0dEzFgMqCzmG81vg1NQ5oxA47yiP0Q
7cugP2GKylPurE/ZYfVRNXsOXUsUqHAVfyOVUXys8VWSNMbTgw3woBwg9lVZ3l++TpEIJjSRrE5W
5QEImj6+XszzIrdOMYt2cfI/2evtMZ+sCWdZtilXZSTvQdbkxKC/v3wMvkHZGHbAuINFIOrtBxpB
0qiOOnxEC0zf2djH3uhUtoPIB1hsyRO9i9wTbcQxzyJmVmY7psjTAuQF5udJFfFb8gUAt6Lrmqpb
LCNw0hcqGm9wEPOAZVC3evly+cK43x2Ttv/8fcYlaIUslUWLA2jLtSK9zIU3CGcN6J2/S1hsGhjq
GIBR3+HVpSjBTC+eV+NBv4v28nHGhB6txc132MPqDS8UQhf7omCRd3WWrMKNa2B3JyyncK/adTdQ
tpt1eTDt57USzFDwrm779xmrrKoIq336Gccq+4OxNE4/rV8TYU+QG3hasgHaFCB7QF/OhEKN3sht
Qkcbacac7I2XYRfdEW96CUun9y1HOtZ4LOTr+HF9uKwcXGvaiH7HbKgtIBu2Qahm3BRf+0OzszFt
3vuam57EYxr8+7SRPWBrOaYaGNOdu7G0sh5FdWlIv/QqWjDR8kS0UOAiVL5evMp5Z7PJ1BcKXF18
iG+Jrx4p8XD+EHrT5xacZc+2W5zjfRE0357UK9vL8b9g9fEFV8szCkt+/RXMV+1rQ7KqGYY9fpfO
2gMdl2ofRsyi35tXBVYNYT/xdeINJxHjBveWwcEDFggTPN0suVkyregwGNAmwGZLCZuXrzvRhiaR
CPoBNi0Y2yA5UXuEup19rSSf4nwfj/vL18e9vc0p6E/YiNCMkgxtjXQkJffm8GvUdBDn7SNy6kW8
VdzMB4HM3wtjPGSSxyDhofwu/cvgjyhIJ1fznXwbnc0dnZ6oU4Fm0A/PesutPMYMJKuY4jyCeoJt
1lHUsz5fT8Xs9ubDPKZuKKdOaormNLiRIbhJUHcB5x2YbBhtBC5C7zMKN6ZVQR3JHSXi1o6glRDO
eXK1QyVg7AeZhQwk9dtP1w3mLMnxhLZr27ljOTth1rmtnBwuawhXjIYwDXwZFt43JlKzbLzFeUmt
fHqYUE4aG7eIROAwrhpi7tuykNWpOMzbs2T9aiZLihhUX28kGXUc5U6Lg4n4TZa5l8/D18ONLMZt
2WYF1IyMT2Te0Oy72wHAhPRRxgs6/yxdEeCdq4YbcYxG9MDT9jLlu04PRkD3vP4ZGhVhGXgBNYCr
Fkj/QfuvsQUdKdX1Za3RhJ+n2o9yzTGV+tsMiB3q/qIhL64sA9mIYiO509ncrpKxkyKNqCV/xyCg
VyIGQdcbBrWibkLTIP058apTIqr7cVXxVS5bXmhmMM+PMcp+K4qn3fS5LmJn1kVvtUgKo/BqD/T4
ogJBqF6ZN7QuFR1tX/sCsgW09TvMzXXgkRWEQIIbtZkQSLdSLepTnEyVzthYGmLyQgmf5kTQV+XH
IZsbZLITeYr6JYxG8H7uyQ7cfqAMCwNjt3g9KMM+FDduhDHP17wWVUps1NvW6Tov9+skGoriBiAb
AfRLbh4vbLxTwzZBjkLW/lteSD+SfvUuewuuMhBqUTaKpSCdeiuCjG2aWRHC+tpanAXvRiY/T6Jm
Jvfrb4TQf9+cQy0zFRtyEbCFGuh2zVOkl7ulCMxJZEDcC9sIYtysqhvY6JcDDUTs4lhl0j6Ow395
Yax3xdIEEO9iSKCRXUP+2sf7If1IsQc56d+PwrhUpTWrpCoQ8lE0wnrIvcodHfVBQsXW/izCnfPf
C4KxA9uyQKrAVmDMrlGssf29LWzxmzssmHLU0u2RCncHdZ+FQqJK7lcCAA7ra8CPCBf7Vh0ae1U6
raUv7qgGSlN/lfRVBE+hhv4uONrIYBxO08v1mGXos6Vn4wbrz/bZDlkQJS6lDfsQ5FiX7Yh/ixuB
jOdJDFD1jhVe+Omu98Jd4ReP7al7wWIe0BVO+2UnkEf17P0BwVSv4KNhYxajI1pSwzfMQEjR+gUe
qWFX/cyOtE48eOYOXw4UNhr6U4nQ7XFpyC3oy39Es33FuapMIwcmx6tBxXdQ/eFxfI6fwUTkUYYx
GuvawGkLAnlumLERyihNl1ihvTSoDYxgBaAbFf63MIOfRFv0aGABQBmCcYhWN2ld28DnGtjxhn47
NjKif/Ol2LXwjWdK1b9QvId0WO6lT5e/KdcX0+Ec2zRUYLcYFdLzqtMG8MN4hlTt57j041A5FWhL
XxbzX474Kofa58Ydl2qRp0jsaEY5YzsQLcfXpwJEBOpt7es3f9bqmJ8S2al8gWiuWW6OyNxurFst
2kMYcpGPy5O5j/zRabzqrKCtSfs1or0V3LB7I455eNq0nIqCGomeRc4a3lQYGRh/JMtDKwnUkyvJ
VnRbAXCD/uftnWprmM+ZjG81mLZv1PtJOfVr6yrz6mQiGgmunrzKYost2jCjjrVS3GtZnmLksrXV
Hgq1Owg+FvWR71zMRg5jciiadl1CQEY3BpO/ehnoNtu9ieUGFO1qCyLE3ynQJWmMx0bgu6qdiUy9
8/VjeEx8cNzLt+ShPOWO4kZuFZSPPULwm4/s+7I2x2TMLjTCaZZobpbXIJse8n3etoKhTdEXYyyu
IUM4hMinvabPnUG/HuwbKRZlLfRzvL9A3cbABLY0oJvyVgXXuGrDBdV5T+3TXd1iCLTGwshIxk7h
7ASaGCdMi73aYTV7o99UqSV4kbgOGmyM/4hnAqNV7sq0p8TNf4gq6MobuiFCGK7Qu7p0TMbSqlVe
U6uA9lNmzfI3FkP+nGNTECg/8OaluyVyBIbA9VqvR2NpI1pSRb1lwzHLO2uXPP0JJ5abNndoYlHu
RP03wVWyWBp5WvO6aPEGqdh8Q1NqbMwCzvtjiv/3i7FM8lGiW1IkocKXj+WnxQZbKBYef+DqbNQ7
UI5WFV1lq4iTLZE5TzF8P6GYH2P8P8LTHT4oLgDscPiKADrHU46tOMbQcszRylINoM5S3VbLrpME
KCcuTcVWAPOAYT2a0iYmTWSxWpdC8nSMF/bPtemQB0rLmTrlI/C72qfL98hzIFuxzEOmqHbSNRk0
QovvqwWP2KMiql/yRVgEU8gEi1fYyp4dxZKuycCClutzmtyYaeeoa+9dPgcXS2vLf6Ww7P4YQFux
6BVIbrosob2J/MyVH+o9Jful3WXtFi7+skhe8rmVyLxiShQC+Tci5MBcplI6EpijM0eZBd6POzy+
FcM8X02+dBj6QsvcAgldP5+myE0i9FsQAJRTIC/ET6z7MvoI2N9WVEUGdkvF8Djj9MM6LUK1R8dX
CSe3wbSckVwvsqgfS/8K63O3UhjfrpOmCmsK4107G5QC01HB3jQls4Lelm/iNhdEHlwr3hyKcfHW
YEqWViAUyLpgtT+p/cNlleCq+uvfZxknlBVrVceVqoTlxcpXS8WbLEpA6fe+cGVsWTlX7NrOC1gs
bcbRPIISNHSBuaPsZaLkSHBhLOnEEJlGGIcrqjjZ17FGkJR/u3xj3MLaRgNY1gktnBV5jeD3Op82
ZXNv3Nd7ApKJKhj2H6kXbYXR424SFFOSl8k2KoQSaehMmGCZG8szwLiuq/7lc/FeWlvBmiYN9X+s
8KGaspGUS1U3dz1qoTRoyVAHpVmlvBcVr1WuE9rIYfx3XVTGsmaIIMIrJZhwYQYyZ5A7gv9T2ang
PE92046u8+4xVUYcPdBPpVs8J4Goq8fXFJAMIJwBgPZ3GWNz4KHua81eUNqew6vc/GyK4CF8P0hZ
DP4jgPl2WNgnlSoIcH7nz9FJOUU7A6i19kp0p3wjfhXEfLopIm0u1/B8y/p5StxYqpwoCy6rh+i2
mM9mZ2VvgQYcr326+mkdH/EECx4O0TEYB54qdEffFEEXyEtWB2H7kmYfyD4APfn7SRjvXdadCmpW
vOy2+dXOPrXhM8auL18UN3vbymBcdrsqpOxohgMWIlr9olSD2IJ935oAWS3B4kXfJa9DPkDuL0vm
fiJUS9CnobBl1s82yliRKkaKH+UPCQiq41gUQLz7QiooUwBMAyKTUpCx1LYYpiPhHE2rNxYD1tJ9
bcrUq/vFu3wOkRQmC53CFPyJIDfxquq27E+yeWgaQYb4fqCUOQljmw0WdE9z364YkjW8MUN2OMg/
1mo9TPVLBTbbJa7P4NWvAZi0AjNq3FCZvxmSeVok/Uke5v1QRp4UtU5SF3dKa9wbqiR4mt/XUZnf
SO9p46BMuSSS2eYrOjjWHc20JN86h/vBW/3CW06il1N07YyFj6MFoH2CKwnDB1V6GsmpQHh4+dO+
TxqYMzE2rtlNbGaIOPB4KsF4g1UQnnro95SPZKGwkZtun58tUS/snWVQqUi5AKcCkFhnWzuVqQAF
n9Qo3LTNfi2yXZN3L1I9HKvxRY5WbIn/nqxqkAFnvBbYw4z4WGqsylmGXqB49BLfxELML2Eu2WwX
ZbJ6ggV2SuzWyuiHXb7LevVhlkdRGUl0auau49FUJtP+fdeLX8iutaAonrjWgFildw0Da1PMVEiC
Tl3opRMyLrae9c6uK0hFqX6nZE1g5vqhG81jVMf7rlN+DuCDuKxV/INSeIQMTLXJtm1Qh1nAVTKv
nmH8GuL7hIhS3Xdb0n5/tVcBjLeQs1welBACwqQFV5ovdQfLvi+XZxRgXDm5xQ4HXyate/lYfAcA
ysB/zsU4AIL4pCpaOML6e50H1rG5m/e2my8YgUS5pfkhZrB/n5QyJ2X0s+rSMG9HnJTG6jJGzapH
zHiiBZZeY3OtO30TtcO5Xke38WBhyxnGmJictE0MA9M98DrtiJ0+TewuYNYoRpGKvCdfpAcz0B+y
Qc5Pab3fOtN2jHpbm6v/I+3KdtvYkegXNdD78tq7JFuyEztO8tJInJi97/vXz6HvTCTTHXFuAszD
ALlwqZrFqmIt5/xPseETqhVuf8gBApG6cWkbHvhV3Xa21Rv0ie4AQoz62fXz3A4659/AdosGEAcY
QPajzm/yVKd0Yz9/2pV3pT9+r71mBzCXwiV+fDvYxK2erkt/36t6/QKgiJEoxKPMtnNiS1i1xixX
DH/3bnpX+zMamzvNy24bV/Yrf6wA5cV7v2weL8b0TQOFFAv/5+1nN3OMlNQATnGn7maZRbsfvzUT
b5mbOrJ3LudCCHM9E5JFIOSGkGIi/gz/NpLCrZXGHgAkkg2ca7l9jKBGkjHDpJoiOyS76FKegVAT
+ckLJQXJvH7Xm3bhJKDPsDwayOTPxJlOmR//LLh0Bpv+9UK6/PaLwotaVrdQ6fJJNDPPFBdfq+fj
qhYnVRr9qOw5Dd3tMzzry5xhbJFRF9QCuZJ0rOHlJuGkmQvnq/KEMGdYyn02RBPUksu7ebpLlJ8N
j06MJ4L++0U+VedLUg4dROjy3qqeSOmQhBMpNiMRdpXpPKCuvONsLkUJF8yElxkSYlfCSUo/cW7x
u9YGvcUXEhgHXSy91k1UQld4r+zzvu7SIq9b0XDuXpe2+cUuhDEZxKiMgpCoVJi0K7VbSwzLlFOm
fuUKf3d50V4WaaPGMtkKv1Kbo1QRcXUNbQgQ71zSAGzKwq6SKX4t1ijM5vwoTunJMiKv6DSXkNlr
C+v72nanWJT9oVdCZWh/LAPgURJz8tHoRBc1ywu/EvvaFvomxJy4YBvVcgNoLrsCzVkzRDuiGp8a
rXPUrr9N1/xUGCtmeydgbkXZaBcZiOg1Egxa9lWXB68u4xAL/E9KPHxPk8hOZy3Q5/nB6rOgH7Lv
UjYGea+5kyl4UY8VRylLbbnHf9lg1l1K+9sM1TWjr5/WacHMV9M7gyw42dLupZIkdmEBzCmZzK9W
Qp7AaA14zdjLhfi0TuPX3EoWG1jau1LvQkxoPlpF93z9rKnhXDsHxq9YGL9U51rBawPRcG724Ijw
6jksGh6Q1uYbwBJp013DNOs7Vr+4IvIoERkYOkIdJILpioq4E2TsLOYdynaaDUbSu6kabzGZEFSD
VNi0mpv32X4qkics4qdeBDgZThK5pf/Fr9JoDnjhHdJukQp9NVd3HvexqR0S62Q1N5ZI/sCbghwO
iwlIebC9xtypZNLRGkIF0TWrI7Fucv0wZX/ghS5FMCn4VM9iLSrIqfLm1JPbnOyum8pWvL38+0wu
pfWLlXe1tLqp8EiiEd3U1kcfpmmyXSJyzHLLBVkKLUsCC1Z7R0SRkTpCZT9aXbKabqcgTQEcQVHx
0tD3xTr4VQtb+xj+Q8sYkNVvjz835WmtOgE67cad9kSjOaUjkp94WeBWiLgQxLZ9ZgADCLqBGoql
vqTji7DygJ3fD6a/VeX13y8sWdEjZS5TOLPqRfJLtBn1H6OD8rS7PP1JgLhUhnEaWimTmuh4LpDy
qa8yp2gae1Serpvb+4r7q0IoSmuiaoAHmbkyrW5g0D6BQtjBXGzNz/aCk1fu7AB3gAJH8Vpz20d0
lsfcH2McylFpqS1YwRoNdhrzMtZNq6ZrwP/ViLE2ySCTqGeQEGXoHMSS3WWPCb7f9Q+3qYelWBqd
xcHiJfPdImFd50RUV7dPZW9RjMCED70uYtvYLmQw36owknZJR7xpROwE0QV34pGguaGrpLy3BP0o
bIQCG9MvdZiPli7/e+b/Q0uWoZr+/3QoNh9KIMWDJzAtDIGy8/WtLiC5W2HU82d9r8478yeAHdXU
fR73A/raSeaX8Qsf2WvDq+IxoWLNwwQ80DvU416UszEhK4bsK8Ftp/TYmPGp1rAhWZbenOkh5+Q2
PucbeczdjdZK1+MJjijdicehtfPPFGHHOqyheCcF5onstHsKb/P/MOVtWOYb2cpbb5ukfRNNK3Qt
5u+6+iLxssqN+/Xm71P5Fy4wr0YxXWmQLcbvZX7fK/d9xglMPBXoT7gQUa35TNIZKgjm42J+WiZO
YryVJmEHE30pFYULlCyY29vEaSWhbgYzHIB9NN5QfjDVKfaxL+80w1GfheB1+uzHdbvY1OtCLHOh
lbhUcDSo3yUV8VJshtdiwunCbIrAZq5hYu1bfof8I1eZHM3Fa9TYW+suMXhOiZou4ylwReEodAWI
J3iOvT0bpbHE1oR9vY5W1AqgoSunPCy+6BZ0Jrfh6LN5cy/EUX0vTAF8nYXZmvCBS/w5VkEIaiv5
i6G5Zv9y/Wy2BMEDovKgiFj4FBmbK0yMN0jEwKjV/JQ1h0VrgDGk2qpw21W8b7jx0DQvZTEPzSGq
+nq29OUV+ECw6XpbHf5/623vW2Yyht8v9GJMfR0bk4w19JqfLezh0DFcEhi32tcWNA4gk9pHTrxT
bB4z5FZiAbmGjD1hvHKR+L09ODNt5RbuHt/TH10RuGJV7ZsubUNXKK94/3rK7FXNszjGTlIYrLRY
EKfmO6u7yQZOn4NeTdbsL9VhzKNVa7OW5GjBmqAygANyRjWoAyTyOKX2QJr7qioehireXTfKrRQA
m570vska+oLsC14YxCGLJKj1Ot9x02BOvA4pPwUYmDiyNvz6G1FMzBKmOUkklayuWh/T6GBagcrL
Mjac0xsRjE1UVtkqWCddXSm/0bCMSzhxl/f3GSPIMiz25yO+lq6nwTjln3Tg2NvXj4QngzGEsurX
WZkhgyTl3pyTnZA3X6+L4J0E4x6kIW+AYoOTUNbD3B8lwzVl3kQXTw3GLaBSXunGjKOYy9t1iG2w
nDrXtXi/2A4A6kvbZaLdMneirppQw0jL+0UVXnQy7rrM3KtJWwIk3npajNlVh9k1EgK3mzkkHT/H
BAyCpfk4T9LntDR+ZnUTYDDnEHd5aJbzUZXhPJrKzebKVeVh5Pxq3ndhEuFWWWorrfBdhAjPodTa
j0X9B83Dyw/DlkNiXcLS2AoZvTt57V1nTyqIqjSPsl6bhw7fgY/1tlGCeSOT6QWt+UC0nF69yUmO
tPlkYNs5TNAbVpzck29yRALD5W3tbj3934hlnIociY1R59TM0GOj61EJWCEpmBAv3myfm4rqMKY0
jHcb43ojrvo4WQtwBGp7ak4JDxtpIz+AJr8EsLWFXknMvG4QAERpdqyl6GxFyJ8wHPRRJrpk92Xz
8fr92YqgkGhomJW1QDrNPs3FcsKEmgWVRr/5BiakQ44gWsFGMP37Fe0kHufSRoh7I4+5rwBdXLUl
gYZyFSgglE1RcOiS2s3Fx24xbmeTV+HYPrOzgsxdg28YY2WGQDAdtbacK/tRL/99SRBIkQAroh0y
ILWzMohkAZcpwViN4pZS7w6Kl62Ze/2oNhU5C2E3qrVlHMlipGgmN0Vo6OlJSXkTJDwRzP2tYqDH
LDVECF3jtulwp/USJ9XmiWDu6hAVa00s3NXBOq76Xio4ae+mC7r4Skz0V8Q2N8sYR9FV4N3MQkPe
mdF9X3OiJ08N+u8XL4ZBk9dU1qBGpi3hUPR+P0ocTXgimBwAdY1WWVNooliBkX9Ok5/X7WkzAVAl
CwEUQKcm+zxN66HVxwWHrVTtXptmVzD0m6KovetiNtW4EMNc+KHprbWK0NvtVa819tkU/MnfR2FZ
RoMacB7MZxKLdsrnDicRNXf69KBh5OvvBDCJEubVJyHvkGGY0xg2VnbIK/T5r8vYPgv02E10pPV3
e8t13I1W1eMs8OK2Z0UNMXhqF20U/p0YxmrHZJ2xLwEx8vRoWYMzan69iH+S3ACqXNTxhMf2IJP0
mdJcFoMCIZlyr6Jzx2tebNVVaFnvlwDGouohLfV4hAAhrG8oBCNYdowP6Un/MfmAEQTLmG39ICfe
dObWNM8buYyXH3qz7rLiVa5wooAM+i7y1VfgR/kAtCTOd6R/jnkMXohDn+2ti8lFUMiaGNZ9neeW
kNVMeJHxJ4Y27+evrwlwmrdiuqQx04LahJGdxjJQ+n/fy3qjBuPwM6kSgHyNv580R627kUf/D2xa
l7EygoQMj1jm/mNfgMTpiuGGIt8BJaEcPsjJw3URm58ItxJ9ew2hhZ2Bice5sGIRKYRggcQXuPmU
Pem6iM3Ej8L7qgaWDlE2ZE6hiKW8oa8xPcKiTbrYsrBb8awEt7u9CDyQ1E3TQrdMlrH4Ct4j5pu1
iVgTVUJoSXeUbaAPJx/DYQEvXd68qUB9R01BETFxzM71RWO8KBPAbtw6Nu0mC8TiNCeejtWHqJVt
0t0v9eCt6+2in3JhT9CoaUMr/z72Iufzvm8JSADsh74iYh3SXXa0WlsVs+kkAENEt3R3rwn6A7Df
b4bnEfiVmIg5zKk9cwrAW9j3b4Qypm/kQzGqqaTgBosUvQhYSa4R0hmj0bSznykmP2aH3A0PGHYK
QD/1gJbLZPN4od/FFkZ1JiPq12WKi9hEF6C7lWXTUZPazstv1+33/RvsVYqmq5Tjx5LYjV2zidAW
qZD/qg0GMGa9SB2p7EKdCHvwRL1kAFVSxyhx1Fb+OGbj5+vit3U8S2dDAliTSnEZVfBMH6TlQ1af
ZO4WFL2Cb/wxoyHj/sHkSvSywE5yuqsBnF4ElqPa0TPOztE5dcD3U5xvZbFbuumkD0AVsf7ZuKJt
ucSjoKtJMN8XO92P9z2vZfo+ujEiGQ+EVogmSD3MZPZ7wLTMoRaCny5onnsvDYuPuuVeP7J3TpWR
x1yOvuulZZUBpNPkIUnu0ujT3/19xuwlrbXmYWgUIGEuO4zjeYVc318X8b5wyuhAdbx4BXTYV8xG
ARd8AKuqERa3tZc9ULQSfnOR97kYl93IYqLnWq66awLKm/tlfLmuC+cGqUyWmylq1nZEBEKdNH5J
6uqbllnBLJv/NhtgvhiTHGagNLMKsC67MvicuyOZfl5Xg/eZGEfQClpk9mD7ctUOEPXxfIymiKPC
u1DNqMD4AV2QC2MeFHg6CV2HFIR0WB4V4t2oTraUjxxX8C5Uv5XGlvHUbjDlqqQKYavv/4ek4xy/
xtz+ZTUHtRcAetqXJnKPeY/esl2NCadQwrsxGnPr67WLklWg5w86Wzw9Q3OnngAI4Cw2jwObWuwV
f82Czyt9n5p1AYcmmN/0aTdb2EAESrXe80bTOTanMV5AGFu9yNAnddVK8S2x9Ouch5zK04W5/bE1
FwKw+kGfV/iKsdrRdLCWQIl56z2v6PXXPhrjBlTQgDZWDK8sB6vfhNFtvSv9xulRxO29BZtwDuAp
gFzcBvGejrpLnJyJZ4eMfzCkAQ61gfyO3KvkR9xldiLy2hI8IYyTAKqCnET0a5bgB2kwT2p87aMf
1x0R78QYL2GqAKIAQTswHtXCFfI21JXsYCqZu1gap6TGcUgs4duAqC2MJlFdpdRciehuhSWXTipm
e8xBsiJw0YR5uQK78zEK5pLoJpxS664Yaci89fsYqneUuXkMoCLvKcw5MHZtMQE6odkWwFCXZzDu
zg9YlPTAyuJePzLOPdaZjKFRGlJoIJt32+UpLY8KryXDOyfGT8RLZLYSTepmgA/kjZ33YKHdZam/
Cru/04RxF1G0mLJUI1kAIXAOGuYx49FS0CtyxU/ojJ9osJUm4X2qggVDdYteCUS5g3MqfTMmu1VR
3dKcn64rxTMCxjX0IFQGkS5cQ70chdpNlMSuecAhXMtmXEMsaqQWKwihoJsA2QA7EglmrLFT/Dl+
jYenE+MlInSCqgJbj+4QtyBFyfdSgwU4Hjb1b54TGIeTsD+FkUXGHta0MqUhAvtqD/o10SvdXHAE
b3Ty4xyIB3KKjjz0yvfrWq95y1kkYyC1sKzFWBTqa94yfG2IPWCJegxX0IYaTvlJckpvedpTLPf0
IIYE6LA8XoTtj3v+CYzBrGOfrG2Dj0u6wRH68q7HCLpt1S3ntvHkMDZTgvJDq1LkTlpS2QBlts0G
QOpaG1y3/233dFaHsZXYnAVjwevbLY1nUHXs517lBJItND0ULH6JYNuPjTgsDWlpJhPIx+bTP0ND
GEDGRGh2g1DiKHsCljBhx2vSbUfLs2Am/RzXtF3QqwcAwlHowad+L6tAgPnXVfa3NvnaC714ruVt
Bh6YGG8cIpp3OrCH6rw7mGPMKdxy7OHVx1yISYSkNtcW6UUn4QX1WJi7Yvr0V7bweuEvRGgYH0iF
CgxnsXJTjPeizsnTeSrQf7/4+1OTCYZWotZRJl7WTm5R79aZNwWxHUPOh864iEUh1YTWMwoqae0M
8b2qHK38ozl4ExrQfF5cnk6MOxi6vDXMFcciSICEtVDGzbWosPNh2k1tFGPASi7taolDVW1/xnHl
Dcv0NArZoTPyO9Se7yPZ+PB3x8h4DrWMcqnRcN9E7SGKvkm8ZivP8UuMz4hGkuuliSLI5NCF1RxL
OAdsYbiSk4BkG4WKyOsG/6+Uet2+fGM7QhUtWJXC2OviYIc9bEuF4wo5R8lycJHRrJNMx1HWZmiU
ewCZDDyYQ2oN7xOcX8b5Gt8utFBR54yBjay4Sy7bMWaXJkAdDI/x9MWyOFbA04bJOwf4pIqGblfC
4hKZ7D479HVpXz+V32Q2Z4WY7FObNJWMLXKAZR/fyd4aWl4USnu89t0M0Dy8KTzO5WbbstjD6jM9
BhbMIndO3RJafvusKdlTHLV3GfaapErlNMw5QeQVuOjiyMjYD4s4IQ53+eolhi0mnTcMgDRUeO8R
TiiWGVeCfnNFrMxC3W/1zOF2rTgW8X6e9m2kkhnHkCzNKlkx6tnmbe0uTr/T92haOJG73I3hc3Wj
OPOxfvzXm01UKv4nGchSNJOdprUqkAjk9M2qS0Gh3yk553G/7Y4uBDA2KM5l3g2DLmOxafHAP+P2
36VD5jzPTmTPx/5nx0toNm/xhUAmjo06SVOjgEaU4mPcNQ6hXhDUv4lD51vje6AcUqAATgawfdku
5DKhTcnQodZF5Gr5rjl02PMdgv5pulNt2W8wVcsDEt20xwtxjD22STL0c45M1wLFyJKN+6RUvev+
Y/NyXYhgLHIBaF7dARjT1eLHJLlfrYPRfW+Ux7+TwsQrczHgo0Z0kRr9IE/3qRi00i4eH65L4VgF
i5lnKUJXZ6MBh6vHtmlld/oMRxirqiMl5iEaMx75waaHP388tvtYJ0RUTfp0hYsKxdSwiwHIwzGP
RYdjBix0HoADIqssUJZZxWddPpoxb8effv53QfFCDyZSVQuwPfQFdkaL0QPAXBUscMlciDmOrZmM
m5iFZpzxLEb3S/8M6r9ePunkoBQcJ8v7WoxvSOK1aEmPolLb5Vj0VqsQ1UeeA5I5X4xxBMYy/7cI
TRMwijVYBLpLdjK+Goqnu+t2/X6Y860DNxk/EMdqJWsrsBPpzC9N96Kd5Sh0G8KPPF6E337iX1gD
4xJMkRSx1cMl5DfRvfxBvB8hVcauTgKgX8ErQViSOKMHkgJsOo3HzOe5vd/EE81CVQ4Lxu+IuvM1
kfuZuneK5IgNSVQ2UrdwjEcrKL0M6Nq8wP+bL3yWSM/7IseIW1KQkT7CKXT/dJt4jQDsK2WvOIWb
/6x5uwbvJyheT/Qsj7lxVroOCSg50cQIy135pQP185La2Y3h9V5k985yyPzhwGes37bbs1zmCg7o
lERYs6ajCyQcMweYlbdJkO0krw3UyuUxp247yLM45i4aYqeNVqwhuhhhYtyp5mPSPl2/HNu+6yyC
uYmNPLSVNZkK9lzP8Jh8IOrtSRPs+/3PJpk7uDarig0UPH+WYHm988MtMPaenukyeh2oIT/b2HZk
Z4nMPcysUsWTFjTkGjnIzW2V+Ne/HO9wmKAcrXM6pRNmZyz5BnScmfKp6DmZIf2J7wPLLxXYLmfS
LWRQZLDnFUbqapWFhREAKY9wmlUUVEqzmwaL45o5WrEdz0QaSvCcwOTI+lUuPqzygyk9Xv9w22n8
2RbYbidQAgY1q3CLKPm1Cs8Y/WhuKTJBtotsVNJQeMVAWcDDQngPcPTWa7Ctz05t6ygp0Mno6f39
ThNQ1SNe/6T+COLYGV9QONqnoOSeT+me55V5H5ZxHcC77ZUZk7ruGH3L1cIeus+xzKvtbqcIZ4Oh
P+LCDzfa2M05SVW3LU/Z8tgok53Wdy12XK4fIU8Zxmt0xlqUxYg3pVSZYW8kt3nb3yQSr7/LtRTG
a0h52Q9Tgo/W+4BEp6jEvmDYysE6TrWt3dPwgjZoAjazO16fnKci4z70MVkAUYwyXF12birftU3i
Jdm/nqJmTJJxIquSTRqQwxU3VaXdKFc2QjqnaPmbV9cvo2Aboa2st4BLhCat+w+wcxVYRzpjp/q5
ZxY2j9uA43jZNqiYyQCcMeC15rry+6YKlYm3BMA5HLbzmQLyKBYWFGJFCaw9Jy2+TXmvfp4IJsWQ
Ckko2waBUUqrG72QE9tc1Nti0nhLjdzzYTwD6MxMvc2Q13fe6gOc349BwqLifISgD/LbKrx+d3nH
QxW/8BGzUFY1vC9Fenfn7ji2nB2Q3+iDtWewzWGNgoWcqQa8sAC79E91FYQogI/rDwkmJARAif8f
AIDbKcwveWx7Jh1yFNIqpPc03X1tu99gMnAfu/OH1VncxY/s1qG0IaS0eV5d3f6aZ+FMi8ZQTFIa
Ci7wMq/HGvNCjtTHsR3LbaCUoyPUueAVibafMHRVm8V92RqCvVbN4ziIH5Q2P5lpDzTg8qZfCtvq
1EAyPgBqNJiqEjhSXWJ3xnw06tiPSeprUnWbLiOAkBuM7+hB0cWHLDXRkKrq+6RSFMcYpNMqnfq4
e5YM0ak105lnzD7UABxLwPcgCKlDpiJopljmxATqi9lkBcUbScEaoKojkr21K7PSW3QPSjQSsq9Y
1TCX2l7Fh1l4KknLSb22wtylKOZuAltNzeKsxnNDyhwlmWxV/hlpLeDUr1+VzXfGpSDmauZJ2iZW
imyIvlNF5As6kGDQ+76N/PWFYKliAtA/L/JsmdSlUOaCaoOh95GIklVSi0cgVXwhrfXlumLbzu1s
tcxZjXpr1qqBMv64GiAckUMhlnzSGpzQs3VOwCDAY1gG1pnFblHORrkK+YCEq1QaR50eclBlxNPJ
EnizZtsDdBeSmGidkbKspxWlJMrpRhu0a0iCxaeoGHHwB9/uQhQTsiNJT7oBM7qA2G7sSjlkFXEG
3rNs84DOQtha3LSIRV5MSJFT69RYjT/Jj7PUcG7sdnp1IYVxXr2V1GU7QpVZsrXcaV5At4S2dhIs
J/NUe+JdsjOfYeYhbwViy8QvDIP1FTnqE50iNpi8wGJd2ul2Cnbr68e0/eK8UI5xEkLUG2WRvNYI
1MUpH2inIHZHu18cSjYGym6M6/EU450b4zCKtlTXekDs64ynPnnI8pNBfnAU23K0lx+P8Q+kITIZ
8xmONgTTjZt/hDt3gSZIeSEB9YuZ0eFQB5FjPFwXzNONSfrjqNTUSgBZXKoJPigUAQCZflgTHp87
TwxV/yI/6eCStELFDJVR5ftmym5NrffUOeG8rXkmyHgMVZi1rlJg+0PUeaTpgnEZ3OsfjOeV2AVo
DLUtillABkUQkQGMPB8o8pTiCbs/80q6DMIPA5urLM1JRsTE6kb0zJXqcxn71vxN5iEtb3vzswjm
/KUiF2fgaOP8hchel97u2smuMQSQzs71D7dtAmdJjAm0ijwJmYwaNMCO7CxV7Fy6LUxensrTh7EA
AGNaUUQHGxOkpq802QDocXo7OrXecld/ohh8zcHg+aVtwzsrx8SP1igwyyuj4/zKubgrXel74WSO
dG+CjXcMpqeVN+CznZGjC/Vf42DrSNgDzjLMff9v3gFQBphWQr2Fgifqoo1JN84B/sbyzxKZyFJg
Xl7pBuQw7StXCEANBh8Pzs+oke600r9uLpsPANDPWSA2wyDfq/oXHkOrWrEURXzRdJeEAB0Pk123
g2/nlMa2D+4shv77hRgpiTTSTsg6BxHvdKm5ydT88bom24Z/FkH//UKEqCZ6I6/UNqSjaH0QsT7T
cfY0tkRcZpfMyUi6MqpGB1to9fZhrvVvS1KHpZrsrmuy2RK4lMN4C4L5dCLHeBhR37cAg2oN2/CZ
kgcnQILnCOMpxTiMqjebtqhwlSnnnOF3twXK8phgv2ke+oD4Lfo8vOnRLWu41I/xHnNZjUTIFqxO
kiU04tkmPW8vfTOFuZTBuAq84Baz7zRUUnzFb09ZmHgE+zvA9bI7hHpM4My23gQqjw5zs1J6IZgF
1SB6l89zhdwpvREAXWZ8TI7FBwUbsflLDaKW6mEMvpkn/I6AX7ffbF9dCmcstMSefD/N0LpKwlwN
Sg2UppoTmQFglRvtJrU+WdltlrhTf5eIt43aun9nTRbzOpIAh62osYoOHvaAV9mjQWGOUS5rkVUV
B+LGIXiinv5SKpOvjmq5FGAZQSemdlYfYEGBdMBqCeVYle67XQouzRiblTxPveU8L78249UUQDmb
5YTpz84DZqtgayHZR6BtThzwrd7gEU92oo9G2w5hKb3hAt/w/ITFuDylkmRizfjYapDfUS6gKFwx
99IiOScurzS5GZcutWW8klzLa6GtyM/THQmr+8IZQV5loF2f7nnbqtTnXKmHsIAPQ1/qYwbGLCDu
3WvrZJeYSW1gP/JPEn+5bjvU11wTxfiithDars5RpliG3BarMMP7rQHOKsFKvmFj9eC6OJ5mjFuK
5LGKixTeATDJH8tq9fsULDyScNcluds1zafr4jgOAcSlb6PiUA5Tm7RwCGpAH6jdo2LY4ytIchsY
buVN33mD19edu8TiDgjalLfDgMRdkG8mAKbJM8/FUkP7/ZFJIuNjWs0QM33GkVXratfaXiU/df2T
ujxf/3bXb7ckMk7F7DqjiWgE0WYUsLWbfErsRcS4/+wtsmclj2Wx8qoK9KdfU43xKIm2FEmRofFK
i2b9XYqlaaBeBmmY2qAe+HBdQd53ZNwHQE/aQhFXVBL00FoPWfyMYcol45VKeAbB+I2ZqHpkZuhp
IKf1piTy+1YIrmtyPYcBaudbKydjUWLPAD2NRnqYANYmEex+3F+XsfkSOPs/IAO9FZIrYOZNBUzI
966MhlrhkT36Z7tqJ9t4EnD97fbp6KAbFkGBoaqMp9D1Ku0pM4A7xrIfreh6CuXdsIInMNd5gWz7
iH7JYh85mVr0UzzSojCSpaixU78AOG7rib6AnUyBBs+BY+o8kUymkqdz3TQj1Kum2qnio2T9vH5e
2zZx1oletYv3QLG0lZGoyAk6ojsxSEQwbWj3ZPkj0zuLYb2EBODiWoAeponUZkwOAlrIhVZw4gZP
G8YxqGqfiVmDoqZQm05Vav5QiN4Q86C1fpO9ntWhv+PiqyXp1FiJjJRCy3z90QwAaglwEcxaO4Nf
7VQbdkgnsCTPCmhxkwcX95tLdpbPOAu0P6V4UCGfOkDV6TBea4Kgjo65ogHm8ybOuPIYzwHWpCUV
ajy1Rj85yp4ELJXoQXXzV3npV5Xjcn+Tsp31Y5xIFStNixbMxTzdXRJ0brPDW4vP70Wj+/twcpbG
+BC5saqlBS+wW0v6Hvv4+2pZH+Qc+wdTVYToY4WT1h+INHwSR8G9fv94n5btnSeNLOWLBr8vB+qe
HEoMKmL/qnNXVJDXxymUObgGHI/C9s5XoAvOOk11BGwMq40dVSXHT3IuIds6z7SqlqYYEiTrdiAv
tXwf8+b0eSIYdzJllWgsJd1g0towGrqwieJdVBFOPYYTXHTGnURirkr5ipdLUqW2tPxMlbDUCqcD
A9F1K+AdCuNP4lqqh4UWCmXzLhNuU/0PStE6ILr+GyXZreHUaJIi7egkWRxUkl/lD9d/P+88GP8g
mokkG3RI3WyPZfylB0r3yhtk4R0G4xOaCPxF0QIZRRrG6TcBCztre9RnTvWUJ4ZxBqMuLu2CdqM7
9w9RCjpTKLJ0L0ry8/on48gxmCeHPCXKUjTIk6Z1dvL5LhJAihW7EQ/anCeHySBWOZ2J2OCzrctR
moNOPxbTXuDhi3AMwGDSCGsqs0UF6JibZmIgl+KL3A0385hz4jtPGebex0veWVMBTz0Y7a5sU6dB
aRHjMwDP6f7uSr6yr12EeCyIL/MioYpJpFBSdonEi3H0w1+JOgZz58u+yzIxh+MXA33fnqIdAD6c
+kiXA3k9w+0gg2etiOo1oMZe27QXyigLNozIgt5NA/5MElL+TPVLjexEAwYb+cjNF+hxv9PtQh5z
V9O86aKKDhwp9uTFXwpvDoXHakeJUGNP5nzJTed5IYy5sd2gdmjOU+XE0FKDpuYY3SacnH4W8JoN
Xny9YU6UuYN7xkIY3eIHnOqN5jdB8giQlBjILO3L7JVe8hHvzyOW+lziku+8AvTmBbv4Dcw1NiVz
ISLGodwiqe+JGoeCHt+qWcbxfpsN+0tdmYscrTGw4ms0xihigeroThW0YXqKv/cHKZhcxcMkhysu
Lk8/ziG+nsHFN1bTKC3KtMd1K1/K8k7m4dXzvh+Vf/H3mzbSZkAl0rfvFwKKRPBT1+TjdZdOo9wV
q2dXL5t4HmbkDLjRw+rM048Zo83l16L8vAw/r0viaUP95IU2ibhmGPcasIcb7cXsOER7c+FYAk8E
E9LLtK5XuaUHAsJAXTmCTD4veIBA2/2HC7NmHIWplG2sENxdK7atj/q+ALdwcgvuSNc61t4M6PqW
u23JOybGX4w1KbIph8yleLHoq/0I3khNT528/Xb9mLbfMWf1WN7izIwHrZ4gKh2cKNBC6i2Ur7PT
7DQHy78eR9y2ZgqIRChJpMTyb5liDK4/9bX2AlRpewow0Hcke8Mb/MHV0RpFH+lh9LPv1+Vum8pZ
LGONQhpLyzLS5m+eBrUieZNe+qX4rwFnMcmMJdhf2jEWWYgqKWMTK0CzMIJ4Wrip0tzVIo3j7jdz
jAsxjElabTzNFt3lyrECodbyTVSc6vx7U8329c+2Cd15qRBjiGiN5sloZciayx9C5hjC55586YS9
pJ6i9HHRvk6xxJHJOSq27VblhbKaGe1OGGC2yZ+HmjhE4V3r30TMX0dlMdFqSgVDiUf4J8BF7TVf
34Orymu/z4cmMN3nQgaqDy0HkhO2xbADX6Fjy52b3XTG55/ABrJ8aAszoiWE9EYqd0sf/t3psRi7
8SKRRFcwjVr3s69a8YkQb22wXVp6XUKdSWob4kEfflyXyzFPiwlk2qqWKsmhlzF+VLTOlivRL8Z9
OXKhe6n5vQ9n5y9IbekiyLRRqwFICN5EswE29rW8yR+yMHcNYkc3yq2GjqFo17do0TqJz2uP/CZj
PQtnfAo278DXJca47JZN8RcjV3fVU4nW8H9I+67luHGu2ydiFQOYbhm7Wy3JkiXL9g3LYYY5B5B8
+rOg+cZNwXTjP5qbqalyVW8B3Ak7rEWCIbQ90dCMyDA45zIow0KXHs8+qw6N8ryu/iKabttvDV48
i817lraVpmJBblVpiAZjmATyceocEIW5IHzyruuJUBrnXRZbbZZRwomoqwQoYfiJjE7k6jJ2KUXE
LsK07s+6ovINNH2ajWHV8JhZkC0s7XQHOpqH6we6rvgq3zHD7ngXGTliqWKE/Qra48NUflwiQcln
F4jx4pRVvm2WDppuGxPynsGLH41PGPa5UZzWxXKrqz8MN5Nj3b8wOPib/qUhTioIpaJDcg/cgmR5
X4DBzlMG7OIlJJha1amTwsM8qyDB+0Ny8q+JqTLnSaaG0CkxMG1Hvq4BBiHum5cqcyfXcthcWiTC
HX5Nf6/pCOdPijoBXleLm1VDNuae+qOvuvoZu0IuUMqHlxz1a8thy7Up3hn5B+zeONVz2rui0CC6
ZM63ROuA/YcBs8FWfmix2tWN38zcHyXRDtv+cP8vg1d/a7jlybzYZQR2n9Gpju1dgs1w0NXeqsf5
lD5Znwuf3liPtiAyiY7HuRlKSomqGdpUWVI6Xak4tVx7Kf3bGj9dt8jrPhMQ728DxJD29RrP+KD5
8Bjrd1L0IRfhYQn8Cr95M8xSNBUjkBWiYQFuo3HMK9GYruAUr350E+YKqW5jqUekySVQWOm137eJ
bzWS4Ktcz83VV2vciLEloFvI5YT3lCk7kt0c8xmW3Z/G9SMQQ99TvLoo3mt03Qhb6sy0xwz1l9YM
SsB5KKJi7B+ii2GZIK6wbZ3fdMV2DJriOeoRrE7w2oJ3hpOJac/mWRjJWKr2u+O4yOIcVbnqkQwr
+rfbpR/mg+m3nh0WfvGXCEJmP+u5COO8VJoZ+iIh7fES6baqnxvjaKg/pfgs9d+o9aOxRK+AfQ2/
yOOcUW53NqA72RbocBiacBoF05jM2q9dHpfYaOlSSzMD9h1BXrVg8IlgTCMCln2kHU0q+dddwh/e
NJfjcM4HPKuLSjVongwnX5+AZn/bovXfuO8rGF0Ecc5Htwaagowe0avArI72IE8iqvE/1MJ+ifit
NZdWrQqyQjYV5GmBaTmzgjHqPrAc2cuc+uPiQd0xBuCK9sj3XdJFMPd8ysxq1HOmE6mE9aybermx
RDu7ArXgm3SaSRdC2bI4yU657Nd09BSAeNRnufTVXlAY+0M2fzkQn9YUKLhAD2HBp/kHKvdBeVtK
Th+YDyzVsBtHhGsh/Hacz8j0tpRSK4YZH9dA9dPTdKN+wNOlD5TTeETR2xsP9pN1Jxp0+ENF63JU
zn9kdkyB5cn0MhyO+iH6sDxnHvlgz05+XP3S62rX1ByxQxb4Eb7FNxCyygpB2cL4Wh0TdwzTr92L
/LNOkc3VQeoZpUNFI2Z/SCEvh+Wci2o1S04YjiJ7YxC3CtjuonzPWIClo8gqRDHH4HxL1bRzq8z4
pgwbZXwGrkLsZJ9mn9W1UtHY6n4WdTka51/SIrNlQ8LR5vQsJX5pV24RnSvRu/MP741fcvg+YGdX
gxzjQY/pWCVIXO0m87rv8an4aDTOfDPezjdrjHcbS4xLMB+4KrnvRLREAt0xOX8DJidd1xPobA0/
PdzF2jdBVBBEcL49qIEbwjDBzY1sQcFTAwPlH7TbyU8O8qFwtZ/XpQm+HI+mV1U6+NEYDKwk5+5q
ti/rQA+9lp/mKn+6LkrgqPkmoY4tImCoItpNRo6529Krstmxuzi8LuYPD4mLknBOpalbsMaxKbci
ddRb9aScmVPLH8pnTBoVwHRODqXmyEJAMJHJmVx20lBdodrAwvmJseFk97kL8PST5ldCLnhRkOB3
eeMK1O2UgZxp92vAIMAlvLm1cHURbYEVKEorRd+O8yb1qjRWOkFcDnbc9mNiuun06fp3258TUy7f
jXMiQHOyCtIj7pEw+cmwRXJ00yTYM2btXepVB6zqgaC3ce1j/T1pHbl0rv8FgkPyW779HI8kNmDZ
rXzMyV2rPxap4JCiIMCD7PVD1jYK42eKbqlvBozeC+0v0HuhwBuI0vNd48aut6KC1cy0eQRaqTGH
dgEnpTebx7gJF1VxRv2gjV/ecW8bMcyhbR5Qa9a0RTVhAzbtg55+Gev7JvtxXcS+bW1kcEnRohSR
TjE4878hPjTJb+JzeyxQDBeFzl0HvxHF/n1zHKlY567TUXk0quZYqNINWUUrcruathHBuSjdqEwV
IKaoXNGbxT6P6lld31Wx2sjgvJFG5WRZ2FpAoScO+K4dTHgWSqjXZ9VRj4N8aDJ/6o+9qCW0fzbN
BMGwgcozv2WbLkOZDBIaXDNJHHm6xcvDifLP1/Vh/xv9EsK3ZtayV0ZsXWuettzU7QOeZ//t97kg
Pxtyk2QWHoJ1bPn92v6Y+kUU50Vn4MymSKbBaBnfQXRbfKgf2OJ4HALrkwZo+JyzUxaCk/D6sfbD
hnq5N86M4iJTxzzFvSkfF7c7lr6Blaav5KiH/0t8hYVMdlO/Pak3EjlrqlK7NsyRsGyGLBinyU+2
r95bTxQvQ3Lf3IBuEB3eCjFSP5pQ1FBEvC7QR36jqdcbhSwauniJ/UyST1n0MVM/Xr/W3XLV5oyc
qcV0yApjRuRq+6AxHyr72zx+oBrYJKjonS1SGu4RUYLD0lQjDBcDmBp7KtH88/pR9p9km7Nwkd6k
pNAsMLNgehmtJLf6ON00NwM+EgmaE2IvupSaYOBS9IW4wC9RmpFyhshIvaXt17kP8vFdcDi/jqXx
PZdpHPRsttDg6eQZxFRfhuxjbH2vzCAS7eVfP43Gt16AC0JNE2jy3qJ8lpoJ1VEM3CUHwWfafSRs
zsM5j0pNijmSoAdkeKyiB3s5Df2x1e+Uxc+KhwSLZ0tUOY0VEuNd+fVGNOdDwDFfJQ06ZtCEwZM+
Uh/FCTf9anm0cnW/xTL2qQ2kY6EE188suljOk0x91Q+gMMNUV/9sVE8ETfJE1Izfz5j+9Y8az0Gj
JmW/ThbGsfNe8wFr5lZT+SSTETuuouMIfDG4Z9/mGXlDjZWkCJTA3wE4bdgA8bu5AaLkKf3AJl5E
g43XXQf8xFt59hqvTcHeRVqMeiNFq3oU4fcz5/BnZ6/x+0wkkjpwwKGuEitPSpp4QxE52hwSPVhS
P5N+XFeI/frpRhM5x1FMy9S2MV7KbKl9Oqan5sAA09PgPVgDYGr4X06j8Z2V1mgaM44YCMooee0s
H5YmF5kV+2Ov3N1rBrxJO5dEBrFlgnUc+dR4ptd56WMT1Lf5rfmcPmshwCGwrAIgGX85iN4J+yud
m/Nx3iRXrKQuDFykjhVVTKGCWxWwd4NT1nD8izeH7x1a2Mjk3Egzlhpr8bPEgOHEYczWwzZ99t1w
CgyGJqdGZHAC//F6CZsLJjVGXKoFF0zbs45nc3lKUpFGCtzya3TdyEiGYqbahCo4PaHG59ehdTZQ
jmLPuyoUfTbRgTgHMtt6MjbsvWppxNHLyp0JnC+A26+bmcBvvFaPN2fKBzDOGaznl2AEurvRqSDX
3i/YbDSBSzki08yoxGLZ/CO+o35+MF9i3wBSYAtqXw1sI+hyS0flP2UdII146w7Br2gxum3NMwHY
MAP0CowEOp0El7dfW78cjp+Hti05pdaMyol0GH3m5KMPzX3sV7ITHVjpN3+KGRpi6/Qi9RDEMv71
v5RYcwa3KPEMlThEJiCRahwTnZkykgV7Un94nv9ykK8o7Bsdqaqq7nCHiGXaj1h2I+1OWnxz/VTX
50a5te0bffzSD6J2oMAA+Dnocc3MeU1QTMmHc2GDEPje0AQdQRYUr3hllUs69KEddMnA66Fbb9QM
8Ef917l7HNLMGSIRe4XIDfMz0ZPUgwbkHyRmbCo+pw/lX4BEcNl2W3UqEye9F8GqCoIOz0ZTSfXY
r2zuKbfvgFFg6dinIB9LFcgS98agg3RUNPwksnaVS0MGAESC8QlumDUm9HsD+6BYGnmcDzkgLopv
9VMdSJ6QZk/wrtF4spqkjOeY1tAV+kBOxO9vk0B7XB/l++ROQ0iVzuNN/PKfHKfKeZgChCfGoCLC
xdM5nl6kUcTYIfDM/MS0bsVmlifIiI36Tqpf4kngIv9waaZiEZsoxNC5b2WmvdknHeYnWb9F/6Gc
WZ15BTnEDNC+9CfrJYnc8p5+6CBJsLFYgcKlyedac0bgR1JdedWPKoid9ra7qUPJtRKnPOJbAYs8
Vdz5y/WPteNL3ojlKj4xmLoIlTQA/o6nlrwAxtbJBtEH24sGb6RwidbQZRQI8qriUd3Rfpg1oDEx
LheuwGT6XD/pGOaqMOwLDDBP1KITnY9Lt8o+bs0yNRVviYMWVfWS3tFU4CxFMjhnOZdjri4SPl0W
3WqtP8/39B0zTm8ukP0Jm0BjUlqlcodwSmb9vrfoF9S9BZVT0Sm4tKqvhrbMlIRVcx6nuHGoFVIR
RMxOWHlzDM6wpISWTQ+GK4wqfk+ag73czs0HtT4WItCqHQf/RhCXW5VyXpRT28DtGdmJltEha+lN
mpp+lpW+SbJzY2Jac1U+XbcmkVjO9SU0ayp7ZpoAYJ8+tFBgZHhNovC1l3dsj8dnV+1i1uqcQ6uz
4+r1jnKThqyUycAzRC2wnXQKonTNNrEZCDwQzoCmUqZYIyqwGzphM2Uxw6qSwAQyPEaS+Xz99vY1
8CKKs6O2ri1idgPaA9IYlFEdmHl0bMpalLXtvFbeHIkzJlsDSoHV2corTO+ASZMIOITlmW0eNu+Z
03kjjDcrRc7GrDUUT1o+okRVaQ+qKri31zSTy9beyODMSiHJOJsyhh7A3+dFa+VVNapgNaDg7Mk4
qRm0UaufS2X+nk2lX8ij16eyJ61xOMmtv3StI7Wq32bG3ZgXrrEONyTp/KqvgrwdNfe/fWXONCWL
AuyXInqjv+RkneH0SUisp+tC9g3xokqcIUpy3BrTLKGdqqAknSbhbCOZbG1nWuPzTMvTLMd+UfX+
dbF/MEzL0lTbtGysIb3108SUzFzXZwVYeVGo+kD8kDGxvLqMmmesPYE0ZhC/f/eLNC6s1oWcWUWJ
UzbEz+9oWLv57fKzcADYbp4GsOfZQiydvfIddO0ik/MHHVUM2+oGJAw15pVXgPcwHu4fa+c0d3jv
C3d09v3PRR7nFJJBKayshquTtEcFVCn9gcSfOtHigPBYnE9oMBFSNHbN6v/y3zjVofr4yuaEJt69
FTS6J/Lhom/H+YXWWqUstZF4ZRFx5WH4lnbkSaAf+47ucnecX9CztZ9Jh7SLDeCmwG2siVN9rz8D
dRoMXEKyin2ju4jjLLuJiFX3CpQ/A2JhFQyH/xsD3WuJ4prac8bdS0m/qJi7eu3VJG7+wKg3Uz9C
5W70rM9sN6C/oQfLlQ4igOP9BObXEXl4J6mA+isFArxRvvQDRq5QvkBFbcHAlZkE1z8fU7krx+RJ
kGimr3MxKApgqgCmXQMeOF/devl5XYpAD3kapGKCd2xV7B+0deJE1RMYF68L2CMu33oMfgx8GWY9
0kDgjM+lBKzab3krUPFj3/Z7DwMuwKGufSOkh1Kwp7P7sXRVNSxbV0ECzemJBhxCCTiLKBRSgPCn
8CClk7e6g5wzEmW2u27qIot/vuV9V+iziY9lASIrPctYH2/XOyqaktvViY0YLr50w1SAfpEoXqkF
SvJiwz31fwu+l+Da+C0EUyGlmoF104s/sRmr4WN8wmj7I/GW1NGBV1969DB8KYTbaKKzcZEF4Eqa
HkewrUb3e/pkY25DehScbVfbN/fH/n37jipJXBIbD5De14LlVg9ek7/VGQOKQe2hxsyvLTCwfXe1
kcmFljaKU5Uit/bMykmOFWP7+oomOaC4vhTgObDOvSeFpcdWmZpaOOm4H9k24rlAY7TlEpsTvCXD
AZOcJiju85B1thXXAkL/OwBHdUDf/Gt0fNl8lu1YnnQYQoMzGvQ4aIVbFYobmSd7FmG9CA/HhZxK
lcaRtLAHNdSC+pT6E5r206k+j0c2NjqKZuVEZs65FNNKSoXIeA1lNSolijVEjjGap6oD74sWzyLX
uRvAL5fJv/PmglgUHKU43kP0wGZiQR3hpmw1usTcnAiXVmCAfOU8SvQ8Uq0Mc3NgrHCipfyhU/Nu
Ss33vAB0YIsSEDMZCj/EaUV9Pyc93l9r1wZYDZsqcoyV3BPYOvMXv8XPjRhON9ZWmkHsgcyxoqo/
tlaY9vExo4M/EDPMByA5F4qvEoD/GfXXIR2PKsluEyrCIdsvfm3+Dk5nJmWZcl1Dx8W6tRZXuy+x
pXbGGEsAEG2Xjk7ZHaVnGyxbkicaMXmt0/92B4aqm5gvJar9aj8bf2fXaMMYEkZ0qtTBTgUYWIvv
kmMCUZuAtDz1zUeWMyU3kiv/HPzFI4fOcCNXFvjdXbPZ/Bmc29VKAGlPbOMnwiads1oo/6kTdew0
D4upe0/Y3wjj/G3dk4Y2AwpZhWZ/ks3ksJpK5UgdUBaL7K7t206gz6LT8R52NKSB1BTt/zQCs1B5
mKIUzh58knbqv0epDUNWVItY+A+XACSRoswzez3rjpq4s8fWRWs1SMMBk/JR62MtUXC6/TetLcsG
MQxiW3w1vCnzaC5ZXO7RyKswuwvo9/zM4LiXQ1IHggPuOqGNNM5q5QmbfOaIIhCL0AxGcvVyPwni
sPvbcjpnutUkbFMJhO6mPBuhnIlKQ9PGBOSH2ARSAhnMwQN4h44UQxXkkHqWv5w0dKGiu3dAt+rq
RS6/PVZHHV1BKsNmYR6tIXPTwXAER2MKwXsATG4YFnC9LHxEzhoMpVe7pC/ZBPH/wJpAG8bYX9J7
Ualwr2+ib2VxhqDbpY1m4chSDdldPbYTH2FKijo6FjlYuwkNDPIo2uPa+3iaQhTFgEUAuobFgY2P
a+aojGxWczGxC6PeAyWlAL6MLR+NhQgUZW8TByc0dTxodB13ypmfQuNsVCMLdaUzOyE4TFz5Nrln
/4d9nBfiGA5Lq7RwAtoXdv8tWfAX/OGOL38BSxk2p8XSrlK1HR41bFBRDidsHcKtd8BMyQrnn2mZ
vvVF0817Lk7D9rYFQFVbR4nnrdSImlErd4viRUqBRUPpuETmcY6f8jo/XVfY3a+pEhCGE1nTdI39
++Z8fWVoCerogKE0vst55iQSddT4B11/WKAYvC5rz9doG1mcr8mbtZpXVLS83IpcCibtFTN8teBA
LLb9ZoAbIdzV1VY35hTg7l4MGvTymyQcvmH6/bsA0wKiNmhnbH54r1G7tsSqJmNWNZ32Lj+VIU5y
whqYk2MgUeQs2d97TRxn5FKn00Fh4hjLOgirDjSQwv9Dj2P/3i7H4hQhAVh3ryb4OL0/nEu/BbwL
FpmYhTFgoOyr8SgidBRJ5NQBW9Bmi0lxQDEAOSe/7USZ4L66XU7EaUJk1PLYFtCETvuUyYUzzB61
vlxXacEZ+DqEIi/yalcs+VGBlaGoQV+Y4X8TwflAuVlNPHUmeHlw2lSHXrQJLLgmvv5QalVUZBaS
xWptb4y4PGUpDQczepdd/voafGo80gpEpjECoyIFw/ihmQ/Xr0l0DPalNo5M1mlsRoyEz2wbx8rv
dOAD20n6Lhd2OQX7KzZSJo0WsdnhY3T9YVpzx6hul+Y/fnDO4qMqHxJTwnstKatQ7oCA0Yowx/YW
xHTG2WobGrqMKt9mVKapI6WBtoIcyif20o084km3YEcEGqgwUWFB8jcfplnYulNtC41NzhLteEi7
acRMcOd15xVJdOZB3lN9rD3AcQn6jbsmeRHGm6Q1rU20akgu9ah0sng4IyEUTCDs1kHwE4ZMVFNF
0OScZZqvtTzLeIKMJ8bGyAoFxNNDgCNiqkLyRDGA/dxv97cRx3nKMtWmeEnY/dH1fqYg4FvUr0g0
/aTEWl9WCkx1t4S8PR73vaxs1rKugJb3/uLXJ9lnhTPtMfIaXw3aoPOpF0NTxkMjAirfV0yiy0QG
nzAm/TgDa4pcKwarA/pkOjpSVrlNVLsLvW9U2XIKuz0PZD4C8/2Q6jYoWtLkg0HH4B2uZPM3cAbY
VfqsyRhs9MrJctpscrTW0RfZvy5FeFReiSKlLdcKT6/lIb2zTmM4HOzn2e0BRJkKgSh33SNBQx8o
bbKq8O53TRI9naUWTkWLPzaYt5vjHuBjqi6ooe1a30YO54btbrVXvcPrgKTUJaseJrIs8I9/UM/L
WTgdMZKmVdIK2TH5OvqrR/ByrbzoqGA6n7EbYrAvuWUoyuIF5T8Y/kU0pxoVQYdfGSpmGbOnAMFt
vsGMLSvqsMETkrmil8C+lsDJqBbyTbwrOVukOXbYJRm2mJztH/EBo3F+c0D7V/GLk+SJCO521eQi
jd94jKKYGo22oqdoH7GC48Sw9VEUREVn4rEoEzUZDXvFBxw8YFG7uW99sc7ge8UVGqCvEpjzrvc0
bc22QUeDshynLrRI+6KoIa1umVvBDpGC6b5G8qYR0a6YBPFnX0c28ngdsdI0L2t8MYIieYliCvpg
6+Pg6ye2fyidK/qepMQyMMVo43mFjujbpCRZKLUyCT0AbegcHaCoBjj7pMK/7q/Yn80HIQK8ckW3
VNPEmgYnRS/bdSp6tnVzX66jl2cYICzu01L0vfZ0EFjupo7GkKYo/AOrl2qwvBcd7m/4VteSo1qL
k4CT7vpx9hwVUXBlYGAwbMJnQOXQIni0cFRqfadqd5MoH935fQNL77Jl6bIqG/zvx6Oix5KEXgLg
ntxe+56IOD33rOiNBM7V1gWVm7qChM5bfDSU3W5wbH/wV38I6XdRd5f5Ge7zW7aNAX4CHGNZ55UM
4Ic5dEOSveqcwgupxyVgQEGijv/Otb0Rw1LJTYKttpO99gqMp1A7pwSbRC+JQtSOfr0RwSnyMI+R
FrERF2qBN3T9Ga19kNLu/1+/kFhi0cHSdIPVVt4epMUQzbyWCLiDedDrlyITBNqd7/Hm97mvn9Gl
QQEZrTH5NKAuYBw1TCQWJ9E6385lvRHD/n3zPQAYLK2liWp0FCduTPSw0mY3jUX0TTuf/Y0YzmdS
8KBNksZOUxzq6pzln65b+14l8Y0ALtnKixbYIuT1uuZzc2xvosfat+8ljEZngaGDJApVlRvidJ+S
my6s3tNtfyOfS+HtmizDuLBkL38Zuo8jHqmyCK5gx0O/kcGlCq0S5UAsMNALVltP1cezZSZelVO3
Wrsv1+9zz/lsZRH5rV5k/WzJ6wrnA7hERl8RAMgrPTM8Lca9K4Jk2gnhb6RxEW4yyFSqKkICVcLF
7kCrWTpYHymaM9hTvetH271FRVFVlLbxCOFrzqNeGNJCscKRGYaf9N29Nq0uVfQDmfQf10Xt3+JG
FuftDL01AdEbyx7GjRZkQh0GY13j3KCQ7+ApKTvCjvreeIQtb0TyfmnOx8ZK4JcYr2b7SQ9yTHLZ
WDl6Vj/QAOi2PraCPfuoHmxv0N3/eGDOa4GCaJiUFI/zonYUrC5i3eloP9qu+tkK8nvRLMiuV9mc
lXNeRmvKDZlhdOnyMKgPpfJ8/TjMaLmYiLuEm5U1PFhNvkw/W1U32RRo8evSutnC0MWf1dSL18+z
+dJPorx5XzN/ieNxyeKubNMonQDwOfp98c3GlKuBdTtRJ3/X5SuY30JGifYG3xJAF7/UswGZUWaC
lAOJ1zyck1zQNd7LknF3FymcQ4x60lUtm7X4J3tJfTVzdB/NcYyFY3bsLMpfRKfinGNmzbWcEQze
5aYWauv0UyH6X0lWi5bTd3VOVXRQg+noXPHZa2y0WqLojEFA8lX1pYr/uq5z2q4WbASwf99EZFu2
lqkDR52nRvETdtP9pl/QfxvVBxq3sQs8np/VolnOlJW39lBmWI2XPrcTSm6L0jlFHP0cq/KDbRay
i7rgKWq1r3Wv35HIcIyJ3CRr9NgCiHlIja92Pv4c+/6z2Wqf9KXR0LRZfc2S3LnEQEXbfZJW+VCP
QzhrQ0AiS1SHYr7oN/vSLFMBNq9sa3wxiNClI5Ids97HAo6fOlQwMuFQD1H0YB6XUBahJ+4qyUYg
d7e0JXaWaxhLrsZwUnLHah6aTLSbuBfMMEog4y1KZOO3IZG6JOBtnLAs0xFXXW8HDPlNQIVO3Ub0
RNhTla0kztsaRiepiwz/Z2mlm5uW2xaPo43X1Cyi5tqVpBEbL1AkvJhbeKuU7TAqqrSgTUqsIVAj
rK6Y35PyZRSx2u1NR+DGfgniJ4ILO5rqCYEb4Ws6rgfb/Quzpj7D6hc5KBZ7eeVDm5t5QA0Onmdu
sbM5kUmn48FjHSzpkyWFTfRil0d5DDt67JVvGX0pqlAh3nUD33MgW7mcDq5LrWcU0FDe3B3l7HuU
PV3//f0r3ByMS4VXgNRURlv8MzaA2j+YSk3fxOuhCUWvh71Snb09DOfl16qt0cpgb3kT/PaqL9eu
fdcawOxNXeVUHPIg+Wv6prntx8oVVc13s6utcE4pS8VAIXKErnSYx9eA5Ako1LA6sFEaNDkE77Hd
gLaRxpfOFju3sohCmhouPqbsjsrBwsIztknBTfCsfUhfrn/HPUaX7d3yVTRaSYu8rJbs6fdWuJ6X
5wTZ4+xi63KE0w/xnkEgjV9HF7Ho3D3HPztG8BJUmUBjd42fYG7S1DCyYPIT5+Vs1IDNQ0RKS0Br
GAbW/0+WDI1aBKq76zk3gpjpbEJfbtJ1ndNc8RRN/VbWUbASrBVpUC0J89Hy+vn6DYvEsWixEWfb
ar02nYkvij7inNwT63m2P+VTJigV7G3k40teLpAzeQlF+16dMQlKMWI2PBloKTHiYgwropztLTfd
X6J1mP2jWYaBFXWNxde3RzPyIV31FLqzxBRsQ4GNIu+sHOX0bEt/X7/FPxjGRRb3yKmmZZFJkzF/
A66+bxoq2K3HBib+oegWsenuxXBFR75gYw5TBz7g26OZRmQs0YJC1brcSH3s2IZTz+/7ZBcpvLXP
doLFMwXWvpyojzJCAXYtp7hhRbEufEAVuz4IrlFwLt7c5XpF1RVTZ6A8BNpsYLjt7XCQ782H5AC8
HrdD20PkQXcNe3NI7ssBOSqu4hz5F7HxFB0BgGg4XV06ki5Yht7XkY0k7lUaAVNGpgRBT7mfPTbK
BsjlF4ai2702VEXgm/uhYSOP8yTELAzFLmL2Ci6eVm8MrQ8AtwnVYH2uMJAr+HT79whGBh0FbWQS
zBo3jgRYrBk1JQLQ3OMQsNWw4l4H4mzjqE9LgPDkSljERyYt3FjcNXMARf8rmAu/U6vPKZ0hWD5N
RzRxT0XAEHzNR+IsAYM+lweHqQ4R9ED2dfUil7PBHpRDlalDcXS86pquPU316CrNFAoudu+BoFzO
xw90zm3cVGkNtWEg1gYqeemt9cSWS8DdEJYvqyDGM634LSXciOO8JlEzAt4OBLrBvK3lD6n5cP08
ot/n7M3okroCIQ8iunVEql6uj9d/X6CHBm9llM6Zwa7LxFqW1X4wp9jrigNRv12XIzoHZ11SLZOk
KqF2Y3KbWs+gILz++wL14ods23luSmA5KZ6t/G0VN5NCHK3/el3G/hksG8FRRmTmu4ZpiS6hXmNe
yZxOoxo7siK4pP1DXASwj7VxClLUmnmdpBiIWssDUEEeZ7txG9sSiNl3ARcx7N83YnoLkCNyCVPs
CJAL7B/W+KXUe4dm3yrpr+tXxqz6d/O4iOK8DV5mpIgtDC5pqhkWxXNSAEtF89f+bpRO6dw5lIje
0qJL5BxNa/UDbWNUM6P+u9o8d03mRPOP68fa7R2g6/mvKvAAOEnWt/3AhCzaMLh2h33+PD2PxoiV
likwM8PvlsyTDOVDokve0q9OX6zYu6h0J06L2KHK4HZ9cz8AiUUiK0ZXTHTqbPMLyRZBqBHch6a8
/dqKLtN4ANcUMBFjVwIcc4Jl1sUU2IZICuenhnSZqMx6W9RoHQICkfRvZXy4fusCveX7Z0M0j3rf
s3bzCpiavDl1rRToE1ar2+zcUqlw3iEP6DuyiSe/rPPckXkh5wpGvVnZn7pSDaahXGscYqxB0dmf
41IS2OWuL97I43xk0hNNogYq4TS5tebTECuO3H+cDVEfcvdbbeSwf9/Yv2wNWmIQTD9MKup2ANYf
VnKoVUMwEicSw3mzqI2UQUGi4y36EAzKj6bSgkYVNe1FUjhnZrRpp5MBI8OraX1NjfzGjJujmaq3
13VBJIZzZKRcyzJRcRgl/WrCZ6Xkk1QLUt5dZ7n5LpznqguGXpOjHj1jsQAznmF+ZPMvovmh3TD2
S4zBIxKDS7DI45o9LSXq9XYamr0WXr8tkQjO5wxKZdagFkbKlT5qFaZuiSDtuv45wAj+VoXzoSiL
EVAAXtK2nlyXYVulL+PcisrN7Hd+i1+bu+LSI4xZAk9ogltjI7HNPYMmtW8VwOLlwERtBfXF6/aP
SdK3h4ox5WDnGvKLfv5axg/VCERStNZNRSBH9HXY5W7sX4qwqWhXveKN5CnOPnTp39e/vujj8IZP
43mNG1T4DNs1DUDMDAEQugTOef99uPk0nOH3tWZWNsP8WkeHwVsCw1WJHe0rA+JtQguv/LMIjVf0
gTgnUFGjb0sFB2ukwlWKp1Jd0Pc4tSLsnL2FVVsxdKxSoWwBOgPOfmKlNbSlhtpZX5OwODIIgNSX
AHLNlpuQfHrmiRFQiBRw/8NdxHJWpdv9ooPCEaCMY/K1iKvATsawsMbP1/XjD5/uIoezqtpe0WpK
6n+Gic0gP0VH9dh7DK62vo89ETD6vr5fxHF2RftUTewBSailLU+1Pj4MM/UFR2Jf5HdHcZHB2RSd
47IwStiu7kweI+GpseQHqC72lQ7XZYm+EmdeSafYVrTi9pbab6beKcDi0opyhN1ca6OBnHXZVdcr
0QgNVAFKYqZfxvKb1hSubYCpUkRKsl962Qjj7Mrq1sZW1wHt5fOEUg/YfA/kCWXrsAzoQVg12/fp
too2joohPB4dc2lUCbr3qn0KpoTTExoQrnEvheohFjJW77uMX8L4h0JhVZFCWV6MjMQGpp+qfAT4
iSSLRsf3leIih/MYLcrFSW0xpSABye9q65jEx/fo3UUE5x0qfeqGvIEIWZ5dY7D9rrbd3m6862Je
IRV+N6WLHM47qBR3lqpoRhm3YHdGIpR8tJBwhfNLd2Ab8iUw9sZDcYqw5+CoQjYt0U1y3sLK5CbL
JjbGhKn45iVvjhX2Oq+fcb+8D4Ts/+mgxrkLeSrNsh0hJINzz/0Z45OlW7xoYYQN67l1In/4cl2k
6Fic15ibOlraFg5KRe9p+TEpt0MlwubYd7SXU3FOo2yGNRpTjMJj0GGRbzJDkPWJjInzEytp29Hs
EPI7GYRP07nOwtaa7sFFJPg+osv6f6Rd15LcOBL8IkbQgO6Vtu14J70wNKNdeu/59ZeYvVO3IIq4
0EbobUJdBFBVKJTJZCJxvSm1IC8ADSarYGB9DcObKubkQzl7RcSfg7BkmMu8UWFNpfw2ms/CzLlk
OUtgcfBCUS61MUCQF+oSMJf2efEW89IgPBmMR1CTSJ2XFJM5nbFPzPte+UviUXyt30M/VIowzkCf
UqGJCqiUFlRW3uY2aX0TPG3yIdBDd9tEPhMIG56HMKbfC3k/azEexno3eeM8Viib5seEgHg9M26E
aDkEsX6epcHvkvxdVoYbZdY9QWwsAMkdilmwa3m6KxPc+YXySGrhay4v4PGV90s/fgUuRWtV5nIO
SX1s1NgWjWiv9YnTRanXBzNyRkS7AcTYe6YEz9tL450U/ftVyI9SyqSNNKAU5ska5tNcoodr5AQm
a5PxCFsvh8X4mCIgGB43oHMUtTlHc47+kL0a3wfwzM37eTc/aA/K9+2FUUvcOjLG5RSmWAt1AxXM
9tldfzb26b68k3e8yJ+3f4znmWotXgi11rn2huElNfeGwMNo5slgnE4Y5KEiTRgcnoDQEH9J5t6K
54/t7eJ4ULZXZixDLdNmRFqtTCyTYkK96MB3LwbObcPxbixyXi9GRqiF6DvWl79MRJAZed1eCE8A
43rmwJjHQsSBSMMhQxxQ4Pm3LYFzHGwLQxiKeqr38DwhxgsnyXxsiLhPBJNzD/DEMD7H7Mt+Iips
Jot9TVP3QtBYdWm424tZ3S5dkyh+MG0xo19xZf99keTAXcbt3+XCrpAwFqD2zraI9Sj+SgZj/XKf
RZFB3yWiv3jpbtmJdwDoshX0Ds+AgtyWtqrIV8IYuzfCMIjkEsKaqXSC5llsIydOC2uc37cFrYej
V5IY029asxlUfUK1JF72GHN4TlrlMOlo+Yr1YzuS40yCBySRfRmz2XPQ+mk634AzyqtiRFpl47RD
cFtnkz/lmBvta/GdZMafxCtX38i4jmksAckpwb1L4l0eg322HOxcW/5IiqliXpsY6IVnlCjTo2Eh
CaTo5n6pXs3JqTNO1LJ63esXEYwOKalcC2qFzU7Dzo5qtLuUI3IsNcpgARQpHDg56nW7uMhj1Khs
Q1ltK9hFWLpR9CVQeJH+qnlfLYjRHhTaw7nPMbzURQ9t+VyE52l42tbQVVMwMJiAfxguY6cT1EmI
e5VGeqr20c6hPVQ3Brkdq8dtMasruRLDeNwaeG1qbuD0SfuQzCdBulcn/9+JUH72UmFWo7WkD+By
1SOSG4VxIybetojVA79aBf37tSOsorSKMXDgNK0TZ5hxQBy2LYG3T4yViOCxRqMvAEziOtuNmXSc
M9HXKx6oK1WcXwKfq4UwlhLospRpGRygEKM/vmzcMFIemx7oLHpqg0TC7pcy5TgAnkzGWlT0d7ey
irS+YQa23Gs3tTLaPYZX63Q5xXl/mpSeU3dZzxVerZMxIDPUormhICG0YzN+AAwN5mFAN+iDs8Bt
nnnFkdVhGOlKHuNK86BOZpU6OeJXTxWw1srMFh6q4/xh+rKVHcZd9ta67c44By5v1HpdOTWCwrKp
0kj6Z+UUFCD6Vy1QBtLJXeZ9PL5sqybn99lpkSAs9bTRe1qk9WTx2NTP27//m8P6sQCWon4wA7Ns
Uiil8pjEn1l5SnajnMe3cj9gCKzkVDLWE+XGRSDjlLpU1IAb/jl8L6GbV9mFrnpjPhgn9Wt2pACr
IcBLagCSxhxXtW4KF8GMqwI8lkEiWnacp9qtZGBuBCDQq/Ei7ASrD3s7TrgsTfQ3fzX5i0zGd5la
Xw1zjCkcOh9D7NYP3e6TvEj2MjcIuaB81Jy35DGebAlMjCUo2FxTeuiaUwHCgvkcyNZiJu624tBf
2pLEOLN+SjKlD6D4UCC77AGYUqVWFHDUnyeFcV/aYgxkDJBYVMbHWlatMXb79P7frYRxV3pmAoky
hrsCj/dxSXWYGsb7dV66dz3YvlJ8xlXoWhdUMtUFCiy/nCj4Hdl31id+zjuvuWp9PuAijSWon0u5
AQUqekgqIvtiFbhmKj/0Zep2QwCGiuA4FdKxlIbzgigtVP7sSv2h+CzkZppknTxEaPwwpcZNw8dp
Vl2p/LZ9crwtNRhfIqNeXSjNZ8v16GpA9dSAG2J3LsVWGyW7fN+Wx9FGg/EgkUxZ8kpYF7A296Tu
vBgvmTZvdttiqOlsmJbBOA24oj7D1B4UUkrteQJYfof2o+hdiHlTKtwNpCu+iq20JDKrMkRS29xN
Xgz2HcGWbhRf/MzY81ABeNvHuIyiWxopF2HMavFFVXNLz/8mBm9ybz2jdaX4jMtQ1U42kxkRz2SW
sdV2oG8wpPCGkA74i4i9pBzd8bMbAEF4HiVrXBo/xuyuKeJpGOd7Ifyj2v3VBzH+ZZnHJh5SaE0T
mV4S6Ddqb/DeLLxrnO2XF8wubLQC7nj87Csf/QCuZfRAj2pVwGfnNUNzjpJtnBdMvQCiANZU549k
OkzqUeaxi69bgQlCGCB7YByFOccM6EdxJlER8mHqDTdXFqcpgDqP6aM/sbeLJOaApAk8BA1FilLA
lmLcV3XslbIbibwEyPqmXeQwF4CpCv+NFdXOleKnElxX8n57Kevh4g8Rv5QotEIc0xRJvMLcx9Oh
TzmPb/qJv7qmy+8zNUuxJ00gBmjiIT7FseyAY/l/cXVRx70lh3HssS4UwKyAHIpdRuMm6pf+kdVz
KS9+4zIuq2L8+oxcmwaoHWo84NL8Jj9TkPHBnoEm0Z3bfe7w+zZ4B8X4+A6TO4NIi7+JtGDaF4hJ
qvXvVIFx7S0RGxMtcHiZj6KXpr2blMnztoj1aPOyb4xDT/KuHQ0F6W95TK0gTKx2eg36fRV6+UD8
bVmfiH9bKsH4g0BsyilUENBkTXKDltXAEsn0pMKzWjPYqBWzeA4b3amG6IFguozjI37jYC9rZZxE
K6CBtB3hjmihRDwj1Eic5LVxkxYYD5ErKFbxB0i7pmRcRDL+ois6c14UZImWwS8rcJMZB7XgHCFv
W9nyQhSQeDDo7URZ8QQQaIagmaGYQLwp0jVY/evlsAWGYVAjpcwQ/7aYQ5pk7V2a0SpQdfsuGU7J
Enmo0H2b1PR+mbuDKKEyNGYfU5bZEZluBc04FcixL4L2nIyiU1d4Nmr6sYnR1Z9H6Qk9pDdq137f
1jqOy2aJfopajaSmg9KFM+Y5dM2qxGEXxbwb6DcpjB9HzVYuyCx0rRzgFEY7GizVq/3wr8gjQNWQ
brpDOVgAHTuPmDbypy9/2D9xUTSVcUb6EDTgssMLSB/qfZl/ZEN8rKrQ2d5LngmpjEcqy66cVBps
/sPiDgx+X7/pLM2SvdwDXgEn00AtcsNhqIx3MlIlADKjhJ5JHViy4I9IMSRd6YCcqXyQd/u5wmM/
52kL46JSZZzMoKaT+nl2l7fqLure5eVjext5QhhHFJSY4NXoZSWqg5WMno75jEl93BYikZXdkykY
3f/ofBkxQMfuBCEEAYekLbexVo+WEBSvgKo6kpHs5wnTaNl8D8ysr0MZ3sh6dqP0w/dqBLdXrtd3
i0m8oic2kUM/U0FFoNR/xy2oARTFxReDv7md7GIwdrNWHvEucNq+3vVA/baiuvHaPNyNyeQmpH+Z
59oNh8LK8tbVunoHyPHGAbPX10yowIfaNbYakF06Ta9tP7+IxqRYbduca02wWzk7qXV0h2f3W6hJ
51SNPqK6cLNY6rBn3V2YN2B8TJ9plcROl+ncK4o9h+lRgow4qpxpMXdGoe2LuPgq6sVD1SfHUm8w
cac7tTR9tOVodWVki2BuFvURKUByzMbFrozXIi/vgjGaLSHGUL4s20oWv41L7sn16MoxHqhg95EV
85Dm4Z2s1TeSrOxEc36pxNTt49xXG1QFquzFzKSdqPfnIjFDYKXqflMHfiCZRwAo3PZm5tVluh+T
4iwW41+jmNpdPZ1IRZx4WW7LFHyqrWpPSnrfxKqlB+I9iFWsWs+caC5BNhTCPnCxNMr3lpQ3RZY+
aZFqj2HxrozEqcf0oMXJZM1iZGngUlNH8wFcWicgznjBmLqKaj60jWSBofkxXCQb4Da+Uc+DVWuY
Dp6aV7FX7hP0U4xT+s3sC6Rx8qO4cFnlVyJGmULNmjIwFE0U1n5+yfZzIldKTRQM7ouYv27BlRx+
bXbyW7Kbd38ASSRrhAAiwwBLBLivfhZmDNNc6XKpOH14luc3nVcpWLHxn36fMb5U6ZtlkQpgEqOk
sph2MblGwQtpVh5YPwlhwos0zcJRHsHnrreqleY7xZTtcIpcsHxygid6fzCe+EqSyo4vtEUjgpVP
Rpe8JPjgKnCJ2HKi3bVMxk8ymPMXjBgxbpMTh9zDvECBIt4N9uiIDi1l87Cwt88H0JA/n3+B6QYj
E1AwEvVXMa+sJTt2GS/8W3uW/LQk5WcpStkHaRypijOjoVzyFCefQVJArO4luUHToS3sSW6ZTxzP
z1sbEww089R3wmLQ6s3iUapSRJ6BQ0Gd6Ixz6pUYyuVd1dRethSEftNVGqosC7QGoD4GvEgMu8Xf
0MeZzm+qQixk+HiawtNGJi5QI7Gbg0RTEMkrGDeOvPSvJbQqd3BxnjsttzqPu6lU+7YWyDiMLpAl
sxVB0EF7zesHdBz4lOE2R99TxCu/0TbELVmM86hGIvZRryt4o3cYFy9tynOkeSK37Vba9iAqiwhf
B800CAvcFEW8WJzMmY5ZahvOZIsxBgMqu/DlG/OO1xnDs3UWHL7NZBVALfD1QJQCoQxl6DL2ASBh
aoz4cPeTYxCfmfYr5SSZCgzYUgMP12Rle1wtVj1ZlI6TguxF32Yncf8ItOHa9j+34EpoEVdN14ZQ
mFE4NbEjImM4DrbMyxetPf9+ksP4mFavFnVscAkke1z+XrBX7us9hZzhbeNK5ugnQYxbUZO0aJWA
AIUCWpkfup1wJtBJnhieTn461auNa/opnzX109LwkhLdAm0DgDq157vWmVx0qLjGwxwB3l/+g1bq
n1bI+JUuN0IEQRW4K2B7YqNarZb7HOe8GuX8CDwATfezo8xJBBZtEADBOVOohMzrWpvA3gheUBGg
E/7dxf0JDHW1mUUXAGWuTAhtHwqkk6xyfBXHFX8+i69+v2r6uAT+MW620QB6DeBy8Drc3jKOCJYN
UujEhWRxhBMJXqT8O9K8f7RHYMoVdYMQg+3TG4WCVKB/wnUS7UfdH5KP7QWsu5/L7zNq1QTT2JWY
X3XkunMUoMPaqTo8dWn7si1n3Zlf5DCqhaB/kANwRjg6ZvJU8SOXjnWc2wqowbYFreUBYCgXScwF
1atTmyHtRC9gCWhiFM0E0N021eLGD530nSNvXQUu8phAV41FLWjHhV6+FQCSTgXolMUv5duEZoPG
0t5NJ33dFsk5M7ZroxtwavkI/MWi+pJOgyUtX4uaO0657lJ/rItt3Yj6NB1qYKJjXYZvYqTyHt2E
VvjVcLoDil6gfBKt6EZyhzOmb3hRlLIaZVyEU091ZboyhlPI0AIrUEbrqOwm3pwc5cfOpTxT0b2g
2gGPMZK3qfSLriR2ehabsZrhXRuA8yJ9F5avM8k4yrmqKyqe2pquUlfKCAHtTJ/CCGRHIOiAr0uv
LLj6v+rEr2TQb7heSJiXQmjgOYQRwMDP3dBtdvFp9GYHLOwe762yatdX0ui2XklbYmme0SJFM+Tj
IRtj26zL3aQOdq9V99tqT13EL5HnlSjWVY2tiA465IzaZLcAAS3Rraxa7CB9ksePbVFr/Q2ydiWL
cVcmZvSMJkCRnHZTCJaGboriSHspCp83ScCVxTisGOz1xjjhwLK9bLdW8UiHynV/BF0yL37h6R/j
q8alL7U8w0toHr40oh2MHMACzu+zBUKk5YRCaOF7F7k5acW4rwFAvH00HIVjx5j0EKiVhgYRCfku
AUMtU89R9T0pOo4LWvUHFw0gjAdKpSbJ0xBcYYXoLcjlGgEQbHkcW7z9YvxBPwITVQKmgDMbNehw
XzTu05C3XYw3CEH2nAO1BAhCt3QMuUAbEp5QyBsaT5JPKZpyRx8tpLB7Hk4uTzLjGXqwqUAV8LAh
0n0g7dOit5Tqbk55e8g7KMYtaHIcYwAJewg6OkCwW1LlzfHTttLxZDDugChFLpYD8N7F+qVCG32m
HASDN2G9/vC8UjnWEYRjuqC7VaFI7wYADMpn5az6kt3ZHe5YXvRNf23DnbJwvIGginGRDHjIC6+F
8CRHpbtIBzF5gkZaRcSrXqxNuF67VLYU2Nddpbc5DIo+LggSqP/Aypqu6qd3oZ3d8wD8OIfGVgTF
EpNgIlWMxvzIMmDHLl9rNfS2NWM93LwcGlvDI3I2VkuEW4mWnYDa5ySRFZyGz+BvwrHlPMf0CeK4
cXBsNU8w5lgTmxH3oKzboloeO7xB1apNrFLu4UkmlEjKczoMTpr+VQ5oG57SG0wS2VqzIEAlAYBe
y9SLTcNXUIYLpDmx9TQ7EFlzTLX+lqvSMWjaY2+KX+tJ93olsfFEsJcquZPk3NcnQJAkoW0Eih8u
HVLxg9frtU+a3AK27V0uRJHVKtF9CKpdOqBwzIP8IzeWY5qD7DzRjkX+qiWhk+vSKcAPZsmCAeHB
LYn+GI7hIzp/egvhmBcJKSo4pgV0DccoojMpihtTGw8AwHsdOvMsVKEvdeHzKDRvbQv0cqGzJdSx
CRrs0bM9OWmXqtZSe0RHww3ioagWXoDkJloUs7kWu8yqg/pI8vysCt1DklSOFrYPFSEHY6wfSN04
zaJ7iNW6onC2FYejnWx4DdKBIaoMGs0sh2Z6GNJjr3ECprW677XJ6cwdFqgaquIdHsCUZUrZdXex
2wTO9J609sdkz45s1RiQ6izhO0b+apHbL/wbj0Y0HbC/MqgQmbR5Uo/KrAnBP736qFE57bO214DO
Tk7ijtupv5qaVC/SmOWaUdgWSYLkDE0CSUfTpUFvYvEJiNZz51eSmHvbiPusSFvE8XQGQXxRj/kz
mB3M1uoOsxdYuZM9S5LHg5bkbidzmRvtGIphDLEE8NH1feYZd+Id7UeVd0Zi81oquOKoCl/F9nLW
arEMsjRQsBv+Py/pAa2iHsZLfI3LGb763rzaU+YeD/UFUOoJIpUiLOBn1J1Ul7d1Uh2AC+yWM+DP
SHi/yJm/bYfrYcpFaZirPZVGYVaAsuRoHaoQSehG8fBEqhJtH7zZsvUb9yKKud/NdMoD0guIVJJn
ebzvEzpt9KCodx1wLMyJE8D+5ma6iGOC/aA32yJfsKG1a/jqKXbDvwxnsPV7Cj+MQgQP0JVq36/3
0g95bN48GUDUjKlS0ITTovANd8CJ9/uMM0GiPBXUFMlkZTpq8VEMOY8Xnr5//v1K3/sgGIwyx/mM
Ni4uQPYsR7R74ylGyQN43mrd/192i3EheTIhO9nB/xfNXmheR/N7Jg32tm7z/NRnTHa1IqGR9DRu
YcG00TE8pm74dTiSveo2br8nx7KzijOv2sY7JsZr1O0ci/UMJ1WYAJI7oni5vSje7zN+Yi7kqku0
HG/MRnQbeXaEyXT/RMSPNA3bsUQEtE8aLc4mas5i9JJOL9u/v15GuAoamT1SqxnTE+lnFXRwppP4
HB6qY+Vayc38NjqFO+6k79zbY93TXVb1y8aVNUrleJAZ2Us1zij9v6Jo+Gpk6puhTK9kqWxNkc55
GokWnm72NDhVk+1brbNSXfu7rA3OpPtvPNTlixjfW5T9EDUgo/00uAkzK7U9WdKD7k9+5Wc+78XD
2wDG/9ZBGUnhNCNUN/Zi+EjaXZfQty8vtPuNI7msi/G8lSHEU15DfwQJ3XaoeznZ63w72eMJxGcO
F2j+E2f4V8/7Qx4LcY3+9rGXAOIJ3kXQ3HrRo2lL9xQfHcjacPvWdIxteDEkbIU7Wn3T9+oXww69
kVekoge29SGMixb7RpQKdNAASDSxxvQ+zHfqmIKlBDh8I49Phpc405h4T+7mIhZoNrV11TcCzKTU
bjFXSKtw0pdti113OpcdZrx1VJdmNPS4SzMgkMV3IjdPQ39ga+foB1x56oX0iRD19LHqGD7B3CLo
3Zxm91HuCze9VTm4SbzlMP4nChVSywCvderwVlReh4z32l/DQ75+emiMsyn7rBXR20pj8XAHXJHE
sPKzvA9dA+xMFLQwOmrHGLBdhj2/U6ZF8rB9YmswDT99AeNclCgZjRwMXIheA59OgiYIl4tjbYMc
2dVu/ylgpLf1MTlVZ9558gyBcTUQKxQYKwdHR7LPZFeuvy7FXUt2PWatttdJj2pLcRhfQ+moUkxw
oUwzHTv9SVG9XnreFsHxm2y9SdO1xOh03Lha5rc55jFBGWmaR1nn1WDW1fISEzFHFhqzboYZDDoe
dBsPAgRGnbe9lt/cORcZzMkADyEP9fIzIdq75ltkxy7I22+mv6MdxZHj1UfWjwd9fMDIUE3MGv1s
12RcpKWKoYWDeEdAiyFrH+XII/37zYXzQwp7QvGMkb66QZX4f5Fr+1f+38i1edb3nC2kXvwXlQN0
DFh+ddNQ2Nmpas7SpOqwphkcI3Qi/qN11EPn/x/0TDxRzGmNmioWgog6YId2sW5f2wtQkJdDtMvu
ectaVT50WxoAw0F9jiXlW3CClUET/im5b+snhTszS7/11227CGBcYizplWrOeL+Ifo/esOEEDEgr
dNGGf4MNXFwT9FopoOK5aRjeyhizmkRTUnVaL16iaidkwqmLeBCkPBHMOeVVNhcJGJecDpNh5Caf
X7Z1btWMrg6HMaNWwXxB3CKTFdF+SNRll/xuKWRnW8qqo7tIYV+wvTE1wGqDozPA/1gCQGqsTC+N
SrRkEc7TjLNhn7HN1X0fAu0vmlJoG0kOaOc3CGfDOMrGvmWjCiR7cYzHeAjInLR0jfmtF74q+lOI
xAqgAbY3jm7/hmp/Ot2r1RgtHgeViYB3gJHS9sP/b3CPt2n071dixKWdh3kxMbocfNE1DyPm28tY
o0uTtSsFoGp4JUArkmKodKjZUrQeaRa77we3VwpLD/UaLfvSsVqWfZanftTGbmYEaNNP3lpJTq0F
E76YwAf4n2AnXe3pQ5zZUwNrR+a9MwtbSEffXAoeSJzMU1r696tv1kt09ZcRarq04ZTio+YH86ak
NFo+xg1taRck6CccvX6fPpWOeAQ4sN34yXk+8sZ216+hq+1jHE3fpuPcVUigFCfxbx1jRtJN446O
cKCdBzx/ylMGxuX0ZSyNCX3OdsI50p8K8W1bGdagRH5SBsbnBH2VJuOIkNw409IpirToQ83dxIn/
Cn3xdrGXl/F2xIwZx5hWfR1GY1QZCXOFsBVuGSM4pYbQ1Wmb1KpUfzEe9ZHTGreqNFcy5J+VpiJA
/K81mqsjwC1LUPzNav2Um4Xbjjzah3W1uBLGPJ6CMU6MeIFVTd7kYA56V4LbUXukaM6Zz6v6rbqi
K2GMjwiEWgzb6rPmQV1Rt1N92gnK0771OPJKDuMqEgxRGM3Y4JTcwCeFs+zAN462F6d8UtxJdVDe
et1WSJ5eMIZOsskM+xzJPKX6Eik7Q3/uMt6kP08GY8FSZg4dMBSwqqwDo1vk4dVrt0Lsbi9l1Xav
No+x3SCQUoMkqHRLi7obBMPXgVO1LYK3EsZ6Q61KlpIgSDVSp9dOZuo2Mee64IhgK9qoZAIMAhBs
oMo6ZPHtpHhcKLf1qvllp9gitlKWsppXCKyCczVYugcQxS9o1nYaTGgoB8mNDrxQjiuS8Q26llfV
0hXkH80GaCswVO30HPvCt3yvuPMuVHb/6qzYinaSiBMolKF1UanCG5lgoK72+bj8y/NiXEMBooYl
N+H04nh8HMbeQwuErara079bDVWbqwu50mRQ+QlYDTrITq0sfyTV4rZG9yc5nCvNYNxBuoCiqKM5
HBnl9rE9ZwknPUtt/Zeg7koA6wvUQZmzHkZqYPRQqfN3Is93tSBQ0qr7Ntc4EfH6sMCVPMYpZIoY
hEYLvQNt86kC5P9wqPdkF3q8PDBXwxnfEBd6rTciWl8oIoPiteh0j5zmSGdmAgvtCT6v744nkc3Q
akkygeIYa+sP6Y2JyChy0LuBGIJ296T0GvT+lRKyA4uS0jal1CMBJeYHoTm2kV/3HAVcz79eDozN
vzaCqoqJBnYQmuNrfUtwO9eixWHeSA7numA5CQVwBmNEBtN3QFn7SM3FE5L2Y3u/1lioQf7wI+rS
GOdgkrnT6wThJGWgBSaIrb4bd9GtdCxeu4MOGH7ZIsf8tjU8Hv8Ex87YFv8I036xIMEtKUHz0OTB
3gxUO5Uwlt9183ugJ4/bS+XEfmxqVlZLUgQlHf8s0AaYACNM2GvNqxLeb8vh6gfjQOoQIG5TAnT+
srGqPfhTv2ASLtzLXumF4BBxtsVxbmONcR9ikUYEHGbISom3BBBdqlemHM/Oc1FsNg/D4lrQ0EE7
ICWcerxzM6t3iNf5vGQU54zYhF6fDEXYaTBfI39VkS8KvyMs74CB8q/2jG1CinSRUmVjPbJ2bMmj
pDzVGeelwTkWtgfJxGAWGgPQSV1H57wHNMfkaBW3dXK19edivTrzxOiFJC+rHtF4sjcOlC5G8us9
pW/hdfDzDoZxE7EWRbGqCIDsiMPXqiaIxIOHBWMDuqlwFHr9AXq1KCaQkMKuyXUd8aX8CYckneJ7
+QtKNapPCa1Mp0KB7xN/iwfryjszuglXEYzcKlPd0cA2016Udjkqdeh0MxeykCeG8Q9anHYlhuAx
HVhUdhuP1iAAJi4TUisJlQNiwNoasvwmnGvgN4R3wMY7dku2bxrFarTpe1TySJvo4W1EPDrjQgYz
HmuNIKQq8zslPXDr/rwFM3GHQcK0E2bEHWH4lLcVpp8e+2bkxVHrqzB0majg3JZ0ZlvB6kkGecS2
Bmdp37rGofISZzhKN+R2caUzfwbkN2/hi0Rm35apVECMCtc7qVllRfN4FofxBKI8N1F0YBH3z0TA
aEOg73WNAB0i0u8n6euoRZwbZ31/L9/B7K+QzYOJHDdu0rxF52bnBOJkNcrI8Zr0Z35Vkx9iWPDL
RA2MohNEZAk1dadk9W0uxicprp+Wej53CW43CaUQUeEdLH14bcmlxZIrs2yqglZ5EG/RgWjRTd1g
XyBopXmU/pXHuvSbkPWySuYZmADOpIjxZ4yldPsSLb+A0kWB3ctyRzkUrrCfEnd+2L6P1huW9ItQ
xo8XY1IqpIDQ0UbLIVqwssIa3knvTvYC6N7GjiZrUe2e17jA0RwWFHNGayWBRSJzaSiWijp19DUY
vm8vjmOXBv2G6+Pr8j4bEnjVqAV5zYOYv23//vrVdNk7xmsLca21WYFaWSz5sT7Z0ahYU/mic/V/
3d4N2tAL1mtDJcxKBCkohniAh6F4A4sDEhv0vONBk3xTcESxt/AsjjqQXzTfUFUTyWVNMz8/6Grr
wsoQhaFBKnbO/lbFBsn21Cpkw+rCewGp9Tb0/2ArDVNUZIJCoMziywqjkUQFgUMzq+a91clfOtL9
Y1g+VBLhMIquntqVKMbMxlTA9ApywY5QVVZZftOVYxg+lLxZ6HXLupLDWNbcN+pSDdA+8b6erdEV
rOaRdkJUuxp1wc8Rb/2Om0uid82vB3fZSGoTVwcnahijCtFuAqlJb5u39GFVAq99vov+Tl6DyBqA
HTHvJsHiPYDXs85XC2aUtBbkZuhpH6L6WOzp+7R6BYEOxapIDpnNox3iLZQxvqaR/9tpGZnf1Ngz
wmFXD39Hoac3Fece4GkMc7/PAUCPk0hGrAs4E5IdtC6xK/3YJS/bRrD+frvaQeZaBzvVuKQmVCbZ
R3cEiUDNiV50X7Urn5fbXr9trmQxV7cqSqWc1Dit0c6/0RC+tLUv2lPjLuCLKQ5hYWmcu4azjSzI
bAty7a4Qkd4y0/y9r5KzkQC4PRNQWuaxH6/eLpfFfU70XFkBBpFASY1eJCctj710zIVDlnBym7zV
MG5EyafIlOlZFan0kbfGoQQcgaSN92afe/9OL1gadLIoyljTRgY6YQ94FI9UFj0ozYsOBhd6abUF
5GrzGBcSj5hPMht6NZ9ot0nud1br1Pv/p91k9Ya+EsW4jEAsQiFB0cAxe9kq8p0ZfXC2jieBHuOV
JpCiz1Klg4TGtJp97ua+8URGS973Tn9ClsQeRWv5si308zrecMIsnlirx0EggqTIKeNhHxtAQwyr
Qx2pB60vvwT17CslekKN2JHQUT1ntS0LgU100yXpiGmwyl7EaBeD9hBvNE80dStUcxt157/RRHjs
ivo5iJE4LbN7panObWm8D0YT28oielOvPmZOUJCjKDSuSvBfe/0WbuWuEor7TM1QOhFPizla1YSO
i4bsFXNqLULyndFxMV55msT4M1E3g1KqPxPMQIZAR2B3zNCLKJ5QDucEEJzrwGTcWWjqMdDCcM56
+9aI71nmZ/keTAm5znnybCuUwoKfYZ4GIH5gSULWa6fGT3nAUR5lPfT63w2usCNctRnLaV+jeSid
2s7qAqBNNCcT7N39oDlqBuTQVrGqXMT0U2k1c+TNvWh3Y++oCro+x9bSxMieU2RPMULXjaFtKtO+
Bu7qFAKaM1h2sAnfrADQkhiHOdT2YlF6WRGf8i46VUbkzotxXtLUmxrFbRr062HQTxhFuxgFd9tQ
tg8N5Ek/G6dYa1FDKIiQ1j8vmWSZCwGkhyfF32UYxbas38TQl31l4jECzEcpXCBskHt/Ukd/SqOH
OI6AFdaWO1nNHqsSiCKj8BWYn49NYFqyWH0Hx7lpbX8Jb9WMfw2WROgzDOqhj0LwJPOp1tDMku4H
863KeeXl9Sz7Dw+rsE12vSzFczfj0h085ZMQUimd2E1BjT245sGwAgutIuhPzxKH15LLCQgVkfG9
gKooyiqEqbQuqj6YNkic1JYfaxDRCI7CsZtVuwRnj4j+DUNGFuZnXTLDsk/mZcCVnx2y9khqzrNh
PTi7EsA4M1lq+lGn3QCfOGxeegaYzjm4paNK4F/aVpHV4OJKFuPN1G4uzUQa/0PadyzXrQPbfhGr
GECCnDLtrCzL9oRlOTDnzK+/CzrvHtEQz8Z99sQTV6k3wO5Gx7WQueraLYhJb0CHa0smePaS+HBd
1Gao9C6KB1TSo2kyrBkJg1lKxyADeEkwfDWNbn9dzKZXW4nhSinAuNWwfYzba2hgW8Tp1V90cWOo
fpftI2ASXhe3rXsreZxrCRVTaZWyQfZ1bNAJAZ25nR6sHVvGCF1R6Ubwud6m3FZBRqP3NFyCTsUU
W/ycShRFjeWcksJpzMgVHEz0vTjvgb6VOjQzig5s+mx4QtHUiV7ohWKWFSs8jv5DzA6x7URWl8mF
aZJkYdyQ9syJFAeGwTacildKwQje2cEt2A9QKZLt7BmVuHl3/byi43I+pBjIXMYZgCDCJjknTXTM
a/0sE1Vk3cyiPoRsqyNy7qMFSXydDij1Nd+zAybpMH0We5IT+MFT/rnD7iZGQNgoRjZ440nUkBTp
D+daFotGc4oSvGslzV1AlU+VNnyWNbwQ2vT6d/fJeZaWOc+lwDmpuc+720W5LPnDX4nQWOtoZQ1D
LKl6ygofS2E6ZWy6WhQdunEW9Lk2TZzKKoXrMMCIyQ+xDMVUjBWtVbf02Hg3q84qD5Pz1u10Rbu2
m6v9a2mc3ZVS1Wp6v7ARhvBhdOi586tD5Yce+CRB/BQeRpeNyadYaRDK3tKPtWzO/vI+jUnKbN78
ahy1c6FgyQxp8319ZpAC+WNzA792K+rvbkZMa7Gc7Y31mGUJA3Yju2DX3C5788l4YjMbDH00RV1J
kFJv2fpaHmeDkxbNbcXqtWZ9nhrDTsm5J7HIgbIPxVv6WgpnbEA5i8upgUdhEdHwmOAlDy9h/P8K
Y+QmfJy+XDcIoaZyRhcOeZJLFUSaZnkwo+YznaRvqYkR5RxhOp1OYaJ6aDZ/ApWQO83YX2w77/pv
EJyan4cJdUyfxgzFKewfBowHmJFoinZzx3Z1sfwETNJKixqrCFrmIzmCTdknnZteureGvXGqnMAb
vshC7GaBbfAzMT1J0tRcUuJipz9obub8IU8eTPkP3Ob6bFzyUDVGL2FCE8Ff1TjyIDtIOA96bAl8
2rYFoOhuYvhOJzztUxC0oRwjyXdndRdIh7BFaPR8XRG2rVrRZJOo2Kowdc7KslaPB4O9dObXxWdl
2sA1z+B8chSPzX7pAnvbCvzoShxnbnNm1kNUY7DCwqrNDyV9bpOboTwq+Us0Cx7xTR1fieLMTNaC
Lh5CwLhr1pNJ9/nwSXB1LGj84DoUA3g1qqGoqso+3+pl640hqKQR6CqdC366b2xjNDyXB+BcOsm9
yOtvn+ZdGOd956o1J7LgO8nGDZD/+1jA/bSpa6vDcHqgtq3aL+j+AT3i0qByFB+k7I8+yPsRuG8f
GNXYLBG2hqZolxn3k/RT8EGY2V37INwXT9DhNgKtYsFwsJOfaydyq1P0aXazfbcLPCHEmuDO+NBG
NpDShiyLSWLPkCKb7QwMokNtVc3o+4fRuFRJztVgMjR2a375jXUBWBNYO/a3kpD3bdN5rkQxhV8r
dNjPfa1DB6bQtJsUAyGkd1LzogsHn/7D7fyrCzwSJ8qRVbNIiGkHOJ3cm4D0IR96v0dUXWE5ZhSU
6Tb7G+tbZOa1OppRpJi4Y+QtDWDC6pt+h3xFD20QhTj9GY3t1LbcQjQKItIP9v8roaRo6gjzmZob
xI+ptFeVu0Gk8wK3oHFuoZCkqDAt3OM8ez25yZa/s1l+1zTEPjBSdMQqbesHEa5rHOzrVsscyxWj
fSuAri5JmUI9LWVJcaOstMN4L6v7cbHbJHGyeX9dlOiyOP8QjK2uduyyiPFSYl1bBOa8Hdkp4Io2
ANONfWMuLlh6w5LiDlRLbLBZsiMnumX79rJfePNJRLi5fZp3YZxKh02LmpDFhGlHLXpqh1/Xb2v7
qX7/+5z2FouhaGEFxzMMcD3WmSiPGmoZ/Y2s1s6siWqT23rwLo7TZL0zkkGhKHQnWdPbYMZ21KA8
dzJ4gZbwe6VSQXqx/bGAAYyunGyaFh+ggia0yZUA0ZW6w7Keh3qkT2+WnbWrwCmuHa5f5qYrWAnj
XGuuRXGgT5ho6DW8fcdCPUSDQLs3L3AlglO+tNCwMAcCKcwlfo2k2zZ5zZGGkl9T+PP6Wbad6UoS
p3lxBewKlVHAz8fR0302vQ/MmhgjQgzju9iVr8KVgU1lXInklDE25XBAOQQiqUPtxS2PiQ/M2ewE
J47xRHd8y3wTO3WB9/0qOK/o43GqGSmzrkVs3ZmhEf8zQmGM2KHL7OIbe6+UyhZvSbA/+sEvrk7M
BWQaDbNYI/icylLbWvmymKipWZHdN7vrx9vECqErSezuVx54LIs2H5WWlbJZ3aTEv+0OhEThfXVi
1TxsxHvZjh7VfSnjgkM3fLn+CzY92eoHcH65rtF3Cit0BsLJW9RbkCIL3hjBB+THueUOzANSgbss
xt1SHtv5Ueu+XD+DSAQXpg1AbSqqASIoae18uihZYAP387oQgYnzw9y50kgzLRHFZNbtOF5o/zMq
7ii9S3tR259d+RXt4we6u7GwgnaATpTmo1HsKOAVQVliz/HzqDqkQ3u+F3hIkVehnFdpc3BV5izb
zQhb6fQiP5PtYp+9GI/FDYCb/OqSCyxb9NHY/680HyAaurJoiD1q3QKmuXWojc5rK1HnexMLZ2Vh
lHMgcjybZayH/yQmADl9qD1qYxDfweBe7jSnhALWEXOkB1Y4x+OjCfRfYGD8SHJFZlAv5QmG3CKX
BN/JLJpY3xxvW5+Q8yFTXDZ6kaEn0MBFottxKkHq+31xwK97WDywWbkiPDXBi0A5pyHnJcmUkbV0
CsB8haZuqzSA21psKzJ9RRvPQSYqmwnsj588lrF5V+kx7K/sNVsZej9Fy1a6k8oHCVv3121doJsf
ZiCVKiCoCiF5qECpph1B1uCbiX9diMDMTfV3AygnabZaHULAD3uOj+FOB9hidBTVjkVn4UKTslIK
3eoNMOphWaf3jPKSLwL0SJEIznuoXThZXcuey+A5xZ5LOp9iPXauX5dICPv/tb9oBmVWQ+hcHY4O
0Sw7WO6KTOCURIGpyXkLqs2mBU4qBPZH+EEHxFsgkKA7LCri7RWBRghcg8lUfnUksM8oZKwDxa2A
s08fxan+9p0ZJqZ4TQZDzNlpMma9Wg+Yb8CU/qO8RI8TppfUP/w0/4rhazHhXClNGzJ00szX+9gO
BjubP//J53+Xwb3xDFcwJyYac7MeOIWe2R0pTwqGs66L2Y783sVwRpnKU1JLBcYVM+1BLk8ZiIM7
FXWKReS13y7l4yv/Lomzy3qa0ORsMQ4C8lbiBJPqUON7GHySFxvcqVK5l6x9WN3l07GtTCfItNch
k/aVhdysry85zc51bf7E1vhXg9QXUxn8kYQP0VTYaoHtBGN+zLTuRzwP2GFW7ofacgy9a73r17Wt
we+H4Cw/nmTdnDBK7hqWE4NqKPrxd3+fM3pDi5tebbE1NKiNndDeURLTvS5iw0Z+I8/mbMTKlhoW
j+8cAC1IQvi7aLE7ZLXgpgRi+K5PjtEOKV1GxcXuwL4g1p1FdG8slt1fnYZPrGtTrvUpRew4D9+S
ebaL4nEZnq7LYB+V09z1jfF9HrUohj7XwZNsaQ9KWNm6JXhPNozwNwGcadB6ytukQS1Zrr9L8ndN
x06wvm8TQWFS9EnYOVful+blohphjNxr+DajvjZ3+0F7vH5XoqOw37CS0ZpBG4VARXCtrPk0D8Yz
CRTiTAS0eaMkcJEiWez/V7KUsCxrijFPd1k+9eGvntwB88FG6i5Q5a3lzN++D/duFfoQpSSHAiSH
eA8QXyAD4ZncKbvk2+RhqA2oBRWeSxEz1kbA9JtYFpWuzhdhEhKbDXibyzq16/Cpi3yVxHYz3LTx
rh53FQaI/+7rcb6BSibmQWKkRUvzObfOllLaqNB3sQhNQKCJfI6cTWBML81cAczS4FI/c8Ov8TGR
7dbPD28d/texs0UooQIz5hegy8rKzSkELaAS7iz5WyXy3VtJ5fp78RlzHU1yRttJdfOK3gRts7OS
6ZCHI0boxtM09rsCSYIWqzad5F2bNcdKrVxZW3Zqqgk6bJtnRXVZky0C3mx+9nIBUZeatqgi5V1w
DoLMG2NT4Hm32iqWspLBmV/U90kcYtrXBYXHTlK1r0aT7oO2uov04DFS1EsfyJ61GJ/jqHW0qjp3
eVJhAI8K2gZbMexvP4Qzz7ls0mpOYZ7lr9GjfnuRvCxxmjeuBPrlDxi7f5PGWaXaVAT7oCnyeCAy
daabK9+uG+FWfvubBM4Kjc4cM4tAwuAzruZyBxpF+TH4Up0Gx9rV/vyC7lErWosUfU8eEXExDc0c
wZLsRmc21ARsaRdzhCAPYZwTmAcX1VlV9l0+vKvvCvQ29rryb1gP6Mc8QkUkUXJ3ZDw2BroxVB8e
AlP25Fh7nbJg142lTwzlJJvSl2KZvtVR+KQk3ZcWGXjZms9DjqnOFKD9DYDvq9q14h8z/iseG7ul
gOCtq6Rw9C67N5ZCYGXbFr86ARc9R/Fc9wlFjt6B50j5jPlEPzw2pwxYG3YLPBvrTlRF2nzzVhK5
UCGwhrgcmPa12asx30rka91dykGEMrv59KzEcKFCYtG0kDSYFIN7Kfxu/38DedwabVur+psprFQA
fDFRogPmH+lnfjIvxm5yQT7ihp7lGT86TM4ux+pTAzyW9FZkx6Ijcu4rDWWsk879P0cEYMlB2yX7
3G8FCdZ28LC6St47yV0SVDV7dh5Z6MDQqTVsUNx0e7bnTG4ZV2M2OZawaCXyizznrplWySiDmg1N
J0BsecspKUHwa9qmH91jbvwPCi+/fUvObSmBjHQ1QNsJQMiXiYZ+jNUCMsrfBe5R4Db4sXEaxIDH
S2ACjOaOOPBThV2Ct/vO8mpX9nWsJWfP8W2TuKIpQZHHeuturNR17kkd5AA7h70XYLk2nPjIohcz
sdufxeIaLoNrk93Mi1F3lTvgtlXYlZPd3MVSo17ZhiAyZW/NFQ+qcv4nKK2mLEPEUcmoHzQ8s3UL
eKkm9lRtcAzD9GYMqgpiREFowU+cl/EypWSBzApgCHSvip5z0eflXE+zVDNpDLie2FRstX0Y+y+T
NNrJ7FqKCJZE4E35qSq5D4w4TpGkzkGeInOQNVuKf06ddpM0f8CKvDaPN2zXle4seTBZKYXa9sou
yms7mVJ7Kl4lSdRO2Qyu3x3OmxKvBOmzbpKhaJDgS3eGEtsG3iL6dN0IRTK4IIhIRtUqEg5TxvsI
DaFmOqSSCO5WJIRzKHmbNzWZJsWV5Z2S+ENxWkQjgoJHgK/kdXqbF5oF5zzSCoOpitdSoC3KD1T7
qsm9rSSP0vD/P2i51oMPM1b9LI3zhJjBqqTbVMMskqzeBOooeneY7V/xDRrnG5QuIJ1hApGrPzJa
ZWUv37WuactuAzYQ0/krfeBHrKJZNY28ReKo5+SXIWE2PC5yG4oocD4CldA45xBiCYpmC540Uz1W
GAuRu/vY+Mt8QmM/YmVAPQmKRM8HBf0lc7cAiB7YK/vGU3349UfRmyKK9j9MVWVaFfQLtBw4Y3jO
wGEOCuwRZC7nGW9Z6mJA7SQM9rf68L9pIR+VVPJoRWP/D6xHcQfwFfB0xh7bkp394rX3Kwz2gyLh
ECIiond/0AmAeLBJAOADrHKUu2JdJ8sSskHDGAAVPbANaCWoqf3Hvb6L4OK7vjK0iWR4R9jmOnHy
I0MtmU7IZxSnx0p56ItwId5M96PJvYvkLlUbZSUrK01xJ9DZjVXz2UjDPaBgXBoqp9msjiGV9qjo
fJ2I9kkCXJKUEceyrPtRn0I/mEtf0VM/pdZXYwHJe9AaR7MoH0HvebFadMW1MtuFhvmUVtJxMsrn
CtRrSZM+Ya300s3ZZ7PM/Ot2vf0Yv5+I8/P1WKlYOGbTKMDt7dJdRWJHirC8HpW7ZhCVn7ZDi3dp
nMOP5JLR0EMpk8RvxnMV/Lp+mv9Icf8VwPdU53AYCoAHKq5xsW51VApSrJFFn7QjQjTfcpXDdXnb
4dm7OK6Hg/5wWC9sl7Ici31ruK22i8OjNMnu0GKRunevixNcH99gjaWwCqMY0WlKTmpxmw1f/u7v
c7nnQMN8lihelMpqvHqo/TQvBUfYDsjeb4wdceV6087I0YJO4AyLVyN2l+G8tIes/Xr9IFtbhWv3
w8MzoXUL6HOKGLb15BngDP2u/BmAiT36Zn1li8kYqj+C3AI8zLlgEnD7AXs/IOeVatR26FihZm31
+o0RTPu8TO5k0go0TySG80RtbqZFVcOSQtp7mRFcCgwRSL0oVv+PAsj7cTj/0A2WZqQZDAoEBI0d
7Ppd5JtP5qHKMezcHkof9Fz6H8Ua7zI5L2HURSbXIEFzx6k9AbjGk/T4pMqiL/Ufifu/cnjQGN1s
JGNQiALSQVLaFdpYchO66TicWy0Bk3a1z9T0QFVwemJbRo3m1zIObpIqOEu9fBco9HOf6mBbjnRB
aCdwKzzEzNBJyTCydkQRka8tGunZZN5RC2WTKvMXRnXX0sfrFiNwLRYXTFLQwzZhAIOJtd0QXkzR
1BL7ZldeTn6YOUhAUADOVATFaY+grvRQwHYCC6y3um5PhrGv8sqdYlE7V6S/FudvxiYYw6XCVeLd
ZTTsgJtwQK5df5b9/MxWKmNXfrh+laLAxOJinzo2lmhkKKlRpT4GC/VSYoV2WVAnNTJgruguia2v
6ZT5mVrs+xyM6V1w0y6lX1bZz8WoBN7wP2LBd0XnfJKlU22gETKSdsye8pxWTjUCvTooLmnVHcCO
UvYdIpPpoJqg1Sb1jdXlD2PcHGNg1VZdepknLNPLuXHfqMYrkcmN0jauVhqCiUTB48Bj2yw6SGF6
NqtCivlTRazCliwAJ8f9Qemod/0riWRxjk0HYpS2sAKonP/qis9LHNiAuCSYVP07OZwz64qgSJsQ
uQbYdN2O7Be9d6apd2jxfF3Q9RfhA3jMII1ppVjw1J21k5WXscJ83l+9bR/gYwxgHpI0RrgzJc9z
HNtLHtoYhRekgNddxQfkllrqSnOpkWpKVb+3smRfDdopSch5nOp93LbOkgWZ3ZbD6/ULFASPmsyF
P2ZQ9XE8IFEbfP0zpthuGek4eepdtgkdP4ad4KBbsB+rKEWTOefURnIsmQTVKRTGj0CgvjDGcc1R
7cgTbfxdf1I+YLVYWYfZABO9H13z+hJDc8/W/CNqX0l7b4DU8/pNilSR8zeqju2LkPW3zPHronVu
0qpA+Bl216UIfLsmczEQMicLiHb4XpNvHFGq9XIHtbYOS+TsDpud8kU0xyE6GOc0CrqQruwwWlMn
hyJ9MoPbID9cP9V1v4T27u8Bcq0rytjpsLFFAmrelNsZOUQpau2qQN0FZ+G7gfUy1wVyJcykKJUP
HCinmE13mVRRmr6B5r1Wcr4JSLraGGkBR2tNfgQ2YONVSxe/NHZJ+lhqdj9/78fv1+9QdDT19ztM
piXPkgkiFfNoKDW2HDxJ0QXWK3BTb95klcmg9VIGjY5MhgF6A34MBSTMJwvbS6KzcD4i1bJE0jsE
TghFq+U1jE6jIRgb2kLC/+0Tsd+wOopUVlHfVAi4u/aY5WerfAqUxO3rQxk85yCXT8tbmj1c/0ai
6+N8RJiarRkPyJOSRj6CY+VTE803et/7avNktuQWALFPphYLQiF2W/8dhmpvKcHqpCTSlyxXsWyU
6q0Hdsd9Qv9g4PK3y+R8xBBFxmQOcOpSxkgfVLsnlj3kN00WCtysINDU3pqvq9Okah6kRIYDTMCK
W7jaqyQ7rUvfOLKiS+iXJzEHqsjr8t25II+XRGXDGGzZFq1OjC+gmDmFdnqWfc0rUMkH9K3gqFtW
oKJODvoMS1ENwhVaekPpMKEPbUEF7CFa0POQFD8Jeu+6UorEcI6j7qNmKSRkQf34HCinOHm2CoHe
b/n39Um4ICMutVoKSszo5fljXUvApyZ2QDI0DwWqvoWZYa0lcZ4jqOKii3UMHdLb0psQral2i0ey
2aelHd0An/isecbL/0FD2C3xRrYWzLmTTjNa0iv4WGUE4O/Kj/yhdKmn7Rh8Dkba/oBRBgfVML1i
Groi809mWpfBoLYLlEP7otffy9i/rhWbdrYSwD+VS1bpHRoGeMIiu4iBtxwAhj/09Af9HijEAOd+
wLlOokmQrZBtLZXT+XmIklmbEWwQ+TInd2S+pOQlAY9yf+5EawLbiv/vFb5NGqw8Sb6A10PSIWuo
LwqGTebOq0STo5ueY30gTvVpQRLDYC6/P9LbeJ/5wylBSc6f7+bvDAGrumSK6NOJLpEzAmXJJtKx
ugaDVGIjEpJD7CSyjS9D+Ma9kT9qX4DUaqcv9Md1tdm29Pc75cygSqJcVUe0aaX8lvY3haE6tX6I
iChf2v52VKZAdsF2Pr+7ZIZAbZ3ZmN7QHtT5s1burPgPEnNV/lcEX1aXdFSjLIKglLbqoeuJg+Ea
G8HjfghT0RfbvrZ3WZza58mUABEej1rj5t+GQ43Vr1yy05/LrsfkhXmaX6KL9iSK7JkefPBZigz3
YSqA/eJR8EcsPUYtM/Epex7Sl2gUhPWbMZa6EsCOvbKwWGtlqfunC/gPaCAwUXZIK13RPNJWR2ct
iMuKxkA3B+yv4CTh+CDV2WFqwttSU71JjUtbLsZv19V826wVwP0AaBEImfxuWZwuZd32bIHbmZ14
Dyrd1LGcAPMwO+UTA0WUzrGovbip8yuZ3EOtmbjKVkU6W/SA2kioO1TJzxRbzvb1w4nkcC7LUFEg
a0zsOhbmIckvsvyzk0Pnuoxt1Xu/P85FjYHWWhUiH7cPJxurG7ZUC3KwrZVRS11dF+eKtIYOtZrB
FUWA3UarNLWlB+op6JimwBlKXmMgzM2H6PgP02mSuNdPuDkFuJbPKf9SWNh1siB/PmLtJdwre8nJ
TqYLGuaD5A3oJRzDu9ABjtfD8gVwwALxzGV8NO73G+ZMIigHRZ3TAI8A9kmnw3ICGrZdHjDYf/tH
sQggIBTgXwEEi3Dpe1gZdVwWeEgnIPglhy4RTNZvesf3v8/TlM7AbZYGHW8oIMO8Sl8c1AoeM1I9
RHnxKri2TeVfyeI98RiAMaCHLKxvTb7sSHZ/iVwlcSyAQgPyVMZg4yzbs8i4t33lSjBn3SiXgutn
xHNTgQHYntAhyMf+KSont02AQK4sX5s4BISI5Jhp618/teiCOYuPyjrHoDG7YOlen8/9WAFF9qhq
omns7culhiUbpmLpfIeSGro0pw1MYpAuRvSDar1HUSG5fpjNCqOqEUDIGKplaPw8I1qgmSUnFBs0
mcOqFJIHYKTP6Nthp0U0arX9ECD+sExD1oBVzum+ZXVpmwcZW0zXfOvElk1Dz3D774zUKAZQvTDy
37zEd4kfOngYXtBaBdZWxpdCOyz0pPV/MM2lrkRwRhDpA50oCUHA1ZmnKDIdy7AuUinCW9kqh6zF
cCo/VWoyTgvUjuzKm/RoIVvqD2Io+81weHUaTrtVVSlDmkBMlfaARpjhPuh+kMld3lueGTQ7jcyC
2HFbBxEXgHwHxUvCz2AuRik1UY/QqnFZlSLxlcCp3ejmDd2aCJ6azcd0JYyZ9yrMUkPFaCsL0U8s
3+bDfSJ9um5Rm+5h9fe5p6QeSTbL6Ou5xvSN9LdLe87bJ7n/dV3K5mS3uhLDFZHSuAZMYAdT6vzF
hwM+AkL9Rr6dPGA/vYjabjpTrg/vI7IHGRBqxAK5IXdpnUGKiE3kmtrwmLX1sR5C0AEk9wj1LwRM
B30/OZnWes2c+XXf+MVM7LqVPo9tv4+n6tJFhVss6bEqOm9IOrcD6gZNh9dlTveqlBxyq7kd+8Yu
F9kLzMCOe8VLJCWyo2R0JTO5rXrL7mpyKNh+iBHvhm44xVJ3ztXiYgXaTqLkW6kDGjFW/biX9mUQ
pM4C5MdEK/x+HDAgTuRDU1eHOpHOdTP5bTSINpy3Kyo6m2dDadBU+F3UtMc05zQiNTHuFb+/YVFM
4GMWstr/07ZRO1v6Me5D0UO8qXQruZxzyBVdD5YaNeDkgCcQr7BxMAB4LznhTv1OQIFk3IS3iiDS
2PStK6GcUlRyoOiJBVcxq8cOFb4aF90KfMNmrrKSwYW+ZVxh3mxB4VmJMtca/RAzpaOEWxxfA1Ww
y7PpGVay2HlXniHurCVUZCh50H6dgtqOLRFU+2YDUdVNQyGEAGeV71+r4dIEEis2yEdGdxd7COZp
49B7xUF2tMd+wCQCY9l06CuRnKPQ27aqoO54AXX6KZvHlz7qHFUzD2rcPEv1+EujosLi9kW+n5J7
5pE+6+nY4ZSpMuy0AiTbqgiNblv3/leExROhNKYSLSUSPGxy6iCseaVNiUMJEtdNIYYq64B0x0Y/
T9Ws91A/8gbjH8gHIyP3QKH3TFkV1GE3r2slhhn3Su/MjLE8GmiGBtb4JS+bfayE/vXnQnQS7lFS
AB1eFjVmDOLsUZrPOUCj1On738ngFE1uB6CusKGsqPwSR/skPS7T4bqI7VdvdVWcZk1yHcuUDet0
bnVY3MyN/OoUg2O6A6mHyL9tJ6Xv0vgdZZpqs5WWGKGjY4cCUxM0tt5FTjuEr3LXenUQF7ZsBrID
UKdTF9b7XNK+6krjZlR3ikp3FxNjxsBVyMN6NySAL0+NH9dvZDMqXP1ELviMQY8TKV2EgZg3UvZh
j30rgOKJSkbbCddKDvfAZJpRhDNt4Ycz5cVMo11uKHjMX8dUvjHKInWGECpVdp9BSvl3uku5Z2am
ZMnmvkMe1O36yq8QRKTe9VsUWCCPBYans5xNBT5yzh87gGhqz3/y9wGpbWgWUQx+NyIr20gxWQGs
QB9Ho6eq/3JdwLZ9vwtgB1y5kGVIsiKfoanF9BgWmZ3JlyITRTebQYbxLoT9iJUQXaXqghklTIgE
JQbVdFuTdLsrHksROPR/mLkJqEzNMGWZZ6HKJUsbqh6uRMVCBAxu1wAZ0FO81H8UlWO2WzdIRf9X
FqfZQaD3+axi9M24JAe2bI2MdLSXG1BaYdW68Ma9fhAt7W3HASuhnE5nGp36UMYBW29wYVT2gHKJ
M2AzEyvLt6EvcmXbbuL9kJx+lElYguEUtQSN/LKyS999qRfDGaLRnskemDzgBKX2dZUUXiynLlZG
kDaCWwBnVPzI6S/FD32f7gYH87TRQ7JPjslFbRyBVPa5PmQqq5vlH1OVqNpYojI0+N0hc5UXtUA/
ZwG+fLObCMa5r8vb9hzvF8s9rHSUgdAWwzlJ5KEPfgTZ/fW/L9QU7lVtm4bUXY/zJOfFj/cLxkg6
G1RqmAJLPPBOC86jig7EvbByWreJJLPK2vfiAKYkkG8MT5lbsoJ9BGhhjB150kVCeY/18hMvxJUm
Z5G+bvuzf6+V76cmbTXNYYZ4BTx3C9Zehv5BS0Wle9Hd8oNHy8iYhgtIAW36DpwRLuAOvhCQxi4e
loNc0bq56FCcpzHjvq1aC0avmfsIRJDzKRHCqggM/e3IKx/dJ3CbWovPNwJWBfkg8Za9dhO5YPa4
X5zFG29BQeUnmB8MhZQtm7nau+m9Vf9WsgczNGNDQkweBfmlSJZ9mk1erOnUjvLqUxiNnUBZhR+Q
czGRJQdmK2GSpgbHG6NIx1JtvEsBy0N/kX3gVZLAqYmOyHmXpRtjLO5ipCtt4r05ptjfoJeuS+yx
ro/Y9dkJrF/gzfhppFDS6joO4F7wOUs73tcg5aWX9vwP8bbI+EUKyvkaJQokvYqwCguUq3o8DH+4
+qqudIRzL+2sNqAZgX4u0+NcFrYyuVL/JLg1gRGobOBwpYitWucGYeEDuCUOhdvWdneq3dpBnzhx
B2d0Db/aRQRaU0029jkESrK5W4RgSNNNDYxWmsEdMkzMaDBNzCdHByY/8ovbyO/s8QJkkJceyKuZ
l96B9rJHD0gge/MTvov+kLKgiwfy3AWtQhXMqlJO/FDNKpTnRF0QkSAu8QhIqFUNSwgK69tcnYth
sRMR8vdmwLk6DLOO1XfUw7Zu4gIRxBDU95m6nAxafyf0VzYIZ1A3DXslSvtdVEutvgjKGoNyZ/0W
RWh/OgFh8GA+BXtA/HwDHLFjULvdi1oiomvkArOsTCQglcZ4guJDCALQ6iVM/6SstToa+wmrW5zH
ZDGrBvNkZoD9ZUI9Yw7/qH28ksH7RcnsSdjCTyUHdce4CAqXBm5z0i6DF2CdGKTz4O2a98NoAwjD
Fy3UiG6Rfd3VEa0hCkhRoeaukPOAnfBAubGWzwKvwjT6Q2S5OiPnHbFIrMc5i4wy8MvPzxE648tx
BptwdhH1NzeDsJUozoEoZVdFaYTApJHPc703EQFdP4xAAD+uo9SaQqYOalfkuh0rGBmO6ufrIgTf
hB/6SLuxM2oD4LVD/QXDadVyO8kib7edKL5fFL/vGsYUWAASPD3ZzZ/a++BuvgsjoPODYsVJflaF
KOBg3/iKDpicmzCMJggoU7T5mH8LjvER87SYpvJqkGnbwE0+xS7Ihs4BuBpF+xmi++Q8haml7aSr
OGqKAUO5dBLrRRbhM283aFf3yX7EypDCcTbUPIXiAW/4KDMYJsASOemFPVrtXeJZ2AkT3KnoXJzr
kIIM6Cusla9rzwXe4zHaNXnh/p0ycg6i12lNG+CqunlyLIGFNFoYcRGN2Qm1kfMQZZAWnYaBbldp
UUZYBj8ugLO+VBiPX37IVunWzEVFkzfXVLGDEIuy5vgnkCmr4ONDj13D8JpK4IotgIWPaC+kj0ZW
C/yH4KPxbXVrlOISg5MI4wLrqMzEwTq13yyisuO2m9IpEAwV3aA8HZBFlnGilSG7KYJ789cCoO3r
erH97L8L4L5Yq1oWVrrQDM5my7bm751xH7Ux7uymKwRv5H/Y1rsszqnnkR63yozDqF/VnXkcL4yF
ijyW30ffQIcudEfRBIng+ggXB4+6WhFKYM159aAphzbyr9/eWzvzozv890j80H0rk8icQxXl+GKk
dlAE3pgjL8pQpShyp8qk+0rOegeN6h9ZUdxjNdDOFHB8kARRsS4lNnZknKKnvmr+aNrI7RfqDGr6
+j+kXdlu3biy/SIBmqjhVeMePTuO8yLEnbbmedbX30Xndu9tRi3emwAHjQMEcG1SxWKxatVacbT8
UCJgqSHn+mjUo51F0480lZ+UAdpqAZjiwuVEOtAN6a3m9gPgulKi9NacmTekLA5LUjlzH+9NDIdi
1vab1hMryKJ9aygOMQqwqYaGI4+qbTQwUjfCG56r9pROd4MS/6h07TQV1XEazIfEkJ8AZTkvWvEl
6pBS1zIRQeaQLo6gkAezEwJ3e1PXj9ZlT5mkt56qLpCoOkkVgacNbfU0C44pmBC2zayO/KIR98/Z
UpmrbDCnWRxmZLyDd1a87jTeUAE78Q5tO/0GmozgSCkwqwGeyeDZHK0djy9o/fF+9QOo917dNWVT
qnJHIYdUPk+rreFFfK0digRCYeTcncnvtKuv7NGNv7LXiO2sJz0W3FT3M4j31CMi8fam8g4cc5fJ
gT5CCB6gjCl4E4XMMriV8dWn7dUimIusJIuCpIeyVaG+Q7WBwvsIjf6oQjaaF7Z0QKHwQBTMNgZu
K1o8oMEHndzWiWcC5jgCqWkq6GREJ/3WeO7dxWlu49RC4QVU0mAzVOzcaU+S+xPvAP6MZx4nMu+A
MHE0kUStBssnSq7mAY+MuX2N1Jft78gx8QuGUliSEbS1olMEhxL8S/JO4ZJz0eC7sZOEeUB3BmrH
kFOnPY7ypvBy0NBo1njq/MTfXgzvpH+Ae64c3xTrQK+1QATDZrGPb2idDLpElmDreOGKj6ZfeoJD
gb3TubB56R3nSBAmzIxjUs2xSVtrDdSqJem1GI3feuCaMgbBDRP4fOZgT30CwsAQ0z3JDCEG8a4c
fmzv4H+EqosF5lzrZR11poTAL/qa3z2RHYXWyD/+qr539/OORyK1umWGrGnAZCqKyjY8zSUjSa4h
WdXE3u1RT031mgOrWX3HXJmgP+HKJQqgUzRjQfWmHSqnC+60WXQN6aZr0bY/ijrH2vr+XZljvpA4
FnMIJBgN9ZODR6fXiJjCpkyZxP6otPMehus+D3iIiLaeLhlsZpIStehBEwyU9VdcLvayK5zwJtyh
QuzLj5NLhY8McHwsdmCVHkS3eRSZ1CN+Od1X9plbfEzMFpN1EU632VjjbNzhtrNIFIUAqxS8bHz9
4XFljTlklYyx2JC2f0dbtCencBZw06uWDnWdwq85HA8fEiq/rM2UTR3FTRUSzswdJOiTvMydiiNN
lscm1Vsnn8Jn8OiKXh0NB82U7wJxfqyj6KaQRh+N7y9kTl/7qfWgKuwmE9hZo9FvowaaHpObNfN9
005QFZvcTocqetaehzg/ZkP5XeurgyGntSUsjdsF4e9Ad69WwtxmoCzsBalDCmIK5yw7l/XTEP+1
HTtWDzM0tSVRAggLChfMSQO0WksK3FZ1IPqG2fsJqCy3Tax//isbTHhaGshXSp1EKZi6U3kID+FJ
A4VVBwqrzOZdv+tQkCtrzOcPEM/7pkbtKO/KH2mp0peuM5mzNcuDXw2Cn+rNQ6JgesJ82l7o6qG6
ssx8LlK1tZkr2Et5dknzaEIuWE6feimzt+2sxiuMfgNBC+yBLrGXljLPOgjeFRHlTKrVmTnDC7lp
XMMK7fox83k8U2vpxrU5JhqHjRHlHVFFgNlyoA4RMNR3mftmp9+FPbbXVhhPrE1zlImCpCZOOyfW
rQKYM2swYluqwJqSlzlnF9e+1rU9xiuHSAS1Ep1ujCDi0+1JqLpaqNyHpcp5WfMWxjgkCEHHbklD
FGbLp1T/mqnfs3gfxw85eeb4xVoJ+HpJjAOWmSHMpYgizkf2/UV663bEzx5kS9zVbxxb9IbY+lxs
mhvKQzAPcIogtSqgeUPUNF+CHb2xhgfhVeBs4mp54mptrFqPNM5hPvQCssQPxdPWil0Bk2bfG3eE
oLm4I3cksrbXyPEQFi1djqYhdhrSqk7BK3z52lWZ3c2gRv6+bWft0XS9NOYynrtGIYKCzxYb2i7X
9adJGSl75tHIY3swhZs20lsgzdX7bburgfnaMHMvl4kRqmOIPQ3fR7u8qbyusyqQvic3yZE/urGK
uLk2x8SRoB6lpTfgMuRWtD/a4X7ra3fLS2rLt+2++UYSh6c0zF0jE1ZyqW/nmtKPxHX3WkCvqgAS
UKtzUOP1ByOsduKA62Fs/HopbBlKQMbAi59rvwHDS5in0xQiKSJb81yGZQhG8IHAd0c3RpYXOPLd
z0bruOPdQmsU8NfW2OJnsZAQBVDoslFrC/JLOrISPtc3koWXuGP8mI4q3sAYxLDAm4s5BqtIoWkb
PPD69WtnlqZhMqTuTMM02MEZQ8Oo32hCT1E7598xNe8vO9Pu3GIX3tHE2tzrDsejqQsxUemTRSao
N+rcyVqCS3/wkKndYtbOqY7qrX7oUHDo7YqLPP1Ywy8WDUk0RRmPEsIGiTxDn8ocJQVtt3hnvsUA
tBRO7Xcv7XP+HNvtV6qe0KioeCRnJ7rvj1CCOxo33LRnJYhgky+/gwkiS9VCva6CeN0/qsyhq2Ne
7S71Y8D2JGy7ZJfA8Butpe+5FNErofKTdSaShCPGRvVWoTIj1MOXI4UrTcfY1mBa2wEMZjXPvLO9
blQ3IdaFCjy+++fcVYtyDaPiOFZtOOwXEXpM+nAra42tlKPLcSy6gF8+sykp2GKMO+JDf7YlBmkM
ETRsb+vGDwsQkeFBevjJ1DWB/rrebdtbXdqVOcaPwyWvMKMAmUg1PrdJipWRfZCZBznmdYXoD99a
GLOJcdepCjCCChihbxcQqQ2gxctk3hNwJQdCr+KyfUxmYhrNFBh5rTpSUVqDuiug2xXMXjxFVhJz
HoBr6TGMYRxMxbCeiET487cC0042toNJkZ0zSkmhi3m96Z5W/PCy+zvzay6WdGV54CtERq4huIOm
kkmGQN+yjI0AIbKsBNsj6HpRQniTbiRitYKl4ghQGVk5tyobU6y8ZvnKF7w2zmJqSJRkuTToYNLF
fJ35Wms/NJ4u31ok/2SDqQYuidnrpdmpTv5F8nLUlyJwEU82AS11AxF0PtCTtygmnJlj3mVzPeD1
JlJN49bVAzzfScc5Z2u+8mlhjK/onTJ0JO0BtpL0Z6kObtHyuVFJ/3WRpdu2Sf3GHJ8HLTxKo+jF
QeYIWoh30G9oUX76GUxqtAztEjQ9fkabHIQKtLm3Jo/Ag+OjLKF9OfSiFNEdDbKD2JeWURMHym6N
UdgRSvH/7/j1aT1M/BK1sdLx7lYdtUwsEyvqgece8Wasgh/bltaSK5gi9Kh/pFdMAKv6LkgKUHI7
2Wn5CsZ04CvVJ+FMC/3RPa9YzbXGBDIJY+/zPCRYmN/tzdbO7UHHCS8sOtYiJT4vo1mrFH5aHhNa
wGyvK1WEbI7OpMfH2sYg2Q/5VfhmCCiRV+6Aidrim+AYbn5sAYAIJXd7g1cSi+sfwHZpk7YT5zLL
cRX5w17a6S5YUVxxx5uY4+0sWxJNPmhzSkTt5bZ/pwwzUJkI7HhfP9ES7MxrPq8HmH/dRmUCDEAm
UNQpCuIY9XdFdDH10nER3OtH7mKDCS4T1HqkqjJUx5wleySzm0igiMoVr+/7OyKT/faX4i2JCSKt
nomDCrSD05Z+GWa2PEdWy23xUQ9nEoZP/kB/xVVtvi4SoTIWWIEuBghz3PYhsivDmqAYZkfvhpU/
KRCXMgUo7lgCV3F0JTH6ZJ0JLOG09Gmlw7oERfNetczwLApPcfr1z7aSCSpjvTRluGAgQ1eKW7WM
T6OeolDU/vVnZphoIhpGKxYJzETCGVgSV4jwDgeF5LaVlUfRpz1jQsjSy3OP8THVMYb6Ma9a26x5
7FMf+e+GV7AtSanoYy1t8V1GndzKzXxuRgKFXcUfpQJqctVXk9T3QZgfdUH7WzGKx66XHqtxtkbz
W2RUnjhFdq0VfihPT6aAEYdYu1cM6awV7WgFGGOxel21oLgIWpNbM9Xu56azjbkfrDSvvCwl5yht
crCETN/6FJPLRXzq8f5Rg9aX8/ptKcSzvEi2qC5u3Br+mIMjrpRzH3KpmKfGTx2BJwjnH4ku+nW+
ZJYcjc7YGZAmaG2hMRdv7OR9mwpvfVTdid10ylK9spQ88splRkl0Kt1CKe6xhthqQy5wejUKS0RV
QU5C8NRkzjay8lGZYkThyWv2rf+P3CEP0bQaQq7MMIdbm+RRqwcdrhLu1XonN76m+H/kjWxjWW3y
SsQICHx+Vt28aI49WQ7bJj7mDn71RvR+DFHRFfJLy1UJuxnPQ8XpI1vzF3Sc9K90nL3ZTbPdOwVK
opE74FrhPsPX49PFMhOf0mBoK1VEokwfwhQAkXjgqHJDV7B7D1QRB7TzvIXXzlv9bOLFKhOuQtGU
qxBcF8hMb9TkRsaEM/m9C/Nig4lVDZDgahtRG0DutUJ5mJvmkKvqbvvb8ZbCBCtBz/OqDGBm1o4j
HRWt7mpMpf6REXZ+q5TiTIFkAMJ7+6IXjjA6asjr8f7Hm+nfDWPHt+auaiDqipWMkDdTbX2XFdaw
W3zlPvlOweYmdNp5yfBqmLg4wkeSdXU5B+Io5aaOhf0cGaNyWcDg4L8EfDzjidL1hY7wlNiZz6v2
fcgDbhy6j6fWlW2tyfvYKGGb1h3rB4yr3YKv6QbgcKpMhtZUhKZfsJd8wUftz0Fj35ndzI/2gmdw
OvqrTiTJoqSKkkSZzD7nKKkwB2UjBpgvm12tfwoBOOJWGXg2mIhsBlkpFyoqQo1iI6PDs4MsFkXd
o4DyMXsIyGT6NnHAJDyr9N+vNnk2AYyvStyzEYi0oY+GPdUUp9B+K5e82kEmjpl6EqIahFfVUN0O
EqSgMl/BgOX2MaQh4xePuTLChK0pCHF1NliMKr0ak2FF8muj3yvBTWjeDxFPrWA1DbqyxgQwaZgX
UAjibmu0vaIdu+Q36k6QlLh4HRO6FALFj1LEcgpTstNg3LeYtbe6cHokk+RWJvqZkzJ7YR77taE8
6KbsBn31JIQNJ+FbjQKXH8KOT4TKkHbxjCtWzUsfZbLREuX5Li9Sf2rUvah2Tj3Vrmhwie84W8wO
VSSK0IVpBMP6YB6HALp8mcFJmVcv2Ku1Me+2KWgXQcpRWRjqPRGcABJvJBytvhI4m8hbCxNDwqAX
dU3HWvL8bTJttfv/4z2vvcVg4kdVi2E9TVhItxQPsxJn9jzLfq0OGueU8RbChIyhmMZ40bCQHnLw
JXDc8dP2MV6/6a6+CRMsqmrsdFWFhWQvurepa7xq6ELY5r2Esmf7Rl55OM91J7hkw0w5kvSZEM0J
iiJy4WZDZM1JaSnqjSZxK7vUnX4NURdLjLtVnWQ0oV78bKaptmTVfuSQs4kZScFROC7BWxbjckoj
VHrUa3QII7lLa7w48+RNT8FWXE3O9jdbd4rLuphP1kGXKAX7pupk/VHT3Hz6sf33tfXYfjHAxHZD
WhYdaGbVKZfaRQXwHKZgbQyJG4nEacIOUmXZXZWnftkrVq0Jj20XunnUPcSt9lUnGoDx+t00S5Y+
R35RQFw3DV8yKTx1Qucbk+agULuH7DIgNqUb1PphUSZvKoTKnqvBD/LwHOJdYaI612sEP6K0soG8
tRAydSrssJHGT6MwvwgV8AumPjm6CY3seoRAdmkodhqX3pSpX1XdhLBX5wWLdFB7zYGMU2Xro3Iz
B8HRqGpvqKPzEmoYRBK/Buq87xXl0EF7Qq5mK0ylm7IB3Y6qfhtF7b6LpENT5pz31No4LwLJZaeZ
e01TxHhWJHxKYg3OckpRj9GPoQsO4wkYxjy36bRZfJvZ+omXb65nIxfTzI03VlI3FrGIGy/9bozk
LBN0BXRhv+1L60X6ywrZ4sIEjp2xL2HmJz4zdqdj+Ez7D6qXU1ZObjuTHrRfT71hGATEpiADZdbV
gNo1nxrE5o8WOrp9RYTBfUQ0YJHHY+rxysrrp/Ffe+x7JIlzyLtIWOAYnUnlyzXnQbz6nQA1RaMU
PGEgSPycNYJzwWx0QjB2bd7Jpj2riSXw9Mg4NtikAzK5rVA1eO6AVRgC1YtboRLSSIO97QyrW3VZ
CptixKZSZ0WGtLteDkbgTREncK2xfQKp/e9esTObbdGJqi58RHzd+mDBu4993c92mMnnHF3eljHx
Hoi3pBRp+S+MHgsxsxaQKMzc3h2NtL8489WC6I5ePRmCyBCmLEVaqjyOrmwPt1FkqXsU0yDePCs/
25PAG48vguJsf6s1xM+nvaQbcGVaiKU8bdIPKMrkhDuq3iEEtninYhbKK9zKz0EseC5fts3ytpW5
2/RlzosqAwikWnCrABVZv/bolmwb4fkh3fWrpYVSUmthjG+Xh4UNBU1fmXjAWd46mMDeJ6Wglign
OaA2RZVx8Img7RLuieKZYYJDLQZQVmyxEiG5Fc2/53I/cMuX6yH84oQsKKksAozgZ0gRQSJwohXM
Bdyj6mMNqpAcVM7T6/bX4Z1iVoE0FqRWnRvYo0Cg3K39BdBVlP40L/UU3tw1xxdY7VEj0rQSig9o
iUSxFbdOkb1xlsM5wyzBrSmoag78Cb0BZ5cKviNZwYwiwFyNO7nElneYgdMeYo/HP8ZbGv33Kzcf
5QnjMQUMS9U+66GWOFScgM4LEqzaqNLLYzJg2hGX7eRQaM0iWsFrBUpCu48xtS4gqdrricVrra4/
W658kokTMkYDanPC2ozJwsirr1NxVRcqJ6JnEfsxcv/YIhM0CjUogB+Axe7r4g1PQBG50kPl9g7e
sjakXLls/pyzbTIhRFTNGeSQ9GUWPEuxDuzqX4JeO9veyfMRJoCgyxnkCYilnUp4EtPQEdE22Law
7v6EDhaC4hl08J+9sAq1ApNIyF+I8V2c7+fWtJLxPphvwuHLtqX1NrR8McU4xSIK2ignaEMLO9rd
xGzOMXiisyqFGz/yHGJ95y7GGH9oS7GTxBLQnS7Yy2Ac4iHkePvGfP5xCEczkoBWaEpcg1KLOYg7
SAPYqfojAEvU9tbRz/xrnnFZDOMGc5rruQAQLHqm0Je+61GZKWrMmR7M6CY2dxA3cbcNrjv3vwbZ
Z0GsqGk5hXjMqdXN3D/FwyETOTU9ngmm0JCPijFIQY7aSZlZeCdrxk7IF04q8R+X42UhTJEBlO+J
KQrI0LKT4VNKNCpRAbpF7S9KMZ/4XJ4w3rKYxLNJy1JPWjwZG+IS03Ci+CCZvFuRZ4Q6/9XVASXO
fMgTGBGFl66/i5rU6gReCZm7d/RXXFkJ+qkS8xJWOjTcQCDs5mf6NlxswUfzMrd4OTvnSBEmPkw4
TkpC7S3oQ89/CVIGLvdv4nLEiMrjn/k3Ex3iMQyNAiQGzihVVjYlVgrMQ1y521boD944toSJEaXQ
xeNYwQr4H2y5qBzRQFcdgL9jm0Yv27a4X4uJEUoZJWI/YPdmf/KWE5Dpt92xeKENotIrSvsPAyw7
NVJl+lKAyRQ+CHLkRfHn+WF7RetBD3qZ0O5Dr/ljwVfu1ydIXKoOMShvT7LwJUr2wtg5mnDWkwzo
gzsSvG8b/I+s5WKROVYAooeChCHGj3IP8G729EJ5/KkeEGqS++6Z5/H/kaBdLDJHrJulLJMadNMH
r/9Cgd2AoL2CgwJHTD2aGNmANAonKVyPHReTzCnDXQLmDhmLbJJnqX+flXeFBxxc4wrA4/Rigzle
Zk3EoUyan5GjBRIFZAGFt3SWPELOifiLL3qNBW2Ch9mSMNbU+DqXaZe3TubwpUEs1TI0oJ0MhPfl
wwTG4iaSOZu5mmWg7gOEPgFKki2ZTEE3LmMH6MxSPYXVaRE4cWr9VF8ZYO6vSRIGfYmQnqGj+w4z
uwGFx3Rv+rTyGDo85+CtR/kc8iO9rEJVT/DckgUrJNEtMAO8Ja1+GEwbYoJANiAKxwQqcxBaMCW1
6odSRnyMD8Wxe8mOE5A+YO9CZvMshsD5cDIBjlU2o2khM52JBPmgmLzUkWIJ4jnFo2s7gnxky79E
/MvaWAROO+fDhLFpAMbNOLGrNtxB+eYHmUyrj+t3CWiL0UjfxaA9xyaUViP5PqoUdw7Sh3rW0cgs
tMe+iF0Qrp/lSThm+t8zqWsLnavYnssIzzY9O/RS603YWqsIl9c+MwG0jBUrNVIrHvOHqMqdKvuh
j+F3UMTfKKbkdkTwJ6H/0RplatXZcJJJ8Lg07aHrhENY463U9gC4BvH37e2Qqbv8uh0mESUD/zN+
ITENSDVnFeJAcRK/UBV2QPfvpaMCXtg34geWsavs0AOc8jzuAPB9xNpeePfU6iWsXH4DEwcyFYPD
Azq1kEr1h3IfZwv4/M9xntrbi11/3qgyVDZ1vKYkVrUrKKdU1vSQFhJEmzJ7h9/AQQSFAtrPqjnX
/ao7XxljonioGR00NlH+i8u/U+M0VEBG8ODJ3BUxYRxEKG0uUNxw54g2vQ/BoWqFJ9Mf/MIvd9v7
txp6rlbEfKdYL9I5z1Acrhe7AYQwQFa2bWH9tr0ywUSeCMI9iAIarZRR5aTMAc3tDfrPuIMo4zsa
EDvuCMmq+11sstW5Rl6UfAlww1fRQxUAoQAVm8iVxoGzOI5DsFU5sJjWWk1von58GLrebtPQkk2P
s4Ocj8SW42bcd3U4oBPxs1hGqyzNjriTLXudHz+Cd9nZtsgzyFxISTomXVHilYibye6ryB3TdL9t
gufmJv0NV4lmHpClUnoMw3woadj138Epex9cXBW79ljxAIVcc/RLXpkDfjIH6BYeEZWWdqB8s/1o
CV+ozqbhIcsknMDE8wwmVERDbepGgBqSCF17o5+hbQ8qFtwa29uo0Af7L8H+ytOZaNGmYhLJ1YCW
S5fdEVMHjrx0gPyHQKQg5FZQaU96pn8Rhek5nKD9pXcnJWt2ZY7OTDlmVl0ZtmAoliKLdtH2biun
j0GR9JZR6JoVxqqr1uqtqkSuGmI2RBNe81oANjl+7yNyLITslOXQh9pe1ZoSjAIRoH+iOlvmm01j
1JJWV51z60JWwJt2E9VrOKj78J48DPbkKhjZAGU8uB552RgvYJlMwArVTkbFL6UTKhoeWU7uJrfB
U3hA7d1tNBRwK195FTkIv/Wc898lY8zvs4OCNArE1qlEhRQWT3ZjV3+Y70aP0opQcjHlaXuLtyMk
MF6fzakIjgkE2fAWHx7M5jCpu0VSLbVpOJ9y+xxg4z7bMRdd7sGoh9xMujWV2Fb1M+FOY/KMMPFK
CFHFLyUcNl14moHqS8MjuhecE70dFGWRCVhJPxbykMBIo04o6QtfiyH+e/ujrOO8MVUP6k3VJIQl
QhGBJJeXBU4A4NR3yigQfzNv4pOOWC8CcZq52X3o5Ri33rZLb/lfg8jFLLO0ppjMrBmAbYHujxWn
opWIf5EE6n0+yfY6t4267nsXc/RzXsXiTDelYiQ0QZ0AeKtAK6OLuTdghHaogZr8s7UxgXjBEG/V
Z6jQqOlLHIZW4MnFayS7eXySq9/QTkLcuqyMjcaY6BvEvAaGdn5UtHuSHeaO863W3fBigsnYlCSp
gyHDwY3Loxwe4v63MsLL32eiX9FMS5HKEXBOYwAJSejyiQI3KtA/suFwbBmr1THOBRVhCrAb9u1Z
3ed7w6t8Huj3P279fxfDkhlUiybEbSD/HOMHlbP7Ty6N4tyZB7DknCKNCXVqSzp1wUsexO/EKlT9
PhqrHooLzSOoVx0t747gQeWBIf/j3rgskYl9iZLl8tIiORxtyUvBxQE4Hwb5ezB7qjsEi7ft48S1
x8QKZTFNSuSEWHEId8px2DXH/CuoNz/uRe1B+rFtj+PuLE9BoaYZZtTRSujLu0V/qnkusu6JIL4x
MSGpQJP9cyzSuj7OCJhRce0aBzqHpPiqJ3OnQddvqIsZxjc0JcxyIuLUToYfjE/KfFuZX7Z3imeC
cQQIoCeaQbtH8ceIsh1K7/PobdtY46JDgLusg/n6Gbr2U9Si1PLxmEM320E78SD75KsM7aLljarI
K4fCjdziDHlcEAXYki978in7FnqNE3EI5dYTRaLIENTGBwQf5efPl8XisCwgXqZEBYtHPP0l8oAK
P6T2ZOs3nUtHM6hkkngsfF4zcnXDL7bZR2YRJuNs5ng7FwCCil8F5VWJOcGeZ4LxziJuATkyaElX
vNPCH1lzR3jxfr1cdLUMxjVbTYtG0EnLTul2TjEg4ZXARYWhc/ScMGXzwb1J//94onQr9a44AChs
bfvV+jrBgSlpOvhkCXNvmmo9jfqkIiNoKquoOhvEpTKYkf/MCnN1JjIQSB3YV5xBja2ozUFzfkeS
npMn8tbCuGSHepRJOnyzGIfCwANiuZW5Q8v0MP9ygZJ/N4y9QBNtzKNKV+gbZTRolcgX7L+C0DEs
kOi52TNvGGr9Jr0yyHii3gYiBI9BfUQpLz9chDi6DUIQ3adKupnEizQrfL2KeGWQcUspxmBlMX28
wkIwEC24aSpXdcMDuVH8aAcZEBu60mAWjVzhjocSoknh1vYysVRP83o0aZJFpvesxqQlqDWHVyHk
ShfxVsnE06HTp1YoUOybDxP4peODfKf7mgd+O05ax1sR9dqrnLsqh7KSS1SqVP1xqe/D6qlLnqAg
vX3CVm/rq49Gf8WVFRWPvSHE08npk30Cuvh4eP8zA0ygGGpxmoMKMuPFcpPHd5rOARavsW1+cjsm
RgACmau5mlE/N/x4J+0qSGFCXfeg77dXwgkTLMUOWGmNmRDwNcSp4U2DtNfQYDDaiLOg1aT08kVY
Mp2wlHU87VCIr7rqMW3Lu0KUThhwOUaF4ulzgMxtmL5tL201p7qyycaKWdPlIUR2L7X7UDvErZeE
g6WYN3PtN3NvZemXbYPrSemVRSZYCHU7EDmDRSomRWvMuV8cNYsSo4sgbeCxA/CiITuPCda/VktA
IUrJInuX0iNNR3JTvcteDj54Hpqe55SsXu4chMPQSPiIEDPx5qTbxb1+CM1pH8jiez4B/a4K8kEe
+wMa6bwYRY/URizUmchhkjCs2hJrzdp9K6I2gNkBXQCFsysLX7e/I88UEz7aKicNOh8omjbkUJMR
BVP52IvmwRCTc6ymb9vmOEdQZ4JJpZSmMprY1rTu7vR8uskS4UYZ1b//zAwTUqZW11oVgFcn0XtP
FRcvEWO7UCcOtIsTe9mZiKDWlFYeqE9iLK5ZDhN3bIWzX+xEBFF7PNxHWKBcQa0NP4icClCN3qNM
vTLIF7O/eY1E3lFjm/1V1GOUMIJROotHTvG3YSc/tXjdNn4FfM3TH30rdlgiHRezIfRb5XG1T6T+
S9SiMroI7rYZ6si/nCkNs9y6hla8yBJJyp0GToAZRSljWqBFfGz61uqhitJwIvGqT1zZYQ5UVkLd
JVFRwNPGB1F766CNtL0QngHmCOlQk5qkGERxS9kdK7F0lVbl+PV69LtaBHN+ZmIK4kDdTlyEZykC
h0LdoZc9xA/9OLhE1E6JlhEMmjQHsMZxrunVu+zKOP33q4ymM3XMg9FK1aCEj0pb2ZDD8Uqtf2xn
8t53aLAPcWjNOe8OXT1rF7sK0w5oUlke0QDBvZ2SfT4FtpZOu1lKnT/6fh/tpavlZQ0Ub8iC5cmC
9GUowZumBsHEcZL1iT6QmYHumpIXsGh/6BFEXZPh4YUpWmS5xf8i4ymZiHZnnOK98l57BeYQrd96
o19Zpv57tb5FD8qZTEh759IPunOsuYnCe6Ovu8hldfRTXtno0MUMAMZABa5T3GHIb7Kqfgzz1jLN
6KgJ3UtRZK5Rxa8y0ZwgGb1hqr0umTwx6H6QcPIhOr0nrQSIZ9Ttwqq8C8X4mOrTsSS5HZjTMcIf
n4r4TgrB8CKCcraMTqbRuVW3+BriCPTnY9A0xHY6KcfUkP6iVO2xkZtWqeWztcizrSzgjclLW4qr
Q5QWX/uxKSwAWu1pIX4RRI8IdB5k0jK7NbvdJEz7uMu+FKQ8QhzRjcL4PC2zO+vZjYEJ0DzhYUNX
AwkG+SQFAsWSyGZUaH51ZIHOmhOH97F5G1XetqOv3yNXBhhP6A3S5QLFwVN5dM2GOu1Dseuhrk0L
RPkLx9rqu+7KGuMT7dCUFbBwUAdCgbv2A7BL5ntKksIDM67FCWgdKKoJfnxTZVnmdH2RwfyCA6yH
speGEAFtO3/Ap9pe0JoZSkf4zwlmLhK10pusG+GGzQjEGLRtIsncTzWPbohnhrlO2iGXZ9LATFDn
p1wkdtAEr9OQ+durWXU2HQ1mgjeDKn1UOa9O7BTL0AWv8MhTl72pPfWEV5ak741f7veLATZ6d0oZ
zz0loc1O4QPxqNK59oOgUtI+CqhGbq9mNZm4MsY8t6S5yjJAKZCz9MWjqPePY216U9n4qbhwsXac
hdGFX+1cPSsYBh9M6gfGCcVg6MBN99vL+Ui7tzaPKb6U7ZzlxgwbRl1+CbTqOUzqxOqMAtwjOeRu
MxTVVDIc0GpxjTgFxKzwxE6JrUp7XsLSUqXxIY4Mp4LQXZ5EdmHI94NKHpPMeM4N4o1ii6suxF9E
MbMAPHbR/V4CcZt+ilPMYHclWD07f8GAsY0b9yuJxAwT/svfipCc4vK+y1I7m+YDGBtsEQR3RRQf
QyK9LepyHIfABXfurjO7L3oY2Vn3Ej6omfFYlyj8h8M3sRm+RHL5NomuVOrPzQL5NcnUrSEzbiOt
s81Cc9AYfg4i0VnazpHSZTcT+SCUUP2C+t6pItOLViZvlSC99k3yd9wvr4aRe7LEo9lb70ZDywcy
KmCaQDLy+WMrcTiGYo1rW7tvnNku7gBvd/QHtBfogBfFwgqOcCp8HgJj1aGv7DJOVmZNG0gRQnVu
PnbTexeo1iimdlObnKi2GgcMrIyoCG0mW4OJodeYiDXem43oybHfKs/brryeul4MsNWXvpuiWsgR
BxJoGAP55lABC+3/0F9aR9FfWWK+FYQPyj7tkp+0qqAepCT5DgA7BypgUd0Le56AxWrWc2WQ/UiQ
BwjaHgazfbePDz8XBuzWjrOFq6H0yg4TDZbAiPpeN4Ccd37CBwMnOFGtgcQNPW5hh7cqJksQi9Qk
1Yju5nLbuul3xSuc9N68SQ+CG9s1+l020GLgSinOmf87Co0QU/jXHdlKSxQSaDFRrAxVaMT7+jaB
pHflSu8QPLEQU3jQzNXbFjmDrisGZGpZVkFxyk0JvDN4z2tHHWqGibwX+ANNq6f5ygqTOpiNKqpK
hjPQYaBpOv0Pade1XDmuJL+IEfTmleaQx0otr35hqM3QO5AEzddvUnfviEJzDnY1L/3SEaoDolBV
KGRl9n7l10H0jWJQf3DBjustcniUN86+PTC9MsuUEplozAXB1ftdh6wFaXrmLO8GcsDncF0uoH8k
rJUp5oJqSoAeNTXiVVNVPzRFsas22VU5xXVUARGo+bukvMi13fFc2WTupamsWmGU4HmEvpB9vaPP
cok+zOxPu+X1ABhALkBt8yB+WHyPdavUnwLCGw49umXit+UFqNxVTvQIjgdHhCY7r+XJcRqWa7Cn
MR3l0UDjYlTsWKucYbjvhcQRVJ5ewOIHVzbv/d6wWhZNhZjMC2dbUv/WE1ybpudiurOkfczlU9s8
b6tCjQkuSleZEQH3C/R3rAexEx51ELihpslim2hq0JuF3ZX6rjXMXUdTHwznO0PK0MtTHEOo7tqe
R6OyfSnCZIRlgNRZNFl0hWF17TT0uHWRF+pWd1JguvQgvygOiBV33Pi2uakra0wkSJQIClXLEFQ/
oXG3aDtCWSOon6dfwOLKDwSv9cSPcC29u55Dtr/7xyqZUBCXhBZz34IwpKeOoo63ZZZ5kplxGlU8
M0wY6A1tUfXAVaxTnXgRh00DtZzd62vZLFlW35A592D4NkdxRIJKTcGJ+tKT84pjgrMOtmiJRzGR
CYUJZazAZHhjaqaXyD+ur4PjCwZTr4hi3LedgY9VWBg/Em9iw3QLkdhyyjvgm5ZMdBQU1QQFocIU
EKIO9bwp6gBYkg95C+imVB8NZbCtjEeztPnhVpaY893M0PRSzQb06CP1CknwSPsblyWOcthmwFpZ
WX7FKmB1gxhH1YTIH1Fwi1W2Njxqg68WbiS/Xd+jbST0yhRzYHOhbGQ6vhck0k710p3ghOjYLRJl
GJvy9cvgCA8cm8t2/BGPVzaZwxoKad7nMVrjHcZfMLoFcY6dZtiG985YILr8+/N2FFyZZA4uOFfN
KNQRl8fwLGJKrU6AKZDPcntotaBv8dIWKOWJQDQtMr80y7iyzZznNtVTSXnPCUL+XAvVHvwkrc35
ppup+8MIK3kApHdrJgYW+B/wxqJgTQO0jDBSVPs8pMFmhFoZY062ZqUClHZhjGY3tDoaLYcxdruy
WxlYVrs6ALIUD1kSwwAp8sNYG4dQLl1Lmp8S0p7SDKTpau7oXZFi+kFzs1Hn/YCNes9a674xx2JI
clG0uua/rcTUHX+QFh3FytHdZB8H0mPsIY01oOrj7ORGhPlkmTkcczePYpnAclWFdjkUftz9zKtu
d91fNnbwkxXmPMxaIs9WGeP+TUT0xyZXnHiVx8Y965MJ1u1JpzVCA6W+dK+Ba3i5PS6CI7wykvO9
2FTWq1rRgcRDdGUMZulZ7+jJqSM8JvGNiLxeDJvLqJymYdFAELuU/2rVe7SJXKv0KvkRpf/1ndny
fTDeAWKOnhDaQCxc1ZxoF6KFDpVKzHAGizbM+E37Zhxybwh4eOatO8YnY8xBq0O1A8dw/Z/7qBE0
wJhpXrTX37VhIF/Ou4/Km463Wh2Tqqe+hypODclUgqtid9s4sQtBxcFGRvWfBad1FwHr1kWzBhpN
7XN70G76o8x5z9k83bJionuPprrJQkq1QcqraOwgOipjWBjyXiQ6ydbokeJen07pFyCe+MioTgA+
VmQQ9XyOZoKmTmYfEdkNdah6xYabdKmnoq9y3XM2fXRlhjnTOpgh5XjRLO7nm1LdGzJxLOUlB7f3
UBUcW9JGyfVpTczpXpDwhZZDinZ5a1HPkxP6vT8G4utP3Rb8akHlBPrdv1ogi4jEFdtMpwZBK+3k
+7SXnSKU90UUOnVk2urIG5nZarit18iOFmSDnqeSAI31OCK3owksRJ+/dijGtTDex3P8m9bzU5ml
jT3O4r2g1hDM0eyR5A/TxHss5mwuO3lA5oWES4P6uajuRmsnxoadxZdQOPUz5ytzdlZnTmjSVDqU
TPCVQTVmx1Vjy0CtobuhEC6NGs/UEixWab5DRS8ZEyTlxYOx00RgTeS9cVa+LWryxGl/9Lb4rQ90
77obbRWDn/Z1SSkrs6Q0azMZ+mUutboUXuXLmgN6x4UBv/StX9UXXm8+2Vs+w8pel1OiQIhCchWr
ODclvcxiDUprEUT1GedZiucmTKiZsjEcpwhukgmXmtzLJvRkwJIZPskzca5/xs38roBQHDqpUBFk
AS7ZPBPMbyKIUsi7LNJXtdfscy4ybtNHVmaYj2flTd1VeokXioU1W1Pqizgm3+SwO8w0SzjF17Yx
EI5opgFZRBbFUAxyNAl9BiF2S7tLtPBp0hQ7n+uDUhDe+PBmJlQ+bDHOH+cUmHwd0uvG+Cyab4Xm
X9+f7dy+MsC4eYcqWlQptKAXkkIZui4L0RS1O7DuUH868gY1eN+O2ahcGKdYkBA35FQ8pTU0c3v9
nCQ/CLd45VlinFzVB4q2KIoxQ8V9bUT6BuHIOD4WeO69/g2XT8TcVPHo/rFHTEqFLKfSFwkiRde/
UP1A+x/iyLnr80wwibQ28qJIoJ/k9s2PdnyYxCegkK6vYjvg/XcZlsgOHkdS0ye1Bva8/NTt459L
o3wZ97AO5Fuy48L5ltvfP340WGNuh7mcElIrKA3oTtot00PTa/q2jFTjyvZ4fWVXPx5MMeVrE5aS
EIGy3a0hIhT+It0PrVE5MUEyl4x3bUFMRpyMshi0GgsqrMbOm+pmngDBVUbdzgcjyKxYBeMM9aG/
FhCLelCVvjE7YZE/b390pnTs6zaopewoNcadMM0TJgfR9wh1vFtTo3FoOh0qlaZ2msWPcjw7aS56
VUyCNqRBkltuqMwXRY9fSU1eoVoMvbrWACvS9CvTUy9FStF+jvprJc62FQMLREp5P84UhDzdKZmg
I51oT3ohntRIjNwknDyjad1iSie7TstTRKMXgNxyeyxHzQ7F6DwX0e9ebe/UAWMt8eQrVb2zGnDQ
j/NBUVJfjvXlKV15KBPdx3z/Q6sbd6mBcj6f9nUso7vb6w61yt9aXe4sdXiKq+4exHD+MBsncUg1
u2+U30Y65jaADTcqlXNnHMcXNSTfqBAGE86BYJb7RuxLO0NNBajm8qw+7JJEOM6S5mh57lJzeLGI
hMf9RAHmPLnpmi4Aqe2x6OY7aZlAjyUzt4WQnNsuvZU1oXAJgY6WFv1VmOllTrXvnUIsp9fyCq8O
2pG2U2kXJLuTMYk4lOktlYbeURS8T0j4/CCtP+qK5M197CbS7Fd1dS9Kz3pbtA7NiK036W/kJ7uJ
tL02ZY8F0UE+O8uR3Q/D62wpb/grXkdLzc46tNmUOgI9nvkwWxlI+uVHeLMdVU1hlzKIoJW8fVSk
vrEVWh+EDpCyKTulYuiokfU4pppnZKInCo+zNRwJ5FhMRae2mHWtHYbFedABczaE3g4bwdeiHKoC
ljcV7bkeoAbRKoco1xxIYL8JGur0uizQK0U9rUmXtChczLzdiiGeKmbU1lkEDASpX6+f3KvZzwJM
9nNNZEag9xYnS4RKZmTPE2bSyfN1C5zY8B4UV1VXWqDLBi+X3GHARWhIbTkEiF7kYed5C2GCg5EK
UUoGlEGCZTmFiWbtFO2vr4QXv98vKquljLKOe/pS1S3EEaqjHVPXdKVvi6JH4jY/rltbsueVaPfe
MV4ZA245i2mKmDr1EIcy74io2Lr6E0y8UcRxAnnzIv6RmN5vmStb46jEpBawR8vDcfq6dC0FB5Aa
9IuqR8trnW6PaecdOLp2xS39nu1yCLlmLvQ/OvtLoBRke+C1JRMv5gCyfvbJNlZNRK0B94L2LVye
XTBgqj5kPMDqdvnyYYZJWrOaoSSacgmFUneaGnFnjZLdgqSlVymnfvkHz/mwxXhn0RSVAswIrrD7
ZfhseISyH9or4AY8igFvpG77xH0YW47KajclEpqaoMBzRMlP0ie9C3KeYgN3QctvWNloo2LK9Bx7
tMzCL7C7cB8GKloOObAiKqdPtPU68skjmJq2s1q5KmPc3IibPmAgwtdvrV26My6G4VBvEWcvTDtV
ObvGcxCmvu3rcShaEZsmm0Pl5D3Ixdsh9JU86+zM4NHEcBfJFLlwRnGWaIdACeHJ0Ncw6XGYXmEK
nGROai8DwRPozb3rYWa7u7I6bUzhW1pFZmUJWo911eywpX5uNjtDlcG2R3rHHGvFtsQyiAfiyy11
JKXfF3of9BFUaZrR4fya7aj3t++ybWSMHM6hrrao9PX0jEOJEqEo3UjJPGoV+0ypTybo5I3KeNHT
7BzqzcWS2kDS0tQFF1/sUDW7mwAKcaI8Cq7/Ns6xYnvPahVNmZHBCYXWK9LL0AbR1y4hH6tnQlKp
ETlUJZzcUr+bute69IXw9/VVbM3xY9AKuG8DPAUghGT2OyJjMucyTi6wmLove+fkEEJxy3TR7b3v
gp/pm+R4agCMEm9vl1//R0b7sMxCdfO6JaZAUigonaWdtZsDAA29AvT1C7qRh2zcGrZfr5Odt5DV
nCBIJdL7CFXjSM/zPnf1W+ViXBo08w2v8ya3cuvH0cO/qm3e1akt3f67r60wOwrWy9boVfwK617a
IaO6lq3i/QoPWYUtzXaHXs1yJaPAXztTwPvkm0XR6oszacccKNXyAR3vPIXMdpSdOkh0cFa4ec1c
2WCyTT9AHDlUcTcXzAjEZhQtdV0MlFGAapQpunpU31MSniHw7KRgBgzV+BvnF2zHjP/tDuD2yfwC
XSYg6hGWZ4RFPRTklAkeUHJoL59JMO3om2jXDtg3Y5v35vUPIfvDMpMFgTlVSD8iWhVqaevd4ESk
+lWNMyp1K3VVNb/PdOWgi/KljDo/DfFSGyV4UUyeQZp4nNqMM4J8vdeET8EkSrkkrYApNBFQ0QUF
2/zuAvV+waVqzgIYnXjvcZsO9lE4ikyKpATi5kTP4GBkHwl3mOTj7O3ioX/EjJUBJilC20pQIglt
maWJoTvZIXnULp29PIwVO22wm/8/suij04QPyERHSkgxgIYAPeIqyMaXCKOPNWdScDuP/O00LLov
DKFjHg5IuIr0F6mBd/gV8kQvtvDkn4If45jSDCm6XFJQAn7L3kIQpoMREQT33XOCeim/E74j9O34
KiWb7rCKBYz7hRKoxgAoRLTrxp3U90+lnHMgAZtfb2WC8biopqPSkKVKqp8wMaC3+8bcXXe6zdvQ
ygTjc+jESJjwStBRtwRHlI9NCDXzoO6+x2Iwa4193RrvmzEepxGddBk49VxTKQ6GGfl6/QU2lrU3
sKCUKFJbPZuwLWOMNUiYHP1ZtAOnPNqMwh9fjR2PKtpy7kuD4gmbviXmqVVbCA/YieTXvHs454up
bE4d8rFqZ+TUIrs1Y0/h6TNzXExlsmZsJKOiSfj7dfk96l+b6VkeQs6ub94tVFWTFADlVFBifb4/
VSUtJKUqkLOMwhnlzgYZnN33x97gZMdtZ/4wxDhzb5XlcvdEtJn7S1bqjxHBEIE1eWRsAqWL7hq5
4RR62/vzYZLx6CgewGiqReCXjYaDpki3SU4erh+a5U/8kRb+/nwS20knTSfLzYBC+Z3SFqCWYacC
jM1L8PLGcCFOzn+Xgum/z9s0GmMDUWLYUW4oikT0RJaWT/INgNDT4KaB4cyOaYOtyYUUmTsOnC+5
nc9X9hlXF5Q2mtsa9t+f938v00sA8zen0Jbt7lz6Bo8e6vreSSLj+4MWzQnobEW3Q6LtntLJv75x
1/0eupSfP2iry6Um5DMyhBzbw/SqhcckPUkWD4q6fYY/No5JgI3edVRv8KRNl+HJ+1Y41MKv60vZ
rv5Wm8NkO7RNM0NtpKVrNu+E48JOUt8IXhmoe9DPe2YQ3XAfdXj7w8SNrNP0Iq9R66o+2auavfBR
FQ442EQITS6ayc0P+np9nbxPyUSQpNINvcSBcwXjUZK9SQ+SgeMVPBNMxCC9AIlzE25Ojb2puSNg
+qnw+/oyOF+OLbvqOE2FjGpIglGxG7r41Jime93EP9yt//Y6tptuKHkTxRY+VX+o92BOug99MFp5
hSM8ebLiTC7A/i7w0LXt8rBUnE/IttkLvZK0rMLBaqM4s/O2O+dJQ2xKSs4it7/jgtgyAC5V2UEG
XW/GWlYxl5xrP7XpZ0O+5G4ff585VYIUZkK/vPIBNW5Hyi4C53Uv8ALrZgLRVFOWILxj/UHKPIEG
j4gGehHGPQUY2c53WWPb2vNCfj06gzv6ipf8Wm5NumHzruXbkWNlnQnrejknlpir4rsQT367iIOP
Qb6L3Z8Q0HDnt+5R57VQN7dtZZIJ7EklSHIWIyCmRLKtPnJmU9grmfZkWdlNLc5PE0BzYCSWvITI
XiSmx6KIbnuZPipa+HD9nGz66uq3LL911TwmpGpKHRwErt69zdKPKTyEJucmzDOx/P/KBBV0rcpK
7O+QGH+Js+mmxTzYifwFqmpLWS2F8da6DbN2zlErQvPEERVwlmec2LgNRF2ZYEJ+LNPCmDtcgRdN
AgOtdhqIN4volXHLSy88J2FCvRJ2c1xUeBKJNfM0NsaDJWgcnMV2SbNaDhPrOzpWXZvCEcFrioE6
3Yk8wRNvF+Bp5aYZv0mz2aD6MMgGfh2Mb91YoY0vHppLuaNBu3tvuqHpyJu74kQVNv5XEEiUcguo
WtVfEnPmL2Up8bmTusth/aP8hbyQZugmxFjYaWpDEjQJWtP/hRRBpNap3juaFbqJ8WHmdDE33ULH
cLqi65IGKMHnw9SSQUhbWgELr4OUjPzoFe8LAUHXQA8B4gsVrICfDWjoIEbZEo2lRQ25mhwwQx31
9isSNljDhx3mtHYpin2jM5C7eofslSB0pbvusIjB68f/AwJn0x1W5pjvlsHvsnFxh9ajQH7FjvJM
OttyxoN5o4G6dwp6B1AgCARNR17/e3vPPpbKHOW+VfTIVNHEiMzJT3t6bMjoXt81ngnmJCdjkarJ
jOWVAlQNzkDWXP/7mzH84/OxB3cGk7PWphNewHXVjizL1esUtLVfoChZOwV7aHtLgvLsUt9a2ckE
GrSKeTqJmx/KgNCEpJkK7jxM7g0FLaejjgiuWfve+pWkXM2VxXH/CAgrC8svWKU7kAbqVZTAwjLK
VV1QdB5q0aaG3dnUK++qfenlZ2gVJzz9kM09WhlmTm46d1TQRoSGwrKCiYLDeNB9qKLxypelIrq2
QObkkjpNGmFcPuF972k7KUh87Tyjok4hPsU7O5vndrUo5twWSd4SMNCCIWnMnTjXHxRKndIQL1YN
7NyAToBp3rbCFwbUEFs/3IQ5skIhxDoZcJ7EKH2jFPKBRPvSvXhlgzmzspnH4xDBRowLCvqzuTfz
1BG3X5Q/bLBSdGpLDeB1sVfh43hL3O5k7aIDBtiP9WRbPujHfN446HsouOIef+jShWNtpQMAw01/
Qts5km+09EWPjiG6DDoYAuTgC6FptUSmgI+bJjKtAqFJa/pAI6mjhfN9r/K6MRxHZEVKaIdLWLUc
azUzLhAMRddEPkNk4yLCMQwK3J5eXPrOuLu+uu177Gp5TDgxp0SVynjCsw4YR/RDcyhvliYDmC6/
jY6EkXUxWOaCIhez+48c21u1jYpjAKytqYsiO0QsmUI2grEXL4fnqMFTXu+DQMyT/BasJB5xkh3v
NrYcK9Z31gaZxQLO0cRthHZlpEcuJWCTq9ticJpZ/EUEDLMl0rhvwsTlrHMrZAPehHJKFMEJwBZV
Ak76oGp4BhJKe67sbq+B/z3cd+jvSU484WmYXHLPeuXBnrYi9touE2UkC6tVUIO5eR6+TqHlgm7i
juRfKBnXVpg4U9Zg3UxU7GIpuPO01yqOm3C+HvukkVGwNZU98s4SyxCR5eS2HBM3oZzEs/m1NEmE
3oEpIWYt/79KrEU7V3W5vGMr2Wmy/hIh0MYdxtsEU6Fp9LcRJrnRqax0UDliId+WAa4ajQDjjnjN
CeN53EHNzfC8tsZkNytUmyHK8ek6V41BL1KAersAEB0CpWAYceczvxJejtAfR2y1QMbnFDqYaDUs
C8wPeQPE7p5zmLb69Os1Me4243Kvtg0uRCFm9m3wvPtChdE7Mu5JpLkq9NUG2jpRVNg15VHQbbri
x+LYMjXr5y7XUkgoJPQxm9xe6Byl/NF95VVqtUS2TJ0gr0MleTm3tY1enx1hWD/J7esfEmSG17eK
7SOGIHylTYorkqTLt0PfhHYSh29WbPxsur6HXJV1yMZkP2d9IGXmobO0WzBxXArBPNCCumGLp6xQ
9gQRrqULni5HeyK2bjQ3N7oBMYGu2VGRArYvPlmYEYipcJNl+g4PYne5iBH5SngaEI4X0llflAHr
N0wfw38ObSO/qAp/JOalF8uzZHQO1NuPoNv3krC/taow6BrA0MNW/wvM0oXdd9NTNOZHsSV7Gmb7
pM2PfTFcQCH0HvyO+UBv+ym+G8T8GAqtbxn0Key7XSRLpQsdviAu+7M80XtrwDMTSDldeaa7og29
IgaUOVQgdRndqGVxCtPCj0AzLYJyHV3XfZaDZkXNLCeX9JsWMLq6nEH5mXji0Ls6mXaxEiZ2Q+Xz
GPY32RCfpFLxlY66+izZGHH2BuO3EmZHKKyjI1KF/tACKCXGftxLzlxFft8YnkKEQyfQXVMBKlem
jkTbYFQhAlOItlkJp7lJS9sazL/MphzcIQaMOJ9dXW8hPpfdTyVg8ZolvRQECtZmkT2kpuVZuhoM
gwzUQ3aP0cpLXpU7qCbfzqZ+MqIG6CUpupRa70USpr7CAVeZZm4bx7JGATq/+c6s8Ec0xcJmlPdJ
bAVNI3uWMdrSpOzSzrSnDIqxluDKcnExxfymGNTvcaPvarHwBKP4LtB2Xxv0QWrUh6YJH8sqezTz
LHKqLja9KRL9LC6PFTA1WRWfqWJ4mYLR12l2Q6Lsa0HZWSb9rqnhrivb1yiavoX66MZU7+22yF1Z
jZ6qTg5aIj+j0D9WaXaopkpyjDA5i+MI2GMNLn3FgmgwBTR/cLMsdVu5fwyz+oaY0d7M5NtuaE6x
oAVzJ+3LRnOK9o0S0w3RU83FfKcSJZgb6yC28mmuDWxhWR5mIQWAu7kVRMvTJeFVFsYLUsJFjuMg
C2uoGJulTYf4XEbt7CpG+EaKKHLUOdvXXYEpD6uwR0Ww5Wx4UzKyH+bs1wTvjOocCKc+DaQ5fKxK
lGqV7gjT80DlG7HKb6up3Stx5Cldum+rXHMFFSgw0qQ4QKHXGQ6x75NmP0/iTUQ7Zwo1R06bJ1Vp
HQMjLLMCHsJxOGUT3eey7ioxFK2hW2prIlQUJvOveIihV9+Yx0KboL8Z3oWWFMgl5k/KTj1bUn4a
47CAuClayngd8btEEhwsZHI0dJvDFp8+Tu+nMTvEkG3yh1R0iC4D8YOz2tclsXMzBAR3foC4oTd0
aTDNSm1DNdIZeuso9/klLoYfYZrYpQC6dN3cJxR9FUEIciDfarOEGHLoDFLzRobSoblyTOmIKJXH
9+OUPkxV4+GkfCdC44QiEoREnXgAOHFUTsms+FM2Pxtx8tg2gOmV0S3NIy/ECE5a00DXMRxfmWdI
IiT2LDTgjotJ5RIpfqql6CDEUPfJxIsQQihUqnbhnB0oqd80yHZUBdnLoeCYc3NngdlTnOIAMx6I
cdMBKGBXjJu9mOf3att54Wx4aZS8RL3qX4/3nPLmvVm7Km9oOUo4GfjYqZY5MsnBF6XZhW44181w
8v97SbIyI6XgTJVy3GNE7ZLNO6vkNJV5y2CqtHoam7yb8feJANa5pjkUVLmZxZHbZ9m8nKxyPVOp
1aUihkKOoh1y9Q49QfL7m75v3OVSNJ+n4EuvNuukz9RqeLQkYhyjVtNssIaBlM1eRKrDXwuhXx/a
xLduedch3rdkajVchhIRT2+g2DNrB9LbHU2covjCfPR6XUy9RjH2bdQhLrSi/G3GfHR1njonEV5G
mePgHM97B3isPC8bR7WMTSR8C9Ih6k0+chbCKZdYlhCpqrK4EVGVpbgpL12pYSd5/KL9/e9cqaBl
puFgihEYvBo4XrzvTvHJACBFelGdwos8C2w4gpMS2zgb6K4MruJ05y9o6FirDXtHW6++4yh28zT2
GP9GyaV0F0XcjzT4V0HinbJkZaIWZrnHGBJgdxB5I9+n8ff1v8+p09lBeQujt4q+OHaqYuBvPCvj
TyMeUSlJnGjH3SwmSkR9LUephP7hcmqbC8SmvPC2faS3YKfGEJV0GL2lhaK91Q4m7sLLvzzCMhM1
JjVWpnK5T1qxuR+yfm+O3TFq6MP1D7rZdVs7BRMq4i5UkCFhZ+k6Syf0nIMFhJLd8HBY26fYWPC4
MohEWWxhGMtTo00wpFWtS6rMJ3PvcRaznKA/T9iHDeaEgY1sAnQVNkAkHgx+4gmOft/sF8SGteft
EG9BS55Z+fpUKEMxR8i79aSezbB8LnTunZi3oOU3rGzELW7deQqI4QKdbu7Knbm33kZn0WnUBD6m
YTs1fnw/JgcrsSiofTktzkDd7kF3cB267WztQA6xl3Jl8nhfkDljbTujKzPjfSumh8JEcc4J7MsZ
ueYOzBlKxmRqRQN/fwoHkBuINpkgUi4cMnVvhbyIsR2aPr4dc5AGIkl6ns14e9KPSn5G6z8F+3r2
ct3FtzP7hxUm6VqxlgPwKYKiawyk8KWhPl7i7es2ONvC9v7DKgnLeoLTJaryCrHwO9IlP66b+Ifw
+vc62GZ/VIyJEOE5xu1eoOn2NIJOVXEXBisd5P/LWOV8h56AY52XZ13orPCi0T/06z5+wB+hAn2A
FnPT/3lGXiAFCu4sHu613vSMJz7ON930Dh3c0TIYqyG+yrpipg9lZOZwxRksOf0dpgQPGSV2N0ac
zLW9MgOdd9EAPYLISkAtqskDSUzJlcjwU47F3VxjkkQH478Rx4+RmgajBY2SwdpP1eTNXeerIB24
vr+bbrr6DczXnXqrmNF4R/Y0b6YJfZWflcoZItis2lYmmPAbVqGgGPmCUD4kQXKI3rmcJ+4grry5
cys7bAjumtlqRSwF2qHe7A530WXyxLPY2FJgeenzQsW3DMxCI/uS2rG3sHXJmFYS9jzIyPZHNTWo
vuJdB0n7czLoNEHM8gJ1sBCHxyLEoLPefBsK3vPi9of9MMPsHSgTcZc3BEDnGwpGZTXoxsaF2EKg
WARSaXp/i1ugb4k84M1m2DE+7DIbasxzS+tWx/tflzugOYhtVYaSxXXH3O6cr6ww2ykBP1poxXtG
FcEJiNvfIfktoHUOSW6nvRGfue+avHUxSTWSAMSrY2Qh8TDK0AtehA0ktO2+FQ9IFveJmzvS/voq
eSaZxBrKfSg0c4hPGVI7rqPAVAdObuWZYAIamBpAZbWccGOpxM1HrtT4JshMXe0Uk1C7IY5zK0eE
JmBqgLQAXlRIsIgQybvOt1zuPi1+/Ue1sLLHpNZZyPu2LoflGrhwRQqXzCmhb46nUrf2zZnjiJzD
zBLwARFGkm6ZuoM0q1W8NFprd+EX9Ges1SdkWRhyUmlNQQ08cUe3avUgchk7eKtgYkWK7taYygBk
i5CfjGKIykDtRa2/Ml+1XgcTGlAsqGMkwhWUMvVMNKMjhTtux9l+nQ0M8VjINEY7owGnzJN+MI7h
Pk0ddMhBxYY3XB5O8/2x54q/sSDsJEa1PQu4rACqskdQ2vVzHdthKt2VOYSPam2H7vSuUyEzQfVz
g1b69SDB2zsmSJBBAw1riXgbG/oN9NMCKs+2MqR//TszTKBorL7MSyCX8SyfBi00kOKsvxuFgRPy
/qHs+Tt96Ey4kDtow1Ut9k/1+6fZbaHKHrvxD+WgeEX5xfrxI1qw8M1GVdt4QNnw3h9YFL6l58Lp
oO+NUfBHXrW6XS5/WGMpFarCULMoQfmonst9Cv6R9KQfSkBylsyl24AaZL7mgdlhka/5brzyWNQ5
vsLyJkjA4EtGhEAySyNejCB7X2I0cKg4QXETVK+akqWB8VozzfeZ2NV914gsQGIFlDjLrNS8T0Ao
CSw/ACuTGzn1I6K+x/u2m4lsZZLxG6Noei0W4J8DIA6Rb9U/r/v/9jlfGWDySjMmhYkWywL0pe7w
Vu/GYPYt33hKdjzQG+/7sa3SKCtxrVpsQY7nEh1jx5Kc7DHyW7faTw/EqWIbNJYa5+xtlsgfK3z3
3tWulYLRa+aI8FwOFrrbUSE6UBITbQNcrtALK4LrX3R7xzSQDRvgdQYBxuc62JChAJ8vLaus9OL0
oc84gXETOqWaHwaYyAjl97mhpMF6Krs/VM94CHVH1zqin+Qp34VLfixNZ/Q6J8MO8qbrlnj4R1pY
GWfiZazTwlKbHiSG8b0CTQzpSNrbIT9ZOi8DbW/bxzIZz68jBVwlHRpY8lSdxbryQK26zzr1oCs8
AvP3g3ttVcwhUFpjTgiCNwJY5woveIaE6PjwGN8nvo7Su30In8NjfebRKG0Of6620lpAJyvXTCAX
o3YZvmb5ImFSQQmSRwg43WD2ExNdy5gQCJZ3oh25hlufeWX4ZtT82EqLubBlxJjSeoCjFkO9wwjO
z0ohdhFDTO/6gdhkkIZyL2gzNGgFAGb0eZVWhPFkU+3wNufrB+nF2M1HcCYuH1aqnfxSuUOgXroX
nvrElgNpqiErmCEz0apjNrUvdbWYZZgtKr/tRYfO4Ais7vRx9q4vcOtMaBpeR1TJEGWonjLrA2mk
KeMW7jZNZs9xDR7lJ9V6jdO9auyum9pc08rUEnxWDlNKqMJjCQ6Dqd1DZsQ7US/OadTahtVz5ps2
S5b1sphApnZ9Vckamnmqj/tNh+4XOYI8Gf2EQ3muWofXhOIaXBa/WpyS/w9p37UcO45l+ysd9c4e
GtBgYrof6NIqU0p5vTB0ZEAHGhCg+/q7eKp6WidLUTl35qWidFJKOhDYWHsZzzZlh+X1Xza2bEsj
ArfmKsriSzYclx7a2UTm8MaA9trQEUzJj1kB8/mG5bD0s1r8p3vwCrgi/t+e3dmENhFYRZIZLC7d
3E6Ae63mYZbPnf6/6FR/fWxnwz5PZZ1rQ4XDpGPUE/gBlaaf00sS/O/fakenHtKQEbt6DuQ5EG+l
lobXC8ylzh+QBNcO/oTe5HDt+EbQxnRT78bjxY3wcv7nc7WNpHXDQVEHstDZ9WlV1lCkNIOIJ8pT
0SQHR1UvU2Vsmpxd5bUbikysheNGoi1Pk2aHZlNe200X5yZsSBVaO307BxJ5oXNt+rz4XznWfDnB
c4B6lPok0GECeGx9yPphvuRg9l2B8fX7z+ZtHSxPg2ZYGJXdRYSMa9EXv9cw//E2/if7qK9/v53d
P/8LP7/VzSQylsqzH/95bD6qWyk+PuTVa/Nfy5/+96/+89cf8Zd/fHP4Kl9/+SGqZCanG/UhptNH
p0r585g4h+U3/6cf/u3j57fcTc3HP357q1Ull29jWV399sdHm/d//EYxXfzH16//47PDK8efrdTr
+0dZq+bj/G8+Xjv5j980x/g71DPEoDrCLj0MZ+zAh49/fYTVw4WTmWU6DqJTcaSqFjL9x2+G83eE
reGvkN+B9GGYo//2t65WPz+y/44gRqwHFjEhMbIc97d/nd0vD+DfD+RvleLXdVbJDl/8q8bQs7CC
EY9gKcM5Gh79+Tp+mRzb0hiYYTEZeoUPh8AQbCtQfrYgJUf5y6XI67PC5OfRgJ16YGl70ACCvfrr
VJzlelbine9CcwXnyq2z9QIZMjDlYYgbLEHbYlfs6/0cObtmdal1edb1/ePo7qJkwrPAFZ+94n2h
t7aSCSJCYLclr411sSo23Z1Y2Rc45OeOz/86FDXhMEBctCTOFjlNUjEkDu3CigBQs5jvInS44c5j
JrLIJdmqNopYU+aqzJJtb2crbstVXZB1Y44gqm1mcbSHdpMyM3Cb8SNNm1stTxA7pZkWFuX8qUUS
iKUPd2Vpbhab51bUM9i1/W3WW3tuZ1FpfZB+CKTV+Wa9K3kKF5A9A/OznT6txInb5nFoPyk6Fbnw
0VWJkHXXpaYPmDgY89ofESbYwXi5DdR8l/cPkpooQPYl4rayHj5WtAqcLoeTdOvP9I7AZ5KhySMq
tLOMo6nWQ+oEtN1ZfPD13vIVyGljC1FX/9EmR2YfPCCoudP4nvaZp0+cNSHTSr8rXgk23G5XB0Xt
rXWAa6C0+bzd0+FFMRXJIfNrvQ1Efic0FXXmR5mnYal7oZPdM6Qjdsm9nrVRO9V+wfQjYW8U+z85
383tSsc+voF7tJmsyNj4iekEwrtF7d+IxyaZQpgrxJprBnn90uc3U36vGRx05T2l065xhihjIMux
1p/AOJ+KXdOQtamxNWW3g41jqCwWreMv2eQGk8+mpW36+ooz4qvkRsGTqz8o/lw2mb+YJ/fTxsm8
FevFPmWgBaq93la+4J8ZebfloS5fqO3CVlogpHrNBJjIxnsx10fSbrHZjI1hDCSgM82ABEN3Axsg
E00+kprEOe39mve+25S4B0PkDe9j7YJA/qwZK8r3Nt/alyJqzjbhfx7xZ682GZO8aAe8XD1gax7N
axPbx6B8bWNtY+MfyYFdTIs8CwP646DggxiGTUzMh2drVpaWSN2xMXu5yh+i7mTsmkcF9XJfhr6x
XeCTPEoRHtugqlS+7etB4dON/f5lyv9jUv06iX57GiacSOGIpIPITs7e9mzOQINdJlH2unCpZvjK
1lG16Q5LqDsNhni6bvdW4OyKzcKxYsGiQLq06/v2CZhwdbENg1AKk8xfJ1fiOJPLFSjrZj4EM0YY
Z6MvtMTPRwzbzgxGhX2EzOK0mAMDYhAdNmuTdMMqe6e5e6kuPYPvfn84X88Ha9jXurt0u9HlFOeT
i2SV510EVNfvXPpa0F1lO5FeFH4r7tNWBGoiW2reGZL5fKoQWWjn/lAlq2rsN2S2ds+dVd7bqNGC
v35yZ42x5Ryp6dpYC1wTlkGOd7bHGtvRkpirFaAjRFw8VGF7VT2Wr4tLUREmh2l3CX44wwT+OCJW
BQd0INfEMv7rXdFG16wRWq/CMeYHeUfaoDssoG2zmw+z7VevxfVwzF86CYr+hZ3CmbPoz2OjXkAn
frle9LfPNie8GHPIknHsITC3c6j5kKltxQ4chFXyTDbYEz0t7oTJwbsadjysrsB/Wf31Hf+1zP7j
FJCNops6tah3boFWDWpmDI5e6Asu/abF/wraiotaoe8vFdFcLtFR0tvW2aX2TmVxZAIrGC87q8W5
WkUQHB6WAD4tAD3+GmTrwPGza3BRg+rK3LGL8rxv6g3Is7+cw9nOzJ4TBExTnANZgecfdCtvU2y0
7f/gas/ahstt9ZbbuVSZQEPs89Km1tPO0StwzCRpViKzfEn70E0+8/Jewoncg2mrg5Wkaxi0N2+6
ixSAWq55QraZ3Bv8R5sOQTPqkcQaPFteRNSHp1AYmLoI7Uo8GM7nnL7NU7vJ03uRluE8DhtjLo6e
2TxaY3UychrpdaRQB+QqR8FgbcVMosGawjkvQ3dwAmTrYRG2N4b7Ai3vI9LGwCLUu52ajHXZYo0o
zFVtTWtp1yH61UFrzWgMLe6j5UM+O+8wNnyeithOzF3fbzVIOHwy16ekI0endOFwXeKinL2cQRor
e9Q57nbqPsgACxUj85E1hmZM4XuVhgIKtBA4cBtITjarbmsi+UBA5CAL4kvJ/RQKaa63R7Mwdj1s
KDMHyz2B/qWMWjb5zE3D2kL7o3Uh0N3ZVu1P8xNPvKiWR8c5ZFl+pHYZGv0BNcFOFQ+sfZ/yXdu8
59ZaJSh3seAP5QPv69DhJFTNEKY5ibVpQvt/74gPaBYgNNoy5Co06cHU3nn5o7XeXT3zte51KFe6
UwV8vEv1jYKZ6MhE1OMikvy6biEcroGnpDxolPAZUNtFFVpSpHtIewcqfozlNOIaRXBQh4oNlYsO
s27yMePwUMBTqCu6mGrpVTIyX1d8rbkMloXa2pkbRF19ClkfOmSIGXrjI1wS+N4JKcNF0ILxn47T
sU9QzvB8xRn4OJZmYRqnxzL1hs2ca2In7SbEYBaRo9RNyYZbt67Wmcxe0sba5B0SO4oT4MK70Rz8
crkH1413rdfG68B2MyuDbEzQCi0gwmiCljfPupIHkvZvXZWsbUR59PiKqoUAuMcNmR9c3FxiYMWb
kEkLRcncG9vFKeav57Vlif83fPBzXoMztWmaCx5pwPv/12ld6mrSpoGrMAPQyRJtPRuw1ysvZav9
5Pr+1XHO5rVaDh2bOhznp39ggAJwuGpPhulX4WJLTfwJQ33VWlBE2p8L2d5GsQGlyjwE/Mf/n3XX
vy4aO1R0JIDXnJv2FrUh6NTiZKrmmNGH1INA5QLj4rtJ1NCxWVyyD20s0GebtmwcmQY0UoW1d/AS
Hcktz17hBkvgDDge8ViCqenda+7jXz/PX9GQ3y8NO3DLMwj2qfY5ystaw3a10pVhjZAVlu3n8fmv
D/DNzpuiUPvvI/y88C87b70pdMYQP/Ozl/ozXeumWusxIuSu0guL7rcXA0cV2yILB/l8NyoTO69N
1ihAR3Atam5SeaEC/mZVx5wBcGNxR8DCflbU2CYCm4iRocnhJv4obzOMy8apg7TGoLCw1XFCbt5f
uIHLK3X+KgCSogu7kBq2fTYySrPLdXupuvtYe3OCdgWpU1ystPspXoIVtOd0NV3e2i8v2PlRASAY
Cz7pIOXtrNbvjSlj2rKoL+RkUEuGjzym0bjtI3BokKZSh4sKub7IJP/uFlsmXTxX8QTxf79OMMQc
iGYjtQ7Veh2TtD5M9rxSjrlv3SkAELGSTRJTkV54st8NHRv4FAEi6mFrc/ZkxYzX29UqGWLfHOQS
80r+fzzCcgZf3gPptlCi1JYKp/7Esl1Z/fjrceKS7wbK12s4e2RCz+msNXjTYNKY2jQ0OEaMVsXV
ROKUttgsceSwp/YG5lQB3KJiI61Cm6FJ4JH3RPG9TNKtKMf7ofisiBQ+NaFZHLCET+2aQFJqZCKG
NRz0H/cV/4QmzhGQBqUE2ZrTJld3BiohNyUhq96tckCIFDCh0UEyEmzRGugRbStorDlmmMuoY+9d
8iGyPCwrA0gFDSuVrUD83FPj5AjLT+kQTGP/kRJr15afrS/kEzpEkWGYqxQS2cF7ZJMbVOAxEvB4
tJRd8QFmr83ngCRXVCJZArW+DYBdNYihwm/SxOfwCTbsk91BRmkyVHcuwBIeOUBsGJLD/JL117KF
5UJlXJWDFcDdPLZndPSVVEFX21GhiydrHFdpnu7E7F1Ni9GMJVeTngVjOQWplR0AYEWahczMuYGz
e578SIfO57wJB0ts6hNspNtg4KhdOYXYvrrPhjJshBPI2QSbpfTLpnywBveKsnFVyRS5WzwidoUb
1AaNJtaIjdvWFK3juYxcw4kE7jVAbe5zGAhZHvznivq27A+jDn9G1HNedSzpjW6PQZpTYDQ6Et1d
nxAgVi0mfVFEWVYGrbMDQSqqueNTxoNKHhiYoHr2ZMspbgsW2o0ROKn3ODbanqridoY40kmnY/UG
k1vraWz7wK6aJcjL10watBO81SAj7mWGK8EetwLre0SGBTg0SITTJyNyszuz7j+qUl2JLF0PJZyI
ZXHdSydGcbMxNLkjbheq2lnPgwxAQsA97PW9W8OEzJC3SAIkHvSqubOGKuW6TBGH4pUrFwUVKzHW
yh8NyX3NueUZ+LTY+VfJfS+MAG6mvtd7iBk1AgkmQKnETohXZi1+LQ8D5Scl4Tc558eOG6uqx24q
z0Knv02nZKP0ovOZBgV96m27jiJvDGNKJ/usmDajjtC66qh0DdpS5ga6hpXcpduZfHrD3czcWMLq
wLa00MmBBCceimUMKmBtPMfQZjIehYwwL56MBC4TtLvJ0X4qUemNvN+ooQtS2m9kafht91TlH7Xk
8D86GtyNK7v08+m20srI7lGw1mOg19R3LNS+uhYa5r3KT0N7ckwITlBV1Fa5sVV3y2GIOLbA7mzh
tzbDelb5gHqvUOEiUs3aW66MuwphDWbjTy3Qp84GJemtmeGKMt+b5WvqoEZ1wHZ3HnRuRzIHzNjE
TSkDeECHlDz24mnQTymhUTLphq8L7Tot6meI+LFXgiJX035Y8qPFW2Bl7WGYXomRHnqrioaCXGMi
2siWBW3zUsMNgxlaKCR/IbPjN222Rk9gQ2F3N+QvvdeEUpTwdkBQGmTvqNCnUkf+sPxs6EuCsUNT
ANA5D8qsCjJ7jkd1DR/sIG3az2YegC1/uhB264bmczS7rRq7Ep65e5nVvtlne2c4Vca+xgTrJUbE
WxlZjXHTFt5GN06uAbydsCjTKCTb5rrVeeZ3+ZW0tGPFuyNnMjCnH02tn8B4DD3e+IbE1gSdtYqm
d6OeHbmVz+HoOSsjs31qY3s3Gs96o2/ciQM4bzGSb0xBQSU0Y1WmVzp9qiHXzhxno2NHBjotYC/I
2Os3hpbWACl/W86bGoEf2MWtJfBw2CbwZj/LV1ff1M2jFOn10CDQtztV2AIlaR9qQ0yLBMl6P/Ru
jB36ZBowEFCYsKfTYCNzbLSBx19J7Lhkd+jwWpTyOmWab1n3fWvfFvWPiZ6IfLBZHSbuDxv4dDrB
JEiDrB3mCxVkkW4W5Hoau1SEIq3Dvh/BPKv9aq6eKAK4sVuNDQ8+DdnVXF7NBc5crqDA2VbUWeWO
Dti6ynwvz31mIgatwqrw7jjNmpXzVvR4/1hyrQj2Ac71zO/awdum/b2rYQPOf6hi8jXKAmqLMC3y
qFTXRYcx1myhxS9b9dyx+qpq3hgY3bPAvD+aweAU/qirSFfjltc37Qy7o6w8uEJu+6baW1Dh6h1I
9JUWCOUGZldvhYXsSec667x1rrXHbjT9Pge3jsDWQKHnM5swLkAnSuQ0sNtu1+jpyUKGI4jXW9ny
KMiSOjDmdm1k+RvcIobAHqaHzt4Q9T5afQAFdeYrr1xuBYACdDFgTi8SiNM141DO7K4j4A7CS5WJ
/qFpNGzl0ZpRLGpbMOGrIuSYXfShA8nK83X6SXSEatYJXmj1oZXWpnXeuL3piLlt8iuq7on9yUV/
1DqUZYhIJid72pfda93wINPHiDdVpCUpcmUYxgEYtng5PQd9FLgj2IlzNzK6LjMR9IaN+PE08DJM
7srcs/RlyCCv0G89EMLRMzG2TaKvyy69Ms0qSIw5motprfca1gJ3y11jj6+4mfHOOqUW5k3nzwvi
Q+EcMdFnW72xJAnBZvE5Ohwkb3xI7E7KE6tyTMKmRD+gSfdFV9/aEi0IVHtelgPqGLfTNPgSfZZE
T3wl6MNgg1RTwOm3AHqm59Hg3XBSrGgLUCUfVnOSo7qpUWxsTKRsllO5FxMEJEYf15gaLKP3S21F
62uF+aSleWxmTWDkR8Ef0W6P0uxdg2Ninn5wtGYypcUidY6OyG4GR0Q5TAkmk+xHB30fVvrMpoGY
AHGnuZ84WJ3BcgI+4oxqXSCXIMVdqPC4nXaOXVlg+HebFDgRaWr8zikpbV822CHrUOrIT6k9mGYB
5qB1oPBVAOhg5+/IwonLiqyNCqV1M+1mpR0SCaADE6400jtaDHsitR/Y75+MxgwkU4ELa46sHvA2
jeuu0n5w8aaUFkxs2OSYtR0Tthmz71RbjwJyTPmR0c6vSXKsXATSFy4D6KHRj3mYXFzVlQ30w0Ud
6DWxaLpnmPtNwSTkoarqa5sdQNrzaffkuMNq0CaMlMk3LbhmkATGk6xFyFzh7Zg+xk0DL5cad0Dz
NlWnfJnNq7l9IdKCM8m+6DFSdLltjTr46+r7G2SSgr6EoANqGo5lnEt6CUgVaAYD8E3RpwLtGnzh
Dd/ye+Ng2zvr04Jw6JL5wHd7li+HPN+NVpxkRaNMBQOUdzt5HIxL3pGXLmppz3/dswyWpWQP2m7Y
PzlbtVpiFaTvwdsYCbFXLLxEYTrzNvodjXA9tAw8UN1M87xN4STAzXKzlGEyZvFSt3P7pTccjCrz
2FskKsvqgH9GYTRHSN9cFyjnE9UHpO1iRbRVahh+Mx5KWgP/nAOYwmBFdG5AeYnMZgqnYtjUDsoX
YwosNWEm4H7moubtyqMysg2fsB1Ita3t5YEHYNFHB3vXl/KZaHwN2kyQueJhbIyVVjnIBRlDldlB
Vw5oGDcbG0FLcLrJgNtdMgFZyBNnm3GPou1nQeFvOXDAPdsUl2OqI0G5A+wN6S60f/78iLdzMWSO
0+2lYfXNU//laN4ZrRJvc21kBEfLNxkyquZH66QpyOL7n/I3bl9dEof9ec+PA8K9DYPZcP+cJzpW
0+TqZO5+gn0/1ZqQ3YmV+p2W8wsr55f+5TckEPgXm7YNG2MHu80zUJG3mgWnJbMLW6j93FhsXBXI
a/WwJC+x+3HXBzANQmtu05xggCVPl/OXvkNVdMCIgFU8kGHOZ4ncqEhNbKZC4Dm7fn63+AbpIb6B
9Gjpffz1lPTd9PD1WOdtGZVbcJzFsWxErQn66LAL9I8FTziHiHT4W0P1b8EG8hwiyjhldQcLrrAy
0sBoYN2jsoiUl/RB3yKIX2eFM+QEdeLAexvIiZLYpmOz5/THQt8J82hHznTbQKlgizScskup9n8e
l5jTv0xHZ4CKoabKq7sOfcStt7XWcqdiujUvhth81501oBw2F7qQgWbh2eude8KxakNf+pWQLcIF
DDFqfCV9lFJwmlzzuLqan/96cHyHFX055DnLrgIbfBhrHLJBdYumM89ylHIHzbpgz/hNtx6D/d/X
dq5rJfNYOFWPRSp7kHs9QpQ7pH5FMB2NrRFAvXO8zBD4buB/PeTZqpXmTsmMEYc0284XjRex8ZLb
yqVDnMGF1dBzYjIMyVl6gamVtzVv7//6CX33dn25ij9rCHUO+HOEHV1ysMx7D8wbM70gs/721fp6
kDMuhdRtbPcHHISaMqi6F+LdIrnL9xI8IeMhNZ84wm0roNwpeFB/fX3fLDMUQIYBaJs4mD2ss7cr
H+taJbPswvFtjuV1u1oSThP4ri+8EVT/l463LFvn09XX4521rpIW5mh5h+KCHRbmTr8GSWhVbS+X
Md8s179e2dk644AgqZcAc+BUgrpg3a9BcojpahGOs/AS3e+7SQrsykUvA4IlmJK/1mjJxAtgWLiN
PRY0C1y/IdZWl3vv3wxHyNKxPoOk6YCGdHb3cqY53Ww3SFIC00bUH5PS1xXPLrCvvxsUJnGRUmcB
+repfnbrRO66vbaMenSxM79YL0QG9bzYd1mRuasukiXhJPXnYWESCGmxKLu4svMqWiP1ZHY6WFwg
4Bw6wbBTL8OiBY405IHmfFgZtshDvXb0btt5N6P9I6m1j94VfocNZKblgH1GdJvIrVR5XLWoLyV4
WRW4/m6v+2TKAnsG9uO9WPV93Rx09aJ7tx52bma5abNmJ1wa9tp8EgBsjBqmedltMYG+Mef+nBxb
NH3JjQSNTy94lMCetYNAD9i4ap1wTrAPSuG79+hk1K/GEvAW9c3BuClH/UEW0xUr+LWOLI+FkyRM
e91JlBvA53wt57E7I6J7wAkL7r5yBBKDB5GcqACFCyheKm7EBCgNWxlnoNelZcaZPW1dp1sl5kuH
RFxjRjtqGl84o1tLsGCwX0YdhWlq7wRMVlMPTbKkBM2y8LVWC2WBfXyZHyTHRltlYQWctq1srD8z
dqQEthWTE3R2dnTwBVpDdh5Jgl77TNynVDM2MND3R3qXpNbK83APkDMwAjMEGNiV5XWXA1c1czTy
NfXuwg/DW+w/0VTbqH7elktuiQl0QoPFfvXRTW81nvBkd8+zU+xY6n645biaOweaMOAvtcYCs2Jr
eDKsGueNzGUgaoJ0OWCgEGvuRlvtymbH3TtcuTktCC7uhA0ug/fiiSTg2XuZT2FVeTESqQNWwc3Q
crCjTdRWzsN+cJM7j2gRF/tZffL5GmneYQ4wPsOOO1FW2BPrwUm1XTI+g3Xiu9yFTMUFNMZ3Qv9g
tr3KB7pyWhXVSdX7U6IBx/VKX4pkY2RQ+vYjTB3zsJZPE/ZE9bjOAL7V5oZ1HGy0on2ya+0N4Xlb
U75MBos8ncejbmyktvUgTvYmAux73nitHTsAuAYHKs0Rgbjlyk4qH4N8Y1R2KPJ01SYnfUYOU7Lm
QH/77iQUMIr8EZHsftJ0oWZdpXUZOdQOpRRHhQgeU7+16LOyfl5Im2CkJObWmAEXOPcL8SSrxapV
SBWHKk4S66C1XqgJKGFTYy9UsfVSkH37cqPLEb6rLsh95kGn83WrjAerv0ei1A3P+EdSVH5qlWFp
TPGgQQfGPgWaE1aNmGfb2IzNGHLeM9hXkkfVnur6aKTimHdYg2gfuCPxS0P5JeA1MbwXcCKTeb/S
qzEYJZivo4rL+ZjQNNKngyrmW1FWgdaTu9G+zwCazmigZbJE77IPGpKuMuEC4JvmiOv1jpHH1D0W
6QQuDKx0OchMhRZqo0BKcWIFSXbdaxnq3QLm+CIE1HzXWdbdNFqRoco4RzNE5+Z2MHksvJvMxdsw
fjTiydZv9RaWu54MHAxhp2hiouv+6La7lAD1M57bTg/KnERGn8e5KzEkeOA6J81RMdr066TaMzBa
zAk9IQ7mZAVCcP9GxwdYAAOvepFNBBR8Es2eVUNQjx4I3/BQc8bIquoQnBkLILRBBCBstWvSl9m7
Icb76Bw5nm4N1KwcyL5Du6Nkr5aGN19AqudhKpWZn7siSqof3TT7VdHGhiXQiN22dQmeD9QaFm6n
/aM3yEYm3kr18Hx3fjSYJBW7E/lNUz1a1eQ7nYpM47Mn/cZqbidwpUobSBs4VFRvg9Jz13n+ONQn
tFkgXlHo171Y0ztSuP2ePmbdC5MQtxSfGahY6CfOU1R2p7lpA5ddU7fxC2sHK1K/mGDVpQNWb8LR
5tDVO2g4IdseZ5MwI0BE2hpO5ZtWtaFMSdyAAZZX7sHBHAlT37hprVCrYbyVYVbHhNkYkE6xKdDg
hwkLX8Dq7AbcRgybt0l8GnLBoNN1bWLcWvdJX15Pk73ryPJlxb1pp2GOpIGiFrGO61jI4RZ/n2dc
CHByIh8xB4duW8XJVAW0FsFcyK3gFNH1wi8azB4Mmgh0+lsouCoApeO4H7h2bU7WNhe3fY9EdmIf
mYBczrqlDJ0+mJpAoOfCV2UQ68EWP4ZsAk76mCXrGV84ZG9dL7YW5pWp5H4ygfZpg7vvol9J9dis
BulXNgHy/6pkC+7+Pa12Y48ISLdYN2BzOwQC9BaVWqquMJ1ttVG9M4ucBlZ7vtmNfj1D2mkBo63K
Y2F6aYCl9taEJ5dltysIlgMUGBFSdSNFXj3vPnc3Mkv9AnQ5GOsHjvuStypgbbGnct4iTCHupMDy
A5sL9qw1XeRNwUzUVVLhRdYVuhsDIGfi3VnNjcavHOS2QDa5KhyxWhYx6Oc32oLK7nPvgdS7IYEP
Nz2Z3rpCd6UQ/VvhDlHZwl+5v0Pd62PBjFja+/b8xAY3dDEQbcxpGZZ1F66/aW1EXbrD4wu9Bp6/
7lUJVr3JVwjE893phwnKCatAurZsQKudn+iY8r0SE8l4BTvuNUMrFrm4eW3F6ayQzFND9uKhFwwP
gWYH9VdgU3gH9w+UgS/e7+j4TmZvPUDctdweUvdBzkGObMqQwDGaw+d67qY1FtMAibgRA3iukjjN
NqTKnrVsq9rHGh35kexcft2K7ahKX6/XXdnHQPQ26TD5NUujkZxS+6B3d0q3AmJMsKx6dHEitGSh
bGCPCVdi3V5EBPP8YxhTEBjeBE98Z36of0L8jwmYewr4rwktBFREgJfvmPZcGx/dfNtgkcXN8xW6
Rw06WIDqFYUQo01BFP3sO8zmiOCip8nr4r740NFwmC2s2PwaBY/P0I+jVh0RtGpmgZKtZvceYMJ5
ZlHOnWBIEx+bYza/LH1Wd4bXF3nw5lOLqChrXxctGtLTlUzQ2G1EmFFyqCRdsTJZoPuwMBy/IyCt
US/QPeSOJYnvtfsG5HTIP/y6/sjUsPHcm6W12Q3JRpvQzC2dTdN8Av7wQXLGFCACsyjDLutgadys
kN/gdxTAi4Tyga6N8aUu710CNJizFbhz6BCLR4thKuZzlHlojZe3RvagDYioRbsosDjacE0C8keG
9OxmrRV0nUwoQ9xq41qPxEa/SgOBIHmRAOxNJvaJIkHrWbDAvsFKgiQH0jwnOBsAMMEMRyctyW9c
4E2jAA1ZkMger5oKVZD+0pu3GXuysx76GB5xBdhV7yOZ4VQwlqbcRCn2VtStn9Ark7XwUBsiy8XW
dyjW80QCd4AYRV1puobKokM1LDaJXcTzz3e6i+uURI67Y9MJY4egeSrBeBHFa4cZm+LBpot3DYzf
MFNmRrbratBFreZK5lnUkTaWGK5m/5GDPQolq6/3LIQzEcqC3G8XYle1mmmB7qO4FrBGt2gRpLza
TflzXSDkhbxlib7XnOxVpyB5WyeORkyLPjRkYeGoeIDogajxPi/snr/bttjIqwK5DmIM7xxJdEWO
gEbHwbZlJTe/p7/Q/8fdee1GjqTd9on4g97cJsn0qZQ3dUNIKhW993z6f1GDwUhZeZQ959ydRgON
mUZXJBnBMF/svfaNTjn4omN0rhOenJvxKf+npZM6ogGgu5VzVHU10vLMgcb2WGxEt7aTY+CIv/n/
N0w93F76F5EXZ862MgwIUTMwouMvPDnbtpmIYDtDnTifbdNth4q+3jQX4/rOVGW/NXNSYPS8xBNh
9DQOuZ+2wiBGKsJSprAh91p5caHn5h998j6/yeVPqn05zDmO2ay3M3PO3Or2tOaq2J7hMurbP6hG
nDm5f23v8wD8RXgWNZQHUCGBgF2lV+GutIfFxrBd4dA7Db6hzL7k0Pk8Mv/whOppVQnFp2AajBjk
Ng60HvC62hVaDWfas6nfalcdmdzoxp/CQ+n0jr7k9nkbksWMVGWfZ4t6o++ah8y+VCo5Y2AivwtV
I4xGyBjaqY+KOrXYFwqvfub++uvCkbfWdQOBbAbK5qtmV7lcIjkc+mBFoj+hkvIPyr3nBsDXX3FS
nyzyWBZblV/hHUbXBzyS2uIRpdiCXf368lN/eltPuwNTroZem89YEU8+4AlbgFqIdEewn5bhWnws
lpGT2nW/6LaIfkanspNfiT1dCsc6V/vldf+n4ZORLsHiY9M0N9zf6dImmjaiGNmj8pLE95aWL0Il
2YrCMR33ac9+Hc8GlH5FWV744ObS1A/Pf6pALnJJkD2FnzHixUHQMb15v4M/2dWMfhP24j6FDpI8
jLcXmj0zb359+s/a65fvriNPgaWAZpNN/aoth2XvcnMJEwV3nM2BZsaAXyGlXV5CSZ5/7+i5cU2r
WPVOS1pR7ovFMPufov0MwUcbdoeVVbC5JHWGx2qhkqVpXertM5MoV0AIlGeSh/aXklxr80COBgTs
JlqeRBiIweHApaJhIBpkSC4F4Zyb1b40d9qpLVft+GzZbUTjYzM1Dht9Xwudn/vwTJkfu6NMBJiG
99k8hRGVWZZ2ahtQ5kdro1rsB5TXn1s4+xgGyFgFb5NmfHbll0FS9xmiTZUWxGTbBqFTcE7uxcn+
71tBcAPLhVema6fGzS6MO7mz0K3LwnXC4WQwni0qYj83csYIiQnsSysnJWLPy+Oolyl7pyI1koAS
Wv8QFltEhbY+HgvpNdDUq0gTbhtUZmnsbeW82npC6hAsizI3JsXAu9ETFCAhUZVecijz559/4qc/
7HQqwJIPCUUXMa1rJxsKOdEqXUN/7IzSC69pTS3GjfPc9fFDdlfMQLmq2PFwPYXDok8Nl+wNR1cE
t8DznHdMFOwOPD1djX7iXvhp4t+307y+L7/tZBfSi01XiWnUOMGwNPt92IdscHsXo3MxyJuRnBUt
M2ZRa51dG8KxaQq709jYFq+J8O4Hnlupd7HBNY5wW3UcnjKkoUVGfZiD7yiuCul96PgSfQvDvIGe
sqLMgtRbJ0MitaPhw+yVjVk/dqnoyhirzKxedUbDgT67li0EE6G4NsybOPqFuhXfHTfoOaWl4NhX
g+1NqmNohW0GMlWQuyI4xsjXbH8I9ho7qJ4ajEzhMQnvNQPaSLasg8eGCPlEehiFcmcGwY60RIxq
xaIUCqdKKb8rPUKyjxI+7Uj4eYaUrH7s+8cRO1SE41cnDkYbqUXmNcWnmB5F9i1Tu7QMEVDRgNq9
uMKARxxPvsnx442JtRDaYUk1l4I3F+6KfxXWHK6IMxg5Df7cn/K5L9sEkyrPkyF2kZOh1nZlbFVy
h4OJ15uG5UKvJrfrsp1aexu9tp6GMtul068xfZe7g6EfGpFdtPlsGPhyO8TZAyccUWyXY/w2TCFn
jmqlmiPhU+JCH6UnjyLAzz/588bt76/jPz/5ZAR2DXqXNogZgZtsoyzKt8qhWCE5s47JW3u/uWOi
oLIY3vwDO2Rikm1j26zap3TX7mf/leXMV1zFjefma1Kv1j//vDOHAb6P//y6+YV/mSrDfBpDw2AS
S4fcNfPZ0plT8l1HlCbn+n7B9YfYX4KbXWr1dFJrpQ7nPTe90ZC5Rv8+UbYpEK+VM8UB5Wqovavx
JTrQuR3L10c9uQXTNcvvQ4sb7ICipVbfaRpbRHGvXIqsO7e+fWnn08T95ZUW1BFGQZ+VFR7fhrzB
6eb83GmXWjjZe7ZppWj1RAtCdTNUgT0wk/zcwvlRy8WuLs4Gd+Qa38eFL3ViJc/bu8bpXSoUN8H1
fOYoV91xjvQm2sMpgIt9dGvLntFKucOovQ22oPHW1gs8jmdsFiR5Zg/i7tJW7NweEMfyv3/bKdpT
tPTGG7nndlpxa9VUphF35EhCJeZE4/gPQLdnh+uXBk+OXmYTiqPQ0CDByMYRyuzzbATXUE8uvU29
LHbMi7ZvU7oNfpUisIifO+NzxJxMIdwoKBJ5CPQE9/rfO8OwEgTwIe2jv37114pTP6CJfwhtZTW4
1QKjxi7YJodLJ7tzV+6qqFAmkFTMecpflYIqbNpAYPGck9wlJ4Y0IHM1sCw36lq7GNF67pr6W3Mn
M6U2Kf5UZ+W/FDvjq7b2oApQ49voS3X3D45wZzbXKmg8dokYWhCwnUwIniLjMI+lzzH+51fyW7UT
x7zGzZxjfQ3Wvs1BahE9XNRMzN112p1f2z35fC2h6qyuoqhoHopNYAfUtR3hNtkp28ztuPV2LtFG
z3bk1xZPvuapmIWQNS3O1RFjSZE7WPgHYB8w+GOo8RdOaZ91sh+e8FRmE7ViYCYj7UV74W5wJJgm
MdqQ4QZarE8V2a0Psy6FmwEbSFHmclxcknJ349nr6OPSEndm3v/azaf1iRpJjNTOsyVGnlq9jbMW
81dFNOrjhc/0Qr+ezplaGvvmwDUFhRB5K9szGcOkBjUTM83duL4UaXxmVvr6XKeK0rYWGqrSfoei
VFv+S6PyTwSe50zUKgJZkzUNSoR8Cv4QBiy0Chg1iqImeuV41ZK2xTlkfWleP7O5+9bQyXehh34y
BhkLtN5hSWOItp3laPLu5246s3h+a+XkWzAoM3fVGBJnrz5GKmQjPBQ/t3B2IuNUCCYMyT8ItpMm
msj32zoU/+WzT12q8cKt4aqL4tHapseAqOsLotGzH/iXFk+Vh22mpoaXjxRbD60brssVEYvhZ0Af
Li5uIv4fn/BUgFiaFVc9KME/tdPxbbtKD+/cdW40W/0nxbZzM/XXx5O/L4AeFssoJKMBjfFop7fl
Nt5GDltGV1yObJ/TaxzbTn4xyeRSR2on+9RMVPUK7FzH3r13taWEWhXQznb+zDy7tS+KxOfnOJ03
vz7nyYqkpNbQCzntiUK673rPJTEXGNsmHj9SLk7MMrar6ZfYBfbYckmFWOdz5P5/zViU5sH+f4Ys
Hl7JWsrCsv34Cln8/I/+TVkU/2dGKYpwldhSSpgkvlIWoSzNRQ0L2IKiWUwm/6Ysqv8DN8eQ58Ag
BILY+f9DWVT/h9mS/4ZE0093gfRfURb/HhTIwTXqTCJbFNk8TT0wkwEnMdFPCKY5nq2ntb+CU+L6
M6bAubg5+Xt6/N7ayZDXxnJUmgAPe+2Kf6T9HDDlLcPVLBb0bfPpckr637M+mKPZgKFLogWJbf73
X45LvVk2jdRRsNKQWun+U5rjHfGLxZdOv/7XN/TVpnBmD/29mZPnKptUIbuaZopn5Hbv/et0X2OA
XXmOt44DV7gxtpPb3gW/0v8Lw8/3pk++6lj106D25w60p2X/qLr+Vtxgql/0m5kifMn4oZwZMN/e
6Mk6anSdzwvjUecFW7qv7Xw1bIQl4eAUW6NVtBkfEb043a54i8xF4JSOsfKe8W/aw9Zg78KmMFmF
d/h1Lo6u+S1/n+B4Faoif14/4uk6OUmpwAQsq+ZVzJ4bQEEFc6rvwhbfGKtZSOF6u9mikq9/7v2z
zeqiYkFsg4j6WSX8MsasFmd/MtJslqjctE/LYnyvw3QJf/NCS2dsBzqcDYWSiq5o/H0ynCWSITVv
birasFuy7PbX/HyUZu/1wFHcituo6VJA77lP6Gubp2N7sHBrhnyzcf2uADEcd7F1//MbPNsEbDCY
c3TbX3xAXMK1GhZ55lT6u4y403zIo5efmzhzw8Kr+9LGPK6/9FItpJMXiLShHOvHHP4hB2zXOnTb
bCeRSSKupRdh+XObZ2a7mXbIBlbmHg+R9Pcmyzo2hKikyS4UkNb4+Ny9SzPP38cCHutLGyefY5lP
ddGAqfq8H53DrOCTEgVOycDj0ogo1EtXxZ+XYKdf2dcWT/afimDpadfSYk0mSMaJ/dCsa2d0SjDw
u0uHy/kP+6Gx060nKRZ52k40Nurl0RgDTO1vCnq9ouJKpJsASQKOLC4Fl84v7a9W+ZiRnaLQB8D4
veOUyQRQOzYZqY7K1QhiLEaLNOJqbJBwAldQLnluzj7mlwZPBmdVdIXY9tX8XSMNmcMPV/9ENXES
nje7NeEbAo2iKa7VcbV9fzChi3oJAAUO/qX2PJP/zHIxsO+caaDyxiN2e7L7fWFi9kH05wQ3iZ2v
+2ZROOgSw/q/3+jzcz6z/ODVzDSrk59jVaLRNQV5CKxdqg3qIFibziw1mPOWuVa6xHiU/u7Z+UId
FiHYa3ZRpzoHISRRtSgnerbXN9poQXJAJAzSQuNApQQcddkJa3GLKhF9JspKpJyLIAzuNdT6KdgM
M6mPVo3Df/PzXHHmyv/7LzsZAjBYIOtV/DLtOKaQIbls1+2IzdH4zMUL2rLb4XFeOocLp7u/V6/v
7c4TzJd5UaujxC/y+Y2g28t07HpBtugxrdeosi4849yf37+ruS2sIkxYMl1/MvxSHHOyp47zZEUN
/iam3Jgth6c5NCm40hDL27xsN7EvbVrOVBm+NXx69Qz8I0uEWmQaUdpN3qLhy/ylkCCASl/iHIlp
L76M1rrVfv38xBce+FRQQOqORYYd7fb9r0GjlI12VhV+9y2KSxizPzd25pz+/SlPhpBh5aaZD3Rl
iESzGJ/F7lebgjsjBMgzykVe/Kkj6tooE41ItYvOXF34AX+v4/yAWfjFnMlp4vRyou0Bm+iNMu9F
ezf6LHmWh+6NEvaNd/RaO1/6y4sJIec710TtplEVYRd2MoJFPddatadVTYmPTbCLsXPogrwcmg9t
8N3ET12tRHlZXooYPj+bfGl53gB8+XYkNYEYm1oZxFxpOf4Z3Xbl4bpZREvTgdfZM6B9u73uzYXl
xJd2/meuK3nbJoh89A4QDs2Tr2ny0sEHFD4vxHAkwAJjsXCru+iYui29/SHtUvt9PlrFBVX8ChtN
zz8pO6+N60vV/L+3Ot9+izVrH7+8Cb81fBTN/JaCEVb07TLKC+fn0XV26salx82spVoIDL83oZdN
wSlLzdDhlwd18leJXth1ecxAtQfdbZL/17s39mwiuRMGrckY0L+3V3N7KcYT7YnmTgFuQ1dfWP/O
Tb2yjDlP4S9ygk6eyDdroCa+yc7avxFFtOWKepV4xnbmFf387s51z9eWTnaJ9RBGBWstEOny2sId
E0eX5nZl7uHTuV2er3E0mYKHevoVVmJhBYHFw0j5MdGRLKZQNeLCgdRwb8TWIRrKhZm/eVMLdhYs
bdwczRyGfXgTavHGR7WP830hmHvRT7f5cCVVH77x1mn1xhRuFIE+ruP7QjM3fSKvQgWPoXJhsj7b
HV+eYH6JX8ZwM4xpH3V8zYiUEOnrCy9BkJ7dD2nt/twdl1qa59EvLUEsipS+8jgxdk81tLA2T13D
LLZK/vZzQ+cmZDzqlJeoI6naX9X1drKC0YTYlBX3fbcXBsuO9OjC4DpDtJ5PN/9p5WR0iWMUtL5C
K/IKdSYW0MxJjhNaf5U7zGhZvbGjaNbIIhBn6lC8g+qBwXDZV4vx/u8HZmPLdQLrACBvRLTf3ywM
uqiRUw6rtdSsyN6za8F3qgQ0xJDZOUqtUETqIHQLWWbWbFMYJO1CCh+sZmCAucRBKAXwEr6S+ihP
gK+URYwlHcvawqxDcH0FqhrBbaNxQ6zJWivJS+OOy/KCOwGvzChtq7jdZUV4rSWWXU/PpRjYEdL+
0YhfI1RicSQdLOlNxOQhGc1iiM1lOd2IJIsWoPwMswMw3R+6sHDKUNnJw51SQAj0ON0r2ETl5lZm
SetmB5f8nhTHmsarYO9JvtNrL16kuWbNoBWttQ5tmb5eTNqfWNhXqEJGPYHFh3nNx4BiWrMdxNt6
MfCgTneV+KHVa2xsoKLjbBlp0lXb9MiBXgn7Woz5hy+Id5NwIysvmt4eu7QlJCOxtmVhrLnrXBSd
vChBYI3CsCxF5Sofa1srFBykhZ2Ov2enY4drTG+AEyagujdGrNrpNCxH4kICyJbFBHe/StaFqGND
LXe1qa3MOPlVQR4cjXEpsoNRs3EVYjaIvAAGt7wY+nu1vhdAciWj57ZdvgNGs+wMdekRZZGI0KK6
DCYDtDsLhTAczMHCSGT6q0IU3Myotw3BA6Fs2rEM4HFs7FTVFwJXHAVWBaMFStUuKhBZBGc5ZcWI
ifJ9mJGZ6heuH027XCxuZSg2YTg4Q587ykCaNCmFVTvA4Va3sN2G5nesDWvgNpuA/BAvFRY94kEd
Up2fPhoCB65kdl+aKC//IDhydCy0nOEgZ+fbabyrYK61zXvNCZRqsttx3WIZ/l4PDTuvwJ+oMqhH
ZdOmuhPjsY2734oCd8Awlr7vrbNpwOTBA0jtWsQ0E8i5k3j3TTPejXVo1zphcQg+S8V8rQRU363q
ZkB6Akii9UOQFR/DlO6TAT57All8ejM75un0XSiSpZixg1WRq+Uj7siIbEsZg0giL4XeciwDdn3j
Y8yT7Giqr3xMSBEBKV3xXIGpCdpyoxvebZuOTi5fS+K4nnBn9qV5aPzS0WmwFyHBd2u/DZaZsk7i
YNcWspOjHPKJXRlkBT+VvlQyeVkp5UL0rZViHAfkBKNMUGOJir1Yi8OwUEGpdO21VwEcNZtFogBS
be8mGUCC1l2TXOXU0XUAZk9pvE2vEU3rk0TTAmebtS+pulhKxlUSPQspsTY6Uk80a4U3OMHEWx1V
9HCGrajtJtN8Z0RhBD2O15nsM0iXGXvSJnRq5b1roPAKyRYUlpPqwbIu46UFrlFVql+6Gbs5m1MR
j5pmVE6cI39BuQhEDrqWPDuV1y2+GK+8pVCGP1ZBhl06qf/HE3ggaGHC8KQKm7LCamY1h6GLHBk6
vh7J2yisXdJ1SiNf1lrqoLzjjR5V7UUWwKiZ+rXR3ooow4T4rjHumgAiux9CUorWXP8CCkwWRXxv
Ss1eH81VNZcGClvA8qrVI/nYzd70VFu3ZLcX3qcCIqmUrCYBoX6ALVKHDhTpuKwq26zeBHNblsPe
F3Wn4GQ5Gb91pmHi1mwB63eA0UgJLPy03koY3jSv3TCL2LlQLlpm7azlLj/Am4gHcsKkY9UCvv23
2PfIokhdabBWXRU6k9xj2lXXfYYRVUP8EP4a+ufSB0ZYXqnNg6+9AC2yeek2cCmwAXBaBO3WrGGv
RpgsVZi02Bnj5RDoq0n8E3kdOT5AIWp5OY0aTtEKoBRxfePgjuJT2ZW84MzxYCzEibcs/MEuzJVi
SqBucRHOnjrgsIKKCGKYlZbFIeq8tZ6MTkR2j4ePVBJR95fGqoX3BpYSRrqykMZyUfp3zMxgTmVb
EnZ5VT0bsbRGyO16/R2el33R3Ef5i1fs+w6TCO5BeAiLoMpdQSSrKr/2pWrhxTKm58mJZt9dMbwO
GDjJalo0WbqCG2EnDfJRbZ8mBZPOgC0/XbVesDAANnqqtki1d639YAeBeT/YqSOmXB+7ZtvYeZfb
aoqpzivXBseO2MRcRPSAimAUPtJgBNsBpn0+ms7ob6KyXxQGsh4FfkH9rM6x1gJ+Mz2lwiLgFUTd
mY3SlZDCqTbr2S+2zCv/OVMJATXRMYLl1KzI7ShAzZyGUTrALFiA+7qSDM2pmayGQXfN7tFrMcX5
76GVbkceQpJj9KgTCw8TooecKWRUUb4zo3Hhpbdss1fIcd0qPhqRch3F4kfK3K3UH76yELFUq8yC
MPUs64mwmGMMptWfwKBba4oJG60yr4QKrprZL3Iceq0cuqUUrQvmsbDZtnGyofzEjFpiaPzTetTc
yuTA3dPakIQrs+i2JAVAh/DwkLqmP7mxqayKmLQgGEIySF/FR89CiiFOLypPL14NpdSDbyH6yxIH
YqviZCydxJIdMaohNpAqn//u5WVjHYE+2FY4Hf32TbekRWUkjgCjtBncQSC4yUzWMsZu4KBbCVRG
OMJXTTGbEiPoC0AFgmRXx2sNF58AkdAUbsOQfiWmx7eylZe2tkSkQiB+GL7+Eko3WqCSqPpWe+AF
62qVGsJusm4z3bSnKCM2FxNs1QFgvVPrP1IeL2svXOvFRglVB4wEOWOPnf4kKup66MGVU5yRC4Bp
qXqlDr+9pHEtSV2aU3ic+bhlqjlAOXpDXysVaOakYklD1kknZElkE2LtxLKx1uVtkrGpaREdt2/F
WNqgZDB5y7s6VJkkw3Va+E6pvXD1sIXytPaHyCbnd1GGIHUHLLZSf0i1cWnoycIaiPsCr0NZcanL
2aHvrH3qR7u+9NZm7UETDkgSmdlFAwW0D8MLVzLAAqXi8cRtm09Lb7prJcsJzWoVkOQFN/XD8l9z
tbjRMVfmIoZKqMdY3VHF3pRjvR6HBzCadlj/hsyBuzW2mypdt/S8AIdZIaRIsMOELU7+KjVu5O89
qmd+P+eAk+Y5dHYzSAt/QJI1KrYB/iHDuV+2DOBOWZf+m85mqxverY5xIrxo/NFVvZAYSkFPdGSH
ydL7lfYffUYOSvdUZlgrC+NqNN+FOtwhdlsPtfbcKtcVKNeq2+rjCC2FDY3R2wqEz6S0I0gpGTtp
K1xUpE+mZvratOod74plpDqOjUBBHZZJJW0s+aWr/UWT3LB5BH0GTYK5pSqvk+R9DOABKs3bwAY3
r42tMiMeCpUtdbX0lMxWBwUiaH9rjIDGEk/fqL64GjER+2m3jifFTlhUxMjbRAh/B/2xHR9Ms2dD
FXF9sMx5sLARF2LVuhOggQoSmtULbPFbViTuUoLptQOqUOXdWxxG25rdR963bgvbJSTrUkBPh9kS
BshgZz4ruvcC3BxAwB+FVIuZIKonr623ItrPNjvN0Y38ntKbO1IcGUNoy1qzjMR0lzY8lTzstUJe
Dan0WuveQysDFjOe49hfWMxKpMUl6rDg25IVjZkVNEjyW8/2RnUoR+YpAeI6zgHi8RoGnuUhfEuC
XVICjR3xKafyRtSyq6bJ12GavethchuJV9qkruqmhl+KOtEgiks5tuZuUAawGpJTEc4llbydvtv5
Frub8rcaX1FwWoVRdA90yJVxktcgy+tulwfIyk1tkVfDNs9FNzVaJpx8FcJ+afW2ssfRvwZifjD7
+FmlCJDW86p456kZjyzfhKy4DK5bsKqvQTmtoQumC7lCfZrErqIUj205LSYpsWNWKzz+SxKHhoUp
T0u2HKP5Kg1wIlSU5pzZM7V8yqpyG/j+jnMpax9uV9Mo+cIHyswmsXXYbhPjTyiM+yzpUybTgvW+
cnLOdkaZ3Be99eRLtwKe4LjVNoUu7UwFJmw8vBYsW56aO+1M5tdvxl7iMyKvmrNmFEnEuUv3ffaa
BU8ZjGtZTty+wtKcbZUQVowO7hYOLLiSYU8yswVugdSrVY8pSkyOgtAsm9J3ZPN9mnk4qtFeGV5x
L3pgEyx+IfAKrA+ryY/ozVur9WHnNIBI/HFnieOjqZZ73Pm3ogjGRxGF0fZyYLXQhRdFXe14g7dm
wBYlHm6LvnnK64ytvbhMc5+wQHUtChxIp0Jmk5K96bHGfXZIaSq8kckOppajYMzgYT2l4hNkymkT
rlDNbieXaJMFnQKnXnLcuaXYxb0SvocenKyUvgCDZyGRnQTEdZhW6yRVNloivwAoOwTMO5Y3vpKt
66YNRR7OXyLotB5dJ4yUlpzIRIqvW11xhxhIVlFwpuptj/Edw4HplD9pSIJBz/YwjleaCnoeGHqR
vokptW/2wzCnx/ajSVi0wmeCj011cMvmD3PcG+J0ewCckHYxrBKcHia29cm403rRLrJ2S2zSUtGF
Te/lrEHetqFUkKvxWz+Gtz3nG6OIFkWyqpNntXsVAJcqgbiQImILMmVhwsKqfdOmJHYMIE9FqkCd
QdzIYndvsSfw0ue+3cWi4oRGsY+Uzh05bmSG68VPw3DXGxTNYJgDWbH4ricEFuJTruZAKpC4KjpV
7bXIGirutH6Xj68p+FPhPmoPikp6GpD8OEOHwPhAjbgiimoqNxDillpOCAi9GvjUM+vKHUHCF9qV
oCVLbC+C59mF9wgmaD+BLghlzRXK30a2F9ksG8oNx9bcewhbHF+oDlM1mcFHttGYq2jicF5Hq7J+
ldncensjIu/S1Gy5eSgSMBurqbouOdYEFFj8XdbeJwBiTFIQkk51etkk+UA4jBNlakXfWSwaflW6
c+UlBgk1VnCkNHB2pXctzNnfvdK7MbXFkpjPQP0wZjxGfs9W76mB/W7Ei5QlbypjR9Of9Hzb5xyq
NOgx7bLgBw8RwzXJiEjft9F1DYdb5s/0aSNpJMhW3iqYKNwzPxnV6ApCbHusnrl1r3Kq0doMKDyV
oBKJHNWasSV5M2Z1aq37kV4yt1P1q+LyrvZ8UBQwqxnGWfSb3S7wj2fwnq6eAAAPlnLBoO3uNGFd
QXHXxb0suXKJl42ViiwKyjrPsnmsfXD7I92rMn/pzbAUOHlJXCHVxE3lKD8mfEqS91tWwVW398G4
y/IHMwe4ERyz8rYmwtCrG7AWh1R8DCcBAAUAXoYWI3mRB9e65nJ6Jfj1ZZJRFFOOkMFZitG13D9x
yiRzIOBt4gMryKeUH5oJ4U+/zUyV64b1VHKee/C9lxG4vV1Gh1YrF3K7mZQbX/wt6rdcaq4FQkc7
ijlYPu3avAfuw5dOHitpvsPUNYtSJS4Af1AW6fuoZFGp55MLWW6GtAinahuygWzYE0No3xlzVIYE
FyrnEoOSVk0Fq9R+SUSWqD3GYHq4Edu1ZR40GQmb+TCGf3TvqRp+a5wgZWCnplQ4beftI8+yxyCg
ouMduuqaylYN2qdWBLtliIwsd4LHmVnO7k3hWdQZycLO6un7uJ9B/4c0ArmWDzsP7k1DLSwegWUp
qSPH+k7l+s1XCYBgH+JVxkFuOK0r1yb4NxiDnPPhmLFqtt1VSX6IUAgAyVRSbgX2c3zdybXv+8eB
Olc1xcvYmzYNNx1RhqyKNTFHqJqXzy0xlVoIIiQ3VpkGUKZNULvnNr6aIzJxW5fNhVaay9Tic41e
zSzcKnV/Y7TKrSHkGwotXqDvOtMEGULYoAG9R3syJL4DXsN88mmkl0ICeMIRL69J8xgjV+P2so/e
df+2U7cVpKsGLr86qXY4NnDPoYoL9SoXXkWKQo0u7LhyWFTDXTlFdpv2mzBZEdNOYeme8pZrGPUS
nykVHSItQwqSYU7i28zgqNYyJsoYJfOQa24WU1jULacHmjbT6AiF0NQHUXrUQPV76ZPIzYFOp/om
6ThxbBta6QqJxv9mD0k8HlGLrtk3G/RFbs3NUaa+ViZF/UZF4uqvu9lJOb2m3oc6B0Sxp7A8MiT0
9CoQXgzhNUP40HAE1lIOLLf+CI4rX0x9yYFqWHqB/+DHsJ7K4qoKSezwqdF23irpjpVENdZyuG4m
SwFj4y7Jq3WQbFohdvIB1VxW3E1RyVFgrzKt18l13/uuREzI2OvcC4TbsgVJD7mqjm6bEBgWx9w5
UWKs3qOWEDwOylp0L4e34/CRFNeln29i8yiCfg6tTaXhlI9gnBRk1qDVFpTCbhiVfS5xGkYiNpK6
rMTFLjeABonBesBRScFhJgTJYuZq0Ld0btnmDII+uFYiWHn5oeMk6pf3rfGrsDBoih+CdZUC0Irq
P6lHDXPINyO7yLJ7CqvRCf2dBhcfLzarZL5OqcMlTbHroq1VRnx/5V01EinWlMec40OXhFCl2kPR
KNsiFuZJ6SCPE3mK094yXTR2ILNu41pwZDJj6DnXskRKLYbbJ0czVV+EhJCFkGmfxTYkGiRup2VU
Ttuok1/qAVIbs5zMRGYBihJIOfGUaBdWwaYWp20syPcdkESJ3xt5CEJSf+ux6bICHDt1/tSk1aaP
E6qNyRYf6NGLLWrTuJYqILkT5pNxWomSDgMdwaeyrDrhBgP35MQiESNJ0m79Wl7kgkfMkn8c9Rzk
fyUsgjI+JPG+oswusC5rSAZDHSWKkthCI6wV7jUFqupF/VKpH7L1mIM6SQllijiLejUJ4Z0HjIes
5TK9ozC4Bt23zLKHyf8zr2OBpCNrYIcyELmc3TTUj4OGuStObXPeF7DX67RVF1gLA3wbtSonITIq
YMukS4dY8ZYYQGxZTBdRjJ00/OgVjwCFe035LbH5snAZj05hbTrCISL1Dpaa21O5LSiEAxw6ZHzo
mcCONzk2Qmb7TWiT1RLGzHwZ3s/GDXm6lNso8b0o7qzsA7UzrmZtURqSC4CYukmw6timN+k99VC3
Uz864VZu9pxFCcCssQXnoJYevPY1lw/ytEnZ3WEfCziJTZwRI75K3aIGzSJhdjDehMqRdGbUWeRC
z6WCvM2J1JEt2Vaz7YyplgmfYiHhMOdkQrHUuDCSm9xOg18KQMt4zzcsI3ENKF0NIlGRPRyndV/s
gaJuKvW1By4n5YRpgcWjxqAQRzJaV17ONu9a5wIos7jgJXEuTQ959VIGB6G779mZhxZQJwiF2UCy
kT4jQVvX6uaomegqEZjzewVa4q7VnmOdKAST2vco2VVWu6q/JyxnoKZBzGekdW5fd06IsiujLs9d
f5tdl8V1TpASYPONWpECEY1u87/cncmWo9iWpl8lVo0yB9yibwY1SHpQa5LJuomWtYAEAoEEiIfI
l6oXqw+Lm3XNFZZu905zRSx3i/DlQnTn7P3vvzH3eCNsDlmA4W1QHpYC0RDHZnBa9S1XUi+hv7HK
DCIUwuWmwEVT9tTiwUgHx2DNSfPHtPQNaivBCHa9p+MQxtTGupydvejWRzepcaCSbpUUf5wkro4T
HfqJ1e9v8+HyvDUSX+lM30ord7vPQ7OjspLVwh/K0r8UrWtpF7sGL01BuJS9/NYVTVT3opPx1Jz6
3Mu11KtNMCHcHWo2rST/6NN+UxBAI3IPG3AXU70wPGhB3VGnD8tyxMqa+yHfLTF2xWP0RWB+IPAe
geHclA16x6rw21y5laEXkqfGmIXnBChKAKuTDquj8CigTz/nN4LyqMMjbhihHYB81R1OGUAMEvZm
Wtf4ylEBhNw6EhDAMLqf7Q7BGKml4xdXKETQEKJ2JPS833F+R8TawDqVgu8jgyaeOLvC1SCrT36J
n06XrjRAVkvAGQv5fQoFL93en0oyRZjvVQeDSwcM35wvNwciy4yzdNMJTwcqi2PyrIrUn+0pXSat
6WA26oz9W9dpqJESj8SGdX9q7ioRO59ewZxtBjnK0bKPA62puq88Uzn62ql5aXfizbDX3ZJtXLQI
7c3nuixOa0Ynx237/K9Oqn9lNl+ReCTT6vLShFZe60rMrDOSL5NT86+bZ/96lKsR/x656V7u4E/r
Z3iGreJoyaqjyoV6ALRoMm7pfRlQLKeDOxCx+/tz/IaD/Oug/Go6XaEVJZCHQXnn9C5t0C3Ry7gl
H14wUJRQKrIBpPZPwrfxQ6+JGTgI4ZRsEDpJdNmvI3GSi7a1ksMtHW3HMLLDbfqfUfJ9R3VTJLIu
0ZCQLXDN/TrA4DiUWJkyBEjtbP8+sBvttPiQDQDoxx8oB38d8xsiztmESuMzBqHwikChn41jXxz3
YOrnh3J/dwF03GJC8cPtGvlyf7lycNKRjaimYlxnmxwao9tmB1KxRjrbaTkaWx8mxPU6WwSXP5HF
5W+PhhDaQkCoQV24Ih2f6b06uW5gUdxsLw6OPKNiWDNs+tZpMrW8JhA8es1RQNG8dAx7PGBr90c5
+LeXlmxyqJiiKf/FcOto5WWXmcJIRW6j5r2N9h5ycBjlQECYLDqjITro6Q+X+jtGjGIYKjodJE+o
4X99SEtVajtQOZiDsRmgtr8pnvrJ8Z1oKBs+2VwAnFhuPe2HO/zdq6HKeH0qJsmlxqdC7ysPh5me
Tqk1nus2PpDQ2sdsN0Hz03s/LivXD5Iqm9BVCEPXOcdfz46EpaSuM5hFHY6zuJgV8T7AtbOP5Qei
FYNhaUU/Bet+IxUBIv1yzPFx+3JuPGSNdqw45mDZ9XQfKhPCr1wmKLRT0Sjvwqn0Bz7bd0vA10Ne
reEXraybvoLtquGiW6njZPdBkEW3kV8uGHL+8Mh8ezRUsNBM0XeZ1wvO0DWn6kgiBmofiCUnjPRB
4gkmTf09Tys/rjSn3VBLtEf7pzCJbwRfXN0vB7+iPGkanuAE5EB0UqZHpp7mActvYwbpzW/x22xO
Wtzo8mt9nPfHxksSPSYidNbvPgx4H8SbOTs6g99fkG8fMkXjGTMwMZM+qVFfbnhRDOVe7cerb1bB
nplABUjz+0N8yzBGdciaiDKCxf7qDlvgvqi4hxLKaUfx7GWxhU3Ebi4hPfo5euf7w40MTE6LAeC1
sqpK8AIfVCgrxYd6M8ZZtaE5TaL67uKegh/v6fjl//KWarSNljYa7xnjBf5yATXO7qgddjjvzkZp
BDNVYsvPfhnJ9s4Tfl5px7f+d8e72sQMtRDMrcbqo8/q6Bz0k73zOjiX6c9umd9RZ+ktdBTF6FkI
lv31zE6ZtD2eZDayi0TVj5OzIcOPqLxD+VoMR1gh4k/Z6N/tImzPGKZSEVjs0b8eEY5pVpQaDwp0
sFq2tc/0jvJ1iKU4u6UMl22ghJ8v6XfbyNfDjn/+5RZKu4sq91teS/1Jv+k+hAWdkebnn/k154cD
P84v05/9Ib87rC6hMCUCW0EAeEXkxQpx22Uq17fvGJbeS6piy4edI2EJ9fsX8Duq5Vj2yIRefEZu
X93JnLDo8wm3FgQ8sM2fGKh4xXt+f1mYEe3lk+gzhfIuE2ax0B9dw7XCLiSG5vff4pvT/eVLXG0t
xTnD1r7iRTldJluAzG29lEHMlW71++N8x3DnQKMloiLqJpvZr7eTkZl+UhvkSqMyHyOA3N4iOm2e
2bBd000ikkoJWwzSz6SzNBzddNvZHtVQ/1OB8s3zPApWJF1VLc3AjPTXb7IX+jxT6o7dtJuXyZuU
+CeSQn5/ut9saByDwpaDQKa9tj1QYNCLqN24t9CNEvLbqpLB1fKoFlza8oeDfX9C/zjY1T3UeuXC
yjoWXIw/L9XKUiFjbR9/f0afBdTVEvfLKV3tF6ra5e1ZpKb9jMma5GsUCVoweMBSQRf+JEL4br/g
9cMvUUdFisP21eHOqrrbVkde/zQavW/2XoEtLPJj+5/xjfjmCrKUKojzxzumXG9OF8GolPRMM3dm
d9q91+2my3+6ft+Q6n85xtVdKkTtvC8sePsn6d2AHqZURLnjKK8PBdnaBM5KTZx1spdnsvPDrftm
d/rl0FfXsutEtaoSkX4uyJfoWqKzf54C1duZe/ypPv5mQUH8x0VEPTAu31ermiLXxo5OCxdB9+wV
DYqlTTZgidEEZHLahztMvG2Vvufyo770u5acmpy+eBREEmZ4vcQcShN7APgYR49Dz8lOAWI/Qlcn
BiVFC3lasZ7eg/h8Xt7/0V4Y9PQid+6/d8NYP8N5/+NPT4w//s2vnw+v7//+1Rjj75/wX9YY8t9G
YwyTSnrk66MA/Yc1hvI3bI/RxJCZQdCkNvaD/2WNYf5NwhJj9INWcVEf/QmakuSA//O/JPNvFDjE
aiGPB+rgk/8lZ4zr9xvTLkpBqtzxDQf0vlryjXqfYatwUT67fxDzChuk1IUcFAg31kfhXsKtJ0Vf
rtfyz5Xxq5HEp+Tn64J5fdCrvoI4kRpVAgfdTdVYWuhzIRQWw0MbtVOciP0kgGy1MDxzmb9YK4KO
beI7YoMqtWY0x2DKG99PbSkG4ip7Hn//UVHy02W5emGGFEJ+2fINjX5+gOhROeWd+WEsiknjXbxR
snqawHFnvBSOIZ34VDlmIPFr4sFYn16W2H3cA65SHq3GNo0xRJg5ya0Rm6HiiL7kwfLaoL4tffBI
qXAhhXqJD7dZi7qb31/uT/3LXy83rECDHRfoajzZL/Wi2vTmFn2mQuzbISIywasj3Sk3hSecIkgI
cK/KeTff5vDyGEaiEHG3sYoznn98xqoPo80H6zUn0efRuG9uetwKzYQQcjuLGohZMJMIkVNiRuYa
cTRBGg5ONW+m560t+ufIfBBuijfzQaYpVxzZFoI87GfyBJLewUnjnWf6cii48OXeZcMW6HLnmd9N
rJ/y2z5tTX93EcbV+ctF6HSp2QkHeXzQ9YHxX6BZC+uhv22e0nUXwF9nKiA9DGcyzAkAS21ziIhQ
6k8OJPkxoylUwaZO69E3vvKTTy25zt023+A+M+VhJPCeRENMmt4rNihkldhgEJBHMsQidjVRz1So
i0tl1yEtkCePjdd9fl+/bBEMEboRHp4lL58jPcnscmk8DxuULVUMzwVdY7Fs7wz80HhGDPes2cmH
ojm79/Cwn4sTZlBsyq7xcfTl6ZiEgUbycccLkm9+Kj3k6+57fHFHs3aUzSwb4nWpSutYEozNRUxT
NydYAlrTmC1mJ7Hu1h7DsPnFsqVqSdwZtzjc3TD0n4x2/jAsw5/An8/26vqWopRk+QRwHqNef72l
xK+31aXUmG14zZ0eQ7YOyCeddTON7MY1Mh3tnnGTtnW2b3uECUv9RLaMK5Pwub9NGSw756ku21Zg
3eAs4p+CetaJgP6OCuGMOiA0SeSZUzgSxdHcU49ot79/MUmVvK4JPi/ol1O46sYNCQ9XbEkUV/HP
ON7XL0m5FKVbWZvIu1A5LNIc7f6iM/JAx8XYgPh4KVTHqro7IWduMgS6WaxlDUy/fcnKYC8HHblF
5wCsSFgkB095YPwnNWHVEuFnW3Z+K/miQ0pJsBgiI4S5082gaQU9tw075lXVOv20nJPyQq5MfltT
mUxPU2ORRmcnI5XrDMuXqd/c9I5l3GwnW1KbYCxBKyYt/Z2vV9WEpSPXqh6Kj/KjfzhMpYcGTk/Q
+42nP+2i4WE7gzEG1+P0QAwDxNflhUDrWz6gnBwnDO3DonGQTw6usUwu0/RdhUU4jlEfgUiwc074
A4Lv7e4Y4FiqNjDzYIZCtdjNj7SkUvp29CR4Y+pCyDJmzK5aSg6kY33ndHbvD9vZAUNKhW8TnE5x
oZkQ2eWnroZEAcNcqftnS4dG0gXn89vljpQv2Mevemwt2tcz2Oz4K0Ew3iFqJnelpzxaUUnfJkSm
J4TmjfYIFwecSCBP8+gdZuq8AwzVKbuaGOqsOyx3seDu7wkOCUZtYMMbzQQOGtaFTeGc8lRqJStl
7u0xpkKycHEODJ1jvofx0CEtyz25sA+b40uD+n2uvROVsVI80sH6D3k0s/AG7xQQmzCrN3rpMuYs
vdavBBu+iF/CsZ9oEqRaGF62tdAvdk4Pgd21f1gyvR0zhggjt5FZy3CETbvlmSDuCYFj9lQ/EvMY
Fb29DzKvDzskV2vJ151qndw0s9EFaW3NjxuDItPhR/ijlY1I/+lzs2wmuwN/kZSy+z2z/MkQShMI
OsNEm5Y32stlky84IitJuz7P0twRdXwhqtsUx4w2srCbEp09qiQI74XTvjLh33ri/NOaZbpfqV4Z
VI/pm+jpz/XSjDMkF6vz6jgvyVUobyDUG8DC8Ir7+9Pk+CRNPqN+n+qQ2WIbGhumuhpqG2+YN61H
JpU8buyWV0wHh9RtfX26q73+Q4QgkLqkqm0FdsnxJH1l3BfwGRBt5aVdX567+R7OPeKExiFboBKc
YtOGsuqmiLPCgdend/ablCvllrMm4IpYK7KFrDK87CdjlhU5G1iW946KYiIccGpgfdU89mOzWrYp
TKjxDvVsrI7woMZGE8ofcBqt7WzwYSYodYQHdCrbzEer1+FNy+bi3HoToio4PEkbBNGX2yZq5+dp
+3Q5eune1pYoFAmWREIEbc/lCdivpNaGwysf5yIKqXKS5tO2tbcfp2l9yyr1IH8k7UqMq5MHoatX
WCnRIGKH6lsrzHyrjw4BVepoMWWASeCm21HtLBjmStki2UP1gvau87m+cF5KzaQaVqoxbaw7Upfq
T7XLvEBVA7kzYzypLc4wTzS3xH09RxzQzsVuVi8s0U5FVAfTXHBR6VVsy9bTiak0aU9TizUORikv
Sos9VjEvvN2axbS3xdkYDQQDnnST7i4Le0xVMZD3xr1YfD4GiA6j8gkWKtTTfAHVlrBLuFge7P2J
fKeQUgpLgEvPwJ+xcw490j68XSweUp6LeLfgLVFeeDSSjfQC83VUXHpZIMVVTR24jcp3JdwuGYXj
m+8mNyn+L6KfC46Yz0eiBmSsUJyZg3d53q8MJJjT81zTPEl2IW3WpwekgmgBpFO8rRywTO5rtHM0
lrNtYxtvyGKjfqOH/Vz1C9eKTn6FuWIVGO6BuuoQaFG2dfpH1tWkceQVwYdnO7vrH1qKlLuT5qmD
Z702mKHcsXgOzmHK59Y2APHDheAxuycruFrzuBIGWvlV1AXtdD+p10VghLInhZbnITdZQWfHoHbr
qza2TLe6bdrq0sCiaYzIhfnN/ukBFVpcURVu8y7o4OpAfozLuHyC7fps3p06H1LdGMsBffFJpkUe
X+5xV+/mGVlV8UF0hfv8tU3nRvUgwfiqwpPoXp7aqI5QbR0R8zURXLOAdsKVRk9gRwvzx+wORr+D
gm6qrJP5Nq4WB/ieNN0j/p14I/4t3IwleuPzdT22CzLYVur68mC6UmBOIZ5GfSwxe6nvk9LJRbZb
j6Gl3iwgwRhqYPXTLc9Ny3zgMBFfe5MxYuGZ5gzfHYSBp0m6qIlbZoQyzm2kQImbW+r9haTaB483
F6gfSsgeLQ38Vt018OxCTP0+4n/DrRIK3jDBa3i2945OFhRR5mwjLAj4/+JiRAcnWWZv14fnncEb
WE730wuHSzYF81T8+f2xzW+mhzW3gDQEZuOXZfIuR5xk1zmNZWe3h7lU2MDy4mN9r7spojl362qz
1pMIQj+w1zNNY88N5ZY9807yTs842QTHB3M9Ahb1BRtRUMtwhCj3EcC36I5J2eeJ5B1YQKlO3FZG
AuUQ7ybeqpPjrrITaOkbOEzVE6LlfecnLrm2pCIkyVS5BCIfuAGvSEQ3a4L0CT87wclnYzcK+9Ga
Qu5jh3xsFlieiNMDV/loC4+kdSzVydmI6L7iOtTXEAuhupy8Nq5rH7arkTunSPK3H0UZjA7ssHNZ
vPcQms4xavr59o7HDt40Lu2bbWS63D5EYdJKf0SAVC3JGx+4PkZg3J1v90tOdMtzBw8GEi7xQc7O
mpdQdWE4Ph0mLQLqRb4wVtBZdqKbr1m39lncUhWMKrQ3xR8B3oJGjE9c7e4MB3FAVPH0Qd6COodZ
EEkVw8dnf5VPzHKjVmhD+NbDy54pUbXEwXVROLxu9mhXy07DQzE+zQ3GLKhSI23+GaeER3T/6T40
OAj3JupjL9KP4qA7Z3KR+kjlvO1jNiPgD589bZXw2Ym3vWUizWtrOEUgUNv57GEVlGXojLDCb46R
pdvd+mA5Vs0NQJ1yJDfZcpJHI9aY7hSsPO0m9yzmZ1R0wyMJH0d/vxxiPAMA763Hw00Pg/21O1FX
OrtJvjrdKawbr3xFHAnwk9lpNjzI05EUwlCfCHFq+EWy3CPWWOqY7Mi2dKO+avE5Goe8lHjGWxqp
sTVN1rDDb9onBTXfc9bCOp70lMWap8Va2nsQulOB1bBh+8vX590mF+5hsR3YrVRvUP2OIlY8wqta
GcU8EaLaQju+PNUTY37M5mNkmDK6uK9PYQ1ot9b8Y6Av+9DgWvMcPyWb8a4KjgFEQPU0hJ0Bu9gt
kT6ldnljvtcnTEHP86PT3veWqybe+TV/hvW+bW3rIz94SOSVubxWblAdMuEl14/c+apyyLEz7uBl
HQb7uIAJzuntWPtr31Qh7PIOwksmYxohIy3mPqrm45Oxm+uLnvTlMb/r7FpTiJdNKOCOI7gQuSlS
E5iYmrudVKt2dnG5VZPivlk0S/iFwNck8y5z73zLDQobHnhmET4/TWX+wXaTV1y8TSTsdoaN8Sw9
S7G6XUCI6QUv3a5hEB8+ZA23XVcLdwsV9/mP3T3cjgrB9h02E5SrdNko2T3l+UyNyxArkBPv9FEf
ArHhd+G8SW7zuRWfirC7HZ6zh+atspzy5J2VaUbMNOotyvOocfczVm82VJRqASWDA3XOyaLTS+uo
ryyTzisrrjUfUXJUuEI8ne58gWXYXOxRnvAAnx2LtzAbl64KvKbL7MvUCvLG5gWhQD8Ego8qctJR
Sh1D2T7NCzfx8TLYVJtyDdfdPry382x5uS0WtCpCzKr0CVHhPGzNSahW2AZH9GPvnyc7IoqDYo3m
yoa4xwRbnPRU/A1JZ9gwoKNNovb9pLnZwuSJg8Ane/ocDnV6w993hbdynQeMvR6Ob9K7jPPhy2EG
SR3u9GlmDZ4iLbY5vdW5gu0Xd8hmfa5tq4Ex4I+S0UyggnWVduvu6+gUI32v7drpXrDQ+Eje9hHB
cgzVtLvRuOG12TsH9reocsV72pvK7oXwBK1DX2kMwomDnojTbU0y56TYT7l/la3dtdX8zLqIGQpO
QocPtB1TK+4WYqg5hXsq58m0nDZTlAAYfFBbK/vYemKx2xmuuBC4B6nLCoOef9tO2HbkvQ/YlBee
GmGYtzDYHuNjNBJ97TzebcoJcvgZX6VzrB2uE/ZuBn/GlphsWyQgL4Vb7TYZVgidiS9/NwPKPdqW
+TCh0fZgVZ8ZLtD8FDZvg4uUOqFsEsI2+Fx3Dg4uBu7h3XzpLL/C6mt2dtRAOjsygcZIGAAr2RT8
fiL5RqQGWR5+ph/gfMHzQqlOIabYlLGnB9HDX4lQZKcJMSpIqTh1h91A6NZjMEhhuMS1hMRwJJP2
jHrgVk+Ci698mhObtKl4l9DTKUHWRFgvHKPCBf3EOjFD/4YxPlKvMaIvn1crng8XJc10FyZLeVqH
KikMx1uW1JvWm483+kKNKIYqs2pnFxvLTXrXudxWCn937EZb/2OLAHDSBheyG7KH8ZktljzsLBb1
PDX57HIB3SMxVwr5bSdftCJBjEQzRFJzJhmYFenjiHSeD2NPtjwTDdHDwJfUcq+vneO7HlFtuXD+
8WIc5skGtdTEfFPYK2n8ihkrx7rbVHtnLH2aWRayF8UUhFtlXd+fEKCgN8t9dT2SxEn4HVdNdVIs
D57O5oLUFFku2+e4ckmePhHdKiewmPJDDTM/92oebk4hPM32gM7gfTsiO4E1xGDrwfY6ToRJ8SHD
Vl4U93TO3c3YvXfekLhw+0ZrjbC8a31+DcUbLCCW0KqNx3OMDsWzogKIiEsoIwNxjLHx3sW7WR3w
3jyKYbqnIkqf8s0pDQufWqYNKgelyE8zput51ognyQx4RFlHIfsXLglS9CRhngyyDtCLWAl2h+FB
NfUu4U+ZEH+ZQ14f62ps12UM7ayMY53cgXQKxBNOOdNxIc4e0zjd/B4r+wtx8PNoEg6auNsy/Li2
8O6EVOn3O0BsUrUeTBq5y02yQt2Cs6fmJQHlDDML/KDZuo5R6VvLH893hBOv4Ub5yze4QpB3+51c
VfowfgNEy+Gf+3xG72AFB7B7ff77M/6L49/1GV+NZqxCEA5Dyhm3fjEnHiDA4ZlYq3+CUHI9gL0+
0tU8JpUtBMwqZ3aYXmiSh/Aw0TgnGBbe788JRtN3F5Enk8cTY1bRuMJsi37fnHqCemDOISzeQU+f
GSkThjLkXfTo29varZZIf7CJmui1r6WrjnAObEKxYqHdnDV3x8KrXpXHzvAHwD22vsMk2S7Lzi0N
JhylGCTaJFdXBgrJc8dQAtWyj7VQXLzIKHBeT4/oGwy3c7SHk5uR2w3P3fQqt/l4Ex6HGTv8izCl
YGRlNiaHZTaHAEZUU8b2tqgiUpqxhIqG13oKZAZk5Z7j/V3n0T2fyWnVP6QFUQfnGGAT4vXu7TRN
nSboVtmqwjHQMZ/MC5oeW4IqhKU4HwUq5KRLbGH9rau7F4oAqCav6Jhnqd+hqfbl2IyFFwOLsdOL
xhc6+Am7YfGkL7c+ViYAqKB6jBmk+wjuI/jFnLu3uqA/YYk1JrkPXrG9keeDP7jJvKXR2rMrAfs8
wx2I+9DO/W1QzlGO+NptcZffis8XAE1wn6kYpLew9QHaMHny2fvW3USKyDpXyKJJvOp+/KvynXCf
+rh0u9WzSWD2FjdyEA//uEludBCP3plzF4KW3tw2Nj3TC/CkxX6qxCfqMfMSpz5qKQLMbsey+sLY
f5HdGhSvNAFRdguCf5wVwR4Yadz9nZrJQv/RNGHBg5I6Z/I6qEAxzVluo2SHMhB3KxvAH2tQBoXW
nYagDM0/27XTe5pTrk/7cR6h2wY8mnqz2+AeP+lEm+Rzg+71MqnykG0EtIwnmN9uC8umnQd9b/FT
YVAjaJPM8IRikmoP9S5E3UssTh4qOOlGbEfdWPqlntXHuJxQpOelpw0IMpfdbflIfGHBAA7N7bNU
MXEjE9HbDbZ68SE8s6vvZruVxlWR6dmqOZtVaDjZbCCqgNMeRzpBHm9XP411lO9WNmiexH3qJiHE
18yEHS6Qid6xko+IKmNCv75NkQZMeQdgC1gMu8r3/YxlFtP943TEmNhDqSUQgnv9Jg1b5jxss0L0
k9n9mBvxlzX36ze73mMSXNyGozHuMZ3XzYlDJntp/JbFKpsAaMbjVwRMXjFapVtVuFroEBns0BPQ
gSG9YlAr0ROozB9fk4057RlVdf7R/TMZkJJRnFg0Q+1DCazPsnCjruoHeQ4Tcr33uxfD/f0KaBrf
jXygekmjlz4cns9p7ZdBZLMzdkgDLcV1hYcTHVBQHxZ17+eNZqtgDwaqqNPBh2B3MAbnKMY7xS3u
0qXkdjPL15DkBfswb0Hn6tbDJMukZSU1EzQQARpGRPbpNTlNm8tT0j1rmC5uwCR1dimsdgAHTMwf
7O69CH0097hnuNtlf6KrPa4UViTtNVmos/omY97VsUSkKLyopXxjeQaIN53irrshhx7HFvtpeNAe
lKmmfWDRDyYTba176XjT4NnA4JiG4Ll2M+7XKMfAtxXOC659KRJQbxtj2bqqWWKFpemoM+n1HJsO
S2PAQl/JNsYeghmcDcymbMaxae0ikd5NcVBpvfIlwWsTAJ2lfbeAOWsXhmGP3Dkxpz1KvXN4WR3D
C7DOztXoy7aYbbrmWPw58JVfTo/HSVIHoLezEGsw2rGXnVe6BFgaI4E68cX7nWOF5UvdOSpy+6U1
Pb7sno4hyXDAXxKYVijSJ2OK1jIRU29wSUE+6JwrNhDjdjvvQnz0zvfCckfVvgtSr1xAbBs8cYvO
k67BLqd940MOC4De/lyR9v52pWuBhX3UzFju73XODWSX76ihknUlanA5Rq3OxtF1bleMmySL8h0H
QvIHEOYgPSy3jvyCo15AAfoyfu3Gw+oqqqbAXeNFP4a7mUizOL+EiIydPEo3SPjKUFmrg32h6Xnc
33PtJtxp8Cfs0OX9TLE1uwMVx9lnZkxZ0viLva+ACOC+FtRONesmW29scbZBg7Q5UKJ8Kvkdd7wM
pQed+kEOsfJe9L4u8nLpgfpRUQ8nd+1DjRN7YPKmKTxacgwkG4mfT4HkjzMf4GsPMl18+Rhc2Ih+
zxyM2VvvlxRCeTT23iM2jbE5vhXj2wtPFCx3dtwgqcY+xh4jQltXmTJcW2wZxMlxyuJUu2PJiO05
Crkb6+wgKDYmWZiT/W7R8w9I9ujV10l8MqGhHOp1+0JgLEBB587HbjddmWZQaDjboDd2zHV+8aqt
lxEjyMTmYGfmQpXue/YWOV+J21DR4iNRvcaNpER15e030n0LAMfQhH7n6JrK3PL4j4vkl+8W+RZ6
dIbhZu5fxlTEY6BGMvgh1s6Da/kl/wlg22JIca8oYVGuquxRNaeN7iDH3aehoEYNmkct2ucBpgz6
nYyLD6YPOC8OPAvnj1EtxzK6fb84A2pvbsA+Zgr4Vr5ULiyas33MbeXVejUeMEfy9ZOfvmY33Sbd
PmqjpNo59oiqEbU68CEoNzo3e2yfraCM2g/5FQBan/aw8b39+zHQJqqXI+6k96j3YV94eAAeL5jL
2ekdu7+60N0h3i6U+Tgq6BizVZMRFwf9n1TeyQPPDrLJKETCg/RRX7ZOewRXVqH90ju7e5+p3BBj
Q1A9q6+XB8PTIyUAiF6Xb4nK2wIgiYgULSXApp8/Z8vEGV8yKz5juDgFMjJiDEE8bhP3fCXFZMjY
w1yYafG9HOENmSyVmfwgFUE2NW7KB2OmLsro8HF52GkTrNcofvBfXJ4ZkxgYX+ARwqDoUHk1fFzI
BjpFqTHN2kczu9tJ2PDZOEdIk7ReS8cgTR8Z+hR9wBRwv1HmAkp8x1w2gIe4ZUaGJzFKxstpuQVR
PDPXYV2cNieg2ItP7wuy9YK12kxbnT4wFoj20WmiwrPZutjS0OsbG4Ub0vj7zchCGiuRzqUkrKD4
00Y7jTt4+UdH9hzZfb68Fh+V2ckDE8Wa8LmA5gQ9R4lNRJ2+skrvXodwHJKcaICpnmAzVc5+aeB+
hLLGnEBXkG3sJuxifXF7pqXCavwSwBORCXMlnexiNo98lr1guKLdnkO4FHEeYAdHCVTUlGblUq6x
G/GE7rl+1hENLy2qw7djD1smYK1UYkmfULxl++lRWx0+6g5ne0cEApCWKJstMUrz+2p+ifreSW9o
2gmJo3xkfrc54401SqwTp7ys9KeUUdjZ9BE777lBhY00ZZtoNgQP3LUawHAcAB4HGGfYji7Le2GC
QlFgQtYH5cgybwxbYU0JseYbgLHkjfXIqbFSksptV0C7G/keS7Ia1aHlCyY+kcBux/EhZLeVWe47
9/DRHjw1ww7DOa6F5Tns39ldpSUePqIj3+C090OhMTLUrrtVlSgYS0cnM6Zo8edfygxDrrW6tEwF
Zuuou2D2HoDt0WX9vp75tkv9epwrBot5uSiDlFHOjDu9MjmBOVmBRNKM8gNr0Py+cPrHGV3R2Np0
FM+hX/zsh4swix9Mj9mmaz4lWAJMrQfloY7qaf4Gg54l86FixHK+OyZ2HVH6hMakinDNcjOIQpVf
zLI4eReXjL+GOJ/nH5aP+xVTWaZLT/mHThLFWOdmmHzadVDbYNsR1RDDN9ktFrUN3U3ySghuqO9B
4NA3h8c1yb2T4UkYiSsN4Prp7hwBy4efV/x/NKkW1qtu8a8GdQxzewitPI7/PcX2//5n/v7H2/sf
+fMf8+f2uWne//jff//p+Y+oyZ8Pb3/8G4O/6nx6f/vjuX5//mOz/g8h/I/oNvr3r1Tcb4/7d2Ku
of0NqQN8aFMfkwXIuP//xNzxj2QkjPyxYWgKAtyvxFxVonDHd5tMFwlO9VdmrmLxQdT1CDn42/q/
wsyVR2Lw1zf485LJKItQbqKn/LxkX99gqWmHxNSlrWcZi56oGGb2HUVNZQU7SA4jf6laZngQBqxB
UMpjfZ6NrLAK3CIc45GgpsLcsjJvhCnJvMEQ33AZkSdz4OZJ/yrfDGtoUFYSCHZB4iUwnitCddxK
YW1RIe0wMj7RhcyMJpK2eGBgtqDEmrDphVtF3egkVTOK27Pos0WVz8b2Zu9JZZhs7wQmX83uLrNW
ciu5Z8DwT49i62PIbrfphCnbJX2tz34BJuofLuEJdPL4tK+hjsLLwzy46t66w6bAfZL49oBt9rTD
tIxYJLcVmTg6RxS6mBXoYXNwQJZN3OKMmxOex+LYpScs5zqsFDEUPk24B8gKPUWj8Vab071kV0c7
XyWvOpP+2fizg+PD4QaKgnu4KVuk8X71RE3u0/8x6cfeaXL0MULDARUCZodhN7waptDNWhSxsvXL
hfDYavfmqtocFzV8R4wuWRaYNkcCWTawv7LHixZo3axakXkjOZZLrwnDASBfBvJGacCkG06TTjz4
+iDclbtFN9pEOoJga5vkbOe93Vm3BWtr2L3UM6Yd1ay8lzOfSB/rsRCxSSf797QRlj1uPjaUReGt
ejc5DmKt/8fdmTU3ji3B+a9M+J0T2Ak4bEf4YAcJLuAm6oVBUhQWLiBBcP31/qAZ+0qavi3f8Jtj
prvVi4jtoE5VVmYW1LmxzhzmS6fsGPEDPiSSlNvtbX+MyspXCwcCHxzKltHV1D51xK3xfON+WPMd
RmBv5V8Q9f/X4etjoBqEewMfWc00QTXBYv99+OqV1Xu52/4dqT7Ho19+0F/xCC3Pn5aFAJSJfh/x
iHBw25xrGP/N38hqW2fCGjpgBln+n2jUUky+SUMnANqvKEwM+ZdQoKVYf8qI7PGCANZpAtJ/NEPz
myjv7zM3m6kDumGYmvkNinnc70p6XBzyGXZwLiXTcEcUOTPbsqkGyCBv82auFsZz8GhTp6odirQf
FWry1wbHP+6f9S0JqI/to7Vo7fPZtnfAMyDG+2fhAfx7NEuDXfEDXv0hjPlXFvXPw33D/FMs3BfW
nsNhD+gfPSKUb7yVcWvZ6mGe5B3cYwzkYvZ2sU7f1/u0agZ/HeazTuJbz+OfR//WASiUbc7o6Cyf
FeHLIawUBmZZ6xTFwYF6EMYrXiduNpWcS19/r21l9n6wfziDr3vQP8/gW2fg2NpfrlbJQ7979+6d
HtYuXsBZXURXhvC1enu8C4qVFF6chrWyCy6jHNbqdf77s5Cb6/zdU2hy3U+5rGFl25ZW8RTqLkjB
WzP9s+5Ue6G+ntERS6Az6SrvYxH0V6q1vv/XdFP+4gF8U/Z9v3xD+jbwR8vS1sM0inyWT7O5tFkM
WG6tTdrFxAzjK3zqCMBE299f7rfho38dlRfexKpBR/+jfHvsu8fRuJutWz7TRyeOu52eVlLPGGIJ
lexRK0BPXYRWLwE86B0CPZaHF09zakQH2wFkLEZAbNqD1vin3g3T837xGBD/ksIhWcJl5dvdKOU8
5d3jvLYgSuq6ZBDF+tSjvyFSlz16HzdcSQ12OYx1jItfZTS527PXdG7QKULGdeEQyh09sLwt/vCi
8bp1tgEO9swjgB0T3fx9cE4OZOLPs72PrQSVAXgQabyr99OE7ZEjLQg4W/saccn0OjKPcR8+3C0/
g+f57LapAS5Dko7lYVAPYNSC9yyldxzdwS0pAzp3h7yG7dap13q/sI0EnzXIvCcfI2RaJvzco5sD
2FT4tSMP4CKBLeWJshOXnurJjvle8ZHT5ki07t1LnLsfHCp7GzcMrsUAgzTHLABZpQYb9GGV9nbj
Gj9vwLSLC7gJ7Y72ZeUoPXVgzFJI4ReQKSAsmN/i3Nu6zxmucCcI0NbLPrm5i+HZLTvMD/FTT0mq
CPFvvxjCsd96+MR5dLPA7zpYjvbzZO+q/VYHq6uZHmFOemQMVrXZkRhUGsoiZhfo9LAeU+C6bccM
y+TS2w24Uf172A7vfYZR1KQcgzOrmikpexGczjbASkbXHGYSjB/EShDQV/nIck4zmZ63NpO6FvB/
e74b0s0b4CHwdhtao5t9WKt9hi0fnHKZjY1om6AuU2Ko5y1LHLv7ZYMBAyhz6iCReKKpfZjpUs9M
2o4WX9eMe3m9TaGbn+PHUhb7iTJQe3VwjWCjHWGZWr08avXossSsoDnuoB7+3oDOpt0eWE5DlaFR
Sqaz6B24b62uFrdpb+AmfpqynnpH7zA6TcrJfWYM2EgaEzf3QmJMhB1tl2WHFLKIocW8aglueiPo
+9NHzFsPh6NRR9x4Lw0kUEn9poKvjE3wBZyXEyzafDC/OthOIHikrjK/rJWwIGBLruRCJWhWG52M
pjrkR9sh9TQ9sq4dcGfv3t9O7962h0bDlR1Qeb/EDocu4YU5C7aEYErGZBHEqFy3pEjpAwhK/Sd9
tDN9p4uzTQ4D+Ll9aIqw9Cfn0jt0igf/XJtDupYG2lyKF8MDZKfReXoPzS4O6gCk8AR3fZqPA5Ls
XUcdpmNYQcYLFK9e7apxxWPrW0MT0js9vl3vCvTXkIlUew6xE+Ma481KtjjYuKpH3wxfmwrImGXF
u9vM7T10SA6uLoNbuos+TcJT0yl8gonL74VXLBw12XWMLnBcFw4+MW0IcLcYWa8cRxb6IYJSGBvj
J6OJBovBaVN4Wd8ctJP9JMX9Xsizon/ymY+KWT+Cqm4WtsiXgdyhv7maD1FbB3/muVIQ3ejJ0g30
QTK30XhLYOmX7zfgUC8LzSGr9dWMcUw7w5Ka35IUDqdS2/iyXlmcfnvYOE2PFqOid+jtB+VAny6h
+3ZaMc6MUNhhN2czPZGTfMxQPOwC381RPrBQUHbb/AS5bZh26UUncDLGxI7hLrxN1VU53A7hCybS
AGaWNDDH6aRFoYPoaHCFyJfDPta4e1dXOcCqzQcNOgpLaUyEyYflJp/IPWNtBkpQa6LsQy4Zw77a
j5/TuldFlU0ZMYY6GWBoBl8wAb3op12UUGE5OfRvSRkTNVfQk8bH8Zk2ENJ1v53oiUo7iVNSRjre
/U7Rk5x7fBhKnXx0WaXAzX15+HjTWBVH+s4Pd20e7EXTWXs5je4kf0SO7WhZTVmhzmKuJneocrCi
+Mnob8egs9j3Iv47jXi6lD2dss/4mJk82Aop2cKdHGgJFBsg5dEO5wNA3+t8YVPtsFYzpCuUauoD
XI1R11f4elgxJ7eXCprL0z156gbL5VHTpWwaphCuAlQvqZehvmlvdLi9287eKUfHYT2hOZRt0hHQ
noUpLot/i6zkEFvOIkkhu39wng7T3fQew5tk9l5lc4cn0PD7LU8fACl3QPOO0b6vDpgrPyyXC/8w
2Ab1OE1SKSQ8EDdspUczZIDrmjxodEhJHWtdrXN8PU4ONJ/xe5qVfD8HD6oYqUb8CM/AqzVpdBYY
65vzXOKYCHUOD1o4Zah7ZKbyJHcIo6LoaB2lAz0Nd8eA9lW1wTBr0SZwMQrLUy+i9sqO9XYJ0v5x
g8/eE8U3RoQCn3gZZhLXBKvwLqD4HW7MCkO04vD1zt79kEV+Ywr9ndAoqIt1JgxSR33L33LlVph4
HOazxUZ62A8w/y2iBkyoxXmNKVwKL529/CcbEfVXtQKpyt+HBbL5mjZK2zOIIc3tGYQhf5+oC3ZX
+C3Tgkkg47KXd4CWX/eTIwhGN9/bxgtsV9DCqBhe45a/H7felWA7yj0j+X2Ch+b/V5kUJkZAS3Kb
mu5bLXU0dnsJx4t89hL22yIXL6N4NfXy3gnBSaA0tC2a26swXrVFBw2QkMl5ED27o8FRPMSAJtbe
7qNbQd2wF51DiH6ihCA0Fo0xVAIFPOi27D4MZz4vnIk2VdpV9PcC6GG0F/1FuIOP2KFKI+dRRczw
BXEWcSfW3E7pvw63ov8UkCKF1xYGUVQSwzvUmrsXQ24hO7IXDvyMYKDa6403mCdrtglClu49vVw4
K06L3nIpOkAfUZ8PfU35eJh0ArKOiKcxRx1P8SMUa2Qtdp/jGyHJRinGO+F1XhYkay/eIgT56az2
ghHODEtz+vAz+din2PRfSTbFsHSmQfQQb/Hrk0twoIK6oSeW3ZtgwlToeG/RlJxLxFzO+/IRRMEb
Aw85NSAyEUyOjuVMX/jxeg/ohNoDJpDAjQmmT37TFyi5h00OuhIoRODj3wVMY7slQl0M4xEwXBzW
Yoxzw6sVvHbst7uj8kevd65HIuesndcap6MMkUb/FWtSh1tse3vbh3DqXTu1SCD728RutBzsVE54
tz0+vxYulGX6a3wxcHXXhdGGgdq8ECM36hko6MK1dxfzYLKwR6rtn5zwLAZAXfbV9We9EfLJnhjQ
UKtFN8C1qoXeyI66kZt0TRFZzstJdIKLGFVuqLtd/pGth+y2bmq/L00nsxHb04wTPhQEcXbEaE26
HZhicrDji+gdhBvQNOHJKnAceyNFBO7kDe4ft1ON1pnj1+4DXg+heSl6k0cTp8Qr6b1ncN/cjW/A
EB6lPLZCTC2yVmQOdgapxt+0bTfCIi52I9nmvNxNaXss0Ra3oxX3ur1I0JU+2jFPyH13A9vfDBZi
77lvdKnhH1hi0lu4pD0JO4B/p6toeic3vkTDhx1jkuriYuzdbJhPQbwVHSg40TRGskHpErNkrw7J
94OUfDKN+eolgFPAH5p+7fWoFNpiGneGRxFlrlMI98h5Z6JzcfvTrUM6/K6K0cswzoWb2axMKnE3
mExtd8Di3Nk9fz5Jnb147wQv9OqxvmI/XXaRV4lontrzh3fn0cqw7034SlcXgTwXUnQaFituqcJn
JxI7H9Z5YAYZdlJRw/PAXo2f8f/2OKGJO+Hsajfa2aPhy+ompsjLuScQOKid0I+F/Q4cBUS4JMfO
kJRvBPk0OPYKQkD0U9H80Vn6Xq1bn4JbE/w+VetayzRy7URwg0Frvyjxy9NZxVCIuItHh7c1yWxH
djhFhCurMWtmH667F7qZM1PQs2RbarZx1vcPdfUvwRyAdCikgP2WqjT7xacTkx4MgtDkRTazgqL7
iGSC3hQah2+GNXZo3HTZz0NmW/aySEta3Yf0wz6oNuDUP+7MpxP4FvYP2UmW6qyVzZoCkNLQucTc
BBYgrfcHGf8tAX6XO/DmCC5Nw5xNnnaTV28QjkIfLkiGsGiY5HiKNVXj77cl45f1/afTU7/en+x0
vObtKm8e3KNZLA9BSVEm2rJmEBBiOtPZ3JkaODHneUTeHhtz8w1p2soMn1osyV7VkVGu4I9M4vWY
kQZiAtwwcECeXXMi9dRQ+lCJwza5MMsQRouzld2AXvT48lYk8NPFrfMQy6YLPFjeiDS/v0D9l9vu
pwv8tjIfVSUzeo8LnKY9LcrmzDLzM9ru9+QqxmVUwANhshZpKt1tNlFitWh3ZFFHZ8iYaXwfHlaz
aC2Ndm5DKCpsqlfE4LMMDa9DIsV1zphoEtI1yPu3zo+mpc3y+MfyAQb+4D8beL98fT5HOWs/7pKS
zWDQkAtKDXmUfFZUy+x1vypg7fz+fmkNuvePA2KPakkm9rB42Hw9YF3erkZ9krMZ5KZ1Blc+C7c5
5KFd9wk/JVNsCGAesl36PpBoGlDy5mHijD7VU9amTGf14jX08wOsDZRD04dnvBwTGjEOstVbgCk/
cpod05OYCmj/6HT4y+X86ey/YZdaa1/pqfbMZoaPjSP4C5711Mcogr0KjmU9rZdHy1aQRf3+tv0S
o7ZA3T9szmA6Nyf2Oc5kRX4xqua2oeHoPjvb+LQ2RufuLjp3fsKIv1k7feTWZLaqAsCPJSYdza8H
yzPzsGsXdTaT18yOgOxVvlJbzSA/P5OSgQoQ16A3n2taOb+/TMU0frE+vhz7Wzx7pFWxl9pWNuuk
aHaWVepv1fEzcwhn1+cA/t4O4cnakkf1XCmi3fikDlsX0jN0Tjm6WAeI5FkGyDsu1Li44SPp7EA8
Nf0HCZ7UODbIN/vUgRG5FwamstBU9vYFASLcE4iOBX1CIY8eUBL5v2kq2oyZZmruNikYsrRDuoE2
G93mwm5SaKw/7Eekiiv1HgVXNoEmIjAmCOSbeL6dICddBepeUmUHo4VWp5igzQX3osmHtdqRDRuA
y3sQG3fj4uU4kOwspP+G2KDlGMStRtGli0OI9wRnIAEUtSCVHmM2FnQ6VSP5eN168AlyvuHSYegA
juPAGlS9rypMb27MkUGfogI8ZNhjKTCfYQLyTVQesunxLbq+EDZJmfTm7OOCBADjAdI1aDEOVSL/
H5ewmxpJ3N1GYAfryhic8UoI9qR/uO3ZTCpB21TEp8DKBO09DfsOurNZzMjFNhWrzfjXlrfDcQE2
HdszdgmFo/ZAoI6rnQOjDF9CF4bkmHkYqJYu4j6QElg1VwIh53pik0AD3MUkAcpQerML6IhhVUYy
U85Yi/ZtcOM+voFoN5lSmwFPNztfdNpv9wZr1XdJjh1Q0s56GVTDuda765jbu9fSk4sOJkF3Qc9Z
caXZIS5ia5yurEDtQ1PeIbZCThzWfXrZs31HSuDwvF06J1QME2kGNEJ92fC+fbNzGmDw4R87CwjD
ebQHc8HGF5mhkJgQCMrGcDB2XQALu/Qyago2MUT91PEDxlBOkZ1uXyzoO8QtHfD4jq0TVKOjqxGG
Mft5Lw89bEf5OzipCoxNiamwHtoEFar81UHjlRUNlxHjNxnHekYJAwOCNuM0i6Dy6T4JR7Cp2vz7
UQnt3pUYsubrNNleEI7K+HOQLDzdNsB5nlyeuOo7GiNeHYtHSRHHEFdEdbEatpwH9dgJHPT40ogD
kRY+EK9pmd1eFyHcX83fc9N2oeK3+zVo1IlY3PBCdUFy1EKO5zKNiYHLoigAUUrYbap40uIatzHT
b1inl86BajKLTXf3kkuiHWIMU6UN/Boi6Ljhl9W8lxBtdV4K/c20UxqHoGQvlJN2TXauCsBalwIg
vgTcOTpLush7BlzQbNAUUXBXLbLcA4B0iA6k8St5RDpFrORbAW/aHHQHiu3dY0aVkvA2FfGD19kK
ecMuwD5IFYdWyJke1o/oHqK8nqV8c2zN4DBavSt7GE4QtvYKd+nD+rxr9c8RWxNaniMyQvi5ECLA
v+1Wv5o0ED1jBqhBmh4Y5u+1YS94FVJH61z6jAumnOTamyIV7LOFgUtj6XMWp+Q5MGL8vofwL3hk
SwyasBxA5dg5dnK7mm7xq271aOd17iFzKxxim4Jao3IWQywMuvzwsN8Z893UvsCYMAXjqnObI4f3
rl2tsS+IaZ7g4UEbxdZb/Hpb8hqiq2Ns6Hl9doy1NIAWP2kh6XTxV2AqBc5qBJLR5RburGE+vDNX
kRkgW+cE8sSc94422aeNC8xtF5ABwjrU3dvJPkLdjIoxK02JjlBgtURNHXV0PTl5MbrePS0+TEya
GjVoXerlfctRsYjtoez3G2Gi1mu0JOkI0Bu6d+ppvRb8XAs0sZ4col3AVA4HVoRrvKOGaUTUbcyJ
rhDfSzoxWcgWo4Z1DE+i8YQPbg2xGycAKJ3oKZ8Urw+XCNCFfUmLcgFiVolDIMNPRGHOQkPg41r9
wn+OSEqHPPjbO9zKpkN9JOA/qN0qzChoX6FIbtx6mHiHvYbeNzBXYRZKaPglTX/QEmNyifjO4RXV
Ztq5uSnudU2B2TCQ82Ga2q0kjTXxWNeRNKdL4Tb9rmqAWViH5e/VXd4/j3CRrnACQGvO3mQhzQHt
R2xYkVeaqRhBIPSP4Qnt0S1usW6YlWzfh/XsyZqRIaF90D0HDLkZ3+I6XJ03DELtgJt0ScMysYIP
w7t94AOazhjT92iyHUdQa4gRjYqi7tLCoyZ8dJin1WsAC0ZuBKV/YqbK5NmVuAnsCnxDHmw7afN9
sthh4tDlo8SzC0fVMWflSBsqkOluG0a48w8sbz8sIxX4v+5a2GYzwwVrkNx+eEd2QLok/Zuvr0q7
Mfvhmmi4qChmMzbHRg7K3ZdpseEBgRzq8d5utB0RCcD8BG0dAvMUKxCmIkMxhk30gMEpGgvNt8ur
GuBKfq0ZT+cVfYYOXRkYokAtEqfXlNaSS5fx9nrbsPrp85wLVwkV9+EqU0Lh2dZXt1hjqJN3Ghbr
nYPdw6s6wxE7Ok0Q+DcSSqzeBpKr7YSGfQh7Ippbr8QPnMmWgjsDGT05gDQnx67p5z3maGlDLVZQ
Awu9v+01K/lEZ7M9viJHANm7+rpuK23bMEfVOSza8RMy8pkp8na5C1qo4HD2YewJdKQ+2Vu2ogdi
guUdOuTVypyNmOaPzXaKlCNWbg4gs5wLnfZPY12Tx9uWwO26C6KKIJumfEnlRkceElDqwdAdFklj
6XCmdXpZa/RtJAw4RixR3A2wPEo+GqTefXD3eKkgeZS+iZq+cuvojvSq7J88wGg6rw3lwwhJLdLu
RhsZ/V3HasLQCGruSTxXcvPLieF5NDEHT9A4EMGmEmiiXqsnNfZKbJpoXXrKgE2XyzHDqlN3MFO5
d+oRAygOgrEI851TY1UR7GNjkMYy8mShAxWS8Nx9/dzLVhaqL9pT1eraeUp8xml9Jsiyct9pe1Vo
CWld0c85CcrWy/zaFtpbUh3dc3MfwZ+1N45zXlsoIBD/5lMNZZ6zxQWGPQMDoW52CChnybkYPkco
ZaoTraWGd3CYkcWuGeFrdJ5DhqlpjgU3lPs6bx8iMh/qsqvsmkfR/rg44+5fuY6Tf34w/dVePFjp
hob4Wcl7bXeHApBU5IStBizyKNVG2k1w3TIRmtvAG/nh1bqDVH0QGgaCLPW7qFvOfuey7DnK4mY/
NkDqMqUXxdgd2YhrrdRaYOWFVOeOvjL3KtLQl3bOQtnSZOtiJBMYESZmU4bGkba18Uw4P91Lsutz
Hpf5ac2tlkoPz5hD57xe9BmSlE/WJc8AvDzl5aahactrVj/GwxGvrn/y1SpQiLoDk2lp5FE9zB7I
Rx/d09ya0MLEkWWgDFjWlNY+Oo4xUg8MtG5INh52Y12FtxeaM+J4V8HphmMFx4Dnu2BcOC6UtoG/
YA+vFcEwvZNmq9Odu6AFsh/gsoQ2z9PCbOUfZ1ZCdJzzKrunyY5e/HzPGxMgWNyL7O1Kz7NpdmEU
RgslXKPt8EyGTdvtodI/BLgzgkWzn7L5Hd8W7yhF4FZa60OfW40JEGnBnA7sqdVYoxFpceTxC14c
k2zhiZnL3mbxGJwrblC25WvOCp7gBIqEbSxxTLsGZH/ODAWCnyWnMQxi5yHKOe+xkMLDqhYQCDxt
gI4zzEYnWyW/JyozZ3B643W+Rzc+fNTc/tUiktDKD6A6N0Aa6wGbFGYh2MwLm567BcXK9s0Qa71H
7huab5gT0RZ8vQZ6zwylebuHgpSYz8MEfbPwqi7DS/cgLh5GM906aAOI0DLOUB7Ta+QVpSe5peFq
QYQ/21wsyl3i44qkwkZ6a4fqbDvR5nqP1824sVdha2Obc4bSM3TIye9NeuKcJ4T4gIUXWauDw1bk
0d/tIBOFmtAzBmuZfYilwfuLCU6CECSoO0dT7LEcZWGHj3F7g4Qfx1SmXeAn2bnDu7452zDvFu+K
JdZKHzcoOqZV5ypm4FM9a9KOU6wOYkgEftHnHrR7VUGGf1wRSVzVXxMjDsHuPVulYdoSalJHrTMv
vjRAl/Ecqr2zI80311UxMiOLCupuN2+Rc5rQMkAtxjRYbJ7sZvQU0RBFA1lEsg2tV9qs2NPwcClo
MRA2KHYnNDs5kvnyjIDxu4eO+ir7cnL2NjpOlC4uRY032AUqr3vQBWIiKawCKdTEZrc6Lux2Iqc8
SB59fOzoWCVueD+2xG4ZM9Gbr87KksdZ1s7lyAex9+DHRJeL6WiMd7NPjoUPbToh0plh6tNUxke/
nazNUDa952wx2PvPGeauNtpK+5Zgl54Y05LtFSXW3pOm1DEYXYxbvORsmA1ThkbVBscnR05k/3gJ
FNOp3o5zZaLPSn+BDIYCkPqCSKn5bY7NrMf3K2QZzGVb7m4JEkQ12LtBjmjFT0L1u+zrrnIU68MM
S91UrI2QqOOBZ1BGbuipx0QkMAJQDODEOV1hJcfd5+DeNzXbq+U1jc9908YFVgQa2LLnCIrm4BK8
L2qyj3bjc2IEDXAKpd+bMCgYfyWouENMNCqDIaa2NVXZngW2mzR8HnOcADHBvAuwaCs6TovExECC
TcaTeLT0/dtRY4N1Ai8m+kw1XrgTGzHyGn5J5/ma8XTZhLPJupdQdRdMRoQ9ZwbXuAi2jKvs6Ttx
hpebAexrgYKYmNYCRjy1f/WZrUpNcYiKaLu+7oKUfQQ3XsvFbAXjo1B2r1OkPv4eXZMG/k+1KpAr
kWdh9FAJdfjsbR6NAHpm4VDESz1np9q9NxRNDbEatbDdWuLhehtcHzYonYrREmDD+7EHHjHjNtIw
B5dIJUGBr44orw4vzYWwwVCvMfqWTe1tweLjQhVfiS8dCgGhoxQv6DG4l6gREl5JKCPDO3nXHpC+
p7oYcQQXyOoYmsR4cXVNGjGMgEyDI47nGigi5kGD/Blv6wQiU+/QrWnWseWuzrPrsDo4VUJE5vZj
joWaUiw6+sbsLK2NwWcz4czmCTepvsHMUBvz3aqnOMeI1zuqh/n645HBLmdaLAXBERyk9PK3HbK4
8PkKwQmbYlgDjfFuVAS3rpQ5d7QbOWo7FDulMMmS942xbvpGYyYBpqEUVscPjLsoH2ill31Mzp5L
FeQY53+NHYC1NCiIAfjoYMQyJPnrPlCMcKzxsXeN4XnD24By7uVjYpf5gnGSMPlCQCo58B90LCRs
VDEUUQKYqwjNWIsRjGPllGNLA70hF5PCvbBiDHawsjtvOneFeDd6ckiL01aCW7+cM8pdlG/Gyzk8
IaAjKWmY8Rg0Ma87UdZwbEgMSOl099hYJnXN0YVKd1mJeRkuxETrtEP1jaGkiFz4ShONKfHG7DW1
/unjcSgB2luhTiq25b1395c0q2gnVrwdjUNUPrpR3OOfQrk2r5AWl9TKWmDOEOtGF+hLQfX6EDd2
K+86vIQgXyEif3d5TA4J+c+mYHBUirLv1HKWT14diPhiO1BAOcdb3d2PWQ1ox9DXdi8D1dW6hndd
YpgG3YawcnfzsR7xtUkp9vJ4qQKcNIkD+QvhuR213sHMUClOb335jtUgoL2yOlAsHicwRvr4O1Lr
k4plQWNmV00WZ5tQBRvF2iJtLSIefHywa+yH+F4QAegVCsNEMx44lnmjpRk8pxxnhx5KjUh2sSAa
qVHFWePmTGExOIWsTxfax3g7q9bSK7Z2IxN0C0FdB5TQFNdYdk9hPX2iVcxm6isTUT3SUMy57HOX
0INFV7NWjJ6UnMFTHlHFeEmA9RMTBFARs9CX95gngjnau0RSQNePqBSQMfa3A8k5eZLYvUqw38JF
z8Soy9bfyzd1mb7cN4x+Q0pH2qwGqnvqHxEKcKydr/VAdxT/MUS+O1GGYJ5YOPmHqL25MgGa9uQj
2PcLrN7Wde/WRQAblgMQBUzhQNuX2vrclapQetmG92mWnEN8efpKMKkY48KceILZEbOIVsya7Uo8
aj1qXg76CAhP+fUczmRU/LyHXSu+Ro3fSx7u3g+EhXrTXri4SvHCtu5usRPHacWue8dP68JkUWEC
LHK1W7/ZJsYX+7q+QSGijmzEwIezUw3KhMLVw/4sOOB9cgR35q0bst5jMymhV6a0ONjx3ZPQu2mn
QYMAj7gf974aZt3CzomTTKoeInP2pUZiPsPhKSzIsDPsHNzVeUpJystQwTarwL/a4LqA35gKoTpU
B9lmlzYmVgUxMgUtMXvt+b1/XJOvrEue6GmFLnhQrtTc10XmA1iDUlw93OoY6PpmvQFiP2bVpvZl
cJIHPqXE38eqBdw9h+HGxjs4Af2g6tDB7kCdUbIj8e/KgwbxstCpgTM7WLE1eCpuu1qcT0FcGn5G
1n3QCFcHZ6bsmJSqOEehO+clZzdansPJY4bvCuxUkLSgYu9HadPEqXqTe/sRRKaYyVLE3tv4gKfx
wWdRZa9ATSMtwHwlA80x2GkaIal8EsRFwJ0lfYG4fm1FLZ9iYYA0m5IFOH16enl48rv1XrDFr9VN
OTIwb6KWhT30po4gd4L/Y/V1O9B8q9EE1l7ltQZH+/YmdfHBg8Zht2P59Rnd8d9nEL2Tr2Ffvcro
+ZbqBjrUYcLp6TTTWfyvEIUz5K1Qr0pSPI+E39fn52A3gdBMVKon7UHm7uz96kYY95TnT/3qX7Qr
v7RXvvVjK9V6Wjvjls2qF3lt4fM5J8FrSkqK0TFGR5Pt6rzivfx9X0f+RZvxy2G/dUmf5m23b6tX
+mYVbpxCW5JGUAbyTnHgZmslUmJg9VN7XvkFXQvWu6QyIVGCfC5/u9yFXpmX++6RzZCy+YgdKFbP
Q4zTJmcffbzL0HuXNAdUbnkeKJ3KPzKZ94cO8S+v/fM5fLv2+706Z2nBLb9FaULSzzSM9HXhtaen
sQG0/MOdbnhv3/qrX674m5jFkCsJ/wqueMfowjyoxvvgCRNNnF8Po20sRwoFJZT+hUkaU0TpD3Ni
f0VH+HL4b33K4/n8kA7qPZu1Aqwu6WWIE7zwYBExKtu4NxbgWojgLwLxCVtJ2YXq+KaQbXrYSwan
+Nq5hOx8he4whABxWTu0BtsfzlH+RRPXknWG1TEzR1HMD07Hp17qaVer+kU/ZTPz9WmJaqA5px6S
3gXG0uIxILHdj7FJebAnISb4ocMp/6q/+engyreGu7K7PBaKxcEfQ+P1NpSSI4Fv3F6X7xQ4lxco
I9m09aq9SW/3JTHoY3X8R0K5/3k519WSSQqHP8QFmevlj/L9j1G9rPNzna/P/635sHV5fFR5mtX/
4+tvz3/9HqWLs6yXX37DvPm8fgwvm+qRbM6XHd/6lyam+Zf/t3/5x+bjU8aP4+a//5d1eTnUzael
eXn4rHhr80D/vVLOw316nf3hX7jC5fdv+1unq8t/GjITHhjzQIe7zcyw/y2Ma+nan4akKDp/rjEu
7uOv/h6go//ZbhttnRkVfAuqujbR5u8JOsqfzRA7NLxtRiCqiqK0/xOd7tcFyuRYBHtMVdEZOYyl
j/6hWv+0QB/na2tbHp9gyBqIck5xUsZ7MzmgAvh0ZwZ/hYXParCvIigOhJQPKbDG1FrCIwymr43+
k1xIj4taY79wfXh6ma3qOy5SdBqxZWR7ys2fVn8T6/4VnRikyC1SoH4044ZUxZC+sXZPtXy5PdBG
U/40LRE0sh48e/Yf/LVGLV/eijs7AWSO31/nV5IUh2UYksIsRYPhvLJufryUn26oVuj5+a4zDuJx
r/1SwjS5OvuPdPr/dpRvF3fXj0Vru+AoF7qu0vbt/pAcI1N/2E++Lo5/XMv3AGLIh9OZeb8oVi7F
4GK0o62KB2up0lmscaL4/SXJTTj68sC4c0y/RJ+uw7GWtW9UEEnenlonFSUWzbIA/9fg5NB4po/9
E8Xvn5cF3aRZ9ybzq+C3fIuLUpW2zle54hFZrc3udupud/soVW6h8QCa/f1V/epYsAklvVGdysr3
W5ia++vuXHJRudlLMQQs74Un467/uPw9rezfq/2+Jj7N02IoM7GGF1mTLUP5th3LD1WBqg73pKa1
dx9faAHdMY17jKhE/Z+MM77u/R8HkyVm1GOCyIQvHtnX17koWru2vgVnKXhYatD4c1DT/+jP8c+3
CW+DT4dpbu+nt+kgl8r+ZNKDUciD90NVGbYvP+zR6tfI9M9L+UYTW2yl9GYWXEpjzMb0Uafs0U7r
y7gtNcOx7sh7pOnRw1YAmREMC5ehPNTNl+4+vE7LOTm0AVpxCahkaQL/PDHxp1v9LXJKC7MszCvn
p/lpcEZRVbnNAOyfnij7xvf37+u9/hZTqnqR12qLe930pLdnAQmJDiGtDL/xXtQYd+A0UwBUHwSI
Ev6D2xlikhzddecMbotg+vfvzsfL8TUisGOgCzdRbZI9mU2I//T08726MO53UPtFfGJijQpD2mlM
ipl17mNDFrXj/dj0tE5DyUu9HwPSL268KjFDmY2WnVv/WDifDo9dq1bUFch5w6+4JcpwmzzRedIL
YLZIfyH0Jci0X3QaSsVPpobfkrePValKJnp9cgPKie/RsDrru2srI3duRrxvI5VqnMwaSRoUMq+N
qboJHkDZCjEA+soPm9ivrlxv43Miw9dEg9KEmk9XvjhadVZgJSAqDX++89HBJkeoGUUjzkfsbvY+
xfWupfxw2I8a6dsDRzP8r+OqX48rK1jyKjV3XD3Q00szj9Bp3zLJPpmtwDjTaNfhV5+ZNPSEgXlC
DFsVPbMl+79feL/YijAk+HQe3xbe4s5g9kzjPFpPgGnaj898N4Jg7KoLLKD+F3Vntt02sqzpV+nL
7gvsBRDzLQeApGZZk33DJdsS5nnG058voNolW+Vtn9NX3YtlFQmCmcjMyMjIyIj/T4PzwBGfGVIx
XP+h6p+3kcu4OwAlQuvK6kQXf1gFo7A8QZ3YuIvQWQ/ZTQ8cvnLEnYBv5Q91/UK7/lTXh2G2Qtse
Ooe6gPU+NCThEEMs4gV70VO8z4ALyUk7/X2l0nUfhvinOj8Mcdb2/aiPtYuLB1fm6rvSfPl9Batf
CO9PNXwYvEjvqkBxaRXBDfvV0fQEeU8wzCF7WVcv0UXwpTx75Gz6oPknuBqMczLzrlroBvy9aJLf
P47xT7Nm9dPjfFgpQ6NxrUTncSRGjVCf847EjfiaCEXSb9zNVXZpPL8FucDD4ymkzQAb502ciASb
Bi2zWucXFjlwrk8kkAfA6gZn7Z+U/69m3k9P+WGhdTqjSp1qEQVw5oHgOR2I8sD1yjGRxFz+QfR+
KXkGuF4gBDnmP5j44iIK814kzzE/lcRZ5OmDCh7B77se3vR/CBt7b1tbCRYB+yz3w9IZIeFuM/Sc
SI4r/YWNDgcxRYGY2456MU599ZJOJwJqLXsyYuJuqvDMSlVcnCcNIJwmOh0LLUThd22/rYxc9UZ3
Jqe5dbvXvItIvKhGk7CBhjiyZiwvel0Jv7VWWB3CrBsuArcfwA6cbNje2gQsm6YPn/t54uRrNtSz
Fspbb9RO7rXhSAhm3qZn6cngGGiG7J1w4iI52PAnnwUrtT5vzBl11KUSwVFb3yoFkGnXnHUv1FvN
T8YUmNgARPgyHHD36nbiZVYwbNPQVa6rQNUP+Tgmd7pe5MfIVeyvximB/K1V9PNGz+fLIa/DiyJp
zU0fwsnQzfBFNol6UMxy2lBaeDMPmvJFdwBnzLMRN/kcG/smct2zqO/aQ9thQ4+tRhJd1KysXVC2
CkDy5iq9zHvTusiDcLp0cjfzG8WpDkERGxtrFRBSZIN6pJr2vK+sQfOqIA/OZjM2OBI2zbtoCt15
nxSZ/pSAonHTh7Xj24FC+KIDyfq5o45E3ThKoh1Nlz2k0uuDZ9Tx9OAqDaekJx3gfnewj6HVFOAZ
lf2xVRVj37aGug2DSraFcWd+62w1We26UbOOQ9M34ybNkurKGRgnCF7gCAhtc9xmzWo8VnHNsWAW
5OddP1vnfaa2AJiG8PoFWYjH2B3i81VYdjCEVs6n1qhLuJ1K7caq2tY/9V1xt+omaJxM6C6IfudI
Kl6NY7nPSF/hmLUyoVGQTeRhVc3TpZ1mo7ey5vZpldmkPUap6lm4Vf0+67C4Ml0xWKDKnlXalhhd
6wRoaz84XxOoAK/jcnSPkZ3n0HblnBmGDoZ6Zadfms7QH5KuBzVJrVavRqLEDoBUTbJzxtPs6fh1
dspkho43nIx8r7ShrRzjVWMZ/brP7OhO7zQN0r6uJVg+LwIbl/eQuQ95qGj3jp2Zl+6wyu5PSQ35
VQFp4XQaINNsSKkbAmNfd3B03ui2EsabKdOJn59ClgVAuzqlukiaMMvWbZ3MHKykBgnqszbdtP0q
PRorp/qeqaFrrScrnwlISXIgYPM4zKGea/L8+lTn+UOUjByt6/F07xRFk69PiVlcrupTcT/XWmZv
plVJ+MEw1wTRnByLg6Wxqsmha5vk3lTnglTPbjiZ/sk1oVrQKw1vPLPQXeP/dZJt3Rgc3Ohus3EN
otiQABVGMDuYtl26IjvPKCFNmqrTw2ye7It2NMkSjBvfziLuGPLmi92P2lPYQIeRWEQ+5XFhHes8
egVC6ca1gvqb4rjRtqZnjkkzmLt+KCCwbEprVyS1m6wLpwK15gTTnOZm+pVjrgzy/ksQOPtxV2YD
4ehlYvid0RdbC0m13Em9VLqWEPaota7cOiQMNQJ8IYN6RjEum/A0xGu1EMytsufcJK/NQ+4S6+QE
lskpMH0cDtWV2QDn1cbEkJ3CirjozuZMvF+V11pCeLgSDKTMm8ApFHCOjtiWF048d5wr1iW2Ytaa
YCMkWQlQPkzTm6iCE2oMr9SqeJkniSs0k5s6Sj5VkfN4csPo2HTAcqdt4B7tjLi0xoXpTVFaDodT
+A3dkbDIiMSYApiF2Un2c6A96+zEL1TXqXdRcYKlMk0jz2jn7JzlzSYmghORoARSXsnDxlNOHCi2
LvHlq7kC9OKkXoHQFPhNH2lnTAELIGOriwgbDKPoAtEjAjO0oVMKhkctOnUHQwPIojbUCd6cKSGv
6gS1kRVDEKPEzxECCsRm0z6FOUdWtVPAm9SMM0dttX2hWslB1YfLPBzHQ2q3yiae2m4zWifdHwKw
4ofJfLCnEyBJNdndWplCZ5RW5ja1tGRr5h2BM11LaGdVrXygAE/4vJuXogjtLxyPtNfGqS/90UhI
z+3M+TBHBHDYZeJZBtRuab8KXnsrZlizsbAu52i+TTvtLi2Lb0Go3uSFAgJrnQQ73Zqv4rrJPLdj
xlTT8E1NlPu+SFi3556zWsuK9pqRjMTfj5MJSV9vk5us99NZHTnqja300d6o8hsU03wMoo7AcXB4
dk4Xj/7g2OklooMQGYYJGWodfD+B1unPTcJuJ3WTgMkWuycyJ6qyvE0LtSW4saq7yM9LIyxhZIv0
64wxT/zKZeXxLa23rU3f60T5dGN/m809sWNou95D3Q2tZ0aKDmZtYoN1kk/5KwDtDGjlwPDV5xPm
dmMB0h62hEgEdTB+LYzupOyCyoIKrrGb9jkrasKkqOFznVnOTRFGBXgK1coh8mg0pi9VNQzzcVBT
C7z52a0LDoOmKNhVQJ3e9c5UP+CJbgFUgMer34d9WZIKrEQ5NKBJRrR8EljH0S50PA1xr3zLs0wh
MUUvydSpu4YDrUjjRCnOMs74wiS5UpNTDcAFjmbyWXoDQNokDgLAu1UluCxNOySiydXPW6W3wFUu
BoXsdjzB0Om2KeDeo1LB3WjPxee+qkLvpPVmvsWYAhEmmV2obYsaTtGhSYOnWi8nYuE6vYPsAhm9
YKKq31Wzz64dkAK+KL1rvNZBEfmdm5zu20ADSEfnvJucRSJQy9GozsIsjfOdlobdF2c1Tg9G5Zje
VDoJwXRqqvEkeXneWZHtx1OeH+vBSZ2NclIj1zvlLovikKa31WCAjnpqjMd5yqE8KAIOPMOmqwFw
se3gQqlO6XFWWjyXStdFZ5Y7lFeTZtXnLS5h4GYU5RiZKRjPVW7Dd5F1FuwbWvI0uXF76CsCpCmy
e1lBo77L81T1V8HA0U0PeekKV/UBO6nZhnYOiqUB82iigwijO/P4fZhK69zp8ujc0Krpeu5cJd/i
qCUp3sqg8hp7Ij+cdjjvKtfx8lYFzlWZiWPsIGdNVKfcx43jkvIWxAdGRvvaGzZQU3GqrG7U3I4P
WtTOZ1kYuFttGuGIVuyakG6HTKicBXdj2k5zYw1tdB1nFaefU0/Go6PMeDBmc3UxJiBTjYYa32hZ
Nd8Eyjgdp7g57dtw1O/YSGdfglRHm55O01nVAupsj5CErnLV2FkzuNGmadiXWU4I5agB7VmaukKg
CqzaZ6UyErQ+mLlD/HM2WMXayAf1VtMr90LvQSvPhiogpzIxIZsIVOsuG8PoolSt+asV98nFOKzI
/jtlJcd0fW0RDZ5Hyk2g6cRIWnVwPkVpC7PFNF4VZlzvYLpJn3stbj/np0nHnhsJiNYm6K2wng3v
hMUCKWQX3LqNMV6280AWV5zNsH80GglOU66fJ0WoEUm1KuZXLS3AmHK6glWlJqWhGvOrOYyBlFbr
2Q/rYrqMlcH69Pv9yT8cbhbOFbBYwUQEQ8NRP2z1a103GN4GhBj3Ky6odVWDvNI/GlXnW0n25lj4
H53HXUTf6qIpXtufj9qW47P3czjQVPJPbf3y0l48lx/v/OnI7v+NMzqdvep/PqOD1Bu+uV+AWcrP
3s7ozH9hH+Eytx3DNDh7ED/jX9iV/3JMIGwZJA3PDLKNr+GvEzo5vVPZwYrLHavP5kzu7yM6xbT+
pQN9hxcePhJcVpz7/vuM8q+jMrruP3r2TfWjpICAif9Rl9MKDpENW77/wR83h3lRag0cL8UpGOES
n5SjMVVKDn47dvnyZ7k4mUlwtrxbrr3d8/55uVj+/RMV0d9GM+QMPxT2Xs57sR8L++H29yLHlUHc
7/vnDz+HNGTeYmWTVrPc+F7P+/O9X3u750Nz3r9e3llLDyzN+Vh3pUgaolT2/psPz/PL3y33vN+4
1P9W9nuvLSUu93x4vK6Yp23hduRj/GoYPhS7FPPLZv7Qu+91fah/qQEv7UTu2uqvVi4VfLhvufZR
DD483nsX/aq6Xz32h4qX8vQ6JoO2S8xD29bleS1/Kjcsz086QYpsAI7L9eWSZq0S0jtctTx/e7tc
bYqQUPrWgmdbfsy2jNyS5Zvlz9vn5atpsMgzUN3nH+55r3Apd/nJ+7WyqgijDJgrfz/X+23v976V
pw8u3u6/H+T9ufvCnomik1Yt5WigYSzP8daKQZsn1fvhOaXWdNBPx4/P+aGLlhLzICULR2p9r2B5
9/bjtyqWHy7NN/Pg69s3qhXTm6ZmzqD2y7OxUXlr7PLph4dePr+3e+nw9xqXL6x4JOszJY2ornAG
lZPSelqlBzfLn8JMrZ3WsqsMtCh8u9YqClT0M1Fwyy3LF6hMcprcGc6If//UYttylREV+n5peTcr
/SYMsSqaoPmrliFR74OVkZ/9cKuDbAzBlO7TPCLjPkI22IbPAA1KDbP8SaIZKLy+wmf5d62q0tUH
x5pA2nu/FpoqTq/k/P1SVoz9dQaD5d+tWr7j5NGP7RnkxL+vKwNmYRynx+WG5bpRA23YTm7hL01Y
rp2GFfmBzYSZ9ne9XX3q/EgD6e+Ha5XaHHUz+rb86u33nWEDRzW8dft7zWNz3iR2ev1+pcznC6do
QGZY+mQ6pSSsjXVyeC8/B9Jsg9X03xpEIz/hxvn7eX8exKVa8NwTKHLtH3pzuS6DGA2tfbnUvDTj
t4P43ob3gXy/hkP1x4FcvlgGslyRHfneOPU/DGQ+vQ0kwCBRwNHR7GeOO128//DvQXyvE/QIcrmR
bH+5bemF/9EgTl36rZvqONgEMoANyUfvpS9l/mYAl++X25dBjNU5ObzPh/dBfKtgmYXFqBY/CNcy
C5cBXIpZfvzzAOarPN4BBlzsUq0HUrFmC6NrTn7fDzqU41NBwpZ8nArTPtPnjOQJ+ZikVXyZ5vbn
5ZOqWsN1656Oyyfg8dNPNl6Stx+eekDvy30z2/1d1JZ4d4zcs+rZuMHJnt8b8+nGXE351XJ31abg
5sWZe758abKXxJRbmW8lN9UMdXdSOvvl27hhW7syFA7f5Jk0p+q8cIzIhJWCh1QP9+N0+qs9Qdz/
1Z7l28mtnR/aM7pKtLQHnk7QFaQ9pz44W8q12/KtPct3y6V/t2f5IO1xpD3LJ2XEhflzeyxpz/Ll
0h53as3j0hONUZKiGI3Ofvn2pE3hTpX2sNFO/i8g6u+KjP8+Gu8/hdv99zYD/ktx+Zy9/P8Qqyf4
P/95H7ApvhXN//rfZy8vaZQH/+evDUHzY9SeFPC2I3CtfxE7ZjjEl5oCcOjwzduOgG/gGHQNlcgA
SxMso/cdgabxHYA5oNg4KgDTPwTtKdrqXyuC+Vaubejs5czV/2RD8OFcy4KjAw7ZBTAf8HwNS+fn
/YCh1qx1LT639Lw8T7v1lSmpcbZJRu93RQGQ5Yee+mtD8mPsnv7zoe0/6lvOy3/Yf9Rp2NvDOBj+
E7tUwOXIoicOolp/IVFF3oAsKPCGt5IsAhn2+rja7p6B0VjfL7mOvHn4/RO5ckz8foz8zyf6sHee
HXw4K/xt/hmp2uuvhfz5Km+foFXcZOunbJ2tH0BEWX+Xdzz3AwHwZMDASL5213i/yGLOt3dA9K3J
HD2/HgmvJzibtEOyrj+dX+frx8dqe805cbr2vzmkqcGiubms12TXgEx7BAfQXn+VjiC8nzJpa7J9
TTffH24+vf6+sR+BrD4O9yIOP3Q/blo9ryoaiztu/WVLr18RXE6OICibZBiuv/GUNABMgvV1uXu5
fvzMY4br1/v7+27NY14V66cbHvAeKL8/DISmsm3+7UjISP3wcKbhJqVp8HBPELhGpBTfjYhEs/4a
b28lUfNF2dxeXwuuz8vt7ctLsqG7wZEc1y8j3f3y8nJLRvjmOtzejgBNKhsw+eWLcf1MogLxVOuH
m++fgu2ru6UJD99jOM7BBOLf9+/fExJByJU4+/5Qb/m/XHiIgcUItjevN/x6fUM3TOubP2GZWT+f
X/9T/D7EGKRTE1pBMBn+ya8YhWaZE19BDigQHwA3t1dfAQkF7POFxLvNS8Cbkevw5JFWc395+Xx8
rQAMFcG5EamMtuEawk4istfnn8lcyzcPANnuuHdav37/vTj9SXtoHyISeqvJi05mc1MB542J5FzH
jyVnOt8cUqWhVn8J/xRQs8RU/m6+ihT9ICV6U2ZTUVOniDDTRl7SU7fEEi3SEHtAA6FSQDsA0IQM
H5+DnXV7Lp2EXxBC424nVwhW4adfzfV3c30xbr/ILwBP2jLDbRBPpg2RJRsBq3/iWHnD119kbiai
EAp6W90QR3cUAFb5bGy+XgFYz9Q/FxyqcxCus/ORzPfsQD7iZ7BF10BPfWvXj5/J0uI2Z/35sSML
73MJzlIpXyLNzLaaVLUdF8nJ1TafLykPcFDuVolSIy5yW3hkDK6P0fb1FfxSQFIuRZg7romWTP4Q
+PAfFAYBriZIkSC5ffAXpYYSc8pFb0/0KE5Xgdfd3V19fWFyzev19R08Ylwd19fXFniVz6TdkgD5
iaw97/WV5wzX3wOSoh709cPD9+83f4qss34Ocvr39Hl/PhbRH6XBzKJ6TOTM6AGIJR7x653k3N/d
NigQJg56GWSFRbVmxP19IXaGhHyUxfVnSYAs1+Q9BpujqGTpwHTDBGf6v6rriik0kcb3Cn43GK5/
nPjE3/1S3b0/+oelV8P4VecTXWsjisGtyBpwVsgdWe3rJ1YfkUOTf4KNY6+9LwtCDkL6xfQEVdhe
P8lv5SXCLMhfILKAgfUET6iHaqex/FLdgTtaAMfWb2W9EjkGaIeXwDDJaicECzKGTCGU62fA0+gN
JHH505Nz+fkSefzskmQIJi0xjNviIFdO689roHjJRAS3gUWOriRdlr+Xn0e4FJdSZvAfHh+ZCBZS
DvINxRw/P688xb+//BNHi/7rlfzvDnU+RGN3hFNMgawfIbjDgHG4uwATghAkOOjijQpoQbfGoWGB
MWGSzpehQ8tqU4PVt877rXnv+hOplYAV87j8BNoJAEBAvTquPLKXiSP8vfZ0f/bF/kN2PwbokXTU
9auM51UA5fsi6zCKy3/TaGIMzKABxd4daEzMvBStBkw47+Wlre/ESEnWN6/fsU2evoJKJ5Ak9iWM
IMAIv/RnYoC83D5Pa0kdRvcvwgxcl88/Qm6DzT0KBDheVgama+Ldkzcpq8cN0/a13LCK3GesJfnm
T0aIpv4cyPbvhhOMCy0TofPGh2VDIcqgJhLK8GsIwDrSR7vlRejJwv/RwboOjxsx1EJ4qyPs9R2B
0awwyd48t0ASAkto012AvEkU6+kgNCgnLyIdOLwcN5J0Tn72VtCjAT0hxJcg3118FfH/8MoFSFnS
hoWoZ96R10dsnGASBuDMy/vVkjw/+oTFSsZjTeaz/JMXvUh8cACdxgnDwAH21NrJu99Lhf2nzvmw
vtXVGLZ61WGPtsDEIQe7O8EMxlyTqUrO+voWfbv9ClLW+hZIlM+PM2haX0UHYxm8vGBvPt8vs1dd
P2M6L3Zbtgbp+P755fG59l+/Iw3Ynq+vr8MfTQI4NX9txr2P7oclowx1KzF19BqU1p9KgZRjNEFK
AWqMMArQx6wL7Wq+gggbcmb5rgOkOYYbBDoZPsFjSac2UM+Q47mAydUCz86iLf8HF23THEuwAAo+
x+e913v2J2DHnoLL3iOu/Xn+BtsFkgS6wrb1oEvfPJlUtkLYtKsA865aKpVqebynageLwV6uVkCj
dcfTS7nVDsQpc7+IJRzoN1LJCvKZ5IGECC89Jx6mJvfbAHNPnhL+2yf5qiehmYgU//QlB9tMPabn
Qtcjd/Qo5Aapjg8cd3q09ZAeDD/m30jRoxc8R88W7zsCO9MDVfAPMO9PI88P+KHf8cgYWa+Wb92A
jGeDxS2vnkLlNT8RQsb/V0f7k0ADqoBTcvtO+5YeJiqUAptXcATRevl5SrfLr0eml3MRHqpdeD4A
1C7/ul3Ot5B578QA6nanL9JzPfe9Dcjbd/aVwCKDc8c36UFq7iiRAedzfLAAyPRdTXDLQJ6C/iil
N+RR52/SOwDmAf54YPDoIqlJJcvVOKasTxYNnb3VcfYAXfaLB9hTgJtbHScQCKXpPZSN8ozSgatj
LRBJtM6AqUbayNKJytC/SacBhvig8X+QpSkxBwHOomPlE12JIQABDfcbx9UxubT88E7KIhLuXL6Z
dvPWphTj6JCvcPKto3GUnhMcdLjZgWCDe/Jw8rPLC82TVwuCooamgq1mU1IVaKvAhhH78USu04Pc
ihsRNoP2rj+YXrQHM+lgADWXQmdNNjNkkzDG6F6wJ/8FYqUUlP8eFQdV+MPFtHOOE48EHCQ5G8am
uG2eVTgqpaQZUEQwVnfJPtuxbV7uWm24Dqo4K+BBpVZYqO6AJgaSr6VOmk2xwX4G0DG+Bl+K/9eg
LY5kqrT8X8pzjgL8J0iC6N9tA4KHF1/XBxKBqK6+E14b4hD3xDBeJpdyXfcyCKHKQ3mwn2g+d4xL
/4zbEz0qSJcyLpq3ej35b5W+dQkUATxKsIerlkcFhpJko/IuARpSrlivM78/EUFcH4xXuAJgXQMP
dyf2O7iZjFf1sJpgO5KvpId4zO/OK9S7xGXR2el1et0ecC/S4aZ3Ini7uiVsm+aD7XMpXUKE31E+
r+i8wXce5Ftti23FFYHL7XywpQj2Tvg3+Nq2hAg853oGRKL8Dc6sDcBiIfw68wHooXMN6oPSg4mC
n5ZecZwuiiOrFVxg+dZ91CHyNvfQ3OyG+wqMsGBX+PN+3sP9A9mWwBOO+/gK5jA2sTf6V3YxgEnr
Z+m2AyKsuilgYUh28iwCMK2TvpMcU8CnK1/bQwAEv8Lbnaknr/ks9QSSK1hguaQKFj8S4UL+r/Fd
4/esDBfZl+QYAW8H4Q3/Bt+DDWp5AX6ZewbV0S6qyims8SM+Nz7ga9U98Azb5DhDksEG3Y+O0Q1I
gT7RRDepF1O/1DtDviq0TQLQCXoobBny7JjnvrQNXE2dzkzAPuSBEPqIAuCHukqO9BdF6HtZ32Oa
Al0ajy33UAX9WVGlVCYd1IAoljJEHdsSsQvoR0CoiEvjbu2MdX9rAgwlL2lHSo2l1wEEyZ3UIR3J
6coZmXT7+hMlUz5tJGgdk/h4OgiXSMr9NmCMMLVRt/7IvY/NxXwmXSxAUeB4Sc28l6ZLw52HZDfu
iU/mfvoMEYcFnrKxsKUIovXpRnlost14MCHFkpd+JlIFkSRTuEQHsIXZBUeFLUHlw9J8k130e2A0
L8DA3TmgmtYLqCToY5CaE2N3aLY9gIbuRee5F822AWQHLoEtpOU7znu2gvRNzCTIWYAYeMN28MaN
6atQOzswdLO7JBVNgZ87ui4OK09eArnTbZYFd1fsWk8MNYCe/Wo3HWWFiQ+gfMCjAPUCIBCQBQGD
W2/1q9o3wFhWeYFFRYJTAG0PBpc3bUG22HVQpE/Qr0MRjX0V72DihWMOYK8tgLVCyOCHOwKPr1If
rF6ykijN6+DTXNGeaquTrdVsJRnR9EFbpV0AWVA2qIy7bl9TzwR7rbuZ91Jv4qX4eATfQxgfAEDb
OKzyQoOGWbKv76tdTUkuEzGknxR6QwjcG7jkBmox1jXGIjQkWwNUQBvDkpmJPMPEAVKImChAVQGw
amOmZGfKuU5eRomBArUK6w+Hil64o4WwipwAfRq2nYBNUj5nq8AdYbJi3ItxKnwCcHZBnZ3DUgeq
ztIbgEhhYZ52NhhG7Fw2JbkTwx7yvmMF2glS432B3Y6lF4BcBkleNWAqJY8in9XLt4ETy8uRbmQo
gWbxgI0ZGQNIftjM2T4tJAlQ3gOvs7PxVyx9QFtV2h8t+wQNjMtsC34bhhn8Uf7ki1RUrJcrSMfF
UsLcQj6k2gpzHhQYHzwcwJmoDfIUMEnYR5B1xu9j8JgIPMWtBpQ1CE4qqEmgihwwxnmagZ5JNv63
kdFukBzXTw7VFsjl3cg4lDuAvTYFmE/dlfRHRv+CH/4IRDVTuduFR4vmF1+DZQQwbQPyfWN/2ue7
gYHNEOAU0WNI6WpECbMeOuA1s8JkCyDAvNGWhj5fBpsbwQod9gBrMHKO14ODI7NBOawWNMMZVJzA
Gy8SruUg9uRQb4INDCpQdZb77meRMMEhUsjQIXsCvi7QkvlLQgZt6S/aG9gBqZwMT0bVZUcRI4kt
tYB7RlqozVYZKDbwRkX+yGk/T89CMEgvZAVnLaFXpUOKw7y5dNawoQAYHGyjK+UQeYE3PKZwKcsV
4O4XW9fEqAbpB2yWQojcPXma2g+PZDruTpfhjeCw5z6yJvetzW0IOBlYV7RCnroALx0AeNCgT4wf
ErCDB96Xb1Igaqx9vF/m9WHe6WDhrJjbrg9NG/sm6sPgG7HmUpjwxCoz0B6nyxM7JzCkd8xO+gFY
ZN5L/YIrjQ6h9HgH+Nxm5QFyxY5LGBeGvQKYN3dTf0stieceBBdNIJXp423OVRX8d5Fpg8MDBppS
6gu+wVnGzo32uNuUf/ICmcefHgEHRwIB9tsneNV0QORGxsFmNASpavKyA1iTuDImypXNoWwV430L
9Qg58p7h1aRVpUjGgmVEyQMw3MOj9Jz0H1BZPsTW3GuilSavR36tKwPEoMQrkZgYIknpW/W8f0iA
sNN5SU36zmQ2DlvTFw+iyD/QmWjA0xb9z7Djf4EOEX3E5/ZMdJO7sbZA9l8Qfry20CYO2JrOtUk5
GZnUOINl9NCo0n4Bpko8kYL0XsYw3h2lSI0dsbUF5BIlBYuxr6BCCwoWBiUxLkRRgWWJohRsT/c2
gMTUhBow9ATZWAGBklBJJuVAHqvF7jvZuLt5ox0jsEtDwDNlIYIpLvN4aqrikJ+WEGq7S855biDf
qLs/O21dhjFj8CC5o5PoQBYmnXIMVBRAS5QuDIoNE8pGZBlcVLu9vYnRxoJmHHmcy9C/6Q6nOLLV
0jS2+ZvpcYUcAFWGzkF22c1nXg3BXXwjUgU8Gz0i1+UdOWo74ZJnZeNdyiqEZOAoEKITNBkagXFk
3ARyE47TTwbEKaD++gksUwqsrBmdFAr36ZLiXbIaKjSpP8PM89Ir4MV96TLTpw/ObQ6Nmm0G+ZV1
cOh65T47EGbB/BStEiBRBtmTIuEyhiarxLgTvj90Jm2DTnHfXIWAsAnSFBpgma+r/Wq72qa3gOhz
v7OeWO1dX+O9rPEta0mG1Jqb/FIAaIV2aUaGS3+1DfeKTxYaIGMZTMaAAQLP2sAJYCDr6law2wbk
U9Za4MS9BiTWlmEX7WDtq+8meHbSe5BAsDYIYBZ7QTwkZCmeyapG9PWBPFAGuKVWnDaUTUIqvYbu
ZFVcgd7XUx56hDvEzy2zDEuF1VLm33S4p8UQx5/J2InkitaEmx4fVcCcnvYCsC78hiFywHNQm/hs
oIdBTwm6ZMrYoYN9XTQI8xFN67Pq0CZpqcnaDjoX67TIJswdS18bnnJB25GBAIe88w29AlIsR/Bw
jX1rgYuVnyjHBvPL9quD7WuAe+nACU68epba8mHcRHwrGrthUg8YMSgoCiDTBrMsATB15BuBIGx5
F4Ge3HkNS2F2oJtuqoML/Nfi+meQmLKeNCbAeyWPWlwDFc1CQeoaew+OPRaE30Q2OZv2k7adPTiG
dwnQsSKSCtiGkipqb9SnEwB4gJdgAAB4zHMYGKR42NgmJMx6zBGUoBhqmCwYIAoGB8D3lJV72W6C
y072BBGmk1i87HpgnTV2+tZiXxtyiGtje8sAC7LjSEmILYaZlCUTUlSiDAAmIq3Q6Fxpd8LEwSQ+
itUs+kZBrYlXr2O+Yy5hjYtHT+GK9Cy4nwcTZY+hgCAOXs+UqlnpOSbDvh/ZT7H9OZKHsE18MnKY
ni3TzsZ0ljLpb57KQtexIWJXwJQViF8mL1jyW7mfiEFKVeGeKjjMcZYNltAJOKy/MLtgdMxgGESo
YQjj2Larso+iZm0LxTMtwazfmueyf6HveYrYAyx32QTp+5m+Cz1nO++bC4Gc1rFMdNophq1g+VYH
zMStgtZEc/okmawVP1qM2wIJk6eXtiSoEpDB2eSyc0TayDVAtQiPgoVUiFZH5uh3gRNkimHOQnGL
pABUjqqptgWGqxirJewVGJ1AaIqKAVeWSQbAMJq2ZfRFOjC1GR/Z35wYC0YQ81FlDAAY3GFfCZop
CrimvAljRJbTxaTyREPPbAI+x+hkA/ujZIkofVmz0V1bELUoQvQY1g/za8XaB1onVpG84DmBNEbW
Z9HM9UZWS0EtbR8GHkL3u2UPQ6e9CqAo2cXoxJwGyE5B9JzYbrL+8kKz6diykKjs4jPtokD83ua0
CLjM7InnOW3ACMRGIUsVmBPZLdAZTwXPJHYF79Fz6Q4oS8qUmiDBQSvFe7Tys7q1X2Fr25p0Fuya
TFzw+ZjwxT3TyQdPjOkd3EVCR8Oz16JnEFjyLRjsif0Nez+Grd/bogv3JwQKbCH8HzMuhdQD4Bp9
abPRlS2xzcC6iGpxTPaImDciAqST4FFiQxliLrS7EkNhQJGi9FCdosp1/3ToNzqzQHbNQJPIaiS7
eNncl5/YFl9Zi38hYaua4S4SL4jOdJQ7ZEstXgjZ/su6hi3Ks8huVcBMOFFjMw4hON6UAPNUw2em
iqMJIgoLTxYuQHZMgQdOmex2PfLa8AScWO/YkyLEAsosICABq+y86HTZJUL7x6G1ei5sPfouhMAC
oaPehC05jWDPVzIF+kX1gQjsoV44c6yxoSdg2TA3BEt7u7qWvaHtuzeyTmWsp7LfkVEQBQzJHVNP
34S3pMSzpiFRKPGe0aH+K+y1bXceXbOTRXXJ1RFlWQEHm32HoA0wY9YyDJTE684s7I0WV65sst72
w86tCwxcwDqEbcGKFO8yr7lKeMoW2SqYfFLzAHqpTCad1WdZIlj/YORiz/TN3ghFscxm0R2iWRJc
JgDCu0sPAhvvFSjFFtmI8R6IE6nAJYJfaDdcCLsXGwXuXLxadyGHJ/BJMMKVjOJG2ETUHa6/BxXv
l+4JKbe4EnH3bCEtYHRjAGvEN8Z44ohJLgJOyzDSUAL5dsRthaL0UYVADESoqQHqYYy26+Kupm2x
2CfsB2rGvfaxy1GjAoSLmv9ruelRxCLVsgOGZYKSFEqPUYs40bzwGtYFSOrfOEjE57rCDyKuPvHe
gtxCK4sLF9mJkB5R5bJErJhzKCdmjswiZs9n8X9J3+DMxJMsPlbzTOYLW2WkUg4baua74wuzvRye
utH6dFw9jwedriuZJDjVvOoG/Hy0cHQEreUer510DhtOXAw0ABfX/YohnBEWYa0URgmMojVwwqiD
eqf7gh9MkOSelDncIgg1kMViwA0oD7QjRoXOr9Nbw9NRYifweFtmsEA0F3cqqoGTKkgnVlfYFxu8
SgyhGLoajz1tnGWiOb5QsOheiwu2wbkd4IGU1ZN8LVmFGDDEg3XRpVMipiQud9bthJWrZYMpYic6
HWB5lJpKR2oMnC6ane0MR6Rn0YWcmi3uD0pEnbGS9rwzb2Ut5RO7A7yFgFEYfn4IcVyxSmCHnFAH
YjWI+9Fm8HDS41+GoxkhkrWLlQ17BAWJylE2AeuatFCCqSjrIbhlqM5FkZT4usWX1uGO51ADYYXz
gNWVNHs2pS0CNj7LJpv3su4j5nJaKJ5u3JkiVOxB8LTipBDhsrkn9NjHwCiO5w4ftxwK4Orn/Fxc
/ihElANgLWswb+v16RCs7wi7CXYHWNN2Hh8x9OndStQYxwoiShxabIREAmJ0trJsGJCdcdk/iTBW
rJ8iFWJqiuvt7d+IKtGOqCZfDHRZBMSmARaYhQOg1+oA5i8q3EQ4QKoOkZ8301kWJszYbfBksRXF
gcUWF3P2vIecPL9lO4lcydLF0rcd/ZoFkyUTc1qWz3jXo7CKbSgHn60M8tkKD5WsmQP7Dux4hBCy
NX6cyVqMBa7znWgrWX9B5WIdzz7JGi47pWlvqGzhZMXPmerCgxVcQRslzocrcZLxgtbqzUUW+/a2
2VeP0kPiSHC3Jnx0KT0WYDekfBYb5G2LymYBHGYB5CXnFExgcQ3IZ/7iFvsvws5sOXVly9qv8kdd
/0Rgei7qJtULJBCisbkhwJi+7+Hp6xvyjjrr+Kxaa3vbywYkpVKZM2fOOcaYR3/LWc7+20fOzTVr
DjUUFeGQM5NDf5jD9FFn7yuuqL8pHMacV2zhwr+yx6pYpUpvbx/VoNQ5NvRXKaaanFcOELbFQyET
zo3ofjchMRAiTvraMC1udDh7qLx98Q7Jli3tOSUghWe+xUlQUIoKpRj7TYgyKwfQpbgdPA28IroN
n4iFgcaARXD2jb+lj2u/B0H8K/v6AxBTeG1v22WO3DqjkETbqrmMlfURxIBMReadF0hgzBtaADRX
r2QptCQo3CyLR9hcxetkmTVNiDrgPGpFvLMmKxbC1GB3CUwEQfvv9XNktNtUfKRMHyFUSG8xJBl4
W3bUDAqiT1dKmFHwid81ULLI018y57/H0/zvnZd/wD8q1/389XiROKce0gmtbH+EcI+5M/v/pgxc
/z3q6F+X+oEZrZf2y8r1xKWeAMAEBiMpqwz9kyrYJOkL1gTs0TdSg8T8ZG91vj7ZbBxMR9g94ZFa
E/J01FrNQH50Pr7RULWg+CiFNNizA7T5iIGCAafpXaxeDyjsAp17/VyZ3rg3FjpWzsTSTogMg/2q
tqfT/p/BCJV/l735D6QGYOP/9yu8and83Y7n8o3ELlgEKvNkX0IoIX6ZAfC+MUpA4o4GtObXZ5v4
rRCaN/Op+PFgY9qdm+l8CtwWpjsLrF2Gp50lYN4GNSHFVg4glb80vPzbaVAUuxyFGoqD6v3PcQfA
9vm//+vt/y+Or9wqv+AJ0bQnYCngVMI66efWDKkmX8fXBwqlF6K6IFGThe21mxUDPk9QpY0ZnO14
QBM/YmGd6G/6Xyrzf2nq7xGgRdidxSKqpv+h03Uv7ZYQj5mxwhTmDNBPakwonic8x/cAAcSGOLvd
okYFNdpbfAQVDYuh1ck54D1qDIUUzA4Yj6dZ2yGQnq3d66XEiLw0JZJkJcl0uhPSFTTIn4dIoVr5
HY7tl/b/GCOb3SJfXebOJcomAhQgwUIpYL5eLdZ794bJFRRBkAOl4e9OrqVVVsn0Ec5n0S04F5CT
2J50ncj+UDcF8wO6EN9Lrqdyf3tyo/KDs3JbrKXPdoU1VZsHAp/WqCuvREHQSvMObPlEmS48iYQE
ArFCVbIsO/NInyAqyRcJCWseKX2GegRHKrC67GnnL0d0y+5eATrtoJX8oYQVvxM5wENREkg7adxX
rqY99JWd8ndgjkQGWI0CdveO5a0RfMxCeC51HzxU/VjHNt7dL1MSkKon+CCoFslPoQcQHwI6cabP
yNkY5Sz2WUoMHX8W3D0uvpxcmED4k0oJPHCutdm5Al4m78OaokQImuyYWVAWbEO4GouXckIAV8IH
eaEri9+KYGA1KmKIbtQiVgxGYX1AX+69MaVIjD2d9SgXhUaFYVAtNDdVlp5/8IVmdVZvrdYK5Gml
1jJLFSi/aqPRZF+RrdSrWts3LLlagFdI/Avbpb/+POh+Dzz+Zcz9mN7Lx3V/e9yYM0eAYN4WRBf1
Ht37O/JM/rHORmvz9ecr/tCC+8cS/nLFHzjtQ+mZKz8KjPILUXrUcslVvExx7lxOfhU5/YVdyJlz
xcoDxCTrdUdCwKAsWCqYBw4L6gp7O0e9XFLXVyqiWme2uzjgxOhA7lb+shC+qS3/AZH+pa0/8HWL
4mh0K4zonT0a+bg7d2cZIdcAzhg9c+fCvuNlIwIze9z/Ahf+qy2TrfjF7MIerK9ra8zuNy61gUyy
eRc2Buy0CB/4tSrPBEZRCyFmbcUs+mTFaJqPzwF1HDX4tuAXtxZ2WGvDksJgd3D3PpZrigUGnMhY
Bc0oYCP//OUxl3+7tP/Sdz/Qa8/TDYUFjaw7cKiyrUrGK1gg/Wn/yar+xnLR79+t/sGGIdCgksUM
VggF0MUf4GWwmGCQtYyzGrLKH7MVR54Aiz3l/tibTNiLk1KZg+GkB+ZOd571xdfC7cw5jhQHZkcI
TvPZbg4wWiRgzKBiME8bXspZ7a/2Z8aCaLc/P5vtAf+12wNKkvI1UOC6PXJ3PnBsfbWRL7LQ0CJW
jeV68/bNMwB1koZa5zJALkfqdKx8UD8+WbW/Pj8FH/xk7W4OUqY+BiBl6eB+5WjsrFkCOaLIOkpp
FbrmaXHXZZNzG/2EqqDxGrM0na4EpV5RCVofPNn978xi2dYKpJIs/KsnenbArk+T/vRI8TtA4pz5
4kK14X/lBZPpn59v5rD8mBrI6FcK0J6qteJb/sfjrW2r68LygaLV3aLCL1Vqi+6NKBlVj6115wEY
6tRdEwepuiXH7XY/M91Cqw5AXBBxMubhAUi+ygv1Ci6KQ9a6fTADsm503gl/139SW2Zu/6XVb78Z
lP/W6h9OfXUxr9TLW1p9cwE2V8L6oJvPqaoomk7I0t3/YkAKWrL/1Es/oOnly/xY3iOs51Up89zJ
n1VD/JGWnG18pnaJhS3Z+SNy8ZQfTG/eubWiTnHJqh7NqHf1//zEfmfMfr33n4yx622xWb3u3Ps7
PIxWq3MRwyJM02+u4/8pjVHQkvEf91xBmqOClEoNCbZ/N10IsG93my33XKR+YLDESWfadkr9U2uZ
HHunVo39ds0vvB/i16zW2n2VqLt3ihbJn2/3N5sYVLf/txU/7/a42O7yhdyS8XkEj0Uxu9Enm/UV
Ba/+fJ3Cb8Dn/3ahH1uYw3ldWZ6W3O6RuCaSbAZ8PDVd75jknfW2oH62NQevhQ9zNV8Mtvz7g7zJ
sb2rW/D6Syjh7aLS+wauj0O9nrL95+ahX/ObRYwG6lFQuID3f8zU3fNafe6ux5JHJU/MS6Ov+tl2
v99vNGy+MMml6Bz2baSCZH63htcj/npvNPo2P6I+yF27Ucb4YLm06YBdrI+dbL2t/3LZeSL7HQPG
BxvvZRNpQ8CWIAJ5GUXuUHEkd+gO+cu1h2wXKDQpZkXEpkEUimj47mYfLoIqHD7sdWcESJSCw/0C
kNZ5DBDIRbI9PvblDQvZTlsbZ+C1WiEvzaoRkJbyxycqO68FKk5A4obFFqgoBJsJLvFVpOlUEXQ5
uGwSEBRDMFiYVrl7R6d/dJa8joftsvqwxIDwpaQcBaEv7whIem8t8DmAkQW1L3gX930RUNo8KJsN
VdW9w/umWU9PKhaNgh1ooXKrFq0CEMXCCJ/sDWfIh4vgGa6aoyEVl4L5eAPsWqjgdZ8zU+2pqSA/
zQJMjDAtH181n+Fxxm5gmHvjiDIFy9khU5jOW/eLLT2FO8GATROqVd5adA9BjZxh6w1ENp0/5sXZ
or2NN911XH4vuve+IhgF69HEgfDZrK39R0CYkA00avtmDzYOmB/wPgUxtgQ4i03B9YBlXl1kt3K1
DeXh21Rbdl9r6076/GwVlwt7R6Ij2pOYJ5rnXAbBsjcKKGdCKNoZmvZXx4hl+DBBJwiCh2FLxq/8
aYLAM8ZsL0Hl1BjlgPpFoA0IqinZUnHhS47hby6MRXiEndjWDtNxgRJ1eOlaNmBWOBDNzTxdCI1g
xvFHm8rCjZpN/PMzZ5U+BJh4+J4n8P5iyOYB3AYyIoSsvBncjLJlVSjSR6gJXMApWoEZ0nKdJ2LA
3qWCD3UaEJRnp2I+KVWL4pvdJZ3DznKpeIMKfrLQcycgMR1VvGWv6c/NJoUuQvrA0JHUVleaR5Ar
FPq48yVuiPoFdmWzGT4NkbY9jr5W6BkUKSuOP3aknCpsyc624+CryR8SPE4FwxYenkBEhcD7YHE0
kA6IYnx8yv0IU2ALbm1OfbB0jWcHFMneDAk1GlZZyiyREyGHhutSj0+EoSm+xA6tTTKiR6Y2Qqhr
+wW544HrP2qPGGGkXXNs8m6UyWpfHPAN/lRYpm9cUX5ypZwdzLR0trMOUQ+qzNLrKIuh4y5sBz+b
DkyYNNcGyDV5spaHygmJnjcmdCEkoZA9coHY61ExnNfip/HjD3LPpEGKcwbPV7upNN/XbiAHcELR
9CpGQoTUDsmrBLhuQ6jb09rq7uzFO0M22g/heCA45+FeLp3X5KoPKs+ihahuusaUvcGc9N0h284C
EAA3cf+8OXC1xj605eHN7ufcK1sxBVIrHTZ/ab5BVWb/QNS2p4QM3MExEYFx/HTNttlu64nu/PxH
KdgNCsQ3XIXfm2PiCERx2/U2RS4XyWa4Ggqjp6DmwsT34BmczPGG80jhXtqymVD+qrH0Pg/sSjc4
Qc2XM6ZUstm2FomGd6/cP4Mi2fQHT/eDioumrV07iR/7RZDRMx8KayvOTO6XckrEmuVpUg2T3SxZ
63Dr7hKCiMB5xM6RC6aQ+MmQbxVvT3EZ4TkIg/PGx5Z+f5Hxrnv1UKOLfTocKBDWDPE2mRWFtw+U
bPs49L1iXGCi5Zytp5zOBhKjIMr1RrUBOrhBFMJ6NTrVuO6cGhV55OCqcuQ5t4yuwpsZ7APqTNaJ
5/ME6LQ8Xh9kx3FM1I7ZNVD+5oMr0ROkvFXUT6NJJRWXboqdaGiIk9PkzgmoxgOc76aQEM0nLE/h
cT7KDL2nTfFaT9AUJR+L5IVGrYvDya/vH+3By/sceLj3nx3l/DNi9MMaKNG8DtgusFcYDMqefNQH
9160wjAFIKNErI8b65jOze8GZ+MGXlNRL6YLNTdhhW1t255EFCXFMT9Slk/LrsIDQPQY7oI2Evg3
JyCMvTFBMcoUWr2Nw7OAHAhz1XE60MMXxh/Hjkd/NQ1QMUwPQxxidrvNM6G1D79D8qj9qVChwigy
LI+ZssBgbEAZxapJR4fsTC4aaNx8eWwSb2bgfEAnLIaDksEqtBl4FTNgQ6Qw2RnvUFnQpemMgi9F
0DiEC5ovAFgBmyuPbml6QffLa1sCsJlOwA50wjeLCCaggyKxkcn/YnLeTJcGM74JFg3YoYGc52Od
jhJpK/LQBKyIlJcZXCDfo5cYx3zxbwQoxsLQkncKaRbw3gU09I4+ESjShJnlTVQJQd6vE37FkhH1
5YFaXuBoJMQWJtYH01ZkZ0RMz78zvPImJcCysdj7Am9ifUEZYWQIDz/dkmmzYmS7yA3/Bq2JHBUs
+8sEHvc9d75YCaDLmw9I9HX+zbsM0gc9PWgDJxOv8y1MMZcK3mta6TUWCXr2k0gQD6ypx9QB9oL5
orsgOu8jdq8tssaQG97MGjjgroXULT3AzjdwCbGqRuQElL7JZlWyBT+/JTO59esuEHe/JQcKrN6M
krsEl+uENbvMVrbAoH84QxF+G2eJFhE43FzAsrGx0hQDRUAz3drYKaB8zLqdE8KA1pYyefJJECas
jFmKSsl2dm5+KIudCkTXs+KPp+tYPX/aaFQ8nD3S6Y1HUCUK2co24uQhFZbgjpzWg+gjqyG7dhGJ
3/gsjgP4ngobeHA9dAMPunXvTI5WdUJfdwjdd0Bymw7JwrOFz4iCszO5eoJEkVWPwPyHfKppYsuf
Wn4ShjHrHPheMw9YNP3sBohxxNhKur3t6aGqTyg6PtQo3bmcBsyPGO9kWPl7Bz1Ev529YJ4w/hpZ
wJQ3WBe14D+0/N98JvrGdbv4MUoBS1KgAlkazSt34nZJ9ti80+lOtqz9LS9ovqzPZnPSNZ2nyy8j
Y4JJSzmkCefrMq7I/gsKJCa1/Ai0GRSy1gUnXdpigrKvFMeZGbGEW7OxJwIoiHpNyPphPMchUJ2u
LCr4Zukyyvr1ypYsp9c9e3fuiHA3meNNSpd6jsVjBlGesN1ywDviAjkO07QLRYTCWzyq81BQFpkZ
nl3QFQgt+Op2xdFBkh/DvnUUbQk8CqMTIzHMYh1wtOB/KK9cbohX+WCg8/TPPH28Vh66cjjzrFY9
sDogbRoMkx3QiQLaAAhnHK0uty4gn5c9KuKmBK4ChSTP5uDiSwlyALggZ1yXVVOZhYwRzdx4NN3A
1JM3q8MDIkttd73PjgQriAgtGWpF262wdgmrR2iTuPhB7m60RRo65DaBNlBDns7PpmGQSR5gYnmH
sEWrS9/Rvi6D+M1MeFPfEd+tnd11aRi/dd2WG+iRLY3b5dxLE2iIcTgpbo410E6WxOVl1FrMap1b
M1PP8I1bP1rv4hzzDke6CmedmQ0T6QGc1Ymcluvq5MyP1inl8LPFaKNFLu+oMerpVpeGMlImXV7p
7vRW0Ap0tYAmBIExHm44zyYIOl10QWTgXKw0LQ4CGo6xq1hDd9JyJxPXDehN7gswQt10saisEzQr
wKqatpRZ5kyHN7+DLZN+yC27Gd3DPiG1Yj9kOjUtRDsr2pNu++bkEnvrd9uAirAPX4JUCNAAkFeI
QVmItTYcgKAeOJ1gEzU/6Q3swKvBEWAghmXKZpHKYAT5RXJO9A69HXbXeoSNF+CJkR0wbTbY67n2
GcueyCFiKwvSgwlVd0+4JZcQMzNs5eK8tesWY40TgamSkRUlWonF4uSUEnpmwq/9o2ldObjaEFfq
DIBrJ4xoCO8KblodHIWEBLQzyI+/05ao/YUTAV9EvqJahR7JGyNZEwLOE2XvRT7LcJ+0UN1JQJvR
PtGkF/xRFk6m6uvSYKl5sfB2oC0pFziwgOeQjnWXgLM0DeLxAX+I3GUtGkXFT7bxBkdTKIc57lw9
PLrjU/iArZ4nsnZvofruQtuYCq03aoxH5DBU710AecXf7CCXjX7M68HB63B4SPgtjfe5P+ExXCBG
Y5VZxltBwbYcfB6nGTtOjBDPyozD2AlMq0W4ttXqfrU7nvM8mC/mAQOOAZ6N8U5XtoVhSZ8Emjn8
ePv+qxtI+iOL5zKCuy292sKSMLw6nATPIhff/K9AzojjONSADkMkdNKYdSx2wvBknrYVh3hTyvOC
umARxnsMC8Yav2HrhLbemZhPhY78RRrujPmOexbpYCtES8iJQ0du1yyPz58cvNSKOdBwL4ySry8Q
x8TNHMORIU423nyYWmHqsACNUTc2YuAcAyBa92Acj4VMo84tLam5K1+YkFefnjp2ewSI7EU8KAOh
gy+AY3YEuo6XDZro4h9QzWDBq2JQiw2Z00vj4FPUoX/Bj2U/Rx4V//LktddehTwx+Lw2WvW4P8IC
tjOksAVcBlepewoQX+q/k9yyhwy+hvybBThISpb5p0bV+QSsnSiKXeLEcXwmvby0PmVblphyJiNl
WSEseJ3vKf+MyMw4q49Hs2Tt2gKWCWWkOVtjFL98WdcDswterDv3706JktkkLW52AQaoEHQFZ90o
gZo7MrPemsMzedg6TE8ux5yoEjCGrqfFlk2U02bkd+/RMwauqXXMXjYKY1FLAdqBPxoKvpR3RD5G
VuaF7gwrcVQLl/7TAYMpxyJnVh9rDsqBJDh04cU2D12h3xCk6RcBLO07687TIdPUXPpLEG1yNCqz
YwxZGK0baMZNtEJAQmWHY3B448iCtmvXsw3lBSTTcPVOPTaYsrdAwJCtUx1gbKKNi5Guc8I7GLPd
VMTZqntEW0Dk4TG120KqmPjHmLhYha5BdYh4V9m9jwvOcMFdPWwAdPx8OiWYtyM8H8G93rB6WCma
oCDMJE+tb+Aoh2m+Hw2jYdFu1fpHHhwCM24tXGC6J/gjzU1b/gk3je5mOIfEK9YybOgX6fyXDR+4
mZPuzqErjnSEDD12O9xMKV4OnbjMooJPVrxoeSL04T+a+87Lnhx1abMPW6SdAxjGIcOhyToEhlaI
gFFSsKIhXnSA5SyCWss7kVYdIV4V/ujI4mm9ogXUflAPoCqTY6Gf7LpvN07OLv4WaCQ9AMDuoEcT
3PJsOaRycYSRseyEeKPieYruResOaDfiW6JUM+As3OCodY+wRdHdWbUlQvYeYU2WIes/u4lndDbR
1emjmd5Tar8eJIpd3myij9HWRGe/gdcMkZy8cq4lCrtCEMBLtI3DOPSE6rpYMSBFsBovEGhgEDcG
K4TfvMKOzNs3ZGC27XHBFPD9Nj5b0TvoyiObf2E4t+2nvaDkcdnat8VYqrjb9r1ZwlLkZgezYzIi
puM/+udumM7d8IN9uec1ay1SWMz3rRcMi5k3dAxQzXfZ8S+cxO/nvTJ3qsShgHpIP2Th1c3NjJJ6
enUISVa5mZLcmnyYx2JChSOIitbBlrCuorxImL0YaGTY8DC+mh9Nr8OTw8MY3pp0K6j8ToCVwFPL
HBxs/bP/4Do7QJP9k1tkD4E+0cajPeHBpDZ9WYM2jicgAR7mnnMmEKno8LDVkkZandEnYY5+8oTc
6CfvyBxw1HvCFiRvrm1IISX3HFwDqkVn1pRYRXwNqqHs6xjMn03o4GTFvYVzbBEnZFftiaKC7Arf
wGbpHuKFS/hpoRS8Vg6xAyHz9EnA7i8HZFDewAYBIBQS/em/S0FhlCzaV+ddYfN+cof4tkP+hXiV
YuRlAq9ICqHf8M723gdfEH5faRNSUmggk39JWJ6E59p0Dh0CPnEVPhDgVCvEZ5+NrCR6WriX9Gt0
aT5rYCYL4TwmgD6twyOoxVWbLWrKXRAH6rF8nQEC57xcKGJurNX84p1Y3MYaTkXrEu8/CN7Yp07N
vXYrzNWw4l7bAFGbzyAW/EmIRna59FaNfWlsNRrQ/wm847VYy5i6DMThYBfmWtvx+1UKTmk6PgBU
KxBKySUfxyXxk9eJOIOArkDjjTPuFYkhnYOPeTvzENG8U4yPx1EwBEE0cDTXhXtbW58EVOsEUxm9
kLWI89WajEnQvQQeJHakrUlKvTd2piF3m3eJPs1E3yMS9TQQeUAkN53UmtWAFybEgisuQQ7Wfdua
4vhowFzclUW+dE5YJWVb61uxMrm0jqhPm/T4giqZ9Qgvp2RIiBJLBaxYswhiLpLCgK48hKzYUh2r
GbirBcYGo8MNx05bwYQTowNInpvORLgUjRiqWy9ZeZzpSM7gvd7SqIAIYt6fsOmehHYVv20Q7YRg
vHfeT80IH9uNkmnebzzcYvduWY0yqQJ7ykj3R06fzdmGByMQC7WPOGprKhEDjsT9DLvCs4+JehEC
Q7YsJXAk+GnJhTflHXA9vLLTbH7Q/ct2lRccy881js6GHIJkN+D3ESrA4olRW/fv4QqYrSA2XDTX
JJBO/Lng29OEB888IFYbf2DagmbAVky+gNStXI9dJLB7zI2InpWMLnDrCbwPyYANJZ6TT5IImFj9
vcXSzrKDcgU/ZdFfCEzsO2+sOKeAqutm39nHNzD1RTQrUH90h1rgXoGMBFlQF+0oNp2H9tkcO49A
tArl/a9ebnD1nsNyo94A+RSdrT2eOIpGN9yCW8rGKYs0cCwYaWfTPsesZh/I6uNdlF2hNaXqcWPt
vnWHE21xy+wQ39hplf0Jp2Ofcx1KA0Jb5zzKVd4Rhq57oKynR+3Lt8mVRXi4DIsEaVjsW9uwe+7B
4kh2KQlO69q7l1CfOqMcPkGd4WF26ZV8wJFYNbvZaEu06lEz5QERIP8hSQdtV7ZhcVAdCD/KScLy
AK8qRdXCFAfSlTj3zlF1IoKIkKUSfzgTHFuCudZGgeSDpChonfaKqzxxCQQVuBQgMO7l1JKgwik9
R9pilBv7kOVcGxxdt0vdY6QS2FCtnVtaH0gci13OcJ8cE+SZ2bFsSAhtnT3CGCfiBTQhB/6Bvzbu
82sbnr3JnhuDNf51Z5eyj+QtHqMisS3JULBhqyJC3sgUNuibx07P1dcZ7x3Q6rDkBNksNsqNcyI+
3C29e4fWMdnZVdQmEAkJr9HmArT22bvyoJ897ict+5eWVB6uw2tEl7Lj1KnkTly9wleJQTLh2TAY
1FPaU54R/dC16tzZkdX/mOh+ccW4Os4aJ+DgAwNrmyDKwRNiS4KoROPIscWBWHQ794Kf7T81GnZc
vEJ9XavUe0YXGiv+zpt5pIybpIrzKzDaq/sIJrhG7Tshr6I5fOTMpb3DtsS34FWyRuEFNRlck0uA
s2Zf41axueviqbg26ySTYMj2Wa5aS6MTR+jCJGhN3Ldwsg2rg0IIGrNh1w7e0dQPnukQVtw32U8p
qmCUZMNfN+7bib3D8Wh2KI145QmSG8QdNwyw+XAePkyFckUrs4yqseiAF1+6GDmnkCNSNge0N6kq
ZFOTF94mHA0D9v1pr9tndjibDqa3v2YPCUOrmbdPMUx+fJoTHlHehkEW11nroDyybldYucVFPQcY
+bl1Dc7d0fs9PWErSu7BXANcuQ/RYoHdF8E9c2YHYD75jLy98pWXqEHzuELelLHRSnro6FNljI94
rSt/4Y+/aWu0IkOXzA5jcCTsltrl6I3Y9d1tb5t3d9XXJueDVmpZuzbLofguZfhvIo/kPLVReRTt
G/fujm3gJVI6oo1zQTNoO7/1WHcBo1vChvpsP7VxxHvgR8H02I2y32NxtixWeV4Mj+mxlYZ+tk2U
X0gglcirjiEnaVhPNixpnJKU8docIEpYVtrD0pPVwE3JlqCES52sMqBhvEpoCuxVUwu/YEGbyEex
/QRWpIAzUdwnTRehVyRsya2x+QRov0v2sDpkoUU/OFAUGy8lKogQSMohPC7MLrmRAN26R85Lm2j2
zduEgPb5fKUhwsLWtQ5hCRZ1ZaBrbXjrplPwgfPC1Ca3aBMW/D252Vu0T3fhvlWZ1AaXaAtXQvHj
gv+IdGaSTDAnahO182QdWcRwY7TWUnMvUdNEBIBvTF/deqMJV5F2RNYFdPMebsAlUrR6/WZuw70U
JcILR+m03EIW31/RNVt7l1CXmEuWfF32hp3jWB5ar9IoNfZujUNunnrkEZX8G4eT/EoQDsHBZN3n
nQO+okjjh1CXwQ9tvbHxkOPFyeGAaAWUO1rxb51V9nAOoZglJ6vWqPEslG2TVMVKQdlL5pByGfru
kOjRkE0Uu+TogoahZTUiNvqbnNyO5/7mnNvSL2BvYG+QP2a4P4OKO4auYtVgb5KKZENx6DBWu9pL
EOfAGShb2mswQGOy6PaRzzEqT3zp3OOiw2GcIcQHZQDG3A0YKBLtjFyxU0YcWCBGUbR6InMqcKEj
IaK1cx4nzq6SAbgd66NoWbENy4mYssWgxV8SF+vJPckBjElujsdSAJGW5Xjhh+MXoZYDEZew9t50
Bh9Xe7CF7kVoUazopnHaTfb8kHsGgOUgJQLFI8jT5Ns0idDsgAHEcch8YyjxCDQqtAdkynFbjoXx
sBxkemOHmDuzfHC1CWUosEHcR2kAXZnw1MnA8BmrS8KxZREk6jF8OO2JmwWUxHBgRvMfTmj2THk5
pCe0LZBPD3+g12OQQ8nnHbagnMDqpXxI44Y5r5f1C6+G9HCPwFvF74Upv/UsH0vQ02Q4yXzYoQ/6
StN95WTDimmsmX2w8FwzA5EyilIRg9Y2M5txPOPmSUenKa+mfpr6vME/fD5NyRRCs4p4UY5YygZ1
4ehzwNlRnmSeIVaCZZCFeRrLl9HgcqllFxoa077F4bSPK+tDnI4Lm8pk63IOxvTC8ELP4jerpzuk
4+kozNne7mHqeAeminqPT9J/BOWyZ6U3tiQ2LcyUbIUsG3cvmxX+Yy5tTsGpeBayA9hXK2RusjWj
qezUuF3ub2b5tNCe2Y2d1SCPx28+XCk/IRXr+0nCL35i2XjP/M7bZLISvvnTToARJgh2sE0TNpsf
2b+1eONBqanbSoiMHJ2jkfggLrXvmup09uIL9HUHSLZoRjPkcaxct/iR+LZtsUvdT6ZcRNcgpWb7
vKYr88LMTma6eIIrzaU5M5eYZklHgN9ckPdsQJ3ckJ+kvMQ90Ow5b+iTOiO/04oGJ06mvs/FEr75
n7u20wavzHl7xk1zKk7CizS4qmbpa6ousRN0VIzO6s/slFd82uPrJXVWzrbRgdHFUBUGGUMvCm+e
XXyG0BOiliOiCbCNZiioS9GUCMmSrLfaNuPwnccPqaE2ZigUQ/NqPSF777x0NhOkeLbgAe4YaXzz
yGaAdEi3+jO2LryPoZ/x2s7jwJkIF8lslqQJ7+RsspK+j3iqn/Ln9yvcBKfIfpeGOBeBPuLRxvnO
sHsjp6ntkDgbRG11oAYN84JTCZavGTIDSUSLoHbQlIxqt2TLIo0sn/Pqi7uA8+HOZqleydqR8oQQ
vuAEaJ3wz0ILuSRtF0Mq0S4Kc8sfrkop108ZizSCT9+58lNnmNGJtJMLc5NZl6SzHHFY/aruC1ns
1aUpd/TdL+xEaQ9HSvI5P1HvIaQkpgxMf/gS7mptpLpyipaZDtKD+uiIdGSMudapdyDF2aqM7BJr
HoF8yB/O5kE/QSL7WhDJ3kW7aDG8n63D15wO8nkIUkZhEs24aZs7SBhvtJxumyXa3WZkxOx19uYJ
Pa1+5umRbaTd2dPhcfMK51BkhD7Xnevh6K44m25t4XBDaWLxYPj1e+ua8oqeBrtejuRnyEOSI5AK
A4GBqGArZS/SNFYERNa3ROdjYDBvsk10DkemWAXaReiOqXH3GcMJw14zaRQzaXgCDD6Gj+0r4PJt
FYBJaxow66dSrRcKHiRVJNugDtAM4bPMJtiMHmdqMCer/DvVlF1ENp+/cgS/WQ0dxNzWiZnG/lTT
mxPXOtOE+XNVezAmGw9cNpAnf8qv+rymNV1t/zPjOUK24qyPc41pYyqOZyNpTLm4TXvtKW8xf2cJ
wYHp2c91oQc1CENwzYbPGTkR87wxxdAlnML2+dhVsQXbbgA9+a9/Velof0N5f609UX0ThPcHxLdW
o4JtoV5Az7xQ+gHxvZcut8fyfhL4G6E6EGpXMZbQpZXK6tWheDdx7wMcJST3xhI2hWeNAEORALl+
St3kjW2SsmCCGUr5UftXpcIfpPEA9Tvf6TxQBLDFV654SxInkxbJcqjUvHaOyp9JOWWRKqXB55Tr
s9ngZPIIK2AlUlVBJHGoM4h7rq8FMLUcqS0J5myBXSFWwzVF1EQd4EufkCwUjHR+zkOhT8SeYmfM
FdnHo5kotRDtCTeE73iVv6SAKHFL8Nzco9QT2RLTSrRKlLnMxIzArKBgovt7kIbhzKT/1aoFDPjs
6pkclThb31dftBYoqQCpg9Odi6XpQtqGtCnsLIT06rDSxdmStggCGWxkpF5zgDevoHTeXsN5l5rU
IxMmEsxRPl2BmNl8+oDtLbq+gpxilJW8i42EHywNKv6yzT2TxlAyQ09HnCc94QoxL1zRb9khNlpw
pC0CSeA9pIiqfA+YXaLvF7hL8nqhPROcRfQBRzTHxF66ubZMLpKEFCBR8MwdcWIp3TGIIJMvQmmY
vbgdiaFswNdmArcoEiN7ppGmNsC94t8jnCl2NR1RaGHQI1Qhv3OLPMaxUQe6l8NwSE+FuUicTgoq
EkdBKi6odajCiz0RI1qQxApaLlL8IX1GL8N1I+74gD1+pBdZPmGTP5FT2nBdsdMVlqshhSRdAfo5
85wz8KhE6ehR8dDEmUf7NRP1fSP8RfYIaPGJ25RCDBxrJJUQrLNxQYFAFo2WXkwNjLWi0axHKcCu
f+B3WFJ8ruFRn3i2qNXAXdv1BZ07ZWo/AtMtufsH1jLHGTgPuWAx4PfBtitpwiN3d0UEY929OT0H
BbQBPBgimaCc9tZX+6s5ONokv72bITKr9CxhtixXAAw8I3sOX+77UNhsxSJUPgGKzCeEwY0h0Kv/
wSKikU02Ei9444RazTDG+EO4DLJ7gIWAtuEx8zs8FBrJW7KU54bCr31Qy6SoFI3K8v0CO0iae6Jg
oVT884Qnt5QQ6dfRlZbEroYs48WXBhtUdjoNeiRJNjoeFLWY66K5C6Va7hZRtROOU18bBmAVPxSt
Ox788x+BqTuiC2RhAPJxdh7unqlwpzPVnVIEGxHLFUlvlel6ITHBI5Bg0Pcg0cbliajRpV9niEmL
Z4UZjCUZpjF55bk9GUt1xtIlG9Ciy8uH3EPQWeFy8cRcoQB3PPWqLZa5nj2FKJwKbH0a3/yz2S6I
rfYHq13+wesu57bbOWWXv632Bdv0rTrxucwELmBvStVK9kMt0s0UorJd/1srMlH6PzXjB2FiUb6M
Xos9zZAq+BnkvETJNUkkz/0tIXF1tv0HEwqWDhMPvD5anaDw+RzNzsS+MQuYnOJ7KbwDMjnJAJEY
VnhXorVaGFbcDjpAHWQ2ENCQmp+mjISwLhLT4+vKOLiSDpEAk+RBckO0IkmxINuEatuZV16Zsusb
dolRxdiQ/inS404uZQMIWD+Tp8aJYfvOnlMFSOB6nW3mxrjHDm5MUEsBKZJ5pE2azQewyFyHyYf0
hdfuZJRYISUp10Qy7fNiHiGJBhHR2jyUbJpRtgQK+we/Q2Hjj0omRZ8qr9AXfeIFVaHMH5QuEYlO
FVTyzBkSmcoC4gpM1bd42ED5VOiEyLzmVBnyHc6ItWLHijLDjsFIHAelUpRBvVLWcwv73ANk7Ely
4cCsknSEZtKfB+Xb228oWb/6EmVRqD7/RTCf30q59bK2FyVL0w9VezjNJ7vi1eE9v2B6vMjAgiPi
QeudMixICewoji8RaySSyPqCRmA8SzTwExkVUCyiJANCC65uMamkd5dnyX0smf1yVubcx3eUJc/r
aOkwGk6OQBCiQ0vKbO3AemCEya7AGwGgJEy+xsw+uDG9JStW8KWhKQccJSJioE/GV40+lMZunsUH
vDwLFdq+zp/7rPobytG/dZkYWL90WSF/XG/rD7rsTp5X+IoDLpYU54utKw6ZyCdHUk8bCM2S0kB5
g8VET48UNs4X3yxMLNbINYsKLoqC0PtLpNGkBJSDvl0IENEz5UgWD8gLfXNHVqWMupLmiqjTyOoQ
i6qznFYpPqElWe7uGb/5b/5m+fcyEf/yN8uiOP1yw5VDbXm4PcQZdnWDyrZpWIstU2Kl1e8yDjIg
68xwVCR7HzNKMmyWEA/5vowDEArUxRfWqT1voKQDWAHm/JJIO/gKhtSCnxGUl0bR7iI+3kPwDzSu
VLaVppGjJ8eOV0nlyAXE8Usv6dU7peSLwHzIJZUziJuIzNELZ0/k+xXuqZAPUgHBxDIuv+nzWCIw
q3yHUtKSEteZ3j7S30f7Lcm3ZKVEs4d+j8rTUk+I/GmJRV0kCel36UmJYl+38m0pSAF548q4sbhu
mXvK7xLsk6uY40q6rr7nzUyT2Sm5imUzu5kVopl/k9EZ1QCYHtb1/ZsmL+4IlLWkCjRpFMg93qRz
lgpahiCg2oDypr0J5ynzypqzxq56uQ/UvLgXEP+ssWs5XJxd8nask4yg57soBqyfhKrLdp5ZJkcT
AT3vPJHW9MEuJFD/Aymc3H0JvGiB1HfOr+A2yR27sG5/mwy5sUpxihim4SBjcnNV/ERGhWoFzHlm
Q0sSewLua98rF0tzQuQaVMcy1iziztmcRkAqc6mlpsms9uQIbjaEV+duFXlq+cNSJpiTgBD6oAB2
Wnl1yWZJ6U++uJYPeWcvDEQd/QCgFdkF/1HmwVedY4y0s9ygyyMdnnIwwoeVOBtJcx6uNBe+h4i0
pXTmJ/JfNwffkSWnjlqAXB15xRJLuxKOwff9uDdygVAP2kVLO+eG107cG3/ze5mropL0dKWoRYoH
p0hD8ISKgab3KMU7ZJjWY0wCGPva/zB3XstxpEmWfpWyuo+a0MJsus0mUutEggBB3IQBYCK01vH0
8/2Jmm0SXVvc3attsrKZOjLiF+7Hj58D457YmFzpIycRj/gH8S4K+Wd7rh3FwkGjNX0CKboP4tbb
DDuR24hhKF4voR0hMiDxR7TiGCw9QotKVHOFqPmAVpco5Ah5VYJ/uOg3zQUukVD4EukA2zSfQScW
ZTYh555wVKKZQLQ7yEshdPihBkR8ReSCYPRXmwsvavIi5nZINBoEVamJ3ETMGYSEh+K86ZeAOOdj
Wyu/osgg1JRWIoC0voilW/ryMWiFCNLt0Xm9sxfqRWQgH6GmEF9Od7yamO5Xi7zyF220+N5bNp6W
poy15adFPjXUuHS07IMKQBbBAiJ6BzryONEZ/Sv/PNX6q6T+xy/8tMjG9hBkfsWuUrCDkMAzZ8Re
KRZcjabIjwN5EtpcgkInAi9oRCiQFHCzRjLBiWurUnztyXvDhcHCJ7Jq6PPUcUVeLDZVkf9bdC0o
t0dE7vuRe4ncWlRohViSIJQLYvxH+150sucq2Y8I4D7CNrGgDSx68GdXImPTkOQVMpXMNfIqNnPm
CaKQzD2hlipGPWQVll1rFqyjXYKAJRKWjDShECpmtJiZ7Ci3YA7vPY5XYdsnm1uNi2QjrjSpKBFJ
umMWn4TyyjDveUYkHBELVctoQNKded6tVOpcoOwU8ETW22NdZyzENRMGAj3UU8TIONJGNFewBIHo
idmMFokQFxBKbhGoQcpZ6iAwapxPGbzBIQQTcrsG0LnQlXMoIolaXc+aYLItC05Kes/SxsiNbpKg
/VroYYlYSrSeyrOE9lexeIaPIwhNigiZCu+GzYVjE+dU0HnEUieJRXWukgjZZCDil3uLb/QMcnBi
yguqziAaawYWdDFT/j6scay/cmxyHN3SbfQEHPs2JX7Y5mVFMhr6tvUVjcSgEa7o8hWmNgJHEl2+
810/o+XXg8OSuvB9BGdMEAC5BI/cfYSY9/QEE/Dp5tm2LN3lAa4oJfVn7DZxJjws6dI4HU4MwOcT
dAJBjzCh0r/yAp6C4Cjq58hqrDZiWaOTQ1C3BfMVLR3WNZQlBBtXPIDY7Y3ZDY2CDgjBWFZ20P7Z
9Hf0soiuiBswRNQAhy6E4QDdLqaZBcqz6ELJaAQI+bMU/3u9kfhpOvBpDqCtymig7G++0PvCR0Gd
FpzJC9982Vyu0ux6EVpiyBZBjieRuFxpHwHl4qC2rLwcP/dun53Qupe5eSz+JgF+bAvHx9csvNoF
Ls9u8eoVroWTHbwprjH955ErcTYh4AgGgXfmaGgCECR9CEAQAe05nbzi13Nzhdh1udIYtrrSw3ul
38Lj4Ow59HBnceWgNu4KliL9AcYFjj2dB+dzOWccvblXopaVu+QlvF2IcXDIF36lOPms6lB/wWNc
moX5WE75POUhQDGWfF6XgthdvlzOl8uFvImTAUcGpoOIsi7IxUxI89PIgroyQ+a1fsjuK3qp/K1+
juHFcm3C5+lruvKvBVsS+3e8SNGOvjoIIZVucpIu1U7eoPuK6hGqijAzsCYZ81lx+rNbCa8S1F/X
GoCF5YYGmx+5AswAKpIn/Zy82t/sCBJM7M/KYabDA8ln/XHoZpnntqYbkSDSh7e48v7s/Wu6b3O3
EtXVajWBsLT4qLvTs0XvIMIAFXSkx4Iyvdy4BS4g3MZzj9u7IXb1eJZBQHrIfLc69vtsIkKvFt56
mpEZFnNpbT9kb/js5Zgv3PWpi3CbD88WjXcu8DSPzFmP7hFUc9hPLM2xq1xV0pYXmTwSFZZNiwOE
fUkeSgTzA7fP3IjKoyA+iOJmPLoTlPQIpcM8mTUXcikRneE4MlMGCqvZYmX3AL8k7snt9xjXRJT1
Hu5hLnSrh4FaOrwDas3uURRkX2DEU/6DpK8tRN8kdd0XCtPH/fEbtco16Pv8++4RNBtxWAK/Zeyu
D4+s2NhL4jBL6AOYtGb6o0Ewh742Jw0mEeaZx+8iXtyBq8x28zk9amK1mD/NSVBEQY0qiyg9iIoL
339PYZNGALgVAngHdn+cz5+eng7PzwdaYpZ0OH45LQ/Pp2fBDj5A0KHlbeathJ6BDP3c3IKWCaMv
MC2RjgQ3oy77AEFZkAKB1Ei5P0QUhCABAgnkactHjlUcuUjdBQ4qsvZgE2xI3z/ed+Oe7p7w+CJp
F+n94+2TINiJO+JVFSIH4m2PB43vecRJhI/jdYI8yCngXyylovlUHAB/b49yMjV3/v0RZ15MTu50
Gp0dUcPYUWH47oDsUo6Td5RlqP5SDdrOF5weyBmvlL/Sk+iFptRD9YVLzv+llP4KCn+iYBfOgXcp
3W4Fj1fEXqIm+lEWxfZjfpcdcP5joxEVxp6bdvfO9773Ozx37+4sUeIENvwuSmQ8zoO0xc/XFJcJ
pLllPHwXAwLNiScu9ZoSyeMv9EsQCfkLnAy5DIUKBzfKLf3+YRtKSyNR8yzAA+8ovxtvzqkHhgUG
ZIskAoM6+MV+Sd78ylUfVAhhoDqZuK0Hlvni3mF020y3VUlH9iuzFFoYarxwkB9osr9rlFkKQkxn
+kN8gGvV7MIHuXc1tBooJrGwLGwSjNu9AXUHWh24jdzBd1vW5xf1jEtC61aj67wYltvtzG9T6obw
vwRqZcHX+JLvDUYXl0J1xycFive8e5EIVL9bLxqH+90gfEUl4mDcNfBqn9D7dVz/XKYzFY0teEhX
PDWINlf9e3I26EgIL3E50xH5KefjVqILioXq1CybiDXADd/9dytwPUB3BAHeg9z13+Vn/714qyK3
98XKw/pjHoODVog7FRDaRZG47jEuf9hNQc558C4JpUxg1Vf/XqXXkUjoFN3VNtVO9ZXH+Rdr0MjA
ovJ3u43f+u/8Kzr8fQii/hUY9eOl/6QPpKeJqqodqjEFAJRgxoturIi9R6CHAicVIabPmiGKjD4J
3d9//y2o/4SNOopqaIqhKJpl3TzWfxh68qROTZsAdCABSOjSAU8IGqyxoz8zu+fPSUEtWaDlIifE
vzvGxapc0UY7bx/A6zDbCt10rdEiLFpqOP8AjzqyB8L3BNbbylxOB0GiujFWOswfBA3+w/bBZhWg
jo9tK8XiDo7rqSo/uMHluv3FD9Xsv1Sl0VTFtmQT49KbTNwPvzRrG7vOJ1BgmU4FVFM426ibkMEH
X8yVHMw8IcQS7PNdvUXm7wkTyqV8172l74abtTNpPVKzaojd0Wv4Xq61bwZBoALkLzrtKQrckxG7
LEDfv7eufsmF09bsIDp0RdWPi4nhiIi3ySpXwoBCACT0dRFPiZpfsDwLaT+BAZfza7ULqKh/wUTh
yzU/eHMDvYuzh8oIVQsaqETX8Qt4CvjKeoWQw4LdLiPZfhPfIf4U62xX46oqonWFgOGNSEjw0N/E
2w0SEzdDrp4OfoFbMtjB3WQ0KrCW2Ohzf0XqMtMuiEx89W+QgHFTUxASZPLma/TebOFKEcJv+R1Q
3IW+wh4b4Rv1CTAaRPqmG1rOvyrbHDa9MEQCYhYwNZA0dEgVPQtB1hfCCInoJ5SXwrAEYuHdHRuG
EBEr5o9iT6sXYMfw2b8PZ6FSJkS/ybPZh2ff2Xe6JZuYIMrwf2JjMkHshaprt3xipz6QSaGKg8wN
GciTcMFkG5wPp2C/G7d8CrsVNl+bfts9le8jDE38wmdCKodghK5FNlASmC26xMvhLHAfIYyjYQkq
tj4BhIjknS8WvSc0+x+/GSvvhAzDGsj78VFGDSUaCGBc2vMTYIPEvRVKnxbfYhwGhENJvkG4YWBy
T9t+aR1WYODUxOhvoW8SdgN/RdX/72e79os5oH0qyKS5JkdazRww6GES5p6Pj4cD7hw0PZKtoMl9
JJmhyoaAy7bAuWKRY9AhykqL2fzuF8fyl3pZ/5qP2qeqTNOUZTNUt2MR1887WCc6oUSfbDmDli/4
+QfRRbx4eRn3M+TYGXYZ9lDR8dt2dn/3i01Y/4s92FF+OJxPVQEjipWpF6eGwA2homLZrw5IHzJ2
gFI312COEQyo9GlPBwVlaMHxOWpg0iPUh1GEe/fEk/O/P0eq+NJ/W51/0Lz7JAc5RmUty1UkyuXD
m4Nf3F3ypYCJrM51Wo1CIfVVsFhZLr2eKZaWD3066yYhW+65ozqP8l+sosqvDuiTSmRrtk4Xh0i6
hexMa5mgYuatdX2uvGuzgAgRqYFfSdoZyl9UHxwE/2yUxGTZMc1PZwGJ2qHOY1OjEivwV1HDEzUH
ndpsR62uY+cUtTuxXoy4G7aYDFvzGgwXFXHh4DcLHgQAVwjklX22nTHtwWiFd4CxlNC6EEm50BqQ
D0AhTxqgfX+cNhANkNsXdPgJx1RR9dBxvf0f8gl47zy5fY5oAdSWtDPeEHtB2TB27QOgIQCTsca3
APUB4c4pyA3xorkv2F8/vEnFrXD/LBDQFfY/CT0GBv6hAvEXrQQi079RQ4BIAaq2OfstMvtYhQhb
r/BG6KivwEcC8ydxFtpD2PA8k4ECagWZSNlhs4iywO0BPub2Aa+Cki/8S5WvoZAKp4uKO0CuCOoE
92KTEjZiaDb5B/arB8FaEfuY0NgVqBb4GGV8No8NRQFgGrGbWTdkx98L4Eao9GJsySuzXYbPTjn3
KGZNLHHyhi3mHt+fjejzETx5bSW2MwH4NwvtTlsJr6UbPvz8gb0hV3R7xN931CcpWN5RkICNYu7Z
wahOzNWTALvEm6aV+DBhK9S/iY8UeL+2wiMQ+oSAoJuFccc2+Mz+BqTczd46jowbcYCAeny5gNNx
dNkKGE+I/Ys/PY+MTzyzL/fCYxJ3jEfRYyC8ZNAOg6pxa/xbNoecgiyehR+oMOZj8CyjlbFB65et
QmDlhHCgzEJFXqQkomwhYZwpjP8EPc+fC74K/5rdUhZMNQWyDgOSVwfPAdi/eJUj3dhuvHkj6HXt
q/iQ6BlwD7c9ZyPoHuxNN8C4onQlVir97mN2CFcvwTqogRIFUCe6J8UuR+TJTIEgwJ4mDo2QDH+A
ftfDuhMHLYg0oh4tDkYIPPUw3BAT3uD2c7A20QNbMMxWZ5McBAEtOjjfxKdwHMd+R7HhAfYEt7dK
D/C1fiHdg3ZAOUK8ZuERBArdK/GIx7PgAPwCftUXyhPUY0KARjiDK/+EsxDAZ84v+vtVVrH/fe13
FMsxZNO0bN2xPoeGedgN7ehohBRMBaPbqdlaCnZWcI68dZ7OJaDY7D7JINLrvqvL66FZm9rOnDp3
GlX6YbYZlVscA7BWYmEikgMeqmeauS2jlY7ptbTI5FkNd6S+H6lm6SvJW1dMcYsmi32qRq6CRLa/
Kq1NxUUx99O46YOFB85LOxHdC8NOxfCgRWxwHY5fBq91G+dukveevAkgIZEAG/rVpH6VrGV7Z0gP
hXqWw0McPEnjzscL8QrapPRLBxNu+V6P12q17Kq1VG50eeVRC9PnCdVmLJgQ1esP2bD0/aWB+3Y1
V74Rx5TyXNOW0bDQhpmHNwK/tYAL2o7XMZzbjutpbgB5iPQ62rXRmxmDDESrsDjUdBlHS6PftM4y
x9Wh/ZZ27yOdFGkfIK987sd5w9dQdKf9XF1p3l2WwuZXnyT5YnXb7pzX52F8nBgQ9nJSX4fpWlvn
sD+03qMfHxv7G39Vc9FVSyPbFf4hDx8cfZlYu7w+yOMuTPd68hA4O93j9ywq5RA2G2mrWTu1Wzn+
l6Y6hvZl0sQjaSNoWHHm1vUhkFd6duiowcM0y1cqHNdo1gwrQ9nJ0k7Sj2N6F0bfgmCbeh+ByH/8
JGda//M/uf+WF2MV+kHz6e4//6utm+olCV+y39y2ur60v+Xvv903L01YN+Fb/Z/iw/7Xm//5810+
68/vmr80Lz/dWWRN2Ix37bUaL9e6TZrbUfhXejCal//TJ3+73j7ly1hc//H7W95mjfg0P8yz3/98
avP9H7/bFI/+48eP//O540vK29yX+Fr9tqmTl+z753ddX+rmH79LimX+oVuy6oi0FIlcER721389
ZZu2Zem6osumoB1ledUE//hd/kOVZRsVWEeRDd3QdFHYr/P24zmF8pbNc5aqIyKsqNrv/3OEf3JQ
P64DJ+TP+z9yUm9Rx79iM1s3dMtwbAeDAkczcCv4lLlXpdSVQ6ppF93+OjiHqVnZ8tYoDm39KtVP
Zb0clUNgsSTQI9ZdiunRzF4j5VIWL5q0i4u9LpFTq4nrtFfJK9eSede2B0s7ON7emg6ev+jUbc16
o3q0yQwPXYP2+CalfyY/+bT1wADSZl16r0EIm1xrmlXyqUYgUjR+Pxckp4iU265zpTX8rssuUTtv
AbWxHOzBhPf6UTIXY5yv2yT6fxjAh/Ctyuv8vfl5bP486v95Kq7ZfVNdr83hpfj8yp/G+P8ng5qB
9r8f1Mvqmr0Fv92L0Xatst8Y27/9V9a8VG/M2d/23K1/Gut82MdYt6w/TEYtw1UznduA/p+hbsh/
KJasQ3pWHZR0NZUx9udIlzTrDzYrKrWAGbKimRah+p8jXdKdP6BQG5pj6qqmaQ5YyP/FSP9E47M1
Xbd1aNeKqRjskbr2KeivSk+LQ7nGfVb9ZhTF+NQV8HCkaS2NNe1znYNOWGwg0NW2xs63JG+XVxXE
Xr+Xvk7s7iZsik4dzk4dvQZBUbiBL8PdzXRpHVjKo65WUDeCUt80Zk3abG09bYq+/nAt/mK6qj8n
EbYha6YqjDoMgx9iqZ9/ROPHmqWWfrEcM+nZdsBrusHY9WU4r0MzefQT+LGTc9RzBwXxLhrPhm3s
LMcs9vKk7/rUL9ed0qZwvn0ZtRRfi05dVTqrTHXQam01H3uBqf2STnAtc8NZjAnZUSdHCO54MSF7
JW/+/hfp//aLDM3SMUrRyYkUWdVFsv8DoGU7Vhr4ttItEz3Ltp4dA+6c/MaCNWp1dHf7yVyNwl3V
3Nttkp8zpVppRe4sB536XC+nziofM2dVyc000yekXG+PaaU+nKXUOgR1GqyDTqM/2R9oS/ba12aq
jaUWVODFbd9h0FP6B1VudkZkxWfDrLdR8zqmUfXoJApdrgqnonekfSH7mF42Pgz4yPfWWVmxGycK
ui2Mg2Ud6vwE1RzwOKBMO8sGtV2mjfH2i9PFDvRDLs0AYMFWbdnSFccixNNEavvD6arCoMy6qkKy
mQZm3/YuWpwi9TpvvLIF6rYRR4nix7iNp0UeO0CXikN+FvXmerSceC4Zz37rt89m37xoo6Ztev2c
NYN3LKJKOVJViye/Ptnt2K87PUoeZR3TuCxsT10vbeWMsTZ29qwzq6WqWNG5MLu9VEXNrKhDf1X3
urZoFLOjEG9ARpbT9qRlBjEHZEVU2UJVW7Zh/Rwmuf0LjOFTdm0buiybFsm1ZgKNqo78CRNqpGSY
5CCnKdQEfJeK9hIHKKJJEooJ2XvfO/4q965FXZPc+QVes91Is4TkISHTFM6qngx+mldR7ZOyhfjv
76/bJ8jh4/iIynWInMC27OA/XzejVKsq1CdzLSe9Pbfq4r4zZJIkQ2uOimL3rqVn6cKoJmqcqU1P
iGJ5IYXoNrrzTP9XZGJW6Z9GEWutrToMI8MRMYT5adIVXW02cm846wkUZGvqTjJTm9p3E2tQl44R
pA+xBfwdZ2iQJEG2DcpTmSbTMbbqRznNrM04+rBLwXV2qtxFM9lLwp2ZtAe/7vptmdndyg7tdDkW
EvCgHGVMoxTtcktSfnVifwbgxIlVHJlNwrn9JEX99FPsuh9CiEDeOq3SPnGjaKLCarXGQ0O3a4dm
ADFXv+pNeIqVnLqZGVczp4mZooGcYAOqTjiH9YhgeFVO+u+r46rOyRYqWzF+gc4pnyfv7VgtW2by
Er8BA/08CIYu7jXN0721E6vBbIoSkvKiphNba9Mv/nXQkLMPW3/XxYXjBp1iuD6jZKfEJOWdofwi
Y/y3zUSXVZVTZ7DH6rdg8ufDqR3fcHzf9DdO4kwrzxpp/pDaa1336UKKqL/ncU35XZ52fhHB2mym
eDta2kaRRypSdpJWrhpHM2W0EXUISn9rTI360KbUxm93Nc9QTqzElCLCCS6t5KuLPMOVRgpjOHaF
U+0HI3j9+5n2qRYlBgQcLdsyVFVhc3M+D4hM1e2PsT04IZyfuKfuLiXxQlL7XMYTp/jWTCMyQUO1
KtNL5gfVnk3F2EWd9kVuu+HkVMo48/sCzmNjARxHqJdgvzOcCwsNhpGMVXUSafb3h63I8r9PSuIj
g0iJrIC4/PNOOPqjlk1eI60/dhDby6LtMCF/qQ7Jo1JOw1LWsdqwOlOdD1ql7B2r3+WOQ1nBGwEE
w1DZe2FwxtPA2RiR8WhOKrRdMwzdagi6TR37CVmppc9qs/CXpZm/aWoCFD0F28lOELJqGnlWOHdB
Eo9PJiYbbedDZ7UqYgkv2bcp5Inero+N1r/pYv/sxRnWNYngXZ7QNJIevQbnmqaUpLnWjjgTBlXu
mpNHYUxEGbmZmRtlNJRN7tTY8Q7RqxyNF8kconvFlpb6VNhLNbOXNhHQbpDr91CynE2aaAs/L+hb
yaxFocZUOHQVSrM5ImcypgzKPqSK5ZvIpPSeulBbH45Jn+jnyZORuxmv+uh326h1zWY6apqMlIGI
jaQ2+lqMJc1myJeMo6mtW12C0ub0/VGt7cCVDL++k/HhaPxA2oVDCuVWMeJ5m3rRIeqaF8aUO+lV
eMlV/a32FeqsYnlvg/HRsHBTiDT7cBs6lhE4y8rzIMI6DdpdWm1ueqUAjsrrbKcOPsIbSQepxVSr
RTZK2m6soX0ChN8u8JAwYXzZsTZe7q1ZX/tDogTkX1ryqA8UHfO4sve375adKFr3rfJSyA2Nn7fh
YfgIgqX1sPW8+K6KNdjOlj8eDCv5bnujPc/KMFwpXnbq8xyYgnM2EfasdD/S1oHRaSu/j3EPjDy6
wZP64RZwmbWPEOa4sqTGuPd6hf1WfFI60oVoBOM87C2YdIGpz0er1c/jkG0lquFZKU80EquozKim
siEmwZ3WY//La5XCa2CHOz8GuimiwNtLnu8s9Tg8O0Vv7ArJwtrQyJLZyEVb1Vy1+aS2795UQCEf
o3QdNNjFBvdNo62sUg/vzBgeVKQVR6MGt6rguDtdf3Y6AzhRjF8jao2D2YPijCPHURlxvSFemd+i
gX9FeUWUwjF3DPNgJB2LXh0DS7WeP22zTj+Vdr0z28LaxnYa4tuivPhykJ3VVMf8Ki+JocyWoVQV
5rfEXymDseYEo5Uoabi1DoaHCbXeJ4925sNa9ovppMTB16G0o6M+ghb7JqWkMBnbedb5L6lSZ+cw
ajNXdUrElnEpeZxSiQYvP2GV7ryLZCsrK2lYFJQuXpu9PLmRF2FWqkn1pff1eWEZ58rgF/iJoh1v
by56J6f+0mb7sj4ZGbBgG9zLTTGrMwvKatY6i6zr6mU3FOFcLTX8V4oE5rW49H6mbfysJoUYQ4tt
I0QaL2GCJY36pIIKV/11cNLHVhqMbZJrxaw3ibU7p97kBa+VS71fVOmAVGOQwIKXzPVt3R4GCcqU
oyOrl1MCGVv1a+uDXZpZJm1vU+oW4g9pvxsm/z3w03xbjal8P3o2/nRZ/CWrm6PdSupJMzix6pR/
lRSQd09B8aftlVVdVvWpiukGkgfmRzQG40tp9Pd6mVabQRmxbPZMdowqbaSjlOoI9YXhY6Bi8TmX
RVqkp1m0ySeAT6uhWdcZpo2vT9U+negKFMsACFsW2rBabiFmPJVQv8VGKFtVftRGtVkVAqq1mppi
j9hgyKuVTT3k1sZ3bNIc09yrCnhs2kHSK4equdRjx6yT5WbWJQNSRHWLS8OAB5Od6sPHdffjONr6
sUR7XjIauzj3uBlMY5eNqGolXNV4soKTYeN8LhaSQO4forLFiFAcYGr5k6uOrX70PQaL3RRzv5Gx
qhTJWDWwY7fqpqtV7aHTla+dgU5t22YIf20qB5eAqZXvxrbs7q2oY5+PQrqMph68x7arO7ubml0g
SebMqOAWe1a7UjTodqFipGc2l1km8usq8vGHM/Jjpc5q1Rtn7D31iW2d1bHOnW0wJg+3Dbs1gsDt
tDpdDT1XtwhB3sQvviUudV2yDHaeNm/aGGKzMWiXAIJ+aVT7Xu4enFCacK2v6Eyt22BWmRIUnjaB
INHa8VzPO1pTp1Cd2RTU1UQ9KaEJf6W4sXM2VRpLd0Ur0eXVlMEuK86SrRnLuqpRiRSTufAGnJOz
tl4qvf3F8A30/zpnfO4CShRNJ79OgWwufXYkVY/GVeaZtvtx2NpI/01NK2bfhNs0hFAUeeU3K5Gv
tx3Um+RoX0j46EVdMe2LUmk+rtvtjAxS3i01SdIPt53ZI5f25AkHDF+lNcRKt73XBK99bC29gkp0
le/60fO+9ZYJ2yMO1knQXtQ+8K66BI2DKV3aqF+GkbJt2zpaWxoTsOt9Y/fs97mzmm5XdsCDZu6F
eXJoDXwvjLq6c9r6GBaetksn3aYGR9OEggRi2djZ0fdlMuxC2cSpwVpaVUSQbWrjX6hWIYTbdNpE
naOdzUyiXmep8muk1/HOVrv7vrCCveQP6ioN6gezcLxd4k3errW8VZE5lBvk0f4ILSoTdaapbmYS
69BZDQsYLrH33I8WkmJSCItYjq6Z8VZYrfJFry1k7BoqJr2M1mOU9AuNHNvNrchZ3TbI24Jah5W0
bdgrZ9KQVCtq2lBaAzXcDgVtsmLJ9VPcDuMp1951OVrJ3YAemx3m930YIdMn9gKwpdfb9Adw8XZS
TAJSJ7BjxI0tVe3qI1XOSQXcMC2Lcamc1HPR6PKubpAoHWK4aFkDCbf3R3pZ/HhuFqZPdc7P0UA9
qOdwDJg68MU8xc52SVZki67N9GVO264eWWupkeDTxll2libk/cRmL9nBl8zS/YNRYoKjScC4al0u
JT0ez15BTWSqNdjv5pAcxhQ6PjRWAi5n5av5SiYD2ORykS+yMtv1Xr7PlSacx+UQLoH83LTO+2Wp
kSHyRQ1i/EmiHCLNJM1tQWwk40RYbi8omBBO+pzg3OuGu6yP9NAtjlU7yPsw9nM3GqVsn7etx+5b
W4tJtt5vE0LW02qnqwkFvTSAQyoWgGSyqiNNu8ZBsp57LTDux4nYqk/1l6zu9IXNCJink6POJ0M5
l1NaHlLHhM6SJSpwctRtsr79mqsWCaxNaarMkmDvKGmwUMIRuVE5p+So+uM5snwfIassOTtTdpG6
vvzmTZOxGN9bP6YZrG+LTVYrh4TX7au6IfEXw+QWfCa9ni5DP+5d1QzhKnZ1vR84g5wwLmainO2+
CBZNao5YedrZzFLT/FhawbCW2zoj4G4eOq7uvaw1z2PLm9RiTM9Y1QHT6OncYmM9RCI+LOUquyM2
7t3QMvKF5xj3STmujDF9smqd4pkyPiVVq2wGY3qKkkbbq01Ga0abkX5SmtjYU2RuqsaEGVeQHXUG
FUXZjhdqr1CYrXPI6kYbHLIoeJRATpalE0mrsLFhIyVjs4jLJF3J+cPHkKni/sIqlBPYUPaSHToN
FccGXWxo/0s7Gvt9vV7qQ+BsO49jKRVpboyJfbiduUwp7UOZ+AsZkGVn63e+rPmHKNMwFpeUwjW1
KNjaUwGBo/P8b1EgE61lvTUr/QA91GlyTkGv2Ue1kHZp0EV3BCTuUHT5cWp3jgWHoSrfQ9aGy+0G
UiFgn7zOYx2pVhLhfVWcmOS0fFQ1/LTeNh4NXV0bSvI2BJF9rOTB/RgUeoXsl8QKy+5MZ47tpRiu
+uEmaP1+o1dG4OpVXxzVUs2wWRCTI0hbSOje5B9uN4M2oZpstUj4exY9LH6UvmWNZi/02pOWdjfK
l8wet3EcV8dhpFrGhrErp7HZ62lxb5s12mvAEKgeqGZPNTDtVkNY1eQVarwLVBUh/hwZX0m3xllX
h+FDNS6ljGYGQ+rSQ9nI8q7vIPFPLS04eqquKzAf5mmN4EQsFrbGCZ/KtPkmGRkZj1SiHiKww9sN
m8hwSA0jeRxVRd/0hnHtWhPyx1gS1eYBypFOq8z0QUJAUfWrrWR42DOJddiTWqrMMr/XnXIL2NAj
4p+X/RiB5QY0fygJ+tZpCUOz0so7raow9GkM1N8j86WSu2Q7jtqpChsEYotacgs5TVeEajTCiLln
xcVFN6T+YFrQ6gTEmSqkXEPSj096QNvn1Aa7wM5ZFZP8gXUPEfNAk12PuGUXy43uOl63ja203Wea
1M81vYRB01RPgx9ZRy1JjoPfP+sCfi5aFSn1bNTOdVavRiMlmo/jYaeQaPpR9l4G3XCO+nCvxPTk
8cWnviJJ1jNmWh+HI7Elkh4eaqE9/Qf1ZOn3Td/sja5AKsW3gl1C9f2GXvt9E8wKXyPYsgOI1oE8
LAjryJbCFk8aC3u/VovyfWnW1br1nOpOduKd+K+k28UrquCepUs34GLZsa7f1ZV1VysFfSkyuGkj
VdMikL4PXVER/QfTLrCqs0FVAB50X8GJbmGd6pliERNyQj++9JCYkvXF1xLl1ZT9YhHpjn9IxI3v
IBpa5rozL2+jz4/EUG5RpVJJxCYielhUNOjXGuXz2jY3spWQurdqv25VcLteNhASatNu3UtZgfNy
c0nyyd/KXoMXRiPyw7IW080wt1KfI0yh9xB69NjahMokb76lMnPG7HX6t8aUpbRW/YWe0sRj5F5/
50t+sdJKW/9v6s5ru3EsS9OvMi/AWnAEwMshqVAoQhIJb26wABAE6El44Onng6qyOlLZFepcc9Wr
lFESDY7b7mzzb+d+ZQsXONGP6n3+WhX1FFzBT3yUyK1sK2X+qk/30tNhcz72w/p6VC5P0aQ08/L6
Q5tRyaEf5ObpMOOclX+ydiU35/UwNJdvt1w5PdfnCJ+jGgnmx4XhOkUybtNNIBoW31SiUf6tGE/u
cG/B870BEw8Lf1cWwul7pJfkcKoCjZQXdyDzyysxHa34fitmx2/DSf2h3SLqDBfdRCXa66W7rpqI
2wUbcvNntxNJMJO5LxB/+ZlX1/dhnmPQYfx+4Zj/SID8JcCMO06RJB2f51xSNZk//+xkvEFG0q3M
Ty/yZda8SH33xHwX3ArOzYuQ3971Ublb87N/7MrIKMkNKadLidppPz8COY/HghLDrum/P0b1Se3b
6iVv8MgMI9Hq7la/zeT29iaNR24Icyq8xjpfyyetMa8VkC7dUBqHyyI4n8f8Z3/RqRj82q37UUb/
aYkknc91ScSbrgIx8OclNnLdK/m8Ob/M2lxfd7MGaKHyXi+b++lEYrhQmxq5HB9xxapUF6tLJN3W
wqkHo1/t+e08Ixfs45LTP7yHWIJyK1IcsBhKKiIvh614umNHFGfx24eVnzd6dlKVw/vYda/36PT9
ks/kt6uedz+VWblpZ035Kh2l6rkYumo5zFvp9XEjy6c9DMv8gbrmSiH/PGmR/N5SInBYaKTWNVfS
Wepb+bwoVLIh/22URnSrXTaKQnW1OAw/hfY+sBKaAB/ykYYQ8xm9H44SVcLqsPnwiP6tFBL7duHn
c1D9T3kj/7Mg/XN2m5I2/jcknYgyjuH/HKBfFSX5M5e4+m8yTz6++s9wPJkjRM8lQvJExfhH/3fm
yfQOQXqc5NiNC+L1vPNHOF4U/qGQUaJiGYgyHCsylT/C8bw3OacprljIOK9lTfw74XiFWmzY4r/Y
Rv1IOlHx0pOBgpSRPyLDv4Qy61len+alJH4XtFUeX9H0Yb9RwjbIE9Gq0yiu9kqYx0oohBdy0Y+H
pfCOAt8J7wubSM647X3J5DNvB7fZ865mza0KcL6098fNzG7T1p9bN9xRiG10gnnyRr/1Z+nFPbid
t9hp9rgR9lV8iDUrjwWj35xprpBc3DF4nKmtkJ6vvmAO+9G6xKLFS7UvW7qjUtJj9/7Byz3BVELJ
bPbEnRBJfcr3G29awzwV9k0sxVOjA4kheruLzzt1r7iaX9CW0amMQ3zSf/b2MaitIb6QkBe3237X
262d08bTVVyaizzM464xZ766H7I2qULJEbKHAfb4wpsnVTb3GvSTd+fOdl9HbhWKHg8LeQp3X7sK
+WCVdU5Bn6zByclotbRklrSbIlDo/2UVfpHqseRWrJF2JQDKH6mcUdzh/Rhcg8Zst3zYqswzjans
C6mvtrR44uVNawvuzD/kdINZHJaqq2eTS9c/VMtihyOxMoEGYfbXnXhgJZXBaPPXhdfbw3u9IyLX
vB++HwM9VtzRbrcM8Vi2VhPqrk584v0WzrzKqC3JKYNjKrFYXzkv9X0RqOq3AlSgHdelItD3+uyp
2OnSc3UBp15if+9s1jHAZBzt0haxR+lsz5jtppxWY0nxg3JjWwXSmQYwbFVr4xGNB4ddmbaYih+3
MTgQmy+2m4p8fqDR99N7x6C0NLo4YVcuNf/kUmZxDJiXywqlvbA/7tRyefGotOHWSriFfnTV8rg7
78SW3lZEUY+0vaWQ0j+hww9Tu3f2h9/vu8qsd42B4cXXlD1jXrIrSYWWsp9GZnvxlJ1iLeVbzEbZ
D67o0/iFr4vpYiLKkycZUXh6P72fGe8Wn2KVL5bkR3Jgkcu19kL1e3YKG/Z7npwy0ehN6pjLYtkY
givEHSG+3SOGhhd2g9fBPVG2Z+ZxtGd0Znq8fJNv+OiXbNWe9V3iJhb2IvB1W4xjMaW47xKf0ypr
qaRJisnbucRueoQaGPey96CrXUjgRA8iG9h0OaFquN40oeYJTmkxiy7rsktIyXXnDM6CKlwPuhWc
zqH4Wjg9ad4CcuhMAotma6tu58hJm/R2BWo3ziSorDKhTKfeVKbkQnl0DXod3gWH6MfDgEhhqS39
+dLhxLaWJEaGjdkYiqu7pzsRziWcFBYcZb3Lab5MgU+15LF8wlEcIvLfm2xw4LRyJdNqz9b8ecr5
U5p+QwVCJhByuYxA79zNfGmSBI9YTtmYmX+l7SIHMkureOYjHxb+wuc2z35Bajd1qaW8KNE9CTMa
AbKhB5nLLy2Fh+kpURB6JU0rwKJHMvLvbYk8swmJxVBSZ8IJVTzeJrKaOLoyZknjLJKeTacPwG6W
0rqGoST3xg1yWMopYg7ehEcDNukYNPiF2qXoQ6iQ63Su1ydGmilPd1BCLFw1zIVxmSvpffTFbul6
5F/iceKB2U+BPGyk5RmpN5NWVAq5PdJx3M52chCF4/YUIw66uLYn9uC5RXBGqEjxNWjt9gBp6hls
XG/Z6nrb4lWYyrwVt9i1r/Rt2g/9Goq/Xr5N54LhW8UV2zY9SJlosIqPuwu1/LSdRizDGh/7MC/X
s1QZYLPD5Qe7narhtHfnJQc72sq+nj9NcuO6i/YyVdMTK1fxIuX8rpcV23WW1jfSa6VlBEaE8HKB
l+Bbli6iN3hSDvYNlaIu+ybFnB2caM+CBRCrU1/pPH7ERSDsL17nKeaBjTq4kQOljNvav/qaxRG4
2muf5u5tn7vjJncJjkqcTqhfloP58KQ3YqF2FPKaBtBAlrsLu9vXdhGc4kuC9gkIDqUoo/TExl6D
7h32PLh8/JrdLC1QzLnNuNSyuarLQdLFxDuyymmFss8CmbhWPM1SThbHiGAgPkZfy58eSenf/QXE
1afsrmYPxpgqpmDknh4+EqTdzTu5FSnhG7gTNtV8OSUWuWI29GnYQSZtevVpsN4Z02mkN2TNOeAw
2SQiS/ZwXJfemMBtMppLsXHcSzZXz4cJMQnvoyW8a8FwW3dJm5Isyt7O8qUaRMEjQzDUXs4Xkxwd
SASjTWhemztIGf318OD1LR6TRA1OmezpwSFbwJWwAcgMt0wTVtqFYt3cKRMR0PqsT4hb8TTe5VF5
iCbADXVdlh6viElHSuQkGYftKctDBLE4DV0ZlYlWQdG5Gsnyk4K+xPStCM/JsJE2R7e36GZBNtoz
2KXUBUfrUzxyagtL81u7DGQE2ds96HcLrzMjF2WPmx1VXlpVFoHUb93Cnm3VkkuILh+yiSEEhwc2
Bp+twlPYWkqssVPcyItnhn+Y112xa/b0IRJ9/uEgRX9OIyKoDftm1F+6vTpM/AwzQxDyxLhB75e7
KjsHUEKxq9ul4uhxF6OxFfcUdpPeaZFvx0BxZn4T625t9VaEHUM3DrMIpP2kqY7gvbtIX6P/EBoo
PiSmWdszb5FUBspWWvGOEEf2LbtbU523UYL1hSxnW28hQpmWJ81aY6u7jL8uIRt8CufJPGF8cCbI
reRIeJGDJ98fjdiFncN7uKI8CKjCPGBrwKvg7AAR65djPX2W12TvdH7vMIseoFaEj0ykexCann51
H0/rCe2zvU4VDu8aHWTSyEWCd+a0x2gE1S1OhHBWksObvSU41x1t8yhPLZbnQHEv4YP/IWSVdQu1
jYl0eqK7ykRBPB5axhXrnAMUfr1FZyUN8yjlJ8WR0B6TRdNj0dxCnWKzcJEMsbSP9vVWzUQsPmE/
TroBZqaQ3e9ifY9qdg78Pz1QKrNIe6uZ9tjHlqAc3FY5Eqig2EmT4dbFJc+Z9KniPkyOITugXW3a
nThU2PdWjR3XTKeLnXXLTk7ePZ0ydll+m8NknCctARwAOCSLv7vt2Yvs03EtWMf47kVWb8zDYfPA
8ZbJb4es8mfOIlStw651RRdbggojn1qPfQ6+HCCK24YJbVWr85X0higJa0jTKGIhHd9HQ7HH/WhW
0+sDfCNtzjGZG7JZpUcoRn67e6NZuuSZZbolmnpauELam+KPy4tgXaRlES/CmSP4ijX4glW6T7o1
mg3GiceAqeCP5iyU0n4v4UK3i1h+63zdUgMtXx5jU7dxTdmKBYoI5o8WShaBFVScrVpz8+jJ4TE5
J+J7AcbW62io9eqa3DI1kI1um78OvmyyO/zcPf7hjdcuuCaaKYJpkyFjxmQ+iZDLSn/Rd5pDS8va
u2WQfespgWIzKF8bnN4TtmpKcIf/C/A4IeZq4IHdqztsi1g0G198H3zdH+PBWriXoKQf2ZG8vPge
58EN2QJHu6of/Txe1/17HS7cOW89gt7tyFIx890pOAEdYFfbu3nA9cTflf0IOqvZXOPRbd2509gD
Znka+URYalP1iLOrSQPYismnrBpaxvyiyjCe70uezSEe0LrseOX3+za+BN2mstTkfl+1cW2Kb0AM
RAkIK5LXO2U2Ot2GMqE61n2BY94Pt+Wdp3AiRFL1tMMEmV6R93pKheerlCqpgDHt1q5kHd1jPGxG
E5IrVyRCDltpC4xD7uBLQdK3E/bKE4Tae3OT3WNbaFVB2ZF3Ch/SN51MBTqHY2Iah0w9PlW+ZAnp
PS492ezdRbkk9ceQIIiOnT7tIl92ewfgBjGu/Domw052T7u5M1h6cg5JsMgDnaX7zabZEHNvnTE7
BLV5StsQH1brXOD4x7JLDpiZSBXkmj17rDixmDOS3W43OnOMZxo1ujQikbM666yBY8gJ5i7Ft9K8
UW40PomoYAyUXZSWZp0VYbU9u/KbaNz3HKieljGn1MfVrtsor812dOuY05OI0ywLt6qfFP+8P8at
yyldY4jHEPyeOvr4HMvvhXuP+32/B4FPSVssNUylOPLpGuSr6TnWLSmFWQ/1k+pzSsyFiYx7nTc5
raZ4Gi/rKG0Q826+04YlP7D8nq8wA+W2vFCki+xH4ww4SJd8+iCtr7HkX8HbpiUVxgCf8zufpxUx
YkBPZaPFskLf+OVep8SVS6c7C5m0JRtDKho3TExqzN1DQIcWVuTyCUQMp4bo8Fljw+NK7uZz2PAY
j7BK9Xp7YTJSOu4baakiR4RUxqBDiFzdc9xN35L83hR8xuWNCrAO9qXbNv514sKjO2yQBb78Jvh6
enePTGh853eLsYVtu5855/2wuWC+l0vdOoGwKq5ZyZvinxD1DNDGeqr6+Q4yd8vZUx0jKx8gX6RD
uQZYhK8J6YBQUq0cGOkNqQCq9fBlHsqMWIyeNj5jIYqgQ1KCrJnTG/Wed2ocAVYTXONrQpoXcmrm
IukQPIuw8KRUQwwvwiHlm/Ve3I/GNVYt+W1aNGaJfY+P3jRq4yM5RQNxt1PTIRj8HOvKZc72OeZT
rFfyu3ThsDnM/O6inJ8f7EXNE2FhYaP7R0jyGLNVmBum5COq9sW+3l89jiwlocC/JqrFRqvI4IkC
FBtaEywYWzROcAMCk9P0KgS3avF6IKEyKl+1WhcihUSFjWDpO0Q33fs2Z8IbieYUzHEIJsE4mvkD
ETFsMcvghvN65iJHgHZRUgluFo1jDOUcJkqdhYIvbJT0mESWbiu2ZPUlVFOylhnZqhvRgGg2M0e3
FAYfkMVXb3xHWQVM53VuypNAj3a1d/eQJPwoAXKbLD9++AVtiTSaOnzdOpAlpjvtgb8pCElIjSB7
vE8oRN5QdvEh7+fmsFUC5uNHu1M2QYTRQxGkKy4LTmTzyPwV6Y8akE0eeZ6QxfTd+B7tIrtOJg0h
TYdbeuSQbXPUr/qq7yY9cfb0nWBdkzKZtJdoMq0bNq5iITdLjgLq2IGFo74K2xJT+JHVyd3rAiFQ
X6E6NLiwucI/un2BzuU32Rz88Z09hkSPax6d5g6nvBE2Db+plDJuhO3cBE5HNK4elrSB/WP0BHFo
TGwjAeS3IcAEf82d3GEVO6KI01Tr5MO64G1UJJBbnhoAmcYGtB6Gr43ojiiBDi5I60mOl+039uds
gQ1HN2X9qU5AH+s/2qlNRmEz+16C44V5M74fwcL3ot0QYOzr9t17KOhxCvixChfCCvORRuK7haOQ
VC1sdVviclC1LxEXCgW7dNpEnBXnn1Ewc3hUt0WXaM7oCZgEk0J5x77JrnshiHYMwB4HwxZ2eL/J
2KCKzXexAswKI4CrCPSJxTQmqPzpNmGXidI+YQpgwpJWWnongPI56X6JBVZ603DK8tasxSSarFwM
/p6p8Bg6lYTYzI+nPqmJhQaTBTsHWcxhcrJ31rGS+TCWLkhJeUhWmQpSqoXnrcfIKJZcYrCGuflL
uPQ0JK/b7zTvYXDBaBx5chKW0Guf0NwdjJqMfy5ZjWpkvVB7MmXLJ2zfByWyaGErmm2i2z2UEwVQ
9ikDpOWdCAtpeacJ9E40hWC4siEfJ0lcDqU86WZ2gP94/pUbG0fhyObB6QKMsW1vTDSi7mTkGwoB
5ps0TuT3Ln9JaelWQELAybupSV4Zn6iBt6vdAdGKDVTSpnE331f2ARV22uUB8G0nOuLdzQWW6OgW
3PXcxpq70WX12HW25gq2jLVDqOseH4JosnYkaUUwxu2UFdmihwB9bJ+C0hRs3vpQ4teQL7nNtjSj
pLJyv7NJyW+NMbyHrSmw0Ybm1iH2TnLy1aQ0+kzsl7LzsO5hw/UiO/jVrg5bUMH1RGdLHcUrnWt2
zQRPSma7HOylsHQoddbHdQXKIHcLcHc4vUzFfBqD1qGCaREM3j3T7C45PtC0a761CLjldx5BZXze
fERJbsk1a4Njhv+PWvV7RsYWyKs2kWLBPGYP75qRckAdw3zyJDBOmSmJ5DHUpViq9RLkPOrtV/Vb
lLRM/5TWTuRFyZ07VVhSbql8LK7PMITk7GGVoZx1G52YFtYeM51+A07U4U8xq9ksDKDSlJ3LcfkI
ZGd0RmqsvW4T+WXYbJSEDNjB6rFA2R7jblTbMb7sZjQOCmRsCmyA93YfYaypVrlX0muMjSLvHzZ6
UUVcIe3vGDlYkK15XqymrYpS3V/sRyAadjqGY0RxfYztEPmH3WVXAwo9Wb7bPi4xpElqaqxLcKhX
WC6Dz6WC5+m0/K22rSE7FZa2CszkDpPjEOSpmoxO62KlxxRaQ2ePbZ42G4xB3u9sJdHs/rEsY8HH
4Ggz8EIOfh9LyQG5hjsWhxF28yFQvFnAJgtJY41vzVZ2dZ/53/eti0mFzLxjeED1NFf00Ux5UF6f
yrg0Jyviyn/DQOrsWjZEQw57A1UWKMGkcBDQEuaDkEp+5BeYc1f8d0buY5AGLQdwN5vjuo57Lgko
WcySOZ3/YjFeYHTy+IN/D/usNVhKvptMNFyJaYkJKfmTRYjM9krvEiqwK2w92UARz4msOplzgbql
QqA5ESIsPe87/wR2BEfCgWHUfBhr/H7+pqcPezJZpyOCt/AzTKf4cYB+7fZ7cTIkVeIDwAWknIi8
z3fFiDQoY2YERO12wSsYxgJ43QFs3bvjXvDLmA9dueLwOMYr4itnVHMtmkyvcT/fP6gbjpX0aWF0
m2kHyph08DxoJyuG6+qeU1f9RbHiT9mFZpUV96b3hvDDU/9e2WL84JQ6S44bi8tNYw10dOAq5FFM
DxfDSfSmyIaEblJDUnRPRQZ8ltwtHwnOukUwA/0Wv5BHLodEfMKp4MtbIvI+15ZEeG+Dkzcx74Go
kWrW/iGZckmNUzIPxm1H8Kn1L55s4/9zFOJg2q7fdMbcuvrSed2nY/rAY9DacopDLu79Ya+J6xOx
gN6/4DwooGuCCEvdeeznlpg+QI7Zy+ljf3Hxm8ppP7lM8arxxx06ftNDDa90hTPqFuMcxFU7+o8Y
P7AAQJ5f8xGCVrioZ9M3NS5us6dbrPm9RALzcpTwKo+4Tvm8vtdSGcOaH+Qr1vrkFZ1co8W6p1X1
XoDsOP0P9/WwF4m+8UoVF/XTI8Y5uMCTicuc3xinY8zRv8U5LvOTi+OyTyU6vqdRKFt9wGfUcEwb
1ofb9oeLm/Tt6j+8zpgBrOeX8Bbucd2RzD6QTCRp8CEKJ4+YJb2J7D6S8KQt66BKRksB/3SzsB9e
5HAcKGt3Oi81VEKgwJNxG4WKOeXvb+c7viaZkaPtppxFKMldpE3cA9gXR+EUisRZ77IGFoDvdSsY
wjtRwrAzBrNKkNTRz9oYkia5n1d4Ns+ZAG5aMLea/eSE1dZDt9as257UVEO2CjbeVJ3LvnDGjSSs
qJ5KpbdLXPujNbfH7WgNzISCpgZH7cFDO4wB13fBAOiNqY+4ljXr5J6zMUBtjBvc84Px4cunJNR7
JDWorcnFq/3cE9O3uc0KFfNCAzuEFp7l3CXuarbOzManPW4VE78wQaaRjeo3gwn2qRjMdtqu5FZg
igHO5kQO2JXZjhAA69e1NWdnIxG5GVdWs6WwgumVGWCoXJO1nby7TFuCPqu8RVCROGhzLEGZ8Qpc
plHjQLEtX8/wp5+z6wNOy3Ht4T9NFgFKNDmGPFOMeQWQPSDvswbXADEdDx7kJ9IAN1niThe8ZrqZ
F9kUj9BsssPhrpr/Hh5jiUe+Idtl2hkNijSvl7ItmIf9CHdNcQYjiqU3XOIIN59j0ggA53Huzgk9
d4Zkwl04XKG4214wTh8sJVoEQGBjtLSEC5FYsxTe9vIH5Wm7wVSMn0QBuz3UzNEOJrWpxyz3mn3r
y+BT2hNL9hvqOzzJZHZorHmwsBc7FfI8uIPRAqEE4YA8zJXE7AlvQ7YONEr8ebHjEPedwbIvYOC9
LwIxEEzZav1JkDy8mV36dbpAoOjwjGhNow3qWnrrtxdskhEwbU6Dzj8InylKDg6li2DaS29RDMkW
UBORAKhdtDqDKBC8GZ4zzlGz2yBiyhfgvPEHxP32nEkeQjE4eHP7mHUerHZ86icGksybV2QQHM83
2aLTdDx1ds7KTAvIepk+ShTgtr/7YlA4edLxoN3CBor3OulYjJmRpADNvkwCY5aqew1VjbckLIg2
kRYA20qJApR31qeC0RkaofrcbRIRN/CStgokXCaQNeRahITRMOGnxxYhphEv4DWaaKKZyLOh01TQ
K+tjiA6AITBt7lmXQIoAdg7rGeIF+M0ZXfqSNrt50GLr3I3G6p3aqbmxbIiYfBh1mHYMq73y9Brr
q9ngrctE6SfgnCwIV2LGx+vssqG3qQc91w7ELdh9iH3RZq1z8A8pphobRSJ1413DSsL2abM+y9MS
JafO1rr3CB5Yr6yRKrCK33DpJaM7wwmEJy+7hqVRUhO0qmxlMo1QeJo7sCzdEyfn12SaYIMBMeVi
AMOnojPDeLI6qw0VT5itBqubHh/XmA59dg+xdLMHgRs4ejKAw4H5PCyJnsWRV1m4Ae8ZG3Ltl/eQ
eQvJ5FejZ3jGyg4+9nIPStATvjOWjyUc1sYjGB09eUgr2Skn5laxR8swop5xo3v8feJbJ3LDNyTz
9+NSwjFZ7ZotBtsZrfWmeOewDkU8h5MJ0NhqtATdudnMaaz7VpuYPcrrqWE7Raezus09HJ3awPgQ
XVT/tjamXPYNQo+53CwmqycdDsA7YOaY5tNBcILn7BzqiejUIX9AILyle43VGqLT4AvtHXo7cxNg
T1RPJuzuLJr1NPN04DNqcs1XOBSntQzcLdjO7Ji1nIyG+I5LPjDCBGNWtOuIQaKku6/PGSNJbK3m
PgKISWFfwyqZzA8YQUqK8Dp94uYh+854DfldGdelgj8Sik66hClWG4aHOxAL5BMCWG6z5yCwGB/L
uCVTr6woJEXzuvwemQN6oQgPHvI9EN71ED6B6XEDT2pvsSOQSbvIHTxmgo4HG0+x3tHqN6RoBpNY
6YzDFItc2Kg2bhcBY4nB308I+9+PKSROdb3/Ob1rG58vQxn/n/9b387nX5FWPr73B6yQOuViybou
C3NVVQQVFIg/YIVU+R/kIeoUEQO0Aibuv5O71H+IkiCSuqVKokD61y+5Xco/gBlS5gtN0WTGmZMS
9jeQVsQp3/G/EruoXdYEEXgyjZxIYIX0D5DKXxK7gBk6DRTM5saNDpXDUqFlCajNqwOm2DuAdkDN
IeyOz79s0/afj/8VyegzwsJfRp2ARn4ZtaokPZ9T024U5Tr/fgUI8P59biyMnp4VBxrpfDHcn9HW
/rrIT4AO6iOqNOXCcDKQd1b7qjxdnin3Oq5y4Pv0ZURHCzmeehV+MS4H+NvN/dRDVBG6GsiPojBY
5XvnliJo+xF4u2qa7zDMk/oZ0NavitO/GHT+KYn3ooD80YyXwuhWI11AymUN6qCR/1iAd0hFzvZM
7gg9IZ+/PNQvdnlOruKvh1rUqrwoqL42AMsEcR6MywkU/LjCe/tUfK8AWUeyURI1tan+/Ub/ua3L
X853Dov9OjLlixSQ94fCEH4cvh9+qC8U+z0JdLL5/TAT1/3uPOcTZsQvZDs/kId7PDOO+iZOHV6W
t2cFyE16/DzPn2c/xmz29XFOc/8Ng37uC6YtmpkgzfSc46T4dtvQFAvg5GflW7kSaN77xQq/2slp
B35Z4SJChOlXxAFn+NKY/evth0RDVaC6l2SKrbUfpUkfBa9HC6Jc518x6hfSaP4J9+msHA/NYQEJ
gZG9vW4vNL7FwlkftgV966eWQOevuGUiyt9t7ydJNOhktcpnRtTu5Xa8tfryfNEdsVbXLXaGOvu2
OM1W13Kx1qtLv8rV+oslf8U0n0STVOoPegOeC2Oh92utoppEyM6dum7yL3BkxGklv1vpJ2F0EM5n
KsEhXgrinm4UpWJpfa/eAFR9wSpdXY2LLdLWFsx34Qv2/OJU1c8S6dSfz+r9Xhi3nl5LoKnI6vb3
dPvVCJ9Ej1pFYhv1jJDLeHbJJLrev+CML1h/0uK/MkZ5rMa61BDl8kjzpcE+37UVACxf7NSnTpF/
kWTqJwlzVm/VvZQZ5vxSv/QEtkFG71d0ajMuVvP995v2CY3nsxL+DCzUV3UV3c+nwrg0A9C90Uv3
eHyLgNAarmCWyYCz3qMvhvxCvKifxMvpRolVod0K41i/zCk/bcelTjph3z/eqsfrTaPI+Hquv9rU
Lyhf/SRVTspR7iOwxZAq5cv9tV/T6gZEY0yOZxDmv+UrsLZepqZsv9/frzhOneb1izC9d/dTo000
Uz3RUuxJpovBxHGXFSVkr4sf0vK07jwKpb5a70Qkv+F09ZNMUdu8kAABKoy5WIL6c1jReu27PMc1
unAELYwG0uxImz7oB5poixdcp13y+6V/xY+fZE01jypdpQjXeBTRk0Jl/PD4Z8XJnzBL/44J+dFo
60+bW99mfTOpCnHmkz2G+n8uKvU41VgBECWKbtTM35tr+TR/9OLT4njXCTt3X3TT+IKHqLP40xH3
D609zUf05dAA9zwDV/8uOFpzeavEo61fOgIOt+sXkvyLzf1osPHLyucP/ZSD9oPKAmKzrw6ry/Xb
74/vK/tcm6bwyxDipbrrVOUXBnWX6/v2+q393v4gW3z1sGjp+P+pg7VPUuEI/p423qBXAJOWEu3F
DwZQ3s/H7wU9mr5Y2Rf6XvskC44K2Bjd5cPAIbf2uf3ZfLvZEs2a8q9Nt6/G+sT/i+5yrXWFdR1f
Dt+bt57epKeX4vudK85XsuYLEfcZGraWD2flcuSGM0pEfI/qbFVJu+MIgsz1bpSy/8UuSr+XMB99
Fn+hj0ujHEdh8WGU9utyK39fPClLgtrvZzqkf3Wj+cJE0j+ZD0UjP3JAbgpDEkOBbMcych/laalF
7her+mITpzKsX6n+EqmH+WG6OeVzMXrqSR2LFFA5YnV4XqjS6iGByS4QY27oYbO8CJe4vI7HVQn2
CGGkAfinsX+uc4JoV+Eqrr+Y3Bdcr09H8suW9/L90Twm07ijNyVFmeQrjCixtOcCiwdRuoOa/tXO
fwbB+2wiTBjLvw6qFbPzQxo/zple5PT5m5f0s9RWt5faFE6r4fvF+/0yv1rlJ8EjFHf1rJfYJOMd
fIX7iBP4IJu/H+O/XZUksThZArcKgOY/r+rRa8dTBXwG0q17mo9eVRiTC4JuNN9OZFYBZ/r17Ri3
zF+Vsg6CNJi2mjqh7v550Esn1+VJKdTtqLWzu76ZZsCf1Cz3BaEofVQ1IqpioyraFhBoCYAMUbnN
ipfDWZcXPyJhceieT9IJX3bUirn87SAII11t1fY8Xx/appytb3e5Beq+uMy57WsS6e1jfivnz4II
nMH38zC099Ww0Gt6l8mq3q3Pvar1q7ISxOb5Os5VUENVrVNu9lmoQD/XjpJEyLfhinIS1kV1HOuD
tvw4i79VOPo/qwr93wbdLAFvCY/+Z+8h+QhUYf3VefivL/7hPgSrWYZmFpIKmDDePp75h/uQt6jX
1sQ/IJchqX8Vh0r6P6jgXoDITEm3MJcmG+FftaG89fGyIMm6QGGosPhb/kOG/5OtSX0pja9o4Csv
ADnW5U867qHq5xLokDyonvr11FpWovsZfWBFeAgojK9s2w+b+Vfb9vN4n3gXuMIov5SMRwOsbxoI
DFOdNChZqzOlQJTOcMHUV4f6tbisNJr7/qCuk+aYPd701fDt/qS/0AHh+fFSkWZKjlS9pFfAq/qD
FtrJfF3jdFDC69uZRuGyJfyQv2nfK4c08e5ZIIJESzptWTVv8nm9GHClNXSllpLytJbp5PLaq99u
gUTzzm39rL38Qhjbfy7vV2NX+riL/WbZnyvzxe4s/z/qznNHciTZ0q9yX4AX1OIv3akZMiPlHyIl
tdZ8+j2Mnu7MiqrJmEEVFrvAoDAlOhlBOs3NzY59RytVOXzEvHjzCuTsQerR1S7Eo7ILMIgIaSpE
axANSPrwOjakd3FXOnPRECwod9PAxQbK3wBeNYWTOOhTQ04CsypNT3jKvaJ/n27Zg8CY1UPm1IHB
Snrih1uM5b/1pPDRhN627vSKqZV+PaGZqQJ3KtnC8C6cvWExb45QboJ9QTVf2Gk7eSbLTto1Efqh
jKfsFEgBYHole4toSGhdazthp1oap8/y2mrFVwA4+oCfVapkeY189RD5kwYtKuVlCrczNClGoBlI
icM9bjcyXpPDbAk0GTD/JMoOMgaKA02e0QX1m8QUYduuIJYD3EAmwcgex4+mPkwsR6bG0aAM7Pis
gpBv9ns46eB0wgn2aopbGeUE6Bdvc2zvpCrAmC/MK9+F5gD9dLVKHnH3WDRTHQwum5y6mcxkz6NR
D9JIc8NxQOpt+sJsM9KabGNU8T0XESiri48kMpfqpoUtvLRPmQUZUzBZI5rHGIYLRl1GDTqvDuXo
YreLoNNtBjrDhbLds4NXZR8q6tYZHVUnrk/FQsoEgn4AYTirCXCYLOFfDYoQCpE33Z1ijacEJnfc
OwRXgGM2oosJY8Gc0TCWgSnxMD6QB9ZU7xXFmwsYAxU3kwByGIZzqu0YH1sIblhGT7n9iGcABkib
+nPrKOxGqd7k1oA0Z4RT8we2hgmWi3gPAh2Ms2UhwPbMoRVhWJG1MaHgACuzywhXEIA67hrYGCmm
MFrxOuV97Qhxhql/94Jc5G5N1DTTCODeo6RYWNYldwhyr50dNTOYjgTPoQBQlD5wOhM9va3WNiqJ
fGg4tMGby7tC23Gjt2olIrIKO54E2YiRAoIaZSjgs8JYWov9RtMRFBwRo6hwL4rQwzOCd6igYUz5
ESNSDDcha/W1l4QUSzFerEm0MUnV7PgV7UAlHyW3McVYGELHjQSkH17c8oVtAHDeD8O2QfcvY49d
NgLZuArKK2jkdDjQot476xIkilxzN461XmGyrU79lHkuUgcieQEaB/kI4nnUmgwASmGwwZ9KR+4Q
Y8mX/DvYpLqE4XCMh7GE5yjGcJjybeLcKXZk/q1OTTiaSMITZlbgm4geJurYkxXjXSI1AiJv4r1n
kSjsov5x6DdpCXcaWy4NERMZhSkDYYdaMCihCf0+7v1UDjtH+xUTjPwaVhr8RbQfJ44dcXyHMMxc
88/1HArCEQ10mN1b31+Lv0zQLq51RiB8SbCbiBkWZS6ixxFet+xzbIRufsj2Ak3MtQYHw0ATUDEC
HSFsN9Y7dG0N/3Ir/fyy5wzyywcYQEIGCx5fFvbfVvIAnyyqETjvtA4QiDS+kmn/dMa//L7rx/ly
uWgaO0biR7wxINJZHMy/ol09woYP7TAdYgfpyib2U9p9ecGLw0Q7a5IGfn2IGzxQFaIHc7KXw7n9
RqsD0GFXVs+6OH4KCSoQL0DroL16iXFnymbgGZEFWsyBhwCOqKOJrsn1vtdlafiv7/V5nYtFWgH2
pGJv+et7rdsJZwd7DDisCYcekoaM9+U1Ovl65v3mu2kXZ+KsHrtBEXnMB1mhDS4oBVjLgQ3R4dpr
8W9ewX++3Wpv83WZcEBnpsmMu7h61Q9ODXfQV8niKexrr7yBV56XdrEgB64La3Df1+/UOYIdW6MZ
2f9BWfbX79nnN7pYh6GiZPlQ4N6t6xAqHQKRf0QVNNVUE2KYa8nb1Tt4cfJLggl1bXUJHxlbdrsd
oIDOAvPvBkv+Wgy5dgsvKmkcYGCBEmEpJk5gCXaO+jZjZe61J3X1K11U0QoxmbVaRRaublS3JYnZ
eJgOIKPzH7xe15b6xQkDO8AAmi6+07os/q6icQbvXXtQ127eRdlcAaCnBX92vXmqm7oxzP04Izev
XeYnycVFvNAu4kWPNnIvqlh/MI8lPIHrAbRttNNznyPQpb9f91zmvr+HPHsRLuqBXRB48dXWvS30
6g0PT1jBYO3oSj386pUuwkXVyXPLiFjsrNs5uas6uR/ZDSqerf39fn31ShfhApF91OoOV0qcAVdK
ES5Es/gP6o/cZQHyxwfGsxcBgymmpWX4893j3cYpzMDNDSBrLAwH+YHOGRDnrXaFV77gGhf+fYzn
2Yu4kaEVrnKAoeElq5zcTnaVIVnICPHc9Fm3r6pkri2Si+ChhjFbaAXiL+v+vaeAgWmXu2tvwPcv
Gs9eRA9VilIBFPr1yYV2iicHc05szO3vbZI8exE5EkWZJ60VMH3kn7sKruhI6CpUsMj8zUd1EToy
QRGmHOBRXGmNh/EBK3+fefA+g6AJYs/svb62/NcP/93quIgiXQo+vpTjy/VkgV1sQbl74FyxOytE
gwU6dLz3oIpb1167K8/u/FZ+yRoHqZojKTy/dbFd7Dp7xlvXba5d5tfZKUz1YHnCiwJ/meD0IyC7
uQQu7Eh4d4GzbfxUea+lg6MHFJ3XukK/XPpfrnYRtQoQRQWpwtXWijDAVDeqr1glhcb0t7/YRdhi
p0JZ4k4LH3mrcRQvofDycoptTuf/5Ezxy0PNly92EbrEWVEaJsTVEmfxW9jsCueGN8ZcaHQlffv1
vvblWhfxSsr7kMsrBvHDKhyUX9xFssRHOEPjoVWEXyiU2FeD1voFfnoNvlz0Imi14FXWmYYvuHYq
10NM/a4dMe1G0lN7A4nStL/yqv8ye/xywYvgNXddHMWqsu7eqgXqPQEvifJO7sD82v3XPf2vyuP/
vxW+JRgIKnD1gVcRPDFltFkQuv59GZxkcVW9N11Z/AKS+Muf9XdlnNVQyYYRnSQqsAqEZ/lnZRx/
xQuiLIjwmjo7dv5TGQcZUYAdG+xXFFSrsZfjjflXZRx/xasKzO1wWhRUMBXV/6oyfu79fy7Nnz66
erH9aGGLHRydUqfPvQiT1Ar3ng+Y4inwpsNKgpth0UX5kc41CKu3dWiyhQHHdfj3qRGRAjhw6BH4
C2ABimDj2MprKmO4wNHkY13v5WC7aBac2cXMVpZ7tfcT5S0eSlLMYH93r7V44EQ/CE9D4ETQdCmE
SwknPcfRjZpumX6rVG7Ne628L1VfTPZD66X41YOV4hLv2slSwTHPAo/jMCITbxtA7JR5IUu3VXDk
ZDAukL4ohR0ExxGTEvGuZN5T8JjgRdGAMdGCpFAMZpVt8gQIdUfmzCHwQDSXi9Mk6alA+JoyCVyB
nWh85rFDNlDBcwGOEv0xn28i4QT4L5Pec8vTkDpKBOq+nXeOPHvhaDX4OaMpV3aSWZLmy1wAFMWd
JlE+JTDsKdPdNFtybIrSLtJ8bjSSzAMCfIpcYdzMw35m9RbOpHBSGh4Z+GljuJeFF0OyVxgYC9vK
YDfLA5VCm5nc9X+luYAaNgHmeKowWMUkXp5vCgml1Rv4KwfZJolsBtjv1IhUAyp/zEKlC+0Sa5bd
hrEVkE7STcWZfGXV0R8jr65B5h/L3v837EwRChAPWPCFUZZBbwruo9+Fhtsi7t7fzjbE7+3/bGI0
t/5n13fZHBfhv4JF+1V2/8sf/3e0kLT/XeXt8MfjYKoF2f3f0YKT5f9FqGJFES6+YB+vn+l6G41B
HME/hj0XmroaMhQ0v/6bcCH+uFPjpqBJJ8EWUeZAJpYQvX6ss1RiPnbBIOSHKdNCIkij6sIsKkG7
orDGOGppOSfodYUqxv+72v/rlzxyIziEOufftfP4WIRDC6u0GDMoSgmmUAFbIm6qRKIOJeDYMlez
TsCNpOEnePCsv3BJ9wq5WIh2GdIdFqawaHOh/yNKheh1HMbCi4R1A3wBFxHtX78UpQxjigCQvc8/
O/+7ekL77csz3/8VML82v6QfU87znYGFKp4ZULcqRhUu7kywFFMyx01ygDkzfKkYXyyiY9KhTZS/
M113wwUSVeJ0KzDchpeWmzZWzaV2hlAzlrZG4uEmLKb5Bb8QQRpICgBItEOtxC6Xal6fd/c9TOMC
SMhBQYjFEbOOuV1OEZXmxoybfquVshVzdyq3qAbaoHsRrk11hfmmYIksWYCsvZ/8qUtN+GAYoxgY
JRx70t7ousqAL49RKjLp5MHOAs3QYFoiip2XIGQKIE5xdXYU0IEZu9IdgZr6/tZx0nrw+NyDIDNQ
JAyS4F0T0A1msU/+uKqUKOMjjVGXXR87JcA4ZZHAVk62J4nE8H0Bw2NuwLQ3MUyEEaWZCgO8clGb
LdFOa/ldrqCpSkL2wGN4LbeUxpZCC5TTRiSMakNEDEZsZMHdbBjQaKPAN6oh6ViqNVZXOUlBAnDt
70Zrjt142giqnrJEfgcBF+zQSrbmyRHRF2FoHdvqaIBbC88q8GRTAuleIu3Q74KYSdrIjzJBPX7D
g1TCStYEnGjhQ/bHB28j6EqqQMd9rN7F/abJnSW6b4d7bXyCB0u0TVuX7WCf4wCsg/0kAVsjEAj3
gREIuN3L8TPbu/UMH6JT2bvTc8xsgCFveRkb1KGp77TFViR0Zex17n8xk2dsTgBApZCu6poKTLs+
+q1fbavnCIRY3I8aVpXQXqFoz6+DZ/x++ei2lZuFBHNq2mOE9yzZTqXJvQ2mqtESeSNaMqXRK9jD
jug9yawhCEaunCoFi8kqe5PBeyxa0+P3a0PS1vfmc22ocDXkJQQ9YOMlTCbB8PTHtRFxbVIqo8Se
pB3639MugiD1KBLJhoYy2wQYzYHPqdku0N33T1Kbklwetkk2WcGI0+ZyB1tiPZMWImHYVR6cSuyw
52l0lBWzBAsPBq16AF5KFzMQQd4vApCSb/10UlDGAHgn5vS+rGkzgey/bLQcw+yML49eyLixZEi5
weUGz5hDYkuoj6UTWU8vA5Hyh5ygD98fQGlBX/hQD0YH/DrJPjgioEc1EXb8GDEG15nyQdr/VWPj
b9ELFp3CjW9gXd5NlEcHeXKAFRCmR63y04qm/bb0KvT5gP3QdAiRhR3boD0OFxw9R9nnNLU0Ql9m
XzgRiu13U0YyzBHhlNOTCatmxkSd/MR4+I8T0FWM2tbifZxyoDo66Ftz73HvJLgzFRzCiISsLzPh
ZaOVe670sL7w7geaM8dUZP3MlZxxFTSApwheW0nVyFglipjTYwaSWBg4JsNdZ42d3vS7zFKJWpH8
QzUw/Jha9U1tgl4RaFDIGaMv20iDMMopFpAbK86kWBg/t1hoFLh31dbckarFroUcGY6MCYbQl9ue
NfH/VbykMinlDX7aQ2aM9mzBAdGRUkPivKjqQQEy2RAyiJDw3iqejBqbg9OeCwu/Hr3mlqTyXU7T
HbAzgz0fZsjWls7gkRwqHuuKTz08kc110DLajjJelvgYP2FeiLLsE6PXJHBaxcmeh+ZtyW8m3t0D
LLuQWFV1RXN6q7SgEy+8tWYKwV1pYqATH8RsR0/uSb3H7bJYVmdpfhof4GaP1He71iArBrDwzBmA
6OmNN2Yf6HBeWHvvelrtNN6JOo9PKOyR0WUU9SO6t5OtaFQqqLZpIyP1lQU2Zo5ci3rIHDOO5IlV
SsAN0252isRuhF0fjM7SgXx7yofDLPsKgB4L0ngD2TQcJCAUSKEVTENTJrDRea92UaLHRoCLoiRL
VDMBKsdvHycXonxwUR2k9DxZbOThyQfghRImad3+Vd2NEEh8tG+PU4MNm0qGLGz7xGBKELOpSof1
ZvQgEmq3JRlv1+oouvYwtQL0RaRM6cL0KoZwbD5UEMdAaQcLaHAhaIqRm85eS6lAsOLJ535xj0/N
HLuE8ANurj5i6BYeHDfJPbxqBI4E+wIoq3rY5OF73j61wA8qfiqTeTSqxCzBCEEjMyXwWY/wlpjN
R2UMNsxQtpw3jpAy6BAulC2oXcFmKiyg1GRUX/pkn5gCFT+m6SaUPWb0sHCCjxaAFB965MZIGkMD
87HFOwGX25rzZMApWThp7QWo+juv0GAkKFv9+3o3EgrbjQlz2WcwIf7yvsv1CpZJJ4BrfMTsji8A
KP4Q2W2BXq8AAxhnhL6hlZ+EqSXVCPruQzjeiUFstCVHVDBeUOLAgSGXzIKIsjsWToNx+6J8FgDu
VdONCq+/wAi1Gzn/kCVVr2uivdZbzVS8Gs3kxC7wCsUmPEF4DEsP0HT0JIOsEi0A7TSHLriePjzU
dQ03qFVvZ+mVsSQMKhQbTPkq27B0apAeQleEYUZkD4wdw2GO+Yj7bZB3hqLBRhXRY3nRYBUmKP5Y
uXnBERzD9SLAuHP4OANuIfCSzpcdkURMJqqSIyhGy0BZCJsjiS/NCgUbtYc9TbKfSzcoUqL1myyx
ZN5OcLgpqdDDdnJ8E7fiFobU3+9P3Hle8Kf9CZOp7OoYjV8viqpFvbQDUn721BrtXQNlmaz3AOoi
cYE4qXJaMLSke6G0J9GBGzKOsUKM3VXejcydML/G04kb3lMRiiJpsyBTHfq9lJwijJeCvQA70gEh
W51cODeBYklAzxGe5MBuAi9Ntx33cozmV1UAs38+FnAaRxbEmGxvKIdqO1kAIQxG2etQCy3jZtrE
iJh2nes1mqSrnAivCmIwrStjmdxaxU1GgEw/AGVISIt5MvwEuLFKpOhpZXUIs8D9Y5+dog91OaJS
lnY4TWJAAw5KBJyMrjqWcaU3lR9z/+IRDKgtizREN6C+10DIMqKcapLXii32FyeKnZbOtCORoU0u
/HqW1GzgYD5BL2fDfVOpKaQweKWUHWgaYE81TpcYwyuAMwps3bRt2+7FjHa9nuZGxmAVEg0xBcJY
nUMqRuX4xE0PI1EYswMaE9sOXZgrC+A8DPTl+WPKWVnPZRh/lgWoFS+lhU3NDPWUC8JRVO9hILN0
0F24UrXp2xemfahbc+Y2kSLr7GIEw7Fa7uTiJeGONYilsH+qfJGZ9IEHKr9/ZwL45MmHvt8owkYL
EMU3QWgMvNuKgIAE2CAwbA+js9aBnkkud+FgdTlVBTLkNwAuIGdQFtKwuxbYouPsNE+VRMHUElVd
A38rOQzFEbMYPYoKeCyjvhS+uGVk+NOVdp8lV/oa5wbhxY3RUNpCkYrVRE1iL5J6nK7npg1G9Yhn
GKcuZH8hY4QwthRh3+rA76WjszFyzjjRoPI62WAWs4R+J7BC6ZDHB5jziEgIJhLhozJ0CMwJyRkU
Z4sbjdu46EkeC0abI7EZtgL4huIzd99PByU9xciV5P08bCLR6SSgSTRAinZaacxYUY0Jf7IQe1vr
hDleFneZ6IAMYTypLytWpqapZCvcA1wG8w4mxweeNxjQefqkNoWJiLUxj+YiUTmtUMIiQnhfroxX
YG6n+KYSEhKvoFm85Kxod9INbJcWUBR4Y0lRNKPVaIwLzV9yYQeKCXtUbxkvvL8SlNaa3Q+3/jwu
D0HHehDFrb9oFPyxka7zIfe7C6PY+VWG8TloBK6QpKsDTRuz0FbVFaKxcAKR6HVWCWbpUELDbqul
K8WQBU1lMOvb+DbwUx+UNJIZUAN4ohk8tK8CRJ7YEzdR5o+ZXQEuGIIV3+ss8ryCALSy70lcEw5q
ttKDthZVBECrWzO1Syt6id8nBKYckBtSIM0SzD62u94IWZLBC1RDc6NFIlGjO3WCipZEVGgIkKGD
kRyRRIAvkJ66LYRNJZpU8a6/F73Irk04Ah55G0y3rQRyEqqftLMHTADPdJ3/RZEtc5cnCYQTzRUp
zs/gdCLjpYDUbgMPfJFaDxg6LYQbaR5iEpQiNZEVQ4TMA5kLSvVemZJIpoAagCgDgJjLHVqsQOSf
4D9WBhM9VjEqgqQXdH4ywaQGVhB20yPmn2Uz9yeDpwxNWwISR/dU7nlbo4iASBds3pP2E4weZiJn
Fo7RSmBDyff9+uMv2x1/4Ro+19/691/ab/k/o7SwiUNto1/LwqB5RYKOI5nHkArnaF1G6hoDm2Mo
MNLEA4DnxUP4kCBwXxut/LE08/e46ufHuSjN/OHB+8/rXEa8PwJSuGz7X97ri07PH6NG/FgJ/Pmm
XvYNfmNs7N8QDT5v7EWO9SeIBudK5neh7LLu8M88l2gFVvGYV6TZqwf8XzrZgJQOsx1FZIK/C5oM
GUliSC6F9wYBDcQOnXvjIFeEN71IcDDvzpAo9V4Ck0DZX1Vg/CS7v1gCl93uTzpA4UM4LpIwNLs9
IxlZ70oo7GFgp+fdTrEniL0FAj/PGZ9T6qystwKohCOoxqHHR1aFdzTZx884BUitAS9PfoLjCMcB
ODW8qhZwtz3NbSDJNziMta9wiFRaXYvMGH0UFi0HIIrxF0Lg4SSZanobGnIIs/XH6aN7hlU09j/Q
YOHHWuozqeFnUTMGOkUtzkrAVg9GIaJpYRRP8806KbaDnY1bmjGqASrY7QwYd5B7CreiL3wAM/5Q
giGdO2v2mOJwA37H01x4RefigJ/e8ZvWQ76LM58uPWX3mK51pdv4xDxFQOS9zgKBuj4UiHRYAKlH
LtCCAg7iONTrwIlX/CFE3GJArBX13AkAeZy8STJrgPjRO4KgvDEF7GJw7brNwISU7kQP5dVQT1W9
VIFVguwLJLe3ykXtgGYPI7QcVzvK6076zfI8a9++hNj299g0/JWM4iyE+Hq5f0aluR1Kx8FsMPD0
gqgoA+4DiTcY1TXt4RcJPM8OR9La1J64p3WVYE8ELhcnRyi2yVVFy5XgdxbzfvlYfxDm8pOO4PKl
u9hU/sik41lc+t1Tv9hhPmEIHWXJOukIl4JyhLKLpJMxeRKqz+ltY+egQ/dEfGu6FQUN9Pab6oho
5VI52tYSxjBQzTDq1l1fD3geMX4FwCxOewCZmtWG91OKFKX1BKToMNuZAgwUMCbzVhuiBMCojBKk
rJCK8hYqcaKL6RROLz3GiTaM2Xpo+T7GNyqIpYZq4pBiZhb3Jj/VGWXbbfLe41isGj1+eLiV6MCs
GY6EDD+h16awftJ/Xj6ii63xtzAVP58Df8y5z5iFL0vxcyY0ZHxBdlBpmEwB1bNqN24nWsMsYnSz
B8kJof6Ld4Eh6BV8qZaYaggZN6g1wbpA89gb1OnK1Fzg/34M3VJBR0Glk8ubvJ64MfYdmJ0qutii
UuTGrduj9Gp2xplIRTFdi/gDQnN4o26BT4gjIiNAC8fuEf0ReYGJwHwt1dOu5Hrcxd7cQKHPSCvh
YCX/rKN1ER0ZPXkBgz6ddPW9fBqwqIzSyR8r2Az52oZ/bODiHhIJi6zq9DUBxwyo0TYGJrGc5AV8
7xf1PQdsuCRoVNDA5FxUzQ1xl2EqZ1mLQZuI1auUqPOpTWmOlsWxMsI9fjcQ4Xl6Sp65I5j5k57t
Asru53f8WwE0UBaWYFAyoRNg8b4k6t1h2Jb4PaoRr4srsfBcwQgdt51IfEIdUtpGO3gJ3lasrrX6
BNzNK0Ja+h576D0JAxEBZzbWiVy4HEibEXBibvXSUDawJ4DREO4A/rn2DAFCP1k9LGgxSYWZq+pD
OGY36UbG0A1G9YCdQrUZ+GaVVsF21nScB2RuHa5J/cUQ/aUw5N6SX8Wb1VYgOXLwXkQtFudipPgo
yqBNGq2TVXVLMfUNMMoyUPExsMVX0QQ23MhQCN7Xrgx92vppA1PCfO1jCrkf7sgRFJph9FlA+ie3
4A3utAR6zBopqp9olhlT9IBCnORlOwtcfL9pTLR35zd233k42ejBrji2u+K2BkZ1Bnrppjn2foi5
H0bnHyNUr0sCS8WPFXQFSnT8pmC4ScHLr76sSDEM5qTwtde7kYgbFOmUEPN/Bg+LPG3T4VyEsxBu
N2b2EEveUTI/or5qt7tyL9vASuzX2SjkEkJopKKp4bSmoFFF5QzaO9IrJGPM9APzhEALjAlmvkQc
72AnhLjJHBSYPw4GV/hCPtOxsLvJmtPNwHqoibTKiY9MXil0WN+W3V5FUeD789FPssHLwHSRW/4e
mIC/kirwF7LqTyjQOkmQ2q28jZV7YTQx4SXYeElQU1lsmWIOBBYptMiMnsHQ9YaF2UxsXs1Wr2QS
5wGnL3HyDwKefhrtubjt5xv15dK/zwngf2xs/3RIOh+Uv1zxE4KCyVbktJvpAd26/Fk+tM+zQoUb
ZoeKhKXCGaF9hHMBqgnD3RpMFCA4EJh4vziE1x/BtQVxkbr8JqxtzUm+yVn4i5zlz5H+rq20i+3/
jwGVrpyMz7n0l4f+W6CYK6WN8wL8cq1PpFh+h4IWBqjHwqoiTOVCrADVJ4xtsNv1qtVm5lDt4T1Q
kMa6hugSr+QAlwOQn3i4zIcJnTvdJCtcXWhQVtanB+Y8MS3c4Bjc2+gH24yH42X4LJiFma/jxTXN
tpwVWil8Y4rAwDkLRzJWNOAEhzZpYPcYpQTKZDSvjy9oVxbJ5TzlJ4UK1G0guGfGqPbdLvUmHxNy
XjiB0QbgHZrDZnITzxb+oELnDvlMaIdou6CMqXZUPjW2uHodjbDyc6UtNt9d/YpNJ5P1dCCrgQeQ
xYBB643ZGw3OTWj432lesY+P2LjCOwgJi3VovXVLDz14EKGVyYIHB0xv4R7A0lUJnW14lDKh/AbM
0dTswEjetbfkNsIWW6Al0OGsCQ3fTXNXnuRXdLd3ay6ow82KptdZpVfW+KpP/Vrh+y1A0ZU1Lqzh
7Msa/79De/yn+CRcFDP/AO3xQvICLfJKu/284kV8/jO022u1e+EiTn/CmdZEvjsN0BFpthxt8sUo
YxS46JgCK7BFO6vPXH41DlJtvMfNdKMByMvZsD8B1iG3ck0PQcJMvIE/sTR8QHkXqibZQTpJwOa8
y/3eF1DmaU+wrwt0BoIC5GBvLYzDCq/2wzeAuHNBr/eClVsaAW2GwEfMrOC80Z406I9psp39cgdm
+HWK0xnI9s1udZ7g/7LYPtl/mSOYtSvcA9X6PLqa096sZ1lxyx/SLfxI0xy4e7Q+hUd0XlH1d6CT
oIFTmfk2uEX/WsVn3opGQtF5gJcS86CGG4ZFus5u+M4XP1ioDCzYce0QIibU5gt2Iz0lL0lOOZId
l3ekAnMNn3Mq7zg0QzJ3TvzoRdxBSOIPgCCk2/FFcL7PS8XzIfW7b79Gyy/f/pMtxajPKTRNgSmq
N0rglh/obZ+/Yr3J7crJIgNmex53mzzl99KN6PJGtYPnKijoDyAoGLMnvoweIASH4MAauQFJg2BH
+/qjvIvQhGh3/H3rRQ6QVCFsLWF+DCcG6SHxWxzNKARavuIzNxVH4YgAh3AHTlSBGxykt8hhbiRp
orGsZ05jahhmSDwUMp/WnQGOCeuvOyBSIrdA7RCVBdWEN8tfUFYB0jWSPtc4ETgwlwj0HZp6IIwk
IbRCOtrsJvyRkCHj8ONOcHglxcsS4EgK460VFTP6zKbwIlMzYwM7rQ1tfA0HF5/DeUoXkdmpT5BW
ZHtoDu/hy6W9ajuRFKt9NPRNCp3kl46HlS6Kw8tI6toARx4YUxMkGLAblgojIKgRDDCcKOmsUZw+
cHRB7RiGEGh8F0dmX4CXHxmZld7APqDnIAaHW9IZcKsS+aA8NKcqMmBsrZnzZgbnDBIkL3zi/GLX
tB6E73KCt2kiiwXjS1GXdWE73MtQJlrT5KelGSZ7Nt5D4ZJ3tGY9/AlXWYFshAykUE6oOGJ0W+RG
cy+ilY7mml/BfU92cBzkUBTC8bVdpYpSg7tuc9p+CPY5R+HMqthZTvMWkcTAW2/xNs5qtz0VWhNL
fEnssrOm8YkfLaF/W9JNvcrHtvN7slsC6IlEPIxot75b4qjDsg0kkHawZQY1dbIcUxwnxyctszTR
RCMthJ/rfWeUPvLnoHa0Sc8lUkF4hCf4Fr1omsELVGVkaKOeUGPpIGx8SGErg+b7XXPgcB6E2TKO
xVSSTSgvZ6cVKIsJRoz0YmwGMQ7eRaldaRZeeGEXlSbMtcF9eQ5uhT2wsfcoYycA+tQPpUZRC67t
mRSO9joJhH3qP9Cd3KpkMgHiiDAJj4876xBjaCf06dSElJ5yCgKqKjqLOtxAk8RgK+Chh2csZAO7
fBjQOSB4uzbxUXbbO8ZWCVDVMxUjjO8B1zeg9o4Eob6DXvVQckZZuQnBRzj1uHJqRl5DpOi9Fh3M
dEEw6CKh8NtdD1pNdoeZguZaG/DaMVe4KA39Jp/xV0koz0s8Tl0qy0GV8WPs+iO8NP4XeZCIKWgJ
yDRFEYWzXv5LwCyCnJ8ENc4PmJo30tyCBtuODQYpGVrC6DtzFqo84m6khYGGkcWYkjM8fh+1zxW2
i6D9w2e4yI+gzGL6qMBnwHSIWQAEIr81aMpAZdZaMbrGFHMsSBdD1Og1Og80Gsn3n0D8xREPOhgW
YwYCRgwk7eLWcyPIAXzXl4cMUqFsHAOjGhbHpLFS5VbUYFvo+VB08nRpt3kcQVyqFLdzkfVeWKxZ
c91rvgJaTdhA2TiI3IM6F/B9H/nGapr19Vh/K5dRbUjiiBU9K7HVsfDKDvNsK0gwFK3F5KB0FZyu
uu2Sj7OfrHC5CEboXNSQqILMIBFhvxVNErRNYzG4SwFBwFK0cO8Lgy0rDxINZ+H2+zvz1/jz14eD
SRKsRYUVIW0XOO4ye5RaPgpL0AFPY27kkifMW3aRDK4+AOPDhNDx8KxGSqNdbFTtSBxyYFzBEb0l
taWZSmihGoa9OMR/XcymesSMll/eNQBB7BLYGj4Xp9jOjQmWbDzIXwzUbgqEmiA7YelBnLgSQ+EX
Q1lLk/alka/AhaQ75Gh1PeS2hEMV+DGisfB7QYbE6EP9kAI92nd7eSHtUUMr0yx2cKSE6pIZ9hBK
ZgxtoYAQddgvuMkutrTaapM9B9Uh+gN0rA8D/xgve5QV6x6uqqWT2eAW7zNJb5rXClPoM7pqZpg9
iTjl4JorLEc+yX6PCrA4PixWljj5hi8JLO8Js4GaAWJnAtNVQ0I5knGhI4VKsrHnEPsElNYjuEMr
7gb2TCiSZqw+FR9gBzVia6g9VA8Qz7aGMD9V4QbwQnwoIuQWgn6iIrPUUI1FdzRX7FLbsU4NZTZ2
XGjmgUv6P+ydS3PbWJbnvwojN10dMVQRIAiAEZUZYT0syZacTkvO6qpNBSQhJdgUIfMhW+qYiNnM
dvaznlUvZjfL2eU3mU8yvwPgUrggJco8cOadnII7KtKW+gL3dZ7/8z+f/n6Tnfa/7GGe7flHdACk
w+neFTUQ/9j+8qa/E1BOeZRP9/8xGP/46QgJL5AzKl9gbOpFr65354df9qm0fH/98vPFkL/TT4Uy
FBT36+7p+PzpU7YkaItDNqRwIgohDIGFyBZ9t58+TvLs+qp/Ct3cv2UHn8Cgk5zGT92Dm/bN/Zri
0kFT0jZfJz+vCb2r+eAm+hwO/dP74N3gEyion4lliQV1efAB9NTlTrw7f/mPw/zL4YQ2ptOdW28n
JN1z9CFB1U7pDLaPH0BugkJYigpHLxEBAV2Jb/dYf2B7t3SsIUm1M/t8HO99OJwejN5HROR3h4eT
D3u08fpyjGE32vHfrVnFZrCuOa2G2zW+H1/2P3y57J9GJ1+u9oiFH4Cdk3xv/03v8OPh6A1sKCSb
u7ufXt+fPP3ugvl2SUzUdrAhQcdf5h9Gubzbw3uiRoMCfbC6/xb89OFoTh+k7m60S6OMCF7weC/Y
vwPsit362tv99Gr0t/CXD4eg1oHL/XztHd4fjk6id9KP4PPR8BdaSA44g/QLv6Q3OhgigLqCc779
ZXwweBfs+ufk7r396Kfhe/9vAJ0/7ty/+nSIachlu3kHtdfnm+3BvlCNzu/FNsHpikGoE5TI1gYV
pG2NFSlsbkAjYAcp7c2cLgN9GhZSKkAHQA8/a/wqhjnx4NPfJzdgALcJWn+4eksiYzfvHnz6DIAc
838MfM+PfvmwF/9j59MNbUKvfxzvhwfQy/VejvfJn/x4v/e59/JmR9ioIZDbzj7vfrwjZ5n3tsM3
T2/l2svY8KGiu0kQ0k2lf3r7skyIfdyPj+irDoJsuHu9BmW5hP1orlnDxhrHUffyss/b/nF3OBrt
3L3L6I3QPaBzPVGi7pvP7zOYgAkvnXtvuwfzveGuT8vL43zvy8vbI/9VdzvcuX8dC60LGctdWHp3
KX+9BlcH7Lp/eE7P+F0f5337dg8kJf1Rege3ez0cFOnVfvcy2MWN2JntDF/dAi6G5nBKYq+3va5m
/1FiSR/p1pdCxsaa/pNY8p/Ekv8/EUs+xje7uB8NKfDH4Jv1HqPTXExbIsc1Q+SfdJr/T9BpirVa
t4UKIqsgMrs6aOSrtWTNSzChkjhr0IsDb4AP2yR60tB3LhkHzXc1FNk3Ys9cTK0hF74Ze+bihY0b
qWbPXArANBa0iX2dtM6HKqdx6bTGsRSw+0HcDxq+l4K+a92bGm5X+/R4izk1PKHNeTvlODy1eA23
Z2MyzaZnUZ6Sh01qeBZtkBnKpz81tcZNb4Nvdd1qNm77prya617TuOObMtaueU1TDWzM4bbmWg0a
qezWCQXNrRo0JMXGzJ3rJtSQEwrKyWb0u3Gtml0fFay7ntzQJ67ToCEp2mK3XLeWDcGhIApdt5YN
eaEiq5WxnlrMhqBoi5XxEUtrIYYLDp2ava7hGF7C5zfOZrOdo5aXdI20CptSZFO20JXG8YO50Qz1
XmppoddcgGarR29jXuO1G9Y0OlpgJ125mFBj+TGEWv1+gW2vnUcly+VKI6T2tsYEvyXz5MMUG3JT
zzy58sDUZtmQmO2TlD7MrSEyleyr6w5LQ2g+i1Lz8caRK9VBbRkbRtYzKFG/ir7zNL/m//5isfEV
DdsX3Hw/fCuGz+o7d5NZsjeeZbO7n+bp5O5dOp2PZhAClksmP32bZ+PZab7ZLz09UCct3nx6d5N+
/915Ph/P5Asu6XpZZ+7zBDFucYQWn1R871MjjBKmNb9g6H64FUJTMhhEPslyeb7rjPLxZfVjrx9t
DaMQklCuKS+qLc1jk396XuUqPv07T315uSyHF99/5wm3sWru/nALhpQhsEaY3eXhyNfmHsZbMTzK
Qmm6+LFbSyAtHVUrEG7FUR9051CQEsVjrQC8eFu+3x/6cCy6tv3VFzUu41ecfKGt9SCxhCDRmnQ/
5kbwkziMHd12X/KUqn3vD7cGvT6oXukUXzvy3eFwC9pD+IugSCke5/adLdNO3t+iGeTAp21O9Vhr
MAi2BmEARsfZa+9JJwXV/ntQQIvoQ+xbc+9G/pYci6FQ5BSPc2Jf6BhVcx94Wz06PIJMqaZoL4EQ
Xcc9/tA1q3yK97mk+CLtDRj4W7RxDfu+wK1r13+wJc0yAfpDp1o85Vq7NHcpoVNtvy8n3Ce3Iuxo
xWMtQYRNENLFdRDC8ymPcxfAU9+ALvsce2FPOOLKxzZ8vCDgfMRDJCDng9V26ABIeYRq/zFpwrgf
hvDVl9tvXwF/sEUz1mhIv+HF0ri1At5Qe/09TwxbH+ZAe9+73gD6/4EHz3j5Cof23Rcgs2rjAzFt
uM9DSdrXhF7fwwsI0XhSxuXWVmN3KyfNjnp9L6LvdSXO7B33eihD7L3I/LxcZJf2XXZLte/dkPYU
WDrBwtwjTlLbf9qKS2uL2MhC8QIdOwbaoz/oYfH2hoMQzV48tswLtsLQ82OaC1TqwDmjn1S28hRw
EQDpBQ86jwHrh8D36Aku3qB72+9Jkb7qCiD6fLqdez1ke/HYk+/6CAkfnVdtfxEIcesK4I5r16C/
hdk3EFDNqjXwWAPR+F4kvSnkcU0K0CZeuQT9LRq6Bti99IYoHvsYeF6wRVlIgFlIUMTFJSj8Fd1N
wLvjivdCOiAVj60LuhwSaa9CJ6aHJXLrJhRtFFVrEHrI+6hHWZQd+JLYzxDHR0Bn5ng4NnchQ1DN
vRvLBgch3NgPG1zTA12PCAh6Alh3FWRxyhYqndHNY57ENof4dUPxcIrHNgT6g62AejlcgOr4u2cI
CCum6gT0+1tA9ocBHXksC2C4hV7A4TWhD+l66dbpj7VTD8j14Nf3uACrdp+DP8AVCHpGNrqnAsVh
Ve0+7aeYXRiZ2I+sg3UMRAn2iAzgETkX+dGagRx9yvFwgekfVjz27aefl9+nIyCw0fLHzi2A52ud
QZx9jHysHLEna3KfNCgND0M/MqaRe5KPtoq6s+/1SebBsEErsoV+ry1BF7tAel7hCJjHNQlYRWg2
139die4XT8+2fboDFqdYFdICxeNcMIiuoEEYlzJ58xUI/K0Bsd8+Bm61y9Y98HtbdBj0BzAHLM6I
W1qQ/qLKe8Bdp2bP92MT4rcNAc+PCAHT0bRX3TiXLEB9KICUPwK+cIKKHbYnT76/3xuC96gCBXJN
3Np/X+oZVDYAV53Gk2yxMQJsVUA0hCgBblDP6ALn1sCTtK1qDTxintj4D5a+HQpgDWgdTvMYExF0
7xwIG5hqCZCEEaJwMGSnjcSvqUMSQThCvcjzKn1Yql+HhAH4BO0SeMBAYnriGJPfvgkR8SBJk/UA
CBWPcwahXyUoN9eHPtqktuuelHO5JfC8QLvNA2Q+ZDgeHb9XnvRga+jTQJfGPAuTwK0lGGpNX+Ie
Ho5vv89iFo+t9Xw0gtA0BQJed2vqnlCb6uRcTFQ3gvEHXE/xMMf6iSfwEbM2wAFcm7svlU+quePy
BD4w+qACeDYQnl4Pe4cermAc3bv2odbXlVPd7w/A81SGji3d8YWwdDD25I9rW1/QUum2HpknXbcX
JkzDwsGGIuKHD1CgINy69HDGaQ9+vEVGz/fD0Bi51qXvhsh8+rkD8I0dlflSqK46AF0sOEr2AUsK
RU1d4vWDrYAkEK3oSoHo3t2PtUK/G4hp1+tx9SvR15D6pDkoDQ9A05br7JJdq5X6XTaYIG8wZPPL
020HOovTH3I2BgbkVS63Q2sQax08At1ys8PhYBHNtxcBEBjRJMn5PxQ/OCYF1SKAhIcHXJI+qNUi
NJYg2CIMRDy8glk5tP/qOA/KH75uYjmrYa5Dih8o6gEYVsl/57xbqcpQyX9AL+AYwb0YDWcneiTM
Q5KH+ZdXzaHNJzyrnDuJXDqtFpTtpYpjwLoGRAEGPd/D9S9e9K3m/hXVOD6xBqy1QSDo5tqndqOY
fJzkrIIqJOnedqkhihSiUWEFLmf1ZQ2wVElIIseqo+zcEvS1aYlQbiMINc970Eb1UzAkdd2LhuQm
K5vt2x5cq6bzmeWIwh2gEliSm8QoAaa32maPSF1J/t781D3BpfbXyb1jtOCY2PJKypKGVOSQ+6kC
0u45rEOt1UpRDnxNYeQNzQZbgpCSLWJXgR/GDs69vI2bR2GpRww5+ENiVNaku1Qf8wNgy2ZNnBN9
VEsp7z0A9RhARjg0yNReUwUOtijJgKQEIvPi4eeOmeo9bYw6kLobKs0jA9O3DwLmAcszCAfuFSIL
bYhK7qPeYesnIS8ksjWlBxKJcDWMC6Shise5OAX6Wjl3KTki3UzJESPV5k6JGhkJ4dY1SVj3FL66
ImkwEI0Ou4LkWuWxYzQSv+0FgtWskhbO7T+5UeX+9wlToPXwRatIjR2jJpATDzB8F2lo504BTpRy
CchR0K4DsEnwcM3rNyHswcBBtT41OqX0L9f8W/lsG5i+0thEJwGHWyAyQRsYXKZ9CpARZO6oT3HO
8gnKL9rc8Oli9Ech2Y5oAbuz5WBEdSImRlRQDTum9IXaVLXvaDiIGEg9yjrWz7z8AKmIUKiQqqVv
5dCZJ3WonDwWD+odGBq59+KxNSAInYDsRb/vYEGaGKiqjacIX5z92AeIuGruYvqEohKEVdGtU09A
WTl5fBqCjsCvDMGEbfZh+gyAYmAHV6EO9wpR1KnpLlJNrH3MffviF/QLBSfPQxzIrf2n+5Fy/7s+
VThD2Dd6UcPgw8+LIwo1K4YHh8SdsEeqbjy27hC+EazZyoe1D73UJZGT7QNFKx/njBy/QoZtrusH
BDmoLo3I7peGXMPKgXfIh5YkNivkns5TLwEVKGSkQF0KrUpN4UM4IoW3JOoebGC3rn1VD7z57mPE
koyFy7+BRuiSihPKJfD4lX1fGhYOXX68E+Xt92L0PTYsOMPy6HO2a9svCXlId+Cbpv6ufIoXurQG
kVYCCqlOH1uXjpCrrj+VF0WUEylYPs55+37FhbT5HSCKRwkXZyBeafaxQoMgJmFvQEnO3YSoVEub
r0BImVFRYA/BXvEsWQDgdYBlGdPPvUOgTvUR7h74QUSiz5x02wYkd03bQAn2PoSE3NIFoIqU8pCQ
r0fYLza4FAE41+Sh5HpAosdEvlwVh5425oMHQDgfiWgyO7ZKIAlKoRLBPwxG13RBXMqlzaUApSce
iGvkfeXl2OnOABYKGCpgKat+XEJhHNKGoXYFSHbGhP1pDFppAlsOSt6vcIFNNaaDQRB16UlAUYLU
Wg+Cx8qxIwLf8QLA7Nw9oJRYKQdxiYaEuDgDlTpE39XlIDZRP5bMqGsiAFNWOXVcIXiVAXuEtuAT
6BagvQH8fI7KfmmqoooFsOkAD0HnGu3WiP7GmIngVgfERhdGklsWQMWPuLkGILcH2Qh4lnKCTerx
bkxeTGqQFwhm51IfaioGqHa2KLMF+iA97orHuvwFSnsIw717CHVoFJRXAE+InccMXpBQW3OXEuUh
fhDB5vJxTgCqk98SD+H8e9Drl3egIfqFrZMydImTF49znhCsmtpDQPUZTo5AlK3dj6Vwi/RHRPFW
8Th3+QOt9Q8Hw0Bse5z96oRbKyDWf0TrBdAPxRo7ZPr6WsXP3abhBkXXgt+sGTtkBUB70PXHvWoE
Tw3Gh3YNdB+8ItVuNxxe0XfgO4V7r1L5zhm75R3cXONTkCWU+6T17MtO3K8XUqkIzHFxE9wydsBl
KAUd8M4+sX16Cqz0d/ECiAzLylSy3r1L3wLQA483gn8Uo8+69l2q8ynBotEMt794ytV2SOTBG6A8
ABRiUW04pBy1MvVs0SfinnAItCsG4eqa1Nfqu0B4RylG7hHWMJtck/3EA4l5kmchA+iotaMuSWaO
PskPqCXLFWgQ76H+AuQg4UBnDb5Yewq6uH19Ar9D0GyLfa4dgy7NCaT4AbC3cyafGurpU4w5GEiJ
w8r8Fxzl1HgFgBwrC8A5JaAmngLnjYUD95Qh17I1ATYQKdIIv9+5zQefq9QAXWEfJKEhqs7Wf8K/
71PY4iMeXRP7Wlu/K602hHmFliOrLjwhkAEsDACgjaPv2gqEWplHLgulx74vlfagEntE+LB7Fkvj
mOGrDW/TVIAYObtv6MTto09RIwwEkgyvDodz974qMdzc6xECHjFrhUWseOwVkE5D1D9AbQ/PmDzO
RXn0VZ1SuSRpTpPMs4U+aQAvGEDlZgpbnVsBP9BKQangBsPuGTaORuCjC/Gw/AzPqLIM3fOA1CUO
YP843qS8K8OvAYAj38kTsUrFNaDQ0zlFoBaGSDvs/0Aa7xWPLQqogYewAkx4Zf65xzhZhGlViS9M
YESB0MxV22xnvUHJwcwqsvBBWLqmEbV2INy6ZLsxgU3my14CTkEoRIQOagIytUobmKoG+GaQAdK1
ue72xVwNAgPi/JZXo7xrToWAtJMvHAAaUPm91TUfkg9HC5L0esgIuHX4CWArDwCMZIAdsPjoslk+
1jmgM6kPHARbobIHnfOHtAtAGIzeQjQZrdUy1i4C1iCtGUBIG2vRuQWomkJsbhAzRU+cwUB6ONem
jicYwUdGGLy0tly6+4JY1+k9ugzyPDCu26ofJkZEXyiMRa5ZPSB0lHOnhJnzTDdxYr/Fwx2q7Tup
Ecn6UUn9IBJcE3tAEZWLQPILo0+iXw9xjtoi4CdHNOWizrsSi+7dAXXal/6CTJ6rb+t+mIkxhmhA
aqC+7ql+NdgFuxazViRAFflle2u7341gNhKeUvhPyv13zvmhMEV5A7oYfwMQ3Rj49gGg2wQFUbB8
VJz+Lgl+reMv+Q60HUgZU9BgC35QUIMhKDd6Erom+D0hY1EpPfgHaaQYo9Af8rq1U0/WF8YDYTST
i8Hjnu5T99qWFgsxNv8Dtbx18QkNQ/Edwm5hAj+unQK14VOSF2LvPii22hmA1YwHb6A8AQ6eATJ2
ymsAjwFhHciNiAEXjy3+ujD/eTC+xVQElWvkXPBPnfkG6uhxxkMi4fb5hwICfCNur6vQH4LSyu3v
gm+izolyJqZZPLYKwPYfEPYEYmJsP9dkgK92f7pS/iqZX9orWgeAaFdET6/ANHlwSPcDTVbuPDY/
LZYiXN2VWAcqIaXnhtS3uLbjSCPl3LuoNm41tl6Nu6sm+IWgnNwXLCDOTV5f1gRZLchu8jmVziNy
WJu6NNgMoV2OsIZd2/gq/rB5dAdl5tM9mRA/c6tNmno22soJwtUEN93zcNUoT5FyQ3ilCWJVO2+t
QYHpBtxEWYt7k1dTWUlDDQR5DM2BNWuR/bBd0G7C2DfOTV5YaFSeDkn+CNASRm5j7nFMtgdYI01W
yhNR6hSX1Jw6riOxK0CNAdadvfEwt1HERwWnaafuXFQDJKJy5+kyQadImksNq8RVk8MyEsIXfFy8
wNL6K9/o1AnQLgI9Zdn+cNgzzYNtC1f66vaE2hd6E+cUXimMNld4+LeY9Rj4Rtk3LoFMnZ8/YH6d
k34Aj5SXgHtOVg9kv3Hj7f3vi00QAnoF3l48zsW6fDW+XwJ99FnDullULFrCkOwWvgAgnxrtiVtZ
Dv0pINZVdFhsJPdJa2DrR/STrUrGXZJ9aiJHiPxIXdBlTPhAagYvvL49NCIFjNWlcC66qUa14cZ4
vpTpm9iebfJjFFHTw3kPnTN61Om8Ym6kbKuIThG3rG1+l4KuAcUssJsYteCa4hNjTWXz0j4IAoOg
z5/K2bG3H4EI1kcIzR4ynm5JPIJuyjUAykD9NshuE7qzPf2isg3mYmgeXF2DWOv6CImBdAofhNKW
vn4HvKL/VEQsafBt4xxf0WSpi7MiGCs6Ots2Cp4AXWAJxvmGes21C0uORHlau6Avgd7RQabRXQYK
bsQUbBwVnY1DChrPSTlrIIeSfREq7YULXj+mVJyFAYfUROfdIxuGJVq5Bh6lt2KL0BDVvqMxhLtQ
sElevnycc9D02Asij1SYIKdXRuG7hGg4HRK8cTVEoybeJP0GxQzWiDRVrJ39fgm6DxeY/PKcOXT9
1Qwjop4kKhkh3Ky5I+vIPWOkQbPvmqiHAFt54UmrYpXZ1RS1je+SnAmln5LhV6nIfR3a+Yr3ZPPA
TERhFfyKfYglyqhDwzyR7ByFxtTlPaBTHLNP1R6axN4FUEuIkrBT7QBARwAYLyRW76p3Sj2o8g4I
3gytxw7bnjk5Z6I0oE0XYEvn7n9F+LX54RfMwSDoUUvd8EgAHGHq4ZXVqk/cOvUVCnDzuaPtenAm
QptqS3wJ0aHiEQmyBMXj2saLC6VyysFSCpYiaGw7DOtScw8EowpYOGfmqXOvXepsAapQOGYgtrbE
49ZDNkuhaVXA4JCq89W9JYCY9YVQ2sCHGwxLEI+Au8XWqVXduXXpafugPPldopE00EWo18onaxqP
9hsBEhG2PefMPe3UAZmKFYs1uxJgRnYmGqDpq+o9lw5+1ctSIevBTuLWYMRVEt2+9N1Q8u+QLwiR
XvG4l3rql5+0+Rqg6kFRC2v+4rFsPYI+3H5i9OZiOLcG2hAP4Y0BNzs0bLlNgpUQ2U8Jj9z/8ilf
6NJNkJoIleYniiF5ZjRgNUfb1ScNTdQTponqp+6B7T1Uc2mWbH4VBnQYIcZFjW1DDuAK9CmsxRms
5u+cEqAIQnkCBIUhXMFM37r/XfkBKFOX+yrp2QWlbp5kGw6tHdiHVY20PKRL0IyXT7HMDt19Nc5Y
oLZQVA4WZRQc7prl040h4eFaSBS8fJyz/n2tCSTpVoI5UVCxB4qtU1sCACgSCgCAVJ2Bb5uQ2qCD
LEl05fXnnNNJmT9mjnbUg2QcMiAAh2hC/a7dA3gRlEtAVIteErBpSTVdbfslD4uVCOuG/E/xuDZ5
2TVoD5QL0MUKICnPPhsrwFYFOL9b0lwKN7ksunPPEFITa2MMgkNE0wtZZf0QUIGNbwjvShlkcUgD
9LWqn3g+9i0VZAvqENv+oYqJAiy6T0ZRqQPc23dPG/qiZ9AQ536wAOAh42vbz7EQZnGJB7t294fa
7YdLHu+HrBG1RsXTFH9Eh+DVosasMgDcs37V114ailFjRxd5e/JYBhRZgVBBEroV8xqWl3Bzb4cj
zbZLkP9Bq9VOvMCuwWRLbKTy/J3bdl998rHsKKsFJWKivtallw4q0Ep70I1VS1BqWIdkP+6aUulD
oEHkA/G+mmE1opEOfURoMVNlPZyzfaX/kyr2wTkX8FLRnrN2AfB7B/g8gLKrzXdP6/W1MkAAbeDO
exALV8KdEWtrAP6B2muOBl1F3XP71NyiwqnG4af2QGxne94ofIwBbB7XBL+aSoUMJ3xJwiDY2Gwk
PrgOdIIhVHBO3Kkz28InDV+sxHNLY8ZeAnIhxHnpMmxSvM5JO8KwSnEHcQrVVFAmGSfPjvdQZynV
iKTUQKDLU8oYh3SemlIDujQiXovSioIstnb5CYhJcz3qbZy7+16Fhd7c6sPPYXf7lI8/6PPa3AUA
QONQ4+A7uPtVZ4fNVwCZL4wKRLofwEu1FeiKeKQakzYLrkl+qmSVd18mRxshCIUaUX4K7LbgDyS+
0asSge5NvtRGio2HIlLIYxuArjL8HSxqcdwTeKXjpZo46QvKzKSKthLp9ROP3sfGH1JrUxmBznl6
A62n18XbxbvHoDdVpg3FT+oPakHax1X9hZwT/b70vVL5OVKpAIx7McUh0qR+DMQ24hd8Woq6dvn9
Kv6iugPYfRHOTmPWUI4AZYZPNn4A+roV6VHr/NLLE7O+hte1dp6CwwhSGWxC95TesPykzbcemwZ+
UNrIGBHfMHghEwIAhQaUNC+PcwYvvory6sMzIfi9vhCpVI+d3hD9LwBHGoaWOsK9RdAeAyGSIb83
hEqzTOLZEf4uhFrCQAHTqqlIdU0KRlrXrwtDOmyacKSbnkGNsIcUHhPtAQbk4P6Xn7S5HPAl4B0T
7amyl43wByERodIrIiCu7TzRGqUEgDleEhygPExow1L+sGsJ02xIMqAygJxbAnUdm5DKkdunbMUA
mVlUSw2C9IulqXYfUslvn+f/qsJjqhIAKEeLFkB2hpZAJvsLRxb4JUeVGL0rlUcYAU44th+HVWCq
cX+lDRIgTuxkFqN4vkKGPSO8Nf3hL6Xs2bnKRhd741k2y9JpsYnv0ul8NFv7C48P0ElluLvDi++/
A4T0nfWLp3c3aTl0+Uvy9x/O8/l4Nrl7l15m+fgv8vW1H8p31v5q/e506ZerqRezqt5V/6e9+kSt
DzM/Mf94kKWTZHJ+dVf84K6a05vkOv3+uxejy3SSJd/VJood/vCR339nfWXtpDw56vgyH1mDci20
g27ns+nnZGwNK9Vk6nHTcTY2w8hOS+pOPeh8Mh9fZGYgGVZqYbTD7lwlF2YUGVPMAe2Y79Kb+dko
O+/kv3RmV2lnJ2f3zLDFSzBGtC/ZTa/z80ky4zXr39fCCdzhdE/y3NpXqbvUzmMnv84n+dQMJMsj
MRD1sAwwSUadF79MsvNkvFgjM3LxHgxt9XuSm7Tzczq5SM1YxcgEVbQj737IzvL5zDrxkhXSjrt3
eXczM8PIxwrtkHrQT/NkliP3Rp39eTZOLZkieWv1CybZbGIPK2aSetjZVZbf2OJaim20455y7feT
6zN7ZAk3aUfeT87sSyjxbfWgVw01IMSr6kGXDkKB3dcOu/Pr/5qlnYt/ObzNs4l162CU03/163R8
Z51e+Mj1ox5lZ02roCAv0C7GUTrNZ1eWcvGkRkA9bnbWWAXhKdaOepxcJJfJ9DyZmLFE/sB/ZP4q
VtlmBtJxcpfPZvZxEHSz/pNHyefMjFN8rnS4bmHYxqAt3OJjFOn5uX0YBDmi/9g50jcZ28IMsFgL
Q+f3IiU/ze2dE1p17Ve/yTDEzTDFxrUh2ItRGwshLV+1X1tqze52Np0mczNc8dUCR9KO/g4z/8KS
aqSI9MOepHfnV+lolFrmW1GjrP3iE0yfq8p6Mx8qy0H1pvnr5sLiJB2nl8nIDFSMK7ze6o/GL5wk
naM0H1vnuchoqQfPr5ORffKKYhj1uPOLxLLqC0YR7ainue3yFM2stIOe/Po/8s5pfv3rf3Q4z523
k1//5/g8u7HXWuqEtS86nY+zaWOtJZ2mHjcZ3zflKGFK/cDvL5cuuPDUar93ez75mI2TzstkaqkV
+CH0gxMvyRoGcsEvrP3oPYIas2xs6deCFFA78N+XDPqi25t62Oz6LDn7bJ9iaSWjHbiUoSdL9ztq
QaNsZ5POKZaRJUQJOeu/+sXZXWrtHcW6sXQJoTQDNKPvgeFd95ZVYb0finjgZZo/FtU00b2v/3m1
U4UeoXxEH9asf/83i1Rup6Ps3j51LRy6nXw6SzrvCLqYTZJlEd5w7XHeG3VOktFtcpFbZp1QNWqH
3id6kaJerW8W/Kl24IN8fDGfJJZ9VLQH1w78hgWeJJdz64sLAkztyG8JBVzbww7XLnH9wO5VcfTf
5sLBFE/M1rq71Y15IjewlBp44nd/tzzCWdNSaEO4jrk9E2t3W3C1Xsyns0bOQ8oUtScRAXWZza/N
QKWZbv62ufW/nU9xZQsL8iCd3KeX+S02jhm3eEsL1g0fn0zm1sVvI5C0PR9dJo217rfwubvp+DqZ
fKyvghBEaLfwcMIyjC/MQLK4bfj2e9NZ3ghHSAtS7dfu3KfnV7bZ34Zv/zIbNxdBCKS1X/symeRp
53AqY1vnTOja1YNPkvG5ZRzELdzo/eyMpMzMjv9JWa/2c/fn6WQ8Te/MSHLQ1mstpD724FN51/10
cp2M7WHbWIdJmtqrK0x02kXYmeQ4PpYkw1jWj3swHyNzrEUoeFK133t4viQcaPyi/97DWTKyv1b6
WGi/9lU6aRwwCmdaGJbkJMHr1ArBFOSL2g8+Sma3jdPQRkzgKJtdzZumCYgr/VKcjPLb5GPzk1tY
46MMuT5Lx9NZagMTAErrP/to/iW9JlU7uTRjifQp2oJrt/A4H12wJta4QsOtH3ecNBMFLVyRY5Ht
5uuKRZASTu3HvkkBUUyWtBzMxC2MnU8+J7asaEM1vwWsY1s9dK7Wf+3bfDKbNwLXnhCAa5f4HbHl
hj0FuE4/rtxowEDWmfC9Fg7wSSE1J9nYDku24XWc3CS2kCgqo7UrfHKbjM6SiWUJU3rawhJ/Ti9s
5QEwsI1hs9l9eevMYHKhi84I2rV4/3HCElvGpd+G/ng/zmbpRed1Nr68yG23URoFaD/7ZwFbce52
wC+a0Yo1aSXPnI9RUOnlxD7QbXg1J+mkGWZvAzqD45EKwu3Yzh5V9JTaxX6DqLti7PP0ounpQdDQ
hj33Op/mt9Zq09qHysGh2dvNIwy//lcR/6tcMxh2YR2Tomt4CKnAoJf9utf9fqE1KsdxJf94obUd
Ipx2NryNFNw+Pt2Sn9+Gcj5Ov2QNYy1swfQ5QQbPOm8lZZ0WwbBjgWFQJWAOZCHbhGtQe5cruXwy
I8g+NcMVowvHmHb0HQYokJ7gUxtZB6ofhMX80TfwMYs606eiADtE3M7O0oago8J0SCH52vF/xwvM
/Id/wAtcxJubYIg2zEq0zi/56GMluc3OylENYV1mt4d0b/YghhSSYPPjx/TE77fvAcUxesFd//4q
pVL/p71WyiW2kysxBs1aylILGcmjV/a5N/buphF8bwMIt5/cJ50TUh035guL75V6H+0HHxJvNaMU
gwrPrXrQ6SRJrQw9LTZbGHaSfDKjFN/ahsPxKp80cEgFzbl2CV7PPyfZzPraNkAKRynZOVtVwjNk
XvOYRFgfb/4RP9yMUixtGziQn5JGxN0btnAKTpL5RdZ5MUmazoWwjmi37eSukeOiQ65+1MoQkW/u
7F1nVM807BFpoqj99L+m01lnOxlbuTTaP+tH/lt63fD020jRvck7HLp/mXaaISv8E/0370skrHMy
P7vIJEd8bl1FWMjbEMug9c5WOVsALYqWwvpZvDibd47nUyuOVY3ewhr9+7u9k713P+/t/ueOHB4y
WZ2l8x9RCgpfG/gn2OuH0q5trbRZpax/I0wGLQT+iGbnGDl6LkEgc6JERA/Wu0i/3070h3TyeNZW
YM2NEX1rkDH5OV7Qmt+x6lt/L/RMUfZX3yapNm7I9mrKzzQpX6zcfekXpBy3CTReUXD0dV+6N5/k
Nii6BEmppl8G5F6scLKLKJFq7JX+nDjvyqWtigiWv5nC+eWyiq9b5B/lJtiZjRDOjYDG6PRPgmsa
Yb1sZn3dO95iuF02w59QlkDVDFuvT2faiK6lT2qC54Y4ODNJ4yCGkOEGfswbAN16cQinTvOkzx9K
85/7omMq1m7yGdhvS4qi3wZDODvgrIHbAfK6J0Esz35Zcnk1Sc/MZ4u4jqC8kD+xNDal868v5AqP
2nzPfdEiQtR5JFsZw8wE7RqsQ6STepRYPJk0KF/7+6mNVWdMGweuz2Z9OKH+23vcmgYDhfUxX/Xz
aq/lKJCJ/EOaKb9cUs6LuW27kv0njvlzVSAZwbMk+2AP/JRUeO7AEzybhkDQfy5O2OUouUinV2as
YtdbWIjju0TgktawLbjU21fz5qa14JBuQ5xhV1T0W/hW+CDO8gt7z9qAF51Mss4R3rOlHZZtt5rm
eeYZo6zDRvm2gf0B33/ZeS3/c/LiXf040ETY/HXzaNAhaO1x2lDLHqHdxxXWMxeDke2tgxNMP+qr
5MYWDbRT04/6+m5yeXffFGdUBOmHLo3a13mDWaIgIXvUJnjmEpfG54qxWzgYrwlEf7xaXpIW7vVR
YpOxkKjWrzN5/CRfuiKDFg7ysXDrNMpivTaqjcCyXWS3dnzQE6Zs7blg4OSueafb4GB5k97YNc1e
1MLWvU0mgDBGK+NrcSvjf1wyVbw2IOFvIS/Lbm6IamBNl5tWqP8n7f3n3m0gRskNYsMa2WvhdJxe
JVkzEAuLn3nP5rrkNPmQLa900VVHe6JPkwx+AfOJpY3VxhdTfCxmYVPMwelv3rX5cry/P0tXLIf0
GNUux89ZOqOEzgxUrEcbou5HAuj5bedwBhPaTefPnT0Il/LZfEWymhb2QiOtnUj1wtfzcTK9ot73
zx3zn9mql0b0jdO/9OSGtMzobpW86XuS1lZP6zi7uAC6tpdM7WREkTR/fHSkyLPAItWqnVxlHwlz
jFm1xX+WtTpmBnIwiB4S7VgKc80f4irPfGuhVRI2aJKN/s9/+e/Tj8ld0tmf3AF04gsOII26Tsyu
WfKQKFsIU7r5qM1v1GkGkVsXQiKbhWfRsFN7GiHt+Jh8NMd9+ufdLMnv8Jeyzk8QAyY2ki+CAD1q
4TTu5h8vchbwNPmIG5nZdbG0CQ+IWumX7nUyzyaZlTCE4rQHQ38LtuLbpDvKuufUtXWn07n5WDl8
1Tta2Hvg2JcrRm5BBh0lN7OrhllTLs1aJbAqhPQb5b8MNMwKU8nV+kp60/oUqv/3+j/t1QNj1rvM
T8w/PoVuezGZn1nedgsylmRJRnF6gSvcTiZncFDUz0cLXuGL8eU8G9kV+20YYPK1UAxYMrINuPFO
ckeafZVaa8Pm2GlsYRscZbv5NSwqdrKzDQ1vxl1NytmGiwUUt4nwbaP8BpaICwCyczu3tpxI+nrt
fQBGKatfEE/a9Gk15it4HBr757WBcDlOJsKv0yRta4O2FXd+NhUSLcs089pAz7ylRHiWCzOJZSoU
bN3alS6x1K+z2WxaiLw36W1mSZBW7PHyLUfzczt057chnk6ppcoukovi80/zM/KO5gAWDozfhm+L
Q1euzw7nMp+uEoY0njfv3dwULRfq54wKdiDuUoohNMylVFiKB7RBbLkNP2I2ver8nE0us5VCHviO
fl7vT558QwtadTsfJw1WVb8Ngp0d0suEAM0SFEeqDfv8JLFNF18ax6lvsxRG7M2JO8yyuX2N26CD
KE8ndsbs6tf/GKXXd+aLZVUGbRTAn8gEjhPeYOMFIdFqI9BYTqDUAp0/vQS5fJ7+a30S9JNcD4pa
D4b99b/hpl+kABM7b5LbZDpN8cTK/0oq2dH50242vZlL2V9CEL/z/uRF9+DF4emh9T3A5UIantEM
hpaP3pD+Z2u16yoz+7dxHkpsijHcd6QFwwaeg4OERpNLuZh2Dq6NeM428f8G0YHfgk+7PUnubXq7
fgsCVvbTihq3EXrZyUd5k2u8jYjj3jkWr8221kbl2UvM8/MrIYqnEK8uN9qo6H+ZjD5KAH2VcSFt
pbTKYX9O7t/6asIo+mFPCNwRNLaOhvckBuqZgUHJ3+CJW0rGi1uw5t6mk7mZdxFNWl8RtV7kv5/M
mx/rt3FDfqa2+p7qRmvjQGOZCTxma/5+amAVTk2rFOqzWR9Oqv/2Xj3SVDYBsj7mq35e3UE5NKsg
k9bAfwzVVyJQgfUn17l1BNuw9rbhqGrG11pwNk5EqeQrnZk2oBfb+fw2nVVS2lxDORJtlGft5OJe
/ul1CsXp+PJfV+mCNty+Aj4i5RrYwqLLVr2nDbqenTw3NamWOyL9UrX67FUyIVaxYh/aqDx7mX3I
zCfK3rYBSHgJ34lUbl1QiSkFXAUHRXY+WUZKPVmb/Uz1WdkqEPrcLSGxnqwtf+b42ySWJitWP17r
oaxXptW3F0AkOaViFS2qGARk16ANbMEoIERqJb6XEfDzr05tHqTw5lRLVMzh+HyXMMXI/Jt1Jah0
MAfuMZ2+fuEO8s81E9KMVxg5beTVTbSoAOGNO0UlQeeUqGdGRt821NogNHqVX8F8hiR/MctHdjVw
G8ASoduRzMa7NP3FWqo23KXX5EXPCMPYA7dwN3auJgBLrpNVks9rg1D1bTK6vqMZxPKit0F6cZxI
S5ZGdMoLW1D7b7JGL5Y2uIJ+TsYwbNvuQhuRujcsgz1qGzL/Tfq58/cUmF6Dwq0Nmfw2uSEtKm9Y
7pPmtZPuHzUbyLQgETFwpqThV8MAlyvgvl7IlzHFg3RE5u4/dV5MidxPafhZpiPkqiJhgLLszMdX
lgFNZZKRDZvL+9P8I66hdZDoIN7GuMAEzTCiPnzpbqy12E7ncMk1PraFeNdf2V4MQTESXs5nYL7M
lxYf3kZC+a/YOitMHVo1m1dtvoVLnpXfBjAHqBj0kMsynMqhVkoSBKAqWUnjZZl1kCUfEESPIorG
BvCS9UAatUFMaVExdY7hT5x0fpyDt0OJV1tjmVO8lDf3KD2PIb+hrnF9L8dVYYPfJnK+qmBRG0yo
z6aKRdT/aa8eF7HeZX5i/vEpBM5+mpM3tC5cG9Dqd/NpA2futwErOP31f9MV6C6tH1ao4sxfH7vD
q5bttzkXq2pLzbZsml+pz2b9uaj/tjkYtX7a1sd81c9robRVFabWwNVnPpEZWirsr393C7OsD7di
moDj5DfORzh8P/xfAAAA//8=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410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 w="19050">
        <a:solidFill>
          <a:schemeClr val="bg1"/>
        </a:solidFill>
      </a:ln>
    </cs:spPr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lt1"/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0.18743</cdr:x>
      <cdr:y>0.11861</cdr:y>
    </cdr:from>
    <cdr:to>
      <cdr:x>0.18743</cdr:x>
      <cdr:y>0.85693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64FF07AF-E6F6-B2D9-CAF3-5BA016C420A5}"/>
            </a:ext>
          </a:extLst>
        </cdr:cNvPr>
        <cdr:cNvCxnSpPr/>
      </cdr:nvCxnSpPr>
      <cdr:spPr>
        <a:xfrm xmlns:a="http://schemas.openxmlformats.org/drawingml/2006/main">
          <a:off x="1700981" y="786580"/>
          <a:ext cx="0" cy="4896465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dk1"/>
        </a:lnRef>
        <a:fillRef xmlns:a="http://schemas.openxmlformats.org/drawingml/2006/main" idx="0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0.06934</cdr:x>
      <cdr:y>0.67606</cdr:y>
    </cdr:from>
    <cdr:to>
      <cdr:x>0.97183</cdr:x>
      <cdr:y>0.67606</cdr:y>
    </cdr:to>
    <cdr:cxnSp macro="">
      <cdr:nvCxnSpPr>
        <cdr:cNvPr id="5" name="Straight Connector 4">
          <a:extLst xmlns:a="http://schemas.openxmlformats.org/drawingml/2006/main">
            <a:ext uri="{FF2B5EF4-FFF2-40B4-BE49-F238E27FC236}">
              <a16:creationId xmlns:a16="http://schemas.microsoft.com/office/drawing/2014/main" id="{CA83BF19-E51B-6211-CC7D-04DA41A51227}"/>
            </a:ext>
          </a:extLst>
        </cdr:cNvPr>
        <cdr:cNvCxnSpPr/>
      </cdr:nvCxnSpPr>
      <cdr:spPr>
        <a:xfrm xmlns:a="http://schemas.openxmlformats.org/drawingml/2006/main">
          <a:off x="629264" y="4483510"/>
          <a:ext cx="8190272" cy="0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dk1"/>
        </a:lnRef>
        <a:fillRef xmlns:a="http://schemas.openxmlformats.org/drawingml/2006/main" idx="0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0.25135</cdr:x>
      <cdr:y>0.67457</cdr:y>
    </cdr:from>
    <cdr:to>
      <cdr:x>0.25135</cdr:x>
      <cdr:y>0.67457</cdr:y>
    </cdr:to>
    <cdr:cxnSp macro="">
      <cdr:nvCxnSpPr>
        <cdr:cNvPr id="9" name="Straight Connector 8">
          <a:extLst xmlns:a="http://schemas.openxmlformats.org/drawingml/2006/main">
            <a:ext uri="{FF2B5EF4-FFF2-40B4-BE49-F238E27FC236}">
              <a16:creationId xmlns:a16="http://schemas.microsoft.com/office/drawing/2014/main" id="{D73A070F-F890-8444-3370-C047BB43AEBD}"/>
            </a:ext>
          </a:extLst>
        </cdr:cNvPr>
        <cdr:cNvCxnSpPr/>
      </cdr:nvCxnSpPr>
      <cdr:spPr>
        <a:xfrm xmlns:a="http://schemas.openxmlformats.org/drawingml/2006/main">
          <a:off x="2281084" y="4473677"/>
          <a:ext cx="0" cy="0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0.19126</cdr:x>
      <cdr:y>0.13538</cdr:y>
    </cdr:from>
    <cdr:to>
      <cdr:x>0.19126</cdr:x>
      <cdr:y>0.96929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614E31F5-1924-A631-93D4-4D43EA28C57E}"/>
            </a:ext>
          </a:extLst>
        </cdr:cNvPr>
        <cdr:cNvCxnSpPr/>
      </cdr:nvCxnSpPr>
      <cdr:spPr>
        <a:xfrm xmlns:a="http://schemas.openxmlformats.org/drawingml/2006/main">
          <a:off x="1720645" y="769375"/>
          <a:ext cx="0" cy="4739148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dk1"/>
        </a:lnRef>
        <a:fillRef xmlns:a="http://schemas.openxmlformats.org/drawingml/2006/main" idx="0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0.04153</cdr:x>
      <cdr:y>0.71843</cdr:y>
    </cdr:from>
    <cdr:to>
      <cdr:x>0.96066</cdr:x>
      <cdr:y>0.71843</cdr:y>
    </cdr:to>
    <cdr:cxnSp macro="">
      <cdr:nvCxnSpPr>
        <cdr:cNvPr id="5" name="Straight Connector 4">
          <a:extLst xmlns:a="http://schemas.openxmlformats.org/drawingml/2006/main">
            <a:ext uri="{FF2B5EF4-FFF2-40B4-BE49-F238E27FC236}">
              <a16:creationId xmlns:a16="http://schemas.microsoft.com/office/drawing/2014/main" id="{6AB8858F-CA28-8911-2B55-52570787BA4C}"/>
            </a:ext>
          </a:extLst>
        </cdr:cNvPr>
        <cdr:cNvCxnSpPr/>
      </cdr:nvCxnSpPr>
      <cdr:spPr>
        <a:xfrm xmlns:a="http://schemas.openxmlformats.org/drawingml/2006/main">
          <a:off x="373626" y="4082846"/>
          <a:ext cx="8268929" cy="0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dk1"/>
        </a:lnRef>
        <a:fillRef xmlns:a="http://schemas.openxmlformats.org/drawingml/2006/main" idx="0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AD62B4-AF87-4A64-B38D-0D082D85EFC5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47719B-3F5A-45A1-928B-0F28921AD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9660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7719B-3F5A-45A1-928B-0F28921AD8B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5689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F802A-FFA2-E2EC-C15E-5A62892662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CE0FD7-956A-8C72-FEC0-AF59D1C99A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54210-172A-2108-F283-E2E5CBF3F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79E5E-C28A-DF9F-1B5B-A9A23294D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65644-8D70-3E7D-1F5D-E69160382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584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8A2FB-603C-E886-9962-2F6BA5D49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14D54E-C39C-8E48-F466-8A078067A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6A1A8-ACE9-02DD-654E-76B01C112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5A973-3CFD-EF2F-B907-6879D2B9E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0798E3-ACA5-37B1-D15C-94BBD77BA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650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15FCD4-1E4F-D0CD-C4F1-E4A47EEEBF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A89E-1369-B272-E7D8-F91C531409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0A790-8533-804D-B4FF-43B3CB942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58380-536A-FDD4-40AA-20AAFC6F5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3AFEE-6F01-5597-8E78-C86F07329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7534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F677B-D307-1A8A-E5AA-7E1657908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229E4-6113-5E67-6639-1EDC6FB83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584E4-AD00-D9DF-3741-B0342EB45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68180-BC1B-2766-6740-27FB2EC69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9B80E-FF6A-2FF3-2DDF-AE6A9385A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0996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4DF97-6B5E-57ED-E8E5-4BD5CB0C7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7791C1-0A50-84E5-CF60-C7CA1EE3E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36F5F-E40F-0837-9C30-5FA2F00B3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01F94-B79F-606A-5586-A2F618C3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660CB-53F4-A914-1E26-FCFF086DA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9345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21DFB-AD46-AA6C-40AD-C7B1B691E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5AA86-F814-E997-B9E8-7CE310133A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F2E3C1-7C57-E62E-FA20-2AA94F0F62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BE7C8-BBC7-4622-AA02-EDEEA1A60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0A82F9-446A-8933-1919-A9A59CA6E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59A536-07EE-E134-102A-C915A2526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8453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2794D-D1B1-C6E5-6115-876754988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7BDDF-37FF-5122-5CF8-1FB9E219D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88C6A1-8ACA-7C35-1657-F36F88438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CA7FD8-E386-2241-E33B-EC659A2EFA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9CDEA9-CBE1-9268-334C-D814D68C5D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43B508-3861-A0E7-0143-191D2AF05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B5AC3A-8735-2F2B-99DC-657C038DF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443056-DF39-A7BA-F52A-C976DAF0B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5445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34482-029B-C37E-5C6C-4CED40402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49E31A-AF35-B11F-D029-1AE4072BE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B2F758-815A-0CA7-FD34-F9964BB01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FE218F-6FA1-274C-00C8-20C7750BF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96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1AE74E-44D0-A03C-0A93-7A07823C7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FCECBA-66C9-5304-3EB6-36D6DF34F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24638D-8B95-6E3C-BC79-815585E88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3614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B74FF-D080-65A6-83A9-DE8030DC7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94050-343C-DCA7-D770-4F0AC2CA1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A1A427-B701-7C2F-CC47-12A2365649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68FAB-B9CB-4946-1A07-0ADBF92A4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13DF00-6191-2622-421C-406181C99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AFAEF0-59D2-0598-05B5-ACC4F558A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797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9758F-D185-5506-A887-C42802B84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9A09C3-D262-2294-1751-D9D82E05A7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D209AB-B576-C7A3-AF4B-0A9CE1064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0522A-22CE-D802-9F7E-159F65FED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57E6B7-0B3A-60E0-969A-0F7F7FC22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95561-99BE-BC19-9852-716D9E007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188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0D0A47-856D-906F-9553-DCF32D019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EB4396-344B-B9E7-9B32-A488A35AC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F7461-3C16-D726-426D-40735DCFDE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FA7C8-D46F-4642-8478-7E496C3E6BB3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F0C48-4798-4AFB-CA9A-E067AA0563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481E4-300B-BF86-0EB7-A3A2977F84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CC22A-6B85-442B-BD26-E4B40B39FE7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8321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roundup.org.za/article/covid-19-worlds-unprecedented-experiment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6B702A-B20C-4FE0-0C44-C14E592F0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84666"/>
            <a:ext cx="6663120" cy="677333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8072DE0-EE4C-2D82-C1AD-19A89F90BE23}"/>
              </a:ext>
            </a:extLst>
          </p:cNvPr>
          <p:cNvSpPr/>
          <p:nvPr/>
        </p:nvSpPr>
        <p:spPr>
          <a:xfrm>
            <a:off x="6468534" y="745068"/>
            <a:ext cx="5545666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SQL Project on the OWID-COVID Database</a:t>
            </a:r>
            <a:endParaRPr lang="en-US" sz="7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07498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0BD7B87-7DDC-B5AB-184D-E88B097F8C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435578"/>
              </p:ext>
            </p:extLst>
          </p:nvPr>
        </p:nvGraphicFramePr>
        <p:xfrm>
          <a:off x="-275304" y="226142"/>
          <a:ext cx="9075174" cy="66318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66E6802-C98B-7422-7C4B-8DF651C9A3E7}"/>
              </a:ext>
            </a:extLst>
          </p:cNvPr>
          <p:cNvSpPr txBox="1"/>
          <p:nvPr/>
        </p:nvSpPr>
        <p:spPr>
          <a:xfrm>
            <a:off x="8947355" y="1032387"/>
            <a:ext cx="309716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</a:t>
            </a:r>
            <a:r>
              <a:rPr lang="en-US" sz="2800" dirty="0"/>
              <a:t>A </a:t>
            </a:r>
            <a:r>
              <a:rPr lang="en-US" sz="2800" dirty="0">
                <a:solidFill>
                  <a:srgbClr val="FF0000"/>
                </a:solidFill>
              </a:rPr>
              <a:t>high GDP </a:t>
            </a:r>
            <a:r>
              <a:rPr lang="en-US" sz="2400" dirty="0"/>
              <a:t>does not guarantee </a:t>
            </a:r>
            <a:r>
              <a:rPr lang="en-US" sz="2800" dirty="0"/>
              <a:t>a </a:t>
            </a:r>
            <a:r>
              <a:rPr lang="en-US" sz="2800" b="1" dirty="0"/>
              <a:t>low spread rate.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231442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C27E2BE-CC34-3C21-E28E-E2EB8D87FD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4336316"/>
              </p:ext>
            </p:extLst>
          </p:nvPr>
        </p:nvGraphicFramePr>
        <p:xfrm>
          <a:off x="0" y="587477"/>
          <a:ext cx="8996516" cy="56830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42CC61E-C3F6-A707-5723-38BDD50747FB}"/>
              </a:ext>
            </a:extLst>
          </p:cNvPr>
          <p:cNvSpPr txBox="1"/>
          <p:nvPr/>
        </p:nvSpPr>
        <p:spPr>
          <a:xfrm>
            <a:off x="9232490" y="786581"/>
            <a:ext cx="287102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</a:t>
            </a:r>
            <a:r>
              <a:rPr lang="en-US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high GDP </a:t>
            </a:r>
            <a:r>
              <a:rPr lang="en-US" dirty="0"/>
              <a:t>does not necessarily </a:t>
            </a:r>
            <a:r>
              <a:rPr lang="en-US" b="1" dirty="0"/>
              <a:t>equate</a:t>
            </a:r>
            <a:r>
              <a:rPr lang="en-US" dirty="0"/>
              <a:t> to a </a:t>
            </a:r>
            <a:r>
              <a:rPr lang="en-US" sz="2000" b="1" dirty="0"/>
              <a:t>low death rate</a:t>
            </a:r>
            <a:r>
              <a:rPr lang="en-US" sz="1600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6880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930D30E-E168-D98F-F91F-BE4B0068BE8D}"/>
              </a:ext>
            </a:extLst>
          </p:cNvPr>
          <p:cNvSpPr/>
          <p:nvPr/>
        </p:nvSpPr>
        <p:spPr>
          <a:xfrm>
            <a:off x="2792361" y="2967335"/>
            <a:ext cx="5338916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15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3786551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498C3B1-FF64-63D3-3B86-9AB96A924D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9167195"/>
              </p:ext>
            </p:extLst>
          </p:nvPr>
        </p:nvGraphicFramePr>
        <p:xfrm>
          <a:off x="6459796" y="76340"/>
          <a:ext cx="5240592" cy="259221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5240592">
                  <a:extLst>
                    <a:ext uri="{9D8B030D-6E8A-4147-A177-3AD203B41FA5}">
                      <a16:colId xmlns:a16="http://schemas.microsoft.com/office/drawing/2014/main" val="2217225492"/>
                    </a:ext>
                  </a:extLst>
                </a:gridCol>
              </a:tblGrid>
              <a:tr h="2592218">
                <a:tc>
                  <a:txBody>
                    <a:bodyPr/>
                    <a:lstStyle/>
                    <a:p>
                      <a:pPr algn="ctr"/>
                      <a:r>
                        <a:rPr lang="en-IN" sz="8800" dirty="0"/>
                        <a:t>619Million</a:t>
                      </a:r>
                      <a:r>
                        <a:rPr lang="en-IN" sz="9600" b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IN" sz="4800" b="0" dirty="0">
                          <a:solidFill>
                            <a:srgbClr val="FF0000"/>
                          </a:solidFill>
                        </a:rPr>
                        <a:t>CASES</a:t>
                      </a:r>
                      <a:endParaRPr lang="en-IN" sz="72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896288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51FE469-F380-6F80-E38A-F5BA92F612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30101"/>
              </p:ext>
            </p:extLst>
          </p:nvPr>
        </p:nvGraphicFramePr>
        <p:xfrm>
          <a:off x="147483" y="76340"/>
          <a:ext cx="5083278" cy="2690540"/>
        </p:xfrm>
        <a:graphic>
          <a:graphicData uri="http://schemas.openxmlformats.org/drawingml/2006/table">
            <a:tbl>
              <a:tblPr/>
              <a:tblGrid>
                <a:gridCol w="5083278">
                  <a:extLst>
                    <a:ext uri="{9D8B030D-6E8A-4147-A177-3AD203B41FA5}">
                      <a16:colId xmlns:a16="http://schemas.microsoft.com/office/drawing/2014/main" val="3232358313"/>
                    </a:ext>
                  </a:extLst>
                </a:gridCol>
              </a:tblGrid>
              <a:tr h="2690540">
                <a:tc>
                  <a:txBody>
                    <a:bodyPr/>
                    <a:lstStyle/>
                    <a:p>
                      <a:pPr algn="ctr"/>
                      <a:r>
                        <a:rPr lang="en-IN" sz="8000" dirty="0"/>
                        <a:t>6.5 </a:t>
                      </a:r>
                      <a:r>
                        <a:rPr lang="en-IN" sz="8800" dirty="0"/>
                        <a:t>Million</a:t>
                      </a:r>
                      <a:r>
                        <a:rPr lang="en-IN" sz="8000" dirty="0"/>
                        <a:t> </a:t>
                      </a:r>
                      <a:r>
                        <a:rPr lang="en-IN" sz="4800" dirty="0">
                          <a:solidFill>
                            <a:srgbClr val="FF0000"/>
                          </a:solidFill>
                        </a:rPr>
                        <a:t>DEATHS</a:t>
                      </a:r>
                      <a:endParaRPr lang="en-IN" sz="72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550566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4884D26-1E46-7B76-5E31-8930187BA1E7}"/>
              </a:ext>
            </a:extLst>
          </p:cNvPr>
          <p:cNvSpPr txBox="1"/>
          <p:nvPr/>
        </p:nvSpPr>
        <p:spPr>
          <a:xfrm>
            <a:off x="678427" y="5581331"/>
            <a:ext cx="105008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C4245"/>
                </a:solidFill>
                <a:latin typeface="Noto Sans" panose="020B0502040204020203" pitchFamily="34" charset="0"/>
              </a:rPr>
              <a:t>COVID-19 is currently ranked as the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Noto Sans" panose="020B0502040204020203" pitchFamily="34" charset="0"/>
              </a:rPr>
              <a:t>seventh deadliest disease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Noto Sans" panose="020B0502040204020203" pitchFamily="34" charset="0"/>
              </a:rPr>
              <a:t> </a:t>
            </a:r>
            <a:r>
              <a:rPr lang="en-US" dirty="0">
                <a:solidFill>
                  <a:srgbClr val="3C4245"/>
                </a:solidFill>
                <a:latin typeface="Noto Sans" panose="020B0502040204020203" pitchFamily="34" charset="0"/>
              </a:rPr>
              <a:t>in the world.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C4245"/>
                </a:solidFill>
                <a:latin typeface="Noto Sans" panose="020B0502040204020203" pitchFamily="34" charset="0"/>
              </a:rPr>
              <a:t>The</a:t>
            </a:r>
            <a:r>
              <a:rPr lang="en-US" b="0" i="0" dirty="0">
                <a:solidFill>
                  <a:srgbClr val="3C4245"/>
                </a:solidFill>
                <a:effectLst/>
                <a:latin typeface="Noto Sans" panose="020B0502040204020203" pitchFamily="34" charset="0"/>
              </a:rPr>
              <a:t> percentage of </a:t>
            </a:r>
            <a:r>
              <a:rPr lang="en-US" b="1" i="0" dirty="0">
                <a:solidFill>
                  <a:srgbClr val="3C4245"/>
                </a:solidFill>
                <a:effectLst/>
                <a:latin typeface="Noto Sans" panose="020B0502040204020203" pitchFamily="34" charset="0"/>
              </a:rPr>
              <a:t>registered deaths </a:t>
            </a:r>
            <a:r>
              <a:rPr lang="en-US" b="0" i="0" dirty="0">
                <a:solidFill>
                  <a:srgbClr val="3C4245"/>
                </a:solidFill>
                <a:effectLst/>
                <a:latin typeface="Noto Sans" panose="020B0502040204020203" pitchFamily="34" charset="0"/>
              </a:rPr>
              <a:t>ranged from </a:t>
            </a:r>
            <a:r>
              <a:rPr lang="en-US" b="1" i="0" dirty="0">
                <a:solidFill>
                  <a:srgbClr val="3C4245"/>
                </a:solidFill>
                <a:effectLst/>
                <a:latin typeface="Noto Sans" panose="020B0502040204020203" pitchFamily="34" charset="0"/>
              </a:rPr>
              <a:t>98% </a:t>
            </a:r>
            <a:r>
              <a:rPr lang="en-US" b="0" i="0" dirty="0">
                <a:solidFill>
                  <a:srgbClr val="3C4245"/>
                </a:solidFill>
                <a:effectLst/>
                <a:latin typeface="Noto Sans" panose="020B0502040204020203" pitchFamily="34" charset="0"/>
              </a:rPr>
              <a:t>in the European region to only </a:t>
            </a:r>
            <a:r>
              <a:rPr lang="en-US" b="1" i="0" dirty="0">
                <a:solidFill>
                  <a:srgbClr val="3C4245"/>
                </a:solidFill>
                <a:effectLst/>
                <a:latin typeface="Noto Sans" panose="020B0502040204020203" pitchFamily="34" charset="0"/>
              </a:rPr>
              <a:t>10% </a:t>
            </a:r>
            <a:r>
              <a:rPr lang="en-US" b="0" i="0" dirty="0">
                <a:solidFill>
                  <a:srgbClr val="3C4245"/>
                </a:solidFill>
                <a:effectLst/>
                <a:latin typeface="Noto Sans" panose="020B0502040204020203" pitchFamily="34" charset="0"/>
              </a:rPr>
              <a:t>in the African region.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3E647DC-A309-C790-B622-4EB0C21F97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2623291"/>
              </p:ext>
            </p:extLst>
          </p:nvPr>
        </p:nvGraphicFramePr>
        <p:xfrm>
          <a:off x="2394156" y="2419655"/>
          <a:ext cx="7069394" cy="2773680"/>
        </p:xfrm>
        <a:graphic>
          <a:graphicData uri="http://schemas.openxmlformats.org/drawingml/2006/table">
            <a:tbl>
              <a:tblPr/>
              <a:tblGrid>
                <a:gridCol w="7069394">
                  <a:extLst>
                    <a:ext uri="{9D8B030D-6E8A-4147-A177-3AD203B41FA5}">
                      <a16:colId xmlns:a16="http://schemas.microsoft.com/office/drawing/2014/main" val="3928898195"/>
                    </a:ext>
                  </a:extLst>
                </a:gridCol>
              </a:tblGrid>
              <a:tr h="2417628">
                <a:tc>
                  <a:txBody>
                    <a:bodyPr/>
                    <a:lstStyle/>
                    <a:p>
                      <a:pPr algn="ctr"/>
                      <a:r>
                        <a:rPr lang="en-IN" sz="8800" dirty="0"/>
                        <a:t>5 Thousand Million </a:t>
                      </a:r>
                      <a:r>
                        <a:rPr lang="en-IN" sz="4400" dirty="0">
                          <a:solidFill>
                            <a:srgbClr val="00B050"/>
                          </a:solidFill>
                        </a:rPr>
                        <a:t>vaccinated</a:t>
                      </a:r>
                      <a:endParaRPr lang="en-IN" sz="8800" dirty="0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9424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0915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2" name="Chart 1">
                <a:extLst>
                  <a:ext uri="{FF2B5EF4-FFF2-40B4-BE49-F238E27FC236}">
                    <a16:creationId xmlns:a16="http://schemas.microsoft.com/office/drawing/2014/main" id="{87CA2D4C-A2E1-2EF8-E523-2C17BEDBD4C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39783753"/>
                  </p:ext>
                </p:extLst>
              </p:nvPr>
            </p:nvGraphicFramePr>
            <p:xfrm>
              <a:off x="406402" y="1052052"/>
              <a:ext cx="8568265" cy="5213281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" name="Chart 1">
                <a:extLst>
                  <a:ext uri="{FF2B5EF4-FFF2-40B4-BE49-F238E27FC236}">
                    <a16:creationId xmlns:a16="http://schemas.microsoft.com/office/drawing/2014/main" id="{87CA2D4C-A2E1-2EF8-E523-2C17BEDBD4C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6402" y="1052052"/>
                <a:ext cx="8568265" cy="5213281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AC386589-FB8D-FD83-0903-8881E64F70C4}"/>
              </a:ext>
            </a:extLst>
          </p:cNvPr>
          <p:cNvSpPr txBox="1"/>
          <p:nvPr/>
        </p:nvSpPr>
        <p:spPr>
          <a:xfrm>
            <a:off x="406402" y="269501"/>
            <a:ext cx="9881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spread of COVID-19 was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3200" b="1" dirty="0">
                <a:solidFill>
                  <a:srgbClr val="FF0000"/>
                </a:solidFill>
              </a:rPr>
              <a:t>high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in the </a:t>
            </a:r>
            <a:r>
              <a:rPr lang="en-US" sz="3600" b="1" u="sng" dirty="0"/>
              <a:t>United States</a:t>
            </a:r>
            <a:r>
              <a:rPr lang="en-US" sz="2800" b="1" dirty="0"/>
              <a:t>.</a:t>
            </a:r>
            <a:endParaRPr lang="en-IN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5E7058-6765-E90B-0B48-EB8E36CAA6CD}"/>
              </a:ext>
            </a:extLst>
          </p:cNvPr>
          <p:cNvSpPr txBox="1"/>
          <p:nvPr/>
        </p:nvSpPr>
        <p:spPr>
          <a:xfrm>
            <a:off x="8778569" y="4975121"/>
            <a:ext cx="3157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likely due to the fact that the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US </a:t>
            </a:r>
            <a:r>
              <a:rPr lang="en-US" dirty="0"/>
              <a:t>has </a:t>
            </a:r>
            <a:r>
              <a:rPr lang="en-US" b="1" dirty="0"/>
              <a:t>maintained </a:t>
            </a:r>
            <a:r>
              <a:rPr lang="en-US" dirty="0"/>
              <a:t>the </a:t>
            </a:r>
            <a:r>
              <a:rPr lang="en-US" b="1" dirty="0"/>
              <a:t>data very effectively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0877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699D5FA4-8505-3AD6-0543-210DB2742A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435603"/>
              </p:ext>
            </p:extLst>
          </p:nvPr>
        </p:nvGraphicFramePr>
        <p:xfrm>
          <a:off x="0" y="781421"/>
          <a:ext cx="9466006" cy="29693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1070ED5-CF55-0CA0-2E25-C59D7864BE3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0769883"/>
              </p:ext>
            </p:extLst>
          </p:nvPr>
        </p:nvGraphicFramePr>
        <p:xfrm>
          <a:off x="0" y="3750762"/>
          <a:ext cx="9466006" cy="3107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19B1B17-FBBE-E072-A0A2-62C2295E160B}"/>
              </a:ext>
            </a:extLst>
          </p:cNvPr>
          <p:cNvSpPr txBox="1"/>
          <p:nvPr/>
        </p:nvSpPr>
        <p:spPr>
          <a:xfrm>
            <a:off x="2094271" y="196646"/>
            <a:ext cx="8347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 number of cases </a:t>
            </a:r>
            <a:r>
              <a:rPr lang="en-US" sz="3200" dirty="0">
                <a:solidFill>
                  <a:srgbClr val="FF0000"/>
                </a:solidFill>
              </a:rPr>
              <a:t>peaked</a:t>
            </a:r>
            <a:r>
              <a:rPr lang="en-US" sz="3200" dirty="0"/>
              <a:t> in January 2022.</a:t>
            </a:r>
            <a:endParaRPr lang="en-IN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DE2C1C-2B29-EB7A-7C3B-EC18E94BF74A}"/>
              </a:ext>
            </a:extLst>
          </p:cNvPr>
          <p:cNvSpPr txBox="1"/>
          <p:nvPr/>
        </p:nvSpPr>
        <p:spPr>
          <a:xfrm>
            <a:off x="9933038" y="4234799"/>
            <a:ext cx="208198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Although the number of cases was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high in January 2022</a:t>
            </a:r>
            <a:r>
              <a:rPr lang="en-US" dirty="0"/>
              <a:t>, the </a:t>
            </a:r>
            <a:r>
              <a:rPr lang="en-US" b="1" dirty="0"/>
              <a:t>number of deaths remained low.</a:t>
            </a:r>
          </a:p>
        </p:txBody>
      </p:sp>
    </p:spTree>
    <p:extLst>
      <p:ext uri="{BB962C8B-B14F-4D97-AF65-F5344CB8AC3E}">
        <p14:creationId xmlns:p14="http://schemas.microsoft.com/office/powerpoint/2010/main" val="1946526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1070ED5-CF55-0CA0-2E25-C59D7864BE3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0813510"/>
              </p:ext>
            </p:extLst>
          </p:nvPr>
        </p:nvGraphicFramePr>
        <p:xfrm>
          <a:off x="0" y="98322"/>
          <a:ext cx="7325033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281072B-ECF1-473F-BC9A-C8829C99AB8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4556447"/>
              </p:ext>
            </p:extLst>
          </p:nvPr>
        </p:nvGraphicFramePr>
        <p:xfrm>
          <a:off x="152400" y="3168445"/>
          <a:ext cx="7020231" cy="3252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DAB1DA9-3269-53A4-64C1-D5124EBD379A}"/>
              </a:ext>
            </a:extLst>
          </p:cNvPr>
          <p:cNvSpPr txBox="1"/>
          <p:nvPr/>
        </p:nvSpPr>
        <p:spPr>
          <a:xfrm>
            <a:off x="8514735" y="1170039"/>
            <a:ext cx="31659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COVID-19 deaths </a:t>
            </a:r>
            <a:r>
              <a:rPr lang="en-US" sz="2400" b="1" dirty="0"/>
              <a:t>decreased</a:t>
            </a:r>
            <a:r>
              <a:rPr lang="en-US" dirty="0"/>
              <a:t> after </a:t>
            </a:r>
            <a:r>
              <a:rPr lang="en-US" sz="2400" dirty="0">
                <a:solidFill>
                  <a:srgbClr val="00B050"/>
                </a:solidFill>
              </a:rPr>
              <a:t>vaccine development.</a:t>
            </a:r>
            <a:endParaRPr lang="en-IN" dirty="0">
              <a:solidFill>
                <a:srgbClr val="00B0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06DAF2-4F34-0A8A-D849-97F441FA1297}"/>
              </a:ext>
            </a:extLst>
          </p:cNvPr>
          <p:cNvSpPr txBox="1"/>
          <p:nvPr/>
        </p:nvSpPr>
        <p:spPr>
          <a:xfrm>
            <a:off x="7885472" y="4572000"/>
            <a:ext cx="41541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It is notable that there has been a </a:t>
            </a:r>
            <a:r>
              <a:rPr lang="en-US" sz="2800" b="1" dirty="0"/>
              <a:t>significant decline</a:t>
            </a:r>
            <a:r>
              <a:rPr lang="en-US" sz="2400" dirty="0"/>
              <a:t> in the number of fatalities during the </a:t>
            </a:r>
            <a:r>
              <a:rPr lang="en-US" sz="2400" b="1" dirty="0">
                <a:solidFill>
                  <a:srgbClr val="00B050"/>
                </a:solidFill>
              </a:rPr>
              <a:t>middle of 2022</a:t>
            </a:r>
            <a:r>
              <a:rPr lang="en-US" sz="2400" dirty="0"/>
              <a:t>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428569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08B54B2-E3AA-5442-361A-A9BD4E4684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4435885"/>
              </p:ext>
            </p:extLst>
          </p:nvPr>
        </p:nvGraphicFramePr>
        <p:xfrm>
          <a:off x="6754761" y="2057400"/>
          <a:ext cx="524551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EF5C7C0-6823-4E6B-8CAC-D377277978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3935317"/>
              </p:ext>
            </p:extLst>
          </p:nvPr>
        </p:nvGraphicFramePr>
        <p:xfrm>
          <a:off x="191729" y="2057400"/>
          <a:ext cx="5147187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904E04A-2F02-386C-1DB0-F6577BD7ABAF}"/>
              </a:ext>
            </a:extLst>
          </p:cNvPr>
          <p:cNvSpPr txBox="1"/>
          <p:nvPr/>
        </p:nvSpPr>
        <p:spPr>
          <a:xfrm>
            <a:off x="639096" y="383457"/>
            <a:ext cx="103533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European countries </a:t>
            </a:r>
            <a:r>
              <a:rPr lang="en-US" sz="3200" dirty="0"/>
              <a:t>experienced a significant number of both cases and Deaths.</a:t>
            </a:r>
            <a:endParaRPr lang="en-IN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7194C3-556C-8A3A-DC14-A43420AAD7A9}"/>
              </a:ext>
            </a:extLst>
          </p:cNvPr>
          <p:cNvSpPr txBox="1"/>
          <p:nvPr/>
        </p:nvSpPr>
        <p:spPr>
          <a:xfrm>
            <a:off x="2153265" y="5643716"/>
            <a:ext cx="93111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</a:t>
            </a:r>
            <a:r>
              <a:rPr lang="en-US" sz="2800" b="1" dirty="0"/>
              <a:t> Africa and Oceania</a:t>
            </a:r>
            <a:r>
              <a:rPr lang="en-US" dirty="0"/>
              <a:t>, the spreads and deaths were </a:t>
            </a:r>
            <a:r>
              <a:rPr lang="en-US" sz="2800" b="1" dirty="0">
                <a:solidFill>
                  <a:srgbClr val="00B050"/>
                </a:solidFill>
              </a:rPr>
              <a:t>low</a:t>
            </a:r>
            <a:endParaRPr lang="en-IN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832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1E9E827-64AA-4476-383F-D8B31E64E7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6252305"/>
              </p:ext>
            </p:extLst>
          </p:nvPr>
        </p:nvGraphicFramePr>
        <p:xfrm>
          <a:off x="0" y="1683773"/>
          <a:ext cx="3392129" cy="3438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9E003C1-C406-51FF-68AB-C142B26511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8859932"/>
              </p:ext>
            </p:extLst>
          </p:nvPr>
        </p:nvGraphicFramePr>
        <p:xfrm>
          <a:off x="8116529" y="1683773"/>
          <a:ext cx="4075471" cy="31168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C761AE8-9CB7-B89C-AD4D-477EBF2333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588677"/>
              </p:ext>
            </p:extLst>
          </p:nvPr>
        </p:nvGraphicFramePr>
        <p:xfrm>
          <a:off x="3392129" y="1683773"/>
          <a:ext cx="4724400" cy="32778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DF56A61-E284-AE26-F4C0-3E6B10ED68E2}"/>
              </a:ext>
            </a:extLst>
          </p:cNvPr>
          <p:cNvSpPr txBox="1"/>
          <p:nvPr/>
        </p:nvSpPr>
        <p:spPr>
          <a:xfrm>
            <a:off x="463345" y="167149"/>
            <a:ext cx="112653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Due to the </a:t>
            </a:r>
            <a:r>
              <a:rPr lang="en-US" sz="2800" b="1" dirty="0"/>
              <a:t>high</a:t>
            </a:r>
            <a:r>
              <a:rPr lang="en-US" sz="2800" dirty="0"/>
              <a:t> </a:t>
            </a:r>
            <a:r>
              <a:rPr lang="en-US" sz="2800" b="1" dirty="0"/>
              <a:t>spread</a:t>
            </a:r>
            <a:r>
              <a:rPr lang="en-US" sz="2800" dirty="0"/>
              <a:t> range in the </a:t>
            </a:r>
            <a:r>
              <a:rPr lang="en-US" sz="3600" dirty="0">
                <a:solidFill>
                  <a:srgbClr val="FF0000"/>
                </a:solidFill>
              </a:rPr>
              <a:t>United States</a:t>
            </a:r>
            <a:r>
              <a:rPr lang="en-US" sz="2800" dirty="0"/>
              <a:t>, the </a:t>
            </a:r>
            <a:r>
              <a:rPr lang="en-US" sz="2800" dirty="0">
                <a:solidFill>
                  <a:srgbClr val="FF0000"/>
                </a:solidFill>
              </a:rPr>
              <a:t>death rate </a:t>
            </a:r>
            <a:r>
              <a:rPr lang="en-US" sz="2800" dirty="0"/>
              <a:t>was also </a:t>
            </a:r>
            <a:r>
              <a:rPr lang="en-US" sz="3600" b="1" dirty="0"/>
              <a:t>high</a:t>
            </a:r>
            <a:r>
              <a:rPr lang="en-US" sz="2800" dirty="0"/>
              <a:t>.</a:t>
            </a:r>
            <a:endParaRPr lang="en-IN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CC8BD6-7F8B-4237-AA35-770E3AEBD1E4}"/>
              </a:ext>
            </a:extLst>
          </p:cNvPr>
          <p:cNvSpPr txBox="1"/>
          <p:nvPr/>
        </p:nvSpPr>
        <p:spPr>
          <a:xfrm>
            <a:off x="9083710" y="5174228"/>
            <a:ext cx="28596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The United States has accurately maintained data on the spread of COVID-19.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D8CA22-5DB1-FA3E-A7ED-9D85E1B5F990}"/>
              </a:ext>
            </a:extLst>
          </p:cNvPr>
          <p:cNvSpPr txBox="1"/>
          <p:nvPr/>
        </p:nvSpPr>
        <p:spPr>
          <a:xfrm>
            <a:off x="463345" y="5673213"/>
            <a:ext cx="68321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Although </a:t>
            </a:r>
            <a:r>
              <a:rPr lang="en-US" b="1" dirty="0"/>
              <a:t>Brazil</a:t>
            </a:r>
            <a:r>
              <a:rPr lang="en-US" dirty="0"/>
              <a:t> had a </a:t>
            </a:r>
            <a:r>
              <a:rPr lang="en-US" sz="2400" dirty="0"/>
              <a:t>higher vaccination rate</a:t>
            </a:r>
            <a:r>
              <a:rPr lang="en-US" dirty="0"/>
              <a:t>, the </a:t>
            </a:r>
            <a:r>
              <a:rPr lang="en-US" b="1" dirty="0">
                <a:solidFill>
                  <a:srgbClr val="FF0000"/>
                </a:solidFill>
              </a:rPr>
              <a:t>death rate </a:t>
            </a:r>
            <a:r>
              <a:rPr lang="en-US" dirty="0"/>
              <a:t>was </a:t>
            </a:r>
            <a:r>
              <a:rPr lang="en-US" b="1" dirty="0"/>
              <a:t>still high.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766252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CDACD1F-3E2B-E673-E5FD-9FA9FD30F0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9193137"/>
              </p:ext>
            </p:extLst>
          </p:nvPr>
        </p:nvGraphicFramePr>
        <p:xfrm>
          <a:off x="226142" y="1042219"/>
          <a:ext cx="7629832" cy="54470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49422B8-0E1C-87CD-1D1B-36C502782E06}"/>
              </a:ext>
            </a:extLst>
          </p:cNvPr>
          <p:cNvSpPr txBox="1"/>
          <p:nvPr/>
        </p:nvSpPr>
        <p:spPr>
          <a:xfrm>
            <a:off x="226142" y="88489"/>
            <a:ext cx="65089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Different income groups and their spreads.</a:t>
            </a:r>
            <a:endParaRPr lang="en-IN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E9B7E4-69CE-82A6-4A2E-AA69A80A249C}"/>
              </a:ext>
            </a:extLst>
          </p:cNvPr>
          <p:cNvSpPr txBox="1"/>
          <p:nvPr/>
        </p:nvSpPr>
        <p:spPr>
          <a:xfrm>
            <a:off x="8032955" y="1189704"/>
            <a:ext cx="393290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rgbClr val="FF0000"/>
                </a:solidFill>
              </a:rPr>
              <a:t>The low-income group </a:t>
            </a:r>
            <a:r>
              <a:rPr lang="en-IN" sz="3200" dirty="0"/>
              <a:t>has the low spread </a:t>
            </a:r>
            <a:endParaRPr lang="en-IN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D9666B-54BD-D817-EA29-1AB655CBE459}"/>
              </a:ext>
            </a:extLst>
          </p:cNvPr>
          <p:cNvSpPr txBox="1"/>
          <p:nvPr/>
        </p:nvSpPr>
        <p:spPr>
          <a:xfrm>
            <a:off x="7944464" y="5043948"/>
            <a:ext cx="4021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It is highly probable that the reason for this is inadequate data gathering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8239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B9F76E2-B922-2638-BD50-8DAFC414410C}"/>
              </a:ext>
            </a:extLst>
          </p:cNvPr>
          <p:cNvSpPr txBox="1"/>
          <p:nvPr/>
        </p:nvSpPr>
        <p:spPr>
          <a:xfrm>
            <a:off x="6011400" y="3203875"/>
            <a:ext cx="5998864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"/>
            <a:r>
              <a:rPr lang="en-IN" sz="3600" u="none" strike="noStrike" dirty="0">
                <a:effectLst/>
              </a:rPr>
              <a:t>The survival rate of</a:t>
            </a:r>
            <a:r>
              <a:rPr lang="en-IN" sz="4800" u="none" strike="noStrike" dirty="0">
                <a:effectLst/>
              </a:rPr>
              <a:t> </a:t>
            </a:r>
            <a:r>
              <a:rPr lang="en-IN" sz="3600" b="1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INDIA</a:t>
            </a:r>
            <a:r>
              <a:rPr lang="en-IN" sz="3600" b="1" u="none" strike="noStrike" dirty="0">
                <a:solidFill>
                  <a:srgbClr val="FF0000"/>
                </a:solidFill>
                <a:effectLst/>
              </a:rPr>
              <a:t> </a:t>
            </a:r>
            <a:r>
              <a:rPr lang="en-IN" sz="360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is</a:t>
            </a:r>
            <a:r>
              <a:rPr lang="en-IN" sz="3600" b="1" u="none" strike="noStrike" dirty="0">
                <a:solidFill>
                  <a:srgbClr val="FF0000"/>
                </a:solidFill>
                <a:effectLst/>
              </a:rPr>
              <a:t> </a:t>
            </a:r>
            <a:r>
              <a:rPr lang="en-IN" sz="4400" u="none" strike="noStrike" dirty="0">
                <a:solidFill>
                  <a:srgbClr val="00B050"/>
                </a:solidFill>
                <a:effectLst/>
              </a:rPr>
              <a:t>98.8146</a:t>
            </a:r>
            <a:endParaRPr lang="en-IN" sz="4000" b="0" i="0" u="none" strike="noStrike" dirty="0">
              <a:solidFill>
                <a:srgbClr val="00B05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5C4EA0-4AE5-E484-4C67-8756F4420DD4}"/>
              </a:ext>
            </a:extLst>
          </p:cNvPr>
          <p:cNvSpPr txBox="1"/>
          <p:nvPr/>
        </p:nvSpPr>
        <p:spPr>
          <a:xfrm>
            <a:off x="363980" y="3208736"/>
            <a:ext cx="493949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"/>
            <a:r>
              <a:rPr lang="en-US" sz="3200" dirty="0"/>
              <a:t>The total number of COVID-19 </a:t>
            </a: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survivors</a:t>
            </a:r>
            <a:r>
              <a:rPr lang="en-US" sz="3600" b="1" dirty="0">
                <a:solidFill>
                  <a:srgbClr val="00B050"/>
                </a:solidFill>
              </a:rPr>
              <a:t> </a:t>
            </a:r>
            <a:r>
              <a:rPr lang="en-US" sz="3200" dirty="0"/>
              <a:t>in </a:t>
            </a:r>
            <a:r>
              <a:rPr lang="en-US" sz="3200" b="1" dirty="0"/>
              <a:t>INDIA</a:t>
            </a:r>
            <a:r>
              <a:rPr lang="en-US" sz="3200" dirty="0"/>
              <a:t> is </a:t>
            </a:r>
            <a:r>
              <a:rPr lang="en-US" sz="4400" dirty="0">
                <a:solidFill>
                  <a:srgbClr val="00B050"/>
                </a:solidFill>
              </a:rPr>
              <a:t>4.4 Million</a:t>
            </a:r>
            <a:endParaRPr lang="en-IN" sz="2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B9EFA9-35FE-43EC-11A8-D3DE7AA917D8}"/>
              </a:ext>
            </a:extLst>
          </p:cNvPr>
          <p:cNvSpPr txBox="1"/>
          <p:nvPr/>
        </p:nvSpPr>
        <p:spPr>
          <a:xfrm>
            <a:off x="363980" y="987088"/>
            <a:ext cx="5558204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"/>
            <a:r>
              <a:rPr lang="en-IN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</a:t>
            </a:r>
            <a:r>
              <a:rPr lang="en-IN" sz="400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Survivals</a:t>
            </a:r>
            <a:r>
              <a:rPr lang="en-IN" sz="4000" b="1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r>
              <a:rPr lang="en-IN" sz="3600" u="none" strike="noStrike" dirty="0">
                <a:effectLst/>
              </a:rPr>
              <a:t>of the </a:t>
            </a:r>
            <a:r>
              <a:rPr lang="en-IN" sz="4000" b="1" u="none" strike="noStrike" dirty="0">
                <a:effectLst/>
              </a:rPr>
              <a:t>WORLD</a:t>
            </a:r>
            <a:r>
              <a:rPr lang="en-IN" sz="3600" u="none" strike="noStrike" dirty="0">
                <a:effectLst/>
              </a:rPr>
              <a:t> </a:t>
            </a:r>
            <a:r>
              <a:rPr lang="en-IN" sz="5400" u="none" strike="noStrike" dirty="0">
                <a:solidFill>
                  <a:srgbClr val="00B050"/>
                </a:solidFill>
                <a:effectLst/>
              </a:rPr>
              <a:t>613 Million </a:t>
            </a:r>
            <a:endParaRPr lang="en-IN" sz="1800" b="0" i="0" u="none" strike="noStrike" dirty="0">
              <a:solidFill>
                <a:srgbClr val="00B050"/>
              </a:solidFill>
              <a:effectLst/>
              <a:latin typeface="Calibri" panose="020F0502020204030204" pitchFamily="34" charset="0"/>
            </a:endParaRPr>
          </a:p>
          <a:p>
            <a:pPr algn="l" fontAlgn="b"/>
            <a:endParaRPr lang="en-IN" sz="18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824295-5A13-F19E-D141-A4F9B0C36125}"/>
              </a:ext>
            </a:extLst>
          </p:cNvPr>
          <p:cNvSpPr txBox="1"/>
          <p:nvPr/>
        </p:nvSpPr>
        <p:spPr>
          <a:xfrm>
            <a:off x="6096000" y="770849"/>
            <a:ext cx="599886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"/>
            <a:r>
              <a:rPr lang="en-IN" sz="400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The</a:t>
            </a:r>
            <a:r>
              <a:rPr lang="en-IN" sz="5400" b="1" u="none" strike="noStrike" dirty="0">
                <a:solidFill>
                  <a:srgbClr val="00B050"/>
                </a:solidFill>
                <a:effectLst/>
              </a:rPr>
              <a:t> </a:t>
            </a:r>
            <a:r>
              <a:rPr lang="en-IN" sz="360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survival</a:t>
            </a:r>
            <a:r>
              <a:rPr lang="en-IN" sz="4000" b="1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r>
              <a:rPr lang="en-IN" sz="400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rate </a:t>
            </a:r>
            <a:r>
              <a:rPr lang="en-IN" sz="320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in the </a:t>
            </a:r>
            <a:r>
              <a:rPr lang="en-IN" sz="4000" b="1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WORLD</a:t>
            </a:r>
            <a:r>
              <a:rPr lang="en-IN" sz="440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r>
              <a:rPr lang="en-IN" sz="320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is</a:t>
            </a:r>
            <a:r>
              <a:rPr lang="en-IN" sz="540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 </a:t>
            </a:r>
            <a:r>
              <a:rPr lang="en-IN" sz="5400" b="1" u="none" strike="noStrike" dirty="0">
                <a:solidFill>
                  <a:srgbClr val="00B050"/>
                </a:solidFill>
                <a:effectLst/>
              </a:rPr>
              <a:t>98.9427</a:t>
            </a:r>
            <a:endParaRPr lang="en-IN" sz="18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4F38E7-8766-C148-2C5F-AC5C3A90CD1A}"/>
              </a:ext>
            </a:extLst>
          </p:cNvPr>
          <p:cNvSpPr txBox="1"/>
          <p:nvPr/>
        </p:nvSpPr>
        <p:spPr>
          <a:xfrm>
            <a:off x="6865663" y="5253028"/>
            <a:ext cx="5144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Thanks to its impressive vaccination rate, India was able to achieve a remarkable survival rate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87588A-4A1E-FB0A-EFAC-6FDB30551CFF}"/>
              </a:ext>
            </a:extLst>
          </p:cNvPr>
          <p:cNvSpPr txBox="1"/>
          <p:nvPr/>
        </p:nvSpPr>
        <p:spPr>
          <a:xfrm>
            <a:off x="216309" y="144189"/>
            <a:ext cx="8141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Survival rates across the world and in India</a:t>
            </a:r>
            <a:endParaRPr lang="en-IN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2996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376</Words>
  <Application>Microsoft Office PowerPoint</Application>
  <PresentationFormat>Widescreen</PresentationFormat>
  <Paragraphs>47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Noto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Jayapradha Vijayakumar</dc:creator>
  <cp:lastModifiedBy>Jayapradha Vijayakumar</cp:lastModifiedBy>
  <cp:revision>3</cp:revision>
  <dcterms:created xsi:type="dcterms:W3CDTF">2023-08-20T12:42:08Z</dcterms:created>
  <dcterms:modified xsi:type="dcterms:W3CDTF">2023-10-02T12:33:18Z</dcterms:modified>
</cp:coreProperties>
</file>

<file path=docProps/thumbnail.jpeg>
</file>